
<file path=[Content_Types].xml><?xml version="1.0" encoding="utf-8"?>
<Types xmlns="http://schemas.openxmlformats.org/package/2006/content-types">
  <Default Extension="emf" ContentType="image/x-emf"/>
  <Default Extension="fntdata" ContentType="application/x-fontdata"/>
  <Default Extension="gif" ContentType="image/gif"/>
  <Default Extension="glb" ContentType="model/gltf.binary"/>
  <Default Extension="jpeg" ContentType="image/jpeg"/>
  <Default Extension="jpg" ContentType="image/jpeg"/>
  <Default Extension="mp3" ContentType="audio/mpeg"/>
  <Default Extension="mp4" ContentType="video/mp4"/>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media/audio4.wav" ContentType="audio/wav"/>
  <Override PartName="/ppt/media/audio5.wav" ContentType="audio/wav"/>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Lst>
  <p:notesMasterIdLst>
    <p:notesMasterId r:id="rId38"/>
  </p:notesMasterIdLst>
  <p:sldIdLst>
    <p:sldId id="256" r:id="rId2"/>
    <p:sldId id="322" r:id="rId3"/>
    <p:sldId id="323" r:id="rId4"/>
    <p:sldId id="324" r:id="rId5"/>
    <p:sldId id="325" r:id="rId6"/>
    <p:sldId id="258" r:id="rId7"/>
    <p:sldId id="257" r:id="rId8"/>
    <p:sldId id="262" r:id="rId9"/>
    <p:sldId id="269" r:id="rId10"/>
    <p:sldId id="352" r:id="rId11"/>
    <p:sldId id="263" r:id="rId12"/>
    <p:sldId id="353" r:id="rId13"/>
    <p:sldId id="355" r:id="rId14"/>
    <p:sldId id="354" r:id="rId15"/>
    <p:sldId id="330" r:id="rId16"/>
    <p:sldId id="356" r:id="rId17"/>
    <p:sldId id="357" r:id="rId18"/>
    <p:sldId id="358" r:id="rId19"/>
    <p:sldId id="359" r:id="rId20"/>
    <p:sldId id="360" r:id="rId21"/>
    <p:sldId id="361" r:id="rId22"/>
    <p:sldId id="362" r:id="rId23"/>
    <p:sldId id="329" r:id="rId24"/>
    <p:sldId id="364" r:id="rId25"/>
    <p:sldId id="363" r:id="rId26"/>
    <p:sldId id="365" r:id="rId27"/>
    <p:sldId id="334" r:id="rId28"/>
    <p:sldId id="335" r:id="rId29"/>
    <p:sldId id="336" r:id="rId30"/>
    <p:sldId id="337" r:id="rId31"/>
    <p:sldId id="338" r:id="rId32"/>
    <p:sldId id="339" r:id="rId33"/>
    <p:sldId id="340" r:id="rId34"/>
    <p:sldId id="341" r:id="rId35"/>
    <p:sldId id="267" r:id="rId36"/>
    <p:sldId id="268" r:id="rId37"/>
  </p:sldIdLst>
  <p:sldSz cx="18288000" cy="10287000"/>
  <p:notesSz cx="6858000" cy="9144000"/>
  <p:embeddedFontLst>
    <p:embeddedFont>
      <p:font typeface="#9Slide03 Arima Madurai Black" panose="00000A00000000000000" pitchFamily="2" charset="0"/>
      <p:bold r:id="rId39"/>
    </p:embeddedFont>
    <p:embeddedFont>
      <p:font typeface="#9Slide03 Arima Madurai ExtraBo" panose="00000900000000000000" pitchFamily="2" charset="0"/>
      <p:bold r:id="rId40"/>
    </p:embeddedFont>
    <p:embeddedFont>
      <p:font typeface="#9Slide03 Philosopher Bold" panose="00000800000000000000" pitchFamily="2" charset="0"/>
      <p:bold r:id="rId41"/>
    </p:embeddedFont>
    <p:embeddedFont>
      <p:font typeface="Calibri" panose="020F0502020204030204" pitchFamily="34" charset="0"/>
      <p:regular r:id="rId42"/>
      <p:bold r:id="rId43"/>
      <p:italic r:id="rId44"/>
      <p:boldItalic r:id="rId45"/>
    </p:embeddedFont>
    <p:embeddedFont>
      <p:font typeface="iCiel Cadena" panose="02000503000000020004" pitchFamily="2" charset="0"/>
      <p:regular r:id="rId46"/>
      <p:bold r:id="rId47"/>
    </p:embeddedFont>
    <p:embeddedFont>
      <p:font typeface="iCiel Pony" panose="02000000000000000000" pitchFamily="2" charset="0"/>
      <p:regular r:id="rId48"/>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3E4"/>
    <a:srgbClr val="FF8458"/>
    <a:srgbClr val="BADBCD"/>
    <a:srgbClr val="D99694"/>
    <a:srgbClr val="FCD5B5"/>
    <a:srgbClr val="9CCEE9"/>
    <a:srgbClr val="F88A71"/>
    <a:srgbClr val="FF001A"/>
    <a:srgbClr val="265B90"/>
    <a:srgbClr val="E6E6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620" autoAdjust="0"/>
    <p:restoredTop sz="94622" autoAdjust="0"/>
  </p:normalViewPr>
  <p:slideViewPr>
    <p:cSldViewPr>
      <p:cViewPr>
        <p:scale>
          <a:sx n="50" d="100"/>
          <a:sy n="50" d="100"/>
        </p:scale>
        <p:origin x="1104" y="378"/>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4.fntdata"/><Relationship Id="rId47" Type="http://schemas.openxmlformats.org/officeDocument/2006/relationships/font" Target="fonts/font9.fntdata"/><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notesMaster" Target="notesMasters/notesMaster1.xml"/><Relationship Id="rId46" Type="http://schemas.openxmlformats.org/officeDocument/2006/relationships/font" Target="fonts/font8.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3.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font" Target="fonts/font2.fntdata"/><Relationship Id="rId45" Type="http://schemas.openxmlformats.org/officeDocument/2006/relationships/font" Target="fonts/font7.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6.fntdata"/><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5.fntdata"/><Relationship Id="rId48" Type="http://schemas.openxmlformats.org/officeDocument/2006/relationships/font" Target="fonts/font10.fntdata"/><Relationship Id="rId8" Type="http://schemas.openxmlformats.org/officeDocument/2006/relationships/slide" Target="slides/slide7.xml"/><Relationship Id="rId51"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0141758-DC2E-4E53-9F01-2151F947BC09}" type="datetimeFigureOut">
              <a:rPr lang="en-US" smtClean="0"/>
              <a:t>14/08/2024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873BE77-EA09-4679-8B54-72F39BD52C3A}" type="slidenum">
              <a:rPr lang="en-US" smtClean="0"/>
              <a:t>‹#›</a:t>
            </a:fld>
            <a:endParaRPr lang="en-US"/>
          </a:p>
        </p:txBody>
      </p:sp>
    </p:spTree>
    <p:extLst>
      <p:ext uri="{BB962C8B-B14F-4D97-AF65-F5344CB8AC3E}">
        <p14:creationId xmlns:p14="http://schemas.microsoft.com/office/powerpoint/2010/main" val="130015535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GV GD: Những việc làm đó ảnh hưởng trực tiếp đến người mẹ và thai nhi. Nếu người mẹ khỏe mạnh, vui vẻ, em bé sẽ phát triển tốt, khỏe mạnh.</a:t>
            </a:r>
          </a:p>
        </p:txBody>
      </p:sp>
      <p:sp>
        <p:nvSpPr>
          <p:cNvPr id="4" name="Slide Number Placeholder 3"/>
          <p:cNvSpPr>
            <a:spLocks noGrp="1"/>
          </p:cNvSpPr>
          <p:nvPr>
            <p:ph type="sldNum" sz="quarter" idx="5"/>
          </p:nvPr>
        </p:nvSpPr>
        <p:spPr/>
        <p:txBody>
          <a:bodyPr/>
          <a:lstStyle/>
          <a:p>
            <a:fld id="{C0AE39EF-C0E5-4896-B9D3-7E7938E4611D}" type="slidenum">
              <a:rPr lang="zh-CN" altLang="en-US" smtClean="0"/>
              <a:t>4</a:t>
            </a:fld>
            <a:endParaRPr lang="zh-CN" altLang="en-US"/>
          </a:p>
        </p:txBody>
      </p:sp>
    </p:spTree>
    <p:extLst>
      <p:ext uri="{BB962C8B-B14F-4D97-AF65-F5344CB8AC3E}">
        <p14:creationId xmlns:p14="http://schemas.microsoft.com/office/powerpoint/2010/main" val="23544455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GV GD: Những việc làm đó ảnh hưởng trực tiếp đến người mẹ và thai nhi. Nếu người mẹ khỏe mạnh, vui vẻ, em bé sẽ phát triển tốt, khỏe mạnh.</a:t>
            </a:r>
          </a:p>
        </p:txBody>
      </p:sp>
      <p:sp>
        <p:nvSpPr>
          <p:cNvPr id="4" name="Slide Number Placeholder 3"/>
          <p:cNvSpPr>
            <a:spLocks noGrp="1"/>
          </p:cNvSpPr>
          <p:nvPr>
            <p:ph type="sldNum" sz="quarter" idx="5"/>
          </p:nvPr>
        </p:nvSpPr>
        <p:spPr/>
        <p:txBody>
          <a:bodyPr/>
          <a:lstStyle/>
          <a:p>
            <a:fld id="{C0AE39EF-C0E5-4896-B9D3-7E7938E4611D}" type="slidenum">
              <a:rPr lang="zh-CN" altLang="en-US" smtClean="0"/>
              <a:t>5</a:t>
            </a:fld>
            <a:endParaRPr lang="zh-CN" altLang="en-US"/>
          </a:p>
        </p:txBody>
      </p:sp>
    </p:spTree>
    <p:extLst>
      <p:ext uri="{BB962C8B-B14F-4D97-AF65-F5344CB8AC3E}">
        <p14:creationId xmlns:p14="http://schemas.microsoft.com/office/powerpoint/2010/main" val="26837144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DCCA8-792D-2C37-1F28-84630208B2C2}"/>
              </a:ext>
            </a:extLst>
          </p:cNvPr>
          <p:cNvSpPr>
            <a:spLocks noGrp="1"/>
          </p:cNvSpPr>
          <p:nvPr>
            <p:ph type="ctrTitle"/>
          </p:nvPr>
        </p:nvSpPr>
        <p:spPr>
          <a:xfrm>
            <a:off x="2286000" y="1684338"/>
            <a:ext cx="13716000" cy="35814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AC4BD4B-9D8E-CDB2-56A6-0A29A8C5706C}"/>
              </a:ext>
            </a:extLst>
          </p:cNvPr>
          <p:cNvSpPr>
            <a:spLocks noGrp="1"/>
          </p:cNvSpPr>
          <p:nvPr>
            <p:ph type="subTitle" idx="1"/>
          </p:nvPr>
        </p:nvSpPr>
        <p:spPr>
          <a:xfrm>
            <a:off x="2286000" y="5403850"/>
            <a:ext cx="13716000" cy="2482850"/>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4AC1CB9-225F-8BEB-2F19-3E0C173ABA22}"/>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4C6202C0-FA13-0B91-A6C4-CA6AB14B543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B4E10DD-5EA5-C22C-FD6A-B8EC06DAFDC2}"/>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25377464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E2B82CC-3BA7-CD93-CD10-80B920A17CB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B68E1EE-6D7B-D4DE-ECFC-16D4BB6C16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F5EC35-910E-B1B2-8071-7A39BB1795EC}"/>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2808DEC3-A559-D4EC-F172-63586373AD9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73239D9-3BC5-6AA0-741F-D2EA88793972}"/>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32586374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D629627-922F-7CA2-31D5-18DECC021222}"/>
              </a:ext>
            </a:extLst>
          </p:cNvPr>
          <p:cNvSpPr>
            <a:spLocks noGrp="1"/>
          </p:cNvSpPr>
          <p:nvPr>
            <p:ph type="title" orient="vert"/>
          </p:nvPr>
        </p:nvSpPr>
        <p:spPr>
          <a:xfrm>
            <a:off x="13087350" y="547688"/>
            <a:ext cx="3943350" cy="871855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4C69CB5-3A45-9B18-B5E9-A082EA7CEC86}"/>
              </a:ext>
            </a:extLst>
          </p:cNvPr>
          <p:cNvSpPr>
            <a:spLocks noGrp="1"/>
          </p:cNvSpPr>
          <p:nvPr>
            <p:ph type="body" orient="vert" idx="1"/>
          </p:nvPr>
        </p:nvSpPr>
        <p:spPr>
          <a:xfrm>
            <a:off x="1257300" y="547688"/>
            <a:ext cx="11677650" cy="87185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23A04B8-0417-8E67-E1A6-341663F9CF7B}"/>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47DE0792-DCB2-118B-C90A-D94D05A071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342A680-F9DE-9FB9-33A3-F31D7893889F}"/>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25884067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2FDB39-B51E-0931-B820-89DF43F94CC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803D12F-89C1-12FF-1A7C-AABD410A6DD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8B6EEE4-9361-16F8-5A26-3FF7D6998FE3}"/>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E05A40E0-7B19-FDE9-71F7-1837B68903F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A336F64-ABED-B503-44BB-999944ED21BD}"/>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186829017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6BFA5F-EEB4-E57E-8E8D-D59EF5FCDB17}"/>
              </a:ext>
            </a:extLst>
          </p:cNvPr>
          <p:cNvSpPr>
            <a:spLocks noGrp="1"/>
          </p:cNvSpPr>
          <p:nvPr>
            <p:ph type="title"/>
          </p:nvPr>
        </p:nvSpPr>
        <p:spPr>
          <a:xfrm>
            <a:off x="1247775" y="2565400"/>
            <a:ext cx="15773400" cy="4278313"/>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9004A-F57E-2EF8-DFA1-C53B6AA793DB}"/>
              </a:ext>
            </a:extLst>
          </p:cNvPr>
          <p:cNvSpPr>
            <a:spLocks noGrp="1"/>
          </p:cNvSpPr>
          <p:nvPr>
            <p:ph type="body" idx="1"/>
          </p:nvPr>
        </p:nvSpPr>
        <p:spPr>
          <a:xfrm>
            <a:off x="1247775" y="6884988"/>
            <a:ext cx="15773400" cy="22494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2A8D81ED-7BF2-72B3-98AF-F82CA1F4B794}"/>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E824D23A-3A81-6B74-AFE9-4F3A01D9852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7217D6C-866B-3B66-AA7C-B8DB2DCD2F0D}"/>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20424704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F87056-5E31-9BF9-0E2F-15C2C74DC4B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FF80163-F004-B025-21F6-D4B2BEB63817}"/>
              </a:ext>
            </a:extLst>
          </p:cNvPr>
          <p:cNvSpPr>
            <a:spLocks noGrp="1"/>
          </p:cNvSpPr>
          <p:nvPr>
            <p:ph sz="half" idx="1"/>
          </p:nvPr>
        </p:nvSpPr>
        <p:spPr>
          <a:xfrm>
            <a:off x="1257300" y="2738438"/>
            <a:ext cx="7810500" cy="652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A16C101-46FC-539F-9B47-F237B126A78C}"/>
              </a:ext>
            </a:extLst>
          </p:cNvPr>
          <p:cNvSpPr>
            <a:spLocks noGrp="1"/>
          </p:cNvSpPr>
          <p:nvPr>
            <p:ph sz="half" idx="2"/>
          </p:nvPr>
        </p:nvSpPr>
        <p:spPr>
          <a:xfrm>
            <a:off x="9220200" y="2738438"/>
            <a:ext cx="7810500" cy="652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A0A9230-B6CB-9C04-1622-C6701B3A0011}"/>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6" name="Footer Placeholder 5">
            <a:extLst>
              <a:ext uri="{FF2B5EF4-FFF2-40B4-BE49-F238E27FC236}">
                <a16:creationId xmlns:a16="http://schemas.microsoft.com/office/drawing/2014/main" id="{7D168C95-FE10-B5CE-B61A-A487486C395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8D33634-44CB-2217-825E-F46366BFCEF5}"/>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9136617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E4358F-C1D1-62CE-EEF0-1DF2646B7964}"/>
              </a:ext>
            </a:extLst>
          </p:cNvPr>
          <p:cNvSpPr>
            <a:spLocks noGrp="1"/>
          </p:cNvSpPr>
          <p:nvPr>
            <p:ph type="title"/>
          </p:nvPr>
        </p:nvSpPr>
        <p:spPr>
          <a:xfrm>
            <a:off x="1260475" y="547688"/>
            <a:ext cx="15773400" cy="1989137"/>
          </a:xfrm>
        </p:spPr>
        <p:txBody>
          <a:bodyPr/>
          <a:lstStyle/>
          <a:p>
            <a:r>
              <a:rPr lang="en-US"/>
              <a:t>Click to edit Master title style</a:t>
            </a:r>
          </a:p>
        </p:txBody>
      </p:sp>
      <p:sp>
        <p:nvSpPr>
          <p:cNvPr id="3" name="Text Placeholder 2">
            <a:extLst>
              <a:ext uri="{FF2B5EF4-FFF2-40B4-BE49-F238E27FC236}">
                <a16:creationId xmlns:a16="http://schemas.microsoft.com/office/drawing/2014/main" id="{3D8326C6-6717-6809-BB7B-6AD5E6868407}"/>
              </a:ext>
            </a:extLst>
          </p:cNvPr>
          <p:cNvSpPr>
            <a:spLocks noGrp="1"/>
          </p:cNvSpPr>
          <p:nvPr>
            <p:ph type="body" idx="1"/>
          </p:nvPr>
        </p:nvSpPr>
        <p:spPr>
          <a:xfrm>
            <a:off x="1260475" y="2522538"/>
            <a:ext cx="7735888" cy="1235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8EB2A664-8F69-15D3-986D-240F383A6992}"/>
              </a:ext>
            </a:extLst>
          </p:cNvPr>
          <p:cNvSpPr>
            <a:spLocks noGrp="1"/>
          </p:cNvSpPr>
          <p:nvPr>
            <p:ph sz="half" idx="2"/>
          </p:nvPr>
        </p:nvSpPr>
        <p:spPr>
          <a:xfrm>
            <a:off x="1260475" y="3757613"/>
            <a:ext cx="7735888" cy="55276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C988D0FA-4E60-E009-70D4-9176B24427AC}"/>
              </a:ext>
            </a:extLst>
          </p:cNvPr>
          <p:cNvSpPr>
            <a:spLocks noGrp="1"/>
          </p:cNvSpPr>
          <p:nvPr>
            <p:ph type="body" sz="quarter" idx="3"/>
          </p:nvPr>
        </p:nvSpPr>
        <p:spPr>
          <a:xfrm>
            <a:off x="9258300" y="2522538"/>
            <a:ext cx="7775575" cy="123507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5D91EE61-278C-E9CF-46A6-B8641771DE6C}"/>
              </a:ext>
            </a:extLst>
          </p:cNvPr>
          <p:cNvSpPr>
            <a:spLocks noGrp="1"/>
          </p:cNvSpPr>
          <p:nvPr>
            <p:ph sz="quarter" idx="4"/>
          </p:nvPr>
        </p:nvSpPr>
        <p:spPr>
          <a:xfrm>
            <a:off x="9258300" y="3757613"/>
            <a:ext cx="7775575" cy="55276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323DA75-A48B-62C7-D490-9BB47650CF11}"/>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8" name="Footer Placeholder 7">
            <a:extLst>
              <a:ext uri="{FF2B5EF4-FFF2-40B4-BE49-F238E27FC236}">
                <a16:creationId xmlns:a16="http://schemas.microsoft.com/office/drawing/2014/main" id="{3F6D3A25-FBC4-C9DC-5C76-3F49F7BC8482}"/>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E1224BFB-EA61-FAB9-6665-F7B7CAE2ABF1}"/>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14268600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061B18-06A6-9895-DE8E-C1729DB6BEF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ED780F6-8F00-6ED6-D048-A2D64BA3B0B8}"/>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4" name="Footer Placeholder 3">
            <a:extLst>
              <a:ext uri="{FF2B5EF4-FFF2-40B4-BE49-F238E27FC236}">
                <a16:creationId xmlns:a16="http://schemas.microsoft.com/office/drawing/2014/main" id="{B1E03B1F-FAEE-38AD-FDF8-FEA1437F411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FB3A335-D30E-DE4B-B5F3-4799F2F2858C}"/>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26007243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65305A-BF4E-B31A-AD76-DFADDFA82DB9}"/>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3" name="Footer Placeholder 2">
            <a:extLst>
              <a:ext uri="{FF2B5EF4-FFF2-40B4-BE49-F238E27FC236}">
                <a16:creationId xmlns:a16="http://schemas.microsoft.com/office/drawing/2014/main" id="{1801C7C5-A062-54BB-3180-0F2316092F02}"/>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0803A95-1BA1-BAF7-AF21-CA645AEBE2AA}"/>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1684813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49FD76-9282-442D-5102-8BAC4611E235}"/>
              </a:ext>
            </a:extLst>
          </p:cNvPr>
          <p:cNvSpPr>
            <a:spLocks noGrp="1"/>
          </p:cNvSpPr>
          <p:nvPr>
            <p:ph type="title"/>
          </p:nvPr>
        </p:nvSpPr>
        <p:spPr>
          <a:xfrm>
            <a:off x="1260475" y="685800"/>
            <a:ext cx="5897563" cy="24003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5703147-EFC0-E231-A837-9DF5BE765AC1}"/>
              </a:ext>
            </a:extLst>
          </p:cNvPr>
          <p:cNvSpPr>
            <a:spLocks noGrp="1"/>
          </p:cNvSpPr>
          <p:nvPr>
            <p:ph idx="1"/>
          </p:nvPr>
        </p:nvSpPr>
        <p:spPr>
          <a:xfrm>
            <a:off x="7775575" y="1481138"/>
            <a:ext cx="9258300" cy="731043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D33DD7C-C0D6-28CC-1E81-747BB36A6C0C}"/>
              </a:ext>
            </a:extLst>
          </p:cNvPr>
          <p:cNvSpPr>
            <a:spLocks noGrp="1"/>
          </p:cNvSpPr>
          <p:nvPr>
            <p:ph type="body" sz="half" idx="2"/>
          </p:nvPr>
        </p:nvSpPr>
        <p:spPr>
          <a:xfrm>
            <a:off x="1260475" y="3086100"/>
            <a:ext cx="5897563" cy="57181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951350F-3E9A-51C4-5F2A-AFDBAABE00E2}"/>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6" name="Footer Placeholder 5">
            <a:extLst>
              <a:ext uri="{FF2B5EF4-FFF2-40B4-BE49-F238E27FC236}">
                <a16:creationId xmlns:a16="http://schemas.microsoft.com/office/drawing/2014/main" id="{3ABE46E9-8B83-FCAF-9E2B-08AF83FE26D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F735AE0-5559-A77A-82D7-2043E2F759DD}"/>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40751540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DA3389-3ACD-B099-8E59-B93528764D88}"/>
              </a:ext>
            </a:extLst>
          </p:cNvPr>
          <p:cNvSpPr>
            <a:spLocks noGrp="1"/>
          </p:cNvSpPr>
          <p:nvPr>
            <p:ph type="title"/>
          </p:nvPr>
        </p:nvSpPr>
        <p:spPr>
          <a:xfrm>
            <a:off x="1260475" y="685800"/>
            <a:ext cx="5897563" cy="24003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2BC6619D-F9F0-E73D-A743-0DFE9FA3E49E}"/>
              </a:ext>
            </a:extLst>
          </p:cNvPr>
          <p:cNvSpPr>
            <a:spLocks noGrp="1"/>
          </p:cNvSpPr>
          <p:nvPr>
            <p:ph type="pic" idx="1"/>
          </p:nvPr>
        </p:nvSpPr>
        <p:spPr>
          <a:xfrm>
            <a:off x="7775575" y="1481138"/>
            <a:ext cx="9258300" cy="7310437"/>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B57B9F5-4468-5E64-3A29-36A7F469C78A}"/>
              </a:ext>
            </a:extLst>
          </p:cNvPr>
          <p:cNvSpPr>
            <a:spLocks noGrp="1"/>
          </p:cNvSpPr>
          <p:nvPr>
            <p:ph type="body" sz="half" idx="2"/>
          </p:nvPr>
        </p:nvSpPr>
        <p:spPr>
          <a:xfrm>
            <a:off x="1260475" y="3086100"/>
            <a:ext cx="5897563" cy="57181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5E1F3D9-5DC0-024E-5C36-16A267470885}"/>
              </a:ext>
            </a:extLst>
          </p:cNvPr>
          <p:cNvSpPr>
            <a:spLocks noGrp="1"/>
          </p:cNvSpPr>
          <p:nvPr>
            <p:ph type="dt" sz="half" idx="10"/>
          </p:nvPr>
        </p:nvSpPr>
        <p:spPr/>
        <p:txBody>
          <a:bodyPr/>
          <a:lstStyle/>
          <a:p>
            <a:fld id="{F7829329-7CB3-430D-A1EF-557C728EC47F}" type="datetimeFigureOut">
              <a:rPr lang="en-US" smtClean="0"/>
              <a:t>14/08/2024</a:t>
            </a:fld>
            <a:endParaRPr lang="en-US"/>
          </a:p>
        </p:txBody>
      </p:sp>
      <p:sp>
        <p:nvSpPr>
          <p:cNvPr id="6" name="Footer Placeholder 5">
            <a:extLst>
              <a:ext uri="{FF2B5EF4-FFF2-40B4-BE49-F238E27FC236}">
                <a16:creationId xmlns:a16="http://schemas.microsoft.com/office/drawing/2014/main" id="{5AC28BE1-D810-4376-A7E7-BF8D0E7C1F7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C6E52478-BD8F-D499-9A6E-65461E27EA23}"/>
              </a:ext>
            </a:extLst>
          </p:cNvPr>
          <p:cNvSpPr>
            <a:spLocks noGrp="1"/>
          </p:cNvSpPr>
          <p:nvPr>
            <p:ph type="sldNum" sz="quarter" idx="12"/>
          </p:nvPr>
        </p:nvSpPr>
        <p:spPr/>
        <p:txBody>
          <a:bodyPr/>
          <a:lstStyle/>
          <a:p>
            <a:fld id="{00A453D2-E39C-4F72-B399-9F74E3CDD36D}" type="slidenum">
              <a:rPr lang="en-US" smtClean="0"/>
              <a:t>‹#›</a:t>
            </a:fld>
            <a:endParaRPr lang="en-US"/>
          </a:p>
        </p:txBody>
      </p:sp>
    </p:spTree>
    <p:extLst>
      <p:ext uri="{BB962C8B-B14F-4D97-AF65-F5344CB8AC3E}">
        <p14:creationId xmlns:p14="http://schemas.microsoft.com/office/powerpoint/2010/main" val="23130365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9" name="9Slide.vn - 2019">
            <a:extLst>
              <a:ext uri="{FF2B5EF4-FFF2-40B4-BE49-F238E27FC236}">
                <a16:creationId xmlns:a16="http://schemas.microsoft.com/office/drawing/2014/main" id="{D8331869-00C7-4550-AFF4-E60A7A308D2D}"/>
              </a:ext>
            </a:extLst>
          </p:cNvPr>
          <p:cNvSpPr txBox="1"/>
          <p:nvPr userDrawn="1"/>
        </p:nvSpPr>
        <p:spPr>
          <a:xfrm>
            <a:off x="0" y="-1789331"/>
            <a:ext cx="18288000" cy="646331"/>
          </a:xfrm>
          <a:prstGeom prst="rect">
            <a:avLst/>
          </a:prstGeom>
          <a:noFill/>
        </p:spPr>
        <p:txBody>
          <a:bodyPr vert="horz" rtlCol="0">
            <a:spAutoFit/>
          </a:bodyPr>
          <a:lstStyle/>
          <a:p>
            <a:pPr algn="ctr"/>
            <a:r>
              <a:rPr lang="en-US" sz="3600">
                <a:solidFill>
                  <a:srgbClr val="CFCFCF"/>
                </a:solidFill>
              </a:rPr>
              <a:t>www.9slide.vn</a:t>
            </a:r>
          </a:p>
        </p:txBody>
      </p:sp>
      <p:sp>
        <p:nvSpPr>
          <p:cNvPr id="2" name="Title Placeholder 1">
            <a:extLst>
              <a:ext uri="{FF2B5EF4-FFF2-40B4-BE49-F238E27FC236}">
                <a16:creationId xmlns:a16="http://schemas.microsoft.com/office/drawing/2014/main" id="{A7F03505-845C-B14B-8836-2FDA5F7E9B98}"/>
              </a:ext>
            </a:extLst>
          </p:cNvPr>
          <p:cNvSpPr>
            <a:spLocks noGrp="1"/>
          </p:cNvSpPr>
          <p:nvPr>
            <p:ph type="title"/>
          </p:nvPr>
        </p:nvSpPr>
        <p:spPr>
          <a:xfrm>
            <a:off x="1257300" y="547688"/>
            <a:ext cx="15773400" cy="1989137"/>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668CAEA-B73D-C9E2-82C0-0BDA3202AC20}"/>
              </a:ext>
            </a:extLst>
          </p:cNvPr>
          <p:cNvSpPr>
            <a:spLocks noGrp="1"/>
          </p:cNvSpPr>
          <p:nvPr>
            <p:ph type="body" idx="1"/>
          </p:nvPr>
        </p:nvSpPr>
        <p:spPr>
          <a:xfrm>
            <a:off x="1257300" y="2738438"/>
            <a:ext cx="15773400" cy="65278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AEF5842-E771-F8F2-5DA6-FB00415779E3}"/>
              </a:ext>
            </a:extLst>
          </p:cNvPr>
          <p:cNvSpPr>
            <a:spLocks noGrp="1"/>
          </p:cNvSpPr>
          <p:nvPr>
            <p:ph type="dt" sz="half" idx="2"/>
          </p:nvPr>
        </p:nvSpPr>
        <p:spPr>
          <a:xfrm>
            <a:off x="1257300" y="9534525"/>
            <a:ext cx="4114800" cy="547688"/>
          </a:xfrm>
          <a:prstGeom prst="rect">
            <a:avLst/>
          </a:prstGeom>
        </p:spPr>
        <p:txBody>
          <a:bodyPr vert="horz" lIns="91440" tIns="45720" rIns="91440" bIns="45720" rtlCol="0" anchor="ctr"/>
          <a:lstStyle>
            <a:lvl1pPr algn="l">
              <a:defRPr sz="1200">
                <a:solidFill>
                  <a:schemeClr val="tx1">
                    <a:tint val="82000"/>
                  </a:schemeClr>
                </a:solidFill>
              </a:defRPr>
            </a:lvl1pPr>
          </a:lstStyle>
          <a:p>
            <a:fld id="{F7829329-7CB3-430D-A1EF-557C728EC47F}" type="datetimeFigureOut">
              <a:rPr lang="en-US" smtClean="0"/>
              <a:t>14/08/2024</a:t>
            </a:fld>
            <a:endParaRPr lang="en-US"/>
          </a:p>
        </p:txBody>
      </p:sp>
      <p:sp>
        <p:nvSpPr>
          <p:cNvPr id="5" name="Footer Placeholder 4">
            <a:extLst>
              <a:ext uri="{FF2B5EF4-FFF2-40B4-BE49-F238E27FC236}">
                <a16:creationId xmlns:a16="http://schemas.microsoft.com/office/drawing/2014/main" id="{E3969D8D-3397-A304-8202-60E6F6CC0407}"/>
              </a:ext>
            </a:extLst>
          </p:cNvPr>
          <p:cNvSpPr>
            <a:spLocks noGrp="1"/>
          </p:cNvSpPr>
          <p:nvPr>
            <p:ph type="ftr" sz="quarter" idx="3"/>
          </p:nvPr>
        </p:nvSpPr>
        <p:spPr>
          <a:xfrm>
            <a:off x="6057900" y="9534525"/>
            <a:ext cx="6172200" cy="547688"/>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78C2141F-9E90-8531-E3CA-55AEE9D8C64F}"/>
              </a:ext>
            </a:extLst>
          </p:cNvPr>
          <p:cNvSpPr>
            <a:spLocks noGrp="1"/>
          </p:cNvSpPr>
          <p:nvPr>
            <p:ph type="sldNum" sz="quarter" idx="4"/>
          </p:nvPr>
        </p:nvSpPr>
        <p:spPr>
          <a:xfrm>
            <a:off x="12915900" y="9534525"/>
            <a:ext cx="4114800" cy="547688"/>
          </a:xfrm>
          <a:prstGeom prst="rect">
            <a:avLst/>
          </a:prstGeom>
        </p:spPr>
        <p:txBody>
          <a:bodyPr vert="horz" lIns="91440" tIns="45720" rIns="91440" bIns="45720" rtlCol="0" anchor="ctr"/>
          <a:lstStyle>
            <a:lvl1pPr algn="r">
              <a:defRPr sz="1200">
                <a:solidFill>
                  <a:schemeClr val="tx1">
                    <a:tint val="82000"/>
                  </a:schemeClr>
                </a:solidFill>
              </a:defRPr>
            </a:lvl1pPr>
          </a:lstStyle>
          <a:p>
            <a:fld id="{00A453D2-E39C-4F72-B399-9F74E3CDD36D}" type="slidenum">
              <a:rPr lang="en-US" smtClean="0"/>
              <a:t>‹#›</a:t>
            </a:fld>
            <a:endParaRPr lang="en-US"/>
          </a:p>
        </p:txBody>
      </p:sp>
    </p:spTree>
    <p:extLst>
      <p:ext uri="{BB962C8B-B14F-4D97-AF65-F5344CB8AC3E}">
        <p14:creationId xmlns:p14="http://schemas.microsoft.com/office/powerpoint/2010/main" val="276562302"/>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svg"/><Relationship Id="rId3" Type="http://schemas.openxmlformats.org/officeDocument/2006/relationships/slideLayout" Target="../slideLayouts/slideLayout7.xml"/><Relationship Id="rId7" Type="http://schemas.openxmlformats.org/officeDocument/2006/relationships/image" Target="../media/image4.svg"/><Relationship Id="rId12" Type="http://schemas.openxmlformats.org/officeDocument/2006/relationships/image" Target="../media/image9.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png"/><Relationship Id="rId11" Type="http://schemas.openxmlformats.org/officeDocument/2006/relationships/image" Target="../media/image8.svg"/><Relationship Id="rId5" Type="http://schemas.openxmlformats.org/officeDocument/2006/relationships/image" Target="../media/image2.svg"/><Relationship Id="rId15" Type="http://schemas.openxmlformats.org/officeDocument/2006/relationships/image" Target="../media/image12.png"/><Relationship Id="rId10" Type="http://schemas.openxmlformats.org/officeDocument/2006/relationships/image" Target="../media/image7.png"/><Relationship Id="rId4" Type="http://schemas.openxmlformats.org/officeDocument/2006/relationships/image" Target="../media/image1.png"/><Relationship Id="rId9" Type="http://schemas.openxmlformats.org/officeDocument/2006/relationships/image" Target="../media/image6.svg"/><Relationship Id="rId14" Type="http://schemas.openxmlformats.org/officeDocument/2006/relationships/image" Target="../media/image11.png"/></Relationships>
</file>

<file path=ppt/slides/_rels/slide10.xml.rels><?xml version="1.0" encoding="UTF-8" standalone="yes"?>
<Relationships xmlns="http://schemas.openxmlformats.org/package/2006/relationships"><Relationship Id="rId8" Type="http://schemas.openxmlformats.org/officeDocument/2006/relationships/image" Target="../media/image77.png"/><Relationship Id="rId13" Type="http://schemas.openxmlformats.org/officeDocument/2006/relationships/image" Target="../media/image82.svg"/><Relationship Id="rId3" Type="http://schemas.openxmlformats.org/officeDocument/2006/relationships/image" Target="../media/image4.svg"/><Relationship Id="rId7" Type="http://schemas.openxmlformats.org/officeDocument/2006/relationships/image" Target="../media/image76.svg"/><Relationship Id="rId12" Type="http://schemas.openxmlformats.org/officeDocument/2006/relationships/image" Target="../media/image81.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74.svg"/><Relationship Id="rId10" Type="http://schemas.openxmlformats.org/officeDocument/2006/relationships/image" Target="../media/image79.png"/><Relationship Id="rId4" Type="http://schemas.openxmlformats.org/officeDocument/2006/relationships/image" Target="../media/image73.png"/><Relationship Id="rId9" Type="http://schemas.openxmlformats.org/officeDocument/2006/relationships/image" Target="../media/image78.svg"/><Relationship Id="rId14" Type="http://schemas.openxmlformats.org/officeDocument/2006/relationships/image" Target="../media/image83.png"/></Relationships>
</file>

<file path=ppt/slides/_rels/slide11.xml.rels><?xml version="1.0" encoding="UTF-8" standalone="yes"?>
<Relationships xmlns="http://schemas.openxmlformats.org/package/2006/relationships"><Relationship Id="rId8" Type="http://schemas.openxmlformats.org/officeDocument/2006/relationships/image" Target="../media/image88.png"/><Relationship Id="rId3" Type="http://schemas.openxmlformats.org/officeDocument/2006/relationships/image" Target="../media/image4.svg"/><Relationship Id="rId7" Type="http://schemas.openxmlformats.org/officeDocument/2006/relationships/image" Target="../media/image87.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6.png"/><Relationship Id="rId5" Type="http://schemas.openxmlformats.org/officeDocument/2006/relationships/image" Target="../media/image85.svg"/><Relationship Id="rId10" Type="http://schemas.openxmlformats.org/officeDocument/2006/relationships/image" Target="../media/image64.jpeg"/><Relationship Id="rId4" Type="http://schemas.openxmlformats.org/officeDocument/2006/relationships/image" Target="../media/image84.png"/><Relationship Id="rId9" Type="http://schemas.openxmlformats.org/officeDocument/2006/relationships/image" Target="../media/image89.svg"/></Relationships>
</file>

<file path=ppt/slides/_rels/slide12.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4.svg"/><Relationship Id="rId7" Type="http://schemas.openxmlformats.org/officeDocument/2006/relationships/image" Target="../media/image76.svg"/><Relationship Id="rId12" Type="http://schemas.openxmlformats.org/officeDocument/2006/relationships/image" Target="../media/image90.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11" Type="http://schemas.openxmlformats.org/officeDocument/2006/relationships/image" Target="../media/image80.svg"/><Relationship Id="rId5" Type="http://schemas.openxmlformats.org/officeDocument/2006/relationships/image" Target="../media/image74.svg"/><Relationship Id="rId10" Type="http://schemas.openxmlformats.org/officeDocument/2006/relationships/image" Target="../media/image79.png"/><Relationship Id="rId4" Type="http://schemas.openxmlformats.org/officeDocument/2006/relationships/image" Target="../media/image73.png"/><Relationship Id="rId9" Type="http://schemas.openxmlformats.org/officeDocument/2006/relationships/image" Target="../media/image78.svg"/></Relationships>
</file>

<file path=ppt/slides/_rels/slide13.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7.xml"/><Relationship Id="rId5" Type="http://schemas.openxmlformats.org/officeDocument/2006/relationships/image" Target="../media/image66.svg"/><Relationship Id="rId4" Type="http://schemas.openxmlformats.org/officeDocument/2006/relationships/image" Target="../media/image65.png"/></Relationships>
</file>

<file path=ppt/slides/_rels/slide14.xml.rels><?xml version="1.0" encoding="UTF-8" standalone="yes"?>
<Relationships xmlns="http://schemas.openxmlformats.org/package/2006/relationships"><Relationship Id="rId3" Type="http://schemas.openxmlformats.org/officeDocument/2006/relationships/image" Target="../media/image92.svg"/><Relationship Id="rId7" Type="http://schemas.openxmlformats.org/officeDocument/2006/relationships/image" Target="../media/image55.svg"/><Relationship Id="rId2" Type="http://schemas.openxmlformats.org/officeDocument/2006/relationships/image" Target="../media/image91.png"/><Relationship Id="rId1" Type="http://schemas.openxmlformats.org/officeDocument/2006/relationships/slideLayout" Target="../slideLayouts/slideLayout7.xml"/><Relationship Id="rId6" Type="http://schemas.openxmlformats.org/officeDocument/2006/relationships/image" Target="../media/image54.png"/><Relationship Id="rId5" Type="http://schemas.openxmlformats.org/officeDocument/2006/relationships/image" Target="../media/image60.svg"/><Relationship Id="rId4" Type="http://schemas.openxmlformats.org/officeDocument/2006/relationships/image" Target="../media/image59.png"/></Relationships>
</file>

<file path=ppt/slides/_rels/slide15.xml.rels><?xml version="1.0" encoding="UTF-8" standalone="yes"?>
<Relationships xmlns="http://schemas.openxmlformats.org/package/2006/relationships"><Relationship Id="rId8" Type="http://schemas.openxmlformats.org/officeDocument/2006/relationships/image" Target="../media/image68.svg"/><Relationship Id="rId13" Type="http://schemas.openxmlformats.org/officeDocument/2006/relationships/image" Target="../media/image71.png"/><Relationship Id="rId3" Type="http://schemas.openxmlformats.org/officeDocument/2006/relationships/image" Target="../media/image94.svg"/><Relationship Id="rId7" Type="http://schemas.openxmlformats.org/officeDocument/2006/relationships/image" Target="../media/image67.png"/><Relationship Id="rId12" Type="http://schemas.openxmlformats.org/officeDocument/2006/relationships/image" Target="../media/image70.svg"/><Relationship Id="rId2" Type="http://schemas.openxmlformats.org/officeDocument/2006/relationships/image" Target="../media/image93.png"/><Relationship Id="rId1" Type="http://schemas.openxmlformats.org/officeDocument/2006/relationships/slideLayout" Target="../slideLayouts/slideLayout7.xml"/><Relationship Id="rId6" Type="http://schemas.openxmlformats.org/officeDocument/2006/relationships/image" Target="../media/image95.jpeg"/><Relationship Id="rId11" Type="http://schemas.openxmlformats.org/officeDocument/2006/relationships/image" Target="../media/image69.png"/><Relationship Id="rId5" Type="http://schemas.openxmlformats.org/officeDocument/2006/relationships/image" Target="../media/image66.svg"/><Relationship Id="rId15" Type="http://schemas.openxmlformats.org/officeDocument/2006/relationships/image" Target="../media/image58.jpeg"/><Relationship Id="rId10" Type="http://schemas.openxmlformats.org/officeDocument/2006/relationships/image" Target="../media/image10.svg"/><Relationship Id="rId4" Type="http://schemas.openxmlformats.org/officeDocument/2006/relationships/image" Target="../media/image65.png"/><Relationship Id="rId9" Type="http://schemas.openxmlformats.org/officeDocument/2006/relationships/image" Target="../media/image9.png"/><Relationship Id="rId14" Type="http://schemas.openxmlformats.org/officeDocument/2006/relationships/image" Target="../media/image72.svg"/></Relationships>
</file>

<file path=ppt/slides/_rels/slide16.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17.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18.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19.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2.xml.rels><?xml version="1.0" encoding="UTF-8" standalone="yes"?>
<Relationships xmlns="http://schemas.openxmlformats.org/package/2006/relationships"><Relationship Id="rId8" Type="http://schemas.openxmlformats.org/officeDocument/2006/relationships/slide" Target="slide3.xml"/><Relationship Id="rId13" Type="http://schemas.openxmlformats.org/officeDocument/2006/relationships/image" Target="../media/image18.svg"/><Relationship Id="rId3" Type="http://schemas.openxmlformats.org/officeDocument/2006/relationships/audio" Target="../media/audio2.wav"/><Relationship Id="rId7" Type="http://schemas.openxmlformats.org/officeDocument/2006/relationships/image" Target="../media/image14.png"/><Relationship Id="rId12" Type="http://schemas.openxmlformats.org/officeDocument/2006/relationships/image" Target="../media/image17.png"/><Relationship Id="rId17" Type="http://schemas.openxmlformats.org/officeDocument/2006/relationships/slide" Target="slide6.xml"/><Relationship Id="rId2" Type="http://schemas.openxmlformats.org/officeDocument/2006/relationships/audio" Target="../media/audio1.wav"/><Relationship Id="rId16" Type="http://schemas.openxmlformats.org/officeDocument/2006/relationships/image" Target="../media/image21.gif"/><Relationship Id="rId1" Type="http://schemas.openxmlformats.org/officeDocument/2006/relationships/slideLayout" Target="../slideLayouts/slideLayout7.xml"/><Relationship Id="rId6" Type="http://schemas.openxmlformats.org/officeDocument/2006/relationships/slide" Target="slide4.xml"/><Relationship Id="rId11" Type="http://schemas.openxmlformats.org/officeDocument/2006/relationships/image" Target="../media/image16.jpeg"/><Relationship Id="rId5" Type="http://schemas.microsoft.com/office/2007/relationships/hdphoto" Target="../media/hdphoto1.wdp"/><Relationship Id="rId15" Type="http://schemas.openxmlformats.org/officeDocument/2006/relationships/image" Target="../media/image20.svg"/><Relationship Id="rId10" Type="http://schemas.openxmlformats.org/officeDocument/2006/relationships/slide" Target="slide5.xml"/><Relationship Id="rId4" Type="http://schemas.openxmlformats.org/officeDocument/2006/relationships/image" Target="../media/image13.png"/><Relationship Id="rId9" Type="http://schemas.openxmlformats.org/officeDocument/2006/relationships/image" Target="../media/image15.png"/><Relationship Id="rId14" Type="http://schemas.openxmlformats.org/officeDocument/2006/relationships/image" Target="../media/image19.png"/></Relationships>
</file>

<file path=ppt/slides/_rels/slide20.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2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22.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10" Type="http://schemas.openxmlformats.org/officeDocument/2006/relationships/image" Target="../media/image96.png"/><Relationship Id="rId4" Type="http://schemas.openxmlformats.org/officeDocument/2006/relationships/image" Target="../media/image73.png"/><Relationship Id="rId9" Type="http://schemas.openxmlformats.org/officeDocument/2006/relationships/image" Target="../media/image80.svg"/></Relationships>
</file>

<file path=ppt/slides/_rels/slide23.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slideLayout" Target="../slideLayouts/slideLayout7.xml"/><Relationship Id="rId7" Type="http://schemas.openxmlformats.org/officeDocument/2006/relationships/image" Target="../media/image85.svg"/><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84.png"/><Relationship Id="rId5" Type="http://schemas.openxmlformats.org/officeDocument/2006/relationships/image" Target="../media/image4.svg"/><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Layout" Target="../slideLayouts/slideLayout7.xml"/><Relationship Id="rId5" Type="http://schemas.openxmlformats.org/officeDocument/2006/relationships/image" Target="../media/image66.svg"/><Relationship Id="rId4" Type="http://schemas.openxmlformats.org/officeDocument/2006/relationships/image" Target="../media/image65.png"/></Relationships>
</file>

<file path=ppt/slides/_rels/slide25.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4.svg"/><Relationship Id="rId7" Type="http://schemas.openxmlformats.org/officeDocument/2006/relationships/image" Target="../media/image76.sv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75.png"/><Relationship Id="rId5" Type="http://schemas.openxmlformats.org/officeDocument/2006/relationships/image" Target="../media/image74.svg"/><Relationship Id="rId4" Type="http://schemas.openxmlformats.org/officeDocument/2006/relationships/image" Target="../media/image73.png"/><Relationship Id="rId9" Type="http://schemas.openxmlformats.org/officeDocument/2006/relationships/image" Target="../media/image80.svg"/></Relationships>
</file>

<file path=ppt/slides/_rels/slide26.xml.rels><?xml version="1.0" encoding="UTF-8" standalone="yes"?>
<Relationships xmlns="http://schemas.openxmlformats.org/package/2006/relationships"><Relationship Id="rId8" Type="http://schemas.openxmlformats.org/officeDocument/2006/relationships/image" Target="../media/image5.png"/><Relationship Id="rId13" Type="http://schemas.openxmlformats.org/officeDocument/2006/relationships/image" Target="../media/image10.svg"/><Relationship Id="rId3" Type="http://schemas.openxmlformats.org/officeDocument/2006/relationships/slideLayout" Target="../slideLayouts/slideLayout7.xml"/><Relationship Id="rId7" Type="http://schemas.openxmlformats.org/officeDocument/2006/relationships/image" Target="../media/image4.svg"/><Relationship Id="rId12" Type="http://schemas.openxmlformats.org/officeDocument/2006/relationships/image" Target="../media/image9.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png"/><Relationship Id="rId11" Type="http://schemas.openxmlformats.org/officeDocument/2006/relationships/image" Target="../media/image8.svg"/><Relationship Id="rId5" Type="http://schemas.openxmlformats.org/officeDocument/2006/relationships/image" Target="../media/image2.svg"/><Relationship Id="rId15" Type="http://schemas.openxmlformats.org/officeDocument/2006/relationships/image" Target="../media/image12.png"/><Relationship Id="rId10" Type="http://schemas.openxmlformats.org/officeDocument/2006/relationships/image" Target="../media/image7.png"/><Relationship Id="rId4" Type="http://schemas.openxmlformats.org/officeDocument/2006/relationships/image" Target="../media/image1.png"/><Relationship Id="rId9" Type="http://schemas.openxmlformats.org/officeDocument/2006/relationships/image" Target="../media/image6.svg"/><Relationship Id="rId14" Type="http://schemas.openxmlformats.org/officeDocument/2006/relationships/image" Target="../media/image11.png"/></Relationships>
</file>

<file path=ppt/slides/_rels/slide27.xml.rels><?xml version="1.0" encoding="UTF-8" standalone="yes"?>
<Relationships xmlns="http://schemas.openxmlformats.org/package/2006/relationships"><Relationship Id="rId8" Type="http://schemas.openxmlformats.org/officeDocument/2006/relationships/slide" Target="slide28.xml"/><Relationship Id="rId13" Type="http://schemas.openxmlformats.org/officeDocument/2006/relationships/image" Target="../media/image101.png"/><Relationship Id="rId18" Type="http://schemas.microsoft.com/office/2017/06/relationships/model3d" Target="../media/model3d4.glb"/><Relationship Id="rId26" Type="http://schemas.openxmlformats.org/officeDocument/2006/relationships/slide" Target="slide31.xml"/><Relationship Id="rId3" Type="http://schemas.openxmlformats.org/officeDocument/2006/relationships/image" Target="../media/image99.jpg"/><Relationship Id="rId21" Type="http://schemas.microsoft.com/office/2017/06/relationships/model3d" Target="../media/model3d5.glb"/><Relationship Id="rId7" Type="http://schemas.openxmlformats.org/officeDocument/2006/relationships/image" Target="../media/image10.svg"/><Relationship Id="rId12" Type="http://schemas.microsoft.com/office/2017/06/relationships/model3d" Target="../media/model3d2.glb"/><Relationship Id="rId17" Type="http://schemas.openxmlformats.org/officeDocument/2006/relationships/slide" Target="slide32.xml"/><Relationship Id="rId25" Type="http://schemas.openxmlformats.org/officeDocument/2006/relationships/image" Target="../media/image105.png"/><Relationship Id="rId2" Type="http://schemas.openxmlformats.org/officeDocument/2006/relationships/image" Target="../media/image98.jpg"/><Relationship Id="rId16" Type="http://schemas.openxmlformats.org/officeDocument/2006/relationships/image" Target="../media/image102.png"/><Relationship Id="rId20" Type="http://schemas.openxmlformats.org/officeDocument/2006/relationships/slide" Target="slide33.xml"/><Relationship Id="rId29" Type="http://schemas.openxmlformats.org/officeDocument/2006/relationships/image" Target="../media/image107.png"/><Relationship Id="rId1" Type="http://schemas.openxmlformats.org/officeDocument/2006/relationships/slideLayout" Target="../slideLayouts/slideLayout7.xml"/><Relationship Id="rId6" Type="http://schemas.openxmlformats.org/officeDocument/2006/relationships/image" Target="../media/image9.png"/><Relationship Id="rId11" Type="http://schemas.openxmlformats.org/officeDocument/2006/relationships/slide" Target="slide34.xml"/><Relationship Id="rId24" Type="http://schemas.microsoft.com/office/2017/06/relationships/model3d" Target="../media/model3d6.glb"/><Relationship Id="rId5" Type="http://schemas.openxmlformats.org/officeDocument/2006/relationships/image" Target="../media/image55.svg"/><Relationship Id="rId15" Type="http://schemas.microsoft.com/office/2017/06/relationships/model3d" Target="../media/model3d3.glb"/><Relationship Id="rId23" Type="http://schemas.openxmlformats.org/officeDocument/2006/relationships/slide" Target="slide30.xml"/><Relationship Id="rId28" Type="http://schemas.openxmlformats.org/officeDocument/2006/relationships/image" Target="../media/image106.png"/><Relationship Id="rId10" Type="http://schemas.openxmlformats.org/officeDocument/2006/relationships/image" Target="../media/image100.png"/><Relationship Id="rId19" Type="http://schemas.openxmlformats.org/officeDocument/2006/relationships/image" Target="../media/image103.png"/><Relationship Id="rId4" Type="http://schemas.openxmlformats.org/officeDocument/2006/relationships/image" Target="../media/image54.png"/><Relationship Id="rId9" Type="http://schemas.microsoft.com/office/2017/06/relationships/model3d" Target="../media/model3d1.glb"/><Relationship Id="rId14" Type="http://schemas.openxmlformats.org/officeDocument/2006/relationships/slide" Target="slide29.xml"/><Relationship Id="rId22" Type="http://schemas.openxmlformats.org/officeDocument/2006/relationships/image" Target="../media/image104.png"/><Relationship Id="rId27" Type="http://schemas.microsoft.com/office/2017/06/relationships/model3d" Target="../media/model3d7.glb"/><Relationship Id="rId30" Type="http://schemas.openxmlformats.org/officeDocument/2006/relationships/image" Target="../media/image108.png"/></Relationships>
</file>

<file path=ppt/slides/_rels/slide28.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2.png"/><Relationship Id="rId3" Type="http://schemas.openxmlformats.org/officeDocument/2006/relationships/audio" Target="../media/audio5.wav"/><Relationship Id="rId7" Type="http://schemas.openxmlformats.org/officeDocument/2006/relationships/image" Target="../media/image9.png"/><Relationship Id="rId12" Type="http://schemas.openxmlformats.org/officeDocument/2006/relationships/image" Target="../media/image107.png"/><Relationship Id="rId17" Type="http://schemas.microsoft.com/office/2007/relationships/hdphoto" Target="../media/hdphoto4.wdp"/><Relationship Id="rId2" Type="http://schemas.openxmlformats.org/officeDocument/2006/relationships/audio" Target="../media/audio4.wav"/><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3.wdp"/><Relationship Id="rId10" Type="http://schemas.openxmlformats.org/officeDocument/2006/relationships/image" Target="../media/image100.png"/><Relationship Id="rId19" Type="http://schemas.openxmlformats.org/officeDocument/2006/relationships/image" Target="../media/image113.png"/><Relationship Id="rId4" Type="http://schemas.openxmlformats.org/officeDocument/2006/relationships/audio" Target="../media/audio2.wav"/><Relationship Id="rId9" Type="http://schemas.microsoft.com/office/2017/06/relationships/model3d" Target="../media/model3d1.glb"/><Relationship Id="rId14" Type="http://schemas.openxmlformats.org/officeDocument/2006/relationships/image" Target="../media/image110.png"/></Relationships>
</file>

<file path=ppt/slides/_rels/slide29.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5.png"/><Relationship Id="rId3" Type="http://schemas.openxmlformats.org/officeDocument/2006/relationships/audio" Target="../media/audio4.wav"/><Relationship Id="rId7" Type="http://schemas.openxmlformats.org/officeDocument/2006/relationships/image" Target="../media/image9.png"/><Relationship Id="rId12" Type="http://schemas.openxmlformats.org/officeDocument/2006/relationships/image" Target="../media/image102.png"/><Relationship Id="rId17" Type="http://schemas.microsoft.com/office/2007/relationships/hdphoto" Target="../media/hdphoto4.wdp"/><Relationship Id="rId2" Type="http://schemas.openxmlformats.org/officeDocument/2006/relationships/audio" Target="../media/audio5.wav"/><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55.svg"/><Relationship Id="rId11" Type="http://schemas.microsoft.com/office/2017/06/relationships/model3d" Target="../media/model3d3.glb"/><Relationship Id="rId5" Type="http://schemas.openxmlformats.org/officeDocument/2006/relationships/image" Target="../media/image54.png"/><Relationship Id="rId15" Type="http://schemas.microsoft.com/office/2007/relationships/hdphoto" Target="../media/hdphoto5.wdp"/><Relationship Id="rId10" Type="http://schemas.openxmlformats.org/officeDocument/2006/relationships/image" Target="../media/image107.png"/><Relationship Id="rId19" Type="http://schemas.openxmlformats.org/officeDocument/2006/relationships/image" Target="../media/image113.png"/><Relationship Id="rId4" Type="http://schemas.openxmlformats.org/officeDocument/2006/relationships/audio" Target="../media/audio2.wav"/><Relationship Id="rId9" Type="http://schemas.openxmlformats.org/officeDocument/2006/relationships/slide" Target="slide27.xml"/><Relationship Id="rId14" Type="http://schemas.openxmlformats.org/officeDocument/2006/relationships/image" Target="../media/image114.png"/></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audio" Target="../media/audio3.wav"/><Relationship Id="rId1" Type="http://schemas.openxmlformats.org/officeDocument/2006/relationships/slideLayout" Target="../slideLayouts/slideLayout7.xml"/><Relationship Id="rId6" Type="http://schemas.openxmlformats.org/officeDocument/2006/relationships/image" Target="../media/image23.png"/><Relationship Id="rId5" Type="http://schemas.openxmlformats.org/officeDocument/2006/relationships/slide" Target="slide2.xml"/><Relationship Id="rId4" Type="http://schemas.microsoft.com/office/2007/relationships/hdphoto" Target="../media/hdphoto2.wdp"/></Relationships>
</file>

<file path=ppt/slides/_rels/slide30.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6.png"/><Relationship Id="rId3" Type="http://schemas.openxmlformats.org/officeDocument/2006/relationships/audio" Target="../media/audio4.wav"/><Relationship Id="rId7" Type="http://schemas.openxmlformats.org/officeDocument/2006/relationships/image" Target="../media/image9.png"/><Relationship Id="rId12" Type="http://schemas.openxmlformats.org/officeDocument/2006/relationships/image" Target="../media/image107.png"/><Relationship Id="rId17" Type="http://schemas.microsoft.com/office/2007/relationships/hdphoto" Target="../media/hdphoto4.wdp"/><Relationship Id="rId2" Type="http://schemas.openxmlformats.org/officeDocument/2006/relationships/audio" Target="../media/audio5.wav"/><Relationship Id="rId16" Type="http://schemas.openxmlformats.org/officeDocument/2006/relationships/image" Target="../media/image111.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5.wdp"/><Relationship Id="rId10" Type="http://schemas.openxmlformats.org/officeDocument/2006/relationships/image" Target="../media/image105.png"/><Relationship Id="rId19" Type="http://schemas.openxmlformats.org/officeDocument/2006/relationships/image" Target="../media/image113.png"/><Relationship Id="rId4" Type="http://schemas.openxmlformats.org/officeDocument/2006/relationships/audio" Target="../media/audio2.wav"/><Relationship Id="rId9" Type="http://schemas.microsoft.com/office/2017/06/relationships/model3d" Target="../media/model3d6.glb"/><Relationship Id="rId14" Type="http://schemas.openxmlformats.org/officeDocument/2006/relationships/image" Target="../media/image114.png"/></Relationships>
</file>

<file path=ppt/slides/_rels/slide31.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8.png"/><Relationship Id="rId3" Type="http://schemas.openxmlformats.org/officeDocument/2006/relationships/audio" Target="../media/audio4.wav"/><Relationship Id="rId21" Type="http://schemas.microsoft.com/office/2007/relationships/hdphoto" Target="../media/hdphoto6.wdp"/><Relationship Id="rId7" Type="http://schemas.openxmlformats.org/officeDocument/2006/relationships/image" Target="../media/image9.png"/><Relationship Id="rId12" Type="http://schemas.openxmlformats.org/officeDocument/2006/relationships/image" Target="../media/image108.png"/><Relationship Id="rId17" Type="http://schemas.microsoft.com/office/2007/relationships/hdphoto" Target="../media/hdphoto5.wdp"/><Relationship Id="rId2" Type="http://schemas.openxmlformats.org/officeDocument/2006/relationships/audio" Target="../media/audio5.wav"/><Relationship Id="rId16" Type="http://schemas.openxmlformats.org/officeDocument/2006/relationships/image" Target="../media/image114.png"/><Relationship Id="rId20" Type="http://schemas.openxmlformats.org/officeDocument/2006/relationships/image" Target="../media/image120.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4.wdp"/><Relationship Id="rId10" Type="http://schemas.openxmlformats.org/officeDocument/2006/relationships/image" Target="../media/image117.png"/><Relationship Id="rId19" Type="http://schemas.openxmlformats.org/officeDocument/2006/relationships/image" Target="../media/image119.png"/><Relationship Id="rId4" Type="http://schemas.openxmlformats.org/officeDocument/2006/relationships/audio" Target="../media/audio2.wav"/><Relationship Id="rId9" Type="http://schemas.microsoft.com/office/2017/06/relationships/model3d" Target="../media/model3d7.glb"/><Relationship Id="rId14" Type="http://schemas.openxmlformats.org/officeDocument/2006/relationships/image" Target="../media/image111.png"/><Relationship Id="rId22" Type="http://schemas.openxmlformats.org/officeDocument/2006/relationships/image" Target="../media/image121.png"/></Relationships>
</file>

<file path=ppt/slides/_rels/slide32.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8.png"/><Relationship Id="rId3" Type="http://schemas.openxmlformats.org/officeDocument/2006/relationships/audio" Target="../media/audio4.wav"/><Relationship Id="rId21" Type="http://schemas.openxmlformats.org/officeDocument/2006/relationships/image" Target="../media/image123.png"/><Relationship Id="rId7" Type="http://schemas.openxmlformats.org/officeDocument/2006/relationships/image" Target="../media/image9.png"/><Relationship Id="rId12" Type="http://schemas.openxmlformats.org/officeDocument/2006/relationships/image" Target="../media/image108.png"/><Relationship Id="rId17" Type="http://schemas.microsoft.com/office/2007/relationships/hdphoto" Target="../media/hdphoto4.wdp"/><Relationship Id="rId2" Type="http://schemas.openxmlformats.org/officeDocument/2006/relationships/audio" Target="../media/audio5.wav"/><Relationship Id="rId16" Type="http://schemas.openxmlformats.org/officeDocument/2006/relationships/image" Target="../media/image111.png"/><Relationship Id="rId20" Type="http://schemas.openxmlformats.org/officeDocument/2006/relationships/image" Target="../media/image122.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5.wdp"/><Relationship Id="rId10" Type="http://schemas.openxmlformats.org/officeDocument/2006/relationships/image" Target="../media/image103.png"/><Relationship Id="rId19" Type="http://schemas.openxmlformats.org/officeDocument/2006/relationships/image" Target="../media/image119.png"/><Relationship Id="rId4" Type="http://schemas.openxmlformats.org/officeDocument/2006/relationships/audio" Target="../media/audio2.wav"/><Relationship Id="rId9" Type="http://schemas.microsoft.com/office/2017/06/relationships/model3d" Target="../media/model3d4.glb"/><Relationship Id="rId14" Type="http://schemas.openxmlformats.org/officeDocument/2006/relationships/image" Target="../media/image114.png"/></Relationships>
</file>

<file path=ppt/slides/_rels/slide33.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8.png"/><Relationship Id="rId3" Type="http://schemas.openxmlformats.org/officeDocument/2006/relationships/audio" Target="../media/audio4.wav"/><Relationship Id="rId21" Type="http://schemas.openxmlformats.org/officeDocument/2006/relationships/image" Target="../media/image123.png"/><Relationship Id="rId7" Type="http://schemas.openxmlformats.org/officeDocument/2006/relationships/image" Target="../media/image9.png"/><Relationship Id="rId12" Type="http://schemas.openxmlformats.org/officeDocument/2006/relationships/image" Target="../media/image108.png"/><Relationship Id="rId17" Type="http://schemas.microsoft.com/office/2007/relationships/hdphoto" Target="../media/hdphoto4.wdp"/><Relationship Id="rId2" Type="http://schemas.openxmlformats.org/officeDocument/2006/relationships/audio" Target="../media/audio5.wav"/><Relationship Id="rId16" Type="http://schemas.openxmlformats.org/officeDocument/2006/relationships/image" Target="../media/image111.png"/><Relationship Id="rId20" Type="http://schemas.openxmlformats.org/officeDocument/2006/relationships/image" Target="../media/image124.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3.wdp"/><Relationship Id="rId10" Type="http://schemas.openxmlformats.org/officeDocument/2006/relationships/image" Target="../media/image104.png"/><Relationship Id="rId19" Type="http://schemas.openxmlformats.org/officeDocument/2006/relationships/image" Target="../media/image119.png"/><Relationship Id="rId4" Type="http://schemas.openxmlformats.org/officeDocument/2006/relationships/audio" Target="../media/audio2.wav"/><Relationship Id="rId9" Type="http://schemas.microsoft.com/office/2017/06/relationships/model3d" Target="../media/model3d5.glb"/><Relationship Id="rId14" Type="http://schemas.openxmlformats.org/officeDocument/2006/relationships/image" Target="../media/image110.png"/></Relationships>
</file>

<file path=ppt/slides/_rels/slide34.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09.emf"/><Relationship Id="rId18" Type="http://schemas.openxmlformats.org/officeDocument/2006/relationships/image" Target="../media/image118.png"/><Relationship Id="rId3" Type="http://schemas.openxmlformats.org/officeDocument/2006/relationships/audio" Target="../media/audio4.wav"/><Relationship Id="rId21" Type="http://schemas.openxmlformats.org/officeDocument/2006/relationships/image" Target="../media/image123.png"/><Relationship Id="rId7" Type="http://schemas.openxmlformats.org/officeDocument/2006/relationships/image" Target="../media/image9.png"/><Relationship Id="rId12" Type="http://schemas.openxmlformats.org/officeDocument/2006/relationships/image" Target="../media/image108.png"/><Relationship Id="rId17" Type="http://schemas.microsoft.com/office/2007/relationships/hdphoto" Target="../media/hdphoto5.wdp"/><Relationship Id="rId2" Type="http://schemas.openxmlformats.org/officeDocument/2006/relationships/audio" Target="../media/audio5.wav"/><Relationship Id="rId16" Type="http://schemas.openxmlformats.org/officeDocument/2006/relationships/image" Target="../media/image114.png"/><Relationship Id="rId20" Type="http://schemas.openxmlformats.org/officeDocument/2006/relationships/image" Target="../media/image125.png"/><Relationship Id="rId1" Type="http://schemas.openxmlformats.org/officeDocument/2006/relationships/slideLayout" Target="../slideLayouts/slideLayout7.xml"/><Relationship Id="rId6" Type="http://schemas.openxmlformats.org/officeDocument/2006/relationships/image" Target="../media/image55.svg"/><Relationship Id="rId11" Type="http://schemas.openxmlformats.org/officeDocument/2006/relationships/slide" Target="slide27.xml"/><Relationship Id="rId5" Type="http://schemas.openxmlformats.org/officeDocument/2006/relationships/image" Target="../media/image54.png"/><Relationship Id="rId15" Type="http://schemas.microsoft.com/office/2007/relationships/hdphoto" Target="../media/hdphoto4.wdp"/><Relationship Id="rId10" Type="http://schemas.openxmlformats.org/officeDocument/2006/relationships/image" Target="../media/image101.png"/><Relationship Id="rId19" Type="http://schemas.openxmlformats.org/officeDocument/2006/relationships/image" Target="../media/image119.png"/><Relationship Id="rId4" Type="http://schemas.openxmlformats.org/officeDocument/2006/relationships/audio" Target="../media/audio2.wav"/><Relationship Id="rId9" Type="http://schemas.microsoft.com/office/2017/06/relationships/model3d" Target="../media/model3d2.glb"/><Relationship Id="rId14" Type="http://schemas.openxmlformats.org/officeDocument/2006/relationships/image" Target="../media/image111.png"/></Relationships>
</file>

<file path=ppt/slides/_rels/slide35.xml.rels><?xml version="1.0" encoding="UTF-8" standalone="yes"?>
<Relationships xmlns="http://schemas.openxmlformats.org/package/2006/relationships"><Relationship Id="rId8" Type="http://schemas.openxmlformats.org/officeDocument/2006/relationships/image" Target="../media/image132.svg"/><Relationship Id="rId3" Type="http://schemas.openxmlformats.org/officeDocument/2006/relationships/image" Target="../media/image127.svg"/><Relationship Id="rId7" Type="http://schemas.openxmlformats.org/officeDocument/2006/relationships/image" Target="../media/image131.png"/><Relationship Id="rId2" Type="http://schemas.openxmlformats.org/officeDocument/2006/relationships/image" Target="../media/image126.png"/><Relationship Id="rId1" Type="http://schemas.openxmlformats.org/officeDocument/2006/relationships/slideLayout" Target="../slideLayouts/slideLayout7.xml"/><Relationship Id="rId6" Type="http://schemas.openxmlformats.org/officeDocument/2006/relationships/image" Target="../media/image130.jpeg"/><Relationship Id="rId5" Type="http://schemas.openxmlformats.org/officeDocument/2006/relationships/image" Target="../media/image129.svg"/><Relationship Id="rId10" Type="http://schemas.openxmlformats.org/officeDocument/2006/relationships/image" Target="../media/image76.svg"/><Relationship Id="rId4" Type="http://schemas.openxmlformats.org/officeDocument/2006/relationships/image" Target="../media/image128.png"/><Relationship Id="rId9" Type="http://schemas.openxmlformats.org/officeDocument/2006/relationships/image" Target="../media/image75.png"/></Relationships>
</file>

<file path=ppt/slides/_rels/slide36.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image" Target="../media/image134.svg"/><Relationship Id="rId7" Type="http://schemas.openxmlformats.org/officeDocument/2006/relationships/image" Target="../media/image8.svg"/><Relationship Id="rId2" Type="http://schemas.openxmlformats.org/officeDocument/2006/relationships/image" Target="../media/image133.png"/><Relationship Id="rId1" Type="http://schemas.openxmlformats.org/officeDocument/2006/relationships/slideLayout" Target="../slideLayouts/slideLayout7.xml"/><Relationship Id="rId6" Type="http://schemas.openxmlformats.org/officeDocument/2006/relationships/image" Target="../media/image7.png"/><Relationship Id="rId5" Type="http://schemas.openxmlformats.org/officeDocument/2006/relationships/image" Target="../media/image31.svg"/><Relationship Id="rId4" Type="http://schemas.openxmlformats.org/officeDocument/2006/relationships/image" Target="../media/image30.png"/><Relationship Id="rId9" Type="http://schemas.openxmlformats.org/officeDocument/2006/relationships/image" Target="../media/image123.png"/></Relationships>
</file>

<file path=ppt/slides/_rels/slide4.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23.pn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slide" Target="slide2.xml"/><Relationship Id="rId5" Type="http://schemas.microsoft.com/office/2007/relationships/hdphoto" Target="../media/hdphoto2.wdp"/><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image" Target="../media/image23.png"/><Relationship Id="rId2" Type="http://schemas.openxmlformats.org/officeDocument/2006/relationships/notesSlide" Target="../notesSlides/notesSlide2.xml"/><Relationship Id="rId1" Type="http://schemas.openxmlformats.org/officeDocument/2006/relationships/slideLayout" Target="../slideLayouts/slideLayout7.xml"/><Relationship Id="rId6" Type="http://schemas.openxmlformats.org/officeDocument/2006/relationships/slide" Target="slide2.xml"/><Relationship Id="rId5" Type="http://schemas.microsoft.com/office/2007/relationships/hdphoto" Target="../media/hdphoto2.wdp"/><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svg"/><Relationship Id="rId3" Type="http://schemas.openxmlformats.org/officeDocument/2006/relationships/image" Target="../media/image25.svg"/><Relationship Id="rId7" Type="http://schemas.openxmlformats.org/officeDocument/2006/relationships/image" Target="../media/image29.svg"/><Relationship Id="rId12" Type="http://schemas.openxmlformats.org/officeDocument/2006/relationships/image" Target="../media/image34.png"/><Relationship Id="rId2" Type="http://schemas.openxmlformats.org/officeDocument/2006/relationships/image" Target="../media/image24.png"/><Relationship Id="rId1" Type="http://schemas.openxmlformats.org/officeDocument/2006/relationships/slideLayout" Target="../slideLayouts/slideLayout7.xml"/><Relationship Id="rId6" Type="http://schemas.openxmlformats.org/officeDocument/2006/relationships/image" Target="../media/image28.png"/><Relationship Id="rId11" Type="http://schemas.openxmlformats.org/officeDocument/2006/relationships/image" Target="../media/image33.svg"/><Relationship Id="rId5" Type="http://schemas.openxmlformats.org/officeDocument/2006/relationships/image" Target="../media/image27.sv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svg"/><Relationship Id="rId14" Type="http://schemas.openxmlformats.org/officeDocument/2006/relationships/image" Target="../media/image36.jpeg"/></Relationships>
</file>

<file path=ppt/slides/_rels/slide7.xml.rels><?xml version="1.0" encoding="UTF-8" standalone="yes"?>
<Relationships xmlns="http://schemas.openxmlformats.org/package/2006/relationships"><Relationship Id="rId8" Type="http://schemas.openxmlformats.org/officeDocument/2006/relationships/image" Target="../media/image1.png"/><Relationship Id="rId13" Type="http://schemas.openxmlformats.org/officeDocument/2006/relationships/image" Target="../media/image46.svg"/><Relationship Id="rId18" Type="http://schemas.openxmlformats.org/officeDocument/2006/relationships/image" Target="../media/image51.jpeg"/><Relationship Id="rId3" Type="http://schemas.openxmlformats.org/officeDocument/2006/relationships/image" Target="../media/image38.svg"/><Relationship Id="rId7" Type="http://schemas.openxmlformats.org/officeDocument/2006/relationships/image" Target="../media/image42.svg"/><Relationship Id="rId12" Type="http://schemas.openxmlformats.org/officeDocument/2006/relationships/image" Target="../media/image45.png"/><Relationship Id="rId17" Type="http://schemas.openxmlformats.org/officeDocument/2006/relationships/image" Target="../media/image50.svg"/><Relationship Id="rId2" Type="http://schemas.openxmlformats.org/officeDocument/2006/relationships/image" Target="../media/image37.png"/><Relationship Id="rId16" Type="http://schemas.openxmlformats.org/officeDocument/2006/relationships/image" Target="../media/image49.png"/><Relationship Id="rId1" Type="http://schemas.openxmlformats.org/officeDocument/2006/relationships/slideLayout" Target="../slideLayouts/slideLayout7.xml"/><Relationship Id="rId6" Type="http://schemas.openxmlformats.org/officeDocument/2006/relationships/image" Target="../media/image41.png"/><Relationship Id="rId11" Type="http://schemas.openxmlformats.org/officeDocument/2006/relationships/image" Target="../media/image44.svg"/><Relationship Id="rId5" Type="http://schemas.openxmlformats.org/officeDocument/2006/relationships/image" Target="../media/image40.svg"/><Relationship Id="rId15" Type="http://schemas.openxmlformats.org/officeDocument/2006/relationships/image" Target="../media/image48.svg"/><Relationship Id="rId10" Type="http://schemas.openxmlformats.org/officeDocument/2006/relationships/image" Target="../media/image43.png"/><Relationship Id="rId4" Type="http://schemas.openxmlformats.org/officeDocument/2006/relationships/image" Target="../media/image39.png"/><Relationship Id="rId9" Type="http://schemas.openxmlformats.org/officeDocument/2006/relationships/image" Target="../media/image2.svg"/><Relationship Id="rId14" Type="http://schemas.openxmlformats.org/officeDocument/2006/relationships/image" Target="../media/image47.png"/></Relationships>
</file>

<file path=ppt/slides/_rels/slide8.xml.rels><?xml version="1.0" encoding="UTF-8" standalone="yes"?>
<Relationships xmlns="http://schemas.openxmlformats.org/package/2006/relationships"><Relationship Id="rId8" Type="http://schemas.openxmlformats.org/officeDocument/2006/relationships/image" Target="../media/image9.png"/><Relationship Id="rId13" Type="http://schemas.openxmlformats.org/officeDocument/2006/relationships/image" Target="../media/image59.png"/><Relationship Id="rId3" Type="http://schemas.openxmlformats.org/officeDocument/2006/relationships/image" Target="../media/image4.svg"/><Relationship Id="rId7" Type="http://schemas.openxmlformats.org/officeDocument/2006/relationships/image" Target="../media/image55.svg"/><Relationship Id="rId12" Type="http://schemas.openxmlformats.org/officeDocument/2006/relationships/image" Target="../media/image58.jpe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54.png"/><Relationship Id="rId11" Type="http://schemas.openxmlformats.org/officeDocument/2006/relationships/image" Target="../media/image57.svg"/><Relationship Id="rId5" Type="http://schemas.openxmlformats.org/officeDocument/2006/relationships/image" Target="../media/image53.svg"/><Relationship Id="rId10" Type="http://schemas.openxmlformats.org/officeDocument/2006/relationships/image" Target="../media/image56.png"/><Relationship Id="rId4" Type="http://schemas.openxmlformats.org/officeDocument/2006/relationships/image" Target="../media/image52.png"/><Relationship Id="rId9" Type="http://schemas.openxmlformats.org/officeDocument/2006/relationships/image" Target="../media/image10.svg"/><Relationship Id="rId14" Type="http://schemas.openxmlformats.org/officeDocument/2006/relationships/image" Target="../media/image60.svg"/></Relationships>
</file>

<file path=ppt/slides/_rels/slide9.xml.rels><?xml version="1.0" encoding="UTF-8" standalone="yes"?>
<Relationships xmlns="http://schemas.openxmlformats.org/package/2006/relationships"><Relationship Id="rId8" Type="http://schemas.openxmlformats.org/officeDocument/2006/relationships/image" Target="../media/image67.png"/><Relationship Id="rId13" Type="http://schemas.openxmlformats.org/officeDocument/2006/relationships/image" Target="../media/image70.svg"/><Relationship Id="rId3" Type="http://schemas.openxmlformats.org/officeDocument/2006/relationships/image" Target="../media/image62.svg"/><Relationship Id="rId7" Type="http://schemas.openxmlformats.org/officeDocument/2006/relationships/image" Target="../media/image66.svg"/><Relationship Id="rId12" Type="http://schemas.openxmlformats.org/officeDocument/2006/relationships/image" Target="../media/image69.png"/><Relationship Id="rId2" Type="http://schemas.openxmlformats.org/officeDocument/2006/relationships/image" Target="../media/image61.png"/><Relationship Id="rId16" Type="http://schemas.openxmlformats.org/officeDocument/2006/relationships/image" Target="../media/image58.jpeg"/><Relationship Id="rId1" Type="http://schemas.openxmlformats.org/officeDocument/2006/relationships/slideLayout" Target="../slideLayouts/slideLayout7.xml"/><Relationship Id="rId6" Type="http://schemas.openxmlformats.org/officeDocument/2006/relationships/image" Target="../media/image65.png"/><Relationship Id="rId11" Type="http://schemas.openxmlformats.org/officeDocument/2006/relationships/image" Target="../media/image10.svg"/><Relationship Id="rId5" Type="http://schemas.openxmlformats.org/officeDocument/2006/relationships/image" Target="../media/image64.jpeg"/><Relationship Id="rId15" Type="http://schemas.openxmlformats.org/officeDocument/2006/relationships/image" Target="../media/image72.svg"/><Relationship Id="rId10" Type="http://schemas.openxmlformats.org/officeDocument/2006/relationships/image" Target="../media/image9.png"/><Relationship Id="rId4" Type="http://schemas.openxmlformats.org/officeDocument/2006/relationships/image" Target="../media/image63.jpeg"/><Relationship Id="rId9" Type="http://schemas.openxmlformats.org/officeDocument/2006/relationships/image" Target="../media/image68.svg"/><Relationship Id="rId14" Type="http://schemas.openxmlformats.org/officeDocument/2006/relationships/image" Target="../media/image71.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661336" y="1503105"/>
            <a:ext cx="12965328" cy="7280789"/>
          </a:xfrm>
          <a:prstGeom prst="rect">
            <a:avLst/>
          </a:prstGeom>
        </p:spPr>
      </p:pic>
      <p:pic>
        <p:nvPicPr>
          <p:cNvPr id="3" name="Picture 3"/>
          <p:cNvPicPr>
            <a:picLocks noChangeAspect="1"/>
          </p:cNvPicPr>
          <p:nvPr/>
        </p:nvPicPr>
        <p:blipFill>
          <a:blip r:embed="rId6">
            <a:alphaModFix amt="19999"/>
            <a:extLst>
              <a:ext uri="{28A0092B-C50C-407E-A947-70E740481C1C}">
                <a14:useLocalDpi xmlns:a14="http://schemas.microsoft.com/office/drawing/2010/main" val="0"/>
              </a:ext>
              <a:ext uri="{96DAC541-7B7A-43D3-8B79-37D633B846F1}">
                <asvg:svgBlip xmlns:asvg="http://schemas.microsoft.com/office/drawing/2016/SVG/main" r:embed="rId7"/>
              </a:ext>
            </a:extLst>
          </a:blip>
          <a:srcRect b="43786"/>
          <a:stretch>
            <a:fillRect/>
          </a:stretch>
        </p:blipFill>
        <p:spPr>
          <a:xfrm>
            <a:off x="0" y="6607"/>
            <a:ext cx="18288000" cy="10280393"/>
          </a:xfrm>
          <a:prstGeom prst="rect">
            <a:avLst/>
          </a:prstGeom>
        </p:spPr>
      </p:pic>
      <p:pic>
        <p:nvPicPr>
          <p:cNvPr id="4" name="Picture 4"/>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431112">
            <a:off x="522135" y="974699"/>
            <a:ext cx="4144837" cy="3914569"/>
          </a:xfrm>
          <a:prstGeom prst="rect">
            <a:avLst/>
          </a:prstGeom>
        </p:spPr>
      </p:pic>
      <p:sp>
        <p:nvSpPr>
          <p:cNvPr id="5" name="TextBox 5"/>
          <p:cNvSpPr txBox="1"/>
          <p:nvPr/>
        </p:nvSpPr>
        <p:spPr>
          <a:xfrm rot="-82263">
            <a:off x="3042178" y="2868580"/>
            <a:ext cx="12530944" cy="4667945"/>
          </a:xfrm>
          <a:prstGeom prst="rect">
            <a:avLst/>
          </a:prstGeom>
        </p:spPr>
        <p:txBody>
          <a:bodyPr wrap="square" lIns="0" tIns="0" rIns="0" bIns="0" rtlCol="0" anchor="t">
            <a:spAutoFit/>
          </a:bodyPr>
          <a:lstStyle/>
          <a:p>
            <a:pPr algn="ctr">
              <a:lnSpc>
                <a:spcPts val="18249"/>
              </a:lnSpc>
            </a:pPr>
            <a:r>
              <a:rPr lang="en-US" sz="16897">
                <a:solidFill>
                  <a:srgbClr val="ED9C74"/>
                </a:solidFill>
                <a:latin typeface="iCiel Cadena"/>
              </a:rPr>
              <a:t>KHOA HỌC</a:t>
            </a:r>
          </a:p>
          <a:p>
            <a:pPr algn="ctr">
              <a:lnSpc>
                <a:spcPts val="18249"/>
              </a:lnSpc>
            </a:pPr>
            <a:r>
              <a:rPr lang="en-US" sz="16897">
                <a:solidFill>
                  <a:srgbClr val="ED9C74"/>
                </a:solidFill>
                <a:latin typeface="iCiel Cadena"/>
              </a:rPr>
              <a:t>LỚP 5</a:t>
            </a:r>
          </a:p>
        </p:txBody>
      </p:sp>
      <p:sp>
        <p:nvSpPr>
          <p:cNvPr id="6" name="TextBox 6"/>
          <p:cNvSpPr txBox="1"/>
          <p:nvPr/>
        </p:nvSpPr>
        <p:spPr>
          <a:xfrm rot="-82743">
            <a:off x="3085945" y="540086"/>
            <a:ext cx="7284832" cy="721995"/>
          </a:xfrm>
          <a:prstGeom prst="rect">
            <a:avLst/>
          </a:prstGeom>
        </p:spPr>
        <p:txBody>
          <a:bodyPr lIns="0" tIns="0" rIns="0" bIns="0" rtlCol="0" anchor="t">
            <a:spAutoFit/>
          </a:bodyPr>
          <a:lstStyle/>
          <a:p>
            <a:pPr algn="ctr">
              <a:lnSpc>
                <a:spcPts val="5880"/>
              </a:lnSpc>
            </a:pPr>
            <a:endParaRPr/>
          </a:p>
        </p:txBody>
      </p:sp>
      <p:sp>
        <p:nvSpPr>
          <p:cNvPr id="7" name="TextBox 7"/>
          <p:cNvSpPr txBox="1"/>
          <p:nvPr/>
        </p:nvSpPr>
        <p:spPr>
          <a:xfrm rot="-86739">
            <a:off x="4004148" y="9314432"/>
            <a:ext cx="6116931" cy="684784"/>
          </a:xfrm>
          <a:prstGeom prst="rect">
            <a:avLst/>
          </a:prstGeom>
        </p:spPr>
        <p:txBody>
          <a:bodyPr lIns="0" tIns="0" rIns="0" bIns="0" rtlCol="0" anchor="t">
            <a:spAutoFit/>
          </a:bodyPr>
          <a:lstStyle/>
          <a:p>
            <a:pPr algn="ctr">
              <a:lnSpc>
                <a:spcPts val="4928"/>
              </a:lnSpc>
            </a:pPr>
            <a:endParaRPr/>
          </a:p>
        </p:txBody>
      </p:sp>
      <p:pic>
        <p:nvPicPr>
          <p:cNvPr id="12" name="Picture 12"/>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7840615">
            <a:off x="13859570" y="1515622"/>
            <a:ext cx="2348424" cy="768575"/>
          </a:xfrm>
          <a:prstGeom prst="rect">
            <a:avLst/>
          </a:prstGeom>
        </p:spPr>
      </p:pic>
      <p:pic>
        <p:nvPicPr>
          <p:cNvPr id="13" name="Picture 13"/>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14503181" y="8221861"/>
            <a:ext cx="1061203" cy="1061203"/>
          </a:xfrm>
          <a:prstGeom prst="rect">
            <a:avLst/>
          </a:prstGeom>
        </p:spPr>
      </p:pic>
      <p:pic>
        <p:nvPicPr>
          <p:cNvPr id="16" name="Picture 15">
            <a:extLst>
              <a:ext uri="{FF2B5EF4-FFF2-40B4-BE49-F238E27FC236}">
                <a16:creationId xmlns:a16="http://schemas.microsoft.com/office/drawing/2014/main" id="{DFDE1D2F-0579-4D34-9271-F65AD6552275}"/>
              </a:ext>
            </a:extLst>
          </p:cNvPr>
          <p:cNvPicPr>
            <a:picLocks noChangeAspect="1"/>
          </p:cNvPicPr>
          <p:nvPr/>
        </p:nvPicPr>
        <p:blipFill rotWithShape="1">
          <a:blip r:embed="rId14">
            <a:clrChange>
              <a:clrFrom>
                <a:srgbClr val="FFFFFF"/>
              </a:clrFrom>
              <a:clrTo>
                <a:srgbClr val="FFFFFF">
                  <a:alpha val="0"/>
                </a:srgbClr>
              </a:clrTo>
            </a:clrChange>
          </a:blip>
          <a:srcRect l="47336" b="9897"/>
          <a:stretch/>
        </p:blipFill>
        <p:spPr>
          <a:xfrm>
            <a:off x="15719928" y="159259"/>
            <a:ext cx="2521878" cy="3723532"/>
          </a:xfrm>
          <a:prstGeom prst="rect">
            <a:avLst/>
          </a:prstGeom>
        </p:spPr>
      </p:pic>
      <p:pic>
        <p:nvPicPr>
          <p:cNvPr id="17" name="Picture 16">
            <a:extLst>
              <a:ext uri="{FF2B5EF4-FFF2-40B4-BE49-F238E27FC236}">
                <a16:creationId xmlns:a16="http://schemas.microsoft.com/office/drawing/2014/main" id="{95DE8B76-F101-412D-881E-7BB104025D47}"/>
              </a:ext>
            </a:extLst>
          </p:cNvPr>
          <p:cNvPicPr>
            <a:picLocks noChangeAspect="1"/>
          </p:cNvPicPr>
          <p:nvPr/>
        </p:nvPicPr>
        <p:blipFill rotWithShape="1">
          <a:blip r:embed="rId14">
            <a:clrChange>
              <a:clrFrom>
                <a:srgbClr val="FFFFFF"/>
              </a:clrFrom>
              <a:clrTo>
                <a:srgbClr val="FFFFFF">
                  <a:alpha val="0"/>
                </a:srgbClr>
              </a:clrTo>
            </a:clrChange>
          </a:blip>
          <a:srcRect r="51686" b="9897"/>
          <a:stretch/>
        </p:blipFill>
        <p:spPr>
          <a:xfrm>
            <a:off x="46194" y="4499064"/>
            <a:ext cx="3555006" cy="5721568"/>
          </a:xfrm>
          <a:prstGeom prst="rect">
            <a:avLst/>
          </a:prstGeom>
        </p:spPr>
      </p:pic>
      <p:pic>
        <p:nvPicPr>
          <p:cNvPr id="11" name="Fiesta de la Vida - Aaron Kenny">
            <a:hlinkClick r:id="" action="ppaction://media"/>
            <a:extLst>
              <a:ext uri="{FF2B5EF4-FFF2-40B4-BE49-F238E27FC236}">
                <a16:creationId xmlns:a16="http://schemas.microsoft.com/office/drawing/2014/main" id="{479AEA58-AFC0-41D0-A762-9B3F84C5A594}"/>
              </a:ext>
            </a:extLst>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8839200" y="-1761744"/>
            <a:ext cx="1036320" cy="10363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0-#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2" fill="hold" nodeType="afterEffect">
                                  <p:stCondLst>
                                    <p:cond delay="0"/>
                                  </p:stCondLst>
                                  <p:childTnLst>
                                    <p:set>
                                      <p:cBhvr>
                                        <p:cTn id="15" dur="1" fill="hold">
                                          <p:stCondLst>
                                            <p:cond delay="0"/>
                                          </p:stCondLst>
                                        </p:cTn>
                                        <p:tgtEl>
                                          <p:spTgt spid="16"/>
                                        </p:tgtEl>
                                        <p:attrNameLst>
                                          <p:attrName>style.visibility</p:attrName>
                                        </p:attrNameLst>
                                      </p:cBhvr>
                                      <p:to>
                                        <p:strVal val="visible"/>
                                      </p:to>
                                    </p:set>
                                    <p:anim calcmode="lin" valueType="num">
                                      <p:cBhvr additive="base">
                                        <p:cTn id="16" dur="500" fill="hold"/>
                                        <p:tgtEl>
                                          <p:spTgt spid="16"/>
                                        </p:tgtEl>
                                        <p:attrNameLst>
                                          <p:attrName>ppt_x</p:attrName>
                                        </p:attrNameLst>
                                      </p:cBhvr>
                                      <p:tavLst>
                                        <p:tav tm="0">
                                          <p:val>
                                            <p:strVal val="1+#ppt_w/2"/>
                                          </p:val>
                                        </p:tav>
                                        <p:tav tm="100000">
                                          <p:val>
                                            <p:strVal val="#ppt_x"/>
                                          </p:val>
                                        </p:tav>
                                      </p:tavLst>
                                    </p:anim>
                                    <p:anim calcmode="lin" valueType="num">
                                      <p:cBhvr additive="base">
                                        <p:cTn id="17" dur="500" fill="hold"/>
                                        <p:tgtEl>
                                          <p:spTgt spid="16"/>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hold" display="0">
                  <p:stCondLst>
                    <p:cond delay="indefinite"/>
                  </p:stCondLst>
                  <p:endCondLst>
                    <p:cond evt="onStopAudio" delay="0">
                      <p:tgtEl>
                        <p:sldTgt/>
                      </p:tgtEl>
                    </p:cond>
                  </p:endCondLst>
                </p:cTn>
                <p:tgtEl>
                  <p:spTgt spid="11"/>
                </p:tgtEl>
              </p:cMediaNode>
            </p:audio>
          </p:childTnLst>
        </p:cTn>
      </p:par>
    </p:tnLst>
    <p:bldLst>
      <p:bldP spid="5"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7" name="Picture 7"/>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flipH="1">
            <a:off x="16306800" y="7151207"/>
            <a:ext cx="2195826" cy="3135793"/>
          </a:xfrm>
          <a:prstGeom prst="rect">
            <a:avLst/>
          </a:prstGeom>
        </p:spPr>
      </p:pic>
      <p:pic>
        <p:nvPicPr>
          <p:cNvPr id="8" name="Picture 8"/>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7" y="748126"/>
            <a:ext cx="16002000"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rot="-404314">
            <a:off x="-369023" y="7762801"/>
            <a:ext cx="3137285" cy="2748247"/>
          </a:xfrm>
          <a:prstGeom prst="rect">
            <a:avLst/>
          </a:prstGeom>
        </p:spPr>
      </p:pic>
      <p:sp>
        <p:nvSpPr>
          <p:cNvPr id="13" name="TextBox 12">
            <a:extLst>
              <a:ext uri="{FF2B5EF4-FFF2-40B4-BE49-F238E27FC236}">
                <a16:creationId xmlns:a16="http://schemas.microsoft.com/office/drawing/2014/main" id="{B398B56A-7E51-5C72-2A99-CDB897D4D959}"/>
              </a:ext>
            </a:extLst>
          </p:cNvPr>
          <p:cNvSpPr txBox="1"/>
          <p:nvPr/>
        </p:nvSpPr>
        <p:spPr>
          <a:xfrm>
            <a:off x="2837267" y="876300"/>
            <a:ext cx="12613465" cy="1446550"/>
          </a:xfrm>
          <a:prstGeom prst="rect">
            <a:avLst/>
          </a:prstGeom>
          <a:noFill/>
        </p:spPr>
        <p:txBody>
          <a:bodyPr wrap="square" rtlCol="0">
            <a:spAutoFit/>
          </a:bodyPr>
          <a:lstStyle/>
          <a:p>
            <a:pPr algn="ctr"/>
            <a:r>
              <a:rPr lang="vi-VN" sz="4400"/>
              <a:t>Đọc các thông tin dưới đây và cho biết vì sao cần giữ vệ sinh cơ thể, đặc biệt ở tuổi dậy thì.</a:t>
            </a:r>
            <a:endParaRPr lang="en-US" sz="4400"/>
          </a:p>
        </p:txBody>
      </p:sp>
      <p:pic>
        <p:nvPicPr>
          <p:cNvPr id="15" name="Picture 14">
            <a:extLst>
              <a:ext uri="{FF2B5EF4-FFF2-40B4-BE49-F238E27FC236}">
                <a16:creationId xmlns:a16="http://schemas.microsoft.com/office/drawing/2014/main" id="{02697071-9118-3D1F-8D06-2B0FC0FB3012}"/>
              </a:ext>
            </a:extLst>
          </p:cNvPr>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3900708" y="2408097"/>
            <a:ext cx="10486581" cy="7347552"/>
          </a:xfrm>
          <a:prstGeom prst="rect">
            <a:avLst/>
          </a:prstGeom>
        </p:spPr>
      </p:pic>
    </p:spTree>
    <p:extLst>
      <p:ext uri="{BB962C8B-B14F-4D97-AF65-F5344CB8AC3E}">
        <p14:creationId xmlns:p14="http://schemas.microsoft.com/office/powerpoint/2010/main" val="406299903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grpSp>
        <p:nvGrpSpPr>
          <p:cNvPr id="3" name="Group 3"/>
          <p:cNvGrpSpPr/>
          <p:nvPr/>
        </p:nvGrpSpPr>
        <p:grpSpPr>
          <a:xfrm>
            <a:off x="8930395" y="1778635"/>
            <a:ext cx="8127204" cy="7427880"/>
            <a:chOff x="0" y="0"/>
            <a:chExt cx="1744237" cy="1689603"/>
          </a:xfrm>
        </p:grpSpPr>
        <p:sp>
          <p:nvSpPr>
            <p:cNvPr id="4" name="Freeform 4"/>
            <p:cNvSpPr/>
            <p:nvPr/>
          </p:nvSpPr>
          <p:spPr>
            <a:xfrm>
              <a:off x="0" y="-1270"/>
              <a:ext cx="1745507" cy="1688333"/>
            </a:xfrm>
            <a:custGeom>
              <a:avLst/>
              <a:gdLst/>
              <a:ahLst/>
              <a:cxnLst/>
              <a:rect l="l" t="t" r="r" b="b"/>
              <a:pathLst>
                <a:path w="1745507" h="1688333">
                  <a:moveTo>
                    <a:pt x="1734077" y="27940"/>
                  </a:moveTo>
                  <a:cubicBezTo>
                    <a:pt x="1725187" y="24130"/>
                    <a:pt x="1716297" y="21590"/>
                    <a:pt x="1707407" y="21590"/>
                  </a:cubicBezTo>
                  <a:cubicBezTo>
                    <a:pt x="1680737" y="20320"/>
                    <a:pt x="1654733" y="20320"/>
                    <a:pt x="1627368" y="17780"/>
                  </a:cubicBezTo>
                  <a:cubicBezTo>
                    <a:pt x="1564818" y="12700"/>
                    <a:pt x="1503572" y="6350"/>
                    <a:pt x="1441023" y="3810"/>
                  </a:cubicBezTo>
                  <a:cubicBezTo>
                    <a:pt x="1390201" y="1270"/>
                    <a:pt x="1340683" y="3810"/>
                    <a:pt x="1289862" y="2540"/>
                  </a:cubicBezTo>
                  <a:cubicBezTo>
                    <a:pt x="1267709" y="2540"/>
                    <a:pt x="1245556" y="0"/>
                    <a:pt x="1223403" y="2540"/>
                  </a:cubicBezTo>
                  <a:cubicBezTo>
                    <a:pt x="1169975" y="10160"/>
                    <a:pt x="1116548" y="11430"/>
                    <a:pt x="1061817" y="8890"/>
                  </a:cubicBezTo>
                  <a:cubicBezTo>
                    <a:pt x="1034452" y="7620"/>
                    <a:pt x="1007086" y="7620"/>
                    <a:pt x="979721" y="7620"/>
                  </a:cubicBezTo>
                  <a:cubicBezTo>
                    <a:pt x="930203" y="7620"/>
                    <a:pt x="880685" y="7620"/>
                    <a:pt x="831166" y="6350"/>
                  </a:cubicBezTo>
                  <a:cubicBezTo>
                    <a:pt x="779042" y="5080"/>
                    <a:pt x="265616" y="2540"/>
                    <a:pt x="214794" y="1270"/>
                  </a:cubicBezTo>
                  <a:cubicBezTo>
                    <a:pt x="173095" y="0"/>
                    <a:pt x="132698" y="1270"/>
                    <a:pt x="90999" y="1270"/>
                  </a:cubicBezTo>
                  <a:cubicBezTo>
                    <a:pt x="62330" y="1270"/>
                    <a:pt x="33020" y="3810"/>
                    <a:pt x="5080" y="5080"/>
                  </a:cubicBezTo>
                  <a:cubicBezTo>
                    <a:pt x="3810" y="5080"/>
                    <a:pt x="2540" y="7620"/>
                    <a:pt x="0" y="8890"/>
                  </a:cubicBezTo>
                  <a:cubicBezTo>
                    <a:pt x="1270" y="21590"/>
                    <a:pt x="3810" y="34290"/>
                    <a:pt x="5080" y="46990"/>
                  </a:cubicBezTo>
                  <a:cubicBezTo>
                    <a:pt x="15240" y="117455"/>
                    <a:pt x="16510" y="188936"/>
                    <a:pt x="17780" y="259163"/>
                  </a:cubicBezTo>
                  <a:cubicBezTo>
                    <a:pt x="19050" y="330645"/>
                    <a:pt x="17780" y="402126"/>
                    <a:pt x="16510" y="474862"/>
                  </a:cubicBezTo>
                  <a:cubicBezTo>
                    <a:pt x="15240" y="548851"/>
                    <a:pt x="2540" y="1325115"/>
                    <a:pt x="2540" y="1399104"/>
                  </a:cubicBezTo>
                  <a:cubicBezTo>
                    <a:pt x="2540" y="1471840"/>
                    <a:pt x="1270" y="1544575"/>
                    <a:pt x="0" y="1617311"/>
                  </a:cubicBezTo>
                  <a:cubicBezTo>
                    <a:pt x="0" y="1633723"/>
                    <a:pt x="3810" y="1643883"/>
                    <a:pt x="15240" y="1648963"/>
                  </a:cubicBezTo>
                  <a:cubicBezTo>
                    <a:pt x="22860" y="1652773"/>
                    <a:pt x="31750" y="1655313"/>
                    <a:pt x="40640" y="1656583"/>
                  </a:cubicBezTo>
                  <a:cubicBezTo>
                    <a:pt x="89696" y="1661663"/>
                    <a:pt x="139214" y="1665473"/>
                    <a:pt x="188732" y="1670553"/>
                  </a:cubicBezTo>
                  <a:cubicBezTo>
                    <a:pt x="216097" y="1673093"/>
                    <a:pt x="243463" y="1678173"/>
                    <a:pt x="270828" y="1679443"/>
                  </a:cubicBezTo>
                  <a:cubicBezTo>
                    <a:pt x="316437" y="1681983"/>
                    <a:pt x="824651" y="1683253"/>
                    <a:pt x="870260" y="1684523"/>
                  </a:cubicBezTo>
                  <a:cubicBezTo>
                    <a:pt x="876775" y="1684523"/>
                    <a:pt x="883291" y="1684523"/>
                    <a:pt x="889806" y="1684523"/>
                  </a:cubicBezTo>
                  <a:cubicBezTo>
                    <a:pt x="921081" y="1684523"/>
                    <a:pt x="953659" y="1683253"/>
                    <a:pt x="984933" y="1683253"/>
                  </a:cubicBezTo>
                  <a:cubicBezTo>
                    <a:pt x="1021421" y="1683253"/>
                    <a:pt x="1056605" y="1684523"/>
                    <a:pt x="1093092" y="1684523"/>
                  </a:cubicBezTo>
                  <a:cubicBezTo>
                    <a:pt x="1146519" y="1684523"/>
                    <a:pt x="1201250" y="1684523"/>
                    <a:pt x="1254678" y="1684523"/>
                  </a:cubicBezTo>
                  <a:cubicBezTo>
                    <a:pt x="1304196" y="1684523"/>
                    <a:pt x="1353714" y="1685793"/>
                    <a:pt x="1403232" y="1687063"/>
                  </a:cubicBezTo>
                  <a:cubicBezTo>
                    <a:pt x="1425385" y="1687063"/>
                    <a:pt x="1448841" y="1688333"/>
                    <a:pt x="1470994" y="1688333"/>
                  </a:cubicBezTo>
                  <a:cubicBezTo>
                    <a:pt x="1542665" y="1687063"/>
                    <a:pt x="1613033" y="1680713"/>
                    <a:pt x="1684547" y="1680713"/>
                  </a:cubicBezTo>
                  <a:cubicBezTo>
                    <a:pt x="1688357" y="1680713"/>
                    <a:pt x="1693437" y="1678173"/>
                    <a:pt x="1697247" y="1675633"/>
                  </a:cubicBezTo>
                  <a:cubicBezTo>
                    <a:pt x="1702327" y="1671823"/>
                    <a:pt x="1704867" y="1665473"/>
                    <a:pt x="1707407" y="1662933"/>
                  </a:cubicBezTo>
                  <a:cubicBezTo>
                    <a:pt x="1708677" y="1608532"/>
                    <a:pt x="1709947" y="1555862"/>
                    <a:pt x="1711217" y="1503191"/>
                  </a:cubicBezTo>
                  <a:cubicBezTo>
                    <a:pt x="1712487" y="1421677"/>
                    <a:pt x="1722647" y="639144"/>
                    <a:pt x="1723917" y="557630"/>
                  </a:cubicBezTo>
                  <a:cubicBezTo>
                    <a:pt x="1723917" y="508721"/>
                    <a:pt x="1725187" y="459813"/>
                    <a:pt x="1726457" y="410905"/>
                  </a:cubicBezTo>
                  <a:cubicBezTo>
                    <a:pt x="1727727" y="358234"/>
                    <a:pt x="1728997" y="305564"/>
                    <a:pt x="1731537" y="252893"/>
                  </a:cubicBezTo>
                  <a:cubicBezTo>
                    <a:pt x="1732807" y="221542"/>
                    <a:pt x="1732807" y="188936"/>
                    <a:pt x="1737887" y="157585"/>
                  </a:cubicBezTo>
                  <a:cubicBezTo>
                    <a:pt x="1742967" y="119963"/>
                    <a:pt x="1745507" y="83595"/>
                    <a:pt x="1744237" y="44450"/>
                  </a:cubicBezTo>
                  <a:cubicBezTo>
                    <a:pt x="1744237" y="38100"/>
                    <a:pt x="1740427" y="30480"/>
                    <a:pt x="1734077" y="27940"/>
                  </a:cubicBezTo>
                  <a:close/>
                </a:path>
              </a:pathLst>
            </a:custGeom>
            <a:solidFill>
              <a:srgbClr val="FFF3E4"/>
            </a:solidFill>
          </p:spPr>
          <p:txBody>
            <a:bodyPr/>
            <a:lstStyle/>
            <a:p>
              <a:endParaRPr lang="en-US"/>
            </a:p>
          </p:txBody>
        </p:sp>
      </p:grpSp>
      <p:pic>
        <p:nvPicPr>
          <p:cNvPr id="5" name="Picture 5"/>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7680534">
            <a:off x="15214806" y="1806230"/>
            <a:ext cx="2348424" cy="768575"/>
          </a:xfrm>
          <a:prstGeom prst="rect">
            <a:avLst/>
          </a:prstGeom>
        </p:spPr>
      </p:pic>
      <p:pic>
        <p:nvPicPr>
          <p:cNvPr id="8" name="Picture 8"/>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3380424">
            <a:off x="8347052" y="6977900"/>
            <a:ext cx="1166687" cy="3431433"/>
          </a:xfrm>
          <a:prstGeom prst="rect">
            <a:avLst/>
          </a:prstGeom>
        </p:spPr>
      </p:pic>
      <p:pic>
        <p:nvPicPr>
          <p:cNvPr id="9" name="Picture 9"/>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508057">
            <a:off x="3231874" y="2157524"/>
            <a:ext cx="2625654" cy="672504"/>
          </a:xfrm>
          <a:prstGeom prst="rect">
            <a:avLst/>
          </a:prstGeom>
        </p:spPr>
      </p:pic>
      <p:sp>
        <p:nvSpPr>
          <p:cNvPr id="16" name="TextBox 6">
            <a:extLst>
              <a:ext uri="{FF2B5EF4-FFF2-40B4-BE49-F238E27FC236}">
                <a16:creationId xmlns:a16="http://schemas.microsoft.com/office/drawing/2014/main" id="{846E744F-CF72-4B5C-9942-06D6D4AFE901}"/>
              </a:ext>
            </a:extLst>
          </p:cNvPr>
          <p:cNvSpPr txBox="1"/>
          <p:nvPr/>
        </p:nvSpPr>
        <p:spPr>
          <a:xfrm>
            <a:off x="1762853" y="3137835"/>
            <a:ext cx="8054324" cy="3534814"/>
          </a:xfrm>
          <a:prstGeom prst="rect">
            <a:avLst/>
          </a:prstGeom>
        </p:spPr>
        <p:txBody>
          <a:bodyPr wrap="square" lIns="0" tIns="0" rIns="0" bIns="0" rtlCol="0" anchor="t">
            <a:spAutoFit/>
          </a:bodyPr>
          <a:lstStyle/>
          <a:p>
            <a:pPr algn="ctr">
              <a:lnSpc>
                <a:spcPts val="13600"/>
              </a:lnSpc>
            </a:pPr>
            <a:r>
              <a:rPr lang="en-US" sz="13600">
                <a:solidFill>
                  <a:srgbClr val="FC8584"/>
                </a:solidFill>
                <a:latin typeface="iCiel Pony"/>
              </a:rPr>
              <a:t>ĐỘNG </a:t>
            </a:r>
          </a:p>
          <a:p>
            <a:pPr algn="ctr">
              <a:lnSpc>
                <a:spcPts val="13600"/>
              </a:lnSpc>
            </a:pPr>
            <a:r>
              <a:rPr lang="en-US" sz="13600">
                <a:solidFill>
                  <a:srgbClr val="FC8584"/>
                </a:solidFill>
                <a:latin typeface="iCiel Pony"/>
              </a:rPr>
              <a:t>NÃO</a:t>
            </a:r>
          </a:p>
        </p:txBody>
      </p:sp>
      <p:sp>
        <p:nvSpPr>
          <p:cNvPr id="18" name="Rectangle 17">
            <a:extLst>
              <a:ext uri="{FF2B5EF4-FFF2-40B4-BE49-F238E27FC236}">
                <a16:creationId xmlns:a16="http://schemas.microsoft.com/office/drawing/2014/main" id="{27F4FD1F-DE56-4FB7-B93F-0DDF50CFA04C}"/>
              </a:ext>
            </a:extLst>
          </p:cNvPr>
          <p:cNvSpPr/>
          <p:nvPr/>
        </p:nvSpPr>
        <p:spPr>
          <a:xfrm>
            <a:off x="6515708" y="341726"/>
            <a:ext cx="5256584" cy="339675"/>
          </a:xfrm>
          <a:prstGeom prst="rect">
            <a:avLst/>
          </a:prstGeom>
          <a:no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Times New Roman" panose="02020603050405020304" pitchFamily="18" charset="0"/>
              <a:cs typeface="Times New Roman" panose="02020603050405020304" pitchFamily="18" charset="0"/>
            </a:endParaRPr>
          </a:p>
        </p:txBody>
      </p:sp>
      <p:sp>
        <p:nvSpPr>
          <p:cNvPr id="19" name="Rectangle 18">
            <a:extLst>
              <a:ext uri="{FF2B5EF4-FFF2-40B4-BE49-F238E27FC236}">
                <a16:creationId xmlns:a16="http://schemas.microsoft.com/office/drawing/2014/main" id="{9C6086B5-CF56-4BA5-A574-2B619689BB87}"/>
              </a:ext>
            </a:extLst>
          </p:cNvPr>
          <p:cNvSpPr/>
          <p:nvPr/>
        </p:nvSpPr>
        <p:spPr>
          <a:xfrm>
            <a:off x="6515708" y="341726"/>
            <a:ext cx="5256584" cy="339675"/>
          </a:xfrm>
          <a:prstGeom prst="rect">
            <a:avLst/>
          </a:prstGeom>
          <a:solidFill>
            <a:schemeClr val="accent6">
              <a:lumMod val="75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C000"/>
              </a:solidFill>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id="{4F227244-AB9A-481E-9DC3-223207B96048}"/>
              </a:ext>
            </a:extLst>
          </p:cNvPr>
          <p:cNvSpPr txBox="1"/>
          <p:nvPr/>
        </p:nvSpPr>
        <p:spPr>
          <a:xfrm>
            <a:off x="8023501" y="745444"/>
            <a:ext cx="2240998" cy="646331"/>
          </a:xfrm>
          <a:prstGeom prst="rect">
            <a:avLst/>
          </a:prstGeom>
          <a:noFill/>
        </p:spPr>
        <p:txBody>
          <a:bodyPr wrap="none" rtlCol="0">
            <a:spAutoFit/>
          </a:bodyPr>
          <a:lstStyle/>
          <a:p>
            <a:r>
              <a:rPr lang="en-US" sz="3600" b="1">
                <a:solidFill>
                  <a:schemeClr val="accent6">
                    <a:lumMod val="75000"/>
                  </a:schemeClr>
                </a:solidFill>
                <a:latin typeface="Times New Roman" panose="02020603050405020304" pitchFamily="18" charset="0"/>
                <a:cs typeface="Times New Roman" panose="02020603050405020304" pitchFamily="18" charset="0"/>
              </a:rPr>
              <a:t>BẮT ĐẦU</a:t>
            </a:r>
          </a:p>
        </p:txBody>
      </p:sp>
      <p:grpSp>
        <p:nvGrpSpPr>
          <p:cNvPr id="270" name="Group 269">
            <a:extLst>
              <a:ext uri="{FF2B5EF4-FFF2-40B4-BE49-F238E27FC236}">
                <a16:creationId xmlns:a16="http://schemas.microsoft.com/office/drawing/2014/main" id="{C4B619C8-2110-414A-A5AE-AEC5BFF91759}"/>
              </a:ext>
            </a:extLst>
          </p:cNvPr>
          <p:cNvGrpSpPr/>
          <p:nvPr/>
        </p:nvGrpSpPr>
        <p:grpSpPr>
          <a:xfrm flipH="1">
            <a:off x="269042" y="4037105"/>
            <a:ext cx="3024477" cy="6109991"/>
            <a:chOff x="391588" y="4037105"/>
            <a:chExt cx="3024477" cy="6109991"/>
          </a:xfrm>
        </p:grpSpPr>
        <p:grpSp>
          <p:nvGrpSpPr>
            <p:cNvPr id="7" name="Graphic 16">
              <a:extLst>
                <a:ext uri="{FF2B5EF4-FFF2-40B4-BE49-F238E27FC236}">
                  <a16:creationId xmlns:a16="http://schemas.microsoft.com/office/drawing/2014/main" id="{D3E15B16-4F6F-4808-A6D0-D043046B9A03}"/>
                </a:ext>
              </a:extLst>
            </p:cNvPr>
            <p:cNvGrpSpPr/>
            <p:nvPr/>
          </p:nvGrpSpPr>
          <p:grpSpPr>
            <a:xfrm>
              <a:off x="391588" y="9462778"/>
              <a:ext cx="1106461" cy="439919"/>
              <a:chOff x="391588" y="9462778"/>
              <a:chExt cx="1106461" cy="439919"/>
            </a:xfrm>
          </p:grpSpPr>
          <p:grpSp>
            <p:nvGrpSpPr>
              <p:cNvPr id="10" name="Graphic 16">
                <a:extLst>
                  <a:ext uri="{FF2B5EF4-FFF2-40B4-BE49-F238E27FC236}">
                    <a16:creationId xmlns:a16="http://schemas.microsoft.com/office/drawing/2014/main" id="{88A0F22C-FB38-402B-B7F0-8F148958AEE0}"/>
                  </a:ext>
                </a:extLst>
              </p:cNvPr>
              <p:cNvGrpSpPr/>
              <p:nvPr/>
            </p:nvGrpSpPr>
            <p:grpSpPr>
              <a:xfrm>
                <a:off x="391588" y="9707177"/>
                <a:ext cx="1106461" cy="195519"/>
                <a:chOff x="391588" y="9707177"/>
                <a:chExt cx="1106461" cy="195519"/>
              </a:xfrm>
            </p:grpSpPr>
            <p:sp>
              <p:nvSpPr>
                <p:cNvPr id="11" name="Freeform: Shape 10">
                  <a:extLst>
                    <a:ext uri="{FF2B5EF4-FFF2-40B4-BE49-F238E27FC236}">
                      <a16:creationId xmlns:a16="http://schemas.microsoft.com/office/drawing/2014/main" id="{4F0FEC74-C8F7-4A2B-ABAA-B62C9536F744}"/>
                    </a:ext>
                  </a:extLst>
                </p:cNvPr>
                <p:cNvSpPr/>
                <p:nvPr/>
              </p:nvSpPr>
              <p:spPr>
                <a:xfrm>
                  <a:off x="401056" y="9731617"/>
                  <a:ext cx="1084773" cy="159504"/>
                </a:xfrm>
                <a:custGeom>
                  <a:avLst/>
                  <a:gdLst>
                    <a:gd name="connsiteX0" fmla="*/ 9412 w 1084773"/>
                    <a:gd name="connsiteY0" fmla="*/ 0 h 159504"/>
                    <a:gd name="connsiteX1" fmla="*/ 3302 w 1084773"/>
                    <a:gd name="connsiteY1" fmla="*/ 18330 h 159504"/>
                    <a:gd name="connsiteX2" fmla="*/ 510433 w 1084773"/>
                    <a:gd name="connsiteY2" fmla="*/ 158860 h 159504"/>
                    <a:gd name="connsiteX3" fmla="*/ 1084773 w 1084773"/>
                    <a:gd name="connsiteY3" fmla="*/ 42770 h 159504"/>
                    <a:gd name="connsiteX4" fmla="*/ 1084773 w 1084773"/>
                    <a:gd name="connsiteY4" fmla="*/ 36660 h 159504"/>
                    <a:gd name="connsiteX5" fmla="*/ 559313 w 1084773"/>
                    <a:gd name="connsiteY5" fmla="*/ 109980 h 159504"/>
                    <a:gd name="connsiteX6" fmla="*/ 9412 w 1084773"/>
                    <a:gd name="connsiteY6" fmla="*/ 0 h 1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73" h="159504">
                      <a:moveTo>
                        <a:pt x="9412" y="0"/>
                      </a:moveTo>
                      <a:cubicBezTo>
                        <a:pt x="9412" y="6110"/>
                        <a:pt x="3302" y="12220"/>
                        <a:pt x="3302" y="18330"/>
                      </a:cubicBezTo>
                      <a:cubicBezTo>
                        <a:pt x="-33358" y="128310"/>
                        <a:pt x="241593" y="164970"/>
                        <a:pt x="510433" y="158860"/>
                      </a:cubicBezTo>
                      <a:cubicBezTo>
                        <a:pt x="779273" y="152750"/>
                        <a:pt x="1078663" y="140530"/>
                        <a:pt x="1084773" y="42770"/>
                      </a:cubicBezTo>
                      <a:cubicBezTo>
                        <a:pt x="1084773" y="42770"/>
                        <a:pt x="1084773" y="42770"/>
                        <a:pt x="1084773" y="36660"/>
                      </a:cubicBezTo>
                      <a:cubicBezTo>
                        <a:pt x="1023673" y="73320"/>
                        <a:pt x="864813" y="91650"/>
                        <a:pt x="559313" y="109980"/>
                      </a:cubicBezTo>
                      <a:cubicBezTo>
                        <a:pt x="82733" y="134420"/>
                        <a:pt x="9412" y="12220"/>
                        <a:pt x="9412" y="0"/>
                      </a:cubicBezTo>
                      <a:close/>
                    </a:path>
                  </a:pathLst>
                </a:custGeom>
                <a:solidFill>
                  <a:srgbClr val="FFFFFF"/>
                </a:solidFill>
                <a:ln w="61038"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DCBE0424-796D-4669-970B-698C52A0A319}"/>
                    </a:ext>
                  </a:extLst>
                </p:cNvPr>
                <p:cNvSpPr/>
                <p:nvPr/>
              </p:nvSpPr>
              <p:spPr>
                <a:xfrm>
                  <a:off x="391588" y="9707177"/>
                  <a:ext cx="1106461" cy="195519"/>
                </a:xfrm>
                <a:custGeom>
                  <a:avLst/>
                  <a:gdLst>
                    <a:gd name="connsiteX0" fmla="*/ 458801 w 1106461"/>
                    <a:gd name="connsiteY0" fmla="*/ 189410 h 195519"/>
                    <a:gd name="connsiteX1" fmla="*/ 12771 w 1106461"/>
                    <a:gd name="connsiteY1" fmla="*/ 97760 h 195519"/>
                    <a:gd name="connsiteX2" fmla="*/ 6661 w 1106461"/>
                    <a:gd name="connsiteY2" fmla="*/ 36660 h 195519"/>
                    <a:gd name="connsiteX3" fmla="*/ 12771 w 1106461"/>
                    <a:gd name="connsiteY3" fmla="*/ 18330 h 195519"/>
                    <a:gd name="connsiteX4" fmla="*/ 18881 w 1106461"/>
                    <a:gd name="connsiteY4" fmla="*/ 0 h 195519"/>
                    <a:gd name="connsiteX5" fmla="*/ 24991 w 1106461"/>
                    <a:gd name="connsiteY5" fmla="*/ 18330 h 195519"/>
                    <a:gd name="connsiteX6" fmla="*/ 458801 w 1106461"/>
                    <a:gd name="connsiteY6" fmla="*/ 128310 h 195519"/>
                    <a:gd name="connsiteX7" fmla="*/ 574891 w 1106461"/>
                    <a:gd name="connsiteY7" fmla="*/ 128310 h 195519"/>
                    <a:gd name="connsiteX8" fmla="*/ 1094242 w 1106461"/>
                    <a:gd name="connsiteY8" fmla="*/ 54990 h 195519"/>
                    <a:gd name="connsiteX9" fmla="*/ 1106462 w 1106461"/>
                    <a:gd name="connsiteY9" fmla="*/ 48880 h 195519"/>
                    <a:gd name="connsiteX10" fmla="*/ 1106462 w 1106461"/>
                    <a:gd name="connsiteY10" fmla="*/ 67210 h 195519"/>
                    <a:gd name="connsiteX11" fmla="*/ 519901 w 1106461"/>
                    <a:gd name="connsiteY11" fmla="*/ 195520 h 195519"/>
                    <a:gd name="connsiteX12" fmla="*/ 458801 w 1106461"/>
                    <a:gd name="connsiteY12" fmla="*/ 189410 h 195519"/>
                    <a:gd name="connsiteX13" fmla="*/ 18881 w 1106461"/>
                    <a:gd name="connsiteY13" fmla="*/ 42770 h 195519"/>
                    <a:gd name="connsiteX14" fmla="*/ 18881 w 1106461"/>
                    <a:gd name="connsiteY14" fmla="*/ 42770 h 195519"/>
                    <a:gd name="connsiteX15" fmla="*/ 24991 w 1106461"/>
                    <a:gd name="connsiteY15" fmla="*/ 91650 h 195519"/>
                    <a:gd name="connsiteX16" fmla="*/ 458801 w 1106461"/>
                    <a:gd name="connsiteY16" fmla="*/ 177189 h 195519"/>
                    <a:gd name="connsiteX17" fmla="*/ 519901 w 1106461"/>
                    <a:gd name="connsiteY17" fmla="*/ 177189 h 195519"/>
                    <a:gd name="connsiteX18" fmla="*/ 1088132 w 1106461"/>
                    <a:gd name="connsiteY18" fmla="*/ 73320 h 195519"/>
                    <a:gd name="connsiteX19" fmla="*/ 574891 w 1106461"/>
                    <a:gd name="connsiteY19" fmla="*/ 140530 h 195519"/>
                    <a:gd name="connsiteX20" fmla="*/ 458801 w 1106461"/>
                    <a:gd name="connsiteY20" fmla="*/ 140530 h 195519"/>
                    <a:gd name="connsiteX21" fmla="*/ 18881 w 1106461"/>
                    <a:gd name="connsiteY21" fmla="*/ 4277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6461" h="195519">
                      <a:moveTo>
                        <a:pt x="458801" y="189410"/>
                      </a:moveTo>
                      <a:cubicBezTo>
                        <a:pt x="342711" y="189410"/>
                        <a:pt x="73871" y="183300"/>
                        <a:pt x="12771" y="97760"/>
                      </a:cubicBezTo>
                      <a:cubicBezTo>
                        <a:pt x="551" y="79430"/>
                        <a:pt x="-5559" y="61100"/>
                        <a:pt x="6661" y="36660"/>
                      </a:cubicBezTo>
                      <a:cubicBezTo>
                        <a:pt x="6661" y="30550"/>
                        <a:pt x="12771" y="24440"/>
                        <a:pt x="12771" y="18330"/>
                      </a:cubicBezTo>
                      <a:lnTo>
                        <a:pt x="18881" y="0"/>
                      </a:lnTo>
                      <a:lnTo>
                        <a:pt x="24991" y="18330"/>
                      </a:lnTo>
                      <a:cubicBezTo>
                        <a:pt x="24991" y="24440"/>
                        <a:pt x="79981" y="128310"/>
                        <a:pt x="458801" y="128310"/>
                      </a:cubicBezTo>
                      <a:cubicBezTo>
                        <a:pt x="495461" y="128310"/>
                        <a:pt x="532121" y="128310"/>
                        <a:pt x="574891" y="128310"/>
                      </a:cubicBezTo>
                      <a:cubicBezTo>
                        <a:pt x="892612" y="109980"/>
                        <a:pt x="1039252" y="91650"/>
                        <a:pt x="1094242" y="54990"/>
                      </a:cubicBezTo>
                      <a:lnTo>
                        <a:pt x="1106462" y="48880"/>
                      </a:lnTo>
                      <a:lnTo>
                        <a:pt x="1106462" y="67210"/>
                      </a:lnTo>
                      <a:cubicBezTo>
                        <a:pt x="1100352" y="171080"/>
                        <a:pt x="837622" y="183300"/>
                        <a:pt x="519901" y="195520"/>
                      </a:cubicBezTo>
                      <a:cubicBezTo>
                        <a:pt x="501571" y="189410"/>
                        <a:pt x="477131" y="189410"/>
                        <a:pt x="458801" y="189410"/>
                      </a:cubicBezTo>
                      <a:close/>
                      <a:moveTo>
                        <a:pt x="18881" y="42770"/>
                      </a:moveTo>
                      <a:cubicBezTo>
                        <a:pt x="18881" y="42770"/>
                        <a:pt x="18881" y="42770"/>
                        <a:pt x="18881" y="42770"/>
                      </a:cubicBezTo>
                      <a:cubicBezTo>
                        <a:pt x="12771" y="61100"/>
                        <a:pt x="12771" y="79430"/>
                        <a:pt x="24991" y="91650"/>
                      </a:cubicBezTo>
                      <a:cubicBezTo>
                        <a:pt x="67761" y="146639"/>
                        <a:pt x="226621" y="177189"/>
                        <a:pt x="458801" y="177189"/>
                      </a:cubicBezTo>
                      <a:cubicBezTo>
                        <a:pt x="477131" y="177189"/>
                        <a:pt x="501571" y="177189"/>
                        <a:pt x="519901" y="177189"/>
                      </a:cubicBezTo>
                      <a:cubicBezTo>
                        <a:pt x="752081" y="171080"/>
                        <a:pt x="1063692" y="164970"/>
                        <a:pt x="1088132" y="73320"/>
                      </a:cubicBezTo>
                      <a:cubicBezTo>
                        <a:pt x="1020922" y="103870"/>
                        <a:pt x="874282" y="122200"/>
                        <a:pt x="574891" y="140530"/>
                      </a:cubicBezTo>
                      <a:cubicBezTo>
                        <a:pt x="532121" y="140530"/>
                        <a:pt x="495461" y="140530"/>
                        <a:pt x="458801" y="140530"/>
                      </a:cubicBezTo>
                      <a:cubicBezTo>
                        <a:pt x="141081" y="146639"/>
                        <a:pt x="43321" y="73320"/>
                        <a:pt x="18881" y="42770"/>
                      </a:cubicBezTo>
                      <a:close/>
                    </a:path>
                  </a:pathLst>
                </a:custGeom>
                <a:solidFill>
                  <a:srgbClr val="ADACA8"/>
                </a:solidFill>
                <a:ln w="61038" cap="flat">
                  <a:noFill/>
                  <a:prstDash val="solid"/>
                  <a:miter/>
                </a:ln>
              </p:spPr>
              <p:txBody>
                <a:bodyPr rtlCol="0" anchor="ctr"/>
                <a:lstStyle/>
                <a:p>
                  <a:endParaRPr lang="en-US"/>
                </a:p>
              </p:txBody>
            </p:sp>
          </p:grpSp>
          <p:sp>
            <p:nvSpPr>
              <p:cNvPr id="22" name="Freeform: Shape 21">
                <a:extLst>
                  <a:ext uri="{FF2B5EF4-FFF2-40B4-BE49-F238E27FC236}">
                    <a16:creationId xmlns:a16="http://schemas.microsoft.com/office/drawing/2014/main" id="{9219554F-FD98-44BA-810C-794BA9346A62}"/>
                  </a:ext>
                </a:extLst>
              </p:cNvPr>
              <p:cNvSpPr/>
              <p:nvPr/>
            </p:nvSpPr>
            <p:spPr>
              <a:xfrm>
                <a:off x="660979" y="9768277"/>
                <a:ext cx="830960" cy="124730"/>
              </a:xfrm>
              <a:custGeom>
                <a:avLst/>
                <a:gdLst>
                  <a:gd name="connsiteX0" fmla="*/ 305500 w 830960"/>
                  <a:gd name="connsiteY0" fmla="*/ 73320 h 124730"/>
                  <a:gd name="connsiteX1" fmla="*/ 0 w 830960"/>
                  <a:gd name="connsiteY1" fmla="*/ 67210 h 124730"/>
                  <a:gd name="connsiteX2" fmla="*/ 0 w 830960"/>
                  <a:gd name="connsiteY2" fmla="*/ 116089 h 124730"/>
                  <a:gd name="connsiteX3" fmla="*/ 256620 w 830960"/>
                  <a:gd name="connsiteY3" fmla="*/ 122200 h 124730"/>
                  <a:gd name="connsiteX4" fmla="*/ 830961 w 830960"/>
                  <a:gd name="connsiteY4" fmla="*/ 6110 h 124730"/>
                  <a:gd name="connsiteX5" fmla="*/ 830961 w 830960"/>
                  <a:gd name="connsiteY5" fmla="*/ 0 h 124730"/>
                  <a:gd name="connsiteX6" fmla="*/ 305500 w 830960"/>
                  <a:gd name="connsiteY6" fmla="*/ 73320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0960" h="124730">
                    <a:moveTo>
                      <a:pt x="305500" y="73320"/>
                    </a:moveTo>
                    <a:cubicBezTo>
                      <a:pt x="177190" y="79430"/>
                      <a:pt x="73320" y="73320"/>
                      <a:pt x="0" y="67210"/>
                    </a:cubicBezTo>
                    <a:cubicBezTo>
                      <a:pt x="0" y="85540"/>
                      <a:pt x="0" y="97760"/>
                      <a:pt x="0" y="116089"/>
                    </a:cubicBezTo>
                    <a:cubicBezTo>
                      <a:pt x="79430" y="122200"/>
                      <a:pt x="164970" y="128310"/>
                      <a:pt x="256620" y="122200"/>
                    </a:cubicBezTo>
                    <a:cubicBezTo>
                      <a:pt x="525460" y="116089"/>
                      <a:pt x="824851" y="103870"/>
                      <a:pt x="830961" y="6110"/>
                    </a:cubicBezTo>
                    <a:cubicBezTo>
                      <a:pt x="830961" y="6110"/>
                      <a:pt x="830961" y="6110"/>
                      <a:pt x="830961" y="0"/>
                    </a:cubicBezTo>
                    <a:cubicBezTo>
                      <a:pt x="763751" y="36660"/>
                      <a:pt x="604890" y="54990"/>
                      <a:pt x="305500" y="73320"/>
                    </a:cubicBezTo>
                    <a:close/>
                  </a:path>
                </a:pathLst>
              </a:custGeom>
              <a:solidFill>
                <a:srgbClr val="D6D3C9"/>
              </a:solidFill>
              <a:ln w="61038"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61D4F208-6943-485F-B58A-675307C5F1D1}"/>
                  </a:ext>
                </a:extLst>
              </p:cNvPr>
              <p:cNvSpPr/>
              <p:nvPr/>
            </p:nvSpPr>
            <p:spPr>
              <a:xfrm>
                <a:off x="1168109" y="9768277"/>
                <a:ext cx="317720" cy="116089"/>
              </a:xfrm>
              <a:custGeom>
                <a:avLst/>
                <a:gdLst>
                  <a:gd name="connsiteX0" fmla="*/ 0 w 317720"/>
                  <a:gd name="connsiteY0" fmla="*/ 61100 h 116089"/>
                  <a:gd name="connsiteX1" fmla="*/ 0 w 317720"/>
                  <a:gd name="connsiteY1" fmla="*/ 116089 h 116089"/>
                  <a:gd name="connsiteX2" fmla="*/ 317720 w 317720"/>
                  <a:gd name="connsiteY2" fmla="*/ 6110 h 116089"/>
                  <a:gd name="connsiteX3" fmla="*/ 317720 w 317720"/>
                  <a:gd name="connsiteY3" fmla="*/ 0 h 116089"/>
                  <a:gd name="connsiteX4" fmla="*/ 0 w 317720"/>
                  <a:gd name="connsiteY4" fmla="*/ 61100 h 116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116089">
                    <a:moveTo>
                      <a:pt x="0" y="61100"/>
                    </a:moveTo>
                    <a:lnTo>
                      <a:pt x="0" y="116089"/>
                    </a:lnTo>
                    <a:cubicBezTo>
                      <a:pt x="171080" y="103870"/>
                      <a:pt x="311610" y="79430"/>
                      <a:pt x="317720" y="6110"/>
                    </a:cubicBezTo>
                    <a:cubicBezTo>
                      <a:pt x="317720" y="6110"/>
                      <a:pt x="317720" y="6110"/>
                      <a:pt x="317720" y="0"/>
                    </a:cubicBezTo>
                    <a:cubicBezTo>
                      <a:pt x="274950" y="24440"/>
                      <a:pt x="171080" y="42770"/>
                      <a:pt x="0" y="61100"/>
                    </a:cubicBezTo>
                    <a:close/>
                  </a:path>
                </a:pathLst>
              </a:custGeom>
              <a:solidFill>
                <a:srgbClr val="D6D3C9"/>
              </a:solidFill>
              <a:ln w="61038" cap="flat">
                <a:noFill/>
                <a:prstDash val="solid"/>
                <a:miter/>
              </a:ln>
            </p:spPr>
            <p:txBody>
              <a:bodyPr rtlCol="0" anchor="ctr"/>
              <a:lstStyle/>
              <a:p>
                <a:endParaRPr lang="en-US"/>
              </a:p>
            </p:txBody>
          </p:sp>
          <p:grpSp>
            <p:nvGrpSpPr>
              <p:cNvPr id="24" name="Graphic 16">
                <a:extLst>
                  <a:ext uri="{FF2B5EF4-FFF2-40B4-BE49-F238E27FC236}">
                    <a16:creationId xmlns:a16="http://schemas.microsoft.com/office/drawing/2014/main" id="{0D141FC3-AA7A-4779-A878-3E56CCCE348D}"/>
                  </a:ext>
                </a:extLst>
              </p:cNvPr>
              <p:cNvGrpSpPr/>
              <p:nvPr/>
            </p:nvGrpSpPr>
            <p:grpSpPr>
              <a:xfrm>
                <a:off x="398249" y="9462778"/>
                <a:ext cx="1094377" cy="391039"/>
                <a:chOff x="398249" y="9462778"/>
                <a:chExt cx="1094377" cy="391039"/>
              </a:xfrm>
            </p:grpSpPr>
            <p:grpSp>
              <p:nvGrpSpPr>
                <p:cNvPr id="25" name="Graphic 16">
                  <a:extLst>
                    <a:ext uri="{FF2B5EF4-FFF2-40B4-BE49-F238E27FC236}">
                      <a16:creationId xmlns:a16="http://schemas.microsoft.com/office/drawing/2014/main" id="{7B842492-D608-471D-93EA-843D588DE874}"/>
                    </a:ext>
                  </a:extLst>
                </p:cNvPr>
                <p:cNvGrpSpPr/>
                <p:nvPr/>
              </p:nvGrpSpPr>
              <p:grpSpPr>
                <a:xfrm>
                  <a:off x="398249" y="9572757"/>
                  <a:ext cx="441401" cy="281059"/>
                  <a:chOff x="398249" y="9572757"/>
                  <a:chExt cx="441401" cy="281059"/>
                </a:xfrm>
              </p:grpSpPr>
              <p:sp>
                <p:nvSpPr>
                  <p:cNvPr id="26" name="Freeform: Shape 25">
                    <a:extLst>
                      <a:ext uri="{FF2B5EF4-FFF2-40B4-BE49-F238E27FC236}">
                        <a16:creationId xmlns:a16="http://schemas.microsoft.com/office/drawing/2014/main" id="{50B561AA-2A5A-431C-9254-BA797F284FD8}"/>
                      </a:ext>
                    </a:extLst>
                  </p:cNvPr>
                  <p:cNvSpPr/>
                  <p:nvPr/>
                </p:nvSpPr>
                <p:spPr>
                  <a:xfrm>
                    <a:off x="404359" y="9578867"/>
                    <a:ext cx="428418" cy="268839"/>
                  </a:xfrm>
                  <a:custGeom>
                    <a:avLst/>
                    <a:gdLst>
                      <a:gd name="connsiteX0" fmla="*/ 354380 w 428418"/>
                      <a:gd name="connsiteY0" fmla="*/ 0 h 268839"/>
                      <a:gd name="connsiteX1" fmla="*/ 305500 w 428418"/>
                      <a:gd name="connsiteY1" fmla="*/ 6110 h 268839"/>
                      <a:gd name="connsiteX2" fmla="*/ 0 w 428418"/>
                      <a:gd name="connsiteY2" fmla="*/ 158860 h 268839"/>
                      <a:gd name="connsiteX3" fmla="*/ 409370 w 428418"/>
                      <a:gd name="connsiteY3" fmla="*/ 268840 h 268839"/>
                      <a:gd name="connsiteX4" fmla="*/ 354380 w 428418"/>
                      <a:gd name="connsiteY4" fmla="*/ 0 h 268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18" h="268839">
                        <a:moveTo>
                          <a:pt x="354380" y="0"/>
                        </a:moveTo>
                        <a:cubicBezTo>
                          <a:pt x="342160" y="0"/>
                          <a:pt x="323830" y="6110"/>
                          <a:pt x="305500" y="6110"/>
                        </a:cubicBezTo>
                        <a:cubicBezTo>
                          <a:pt x="73320" y="24440"/>
                          <a:pt x="30550" y="61100"/>
                          <a:pt x="0" y="158860"/>
                        </a:cubicBezTo>
                        <a:cubicBezTo>
                          <a:pt x="6110" y="164970"/>
                          <a:pt x="61100" y="262730"/>
                          <a:pt x="409370" y="268840"/>
                        </a:cubicBezTo>
                        <a:cubicBezTo>
                          <a:pt x="458250" y="116090"/>
                          <a:pt x="403260" y="36660"/>
                          <a:pt x="354380" y="0"/>
                        </a:cubicBezTo>
                        <a:close/>
                      </a:path>
                    </a:pathLst>
                  </a:custGeom>
                  <a:solidFill>
                    <a:srgbClr val="FFFFFF"/>
                  </a:solidFill>
                  <a:ln w="61038"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F3697C45-E589-41AC-BD5D-C9B82D3E5860}"/>
                      </a:ext>
                    </a:extLst>
                  </p:cNvPr>
                  <p:cNvSpPr/>
                  <p:nvPr/>
                </p:nvSpPr>
                <p:spPr>
                  <a:xfrm>
                    <a:off x="398249" y="9572757"/>
                    <a:ext cx="441401" cy="281059"/>
                  </a:xfrm>
                  <a:custGeom>
                    <a:avLst/>
                    <a:gdLst>
                      <a:gd name="connsiteX0" fmla="*/ 421590 w 441401"/>
                      <a:gd name="connsiteY0" fmla="*/ 281060 h 281059"/>
                      <a:gd name="connsiteX1" fmla="*/ 421590 w 441401"/>
                      <a:gd name="connsiteY1" fmla="*/ 281060 h 281059"/>
                      <a:gd name="connsiteX2" fmla="*/ 0 w 441401"/>
                      <a:gd name="connsiteY2" fmla="*/ 164970 h 281059"/>
                      <a:gd name="connsiteX3" fmla="*/ 0 w 441401"/>
                      <a:gd name="connsiteY3" fmla="*/ 164970 h 281059"/>
                      <a:gd name="connsiteX4" fmla="*/ 0 w 441401"/>
                      <a:gd name="connsiteY4" fmla="*/ 164970 h 281059"/>
                      <a:gd name="connsiteX5" fmla="*/ 311610 w 441401"/>
                      <a:gd name="connsiteY5" fmla="*/ 6110 h 281059"/>
                      <a:gd name="connsiteX6" fmla="*/ 354380 w 441401"/>
                      <a:gd name="connsiteY6" fmla="*/ 0 h 281059"/>
                      <a:gd name="connsiteX7" fmla="*/ 354380 w 441401"/>
                      <a:gd name="connsiteY7" fmla="*/ 0 h 281059"/>
                      <a:gd name="connsiteX8" fmla="*/ 354380 w 441401"/>
                      <a:gd name="connsiteY8" fmla="*/ 0 h 281059"/>
                      <a:gd name="connsiteX9" fmla="*/ 421590 w 441401"/>
                      <a:gd name="connsiteY9" fmla="*/ 281060 h 281059"/>
                      <a:gd name="connsiteX10" fmla="*/ 421590 w 441401"/>
                      <a:gd name="connsiteY10" fmla="*/ 281060 h 281059"/>
                      <a:gd name="connsiteX11" fmla="*/ 18330 w 441401"/>
                      <a:gd name="connsiteY11" fmla="*/ 158860 h 281059"/>
                      <a:gd name="connsiteX12" fmla="*/ 415480 w 441401"/>
                      <a:gd name="connsiteY12" fmla="*/ 262730 h 281059"/>
                      <a:gd name="connsiteX13" fmla="*/ 360490 w 441401"/>
                      <a:gd name="connsiteY13" fmla="*/ 12220 h 281059"/>
                      <a:gd name="connsiteX14" fmla="*/ 317720 w 441401"/>
                      <a:gd name="connsiteY14" fmla="*/ 18330 h 281059"/>
                      <a:gd name="connsiteX15" fmla="*/ 18330 w 441401"/>
                      <a:gd name="connsiteY15" fmla="*/ 158860 h 28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401" h="281059">
                        <a:moveTo>
                          <a:pt x="421590" y="281060"/>
                        </a:moveTo>
                        <a:lnTo>
                          <a:pt x="421590" y="281060"/>
                        </a:lnTo>
                        <a:cubicBezTo>
                          <a:pt x="67210" y="274950"/>
                          <a:pt x="6110" y="177190"/>
                          <a:pt x="0" y="164970"/>
                        </a:cubicBezTo>
                        <a:lnTo>
                          <a:pt x="0" y="164970"/>
                        </a:lnTo>
                        <a:lnTo>
                          <a:pt x="0" y="164970"/>
                        </a:lnTo>
                        <a:cubicBezTo>
                          <a:pt x="36660" y="54990"/>
                          <a:pt x="85540" y="24440"/>
                          <a:pt x="311610" y="6110"/>
                        </a:cubicBezTo>
                        <a:cubicBezTo>
                          <a:pt x="329940" y="6110"/>
                          <a:pt x="342160" y="6110"/>
                          <a:pt x="354380" y="0"/>
                        </a:cubicBezTo>
                        <a:lnTo>
                          <a:pt x="354380" y="0"/>
                        </a:lnTo>
                        <a:lnTo>
                          <a:pt x="354380" y="0"/>
                        </a:lnTo>
                        <a:cubicBezTo>
                          <a:pt x="421590" y="36660"/>
                          <a:pt x="470470" y="122200"/>
                          <a:pt x="421590" y="281060"/>
                        </a:cubicBezTo>
                        <a:lnTo>
                          <a:pt x="421590" y="281060"/>
                        </a:lnTo>
                        <a:close/>
                        <a:moveTo>
                          <a:pt x="18330" y="158860"/>
                        </a:moveTo>
                        <a:cubicBezTo>
                          <a:pt x="30550" y="177190"/>
                          <a:pt x="97760" y="256620"/>
                          <a:pt x="415480" y="262730"/>
                        </a:cubicBezTo>
                        <a:cubicBezTo>
                          <a:pt x="452140" y="122200"/>
                          <a:pt x="409370" y="48880"/>
                          <a:pt x="360490" y="12220"/>
                        </a:cubicBezTo>
                        <a:cubicBezTo>
                          <a:pt x="348270" y="12220"/>
                          <a:pt x="329940" y="12220"/>
                          <a:pt x="317720" y="18330"/>
                        </a:cubicBezTo>
                        <a:cubicBezTo>
                          <a:pt x="85540" y="30550"/>
                          <a:pt x="48880" y="67210"/>
                          <a:pt x="18330" y="158860"/>
                        </a:cubicBezTo>
                        <a:close/>
                      </a:path>
                    </a:pathLst>
                  </a:custGeom>
                  <a:solidFill>
                    <a:srgbClr val="ADACA8"/>
                  </a:solidFill>
                  <a:ln w="61038" cap="flat">
                    <a:noFill/>
                    <a:prstDash val="solid"/>
                    <a:miter/>
                  </a:ln>
                </p:spPr>
                <p:txBody>
                  <a:bodyPr rtlCol="0" anchor="ctr"/>
                  <a:lstStyle/>
                  <a:p>
                    <a:endParaRPr lang="en-US"/>
                  </a:p>
                </p:txBody>
              </p:sp>
            </p:grpSp>
            <p:sp>
              <p:nvSpPr>
                <p:cNvPr id="28" name="Freeform: Shape 27">
                  <a:extLst>
                    <a:ext uri="{FF2B5EF4-FFF2-40B4-BE49-F238E27FC236}">
                      <a16:creationId xmlns:a16="http://schemas.microsoft.com/office/drawing/2014/main" id="{DE3A7D19-405B-40F0-B52C-27D20DD9DBC8}"/>
                    </a:ext>
                  </a:extLst>
                </p:cNvPr>
                <p:cNvSpPr/>
                <p:nvPr/>
              </p:nvSpPr>
              <p:spPr>
                <a:xfrm>
                  <a:off x="404359" y="9578867"/>
                  <a:ext cx="428418" cy="262729"/>
                </a:xfrm>
                <a:custGeom>
                  <a:avLst/>
                  <a:gdLst>
                    <a:gd name="connsiteX0" fmla="*/ 354380 w 428418"/>
                    <a:gd name="connsiteY0" fmla="*/ 0 h 262729"/>
                    <a:gd name="connsiteX1" fmla="*/ 336050 w 428418"/>
                    <a:gd name="connsiteY1" fmla="*/ 0 h 262729"/>
                    <a:gd name="connsiteX2" fmla="*/ 329940 w 428418"/>
                    <a:gd name="connsiteY2" fmla="*/ 146640 h 262729"/>
                    <a:gd name="connsiteX3" fmla="*/ 183300 w 428418"/>
                    <a:gd name="connsiteY3" fmla="*/ 189410 h 262729"/>
                    <a:gd name="connsiteX4" fmla="*/ 6110 w 428418"/>
                    <a:gd name="connsiteY4" fmla="*/ 140530 h 262729"/>
                    <a:gd name="connsiteX5" fmla="*/ 0 w 428418"/>
                    <a:gd name="connsiteY5" fmla="*/ 152750 h 262729"/>
                    <a:gd name="connsiteX6" fmla="*/ 409370 w 428418"/>
                    <a:gd name="connsiteY6" fmla="*/ 262730 h 262729"/>
                    <a:gd name="connsiteX7" fmla="*/ 354380 w 428418"/>
                    <a:gd name="connsiteY7" fmla="*/ 0 h 26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418" h="262729">
                      <a:moveTo>
                        <a:pt x="354380" y="0"/>
                      </a:moveTo>
                      <a:cubicBezTo>
                        <a:pt x="348270" y="0"/>
                        <a:pt x="342160" y="0"/>
                        <a:pt x="336050" y="0"/>
                      </a:cubicBezTo>
                      <a:cubicBezTo>
                        <a:pt x="360490" y="48880"/>
                        <a:pt x="366600" y="109980"/>
                        <a:pt x="329940" y="146640"/>
                      </a:cubicBezTo>
                      <a:cubicBezTo>
                        <a:pt x="293280" y="183300"/>
                        <a:pt x="232180" y="195520"/>
                        <a:pt x="183300" y="189410"/>
                      </a:cubicBezTo>
                      <a:cubicBezTo>
                        <a:pt x="122200" y="183300"/>
                        <a:pt x="61100" y="164970"/>
                        <a:pt x="6110" y="140530"/>
                      </a:cubicBezTo>
                      <a:cubicBezTo>
                        <a:pt x="6110" y="146640"/>
                        <a:pt x="0" y="146640"/>
                        <a:pt x="0" y="152750"/>
                      </a:cubicBezTo>
                      <a:cubicBezTo>
                        <a:pt x="6110" y="158860"/>
                        <a:pt x="61100" y="256620"/>
                        <a:pt x="409370" y="262730"/>
                      </a:cubicBezTo>
                      <a:cubicBezTo>
                        <a:pt x="458250" y="116090"/>
                        <a:pt x="403260" y="36660"/>
                        <a:pt x="354380" y="0"/>
                      </a:cubicBezTo>
                      <a:close/>
                    </a:path>
                  </a:pathLst>
                </a:custGeom>
                <a:solidFill>
                  <a:srgbClr val="D6D3C9"/>
                </a:solidFill>
                <a:ln w="61038"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E21B5D11-6660-4D95-B922-495F447E6CD8}"/>
                    </a:ext>
                  </a:extLst>
                </p:cNvPr>
                <p:cNvSpPr/>
                <p:nvPr/>
              </p:nvSpPr>
              <p:spPr>
                <a:xfrm>
                  <a:off x="618209" y="9688847"/>
                  <a:ext cx="217504" cy="152749"/>
                </a:xfrm>
                <a:custGeom>
                  <a:avLst/>
                  <a:gdLst>
                    <a:gd name="connsiteX0" fmla="*/ 177190 w 217504"/>
                    <a:gd name="connsiteY0" fmla="*/ 67210 h 152749"/>
                    <a:gd name="connsiteX1" fmla="*/ 42770 w 217504"/>
                    <a:gd name="connsiteY1" fmla="*/ 134420 h 152749"/>
                    <a:gd name="connsiteX2" fmla="*/ 0 w 217504"/>
                    <a:gd name="connsiteY2" fmla="*/ 140530 h 152749"/>
                    <a:gd name="connsiteX3" fmla="*/ 201630 w 217504"/>
                    <a:gd name="connsiteY3" fmla="*/ 152750 h 152749"/>
                    <a:gd name="connsiteX4" fmla="*/ 213850 w 217504"/>
                    <a:gd name="connsiteY4" fmla="*/ 0 h 152749"/>
                    <a:gd name="connsiteX5" fmla="*/ 177190 w 217504"/>
                    <a:gd name="connsiteY5" fmla="*/ 67210 h 15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504" h="152749">
                      <a:moveTo>
                        <a:pt x="177190" y="67210"/>
                      </a:moveTo>
                      <a:cubicBezTo>
                        <a:pt x="140530" y="109980"/>
                        <a:pt x="91650" y="122200"/>
                        <a:pt x="42770" y="134420"/>
                      </a:cubicBezTo>
                      <a:cubicBezTo>
                        <a:pt x="30550" y="134420"/>
                        <a:pt x="12220" y="140530"/>
                        <a:pt x="0" y="140530"/>
                      </a:cubicBezTo>
                      <a:cubicBezTo>
                        <a:pt x="54990" y="146640"/>
                        <a:pt x="116090" y="152750"/>
                        <a:pt x="201630" y="152750"/>
                      </a:cubicBezTo>
                      <a:cubicBezTo>
                        <a:pt x="219960" y="91650"/>
                        <a:pt x="219960" y="42770"/>
                        <a:pt x="213850" y="0"/>
                      </a:cubicBezTo>
                      <a:cubicBezTo>
                        <a:pt x="207740" y="30550"/>
                        <a:pt x="195520" y="48880"/>
                        <a:pt x="177190" y="67210"/>
                      </a:cubicBezTo>
                      <a:close/>
                    </a:path>
                  </a:pathLst>
                </a:custGeom>
                <a:solidFill>
                  <a:srgbClr val="D6D3C9"/>
                </a:solidFill>
                <a:ln w="61038" cap="flat">
                  <a:noFill/>
                  <a:prstDash val="solid"/>
                  <a:miter/>
                </a:ln>
              </p:spPr>
              <p:txBody>
                <a:bodyPr rtlCol="0" anchor="ctr"/>
                <a:lstStyle/>
                <a:p>
                  <a:endParaRPr lang="en-US"/>
                </a:p>
              </p:txBody>
            </p:sp>
            <p:grpSp>
              <p:nvGrpSpPr>
                <p:cNvPr id="30" name="Graphic 16">
                  <a:extLst>
                    <a:ext uri="{FF2B5EF4-FFF2-40B4-BE49-F238E27FC236}">
                      <a16:creationId xmlns:a16="http://schemas.microsoft.com/office/drawing/2014/main" id="{3EC96D55-FC59-4EBF-96B7-65A71F64AF8E}"/>
                    </a:ext>
                  </a:extLst>
                </p:cNvPr>
                <p:cNvGrpSpPr/>
                <p:nvPr/>
              </p:nvGrpSpPr>
              <p:grpSpPr>
                <a:xfrm>
                  <a:off x="756023" y="9462778"/>
                  <a:ext cx="736602" cy="391039"/>
                  <a:chOff x="756023" y="9462778"/>
                  <a:chExt cx="736602" cy="391039"/>
                </a:xfrm>
              </p:grpSpPr>
              <p:sp>
                <p:nvSpPr>
                  <p:cNvPr id="31" name="Freeform: Shape 30">
                    <a:extLst>
                      <a:ext uri="{FF2B5EF4-FFF2-40B4-BE49-F238E27FC236}">
                        <a16:creationId xmlns:a16="http://schemas.microsoft.com/office/drawing/2014/main" id="{5066A76B-A17E-4277-B55E-F91B3B870C37}"/>
                      </a:ext>
                    </a:extLst>
                  </p:cNvPr>
                  <p:cNvSpPr/>
                  <p:nvPr/>
                </p:nvSpPr>
                <p:spPr>
                  <a:xfrm>
                    <a:off x="764849" y="9468887"/>
                    <a:ext cx="727090" cy="372709"/>
                  </a:xfrm>
                  <a:custGeom>
                    <a:avLst/>
                    <a:gdLst>
                      <a:gd name="connsiteX0" fmla="*/ 690430 w 727090"/>
                      <a:gd name="connsiteY0" fmla="*/ 54990 h 372709"/>
                      <a:gd name="connsiteX1" fmla="*/ 238290 w 727090"/>
                      <a:gd name="connsiteY1" fmla="*/ 0 h 372709"/>
                      <a:gd name="connsiteX2" fmla="*/ 0 w 727090"/>
                      <a:gd name="connsiteY2" fmla="*/ 109980 h 372709"/>
                      <a:gd name="connsiteX3" fmla="*/ 54990 w 727090"/>
                      <a:gd name="connsiteY3" fmla="*/ 372709 h 372709"/>
                      <a:gd name="connsiteX4" fmla="*/ 201630 w 727090"/>
                      <a:gd name="connsiteY4" fmla="*/ 372709 h 372709"/>
                      <a:gd name="connsiteX5" fmla="*/ 727091 w 727090"/>
                      <a:gd name="connsiteY5" fmla="*/ 299390 h 372709"/>
                      <a:gd name="connsiteX6" fmla="*/ 690430 w 727090"/>
                      <a:gd name="connsiteY6" fmla="*/ 5499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090" h="372709">
                        <a:moveTo>
                          <a:pt x="690430" y="54990"/>
                        </a:moveTo>
                        <a:lnTo>
                          <a:pt x="238290" y="0"/>
                        </a:lnTo>
                        <a:cubicBezTo>
                          <a:pt x="238290" y="0"/>
                          <a:pt x="201630" y="85540"/>
                          <a:pt x="0" y="109980"/>
                        </a:cubicBezTo>
                        <a:cubicBezTo>
                          <a:pt x="42770" y="146640"/>
                          <a:pt x="97760" y="226070"/>
                          <a:pt x="54990" y="372709"/>
                        </a:cubicBezTo>
                        <a:cubicBezTo>
                          <a:pt x="97760" y="372709"/>
                          <a:pt x="146640" y="372709"/>
                          <a:pt x="201630" y="372709"/>
                        </a:cubicBezTo>
                        <a:cubicBezTo>
                          <a:pt x="501020" y="354379"/>
                          <a:pt x="665990" y="336050"/>
                          <a:pt x="727091" y="299390"/>
                        </a:cubicBezTo>
                        <a:cubicBezTo>
                          <a:pt x="727091" y="195520"/>
                          <a:pt x="690430" y="54990"/>
                          <a:pt x="690430" y="54990"/>
                        </a:cubicBezTo>
                        <a:close/>
                      </a:path>
                    </a:pathLst>
                  </a:custGeom>
                  <a:solidFill>
                    <a:srgbClr val="68AB29"/>
                  </a:solidFill>
                  <a:ln w="61038"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93A92392-48B3-4840-B823-620737667AEE}"/>
                      </a:ext>
                    </a:extLst>
                  </p:cNvPr>
                  <p:cNvSpPr/>
                  <p:nvPr/>
                </p:nvSpPr>
                <p:spPr>
                  <a:xfrm>
                    <a:off x="756023" y="9462778"/>
                    <a:ext cx="736602" cy="391039"/>
                  </a:xfrm>
                  <a:custGeom>
                    <a:avLst/>
                    <a:gdLst>
                      <a:gd name="connsiteX0" fmla="*/ 94366 w 736602"/>
                      <a:gd name="connsiteY0" fmla="*/ 391039 h 391039"/>
                      <a:gd name="connsiteX1" fmla="*/ 94366 w 736602"/>
                      <a:gd name="connsiteY1" fmla="*/ 391039 h 391039"/>
                      <a:gd name="connsiteX2" fmla="*/ 63816 w 736602"/>
                      <a:gd name="connsiteY2" fmla="*/ 391039 h 391039"/>
                      <a:gd name="connsiteX3" fmla="*/ 57706 w 736602"/>
                      <a:gd name="connsiteY3" fmla="*/ 384929 h 391039"/>
                      <a:gd name="connsiteX4" fmla="*/ 57706 w 736602"/>
                      <a:gd name="connsiteY4" fmla="*/ 378819 h 391039"/>
                      <a:gd name="connsiteX5" fmla="*/ 2716 w 736602"/>
                      <a:gd name="connsiteY5" fmla="*/ 122200 h 391039"/>
                      <a:gd name="connsiteX6" fmla="*/ 2716 w 736602"/>
                      <a:gd name="connsiteY6" fmla="*/ 116089 h 391039"/>
                      <a:gd name="connsiteX7" fmla="*/ 8826 w 736602"/>
                      <a:gd name="connsiteY7" fmla="*/ 109980 h 391039"/>
                      <a:gd name="connsiteX8" fmla="*/ 241006 w 736602"/>
                      <a:gd name="connsiteY8" fmla="*/ 6110 h 391039"/>
                      <a:gd name="connsiteX9" fmla="*/ 247116 w 736602"/>
                      <a:gd name="connsiteY9" fmla="*/ 0 h 391039"/>
                      <a:gd name="connsiteX10" fmla="*/ 699256 w 736602"/>
                      <a:gd name="connsiteY10" fmla="*/ 54990 h 391039"/>
                      <a:gd name="connsiteX11" fmla="*/ 705366 w 736602"/>
                      <a:gd name="connsiteY11" fmla="*/ 61100 h 391039"/>
                      <a:gd name="connsiteX12" fmla="*/ 735916 w 736602"/>
                      <a:gd name="connsiteY12" fmla="*/ 311610 h 391039"/>
                      <a:gd name="connsiteX13" fmla="*/ 729806 w 736602"/>
                      <a:gd name="connsiteY13" fmla="*/ 317719 h 391039"/>
                      <a:gd name="connsiteX14" fmla="*/ 204346 w 736602"/>
                      <a:gd name="connsiteY14" fmla="*/ 391039 h 391039"/>
                      <a:gd name="connsiteX15" fmla="*/ 94366 w 736602"/>
                      <a:gd name="connsiteY15" fmla="*/ 391039 h 391039"/>
                      <a:gd name="connsiteX16" fmla="*/ 69926 w 736602"/>
                      <a:gd name="connsiteY16" fmla="*/ 372709 h 391039"/>
                      <a:gd name="connsiteX17" fmla="*/ 94366 w 736602"/>
                      <a:gd name="connsiteY17" fmla="*/ 372709 h 391039"/>
                      <a:gd name="connsiteX18" fmla="*/ 94366 w 736602"/>
                      <a:gd name="connsiteY18" fmla="*/ 372709 h 391039"/>
                      <a:gd name="connsiteX19" fmla="*/ 210456 w 736602"/>
                      <a:gd name="connsiteY19" fmla="*/ 372709 h 391039"/>
                      <a:gd name="connsiteX20" fmla="*/ 723696 w 736602"/>
                      <a:gd name="connsiteY20" fmla="*/ 305500 h 391039"/>
                      <a:gd name="connsiteX21" fmla="*/ 693146 w 736602"/>
                      <a:gd name="connsiteY21" fmla="*/ 73320 h 391039"/>
                      <a:gd name="connsiteX22" fmla="*/ 253226 w 736602"/>
                      <a:gd name="connsiteY22" fmla="*/ 12220 h 391039"/>
                      <a:gd name="connsiteX23" fmla="*/ 27156 w 736602"/>
                      <a:gd name="connsiteY23" fmla="*/ 116089 h 391039"/>
                      <a:gd name="connsiteX24" fmla="*/ 69926 w 736602"/>
                      <a:gd name="connsiteY24" fmla="*/ 372709 h 39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6602" h="391039">
                        <a:moveTo>
                          <a:pt x="94366" y="391039"/>
                        </a:moveTo>
                        <a:lnTo>
                          <a:pt x="94366" y="391039"/>
                        </a:lnTo>
                        <a:cubicBezTo>
                          <a:pt x="82146" y="391039"/>
                          <a:pt x="69926" y="391039"/>
                          <a:pt x="63816" y="391039"/>
                        </a:cubicBezTo>
                        <a:cubicBezTo>
                          <a:pt x="63816" y="391039"/>
                          <a:pt x="57706" y="391039"/>
                          <a:pt x="57706" y="384929"/>
                        </a:cubicBezTo>
                        <a:cubicBezTo>
                          <a:pt x="57706" y="384929"/>
                          <a:pt x="57706" y="378819"/>
                          <a:pt x="57706" y="378819"/>
                        </a:cubicBezTo>
                        <a:cubicBezTo>
                          <a:pt x="100476" y="232179"/>
                          <a:pt x="51596" y="158860"/>
                          <a:pt x="2716" y="122200"/>
                        </a:cubicBezTo>
                        <a:cubicBezTo>
                          <a:pt x="2716" y="122200"/>
                          <a:pt x="-3394" y="116089"/>
                          <a:pt x="2716" y="116089"/>
                        </a:cubicBezTo>
                        <a:cubicBezTo>
                          <a:pt x="2716" y="109980"/>
                          <a:pt x="8826" y="109980"/>
                          <a:pt x="8826" y="109980"/>
                        </a:cubicBezTo>
                        <a:cubicBezTo>
                          <a:pt x="204346" y="85540"/>
                          <a:pt x="241006" y="6110"/>
                          <a:pt x="241006" y="6110"/>
                        </a:cubicBezTo>
                        <a:cubicBezTo>
                          <a:pt x="241006" y="0"/>
                          <a:pt x="247116" y="0"/>
                          <a:pt x="247116" y="0"/>
                        </a:cubicBezTo>
                        <a:lnTo>
                          <a:pt x="699256" y="54990"/>
                        </a:lnTo>
                        <a:cubicBezTo>
                          <a:pt x="705366" y="54990"/>
                          <a:pt x="705366" y="54990"/>
                          <a:pt x="705366" y="61100"/>
                        </a:cubicBezTo>
                        <a:cubicBezTo>
                          <a:pt x="705366" y="67210"/>
                          <a:pt x="742026" y="207739"/>
                          <a:pt x="735916" y="311610"/>
                        </a:cubicBezTo>
                        <a:cubicBezTo>
                          <a:pt x="735916" y="311610"/>
                          <a:pt x="735916" y="317719"/>
                          <a:pt x="729806" y="317719"/>
                        </a:cubicBezTo>
                        <a:cubicBezTo>
                          <a:pt x="668706" y="354379"/>
                          <a:pt x="522066" y="372709"/>
                          <a:pt x="204346" y="391039"/>
                        </a:cubicBezTo>
                        <a:cubicBezTo>
                          <a:pt x="167686" y="391039"/>
                          <a:pt x="131026" y="391039"/>
                          <a:pt x="94366" y="391039"/>
                        </a:cubicBezTo>
                        <a:close/>
                        <a:moveTo>
                          <a:pt x="69926" y="372709"/>
                        </a:moveTo>
                        <a:cubicBezTo>
                          <a:pt x="76036" y="372709"/>
                          <a:pt x="82146" y="372709"/>
                          <a:pt x="94366" y="372709"/>
                        </a:cubicBezTo>
                        <a:lnTo>
                          <a:pt x="94366" y="372709"/>
                        </a:lnTo>
                        <a:cubicBezTo>
                          <a:pt x="131026" y="372709"/>
                          <a:pt x="167686" y="372709"/>
                          <a:pt x="210456" y="372709"/>
                        </a:cubicBezTo>
                        <a:cubicBezTo>
                          <a:pt x="522066" y="354379"/>
                          <a:pt x="668706" y="336050"/>
                          <a:pt x="723696" y="305500"/>
                        </a:cubicBezTo>
                        <a:cubicBezTo>
                          <a:pt x="729806" y="219960"/>
                          <a:pt x="699256" y="97760"/>
                          <a:pt x="693146" y="73320"/>
                        </a:cubicBezTo>
                        <a:lnTo>
                          <a:pt x="253226" y="12220"/>
                        </a:lnTo>
                        <a:cubicBezTo>
                          <a:pt x="241006" y="30550"/>
                          <a:pt x="192126" y="91650"/>
                          <a:pt x="27156" y="116089"/>
                        </a:cubicBezTo>
                        <a:cubicBezTo>
                          <a:pt x="69926" y="164970"/>
                          <a:pt x="106586" y="238289"/>
                          <a:pt x="69926" y="372709"/>
                        </a:cubicBezTo>
                        <a:close/>
                      </a:path>
                    </a:pathLst>
                  </a:custGeom>
                  <a:solidFill>
                    <a:srgbClr val="3D7205"/>
                  </a:solidFill>
                  <a:ln w="61038" cap="flat">
                    <a:noFill/>
                    <a:prstDash val="solid"/>
                    <a:miter/>
                  </a:ln>
                </p:spPr>
                <p:txBody>
                  <a:bodyPr rtlCol="0" anchor="ctr"/>
                  <a:lstStyle/>
                  <a:p>
                    <a:endParaRPr lang="en-US"/>
                  </a:p>
                </p:txBody>
              </p:sp>
            </p:grpSp>
            <p:sp>
              <p:nvSpPr>
                <p:cNvPr id="33" name="Freeform: Shape 32">
                  <a:extLst>
                    <a:ext uri="{FF2B5EF4-FFF2-40B4-BE49-F238E27FC236}">
                      <a16:creationId xmlns:a16="http://schemas.microsoft.com/office/drawing/2014/main" id="{313F8F58-B6BA-4A48-B2C9-66BFB5D672F8}"/>
                    </a:ext>
                  </a:extLst>
                </p:cNvPr>
                <p:cNvSpPr/>
                <p:nvPr/>
              </p:nvSpPr>
              <p:spPr>
                <a:xfrm>
                  <a:off x="764849" y="9468887"/>
                  <a:ext cx="720980" cy="372709"/>
                </a:xfrm>
                <a:custGeom>
                  <a:avLst/>
                  <a:gdLst>
                    <a:gd name="connsiteX0" fmla="*/ 238290 w 720980"/>
                    <a:gd name="connsiteY0" fmla="*/ 0 h 372709"/>
                    <a:gd name="connsiteX1" fmla="*/ 0 w 720980"/>
                    <a:gd name="connsiteY1" fmla="*/ 109980 h 372709"/>
                    <a:gd name="connsiteX2" fmla="*/ 54990 w 720980"/>
                    <a:gd name="connsiteY2" fmla="*/ 372709 h 372709"/>
                    <a:gd name="connsiteX3" fmla="*/ 201630 w 720980"/>
                    <a:gd name="connsiteY3" fmla="*/ 372709 h 372709"/>
                    <a:gd name="connsiteX4" fmla="*/ 629330 w 720980"/>
                    <a:gd name="connsiteY4" fmla="*/ 329940 h 372709"/>
                    <a:gd name="connsiteX5" fmla="*/ 629330 w 720980"/>
                    <a:gd name="connsiteY5" fmla="*/ 323829 h 372709"/>
                    <a:gd name="connsiteX6" fmla="*/ 152750 w 720980"/>
                    <a:gd name="connsiteY6" fmla="*/ 274950 h 372709"/>
                    <a:gd name="connsiteX7" fmla="*/ 262730 w 720980"/>
                    <a:gd name="connsiteY7" fmla="*/ 226070 h 372709"/>
                    <a:gd name="connsiteX8" fmla="*/ 329940 w 720980"/>
                    <a:gd name="connsiteY8" fmla="*/ 189410 h 372709"/>
                    <a:gd name="connsiteX9" fmla="*/ 378820 w 720980"/>
                    <a:gd name="connsiteY9" fmla="*/ 134420 h 372709"/>
                    <a:gd name="connsiteX10" fmla="*/ 629330 w 720980"/>
                    <a:gd name="connsiteY10" fmla="*/ 128310 h 372709"/>
                    <a:gd name="connsiteX11" fmla="*/ 720980 w 720980"/>
                    <a:gd name="connsiteY11" fmla="*/ 238290 h 372709"/>
                    <a:gd name="connsiteX12" fmla="*/ 690430 w 720980"/>
                    <a:gd name="connsiteY12" fmla="*/ 48880 h 372709"/>
                    <a:gd name="connsiteX13" fmla="*/ 238290 w 720980"/>
                    <a:gd name="connsiteY13" fmla="*/ 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980" h="372709">
                      <a:moveTo>
                        <a:pt x="238290" y="0"/>
                      </a:moveTo>
                      <a:cubicBezTo>
                        <a:pt x="238290" y="0"/>
                        <a:pt x="201630" y="85540"/>
                        <a:pt x="0" y="109980"/>
                      </a:cubicBezTo>
                      <a:cubicBezTo>
                        <a:pt x="42770" y="146640"/>
                        <a:pt x="97760" y="226070"/>
                        <a:pt x="54990" y="372709"/>
                      </a:cubicBezTo>
                      <a:cubicBezTo>
                        <a:pt x="97760" y="372709"/>
                        <a:pt x="146640" y="372709"/>
                        <a:pt x="201630" y="372709"/>
                      </a:cubicBezTo>
                      <a:cubicBezTo>
                        <a:pt x="403260" y="360490"/>
                        <a:pt x="537680" y="348269"/>
                        <a:pt x="629330" y="329940"/>
                      </a:cubicBezTo>
                      <a:cubicBezTo>
                        <a:pt x="629330" y="329940"/>
                        <a:pt x="629330" y="323829"/>
                        <a:pt x="629330" y="323829"/>
                      </a:cubicBezTo>
                      <a:cubicBezTo>
                        <a:pt x="116090" y="397149"/>
                        <a:pt x="85540" y="281060"/>
                        <a:pt x="152750" y="274950"/>
                      </a:cubicBezTo>
                      <a:cubicBezTo>
                        <a:pt x="226070" y="268840"/>
                        <a:pt x="262730" y="268840"/>
                        <a:pt x="262730" y="226070"/>
                      </a:cubicBezTo>
                      <a:cubicBezTo>
                        <a:pt x="262730" y="183300"/>
                        <a:pt x="287170" y="195520"/>
                        <a:pt x="329940" y="189410"/>
                      </a:cubicBezTo>
                      <a:cubicBezTo>
                        <a:pt x="372710" y="183300"/>
                        <a:pt x="336050" y="116090"/>
                        <a:pt x="378820" y="134420"/>
                      </a:cubicBezTo>
                      <a:cubicBezTo>
                        <a:pt x="433810" y="152750"/>
                        <a:pt x="507130" y="152750"/>
                        <a:pt x="629330" y="128310"/>
                      </a:cubicBezTo>
                      <a:cubicBezTo>
                        <a:pt x="690430" y="116090"/>
                        <a:pt x="714870" y="177190"/>
                        <a:pt x="720980" y="238290"/>
                      </a:cubicBezTo>
                      <a:cubicBezTo>
                        <a:pt x="714870" y="146640"/>
                        <a:pt x="690430" y="48880"/>
                        <a:pt x="690430" y="48880"/>
                      </a:cubicBezTo>
                      <a:lnTo>
                        <a:pt x="238290" y="0"/>
                      </a:lnTo>
                      <a:close/>
                    </a:path>
                  </a:pathLst>
                </a:custGeom>
                <a:solidFill>
                  <a:srgbClr val="68AB29"/>
                </a:solidFill>
                <a:ln w="61038" cap="flat">
                  <a:noFill/>
                  <a:prstDash val="solid"/>
                  <a:miter/>
                </a:ln>
              </p:spPr>
              <p:txBody>
                <a:bodyPr rtlCol="0" anchor="ctr"/>
                <a:lstStyle/>
                <a:p>
                  <a:endParaRPr lang="en-US"/>
                </a:p>
              </p:txBody>
            </p:sp>
          </p:grpSp>
          <p:grpSp>
            <p:nvGrpSpPr>
              <p:cNvPr id="34" name="Graphic 16">
                <a:extLst>
                  <a:ext uri="{FF2B5EF4-FFF2-40B4-BE49-F238E27FC236}">
                    <a16:creationId xmlns:a16="http://schemas.microsoft.com/office/drawing/2014/main" id="{CC7727B5-CCFD-4AB6-9ED0-84586BB6D3E2}"/>
                  </a:ext>
                </a:extLst>
              </p:cNvPr>
              <p:cNvGrpSpPr/>
              <p:nvPr/>
            </p:nvGrpSpPr>
            <p:grpSpPr>
              <a:xfrm>
                <a:off x="801509" y="9517767"/>
                <a:ext cx="268840" cy="195520"/>
                <a:chOff x="801509" y="9517767"/>
                <a:chExt cx="268840" cy="195520"/>
              </a:xfrm>
            </p:grpSpPr>
            <p:grpSp>
              <p:nvGrpSpPr>
                <p:cNvPr id="35" name="Graphic 16">
                  <a:extLst>
                    <a:ext uri="{FF2B5EF4-FFF2-40B4-BE49-F238E27FC236}">
                      <a16:creationId xmlns:a16="http://schemas.microsoft.com/office/drawing/2014/main" id="{DDFC0008-2A52-4D22-8642-C73E28EE6427}"/>
                    </a:ext>
                  </a:extLst>
                </p:cNvPr>
                <p:cNvGrpSpPr/>
                <p:nvPr/>
              </p:nvGrpSpPr>
              <p:grpSpPr>
                <a:xfrm>
                  <a:off x="801509" y="9554427"/>
                  <a:ext cx="183300" cy="128309"/>
                  <a:chOff x="801509" y="9554427"/>
                  <a:chExt cx="183300" cy="128309"/>
                </a:xfrm>
              </p:grpSpPr>
              <p:sp>
                <p:nvSpPr>
                  <p:cNvPr id="36" name="Freeform: Shape 35">
                    <a:extLst>
                      <a:ext uri="{FF2B5EF4-FFF2-40B4-BE49-F238E27FC236}">
                        <a16:creationId xmlns:a16="http://schemas.microsoft.com/office/drawing/2014/main" id="{5A42463F-A8CB-4142-98EF-CC82FE3FE432}"/>
                      </a:ext>
                    </a:extLst>
                  </p:cNvPr>
                  <p:cNvSpPr/>
                  <p:nvPr/>
                </p:nvSpPr>
                <p:spPr>
                  <a:xfrm>
                    <a:off x="807619" y="9560537"/>
                    <a:ext cx="171080" cy="116089"/>
                  </a:xfrm>
                  <a:custGeom>
                    <a:avLst/>
                    <a:gdLst>
                      <a:gd name="connsiteX0" fmla="*/ 0 w 171080"/>
                      <a:gd name="connsiteY0" fmla="*/ 18330 h 116089"/>
                      <a:gd name="connsiteX1" fmla="*/ 0 w 171080"/>
                      <a:gd name="connsiteY1" fmla="*/ 18330 h 116089"/>
                      <a:gd name="connsiteX2" fmla="*/ 12220 w 171080"/>
                      <a:gd name="connsiteY2" fmla="*/ 0 h 116089"/>
                      <a:gd name="connsiteX3" fmla="*/ 171080 w 171080"/>
                      <a:gd name="connsiteY3" fmla="*/ 97760 h 116089"/>
                      <a:gd name="connsiteX4" fmla="*/ 171080 w 171080"/>
                      <a:gd name="connsiteY4" fmla="*/ 97760 h 116089"/>
                      <a:gd name="connsiteX5" fmla="*/ 164970 w 171080"/>
                      <a:gd name="connsiteY5" fmla="*/ 116090 h 116089"/>
                      <a:gd name="connsiteX6" fmla="*/ 146640 w 171080"/>
                      <a:gd name="connsiteY6" fmla="*/ 109980 h 116089"/>
                      <a:gd name="connsiteX7" fmla="*/ 6110 w 171080"/>
                      <a:gd name="connsiteY7" fmla="*/ 24440 h 116089"/>
                      <a:gd name="connsiteX8" fmla="*/ 0 w 171080"/>
                      <a:gd name="connsiteY8" fmla="*/ 18330 h 11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80" h="116089">
                        <a:moveTo>
                          <a:pt x="0" y="18330"/>
                        </a:moveTo>
                        <a:cubicBezTo>
                          <a:pt x="0" y="12220"/>
                          <a:pt x="0" y="12220"/>
                          <a:pt x="0" y="18330"/>
                        </a:cubicBezTo>
                        <a:cubicBezTo>
                          <a:pt x="0" y="6110"/>
                          <a:pt x="6110" y="0"/>
                          <a:pt x="12220" y="0"/>
                        </a:cubicBezTo>
                        <a:cubicBezTo>
                          <a:pt x="18330" y="0"/>
                          <a:pt x="134420" y="12220"/>
                          <a:pt x="171080" y="97760"/>
                        </a:cubicBezTo>
                        <a:cubicBezTo>
                          <a:pt x="171080" y="97760"/>
                          <a:pt x="171080" y="97760"/>
                          <a:pt x="171080" y="97760"/>
                        </a:cubicBezTo>
                        <a:cubicBezTo>
                          <a:pt x="171080" y="103870"/>
                          <a:pt x="171080" y="109980"/>
                          <a:pt x="164970" y="116090"/>
                        </a:cubicBezTo>
                        <a:cubicBezTo>
                          <a:pt x="158860" y="116090"/>
                          <a:pt x="152750" y="116090"/>
                          <a:pt x="146640" y="109980"/>
                        </a:cubicBezTo>
                        <a:cubicBezTo>
                          <a:pt x="122200" y="36660"/>
                          <a:pt x="12220" y="24440"/>
                          <a:pt x="6110" y="24440"/>
                        </a:cubicBezTo>
                        <a:cubicBezTo>
                          <a:pt x="6110" y="24440"/>
                          <a:pt x="0" y="18330"/>
                          <a:pt x="0" y="18330"/>
                        </a:cubicBezTo>
                        <a:close/>
                      </a:path>
                    </a:pathLst>
                  </a:custGeom>
                  <a:solidFill>
                    <a:srgbClr val="FFFFFF"/>
                  </a:solidFill>
                  <a:ln w="61038"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6DDCB470-9649-49BF-9530-E65800975FFA}"/>
                      </a:ext>
                    </a:extLst>
                  </p:cNvPr>
                  <p:cNvSpPr/>
                  <p:nvPr/>
                </p:nvSpPr>
                <p:spPr>
                  <a:xfrm>
                    <a:off x="801509" y="9554427"/>
                    <a:ext cx="183300" cy="128309"/>
                  </a:xfrm>
                  <a:custGeom>
                    <a:avLst/>
                    <a:gdLst>
                      <a:gd name="connsiteX0" fmla="*/ 164970 w 183300"/>
                      <a:gd name="connsiteY0" fmla="*/ 128310 h 128309"/>
                      <a:gd name="connsiteX1" fmla="*/ 146640 w 183300"/>
                      <a:gd name="connsiteY1" fmla="*/ 116089 h 128309"/>
                      <a:gd name="connsiteX2" fmla="*/ 12220 w 183300"/>
                      <a:gd name="connsiteY2" fmla="*/ 36660 h 128309"/>
                      <a:gd name="connsiteX3" fmla="*/ 0 w 183300"/>
                      <a:gd name="connsiteY3" fmla="*/ 24440 h 128309"/>
                      <a:gd name="connsiteX4" fmla="*/ 0 w 183300"/>
                      <a:gd name="connsiteY4" fmla="*/ 18330 h 128309"/>
                      <a:gd name="connsiteX5" fmla="*/ 18330 w 183300"/>
                      <a:gd name="connsiteY5" fmla="*/ 0 h 128309"/>
                      <a:gd name="connsiteX6" fmla="*/ 18330 w 183300"/>
                      <a:gd name="connsiteY6" fmla="*/ 0 h 128309"/>
                      <a:gd name="connsiteX7" fmla="*/ 183300 w 183300"/>
                      <a:gd name="connsiteY7" fmla="*/ 103870 h 128309"/>
                      <a:gd name="connsiteX8" fmla="*/ 183300 w 183300"/>
                      <a:gd name="connsiteY8" fmla="*/ 103870 h 128309"/>
                      <a:gd name="connsiteX9" fmla="*/ 183300 w 183300"/>
                      <a:gd name="connsiteY9" fmla="*/ 116089 h 128309"/>
                      <a:gd name="connsiteX10" fmla="*/ 171080 w 183300"/>
                      <a:gd name="connsiteY10" fmla="*/ 128310 h 128309"/>
                      <a:gd name="connsiteX11" fmla="*/ 164970 w 183300"/>
                      <a:gd name="connsiteY11" fmla="*/ 128310 h 128309"/>
                      <a:gd name="connsiteX12" fmla="*/ 18330 w 183300"/>
                      <a:gd name="connsiteY12" fmla="*/ 12220 h 128309"/>
                      <a:gd name="connsiteX13" fmla="*/ 12220 w 183300"/>
                      <a:gd name="connsiteY13" fmla="*/ 18330 h 128309"/>
                      <a:gd name="connsiteX14" fmla="*/ 12220 w 183300"/>
                      <a:gd name="connsiteY14" fmla="*/ 18330 h 128309"/>
                      <a:gd name="connsiteX15" fmla="*/ 18330 w 183300"/>
                      <a:gd name="connsiteY15" fmla="*/ 24440 h 128309"/>
                      <a:gd name="connsiteX16" fmla="*/ 164970 w 183300"/>
                      <a:gd name="connsiteY16" fmla="*/ 116089 h 128309"/>
                      <a:gd name="connsiteX17" fmla="*/ 171080 w 183300"/>
                      <a:gd name="connsiteY17" fmla="*/ 122200 h 128309"/>
                      <a:gd name="connsiteX18" fmla="*/ 177190 w 183300"/>
                      <a:gd name="connsiteY18" fmla="*/ 116089 h 128309"/>
                      <a:gd name="connsiteX19" fmla="*/ 177190 w 183300"/>
                      <a:gd name="connsiteY19" fmla="*/ 109980 h 128309"/>
                      <a:gd name="connsiteX20" fmla="*/ 177190 w 183300"/>
                      <a:gd name="connsiteY20" fmla="*/ 103870 h 128309"/>
                      <a:gd name="connsiteX21" fmla="*/ 171080 w 183300"/>
                      <a:gd name="connsiteY21" fmla="*/ 103870 h 128309"/>
                      <a:gd name="connsiteX22" fmla="*/ 18330 w 183300"/>
                      <a:gd name="connsiteY22" fmla="*/ 12220 h 128309"/>
                      <a:gd name="connsiteX23" fmla="*/ 18330 w 183300"/>
                      <a:gd name="connsiteY23" fmla="*/ 12220 h 12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3300" h="128309">
                        <a:moveTo>
                          <a:pt x="164970" y="128310"/>
                        </a:moveTo>
                        <a:cubicBezTo>
                          <a:pt x="158860" y="128310"/>
                          <a:pt x="152750" y="122200"/>
                          <a:pt x="146640" y="116089"/>
                        </a:cubicBezTo>
                        <a:cubicBezTo>
                          <a:pt x="122200" y="48880"/>
                          <a:pt x="12220" y="36660"/>
                          <a:pt x="12220" y="36660"/>
                        </a:cubicBezTo>
                        <a:cubicBezTo>
                          <a:pt x="6110" y="36660"/>
                          <a:pt x="0" y="30550"/>
                          <a:pt x="0" y="24440"/>
                        </a:cubicBezTo>
                        <a:cubicBezTo>
                          <a:pt x="0" y="24440"/>
                          <a:pt x="0" y="18330"/>
                          <a:pt x="0" y="18330"/>
                        </a:cubicBezTo>
                        <a:cubicBezTo>
                          <a:pt x="0" y="6110"/>
                          <a:pt x="6110" y="0"/>
                          <a:pt x="18330" y="0"/>
                        </a:cubicBezTo>
                        <a:lnTo>
                          <a:pt x="18330" y="0"/>
                        </a:lnTo>
                        <a:cubicBezTo>
                          <a:pt x="24440" y="0"/>
                          <a:pt x="146640" y="12220"/>
                          <a:pt x="183300" y="103870"/>
                        </a:cubicBezTo>
                        <a:lnTo>
                          <a:pt x="183300" y="103870"/>
                        </a:lnTo>
                        <a:cubicBezTo>
                          <a:pt x="183300" y="109980"/>
                          <a:pt x="183300" y="116089"/>
                          <a:pt x="183300" y="116089"/>
                        </a:cubicBezTo>
                        <a:cubicBezTo>
                          <a:pt x="183300" y="122200"/>
                          <a:pt x="177190" y="122200"/>
                          <a:pt x="171080" y="128310"/>
                        </a:cubicBezTo>
                        <a:cubicBezTo>
                          <a:pt x="171080" y="128310"/>
                          <a:pt x="164970" y="128310"/>
                          <a:pt x="164970" y="128310"/>
                        </a:cubicBezTo>
                        <a:close/>
                        <a:moveTo>
                          <a:pt x="18330" y="12220"/>
                        </a:moveTo>
                        <a:cubicBezTo>
                          <a:pt x="12220" y="12220"/>
                          <a:pt x="12220" y="12220"/>
                          <a:pt x="12220" y="18330"/>
                        </a:cubicBezTo>
                        <a:cubicBezTo>
                          <a:pt x="12220" y="18330"/>
                          <a:pt x="12220" y="18330"/>
                          <a:pt x="12220" y="18330"/>
                        </a:cubicBezTo>
                        <a:cubicBezTo>
                          <a:pt x="12220" y="18330"/>
                          <a:pt x="12220" y="24440"/>
                          <a:pt x="18330" y="24440"/>
                        </a:cubicBezTo>
                        <a:cubicBezTo>
                          <a:pt x="24440" y="24440"/>
                          <a:pt x="134420" y="36660"/>
                          <a:pt x="164970" y="116089"/>
                        </a:cubicBezTo>
                        <a:cubicBezTo>
                          <a:pt x="164970" y="122200"/>
                          <a:pt x="171080" y="122200"/>
                          <a:pt x="171080" y="122200"/>
                        </a:cubicBezTo>
                        <a:cubicBezTo>
                          <a:pt x="171080" y="122200"/>
                          <a:pt x="171080" y="122200"/>
                          <a:pt x="177190" y="116089"/>
                        </a:cubicBezTo>
                        <a:cubicBezTo>
                          <a:pt x="177190" y="116089"/>
                          <a:pt x="177190" y="109980"/>
                          <a:pt x="177190" y="109980"/>
                        </a:cubicBezTo>
                        <a:lnTo>
                          <a:pt x="177190" y="103870"/>
                        </a:lnTo>
                        <a:lnTo>
                          <a:pt x="171080" y="103870"/>
                        </a:lnTo>
                        <a:cubicBezTo>
                          <a:pt x="134420" y="24440"/>
                          <a:pt x="18330" y="12220"/>
                          <a:pt x="18330" y="12220"/>
                        </a:cubicBezTo>
                        <a:lnTo>
                          <a:pt x="18330" y="12220"/>
                        </a:lnTo>
                        <a:close/>
                      </a:path>
                    </a:pathLst>
                  </a:custGeom>
                  <a:solidFill>
                    <a:srgbClr val="ADACA8"/>
                  </a:solidFill>
                  <a:ln w="61038" cap="flat">
                    <a:noFill/>
                    <a:prstDash val="solid"/>
                    <a:miter/>
                  </a:ln>
                </p:spPr>
                <p:txBody>
                  <a:bodyPr rtlCol="0" anchor="ctr"/>
                  <a:lstStyle/>
                  <a:p>
                    <a:endParaRPr lang="en-US"/>
                  </a:p>
                </p:txBody>
              </p:sp>
            </p:grpSp>
            <p:grpSp>
              <p:nvGrpSpPr>
                <p:cNvPr id="38" name="Graphic 16">
                  <a:extLst>
                    <a:ext uri="{FF2B5EF4-FFF2-40B4-BE49-F238E27FC236}">
                      <a16:creationId xmlns:a16="http://schemas.microsoft.com/office/drawing/2014/main" id="{08C72745-F5CF-4786-BAAE-5103A9115631}"/>
                    </a:ext>
                  </a:extLst>
                </p:cNvPr>
                <p:cNvGrpSpPr/>
                <p:nvPr/>
              </p:nvGrpSpPr>
              <p:grpSpPr>
                <a:xfrm>
                  <a:off x="868719" y="9533700"/>
                  <a:ext cx="57403" cy="179586"/>
                  <a:chOff x="868719" y="9533700"/>
                  <a:chExt cx="57403" cy="179586"/>
                </a:xfrm>
              </p:grpSpPr>
              <p:sp>
                <p:nvSpPr>
                  <p:cNvPr id="39" name="Freeform: Shape 38">
                    <a:extLst>
                      <a:ext uri="{FF2B5EF4-FFF2-40B4-BE49-F238E27FC236}">
                        <a16:creationId xmlns:a16="http://schemas.microsoft.com/office/drawing/2014/main" id="{6B61674B-E8CA-4452-BDAE-436C0269668C}"/>
                      </a:ext>
                    </a:extLst>
                  </p:cNvPr>
                  <p:cNvSpPr/>
                  <p:nvPr/>
                </p:nvSpPr>
                <p:spPr>
                  <a:xfrm>
                    <a:off x="874829" y="9536097"/>
                    <a:ext cx="45183" cy="171079"/>
                  </a:xfrm>
                  <a:custGeom>
                    <a:avLst/>
                    <a:gdLst>
                      <a:gd name="connsiteX0" fmla="*/ 18330 w 45183"/>
                      <a:gd name="connsiteY0" fmla="*/ 164970 h 171079"/>
                      <a:gd name="connsiteX1" fmla="*/ 18330 w 45183"/>
                      <a:gd name="connsiteY1" fmla="*/ 158860 h 171079"/>
                      <a:gd name="connsiteX2" fmla="*/ 0 w 45183"/>
                      <a:gd name="connsiteY2" fmla="*/ 18330 h 171079"/>
                      <a:gd name="connsiteX3" fmla="*/ 6110 w 45183"/>
                      <a:gd name="connsiteY3" fmla="*/ 0 h 171079"/>
                      <a:gd name="connsiteX4" fmla="*/ 24440 w 45183"/>
                      <a:gd name="connsiteY4" fmla="*/ 6110 h 171079"/>
                      <a:gd name="connsiteX5" fmla="*/ 42770 w 45183"/>
                      <a:gd name="connsiteY5" fmla="*/ 158860 h 171079"/>
                      <a:gd name="connsiteX6" fmla="*/ 30550 w 45183"/>
                      <a:gd name="connsiteY6" fmla="*/ 171080 h 171079"/>
                      <a:gd name="connsiteX7" fmla="*/ 18330 w 45183"/>
                      <a:gd name="connsiteY7" fmla="*/ 16497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83" h="171079">
                        <a:moveTo>
                          <a:pt x="18330" y="164970"/>
                        </a:moveTo>
                        <a:cubicBezTo>
                          <a:pt x="18330" y="164970"/>
                          <a:pt x="18330" y="158860"/>
                          <a:pt x="18330" y="158860"/>
                        </a:cubicBezTo>
                        <a:cubicBezTo>
                          <a:pt x="18330" y="158860"/>
                          <a:pt x="30550" y="97760"/>
                          <a:pt x="0" y="18330"/>
                        </a:cubicBezTo>
                        <a:cubicBezTo>
                          <a:pt x="0" y="12220"/>
                          <a:pt x="0" y="6110"/>
                          <a:pt x="6110" y="0"/>
                        </a:cubicBezTo>
                        <a:cubicBezTo>
                          <a:pt x="12220" y="0"/>
                          <a:pt x="18330" y="0"/>
                          <a:pt x="24440" y="6110"/>
                        </a:cubicBezTo>
                        <a:cubicBezTo>
                          <a:pt x="54990" y="85540"/>
                          <a:pt x="42770" y="152750"/>
                          <a:pt x="42770" y="158860"/>
                        </a:cubicBezTo>
                        <a:cubicBezTo>
                          <a:pt x="42770" y="164970"/>
                          <a:pt x="36660" y="171080"/>
                          <a:pt x="30550" y="171080"/>
                        </a:cubicBezTo>
                        <a:cubicBezTo>
                          <a:pt x="24440" y="171080"/>
                          <a:pt x="18330" y="164970"/>
                          <a:pt x="18330" y="164970"/>
                        </a:cubicBezTo>
                        <a:close/>
                      </a:path>
                    </a:pathLst>
                  </a:custGeom>
                  <a:solidFill>
                    <a:srgbClr val="FFFFFF"/>
                  </a:solidFill>
                  <a:ln w="61038"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4AFB0891-061C-4B7B-B452-DC03A5AA3F68}"/>
                      </a:ext>
                    </a:extLst>
                  </p:cNvPr>
                  <p:cNvSpPr/>
                  <p:nvPr/>
                </p:nvSpPr>
                <p:spPr>
                  <a:xfrm>
                    <a:off x="868719" y="9533700"/>
                    <a:ext cx="57403" cy="179586"/>
                  </a:xfrm>
                  <a:custGeom>
                    <a:avLst/>
                    <a:gdLst>
                      <a:gd name="connsiteX0" fmla="*/ 36660 w 57403"/>
                      <a:gd name="connsiteY0" fmla="*/ 179587 h 179586"/>
                      <a:gd name="connsiteX1" fmla="*/ 36660 w 57403"/>
                      <a:gd name="connsiteY1" fmla="*/ 179587 h 179586"/>
                      <a:gd name="connsiteX2" fmla="*/ 18330 w 57403"/>
                      <a:gd name="connsiteY2" fmla="*/ 167367 h 179586"/>
                      <a:gd name="connsiteX3" fmla="*/ 18330 w 57403"/>
                      <a:gd name="connsiteY3" fmla="*/ 155147 h 179586"/>
                      <a:gd name="connsiteX4" fmla="*/ 0 w 57403"/>
                      <a:gd name="connsiteY4" fmla="*/ 20727 h 179586"/>
                      <a:gd name="connsiteX5" fmla="*/ 0 w 57403"/>
                      <a:gd name="connsiteY5" fmla="*/ 8507 h 179586"/>
                      <a:gd name="connsiteX6" fmla="*/ 12220 w 57403"/>
                      <a:gd name="connsiteY6" fmla="*/ 2397 h 179586"/>
                      <a:gd name="connsiteX7" fmla="*/ 36660 w 57403"/>
                      <a:gd name="connsiteY7" fmla="*/ 14617 h 179586"/>
                      <a:gd name="connsiteX8" fmla="*/ 54990 w 57403"/>
                      <a:gd name="connsiteY8" fmla="*/ 167367 h 179586"/>
                      <a:gd name="connsiteX9" fmla="*/ 36660 w 57403"/>
                      <a:gd name="connsiteY9" fmla="*/ 179587 h 179586"/>
                      <a:gd name="connsiteX10" fmla="*/ 18330 w 57403"/>
                      <a:gd name="connsiteY10" fmla="*/ 8507 h 179586"/>
                      <a:gd name="connsiteX11" fmla="*/ 18330 w 57403"/>
                      <a:gd name="connsiteY11" fmla="*/ 8507 h 179586"/>
                      <a:gd name="connsiteX12" fmla="*/ 18330 w 57403"/>
                      <a:gd name="connsiteY12" fmla="*/ 8507 h 179586"/>
                      <a:gd name="connsiteX13" fmla="*/ 12220 w 57403"/>
                      <a:gd name="connsiteY13" fmla="*/ 20727 h 179586"/>
                      <a:gd name="connsiteX14" fmla="*/ 30550 w 57403"/>
                      <a:gd name="connsiteY14" fmla="*/ 161257 h 179586"/>
                      <a:gd name="connsiteX15" fmla="*/ 30550 w 57403"/>
                      <a:gd name="connsiteY15" fmla="*/ 167367 h 179586"/>
                      <a:gd name="connsiteX16" fmla="*/ 36660 w 57403"/>
                      <a:gd name="connsiteY16" fmla="*/ 173477 h 179586"/>
                      <a:gd name="connsiteX17" fmla="*/ 36660 w 57403"/>
                      <a:gd name="connsiteY17" fmla="*/ 173477 h 179586"/>
                      <a:gd name="connsiteX18" fmla="*/ 42770 w 57403"/>
                      <a:gd name="connsiteY18" fmla="*/ 167367 h 179586"/>
                      <a:gd name="connsiteX19" fmla="*/ 18330 w 57403"/>
                      <a:gd name="connsiteY19" fmla="*/ 8507 h 179586"/>
                      <a:gd name="connsiteX20" fmla="*/ 18330 w 57403"/>
                      <a:gd name="connsiteY20" fmla="*/ 8507 h 17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403" h="179586">
                        <a:moveTo>
                          <a:pt x="36660" y="179587"/>
                        </a:moveTo>
                        <a:cubicBezTo>
                          <a:pt x="36660" y="179587"/>
                          <a:pt x="36660" y="179587"/>
                          <a:pt x="36660" y="179587"/>
                        </a:cubicBezTo>
                        <a:cubicBezTo>
                          <a:pt x="24440" y="179587"/>
                          <a:pt x="24440" y="173477"/>
                          <a:pt x="18330" y="167367"/>
                        </a:cubicBezTo>
                        <a:cubicBezTo>
                          <a:pt x="18330" y="161257"/>
                          <a:pt x="18330" y="161257"/>
                          <a:pt x="18330" y="155147"/>
                        </a:cubicBezTo>
                        <a:cubicBezTo>
                          <a:pt x="18330" y="155147"/>
                          <a:pt x="30550" y="94047"/>
                          <a:pt x="0" y="20727"/>
                        </a:cubicBezTo>
                        <a:cubicBezTo>
                          <a:pt x="0" y="14617"/>
                          <a:pt x="0" y="8507"/>
                          <a:pt x="0" y="8507"/>
                        </a:cubicBezTo>
                        <a:cubicBezTo>
                          <a:pt x="6110" y="2397"/>
                          <a:pt x="6110" y="2397"/>
                          <a:pt x="12220" y="2397"/>
                        </a:cubicBezTo>
                        <a:cubicBezTo>
                          <a:pt x="24440" y="-3713"/>
                          <a:pt x="30550" y="2397"/>
                          <a:pt x="36660" y="14617"/>
                        </a:cubicBezTo>
                        <a:cubicBezTo>
                          <a:pt x="67210" y="100157"/>
                          <a:pt x="54990" y="167367"/>
                          <a:pt x="54990" y="167367"/>
                        </a:cubicBezTo>
                        <a:cubicBezTo>
                          <a:pt x="54990" y="173477"/>
                          <a:pt x="42770" y="179587"/>
                          <a:pt x="36660" y="179587"/>
                        </a:cubicBezTo>
                        <a:close/>
                        <a:moveTo>
                          <a:pt x="18330" y="8507"/>
                        </a:moveTo>
                        <a:cubicBezTo>
                          <a:pt x="18330" y="8507"/>
                          <a:pt x="18330" y="8507"/>
                          <a:pt x="18330" y="8507"/>
                        </a:cubicBezTo>
                        <a:cubicBezTo>
                          <a:pt x="18330" y="8507"/>
                          <a:pt x="12220" y="14617"/>
                          <a:pt x="18330" y="8507"/>
                        </a:cubicBezTo>
                        <a:cubicBezTo>
                          <a:pt x="12220" y="14617"/>
                          <a:pt x="12220" y="14617"/>
                          <a:pt x="12220" y="20727"/>
                        </a:cubicBezTo>
                        <a:cubicBezTo>
                          <a:pt x="42770" y="100157"/>
                          <a:pt x="30550" y="161257"/>
                          <a:pt x="30550" y="161257"/>
                        </a:cubicBezTo>
                        <a:cubicBezTo>
                          <a:pt x="30550" y="161257"/>
                          <a:pt x="30550" y="161257"/>
                          <a:pt x="30550" y="167367"/>
                        </a:cubicBezTo>
                        <a:cubicBezTo>
                          <a:pt x="30550" y="167367"/>
                          <a:pt x="30550" y="173477"/>
                          <a:pt x="36660" y="173477"/>
                        </a:cubicBezTo>
                        <a:lnTo>
                          <a:pt x="36660" y="173477"/>
                        </a:lnTo>
                        <a:cubicBezTo>
                          <a:pt x="36660" y="173477"/>
                          <a:pt x="42770" y="173477"/>
                          <a:pt x="42770" y="167367"/>
                        </a:cubicBezTo>
                        <a:cubicBezTo>
                          <a:pt x="42770" y="161257"/>
                          <a:pt x="54990" y="94047"/>
                          <a:pt x="18330" y="8507"/>
                        </a:cubicBezTo>
                        <a:cubicBezTo>
                          <a:pt x="24440" y="14617"/>
                          <a:pt x="24440" y="8507"/>
                          <a:pt x="18330" y="8507"/>
                        </a:cubicBezTo>
                        <a:close/>
                      </a:path>
                    </a:pathLst>
                  </a:custGeom>
                  <a:solidFill>
                    <a:srgbClr val="ADACA8"/>
                  </a:solidFill>
                  <a:ln w="61038" cap="flat">
                    <a:noFill/>
                    <a:prstDash val="solid"/>
                    <a:miter/>
                  </a:ln>
                </p:spPr>
                <p:txBody>
                  <a:bodyPr rtlCol="0" anchor="ctr"/>
                  <a:lstStyle/>
                  <a:p>
                    <a:endParaRPr lang="en-US"/>
                  </a:p>
                </p:txBody>
              </p:sp>
            </p:grpSp>
            <p:grpSp>
              <p:nvGrpSpPr>
                <p:cNvPr id="41" name="Graphic 16">
                  <a:extLst>
                    <a:ext uri="{FF2B5EF4-FFF2-40B4-BE49-F238E27FC236}">
                      <a16:creationId xmlns:a16="http://schemas.microsoft.com/office/drawing/2014/main" id="{562CA18A-666D-4F7D-B0CF-6FE26305C2B8}"/>
                    </a:ext>
                  </a:extLst>
                </p:cNvPr>
                <p:cNvGrpSpPr/>
                <p:nvPr/>
              </p:nvGrpSpPr>
              <p:grpSpPr>
                <a:xfrm>
                  <a:off x="899269" y="9517767"/>
                  <a:ext cx="171080" cy="97760"/>
                  <a:chOff x="899269" y="9517767"/>
                  <a:chExt cx="171080" cy="97760"/>
                </a:xfrm>
              </p:grpSpPr>
              <p:sp>
                <p:nvSpPr>
                  <p:cNvPr id="42" name="Freeform: Shape 41">
                    <a:extLst>
                      <a:ext uri="{FF2B5EF4-FFF2-40B4-BE49-F238E27FC236}">
                        <a16:creationId xmlns:a16="http://schemas.microsoft.com/office/drawing/2014/main" id="{D9759BD6-6C4F-42E7-AA68-35B5BC59B418}"/>
                      </a:ext>
                    </a:extLst>
                  </p:cNvPr>
                  <p:cNvSpPr/>
                  <p:nvPr/>
                </p:nvSpPr>
                <p:spPr>
                  <a:xfrm>
                    <a:off x="902663" y="9523878"/>
                    <a:ext cx="166158" cy="90122"/>
                  </a:xfrm>
                  <a:custGeom>
                    <a:avLst/>
                    <a:gdLst>
                      <a:gd name="connsiteX0" fmla="*/ 2716 w 166158"/>
                      <a:gd name="connsiteY0" fmla="*/ 18330 h 90122"/>
                      <a:gd name="connsiteX1" fmla="*/ 2716 w 166158"/>
                      <a:gd name="connsiteY1" fmla="*/ 18330 h 90122"/>
                      <a:gd name="connsiteX2" fmla="*/ 14936 w 166158"/>
                      <a:gd name="connsiteY2" fmla="*/ 0 h 90122"/>
                      <a:gd name="connsiteX3" fmla="*/ 161576 w 166158"/>
                      <a:gd name="connsiteY3" fmla="*/ 67210 h 90122"/>
                      <a:gd name="connsiteX4" fmla="*/ 161576 w 166158"/>
                      <a:gd name="connsiteY4" fmla="*/ 85540 h 90122"/>
                      <a:gd name="connsiteX5" fmla="*/ 143246 w 166158"/>
                      <a:gd name="connsiteY5" fmla="*/ 85540 h 90122"/>
                      <a:gd name="connsiteX6" fmla="*/ 14936 w 166158"/>
                      <a:gd name="connsiteY6" fmla="*/ 30550 h 90122"/>
                      <a:gd name="connsiteX7" fmla="*/ 2716 w 166158"/>
                      <a:gd name="connsiteY7" fmla="*/ 18330 h 9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158" h="90122">
                        <a:moveTo>
                          <a:pt x="2716" y="18330"/>
                        </a:moveTo>
                        <a:cubicBezTo>
                          <a:pt x="2716" y="18330"/>
                          <a:pt x="-3394" y="18330"/>
                          <a:pt x="2716" y="18330"/>
                        </a:cubicBezTo>
                        <a:cubicBezTo>
                          <a:pt x="2716" y="6110"/>
                          <a:pt x="8826" y="0"/>
                          <a:pt x="14936" y="0"/>
                        </a:cubicBezTo>
                        <a:cubicBezTo>
                          <a:pt x="21046" y="0"/>
                          <a:pt x="106586" y="0"/>
                          <a:pt x="161576" y="67210"/>
                        </a:cubicBezTo>
                        <a:cubicBezTo>
                          <a:pt x="167686" y="73320"/>
                          <a:pt x="167686" y="79430"/>
                          <a:pt x="161576" y="85540"/>
                        </a:cubicBezTo>
                        <a:cubicBezTo>
                          <a:pt x="155466" y="91650"/>
                          <a:pt x="149356" y="91650"/>
                          <a:pt x="143246" y="85540"/>
                        </a:cubicBezTo>
                        <a:cubicBezTo>
                          <a:pt x="94366" y="30550"/>
                          <a:pt x="21046" y="30550"/>
                          <a:pt x="14936" y="30550"/>
                        </a:cubicBezTo>
                        <a:cubicBezTo>
                          <a:pt x="8826" y="24440"/>
                          <a:pt x="2716" y="24440"/>
                          <a:pt x="2716" y="18330"/>
                        </a:cubicBezTo>
                        <a:close/>
                      </a:path>
                    </a:pathLst>
                  </a:custGeom>
                  <a:solidFill>
                    <a:srgbClr val="FFFFFF"/>
                  </a:solidFill>
                  <a:ln w="61038"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92B58250-FC57-4C2C-AE71-1C7013C5B4B4}"/>
                      </a:ext>
                    </a:extLst>
                  </p:cNvPr>
                  <p:cNvSpPr/>
                  <p:nvPr/>
                </p:nvSpPr>
                <p:spPr>
                  <a:xfrm>
                    <a:off x="899269" y="9517767"/>
                    <a:ext cx="171080" cy="97760"/>
                  </a:xfrm>
                  <a:custGeom>
                    <a:avLst/>
                    <a:gdLst>
                      <a:gd name="connsiteX0" fmla="*/ 152750 w 171080"/>
                      <a:gd name="connsiteY0" fmla="*/ 97760 h 97760"/>
                      <a:gd name="connsiteX1" fmla="*/ 140530 w 171080"/>
                      <a:gd name="connsiteY1" fmla="*/ 91650 h 97760"/>
                      <a:gd name="connsiteX2" fmla="*/ 18330 w 171080"/>
                      <a:gd name="connsiteY2" fmla="*/ 36660 h 97760"/>
                      <a:gd name="connsiteX3" fmla="*/ 0 w 171080"/>
                      <a:gd name="connsiteY3" fmla="*/ 24440 h 97760"/>
                      <a:gd name="connsiteX4" fmla="*/ 0 w 171080"/>
                      <a:gd name="connsiteY4" fmla="*/ 18330 h 97760"/>
                      <a:gd name="connsiteX5" fmla="*/ 18330 w 171080"/>
                      <a:gd name="connsiteY5" fmla="*/ 0 h 97760"/>
                      <a:gd name="connsiteX6" fmla="*/ 164970 w 171080"/>
                      <a:gd name="connsiteY6" fmla="*/ 67210 h 97760"/>
                      <a:gd name="connsiteX7" fmla="*/ 171080 w 171080"/>
                      <a:gd name="connsiteY7" fmla="*/ 79430 h 97760"/>
                      <a:gd name="connsiteX8" fmla="*/ 164970 w 171080"/>
                      <a:gd name="connsiteY8" fmla="*/ 91650 h 97760"/>
                      <a:gd name="connsiteX9" fmla="*/ 152750 w 171080"/>
                      <a:gd name="connsiteY9" fmla="*/ 97760 h 97760"/>
                      <a:gd name="connsiteX10" fmla="*/ 12220 w 171080"/>
                      <a:gd name="connsiteY10" fmla="*/ 12220 h 97760"/>
                      <a:gd name="connsiteX11" fmla="*/ 6110 w 171080"/>
                      <a:gd name="connsiteY11" fmla="*/ 18330 h 97760"/>
                      <a:gd name="connsiteX12" fmla="*/ 6110 w 171080"/>
                      <a:gd name="connsiteY12" fmla="*/ 18330 h 97760"/>
                      <a:gd name="connsiteX13" fmla="*/ 12220 w 171080"/>
                      <a:gd name="connsiteY13" fmla="*/ 24440 h 97760"/>
                      <a:gd name="connsiteX14" fmla="*/ 140530 w 171080"/>
                      <a:gd name="connsiteY14" fmla="*/ 85540 h 97760"/>
                      <a:gd name="connsiteX15" fmla="*/ 146640 w 171080"/>
                      <a:gd name="connsiteY15" fmla="*/ 85540 h 97760"/>
                      <a:gd name="connsiteX16" fmla="*/ 146640 w 171080"/>
                      <a:gd name="connsiteY16" fmla="*/ 79430 h 97760"/>
                      <a:gd name="connsiteX17" fmla="*/ 146640 w 171080"/>
                      <a:gd name="connsiteY17" fmla="*/ 73320 h 97760"/>
                      <a:gd name="connsiteX18" fmla="*/ 12220 w 171080"/>
                      <a:gd name="connsiteY18" fmla="*/ 12220 h 9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080" h="97760">
                        <a:moveTo>
                          <a:pt x="152750" y="97760"/>
                        </a:moveTo>
                        <a:cubicBezTo>
                          <a:pt x="146640" y="97760"/>
                          <a:pt x="140530" y="97760"/>
                          <a:pt x="140530" y="91650"/>
                        </a:cubicBezTo>
                        <a:cubicBezTo>
                          <a:pt x="97760" y="36660"/>
                          <a:pt x="18330" y="36660"/>
                          <a:pt x="18330" y="36660"/>
                        </a:cubicBezTo>
                        <a:cubicBezTo>
                          <a:pt x="12220" y="36660"/>
                          <a:pt x="6110" y="30550"/>
                          <a:pt x="0" y="24440"/>
                        </a:cubicBezTo>
                        <a:cubicBezTo>
                          <a:pt x="0" y="24440"/>
                          <a:pt x="0" y="18330"/>
                          <a:pt x="0" y="18330"/>
                        </a:cubicBezTo>
                        <a:cubicBezTo>
                          <a:pt x="0" y="6110"/>
                          <a:pt x="6110" y="0"/>
                          <a:pt x="18330" y="0"/>
                        </a:cubicBezTo>
                        <a:cubicBezTo>
                          <a:pt x="24440" y="0"/>
                          <a:pt x="109980" y="0"/>
                          <a:pt x="164970" y="67210"/>
                        </a:cubicBezTo>
                        <a:cubicBezTo>
                          <a:pt x="171080" y="73320"/>
                          <a:pt x="171080" y="73320"/>
                          <a:pt x="171080" y="79430"/>
                        </a:cubicBezTo>
                        <a:cubicBezTo>
                          <a:pt x="171080" y="85540"/>
                          <a:pt x="171080" y="91650"/>
                          <a:pt x="164970" y="91650"/>
                        </a:cubicBezTo>
                        <a:cubicBezTo>
                          <a:pt x="158860" y="97760"/>
                          <a:pt x="152750" y="97760"/>
                          <a:pt x="152750" y="97760"/>
                        </a:cubicBezTo>
                        <a:close/>
                        <a:moveTo>
                          <a:pt x="12220" y="12220"/>
                        </a:moveTo>
                        <a:cubicBezTo>
                          <a:pt x="6110" y="12220"/>
                          <a:pt x="6110" y="12220"/>
                          <a:pt x="6110" y="18330"/>
                        </a:cubicBezTo>
                        <a:cubicBezTo>
                          <a:pt x="6110" y="18330"/>
                          <a:pt x="6110" y="18330"/>
                          <a:pt x="6110" y="18330"/>
                        </a:cubicBezTo>
                        <a:cubicBezTo>
                          <a:pt x="6110" y="18330"/>
                          <a:pt x="12220" y="24440"/>
                          <a:pt x="12220" y="24440"/>
                        </a:cubicBezTo>
                        <a:cubicBezTo>
                          <a:pt x="12220" y="24440"/>
                          <a:pt x="91650" y="24440"/>
                          <a:pt x="140530" y="85540"/>
                        </a:cubicBezTo>
                        <a:cubicBezTo>
                          <a:pt x="140530" y="85540"/>
                          <a:pt x="146640" y="91650"/>
                          <a:pt x="146640" y="85540"/>
                        </a:cubicBezTo>
                        <a:cubicBezTo>
                          <a:pt x="146640" y="85540"/>
                          <a:pt x="146640" y="85540"/>
                          <a:pt x="146640" y="79430"/>
                        </a:cubicBezTo>
                        <a:cubicBezTo>
                          <a:pt x="146640" y="79430"/>
                          <a:pt x="146640" y="73320"/>
                          <a:pt x="146640" y="73320"/>
                        </a:cubicBezTo>
                        <a:cubicBezTo>
                          <a:pt x="103870" y="12220"/>
                          <a:pt x="18330" y="12220"/>
                          <a:pt x="12220" y="12220"/>
                        </a:cubicBezTo>
                        <a:close/>
                      </a:path>
                    </a:pathLst>
                  </a:custGeom>
                  <a:solidFill>
                    <a:srgbClr val="ADACA8"/>
                  </a:solidFill>
                  <a:ln w="61038" cap="flat">
                    <a:noFill/>
                    <a:prstDash val="solid"/>
                    <a:miter/>
                  </a:ln>
                </p:spPr>
                <p:txBody>
                  <a:bodyPr rtlCol="0" anchor="ctr"/>
                  <a:lstStyle/>
                  <a:p>
                    <a:endParaRPr lang="en-US"/>
                  </a:p>
                </p:txBody>
              </p:sp>
            </p:grpSp>
          </p:grpSp>
        </p:grpSp>
        <p:grpSp>
          <p:nvGrpSpPr>
            <p:cNvPr id="44" name="Graphic 16">
              <a:extLst>
                <a:ext uri="{FF2B5EF4-FFF2-40B4-BE49-F238E27FC236}">
                  <a16:creationId xmlns:a16="http://schemas.microsoft.com/office/drawing/2014/main" id="{2AECDF3E-80E6-40D5-9101-DAD345E9D9B3}"/>
                </a:ext>
              </a:extLst>
            </p:cNvPr>
            <p:cNvGrpSpPr/>
            <p:nvPr/>
          </p:nvGrpSpPr>
          <p:grpSpPr>
            <a:xfrm>
              <a:off x="1546929" y="9529987"/>
              <a:ext cx="947050" cy="617109"/>
              <a:chOff x="1546929" y="9529987"/>
              <a:chExt cx="947050" cy="617109"/>
            </a:xfrm>
          </p:grpSpPr>
          <p:grpSp>
            <p:nvGrpSpPr>
              <p:cNvPr id="45" name="Graphic 16">
                <a:extLst>
                  <a:ext uri="{FF2B5EF4-FFF2-40B4-BE49-F238E27FC236}">
                    <a16:creationId xmlns:a16="http://schemas.microsoft.com/office/drawing/2014/main" id="{D2CDABDB-2A2B-432A-A1DA-2425E765708C}"/>
                  </a:ext>
                </a:extLst>
              </p:cNvPr>
              <p:cNvGrpSpPr/>
              <p:nvPr/>
            </p:nvGrpSpPr>
            <p:grpSpPr>
              <a:xfrm>
                <a:off x="1553039" y="9529987"/>
                <a:ext cx="940940" cy="568228"/>
                <a:chOff x="1553039" y="9529987"/>
                <a:chExt cx="940940" cy="568228"/>
              </a:xfrm>
            </p:grpSpPr>
            <p:grpSp>
              <p:nvGrpSpPr>
                <p:cNvPr id="46" name="Graphic 16">
                  <a:extLst>
                    <a:ext uri="{FF2B5EF4-FFF2-40B4-BE49-F238E27FC236}">
                      <a16:creationId xmlns:a16="http://schemas.microsoft.com/office/drawing/2014/main" id="{26CE3DF9-2CE1-4407-9890-021F9FD624FD}"/>
                    </a:ext>
                  </a:extLst>
                </p:cNvPr>
                <p:cNvGrpSpPr/>
                <p:nvPr/>
              </p:nvGrpSpPr>
              <p:grpSpPr>
                <a:xfrm>
                  <a:off x="1699679" y="9529987"/>
                  <a:ext cx="794300" cy="482689"/>
                  <a:chOff x="1699679" y="9529987"/>
                  <a:chExt cx="794300" cy="482689"/>
                </a:xfrm>
              </p:grpSpPr>
              <p:sp>
                <p:nvSpPr>
                  <p:cNvPr id="47" name="Freeform: Shape 46">
                    <a:extLst>
                      <a:ext uri="{FF2B5EF4-FFF2-40B4-BE49-F238E27FC236}">
                        <a16:creationId xmlns:a16="http://schemas.microsoft.com/office/drawing/2014/main" id="{DF885BCF-6A9B-4005-9F77-CE2001E6152C}"/>
                      </a:ext>
                    </a:extLst>
                  </p:cNvPr>
                  <p:cNvSpPr/>
                  <p:nvPr/>
                </p:nvSpPr>
                <p:spPr>
                  <a:xfrm>
                    <a:off x="1705789" y="9529987"/>
                    <a:ext cx="769860" cy="470469"/>
                  </a:xfrm>
                  <a:custGeom>
                    <a:avLst/>
                    <a:gdLst>
                      <a:gd name="connsiteX0" fmla="*/ 769860 w 769860"/>
                      <a:gd name="connsiteY0" fmla="*/ 195520 h 470469"/>
                      <a:gd name="connsiteX1" fmla="*/ 769860 w 769860"/>
                      <a:gd name="connsiteY1" fmla="*/ 171080 h 470469"/>
                      <a:gd name="connsiteX2" fmla="*/ 727091 w 769860"/>
                      <a:gd name="connsiteY2" fmla="*/ 0 h 470469"/>
                      <a:gd name="connsiteX3" fmla="*/ 232180 w 769860"/>
                      <a:gd name="connsiteY3" fmla="*/ 85540 h 470469"/>
                      <a:gd name="connsiteX4" fmla="*/ 85540 w 769860"/>
                      <a:gd name="connsiteY4" fmla="*/ 274950 h 470469"/>
                      <a:gd name="connsiteX5" fmla="*/ 0 w 769860"/>
                      <a:gd name="connsiteY5" fmla="*/ 311610 h 470469"/>
                      <a:gd name="connsiteX6" fmla="*/ 476580 w 769860"/>
                      <a:gd name="connsiteY6" fmla="*/ 470469 h 470469"/>
                      <a:gd name="connsiteX7" fmla="*/ 769860 w 769860"/>
                      <a:gd name="connsiteY7" fmla="*/ 19552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860" h="470469">
                        <a:moveTo>
                          <a:pt x="769860" y="195520"/>
                        </a:moveTo>
                        <a:cubicBezTo>
                          <a:pt x="769860" y="189410"/>
                          <a:pt x="769860" y="177190"/>
                          <a:pt x="769860" y="171080"/>
                        </a:cubicBezTo>
                        <a:cubicBezTo>
                          <a:pt x="745421" y="5499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86560" y="415479"/>
                          <a:pt x="690430" y="323829"/>
                          <a:pt x="769860" y="195520"/>
                        </a:cubicBezTo>
                        <a:close/>
                      </a:path>
                    </a:pathLst>
                  </a:custGeom>
                  <a:solidFill>
                    <a:srgbClr val="68AB29"/>
                  </a:solidFill>
                  <a:ln w="61038"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60CCCA1-5897-4EE1-B12A-E192FD953DE7}"/>
                      </a:ext>
                    </a:extLst>
                  </p:cNvPr>
                  <p:cNvSpPr/>
                  <p:nvPr/>
                </p:nvSpPr>
                <p:spPr>
                  <a:xfrm>
                    <a:off x="1699679" y="9529987"/>
                    <a:ext cx="794300" cy="482689"/>
                  </a:xfrm>
                  <a:custGeom>
                    <a:avLst/>
                    <a:gdLst>
                      <a:gd name="connsiteX0" fmla="*/ 482690 w 794300"/>
                      <a:gd name="connsiteY0" fmla="*/ 482689 h 482689"/>
                      <a:gd name="connsiteX1" fmla="*/ 482690 w 794300"/>
                      <a:gd name="connsiteY1" fmla="*/ 482689 h 482689"/>
                      <a:gd name="connsiteX2" fmla="*/ 476580 w 794300"/>
                      <a:gd name="connsiteY2" fmla="*/ 476579 h 482689"/>
                      <a:gd name="connsiteX3" fmla="*/ 226070 w 794300"/>
                      <a:gd name="connsiteY3" fmla="*/ 287169 h 482689"/>
                      <a:gd name="connsiteX4" fmla="*/ 12220 w 794300"/>
                      <a:gd name="connsiteY4" fmla="*/ 323829 h 482689"/>
                      <a:gd name="connsiteX5" fmla="*/ 0 w 794300"/>
                      <a:gd name="connsiteY5" fmla="*/ 317719 h 482689"/>
                      <a:gd name="connsiteX6" fmla="*/ 6110 w 794300"/>
                      <a:gd name="connsiteY6" fmla="*/ 305500 h 482689"/>
                      <a:gd name="connsiteX7" fmla="*/ 24440 w 794300"/>
                      <a:gd name="connsiteY7" fmla="*/ 299390 h 482689"/>
                      <a:gd name="connsiteX8" fmla="*/ 97760 w 794300"/>
                      <a:gd name="connsiteY8" fmla="*/ 268840 h 482689"/>
                      <a:gd name="connsiteX9" fmla="*/ 238290 w 794300"/>
                      <a:gd name="connsiteY9" fmla="*/ 91650 h 482689"/>
                      <a:gd name="connsiteX10" fmla="*/ 244400 w 794300"/>
                      <a:gd name="connsiteY10" fmla="*/ 85540 h 482689"/>
                      <a:gd name="connsiteX11" fmla="*/ 739311 w 794300"/>
                      <a:gd name="connsiteY11" fmla="*/ 0 h 482689"/>
                      <a:gd name="connsiteX12" fmla="*/ 751531 w 794300"/>
                      <a:gd name="connsiteY12" fmla="*/ 6110 h 482689"/>
                      <a:gd name="connsiteX13" fmla="*/ 794301 w 794300"/>
                      <a:gd name="connsiteY13" fmla="*/ 177190 h 482689"/>
                      <a:gd name="connsiteX14" fmla="*/ 794301 w 794300"/>
                      <a:gd name="connsiteY14" fmla="*/ 201629 h 482689"/>
                      <a:gd name="connsiteX15" fmla="*/ 794301 w 794300"/>
                      <a:gd name="connsiteY15" fmla="*/ 207740 h 482689"/>
                      <a:gd name="connsiteX16" fmla="*/ 482690 w 794300"/>
                      <a:gd name="connsiteY16" fmla="*/ 482689 h 482689"/>
                      <a:gd name="connsiteX17" fmla="*/ 482690 w 794300"/>
                      <a:gd name="connsiteY17" fmla="*/ 482689 h 482689"/>
                      <a:gd name="connsiteX18" fmla="*/ 219960 w 794300"/>
                      <a:gd name="connsiteY18" fmla="*/ 268840 h 482689"/>
                      <a:gd name="connsiteX19" fmla="*/ 488800 w 794300"/>
                      <a:gd name="connsiteY19" fmla="*/ 458249 h 482689"/>
                      <a:gd name="connsiteX20" fmla="*/ 769861 w 794300"/>
                      <a:gd name="connsiteY20" fmla="*/ 189410 h 482689"/>
                      <a:gd name="connsiteX21" fmla="*/ 769861 w 794300"/>
                      <a:gd name="connsiteY21" fmla="*/ 171080 h 482689"/>
                      <a:gd name="connsiteX22" fmla="*/ 733201 w 794300"/>
                      <a:gd name="connsiteY22" fmla="*/ 12220 h 482689"/>
                      <a:gd name="connsiteX23" fmla="*/ 250510 w 794300"/>
                      <a:gd name="connsiteY23" fmla="*/ 97760 h 482689"/>
                      <a:gd name="connsiteX24" fmla="*/ 109980 w 794300"/>
                      <a:gd name="connsiteY24" fmla="*/ 281060 h 482689"/>
                      <a:gd name="connsiteX25" fmla="*/ 219960 w 794300"/>
                      <a:gd name="connsiteY25" fmla="*/ 268840 h 4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4300" h="482689">
                        <a:moveTo>
                          <a:pt x="482690" y="482689"/>
                        </a:moveTo>
                        <a:cubicBezTo>
                          <a:pt x="476580" y="482689"/>
                          <a:pt x="476580" y="482689"/>
                          <a:pt x="482690" y="482689"/>
                        </a:cubicBezTo>
                        <a:cubicBezTo>
                          <a:pt x="476580" y="482689"/>
                          <a:pt x="476580" y="476579"/>
                          <a:pt x="476580" y="476579"/>
                        </a:cubicBezTo>
                        <a:cubicBezTo>
                          <a:pt x="452140" y="348269"/>
                          <a:pt x="366600" y="287169"/>
                          <a:pt x="226070" y="287169"/>
                        </a:cubicBezTo>
                        <a:cubicBezTo>
                          <a:pt x="146640" y="287169"/>
                          <a:pt x="61100" y="305500"/>
                          <a:pt x="12220" y="323829"/>
                        </a:cubicBezTo>
                        <a:cubicBezTo>
                          <a:pt x="6110" y="323829"/>
                          <a:pt x="6110" y="323829"/>
                          <a:pt x="0" y="317719"/>
                        </a:cubicBezTo>
                        <a:cubicBezTo>
                          <a:pt x="0" y="311610"/>
                          <a:pt x="0" y="311610"/>
                          <a:pt x="6110" y="305500"/>
                        </a:cubicBezTo>
                        <a:lnTo>
                          <a:pt x="24440" y="299390"/>
                        </a:lnTo>
                        <a:cubicBezTo>
                          <a:pt x="42770" y="293279"/>
                          <a:pt x="67210" y="281060"/>
                          <a:pt x="97760" y="268840"/>
                        </a:cubicBezTo>
                        <a:cubicBezTo>
                          <a:pt x="238290" y="201629"/>
                          <a:pt x="238290" y="97760"/>
                          <a:pt x="238290" y="91650"/>
                        </a:cubicBezTo>
                        <a:cubicBezTo>
                          <a:pt x="238290" y="85540"/>
                          <a:pt x="238290" y="85540"/>
                          <a:pt x="244400" y="85540"/>
                        </a:cubicBezTo>
                        <a:lnTo>
                          <a:pt x="739311" y="0"/>
                        </a:lnTo>
                        <a:cubicBezTo>
                          <a:pt x="745420" y="0"/>
                          <a:pt x="745420" y="0"/>
                          <a:pt x="751531" y="6110"/>
                        </a:cubicBezTo>
                        <a:cubicBezTo>
                          <a:pt x="751531" y="6110"/>
                          <a:pt x="763751" y="54990"/>
                          <a:pt x="794301" y="177190"/>
                        </a:cubicBezTo>
                        <a:cubicBezTo>
                          <a:pt x="794301" y="183300"/>
                          <a:pt x="794301" y="195520"/>
                          <a:pt x="794301" y="201629"/>
                        </a:cubicBezTo>
                        <a:cubicBezTo>
                          <a:pt x="794301" y="201629"/>
                          <a:pt x="794301" y="207740"/>
                          <a:pt x="794301" y="207740"/>
                        </a:cubicBezTo>
                        <a:cubicBezTo>
                          <a:pt x="708761" y="323829"/>
                          <a:pt x="604890" y="415479"/>
                          <a:pt x="482690" y="482689"/>
                        </a:cubicBezTo>
                        <a:cubicBezTo>
                          <a:pt x="482690" y="482689"/>
                          <a:pt x="482690" y="482689"/>
                          <a:pt x="482690" y="482689"/>
                        </a:cubicBezTo>
                        <a:close/>
                        <a:moveTo>
                          <a:pt x="219960" y="268840"/>
                        </a:moveTo>
                        <a:cubicBezTo>
                          <a:pt x="366600" y="268840"/>
                          <a:pt x="458250" y="336050"/>
                          <a:pt x="488800" y="458249"/>
                        </a:cubicBezTo>
                        <a:cubicBezTo>
                          <a:pt x="604890" y="397149"/>
                          <a:pt x="696540" y="305500"/>
                          <a:pt x="769861" y="189410"/>
                        </a:cubicBezTo>
                        <a:cubicBezTo>
                          <a:pt x="769861" y="183300"/>
                          <a:pt x="769861" y="177190"/>
                          <a:pt x="769861" y="171080"/>
                        </a:cubicBezTo>
                        <a:cubicBezTo>
                          <a:pt x="751531" y="79430"/>
                          <a:pt x="733201" y="30550"/>
                          <a:pt x="733201" y="12220"/>
                        </a:cubicBezTo>
                        <a:lnTo>
                          <a:pt x="250510" y="97760"/>
                        </a:lnTo>
                        <a:cubicBezTo>
                          <a:pt x="250510" y="122200"/>
                          <a:pt x="232180" y="219960"/>
                          <a:pt x="109980" y="281060"/>
                        </a:cubicBezTo>
                        <a:cubicBezTo>
                          <a:pt x="134420" y="274950"/>
                          <a:pt x="177190" y="268840"/>
                          <a:pt x="219960" y="268840"/>
                        </a:cubicBezTo>
                        <a:close/>
                      </a:path>
                    </a:pathLst>
                  </a:custGeom>
                  <a:solidFill>
                    <a:srgbClr val="3D7205"/>
                  </a:solidFill>
                  <a:ln w="61038" cap="flat">
                    <a:noFill/>
                    <a:prstDash val="solid"/>
                    <a:miter/>
                  </a:ln>
                </p:spPr>
                <p:txBody>
                  <a:bodyPr rtlCol="0" anchor="ctr"/>
                  <a:lstStyle/>
                  <a:p>
                    <a:endParaRPr lang="en-US"/>
                  </a:p>
                </p:txBody>
              </p:sp>
            </p:grpSp>
            <p:grpSp>
              <p:nvGrpSpPr>
                <p:cNvPr id="49" name="Graphic 16">
                  <a:extLst>
                    <a:ext uri="{FF2B5EF4-FFF2-40B4-BE49-F238E27FC236}">
                      <a16:creationId xmlns:a16="http://schemas.microsoft.com/office/drawing/2014/main" id="{540D986E-27A4-479A-AB04-4849CE8B9B3B}"/>
                    </a:ext>
                  </a:extLst>
                </p:cNvPr>
                <p:cNvGrpSpPr/>
                <p:nvPr/>
              </p:nvGrpSpPr>
              <p:grpSpPr>
                <a:xfrm>
                  <a:off x="1553039" y="9810178"/>
                  <a:ext cx="635440" cy="288037"/>
                  <a:chOff x="1553039" y="9810178"/>
                  <a:chExt cx="635440" cy="288037"/>
                </a:xfrm>
              </p:grpSpPr>
              <p:sp>
                <p:nvSpPr>
                  <p:cNvPr id="50" name="Freeform: Shape 49">
                    <a:extLst>
                      <a:ext uri="{FF2B5EF4-FFF2-40B4-BE49-F238E27FC236}">
                        <a16:creationId xmlns:a16="http://schemas.microsoft.com/office/drawing/2014/main" id="{4EEAFC38-7791-4A73-9994-583074F7C747}"/>
                      </a:ext>
                    </a:extLst>
                  </p:cNvPr>
                  <p:cNvSpPr/>
                  <p:nvPr/>
                </p:nvSpPr>
                <p:spPr>
                  <a:xfrm>
                    <a:off x="1559149" y="9810178"/>
                    <a:ext cx="623220" cy="282832"/>
                  </a:xfrm>
                  <a:custGeom>
                    <a:avLst/>
                    <a:gdLst>
                      <a:gd name="connsiteX0" fmla="*/ 140530 w 623220"/>
                      <a:gd name="connsiteY0" fmla="*/ 37528 h 282832"/>
                      <a:gd name="connsiteX1" fmla="*/ 0 w 623220"/>
                      <a:gd name="connsiteY1" fmla="*/ 184168 h 282832"/>
                      <a:gd name="connsiteX2" fmla="*/ 238290 w 623220"/>
                      <a:gd name="connsiteY2" fmla="*/ 281928 h 282832"/>
                      <a:gd name="connsiteX3" fmla="*/ 623220 w 623220"/>
                      <a:gd name="connsiteY3" fmla="*/ 196388 h 282832"/>
                      <a:gd name="connsiteX4" fmla="*/ 140530 w 623220"/>
                      <a:gd name="connsiteY4" fmla="*/ 37528 h 28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20" h="282832">
                        <a:moveTo>
                          <a:pt x="140530" y="37528"/>
                        </a:moveTo>
                        <a:cubicBezTo>
                          <a:pt x="48880" y="74188"/>
                          <a:pt x="0" y="98628"/>
                          <a:pt x="0" y="184168"/>
                        </a:cubicBezTo>
                        <a:cubicBezTo>
                          <a:pt x="30550" y="220828"/>
                          <a:pt x="97760" y="269708"/>
                          <a:pt x="238290" y="281928"/>
                        </a:cubicBezTo>
                        <a:cubicBezTo>
                          <a:pt x="354380" y="288038"/>
                          <a:pt x="494910" y="263598"/>
                          <a:pt x="623220" y="196388"/>
                        </a:cubicBezTo>
                        <a:cubicBezTo>
                          <a:pt x="568230" y="-72451"/>
                          <a:pt x="262730" y="868"/>
                          <a:pt x="140530" y="37528"/>
                        </a:cubicBezTo>
                        <a:close/>
                      </a:path>
                    </a:pathLst>
                  </a:custGeom>
                  <a:solidFill>
                    <a:srgbClr val="FFFFFF"/>
                  </a:solidFill>
                  <a:ln w="61038"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4F255C8-A59C-4F4D-912B-54756291C8EC}"/>
                      </a:ext>
                    </a:extLst>
                  </p:cNvPr>
                  <p:cNvSpPr/>
                  <p:nvPr/>
                </p:nvSpPr>
                <p:spPr>
                  <a:xfrm>
                    <a:off x="1553039" y="9811047"/>
                    <a:ext cx="635440" cy="287169"/>
                  </a:xfrm>
                  <a:custGeom>
                    <a:avLst/>
                    <a:gdLst>
                      <a:gd name="connsiteX0" fmla="*/ 281060 w 635440"/>
                      <a:gd name="connsiteY0" fmla="*/ 287169 h 287169"/>
                      <a:gd name="connsiteX1" fmla="*/ 281060 w 635440"/>
                      <a:gd name="connsiteY1" fmla="*/ 287169 h 287169"/>
                      <a:gd name="connsiteX2" fmla="*/ 244400 w 635440"/>
                      <a:gd name="connsiteY2" fmla="*/ 287169 h 287169"/>
                      <a:gd name="connsiteX3" fmla="*/ 0 w 635440"/>
                      <a:gd name="connsiteY3" fmla="*/ 189410 h 287169"/>
                      <a:gd name="connsiteX4" fmla="*/ 0 w 635440"/>
                      <a:gd name="connsiteY4" fmla="*/ 189410 h 287169"/>
                      <a:gd name="connsiteX5" fmla="*/ 0 w 635440"/>
                      <a:gd name="connsiteY5" fmla="*/ 189410 h 287169"/>
                      <a:gd name="connsiteX6" fmla="*/ 146640 w 635440"/>
                      <a:gd name="connsiteY6" fmla="*/ 36660 h 287169"/>
                      <a:gd name="connsiteX7" fmla="*/ 366600 w 635440"/>
                      <a:gd name="connsiteY7" fmla="*/ 0 h 287169"/>
                      <a:gd name="connsiteX8" fmla="*/ 635440 w 635440"/>
                      <a:gd name="connsiteY8" fmla="*/ 201630 h 287169"/>
                      <a:gd name="connsiteX9" fmla="*/ 635440 w 635440"/>
                      <a:gd name="connsiteY9" fmla="*/ 207740 h 287169"/>
                      <a:gd name="connsiteX10" fmla="*/ 629330 w 635440"/>
                      <a:gd name="connsiteY10" fmla="*/ 207740 h 287169"/>
                      <a:gd name="connsiteX11" fmla="*/ 281060 w 635440"/>
                      <a:gd name="connsiteY11" fmla="*/ 287169 h 287169"/>
                      <a:gd name="connsiteX12" fmla="*/ 12220 w 635440"/>
                      <a:gd name="connsiteY12" fmla="*/ 183300 h 287169"/>
                      <a:gd name="connsiteX13" fmla="*/ 244400 w 635440"/>
                      <a:gd name="connsiteY13" fmla="*/ 274950 h 287169"/>
                      <a:gd name="connsiteX14" fmla="*/ 281060 w 635440"/>
                      <a:gd name="connsiteY14" fmla="*/ 274950 h 287169"/>
                      <a:gd name="connsiteX15" fmla="*/ 623220 w 635440"/>
                      <a:gd name="connsiteY15" fmla="*/ 189410 h 287169"/>
                      <a:gd name="connsiteX16" fmla="*/ 372710 w 635440"/>
                      <a:gd name="connsiteY16" fmla="*/ 6110 h 287169"/>
                      <a:gd name="connsiteX17" fmla="*/ 158860 w 635440"/>
                      <a:gd name="connsiteY17" fmla="*/ 42770 h 287169"/>
                      <a:gd name="connsiteX18" fmla="*/ 12220 w 635440"/>
                      <a:gd name="connsiteY18" fmla="*/ 183300 h 28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440" h="287169">
                        <a:moveTo>
                          <a:pt x="281060" y="287169"/>
                        </a:moveTo>
                        <a:lnTo>
                          <a:pt x="281060" y="287169"/>
                        </a:lnTo>
                        <a:cubicBezTo>
                          <a:pt x="268840" y="287169"/>
                          <a:pt x="256620" y="287169"/>
                          <a:pt x="244400" y="287169"/>
                        </a:cubicBezTo>
                        <a:cubicBezTo>
                          <a:pt x="103870" y="281060"/>
                          <a:pt x="36660" y="226070"/>
                          <a:pt x="0" y="189410"/>
                        </a:cubicBezTo>
                        <a:lnTo>
                          <a:pt x="0" y="189410"/>
                        </a:lnTo>
                        <a:lnTo>
                          <a:pt x="0" y="189410"/>
                        </a:lnTo>
                        <a:cubicBezTo>
                          <a:pt x="6110" y="97760"/>
                          <a:pt x="54990" y="73320"/>
                          <a:pt x="146640" y="36660"/>
                        </a:cubicBezTo>
                        <a:cubicBezTo>
                          <a:pt x="201630" y="18330"/>
                          <a:pt x="287170" y="0"/>
                          <a:pt x="366600" y="0"/>
                        </a:cubicBezTo>
                        <a:cubicBezTo>
                          <a:pt x="519350" y="0"/>
                          <a:pt x="611000" y="67210"/>
                          <a:pt x="635440" y="201630"/>
                        </a:cubicBezTo>
                        <a:lnTo>
                          <a:pt x="635440" y="207740"/>
                        </a:lnTo>
                        <a:lnTo>
                          <a:pt x="629330" y="207740"/>
                        </a:lnTo>
                        <a:cubicBezTo>
                          <a:pt x="519350" y="256619"/>
                          <a:pt x="397150" y="287169"/>
                          <a:pt x="281060" y="287169"/>
                        </a:cubicBezTo>
                        <a:close/>
                        <a:moveTo>
                          <a:pt x="12220" y="183300"/>
                        </a:moveTo>
                        <a:cubicBezTo>
                          <a:pt x="42770" y="219960"/>
                          <a:pt x="109980" y="268840"/>
                          <a:pt x="244400" y="274950"/>
                        </a:cubicBezTo>
                        <a:cubicBezTo>
                          <a:pt x="256620" y="274950"/>
                          <a:pt x="268840" y="274950"/>
                          <a:pt x="281060" y="274950"/>
                        </a:cubicBezTo>
                        <a:cubicBezTo>
                          <a:pt x="397150" y="274950"/>
                          <a:pt x="513240" y="244400"/>
                          <a:pt x="623220" y="189410"/>
                        </a:cubicBezTo>
                        <a:cubicBezTo>
                          <a:pt x="598780" y="67210"/>
                          <a:pt x="513240" y="6110"/>
                          <a:pt x="372710" y="6110"/>
                        </a:cubicBezTo>
                        <a:cubicBezTo>
                          <a:pt x="293280" y="6110"/>
                          <a:pt x="207740" y="24440"/>
                          <a:pt x="158860" y="42770"/>
                        </a:cubicBezTo>
                        <a:cubicBezTo>
                          <a:pt x="61100" y="79430"/>
                          <a:pt x="18330" y="103870"/>
                          <a:pt x="12220" y="183300"/>
                        </a:cubicBezTo>
                        <a:close/>
                      </a:path>
                    </a:pathLst>
                  </a:custGeom>
                  <a:solidFill>
                    <a:srgbClr val="ADACA8"/>
                  </a:solidFill>
                  <a:ln w="61038" cap="flat">
                    <a:noFill/>
                    <a:prstDash val="solid"/>
                    <a:miter/>
                  </a:ln>
                </p:spPr>
                <p:txBody>
                  <a:bodyPr rtlCol="0" anchor="ctr"/>
                  <a:lstStyle/>
                  <a:p>
                    <a:endParaRPr lang="en-US"/>
                  </a:p>
                </p:txBody>
              </p:sp>
            </p:grpSp>
            <p:sp>
              <p:nvSpPr>
                <p:cNvPr id="52" name="Freeform: Shape 51">
                  <a:extLst>
                    <a:ext uri="{FF2B5EF4-FFF2-40B4-BE49-F238E27FC236}">
                      <a16:creationId xmlns:a16="http://schemas.microsoft.com/office/drawing/2014/main" id="{AE9C9340-05A3-49B3-BD64-88024DCA0893}"/>
                    </a:ext>
                  </a:extLst>
                </p:cNvPr>
                <p:cNvSpPr/>
                <p:nvPr/>
              </p:nvSpPr>
              <p:spPr>
                <a:xfrm>
                  <a:off x="1705789" y="9529987"/>
                  <a:ext cx="757640" cy="470469"/>
                </a:xfrm>
                <a:custGeom>
                  <a:avLst/>
                  <a:gdLst>
                    <a:gd name="connsiteX0" fmla="*/ 464360 w 757640"/>
                    <a:gd name="connsiteY0" fmla="*/ 311610 h 470469"/>
                    <a:gd name="connsiteX1" fmla="*/ 507130 w 757640"/>
                    <a:gd name="connsiteY1" fmla="*/ 238290 h 470469"/>
                    <a:gd name="connsiteX2" fmla="*/ 507130 w 757640"/>
                    <a:gd name="connsiteY2" fmla="*/ 183300 h 470469"/>
                    <a:gd name="connsiteX3" fmla="*/ 696541 w 757640"/>
                    <a:gd name="connsiteY3" fmla="*/ 109980 h 470469"/>
                    <a:gd name="connsiteX4" fmla="*/ 757641 w 757640"/>
                    <a:gd name="connsiteY4" fmla="*/ 116090 h 470469"/>
                    <a:gd name="connsiteX5" fmla="*/ 727091 w 757640"/>
                    <a:gd name="connsiteY5" fmla="*/ 0 h 470469"/>
                    <a:gd name="connsiteX6" fmla="*/ 232180 w 757640"/>
                    <a:gd name="connsiteY6" fmla="*/ 85540 h 470469"/>
                    <a:gd name="connsiteX7" fmla="*/ 85540 w 757640"/>
                    <a:gd name="connsiteY7" fmla="*/ 274950 h 470469"/>
                    <a:gd name="connsiteX8" fmla="*/ 0 w 757640"/>
                    <a:gd name="connsiteY8" fmla="*/ 311610 h 470469"/>
                    <a:gd name="connsiteX9" fmla="*/ 476580 w 757640"/>
                    <a:gd name="connsiteY9" fmla="*/ 470469 h 470469"/>
                    <a:gd name="connsiteX10" fmla="*/ 696541 w 757640"/>
                    <a:gd name="connsiteY10" fmla="*/ 293279 h 470469"/>
                    <a:gd name="connsiteX11" fmla="*/ 678210 w 757640"/>
                    <a:gd name="connsiteY11" fmla="*/ 305500 h 470469"/>
                    <a:gd name="connsiteX12" fmla="*/ 464360 w 757640"/>
                    <a:gd name="connsiteY12" fmla="*/ 31161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640" h="470469">
                      <a:moveTo>
                        <a:pt x="464360" y="311610"/>
                      </a:moveTo>
                      <a:cubicBezTo>
                        <a:pt x="501020" y="281060"/>
                        <a:pt x="556010" y="262729"/>
                        <a:pt x="507130" y="238290"/>
                      </a:cubicBezTo>
                      <a:cubicBezTo>
                        <a:pt x="458250" y="213850"/>
                        <a:pt x="452140" y="189410"/>
                        <a:pt x="507130" y="183300"/>
                      </a:cubicBezTo>
                      <a:cubicBezTo>
                        <a:pt x="562120" y="177190"/>
                        <a:pt x="598780" y="177190"/>
                        <a:pt x="696541" y="109980"/>
                      </a:cubicBezTo>
                      <a:cubicBezTo>
                        <a:pt x="720980" y="91650"/>
                        <a:pt x="739310" y="97760"/>
                        <a:pt x="757641" y="116090"/>
                      </a:cubicBezTo>
                      <a:cubicBezTo>
                        <a:pt x="739310" y="3666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56010" y="427699"/>
                        <a:pt x="635440" y="366600"/>
                        <a:pt x="696541" y="293279"/>
                      </a:cubicBezTo>
                      <a:cubicBezTo>
                        <a:pt x="690430" y="299390"/>
                        <a:pt x="684321" y="299390"/>
                        <a:pt x="678210" y="305500"/>
                      </a:cubicBezTo>
                      <a:cubicBezTo>
                        <a:pt x="507130" y="433809"/>
                        <a:pt x="427700" y="342159"/>
                        <a:pt x="464360" y="311610"/>
                      </a:cubicBezTo>
                      <a:close/>
                    </a:path>
                  </a:pathLst>
                </a:custGeom>
                <a:solidFill>
                  <a:srgbClr val="68AB29"/>
                </a:solidFill>
                <a:ln w="61038" cap="flat">
                  <a:noFill/>
                  <a:prstDash val="solid"/>
                  <a:miter/>
                </a:ln>
              </p:spPr>
              <p:txBody>
                <a:bodyPr rtlCol="0" anchor="ctr"/>
                <a:lstStyle/>
                <a:p>
                  <a:endParaRPr lang="en-US"/>
                </a:p>
              </p:txBody>
            </p:sp>
          </p:grpSp>
          <p:grpSp>
            <p:nvGrpSpPr>
              <p:cNvPr id="53" name="Graphic 16">
                <a:extLst>
                  <a:ext uri="{FF2B5EF4-FFF2-40B4-BE49-F238E27FC236}">
                    <a16:creationId xmlns:a16="http://schemas.microsoft.com/office/drawing/2014/main" id="{796C6F0B-2985-4D2F-8C99-B1290E48B12D}"/>
                  </a:ext>
                </a:extLst>
              </p:cNvPr>
              <p:cNvGrpSpPr/>
              <p:nvPr/>
            </p:nvGrpSpPr>
            <p:grpSpPr>
              <a:xfrm>
                <a:off x="1876869" y="9615527"/>
                <a:ext cx="262730" cy="232179"/>
                <a:chOff x="1876869" y="9615527"/>
                <a:chExt cx="262730" cy="232179"/>
              </a:xfrm>
            </p:grpSpPr>
            <p:grpSp>
              <p:nvGrpSpPr>
                <p:cNvPr id="54" name="Graphic 16">
                  <a:extLst>
                    <a:ext uri="{FF2B5EF4-FFF2-40B4-BE49-F238E27FC236}">
                      <a16:creationId xmlns:a16="http://schemas.microsoft.com/office/drawing/2014/main" id="{6689D1EE-2AD1-4433-AB95-B8AE2272EC9C}"/>
                    </a:ext>
                  </a:extLst>
                </p:cNvPr>
                <p:cNvGrpSpPr/>
                <p:nvPr/>
              </p:nvGrpSpPr>
              <p:grpSpPr>
                <a:xfrm>
                  <a:off x="1876869" y="9713287"/>
                  <a:ext cx="256620" cy="73319"/>
                  <a:chOff x="1876869" y="9713287"/>
                  <a:chExt cx="256620" cy="73319"/>
                </a:xfrm>
              </p:grpSpPr>
              <p:sp>
                <p:nvSpPr>
                  <p:cNvPr id="55" name="Freeform: Shape 54">
                    <a:extLst>
                      <a:ext uri="{FF2B5EF4-FFF2-40B4-BE49-F238E27FC236}">
                        <a16:creationId xmlns:a16="http://schemas.microsoft.com/office/drawing/2014/main" id="{4E6E52E6-30FC-4958-9635-DC11AE37A7F6}"/>
                      </a:ext>
                    </a:extLst>
                  </p:cNvPr>
                  <p:cNvSpPr/>
                  <p:nvPr/>
                </p:nvSpPr>
                <p:spPr>
                  <a:xfrm>
                    <a:off x="1884507" y="9713803"/>
                    <a:ext cx="248982" cy="64597"/>
                  </a:xfrm>
                  <a:custGeom>
                    <a:avLst/>
                    <a:gdLst>
                      <a:gd name="connsiteX0" fmla="*/ 10693 w 248982"/>
                      <a:gd name="connsiteY0" fmla="*/ 60584 h 64597"/>
                      <a:gd name="connsiteX1" fmla="*/ 4583 w 248982"/>
                      <a:gd name="connsiteY1" fmla="*/ 54474 h 64597"/>
                      <a:gd name="connsiteX2" fmla="*/ 4583 w 248982"/>
                      <a:gd name="connsiteY2" fmla="*/ 36144 h 64597"/>
                      <a:gd name="connsiteX3" fmla="*/ 236763 w 248982"/>
                      <a:gd name="connsiteY3" fmla="*/ 17814 h 64597"/>
                      <a:gd name="connsiteX4" fmla="*/ 236763 w 248982"/>
                      <a:gd name="connsiteY4" fmla="*/ 17814 h 64597"/>
                      <a:gd name="connsiteX5" fmla="*/ 248983 w 248982"/>
                      <a:gd name="connsiteY5" fmla="*/ 36144 h 64597"/>
                      <a:gd name="connsiteX6" fmla="*/ 230653 w 248982"/>
                      <a:gd name="connsiteY6" fmla="*/ 42254 h 64597"/>
                      <a:gd name="connsiteX7" fmla="*/ 29023 w 248982"/>
                      <a:gd name="connsiteY7" fmla="*/ 54474 h 64597"/>
                      <a:gd name="connsiteX8" fmla="*/ 10693 w 248982"/>
                      <a:gd name="connsiteY8" fmla="*/ 60584 h 6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982" h="64597">
                        <a:moveTo>
                          <a:pt x="10693" y="60584"/>
                        </a:moveTo>
                        <a:cubicBezTo>
                          <a:pt x="10693" y="60584"/>
                          <a:pt x="4583" y="60584"/>
                          <a:pt x="4583" y="54474"/>
                        </a:cubicBezTo>
                        <a:cubicBezTo>
                          <a:pt x="-1528" y="48364"/>
                          <a:pt x="-1528" y="42254"/>
                          <a:pt x="4583" y="36144"/>
                        </a:cubicBezTo>
                        <a:cubicBezTo>
                          <a:pt x="10693" y="36144"/>
                          <a:pt x="120673" y="-31066"/>
                          <a:pt x="236763" y="17814"/>
                        </a:cubicBezTo>
                        <a:cubicBezTo>
                          <a:pt x="236763" y="17814"/>
                          <a:pt x="236763" y="17814"/>
                          <a:pt x="236763" y="17814"/>
                        </a:cubicBezTo>
                        <a:cubicBezTo>
                          <a:pt x="242873" y="23924"/>
                          <a:pt x="248983" y="30034"/>
                          <a:pt x="248983" y="36144"/>
                        </a:cubicBezTo>
                        <a:cubicBezTo>
                          <a:pt x="248983" y="42254"/>
                          <a:pt x="236763" y="42254"/>
                          <a:pt x="230653" y="42254"/>
                        </a:cubicBezTo>
                        <a:cubicBezTo>
                          <a:pt x="132893" y="-516"/>
                          <a:pt x="29023" y="54474"/>
                          <a:pt x="29023" y="54474"/>
                        </a:cubicBezTo>
                        <a:cubicBezTo>
                          <a:pt x="22912" y="66694"/>
                          <a:pt x="16803" y="66694"/>
                          <a:pt x="10693" y="60584"/>
                        </a:cubicBezTo>
                        <a:close/>
                      </a:path>
                    </a:pathLst>
                  </a:custGeom>
                  <a:solidFill>
                    <a:srgbClr val="FFFFFF"/>
                  </a:solidFill>
                  <a:ln w="61038"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A19FF695-3918-491E-AD6B-39A416097F01}"/>
                      </a:ext>
                    </a:extLst>
                  </p:cNvPr>
                  <p:cNvSpPr/>
                  <p:nvPr/>
                </p:nvSpPr>
                <p:spPr>
                  <a:xfrm>
                    <a:off x="1876869" y="9713287"/>
                    <a:ext cx="256620" cy="73319"/>
                  </a:xfrm>
                  <a:custGeom>
                    <a:avLst/>
                    <a:gdLst>
                      <a:gd name="connsiteX0" fmla="*/ 24440 w 256620"/>
                      <a:gd name="connsiteY0" fmla="*/ 73320 h 73319"/>
                      <a:gd name="connsiteX1" fmla="*/ 12220 w 256620"/>
                      <a:gd name="connsiteY1" fmla="*/ 73320 h 73319"/>
                      <a:gd name="connsiteX2" fmla="*/ 6110 w 256620"/>
                      <a:gd name="connsiteY2" fmla="*/ 67210 h 73319"/>
                      <a:gd name="connsiteX3" fmla="*/ 0 w 256620"/>
                      <a:gd name="connsiteY3" fmla="*/ 48880 h 73319"/>
                      <a:gd name="connsiteX4" fmla="*/ 6110 w 256620"/>
                      <a:gd name="connsiteY4" fmla="*/ 36660 h 73319"/>
                      <a:gd name="connsiteX5" fmla="*/ 146640 w 256620"/>
                      <a:gd name="connsiteY5" fmla="*/ 0 h 73319"/>
                      <a:gd name="connsiteX6" fmla="*/ 244400 w 256620"/>
                      <a:gd name="connsiteY6" fmla="*/ 18330 h 73319"/>
                      <a:gd name="connsiteX7" fmla="*/ 244400 w 256620"/>
                      <a:gd name="connsiteY7" fmla="*/ 18330 h 73319"/>
                      <a:gd name="connsiteX8" fmla="*/ 256620 w 256620"/>
                      <a:gd name="connsiteY8" fmla="*/ 30550 h 73319"/>
                      <a:gd name="connsiteX9" fmla="*/ 256620 w 256620"/>
                      <a:gd name="connsiteY9" fmla="*/ 42770 h 73319"/>
                      <a:gd name="connsiteX10" fmla="*/ 226070 w 256620"/>
                      <a:gd name="connsiteY10" fmla="*/ 48880 h 73319"/>
                      <a:gd name="connsiteX11" fmla="*/ 152750 w 256620"/>
                      <a:gd name="connsiteY11" fmla="*/ 30550 h 73319"/>
                      <a:gd name="connsiteX12" fmla="*/ 30550 w 256620"/>
                      <a:gd name="connsiteY12" fmla="*/ 61100 h 73319"/>
                      <a:gd name="connsiteX13" fmla="*/ 24440 w 256620"/>
                      <a:gd name="connsiteY13" fmla="*/ 73320 h 73319"/>
                      <a:gd name="connsiteX14" fmla="*/ 146640 w 256620"/>
                      <a:gd name="connsiteY14" fmla="*/ 12220 h 73319"/>
                      <a:gd name="connsiteX15" fmla="*/ 12220 w 256620"/>
                      <a:gd name="connsiteY15" fmla="*/ 48880 h 73319"/>
                      <a:gd name="connsiteX16" fmla="*/ 12220 w 256620"/>
                      <a:gd name="connsiteY16" fmla="*/ 48880 h 73319"/>
                      <a:gd name="connsiteX17" fmla="*/ 12220 w 256620"/>
                      <a:gd name="connsiteY17" fmla="*/ 54990 h 73319"/>
                      <a:gd name="connsiteX18" fmla="*/ 18330 w 256620"/>
                      <a:gd name="connsiteY18" fmla="*/ 54990 h 73319"/>
                      <a:gd name="connsiteX19" fmla="*/ 30550 w 256620"/>
                      <a:gd name="connsiteY19" fmla="*/ 54990 h 73319"/>
                      <a:gd name="connsiteX20" fmla="*/ 158860 w 256620"/>
                      <a:gd name="connsiteY20" fmla="*/ 24440 h 73319"/>
                      <a:gd name="connsiteX21" fmla="*/ 238290 w 256620"/>
                      <a:gd name="connsiteY21" fmla="*/ 42770 h 73319"/>
                      <a:gd name="connsiteX22" fmla="*/ 250510 w 256620"/>
                      <a:gd name="connsiteY22" fmla="*/ 42770 h 73319"/>
                      <a:gd name="connsiteX23" fmla="*/ 250510 w 256620"/>
                      <a:gd name="connsiteY23" fmla="*/ 42770 h 73319"/>
                      <a:gd name="connsiteX24" fmla="*/ 244400 w 256620"/>
                      <a:gd name="connsiteY24" fmla="*/ 36660 h 73319"/>
                      <a:gd name="connsiteX25" fmla="*/ 244400 w 256620"/>
                      <a:gd name="connsiteY25" fmla="*/ 30550 h 73319"/>
                      <a:gd name="connsiteX26" fmla="*/ 244400 w 256620"/>
                      <a:gd name="connsiteY26" fmla="*/ 36660 h 73319"/>
                      <a:gd name="connsiteX27" fmla="*/ 146640 w 256620"/>
                      <a:gd name="connsiteY27" fmla="*/ 1222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6620" h="73319">
                        <a:moveTo>
                          <a:pt x="24440" y="73320"/>
                        </a:moveTo>
                        <a:cubicBezTo>
                          <a:pt x="18330" y="73320"/>
                          <a:pt x="18330" y="73320"/>
                          <a:pt x="12220" y="73320"/>
                        </a:cubicBezTo>
                        <a:cubicBezTo>
                          <a:pt x="6110" y="73320"/>
                          <a:pt x="6110" y="67210"/>
                          <a:pt x="6110" y="67210"/>
                        </a:cubicBezTo>
                        <a:cubicBezTo>
                          <a:pt x="0" y="61100"/>
                          <a:pt x="0" y="54990"/>
                          <a:pt x="0" y="48880"/>
                        </a:cubicBezTo>
                        <a:cubicBezTo>
                          <a:pt x="0" y="42770"/>
                          <a:pt x="6110" y="36660"/>
                          <a:pt x="6110" y="36660"/>
                        </a:cubicBezTo>
                        <a:cubicBezTo>
                          <a:pt x="12220" y="30550"/>
                          <a:pt x="73320" y="0"/>
                          <a:pt x="146640" y="0"/>
                        </a:cubicBezTo>
                        <a:cubicBezTo>
                          <a:pt x="183300" y="0"/>
                          <a:pt x="213850" y="6110"/>
                          <a:pt x="244400" y="18330"/>
                        </a:cubicBezTo>
                        <a:lnTo>
                          <a:pt x="244400" y="18330"/>
                        </a:lnTo>
                        <a:cubicBezTo>
                          <a:pt x="250510" y="18330"/>
                          <a:pt x="256620" y="24440"/>
                          <a:pt x="256620" y="30550"/>
                        </a:cubicBezTo>
                        <a:cubicBezTo>
                          <a:pt x="256620" y="36660"/>
                          <a:pt x="256620" y="42770"/>
                          <a:pt x="256620" y="42770"/>
                        </a:cubicBezTo>
                        <a:cubicBezTo>
                          <a:pt x="250510" y="54990"/>
                          <a:pt x="238290" y="54990"/>
                          <a:pt x="226070" y="48880"/>
                        </a:cubicBezTo>
                        <a:cubicBezTo>
                          <a:pt x="201630" y="36660"/>
                          <a:pt x="177190" y="30550"/>
                          <a:pt x="152750" y="30550"/>
                        </a:cubicBezTo>
                        <a:cubicBezTo>
                          <a:pt x="91650" y="30550"/>
                          <a:pt x="36660" y="61100"/>
                          <a:pt x="30550" y="61100"/>
                        </a:cubicBezTo>
                        <a:cubicBezTo>
                          <a:pt x="30550" y="67210"/>
                          <a:pt x="30550" y="73320"/>
                          <a:pt x="24440" y="73320"/>
                        </a:cubicBezTo>
                        <a:close/>
                        <a:moveTo>
                          <a:pt x="146640" y="12220"/>
                        </a:moveTo>
                        <a:cubicBezTo>
                          <a:pt x="73320" y="12220"/>
                          <a:pt x="12220" y="42770"/>
                          <a:pt x="12220" y="48880"/>
                        </a:cubicBezTo>
                        <a:cubicBezTo>
                          <a:pt x="12220" y="48880"/>
                          <a:pt x="12220" y="48880"/>
                          <a:pt x="12220" y="48880"/>
                        </a:cubicBezTo>
                        <a:cubicBezTo>
                          <a:pt x="12220" y="48880"/>
                          <a:pt x="12220" y="48880"/>
                          <a:pt x="12220" y="54990"/>
                        </a:cubicBezTo>
                        <a:cubicBezTo>
                          <a:pt x="12220" y="54990"/>
                          <a:pt x="12220" y="54990"/>
                          <a:pt x="18330" y="54990"/>
                        </a:cubicBezTo>
                        <a:cubicBezTo>
                          <a:pt x="24440" y="54990"/>
                          <a:pt x="24440" y="54990"/>
                          <a:pt x="30550" y="54990"/>
                        </a:cubicBezTo>
                        <a:cubicBezTo>
                          <a:pt x="36660" y="48880"/>
                          <a:pt x="91650" y="24440"/>
                          <a:pt x="158860" y="24440"/>
                        </a:cubicBezTo>
                        <a:cubicBezTo>
                          <a:pt x="189410" y="24440"/>
                          <a:pt x="213850" y="30550"/>
                          <a:pt x="238290" y="42770"/>
                        </a:cubicBezTo>
                        <a:cubicBezTo>
                          <a:pt x="244400" y="42770"/>
                          <a:pt x="250510" y="42770"/>
                          <a:pt x="250510" y="42770"/>
                        </a:cubicBezTo>
                        <a:cubicBezTo>
                          <a:pt x="250510" y="42770"/>
                          <a:pt x="250510" y="42770"/>
                          <a:pt x="250510" y="42770"/>
                        </a:cubicBezTo>
                        <a:cubicBezTo>
                          <a:pt x="250510" y="42770"/>
                          <a:pt x="250510" y="36660"/>
                          <a:pt x="244400" y="36660"/>
                        </a:cubicBezTo>
                        <a:lnTo>
                          <a:pt x="244400" y="30550"/>
                        </a:lnTo>
                        <a:lnTo>
                          <a:pt x="244400" y="36660"/>
                        </a:lnTo>
                        <a:cubicBezTo>
                          <a:pt x="207740" y="18330"/>
                          <a:pt x="183300" y="12220"/>
                          <a:pt x="146640" y="12220"/>
                        </a:cubicBezTo>
                        <a:close/>
                      </a:path>
                    </a:pathLst>
                  </a:custGeom>
                  <a:solidFill>
                    <a:srgbClr val="ADACA8"/>
                  </a:solidFill>
                  <a:ln w="61038" cap="flat">
                    <a:noFill/>
                    <a:prstDash val="solid"/>
                    <a:miter/>
                  </a:ln>
                </p:spPr>
                <p:txBody>
                  <a:bodyPr rtlCol="0" anchor="ctr"/>
                  <a:lstStyle/>
                  <a:p>
                    <a:endParaRPr lang="en-US"/>
                  </a:p>
                </p:txBody>
              </p:sp>
            </p:grpSp>
            <p:grpSp>
              <p:nvGrpSpPr>
                <p:cNvPr id="57" name="Graphic 16">
                  <a:extLst>
                    <a:ext uri="{FF2B5EF4-FFF2-40B4-BE49-F238E27FC236}">
                      <a16:creationId xmlns:a16="http://schemas.microsoft.com/office/drawing/2014/main" id="{C0FC20A0-6A23-4A4F-B60B-140CE2119DA4}"/>
                    </a:ext>
                  </a:extLst>
                </p:cNvPr>
                <p:cNvGrpSpPr/>
                <p:nvPr/>
              </p:nvGrpSpPr>
              <p:grpSpPr>
                <a:xfrm>
                  <a:off x="1913529" y="9682737"/>
                  <a:ext cx="201630" cy="164969"/>
                  <a:chOff x="1913529" y="9682737"/>
                  <a:chExt cx="201630" cy="164969"/>
                </a:xfrm>
              </p:grpSpPr>
              <p:sp>
                <p:nvSpPr>
                  <p:cNvPr id="58" name="Freeform: Shape 57">
                    <a:extLst>
                      <a:ext uri="{FF2B5EF4-FFF2-40B4-BE49-F238E27FC236}">
                        <a16:creationId xmlns:a16="http://schemas.microsoft.com/office/drawing/2014/main" id="{A1D65F56-838A-4084-B04E-449A04F58DAB}"/>
                      </a:ext>
                    </a:extLst>
                  </p:cNvPr>
                  <p:cNvSpPr/>
                  <p:nvPr/>
                </p:nvSpPr>
                <p:spPr>
                  <a:xfrm>
                    <a:off x="1929329" y="9682737"/>
                    <a:ext cx="184303" cy="144543"/>
                  </a:xfrm>
                  <a:custGeom>
                    <a:avLst/>
                    <a:gdLst>
                      <a:gd name="connsiteX0" fmla="*/ 161391 w 184303"/>
                      <a:gd name="connsiteY0" fmla="*/ 140530 h 144543"/>
                      <a:gd name="connsiteX1" fmla="*/ 155281 w 184303"/>
                      <a:gd name="connsiteY1" fmla="*/ 134420 h 144543"/>
                      <a:gd name="connsiteX2" fmla="*/ 8641 w 184303"/>
                      <a:gd name="connsiteY2" fmla="*/ 24440 h 144543"/>
                      <a:gd name="connsiteX3" fmla="*/ 2531 w 184303"/>
                      <a:gd name="connsiteY3" fmla="*/ 6110 h 144543"/>
                      <a:gd name="connsiteX4" fmla="*/ 20861 w 184303"/>
                      <a:gd name="connsiteY4" fmla="*/ 0 h 144543"/>
                      <a:gd name="connsiteX5" fmla="*/ 179721 w 184303"/>
                      <a:gd name="connsiteY5" fmla="*/ 116090 h 144543"/>
                      <a:gd name="connsiteX6" fmla="*/ 179721 w 184303"/>
                      <a:gd name="connsiteY6" fmla="*/ 134420 h 144543"/>
                      <a:gd name="connsiteX7" fmla="*/ 161391 w 184303"/>
                      <a:gd name="connsiteY7" fmla="*/ 140530 h 1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03" h="144543">
                        <a:moveTo>
                          <a:pt x="161391" y="140530"/>
                        </a:moveTo>
                        <a:cubicBezTo>
                          <a:pt x="161391" y="140530"/>
                          <a:pt x="155281" y="134420"/>
                          <a:pt x="155281" y="134420"/>
                        </a:cubicBezTo>
                        <a:cubicBezTo>
                          <a:pt x="155281" y="134420"/>
                          <a:pt x="106401" y="73320"/>
                          <a:pt x="8641" y="24440"/>
                        </a:cubicBezTo>
                        <a:cubicBezTo>
                          <a:pt x="2531" y="18330"/>
                          <a:pt x="-3579" y="12220"/>
                          <a:pt x="2531" y="6110"/>
                        </a:cubicBezTo>
                        <a:cubicBezTo>
                          <a:pt x="8641" y="0"/>
                          <a:pt x="14751" y="0"/>
                          <a:pt x="20861" y="0"/>
                        </a:cubicBezTo>
                        <a:cubicBezTo>
                          <a:pt x="124731" y="48880"/>
                          <a:pt x="179721" y="116090"/>
                          <a:pt x="179721" y="116090"/>
                        </a:cubicBezTo>
                        <a:cubicBezTo>
                          <a:pt x="185831" y="122200"/>
                          <a:pt x="185831" y="128310"/>
                          <a:pt x="179721" y="134420"/>
                        </a:cubicBezTo>
                        <a:cubicBezTo>
                          <a:pt x="167501" y="146640"/>
                          <a:pt x="161391" y="146640"/>
                          <a:pt x="161391" y="140530"/>
                        </a:cubicBezTo>
                        <a:close/>
                      </a:path>
                    </a:pathLst>
                  </a:custGeom>
                  <a:solidFill>
                    <a:srgbClr val="FFFFFF"/>
                  </a:solidFill>
                  <a:ln w="61038"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7930C7FE-7ED6-4CFD-8FAC-898C29F41E84}"/>
                      </a:ext>
                    </a:extLst>
                  </p:cNvPr>
                  <p:cNvSpPr/>
                  <p:nvPr/>
                </p:nvSpPr>
                <p:spPr>
                  <a:xfrm>
                    <a:off x="1913529" y="9690944"/>
                    <a:ext cx="201630" cy="156763"/>
                  </a:xfrm>
                  <a:custGeom>
                    <a:avLst/>
                    <a:gdLst>
                      <a:gd name="connsiteX0" fmla="*/ 183300 w 201630"/>
                      <a:gd name="connsiteY0" fmla="*/ 144543 h 156763"/>
                      <a:gd name="connsiteX1" fmla="*/ 171080 w 201630"/>
                      <a:gd name="connsiteY1" fmla="*/ 144543 h 156763"/>
                      <a:gd name="connsiteX2" fmla="*/ 158860 w 201630"/>
                      <a:gd name="connsiteY2" fmla="*/ 138433 h 156763"/>
                      <a:gd name="connsiteX3" fmla="*/ 12220 w 201630"/>
                      <a:gd name="connsiteY3" fmla="*/ 34563 h 156763"/>
                      <a:gd name="connsiteX4" fmla="*/ 0 w 201630"/>
                      <a:gd name="connsiteY4" fmla="*/ 22343 h 156763"/>
                      <a:gd name="connsiteX5" fmla="*/ 0 w 201630"/>
                      <a:gd name="connsiteY5" fmla="*/ 10123 h 156763"/>
                      <a:gd name="connsiteX6" fmla="*/ 30550 w 201630"/>
                      <a:gd name="connsiteY6" fmla="*/ 4013 h 156763"/>
                      <a:gd name="connsiteX7" fmla="*/ 195520 w 201630"/>
                      <a:gd name="connsiteY7" fmla="*/ 126213 h 156763"/>
                      <a:gd name="connsiteX8" fmla="*/ 201630 w 201630"/>
                      <a:gd name="connsiteY8" fmla="*/ 144543 h 156763"/>
                      <a:gd name="connsiteX9" fmla="*/ 189410 w 201630"/>
                      <a:gd name="connsiteY9" fmla="*/ 156763 h 156763"/>
                      <a:gd name="connsiteX10" fmla="*/ 183300 w 201630"/>
                      <a:gd name="connsiteY10" fmla="*/ 144543 h 156763"/>
                      <a:gd name="connsiteX11" fmla="*/ 24440 w 201630"/>
                      <a:gd name="connsiteY11" fmla="*/ 4013 h 156763"/>
                      <a:gd name="connsiteX12" fmla="*/ 24440 w 201630"/>
                      <a:gd name="connsiteY12" fmla="*/ 4013 h 156763"/>
                      <a:gd name="connsiteX13" fmla="*/ 24440 w 201630"/>
                      <a:gd name="connsiteY13" fmla="*/ 4013 h 156763"/>
                      <a:gd name="connsiteX14" fmla="*/ 24440 w 201630"/>
                      <a:gd name="connsiteY14" fmla="*/ 16234 h 156763"/>
                      <a:gd name="connsiteX15" fmla="*/ 177190 w 201630"/>
                      <a:gd name="connsiteY15" fmla="*/ 126213 h 156763"/>
                      <a:gd name="connsiteX16" fmla="*/ 183300 w 201630"/>
                      <a:gd name="connsiteY16" fmla="*/ 132323 h 156763"/>
                      <a:gd name="connsiteX17" fmla="*/ 189410 w 201630"/>
                      <a:gd name="connsiteY17" fmla="*/ 132323 h 156763"/>
                      <a:gd name="connsiteX18" fmla="*/ 189410 w 201630"/>
                      <a:gd name="connsiteY18" fmla="*/ 132323 h 156763"/>
                      <a:gd name="connsiteX19" fmla="*/ 189410 w 201630"/>
                      <a:gd name="connsiteY19" fmla="*/ 126213 h 156763"/>
                      <a:gd name="connsiteX20" fmla="*/ 24440 w 201630"/>
                      <a:gd name="connsiteY20" fmla="*/ 4013 h 156763"/>
                      <a:gd name="connsiteX21" fmla="*/ 24440 w 201630"/>
                      <a:gd name="connsiteY21" fmla="*/ 4013 h 15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630" h="156763">
                        <a:moveTo>
                          <a:pt x="183300" y="144543"/>
                        </a:moveTo>
                        <a:cubicBezTo>
                          <a:pt x="177190" y="144543"/>
                          <a:pt x="177190" y="144543"/>
                          <a:pt x="171080" y="144543"/>
                        </a:cubicBezTo>
                        <a:cubicBezTo>
                          <a:pt x="164970" y="144543"/>
                          <a:pt x="164970" y="138433"/>
                          <a:pt x="158860" y="138433"/>
                        </a:cubicBezTo>
                        <a:cubicBezTo>
                          <a:pt x="158860" y="138433"/>
                          <a:pt x="109980" y="77334"/>
                          <a:pt x="12220" y="34563"/>
                        </a:cubicBezTo>
                        <a:cubicBezTo>
                          <a:pt x="6110" y="28453"/>
                          <a:pt x="0" y="28453"/>
                          <a:pt x="0" y="22343"/>
                        </a:cubicBezTo>
                        <a:cubicBezTo>
                          <a:pt x="0" y="16234"/>
                          <a:pt x="0" y="10123"/>
                          <a:pt x="0" y="10123"/>
                        </a:cubicBezTo>
                        <a:cubicBezTo>
                          <a:pt x="6110" y="-2097"/>
                          <a:pt x="18330" y="-2097"/>
                          <a:pt x="30550" y="4013"/>
                        </a:cubicBezTo>
                        <a:cubicBezTo>
                          <a:pt x="134420" y="52893"/>
                          <a:pt x="189410" y="113993"/>
                          <a:pt x="195520" y="126213"/>
                        </a:cubicBezTo>
                        <a:cubicBezTo>
                          <a:pt x="201630" y="132323"/>
                          <a:pt x="201630" y="138433"/>
                          <a:pt x="201630" y="144543"/>
                        </a:cubicBezTo>
                        <a:cubicBezTo>
                          <a:pt x="201630" y="150653"/>
                          <a:pt x="195520" y="156763"/>
                          <a:pt x="189410" y="156763"/>
                        </a:cubicBezTo>
                        <a:cubicBezTo>
                          <a:pt x="189410" y="144543"/>
                          <a:pt x="183300" y="144543"/>
                          <a:pt x="183300" y="144543"/>
                        </a:cubicBezTo>
                        <a:close/>
                        <a:moveTo>
                          <a:pt x="24440" y="4013"/>
                        </a:moveTo>
                        <a:cubicBezTo>
                          <a:pt x="18330" y="4013"/>
                          <a:pt x="18330" y="4013"/>
                          <a:pt x="24440" y="4013"/>
                        </a:cubicBezTo>
                        <a:cubicBezTo>
                          <a:pt x="18330" y="10123"/>
                          <a:pt x="18330" y="10123"/>
                          <a:pt x="24440" y="4013"/>
                        </a:cubicBezTo>
                        <a:cubicBezTo>
                          <a:pt x="18330" y="10123"/>
                          <a:pt x="24440" y="10123"/>
                          <a:pt x="24440" y="16234"/>
                        </a:cubicBezTo>
                        <a:cubicBezTo>
                          <a:pt x="122200" y="65113"/>
                          <a:pt x="171080" y="126213"/>
                          <a:pt x="177190" y="126213"/>
                        </a:cubicBezTo>
                        <a:cubicBezTo>
                          <a:pt x="177190" y="126213"/>
                          <a:pt x="177190" y="126213"/>
                          <a:pt x="183300" y="132323"/>
                        </a:cubicBezTo>
                        <a:cubicBezTo>
                          <a:pt x="189410" y="132323"/>
                          <a:pt x="189410" y="132323"/>
                          <a:pt x="189410" y="132323"/>
                        </a:cubicBezTo>
                        <a:cubicBezTo>
                          <a:pt x="189410" y="132323"/>
                          <a:pt x="189410" y="132323"/>
                          <a:pt x="189410" y="132323"/>
                        </a:cubicBezTo>
                        <a:cubicBezTo>
                          <a:pt x="189410" y="132323"/>
                          <a:pt x="189410" y="132323"/>
                          <a:pt x="189410" y="126213"/>
                        </a:cubicBezTo>
                        <a:cubicBezTo>
                          <a:pt x="183300" y="120103"/>
                          <a:pt x="128310" y="52893"/>
                          <a:pt x="24440" y="4013"/>
                        </a:cubicBezTo>
                        <a:cubicBezTo>
                          <a:pt x="24440" y="4013"/>
                          <a:pt x="24440" y="4013"/>
                          <a:pt x="24440" y="4013"/>
                        </a:cubicBezTo>
                        <a:close/>
                      </a:path>
                    </a:pathLst>
                  </a:custGeom>
                  <a:solidFill>
                    <a:srgbClr val="ADACA8"/>
                  </a:solidFill>
                  <a:ln w="61038" cap="flat">
                    <a:noFill/>
                    <a:prstDash val="solid"/>
                    <a:miter/>
                  </a:ln>
                </p:spPr>
                <p:txBody>
                  <a:bodyPr rtlCol="0" anchor="ctr"/>
                  <a:lstStyle/>
                  <a:p>
                    <a:endParaRPr lang="en-US"/>
                  </a:p>
                </p:txBody>
              </p:sp>
            </p:grpSp>
            <p:grpSp>
              <p:nvGrpSpPr>
                <p:cNvPr id="60" name="Graphic 16">
                  <a:extLst>
                    <a:ext uri="{FF2B5EF4-FFF2-40B4-BE49-F238E27FC236}">
                      <a16:creationId xmlns:a16="http://schemas.microsoft.com/office/drawing/2014/main" id="{E184A04A-C0B7-430A-A172-54ED6B717B03}"/>
                    </a:ext>
                  </a:extLst>
                </p:cNvPr>
                <p:cNvGrpSpPr/>
                <p:nvPr/>
              </p:nvGrpSpPr>
              <p:grpSpPr>
                <a:xfrm>
                  <a:off x="1925750" y="9615527"/>
                  <a:ext cx="213850" cy="79429"/>
                  <a:chOff x="1925750" y="9615527"/>
                  <a:chExt cx="213850" cy="79429"/>
                </a:xfrm>
              </p:grpSpPr>
              <p:sp>
                <p:nvSpPr>
                  <p:cNvPr id="61" name="Freeform: Shape 60">
                    <a:extLst>
                      <a:ext uri="{FF2B5EF4-FFF2-40B4-BE49-F238E27FC236}">
                        <a16:creationId xmlns:a16="http://schemas.microsoft.com/office/drawing/2014/main" id="{7C288E6D-3E7E-4BBD-BB2E-9D36AE47E3E3}"/>
                      </a:ext>
                    </a:extLst>
                  </p:cNvPr>
                  <p:cNvSpPr/>
                  <p:nvPr/>
                </p:nvSpPr>
                <p:spPr>
                  <a:xfrm>
                    <a:off x="1933956" y="9617896"/>
                    <a:ext cx="205643" cy="69423"/>
                  </a:xfrm>
                  <a:custGeom>
                    <a:avLst/>
                    <a:gdLst>
                      <a:gd name="connsiteX0" fmla="*/ 10123 w 205643"/>
                      <a:gd name="connsiteY0" fmla="*/ 64841 h 69423"/>
                      <a:gd name="connsiteX1" fmla="*/ 10123 w 205643"/>
                      <a:gd name="connsiteY1" fmla="*/ 64841 h 69423"/>
                      <a:gd name="connsiteX2" fmla="*/ 4013 w 205643"/>
                      <a:gd name="connsiteY2" fmla="*/ 40401 h 69423"/>
                      <a:gd name="connsiteX3" fmla="*/ 187313 w 205643"/>
                      <a:gd name="connsiteY3" fmla="*/ 3741 h 69423"/>
                      <a:gd name="connsiteX4" fmla="*/ 205644 w 205643"/>
                      <a:gd name="connsiteY4" fmla="*/ 22071 h 69423"/>
                      <a:gd name="connsiteX5" fmla="*/ 187313 w 205643"/>
                      <a:gd name="connsiteY5" fmla="*/ 34291 h 69423"/>
                      <a:gd name="connsiteX6" fmla="*/ 28453 w 205643"/>
                      <a:gd name="connsiteY6" fmla="*/ 64841 h 69423"/>
                      <a:gd name="connsiteX7" fmla="*/ 10123 w 205643"/>
                      <a:gd name="connsiteY7" fmla="*/ 64841 h 6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643" h="69423">
                        <a:moveTo>
                          <a:pt x="10123" y="64841"/>
                        </a:moveTo>
                        <a:cubicBezTo>
                          <a:pt x="10123" y="64841"/>
                          <a:pt x="4013" y="64841"/>
                          <a:pt x="10123" y="64841"/>
                        </a:cubicBezTo>
                        <a:cubicBezTo>
                          <a:pt x="-2097" y="58731"/>
                          <a:pt x="-2097" y="46511"/>
                          <a:pt x="4013" y="40401"/>
                        </a:cubicBezTo>
                        <a:cubicBezTo>
                          <a:pt x="10123" y="40401"/>
                          <a:pt x="83443" y="-14589"/>
                          <a:pt x="187313" y="3741"/>
                        </a:cubicBezTo>
                        <a:cubicBezTo>
                          <a:pt x="193423" y="3741"/>
                          <a:pt x="205644" y="9851"/>
                          <a:pt x="205644" y="22071"/>
                        </a:cubicBezTo>
                        <a:cubicBezTo>
                          <a:pt x="205644" y="28181"/>
                          <a:pt x="199533" y="34291"/>
                          <a:pt x="187313" y="34291"/>
                        </a:cubicBezTo>
                        <a:cubicBezTo>
                          <a:pt x="95663" y="15961"/>
                          <a:pt x="28453" y="64841"/>
                          <a:pt x="28453" y="64841"/>
                        </a:cubicBezTo>
                        <a:cubicBezTo>
                          <a:pt x="22343" y="70951"/>
                          <a:pt x="16233" y="70951"/>
                          <a:pt x="10123" y="64841"/>
                        </a:cubicBezTo>
                        <a:close/>
                      </a:path>
                    </a:pathLst>
                  </a:custGeom>
                  <a:solidFill>
                    <a:srgbClr val="FFFFFF"/>
                  </a:solidFill>
                  <a:ln w="61038"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59EB94B5-554C-493E-A5C8-F8A8C319C0BF}"/>
                      </a:ext>
                    </a:extLst>
                  </p:cNvPr>
                  <p:cNvSpPr/>
                  <p:nvPr/>
                </p:nvSpPr>
                <p:spPr>
                  <a:xfrm>
                    <a:off x="1925750" y="9615527"/>
                    <a:ext cx="213850" cy="79429"/>
                  </a:xfrm>
                  <a:custGeom>
                    <a:avLst/>
                    <a:gdLst>
                      <a:gd name="connsiteX0" fmla="*/ 24440 w 213850"/>
                      <a:gd name="connsiteY0" fmla="*/ 79430 h 79429"/>
                      <a:gd name="connsiteX1" fmla="*/ 12220 w 213850"/>
                      <a:gd name="connsiteY1" fmla="*/ 79430 h 79429"/>
                      <a:gd name="connsiteX2" fmla="*/ 6110 w 213850"/>
                      <a:gd name="connsiteY2" fmla="*/ 73320 h 79429"/>
                      <a:gd name="connsiteX3" fmla="*/ 0 w 213850"/>
                      <a:gd name="connsiteY3" fmla="*/ 54990 h 79429"/>
                      <a:gd name="connsiteX4" fmla="*/ 6110 w 213850"/>
                      <a:gd name="connsiteY4" fmla="*/ 42770 h 79429"/>
                      <a:gd name="connsiteX5" fmla="*/ 146640 w 213850"/>
                      <a:gd name="connsiteY5" fmla="*/ 0 h 79429"/>
                      <a:gd name="connsiteX6" fmla="*/ 195520 w 213850"/>
                      <a:gd name="connsiteY6" fmla="*/ 6110 h 79429"/>
                      <a:gd name="connsiteX7" fmla="*/ 213850 w 213850"/>
                      <a:gd name="connsiteY7" fmla="*/ 30550 h 79429"/>
                      <a:gd name="connsiteX8" fmla="*/ 189410 w 213850"/>
                      <a:gd name="connsiteY8" fmla="*/ 48880 h 79429"/>
                      <a:gd name="connsiteX9" fmla="*/ 146640 w 213850"/>
                      <a:gd name="connsiteY9" fmla="*/ 42770 h 79429"/>
                      <a:gd name="connsiteX10" fmla="*/ 30550 w 213850"/>
                      <a:gd name="connsiteY10" fmla="*/ 79430 h 79429"/>
                      <a:gd name="connsiteX11" fmla="*/ 24440 w 213850"/>
                      <a:gd name="connsiteY11" fmla="*/ 79430 h 79429"/>
                      <a:gd name="connsiteX12" fmla="*/ 146640 w 213850"/>
                      <a:gd name="connsiteY12" fmla="*/ 12220 h 79429"/>
                      <a:gd name="connsiteX13" fmla="*/ 18330 w 213850"/>
                      <a:gd name="connsiteY13" fmla="*/ 48880 h 79429"/>
                      <a:gd name="connsiteX14" fmla="*/ 18330 w 213850"/>
                      <a:gd name="connsiteY14" fmla="*/ 48880 h 79429"/>
                      <a:gd name="connsiteX15" fmla="*/ 18330 w 213850"/>
                      <a:gd name="connsiteY15" fmla="*/ 54990 h 79429"/>
                      <a:gd name="connsiteX16" fmla="*/ 24440 w 213850"/>
                      <a:gd name="connsiteY16" fmla="*/ 54990 h 79429"/>
                      <a:gd name="connsiteX17" fmla="*/ 36660 w 213850"/>
                      <a:gd name="connsiteY17" fmla="*/ 54990 h 79429"/>
                      <a:gd name="connsiteX18" fmla="*/ 158860 w 213850"/>
                      <a:gd name="connsiteY18" fmla="*/ 18330 h 79429"/>
                      <a:gd name="connsiteX19" fmla="*/ 201630 w 213850"/>
                      <a:gd name="connsiteY19" fmla="*/ 24440 h 79429"/>
                      <a:gd name="connsiteX20" fmla="*/ 201630 w 213850"/>
                      <a:gd name="connsiteY20" fmla="*/ 24440 h 79429"/>
                      <a:gd name="connsiteX21" fmla="*/ 207740 w 213850"/>
                      <a:gd name="connsiteY21" fmla="*/ 18330 h 79429"/>
                      <a:gd name="connsiteX22" fmla="*/ 195520 w 213850"/>
                      <a:gd name="connsiteY22" fmla="*/ 12220 h 79429"/>
                      <a:gd name="connsiteX23" fmla="*/ 146640 w 213850"/>
                      <a:gd name="connsiteY23" fmla="*/ 12220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3850" h="79429">
                        <a:moveTo>
                          <a:pt x="24440" y="79430"/>
                        </a:moveTo>
                        <a:cubicBezTo>
                          <a:pt x="18330" y="79430"/>
                          <a:pt x="18330" y="79430"/>
                          <a:pt x="12220" y="79430"/>
                        </a:cubicBezTo>
                        <a:cubicBezTo>
                          <a:pt x="12220" y="79430"/>
                          <a:pt x="6110" y="79430"/>
                          <a:pt x="6110" y="73320"/>
                        </a:cubicBezTo>
                        <a:cubicBezTo>
                          <a:pt x="0" y="67210"/>
                          <a:pt x="0" y="61100"/>
                          <a:pt x="0" y="54990"/>
                        </a:cubicBezTo>
                        <a:cubicBezTo>
                          <a:pt x="0" y="48880"/>
                          <a:pt x="0" y="42770"/>
                          <a:pt x="6110" y="42770"/>
                        </a:cubicBezTo>
                        <a:cubicBezTo>
                          <a:pt x="6110" y="42770"/>
                          <a:pt x="61100" y="0"/>
                          <a:pt x="146640" y="0"/>
                        </a:cubicBezTo>
                        <a:cubicBezTo>
                          <a:pt x="164970" y="0"/>
                          <a:pt x="183300" y="0"/>
                          <a:pt x="195520" y="6110"/>
                        </a:cubicBezTo>
                        <a:cubicBezTo>
                          <a:pt x="207740" y="6110"/>
                          <a:pt x="213850" y="18330"/>
                          <a:pt x="213850" y="30550"/>
                        </a:cubicBezTo>
                        <a:cubicBezTo>
                          <a:pt x="213850" y="42770"/>
                          <a:pt x="201630" y="48880"/>
                          <a:pt x="189410" y="48880"/>
                        </a:cubicBezTo>
                        <a:cubicBezTo>
                          <a:pt x="177190" y="48880"/>
                          <a:pt x="164970" y="42770"/>
                          <a:pt x="146640" y="42770"/>
                        </a:cubicBezTo>
                        <a:cubicBezTo>
                          <a:pt x="79430" y="42770"/>
                          <a:pt x="30550" y="73320"/>
                          <a:pt x="30550" y="79430"/>
                        </a:cubicBezTo>
                        <a:cubicBezTo>
                          <a:pt x="36660" y="79430"/>
                          <a:pt x="30550" y="79430"/>
                          <a:pt x="24440" y="79430"/>
                        </a:cubicBezTo>
                        <a:close/>
                        <a:moveTo>
                          <a:pt x="146640" y="12220"/>
                        </a:moveTo>
                        <a:cubicBezTo>
                          <a:pt x="67210" y="12220"/>
                          <a:pt x="18330" y="48880"/>
                          <a:pt x="18330" y="48880"/>
                        </a:cubicBezTo>
                        <a:cubicBezTo>
                          <a:pt x="18330" y="48880"/>
                          <a:pt x="18330" y="48880"/>
                          <a:pt x="18330" y="48880"/>
                        </a:cubicBezTo>
                        <a:cubicBezTo>
                          <a:pt x="18330" y="48880"/>
                          <a:pt x="18330" y="54990"/>
                          <a:pt x="18330" y="54990"/>
                        </a:cubicBezTo>
                        <a:cubicBezTo>
                          <a:pt x="18330" y="54990"/>
                          <a:pt x="18330" y="54990"/>
                          <a:pt x="24440" y="54990"/>
                        </a:cubicBezTo>
                        <a:cubicBezTo>
                          <a:pt x="30550" y="54990"/>
                          <a:pt x="30550" y="54990"/>
                          <a:pt x="36660" y="54990"/>
                        </a:cubicBezTo>
                        <a:cubicBezTo>
                          <a:pt x="36660" y="54990"/>
                          <a:pt x="85540" y="18330"/>
                          <a:pt x="158860" y="18330"/>
                        </a:cubicBezTo>
                        <a:cubicBezTo>
                          <a:pt x="171080" y="18330"/>
                          <a:pt x="189410" y="18330"/>
                          <a:pt x="201630" y="24440"/>
                        </a:cubicBezTo>
                        <a:cubicBezTo>
                          <a:pt x="201630" y="24440"/>
                          <a:pt x="201630" y="24440"/>
                          <a:pt x="201630" y="24440"/>
                        </a:cubicBezTo>
                        <a:cubicBezTo>
                          <a:pt x="201630" y="24440"/>
                          <a:pt x="207740" y="24440"/>
                          <a:pt x="207740" y="18330"/>
                        </a:cubicBezTo>
                        <a:cubicBezTo>
                          <a:pt x="207740" y="18330"/>
                          <a:pt x="201630" y="12220"/>
                          <a:pt x="195520" y="12220"/>
                        </a:cubicBezTo>
                        <a:cubicBezTo>
                          <a:pt x="177190" y="18330"/>
                          <a:pt x="164970" y="12220"/>
                          <a:pt x="146640" y="12220"/>
                        </a:cubicBezTo>
                        <a:close/>
                      </a:path>
                    </a:pathLst>
                  </a:custGeom>
                  <a:solidFill>
                    <a:srgbClr val="ADACA8"/>
                  </a:solidFill>
                  <a:ln w="61038" cap="flat">
                    <a:noFill/>
                    <a:prstDash val="solid"/>
                    <a:miter/>
                  </a:ln>
                </p:spPr>
                <p:txBody>
                  <a:bodyPr rtlCol="0" anchor="ctr"/>
                  <a:lstStyle/>
                  <a:p>
                    <a:endParaRPr lang="en-US"/>
                  </a:p>
                </p:txBody>
              </p:sp>
            </p:grpSp>
          </p:grpSp>
          <p:grpSp>
            <p:nvGrpSpPr>
              <p:cNvPr id="63" name="Graphic 16">
                <a:extLst>
                  <a:ext uri="{FF2B5EF4-FFF2-40B4-BE49-F238E27FC236}">
                    <a16:creationId xmlns:a16="http://schemas.microsoft.com/office/drawing/2014/main" id="{3F78B14D-342A-4DE9-AB3A-AD2D64BA089F}"/>
                  </a:ext>
                </a:extLst>
              </p:cNvPr>
              <p:cNvGrpSpPr/>
              <p:nvPr/>
            </p:nvGrpSpPr>
            <p:grpSpPr>
              <a:xfrm>
                <a:off x="1546929" y="9701067"/>
                <a:ext cx="928720" cy="446029"/>
                <a:chOff x="1546929" y="9701067"/>
                <a:chExt cx="928720" cy="446029"/>
              </a:xfrm>
            </p:grpSpPr>
            <p:sp>
              <p:nvSpPr>
                <p:cNvPr id="64" name="Freeform: Shape 63">
                  <a:extLst>
                    <a:ext uri="{FF2B5EF4-FFF2-40B4-BE49-F238E27FC236}">
                      <a16:creationId xmlns:a16="http://schemas.microsoft.com/office/drawing/2014/main" id="{05B12336-070C-481D-B0AC-89FCE1FE2EEC}"/>
                    </a:ext>
                  </a:extLst>
                </p:cNvPr>
                <p:cNvSpPr/>
                <p:nvPr/>
              </p:nvSpPr>
              <p:spPr>
                <a:xfrm>
                  <a:off x="1552935" y="9731617"/>
                  <a:ext cx="916605" cy="409389"/>
                </a:xfrm>
                <a:custGeom>
                  <a:avLst/>
                  <a:gdLst>
                    <a:gd name="connsiteX0" fmla="*/ 238395 w 916605"/>
                    <a:gd name="connsiteY0" fmla="*/ 360490 h 409389"/>
                    <a:gd name="connsiteX1" fmla="*/ 105 w 916605"/>
                    <a:gd name="connsiteY1" fmla="*/ 262730 h 409389"/>
                    <a:gd name="connsiteX2" fmla="*/ 105 w 916605"/>
                    <a:gd name="connsiteY2" fmla="*/ 268840 h 409389"/>
                    <a:gd name="connsiteX3" fmla="*/ 507235 w 916605"/>
                    <a:gd name="connsiteY3" fmla="*/ 378820 h 409389"/>
                    <a:gd name="connsiteX4" fmla="*/ 916605 w 916605"/>
                    <a:gd name="connsiteY4" fmla="*/ 0 h 409389"/>
                    <a:gd name="connsiteX5" fmla="*/ 238395 w 916605"/>
                    <a:gd name="connsiteY5" fmla="*/ 360490 h 40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605" h="409389">
                      <a:moveTo>
                        <a:pt x="238395" y="360490"/>
                      </a:moveTo>
                      <a:cubicBezTo>
                        <a:pt x="97865" y="354380"/>
                        <a:pt x="30655" y="299390"/>
                        <a:pt x="105" y="262730"/>
                      </a:cubicBezTo>
                      <a:cubicBezTo>
                        <a:pt x="105" y="262730"/>
                        <a:pt x="105" y="268840"/>
                        <a:pt x="105" y="268840"/>
                      </a:cubicBezTo>
                      <a:cubicBezTo>
                        <a:pt x="-6005" y="384930"/>
                        <a:pt x="256725" y="452140"/>
                        <a:pt x="507235" y="378820"/>
                      </a:cubicBezTo>
                      <a:cubicBezTo>
                        <a:pt x="745525" y="311610"/>
                        <a:pt x="916605" y="116090"/>
                        <a:pt x="916605" y="0"/>
                      </a:cubicBezTo>
                      <a:cubicBezTo>
                        <a:pt x="751635" y="274950"/>
                        <a:pt x="458355" y="372710"/>
                        <a:pt x="238395" y="360490"/>
                      </a:cubicBezTo>
                      <a:close/>
                    </a:path>
                  </a:pathLst>
                </a:custGeom>
                <a:solidFill>
                  <a:srgbClr val="FFFFFF"/>
                </a:solidFill>
                <a:ln w="61038"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D3AC20B-4747-4BBB-ABB4-6C477DFF2A9E}"/>
                    </a:ext>
                  </a:extLst>
                </p:cNvPr>
                <p:cNvSpPr/>
                <p:nvPr/>
              </p:nvSpPr>
              <p:spPr>
                <a:xfrm>
                  <a:off x="1546929" y="9701067"/>
                  <a:ext cx="928720" cy="446029"/>
                </a:xfrm>
                <a:custGeom>
                  <a:avLst/>
                  <a:gdLst>
                    <a:gd name="connsiteX0" fmla="*/ 305500 w 928720"/>
                    <a:gd name="connsiteY0" fmla="*/ 446030 h 446029"/>
                    <a:gd name="connsiteX1" fmla="*/ 30550 w 928720"/>
                    <a:gd name="connsiteY1" fmla="*/ 366600 h 446029"/>
                    <a:gd name="connsiteX2" fmla="*/ 0 w 928720"/>
                    <a:gd name="connsiteY2" fmla="*/ 299390 h 446029"/>
                    <a:gd name="connsiteX3" fmla="*/ 0 w 928720"/>
                    <a:gd name="connsiteY3" fmla="*/ 293280 h 446029"/>
                    <a:gd name="connsiteX4" fmla="*/ 0 w 928720"/>
                    <a:gd name="connsiteY4" fmla="*/ 274950 h 446029"/>
                    <a:gd name="connsiteX5" fmla="*/ 12220 w 928720"/>
                    <a:gd name="connsiteY5" fmla="*/ 287170 h 446029"/>
                    <a:gd name="connsiteX6" fmla="*/ 244400 w 928720"/>
                    <a:gd name="connsiteY6" fmla="*/ 378820 h 446029"/>
                    <a:gd name="connsiteX7" fmla="*/ 281060 w 928720"/>
                    <a:gd name="connsiteY7" fmla="*/ 378820 h 446029"/>
                    <a:gd name="connsiteX8" fmla="*/ 916501 w 928720"/>
                    <a:gd name="connsiteY8" fmla="*/ 18330 h 446029"/>
                    <a:gd name="connsiteX9" fmla="*/ 928721 w 928720"/>
                    <a:gd name="connsiteY9" fmla="*/ 0 h 446029"/>
                    <a:gd name="connsiteX10" fmla="*/ 928721 w 928720"/>
                    <a:gd name="connsiteY10" fmla="*/ 24440 h 446029"/>
                    <a:gd name="connsiteX11" fmla="*/ 513240 w 928720"/>
                    <a:gd name="connsiteY11" fmla="*/ 415480 h 446029"/>
                    <a:gd name="connsiteX12" fmla="*/ 305500 w 928720"/>
                    <a:gd name="connsiteY12" fmla="*/ 446030 h 446029"/>
                    <a:gd name="connsiteX13" fmla="*/ 18330 w 928720"/>
                    <a:gd name="connsiteY13" fmla="*/ 311610 h 446029"/>
                    <a:gd name="connsiteX14" fmla="*/ 42770 w 928720"/>
                    <a:gd name="connsiteY14" fmla="*/ 354380 h 446029"/>
                    <a:gd name="connsiteX15" fmla="*/ 305500 w 928720"/>
                    <a:gd name="connsiteY15" fmla="*/ 427699 h 446029"/>
                    <a:gd name="connsiteX16" fmla="*/ 519350 w 928720"/>
                    <a:gd name="connsiteY16" fmla="*/ 397149 h 446029"/>
                    <a:gd name="connsiteX17" fmla="*/ 922611 w 928720"/>
                    <a:gd name="connsiteY17" fmla="*/ 48880 h 446029"/>
                    <a:gd name="connsiteX18" fmla="*/ 287170 w 928720"/>
                    <a:gd name="connsiteY18" fmla="*/ 391040 h 446029"/>
                    <a:gd name="connsiteX19" fmla="*/ 250510 w 928720"/>
                    <a:gd name="connsiteY19" fmla="*/ 391040 h 446029"/>
                    <a:gd name="connsiteX20" fmla="*/ 18330 w 928720"/>
                    <a:gd name="connsiteY20" fmla="*/ 311610 h 44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8720" h="446029">
                      <a:moveTo>
                        <a:pt x="305500" y="446030"/>
                      </a:moveTo>
                      <a:cubicBezTo>
                        <a:pt x="183300" y="446030"/>
                        <a:pt x="79430" y="415480"/>
                        <a:pt x="30550" y="366600"/>
                      </a:cubicBezTo>
                      <a:cubicBezTo>
                        <a:pt x="12220" y="348270"/>
                        <a:pt x="0" y="323830"/>
                        <a:pt x="0" y="299390"/>
                      </a:cubicBezTo>
                      <a:cubicBezTo>
                        <a:pt x="0" y="299390"/>
                        <a:pt x="0" y="299390"/>
                        <a:pt x="0" y="293280"/>
                      </a:cubicBezTo>
                      <a:lnTo>
                        <a:pt x="0" y="274950"/>
                      </a:lnTo>
                      <a:lnTo>
                        <a:pt x="12220" y="287170"/>
                      </a:lnTo>
                      <a:cubicBezTo>
                        <a:pt x="42770" y="323830"/>
                        <a:pt x="109980" y="372710"/>
                        <a:pt x="244400" y="378820"/>
                      </a:cubicBezTo>
                      <a:cubicBezTo>
                        <a:pt x="256620" y="378820"/>
                        <a:pt x="268840" y="378820"/>
                        <a:pt x="281060" y="378820"/>
                      </a:cubicBezTo>
                      <a:cubicBezTo>
                        <a:pt x="482690" y="378820"/>
                        <a:pt x="751531" y="281060"/>
                        <a:pt x="916501" y="18330"/>
                      </a:cubicBezTo>
                      <a:lnTo>
                        <a:pt x="928721" y="0"/>
                      </a:lnTo>
                      <a:lnTo>
                        <a:pt x="928721" y="24440"/>
                      </a:lnTo>
                      <a:cubicBezTo>
                        <a:pt x="928721" y="152750"/>
                        <a:pt x="751531" y="342160"/>
                        <a:pt x="513240" y="415480"/>
                      </a:cubicBezTo>
                      <a:cubicBezTo>
                        <a:pt x="452140" y="433810"/>
                        <a:pt x="378820" y="446030"/>
                        <a:pt x="305500" y="446030"/>
                      </a:cubicBezTo>
                      <a:close/>
                      <a:moveTo>
                        <a:pt x="18330" y="311610"/>
                      </a:moveTo>
                      <a:cubicBezTo>
                        <a:pt x="18330" y="323830"/>
                        <a:pt x="30550" y="342160"/>
                        <a:pt x="42770" y="354380"/>
                      </a:cubicBezTo>
                      <a:cubicBezTo>
                        <a:pt x="85540" y="403260"/>
                        <a:pt x="189410" y="427699"/>
                        <a:pt x="305500" y="427699"/>
                      </a:cubicBezTo>
                      <a:cubicBezTo>
                        <a:pt x="372710" y="427699"/>
                        <a:pt x="446030" y="415480"/>
                        <a:pt x="519350" y="397149"/>
                      </a:cubicBezTo>
                      <a:cubicBezTo>
                        <a:pt x="733201" y="336050"/>
                        <a:pt x="898171" y="171080"/>
                        <a:pt x="922611" y="48880"/>
                      </a:cubicBezTo>
                      <a:cubicBezTo>
                        <a:pt x="751531" y="299390"/>
                        <a:pt x="488800" y="391040"/>
                        <a:pt x="287170" y="391040"/>
                      </a:cubicBezTo>
                      <a:cubicBezTo>
                        <a:pt x="274950" y="391040"/>
                        <a:pt x="262730" y="391040"/>
                        <a:pt x="250510" y="391040"/>
                      </a:cubicBezTo>
                      <a:cubicBezTo>
                        <a:pt x="122200" y="391040"/>
                        <a:pt x="54990" y="348270"/>
                        <a:pt x="18330" y="311610"/>
                      </a:cubicBezTo>
                      <a:close/>
                    </a:path>
                  </a:pathLst>
                </a:custGeom>
                <a:solidFill>
                  <a:srgbClr val="ADACA8"/>
                </a:solidFill>
                <a:ln w="61038" cap="flat">
                  <a:noFill/>
                  <a:prstDash val="solid"/>
                  <a:miter/>
                </a:ln>
              </p:spPr>
              <p:txBody>
                <a:bodyPr rtlCol="0" anchor="ctr"/>
                <a:lstStyle/>
                <a:p>
                  <a:endParaRPr lang="en-US"/>
                </a:p>
              </p:txBody>
            </p:sp>
          </p:grpSp>
          <p:sp>
            <p:nvSpPr>
              <p:cNvPr id="66" name="Freeform: Shape 65">
                <a:extLst>
                  <a:ext uri="{FF2B5EF4-FFF2-40B4-BE49-F238E27FC236}">
                    <a16:creationId xmlns:a16="http://schemas.microsoft.com/office/drawing/2014/main" id="{63F052AA-F01A-4505-931C-F4C4F2ECB195}"/>
                  </a:ext>
                </a:extLst>
              </p:cNvPr>
              <p:cNvSpPr/>
              <p:nvPr/>
            </p:nvSpPr>
            <p:spPr>
              <a:xfrm>
                <a:off x="1974630" y="9731617"/>
                <a:ext cx="494910" cy="397149"/>
              </a:xfrm>
              <a:custGeom>
                <a:avLst/>
                <a:gdLst>
                  <a:gd name="connsiteX0" fmla="*/ 0 w 494910"/>
                  <a:gd name="connsiteY0" fmla="*/ 348270 h 397149"/>
                  <a:gd name="connsiteX1" fmla="*/ 0 w 494910"/>
                  <a:gd name="connsiteY1" fmla="*/ 397149 h 397149"/>
                  <a:gd name="connsiteX2" fmla="*/ 85540 w 494910"/>
                  <a:gd name="connsiteY2" fmla="*/ 378820 h 397149"/>
                  <a:gd name="connsiteX3" fmla="*/ 494910 w 494910"/>
                  <a:gd name="connsiteY3" fmla="*/ 0 h 397149"/>
                  <a:gd name="connsiteX4" fmla="*/ 0 w 494910"/>
                  <a:gd name="connsiteY4" fmla="*/ 348270 h 397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10" h="397149">
                    <a:moveTo>
                      <a:pt x="0" y="348270"/>
                    </a:moveTo>
                    <a:cubicBezTo>
                      <a:pt x="0" y="366600"/>
                      <a:pt x="0" y="384930"/>
                      <a:pt x="0" y="397149"/>
                    </a:cubicBezTo>
                    <a:cubicBezTo>
                      <a:pt x="30550" y="391040"/>
                      <a:pt x="61100" y="384930"/>
                      <a:pt x="85540" y="378820"/>
                    </a:cubicBezTo>
                    <a:cubicBezTo>
                      <a:pt x="323830" y="311610"/>
                      <a:pt x="494910" y="116090"/>
                      <a:pt x="494910" y="0"/>
                    </a:cubicBezTo>
                    <a:cubicBezTo>
                      <a:pt x="372710" y="201630"/>
                      <a:pt x="183300" y="311610"/>
                      <a:pt x="0" y="348270"/>
                    </a:cubicBezTo>
                    <a:close/>
                  </a:path>
                </a:pathLst>
              </a:custGeom>
              <a:solidFill>
                <a:srgbClr val="D6D3C9"/>
              </a:solidFill>
              <a:ln w="61038"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3705446E-3514-4A23-B1D9-1105C03A4A0D}"/>
                  </a:ext>
                </a:extLst>
              </p:cNvPr>
              <p:cNvSpPr/>
              <p:nvPr/>
            </p:nvSpPr>
            <p:spPr>
              <a:xfrm>
                <a:off x="2292350" y="9725507"/>
                <a:ext cx="183300" cy="268839"/>
              </a:xfrm>
              <a:custGeom>
                <a:avLst/>
                <a:gdLst>
                  <a:gd name="connsiteX0" fmla="*/ 0 w 183300"/>
                  <a:gd name="connsiteY0" fmla="*/ 207740 h 268839"/>
                  <a:gd name="connsiteX1" fmla="*/ 6110 w 183300"/>
                  <a:gd name="connsiteY1" fmla="*/ 268840 h 268839"/>
                  <a:gd name="connsiteX2" fmla="*/ 183300 w 183300"/>
                  <a:gd name="connsiteY2" fmla="*/ 0 h 268839"/>
                  <a:gd name="connsiteX3" fmla="*/ 0 w 183300"/>
                  <a:gd name="connsiteY3" fmla="*/ 207740 h 268839"/>
                </a:gdLst>
                <a:ahLst/>
                <a:cxnLst>
                  <a:cxn ang="0">
                    <a:pos x="connsiteX0" y="connsiteY0"/>
                  </a:cxn>
                  <a:cxn ang="0">
                    <a:pos x="connsiteX1" y="connsiteY1"/>
                  </a:cxn>
                  <a:cxn ang="0">
                    <a:pos x="connsiteX2" y="connsiteY2"/>
                  </a:cxn>
                  <a:cxn ang="0">
                    <a:pos x="connsiteX3" y="connsiteY3"/>
                  </a:cxn>
                </a:cxnLst>
                <a:rect l="l" t="t" r="r" b="b"/>
                <a:pathLst>
                  <a:path w="183300" h="268839">
                    <a:moveTo>
                      <a:pt x="0" y="207740"/>
                    </a:moveTo>
                    <a:cubicBezTo>
                      <a:pt x="0" y="226070"/>
                      <a:pt x="6110" y="250510"/>
                      <a:pt x="6110" y="268840"/>
                    </a:cubicBezTo>
                    <a:cubicBezTo>
                      <a:pt x="116090" y="183300"/>
                      <a:pt x="183300" y="79430"/>
                      <a:pt x="183300" y="0"/>
                    </a:cubicBezTo>
                    <a:cubicBezTo>
                      <a:pt x="128310" y="85540"/>
                      <a:pt x="67210" y="152750"/>
                      <a:pt x="0" y="207740"/>
                    </a:cubicBezTo>
                    <a:close/>
                  </a:path>
                </a:pathLst>
              </a:custGeom>
              <a:solidFill>
                <a:srgbClr val="D6D3C9"/>
              </a:solidFill>
              <a:ln w="61038"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F4345CDC-6AAC-4F9F-9E8B-C28B210AAE29}"/>
                  </a:ext>
                </a:extLst>
              </p:cNvPr>
              <p:cNvSpPr/>
              <p:nvPr/>
            </p:nvSpPr>
            <p:spPr>
              <a:xfrm>
                <a:off x="1559149" y="9811047"/>
                <a:ext cx="623220" cy="281964"/>
              </a:xfrm>
              <a:custGeom>
                <a:avLst/>
                <a:gdLst>
                  <a:gd name="connsiteX0" fmla="*/ 378820 w 623220"/>
                  <a:gd name="connsiteY0" fmla="*/ 0 h 281964"/>
                  <a:gd name="connsiteX1" fmla="*/ 403260 w 623220"/>
                  <a:gd name="connsiteY1" fmla="*/ 6110 h 281964"/>
                  <a:gd name="connsiteX2" fmla="*/ 177190 w 623220"/>
                  <a:gd name="connsiteY2" fmla="*/ 177190 h 281964"/>
                  <a:gd name="connsiteX3" fmla="*/ 79430 w 623220"/>
                  <a:gd name="connsiteY3" fmla="*/ 67210 h 281964"/>
                  <a:gd name="connsiteX4" fmla="*/ 79430 w 623220"/>
                  <a:gd name="connsiteY4" fmla="*/ 67210 h 281964"/>
                  <a:gd name="connsiteX5" fmla="*/ 0 w 623220"/>
                  <a:gd name="connsiteY5" fmla="*/ 183300 h 281964"/>
                  <a:gd name="connsiteX6" fmla="*/ 238290 w 623220"/>
                  <a:gd name="connsiteY6" fmla="*/ 281060 h 281964"/>
                  <a:gd name="connsiteX7" fmla="*/ 623220 w 623220"/>
                  <a:gd name="connsiteY7" fmla="*/ 195520 h 281964"/>
                  <a:gd name="connsiteX8" fmla="*/ 378820 w 623220"/>
                  <a:gd name="connsiteY8" fmla="*/ 0 h 28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3220" h="281964">
                    <a:moveTo>
                      <a:pt x="378820" y="0"/>
                    </a:moveTo>
                    <a:cubicBezTo>
                      <a:pt x="384930" y="0"/>
                      <a:pt x="391040" y="0"/>
                      <a:pt x="403260" y="6110"/>
                    </a:cubicBezTo>
                    <a:cubicBezTo>
                      <a:pt x="629330" y="42770"/>
                      <a:pt x="384930" y="219960"/>
                      <a:pt x="177190" y="177190"/>
                    </a:cubicBezTo>
                    <a:cubicBezTo>
                      <a:pt x="-30550" y="134420"/>
                      <a:pt x="79430" y="67210"/>
                      <a:pt x="79430" y="67210"/>
                    </a:cubicBezTo>
                    <a:lnTo>
                      <a:pt x="79430" y="67210"/>
                    </a:lnTo>
                    <a:cubicBezTo>
                      <a:pt x="30550" y="91650"/>
                      <a:pt x="0" y="122200"/>
                      <a:pt x="0" y="183300"/>
                    </a:cubicBezTo>
                    <a:cubicBezTo>
                      <a:pt x="30550" y="219960"/>
                      <a:pt x="97760" y="268840"/>
                      <a:pt x="238290" y="281060"/>
                    </a:cubicBezTo>
                    <a:cubicBezTo>
                      <a:pt x="354380" y="287169"/>
                      <a:pt x="494910" y="262730"/>
                      <a:pt x="623220" y="195520"/>
                    </a:cubicBezTo>
                    <a:cubicBezTo>
                      <a:pt x="592670" y="48880"/>
                      <a:pt x="488800" y="6110"/>
                      <a:pt x="378820" y="0"/>
                    </a:cubicBezTo>
                    <a:close/>
                  </a:path>
                </a:pathLst>
              </a:custGeom>
              <a:solidFill>
                <a:srgbClr val="D6D3C9"/>
              </a:solidFill>
              <a:ln w="61038"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36451FF9-F43B-4802-8D9A-B825389FDD0D}"/>
                  </a:ext>
                </a:extLst>
              </p:cNvPr>
              <p:cNvSpPr/>
              <p:nvPr/>
            </p:nvSpPr>
            <p:spPr>
              <a:xfrm>
                <a:off x="1632469" y="9908807"/>
                <a:ext cx="543790" cy="178094"/>
              </a:xfrm>
              <a:custGeom>
                <a:avLst/>
                <a:gdLst>
                  <a:gd name="connsiteX0" fmla="*/ 513240 w 543790"/>
                  <a:gd name="connsiteY0" fmla="*/ 0 h 178094"/>
                  <a:gd name="connsiteX1" fmla="*/ 0 w 543790"/>
                  <a:gd name="connsiteY1" fmla="*/ 140530 h 178094"/>
                  <a:gd name="connsiteX2" fmla="*/ 158860 w 543790"/>
                  <a:gd name="connsiteY2" fmla="*/ 177190 h 178094"/>
                  <a:gd name="connsiteX3" fmla="*/ 543790 w 543790"/>
                  <a:gd name="connsiteY3" fmla="*/ 91650 h 178094"/>
                  <a:gd name="connsiteX4" fmla="*/ 513240 w 543790"/>
                  <a:gd name="connsiteY4" fmla="*/ 0 h 178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90" h="178094">
                    <a:moveTo>
                      <a:pt x="513240" y="0"/>
                    </a:moveTo>
                    <a:cubicBezTo>
                      <a:pt x="482690" y="79430"/>
                      <a:pt x="372710" y="213850"/>
                      <a:pt x="0" y="140530"/>
                    </a:cubicBezTo>
                    <a:cubicBezTo>
                      <a:pt x="36660" y="158860"/>
                      <a:pt x="91650" y="177190"/>
                      <a:pt x="158860" y="177190"/>
                    </a:cubicBezTo>
                    <a:cubicBezTo>
                      <a:pt x="274950" y="183300"/>
                      <a:pt x="415480" y="158860"/>
                      <a:pt x="543790" y="91650"/>
                    </a:cubicBezTo>
                    <a:cubicBezTo>
                      <a:pt x="537680" y="61100"/>
                      <a:pt x="525460" y="24440"/>
                      <a:pt x="513240" y="0"/>
                    </a:cubicBezTo>
                    <a:close/>
                  </a:path>
                </a:pathLst>
              </a:custGeom>
              <a:solidFill>
                <a:srgbClr val="D6D3C9"/>
              </a:solidFill>
              <a:ln w="61038" cap="flat">
                <a:noFill/>
                <a:prstDash val="solid"/>
                <a:miter/>
              </a:ln>
            </p:spPr>
            <p:txBody>
              <a:bodyPr rtlCol="0" anchor="ctr"/>
              <a:lstStyle/>
              <a:p>
                <a:endParaRPr lang="en-US"/>
              </a:p>
            </p:txBody>
          </p:sp>
        </p:grpSp>
        <p:grpSp>
          <p:nvGrpSpPr>
            <p:cNvPr id="70" name="Graphic 16">
              <a:extLst>
                <a:ext uri="{FF2B5EF4-FFF2-40B4-BE49-F238E27FC236}">
                  <a16:creationId xmlns:a16="http://schemas.microsoft.com/office/drawing/2014/main" id="{4E6741B3-30E9-4CAA-AB91-9714DCA361F9}"/>
                </a:ext>
              </a:extLst>
            </p:cNvPr>
            <p:cNvGrpSpPr/>
            <p:nvPr/>
          </p:nvGrpSpPr>
          <p:grpSpPr>
            <a:xfrm>
              <a:off x="918675" y="7764200"/>
              <a:ext cx="1562364" cy="1924647"/>
              <a:chOff x="918675" y="7764200"/>
              <a:chExt cx="1562364" cy="1924647"/>
            </a:xfrm>
          </p:grpSpPr>
          <p:grpSp>
            <p:nvGrpSpPr>
              <p:cNvPr id="71" name="Graphic 16">
                <a:extLst>
                  <a:ext uri="{FF2B5EF4-FFF2-40B4-BE49-F238E27FC236}">
                    <a16:creationId xmlns:a16="http://schemas.microsoft.com/office/drawing/2014/main" id="{E9A9C7DE-16DA-4AC3-B55F-38FD42B7A48A}"/>
                  </a:ext>
                </a:extLst>
              </p:cNvPr>
              <p:cNvGrpSpPr/>
              <p:nvPr/>
            </p:nvGrpSpPr>
            <p:grpSpPr>
              <a:xfrm>
                <a:off x="918675" y="7764200"/>
                <a:ext cx="1562364" cy="1924647"/>
                <a:chOff x="918675" y="7764200"/>
                <a:chExt cx="1562364" cy="1924647"/>
              </a:xfrm>
            </p:grpSpPr>
            <p:sp>
              <p:nvSpPr>
                <p:cNvPr id="72" name="Freeform: Shape 71">
                  <a:extLst>
                    <a:ext uri="{FF2B5EF4-FFF2-40B4-BE49-F238E27FC236}">
                      <a16:creationId xmlns:a16="http://schemas.microsoft.com/office/drawing/2014/main" id="{2A9518F5-C755-4951-96DC-3B69724FDC76}"/>
                    </a:ext>
                  </a:extLst>
                </p:cNvPr>
                <p:cNvSpPr/>
                <p:nvPr/>
              </p:nvSpPr>
              <p:spPr>
                <a:xfrm>
                  <a:off x="918675" y="7776420"/>
                  <a:ext cx="1536031" cy="1904426"/>
                </a:xfrm>
                <a:custGeom>
                  <a:avLst/>
                  <a:gdLst>
                    <a:gd name="connsiteX0" fmla="*/ 66134 w 1536031"/>
                    <a:gd name="connsiteY0" fmla="*/ 116090 h 1904426"/>
                    <a:gd name="connsiteX1" fmla="*/ 17254 w 1536031"/>
                    <a:gd name="connsiteY1" fmla="*/ 201630 h 1904426"/>
                    <a:gd name="connsiteX2" fmla="*/ 41694 w 1536031"/>
                    <a:gd name="connsiteY2" fmla="*/ 262730 h 1904426"/>
                    <a:gd name="connsiteX3" fmla="*/ 47804 w 1536031"/>
                    <a:gd name="connsiteY3" fmla="*/ 1637478 h 1904426"/>
                    <a:gd name="connsiteX4" fmla="*/ 102794 w 1536031"/>
                    <a:gd name="connsiteY4" fmla="*/ 1771898 h 1904426"/>
                    <a:gd name="connsiteX5" fmla="*/ 616034 w 1536031"/>
                    <a:gd name="connsiteY5" fmla="*/ 1698578 h 1904426"/>
                    <a:gd name="connsiteX6" fmla="*/ 573264 w 1536031"/>
                    <a:gd name="connsiteY6" fmla="*/ 1649698 h 1904426"/>
                    <a:gd name="connsiteX7" fmla="*/ 518274 w 1536031"/>
                    <a:gd name="connsiteY7" fmla="*/ 1197559 h 1904426"/>
                    <a:gd name="connsiteX8" fmla="*/ 530494 w 1536031"/>
                    <a:gd name="connsiteY8" fmla="*/ 1099798 h 1904426"/>
                    <a:gd name="connsiteX9" fmla="*/ 561044 w 1536031"/>
                    <a:gd name="connsiteY9" fmla="*/ 714869 h 1904426"/>
                    <a:gd name="connsiteX10" fmla="*/ 707684 w 1536031"/>
                    <a:gd name="connsiteY10" fmla="*/ 1136459 h 1904426"/>
                    <a:gd name="connsiteX11" fmla="*/ 823774 w 1536031"/>
                    <a:gd name="connsiteY11" fmla="*/ 1356418 h 1904426"/>
                    <a:gd name="connsiteX12" fmla="*/ 909314 w 1536031"/>
                    <a:gd name="connsiteY12" fmla="*/ 1716908 h 1904426"/>
                    <a:gd name="connsiteX13" fmla="*/ 939864 w 1536031"/>
                    <a:gd name="connsiteY13" fmla="*/ 1857437 h 1904426"/>
                    <a:gd name="connsiteX14" fmla="*/ 1501985 w 1536031"/>
                    <a:gd name="connsiteY14" fmla="*/ 1802447 h 1904426"/>
                    <a:gd name="connsiteX15" fmla="*/ 1495875 w 1536031"/>
                    <a:gd name="connsiteY15" fmla="*/ 1674138 h 1904426"/>
                    <a:gd name="connsiteX16" fmla="*/ 1227034 w 1536031"/>
                    <a:gd name="connsiteY16" fmla="*/ 977599 h 1904426"/>
                    <a:gd name="connsiteX17" fmla="*/ 1214814 w 1536031"/>
                    <a:gd name="connsiteY17" fmla="*/ 849289 h 1904426"/>
                    <a:gd name="connsiteX18" fmla="*/ 1190374 w 1536031"/>
                    <a:gd name="connsiteY18" fmla="*/ 458249 h 1904426"/>
                    <a:gd name="connsiteX19" fmla="*/ 1104834 w 1536031"/>
                    <a:gd name="connsiteY19" fmla="*/ 0 h 1904426"/>
                    <a:gd name="connsiteX20" fmla="*/ 66134 w 1536031"/>
                    <a:gd name="connsiteY20" fmla="*/ 116090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031" h="1904426">
                      <a:moveTo>
                        <a:pt x="66134" y="116090"/>
                      </a:moveTo>
                      <a:cubicBezTo>
                        <a:pt x="66134" y="116090"/>
                        <a:pt x="41694" y="158860"/>
                        <a:pt x="17254" y="201630"/>
                      </a:cubicBezTo>
                      <a:cubicBezTo>
                        <a:pt x="-1076" y="238290"/>
                        <a:pt x="41694" y="262730"/>
                        <a:pt x="41694" y="262730"/>
                      </a:cubicBezTo>
                      <a:cubicBezTo>
                        <a:pt x="41694" y="262730"/>
                        <a:pt x="-56066" y="1093688"/>
                        <a:pt x="47804" y="1637478"/>
                      </a:cubicBezTo>
                      <a:cubicBezTo>
                        <a:pt x="-37736" y="1692468"/>
                        <a:pt x="11144" y="1747458"/>
                        <a:pt x="102794" y="1771898"/>
                      </a:cubicBezTo>
                      <a:cubicBezTo>
                        <a:pt x="194444" y="1796338"/>
                        <a:pt x="609924" y="1826888"/>
                        <a:pt x="616034" y="1698578"/>
                      </a:cubicBezTo>
                      <a:cubicBezTo>
                        <a:pt x="616034" y="1655808"/>
                        <a:pt x="573264" y="1649698"/>
                        <a:pt x="573264" y="1649698"/>
                      </a:cubicBezTo>
                      <a:lnTo>
                        <a:pt x="518274" y="1197559"/>
                      </a:lnTo>
                      <a:cubicBezTo>
                        <a:pt x="518274" y="1197559"/>
                        <a:pt x="585484" y="1173119"/>
                        <a:pt x="530494" y="1099798"/>
                      </a:cubicBezTo>
                      <a:cubicBezTo>
                        <a:pt x="524384" y="898169"/>
                        <a:pt x="561044" y="714869"/>
                        <a:pt x="561044" y="714869"/>
                      </a:cubicBezTo>
                      <a:cubicBezTo>
                        <a:pt x="561044" y="714869"/>
                        <a:pt x="603814" y="873729"/>
                        <a:pt x="707684" y="1136459"/>
                      </a:cubicBezTo>
                      <a:cubicBezTo>
                        <a:pt x="756564" y="1264768"/>
                        <a:pt x="799334" y="1264768"/>
                        <a:pt x="823774" y="1356418"/>
                      </a:cubicBezTo>
                      <a:cubicBezTo>
                        <a:pt x="848214" y="1448068"/>
                        <a:pt x="909314" y="1716908"/>
                        <a:pt x="909314" y="1716908"/>
                      </a:cubicBezTo>
                      <a:cubicBezTo>
                        <a:pt x="909314" y="1716908"/>
                        <a:pt x="817664" y="1790228"/>
                        <a:pt x="939864" y="1857437"/>
                      </a:cubicBezTo>
                      <a:cubicBezTo>
                        <a:pt x="1062064" y="1924647"/>
                        <a:pt x="1343125" y="1930758"/>
                        <a:pt x="1501985" y="1802447"/>
                      </a:cubicBezTo>
                      <a:cubicBezTo>
                        <a:pt x="1569195" y="1729128"/>
                        <a:pt x="1520315" y="1716908"/>
                        <a:pt x="1495875" y="1674138"/>
                      </a:cubicBezTo>
                      <a:cubicBezTo>
                        <a:pt x="1440885" y="1441958"/>
                        <a:pt x="1343125" y="1136459"/>
                        <a:pt x="1227034" y="977599"/>
                      </a:cubicBezTo>
                      <a:cubicBezTo>
                        <a:pt x="1196484" y="922609"/>
                        <a:pt x="1245364" y="885949"/>
                        <a:pt x="1214814" y="849289"/>
                      </a:cubicBezTo>
                      <a:cubicBezTo>
                        <a:pt x="1184264" y="812629"/>
                        <a:pt x="1202594" y="635439"/>
                        <a:pt x="1190374" y="458249"/>
                      </a:cubicBezTo>
                      <a:cubicBezTo>
                        <a:pt x="1178154" y="281060"/>
                        <a:pt x="1104834" y="0"/>
                        <a:pt x="1104834" y="0"/>
                      </a:cubicBezTo>
                      <a:cubicBezTo>
                        <a:pt x="1104834" y="0"/>
                        <a:pt x="707684" y="384929"/>
                        <a:pt x="66134" y="116090"/>
                      </a:cubicBezTo>
                      <a:close/>
                    </a:path>
                  </a:pathLst>
                </a:custGeom>
                <a:solidFill>
                  <a:srgbClr val="FAB548"/>
                </a:solidFill>
                <a:ln w="61038"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88D82BC0-5A12-43E8-BBB0-C27750B8A216}"/>
                    </a:ext>
                  </a:extLst>
                </p:cNvPr>
                <p:cNvSpPr/>
                <p:nvPr/>
              </p:nvSpPr>
              <p:spPr>
                <a:xfrm>
                  <a:off x="918675" y="7764200"/>
                  <a:ext cx="1562364" cy="1924647"/>
                </a:xfrm>
                <a:custGeom>
                  <a:avLst/>
                  <a:gdLst>
                    <a:gd name="connsiteX0" fmla="*/ 1184264 w 1562364"/>
                    <a:gd name="connsiteY0" fmla="*/ 1924648 h 1924647"/>
                    <a:gd name="connsiteX1" fmla="*/ 952084 w 1562364"/>
                    <a:gd name="connsiteY1" fmla="*/ 1875767 h 1924647"/>
                    <a:gd name="connsiteX2" fmla="*/ 884874 w 1562364"/>
                    <a:gd name="connsiteY2" fmla="*/ 1796338 h 1924647"/>
                    <a:gd name="connsiteX3" fmla="*/ 915424 w 1562364"/>
                    <a:gd name="connsiteY3" fmla="*/ 1729128 h 1924647"/>
                    <a:gd name="connsiteX4" fmla="*/ 829884 w 1562364"/>
                    <a:gd name="connsiteY4" fmla="*/ 1374748 h 1924647"/>
                    <a:gd name="connsiteX5" fmla="*/ 781004 w 1562364"/>
                    <a:gd name="connsiteY5" fmla="*/ 1276988 h 1924647"/>
                    <a:gd name="connsiteX6" fmla="*/ 713794 w 1562364"/>
                    <a:gd name="connsiteY6" fmla="*/ 1154789 h 1924647"/>
                    <a:gd name="connsiteX7" fmla="*/ 573264 w 1562364"/>
                    <a:gd name="connsiteY7" fmla="*/ 763749 h 1924647"/>
                    <a:gd name="connsiteX8" fmla="*/ 548824 w 1562364"/>
                    <a:gd name="connsiteY8" fmla="*/ 1112018 h 1924647"/>
                    <a:gd name="connsiteX9" fmla="*/ 567154 w 1562364"/>
                    <a:gd name="connsiteY9" fmla="*/ 1185339 h 1924647"/>
                    <a:gd name="connsiteX10" fmla="*/ 536604 w 1562364"/>
                    <a:gd name="connsiteY10" fmla="*/ 1215889 h 1924647"/>
                    <a:gd name="connsiteX11" fmla="*/ 591594 w 1562364"/>
                    <a:gd name="connsiteY11" fmla="*/ 1655808 h 1924647"/>
                    <a:gd name="connsiteX12" fmla="*/ 634364 w 1562364"/>
                    <a:gd name="connsiteY12" fmla="*/ 1710798 h 1924647"/>
                    <a:gd name="connsiteX13" fmla="*/ 347194 w 1562364"/>
                    <a:gd name="connsiteY13" fmla="*/ 1814668 h 1924647"/>
                    <a:gd name="connsiteX14" fmla="*/ 115014 w 1562364"/>
                    <a:gd name="connsiteY14" fmla="*/ 1790228 h 1924647"/>
                    <a:gd name="connsiteX15" fmla="*/ 11144 w 1562364"/>
                    <a:gd name="connsiteY15" fmla="*/ 1716908 h 1924647"/>
                    <a:gd name="connsiteX16" fmla="*/ 53914 w 1562364"/>
                    <a:gd name="connsiteY16" fmla="*/ 1643588 h 1924647"/>
                    <a:gd name="connsiteX17" fmla="*/ 47804 w 1562364"/>
                    <a:gd name="connsiteY17" fmla="*/ 274950 h 1924647"/>
                    <a:gd name="connsiteX18" fmla="*/ 23364 w 1562364"/>
                    <a:gd name="connsiteY18" fmla="*/ 207740 h 1924647"/>
                    <a:gd name="connsiteX19" fmla="*/ 72244 w 1562364"/>
                    <a:gd name="connsiteY19" fmla="*/ 122200 h 1924647"/>
                    <a:gd name="connsiteX20" fmla="*/ 66134 w 1562364"/>
                    <a:gd name="connsiteY20" fmla="*/ 122200 h 1924647"/>
                    <a:gd name="connsiteX21" fmla="*/ 72244 w 1562364"/>
                    <a:gd name="connsiteY21" fmla="*/ 122200 h 1924647"/>
                    <a:gd name="connsiteX22" fmla="*/ 518274 w 1562364"/>
                    <a:gd name="connsiteY22" fmla="*/ 213850 h 1924647"/>
                    <a:gd name="connsiteX23" fmla="*/ 1123164 w 1562364"/>
                    <a:gd name="connsiteY23" fmla="*/ 6110 h 1924647"/>
                    <a:gd name="connsiteX24" fmla="*/ 1123164 w 1562364"/>
                    <a:gd name="connsiteY24" fmla="*/ 0 h 1924647"/>
                    <a:gd name="connsiteX25" fmla="*/ 1129274 w 1562364"/>
                    <a:gd name="connsiteY25" fmla="*/ 12220 h 1924647"/>
                    <a:gd name="connsiteX26" fmla="*/ 1214814 w 1562364"/>
                    <a:gd name="connsiteY26" fmla="*/ 470469 h 1924647"/>
                    <a:gd name="connsiteX27" fmla="*/ 1220924 w 1562364"/>
                    <a:gd name="connsiteY27" fmla="*/ 665989 h 1924647"/>
                    <a:gd name="connsiteX28" fmla="*/ 1239254 w 1562364"/>
                    <a:gd name="connsiteY28" fmla="*/ 855399 h 1924647"/>
                    <a:gd name="connsiteX29" fmla="*/ 1245364 w 1562364"/>
                    <a:gd name="connsiteY29" fmla="*/ 916499 h 1924647"/>
                    <a:gd name="connsiteX30" fmla="*/ 1251474 w 1562364"/>
                    <a:gd name="connsiteY30" fmla="*/ 983709 h 1924647"/>
                    <a:gd name="connsiteX31" fmla="*/ 1520315 w 1562364"/>
                    <a:gd name="connsiteY31" fmla="*/ 1680248 h 1924647"/>
                    <a:gd name="connsiteX32" fmla="*/ 1538645 w 1562364"/>
                    <a:gd name="connsiteY32" fmla="*/ 1698578 h 1924647"/>
                    <a:gd name="connsiteX33" fmla="*/ 1526425 w 1562364"/>
                    <a:gd name="connsiteY33" fmla="*/ 1814668 h 1924647"/>
                    <a:gd name="connsiteX34" fmla="*/ 1184264 w 1562364"/>
                    <a:gd name="connsiteY34" fmla="*/ 1924648 h 1924647"/>
                    <a:gd name="connsiteX35" fmla="*/ 567154 w 1562364"/>
                    <a:gd name="connsiteY35" fmla="*/ 696539 h 1924647"/>
                    <a:gd name="connsiteX36" fmla="*/ 573264 w 1562364"/>
                    <a:gd name="connsiteY36" fmla="*/ 727089 h 1924647"/>
                    <a:gd name="connsiteX37" fmla="*/ 719904 w 1562364"/>
                    <a:gd name="connsiteY37" fmla="*/ 1148679 h 1924647"/>
                    <a:gd name="connsiteX38" fmla="*/ 787114 w 1562364"/>
                    <a:gd name="connsiteY38" fmla="*/ 1270879 h 1924647"/>
                    <a:gd name="connsiteX39" fmla="*/ 835994 w 1562364"/>
                    <a:gd name="connsiteY39" fmla="*/ 1374748 h 1924647"/>
                    <a:gd name="connsiteX40" fmla="*/ 921534 w 1562364"/>
                    <a:gd name="connsiteY40" fmla="*/ 1735238 h 1924647"/>
                    <a:gd name="connsiteX41" fmla="*/ 921534 w 1562364"/>
                    <a:gd name="connsiteY41" fmla="*/ 1741348 h 1924647"/>
                    <a:gd name="connsiteX42" fmla="*/ 915424 w 1562364"/>
                    <a:gd name="connsiteY42" fmla="*/ 1741348 h 1924647"/>
                    <a:gd name="connsiteX43" fmla="*/ 884874 w 1562364"/>
                    <a:gd name="connsiteY43" fmla="*/ 1802448 h 1924647"/>
                    <a:gd name="connsiteX44" fmla="*/ 945974 w 1562364"/>
                    <a:gd name="connsiteY44" fmla="*/ 1869658 h 1924647"/>
                    <a:gd name="connsiteX45" fmla="*/ 1172044 w 1562364"/>
                    <a:gd name="connsiteY45" fmla="*/ 1918538 h 1924647"/>
                    <a:gd name="connsiteX46" fmla="*/ 1501985 w 1562364"/>
                    <a:gd name="connsiteY46" fmla="*/ 1814668 h 1924647"/>
                    <a:gd name="connsiteX47" fmla="*/ 1514205 w 1562364"/>
                    <a:gd name="connsiteY47" fmla="*/ 1723018 h 1924647"/>
                    <a:gd name="connsiteX48" fmla="*/ 1495875 w 1562364"/>
                    <a:gd name="connsiteY48" fmla="*/ 1698578 h 1924647"/>
                    <a:gd name="connsiteX49" fmla="*/ 1495875 w 1562364"/>
                    <a:gd name="connsiteY49" fmla="*/ 1698578 h 1924647"/>
                    <a:gd name="connsiteX50" fmla="*/ 1227034 w 1562364"/>
                    <a:gd name="connsiteY50" fmla="*/ 1002039 h 1924647"/>
                    <a:gd name="connsiteX51" fmla="*/ 1220924 w 1562364"/>
                    <a:gd name="connsiteY51" fmla="*/ 922609 h 1924647"/>
                    <a:gd name="connsiteX52" fmla="*/ 1214814 w 1562364"/>
                    <a:gd name="connsiteY52" fmla="*/ 873729 h 1924647"/>
                    <a:gd name="connsiteX53" fmla="*/ 1196484 w 1562364"/>
                    <a:gd name="connsiteY53" fmla="*/ 672099 h 1924647"/>
                    <a:gd name="connsiteX54" fmla="*/ 1190374 w 1562364"/>
                    <a:gd name="connsiteY54" fmla="*/ 476580 h 1924647"/>
                    <a:gd name="connsiteX55" fmla="*/ 1104834 w 1562364"/>
                    <a:gd name="connsiteY55" fmla="*/ 36660 h 1924647"/>
                    <a:gd name="connsiteX56" fmla="*/ 499944 w 1562364"/>
                    <a:gd name="connsiteY56" fmla="*/ 244400 h 1924647"/>
                    <a:gd name="connsiteX57" fmla="*/ 53914 w 1562364"/>
                    <a:gd name="connsiteY57" fmla="*/ 152750 h 1924647"/>
                    <a:gd name="connsiteX58" fmla="*/ 11144 w 1562364"/>
                    <a:gd name="connsiteY58" fmla="*/ 232180 h 1924647"/>
                    <a:gd name="connsiteX59" fmla="*/ 35584 w 1562364"/>
                    <a:gd name="connsiteY59" fmla="*/ 281060 h 1924647"/>
                    <a:gd name="connsiteX60" fmla="*/ 41694 w 1562364"/>
                    <a:gd name="connsiteY60" fmla="*/ 281060 h 1924647"/>
                    <a:gd name="connsiteX61" fmla="*/ 41694 w 1562364"/>
                    <a:gd name="connsiteY61" fmla="*/ 287169 h 1924647"/>
                    <a:gd name="connsiteX62" fmla="*/ 47804 w 1562364"/>
                    <a:gd name="connsiteY62" fmla="*/ 1655808 h 1924647"/>
                    <a:gd name="connsiteX63" fmla="*/ 47804 w 1562364"/>
                    <a:gd name="connsiteY63" fmla="*/ 1661918 h 1924647"/>
                    <a:gd name="connsiteX64" fmla="*/ 41694 w 1562364"/>
                    <a:gd name="connsiteY64" fmla="*/ 1661918 h 1924647"/>
                    <a:gd name="connsiteX65" fmla="*/ 5034 w 1562364"/>
                    <a:gd name="connsiteY65" fmla="*/ 1723018 h 1924647"/>
                    <a:gd name="connsiteX66" fmla="*/ 102794 w 1562364"/>
                    <a:gd name="connsiteY66" fmla="*/ 1790228 h 1924647"/>
                    <a:gd name="connsiteX67" fmla="*/ 334974 w 1562364"/>
                    <a:gd name="connsiteY67" fmla="*/ 1814668 h 1924647"/>
                    <a:gd name="connsiteX68" fmla="*/ 609924 w 1562364"/>
                    <a:gd name="connsiteY68" fmla="*/ 1723018 h 1924647"/>
                    <a:gd name="connsiteX69" fmla="*/ 573264 w 1562364"/>
                    <a:gd name="connsiteY69" fmla="*/ 1680248 h 1924647"/>
                    <a:gd name="connsiteX70" fmla="*/ 567154 w 1562364"/>
                    <a:gd name="connsiteY70" fmla="*/ 1680248 h 1924647"/>
                    <a:gd name="connsiteX71" fmla="*/ 512164 w 1562364"/>
                    <a:gd name="connsiteY71" fmla="*/ 1215889 h 1924647"/>
                    <a:gd name="connsiteX72" fmla="*/ 518274 w 1562364"/>
                    <a:gd name="connsiteY72" fmla="*/ 1215889 h 1924647"/>
                    <a:gd name="connsiteX73" fmla="*/ 542714 w 1562364"/>
                    <a:gd name="connsiteY73" fmla="*/ 1191449 h 1924647"/>
                    <a:gd name="connsiteX74" fmla="*/ 524384 w 1562364"/>
                    <a:gd name="connsiteY74" fmla="*/ 1130349 h 1924647"/>
                    <a:gd name="connsiteX75" fmla="*/ 524384 w 1562364"/>
                    <a:gd name="connsiteY75" fmla="*/ 1130349 h 1924647"/>
                    <a:gd name="connsiteX76" fmla="*/ 524384 w 1562364"/>
                    <a:gd name="connsiteY76" fmla="*/ 1130349 h 1924647"/>
                    <a:gd name="connsiteX77" fmla="*/ 554934 w 1562364"/>
                    <a:gd name="connsiteY77" fmla="*/ 745419 h 1924647"/>
                    <a:gd name="connsiteX78" fmla="*/ 567154 w 1562364"/>
                    <a:gd name="connsiteY78" fmla="*/ 696539 h 192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62364" h="1924647">
                      <a:moveTo>
                        <a:pt x="1184264" y="1924648"/>
                      </a:moveTo>
                      <a:cubicBezTo>
                        <a:pt x="1092614" y="1924648"/>
                        <a:pt x="1007074" y="1906317"/>
                        <a:pt x="952084" y="1875767"/>
                      </a:cubicBezTo>
                      <a:cubicBezTo>
                        <a:pt x="909314" y="1851328"/>
                        <a:pt x="884874" y="1826888"/>
                        <a:pt x="884874" y="1796338"/>
                      </a:cubicBezTo>
                      <a:cubicBezTo>
                        <a:pt x="884874" y="1759678"/>
                        <a:pt x="909314" y="1735238"/>
                        <a:pt x="915424" y="1729128"/>
                      </a:cubicBezTo>
                      <a:cubicBezTo>
                        <a:pt x="909314" y="1692468"/>
                        <a:pt x="848214" y="1460288"/>
                        <a:pt x="829884" y="1374748"/>
                      </a:cubicBezTo>
                      <a:cubicBezTo>
                        <a:pt x="817664" y="1331979"/>
                        <a:pt x="805444" y="1307538"/>
                        <a:pt x="781004" y="1276988"/>
                      </a:cubicBezTo>
                      <a:cubicBezTo>
                        <a:pt x="762674" y="1252548"/>
                        <a:pt x="738234" y="1215889"/>
                        <a:pt x="713794" y="1154789"/>
                      </a:cubicBezTo>
                      <a:cubicBezTo>
                        <a:pt x="634364" y="959269"/>
                        <a:pt x="591594" y="824849"/>
                        <a:pt x="573264" y="763749"/>
                      </a:cubicBezTo>
                      <a:cubicBezTo>
                        <a:pt x="561044" y="824849"/>
                        <a:pt x="542714" y="965379"/>
                        <a:pt x="548824" y="1112018"/>
                      </a:cubicBezTo>
                      <a:cubicBezTo>
                        <a:pt x="567154" y="1136458"/>
                        <a:pt x="573264" y="1160899"/>
                        <a:pt x="567154" y="1185339"/>
                      </a:cubicBezTo>
                      <a:cubicBezTo>
                        <a:pt x="561044" y="1203668"/>
                        <a:pt x="542714" y="1215889"/>
                        <a:pt x="536604" y="1215889"/>
                      </a:cubicBezTo>
                      <a:lnTo>
                        <a:pt x="591594" y="1655808"/>
                      </a:lnTo>
                      <a:cubicBezTo>
                        <a:pt x="609924" y="1661918"/>
                        <a:pt x="634364" y="1680248"/>
                        <a:pt x="634364" y="1710798"/>
                      </a:cubicBezTo>
                      <a:cubicBezTo>
                        <a:pt x="634364" y="1802448"/>
                        <a:pt x="451064" y="1814668"/>
                        <a:pt x="347194" y="1814668"/>
                      </a:cubicBezTo>
                      <a:cubicBezTo>
                        <a:pt x="249434" y="1814668"/>
                        <a:pt x="151674" y="1802448"/>
                        <a:pt x="115014" y="1790228"/>
                      </a:cubicBezTo>
                      <a:cubicBezTo>
                        <a:pt x="53914" y="1771898"/>
                        <a:pt x="17254" y="1747458"/>
                        <a:pt x="11144" y="1716908"/>
                      </a:cubicBezTo>
                      <a:cubicBezTo>
                        <a:pt x="5034" y="1692468"/>
                        <a:pt x="23364" y="1668028"/>
                        <a:pt x="53914" y="1643588"/>
                      </a:cubicBezTo>
                      <a:cubicBezTo>
                        <a:pt x="-49956" y="1124239"/>
                        <a:pt x="41694" y="342159"/>
                        <a:pt x="47804" y="274950"/>
                      </a:cubicBezTo>
                      <a:cubicBezTo>
                        <a:pt x="29474" y="262730"/>
                        <a:pt x="11144" y="238290"/>
                        <a:pt x="23364" y="207740"/>
                      </a:cubicBezTo>
                      <a:cubicBezTo>
                        <a:pt x="47804" y="164970"/>
                        <a:pt x="72244" y="122200"/>
                        <a:pt x="72244" y="122200"/>
                      </a:cubicBezTo>
                      <a:lnTo>
                        <a:pt x="66134" y="122200"/>
                      </a:lnTo>
                      <a:lnTo>
                        <a:pt x="72244" y="122200"/>
                      </a:lnTo>
                      <a:cubicBezTo>
                        <a:pt x="218884" y="183300"/>
                        <a:pt x="371634" y="213850"/>
                        <a:pt x="518274" y="213850"/>
                      </a:cubicBezTo>
                      <a:cubicBezTo>
                        <a:pt x="890984" y="213850"/>
                        <a:pt x="1117054" y="6110"/>
                        <a:pt x="1123164" y="6110"/>
                      </a:cubicBezTo>
                      <a:lnTo>
                        <a:pt x="1123164" y="0"/>
                      </a:lnTo>
                      <a:lnTo>
                        <a:pt x="1129274" y="12220"/>
                      </a:lnTo>
                      <a:cubicBezTo>
                        <a:pt x="1129274" y="12220"/>
                        <a:pt x="1202594" y="293280"/>
                        <a:pt x="1214814" y="470469"/>
                      </a:cubicBezTo>
                      <a:cubicBezTo>
                        <a:pt x="1220924" y="537680"/>
                        <a:pt x="1220924" y="604889"/>
                        <a:pt x="1220924" y="665989"/>
                      </a:cubicBezTo>
                      <a:cubicBezTo>
                        <a:pt x="1220924" y="757639"/>
                        <a:pt x="1220924" y="837069"/>
                        <a:pt x="1239254" y="855399"/>
                      </a:cubicBezTo>
                      <a:cubicBezTo>
                        <a:pt x="1257585" y="873729"/>
                        <a:pt x="1251474" y="898169"/>
                        <a:pt x="1245364" y="916499"/>
                      </a:cubicBezTo>
                      <a:cubicBezTo>
                        <a:pt x="1239254" y="934829"/>
                        <a:pt x="1233144" y="959269"/>
                        <a:pt x="1251474" y="983709"/>
                      </a:cubicBezTo>
                      <a:cubicBezTo>
                        <a:pt x="1373675" y="1142568"/>
                        <a:pt x="1465325" y="1454178"/>
                        <a:pt x="1520315" y="1680248"/>
                      </a:cubicBezTo>
                      <a:cubicBezTo>
                        <a:pt x="1526425" y="1686358"/>
                        <a:pt x="1532535" y="1692468"/>
                        <a:pt x="1538645" y="1698578"/>
                      </a:cubicBezTo>
                      <a:cubicBezTo>
                        <a:pt x="1563085" y="1723018"/>
                        <a:pt x="1581415" y="1747458"/>
                        <a:pt x="1526425" y="1814668"/>
                      </a:cubicBezTo>
                      <a:cubicBezTo>
                        <a:pt x="1440885" y="1887988"/>
                        <a:pt x="1318685" y="1924648"/>
                        <a:pt x="1184264" y="1924648"/>
                      </a:cubicBezTo>
                      <a:close/>
                      <a:moveTo>
                        <a:pt x="567154" y="696539"/>
                      </a:moveTo>
                      <a:lnTo>
                        <a:pt x="573264" y="727089"/>
                      </a:lnTo>
                      <a:cubicBezTo>
                        <a:pt x="573264" y="727089"/>
                        <a:pt x="616034" y="885949"/>
                        <a:pt x="719904" y="1148679"/>
                      </a:cubicBezTo>
                      <a:cubicBezTo>
                        <a:pt x="744344" y="1209779"/>
                        <a:pt x="768784" y="1240329"/>
                        <a:pt x="787114" y="1270879"/>
                      </a:cubicBezTo>
                      <a:cubicBezTo>
                        <a:pt x="805444" y="1301429"/>
                        <a:pt x="823774" y="1325868"/>
                        <a:pt x="835994" y="1374748"/>
                      </a:cubicBezTo>
                      <a:cubicBezTo>
                        <a:pt x="860434" y="1466398"/>
                        <a:pt x="921534" y="1735238"/>
                        <a:pt x="921534" y="1735238"/>
                      </a:cubicBezTo>
                      <a:lnTo>
                        <a:pt x="921534" y="1741348"/>
                      </a:lnTo>
                      <a:lnTo>
                        <a:pt x="915424" y="1741348"/>
                      </a:lnTo>
                      <a:cubicBezTo>
                        <a:pt x="915424" y="1741348"/>
                        <a:pt x="884874" y="1765788"/>
                        <a:pt x="884874" y="1802448"/>
                      </a:cubicBezTo>
                      <a:cubicBezTo>
                        <a:pt x="884874" y="1826888"/>
                        <a:pt x="909314" y="1851328"/>
                        <a:pt x="945974" y="1869658"/>
                      </a:cubicBezTo>
                      <a:cubicBezTo>
                        <a:pt x="1000964" y="1900207"/>
                        <a:pt x="1086504" y="1918538"/>
                        <a:pt x="1172044" y="1918538"/>
                      </a:cubicBezTo>
                      <a:cubicBezTo>
                        <a:pt x="1300354" y="1918538"/>
                        <a:pt x="1422555" y="1881878"/>
                        <a:pt x="1501985" y="1814668"/>
                      </a:cubicBezTo>
                      <a:cubicBezTo>
                        <a:pt x="1550865" y="1765788"/>
                        <a:pt x="1532535" y="1747458"/>
                        <a:pt x="1514205" y="1723018"/>
                      </a:cubicBezTo>
                      <a:cubicBezTo>
                        <a:pt x="1508095" y="1716908"/>
                        <a:pt x="1501985" y="1710798"/>
                        <a:pt x="1495875" y="1698578"/>
                      </a:cubicBezTo>
                      <a:lnTo>
                        <a:pt x="1495875" y="1698578"/>
                      </a:lnTo>
                      <a:cubicBezTo>
                        <a:pt x="1440885" y="1466398"/>
                        <a:pt x="1343125" y="1160899"/>
                        <a:pt x="1227034" y="1002039"/>
                      </a:cubicBezTo>
                      <a:cubicBezTo>
                        <a:pt x="1208704" y="971489"/>
                        <a:pt x="1214814" y="947049"/>
                        <a:pt x="1220924" y="922609"/>
                      </a:cubicBezTo>
                      <a:cubicBezTo>
                        <a:pt x="1227034" y="904279"/>
                        <a:pt x="1227034" y="885949"/>
                        <a:pt x="1214814" y="873729"/>
                      </a:cubicBezTo>
                      <a:cubicBezTo>
                        <a:pt x="1196484" y="849289"/>
                        <a:pt x="1196484" y="775969"/>
                        <a:pt x="1196484" y="672099"/>
                      </a:cubicBezTo>
                      <a:cubicBezTo>
                        <a:pt x="1196484" y="610999"/>
                        <a:pt x="1196484" y="543789"/>
                        <a:pt x="1190374" y="476580"/>
                      </a:cubicBezTo>
                      <a:cubicBezTo>
                        <a:pt x="1178154" y="323830"/>
                        <a:pt x="1123164" y="85540"/>
                        <a:pt x="1104834" y="36660"/>
                      </a:cubicBezTo>
                      <a:cubicBezTo>
                        <a:pt x="1055954" y="73320"/>
                        <a:pt x="835994" y="244400"/>
                        <a:pt x="499944" y="244400"/>
                      </a:cubicBezTo>
                      <a:cubicBezTo>
                        <a:pt x="353304" y="244400"/>
                        <a:pt x="206664" y="213850"/>
                        <a:pt x="53914" y="152750"/>
                      </a:cubicBezTo>
                      <a:cubicBezTo>
                        <a:pt x="47804" y="164970"/>
                        <a:pt x="29474" y="201630"/>
                        <a:pt x="11144" y="232180"/>
                      </a:cubicBezTo>
                      <a:cubicBezTo>
                        <a:pt x="-1076" y="262730"/>
                        <a:pt x="35584" y="281060"/>
                        <a:pt x="35584" y="281060"/>
                      </a:cubicBezTo>
                      <a:lnTo>
                        <a:pt x="41694" y="281060"/>
                      </a:lnTo>
                      <a:lnTo>
                        <a:pt x="41694" y="287169"/>
                      </a:lnTo>
                      <a:cubicBezTo>
                        <a:pt x="41694" y="293280"/>
                        <a:pt x="-56066" y="1118129"/>
                        <a:pt x="47804" y="1655808"/>
                      </a:cubicBezTo>
                      <a:lnTo>
                        <a:pt x="47804" y="1661918"/>
                      </a:lnTo>
                      <a:lnTo>
                        <a:pt x="41694" y="1661918"/>
                      </a:lnTo>
                      <a:cubicBezTo>
                        <a:pt x="23364" y="1674138"/>
                        <a:pt x="-1076" y="1698578"/>
                        <a:pt x="5034" y="1723018"/>
                      </a:cubicBezTo>
                      <a:cubicBezTo>
                        <a:pt x="11144" y="1747458"/>
                        <a:pt x="47804" y="1771898"/>
                        <a:pt x="102794" y="1790228"/>
                      </a:cubicBezTo>
                      <a:cubicBezTo>
                        <a:pt x="139454" y="1802448"/>
                        <a:pt x="237214" y="1814668"/>
                        <a:pt x="334974" y="1814668"/>
                      </a:cubicBezTo>
                      <a:cubicBezTo>
                        <a:pt x="414404" y="1814668"/>
                        <a:pt x="603814" y="1808558"/>
                        <a:pt x="609924" y="1723018"/>
                      </a:cubicBezTo>
                      <a:cubicBezTo>
                        <a:pt x="609924" y="1686358"/>
                        <a:pt x="573264" y="1680248"/>
                        <a:pt x="573264" y="1680248"/>
                      </a:cubicBezTo>
                      <a:lnTo>
                        <a:pt x="567154" y="1680248"/>
                      </a:lnTo>
                      <a:lnTo>
                        <a:pt x="512164" y="1215889"/>
                      </a:lnTo>
                      <a:lnTo>
                        <a:pt x="518274" y="1215889"/>
                      </a:lnTo>
                      <a:cubicBezTo>
                        <a:pt x="518274" y="1215889"/>
                        <a:pt x="536604" y="1209779"/>
                        <a:pt x="542714" y="1191449"/>
                      </a:cubicBezTo>
                      <a:cubicBezTo>
                        <a:pt x="548824" y="1173118"/>
                        <a:pt x="542714" y="1154789"/>
                        <a:pt x="524384" y="1130349"/>
                      </a:cubicBezTo>
                      <a:lnTo>
                        <a:pt x="524384" y="1130349"/>
                      </a:lnTo>
                      <a:lnTo>
                        <a:pt x="524384" y="1130349"/>
                      </a:lnTo>
                      <a:cubicBezTo>
                        <a:pt x="518274" y="928719"/>
                        <a:pt x="554934" y="745419"/>
                        <a:pt x="554934" y="745419"/>
                      </a:cubicBezTo>
                      <a:lnTo>
                        <a:pt x="567154" y="696539"/>
                      </a:lnTo>
                      <a:close/>
                    </a:path>
                  </a:pathLst>
                </a:custGeom>
                <a:solidFill>
                  <a:srgbClr val="CC861F"/>
                </a:solidFill>
                <a:ln w="61038" cap="flat">
                  <a:noFill/>
                  <a:prstDash val="solid"/>
                  <a:miter/>
                </a:ln>
              </p:spPr>
              <p:txBody>
                <a:bodyPr rtlCol="0" anchor="ctr"/>
                <a:lstStyle/>
                <a:p>
                  <a:endParaRPr lang="en-US"/>
                </a:p>
              </p:txBody>
            </p:sp>
          </p:grpSp>
          <p:sp>
            <p:nvSpPr>
              <p:cNvPr id="74" name="Freeform: Shape 73">
                <a:extLst>
                  <a:ext uri="{FF2B5EF4-FFF2-40B4-BE49-F238E27FC236}">
                    <a16:creationId xmlns:a16="http://schemas.microsoft.com/office/drawing/2014/main" id="{D4CEE15D-0755-4615-85B9-1497F4EEE137}"/>
                  </a:ext>
                </a:extLst>
              </p:cNvPr>
              <p:cNvSpPr/>
              <p:nvPr/>
            </p:nvSpPr>
            <p:spPr>
              <a:xfrm>
                <a:off x="925252" y="7776420"/>
                <a:ext cx="1542001" cy="1904426"/>
              </a:xfrm>
              <a:custGeom>
                <a:avLst/>
                <a:gdLst>
                  <a:gd name="connsiteX0" fmla="*/ 1501518 w 1542001"/>
                  <a:gd name="connsiteY0" fmla="*/ 1674138 h 1904426"/>
                  <a:gd name="connsiteX1" fmla="*/ 1232678 w 1542001"/>
                  <a:gd name="connsiteY1" fmla="*/ 977599 h 1904426"/>
                  <a:gd name="connsiteX2" fmla="*/ 1220458 w 1542001"/>
                  <a:gd name="connsiteY2" fmla="*/ 849289 h 1904426"/>
                  <a:gd name="connsiteX3" fmla="*/ 1196017 w 1542001"/>
                  <a:gd name="connsiteY3" fmla="*/ 458249 h 1904426"/>
                  <a:gd name="connsiteX4" fmla="*/ 1110477 w 1542001"/>
                  <a:gd name="connsiteY4" fmla="*/ 0 h 1904426"/>
                  <a:gd name="connsiteX5" fmla="*/ 53447 w 1542001"/>
                  <a:gd name="connsiteY5" fmla="*/ 116090 h 1904426"/>
                  <a:gd name="connsiteX6" fmla="*/ 4567 w 1542001"/>
                  <a:gd name="connsiteY6" fmla="*/ 201630 h 1904426"/>
                  <a:gd name="connsiteX7" fmla="*/ 29007 w 1542001"/>
                  <a:gd name="connsiteY7" fmla="*/ 262730 h 1904426"/>
                  <a:gd name="connsiteX8" fmla="*/ 4567 w 1542001"/>
                  <a:gd name="connsiteY8" fmla="*/ 714869 h 1904426"/>
                  <a:gd name="connsiteX9" fmla="*/ 120657 w 1542001"/>
                  <a:gd name="connsiteY9" fmla="*/ 482689 h 1904426"/>
                  <a:gd name="connsiteX10" fmla="*/ 346727 w 1542001"/>
                  <a:gd name="connsiteY10" fmla="*/ 794299 h 1904426"/>
                  <a:gd name="connsiteX11" fmla="*/ 181757 w 1542001"/>
                  <a:gd name="connsiteY11" fmla="*/ 1057029 h 1904426"/>
                  <a:gd name="connsiteX12" fmla="*/ 273407 w 1542001"/>
                  <a:gd name="connsiteY12" fmla="*/ 1087579 h 1904426"/>
                  <a:gd name="connsiteX13" fmla="*/ 377277 w 1542001"/>
                  <a:gd name="connsiteY13" fmla="*/ 1576378 h 1904426"/>
                  <a:gd name="connsiteX14" fmla="*/ 242857 w 1542001"/>
                  <a:gd name="connsiteY14" fmla="*/ 1655808 h 1904426"/>
                  <a:gd name="connsiteX15" fmla="*/ 383387 w 1542001"/>
                  <a:gd name="connsiteY15" fmla="*/ 1747458 h 1904426"/>
                  <a:gd name="connsiteX16" fmla="*/ 4567 w 1542001"/>
                  <a:gd name="connsiteY16" fmla="*/ 1710798 h 1904426"/>
                  <a:gd name="connsiteX17" fmla="*/ 102327 w 1542001"/>
                  <a:gd name="connsiteY17" fmla="*/ 1771898 h 1904426"/>
                  <a:gd name="connsiteX18" fmla="*/ 615567 w 1542001"/>
                  <a:gd name="connsiteY18" fmla="*/ 1698578 h 1904426"/>
                  <a:gd name="connsiteX19" fmla="*/ 572797 w 1542001"/>
                  <a:gd name="connsiteY19" fmla="*/ 1649698 h 1904426"/>
                  <a:gd name="connsiteX20" fmla="*/ 517807 w 1542001"/>
                  <a:gd name="connsiteY20" fmla="*/ 1197559 h 1904426"/>
                  <a:gd name="connsiteX21" fmla="*/ 530027 w 1542001"/>
                  <a:gd name="connsiteY21" fmla="*/ 1099798 h 1904426"/>
                  <a:gd name="connsiteX22" fmla="*/ 560577 w 1542001"/>
                  <a:gd name="connsiteY22" fmla="*/ 714869 h 1904426"/>
                  <a:gd name="connsiteX23" fmla="*/ 707217 w 1542001"/>
                  <a:gd name="connsiteY23" fmla="*/ 1136459 h 1904426"/>
                  <a:gd name="connsiteX24" fmla="*/ 823307 w 1542001"/>
                  <a:gd name="connsiteY24" fmla="*/ 1356418 h 1904426"/>
                  <a:gd name="connsiteX25" fmla="*/ 908847 w 1542001"/>
                  <a:gd name="connsiteY25" fmla="*/ 1716908 h 1904426"/>
                  <a:gd name="connsiteX26" fmla="*/ 939397 w 1542001"/>
                  <a:gd name="connsiteY26" fmla="*/ 1857437 h 1904426"/>
                  <a:gd name="connsiteX27" fmla="*/ 1501518 w 1542001"/>
                  <a:gd name="connsiteY27" fmla="*/ 1802447 h 1904426"/>
                  <a:gd name="connsiteX28" fmla="*/ 1501518 w 1542001"/>
                  <a:gd name="connsiteY28" fmla="*/ 1674138 h 1904426"/>
                  <a:gd name="connsiteX29" fmla="*/ 261187 w 1542001"/>
                  <a:gd name="connsiteY29" fmla="*/ 439919 h 1904426"/>
                  <a:gd name="connsiteX30" fmla="*/ 157317 w 1542001"/>
                  <a:gd name="connsiteY30" fmla="*/ 323830 h 1904426"/>
                  <a:gd name="connsiteX31" fmla="*/ 145097 w 1542001"/>
                  <a:gd name="connsiteY31" fmla="*/ 238290 h 1904426"/>
                  <a:gd name="connsiteX32" fmla="*/ 780537 w 1542001"/>
                  <a:gd name="connsiteY32" fmla="*/ 250510 h 1904426"/>
                  <a:gd name="connsiteX33" fmla="*/ 847747 w 1542001"/>
                  <a:gd name="connsiteY33" fmla="*/ 287170 h 1904426"/>
                  <a:gd name="connsiteX34" fmla="*/ 719437 w 1542001"/>
                  <a:gd name="connsiteY34" fmla="*/ 427699 h 1904426"/>
                  <a:gd name="connsiteX35" fmla="*/ 835527 w 1542001"/>
                  <a:gd name="connsiteY35" fmla="*/ 372710 h 1904426"/>
                  <a:gd name="connsiteX36" fmla="*/ 578907 w 1542001"/>
                  <a:gd name="connsiteY36" fmla="*/ 568229 h 1904426"/>
                  <a:gd name="connsiteX37" fmla="*/ 261187 w 1542001"/>
                  <a:gd name="connsiteY37" fmla="*/ 439919 h 1904426"/>
                  <a:gd name="connsiteX38" fmla="*/ 1171577 w 1542001"/>
                  <a:gd name="connsiteY38" fmla="*/ 1863547 h 1904426"/>
                  <a:gd name="connsiteX39" fmla="*/ 1012717 w 1542001"/>
                  <a:gd name="connsiteY39" fmla="*/ 1759678 h 1904426"/>
                  <a:gd name="connsiteX40" fmla="*/ 1165467 w 1542001"/>
                  <a:gd name="connsiteY40" fmla="*/ 1723018 h 1904426"/>
                  <a:gd name="connsiteX41" fmla="*/ 939397 w 1542001"/>
                  <a:gd name="connsiteY41" fmla="*/ 1613038 h 1904426"/>
                  <a:gd name="connsiteX42" fmla="*/ 890517 w 1542001"/>
                  <a:gd name="connsiteY42" fmla="*/ 1258659 h 1904426"/>
                  <a:gd name="connsiteX43" fmla="*/ 908847 w 1542001"/>
                  <a:gd name="connsiteY43" fmla="*/ 1179228 h 1904426"/>
                  <a:gd name="connsiteX44" fmla="*/ 682777 w 1542001"/>
                  <a:gd name="connsiteY44" fmla="*/ 855399 h 1904426"/>
                  <a:gd name="connsiteX45" fmla="*/ 866077 w 1542001"/>
                  <a:gd name="connsiteY45" fmla="*/ 476579 h 1904426"/>
                  <a:gd name="connsiteX46" fmla="*/ 1073817 w 1542001"/>
                  <a:gd name="connsiteY46" fmla="*/ 916499 h 1904426"/>
                  <a:gd name="connsiteX47" fmla="*/ 1153247 w 1542001"/>
                  <a:gd name="connsiteY47" fmla="*/ 1063139 h 1904426"/>
                  <a:gd name="connsiteX48" fmla="*/ 1189908 w 1542001"/>
                  <a:gd name="connsiteY48" fmla="*/ 1148679 h 1904426"/>
                  <a:gd name="connsiteX49" fmla="*/ 1379318 w 1542001"/>
                  <a:gd name="connsiteY49" fmla="*/ 1747458 h 1904426"/>
                  <a:gd name="connsiteX50" fmla="*/ 1171577 w 1542001"/>
                  <a:gd name="connsiteY50" fmla="*/ 1863547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42001" h="1904426">
                    <a:moveTo>
                      <a:pt x="1501518" y="1674138"/>
                    </a:moveTo>
                    <a:cubicBezTo>
                      <a:pt x="1446528" y="1441958"/>
                      <a:pt x="1348768" y="1136459"/>
                      <a:pt x="1232678" y="977599"/>
                    </a:cubicBezTo>
                    <a:cubicBezTo>
                      <a:pt x="1202127" y="922609"/>
                      <a:pt x="1251008" y="885949"/>
                      <a:pt x="1220458" y="849289"/>
                    </a:cubicBezTo>
                    <a:cubicBezTo>
                      <a:pt x="1189908" y="812629"/>
                      <a:pt x="1208238" y="635439"/>
                      <a:pt x="1196017" y="458249"/>
                    </a:cubicBezTo>
                    <a:cubicBezTo>
                      <a:pt x="1183798" y="281060"/>
                      <a:pt x="1110477" y="0"/>
                      <a:pt x="1110477" y="0"/>
                    </a:cubicBezTo>
                    <a:cubicBezTo>
                      <a:pt x="1110477" y="0"/>
                      <a:pt x="694997" y="384929"/>
                      <a:pt x="53447" y="116090"/>
                    </a:cubicBezTo>
                    <a:cubicBezTo>
                      <a:pt x="53447" y="116090"/>
                      <a:pt x="29007" y="158860"/>
                      <a:pt x="4567" y="201630"/>
                    </a:cubicBezTo>
                    <a:cubicBezTo>
                      <a:pt x="-13763" y="238290"/>
                      <a:pt x="29007" y="262730"/>
                      <a:pt x="29007" y="262730"/>
                    </a:cubicBezTo>
                    <a:cubicBezTo>
                      <a:pt x="29007" y="262730"/>
                      <a:pt x="16787" y="458249"/>
                      <a:pt x="4567" y="714869"/>
                    </a:cubicBezTo>
                    <a:cubicBezTo>
                      <a:pt x="16787" y="604889"/>
                      <a:pt x="47337" y="488799"/>
                      <a:pt x="120657" y="482689"/>
                    </a:cubicBezTo>
                    <a:cubicBezTo>
                      <a:pt x="267297" y="458249"/>
                      <a:pt x="371167" y="580449"/>
                      <a:pt x="346727" y="794299"/>
                    </a:cubicBezTo>
                    <a:cubicBezTo>
                      <a:pt x="322287" y="1008148"/>
                      <a:pt x="273407" y="1044809"/>
                      <a:pt x="181757" y="1057029"/>
                    </a:cubicBezTo>
                    <a:cubicBezTo>
                      <a:pt x="90107" y="1069248"/>
                      <a:pt x="175647" y="1099798"/>
                      <a:pt x="273407" y="1087579"/>
                    </a:cubicBezTo>
                    <a:cubicBezTo>
                      <a:pt x="352837" y="1075359"/>
                      <a:pt x="371167" y="1325868"/>
                      <a:pt x="377277" y="1576378"/>
                    </a:cubicBezTo>
                    <a:cubicBezTo>
                      <a:pt x="365057" y="1655808"/>
                      <a:pt x="340617" y="1655808"/>
                      <a:pt x="242857" y="1655808"/>
                    </a:cubicBezTo>
                    <a:cubicBezTo>
                      <a:pt x="371167" y="1692468"/>
                      <a:pt x="377277" y="1698578"/>
                      <a:pt x="383387" y="1747458"/>
                    </a:cubicBezTo>
                    <a:cubicBezTo>
                      <a:pt x="389497" y="1790228"/>
                      <a:pt x="132877" y="1784118"/>
                      <a:pt x="4567" y="1710798"/>
                    </a:cubicBezTo>
                    <a:cubicBezTo>
                      <a:pt x="16787" y="1735238"/>
                      <a:pt x="53447" y="1759678"/>
                      <a:pt x="102327" y="1771898"/>
                    </a:cubicBezTo>
                    <a:cubicBezTo>
                      <a:pt x="193977" y="1796338"/>
                      <a:pt x="609457" y="1826888"/>
                      <a:pt x="615567" y="1698578"/>
                    </a:cubicBezTo>
                    <a:cubicBezTo>
                      <a:pt x="615567" y="1655808"/>
                      <a:pt x="572797" y="1649698"/>
                      <a:pt x="572797" y="1649698"/>
                    </a:cubicBezTo>
                    <a:lnTo>
                      <a:pt x="517807" y="1197559"/>
                    </a:lnTo>
                    <a:cubicBezTo>
                      <a:pt x="517807" y="1197559"/>
                      <a:pt x="585017" y="1173119"/>
                      <a:pt x="530027" y="1099798"/>
                    </a:cubicBezTo>
                    <a:cubicBezTo>
                      <a:pt x="523917" y="898169"/>
                      <a:pt x="560577" y="714869"/>
                      <a:pt x="560577" y="714869"/>
                    </a:cubicBezTo>
                    <a:cubicBezTo>
                      <a:pt x="560577" y="714869"/>
                      <a:pt x="603347" y="873729"/>
                      <a:pt x="707217" y="1136459"/>
                    </a:cubicBezTo>
                    <a:cubicBezTo>
                      <a:pt x="756097" y="1264768"/>
                      <a:pt x="798867" y="1264768"/>
                      <a:pt x="823307" y="1356418"/>
                    </a:cubicBezTo>
                    <a:cubicBezTo>
                      <a:pt x="847747" y="1448068"/>
                      <a:pt x="908847" y="1716908"/>
                      <a:pt x="908847" y="1716908"/>
                    </a:cubicBezTo>
                    <a:cubicBezTo>
                      <a:pt x="908847" y="1716908"/>
                      <a:pt x="817197" y="1790228"/>
                      <a:pt x="939397" y="1857437"/>
                    </a:cubicBezTo>
                    <a:cubicBezTo>
                      <a:pt x="1061597" y="1924647"/>
                      <a:pt x="1342658" y="1930758"/>
                      <a:pt x="1501518" y="1802447"/>
                    </a:cubicBezTo>
                    <a:cubicBezTo>
                      <a:pt x="1574838" y="1729128"/>
                      <a:pt x="1532068" y="1716908"/>
                      <a:pt x="1501518" y="1674138"/>
                    </a:cubicBezTo>
                    <a:close/>
                    <a:moveTo>
                      <a:pt x="261187" y="439919"/>
                    </a:moveTo>
                    <a:cubicBezTo>
                      <a:pt x="114547" y="360489"/>
                      <a:pt x="71777" y="287170"/>
                      <a:pt x="157317" y="323830"/>
                    </a:cubicBezTo>
                    <a:cubicBezTo>
                      <a:pt x="242857" y="360489"/>
                      <a:pt x="-13763" y="140530"/>
                      <a:pt x="145097" y="238290"/>
                    </a:cubicBezTo>
                    <a:cubicBezTo>
                      <a:pt x="145097" y="238290"/>
                      <a:pt x="450597" y="366599"/>
                      <a:pt x="780537" y="250510"/>
                    </a:cubicBezTo>
                    <a:cubicBezTo>
                      <a:pt x="835527" y="219960"/>
                      <a:pt x="847747" y="250510"/>
                      <a:pt x="847747" y="287170"/>
                    </a:cubicBezTo>
                    <a:cubicBezTo>
                      <a:pt x="847747" y="323830"/>
                      <a:pt x="768317" y="384929"/>
                      <a:pt x="719437" y="427699"/>
                    </a:cubicBezTo>
                    <a:cubicBezTo>
                      <a:pt x="670557" y="470469"/>
                      <a:pt x="756097" y="415479"/>
                      <a:pt x="835527" y="372710"/>
                    </a:cubicBezTo>
                    <a:cubicBezTo>
                      <a:pt x="914957" y="336049"/>
                      <a:pt x="676667" y="507129"/>
                      <a:pt x="578907" y="568229"/>
                    </a:cubicBezTo>
                    <a:cubicBezTo>
                      <a:pt x="487257" y="623219"/>
                      <a:pt x="407827" y="519349"/>
                      <a:pt x="261187" y="439919"/>
                    </a:cubicBezTo>
                    <a:close/>
                    <a:moveTo>
                      <a:pt x="1171577" y="1863547"/>
                    </a:moveTo>
                    <a:cubicBezTo>
                      <a:pt x="945507" y="1881878"/>
                      <a:pt x="921067" y="1759678"/>
                      <a:pt x="1012717" y="1759678"/>
                    </a:cubicBezTo>
                    <a:cubicBezTo>
                      <a:pt x="1098257" y="1759678"/>
                      <a:pt x="1165467" y="1771898"/>
                      <a:pt x="1165467" y="1723018"/>
                    </a:cubicBezTo>
                    <a:cubicBezTo>
                      <a:pt x="1024937" y="1741348"/>
                      <a:pt x="969947" y="1747458"/>
                      <a:pt x="939397" y="1613038"/>
                    </a:cubicBezTo>
                    <a:cubicBezTo>
                      <a:pt x="878297" y="1411408"/>
                      <a:pt x="823307" y="1276988"/>
                      <a:pt x="890517" y="1258659"/>
                    </a:cubicBezTo>
                    <a:cubicBezTo>
                      <a:pt x="1000497" y="1209778"/>
                      <a:pt x="939397" y="1154788"/>
                      <a:pt x="908847" y="1179228"/>
                    </a:cubicBezTo>
                    <a:cubicBezTo>
                      <a:pt x="804977" y="1234218"/>
                      <a:pt x="749987" y="1124238"/>
                      <a:pt x="682777" y="855399"/>
                    </a:cubicBezTo>
                    <a:cubicBezTo>
                      <a:pt x="615567" y="592669"/>
                      <a:pt x="866077" y="476579"/>
                      <a:pt x="866077" y="476579"/>
                    </a:cubicBezTo>
                    <a:cubicBezTo>
                      <a:pt x="1079927" y="354380"/>
                      <a:pt x="1079927" y="775969"/>
                      <a:pt x="1073817" y="916499"/>
                    </a:cubicBezTo>
                    <a:cubicBezTo>
                      <a:pt x="1067707" y="1057029"/>
                      <a:pt x="1165467" y="1038698"/>
                      <a:pt x="1153247" y="1063139"/>
                    </a:cubicBezTo>
                    <a:cubicBezTo>
                      <a:pt x="1141027" y="1093688"/>
                      <a:pt x="1128808" y="1075359"/>
                      <a:pt x="1189908" y="1148679"/>
                    </a:cubicBezTo>
                    <a:cubicBezTo>
                      <a:pt x="1360988" y="1423628"/>
                      <a:pt x="1379318" y="1747458"/>
                      <a:pt x="1379318" y="1747458"/>
                    </a:cubicBezTo>
                    <a:cubicBezTo>
                      <a:pt x="1458748" y="1765788"/>
                      <a:pt x="1440418" y="1845218"/>
                      <a:pt x="1171577" y="1863547"/>
                    </a:cubicBezTo>
                    <a:close/>
                  </a:path>
                </a:pathLst>
              </a:custGeom>
              <a:solidFill>
                <a:srgbClr val="FAB548">
                  <a:alpha val="50000"/>
                </a:srgbClr>
              </a:solidFill>
              <a:ln w="61038" cap="flat">
                <a:noFill/>
                <a:prstDash val="solid"/>
                <a:miter/>
              </a:ln>
            </p:spPr>
            <p:txBody>
              <a:bodyPr rtlCol="0" anchor="ctr"/>
              <a:lstStyle/>
              <a:p>
                <a:endParaRPr lang="en-US"/>
              </a:p>
            </p:txBody>
          </p:sp>
          <p:grpSp>
            <p:nvGrpSpPr>
              <p:cNvPr id="75" name="Graphic 16">
                <a:extLst>
                  <a:ext uri="{FF2B5EF4-FFF2-40B4-BE49-F238E27FC236}">
                    <a16:creationId xmlns:a16="http://schemas.microsoft.com/office/drawing/2014/main" id="{F3797ADF-BC1A-4F7F-A7B9-1D63CC44FCE6}"/>
                  </a:ext>
                </a:extLst>
              </p:cNvPr>
              <p:cNvGrpSpPr/>
              <p:nvPr/>
            </p:nvGrpSpPr>
            <p:grpSpPr>
              <a:xfrm>
                <a:off x="1259759" y="8124689"/>
                <a:ext cx="1093690" cy="1503057"/>
                <a:chOff x="1259759" y="8124689"/>
                <a:chExt cx="1093690" cy="1503057"/>
              </a:xfrm>
              <a:solidFill>
                <a:srgbClr val="CC861F"/>
              </a:solidFill>
            </p:grpSpPr>
            <p:sp>
              <p:nvSpPr>
                <p:cNvPr id="76" name="Freeform: Shape 75">
                  <a:extLst>
                    <a:ext uri="{FF2B5EF4-FFF2-40B4-BE49-F238E27FC236}">
                      <a16:creationId xmlns:a16="http://schemas.microsoft.com/office/drawing/2014/main" id="{E8BE13A9-8C77-4D4D-852D-F65A9EF69AEA}"/>
                    </a:ext>
                  </a:extLst>
                </p:cNvPr>
                <p:cNvSpPr/>
                <p:nvPr/>
              </p:nvSpPr>
              <p:spPr>
                <a:xfrm>
                  <a:off x="1259759" y="8289659"/>
                  <a:ext cx="238290" cy="219959"/>
                </a:xfrm>
                <a:custGeom>
                  <a:avLst/>
                  <a:gdLst>
                    <a:gd name="connsiteX0" fmla="*/ 0 w 238290"/>
                    <a:gd name="connsiteY0" fmla="*/ 0 h 219959"/>
                    <a:gd name="connsiteX1" fmla="*/ 48880 w 238290"/>
                    <a:gd name="connsiteY1" fmla="*/ 18330 h 219959"/>
                    <a:gd name="connsiteX2" fmla="*/ 97760 w 238290"/>
                    <a:gd name="connsiteY2" fmla="*/ 42770 h 219959"/>
                    <a:gd name="connsiteX3" fmla="*/ 152750 w 238290"/>
                    <a:gd name="connsiteY3" fmla="*/ 73320 h 219959"/>
                    <a:gd name="connsiteX4" fmla="*/ 164970 w 238290"/>
                    <a:gd name="connsiteY4" fmla="*/ 85540 h 219959"/>
                    <a:gd name="connsiteX5" fmla="*/ 177190 w 238290"/>
                    <a:gd name="connsiteY5" fmla="*/ 97760 h 219959"/>
                    <a:gd name="connsiteX6" fmla="*/ 195520 w 238290"/>
                    <a:gd name="connsiteY6" fmla="*/ 122200 h 219959"/>
                    <a:gd name="connsiteX7" fmla="*/ 207740 w 238290"/>
                    <a:gd name="connsiteY7" fmla="*/ 146640 h 219959"/>
                    <a:gd name="connsiteX8" fmla="*/ 219960 w 238290"/>
                    <a:gd name="connsiteY8" fmla="*/ 171080 h 219959"/>
                    <a:gd name="connsiteX9" fmla="*/ 232180 w 238290"/>
                    <a:gd name="connsiteY9" fmla="*/ 207740 h 219959"/>
                    <a:gd name="connsiteX10" fmla="*/ 238290 w 238290"/>
                    <a:gd name="connsiteY10" fmla="*/ 219960 h 219959"/>
                    <a:gd name="connsiteX11" fmla="*/ 232180 w 238290"/>
                    <a:gd name="connsiteY11" fmla="*/ 207740 h 219959"/>
                    <a:gd name="connsiteX12" fmla="*/ 213850 w 238290"/>
                    <a:gd name="connsiteY12" fmla="*/ 177190 h 219959"/>
                    <a:gd name="connsiteX13" fmla="*/ 183300 w 238290"/>
                    <a:gd name="connsiteY13" fmla="*/ 134420 h 219959"/>
                    <a:gd name="connsiteX14" fmla="*/ 164970 w 238290"/>
                    <a:gd name="connsiteY14" fmla="*/ 109980 h 219959"/>
                    <a:gd name="connsiteX15" fmla="*/ 152750 w 238290"/>
                    <a:gd name="connsiteY15" fmla="*/ 97760 h 219959"/>
                    <a:gd name="connsiteX16" fmla="*/ 140530 w 238290"/>
                    <a:gd name="connsiteY16" fmla="*/ 85540 h 219959"/>
                    <a:gd name="connsiteX17" fmla="*/ 116090 w 238290"/>
                    <a:gd name="connsiteY17" fmla="*/ 67210 h 219959"/>
                    <a:gd name="connsiteX18" fmla="*/ 91650 w 238290"/>
                    <a:gd name="connsiteY18" fmla="*/ 54990 h 219959"/>
                    <a:gd name="connsiteX19" fmla="*/ 48880 w 238290"/>
                    <a:gd name="connsiteY19" fmla="*/ 30550 h 219959"/>
                    <a:gd name="connsiteX20" fmla="*/ 18330 w 238290"/>
                    <a:gd name="connsiteY20" fmla="*/ 12220 h 219959"/>
                    <a:gd name="connsiteX21" fmla="*/ 0 w 238290"/>
                    <a:gd name="connsiteY21" fmla="*/ 0 h 21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90" h="219959">
                      <a:moveTo>
                        <a:pt x="0" y="0"/>
                      </a:moveTo>
                      <a:cubicBezTo>
                        <a:pt x="0" y="0"/>
                        <a:pt x="18330" y="6110"/>
                        <a:pt x="48880" y="18330"/>
                      </a:cubicBezTo>
                      <a:cubicBezTo>
                        <a:pt x="61100" y="24440"/>
                        <a:pt x="79430" y="30550"/>
                        <a:pt x="97760" y="42770"/>
                      </a:cubicBezTo>
                      <a:cubicBezTo>
                        <a:pt x="116090" y="48880"/>
                        <a:pt x="134420" y="61100"/>
                        <a:pt x="152750" y="73320"/>
                      </a:cubicBezTo>
                      <a:cubicBezTo>
                        <a:pt x="158860" y="79430"/>
                        <a:pt x="158860" y="79430"/>
                        <a:pt x="164970" y="85540"/>
                      </a:cubicBezTo>
                      <a:cubicBezTo>
                        <a:pt x="171080" y="91650"/>
                        <a:pt x="171080" y="91650"/>
                        <a:pt x="177190" y="97760"/>
                      </a:cubicBezTo>
                      <a:cubicBezTo>
                        <a:pt x="183300" y="103870"/>
                        <a:pt x="189410" y="116090"/>
                        <a:pt x="195520" y="122200"/>
                      </a:cubicBezTo>
                      <a:cubicBezTo>
                        <a:pt x="201630" y="128310"/>
                        <a:pt x="207740" y="140530"/>
                        <a:pt x="207740" y="146640"/>
                      </a:cubicBezTo>
                      <a:cubicBezTo>
                        <a:pt x="213850" y="152750"/>
                        <a:pt x="213850" y="158860"/>
                        <a:pt x="219960" y="171080"/>
                      </a:cubicBezTo>
                      <a:cubicBezTo>
                        <a:pt x="226070" y="183300"/>
                        <a:pt x="232180" y="195520"/>
                        <a:pt x="232180" y="207740"/>
                      </a:cubicBezTo>
                      <a:cubicBezTo>
                        <a:pt x="232180" y="213850"/>
                        <a:pt x="238290" y="219960"/>
                        <a:pt x="238290" y="219960"/>
                      </a:cubicBezTo>
                      <a:cubicBezTo>
                        <a:pt x="238290" y="219960"/>
                        <a:pt x="238290" y="213850"/>
                        <a:pt x="232180" y="207740"/>
                      </a:cubicBezTo>
                      <a:cubicBezTo>
                        <a:pt x="226070" y="201630"/>
                        <a:pt x="219960" y="189410"/>
                        <a:pt x="213850" y="177190"/>
                      </a:cubicBezTo>
                      <a:cubicBezTo>
                        <a:pt x="207740" y="164970"/>
                        <a:pt x="195520" y="146640"/>
                        <a:pt x="183300" y="134420"/>
                      </a:cubicBezTo>
                      <a:cubicBezTo>
                        <a:pt x="177190" y="128310"/>
                        <a:pt x="171080" y="122200"/>
                        <a:pt x="164970" y="109980"/>
                      </a:cubicBezTo>
                      <a:cubicBezTo>
                        <a:pt x="164970" y="103870"/>
                        <a:pt x="158860" y="103870"/>
                        <a:pt x="152750" y="97760"/>
                      </a:cubicBezTo>
                      <a:cubicBezTo>
                        <a:pt x="146640" y="91650"/>
                        <a:pt x="146640" y="91650"/>
                        <a:pt x="140530" y="85540"/>
                      </a:cubicBezTo>
                      <a:cubicBezTo>
                        <a:pt x="134420" y="79430"/>
                        <a:pt x="122200" y="73320"/>
                        <a:pt x="116090" y="67210"/>
                      </a:cubicBezTo>
                      <a:cubicBezTo>
                        <a:pt x="109980" y="61100"/>
                        <a:pt x="97760" y="54990"/>
                        <a:pt x="91650" y="54990"/>
                      </a:cubicBezTo>
                      <a:cubicBezTo>
                        <a:pt x="73320" y="42770"/>
                        <a:pt x="61100" y="36660"/>
                        <a:pt x="48880" y="30550"/>
                      </a:cubicBezTo>
                      <a:cubicBezTo>
                        <a:pt x="36660" y="24440"/>
                        <a:pt x="24440" y="18330"/>
                        <a:pt x="18330" y="12220"/>
                      </a:cubicBezTo>
                      <a:cubicBezTo>
                        <a:pt x="6110" y="6110"/>
                        <a:pt x="0" y="0"/>
                        <a:pt x="0" y="0"/>
                      </a:cubicBezTo>
                      <a:close/>
                    </a:path>
                  </a:pathLst>
                </a:custGeom>
                <a:solidFill>
                  <a:srgbClr val="CC861F"/>
                </a:solidFill>
                <a:ln w="61038"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781D026E-B3C7-4AC4-A49B-F1B0823E4996}"/>
                    </a:ext>
                  </a:extLst>
                </p:cNvPr>
                <p:cNvSpPr/>
                <p:nvPr/>
              </p:nvSpPr>
              <p:spPr>
                <a:xfrm>
                  <a:off x="1510269" y="8295769"/>
                  <a:ext cx="134420" cy="128310"/>
                </a:xfrm>
                <a:custGeom>
                  <a:avLst/>
                  <a:gdLst>
                    <a:gd name="connsiteX0" fmla="*/ 0 w 134420"/>
                    <a:gd name="connsiteY0" fmla="*/ 128310 h 128310"/>
                    <a:gd name="connsiteX1" fmla="*/ 18330 w 134420"/>
                    <a:gd name="connsiteY1" fmla="*/ 103870 h 128310"/>
                    <a:gd name="connsiteX2" fmla="*/ 61100 w 134420"/>
                    <a:gd name="connsiteY2" fmla="*/ 54990 h 128310"/>
                    <a:gd name="connsiteX3" fmla="*/ 85540 w 134420"/>
                    <a:gd name="connsiteY3" fmla="*/ 30550 h 128310"/>
                    <a:gd name="connsiteX4" fmla="*/ 109980 w 134420"/>
                    <a:gd name="connsiteY4" fmla="*/ 12220 h 128310"/>
                    <a:gd name="connsiteX5" fmla="*/ 128310 w 134420"/>
                    <a:gd name="connsiteY5" fmla="*/ 0 h 128310"/>
                    <a:gd name="connsiteX6" fmla="*/ 134420 w 134420"/>
                    <a:gd name="connsiteY6" fmla="*/ 0 h 128310"/>
                    <a:gd name="connsiteX7" fmla="*/ 128310 w 134420"/>
                    <a:gd name="connsiteY7" fmla="*/ 6110 h 128310"/>
                    <a:gd name="connsiteX8" fmla="*/ 109980 w 134420"/>
                    <a:gd name="connsiteY8" fmla="*/ 18330 h 128310"/>
                    <a:gd name="connsiteX9" fmla="*/ 85540 w 134420"/>
                    <a:gd name="connsiteY9" fmla="*/ 36660 h 128310"/>
                    <a:gd name="connsiteX10" fmla="*/ 61100 w 134420"/>
                    <a:gd name="connsiteY10" fmla="*/ 61100 h 128310"/>
                    <a:gd name="connsiteX11" fmla="*/ 12220 w 134420"/>
                    <a:gd name="connsiteY11" fmla="*/ 109980 h 128310"/>
                    <a:gd name="connsiteX12" fmla="*/ 0 w 134420"/>
                    <a:gd name="connsiteY12" fmla="*/ 128310 h 12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420" h="128310">
                      <a:moveTo>
                        <a:pt x="0" y="128310"/>
                      </a:moveTo>
                      <a:cubicBezTo>
                        <a:pt x="0" y="128310"/>
                        <a:pt x="6110" y="116090"/>
                        <a:pt x="18330" y="103870"/>
                      </a:cubicBezTo>
                      <a:cubicBezTo>
                        <a:pt x="30550" y="91650"/>
                        <a:pt x="42770" y="73320"/>
                        <a:pt x="61100" y="54990"/>
                      </a:cubicBezTo>
                      <a:cubicBezTo>
                        <a:pt x="67210" y="48880"/>
                        <a:pt x="79430" y="36660"/>
                        <a:pt x="85540" y="30550"/>
                      </a:cubicBezTo>
                      <a:cubicBezTo>
                        <a:pt x="91650" y="24440"/>
                        <a:pt x="103870" y="18330"/>
                        <a:pt x="109980" y="12220"/>
                      </a:cubicBezTo>
                      <a:cubicBezTo>
                        <a:pt x="116090" y="6110"/>
                        <a:pt x="128310" y="6110"/>
                        <a:pt x="128310" y="0"/>
                      </a:cubicBezTo>
                      <a:cubicBezTo>
                        <a:pt x="134420" y="0"/>
                        <a:pt x="134420" y="0"/>
                        <a:pt x="134420" y="0"/>
                      </a:cubicBezTo>
                      <a:cubicBezTo>
                        <a:pt x="134420" y="0"/>
                        <a:pt x="134420" y="0"/>
                        <a:pt x="128310" y="6110"/>
                      </a:cubicBezTo>
                      <a:cubicBezTo>
                        <a:pt x="122200" y="12220"/>
                        <a:pt x="116090" y="12220"/>
                        <a:pt x="109980" y="18330"/>
                      </a:cubicBezTo>
                      <a:cubicBezTo>
                        <a:pt x="103870" y="24440"/>
                        <a:pt x="97760" y="30550"/>
                        <a:pt x="85540" y="36660"/>
                      </a:cubicBezTo>
                      <a:cubicBezTo>
                        <a:pt x="79430" y="42770"/>
                        <a:pt x="67210" y="54990"/>
                        <a:pt x="61100" y="61100"/>
                      </a:cubicBezTo>
                      <a:cubicBezTo>
                        <a:pt x="42770" y="79430"/>
                        <a:pt x="24440" y="97760"/>
                        <a:pt x="12220" y="109980"/>
                      </a:cubicBezTo>
                      <a:cubicBezTo>
                        <a:pt x="12220" y="122200"/>
                        <a:pt x="0" y="128310"/>
                        <a:pt x="0" y="128310"/>
                      </a:cubicBezTo>
                      <a:close/>
                    </a:path>
                  </a:pathLst>
                </a:custGeom>
                <a:solidFill>
                  <a:srgbClr val="CC861F"/>
                </a:solidFill>
                <a:ln w="61038"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B3DDA61-FEE3-4D1E-863B-5E0CA3055084}"/>
                    </a:ext>
                  </a:extLst>
                </p:cNvPr>
                <p:cNvSpPr/>
                <p:nvPr/>
              </p:nvSpPr>
              <p:spPr>
                <a:xfrm>
                  <a:off x="1999070" y="8124689"/>
                  <a:ext cx="354380" cy="1503057"/>
                </a:xfrm>
                <a:custGeom>
                  <a:avLst/>
                  <a:gdLst>
                    <a:gd name="connsiteX0" fmla="*/ 0 w 354380"/>
                    <a:gd name="connsiteY0" fmla="*/ 0 h 1503057"/>
                    <a:gd name="connsiteX1" fmla="*/ 6110 w 354380"/>
                    <a:gd name="connsiteY1" fmla="*/ 67210 h 1503057"/>
                    <a:gd name="connsiteX2" fmla="*/ 12220 w 354380"/>
                    <a:gd name="connsiteY2" fmla="*/ 146640 h 1503057"/>
                    <a:gd name="connsiteX3" fmla="*/ 18330 w 354380"/>
                    <a:gd name="connsiteY3" fmla="*/ 250510 h 1503057"/>
                    <a:gd name="connsiteX4" fmla="*/ 24440 w 354380"/>
                    <a:gd name="connsiteY4" fmla="*/ 372709 h 1503057"/>
                    <a:gd name="connsiteX5" fmla="*/ 24440 w 354380"/>
                    <a:gd name="connsiteY5" fmla="*/ 403259 h 1503057"/>
                    <a:gd name="connsiteX6" fmla="*/ 30550 w 354380"/>
                    <a:gd name="connsiteY6" fmla="*/ 439919 h 1503057"/>
                    <a:gd name="connsiteX7" fmla="*/ 36660 w 354380"/>
                    <a:gd name="connsiteY7" fmla="*/ 513239 h 1503057"/>
                    <a:gd name="connsiteX8" fmla="*/ 36660 w 354380"/>
                    <a:gd name="connsiteY8" fmla="*/ 586559 h 1503057"/>
                    <a:gd name="connsiteX9" fmla="*/ 42770 w 354380"/>
                    <a:gd name="connsiteY9" fmla="*/ 617109 h 1503057"/>
                    <a:gd name="connsiteX10" fmla="*/ 54990 w 354380"/>
                    <a:gd name="connsiteY10" fmla="*/ 623219 h 1503057"/>
                    <a:gd name="connsiteX11" fmla="*/ 73320 w 354380"/>
                    <a:gd name="connsiteY11" fmla="*/ 629329 h 1503057"/>
                    <a:gd name="connsiteX12" fmla="*/ 109980 w 354380"/>
                    <a:gd name="connsiteY12" fmla="*/ 641549 h 1503057"/>
                    <a:gd name="connsiteX13" fmla="*/ 128310 w 354380"/>
                    <a:gd name="connsiteY13" fmla="*/ 647659 h 1503057"/>
                    <a:gd name="connsiteX14" fmla="*/ 146640 w 354380"/>
                    <a:gd name="connsiteY14" fmla="*/ 665989 h 1503057"/>
                    <a:gd name="connsiteX15" fmla="*/ 146640 w 354380"/>
                    <a:gd name="connsiteY15" fmla="*/ 672099 h 1503057"/>
                    <a:gd name="connsiteX16" fmla="*/ 146640 w 354380"/>
                    <a:gd name="connsiteY16" fmla="*/ 678209 h 1503057"/>
                    <a:gd name="connsiteX17" fmla="*/ 140530 w 354380"/>
                    <a:gd name="connsiteY17" fmla="*/ 690429 h 1503057"/>
                    <a:gd name="connsiteX18" fmla="*/ 128310 w 354380"/>
                    <a:gd name="connsiteY18" fmla="*/ 708759 h 1503057"/>
                    <a:gd name="connsiteX19" fmla="*/ 116090 w 354380"/>
                    <a:gd name="connsiteY19" fmla="*/ 739309 h 1503057"/>
                    <a:gd name="connsiteX20" fmla="*/ 134420 w 354380"/>
                    <a:gd name="connsiteY20" fmla="*/ 769859 h 1503057"/>
                    <a:gd name="connsiteX21" fmla="*/ 158860 w 354380"/>
                    <a:gd name="connsiteY21" fmla="*/ 800409 h 1503057"/>
                    <a:gd name="connsiteX22" fmla="*/ 195520 w 354380"/>
                    <a:gd name="connsiteY22" fmla="*/ 867619 h 1503057"/>
                    <a:gd name="connsiteX23" fmla="*/ 262730 w 354380"/>
                    <a:gd name="connsiteY23" fmla="*/ 1002039 h 1503057"/>
                    <a:gd name="connsiteX24" fmla="*/ 311610 w 354380"/>
                    <a:gd name="connsiteY24" fmla="*/ 1130349 h 1503057"/>
                    <a:gd name="connsiteX25" fmla="*/ 342160 w 354380"/>
                    <a:gd name="connsiteY25" fmla="*/ 1252548 h 1503057"/>
                    <a:gd name="connsiteX26" fmla="*/ 348270 w 354380"/>
                    <a:gd name="connsiteY26" fmla="*/ 1307538 h 1503057"/>
                    <a:gd name="connsiteX27" fmla="*/ 354380 w 354380"/>
                    <a:gd name="connsiteY27" fmla="*/ 1356418 h 1503057"/>
                    <a:gd name="connsiteX28" fmla="*/ 354380 w 354380"/>
                    <a:gd name="connsiteY28" fmla="*/ 1435848 h 1503057"/>
                    <a:gd name="connsiteX29" fmla="*/ 348270 w 354380"/>
                    <a:gd name="connsiteY29" fmla="*/ 1503058 h 1503057"/>
                    <a:gd name="connsiteX30" fmla="*/ 348270 w 354380"/>
                    <a:gd name="connsiteY30" fmla="*/ 1435848 h 1503057"/>
                    <a:gd name="connsiteX31" fmla="*/ 342160 w 354380"/>
                    <a:gd name="connsiteY31" fmla="*/ 1356418 h 1503057"/>
                    <a:gd name="connsiteX32" fmla="*/ 336050 w 354380"/>
                    <a:gd name="connsiteY32" fmla="*/ 1307538 h 1503057"/>
                    <a:gd name="connsiteX33" fmla="*/ 323830 w 354380"/>
                    <a:gd name="connsiteY33" fmla="*/ 1252548 h 1503057"/>
                    <a:gd name="connsiteX34" fmla="*/ 293280 w 354380"/>
                    <a:gd name="connsiteY34" fmla="*/ 1136458 h 1503057"/>
                    <a:gd name="connsiteX35" fmla="*/ 244400 w 354380"/>
                    <a:gd name="connsiteY35" fmla="*/ 1008149 h 1503057"/>
                    <a:gd name="connsiteX36" fmla="*/ 177190 w 354380"/>
                    <a:gd name="connsiteY36" fmla="*/ 879839 h 1503057"/>
                    <a:gd name="connsiteX37" fmla="*/ 140530 w 354380"/>
                    <a:gd name="connsiteY37" fmla="*/ 812629 h 1503057"/>
                    <a:gd name="connsiteX38" fmla="*/ 122200 w 354380"/>
                    <a:gd name="connsiteY38" fmla="*/ 782079 h 1503057"/>
                    <a:gd name="connsiteX39" fmla="*/ 109980 w 354380"/>
                    <a:gd name="connsiteY39" fmla="*/ 769859 h 1503057"/>
                    <a:gd name="connsiteX40" fmla="*/ 97760 w 354380"/>
                    <a:gd name="connsiteY40" fmla="*/ 751529 h 1503057"/>
                    <a:gd name="connsiteX41" fmla="*/ 97760 w 354380"/>
                    <a:gd name="connsiteY41" fmla="*/ 727089 h 1503057"/>
                    <a:gd name="connsiteX42" fmla="*/ 109980 w 354380"/>
                    <a:gd name="connsiteY42" fmla="*/ 708759 h 1503057"/>
                    <a:gd name="connsiteX43" fmla="*/ 122200 w 354380"/>
                    <a:gd name="connsiteY43" fmla="*/ 690429 h 1503057"/>
                    <a:gd name="connsiteX44" fmla="*/ 128310 w 354380"/>
                    <a:gd name="connsiteY44" fmla="*/ 684319 h 1503057"/>
                    <a:gd name="connsiteX45" fmla="*/ 128310 w 354380"/>
                    <a:gd name="connsiteY45" fmla="*/ 684319 h 1503057"/>
                    <a:gd name="connsiteX46" fmla="*/ 128310 w 354380"/>
                    <a:gd name="connsiteY46" fmla="*/ 678209 h 1503057"/>
                    <a:gd name="connsiteX47" fmla="*/ 122200 w 354380"/>
                    <a:gd name="connsiteY47" fmla="*/ 672099 h 1503057"/>
                    <a:gd name="connsiteX48" fmla="*/ 103870 w 354380"/>
                    <a:gd name="connsiteY48" fmla="*/ 665989 h 1503057"/>
                    <a:gd name="connsiteX49" fmla="*/ 67210 w 354380"/>
                    <a:gd name="connsiteY49" fmla="*/ 653769 h 1503057"/>
                    <a:gd name="connsiteX50" fmla="*/ 48880 w 354380"/>
                    <a:gd name="connsiteY50" fmla="*/ 647659 h 1503057"/>
                    <a:gd name="connsiteX51" fmla="*/ 30550 w 354380"/>
                    <a:gd name="connsiteY51" fmla="*/ 635439 h 1503057"/>
                    <a:gd name="connsiteX52" fmla="*/ 24440 w 354380"/>
                    <a:gd name="connsiteY52" fmla="*/ 598779 h 1503057"/>
                    <a:gd name="connsiteX53" fmla="*/ 24440 w 354380"/>
                    <a:gd name="connsiteY53" fmla="*/ 525459 h 1503057"/>
                    <a:gd name="connsiteX54" fmla="*/ 18330 w 354380"/>
                    <a:gd name="connsiteY54" fmla="*/ 458249 h 1503057"/>
                    <a:gd name="connsiteX55" fmla="*/ 18330 w 354380"/>
                    <a:gd name="connsiteY55" fmla="*/ 421590 h 1503057"/>
                    <a:gd name="connsiteX56" fmla="*/ 18330 w 354380"/>
                    <a:gd name="connsiteY56" fmla="*/ 391040 h 1503057"/>
                    <a:gd name="connsiteX57" fmla="*/ 12220 w 354380"/>
                    <a:gd name="connsiteY57" fmla="*/ 268840 h 1503057"/>
                    <a:gd name="connsiteX58" fmla="*/ 6110 w 354380"/>
                    <a:gd name="connsiteY58" fmla="*/ 164970 h 1503057"/>
                    <a:gd name="connsiteX59" fmla="*/ 0 w 354380"/>
                    <a:gd name="connsiteY59" fmla="*/ 85540 h 1503057"/>
                    <a:gd name="connsiteX60" fmla="*/ 0 w 354380"/>
                    <a:gd name="connsiteY60" fmla="*/ 0 h 150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4380" h="1503057">
                      <a:moveTo>
                        <a:pt x="0" y="0"/>
                      </a:moveTo>
                      <a:cubicBezTo>
                        <a:pt x="0" y="0"/>
                        <a:pt x="0" y="24440"/>
                        <a:pt x="6110" y="67210"/>
                      </a:cubicBezTo>
                      <a:cubicBezTo>
                        <a:pt x="6110" y="91650"/>
                        <a:pt x="12220" y="116090"/>
                        <a:pt x="12220" y="146640"/>
                      </a:cubicBezTo>
                      <a:cubicBezTo>
                        <a:pt x="12220" y="177190"/>
                        <a:pt x="18330" y="213850"/>
                        <a:pt x="18330" y="250510"/>
                      </a:cubicBezTo>
                      <a:cubicBezTo>
                        <a:pt x="18330" y="287169"/>
                        <a:pt x="24440" y="329940"/>
                        <a:pt x="24440" y="372709"/>
                      </a:cubicBezTo>
                      <a:cubicBezTo>
                        <a:pt x="24440" y="384929"/>
                        <a:pt x="24440" y="397149"/>
                        <a:pt x="24440" y="403259"/>
                      </a:cubicBezTo>
                      <a:cubicBezTo>
                        <a:pt x="24440" y="415479"/>
                        <a:pt x="24440" y="427699"/>
                        <a:pt x="30550" y="439919"/>
                      </a:cubicBezTo>
                      <a:cubicBezTo>
                        <a:pt x="30550" y="464359"/>
                        <a:pt x="36660" y="488799"/>
                        <a:pt x="36660" y="513239"/>
                      </a:cubicBezTo>
                      <a:cubicBezTo>
                        <a:pt x="36660" y="537679"/>
                        <a:pt x="36660" y="562119"/>
                        <a:pt x="36660" y="586559"/>
                      </a:cubicBezTo>
                      <a:cubicBezTo>
                        <a:pt x="36660" y="598779"/>
                        <a:pt x="36660" y="610999"/>
                        <a:pt x="42770" y="617109"/>
                      </a:cubicBezTo>
                      <a:cubicBezTo>
                        <a:pt x="42770" y="623219"/>
                        <a:pt x="48880" y="623219"/>
                        <a:pt x="54990" y="623219"/>
                      </a:cubicBezTo>
                      <a:cubicBezTo>
                        <a:pt x="61100" y="623219"/>
                        <a:pt x="67210" y="629329"/>
                        <a:pt x="73320" y="629329"/>
                      </a:cubicBezTo>
                      <a:cubicBezTo>
                        <a:pt x="85540" y="635439"/>
                        <a:pt x="97760" y="635439"/>
                        <a:pt x="109980" y="641549"/>
                      </a:cubicBezTo>
                      <a:cubicBezTo>
                        <a:pt x="116090" y="641549"/>
                        <a:pt x="122200" y="647659"/>
                        <a:pt x="128310" y="647659"/>
                      </a:cubicBezTo>
                      <a:cubicBezTo>
                        <a:pt x="134420" y="653769"/>
                        <a:pt x="140530" y="653769"/>
                        <a:pt x="146640" y="665989"/>
                      </a:cubicBezTo>
                      <a:cubicBezTo>
                        <a:pt x="146640" y="665989"/>
                        <a:pt x="146640" y="665989"/>
                        <a:pt x="146640" y="672099"/>
                      </a:cubicBezTo>
                      <a:cubicBezTo>
                        <a:pt x="146640" y="672099"/>
                        <a:pt x="146640" y="678209"/>
                        <a:pt x="146640" y="678209"/>
                      </a:cubicBezTo>
                      <a:cubicBezTo>
                        <a:pt x="146640" y="684319"/>
                        <a:pt x="140530" y="684319"/>
                        <a:pt x="140530" y="690429"/>
                      </a:cubicBezTo>
                      <a:lnTo>
                        <a:pt x="128310" y="708759"/>
                      </a:lnTo>
                      <a:cubicBezTo>
                        <a:pt x="122200" y="720979"/>
                        <a:pt x="116090" y="727089"/>
                        <a:pt x="116090" y="739309"/>
                      </a:cubicBezTo>
                      <a:cubicBezTo>
                        <a:pt x="116090" y="745419"/>
                        <a:pt x="128310" y="757639"/>
                        <a:pt x="134420" y="769859"/>
                      </a:cubicBezTo>
                      <a:cubicBezTo>
                        <a:pt x="140530" y="782079"/>
                        <a:pt x="146640" y="788189"/>
                        <a:pt x="158860" y="800409"/>
                      </a:cubicBezTo>
                      <a:cubicBezTo>
                        <a:pt x="171080" y="818739"/>
                        <a:pt x="183300" y="843179"/>
                        <a:pt x="195520" y="867619"/>
                      </a:cubicBezTo>
                      <a:cubicBezTo>
                        <a:pt x="219960" y="910389"/>
                        <a:pt x="238290" y="959269"/>
                        <a:pt x="262730" y="1002039"/>
                      </a:cubicBezTo>
                      <a:cubicBezTo>
                        <a:pt x="281060" y="1044809"/>
                        <a:pt x="299390" y="1087578"/>
                        <a:pt x="311610" y="1130349"/>
                      </a:cubicBezTo>
                      <a:cubicBezTo>
                        <a:pt x="323830" y="1173118"/>
                        <a:pt x="336050" y="1215889"/>
                        <a:pt x="342160" y="1252548"/>
                      </a:cubicBezTo>
                      <a:cubicBezTo>
                        <a:pt x="342160" y="1270878"/>
                        <a:pt x="348270" y="1289208"/>
                        <a:pt x="348270" y="1307538"/>
                      </a:cubicBezTo>
                      <a:cubicBezTo>
                        <a:pt x="348270" y="1325868"/>
                        <a:pt x="354380" y="1344198"/>
                        <a:pt x="354380" y="1356418"/>
                      </a:cubicBezTo>
                      <a:cubicBezTo>
                        <a:pt x="354380" y="1386968"/>
                        <a:pt x="354380" y="1417518"/>
                        <a:pt x="354380" y="1435848"/>
                      </a:cubicBezTo>
                      <a:cubicBezTo>
                        <a:pt x="354380" y="1478618"/>
                        <a:pt x="348270" y="1503058"/>
                        <a:pt x="348270" y="1503058"/>
                      </a:cubicBezTo>
                      <a:cubicBezTo>
                        <a:pt x="348270" y="1503058"/>
                        <a:pt x="348270" y="1478618"/>
                        <a:pt x="348270" y="1435848"/>
                      </a:cubicBezTo>
                      <a:cubicBezTo>
                        <a:pt x="348270" y="1411408"/>
                        <a:pt x="348270" y="1386968"/>
                        <a:pt x="342160" y="1356418"/>
                      </a:cubicBezTo>
                      <a:cubicBezTo>
                        <a:pt x="342160" y="1338088"/>
                        <a:pt x="336050" y="1325868"/>
                        <a:pt x="336050" y="1307538"/>
                      </a:cubicBezTo>
                      <a:cubicBezTo>
                        <a:pt x="336050" y="1289208"/>
                        <a:pt x="329940" y="1270878"/>
                        <a:pt x="323830" y="1252548"/>
                      </a:cubicBezTo>
                      <a:cubicBezTo>
                        <a:pt x="317720" y="1215889"/>
                        <a:pt x="305500" y="1173118"/>
                        <a:pt x="293280" y="1136458"/>
                      </a:cubicBezTo>
                      <a:cubicBezTo>
                        <a:pt x="281060" y="1093689"/>
                        <a:pt x="262730" y="1050919"/>
                        <a:pt x="244400" y="1008149"/>
                      </a:cubicBezTo>
                      <a:cubicBezTo>
                        <a:pt x="226070" y="965378"/>
                        <a:pt x="201630" y="922609"/>
                        <a:pt x="177190" y="879839"/>
                      </a:cubicBezTo>
                      <a:cubicBezTo>
                        <a:pt x="164970" y="855399"/>
                        <a:pt x="152750" y="837069"/>
                        <a:pt x="140530" y="812629"/>
                      </a:cubicBezTo>
                      <a:cubicBezTo>
                        <a:pt x="134420" y="800409"/>
                        <a:pt x="128310" y="794299"/>
                        <a:pt x="122200" y="782079"/>
                      </a:cubicBezTo>
                      <a:cubicBezTo>
                        <a:pt x="116090" y="775969"/>
                        <a:pt x="116090" y="769859"/>
                        <a:pt x="109980" y="769859"/>
                      </a:cubicBezTo>
                      <a:cubicBezTo>
                        <a:pt x="103870" y="763749"/>
                        <a:pt x="97760" y="757639"/>
                        <a:pt x="97760" y="751529"/>
                      </a:cubicBezTo>
                      <a:cubicBezTo>
                        <a:pt x="97760" y="745419"/>
                        <a:pt x="97760" y="733199"/>
                        <a:pt x="97760" y="727089"/>
                      </a:cubicBezTo>
                      <a:cubicBezTo>
                        <a:pt x="97760" y="720979"/>
                        <a:pt x="103870" y="714869"/>
                        <a:pt x="109980" y="708759"/>
                      </a:cubicBezTo>
                      <a:lnTo>
                        <a:pt x="122200" y="690429"/>
                      </a:lnTo>
                      <a:cubicBezTo>
                        <a:pt x="122200" y="690429"/>
                        <a:pt x="128310" y="684319"/>
                        <a:pt x="128310" y="684319"/>
                      </a:cubicBezTo>
                      <a:cubicBezTo>
                        <a:pt x="128310" y="684319"/>
                        <a:pt x="128310" y="684319"/>
                        <a:pt x="128310" y="684319"/>
                      </a:cubicBezTo>
                      <a:cubicBezTo>
                        <a:pt x="128310" y="684319"/>
                        <a:pt x="128310" y="684319"/>
                        <a:pt x="128310" y="678209"/>
                      </a:cubicBezTo>
                      <a:cubicBezTo>
                        <a:pt x="128310" y="678209"/>
                        <a:pt x="122200" y="672099"/>
                        <a:pt x="122200" y="672099"/>
                      </a:cubicBezTo>
                      <a:cubicBezTo>
                        <a:pt x="116090" y="672099"/>
                        <a:pt x="109980" y="665989"/>
                        <a:pt x="103870" y="665989"/>
                      </a:cubicBezTo>
                      <a:cubicBezTo>
                        <a:pt x="91650" y="659879"/>
                        <a:pt x="79430" y="659879"/>
                        <a:pt x="67210" y="653769"/>
                      </a:cubicBezTo>
                      <a:cubicBezTo>
                        <a:pt x="61100" y="653769"/>
                        <a:pt x="54990" y="647659"/>
                        <a:pt x="48880" y="647659"/>
                      </a:cubicBezTo>
                      <a:cubicBezTo>
                        <a:pt x="42770" y="647659"/>
                        <a:pt x="36660" y="641549"/>
                        <a:pt x="30550" y="635439"/>
                      </a:cubicBezTo>
                      <a:cubicBezTo>
                        <a:pt x="24440" y="623219"/>
                        <a:pt x="24440" y="610999"/>
                        <a:pt x="24440" y="598779"/>
                      </a:cubicBezTo>
                      <a:cubicBezTo>
                        <a:pt x="24440" y="574339"/>
                        <a:pt x="24440" y="549899"/>
                        <a:pt x="24440" y="525459"/>
                      </a:cubicBezTo>
                      <a:cubicBezTo>
                        <a:pt x="24440" y="501019"/>
                        <a:pt x="24440" y="476579"/>
                        <a:pt x="18330" y="458249"/>
                      </a:cubicBezTo>
                      <a:cubicBezTo>
                        <a:pt x="18330" y="446029"/>
                        <a:pt x="18330" y="433809"/>
                        <a:pt x="18330" y="421590"/>
                      </a:cubicBezTo>
                      <a:cubicBezTo>
                        <a:pt x="18330" y="409369"/>
                        <a:pt x="18330" y="397149"/>
                        <a:pt x="18330" y="391040"/>
                      </a:cubicBezTo>
                      <a:cubicBezTo>
                        <a:pt x="18330" y="348269"/>
                        <a:pt x="12220" y="305500"/>
                        <a:pt x="12220" y="268840"/>
                      </a:cubicBezTo>
                      <a:cubicBezTo>
                        <a:pt x="12220" y="232179"/>
                        <a:pt x="6110" y="195520"/>
                        <a:pt x="6110" y="164970"/>
                      </a:cubicBezTo>
                      <a:cubicBezTo>
                        <a:pt x="6110" y="134420"/>
                        <a:pt x="6110" y="109980"/>
                        <a:pt x="0" y="85540"/>
                      </a:cubicBezTo>
                      <a:cubicBezTo>
                        <a:pt x="0" y="30550"/>
                        <a:pt x="0" y="0"/>
                        <a:pt x="0" y="0"/>
                      </a:cubicBezTo>
                      <a:close/>
                    </a:path>
                  </a:pathLst>
                </a:custGeom>
                <a:solidFill>
                  <a:srgbClr val="CC861F"/>
                </a:solidFill>
                <a:ln w="61038" cap="flat">
                  <a:noFill/>
                  <a:prstDash val="solid"/>
                  <a:miter/>
                </a:ln>
              </p:spPr>
              <p:txBody>
                <a:bodyPr rtlCol="0" anchor="ctr"/>
                <a:lstStyle/>
                <a:p>
                  <a:endParaRPr lang="en-US"/>
                </a:p>
              </p:txBody>
            </p:sp>
          </p:grpSp>
          <p:grpSp>
            <p:nvGrpSpPr>
              <p:cNvPr id="79" name="Graphic 16">
                <a:extLst>
                  <a:ext uri="{FF2B5EF4-FFF2-40B4-BE49-F238E27FC236}">
                    <a16:creationId xmlns:a16="http://schemas.microsoft.com/office/drawing/2014/main" id="{F9787CB2-A50E-41F6-899B-9AC44645465A}"/>
                  </a:ext>
                </a:extLst>
              </p:cNvPr>
              <p:cNvGrpSpPr/>
              <p:nvPr/>
            </p:nvGrpSpPr>
            <p:grpSpPr>
              <a:xfrm>
                <a:off x="1760779" y="7764200"/>
                <a:ext cx="336050" cy="372709"/>
                <a:chOff x="1760779" y="7764200"/>
                <a:chExt cx="336050" cy="372709"/>
              </a:xfrm>
            </p:grpSpPr>
            <p:sp>
              <p:nvSpPr>
                <p:cNvPr id="80" name="Freeform: Shape 79">
                  <a:extLst>
                    <a:ext uri="{FF2B5EF4-FFF2-40B4-BE49-F238E27FC236}">
                      <a16:creationId xmlns:a16="http://schemas.microsoft.com/office/drawing/2014/main" id="{12FC030E-E61B-4BE0-A9F8-89FB7DFCF29B}"/>
                    </a:ext>
                  </a:extLst>
                </p:cNvPr>
                <p:cNvSpPr/>
                <p:nvPr/>
              </p:nvSpPr>
              <p:spPr>
                <a:xfrm>
                  <a:off x="1772999" y="7776420"/>
                  <a:ext cx="317720" cy="353997"/>
                </a:xfrm>
                <a:custGeom>
                  <a:avLst/>
                  <a:gdLst>
                    <a:gd name="connsiteX0" fmla="*/ 146640 w 317720"/>
                    <a:gd name="connsiteY0" fmla="*/ 336049 h 353997"/>
                    <a:gd name="connsiteX1" fmla="*/ 317720 w 317720"/>
                    <a:gd name="connsiteY1" fmla="*/ 219960 h 353997"/>
                    <a:gd name="connsiteX2" fmla="*/ 268840 w 317720"/>
                    <a:gd name="connsiteY2" fmla="*/ 0 h 353997"/>
                    <a:gd name="connsiteX3" fmla="*/ 0 w 317720"/>
                    <a:gd name="connsiteY3" fmla="*/ 152750 h 353997"/>
                    <a:gd name="connsiteX4" fmla="*/ 146640 w 317720"/>
                    <a:gd name="connsiteY4" fmla="*/ 336049 h 35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353997">
                      <a:moveTo>
                        <a:pt x="146640" y="336049"/>
                      </a:moveTo>
                      <a:cubicBezTo>
                        <a:pt x="244400" y="384929"/>
                        <a:pt x="268840" y="329939"/>
                        <a:pt x="317720" y="219960"/>
                      </a:cubicBezTo>
                      <a:cubicBezTo>
                        <a:pt x="293280" y="103870"/>
                        <a:pt x="268840" y="0"/>
                        <a:pt x="268840" y="0"/>
                      </a:cubicBezTo>
                      <a:cubicBezTo>
                        <a:pt x="268840" y="0"/>
                        <a:pt x="171080" y="91650"/>
                        <a:pt x="0" y="152750"/>
                      </a:cubicBezTo>
                      <a:cubicBezTo>
                        <a:pt x="18330" y="201630"/>
                        <a:pt x="61100" y="293280"/>
                        <a:pt x="146640" y="336049"/>
                      </a:cubicBezTo>
                      <a:close/>
                    </a:path>
                  </a:pathLst>
                </a:custGeom>
                <a:solidFill>
                  <a:srgbClr val="FAB548"/>
                </a:solidFill>
                <a:ln w="61038"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EE080310-77E3-4888-8957-7C39447499C8}"/>
                    </a:ext>
                  </a:extLst>
                </p:cNvPr>
                <p:cNvSpPr/>
                <p:nvPr/>
              </p:nvSpPr>
              <p:spPr>
                <a:xfrm>
                  <a:off x="1760779" y="7764200"/>
                  <a:ext cx="336050" cy="372709"/>
                </a:xfrm>
                <a:custGeom>
                  <a:avLst/>
                  <a:gdLst>
                    <a:gd name="connsiteX0" fmla="*/ 219960 w 336050"/>
                    <a:gd name="connsiteY0" fmla="*/ 372709 h 372709"/>
                    <a:gd name="connsiteX1" fmla="*/ 219960 w 336050"/>
                    <a:gd name="connsiteY1" fmla="*/ 372709 h 372709"/>
                    <a:gd name="connsiteX2" fmla="*/ 152750 w 336050"/>
                    <a:gd name="connsiteY2" fmla="*/ 354380 h 372709"/>
                    <a:gd name="connsiteX3" fmla="*/ 0 w 336050"/>
                    <a:gd name="connsiteY3" fmla="*/ 164970 h 372709"/>
                    <a:gd name="connsiteX4" fmla="*/ 0 w 336050"/>
                    <a:gd name="connsiteY4" fmla="*/ 158860 h 372709"/>
                    <a:gd name="connsiteX5" fmla="*/ 6110 w 336050"/>
                    <a:gd name="connsiteY5" fmla="*/ 158860 h 372709"/>
                    <a:gd name="connsiteX6" fmla="*/ 274950 w 336050"/>
                    <a:gd name="connsiteY6" fmla="*/ 6110 h 372709"/>
                    <a:gd name="connsiteX7" fmla="*/ 281060 w 336050"/>
                    <a:gd name="connsiteY7" fmla="*/ 0 h 372709"/>
                    <a:gd name="connsiteX8" fmla="*/ 287170 w 336050"/>
                    <a:gd name="connsiteY8" fmla="*/ 12220 h 372709"/>
                    <a:gd name="connsiteX9" fmla="*/ 336050 w 336050"/>
                    <a:gd name="connsiteY9" fmla="*/ 232180 h 372709"/>
                    <a:gd name="connsiteX10" fmla="*/ 336050 w 336050"/>
                    <a:gd name="connsiteY10" fmla="*/ 232180 h 372709"/>
                    <a:gd name="connsiteX11" fmla="*/ 329940 w 336050"/>
                    <a:gd name="connsiteY11" fmla="*/ 250510 h 372709"/>
                    <a:gd name="connsiteX12" fmla="*/ 219960 w 336050"/>
                    <a:gd name="connsiteY12" fmla="*/ 372709 h 372709"/>
                    <a:gd name="connsiteX13" fmla="*/ 18330 w 336050"/>
                    <a:gd name="connsiteY13" fmla="*/ 171080 h 372709"/>
                    <a:gd name="connsiteX14" fmla="*/ 164970 w 336050"/>
                    <a:gd name="connsiteY14" fmla="*/ 342159 h 372709"/>
                    <a:gd name="connsiteX15" fmla="*/ 226070 w 336050"/>
                    <a:gd name="connsiteY15" fmla="*/ 360490 h 372709"/>
                    <a:gd name="connsiteX16" fmla="*/ 226070 w 336050"/>
                    <a:gd name="connsiteY16" fmla="*/ 360490 h 372709"/>
                    <a:gd name="connsiteX17" fmla="*/ 317720 w 336050"/>
                    <a:gd name="connsiteY17" fmla="*/ 244400 h 372709"/>
                    <a:gd name="connsiteX18" fmla="*/ 323830 w 336050"/>
                    <a:gd name="connsiteY18" fmla="*/ 232180 h 372709"/>
                    <a:gd name="connsiteX19" fmla="*/ 274950 w 336050"/>
                    <a:gd name="connsiteY19" fmla="*/ 30550 h 372709"/>
                    <a:gd name="connsiteX20" fmla="*/ 18330 w 336050"/>
                    <a:gd name="connsiteY20" fmla="*/ 17108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6050" h="372709">
                      <a:moveTo>
                        <a:pt x="219960" y="372709"/>
                      </a:moveTo>
                      <a:lnTo>
                        <a:pt x="219960" y="372709"/>
                      </a:lnTo>
                      <a:cubicBezTo>
                        <a:pt x="201630" y="372709"/>
                        <a:pt x="183300" y="366600"/>
                        <a:pt x="152750" y="354380"/>
                      </a:cubicBezTo>
                      <a:cubicBezTo>
                        <a:pt x="61100" y="311610"/>
                        <a:pt x="18330" y="219960"/>
                        <a:pt x="0" y="164970"/>
                      </a:cubicBezTo>
                      <a:lnTo>
                        <a:pt x="0" y="158860"/>
                      </a:lnTo>
                      <a:lnTo>
                        <a:pt x="6110" y="158860"/>
                      </a:lnTo>
                      <a:cubicBezTo>
                        <a:pt x="177190" y="97760"/>
                        <a:pt x="274950" y="6110"/>
                        <a:pt x="274950" y="6110"/>
                      </a:cubicBezTo>
                      <a:lnTo>
                        <a:pt x="281060" y="0"/>
                      </a:lnTo>
                      <a:lnTo>
                        <a:pt x="287170" y="12220"/>
                      </a:lnTo>
                      <a:cubicBezTo>
                        <a:pt x="287170" y="12220"/>
                        <a:pt x="317720" y="116090"/>
                        <a:pt x="336050" y="232180"/>
                      </a:cubicBezTo>
                      <a:lnTo>
                        <a:pt x="336050" y="232180"/>
                      </a:lnTo>
                      <a:lnTo>
                        <a:pt x="329940" y="250510"/>
                      </a:lnTo>
                      <a:cubicBezTo>
                        <a:pt x="299390" y="323830"/>
                        <a:pt x="274950" y="372709"/>
                        <a:pt x="219960" y="372709"/>
                      </a:cubicBezTo>
                      <a:close/>
                      <a:moveTo>
                        <a:pt x="18330" y="171080"/>
                      </a:moveTo>
                      <a:cubicBezTo>
                        <a:pt x="36660" y="219960"/>
                        <a:pt x="85540" y="305500"/>
                        <a:pt x="164970" y="342159"/>
                      </a:cubicBezTo>
                      <a:cubicBezTo>
                        <a:pt x="189410" y="354380"/>
                        <a:pt x="207740" y="360490"/>
                        <a:pt x="226070" y="360490"/>
                      </a:cubicBezTo>
                      <a:lnTo>
                        <a:pt x="226070" y="360490"/>
                      </a:lnTo>
                      <a:cubicBezTo>
                        <a:pt x="268840" y="360490"/>
                        <a:pt x="287170" y="317719"/>
                        <a:pt x="317720" y="244400"/>
                      </a:cubicBezTo>
                      <a:lnTo>
                        <a:pt x="323830" y="232180"/>
                      </a:lnTo>
                      <a:cubicBezTo>
                        <a:pt x="305500" y="140530"/>
                        <a:pt x="281060" y="54990"/>
                        <a:pt x="274950" y="30550"/>
                      </a:cubicBezTo>
                      <a:cubicBezTo>
                        <a:pt x="244400" y="48880"/>
                        <a:pt x="158860" y="116090"/>
                        <a:pt x="18330" y="171080"/>
                      </a:cubicBezTo>
                      <a:close/>
                    </a:path>
                  </a:pathLst>
                </a:custGeom>
                <a:solidFill>
                  <a:srgbClr val="CC861F"/>
                </a:solidFill>
                <a:ln w="61038" cap="flat">
                  <a:noFill/>
                  <a:prstDash val="solid"/>
                  <a:miter/>
                </a:ln>
              </p:spPr>
              <p:txBody>
                <a:bodyPr rtlCol="0" anchor="ctr"/>
                <a:lstStyle/>
                <a:p>
                  <a:endParaRPr lang="en-US"/>
                </a:p>
              </p:txBody>
            </p:sp>
          </p:grpSp>
          <p:sp>
            <p:nvSpPr>
              <p:cNvPr id="82" name="Freeform: Shape 81">
                <a:extLst>
                  <a:ext uri="{FF2B5EF4-FFF2-40B4-BE49-F238E27FC236}">
                    <a16:creationId xmlns:a16="http://schemas.microsoft.com/office/drawing/2014/main" id="{55F4BC66-0719-418D-A579-A5556204CDCA}"/>
                  </a:ext>
                </a:extLst>
              </p:cNvPr>
              <p:cNvSpPr/>
              <p:nvPr/>
            </p:nvSpPr>
            <p:spPr>
              <a:xfrm>
                <a:off x="1772999" y="7776420"/>
                <a:ext cx="323830" cy="353997"/>
              </a:xfrm>
              <a:custGeom>
                <a:avLst/>
                <a:gdLst>
                  <a:gd name="connsiteX0" fmla="*/ 293280 w 323830"/>
                  <a:gd name="connsiteY0" fmla="*/ 201630 h 353997"/>
                  <a:gd name="connsiteX1" fmla="*/ 268840 w 323830"/>
                  <a:gd name="connsiteY1" fmla="*/ 244399 h 353997"/>
                  <a:gd name="connsiteX2" fmla="*/ 213850 w 323830"/>
                  <a:gd name="connsiteY2" fmla="*/ 293280 h 353997"/>
                  <a:gd name="connsiteX3" fmla="*/ 85540 w 323830"/>
                  <a:gd name="connsiteY3" fmla="*/ 213849 h 353997"/>
                  <a:gd name="connsiteX4" fmla="*/ 250510 w 323830"/>
                  <a:gd name="connsiteY4" fmla="*/ 116090 h 353997"/>
                  <a:gd name="connsiteX5" fmla="*/ 287170 w 323830"/>
                  <a:gd name="connsiteY5" fmla="*/ 79430 h 353997"/>
                  <a:gd name="connsiteX6" fmla="*/ 268840 w 323830"/>
                  <a:gd name="connsiteY6" fmla="*/ 0 h 353997"/>
                  <a:gd name="connsiteX7" fmla="*/ 0 w 323830"/>
                  <a:gd name="connsiteY7" fmla="*/ 152750 h 353997"/>
                  <a:gd name="connsiteX8" fmla="*/ 152750 w 323830"/>
                  <a:gd name="connsiteY8" fmla="*/ 336049 h 353997"/>
                  <a:gd name="connsiteX9" fmla="*/ 323830 w 323830"/>
                  <a:gd name="connsiteY9" fmla="*/ 219960 h 353997"/>
                  <a:gd name="connsiteX10" fmla="*/ 317720 w 323830"/>
                  <a:gd name="connsiteY10" fmla="*/ 177190 h 353997"/>
                  <a:gd name="connsiteX11" fmla="*/ 293280 w 323830"/>
                  <a:gd name="connsiteY11" fmla="*/ 201630 h 35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30" h="353997">
                    <a:moveTo>
                      <a:pt x="293280" y="201630"/>
                    </a:moveTo>
                    <a:cubicBezTo>
                      <a:pt x="287170" y="213849"/>
                      <a:pt x="281060" y="232180"/>
                      <a:pt x="268840" y="244399"/>
                    </a:cubicBezTo>
                    <a:cubicBezTo>
                      <a:pt x="256620" y="262730"/>
                      <a:pt x="238290" y="281060"/>
                      <a:pt x="213850" y="293280"/>
                    </a:cubicBezTo>
                    <a:cubicBezTo>
                      <a:pt x="164970" y="305499"/>
                      <a:pt x="61100" y="287170"/>
                      <a:pt x="85540" y="213849"/>
                    </a:cubicBezTo>
                    <a:cubicBezTo>
                      <a:pt x="109980" y="146640"/>
                      <a:pt x="207740" y="164970"/>
                      <a:pt x="250510" y="116090"/>
                    </a:cubicBezTo>
                    <a:cubicBezTo>
                      <a:pt x="256620" y="109980"/>
                      <a:pt x="268840" y="91650"/>
                      <a:pt x="287170" y="79430"/>
                    </a:cubicBezTo>
                    <a:cubicBezTo>
                      <a:pt x="274950" y="30550"/>
                      <a:pt x="268840" y="0"/>
                      <a:pt x="268840" y="0"/>
                    </a:cubicBezTo>
                    <a:cubicBezTo>
                      <a:pt x="268840" y="0"/>
                      <a:pt x="171080" y="91650"/>
                      <a:pt x="0" y="152750"/>
                    </a:cubicBezTo>
                    <a:cubicBezTo>
                      <a:pt x="18330" y="201630"/>
                      <a:pt x="67210" y="293280"/>
                      <a:pt x="152750" y="336049"/>
                    </a:cubicBezTo>
                    <a:cubicBezTo>
                      <a:pt x="250510" y="384929"/>
                      <a:pt x="274950" y="329939"/>
                      <a:pt x="323830" y="219960"/>
                    </a:cubicBezTo>
                    <a:cubicBezTo>
                      <a:pt x="323830" y="207740"/>
                      <a:pt x="317720" y="189410"/>
                      <a:pt x="317720" y="177190"/>
                    </a:cubicBezTo>
                    <a:cubicBezTo>
                      <a:pt x="305500" y="183300"/>
                      <a:pt x="299390" y="189410"/>
                      <a:pt x="293280" y="201630"/>
                    </a:cubicBezTo>
                    <a:close/>
                  </a:path>
                </a:pathLst>
              </a:custGeom>
              <a:solidFill>
                <a:srgbClr val="FAB548"/>
              </a:solidFill>
              <a:ln w="61038"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2C1DFF96-B4D4-43BB-88FC-39196BAEFB64}"/>
                  </a:ext>
                </a:extLst>
              </p:cNvPr>
              <p:cNvSpPr/>
              <p:nvPr/>
            </p:nvSpPr>
            <p:spPr>
              <a:xfrm>
                <a:off x="935929" y="8772348"/>
                <a:ext cx="235667" cy="75424"/>
              </a:xfrm>
              <a:custGeom>
                <a:avLst/>
                <a:gdLst>
                  <a:gd name="connsiteX0" fmla="*/ 0 w 235667"/>
                  <a:gd name="connsiteY0" fmla="*/ 0 h 75424"/>
                  <a:gd name="connsiteX1" fmla="*/ 226070 w 235667"/>
                  <a:gd name="connsiteY1" fmla="*/ 36660 h 75424"/>
                  <a:gd name="connsiteX2" fmla="*/ 0 w 235667"/>
                  <a:gd name="connsiteY2" fmla="*/ 0 h 75424"/>
                </a:gdLst>
                <a:ahLst/>
                <a:cxnLst>
                  <a:cxn ang="0">
                    <a:pos x="connsiteX0" y="connsiteY0"/>
                  </a:cxn>
                  <a:cxn ang="0">
                    <a:pos x="connsiteX1" y="connsiteY1"/>
                  </a:cxn>
                  <a:cxn ang="0">
                    <a:pos x="connsiteX2" y="connsiteY2"/>
                  </a:cxn>
                </a:cxnLst>
                <a:rect l="l" t="t" r="r" b="b"/>
                <a:pathLst>
                  <a:path w="235667" h="75424">
                    <a:moveTo>
                      <a:pt x="0" y="0"/>
                    </a:moveTo>
                    <a:cubicBezTo>
                      <a:pt x="0" y="0"/>
                      <a:pt x="36660" y="61100"/>
                      <a:pt x="226070" y="36660"/>
                    </a:cubicBezTo>
                    <a:cubicBezTo>
                      <a:pt x="281060" y="42770"/>
                      <a:pt x="85540" y="140530"/>
                      <a:pt x="0" y="0"/>
                    </a:cubicBezTo>
                    <a:close/>
                  </a:path>
                </a:pathLst>
              </a:custGeom>
              <a:solidFill>
                <a:srgbClr val="DD942A">
                  <a:alpha val="60000"/>
                </a:srgbClr>
              </a:solidFill>
              <a:ln w="61038"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5B1F91E0-AD18-4B8B-8C4B-77B5DC69E979}"/>
                  </a:ext>
                </a:extLst>
              </p:cNvPr>
              <p:cNvSpPr/>
              <p:nvPr/>
            </p:nvSpPr>
            <p:spPr>
              <a:xfrm>
                <a:off x="1687459" y="8945698"/>
                <a:ext cx="190508" cy="69151"/>
              </a:xfrm>
              <a:custGeom>
                <a:avLst/>
                <a:gdLst>
                  <a:gd name="connsiteX0" fmla="*/ 0 w 190508"/>
                  <a:gd name="connsiteY0" fmla="*/ 34390 h 69151"/>
                  <a:gd name="connsiteX1" fmla="*/ 177190 w 190508"/>
                  <a:gd name="connsiteY1" fmla="*/ 3840 h 69151"/>
                  <a:gd name="connsiteX2" fmla="*/ 0 w 190508"/>
                  <a:gd name="connsiteY2" fmla="*/ 34390 h 69151"/>
                </a:gdLst>
                <a:ahLst/>
                <a:cxnLst>
                  <a:cxn ang="0">
                    <a:pos x="connsiteX0" y="connsiteY0"/>
                  </a:cxn>
                  <a:cxn ang="0">
                    <a:pos x="connsiteX1" y="connsiteY1"/>
                  </a:cxn>
                  <a:cxn ang="0">
                    <a:pos x="connsiteX2" y="connsiteY2"/>
                  </a:cxn>
                </a:cxnLst>
                <a:rect l="l" t="t" r="r" b="b"/>
                <a:pathLst>
                  <a:path w="190508" h="69151">
                    <a:moveTo>
                      <a:pt x="0" y="34390"/>
                    </a:moveTo>
                    <a:cubicBezTo>
                      <a:pt x="0" y="34390"/>
                      <a:pt x="79430" y="71049"/>
                      <a:pt x="177190" y="3840"/>
                    </a:cubicBezTo>
                    <a:cubicBezTo>
                      <a:pt x="226070" y="-26710"/>
                      <a:pt x="134420" y="138259"/>
                      <a:pt x="0" y="34390"/>
                    </a:cubicBezTo>
                    <a:close/>
                  </a:path>
                </a:pathLst>
              </a:custGeom>
              <a:solidFill>
                <a:srgbClr val="DD942A">
                  <a:alpha val="60000"/>
                </a:srgbClr>
              </a:solidFill>
              <a:ln w="61038"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860079E4-60C6-4273-9F38-0482C13B9F20}"/>
                  </a:ext>
                </a:extLst>
              </p:cNvPr>
              <p:cNvSpPr/>
              <p:nvPr/>
            </p:nvSpPr>
            <p:spPr>
              <a:xfrm>
                <a:off x="949863" y="8355554"/>
                <a:ext cx="145313" cy="410399"/>
              </a:xfrm>
              <a:custGeom>
                <a:avLst/>
                <a:gdLst>
                  <a:gd name="connsiteX0" fmla="*/ 22725 w 145313"/>
                  <a:gd name="connsiteY0" fmla="*/ 92965 h 410399"/>
                  <a:gd name="connsiteX1" fmla="*/ 28835 w 145313"/>
                  <a:gd name="connsiteY1" fmla="*/ 398465 h 410399"/>
                  <a:gd name="connsiteX2" fmla="*/ 144926 w 145313"/>
                  <a:gd name="connsiteY2" fmla="*/ 196835 h 410399"/>
                  <a:gd name="connsiteX3" fmla="*/ 22725 w 145313"/>
                  <a:gd name="connsiteY3" fmla="*/ 92965 h 410399"/>
                </a:gdLst>
                <a:ahLst/>
                <a:cxnLst>
                  <a:cxn ang="0">
                    <a:pos x="connsiteX0" y="connsiteY0"/>
                  </a:cxn>
                  <a:cxn ang="0">
                    <a:pos x="connsiteX1" y="connsiteY1"/>
                  </a:cxn>
                  <a:cxn ang="0">
                    <a:pos x="connsiteX2" y="connsiteY2"/>
                  </a:cxn>
                  <a:cxn ang="0">
                    <a:pos x="connsiteX3" y="connsiteY3"/>
                  </a:cxn>
                </a:cxnLst>
                <a:rect l="l" t="t" r="r" b="b"/>
                <a:pathLst>
                  <a:path w="145313" h="410399">
                    <a:moveTo>
                      <a:pt x="22725" y="92965"/>
                    </a:moveTo>
                    <a:cubicBezTo>
                      <a:pt x="22725" y="92965"/>
                      <a:pt x="-32265" y="355695"/>
                      <a:pt x="28835" y="398465"/>
                    </a:cubicBezTo>
                    <a:cubicBezTo>
                      <a:pt x="83826" y="441235"/>
                      <a:pt x="151036" y="367915"/>
                      <a:pt x="144926" y="196835"/>
                    </a:cubicBezTo>
                    <a:cubicBezTo>
                      <a:pt x="138816" y="25755"/>
                      <a:pt x="59386" y="-90335"/>
                      <a:pt x="22725" y="92965"/>
                    </a:cubicBezTo>
                    <a:close/>
                  </a:path>
                </a:pathLst>
              </a:custGeom>
              <a:solidFill>
                <a:srgbClr val="FAB548">
                  <a:alpha val="50000"/>
                </a:srgbClr>
              </a:solidFill>
              <a:ln w="61038"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62EC0303-4399-4864-A6C8-30A29E86134B}"/>
                  </a:ext>
                </a:extLst>
              </p:cNvPr>
              <p:cNvSpPr/>
              <p:nvPr/>
            </p:nvSpPr>
            <p:spPr>
              <a:xfrm>
                <a:off x="960369" y="8893266"/>
                <a:ext cx="140762" cy="480452"/>
              </a:xfrm>
              <a:custGeom>
                <a:avLst/>
                <a:gdLst>
                  <a:gd name="connsiteX0" fmla="*/ 0 w 140762"/>
                  <a:gd name="connsiteY0" fmla="*/ 31832 h 480452"/>
                  <a:gd name="connsiteX1" fmla="*/ 18330 w 140762"/>
                  <a:gd name="connsiteY1" fmla="*/ 410652 h 480452"/>
                  <a:gd name="connsiteX2" fmla="*/ 140530 w 140762"/>
                  <a:gd name="connsiteY2" fmla="*/ 392322 h 480452"/>
                  <a:gd name="connsiteX3" fmla="*/ 0 w 140762"/>
                  <a:gd name="connsiteY3" fmla="*/ 31832 h 480452"/>
                </a:gdLst>
                <a:ahLst/>
                <a:cxnLst>
                  <a:cxn ang="0">
                    <a:pos x="connsiteX0" y="connsiteY0"/>
                  </a:cxn>
                  <a:cxn ang="0">
                    <a:pos x="connsiteX1" y="connsiteY1"/>
                  </a:cxn>
                  <a:cxn ang="0">
                    <a:pos x="connsiteX2" y="connsiteY2"/>
                  </a:cxn>
                  <a:cxn ang="0">
                    <a:pos x="connsiteX3" y="connsiteY3"/>
                  </a:cxn>
                </a:cxnLst>
                <a:rect l="l" t="t" r="r" b="b"/>
                <a:pathLst>
                  <a:path w="140762" h="480452">
                    <a:moveTo>
                      <a:pt x="0" y="31832"/>
                    </a:moveTo>
                    <a:cubicBezTo>
                      <a:pt x="0" y="31832"/>
                      <a:pt x="0" y="221242"/>
                      <a:pt x="18330" y="410652"/>
                    </a:cubicBezTo>
                    <a:cubicBezTo>
                      <a:pt x="30550" y="520632"/>
                      <a:pt x="146640" y="490082"/>
                      <a:pt x="140530" y="392322"/>
                    </a:cubicBezTo>
                    <a:cubicBezTo>
                      <a:pt x="128310" y="135702"/>
                      <a:pt x="30550" y="-84258"/>
                      <a:pt x="0" y="31832"/>
                    </a:cubicBezTo>
                    <a:close/>
                  </a:path>
                </a:pathLst>
              </a:custGeom>
              <a:solidFill>
                <a:srgbClr val="FAB548">
                  <a:alpha val="50000"/>
                </a:srgbClr>
              </a:solidFill>
              <a:ln w="61038" cap="flat">
                <a:noFill/>
                <a:prstDash val="solid"/>
                <a:miter/>
              </a:ln>
            </p:spPr>
            <p:txBody>
              <a:bodyPr rtlCol="0" anchor="ctr"/>
              <a:lstStyle/>
              <a:p>
                <a:endParaRPr lang="en-US"/>
              </a:p>
            </p:txBody>
          </p:sp>
          <p:grpSp>
            <p:nvGrpSpPr>
              <p:cNvPr id="87" name="Graphic 16">
                <a:extLst>
                  <a:ext uri="{FF2B5EF4-FFF2-40B4-BE49-F238E27FC236}">
                    <a16:creationId xmlns:a16="http://schemas.microsoft.com/office/drawing/2014/main" id="{67033C0A-CFFE-41B7-819A-5831540F693B}"/>
                  </a:ext>
                </a:extLst>
              </p:cNvPr>
              <p:cNvGrpSpPr/>
              <p:nvPr/>
            </p:nvGrpSpPr>
            <p:grpSpPr>
              <a:xfrm>
                <a:off x="1023371" y="7989938"/>
                <a:ext cx="1320574" cy="1645792"/>
                <a:chOff x="1023371" y="7989938"/>
                <a:chExt cx="1320574" cy="1645792"/>
              </a:xfrm>
            </p:grpSpPr>
            <p:sp>
              <p:nvSpPr>
                <p:cNvPr id="88" name="Freeform: Shape 87">
                  <a:extLst>
                    <a:ext uri="{FF2B5EF4-FFF2-40B4-BE49-F238E27FC236}">
                      <a16:creationId xmlns:a16="http://schemas.microsoft.com/office/drawing/2014/main" id="{59144E9B-E801-4ED8-8C48-26D4D9F34452}"/>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485D0179-5092-4A65-9600-89A0A89833DB}"/>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CEC5DFD7-1112-40DD-A84A-87FD5162BAC4}"/>
                    </a:ext>
                  </a:extLst>
                </p:cNvPr>
                <p:cNvSpPr/>
                <p:nvPr/>
              </p:nvSpPr>
              <p:spPr>
                <a:xfrm>
                  <a:off x="1223099" y="8289659"/>
                  <a:ext cx="397150" cy="1289208"/>
                </a:xfrm>
                <a:custGeom>
                  <a:avLst/>
                  <a:gdLst>
                    <a:gd name="connsiteX0" fmla="*/ 397150 w 397150"/>
                    <a:gd name="connsiteY0" fmla="*/ 30550 h 1289208"/>
                    <a:gd name="connsiteX1" fmla="*/ 226070 w 397150"/>
                    <a:gd name="connsiteY1" fmla="*/ 134420 h 1289208"/>
                    <a:gd name="connsiteX2" fmla="*/ 0 w 397150"/>
                    <a:gd name="connsiteY2" fmla="*/ 0 h 1289208"/>
                    <a:gd name="connsiteX3" fmla="*/ 152750 w 397150"/>
                    <a:gd name="connsiteY3" fmla="*/ 195520 h 1289208"/>
                    <a:gd name="connsiteX4" fmla="*/ 91650 w 397150"/>
                    <a:gd name="connsiteY4" fmla="*/ 549899 h 1289208"/>
                    <a:gd name="connsiteX5" fmla="*/ 171080 w 397150"/>
                    <a:gd name="connsiteY5" fmla="*/ 904279 h 1289208"/>
                    <a:gd name="connsiteX6" fmla="*/ 122200 w 397150"/>
                    <a:gd name="connsiteY6" fmla="*/ 1160899 h 1289208"/>
                    <a:gd name="connsiteX7" fmla="*/ 201630 w 397150"/>
                    <a:gd name="connsiteY7" fmla="*/ 1228108 h 1289208"/>
                    <a:gd name="connsiteX8" fmla="*/ 146640 w 397150"/>
                    <a:gd name="connsiteY8" fmla="*/ 1289208 h 1289208"/>
                    <a:gd name="connsiteX9" fmla="*/ 317720 w 397150"/>
                    <a:gd name="connsiteY9" fmla="*/ 1197558 h 1289208"/>
                    <a:gd name="connsiteX10" fmla="*/ 274950 w 397150"/>
                    <a:gd name="connsiteY10" fmla="*/ 1148679 h 1289208"/>
                    <a:gd name="connsiteX11" fmla="*/ 219960 w 397150"/>
                    <a:gd name="connsiteY11" fmla="*/ 696539 h 1289208"/>
                    <a:gd name="connsiteX12" fmla="*/ 232180 w 397150"/>
                    <a:gd name="connsiteY12" fmla="*/ 598779 h 1289208"/>
                    <a:gd name="connsiteX13" fmla="*/ 262730 w 397150"/>
                    <a:gd name="connsiteY13" fmla="*/ 232180 h 1289208"/>
                    <a:gd name="connsiteX14" fmla="*/ 397150 w 397150"/>
                    <a:gd name="connsiteY14" fmla="*/ 30550 h 128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150" h="1289208">
                      <a:moveTo>
                        <a:pt x="397150" y="30550"/>
                      </a:moveTo>
                      <a:cubicBezTo>
                        <a:pt x="262730" y="116090"/>
                        <a:pt x="256620" y="183300"/>
                        <a:pt x="226070" y="134420"/>
                      </a:cubicBezTo>
                      <a:cubicBezTo>
                        <a:pt x="195520" y="79430"/>
                        <a:pt x="128310" y="54990"/>
                        <a:pt x="0" y="0"/>
                      </a:cubicBezTo>
                      <a:cubicBezTo>
                        <a:pt x="152750" y="85540"/>
                        <a:pt x="164970" y="61100"/>
                        <a:pt x="152750" y="195520"/>
                      </a:cubicBezTo>
                      <a:cubicBezTo>
                        <a:pt x="140530" y="323830"/>
                        <a:pt x="134420" y="507130"/>
                        <a:pt x="91650" y="549899"/>
                      </a:cubicBezTo>
                      <a:cubicBezTo>
                        <a:pt x="171080" y="623219"/>
                        <a:pt x="146640" y="672099"/>
                        <a:pt x="171080" y="904279"/>
                      </a:cubicBezTo>
                      <a:cubicBezTo>
                        <a:pt x="195520" y="1136458"/>
                        <a:pt x="122200" y="1160899"/>
                        <a:pt x="122200" y="1160899"/>
                      </a:cubicBezTo>
                      <a:cubicBezTo>
                        <a:pt x="122200" y="1160899"/>
                        <a:pt x="201630" y="1142569"/>
                        <a:pt x="201630" y="1228108"/>
                      </a:cubicBezTo>
                      <a:cubicBezTo>
                        <a:pt x="201630" y="1252548"/>
                        <a:pt x="177190" y="1276988"/>
                        <a:pt x="146640" y="1289208"/>
                      </a:cubicBezTo>
                      <a:cubicBezTo>
                        <a:pt x="238290" y="1276988"/>
                        <a:pt x="311610" y="1252548"/>
                        <a:pt x="317720" y="1197558"/>
                      </a:cubicBezTo>
                      <a:cubicBezTo>
                        <a:pt x="317720" y="1154789"/>
                        <a:pt x="274950" y="1148679"/>
                        <a:pt x="274950" y="1148679"/>
                      </a:cubicBezTo>
                      <a:lnTo>
                        <a:pt x="219960" y="696539"/>
                      </a:lnTo>
                      <a:cubicBezTo>
                        <a:pt x="219960" y="696539"/>
                        <a:pt x="287170" y="672099"/>
                        <a:pt x="232180" y="598779"/>
                      </a:cubicBezTo>
                      <a:cubicBezTo>
                        <a:pt x="232180" y="427699"/>
                        <a:pt x="256620" y="274950"/>
                        <a:pt x="262730" y="232180"/>
                      </a:cubicBezTo>
                      <a:cubicBezTo>
                        <a:pt x="262730" y="134420"/>
                        <a:pt x="305500" y="134420"/>
                        <a:pt x="397150" y="30550"/>
                      </a:cubicBezTo>
                      <a:close/>
                    </a:path>
                  </a:pathLst>
                </a:custGeom>
                <a:solidFill>
                  <a:srgbClr val="DD942A">
                    <a:alpha val="60000"/>
                  </a:srgbClr>
                </a:solidFill>
                <a:ln w="61038" cap="flat">
                  <a:noFill/>
                  <a:prstDash val="solid"/>
                  <a:miter/>
                </a:ln>
              </p:spPr>
              <p:txBody>
                <a:bodyPr rtlCol="0" anchor="ctr"/>
                <a:lstStyle/>
                <a:p>
                  <a:endParaRPr lang="en-US"/>
                </a:p>
              </p:txBody>
            </p:sp>
          </p:grpSp>
          <p:grpSp>
            <p:nvGrpSpPr>
              <p:cNvPr id="91" name="Graphic 16">
                <a:extLst>
                  <a:ext uri="{FF2B5EF4-FFF2-40B4-BE49-F238E27FC236}">
                    <a16:creationId xmlns:a16="http://schemas.microsoft.com/office/drawing/2014/main" id="{67CB2453-E8E6-4BF0-BB96-FCE1AA8C1823}"/>
                  </a:ext>
                </a:extLst>
              </p:cNvPr>
              <p:cNvGrpSpPr/>
              <p:nvPr/>
            </p:nvGrpSpPr>
            <p:grpSpPr>
              <a:xfrm>
                <a:off x="1023371" y="7989938"/>
                <a:ext cx="1445209" cy="1645792"/>
                <a:chOff x="1023371" y="7989938"/>
                <a:chExt cx="1445209" cy="1645792"/>
              </a:xfrm>
            </p:grpSpPr>
            <p:sp>
              <p:nvSpPr>
                <p:cNvPr id="92" name="Freeform: Shape 91">
                  <a:extLst>
                    <a:ext uri="{FF2B5EF4-FFF2-40B4-BE49-F238E27FC236}">
                      <a16:creationId xmlns:a16="http://schemas.microsoft.com/office/drawing/2014/main" id="{A77D23E8-21BC-4402-96ED-AAB9AF2A081D}"/>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8E4B529-97CC-4F14-A31A-17C1865A5658}"/>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5B5ABC1C-EC87-41D6-868A-928D6BAC30C8}"/>
                    </a:ext>
                  </a:extLst>
                </p:cNvPr>
                <p:cNvSpPr/>
                <p:nvPr/>
              </p:nvSpPr>
              <p:spPr>
                <a:xfrm>
                  <a:off x="2017400" y="8002489"/>
                  <a:ext cx="451180" cy="1613037"/>
                </a:xfrm>
                <a:custGeom>
                  <a:avLst/>
                  <a:gdLst>
                    <a:gd name="connsiteX0" fmla="*/ 409370 w 451180"/>
                    <a:gd name="connsiteY0" fmla="*/ 1448068 h 1613037"/>
                    <a:gd name="connsiteX1" fmla="*/ 140530 w 451180"/>
                    <a:gd name="connsiteY1" fmla="*/ 751529 h 1613037"/>
                    <a:gd name="connsiteX2" fmla="*/ 128310 w 451180"/>
                    <a:gd name="connsiteY2" fmla="*/ 623219 h 1613037"/>
                    <a:gd name="connsiteX3" fmla="*/ 103870 w 451180"/>
                    <a:gd name="connsiteY3" fmla="*/ 232179 h 1613037"/>
                    <a:gd name="connsiteX4" fmla="*/ 67210 w 451180"/>
                    <a:gd name="connsiteY4" fmla="*/ 0 h 1613037"/>
                    <a:gd name="connsiteX5" fmla="*/ 0 w 451180"/>
                    <a:gd name="connsiteY5" fmla="*/ 122200 h 1613037"/>
                    <a:gd name="connsiteX6" fmla="*/ 12220 w 451180"/>
                    <a:gd name="connsiteY6" fmla="*/ 543789 h 1613037"/>
                    <a:gd name="connsiteX7" fmla="*/ 42770 w 451180"/>
                    <a:gd name="connsiteY7" fmla="*/ 751529 h 1613037"/>
                    <a:gd name="connsiteX8" fmla="*/ 97760 w 451180"/>
                    <a:gd name="connsiteY8" fmla="*/ 879839 h 1613037"/>
                    <a:gd name="connsiteX9" fmla="*/ 323830 w 451180"/>
                    <a:gd name="connsiteY9" fmla="*/ 1478618 h 1613037"/>
                    <a:gd name="connsiteX10" fmla="*/ 378820 w 451180"/>
                    <a:gd name="connsiteY10" fmla="*/ 1551938 h 1613037"/>
                    <a:gd name="connsiteX11" fmla="*/ 354380 w 451180"/>
                    <a:gd name="connsiteY11" fmla="*/ 1613038 h 1613037"/>
                    <a:gd name="connsiteX12" fmla="*/ 415480 w 451180"/>
                    <a:gd name="connsiteY12" fmla="*/ 1576378 h 1613037"/>
                    <a:gd name="connsiteX13" fmla="*/ 409370 w 451180"/>
                    <a:gd name="connsiteY13" fmla="*/ 1448068 h 16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1180" h="1613037">
                      <a:moveTo>
                        <a:pt x="409370" y="1448068"/>
                      </a:moveTo>
                      <a:cubicBezTo>
                        <a:pt x="354380" y="1215889"/>
                        <a:pt x="256620" y="910389"/>
                        <a:pt x="140530" y="751529"/>
                      </a:cubicBezTo>
                      <a:cubicBezTo>
                        <a:pt x="109980" y="696539"/>
                        <a:pt x="158860" y="659879"/>
                        <a:pt x="128310" y="623219"/>
                      </a:cubicBezTo>
                      <a:cubicBezTo>
                        <a:pt x="97760" y="586559"/>
                        <a:pt x="116090" y="409369"/>
                        <a:pt x="103870" y="232179"/>
                      </a:cubicBezTo>
                      <a:cubicBezTo>
                        <a:pt x="97760" y="164970"/>
                        <a:pt x="85540" y="79430"/>
                        <a:pt x="67210" y="0"/>
                      </a:cubicBezTo>
                      <a:cubicBezTo>
                        <a:pt x="36660" y="79430"/>
                        <a:pt x="0" y="122200"/>
                        <a:pt x="0" y="122200"/>
                      </a:cubicBezTo>
                      <a:cubicBezTo>
                        <a:pt x="0" y="122200"/>
                        <a:pt x="12220" y="397149"/>
                        <a:pt x="12220" y="543789"/>
                      </a:cubicBezTo>
                      <a:cubicBezTo>
                        <a:pt x="18330" y="690429"/>
                        <a:pt x="12220" y="733199"/>
                        <a:pt x="42770" y="751529"/>
                      </a:cubicBezTo>
                      <a:cubicBezTo>
                        <a:pt x="122200" y="788189"/>
                        <a:pt x="146640" y="794299"/>
                        <a:pt x="97760" y="879839"/>
                      </a:cubicBezTo>
                      <a:cubicBezTo>
                        <a:pt x="268840" y="1099799"/>
                        <a:pt x="323830" y="1478618"/>
                        <a:pt x="323830" y="1478618"/>
                      </a:cubicBezTo>
                      <a:cubicBezTo>
                        <a:pt x="323830" y="1478618"/>
                        <a:pt x="360490" y="1472508"/>
                        <a:pt x="378820" y="1551938"/>
                      </a:cubicBezTo>
                      <a:cubicBezTo>
                        <a:pt x="384930" y="1576378"/>
                        <a:pt x="372710" y="1594708"/>
                        <a:pt x="354380" y="1613038"/>
                      </a:cubicBezTo>
                      <a:cubicBezTo>
                        <a:pt x="372710" y="1600818"/>
                        <a:pt x="397150" y="1588598"/>
                        <a:pt x="415480" y="1576378"/>
                      </a:cubicBezTo>
                      <a:cubicBezTo>
                        <a:pt x="482690" y="1503058"/>
                        <a:pt x="439920" y="1490838"/>
                        <a:pt x="409370" y="1448068"/>
                      </a:cubicBezTo>
                      <a:close/>
                    </a:path>
                  </a:pathLst>
                </a:custGeom>
                <a:solidFill>
                  <a:srgbClr val="FAB548">
                    <a:alpha val="50000"/>
                  </a:srgbClr>
                </a:solidFill>
                <a:ln w="61038" cap="flat">
                  <a:noFill/>
                  <a:prstDash val="solid"/>
                  <a:miter/>
                </a:ln>
              </p:spPr>
              <p:txBody>
                <a:bodyPr rtlCol="0" anchor="ctr"/>
                <a:lstStyle/>
                <a:p>
                  <a:endParaRPr lang="en-US"/>
                </a:p>
              </p:txBody>
            </p:sp>
          </p:grpSp>
          <p:sp>
            <p:nvSpPr>
              <p:cNvPr id="95" name="Freeform: Shape 94">
                <a:extLst>
                  <a:ext uri="{FF2B5EF4-FFF2-40B4-BE49-F238E27FC236}">
                    <a16:creationId xmlns:a16="http://schemas.microsoft.com/office/drawing/2014/main" id="{89DECB7A-39B2-4223-8F93-277175B5BA68}"/>
                  </a:ext>
                </a:extLst>
              </p:cNvPr>
              <p:cNvSpPr/>
              <p:nvPr/>
            </p:nvSpPr>
            <p:spPr>
              <a:xfrm>
                <a:off x="1644487" y="8539390"/>
                <a:ext cx="190894" cy="367377"/>
              </a:xfrm>
              <a:custGeom>
                <a:avLst/>
                <a:gdLst>
                  <a:gd name="connsiteX0" fmla="*/ 202 w 190894"/>
                  <a:gd name="connsiteY0" fmla="*/ 92428 h 367377"/>
                  <a:gd name="connsiteX1" fmla="*/ 146842 w 190894"/>
                  <a:gd name="connsiteY1" fmla="*/ 367378 h 367377"/>
                  <a:gd name="connsiteX2" fmla="*/ 146842 w 190894"/>
                  <a:gd name="connsiteY2" fmla="*/ 86318 h 367377"/>
                  <a:gd name="connsiteX3" fmla="*/ 202 w 190894"/>
                  <a:gd name="connsiteY3" fmla="*/ 92428 h 367377"/>
                </a:gdLst>
                <a:ahLst/>
                <a:cxnLst>
                  <a:cxn ang="0">
                    <a:pos x="connsiteX0" y="connsiteY0"/>
                  </a:cxn>
                  <a:cxn ang="0">
                    <a:pos x="connsiteX1" y="connsiteY1"/>
                  </a:cxn>
                  <a:cxn ang="0">
                    <a:pos x="connsiteX2" y="connsiteY2"/>
                  </a:cxn>
                  <a:cxn ang="0">
                    <a:pos x="connsiteX3" y="connsiteY3"/>
                  </a:cxn>
                </a:cxnLst>
                <a:rect l="l" t="t" r="r" b="b"/>
                <a:pathLst>
                  <a:path w="190894" h="367377">
                    <a:moveTo>
                      <a:pt x="202" y="92428"/>
                    </a:moveTo>
                    <a:cubicBezTo>
                      <a:pt x="202" y="92428"/>
                      <a:pt x="61302" y="367378"/>
                      <a:pt x="146842" y="367378"/>
                    </a:cubicBezTo>
                    <a:cubicBezTo>
                      <a:pt x="232382" y="367378"/>
                      <a:pt x="171282" y="196298"/>
                      <a:pt x="146842" y="86318"/>
                    </a:cubicBezTo>
                    <a:cubicBezTo>
                      <a:pt x="128512" y="-23661"/>
                      <a:pt x="-5908" y="-35882"/>
                      <a:pt x="202" y="92428"/>
                    </a:cubicBezTo>
                    <a:close/>
                  </a:path>
                </a:pathLst>
              </a:custGeom>
              <a:solidFill>
                <a:srgbClr val="FAB548">
                  <a:alpha val="50000"/>
                </a:srgbClr>
              </a:solidFill>
              <a:ln w="61038"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DC2926F-7EFD-4826-9BCB-4AF8465601FA}"/>
                  </a:ext>
                </a:extLst>
              </p:cNvPr>
              <p:cNvSpPr/>
              <p:nvPr/>
            </p:nvSpPr>
            <p:spPr>
              <a:xfrm>
                <a:off x="1845856" y="9093075"/>
                <a:ext cx="166817" cy="351991"/>
              </a:xfrm>
              <a:custGeom>
                <a:avLst/>
                <a:gdLst>
                  <a:gd name="connsiteX0" fmla="*/ 464 w 166817"/>
                  <a:gd name="connsiteY0" fmla="*/ 88642 h 351991"/>
                  <a:gd name="connsiteX1" fmla="*/ 104334 w 166817"/>
                  <a:gd name="connsiteY1" fmla="*/ 351372 h 351991"/>
                  <a:gd name="connsiteX2" fmla="*/ 122664 w 166817"/>
                  <a:gd name="connsiteY2" fmla="*/ 131413 h 351991"/>
                  <a:gd name="connsiteX3" fmla="*/ 464 w 166817"/>
                  <a:gd name="connsiteY3" fmla="*/ 88642 h 351991"/>
                </a:gdLst>
                <a:ahLst/>
                <a:cxnLst>
                  <a:cxn ang="0">
                    <a:pos x="connsiteX0" y="connsiteY0"/>
                  </a:cxn>
                  <a:cxn ang="0">
                    <a:pos x="connsiteX1" y="connsiteY1"/>
                  </a:cxn>
                  <a:cxn ang="0">
                    <a:pos x="connsiteX2" y="connsiteY2"/>
                  </a:cxn>
                  <a:cxn ang="0">
                    <a:pos x="connsiteX3" y="connsiteY3"/>
                  </a:cxn>
                </a:cxnLst>
                <a:rect l="l" t="t" r="r" b="b"/>
                <a:pathLst>
                  <a:path w="166817" h="351991">
                    <a:moveTo>
                      <a:pt x="464" y="88642"/>
                    </a:moveTo>
                    <a:cubicBezTo>
                      <a:pt x="464" y="88642"/>
                      <a:pt x="31014" y="345262"/>
                      <a:pt x="104334" y="351372"/>
                    </a:cubicBezTo>
                    <a:cubicBezTo>
                      <a:pt x="177654" y="357482"/>
                      <a:pt x="189874" y="320822"/>
                      <a:pt x="122664" y="131413"/>
                    </a:cubicBezTo>
                    <a:cubicBezTo>
                      <a:pt x="49344" y="-64107"/>
                      <a:pt x="-5646" y="-9117"/>
                      <a:pt x="464" y="88642"/>
                    </a:cubicBezTo>
                    <a:close/>
                  </a:path>
                </a:pathLst>
              </a:custGeom>
              <a:solidFill>
                <a:srgbClr val="FAB548">
                  <a:alpha val="50000"/>
                </a:srgbClr>
              </a:solidFill>
              <a:ln w="61038" cap="flat">
                <a:noFill/>
                <a:prstDash val="solid"/>
                <a:miter/>
              </a:ln>
            </p:spPr>
            <p:txBody>
              <a:bodyPr rtlCol="0" anchor="ctr"/>
              <a:lstStyle/>
              <a:p>
                <a:endParaRPr lang="en-US"/>
              </a:p>
            </p:txBody>
          </p:sp>
        </p:grpSp>
        <p:grpSp>
          <p:nvGrpSpPr>
            <p:cNvPr id="97" name="Graphic 16">
              <a:extLst>
                <a:ext uri="{FF2B5EF4-FFF2-40B4-BE49-F238E27FC236}">
                  <a16:creationId xmlns:a16="http://schemas.microsoft.com/office/drawing/2014/main" id="{DC8C97EF-4FF0-44C4-92B9-913A9A26AFA5}"/>
                </a:ext>
              </a:extLst>
            </p:cNvPr>
            <p:cNvGrpSpPr/>
            <p:nvPr/>
          </p:nvGrpSpPr>
          <p:grpSpPr>
            <a:xfrm>
              <a:off x="1522489" y="6450551"/>
              <a:ext cx="293280" cy="336049"/>
              <a:chOff x="1522489" y="6450551"/>
              <a:chExt cx="293280" cy="336049"/>
            </a:xfrm>
          </p:grpSpPr>
          <p:sp>
            <p:nvSpPr>
              <p:cNvPr id="98" name="Freeform: Shape 97">
                <a:extLst>
                  <a:ext uri="{FF2B5EF4-FFF2-40B4-BE49-F238E27FC236}">
                    <a16:creationId xmlns:a16="http://schemas.microsoft.com/office/drawing/2014/main" id="{B8AF340F-C0DF-4C88-91AC-AF732B24707D}"/>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FC1888F5-9DA8-43A2-92F6-A0E6007CD5AF}"/>
                  </a:ext>
                </a:extLst>
              </p:cNvPr>
              <p:cNvSpPr/>
              <p:nvPr/>
            </p:nvSpPr>
            <p:spPr>
              <a:xfrm>
                <a:off x="1522489" y="6450551"/>
                <a:ext cx="293280" cy="336049"/>
              </a:xfrm>
              <a:custGeom>
                <a:avLst/>
                <a:gdLst>
                  <a:gd name="connsiteX0" fmla="*/ 0 w 293280"/>
                  <a:gd name="connsiteY0" fmla="*/ 336050 h 336049"/>
                  <a:gd name="connsiteX1" fmla="*/ 0 w 293280"/>
                  <a:gd name="connsiteY1" fmla="*/ 317720 h 336049"/>
                  <a:gd name="connsiteX2" fmla="*/ 36660 w 293280"/>
                  <a:gd name="connsiteY2" fmla="*/ 195520 h 336049"/>
                  <a:gd name="connsiteX3" fmla="*/ 54990 w 293280"/>
                  <a:gd name="connsiteY3" fmla="*/ 146640 h 336049"/>
                  <a:gd name="connsiteX4" fmla="*/ 54990 w 293280"/>
                  <a:gd name="connsiteY4" fmla="*/ 140530 h 336049"/>
                  <a:gd name="connsiteX5" fmla="*/ 54990 w 293280"/>
                  <a:gd name="connsiteY5" fmla="*/ 140530 h 336049"/>
                  <a:gd name="connsiteX6" fmla="*/ 54990 w 293280"/>
                  <a:gd name="connsiteY6" fmla="*/ 128310 h 336049"/>
                  <a:gd name="connsiteX7" fmla="*/ 48880 w 293280"/>
                  <a:gd name="connsiteY7" fmla="*/ 30550 h 336049"/>
                  <a:gd name="connsiteX8" fmla="*/ 274950 w 293280"/>
                  <a:gd name="connsiteY8" fmla="*/ 0 h 336049"/>
                  <a:gd name="connsiteX9" fmla="*/ 293280 w 293280"/>
                  <a:gd name="connsiteY9" fmla="*/ 128310 h 336049"/>
                  <a:gd name="connsiteX10" fmla="*/ 287170 w 293280"/>
                  <a:gd name="connsiteY10" fmla="*/ 128310 h 336049"/>
                  <a:gd name="connsiteX11" fmla="*/ 6110 w 293280"/>
                  <a:gd name="connsiteY11" fmla="*/ 329940 h 336049"/>
                  <a:gd name="connsiteX12" fmla="*/ 0 w 293280"/>
                  <a:gd name="connsiteY12" fmla="*/ 336050 h 336049"/>
                  <a:gd name="connsiteX13" fmla="*/ 73320 w 293280"/>
                  <a:gd name="connsiteY13" fmla="*/ 152750 h 336049"/>
                  <a:gd name="connsiteX14" fmla="*/ 54990 w 293280"/>
                  <a:gd name="connsiteY14" fmla="*/ 195520 h 336049"/>
                  <a:gd name="connsiteX15" fmla="*/ 18330 w 293280"/>
                  <a:gd name="connsiteY15" fmla="*/ 293280 h 336049"/>
                  <a:gd name="connsiteX16" fmla="*/ 281060 w 293280"/>
                  <a:gd name="connsiteY16" fmla="*/ 103870 h 336049"/>
                  <a:gd name="connsiteX17" fmla="*/ 268840 w 293280"/>
                  <a:gd name="connsiteY17" fmla="*/ 0 h 336049"/>
                  <a:gd name="connsiteX18" fmla="*/ 73320 w 293280"/>
                  <a:gd name="connsiteY18" fmla="*/ 30550 h 336049"/>
                  <a:gd name="connsiteX19" fmla="*/ 79430 w 293280"/>
                  <a:gd name="connsiteY19" fmla="*/ 116090 h 336049"/>
                  <a:gd name="connsiteX20" fmla="*/ 79430 w 293280"/>
                  <a:gd name="connsiteY20" fmla="*/ 134420 h 336049"/>
                  <a:gd name="connsiteX21" fmla="*/ 73320 w 293280"/>
                  <a:gd name="connsiteY21" fmla="*/ 152750 h 336049"/>
                  <a:gd name="connsiteX22" fmla="*/ 73320 w 293280"/>
                  <a:gd name="connsiteY22" fmla="*/ 15275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280" h="336049">
                    <a:moveTo>
                      <a:pt x="0" y="336050"/>
                    </a:moveTo>
                    <a:lnTo>
                      <a:pt x="0" y="317720"/>
                    </a:lnTo>
                    <a:cubicBezTo>
                      <a:pt x="6110" y="281060"/>
                      <a:pt x="24440" y="232180"/>
                      <a:pt x="36660" y="195520"/>
                    </a:cubicBezTo>
                    <a:cubicBezTo>
                      <a:pt x="42770" y="177190"/>
                      <a:pt x="54990" y="158860"/>
                      <a:pt x="54990" y="146640"/>
                    </a:cubicBezTo>
                    <a:cubicBezTo>
                      <a:pt x="54990" y="146640"/>
                      <a:pt x="54990" y="140530"/>
                      <a:pt x="54990" y="140530"/>
                    </a:cubicBezTo>
                    <a:lnTo>
                      <a:pt x="54990" y="140530"/>
                    </a:lnTo>
                    <a:cubicBezTo>
                      <a:pt x="54990" y="134420"/>
                      <a:pt x="54990" y="134420"/>
                      <a:pt x="54990" y="128310"/>
                    </a:cubicBezTo>
                    <a:lnTo>
                      <a:pt x="48880" y="30550"/>
                    </a:lnTo>
                    <a:lnTo>
                      <a:pt x="274950" y="0"/>
                    </a:lnTo>
                    <a:lnTo>
                      <a:pt x="293280" y="128310"/>
                    </a:lnTo>
                    <a:lnTo>
                      <a:pt x="287170" y="128310"/>
                    </a:lnTo>
                    <a:cubicBezTo>
                      <a:pt x="287170" y="128310"/>
                      <a:pt x="140530" y="213850"/>
                      <a:pt x="6110" y="329940"/>
                    </a:cubicBezTo>
                    <a:lnTo>
                      <a:pt x="0" y="336050"/>
                    </a:lnTo>
                    <a:close/>
                    <a:moveTo>
                      <a:pt x="73320" y="152750"/>
                    </a:moveTo>
                    <a:cubicBezTo>
                      <a:pt x="67210" y="164970"/>
                      <a:pt x="61100" y="177190"/>
                      <a:pt x="54990" y="195520"/>
                    </a:cubicBezTo>
                    <a:cubicBezTo>
                      <a:pt x="42770" y="226070"/>
                      <a:pt x="30550" y="262730"/>
                      <a:pt x="18330" y="293280"/>
                    </a:cubicBezTo>
                    <a:cubicBezTo>
                      <a:pt x="140530" y="195520"/>
                      <a:pt x="256620" y="122200"/>
                      <a:pt x="281060" y="103870"/>
                    </a:cubicBezTo>
                    <a:lnTo>
                      <a:pt x="268840" y="0"/>
                    </a:lnTo>
                    <a:lnTo>
                      <a:pt x="73320" y="30550"/>
                    </a:lnTo>
                    <a:lnTo>
                      <a:pt x="79430" y="116090"/>
                    </a:lnTo>
                    <a:cubicBezTo>
                      <a:pt x="79430" y="122200"/>
                      <a:pt x="79430" y="128310"/>
                      <a:pt x="79430" y="134420"/>
                    </a:cubicBezTo>
                    <a:lnTo>
                      <a:pt x="73320" y="152750"/>
                    </a:lnTo>
                    <a:lnTo>
                      <a:pt x="73320" y="152750"/>
                    </a:lnTo>
                    <a:close/>
                  </a:path>
                </a:pathLst>
              </a:custGeom>
              <a:solidFill>
                <a:srgbClr val="BA8058"/>
              </a:solidFill>
              <a:ln w="61038" cap="flat">
                <a:noFill/>
                <a:prstDash val="solid"/>
                <a:miter/>
              </a:ln>
            </p:spPr>
            <p:txBody>
              <a:bodyPr rtlCol="0" anchor="ctr"/>
              <a:lstStyle/>
              <a:p>
                <a:endParaRPr lang="en-US"/>
              </a:p>
            </p:txBody>
          </p:sp>
        </p:grpSp>
        <p:sp>
          <p:nvSpPr>
            <p:cNvPr id="100" name="Freeform: Shape 99">
              <a:extLst>
                <a:ext uri="{FF2B5EF4-FFF2-40B4-BE49-F238E27FC236}">
                  <a16:creationId xmlns:a16="http://schemas.microsoft.com/office/drawing/2014/main" id="{CCEB21E1-A7AF-4E2C-89F9-E8ADA6FDBA51}"/>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EA24E075-D723-4B1D-A209-16425B44F518}"/>
                </a:ext>
              </a:extLst>
            </p:cNvPr>
            <p:cNvSpPr/>
            <p:nvPr/>
          </p:nvSpPr>
          <p:spPr>
            <a:xfrm>
              <a:off x="1583589" y="6450551"/>
              <a:ext cx="219960" cy="136085"/>
            </a:xfrm>
            <a:custGeom>
              <a:avLst/>
              <a:gdLst>
                <a:gd name="connsiteX0" fmla="*/ 6110 w 219960"/>
                <a:gd name="connsiteY0" fmla="*/ 134420 h 136085"/>
                <a:gd name="connsiteX1" fmla="*/ 6110 w 219960"/>
                <a:gd name="connsiteY1" fmla="*/ 134420 h 136085"/>
                <a:gd name="connsiteX2" fmla="*/ 6110 w 219960"/>
                <a:gd name="connsiteY2" fmla="*/ 134420 h 136085"/>
                <a:gd name="connsiteX3" fmla="*/ 6110 w 219960"/>
                <a:gd name="connsiteY3" fmla="*/ 134420 h 136085"/>
                <a:gd name="connsiteX4" fmla="*/ 103870 w 219960"/>
                <a:gd name="connsiteY4" fmla="*/ 122200 h 136085"/>
                <a:gd name="connsiteX5" fmla="*/ 219960 w 219960"/>
                <a:gd name="connsiteY5" fmla="*/ 67210 h 136085"/>
                <a:gd name="connsiteX6" fmla="*/ 213850 w 219960"/>
                <a:gd name="connsiteY6" fmla="*/ 0 h 136085"/>
                <a:gd name="connsiteX7" fmla="*/ 0 w 219960"/>
                <a:gd name="connsiteY7" fmla="*/ 30550 h 136085"/>
                <a:gd name="connsiteX8" fmla="*/ 6110 w 219960"/>
                <a:gd name="connsiteY8" fmla="*/ 122200 h 136085"/>
                <a:gd name="connsiteX9" fmla="*/ 6110 w 219960"/>
                <a:gd name="connsiteY9" fmla="*/ 134420 h 13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960" h="136085">
                  <a:moveTo>
                    <a:pt x="6110" y="134420"/>
                  </a:moveTo>
                  <a:lnTo>
                    <a:pt x="6110" y="134420"/>
                  </a:lnTo>
                  <a:lnTo>
                    <a:pt x="6110" y="134420"/>
                  </a:lnTo>
                  <a:cubicBezTo>
                    <a:pt x="6110" y="134420"/>
                    <a:pt x="6110" y="134420"/>
                    <a:pt x="6110" y="134420"/>
                  </a:cubicBezTo>
                  <a:cubicBezTo>
                    <a:pt x="42770" y="140530"/>
                    <a:pt x="79430" y="128310"/>
                    <a:pt x="103870" y="122200"/>
                  </a:cubicBezTo>
                  <a:cubicBezTo>
                    <a:pt x="146640" y="109980"/>
                    <a:pt x="183300" y="91650"/>
                    <a:pt x="219960" y="67210"/>
                  </a:cubicBezTo>
                  <a:lnTo>
                    <a:pt x="213850" y="0"/>
                  </a:lnTo>
                  <a:lnTo>
                    <a:pt x="0" y="30550"/>
                  </a:lnTo>
                  <a:lnTo>
                    <a:pt x="6110" y="122200"/>
                  </a:lnTo>
                  <a:cubicBezTo>
                    <a:pt x="6110" y="122200"/>
                    <a:pt x="6110" y="128310"/>
                    <a:pt x="6110" y="134420"/>
                  </a:cubicBezTo>
                  <a:close/>
                </a:path>
              </a:pathLst>
            </a:custGeom>
            <a:solidFill>
              <a:srgbClr val="FFD6B6"/>
            </a:solidFill>
            <a:ln w="61038" cap="flat">
              <a:noFill/>
              <a:prstDash val="solid"/>
              <a:miter/>
            </a:ln>
          </p:spPr>
          <p:txBody>
            <a:bodyPr rtlCol="0" anchor="ctr"/>
            <a:lstStyle/>
            <a:p>
              <a:endParaRPr lang="en-US"/>
            </a:p>
          </p:txBody>
        </p:sp>
        <p:grpSp>
          <p:nvGrpSpPr>
            <p:cNvPr id="102" name="Graphic 16">
              <a:extLst>
                <a:ext uri="{FF2B5EF4-FFF2-40B4-BE49-F238E27FC236}">
                  <a16:creationId xmlns:a16="http://schemas.microsoft.com/office/drawing/2014/main" id="{CB2D04F1-10B6-4CA6-97A9-E7DD553D99CA}"/>
                </a:ext>
              </a:extLst>
            </p:cNvPr>
            <p:cNvGrpSpPr/>
            <p:nvPr/>
          </p:nvGrpSpPr>
          <p:grpSpPr>
            <a:xfrm>
              <a:off x="649815" y="4037105"/>
              <a:ext cx="2766250" cy="2464399"/>
              <a:chOff x="649815" y="4037105"/>
              <a:chExt cx="2766250" cy="2464399"/>
            </a:xfrm>
          </p:grpSpPr>
          <p:grpSp>
            <p:nvGrpSpPr>
              <p:cNvPr id="103" name="Graphic 16">
                <a:extLst>
                  <a:ext uri="{FF2B5EF4-FFF2-40B4-BE49-F238E27FC236}">
                    <a16:creationId xmlns:a16="http://schemas.microsoft.com/office/drawing/2014/main" id="{CD913B83-A10C-43DF-9DED-FF1B4E154A03}"/>
                  </a:ext>
                </a:extLst>
              </p:cNvPr>
              <p:cNvGrpSpPr/>
              <p:nvPr/>
            </p:nvGrpSpPr>
            <p:grpSpPr>
              <a:xfrm>
                <a:off x="685419" y="5002483"/>
                <a:ext cx="580450" cy="244399"/>
                <a:chOff x="685419" y="5002483"/>
                <a:chExt cx="580450" cy="244399"/>
              </a:xfrm>
            </p:grpSpPr>
            <p:grpSp>
              <p:nvGrpSpPr>
                <p:cNvPr id="104" name="Graphic 16">
                  <a:extLst>
                    <a:ext uri="{FF2B5EF4-FFF2-40B4-BE49-F238E27FC236}">
                      <a16:creationId xmlns:a16="http://schemas.microsoft.com/office/drawing/2014/main" id="{77A4C73A-46C3-4476-A22B-AAF861FD2E4D}"/>
                    </a:ext>
                  </a:extLst>
                </p:cNvPr>
                <p:cNvGrpSpPr/>
                <p:nvPr/>
              </p:nvGrpSpPr>
              <p:grpSpPr>
                <a:xfrm>
                  <a:off x="685419" y="5002483"/>
                  <a:ext cx="580450" cy="244399"/>
                  <a:chOff x="685419" y="5002483"/>
                  <a:chExt cx="580450" cy="244399"/>
                </a:xfrm>
              </p:grpSpPr>
              <p:grpSp>
                <p:nvGrpSpPr>
                  <p:cNvPr id="105" name="Graphic 16">
                    <a:extLst>
                      <a:ext uri="{FF2B5EF4-FFF2-40B4-BE49-F238E27FC236}">
                        <a16:creationId xmlns:a16="http://schemas.microsoft.com/office/drawing/2014/main" id="{A7716F19-F947-4C9F-BA34-51F127205000}"/>
                      </a:ext>
                    </a:extLst>
                  </p:cNvPr>
                  <p:cNvGrpSpPr/>
                  <p:nvPr/>
                </p:nvGrpSpPr>
                <p:grpSpPr>
                  <a:xfrm>
                    <a:off x="685419" y="5002483"/>
                    <a:ext cx="580450" cy="244399"/>
                    <a:chOff x="685419" y="5002483"/>
                    <a:chExt cx="580450" cy="244399"/>
                  </a:xfrm>
                </p:grpSpPr>
                <p:sp>
                  <p:nvSpPr>
                    <p:cNvPr id="106" name="Freeform: Shape 105">
                      <a:extLst>
                        <a:ext uri="{FF2B5EF4-FFF2-40B4-BE49-F238E27FC236}">
                          <a16:creationId xmlns:a16="http://schemas.microsoft.com/office/drawing/2014/main" id="{DE7915CD-A164-4482-A7DB-966F24221366}"/>
                        </a:ext>
                      </a:extLst>
                    </p:cNvPr>
                    <p:cNvSpPr/>
                    <p:nvPr/>
                  </p:nvSpPr>
                  <p:spPr>
                    <a:xfrm>
                      <a:off x="703749" y="5008593"/>
                      <a:ext cx="549900" cy="226069"/>
                    </a:xfrm>
                    <a:custGeom>
                      <a:avLst/>
                      <a:gdLst>
                        <a:gd name="connsiteX0" fmla="*/ 549900 w 549900"/>
                        <a:gd name="connsiteY0" fmla="*/ 201630 h 226069"/>
                        <a:gd name="connsiteX1" fmla="*/ 262730 w 549900"/>
                        <a:gd name="connsiteY1" fmla="*/ 73320 h 226069"/>
                        <a:gd name="connsiteX2" fmla="*/ 48880 w 549900"/>
                        <a:gd name="connsiteY2" fmla="*/ 0 h 226069"/>
                        <a:gd name="connsiteX3" fmla="*/ 0 w 549900"/>
                        <a:gd name="connsiteY3" fmla="*/ 73320 h 226069"/>
                        <a:gd name="connsiteX4" fmla="*/ 513240 w 549900"/>
                        <a:gd name="connsiteY4" fmla="*/ 226070 h 226069"/>
                        <a:gd name="connsiteX5" fmla="*/ 549900 w 549900"/>
                        <a:gd name="connsiteY5"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00" h="226069">
                          <a:moveTo>
                            <a:pt x="549900" y="201630"/>
                          </a:moveTo>
                          <a:cubicBezTo>
                            <a:pt x="458250" y="152750"/>
                            <a:pt x="336050" y="97760"/>
                            <a:pt x="262730" y="73320"/>
                          </a:cubicBezTo>
                          <a:cubicBezTo>
                            <a:pt x="140530" y="30550"/>
                            <a:pt x="48880" y="0"/>
                            <a:pt x="48880" y="0"/>
                          </a:cubicBezTo>
                          <a:lnTo>
                            <a:pt x="0" y="73320"/>
                          </a:lnTo>
                          <a:lnTo>
                            <a:pt x="513240" y="226070"/>
                          </a:lnTo>
                          <a:cubicBezTo>
                            <a:pt x="525460" y="219960"/>
                            <a:pt x="537680" y="207740"/>
                            <a:pt x="549900" y="201630"/>
                          </a:cubicBezTo>
                          <a:close/>
                        </a:path>
                      </a:pathLst>
                    </a:custGeom>
                    <a:solidFill>
                      <a:srgbClr val="424241"/>
                    </a:solidFill>
                    <a:ln w="61038"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12959D13-6674-4E4A-92DF-D07142B5F0E1}"/>
                        </a:ext>
                      </a:extLst>
                    </p:cNvPr>
                    <p:cNvSpPr/>
                    <p:nvPr/>
                  </p:nvSpPr>
                  <p:spPr>
                    <a:xfrm>
                      <a:off x="685419" y="5002483"/>
                      <a:ext cx="580450" cy="244399"/>
                    </a:xfrm>
                    <a:custGeom>
                      <a:avLst/>
                      <a:gdLst>
                        <a:gd name="connsiteX0" fmla="*/ 531570 w 580450"/>
                        <a:gd name="connsiteY0" fmla="*/ 244400 h 244399"/>
                        <a:gd name="connsiteX1" fmla="*/ 0 w 580450"/>
                        <a:gd name="connsiteY1" fmla="*/ 85540 h 244399"/>
                        <a:gd name="connsiteX2" fmla="*/ 61100 w 580450"/>
                        <a:gd name="connsiteY2" fmla="*/ 0 h 244399"/>
                        <a:gd name="connsiteX3" fmla="*/ 67210 w 580450"/>
                        <a:gd name="connsiteY3" fmla="*/ 0 h 244399"/>
                        <a:gd name="connsiteX4" fmla="*/ 281060 w 580450"/>
                        <a:gd name="connsiteY4" fmla="*/ 73320 h 244399"/>
                        <a:gd name="connsiteX5" fmla="*/ 568230 w 580450"/>
                        <a:gd name="connsiteY5" fmla="*/ 201630 h 244399"/>
                        <a:gd name="connsiteX6" fmla="*/ 580450 w 580450"/>
                        <a:gd name="connsiteY6" fmla="*/ 207740 h 244399"/>
                        <a:gd name="connsiteX7" fmla="*/ 568230 w 580450"/>
                        <a:gd name="connsiteY7" fmla="*/ 213850 h 244399"/>
                        <a:gd name="connsiteX8" fmla="*/ 531570 w 580450"/>
                        <a:gd name="connsiteY8" fmla="*/ 244400 h 244399"/>
                        <a:gd name="connsiteX9" fmla="*/ 531570 w 580450"/>
                        <a:gd name="connsiteY9" fmla="*/ 244400 h 244399"/>
                        <a:gd name="connsiteX10" fmla="*/ 30550 w 580450"/>
                        <a:gd name="connsiteY10" fmla="*/ 73320 h 244399"/>
                        <a:gd name="connsiteX11" fmla="*/ 531570 w 580450"/>
                        <a:gd name="connsiteY11" fmla="*/ 226070 h 244399"/>
                        <a:gd name="connsiteX12" fmla="*/ 556010 w 580450"/>
                        <a:gd name="connsiteY12" fmla="*/ 207740 h 244399"/>
                        <a:gd name="connsiteX13" fmla="*/ 281060 w 580450"/>
                        <a:gd name="connsiteY13" fmla="*/ 85540 h 244399"/>
                        <a:gd name="connsiteX14" fmla="*/ 73320 w 580450"/>
                        <a:gd name="connsiteY14" fmla="*/ 18330 h 244399"/>
                        <a:gd name="connsiteX15" fmla="*/ 30550 w 580450"/>
                        <a:gd name="connsiteY15" fmla="*/ 7332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50" h="244399">
                          <a:moveTo>
                            <a:pt x="531570" y="244400"/>
                          </a:moveTo>
                          <a:lnTo>
                            <a:pt x="0" y="85540"/>
                          </a:lnTo>
                          <a:lnTo>
                            <a:pt x="61100" y="0"/>
                          </a:lnTo>
                          <a:lnTo>
                            <a:pt x="67210" y="0"/>
                          </a:lnTo>
                          <a:cubicBezTo>
                            <a:pt x="67210" y="0"/>
                            <a:pt x="164970" y="30550"/>
                            <a:pt x="281060" y="73320"/>
                          </a:cubicBezTo>
                          <a:cubicBezTo>
                            <a:pt x="354380" y="97760"/>
                            <a:pt x="476580" y="146640"/>
                            <a:pt x="568230" y="201630"/>
                          </a:cubicBezTo>
                          <a:lnTo>
                            <a:pt x="580450" y="207740"/>
                          </a:lnTo>
                          <a:lnTo>
                            <a:pt x="568230" y="213850"/>
                          </a:lnTo>
                          <a:cubicBezTo>
                            <a:pt x="562120" y="219960"/>
                            <a:pt x="549900" y="226070"/>
                            <a:pt x="531570" y="244400"/>
                          </a:cubicBezTo>
                          <a:lnTo>
                            <a:pt x="531570" y="244400"/>
                          </a:lnTo>
                          <a:close/>
                          <a:moveTo>
                            <a:pt x="30550" y="73320"/>
                          </a:moveTo>
                          <a:lnTo>
                            <a:pt x="531570" y="226070"/>
                          </a:lnTo>
                          <a:cubicBezTo>
                            <a:pt x="537680" y="219960"/>
                            <a:pt x="549900" y="213850"/>
                            <a:pt x="556010" y="207740"/>
                          </a:cubicBezTo>
                          <a:cubicBezTo>
                            <a:pt x="464360" y="158860"/>
                            <a:pt x="348270" y="109980"/>
                            <a:pt x="281060" y="85540"/>
                          </a:cubicBezTo>
                          <a:cubicBezTo>
                            <a:pt x="177190" y="48880"/>
                            <a:pt x="91650" y="24440"/>
                            <a:pt x="73320" y="18330"/>
                          </a:cubicBezTo>
                          <a:lnTo>
                            <a:pt x="30550" y="73320"/>
                          </a:lnTo>
                          <a:close/>
                        </a:path>
                      </a:pathLst>
                    </a:custGeom>
                    <a:solidFill>
                      <a:srgbClr val="000000"/>
                    </a:solidFill>
                    <a:ln w="61038" cap="flat">
                      <a:noFill/>
                      <a:prstDash val="solid"/>
                      <a:miter/>
                    </a:ln>
                  </p:spPr>
                  <p:txBody>
                    <a:bodyPr rtlCol="0" anchor="ctr"/>
                    <a:lstStyle/>
                    <a:p>
                      <a:endParaRPr lang="en-US"/>
                    </a:p>
                  </p:txBody>
                </p:sp>
              </p:grpSp>
              <p:sp>
                <p:nvSpPr>
                  <p:cNvPr id="108" name="Freeform: Shape 107">
                    <a:extLst>
                      <a:ext uri="{FF2B5EF4-FFF2-40B4-BE49-F238E27FC236}">
                        <a16:creationId xmlns:a16="http://schemas.microsoft.com/office/drawing/2014/main" id="{51CBBE25-0B72-43A9-98E5-E423744845B0}"/>
                      </a:ext>
                    </a:extLst>
                  </p:cNvPr>
                  <p:cNvSpPr/>
                  <p:nvPr/>
                </p:nvSpPr>
                <p:spPr>
                  <a:xfrm>
                    <a:off x="703749" y="5014703"/>
                    <a:ext cx="531570" cy="226069"/>
                  </a:xfrm>
                  <a:custGeom>
                    <a:avLst/>
                    <a:gdLst>
                      <a:gd name="connsiteX0" fmla="*/ 531570 w 531570"/>
                      <a:gd name="connsiteY0" fmla="*/ 201630 h 226069"/>
                      <a:gd name="connsiteX1" fmla="*/ 79430 w 531570"/>
                      <a:gd name="connsiteY1" fmla="*/ 54990 h 226069"/>
                      <a:gd name="connsiteX2" fmla="*/ 73320 w 531570"/>
                      <a:gd name="connsiteY2" fmla="*/ 6110 h 226069"/>
                      <a:gd name="connsiteX3" fmla="*/ 48880 w 531570"/>
                      <a:gd name="connsiteY3" fmla="*/ 0 h 226069"/>
                      <a:gd name="connsiteX4" fmla="*/ 0 w 531570"/>
                      <a:gd name="connsiteY4" fmla="*/ 73320 h 226069"/>
                      <a:gd name="connsiteX5" fmla="*/ 513240 w 531570"/>
                      <a:gd name="connsiteY5" fmla="*/ 226070 h 226069"/>
                      <a:gd name="connsiteX6" fmla="*/ 531570 w 531570"/>
                      <a:gd name="connsiteY6"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570" h="226069">
                        <a:moveTo>
                          <a:pt x="531570" y="201630"/>
                        </a:moveTo>
                        <a:cubicBezTo>
                          <a:pt x="397150" y="152750"/>
                          <a:pt x="116090" y="61100"/>
                          <a:pt x="79430" y="54990"/>
                        </a:cubicBezTo>
                        <a:cubicBezTo>
                          <a:pt x="54990" y="48880"/>
                          <a:pt x="61100" y="24440"/>
                          <a:pt x="73320" y="6110"/>
                        </a:cubicBezTo>
                        <a:cubicBezTo>
                          <a:pt x="54990" y="0"/>
                          <a:pt x="48880" y="0"/>
                          <a:pt x="48880" y="0"/>
                        </a:cubicBezTo>
                        <a:lnTo>
                          <a:pt x="0" y="73320"/>
                        </a:lnTo>
                        <a:lnTo>
                          <a:pt x="513240" y="226070"/>
                        </a:lnTo>
                        <a:cubicBezTo>
                          <a:pt x="519350" y="213850"/>
                          <a:pt x="525460" y="207740"/>
                          <a:pt x="531570" y="201630"/>
                        </a:cubicBezTo>
                        <a:close/>
                      </a:path>
                    </a:pathLst>
                  </a:custGeom>
                  <a:solidFill>
                    <a:srgbClr val="424241"/>
                  </a:solidFill>
                  <a:ln w="61038" cap="flat">
                    <a:noFill/>
                    <a:prstDash val="solid"/>
                    <a:miter/>
                  </a:ln>
                </p:spPr>
                <p:txBody>
                  <a:bodyPr rtlCol="0" anchor="ctr"/>
                  <a:lstStyle/>
                  <a:p>
                    <a:endParaRPr lang="en-US"/>
                  </a:p>
                </p:txBody>
              </p:sp>
            </p:grpSp>
            <p:sp>
              <p:nvSpPr>
                <p:cNvPr id="109" name="Freeform: Shape 108">
                  <a:extLst>
                    <a:ext uri="{FF2B5EF4-FFF2-40B4-BE49-F238E27FC236}">
                      <a16:creationId xmlns:a16="http://schemas.microsoft.com/office/drawing/2014/main" id="{B9677ABA-E81A-4F2B-99C3-43616879885D}"/>
                    </a:ext>
                  </a:extLst>
                </p:cNvPr>
                <p:cNvSpPr/>
                <p:nvPr/>
              </p:nvSpPr>
              <p:spPr>
                <a:xfrm>
                  <a:off x="834284" y="5049291"/>
                  <a:ext cx="214435" cy="72844"/>
                </a:xfrm>
                <a:custGeom>
                  <a:avLst/>
                  <a:gdLst>
                    <a:gd name="connsiteX0" fmla="*/ 22215 w 214435"/>
                    <a:gd name="connsiteY0" fmla="*/ 2072 h 72844"/>
                    <a:gd name="connsiteX1" fmla="*/ 211625 w 214435"/>
                    <a:gd name="connsiteY1" fmla="*/ 69282 h 72844"/>
                    <a:gd name="connsiteX2" fmla="*/ 22215 w 214435"/>
                    <a:gd name="connsiteY2" fmla="*/ 2072 h 72844"/>
                  </a:gdLst>
                  <a:ahLst/>
                  <a:cxnLst>
                    <a:cxn ang="0">
                      <a:pos x="connsiteX0" y="connsiteY0"/>
                    </a:cxn>
                    <a:cxn ang="0">
                      <a:pos x="connsiteX1" y="connsiteY1"/>
                    </a:cxn>
                    <a:cxn ang="0">
                      <a:pos x="connsiteX2" y="connsiteY2"/>
                    </a:cxn>
                  </a:cxnLst>
                  <a:rect l="l" t="t" r="r" b="b"/>
                  <a:pathLst>
                    <a:path w="214435" h="72844">
                      <a:moveTo>
                        <a:pt x="22215" y="2072"/>
                      </a:moveTo>
                      <a:cubicBezTo>
                        <a:pt x="22215" y="2072"/>
                        <a:pt x="174965" y="50952"/>
                        <a:pt x="211625" y="69282"/>
                      </a:cubicBezTo>
                      <a:cubicBezTo>
                        <a:pt x="248285" y="93722"/>
                        <a:pt x="-87765" y="-16258"/>
                        <a:pt x="22215" y="2072"/>
                      </a:cubicBezTo>
                      <a:close/>
                    </a:path>
                  </a:pathLst>
                </a:custGeom>
                <a:solidFill>
                  <a:srgbClr val="FFFFFF"/>
                </a:solidFill>
                <a:ln w="61038" cap="flat">
                  <a:noFill/>
                  <a:prstDash val="solid"/>
                  <a:miter/>
                </a:ln>
              </p:spPr>
              <p:txBody>
                <a:bodyPr rtlCol="0" anchor="ctr"/>
                <a:lstStyle/>
                <a:p>
                  <a:endParaRPr lang="en-US"/>
                </a:p>
              </p:txBody>
            </p:sp>
          </p:grpSp>
          <p:grpSp>
            <p:nvGrpSpPr>
              <p:cNvPr id="110" name="Graphic 16">
                <a:extLst>
                  <a:ext uri="{FF2B5EF4-FFF2-40B4-BE49-F238E27FC236}">
                    <a16:creationId xmlns:a16="http://schemas.microsoft.com/office/drawing/2014/main" id="{E4C81ED0-510D-47EE-BFCA-A08EDAFB6555}"/>
                  </a:ext>
                </a:extLst>
              </p:cNvPr>
              <p:cNvGrpSpPr/>
              <p:nvPr/>
            </p:nvGrpSpPr>
            <p:grpSpPr>
              <a:xfrm>
                <a:off x="652558" y="4037105"/>
                <a:ext cx="2763508" cy="2464399"/>
                <a:chOff x="652558" y="4037105"/>
                <a:chExt cx="2763508" cy="2464399"/>
              </a:xfrm>
            </p:grpSpPr>
            <p:sp>
              <p:nvSpPr>
                <p:cNvPr id="111" name="Freeform: Shape 110">
                  <a:extLst>
                    <a:ext uri="{FF2B5EF4-FFF2-40B4-BE49-F238E27FC236}">
                      <a16:creationId xmlns:a16="http://schemas.microsoft.com/office/drawing/2014/main" id="{A643EBA1-5B2B-4C3E-8073-EE7FF44512F7}"/>
                    </a:ext>
                  </a:extLst>
                </p:cNvPr>
                <p:cNvSpPr/>
                <p:nvPr/>
              </p:nvSpPr>
              <p:spPr>
                <a:xfrm>
                  <a:off x="856499" y="5167453"/>
                  <a:ext cx="24440" cy="18329"/>
                </a:xfrm>
                <a:custGeom>
                  <a:avLst/>
                  <a:gdLst>
                    <a:gd name="connsiteX0" fmla="*/ 12220 w 24440"/>
                    <a:gd name="connsiteY0" fmla="*/ 18330 h 18329"/>
                    <a:gd name="connsiteX1" fmla="*/ 0 w 24440"/>
                    <a:gd name="connsiteY1" fmla="*/ 12220 h 18329"/>
                    <a:gd name="connsiteX2" fmla="*/ 6110 w 24440"/>
                    <a:gd name="connsiteY2" fmla="*/ 0 h 18329"/>
                    <a:gd name="connsiteX3" fmla="*/ 24440 w 24440"/>
                    <a:gd name="connsiteY3" fmla="*/ 6110 h 18329"/>
                    <a:gd name="connsiteX4" fmla="*/ 12220 w 24440"/>
                    <a:gd name="connsiteY4" fmla="*/ 1833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0" h="18329">
                      <a:moveTo>
                        <a:pt x="12220" y="18330"/>
                      </a:moveTo>
                      <a:lnTo>
                        <a:pt x="0" y="12220"/>
                      </a:lnTo>
                      <a:lnTo>
                        <a:pt x="6110" y="0"/>
                      </a:lnTo>
                      <a:lnTo>
                        <a:pt x="24440" y="6110"/>
                      </a:lnTo>
                      <a:cubicBezTo>
                        <a:pt x="18330" y="12220"/>
                        <a:pt x="18330" y="12220"/>
                        <a:pt x="12220" y="18330"/>
                      </a:cubicBezTo>
                      <a:close/>
                    </a:path>
                  </a:pathLst>
                </a:custGeom>
                <a:solidFill>
                  <a:srgbClr val="000000"/>
                </a:solidFill>
                <a:ln w="61038" cap="flat">
                  <a:noFill/>
                  <a:prstDash val="solid"/>
                  <a:miter/>
                </a:ln>
              </p:spPr>
              <p:txBody>
                <a:bodyPr rtlCol="0" anchor="ctr"/>
                <a:lstStyle/>
                <a:p>
                  <a:endParaRPr lang="en-US"/>
                </a:p>
              </p:txBody>
            </p:sp>
            <p:grpSp>
              <p:nvGrpSpPr>
                <p:cNvPr id="112" name="Graphic 16">
                  <a:extLst>
                    <a:ext uri="{FF2B5EF4-FFF2-40B4-BE49-F238E27FC236}">
                      <a16:creationId xmlns:a16="http://schemas.microsoft.com/office/drawing/2014/main" id="{1F26BF33-ED80-439F-88FB-CD220F3669F2}"/>
                    </a:ext>
                  </a:extLst>
                </p:cNvPr>
                <p:cNvGrpSpPr/>
                <p:nvPr/>
              </p:nvGrpSpPr>
              <p:grpSpPr>
                <a:xfrm>
                  <a:off x="748428" y="4037105"/>
                  <a:ext cx="2667637" cy="2292852"/>
                  <a:chOff x="748428" y="4037105"/>
                  <a:chExt cx="2667637" cy="2292852"/>
                </a:xfrm>
              </p:grpSpPr>
              <p:sp>
                <p:nvSpPr>
                  <p:cNvPr id="113" name="Freeform: Shape 112">
                    <a:extLst>
                      <a:ext uri="{FF2B5EF4-FFF2-40B4-BE49-F238E27FC236}">
                        <a16:creationId xmlns:a16="http://schemas.microsoft.com/office/drawing/2014/main" id="{92F496EC-01CB-4348-9D2E-574B79441555}"/>
                      </a:ext>
                    </a:extLst>
                  </p:cNvPr>
                  <p:cNvSpPr/>
                  <p:nvPr/>
                </p:nvSpPr>
                <p:spPr>
                  <a:xfrm>
                    <a:off x="760307" y="4042327"/>
                    <a:ext cx="2644274" cy="2287629"/>
                  </a:xfrm>
                  <a:custGeom>
                    <a:avLst/>
                    <a:gdLst>
                      <a:gd name="connsiteX0" fmla="*/ 2631843 w 2644274"/>
                      <a:gd name="connsiteY0" fmla="*/ 1351196 h 2287629"/>
                      <a:gd name="connsiteX1" fmla="*/ 2430213 w 2644274"/>
                      <a:gd name="connsiteY1" fmla="*/ 605777 h 2287629"/>
                      <a:gd name="connsiteX2" fmla="*/ 2558524 w 2644274"/>
                      <a:gd name="connsiteY2" fmla="*/ 593557 h 2287629"/>
                      <a:gd name="connsiteX3" fmla="*/ 2332453 w 2644274"/>
                      <a:gd name="connsiteY3" fmla="*/ 550787 h 2287629"/>
                      <a:gd name="connsiteX4" fmla="*/ 2301903 w 2644274"/>
                      <a:gd name="connsiteY4" fmla="*/ 349157 h 2287629"/>
                      <a:gd name="connsiteX5" fmla="*/ 2259133 w 2644274"/>
                      <a:gd name="connsiteY5" fmla="*/ 483577 h 2287629"/>
                      <a:gd name="connsiteX6" fmla="*/ 1330413 w 2644274"/>
                      <a:gd name="connsiteY6" fmla="*/ 888 h 2287629"/>
                      <a:gd name="connsiteX7" fmla="*/ 83972 w 2644274"/>
                      <a:gd name="connsiteY7" fmla="*/ 349157 h 2287629"/>
                      <a:gd name="connsiteX8" fmla="*/ 206172 w 2644274"/>
                      <a:gd name="connsiteY8" fmla="*/ 330827 h 2287629"/>
                      <a:gd name="connsiteX9" fmla="*/ 10652 w 2644274"/>
                      <a:gd name="connsiteY9" fmla="*/ 752417 h 2287629"/>
                      <a:gd name="connsiteX10" fmla="*/ 59532 w 2644274"/>
                      <a:gd name="connsiteY10" fmla="*/ 691317 h 2287629"/>
                      <a:gd name="connsiteX11" fmla="*/ 90082 w 2644274"/>
                      <a:gd name="connsiteY11" fmla="*/ 923496 h 2287629"/>
                      <a:gd name="connsiteX12" fmla="*/ 114522 w 2644274"/>
                      <a:gd name="connsiteY12" fmla="*/ 1131236 h 2287629"/>
                      <a:gd name="connsiteX13" fmla="*/ 224502 w 2644274"/>
                      <a:gd name="connsiteY13" fmla="*/ 721867 h 2287629"/>
                      <a:gd name="connsiteX14" fmla="*/ 267272 w 2644274"/>
                      <a:gd name="connsiteY14" fmla="*/ 734087 h 2287629"/>
                      <a:gd name="connsiteX15" fmla="*/ 743852 w 2644274"/>
                      <a:gd name="connsiteY15" fmla="*/ 544677 h 2287629"/>
                      <a:gd name="connsiteX16" fmla="*/ 371142 w 2644274"/>
                      <a:gd name="connsiteY16" fmla="*/ 752417 h 2287629"/>
                      <a:gd name="connsiteX17" fmla="*/ 694972 w 2644274"/>
                      <a:gd name="connsiteY17" fmla="*/ 886836 h 2287629"/>
                      <a:gd name="connsiteX18" fmla="*/ 963812 w 2644274"/>
                      <a:gd name="connsiteY18" fmla="*/ 715757 h 2287629"/>
                      <a:gd name="connsiteX19" fmla="*/ 762182 w 2644274"/>
                      <a:gd name="connsiteY19" fmla="*/ 917386 h 2287629"/>
                      <a:gd name="connsiteX20" fmla="*/ 976032 w 2644274"/>
                      <a:gd name="connsiteY20" fmla="*/ 996816 h 2287629"/>
                      <a:gd name="connsiteX21" fmla="*/ 1238762 w 2644274"/>
                      <a:gd name="connsiteY21" fmla="*/ 819626 h 2287629"/>
                      <a:gd name="connsiteX22" fmla="*/ 1043242 w 2644274"/>
                      <a:gd name="connsiteY22" fmla="*/ 1027366 h 2287629"/>
                      <a:gd name="connsiteX23" fmla="*/ 1244872 w 2644274"/>
                      <a:gd name="connsiteY23" fmla="*/ 1131236 h 2287629"/>
                      <a:gd name="connsiteX24" fmla="*/ 1495383 w 2644274"/>
                      <a:gd name="connsiteY24" fmla="*/ 984596 h 2287629"/>
                      <a:gd name="connsiteX25" fmla="*/ 1318193 w 2644274"/>
                      <a:gd name="connsiteY25" fmla="*/ 1186226 h 2287629"/>
                      <a:gd name="connsiteX26" fmla="*/ 1458723 w 2644274"/>
                      <a:gd name="connsiteY26" fmla="*/ 1265656 h 2287629"/>
                      <a:gd name="connsiteX27" fmla="*/ 1666463 w 2644274"/>
                      <a:gd name="connsiteY27" fmla="*/ 1112906 h 2287629"/>
                      <a:gd name="connsiteX28" fmla="*/ 1544263 w 2644274"/>
                      <a:gd name="connsiteY28" fmla="*/ 1271766 h 2287629"/>
                      <a:gd name="connsiteX29" fmla="*/ 1709233 w 2644274"/>
                      <a:gd name="connsiteY29" fmla="*/ 1155676 h 2287629"/>
                      <a:gd name="connsiteX30" fmla="*/ 1684793 w 2644274"/>
                      <a:gd name="connsiteY30" fmla="*/ 1326756 h 2287629"/>
                      <a:gd name="connsiteX31" fmla="*/ 1794773 w 2644274"/>
                      <a:gd name="connsiteY31" fmla="*/ 1216776 h 2287629"/>
                      <a:gd name="connsiteX32" fmla="*/ 1642023 w 2644274"/>
                      <a:gd name="connsiteY32" fmla="*/ 1943865 h 2287629"/>
                      <a:gd name="connsiteX33" fmla="*/ 1923083 w 2644274"/>
                      <a:gd name="connsiteY33" fmla="*/ 1858325 h 2287629"/>
                      <a:gd name="connsiteX34" fmla="*/ 1806993 w 2644274"/>
                      <a:gd name="connsiteY34" fmla="*/ 2169935 h 2287629"/>
                      <a:gd name="connsiteX35" fmla="*/ 1654243 w 2644274"/>
                      <a:gd name="connsiteY35" fmla="*/ 2078285 h 2287629"/>
                      <a:gd name="connsiteX36" fmla="*/ 1507603 w 2644274"/>
                      <a:gd name="connsiteY36" fmla="*/ 2286025 h 2287629"/>
                      <a:gd name="connsiteX37" fmla="*/ 2057503 w 2644274"/>
                      <a:gd name="connsiteY37" fmla="*/ 2047735 h 2287629"/>
                      <a:gd name="connsiteX38" fmla="*/ 2039173 w 2644274"/>
                      <a:gd name="connsiteY38" fmla="*/ 2145495 h 2287629"/>
                      <a:gd name="connsiteX39" fmla="*/ 2369113 w 2644274"/>
                      <a:gd name="connsiteY39" fmla="*/ 1797225 h 2287629"/>
                      <a:gd name="connsiteX40" fmla="*/ 2417993 w 2644274"/>
                      <a:gd name="connsiteY40" fmla="*/ 1888875 h 2287629"/>
                      <a:gd name="connsiteX41" fmla="*/ 2472983 w 2644274"/>
                      <a:gd name="connsiteY41" fmla="*/ 1424516 h 2287629"/>
                      <a:gd name="connsiteX42" fmla="*/ 2534083 w 2644274"/>
                      <a:gd name="connsiteY42" fmla="*/ 1510056 h 2287629"/>
                      <a:gd name="connsiteX43" fmla="*/ 2515753 w 2644274"/>
                      <a:gd name="connsiteY43" fmla="*/ 1271766 h 2287629"/>
                      <a:gd name="connsiteX44" fmla="*/ 2631843 w 2644274"/>
                      <a:gd name="connsiteY44"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44274" h="2287629">
                        <a:moveTo>
                          <a:pt x="2631843" y="1351196"/>
                        </a:moveTo>
                        <a:cubicBezTo>
                          <a:pt x="2705163" y="746307"/>
                          <a:pt x="2430213" y="605777"/>
                          <a:pt x="2430213" y="605777"/>
                        </a:cubicBezTo>
                        <a:cubicBezTo>
                          <a:pt x="2430213" y="605777"/>
                          <a:pt x="2454653" y="593557"/>
                          <a:pt x="2558524" y="593557"/>
                        </a:cubicBezTo>
                        <a:cubicBezTo>
                          <a:pt x="2558524" y="593557"/>
                          <a:pt x="2448543" y="514127"/>
                          <a:pt x="2332453" y="550787"/>
                        </a:cubicBezTo>
                        <a:cubicBezTo>
                          <a:pt x="2344673" y="422477"/>
                          <a:pt x="2301903" y="349157"/>
                          <a:pt x="2301903" y="349157"/>
                        </a:cubicBezTo>
                        <a:cubicBezTo>
                          <a:pt x="2301903" y="349157"/>
                          <a:pt x="2301903" y="349157"/>
                          <a:pt x="2259133" y="483577"/>
                        </a:cubicBezTo>
                        <a:cubicBezTo>
                          <a:pt x="2045283" y="6998"/>
                          <a:pt x="1752003" y="-5222"/>
                          <a:pt x="1330413" y="888"/>
                        </a:cubicBezTo>
                        <a:cubicBezTo>
                          <a:pt x="255052" y="19218"/>
                          <a:pt x="83972" y="349157"/>
                          <a:pt x="83972" y="349157"/>
                        </a:cubicBezTo>
                        <a:cubicBezTo>
                          <a:pt x="83972" y="349157"/>
                          <a:pt x="96192" y="330827"/>
                          <a:pt x="206172" y="330827"/>
                        </a:cubicBezTo>
                        <a:cubicBezTo>
                          <a:pt x="-68778" y="465247"/>
                          <a:pt x="10652" y="752417"/>
                          <a:pt x="10652" y="752417"/>
                        </a:cubicBezTo>
                        <a:lnTo>
                          <a:pt x="59532" y="691317"/>
                        </a:lnTo>
                        <a:cubicBezTo>
                          <a:pt x="59532" y="691317"/>
                          <a:pt x="35092" y="789077"/>
                          <a:pt x="90082" y="923496"/>
                        </a:cubicBezTo>
                        <a:cubicBezTo>
                          <a:pt x="145072" y="1051806"/>
                          <a:pt x="114522" y="1131236"/>
                          <a:pt x="114522" y="1131236"/>
                        </a:cubicBezTo>
                        <a:cubicBezTo>
                          <a:pt x="181732" y="1021256"/>
                          <a:pt x="181732" y="831846"/>
                          <a:pt x="224502" y="721867"/>
                        </a:cubicBezTo>
                        <a:cubicBezTo>
                          <a:pt x="267272" y="734087"/>
                          <a:pt x="267272" y="734087"/>
                          <a:pt x="267272" y="734087"/>
                        </a:cubicBezTo>
                        <a:cubicBezTo>
                          <a:pt x="267272" y="734087"/>
                          <a:pt x="481122" y="526347"/>
                          <a:pt x="743852" y="544677"/>
                        </a:cubicBezTo>
                        <a:cubicBezTo>
                          <a:pt x="456682" y="648547"/>
                          <a:pt x="371142" y="752417"/>
                          <a:pt x="371142" y="752417"/>
                        </a:cubicBezTo>
                        <a:cubicBezTo>
                          <a:pt x="371142" y="752417"/>
                          <a:pt x="621652" y="831846"/>
                          <a:pt x="694972" y="886836"/>
                        </a:cubicBezTo>
                        <a:cubicBezTo>
                          <a:pt x="780512" y="782967"/>
                          <a:pt x="963812" y="715757"/>
                          <a:pt x="963812" y="715757"/>
                        </a:cubicBezTo>
                        <a:cubicBezTo>
                          <a:pt x="963812" y="715757"/>
                          <a:pt x="823282" y="807407"/>
                          <a:pt x="762182" y="917386"/>
                        </a:cubicBezTo>
                        <a:cubicBezTo>
                          <a:pt x="896602" y="941826"/>
                          <a:pt x="976032" y="996816"/>
                          <a:pt x="976032" y="996816"/>
                        </a:cubicBezTo>
                        <a:cubicBezTo>
                          <a:pt x="976032" y="996816"/>
                          <a:pt x="1079902" y="862396"/>
                          <a:pt x="1238762" y="819626"/>
                        </a:cubicBezTo>
                        <a:cubicBezTo>
                          <a:pt x="1110452" y="911276"/>
                          <a:pt x="1043242" y="1027366"/>
                          <a:pt x="1043242" y="1027366"/>
                        </a:cubicBezTo>
                        <a:lnTo>
                          <a:pt x="1244872" y="1131236"/>
                        </a:lnTo>
                        <a:cubicBezTo>
                          <a:pt x="1244872" y="1131236"/>
                          <a:pt x="1367073" y="1039586"/>
                          <a:pt x="1495383" y="984596"/>
                        </a:cubicBezTo>
                        <a:cubicBezTo>
                          <a:pt x="1367073" y="1100686"/>
                          <a:pt x="1318193" y="1186226"/>
                          <a:pt x="1318193" y="1186226"/>
                        </a:cubicBezTo>
                        <a:lnTo>
                          <a:pt x="1458723" y="1265656"/>
                        </a:lnTo>
                        <a:cubicBezTo>
                          <a:pt x="1458723" y="1265656"/>
                          <a:pt x="1587033" y="1198446"/>
                          <a:pt x="1666463" y="1112906"/>
                        </a:cubicBezTo>
                        <a:cubicBezTo>
                          <a:pt x="1574813" y="1235106"/>
                          <a:pt x="1544263" y="1271766"/>
                          <a:pt x="1544263" y="1271766"/>
                        </a:cubicBezTo>
                        <a:lnTo>
                          <a:pt x="1709233" y="1155676"/>
                        </a:lnTo>
                        <a:lnTo>
                          <a:pt x="1684793" y="1326756"/>
                        </a:lnTo>
                        <a:lnTo>
                          <a:pt x="1794773" y="1216776"/>
                        </a:lnTo>
                        <a:cubicBezTo>
                          <a:pt x="1794773" y="1216776"/>
                          <a:pt x="1770333" y="1711685"/>
                          <a:pt x="1642023" y="1943865"/>
                        </a:cubicBezTo>
                        <a:cubicBezTo>
                          <a:pt x="1745893" y="1839995"/>
                          <a:pt x="1868093" y="1803335"/>
                          <a:pt x="1923083" y="1858325"/>
                        </a:cubicBezTo>
                        <a:cubicBezTo>
                          <a:pt x="1984183" y="1919425"/>
                          <a:pt x="1965853" y="2108835"/>
                          <a:pt x="1806993" y="2169935"/>
                        </a:cubicBezTo>
                        <a:cubicBezTo>
                          <a:pt x="1666463" y="2224925"/>
                          <a:pt x="1648133" y="2114945"/>
                          <a:pt x="1654243" y="2078285"/>
                        </a:cubicBezTo>
                        <a:cubicBezTo>
                          <a:pt x="1599253" y="2194375"/>
                          <a:pt x="1507603" y="2286025"/>
                          <a:pt x="1507603" y="2286025"/>
                        </a:cubicBezTo>
                        <a:cubicBezTo>
                          <a:pt x="1916973" y="2310465"/>
                          <a:pt x="2057503" y="2047735"/>
                          <a:pt x="2057503" y="2047735"/>
                        </a:cubicBezTo>
                        <a:cubicBezTo>
                          <a:pt x="2057503" y="2047735"/>
                          <a:pt x="2063613" y="2096615"/>
                          <a:pt x="2039173" y="2145495"/>
                        </a:cubicBezTo>
                        <a:cubicBezTo>
                          <a:pt x="2204143" y="2090505"/>
                          <a:pt x="2369113" y="1901095"/>
                          <a:pt x="2369113" y="1797225"/>
                        </a:cubicBezTo>
                        <a:cubicBezTo>
                          <a:pt x="2405773" y="1839995"/>
                          <a:pt x="2417993" y="1888875"/>
                          <a:pt x="2417993" y="1888875"/>
                        </a:cubicBezTo>
                        <a:cubicBezTo>
                          <a:pt x="2564633" y="1583376"/>
                          <a:pt x="2472983" y="1424516"/>
                          <a:pt x="2472983" y="1424516"/>
                        </a:cubicBezTo>
                        <a:cubicBezTo>
                          <a:pt x="2472983" y="1424516"/>
                          <a:pt x="2527974" y="1473396"/>
                          <a:pt x="2534083" y="1510056"/>
                        </a:cubicBezTo>
                        <a:cubicBezTo>
                          <a:pt x="2576853" y="1338976"/>
                          <a:pt x="2515753" y="1271766"/>
                          <a:pt x="2515753" y="1271766"/>
                        </a:cubicBezTo>
                        <a:cubicBezTo>
                          <a:pt x="2515753" y="1271766"/>
                          <a:pt x="2564633" y="1277876"/>
                          <a:pt x="2631843" y="1351196"/>
                        </a:cubicBezTo>
                        <a:close/>
                      </a:path>
                    </a:pathLst>
                  </a:custGeom>
                  <a:solidFill>
                    <a:srgbClr val="333332"/>
                  </a:solidFill>
                  <a:ln w="61038"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59386363-3E93-4D37-92F8-BBA9556D7FCB}"/>
                      </a:ext>
                    </a:extLst>
                  </p:cNvPr>
                  <p:cNvSpPr/>
                  <p:nvPr/>
                </p:nvSpPr>
                <p:spPr>
                  <a:xfrm>
                    <a:off x="748428" y="4037105"/>
                    <a:ext cx="2667637" cy="2292528"/>
                  </a:xfrm>
                  <a:custGeom>
                    <a:avLst/>
                    <a:gdLst>
                      <a:gd name="connsiteX0" fmla="*/ 1501152 w 2667637"/>
                      <a:gd name="connsiteY0" fmla="*/ 2291247 h 2292528"/>
                      <a:gd name="connsiteX1" fmla="*/ 1513372 w 2667637"/>
                      <a:gd name="connsiteY1" fmla="*/ 2279027 h 2292528"/>
                      <a:gd name="connsiteX2" fmla="*/ 1660012 w 2667637"/>
                      <a:gd name="connsiteY2" fmla="*/ 2077397 h 2292528"/>
                      <a:gd name="connsiteX3" fmla="*/ 1678342 w 2667637"/>
                      <a:gd name="connsiteY3" fmla="*/ 2040737 h 2292528"/>
                      <a:gd name="connsiteX4" fmla="*/ 1672232 w 2667637"/>
                      <a:gd name="connsiteY4" fmla="*/ 2083507 h 2292528"/>
                      <a:gd name="connsiteX5" fmla="*/ 1684452 w 2667637"/>
                      <a:gd name="connsiteY5" fmla="*/ 2138497 h 2292528"/>
                      <a:gd name="connsiteX6" fmla="*/ 1818872 w 2667637"/>
                      <a:gd name="connsiteY6" fmla="*/ 2169047 h 2292528"/>
                      <a:gd name="connsiteX7" fmla="*/ 1959402 w 2667637"/>
                      <a:gd name="connsiteY7" fmla="*/ 1997967 h 2292528"/>
                      <a:gd name="connsiteX8" fmla="*/ 1934962 w 2667637"/>
                      <a:gd name="connsiteY8" fmla="*/ 1863548 h 2292528"/>
                      <a:gd name="connsiteX9" fmla="*/ 1886082 w 2667637"/>
                      <a:gd name="connsiteY9" fmla="*/ 1839108 h 2292528"/>
                      <a:gd name="connsiteX10" fmla="*/ 1666122 w 2667637"/>
                      <a:gd name="connsiteY10" fmla="*/ 1949087 h 2292528"/>
                      <a:gd name="connsiteX11" fmla="*/ 1635572 w 2667637"/>
                      <a:gd name="connsiteY11" fmla="*/ 1979638 h 2292528"/>
                      <a:gd name="connsiteX12" fmla="*/ 1660012 w 2667637"/>
                      <a:gd name="connsiteY12" fmla="*/ 1936868 h 2292528"/>
                      <a:gd name="connsiteX13" fmla="*/ 1806652 w 2667637"/>
                      <a:gd name="connsiteY13" fmla="*/ 1234218 h 2292528"/>
                      <a:gd name="connsiteX14" fmla="*/ 1696672 w 2667637"/>
                      <a:gd name="connsiteY14" fmla="*/ 1344198 h 2292528"/>
                      <a:gd name="connsiteX15" fmla="*/ 1721112 w 2667637"/>
                      <a:gd name="connsiteY15" fmla="*/ 1167009 h 2292528"/>
                      <a:gd name="connsiteX16" fmla="*/ 1574472 w 2667637"/>
                      <a:gd name="connsiteY16" fmla="*/ 1264768 h 2292528"/>
                      <a:gd name="connsiteX17" fmla="*/ 1562252 w 2667637"/>
                      <a:gd name="connsiteY17" fmla="*/ 1252548 h 2292528"/>
                      <a:gd name="connsiteX18" fmla="*/ 1635572 w 2667637"/>
                      <a:gd name="connsiteY18" fmla="*/ 1160899 h 2292528"/>
                      <a:gd name="connsiteX19" fmla="*/ 1482822 w 2667637"/>
                      <a:gd name="connsiteY19" fmla="*/ 1264768 h 2292528"/>
                      <a:gd name="connsiteX20" fmla="*/ 1476712 w 2667637"/>
                      <a:gd name="connsiteY20" fmla="*/ 1264768 h 2292528"/>
                      <a:gd name="connsiteX21" fmla="*/ 1323962 w 2667637"/>
                      <a:gd name="connsiteY21" fmla="*/ 1179228 h 2292528"/>
                      <a:gd name="connsiteX22" fmla="*/ 1330072 w 2667637"/>
                      <a:gd name="connsiteY22" fmla="*/ 1173119 h 2292528"/>
                      <a:gd name="connsiteX23" fmla="*/ 1470602 w 2667637"/>
                      <a:gd name="connsiteY23" fmla="*/ 1002039 h 2292528"/>
                      <a:gd name="connsiteX24" fmla="*/ 1262862 w 2667637"/>
                      <a:gd name="connsiteY24" fmla="*/ 1130349 h 2292528"/>
                      <a:gd name="connsiteX25" fmla="*/ 1256752 w 2667637"/>
                      <a:gd name="connsiteY25" fmla="*/ 1130349 h 2292528"/>
                      <a:gd name="connsiteX26" fmla="*/ 1049011 w 2667637"/>
                      <a:gd name="connsiteY26" fmla="*/ 1032589 h 2292528"/>
                      <a:gd name="connsiteX27" fmla="*/ 1055121 w 2667637"/>
                      <a:gd name="connsiteY27" fmla="*/ 1026479 h 2292528"/>
                      <a:gd name="connsiteX28" fmla="*/ 1220091 w 2667637"/>
                      <a:gd name="connsiteY28" fmla="*/ 843179 h 2292528"/>
                      <a:gd name="connsiteX29" fmla="*/ 1000131 w 2667637"/>
                      <a:gd name="connsiteY29" fmla="*/ 1002039 h 2292528"/>
                      <a:gd name="connsiteX30" fmla="*/ 994021 w 2667637"/>
                      <a:gd name="connsiteY30" fmla="*/ 1008149 h 2292528"/>
                      <a:gd name="connsiteX31" fmla="*/ 987911 w 2667637"/>
                      <a:gd name="connsiteY31" fmla="*/ 1002039 h 2292528"/>
                      <a:gd name="connsiteX32" fmla="*/ 774061 w 2667637"/>
                      <a:gd name="connsiteY32" fmla="*/ 922609 h 2292528"/>
                      <a:gd name="connsiteX33" fmla="*/ 761841 w 2667637"/>
                      <a:gd name="connsiteY33" fmla="*/ 922609 h 2292528"/>
                      <a:gd name="connsiteX34" fmla="*/ 767951 w 2667637"/>
                      <a:gd name="connsiteY34" fmla="*/ 916499 h 2292528"/>
                      <a:gd name="connsiteX35" fmla="*/ 920701 w 2667637"/>
                      <a:gd name="connsiteY35" fmla="*/ 751529 h 2292528"/>
                      <a:gd name="connsiteX36" fmla="*/ 719071 w 2667637"/>
                      <a:gd name="connsiteY36" fmla="*/ 892059 h 2292528"/>
                      <a:gd name="connsiteX37" fmla="*/ 712961 w 2667637"/>
                      <a:gd name="connsiteY37" fmla="*/ 898169 h 2292528"/>
                      <a:gd name="connsiteX38" fmla="*/ 706851 w 2667637"/>
                      <a:gd name="connsiteY38" fmla="*/ 892059 h 2292528"/>
                      <a:gd name="connsiteX39" fmla="*/ 383021 w 2667637"/>
                      <a:gd name="connsiteY39" fmla="*/ 757639 h 2292528"/>
                      <a:gd name="connsiteX40" fmla="*/ 370801 w 2667637"/>
                      <a:gd name="connsiteY40" fmla="*/ 751529 h 2292528"/>
                      <a:gd name="connsiteX41" fmla="*/ 376911 w 2667637"/>
                      <a:gd name="connsiteY41" fmla="*/ 745419 h 2292528"/>
                      <a:gd name="connsiteX42" fmla="*/ 719071 w 2667637"/>
                      <a:gd name="connsiteY42" fmla="*/ 543789 h 2292528"/>
                      <a:gd name="connsiteX43" fmla="*/ 279151 w 2667637"/>
                      <a:gd name="connsiteY43" fmla="*/ 727089 h 2292528"/>
                      <a:gd name="connsiteX44" fmla="*/ 279151 w 2667637"/>
                      <a:gd name="connsiteY44" fmla="*/ 727089 h 2292528"/>
                      <a:gd name="connsiteX45" fmla="*/ 236381 w 2667637"/>
                      <a:gd name="connsiteY45" fmla="*/ 714869 h 2292528"/>
                      <a:gd name="connsiteX46" fmla="*/ 199721 w 2667637"/>
                      <a:gd name="connsiteY46" fmla="*/ 879839 h 2292528"/>
                      <a:gd name="connsiteX47" fmla="*/ 126401 w 2667637"/>
                      <a:gd name="connsiteY47" fmla="*/ 1124239 h 2292528"/>
                      <a:gd name="connsiteX48" fmla="*/ 89741 w 2667637"/>
                      <a:gd name="connsiteY48" fmla="*/ 1185338 h 2292528"/>
                      <a:gd name="connsiteX49" fmla="*/ 114181 w 2667637"/>
                      <a:gd name="connsiteY49" fmla="*/ 1118129 h 2292528"/>
                      <a:gd name="connsiteX50" fmla="*/ 89741 w 2667637"/>
                      <a:gd name="connsiteY50" fmla="*/ 916499 h 2292528"/>
                      <a:gd name="connsiteX51" fmla="*/ 59191 w 2667637"/>
                      <a:gd name="connsiteY51" fmla="*/ 708759 h 2292528"/>
                      <a:gd name="connsiteX52" fmla="*/ 16421 w 2667637"/>
                      <a:gd name="connsiteY52" fmla="*/ 763749 h 2292528"/>
                      <a:gd name="connsiteX53" fmla="*/ 10311 w 2667637"/>
                      <a:gd name="connsiteY53" fmla="*/ 757639 h 2292528"/>
                      <a:gd name="connsiteX54" fmla="*/ 181391 w 2667637"/>
                      <a:gd name="connsiteY54" fmla="*/ 342160 h 2292528"/>
                      <a:gd name="connsiteX55" fmla="*/ 101961 w 2667637"/>
                      <a:gd name="connsiteY55" fmla="*/ 360490 h 2292528"/>
                      <a:gd name="connsiteX56" fmla="*/ 89741 w 2667637"/>
                      <a:gd name="connsiteY56" fmla="*/ 354380 h 2292528"/>
                      <a:gd name="connsiteX57" fmla="*/ 89741 w 2667637"/>
                      <a:gd name="connsiteY57" fmla="*/ 354380 h 2292528"/>
                      <a:gd name="connsiteX58" fmla="*/ 89741 w 2667637"/>
                      <a:gd name="connsiteY58" fmla="*/ 354380 h 2292528"/>
                      <a:gd name="connsiteX59" fmla="*/ 89741 w 2667637"/>
                      <a:gd name="connsiteY59" fmla="*/ 354380 h 2292528"/>
                      <a:gd name="connsiteX60" fmla="*/ 1348402 w 2667637"/>
                      <a:gd name="connsiteY60" fmla="*/ 0 h 2292528"/>
                      <a:gd name="connsiteX61" fmla="*/ 1666122 w 2667637"/>
                      <a:gd name="connsiteY61" fmla="*/ 12220 h 2292528"/>
                      <a:gd name="connsiteX62" fmla="*/ 2277122 w 2667637"/>
                      <a:gd name="connsiteY62" fmla="*/ 476579 h 2292528"/>
                      <a:gd name="connsiteX63" fmla="*/ 2319892 w 2667637"/>
                      <a:gd name="connsiteY63" fmla="*/ 342160 h 2292528"/>
                      <a:gd name="connsiteX64" fmla="*/ 2326002 w 2667637"/>
                      <a:gd name="connsiteY64" fmla="*/ 354380 h 2292528"/>
                      <a:gd name="connsiteX65" fmla="*/ 2356552 w 2667637"/>
                      <a:gd name="connsiteY65" fmla="*/ 549899 h 2292528"/>
                      <a:gd name="connsiteX66" fmla="*/ 2435982 w 2667637"/>
                      <a:gd name="connsiteY66" fmla="*/ 543789 h 2292528"/>
                      <a:gd name="connsiteX67" fmla="*/ 2576512 w 2667637"/>
                      <a:gd name="connsiteY67" fmla="*/ 592669 h 2292528"/>
                      <a:gd name="connsiteX68" fmla="*/ 2594842 w 2667637"/>
                      <a:gd name="connsiteY68" fmla="*/ 604889 h 2292528"/>
                      <a:gd name="connsiteX69" fmla="*/ 2576512 w 2667637"/>
                      <a:gd name="connsiteY69" fmla="*/ 604889 h 2292528"/>
                      <a:gd name="connsiteX70" fmla="*/ 2466532 w 2667637"/>
                      <a:gd name="connsiteY70" fmla="*/ 617109 h 2292528"/>
                      <a:gd name="connsiteX71" fmla="*/ 2655942 w 2667637"/>
                      <a:gd name="connsiteY71" fmla="*/ 1362528 h 2292528"/>
                      <a:gd name="connsiteX72" fmla="*/ 2655942 w 2667637"/>
                      <a:gd name="connsiteY72" fmla="*/ 1380858 h 2292528"/>
                      <a:gd name="connsiteX73" fmla="*/ 2637613 w 2667637"/>
                      <a:gd name="connsiteY73" fmla="*/ 1362528 h 2292528"/>
                      <a:gd name="connsiteX74" fmla="*/ 2545962 w 2667637"/>
                      <a:gd name="connsiteY74" fmla="*/ 1289208 h 2292528"/>
                      <a:gd name="connsiteX75" fmla="*/ 2552072 w 2667637"/>
                      <a:gd name="connsiteY75" fmla="*/ 1515278 h 2292528"/>
                      <a:gd name="connsiteX76" fmla="*/ 2545962 w 2667637"/>
                      <a:gd name="connsiteY76" fmla="*/ 1545828 h 2292528"/>
                      <a:gd name="connsiteX77" fmla="*/ 2539853 w 2667637"/>
                      <a:gd name="connsiteY77" fmla="*/ 1515278 h 2292528"/>
                      <a:gd name="connsiteX78" fmla="*/ 2503192 w 2667637"/>
                      <a:gd name="connsiteY78" fmla="*/ 1460288 h 2292528"/>
                      <a:gd name="connsiteX79" fmla="*/ 2429872 w 2667637"/>
                      <a:gd name="connsiteY79" fmla="*/ 1900208 h 2292528"/>
                      <a:gd name="connsiteX80" fmla="*/ 2417652 w 2667637"/>
                      <a:gd name="connsiteY80" fmla="*/ 1918538 h 2292528"/>
                      <a:gd name="connsiteX81" fmla="*/ 2423762 w 2667637"/>
                      <a:gd name="connsiteY81" fmla="*/ 1894098 h 2292528"/>
                      <a:gd name="connsiteX82" fmla="*/ 2387102 w 2667637"/>
                      <a:gd name="connsiteY82" fmla="*/ 1820778 h 2292528"/>
                      <a:gd name="connsiteX83" fmla="*/ 2057162 w 2667637"/>
                      <a:gd name="connsiteY83" fmla="*/ 2150717 h 2292528"/>
                      <a:gd name="connsiteX84" fmla="*/ 2038832 w 2667637"/>
                      <a:gd name="connsiteY84" fmla="*/ 2156827 h 2292528"/>
                      <a:gd name="connsiteX85" fmla="*/ 2044942 w 2667637"/>
                      <a:gd name="connsiteY85" fmla="*/ 2138497 h 2292528"/>
                      <a:gd name="connsiteX86" fmla="*/ 2063272 w 2667637"/>
                      <a:gd name="connsiteY86" fmla="*/ 2065177 h 2292528"/>
                      <a:gd name="connsiteX87" fmla="*/ 1519482 w 2667637"/>
                      <a:gd name="connsiteY87" fmla="*/ 2291247 h 2292528"/>
                      <a:gd name="connsiteX88" fmla="*/ 1501152 w 2667637"/>
                      <a:gd name="connsiteY88" fmla="*/ 2291247 h 2292528"/>
                      <a:gd name="connsiteX89" fmla="*/ 1660012 w 2667637"/>
                      <a:gd name="connsiteY89" fmla="*/ 2107947 h 2292528"/>
                      <a:gd name="connsiteX90" fmla="*/ 1531702 w 2667637"/>
                      <a:gd name="connsiteY90" fmla="*/ 2279027 h 2292528"/>
                      <a:gd name="connsiteX91" fmla="*/ 2063272 w 2667637"/>
                      <a:gd name="connsiteY91" fmla="*/ 2040737 h 2292528"/>
                      <a:gd name="connsiteX92" fmla="*/ 2075492 w 2667637"/>
                      <a:gd name="connsiteY92" fmla="*/ 2022407 h 2292528"/>
                      <a:gd name="connsiteX93" fmla="*/ 2081602 w 2667637"/>
                      <a:gd name="connsiteY93" fmla="*/ 2040737 h 2292528"/>
                      <a:gd name="connsiteX94" fmla="*/ 2069382 w 2667637"/>
                      <a:gd name="connsiteY94" fmla="*/ 2132387 h 2292528"/>
                      <a:gd name="connsiteX95" fmla="*/ 2374882 w 2667637"/>
                      <a:gd name="connsiteY95" fmla="*/ 1802448 h 2292528"/>
                      <a:gd name="connsiteX96" fmla="*/ 2374882 w 2667637"/>
                      <a:gd name="connsiteY96" fmla="*/ 1784118 h 2292528"/>
                      <a:gd name="connsiteX97" fmla="*/ 2387102 w 2667637"/>
                      <a:gd name="connsiteY97" fmla="*/ 1802448 h 2292528"/>
                      <a:gd name="connsiteX98" fmla="*/ 2429872 w 2667637"/>
                      <a:gd name="connsiteY98" fmla="*/ 1881878 h 2292528"/>
                      <a:gd name="connsiteX99" fmla="*/ 2478752 w 2667637"/>
                      <a:gd name="connsiteY99" fmla="*/ 1441958 h 2292528"/>
                      <a:gd name="connsiteX100" fmla="*/ 2454312 w 2667637"/>
                      <a:gd name="connsiteY100" fmla="*/ 1399188 h 2292528"/>
                      <a:gd name="connsiteX101" fmla="*/ 2484862 w 2667637"/>
                      <a:gd name="connsiteY101" fmla="*/ 1429738 h 2292528"/>
                      <a:gd name="connsiteX102" fmla="*/ 2539853 w 2667637"/>
                      <a:gd name="connsiteY102" fmla="*/ 1496948 h 2292528"/>
                      <a:gd name="connsiteX103" fmla="*/ 2515412 w 2667637"/>
                      <a:gd name="connsiteY103" fmla="*/ 1283098 h 2292528"/>
                      <a:gd name="connsiteX104" fmla="*/ 2503192 w 2667637"/>
                      <a:gd name="connsiteY104" fmla="*/ 1264768 h 2292528"/>
                      <a:gd name="connsiteX105" fmla="*/ 2527632 w 2667637"/>
                      <a:gd name="connsiteY105" fmla="*/ 1270878 h 2292528"/>
                      <a:gd name="connsiteX106" fmla="*/ 2631503 w 2667637"/>
                      <a:gd name="connsiteY106" fmla="*/ 1350308 h 2292528"/>
                      <a:gd name="connsiteX107" fmla="*/ 2558183 w 2667637"/>
                      <a:gd name="connsiteY107" fmla="*/ 769859 h 2292528"/>
                      <a:gd name="connsiteX108" fmla="*/ 2435982 w 2667637"/>
                      <a:gd name="connsiteY108" fmla="*/ 629329 h 2292528"/>
                      <a:gd name="connsiteX109" fmla="*/ 2429872 w 2667637"/>
                      <a:gd name="connsiteY109" fmla="*/ 610999 h 2292528"/>
                      <a:gd name="connsiteX110" fmla="*/ 2442092 w 2667637"/>
                      <a:gd name="connsiteY110" fmla="*/ 604889 h 2292528"/>
                      <a:gd name="connsiteX111" fmla="*/ 2552072 w 2667637"/>
                      <a:gd name="connsiteY111" fmla="*/ 592669 h 2292528"/>
                      <a:gd name="connsiteX112" fmla="*/ 2442092 w 2667637"/>
                      <a:gd name="connsiteY112" fmla="*/ 556009 h 2292528"/>
                      <a:gd name="connsiteX113" fmla="*/ 2356552 w 2667637"/>
                      <a:gd name="connsiteY113" fmla="*/ 562119 h 2292528"/>
                      <a:gd name="connsiteX114" fmla="*/ 2344332 w 2667637"/>
                      <a:gd name="connsiteY114" fmla="*/ 568229 h 2292528"/>
                      <a:gd name="connsiteX115" fmla="*/ 2344332 w 2667637"/>
                      <a:gd name="connsiteY115" fmla="*/ 556009 h 2292528"/>
                      <a:gd name="connsiteX116" fmla="*/ 2326002 w 2667637"/>
                      <a:gd name="connsiteY116" fmla="*/ 378820 h 2292528"/>
                      <a:gd name="connsiteX117" fmla="*/ 2283232 w 2667637"/>
                      <a:gd name="connsiteY117" fmla="*/ 519349 h 2292528"/>
                      <a:gd name="connsiteX118" fmla="*/ 2271012 w 2667637"/>
                      <a:gd name="connsiteY118" fmla="*/ 494909 h 2292528"/>
                      <a:gd name="connsiteX119" fmla="*/ 1666122 w 2667637"/>
                      <a:gd name="connsiteY119" fmla="*/ 24440 h 2292528"/>
                      <a:gd name="connsiteX120" fmla="*/ 1348402 w 2667637"/>
                      <a:gd name="connsiteY120" fmla="*/ 12220 h 2292528"/>
                      <a:gd name="connsiteX121" fmla="*/ 114181 w 2667637"/>
                      <a:gd name="connsiteY121" fmla="*/ 336050 h 2292528"/>
                      <a:gd name="connsiteX122" fmla="*/ 211941 w 2667637"/>
                      <a:gd name="connsiteY122" fmla="*/ 329940 h 2292528"/>
                      <a:gd name="connsiteX123" fmla="*/ 242491 w 2667637"/>
                      <a:gd name="connsiteY123" fmla="*/ 329940 h 2292528"/>
                      <a:gd name="connsiteX124" fmla="*/ 218051 w 2667637"/>
                      <a:gd name="connsiteY124" fmla="*/ 342160 h 2292528"/>
                      <a:gd name="connsiteX125" fmla="*/ 22531 w 2667637"/>
                      <a:gd name="connsiteY125" fmla="*/ 739309 h 2292528"/>
                      <a:gd name="connsiteX126" fmla="*/ 83631 w 2667637"/>
                      <a:gd name="connsiteY126" fmla="*/ 659879 h 2292528"/>
                      <a:gd name="connsiteX127" fmla="*/ 77521 w 2667637"/>
                      <a:gd name="connsiteY127" fmla="*/ 690429 h 2292528"/>
                      <a:gd name="connsiteX128" fmla="*/ 108071 w 2667637"/>
                      <a:gd name="connsiteY128" fmla="*/ 916499 h 2292528"/>
                      <a:gd name="connsiteX129" fmla="*/ 144731 w 2667637"/>
                      <a:gd name="connsiteY129" fmla="*/ 1081469 h 2292528"/>
                      <a:gd name="connsiteX130" fmla="*/ 193611 w 2667637"/>
                      <a:gd name="connsiteY130" fmla="*/ 885949 h 2292528"/>
                      <a:gd name="connsiteX131" fmla="*/ 236381 w 2667637"/>
                      <a:gd name="connsiteY131" fmla="*/ 708759 h 2292528"/>
                      <a:gd name="connsiteX132" fmla="*/ 236381 w 2667637"/>
                      <a:gd name="connsiteY132" fmla="*/ 702649 h 2292528"/>
                      <a:gd name="connsiteX133" fmla="*/ 279151 w 2667637"/>
                      <a:gd name="connsiteY133" fmla="*/ 714869 h 2292528"/>
                      <a:gd name="connsiteX134" fmla="*/ 761841 w 2667637"/>
                      <a:gd name="connsiteY134" fmla="*/ 531569 h 2292528"/>
                      <a:gd name="connsiteX135" fmla="*/ 792391 w 2667637"/>
                      <a:gd name="connsiteY135" fmla="*/ 531569 h 2292528"/>
                      <a:gd name="connsiteX136" fmla="*/ 761841 w 2667637"/>
                      <a:gd name="connsiteY136" fmla="*/ 549899 h 2292528"/>
                      <a:gd name="connsiteX137" fmla="*/ 401351 w 2667637"/>
                      <a:gd name="connsiteY137" fmla="*/ 751529 h 2292528"/>
                      <a:gd name="connsiteX138" fmla="*/ 712961 w 2667637"/>
                      <a:gd name="connsiteY138" fmla="*/ 879839 h 2292528"/>
                      <a:gd name="connsiteX139" fmla="*/ 981801 w 2667637"/>
                      <a:gd name="connsiteY139" fmla="*/ 708759 h 2292528"/>
                      <a:gd name="connsiteX140" fmla="*/ 987911 w 2667637"/>
                      <a:gd name="connsiteY140" fmla="*/ 720979 h 2292528"/>
                      <a:gd name="connsiteX141" fmla="*/ 792391 w 2667637"/>
                      <a:gd name="connsiteY141" fmla="*/ 910389 h 2292528"/>
                      <a:gd name="connsiteX142" fmla="*/ 994021 w 2667637"/>
                      <a:gd name="connsiteY142" fmla="*/ 983709 h 2292528"/>
                      <a:gd name="connsiteX143" fmla="*/ 1256752 w 2667637"/>
                      <a:gd name="connsiteY143" fmla="*/ 812629 h 2292528"/>
                      <a:gd name="connsiteX144" fmla="*/ 1293412 w 2667637"/>
                      <a:gd name="connsiteY144" fmla="*/ 806519 h 2292528"/>
                      <a:gd name="connsiteX145" fmla="*/ 1262862 w 2667637"/>
                      <a:gd name="connsiteY145" fmla="*/ 830959 h 2292528"/>
                      <a:gd name="connsiteX146" fmla="*/ 1073451 w 2667637"/>
                      <a:gd name="connsiteY146" fmla="*/ 1032589 h 2292528"/>
                      <a:gd name="connsiteX147" fmla="*/ 1262862 w 2667637"/>
                      <a:gd name="connsiteY147" fmla="*/ 1130349 h 2292528"/>
                      <a:gd name="connsiteX148" fmla="*/ 1507262 w 2667637"/>
                      <a:gd name="connsiteY148" fmla="*/ 983709 h 2292528"/>
                      <a:gd name="connsiteX149" fmla="*/ 1550032 w 2667637"/>
                      <a:gd name="connsiteY149" fmla="*/ 965379 h 2292528"/>
                      <a:gd name="connsiteX150" fmla="*/ 1519482 w 2667637"/>
                      <a:gd name="connsiteY150" fmla="*/ 995929 h 2292528"/>
                      <a:gd name="connsiteX151" fmla="*/ 1348402 w 2667637"/>
                      <a:gd name="connsiteY151" fmla="*/ 1185338 h 2292528"/>
                      <a:gd name="connsiteX152" fmla="*/ 1476712 w 2667637"/>
                      <a:gd name="connsiteY152" fmla="*/ 1258658 h 2292528"/>
                      <a:gd name="connsiteX153" fmla="*/ 1678342 w 2667637"/>
                      <a:gd name="connsiteY153" fmla="*/ 1105909 h 2292528"/>
                      <a:gd name="connsiteX154" fmla="*/ 1690562 w 2667637"/>
                      <a:gd name="connsiteY154" fmla="*/ 1112019 h 2292528"/>
                      <a:gd name="connsiteX155" fmla="*/ 1605022 w 2667637"/>
                      <a:gd name="connsiteY155" fmla="*/ 1228108 h 2292528"/>
                      <a:gd name="connsiteX156" fmla="*/ 1727222 w 2667637"/>
                      <a:gd name="connsiteY156" fmla="*/ 1142569 h 2292528"/>
                      <a:gd name="connsiteX157" fmla="*/ 1702782 w 2667637"/>
                      <a:gd name="connsiteY157" fmla="*/ 1307538 h 2292528"/>
                      <a:gd name="connsiteX158" fmla="*/ 1812762 w 2667637"/>
                      <a:gd name="connsiteY158" fmla="*/ 1197559 h 2292528"/>
                      <a:gd name="connsiteX159" fmla="*/ 1812762 w 2667637"/>
                      <a:gd name="connsiteY159" fmla="*/ 1215888 h 2292528"/>
                      <a:gd name="connsiteX160" fmla="*/ 1678342 w 2667637"/>
                      <a:gd name="connsiteY160" fmla="*/ 1912428 h 2292528"/>
                      <a:gd name="connsiteX161" fmla="*/ 1886082 w 2667637"/>
                      <a:gd name="connsiteY161" fmla="*/ 1826888 h 2292528"/>
                      <a:gd name="connsiteX162" fmla="*/ 1947182 w 2667637"/>
                      <a:gd name="connsiteY162" fmla="*/ 1851328 h 2292528"/>
                      <a:gd name="connsiteX163" fmla="*/ 1977732 w 2667637"/>
                      <a:gd name="connsiteY163" fmla="*/ 1997967 h 2292528"/>
                      <a:gd name="connsiteX164" fmla="*/ 1824982 w 2667637"/>
                      <a:gd name="connsiteY164" fmla="*/ 2181267 h 2292528"/>
                      <a:gd name="connsiteX165" fmla="*/ 1672232 w 2667637"/>
                      <a:gd name="connsiteY165" fmla="*/ 2144607 h 2292528"/>
                      <a:gd name="connsiteX166" fmla="*/ 1660012 w 2667637"/>
                      <a:gd name="connsiteY166" fmla="*/ 2107947 h 22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667637" h="2292528">
                        <a:moveTo>
                          <a:pt x="1501152" y="2291247"/>
                        </a:moveTo>
                        <a:lnTo>
                          <a:pt x="1513372" y="2279027"/>
                        </a:lnTo>
                        <a:cubicBezTo>
                          <a:pt x="1513372" y="2279027"/>
                          <a:pt x="1605022" y="2187377"/>
                          <a:pt x="1660012" y="2077397"/>
                        </a:cubicBezTo>
                        <a:lnTo>
                          <a:pt x="1678342" y="2040737"/>
                        </a:lnTo>
                        <a:lnTo>
                          <a:pt x="1672232" y="2083507"/>
                        </a:lnTo>
                        <a:cubicBezTo>
                          <a:pt x="1672232" y="2095727"/>
                          <a:pt x="1672232" y="2120167"/>
                          <a:pt x="1684452" y="2138497"/>
                        </a:cubicBezTo>
                        <a:cubicBezTo>
                          <a:pt x="1702782" y="2181267"/>
                          <a:pt x="1751662" y="2193487"/>
                          <a:pt x="1818872" y="2169047"/>
                        </a:cubicBezTo>
                        <a:cubicBezTo>
                          <a:pt x="1922742" y="2126277"/>
                          <a:pt x="1953292" y="2034627"/>
                          <a:pt x="1959402" y="1997967"/>
                        </a:cubicBezTo>
                        <a:cubicBezTo>
                          <a:pt x="1971622" y="1942977"/>
                          <a:pt x="1959402" y="1894098"/>
                          <a:pt x="1934962" y="1863548"/>
                        </a:cubicBezTo>
                        <a:cubicBezTo>
                          <a:pt x="1922742" y="1851328"/>
                          <a:pt x="1904412" y="1845218"/>
                          <a:pt x="1886082" y="1839108"/>
                        </a:cubicBezTo>
                        <a:cubicBezTo>
                          <a:pt x="1824982" y="1832998"/>
                          <a:pt x="1739442" y="1875768"/>
                          <a:pt x="1666122" y="1949087"/>
                        </a:cubicBezTo>
                        <a:lnTo>
                          <a:pt x="1635572" y="1979638"/>
                        </a:lnTo>
                        <a:lnTo>
                          <a:pt x="1660012" y="1936868"/>
                        </a:lnTo>
                        <a:cubicBezTo>
                          <a:pt x="1769992" y="1735238"/>
                          <a:pt x="1800542" y="1325868"/>
                          <a:pt x="1806652" y="1234218"/>
                        </a:cubicBezTo>
                        <a:lnTo>
                          <a:pt x="1696672" y="1344198"/>
                        </a:lnTo>
                        <a:lnTo>
                          <a:pt x="1721112" y="1167009"/>
                        </a:lnTo>
                        <a:lnTo>
                          <a:pt x="1574472" y="1264768"/>
                        </a:lnTo>
                        <a:lnTo>
                          <a:pt x="1562252" y="1252548"/>
                        </a:lnTo>
                        <a:cubicBezTo>
                          <a:pt x="1562252" y="1252548"/>
                          <a:pt x="1586692" y="1228108"/>
                          <a:pt x="1635572" y="1160899"/>
                        </a:cubicBezTo>
                        <a:cubicBezTo>
                          <a:pt x="1562252" y="1221998"/>
                          <a:pt x="1482822" y="1264768"/>
                          <a:pt x="1482822" y="1264768"/>
                        </a:cubicBezTo>
                        <a:lnTo>
                          <a:pt x="1476712" y="1264768"/>
                        </a:lnTo>
                        <a:lnTo>
                          <a:pt x="1323962" y="1179228"/>
                        </a:lnTo>
                        <a:lnTo>
                          <a:pt x="1330072" y="1173119"/>
                        </a:lnTo>
                        <a:cubicBezTo>
                          <a:pt x="1330072" y="1167009"/>
                          <a:pt x="1366732" y="1105909"/>
                          <a:pt x="1470602" y="1002039"/>
                        </a:cubicBezTo>
                        <a:cubicBezTo>
                          <a:pt x="1360622" y="1057029"/>
                          <a:pt x="1262862" y="1130349"/>
                          <a:pt x="1262862" y="1130349"/>
                        </a:cubicBezTo>
                        <a:lnTo>
                          <a:pt x="1256752" y="1130349"/>
                        </a:lnTo>
                        <a:lnTo>
                          <a:pt x="1049011" y="1032589"/>
                        </a:lnTo>
                        <a:lnTo>
                          <a:pt x="1055121" y="1026479"/>
                        </a:lnTo>
                        <a:cubicBezTo>
                          <a:pt x="1055121" y="1026479"/>
                          <a:pt x="1110111" y="928719"/>
                          <a:pt x="1220091" y="843179"/>
                        </a:cubicBezTo>
                        <a:cubicBezTo>
                          <a:pt x="1085671" y="892059"/>
                          <a:pt x="1000131" y="1002039"/>
                          <a:pt x="1000131" y="1002039"/>
                        </a:cubicBezTo>
                        <a:lnTo>
                          <a:pt x="994021" y="1008149"/>
                        </a:lnTo>
                        <a:lnTo>
                          <a:pt x="987911" y="1002039"/>
                        </a:lnTo>
                        <a:cubicBezTo>
                          <a:pt x="987911" y="1002039"/>
                          <a:pt x="908481" y="947049"/>
                          <a:pt x="774061" y="922609"/>
                        </a:cubicBezTo>
                        <a:lnTo>
                          <a:pt x="761841" y="922609"/>
                        </a:lnTo>
                        <a:lnTo>
                          <a:pt x="767951" y="916499"/>
                        </a:lnTo>
                        <a:cubicBezTo>
                          <a:pt x="804611" y="849289"/>
                          <a:pt x="871821" y="788189"/>
                          <a:pt x="920701" y="751529"/>
                        </a:cubicBezTo>
                        <a:cubicBezTo>
                          <a:pt x="859601" y="782079"/>
                          <a:pt x="767951" y="830959"/>
                          <a:pt x="719071" y="892059"/>
                        </a:cubicBezTo>
                        <a:lnTo>
                          <a:pt x="712961" y="898169"/>
                        </a:lnTo>
                        <a:lnTo>
                          <a:pt x="706851" y="892059"/>
                        </a:lnTo>
                        <a:cubicBezTo>
                          <a:pt x="639641" y="837069"/>
                          <a:pt x="389131" y="757639"/>
                          <a:pt x="383021" y="757639"/>
                        </a:cubicBezTo>
                        <a:lnTo>
                          <a:pt x="370801" y="751529"/>
                        </a:lnTo>
                        <a:lnTo>
                          <a:pt x="376911" y="745419"/>
                        </a:lnTo>
                        <a:cubicBezTo>
                          <a:pt x="383021" y="739309"/>
                          <a:pt x="456341" y="647659"/>
                          <a:pt x="719071" y="543789"/>
                        </a:cubicBezTo>
                        <a:cubicBezTo>
                          <a:pt x="480781" y="543789"/>
                          <a:pt x="285261" y="727089"/>
                          <a:pt x="279151" y="727089"/>
                        </a:cubicBezTo>
                        <a:lnTo>
                          <a:pt x="279151" y="727089"/>
                        </a:lnTo>
                        <a:lnTo>
                          <a:pt x="236381" y="714869"/>
                        </a:lnTo>
                        <a:cubicBezTo>
                          <a:pt x="218051" y="763749"/>
                          <a:pt x="205831" y="818739"/>
                          <a:pt x="199721" y="879839"/>
                        </a:cubicBezTo>
                        <a:cubicBezTo>
                          <a:pt x="181391" y="965379"/>
                          <a:pt x="169171" y="1057029"/>
                          <a:pt x="126401" y="1124239"/>
                        </a:cubicBezTo>
                        <a:lnTo>
                          <a:pt x="89741" y="1185338"/>
                        </a:lnTo>
                        <a:lnTo>
                          <a:pt x="114181" y="1118129"/>
                        </a:lnTo>
                        <a:cubicBezTo>
                          <a:pt x="114181" y="1118129"/>
                          <a:pt x="138621" y="1044809"/>
                          <a:pt x="89741" y="916499"/>
                        </a:cubicBezTo>
                        <a:cubicBezTo>
                          <a:pt x="53081" y="824849"/>
                          <a:pt x="53081" y="745419"/>
                          <a:pt x="59191" y="708759"/>
                        </a:cubicBezTo>
                        <a:lnTo>
                          <a:pt x="16421" y="763749"/>
                        </a:lnTo>
                        <a:lnTo>
                          <a:pt x="10311" y="757639"/>
                        </a:lnTo>
                        <a:cubicBezTo>
                          <a:pt x="10311" y="757639"/>
                          <a:pt x="-63009" y="488799"/>
                          <a:pt x="181391" y="342160"/>
                        </a:cubicBezTo>
                        <a:cubicBezTo>
                          <a:pt x="114181" y="348270"/>
                          <a:pt x="101961" y="360490"/>
                          <a:pt x="101961" y="360490"/>
                        </a:cubicBezTo>
                        <a:lnTo>
                          <a:pt x="89741" y="354380"/>
                        </a:lnTo>
                        <a:lnTo>
                          <a:pt x="89741" y="354380"/>
                        </a:lnTo>
                        <a:lnTo>
                          <a:pt x="89741" y="354380"/>
                        </a:lnTo>
                        <a:lnTo>
                          <a:pt x="89741" y="354380"/>
                        </a:lnTo>
                        <a:cubicBezTo>
                          <a:pt x="95851" y="336050"/>
                          <a:pt x="279151" y="18330"/>
                          <a:pt x="1348402" y="0"/>
                        </a:cubicBezTo>
                        <a:cubicBezTo>
                          <a:pt x="1464492" y="0"/>
                          <a:pt x="1568362" y="0"/>
                          <a:pt x="1666122" y="12220"/>
                        </a:cubicBezTo>
                        <a:cubicBezTo>
                          <a:pt x="2026612" y="54990"/>
                          <a:pt x="2173252" y="256620"/>
                          <a:pt x="2277122" y="476579"/>
                        </a:cubicBezTo>
                        <a:lnTo>
                          <a:pt x="2319892" y="342160"/>
                        </a:lnTo>
                        <a:lnTo>
                          <a:pt x="2326002" y="354380"/>
                        </a:lnTo>
                        <a:cubicBezTo>
                          <a:pt x="2326002" y="354380"/>
                          <a:pt x="2368772" y="421589"/>
                          <a:pt x="2356552" y="549899"/>
                        </a:cubicBezTo>
                        <a:cubicBezTo>
                          <a:pt x="2380992" y="543789"/>
                          <a:pt x="2411542" y="543789"/>
                          <a:pt x="2435982" y="543789"/>
                        </a:cubicBezTo>
                        <a:cubicBezTo>
                          <a:pt x="2515412" y="549899"/>
                          <a:pt x="2576512" y="592669"/>
                          <a:pt x="2576512" y="592669"/>
                        </a:cubicBezTo>
                        <a:lnTo>
                          <a:pt x="2594842" y="604889"/>
                        </a:lnTo>
                        <a:lnTo>
                          <a:pt x="2576512" y="604889"/>
                        </a:lnTo>
                        <a:cubicBezTo>
                          <a:pt x="2515412" y="604889"/>
                          <a:pt x="2484862" y="610999"/>
                          <a:pt x="2466532" y="617109"/>
                        </a:cubicBezTo>
                        <a:cubicBezTo>
                          <a:pt x="2521522" y="653769"/>
                          <a:pt x="2717043" y="830959"/>
                          <a:pt x="2655942" y="1362528"/>
                        </a:cubicBezTo>
                        <a:lnTo>
                          <a:pt x="2655942" y="1380858"/>
                        </a:lnTo>
                        <a:lnTo>
                          <a:pt x="2637613" y="1362528"/>
                        </a:lnTo>
                        <a:cubicBezTo>
                          <a:pt x="2600953" y="1319758"/>
                          <a:pt x="2564292" y="1295318"/>
                          <a:pt x="2545962" y="1289208"/>
                        </a:cubicBezTo>
                        <a:cubicBezTo>
                          <a:pt x="2564292" y="1319758"/>
                          <a:pt x="2582622" y="1393078"/>
                          <a:pt x="2552072" y="1515278"/>
                        </a:cubicBezTo>
                        <a:lnTo>
                          <a:pt x="2545962" y="1545828"/>
                        </a:lnTo>
                        <a:lnTo>
                          <a:pt x="2539853" y="1515278"/>
                        </a:lnTo>
                        <a:cubicBezTo>
                          <a:pt x="2533742" y="1496948"/>
                          <a:pt x="2521522" y="1472508"/>
                          <a:pt x="2503192" y="1460288"/>
                        </a:cubicBezTo>
                        <a:cubicBezTo>
                          <a:pt x="2521522" y="1521388"/>
                          <a:pt x="2539853" y="1668028"/>
                          <a:pt x="2429872" y="1900208"/>
                        </a:cubicBezTo>
                        <a:lnTo>
                          <a:pt x="2417652" y="1918538"/>
                        </a:lnTo>
                        <a:lnTo>
                          <a:pt x="2423762" y="1894098"/>
                        </a:lnTo>
                        <a:cubicBezTo>
                          <a:pt x="2423762" y="1894098"/>
                          <a:pt x="2417652" y="1857438"/>
                          <a:pt x="2387102" y="1820778"/>
                        </a:cubicBezTo>
                        <a:cubicBezTo>
                          <a:pt x="2374882" y="1930758"/>
                          <a:pt x="2209912" y="2101837"/>
                          <a:pt x="2057162" y="2150717"/>
                        </a:cubicBezTo>
                        <a:lnTo>
                          <a:pt x="2038832" y="2156827"/>
                        </a:lnTo>
                        <a:lnTo>
                          <a:pt x="2044942" y="2138497"/>
                        </a:lnTo>
                        <a:cubicBezTo>
                          <a:pt x="2057162" y="2107947"/>
                          <a:pt x="2063272" y="2083507"/>
                          <a:pt x="2063272" y="2065177"/>
                        </a:cubicBezTo>
                        <a:cubicBezTo>
                          <a:pt x="2020502" y="2126277"/>
                          <a:pt x="1861642" y="2309577"/>
                          <a:pt x="1519482" y="2291247"/>
                        </a:cubicBezTo>
                        <a:lnTo>
                          <a:pt x="1501152" y="2291247"/>
                        </a:lnTo>
                        <a:close/>
                        <a:moveTo>
                          <a:pt x="1660012" y="2107947"/>
                        </a:moveTo>
                        <a:cubicBezTo>
                          <a:pt x="1617242" y="2187377"/>
                          <a:pt x="1556142" y="2254587"/>
                          <a:pt x="1531702" y="2279027"/>
                        </a:cubicBezTo>
                        <a:cubicBezTo>
                          <a:pt x="1916632" y="2291247"/>
                          <a:pt x="2057162" y="2040737"/>
                          <a:pt x="2063272" y="2040737"/>
                        </a:cubicBezTo>
                        <a:lnTo>
                          <a:pt x="2075492" y="2022407"/>
                        </a:lnTo>
                        <a:lnTo>
                          <a:pt x="2081602" y="2040737"/>
                        </a:lnTo>
                        <a:cubicBezTo>
                          <a:pt x="2081602" y="2040737"/>
                          <a:pt x="2087712" y="2083507"/>
                          <a:pt x="2069382" y="2132387"/>
                        </a:cubicBezTo>
                        <a:cubicBezTo>
                          <a:pt x="2209912" y="2077397"/>
                          <a:pt x="2380992" y="1906318"/>
                          <a:pt x="2374882" y="1802448"/>
                        </a:cubicBezTo>
                        <a:lnTo>
                          <a:pt x="2374882" y="1784118"/>
                        </a:lnTo>
                        <a:lnTo>
                          <a:pt x="2387102" y="1802448"/>
                        </a:lnTo>
                        <a:cubicBezTo>
                          <a:pt x="2411542" y="1832998"/>
                          <a:pt x="2423762" y="1863548"/>
                          <a:pt x="2429872" y="1881878"/>
                        </a:cubicBezTo>
                        <a:cubicBezTo>
                          <a:pt x="2558183" y="1594708"/>
                          <a:pt x="2478752" y="1441958"/>
                          <a:pt x="2478752" y="1441958"/>
                        </a:cubicBezTo>
                        <a:lnTo>
                          <a:pt x="2454312" y="1399188"/>
                        </a:lnTo>
                        <a:lnTo>
                          <a:pt x="2484862" y="1429738"/>
                        </a:lnTo>
                        <a:cubicBezTo>
                          <a:pt x="2484862" y="1429738"/>
                          <a:pt x="2521522" y="1466398"/>
                          <a:pt x="2539853" y="1496948"/>
                        </a:cubicBezTo>
                        <a:cubicBezTo>
                          <a:pt x="2570403" y="1350308"/>
                          <a:pt x="2515412" y="1283098"/>
                          <a:pt x="2515412" y="1283098"/>
                        </a:cubicBezTo>
                        <a:lnTo>
                          <a:pt x="2503192" y="1264768"/>
                        </a:lnTo>
                        <a:lnTo>
                          <a:pt x="2527632" y="1270878"/>
                        </a:lnTo>
                        <a:cubicBezTo>
                          <a:pt x="2527632" y="1270878"/>
                          <a:pt x="2576512" y="1283098"/>
                          <a:pt x="2631503" y="1350308"/>
                        </a:cubicBezTo>
                        <a:cubicBezTo>
                          <a:pt x="2668163" y="1050919"/>
                          <a:pt x="2613172" y="867619"/>
                          <a:pt x="2558183" y="769859"/>
                        </a:cubicBezTo>
                        <a:cubicBezTo>
                          <a:pt x="2503192" y="659879"/>
                          <a:pt x="2435982" y="629329"/>
                          <a:pt x="2435982" y="629329"/>
                        </a:cubicBezTo>
                        <a:lnTo>
                          <a:pt x="2429872" y="610999"/>
                        </a:lnTo>
                        <a:lnTo>
                          <a:pt x="2442092" y="604889"/>
                        </a:lnTo>
                        <a:cubicBezTo>
                          <a:pt x="2442092" y="604889"/>
                          <a:pt x="2466532" y="592669"/>
                          <a:pt x="2552072" y="592669"/>
                        </a:cubicBezTo>
                        <a:cubicBezTo>
                          <a:pt x="2527632" y="580449"/>
                          <a:pt x="2490972" y="562119"/>
                          <a:pt x="2442092" y="556009"/>
                        </a:cubicBezTo>
                        <a:cubicBezTo>
                          <a:pt x="2411542" y="549899"/>
                          <a:pt x="2380992" y="556009"/>
                          <a:pt x="2356552" y="562119"/>
                        </a:cubicBezTo>
                        <a:lnTo>
                          <a:pt x="2344332" y="568229"/>
                        </a:lnTo>
                        <a:lnTo>
                          <a:pt x="2344332" y="556009"/>
                        </a:lnTo>
                        <a:cubicBezTo>
                          <a:pt x="2356552" y="464359"/>
                          <a:pt x="2338222" y="403259"/>
                          <a:pt x="2326002" y="378820"/>
                        </a:cubicBezTo>
                        <a:lnTo>
                          <a:pt x="2283232" y="519349"/>
                        </a:lnTo>
                        <a:lnTo>
                          <a:pt x="2271012" y="494909"/>
                        </a:lnTo>
                        <a:cubicBezTo>
                          <a:pt x="2112152" y="140530"/>
                          <a:pt x="1910522" y="54990"/>
                          <a:pt x="1666122" y="24440"/>
                        </a:cubicBezTo>
                        <a:cubicBezTo>
                          <a:pt x="1568362" y="12220"/>
                          <a:pt x="1464492" y="12220"/>
                          <a:pt x="1348402" y="12220"/>
                        </a:cubicBezTo>
                        <a:cubicBezTo>
                          <a:pt x="450231" y="30550"/>
                          <a:pt x="181391" y="262730"/>
                          <a:pt x="114181" y="336050"/>
                        </a:cubicBezTo>
                        <a:cubicBezTo>
                          <a:pt x="132511" y="336050"/>
                          <a:pt x="163061" y="329940"/>
                          <a:pt x="211941" y="329940"/>
                        </a:cubicBezTo>
                        <a:lnTo>
                          <a:pt x="242491" y="329940"/>
                        </a:lnTo>
                        <a:lnTo>
                          <a:pt x="218051" y="342160"/>
                        </a:lnTo>
                        <a:cubicBezTo>
                          <a:pt x="-20239" y="458249"/>
                          <a:pt x="10311" y="684319"/>
                          <a:pt x="22531" y="739309"/>
                        </a:cubicBezTo>
                        <a:lnTo>
                          <a:pt x="83631" y="659879"/>
                        </a:lnTo>
                        <a:lnTo>
                          <a:pt x="77521" y="690429"/>
                        </a:lnTo>
                        <a:cubicBezTo>
                          <a:pt x="77521" y="690429"/>
                          <a:pt x="53081" y="788189"/>
                          <a:pt x="108071" y="916499"/>
                        </a:cubicBezTo>
                        <a:cubicBezTo>
                          <a:pt x="138621" y="989819"/>
                          <a:pt x="144731" y="1044809"/>
                          <a:pt x="144731" y="1081469"/>
                        </a:cubicBezTo>
                        <a:cubicBezTo>
                          <a:pt x="169171" y="1026479"/>
                          <a:pt x="181391" y="953159"/>
                          <a:pt x="193611" y="885949"/>
                        </a:cubicBezTo>
                        <a:cubicBezTo>
                          <a:pt x="205831" y="818739"/>
                          <a:pt x="218051" y="757639"/>
                          <a:pt x="236381" y="708759"/>
                        </a:cubicBezTo>
                        <a:lnTo>
                          <a:pt x="236381" y="702649"/>
                        </a:lnTo>
                        <a:lnTo>
                          <a:pt x="279151" y="714869"/>
                        </a:lnTo>
                        <a:cubicBezTo>
                          <a:pt x="303591" y="690429"/>
                          <a:pt x="517441" y="507129"/>
                          <a:pt x="761841" y="531569"/>
                        </a:cubicBezTo>
                        <a:lnTo>
                          <a:pt x="792391" y="531569"/>
                        </a:lnTo>
                        <a:lnTo>
                          <a:pt x="761841" y="549899"/>
                        </a:lnTo>
                        <a:cubicBezTo>
                          <a:pt x="523551" y="635439"/>
                          <a:pt x="425791" y="720979"/>
                          <a:pt x="401351" y="751529"/>
                        </a:cubicBezTo>
                        <a:cubicBezTo>
                          <a:pt x="450231" y="769859"/>
                          <a:pt x="639641" y="830959"/>
                          <a:pt x="712961" y="879839"/>
                        </a:cubicBezTo>
                        <a:cubicBezTo>
                          <a:pt x="804611" y="782079"/>
                          <a:pt x="975691" y="714869"/>
                          <a:pt x="981801" y="708759"/>
                        </a:cubicBezTo>
                        <a:lnTo>
                          <a:pt x="987911" y="720979"/>
                        </a:lnTo>
                        <a:cubicBezTo>
                          <a:pt x="987911" y="720979"/>
                          <a:pt x="853491" y="806519"/>
                          <a:pt x="792391" y="910389"/>
                        </a:cubicBezTo>
                        <a:cubicBezTo>
                          <a:pt x="902371" y="928719"/>
                          <a:pt x="975691" y="971489"/>
                          <a:pt x="994021" y="983709"/>
                        </a:cubicBezTo>
                        <a:cubicBezTo>
                          <a:pt x="1018461" y="959269"/>
                          <a:pt x="1116221" y="843179"/>
                          <a:pt x="1256752" y="812629"/>
                        </a:cubicBezTo>
                        <a:lnTo>
                          <a:pt x="1293412" y="806519"/>
                        </a:lnTo>
                        <a:lnTo>
                          <a:pt x="1262862" y="830959"/>
                        </a:lnTo>
                        <a:cubicBezTo>
                          <a:pt x="1152882" y="910389"/>
                          <a:pt x="1091781" y="1002039"/>
                          <a:pt x="1073451" y="1032589"/>
                        </a:cubicBezTo>
                        <a:lnTo>
                          <a:pt x="1262862" y="1130349"/>
                        </a:lnTo>
                        <a:cubicBezTo>
                          <a:pt x="1287302" y="1112019"/>
                          <a:pt x="1397282" y="1032589"/>
                          <a:pt x="1507262" y="983709"/>
                        </a:cubicBezTo>
                        <a:lnTo>
                          <a:pt x="1550032" y="965379"/>
                        </a:lnTo>
                        <a:lnTo>
                          <a:pt x="1519482" y="995929"/>
                        </a:lnTo>
                        <a:cubicBezTo>
                          <a:pt x="1415612" y="1093689"/>
                          <a:pt x="1360622" y="1167009"/>
                          <a:pt x="1348402" y="1185338"/>
                        </a:cubicBezTo>
                        <a:lnTo>
                          <a:pt x="1476712" y="1258658"/>
                        </a:lnTo>
                        <a:cubicBezTo>
                          <a:pt x="1495042" y="1246438"/>
                          <a:pt x="1611132" y="1185338"/>
                          <a:pt x="1678342" y="1105909"/>
                        </a:cubicBezTo>
                        <a:lnTo>
                          <a:pt x="1690562" y="1112019"/>
                        </a:lnTo>
                        <a:cubicBezTo>
                          <a:pt x="1653902" y="1167009"/>
                          <a:pt x="1623352" y="1203669"/>
                          <a:pt x="1605022" y="1228108"/>
                        </a:cubicBezTo>
                        <a:lnTo>
                          <a:pt x="1727222" y="1142569"/>
                        </a:lnTo>
                        <a:lnTo>
                          <a:pt x="1702782" y="1307538"/>
                        </a:lnTo>
                        <a:lnTo>
                          <a:pt x="1812762" y="1197559"/>
                        </a:lnTo>
                        <a:lnTo>
                          <a:pt x="1812762" y="1215888"/>
                        </a:lnTo>
                        <a:cubicBezTo>
                          <a:pt x="1812762" y="1221998"/>
                          <a:pt x="1788322" y="1668028"/>
                          <a:pt x="1678342" y="1912428"/>
                        </a:cubicBezTo>
                        <a:cubicBezTo>
                          <a:pt x="1751662" y="1851328"/>
                          <a:pt x="1824982" y="1820778"/>
                          <a:pt x="1886082" y="1826888"/>
                        </a:cubicBezTo>
                        <a:cubicBezTo>
                          <a:pt x="1910522" y="1826888"/>
                          <a:pt x="1928852" y="1839108"/>
                          <a:pt x="1947182" y="1851328"/>
                        </a:cubicBezTo>
                        <a:cubicBezTo>
                          <a:pt x="1977732" y="1881878"/>
                          <a:pt x="1989952" y="1936868"/>
                          <a:pt x="1977732" y="1997967"/>
                        </a:cubicBezTo>
                        <a:cubicBezTo>
                          <a:pt x="1959402" y="2083507"/>
                          <a:pt x="1904412" y="2144607"/>
                          <a:pt x="1824982" y="2181267"/>
                        </a:cubicBezTo>
                        <a:cubicBezTo>
                          <a:pt x="1751662" y="2211817"/>
                          <a:pt x="1696672" y="2193487"/>
                          <a:pt x="1672232" y="2144607"/>
                        </a:cubicBezTo>
                        <a:cubicBezTo>
                          <a:pt x="1666122" y="2132387"/>
                          <a:pt x="1666122" y="2120167"/>
                          <a:pt x="1660012" y="2107947"/>
                        </a:cubicBezTo>
                        <a:close/>
                      </a:path>
                    </a:pathLst>
                  </a:custGeom>
                  <a:solidFill>
                    <a:srgbClr val="0A0A0A"/>
                  </a:solidFill>
                  <a:ln w="61038" cap="flat">
                    <a:noFill/>
                    <a:prstDash val="solid"/>
                    <a:miter/>
                  </a:ln>
                </p:spPr>
                <p:txBody>
                  <a:bodyPr rtlCol="0" anchor="ctr"/>
                  <a:lstStyle/>
                  <a:p>
                    <a:endParaRPr lang="en-US"/>
                  </a:p>
                </p:txBody>
              </p:sp>
            </p:grpSp>
            <p:grpSp>
              <p:nvGrpSpPr>
                <p:cNvPr id="115" name="Graphic 16">
                  <a:extLst>
                    <a:ext uri="{FF2B5EF4-FFF2-40B4-BE49-F238E27FC236}">
                      <a16:creationId xmlns:a16="http://schemas.microsoft.com/office/drawing/2014/main" id="{2B0674F8-5026-4656-A0C2-E8157D7B3222}"/>
                    </a:ext>
                  </a:extLst>
                </p:cNvPr>
                <p:cNvGrpSpPr/>
                <p:nvPr/>
              </p:nvGrpSpPr>
              <p:grpSpPr>
                <a:xfrm>
                  <a:off x="652615" y="4572546"/>
                  <a:ext cx="2078227" cy="1928958"/>
                  <a:chOff x="652615" y="4572546"/>
                  <a:chExt cx="2078227" cy="1928958"/>
                </a:xfrm>
              </p:grpSpPr>
              <p:sp>
                <p:nvSpPr>
                  <p:cNvPr id="116" name="Freeform: Shape 115">
                    <a:extLst>
                      <a:ext uri="{FF2B5EF4-FFF2-40B4-BE49-F238E27FC236}">
                        <a16:creationId xmlns:a16="http://schemas.microsoft.com/office/drawing/2014/main" id="{12F95E79-8D89-4BFD-9D47-942954E0A772}"/>
                      </a:ext>
                    </a:extLst>
                  </p:cNvPr>
                  <p:cNvSpPr/>
                  <p:nvPr/>
                </p:nvSpPr>
                <p:spPr>
                  <a:xfrm>
                    <a:off x="660587" y="4578948"/>
                    <a:ext cx="2064001" cy="1919563"/>
                  </a:xfrm>
                  <a:custGeom>
                    <a:avLst/>
                    <a:gdLst>
                      <a:gd name="connsiteX0" fmla="*/ 1912823 w 2064001"/>
                      <a:gd name="connsiteY0" fmla="*/ 1633314 h 1919563"/>
                      <a:gd name="connsiteX1" fmla="*/ 2028913 w 2064001"/>
                      <a:gd name="connsiteY1" fmla="*/ 1321704 h 1919563"/>
                      <a:gd name="connsiteX2" fmla="*/ 1747853 w 2064001"/>
                      <a:gd name="connsiteY2" fmla="*/ 1407244 h 1919563"/>
                      <a:gd name="connsiteX3" fmla="*/ 1900603 w 2064001"/>
                      <a:gd name="connsiteY3" fmla="*/ 680155 h 1919563"/>
                      <a:gd name="connsiteX4" fmla="*/ 1790623 w 2064001"/>
                      <a:gd name="connsiteY4" fmla="*/ 790135 h 1919563"/>
                      <a:gd name="connsiteX5" fmla="*/ 1808953 w 2064001"/>
                      <a:gd name="connsiteY5" fmla="*/ 619055 h 1919563"/>
                      <a:gd name="connsiteX6" fmla="*/ 1650092 w 2064001"/>
                      <a:gd name="connsiteY6" fmla="*/ 729035 h 1919563"/>
                      <a:gd name="connsiteX7" fmla="*/ 1772293 w 2064001"/>
                      <a:gd name="connsiteY7" fmla="*/ 570175 h 1919563"/>
                      <a:gd name="connsiteX8" fmla="*/ 1564552 w 2064001"/>
                      <a:gd name="connsiteY8" fmla="*/ 722925 h 1919563"/>
                      <a:gd name="connsiteX9" fmla="*/ 1424022 w 2064001"/>
                      <a:gd name="connsiteY9" fmla="*/ 643495 h 1919563"/>
                      <a:gd name="connsiteX10" fmla="*/ 1601212 w 2064001"/>
                      <a:gd name="connsiteY10" fmla="*/ 441865 h 1919563"/>
                      <a:gd name="connsiteX11" fmla="*/ 1350702 w 2064001"/>
                      <a:gd name="connsiteY11" fmla="*/ 588505 h 1919563"/>
                      <a:gd name="connsiteX12" fmla="*/ 1149072 w 2064001"/>
                      <a:gd name="connsiteY12" fmla="*/ 484635 h 1919563"/>
                      <a:gd name="connsiteX13" fmla="*/ 1344592 w 2064001"/>
                      <a:gd name="connsiteY13" fmla="*/ 276896 h 1919563"/>
                      <a:gd name="connsiteX14" fmla="*/ 1081862 w 2064001"/>
                      <a:gd name="connsiteY14" fmla="*/ 454085 h 1919563"/>
                      <a:gd name="connsiteX15" fmla="*/ 868012 w 2064001"/>
                      <a:gd name="connsiteY15" fmla="*/ 374655 h 1919563"/>
                      <a:gd name="connsiteX16" fmla="*/ 1069642 w 2064001"/>
                      <a:gd name="connsiteY16" fmla="*/ 173026 h 1919563"/>
                      <a:gd name="connsiteX17" fmla="*/ 800802 w 2064001"/>
                      <a:gd name="connsiteY17" fmla="*/ 344106 h 1919563"/>
                      <a:gd name="connsiteX18" fmla="*/ 476972 w 2064001"/>
                      <a:gd name="connsiteY18" fmla="*/ 209686 h 1919563"/>
                      <a:gd name="connsiteX19" fmla="*/ 849682 w 2064001"/>
                      <a:gd name="connsiteY19" fmla="*/ 1946 h 1919563"/>
                      <a:gd name="connsiteX20" fmla="*/ 373102 w 2064001"/>
                      <a:gd name="connsiteY20" fmla="*/ 191356 h 1919563"/>
                      <a:gd name="connsiteX21" fmla="*/ 330332 w 2064001"/>
                      <a:gd name="connsiteY21" fmla="*/ 179136 h 1919563"/>
                      <a:gd name="connsiteX22" fmla="*/ 220351 w 2064001"/>
                      <a:gd name="connsiteY22" fmla="*/ 588505 h 1919563"/>
                      <a:gd name="connsiteX23" fmla="*/ 214241 w 2064001"/>
                      <a:gd name="connsiteY23" fmla="*/ 600725 h 1919563"/>
                      <a:gd name="connsiteX24" fmla="*/ 61491 w 2064001"/>
                      <a:gd name="connsiteY24" fmla="*/ 1352254 h 1919563"/>
                      <a:gd name="connsiteX25" fmla="*/ 629722 w 2064001"/>
                      <a:gd name="connsiteY25" fmla="*/ 1896044 h 1919563"/>
                      <a:gd name="connsiteX26" fmla="*/ 1607323 w 2064001"/>
                      <a:gd name="connsiteY26" fmla="*/ 1749404 h 1919563"/>
                      <a:gd name="connsiteX27" fmla="*/ 1753962 w 2064001"/>
                      <a:gd name="connsiteY27" fmla="*/ 1541664 h 1919563"/>
                      <a:gd name="connsiteX28" fmla="*/ 1912823 w 2064001"/>
                      <a:gd name="connsiteY28" fmla="*/ 1633314 h 191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64001" h="1919563">
                        <a:moveTo>
                          <a:pt x="1912823" y="1633314"/>
                        </a:moveTo>
                        <a:cubicBezTo>
                          <a:pt x="2071683" y="1566104"/>
                          <a:pt x="2096123" y="1382804"/>
                          <a:pt x="2028913" y="1321704"/>
                        </a:cubicBezTo>
                        <a:cubicBezTo>
                          <a:pt x="1973923" y="1266714"/>
                          <a:pt x="1851723" y="1303374"/>
                          <a:pt x="1747853" y="1407244"/>
                        </a:cubicBezTo>
                        <a:cubicBezTo>
                          <a:pt x="1870053" y="1175064"/>
                          <a:pt x="1900603" y="680155"/>
                          <a:pt x="1900603" y="680155"/>
                        </a:cubicBezTo>
                        <a:lnTo>
                          <a:pt x="1790623" y="790135"/>
                        </a:lnTo>
                        <a:lnTo>
                          <a:pt x="1808953" y="619055"/>
                        </a:lnTo>
                        <a:lnTo>
                          <a:pt x="1650092" y="729035"/>
                        </a:lnTo>
                        <a:cubicBezTo>
                          <a:pt x="1650092" y="729035"/>
                          <a:pt x="1680642" y="698485"/>
                          <a:pt x="1772293" y="570175"/>
                        </a:cubicBezTo>
                        <a:cubicBezTo>
                          <a:pt x="1686753" y="661825"/>
                          <a:pt x="1564552" y="722925"/>
                          <a:pt x="1564552" y="722925"/>
                        </a:cubicBezTo>
                        <a:lnTo>
                          <a:pt x="1424022" y="643495"/>
                        </a:lnTo>
                        <a:cubicBezTo>
                          <a:pt x="1424022" y="643495"/>
                          <a:pt x="1466792" y="564065"/>
                          <a:pt x="1601212" y="441865"/>
                        </a:cubicBezTo>
                        <a:cubicBezTo>
                          <a:pt x="1472902" y="496855"/>
                          <a:pt x="1350702" y="588505"/>
                          <a:pt x="1350702" y="588505"/>
                        </a:cubicBezTo>
                        <a:lnTo>
                          <a:pt x="1149072" y="484635"/>
                        </a:lnTo>
                        <a:cubicBezTo>
                          <a:pt x="1149072" y="484635"/>
                          <a:pt x="1210172" y="368545"/>
                          <a:pt x="1344592" y="276896"/>
                        </a:cubicBezTo>
                        <a:cubicBezTo>
                          <a:pt x="1185732" y="313556"/>
                          <a:pt x="1081862" y="454085"/>
                          <a:pt x="1081862" y="454085"/>
                        </a:cubicBezTo>
                        <a:cubicBezTo>
                          <a:pt x="1081862" y="454085"/>
                          <a:pt x="1002432" y="399095"/>
                          <a:pt x="868012" y="374655"/>
                        </a:cubicBezTo>
                        <a:cubicBezTo>
                          <a:pt x="929112" y="264676"/>
                          <a:pt x="1069642" y="173026"/>
                          <a:pt x="1069642" y="173026"/>
                        </a:cubicBezTo>
                        <a:cubicBezTo>
                          <a:pt x="1069642" y="173026"/>
                          <a:pt x="886342" y="246346"/>
                          <a:pt x="800802" y="344106"/>
                        </a:cubicBezTo>
                        <a:cubicBezTo>
                          <a:pt x="727482" y="289116"/>
                          <a:pt x="476972" y="209686"/>
                          <a:pt x="476972" y="209686"/>
                        </a:cubicBezTo>
                        <a:cubicBezTo>
                          <a:pt x="476972" y="209686"/>
                          <a:pt x="562512" y="105816"/>
                          <a:pt x="849682" y="1946"/>
                        </a:cubicBezTo>
                        <a:cubicBezTo>
                          <a:pt x="586952" y="-22494"/>
                          <a:pt x="373102" y="191356"/>
                          <a:pt x="373102" y="191356"/>
                        </a:cubicBezTo>
                        <a:cubicBezTo>
                          <a:pt x="373102" y="191356"/>
                          <a:pt x="373102" y="191356"/>
                          <a:pt x="330332" y="179136"/>
                        </a:cubicBezTo>
                        <a:cubicBezTo>
                          <a:pt x="287562" y="295226"/>
                          <a:pt x="287562" y="484635"/>
                          <a:pt x="220351" y="588505"/>
                        </a:cubicBezTo>
                        <a:cubicBezTo>
                          <a:pt x="220351" y="594615"/>
                          <a:pt x="214241" y="594615"/>
                          <a:pt x="214241" y="600725"/>
                        </a:cubicBezTo>
                        <a:cubicBezTo>
                          <a:pt x="-48489" y="973435"/>
                          <a:pt x="-30159" y="1175064"/>
                          <a:pt x="61491" y="1352254"/>
                        </a:cubicBezTo>
                        <a:cubicBezTo>
                          <a:pt x="153141" y="1529444"/>
                          <a:pt x="434202" y="1853274"/>
                          <a:pt x="629722" y="1896044"/>
                        </a:cubicBezTo>
                        <a:cubicBezTo>
                          <a:pt x="935222" y="1957144"/>
                          <a:pt x="1424022" y="1896044"/>
                          <a:pt x="1607323" y="1749404"/>
                        </a:cubicBezTo>
                        <a:cubicBezTo>
                          <a:pt x="1607323" y="1749404"/>
                          <a:pt x="1698973" y="1657754"/>
                          <a:pt x="1753962" y="1541664"/>
                        </a:cubicBezTo>
                        <a:cubicBezTo>
                          <a:pt x="1753962" y="1572214"/>
                          <a:pt x="1772293" y="1682194"/>
                          <a:pt x="1912823" y="1633314"/>
                        </a:cubicBezTo>
                        <a:close/>
                      </a:path>
                    </a:pathLst>
                  </a:custGeom>
                  <a:solidFill>
                    <a:srgbClr val="FFD6B6"/>
                  </a:solidFill>
                  <a:ln w="61038"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550EB87B-FD98-4162-B0E0-336FE7976C7A}"/>
                      </a:ext>
                    </a:extLst>
                  </p:cNvPr>
                  <p:cNvSpPr/>
                  <p:nvPr/>
                </p:nvSpPr>
                <p:spPr>
                  <a:xfrm>
                    <a:off x="652615" y="4572546"/>
                    <a:ext cx="2078227" cy="1928958"/>
                  </a:xfrm>
                  <a:custGeom>
                    <a:avLst/>
                    <a:gdLst>
                      <a:gd name="connsiteX0" fmla="*/ 729344 w 2078227"/>
                      <a:gd name="connsiteY0" fmla="*/ 1920775 h 1928958"/>
                      <a:gd name="connsiteX1" fmla="*/ 637694 w 2078227"/>
                      <a:gd name="connsiteY1" fmla="*/ 1908555 h 1928958"/>
                      <a:gd name="connsiteX2" fmla="*/ 63354 w 2078227"/>
                      <a:gd name="connsiteY2" fmla="*/ 1364766 h 1928958"/>
                      <a:gd name="connsiteX3" fmla="*/ 203884 w 2078227"/>
                      <a:gd name="connsiteY3" fmla="*/ 607127 h 1928958"/>
                      <a:gd name="connsiteX4" fmla="*/ 209994 w 2078227"/>
                      <a:gd name="connsiteY4" fmla="*/ 594907 h 1928958"/>
                      <a:gd name="connsiteX5" fmla="*/ 277204 w 2078227"/>
                      <a:gd name="connsiteY5" fmla="*/ 356617 h 1928958"/>
                      <a:gd name="connsiteX6" fmla="*/ 319974 w 2078227"/>
                      <a:gd name="connsiteY6" fmla="*/ 179427 h 1928958"/>
                      <a:gd name="connsiteX7" fmla="*/ 319974 w 2078227"/>
                      <a:gd name="connsiteY7" fmla="*/ 173317 h 1928958"/>
                      <a:gd name="connsiteX8" fmla="*/ 362744 w 2078227"/>
                      <a:gd name="connsiteY8" fmla="*/ 185537 h 1928958"/>
                      <a:gd name="connsiteX9" fmla="*/ 845434 w 2078227"/>
                      <a:gd name="connsiteY9" fmla="*/ 2238 h 1928958"/>
                      <a:gd name="connsiteX10" fmla="*/ 875984 w 2078227"/>
                      <a:gd name="connsiteY10" fmla="*/ 2238 h 1928958"/>
                      <a:gd name="connsiteX11" fmla="*/ 857654 w 2078227"/>
                      <a:gd name="connsiteY11" fmla="*/ 14458 h 1928958"/>
                      <a:gd name="connsiteX12" fmla="*/ 497164 w 2078227"/>
                      <a:gd name="connsiteY12" fmla="*/ 216087 h 1928958"/>
                      <a:gd name="connsiteX13" fmla="*/ 808774 w 2078227"/>
                      <a:gd name="connsiteY13" fmla="*/ 344397 h 1928958"/>
                      <a:gd name="connsiteX14" fmla="*/ 1077614 w 2078227"/>
                      <a:gd name="connsiteY14" fmla="*/ 173317 h 1928958"/>
                      <a:gd name="connsiteX15" fmla="*/ 1083725 w 2078227"/>
                      <a:gd name="connsiteY15" fmla="*/ 185537 h 1928958"/>
                      <a:gd name="connsiteX16" fmla="*/ 888204 w 2078227"/>
                      <a:gd name="connsiteY16" fmla="*/ 374947 h 1928958"/>
                      <a:gd name="connsiteX17" fmla="*/ 1089835 w 2078227"/>
                      <a:gd name="connsiteY17" fmla="*/ 448267 h 1928958"/>
                      <a:gd name="connsiteX18" fmla="*/ 1352565 w 2078227"/>
                      <a:gd name="connsiteY18" fmla="*/ 277187 h 1928958"/>
                      <a:gd name="connsiteX19" fmla="*/ 1389225 w 2078227"/>
                      <a:gd name="connsiteY19" fmla="*/ 271077 h 1928958"/>
                      <a:gd name="connsiteX20" fmla="*/ 1358675 w 2078227"/>
                      <a:gd name="connsiteY20" fmla="*/ 295517 h 1928958"/>
                      <a:gd name="connsiteX21" fmla="*/ 1169265 w 2078227"/>
                      <a:gd name="connsiteY21" fmla="*/ 497147 h 1928958"/>
                      <a:gd name="connsiteX22" fmla="*/ 1358675 w 2078227"/>
                      <a:gd name="connsiteY22" fmla="*/ 594907 h 1928958"/>
                      <a:gd name="connsiteX23" fmla="*/ 1603075 w 2078227"/>
                      <a:gd name="connsiteY23" fmla="*/ 448267 h 1928958"/>
                      <a:gd name="connsiteX24" fmla="*/ 1645845 w 2078227"/>
                      <a:gd name="connsiteY24" fmla="*/ 429937 h 1928958"/>
                      <a:gd name="connsiteX25" fmla="*/ 1615295 w 2078227"/>
                      <a:gd name="connsiteY25" fmla="*/ 460487 h 1928958"/>
                      <a:gd name="connsiteX26" fmla="*/ 1444215 w 2078227"/>
                      <a:gd name="connsiteY26" fmla="*/ 649897 h 1928958"/>
                      <a:gd name="connsiteX27" fmla="*/ 1572525 w 2078227"/>
                      <a:gd name="connsiteY27" fmla="*/ 723217 h 1928958"/>
                      <a:gd name="connsiteX28" fmla="*/ 1774155 w 2078227"/>
                      <a:gd name="connsiteY28" fmla="*/ 570467 h 1928958"/>
                      <a:gd name="connsiteX29" fmla="*/ 1786375 w 2078227"/>
                      <a:gd name="connsiteY29" fmla="*/ 576577 h 1928958"/>
                      <a:gd name="connsiteX30" fmla="*/ 1700835 w 2078227"/>
                      <a:gd name="connsiteY30" fmla="*/ 692667 h 1928958"/>
                      <a:gd name="connsiteX31" fmla="*/ 1823035 w 2078227"/>
                      <a:gd name="connsiteY31" fmla="*/ 607127 h 1928958"/>
                      <a:gd name="connsiteX32" fmla="*/ 1798595 w 2078227"/>
                      <a:gd name="connsiteY32" fmla="*/ 772097 h 1928958"/>
                      <a:gd name="connsiteX33" fmla="*/ 1908575 w 2078227"/>
                      <a:gd name="connsiteY33" fmla="*/ 662117 h 1928958"/>
                      <a:gd name="connsiteX34" fmla="*/ 1908575 w 2078227"/>
                      <a:gd name="connsiteY34" fmla="*/ 680447 h 1928958"/>
                      <a:gd name="connsiteX35" fmla="*/ 1774155 w 2078227"/>
                      <a:gd name="connsiteY35" fmla="*/ 1376986 h 1928958"/>
                      <a:gd name="connsiteX36" fmla="*/ 1981895 w 2078227"/>
                      <a:gd name="connsiteY36" fmla="*/ 1291446 h 1928958"/>
                      <a:gd name="connsiteX37" fmla="*/ 2042995 w 2078227"/>
                      <a:gd name="connsiteY37" fmla="*/ 1315886 h 1928958"/>
                      <a:gd name="connsiteX38" fmla="*/ 2073545 w 2078227"/>
                      <a:gd name="connsiteY38" fmla="*/ 1462526 h 1928958"/>
                      <a:gd name="connsiteX39" fmla="*/ 1920795 w 2078227"/>
                      <a:gd name="connsiteY39" fmla="*/ 1645826 h 1928958"/>
                      <a:gd name="connsiteX40" fmla="*/ 1835255 w 2078227"/>
                      <a:gd name="connsiteY40" fmla="*/ 1658046 h 1928958"/>
                      <a:gd name="connsiteX41" fmla="*/ 1835255 w 2078227"/>
                      <a:gd name="connsiteY41" fmla="*/ 1658046 h 1928958"/>
                      <a:gd name="connsiteX42" fmla="*/ 1755825 w 2078227"/>
                      <a:gd name="connsiteY42" fmla="*/ 1572506 h 1928958"/>
                      <a:gd name="connsiteX43" fmla="*/ 1615295 w 2078227"/>
                      <a:gd name="connsiteY43" fmla="*/ 1755805 h 1928958"/>
                      <a:gd name="connsiteX44" fmla="*/ 729344 w 2078227"/>
                      <a:gd name="connsiteY44" fmla="*/ 1920775 h 1928958"/>
                      <a:gd name="connsiteX45" fmla="*/ 332194 w 2078227"/>
                      <a:gd name="connsiteY45" fmla="*/ 191647 h 1928958"/>
                      <a:gd name="connsiteX46" fmla="*/ 295534 w 2078227"/>
                      <a:gd name="connsiteY46" fmla="*/ 356617 h 1928958"/>
                      <a:gd name="connsiteX47" fmla="*/ 222214 w 2078227"/>
                      <a:gd name="connsiteY47" fmla="*/ 601017 h 1928958"/>
                      <a:gd name="connsiteX48" fmla="*/ 216104 w 2078227"/>
                      <a:gd name="connsiteY48" fmla="*/ 613237 h 1928958"/>
                      <a:gd name="connsiteX49" fmla="*/ 75574 w 2078227"/>
                      <a:gd name="connsiteY49" fmla="*/ 1352546 h 1928958"/>
                      <a:gd name="connsiteX50" fmla="*/ 643804 w 2078227"/>
                      <a:gd name="connsiteY50" fmla="*/ 1890225 h 1928958"/>
                      <a:gd name="connsiteX51" fmla="*/ 735454 w 2078227"/>
                      <a:gd name="connsiteY51" fmla="*/ 1902445 h 1928958"/>
                      <a:gd name="connsiteX52" fmla="*/ 1615295 w 2078227"/>
                      <a:gd name="connsiteY52" fmla="*/ 1743585 h 1928958"/>
                      <a:gd name="connsiteX53" fmla="*/ 1761935 w 2078227"/>
                      <a:gd name="connsiteY53" fmla="*/ 1541956 h 1928958"/>
                      <a:gd name="connsiteX54" fmla="*/ 1780265 w 2078227"/>
                      <a:gd name="connsiteY54" fmla="*/ 1505296 h 1928958"/>
                      <a:gd name="connsiteX55" fmla="*/ 1774155 w 2078227"/>
                      <a:gd name="connsiteY55" fmla="*/ 1548066 h 1928958"/>
                      <a:gd name="connsiteX56" fmla="*/ 1841365 w 2078227"/>
                      <a:gd name="connsiteY56" fmla="*/ 1645826 h 1928958"/>
                      <a:gd name="connsiteX57" fmla="*/ 1841365 w 2078227"/>
                      <a:gd name="connsiteY57" fmla="*/ 1645826 h 1928958"/>
                      <a:gd name="connsiteX58" fmla="*/ 1914685 w 2078227"/>
                      <a:gd name="connsiteY58" fmla="*/ 1633606 h 1928958"/>
                      <a:gd name="connsiteX59" fmla="*/ 2055215 w 2078227"/>
                      <a:gd name="connsiteY59" fmla="*/ 1462526 h 1928958"/>
                      <a:gd name="connsiteX60" fmla="*/ 2030775 w 2078227"/>
                      <a:gd name="connsiteY60" fmla="*/ 1328106 h 1928958"/>
                      <a:gd name="connsiteX61" fmla="*/ 1981895 w 2078227"/>
                      <a:gd name="connsiteY61" fmla="*/ 1303666 h 1928958"/>
                      <a:gd name="connsiteX62" fmla="*/ 1761935 w 2078227"/>
                      <a:gd name="connsiteY62" fmla="*/ 1413646 h 1928958"/>
                      <a:gd name="connsiteX63" fmla="*/ 1731385 w 2078227"/>
                      <a:gd name="connsiteY63" fmla="*/ 1444196 h 1928958"/>
                      <a:gd name="connsiteX64" fmla="*/ 1755825 w 2078227"/>
                      <a:gd name="connsiteY64" fmla="*/ 1401426 h 1928958"/>
                      <a:gd name="connsiteX65" fmla="*/ 1902465 w 2078227"/>
                      <a:gd name="connsiteY65" fmla="*/ 698777 h 1928958"/>
                      <a:gd name="connsiteX66" fmla="*/ 1792485 w 2078227"/>
                      <a:gd name="connsiteY66" fmla="*/ 808757 h 1928958"/>
                      <a:gd name="connsiteX67" fmla="*/ 1816925 w 2078227"/>
                      <a:gd name="connsiteY67" fmla="*/ 631567 h 1928958"/>
                      <a:gd name="connsiteX68" fmla="*/ 1670285 w 2078227"/>
                      <a:gd name="connsiteY68" fmla="*/ 729327 h 1928958"/>
                      <a:gd name="connsiteX69" fmla="*/ 1658065 w 2078227"/>
                      <a:gd name="connsiteY69" fmla="*/ 717107 h 1928958"/>
                      <a:gd name="connsiteX70" fmla="*/ 1731385 w 2078227"/>
                      <a:gd name="connsiteY70" fmla="*/ 625457 h 1928958"/>
                      <a:gd name="connsiteX71" fmla="*/ 1578635 w 2078227"/>
                      <a:gd name="connsiteY71" fmla="*/ 729327 h 1928958"/>
                      <a:gd name="connsiteX72" fmla="*/ 1572525 w 2078227"/>
                      <a:gd name="connsiteY72" fmla="*/ 729327 h 1928958"/>
                      <a:gd name="connsiteX73" fmla="*/ 1419775 w 2078227"/>
                      <a:gd name="connsiteY73" fmla="*/ 643787 h 1928958"/>
                      <a:gd name="connsiteX74" fmla="*/ 1425885 w 2078227"/>
                      <a:gd name="connsiteY74" fmla="*/ 637677 h 1928958"/>
                      <a:gd name="connsiteX75" fmla="*/ 1566415 w 2078227"/>
                      <a:gd name="connsiteY75" fmla="*/ 466597 h 1928958"/>
                      <a:gd name="connsiteX76" fmla="*/ 1358675 w 2078227"/>
                      <a:gd name="connsiteY76" fmla="*/ 594907 h 1928958"/>
                      <a:gd name="connsiteX77" fmla="*/ 1352565 w 2078227"/>
                      <a:gd name="connsiteY77" fmla="*/ 594907 h 1928958"/>
                      <a:gd name="connsiteX78" fmla="*/ 1144825 w 2078227"/>
                      <a:gd name="connsiteY78" fmla="*/ 497147 h 1928958"/>
                      <a:gd name="connsiteX79" fmla="*/ 1150935 w 2078227"/>
                      <a:gd name="connsiteY79" fmla="*/ 491037 h 1928958"/>
                      <a:gd name="connsiteX80" fmla="*/ 1315905 w 2078227"/>
                      <a:gd name="connsiteY80" fmla="*/ 307737 h 1928958"/>
                      <a:gd name="connsiteX81" fmla="*/ 1095945 w 2078227"/>
                      <a:gd name="connsiteY81" fmla="*/ 466597 h 1928958"/>
                      <a:gd name="connsiteX82" fmla="*/ 1089835 w 2078227"/>
                      <a:gd name="connsiteY82" fmla="*/ 472707 h 1928958"/>
                      <a:gd name="connsiteX83" fmla="*/ 1083725 w 2078227"/>
                      <a:gd name="connsiteY83" fmla="*/ 466597 h 1928958"/>
                      <a:gd name="connsiteX84" fmla="*/ 869874 w 2078227"/>
                      <a:gd name="connsiteY84" fmla="*/ 387167 h 1928958"/>
                      <a:gd name="connsiteX85" fmla="*/ 857654 w 2078227"/>
                      <a:gd name="connsiteY85" fmla="*/ 387167 h 1928958"/>
                      <a:gd name="connsiteX86" fmla="*/ 863764 w 2078227"/>
                      <a:gd name="connsiteY86" fmla="*/ 381057 h 1928958"/>
                      <a:gd name="connsiteX87" fmla="*/ 1016514 w 2078227"/>
                      <a:gd name="connsiteY87" fmla="*/ 216087 h 1928958"/>
                      <a:gd name="connsiteX88" fmla="*/ 814884 w 2078227"/>
                      <a:gd name="connsiteY88" fmla="*/ 356617 h 1928958"/>
                      <a:gd name="connsiteX89" fmla="*/ 808774 w 2078227"/>
                      <a:gd name="connsiteY89" fmla="*/ 362727 h 1928958"/>
                      <a:gd name="connsiteX90" fmla="*/ 802664 w 2078227"/>
                      <a:gd name="connsiteY90" fmla="*/ 356617 h 1928958"/>
                      <a:gd name="connsiteX91" fmla="*/ 478834 w 2078227"/>
                      <a:gd name="connsiteY91" fmla="*/ 222197 h 1928958"/>
                      <a:gd name="connsiteX92" fmla="*/ 466614 w 2078227"/>
                      <a:gd name="connsiteY92" fmla="*/ 216087 h 1928958"/>
                      <a:gd name="connsiteX93" fmla="*/ 472724 w 2078227"/>
                      <a:gd name="connsiteY93" fmla="*/ 209977 h 1928958"/>
                      <a:gd name="connsiteX94" fmla="*/ 814884 w 2078227"/>
                      <a:gd name="connsiteY94" fmla="*/ 8348 h 1928958"/>
                      <a:gd name="connsiteX95" fmla="*/ 374964 w 2078227"/>
                      <a:gd name="connsiteY95" fmla="*/ 191647 h 1928958"/>
                      <a:gd name="connsiteX96" fmla="*/ 374964 w 2078227"/>
                      <a:gd name="connsiteY96" fmla="*/ 191647 h 1928958"/>
                      <a:gd name="connsiteX97" fmla="*/ 332194 w 2078227"/>
                      <a:gd name="connsiteY97" fmla="*/ 191647 h 192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78227" h="1928958">
                        <a:moveTo>
                          <a:pt x="729344" y="1920775"/>
                        </a:moveTo>
                        <a:cubicBezTo>
                          <a:pt x="698794" y="1914665"/>
                          <a:pt x="662134" y="1914665"/>
                          <a:pt x="637694" y="1908555"/>
                        </a:cubicBezTo>
                        <a:cubicBezTo>
                          <a:pt x="429954" y="1865785"/>
                          <a:pt x="148894" y="1523626"/>
                          <a:pt x="63354" y="1364766"/>
                        </a:cubicBezTo>
                        <a:cubicBezTo>
                          <a:pt x="-22186" y="1205906"/>
                          <a:pt x="-58846" y="1004276"/>
                          <a:pt x="203884" y="607127"/>
                        </a:cubicBezTo>
                        <a:cubicBezTo>
                          <a:pt x="203884" y="601017"/>
                          <a:pt x="209994" y="601017"/>
                          <a:pt x="209994" y="594907"/>
                        </a:cubicBezTo>
                        <a:cubicBezTo>
                          <a:pt x="246654" y="533807"/>
                          <a:pt x="264984" y="442157"/>
                          <a:pt x="277204" y="356617"/>
                        </a:cubicBezTo>
                        <a:cubicBezTo>
                          <a:pt x="289424" y="289407"/>
                          <a:pt x="301644" y="228307"/>
                          <a:pt x="319974" y="179427"/>
                        </a:cubicBezTo>
                        <a:lnTo>
                          <a:pt x="319974" y="173317"/>
                        </a:lnTo>
                        <a:lnTo>
                          <a:pt x="362744" y="185537"/>
                        </a:lnTo>
                        <a:cubicBezTo>
                          <a:pt x="387184" y="161097"/>
                          <a:pt x="601034" y="-22202"/>
                          <a:pt x="845434" y="2238"/>
                        </a:cubicBezTo>
                        <a:lnTo>
                          <a:pt x="875984" y="2238"/>
                        </a:lnTo>
                        <a:lnTo>
                          <a:pt x="857654" y="14458"/>
                        </a:lnTo>
                        <a:cubicBezTo>
                          <a:pt x="619364" y="99997"/>
                          <a:pt x="521604" y="185537"/>
                          <a:pt x="497164" y="216087"/>
                        </a:cubicBezTo>
                        <a:cubicBezTo>
                          <a:pt x="546044" y="234417"/>
                          <a:pt x="735454" y="295517"/>
                          <a:pt x="808774" y="344397"/>
                        </a:cubicBezTo>
                        <a:cubicBezTo>
                          <a:pt x="900424" y="246637"/>
                          <a:pt x="1071504" y="179427"/>
                          <a:pt x="1077614" y="173317"/>
                        </a:cubicBezTo>
                        <a:lnTo>
                          <a:pt x="1083725" y="185537"/>
                        </a:lnTo>
                        <a:cubicBezTo>
                          <a:pt x="1083725" y="185537"/>
                          <a:pt x="949304" y="271077"/>
                          <a:pt x="888204" y="374947"/>
                        </a:cubicBezTo>
                        <a:cubicBezTo>
                          <a:pt x="998184" y="393277"/>
                          <a:pt x="1071504" y="436047"/>
                          <a:pt x="1089835" y="448267"/>
                        </a:cubicBezTo>
                        <a:cubicBezTo>
                          <a:pt x="1114275" y="423827"/>
                          <a:pt x="1212035" y="307737"/>
                          <a:pt x="1352565" y="277187"/>
                        </a:cubicBezTo>
                        <a:lnTo>
                          <a:pt x="1389225" y="271077"/>
                        </a:lnTo>
                        <a:lnTo>
                          <a:pt x="1358675" y="295517"/>
                        </a:lnTo>
                        <a:cubicBezTo>
                          <a:pt x="1248695" y="374947"/>
                          <a:pt x="1187595" y="466597"/>
                          <a:pt x="1169265" y="497147"/>
                        </a:cubicBezTo>
                        <a:lnTo>
                          <a:pt x="1358675" y="594907"/>
                        </a:lnTo>
                        <a:cubicBezTo>
                          <a:pt x="1383115" y="576577"/>
                          <a:pt x="1493095" y="497147"/>
                          <a:pt x="1603075" y="448267"/>
                        </a:cubicBezTo>
                        <a:lnTo>
                          <a:pt x="1645845" y="429937"/>
                        </a:lnTo>
                        <a:lnTo>
                          <a:pt x="1615295" y="460487"/>
                        </a:lnTo>
                        <a:cubicBezTo>
                          <a:pt x="1511425" y="558247"/>
                          <a:pt x="1456435" y="631567"/>
                          <a:pt x="1444215" y="649897"/>
                        </a:cubicBezTo>
                        <a:lnTo>
                          <a:pt x="1572525" y="723217"/>
                        </a:lnTo>
                        <a:cubicBezTo>
                          <a:pt x="1590855" y="710997"/>
                          <a:pt x="1706945" y="649897"/>
                          <a:pt x="1774155" y="570467"/>
                        </a:cubicBezTo>
                        <a:lnTo>
                          <a:pt x="1786375" y="576577"/>
                        </a:lnTo>
                        <a:cubicBezTo>
                          <a:pt x="1749715" y="631567"/>
                          <a:pt x="1719165" y="668227"/>
                          <a:pt x="1700835" y="692667"/>
                        </a:cubicBezTo>
                        <a:lnTo>
                          <a:pt x="1823035" y="607127"/>
                        </a:lnTo>
                        <a:lnTo>
                          <a:pt x="1798595" y="772097"/>
                        </a:lnTo>
                        <a:lnTo>
                          <a:pt x="1908575" y="662117"/>
                        </a:lnTo>
                        <a:lnTo>
                          <a:pt x="1908575" y="680447"/>
                        </a:lnTo>
                        <a:cubicBezTo>
                          <a:pt x="1908575" y="686557"/>
                          <a:pt x="1884135" y="1132586"/>
                          <a:pt x="1774155" y="1376986"/>
                        </a:cubicBezTo>
                        <a:cubicBezTo>
                          <a:pt x="1847475" y="1315886"/>
                          <a:pt x="1920795" y="1285336"/>
                          <a:pt x="1981895" y="1291446"/>
                        </a:cubicBezTo>
                        <a:cubicBezTo>
                          <a:pt x="2006335" y="1291446"/>
                          <a:pt x="2024665" y="1303666"/>
                          <a:pt x="2042995" y="1315886"/>
                        </a:cubicBezTo>
                        <a:cubicBezTo>
                          <a:pt x="2073545" y="1346436"/>
                          <a:pt x="2085765" y="1401426"/>
                          <a:pt x="2073545" y="1462526"/>
                        </a:cubicBezTo>
                        <a:cubicBezTo>
                          <a:pt x="2055215" y="1548066"/>
                          <a:pt x="2000225" y="1609165"/>
                          <a:pt x="1920795" y="1645826"/>
                        </a:cubicBezTo>
                        <a:cubicBezTo>
                          <a:pt x="1890245" y="1658046"/>
                          <a:pt x="1859695" y="1664155"/>
                          <a:pt x="1835255" y="1658046"/>
                        </a:cubicBezTo>
                        <a:lnTo>
                          <a:pt x="1835255" y="1658046"/>
                        </a:lnTo>
                        <a:cubicBezTo>
                          <a:pt x="1780265" y="1651935"/>
                          <a:pt x="1761935" y="1609165"/>
                          <a:pt x="1755825" y="1572506"/>
                        </a:cubicBezTo>
                        <a:cubicBezTo>
                          <a:pt x="1700835" y="1676375"/>
                          <a:pt x="1621405" y="1755805"/>
                          <a:pt x="1615295" y="1755805"/>
                        </a:cubicBezTo>
                        <a:cubicBezTo>
                          <a:pt x="1450325" y="1896335"/>
                          <a:pt x="1022624" y="1951325"/>
                          <a:pt x="729344" y="1920775"/>
                        </a:cubicBezTo>
                        <a:close/>
                        <a:moveTo>
                          <a:pt x="332194" y="191647"/>
                        </a:moveTo>
                        <a:cubicBezTo>
                          <a:pt x="313864" y="240527"/>
                          <a:pt x="301644" y="295517"/>
                          <a:pt x="295534" y="356617"/>
                        </a:cubicBezTo>
                        <a:cubicBezTo>
                          <a:pt x="277204" y="442157"/>
                          <a:pt x="264984" y="533807"/>
                          <a:pt x="222214" y="601017"/>
                        </a:cubicBezTo>
                        <a:cubicBezTo>
                          <a:pt x="222214" y="607127"/>
                          <a:pt x="216104" y="607127"/>
                          <a:pt x="216104" y="613237"/>
                        </a:cubicBezTo>
                        <a:cubicBezTo>
                          <a:pt x="-46626" y="1004276"/>
                          <a:pt x="-9966" y="1199796"/>
                          <a:pt x="75574" y="1352546"/>
                        </a:cubicBezTo>
                        <a:cubicBezTo>
                          <a:pt x="173334" y="1541956"/>
                          <a:pt x="448284" y="1853565"/>
                          <a:pt x="643804" y="1890225"/>
                        </a:cubicBezTo>
                        <a:cubicBezTo>
                          <a:pt x="674354" y="1896335"/>
                          <a:pt x="704904" y="1902445"/>
                          <a:pt x="735454" y="1902445"/>
                        </a:cubicBezTo>
                        <a:cubicBezTo>
                          <a:pt x="1022624" y="1932995"/>
                          <a:pt x="1450325" y="1878005"/>
                          <a:pt x="1615295" y="1743585"/>
                        </a:cubicBezTo>
                        <a:cubicBezTo>
                          <a:pt x="1615295" y="1743585"/>
                          <a:pt x="1706945" y="1651935"/>
                          <a:pt x="1761935" y="1541956"/>
                        </a:cubicBezTo>
                        <a:lnTo>
                          <a:pt x="1780265" y="1505296"/>
                        </a:lnTo>
                        <a:lnTo>
                          <a:pt x="1774155" y="1548066"/>
                        </a:lnTo>
                        <a:cubicBezTo>
                          <a:pt x="1774155" y="1572506"/>
                          <a:pt x="1780265" y="1639715"/>
                          <a:pt x="1841365" y="1645826"/>
                        </a:cubicBezTo>
                        <a:lnTo>
                          <a:pt x="1841365" y="1645826"/>
                        </a:lnTo>
                        <a:cubicBezTo>
                          <a:pt x="1859695" y="1645826"/>
                          <a:pt x="1890245" y="1645826"/>
                          <a:pt x="1914685" y="1633606"/>
                        </a:cubicBezTo>
                        <a:cubicBezTo>
                          <a:pt x="2018555" y="1590836"/>
                          <a:pt x="2049105" y="1499186"/>
                          <a:pt x="2055215" y="1462526"/>
                        </a:cubicBezTo>
                        <a:cubicBezTo>
                          <a:pt x="2067435" y="1407536"/>
                          <a:pt x="2055215" y="1358656"/>
                          <a:pt x="2030775" y="1328106"/>
                        </a:cubicBezTo>
                        <a:cubicBezTo>
                          <a:pt x="2018555" y="1315886"/>
                          <a:pt x="2000225" y="1309776"/>
                          <a:pt x="1981895" y="1303666"/>
                        </a:cubicBezTo>
                        <a:cubicBezTo>
                          <a:pt x="1920795" y="1297556"/>
                          <a:pt x="1835255" y="1340326"/>
                          <a:pt x="1761935" y="1413646"/>
                        </a:cubicBezTo>
                        <a:lnTo>
                          <a:pt x="1731385" y="1444196"/>
                        </a:lnTo>
                        <a:lnTo>
                          <a:pt x="1755825" y="1401426"/>
                        </a:lnTo>
                        <a:cubicBezTo>
                          <a:pt x="1865805" y="1199796"/>
                          <a:pt x="1896355" y="790427"/>
                          <a:pt x="1902465" y="698777"/>
                        </a:cubicBezTo>
                        <a:lnTo>
                          <a:pt x="1792485" y="808757"/>
                        </a:lnTo>
                        <a:lnTo>
                          <a:pt x="1816925" y="631567"/>
                        </a:lnTo>
                        <a:lnTo>
                          <a:pt x="1670285" y="729327"/>
                        </a:lnTo>
                        <a:lnTo>
                          <a:pt x="1658065" y="717107"/>
                        </a:lnTo>
                        <a:cubicBezTo>
                          <a:pt x="1658065" y="717107"/>
                          <a:pt x="1682505" y="692667"/>
                          <a:pt x="1731385" y="625457"/>
                        </a:cubicBezTo>
                        <a:cubicBezTo>
                          <a:pt x="1658065" y="686557"/>
                          <a:pt x="1578635" y="729327"/>
                          <a:pt x="1578635" y="729327"/>
                        </a:cubicBezTo>
                        <a:lnTo>
                          <a:pt x="1572525" y="729327"/>
                        </a:lnTo>
                        <a:lnTo>
                          <a:pt x="1419775" y="643787"/>
                        </a:lnTo>
                        <a:lnTo>
                          <a:pt x="1425885" y="637677"/>
                        </a:lnTo>
                        <a:cubicBezTo>
                          <a:pt x="1425885" y="631567"/>
                          <a:pt x="1462545" y="570467"/>
                          <a:pt x="1566415" y="466597"/>
                        </a:cubicBezTo>
                        <a:cubicBezTo>
                          <a:pt x="1456435" y="521587"/>
                          <a:pt x="1358675" y="594907"/>
                          <a:pt x="1358675" y="594907"/>
                        </a:cubicBezTo>
                        <a:lnTo>
                          <a:pt x="1352565" y="594907"/>
                        </a:lnTo>
                        <a:lnTo>
                          <a:pt x="1144825" y="497147"/>
                        </a:lnTo>
                        <a:lnTo>
                          <a:pt x="1150935" y="491037"/>
                        </a:lnTo>
                        <a:cubicBezTo>
                          <a:pt x="1150935" y="491037"/>
                          <a:pt x="1205925" y="393277"/>
                          <a:pt x="1315905" y="307737"/>
                        </a:cubicBezTo>
                        <a:cubicBezTo>
                          <a:pt x="1181485" y="356617"/>
                          <a:pt x="1095945" y="466597"/>
                          <a:pt x="1095945" y="466597"/>
                        </a:cubicBezTo>
                        <a:lnTo>
                          <a:pt x="1089835" y="472707"/>
                        </a:lnTo>
                        <a:lnTo>
                          <a:pt x="1083725" y="466597"/>
                        </a:lnTo>
                        <a:cubicBezTo>
                          <a:pt x="1083725" y="466597"/>
                          <a:pt x="1004294" y="411607"/>
                          <a:pt x="869874" y="387167"/>
                        </a:cubicBezTo>
                        <a:lnTo>
                          <a:pt x="857654" y="387167"/>
                        </a:lnTo>
                        <a:lnTo>
                          <a:pt x="863764" y="381057"/>
                        </a:lnTo>
                        <a:cubicBezTo>
                          <a:pt x="900424" y="313847"/>
                          <a:pt x="967634" y="252747"/>
                          <a:pt x="1016514" y="216087"/>
                        </a:cubicBezTo>
                        <a:cubicBezTo>
                          <a:pt x="955414" y="246637"/>
                          <a:pt x="863764" y="295517"/>
                          <a:pt x="814884" y="356617"/>
                        </a:cubicBezTo>
                        <a:lnTo>
                          <a:pt x="808774" y="362727"/>
                        </a:lnTo>
                        <a:lnTo>
                          <a:pt x="802664" y="356617"/>
                        </a:lnTo>
                        <a:cubicBezTo>
                          <a:pt x="735454" y="301627"/>
                          <a:pt x="484944" y="222197"/>
                          <a:pt x="478834" y="222197"/>
                        </a:cubicBezTo>
                        <a:lnTo>
                          <a:pt x="466614" y="216087"/>
                        </a:lnTo>
                        <a:lnTo>
                          <a:pt x="472724" y="209977"/>
                        </a:lnTo>
                        <a:cubicBezTo>
                          <a:pt x="478834" y="203867"/>
                          <a:pt x="552154" y="112217"/>
                          <a:pt x="814884" y="8348"/>
                        </a:cubicBezTo>
                        <a:cubicBezTo>
                          <a:pt x="576594" y="8348"/>
                          <a:pt x="381074" y="191647"/>
                          <a:pt x="374964" y="191647"/>
                        </a:cubicBezTo>
                        <a:lnTo>
                          <a:pt x="374964" y="191647"/>
                        </a:lnTo>
                        <a:lnTo>
                          <a:pt x="332194" y="191647"/>
                        </a:lnTo>
                        <a:close/>
                      </a:path>
                    </a:pathLst>
                  </a:custGeom>
                  <a:solidFill>
                    <a:srgbClr val="BA8058"/>
                  </a:solidFill>
                  <a:ln w="61038" cap="flat">
                    <a:noFill/>
                    <a:prstDash val="solid"/>
                    <a:miter/>
                  </a:ln>
                </p:spPr>
                <p:txBody>
                  <a:bodyPr rtlCol="0" anchor="ctr"/>
                  <a:lstStyle/>
                  <a:p>
                    <a:endParaRPr lang="en-US"/>
                  </a:p>
                </p:txBody>
              </p:sp>
            </p:grpSp>
            <p:sp>
              <p:nvSpPr>
                <p:cNvPr id="118" name="Freeform: Shape 117">
                  <a:extLst>
                    <a:ext uri="{FF2B5EF4-FFF2-40B4-BE49-F238E27FC236}">
                      <a16:creationId xmlns:a16="http://schemas.microsoft.com/office/drawing/2014/main" id="{38081F98-4E11-4082-9521-58F550BACBF6}"/>
                    </a:ext>
                  </a:extLst>
                </p:cNvPr>
                <p:cNvSpPr/>
                <p:nvPr/>
              </p:nvSpPr>
              <p:spPr>
                <a:xfrm>
                  <a:off x="1724119" y="5671527"/>
                  <a:ext cx="330530" cy="146115"/>
                </a:xfrm>
                <a:custGeom>
                  <a:avLst/>
                  <a:gdLst>
                    <a:gd name="connsiteX0" fmla="*/ 268840 w 330530"/>
                    <a:gd name="connsiteY0" fmla="*/ 9165 h 146115"/>
                    <a:gd name="connsiteX1" fmla="*/ 164970 w 330530"/>
                    <a:gd name="connsiteY1" fmla="*/ 9165 h 146115"/>
                    <a:gd name="connsiteX2" fmla="*/ 128310 w 330530"/>
                    <a:gd name="connsiteY2" fmla="*/ 15275 h 146115"/>
                    <a:gd name="connsiteX3" fmla="*/ 0 w 330530"/>
                    <a:gd name="connsiteY3" fmla="*/ 137475 h 146115"/>
                    <a:gd name="connsiteX4" fmla="*/ 12220 w 330530"/>
                    <a:gd name="connsiteY4" fmla="*/ 143585 h 146115"/>
                    <a:gd name="connsiteX5" fmla="*/ 219960 w 330530"/>
                    <a:gd name="connsiteY5" fmla="*/ 106925 h 146115"/>
                    <a:gd name="connsiteX6" fmla="*/ 329940 w 330530"/>
                    <a:gd name="connsiteY6" fmla="*/ 70265 h 146115"/>
                    <a:gd name="connsiteX7" fmla="*/ 268840 w 330530"/>
                    <a:gd name="connsiteY7" fmla="*/ 9165 h 14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530" h="146115">
                      <a:moveTo>
                        <a:pt x="268840" y="9165"/>
                      </a:moveTo>
                      <a:cubicBezTo>
                        <a:pt x="232180" y="-3055"/>
                        <a:pt x="195520" y="-3055"/>
                        <a:pt x="164970" y="9165"/>
                      </a:cubicBezTo>
                      <a:cubicBezTo>
                        <a:pt x="152750" y="9165"/>
                        <a:pt x="140530" y="15275"/>
                        <a:pt x="128310" y="15275"/>
                      </a:cubicBezTo>
                      <a:cubicBezTo>
                        <a:pt x="73320" y="33605"/>
                        <a:pt x="18330" y="76375"/>
                        <a:pt x="0" y="137475"/>
                      </a:cubicBezTo>
                      <a:cubicBezTo>
                        <a:pt x="0" y="143585"/>
                        <a:pt x="6110" y="149695"/>
                        <a:pt x="12220" y="143585"/>
                      </a:cubicBezTo>
                      <a:cubicBezTo>
                        <a:pt x="67210" y="94705"/>
                        <a:pt x="152750" y="94705"/>
                        <a:pt x="219960" y="106925"/>
                      </a:cubicBezTo>
                      <a:cubicBezTo>
                        <a:pt x="262730" y="113035"/>
                        <a:pt x="317720" y="119145"/>
                        <a:pt x="329940" y="70265"/>
                      </a:cubicBezTo>
                      <a:cubicBezTo>
                        <a:pt x="336050" y="39715"/>
                        <a:pt x="293280" y="21385"/>
                        <a:pt x="268840" y="9165"/>
                      </a:cubicBezTo>
                      <a:close/>
                    </a:path>
                  </a:pathLst>
                </a:custGeom>
                <a:solidFill>
                  <a:srgbClr val="EEB4CF">
                    <a:alpha val="40000"/>
                  </a:srgbClr>
                </a:solidFill>
                <a:ln w="61038"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3C77CAC-6FE8-4323-91E2-1E9C691024C9}"/>
                    </a:ext>
                  </a:extLst>
                </p:cNvPr>
                <p:cNvSpPr/>
                <p:nvPr/>
              </p:nvSpPr>
              <p:spPr>
                <a:xfrm>
                  <a:off x="910813" y="5827332"/>
                  <a:ext cx="825526" cy="452244"/>
                </a:xfrm>
                <a:custGeom>
                  <a:avLst/>
                  <a:gdLst>
                    <a:gd name="connsiteX0" fmla="*/ 25116 w 825526"/>
                    <a:gd name="connsiteY0" fmla="*/ 0 h 452244"/>
                    <a:gd name="connsiteX1" fmla="*/ 220636 w 825526"/>
                    <a:gd name="connsiteY1" fmla="*/ 177190 h 452244"/>
                    <a:gd name="connsiteX2" fmla="*/ 733877 w 825526"/>
                    <a:gd name="connsiteY2" fmla="*/ 164970 h 452244"/>
                    <a:gd name="connsiteX3" fmla="*/ 691107 w 825526"/>
                    <a:gd name="connsiteY3" fmla="*/ 146640 h 452244"/>
                    <a:gd name="connsiteX4" fmla="*/ 825527 w 825526"/>
                    <a:gd name="connsiteY4" fmla="*/ 226070 h 452244"/>
                    <a:gd name="connsiteX5" fmla="*/ 764427 w 825526"/>
                    <a:gd name="connsiteY5" fmla="*/ 195520 h 452244"/>
                    <a:gd name="connsiteX6" fmla="*/ 507807 w 825526"/>
                    <a:gd name="connsiteY6" fmla="*/ 452140 h 452244"/>
                    <a:gd name="connsiteX7" fmla="*/ 177866 w 825526"/>
                    <a:gd name="connsiteY7" fmla="*/ 201630 h 452244"/>
                    <a:gd name="connsiteX8" fmla="*/ 25116 w 825526"/>
                    <a:gd name="connsiteY8" fmla="*/ 0 h 45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5526" h="452244">
                      <a:moveTo>
                        <a:pt x="25116" y="0"/>
                      </a:moveTo>
                      <a:cubicBezTo>
                        <a:pt x="25116" y="0"/>
                        <a:pt x="-17654" y="54990"/>
                        <a:pt x="220636" y="177190"/>
                      </a:cubicBezTo>
                      <a:cubicBezTo>
                        <a:pt x="306176" y="219960"/>
                        <a:pt x="562797" y="232180"/>
                        <a:pt x="733877" y="164970"/>
                      </a:cubicBezTo>
                      <a:cubicBezTo>
                        <a:pt x="703327" y="146640"/>
                        <a:pt x="691107" y="146640"/>
                        <a:pt x="691107" y="146640"/>
                      </a:cubicBezTo>
                      <a:cubicBezTo>
                        <a:pt x="691107" y="146640"/>
                        <a:pt x="794977" y="128310"/>
                        <a:pt x="825527" y="226070"/>
                      </a:cubicBezTo>
                      <a:cubicBezTo>
                        <a:pt x="776647" y="195520"/>
                        <a:pt x="764427" y="195520"/>
                        <a:pt x="764427" y="195520"/>
                      </a:cubicBezTo>
                      <a:cubicBezTo>
                        <a:pt x="764427" y="195520"/>
                        <a:pt x="709437" y="458249"/>
                        <a:pt x="507807" y="452140"/>
                      </a:cubicBezTo>
                      <a:cubicBezTo>
                        <a:pt x="324506" y="446029"/>
                        <a:pt x="318396" y="299390"/>
                        <a:pt x="177866" y="201630"/>
                      </a:cubicBezTo>
                      <a:cubicBezTo>
                        <a:pt x="31226" y="97760"/>
                        <a:pt x="-42094" y="42770"/>
                        <a:pt x="25116" y="0"/>
                      </a:cubicBezTo>
                      <a:close/>
                    </a:path>
                  </a:pathLst>
                </a:custGeom>
                <a:solidFill>
                  <a:srgbClr val="FFD6B6"/>
                </a:solidFill>
                <a:ln w="61038"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10EAADC-7DD7-452A-ACEE-7C860FACB194}"/>
                    </a:ext>
                  </a:extLst>
                </p:cNvPr>
                <p:cNvSpPr/>
                <p:nvPr/>
              </p:nvSpPr>
              <p:spPr>
                <a:xfrm>
                  <a:off x="734299" y="5279343"/>
                  <a:ext cx="1729131" cy="633528"/>
                </a:xfrm>
                <a:custGeom>
                  <a:avLst/>
                  <a:gdLst>
                    <a:gd name="connsiteX0" fmla="*/ 287170 w 1729131"/>
                    <a:gd name="connsiteY0" fmla="*/ 254709 h 633528"/>
                    <a:gd name="connsiteX1" fmla="*/ 427700 w 1729131"/>
                    <a:gd name="connsiteY1" fmla="*/ 175280 h 633528"/>
                    <a:gd name="connsiteX2" fmla="*/ 525460 w 1729131"/>
                    <a:gd name="connsiteY2" fmla="*/ 89740 h 633528"/>
                    <a:gd name="connsiteX3" fmla="*/ 574340 w 1729131"/>
                    <a:gd name="connsiteY3" fmla="*/ 266929 h 633528"/>
                    <a:gd name="connsiteX4" fmla="*/ 1032591 w 1729131"/>
                    <a:gd name="connsiteY4" fmla="*/ 590759 h 633528"/>
                    <a:gd name="connsiteX5" fmla="*/ 1380861 w 1729131"/>
                    <a:gd name="connsiteY5" fmla="*/ 419679 h 633528"/>
                    <a:gd name="connsiteX6" fmla="*/ 1704691 w 1729131"/>
                    <a:gd name="connsiteY6" fmla="*/ 633529 h 633528"/>
                    <a:gd name="connsiteX7" fmla="*/ 1729131 w 1729131"/>
                    <a:gd name="connsiteY7" fmla="*/ 554099 h 633528"/>
                    <a:gd name="connsiteX8" fmla="*/ 1356421 w 1729131"/>
                    <a:gd name="connsiteY8" fmla="*/ 303589 h 633528"/>
                    <a:gd name="connsiteX9" fmla="*/ 892061 w 1729131"/>
                    <a:gd name="connsiteY9" fmla="*/ 468559 h 633528"/>
                    <a:gd name="connsiteX10" fmla="*/ 665990 w 1729131"/>
                    <a:gd name="connsiteY10" fmla="*/ 126399 h 633528"/>
                    <a:gd name="connsiteX11" fmla="*/ 458250 w 1729131"/>
                    <a:gd name="connsiteY11" fmla="*/ 16420 h 633528"/>
                    <a:gd name="connsiteX12" fmla="*/ 207740 w 1729131"/>
                    <a:gd name="connsiteY12" fmla="*/ 181389 h 633528"/>
                    <a:gd name="connsiteX13" fmla="*/ 24440 w 1729131"/>
                    <a:gd name="connsiteY13" fmla="*/ 77520 h 633528"/>
                    <a:gd name="connsiteX14" fmla="*/ 0 w 1729131"/>
                    <a:gd name="connsiteY14" fmla="*/ 132510 h 633528"/>
                    <a:gd name="connsiteX15" fmla="*/ 287170 w 1729131"/>
                    <a:gd name="connsiteY15" fmla="*/ 254709 h 63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9131" h="633528">
                      <a:moveTo>
                        <a:pt x="287170" y="254709"/>
                      </a:moveTo>
                      <a:cubicBezTo>
                        <a:pt x="366600" y="248599"/>
                        <a:pt x="391040" y="242489"/>
                        <a:pt x="427700" y="175280"/>
                      </a:cubicBezTo>
                      <a:cubicBezTo>
                        <a:pt x="464360" y="108070"/>
                        <a:pt x="452140" y="71410"/>
                        <a:pt x="525460" y="89740"/>
                      </a:cubicBezTo>
                      <a:cubicBezTo>
                        <a:pt x="598780" y="108070"/>
                        <a:pt x="598780" y="132510"/>
                        <a:pt x="574340" y="266929"/>
                      </a:cubicBezTo>
                      <a:cubicBezTo>
                        <a:pt x="549900" y="401349"/>
                        <a:pt x="757641" y="529659"/>
                        <a:pt x="1032591" y="590759"/>
                      </a:cubicBezTo>
                      <a:cubicBezTo>
                        <a:pt x="1307541" y="651859"/>
                        <a:pt x="1380861" y="419679"/>
                        <a:pt x="1380861" y="419679"/>
                      </a:cubicBezTo>
                      <a:lnTo>
                        <a:pt x="1704691" y="633529"/>
                      </a:lnTo>
                      <a:lnTo>
                        <a:pt x="1729131" y="554099"/>
                      </a:lnTo>
                      <a:cubicBezTo>
                        <a:pt x="1729131" y="554099"/>
                        <a:pt x="1710801" y="529659"/>
                        <a:pt x="1356421" y="303589"/>
                      </a:cubicBezTo>
                      <a:cubicBezTo>
                        <a:pt x="1295321" y="474669"/>
                        <a:pt x="1160901" y="572429"/>
                        <a:pt x="892061" y="468559"/>
                      </a:cubicBezTo>
                      <a:cubicBezTo>
                        <a:pt x="623220" y="364689"/>
                        <a:pt x="659880" y="224159"/>
                        <a:pt x="665990" y="126399"/>
                      </a:cubicBezTo>
                      <a:cubicBezTo>
                        <a:pt x="678211" y="34750"/>
                        <a:pt x="482690" y="-32460"/>
                        <a:pt x="458250" y="16420"/>
                      </a:cubicBezTo>
                      <a:cubicBezTo>
                        <a:pt x="397150" y="156949"/>
                        <a:pt x="342160" y="211939"/>
                        <a:pt x="207740" y="181389"/>
                      </a:cubicBezTo>
                      <a:cubicBezTo>
                        <a:pt x="128310" y="163059"/>
                        <a:pt x="61100" y="108070"/>
                        <a:pt x="24440" y="77520"/>
                      </a:cubicBezTo>
                      <a:cubicBezTo>
                        <a:pt x="12220" y="95850"/>
                        <a:pt x="6110" y="114180"/>
                        <a:pt x="0" y="132510"/>
                      </a:cubicBezTo>
                      <a:cubicBezTo>
                        <a:pt x="91650" y="205829"/>
                        <a:pt x="226070" y="254709"/>
                        <a:pt x="287170" y="254709"/>
                      </a:cubicBezTo>
                      <a:close/>
                    </a:path>
                  </a:pathLst>
                </a:custGeom>
                <a:solidFill>
                  <a:srgbClr val="FFD6B6"/>
                </a:solidFill>
                <a:ln w="61038"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A1FA11C2-0736-42EB-A37C-21EE93A4D732}"/>
                    </a:ext>
                  </a:extLst>
                </p:cNvPr>
                <p:cNvSpPr/>
                <p:nvPr/>
              </p:nvSpPr>
              <p:spPr>
                <a:xfrm>
                  <a:off x="1608029" y="5127931"/>
                  <a:ext cx="378820" cy="161721"/>
                </a:xfrm>
                <a:custGeom>
                  <a:avLst/>
                  <a:gdLst>
                    <a:gd name="connsiteX0" fmla="*/ 0 w 378820"/>
                    <a:gd name="connsiteY0" fmla="*/ 70072 h 161721"/>
                    <a:gd name="connsiteX1" fmla="*/ 378820 w 378820"/>
                    <a:gd name="connsiteY1" fmla="*/ 161722 h 161721"/>
                    <a:gd name="connsiteX2" fmla="*/ 0 w 378820"/>
                    <a:gd name="connsiteY2" fmla="*/ 70072 h 161721"/>
                  </a:gdLst>
                  <a:ahLst/>
                  <a:cxnLst>
                    <a:cxn ang="0">
                      <a:pos x="connsiteX0" y="connsiteY0"/>
                    </a:cxn>
                    <a:cxn ang="0">
                      <a:pos x="connsiteX1" y="connsiteY1"/>
                    </a:cxn>
                    <a:cxn ang="0">
                      <a:pos x="connsiteX2" y="connsiteY2"/>
                    </a:cxn>
                  </a:cxnLst>
                  <a:rect l="l" t="t" r="r" b="b"/>
                  <a:pathLst>
                    <a:path w="378820" h="161721">
                      <a:moveTo>
                        <a:pt x="0" y="70072"/>
                      </a:moveTo>
                      <a:cubicBezTo>
                        <a:pt x="0" y="70072"/>
                        <a:pt x="201630" y="-21578"/>
                        <a:pt x="378820" y="161722"/>
                      </a:cubicBezTo>
                      <a:cubicBezTo>
                        <a:pt x="342160" y="57852"/>
                        <a:pt x="195520" y="-88788"/>
                        <a:pt x="0" y="70072"/>
                      </a:cubicBezTo>
                      <a:close/>
                    </a:path>
                  </a:pathLst>
                </a:custGeom>
                <a:solidFill>
                  <a:srgbClr val="FFD6B6"/>
                </a:solidFill>
                <a:ln w="61038"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A643C06-00ED-4183-8F5F-444C35D2DBA4}"/>
                    </a:ext>
                  </a:extLst>
                </p:cNvPr>
                <p:cNvSpPr/>
                <p:nvPr/>
              </p:nvSpPr>
              <p:spPr>
                <a:xfrm>
                  <a:off x="652558" y="4578948"/>
                  <a:ext cx="2061382" cy="1913453"/>
                </a:xfrm>
                <a:custGeom>
                  <a:avLst/>
                  <a:gdLst>
                    <a:gd name="connsiteX0" fmla="*/ 1920852 w 2061382"/>
                    <a:gd name="connsiteY0" fmla="*/ 1578324 h 1913453"/>
                    <a:gd name="connsiteX1" fmla="*/ 1951402 w 2061382"/>
                    <a:gd name="connsiteY1" fmla="*/ 1413354 h 1913453"/>
                    <a:gd name="connsiteX2" fmla="*/ 1969732 w 2061382"/>
                    <a:gd name="connsiteY2" fmla="*/ 1333924 h 1913453"/>
                    <a:gd name="connsiteX3" fmla="*/ 2061382 w 2061382"/>
                    <a:gd name="connsiteY3" fmla="*/ 1388914 h 1913453"/>
                    <a:gd name="connsiteX4" fmla="*/ 2030832 w 2061382"/>
                    <a:gd name="connsiteY4" fmla="*/ 1321704 h 1913453"/>
                    <a:gd name="connsiteX5" fmla="*/ 1749772 w 2061382"/>
                    <a:gd name="connsiteY5" fmla="*/ 1407244 h 1913453"/>
                    <a:gd name="connsiteX6" fmla="*/ 1902522 w 2061382"/>
                    <a:gd name="connsiteY6" fmla="*/ 680155 h 1913453"/>
                    <a:gd name="connsiteX7" fmla="*/ 1792542 w 2061382"/>
                    <a:gd name="connsiteY7" fmla="*/ 790135 h 1913453"/>
                    <a:gd name="connsiteX8" fmla="*/ 1816982 w 2061382"/>
                    <a:gd name="connsiteY8" fmla="*/ 619055 h 1913453"/>
                    <a:gd name="connsiteX9" fmla="*/ 1658122 w 2061382"/>
                    <a:gd name="connsiteY9" fmla="*/ 729035 h 1913453"/>
                    <a:gd name="connsiteX10" fmla="*/ 1780322 w 2061382"/>
                    <a:gd name="connsiteY10" fmla="*/ 570175 h 1913453"/>
                    <a:gd name="connsiteX11" fmla="*/ 1572582 w 2061382"/>
                    <a:gd name="connsiteY11" fmla="*/ 722925 h 1913453"/>
                    <a:gd name="connsiteX12" fmla="*/ 1432052 w 2061382"/>
                    <a:gd name="connsiteY12" fmla="*/ 643495 h 1913453"/>
                    <a:gd name="connsiteX13" fmla="*/ 1609242 w 2061382"/>
                    <a:gd name="connsiteY13" fmla="*/ 441865 h 1913453"/>
                    <a:gd name="connsiteX14" fmla="*/ 1358732 w 2061382"/>
                    <a:gd name="connsiteY14" fmla="*/ 588505 h 1913453"/>
                    <a:gd name="connsiteX15" fmla="*/ 1157102 w 2061382"/>
                    <a:gd name="connsiteY15" fmla="*/ 484635 h 1913453"/>
                    <a:gd name="connsiteX16" fmla="*/ 1352622 w 2061382"/>
                    <a:gd name="connsiteY16" fmla="*/ 276896 h 1913453"/>
                    <a:gd name="connsiteX17" fmla="*/ 1089892 w 2061382"/>
                    <a:gd name="connsiteY17" fmla="*/ 454085 h 1913453"/>
                    <a:gd name="connsiteX18" fmla="*/ 876042 w 2061382"/>
                    <a:gd name="connsiteY18" fmla="*/ 374655 h 1913453"/>
                    <a:gd name="connsiteX19" fmla="*/ 1077672 w 2061382"/>
                    <a:gd name="connsiteY19" fmla="*/ 173026 h 1913453"/>
                    <a:gd name="connsiteX20" fmla="*/ 808832 w 2061382"/>
                    <a:gd name="connsiteY20" fmla="*/ 344106 h 1913453"/>
                    <a:gd name="connsiteX21" fmla="*/ 485001 w 2061382"/>
                    <a:gd name="connsiteY21" fmla="*/ 209686 h 1913453"/>
                    <a:gd name="connsiteX22" fmla="*/ 857712 w 2061382"/>
                    <a:gd name="connsiteY22" fmla="*/ 1946 h 1913453"/>
                    <a:gd name="connsiteX23" fmla="*/ 381131 w 2061382"/>
                    <a:gd name="connsiteY23" fmla="*/ 191356 h 1913453"/>
                    <a:gd name="connsiteX24" fmla="*/ 338361 w 2061382"/>
                    <a:gd name="connsiteY24" fmla="*/ 179136 h 1913453"/>
                    <a:gd name="connsiteX25" fmla="*/ 301701 w 2061382"/>
                    <a:gd name="connsiteY25" fmla="*/ 331886 h 1913453"/>
                    <a:gd name="connsiteX26" fmla="*/ 307811 w 2061382"/>
                    <a:gd name="connsiteY26" fmla="*/ 319666 h 1913453"/>
                    <a:gd name="connsiteX27" fmla="*/ 491111 w 2061382"/>
                    <a:gd name="connsiteY27" fmla="*/ 166916 h 1913453"/>
                    <a:gd name="connsiteX28" fmla="*/ 393351 w 2061382"/>
                    <a:gd name="connsiteY28" fmla="*/ 252456 h 1913453"/>
                    <a:gd name="connsiteX29" fmla="*/ 784392 w 2061382"/>
                    <a:gd name="connsiteY29" fmla="*/ 399095 h 1913453"/>
                    <a:gd name="connsiteX30" fmla="*/ 869932 w 2061382"/>
                    <a:gd name="connsiteY30" fmla="*/ 319666 h 1913453"/>
                    <a:gd name="connsiteX31" fmla="*/ 814942 w 2061382"/>
                    <a:gd name="connsiteY31" fmla="*/ 435755 h 1913453"/>
                    <a:gd name="connsiteX32" fmla="*/ 1065452 w 2061382"/>
                    <a:gd name="connsiteY32" fmla="*/ 509075 h 1913453"/>
                    <a:gd name="connsiteX33" fmla="*/ 1150992 w 2061382"/>
                    <a:gd name="connsiteY33" fmla="*/ 447975 h 1913453"/>
                    <a:gd name="connsiteX34" fmla="*/ 1108222 w 2061382"/>
                    <a:gd name="connsiteY34" fmla="*/ 533515 h 1913453"/>
                    <a:gd name="connsiteX35" fmla="*/ 1315962 w 2061382"/>
                    <a:gd name="connsiteY35" fmla="*/ 655715 h 1913453"/>
                    <a:gd name="connsiteX36" fmla="*/ 1438162 w 2061382"/>
                    <a:gd name="connsiteY36" fmla="*/ 582395 h 1913453"/>
                    <a:gd name="connsiteX37" fmla="*/ 1358732 w 2061382"/>
                    <a:gd name="connsiteY37" fmla="*/ 680155 h 1913453"/>
                    <a:gd name="connsiteX38" fmla="*/ 1529812 w 2061382"/>
                    <a:gd name="connsiteY38" fmla="*/ 784025 h 1913453"/>
                    <a:gd name="connsiteX39" fmla="*/ 1627572 w 2061382"/>
                    <a:gd name="connsiteY39" fmla="*/ 753475 h 1913453"/>
                    <a:gd name="connsiteX40" fmla="*/ 1603132 w 2061382"/>
                    <a:gd name="connsiteY40" fmla="*/ 845125 h 1913453"/>
                    <a:gd name="connsiteX41" fmla="*/ 1719222 w 2061382"/>
                    <a:gd name="connsiteY41" fmla="*/ 747365 h 1913453"/>
                    <a:gd name="connsiteX42" fmla="*/ 1707002 w 2061382"/>
                    <a:gd name="connsiteY42" fmla="*/ 1223944 h 1913453"/>
                    <a:gd name="connsiteX43" fmla="*/ 1150992 w 2061382"/>
                    <a:gd name="connsiteY43" fmla="*/ 1834944 h 1913453"/>
                    <a:gd name="connsiteX44" fmla="*/ 228381 w 2061382"/>
                    <a:gd name="connsiteY44" fmla="*/ 1498894 h 1913453"/>
                    <a:gd name="connsiteX45" fmla="*/ 75631 w 2061382"/>
                    <a:gd name="connsiteY45" fmla="*/ 820685 h 1913453"/>
                    <a:gd name="connsiteX46" fmla="*/ 75631 w 2061382"/>
                    <a:gd name="connsiteY46" fmla="*/ 820685 h 1913453"/>
                    <a:gd name="connsiteX47" fmla="*/ 57301 w 2061382"/>
                    <a:gd name="connsiteY47" fmla="*/ 1346144 h 1913453"/>
                    <a:gd name="connsiteX48" fmla="*/ 625531 w 2061382"/>
                    <a:gd name="connsiteY48" fmla="*/ 1889933 h 1913453"/>
                    <a:gd name="connsiteX49" fmla="*/ 1603132 w 2061382"/>
                    <a:gd name="connsiteY49" fmla="*/ 1743294 h 1913453"/>
                    <a:gd name="connsiteX50" fmla="*/ 1749772 w 2061382"/>
                    <a:gd name="connsiteY50" fmla="*/ 1535554 h 1913453"/>
                    <a:gd name="connsiteX51" fmla="*/ 1835312 w 2061382"/>
                    <a:gd name="connsiteY51" fmla="*/ 1645534 h 1913453"/>
                    <a:gd name="connsiteX52" fmla="*/ 1920852 w 2061382"/>
                    <a:gd name="connsiteY52" fmla="*/ 1578324 h 191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61382" h="1913453">
                      <a:moveTo>
                        <a:pt x="1920852" y="1578324"/>
                      </a:moveTo>
                      <a:cubicBezTo>
                        <a:pt x="2036942" y="1523334"/>
                        <a:pt x="2012502" y="1413354"/>
                        <a:pt x="1951402" y="1413354"/>
                      </a:cubicBezTo>
                      <a:cubicBezTo>
                        <a:pt x="1890302" y="1413354"/>
                        <a:pt x="1896412" y="1346144"/>
                        <a:pt x="1969732" y="1333924"/>
                      </a:cubicBezTo>
                      <a:cubicBezTo>
                        <a:pt x="2018612" y="1327814"/>
                        <a:pt x="2049162" y="1358364"/>
                        <a:pt x="2061382" y="1388914"/>
                      </a:cubicBezTo>
                      <a:cubicBezTo>
                        <a:pt x="2055272" y="1358364"/>
                        <a:pt x="2049162" y="1333924"/>
                        <a:pt x="2030832" y="1321704"/>
                      </a:cubicBezTo>
                      <a:cubicBezTo>
                        <a:pt x="1975842" y="1266714"/>
                        <a:pt x="1853642" y="1303374"/>
                        <a:pt x="1749772" y="1407244"/>
                      </a:cubicBezTo>
                      <a:cubicBezTo>
                        <a:pt x="1871972" y="1175064"/>
                        <a:pt x="1902522" y="680155"/>
                        <a:pt x="1902522" y="680155"/>
                      </a:cubicBezTo>
                      <a:lnTo>
                        <a:pt x="1792542" y="790135"/>
                      </a:lnTo>
                      <a:lnTo>
                        <a:pt x="1816982" y="619055"/>
                      </a:lnTo>
                      <a:lnTo>
                        <a:pt x="1658122" y="729035"/>
                      </a:lnTo>
                      <a:cubicBezTo>
                        <a:pt x="1658122" y="729035"/>
                        <a:pt x="1688672" y="698485"/>
                        <a:pt x="1780322" y="570175"/>
                      </a:cubicBezTo>
                      <a:cubicBezTo>
                        <a:pt x="1694782" y="661825"/>
                        <a:pt x="1572582" y="722925"/>
                        <a:pt x="1572582" y="722925"/>
                      </a:cubicBezTo>
                      <a:lnTo>
                        <a:pt x="1432052" y="643495"/>
                      </a:lnTo>
                      <a:cubicBezTo>
                        <a:pt x="1432052" y="643495"/>
                        <a:pt x="1474822" y="564065"/>
                        <a:pt x="1609242" y="441865"/>
                      </a:cubicBezTo>
                      <a:cubicBezTo>
                        <a:pt x="1480932" y="496855"/>
                        <a:pt x="1358732" y="588505"/>
                        <a:pt x="1358732" y="588505"/>
                      </a:cubicBezTo>
                      <a:lnTo>
                        <a:pt x="1157102" y="484635"/>
                      </a:lnTo>
                      <a:cubicBezTo>
                        <a:pt x="1157102" y="484635"/>
                        <a:pt x="1218202" y="368545"/>
                        <a:pt x="1352622" y="276896"/>
                      </a:cubicBezTo>
                      <a:cubicBezTo>
                        <a:pt x="1193762" y="313556"/>
                        <a:pt x="1089892" y="454085"/>
                        <a:pt x="1089892" y="454085"/>
                      </a:cubicBezTo>
                      <a:cubicBezTo>
                        <a:pt x="1089892" y="454085"/>
                        <a:pt x="1010462" y="399095"/>
                        <a:pt x="876042" y="374655"/>
                      </a:cubicBezTo>
                      <a:cubicBezTo>
                        <a:pt x="937142" y="264676"/>
                        <a:pt x="1077672" y="173026"/>
                        <a:pt x="1077672" y="173026"/>
                      </a:cubicBezTo>
                      <a:cubicBezTo>
                        <a:pt x="1077672" y="173026"/>
                        <a:pt x="894372" y="246346"/>
                        <a:pt x="808832" y="344106"/>
                      </a:cubicBezTo>
                      <a:cubicBezTo>
                        <a:pt x="735511" y="289116"/>
                        <a:pt x="485001" y="209686"/>
                        <a:pt x="485001" y="209686"/>
                      </a:cubicBezTo>
                      <a:cubicBezTo>
                        <a:pt x="485001" y="209686"/>
                        <a:pt x="570541" y="105816"/>
                        <a:pt x="857712" y="1946"/>
                      </a:cubicBezTo>
                      <a:cubicBezTo>
                        <a:pt x="594981" y="-22494"/>
                        <a:pt x="381131" y="191356"/>
                        <a:pt x="381131" y="191356"/>
                      </a:cubicBezTo>
                      <a:cubicBezTo>
                        <a:pt x="381131" y="191356"/>
                        <a:pt x="381131" y="191356"/>
                        <a:pt x="338361" y="179136"/>
                      </a:cubicBezTo>
                      <a:cubicBezTo>
                        <a:pt x="320031" y="221906"/>
                        <a:pt x="307811" y="276896"/>
                        <a:pt x="301701" y="331886"/>
                      </a:cubicBezTo>
                      <a:cubicBezTo>
                        <a:pt x="301701" y="325776"/>
                        <a:pt x="307811" y="325776"/>
                        <a:pt x="307811" y="319666"/>
                      </a:cubicBezTo>
                      <a:cubicBezTo>
                        <a:pt x="362801" y="197466"/>
                        <a:pt x="491111" y="166916"/>
                        <a:pt x="491111" y="166916"/>
                      </a:cubicBezTo>
                      <a:lnTo>
                        <a:pt x="393351" y="252456"/>
                      </a:lnTo>
                      <a:lnTo>
                        <a:pt x="784392" y="399095"/>
                      </a:lnTo>
                      <a:lnTo>
                        <a:pt x="869932" y="319666"/>
                      </a:lnTo>
                      <a:lnTo>
                        <a:pt x="814942" y="435755"/>
                      </a:lnTo>
                      <a:lnTo>
                        <a:pt x="1065452" y="509075"/>
                      </a:lnTo>
                      <a:lnTo>
                        <a:pt x="1150992" y="447975"/>
                      </a:lnTo>
                      <a:lnTo>
                        <a:pt x="1108222" y="533515"/>
                      </a:lnTo>
                      <a:lnTo>
                        <a:pt x="1315962" y="655715"/>
                      </a:lnTo>
                      <a:lnTo>
                        <a:pt x="1438162" y="582395"/>
                      </a:lnTo>
                      <a:lnTo>
                        <a:pt x="1358732" y="680155"/>
                      </a:lnTo>
                      <a:lnTo>
                        <a:pt x="1529812" y="784025"/>
                      </a:lnTo>
                      <a:lnTo>
                        <a:pt x="1627572" y="753475"/>
                      </a:lnTo>
                      <a:lnTo>
                        <a:pt x="1603132" y="845125"/>
                      </a:lnTo>
                      <a:cubicBezTo>
                        <a:pt x="1603132" y="845125"/>
                        <a:pt x="1603132" y="845125"/>
                        <a:pt x="1719222" y="747365"/>
                      </a:cubicBezTo>
                      <a:cubicBezTo>
                        <a:pt x="1700892" y="857345"/>
                        <a:pt x="1792542" y="900115"/>
                        <a:pt x="1707002" y="1223944"/>
                      </a:cubicBezTo>
                      <a:cubicBezTo>
                        <a:pt x="1627572" y="1547774"/>
                        <a:pt x="1487042" y="1773844"/>
                        <a:pt x="1150992" y="1834944"/>
                      </a:cubicBezTo>
                      <a:cubicBezTo>
                        <a:pt x="649971" y="1926594"/>
                        <a:pt x="527771" y="1859384"/>
                        <a:pt x="228381" y="1498894"/>
                      </a:cubicBezTo>
                      <a:cubicBezTo>
                        <a:pt x="-77119" y="1132294"/>
                        <a:pt x="75631" y="820685"/>
                        <a:pt x="75631" y="820685"/>
                      </a:cubicBezTo>
                      <a:lnTo>
                        <a:pt x="75631" y="820685"/>
                      </a:lnTo>
                      <a:cubicBezTo>
                        <a:pt x="-34349" y="1058975"/>
                        <a:pt x="-9909" y="1211724"/>
                        <a:pt x="57301" y="1346144"/>
                      </a:cubicBezTo>
                      <a:cubicBezTo>
                        <a:pt x="148951" y="1523334"/>
                        <a:pt x="430011" y="1847163"/>
                        <a:pt x="625531" y="1889933"/>
                      </a:cubicBezTo>
                      <a:cubicBezTo>
                        <a:pt x="931032" y="1951033"/>
                        <a:pt x="1419832" y="1889933"/>
                        <a:pt x="1603132" y="1743294"/>
                      </a:cubicBezTo>
                      <a:cubicBezTo>
                        <a:pt x="1603132" y="1743294"/>
                        <a:pt x="1694782" y="1651644"/>
                        <a:pt x="1749772" y="1535554"/>
                      </a:cubicBezTo>
                      <a:cubicBezTo>
                        <a:pt x="1743662" y="1566104"/>
                        <a:pt x="1755882" y="1645534"/>
                        <a:pt x="1835312" y="1645534"/>
                      </a:cubicBezTo>
                      <a:cubicBezTo>
                        <a:pt x="1847532" y="1627204"/>
                        <a:pt x="1871972" y="1602764"/>
                        <a:pt x="1920852" y="1578324"/>
                      </a:cubicBezTo>
                      <a:close/>
                    </a:path>
                  </a:pathLst>
                </a:custGeom>
                <a:solidFill>
                  <a:srgbClr val="FFD6B6"/>
                </a:solidFill>
                <a:ln w="61038" cap="flat">
                  <a:noFill/>
                  <a:prstDash val="solid"/>
                  <a:miter/>
                </a:ln>
              </p:spPr>
              <p:txBody>
                <a:bodyPr rtlCol="0" anchor="ctr"/>
                <a:lstStyle/>
                <a:p>
                  <a:endParaRPr lang="en-US"/>
                </a:p>
              </p:txBody>
            </p:sp>
          </p:grpSp>
          <p:sp>
            <p:nvSpPr>
              <p:cNvPr id="123" name="Freeform: Shape 122">
                <a:extLst>
                  <a:ext uri="{FF2B5EF4-FFF2-40B4-BE49-F238E27FC236}">
                    <a16:creationId xmlns:a16="http://schemas.microsoft.com/office/drawing/2014/main" id="{3373133D-7A43-43B2-A83D-956E7F63B787}"/>
                  </a:ext>
                </a:extLst>
              </p:cNvPr>
              <p:cNvSpPr/>
              <p:nvPr/>
            </p:nvSpPr>
            <p:spPr>
              <a:xfrm>
                <a:off x="972589" y="4906628"/>
                <a:ext cx="201630" cy="169175"/>
              </a:xfrm>
              <a:custGeom>
                <a:avLst/>
                <a:gdLst>
                  <a:gd name="connsiteX0" fmla="*/ 0 w 201630"/>
                  <a:gd name="connsiteY0" fmla="*/ 53086 h 169175"/>
                  <a:gd name="connsiteX1" fmla="*/ 201630 w 201630"/>
                  <a:gd name="connsiteY1" fmla="*/ 169176 h 169175"/>
                  <a:gd name="connsiteX2" fmla="*/ 0 w 201630"/>
                  <a:gd name="connsiteY2" fmla="*/ 53086 h 169175"/>
                </a:gdLst>
                <a:ahLst/>
                <a:cxnLst>
                  <a:cxn ang="0">
                    <a:pos x="connsiteX0" y="connsiteY0"/>
                  </a:cxn>
                  <a:cxn ang="0">
                    <a:pos x="connsiteX1" y="connsiteY1"/>
                  </a:cxn>
                  <a:cxn ang="0">
                    <a:pos x="connsiteX2" y="connsiteY2"/>
                  </a:cxn>
                </a:cxnLst>
                <a:rect l="l" t="t" r="r" b="b"/>
                <a:pathLst>
                  <a:path w="201630" h="169175">
                    <a:moveTo>
                      <a:pt x="0" y="53086"/>
                    </a:moveTo>
                    <a:cubicBezTo>
                      <a:pt x="0" y="53086"/>
                      <a:pt x="146640" y="10316"/>
                      <a:pt x="201630" y="169176"/>
                    </a:cubicBezTo>
                    <a:cubicBezTo>
                      <a:pt x="201630" y="40866"/>
                      <a:pt x="134420" y="-69114"/>
                      <a:pt x="0" y="53086"/>
                    </a:cubicBezTo>
                    <a:close/>
                  </a:path>
                </a:pathLst>
              </a:custGeom>
              <a:solidFill>
                <a:srgbClr val="FFD6B6"/>
              </a:solidFill>
              <a:ln w="61038" cap="flat">
                <a:noFill/>
                <a:prstDash val="solid"/>
                <a:miter/>
              </a:ln>
            </p:spPr>
            <p:txBody>
              <a:bodyPr rtlCol="0" anchor="ctr"/>
              <a:lstStyle/>
              <a:p>
                <a:endParaRPr lang="en-US"/>
              </a:p>
            </p:txBody>
          </p:sp>
          <p:grpSp>
            <p:nvGrpSpPr>
              <p:cNvPr id="124" name="Graphic 16">
                <a:extLst>
                  <a:ext uri="{FF2B5EF4-FFF2-40B4-BE49-F238E27FC236}">
                    <a16:creationId xmlns:a16="http://schemas.microsoft.com/office/drawing/2014/main" id="{A7052E21-5C61-4E29-AC08-836209A7447B}"/>
                  </a:ext>
                </a:extLst>
              </p:cNvPr>
              <p:cNvGrpSpPr/>
              <p:nvPr/>
            </p:nvGrpSpPr>
            <p:grpSpPr>
              <a:xfrm>
                <a:off x="966479" y="4874173"/>
                <a:ext cx="213850" cy="189409"/>
                <a:chOff x="966479" y="4874173"/>
                <a:chExt cx="213850" cy="189409"/>
              </a:xfrm>
            </p:grpSpPr>
            <p:sp>
              <p:nvSpPr>
                <p:cNvPr id="125" name="Freeform: Shape 124">
                  <a:extLst>
                    <a:ext uri="{FF2B5EF4-FFF2-40B4-BE49-F238E27FC236}">
                      <a16:creationId xmlns:a16="http://schemas.microsoft.com/office/drawing/2014/main" id="{433F25F9-3FA3-42EE-A58C-EB89F594A938}"/>
                    </a:ext>
                  </a:extLst>
                </p:cNvPr>
                <p:cNvSpPr/>
                <p:nvPr/>
              </p:nvSpPr>
              <p:spPr>
                <a:xfrm>
                  <a:off x="997029" y="4878730"/>
                  <a:ext cx="177190" cy="142083"/>
                </a:xfrm>
                <a:custGeom>
                  <a:avLst/>
                  <a:gdLst>
                    <a:gd name="connsiteX0" fmla="*/ 0 w 177190"/>
                    <a:gd name="connsiteY0" fmla="*/ 44323 h 142083"/>
                    <a:gd name="connsiteX1" fmla="*/ 177190 w 177190"/>
                    <a:gd name="connsiteY1" fmla="*/ 142083 h 142083"/>
                    <a:gd name="connsiteX2" fmla="*/ 0 w 177190"/>
                    <a:gd name="connsiteY2" fmla="*/ 44323 h 142083"/>
                  </a:gdLst>
                  <a:ahLst/>
                  <a:cxnLst>
                    <a:cxn ang="0">
                      <a:pos x="connsiteX0" y="connsiteY0"/>
                    </a:cxn>
                    <a:cxn ang="0">
                      <a:pos x="connsiteX1" y="connsiteY1"/>
                    </a:cxn>
                    <a:cxn ang="0">
                      <a:pos x="connsiteX2" y="connsiteY2"/>
                    </a:cxn>
                  </a:cxnLst>
                  <a:rect l="l" t="t" r="r" b="b"/>
                  <a:pathLst>
                    <a:path w="177190" h="142083">
                      <a:moveTo>
                        <a:pt x="0" y="44323"/>
                      </a:moveTo>
                      <a:cubicBezTo>
                        <a:pt x="0" y="44323"/>
                        <a:pt x="128310" y="7663"/>
                        <a:pt x="177190" y="142083"/>
                      </a:cubicBezTo>
                      <a:cubicBezTo>
                        <a:pt x="177190" y="38213"/>
                        <a:pt x="122200" y="-59547"/>
                        <a:pt x="0" y="44323"/>
                      </a:cubicBezTo>
                      <a:close/>
                    </a:path>
                  </a:pathLst>
                </a:custGeom>
                <a:solidFill>
                  <a:srgbClr val="424241"/>
                </a:solidFill>
                <a:ln w="61038"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10F647B-272D-4F67-AB0B-77053DB476C0}"/>
                    </a:ext>
                  </a:extLst>
                </p:cNvPr>
                <p:cNvSpPr/>
                <p:nvPr/>
              </p:nvSpPr>
              <p:spPr>
                <a:xfrm>
                  <a:off x="966479" y="4874173"/>
                  <a:ext cx="213850" cy="189409"/>
                </a:xfrm>
                <a:custGeom>
                  <a:avLst/>
                  <a:gdLst>
                    <a:gd name="connsiteX0" fmla="*/ 213850 w 213850"/>
                    <a:gd name="connsiteY0" fmla="*/ 189410 h 189409"/>
                    <a:gd name="connsiteX1" fmla="*/ 201630 w 213850"/>
                    <a:gd name="connsiteY1" fmla="*/ 152750 h 189409"/>
                    <a:gd name="connsiteX2" fmla="*/ 85540 w 213850"/>
                    <a:gd name="connsiteY2" fmla="*/ 54990 h 189409"/>
                    <a:gd name="connsiteX3" fmla="*/ 30550 w 213850"/>
                    <a:gd name="connsiteY3" fmla="*/ 61100 h 189409"/>
                    <a:gd name="connsiteX4" fmla="*/ 0 w 213850"/>
                    <a:gd name="connsiteY4" fmla="*/ 73320 h 189409"/>
                    <a:gd name="connsiteX5" fmla="*/ 24440 w 213850"/>
                    <a:gd name="connsiteY5" fmla="*/ 48880 h 189409"/>
                    <a:gd name="connsiteX6" fmla="*/ 128310 w 213850"/>
                    <a:gd name="connsiteY6" fmla="*/ 0 h 189409"/>
                    <a:gd name="connsiteX7" fmla="*/ 207740 w 213850"/>
                    <a:gd name="connsiteY7" fmla="*/ 152750 h 189409"/>
                    <a:gd name="connsiteX8" fmla="*/ 213850 w 213850"/>
                    <a:gd name="connsiteY8" fmla="*/ 189410 h 189409"/>
                    <a:gd name="connsiteX9" fmla="*/ 85540 w 213850"/>
                    <a:gd name="connsiteY9" fmla="*/ 42770 h 189409"/>
                    <a:gd name="connsiteX10" fmla="*/ 195520 w 213850"/>
                    <a:gd name="connsiteY10" fmla="*/ 116090 h 189409"/>
                    <a:gd name="connsiteX11" fmla="*/ 128310 w 213850"/>
                    <a:gd name="connsiteY11" fmla="*/ 12220 h 189409"/>
                    <a:gd name="connsiteX12" fmla="*/ 54990 w 213850"/>
                    <a:gd name="connsiteY12" fmla="*/ 36660 h 189409"/>
                    <a:gd name="connsiteX13" fmla="*/ 85540 w 213850"/>
                    <a:gd name="connsiteY13" fmla="*/ 4277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50" h="189409">
                      <a:moveTo>
                        <a:pt x="213850" y="189410"/>
                      </a:moveTo>
                      <a:lnTo>
                        <a:pt x="201630" y="152750"/>
                      </a:lnTo>
                      <a:cubicBezTo>
                        <a:pt x="177190" y="79430"/>
                        <a:pt x="122200" y="54990"/>
                        <a:pt x="85540" y="54990"/>
                      </a:cubicBezTo>
                      <a:cubicBezTo>
                        <a:pt x="54990" y="48880"/>
                        <a:pt x="30550" y="61100"/>
                        <a:pt x="30550" y="61100"/>
                      </a:cubicBezTo>
                      <a:lnTo>
                        <a:pt x="0" y="73320"/>
                      </a:lnTo>
                      <a:lnTo>
                        <a:pt x="24440" y="48880"/>
                      </a:lnTo>
                      <a:cubicBezTo>
                        <a:pt x="61100" y="12220"/>
                        <a:pt x="97760" y="0"/>
                        <a:pt x="128310" y="0"/>
                      </a:cubicBezTo>
                      <a:cubicBezTo>
                        <a:pt x="189410" y="6110"/>
                        <a:pt x="213850" y="79430"/>
                        <a:pt x="207740" y="152750"/>
                      </a:cubicBezTo>
                      <a:lnTo>
                        <a:pt x="213850" y="189410"/>
                      </a:lnTo>
                      <a:close/>
                      <a:moveTo>
                        <a:pt x="85540" y="42770"/>
                      </a:moveTo>
                      <a:cubicBezTo>
                        <a:pt x="122200" y="48880"/>
                        <a:pt x="164970" y="61100"/>
                        <a:pt x="195520" y="116090"/>
                      </a:cubicBezTo>
                      <a:cubicBezTo>
                        <a:pt x="189410" y="67210"/>
                        <a:pt x="171080" y="18330"/>
                        <a:pt x="128310" y="12220"/>
                      </a:cubicBezTo>
                      <a:cubicBezTo>
                        <a:pt x="109980" y="12220"/>
                        <a:pt x="79430" y="18330"/>
                        <a:pt x="54990" y="36660"/>
                      </a:cubicBezTo>
                      <a:cubicBezTo>
                        <a:pt x="67210" y="36660"/>
                        <a:pt x="73320" y="36660"/>
                        <a:pt x="85540" y="42770"/>
                      </a:cubicBezTo>
                      <a:close/>
                    </a:path>
                  </a:pathLst>
                </a:custGeom>
                <a:solidFill>
                  <a:srgbClr val="000000"/>
                </a:solidFill>
                <a:ln w="61038" cap="flat">
                  <a:noFill/>
                  <a:prstDash val="solid"/>
                  <a:miter/>
                </a:ln>
              </p:spPr>
              <p:txBody>
                <a:bodyPr rtlCol="0" anchor="ctr"/>
                <a:lstStyle/>
                <a:p>
                  <a:endParaRPr lang="en-US"/>
                </a:p>
              </p:txBody>
            </p:sp>
          </p:grpSp>
          <p:sp>
            <p:nvSpPr>
              <p:cNvPr id="127" name="Freeform: Shape 126">
                <a:extLst>
                  <a:ext uri="{FF2B5EF4-FFF2-40B4-BE49-F238E27FC236}">
                    <a16:creationId xmlns:a16="http://schemas.microsoft.com/office/drawing/2014/main" id="{D00336D5-2C2F-44E5-B59C-66522EE1537D}"/>
                  </a:ext>
                </a:extLst>
              </p:cNvPr>
              <p:cNvSpPr/>
              <p:nvPr/>
            </p:nvSpPr>
            <p:spPr>
              <a:xfrm>
                <a:off x="997029" y="4903746"/>
                <a:ext cx="177190" cy="117067"/>
              </a:xfrm>
              <a:custGeom>
                <a:avLst/>
                <a:gdLst>
                  <a:gd name="connsiteX0" fmla="*/ 158860 w 177190"/>
                  <a:gd name="connsiteY0" fmla="*/ 37638 h 117067"/>
                  <a:gd name="connsiteX1" fmla="*/ 128310 w 177190"/>
                  <a:gd name="connsiteY1" fmla="*/ 13198 h 117067"/>
                  <a:gd name="connsiteX2" fmla="*/ 24440 w 177190"/>
                  <a:gd name="connsiteY2" fmla="*/ 978 h 117067"/>
                  <a:gd name="connsiteX3" fmla="*/ 0 w 177190"/>
                  <a:gd name="connsiteY3" fmla="*/ 19308 h 117067"/>
                  <a:gd name="connsiteX4" fmla="*/ 177190 w 177190"/>
                  <a:gd name="connsiteY4" fmla="*/ 117067 h 117067"/>
                  <a:gd name="connsiteX5" fmla="*/ 171080 w 177190"/>
                  <a:gd name="connsiteY5" fmla="*/ 37638 h 117067"/>
                  <a:gd name="connsiteX6" fmla="*/ 158860 w 177190"/>
                  <a:gd name="connsiteY6" fmla="*/ 37638 h 11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90" h="117067">
                    <a:moveTo>
                      <a:pt x="158860" y="37638"/>
                    </a:moveTo>
                    <a:cubicBezTo>
                      <a:pt x="146640" y="25418"/>
                      <a:pt x="140530" y="19308"/>
                      <a:pt x="128310" y="13198"/>
                    </a:cubicBezTo>
                    <a:cubicBezTo>
                      <a:pt x="97760" y="-5132"/>
                      <a:pt x="61100" y="978"/>
                      <a:pt x="24440" y="978"/>
                    </a:cubicBezTo>
                    <a:cubicBezTo>
                      <a:pt x="18330" y="7088"/>
                      <a:pt x="6110" y="13198"/>
                      <a:pt x="0" y="19308"/>
                    </a:cubicBezTo>
                    <a:cubicBezTo>
                      <a:pt x="0" y="19308"/>
                      <a:pt x="128310" y="-17352"/>
                      <a:pt x="177190" y="117067"/>
                    </a:cubicBezTo>
                    <a:cubicBezTo>
                      <a:pt x="177190" y="86518"/>
                      <a:pt x="177190" y="62078"/>
                      <a:pt x="171080" y="37638"/>
                    </a:cubicBezTo>
                    <a:cubicBezTo>
                      <a:pt x="164970" y="43748"/>
                      <a:pt x="164970" y="37638"/>
                      <a:pt x="158860" y="37638"/>
                    </a:cubicBezTo>
                    <a:close/>
                  </a:path>
                </a:pathLst>
              </a:custGeom>
              <a:solidFill>
                <a:srgbClr val="424241">
                  <a:alpha val="50000"/>
                </a:srgbClr>
              </a:solidFill>
              <a:ln w="61038"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A46A2E0D-4E3F-44BA-B89F-2A56A5454A33}"/>
                  </a:ext>
                </a:extLst>
              </p:cNvPr>
              <p:cNvSpPr/>
              <p:nvPr/>
            </p:nvSpPr>
            <p:spPr>
              <a:xfrm>
                <a:off x="1509022" y="5310007"/>
                <a:ext cx="557257" cy="377019"/>
              </a:xfrm>
              <a:custGeom>
                <a:avLst/>
                <a:gdLst>
                  <a:gd name="connsiteX0" fmla="*/ 86788 w 557257"/>
                  <a:gd name="connsiteY0" fmla="*/ 34635 h 377019"/>
                  <a:gd name="connsiteX1" fmla="*/ 31797 w 557257"/>
                  <a:gd name="connsiteY1" fmla="*/ 144615 h 377019"/>
                  <a:gd name="connsiteX2" fmla="*/ 416728 w 557257"/>
                  <a:gd name="connsiteY2" fmla="*/ 46855 h 377019"/>
                  <a:gd name="connsiteX3" fmla="*/ 557258 w 557257"/>
                  <a:gd name="connsiteY3" fmla="*/ 272925 h 377019"/>
                  <a:gd name="connsiteX4" fmla="*/ 202878 w 557257"/>
                  <a:gd name="connsiteY4" fmla="*/ 370685 h 377019"/>
                  <a:gd name="connsiteX5" fmla="*/ 1247 w 557257"/>
                  <a:gd name="connsiteY5" fmla="*/ 205715 h 377019"/>
                  <a:gd name="connsiteX6" fmla="*/ 86788 w 557257"/>
                  <a:gd name="connsiteY6" fmla="*/ 34635 h 37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257" h="377019">
                    <a:moveTo>
                      <a:pt x="86788" y="34635"/>
                    </a:moveTo>
                    <a:lnTo>
                      <a:pt x="31797" y="144615"/>
                    </a:lnTo>
                    <a:cubicBezTo>
                      <a:pt x="31797" y="144615"/>
                      <a:pt x="135668" y="-99784"/>
                      <a:pt x="416728" y="46855"/>
                    </a:cubicBezTo>
                    <a:cubicBezTo>
                      <a:pt x="538928" y="107955"/>
                      <a:pt x="557258" y="272925"/>
                      <a:pt x="557258" y="272925"/>
                    </a:cubicBezTo>
                    <a:cubicBezTo>
                      <a:pt x="557258" y="272925"/>
                      <a:pt x="410618" y="407345"/>
                      <a:pt x="202878" y="370685"/>
                    </a:cubicBezTo>
                    <a:cubicBezTo>
                      <a:pt x="56238" y="340135"/>
                      <a:pt x="1247" y="205715"/>
                      <a:pt x="1247" y="205715"/>
                    </a:cubicBezTo>
                    <a:cubicBezTo>
                      <a:pt x="1247" y="205715"/>
                      <a:pt x="-17083" y="150725"/>
                      <a:pt x="86788" y="34635"/>
                    </a:cubicBezTo>
                    <a:close/>
                  </a:path>
                </a:pathLst>
              </a:custGeom>
              <a:solidFill>
                <a:srgbClr val="FFD6B6"/>
              </a:solidFill>
              <a:ln w="61038"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6CA3FCAA-0F2F-492D-A68F-5FE1211E4A32}"/>
                  </a:ext>
                </a:extLst>
              </p:cNvPr>
              <p:cNvSpPr/>
              <p:nvPr/>
            </p:nvSpPr>
            <p:spPr>
              <a:xfrm>
                <a:off x="1528599" y="5325135"/>
                <a:ext cx="482690" cy="334346"/>
              </a:xfrm>
              <a:custGeom>
                <a:avLst/>
                <a:gdLst>
                  <a:gd name="connsiteX0" fmla="*/ 0 w 482690"/>
                  <a:gd name="connsiteY0" fmla="*/ 184478 h 334346"/>
                  <a:gd name="connsiteX1" fmla="*/ 250510 w 482690"/>
                  <a:gd name="connsiteY1" fmla="*/ 1178 h 334346"/>
                  <a:gd name="connsiteX2" fmla="*/ 482690 w 482690"/>
                  <a:gd name="connsiteY2" fmla="*/ 245578 h 334346"/>
                  <a:gd name="connsiteX3" fmla="*/ 0 w 482690"/>
                  <a:gd name="connsiteY3" fmla="*/ 184478 h 334346"/>
                </a:gdLst>
                <a:ahLst/>
                <a:cxnLst>
                  <a:cxn ang="0">
                    <a:pos x="connsiteX0" y="connsiteY0"/>
                  </a:cxn>
                  <a:cxn ang="0">
                    <a:pos x="connsiteX1" y="connsiteY1"/>
                  </a:cxn>
                  <a:cxn ang="0">
                    <a:pos x="connsiteX2" y="connsiteY2"/>
                  </a:cxn>
                  <a:cxn ang="0">
                    <a:pos x="connsiteX3" y="connsiteY3"/>
                  </a:cxn>
                </a:cxnLst>
                <a:rect l="l" t="t" r="r" b="b"/>
                <a:pathLst>
                  <a:path w="482690" h="334346">
                    <a:moveTo>
                      <a:pt x="0" y="184478"/>
                    </a:moveTo>
                    <a:cubicBezTo>
                      <a:pt x="0" y="184478"/>
                      <a:pt x="67210" y="-17152"/>
                      <a:pt x="250510" y="1178"/>
                    </a:cubicBezTo>
                    <a:cubicBezTo>
                      <a:pt x="433810" y="19508"/>
                      <a:pt x="482690" y="196698"/>
                      <a:pt x="482690" y="245578"/>
                    </a:cubicBezTo>
                    <a:cubicBezTo>
                      <a:pt x="378820" y="331118"/>
                      <a:pt x="103870" y="416658"/>
                      <a:pt x="0" y="184478"/>
                    </a:cubicBezTo>
                    <a:close/>
                  </a:path>
                </a:pathLst>
              </a:custGeom>
              <a:solidFill>
                <a:srgbClr val="FFFFFF"/>
              </a:solidFill>
              <a:ln w="61038"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FE0F0FFB-FFB3-4FCD-A1D9-3AF28D6DA03C}"/>
                  </a:ext>
                </a:extLst>
              </p:cNvPr>
              <p:cNvSpPr/>
              <p:nvPr/>
            </p:nvSpPr>
            <p:spPr>
              <a:xfrm>
                <a:off x="868719" y="4452584"/>
                <a:ext cx="329940" cy="305499"/>
              </a:xfrm>
              <a:custGeom>
                <a:avLst/>
                <a:gdLst>
                  <a:gd name="connsiteX0" fmla="*/ 329940 w 329940"/>
                  <a:gd name="connsiteY0" fmla="*/ 0 h 305499"/>
                  <a:gd name="connsiteX1" fmla="*/ 281060 w 329940"/>
                  <a:gd name="connsiteY1" fmla="*/ 18330 h 305499"/>
                  <a:gd name="connsiteX2" fmla="*/ 256620 w 329940"/>
                  <a:gd name="connsiteY2" fmla="*/ 30550 h 305499"/>
                  <a:gd name="connsiteX3" fmla="*/ 232180 w 329940"/>
                  <a:gd name="connsiteY3" fmla="*/ 42770 h 305499"/>
                  <a:gd name="connsiteX4" fmla="*/ 207740 w 329940"/>
                  <a:gd name="connsiteY4" fmla="*/ 54990 h 305499"/>
                  <a:gd name="connsiteX5" fmla="*/ 183300 w 329940"/>
                  <a:gd name="connsiteY5" fmla="*/ 67210 h 305499"/>
                  <a:gd name="connsiteX6" fmla="*/ 158860 w 329940"/>
                  <a:gd name="connsiteY6" fmla="*/ 79430 h 305499"/>
                  <a:gd name="connsiteX7" fmla="*/ 140530 w 329940"/>
                  <a:gd name="connsiteY7" fmla="*/ 91650 h 305499"/>
                  <a:gd name="connsiteX8" fmla="*/ 122200 w 329940"/>
                  <a:gd name="connsiteY8" fmla="*/ 116090 h 305499"/>
                  <a:gd name="connsiteX9" fmla="*/ 103870 w 329940"/>
                  <a:gd name="connsiteY9" fmla="*/ 134420 h 305499"/>
                  <a:gd name="connsiteX10" fmla="*/ 85540 w 329940"/>
                  <a:gd name="connsiteY10" fmla="*/ 152750 h 305499"/>
                  <a:gd name="connsiteX11" fmla="*/ 67210 w 329940"/>
                  <a:gd name="connsiteY11" fmla="*/ 171080 h 305499"/>
                  <a:gd name="connsiteX12" fmla="*/ 48880 w 329940"/>
                  <a:gd name="connsiteY12" fmla="*/ 189410 h 305499"/>
                  <a:gd name="connsiteX13" fmla="*/ 36660 w 329940"/>
                  <a:gd name="connsiteY13" fmla="*/ 213850 h 305499"/>
                  <a:gd name="connsiteX14" fmla="*/ 24440 w 329940"/>
                  <a:gd name="connsiteY14" fmla="*/ 238290 h 305499"/>
                  <a:gd name="connsiteX15" fmla="*/ 12220 w 329940"/>
                  <a:gd name="connsiteY15" fmla="*/ 256620 h 305499"/>
                  <a:gd name="connsiteX16" fmla="*/ 12220 w 329940"/>
                  <a:gd name="connsiteY16" fmla="*/ 250510 h 305499"/>
                  <a:gd name="connsiteX17" fmla="*/ 36660 w 329940"/>
                  <a:gd name="connsiteY17" fmla="*/ 262730 h 305499"/>
                  <a:gd name="connsiteX18" fmla="*/ 61100 w 329940"/>
                  <a:gd name="connsiteY18" fmla="*/ 274950 h 305499"/>
                  <a:gd name="connsiteX19" fmla="*/ 85540 w 329940"/>
                  <a:gd name="connsiteY19" fmla="*/ 287170 h 305499"/>
                  <a:gd name="connsiteX20" fmla="*/ 109980 w 329940"/>
                  <a:gd name="connsiteY20" fmla="*/ 305500 h 305499"/>
                  <a:gd name="connsiteX21" fmla="*/ 85540 w 329940"/>
                  <a:gd name="connsiteY21" fmla="*/ 293280 h 305499"/>
                  <a:gd name="connsiteX22" fmla="*/ 61100 w 329940"/>
                  <a:gd name="connsiteY22" fmla="*/ 281060 h 305499"/>
                  <a:gd name="connsiteX23" fmla="*/ 36660 w 329940"/>
                  <a:gd name="connsiteY23" fmla="*/ 268840 h 305499"/>
                  <a:gd name="connsiteX24" fmla="*/ 6110 w 329940"/>
                  <a:gd name="connsiteY24" fmla="*/ 262730 h 305499"/>
                  <a:gd name="connsiteX25" fmla="*/ 0 w 329940"/>
                  <a:gd name="connsiteY25" fmla="*/ 262730 h 305499"/>
                  <a:gd name="connsiteX26" fmla="*/ 0 w 329940"/>
                  <a:gd name="connsiteY26" fmla="*/ 256620 h 305499"/>
                  <a:gd name="connsiteX27" fmla="*/ 12220 w 329940"/>
                  <a:gd name="connsiteY27" fmla="*/ 232180 h 305499"/>
                  <a:gd name="connsiteX28" fmla="*/ 18330 w 329940"/>
                  <a:gd name="connsiteY28" fmla="*/ 219960 h 305499"/>
                  <a:gd name="connsiteX29" fmla="*/ 24440 w 329940"/>
                  <a:gd name="connsiteY29" fmla="*/ 207740 h 305499"/>
                  <a:gd name="connsiteX30" fmla="*/ 42770 w 329940"/>
                  <a:gd name="connsiteY30" fmla="*/ 183300 h 305499"/>
                  <a:gd name="connsiteX31" fmla="*/ 61100 w 329940"/>
                  <a:gd name="connsiteY31" fmla="*/ 158860 h 305499"/>
                  <a:gd name="connsiteX32" fmla="*/ 73320 w 329940"/>
                  <a:gd name="connsiteY32" fmla="*/ 140530 h 305499"/>
                  <a:gd name="connsiteX33" fmla="*/ 91650 w 329940"/>
                  <a:gd name="connsiteY33" fmla="*/ 122200 h 305499"/>
                  <a:gd name="connsiteX34" fmla="*/ 109980 w 329940"/>
                  <a:gd name="connsiteY34" fmla="*/ 103870 h 305499"/>
                  <a:gd name="connsiteX35" fmla="*/ 134420 w 329940"/>
                  <a:gd name="connsiteY35" fmla="*/ 85540 h 305499"/>
                  <a:gd name="connsiteX36" fmla="*/ 158860 w 329940"/>
                  <a:gd name="connsiteY36" fmla="*/ 73320 h 305499"/>
                  <a:gd name="connsiteX37" fmla="*/ 183300 w 329940"/>
                  <a:gd name="connsiteY37" fmla="*/ 61100 h 305499"/>
                  <a:gd name="connsiteX38" fmla="*/ 207740 w 329940"/>
                  <a:gd name="connsiteY38" fmla="*/ 48880 h 305499"/>
                  <a:gd name="connsiteX39" fmla="*/ 232180 w 329940"/>
                  <a:gd name="connsiteY39" fmla="*/ 36660 h 305499"/>
                  <a:gd name="connsiteX40" fmla="*/ 281060 w 329940"/>
                  <a:gd name="connsiteY40" fmla="*/ 18330 h 305499"/>
                  <a:gd name="connsiteX41" fmla="*/ 329940 w 329940"/>
                  <a:gd name="connsiteY41" fmla="*/ 0 h 30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9940" h="305499">
                    <a:moveTo>
                      <a:pt x="329940" y="0"/>
                    </a:moveTo>
                    <a:cubicBezTo>
                      <a:pt x="311610" y="6110"/>
                      <a:pt x="299390" y="12220"/>
                      <a:pt x="281060" y="18330"/>
                    </a:cubicBezTo>
                    <a:cubicBezTo>
                      <a:pt x="274950" y="24440"/>
                      <a:pt x="262730" y="24440"/>
                      <a:pt x="256620" y="30550"/>
                    </a:cubicBezTo>
                    <a:cubicBezTo>
                      <a:pt x="250510" y="36660"/>
                      <a:pt x="238290" y="36660"/>
                      <a:pt x="232180" y="42770"/>
                    </a:cubicBezTo>
                    <a:cubicBezTo>
                      <a:pt x="226070" y="48880"/>
                      <a:pt x="213850" y="48880"/>
                      <a:pt x="207740" y="54990"/>
                    </a:cubicBezTo>
                    <a:cubicBezTo>
                      <a:pt x="201630" y="61100"/>
                      <a:pt x="195520" y="61100"/>
                      <a:pt x="183300" y="67210"/>
                    </a:cubicBezTo>
                    <a:cubicBezTo>
                      <a:pt x="177190" y="73320"/>
                      <a:pt x="171080" y="73320"/>
                      <a:pt x="158860" y="79430"/>
                    </a:cubicBezTo>
                    <a:cubicBezTo>
                      <a:pt x="152750" y="85540"/>
                      <a:pt x="146640" y="91650"/>
                      <a:pt x="140530" y="91650"/>
                    </a:cubicBezTo>
                    <a:lnTo>
                      <a:pt x="122200" y="116090"/>
                    </a:lnTo>
                    <a:cubicBezTo>
                      <a:pt x="116090" y="122200"/>
                      <a:pt x="109980" y="128310"/>
                      <a:pt x="103870" y="134420"/>
                    </a:cubicBezTo>
                    <a:cubicBezTo>
                      <a:pt x="97760" y="140530"/>
                      <a:pt x="91650" y="146640"/>
                      <a:pt x="85540" y="152750"/>
                    </a:cubicBezTo>
                    <a:cubicBezTo>
                      <a:pt x="79430" y="158860"/>
                      <a:pt x="73320" y="164970"/>
                      <a:pt x="67210" y="171080"/>
                    </a:cubicBezTo>
                    <a:lnTo>
                      <a:pt x="48880" y="189410"/>
                    </a:lnTo>
                    <a:cubicBezTo>
                      <a:pt x="42770" y="195520"/>
                      <a:pt x="36660" y="201630"/>
                      <a:pt x="36660" y="213850"/>
                    </a:cubicBezTo>
                    <a:cubicBezTo>
                      <a:pt x="30550" y="219960"/>
                      <a:pt x="30550" y="226070"/>
                      <a:pt x="24440" y="238290"/>
                    </a:cubicBezTo>
                    <a:lnTo>
                      <a:pt x="12220" y="256620"/>
                    </a:lnTo>
                    <a:lnTo>
                      <a:pt x="12220" y="250510"/>
                    </a:lnTo>
                    <a:lnTo>
                      <a:pt x="36660" y="262730"/>
                    </a:lnTo>
                    <a:cubicBezTo>
                      <a:pt x="42770" y="268840"/>
                      <a:pt x="54990" y="268840"/>
                      <a:pt x="61100" y="274950"/>
                    </a:cubicBezTo>
                    <a:lnTo>
                      <a:pt x="85540" y="287170"/>
                    </a:lnTo>
                    <a:cubicBezTo>
                      <a:pt x="91650" y="293280"/>
                      <a:pt x="103870" y="299390"/>
                      <a:pt x="109980" y="305500"/>
                    </a:cubicBezTo>
                    <a:cubicBezTo>
                      <a:pt x="103870" y="299390"/>
                      <a:pt x="91650" y="299390"/>
                      <a:pt x="85540" y="293280"/>
                    </a:cubicBezTo>
                    <a:lnTo>
                      <a:pt x="61100" y="281060"/>
                    </a:lnTo>
                    <a:cubicBezTo>
                      <a:pt x="54990" y="274950"/>
                      <a:pt x="42770" y="274950"/>
                      <a:pt x="36660" y="268840"/>
                    </a:cubicBezTo>
                    <a:lnTo>
                      <a:pt x="6110" y="262730"/>
                    </a:lnTo>
                    <a:lnTo>
                      <a:pt x="0" y="262730"/>
                    </a:lnTo>
                    <a:lnTo>
                      <a:pt x="0" y="256620"/>
                    </a:lnTo>
                    <a:lnTo>
                      <a:pt x="12220" y="232180"/>
                    </a:lnTo>
                    <a:cubicBezTo>
                      <a:pt x="12220" y="226070"/>
                      <a:pt x="18330" y="226070"/>
                      <a:pt x="18330" y="219960"/>
                    </a:cubicBezTo>
                    <a:lnTo>
                      <a:pt x="24440" y="207740"/>
                    </a:lnTo>
                    <a:cubicBezTo>
                      <a:pt x="30550" y="195520"/>
                      <a:pt x="36660" y="189410"/>
                      <a:pt x="42770" y="183300"/>
                    </a:cubicBezTo>
                    <a:lnTo>
                      <a:pt x="61100" y="158860"/>
                    </a:lnTo>
                    <a:cubicBezTo>
                      <a:pt x="61100" y="152750"/>
                      <a:pt x="67210" y="146640"/>
                      <a:pt x="73320" y="140530"/>
                    </a:cubicBezTo>
                    <a:cubicBezTo>
                      <a:pt x="79430" y="134420"/>
                      <a:pt x="85540" y="128310"/>
                      <a:pt x="91650" y="122200"/>
                    </a:cubicBezTo>
                    <a:cubicBezTo>
                      <a:pt x="97760" y="116090"/>
                      <a:pt x="103870" y="109980"/>
                      <a:pt x="109980" y="103870"/>
                    </a:cubicBezTo>
                    <a:lnTo>
                      <a:pt x="134420" y="85540"/>
                    </a:lnTo>
                    <a:cubicBezTo>
                      <a:pt x="140530" y="79430"/>
                      <a:pt x="146640" y="73320"/>
                      <a:pt x="158860" y="73320"/>
                    </a:cubicBezTo>
                    <a:cubicBezTo>
                      <a:pt x="164970" y="67210"/>
                      <a:pt x="171080" y="61100"/>
                      <a:pt x="183300" y="61100"/>
                    </a:cubicBezTo>
                    <a:cubicBezTo>
                      <a:pt x="189410" y="54990"/>
                      <a:pt x="201630" y="54990"/>
                      <a:pt x="207740" y="48880"/>
                    </a:cubicBezTo>
                    <a:cubicBezTo>
                      <a:pt x="213850" y="42770"/>
                      <a:pt x="226070" y="42770"/>
                      <a:pt x="232180" y="36660"/>
                    </a:cubicBezTo>
                    <a:cubicBezTo>
                      <a:pt x="250510" y="30550"/>
                      <a:pt x="262730" y="24440"/>
                      <a:pt x="281060" y="18330"/>
                    </a:cubicBezTo>
                    <a:cubicBezTo>
                      <a:pt x="293280" y="6110"/>
                      <a:pt x="311610" y="6110"/>
                      <a:pt x="329940" y="0"/>
                    </a:cubicBezTo>
                    <a:close/>
                  </a:path>
                </a:pathLst>
              </a:custGeom>
              <a:solidFill>
                <a:srgbClr val="000000"/>
              </a:solidFill>
              <a:ln w="61038"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C8F79522-4815-49CC-9429-1076C24653FA}"/>
                  </a:ext>
                </a:extLst>
              </p:cNvPr>
              <p:cNvSpPr/>
              <p:nvPr/>
            </p:nvSpPr>
            <p:spPr>
              <a:xfrm>
                <a:off x="2493980" y="6008428"/>
                <a:ext cx="153342" cy="106073"/>
              </a:xfrm>
              <a:custGeom>
                <a:avLst/>
                <a:gdLst>
                  <a:gd name="connsiteX0" fmla="*/ 97760 w 153342"/>
                  <a:gd name="connsiteY0" fmla="*/ 2204 h 106073"/>
                  <a:gd name="connsiteX1" fmla="*/ 0 w 153342"/>
                  <a:gd name="connsiteY1" fmla="*/ 106074 h 106073"/>
                  <a:gd name="connsiteX2" fmla="*/ 0 w 153342"/>
                  <a:gd name="connsiteY2" fmla="*/ 106074 h 106073"/>
                  <a:gd name="connsiteX3" fmla="*/ 36660 w 153342"/>
                  <a:gd name="connsiteY3" fmla="*/ 63304 h 106073"/>
                  <a:gd name="connsiteX4" fmla="*/ 48880 w 153342"/>
                  <a:gd name="connsiteY4" fmla="*/ 75524 h 106073"/>
                  <a:gd name="connsiteX5" fmla="*/ 61100 w 153342"/>
                  <a:gd name="connsiteY5" fmla="*/ 81634 h 106073"/>
                  <a:gd name="connsiteX6" fmla="*/ 79430 w 153342"/>
                  <a:gd name="connsiteY6" fmla="*/ 87744 h 106073"/>
                  <a:gd name="connsiteX7" fmla="*/ 79430 w 153342"/>
                  <a:gd name="connsiteY7" fmla="*/ 87744 h 106073"/>
                  <a:gd name="connsiteX8" fmla="*/ 79430 w 153342"/>
                  <a:gd name="connsiteY8" fmla="*/ 87744 h 106073"/>
                  <a:gd name="connsiteX9" fmla="*/ 79430 w 153342"/>
                  <a:gd name="connsiteY9" fmla="*/ 87744 h 106073"/>
                  <a:gd name="connsiteX10" fmla="*/ 79430 w 153342"/>
                  <a:gd name="connsiteY10" fmla="*/ 87744 h 106073"/>
                  <a:gd name="connsiteX11" fmla="*/ 73320 w 153342"/>
                  <a:gd name="connsiteY11" fmla="*/ 81634 h 106073"/>
                  <a:gd name="connsiteX12" fmla="*/ 61100 w 153342"/>
                  <a:gd name="connsiteY12" fmla="*/ 69414 h 106073"/>
                  <a:gd name="connsiteX13" fmla="*/ 54990 w 153342"/>
                  <a:gd name="connsiteY13" fmla="*/ 57194 h 106073"/>
                  <a:gd name="connsiteX14" fmla="*/ 48880 w 153342"/>
                  <a:gd name="connsiteY14" fmla="*/ 51084 h 106073"/>
                  <a:gd name="connsiteX15" fmla="*/ 61100 w 153342"/>
                  <a:gd name="connsiteY15" fmla="*/ 38864 h 106073"/>
                  <a:gd name="connsiteX16" fmla="*/ 103870 w 153342"/>
                  <a:gd name="connsiteY16" fmla="*/ 8314 h 106073"/>
                  <a:gd name="connsiteX17" fmla="*/ 152750 w 153342"/>
                  <a:gd name="connsiteY17" fmla="*/ 26644 h 106073"/>
                  <a:gd name="connsiteX18" fmla="*/ 152750 w 153342"/>
                  <a:gd name="connsiteY18" fmla="*/ 26644 h 106073"/>
                  <a:gd name="connsiteX19" fmla="*/ 97760 w 153342"/>
                  <a:gd name="connsiteY19" fmla="*/ 2204 h 10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342" h="106073">
                    <a:moveTo>
                      <a:pt x="97760" y="2204"/>
                    </a:moveTo>
                    <a:cubicBezTo>
                      <a:pt x="54990" y="20534"/>
                      <a:pt x="18330" y="63304"/>
                      <a:pt x="0" y="106074"/>
                    </a:cubicBezTo>
                    <a:cubicBezTo>
                      <a:pt x="0" y="106074"/>
                      <a:pt x="0" y="106074"/>
                      <a:pt x="0" y="106074"/>
                    </a:cubicBezTo>
                    <a:cubicBezTo>
                      <a:pt x="12220" y="93854"/>
                      <a:pt x="24440" y="75524"/>
                      <a:pt x="36660" y="63304"/>
                    </a:cubicBezTo>
                    <a:cubicBezTo>
                      <a:pt x="36660" y="69414"/>
                      <a:pt x="42770" y="75524"/>
                      <a:pt x="48880" y="75524"/>
                    </a:cubicBezTo>
                    <a:cubicBezTo>
                      <a:pt x="54990" y="81634"/>
                      <a:pt x="61100" y="81634"/>
                      <a:pt x="61100" y="81634"/>
                    </a:cubicBezTo>
                    <a:cubicBezTo>
                      <a:pt x="67210" y="81634"/>
                      <a:pt x="7332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1634"/>
                      <a:pt x="79430" y="81634"/>
                      <a:pt x="73320" y="81634"/>
                    </a:cubicBezTo>
                    <a:cubicBezTo>
                      <a:pt x="67210" y="75524"/>
                      <a:pt x="67210" y="75524"/>
                      <a:pt x="61100" y="69414"/>
                    </a:cubicBezTo>
                    <a:cubicBezTo>
                      <a:pt x="54990" y="69414"/>
                      <a:pt x="54990" y="63304"/>
                      <a:pt x="54990" y="57194"/>
                    </a:cubicBezTo>
                    <a:cubicBezTo>
                      <a:pt x="54990" y="57194"/>
                      <a:pt x="48880" y="51084"/>
                      <a:pt x="48880" y="51084"/>
                    </a:cubicBezTo>
                    <a:cubicBezTo>
                      <a:pt x="54990" y="44974"/>
                      <a:pt x="54990" y="44974"/>
                      <a:pt x="61100" y="38864"/>
                    </a:cubicBezTo>
                    <a:cubicBezTo>
                      <a:pt x="73320" y="26644"/>
                      <a:pt x="91650" y="14424"/>
                      <a:pt x="103870" y="8314"/>
                    </a:cubicBezTo>
                    <a:cubicBezTo>
                      <a:pt x="122200" y="2204"/>
                      <a:pt x="152750" y="2204"/>
                      <a:pt x="152750" y="26644"/>
                    </a:cubicBezTo>
                    <a:cubicBezTo>
                      <a:pt x="152750" y="26644"/>
                      <a:pt x="152750" y="26644"/>
                      <a:pt x="152750" y="26644"/>
                    </a:cubicBezTo>
                    <a:cubicBezTo>
                      <a:pt x="158860" y="2204"/>
                      <a:pt x="116090" y="-3906"/>
                      <a:pt x="97760" y="2204"/>
                    </a:cubicBezTo>
                    <a:close/>
                  </a:path>
                </a:pathLst>
              </a:custGeom>
              <a:solidFill>
                <a:srgbClr val="BA8058"/>
              </a:solidFill>
              <a:ln w="61038" cap="flat">
                <a:noFill/>
                <a:prstDash val="solid"/>
                <a:miter/>
              </a:ln>
            </p:spPr>
            <p:txBody>
              <a:bodyPr rtlCol="0" anchor="ctr"/>
              <a:lstStyle/>
              <a:p>
                <a:endParaRPr lang="en-US"/>
              </a:p>
            </p:txBody>
          </p:sp>
          <p:grpSp>
            <p:nvGrpSpPr>
              <p:cNvPr id="132" name="Graphic 16">
                <a:extLst>
                  <a:ext uri="{FF2B5EF4-FFF2-40B4-BE49-F238E27FC236}">
                    <a16:creationId xmlns:a16="http://schemas.microsoft.com/office/drawing/2014/main" id="{03A64402-E9BE-42E6-9286-29615B8B41C5}"/>
                  </a:ext>
                </a:extLst>
              </p:cNvPr>
              <p:cNvGrpSpPr/>
              <p:nvPr/>
            </p:nvGrpSpPr>
            <p:grpSpPr>
              <a:xfrm>
                <a:off x="994498" y="5399633"/>
                <a:ext cx="212474" cy="329199"/>
                <a:chOff x="994498" y="5399633"/>
                <a:chExt cx="212474" cy="329199"/>
              </a:xfrm>
            </p:grpSpPr>
            <p:grpSp>
              <p:nvGrpSpPr>
                <p:cNvPr id="133" name="Graphic 16">
                  <a:extLst>
                    <a:ext uri="{FF2B5EF4-FFF2-40B4-BE49-F238E27FC236}">
                      <a16:creationId xmlns:a16="http://schemas.microsoft.com/office/drawing/2014/main" id="{4E12B417-3375-48AA-B88C-AC0453BA833A}"/>
                    </a:ext>
                  </a:extLst>
                </p:cNvPr>
                <p:cNvGrpSpPr/>
                <p:nvPr/>
              </p:nvGrpSpPr>
              <p:grpSpPr>
                <a:xfrm>
                  <a:off x="994498" y="5399633"/>
                  <a:ext cx="185830" cy="311609"/>
                  <a:chOff x="994498" y="5399633"/>
                  <a:chExt cx="185830" cy="311609"/>
                </a:xfrm>
                <a:solidFill>
                  <a:srgbClr val="BA8058"/>
                </a:solidFill>
              </p:grpSpPr>
              <p:sp>
                <p:nvSpPr>
                  <p:cNvPr id="134" name="Freeform: Shape 133">
                    <a:extLst>
                      <a:ext uri="{FF2B5EF4-FFF2-40B4-BE49-F238E27FC236}">
                        <a16:creationId xmlns:a16="http://schemas.microsoft.com/office/drawing/2014/main" id="{1EBBE894-FD79-4EDD-8A1A-221DB9BCA742}"/>
                      </a:ext>
                    </a:extLst>
                  </p:cNvPr>
                  <p:cNvSpPr/>
                  <p:nvPr/>
                </p:nvSpPr>
                <p:spPr>
                  <a:xfrm>
                    <a:off x="1143669" y="5399633"/>
                    <a:ext cx="36659" cy="97759"/>
                  </a:xfrm>
                  <a:custGeom>
                    <a:avLst/>
                    <a:gdLst>
                      <a:gd name="connsiteX0" fmla="*/ 36660 w 36659"/>
                      <a:gd name="connsiteY0" fmla="*/ 0 h 97759"/>
                      <a:gd name="connsiteX1" fmla="*/ 36660 w 36659"/>
                      <a:gd name="connsiteY1" fmla="*/ 18330 h 97759"/>
                      <a:gd name="connsiteX2" fmla="*/ 36660 w 36659"/>
                      <a:gd name="connsiteY2" fmla="*/ 36660 h 97759"/>
                      <a:gd name="connsiteX3" fmla="*/ 30550 w 36659"/>
                      <a:gd name="connsiteY3" fmla="*/ 54990 h 97759"/>
                      <a:gd name="connsiteX4" fmla="*/ 24440 w 36659"/>
                      <a:gd name="connsiteY4" fmla="*/ 73320 h 97759"/>
                      <a:gd name="connsiteX5" fmla="*/ 12220 w 36659"/>
                      <a:gd name="connsiteY5" fmla="*/ 85540 h 97759"/>
                      <a:gd name="connsiteX6" fmla="*/ 0 w 36659"/>
                      <a:gd name="connsiteY6" fmla="*/ 97760 h 97759"/>
                      <a:gd name="connsiteX7" fmla="*/ 6110 w 36659"/>
                      <a:gd name="connsiteY7" fmla="*/ 85540 h 97759"/>
                      <a:gd name="connsiteX8" fmla="*/ 12220 w 36659"/>
                      <a:gd name="connsiteY8" fmla="*/ 73320 h 97759"/>
                      <a:gd name="connsiteX9" fmla="*/ 18330 w 36659"/>
                      <a:gd name="connsiteY9" fmla="*/ 54990 h 97759"/>
                      <a:gd name="connsiteX10" fmla="*/ 24440 w 36659"/>
                      <a:gd name="connsiteY10" fmla="*/ 36660 h 97759"/>
                      <a:gd name="connsiteX11" fmla="*/ 30550 w 36659"/>
                      <a:gd name="connsiteY11" fmla="*/ 18330 h 97759"/>
                      <a:gd name="connsiteX12" fmla="*/ 36660 w 36659"/>
                      <a:gd name="connsiteY12" fmla="*/ 0 h 9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59" h="97759">
                        <a:moveTo>
                          <a:pt x="36660" y="0"/>
                        </a:moveTo>
                        <a:cubicBezTo>
                          <a:pt x="36660" y="0"/>
                          <a:pt x="36660" y="6110"/>
                          <a:pt x="36660" y="18330"/>
                        </a:cubicBezTo>
                        <a:cubicBezTo>
                          <a:pt x="36660" y="24440"/>
                          <a:pt x="36660" y="30550"/>
                          <a:pt x="36660" y="36660"/>
                        </a:cubicBezTo>
                        <a:cubicBezTo>
                          <a:pt x="36660" y="42770"/>
                          <a:pt x="30550" y="48880"/>
                          <a:pt x="30550" y="54990"/>
                        </a:cubicBezTo>
                        <a:cubicBezTo>
                          <a:pt x="30550" y="61100"/>
                          <a:pt x="24440" y="67210"/>
                          <a:pt x="24440" y="73320"/>
                        </a:cubicBezTo>
                        <a:cubicBezTo>
                          <a:pt x="18330" y="79430"/>
                          <a:pt x="18330" y="85540"/>
                          <a:pt x="12220" y="85540"/>
                        </a:cubicBezTo>
                        <a:cubicBezTo>
                          <a:pt x="6110" y="91650"/>
                          <a:pt x="0" y="97760"/>
                          <a:pt x="0" y="97760"/>
                        </a:cubicBezTo>
                        <a:cubicBezTo>
                          <a:pt x="0" y="97760"/>
                          <a:pt x="0" y="91650"/>
                          <a:pt x="6110" y="85540"/>
                        </a:cubicBezTo>
                        <a:cubicBezTo>
                          <a:pt x="6110" y="79430"/>
                          <a:pt x="12220" y="73320"/>
                          <a:pt x="12220" y="73320"/>
                        </a:cubicBezTo>
                        <a:cubicBezTo>
                          <a:pt x="12220" y="67210"/>
                          <a:pt x="18330" y="61100"/>
                          <a:pt x="18330" y="54990"/>
                        </a:cubicBezTo>
                        <a:cubicBezTo>
                          <a:pt x="18330" y="48880"/>
                          <a:pt x="24440" y="42770"/>
                          <a:pt x="24440" y="36660"/>
                        </a:cubicBezTo>
                        <a:cubicBezTo>
                          <a:pt x="24440" y="30550"/>
                          <a:pt x="30550" y="24440"/>
                          <a:pt x="30550" y="18330"/>
                        </a:cubicBezTo>
                        <a:cubicBezTo>
                          <a:pt x="36660" y="6110"/>
                          <a:pt x="36660" y="0"/>
                          <a:pt x="36660" y="0"/>
                        </a:cubicBezTo>
                        <a:close/>
                      </a:path>
                    </a:pathLst>
                  </a:custGeom>
                  <a:solidFill>
                    <a:srgbClr val="BA8058"/>
                  </a:solidFill>
                  <a:ln w="61038"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9FFEB4F7-FEF8-4564-AB01-2D8C773BED4B}"/>
                      </a:ext>
                    </a:extLst>
                  </p:cNvPr>
                  <p:cNvSpPr/>
                  <p:nvPr/>
                </p:nvSpPr>
                <p:spPr>
                  <a:xfrm>
                    <a:off x="994498" y="5521833"/>
                    <a:ext cx="143060" cy="189409"/>
                  </a:xfrm>
                  <a:custGeom>
                    <a:avLst/>
                    <a:gdLst>
                      <a:gd name="connsiteX0" fmla="*/ 112511 w 143060"/>
                      <a:gd name="connsiteY0" fmla="*/ 0 h 189409"/>
                      <a:gd name="connsiteX1" fmla="*/ 100291 w 143060"/>
                      <a:gd name="connsiteY1" fmla="*/ 6110 h 189409"/>
                      <a:gd name="connsiteX2" fmla="*/ 81961 w 143060"/>
                      <a:gd name="connsiteY2" fmla="*/ 12220 h 189409"/>
                      <a:gd name="connsiteX3" fmla="*/ 57521 w 143060"/>
                      <a:gd name="connsiteY3" fmla="*/ 18330 h 189409"/>
                      <a:gd name="connsiteX4" fmla="*/ 45301 w 143060"/>
                      <a:gd name="connsiteY4" fmla="*/ 18330 h 189409"/>
                      <a:gd name="connsiteX5" fmla="*/ 33081 w 143060"/>
                      <a:gd name="connsiteY5" fmla="*/ 18330 h 189409"/>
                      <a:gd name="connsiteX6" fmla="*/ 20861 w 143060"/>
                      <a:gd name="connsiteY6" fmla="*/ 36660 h 189409"/>
                      <a:gd name="connsiteX7" fmla="*/ 14751 w 143060"/>
                      <a:gd name="connsiteY7" fmla="*/ 91650 h 189409"/>
                      <a:gd name="connsiteX8" fmla="*/ 45301 w 143060"/>
                      <a:gd name="connsiteY8" fmla="*/ 140530 h 189409"/>
                      <a:gd name="connsiteX9" fmla="*/ 69741 w 143060"/>
                      <a:gd name="connsiteY9" fmla="*/ 158860 h 189409"/>
                      <a:gd name="connsiteX10" fmla="*/ 94181 w 143060"/>
                      <a:gd name="connsiteY10" fmla="*/ 171080 h 189409"/>
                      <a:gd name="connsiteX11" fmla="*/ 112511 w 143060"/>
                      <a:gd name="connsiteY11" fmla="*/ 177190 h 189409"/>
                      <a:gd name="connsiteX12" fmla="*/ 130841 w 143060"/>
                      <a:gd name="connsiteY12" fmla="*/ 183300 h 189409"/>
                      <a:gd name="connsiteX13" fmla="*/ 143061 w 143060"/>
                      <a:gd name="connsiteY13" fmla="*/ 189410 h 189409"/>
                      <a:gd name="connsiteX14" fmla="*/ 130841 w 143060"/>
                      <a:gd name="connsiteY14" fmla="*/ 189410 h 189409"/>
                      <a:gd name="connsiteX15" fmla="*/ 112511 w 143060"/>
                      <a:gd name="connsiteY15" fmla="*/ 189410 h 189409"/>
                      <a:gd name="connsiteX16" fmla="*/ 88071 w 143060"/>
                      <a:gd name="connsiteY16" fmla="*/ 183300 h 189409"/>
                      <a:gd name="connsiteX17" fmla="*/ 39191 w 143060"/>
                      <a:gd name="connsiteY17" fmla="*/ 158860 h 189409"/>
                      <a:gd name="connsiteX18" fmla="*/ 2531 w 143060"/>
                      <a:gd name="connsiteY18" fmla="*/ 103870 h 189409"/>
                      <a:gd name="connsiteX19" fmla="*/ 8641 w 143060"/>
                      <a:gd name="connsiteY19" fmla="*/ 36660 h 189409"/>
                      <a:gd name="connsiteX20" fmla="*/ 33081 w 143060"/>
                      <a:gd name="connsiteY20" fmla="*/ 12220 h 189409"/>
                      <a:gd name="connsiteX21" fmla="*/ 45301 w 143060"/>
                      <a:gd name="connsiteY21" fmla="*/ 12220 h 189409"/>
                      <a:gd name="connsiteX22" fmla="*/ 57521 w 143060"/>
                      <a:gd name="connsiteY22" fmla="*/ 12220 h 189409"/>
                      <a:gd name="connsiteX23" fmla="*/ 81961 w 143060"/>
                      <a:gd name="connsiteY23" fmla="*/ 12220 h 189409"/>
                      <a:gd name="connsiteX24" fmla="*/ 100291 w 143060"/>
                      <a:gd name="connsiteY24" fmla="*/ 6110 h 189409"/>
                      <a:gd name="connsiteX25" fmla="*/ 112511 w 143060"/>
                      <a:gd name="connsiteY25" fmla="*/ 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060" h="189409">
                        <a:moveTo>
                          <a:pt x="112511" y="0"/>
                        </a:moveTo>
                        <a:cubicBezTo>
                          <a:pt x="112511" y="0"/>
                          <a:pt x="106401" y="0"/>
                          <a:pt x="100291" y="6110"/>
                        </a:cubicBezTo>
                        <a:cubicBezTo>
                          <a:pt x="94181" y="6110"/>
                          <a:pt x="88071" y="12220"/>
                          <a:pt x="81961" y="12220"/>
                        </a:cubicBezTo>
                        <a:cubicBezTo>
                          <a:pt x="75851" y="12220"/>
                          <a:pt x="69741" y="18330"/>
                          <a:pt x="57521" y="18330"/>
                        </a:cubicBezTo>
                        <a:cubicBezTo>
                          <a:pt x="51411" y="18330"/>
                          <a:pt x="51411" y="18330"/>
                          <a:pt x="45301" y="18330"/>
                        </a:cubicBezTo>
                        <a:cubicBezTo>
                          <a:pt x="39191" y="18330"/>
                          <a:pt x="33081" y="18330"/>
                          <a:pt x="33081" y="18330"/>
                        </a:cubicBezTo>
                        <a:cubicBezTo>
                          <a:pt x="26971" y="24440"/>
                          <a:pt x="20861" y="30550"/>
                          <a:pt x="20861" y="36660"/>
                        </a:cubicBezTo>
                        <a:cubicBezTo>
                          <a:pt x="14751" y="54990"/>
                          <a:pt x="8641" y="73320"/>
                          <a:pt x="14751" y="91650"/>
                        </a:cubicBezTo>
                        <a:cubicBezTo>
                          <a:pt x="20861" y="109980"/>
                          <a:pt x="33081" y="128310"/>
                          <a:pt x="45301" y="140530"/>
                        </a:cubicBezTo>
                        <a:cubicBezTo>
                          <a:pt x="51411" y="146640"/>
                          <a:pt x="57521" y="152750"/>
                          <a:pt x="69741" y="158860"/>
                        </a:cubicBezTo>
                        <a:cubicBezTo>
                          <a:pt x="75851" y="164970"/>
                          <a:pt x="88071" y="164970"/>
                          <a:pt x="94181" y="171080"/>
                        </a:cubicBezTo>
                        <a:cubicBezTo>
                          <a:pt x="100291" y="171080"/>
                          <a:pt x="106401" y="177190"/>
                          <a:pt x="112511" y="177190"/>
                        </a:cubicBezTo>
                        <a:cubicBezTo>
                          <a:pt x="118621" y="177190"/>
                          <a:pt x="124731" y="183300"/>
                          <a:pt x="130841" y="183300"/>
                        </a:cubicBezTo>
                        <a:cubicBezTo>
                          <a:pt x="143061" y="183300"/>
                          <a:pt x="143061" y="189410"/>
                          <a:pt x="143061" y="189410"/>
                        </a:cubicBezTo>
                        <a:cubicBezTo>
                          <a:pt x="143061" y="189410"/>
                          <a:pt x="136951" y="189410"/>
                          <a:pt x="130841" y="189410"/>
                        </a:cubicBezTo>
                        <a:cubicBezTo>
                          <a:pt x="124731" y="189410"/>
                          <a:pt x="118621" y="189410"/>
                          <a:pt x="112511" y="189410"/>
                        </a:cubicBezTo>
                        <a:cubicBezTo>
                          <a:pt x="106401" y="189410"/>
                          <a:pt x="100291" y="189410"/>
                          <a:pt x="88071" y="183300"/>
                        </a:cubicBezTo>
                        <a:cubicBezTo>
                          <a:pt x="69741" y="177190"/>
                          <a:pt x="51411" y="171080"/>
                          <a:pt x="39191" y="158860"/>
                        </a:cubicBezTo>
                        <a:cubicBezTo>
                          <a:pt x="20861" y="146640"/>
                          <a:pt x="8641" y="128310"/>
                          <a:pt x="2531" y="103870"/>
                        </a:cubicBezTo>
                        <a:cubicBezTo>
                          <a:pt x="-3579" y="79430"/>
                          <a:pt x="2531" y="54990"/>
                          <a:pt x="8641" y="36660"/>
                        </a:cubicBezTo>
                        <a:cubicBezTo>
                          <a:pt x="14751" y="24440"/>
                          <a:pt x="20861" y="18330"/>
                          <a:pt x="33081" y="12220"/>
                        </a:cubicBezTo>
                        <a:cubicBezTo>
                          <a:pt x="39191" y="12220"/>
                          <a:pt x="45301" y="12220"/>
                          <a:pt x="45301" y="12220"/>
                        </a:cubicBezTo>
                        <a:cubicBezTo>
                          <a:pt x="51411" y="12220"/>
                          <a:pt x="51411" y="12220"/>
                          <a:pt x="57521" y="12220"/>
                        </a:cubicBezTo>
                        <a:cubicBezTo>
                          <a:pt x="63631" y="12220"/>
                          <a:pt x="69741" y="12220"/>
                          <a:pt x="81961" y="12220"/>
                        </a:cubicBezTo>
                        <a:cubicBezTo>
                          <a:pt x="88071" y="12220"/>
                          <a:pt x="94181" y="12220"/>
                          <a:pt x="100291" y="6110"/>
                        </a:cubicBezTo>
                        <a:cubicBezTo>
                          <a:pt x="106401" y="0"/>
                          <a:pt x="112511" y="0"/>
                          <a:pt x="112511" y="0"/>
                        </a:cubicBezTo>
                        <a:close/>
                      </a:path>
                    </a:pathLst>
                  </a:custGeom>
                  <a:solidFill>
                    <a:srgbClr val="BA8058"/>
                  </a:solidFill>
                  <a:ln w="61038" cap="flat">
                    <a:noFill/>
                    <a:prstDash val="solid"/>
                    <a:miter/>
                  </a:ln>
                </p:spPr>
                <p:txBody>
                  <a:bodyPr rtlCol="0" anchor="ctr"/>
                  <a:lstStyle/>
                  <a:p>
                    <a:endParaRPr lang="en-US"/>
                  </a:p>
                </p:txBody>
              </p:sp>
            </p:grpSp>
            <p:sp>
              <p:nvSpPr>
                <p:cNvPr id="136" name="Freeform: Shape 135">
                  <a:extLst>
                    <a:ext uri="{FF2B5EF4-FFF2-40B4-BE49-F238E27FC236}">
                      <a16:creationId xmlns:a16="http://schemas.microsoft.com/office/drawing/2014/main" id="{07EAEB27-AE6E-4E7E-992F-21047E5B3644}"/>
                    </a:ext>
                  </a:extLst>
                </p:cNvPr>
                <p:cNvSpPr/>
                <p:nvPr/>
              </p:nvSpPr>
              <p:spPr>
                <a:xfrm>
                  <a:off x="1001589" y="5552382"/>
                  <a:ext cx="205383" cy="176450"/>
                </a:xfrm>
                <a:custGeom>
                  <a:avLst/>
                  <a:gdLst>
                    <a:gd name="connsiteX0" fmla="*/ 19880 w 205383"/>
                    <a:gd name="connsiteY0" fmla="*/ 0 h 176450"/>
                    <a:gd name="connsiteX1" fmla="*/ 178740 w 205383"/>
                    <a:gd name="connsiteY1" fmla="*/ 128310 h 176450"/>
                    <a:gd name="connsiteX2" fmla="*/ 68760 w 205383"/>
                    <a:gd name="connsiteY2" fmla="*/ 158860 h 176450"/>
                    <a:gd name="connsiteX3" fmla="*/ 19880 w 205383"/>
                    <a:gd name="connsiteY3" fmla="*/ 0 h 176450"/>
                  </a:gdLst>
                  <a:ahLst/>
                  <a:cxnLst>
                    <a:cxn ang="0">
                      <a:pos x="connsiteX0" y="connsiteY0"/>
                    </a:cxn>
                    <a:cxn ang="0">
                      <a:pos x="connsiteX1" y="connsiteY1"/>
                    </a:cxn>
                    <a:cxn ang="0">
                      <a:pos x="connsiteX2" y="connsiteY2"/>
                    </a:cxn>
                    <a:cxn ang="0">
                      <a:pos x="connsiteX3" y="connsiteY3"/>
                    </a:cxn>
                  </a:cxnLst>
                  <a:rect l="l" t="t" r="r" b="b"/>
                  <a:pathLst>
                    <a:path w="205383" h="176450">
                      <a:moveTo>
                        <a:pt x="19880" y="0"/>
                      </a:moveTo>
                      <a:cubicBezTo>
                        <a:pt x="19880" y="0"/>
                        <a:pt x="-4560" y="97760"/>
                        <a:pt x="178740" y="128310"/>
                      </a:cubicBezTo>
                      <a:cubicBezTo>
                        <a:pt x="252060" y="140530"/>
                        <a:pt x="160410" y="207740"/>
                        <a:pt x="68760" y="158860"/>
                      </a:cubicBezTo>
                      <a:cubicBezTo>
                        <a:pt x="-22890" y="109980"/>
                        <a:pt x="-4560" y="24440"/>
                        <a:pt x="19880" y="0"/>
                      </a:cubicBezTo>
                      <a:close/>
                    </a:path>
                  </a:pathLst>
                </a:custGeom>
                <a:solidFill>
                  <a:srgbClr val="FFD6B6"/>
                </a:solidFill>
                <a:ln w="61038" cap="flat">
                  <a:noFill/>
                  <a:prstDash val="solid"/>
                  <a:miter/>
                </a:ln>
              </p:spPr>
              <p:txBody>
                <a:bodyPr rtlCol="0" anchor="ctr"/>
                <a:lstStyle/>
                <a:p>
                  <a:endParaRPr lang="en-US"/>
                </a:p>
              </p:txBody>
            </p:sp>
            <p:grpSp>
              <p:nvGrpSpPr>
                <p:cNvPr id="137" name="Graphic 16">
                  <a:extLst>
                    <a:ext uri="{FF2B5EF4-FFF2-40B4-BE49-F238E27FC236}">
                      <a16:creationId xmlns:a16="http://schemas.microsoft.com/office/drawing/2014/main" id="{4AD6B076-B08A-4388-BF26-4FED092BEB56}"/>
                    </a:ext>
                  </a:extLst>
                </p:cNvPr>
                <p:cNvGrpSpPr/>
                <p:nvPr/>
              </p:nvGrpSpPr>
              <p:grpSpPr>
                <a:xfrm>
                  <a:off x="1038033" y="5527604"/>
                  <a:ext cx="130075" cy="100456"/>
                  <a:chOff x="1038033" y="5527604"/>
                  <a:chExt cx="130075" cy="100456"/>
                </a:xfrm>
                <a:solidFill>
                  <a:srgbClr val="FFD6B6">
                    <a:alpha val="40000"/>
                  </a:srgbClr>
                </a:solidFill>
              </p:grpSpPr>
              <p:sp>
                <p:nvSpPr>
                  <p:cNvPr id="138" name="Freeform: Shape 137">
                    <a:extLst>
                      <a:ext uri="{FF2B5EF4-FFF2-40B4-BE49-F238E27FC236}">
                        <a16:creationId xmlns:a16="http://schemas.microsoft.com/office/drawing/2014/main" id="{117D13B1-3AB3-4EA7-96A2-78567834E372}"/>
                      </a:ext>
                    </a:extLst>
                  </p:cNvPr>
                  <p:cNvSpPr/>
                  <p:nvPr/>
                </p:nvSpPr>
                <p:spPr>
                  <a:xfrm rot="1716765">
                    <a:off x="1046694" y="5547282"/>
                    <a:ext cx="97762" cy="61101"/>
                  </a:xfrm>
                  <a:custGeom>
                    <a:avLst/>
                    <a:gdLst>
                      <a:gd name="connsiteX0" fmla="*/ 97763 w 97762"/>
                      <a:gd name="connsiteY0" fmla="*/ 30551 h 61101"/>
                      <a:gd name="connsiteX1" fmla="*/ 48881 w 97762"/>
                      <a:gd name="connsiteY1" fmla="*/ 61102 h 61101"/>
                      <a:gd name="connsiteX2" fmla="*/ 0 w 97762"/>
                      <a:gd name="connsiteY2" fmla="*/ 30551 h 61101"/>
                      <a:gd name="connsiteX3" fmla="*/ 48881 w 97762"/>
                      <a:gd name="connsiteY3" fmla="*/ 0 h 61101"/>
                      <a:gd name="connsiteX4" fmla="*/ 97763 w 97762"/>
                      <a:gd name="connsiteY4" fmla="*/ 30551 h 61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62" h="61101">
                        <a:moveTo>
                          <a:pt x="97763" y="30551"/>
                        </a:moveTo>
                        <a:cubicBezTo>
                          <a:pt x="97763" y="47424"/>
                          <a:pt x="75878" y="61102"/>
                          <a:pt x="48881" y="61102"/>
                        </a:cubicBezTo>
                        <a:cubicBezTo>
                          <a:pt x="21885" y="61102"/>
                          <a:pt x="0" y="47424"/>
                          <a:pt x="0" y="30551"/>
                        </a:cubicBezTo>
                        <a:cubicBezTo>
                          <a:pt x="0" y="13678"/>
                          <a:pt x="21885" y="0"/>
                          <a:pt x="48881" y="0"/>
                        </a:cubicBezTo>
                        <a:cubicBezTo>
                          <a:pt x="75878" y="0"/>
                          <a:pt x="97763" y="13678"/>
                          <a:pt x="97763" y="30551"/>
                        </a:cubicBezTo>
                        <a:close/>
                      </a:path>
                    </a:pathLst>
                  </a:custGeom>
                  <a:solidFill>
                    <a:srgbClr val="FFD6B6">
                      <a:alpha val="40000"/>
                    </a:srgbClr>
                  </a:solidFill>
                  <a:ln w="6104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5DC30E7F-261F-4F6C-AF2A-1A1D69CE505B}"/>
                      </a:ext>
                    </a:extLst>
                  </p:cNvPr>
                  <p:cNvSpPr/>
                  <p:nvPr/>
                </p:nvSpPr>
                <p:spPr>
                  <a:xfrm>
                    <a:off x="1143669" y="5607372"/>
                    <a:ext cx="24439" cy="18329"/>
                  </a:xfrm>
                  <a:custGeom>
                    <a:avLst/>
                    <a:gdLst>
                      <a:gd name="connsiteX0" fmla="*/ 24440 w 24439"/>
                      <a:gd name="connsiteY0" fmla="*/ 12220 h 18329"/>
                      <a:gd name="connsiteX1" fmla="*/ 12220 w 24439"/>
                      <a:gd name="connsiteY1" fmla="*/ 18330 h 18329"/>
                      <a:gd name="connsiteX2" fmla="*/ 0 w 24439"/>
                      <a:gd name="connsiteY2" fmla="*/ 6110 h 18329"/>
                      <a:gd name="connsiteX3" fmla="*/ 12220 w 24439"/>
                      <a:gd name="connsiteY3" fmla="*/ 0 h 18329"/>
                      <a:gd name="connsiteX4" fmla="*/ 24440 w 24439"/>
                      <a:gd name="connsiteY4" fmla="*/ 1222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9" h="18329">
                        <a:moveTo>
                          <a:pt x="24440" y="12220"/>
                        </a:moveTo>
                        <a:cubicBezTo>
                          <a:pt x="24440" y="18330"/>
                          <a:pt x="18330" y="18330"/>
                          <a:pt x="12220" y="18330"/>
                        </a:cubicBezTo>
                        <a:cubicBezTo>
                          <a:pt x="6110" y="18330"/>
                          <a:pt x="0" y="12220"/>
                          <a:pt x="0" y="6110"/>
                        </a:cubicBezTo>
                        <a:cubicBezTo>
                          <a:pt x="0" y="0"/>
                          <a:pt x="6110" y="0"/>
                          <a:pt x="12220" y="0"/>
                        </a:cubicBezTo>
                        <a:cubicBezTo>
                          <a:pt x="18330" y="0"/>
                          <a:pt x="24440" y="6110"/>
                          <a:pt x="24440" y="12220"/>
                        </a:cubicBezTo>
                        <a:close/>
                      </a:path>
                    </a:pathLst>
                  </a:custGeom>
                  <a:solidFill>
                    <a:srgbClr val="FFD6B6">
                      <a:alpha val="40000"/>
                    </a:srgbClr>
                  </a:solidFill>
                  <a:ln w="61038" cap="flat">
                    <a:noFill/>
                    <a:prstDash val="solid"/>
                    <a:miter/>
                  </a:ln>
                </p:spPr>
                <p:txBody>
                  <a:bodyPr rtlCol="0" anchor="ctr"/>
                  <a:lstStyle/>
                  <a:p>
                    <a:endParaRPr lang="en-US"/>
                  </a:p>
                </p:txBody>
              </p:sp>
            </p:grpSp>
          </p:grpSp>
          <p:sp>
            <p:nvSpPr>
              <p:cNvPr id="140" name="Freeform: Shape 139">
                <a:extLst>
                  <a:ext uri="{FF2B5EF4-FFF2-40B4-BE49-F238E27FC236}">
                    <a16:creationId xmlns:a16="http://schemas.microsoft.com/office/drawing/2014/main" id="{C1BE9D6B-B5F3-4DAE-BA30-1D79153FE34C}"/>
                  </a:ext>
                </a:extLst>
              </p:cNvPr>
              <p:cNvSpPr/>
              <p:nvPr/>
            </p:nvSpPr>
            <p:spPr>
              <a:xfrm>
                <a:off x="1131449" y="5998412"/>
                <a:ext cx="537680" cy="250681"/>
              </a:xfrm>
              <a:custGeom>
                <a:avLst/>
                <a:gdLst>
                  <a:gd name="connsiteX0" fmla="*/ 0 w 537680"/>
                  <a:gd name="connsiteY0" fmla="*/ 24440 h 250681"/>
                  <a:gd name="connsiteX1" fmla="*/ 537680 w 537680"/>
                  <a:gd name="connsiteY1" fmla="*/ 0 h 250681"/>
                  <a:gd name="connsiteX2" fmla="*/ 293280 w 537680"/>
                  <a:gd name="connsiteY2" fmla="*/ 250510 h 250681"/>
                  <a:gd name="connsiteX3" fmla="*/ 0 w 537680"/>
                  <a:gd name="connsiteY3" fmla="*/ 24440 h 250681"/>
                </a:gdLst>
                <a:ahLst/>
                <a:cxnLst>
                  <a:cxn ang="0">
                    <a:pos x="connsiteX0" y="connsiteY0"/>
                  </a:cxn>
                  <a:cxn ang="0">
                    <a:pos x="connsiteX1" y="connsiteY1"/>
                  </a:cxn>
                  <a:cxn ang="0">
                    <a:pos x="connsiteX2" y="connsiteY2"/>
                  </a:cxn>
                  <a:cxn ang="0">
                    <a:pos x="connsiteX3" y="connsiteY3"/>
                  </a:cxn>
                </a:cxnLst>
                <a:rect l="l" t="t" r="r" b="b"/>
                <a:pathLst>
                  <a:path w="537680" h="250681">
                    <a:moveTo>
                      <a:pt x="0" y="24440"/>
                    </a:moveTo>
                    <a:cubicBezTo>
                      <a:pt x="0" y="24440"/>
                      <a:pt x="299390" y="109980"/>
                      <a:pt x="537680" y="0"/>
                    </a:cubicBezTo>
                    <a:cubicBezTo>
                      <a:pt x="476580" y="134420"/>
                      <a:pt x="446030" y="244400"/>
                      <a:pt x="293280" y="250510"/>
                    </a:cubicBezTo>
                    <a:cubicBezTo>
                      <a:pt x="134420" y="256620"/>
                      <a:pt x="73320" y="97760"/>
                      <a:pt x="0" y="24440"/>
                    </a:cubicBezTo>
                    <a:close/>
                  </a:path>
                </a:pathLst>
              </a:custGeom>
              <a:solidFill>
                <a:srgbClr val="A33044"/>
              </a:solidFill>
              <a:ln w="61038"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783E8EF3-AC78-4BE7-A1B4-6AC1989EDB94}"/>
                  </a:ext>
                </a:extLst>
              </p:cNvPr>
              <p:cNvSpPr/>
              <p:nvPr/>
            </p:nvSpPr>
            <p:spPr>
              <a:xfrm>
                <a:off x="1241429" y="6004522"/>
                <a:ext cx="421590" cy="158859"/>
              </a:xfrm>
              <a:custGeom>
                <a:avLst/>
                <a:gdLst>
                  <a:gd name="connsiteX0" fmla="*/ 128310 w 421590"/>
                  <a:gd name="connsiteY0" fmla="*/ 158860 h 158859"/>
                  <a:gd name="connsiteX1" fmla="*/ 372710 w 421590"/>
                  <a:gd name="connsiteY1" fmla="*/ 109980 h 158859"/>
                  <a:gd name="connsiteX2" fmla="*/ 421590 w 421590"/>
                  <a:gd name="connsiteY2" fmla="*/ 0 h 158859"/>
                  <a:gd name="connsiteX3" fmla="*/ 0 w 421590"/>
                  <a:gd name="connsiteY3" fmla="*/ 48880 h 158859"/>
                  <a:gd name="connsiteX4" fmla="*/ 128310 w 421590"/>
                  <a:gd name="connsiteY4" fmla="*/ 158860 h 15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90" h="158859">
                    <a:moveTo>
                      <a:pt x="128310" y="158860"/>
                    </a:moveTo>
                    <a:cubicBezTo>
                      <a:pt x="189410" y="158860"/>
                      <a:pt x="287170" y="146640"/>
                      <a:pt x="372710" y="109980"/>
                    </a:cubicBezTo>
                    <a:cubicBezTo>
                      <a:pt x="391040" y="73320"/>
                      <a:pt x="403260" y="36660"/>
                      <a:pt x="421590" y="0"/>
                    </a:cubicBezTo>
                    <a:cubicBezTo>
                      <a:pt x="274950" y="67210"/>
                      <a:pt x="109980" y="61100"/>
                      <a:pt x="0" y="48880"/>
                    </a:cubicBezTo>
                    <a:cubicBezTo>
                      <a:pt x="30550" y="79430"/>
                      <a:pt x="79430" y="152750"/>
                      <a:pt x="128310" y="158860"/>
                    </a:cubicBezTo>
                    <a:close/>
                  </a:path>
                </a:pathLst>
              </a:custGeom>
              <a:solidFill>
                <a:srgbClr val="FFFFFF"/>
              </a:solidFill>
              <a:ln w="61038" cap="flat">
                <a:noFill/>
                <a:prstDash val="solid"/>
                <a:miter/>
              </a:ln>
            </p:spPr>
            <p:txBody>
              <a:bodyPr rtlCol="0" anchor="ctr"/>
              <a:lstStyle/>
              <a:p>
                <a:endParaRPr lang="en-US"/>
              </a:p>
            </p:txBody>
          </p:sp>
          <p:grpSp>
            <p:nvGrpSpPr>
              <p:cNvPr id="142" name="Graphic 16">
                <a:extLst>
                  <a:ext uri="{FF2B5EF4-FFF2-40B4-BE49-F238E27FC236}">
                    <a16:creationId xmlns:a16="http://schemas.microsoft.com/office/drawing/2014/main" id="{E5B445B3-A40C-4F51-969F-8E75BA9A5385}"/>
                  </a:ext>
                </a:extLst>
              </p:cNvPr>
              <p:cNvGrpSpPr/>
              <p:nvPr/>
            </p:nvGrpSpPr>
            <p:grpSpPr>
              <a:xfrm>
                <a:off x="1694945" y="5359125"/>
                <a:ext cx="243024" cy="288755"/>
                <a:chOff x="1694945" y="5359125"/>
                <a:chExt cx="243024" cy="288755"/>
              </a:xfrm>
            </p:grpSpPr>
            <p:sp>
              <p:nvSpPr>
                <p:cNvPr id="143" name="Freeform: Shape 142">
                  <a:extLst>
                    <a:ext uri="{FF2B5EF4-FFF2-40B4-BE49-F238E27FC236}">
                      <a16:creationId xmlns:a16="http://schemas.microsoft.com/office/drawing/2014/main" id="{0CC0DE85-BF9C-44FB-B3F3-A2C1115344AB}"/>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52C1C5"/>
                </a:solidFill>
                <a:ln w="61038"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88F33576-3920-4DC4-B83B-72A358569C33}"/>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333332"/>
                </a:solidFill>
                <a:ln w="61038"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4C9832C-9DA8-47A5-AF72-E0B81F80FBD5}"/>
                    </a:ext>
                  </a:extLst>
                </p:cNvPr>
                <p:cNvSpPr/>
                <p:nvPr/>
              </p:nvSpPr>
              <p:spPr>
                <a:xfrm>
                  <a:off x="1727115" y="5403401"/>
                  <a:ext cx="177308" cy="218532"/>
                </a:xfrm>
                <a:custGeom>
                  <a:avLst/>
                  <a:gdLst>
                    <a:gd name="connsiteX0" fmla="*/ 174194 w 177308"/>
                    <a:gd name="connsiteY0" fmla="*/ 130651 h 218532"/>
                    <a:gd name="connsiteX1" fmla="*/ 64214 w 177308"/>
                    <a:gd name="connsiteY1" fmla="*/ 216191 h 218532"/>
                    <a:gd name="connsiteX2" fmla="*/ 3114 w 177308"/>
                    <a:gd name="connsiteY2" fmla="*/ 87881 h 218532"/>
                    <a:gd name="connsiteX3" fmla="*/ 113094 w 177308"/>
                    <a:gd name="connsiteY3" fmla="*/ 2341 h 218532"/>
                    <a:gd name="connsiteX4" fmla="*/ 174194 w 17730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08" h="218532">
                      <a:moveTo>
                        <a:pt x="174194" y="130651"/>
                      </a:moveTo>
                      <a:cubicBezTo>
                        <a:pt x="161974" y="191751"/>
                        <a:pt x="106984" y="228411"/>
                        <a:pt x="64214" y="216191"/>
                      </a:cubicBezTo>
                      <a:cubicBezTo>
                        <a:pt x="15334" y="203971"/>
                        <a:pt x="-9106" y="142871"/>
                        <a:pt x="3114" y="87881"/>
                      </a:cubicBezTo>
                      <a:cubicBezTo>
                        <a:pt x="15334" y="26781"/>
                        <a:pt x="70324" y="-9879"/>
                        <a:pt x="113094" y="2341"/>
                      </a:cubicBezTo>
                      <a:cubicBezTo>
                        <a:pt x="161974" y="8451"/>
                        <a:pt x="186414" y="69551"/>
                        <a:pt x="174194" y="130651"/>
                      </a:cubicBezTo>
                      <a:close/>
                    </a:path>
                  </a:pathLst>
                </a:custGeom>
                <a:solidFill>
                  <a:srgbClr val="333332"/>
                </a:solidFill>
                <a:ln w="61038"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DD47732-4185-40A5-B37B-47264BC08E76}"/>
                    </a:ext>
                  </a:extLst>
                </p:cNvPr>
                <p:cNvSpPr/>
                <p:nvPr/>
              </p:nvSpPr>
              <p:spPr>
                <a:xfrm>
                  <a:off x="1747402" y="5415268"/>
                  <a:ext cx="144866" cy="176468"/>
                </a:xfrm>
                <a:custGeom>
                  <a:avLst/>
                  <a:gdLst>
                    <a:gd name="connsiteX0" fmla="*/ 141688 w 144866"/>
                    <a:gd name="connsiteY0" fmla="*/ 106564 h 176468"/>
                    <a:gd name="connsiteX1" fmla="*/ 50038 w 144866"/>
                    <a:gd name="connsiteY1" fmla="*/ 173774 h 176468"/>
                    <a:gd name="connsiteX2" fmla="*/ 1158 w 144866"/>
                    <a:gd name="connsiteY2" fmla="*/ 69905 h 176468"/>
                    <a:gd name="connsiteX3" fmla="*/ 92808 w 144866"/>
                    <a:gd name="connsiteY3" fmla="*/ 2695 h 176468"/>
                    <a:gd name="connsiteX4" fmla="*/ 141688 w 144866"/>
                    <a:gd name="connsiteY4" fmla="*/ 106564 h 17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66" h="176468">
                      <a:moveTo>
                        <a:pt x="141688" y="106564"/>
                      </a:moveTo>
                      <a:cubicBezTo>
                        <a:pt x="129468" y="155444"/>
                        <a:pt x="92808" y="185994"/>
                        <a:pt x="50038" y="173774"/>
                      </a:cubicBezTo>
                      <a:cubicBezTo>
                        <a:pt x="13378" y="161554"/>
                        <a:pt x="-4952" y="118784"/>
                        <a:pt x="1158" y="69905"/>
                      </a:cubicBezTo>
                      <a:cubicBezTo>
                        <a:pt x="13378" y="21025"/>
                        <a:pt x="50038" y="-9525"/>
                        <a:pt x="92808" y="2695"/>
                      </a:cubicBezTo>
                      <a:cubicBezTo>
                        <a:pt x="129468" y="14915"/>
                        <a:pt x="153908" y="57685"/>
                        <a:pt x="141688" y="106564"/>
                      </a:cubicBezTo>
                      <a:close/>
                    </a:path>
                  </a:pathLst>
                </a:custGeom>
                <a:solidFill>
                  <a:srgbClr val="0A0A0A"/>
                </a:solidFill>
                <a:ln w="61038"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9A90D714-E7AB-4CE0-B663-539878191EB2}"/>
                    </a:ext>
                  </a:extLst>
                </p:cNvPr>
                <p:cNvSpPr/>
                <p:nvPr/>
              </p:nvSpPr>
              <p:spPr>
                <a:xfrm>
                  <a:off x="1700551" y="5448513"/>
                  <a:ext cx="237418" cy="199367"/>
                </a:xfrm>
                <a:custGeom>
                  <a:avLst/>
                  <a:gdLst>
                    <a:gd name="connsiteX0" fmla="*/ 11349 w 237418"/>
                    <a:gd name="connsiteY0" fmla="*/ 0 h 199367"/>
                    <a:gd name="connsiteX1" fmla="*/ 5239 w 237418"/>
                    <a:gd name="connsiteY1" fmla="*/ 24440 h 199367"/>
                    <a:gd name="connsiteX2" fmla="*/ 84669 w 237418"/>
                    <a:gd name="connsiteY2" fmla="*/ 195520 h 199367"/>
                    <a:gd name="connsiteX3" fmla="*/ 231309 w 237418"/>
                    <a:gd name="connsiteY3" fmla="*/ 85540 h 199367"/>
                    <a:gd name="connsiteX4" fmla="*/ 237419 w 237418"/>
                    <a:gd name="connsiteY4" fmla="*/ 61100 h 199367"/>
                    <a:gd name="connsiteX5" fmla="*/ 11349 w 237418"/>
                    <a:gd name="connsiteY5" fmla="*/ 0 h 1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418" h="199367">
                      <a:moveTo>
                        <a:pt x="11349" y="0"/>
                      </a:moveTo>
                      <a:cubicBezTo>
                        <a:pt x="11349" y="6110"/>
                        <a:pt x="5239" y="12220"/>
                        <a:pt x="5239" y="24440"/>
                      </a:cubicBezTo>
                      <a:cubicBezTo>
                        <a:pt x="-13091" y="103870"/>
                        <a:pt x="17459" y="177190"/>
                        <a:pt x="84669" y="195520"/>
                      </a:cubicBezTo>
                      <a:cubicBezTo>
                        <a:pt x="145769" y="213850"/>
                        <a:pt x="212979" y="164970"/>
                        <a:pt x="231309" y="85540"/>
                      </a:cubicBezTo>
                      <a:cubicBezTo>
                        <a:pt x="231309" y="79430"/>
                        <a:pt x="231309" y="73320"/>
                        <a:pt x="237419" y="61100"/>
                      </a:cubicBezTo>
                      <a:cubicBezTo>
                        <a:pt x="151879" y="85540"/>
                        <a:pt x="54119" y="73320"/>
                        <a:pt x="11349" y="0"/>
                      </a:cubicBezTo>
                      <a:close/>
                    </a:path>
                  </a:pathLst>
                </a:custGeom>
                <a:solidFill>
                  <a:srgbClr val="333332">
                    <a:alpha val="40000"/>
                  </a:srgbClr>
                </a:solidFill>
                <a:ln w="61038"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B3BDCB8D-8AFE-4F1C-9CCC-A0718C285CB4}"/>
                    </a:ext>
                  </a:extLst>
                </p:cNvPr>
                <p:cNvSpPr/>
                <p:nvPr/>
              </p:nvSpPr>
              <p:spPr>
                <a:xfrm rot="1206887">
                  <a:off x="1735534" y="5411104"/>
                  <a:ext cx="73319" cy="85539"/>
                </a:xfrm>
                <a:custGeom>
                  <a:avLst/>
                  <a:gdLst>
                    <a:gd name="connsiteX0" fmla="*/ 73320 w 73319"/>
                    <a:gd name="connsiteY0" fmla="*/ 42770 h 85539"/>
                    <a:gd name="connsiteX1" fmla="*/ 36660 w 73319"/>
                    <a:gd name="connsiteY1" fmla="*/ 85539 h 85539"/>
                    <a:gd name="connsiteX2" fmla="*/ 0 w 73319"/>
                    <a:gd name="connsiteY2" fmla="*/ 42770 h 85539"/>
                    <a:gd name="connsiteX3" fmla="*/ 36660 w 73319"/>
                    <a:gd name="connsiteY3" fmla="*/ 0 h 85539"/>
                    <a:gd name="connsiteX4" fmla="*/ 73320 w 73319"/>
                    <a:gd name="connsiteY4" fmla="*/ 42770 h 85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9" h="85539">
                      <a:moveTo>
                        <a:pt x="73320" y="42770"/>
                      </a:moveTo>
                      <a:cubicBezTo>
                        <a:pt x="73320" y="66391"/>
                        <a:pt x="56907" y="85539"/>
                        <a:pt x="36660" y="85539"/>
                      </a:cubicBezTo>
                      <a:cubicBezTo>
                        <a:pt x="16413" y="85539"/>
                        <a:pt x="0" y="66391"/>
                        <a:pt x="0" y="42770"/>
                      </a:cubicBezTo>
                      <a:cubicBezTo>
                        <a:pt x="0" y="19149"/>
                        <a:pt x="16413" y="0"/>
                        <a:pt x="36660" y="0"/>
                      </a:cubicBezTo>
                      <a:cubicBezTo>
                        <a:pt x="56907" y="0"/>
                        <a:pt x="73320" y="19149"/>
                        <a:pt x="73320" y="42770"/>
                      </a:cubicBezTo>
                      <a:close/>
                    </a:path>
                  </a:pathLst>
                </a:custGeom>
                <a:solidFill>
                  <a:srgbClr val="FFFFFF"/>
                </a:solidFill>
                <a:ln w="61038"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3D0F7B23-BC11-4DF8-BCE3-CE322D1CE182}"/>
                    </a:ext>
                  </a:extLst>
                </p:cNvPr>
                <p:cNvSpPr/>
                <p:nvPr/>
              </p:nvSpPr>
              <p:spPr>
                <a:xfrm rot="1207974">
                  <a:off x="1736400" y="5504347"/>
                  <a:ext cx="36660" cy="48880"/>
                </a:xfrm>
                <a:custGeom>
                  <a:avLst/>
                  <a:gdLst>
                    <a:gd name="connsiteX0" fmla="*/ 36660 w 36660"/>
                    <a:gd name="connsiteY0" fmla="*/ 24440 h 48880"/>
                    <a:gd name="connsiteX1" fmla="*/ 18330 w 36660"/>
                    <a:gd name="connsiteY1" fmla="*/ 48880 h 48880"/>
                    <a:gd name="connsiteX2" fmla="*/ 0 w 36660"/>
                    <a:gd name="connsiteY2" fmla="*/ 24440 h 48880"/>
                    <a:gd name="connsiteX3" fmla="*/ 18330 w 36660"/>
                    <a:gd name="connsiteY3" fmla="*/ 0 h 48880"/>
                    <a:gd name="connsiteX4" fmla="*/ 36660 w 36660"/>
                    <a:gd name="connsiteY4" fmla="*/ 24440 h 4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0" h="48880">
                      <a:moveTo>
                        <a:pt x="36660" y="24440"/>
                      </a:moveTo>
                      <a:cubicBezTo>
                        <a:pt x="36660" y="37938"/>
                        <a:pt x="28453" y="48880"/>
                        <a:pt x="18330" y="48880"/>
                      </a:cubicBezTo>
                      <a:cubicBezTo>
                        <a:pt x="8207" y="48880"/>
                        <a:pt x="0" y="37938"/>
                        <a:pt x="0" y="24440"/>
                      </a:cubicBezTo>
                      <a:cubicBezTo>
                        <a:pt x="0" y="10942"/>
                        <a:pt x="8207" y="0"/>
                        <a:pt x="18330" y="0"/>
                      </a:cubicBezTo>
                      <a:cubicBezTo>
                        <a:pt x="28454" y="0"/>
                        <a:pt x="36660" y="10942"/>
                        <a:pt x="36660" y="24440"/>
                      </a:cubicBezTo>
                      <a:close/>
                    </a:path>
                  </a:pathLst>
                </a:custGeom>
                <a:solidFill>
                  <a:srgbClr val="FFFFFF"/>
                </a:solidFill>
                <a:ln w="61038" cap="flat">
                  <a:noFill/>
                  <a:prstDash val="solid"/>
                  <a:miter/>
                </a:ln>
              </p:spPr>
              <p:txBody>
                <a:bodyPr rtlCol="0" anchor="ctr"/>
                <a:lstStyle/>
                <a:p>
                  <a:endParaRPr lang="en-US"/>
                </a:p>
              </p:txBody>
            </p:sp>
          </p:grpSp>
          <p:sp>
            <p:nvSpPr>
              <p:cNvPr id="150" name="Freeform: Shape 149">
                <a:extLst>
                  <a:ext uri="{FF2B5EF4-FFF2-40B4-BE49-F238E27FC236}">
                    <a16:creationId xmlns:a16="http://schemas.microsoft.com/office/drawing/2014/main" id="{694AE580-DC74-41B8-880D-BA9D064BD36F}"/>
                  </a:ext>
                </a:extLst>
              </p:cNvPr>
              <p:cNvSpPr/>
              <p:nvPr/>
            </p:nvSpPr>
            <p:spPr>
              <a:xfrm>
                <a:off x="1528599" y="5326313"/>
                <a:ext cx="482690" cy="256619"/>
              </a:xfrm>
              <a:custGeom>
                <a:avLst/>
                <a:gdLst>
                  <a:gd name="connsiteX0" fmla="*/ 0 w 482690"/>
                  <a:gd name="connsiteY0" fmla="*/ 183300 h 256619"/>
                  <a:gd name="connsiteX1" fmla="*/ 12220 w 482690"/>
                  <a:gd name="connsiteY1" fmla="*/ 152750 h 256619"/>
                  <a:gd name="connsiteX2" fmla="*/ 30550 w 482690"/>
                  <a:gd name="connsiteY2" fmla="*/ 122200 h 256619"/>
                  <a:gd name="connsiteX3" fmla="*/ 54990 w 482690"/>
                  <a:gd name="connsiteY3" fmla="*/ 85540 h 256619"/>
                  <a:gd name="connsiteX4" fmla="*/ 73320 w 482690"/>
                  <a:gd name="connsiteY4" fmla="*/ 67210 h 256619"/>
                  <a:gd name="connsiteX5" fmla="*/ 91650 w 482690"/>
                  <a:gd name="connsiteY5" fmla="*/ 48880 h 256619"/>
                  <a:gd name="connsiteX6" fmla="*/ 116090 w 482690"/>
                  <a:gd name="connsiteY6" fmla="*/ 30550 h 256619"/>
                  <a:gd name="connsiteX7" fmla="*/ 128310 w 482690"/>
                  <a:gd name="connsiteY7" fmla="*/ 24440 h 256619"/>
                  <a:gd name="connsiteX8" fmla="*/ 140530 w 482690"/>
                  <a:gd name="connsiteY8" fmla="*/ 18330 h 256619"/>
                  <a:gd name="connsiteX9" fmla="*/ 201630 w 482690"/>
                  <a:gd name="connsiteY9" fmla="*/ 0 h 256619"/>
                  <a:gd name="connsiteX10" fmla="*/ 238290 w 482690"/>
                  <a:gd name="connsiteY10" fmla="*/ 0 h 256619"/>
                  <a:gd name="connsiteX11" fmla="*/ 268840 w 482690"/>
                  <a:gd name="connsiteY11" fmla="*/ 6110 h 256619"/>
                  <a:gd name="connsiteX12" fmla="*/ 336050 w 482690"/>
                  <a:gd name="connsiteY12" fmla="*/ 24440 h 256619"/>
                  <a:gd name="connsiteX13" fmla="*/ 391040 w 482690"/>
                  <a:gd name="connsiteY13" fmla="*/ 54990 h 256619"/>
                  <a:gd name="connsiteX14" fmla="*/ 433810 w 482690"/>
                  <a:gd name="connsiteY14" fmla="*/ 97760 h 256619"/>
                  <a:gd name="connsiteX15" fmla="*/ 464360 w 482690"/>
                  <a:gd name="connsiteY15" fmla="*/ 146640 h 256619"/>
                  <a:gd name="connsiteX16" fmla="*/ 470470 w 482690"/>
                  <a:gd name="connsiteY16" fmla="*/ 171080 h 256619"/>
                  <a:gd name="connsiteX17" fmla="*/ 476580 w 482690"/>
                  <a:gd name="connsiteY17" fmla="*/ 189410 h 256619"/>
                  <a:gd name="connsiteX18" fmla="*/ 482690 w 482690"/>
                  <a:gd name="connsiteY18" fmla="*/ 226070 h 256619"/>
                  <a:gd name="connsiteX19" fmla="*/ 482690 w 482690"/>
                  <a:gd name="connsiteY19" fmla="*/ 250510 h 256619"/>
                  <a:gd name="connsiteX20" fmla="*/ 482690 w 482690"/>
                  <a:gd name="connsiteY20" fmla="*/ 256620 h 256619"/>
                  <a:gd name="connsiteX21" fmla="*/ 482690 w 482690"/>
                  <a:gd name="connsiteY21" fmla="*/ 250510 h 256619"/>
                  <a:gd name="connsiteX22" fmla="*/ 476580 w 482690"/>
                  <a:gd name="connsiteY22" fmla="*/ 226070 h 256619"/>
                  <a:gd name="connsiteX23" fmla="*/ 470470 w 482690"/>
                  <a:gd name="connsiteY23" fmla="*/ 195520 h 256619"/>
                  <a:gd name="connsiteX24" fmla="*/ 464360 w 482690"/>
                  <a:gd name="connsiteY24" fmla="*/ 177190 h 256619"/>
                  <a:gd name="connsiteX25" fmla="*/ 452140 w 482690"/>
                  <a:gd name="connsiteY25" fmla="*/ 158860 h 256619"/>
                  <a:gd name="connsiteX26" fmla="*/ 421590 w 482690"/>
                  <a:gd name="connsiteY26" fmla="*/ 116090 h 256619"/>
                  <a:gd name="connsiteX27" fmla="*/ 378820 w 482690"/>
                  <a:gd name="connsiteY27" fmla="*/ 73320 h 256619"/>
                  <a:gd name="connsiteX28" fmla="*/ 323830 w 482690"/>
                  <a:gd name="connsiteY28" fmla="*/ 42770 h 256619"/>
                  <a:gd name="connsiteX29" fmla="*/ 262730 w 482690"/>
                  <a:gd name="connsiteY29" fmla="*/ 24440 h 256619"/>
                  <a:gd name="connsiteX30" fmla="*/ 232180 w 482690"/>
                  <a:gd name="connsiteY30" fmla="*/ 18330 h 256619"/>
                  <a:gd name="connsiteX31" fmla="*/ 201630 w 482690"/>
                  <a:gd name="connsiteY31" fmla="*/ 18330 h 256619"/>
                  <a:gd name="connsiteX32" fmla="*/ 140530 w 482690"/>
                  <a:gd name="connsiteY32" fmla="*/ 36660 h 256619"/>
                  <a:gd name="connsiteX33" fmla="*/ 128310 w 482690"/>
                  <a:gd name="connsiteY33" fmla="*/ 42770 h 256619"/>
                  <a:gd name="connsiteX34" fmla="*/ 116090 w 482690"/>
                  <a:gd name="connsiteY34" fmla="*/ 48880 h 256619"/>
                  <a:gd name="connsiteX35" fmla="*/ 91650 w 482690"/>
                  <a:gd name="connsiteY35" fmla="*/ 67210 h 256619"/>
                  <a:gd name="connsiteX36" fmla="*/ 73320 w 482690"/>
                  <a:gd name="connsiteY36" fmla="*/ 85540 h 256619"/>
                  <a:gd name="connsiteX37" fmla="*/ 54990 w 482690"/>
                  <a:gd name="connsiteY37" fmla="*/ 103870 h 256619"/>
                  <a:gd name="connsiteX38" fmla="*/ 30550 w 482690"/>
                  <a:gd name="connsiteY38" fmla="*/ 140530 h 256619"/>
                  <a:gd name="connsiteX39" fmla="*/ 12220 w 482690"/>
                  <a:gd name="connsiteY39" fmla="*/ 171080 h 256619"/>
                  <a:gd name="connsiteX40" fmla="*/ 0 w 482690"/>
                  <a:gd name="connsiteY40" fmla="*/ 183300 h 25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2690" h="256619">
                    <a:moveTo>
                      <a:pt x="0" y="183300"/>
                    </a:moveTo>
                    <a:cubicBezTo>
                      <a:pt x="0" y="183300"/>
                      <a:pt x="6110" y="171080"/>
                      <a:pt x="12220" y="152750"/>
                    </a:cubicBezTo>
                    <a:cubicBezTo>
                      <a:pt x="18330" y="146640"/>
                      <a:pt x="24440" y="134420"/>
                      <a:pt x="30550" y="122200"/>
                    </a:cubicBezTo>
                    <a:cubicBezTo>
                      <a:pt x="36660" y="109980"/>
                      <a:pt x="42770" y="97760"/>
                      <a:pt x="54990" y="85540"/>
                    </a:cubicBezTo>
                    <a:cubicBezTo>
                      <a:pt x="61100" y="79430"/>
                      <a:pt x="67210" y="73320"/>
                      <a:pt x="73320" y="67210"/>
                    </a:cubicBezTo>
                    <a:cubicBezTo>
                      <a:pt x="79430" y="61100"/>
                      <a:pt x="85540" y="54990"/>
                      <a:pt x="91650" y="48880"/>
                    </a:cubicBezTo>
                    <a:cubicBezTo>
                      <a:pt x="97760" y="42770"/>
                      <a:pt x="103870" y="36660"/>
                      <a:pt x="116090" y="30550"/>
                    </a:cubicBezTo>
                    <a:cubicBezTo>
                      <a:pt x="122200" y="30550"/>
                      <a:pt x="122200" y="24440"/>
                      <a:pt x="128310" y="24440"/>
                    </a:cubicBezTo>
                    <a:cubicBezTo>
                      <a:pt x="134420" y="24440"/>
                      <a:pt x="140530" y="18330"/>
                      <a:pt x="140530" y="18330"/>
                    </a:cubicBezTo>
                    <a:cubicBezTo>
                      <a:pt x="158860" y="6110"/>
                      <a:pt x="183300" y="6110"/>
                      <a:pt x="201630" y="0"/>
                    </a:cubicBezTo>
                    <a:cubicBezTo>
                      <a:pt x="213850" y="0"/>
                      <a:pt x="226070" y="0"/>
                      <a:pt x="238290" y="0"/>
                    </a:cubicBezTo>
                    <a:cubicBezTo>
                      <a:pt x="250510" y="0"/>
                      <a:pt x="262730" y="0"/>
                      <a:pt x="268840" y="6110"/>
                    </a:cubicBezTo>
                    <a:cubicBezTo>
                      <a:pt x="293280" y="12220"/>
                      <a:pt x="311610" y="18330"/>
                      <a:pt x="336050" y="24440"/>
                    </a:cubicBezTo>
                    <a:cubicBezTo>
                      <a:pt x="354380" y="30550"/>
                      <a:pt x="372710" y="42770"/>
                      <a:pt x="391040" y="54990"/>
                    </a:cubicBezTo>
                    <a:cubicBezTo>
                      <a:pt x="409370" y="67210"/>
                      <a:pt x="421590" y="85540"/>
                      <a:pt x="433810" y="97760"/>
                    </a:cubicBezTo>
                    <a:cubicBezTo>
                      <a:pt x="446030" y="109980"/>
                      <a:pt x="452140" y="128310"/>
                      <a:pt x="464360" y="146640"/>
                    </a:cubicBezTo>
                    <a:cubicBezTo>
                      <a:pt x="470470" y="152750"/>
                      <a:pt x="470470" y="158860"/>
                      <a:pt x="470470" y="171080"/>
                    </a:cubicBezTo>
                    <a:cubicBezTo>
                      <a:pt x="470470" y="177190"/>
                      <a:pt x="476580" y="183300"/>
                      <a:pt x="476580" y="189410"/>
                    </a:cubicBezTo>
                    <a:cubicBezTo>
                      <a:pt x="476580" y="201630"/>
                      <a:pt x="482690" y="213850"/>
                      <a:pt x="482690" y="226070"/>
                    </a:cubicBezTo>
                    <a:cubicBezTo>
                      <a:pt x="482690" y="238290"/>
                      <a:pt x="482690" y="244400"/>
                      <a:pt x="482690" y="250510"/>
                    </a:cubicBezTo>
                    <a:cubicBezTo>
                      <a:pt x="482690" y="256620"/>
                      <a:pt x="482690" y="256620"/>
                      <a:pt x="482690" y="256620"/>
                    </a:cubicBezTo>
                    <a:cubicBezTo>
                      <a:pt x="482690" y="256620"/>
                      <a:pt x="482690" y="256620"/>
                      <a:pt x="482690" y="250510"/>
                    </a:cubicBezTo>
                    <a:cubicBezTo>
                      <a:pt x="482690" y="244400"/>
                      <a:pt x="482690" y="238290"/>
                      <a:pt x="476580" y="226070"/>
                    </a:cubicBezTo>
                    <a:cubicBezTo>
                      <a:pt x="476580" y="213850"/>
                      <a:pt x="470470" y="207740"/>
                      <a:pt x="470470" y="195520"/>
                    </a:cubicBezTo>
                    <a:cubicBezTo>
                      <a:pt x="470470" y="189410"/>
                      <a:pt x="464360" y="183300"/>
                      <a:pt x="464360" y="177190"/>
                    </a:cubicBezTo>
                    <a:cubicBezTo>
                      <a:pt x="458250" y="171080"/>
                      <a:pt x="458250" y="164970"/>
                      <a:pt x="452140" y="158860"/>
                    </a:cubicBezTo>
                    <a:cubicBezTo>
                      <a:pt x="446030" y="146640"/>
                      <a:pt x="433810" y="128310"/>
                      <a:pt x="421590" y="116090"/>
                    </a:cubicBezTo>
                    <a:cubicBezTo>
                      <a:pt x="409370" y="103870"/>
                      <a:pt x="397150" y="91650"/>
                      <a:pt x="378820" y="73320"/>
                    </a:cubicBezTo>
                    <a:cubicBezTo>
                      <a:pt x="360490" y="61100"/>
                      <a:pt x="342160" y="48880"/>
                      <a:pt x="323830" y="42770"/>
                    </a:cubicBezTo>
                    <a:cubicBezTo>
                      <a:pt x="305500" y="36660"/>
                      <a:pt x="281060" y="30550"/>
                      <a:pt x="262730" y="24440"/>
                    </a:cubicBezTo>
                    <a:cubicBezTo>
                      <a:pt x="250510" y="24440"/>
                      <a:pt x="238290" y="24440"/>
                      <a:pt x="232180" y="18330"/>
                    </a:cubicBezTo>
                    <a:cubicBezTo>
                      <a:pt x="219960" y="18330"/>
                      <a:pt x="213850" y="18330"/>
                      <a:pt x="201630" y="18330"/>
                    </a:cubicBezTo>
                    <a:cubicBezTo>
                      <a:pt x="183300" y="18330"/>
                      <a:pt x="158860" y="24440"/>
                      <a:pt x="140530" y="36660"/>
                    </a:cubicBezTo>
                    <a:cubicBezTo>
                      <a:pt x="134420" y="36660"/>
                      <a:pt x="134420" y="42770"/>
                      <a:pt x="128310" y="42770"/>
                    </a:cubicBezTo>
                    <a:cubicBezTo>
                      <a:pt x="122200" y="42770"/>
                      <a:pt x="122200" y="48880"/>
                      <a:pt x="116090" y="48880"/>
                    </a:cubicBezTo>
                    <a:cubicBezTo>
                      <a:pt x="109980" y="54990"/>
                      <a:pt x="97760" y="61100"/>
                      <a:pt x="91650" y="67210"/>
                    </a:cubicBezTo>
                    <a:cubicBezTo>
                      <a:pt x="85540" y="73320"/>
                      <a:pt x="79430" y="79430"/>
                      <a:pt x="73320" y="85540"/>
                    </a:cubicBezTo>
                    <a:cubicBezTo>
                      <a:pt x="67210" y="91650"/>
                      <a:pt x="61100" y="97760"/>
                      <a:pt x="54990" y="103870"/>
                    </a:cubicBezTo>
                    <a:cubicBezTo>
                      <a:pt x="42770" y="116090"/>
                      <a:pt x="36660" y="128310"/>
                      <a:pt x="30550" y="140530"/>
                    </a:cubicBezTo>
                    <a:cubicBezTo>
                      <a:pt x="24440" y="152750"/>
                      <a:pt x="18330" y="158860"/>
                      <a:pt x="12220" y="171080"/>
                    </a:cubicBezTo>
                    <a:cubicBezTo>
                      <a:pt x="6110" y="177190"/>
                      <a:pt x="0" y="183300"/>
                      <a:pt x="0" y="183300"/>
                    </a:cubicBezTo>
                    <a:close/>
                  </a:path>
                </a:pathLst>
              </a:custGeom>
              <a:solidFill>
                <a:srgbClr val="1D1D1B"/>
              </a:solidFill>
              <a:ln w="61038"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7A47514B-95A6-4587-9BC1-F63527D1EFFD}"/>
                  </a:ext>
                </a:extLst>
              </p:cNvPr>
              <p:cNvSpPr/>
              <p:nvPr/>
            </p:nvSpPr>
            <p:spPr>
              <a:xfrm>
                <a:off x="1546929" y="5546273"/>
                <a:ext cx="439920" cy="134419"/>
              </a:xfrm>
              <a:custGeom>
                <a:avLst/>
                <a:gdLst>
                  <a:gd name="connsiteX0" fmla="*/ 0 w 439920"/>
                  <a:gd name="connsiteY0" fmla="*/ 0 h 134419"/>
                  <a:gd name="connsiteX1" fmla="*/ 12220 w 439920"/>
                  <a:gd name="connsiteY1" fmla="*/ 18330 h 134419"/>
                  <a:gd name="connsiteX2" fmla="*/ 30550 w 439920"/>
                  <a:gd name="connsiteY2" fmla="*/ 36660 h 134419"/>
                  <a:gd name="connsiteX3" fmla="*/ 54990 w 439920"/>
                  <a:gd name="connsiteY3" fmla="*/ 54990 h 134419"/>
                  <a:gd name="connsiteX4" fmla="*/ 67210 w 439920"/>
                  <a:gd name="connsiteY4" fmla="*/ 67210 h 134419"/>
                  <a:gd name="connsiteX5" fmla="*/ 85540 w 439920"/>
                  <a:gd name="connsiteY5" fmla="*/ 79430 h 134419"/>
                  <a:gd name="connsiteX6" fmla="*/ 103870 w 439920"/>
                  <a:gd name="connsiteY6" fmla="*/ 91650 h 134419"/>
                  <a:gd name="connsiteX7" fmla="*/ 122200 w 439920"/>
                  <a:gd name="connsiteY7" fmla="*/ 97760 h 134419"/>
                  <a:gd name="connsiteX8" fmla="*/ 140530 w 439920"/>
                  <a:gd name="connsiteY8" fmla="*/ 103870 h 134419"/>
                  <a:gd name="connsiteX9" fmla="*/ 158860 w 439920"/>
                  <a:gd name="connsiteY9" fmla="*/ 109980 h 134419"/>
                  <a:gd name="connsiteX10" fmla="*/ 183300 w 439920"/>
                  <a:gd name="connsiteY10" fmla="*/ 116090 h 134419"/>
                  <a:gd name="connsiteX11" fmla="*/ 195520 w 439920"/>
                  <a:gd name="connsiteY11" fmla="*/ 116090 h 134419"/>
                  <a:gd name="connsiteX12" fmla="*/ 207740 w 439920"/>
                  <a:gd name="connsiteY12" fmla="*/ 116090 h 134419"/>
                  <a:gd name="connsiteX13" fmla="*/ 250510 w 439920"/>
                  <a:gd name="connsiteY13" fmla="*/ 116090 h 134419"/>
                  <a:gd name="connsiteX14" fmla="*/ 293280 w 439920"/>
                  <a:gd name="connsiteY14" fmla="*/ 109980 h 134419"/>
                  <a:gd name="connsiteX15" fmla="*/ 329940 w 439920"/>
                  <a:gd name="connsiteY15" fmla="*/ 103870 h 134419"/>
                  <a:gd name="connsiteX16" fmla="*/ 366600 w 439920"/>
                  <a:gd name="connsiteY16" fmla="*/ 91650 h 134419"/>
                  <a:gd name="connsiteX17" fmla="*/ 397150 w 439920"/>
                  <a:gd name="connsiteY17" fmla="*/ 79430 h 134419"/>
                  <a:gd name="connsiteX18" fmla="*/ 421590 w 439920"/>
                  <a:gd name="connsiteY18" fmla="*/ 73320 h 134419"/>
                  <a:gd name="connsiteX19" fmla="*/ 439920 w 439920"/>
                  <a:gd name="connsiteY19" fmla="*/ 67210 h 134419"/>
                  <a:gd name="connsiteX20" fmla="*/ 421590 w 439920"/>
                  <a:gd name="connsiteY20" fmla="*/ 79430 h 134419"/>
                  <a:gd name="connsiteX21" fmla="*/ 403260 w 439920"/>
                  <a:gd name="connsiteY21" fmla="*/ 91650 h 134419"/>
                  <a:gd name="connsiteX22" fmla="*/ 372710 w 439920"/>
                  <a:gd name="connsiteY22" fmla="*/ 103870 h 134419"/>
                  <a:gd name="connsiteX23" fmla="*/ 336050 w 439920"/>
                  <a:gd name="connsiteY23" fmla="*/ 116090 h 134419"/>
                  <a:gd name="connsiteX24" fmla="*/ 299390 w 439920"/>
                  <a:gd name="connsiteY24" fmla="*/ 128310 h 134419"/>
                  <a:gd name="connsiteX25" fmla="*/ 256620 w 439920"/>
                  <a:gd name="connsiteY25" fmla="*/ 134420 h 134419"/>
                  <a:gd name="connsiteX26" fmla="*/ 213850 w 439920"/>
                  <a:gd name="connsiteY26" fmla="*/ 134420 h 134419"/>
                  <a:gd name="connsiteX27" fmla="*/ 201630 w 439920"/>
                  <a:gd name="connsiteY27" fmla="*/ 134420 h 134419"/>
                  <a:gd name="connsiteX28" fmla="*/ 189410 w 439920"/>
                  <a:gd name="connsiteY28" fmla="*/ 134420 h 134419"/>
                  <a:gd name="connsiteX29" fmla="*/ 164970 w 439920"/>
                  <a:gd name="connsiteY29" fmla="*/ 128310 h 134419"/>
                  <a:gd name="connsiteX30" fmla="*/ 140530 w 439920"/>
                  <a:gd name="connsiteY30" fmla="*/ 122200 h 134419"/>
                  <a:gd name="connsiteX31" fmla="*/ 122200 w 439920"/>
                  <a:gd name="connsiteY31" fmla="*/ 116090 h 134419"/>
                  <a:gd name="connsiteX32" fmla="*/ 103870 w 439920"/>
                  <a:gd name="connsiteY32" fmla="*/ 109980 h 134419"/>
                  <a:gd name="connsiteX33" fmla="*/ 85540 w 439920"/>
                  <a:gd name="connsiteY33" fmla="*/ 97760 h 134419"/>
                  <a:gd name="connsiteX34" fmla="*/ 67210 w 439920"/>
                  <a:gd name="connsiteY34" fmla="*/ 85540 h 134419"/>
                  <a:gd name="connsiteX35" fmla="*/ 54990 w 439920"/>
                  <a:gd name="connsiteY35" fmla="*/ 73320 h 134419"/>
                  <a:gd name="connsiteX36" fmla="*/ 42770 w 439920"/>
                  <a:gd name="connsiteY36" fmla="*/ 61100 h 134419"/>
                  <a:gd name="connsiteX37" fmla="*/ 30550 w 439920"/>
                  <a:gd name="connsiteY37" fmla="*/ 48880 h 134419"/>
                  <a:gd name="connsiteX38" fmla="*/ 6110 w 439920"/>
                  <a:gd name="connsiteY38" fmla="*/ 18330 h 134419"/>
                  <a:gd name="connsiteX39" fmla="*/ 0 w 439920"/>
                  <a:gd name="connsiteY39" fmla="*/ 0 h 13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9920" h="134419">
                    <a:moveTo>
                      <a:pt x="0" y="0"/>
                    </a:moveTo>
                    <a:cubicBezTo>
                      <a:pt x="0" y="0"/>
                      <a:pt x="6110" y="6110"/>
                      <a:pt x="12220" y="18330"/>
                    </a:cubicBezTo>
                    <a:cubicBezTo>
                      <a:pt x="18330" y="24440"/>
                      <a:pt x="18330" y="30550"/>
                      <a:pt x="30550" y="36660"/>
                    </a:cubicBezTo>
                    <a:cubicBezTo>
                      <a:pt x="36660" y="42770"/>
                      <a:pt x="42770" y="48880"/>
                      <a:pt x="54990" y="54990"/>
                    </a:cubicBezTo>
                    <a:cubicBezTo>
                      <a:pt x="61100" y="61100"/>
                      <a:pt x="61100" y="61100"/>
                      <a:pt x="67210" y="67210"/>
                    </a:cubicBezTo>
                    <a:cubicBezTo>
                      <a:pt x="73320" y="73320"/>
                      <a:pt x="79430" y="73320"/>
                      <a:pt x="85540" y="79430"/>
                    </a:cubicBezTo>
                    <a:cubicBezTo>
                      <a:pt x="91650" y="85540"/>
                      <a:pt x="97760" y="85540"/>
                      <a:pt x="103870" y="91650"/>
                    </a:cubicBezTo>
                    <a:cubicBezTo>
                      <a:pt x="109980" y="91650"/>
                      <a:pt x="116090" y="97760"/>
                      <a:pt x="122200" y="97760"/>
                    </a:cubicBezTo>
                    <a:cubicBezTo>
                      <a:pt x="128310" y="103870"/>
                      <a:pt x="134420" y="103870"/>
                      <a:pt x="140530" y="103870"/>
                    </a:cubicBezTo>
                    <a:cubicBezTo>
                      <a:pt x="146640" y="103870"/>
                      <a:pt x="152750" y="109980"/>
                      <a:pt x="158860" y="109980"/>
                    </a:cubicBezTo>
                    <a:cubicBezTo>
                      <a:pt x="164970" y="109980"/>
                      <a:pt x="171080" y="109980"/>
                      <a:pt x="183300" y="116090"/>
                    </a:cubicBezTo>
                    <a:lnTo>
                      <a:pt x="195520" y="116090"/>
                    </a:lnTo>
                    <a:lnTo>
                      <a:pt x="207740" y="116090"/>
                    </a:lnTo>
                    <a:cubicBezTo>
                      <a:pt x="219960" y="116090"/>
                      <a:pt x="238290" y="116090"/>
                      <a:pt x="250510" y="116090"/>
                    </a:cubicBezTo>
                    <a:cubicBezTo>
                      <a:pt x="262730" y="116090"/>
                      <a:pt x="281060" y="116090"/>
                      <a:pt x="293280" y="109980"/>
                    </a:cubicBezTo>
                    <a:cubicBezTo>
                      <a:pt x="305500" y="103870"/>
                      <a:pt x="317720" y="103870"/>
                      <a:pt x="329940" y="103870"/>
                    </a:cubicBezTo>
                    <a:cubicBezTo>
                      <a:pt x="342160" y="97760"/>
                      <a:pt x="354380" y="97760"/>
                      <a:pt x="366600" y="91650"/>
                    </a:cubicBezTo>
                    <a:cubicBezTo>
                      <a:pt x="378820" y="91650"/>
                      <a:pt x="384930" y="85540"/>
                      <a:pt x="397150" y="79430"/>
                    </a:cubicBezTo>
                    <a:cubicBezTo>
                      <a:pt x="403260" y="73320"/>
                      <a:pt x="415480" y="73320"/>
                      <a:pt x="421590" y="73320"/>
                    </a:cubicBezTo>
                    <a:cubicBezTo>
                      <a:pt x="433810" y="67210"/>
                      <a:pt x="439920" y="67210"/>
                      <a:pt x="439920" y="67210"/>
                    </a:cubicBezTo>
                    <a:cubicBezTo>
                      <a:pt x="439920" y="67210"/>
                      <a:pt x="433810" y="73320"/>
                      <a:pt x="421590" y="79430"/>
                    </a:cubicBezTo>
                    <a:cubicBezTo>
                      <a:pt x="415480" y="85540"/>
                      <a:pt x="409370" y="85540"/>
                      <a:pt x="403260" y="91650"/>
                    </a:cubicBezTo>
                    <a:cubicBezTo>
                      <a:pt x="397150" y="97760"/>
                      <a:pt x="384930" y="103870"/>
                      <a:pt x="372710" y="103870"/>
                    </a:cubicBezTo>
                    <a:cubicBezTo>
                      <a:pt x="360490" y="109980"/>
                      <a:pt x="348270" y="109980"/>
                      <a:pt x="336050" y="116090"/>
                    </a:cubicBezTo>
                    <a:cubicBezTo>
                      <a:pt x="323830" y="122200"/>
                      <a:pt x="311610" y="122200"/>
                      <a:pt x="299390" y="128310"/>
                    </a:cubicBezTo>
                    <a:cubicBezTo>
                      <a:pt x="287170" y="134420"/>
                      <a:pt x="268840" y="134420"/>
                      <a:pt x="256620" y="134420"/>
                    </a:cubicBezTo>
                    <a:cubicBezTo>
                      <a:pt x="244400" y="134420"/>
                      <a:pt x="226070" y="134420"/>
                      <a:pt x="213850" y="134420"/>
                    </a:cubicBezTo>
                    <a:lnTo>
                      <a:pt x="201630" y="134420"/>
                    </a:lnTo>
                    <a:lnTo>
                      <a:pt x="189410" y="134420"/>
                    </a:lnTo>
                    <a:cubicBezTo>
                      <a:pt x="183300" y="134420"/>
                      <a:pt x="171080" y="134420"/>
                      <a:pt x="164970" y="128310"/>
                    </a:cubicBezTo>
                    <a:cubicBezTo>
                      <a:pt x="158860" y="128310"/>
                      <a:pt x="152750" y="122200"/>
                      <a:pt x="140530" y="122200"/>
                    </a:cubicBezTo>
                    <a:cubicBezTo>
                      <a:pt x="134420" y="122200"/>
                      <a:pt x="128310" y="116090"/>
                      <a:pt x="122200" y="116090"/>
                    </a:cubicBezTo>
                    <a:cubicBezTo>
                      <a:pt x="116090" y="116090"/>
                      <a:pt x="109980" y="109980"/>
                      <a:pt x="103870" y="109980"/>
                    </a:cubicBezTo>
                    <a:cubicBezTo>
                      <a:pt x="97760" y="103870"/>
                      <a:pt x="91650" y="103870"/>
                      <a:pt x="85540" y="97760"/>
                    </a:cubicBezTo>
                    <a:cubicBezTo>
                      <a:pt x="79430" y="91650"/>
                      <a:pt x="73320" y="91650"/>
                      <a:pt x="67210" y="85540"/>
                    </a:cubicBezTo>
                    <a:cubicBezTo>
                      <a:pt x="61100" y="79430"/>
                      <a:pt x="54990" y="79430"/>
                      <a:pt x="54990" y="73320"/>
                    </a:cubicBezTo>
                    <a:cubicBezTo>
                      <a:pt x="48880" y="67210"/>
                      <a:pt x="48880" y="67210"/>
                      <a:pt x="42770" y="61100"/>
                    </a:cubicBezTo>
                    <a:cubicBezTo>
                      <a:pt x="36660" y="54990"/>
                      <a:pt x="36660" y="54990"/>
                      <a:pt x="30550" y="48880"/>
                    </a:cubicBezTo>
                    <a:cubicBezTo>
                      <a:pt x="12220" y="30550"/>
                      <a:pt x="12220" y="18330"/>
                      <a:pt x="6110" y="18330"/>
                    </a:cubicBezTo>
                    <a:cubicBezTo>
                      <a:pt x="0" y="6110"/>
                      <a:pt x="0" y="0"/>
                      <a:pt x="0" y="0"/>
                    </a:cubicBezTo>
                    <a:close/>
                  </a:path>
                </a:pathLst>
              </a:custGeom>
              <a:solidFill>
                <a:srgbClr val="1D1D1B"/>
              </a:solidFill>
              <a:ln w="61038"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AE9022DB-2889-4F3D-AAA9-06DD15AFB073}"/>
                  </a:ext>
                </a:extLst>
              </p:cNvPr>
              <p:cNvSpPr/>
              <p:nvPr/>
            </p:nvSpPr>
            <p:spPr>
              <a:xfrm>
                <a:off x="1730229" y="5320203"/>
                <a:ext cx="299390" cy="189409"/>
              </a:xfrm>
              <a:custGeom>
                <a:avLst/>
                <a:gdLst>
                  <a:gd name="connsiteX0" fmla="*/ 0 w 299390"/>
                  <a:gd name="connsiteY0" fmla="*/ 12220 h 189409"/>
                  <a:gd name="connsiteX1" fmla="*/ 18330 w 299390"/>
                  <a:gd name="connsiteY1" fmla="*/ 6110 h 189409"/>
                  <a:gd name="connsiteX2" fmla="*/ 61100 w 299390"/>
                  <a:gd name="connsiteY2" fmla="*/ 0 h 189409"/>
                  <a:gd name="connsiteX3" fmla="*/ 91650 w 299390"/>
                  <a:gd name="connsiteY3" fmla="*/ 0 h 189409"/>
                  <a:gd name="connsiteX4" fmla="*/ 122200 w 299390"/>
                  <a:gd name="connsiteY4" fmla="*/ 6110 h 189409"/>
                  <a:gd name="connsiteX5" fmla="*/ 158860 w 299390"/>
                  <a:gd name="connsiteY5" fmla="*/ 18330 h 189409"/>
                  <a:gd name="connsiteX6" fmla="*/ 189410 w 299390"/>
                  <a:gd name="connsiteY6" fmla="*/ 36660 h 189409"/>
                  <a:gd name="connsiteX7" fmla="*/ 219960 w 299390"/>
                  <a:gd name="connsiteY7" fmla="*/ 54990 h 189409"/>
                  <a:gd name="connsiteX8" fmla="*/ 244400 w 299390"/>
                  <a:gd name="connsiteY8" fmla="*/ 79430 h 189409"/>
                  <a:gd name="connsiteX9" fmla="*/ 262730 w 299390"/>
                  <a:gd name="connsiteY9" fmla="*/ 103870 h 189409"/>
                  <a:gd name="connsiteX10" fmla="*/ 274950 w 299390"/>
                  <a:gd name="connsiteY10" fmla="*/ 128310 h 189409"/>
                  <a:gd name="connsiteX11" fmla="*/ 287170 w 299390"/>
                  <a:gd name="connsiteY11" fmla="*/ 152750 h 189409"/>
                  <a:gd name="connsiteX12" fmla="*/ 293280 w 299390"/>
                  <a:gd name="connsiteY12" fmla="*/ 171080 h 189409"/>
                  <a:gd name="connsiteX13" fmla="*/ 299390 w 299390"/>
                  <a:gd name="connsiteY13" fmla="*/ 189410 h 189409"/>
                  <a:gd name="connsiteX14" fmla="*/ 293280 w 299390"/>
                  <a:gd name="connsiteY14" fmla="*/ 177190 h 189409"/>
                  <a:gd name="connsiteX15" fmla="*/ 281060 w 299390"/>
                  <a:gd name="connsiteY15" fmla="*/ 158860 h 189409"/>
                  <a:gd name="connsiteX16" fmla="*/ 268840 w 299390"/>
                  <a:gd name="connsiteY16" fmla="*/ 140530 h 189409"/>
                  <a:gd name="connsiteX17" fmla="*/ 250510 w 299390"/>
                  <a:gd name="connsiteY17" fmla="*/ 116090 h 189409"/>
                  <a:gd name="connsiteX18" fmla="*/ 232180 w 299390"/>
                  <a:gd name="connsiteY18" fmla="*/ 91650 h 189409"/>
                  <a:gd name="connsiteX19" fmla="*/ 207740 w 299390"/>
                  <a:gd name="connsiteY19" fmla="*/ 67210 h 189409"/>
                  <a:gd name="connsiteX20" fmla="*/ 177190 w 299390"/>
                  <a:gd name="connsiteY20" fmla="*/ 48880 h 189409"/>
                  <a:gd name="connsiteX21" fmla="*/ 146640 w 299390"/>
                  <a:gd name="connsiteY21" fmla="*/ 30550 h 189409"/>
                  <a:gd name="connsiteX22" fmla="*/ 116090 w 299390"/>
                  <a:gd name="connsiteY22" fmla="*/ 18330 h 189409"/>
                  <a:gd name="connsiteX23" fmla="*/ 85540 w 299390"/>
                  <a:gd name="connsiteY23" fmla="*/ 12220 h 189409"/>
                  <a:gd name="connsiteX24" fmla="*/ 54990 w 299390"/>
                  <a:gd name="connsiteY24" fmla="*/ 6110 h 189409"/>
                  <a:gd name="connsiteX25" fmla="*/ 12220 w 299390"/>
                  <a:gd name="connsiteY25" fmla="*/ 6110 h 189409"/>
                  <a:gd name="connsiteX26" fmla="*/ 0 w 299390"/>
                  <a:gd name="connsiteY26" fmla="*/ 1222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390" h="189409">
                    <a:moveTo>
                      <a:pt x="0" y="12220"/>
                    </a:moveTo>
                    <a:cubicBezTo>
                      <a:pt x="0" y="12220"/>
                      <a:pt x="6110" y="12220"/>
                      <a:pt x="18330" y="6110"/>
                    </a:cubicBezTo>
                    <a:cubicBezTo>
                      <a:pt x="30550" y="6110"/>
                      <a:pt x="42770" y="0"/>
                      <a:pt x="61100" y="0"/>
                    </a:cubicBezTo>
                    <a:cubicBezTo>
                      <a:pt x="67210" y="0"/>
                      <a:pt x="79430" y="0"/>
                      <a:pt x="91650" y="0"/>
                    </a:cubicBezTo>
                    <a:cubicBezTo>
                      <a:pt x="103870" y="0"/>
                      <a:pt x="116090" y="0"/>
                      <a:pt x="122200" y="6110"/>
                    </a:cubicBezTo>
                    <a:cubicBezTo>
                      <a:pt x="134420" y="6110"/>
                      <a:pt x="146640" y="12220"/>
                      <a:pt x="158860" y="18330"/>
                    </a:cubicBezTo>
                    <a:cubicBezTo>
                      <a:pt x="171080" y="24440"/>
                      <a:pt x="183300" y="30550"/>
                      <a:pt x="189410" y="36660"/>
                    </a:cubicBezTo>
                    <a:cubicBezTo>
                      <a:pt x="201630" y="42770"/>
                      <a:pt x="207740" y="48880"/>
                      <a:pt x="219960" y="54990"/>
                    </a:cubicBezTo>
                    <a:cubicBezTo>
                      <a:pt x="226070" y="61100"/>
                      <a:pt x="238290" y="73320"/>
                      <a:pt x="244400" y="79430"/>
                    </a:cubicBezTo>
                    <a:cubicBezTo>
                      <a:pt x="250510" y="85540"/>
                      <a:pt x="256620" y="97760"/>
                      <a:pt x="262730" y="103870"/>
                    </a:cubicBezTo>
                    <a:cubicBezTo>
                      <a:pt x="268840" y="109980"/>
                      <a:pt x="274950" y="122200"/>
                      <a:pt x="274950" y="128310"/>
                    </a:cubicBezTo>
                    <a:cubicBezTo>
                      <a:pt x="281060" y="134420"/>
                      <a:pt x="281060" y="140530"/>
                      <a:pt x="287170" y="152750"/>
                    </a:cubicBezTo>
                    <a:cubicBezTo>
                      <a:pt x="287170" y="158860"/>
                      <a:pt x="293280" y="164970"/>
                      <a:pt x="293280" y="171080"/>
                    </a:cubicBezTo>
                    <a:cubicBezTo>
                      <a:pt x="299390" y="183300"/>
                      <a:pt x="299390" y="189410"/>
                      <a:pt x="299390" y="189410"/>
                    </a:cubicBezTo>
                    <a:cubicBezTo>
                      <a:pt x="299390" y="189410"/>
                      <a:pt x="293280" y="183300"/>
                      <a:pt x="293280" y="177190"/>
                    </a:cubicBezTo>
                    <a:cubicBezTo>
                      <a:pt x="293280" y="171080"/>
                      <a:pt x="287170" y="164970"/>
                      <a:pt x="281060" y="158860"/>
                    </a:cubicBezTo>
                    <a:cubicBezTo>
                      <a:pt x="274950" y="152750"/>
                      <a:pt x="274950" y="146640"/>
                      <a:pt x="268840" y="140530"/>
                    </a:cubicBezTo>
                    <a:cubicBezTo>
                      <a:pt x="262730" y="134420"/>
                      <a:pt x="256620" y="122200"/>
                      <a:pt x="250510" y="116090"/>
                    </a:cubicBezTo>
                    <a:cubicBezTo>
                      <a:pt x="244400" y="109980"/>
                      <a:pt x="238290" y="97760"/>
                      <a:pt x="232180" y="91650"/>
                    </a:cubicBezTo>
                    <a:cubicBezTo>
                      <a:pt x="226070" y="85540"/>
                      <a:pt x="213850" y="79430"/>
                      <a:pt x="207740" y="67210"/>
                    </a:cubicBezTo>
                    <a:cubicBezTo>
                      <a:pt x="195520" y="61100"/>
                      <a:pt x="189410" y="54990"/>
                      <a:pt x="177190" y="48880"/>
                    </a:cubicBezTo>
                    <a:cubicBezTo>
                      <a:pt x="164970" y="42770"/>
                      <a:pt x="158860" y="36660"/>
                      <a:pt x="146640" y="30550"/>
                    </a:cubicBezTo>
                    <a:cubicBezTo>
                      <a:pt x="134420" y="24440"/>
                      <a:pt x="128310" y="24440"/>
                      <a:pt x="116090" y="18330"/>
                    </a:cubicBezTo>
                    <a:cubicBezTo>
                      <a:pt x="103870" y="18330"/>
                      <a:pt x="97760" y="12220"/>
                      <a:pt x="85540" y="12220"/>
                    </a:cubicBezTo>
                    <a:cubicBezTo>
                      <a:pt x="73320" y="12220"/>
                      <a:pt x="67210" y="12220"/>
                      <a:pt x="54990" y="6110"/>
                    </a:cubicBezTo>
                    <a:cubicBezTo>
                      <a:pt x="36660" y="6110"/>
                      <a:pt x="24440" y="6110"/>
                      <a:pt x="12220" y="6110"/>
                    </a:cubicBezTo>
                    <a:cubicBezTo>
                      <a:pt x="6110" y="12220"/>
                      <a:pt x="0" y="12220"/>
                      <a:pt x="0" y="12220"/>
                    </a:cubicBezTo>
                    <a:close/>
                  </a:path>
                </a:pathLst>
              </a:custGeom>
              <a:solidFill>
                <a:srgbClr val="1D1D1B"/>
              </a:solidFill>
              <a:ln w="61038"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F7FA5C8A-069D-45F3-A4A7-7CE358A6824A}"/>
                  </a:ext>
                </a:extLst>
              </p:cNvPr>
              <p:cNvSpPr/>
              <p:nvPr/>
            </p:nvSpPr>
            <p:spPr>
              <a:xfrm>
                <a:off x="1522489" y="5362973"/>
                <a:ext cx="483578" cy="308728"/>
              </a:xfrm>
              <a:custGeom>
                <a:avLst/>
                <a:gdLst>
                  <a:gd name="connsiteX0" fmla="*/ 378820 w 483578"/>
                  <a:gd name="connsiteY0" fmla="*/ 12220 h 308728"/>
                  <a:gd name="connsiteX1" fmla="*/ 384930 w 483578"/>
                  <a:gd name="connsiteY1" fmla="*/ 18330 h 308728"/>
                  <a:gd name="connsiteX2" fmla="*/ 348270 w 483578"/>
                  <a:gd name="connsiteY2" fmla="*/ 262730 h 308728"/>
                  <a:gd name="connsiteX3" fmla="*/ 48880 w 483578"/>
                  <a:gd name="connsiteY3" fmla="*/ 140530 h 308728"/>
                  <a:gd name="connsiteX4" fmla="*/ 134420 w 483578"/>
                  <a:gd name="connsiteY4" fmla="*/ 0 h 308728"/>
                  <a:gd name="connsiteX5" fmla="*/ 128310 w 483578"/>
                  <a:gd name="connsiteY5" fmla="*/ 0 h 308728"/>
                  <a:gd name="connsiteX6" fmla="*/ 0 w 483578"/>
                  <a:gd name="connsiteY6" fmla="*/ 158860 h 308728"/>
                  <a:gd name="connsiteX7" fmla="*/ 482690 w 483578"/>
                  <a:gd name="connsiteY7" fmla="*/ 219960 h 308728"/>
                  <a:gd name="connsiteX8" fmla="*/ 378820 w 483578"/>
                  <a:gd name="connsiteY8" fmla="*/ 12220 h 30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578" h="308728">
                    <a:moveTo>
                      <a:pt x="378820" y="12220"/>
                    </a:moveTo>
                    <a:cubicBezTo>
                      <a:pt x="378820" y="12220"/>
                      <a:pt x="384930" y="18330"/>
                      <a:pt x="384930" y="18330"/>
                    </a:cubicBezTo>
                    <a:cubicBezTo>
                      <a:pt x="415480" y="48880"/>
                      <a:pt x="549900" y="201630"/>
                      <a:pt x="348270" y="262730"/>
                    </a:cubicBezTo>
                    <a:cubicBezTo>
                      <a:pt x="140530" y="317720"/>
                      <a:pt x="36660" y="207740"/>
                      <a:pt x="48880" y="140530"/>
                    </a:cubicBezTo>
                    <a:cubicBezTo>
                      <a:pt x="67210" y="73320"/>
                      <a:pt x="134420" y="0"/>
                      <a:pt x="134420" y="0"/>
                    </a:cubicBezTo>
                    <a:lnTo>
                      <a:pt x="128310" y="0"/>
                    </a:lnTo>
                    <a:cubicBezTo>
                      <a:pt x="36660" y="48880"/>
                      <a:pt x="0" y="158860"/>
                      <a:pt x="0" y="158860"/>
                    </a:cubicBezTo>
                    <a:cubicBezTo>
                      <a:pt x="103870" y="391039"/>
                      <a:pt x="378820" y="305500"/>
                      <a:pt x="482690" y="219960"/>
                    </a:cubicBezTo>
                    <a:cubicBezTo>
                      <a:pt x="488800" y="177190"/>
                      <a:pt x="464360" y="67210"/>
                      <a:pt x="378820" y="12220"/>
                    </a:cubicBezTo>
                    <a:close/>
                  </a:path>
                </a:pathLst>
              </a:custGeom>
              <a:solidFill>
                <a:srgbClr val="D8D8D8"/>
              </a:solidFill>
              <a:ln w="61038" cap="flat">
                <a:noFill/>
                <a:prstDash val="solid"/>
                <a:miter/>
              </a:ln>
            </p:spPr>
            <p:txBody>
              <a:bodyPr rtlCol="0" anchor="ctr"/>
              <a:lstStyle/>
              <a:p>
                <a:endParaRPr lang="en-US"/>
              </a:p>
            </p:txBody>
          </p:sp>
          <p:grpSp>
            <p:nvGrpSpPr>
              <p:cNvPr id="154" name="Graphic 16">
                <a:extLst>
                  <a:ext uri="{FF2B5EF4-FFF2-40B4-BE49-F238E27FC236}">
                    <a16:creationId xmlns:a16="http://schemas.microsoft.com/office/drawing/2014/main" id="{71C42D68-509C-4773-84BE-F77F12E4F703}"/>
                  </a:ext>
                </a:extLst>
              </p:cNvPr>
              <p:cNvGrpSpPr/>
              <p:nvPr/>
            </p:nvGrpSpPr>
            <p:grpSpPr>
              <a:xfrm>
                <a:off x="1571369" y="5097129"/>
                <a:ext cx="415480" cy="180303"/>
                <a:chOff x="1571369" y="5097129"/>
                <a:chExt cx="415480" cy="180303"/>
              </a:xfrm>
            </p:grpSpPr>
            <p:sp>
              <p:nvSpPr>
                <p:cNvPr id="155" name="Freeform: Shape 154">
                  <a:extLst>
                    <a:ext uri="{FF2B5EF4-FFF2-40B4-BE49-F238E27FC236}">
                      <a16:creationId xmlns:a16="http://schemas.microsoft.com/office/drawing/2014/main" id="{7003D54C-82C6-4E3D-983B-F445EC1A7D94}"/>
                    </a:ext>
                  </a:extLst>
                </p:cNvPr>
                <p:cNvSpPr/>
                <p:nvPr/>
              </p:nvSpPr>
              <p:spPr>
                <a:xfrm>
                  <a:off x="1620249" y="5102607"/>
                  <a:ext cx="348270" cy="150385"/>
                </a:xfrm>
                <a:custGeom>
                  <a:avLst/>
                  <a:gdLst>
                    <a:gd name="connsiteX0" fmla="*/ 0 w 348270"/>
                    <a:gd name="connsiteY0" fmla="*/ 64846 h 150385"/>
                    <a:gd name="connsiteX1" fmla="*/ 348270 w 348270"/>
                    <a:gd name="connsiteY1" fmla="*/ 150386 h 150385"/>
                    <a:gd name="connsiteX2" fmla="*/ 0 w 348270"/>
                    <a:gd name="connsiteY2" fmla="*/ 64846 h 150385"/>
                  </a:gdLst>
                  <a:ahLst/>
                  <a:cxnLst>
                    <a:cxn ang="0">
                      <a:pos x="connsiteX0" y="connsiteY0"/>
                    </a:cxn>
                    <a:cxn ang="0">
                      <a:pos x="connsiteX1" y="connsiteY1"/>
                    </a:cxn>
                    <a:cxn ang="0">
                      <a:pos x="connsiteX2" y="connsiteY2"/>
                    </a:cxn>
                  </a:cxnLst>
                  <a:rect l="l" t="t" r="r" b="b"/>
                  <a:pathLst>
                    <a:path w="348270" h="150385">
                      <a:moveTo>
                        <a:pt x="0" y="64846"/>
                      </a:moveTo>
                      <a:cubicBezTo>
                        <a:pt x="0" y="64846"/>
                        <a:pt x="183300" y="-14584"/>
                        <a:pt x="348270" y="150386"/>
                      </a:cubicBezTo>
                      <a:cubicBezTo>
                        <a:pt x="317720" y="52626"/>
                        <a:pt x="183300" y="-81794"/>
                        <a:pt x="0" y="64846"/>
                      </a:cubicBezTo>
                      <a:close/>
                    </a:path>
                  </a:pathLst>
                </a:custGeom>
                <a:solidFill>
                  <a:srgbClr val="424241"/>
                </a:solidFill>
                <a:ln w="61038"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05AFCF8-5349-4AC7-AED4-0BE947E85DF0}"/>
                    </a:ext>
                  </a:extLst>
                </p:cNvPr>
                <p:cNvSpPr/>
                <p:nvPr/>
              </p:nvSpPr>
              <p:spPr>
                <a:xfrm>
                  <a:off x="1571369" y="5097129"/>
                  <a:ext cx="415480" cy="180303"/>
                </a:xfrm>
                <a:custGeom>
                  <a:avLst/>
                  <a:gdLst>
                    <a:gd name="connsiteX0" fmla="*/ 415480 w 415480"/>
                    <a:gd name="connsiteY0" fmla="*/ 180304 h 180303"/>
                    <a:gd name="connsiteX1" fmla="*/ 391040 w 415480"/>
                    <a:gd name="connsiteY1" fmla="*/ 161974 h 180303"/>
                    <a:gd name="connsiteX2" fmla="*/ 195520 w 415480"/>
                    <a:gd name="connsiteY2" fmla="*/ 58104 h 180303"/>
                    <a:gd name="connsiteX3" fmla="*/ 54990 w 415480"/>
                    <a:gd name="connsiteY3" fmla="*/ 76434 h 180303"/>
                    <a:gd name="connsiteX4" fmla="*/ 0 w 415480"/>
                    <a:gd name="connsiteY4" fmla="*/ 100874 h 180303"/>
                    <a:gd name="connsiteX5" fmla="*/ 42770 w 415480"/>
                    <a:gd name="connsiteY5" fmla="*/ 64214 h 180303"/>
                    <a:gd name="connsiteX6" fmla="*/ 226070 w 415480"/>
                    <a:gd name="connsiteY6" fmla="*/ 3114 h 180303"/>
                    <a:gd name="connsiteX7" fmla="*/ 403260 w 415480"/>
                    <a:gd name="connsiteY7" fmla="*/ 155864 h 180303"/>
                    <a:gd name="connsiteX8" fmla="*/ 415480 w 415480"/>
                    <a:gd name="connsiteY8" fmla="*/ 180304 h 180303"/>
                    <a:gd name="connsiteX9" fmla="*/ 195520 w 415480"/>
                    <a:gd name="connsiteY9" fmla="*/ 45884 h 180303"/>
                    <a:gd name="connsiteX10" fmla="*/ 372710 w 415480"/>
                    <a:gd name="connsiteY10" fmla="*/ 125314 h 180303"/>
                    <a:gd name="connsiteX11" fmla="*/ 219960 w 415480"/>
                    <a:gd name="connsiteY11" fmla="*/ 15334 h 180303"/>
                    <a:gd name="connsiteX12" fmla="*/ 85540 w 415480"/>
                    <a:gd name="connsiteY12" fmla="*/ 51994 h 180303"/>
                    <a:gd name="connsiteX13" fmla="*/ 195520 w 415480"/>
                    <a:gd name="connsiteY13" fmla="*/ 45884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480" h="180303">
                      <a:moveTo>
                        <a:pt x="415480" y="180304"/>
                      </a:moveTo>
                      <a:lnTo>
                        <a:pt x="391040" y="161974"/>
                      </a:lnTo>
                      <a:cubicBezTo>
                        <a:pt x="336050" y="100874"/>
                        <a:pt x="268840" y="70324"/>
                        <a:pt x="195520" y="58104"/>
                      </a:cubicBezTo>
                      <a:cubicBezTo>
                        <a:pt x="116090" y="51994"/>
                        <a:pt x="54990" y="76434"/>
                        <a:pt x="54990" y="76434"/>
                      </a:cubicBezTo>
                      <a:lnTo>
                        <a:pt x="0" y="100874"/>
                      </a:lnTo>
                      <a:lnTo>
                        <a:pt x="42770" y="64214"/>
                      </a:lnTo>
                      <a:cubicBezTo>
                        <a:pt x="103870" y="15334"/>
                        <a:pt x="164970" y="-9106"/>
                        <a:pt x="226070" y="3114"/>
                      </a:cubicBezTo>
                      <a:cubicBezTo>
                        <a:pt x="317720" y="15334"/>
                        <a:pt x="378820" y="88654"/>
                        <a:pt x="403260" y="155864"/>
                      </a:cubicBezTo>
                      <a:lnTo>
                        <a:pt x="415480" y="180304"/>
                      </a:lnTo>
                      <a:close/>
                      <a:moveTo>
                        <a:pt x="195520" y="45884"/>
                      </a:moveTo>
                      <a:cubicBezTo>
                        <a:pt x="262730" y="51994"/>
                        <a:pt x="323830" y="82544"/>
                        <a:pt x="372710" y="125314"/>
                      </a:cubicBezTo>
                      <a:cubicBezTo>
                        <a:pt x="342160" y="70324"/>
                        <a:pt x="287170" y="21444"/>
                        <a:pt x="219960" y="15334"/>
                      </a:cubicBezTo>
                      <a:cubicBezTo>
                        <a:pt x="177190" y="9224"/>
                        <a:pt x="134420" y="21444"/>
                        <a:pt x="85540" y="51994"/>
                      </a:cubicBezTo>
                      <a:cubicBezTo>
                        <a:pt x="116090" y="45884"/>
                        <a:pt x="152750" y="39774"/>
                        <a:pt x="195520" y="45884"/>
                      </a:cubicBezTo>
                      <a:close/>
                    </a:path>
                  </a:pathLst>
                </a:custGeom>
                <a:solidFill>
                  <a:srgbClr val="000000"/>
                </a:solidFill>
                <a:ln w="61038" cap="flat">
                  <a:noFill/>
                  <a:prstDash val="solid"/>
                  <a:miter/>
                </a:ln>
              </p:spPr>
              <p:txBody>
                <a:bodyPr rtlCol="0" anchor="ctr"/>
                <a:lstStyle/>
                <a:p>
                  <a:endParaRPr lang="en-US"/>
                </a:p>
              </p:txBody>
            </p:sp>
          </p:grpSp>
          <p:sp>
            <p:nvSpPr>
              <p:cNvPr id="157" name="Freeform: Shape 156">
                <a:extLst>
                  <a:ext uri="{FF2B5EF4-FFF2-40B4-BE49-F238E27FC236}">
                    <a16:creationId xmlns:a16="http://schemas.microsoft.com/office/drawing/2014/main" id="{890BD144-1256-4377-A9E5-A89CC396F647}"/>
                  </a:ext>
                </a:extLst>
              </p:cNvPr>
              <p:cNvSpPr/>
              <p:nvPr/>
            </p:nvSpPr>
            <p:spPr>
              <a:xfrm>
                <a:off x="1620249" y="5122392"/>
                <a:ext cx="348270" cy="130601"/>
              </a:xfrm>
              <a:custGeom>
                <a:avLst/>
                <a:gdLst>
                  <a:gd name="connsiteX0" fmla="*/ 293280 w 348270"/>
                  <a:gd name="connsiteY0" fmla="*/ 45061 h 130601"/>
                  <a:gd name="connsiteX1" fmla="*/ 232180 w 348270"/>
                  <a:gd name="connsiteY1" fmla="*/ 20621 h 130601"/>
                  <a:gd name="connsiteX2" fmla="*/ 67210 w 348270"/>
                  <a:gd name="connsiteY2" fmla="*/ 2291 h 130601"/>
                  <a:gd name="connsiteX3" fmla="*/ 0 w 348270"/>
                  <a:gd name="connsiteY3" fmla="*/ 45061 h 130601"/>
                  <a:gd name="connsiteX4" fmla="*/ 348270 w 348270"/>
                  <a:gd name="connsiteY4" fmla="*/ 130601 h 130601"/>
                  <a:gd name="connsiteX5" fmla="*/ 293280 w 348270"/>
                  <a:gd name="connsiteY5" fmla="*/ 45061 h 13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270" h="130601">
                    <a:moveTo>
                      <a:pt x="293280" y="45061"/>
                    </a:moveTo>
                    <a:cubicBezTo>
                      <a:pt x="274950" y="32841"/>
                      <a:pt x="256620" y="26731"/>
                      <a:pt x="232180" y="20621"/>
                    </a:cubicBezTo>
                    <a:cubicBezTo>
                      <a:pt x="177190" y="2291"/>
                      <a:pt x="122200" y="-3819"/>
                      <a:pt x="67210" y="2291"/>
                    </a:cubicBezTo>
                    <a:cubicBezTo>
                      <a:pt x="42770" y="14511"/>
                      <a:pt x="24440" y="26731"/>
                      <a:pt x="0" y="45061"/>
                    </a:cubicBezTo>
                    <a:cubicBezTo>
                      <a:pt x="0" y="45061"/>
                      <a:pt x="183300" y="-34369"/>
                      <a:pt x="348270" y="130601"/>
                    </a:cubicBezTo>
                    <a:cubicBezTo>
                      <a:pt x="336050" y="100051"/>
                      <a:pt x="317720" y="69501"/>
                      <a:pt x="293280" y="45061"/>
                    </a:cubicBezTo>
                    <a:close/>
                  </a:path>
                </a:pathLst>
              </a:custGeom>
              <a:solidFill>
                <a:srgbClr val="424241">
                  <a:alpha val="50000"/>
                </a:srgbClr>
              </a:solidFill>
              <a:ln w="61038" cap="flat">
                <a:noFill/>
                <a:prstDash val="solid"/>
                <a:miter/>
              </a:ln>
            </p:spPr>
            <p:txBody>
              <a:bodyPr rtlCol="0" anchor="ctr"/>
              <a:lstStyle/>
              <a:p>
                <a:endParaRPr lang="en-US"/>
              </a:p>
            </p:txBody>
          </p:sp>
          <p:grpSp>
            <p:nvGrpSpPr>
              <p:cNvPr id="158" name="Graphic 16">
                <a:extLst>
                  <a:ext uri="{FF2B5EF4-FFF2-40B4-BE49-F238E27FC236}">
                    <a16:creationId xmlns:a16="http://schemas.microsoft.com/office/drawing/2014/main" id="{6A0D9079-1F81-442A-8B69-6989A2B81C4F}"/>
                  </a:ext>
                </a:extLst>
              </p:cNvPr>
              <p:cNvGrpSpPr/>
              <p:nvPr/>
            </p:nvGrpSpPr>
            <p:grpSpPr>
              <a:xfrm>
                <a:off x="917599" y="5839552"/>
                <a:ext cx="806520" cy="507129"/>
                <a:chOff x="917599" y="5839552"/>
                <a:chExt cx="806520" cy="507129"/>
              </a:xfrm>
              <a:solidFill>
                <a:srgbClr val="BA8058"/>
              </a:solidFill>
            </p:grpSpPr>
            <p:grpSp>
              <p:nvGrpSpPr>
                <p:cNvPr id="159" name="Graphic 16">
                  <a:extLst>
                    <a:ext uri="{FF2B5EF4-FFF2-40B4-BE49-F238E27FC236}">
                      <a16:creationId xmlns:a16="http://schemas.microsoft.com/office/drawing/2014/main" id="{7205BC0F-81A7-4DBA-B145-AAE9204C86CD}"/>
                    </a:ext>
                  </a:extLst>
                </p:cNvPr>
                <p:cNvGrpSpPr/>
                <p:nvPr/>
              </p:nvGrpSpPr>
              <p:grpSpPr>
                <a:xfrm>
                  <a:off x="917599" y="5839552"/>
                  <a:ext cx="806520" cy="507129"/>
                  <a:chOff x="917599" y="5839552"/>
                  <a:chExt cx="806520" cy="507129"/>
                </a:xfrm>
                <a:solidFill>
                  <a:srgbClr val="BA8058"/>
                </a:solidFill>
              </p:grpSpPr>
              <p:sp>
                <p:nvSpPr>
                  <p:cNvPr id="160" name="Freeform: Shape 159">
                    <a:extLst>
                      <a:ext uri="{FF2B5EF4-FFF2-40B4-BE49-F238E27FC236}">
                        <a16:creationId xmlns:a16="http://schemas.microsoft.com/office/drawing/2014/main" id="{E38A9B7B-B98E-4F5A-BCBC-6992CF76E541}"/>
                      </a:ext>
                    </a:extLst>
                  </p:cNvPr>
                  <p:cNvSpPr/>
                  <p:nvPr/>
                </p:nvSpPr>
                <p:spPr>
                  <a:xfrm>
                    <a:off x="1388069" y="6316131"/>
                    <a:ext cx="116090" cy="30549"/>
                  </a:xfrm>
                  <a:custGeom>
                    <a:avLst/>
                    <a:gdLst>
                      <a:gd name="connsiteX0" fmla="*/ 0 w 116090"/>
                      <a:gd name="connsiteY0" fmla="*/ 12220 h 30549"/>
                      <a:gd name="connsiteX1" fmla="*/ 0 w 116090"/>
                      <a:gd name="connsiteY1" fmla="*/ 12220 h 30549"/>
                      <a:gd name="connsiteX2" fmla="*/ 18330 w 116090"/>
                      <a:gd name="connsiteY2" fmla="*/ 12220 h 30549"/>
                      <a:gd name="connsiteX3" fmla="*/ 24440 w 116090"/>
                      <a:gd name="connsiteY3" fmla="*/ 12220 h 30549"/>
                      <a:gd name="connsiteX4" fmla="*/ 36660 w 116090"/>
                      <a:gd name="connsiteY4" fmla="*/ 12220 h 30549"/>
                      <a:gd name="connsiteX5" fmla="*/ 48880 w 116090"/>
                      <a:gd name="connsiteY5" fmla="*/ 12220 h 30549"/>
                      <a:gd name="connsiteX6" fmla="*/ 61100 w 116090"/>
                      <a:gd name="connsiteY6" fmla="*/ 12220 h 30549"/>
                      <a:gd name="connsiteX7" fmla="*/ 73320 w 116090"/>
                      <a:gd name="connsiteY7" fmla="*/ 12220 h 30549"/>
                      <a:gd name="connsiteX8" fmla="*/ 85540 w 116090"/>
                      <a:gd name="connsiteY8" fmla="*/ 6110 h 30549"/>
                      <a:gd name="connsiteX9" fmla="*/ 91650 w 116090"/>
                      <a:gd name="connsiteY9" fmla="*/ 6110 h 30549"/>
                      <a:gd name="connsiteX10" fmla="*/ 97760 w 116090"/>
                      <a:gd name="connsiteY10" fmla="*/ 6110 h 30549"/>
                      <a:gd name="connsiteX11" fmla="*/ 116090 w 116090"/>
                      <a:gd name="connsiteY11" fmla="*/ 0 h 30549"/>
                      <a:gd name="connsiteX12" fmla="*/ 103870 w 116090"/>
                      <a:gd name="connsiteY12" fmla="*/ 12220 h 30549"/>
                      <a:gd name="connsiteX13" fmla="*/ 97760 w 116090"/>
                      <a:gd name="connsiteY13" fmla="*/ 18330 h 30549"/>
                      <a:gd name="connsiteX14" fmla="*/ 91650 w 116090"/>
                      <a:gd name="connsiteY14" fmla="*/ 24440 h 30549"/>
                      <a:gd name="connsiteX15" fmla="*/ 79430 w 116090"/>
                      <a:gd name="connsiteY15" fmla="*/ 30550 h 30549"/>
                      <a:gd name="connsiteX16" fmla="*/ 67210 w 116090"/>
                      <a:gd name="connsiteY16" fmla="*/ 30550 h 30549"/>
                      <a:gd name="connsiteX17" fmla="*/ 54990 w 116090"/>
                      <a:gd name="connsiteY17" fmla="*/ 30550 h 30549"/>
                      <a:gd name="connsiteX18" fmla="*/ 42770 w 116090"/>
                      <a:gd name="connsiteY18" fmla="*/ 30550 h 30549"/>
                      <a:gd name="connsiteX19" fmla="*/ 30550 w 116090"/>
                      <a:gd name="connsiteY19" fmla="*/ 30550 h 30549"/>
                      <a:gd name="connsiteX20" fmla="*/ 24440 w 116090"/>
                      <a:gd name="connsiteY20" fmla="*/ 30550 h 30549"/>
                      <a:gd name="connsiteX21" fmla="*/ 0 w 116090"/>
                      <a:gd name="connsiteY21" fmla="*/ 12220 h 30549"/>
                      <a:gd name="connsiteX22" fmla="*/ 0 w 116090"/>
                      <a:gd name="connsiteY22" fmla="*/ 12220 h 3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090" h="30549">
                        <a:moveTo>
                          <a:pt x="0" y="12220"/>
                        </a:moveTo>
                        <a:cubicBezTo>
                          <a:pt x="0" y="12220"/>
                          <a:pt x="0" y="12220"/>
                          <a:pt x="0" y="12220"/>
                        </a:cubicBezTo>
                        <a:cubicBezTo>
                          <a:pt x="6110" y="12220"/>
                          <a:pt x="12220" y="12220"/>
                          <a:pt x="18330" y="12220"/>
                        </a:cubicBezTo>
                        <a:cubicBezTo>
                          <a:pt x="18330" y="12220"/>
                          <a:pt x="24440" y="12220"/>
                          <a:pt x="24440" y="12220"/>
                        </a:cubicBezTo>
                        <a:cubicBezTo>
                          <a:pt x="24440" y="12220"/>
                          <a:pt x="30550" y="12220"/>
                          <a:pt x="36660" y="12220"/>
                        </a:cubicBezTo>
                        <a:cubicBezTo>
                          <a:pt x="42770" y="12220"/>
                          <a:pt x="42770" y="12220"/>
                          <a:pt x="48880" y="12220"/>
                        </a:cubicBezTo>
                        <a:cubicBezTo>
                          <a:pt x="54990" y="12220"/>
                          <a:pt x="54990" y="12220"/>
                          <a:pt x="61100" y="12220"/>
                        </a:cubicBezTo>
                        <a:cubicBezTo>
                          <a:pt x="67210" y="12220"/>
                          <a:pt x="67210" y="12220"/>
                          <a:pt x="73320" y="12220"/>
                        </a:cubicBezTo>
                        <a:cubicBezTo>
                          <a:pt x="79430" y="12220"/>
                          <a:pt x="79430" y="12220"/>
                          <a:pt x="85540" y="6110"/>
                        </a:cubicBezTo>
                        <a:cubicBezTo>
                          <a:pt x="91650" y="6110"/>
                          <a:pt x="91650" y="6110"/>
                          <a:pt x="91650" y="6110"/>
                        </a:cubicBezTo>
                        <a:cubicBezTo>
                          <a:pt x="91650" y="6110"/>
                          <a:pt x="97760" y="6110"/>
                          <a:pt x="97760" y="6110"/>
                        </a:cubicBezTo>
                        <a:cubicBezTo>
                          <a:pt x="109980" y="0"/>
                          <a:pt x="116090" y="0"/>
                          <a:pt x="116090" y="0"/>
                        </a:cubicBezTo>
                        <a:cubicBezTo>
                          <a:pt x="116090" y="0"/>
                          <a:pt x="109980" y="6110"/>
                          <a:pt x="103870" y="12220"/>
                        </a:cubicBezTo>
                        <a:cubicBezTo>
                          <a:pt x="103870" y="12220"/>
                          <a:pt x="97760" y="18330"/>
                          <a:pt x="97760" y="18330"/>
                        </a:cubicBezTo>
                        <a:cubicBezTo>
                          <a:pt x="97760" y="18330"/>
                          <a:pt x="91650" y="24440"/>
                          <a:pt x="91650" y="24440"/>
                        </a:cubicBezTo>
                        <a:cubicBezTo>
                          <a:pt x="85540" y="24440"/>
                          <a:pt x="85540" y="30550"/>
                          <a:pt x="79430" y="30550"/>
                        </a:cubicBezTo>
                        <a:cubicBezTo>
                          <a:pt x="73320" y="30550"/>
                          <a:pt x="73320" y="30550"/>
                          <a:pt x="67210" y="30550"/>
                        </a:cubicBezTo>
                        <a:cubicBezTo>
                          <a:pt x="61100" y="30550"/>
                          <a:pt x="61100" y="30550"/>
                          <a:pt x="54990" y="30550"/>
                        </a:cubicBezTo>
                        <a:cubicBezTo>
                          <a:pt x="48880" y="30550"/>
                          <a:pt x="48880" y="30550"/>
                          <a:pt x="42770" y="30550"/>
                        </a:cubicBezTo>
                        <a:cubicBezTo>
                          <a:pt x="36660" y="30550"/>
                          <a:pt x="36660" y="30550"/>
                          <a:pt x="30550" y="30550"/>
                        </a:cubicBezTo>
                        <a:cubicBezTo>
                          <a:pt x="24440" y="30550"/>
                          <a:pt x="24440" y="30550"/>
                          <a:pt x="24440" y="30550"/>
                        </a:cubicBezTo>
                        <a:cubicBezTo>
                          <a:pt x="12220" y="18330"/>
                          <a:pt x="6110" y="18330"/>
                          <a:pt x="0" y="12220"/>
                        </a:cubicBezTo>
                        <a:cubicBezTo>
                          <a:pt x="0" y="12220"/>
                          <a:pt x="0" y="12220"/>
                          <a:pt x="0" y="12220"/>
                        </a:cubicBezTo>
                        <a:close/>
                      </a:path>
                    </a:pathLst>
                  </a:custGeom>
                  <a:solidFill>
                    <a:srgbClr val="BA8058"/>
                  </a:solidFill>
                  <a:ln w="61038"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3E10E953-8518-4B03-AC84-2C6E97F54459}"/>
                      </a:ext>
                    </a:extLst>
                  </p:cNvPr>
                  <p:cNvSpPr/>
                  <p:nvPr/>
                </p:nvSpPr>
                <p:spPr>
                  <a:xfrm>
                    <a:off x="917599" y="5839552"/>
                    <a:ext cx="213850" cy="183299"/>
                  </a:xfrm>
                  <a:custGeom>
                    <a:avLst/>
                    <a:gdLst>
                      <a:gd name="connsiteX0" fmla="*/ 213850 w 213850"/>
                      <a:gd name="connsiteY0" fmla="*/ 183300 h 183299"/>
                      <a:gd name="connsiteX1" fmla="*/ 171080 w 213850"/>
                      <a:gd name="connsiteY1" fmla="*/ 164970 h 183299"/>
                      <a:gd name="connsiteX2" fmla="*/ 128310 w 213850"/>
                      <a:gd name="connsiteY2" fmla="*/ 146640 h 183299"/>
                      <a:gd name="connsiteX3" fmla="*/ 79430 w 213850"/>
                      <a:gd name="connsiteY3" fmla="*/ 116090 h 183299"/>
                      <a:gd name="connsiteX4" fmla="*/ 6110 w 213850"/>
                      <a:gd name="connsiteY4" fmla="*/ 42770 h 183299"/>
                      <a:gd name="connsiteX5" fmla="*/ 0 w 213850"/>
                      <a:gd name="connsiteY5" fmla="*/ 24440 h 183299"/>
                      <a:gd name="connsiteX6" fmla="*/ 0 w 213850"/>
                      <a:gd name="connsiteY6" fmla="*/ 6110 h 183299"/>
                      <a:gd name="connsiteX7" fmla="*/ 6110 w 213850"/>
                      <a:gd name="connsiteY7" fmla="*/ 0 h 183299"/>
                      <a:gd name="connsiteX8" fmla="*/ 6110 w 213850"/>
                      <a:gd name="connsiteY8" fmla="*/ 0 h 183299"/>
                      <a:gd name="connsiteX9" fmla="*/ 6110 w 213850"/>
                      <a:gd name="connsiteY9" fmla="*/ 0 h 183299"/>
                      <a:gd name="connsiteX10" fmla="*/ 6110 w 213850"/>
                      <a:gd name="connsiteY10" fmla="*/ 6110 h 183299"/>
                      <a:gd name="connsiteX11" fmla="*/ 6110 w 213850"/>
                      <a:gd name="connsiteY11" fmla="*/ 12220 h 183299"/>
                      <a:gd name="connsiteX12" fmla="*/ 6110 w 213850"/>
                      <a:gd name="connsiteY12" fmla="*/ 24440 h 183299"/>
                      <a:gd name="connsiteX13" fmla="*/ 12220 w 213850"/>
                      <a:gd name="connsiteY13" fmla="*/ 42770 h 183299"/>
                      <a:gd name="connsiteX14" fmla="*/ 42770 w 213850"/>
                      <a:gd name="connsiteY14" fmla="*/ 73320 h 183299"/>
                      <a:gd name="connsiteX15" fmla="*/ 85540 w 213850"/>
                      <a:gd name="connsiteY15" fmla="*/ 103870 h 183299"/>
                      <a:gd name="connsiteX16" fmla="*/ 134420 w 213850"/>
                      <a:gd name="connsiteY16" fmla="*/ 134420 h 183299"/>
                      <a:gd name="connsiteX17" fmla="*/ 177190 w 213850"/>
                      <a:gd name="connsiteY17" fmla="*/ 158860 h 183299"/>
                      <a:gd name="connsiteX18" fmla="*/ 207740 w 213850"/>
                      <a:gd name="connsiteY18" fmla="*/ 177190 h 183299"/>
                      <a:gd name="connsiteX19" fmla="*/ 213850 w 213850"/>
                      <a:gd name="connsiteY19" fmla="*/ 183300 h 18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3850" h="183299">
                        <a:moveTo>
                          <a:pt x="213850" y="183300"/>
                        </a:moveTo>
                        <a:cubicBezTo>
                          <a:pt x="213850" y="183300"/>
                          <a:pt x="195520" y="177190"/>
                          <a:pt x="171080" y="164970"/>
                        </a:cubicBezTo>
                        <a:cubicBezTo>
                          <a:pt x="158860" y="158860"/>
                          <a:pt x="140530" y="152750"/>
                          <a:pt x="128310" y="146640"/>
                        </a:cubicBezTo>
                        <a:cubicBezTo>
                          <a:pt x="109980" y="140530"/>
                          <a:pt x="97760" y="128310"/>
                          <a:pt x="79430" y="116090"/>
                        </a:cubicBezTo>
                        <a:cubicBezTo>
                          <a:pt x="48880" y="97760"/>
                          <a:pt x="18330" y="67210"/>
                          <a:pt x="6110" y="42770"/>
                        </a:cubicBezTo>
                        <a:cubicBezTo>
                          <a:pt x="0" y="36660"/>
                          <a:pt x="0" y="30550"/>
                          <a:pt x="0" y="24440"/>
                        </a:cubicBezTo>
                        <a:cubicBezTo>
                          <a:pt x="0" y="18330"/>
                          <a:pt x="0" y="12220"/>
                          <a:pt x="0" y="6110"/>
                        </a:cubicBezTo>
                        <a:cubicBezTo>
                          <a:pt x="0" y="0"/>
                          <a:pt x="6110" y="0"/>
                          <a:pt x="6110" y="0"/>
                        </a:cubicBezTo>
                        <a:cubicBezTo>
                          <a:pt x="6110" y="0"/>
                          <a:pt x="6110" y="0"/>
                          <a:pt x="6110" y="0"/>
                        </a:cubicBezTo>
                        <a:cubicBezTo>
                          <a:pt x="6110" y="0"/>
                          <a:pt x="6110" y="0"/>
                          <a:pt x="6110" y="0"/>
                        </a:cubicBezTo>
                        <a:cubicBezTo>
                          <a:pt x="6110" y="0"/>
                          <a:pt x="6110" y="0"/>
                          <a:pt x="6110" y="6110"/>
                        </a:cubicBezTo>
                        <a:cubicBezTo>
                          <a:pt x="6110" y="6110"/>
                          <a:pt x="6110" y="12220"/>
                          <a:pt x="6110" y="12220"/>
                        </a:cubicBezTo>
                        <a:cubicBezTo>
                          <a:pt x="6110" y="18330"/>
                          <a:pt x="6110" y="18330"/>
                          <a:pt x="6110" y="24440"/>
                        </a:cubicBezTo>
                        <a:cubicBezTo>
                          <a:pt x="6110" y="30550"/>
                          <a:pt x="12220" y="36660"/>
                          <a:pt x="12220" y="42770"/>
                        </a:cubicBezTo>
                        <a:cubicBezTo>
                          <a:pt x="18330" y="54990"/>
                          <a:pt x="30550" y="67210"/>
                          <a:pt x="42770" y="73320"/>
                        </a:cubicBezTo>
                        <a:cubicBezTo>
                          <a:pt x="54990" y="85540"/>
                          <a:pt x="73320" y="97760"/>
                          <a:pt x="85540" y="103870"/>
                        </a:cubicBezTo>
                        <a:cubicBezTo>
                          <a:pt x="103870" y="116090"/>
                          <a:pt x="116090" y="122200"/>
                          <a:pt x="134420" y="134420"/>
                        </a:cubicBezTo>
                        <a:cubicBezTo>
                          <a:pt x="146640" y="146640"/>
                          <a:pt x="164970" y="152750"/>
                          <a:pt x="177190" y="158860"/>
                        </a:cubicBezTo>
                        <a:cubicBezTo>
                          <a:pt x="189410" y="164970"/>
                          <a:pt x="201630" y="171080"/>
                          <a:pt x="207740" y="177190"/>
                        </a:cubicBezTo>
                        <a:cubicBezTo>
                          <a:pt x="207740" y="183300"/>
                          <a:pt x="213850" y="183300"/>
                          <a:pt x="213850" y="183300"/>
                        </a:cubicBezTo>
                        <a:close/>
                      </a:path>
                    </a:pathLst>
                  </a:custGeom>
                  <a:solidFill>
                    <a:srgbClr val="BA8058"/>
                  </a:solidFill>
                  <a:ln w="61038"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418F31C7-5617-4E9D-9C09-063397561C2C}"/>
                      </a:ext>
                    </a:extLst>
                  </p:cNvPr>
                  <p:cNvSpPr/>
                  <p:nvPr/>
                </p:nvSpPr>
                <p:spPr>
                  <a:xfrm>
                    <a:off x="1626359" y="5980082"/>
                    <a:ext cx="97759" cy="54990"/>
                  </a:xfrm>
                  <a:custGeom>
                    <a:avLst/>
                    <a:gdLst>
                      <a:gd name="connsiteX0" fmla="*/ 0 w 97759"/>
                      <a:gd name="connsiteY0" fmla="*/ 0 h 54990"/>
                      <a:gd name="connsiteX1" fmla="*/ 18330 w 97759"/>
                      <a:gd name="connsiteY1" fmla="*/ 0 h 54990"/>
                      <a:gd name="connsiteX2" fmla="*/ 61100 w 97759"/>
                      <a:gd name="connsiteY2" fmla="*/ 12220 h 54990"/>
                      <a:gd name="connsiteX3" fmla="*/ 79430 w 97759"/>
                      <a:gd name="connsiteY3" fmla="*/ 24440 h 54990"/>
                      <a:gd name="connsiteX4" fmla="*/ 91650 w 97759"/>
                      <a:gd name="connsiteY4" fmla="*/ 36660 h 54990"/>
                      <a:gd name="connsiteX5" fmla="*/ 97760 w 97759"/>
                      <a:gd name="connsiteY5" fmla="*/ 48880 h 54990"/>
                      <a:gd name="connsiteX6" fmla="*/ 97760 w 97759"/>
                      <a:gd name="connsiteY6" fmla="*/ 54990 h 54990"/>
                      <a:gd name="connsiteX7" fmla="*/ 91650 w 97759"/>
                      <a:gd name="connsiteY7" fmla="*/ 48880 h 54990"/>
                      <a:gd name="connsiteX8" fmla="*/ 79430 w 97759"/>
                      <a:gd name="connsiteY8" fmla="*/ 42770 h 54990"/>
                      <a:gd name="connsiteX9" fmla="*/ 67210 w 97759"/>
                      <a:gd name="connsiteY9" fmla="*/ 30550 h 54990"/>
                      <a:gd name="connsiteX10" fmla="*/ 48880 w 97759"/>
                      <a:gd name="connsiteY10" fmla="*/ 18330 h 54990"/>
                      <a:gd name="connsiteX11" fmla="*/ 12220 w 97759"/>
                      <a:gd name="connsiteY11" fmla="*/ 0 h 54990"/>
                      <a:gd name="connsiteX12" fmla="*/ 0 w 97759"/>
                      <a:gd name="connsiteY12" fmla="*/ 0 h 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759" h="54990">
                        <a:moveTo>
                          <a:pt x="0" y="0"/>
                        </a:moveTo>
                        <a:cubicBezTo>
                          <a:pt x="0" y="0"/>
                          <a:pt x="6110" y="0"/>
                          <a:pt x="18330" y="0"/>
                        </a:cubicBezTo>
                        <a:cubicBezTo>
                          <a:pt x="30550" y="0"/>
                          <a:pt x="42770" y="6110"/>
                          <a:pt x="61100" y="12220"/>
                        </a:cubicBezTo>
                        <a:cubicBezTo>
                          <a:pt x="67210" y="18330"/>
                          <a:pt x="73320" y="18330"/>
                          <a:pt x="79430" y="24440"/>
                        </a:cubicBezTo>
                        <a:cubicBezTo>
                          <a:pt x="85540" y="30550"/>
                          <a:pt x="91650" y="36660"/>
                          <a:pt x="91650" y="36660"/>
                        </a:cubicBezTo>
                        <a:cubicBezTo>
                          <a:pt x="97760" y="42770"/>
                          <a:pt x="97760" y="48880"/>
                          <a:pt x="97760" y="48880"/>
                        </a:cubicBezTo>
                        <a:cubicBezTo>
                          <a:pt x="97760" y="54990"/>
                          <a:pt x="97760" y="54990"/>
                          <a:pt x="97760" y="54990"/>
                        </a:cubicBezTo>
                        <a:cubicBezTo>
                          <a:pt x="97760" y="54990"/>
                          <a:pt x="97760" y="54990"/>
                          <a:pt x="91650" y="48880"/>
                        </a:cubicBezTo>
                        <a:cubicBezTo>
                          <a:pt x="91650" y="48880"/>
                          <a:pt x="85540" y="42770"/>
                          <a:pt x="79430" y="42770"/>
                        </a:cubicBezTo>
                        <a:cubicBezTo>
                          <a:pt x="73320" y="36660"/>
                          <a:pt x="67210" y="36660"/>
                          <a:pt x="67210" y="30550"/>
                        </a:cubicBezTo>
                        <a:cubicBezTo>
                          <a:pt x="61100" y="24440"/>
                          <a:pt x="54990" y="24440"/>
                          <a:pt x="48880" y="18330"/>
                        </a:cubicBezTo>
                        <a:cubicBezTo>
                          <a:pt x="36660" y="12220"/>
                          <a:pt x="24440" y="6110"/>
                          <a:pt x="12220" y="0"/>
                        </a:cubicBezTo>
                        <a:cubicBezTo>
                          <a:pt x="6110" y="0"/>
                          <a:pt x="0" y="0"/>
                          <a:pt x="0" y="0"/>
                        </a:cubicBezTo>
                        <a:close/>
                      </a:path>
                    </a:pathLst>
                  </a:custGeom>
                  <a:solidFill>
                    <a:srgbClr val="BA8058"/>
                  </a:solidFill>
                  <a:ln w="61038" cap="flat">
                    <a:noFill/>
                    <a:prstDash val="solid"/>
                    <a:miter/>
                  </a:ln>
                </p:spPr>
                <p:txBody>
                  <a:bodyPr rtlCol="0" anchor="ctr"/>
                  <a:lstStyle/>
                  <a:p>
                    <a:endParaRPr lang="en-US"/>
                  </a:p>
                </p:txBody>
              </p:sp>
            </p:grpSp>
            <p:sp>
              <p:nvSpPr>
                <p:cNvPr id="163" name="Freeform: Shape 162">
                  <a:extLst>
                    <a:ext uri="{FF2B5EF4-FFF2-40B4-BE49-F238E27FC236}">
                      <a16:creationId xmlns:a16="http://schemas.microsoft.com/office/drawing/2014/main" id="{231308F7-566F-467E-B320-E5300FF75C7A}"/>
                    </a:ext>
                  </a:extLst>
                </p:cNvPr>
                <p:cNvSpPr/>
                <p:nvPr/>
              </p:nvSpPr>
              <p:spPr>
                <a:xfrm>
                  <a:off x="1107009" y="5986192"/>
                  <a:ext cx="568230" cy="268839"/>
                </a:xfrm>
                <a:custGeom>
                  <a:avLst/>
                  <a:gdLst>
                    <a:gd name="connsiteX0" fmla="*/ 281060 w 568230"/>
                    <a:gd name="connsiteY0" fmla="*/ 268840 h 268839"/>
                    <a:gd name="connsiteX1" fmla="*/ 73320 w 568230"/>
                    <a:gd name="connsiteY1" fmla="*/ 109980 h 268839"/>
                    <a:gd name="connsiteX2" fmla="*/ 18330 w 568230"/>
                    <a:gd name="connsiteY2" fmla="*/ 42770 h 268839"/>
                    <a:gd name="connsiteX3" fmla="*/ 0 w 568230"/>
                    <a:gd name="connsiteY3" fmla="*/ 24440 h 268839"/>
                    <a:gd name="connsiteX4" fmla="*/ 24440 w 568230"/>
                    <a:gd name="connsiteY4" fmla="*/ 30550 h 268839"/>
                    <a:gd name="connsiteX5" fmla="*/ 158860 w 568230"/>
                    <a:gd name="connsiteY5" fmla="*/ 54990 h 268839"/>
                    <a:gd name="connsiteX6" fmla="*/ 549900 w 568230"/>
                    <a:gd name="connsiteY6" fmla="*/ 6110 h 268839"/>
                    <a:gd name="connsiteX7" fmla="*/ 568230 w 568230"/>
                    <a:gd name="connsiteY7" fmla="*/ 0 h 268839"/>
                    <a:gd name="connsiteX8" fmla="*/ 568230 w 568230"/>
                    <a:gd name="connsiteY8" fmla="*/ 12220 h 268839"/>
                    <a:gd name="connsiteX9" fmla="*/ 549900 w 568230"/>
                    <a:gd name="connsiteY9" fmla="*/ 54990 h 268839"/>
                    <a:gd name="connsiteX10" fmla="*/ 317720 w 568230"/>
                    <a:gd name="connsiteY10" fmla="*/ 268840 h 268839"/>
                    <a:gd name="connsiteX11" fmla="*/ 281060 w 568230"/>
                    <a:gd name="connsiteY11" fmla="*/ 268840 h 268839"/>
                    <a:gd name="connsiteX12" fmla="*/ 48880 w 568230"/>
                    <a:gd name="connsiteY12" fmla="*/ 48880 h 268839"/>
                    <a:gd name="connsiteX13" fmla="*/ 85540 w 568230"/>
                    <a:gd name="connsiteY13" fmla="*/ 97760 h 268839"/>
                    <a:gd name="connsiteX14" fmla="*/ 281060 w 568230"/>
                    <a:gd name="connsiteY14" fmla="*/ 250510 h 268839"/>
                    <a:gd name="connsiteX15" fmla="*/ 311610 w 568230"/>
                    <a:gd name="connsiteY15" fmla="*/ 250510 h 268839"/>
                    <a:gd name="connsiteX16" fmla="*/ 531570 w 568230"/>
                    <a:gd name="connsiteY16" fmla="*/ 42770 h 268839"/>
                    <a:gd name="connsiteX17" fmla="*/ 543790 w 568230"/>
                    <a:gd name="connsiteY17" fmla="*/ 18330 h 268839"/>
                    <a:gd name="connsiteX18" fmla="*/ 158860 w 568230"/>
                    <a:gd name="connsiteY18" fmla="*/ 61100 h 268839"/>
                    <a:gd name="connsiteX19" fmla="*/ 48880 w 568230"/>
                    <a:gd name="connsiteY19" fmla="*/ 48880 h 26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30" h="268839">
                      <a:moveTo>
                        <a:pt x="281060" y="268840"/>
                      </a:moveTo>
                      <a:cubicBezTo>
                        <a:pt x="183300" y="256620"/>
                        <a:pt x="122200" y="177190"/>
                        <a:pt x="73320" y="109980"/>
                      </a:cubicBezTo>
                      <a:cubicBezTo>
                        <a:pt x="54990" y="85540"/>
                        <a:pt x="36660" y="61100"/>
                        <a:pt x="18330" y="42770"/>
                      </a:cubicBezTo>
                      <a:lnTo>
                        <a:pt x="0" y="24440"/>
                      </a:lnTo>
                      <a:lnTo>
                        <a:pt x="24440" y="30550"/>
                      </a:lnTo>
                      <a:cubicBezTo>
                        <a:pt x="24440" y="30550"/>
                        <a:pt x="79430" y="48880"/>
                        <a:pt x="158860" y="54990"/>
                      </a:cubicBezTo>
                      <a:cubicBezTo>
                        <a:pt x="262730" y="67210"/>
                        <a:pt x="421590" y="67210"/>
                        <a:pt x="549900" y="6110"/>
                      </a:cubicBezTo>
                      <a:lnTo>
                        <a:pt x="568230" y="0"/>
                      </a:lnTo>
                      <a:lnTo>
                        <a:pt x="568230" y="12220"/>
                      </a:lnTo>
                      <a:cubicBezTo>
                        <a:pt x="562120" y="24440"/>
                        <a:pt x="556010" y="42770"/>
                        <a:pt x="549900" y="54990"/>
                      </a:cubicBezTo>
                      <a:cubicBezTo>
                        <a:pt x="501020" y="164970"/>
                        <a:pt x="458250" y="262730"/>
                        <a:pt x="317720" y="268840"/>
                      </a:cubicBezTo>
                      <a:cubicBezTo>
                        <a:pt x="305500" y="268840"/>
                        <a:pt x="293280" y="268840"/>
                        <a:pt x="281060" y="268840"/>
                      </a:cubicBezTo>
                      <a:close/>
                      <a:moveTo>
                        <a:pt x="48880" y="48880"/>
                      </a:moveTo>
                      <a:cubicBezTo>
                        <a:pt x="61100" y="67210"/>
                        <a:pt x="73320" y="79430"/>
                        <a:pt x="85540" y="97760"/>
                      </a:cubicBezTo>
                      <a:cubicBezTo>
                        <a:pt x="134420" y="164970"/>
                        <a:pt x="189410" y="244400"/>
                        <a:pt x="281060" y="250510"/>
                      </a:cubicBezTo>
                      <a:cubicBezTo>
                        <a:pt x="293280" y="250510"/>
                        <a:pt x="299390" y="250510"/>
                        <a:pt x="311610" y="250510"/>
                      </a:cubicBezTo>
                      <a:cubicBezTo>
                        <a:pt x="446030" y="244400"/>
                        <a:pt x="482690" y="158860"/>
                        <a:pt x="531570" y="42770"/>
                      </a:cubicBezTo>
                      <a:cubicBezTo>
                        <a:pt x="537680" y="36660"/>
                        <a:pt x="537680" y="24440"/>
                        <a:pt x="543790" y="18330"/>
                      </a:cubicBezTo>
                      <a:cubicBezTo>
                        <a:pt x="409370" y="73320"/>
                        <a:pt x="262730" y="73320"/>
                        <a:pt x="158860" y="61100"/>
                      </a:cubicBezTo>
                      <a:cubicBezTo>
                        <a:pt x="109980" y="61100"/>
                        <a:pt x="73320" y="54990"/>
                        <a:pt x="48880" y="48880"/>
                      </a:cubicBezTo>
                      <a:close/>
                    </a:path>
                  </a:pathLst>
                </a:custGeom>
                <a:solidFill>
                  <a:srgbClr val="BA8058"/>
                </a:solidFill>
                <a:ln w="61038" cap="flat">
                  <a:noFill/>
                  <a:prstDash val="solid"/>
                  <a:miter/>
                </a:ln>
              </p:spPr>
              <p:txBody>
                <a:bodyPr rtlCol="0" anchor="ctr"/>
                <a:lstStyle/>
                <a:p>
                  <a:endParaRPr lang="en-US"/>
                </a:p>
              </p:txBody>
            </p:sp>
          </p:grpSp>
          <p:grpSp>
            <p:nvGrpSpPr>
              <p:cNvPr id="164" name="Graphic 16">
                <a:extLst>
                  <a:ext uri="{FF2B5EF4-FFF2-40B4-BE49-F238E27FC236}">
                    <a16:creationId xmlns:a16="http://schemas.microsoft.com/office/drawing/2014/main" id="{53FE12BF-2094-4691-8B9B-A0D2A6AB3EF2}"/>
                  </a:ext>
                </a:extLst>
              </p:cNvPr>
              <p:cNvGrpSpPr/>
              <p:nvPr/>
            </p:nvGrpSpPr>
            <p:grpSpPr>
              <a:xfrm>
                <a:off x="836361" y="5068107"/>
                <a:ext cx="255181" cy="386515"/>
                <a:chOff x="836361" y="5068107"/>
                <a:chExt cx="255181" cy="386515"/>
              </a:xfrm>
            </p:grpSpPr>
            <p:sp>
              <p:nvSpPr>
                <p:cNvPr id="165" name="Freeform: Shape 164">
                  <a:extLst>
                    <a:ext uri="{FF2B5EF4-FFF2-40B4-BE49-F238E27FC236}">
                      <a16:creationId xmlns:a16="http://schemas.microsoft.com/office/drawing/2014/main" id="{A2CB602B-031D-4599-914D-36C40852160F}"/>
                    </a:ext>
                  </a:extLst>
                </p:cNvPr>
                <p:cNvSpPr/>
                <p:nvPr/>
              </p:nvSpPr>
              <p:spPr>
                <a:xfrm>
                  <a:off x="836361" y="5068107"/>
                  <a:ext cx="255181" cy="386515"/>
                </a:xfrm>
                <a:custGeom>
                  <a:avLst/>
                  <a:gdLst>
                    <a:gd name="connsiteX0" fmla="*/ 252318 w 255181"/>
                    <a:gd name="connsiteY0" fmla="*/ 105456 h 386515"/>
                    <a:gd name="connsiteX1" fmla="*/ 197328 w 255181"/>
                    <a:gd name="connsiteY1" fmla="*/ 282645 h 386515"/>
                    <a:gd name="connsiteX2" fmla="*/ 142338 w 255181"/>
                    <a:gd name="connsiteY2" fmla="*/ 1586 h 386515"/>
                    <a:gd name="connsiteX3" fmla="*/ 20138 w 255181"/>
                    <a:gd name="connsiteY3" fmla="*/ 129895 h 386515"/>
                    <a:gd name="connsiteX4" fmla="*/ 136228 w 255181"/>
                    <a:gd name="connsiteY4" fmla="*/ 386515 h 386515"/>
                    <a:gd name="connsiteX5" fmla="*/ 252318 w 255181"/>
                    <a:gd name="connsiteY5" fmla="*/ 105456 h 38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181" h="386515">
                      <a:moveTo>
                        <a:pt x="252318" y="105456"/>
                      </a:moveTo>
                      <a:cubicBezTo>
                        <a:pt x="252318" y="105456"/>
                        <a:pt x="233988" y="221545"/>
                        <a:pt x="197328" y="282645"/>
                      </a:cubicBezTo>
                      <a:cubicBezTo>
                        <a:pt x="240098" y="166555"/>
                        <a:pt x="246208" y="32136"/>
                        <a:pt x="142338" y="1586"/>
                      </a:cubicBezTo>
                      <a:cubicBezTo>
                        <a:pt x="69018" y="-16744"/>
                        <a:pt x="20138" y="129895"/>
                        <a:pt x="20138" y="129895"/>
                      </a:cubicBezTo>
                      <a:cubicBezTo>
                        <a:pt x="20138" y="129895"/>
                        <a:pt x="-71512" y="276535"/>
                        <a:pt x="136228" y="386515"/>
                      </a:cubicBezTo>
                      <a:cubicBezTo>
                        <a:pt x="197328" y="331525"/>
                        <a:pt x="270648" y="221545"/>
                        <a:pt x="252318" y="105456"/>
                      </a:cubicBezTo>
                      <a:close/>
                    </a:path>
                  </a:pathLst>
                </a:custGeom>
                <a:solidFill>
                  <a:srgbClr val="FFD6B6"/>
                </a:solidFill>
                <a:ln w="61038" cap="flat">
                  <a:noFill/>
                  <a:prstDash val="solid"/>
                  <a:miter/>
                </a:ln>
              </p:spPr>
              <p:txBody>
                <a:bodyPr rtlCol="0" anchor="ctr"/>
                <a:lstStyle/>
                <a:p>
                  <a:endParaRPr lang="en-US"/>
                </a:p>
              </p:txBody>
            </p:sp>
            <p:grpSp>
              <p:nvGrpSpPr>
                <p:cNvPr id="166" name="Graphic 16">
                  <a:extLst>
                    <a:ext uri="{FF2B5EF4-FFF2-40B4-BE49-F238E27FC236}">
                      <a16:creationId xmlns:a16="http://schemas.microsoft.com/office/drawing/2014/main" id="{A7F6DEFD-42D1-48BB-B6CE-E338326EDADA}"/>
                    </a:ext>
                  </a:extLst>
                </p:cNvPr>
                <p:cNvGrpSpPr/>
                <p:nvPr/>
              </p:nvGrpSpPr>
              <p:grpSpPr>
                <a:xfrm>
                  <a:off x="847673" y="5069693"/>
                  <a:ext cx="216565" cy="366599"/>
                  <a:chOff x="847673" y="5069693"/>
                  <a:chExt cx="216565" cy="366599"/>
                </a:xfrm>
              </p:grpSpPr>
              <p:sp>
                <p:nvSpPr>
                  <p:cNvPr id="167" name="Freeform: Shape 166">
                    <a:extLst>
                      <a:ext uri="{FF2B5EF4-FFF2-40B4-BE49-F238E27FC236}">
                        <a16:creationId xmlns:a16="http://schemas.microsoft.com/office/drawing/2014/main" id="{FA88212C-91D1-4946-9D78-589D7D86A1CA}"/>
                      </a:ext>
                    </a:extLst>
                  </p:cNvPr>
                  <p:cNvSpPr/>
                  <p:nvPr/>
                </p:nvSpPr>
                <p:spPr>
                  <a:xfrm>
                    <a:off x="849597" y="5096951"/>
                    <a:ext cx="180736" cy="339342"/>
                  </a:xfrm>
                  <a:custGeom>
                    <a:avLst/>
                    <a:gdLst>
                      <a:gd name="connsiteX0" fmla="*/ 13012 w 180736"/>
                      <a:gd name="connsiteY0" fmla="*/ 107162 h 339342"/>
                      <a:gd name="connsiteX1" fmla="*/ 116882 w 180736"/>
                      <a:gd name="connsiteY1" fmla="*/ 339342 h 339342"/>
                      <a:gd name="connsiteX2" fmla="*/ 147432 w 180736"/>
                      <a:gd name="connsiteY2" fmla="*/ 21623 h 339342"/>
                      <a:gd name="connsiteX3" fmla="*/ 13012 w 180736"/>
                      <a:gd name="connsiteY3" fmla="*/ 107162 h 339342"/>
                    </a:gdLst>
                    <a:ahLst/>
                    <a:cxnLst>
                      <a:cxn ang="0">
                        <a:pos x="connsiteX0" y="connsiteY0"/>
                      </a:cxn>
                      <a:cxn ang="0">
                        <a:pos x="connsiteX1" y="connsiteY1"/>
                      </a:cxn>
                      <a:cxn ang="0">
                        <a:pos x="connsiteX2" y="connsiteY2"/>
                      </a:cxn>
                      <a:cxn ang="0">
                        <a:pos x="connsiteX3" y="connsiteY3"/>
                      </a:cxn>
                    </a:cxnLst>
                    <a:rect l="l" t="t" r="r" b="b"/>
                    <a:pathLst>
                      <a:path w="180736" h="339342">
                        <a:moveTo>
                          <a:pt x="13012" y="107162"/>
                        </a:moveTo>
                        <a:cubicBezTo>
                          <a:pt x="13012" y="107162"/>
                          <a:pt x="-54198" y="241582"/>
                          <a:pt x="116882" y="339342"/>
                        </a:cubicBezTo>
                        <a:cubicBezTo>
                          <a:pt x="177982" y="247692"/>
                          <a:pt x="208532" y="101052"/>
                          <a:pt x="147432" y="21623"/>
                        </a:cubicBezTo>
                        <a:cubicBezTo>
                          <a:pt x="92442" y="-57807"/>
                          <a:pt x="13012" y="107162"/>
                          <a:pt x="13012" y="107162"/>
                        </a:cubicBezTo>
                        <a:close/>
                      </a:path>
                    </a:pathLst>
                  </a:custGeom>
                  <a:solidFill>
                    <a:srgbClr val="FFFFFF"/>
                  </a:solidFill>
                  <a:ln w="61038" cap="flat">
                    <a:noFill/>
                    <a:prstDash val="solid"/>
                    <a:miter/>
                  </a:ln>
                </p:spPr>
                <p:txBody>
                  <a:bodyPr rtlCol="0" anchor="ctr"/>
                  <a:lstStyle/>
                  <a:p>
                    <a:endParaRPr lang="en-US"/>
                  </a:p>
                </p:txBody>
              </p:sp>
              <p:grpSp>
                <p:nvGrpSpPr>
                  <p:cNvPr id="168" name="Graphic 16">
                    <a:extLst>
                      <a:ext uri="{FF2B5EF4-FFF2-40B4-BE49-F238E27FC236}">
                        <a16:creationId xmlns:a16="http://schemas.microsoft.com/office/drawing/2014/main" id="{FECB7531-8909-4E09-AFCE-A25DAFD47890}"/>
                      </a:ext>
                    </a:extLst>
                  </p:cNvPr>
                  <p:cNvGrpSpPr/>
                  <p:nvPr/>
                </p:nvGrpSpPr>
                <p:grpSpPr>
                  <a:xfrm>
                    <a:off x="907661" y="5140672"/>
                    <a:ext cx="135965" cy="224400"/>
                    <a:chOff x="907661" y="5140672"/>
                    <a:chExt cx="135965" cy="224400"/>
                  </a:xfrm>
                </p:grpSpPr>
                <p:sp>
                  <p:nvSpPr>
                    <p:cNvPr id="169" name="Freeform: Shape 168">
                      <a:extLst>
                        <a:ext uri="{FF2B5EF4-FFF2-40B4-BE49-F238E27FC236}">
                          <a16:creationId xmlns:a16="http://schemas.microsoft.com/office/drawing/2014/main" id="{380E2E5B-77C3-4339-A7C0-5C664E87AA37}"/>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52C1C5"/>
                    </a:solidFill>
                    <a:ln w="61038"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A15003ED-6E69-4EE1-AA27-FD6A63D01A74}"/>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333332"/>
                    </a:solidFill>
                    <a:ln w="61038"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FB0518CE-3CAD-48F1-9640-B4A221528702}"/>
                        </a:ext>
                      </a:extLst>
                    </p:cNvPr>
                    <p:cNvSpPr/>
                    <p:nvPr/>
                  </p:nvSpPr>
                  <p:spPr>
                    <a:xfrm>
                      <a:off x="919819" y="5172785"/>
                      <a:ext cx="106332" cy="166526"/>
                    </a:xfrm>
                    <a:custGeom>
                      <a:avLst/>
                      <a:gdLst>
                        <a:gd name="connsiteX0" fmla="*/ 101650 w 106332"/>
                        <a:gd name="connsiteY0" fmla="*/ 98538 h 166526"/>
                        <a:gd name="connsiteX1" fmla="*/ 34440 w 106332"/>
                        <a:gd name="connsiteY1" fmla="*/ 165748 h 166526"/>
                        <a:gd name="connsiteX2" fmla="*/ 3890 w 106332"/>
                        <a:gd name="connsiteY2" fmla="*/ 67988 h 166526"/>
                        <a:gd name="connsiteX3" fmla="*/ 71100 w 106332"/>
                        <a:gd name="connsiteY3" fmla="*/ 779 h 166526"/>
                        <a:gd name="connsiteX4" fmla="*/ 101650 w 106332"/>
                        <a:gd name="connsiteY4" fmla="*/ 98538 h 166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32" h="166526">
                          <a:moveTo>
                            <a:pt x="101650" y="98538"/>
                          </a:moveTo>
                          <a:cubicBezTo>
                            <a:pt x="89430" y="141308"/>
                            <a:pt x="64990" y="171858"/>
                            <a:pt x="34440" y="165748"/>
                          </a:cubicBezTo>
                          <a:cubicBezTo>
                            <a:pt x="10000" y="159638"/>
                            <a:pt x="-8330" y="116868"/>
                            <a:pt x="3890" y="67988"/>
                          </a:cubicBezTo>
                          <a:cubicBezTo>
                            <a:pt x="16110" y="25218"/>
                            <a:pt x="40550" y="-5331"/>
                            <a:pt x="71100" y="779"/>
                          </a:cubicBezTo>
                          <a:cubicBezTo>
                            <a:pt x="101650" y="12998"/>
                            <a:pt x="113870" y="55768"/>
                            <a:pt x="101650" y="98538"/>
                          </a:cubicBezTo>
                          <a:close/>
                        </a:path>
                      </a:pathLst>
                    </a:custGeom>
                    <a:solidFill>
                      <a:srgbClr val="333332"/>
                    </a:solidFill>
                    <a:ln w="61038"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E0BC19C2-726B-4545-AFEA-D95452FE217D}"/>
                        </a:ext>
                      </a:extLst>
                    </p:cNvPr>
                    <p:cNvSpPr/>
                    <p:nvPr/>
                  </p:nvSpPr>
                  <p:spPr>
                    <a:xfrm>
                      <a:off x="940449" y="5184847"/>
                      <a:ext cx="79703" cy="136291"/>
                    </a:xfrm>
                    <a:custGeom>
                      <a:avLst/>
                      <a:gdLst>
                        <a:gd name="connsiteX0" fmla="*/ 74909 w 79703"/>
                        <a:gd name="connsiteY0" fmla="*/ 80366 h 136291"/>
                        <a:gd name="connsiteX1" fmla="*/ 26029 w 79703"/>
                        <a:gd name="connsiteY1" fmla="*/ 135356 h 136291"/>
                        <a:gd name="connsiteX2" fmla="*/ 1589 w 79703"/>
                        <a:gd name="connsiteY2" fmla="*/ 55926 h 136291"/>
                        <a:gd name="connsiteX3" fmla="*/ 50469 w 79703"/>
                        <a:gd name="connsiteY3" fmla="*/ 936 h 136291"/>
                        <a:gd name="connsiteX4" fmla="*/ 74909 w 79703"/>
                        <a:gd name="connsiteY4" fmla="*/ 80366 h 13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03" h="136291">
                          <a:moveTo>
                            <a:pt x="74909" y="80366"/>
                          </a:moveTo>
                          <a:cubicBezTo>
                            <a:pt x="68799" y="117026"/>
                            <a:pt x="44359" y="141466"/>
                            <a:pt x="26029" y="135356"/>
                          </a:cubicBezTo>
                          <a:cubicBezTo>
                            <a:pt x="7699" y="129246"/>
                            <a:pt x="-4521" y="92586"/>
                            <a:pt x="1589" y="55926"/>
                          </a:cubicBezTo>
                          <a:cubicBezTo>
                            <a:pt x="7699" y="19266"/>
                            <a:pt x="32139" y="-5174"/>
                            <a:pt x="50469" y="936"/>
                          </a:cubicBezTo>
                          <a:cubicBezTo>
                            <a:pt x="74909" y="7046"/>
                            <a:pt x="87129" y="43706"/>
                            <a:pt x="74909" y="80366"/>
                          </a:cubicBezTo>
                          <a:close/>
                        </a:path>
                      </a:pathLst>
                    </a:custGeom>
                    <a:solidFill>
                      <a:srgbClr val="0A0A0A"/>
                    </a:solidFill>
                    <a:ln w="61038"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D07116-8CA6-4FB4-AB6A-88473378B28C}"/>
                        </a:ext>
                      </a:extLst>
                    </p:cNvPr>
                    <p:cNvSpPr/>
                    <p:nvPr/>
                  </p:nvSpPr>
                  <p:spPr>
                    <a:xfrm>
                      <a:off x="907661" y="5216333"/>
                      <a:ext cx="126027" cy="148739"/>
                    </a:xfrm>
                    <a:custGeom>
                      <a:avLst/>
                      <a:gdLst>
                        <a:gd name="connsiteX0" fmla="*/ 9938 w 126027"/>
                        <a:gd name="connsiteY0" fmla="*/ 0 h 148739"/>
                        <a:gd name="connsiteX1" fmla="*/ 3828 w 126027"/>
                        <a:gd name="connsiteY1" fmla="*/ 18330 h 148739"/>
                        <a:gd name="connsiteX2" fmla="*/ 40488 w 126027"/>
                        <a:gd name="connsiteY2" fmla="*/ 146640 h 148739"/>
                        <a:gd name="connsiteX3" fmla="*/ 126028 w 126027"/>
                        <a:gd name="connsiteY3" fmla="*/ 61100 h 148739"/>
                        <a:gd name="connsiteX4" fmla="*/ 126028 w 126027"/>
                        <a:gd name="connsiteY4" fmla="*/ 42770 h 148739"/>
                        <a:gd name="connsiteX5" fmla="*/ 9938 w 126027"/>
                        <a:gd name="connsiteY5" fmla="*/ 0 h 14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27" h="148739">
                          <a:moveTo>
                            <a:pt x="9938" y="0"/>
                          </a:moveTo>
                          <a:cubicBezTo>
                            <a:pt x="9938" y="6110"/>
                            <a:pt x="3828" y="12220"/>
                            <a:pt x="3828" y="18330"/>
                          </a:cubicBezTo>
                          <a:cubicBezTo>
                            <a:pt x="-8392" y="79430"/>
                            <a:pt x="9938" y="134420"/>
                            <a:pt x="40488" y="146640"/>
                          </a:cubicBezTo>
                          <a:cubicBezTo>
                            <a:pt x="77148" y="158860"/>
                            <a:pt x="113808" y="116090"/>
                            <a:pt x="126028" y="61100"/>
                          </a:cubicBezTo>
                          <a:cubicBezTo>
                            <a:pt x="126028" y="54990"/>
                            <a:pt x="126028" y="48880"/>
                            <a:pt x="126028" y="42770"/>
                          </a:cubicBezTo>
                          <a:cubicBezTo>
                            <a:pt x="89368" y="61100"/>
                            <a:pt x="34378" y="48880"/>
                            <a:pt x="9938" y="0"/>
                          </a:cubicBezTo>
                          <a:close/>
                        </a:path>
                      </a:pathLst>
                    </a:custGeom>
                    <a:solidFill>
                      <a:srgbClr val="333332">
                        <a:alpha val="40000"/>
                      </a:srgbClr>
                    </a:solidFill>
                    <a:ln w="61038"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6B8D01B0-0367-4EDA-91AF-41174BD2E454}"/>
                        </a:ext>
                      </a:extLst>
                    </p:cNvPr>
                    <p:cNvSpPr/>
                    <p:nvPr/>
                  </p:nvSpPr>
                  <p:spPr>
                    <a:xfrm>
                      <a:off x="929819" y="5178084"/>
                      <a:ext cx="45167" cy="70388"/>
                    </a:xfrm>
                    <a:custGeom>
                      <a:avLst/>
                      <a:gdLst>
                        <a:gd name="connsiteX0" fmla="*/ 42770 w 45167"/>
                        <a:gd name="connsiteY0" fmla="*/ 44359 h 70388"/>
                        <a:gd name="connsiteX1" fmla="*/ 12220 w 45167"/>
                        <a:gd name="connsiteY1" fmla="*/ 68799 h 70388"/>
                        <a:gd name="connsiteX2" fmla="*/ 0 w 45167"/>
                        <a:gd name="connsiteY2" fmla="*/ 26029 h 70388"/>
                        <a:gd name="connsiteX3" fmla="*/ 30550 w 45167"/>
                        <a:gd name="connsiteY3" fmla="*/ 1589 h 70388"/>
                        <a:gd name="connsiteX4" fmla="*/ 42770 w 45167"/>
                        <a:gd name="connsiteY4" fmla="*/ 44359 h 7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67" h="70388">
                          <a:moveTo>
                            <a:pt x="42770" y="44359"/>
                          </a:moveTo>
                          <a:cubicBezTo>
                            <a:pt x="36660" y="62689"/>
                            <a:pt x="24440" y="74909"/>
                            <a:pt x="12220" y="68799"/>
                          </a:cubicBezTo>
                          <a:cubicBezTo>
                            <a:pt x="0" y="62689"/>
                            <a:pt x="0" y="44359"/>
                            <a:pt x="0" y="26029"/>
                          </a:cubicBezTo>
                          <a:cubicBezTo>
                            <a:pt x="6110" y="7699"/>
                            <a:pt x="18330" y="-4521"/>
                            <a:pt x="30550" y="1589"/>
                          </a:cubicBezTo>
                          <a:cubicBezTo>
                            <a:pt x="42770" y="7699"/>
                            <a:pt x="48880" y="26029"/>
                            <a:pt x="42770" y="44359"/>
                          </a:cubicBezTo>
                          <a:close/>
                        </a:path>
                      </a:pathLst>
                    </a:custGeom>
                    <a:solidFill>
                      <a:srgbClr val="FFFFFF"/>
                    </a:solidFill>
                    <a:ln w="61038"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EE97BA24-4CAD-4915-86C0-73AB162CB30F}"/>
                        </a:ext>
                      </a:extLst>
                    </p:cNvPr>
                    <p:cNvSpPr/>
                    <p:nvPr/>
                  </p:nvSpPr>
                  <p:spPr>
                    <a:xfrm>
                      <a:off x="929819" y="5256706"/>
                      <a:ext cx="21045" cy="32946"/>
                    </a:xfrm>
                    <a:custGeom>
                      <a:avLst/>
                      <a:gdLst>
                        <a:gd name="connsiteX0" fmla="*/ 18330 w 21045"/>
                        <a:gd name="connsiteY0" fmla="*/ 20727 h 32946"/>
                        <a:gd name="connsiteX1" fmla="*/ 6110 w 21045"/>
                        <a:gd name="connsiteY1" fmla="*/ 32947 h 32946"/>
                        <a:gd name="connsiteX2" fmla="*/ 0 w 21045"/>
                        <a:gd name="connsiteY2" fmla="*/ 14617 h 32946"/>
                        <a:gd name="connsiteX3" fmla="*/ 18330 w 21045"/>
                        <a:gd name="connsiteY3" fmla="*/ 2397 h 32946"/>
                        <a:gd name="connsiteX4" fmla="*/ 18330 w 21045"/>
                        <a:gd name="connsiteY4" fmla="*/ 20727 h 3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5" h="32946">
                          <a:moveTo>
                            <a:pt x="18330" y="20727"/>
                          </a:moveTo>
                          <a:cubicBezTo>
                            <a:pt x="18330" y="26837"/>
                            <a:pt x="12220" y="32947"/>
                            <a:pt x="6110" y="32947"/>
                          </a:cubicBezTo>
                          <a:cubicBezTo>
                            <a:pt x="0" y="32947"/>
                            <a:pt x="0" y="20727"/>
                            <a:pt x="0" y="14617"/>
                          </a:cubicBezTo>
                          <a:cubicBezTo>
                            <a:pt x="6110" y="2397"/>
                            <a:pt x="12220" y="-3713"/>
                            <a:pt x="18330" y="2397"/>
                          </a:cubicBezTo>
                          <a:cubicBezTo>
                            <a:pt x="18330" y="2397"/>
                            <a:pt x="24440" y="14617"/>
                            <a:pt x="18330" y="20727"/>
                          </a:cubicBezTo>
                          <a:close/>
                        </a:path>
                      </a:pathLst>
                    </a:custGeom>
                    <a:solidFill>
                      <a:srgbClr val="FFFFFF"/>
                    </a:solidFill>
                    <a:ln w="61038" cap="flat">
                      <a:noFill/>
                      <a:prstDash val="solid"/>
                      <a:miter/>
                    </a:ln>
                  </p:spPr>
                  <p:txBody>
                    <a:bodyPr rtlCol="0" anchor="ctr"/>
                    <a:lstStyle/>
                    <a:p>
                      <a:endParaRPr lang="en-US"/>
                    </a:p>
                  </p:txBody>
                </p:sp>
              </p:grpSp>
              <p:sp>
                <p:nvSpPr>
                  <p:cNvPr id="176" name="Freeform: Shape 175">
                    <a:extLst>
                      <a:ext uri="{FF2B5EF4-FFF2-40B4-BE49-F238E27FC236}">
                        <a16:creationId xmlns:a16="http://schemas.microsoft.com/office/drawing/2014/main" id="{65886193-4283-4CE8-8873-8C6700056F83}"/>
                      </a:ext>
                    </a:extLst>
                  </p:cNvPr>
                  <p:cNvSpPr/>
                  <p:nvPr/>
                </p:nvSpPr>
                <p:spPr>
                  <a:xfrm>
                    <a:off x="847673" y="5222443"/>
                    <a:ext cx="94365" cy="195519"/>
                  </a:xfrm>
                  <a:custGeom>
                    <a:avLst/>
                    <a:gdLst>
                      <a:gd name="connsiteX0" fmla="*/ 8826 w 94365"/>
                      <a:gd name="connsiteY0" fmla="*/ 0 h 195519"/>
                      <a:gd name="connsiteX1" fmla="*/ 8826 w 94365"/>
                      <a:gd name="connsiteY1" fmla="*/ 36660 h 195519"/>
                      <a:gd name="connsiteX2" fmla="*/ 14936 w 94365"/>
                      <a:gd name="connsiteY2" fmla="*/ 73320 h 195519"/>
                      <a:gd name="connsiteX3" fmla="*/ 21046 w 94365"/>
                      <a:gd name="connsiteY3" fmla="*/ 91650 h 195519"/>
                      <a:gd name="connsiteX4" fmla="*/ 27156 w 94365"/>
                      <a:gd name="connsiteY4" fmla="*/ 109980 h 195519"/>
                      <a:gd name="connsiteX5" fmla="*/ 39376 w 94365"/>
                      <a:gd name="connsiteY5" fmla="*/ 122200 h 195519"/>
                      <a:gd name="connsiteX6" fmla="*/ 51596 w 94365"/>
                      <a:gd name="connsiteY6" fmla="*/ 140530 h 195519"/>
                      <a:gd name="connsiteX7" fmla="*/ 63816 w 94365"/>
                      <a:gd name="connsiteY7" fmla="*/ 152750 h 195519"/>
                      <a:gd name="connsiteX8" fmla="*/ 76036 w 94365"/>
                      <a:gd name="connsiteY8" fmla="*/ 164970 h 195519"/>
                      <a:gd name="connsiteX9" fmla="*/ 94366 w 94365"/>
                      <a:gd name="connsiteY9" fmla="*/ 183300 h 195519"/>
                      <a:gd name="connsiteX10" fmla="*/ 94366 w 94365"/>
                      <a:gd name="connsiteY10" fmla="*/ 195520 h 195519"/>
                      <a:gd name="connsiteX11" fmla="*/ 88256 w 94365"/>
                      <a:gd name="connsiteY11" fmla="*/ 189410 h 195519"/>
                      <a:gd name="connsiteX12" fmla="*/ 63816 w 94365"/>
                      <a:gd name="connsiteY12" fmla="*/ 177190 h 195519"/>
                      <a:gd name="connsiteX13" fmla="*/ 51596 w 94365"/>
                      <a:gd name="connsiteY13" fmla="*/ 164970 h 195519"/>
                      <a:gd name="connsiteX14" fmla="*/ 39376 w 94365"/>
                      <a:gd name="connsiteY14" fmla="*/ 152750 h 195519"/>
                      <a:gd name="connsiteX15" fmla="*/ 27156 w 94365"/>
                      <a:gd name="connsiteY15" fmla="*/ 134420 h 195519"/>
                      <a:gd name="connsiteX16" fmla="*/ 14936 w 94365"/>
                      <a:gd name="connsiteY16" fmla="*/ 116090 h 195519"/>
                      <a:gd name="connsiteX17" fmla="*/ 8826 w 94365"/>
                      <a:gd name="connsiteY17" fmla="*/ 97760 h 195519"/>
                      <a:gd name="connsiteX18" fmla="*/ 2716 w 94365"/>
                      <a:gd name="connsiteY18" fmla="*/ 79430 h 195519"/>
                      <a:gd name="connsiteX19" fmla="*/ 2716 w 94365"/>
                      <a:gd name="connsiteY19" fmla="*/ 42770 h 195519"/>
                      <a:gd name="connsiteX20" fmla="*/ 8826 w 94365"/>
                      <a:gd name="connsiteY20" fmla="*/ 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65" h="195519">
                        <a:moveTo>
                          <a:pt x="8826" y="0"/>
                        </a:moveTo>
                        <a:cubicBezTo>
                          <a:pt x="8826" y="0"/>
                          <a:pt x="8826" y="12220"/>
                          <a:pt x="8826" y="36660"/>
                        </a:cubicBezTo>
                        <a:cubicBezTo>
                          <a:pt x="8826" y="48880"/>
                          <a:pt x="8826" y="61100"/>
                          <a:pt x="14936" y="73320"/>
                        </a:cubicBezTo>
                        <a:cubicBezTo>
                          <a:pt x="14936" y="79430"/>
                          <a:pt x="21046" y="85540"/>
                          <a:pt x="21046" y="91650"/>
                        </a:cubicBezTo>
                        <a:cubicBezTo>
                          <a:pt x="21046" y="97760"/>
                          <a:pt x="27156" y="103870"/>
                          <a:pt x="27156" y="109980"/>
                        </a:cubicBezTo>
                        <a:cubicBezTo>
                          <a:pt x="33266" y="109980"/>
                          <a:pt x="33266" y="116090"/>
                          <a:pt x="39376" y="122200"/>
                        </a:cubicBezTo>
                        <a:cubicBezTo>
                          <a:pt x="45486" y="128310"/>
                          <a:pt x="45486" y="134420"/>
                          <a:pt x="51596" y="140530"/>
                        </a:cubicBezTo>
                        <a:cubicBezTo>
                          <a:pt x="57706" y="146640"/>
                          <a:pt x="57706" y="152750"/>
                          <a:pt x="63816" y="152750"/>
                        </a:cubicBezTo>
                        <a:cubicBezTo>
                          <a:pt x="69926" y="158860"/>
                          <a:pt x="69926" y="158860"/>
                          <a:pt x="76036" y="164970"/>
                        </a:cubicBezTo>
                        <a:cubicBezTo>
                          <a:pt x="82146" y="171080"/>
                          <a:pt x="88256" y="177190"/>
                          <a:pt x="94366" y="183300"/>
                        </a:cubicBezTo>
                        <a:cubicBezTo>
                          <a:pt x="94366" y="189410"/>
                          <a:pt x="94366" y="195520"/>
                          <a:pt x="94366" y="195520"/>
                        </a:cubicBezTo>
                        <a:cubicBezTo>
                          <a:pt x="94366" y="195520"/>
                          <a:pt x="88256" y="195520"/>
                          <a:pt x="88256" y="189410"/>
                        </a:cubicBezTo>
                        <a:cubicBezTo>
                          <a:pt x="82146" y="183300"/>
                          <a:pt x="76036" y="183300"/>
                          <a:pt x="63816" y="177190"/>
                        </a:cubicBezTo>
                        <a:cubicBezTo>
                          <a:pt x="57706" y="171080"/>
                          <a:pt x="57706" y="171080"/>
                          <a:pt x="51596" y="164970"/>
                        </a:cubicBezTo>
                        <a:cubicBezTo>
                          <a:pt x="45486" y="158860"/>
                          <a:pt x="45486" y="152750"/>
                          <a:pt x="39376" y="152750"/>
                        </a:cubicBezTo>
                        <a:cubicBezTo>
                          <a:pt x="33266" y="146640"/>
                          <a:pt x="33266" y="140530"/>
                          <a:pt x="27156" y="134420"/>
                        </a:cubicBezTo>
                        <a:cubicBezTo>
                          <a:pt x="21046" y="128310"/>
                          <a:pt x="21046" y="122200"/>
                          <a:pt x="14936" y="116090"/>
                        </a:cubicBezTo>
                        <a:cubicBezTo>
                          <a:pt x="14936" y="109980"/>
                          <a:pt x="8826" y="103870"/>
                          <a:pt x="8826" y="97760"/>
                        </a:cubicBezTo>
                        <a:cubicBezTo>
                          <a:pt x="8826" y="91650"/>
                          <a:pt x="2716" y="85540"/>
                          <a:pt x="2716" y="79430"/>
                        </a:cubicBezTo>
                        <a:cubicBezTo>
                          <a:pt x="2716" y="67210"/>
                          <a:pt x="-3394" y="54990"/>
                          <a:pt x="2716" y="42770"/>
                        </a:cubicBezTo>
                        <a:cubicBezTo>
                          <a:pt x="2716" y="12220"/>
                          <a:pt x="8826" y="0"/>
                          <a:pt x="8826" y="0"/>
                        </a:cubicBezTo>
                        <a:close/>
                      </a:path>
                    </a:pathLst>
                  </a:custGeom>
                  <a:solidFill>
                    <a:srgbClr val="1D1D1B"/>
                  </a:solidFill>
                  <a:ln w="61038"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86F3069F-E793-4817-8576-92B3E3D6AC09}"/>
                      </a:ext>
                    </a:extLst>
                  </p:cNvPr>
                  <p:cNvSpPr/>
                  <p:nvPr/>
                </p:nvSpPr>
                <p:spPr>
                  <a:xfrm>
                    <a:off x="855707" y="5100243"/>
                    <a:ext cx="177981" cy="336049"/>
                  </a:xfrm>
                  <a:custGeom>
                    <a:avLst/>
                    <a:gdLst>
                      <a:gd name="connsiteX0" fmla="*/ 177982 w 177981"/>
                      <a:gd name="connsiteY0" fmla="*/ 128310 h 336049"/>
                      <a:gd name="connsiteX1" fmla="*/ 25232 w 177981"/>
                      <a:gd name="connsiteY1" fmla="*/ 213850 h 336049"/>
                      <a:gd name="connsiteX2" fmla="*/ 98552 w 177981"/>
                      <a:gd name="connsiteY2" fmla="*/ 0 h 336049"/>
                      <a:gd name="connsiteX3" fmla="*/ 13012 w 177981"/>
                      <a:gd name="connsiteY3" fmla="*/ 103870 h 336049"/>
                      <a:gd name="connsiteX4" fmla="*/ 116882 w 177981"/>
                      <a:gd name="connsiteY4" fmla="*/ 336050 h 336049"/>
                      <a:gd name="connsiteX5" fmla="*/ 177982 w 177981"/>
                      <a:gd name="connsiteY5" fmla="*/ 12831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81" h="336049">
                        <a:moveTo>
                          <a:pt x="177982" y="128310"/>
                        </a:moveTo>
                        <a:cubicBezTo>
                          <a:pt x="147432" y="329940"/>
                          <a:pt x="68002" y="305500"/>
                          <a:pt x="25232" y="213850"/>
                        </a:cubicBezTo>
                        <a:cubicBezTo>
                          <a:pt x="-17538" y="103870"/>
                          <a:pt x="55782" y="30550"/>
                          <a:pt x="98552" y="0"/>
                        </a:cubicBezTo>
                        <a:cubicBezTo>
                          <a:pt x="49672" y="18330"/>
                          <a:pt x="13012" y="103870"/>
                          <a:pt x="13012" y="103870"/>
                        </a:cubicBezTo>
                        <a:cubicBezTo>
                          <a:pt x="13012" y="103870"/>
                          <a:pt x="-54198" y="238290"/>
                          <a:pt x="116882" y="336050"/>
                        </a:cubicBezTo>
                        <a:cubicBezTo>
                          <a:pt x="153542" y="274950"/>
                          <a:pt x="177982" y="195520"/>
                          <a:pt x="177982" y="128310"/>
                        </a:cubicBezTo>
                        <a:close/>
                      </a:path>
                    </a:pathLst>
                  </a:custGeom>
                  <a:solidFill>
                    <a:srgbClr val="D8D8D8"/>
                  </a:solidFill>
                  <a:ln w="61038"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1EF1BA47-9CB3-4E1D-BB3C-84AFB5DA34DF}"/>
                      </a:ext>
                    </a:extLst>
                  </p:cNvPr>
                  <p:cNvSpPr/>
                  <p:nvPr/>
                </p:nvSpPr>
                <p:spPr>
                  <a:xfrm>
                    <a:off x="972589" y="5069693"/>
                    <a:ext cx="91650" cy="232179"/>
                  </a:xfrm>
                  <a:custGeom>
                    <a:avLst/>
                    <a:gdLst>
                      <a:gd name="connsiteX0" fmla="*/ 0 w 91650"/>
                      <a:gd name="connsiteY0" fmla="*/ 6110 h 232179"/>
                      <a:gd name="connsiteX1" fmla="*/ 12220 w 91650"/>
                      <a:gd name="connsiteY1" fmla="*/ 6110 h 232179"/>
                      <a:gd name="connsiteX2" fmla="*/ 24440 w 91650"/>
                      <a:gd name="connsiteY2" fmla="*/ 12220 h 232179"/>
                      <a:gd name="connsiteX3" fmla="*/ 42770 w 91650"/>
                      <a:gd name="connsiteY3" fmla="*/ 18330 h 232179"/>
                      <a:gd name="connsiteX4" fmla="*/ 61100 w 91650"/>
                      <a:gd name="connsiteY4" fmla="*/ 30550 h 232179"/>
                      <a:gd name="connsiteX5" fmla="*/ 73320 w 91650"/>
                      <a:gd name="connsiteY5" fmla="*/ 48880 h 232179"/>
                      <a:gd name="connsiteX6" fmla="*/ 85540 w 91650"/>
                      <a:gd name="connsiteY6" fmla="*/ 73320 h 232179"/>
                      <a:gd name="connsiteX7" fmla="*/ 91650 w 91650"/>
                      <a:gd name="connsiteY7" fmla="*/ 97760 h 232179"/>
                      <a:gd name="connsiteX8" fmla="*/ 91650 w 91650"/>
                      <a:gd name="connsiteY8" fmla="*/ 122200 h 232179"/>
                      <a:gd name="connsiteX9" fmla="*/ 91650 w 91650"/>
                      <a:gd name="connsiteY9" fmla="*/ 146640 h 232179"/>
                      <a:gd name="connsiteX10" fmla="*/ 85540 w 91650"/>
                      <a:gd name="connsiteY10" fmla="*/ 189410 h 232179"/>
                      <a:gd name="connsiteX11" fmla="*/ 79430 w 91650"/>
                      <a:gd name="connsiteY11" fmla="*/ 219960 h 232179"/>
                      <a:gd name="connsiteX12" fmla="*/ 73320 w 91650"/>
                      <a:gd name="connsiteY12" fmla="*/ 232180 h 232179"/>
                      <a:gd name="connsiteX13" fmla="*/ 79430 w 91650"/>
                      <a:gd name="connsiteY13" fmla="*/ 189410 h 232179"/>
                      <a:gd name="connsiteX14" fmla="*/ 79430 w 91650"/>
                      <a:gd name="connsiteY14" fmla="*/ 146640 h 232179"/>
                      <a:gd name="connsiteX15" fmla="*/ 79430 w 91650"/>
                      <a:gd name="connsiteY15" fmla="*/ 122200 h 232179"/>
                      <a:gd name="connsiteX16" fmla="*/ 79430 w 91650"/>
                      <a:gd name="connsiteY16" fmla="*/ 97760 h 232179"/>
                      <a:gd name="connsiteX17" fmla="*/ 73320 w 91650"/>
                      <a:gd name="connsiteY17" fmla="*/ 73320 h 232179"/>
                      <a:gd name="connsiteX18" fmla="*/ 67210 w 91650"/>
                      <a:gd name="connsiteY18" fmla="*/ 48880 h 232179"/>
                      <a:gd name="connsiteX19" fmla="*/ 54990 w 91650"/>
                      <a:gd name="connsiteY19" fmla="*/ 30550 h 232179"/>
                      <a:gd name="connsiteX20" fmla="*/ 42770 w 91650"/>
                      <a:gd name="connsiteY20" fmla="*/ 18330 h 232179"/>
                      <a:gd name="connsiteX21" fmla="*/ 30550 w 91650"/>
                      <a:gd name="connsiteY21" fmla="*/ 6110 h 232179"/>
                      <a:gd name="connsiteX22" fmla="*/ 18330 w 91650"/>
                      <a:gd name="connsiteY22" fmla="*/ 0 h 232179"/>
                      <a:gd name="connsiteX23" fmla="*/ 0 w 91650"/>
                      <a:gd name="connsiteY23" fmla="*/ 6110 h 2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650" h="232179">
                        <a:moveTo>
                          <a:pt x="0" y="6110"/>
                        </a:moveTo>
                        <a:cubicBezTo>
                          <a:pt x="0" y="6110"/>
                          <a:pt x="6110" y="6110"/>
                          <a:pt x="12220" y="6110"/>
                        </a:cubicBezTo>
                        <a:cubicBezTo>
                          <a:pt x="18330" y="6110"/>
                          <a:pt x="18330" y="6110"/>
                          <a:pt x="24440" y="12220"/>
                        </a:cubicBezTo>
                        <a:cubicBezTo>
                          <a:pt x="30550" y="12220"/>
                          <a:pt x="36660" y="18330"/>
                          <a:pt x="42770" y="18330"/>
                        </a:cubicBezTo>
                        <a:cubicBezTo>
                          <a:pt x="48880" y="24440"/>
                          <a:pt x="54990" y="24440"/>
                          <a:pt x="61100" y="30550"/>
                        </a:cubicBezTo>
                        <a:cubicBezTo>
                          <a:pt x="67210" y="36660"/>
                          <a:pt x="73320" y="42770"/>
                          <a:pt x="73320" y="48880"/>
                        </a:cubicBezTo>
                        <a:cubicBezTo>
                          <a:pt x="79430" y="54990"/>
                          <a:pt x="79430" y="67210"/>
                          <a:pt x="85540" y="73320"/>
                        </a:cubicBezTo>
                        <a:cubicBezTo>
                          <a:pt x="85540" y="79430"/>
                          <a:pt x="91650" y="91650"/>
                          <a:pt x="91650" y="97760"/>
                        </a:cubicBezTo>
                        <a:cubicBezTo>
                          <a:pt x="91650" y="103870"/>
                          <a:pt x="91650" y="116090"/>
                          <a:pt x="91650" y="122200"/>
                        </a:cubicBezTo>
                        <a:cubicBezTo>
                          <a:pt x="91650" y="128310"/>
                          <a:pt x="91650" y="140530"/>
                          <a:pt x="91650" y="146640"/>
                        </a:cubicBezTo>
                        <a:cubicBezTo>
                          <a:pt x="91650" y="164970"/>
                          <a:pt x="85540" y="177190"/>
                          <a:pt x="85540" y="189410"/>
                        </a:cubicBezTo>
                        <a:cubicBezTo>
                          <a:pt x="85540" y="201630"/>
                          <a:pt x="79430" y="213850"/>
                          <a:pt x="79430" y="219960"/>
                        </a:cubicBezTo>
                        <a:cubicBezTo>
                          <a:pt x="79430" y="226070"/>
                          <a:pt x="73320" y="232180"/>
                          <a:pt x="73320" y="232180"/>
                        </a:cubicBezTo>
                        <a:cubicBezTo>
                          <a:pt x="73320" y="232180"/>
                          <a:pt x="73320" y="213850"/>
                          <a:pt x="79430" y="189410"/>
                        </a:cubicBezTo>
                        <a:cubicBezTo>
                          <a:pt x="79430" y="177190"/>
                          <a:pt x="79430" y="158860"/>
                          <a:pt x="79430" y="146640"/>
                        </a:cubicBezTo>
                        <a:cubicBezTo>
                          <a:pt x="79430" y="140530"/>
                          <a:pt x="79430" y="128310"/>
                          <a:pt x="79430" y="122200"/>
                        </a:cubicBezTo>
                        <a:cubicBezTo>
                          <a:pt x="79430" y="116090"/>
                          <a:pt x="79430" y="103870"/>
                          <a:pt x="79430" y="97760"/>
                        </a:cubicBezTo>
                        <a:cubicBezTo>
                          <a:pt x="79430" y="91650"/>
                          <a:pt x="79430" y="79430"/>
                          <a:pt x="73320" y="73320"/>
                        </a:cubicBezTo>
                        <a:cubicBezTo>
                          <a:pt x="73320" y="67210"/>
                          <a:pt x="67210" y="54990"/>
                          <a:pt x="67210" y="48880"/>
                        </a:cubicBezTo>
                        <a:cubicBezTo>
                          <a:pt x="67210" y="42770"/>
                          <a:pt x="61100" y="36660"/>
                          <a:pt x="54990" y="30550"/>
                        </a:cubicBezTo>
                        <a:cubicBezTo>
                          <a:pt x="48880" y="24440"/>
                          <a:pt x="48880" y="18330"/>
                          <a:pt x="42770" y="18330"/>
                        </a:cubicBezTo>
                        <a:cubicBezTo>
                          <a:pt x="36660" y="12220"/>
                          <a:pt x="30550" y="12220"/>
                          <a:pt x="30550" y="6110"/>
                        </a:cubicBezTo>
                        <a:cubicBezTo>
                          <a:pt x="24440" y="6110"/>
                          <a:pt x="24440" y="0"/>
                          <a:pt x="18330" y="0"/>
                        </a:cubicBezTo>
                        <a:cubicBezTo>
                          <a:pt x="6110" y="6110"/>
                          <a:pt x="0" y="6110"/>
                          <a:pt x="0" y="6110"/>
                        </a:cubicBezTo>
                        <a:close/>
                      </a:path>
                    </a:pathLst>
                  </a:custGeom>
                  <a:solidFill>
                    <a:srgbClr val="1D1D1B"/>
                  </a:solidFill>
                  <a:ln w="61038"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67B38DE8-47C4-4E37-A1E6-21471C0D0346}"/>
                      </a:ext>
                    </a:extLst>
                  </p:cNvPr>
                  <p:cNvSpPr/>
                  <p:nvPr/>
                </p:nvSpPr>
                <p:spPr>
                  <a:xfrm>
                    <a:off x="874829" y="5088023"/>
                    <a:ext cx="179720" cy="348269"/>
                  </a:xfrm>
                  <a:custGeom>
                    <a:avLst/>
                    <a:gdLst>
                      <a:gd name="connsiteX0" fmla="*/ 0 w 179720"/>
                      <a:gd name="connsiteY0" fmla="*/ 79430 h 348269"/>
                      <a:gd name="connsiteX1" fmla="*/ 12220 w 179720"/>
                      <a:gd name="connsiteY1" fmla="*/ 61100 h 348269"/>
                      <a:gd name="connsiteX2" fmla="*/ 54990 w 179720"/>
                      <a:gd name="connsiteY2" fmla="*/ 18330 h 348269"/>
                      <a:gd name="connsiteX3" fmla="*/ 91650 w 179720"/>
                      <a:gd name="connsiteY3" fmla="*/ 0 h 348269"/>
                      <a:gd name="connsiteX4" fmla="*/ 116090 w 179720"/>
                      <a:gd name="connsiteY4" fmla="*/ 0 h 348269"/>
                      <a:gd name="connsiteX5" fmla="*/ 128310 w 179720"/>
                      <a:gd name="connsiteY5" fmla="*/ 6110 h 348269"/>
                      <a:gd name="connsiteX6" fmla="*/ 134420 w 179720"/>
                      <a:gd name="connsiteY6" fmla="*/ 12220 h 348269"/>
                      <a:gd name="connsiteX7" fmla="*/ 140530 w 179720"/>
                      <a:gd name="connsiteY7" fmla="*/ 18330 h 348269"/>
                      <a:gd name="connsiteX8" fmla="*/ 152750 w 179720"/>
                      <a:gd name="connsiteY8" fmla="*/ 36660 h 348269"/>
                      <a:gd name="connsiteX9" fmla="*/ 164970 w 179720"/>
                      <a:gd name="connsiteY9" fmla="*/ 61100 h 348269"/>
                      <a:gd name="connsiteX10" fmla="*/ 177190 w 179720"/>
                      <a:gd name="connsiteY10" fmla="*/ 109980 h 348269"/>
                      <a:gd name="connsiteX11" fmla="*/ 171080 w 179720"/>
                      <a:gd name="connsiteY11" fmla="*/ 201630 h 348269"/>
                      <a:gd name="connsiteX12" fmla="*/ 158860 w 179720"/>
                      <a:gd name="connsiteY12" fmla="*/ 244400 h 348269"/>
                      <a:gd name="connsiteX13" fmla="*/ 146640 w 179720"/>
                      <a:gd name="connsiteY13" fmla="*/ 281060 h 348269"/>
                      <a:gd name="connsiteX14" fmla="*/ 134420 w 179720"/>
                      <a:gd name="connsiteY14" fmla="*/ 311610 h 348269"/>
                      <a:gd name="connsiteX15" fmla="*/ 122200 w 179720"/>
                      <a:gd name="connsiteY15" fmla="*/ 329940 h 348269"/>
                      <a:gd name="connsiteX16" fmla="*/ 109980 w 179720"/>
                      <a:gd name="connsiteY16" fmla="*/ 348269 h 348269"/>
                      <a:gd name="connsiteX17" fmla="*/ 122200 w 179720"/>
                      <a:gd name="connsiteY17" fmla="*/ 329940 h 348269"/>
                      <a:gd name="connsiteX18" fmla="*/ 134420 w 179720"/>
                      <a:gd name="connsiteY18" fmla="*/ 305500 h 348269"/>
                      <a:gd name="connsiteX19" fmla="*/ 146640 w 179720"/>
                      <a:gd name="connsiteY19" fmla="*/ 274950 h 348269"/>
                      <a:gd name="connsiteX20" fmla="*/ 158860 w 179720"/>
                      <a:gd name="connsiteY20" fmla="*/ 238290 h 348269"/>
                      <a:gd name="connsiteX21" fmla="*/ 164970 w 179720"/>
                      <a:gd name="connsiteY21" fmla="*/ 195520 h 348269"/>
                      <a:gd name="connsiteX22" fmla="*/ 164970 w 179720"/>
                      <a:gd name="connsiteY22" fmla="*/ 103870 h 348269"/>
                      <a:gd name="connsiteX23" fmla="*/ 152750 w 179720"/>
                      <a:gd name="connsiteY23" fmla="*/ 61100 h 348269"/>
                      <a:gd name="connsiteX24" fmla="*/ 146640 w 179720"/>
                      <a:gd name="connsiteY24" fmla="*/ 42770 h 348269"/>
                      <a:gd name="connsiteX25" fmla="*/ 140530 w 179720"/>
                      <a:gd name="connsiteY25" fmla="*/ 36660 h 348269"/>
                      <a:gd name="connsiteX26" fmla="*/ 134420 w 179720"/>
                      <a:gd name="connsiteY26" fmla="*/ 30550 h 348269"/>
                      <a:gd name="connsiteX27" fmla="*/ 103870 w 179720"/>
                      <a:gd name="connsiteY27" fmla="*/ 18330 h 348269"/>
                      <a:gd name="connsiteX28" fmla="*/ 73320 w 179720"/>
                      <a:gd name="connsiteY28" fmla="*/ 30550 h 348269"/>
                      <a:gd name="connsiteX29" fmla="*/ 30550 w 179720"/>
                      <a:gd name="connsiteY29" fmla="*/ 67210 h 348269"/>
                      <a:gd name="connsiteX30" fmla="*/ 0 w 179720"/>
                      <a:gd name="connsiteY30" fmla="*/ 7943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9720" h="348269">
                        <a:moveTo>
                          <a:pt x="0" y="79430"/>
                        </a:moveTo>
                        <a:cubicBezTo>
                          <a:pt x="0" y="79430"/>
                          <a:pt x="6110" y="73320"/>
                          <a:pt x="12220" y="61100"/>
                        </a:cubicBezTo>
                        <a:cubicBezTo>
                          <a:pt x="18330" y="48880"/>
                          <a:pt x="30550" y="36660"/>
                          <a:pt x="54990" y="18330"/>
                        </a:cubicBezTo>
                        <a:cubicBezTo>
                          <a:pt x="67210" y="12220"/>
                          <a:pt x="73320" y="6110"/>
                          <a:pt x="91650" y="0"/>
                        </a:cubicBezTo>
                        <a:cubicBezTo>
                          <a:pt x="97760" y="0"/>
                          <a:pt x="109980" y="0"/>
                          <a:pt x="116090" y="0"/>
                        </a:cubicBezTo>
                        <a:cubicBezTo>
                          <a:pt x="122200" y="0"/>
                          <a:pt x="122200" y="6110"/>
                          <a:pt x="128310" y="6110"/>
                        </a:cubicBezTo>
                        <a:cubicBezTo>
                          <a:pt x="128310" y="6110"/>
                          <a:pt x="134420" y="6110"/>
                          <a:pt x="134420" y="12220"/>
                        </a:cubicBezTo>
                        <a:lnTo>
                          <a:pt x="140530" y="18330"/>
                        </a:lnTo>
                        <a:cubicBezTo>
                          <a:pt x="146640" y="24440"/>
                          <a:pt x="152750" y="30550"/>
                          <a:pt x="152750" y="36660"/>
                        </a:cubicBezTo>
                        <a:cubicBezTo>
                          <a:pt x="158860" y="42770"/>
                          <a:pt x="158860" y="48880"/>
                          <a:pt x="164970" y="61100"/>
                        </a:cubicBezTo>
                        <a:cubicBezTo>
                          <a:pt x="171080" y="73320"/>
                          <a:pt x="177190" y="91650"/>
                          <a:pt x="177190" y="109980"/>
                        </a:cubicBezTo>
                        <a:cubicBezTo>
                          <a:pt x="183300" y="140530"/>
                          <a:pt x="177190" y="177190"/>
                          <a:pt x="171080" y="201630"/>
                        </a:cubicBezTo>
                        <a:cubicBezTo>
                          <a:pt x="171080" y="213850"/>
                          <a:pt x="164970" y="232180"/>
                          <a:pt x="158860" y="244400"/>
                        </a:cubicBezTo>
                        <a:cubicBezTo>
                          <a:pt x="152750" y="256620"/>
                          <a:pt x="152750" y="268840"/>
                          <a:pt x="146640" y="281060"/>
                        </a:cubicBezTo>
                        <a:cubicBezTo>
                          <a:pt x="140530" y="293280"/>
                          <a:pt x="134420" y="299390"/>
                          <a:pt x="134420" y="311610"/>
                        </a:cubicBezTo>
                        <a:cubicBezTo>
                          <a:pt x="128310" y="317720"/>
                          <a:pt x="122200" y="329940"/>
                          <a:pt x="122200" y="329940"/>
                        </a:cubicBezTo>
                        <a:cubicBezTo>
                          <a:pt x="116090" y="342159"/>
                          <a:pt x="109980" y="348269"/>
                          <a:pt x="109980" y="348269"/>
                        </a:cubicBezTo>
                        <a:cubicBezTo>
                          <a:pt x="109980" y="348269"/>
                          <a:pt x="116090" y="342159"/>
                          <a:pt x="122200" y="329940"/>
                        </a:cubicBezTo>
                        <a:cubicBezTo>
                          <a:pt x="128310" y="323830"/>
                          <a:pt x="128310" y="317720"/>
                          <a:pt x="134420" y="305500"/>
                        </a:cubicBezTo>
                        <a:cubicBezTo>
                          <a:pt x="140530" y="299390"/>
                          <a:pt x="140530" y="287170"/>
                          <a:pt x="146640" y="274950"/>
                        </a:cubicBezTo>
                        <a:cubicBezTo>
                          <a:pt x="152750" y="262730"/>
                          <a:pt x="152750" y="250510"/>
                          <a:pt x="158860" y="238290"/>
                        </a:cubicBezTo>
                        <a:cubicBezTo>
                          <a:pt x="164970" y="226070"/>
                          <a:pt x="164970" y="213850"/>
                          <a:pt x="164970" y="195520"/>
                        </a:cubicBezTo>
                        <a:cubicBezTo>
                          <a:pt x="171080" y="164970"/>
                          <a:pt x="171080" y="134420"/>
                          <a:pt x="164970" y="103870"/>
                        </a:cubicBezTo>
                        <a:cubicBezTo>
                          <a:pt x="164970" y="91650"/>
                          <a:pt x="158860" y="73320"/>
                          <a:pt x="152750" y="61100"/>
                        </a:cubicBezTo>
                        <a:cubicBezTo>
                          <a:pt x="152750" y="54990"/>
                          <a:pt x="146640" y="48880"/>
                          <a:pt x="146640" y="42770"/>
                        </a:cubicBezTo>
                        <a:cubicBezTo>
                          <a:pt x="146640" y="36660"/>
                          <a:pt x="140530" y="36660"/>
                          <a:pt x="140530" y="36660"/>
                        </a:cubicBezTo>
                        <a:cubicBezTo>
                          <a:pt x="140530" y="36660"/>
                          <a:pt x="134420" y="30550"/>
                          <a:pt x="134420" y="30550"/>
                        </a:cubicBezTo>
                        <a:cubicBezTo>
                          <a:pt x="122200" y="18330"/>
                          <a:pt x="116090" y="18330"/>
                          <a:pt x="103870" y="18330"/>
                        </a:cubicBezTo>
                        <a:cubicBezTo>
                          <a:pt x="91650" y="18330"/>
                          <a:pt x="79430" y="24440"/>
                          <a:pt x="73320" y="30550"/>
                        </a:cubicBezTo>
                        <a:cubicBezTo>
                          <a:pt x="54990" y="42770"/>
                          <a:pt x="42770" y="54990"/>
                          <a:pt x="30550" y="67210"/>
                        </a:cubicBezTo>
                        <a:cubicBezTo>
                          <a:pt x="0" y="73320"/>
                          <a:pt x="0" y="79430"/>
                          <a:pt x="0" y="79430"/>
                        </a:cubicBezTo>
                        <a:close/>
                      </a:path>
                    </a:pathLst>
                  </a:custGeom>
                  <a:solidFill>
                    <a:srgbClr val="1D1D1B"/>
                  </a:solidFill>
                  <a:ln w="61038" cap="flat">
                    <a:noFill/>
                    <a:prstDash val="solid"/>
                    <a:miter/>
                  </a:ln>
                </p:spPr>
                <p:txBody>
                  <a:bodyPr rtlCol="0" anchor="ctr"/>
                  <a:lstStyle/>
                  <a:p>
                    <a:endParaRPr lang="en-US"/>
                  </a:p>
                </p:txBody>
              </p:sp>
            </p:grpSp>
          </p:grpSp>
          <p:sp>
            <p:nvSpPr>
              <p:cNvPr id="180" name="Freeform: Shape 179">
                <a:extLst>
                  <a:ext uri="{FF2B5EF4-FFF2-40B4-BE49-F238E27FC236}">
                    <a16:creationId xmlns:a16="http://schemas.microsoft.com/office/drawing/2014/main" id="{B90F9B96-8443-4E57-B807-9ACF391BEFC9}"/>
                  </a:ext>
                </a:extLst>
              </p:cNvPr>
              <p:cNvSpPr/>
              <p:nvPr/>
            </p:nvSpPr>
            <p:spPr>
              <a:xfrm>
                <a:off x="2511387" y="5906762"/>
                <a:ext cx="216785" cy="311609"/>
              </a:xfrm>
              <a:custGeom>
                <a:avLst/>
                <a:gdLst>
                  <a:gd name="connsiteX0" fmla="*/ 117013 w 216785"/>
                  <a:gd name="connsiteY0" fmla="*/ 0 h 311609"/>
                  <a:gd name="connsiteX1" fmla="*/ 98683 w 216785"/>
                  <a:gd name="connsiteY1" fmla="*/ 79430 h 311609"/>
                  <a:gd name="connsiteX2" fmla="*/ 68133 w 216785"/>
                  <a:gd name="connsiteY2" fmla="*/ 244400 h 311609"/>
                  <a:gd name="connsiteX3" fmla="*/ 923 w 216785"/>
                  <a:gd name="connsiteY3" fmla="*/ 311610 h 311609"/>
                  <a:gd name="connsiteX4" fmla="*/ 68133 w 216785"/>
                  <a:gd name="connsiteY4" fmla="*/ 299390 h 311609"/>
                  <a:gd name="connsiteX5" fmla="*/ 214773 w 216785"/>
                  <a:gd name="connsiteY5" fmla="*/ 54990 h 311609"/>
                  <a:gd name="connsiteX6" fmla="*/ 117013 w 216785"/>
                  <a:gd name="connsiteY6" fmla="*/ 0 h 3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785" h="311609">
                    <a:moveTo>
                      <a:pt x="117013" y="0"/>
                    </a:moveTo>
                    <a:cubicBezTo>
                      <a:pt x="43693" y="12220"/>
                      <a:pt x="43693" y="79430"/>
                      <a:pt x="98683" y="79430"/>
                    </a:cubicBezTo>
                    <a:cubicBezTo>
                      <a:pt x="153673" y="79430"/>
                      <a:pt x="178113" y="189410"/>
                      <a:pt x="68133" y="244400"/>
                    </a:cubicBezTo>
                    <a:cubicBezTo>
                      <a:pt x="19253" y="262730"/>
                      <a:pt x="-5187" y="293280"/>
                      <a:pt x="923" y="311610"/>
                    </a:cubicBezTo>
                    <a:cubicBezTo>
                      <a:pt x="19253" y="311610"/>
                      <a:pt x="43693" y="305499"/>
                      <a:pt x="68133" y="299390"/>
                    </a:cubicBezTo>
                    <a:cubicBezTo>
                      <a:pt x="184223" y="250510"/>
                      <a:pt x="226993" y="134420"/>
                      <a:pt x="214773" y="54990"/>
                    </a:cubicBezTo>
                    <a:cubicBezTo>
                      <a:pt x="196443" y="24440"/>
                      <a:pt x="165893" y="0"/>
                      <a:pt x="117013" y="0"/>
                    </a:cubicBezTo>
                    <a:close/>
                  </a:path>
                </a:pathLst>
              </a:custGeom>
              <a:solidFill>
                <a:srgbClr val="FFD6B6"/>
              </a:solidFill>
              <a:ln w="61038" cap="flat">
                <a:noFill/>
                <a:prstDash val="solid"/>
                <a:miter/>
              </a:ln>
            </p:spPr>
            <p:txBody>
              <a:bodyPr rtlCol="0" anchor="ctr"/>
              <a:lstStyle/>
              <a:p>
                <a:endParaRPr lang="en-US"/>
              </a:p>
            </p:txBody>
          </p:sp>
          <p:grpSp>
            <p:nvGrpSpPr>
              <p:cNvPr id="181" name="Graphic 16">
                <a:extLst>
                  <a:ext uri="{FF2B5EF4-FFF2-40B4-BE49-F238E27FC236}">
                    <a16:creationId xmlns:a16="http://schemas.microsoft.com/office/drawing/2014/main" id="{E34E8A63-A5C5-48EA-B101-93040C7578DE}"/>
                  </a:ext>
                </a:extLst>
              </p:cNvPr>
              <p:cNvGrpSpPr/>
              <p:nvPr/>
            </p:nvGrpSpPr>
            <p:grpSpPr>
              <a:xfrm>
                <a:off x="760307" y="4042327"/>
                <a:ext cx="2644274" cy="2287629"/>
                <a:chOff x="760307" y="4042327"/>
                <a:chExt cx="2644274" cy="2287629"/>
              </a:xfrm>
              <a:solidFill>
                <a:srgbClr val="333332"/>
              </a:solidFill>
            </p:grpSpPr>
            <p:sp>
              <p:nvSpPr>
                <p:cNvPr id="182" name="Freeform: Shape 181">
                  <a:extLst>
                    <a:ext uri="{FF2B5EF4-FFF2-40B4-BE49-F238E27FC236}">
                      <a16:creationId xmlns:a16="http://schemas.microsoft.com/office/drawing/2014/main" id="{77D4F50F-00DC-4FC1-A9A9-3743D89F5881}"/>
                    </a:ext>
                  </a:extLst>
                </p:cNvPr>
                <p:cNvSpPr/>
                <p:nvPr/>
              </p:nvSpPr>
              <p:spPr>
                <a:xfrm>
                  <a:off x="760307" y="4122644"/>
                  <a:ext cx="1739782" cy="1185338"/>
                </a:xfrm>
                <a:custGeom>
                  <a:avLst/>
                  <a:gdLst>
                    <a:gd name="connsiteX0" fmla="*/ 1739783 w 1739782"/>
                    <a:gd name="connsiteY0" fmla="*/ 910389 h 1185338"/>
                    <a:gd name="connsiteX1" fmla="*/ 1483163 w 1739782"/>
                    <a:gd name="connsiteY1" fmla="*/ 1105909 h 1185338"/>
                    <a:gd name="connsiteX2" fmla="*/ 1415953 w 1739782"/>
                    <a:gd name="connsiteY2" fmla="*/ 1063139 h 1185338"/>
                    <a:gd name="connsiteX3" fmla="*/ 1605363 w 1739782"/>
                    <a:gd name="connsiteY3" fmla="*/ 806519 h 1185338"/>
                    <a:gd name="connsiteX4" fmla="*/ 1257093 w 1739782"/>
                    <a:gd name="connsiteY4" fmla="*/ 971489 h 1185338"/>
                    <a:gd name="connsiteX5" fmla="*/ 1153222 w 1739782"/>
                    <a:gd name="connsiteY5" fmla="*/ 910389 h 1185338"/>
                    <a:gd name="connsiteX6" fmla="*/ 1385403 w 1739782"/>
                    <a:gd name="connsiteY6" fmla="*/ 678209 h 1185338"/>
                    <a:gd name="connsiteX7" fmla="*/ 982142 w 1739782"/>
                    <a:gd name="connsiteY7" fmla="*/ 830959 h 1185338"/>
                    <a:gd name="connsiteX8" fmla="*/ 859942 w 1739782"/>
                    <a:gd name="connsiteY8" fmla="*/ 775969 h 1185338"/>
                    <a:gd name="connsiteX9" fmla="*/ 1147112 w 1739782"/>
                    <a:gd name="connsiteY9" fmla="*/ 562119 h 1185338"/>
                    <a:gd name="connsiteX10" fmla="*/ 701082 w 1739782"/>
                    <a:gd name="connsiteY10" fmla="*/ 714869 h 1185338"/>
                    <a:gd name="connsiteX11" fmla="*/ 523892 w 1739782"/>
                    <a:gd name="connsiteY11" fmla="*/ 617109 h 1185338"/>
                    <a:gd name="connsiteX12" fmla="*/ 921042 w 1739782"/>
                    <a:gd name="connsiteY12" fmla="*/ 427699 h 1185338"/>
                    <a:gd name="connsiteX13" fmla="*/ 261162 w 1739782"/>
                    <a:gd name="connsiteY13" fmla="*/ 537679 h 1185338"/>
                    <a:gd name="connsiteX14" fmla="*/ 200062 w 1739782"/>
                    <a:gd name="connsiteY14" fmla="*/ 501019 h 1185338"/>
                    <a:gd name="connsiteX15" fmla="*/ 560552 w 1739782"/>
                    <a:gd name="connsiteY15" fmla="*/ 281060 h 1185338"/>
                    <a:gd name="connsiteX16" fmla="*/ 169512 w 1739782"/>
                    <a:gd name="connsiteY16" fmla="*/ 403259 h 1185338"/>
                    <a:gd name="connsiteX17" fmla="*/ 548332 w 1739782"/>
                    <a:gd name="connsiteY17" fmla="*/ 109980 h 1185338"/>
                    <a:gd name="connsiteX18" fmla="*/ 267272 w 1739782"/>
                    <a:gd name="connsiteY18" fmla="*/ 171080 h 1185338"/>
                    <a:gd name="connsiteX19" fmla="*/ 603322 w 1739782"/>
                    <a:gd name="connsiteY19" fmla="*/ 6110 h 1185338"/>
                    <a:gd name="connsiteX20" fmla="*/ 603322 w 1739782"/>
                    <a:gd name="connsiteY20" fmla="*/ 0 h 1185338"/>
                    <a:gd name="connsiteX21" fmla="*/ 83972 w 1739782"/>
                    <a:gd name="connsiteY21" fmla="*/ 268840 h 1185338"/>
                    <a:gd name="connsiteX22" fmla="*/ 206172 w 1739782"/>
                    <a:gd name="connsiteY22" fmla="*/ 250510 h 1185338"/>
                    <a:gd name="connsiteX23" fmla="*/ 10652 w 1739782"/>
                    <a:gd name="connsiteY23" fmla="*/ 672099 h 1185338"/>
                    <a:gd name="connsiteX24" fmla="*/ 59532 w 1739782"/>
                    <a:gd name="connsiteY24" fmla="*/ 610999 h 1185338"/>
                    <a:gd name="connsiteX25" fmla="*/ 90082 w 1739782"/>
                    <a:gd name="connsiteY25" fmla="*/ 843179 h 1185338"/>
                    <a:gd name="connsiteX26" fmla="*/ 114522 w 1739782"/>
                    <a:gd name="connsiteY26" fmla="*/ 1050919 h 1185338"/>
                    <a:gd name="connsiteX27" fmla="*/ 224502 w 1739782"/>
                    <a:gd name="connsiteY27" fmla="*/ 641549 h 1185338"/>
                    <a:gd name="connsiteX28" fmla="*/ 267272 w 1739782"/>
                    <a:gd name="connsiteY28" fmla="*/ 653769 h 1185338"/>
                    <a:gd name="connsiteX29" fmla="*/ 743852 w 1739782"/>
                    <a:gd name="connsiteY29" fmla="*/ 464359 h 1185338"/>
                    <a:gd name="connsiteX30" fmla="*/ 371142 w 1739782"/>
                    <a:gd name="connsiteY30" fmla="*/ 672099 h 1185338"/>
                    <a:gd name="connsiteX31" fmla="*/ 694972 w 1739782"/>
                    <a:gd name="connsiteY31" fmla="*/ 806519 h 1185338"/>
                    <a:gd name="connsiteX32" fmla="*/ 963812 w 1739782"/>
                    <a:gd name="connsiteY32" fmla="*/ 635439 h 1185338"/>
                    <a:gd name="connsiteX33" fmla="*/ 762182 w 1739782"/>
                    <a:gd name="connsiteY33" fmla="*/ 837069 h 1185338"/>
                    <a:gd name="connsiteX34" fmla="*/ 976032 w 1739782"/>
                    <a:gd name="connsiteY34" fmla="*/ 916499 h 1185338"/>
                    <a:gd name="connsiteX35" fmla="*/ 1238762 w 1739782"/>
                    <a:gd name="connsiteY35" fmla="*/ 739309 h 1185338"/>
                    <a:gd name="connsiteX36" fmla="*/ 1043242 w 1739782"/>
                    <a:gd name="connsiteY36" fmla="*/ 947049 h 1185338"/>
                    <a:gd name="connsiteX37" fmla="*/ 1244872 w 1739782"/>
                    <a:gd name="connsiteY37" fmla="*/ 1050919 h 1185338"/>
                    <a:gd name="connsiteX38" fmla="*/ 1495383 w 1739782"/>
                    <a:gd name="connsiteY38" fmla="*/ 904279 h 1185338"/>
                    <a:gd name="connsiteX39" fmla="*/ 1318193 w 1739782"/>
                    <a:gd name="connsiteY39" fmla="*/ 1105909 h 1185338"/>
                    <a:gd name="connsiteX40" fmla="*/ 1458723 w 1739782"/>
                    <a:gd name="connsiteY40" fmla="*/ 1185338 h 1185338"/>
                    <a:gd name="connsiteX41" fmla="*/ 1666463 w 1739782"/>
                    <a:gd name="connsiteY41" fmla="*/ 1032589 h 1185338"/>
                    <a:gd name="connsiteX42" fmla="*/ 1678683 w 1739782"/>
                    <a:gd name="connsiteY42" fmla="*/ 1026479 h 1185338"/>
                    <a:gd name="connsiteX43" fmla="*/ 1739783 w 1739782"/>
                    <a:gd name="connsiteY43" fmla="*/ 910389 h 118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9782" h="1185338">
                      <a:moveTo>
                        <a:pt x="1739783" y="910389"/>
                      </a:moveTo>
                      <a:cubicBezTo>
                        <a:pt x="1642023" y="1032589"/>
                        <a:pt x="1483163" y="1105909"/>
                        <a:pt x="1483163" y="1105909"/>
                      </a:cubicBezTo>
                      <a:lnTo>
                        <a:pt x="1415953" y="1063139"/>
                      </a:lnTo>
                      <a:lnTo>
                        <a:pt x="1605363" y="806519"/>
                      </a:lnTo>
                      <a:lnTo>
                        <a:pt x="1257093" y="971489"/>
                      </a:lnTo>
                      <a:lnTo>
                        <a:pt x="1153222" y="910389"/>
                      </a:lnTo>
                      <a:cubicBezTo>
                        <a:pt x="1153222" y="910389"/>
                        <a:pt x="1269312" y="757639"/>
                        <a:pt x="1385403" y="678209"/>
                      </a:cubicBezTo>
                      <a:cubicBezTo>
                        <a:pt x="1134892" y="647659"/>
                        <a:pt x="982142" y="830959"/>
                        <a:pt x="982142" y="830959"/>
                      </a:cubicBezTo>
                      <a:lnTo>
                        <a:pt x="859942" y="775969"/>
                      </a:lnTo>
                      <a:cubicBezTo>
                        <a:pt x="859942" y="775969"/>
                        <a:pt x="976032" y="641549"/>
                        <a:pt x="1147112" y="562119"/>
                      </a:cubicBezTo>
                      <a:cubicBezTo>
                        <a:pt x="908822" y="562119"/>
                        <a:pt x="701082" y="714869"/>
                        <a:pt x="701082" y="714869"/>
                      </a:cubicBezTo>
                      <a:lnTo>
                        <a:pt x="523892" y="617109"/>
                      </a:lnTo>
                      <a:cubicBezTo>
                        <a:pt x="523892" y="617109"/>
                        <a:pt x="676642" y="488799"/>
                        <a:pt x="921042" y="427699"/>
                      </a:cubicBezTo>
                      <a:cubicBezTo>
                        <a:pt x="664422" y="317720"/>
                        <a:pt x="261162" y="537679"/>
                        <a:pt x="261162" y="537679"/>
                      </a:cubicBezTo>
                      <a:cubicBezTo>
                        <a:pt x="261162" y="537679"/>
                        <a:pt x="261162" y="537679"/>
                        <a:pt x="200062" y="501019"/>
                      </a:cubicBezTo>
                      <a:cubicBezTo>
                        <a:pt x="310042" y="366600"/>
                        <a:pt x="560552" y="281060"/>
                        <a:pt x="560552" y="281060"/>
                      </a:cubicBezTo>
                      <a:cubicBezTo>
                        <a:pt x="560552" y="281060"/>
                        <a:pt x="328372" y="268840"/>
                        <a:pt x="169512" y="403259"/>
                      </a:cubicBezTo>
                      <a:cubicBezTo>
                        <a:pt x="291712" y="189410"/>
                        <a:pt x="548332" y="109980"/>
                        <a:pt x="548332" y="109980"/>
                      </a:cubicBezTo>
                      <a:cubicBezTo>
                        <a:pt x="548332" y="109980"/>
                        <a:pt x="450572" y="85540"/>
                        <a:pt x="267272" y="171080"/>
                      </a:cubicBezTo>
                      <a:cubicBezTo>
                        <a:pt x="395582" y="67210"/>
                        <a:pt x="603322" y="6110"/>
                        <a:pt x="603322" y="6110"/>
                      </a:cubicBezTo>
                      <a:lnTo>
                        <a:pt x="603322" y="0"/>
                      </a:lnTo>
                      <a:cubicBezTo>
                        <a:pt x="169512" y="109980"/>
                        <a:pt x="83972" y="268840"/>
                        <a:pt x="83972" y="268840"/>
                      </a:cubicBezTo>
                      <a:cubicBezTo>
                        <a:pt x="83972" y="268840"/>
                        <a:pt x="96192" y="250510"/>
                        <a:pt x="206172" y="250510"/>
                      </a:cubicBezTo>
                      <a:cubicBezTo>
                        <a:pt x="-68778" y="384930"/>
                        <a:pt x="10652" y="672099"/>
                        <a:pt x="10652" y="672099"/>
                      </a:cubicBezTo>
                      <a:lnTo>
                        <a:pt x="59532" y="610999"/>
                      </a:lnTo>
                      <a:cubicBezTo>
                        <a:pt x="59532" y="610999"/>
                        <a:pt x="35092" y="708759"/>
                        <a:pt x="90082" y="843179"/>
                      </a:cubicBezTo>
                      <a:cubicBezTo>
                        <a:pt x="145072" y="971489"/>
                        <a:pt x="114522" y="1050919"/>
                        <a:pt x="114522" y="1050919"/>
                      </a:cubicBezTo>
                      <a:cubicBezTo>
                        <a:pt x="181732" y="940939"/>
                        <a:pt x="181732" y="751529"/>
                        <a:pt x="224502" y="641549"/>
                      </a:cubicBezTo>
                      <a:cubicBezTo>
                        <a:pt x="267272" y="653769"/>
                        <a:pt x="267272" y="653769"/>
                        <a:pt x="267272" y="653769"/>
                      </a:cubicBezTo>
                      <a:cubicBezTo>
                        <a:pt x="267272" y="653769"/>
                        <a:pt x="481122" y="446029"/>
                        <a:pt x="743852" y="464359"/>
                      </a:cubicBezTo>
                      <a:cubicBezTo>
                        <a:pt x="456682" y="568229"/>
                        <a:pt x="371142" y="672099"/>
                        <a:pt x="371142" y="672099"/>
                      </a:cubicBezTo>
                      <a:cubicBezTo>
                        <a:pt x="371142" y="672099"/>
                        <a:pt x="621652" y="751529"/>
                        <a:pt x="694972" y="806519"/>
                      </a:cubicBezTo>
                      <a:cubicBezTo>
                        <a:pt x="780512" y="702649"/>
                        <a:pt x="963812" y="635439"/>
                        <a:pt x="963812" y="635439"/>
                      </a:cubicBezTo>
                      <a:cubicBezTo>
                        <a:pt x="963812" y="635439"/>
                        <a:pt x="823282" y="727089"/>
                        <a:pt x="762182" y="837069"/>
                      </a:cubicBezTo>
                      <a:cubicBezTo>
                        <a:pt x="896602" y="861509"/>
                        <a:pt x="976032" y="916499"/>
                        <a:pt x="976032" y="916499"/>
                      </a:cubicBezTo>
                      <a:cubicBezTo>
                        <a:pt x="976032" y="916499"/>
                        <a:pt x="1079902" y="782079"/>
                        <a:pt x="1238762" y="739309"/>
                      </a:cubicBezTo>
                      <a:cubicBezTo>
                        <a:pt x="1110452" y="830959"/>
                        <a:pt x="1043242" y="947049"/>
                        <a:pt x="1043242" y="947049"/>
                      </a:cubicBezTo>
                      <a:lnTo>
                        <a:pt x="1244872" y="1050919"/>
                      </a:lnTo>
                      <a:cubicBezTo>
                        <a:pt x="1244872" y="1050919"/>
                        <a:pt x="1367073" y="959269"/>
                        <a:pt x="1495383" y="904279"/>
                      </a:cubicBezTo>
                      <a:cubicBezTo>
                        <a:pt x="1367073" y="1020369"/>
                        <a:pt x="1318193" y="1105909"/>
                        <a:pt x="1318193" y="1105909"/>
                      </a:cubicBezTo>
                      <a:lnTo>
                        <a:pt x="1458723" y="1185338"/>
                      </a:lnTo>
                      <a:cubicBezTo>
                        <a:pt x="1458723" y="1185338"/>
                        <a:pt x="1587033" y="1118129"/>
                        <a:pt x="1666463" y="1032589"/>
                      </a:cubicBezTo>
                      <a:lnTo>
                        <a:pt x="1678683" y="1026479"/>
                      </a:lnTo>
                      <a:cubicBezTo>
                        <a:pt x="1697013" y="1008149"/>
                        <a:pt x="1709233" y="977599"/>
                        <a:pt x="1739783" y="910389"/>
                      </a:cubicBezTo>
                      <a:close/>
                    </a:path>
                  </a:pathLst>
                </a:custGeom>
                <a:solidFill>
                  <a:srgbClr val="333332"/>
                </a:solidFill>
                <a:ln w="61038"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11D35DB-D86F-4E3F-A282-289C09FE9AF6}"/>
                    </a:ext>
                  </a:extLst>
                </p:cNvPr>
                <p:cNvSpPr/>
                <p:nvPr/>
              </p:nvSpPr>
              <p:spPr>
                <a:xfrm>
                  <a:off x="2017400" y="4042327"/>
                  <a:ext cx="1387182" cy="2287629"/>
                </a:xfrm>
                <a:custGeom>
                  <a:avLst/>
                  <a:gdLst>
                    <a:gd name="connsiteX0" fmla="*/ 1374751 w 1387182"/>
                    <a:gd name="connsiteY0" fmla="*/ 1351196 h 2287629"/>
                    <a:gd name="connsiteX1" fmla="*/ 1173121 w 1387182"/>
                    <a:gd name="connsiteY1" fmla="*/ 605777 h 2287629"/>
                    <a:gd name="connsiteX2" fmla="*/ 1301431 w 1387182"/>
                    <a:gd name="connsiteY2" fmla="*/ 593557 h 2287629"/>
                    <a:gd name="connsiteX3" fmla="*/ 1075361 w 1387182"/>
                    <a:gd name="connsiteY3" fmla="*/ 550787 h 2287629"/>
                    <a:gd name="connsiteX4" fmla="*/ 1044811 w 1387182"/>
                    <a:gd name="connsiteY4" fmla="*/ 349157 h 2287629"/>
                    <a:gd name="connsiteX5" fmla="*/ 1002041 w 1387182"/>
                    <a:gd name="connsiteY5" fmla="*/ 483577 h 2287629"/>
                    <a:gd name="connsiteX6" fmla="*/ 73320 w 1387182"/>
                    <a:gd name="connsiteY6" fmla="*/ 888 h 2287629"/>
                    <a:gd name="connsiteX7" fmla="*/ 0 w 1387182"/>
                    <a:gd name="connsiteY7" fmla="*/ 888 h 2287629"/>
                    <a:gd name="connsiteX8" fmla="*/ 6110 w 1387182"/>
                    <a:gd name="connsiteY8" fmla="*/ 888 h 2287629"/>
                    <a:gd name="connsiteX9" fmla="*/ 922611 w 1387182"/>
                    <a:gd name="connsiteY9" fmla="*/ 538567 h 2287629"/>
                    <a:gd name="connsiteX10" fmla="*/ 476580 w 1387182"/>
                    <a:gd name="connsiteY10" fmla="*/ 294167 h 2287629"/>
                    <a:gd name="connsiteX11" fmla="*/ 812631 w 1387182"/>
                    <a:gd name="connsiteY11" fmla="*/ 685207 h 2287629"/>
                    <a:gd name="connsiteX12" fmla="*/ 1160901 w 1387182"/>
                    <a:gd name="connsiteY12" fmla="*/ 837956 h 2287629"/>
                    <a:gd name="connsiteX13" fmla="*/ 1069251 w 1387182"/>
                    <a:gd name="connsiteY13" fmla="*/ 617997 h 2287629"/>
                    <a:gd name="connsiteX14" fmla="*/ 1283101 w 1387182"/>
                    <a:gd name="connsiteY14" fmla="*/ 1186226 h 2287629"/>
                    <a:gd name="connsiteX15" fmla="*/ 1148681 w 1387182"/>
                    <a:gd name="connsiteY15" fmla="*/ 1039586 h 2287629"/>
                    <a:gd name="connsiteX16" fmla="*/ 1203671 w 1387182"/>
                    <a:gd name="connsiteY16" fmla="*/ 1320646 h 2287629"/>
                    <a:gd name="connsiteX17" fmla="*/ 1105911 w 1387182"/>
                    <a:gd name="connsiteY17" fmla="*/ 1094576 h 2287629"/>
                    <a:gd name="connsiteX18" fmla="*/ 1112021 w 1387182"/>
                    <a:gd name="connsiteY18" fmla="*/ 1595596 h 2287629"/>
                    <a:gd name="connsiteX19" fmla="*/ 965381 w 1387182"/>
                    <a:gd name="connsiteY19" fmla="*/ 1265656 h 2287629"/>
                    <a:gd name="connsiteX20" fmla="*/ 879841 w 1387182"/>
                    <a:gd name="connsiteY20" fmla="*/ 1723905 h 2287629"/>
                    <a:gd name="connsiteX21" fmla="*/ 788191 w 1387182"/>
                    <a:gd name="connsiteY21" fmla="*/ 1387856 h 2287629"/>
                    <a:gd name="connsiteX22" fmla="*/ 727090 w 1387182"/>
                    <a:gd name="connsiteY22" fmla="*/ 1595596 h 2287629"/>
                    <a:gd name="connsiteX23" fmla="*/ 702650 w 1387182"/>
                    <a:gd name="connsiteY23" fmla="*/ 1296206 h 2287629"/>
                    <a:gd name="connsiteX24" fmla="*/ 568230 w 1387182"/>
                    <a:gd name="connsiteY24" fmla="*/ 1693355 h 2287629"/>
                    <a:gd name="connsiteX25" fmla="*/ 623220 w 1387182"/>
                    <a:gd name="connsiteY25" fmla="*/ 1051806 h 2287629"/>
                    <a:gd name="connsiteX26" fmla="*/ 507130 w 1387182"/>
                    <a:gd name="connsiteY26" fmla="*/ 1210666 h 2287629"/>
                    <a:gd name="connsiteX27" fmla="*/ 549900 w 1387182"/>
                    <a:gd name="connsiteY27" fmla="*/ 1002926 h 2287629"/>
                    <a:gd name="connsiteX28" fmla="*/ 427700 w 1387182"/>
                    <a:gd name="connsiteY28" fmla="*/ 1094576 h 2287629"/>
                    <a:gd name="connsiteX29" fmla="*/ 415480 w 1387182"/>
                    <a:gd name="connsiteY29" fmla="*/ 1100686 h 2287629"/>
                    <a:gd name="connsiteX30" fmla="*/ 293280 w 1387182"/>
                    <a:gd name="connsiteY30" fmla="*/ 1259546 h 2287629"/>
                    <a:gd name="connsiteX31" fmla="*/ 452140 w 1387182"/>
                    <a:gd name="connsiteY31" fmla="*/ 1155676 h 2287629"/>
                    <a:gd name="connsiteX32" fmla="*/ 427700 w 1387182"/>
                    <a:gd name="connsiteY32" fmla="*/ 1326756 h 2287629"/>
                    <a:gd name="connsiteX33" fmla="*/ 537680 w 1387182"/>
                    <a:gd name="connsiteY33" fmla="*/ 1216776 h 2287629"/>
                    <a:gd name="connsiteX34" fmla="*/ 384930 w 1387182"/>
                    <a:gd name="connsiteY34" fmla="*/ 1943865 h 2287629"/>
                    <a:gd name="connsiteX35" fmla="*/ 665990 w 1387182"/>
                    <a:gd name="connsiteY35" fmla="*/ 1858325 h 2287629"/>
                    <a:gd name="connsiteX36" fmla="*/ 549900 w 1387182"/>
                    <a:gd name="connsiteY36" fmla="*/ 2169935 h 2287629"/>
                    <a:gd name="connsiteX37" fmla="*/ 397150 w 1387182"/>
                    <a:gd name="connsiteY37" fmla="*/ 2078285 h 2287629"/>
                    <a:gd name="connsiteX38" fmla="*/ 250510 w 1387182"/>
                    <a:gd name="connsiteY38" fmla="*/ 2286025 h 2287629"/>
                    <a:gd name="connsiteX39" fmla="*/ 800411 w 1387182"/>
                    <a:gd name="connsiteY39" fmla="*/ 2047735 h 2287629"/>
                    <a:gd name="connsiteX40" fmla="*/ 782081 w 1387182"/>
                    <a:gd name="connsiteY40" fmla="*/ 2145495 h 2287629"/>
                    <a:gd name="connsiteX41" fmla="*/ 1112021 w 1387182"/>
                    <a:gd name="connsiteY41" fmla="*/ 1797225 h 2287629"/>
                    <a:gd name="connsiteX42" fmla="*/ 1160901 w 1387182"/>
                    <a:gd name="connsiteY42" fmla="*/ 1888875 h 2287629"/>
                    <a:gd name="connsiteX43" fmla="*/ 1215891 w 1387182"/>
                    <a:gd name="connsiteY43" fmla="*/ 1424516 h 2287629"/>
                    <a:gd name="connsiteX44" fmla="*/ 1276991 w 1387182"/>
                    <a:gd name="connsiteY44" fmla="*/ 1510056 h 2287629"/>
                    <a:gd name="connsiteX45" fmla="*/ 1258661 w 1387182"/>
                    <a:gd name="connsiteY45" fmla="*/ 1271766 h 2287629"/>
                    <a:gd name="connsiteX46" fmla="*/ 1374751 w 1387182"/>
                    <a:gd name="connsiteY46"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7182" h="2287629">
                      <a:moveTo>
                        <a:pt x="1374751" y="1351196"/>
                      </a:moveTo>
                      <a:cubicBezTo>
                        <a:pt x="1448071" y="746307"/>
                        <a:pt x="1173121" y="605777"/>
                        <a:pt x="1173121" y="605777"/>
                      </a:cubicBezTo>
                      <a:cubicBezTo>
                        <a:pt x="1173121" y="605777"/>
                        <a:pt x="1197561" y="593557"/>
                        <a:pt x="1301431" y="593557"/>
                      </a:cubicBezTo>
                      <a:cubicBezTo>
                        <a:pt x="1301431" y="593557"/>
                        <a:pt x="1191451" y="514127"/>
                        <a:pt x="1075361" y="550787"/>
                      </a:cubicBezTo>
                      <a:cubicBezTo>
                        <a:pt x="1087581" y="422477"/>
                        <a:pt x="1044811" y="349157"/>
                        <a:pt x="1044811" y="349157"/>
                      </a:cubicBezTo>
                      <a:cubicBezTo>
                        <a:pt x="1044811" y="349157"/>
                        <a:pt x="1044811" y="349157"/>
                        <a:pt x="1002041" y="483577"/>
                      </a:cubicBezTo>
                      <a:cubicBezTo>
                        <a:pt x="788191" y="6998"/>
                        <a:pt x="494910" y="-5222"/>
                        <a:pt x="73320" y="888"/>
                      </a:cubicBezTo>
                      <a:cubicBezTo>
                        <a:pt x="48880" y="888"/>
                        <a:pt x="24440" y="888"/>
                        <a:pt x="0" y="888"/>
                      </a:cubicBezTo>
                      <a:cubicBezTo>
                        <a:pt x="0" y="888"/>
                        <a:pt x="6110" y="888"/>
                        <a:pt x="6110" y="888"/>
                      </a:cubicBezTo>
                      <a:cubicBezTo>
                        <a:pt x="775970" y="19218"/>
                        <a:pt x="959271" y="385817"/>
                        <a:pt x="922611" y="538567"/>
                      </a:cubicBezTo>
                      <a:cubicBezTo>
                        <a:pt x="904281" y="324717"/>
                        <a:pt x="617110" y="220847"/>
                        <a:pt x="476580" y="294167"/>
                      </a:cubicBezTo>
                      <a:cubicBezTo>
                        <a:pt x="769861" y="300277"/>
                        <a:pt x="965381" y="544677"/>
                        <a:pt x="812631" y="685207"/>
                      </a:cubicBezTo>
                      <a:cubicBezTo>
                        <a:pt x="1081471" y="556897"/>
                        <a:pt x="1160901" y="837956"/>
                        <a:pt x="1160901" y="837956"/>
                      </a:cubicBezTo>
                      <a:cubicBezTo>
                        <a:pt x="1160901" y="837956"/>
                        <a:pt x="1185341" y="727977"/>
                        <a:pt x="1069251" y="617997"/>
                      </a:cubicBezTo>
                      <a:cubicBezTo>
                        <a:pt x="1283101" y="721867"/>
                        <a:pt x="1270881" y="923496"/>
                        <a:pt x="1283101" y="1186226"/>
                      </a:cubicBezTo>
                      <a:cubicBezTo>
                        <a:pt x="1234221" y="1094576"/>
                        <a:pt x="1148681" y="1039586"/>
                        <a:pt x="1148681" y="1039586"/>
                      </a:cubicBezTo>
                      <a:lnTo>
                        <a:pt x="1203671" y="1320646"/>
                      </a:lnTo>
                      <a:lnTo>
                        <a:pt x="1105911" y="1094576"/>
                      </a:lnTo>
                      <a:cubicBezTo>
                        <a:pt x="1105911" y="1094576"/>
                        <a:pt x="1154791" y="1296206"/>
                        <a:pt x="1112021" y="1595596"/>
                      </a:cubicBezTo>
                      <a:cubicBezTo>
                        <a:pt x="1124241" y="1424516"/>
                        <a:pt x="965381" y="1265656"/>
                        <a:pt x="965381" y="1265656"/>
                      </a:cubicBezTo>
                      <a:cubicBezTo>
                        <a:pt x="965381" y="1265656"/>
                        <a:pt x="947051" y="1503946"/>
                        <a:pt x="879841" y="1723905"/>
                      </a:cubicBezTo>
                      <a:cubicBezTo>
                        <a:pt x="892061" y="1528386"/>
                        <a:pt x="788191" y="1387856"/>
                        <a:pt x="788191" y="1387856"/>
                      </a:cubicBezTo>
                      <a:lnTo>
                        <a:pt x="727090" y="1595596"/>
                      </a:lnTo>
                      <a:lnTo>
                        <a:pt x="702650" y="1296206"/>
                      </a:lnTo>
                      <a:cubicBezTo>
                        <a:pt x="702650" y="1296206"/>
                        <a:pt x="665990" y="1479506"/>
                        <a:pt x="568230" y="1693355"/>
                      </a:cubicBezTo>
                      <a:cubicBezTo>
                        <a:pt x="635440" y="1412296"/>
                        <a:pt x="623220" y="1051806"/>
                        <a:pt x="623220" y="1051806"/>
                      </a:cubicBezTo>
                      <a:lnTo>
                        <a:pt x="507130" y="1210666"/>
                      </a:lnTo>
                      <a:lnTo>
                        <a:pt x="549900" y="1002926"/>
                      </a:lnTo>
                      <a:lnTo>
                        <a:pt x="427700" y="1094576"/>
                      </a:lnTo>
                      <a:cubicBezTo>
                        <a:pt x="421590" y="1100686"/>
                        <a:pt x="415480" y="1100686"/>
                        <a:pt x="415480" y="1100686"/>
                      </a:cubicBezTo>
                      <a:cubicBezTo>
                        <a:pt x="323830" y="1222886"/>
                        <a:pt x="293280" y="1259546"/>
                        <a:pt x="293280" y="1259546"/>
                      </a:cubicBezTo>
                      <a:lnTo>
                        <a:pt x="452140" y="1155676"/>
                      </a:lnTo>
                      <a:lnTo>
                        <a:pt x="427700" y="1326756"/>
                      </a:lnTo>
                      <a:lnTo>
                        <a:pt x="537680" y="1216776"/>
                      </a:lnTo>
                      <a:cubicBezTo>
                        <a:pt x="537680" y="1216776"/>
                        <a:pt x="513240" y="1711685"/>
                        <a:pt x="384930" y="1943865"/>
                      </a:cubicBezTo>
                      <a:cubicBezTo>
                        <a:pt x="488800" y="1839995"/>
                        <a:pt x="611000" y="1803335"/>
                        <a:pt x="665990" y="1858325"/>
                      </a:cubicBezTo>
                      <a:cubicBezTo>
                        <a:pt x="727090" y="1919425"/>
                        <a:pt x="708761" y="2108835"/>
                        <a:pt x="549900" y="2169935"/>
                      </a:cubicBezTo>
                      <a:cubicBezTo>
                        <a:pt x="409370" y="2224925"/>
                        <a:pt x="391040" y="2114945"/>
                        <a:pt x="397150" y="2078285"/>
                      </a:cubicBezTo>
                      <a:cubicBezTo>
                        <a:pt x="342160" y="2194375"/>
                        <a:pt x="250510" y="2286025"/>
                        <a:pt x="250510" y="2286025"/>
                      </a:cubicBezTo>
                      <a:cubicBezTo>
                        <a:pt x="659881" y="2310465"/>
                        <a:pt x="800411" y="2047735"/>
                        <a:pt x="800411" y="2047735"/>
                      </a:cubicBezTo>
                      <a:cubicBezTo>
                        <a:pt x="800411" y="2047735"/>
                        <a:pt x="806521" y="2096615"/>
                        <a:pt x="782081" y="2145495"/>
                      </a:cubicBezTo>
                      <a:cubicBezTo>
                        <a:pt x="947051" y="2090505"/>
                        <a:pt x="1112021" y="1901095"/>
                        <a:pt x="1112021" y="1797225"/>
                      </a:cubicBezTo>
                      <a:cubicBezTo>
                        <a:pt x="1148681" y="1839995"/>
                        <a:pt x="1160901" y="1888875"/>
                        <a:pt x="1160901" y="1888875"/>
                      </a:cubicBezTo>
                      <a:cubicBezTo>
                        <a:pt x="1307541" y="1583376"/>
                        <a:pt x="1215891" y="1424516"/>
                        <a:pt x="1215891" y="1424516"/>
                      </a:cubicBezTo>
                      <a:cubicBezTo>
                        <a:pt x="1215891" y="1424516"/>
                        <a:pt x="1270881" y="1473396"/>
                        <a:pt x="1276991" y="1510056"/>
                      </a:cubicBezTo>
                      <a:cubicBezTo>
                        <a:pt x="1319761" y="1338976"/>
                        <a:pt x="1258661" y="1271766"/>
                        <a:pt x="1258661" y="1271766"/>
                      </a:cubicBezTo>
                      <a:cubicBezTo>
                        <a:pt x="1258661" y="1271766"/>
                        <a:pt x="1307541" y="1277876"/>
                        <a:pt x="1374751" y="1351196"/>
                      </a:cubicBezTo>
                      <a:close/>
                    </a:path>
                  </a:pathLst>
                </a:custGeom>
                <a:solidFill>
                  <a:srgbClr val="333332"/>
                </a:solidFill>
                <a:ln w="61038"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B3E6FC7D-18BB-4ADF-8CF2-1C763A3A71EA}"/>
                    </a:ext>
                  </a:extLst>
                </p:cNvPr>
                <p:cNvSpPr/>
                <p:nvPr/>
              </p:nvSpPr>
              <p:spPr>
                <a:xfrm>
                  <a:off x="2432880" y="5136903"/>
                  <a:ext cx="12219" cy="10123"/>
                </a:xfrm>
                <a:custGeom>
                  <a:avLst/>
                  <a:gdLst>
                    <a:gd name="connsiteX0" fmla="*/ 12220 w 12219"/>
                    <a:gd name="connsiteY0" fmla="*/ 0 h 10123"/>
                    <a:gd name="connsiteX1" fmla="*/ 0 w 12219"/>
                    <a:gd name="connsiteY1" fmla="*/ 6110 h 10123"/>
                    <a:gd name="connsiteX2" fmla="*/ 12220 w 12219"/>
                    <a:gd name="connsiteY2" fmla="*/ 0 h 10123"/>
                  </a:gdLst>
                  <a:ahLst/>
                  <a:cxnLst>
                    <a:cxn ang="0">
                      <a:pos x="connsiteX0" y="connsiteY0"/>
                    </a:cxn>
                    <a:cxn ang="0">
                      <a:pos x="connsiteX1" y="connsiteY1"/>
                    </a:cxn>
                    <a:cxn ang="0">
                      <a:pos x="connsiteX2" y="connsiteY2"/>
                    </a:cxn>
                  </a:cxnLst>
                  <a:rect l="l" t="t" r="r" b="b"/>
                  <a:pathLst>
                    <a:path w="12219" h="10123">
                      <a:moveTo>
                        <a:pt x="12220" y="0"/>
                      </a:moveTo>
                      <a:lnTo>
                        <a:pt x="0" y="6110"/>
                      </a:lnTo>
                      <a:cubicBezTo>
                        <a:pt x="0" y="12220"/>
                        <a:pt x="6110" y="12220"/>
                        <a:pt x="12220" y="0"/>
                      </a:cubicBezTo>
                      <a:close/>
                    </a:path>
                  </a:pathLst>
                </a:custGeom>
                <a:solidFill>
                  <a:srgbClr val="333332"/>
                </a:solidFill>
                <a:ln w="61038" cap="flat">
                  <a:noFill/>
                  <a:prstDash val="solid"/>
                  <a:miter/>
                </a:ln>
              </p:spPr>
              <p:txBody>
                <a:bodyPr rtlCol="0" anchor="ctr"/>
                <a:lstStyle/>
                <a:p>
                  <a:endParaRPr lang="en-US"/>
                </a:p>
              </p:txBody>
            </p:sp>
          </p:grpSp>
          <p:sp>
            <p:nvSpPr>
              <p:cNvPr id="185" name="Freeform: Shape 184">
                <a:extLst>
                  <a:ext uri="{FF2B5EF4-FFF2-40B4-BE49-F238E27FC236}">
                    <a16:creationId xmlns:a16="http://schemas.microsoft.com/office/drawing/2014/main" id="{AA12D976-FD06-4ADB-BA38-8DA64A1901BE}"/>
                  </a:ext>
                </a:extLst>
              </p:cNvPr>
              <p:cNvSpPr/>
              <p:nvPr/>
            </p:nvSpPr>
            <p:spPr>
              <a:xfrm>
                <a:off x="1880485" y="4420375"/>
                <a:ext cx="925104" cy="670300"/>
              </a:xfrm>
              <a:custGeom>
                <a:avLst/>
                <a:gdLst>
                  <a:gd name="connsiteX0" fmla="*/ 925105 w 925104"/>
                  <a:gd name="connsiteY0" fmla="*/ 246059 h 670300"/>
                  <a:gd name="connsiteX1" fmla="*/ 521845 w 925104"/>
                  <a:gd name="connsiteY1" fmla="*/ 630988 h 670300"/>
                  <a:gd name="connsiteX2" fmla="*/ 589055 w 925104"/>
                  <a:gd name="connsiteY2" fmla="*/ 447688 h 670300"/>
                  <a:gd name="connsiteX3" fmla="*/ 503514 w 925104"/>
                  <a:gd name="connsiteY3" fmla="*/ 362148 h 670300"/>
                  <a:gd name="connsiteX4" fmla="*/ 399644 w 925104"/>
                  <a:gd name="connsiteY4" fmla="*/ 270499 h 670300"/>
                  <a:gd name="connsiteX5" fmla="*/ 39154 w 925104"/>
                  <a:gd name="connsiteY5" fmla="*/ 337709 h 670300"/>
                  <a:gd name="connsiteX6" fmla="*/ 656265 w 925104"/>
                  <a:gd name="connsiteY6" fmla="*/ 1659 h 670300"/>
                  <a:gd name="connsiteX7" fmla="*/ 637935 w 925104"/>
                  <a:gd name="connsiteY7" fmla="*/ 81089 h 670300"/>
                  <a:gd name="connsiteX8" fmla="*/ 711255 w 925104"/>
                  <a:gd name="connsiteY8" fmla="*/ 172739 h 670300"/>
                  <a:gd name="connsiteX9" fmla="*/ 925105 w 925104"/>
                  <a:gd name="connsiteY9" fmla="*/ 246059 h 67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104" h="670300">
                    <a:moveTo>
                      <a:pt x="925105" y="246059"/>
                    </a:moveTo>
                    <a:cubicBezTo>
                      <a:pt x="925105" y="246059"/>
                      <a:pt x="772355" y="417138"/>
                      <a:pt x="521845" y="630988"/>
                    </a:cubicBezTo>
                    <a:cubicBezTo>
                      <a:pt x="393534" y="734858"/>
                      <a:pt x="491295" y="618768"/>
                      <a:pt x="589055" y="447688"/>
                    </a:cubicBezTo>
                    <a:cubicBezTo>
                      <a:pt x="692925" y="276609"/>
                      <a:pt x="417975" y="514898"/>
                      <a:pt x="503514" y="362148"/>
                    </a:cubicBezTo>
                    <a:cubicBezTo>
                      <a:pt x="589055" y="209399"/>
                      <a:pt x="320214" y="417138"/>
                      <a:pt x="399644" y="270499"/>
                    </a:cubicBezTo>
                    <a:cubicBezTo>
                      <a:pt x="479075" y="129969"/>
                      <a:pt x="198014" y="258279"/>
                      <a:pt x="39154" y="337709"/>
                    </a:cubicBezTo>
                    <a:cubicBezTo>
                      <a:pt x="-119706" y="417138"/>
                      <a:pt x="228564" y="87199"/>
                      <a:pt x="656265" y="1659"/>
                    </a:cubicBezTo>
                    <a:cubicBezTo>
                      <a:pt x="784575" y="-16671"/>
                      <a:pt x="485185" y="123859"/>
                      <a:pt x="637935" y="81089"/>
                    </a:cubicBezTo>
                    <a:cubicBezTo>
                      <a:pt x="790685" y="38319"/>
                      <a:pt x="454634" y="301049"/>
                      <a:pt x="711255" y="172739"/>
                    </a:cubicBezTo>
                    <a:cubicBezTo>
                      <a:pt x="973985" y="50539"/>
                      <a:pt x="430195" y="551558"/>
                      <a:pt x="925105" y="246059"/>
                    </a:cubicBezTo>
                    <a:close/>
                  </a:path>
                </a:pathLst>
              </a:custGeom>
              <a:solidFill>
                <a:srgbClr val="333332">
                  <a:alpha val="70000"/>
                </a:srgbClr>
              </a:solidFill>
              <a:ln w="61038"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A2243409-515C-4146-AA2C-2CE4B1CA57FF}"/>
                  </a:ext>
                </a:extLst>
              </p:cNvPr>
              <p:cNvSpPr/>
              <p:nvPr/>
            </p:nvSpPr>
            <p:spPr>
              <a:xfrm>
                <a:off x="2688004" y="4782524"/>
                <a:ext cx="392734" cy="505395"/>
              </a:xfrm>
              <a:custGeom>
                <a:avLst/>
                <a:gdLst>
                  <a:gd name="connsiteX0" fmla="*/ 178686 w 392734"/>
                  <a:gd name="connsiteY0" fmla="*/ 0 h 505395"/>
                  <a:gd name="connsiteX1" fmla="*/ 7606 w 392734"/>
                  <a:gd name="connsiteY1" fmla="*/ 427700 h 505395"/>
                  <a:gd name="connsiteX2" fmla="*/ 148136 w 392734"/>
                  <a:gd name="connsiteY2" fmla="*/ 226070 h 505395"/>
                  <a:gd name="connsiteX3" fmla="*/ 209236 w 392734"/>
                  <a:gd name="connsiteY3" fmla="*/ 317720 h 505395"/>
                  <a:gd name="connsiteX4" fmla="*/ 349767 w 392734"/>
                  <a:gd name="connsiteY4" fmla="*/ 421589 h 505395"/>
                  <a:gd name="connsiteX5" fmla="*/ 380317 w 392734"/>
                  <a:gd name="connsiteY5" fmla="*/ 164970 h 505395"/>
                  <a:gd name="connsiteX6" fmla="*/ 270337 w 392734"/>
                  <a:gd name="connsiteY6" fmla="*/ 103870 h 505395"/>
                  <a:gd name="connsiteX7" fmla="*/ 178686 w 392734"/>
                  <a:gd name="connsiteY7" fmla="*/ 0 h 50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734" h="505395">
                    <a:moveTo>
                      <a:pt x="178686" y="0"/>
                    </a:moveTo>
                    <a:cubicBezTo>
                      <a:pt x="178686" y="0"/>
                      <a:pt x="93146" y="67210"/>
                      <a:pt x="7606" y="427700"/>
                    </a:cubicBezTo>
                    <a:cubicBezTo>
                      <a:pt x="-29054" y="635439"/>
                      <a:pt x="74816" y="348270"/>
                      <a:pt x="148136" y="226070"/>
                    </a:cubicBezTo>
                    <a:cubicBezTo>
                      <a:pt x="221457" y="103870"/>
                      <a:pt x="87036" y="531569"/>
                      <a:pt x="209236" y="317720"/>
                    </a:cubicBezTo>
                    <a:cubicBezTo>
                      <a:pt x="337546" y="103870"/>
                      <a:pt x="288666" y="195520"/>
                      <a:pt x="349767" y="421589"/>
                    </a:cubicBezTo>
                    <a:cubicBezTo>
                      <a:pt x="410867" y="647659"/>
                      <a:pt x="392537" y="366600"/>
                      <a:pt x="380317" y="164970"/>
                    </a:cubicBezTo>
                    <a:cubicBezTo>
                      <a:pt x="368096" y="-42770"/>
                      <a:pt x="264227" y="336050"/>
                      <a:pt x="270337" y="103870"/>
                    </a:cubicBezTo>
                    <a:cubicBezTo>
                      <a:pt x="270337" y="-134420"/>
                      <a:pt x="50376" y="281060"/>
                      <a:pt x="178686" y="0"/>
                    </a:cubicBezTo>
                    <a:close/>
                  </a:path>
                </a:pathLst>
              </a:custGeom>
              <a:solidFill>
                <a:srgbClr val="333332">
                  <a:alpha val="70000"/>
                </a:srgbClr>
              </a:solidFill>
              <a:ln w="61038"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3BE4A35-4979-4A85-AFAC-C60CB1187FB0}"/>
                  </a:ext>
                </a:extLst>
              </p:cNvPr>
              <p:cNvSpPr/>
              <p:nvPr/>
            </p:nvSpPr>
            <p:spPr>
              <a:xfrm>
                <a:off x="1233565" y="4098204"/>
                <a:ext cx="1262815" cy="518137"/>
              </a:xfrm>
              <a:custGeom>
                <a:avLst/>
                <a:gdLst>
                  <a:gd name="connsiteX0" fmla="*/ 1003795 w 1262815"/>
                  <a:gd name="connsiteY0" fmla="*/ 317720 h 518137"/>
                  <a:gd name="connsiteX1" fmla="*/ 618865 w 1262815"/>
                  <a:gd name="connsiteY1" fmla="*/ 482689 h 518137"/>
                  <a:gd name="connsiteX2" fmla="*/ 692185 w 1262815"/>
                  <a:gd name="connsiteY2" fmla="*/ 372710 h 518137"/>
                  <a:gd name="connsiteX3" fmla="*/ 484445 w 1262815"/>
                  <a:gd name="connsiteY3" fmla="*/ 293280 h 518137"/>
                  <a:gd name="connsiteX4" fmla="*/ 148395 w 1262815"/>
                  <a:gd name="connsiteY4" fmla="*/ 195520 h 518137"/>
                  <a:gd name="connsiteX5" fmla="*/ 820495 w 1262815"/>
                  <a:gd name="connsiteY5" fmla="*/ 0 h 518137"/>
                  <a:gd name="connsiteX6" fmla="*/ 979355 w 1262815"/>
                  <a:gd name="connsiteY6" fmla="*/ 91650 h 518137"/>
                  <a:gd name="connsiteX7" fmla="*/ 1052675 w 1262815"/>
                  <a:gd name="connsiteY7" fmla="*/ 195520 h 518137"/>
                  <a:gd name="connsiteX8" fmla="*/ 1003795 w 1262815"/>
                  <a:gd name="connsiteY8" fmla="*/ 317720 h 51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2815" h="518137">
                    <a:moveTo>
                      <a:pt x="1003795" y="317720"/>
                    </a:moveTo>
                    <a:cubicBezTo>
                      <a:pt x="1003795" y="317720"/>
                      <a:pt x="948805" y="317720"/>
                      <a:pt x="618865" y="482689"/>
                    </a:cubicBezTo>
                    <a:cubicBezTo>
                      <a:pt x="392795" y="574339"/>
                      <a:pt x="521105" y="470469"/>
                      <a:pt x="692185" y="372710"/>
                    </a:cubicBezTo>
                    <a:cubicBezTo>
                      <a:pt x="863265" y="274950"/>
                      <a:pt x="350025" y="397149"/>
                      <a:pt x="484445" y="293280"/>
                    </a:cubicBezTo>
                    <a:cubicBezTo>
                      <a:pt x="618865" y="183300"/>
                      <a:pt x="490555" y="146640"/>
                      <a:pt x="148395" y="195520"/>
                    </a:cubicBezTo>
                    <a:cubicBezTo>
                      <a:pt x="-199876" y="244400"/>
                      <a:pt x="81185" y="36660"/>
                      <a:pt x="820495" y="0"/>
                    </a:cubicBezTo>
                    <a:cubicBezTo>
                      <a:pt x="1413166" y="18330"/>
                      <a:pt x="545545" y="54990"/>
                      <a:pt x="979355" y="91650"/>
                    </a:cubicBezTo>
                    <a:cubicBezTo>
                      <a:pt x="1413166" y="128310"/>
                      <a:pt x="624975" y="262730"/>
                      <a:pt x="1052675" y="195520"/>
                    </a:cubicBezTo>
                    <a:cubicBezTo>
                      <a:pt x="1474266" y="128310"/>
                      <a:pt x="1156545" y="256620"/>
                      <a:pt x="1003795" y="317720"/>
                    </a:cubicBezTo>
                    <a:close/>
                  </a:path>
                </a:pathLst>
              </a:custGeom>
              <a:solidFill>
                <a:srgbClr val="333332">
                  <a:alpha val="70000"/>
                </a:srgbClr>
              </a:solidFill>
              <a:ln w="61038" cap="flat">
                <a:noFill/>
                <a:prstDash val="solid"/>
                <a:miter/>
              </a:ln>
            </p:spPr>
            <p:txBody>
              <a:bodyPr rtlCol="0" anchor="ctr"/>
              <a:lstStyle/>
              <a:p>
                <a:endParaRPr lang="en-US"/>
              </a:p>
            </p:txBody>
          </p:sp>
          <p:grpSp>
            <p:nvGrpSpPr>
              <p:cNvPr id="188" name="Graphic 16">
                <a:extLst>
                  <a:ext uri="{FF2B5EF4-FFF2-40B4-BE49-F238E27FC236}">
                    <a16:creationId xmlns:a16="http://schemas.microsoft.com/office/drawing/2014/main" id="{949BC451-0189-4EC4-A73A-137CBBF7A71C}"/>
                  </a:ext>
                </a:extLst>
              </p:cNvPr>
              <p:cNvGrpSpPr/>
              <p:nvPr/>
            </p:nvGrpSpPr>
            <p:grpSpPr>
              <a:xfrm>
                <a:off x="1125339" y="5207826"/>
                <a:ext cx="323830" cy="259016"/>
                <a:chOff x="1125339" y="5207826"/>
                <a:chExt cx="323830" cy="259016"/>
              </a:xfrm>
            </p:grpSpPr>
            <p:grpSp>
              <p:nvGrpSpPr>
                <p:cNvPr id="189" name="Graphic 16">
                  <a:extLst>
                    <a:ext uri="{FF2B5EF4-FFF2-40B4-BE49-F238E27FC236}">
                      <a16:creationId xmlns:a16="http://schemas.microsoft.com/office/drawing/2014/main" id="{8E036FEC-A51C-468B-BC7E-12C63FB7F290}"/>
                    </a:ext>
                  </a:extLst>
                </p:cNvPr>
                <p:cNvGrpSpPr/>
                <p:nvPr/>
              </p:nvGrpSpPr>
              <p:grpSpPr>
                <a:xfrm>
                  <a:off x="1125339" y="5207826"/>
                  <a:ext cx="323830" cy="259016"/>
                  <a:chOff x="1125339" y="5207826"/>
                  <a:chExt cx="323830" cy="259016"/>
                </a:xfrm>
              </p:grpSpPr>
              <p:sp>
                <p:nvSpPr>
                  <p:cNvPr id="190" name="Freeform: Shape 189">
                    <a:extLst>
                      <a:ext uri="{FF2B5EF4-FFF2-40B4-BE49-F238E27FC236}">
                        <a16:creationId xmlns:a16="http://schemas.microsoft.com/office/drawing/2014/main" id="{73DAA9F7-BA8D-4869-866B-47F7323ED75F}"/>
                      </a:ext>
                    </a:extLst>
                  </p:cNvPr>
                  <p:cNvSpPr/>
                  <p:nvPr/>
                </p:nvSpPr>
                <p:spPr>
                  <a:xfrm>
                    <a:off x="1137559" y="5218564"/>
                    <a:ext cx="293280" cy="223838"/>
                  </a:xfrm>
                  <a:custGeom>
                    <a:avLst/>
                    <a:gdLst>
                      <a:gd name="connsiteX0" fmla="*/ 0 w 293280"/>
                      <a:gd name="connsiteY0" fmla="*/ 113858 h 223838"/>
                      <a:gd name="connsiteX1" fmla="*/ 262730 w 293280"/>
                      <a:gd name="connsiteY1" fmla="*/ 223838 h 223838"/>
                      <a:gd name="connsiteX2" fmla="*/ 293280 w 293280"/>
                      <a:gd name="connsiteY2" fmla="*/ 113858 h 223838"/>
                      <a:gd name="connsiteX3" fmla="*/ 36660 w 293280"/>
                      <a:gd name="connsiteY3" fmla="*/ 16099 h 223838"/>
                      <a:gd name="connsiteX4" fmla="*/ 0 w 293280"/>
                      <a:gd name="connsiteY4" fmla="*/ 113858 h 223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280" h="223838">
                        <a:moveTo>
                          <a:pt x="0" y="113858"/>
                        </a:moveTo>
                        <a:cubicBezTo>
                          <a:pt x="0" y="113858"/>
                          <a:pt x="158860" y="3879"/>
                          <a:pt x="262730" y="223838"/>
                        </a:cubicBezTo>
                        <a:cubicBezTo>
                          <a:pt x="293280" y="113858"/>
                          <a:pt x="293280" y="113858"/>
                          <a:pt x="293280" y="113858"/>
                        </a:cubicBezTo>
                        <a:cubicBezTo>
                          <a:pt x="293280" y="113858"/>
                          <a:pt x="232180" y="-51111"/>
                          <a:pt x="36660" y="16099"/>
                        </a:cubicBezTo>
                        <a:cubicBezTo>
                          <a:pt x="18330" y="64978"/>
                          <a:pt x="0" y="113858"/>
                          <a:pt x="0" y="113858"/>
                        </a:cubicBezTo>
                        <a:close/>
                      </a:path>
                    </a:pathLst>
                  </a:custGeom>
                  <a:solidFill>
                    <a:srgbClr val="424241"/>
                  </a:solidFill>
                  <a:ln w="61038"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9BEC134D-92E4-42A2-B7C8-42F8421C574C}"/>
                      </a:ext>
                    </a:extLst>
                  </p:cNvPr>
                  <p:cNvSpPr/>
                  <p:nvPr/>
                </p:nvSpPr>
                <p:spPr>
                  <a:xfrm>
                    <a:off x="1125339" y="5207826"/>
                    <a:ext cx="323830" cy="259016"/>
                  </a:xfrm>
                  <a:custGeom>
                    <a:avLst/>
                    <a:gdLst>
                      <a:gd name="connsiteX0" fmla="*/ 274950 w 323830"/>
                      <a:gd name="connsiteY0" fmla="*/ 259017 h 259016"/>
                      <a:gd name="connsiteX1" fmla="*/ 268840 w 323830"/>
                      <a:gd name="connsiteY1" fmla="*/ 240687 h 259016"/>
                      <a:gd name="connsiteX2" fmla="*/ 122200 w 323830"/>
                      <a:gd name="connsiteY2" fmla="*/ 106267 h 259016"/>
                      <a:gd name="connsiteX3" fmla="*/ 18330 w 323830"/>
                      <a:gd name="connsiteY3" fmla="*/ 130707 h 259016"/>
                      <a:gd name="connsiteX4" fmla="*/ 0 w 323830"/>
                      <a:gd name="connsiteY4" fmla="*/ 142927 h 259016"/>
                      <a:gd name="connsiteX5" fmla="*/ 12220 w 323830"/>
                      <a:gd name="connsiteY5" fmla="*/ 118487 h 259016"/>
                      <a:gd name="connsiteX6" fmla="*/ 48880 w 323830"/>
                      <a:gd name="connsiteY6" fmla="*/ 20727 h 259016"/>
                      <a:gd name="connsiteX7" fmla="*/ 48880 w 323830"/>
                      <a:gd name="connsiteY7" fmla="*/ 14617 h 259016"/>
                      <a:gd name="connsiteX8" fmla="*/ 54990 w 323830"/>
                      <a:gd name="connsiteY8" fmla="*/ 14617 h 259016"/>
                      <a:gd name="connsiteX9" fmla="*/ 171080 w 323830"/>
                      <a:gd name="connsiteY9" fmla="*/ 2397 h 259016"/>
                      <a:gd name="connsiteX10" fmla="*/ 323830 w 323830"/>
                      <a:gd name="connsiteY10" fmla="*/ 118487 h 259016"/>
                      <a:gd name="connsiteX11" fmla="*/ 323830 w 323830"/>
                      <a:gd name="connsiteY11" fmla="*/ 118487 h 259016"/>
                      <a:gd name="connsiteX12" fmla="*/ 274950 w 323830"/>
                      <a:gd name="connsiteY12" fmla="*/ 259017 h 259016"/>
                      <a:gd name="connsiteX13" fmla="*/ 122200 w 323830"/>
                      <a:gd name="connsiteY13" fmla="*/ 94047 h 259016"/>
                      <a:gd name="connsiteX14" fmla="*/ 274950 w 323830"/>
                      <a:gd name="connsiteY14" fmla="*/ 222357 h 259016"/>
                      <a:gd name="connsiteX15" fmla="*/ 299390 w 323830"/>
                      <a:gd name="connsiteY15" fmla="*/ 130707 h 259016"/>
                      <a:gd name="connsiteX16" fmla="*/ 158860 w 323830"/>
                      <a:gd name="connsiteY16" fmla="*/ 26837 h 259016"/>
                      <a:gd name="connsiteX17" fmla="*/ 54990 w 323830"/>
                      <a:gd name="connsiteY17" fmla="*/ 39057 h 259016"/>
                      <a:gd name="connsiteX18" fmla="*/ 24440 w 323830"/>
                      <a:gd name="connsiteY18" fmla="*/ 118487 h 259016"/>
                      <a:gd name="connsiteX19" fmla="*/ 122200 w 323830"/>
                      <a:gd name="connsiteY19" fmla="*/ 94047 h 25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3830" h="259016">
                        <a:moveTo>
                          <a:pt x="274950" y="259017"/>
                        </a:moveTo>
                        <a:lnTo>
                          <a:pt x="268840" y="240687"/>
                        </a:lnTo>
                        <a:cubicBezTo>
                          <a:pt x="232180" y="161257"/>
                          <a:pt x="183300" y="112377"/>
                          <a:pt x="122200" y="106267"/>
                        </a:cubicBezTo>
                        <a:cubicBezTo>
                          <a:pt x="67210" y="100157"/>
                          <a:pt x="18330" y="130707"/>
                          <a:pt x="18330" y="130707"/>
                        </a:cubicBezTo>
                        <a:lnTo>
                          <a:pt x="0" y="142927"/>
                        </a:lnTo>
                        <a:lnTo>
                          <a:pt x="12220" y="118487"/>
                        </a:lnTo>
                        <a:cubicBezTo>
                          <a:pt x="12220" y="118487"/>
                          <a:pt x="30550" y="69607"/>
                          <a:pt x="48880" y="20727"/>
                        </a:cubicBezTo>
                        <a:lnTo>
                          <a:pt x="48880" y="14617"/>
                        </a:lnTo>
                        <a:lnTo>
                          <a:pt x="54990" y="14617"/>
                        </a:lnTo>
                        <a:cubicBezTo>
                          <a:pt x="97760" y="2397"/>
                          <a:pt x="134420" y="-3713"/>
                          <a:pt x="171080" y="2397"/>
                        </a:cubicBezTo>
                        <a:cubicBezTo>
                          <a:pt x="287170" y="14617"/>
                          <a:pt x="323830" y="118487"/>
                          <a:pt x="323830" y="118487"/>
                        </a:cubicBezTo>
                        <a:lnTo>
                          <a:pt x="323830" y="118487"/>
                        </a:lnTo>
                        <a:lnTo>
                          <a:pt x="274950" y="259017"/>
                        </a:lnTo>
                        <a:close/>
                        <a:moveTo>
                          <a:pt x="122200" y="94047"/>
                        </a:moveTo>
                        <a:cubicBezTo>
                          <a:pt x="183300" y="100157"/>
                          <a:pt x="232180" y="142927"/>
                          <a:pt x="274950" y="222357"/>
                        </a:cubicBezTo>
                        <a:lnTo>
                          <a:pt x="299390" y="130707"/>
                        </a:lnTo>
                        <a:cubicBezTo>
                          <a:pt x="293280" y="118487"/>
                          <a:pt x="256620" y="32947"/>
                          <a:pt x="158860" y="26837"/>
                        </a:cubicBezTo>
                        <a:cubicBezTo>
                          <a:pt x="128310" y="20727"/>
                          <a:pt x="91650" y="26837"/>
                          <a:pt x="54990" y="39057"/>
                        </a:cubicBezTo>
                        <a:cubicBezTo>
                          <a:pt x="42770" y="69607"/>
                          <a:pt x="30550" y="100157"/>
                          <a:pt x="24440" y="118487"/>
                        </a:cubicBezTo>
                        <a:cubicBezTo>
                          <a:pt x="48880" y="100157"/>
                          <a:pt x="79430" y="87937"/>
                          <a:pt x="122200" y="94047"/>
                        </a:cubicBezTo>
                        <a:close/>
                      </a:path>
                    </a:pathLst>
                  </a:custGeom>
                  <a:solidFill>
                    <a:srgbClr val="000000"/>
                  </a:solidFill>
                  <a:ln w="61038" cap="flat">
                    <a:noFill/>
                    <a:prstDash val="solid"/>
                    <a:miter/>
                  </a:ln>
                </p:spPr>
                <p:txBody>
                  <a:bodyPr rtlCol="0" anchor="ctr"/>
                  <a:lstStyle/>
                  <a:p>
                    <a:endParaRPr lang="en-US"/>
                  </a:p>
                </p:txBody>
              </p:sp>
            </p:grpSp>
            <p:sp>
              <p:nvSpPr>
                <p:cNvPr id="192" name="Freeform: Shape 191">
                  <a:extLst>
                    <a:ext uri="{FF2B5EF4-FFF2-40B4-BE49-F238E27FC236}">
                      <a16:creationId xmlns:a16="http://schemas.microsoft.com/office/drawing/2014/main" id="{3512C7E0-9C20-4BD6-A73C-B57FC04C2581}"/>
                    </a:ext>
                  </a:extLst>
                </p:cNvPr>
                <p:cNvSpPr/>
                <p:nvPr/>
              </p:nvSpPr>
              <p:spPr>
                <a:xfrm>
                  <a:off x="1137559" y="5222443"/>
                  <a:ext cx="293280" cy="213849"/>
                </a:xfrm>
                <a:custGeom>
                  <a:avLst/>
                  <a:gdLst>
                    <a:gd name="connsiteX0" fmla="*/ 293280 w 293280"/>
                    <a:gd name="connsiteY0" fmla="*/ 109980 h 213849"/>
                    <a:gd name="connsiteX1" fmla="*/ 226070 w 293280"/>
                    <a:gd name="connsiteY1" fmla="*/ 24440 h 213849"/>
                    <a:gd name="connsiteX2" fmla="*/ 232180 w 293280"/>
                    <a:gd name="connsiteY2" fmla="*/ 24440 h 213849"/>
                    <a:gd name="connsiteX3" fmla="*/ 226070 w 293280"/>
                    <a:gd name="connsiteY3" fmla="*/ 116090 h 213849"/>
                    <a:gd name="connsiteX4" fmla="*/ 61100 w 293280"/>
                    <a:gd name="connsiteY4" fmla="*/ 48880 h 213849"/>
                    <a:gd name="connsiteX5" fmla="*/ 61100 w 293280"/>
                    <a:gd name="connsiteY5" fmla="*/ 0 h 213849"/>
                    <a:gd name="connsiteX6" fmla="*/ 36660 w 293280"/>
                    <a:gd name="connsiteY6" fmla="*/ 6110 h 213849"/>
                    <a:gd name="connsiteX7" fmla="*/ 0 w 293280"/>
                    <a:gd name="connsiteY7" fmla="*/ 103870 h 213849"/>
                    <a:gd name="connsiteX8" fmla="*/ 262730 w 293280"/>
                    <a:gd name="connsiteY8" fmla="*/ 213850 h 213849"/>
                    <a:gd name="connsiteX9" fmla="*/ 293280 w 293280"/>
                    <a:gd name="connsiteY9" fmla="*/ 10998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80" h="213849">
                      <a:moveTo>
                        <a:pt x="293280" y="109980"/>
                      </a:moveTo>
                      <a:cubicBezTo>
                        <a:pt x="293280" y="109980"/>
                        <a:pt x="274950" y="61100"/>
                        <a:pt x="226070" y="24440"/>
                      </a:cubicBezTo>
                      <a:cubicBezTo>
                        <a:pt x="226070" y="24440"/>
                        <a:pt x="226070" y="24440"/>
                        <a:pt x="232180" y="24440"/>
                      </a:cubicBezTo>
                      <a:cubicBezTo>
                        <a:pt x="299390" y="79430"/>
                        <a:pt x="268840" y="189410"/>
                        <a:pt x="226070" y="116090"/>
                      </a:cubicBezTo>
                      <a:cubicBezTo>
                        <a:pt x="183300" y="48880"/>
                        <a:pt x="97760" y="36660"/>
                        <a:pt x="61100" y="48880"/>
                      </a:cubicBezTo>
                      <a:cubicBezTo>
                        <a:pt x="36660" y="54990"/>
                        <a:pt x="48880" y="24440"/>
                        <a:pt x="61100" y="0"/>
                      </a:cubicBezTo>
                      <a:cubicBezTo>
                        <a:pt x="54990" y="0"/>
                        <a:pt x="48880" y="6110"/>
                        <a:pt x="36660" y="6110"/>
                      </a:cubicBezTo>
                      <a:cubicBezTo>
                        <a:pt x="18330" y="54990"/>
                        <a:pt x="0" y="103870"/>
                        <a:pt x="0" y="103870"/>
                      </a:cubicBezTo>
                      <a:cubicBezTo>
                        <a:pt x="0" y="103870"/>
                        <a:pt x="158860" y="-6110"/>
                        <a:pt x="262730" y="213850"/>
                      </a:cubicBezTo>
                      <a:cubicBezTo>
                        <a:pt x="293280" y="109980"/>
                        <a:pt x="293280" y="109980"/>
                        <a:pt x="293280" y="109980"/>
                      </a:cubicBezTo>
                      <a:close/>
                    </a:path>
                  </a:pathLst>
                </a:custGeom>
                <a:solidFill>
                  <a:srgbClr val="424241"/>
                </a:solidFill>
                <a:ln w="61038"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F2EDEA14-201E-4395-A086-2FE6E2709734}"/>
                    </a:ext>
                  </a:extLst>
                </p:cNvPr>
                <p:cNvSpPr/>
                <p:nvPr/>
              </p:nvSpPr>
              <p:spPr>
                <a:xfrm>
                  <a:off x="1213675" y="5228806"/>
                  <a:ext cx="148732" cy="62620"/>
                </a:xfrm>
                <a:custGeom>
                  <a:avLst/>
                  <a:gdLst>
                    <a:gd name="connsiteX0" fmla="*/ 15534 w 148732"/>
                    <a:gd name="connsiteY0" fmla="*/ 18077 h 62620"/>
                    <a:gd name="connsiteX1" fmla="*/ 119404 w 148732"/>
                    <a:gd name="connsiteY1" fmla="*/ 48627 h 62620"/>
                    <a:gd name="connsiteX2" fmla="*/ 82744 w 148732"/>
                    <a:gd name="connsiteY2" fmla="*/ 5857 h 62620"/>
                    <a:gd name="connsiteX3" fmla="*/ 15534 w 148732"/>
                    <a:gd name="connsiteY3" fmla="*/ 18077 h 62620"/>
                  </a:gdLst>
                  <a:ahLst/>
                  <a:cxnLst>
                    <a:cxn ang="0">
                      <a:pos x="connsiteX0" y="connsiteY0"/>
                    </a:cxn>
                    <a:cxn ang="0">
                      <a:pos x="connsiteX1" y="connsiteY1"/>
                    </a:cxn>
                    <a:cxn ang="0">
                      <a:pos x="connsiteX2" y="connsiteY2"/>
                    </a:cxn>
                    <a:cxn ang="0">
                      <a:pos x="connsiteX3" y="connsiteY3"/>
                    </a:cxn>
                  </a:cxnLst>
                  <a:rect l="l" t="t" r="r" b="b"/>
                  <a:pathLst>
                    <a:path w="148732" h="62620">
                      <a:moveTo>
                        <a:pt x="15534" y="18077"/>
                      </a:moveTo>
                      <a:cubicBezTo>
                        <a:pt x="15534" y="18077"/>
                        <a:pt x="70524" y="5857"/>
                        <a:pt x="119404" y="48627"/>
                      </a:cubicBezTo>
                      <a:cubicBezTo>
                        <a:pt x="168284" y="91397"/>
                        <a:pt x="156064" y="24187"/>
                        <a:pt x="82744" y="5857"/>
                      </a:cubicBezTo>
                      <a:cubicBezTo>
                        <a:pt x="9424" y="-12473"/>
                        <a:pt x="-21126" y="18077"/>
                        <a:pt x="15534" y="18077"/>
                      </a:cubicBezTo>
                      <a:close/>
                    </a:path>
                  </a:pathLst>
                </a:custGeom>
                <a:solidFill>
                  <a:srgbClr val="FFFFFF"/>
                </a:solidFill>
                <a:ln w="61038"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F1C18C9-5ADD-42D9-875C-089FA5DB186E}"/>
                    </a:ext>
                  </a:extLst>
                </p:cNvPr>
                <p:cNvSpPr/>
                <p:nvPr/>
              </p:nvSpPr>
              <p:spPr>
                <a:xfrm rot="2234265">
                  <a:off x="1375328" y="5290715"/>
                  <a:ext cx="12219" cy="12219"/>
                </a:xfrm>
                <a:custGeom>
                  <a:avLst/>
                  <a:gdLst>
                    <a:gd name="connsiteX0" fmla="*/ 12219 w 12219"/>
                    <a:gd name="connsiteY0" fmla="*/ 6110 h 12219"/>
                    <a:gd name="connsiteX1" fmla="*/ 6110 w 12219"/>
                    <a:gd name="connsiteY1" fmla="*/ 12220 h 12219"/>
                    <a:gd name="connsiteX2" fmla="*/ 0 w 12219"/>
                    <a:gd name="connsiteY2" fmla="*/ 6110 h 12219"/>
                    <a:gd name="connsiteX3" fmla="*/ 6110 w 12219"/>
                    <a:gd name="connsiteY3" fmla="*/ 0 h 12219"/>
                    <a:gd name="connsiteX4" fmla="*/ 12219 w 1221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9" h="12219">
                      <a:moveTo>
                        <a:pt x="12219" y="6110"/>
                      </a:moveTo>
                      <a:cubicBezTo>
                        <a:pt x="12219" y="9484"/>
                        <a:pt x="9484" y="12220"/>
                        <a:pt x="6110" y="12220"/>
                      </a:cubicBezTo>
                      <a:cubicBezTo>
                        <a:pt x="2735" y="12220"/>
                        <a:pt x="0" y="9484"/>
                        <a:pt x="0" y="6110"/>
                      </a:cubicBezTo>
                      <a:cubicBezTo>
                        <a:pt x="0" y="2735"/>
                        <a:pt x="2735" y="0"/>
                        <a:pt x="6110" y="0"/>
                      </a:cubicBezTo>
                      <a:cubicBezTo>
                        <a:pt x="9484" y="0"/>
                        <a:pt x="12219" y="2735"/>
                        <a:pt x="12219" y="6110"/>
                      </a:cubicBezTo>
                      <a:close/>
                    </a:path>
                  </a:pathLst>
                </a:custGeom>
                <a:solidFill>
                  <a:srgbClr val="FFFFFF"/>
                </a:solidFill>
                <a:ln w="61036" cap="flat">
                  <a:noFill/>
                  <a:prstDash val="solid"/>
                  <a:miter/>
                </a:ln>
              </p:spPr>
              <p:txBody>
                <a:bodyPr rtlCol="0" anchor="ctr"/>
                <a:lstStyle/>
                <a:p>
                  <a:endParaRPr lang="en-US"/>
                </a:p>
              </p:txBody>
            </p:sp>
          </p:grpSp>
          <p:grpSp>
            <p:nvGrpSpPr>
              <p:cNvPr id="195" name="Graphic 16">
                <a:extLst>
                  <a:ext uri="{FF2B5EF4-FFF2-40B4-BE49-F238E27FC236}">
                    <a16:creationId xmlns:a16="http://schemas.microsoft.com/office/drawing/2014/main" id="{13F72582-EFC1-486B-AA5F-5020FB2870C5}"/>
                  </a:ext>
                </a:extLst>
              </p:cNvPr>
              <p:cNvGrpSpPr/>
              <p:nvPr/>
            </p:nvGrpSpPr>
            <p:grpSpPr>
              <a:xfrm>
                <a:off x="2060170" y="5534053"/>
                <a:ext cx="513240" cy="366599"/>
                <a:chOff x="2060170" y="5534053"/>
                <a:chExt cx="513240" cy="366599"/>
              </a:xfrm>
            </p:grpSpPr>
            <p:grpSp>
              <p:nvGrpSpPr>
                <p:cNvPr id="196" name="Graphic 16">
                  <a:extLst>
                    <a:ext uri="{FF2B5EF4-FFF2-40B4-BE49-F238E27FC236}">
                      <a16:creationId xmlns:a16="http://schemas.microsoft.com/office/drawing/2014/main" id="{1861D76D-7EB9-449C-AA3E-967610642A96}"/>
                    </a:ext>
                  </a:extLst>
                </p:cNvPr>
                <p:cNvGrpSpPr/>
                <p:nvPr/>
              </p:nvGrpSpPr>
              <p:grpSpPr>
                <a:xfrm>
                  <a:off x="2060170" y="5534053"/>
                  <a:ext cx="513240" cy="366599"/>
                  <a:chOff x="2060170" y="5534053"/>
                  <a:chExt cx="513240" cy="366599"/>
                </a:xfrm>
              </p:grpSpPr>
              <p:grpSp>
                <p:nvGrpSpPr>
                  <p:cNvPr id="197" name="Graphic 16">
                    <a:extLst>
                      <a:ext uri="{FF2B5EF4-FFF2-40B4-BE49-F238E27FC236}">
                        <a16:creationId xmlns:a16="http://schemas.microsoft.com/office/drawing/2014/main" id="{801BC79E-66E1-48D8-8061-9513E4BCEFEB}"/>
                      </a:ext>
                    </a:extLst>
                  </p:cNvPr>
                  <p:cNvGrpSpPr/>
                  <p:nvPr/>
                </p:nvGrpSpPr>
                <p:grpSpPr>
                  <a:xfrm>
                    <a:off x="2060170" y="5534053"/>
                    <a:ext cx="513240" cy="366599"/>
                    <a:chOff x="2060170" y="5534053"/>
                    <a:chExt cx="513240" cy="366599"/>
                  </a:xfrm>
                </p:grpSpPr>
                <p:sp>
                  <p:nvSpPr>
                    <p:cNvPr id="198" name="Freeform: Shape 197">
                      <a:extLst>
                        <a:ext uri="{FF2B5EF4-FFF2-40B4-BE49-F238E27FC236}">
                          <a16:creationId xmlns:a16="http://schemas.microsoft.com/office/drawing/2014/main" id="{1407B81B-75B3-4119-9C33-E656AB94382A}"/>
                        </a:ext>
                      </a:extLst>
                    </p:cNvPr>
                    <p:cNvSpPr/>
                    <p:nvPr/>
                  </p:nvSpPr>
                  <p:spPr>
                    <a:xfrm>
                      <a:off x="2072390" y="5540163"/>
                      <a:ext cx="488800" cy="348269"/>
                    </a:xfrm>
                    <a:custGeom>
                      <a:avLst/>
                      <a:gdLst>
                        <a:gd name="connsiteX0" fmla="*/ 488800 w 488800"/>
                        <a:gd name="connsiteY0" fmla="*/ 329940 h 348269"/>
                        <a:gd name="connsiteX1" fmla="*/ 250510 w 488800"/>
                        <a:gd name="connsiteY1" fmla="*/ 128310 h 348269"/>
                        <a:gd name="connsiteX2" fmla="*/ 67210 w 488800"/>
                        <a:gd name="connsiteY2" fmla="*/ 0 h 348269"/>
                        <a:gd name="connsiteX3" fmla="*/ 0 w 488800"/>
                        <a:gd name="connsiteY3" fmla="*/ 54990 h 348269"/>
                        <a:gd name="connsiteX4" fmla="*/ 452140 w 488800"/>
                        <a:gd name="connsiteY4" fmla="*/ 348269 h 348269"/>
                        <a:gd name="connsiteX5" fmla="*/ 488800 w 488800"/>
                        <a:gd name="connsiteY5" fmla="*/ 32994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800" h="348269">
                          <a:moveTo>
                            <a:pt x="488800" y="329940"/>
                          </a:moveTo>
                          <a:cubicBezTo>
                            <a:pt x="415480" y="256620"/>
                            <a:pt x="311610" y="171080"/>
                            <a:pt x="250510" y="128310"/>
                          </a:cubicBezTo>
                          <a:cubicBezTo>
                            <a:pt x="146640" y="54990"/>
                            <a:pt x="67210" y="0"/>
                            <a:pt x="67210" y="0"/>
                          </a:cubicBezTo>
                          <a:lnTo>
                            <a:pt x="0" y="54990"/>
                          </a:lnTo>
                          <a:lnTo>
                            <a:pt x="452140" y="348269"/>
                          </a:lnTo>
                          <a:cubicBezTo>
                            <a:pt x="464360" y="342160"/>
                            <a:pt x="476580" y="336050"/>
                            <a:pt x="488800" y="329940"/>
                          </a:cubicBezTo>
                          <a:close/>
                        </a:path>
                      </a:pathLst>
                    </a:custGeom>
                    <a:solidFill>
                      <a:srgbClr val="424241"/>
                    </a:solidFill>
                    <a:ln w="61038"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F57D67F6-E482-4389-AD8D-4798BEF6C471}"/>
                        </a:ext>
                      </a:extLst>
                    </p:cNvPr>
                    <p:cNvSpPr/>
                    <p:nvPr/>
                  </p:nvSpPr>
                  <p:spPr>
                    <a:xfrm>
                      <a:off x="2060170" y="5534053"/>
                      <a:ext cx="513240" cy="366599"/>
                    </a:xfrm>
                    <a:custGeom>
                      <a:avLst/>
                      <a:gdLst>
                        <a:gd name="connsiteX0" fmla="*/ 464360 w 513240"/>
                        <a:gd name="connsiteY0" fmla="*/ 366600 h 366599"/>
                        <a:gd name="connsiteX1" fmla="*/ 0 w 513240"/>
                        <a:gd name="connsiteY1" fmla="*/ 67210 h 366599"/>
                        <a:gd name="connsiteX2" fmla="*/ 79430 w 513240"/>
                        <a:gd name="connsiteY2" fmla="*/ 0 h 366599"/>
                        <a:gd name="connsiteX3" fmla="*/ 85540 w 513240"/>
                        <a:gd name="connsiteY3" fmla="*/ 0 h 366599"/>
                        <a:gd name="connsiteX4" fmla="*/ 268840 w 513240"/>
                        <a:gd name="connsiteY4" fmla="*/ 128310 h 366599"/>
                        <a:gd name="connsiteX5" fmla="*/ 507130 w 513240"/>
                        <a:gd name="connsiteY5" fmla="*/ 329940 h 366599"/>
                        <a:gd name="connsiteX6" fmla="*/ 513240 w 513240"/>
                        <a:gd name="connsiteY6" fmla="*/ 336050 h 366599"/>
                        <a:gd name="connsiteX7" fmla="*/ 501020 w 513240"/>
                        <a:gd name="connsiteY7" fmla="*/ 342160 h 366599"/>
                        <a:gd name="connsiteX8" fmla="*/ 464360 w 513240"/>
                        <a:gd name="connsiteY8" fmla="*/ 366600 h 366599"/>
                        <a:gd name="connsiteX9" fmla="*/ 464360 w 513240"/>
                        <a:gd name="connsiteY9" fmla="*/ 366600 h 366599"/>
                        <a:gd name="connsiteX10" fmla="*/ 24440 w 513240"/>
                        <a:gd name="connsiteY10" fmla="*/ 61100 h 366599"/>
                        <a:gd name="connsiteX11" fmla="*/ 464360 w 513240"/>
                        <a:gd name="connsiteY11" fmla="*/ 348270 h 366599"/>
                        <a:gd name="connsiteX12" fmla="*/ 494910 w 513240"/>
                        <a:gd name="connsiteY12" fmla="*/ 336050 h 366599"/>
                        <a:gd name="connsiteX13" fmla="*/ 268840 w 513240"/>
                        <a:gd name="connsiteY13" fmla="*/ 146640 h 366599"/>
                        <a:gd name="connsiteX14" fmla="*/ 85540 w 513240"/>
                        <a:gd name="connsiteY14" fmla="*/ 18330 h 366599"/>
                        <a:gd name="connsiteX15" fmla="*/ 24440 w 513240"/>
                        <a:gd name="connsiteY15" fmla="*/ 61100 h 36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240" h="366599">
                          <a:moveTo>
                            <a:pt x="464360" y="366600"/>
                          </a:moveTo>
                          <a:lnTo>
                            <a:pt x="0" y="67210"/>
                          </a:lnTo>
                          <a:lnTo>
                            <a:pt x="79430" y="0"/>
                          </a:lnTo>
                          <a:lnTo>
                            <a:pt x="85540" y="0"/>
                          </a:lnTo>
                          <a:cubicBezTo>
                            <a:pt x="85540" y="0"/>
                            <a:pt x="171080" y="54990"/>
                            <a:pt x="268840" y="128310"/>
                          </a:cubicBezTo>
                          <a:cubicBezTo>
                            <a:pt x="329940" y="171080"/>
                            <a:pt x="433810" y="256620"/>
                            <a:pt x="507130" y="329940"/>
                          </a:cubicBezTo>
                          <a:lnTo>
                            <a:pt x="513240" y="336050"/>
                          </a:lnTo>
                          <a:lnTo>
                            <a:pt x="501020" y="342160"/>
                          </a:lnTo>
                          <a:cubicBezTo>
                            <a:pt x="494910" y="348270"/>
                            <a:pt x="476580" y="354380"/>
                            <a:pt x="464360" y="366600"/>
                          </a:cubicBezTo>
                          <a:lnTo>
                            <a:pt x="464360" y="366600"/>
                          </a:lnTo>
                          <a:close/>
                          <a:moveTo>
                            <a:pt x="24440" y="61100"/>
                          </a:moveTo>
                          <a:lnTo>
                            <a:pt x="464360" y="348270"/>
                          </a:lnTo>
                          <a:cubicBezTo>
                            <a:pt x="476580" y="342160"/>
                            <a:pt x="482690" y="336050"/>
                            <a:pt x="494910" y="336050"/>
                          </a:cubicBezTo>
                          <a:cubicBezTo>
                            <a:pt x="421590" y="262730"/>
                            <a:pt x="323830" y="183300"/>
                            <a:pt x="268840" y="146640"/>
                          </a:cubicBezTo>
                          <a:cubicBezTo>
                            <a:pt x="177190" y="85540"/>
                            <a:pt x="103870" y="30550"/>
                            <a:pt x="85540" y="18330"/>
                          </a:cubicBezTo>
                          <a:lnTo>
                            <a:pt x="24440" y="61100"/>
                          </a:lnTo>
                          <a:close/>
                        </a:path>
                      </a:pathLst>
                    </a:custGeom>
                    <a:solidFill>
                      <a:srgbClr val="000000"/>
                    </a:solidFill>
                    <a:ln w="61038" cap="flat">
                      <a:noFill/>
                      <a:prstDash val="solid"/>
                      <a:miter/>
                    </a:ln>
                  </p:spPr>
                  <p:txBody>
                    <a:bodyPr rtlCol="0" anchor="ctr"/>
                    <a:lstStyle/>
                    <a:p>
                      <a:endParaRPr lang="en-US"/>
                    </a:p>
                  </p:txBody>
                </p:sp>
              </p:grpSp>
              <p:sp>
                <p:nvSpPr>
                  <p:cNvPr id="200" name="Freeform: Shape 199">
                    <a:extLst>
                      <a:ext uri="{FF2B5EF4-FFF2-40B4-BE49-F238E27FC236}">
                        <a16:creationId xmlns:a16="http://schemas.microsoft.com/office/drawing/2014/main" id="{CF8AFF15-C735-4480-A26D-2B378A443772}"/>
                      </a:ext>
                    </a:extLst>
                  </p:cNvPr>
                  <p:cNvSpPr/>
                  <p:nvPr/>
                </p:nvSpPr>
                <p:spPr>
                  <a:xfrm>
                    <a:off x="2072390" y="5540163"/>
                    <a:ext cx="476580" cy="348269"/>
                  </a:xfrm>
                  <a:custGeom>
                    <a:avLst/>
                    <a:gdLst>
                      <a:gd name="connsiteX0" fmla="*/ 476580 w 476580"/>
                      <a:gd name="connsiteY0" fmla="*/ 336050 h 348269"/>
                      <a:gd name="connsiteX1" fmla="*/ 85540 w 476580"/>
                      <a:gd name="connsiteY1" fmla="*/ 67210 h 348269"/>
                      <a:gd name="connsiteX2" fmla="*/ 91650 w 476580"/>
                      <a:gd name="connsiteY2" fmla="*/ 18330 h 348269"/>
                      <a:gd name="connsiteX3" fmla="*/ 67210 w 476580"/>
                      <a:gd name="connsiteY3" fmla="*/ 0 h 348269"/>
                      <a:gd name="connsiteX4" fmla="*/ 0 w 476580"/>
                      <a:gd name="connsiteY4" fmla="*/ 54990 h 348269"/>
                      <a:gd name="connsiteX5" fmla="*/ 452140 w 476580"/>
                      <a:gd name="connsiteY5" fmla="*/ 348269 h 348269"/>
                      <a:gd name="connsiteX6" fmla="*/ 476580 w 476580"/>
                      <a:gd name="connsiteY6" fmla="*/ 33605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580" h="348269">
                        <a:moveTo>
                          <a:pt x="476580" y="336050"/>
                        </a:moveTo>
                        <a:cubicBezTo>
                          <a:pt x="360490" y="250510"/>
                          <a:pt x="116090" y="79430"/>
                          <a:pt x="85540" y="67210"/>
                        </a:cubicBezTo>
                        <a:cubicBezTo>
                          <a:pt x="67210" y="54990"/>
                          <a:pt x="79430" y="36660"/>
                          <a:pt x="91650" y="18330"/>
                        </a:cubicBezTo>
                        <a:cubicBezTo>
                          <a:pt x="79430" y="6110"/>
                          <a:pt x="67210" y="0"/>
                          <a:pt x="67210" y="0"/>
                        </a:cubicBezTo>
                        <a:lnTo>
                          <a:pt x="0" y="54990"/>
                        </a:lnTo>
                        <a:lnTo>
                          <a:pt x="452140" y="348269"/>
                        </a:lnTo>
                        <a:cubicBezTo>
                          <a:pt x="458250" y="348269"/>
                          <a:pt x="464360" y="342160"/>
                          <a:pt x="476580" y="336050"/>
                        </a:cubicBezTo>
                        <a:close/>
                      </a:path>
                    </a:pathLst>
                  </a:custGeom>
                  <a:solidFill>
                    <a:srgbClr val="424241"/>
                  </a:solidFill>
                  <a:ln w="61038" cap="flat">
                    <a:noFill/>
                    <a:prstDash val="solid"/>
                    <a:miter/>
                  </a:ln>
                </p:spPr>
                <p:txBody>
                  <a:bodyPr rtlCol="0" anchor="ctr"/>
                  <a:lstStyle/>
                  <a:p>
                    <a:endParaRPr lang="en-US"/>
                  </a:p>
                </p:txBody>
              </p:sp>
            </p:grpSp>
            <p:sp>
              <p:nvSpPr>
                <p:cNvPr id="201" name="Freeform: Shape 200">
                  <a:extLst>
                    <a:ext uri="{FF2B5EF4-FFF2-40B4-BE49-F238E27FC236}">
                      <a16:creationId xmlns:a16="http://schemas.microsoft.com/office/drawing/2014/main" id="{7F126411-33DE-4F22-AC09-6F917A07AC94}"/>
                    </a:ext>
                  </a:extLst>
                </p:cNvPr>
                <p:cNvSpPr/>
                <p:nvPr/>
              </p:nvSpPr>
              <p:spPr>
                <a:xfrm>
                  <a:off x="2204768" y="5601226"/>
                  <a:ext cx="186824" cy="131603"/>
                </a:xfrm>
                <a:custGeom>
                  <a:avLst/>
                  <a:gdLst>
                    <a:gd name="connsiteX0" fmla="*/ 20371 w 186824"/>
                    <a:gd name="connsiteY0" fmla="*/ 6147 h 131603"/>
                    <a:gd name="connsiteX1" fmla="*/ 185341 w 186824"/>
                    <a:gd name="connsiteY1" fmla="*/ 128347 h 131603"/>
                    <a:gd name="connsiteX2" fmla="*/ 20371 w 186824"/>
                    <a:gd name="connsiteY2" fmla="*/ 6147 h 131603"/>
                  </a:gdLst>
                  <a:ahLst/>
                  <a:cxnLst>
                    <a:cxn ang="0">
                      <a:pos x="connsiteX0" y="connsiteY0"/>
                    </a:cxn>
                    <a:cxn ang="0">
                      <a:pos x="connsiteX1" y="connsiteY1"/>
                    </a:cxn>
                    <a:cxn ang="0">
                      <a:pos x="connsiteX2" y="connsiteY2"/>
                    </a:cxn>
                  </a:cxnLst>
                  <a:rect l="l" t="t" r="r" b="b"/>
                  <a:pathLst>
                    <a:path w="186824" h="131603">
                      <a:moveTo>
                        <a:pt x="20371" y="6147"/>
                      </a:moveTo>
                      <a:cubicBezTo>
                        <a:pt x="20371" y="6147"/>
                        <a:pt x="154791" y="97797"/>
                        <a:pt x="185341" y="128347"/>
                      </a:cubicBezTo>
                      <a:cubicBezTo>
                        <a:pt x="209781" y="158897"/>
                        <a:pt x="-77389" y="-36623"/>
                        <a:pt x="20371" y="6147"/>
                      </a:cubicBezTo>
                      <a:close/>
                    </a:path>
                  </a:pathLst>
                </a:custGeom>
                <a:solidFill>
                  <a:srgbClr val="FFFFFF"/>
                </a:solidFill>
                <a:ln w="61038" cap="flat">
                  <a:noFill/>
                  <a:prstDash val="solid"/>
                  <a:miter/>
                </a:ln>
              </p:spPr>
              <p:txBody>
                <a:bodyPr rtlCol="0" anchor="ctr"/>
                <a:lstStyle/>
                <a:p>
                  <a:endParaRPr lang="en-US"/>
                </a:p>
              </p:txBody>
            </p:sp>
          </p:grpSp>
          <p:grpSp>
            <p:nvGrpSpPr>
              <p:cNvPr id="202" name="Graphic 16">
                <a:extLst>
                  <a:ext uri="{FF2B5EF4-FFF2-40B4-BE49-F238E27FC236}">
                    <a16:creationId xmlns:a16="http://schemas.microsoft.com/office/drawing/2014/main" id="{3BE48D0E-3961-4919-B4C4-B37E187C717C}"/>
                  </a:ext>
                </a:extLst>
              </p:cNvPr>
              <p:cNvGrpSpPr/>
              <p:nvPr/>
            </p:nvGrpSpPr>
            <p:grpSpPr>
              <a:xfrm>
                <a:off x="1367778" y="5166200"/>
                <a:ext cx="796895" cy="657131"/>
                <a:chOff x="1367778" y="5166200"/>
                <a:chExt cx="796895" cy="657131"/>
              </a:xfrm>
            </p:grpSpPr>
            <p:grpSp>
              <p:nvGrpSpPr>
                <p:cNvPr id="203" name="Graphic 16">
                  <a:extLst>
                    <a:ext uri="{FF2B5EF4-FFF2-40B4-BE49-F238E27FC236}">
                      <a16:creationId xmlns:a16="http://schemas.microsoft.com/office/drawing/2014/main" id="{06203EE7-2C1F-4ABC-B868-015A7D9D5020}"/>
                    </a:ext>
                  </a:extLst>
                </p:cNvPr>
                <p:cNvGrpSpPr/>
                <p:nvPr/>
              </p:nvGrpSpPr>
              <p:grpSpPr>
                <a:xfrm>
                  <a:off x="1367778" y="5166200"/>
                  <a:ext cx="796895" cy="657131"/>
                  <a:chOff x="1367778" y="5166200"/>
                  <a:chExt cx="796895" cy="657131"/>
                </a:xfrm>
              </p:grpSpPr>
              <p:grpSp>
                <p:nvGrpSpPr>
                  <p:cNvPr id="204" name="Graphic 16">
                    <a:extLst>
                      <a:ext uri="{FF2B5EF4-FFF2-40B4-BE49-F238E27FC236}">
                        <a16:creationId xmlns:a16="http://schemas.microsoft.com/office/drawing/2014/main" id="{761FD9A6-AFB8-4A4D-9673-387D44465839}"/>
                      </a:ext>
                    </a:extLst>
                  </p:cNvPr>
                  <p:cNvGrpSpPr/>
                  <p:nvPr/>
                </p:nvGrpSpPr>
                <p:grpSpPr>
                  <a:xfrm>
                    <a:off x="1367778" y="5166200"/>
                    <a:ext cx="796895" cy="657131"/>
                    <a:chOff x="1367778" y="5166200"/>
                    <a:chExt cx="796895" cy="657131"/>
                  </a:xfrm>
                </p:grpSpPr>
                <p:sp>
                  <p:nvSpPr>
                    <p:cNvPr id="205" name="Freeform: Shape 204">
                      <a:extLst>
                        <a:ext uri="{FF2B5EF4-FFF2-40B4-BE49-F238E27FC236}">
                          <a16:creationId xmlns:a16="http://schemas.microsoft.com/office/drawing/2014/main" id="{5B65E889-2C65-4003-87EE-472E5C7A906F}"/>
                        </a:ext>
                      </a:extLst>
                    </p:cNvPr>
                    <p:cNvSpPr/>
                    <p:nvPr/>
                  </p:nvSpPr>
                  <p:spPr>
                    <a:xfrm>
                      <a:off x="1379998" y="5175538"/>
                      <a:ext cx="784675" cy="646276"/>
                    </a:xfrm>
                    <a:custGeom>
                      <a:avLst/>
                      <a:gdLst>
                        <a:gd name="connsiteX0" fmla="*/ 771822 w 784675"/>
                        <a:gd name="connsiteY0" fmla="*/ 334074 h 646276"/>
                        <a:gd name="connsiteX1" fmla="*/ 655732 w 784675"/>
                        <a:gd name="connsiteY1" fmla="*/ 120225 h 646276"/>
                        <a:gd name="connsiteX2" fmla="*/ 240251 w 784675"/>
                        <a:gd name="connsiteY2" fmla="*/ 4135 h 646276"/>
                        <a:gd name="connsiteX3" fmla="*/ 38621 w 784675"/>
                        <a:gd name="connsiteY3" fmla="*/ 126335 h 646276"/>
                        <a:gd name="connsiteX4" fmla="*/ 1961 w 784675"/>
                        <a:gd name="connsiteY4" fmla="*/ 376844 h 646276"/>
                        <a:gd name="connsiteX5" fmla="*/ 331901 w 784675"/>
                        <a:gd name="connsiteY5" fmla="*/ 627354 h 646276"/>
                        <a:gd name="connsiteX6" fmla="*/ 655732 w 784675"/>
                        <a:gd name="connsiteY6" fmla="*/ 566254 h 646276"/>
                        <a:gd name="connsiteX7" fmla="*/ 771822 w 784675"/>
                        <a:gd name="connsiteY7" fmla="*/ 334074 h 646276"/>
                        <a:gd name="connsiteX8" fmla="*/ 606852 w 784675"/>
                        <a:gd name="connsiteY8" fmla="*/ 529594 h 646276"/>
                        <a:gd name="connsiteX9" fmla="*/ 331901 w 784675"/>
                        <a:gd name="connsiteY9" fmla="*/ 578474 h 646276"/>
                        <a:gd name="connsiteX10" fmla="*/ 50841 w 784675"/>
                        <a:gd name="connsiteY10" fmla="*/ 364624 h 646276"/>
                        <a:gd name="connsiteX11" fmla="*/ 81391 w 784675"/>
                        <a:gd name="connsiteY11" fmla="*/ 150775 h 646276"/>
                        <a:gd name="connsiteX12" fmla="*/ 252471 w 784675"/>
                        <a:gd name="connsiteY12" fmla="*/ 46905 h 646276"/>
                        <a:gd name="connsiteX13" fmla="*/ 606852 w 784675"/>
                        <a:gd name="connsiteY13" fmla="*/ 144665 h 646276"/>
                        <a:gd name="connsiteX14" fmla="*/ 704612 w 784675"/>
                        <a:gd name="connsiteY14" fmla="*/ 327964 h 646276"/>
                        <a:gd name="connsiteX15" fmla="*/ 606852 w 784675"/>
                        <a:gd name="connsiteY15" fmla="*/ 529594 h 64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675" h="646276">
                          <a:moveTo>
                            <a:pt x="771822" y="334074"/>
                          </a:moveTo>
                          <a:cubicBezTo>
                            <a:pt x="802372" y="260755"/>
                            <a:pt x="784042" y="175215"/>
                            <a:pt x="655732" y="120225"/>
                          </a:cubicBezTo>
                          <a:cubicBezTo>
                            <a:pt x="527422" y="65235"/>
                            <a:pt x="295241" y="10245"/>
                            <a:pt x="240251" y="4135"/>
                          </a:cubicBezTo>
                          <a:cubicBezTo>
                            <a:pt x="185261" y="-1975"/>
                            <a:pt x="93611" y="-20305"/>
                            <a:pt x="38621" y="126335"/>
                          </a:cubicBezTo>
                          <a:cubicBezTo>
                            <a:pt x="38621" y="126335"/>
                            <a:pt x="-10259" y="236315"/>
                            <a:pt x="1961" y="376844"/>
                          </a:cubicBezTo>
                          <a:cubicBezTo>
                            <a:pt x="8071" y="474604"/>
                            <a:pt x="118051" y="547924"/>
                            <a:pt x="331901" y="627354"/>
                          </a:cubicBezTo>
                          <a:cubicBezTo>
                            <a:pt x="496872" y="676234"/>
                            <a:pt x="619072" y="621244"/>
                            <a:pt x="655732" y="566254"/>
                          </a:cubicBezTo>
                          <a:cubicBezTo>
                            <a:pt x="698502" y="480714"/>
                            <a:pt x="741272" y="407394"/>
                            <a:pt x="771822" y="334074"/>
                          </a:cubicBezTo>
                          <a:close/>
                          <a:moveTo>
                            <a:pt x="606852" y="529594"/>
                          </a:moveTo>
                          <a:cubicBezTo>
                            <a:pt x="582412" y="578474"/>
                            <a:pt x="472432" y="621244"/>
                            <a:pt x="331901" y="578474"/>
                          </a:cubicBezTo>
                          <a:cubicBezTo>
                            <a:pt x="148601" y="511264"/>
                            <a:pt x="56951" y="450164"/>
                            <a:pt x="50841" y="364624"/>
                          </a:cubicBezTo>
                          <a:cubicBezTo>
                            <a:pt x="44731" y="242425"/>
                            <a:pt x="81391" y="150775"/>
                            <a:pt x="81391" y="150775"/>
                          </a:cubicBezTo>
                          <a:cubicBezTo>
                            <a:pt x="130271" y="28575"/>
                            <a:pt x="203591" y="40795"/>
                            <a:pt x="252471" y="46905"/>
                          </a:cubicBezTo>
                          <a:cubicBezTo>
                            <a:pt x="301351" y="53015"/>
                            <a:pt x="496872" y="95785"/>
                            <a:pt x="606852" y="144665"/>
                          </a:cubicBezTo>
                          <a:cubicBezTo>
                            <a:pt x="716832" y="193545"/>
                            <a:pt x="735162" y="266865"/>
                            <a:pt x="704612" y="327964"/>
                          </a:cubicBezTo>
                          <a:cubicBezTo>
                            <a:pt x="680172" y="395174"/>
                            <a:pt x="649622" y="456274"/>
                            <a:pt x="606852" y="529594"/>
                          </a:cubicBezTo>
                          <a:close/>
                        </a:path>
                      </a:pathLst>
                    </a:custGeom>
                    <a:solidFill>
                      <a:srgbClr val="424241"/>
                    </a:solidFill>
                    <a:ln w="61038"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96A251F6-E6E4-481A-8257-525EE2E4BAAB}"/>
                        </a:ext>
                      </a:extLst>
                    </p:cNvPr>
                    <p:cNvSpPr/>
                    <p:nvPr/>
                  </p:nvSpPr>
                  <p:spPr>
                    <a:xfrm>
                      <a:off x="1367778" y="5166200"/>
                      <a:ext cx="791062" cy="657131"/>
                    </a:xfrm>
                    <a:custGeom>
                      <a:avLst/>
                      <a:gdLst>
                        <a:gd name="connsiteX0" fmla="*/ 417441 w 791062"/>
                        <a:gd name="connsiteY0" fmla="*/ 655022 h 657131"/>
                        <a:gd name="connsiteX1" fmla="*/ 417441 w 791062"/>
                        <a:gd name="connsiteY1" fmla="*/ 655022 h 657131"/>
                        <a:gd name="connsiteX2" fmla="*/ 338011 w 791062"/>
                        <a:gd name="connsiteY2" fmla="*/ 636692 h 657131"/>
                        <a:gd name="connsiteX3" fmla="*/ 1961 w 791062"/>
                        <a:gd name="connsiteY3" fmla="*/ 380073 h 657131"/>
                        <a:gd name="connsiteX4" fmla="*/ 38621 w 791062"/>
                        <a:gd name="connsiteY4" fmla="*/ 129563 h 657131"/>
                        <a:gd name="connsiteX5" fmla="*/ 221921 w 791062"/>
                        <a:gd name="connsiteY5" fmla="*/ 1253 h 657131"/>
                        <a:gd name="connsiteX6" fmla="*/ 234141 w 791062"/>
                        <a:gd name="connsiteY6" fmla="*/ 1253 h 657131"/>
                        <a:gd name="connsiteX7" fmla="*/ 240251 w 791062"/>
                        <a:gd name="connsiteY7" fmla="*/ 1253 h 657131"/>
                        <a:gd name="connsiteX8" fmla="*/ 655732 w 791062"/>
                        <a:gd name="connsiteY8" fmla="*/ 117343 h 657131"/>
                        <a:gd name="connsiteX9" fmla="*/ 777932 w 791062"/>
                        <a:gd name="connsiteY9" fmla="*/ 343413 h 657131"/>
                        <a:gd name="connsiteX10" fmla="*/ 655732 w 791062"/>
                        <a:gd name="connsiteY10" fmla="*/ 575593 h 657131"/>
                        <a:gd name="connsiteX11" fmla="*/ 417441 w 791062"/>
                        <a:gd name="connsiteY11" fmla="*/ 655022 h 657131"/>
                        <a:gd name="connsiteX12" fmla="*/ 228031 w 791062"/>
                        <a:gd name="connsiteY12" fmla="*/ 13473 h 657131"/>
                        <a:gd name="connsiteX13" fmla="*/ 56951 w 791062"/>
                        <a:gd name="connsiteY13" fmla="*/ 135673 h 657131"/>
                        <a:gd name="connsiteX14" fmla="*/ 20291 w 791062"/>
                        <a:gd name="connsiteY14" fmla="*/ 380073 h 657131"/>
                        <a:gd name="connsiteX15" fmla="*/ 344121 w 791062"/>
                        <a:gd name="connsiteY15" fmla="*/ 624473 h 657131"/>
                        <a:gd name="connsiteX16" fmla="*/ 423552 w 791062"/>
                        <a:gd name="connsiteY16" fmla="*/ 642802 h 657131"/>
                        <a:gd name="connsiteX17" fmla="*/ 661842 w 791062"/>
                        <a:gd name="connsiteY17" fmla="*/ 569483 h 657131"/>
                        <a:gd name="connsiteX18" fmla="*/ 777932 w 791062"/>
                        <a:gd name="connsiteY18" fmla="*/ 343413 h 657131"/>
                        <a:gd name="connsiteX19" fmla="*/ 661842 w 791062"/>
                        <a:gd name="connsiteY19" fmla="*/ 135673 h 657131"/>
                        <a:gd name="connsiteX20" fmla="*/ 246361 w 791062"/>
                        <a:gd name="connsiteY20" fmla="*/ 19583 h 657131"/>
                        <a:gd name="connsiteX21" fmla="*/ 240251 w 791062"/>
                        <a:gd name="connsiteY21" fmla="*/ 19583 h 657131"/>
                        <a:gd name="connsiteX22" fmla="*/ 228031 w 791062"/>
                        <a:gd name="connsiteY22" fmla="*/ 13473 h 657131"/>
                        <a:gd name="connsiteX23" fmla="*/ 411332 w 791062"/>
                        <a:gd name="connsiteY23" fmla="*/ 606142 h 657131"/>
                        <a:gd name="connsiteX24" fmla="*/ 344121 w 791062"/>
                        <a:gd name="connsiteY24" fmla="*/ 593923 h 657131"/>
                        <a:gd name="connsiteX25" fmla="*/ 56951 w 791062"/>
                        <a:gd name="connsiteY25" fmla="*/ 373963 h 657131"/>
                        <a:gd name="connsiteX26" fmla="*/ 87501 w 791062"/>
                        <a:gd name="connsiteY26" fmla="*/ 160113 h 657131"/>
                        <a:gd name="connsiteX27" fmla="*/ 246361 w 791062"/>
                        <a:gd name="connsiteY27" fmla="*/ 50133 h 657131"/>
                        <a:gd name="connsiteX28" fmla="*/ 258581 w 791062"/>
                        <a:gd name="connsiteY28" fmla="*/ 50133 h 657131"/>
                        <a:gd name="connsiteX29" fmla="*/ 264691 w 791062"/>
                        <a:gd name="connsiteY29" fmla="*/ 50133 h 657131"/>
                        <a:gd name="connsiteX30" fmla="*/ 619072 w 791062"/>
                        <a:gd name="connsiteY30" fmla="*/ 147893 h 657131"/>
                        <a:gd name="connsiteX31" fmla="*/ 722942 w 791062"/>
                        <a:gd name="connsiteY31" fmla="*/ 337303 h 657131"/>
                        <a:gd name="connsiteX32" fmla="*/ 619072 w 791062"/>
                        <a:gd name="connsiteY32" fmla="*/ 532823 h 657131"/>
                        <a:gd name="connsiteX33" fmla="*/ 411332 w 791062"/>
                        <a:gd name="connsiteY33" fmla="*/ 606142 h 657131"/>
                        <a:gd name="connsiteX34" fmla="*/ 246361 w 791062"/>
                        <a:gd name="connsiteY34" fmla="*/ 62353 h 657131"/>
                        <a:gd name="connsiteX35" fmla="*/ 99721 w 791062"/>
                        <a:gd name="connsiteY35" fmla="*/ 166223 h 657131"/>
                        <a:gd name="connsiteX36" fmla="*/ 69171 w 791062"/>
                        <a:gd name="connsiteY36" fmla="*/ 373963 h 657131"/>
                        <a:gd name="connsiteX37" fmla="*/ 344121 w 791062"/>
                        <a:gd name="connsiteY37" fmla="*/ 581703 h 657131"/>
                        <a:gd name="connsiteX38" fmla="*/ 411332 w 791062"/>
                        <a:gd name="connsiteY38" fmla="*/ 593923 h 657131"/>
                        <a:gd name="connsiteX39" fmla="*/ 612962 w 791062"/>
                        <a:gd name="connsiteY39" fmla="*/ 532823 h 657131"/>
                        <a:gd name="connsiteX40" fmla="*/ 716832 w 791062"/>
                        <a:gd name="connsiteY40" fmla="*/ 337303 h 657131"/>
                        <a:gd name="connsiteX41" fmla="*/ 619072 w 791062"/>
                        <a:gd name="connsiteY41" fmla="*/ 160113 h 657131"/>
                        <a:gd name="connsiteX42" fmla="*/ 270801 w 791062"/>
                        <a:gd name="connsiteY42" fmla="*/ 62353 h 657131"/>
                        <a:gd name="connsiteX43" fmla="*/ 264691 w 791062"/>
                        <a:gd name="connsiteY43" fmla="*/ 62353 h 657131"/>
                        <a:gd name="connsiteX44" fmla="*/ 246361 w 791062"/>
                        <a:gd name="connsiteY44" fmla="*/ 62353 h 65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91062" h="657131">
                          <a:moveTo>
                            <a:pt x="417441" y="655022"/>
                          </a:moveTo>
                          <a:lnTo>
                            <a:pt x="417441" y="655022"/>
                          </a:lnTo>
                          <a:cubicBezTo>
                            <a:pt x="393001" y="655022"/>
                            <a:pt x="362451" y="648912"/>
                            <a:pt x="338011" y="636692"/>
                          </a:cubicBezTo>
                          <a:cubicBezTo>
                            <a:pt x="111941" y="551153"/>
                            <a:pt x="8071" y="477833"/>
                            <a:pt x="1961" y="380073"/>
                          </a:cubicBezTo>
                          <a:cubicBezTo>
                            <a:pt x="-10259" y="239543"/>
                            <a:pt x="38621" y="129563"/>
                            <a:pt x="38621" y="129563"/>
                          </a:cubicBezTo>
                          <a:cubicBezTo>
                            <a:pt x="87501" y="7363"/>
                            <a:pt x="154711" y="-4857"/>
                            <a:pt x="221921" y="1253"/>
                          </a:cubicBezTo>
                          <a:cubicBezTo>
                            <a:pt x="228031" y="1253"/>
                            <a:pt x="234141" y="1253"/>
                            <a:pt x="234141" y="1253"/>
                          </a:cubicBezTo>
                          <a:lnTo>
                            <a:pt x="240251" y="1253"/>
                          </a:lnTo>
                          <a:cubicBezTo>
                            <a:pt x="301351" y="7363"/>
                            <a:pt x="527422" y="62353"/>
                            <a:pt x="655732" y="117343"/>
                          </a:cubicBezTo>
                          <a:cubicBezTo>
                            <a:pt x="820702" y="190663"/>
                            <a:pt x="796262" y="294533"/>
                            <a:pt x="777932" y="343413"/>
                          </a:cubicBezTo>
                          <a:cubicBezTo>
                            <a:pt x="747382" y="416733"/>
                            <a:pt x="710722" y="490053"/>
                            <a:pt x="655732" y="575593"/>
                          </a:cubicBezTo>
                          <a:cubicBezTo>
                            <a:pt x="637402" y="624473"/>
                            <a:pt x="545752" y="667242"/>
                            <a:pt x="417441" y="655022"/>
                          </a:cubicBezTo>
                          <a:close/>
                          <a:moveTo>
                            <a:pt x="228031" y="13473"/>
                          </a:moveTo>
                          <a:cubicBezTo>
                            <a:pt x="166931" y="7363"/>
                            <a:pt x="99721" y="13473"/>
                            <a:pt x="56951" y="135673"/>
                          </a:cubicBezTo>
                          <a:cubicBezTo>
                            <a:pt x="56951" y="135673"/>
                            <a:pt x="8071" y="245653"/>
                            <a:pt x="20291" y="380073"/>
                          </a:cubicBezTo>
                          <a:cubicBezTo>
                            <a:pt x="26401" y="471723"/>
                            <a:pt x="124161" y="545043"/>
                            <a:pt x="344121" y="624473"/>
                          </a:cubicBezTo>
                          <a:cubicBezTo>
                            <a:pt x="368561" y="630582"/>
                            <a:pt x="393001" y="636692"/>
                            <a:pt x="423552" y="642802"/>
                          </a:cubicBezTo>
                          <a:cubicBezTo>
                            <a:pt x="539642" y="655022"/>
                            <a:pt x="631292" y="612252"/>
                            <a:pt x="661842" y="569483"/>
                          </a:cubicBezTo>
                          <a:cubicBezTo>
                            <a:pt x="710722" y="483943"/>
                            <a:pt x="753492" y="410623"/>
                            <a:pt x="777932" y="343413"/>
                          </a:cubicBezTo>
                          <a:cubicBezTo>
                            <a:pt x="814592" y="257873"/>
                            <a:pt x="771822" y="184553"/>
                            <a:pt x="661842" y="135673"/>
                          </a:cubicBezTo>
                          <a:cubicBezTo>
                            <a:pt x="533532" y="80683"/>
                            <a:pt x="307461" y="25693"/>
                            <a:pt x="246361" y="19583"/>
                          </a:cubicBezTo>
                          <a:lnTo>
                            <a:pt x="240251" y="19583"/>
                          </a:lnTo>
                          <a:cubicBezTo>
                            <a:pt x="234141" y="19583"/>
                            <a:pt x="228031" y="13473"/>
                            <a:pt x="228031" y="13473"/>
                          </a:cubicBezTo>
                          <a:close/>
                          <a:moveTo>
                            <a:pt x="411332" y="606142"/>
                          </a:moveTo>
                          <a:cubicBezTo>
                            <a:pt x="386891" y="606142"/>
                            <a:pt x="368561" y="600032"/>
                            <a:pt x="344121" y="593923"/>
                          </a:cubicBezTo>
                          <a:cubicBezTo>
                            <a:pt x="148601" y="520603"/>
                            <a:pt x="63061" y="453393"/>
                            <a:pt x="56951" y="373963"/>
                          </a:cubicBezTo>
                          <a:cubicBezTo>
                            <a:pt x="50841" y="251763"/>
                            <a:pt x="87501" y="160113"/>
                            <a:pt x="87501" y="160113"/>
                          </a:cubicBezTo>
                          <a:cubicBezTo>
                            <a:pt x="124161" y="56243"/>
                            <a:pt x="191371" y="44023"/>
                            <a:pt x="246361" y="50133"/>
                          </a:cubicBezTo>
                          <a:cubicBezTo>
                            <a:pt x="252471" y="50133"/>
                            <a:pt x="252471" y="50133"/>
                            <a:pt x="258581" y="50133"/>
                          </a:cubicBezTo>
                          <a:lnTo>
                            <a:pt x="264691" y="50133"/>
                          </a:lnTo>
                          <a:cubicBezTo>
                            <a:pt x="313571" y="56243"/>
                            <a:pt x="509092" y="99013"/>
                            <a:pt x="619072" y="147893"/>
                          </a:cubicBezTo>
                          <a:cubicBezTo>
                            <a:pt x="759602" y="208993"/>
                            <a:pt x="741272" y="300643"/>
                            <a:pt x="722942" y="337303"/>
                          </a:cubicBezTo>
                          <a:cubicBezTo>
                            <a:pt x="698502" y="398403"/>
                            <a:pt x="661842" y="459503"/>
                            <a:pt x="619072" y="532823"/>
                          </a:cubicBezTo>
                          <a:cubicBezTo>
                            <a:pt x="600742" y="581703"/>
                            <a:pt x="521312" y="618363"/>
                            <a:pt x="411332" y="606142"/>
                          </a:cubicBezTo>
                          <a:close/>
                          <a:moveTo>
                            <a:pt x="246361" y="62353"/>
                          </a:moveTo>
                          <a:cubicBezTo>
                            <a:pt x="191371" y="56243"/>
                            <a:pt x="136381" y="62353"/>
                            <a:pt x="99721" y="166223"/>
                          </a:cubicBezTo>
                          <a:cubicBezTo>
                            <a:pt x="99721" y="166223"/>
                            <a:pt x="56951" y="257873"/>
                            <a:pt x="69171" y="373963"/>
                          </a:cubicBezTo>
                          <a:cubicBezTo>
                            <a:pt x="75281" y="447283"/>
                            <a:pt x="154711" y="508383"/>
                            <a:pt x="344121" y="581703"/>
                          </a:cubicBezTo>
                          <a:cubicBezTo>
                            <a:pt x="368561" y="587813"/>
                            <a:pt x="386891" y="593923"/>
                            <a:pt x="411332" y="593923"/>
                          </a:cubicBezTo>
                          <a:cubicBezTo>
                            <a:pt x="509092" y="606142"/>
                            <a:pt x="588522" y="569483"/>
                            <a:pt x="612962" y="532823"/>
                          </a:cubicBezTo>
                          <a:cubicBezTo>
                            <a:pt x="655732" y="459503"/>
                            <a:pt x="686282" y="398403"/>
                            <a:pt x="716832" y="337303"/>
                          </a:cubicBezTo>
                          <a:cubicBezTo>
                            <a:pt x="747382" y="263983"/>
                            <a:pt x="710722" y="202883"/>
                            <a:pt x="619072" y="160113"/>
                          </a:cubicBezTo>
                          <a:cubicBezTo>
                            <a:pt x="509092" y="111233"/>
                            <a:pt x="319682" y="68463"/>
                            <a:pt x="270801" y="62353"/>
                          </a:cubicBezTo>
                          <a:lnTo>
                            <a:pt x="264691" y="62353"/>
                          </a:lnTo>
                          <a:cubicBezTo>
                            <a:pt x="258581" y="62353"/>
                            <a:pt x="252471" y="62353"/>
                            <a:pt x="246361" y="62353"/>
                          </a:cubicBezTo>
                          <a:close/>
                        </a:path>
                      </a:pathLst>
                    </a:custGeom>
                    <a:solidFill>
                      <a:srgbClr val="000000"/>
                    </a:solidFill>
                    <a:ln w="61038" cap="flat">
                      <a:noFill/>
                      <a:prstDash val="solid"/>
                      <a:miter/>
                    </a:ln>
                  </p:spPr>
                  <p:txBody>
                    <a:bodyPr rtlCol="0" anchor="ctr"/>
                    <a:lstStyle/>
                    <a:p>
                      <a:endParaRPr lang="en-US"/>
                    </a:p>
                  </p:txBody>
                </p:sp>
              </p:grpSp>
              <p:sp>
                <p:nvSpPr>
                  <p:cNvPr id="207" name="Freeform: Shape 206">
                    <a:extLst>
                      <a:ext uri="{FF2B5EF4-FFF2-40B4-BE49-F238E27FC236}">
                        <a16:creationId xmlns:a16="http://schemas.microsoft.com/office/drawing/2014/main" id="{3534097A-0291-4A40-89ED-09111676B64B}"/>
                      </a:ext>
                    </a:extLst>
                  </p:cNvPr>
                  <p:cNvSpPr/>
                  <p:nvPr/>
                </p:nvSpPr>
                <p:spPr>
                  <a:xfrm>
                    <a:off x="1428643" y="5224028"/>
                    <a:ext cx="671623" cy="552620"/>
                  </a:xfrm>
                  <a:custGeom>
                    <a:avLst/>
                    <a:gdLst>
                      <a:gd name="connsiteX0" fmla="*/ 558206 w 671623"/>
                      <a:gd name="connsiteY0" fmla="*/ 102285 h 552620"/>
                      <a:gd name="connsiteX1" fmla="*/ 203826 w 671623"/>
                      <a:gd name="connsiteY1" fmla="*/ 4525 h 552620"/>
                      <a:gd name="connsiteX2" fmla="*/ 32746 w 671623"/>
                      <a:gd name="connsiteY2" fmla="*/ 108395 h 552620"/>
                      <a:gd name="connsiteX3" fmla="*/ 2196 w 671623"/>
                      <a:gd name="connsiteY3" fmla="*/ 322245 h 552620"/>
                      <a:gd name="connsiteX4" fmla="*/ 283256 w 671623"/>
                      <a:gd name="connsiteY4" fmla="*/ 536094 h 552620"/>
                      <a:gd name="connsiteX5" fmla="*/ 558206 w 671623"/>
                      <a:gd name="connsiteY5" fmla="*/ 487214 h 552620"/>
                      <a:gd name="connsiteX6" fmla="*/ 662076 w 671623"/>
                      <a:gd name="connsiteY6" fmla="*/ 291695 h 552620"/>
                      <a:gd name="connsiteX7" fmla="*/ 558206 w 671623"/>
                      <a:gd name="connsiteY7" fmla="*/ 102285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23" h="552620">
                        <a:moveTo>
                          <a:pt x="558206" y="102285"/>
                        </a:move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600976" y="420004"/>
                          <a:pt x="631526" y="352795"/>
                          <a:pt x="662076" y="291695"/>
                        </a:cubicBezTo>
                        <a:cubicBezTo>
                          <a:pt x="686516" y="218375"/>
                          <a:pt x="668186" y="145055"/>
                          <a:pt x="558206" y="102285"/>
                        </a:cubicBezTo>
                        <a:close/>
                      </a:path>
                    </a:pathLst>
                  </a:custGeom>
                  <a:solidFill>
                    <a:srgbClr val="FFFFFF">
                      <a:alpha val="50000"/>
                    </a:srgbClr>
                  </a:solidFill>
                  <a:ln w="61038"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E35D022-9D1B-4327-9187-AFF9895580C8}"/>
                      </a:ext>
                    </a:extLst>
                  </p:cNvPr>
                  <p:cNvSpPr/>
                  <p:nvPr/>
                </p:nvSpPr>
                <p:spPr>
                  <a:xfrm>
                    <a:off x="1434753" y="5224028"/>
                    <a:ext cx="666542" cy="552620"/>
                  </a:xfrm>
                  <a:custGeom>
                    <a:avLst/>
                    <a:gdLst>
                      <a:gd name="connsiteX0" fmla="*/ 655966 w 666542"/>
                      <a:gd name="connsiteY0" fmla="*/ 285585 h 552620"/>
                      <a:gd name="connsiteX1" fmla="*/ 558206 w 666542"/>
                      <a:gd name="connsiteY1" fmla="*/ 102285 h 552620"/>
                      <a:gd name="connsiteX2" fmla="*/ 203826 w 666542"/>
                      <a:gd name="connsiteY2" fmla="*/ 4525 h 552620"/>
                      <a:gd name="connsiteX3" fmla="*/ 32746 w 666542"/>
                      <a:gd name="connsiteY3" fmla="*/ 108395 h 552620"/>
                      <a:gd name="connsiteX4" fmla="*/ 2196 w 666542"/>
                      <a:gd name="connsiteY4" fmla="*/ 322245 h 552620"/>
                      <a:gd name="connsiteX5" fmla="*/ 283256 w 666542"/>
                      <a:gd name="connsiteY5" fmla="*/ 536094 h 552620"/>
                      <a:gd name="connsiteX6" fmla="*/ 558206 w 666542"/>
                      <a:gd name="connsiteY6" fmla="*/ 487214 h 552620"/>
                      <a:gd name="connsiteX7" fmla="*/ 655966 w 666542"/>
                      <a:gd name="connsiteY7" fmla="*/ 285585 h 552620"/>
                      <a:gd name="connsiteX8" fmla="*/ 521546 w 666542"/>
                      <a:gd name="connsiteY8" fmla="*/ 450554 h 552620"/>
                      <a:gd name="connsiteX9" fmla="*/ 283256 w 666542"/>
                      <a:gd name="connsiteY9" fmla="*/ 493324 h 552620"/>
                      <a:gd name="connsiteX10" fmla="*/ 38856 w 666542"/>
                      <a:gd name="connsiteY10" fmla="*/ 310025 h 552620"/>
                      <a:gd name="connsiteX11" fmla="*/ 69406 w 666542"/>
                      <a:gd name="connsiteY11" fmla="*/ 126725 h 552620"/>
                      <a:gd name="connsiteX12" fmla="*/ 216046 w 666542"/>
                      <a:gd name="connsiteY12" fmla="*/ 35075 h 552620"/>
                      <a:gd name="connsiteX13" fmla="*/ 521546 w 666542"/>
                      <a:gd name="connsiteY13" fmla="*/ 120615 h 552620"/>
                      <a:gd name="connsiteX14" fmla="*/ 607086 w 666542"/>
                      <a:gd name="connsiteY14" fmla="*/ 279475 h 552620"/>
                      <a:gd name="connsiteX15" fmla="*/ 521546 w 666542"/>
                      <a:gd name="connsiteY15" fmla="*/ 450554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542" h="552620">
                        <a:moveTo>
                          <a:pt x="655966" y="285585"/>
                        </a:moveTo>
                        <a:cubicBezTo>
                          <a:pt x="680406" y="224485"/>
                          <a:pt x="668186" y="151165"/>
                          <a:pt x="558206" y="102285"/>
                        </a:cubicBez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594866" y="407784"/>
                          <a:pt x="625416" y="346685"/>
                          <a:pt x="655966" y="285585"/>
                        </a:cubicBezTo>
                        <a:close/>
                        <a:moveTo>
                          <a:pt x="521546" y="450554"/>
                        </a:moveTo>
                        <a:cubicBezTo>
                          <a:pt x="497106" y="493324"/>
                          <a:pt x="405456" y="529984"/>
                          <a:pt x="283256" y="493324"/>
                        </a:cubicBezTo>
                        <a:cubicBezTo>
                          <a:pt x="124396" y="432224"/>
                          <a:pt x="44966" y="377235"/>
                          <a:pt x="38856" y="310025"/>
                        </a:cubicBezTo>
                        <a:cubicBezTo>
                          <a:pt x="32746" y="206155"/>
                          <a:pt x="69406" y="126725"/>
                          <a:pt x="69406" y="126725"/>
                        </a:cubicBezTo>
                        <a:cubicBezTo>
                          <a:pt x="112176" y="16745"/>
                          <a:pt x="173276" y="28965"/>
                          <a:pt x="216046" y="35075"/>
                        </a:cubicBezTo>
                        <a:cubicBezTo>
                          <a:pt x="258816" y="41185"/>
                          <a:pt x="429896" y="77845"/>
                          <a:pt x="521546" y="120615"/>
                        </a:cubicBezTo>
                        <a:cubicBezTo>
                          <a:pt x="619306" y="163385"/>
                          <a:pt x="631526" y="224485"/>
                          <a:pt x="607086" y="279475"/>
                        </a:cubicBezTo>
                        <a:cubicBezTo>
                          <a:pt x="588756" y="334465"/>
                          <a:pt x="558206" y="389454"/>
                          <a:pt x="521546" y="450554"/>
                        </a:cubicBezTo>
                        <a:close/>
                      </a:path>
                    </a:pathLst>
                  </a:custGeom>
                  <a:solidFill>
                    <a:srgbClr val="72706F">
                      <a:alpha val="50000"/>
                    </a:srgbClr>
                  </a:solidFill>
                  <a:ln w="61038" cap="flat">
                    <a:noFill/>
                    <a:prstDash val="solid"/>
                    <a:miter/>
                  </a:ln>
                </p:spPr>
                <p:txBody>
                  <a:bodyPr rtlCol="0" anchor="ctr"/>
                  <a:lstStyle/>
                  <a:p>
                    <a:endParaRPr lang="en-US"/>
                  </a:p>
                </p:txBody>
              </p:sp>
            </p:grpSp>
            <p:grpSp>
              <p:nvGrpSpPr>
                <p:cNvPr id="209" name="Graphic 16">
                  <a:extLst>
                    <a:ext uri="{FF2B5EF4-FFF2-40B4-BE49-F238E27FC236}">
                      <a16:creationId xmlns:a16="http://schemas.microsoft.com/office/drawing/2014/main" id="{D4BDF46C-B07F-4216-96E3-785D620457DA}"/>
                    </a:ext>
                  </a:extLst>
                </p:cNvPr>
                <p:cNvGrpSpPr/>
                <p:nvPr/>
              </p:nvGrpSpPr>
              <p:grpSpPr>
                <a:xfrm>
                  <a:off x="1430839" y="5224014"/>
                  <a:ext cx="623220" cy="523888"/>
                  <a:chOff x="1430839" y="5224014"/>
                  <a:chExt cx="623220" cy="523888"/>
                </a:xfrm>
                <a:solidFill>
                  <a:srgbClr val="E6FFFF">
                    <a:alpha val="50000"/>
                  </a:srgbClr>
                </a:solidFill>
              </p:grpSpPr>
              <p:sp>
                <p:nvSpPr>
                  <p:cNvPr id="210" name="Freeform: Shape 209">
                    <a:extLst>
                      <a:ext uri="{FF2B5EF4-FFF2-40B4-BE49-F238E27FC236}">
                        <a16:creationId xmlns:a16="http://schemas.microsoft.com/office/drawing/2014/main" id="{B96B682C-FF42-42DA-9CF0-90608DA7897C}"/>
                      </a:ext>
                    </a:extLst>
                  </p:cNvPr>
                  <p:cNvSpPr/>
                  <p:nvPr/>
                </p:nvSpPr>
                <p:spPr>
                  <a:xfrm>
                    <a:off x="1485829" y="5224014"/>
                    <a:ext cx="201630" cy="65639"/>
                  </a:xfrm>
                  <a:custGeom>
                    <a:avLst/>
                    <a:gdLst>
                      <a:gd name="connsiteX0" fmla="*/ 152750 w 201630"/>
                      <a:gd name="connsiteY0" fmla="*/ 4539 h 65639"/>
                      <a:gd name="connsiteX1" fmla="*/ 0 w 201630"/>
                      <a:gd name="connsiteY1" fmla="*/ 65639 h 65639"/>
                      <a:gd name="connsiteX2" fmla="*/ 201630 w 201630"/>
                      <a:gd name="connsiteY2" fmla="*/ 10649 h 65639"/>
                      <a:gd name="connsiteX3" fmla="*/ 152750 w 201630"/>
                      <a:gd name="connsiteY3" fmla="*/ 4539 h 65639"/>
                    </a:gdLst>
                    <a:ahLst/>
                    <a:cxnLst>
                      <a:cxn ang="0">
                        <a:pos x="connsiteX0" y="connsiteY0"/>
                      </a:cxn>
                      <a:cxn ang="0">
                        <a:pos x="connsiteX1" y="connsiteY1"/>
                      </a:cxn>
                      <a:cxn ang="0">
                        <a:pos x="connsiteX2" y="connsiteY2"/>
                      </a:cxn>
                      <a:cxn ang="0">
                        <a:pos x="connsiteX3" y="connsiteY3"/>
                      </a:cxn>
                    </a:cxnLst>
                    <a:rect l="l" t="t" r="r" b="b"/>
                    <a:pathLst>
                      <a:path w="201630" h="65639">
                        <a:moveTo>
                          <a:pt x="152750" y="4539"/>
                        </a:moveTo>
                        <a:cubicBezTo>
                          <a:pt x="109980" y="-1571"/>
                          <a:pt x="48880" y="-13791"/>
                          <a:pt x="0" y="65639"/>
                        </a:cubicBezTo>
                        <a:lnTo>
                          <a:pt x="201630" y="10649"/>
                        </a:lnTo>
                        <a:cubicBezTo>
                          <a:pt x="177190" y="4539"/>
                          <a:pt x="158860" y="4539"/>
                          <a:pt x="152750" y="4539"/>
                        </a:cubicBezTo>
                        <a:close/>
                      </a:path>
                    </a:pathLst>
                  </a:custGeom>
                  <a:solidFill>
                    <a:srgbClr val="E6FFFF">
                      <a:alpha val="50000"/>
                    </a:srgbClr>
                  </a:solidFill>
                  <a:ln w="61038"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E5012964-7364-42AB-B9ED-5D6FDEEB8384}"/>
                      </a:ext>
                    </a:extLst>
                  </p:cNvPr>
                  <p:cNvSpPr/>
                  <p:nvPr/>
                </p:nvSpPr>
                <p:spPr>
                  <a:xfrm>
                    <a:off x="1430839" y="5265213"/>
                    <a:ext cx="598780" cy="244399"/>
                  </a:xfrm>
                  <a:custGeom>
                    <a:avLst/>
                    <a:gdLst>
                      <a:gd name="connsiteX0" fmla="*/ 556010 w 598780"/>
                      <a:gd name="connsiteY0" fmla="*/ 61100 h 244399"/>
                      <a:gd name="connsiteX1" fmla="*/ 372710 w 598780"/>
                      <a:gd name="connsiteY1" fmla="*/ 0 h 244399"/>
                      <a:gd name="connsiteX2" fmla="*/ 24440 w 598780"/>
                      <a:gd name="connsiteY2" fmla="*/ 91650 h 244399"/>
                      <a:gd name="connsiteX3" fmla="*/ 0 w 598780"/>
                      <a:gd name="connsiteY3" fmla="*/ 244400 h 244399"/>
                      <a:gd name="connsiteX4" fmla="*/ 598780 w 598780"/>
                      <a:gd name="connsiteY4" fmla="*/ 85540 h 244399"/>
                      <a:gd name="connsiteX5" fmla="*/ 556010 w 598780"/>
                      <a:gd name="connsiteY5" fmla="*/ 6110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80" h="244399">
                        <a:moveTo>
                          <a:pt x="556010" y="61100"/>
                        </a:moveTo>
                        <a:cubicBezTo>
                          <a:pt x="507130" y="36660"/>
                          <a:pt x="433810" y="18330"/>
                          <a:pt x="372710" y="0"/>
                        </a:cubicBezTo>
                        <a:lnTo>
                          <a:pt x="24440" y="91650"/>
                        </a:lnTo>
                        <a:cubicBezTo>
                          <a:pt x="18330" y="122200"/>
                          <a:pt x="0" y="177190"/>
                          <a:pt x="0" y="244400"/>
                        </a:cubicBezTo>
                        <a:lnTo>
                          <a:pt x="598780" y="85540"/>
                        </a:lnTo>
                        <a:cubicBezTo>
                          <a:pt x="592670" y="73320"/>
                          <a:pt x="574340" y="67210"/>
                          <a:pt x="556010" y="61100"/>
                        </a:cubicBezTo>
                        <a:close/>
                      </a:path>
                    </a:pathLst>
                  </a:custGeom>
                  <a:solidFill>
                    <a:srgbClr val="E6FFFF">
                      <a:alpha val="50000"/>
                    </a:srgbClr>
                  </a:solidFill>
                  <a:ln w="61038"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9BB2DADC-79B2-4374-B8E1-81117F79AB5E}"/>
                      </a:ext>
                    </a:extLst>
                  </p:cNvPr>
                  <p:cNvSpPr/>
                  <p:nvPr/>
                </p:nvSpPr>
                <p:spPr>
                  <a:xfrm>
                    <a:off x="1589699" y="5576823"/>
                    <a:ext cx="464360" cy="171079"/>
                  </a:xfrm>
                  <a:custGeom>
                    <a:avLst/>
                    <a:gdLst>
                      <a:gd name="connsiteX0" fmla="*/ 0 w 464360"/>
                      <a:gd name="connsiteY0" fmla="*/ 122200 h 171079"/>
                      <a:gd name="connsiteX1" fmla="*/ 109980 w 464360"/>
                      <a:gd name="connsiteY1" fmla="*/ 171080 h 171079"/>
                      <a:gd name="connsiteX2" fmla="*/ 415480 w 464360"/>
                      <a:gd name="connsiteY2" fmla="*/ 91650 h 171079"/>
                      <a:gd name="connsiteX3" fmla="*/ 464360 w 464360"/>
                      <a:gd name="connsiteY3" fmla="*/ 0 h 171079"/>
                      <a:gd name="connsiteX4" fmla="*/ 0 w 464360"/>
                      <a:gd name="connsiteY4" fmla="*/ 122200 h 171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360" h="171079">
                        <a:moveTo>
                          <a:pt x="0" y="122200"/>
                        </a:moveTo>
                        <a:cubicBezTo>
                          <a:pt x="30550" y="140530"/>
                          <a:pt x="67210" y="152750"/>
                          <a:pt x="109980" y="171080"/>
                        </a:cubicBezTo>
                        <a:lnTo>
                          <a:pt x="415480" y="91650"/>
                        </a:lnTo>
                        <a:cubicBezTo>
                          <a:pt x="433810" y="61100"/>
                          <a:pt x="452140" y="30550"/>
                          <a:pt x="464360" y="0"/>
                        </a:cubicBezTo>
                        <a:cubicBezTo>
                          <a:pt x="317720" y="48880"/>
                          <a:pt x="158860" y="85540"/>
                          <a:pt x="0" y="122200"/>
                        </a:cubicBezTo>
                        <a:close/>
                      </a:path>
                    </a:pathLst>
                  </a:custGeom>
                  <a:solidFill>
                    <a:srgbClr val="E6FFFF">
                      <a:alpha val="50000"/>
                    </a:srgbClr>
                  </a:solidFill>
                  <a:ln w="61038" cap="flat">
                    <a:noFill/>
                    <a:prstDash val="solid"/>
                    <a:miter/>
                  </a:ln>
                </p:spPr>
                <p:txBody>
                  <a:bodyPr rtlCol="0" anchor="ctr"/>
                  <a:lstStyle/>
                  <a:p>
                    <a:endParaRPr lang="en-US"/>
                  </a:p>
                </p:txBody>
              </p:sp>
            </p:grpSp>
            <p:grpSp>
              <p:nvGrpSpPr>
                <p:cNvPr id="213" name="Graphic 16">
                  <a:extLst>
                    <a:ext uri="{FF2B5EF4-FFF2-40B4-BE49-F238E27FC236}">
                      <a16:creationId xmlns:a16="http://schemas.microsoft.com/office/drawing/2014/main" id="{E5203352-DA4E-4794-A097-244CFE39DF13}"/>
                    </a:ext>
                  </a:extLst>
                </p:cNvPr>
                <p:cNvGrpSpPr/>
                <p:nvPr/>
              </p:nvGrpSpPr>
              <p:grpSpPr>
                <a:xfrm>
                  <a:off x="1379775" y="5224028"/>
                  <a:ext cx="784898" cy="591676"/>
                  <a:chOff x="1379775" y="5224028"/>
                  <a:chExt cx="784898" cy="591676"/>
                </a:xfrm>
              </p:grpSpPr>
              <p:sp>
                <p:nvSpPr>
                  <p:cNvPr id="214" name="Freeform: Shape 213">
                    <a:extLst>
                      <a:ext uri="{FF2B5EF4-FFF2-40B4-BE49-F238E27FC236}">
                        <a16:creationId xmlns:a16="http://schemas.microsoft.com/office/drawing/2014/main" id="{7F29CEAC-11BF-4329-997B-50FFDFEBD983}"/>
                      </a:ext>
                    </a:extLst>
                  </p:cNvPr>
                  <p:cNvSpPr/>
                  <p:nvPr/>
                </p:nvSpPr>
                <p:spPr>
                  <a:xfrm>
                    <a:off x="1430242" y="5224028"/>
                    <a:ext cx="671054" cy="546510"/>
                  </a:xfrm>
                  <a:custGeom>
                    <a:avLst/>
                    <a:gdLst>
                      <a:gd name="connsiteX0" fmla="*/ 597 w 671054"/>
                      <a:gd name="connsiteY0" fmla="*/ 316135 h 546510"/>
                      <a:gd name="connsiteX1" fmla="*/ 281658 w 671054"/>
                      <a:gd name="connsiteY1" fmla="*/ 529984 h 546510"/>
                      <a:gd name="connsiteX2" fmla="*/ 556608 w 671054"/>
                      <a:gd name="connsiteY2" fmla="*/ 481104 h 546510"/>
                      <a:gd name="connsiteX3" fmla="*/ 660478 w 671054"/>
                      <a:gd name="connsiteY3" fmla="*/ 285585 h 546510"/>
                      <a:gd name="connsiteX4" fmla="*/ 562718 w 671054"/>
                      <a:gd name="connsiteY4" fmla="*/ 102285 h 546510"/>
                      <a:gd name="connsiteX5" fmla="*/ 208338 w 671054"/>
                      <a:gd name="connsiteY5" fmla="*/ 4525 h 546510"/>
                      <a:gd name="connsiteX6" fmla="*/ 37257 w 671054"/>
                      <a:gd name="connsiteY6" fmla="*/ 108395 h 546510"/>
                      <a:gd name="connsiteX7" fmla="*/ 597 w 671054"/>
                      <a:gd name="connsiteY7" fmla="*/ 316135 h 54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054" h="546510">
                        <a:moveTo>
                          <a:pt x="597" y="316135"/>
                        </a:moveTo>
                        <a:cubicBezTo>
                          <a:pt x="6707" y="395564"/>
                          <a:pt x="98358" y="462774"/>
                          <a:pt x="281658" y="529984"/>
                        </a:cubicBezTo>
                        <a:cubicBezTo>
                          <a:pt x="422188" y="572754"/>
                          <a:pt x="526058" y="523874"/>
                          <a:pt x="556608" y="481104"/>
                        </a:cubicBezTo>
                        <a:cubicBezTo>
                          <a:pt x="599378" y="413894"/>
                          <a:pt x="629928" y="346685"/>
                          <a:pt x="660478" y="285585"/>
                        </a:cubicBezTo>
                        <a:cubicBezTo>
                          <a:pt x="684918" y="224485"/>
                          <a:pt x="672698" y="151165"/>
                          <a:pt x="562718" y="102285"/>
                        </a:cubicBezTo>
                        <a:cubicBezTo>
                          <a:pt x="452738" y="53405"/>
                          <a:pt x="257218" y="10635"/>
                          <a:pt x="208338" y="4525"/>
                        </a:cubicBezTo>
                        <a:cubicBezTo>
                          <a:pt x="159458" y="-1585"/>
                          <a:pt x="86137" y="-19915"/>
                          <a:pt x="37257" y="108395"/>
                        </a:cubicBezTo>
                        <a:cubicBezTo>
                          <a:pt x="37257" y="102285"/>
                          <a:pt x="-5513" y="200045"/>
                          <a:pt x="597" y="316135"/>
                        </a:cubicBezTo>
                        <a:close/>
                      </a:path>
                    </a:pathLst>
                  </a:custGeom>
                  <a:noFill/>
                  <a:ln w="61038"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ACDDD062-DAEF-42AB-BD8B-AC1F94B4A3B3}"/>
                      </a:ext>
                    </a:extLst>
                  </p:cNvPr>
                  <p:cNvSpPr/>
                  <p:nvPr/>
                </p:nvSpPr>
                <p:spPr>
                  <a:xfrm>
                    <a:off x="1379775" y="5240773"/>
                    <a:ext cx="784898" cy="574931"/>
                  </a:xfrm>
                  <a:custGeom>
                    <a:avLst/>
                    <a:gdLst>
                      <a:gd name="connsiteX0" fmla="*/ 772044 w 784898"/>
                      <a:gd name="connsiteY0" fmla="*/ 268840 h 574931"/>
                      <a:gd name="connsiteX1" fmla="*/ 655954 w 784898"/>
                      <a:gd name="connsiteY1" fmla="*/ 54990 h 574931"/>
                      <a:gd name="connsiteX2" fmla="*/ 490984 w 784898"/>
                      <a:gd name="connsiteY2" fmla="*/ 0 h 574931"/>
                      <a:gd name="connsiteX3" fmla="*/ 717054 w 784898"/>
                      <a:gd name="connsiteY3" fmla="*/ 116090 h 574931"/>
                      <a:gd name="connsiteX4" fmla="*/ 649844 w 784898"/>
                      <a:gd name="connsiteY4" fmla="*/ 458249 h 574931"/>
                      <a:gd name="connsiteX5" fmla="*/ 240474 w 784898"/>
                      <a:gd name="connsiteY5" fmla="*/ 507129 h 574931"/>
                      <a:gd name="connsiteX6" fmla="*/ 32734 w 784898"/>
                      <a:gd name="connsiteY6" fmla="*/ 79430 h 574931"/>
                      <a:gd name="connsiteX7" fmla="*/ 38844 w 784898"/>
                      <a:gd name="connsiteY7" fmla="*/ 61100 h 574931"/>
                      <a:gd name="connsiteX8" fmla="*/ 2184 w 784898"/>
                      <a:gd name="connsiteY8" fmla="*/ 305500 h 574931"/>
                      <a:gd name="connsiteX9" fmla="*/ 332124 w 784898"/>
                      <a:gd name="connsiteY9" fmla="*/ 556009 h 574931"/>
                      <a:gd name="connsiteX10" fmla="*/ 655954 w 784898"/>
                      <a:gd name="connsiteY10" fmla="*/ 494909 h 574931"/>
                      <a:gd name="connsiteX11" fmla="*/ 772044 w 784898"/>
                      <a:gd name="connsiteY11" fmla="*/ 268840 h 57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4898" h="574931">
                        <a:moveTo>
                          <a:pt x="772044" y="268840"/>
                        </a:moveTo>
                        <a:cubicBezTo>
                          <a:pt x="802594" y="195520"/>
                          <a:pt x="784265" y="109980"/>
                          <a:pt x="655954" y="54990"/>
                        </a:cubicBezTo>
                        <a:cubicBezTo>
                          <a:pt x="607074" y="36660"/>
                          <a:pt x="552084" y="18330"/>
                          <a:pt x="490984" y="0"/>
                        </a:cubicBezTo>
                        <a:cubicBezTo>
                          <a:pt x="539864" y="18330"/>
                          <a:pt x="643734" y="67210"/>
                          <a:pt x="717054" y="116090"/>
                        </a:cubicBezTo>
                        <a:cubicBezTo>
                          <a:pt x="820925" y="183300"/>
                          <a:pt x="698724" y="360490"/>
                          <a:pt x="649844" y="458249"/>
                        </a:cubicBezTo>
                        <a:cubicBezTo>
                          <a:pt x="607074" y="549899"/>
                          <a:pt x="454324" y="586559"/>
                          <a:pt x="240474" y="507129"/>
                        </a:cubicBezTo>
                        <a:cubicBezTo>
                          <a:pt x="-58916" y="403259"/>
                          <a:pt x="8294" y="164970"/>
                          <a:pt x="32734" y="79430"/>
                        </a:cubicBezTo>
                        <a:cubicBezTo>
                          <a:pt x="32734" y="73320"/>
                          <a:pt x="32734" y="67210"/>
                          <a:pt x="38844" y="61100"/>
                        </a:cubicBezTo>
                        <a:cubicBezTo>
                          <a:pt x="32734" y="79430"/>
                          <a:pt x="-10036" y="177190"/>
                          <a:pt x="2184" y="305500"/>
                        </a:cubicBezTo>
                        <a:cubicBezTo>
                          <a:pt x="8294" y="403259"/>
                          <a:pt x="118274" y="476579"/>
                          <a:pt x="332124" y="556009"/>
                        </a:cubicBezTo>
                        <a:cubicBezTo>
                          <a:pt x="497094" y="604889"/>
                          <a:pt x="619294" y="549899"/>
                          <a:pt x="655954" y="494909"/>
                        </a:cubicBezTo>
                        <a:cubicBezTo>
                          <a:pt x="698724" y="415479"/>
                          <a:pt x="741494" y="342159"/>
                          <a:pt x="772044" y="268840"/>
                        </a:cubicBezTo>
                        <a:close/>
                      </a:path>
                    </a:pathLst>
                  </a:custGeom>
                  <a:solidFill>
                    <a:srgbClr val="424241">
                      <a:alpha val="50000"/>
                    </a:srgbClr>
                  </a:solidFill>
                  <a:ln w="61038" cap="flat">
                    <a:noFill/>
                    <a:prstDash val="solid"/>
                    <a:miter/>
                  </a:ln>
                </p:spPr>
                <p:txBody>
                  <a:bodyPr rtlCol="0" anchor="ctr"/>
                  <a:lstStyle/>
                  <a:p>
                    <a:endParaRPr lang="en-US"/>
                  </a:p>
                </p:txBody>
              </p:sp>
            </p:grpSp>
            <p:sp>
              <p:nvSpPr>
                <p:cNvPr id="216" name="Freeform: Shape 215">
                  <a:extLst>
                    <a:ext uri="{FF2B5EF4-FFF2-40B4-BE49-F238E27FC236}">
                      <a16:creationId xmlns:a16="http://schemas.microsoft.com/office/drawing/2014/main" id="{29F80E2B-7C1B-4228-9D18-AB6C21D3BC1C}"/>
                    </a:ext>
                  </a:extLst>
                </p:cNvPr>
                <p:cNvSpPr/>
                <p:nvPr/>
              </p:nvSpPr>
              <p:spPr>
                <a:xfrm>
                  <a:off x="1449169" y="5186793"/>
                  <a:ext cx="232180" cy="121189"/>
                </a:xfrm>
                <a:custGeom>
                  <a:avLst/>
                  <a:gdLst>
                    <a:gd name="connsiteX0" fmla="*/ 0 w 232180"/>
                    <a:gd name="connsiteY0" fmla="*/ 121189 h 121189"/>
                    <a:gd name="connsiteX1" fmla="*/ 232180 w 232180"/>
                    <a:gd name="connsiteY1" fmla="*/ 29540 h 121189"/>
                    <a:gd name="connsiteX2" fmla="*/ 0 w 232180"/>
                    <a:gd name="connsiteY2" fmla="*/ 121189 h 121189"/>
                  </a:gdLst>
                  <a:ahLst/>
                  <a:cxnLst>
                    <a:cxn ang="0">
                      <a:pos x="connsiteX0" y="connsiteY0"/>
                    </a:cxn>
                    <a:cxn ang="0">
                      <a:pos x="connsiteX1" y="connsiteY1"/>
                    </a:cxn>
                    <a:cxn ang="0">
                      <a:pos x="connsiteX2" y="connsiteY2"/>
                    </a:cxn>
                  </a:cxnLst>
                  <a:rect l="l" t="t" r="r" b="b"/>
                  <a:pathLst>
                    <a:path w="232180" h="121189">
                      <a:moveTo>
                        <a:pt x="0" y="121189"/>
                      </a:moveTo>
                      <a:cubicBezTo>
                        <a:pt x="0" y="121189"/>
                        <a:pt x="36660" y="-25450"/>
                        <a:pt x="232180" y="29540"/>
                      </a:cubicBezTo>
                      <a:cubicBezTo>
                        <a:pt x="152750" y="-19340"/>
                        <a:pt x="12220" y="-19340"/>
                        <a:pt x="0" y="121189"/>
                      </a:cubicBezTo>
                      <a:close/>
                    </a:path>
                  </a:pathLst>
                </a:custGeom>
                <a:solidFill>
                  <a:srgbClr val="FFFFFF"/>
                </a:solidFill>
                <a:ln w="61038"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A5DDD2C9-32FA-4165-9FF5-5EFA18B1B742}"/>
                    </a:ext>
                  </a:extLst>
                </p:cNvPr>
                <p:cNvSpPr/>
                <p:nvPr/>
              </p:nvSpPr>
              <p:spPr>
                <a:xfrm rot="885366">
                  <a:off x="1706376" y="5209823"/>
                  <a:ext cx="36659" cy="12219"/>
                </a:xfrm>
                <a:custGeom>
                  <a:avLst/>
                  <a:gdLst>
                    <a:gd name="connsiteX0" fmla="*/ 36659 w 36659"/>
                    <a:gd name="connsiteY0" fmla="*/ 6110 h 12219"/>
                    <a:gd name="connsiteX1" fmla="*/ 18330 w 36659"/>
                    <a:gd name="connsiteY1" fmla="*/ 12220 h 12219"/>
                    <a:gd name="connsiteX2" fmla="*/ 0 w 36659"/>
                    <a:gd name="connsiteY2" fmla="*/ 6110 h 12219"/>
                    <a:gd name="connsiteX3" fmla="*/ 18330 w 36659"/>
                    <a:gd name="connsiteY3" fmla="*/ 0 h 12219"/>
                    <a:gd name="connsiteX4" fmla="*/ 36659 w 3665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9" h="12219">
                      <a:moveTo>
                        <a:pt x="36659" y="6110"/>
                      </a:moveTo>
                      <a:cubicBezTo>
                        <a:pt x="36659" y="9484"/>
                        <a:pt x="28453" y="12220"/>
                        <a:pt x="18330" y="12220"/>
                      </a:cubicBezTo>
                      <a:cubicBezTo>
                        <a:pt x="8207" y="12220"/>
                        <a:pt x="0" y="9484"/>
                        <a:pt x="0" y="6110"/>
                      </a:cubicBezTo>
                      <a:cubicBezTo>
                        <a:pt x="0" y="2735"/>
                        <a:pt x="8207" y="0"/>
                        <a:pt x="18330" y="0"/>
                      </a:cubicBezTo>
                      <a:cubicBezTo>
                        <a:pt x="28453" y="0"/>
                        <a:pt x="36659" y="2735"/>
                        <a:pt x="36659" y="6110"/>
                      </a:cubicBezTo>
                      <a:close/>
                    </a:path>
                  </a:pathLst>
                </a:custGeom>
                <a:solidFill>
                  <a:srgbClr val="FFFFFF"/>
                </a:solidFill>
                <a:ln w="61037" cap="flat">
                  <a:noFill/>
                  <a:prstDash val="solid"/>
                  <a:miter/>
                </a:ln>
              </p:spPr>
              <p:txBody>
                <a:bodyPr rtlCol="0" anchor="ctr"/>
                <a:lstStyle/>
                <a:p>
                  <a:endParaRPr lang="en-US"/>
                </a:p>
              </p:txBody>
            </p:sp>
          </p:grpSp>
          <p:grpSp>
            <p:nvGrpSpPr>
              <p:cNvPr id="218" name="Graphic 16">
                <a:extLst>
                  <a:ext uri="{FF2B5EF4-FFF2-40B4-BE49-F238E27FC236}">
                    <a16:creationId xmlns:a16="http://schemas.microsoft.com/office/drawing/2014/main" id="{2509A022-D12A-41EB-B62F-422D911773C2}"/>
                  </a:ext>
                </a:extLst>
              </p:cNvPr>
              <p:cNvGrpSpPr/>
              <p:nvPr/>
            </p:nvGrpSpPr>
            <p:grpSpPr>
              <a:xfrm>
                <a:off x="649815" y="4900141"/>
                <a:ext cx="601733" cy="608443"/>
                <a:chOff x="649815" y="4900141"/>
                <a:chExt cx="601733" cy="608443"/>
              </a:xfrm>
            </p:grpSpPr>
            <p:grpSp>
              <p:nvGrpSpPr>
                <p:cNvPr id="219" name="Graphic 16">
                  <a:extLst>
                    <a:ext uri="{FF2B5EF4-FFF2-40B4-BE49-F238E27FC236}">
                      <a16:creationId xmlns:a16="http://schemas.microsoft.com/office/drawing/2014/main" id="{DDD5529D-8B5E-4E0B-A69A-C14A430F9A82}"/>
                    </a:ext>
                  </a:extLst>
                </p:cNvPr>
                <p:cNvGrpSpPr/>
                <p:nvPr/>
              </p:nvGrpSpPr>
              <p:grpSpPr>
                <a:xfrm>
                  <a:off x="649815" y="4900141"/>
                  <a:ext cx="601733" cy="605390"/>
                  <a:chOff x="649815" y="4900141"/>
                  <a:chExt cx="601733" cy="605390"/>
                </a:xfrm>
              </p:grpSpPr>
              <p:grpSp>
                <p:nvGrpSpPr>
                  <p:cNvPr id="220" name="Graphic 16">
                    <a:extLst>
                      <a:ext uri="{FF2B5EF4-FFF2-40B4-BE49-F238E27FC236}">
                        <a16:creationId xmlns:a16="http://schemas.microsoft.com/office/drawing/2014/main" id="{34C29712-472D-4412-AB68-191EFA98BC3F}"/>
                      </a:ext>
                    </a:extLst>
                  </p:cNvPr>
                  <p:cNvGrpSpPr/>
                  <p:nvPr/>
                </p:nvGrpSpPr>
                <p:grpSpPr>
                  <a:xfrm>
                    <a:off x="649815" y="4900141"/>
                    <a:ext cx="601733" cy="605390"/>
                    <a:chOff x="649815" y="4900141"/>
                    <a:chExt cx="601733" cy="605390"/>
                  </a:xfrm>
                </p:grpSpPr>
                <p:sp>
                  <p:nvSpPr>
                    <p:cNvPr id="221" name="Freeform: Shape 220">
                      <a:extLst>
                        <a:ext uri="{FF2B5EF4-FFF2-40B4-BE49-F238E27FC236}">
                          <a16:creationId xmlns:a16="http://schemas.microsoft.com/office/drawing/2014/main" id="{C325531B-DA90-424B-864D-605128AB1667}"/>
                        </a:ext>
                      </a:extLst>
                    </p:cNvPr>
                    <p:cNvSpPr/>
                    <p:nvPr/>
                  </p:nvSpPr>
                  <p:spPr>
                    <a:xfrm>
                      <a:off x="657299" y="4908169"/>
                      <a:ext cx="588140" cy="594305"/>
                    </a:xfrm>
                    <a:custGeom>
                      <a:avLst/>
                      <a:gdLst>
                        <a:gd name="connsiteX0" fmla="*/ 535250 w 588140"/>
                        <a:gd name="connsiteY0" fmla="*/ 143194 h 594305"/>
                        <a:gd name="connsiteX1" fmla="*/ 174760 w 588140"/>
                        <a:gd name="connsiteY1" fmla="*/ 2664 h 594305"/>
                        <a:gd name="connsiteX2" fmla="*/ 58670 w 588140"/>
                        <a:gd name="connsiteY2" fmla="*/ 118754 h 594305"/>
                        <a:gd name="connsiteX3" fmla="*/ 9790 w 588140"/>
                        <a:gd name="connsiteY3" fmla="*/ 259284 h 594305"/>
                        <a:gd name="connsiteX4" fmla="*/ 180870 w 588140"/>
                        <a:gd name="connsiteY4" fmla="*/ 534234 h 594305"/>
                        <a:gd name="connsiteX5" fmla="*/ 516920 w 588140"/>
                        <a:gd name="connsiteY5" fmla="*/ 460914 h 594305"/>
                        <a:gd name="connsiteX6" fmla="*/ 535250 w 588140"/>
                        <a:gd name="connsiteY6" fmla="*/ 143194 h 594305"/>
                        <a:gd name="connsiteX7" fmla="*/ 199200 w 588140"/>
                        <a:gd name="connsiteY7" fmla="*/ 485354 h 594305"/>
                        <a:gd name="connsiteX8" fmla="*/ 58670 w 588140"/>
                        <a:gd name="connsiteY8" fmla="*/ 259284 h 594305"/>
                        <a:gd name="connsiteX9" fmla="*/ 101440 w 588140"/>
                        <a:gd name="connsiteY9" fmla="*/ 149304 h 594305"/>
                        <a:gd name="connsiteX10" fmla="*/ 199200 w 588140"/>
                        <a:gd name="connsiteY10" fmla="*/ 51544 h 594305"/>
                        <a:gd name="connsiteX11" fmla="*/ 498590 w 588140"/>
                        <a:gd name="connsiteY11" fmla="*/ 167634 h 594305"/>
                        <a:gd name="connsiteX12" fmla="*/ 480260 w 588140"/>
                        <a:gd name="connsiteY12" fmla="*/ 430364 h 594305"/>
                        <a:gd name="connsiteX13" fmla="*/ 199200 w 588140"/>
                        <a:gd name="connsiteY13" fmla="*/ 485354 h 59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140" h="594305">
                          <a:moveTo>
                            <a:pt x="535250" y="143194"/>
                          </a:moveTo>
                          <a:cubicBezTo>
                            <a:pt x="461930" y="63764"/>
                            <a:pt x="296960" y="-15666"/>
                            <a:pt x="174760" y="2664"/>
                          </a:cubicBezTo>
                          <a:cubicBezTo>
                            <a:pt x="119770" y="14884"/>
                            <a:pt x="83110" y="51544"/>
                            <a:pt x="58670" y="118754"/>
                          </a:cubicBezTo>
                          <a:cubicBezTo>
                            <a:pt x="58670" y="118754"/>
                            <a:pt x="40340" y="161524"/>
                            <a:pt x="9790" y="259284"/>
                          </a:cubicBezTo>
                          <a:cubicBezTo>
                            <a:pt x="-20760" y="357044"/>
                            <a:pt x="15900" y="430364"/>
                            <a:pt x="180870" y="534234"/>
                          </a:cubicBezTo>
                          <a:cubicBezTo>
                            <a:pt x="333620" y="607554"/>
                            <a:pt x="431380" y="644214"/>
                            <a:pt x="516920" y="460914"/>
                          </a:cubicBezTo>
                          <a:cubicBezTo>
                            <a:pt x="608571" y="283724"/>
                            <a:pt x="608571" y="222624"/>
                            <a:pt x="535250" y="143194"/>
                          </a:cubicBezTo>
                          <a:close/>
                          <a:moveTo>
                            <a:pt x="199200" y="485354"/>
                          </a:moveTo>
                          <a:cubicBezTo>
                            <a:pt x="64780" y="399814"/>
                            <a:pt x="34230" y="338714"/>
                            <a:pt x="58670" y="259284"/>
                          </a:cubicBezTo>
                          <a:cubicBezTo>
                            <a:pt x="83110" y="185964"/>
                            <a:pt x="101440" y="149304"/>
                            <a:pt x="101440" y="149304"/>
                          </a:cubicBezTo>
                          <a:cubicBezTo>
                            <a:pt x="125880" y="94314"/>
                            <a:pt x="150320" y="63764"/>
                            <a:pt x="199200" y="51544"/>
                          </a:cubicBezTo>
                          <a:cubicBezTo>
                            <a:pt x="303070" y="39324"/>
                            <a:pt x="437490" y="100424"/>
                            <a:pt x="498590" y="167634"/>
                          </a:cubicBezTo>
                          <a:cubicBezTo>
                            <a:pt x="559690" y="234844"/>
                            <a:pt x="553580" y="283724"/>
                            <a:pt x="480260" y="430364"/>
                          </a:cubicBezTo>
                          <a:cubicBezTo>
                            <a:pt x="406940" y="577004"/>
                            <a:pt x="327510" y="552564"/>
                            <a:pt x="199200" y="485354"/>
                          </a:cubicBezTo>
                          <a:close/>
                        </a:path>
                      </a:pathLst>
                    </a:custGeom>
                    <a:solidFill>
                      <a:srgbClr val="424241"/>
                    </a:solidFill>
                    <a:ln w="61038"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3A1FA76-4CEB-4052-9C82-57FF449FE095}"/>
                        </a:ext>
                      </a:extLst>
                    </p:cNvPr>
                    <p:cNvSpPr/>
                    <p:nvPr/>
                  </p:nvSpPr>
                  <p:spPr>
                    <a:xfrm>
                      <a:off x="649815" y="4900141"/>
                      <a:ext cx="601733" cy="605390"/>
                    </a:xfrm>
                    <a:custGeom>
                      <a:avLst/>
                      <a:gdLst>
                        <a:gd name="connsiteX0" fmla="*/ 347213 w 601733"/>
                        <a:gd name="connsiteY0" fmla="*/ 603362 h 605390"/>
                        <a:gd name="connsiteX1" fmla="*/ 347213 w 601733"/>
                        <a:gd name="connsiteY1" fmla="*/ 603362 h 605390"/>
                        <a:gd name="connsiteX2" fmla="*/ 182243 w 601733"/>
                        <a:gd name="connsiteY2" fmla="*/ 542262 h 605390"/>
                        <a:gd name="connsiteX3" fmla="*/ 11163 w 601733"/>
                        <a:gd name="connsiteY3" fmla="*/ 261202 h 605390"/>
                        <a:gd name="connsiteX4" fmla="*/ 60043 w 601733"/>
                        <a:gd name="connsiteY4" fmla="*/ 120672 h 605390"/>
                        <a:gd name="connsiteX5" fmla="*/ 182243 w 601733"/>
                        <a:gd name="connsiteY5" fmla="*/ 4582 h 605390"/>
                        <a:gd name="connsiteX6" fmla="*/ 255563 w 601733"/>
                        <a:gd name="connsiteY6" fmla="*/ 4582 h 605390"/>
                        <a:gd name="connsiteX7" fmla="*/ 548844 w 601733"/>
                        <a:gd name="connsiteY7" fmla="*/ 145112 h 605390"/>
                        <a:gd name="connsiteX8" fmla="*/ 530514 w 601733"/>
                        <a:gd name="connsiteY8" fmla="*/ 468942 h 605390"/>
                        <a:gd name="connsiteX9" fmla="*/ 347213 w 601733"/>
                        <a:gd name="connsiteY9" fmla="*/ 603362 h 605390"/>
                        <a:gd name="connsiteX10" fmla="*/ 255563 w 601733"/>
                        <a:gd name="connsiteY10" fmla="*/ 16802 h 605390"/>
                        <a:gd name="connsiteX11" fmla="*/ 182243 w 601733"/>
                        <a:gd name="connsiteY11" fmla="*/ 16802 h 605390"/>
                        <a:gd name="connsiteX12" fmla="*/ 72263 w 601733"/>
                        <a:gd name="connsiteY12" fmla="*/ 126782 h 605390"/>
                        <a:gd name="connsiteX13" fmla="*/ 23383 w 601733"/>
                        <a:gd name="connsiteY13" fmla="*/ 267312 h 605390"/>
                        <a:gd name="connsiteX14" fmla="*/ 194463 w 601733"/>
                        <a:gd name="connsiteY14" fmla="*/ 536152 h 605390"/>
                        <a:gd name="connsiteX15" fmla="*/ 353323 w 601733"/>
                        <a:gd name="connsiteY15" fmla="*/ 597252 h 605390"/>
                        <a:gd name="connsiteX16" fmla="*/ 353323 w 601733"/>
                        <a:gd name="connsiteY16" fmla="*/ 597252 h 605390"/>
                        <a:gd name="connsiteX17" fmla="*/ 524404 w 601733"/>
                        <a:gd name="connsiteY17" fmla="*/ 468942 h 605390"/>
                        <a:gd name="connsiteX18" fmla="*/ 542734 w 601733"/>
                        <a:gd name="connsiteY18" fmla="*/ 157332 h 605390"/>
                        <a:gd name="connsiteX19" fmla="*/ 255563 w 601733"/>
                        <a:gd name="connsiteY19" fmla="*/ 16802 h 605390"/>
                        <a:gd name="connsiteX20" fmla="*/ 341103 w 601733"/>
                        <a:gd name="connsiteY20" fmla="*/ 548372 h 605390"/>
                        <a:gd name="connsiteX21" fmla="*/ 206683 w 601733"/>
                        <a:gd name="connsiteY21" fmla="*/ 499492 h 605390"/>
                        <a:gd name="connsiteX22" fmla="*/ 66153 w 601733"/>
                        <a:gd name="connsiteY22" fmla="*/ 273422 h 605390"/>
                        <a:gd name="connsiteX23" fmla="*/ 108923 w 601733"/>
                        <a:gd name="connsiteY23" fmla="*/ 157332 h 605390"/>
                        <a:gd name="connsiteX24" fmla="*/ 206683 w 601733"/>
                        <a:gd name="connsiteY24" fmla="*/ 59572 h 605390"/>
                        <a:gd name="connsiteX25" fmla="*/ 267783 w 601733"/>
                        <a:gd name="connsiteY25" fmla="*/ 59572 h 605390"/>
                        <a:gd name="connsiteX26" fmla="*/ 506074 w 601733"/>
                        <a:gd name="connsiteY26" fmla="*/ 175662 h 605390"/>
                        <a:gd name="connsiteX27" fmla="*/ 493854 w 601733"/>
                        <a:gd name="connsiteY27" fmla="*/ 444502 h 605390"/>
                        <a:gd name="connsiteX28" fmla="*/ 341103 w 601733"/>
                        <a:gd name="connsiteY28" fmla="*/ 548372 h 605390"/>
                        <a:gd name="connsiteX29" fmla="*/ 261673 w 601733"/>
                        <a:gd name="connsiteY29" fmla="*/ 65682 h 605390"/>
                        <a:gd name="connsiteX30" fmla="*/ 200573 w 601733"/>
                        <a:gd name="connsiteY30" fmla="*/ 65682 h 605390"/>
                        <a:gd name="connsiteX31" fmla="*/ 108923 w 601733"/>
                        <a:gd name="connsiteY31" fmla="*/ 157332 h 605390"/>
                        <a:gd name="connsiteX32" fmla="*/ 72263 w 601733"/>
                        <a:gd name="connsiteY32" fmla="*/ 273422 h 605390"/>
                        <a:gd name="connsiteX33" fmla="*/ 212793 w 601733"/>
                        <a:gd name="connsiteY33" fmla="*/ 493382 h 605390"/>
                        <a:gd name="connsiteX34" fmla="*/ 341103 w 601733"/>
                        <a:gd name="connsiteY34" fmla="*/ 542262 h 605390"/>
                        <a:gd name="connsiteX35" fmla="*/ 481634 w 601733"/>
                        <a:gd name="connsiteY35" fmla="*/ 438392 h 605390"/>
                        <a:gd name="connsiteX36" fmla="*/ 499964 w 601733"/>
                        <a:gd name="connsiteY36" fmla="*/ 181772 h 605390"/>
                        <a:gd name="connsiteX37" fmla="*/ 261673 w 601733"/>
                        <a:gd name="connsiteY37" fmla="*/ 65682 h 60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1733" h="605390">
                          <a:moveTo>
                            <a:pt x="347213" y="603362"/>
                          </a:moveTo>
                          <a:lnTo>
                            <a:pt x="347213" y="603362"/>
                          </a:lnTo>
                          <a:cubicBezTo>
                            <a:pt x="298333" y="597252"/>
                            <a:pt x="249453" y="572812"/>
                            <a:pt x="182243" y="542262"/>
                          </a:cubicBezTo>
                          <a:cubicBezTo>
                            <a:pt x="5053" y="432282"/>
                            <a:pt x="-19387" y="352852"/>
                            <a:pt x="11163" y="261202"/>
                          </a:cubicBezTo>
                          <a:cubicBezTo>
                            <a:pt x="41713" y="163442"/>
                            <a:pt x="60043" y="120672"/>
                            <a:pt x="60043" y="120672"/>
                          </a:cubicBezTo>
                          <a:cubicBezTo>
                            <a:pt x="90593" y="47352"/>
                            <a:pt x="127253" y="10692"/>
                            <a:pt x="182243" y="4582"/>
                          </a:cubicBezTo>
                          <a:cubicBezTo>
                            <a:pt x="206683" y="-1527"/>
                            <a:pt x="231123" y="-1527"/>
                            <a:pt x="255563" y="4582"/>
                          </a:cubicBezTo>
                          <a:cubicBezTo>
                            <a:pt x="359433" y="16802"/>
                            <a:pt x="481634" y="77902"/>
                            <a:pt x="548844" y="145112"/>
                          </a:cubicBezTo>
                          <a:cubicBezTo>
                            <a:pt x="622164" y="224542"/>
                            <a:pt x="622164" y="285642"/>
                            <a:pt x="530514" y="468942"/>
                          </a:cubicBezTo>
                          <a:cubicBezTo>
                            <a:pt x="481634" y="572812"/>
                            <a:pt x="426643" y="615582"/>
                            <a:pt x="347213" y="603362"/>
                          </a:cubicBezTo>
                          <a:close/>
                          <a:moveTo>
                            <a:pt x="255563" y="16802"/>
                          </a:moveTo>
                          <a:cubicBezTo>
                            <a:pt x="231123" y="16802"/>
                            <a:pt x="206683" y="16802"/>
                            <a:pt x="182243" y="16802"/>
                          </a:cubicBezTo>
                          <a:cubicBezTo>
                            <a:pt x="133363" y="29022"/>
                            <a:pt x="102813" y="59572"/>
                            <a:pt x="72263" y="126782"/>
                          </a:cubicBezTo>
                          <a:cubicBezTo>
                            <a:pt x="72263" y="126782"/>
                            <a:pt x="53933" y="175662"/>
                            <a:pt x="23383" y="267312"/>
                          </a:cubicBezTo>
                          <a:cubicBezTo>
                            <a:pt x="-1057" y="352852"/>
                            <a:pt x="17273" y="426172"/>
                            <a:pt x="194463" y="536152"/>
                          </a:cubicBezTo>
                          <a:cubicBezTo>
                            <a:pt x="255563" y="566702"/>
                            <a:pt x="310553" y="591142"/>
                            <a:pt x="353323" y="597252"/>
                          </a:cubicBezTo>
                          <a:lnTo>
                            <a:pt x="353323" y="597252"/>
                          </a:lnTo>
                          <a:cubicBezTo>
                            <a:pt x="426643" y="603362"/>
                            <a:pt x="475524" y="566702"/>
                            <a:pt x="524404" y="468942"/>
                          </a:cubicBezTo>
                          <a:cubicBezTo>
                            <a:pt x="609944" y="291752"/>
                            <a:pt x="616054" y="236762"/>
                            <a:pt x="542734" y="157332"/>
                          </a:cubicBezTo>
                          <a:cubicBezTo>
                            <a:pt x="481634" y="84012"/>
                            <a:pt x="359433" y="22912"/>
                            <a:pt x="255563" y="16802"/>
                          </a:cubicBezTo>
                          <a:close/>
                          <a:moveTo>
                            <a:pt x="341103" y="548372"/>
                          </a:moveTo>
                          <a:cubicBezTo>
                            <a:pt x="304443" y="542262"/>
                            <a:pt x="261673" y="523932"/>
                            <a:pt x="206683" y="499492"/>
                          </a:cubicBezTo>
                          <a:cubicBezTo>
                            <a:pt x="78373" y="420062"/>
                            <a:pt x="41713" y="358962"/>
                            <a:pt x="66153" y="273422"/>
                          </a:cubicBezTo>
                          <a:cubicBezTo>
                            <a:pt x="90593" y="193992"/>
                            <a:pt x="102813" y="157332"/>
                            <a:pt x="108923" y="157332"/>
                          </a:cubicBezTo>
                          <a:cubicBezTo>
                            <a:pt x="133363" y="96232"/>
                            <a:pt x="163913" y="65682"/>
                            <a:pt x="206683" y="59572"/>
                          </a:cubicBezTo>
                          <a:cubicBezTo>
                            <a:pt x="225013" y="59572"/>
                            <a:pt x="249453" y="59572"/>
                            <a:pt x="267783" y="59572"/>
                          </a:cubicBezTo>
                          <a:cubicBezTo>
                            <a:pt x="353323" y="71792"/>
                            <a:pt x="457194" y="120672"/>
                            <a:pt x="506074" y="175662"/>
                          </a:cubicBezTo>
                          <a:cubicBezTo>
                            <a:pt x="567174" y="242872"/>
                            <a:pt x="567174" y="291752"/>
                            <a:pt x="493854" y="444502"/>
                          </a:cubicBezTo>
                          <a:cubicBezTo>
                            <a:pt x="451084" y="523932"/>
                            <a:pt x="402203" y="554482"/>
                            <a:pt x="341103" y="548372"/>
                          </a:cubicBezTo>
                          <a:close/>
                          <a:moveTo>
                            <a:pt x="261673" y="65682"/>
                          </a:moveTo>
                          <a:cubicBezTo>
                            <a:pt x="243343" y="65682"/>
                            <a:pt x="218903" y="65682"/>
                            <a:pt x="200573" y="65682"/>
                          </a:cubicBezTo>
                          <a:cubicBezTo>
                            <a:pt x="157803" y="71792"/>
                            <a:pt x="133363" y="102342"/>
                            <a:pt x="108923" y="157332"/>
                          </a:cubicBezTo>
                          <a:cubicBezTo>
                            <a:pt x="108923" y="157332"/>
                            <a:pt x="90593" y="193992"/>
                            <a:pt x="72263" y="273422"/>
                          </a:cubicBezTo>
                          <a:cubicBezTo>
                            <a:pt x="53933" y="346742"/>
                            <a:pt x="66153" y="401732"/>
                            <a:pt x="212793" y="493382"/>
                          </a:cubicBezTo>
                          <a:cubicBezTo>
                            <a:pt x="261673" y="517822"/>
                            <a:pt x="304443" y="536152"/>
                            <a:pt x="341103" y="542262"/>
                          </a:cubicBezTo>
                          <a:cubicBezTo>
                            <a:pt x="402203" y="548372"/>
                            <a:pt x="444974" y="517822"/>
                            <a:pt x="481634" y="438392"/>
                          </a:cubicBezTo>
                          <a:cubicBezTo>
                            <a:pt x="554954" y="291752"/>
                            <a:pt x="554954" y="248982"/>
                            <a:pt x="499964" y="181772"/>
                          </a:cubicBezTo>
                          <a:cubicBezTo>
                            <a:pt x="444974" y="120672"/>
                            <a:pt x="347213" y="77902"/>
                            <a:pt x="261673" y="65682"/>
                          </a:cubicBezTo>
                          <a:close/>
                        </a:path>
                      </a:pathLst>
                    </a:custGeom>
                    <a:solidFill>
                      <a:srgbClr val="000000"/>
                    </a:solidFill>
                    <a:ln w="61038" cap="flat">
                      <a:noFill/>
                      <a:prstDash val="solid"/>
                      <a:miter/>
                    </a:ln>
                  </p:spPr>
                  <p:txBody>
                    <a:bodyPr rtlCol="0" anchor="ctr"/>
                    <a:lstStyle/>
                    <a:p>
                      <a:endParaRPr lang="en-US"/>
                    </a:p>
                  </p:txBody>
                </p:sp>
              </p:grpSp>
              <p:sp>
                <p:nvSpPr>
                  <p:cNvPr id="223" name="Freeform: Shape 222">
                    <a:extLst>
                      <a:ext uri="{FF2B5EF4-FFF2-40B4-BE49-F238E27FC236}">
                        <a16:creationId xmlns:a16="http://schemas.microsoft.com/office/drawing/2014/main" id="{542DE389-CDFF-4DF6-B892-6300B553AEEB}"/>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path>
                    </a:pathLst>
                  </a:custGeom>
                  <a:solidFill>
                    <a:srgbClr val="FFFFFF">
                      <a:alpha val="50000"/>
                    </a:srgbClr>
                  </a:solidFill>
                  <a:ln w="61038"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3D060C0A-2D39-4778-A0B9-B0D155F6FA37}"/>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 name="connsiteX7" fmla="*/ 160427 w 483146"/>
                      <a:gd name="connsiteY7" fmla="*/ 410938 h 492169"/>
                      <a:gd name="connsiteX8" fmla="*/ 38227 w 483146"/>
                      <a:gd name="connsiteY8" fmla="*/ 215419 h 492169"/>
                      <a:gd name="connsiteX9" fmla="*/ 74887 w 483146"/>
                      <a:gd name="connsiteY9" fmla="*/ 117659 h 492169"/>
                      <a:gd name="connsiteX10" fmla="*/ 154317 w 483146"/>
                      <a:gd name="connsiteY10" fmla="*/ 38229 h 492169"/>
                      <a:gd name="connsiteX11" fmla="*/ 410937 w 483146"/>
                      <a:gd name="connsiteY11" fmla="*/ 135989 h 492169"/>
                      <a:gd name="connsiteX12" fmla="*/ 398717 w 483146"/>
                      <a:gd name="connsiteY12" fmla="*/ 362058 h 492169"/>
                      <a:gd name="connsiteX13" fmla="*/ 160427 w 483146"/>
                      <a:gd name="connsiteY13" fmla="*/ 410938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moveTo>
                          <a:pt x="160427" y="410938"/>
                        </a:moveTo>
                        <a:cubicBezTo>
                          <a:pt x="44337" y="337618"/>
                          <a:pt x="19897" y="288738"/>
                          <a:pt x="38227" y="215419"/>
                        </a:cubicBezTo>
                        <a:cubicBezTo>
                          <a:pt x="62667" y="148209"/>
                          <a:pt x="74887" y="117659"/>
                          <a:pt x="74887" y="117659"/>
                        </a:cubicBezTo>
                        <a:cubicBezTo>
                          <a:pt x="93217" y="68779"/>
                          <a:pt x="117657" y="44339"/>
                          <a:pt x="154317" y="38229"/>
                        </a:cubicBezTo>
                        <a:cubicBezTo>
                          <a:pt x="239857" y="26009"/>
                          <a:pt x="362057" y="80999"/>
                          <a:pt x="410937" y="135989"/>
                        </a:cubicBezTo>
                        <a:cubicBezTo>
                          <a:pt x="459817" y="190979"/>
                          <a:pt x="459817" y="233748"/>
                          <a:pt x="398717" y="362058"/>
                        </a:cubicBezTo>
                        <a:cubicBezTo>
                          <a:pt x="337617" y="484258"/>
                          <a:pt x="270407" y="465928"/>
                          <a:pt x="160427" y="410938"/>
                        </a:cubicBezTo>
                        <a:close/>
                      </a:path>
                    </a:pathLst>
                  </a:custGeom>
                  <a:solidFill>
                    <a:srgbClr val="72706F">
                      <a:alpha val="50000"/>
                    </a:srgbClr>
                  </a:solidFill>
                  <a:ln w="61038" cap="flat">
                    <a:noFill/>
                    <a:prstDash val="solid"/>
                    <a:miter/>
                  </a:ln>
                </p:spPr>
                <p:txBody>
                  <a:bodyPr rtlCol="0" anchor="ctr"/>
                  <a:lstStyle/>
                  <a:p>
                    <a:endParaRPr lang="en-US"/>
                  </a:p>
                </p:txBody>
              </p:sp>
            </p:grpSp>
            <p:grpSp>
              <p:nvGrpSpPr>
                <p:cNvPr id="225" name="Graphic 16">
                  <a:extLst>
                    <a:ext uri="{FF2B5EF4-FFF2-40B4-BE49-F238E27FC236}">
                      <a16:creationId xmlns:a16="http://schemas.microsoft.com/office/drawing/2014/main" id="{B5EC544A-76BC-4F67-B95A-773FBF72CC9E}"/>
                    </a:ext>
                  </a:extLst>
                </p:cNvPr>
                <p:cNvGrpSpPr/>
                <p:nvPr/>
              </p:nvGrpSpPr>
              <p:grpSpPr>
                <a:xfrm>
                  <a:off x="713765" y="4958156"/>
                  <a:ext cx="472674" cy="488480"/>
                  <a:chOff x="713765" y="4958156"/>
                  <a:chExt cx="472674" cy="488480"/>
                </a:xfrm>
                <a:solidFill>
                  <a:srgbClr val="E6FFFF">
                    <a:alpha val="50000"/>
                  </a:srgbClr>
                </a:solidFill>
              </p:grpSpPr>
              <p:sp>
                <p:nvSpPr>
                  <p:cNvPr id="226" name="Freeform: Shape 225">
                    <a:extLst>
                      <a:ext uri="{FF2B5EF4-FFF2-40B4-BE49-F238E27FC236}">
                        <a16:creationId xmlns:a16="http://schemas.microsoft.com/office/drawing/2014/main" id="{FBE36397-FA9F-4743-9D4F-4196EFA8C771}"/>
                      </a:ext>
                    </a:extLst>
                  </p:cNvPr>
                  <p:cNvSpPr/>
                  <p:nvPr/>
                </p:nvSpPr>
                <p:spPr>
                  <a:xfrm>
                    <a:off x="752629" y="4958156"/>
                    <a:ext cx="262730" cy="123756"/>
                  </a:xfrm>
                  <a:custGeom>
                    <a:avLst/>
                    <a:gdLst>
                      <a:gd name="connsiteX0" fmla="*/ 103870 w 262730"/>
                      <a:gd name="connsiteY0" fmla="*/ 1557 h 123756"/>
                      <a:gd name="connsiteX1" fmla="*/ 6110 w 262730"/>
                      <a:gd name="connsiteY1" fmla="*/ 99317 h 123756"/>
                      <a:gd name="connsiteX2" fmla="*/ 0 w 262730"/>
                      <a:gd name="connsiteY2" fmla="*/ 123757 h 123756"/>
                      <a:gd name="connsiteX3" fmla="*/ 262730 w 262730"/>
                      <a:gd name="connsiteY3" fmla="*/ 32107 h 123756"/>
                      <a:gd name="connsiteX4" fmla="*/ 103870 w 262730"/>
                      <a:gd name="connsiteY4" fmla="*/ 1557 h 12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30" h="123756">
                        <a:moveTo>
                          <a:pt x="103870" y="1557"/>
                        </a:moveTo>
                        <a:cubicBezTo>
                          <a:pt x="54990" y="7667"/>
                          <a:pt x="30550" y="44327"/>
                          <a:pt x="6110" y="99317"/>
                        </a:cubicBezTo>
                        <a:cubicBezTo>
                          <a:pt x="6110" y="99317"/>
                          <a:pt x="0" y="105427"/>
                          <a:pt x="0" y="123757"/>
                        </a:cubicBezTo>
                        <a:lnTo>
                          <a:pt x="262730" y="32107"/>
                        </a:lnTo>
                        <a:cubicBezTo>
                          <a:pt x="207740" y="7667"/>
                          <a:pt x="152750" y="-4553"/>
                          <a:pt x="103870" y="1557"/>
                        </a:cubicBezTo>
                        <a:close/>
                      </a:path>
                    </a:pathLst>
                  </a:custGeom>
                  <a:solidFill>
                    <a:srgbClr val="E6FFFF">
                      <a:alpha val="50000"/>
                    </a:srgbClr>
                  </a:solidFill>
                  <a:ln w="61038"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7CA84CF3-E779-42F5-9481-324FDC6DAFCF}"/>
                      </a:ext>
                    </a:extLst>
                  </p:cNvPr>
                  <p:cNvSpPr/>
                  <p:nvPr/>
                </p:nvSpPr>
                <p:spPr>
                  <a:xfrm>
                    <a:off x="713765" y="5051363"/>
                    <a:ext cx="472674" cy="238289"/>
                  </a:xfrm>
                  <a:custGeom>
                    <a:avLst/>
                    <a:gdLst>
                      <a:gd name="connsiteX0" fmla="*/ 436014 w 472674"/>
                      <a:gd name="connsiteY0" fmla="*/ 24440 h 238289"/>
                      <a:gd name="connsiteX1" fmla="*/ 411574 w 472674"/>
                      <a:gd name="connsiteY1" fmla="*/ 0 h 238289"/>
                      <a:gd name="connsiteX2" fmla="*/ 2204 w 472674"/>
                      <a:gd name="connsiteY2" fmla="*/ 140530 h 238289"/>
                      <a:gd name="connsiteX3" fmla="*/ 26644 w 472674"/>
                      <a:gd name="connsiteY3" fmla="*/ 238290 h 238289"/>
                      <a:gd name="connsiteX4" fmla="*/ 472674 w 472674"/>
                      <a:gd name="connsiteY4" fmla="*/ 85540 h 238289"/>
                      <a:gd name="connsiteX5" fmla="*/ 436014 w 472674"/>
                      <a:gd name="connsiteY5" fmla="*/ 24440 h 238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674" h="238289">
                        <a:moveTo>
                          <a:pt x="436014" y="24440"/>
                        </a:moveTo>
                        <a:cubicBezTo>
                          <a:pt x="429904" y="18330"/>
                          <a:pt x="417684" y="6110"/>
                          <a:pt x="411574" y="0"/>
                        </a:cubicBezTo>
                        <a:cubicBezTo>
                          <a:pt x="277154" y="54990"/>
                          <a:pt x="136624" y="97760"/>
                          <a:pt x="2204" y="140530"/>
                        </a:cubicBezTo>
                        <a:cubicBezTo>
                          <a:pt x="-3906" y="177190"/>
                          <a:pt x="2204" y="207740"/>
                          <a:pt x="26644" y="238290"/>
                        </a:cubicBezTo>
                        <a:lnTo>
                          <a:pt x="472674" y="85540"/>
                        </a:lnTo>
                        <a:cubicBezTo>
                          <a:pt x="466564" y="61100"/>
                          <a:pt x="454344" y="42770"/>
                          <a:pt x="436014" y="24440"/>
                        </a:cubicBezTo>
                        <a:close/>
                      </a:path>
                    </a:pathLst>
                  </a:custGeom>
                  <a:solidFill>
                    <a:srgbClr val="E6FFFF">
                      <a:alpha val="50000"/>
                    </a:srgbClr>
                  </a:solidFill>
                  <a:ln w="61038"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C0753746-0303-4A23-B8FC-45416B80178C}"/>
                      </a:ext>
                    </a:extLst>
                  </p:cNvPr>
                  <p:cNvSpPr/>
                  <p:nvPr/>
                </p:nvSpPr>
                <p:spPr>
                  <a:xfrm>
                    <a:off x="856499" y="5289653"/>
                    <a:ext cx="305500" cy="156983"/>
                  </a:xfrm>
                  <a:custGeom>
                    <a:avLst/>
                    <a:gdLst>
                      <a:gd name="connsiteX0" fmla="*/ 0 w 305500"/>
                      <a:gd name="connsiteY0" fmla="*/ 103870 h 156983"/>
                      <a:gd name="connsiteX1" fmla="*/ 0 w 305500"/>
                      <a:gd name="connsiteY1" fmla="*/ 103870 h 156983"/>
                      <a:gd name="connsiteX2" fmla="*/ 281060 w 305500"/>
                      <a:gd name="connsiteY2" fmla="*/ 48880 h 156983"/>
                      <a:gd name="connsiteX3" fmla="*/ 305500 w 305500"/>
                      <a:gd name="connsiteY3" fmla="*/ 0 h 156983"/>
                      <a:gd name="connsiteX4" fmla="*/ 0 w 305500"/>
                      <a:gd name="connsiteY4" fmla="*/ 103870 h 15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0" h="156983">
                        <a:moveTo>
                          <a:pt x="0" y="103870"/>
                        </a:moveTo>
                        <a:cubicBezTo>
                          <a:pt x="0" y="103870"/>
                          <a:pt x="0" y="103870"/>
                          <a:pt x="0" y="103870"/>
                        </a:cubicBezTo>
                        <a:cubicBezTo>
                          <a:pt x="128310" y="171080"/>
                          <a:pt x="207740" y="195520"/>
                          <a:pt x="281060" y="48880"/>
                        </a:cubicBezTo>
                        <a:cubicBezTo>
                          <a:pt x="287170" y="30550"/>
                          <a:pt x="299390" y="12220"/>
                          <a:pt x="305500" y="0"/>
                        </a:cubicBezTo>
                        <a:lnTo>
                          <a:pt x="0" y="103870"/>
                        </a:lnTo>
                        <a:close/>
                      </a:path>
                    </a:pathLst>
                  </a:custGeom>
                  <a:solidFill>
                    <a:srgbClr val="E6FFFF">
                      <a:alpha val="50000"/>
                    </a:srgbClr>
                  </a:solidFill>
                  <a:ln w="61038" cap="flat">
                    <a:noFill/>
                    <a:prstDash val="solid"/>
                    <a:miter/>
                  </a:ln>
                </p:spPr>
                <p:txBody>
                  <a:bodyPr rtlCol="0" anchor="ctr"/>
                  <a:lstStyle/>
                  <a:p>
                    <a:endParaRPr lang="en-US"/>
                  </a:p>
                </p:txBody>
              </p:sp>
            </p:grpSp>
            <p:grpSp>
              <p:nvGrpSpPr>
                <p:cNvPr id="229" name="Graphic 16">
                  <a:extLst>
                    <a:ext uri="{FF2B5EF4-FFF2-40B4-BE49-F238E27FC236}">
                      <a16:creationId xmlns:a16="http://schemas.microsoft.com/office/drawing/2014/main" id="{C4B4F457-BFE7-4B37-9EED-35A6D9748842}"/>
                    </a:ext>
                  </a:extLst>
                </p:cNvPr>
                <p:cNvGrpSpPr/>
                <p:nvPr/>
              </p:nvGrpSpPr>
              <p:grpSpPr>
                <a:xfrm>
                  <a:off x="657299" y="4958144"/>
                  <a:ext cx="588140" cy="550440"/>
                  <a:chOff x="657299" y="4958144"/>
                  <a:chExt cx="588140" cy="550440"/>
                </a:xfrm>
              </p:grpSpPr>
              <p:sp>
                <p:nvSpPr>
                  <p:cNvPr id="230" name="Freeform: Shape 229">
                    <a:extLst>
                      <a:ext uri="{FF2B5EF4-FFF2-40B4-BE49-F238E27FC236}">
                        <a16:creationId xmlns:a16="http://schemas.microsoft.com/office/drawing/2014/main" id="{66E6540C-5046-448B-BD06-784D73A845C2}"/>
                      </a:ext>
                    </a:extLst>
                  </p:cNvPr>
                  <p:cNvSpPr/>
                  <p:nvPr/>
                </p:nvSpPr>
                <p:spPr>
                  <a:xfrm>
                    <a:off x="710612" y="4958144"/>
                    <a:ext cx="478364" cy="486059"/>
                  </a:xfrm>
                  <a:custGeom>
                    <a:avLst/>
                    <a:gdLst>
                      <a:gd name="connsiteX0" fmla="*/ 145887 w 478364"/>
                      <a:gd name="connsiteY0" fmla="*/ 435378 h 486059"/>
                      <a:gd name="connsiteX1" fmla="*/ 420837 w 478364"/>
                      <a:gd name="connsiteY1" fmla="*/ 380388 h 486059"/>
                      <a:gd name="connsiteX2" fmla="*/ 439167 w 478364"/>
                      <a:gd name="connsiteY2" fmla="*/ 117659 h 486059"/>
                      <a:gd name="connsiteX3" fmla="*/ 139777 w 478364"/>
                      <a:gd name="connsiteY3" fmla="*/ 1569 h 486059"/>
                      <a:gd name="connsiteX4" fmla="*/ 42017 w 478364"/>
                      <a:gd name="connsiteY4" fmla="*/ 99329 h 486059"/>
                      <a:gd name="connsiteX5" fmla="*/ 5357 w 478364"/>
                      <a:gd name="connsiteY5" fmla="*/ 215419 h 486059"/>
                      <a:gd name="connsiteX6" fmla="*/ 145887 w 478364"/>
                      <a:gd name="connsiteY6" fmla="*/ 435378 h 48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64" h="486059">
                        <a:moveTo>
                          <a:pt x="145887" y="435378"/>
                        </a:moveTo>
                        <a:cubicBezTo>
                          <a:pt x="268087" y="496478"/>
                          <a:pt x="353627" y="527028"/>
                          <a:pt x="420837" y="380388"/>
                        </a:cubicBezTo>
                        <a:cubicBezTo>
                          <a:pt x="494157" y="233748"/>
                          <a:pt x="494157" y="184869"/>
                          <a:pt x="439167" y="117659"/>
                        </a:cubicBezTo>
                        <a:cubicBezTo>
                          <a:pt x="378067" y="50449"/>
                          <a:pt x="243647" y="-10651"/>
                          <a:pt x="139777" y="1569"/>
                        </a:cubicBezTo>
                        <a:cubicBezTo>
                          <a:pt x="90897" y="7679"/>
                          <a:pt x="66457" y="44339"/>
                          <a:pt x="42017" y="99329"/>
                        </a:cubicBezTo>
                        <a:cubicBezTo>
                          <a:pt x="42017" y="99329"/>
                          <a:pt x="23687" y="135989"/>
                          <a:pt x="5357" y="215419"/>
                        </a:cubicBezTo>
                        <a:cubicBezTo>
                          <a:pt x="-12973" y="294848"/>
                          <a:pt x="11467" y="349838"/>
                          <a:pt x="145887" y="435378"/>
                        </a:cubicBezTo>
                        <a:close/>
                      </a:path>
                    </a:pathLst>
                  </a:custGeom>
                  <a:noFill/>
                  <a:ln w="61038"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3BA4443F-3C76-45F1-B7A2-FA392B9F9E3F}"/>
                      </a:ext>
                    </a:extLst>
                  </p:cNvPr>
                  <p:cNvSpPr/>
                  <p:nvPr/>
                </p:nvSpPr>
                <p:spPr>
                  <a:xfrm>
                    <a:off x="657299" y="5026923"/>
                    <a:ext cx="588140" cy="481661"/>
                  </a:xfrm>
                  <a:custGeom>
                    <a:avLst/>
                    <a:gdLst>
                      <a:gd name="connsiteX0" fmla="*/ 535250 w 588140"/>
                      <a:gd name="connsiteY0" fmla="*/ 24440 h 481661"/>
                      <a:gd name="connsiteX1" fmla="*/ 510810 w 588140"/>
                      <a:gd name="connsiteY1" fmla="*/ 0 h 481661"/>
                      <a:gd name="connsiteX2" fmla="*/ 480260 w 588140"/>
                      <a:gd name="connsiteY2" fmla="*/ 354380 h 481661"/>
                      <a:gd name="connsiteX3" fmla="*/ 101440 w 588140"/>
                      <a:gd name="connsiteY3" fmla="*/ 342159 h 481661"/>
                      <a:gd name="connsiteX4" fmla="*/ 22010 w 588140"/>
                      <a:gd name="connsiteY4" fmla="*/ 97760 h 481661"/>
                      <a:gd name="connsiteX5" fmla="*/ 9790 w 588140"/>
                      <a:gd name="connsiteY5" fmla="*/ 146640 h 481661"/>
                      <a:gd name="connsiteX6" fmla="*/ 180870 w 588140"/>
                      <a:gd name="connsiteY6" fmla="*/ 421589 h 481661"/>
                      <a:gd name="connsiteX7" fmla="*/ 516920 w 588140"/>
                      <a:gd name="connsiteY7" fmla="*/ 348269 h 481661"/>
                      <a:gd name="connsiteX8" fmla="*/ 535250 w 588140"/>
                      <a:gd name="connsiteY8" fmla="*/ 24440 h 48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140" h="481661">
                        <a:moveTo>
                          <a:pt x="535250" y="24440"/>
                        </a:moveTo>
                        <a:cubicBezTo>
                          <a:pt x="529140" y="18330"/>
                          <a:pt x="523030" y="12220"/>
                          <a:pt x="510810" y="0"/>
                        </a:cubicBezTo>
                        <a:cubicBezTo>
                          <a:pt x="614680" y="103870"/>
                          <a:pt x="553580" y="207740"/>
                          <a:pt x="480260" y="354380"/>
                        </a:cubicBezTo>
                        <a:cubicBezTo>
                          <a:pt x="400830" y="525459"/>
                          <a:pt x="254190" y="452139"/>
                          <a:pt x="101440" y="342159"/>
                        </a:cubicBezTo>
                        <a:cubicBezTo>
                          <a:pt x="-2430" y="262730"/>
                          <a:pt x="3680" y="152750"/>
                          <a:pt x="22010" y="97760"/>
                        </a:cubicBezTo>
                        <a:cubicBezTo>
                          <a:pt x="15900" y="109980"/>
                          <a:pt x="9790" y="128310"/>
                          <a:pt x="9790" y="146640"/>
                        </a:cubicBezTo>
                        <a:cubicBezTo>
                          <a:pt x="-20760" y="244400"/>
                          <a:pt x="15900" y="317720"/>
                          <a:pt x="180870" y="421589"/>
                        </a:cubicBezTo>
                        <a:cubicBezTo>
                          <a:pt x="333620" y="494909"/>
                          <a:pt x="431380" y="531569"/>
                          <a:pt x="516920" y="348269"/>
                        </a:cubicBezTo>
                        <a:cubicBezTo>
                          <a:pt x="608571" y="164970"/>
                          <a:pt x="608571" y="103870"/>
                          <a:pt x="535250" y="24440"/>
                        </a:cubicBezTo>
                        <a:close/>
                      </a:path>
                    </a:pathLst>
                  </a:custGeom>
                  <a:solidFill>
                    <a:srgbClr val="424241">
                      <a:alpha val="50000"/>
                    </a:srgbClr>
                  </a:solidFill>
                  <a:ln w="61038" cap="flat">
                    <a:noFill/>
                    <a:prstDash val="solid"/>
                    <a:miter/>
                  </a:ln>
                </p:spPr>
                <p:txBody>
                  <a:bodyPr rtlCol="0" anchor="ctr"/>
                  <a:lstStyle/>
                  <a:p>
                    <a:endParaRPr lang="en-US"/>
                  </a:p>
                </p:txBody>
              </p:sp>
            </p:grpSp>
            <p:sp>
              <p:nvSpPr>
                <p:cNvPr id="232" name="Freeform: Shape 231">
                  <a:extLst>
                    <a:ext uri="{FF2B5EF4-FFF2-40B4-BE49-F238E27FC236}">
                      <a16:creationId xmlns:a16="http://schemas.microsoft.com/office/drawing/2014/main" id="{F36963AE-5620-42CC-A612-5A7955557338}"/>
                    </a:ext>
                  </a:extLst>
                </p:cNvPr>
                <p:cNvSpPr/>
                <p:nvPr/>
              </p:nvSpPr>
              <p:spPr>
                <a:xfrm>
                  <a:off x="734299" y="4918405"/>
                  <a:ext cx="211826" cy="132958"/>
                </a:xfrm>
                <a:custGeom>
                  <a:avLst/>
                  <a:gdLst>
                    <a:gd name="connsiteX0" fmla="*/ 0 w 211826"/>
                    <a:gd name="connsiteY0" fmla="*/ 132958 h 132958"/>
                    <a:gd name="connsiteX1" fmla="*/ 201630 w 211826"/>
                    <a:gd name="connsiteY1" fmla="*/ 22978 h 132958"/>
                    <a:gd name="connsiteX2" fmla="*/ 0 w 211826"/>
                    <a:gd name="connsiteY2" fmla="*/ 132958 h 132958"/>
                  </a:gdLst>
                  <a:ahLst/>
                  <a:cxnLst>
                    <a:cxn ang="0">
                      <a:pos x="connsiteX0" y="connsiteY0"/>
                    </a:cxn>
                    <a:cxn ang="0">
                      <a:pos x="connsiteX1" y="connsiteY1"/>
                    </a:cxn>
                    <a:cxn ang="0">
                      <a:pos x="connsiteX2" y="connsiteY2"/>
                    </a:cxn>
                  </a:cxnLst>
                  <a:rect l="l" t="t" r="r" b="b"/>
                  <a:pathLst>
                    <a:path w="211826" h="132958">
                      <a:moveTo>
                        <a:pt x="0" y="132958"/>
                      </a:moveTo>
                      <a:cubicBezTo>
                        <a:pt x="0" y="132958"/>
                        <a:pt x="36660" y="-19792"/>
                        <a:pt x="201630" y="22978"/>
                      </a:cubicBezTo>
                      <a:cubicBezTo>
                        <a:pt x="262730" y="35198"/>
                        <a:pt x="30550" y="-87001"/>
                        <a:pt x="0" y="132958"/>
                      </a:cubicBezTo>
                      <a:close/>
                    </a:path>
                  </a:pathLst>
                </a:custGeom>
                <a:solidFill>
                  <a:srgbClr val="FFFFFF"/>
                </a:solidFill>
                <a:ln w="61038"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17D3BD97-501E-40F3-86A4-AC7DF24FE7C4}"/>
                    </a:ext>
                  </a:extLst>
                </p:cNvPr>
                <p:cNvSpPr/>
                <p:nvPr/>
              </p:nvSpPr>
              <p:spPr>
                <a:xfrm>
                  <a:off x="966479" y="4941383"/>
                  <a:ext cx="30550" cy="12219"/>
                </a:xfrm>
                <a:custGeom>
                  <a:avLst/>
                  <a:gdLst>
                    <a:gd name="connsiteX0" fmla="*/ 30550 w 30550"/>
                    <a:gd name="connsiteY0" fmla="*/ 12220 h 12219"/>
                    <a:gd name="connsiteX1" fmla="*/ 12220 w 30550"/>
                    <a:gd name="connsiteY1" fmla="*/ 12220 h 12219"/>
                    <a:gd name="connsiteX2" fmla="*/ 0 w 30550"/>
                    <a:gd name="connsiteY2" fmla="*/ 0 h 12219"/>
                    <a:gd name="connsiteX3" fmla="*/ 18330 w 30550"/>
                    <a:gd name="connsiteY3" fmla="*/ 0 h 12219"/>
                    <a:gd name="connsiteX4" fmla="*/ 30550 w 30550"/>
                    <a:gd name="connsiteY4" fmla="*/ 1222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 h="12219">
                      <a:moveTo>
                        <a:pt x="30550" y="12220"/>
                      </a:moveTo>
                      <a:cubicBezTo>
                        <a:pt x="30550" y="12220"/>
                        <a:pt x="24440" y="12220"/>
                        <a:pt x="12220" y="12220"/>
                      </a:cubicBezTo>
                      <a:cubicBezTo>
                        <a:pt x="6110" y="12220"/>
                        <a:pt x="0" y="6110"/>
                        <a:pt x="0" y="0"/>
                      </a:cubicBezTo>
                      <a:cubicBezTo>
                        <a:pt x="0" y="0"/>
                        <a:pt x="6110" y="0"/>
                        <a:pt x="18330" y="0"/>
                      </a:cubicBezTo>
                      <a:cubicBezTo>
                        <a:pt x="24440" y="6110"/>
                        <a:pt x="30550" y="12220"/>
                        <a:pt x="30550" y="12220"/>
                      </a:cubicBezTo>
                      <a:close/>
                    </a:path>
                  </a:pathLst>
                </a:custGeom>
                <a:solidFill>
                  <a:srgbClr val="FFFFFF"/>
                </a:solidFill>
                <a:ln w="61038" cap="flat">
                  <a:noFill/>
                  <a:prstDash val="solid"/>
                  <a:miter/>
                </a:ln>
              </p:spPr>
              <p:txBody>
                <a:bodyPr rtlCol="0" anchor="ctr"/>
                <a:lstStyle/>
                <a:p>
                  <a:endParaRPr lang="en-US"/>
                </a:p>
              </p:txBody>
            </p:sp>
          </p:grpSp>
        </p:grpSp>
        <p:grpSp>
          <p:nvGrpSpPr>
            <p:cNvPr id="234" name="Graphic 16">
              <a:extLst>
                <a:ext uri="{FF2B5EF4-FFF2-40B4-BE49-F238E27FC236}">
                  <a16:creationId xmlns:a16="http://schemas.microsoft.com/office/drawing/2014/main" id="{D41495B0-7B23-4F7C-9381-BF7DF26C3BD9}"/>
                </a:ext>
              </a:extLst>
            </p:cNvPr>
            <p:cNvGrpSpPr/>
            <p:nvPr/>
          </p:nvGrpSpPr>
          <p:grpSpPr>
            <a:xfrm>
              <a:off x="908434" y="6539910"/>
              <a:ext cx="1184208" cy="1487019"/>
              <a:chOff x="908434" y="6539910"/>
              <a:chExt cx="1184208" cy="1487019"/>
            </a:xfrm>
          </p:grpSpPr>
          <p:sp>
            <p:nvSpPr>
              <p:cNvPr id="235" name="Freeform: Shape 234">
                <a:extLst>
                  <a:ext uri="{FF2B5EF4-FFF2-40B4-BE49-F238E27FC236}">
                    <a16:creationId xmlns:a16="http://schemas.microsoft.com/office/drawing/2014/main" id="{BDA5F911-EE93-4707-B3C8-69761F0AFC78}"/>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98847FBB-A52A-48FA-A463-0CDAEF1250D4}"/>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endParaRPr lang="en-US"/>
              </a:p>
            </p:txBody>
          </p:sp>
          <p:grpSp>
            <p:nvGrpSpPr>
              <p:cNvPr id="237" name="Graphic 16">
                <a:extLst>
                  <a:ext uri="{FF2B5EF4-FFF2-40B4-BE49-F238E27FC236}">
                    <a16:creationId xmlns:a16="http://schemas.microsoft.com/office/drawing/2014/main" id="{B0E97C01-4FDA-4C25-B84A-76CCCB34DB56}"/>
                  </a:ext>
                </a:extLst>
              </p:cNvPr>
              <p:cNvGrpSpPr/>
              <p:nvPr/>
            </p:nvGrpSpPr>
            <p:grpSpPr>
              <a:xfrm>
                <a:off x="908434" y="6539910"/>
                <a:ext cx="1184208" cy="1487019"/>
                <a:chOff x="908434" y="6539910"/>
                <a:chExt cx="1184208" cy="1487019"/>
              </a:xfrm>
            </p:grpSpPr>
            <p:sp>
              <p:nvSpPr>
                <p:cNvPr id="238" name="Freeform: Shape 237">
                  <a:extLst>
                    <a:ext uri="{FF2B5EF4-FFF2-40B4-BE49-F238E27FC236}">
                      <a16:creationId xmlns:a16="http://schemas.microsoft.com/office/drawing/2014/main" id="{F75E8AD9-71BB-4A22-AEF2-BD4CCD48271A}"/>
                    </a:ext>
                  </a:extLst>
                </p:cNvPr>
                <p:cNvSpPr/>
                <p:nvPr/>
              </p:nvSpPr>
              <p:spPr>
                <a:xfrm>
                  <a:off x="919484" y="6546161"/>
                  <a:ext cx="1160533" cy="1473242"/>
                </a:xfrm>
                <a:custGeom>
                  <a:avLst/>
                  <a:gdLst>
                    <a:gd name="connsiteX0" fmla="*/ 1091806 w 1160533"/>
                    <a:gd name="connsiteY0" fmla="*/ 1022519 h 1473242"/>
                    <a:gd name="connsiteX1" fmla="*/ 1122356 w 1160533"/>
                    <a:gd name="connsiteY1" fmla="*/ 576490 h 1473242"/>
                    <a:gd name="connsiteX2" fmla="*/ 975716 w 1160533"/>
                    <a:gd name="connsiteY2" fmla="*/ 57140 h 1473242"/>
                    <a:gd name="connsiteX3" fmla="*/ 945166 w 1160533"/>
                    <a:gd name="connsiteY3" fmla="*/ 2150 h 1473242"/>
                    <a:gd name="connsiteX4" fmla="*/ 896285 w 1160533"/>
                    <a:gd name="connsiteY4" fmla="*/ 20481 h 1473242"/>
                    <a:gd name="connsiteX5" fmla="*/ 615225 w 1160533"/>
                    <a:gd name="connsiteY5" fmla="*/ 222110 h 1473242"/>
                    <a:gd name="connsiteX6" fmla="*/ 670215 w 1160533"/>
                    <a:gd name="connsiteY6" fmla="*/ 51030 h 1473242"/>
                    <a:gd name="connsiteX7" fmla="*/ 670215 w 1160533"/>
                    <a:gd name="connsiteY7" fmla="*/ 38810 h 1473242"/>
                    <a:gd name="connsiteX8" fmla="*/ 621335 w 1160533"/>
                    <a:gd name="connsiteY8" fmla="*/ 14370 h 1473242"/>
                    <a:gd name="connsiteX9" fmla="*/ 566345 w 1160533"/>
                    <a:gd name="connsiteY9" fmla="*/ 57140 h 1473242"/>
                    <a:gd name="connsiteX10" fmla="*/ 224185 w 1160533"/>
                    <a:gd name="connsiteY10" fmla="*/ 222110 h 1473242"/>
                    <a:gd name="connsiteX11" fmla="*/ 114205 w 1160533"/>
                    <a:gd name="connsiteY11" fmla="*/ 270990 h 1473242"/>
                    <a:gd name="connsiteX12" fmla="*/ 242515 w 1160533"/>
                    <a:gd name="connsiteY12" fmla="*/ 405410 h 1473242"/>
                    <a:gd name="connsiteX13" fmla="*/ 77545 w 1160533"/>
                    <a:gd name="connsiteY13" fmla="*/ 1144719 h 1473242"/>
                    <a:gd name="connsiteX14" fmla="*/ 83655 w 1160533"/>
                    <a:gd name="connsiteY14" fmla="*/ 1376899 h 1473242"/>
                    <a:gd name="connsiteX15" fmla="*/ 1024596 w 1160533"/>
                    <a:gd name="connsiteY15" fmla="*/ 1334129 h 1473242"/>
                    <a:gd name="connsiteX16" fmla="*/ 1091806 w 1160533"/>
                    <a:gd name="connsiteY16" fmla="*/ 1022519 h 147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0533" h="1473242">
                      <a:moveTo>
                        <a:pt x="1091806" y="1022519"/>
                      </a:moveTo>
                      <a:cubicBezTo>
                        <a:pt x="1067366" y="967529"/>
                        <a:pt x="1116246" y="747569"/>
                        <a:pt x="1122356" y="576490"/>
                      </a:cubicBezTo>
                      <a:cubicBezTo>
                        <a:pt x="1159016" y="368750"/>
                        <a:pt x="1152906" y="234330"/>
                        <a:pt x="975716" y="57140"/>
                      </a:cubicBezTo>
                      <a:cubicBezTo>
                        <a:pt x="994046" y="32700"/>
                        <a:pt x="975716" y="-10069"/>
                        <a:pt x="945166" y="2150"/>
                      </a:cubicBezTo>
                      <a:cubicBezTo>
                        <a:pt x="914616" y="14370"/>
                        <a:pt x="896285" y="20481"/>
                        <a:pt x="896285" y="20481"/>
                      </a:cubicBezTo>
                      <a:cubicBezTo>
                        <a:pt x="896285" y="20481"/>
                        <a:pt x="755755" y="99910"/>
                        <a:pt x="615225" y="222110"/>
                      </a:cubicBezTo>
                      <a:cubicBezTo>
                        <a:pt x="621335" y="167120"/>
                        <a:pt x="664105" y="81580"/>
                        <a:pt x="670215" y="51030"/>
                      </a:cubicBezTo>
                      <a:cubicBezTo>
                        <a:pt x="670215" y="51030"/>
                        <a:pt x="670215" y="44920"/>
                        <a:pt x="670215" y="38810"/>
                      </a:cubicBezTo>
                      <a:cubicBezTo>
                        <a:pt x="670215" y="38810"/>
                        <a:pt x="645775" y="-10069"/>
                        <a:pt x="621335" y="14370"/>
                      </a:cubicBezTo>
                      <a:cubicBezTo>
                        <a:pt x="578565" y="51030"/>
                        <a:pt x="566345" y="57140"/>
                        <a:pt x="566345" y="57140"/>
                      </a:cubicBezTo>
                      <a:cubicBezTo>
                        <a:pt x="566345" y="57140"/>
                        <a:pt x="358605" y="130460"/>
                        <a:pt x="224185" y="222110"/>
                      </a:cubicBezTo>
                      <a:cubicBezTo>
                        <a:pt x="175305" y="252660"/>
                        <a:pt x="114205" y="228220"/>
                        <a:pt x="114205" y="270990"/>
                      </a:cubicBezTo>
                      <a:cubicBezTo>
                        <a:pt x="108095" y="313760"/>
                        <a:pt x="242515" y="405410"/>
                        <a:pt x="242515" y="405410"/>
                      </a:cubicBezTo>
                      <a:cubicBezTo>
                        <a:pt x="242515" y="405410"/>
                        <a:pt x="59215" y="790339"/>
                        <a:pt x="77545" y="1144719"/>
                      </a:cubicBezTo>
                      <a:cubicBezTo>
                        <a:pt x="-38545" y="1260809"/>
                        <a:pt x="-14105" y="1340239"/>
                        <a:pt x="83655" y="1376899"/>
                      </a:cubicBezTo>
                      <a:cubicBezTo>
                        <a:pt x="181415" y="1413558"/>
                        <a:pt x="572455" y="1596858"/>
                        <a:pt x="1024596" y="1334129"/>
                      </a:cubicBezTo>
                      <a:cubicBezTo>
                        <a:pt x="1171236" y="1230259"/>
                        <a:pt x="1207896" y="1211929"/>
                        <a:pt x="1091806" y="1022519"/>
                      </a:cubicBezTo>
                      <a:close/>
                    </a:path>
                  </a:pathLst>
                </a:custGeom>
                <a:solidFill>
                  <a:srgbClr val="FFFFFF"/>
                </a:solidFill>
                <a:ln w="61038"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A7BB2A1-B63E-4564-8EDA-66014A468ABD}"/>
                    </a:ext>
                  </a:extLst>
                </p:cNvPr>
                <p:cNvSpPr/>
                <p:nvPr/>
              </p:nvSpPr>
              <p:spPr>
                <a:xfrm>
                  <a:off x="908434" y="6539910"/>
                  <a:ext cx="1184208" cy="1487019"/>
                </a:xfrm>
                <a:custGeom>
                  <a:avLst/>
                  <a:gdLst>
                    <a:gd name="connsiteX0" fmla="*/ 540735 w 1184208"/>
                    <a:gd name="connsiteY0" fmla="*/ 1487020 h 1487019"/>
                    <a:gd name="connsiteX1" fmla="*/ 540735 w 1184208"/>
                    <a:gd name="connsiteY1" fmla="*/ 1487020 h 1487019"/>
                    <a:gd name="connsiteX2" fmla="*/ 113035 w 1184208"/>
                    <a:gd name="connsiteY2" fmla="*/ 1395369 h 1487019"/>
                    <a:gd name="connsiteX3" fmla="*/ 88595 w 1184208"/>
                    <a:gd name="connsiteY3" fmla="*/ 1389260 h 1487019"/>
                    <a:gd name="connsiteX4" fmla="*/ 3055 w 1184208"/>
                    <a:gd name="connsiteY4" fmla="*/ 1309830 h 1487019"/>
                    <a:gd name="connsiteX5" fmla="*/ 76375 w 1184208"/>
                    <a:gd name="connsiteY5" fmla="*/ 1144860 h 1487019"/>
                    <a:gd name="connsiteX6" fmla="*/ 241345 w 1184208"/>
                    <a:gd name="connsiteY6" fmla="*/ 411661 h 1487019"/>
                    <a:gd name="connsiteX7" fmla="*/ 113035 w 1184208"/>
                    <a:gd name="connsiteY7" fmla="*/ 277241 h 1487019"/>
                    <a:gd name="connsiteX8" fmla="*/ 168025 w 1184208"/>
                    <a:gd name="connsiteY8" fmla="*/ 240581 h 1487019"/>
                    <a:gd name="connsiteX9" fmla="*/ 229125 w 1184208"/>
                    <a:gd name="connsiteY9" fmla="*/ 222251 h 1487019"/>
                    <a:gd name="connsiteX10" fmla="*/ 571285 w 1184208"/>
                    <a:gd name="connsiteY10" fmla="*/ 57281 h 1487019"/>
                    <a:gd name="connsiteX11" fmla="*/ 626275 w 1184208"/>
                    <a:gd name="connsiteY11" fmla="*/ 14511 h 1487019"/>
                    <a:gd name="connsiteX12" fmla="*/ 644605 w 1184208"/>
                    <a:gd name="connsiteY12" fmla="*/ 8401 h 1487019"/>
                    <a:gd name="connsiteX13" fmla="*/ 687376 w 1184208"/>
                    <a:gd name="connsiteY13" fmla="*/ 45061 h 1487019"/>
                    <a:gd name="connsiteX14" fmla="*/ 687376 w 1184208"/>
                    <a:gd name="connsiteY14" fmla="*/ 45061 h 1487019"/>
                    <a:gd name="connsiteX15" fmla="*/ 687376 w 1184208"/>
                    <a:gd name="connsiteY15" fmla="*/ 45061 h 1487019"/>
                    <a:gd name="connsiteX16" fmla="*/ 687376 w 1184208"/>
                    <a:gd name="connsiteY16" fmla="*/ 57281 h 1487019"/>
                    <a:gd name="connsiteX17" fmla="*/ 669045 w 1184208"/>
                    <a:gd name="connsiteY17" fmla="*/ 112271 h 1487019"/>
                    <a:gd name="connsiteX18" fmla="*/ 632385 w 1184208"/>
                    <a:gd name="connsiteY18" fmla="*/ 210031 h 1487019"/>
                    <a:gd name="connsiteX19" fmla="*/ 901226 w 1184208"/>
                    <a:gd name="connsiteY19" fmla="*/ 20621 h 1487019"/>
                    <a:gd name="connsiteX20" fmla="*/ 901226 w 1184208"/>
                    <a:gd name="connsiteY20" fmla="*/ 20621 h 1487019"/>
                    <a:gd name="connsiteX21" fmla="*/ 950106 w 1184208"/>
                    <a:gd name="connsiteY21" fmla="*/ 2291 h 1487019"/>
                    <a:gd name="connsiteX22" fmla="*/ 992876 w 1184208"/>
                    <a:gd name="connsiteY22" fmla="*/ 20621 h 1487019"/>
                    <a:gd name="connsiteX23" fmla="*/ 992876 w 1184208"/>
                    <a:gd name="connsiteY23" fmla="*/ 63391 h 1487019"/>
                    <a:gd name="connsiteX24" fmla="*/ 1139516 w 1184208"/>
                    <a:gd name="connsiteY24" fmla="*/ 588850 h 1487019"/>
                    <a:gd name="connsiteX25" fmla="*/ 1121186 w 1184208"/>
                    <a:gd name="connsiteY25" fmla="*/ 814920 h 1487019"/>
                    <a:gd name="connsiteX26" fmla="*/ 1115076 w 1184208"/>
                    <a:gd name="connsiteY26" fmla="*/ 1028770 h 1487019"/>
                    <a:gd name="connsiteX27" fmla="*/ 1053976 w 1184208"/>
                    <a:gd name="connsiteY27" fmla="*/ 1346490 h 1487019"/>
                    <a:gd name="connsiteX28" fmla="*/ 1041756 w 1184208"/>
                    <a:gd name="connsiteY28" fmla="*/ 1352599 h 1487019"/>
                    <a:gd name="connsiteX29" fmla="*/ 540735 w 1184208"/>
                    <a:gd name="connsiteY29" fmla="*/ 1487020 h 1487019"/>
                    <a:gd name="connsiteX30" fmla="*/ 650715 w 1184208"/>
                    <a:gd name="connsiteY30" fmla="*/ 20621 h 1487019"/>
                    <a:gd name="connsiteX31" fmla="*/ 638495 w 1184208"/>
                    <a:gd name="connsiteY31" fmla="*/ 26731 h 1487019"/>
                    <a:gd name="connsiteX32" fmla="*/ 583505 w 1184208"/>
                    <a:gd name="connsiteY32" fmla="*/ 69501 h 1487019"/>
                    <a:gd name="connsiteX33" fmla="*/ 583505 w 1184208"/>
                    <a:gd name="connsiteY33" fmla="*/ 69501 h 1487019"/>
                    <a:gd name="connsiteX34" fmla="*/ 241345 w 1184208"/>
                    <a:gd name="connsiteY34" fmla="*/ 234471 h 1487019"/>
                    <a:gd name="connsiteX35" fmla="*/ 174135 w 1184208"/>
                    <a:gd name="connsiteY35" fmla="*/ 252801 h 1487019"/>
                    <a:gd name="connsiteX36" fmla="*/ 131365 w 1184208"/>
                    <a:gd name="connsiteY36" fmla="*/ 277241 h 1487019"/>
                    <a:gd name="connsiteX37" fmla="*/ 259675 w 1184208"/>
                    <a:gd name="connsiteY37" fmla="*/ 405551 h 1487019"/>
                    <a:gd name="connsiteX38" fmla="*/ 265785 w 1184208"/>
                    <a:gd name="connsiteY38" fmla="*/ 411661 h 1487019"/>
                    <a:gd name="connsiteX39" fmla="*/ 265785 w 1184208"/>
                    <a:gd name="connsiteY39" fmla="*/ 417771 h 1487019"/>
                    <a:gd name="connsiteX40" fmla="*/ 100815 w 1184208"/>
                    <a:gd name="connsiteY40" fmla="*/ 1150970 h 1487019"/>
                    <a:gd name="connsiteX41" fmla="*/ 100815 w 1184208"/>
                    <a:gd name="connsiteY41" fmla="*/ 1157080 h 1487019"/>
                    <a:gd name="connsiteX42" fmla="*/ 100815 w 1184208"/>
                    <a:gd name="connsiteY42" fmla="*/ 1157080 h 1487019"/>
                    <a:gd name="connsiteX43" fmla="*/ 27495 w 1184208"/>
                    <a:gd name="connsiteY43" fmla="*/ 1309830 h 1487019"/>
                    <a:gd name="connsiteX44" fmla="*/ 100815 w 1184208"/>
                    <a:gd name="connsiteY44" fmla="*/ 1383149 h 1487019"/>
                    <a:gd name="connsiteX45" fmla="*/ 125255 w 1184208"/>
                    <a:gd name="connsiteY45" fmla="*/ 1389260 h 1487019"/>
                    <a:gd name="connsiteX46" fmla="*/ 546845 w 1184208"/>
                    <a:gd name="connsiteY46" fmla="*/ 1474799 h 1487019"/>
                    <a:gd name="connsiteX47" fmla="*/ 1035646 w 1184208"/>
                    <a:gd name="connsiteY47" fmla="*/ 1340380 h 1487019"/>
                    <a:gd name="connsiteX48" fmla="*/ 1041756 w 1184208"/>
                    <a:gd name="connsiteY48" fmla="*/ 1334269 h 1487019"/>
                    <a:gd name="connsiteX49" fmla="*/ 1163956 w 1184208"/>
                    <a:gd name="connsiteY49" fmla="*/ 1212070 h 1487019"/>
                    <a:gd name="connsiteX50" fmla="*/ 1096746 w 1184208"/>
                    <a:gd name="connsiteY50" fmla="*/ 1034880 h 1487019"/>
                    <a:gd name="connsiteX51" fmla="*/ 1102856 w 1184208"/>
                    <a:gd name="connsiteY51" fmla="*/ 808810 h 1487019"/>
                    <a:gd name="connsiteX52" fmla="*/ 1121186 w 1184208"/>
                    <a:gd name="connsiteY52" fmla="*/ 582740 h 1487019"/>
                    <a:gd name="connsiteX53" fmla="*/ 974546 w 1184208"/>
                    <a:gd name="connsiteY53" fmla="*/ 63391 h 1487019"/>
                    <a:gd name="connsiteX54" fmla="*/ 974546 w 1184208"/>
                    <a:gd name="connsiteY54" fmla="*/ 63391 h 1487019"/>
                    <a:gd name="connsiteX55" fmla="*/ 980656 w 1184208"/>
                    <a:gd name="connsiteY55" fmla="*/ 57281 h 1487019"/>
                    <a:gd name="connsiteX56" fmla="*/ 980656 w 1184208"/>
                    <a:gd name="connsiteY56" fmla="*/ 26731 h 1487019"/>
                    <a:gd name="connsiteX57" fmla="*/ 956216 w 1184208"/>
                    <a:gd name="connsiteY57" fmla="*/ 14511 h 1487019"/>
                    <a:gd name="connsiteX58" fmla="*/ 907336 w 1184208"/>
                    <a:gd name="connsiteY58" fmla="*/ 32841 h 1487019"/>
                    <a:gd name="connsiteX59" fmla="*/ 626275 w 1184208"/>
                    <a:gd name="connsiteY59" fmla="*/ 234471 h 1487019"/>
                    <a:gd name="connsiteX60" fmla="*/ 614055 w 1184208"/>
                    <a:gd name="connsiteY60" fmla="*/ 246691 h 1487019"/>
                    <a:gd name="connsiteX61" fmla="*/ 614055 w 1184208"/>
                    <a:gd name="connsiteY61" fmla="*/ 228361 h 1487019"/>
                    <a:gd name="connsiteX62" fmla="*/ 650715 w 1184208"/>
                    <a:gd name="connsiteY62" fmla="*/ 106161 h 1487019"/>
                    <a:gd name="connsiteX63" fmla="*/ 669045 w 1184208"/>
                    <a:gd name="connsiteY63" fmla="*/ 57281 h 1487019"/>
                    <a:gd name="connsiteX64" fmla="*/ 669045 w 1184208"/>
                    <a:gd name="connsiteY64" fmla="*/ 51171 h 1487019"/>
                    <a:gd name="connsiteX65" fmla="*/ 650715 w 1184208"/>
                    <a:gd name="connsiteY65" fmla="*/ 20621 h 148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84208" h="1487019">
                      <a:moveTo>
                        <a:pt x="540735" y="1487020"/>
                      </a:moveTo>
                      <a:lnTo>
                        <a:pt x="540735" y="1487020"/>
                      </a:lnTo>
                      <a:cubicBezTo>
                        <a:pt x="345215" y="1487020"/>
                        <a:pt x="186355" y="1425920"/>
                        <a:pt x="113035" y="1395369"/>
                      </a:cubicBezTo>
                      <a:cubicBezTo>
                        <a:pt x="106925" y="1389260"/>
                        <a:pt x="94705" y="1389260"/>
                        <a:pt x="88595" y="1389260"/>
                      </a:cubicBezTo>
                      <a:cubicBezTo>
                        <a:pt x="39715" y="1370930"/>
                        <a:pt x="9165" y="1346490"/>
                        <a:pt x="3055" y="1309830"/>
                      </a:cubicBezTo>
                      <a:cubicBezTo>
                        <a:pt x="-9165" y="1260950"/>
                        <a:pt x="15275" y="1205960"/>
                        <a:pt x="76375" y="1144860"/>
                      </a:cubicBezTo>
                      <a:cubicBezTo>
                        <a:pt x="64155" y="814920"/>
                        <a:pt x="216905" y="460541"/>
                        <a:pt x="241345" y="411661"/>
                      </a:cubicBezTo>
                      <a:cubicBezTo>
                        <a:pt x="216905" y="393331"/>
                        <a:pt x="106925" y="320011"/>
                        <a:pt x="113035" y="277241"/>
                      </a:cubicBezTo>
                      <a:cubicBezTo>
                        <a:pt x="113035" y="246691"/>
                        <a:pt x="143585" y="240581"/>
                        <a:pt x="168025" y="240581"/>
                      </a:cubicBezTo>
                      <a:cubicBezTo>
                        <a:pt x="186355" y="240581"/>
                        <a:pt x="210795" y="234471"/>
                        <a:pt x="229125" y="222251"/>
                      </a:cubicBezTo>
                      <a:cubicBezTo>
                        <a:pt x="357435" y="130601"/>
                        <a:pt x="559065" y="63391"/>
                        <a:pt x="571285" y="57281"/>
                      </a:cubicBezTo>
                      <a:cubicBezTo>
                        <a:pt x="577395" y="57281"/>
                        <a:pt x="583505" y="45061"/>
                        <a:pt x="626275" y="14511"/>
                      </a:cubicBezTo>
                      <a:cubicBezTo>
                        <a:pt x="632385" y="8401"/>
                        <a:pt x="638495" y="8401"/>
                        <a:pt x="644605" y="8401"/>
                      </a:cubicBezTo>
                      <a:cubicBezTo>
                        <a:pt x="669045" y="8401"/>
                        <a:pt x="687376" y="45061"/>
                        <a:pt x="687376" y="45061"/>
                      </a:cubicBezTo>
                      <a:lnTo>
                        <a:pt x="687376" y="45061"/>
                      </a:lnTo>
                      <a:lnTo>
                        <a:pt x="687376" y="45061"/>
                      </a:lnTo>
                      <a:cubicBezTo>
                        <a:pt x="687376" y="51171"/>
                        <a:pt x="687376" y="51171"/>
                        <a:pt x="687376" y="57281"/>
                      </a:cubicBezTo>
                      <a:cubicBezTo>
                        <a:pt x="681266" y="69501"/>
                        <a:pt x="675155" y="87831"/>
                        <a:pt x="669045" y="112271"/>
                      </a:cubicBezTo>
                      <a:cubicBezTo>
                        <a:pt x="656826" y="142821"/>
                        <a:pt x="644605" y="179481"/>
                        <a:pt x="632385" y="210031"/>
                      </a:cubicBezTo>
                      <a:cubicBezTo>
                        <a:pt x="766806" y="100051"/>
                        <a:pt x="901226" y="20621"/>
                        <a:pt x="901226" y="20621"/>
                      </a:cubicBezTo>
                      <a:lnTo>
                        <a:pt x="901226" y="20621"/>
                      </a:lnTo>
                      <a:cubicBezTo>
                        <a:pt x="901226" y="20621"/>
                        <a:pt x="919556" y="14511"/>
                        <a:pt x="950106" y="2291"/>
                      </a:cubicBezTo>
                      <a:cubicBezTo>
                        <a:pt x="968436" y="-3819"/>
                        <a:pt x="986766" y="2291"/>
                        <a:pt x="992876" y="20621"/>
                      </a:cubicBezTo>
                      <a:cubicBezTo>
                        <a:pt x="998986" y="32841"/>
                        <a:pt x="998986" y="51171"/>
                        <a:pt x="992876" y="63391"/>
                      </a:cubicBezTo>
                      <a:cubicBezTo>
                        <a:pt x="1163956" y="240581"/>
                        <a:pt x="1176176" y="368891"/>
                        <a:pt x="1139516" y="588850"/>
                      </a:cubicBezTo>
                      <a:cubicBezTo>
                        <a:pt x="1139516" y="662170"/>
                        <a:pt x="1127296" y="741600"/>
                        <a:pt x="1121186" y="814920"/>
                      </a:cubicBezTo>
                      <a:cubicBezTo>
                        <a:pt x="1108966" y="912680"/>
                        <a:pt x="1096746" y="998220"/>
                        <a:pt x="1115076" y="1028770"/>
                      </a:cubicBezTo>
                      <a:cubicBezTo>
                        <a:pt x="1231166" y="1218180"/>
                        <a:pt x="1194506" y="1242620"/>
                        <a:pt x="1053976" y="1346490"/>
                      </a:cubicBezTo>
                      <a:lnTo>
                        <a:pt x="1041756" y="1352599"/>
                      </a:lnTo>
                      <a:cubicBezTo>
                        <a:pt x="876786" y="1444249"/>
                        <a:pt x="711816" y="1487020"/>
                        <a:pt x="540735" y="1487020"/>
                      </a:cubicBezTo>
                      <a:close/>
                      <a:moveTo>
                        <a:pt x="650715" y="20621"/>
                      </a:moveTo>
                      <a:cubicBezTo>
                        <a:pt x="644605" y="20621"/>
                        <a:pt x="644605" y="20621"/>
                        <a:pt x="638495" y="26731"/>
                      </a:cubicBezTo>
                      <a:cubicBezTo>
                        <a:pt x="589615" y="63391"/>
                        <a:pt x="583505" y="69501"/>
                        <a:pt x="583505" y="69501"/>
                      </a:cubicBezTo>
                      <a:lnTo>
                        <a:pt x="583505" y="69501"/>
                      </a:lnTo>
                      <a:cubicBezTo>
                        <a:pt x="583505" y="69501"/>
                        <a:pt x="375765" y="142821"/>
                        <a:pt x="241345" y="234471"/>
                      </a:cubicBezTo>
                      <a:cubicBezTo>
                        <a:pt x="216905" y="246691"/>
                        <a:pt x="198575" y="252801"/>
                        <a:pt x="174135" y="252801"/>
                      </a:cubicBezTo>
                      <a:cubicBezTo>
                        <a:pt x="143585" y="258911"/>
                        <a:pt x="131365" y="258911"/>
                        <a:pt x="131365" y="277241"/>
                      </a:cubicBezTo>
                      <a:cubicBezTo>
                        <a:pt x="131365" y="307791"/>
                        <a:pt x="210795" y="368891"/>
                        <a:pt x="259675" y="405551"/>
                      </a:cubicBezTo>
                      <a:lnTo>
                        <a:pt x="265785" y="411661"/>
                      </a:lnTo>
                      <a:lnTo>
                        <a:pt x="265785" y="417771"/>
                      </a:lnTo>
                      <a:cubicBezTo>
                        <a:pt x="265785" y="423881"/>
                        <a:pt x="88595" y="802700"/>
                        <a:pt x="100815" y="1150970"/>
                      </a:cubicBezTo>
                      <a:lnTo>
                        <a:pt x="100815" y="1157080"/>
                      </a:lnTo>
                      <a:lnTo>
                        <a:pt x="100815" y="1157080"/>
                      </a:lnTo>
                      <a:cubicBezTo>
                        <a:pt x="45825" y="1212070"/>
                        <a:pt x="21385" y="1267060"/>
                        <a:pt x="27495" y="1309830"/>
                      </a:cubicBezTo>
                      <a:cubicBezTo>
                        <a:pt x="33605" y="1340380"/>
                        <a:pt x="58045" y="1364819"/>
                        <a:pt x="100815" y="1383149"/>
                      </a:cubicBezTo>
                      <a:cubicBezTo>
                        <a:pt x="106925" y="1383149"/>
                        <a:pt x="113035" y="1389260"/>
                        <a:pt x="125255" y="1389260"/>
                      </a:cubicBezTo>
                      <a:cubicBezTo>
                        <a:pt x="198575" y="1419809"/>
                        <a:pt x="351325" y="1474799"/>
                        <a:pt x="546845" y="1474799"/>
                      </a:cubicBezTo>
                      <a:cubicBezTo>
                        <a:pt x="717926" y="1474799"/>
                        <a:pt x="882896" y="1432029"/>
                        <a:pt x="1035646" y="1340380"/>
                      </a:cubicBezTo>
                      <a:lnTo>
                        <a:pt x="1041756" y="1334269"/>
                      </a:lnTo>
                      <a:cubicBezTo>
                        <a:pt x="1115076" y="1285390"/>
                        <a:pt x="1151736" y="1248730"/>
                        <a:pt x="1163956" y="1212070"/>
                      </a:cubicBezTo>
                      <a:cubicBezTo>
                        <a:pt x="1176176" y="1175410"/>
                        <a:pt x="1157846" y="1126530"/>
                        <a:pt x="1096746" y="1034880"/>
                      </a:cubicBezTo>
                      <a:cubicBezTo>
                        <a:pt x="1078416" y="998220"/>
                        <a:pt x="1090636" y="912680"/>
                        <a:pt x="1102856" y="808810"/>
                      </a:cubicBezTo>
                      <a:cubicBezTo>
                        <a:pt x="1108966" y="735490"/>
                        <a:pt x="1121186" y="656060"/>
                        <a:pt x="1121186" y="582740"/>
                      </a:cubicBezTo>
                      <a:cubicBezTo>
                        <a:pt x="1157846" y="362781"/>
                        <a:pt x="1145626" y="240581"/>
                        <a:pt x="974546" y="63391"/>
                      </a:cubicBezTo>
                      <a:lnTo>
                        <a:pt x="974546" y="63391"/>
                      </a:lnTo>
                      <a:lnTo>
                        <a:pt x="980656" y="57281"/>
                      </a:lnTo>
                      <a:cubicBezTo>
                        <a:pt x="986766" y="51171"/>
                        <a:pt x="986766" y="32841"/>
                        <a:pt x="980656" y="26731"/>
                      </a:cubicBezTo>
                      <a:cubicBezTo>
                        <a:pt x="974546" y="20621"/>
                        <a:pt x="968436" y="8401"/>
                        <a:pt x="956216" y="14511"/>
                      </a:cubicBezTo>
                      <a:cubicBezTo>
                        <a:pt x="931776" y="26731"/>
                        <a:pt x="913446" y="32841"/>
                        <a:pt x="907336" y="32841"/>
                      </a:cubicBezTo>
                      <a:cubicBezTo>
                        <a:pt x="895116" y="38951"/>
                        <a:pt x="760696" y="118381"/>
                        <a:pt x="626275" y="234471"/>
                      </a:cubicBezTo>
                      <a:lnTo>
                        <a:pt x="614055" y="246691"/>
                      </a:lnTo>
                      <a:lnTo>
                        <a:pt x="614055" y="228361"/>
                      </a:lnTo>
                      <a:cubicBezTo>
                        <a:pt x="620165" y="191701"/>
                        <a:pt x="638495" y="142821"/>
                        <a:pt x="650715" y="106161"/>
                      </a:cubicBezTo>
                      <a:cubicBezTo>
                        <a:pt x="656826" y="87831"/>
                        <a:pt x="669045" y="69501"/>
                        <a:pt x="669045" y="57281"/>
                      </a:cubicBezTo>
                      <a:cubicBezTo>
                        <a:pt x="669045" y="57281"/>
                        <a:pt x="669045" y="51171"/>
                        <a:pt x="669045" y="51171"/>
                      </a:cubicBezTo>
                      <a:cubicBezTo>
                        <a:pt x="669045" y="38951"/>
                        <a:pt x="662935" y="20621"/>
                        <a:pt x="650715" y="20621"/>
                      </a:cubicBezTo>
                      <a:close/>
                    </a:path>
                  </a:pathLst>
                </a:custGeom>
                <a:solidFill>
                  <a:srgbClr val="ADACA8"/>
                </a:solidFill>
                <a:ln w="61038" cap="flat">
                  <a:noFill/>
                  <a:prstDash val="solid"/>
                  <a:miter/>
                </a:ln>
              </p:spPr>
              <p:txBody>
                <a:bodyPr rtlCol="0" anchor="ctr"/>
                <a:lstStyle/>
                <a:p>
                  <a:endParaRPr lang="en-US"/>
                </a:p>
              </p:txBody>
            </p:sp>
          </p:grpSp>
        </p:grpSp>
        <p:grpSp>
          <p:nvGrpSpPr>
            <p:cNvPr id="240" name="Graphic 16">
              <a:extLst>
                <a:ext uri="{FF2B5EF4-FFF2-40B4-BE49-F238E27FC236}">
                  <a16:creationId xmlns:a16="http://schemas.microsoft.com/office/drawing/2014/main" id="{C1124A81-6F34-4A0A-B49F-58A1B7A2BA15}"/>
                </a:ext>
              </a:extLst>
            </p:cNvPr>
            <p:cNvGrpSpPr/>
            <p:nvPr/>
          </p:nvGrpSpPr>
          <p:grpSpPr>
            <a:xfrm>
              <a:off x="1027334" y="6539910"/>
              <a:ext cx="1043613" cy="1034879"/>
              <a:chOff x="1027334" y="6539910"/>
              <a:chExt cx="1043613" cy="1034879"/>
            </a:xfrm>
          </p:grpSpPr>
          <p:sp>
            <p:nvSpPr>
              <p:cNvPr id="241" name="Freeform: Shape 240">
                <a:extLst>
                  <a:ext uri="{FF2B5EF4-FFF2-40B4-BE49-F238E27FC236}">
                    <a16:creationId xmlns:a16="http://schemas.microsoft.com/office/drawing/2014/main" id="{28446CFA-8D6C-496D-A628-7BE48EB3AF28}"/>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2DE3A324-A172-4DFE-A9E2-1916C9AF0D9A}"/>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endParaRPr lang="en-US"/>
              </a:p>
            </p:txBody>
          </p:sp>
          <p:grpSp>
            <p:nvGrpSpPr>
              <p:cNvPr id="243" name="Graphic 16">
                <a:extLst>
                  <a:ext uri="{FF2B5EF4-FFF2-40B4-BE49-F238E27FC236}">
                    <a16:creationId xmlns:a16="http://schemas.microsoft.com/office/drawing/2014/main" id="{6059069C-9F13-42BC-8D9D-B8F1D51F56EC}"/>
                  </a:ext>
                </a:extLst>
              </p:cNvPr>
              <p:cNvGrpSpPr/>
              <p:nvPr/>
            </p:nvGrpSpPr>
            <p:grpSpPr>
              <a:xfrm>
                <a:off x="1027334" y="6539910"/>
                <a:ext cx="1043613" cy="1034879"/>
                <a:chOff x="1027334" y="6539910"/>
                <a:chExt cx="1043613" cy="1034879"/>
              </a:xfrm>
            </p:grpSpPr>
            <p:sp>
              <p:nvSpPr>
                <p:cNvPr id="244" name="Freeform: Shape 243">
                  <a:extLst>
                    <a:ext uri="{FF2B5EF4-FFF2-40B4-BE49-F238E27FC236}">
                      <a16:creationId xmlns:a16="http://schemas.microsoft.com/office/drawing/2014/main" id="{E961B79E-6A9F-41F7-8FA4-F06301EB5B76}"/>
                    </a:ext>
                  </a:extLst>
                </p:cNvPr>
                <p:cNvSpPr/>
                <p:nvPr/>
              </p:nvSpPr>
              <p:spPr>
                <a:xfrm>
                  <a:off x="1027579" y="6552271"/>
                  <a:ext cx="1032245" cy="1020491"/>
                </a:xfrm>
                <a:custGeom>
                  <a:avLst/>
                  <a:gdLst>
                    <a:gd name="connsiteX0" fmla="*/ 219960 w 1032245"/>
                    <a:gd name="connsiteY0" fmla="*/ 869769 h 1020491"/>
                    <a:gd name="connsiteX1" fmla="*/ 977601 w 1032245"/>
                    <a:gd name="connsiteY1" fmla="*/ 973639 h 1020491"/>
                    <a:gd name="connsiteX2" fmla="*/ 1014261 w 1032245"/>
                    <a:gd name="connsiteY2" fmla="*/ 576490 h 1020491"/>
                    <a:gd name="connsiteX3" fmla="*/ 867621 w 1032245"/>
                    <a:gd name="connsiteY3" fmla="*/ 57140 h 1020491"/>
                    <a:gd name="connsiteX4" fmla="*/ 837071 w 1032245"/>
                    <a:gd name="connsiteY4" fmla="*/ 2150 h 1020491"/>
                    <a:gd name="connsiteX5" fmla="*/ 788191 w 1032245"/>
                    <a:gd name="connsiteY5" fmla="*/ 20480 h 1020491"/>
                    <a:gd name="connsiteX6" fmla="*/ 507130 w 1032245"/>
                    <a:gd name="connsiteY6" fmla="*/ 222110 h 1020491"/>
                    <a:gd name="connsiteX7" fmla="*/ 562120 w 1032245"/>
                    <a:gd name="connsiteY7" fmla="*/ 51030 h 1020491"/>
                    <a:gd name="connsiteX8" fmla="*/ 562120 w 1032245"/>
                    <a:gd name="connsiteY8" fmla="*/ 38810 h 1020491"/>
                    <a:gd name="connsiteX9" fmla="*/ 513240 w 1032245"/>
                    <a:gd name="connsiteY9" fmla="*/ 14370 h 1020491"/>
                    <a:gd name="connsiteX10" fmla="*/ 458250 w 1032245"/>
                    <a:gd name="connsiteY10" fmla="*/ 57140 h 1020491"/>
                    <a:gd name="connsiteX11" fmla="*/ 116090 w 1032245"/>
                    <a:gd name="connsiteY11" fmla="*/ 222110 h 1020491"/>
                    <a:gd name="connsiteX12" fmla="*/ 6110 w 1032245"/>
                    <a:gd name="connsiteY12" fmla="*/ 270990 h 1020491"/>
                    <a:gd name="connsiteX13" fmla="*/ 134420 w 1032245"/>
                    <a:gd name="connsiteY13" fmla="*/ 405410 h 1020491"/>
                    <a:gd name="connsiteX14" fmla="*/ 0 w 1032245"/>
                    <a:gd name="connsiteY14" fmla="*/ 808669 h 1020491"/>
                    <a:gd name="connsiteX15" fmla="*/ 219960 w 1032245"/>
                    <a:gd name="connsiteY15" fmla="*/ 869769 h 102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2245" h="1020491">
                      <a:moveTo>
                        <a:pt x="219960" y="869769"/>
                      </a:moveTo>
                      <a:cubicBezTo>
                        <a:pt x="446030" y="979749"/>
                        <a:pt x="733201" y="1083619"/>
                        <a:pt x="977601" y="973639"/>
                      </a:cubicBezTo>
                      <a:cubicBezTo>
                        <a:pt x="977601" y="881989"/>
                        <a:pt x="1008151" y="717020"/>
                        <a:pt x="1014261" y="576490"/>
                      </a:cubicBezTo>
                      <a:cubicBezTo>
                        <a:pt x="1050921" y="368750"/>
                        <a:pt x="1044811" y="234330"/>
                        <a:pt x="867621" y="57140"/>
                      </a:cubicBezTo>
                      <a:cubicBezTo>
                        <a:pt x="885951" y="32700"/>
                        <a:pt x="867621" y="-10070"/>
                        <a:pt x="837071" y="2150"/>
                      </a:cubicBezTo>
                      <a:cubicBezTo>
                        <a:pt x="806521" y="14370"/>
                        <a:pt x="788191" y="20480"/>
                        <a:pt x="788191" y="20480"/>
                      </a:cubicBezTo>
                      <a:cubicBezTo>
                        <a:pt x="788191" y="20480"/>
                        <a:pt x="647660" y="99910"/>
                        <a:pt x="507130" y="222110"/>
                      </a:cubicBezTo>
                      <a:cubicBezTo>
                        <a:pt x="513240" y="167120"/>
                        <a:pt x="556010" y="81580"/>
                        <a:pt x="562120" y="51030"/>
                      </a:cubicBezTo>
                      <a:cubicBezTo>
                        <a:pt x="562120" y="51030"/>
                        <a:pt x="562120" y="44920"/>
                        <a:pt x="562120" y="38810"/>
                      </a:cubicBezTo>
                      <a:cubicBezTo>
                        <a:pt x="562120" y="38810"/>
                        <a:pt x="537680" y="-10070"/>
                        <a:pt x="513240" y="14370"/>
                      </a:cubicBezTo>
                      <a:cubicBezTo>
                        <a:pt x="470470" y="51030"/>
                        <a:pt x="458250" y="57140"/>
                        <a:pt x="458250" y="57140"/>
                      </a:cubicBezTo>
                      <a:cubicBezTo>
                        <a:pt x="458250" y="57140"/>
                        <a:pt x="250510" y="130460"/>
                        <a:pt x="116090" y="222110"/>
                      </a:cubicBezTo>
                      <a:cubicBezTo>
                        <a:pt x="67210" y="252660"/>
                        <a:pt x="6110" y="228220"/>
                        <a:pt x="6110" y="270990"/>
                      </a:cubicBezTo>
                      <a:cubicBezTo>
                        <a:pt x="0" y="313760"/>
                        <a:pt x="134420" y="405410"/>
                        <a:pt x="134420" y="405410"/>
                      </a:cubicBezTo>
                      <a:cubicBezTo>
                        <a:pt x="134420" y="405410"/>
                        <a:pt x="48880" y="582600"/>
                        <a:pt x="0" y="808669"/>
                      </a:cubicBezTo>
                      <a:cubicBezTo>
                        <a:pt x="42770" y="802559"/>
                        <a:pt x="109980" y="814779"/>
                        <a:pt x="219960" y="869769"/>
                      </a:cubicBezTo>
                      <a:close/>
                    </a:path>
                  </a:pathLst>
                </a:custGeom>
                <a:solidFill>
                  <a:srgbClr val="FE0000"/>
                </a:solidFill>
                <a:ln w="61038"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7AD4F9F-9753-47A3-8D3C-21A962E36983}"/>
                    </a:ext>
                  </a:extLst>
                </p:cNvPr>
                <p:cNvSpPr/>
                <p:nvPr/>
              </p:nvSpPr>
              <p:spPr>
                <a:xfrm>
                  <a:off x="1027334" y="6539910"/>
                  <a:ext cx="1043613" cy="1034879"/>
                </a:xfrm>
                <a:custGeom>
                  <a:avLst/>
                  <a:gdLst>
                    <a:gd name="connsiteX0" fmla="*/ 745666 w 1043613"/>
                    <a:gd name="connsiteY0" fmla="*/ 1034880 h 1034879"/>
                    <a:gd name="connsiteX1" fmla="*/ 220205 w 1043613"/>
                    <a:gd name="connsiteY1" fmla="*/ 882130 h 1034879"/>
                    <a:gd name="connsiteX2" fmla="*/ 12465 w 1043613"/>
                    <a:gd name="connsiteY2" fmla="*/ 814920 h 1034879"/>
                    <a:gd name="connsiteX3" fmla="*/ 245 w 1043613"/>
                    <a:gd name="connsiteY3" fmla="*/ 814920 h 1034879"/>
                    <a:gd name="connsiteX4" fmla="*/ 245 w 1043613"/>
                    <a:gd name="connsiteY4" fmla="*/ 808810 h 1034879"/>
                    <a:gd name="connsiteX5" fmla="*/ 128555 w 1043613"/>
                    <a:gd name="connsiteY5" fmla="*/ 411661 h 1034879"/>
                    <a:gd name="connsiteX6" fmla="*/ 245 w 1043613"/>
                    <a:gd name="connsiteY6" fmla="*/ 277241 h 1034879"/>
                    <a:gd name="connsiteX7" fmla="*/ 55235 w 1043613"/>
                    <a:gd name="connsiteY7" fmla="*/ 240581 h 1034879"/>
                    <a:gd name="connsiteX8" fmla="*/ 116335 w 1043613"/>
                    <a:gd name="connsiteY8" fmla="*/ 222251 h 1034879"/>
                    <a:gd name="connsiteX9" fmla="*/ 458495 w 1043613"/>
                    <a:gd name="connsiteY9" fmla="*/ 57281 h 1034879"/>
                    <a:gd name="connsiteX10" fmla="*/ 513485 w 1043613"/>
                    <a:gd name="connsiteY10" fmla="*/ 14511 h 1034879"/>
                    <a:gd name="connsiteX11" fmla="*/ 531815 w 1043613"/>
                    <a:gd name="connsiteY11" fmla="*/ 8401 h 1034879"/>
                    <a:gd name="connsiteX12" fmla="*/ 574585 w 1043613"/>
                    <a:gd name="connsiteY12" fmla="*/ 45061 h 1034879"/>
                    <a:gd name="connsiteX13" fmla="*/ 574585 w 1043613"/>
                    <a:gd name="connsiteY13" fmla="*/ 45061 h 1034879"/>
                    <a:gd name="connsiteX14" fmla="*/ 574585 w 1043613"/>
                    <a:gd name="connsiteY14" fmla="*/ 45061 h 1034879"/>
                    <a:gd name="connsiteX15" fmla="*/ 574585 w 1043613"/>
                    <a:gd name="connsiteY15" fmla="*/ 57281 h 1034879"/>
                    <a:gd name="connsiteX16" fmla="*/ 556255 w 1043613"/>
                    <a:gd name="connsiteY16" fmla="*/ 112271 h 1034879"/>
                    <a:gd name="connsiteX17" fmla="*/ 519595 w 1043613"/>
                    <a:gd name="connsiteY17" fmla="*/ 210031 h 1034879"/>
                    <a:gd name="connsiteX18" fmla="*/ 788436 w 1043613"/>
                    <a:gd name="connsiteY18" fmla="*/ 20621 h 1034879"/>
                    <a:gd name="connsiteX19" fmla="*/ 788436 w 1043613"/>
                    <a:gd name="connsiteY19" fmla="*/ 20621 h 1034879"/>
                    <a:gd name="connsiteX20" fmla="*/ 837316 w 1043613"/>
                    <a:gd name="connsiteY20" fmla="*/ 2291 h 1034879"/>
                    <a:gd name="connsiteX21" fmla="*/ 880086 w 1043613"/>
                    <a:gd name="connsiteY21" fmla="*/ 20621 h 1034879"/>
                    <a:gd name="connsiteX22" fmla="*/ 880086 w 1043613"/>
                    <a:gd name="connsiteY22" fmla="*/ 63391 h 1034879"/>
                    <a:gd name="connsiteX23" fmla="*/ 1026726 w 1043613"/>
                    <a:gd name="connsiteY23" fmla="*/ 588850 h 1034879"/>
                    <a:gd name="connsiteX24" fmla="*/ 1008396 w 1043613"/>
                    <a:gd name="connsiteY24" fmla="*/ 814920 h 1034879"/>
                    <a:gd name="connsiteX25" fmla="*/ 990066 w 1043613"/>
                    <a:gd name="connsiteY25" fmla="*/ 986000 h 1034879"/>
                    <a:gd name="connsiteX26" fmla="*/ 990066 w 1043613"/>
                    <a:gd name="connsiteY26" fmla="*/ 992110 h 1034879"/>
                    <a:gd name="connsiteX27" fmla="*/ 983956 w 1043613"/>
                    <a:gd name="connsiteY27" fmla="*/ 992110 h 1034879"/>
                    <a:gd name="connsiteX28" fmla="*/ 745666 w 1043613"/>
                    <a:gd name="connsiteY28" fmla="*/ 1034880 h 1034879"/>
                    <a:gd name="connsiteX29" fmla="*/ 12465 w 1043613"/>
                    <a:gd name="connsiteY29" fmla="*/ 808810 h 1034879"/>
                    <a:gd name="connsiteX30" fmla="*/ 226315 w 1043613"/>
                    <a:gd name="connsiteY30" fmla="*/ 876020 h 1034879"/>
                    <a:gd name="connsiteX31" fmla="*/ 745666 w 1043613"/>
                    <a:gd name="connsiteY31" fmla="*/ 1028770 h 1034879"/>
                    <a:gd name="connsiteX32" fmla="*/ 971736 w 1043613"/>
                    <a:gd name="connsiteY32" fmla="*/ 979890 h 1034879"/>
                    <a:gd name="connsiteX33" fmla="*/ 990066 w 1043613"/>
                    <a:gd name="connsiteY33" fmla="*/ 808810 h 1034879"/>
                    <a:gd name="connsiteX34" fmla="*/ 1008396 w 1043613"/>
                    <a:gd name="connsiteY34" fmla="*/ 582740 h 1034879"/>
                    <a:gd name="connsiteX35" fmla="*/ 861756 w 1043613"/>
                    <a:gd name="connsiteY35" fmla="*/ 63391 h 1034879"/>
                    <a:gd name="connsiteX36" fmla="*/ 855646 w 1043613"/>
                    <a:gd name="connsiteY36" fmla="*/ 63391 h 1034879"/>
                    <a:gd name="connsiteX37" fmla="*/ 861756 w 1043613"/>
                    <a:gd name="connsiteY37" fmla="*/ 57281 h 1034879"/>
                    <a:gd name="connsiteX38" fmla="*/ 861756 w 1043613"/>
                    <a:gd name="connsiteY38" fmla="*/ 26731 h 1034879"/>
                    <a:gd name="connsiteX39" fmla="*/ 837316 w 1043613"/>
                    <a:gd name="connsiteY39" fmla="*/ 14511 h 1034879"/>
                    <a:gd name="connsiteX40" fmla="*/ 788436 w 1043613"/>
                    <a:gd name="connsiteY40" fmla="*/ 32841 h 1034879"/>
                    <a:gd name="connsiteX41" fmla="*/ 507375 w 1043613"/>
                    <a:gd name="connsiteY41" fmla="*/ 234471 h 1034879"/>
                    <a:gd name="connsiteX42" fmla="*/ 495155 w 1043613"/>
                    <a:gd name="connsiteY42" fmla="*/ 246691 h 1034879"/>
                    <a:gd name="connsiteX43" fmla="*/ 495155 w 1043613"/>
                    <a:gd name="connsiteY43" fmla="*/ 228361 h 1034879"/>
                    <a:gd name="connsiteX44" fmla="*/ 531815 w 1043613"/>
                    <a:gd name="connsiteY44" fmla="*/ 106161 h 1034879"/>
                    <a:gd name="connsiteX45" fmla="*/ 550145 w 1043613"/>
                    <a:gd name="connsiteY45" fmla="*/ 57281 h 1034879"/>
                    <a:gd name="connsiteX46" fmla="*/ 550145 w 1043613"/>
                    <a:gd name="connsiteY46" fmla="*/ 51171 h 1034879"/>
                    <a:gd name="connsiteX47" fmla="*/ 525705 w 1043613"/>
                    <a:gd name="connsiteY47" fmla="*/ 26731 h 1034879"/>
                    <a:gd name="connsiteX48" fmla="*/ 513485 w 1043613"/>
                    <a:gd name="connsiteY48" fmla="*/ 32841 h 1034879"/>
                    <a:gd name="connsiteX49" fmla="*/ 464605 w 1043613"/>
                    <a:gd name="connsiteY49" fmla="*/ 69501 h 1034879"/>
                    <a:gd name="connsiteX50" fmla="*/ 464605 w 1043613"/>
                    <a:gd name="connsiteY50" fmla="*/ 69501 h 1034879"/>
                    <a:gd name="connsiteX51" fmla="*/ 122445 w 1043613"/>
                    <a:gd name="connsiteY51" fmla="*/ 234471 h 1034879"/>
                    <a:gd name="connsiteX52" fmla="*/ 55235 w 1043613"/>
                    <a:gd name="connsiteY52" fmla="*/ 252801 h 1034879"/>
                    <a:gd name="connsiteX53" fmla="*/ 12465 w 1043613"/>
                    <a:gd name="connsiteY53" fmla="*/ 277241 h 1034879"/>
                    <a:gd name="connsiteX54" fmla="*/ 140775 w 1043613"/>
                    <a:gd name="connsiteY54" fmla="*/ 405551 h 1034879"/>
                    <a:gd name="connsiteX55" fmla="*/ 146885 w 1043613"/>
                    <a:gd name="connsiteY55" fmla="*/ 411661 h 1034879"/>
                    <a:gd name="connsiteX56" fmla="*/ 146885 w 1043613"/>
                    <a:gd name="connsiteY56" fmla="*/ 417771 h 1034879"/>
                    <a:gd name="connsiteX57" fmla="*/ 12465 w 1043613"/>
                    <a:gd name="connsiteY57" fmla="*/ 808810 h 10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43613" h="1034879">
                      <a:moveTo>
                        <a:pt x="745666" y="1034880"/>
                      </a:moveTo>
                      <a:cubicBezTo>
                        <a:pt x="550145" y="1034880"/>
                        <a:pt x="348515" y="949340"/>
                        <a:pt x="220205" y="882130"/>
                      </a:cubicBezTo>
                      <a:cubicBezTo>
                        <a:pt x="134665" y="839360"/>
                        <a:pt x="61345" y="814920"/>
                        <a:pt x="12465" y="814920"/>
                      </a:cubicBezTo>
                      <a:lnTo>
                        <a:pt x="245" y="814920"/>
                      </a:lnTo>
                      <a:lnTo>
                        <a:pt x="245" y="808810"/>
                      </a:lnTo>
                      <a:cubicBezTo>
                        <a:pt x="43015" y="607181"/>
                        <a:pt x="116335" y="442211"/>
                        <a:pt x="128555" y="411661"/>
                      </a:cubicBezTo>
                      <a:cubicBezTo>
                        <a:pt x="104115" y="393331"/>
                        <a:pt x="-5865" y="320011"/>
                        <a:pt x="245" y="277241"/>
                      </a:cubicBezTo>
                      <a:cubicBezTo>
                        <a:pt x="245" y="246691"/>
                        <a:pt x="30795" y="240581"/>
                        <a:pt x="55235" y="240581"/>
                      </a:cubicBezTo>
                      <a:cubicBezTo>
                        <a:pt x="73565" y="240581"/>
                        <a:pt x="98005" y="234471"/>
                        <a:pt x="116335" y="222251"/>
                      </a:cubicBezTo>
                      <a:cubicBezTo>
                        <a:pt x="244645" y="130601"/>
                        <a:pt x="446275" y="63391"/>
                        <a:pt x="458495" y="57281"/>
                      </a:cubicBezTo>
                      <a:cubicBezTo>
                        <a:pt x="464605" y="57281"/>
                        <a:pt x="470715" y="45061"/>
                        <a:pt x="513485" y="14511"/>
                      </a:cubicBezTo>
                      <a:cubicBezTo>
                        <a:pt x="519595" y="8401"/>
                        <a:pt x="525705" y="8401"/>
                        <a:pt x="531815" y="8401"/>
                      </a:cubicBezTo>
                      <a:cubicBezTo>
                        <a:pt x="556255" y="8401"/>
                        <a:pt x="574585" y="45061"/>
                        <a:pt x="574585" y="45061"/>
                      </a:cubicBezTo>
                      <a:lnTo>
                        <a:pt x="574585" y="45061"/>
                      </a:lnTo>
                      <a:lnTo>
                        <a:pt x="574585" y="45061"/>
                      </a:lnTo>
                      <a:cubicBezTo>
                        <a:pt x="574585" y="51171"/>
                        <a:pt x="574585" y="51171"/>
                        <a:pt x="574585" y="57281"/>
                      </a:cubicBezTo>
                      <a:cubicBezTo>
                        <a:pt x="568475" y="69501"/>
                        <a:pt x="562365" y="87831"/>
                        <a:pt x="556255" y="112271"/>
                      </a:cubicBezTo>
                      <a:cubicBezTo>
                        <a:pt x="544035" y="142821"/>
                        <a:pt x="531815" y="179481"/>
                        <a:pt x="519595" y="210031"/>
                      </a:cubicBezTo>
                      <a:cubicBezTo>
                        <a:pt x="654016" y="100051"/>
                        <a:pt x="788436" y="20621"/>
                        <a:pt x="788436" y="20621"/>
                      </a:cubicBezTo>
                      <a:lnTo>
                        <a:pt x="788436" y="20621"/>
                      </a:lnTo>
                      <a:cubicBezTo>
                        <a:pt x="788436" y="20621"/>
                        <a:pt x="806766" y="14511"/>
                        <a:pt x="837316" y="2291"/>
                      </a:cubicBezTo>
                      <a:cubicBezTo>
                        <a:pt x="855646" y="-3819"/>
                        <a:pt x="873976" y="2291"/>
                        <a:pt x="880086" y="20621"/>
                      </a:cubicBezTo>
                      <a:cubicBezTo>
                        <a:pt x="886196" y="32841"/>
                        <a:pt x="886196" y="51171"/>
                        <a:pt x="880086" y="63391"/>
                      </a:cubicBezTo>
                      <a:cubicBezTo>
                        <a:pt x="1051166" y="240581"/>
                        <a:pt x="1063386" y="368891"/>
                        <a:pt x="1026726" y="588850"/>
                      </a:cubicBezTo>
                      <a:cubicBezTo>
                        <a:pt x="1026726" y="662170"/>
                        <a:pt x="1014506" y="741600"/>
                        <a:pt x="1008396" y="814920"/>
                      </a:cubicBezTo>
                      <a:cubicBezTo>
                        <a:pt x="1002286" y="882130"/>
                        <a:pt x="990066" y="943230"/>
                        <a:pt x="990066" y="986000"/>
                      </a:cubicBezTo>
                      <a:lnTo>
                        <a:pt x="990066" y="992110"/>
                      </a:lnTo>
                      <a:lnTo>
                        <a:pt x="983956" y="992110"/>
                      </a:lnTo>
                      <a:cubicBezTo>
                        <a:pt x="910636" y="1022660"/>
                        <a:pt x="831206" y="1034880"/>
                        <a:pt x="745666" y="1034880"/>
                      </a:cubicBezTo>
                      <a:close/>
                      <a:moveTo>
                        <a:pt x="12465" y="808810"/>
                      </a:moveTo>
                      <a:cubicBezTo>
                        <a:pt x="67455" y="808810"/>
                        <a:pt x="134665" y="833250"/>
                        <a:pt x="226315" y="876020"/>
                      </a:cubicBezTo>
                      <a:cubicBezTo>
                        <a:pt x="354625" y="943230"/>
                        <a:pt x="556255" y="1028770"/>
                        <a:pt x="745666" y="1028770"/>
                      </a:cubicBezTo>
                      <a:cubicBezTo>
                        <a:pt x="825096" y="1028770"/>
                        <a:pt x="904526" y="1010440"/>
                        <a:pt x="971736" y="979890"/>
                      </a:cubicBezTo>
                      <a:cubicBezTo>
                        <a:pt x="971736" y="937120"/>
                        <a:pt x="977846" y="876020"/>
                        <a:pt x="990066" y="808810"/>
                      </a:cubicBezTo>
                      <a:cubicBezTo>
                        <a:pt x="996176" y="735490"/>
                        <a:pt x="1008396" y="656060"/>
                        <a:pt x="1008396" y="582740"/>
                      </a:cubicBezTo>
                      <a:cubicBezTo>
                        <a:pt x="1045056" y="362781"/>
                        <a:pt x="1032836" y="240581"/>
                        <a:pt x="861756" y="63391"/>
                      </a:cubicBezTo>
                      <a:lnTo>
                        <a:pt x="855646" y="63391"/>
                      </a:lnTo>
                      <a:lnTo>
                        <a:pt x="861756" y="57281"/>
                      </a:lnTo>
                      <a:cubicBezTo>
                        <a:pt x="867866" y="51171"/>
                        <a:pt x="867866" y="32841"/>
                        <a:pt x="861756" y="26731"/>
                      </a:cubicBezTo>
                      <a:cubicBezTo>
                        <a:pt x="855646" y="20621"/>
                        <a:pt x="849536" y="8401"/>
                        <a:pt x="837316" y="14511"/>
                      </a:cubicBezTo>
                      <a:cubicBezTo>
                        <a:pt x="812876" y="26731"/>
                        <a:pt x="794546" y="32841"/>
                        <a:pt x="788436" y="32841"/>
                      </a:cubicBezTo>
                      <a:cubicBezTo>
                        <a:pt x="776216" y="38951"/>
                        <a:pt x="641795" y="118381"/>
                        <a:pt x="507375" y="234471"/>
                      </a:cubicBezTo>
                      <a:lnTo>
                        <a:pt x="495155" y="246691"/>
                      </a:lnTo>
                      <a:lnTo>
                        <a:pt x="495155" y="228361"/>
                      </a:lnTo>
                      <a:cubicBezTo>
                        <a:pt x="501265" y="191701"/>
                        <a:pt x="519595" y="142821"/>
                        <a:pt x="531815" y="106161"/>
                      </a:cubicBezTo>
                      <a:cubicBezTo>
                        <a:pt x="537925" y="87831"/>
                        <a:pt x="550145" y="69501"/>
                        <a:pt x="550145" y="57281"/>
                      </a:cubicBezTo>
                      <a:cubicBezTo>
                        <a:pt x="550145" y="57281"/>
                        <a:pt x="550145" y="51171"/>
                        <a:pt x="550145" y="51171"/>
                      </a:cubicBezTo>
                      <a:cubicBezTo>
                        <a:pt x="544035" y="45061"/>
                        <a:pt x="537925" y="26731"/>
                        <a:pt x="525705" y="26731"/>
                      </a:cubicBezTo>
                      <a:cubicBezTo>
                        <a:pt x="519595" y="26731"/>
                        <a:pt x="519595" y="26731"/>
                        <a:pt x="513485" y="32841"/>
                      </a:cubicBezTo>
                      <a:cubicBezTo>
                        <a:pt x="470715" y="63391"/>
                        <a:pt x="464605" y="69501"/>
                        <a:pt x="464605" y="69501"/>
                      </a:cubicBezTo>
                      <a:lnTo>
                        <a:pt x="464605" y="69501"/>
                      </a:lnTo>
                      <a:cubicBezTo>
                        <a:pt x="464605" y="69501"/>
                        <a:pt x="256865" y="142821"/>
                        <a:pt x="122445" y="234471"/>
                      </a:cubicBezTo>
                      <a:cubicBezTo>
                        <a:pt x="98005" y="246691"/>
                        <a:pt x="79675" y="252801"/>
                        <a:pt x="55235" y="252801"/>
                      </a:cubicBezTo>
                      <a:cubicBezTo>
                        <a:pt x="24685" y="258911"/>
                        <a:pt x="12465" y="258911"/>
                        <a:pt x="12465" y="277241"/>
                      </a:cubicBezTo>
                      <a:cubicBezTo>
                        <a:pt x="12465" y="307791"/>
                        <a:pt x="91895" y="368891"/>
                        <a:pt x="140775" y="405551"/>
                      </a:cubicBezTo>
                      <a:lnTo>
                        <a:pt x="146885" y="411661"/>
                      </a:lnTo>
                      <a:lnTo>
                        <a:pt x="146885" y="417771"/>
                      </a:lnTo>
                      <a:cubicBezTo>
                        <a:pt x="140775" y="417771"/>
                        <a:pt x="61345" y="588850"/>
                        <a:pt x="12465" y="808810"/>
                      </a:cubicBezTo>
                      <a:close/>
                    </a:path>
                  </a:pathLst>
                </a:custGeom>
                <a:solidFill>
                  <a:srgbClr val="7A0000"/>
                </a:solidFill>
                <a:ln w="61038" cap="flat">
                  <a:noFill/>
                  <a:prstDash val="solid"/>
                  <a:miter/>
                </a:ln>
              </p:spPr>
              <p:txBody>
                <a:bodyPr rtlCol="0" anchor="ctr"/>
                <a:lstStyle/>
                <a:p>
                  <a:endParaRPr lang="en-US"/>
                </a:p>
              </p:txBody>
            </p:sp>
          </p:grpSp>
        </p:grpSp>
        <p:grpSp>
          <p:nvGrpSpPr>
            <p:cNvPr id="246" name="Graphic 16">
              <a:extLst>
                <a:ext uri="{FF2B5EF4-FFF2-40B4-BE49-F238E27FC236}">
                  <a16:creationId xmlns:a16="http://schemas.microsoft.com/office/drawing/2014/main" id="{05630551-BC20-46E1-8860-495B7343A548}"/>
                </a:ext>
              </a:extLst>
            </p:cNvPr>
            <p:cNvGrpSpPr/>
            <p:nvPr/>
          </p:nvGrpSpPr>
          <p:grpSpPr>
            <a:xfrm>
              <a:off x="997029" y="6780491"/>
              <a:ext cx="1032590" cy="995928"/>
              <a:chOff x="997029" y="6780491"/>
              <a:chExt cx="1032590" cy="995928"/>
            </a:xfrm>
          </p:grpSpPr>
          <p:sp>
            <p:nvSpPr>
              <p:cNvPr id="247" name="Freeform: Shape 246">
                <a:extLst>
                  <a:ext uri="{FF2B5EF4-FFF2-40B4-BE49-F238E27FC236}">
                    <a16:creationId xmlns:a16="http://schemas.microsoft.com/office/drawing/2014/main" id="{E2B20AC5-73B7-42AC-A2D6-196C30A483B0}"/>
                  </a:ext>
                </a:extLst>
              </p:cNvPr>
              <p:cNvSpPr/>
              <p:nvPr/>
            </p:nvSpPr>
            <p:spPr>
              <a:xfrm>
                <a:off x="1779109" y="6792711"/>
                <a:ext cx="24439" cy="73319"/>
              </a:xfrm>
              <a:custGeom>
                <a:avLst/>
                <a:gdLst>
                  <a:gd name="connsiteX0" fmla="*/ 0 w 24439"/>
                  <a:gd name="connsiteY0" fmla="*/ 0 h 73319"/>
                  <a:gd name="connsiteX1" fmla="*/ 0 w 24439"/>
                  <a:gd name="connsiteY1" fmla="*/ 0 h 73319"/>
                  <a:gd name="connsiteX2" fmla="*/ 6110 w 24439"/>
                  <a:gd name="connsiteY2" fmla="*/ 12220 h 73319"/>
                  <a:gd name="connsiteX3" fmla="*/ 12220 w 24439"/>
                  <a:gd name="connsiteY3" fmla="*/ 24440 h 73319"/>
                  <a:gd name="connsiteX4" fmla="*/ 18330 w 24439"/>
                  <a:gd name="connsiteY4" fmla="*/ 36660 h 73319"/>
                  <a:gd name="connsiteX5" fmla="*/ 24440 w 24439"/>
                  <a:gd name="connsiteY5" fmla="*/ 61100 h 73319"/>
                  <a:gd name="connsiteX6" fmla="*/ 24440 w 24439"/>
                  <a:gd name="connsiteY6" fmla="*/ 73320 h 73319"/>
                  <a:gd name="connsiteX7" fmla="*/ 18330 w 24439"/>
                  <a:gd name="connsiteY7" fmla="*/ 67210 h 73319"/>
                  <a:gd name="connsiteX8" fmla="*/ 12220 w 24439"/>
                  <a:gd name="connsiteY8" fmla="*/ 54990 h 73319"/>
                  <a:gd name="connsiteX9" fmla="*/ 6110 w 24439"/>
                  <a:gd name="connsiteY9" fmla="*/ 48880 h 73319"/>
                  <a:gd name="connsiteX10" fmla="*/ 6110 w 24439"/>
                  <a:gd name="connsiteY10" fmla="*/ 42770 h 73319"/>
                  <a:gd name="connsiteX11" fmla="*/ 6110 w 24439"/>
                  <a:gd name="connsiteY11" fmla="*/ 30550 h 73319"/>
                  <a:gd name="connsiteX12" fmla="*/ 6110 w 24439"/>
                  <a:gd name="connsiteY12" fmla="*/ 24440 h 73319"/>
                  <a:gd name="connsiteX13" fmla="*/ 6110 w 24439"/>
                  <a:gd name="connsiteY13" fmla="*/ 18330 h 73319"/>
                  <a:gd name="connsiteX14" fmla="*/ 0 w 24439"/>
                  <a:gd name="connsiteY14" fmla="*/ 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9" h="73319">
                    <a:moveTo>
                      <a:pt x="0" y="0"/>
                    </a:moveTo>
                    <a:cubicBezTo>
                      <a:pt x="0" y="0"/>
                      <a:pt x="6110" y="0"/>
                      <a:pt x="0" y="0"/>
                    </a:cubicBezTo>
                    <a:cubicBezTo>
                      <a:pt x="0" y="6110"/>
                      <a:pt x="6110" y="6110"/>
                      <a:pt x="6110" y="12220"/>
                    </a:cubicBezTo>
                    <a:cubicBezTo>
                      <a:pt x="6110" y="18330"/>
                      <a:pt x="6110" y="18330"/>
                      <a:pt x="12220" y="24440"/>
                    </a:cubicBezTo>
                    <a:cubicBezTo>
                      <a:pt x="12220" y="30550"/>
                      <a:pt x="12220" y="30550"/>
                      <a:pt x="18330" y="36660"/>
                    </a:cubicBezTo>
                    <a:cubicBezTo>
                      <a:pt x="18330" y="42770"/>
                      <a:pt x="24440" y="54990"/>
                      <a:pt x="24440" y="61100"/>
                    </a:cubicBezTo>
                    <a:cubicBezTo>
                      <a:pt x="24440" y="67210"/>
                      <a:pt x="24440" y="73320"/>
                      <a:pt x="24440" y="73320"/>
                    </a:cubicBezTo>
                    <a:cubicBezTo>
                      <a:pt x="24440" y="73320"/>
                      <a:pt x="18330" y="67210"/>
                      <a:pt x="18330" y="67210"/>
                    </a:cubicBezTo>
                    <a:cubicBezTo>
                      <a:pt x="18330" y="67210"/>
                      <a:pt x="12220" y="61100"/>
                      <a:pt x="12220" y="54990"/>
                    </a:cubicBezTo>
                    <a:cubicBezTo>
                      <a:pt x="12220" y="54990"/>
                      <a:pt x="12220" y="48880"/>
                      <a:pt x="6110" y="48880"/>
                    </a:cubicBezTo>
                    <a:lnTo>
                      <a:pt x="6110" y="42770"/>
                    </a:lnTo>
                    <a:cubicBezTo>
                      <a:pt x="6110" y="36660"/>
                      <a:pt x="6110" y="30550"/>
                      <a:pt x="6110" y="30550"/>
                    </a:cubicBezTo>
                    <a:cubicBezTo>
                      <a:pt x="6110" y="30550"/>
                      <a:pt x="6110" y="24440"/>
                      <a:pt x="6110" y="24440"/>
                    </a:cubicBezTo>
                    <a:cubicBezTo>
                      <a:pt x="6110" y="24440"/>
                      <a:pt x="6110" y="18330"/>
                      <a:pt x="6110" y="18330"/>
                    </a:cubicBezTo>
                    <a:cubicBezTo>
                      <a:pt x="0" y="0"/>
                      <a:pt x="0" y="0"/>
                      <a:pt x="0" y="0"/>
                    </a:cubicBezTo>
                    <a:close/>
                  </a:path>
                </a:pathLst>
              </a:custGeom>
              <a:solidFill>
                <a:srgbClr val="7A0000"/>
              </a:solidFill>
              <a:ln w="61038"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7F39E641-BA98-4441-B4E8-D6A1996CD1B8}"/>
                  </a:ext>
                </a:extLst>
              </p:cNvPr>
              <p:cNvSpPr/>
              <p:nvPr/>
            </p:nvSpPr>
            <p:spPr>
              <a:xfrm>
                <a:off x="1632469" y="6780491"/>
                <a:ext cx="238290" cy="403259"/>
              </a:xfrm>
              <a:custGeom>
                <a:avLst/>
                <a:gdLst>
                  <a:gd name="connsiteX0" fmla="*/ 238290 w 238290"/>
                  <a:gd name="connsiteY0" fmla="*/ 0 h 403259"/>
                  <a:gd name="connsiteX1" fmla="*/ 183300 w 238290"/>
                  <a:gd name="connsiteY1" fmla="*/ 61100 h 403259"/>
                  <a:gd name="connsiteX2" fmla="*/ 158860 w 238290"/>
                  <a:gd name="connsiteY2" fmla="*/ 91650 h 403259"/>
                  <a:gd name="connsiteX3" fmla="*/ 146640 w 238290"/>
                  <a:gd name="connsiteY3" fmla="*/ 109980 h 403259"/>
                  <a:gd name="connsiteX4" fmla="*/ 134420 w 238290"/>
                  <a:gd name="connsiteY4" fmla="*/ 128310 h 403259"/>
                  <a:gd name="connsiteX5" fmla="*/ 116090 w 238290"/>
                  <a:gd name="connsiteY5" fmla="*/ 164970 h 403259"/>
                  <a:gd name="connsiteX6" fmla="*/ 109980 w 238290"/>
                  <a:gd name="connsiteY6" fmla="*/ 183300 h 403259"/>
                  <a:gd name="connsiteX7" fmla="*/ 103870 w 238290"/>
                  <a:gd name="connsiteY7" fmla="*/ 201630 h 403259"/>
                  <a:gd name="connsiteX8" fmla="*/ 97760 w 238290"/>
                  <a:gd name="connsiteY8" fmla="*/ 219960 h 403259"/>
                  <a:gd name="connsiteX9" fmla="*/ 91650 w 238290"/>
                  <a:gd name="connsiteY9" fmla="*/ 238290 h 403259"/>
                  <a:gd name="connsiteX10" fmla="*/ 85540 w 238290"/>
                  <a:gd name="connsiteY10" fmla="*/ 274950 h 403259"/>
                  <a:gd name="connsiteX11" fmla="*/ 85540 w 238290"/>
                  <a:gd name="connsiteY11" fmla="*/ 281060 h 403259"/>
                  <a:gd name="connsiteX12" fmla="*/ 79430 w 238290"/>
                  <a:gd name="connsiteY12" fmla="*/ 281060 h 403259"/>
                  <a:gd name="connsiteX13" fmla="*/ 67210 w 238290"/>
                  <a:gd name="connsiteY13" fmla="*/ 287169 h 403259"/>
                  <a:gd name="connsiteX14" fmla="*/ 61100 w 238290"/>
                  <a:gd name="connsiteY14" fmla="*/ 293280 h 403259"/>
                  <a:gd name="connsiteX15" fmla="*/ 42770 w 238290"/>
                  <a:gd name="connsiteY15" fmla="*/ 305500 h 403259"/>
                  <a:gd name="connsiteX16" fmla="*/ 24440 w 238290"/>
                  <a:gd name="connsiteY16" fmla="*/ 317719 h 403259"/>
                  <a:gd name="connsiteX17" fmla="*/ 12220 w 238290"/>
                  <a:gd name="connsiteY17" fmla="*/ 336050 h 403259"/>
                  <a:gd name="connsiteX18" fmla="*/ 6110 w 238290"/>
                  <a:gd name="connsiteY18" fmla="*/ 354380 h 403259"/>
                  <a:gd name="connsiteX19" fmla="*/ 6110 w 238290"/>
                  <a:gd name="connsiteY19" fmla="*/ 366600 h 403259"/>
                  <a:gd name="connsiteX20" fmla="*/ 6110 w 238290"/>
                  <a:gd name="connsiteY20" fmla="*/ 378819 h 403259"/>
                  <a:gd name="connsiteX21" fmla="*/ 12220 w 238290"/>
                  <a:gd name="connsiteY21" fmla="*/ 384929 h 403259"/>
                  <a:gd name="connsiteX22" fmla="*/ 18330 w 238290"/>
                  <a:gd name="connsiteY22" fmla="*/ 391039 h 403259"/>
                  <a:gd name="connsiteX23" fmla="*/ 24440 w 238290"/>
                  <a:gd name="connsiteY23" fmla="*/ 397149 h 403259"/>
                  <a:gd name="connsiteX24" fmla="*/ 36660 w 238290"/>
                  <a:gd name="connsiteY24" fmla="*/ 403259 h 403259"/>
                  <a:gd name="connsiteX25" fmla="*/ 24440 w 238290"/>
                  <a:gd name="connsiteY25" fmla="*/ 403259 h 403259"/>
                  <a:gd name="connsiteX26" fmla="*/ 12220 w 238290"/>
                  <a:gd name="connsiteY26" fmla="*/ 397149 h 403259"/>
                  <a:gd name="connsiteX27" fmla="*/ 6110 w 238290"/>
                  <a:gd name="connsiteY27" fmla="*/ 391039 h 403259"/>
                  <a:gd name="connsiteX28" fmla="*/ 0 w 238290"/>
                  <a:gd name="connsiteY28" fmla="*/ 378819 h 403259"/>
                  <a:gd name="connsiteX29" fmla="*/ 0 w 238290"/>
                  <a:gd name="connsiteY29" fmla="*/ 366600 h 403259"/>
                  <a:gd name="connsiteX30" fmla="*/ 0 w 238290"/>
                  <a:gd name="connsiteY30" fmla="*/ 354380 h 403259"/>
                  <a:gd name="connsiteX31" fmla="*/ 0 w 238290"/>
                  <a:gd name="connsiteY31" fmla="*/ 342159 h 403259"/>
                  <a:gd name="connsiteX32" fmla="*/ 6110 w 238290"/>
                  <a:gd name="connsiteY32" fmla="*/ 329939 h 403259"/>
                  <a:gd name="connsiteX33" fmla="*/ 18330 w 238290"/>
                  <a:gd name="connsiteY33" fmla="*/ 311610 h 403259"/>
                  <a:gd name="connsiteX34" fmla="*/ 36660 w 238290"/>
                  <a:gd name="connsiteY34" fmla="*/ 299389 h 403259"/>
                  <a:gd name="connsiteX35" fmla="*/ 54990 w 238290"/>
                  <a:gd name="connsiteY35" fmla="*/ 287169 h 403259"/>
                  <a:gd name="connsiteX36" fmla="*/ 67210 w 238290"/>
                  <a:gd name="connsiteY36" fmla="*/ 281060 h 403259"/>
                  <a:gd name="connsiteX37" fmla="*/ 79430 w 238290"/>
                  <a:gd name="connsiteY37" fmla="*/ 274950 h 403259"/>
                  <a:gd name="connsiteX38" fmla="*/ 73320 w 238290"/>
                  <a:gd name="connsiteY38" fmla="*/ 281060 h 403259"/>
                  <a:gd name="connsiteX39" fmla="*/ 79430 w 238290"/>
                  <a:gd name="connsiteY39" fmla="*/ 238290 h 403259"/>
                  <a:gd name="connsiteX40" fmla="*/ 91650 w 238290"/>
                  <a:gd name="connsiteY40" fmla="*/ 195520 h 403259"/>
                  <a:gd name="connsiteX41" fmla="*/ 97760 w 238290"/>
                  <a:gd name="connsiteY41" fmla="*/ 177190 h 403259"/>
                  <a:gd name="connsiteX42" fmla="*/ 103870 w 238290"/>
                  <a:gd name="connsiteY42" fmla="*/ 158860 h 403259"/>
                  <a:gd name="connsiteX43" fmla="*/ 122200 w 238290"/>
                  <a:gd name="connsiteY43" fmla="*/ 122200 h 403259"/>
                  <a:gd name="connsiteX44" fmla="*/ 171080 w 238290"/>
                  <a:gd name="connsiteY44" fmla="*/ 54990 h 403259"/>
                  <a:gd name="connsiteX45" fmla="*/ 238290 w 238290"/>
                  <a:gd name="connsiteY45" fmla="*/ 0 h 40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8290" h="403259">
                    <a:moveTo>
                      <a:pt x="238290" y="0"/>
                    </a:moveTo>
                    <a:cubicBezTo>
                      <a:pt x="219960" y="18330"/>
                      <a:pt x="201630" y="42770"/>
                      <a:pt x="183300" y="61100"/>
                    </a:cubicBezTo>
                    <a:cubicBezTo>
                      <a:pt x="177190" y="73320"/>
                      <a:pt x="164970" y="85540"/>
                      <a:pt x="158860" y="91650"/>
                    </a:cubicBezTo>
                    <a:cubicBezTo>
                      <a:pt x="152750" y="97760"/>
                      <a:pt x="152750" y="103870"/>
                      <a:pt x="146640" y="109980"/>
                    </a:cubicBezTo>
                    <a:cubicBezTo>
                      <a:pt x="140530" y="116090"/>
                      <a:pt x="140530" y="122200"/>
                      <a:pt x="134420" y="128310"/>
                    </a:cubicBezTo>
                    <a:cubicBezTo>
                      <a:pt x="128310" y="140530"/>
                      <a:pt x="122200" y="152750"/>
                      <a:pt x="116090" y="164970"/>
                    </a:cubicBezTo>
                    <a:cubicBezTo>
                      <a:pt x="109980" y="171080"/>
                      <a:pt x="109980" y="177190"/>
                      <a:pt x="109980" y="183300"/>
                    </a:cubicBezTo>
                    <a:cubicBezTo>
                      <a:pt x="109980" y="189410"/>
                      <a:pt x="103870" y="195520"/>
                      <a:pt x="103870" y="201630"/>
                    </a:cubicBezTo>
                    <a:lnTo>
                      <a:pt x="97760" y="219960"/>
                    </a:lnTo>
                    <a:cubicBezTo>
                      <a:pt x="97760" y="226070"/>
                      <a:pt x="91650" y="232180"/>
                      <a:pt x="91650" y="238290"/>
                    </a:cubicBezTo>
                    <a:cubicBezTo>
                      <a:pt x="85540" y="250510"/>
                      <a:pt x="85540" y="262730"/>
                      <a:pt x="85540" y="274950"/>
                    </a:cubicBezTo>
                    <a:lnTo>
                      <a:pt x="85540" y="281060"/>
                    </a:lnTo>
                    <a:lnTo>
                      <a:pt x="79430" y="281060"/>
                    </a:lnTo>
                    <a:lnTo>
                      <a:pt x="67210" y="287169"/>
                    </a:lnTo>
                    <a:cubicBezTo>
                      <a:pt x="61100" y="287169"/>
                      <a:pt x="61100" y="287169"/>
                      <a:pt x="61100" y="293280"/>
                    </a:cubicBezTo>
                    <a:cubicBezTo>
                      <a:pt x="54990" y="293280"/>
                      <a:pt x="48880" y="299389"/>
                      <a:pt x="42770" y="305500"/>
                    </a:cubicBezTo>
                    <a:cubicBezTo>
                      <a:pt x="36660" y="311610"/>
                      <a:pt x="30550" y="311610"/>
                      <a:pt x="24440" y="317719"/>
                    </a:cubicBezTo>
                    <a:cubicBezTo>
                      <a:pt x="18330" y="323830"/>
                      <a:pt x="18330" y="329939"/>
                      <a:pt x="12220" y="336050"/>
                    </a:cubicBezTo>
                    <a:cubicBezTo>
                      <a:pt x="6110" y="342159"/>
                      <a:pt x="6110" y="348269"/>
                      <a:pt x="6110" y="354380"/>
                    </a:cubicBezTo>
                    <a:cubicBezTo>
                      <a:pt x="6110" y="354380"/>
                      <a:pt x="6110" y="360489"/>
                      <a:pt x="6110" y="366600"/>
                    </a:cubicBezTo>
                    <a:cubicBezTo>
                      <a:pt x="6110" y="372709"/>
                      <a:pt x="6110" y="372709"/>
                      <a:pt x="6110" y="378819"/>
                    </a:cubicBezTo>
                    <a:cubicBezTo>
                      <a:pt x="6110" y="384929"/>
                      <a:pt x="6110" y="384929"/>
                      <a:pt x="12220" y="384929"/>
                    </a:cubicBezTo>
                    <a:cubicBezTo>
                      <a:pt x="12220" y="384929"/>
                      <a:pt x="18330" y="391039"/>
                      <a:pt x="18330" y="391039"/>
                    </a:cubicBezTo>
                    <a:cubicBezTo>
                      <a:pt x="18330" y="391039"/>
                      <a:pt x="24440" y="397149"/>
                      <a:pt x="24440" y="397149"/>
                    </a:cubicBezTo>
                    <a:lnTo>
                      <a:pt x="36660" y="403259"/>
                    </a:lnTo>
                    <a:lnTo>
                      <a:pt x="24440" y="403259"/>
                    </a:lnTo>
                    <a:cubicBezTo>
                      <a:pt x="18330" y="403259"/>
                      <a:pt x="18330" y="403259"/>
                      <a:pt x="12220" y="397149"/>
                    </a:cubicBezTo>
                    <a:cubicBezTo>
                      <a:pt x="6110" y="397149"/>
                      <a:pt x="6110" y="391039"/>
                      <a:pt x="6110" y="391039"/>
                    </a:cubicBezTo>
                    <a:cubicBezTo>
                      <a:pt x="6110" y="391039"/>
                      <a:pt x="0" y="384929"/>
                      <a:pt x="0" y="378819"/>
                    </a:cubicBezTo>
                    <a:cubicBezTo>
                      <a:pt x="0" y="372709"/>
                      <a:pt x="0" y="372709"/>
                      <a:pt x="0" y="366600"/>
                    </a:cubicBezTo>
                    <a:cubicBezTo>
                      <a:pt x="0" y="360489"/>
                      <a:pt x="0" y="360489"/>
                      <a:pt x="0" y="354380"/>
                    </a:cubicBezTo>
                    <a:cubicBezTo>
                      <a:pt x="0" y="348269"/>
                      <a:pt x="0" y="348269"/>
                      <a:pt x="0" y="342159"/>
                    </a:cubicBezTo>
                    <a:cubicBezTo>
                      <a:pt x="0" y="336050"/>
                      <a:pt x="0" y="336050"/>
                      <a:pt x="6110" y="329939"/>
                    </a:cubicBezTo>
                    <a:cubicBezTo>
                      <a:pt x="12220" y="323830"/>
                      <a:pt x="12220" y="317719"/>
                      <a:pt x="18330" y="311610"/>
                    </a:cubicBezTo>
                    <a:cubicBezTo>
                      <a:pt x="24440" y="305500"/>
                      <a:pt x="30550" y="299389"/>
                      <a:pt x="36660" y="299389"/>
                    </a:cubicBezTo>
                    <a:cubicBezTo>
                      <a:pt x="42770" y="293280"/>
                      <a:pt x="48880" y="293280"/>
                      <a:pt x="54990" y="287169"/>
                    </a:cubicBezTo>
                    <a:cubicBezTo>
                      <a:pt x="61100" y="287169"/>
                      <a:pt x="61100" y="281060"/>
                      <a:pt x="67210" y="281060"/>
                    </a:cubicBezTo>
                    <a:lnTo>
                      <a:pt x="79430" y="274950"/>
                    </a:lnTo>
                    <a:lnTo>
                      <a:pt x="73320" y="281060"/>
                    </a:lnTo>
                    <a:cubicBezTo>
                      <a:pt x="73320" y="268840"/>
                      <a:pt x="79430" y="250510"/>
                      <a:pt x="79430" y="238290"/>
                    </a:cubicBezTo>
                    <a:cubicBezTo>
                      <a:pt x="85540" y="226070"/>
                      <a:pt x="85540" y="213850"/>
                      <a:pt x="91650" y="195520"/>
                    </a:cubicBezTo>
                    <a:cubicBezTo>
                      <a:pt x="91650" y="189410"/>
                      <a:pt x="97760" y="183300"/>
                      <a:pt x="97760" y="177190"/>
                    </a:cubicBezTo>
                    <a:cubicBezTo>
                      <a:pt x="97760" y="171080"/>
                      <a:pt x="103870" y="164970"/>
                      <a:pt x="103870" y="158860"/>
                    </a:cubicBezTo>
                    <a:cubicBezTo>
                      <a:pt x="109980" y="146640"/>
                      <a:pt x="116090" y="134420"/>
                      <a:pt x="122200" y="122200"/>
                    </a:cubicBezTo>
                    <a:cubicBezTo>
                      <a:pt x="134420" y="97760"/>
                      <a:pt x="152750" y="73320"/>
                      <a:pt x="171080" y="54990"/>
                    </a:cubicBezTo>
                    <a:cubicBezTo>
                      <a:pt x="195520" y="36660"/>
                      <a:pt x="213850" y="12220"/>
                      <a:pt x="238290" y="0"/>
                    </a:cubicBezTo>
                    <a:close/>
                  </a:path>
                </a:pathLst>
              </a:custGeom>
              <a:solidFill>
                <a:srgbClr val="7A0000"/>
              </a:solidFill>
              <a:ln w="61038"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A66850A-426B-4782-84AF-DBFC05761E50}"/>
                  </a:ext>
                </a:extLst>
              </p:cNvPr>
              <p:cNvSpPr/>
              <p:nvPr/>
            </p:nvSpPr>
            <p:spPr>
              <a:xfrm>
                <a:off x="1650799" y="7140980"/>
                <a:ext cx="378820" cy="171079"/>
              </a:xfrm>
              <a:custGeom>
                <a:avLst/>
                <a:gdLst>
                  <a:gd name="connsiteX0" fmla="*/ 378820 w 378820"/>
                  <a:gd name="connsiteY0" fmla="*/ 48880 h 171079"/>
                  <a:gd name="connsiteX1" fmla="*/ 366600 w 378820"/>
                  <a:gd name="connsiteY1" fmla="*/ 103870 h 171079"/>
                  <a:gd name="connsiteX2" fmla="*/ 354380 w 378820"/>
                  <a:gd name="connsiteY2" fmla="*/ 128310 h 171079"/>
                  <a:gd name="connsiteX3" fmla="*/ 342160 w 378820"/>
                  <a:gd name="connsiteY3" fmla="*/ 152750 h 171079"/>
                  <a:gd name="connsiteX4" fmla="*/ 329940 w 378820"/>
                  <a:gd name="connsiteY4" fmla="*/ 164970 h 171079"/>
                  <a:gd name="connsiteX5" fmla="*/ 317720 w 378820"/>
                  <a:gd name="connsiteY5" fmla="*/ 171080 h 171079"/>
                  <a:gd name="connsiteX6" fmla="*/ 299390 w 378820"/>
                  <a:gd name="connsiteY6" fmla="*/ 171080 h 171079"/>
                  <a:gd name="connsiteX7" fmla="*/ 287170 w 378820"/>
                  <a:gd name="connsiteY7" fmla="*/ 164970 h 171079"/>
                  <a:gd name="connsiteX8" fmla="*/ 268840 w 378820"/>
                  <a:gd name="connsiteY8" fmla="*/ 140530 h 171079"/>
                  <a:gd name="connsiteX9" fmla="*/ 256620 w 378820"/>
                  <a:gd name="connsiteY9" fmla="*/ 109980 h 171079"/>
                  <a:gd name="connsiteX10" fmla="*/ 256620 w 378820"/>
                  <a:gd name="connsiteY10" fmla="*/ 116090 h 171079"/>
                  <a:gd name="connsiteX11" fmla="*/ 244400 w 378820"/>
                  <a:gd name="connsiteY11" fmla="*/ 103870 h 171079"/>
                  <a:gd name="connsiteX12" fmla="*/ 232180 w 378820"/>
                  <a:gd name="connsiteY12" fmla="*/ 91650 h 171079"/>
                  <a:gd name="connsiteX13" fmla="*/ 219960 w 378820"/>
                  <a:gd name="connsiteY13" fmla="*/ 79430 h 171079"/>
                  <a:gd name="connsiteX14" fmla="*/ 207740 w 378820"/>
                  <a:gd name="connsiteY14" fmla="*/ 73320 h 171079"/>
                  <a:gd name="connsiteX15" fmla="*/ 177190 w 378820"/>
                  <a:gd name="connsiteY15" fmla="*/ 54990 h 171079"/>
                  <a:gd name="connsiteX16" fmla="*/ 158860 w 378820"/>
                  <a:gd name="connsiteY16" fmla="*/ 48880 h 171079"/>
                  <a:gd name="connsiteX17" fmla="*/ 140530 w 378820"/>
                  <a:gd name="connsiteY17" fmla="*/ 42770 h 171079"/>
                  <a:gd name="connsiteX18" fmla="*/ 103870 w 378820"/>
                  <a:gd name="connsiteY18" fmla="*/ 30550 h 171079"/>
                  <a:gd name="connsiteX19" fmla="*/ 67210 w 378820"/>
                  <a:gd name="connsiteY19" fmla="*/ 18330 h 171079"/>
                  <a:gd name="connsiteX20" fmla="*/ 0 w 378820"/>
                  <a:gd name="connsiteY20" fmla="*/ 0 h 171079"/>
                  <a:gd name="connsiteX21" fmla="*/ 36660 w 378820"/>
                  <a:gd name="connsiteY21" fmla="*/ 6110 h 171079"/>
                  <a:gd name="connsiteX22" fmla="*/ 54990 w 378820"/>
                  <a:gd name="connsiteY22" fmla="*/ 12220 h 171079"/>
                  <a:gd name="connsiteX23" fmla="*/ 73320 w 378820"/>
                  <a:gd name="connsiteY23" fmla="*/ 18330 h 171079"/>
                  <a:gd name="connsiteX24" fmla="*/ 109980 w 378820"/>
                  <a:gd name="connsiteY24" fmla="*/ 30550 h 171079"/>
                  <a:gd name="connsiteX25" fmla="*/ 146640 w 378820"/>
                  <a:gd name="connsiteY25" fmla="*/ 42770 h 171079"/>
                  <a:gd name="connsiteX26" fmla="*/ 164970 w 378820"/>
                  <a:gd name="connsiteY26" fmla="*/ 48880 h 171079"/>
                  <a:gd name="connsiteX27" fmla="*/ 183300 w 378820"/>
                  <a:gd name="connsiteY27" fmla="*/ 54990 h 171079"/>
                  <a:gd name="connsiteX28" fmla="*/ 213850 w 378820"/>
                  <a:gd name="connsiteY28" fmla="*/ 73320 h 171079"/>
                  <a:gd name="connsiteX29" fmla="*/ 232180 w 378820"/>
                  <a:gd name="connsiteY29" fmla="*/ 85540 h 171079"/>
                  <a:gd name="connsiteX30" fmla="*/ 250510 w 378820"/>
                  <a:gd name="connsiteY30" fmla="*/ 97760 h 171079"/>
                  <a:gd name="connsiteX31" fmla="*/ 262730 w 378820"/>
                  <a:gd name="connsiteY31" fmla="*/ 109980 h 171079"/>
                  <a:gd name="connsiteX32" fmla="*/ 274950 w 378820"/>
                  <a:gd name="connsiteY32" fmla="*/ 122200 h 171079"/>
                  <a:gd name="connsiteX33" fmla="*/ 274950 w 378820"/>
                  <a:gd name="connsiteY33" fmla="*/ 122200 h 171079"/>
                  <a:gd name="connsiteX34" fmla="*/ 274950 w 378820"/>
                  <a:gd name="connsiteY34" fmla="*/ 122200 h 171079"/>
                  <a:gd name="connsiteX35" fmla="*/ 281060 w 378820"/>
                  <a:gd name="connsiteY35" fmla="*/ 146640 h 171079"/>
                  <a:gd name="connsiteX36" fmla="*/ 293280 w 378820"/>
                  <a:gd name="connsiteY36" fmla="*/ 164970 h 171079"/>
                  <a:gd name="connsiteX37" fmla="*/ 305500 w 378820"/>
                  <a:gd name="connsiteY37" fmla="*/ 171080 h 171079"/>
                  <a:gd name="connsiteX38" fmla="*/ 317720 w 378820"/>
                  <a:gd name="connsiteY38" fmla="*/ 171080 h 171079"/>
                  <a:gd name="connsiteX39" fmla="*/ 329940 w 378820"/>
                  <a:gd name="connsiteY39" fmla="*/ 164970 h 171079"/>
                  <a:gd name="connsiteX40" fmla="*/ 342160 w 378820"/>
                  <a:gd name="connsiteY40" fmla="*/ 158860 h 171079"/>
                  <a:gd name="connsiteX41" fmla="*/ 354380 w 378820"/>
                  <a:gd name="connsiteY41" fmla="*/ 134420 h 171079"/>
                  <a:gd name="connsiteX42" fmla="*/ 366600 w 378820"/>
                  <a:gd name="connsiteY42" fmla="*/ 109980 h 171079"/>
                  <a:gd name="connsiteX43" fmla="*/ 378820 w 378820"/>
                  <a:gd name="connsiteY43" fmla="*/ 4888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8820" h="171079">
                    <a:moveTo>
                      <a:pt x="378820" y="48880"/>
                    </a:moveTo>
                    <a:cubicBezTo>
                      <a:pt x="378820" y="67210"/>
                      <a:pt x="372710" y="85540"/>
                      <a:pt x="366600" y="103870"/>
                    </a:cubicBezTo>
                    <a:cubicBezTo>
                      <a:pt x="366600" y="109980"/>
                      <a:pt x="360490" y="122200"/>
                      <a:pt x="354380" y="128310"/>
                    </a:cubicBezTo>
                    <a:cubicBezTo>
                      <a:pt x="348270" y="134420"/>
                      <a:pt x="348270" y="146640"/>
                      <a:pt x="342160" y="152750"/>
                    </a:cubicBezTo>
                    <a:cubicBezTo>
                      <a:pt x="336050" y="158860"/>
                      <a:pt x="336050" y="158860"/>
                      <a:pt x="329940" y="164970"/>
                    </a:cubicBezTo>
                    <a:cubicBezTo>
                      <a:pt x="323830" y="171080"/>
                      <a:pt x="323830" y="171080"/>
                      <a:pt x="317720" y="171080"/>
                    </a:cubicBezTo>
                    <a:cubicBezTo>
                      <a:pt x="311610" y="171080"/>
                      <a:pt x="305500" y="171080"/>
                      <a:pt x="299390" y="171080"/>
                    </a:cubicBezTo>
                    <a:cubicBezTo>
                      <a:pt x="293280" y="171080"/>
                      <a:pt x="287170" y="164970"/>
                      <a:pt x="287170" y="164970"/>
                    </a:cubicBezTo>
                    <a:cubicBezTo>
                      <a:pt x="281060" y="158860"/>
                      <a:pt x="274950" y="146640"/>
                      <a:pt x="268840" y="140530"/>
                    </a:cubicBezTo>
                    <a:cubicBezTo>
                      <a:pt x="262730" y="134420"/>
                      <a:pt x="262730" y="122200"/>
                      <a:pt x="256620" y="109980"/>
                    </a:cubicBezTo>
                    <a:lnTo>
                      <a:pt x="256620" y="116090"/>
                    </a:lnTo>
                    <a:cubicBezTo>
                      <a:pt x="250510" y="109980"/>
                      <a:pt x="250510" y="109980"/>
                      <a:pt x="244400" y="103870"/>
                    </a:cubicBezTo>
                    <a:lnTo>
                      <a:pt x="232180" y="91650"/>
                    </a:lnTo>
                    <a:cubicBezTo>
                      <a:pt x="226070" y="85540"/>
                      <a:pt x="219960" y="85540"/>
                      <a:pt x="219960" y="79430"/>
                    </a:cubicBezTo>
                    <a:lnTo>
                      <a:pt x="207740" y="73320"/>
                    </a:lnTo>
                    <a:lnTo>
                      <a:pt x="177190" y="54990"/>
                    </a:lnTo>
                    <a:cubicBezTo>
                      <a:pt x="171080" y="54990"/>
                      <a:pt x="164970" y="48880"/>
                      <a:pt x="158860" y="48880"/>
                    </a:cubicBezTo>
                    <a:lnTo>
                      <a:pt x="140530" y="42770"/>
                    </a:lnTo>
                    <a:cubicBezTo>
                      <a:pt x="128310" y="36660"/>
                      <a:pt x="116090" y="30550"/>
                      <a:pt x="103870" y="30550"/>
                    </a:cubicBezTo>
                    <a:lnTo>
                      <a:pt x="67210" y="18330"/>
                    </a:lnTo>
                    <a:cubicBezTo>
                      <a:pt x="42770" y="12220"/>
                      <a:pt x="18330" y="6110"/>
                      <a:pt x="0" y="0"/>
                    </a:cubicBezTo>
                    <a:cubicBezTo>
                      <a:pt x="12220" y="0"/>
                      <a:pt x="24440" y="6110"/>
                      <a:pt x="36660" y="6110"/>
                    </a:cubicBezTo>
                    <a:lnTo>
                      <a:pt x="54990" y="12220"/>
                    </a:lnTo>
                    <a:cubicBezTo>
                      <a:pt x="61100" y="12220"/>
                      <a:pt x="67210" y="12220"/>
                      <a:pt x="73320" y="18330"/>
                    </a:cubicBezTo>
                    <a:lnTo>
                      <a:pt x="109980" y="30550"/>
                    </a:lnTo>
                    <a:cubicBezTo>
                      <a:pt x="122200" y="36660"/>
                      <a:pt x="134420" y="36660"/>
                      <a:pt x="146640" y="42770"/>
                    </a:cubicBezTo>
                    <a:lnTo>
                      <a:pt x="164970" y="48880"/>
                    </a:lnTo>
                    <a:cubicBezTo>
                      <a:pt x="171080" y="48880"/>
                      <a:pt x="177190" y="54990"/>
                      <a:pt x="183300" y="54990"/>
                    </a:cubicBezTo>
                    <a:lnTo>
                      <a:pt x="213850" y="73320"/>
                    </a:lnTo>
                    <a:lnTo>
                      <a:pt x="232180" y="85540"/>
                    </a:lnTo>
                    <a:cubicBezTo>
                      <a:pt x="238290" y="91650"/>
                      <a:pt x="244400" y="91650"/>
                      <a:pt x="250510" y="97760"/>
                    </a:cubicBezTo>
                    <a:lnTo>
                      <a:pt x="262730" y="109980"/>
                    </a:lnTo>
                    <a:cubicBezTo>
                      <a:pt x="268840" y="116090"/>
                      <a:pt x="274950" y="116090"/>
                      <a:pt x="274950" y="122200"/>
                    </a:cubicBezTo>
                    <a:lnTo>
                      <a:pt x="274950" y="122200"/>
                    </a:lnTo>
                    <a:lnTo>
                      <a:pt x="274950" y="122200"/>
                    </a:lnTo>
                    <a:cubicBezTo>
                      <a:pt x="274950" y="128310"/>
                      <a:pt x="281060" y="140530"/>
                      <a:pt x="281060" y="146640"/>
                    </a:cubicBezTo>
                    <a:cubicBezTo>
                      <a:pt x="287170" y="152750"/>
                      <a:pt x="287170" y="164970"/>
                      <a:pt x="293280" y="164970"/>
                    </a:cubicBezTo>
                    <a:cubicBezTo>
                      <a:pt x="293280" y="164970"/>
                      <a:pt x="299390" y="171080"/>
                      <a:pt x="305500" y="171080"/>
                    </a:cubicBezTo>
                    <a:cubicBezTo>
                      <a:pt x="311610" y="171080"/>
                      <a:pt x="311610" y="171080"/>
                      <a:pt x="317720" y="171080"/>
                    </a:cubicBezTo>
                    <a:cubicBezTo>
                      <a:pt x="317720" y="171080"/>
                      <a:pt x="323830" y="171080"/>
                      <a:pt x="329940" y="164970"/>
                    </a:cubicBezTo>
                    <a:cubicBezTo>
                      <a:pt x="336050" y="164970"/>
                      <a:pt x="336050" y="158860"/>
                      <a:pt x="342160" y="158860"/>
                    </a:cubicBezTo>
                    <a:cubicBezTo>
                      <a:pt x="348270" y="152750"/>
                      <a:pt x="354380" y="146640"/>
                      <a:pt x="354380" y="134420"/>
                    </a:cubicBezTo>
                    <a:cubicBezTo>
                      <a:pt x="360490" y="128310"/>
                      <a:pt x="360490" y="116090"/>
                      <a:pt x="366600" y="109980"/>
                    </a:cubicBezTo>
                    <a:cubicBezTo>
                      <a:pt x="366600" y="85540"/>
                      <a:pt x="372710" y="67210"/>
                      <a:pt x="378820" y="48880"/>
                    </a:cubicBezTo>
                    <a:close/>
                  </a:path>
                </a:pathLst>
              </a:custGeom>
              <a:solidFill>
                <a:srgbClr val="7A0000"/>
              </a:solidFill>
              <a:ln w="61038"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EAA59878-8D78-4557-A9DB-52CF5667BFD7}"/>
                  </a:ext>
                </a:extLst>
              </p:cNvPr>
              <p:cNvSpPr/>
              <p:nvPr/>
            </p:nvSpPr>
            <p:spPr>
              <a:xfrm>
                <a:off x="1204769" y="6835481"/>
                <a:ext cx="54990" cy="91649"/>
              </a:xfrm>
              <a:custGeom>
                <a:avLst/>
                <a:gdLst>
                  <a:gd name="connsiteX0" fmla="*/ 54990 w 54990"/>
                  <a:gd name="connsiteY0" fmla="*/ 0 h 91649"/>
                  <a:gd name="connsiteX1" fmla="*/ 48880 w 54990"/>
                  <a:gd name="connsiteY1" fmla="*/ 18330 h 91649"/>
                  <a:gd name="connsiteX2" fmla="*/ 30550 w 54990"/>
                  <a:gd name="connsiteY2" fmla="*/ 48880 h 91649"/>
                  <a:gd name="connsiteX3" fmla="*/ 12220 w 54990"/>
                  <a:gd name="connsiteY3" fmla="*/ 79430 h 91649"/>
                  <a:gd name="connsiteX4" fmla="*/ 0 w 54990"/>
                  <a:gd name="connsiteY4" fmla="*/ 91650 h 91649"/>
                  <a:gd name="connsiteX5" fmla="*/ 6110 w 54990"/>
                  <a:gd name="connsiteY5" fmla="*/ 73320 h 91649"/>
                  <a:gd name="connsiteX6" fmla="*/ 24440 w 54990"/>
                  <a:gd name="connsiteY6" fmla="*/ 42770 h 91649"/>
                  <a:gd name="connsiteX7" fmla="*/ 36660 w 54990"/>
                  <a:gd name="connsiteY7" fmla="*/ 24440 h 91649"/>
                  <a:gd name="connsiteX8" fmla="*/ 48880 w 54990"/>
                  <a:gd name="connsiteY8" fmla="*/ 12220 h 91649"/>
                  <a:gd name="connsiteX9" fmla="*/ 54990 w 54990"/>
                  <a:gd name="connsiteY9" fmla="*/ 0 h 9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90" h="91649">
                    <a:moveTo>
                      <a:pt x="54990" y="0"/>
                    </a:moveTo>
                    <a:cubicBezTo>
                      <a:pt x="54990" y="0"/>
                      <a:pt x="54990" y="6110"/>
                      <a:pt x="48880" y="18330"/>
                    </a:cubicBezTo>
                    <a:cubicBezTo>
                      <a:pt x="42770" y="24440"/>
                      <a:pt x="36660" y="36660"/>
                      <a:pt x="30550" y="48880"/>
                    </a:cubicBezTo>
                    <a:cubicBezTo>
                      <a:pt x="24440" y="61100"/>
                      <a:pt x="18330" y="67210"/>
                      <a:pt x="12220" y="79430"/>
                    </a:cubicBezTo>
                    <a:cubicBezTo>
                      <a:pt x="6110" y="91650"/>
                      <a:pt x="0" y="91650"/>
                      <a:pt x="0" y="91650"/>
                    </a:cubicBezTo>
                    <a:cubicBezTo>
                      <a:pt x="0" y="91650"/>
                      <a:pt x="0" y="85540"/>
                      <a:pt x="6110" y="73320"/>
                    </a:cubicBezTo>
                    <a:cubicBezTo>
                      <a:pt x="12220" y="61100"/>
                      <a:pt x="12220" y="54990"/>
                      <a:pt x="24440" y="42770"/>
                    </a:cubicBezTo>
                    <a:cubicBezTo>
                      <a:pt x="30550" y="36660"/>
                      <a:pt x="30550" y="30550"/>
                      <a:pt x="36660" y="24440"/>
                    </a:cubicBezTo>
                    <a:cubicBezTo>
                      <a:pt x="42770" y="18330"/>
                      <a:pt x="42770" y="18330"/>
                      <a:pt x="48880" y="12220"/>
                    </a:cubicBezTo>
                    <a:cubicBezTo>
                      <a:pt x="48880" y="6110"/>
                      <a:pt x="54990" y="0"/>
                      <a:pt x="54990" y="0"/>
                    </a:cubicBezTo>
                    <a:close/>
                  </a:path>
                </a:pathLst>
              </a:custGeom>
              <a:solidFill>
                <a:srgbClr val="7A0000"/>
              </a:solidFill>
              <a:ln w="61038"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F620C0A4-7E26-4F91-B43A-EDC55A616C7D}"/>
                  </a:ext>
                </a:extLst>
              </p:cNvPr>
              <p:cNvSpPr/>
              <p:nvPr/>
            </p:nvSpPr>
            <p:spPr>
              <a:xfrm>
                <a:off x="997029" y="7690880"/>
                <a:ext cx="36660" cy="85539"/>
              </a:xfrm>
              <a:custGeom>
                <a:avLst/>
                <a:gdLst>
                  <a:gd name="connsiteX0" fmla="*/ 0 w 36660"/>
                  <a:gd name="connsiteY0" fmla="*/ 0 h 85539"/>
                  <a:gd name="connsiteX1" fmla="*/ 6110 w 36660"/>
                  <a:gd name="connsiteY1" fmla="*/ 12220 h 85539"/>
                  <a:gd name="connsiteX2" fmla="*/ 12220 w 36660"/>
                  <a:gd name="connsiteY2" fmla="*/ 30550 h 85539"/>
                  <a:gd name="connsiteX3" fmla="*/ 18330 w 36660"/>
                  <a:gd name="connsiteY3" fmla="*/ 48880 h 85539"/>
                  <a:gd name="connsiteX4" fmla="*/ 24440 w 36660"/>
                  <a:gd name="connsiteY4" fmla="*/ 54990 h 85539"/>
                  <a:gd name="connsiteX5" fmla="*/ 24440 w 36660"/>
                  <a:gd name="connsiteY5" fmla="*/ 61100 h 85539"/>
                  <a:gd name="connsiteX6" fmla="*/ 30550 w 36660"/>
                  <a:gd name="connsiteY6" fmla="*/ 73320 h 85539"/>
                  <a:gd name="connsiteX7" fmla="*/ 36660 w 36660"/>
                  <a:gd name="connsiteY7" fmla="*/ 85540 h 85539"/>
                  <a:gd name="connsiteX8" fmla="*/ 24440 w 36660"/>
                  <a:gd name="connsiteY8" fmla="*/ 73320 h 85539"/>
                  <a:gd name="connsiteX9" fmla="*/ 12220 w 36660"/>
                  <a:gd name="connsiteY9" fmla="*/ 61100 h 85539"/>
                  <a:gd name="connsiteX10" fmla="*/ 6110 w 36660"/>
                  <a:gd name="connsiteY10" fmla="*/ 48880 h 85539"/>
                  <a:gd name="connsiteX11" fmla="*/ 0 w 36660"/>
                  <a:gd name="connsiteY11" fmla="*/ 30550 h 85539"/>
                  <a:gd name="connsiteX12" fmla="*/ 0 w 36660"/>
                  <a:gd name="connsiteY12" fmla="*/ 12220 h 85539"/>
                  <a:gd name="connsiteX13" fmla="*/ 0 w 36660"/>
                  <a:gd name="connsiteY13" fmla="*/ 0 h 8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60" h="85539">
                    <a:moveTo>
                      <a:pt x="0" y="0"/>
                    </a:moveTo>
                    <a:cubicBezTo>
                      <a:pt x="0" y="0"/>
                      <a:pt x="0" y="6110"/>
                      <a:pt x="6110" y="12220"/>
                    </a:cubicBezTo>
                    <a:cubicBezTo>
                      <a:pt x="6110" y="18330"/>
                      <a:pt x="12220" y="24440"/>
                      <a:pt x="12220" y="30550"/>
                    </a:cubicBezTo>
                    <a:cubicBezTo>
                      <a:pt x="12220" y="36660"/>
                      <a:pt x="18330" y="42770"/>
                      <a:pt x="18330" y="48880"/>
                    </a:cubicBezTo>
                    <a:cubicBezTo>
                      <a:pt x="18330" y="48880"/>
                      <a:pt x="18330" y="54990"/>
                      <a:pt x="24440" y="54990"/>
                    </a:cubicBezTo>
                    <a:cubicBezTo>
                      <a:pt x="24440" y="54990"/>
                      <a:pt x="24440" y="61100"/>
                      <a:pt x="24440" y="61100"/>
                    </a:cubicBezTo>
                    <a:cubicBezTo>
                      <a:pt x="24440" y="67210"/>
                      <a:pt x="30550" y="73320"/>
                      <a:pt x="30550" y="73320"/>
                    </a:cubicBezTo>
                    <a:cubicBezTo>
                      <a:pt x="36660" y="79430"/>
                      <a:pt x="36660" y="85540"/>
                      <a:pt x="36660" y="85540"/>
                    </a:cubicBezTo>
                    <a:cubicBezTo>
                      <a:pt x="36660" y="85540"/>
                      <a:pt x="30550" y="79430"/>
                      <a:pt x="24440" y="73320"/>
                    </a:cubicBezTo>
                    <a:cubicBezTo>
                      <a:pt x="18330" y="67210"/>
                      <a:pt x="18330" y="67210"/>
                      <a:pt x="12220" y="61100"/>
                    </a:cubicBezTo>
                    <a:cubicBezTo>
                      <a:pt x="6110" y="61100"/>
                      <a:pt x="6110" y="54990"/>
                      <a:pt x="6110" y="48880"/>
                    </a:cubicBezTo>
                    <a:cubicBezTo>
                      <a:pt x="6110" y="42770"/>
                      <a:pt x="0" y="36660"/>
                      <a:pt x="0" y="30550"/>
                    </a:cubicBezTo>
                    <a:cubicBezTo>
                      <a:pt x="0" y="24440"/>
                      <a:pt x="0" y="18330"/>
                      <a:pt x="0" y="12220"/>
                    </a:cubicBezTo>
                    <a:cubicBezTo>
                      <a:pt x="0" y="6110"/>
                      <a:pt x="0" y="0"/>
                      <a:pt x="0" y="0"/>
                    </a:cubicBezTo>
                    <a:close/>
                  </a:path>
                </a:pathLst>
              </a:custGeom>
              <a:solidFill>
                <a:srgbClr val="ADACA8"/>
              </a:solidFill>
              <a:ln w="61038" cap="flat">
                <a:noFill/>
                <a:prstDash val="solid"/>
                <a:miter/>
              </a:ln>
            </p:spPr>
            <p:txBody>
              <a:bodyPr rtlCol="0" anchor="ctr"/>
              <a:lstStyle/>
              <a:p>
                <a:endParaRPr lang="en-US"/>
              </a:p>
            </p:txBody>
          </p:sp>
        </p:grpSp>
        <p:grpSp>
          <p:nvGrpSpPr>
            <p:cNvPr id="252" name="Graphic 16">
              <a:extLst>
                <a:ext uri="{FF2B5EF4-FFF2-40B4-BE49-F238E27FC236}">
                  <a16:creationId xmlns:a16="http://schemas.microsoft.com/office/drawing/2014/main" id="{1A1851AB-9444-49D6-B071-B93FCDA3C90B}"/>
                </a:ext>
              </a:extLst>
            </p:cNvPr>
            <p:cNvGrpSpPr/>
            <p:nvPr/>
          </p:nvGrpSpPr>
          <p:grpSpPr>
            <a:xfrm>
              <a:off x="918525" y="6540051"/>
              <a:ext cx="1163289" cy="1479352"/>
              <a:chOff x="918525" y="6540051"/>
              <a:chExt cx="1163289" cy="1479352"/>
            </a:xfrm>
          </p:grpSpPr>
          <p:sp>
            <p:nvSpPr>
              <p:cNvPr id="253" name="Freeform: Shape 252">
                <a:extLst>
                  <a:ext uri="{FF2B5EF4-FFF2-40B4-BE49-F238E27FC236}">
                    <a16:creationId xmlns:a16="http://schemas.microsoft.com/office/drawing/2014/main" id="{6BC64A8B-E64D-474D-AB51-93CFC60F996F}"/>
                  </a:ext>
                </a:extLst>
              </p:cNvPr>
              <p:cNvSpPr/>
              <p:nvPr/>
            </p:nvSpPr>
            <p:spPr>
              <a:xfrm>
                <a:off x="1302529" y="6540051"/>
                <a:ext cx="665990" cy="277100"/>
              </a:xfrm>
              <a:custGeom>
                <a:avLst/>
                <a:gdLst>
                  <a:gd name="connsiteX0" fmla="*/ 152750 w 665990"/>
                  <a:gd name="connsiteY0" fmla="*/ 99910 h 277100"/>
                  <a:gd name="connsiteX1" fmla="*/ 177190 w 665990"/>
                  <a:gd name="connsiteY1" fmla="*/ 130460 h 277100"/>
                  <a:gd name="connsiteX2" fmla="*/ 238290 w 665990"/>
                  <a:gd name="connsiteY2" fmla="*/ 81580 h 277100"/>
                  <a:gd name="connsiteX3" fmla="*/ 201630 w 665990"/>
                  <a:gd name="connsiteY3" fmla="*/ 277100 h 277100"/>
                  <a:gd name="connsiteX4" fmla="*/ 525460 w 665990"/>
                  <a:gd name="connsiteY4" fmla="*/ 99910 h 277100"/>
                  <a:gd name="connsiteX5" fmla="*/ 665990 w 665990"/>
                  <a:gd name="connsiteY5" fmla="*/ 142680 h 277100"/>
                  <a:gd name="connsiteX6" fmla="*/ 592670 w 665990"/>
                  <a:gd name="connsiteY6" fmla="*/ 57140 h 277100"/>
                  <a:gd name="connsiteX7" fmla="*/ 562120 w 665990"/>
                  <a:gd name="connsiteY7" fmla="*/ 2150 h 277100"/>
                  <a:gd name="connsiteX8" fmla="*/ 513240 w 665990"/>
                  <a:gd name="connsiteY8" fmla="*/ 20480 h 277100"/>
                  <a:gd name="connsiteX9" fmla="*/ 232180 w 665990"/>
                  <a:gd name="connsiteY9" fmla="*/ 222110 h 277100"/>
                  <a:gd name="connsiteX10" fmla="*/ 287170 w 665990"/>
                  <a:gd name="connsiteY10" fmla="*/ 51030 h 277100"/>
                  <a:gd name="connsiteX11" fmla="*/ 287170 w 665990"/>
                  <a:gd name="connsiteY11" fmla="*/ 38810 h 277100"/>
                  <a:gd name="connsiteX12" fmla="*/ 238290 w 665990"/>
                  <a:gd name="connsiteY12" fmla="*/ 14370 h 277100"/>
                  <a:gd name="connsiteX13" fmla="*/ 183300 w 665990"/>
                  <a:gd name="connsiteY13" fmla="*/ 57140 h 277100"/>
                  <a:gd name="connsiteX14" fmla="*/ 0 w 665990"/>
                  <a:gd name="connsiteY14" fmla="*/ 130460 h 277100"/>
                  <a:gd name="connsiteX15" fmla="*/ 0 w 665990"/>
                  <a:gd name="connsiteY15" fmla="*/ 130460 h 277100"/>
                  <a:gd name="connsiteX16" fmla="*/ 152750 w 665990"/>
                  <a:gd name="connsiteY16" fmla="*/ 99910 h 27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990" h="277100">
                    <a:moveTo>
                      <a:pt x="152750" y="99910"/>
                    </a:moveTo>
                    <a:cubicBezTo>
                      <a:pt x="152750" y="99910"/>
                      <a:pt x="177190" y="93800"/>
                      <a:pt x="177190" y="130460"/>
                    </a:cubicBezTo>
                    <a:cubicBezTo>
                      <a:pt x="195520" y="81580"/>
                      <a:pt x="219960" y="75470"/>
                      <a:pt x="238290" y="81580"/>
                    </a:cubicBezTo>
                    <a:cubicBezTo>
                      <a:pt x="256620" y="87690"/>
                      <a:pt x="201630" y="185450"/>
                      <a:pt x="201630" y="277100"/>
                    </a:cubicBezTo>
                    <a:cubicBezTo>
                      <a:pt x="201630" y="277100"/>
                      <a:pt x="562120" y="26591"/>
                      <a:pt x="525460" y="99910"/>
                    </a:cubicBezTo>
                    <a:cubicBezTo>
                      <a:pt x="549900" y="93800"/>
                      <a:pt x="611000" y="99910"/>
                      <a:pt x="665990" y="142680"/>
                    </a:cubicBezTo>
                    <a:cubicBezTo>
                      <a:pt x="647660" y="118240"/>
                      <a:pt x="623220" y="87690"/>
                      <a:pt x="592670" y="57140"/>
                    </a:cubicBezTo>
                    <a:cubicBezTo>
                      <a:pt x="611000" y="32700"/>
                      <a:pt x="592670" y="-10070"/>
                      <a:pt x="562120" y="2150"/>
                    </a:cubicBezTo>
                    <a:cubicBezTo>
                      <a:pt x="531570" y="14370"/>
                      <a:pt x="513240" y="20480"/>
                      <a:pt x="513240" y="20480"/>
                    </a:cubicBezTo>
                    <a:cubicBezTo>
                      <a:pt x="513240" y="20480"/>
                      <a:pt x="372710" y="99910"/>
                      <a:pt x="232180" y="222110"/>
                    </a:cubicBezTo>
                    <a:cubicBezTo>
                      <a:pt x="238290" y="167120"/>
                      <a:pt x="281060" y="81580"/>
                      <a:pt x="287170" y="51030"/>
                    </a:cubicBezTo>
                    <a:cubicBezTo>
                      <a:pt x="287170" y="51030"/>
                      <a:pt x="287170" y="44920"/>
                      <a:pt x="287170" y="38810"/>
                    </a:cubicBezTo>
                    <a:cubicBezTo>
                      <a:pt x="287170" y="38810"/>
                      <a:pt x="262730" y="-10070"/>
                      <a:pt x="238290" y="14370"/>
                    </a:cubicBezTo>
                    <a:cubicBezTo>
                      <a:pt x="195520" y="51030"/>
                      <a:pt x="183300" y="57140"/>
                      <a:pt x="183300" y="57140"/>
                    </a:cubicBezTo>
                    <a:cubicBezTo>
                      <a:pt x="183300" y="57140"/>
                      <a:pt x="97760" y="87690"/>
                      <a:pt x="0" y="130460"/>
                    </a:cubicBezTo>
                    <a:lnTo>
                      <a:pt x="0" y="130460"/>
                    </a:lnTo>
                    <a:lnTo>
                      <a:pt x="152750" y="99910"/>
                    </a:lnTo>
                    <a:close/>
                  </a:path>
                </a:pathLst>
              </a:custGeom>
              <a:solidFill>
                <a:srgbClr val="D6D3C9"/>
              </a:solidFill>
              <a:ln w="61038"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49E053B9-C4FE-4300-B5F3-5ACA685D5554}"/>
                  </a:ext>
                </a:extLst>
              </p:cNvPr>
              <p:cNvSpPr/>
              <p:nvPr/>
            </p:nvSpPr>
            <p:spPr>
              <a:xfrm>
                <a:off x="918525" y="6756051"/>
                <a:ext cx="1163289" cy="1263352"/>
              </a:xfrm>
              <a:custGeom>
                <a:avLst/>
                <a:gdLst>
                  <a:gd name="connsiteX0" fmla="*/ 1025555 w 1163289"/>
                  <a:gd name="connsiteY0" fmla="*/ 476579 h 1263352"/>
                  <a:gd name="connsiteX1" fmla="*/ 848364 w 1163289"/>
                  <a:gd name="connsiteY1" fmla="*/ 360490 h 1263352"/>
                  <a:gd name="connsiteX2" fmla="*/ 1007225 w 1163289"/>
                  <a:gd name="connsiteY2" fmla="*/ 397149 h 1263352"/>
                  <a:gd name="connsiteX3" fmla="*/ 885025 w 1163289"/>
                  <a:gd name="connsiteY3" fmla="*/ 323830 h 1263352"/>
                  <a:gd name="connsiteX4" fmla="*/ 976675 w 1163289"/>
                  <a:gd name="connsiteY4" fmla="*/ 0 h 1263352"/>
                  <a:gd name="connsiteX5" fmla="*/ 793374 w 1163289"/>
                  <a:gd name="connsiteY5" fmla="*/ 299390 h 1263352"/>
                  <a:gd name="connsiteX6" fmla="*/ 768934 w 1163289"/>
                  <a:gd name="connsiteY6" fmla="*/ 415479 h 1263352"/>
                  <a:gd name="connsiteX7" fmla="*/ 377894 w 1163289"/>
                  <a:gd name="connsiteY7" fmla="*/ 1057029 h 1263352"/>
                  <a:gd name="connsiteX8" fmla="*/ 109054 w 1163289"/>
                  <a:gd name="connsiteY8" fmla="*/ 574339 h 1263352"/>
                  <a:gd name="connsiteX9" fmla="*/ 72394 w 1163289"/>
                  <a:gd name="connsiteY9" fmla="*/ 928719 h 1263352"/>
                  <a:gd name="connsiteX10" fmla="*/ 84614 w 1163289"/>
                  <a:gd name="connsiteY10" fmla="*/ 1167008 h 1263352"/>
                  <a:gd name="connsiteX11" fmla="*/ 1025555 w 1163289"/>
                  <a:gd name="connsiteY11" fmla="*/ 1124239 h 1263352"/>
                  <a:gd name="connsiteX12" fmla="*/ 1092765 w 1163289"/>
                  <a:gd name="connsiteY12" fmla="*/ 806519 h 1263352"/>
                  <a:gd name="connsiteX13" fmla="*/ 1123315 w 1163289"/>
                  <a:gd name="connsiteY13" fmla="*/ 360490 h 1263352"/>
                  <a:gd name="connsiteX14" fmla="*/ 1129425 w 1163289"/>
                  <a:gd name="connsiteY14" fmla="*/ 91650 h 1263352"/>
                  <a:gd name="connsiteX15" fmla="*/ 1025555 w 1163289"/>
                  <a:gd name="connsiteY15" fmla="*/ 476579 h 126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3289" h="1263352">
                    <a:moveTo>
                      <a:pt x="1025555" y="476579"/>
                    </a:moveTo>
                    <a:cubicBezTo>
                      <a:pt x="940015" y="391040"/>
                      <a:pt x="817814" y="403259"/>
                      <a:pt x="848364" y="360490"/>
                    </a:cubicBezTo>
                    <a:cubicBezTo>
                      <a:pt x="878914" y="317720"/>
                      <a:pt x="1007225" y="397149"/>
                      <a:pt x="1007225" y="397149"/>
                    </a:cubicBezTo>
                    <a:cubicBezTo>
                      <a:pt x="1007225" y="397149"/>
                      <a:pt x="970565" y="342159"/>
                      <a:pt x="885025" y="323830"/>
                    </a:cubicBezTo>
                    <a:cubicBezTo>
                      <a:pt x="793374" y="305500"/>
                      <a:pt x="854474" y="183300"/>
                      <a:pt x="976675" y="0"/>
                    </a:cubicBezTo>
                    <a:cubicBezTo>
                      <a:pt x="952235" y="18330"/>
                      <a:pt x="842254" y="128310"/>
                      <a:pt x="793374" y="299390"/>
                    </a:cubicBezTo>
                    <a:cubicBezTo>
                      <a:pt x="677284" y="360490"/>
                      <a:pt x="713944" y="403259"/>
                      <a:pt x="768934" y="415479"/>
                    </a:cubicBezTo>
                    <a:cubicBezTo>
                      <a:pt x="768934" y="415479"/>
                      <a:pt x="762824" y="1087579"/>
                      <a:pt x="377894" y="1057029"/>
                    </a:cubicBezTo>
                    <a:cubicBezTo>
                      <a:pt x="78504" y="1032589"/>
                      <a:pt x="90724" y="708759"/>
                      <a:pt x="109054" y="574339"/>
                    </a:cubicBezTo>
                    <a:cubicBezTo>
                      <a:pt x="84614" y="684319"/>
                      <a:pt x="66284" y="812629"/>
                      <a:pt x="72394" y="928719"/>
                    </a:cubicBezTo>
                    <a:cubicBezTo>
                      <a:pt x="-37586" y="1050919"/>
                      <a:pt x="-13146" y="1130349"/>
                      <a:pt x="84614" y="1167008"/>
                    </a:cubicBezTo>
                    <a:cubicBezTo>
                      <a:pt x="182374" y="1203668"/>
                      <a:pt x="573414" y="1386968"/>
                      <a:pt x="1025555" y="1124239"/>
                    </a:cubicBezTo>
                    <a:cubicBezTo>
                      <a:pt x="1178305" y="1014259"/>
                      <a:pt x="1208855" y="995929"/>
                      <a:pt x="1092765" y="806519"/>
                    </a:cubicBezTo>
                    <a:cubicBezTo>
                      <a:pt x="1068325" y="751529"/>
                      <a:pt x="1117205" y="531569"/>
                      <a:pt x="1123315" y="360490"/>
                    </a:cubicBezTo>
                    <a:cubicBezTo>
                      <a:pt x="1141645" y="256620"/>
                      <a:pt x="1147755" y="171080"/>
                      <a:pt x="1129425" y="91650"/>
                    </a:cubicBezTo>
                    <a:cubicBezTo>
                      <a:pt x="1153865" y="323830"/>
                      <a:pt x="1043885" y="507129"/>
                      <a:pt x="1025555" y="476579"/>
                    </a:cubicBezTo>
                    <a:close/>
                  </a:path>
                </a:pathLst>
              </a:custGeom>
              <a:solidFill>
                <a:srgbClr val="F88A71">
                  <a:alpha val="50000"/>
                </a:srgbClr>
              </a:solidFill>
              <a:ln w="61038" cap="flat">
                <a:noFill/>
                <a:prstDash val="solid"/>
                <a:miter/>
              </a:ln>
            </p:spPr>
            <p:txBody>
              <a:bodyPr rtlCol="0" anchor="ctr"/>
              <a:lstStyle/>
              <a:p>
                <a:endParaRPr lang="en-US"/>
              </a:p>
            </p:txBody>
          </p:sp>
        </p:grpSp>
        <p:sp>
          <p:nvSpPr>
            <p:cNvPr id="255" name="Freeform: Shape 254">
              <a:extLst>
                <a:ext uri="{FF2B5EF4-FFF2-40B4-BE49-F238E27FC236}">
                  <a16:creationId xmlns:a16="http://schemas.microsoft.com/office/drawing/2014/main" id="{49338246-99D4-4719-ABFC-B71040FF02E0}"/>
                </a:ext>
              </a:extLst>
            </p:cNvPr>
            <p:cNvSpPr/>
            <p:nvPr/>
          </p:nvSpPr>
          <p:spPr>
            <a:xfrm>
              <a:off x="1033487" y="6701061"/>
              <a:ext cx="256822" cy="409369"/>
            </a:xfrm>
            <a:custGeom>
              <a:avLst/>
              <a:gdLst>
                <a:gd name="connsiteX0" fmla="*/ 152952 w 256822"/>
                <a:gd name="connsiteY0" fmla="*/ 103870 h 409369"/>
                <a:gd name="connsiteX1" fmla="*/ 238492 w 256822"/>
                <a:gd name="connsiteY1" fmla="*/ 0 h 409369"/>
                <a:gd name="connsiteX2" fmla="*/ 238492 w 256822"/>
                <a:gd name="connsiteY2" fmla="*/ 0 h 409369"/>
                <a:gd name="connsiteX3" fmla="*/ 110182 w 256822"/>
                <a:gd name="connsiteY3" fmla="*/ 73320 h 409369"/>
                <a:gd name="connsiteX4" fmla="*/ 202 w 256822"/>
                <a:gd name="connsiteY4" fmla="*/ 122200 h 409369"/>
                <a:gd name="connsiteX5" fmla="*/ 128512 w 256822"/>
                <a:gd name="connsiteY5" fmla="*/ 256620 h 409369"/>
                <a:gd name="connsiteX6" fmla="*/ 67412 w 256822"/>
                <a:gd name="connsiteY6" fmla="*/ 409370 h 409369"/>
                <a:gd name="connsiteX7" fmla="*/ 256822 w 256822"/>
                <a:gd name="connsiteY7" fmla="*/ 79430 h 409369"/>
                <a:gd name="connsiteX8" fmla="*/ 152952 w 256822"/>
                <a:gd name="connsiteY8" fmla="*/ 103870 h 40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2" h="409369">
                  <a:moveTo>
                    <a:pt x="152952" y="103870"/>
                  </a:moveTo>
                  <a:cubicBezTo>
                    <a:pt x="140732" y="48880"/>
                    <a:pt x="238492" y="0"/>
                    <a:pt x="238492" y="0"/>
                  </a:cubicBezTo>
                  <a:lnTo>
                    <a:pt x="238492" y="0"/>
                  </a:lnTo>
                  <a:cubicBezTo>
                    <a:pt x="195722" y="24440"/>
                    <a:pt x="152952" y="48880"/>
                    <a:pt x="110182" y="73320"/>
                  </a:cubicBezTo>
                  <a:cubicBezTo>
                    <a:pt x="61302" y="103870"/>
                    <a:pt x="202" y="79430"/>
                    <a:pt x="202" y="122200"/>
                  </a:cubicBezTo>
                  <a:cubicBezTo>
                    <a:pt x="-5908" y="164970"/>
                    <a:pt x="128512" y="256620"/>
                    <a:pt x="128512" y="256620"/>
                  </a:cubicBezTo>
                  <a:cubicBezTo>
                    <a:pt x="128512" y="256620"/>
                    <a:pt x="97962" y="317720"/>
                    <a:pt x="67412" y="409370"/>
                  </a:cubicBezTo>
                  <a:cubicBezTo>
                    <a:pt x="128512" y="299390"/>
                    <a:pt x="207942" y="164970"/>
                    <a:pt x="256822" y="79430"/>
                  </a:cubicBezTo>
                  <a:cubicBezTo>
                    <a:pt x="183502" y="152750"/>
                    <a:pt x="165172" y="158860"/>
                    <a:pt x="152952" y="103870"/>
                  </a:cubicBezTo>
                  <a:close/>
                </a:path>
              </a:pathLst>
            </a:custGeom>
            <a:solidFill>
              <a:srgbClr val="D6D3C9"/>
            </a:solidFill>
            <a:ln w="61038"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B78988C7-141E-4501-95BB-F0FDBE8E55CC}"/>
                </a:ext>
              </a:extLst>
            </p:cNvPr>
            <p:cNvSpPr/>
            <p:nvPr/>
          </p:nvSpPr>
          <p:spPr>
            <a:xfrm>
              <a:off x="917520" y="7409820"/>
              <a:ext cx="1164294" cy="609583"/>
            </a:xfrm>
            <a:custGeom>
              <a:avLst/>
              <a:gdLst>
                <a:gd name="connsiteX0" fmla="*/ 953239 w 1164294"/>
                <a:gd name="connsiteY0" fmla="*/ 262730 h 609583"/>
                <a:gd name="connsiteX1" fmla="*/ 1087660 w 1164294"/>
                <a:gd name="connsiteY1" fmla="*/ 256620 h 609583"/>
                <a:gd name="connsiteX2" fmla="*/ 464439 w 1164294"/>
                <a:gd name="connsiteY2" fmla="*/ 562119 h 609583"/>
                <a:gd name="connsiteX3" fmla="*/ 55069 w 1164294"/>
                <a:gd name="connsiteY3" fmla="*/ 354380 h 609583"/>
                <a:gd name="connsiteX4" fmla="*/ 146719 w 1164294"/>
                <a:gd name="connsiteY4" fmla="*/ 409370 h 609583"/>
                <a:gd name="connsiteX5" fmla="*/ 67289 w 1164294"/>
                <a:gd name="connsiteY5" fmla="*/ 244400 h 609583"/>
                <a:gd name="connsiteX6" fmla="*/ 67289 w 1164294"/>
                <a:gd name="connsiteY6" fmla="*/ 281060 h 609583"/>
                <a:gd name="connsiteX7" fmla="*/ 85619 w 1164294"/>
                <a:gd name="connsiteY7" fmla="*/ 513239 h 609583"/>
                <a:gd name="connsiteX8" fmla="*/ 1026559 w 1164294"/>
                <a:gd name="connsiteY8" fmla="*/ 470469 h 609583"/>
                <a:gd name="connsiteX9" fmla="*/ 1093770 w 1164294"/>
                <a:gd name="connsiteY9" fmla="*/ 152750 h 609583"/>
                <a:gd name="connsiteX10" fmla="*/ 1093770 w 1164294"/>
                <a:gd name="connsiteY10" fmla="*/ 0 h 609583"/>
                <a:gd name="connsiteX11" fmla="*/ 953239 w 1164294"/>
                <a:gd name="connsiteY11" fmla="*/ 262730 h 60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4294" h="609583">
                  <a:moveTo>
                    <a:pt x="953239" y="262730"/>
                  </a:moveTo>
                  <a:cubicBezTo>
                    <a:pt x="1020449" y="250510"/>
                    <a:pt x="1069330" y="183300"/>
                    <a:pt x="1087660" y="256620"/>
                  </a:cubicBezTo>
                  <a:cubicBezTo>
                    <a:pt x="1136540" y="397149"/>
                    <a:pt x="855479" y="568229"/>
                    <a:pt x="464439" y="562119"/>
                  </a:cubicBezTo>
                  <a:cubicBezTo>
                    <a:pt x="79509" y="556009"/>
                    <a:pt x="30629" y="397149"/>
                    <a:pt x="55069" y="354380"/>
                  </a:cubicBezTo>
                  <a:cubicBezTo>
                    <a:pt x="79509" y="311610"/>
                    <a:pt x="85619" y="378820"/>
                    <a:pt x="146719" y="409370"/>
                  </a:cubicBezTo>
                  <a:cubicBezTo>
                    <a:pt x="103949" y="360489"/>
                    <a:pt x="79509" y="299389"/>
                    <a:pt x="67289" y="244400"/>
                  </a:cubicBezTo>
                  <a:cubicBezTo>
                    <a:pt x="67289" y="256620"/>
                    <a:pt x="67289" y="268840"/>
                    <a:pt x="67289" y="281060"/>
                  </a:cubicBezTo>
                  <a:cubicBezTo>
                    <a:pt x="-36581" y="397149"/>
                    <a:pt x="-12141" y="476579"/>
                    <a:pt x="85619" y="513239"/>
                  </a:cubicBezTo>
                  <a:cubicBezTo>
                    <a:pt x="183379" y="549899"/>
                    <a:pt x="574419" y="733199"/>
                    <a:pt x="1026559" y="470469"/>
                  </a:cubicBezTo>
                  <a:cubicBezTo>
                    <a:pt x="1179310" y="360489"/>
                    <a:pt x="1209860" y="342159"/>
                    <a:pt x="1093770" y="152750"/>
                  </a:cubicBezTo>
                  <a:cubicBezTo>
                    <a:pt x="1081550" y="128310"/>
                    <a:pt x="1087660" y="73320"/>
                    <a:pt x="1093770" y="0"/>
                  </a:cubicBezTo>
                  <a:cubicBezTo>
                    <a:pt x="1044890" y="238290"/>
                    <a:pt x="892139" y="274950"/>
                    <a:pt x="953239" y="262730"/>
                  </a:cubicBezTo>
                  <a:close/>
                </a:path>
              </a:pathLst>
            </a:custGeom>
            <a:solidFill>
              <a:srgbClr val="D6D3C9"/>
            </a:solidFill>
            <a:ln w="61038"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4F60432B-49BE-4BE2-B228-F7D65530A8AF}"/>
                </a:ext>
              </a:extLst>
            </p:cNvPr>
            <p:cNvSpPr/>
            <p:nvPr/>
          </p:nvSpPr>
          <p:spPr>
            <a:xfrm>
              <a:off x="1045909" y="7214090"/>
              <a:ext cx="843180" cy="342369"/>
            </a:xfrm>
            <a:custGeom>
              <a:avLst/>
              <a:gdLst>
                <a:gd name="connsiteX0" fmla="*/ 122200 w 843180"/>
                <a:gd name="connsiteY0" fmla="*/ 61310 h 342369"/>
                <a:gd name="connsiteX1" fmla="*/ 665991 w 843180"/>
                <a:gd name="connsiteY1" fmla="*/ 342370 h 342369"/>
                <a:gd name="connsiteX2" fmla="*/ 843181 w 843180"/>
                <a:gd name="connsiteY2" fmla="*/ 116300 h 342369"/>
                <a:gd name="connsiteX3" fmla="*/ 525460 w 843180"/>
                <a:gd name="connsiteY3" fmla="*/ 214060 h 342369"/>
                <a:gd name="connsiteX4" fmla="*/ 103870 w 843180"/>
                <a:gd name="connsiteY4" fmla="*/ 210 h 342369"/>
                <a:gd name="connsiteX5" fmla="*/ 18330 w 843180"/>
                <a:gd name="connsiteY5" fmla="*/ 12430 h 342369"/>
                <a:gd name="connsiteX6" fmla="*/ 0 w 843180"/>
                <a:gd name="connsiteY6" fmla="*/ 79640 h 342369"/>
                <a:gd name="connsiteX7" fmla="*/ 122200 w 843180"/>
                <a:gd name="connsiteY7" fmla="*/ 61310 h 3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180" h="342369">
                  <a:moveTo>
                    <a:pt x="122200" y="61310"/>
                  </a:moveTo>
                  <a:cubicBezTo>
                    <a:pt x="274950" y="171290"/>
                    <a:pt x="574340" y="336260"/>
                    <a:pt x="665991" y="342370"/>
                  </a:cubicBezTo>
                  <a:cubicBezTo>
                    <a:pt x="757641" y="342370"/>
                    <a:pt x="843181" y="116300"/>
                    <a:pt x="843181" y="116300"/>
                  </a:cubicBezTo>
                  <a:cubicBezTo>
                    <a:pt x="843181" y="116300"/>
                    <a:pt x="751531" y="299600"/>
                    <a:pt x="525460" y="214060"/>
                  </a:cubicBezTo>
                  <a:cubicBezTo>
                    <a:pt x="305500" y="122410"/>
                    <a:pt x="219960" y="-5900"/>
                    <a:pt x="103870" y="210"/>
                  </a:cubicBezTo>
                  <a:cubicBezTo>
                    <a:pt x="73320" y="210"/>
                    <a:pt x="42770" y="6320"/>
                    <a:pt x="18330" y="12430"/>
                  </a:cubicBezTo>
                  <a:cubicBezTo>
                    <a:pt x="12220" y="30760"/>
                    <a:pt x="6110" y="55200"/>
                    <a:pt x="0" y="79640"/>
                  </a:cubicBezTo>
                  <a:cubicBezTo>
                    <a:pt x="24440" y="73530"/>
                    <a:pt x="67210" y="73530"/>
                    <a:pt x="122200" y="61310"/>
                  </a:cubicBezTo>
                  <a:close/>
                </a:path>
              </a:pathLst>
            </a:custGeom>
            <a:solidFill>
              <a:srgbClr val="D6D3C9"/>
            </a:solidFill>
            <a:ln w="61038" cap="flat">
              <a:noFill/>
              <a:prstDash val="solid"/>
              <a:miter/>
            </a:ln>
          </p:spPr>
          <p:txBody>
            <a:bodyPr rtlCol="0" anchor="ctr"/>
            <a:lstStyle/>
            <a:p>
              <a:endParaRPr lang="en-US"/>
            </a:p>
          </p:txBody>
        </p:sp>
        <p:grpSp>
          <p:nvGrpSpPr>
            <p:cNvPr id="258" name="Graphic 16">
              <a:extLst>
                <a:ext uri="{FF2B5EF4-FFF2-40B4-BE49-F238E27FC236}">
                  <a16:creationId xmlns:a16="http://schemas.microsoft.com/office/drawing/2014/main" id="{29146084-AEEC-4ACF-8CDC-E04E0778482D}"/>
                </a:ext>
              </a:extLst>
            </p:cNvPr>
            <p:cNvGrpSpPr/>
            <p:nvPr/>
          </p:nvGrpSpPr>
          <p:grpSpPr>
            <a:xfrm>
              <a:off x="660979" y="6479056"/>
              <a:ext cx="1283100" cy="1052964"/>
              <a:chOff x="660979" y="6479056"/>
              <a:chExt cx="1283100" cy="1052964"/>
            </a:xfrm>
          </p:grpSpPr>
          <p:grpSp>
            <p:nvGrpSpPr>
              <p:cNvPr id="259" name="Graphic 16">
                <a:extLst>
                  <a:ext uri="{FF2B5EF4-FFF2-40B4-BE49-F238E27FC236}">
                    <a16:creationId xmlns:a16="http://schemas.microsoft.com/office/drawing/2014/main" id="{1B251D8A-17A1-4768-B47B-FB13121CABFF}"/>
                  </a:ext>
                </a:extLst>
              </p:cNvPr>
              <p:cNvGrpSpPr/>
              <p:nvPr/>
            </p:nvGrpSpPr>
            <p:grpSpPr>
              <a:xfrm>
                <a:off x="660979" y="6479056"/>
                <a:ext cx="1283100" cy="1052964"/>
                <a:chOff x="660979" y="6479056"/>
                <a:chExt cx="1283100" cy="1052964"/>
              </a:xfrm>
            </p:grpSpPr>
            <p:sp>
              <p:nvSpPr>
                <p:cNvPr id="260" name="Freeform: Shape 259">
                  <a:extLst>
                    <a:ext uri="{FF2B5EF4-FFF2-40B4-BE49-F238E27FC236}">
                      <a16:creationId xmlns:a16="http://schemas.microsoft.com/office/drawing/2014/main" id="{14836A3D-48D9-4DAC-A00B-2AAB0DCF4037}"/>
                    </a:ext>
                  </a:extLst>
                </p:cNvPr>
                <p:cNvSpPr/>
                <p:nvPr/>
              </p:nvSpPr>
              <p:spPr>
                <a:xfrm>
                  <a:off x="660979" y="6479056"/>
                  <a:ext cx="1264770" cy="1047109"/>
                </a:xfrm>
                <a:custGeom>
                  <a:avLst/>
                  <a:gdLst>
                    <a:gd name="connsiteX0" fmla="*/ 1026481 w 1264770"/>
                    <a:gd name="connsiteY0" fmla="*/ 680254 h 1047109"/>
                    <a:gd name="connsiteX1" fmla="*/ 983711 w 1264770"/>
                    <a:gd name="connsiteY1" fmla="*/ 790234 h 1047109"/>
                    <a:gd name="connsiteX2" fmla="*/ 647660 w 1264770"/>
                    <a:gd name="connsiteY2" fmla="*/ 606935 h 1047109"/>
                    <a:gd name="connsiteX3" fmla="*/ 513240 w 1264770"/>
                    <a:gd name="connsiteY3" fmla="*/ 344205 h 1047109"/>
                    <a:gd name="connsiteX4" fmla="*/ 207740 w 1264770"/>
                    <a:gd name="connsiteY4" fmla="*/ 57035 h 1047109"/>
                    <a:gd name="connsiteX5" fmla="*/ 0 w 1264770"/>
                    <a:gd name="connsiteY5" fmla="*/ 26485 h 1047109"/>
                    <a:gd name="connsiteX6" fmla="*/ 183300 w 1264770"/>
                    <a:gd name="connsiteY6" fmla="*/ 148685 h 1047109"/>
                    <a:gd name="connsiteX7" fmla="*/ 299390 w 1264770"/>
                    <a:gd name="connsiteY7" fmla="*/ 246445 h 1047109"/>
                    <a:gd name="connsiteX8" fmla="*/ 219960 w 1264770"/>
                    <a:gd name="connsiteY8" fmla="*/ 338095 h 1047109"/>
                    <a:gd name="connsiteX9" fmla="*/ 158860 w 1264770"/>
                    <a:gd name="connsiteY9" fmla="*/ 448075 h 1047109"/>
                    <a:gd name="connsiteX10" fmla="*/ 146640 w 1264770"/>
                    <a:gd name="connsiteY10" fmla="*/ 539725 h 1047109"/>
                    <a:gd name="connsiteX11" fmla="*/ 262730 w 1264770"/>
                    <a:gd name="connsiteY11" fmla="*/ 698585 h 1047109"/>
                    <a:gd name="connsiteX12" fmla="*/ 262730 w 1264770"/>
                    <a:gd name="connsiteY12" fmla="*/ 619154 h 1047109"/>
                    <a:gd name="connsiteX13" fmla="*/ 293280 w 1264770"/>
                    <a:gd name="connsiteY13" fmla="*/ 619154 h 1047109"/>
                    <a:gd name="connsiteX14" fmla="*/ 531570 w 1264770"/>
                    <a:gd name="connsiteY14" fmla="*/ 759684 h 1047109"/>
                    <a:gd name="connsiteX15" fmla="*/ 1075361 w 1264770"/>
                    <a:gd name="connsiteY15" fmla="*/ 1046854 h 1047109"/>
                    <a:gd name="connsiteX16" fmla="*/ 1264771 w 1264770"/>
                    <a:gd name="connsiteY16" fmla="*/ 778014 h 1047109"/>
                    <a:gd name="connsiteX17" fmla="*/ 1026481 w 1264770"/>
                    <a:gd name="connsiteY17" fmla="*/ 680254 h 104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4770" h="1047109">
                      <a:moveTo>
                        <a:pt x="1026481" y="680254"/>
                      </a:moveTo>
                      <a:lnTo>
                        <a:pt x="983711" y="790234"/>
                      </a:lnTo>
                      <a:cubicBezTo>
                        <a:pt x="983711" y="790234"/>
                        <a:pt x="824851" y="704694"/>
                        <a:pt x="647660" y="606935"/>
                      </a:cubicBezTo>
                      <a:cubicBezTo>
                        <a:pt x="580450" y="558055"/>
                        <a:pt x="549900" y="466405"/>
                        <a:pt x="513240" y="344205"/>
                      </a:cubicBezTo>
                      <a:cubicBezTo>
                        <a:pt x="470470" y="222005"/>
                        <a:pt x="403260" y="142575"/>
                        <a:pt x="207740" y="57035"/>
                      </a:cubicBezTo>
                      <a:cubicBezTo>
                        <a:pt x="30550" y="-16285"/>
                        <a:pt x="0" y="-10175"/>
                        <a:pt x="0" y="26485"/>
                      </a:cubicBezTo>
                      <a:cubicBezTo>
                        <a:pt x="0" y="63145"/>
                        <a:pt x="79430" y="81475"/>
                        <a:pt x="183300" y="148685"/>
                      </a:cubicBezTo>
                      <a:cubicBezTo>
                        <a:pt x="287170" y="215895"/>
                        <a:pt x="299390" y="246445"/>
                        <a:pt x="299390" y="246445"/>
                      </a:cubicBezTo>
                      <a:cubicBezTo>
                        <a:pt x="299390" y="246445"/>
                        <a:pt x="207740" y="283105"/>
                        <a:pt x="219960" y="338095"/>
                      </a:cubicBezTo>
                      <a:cubicBezTo>
                        <a:pt x="164970" y="350315"/>
                        <a:pt x="140530" y="417525"/>
                        <a:pt x="158860" y="448075"/>
                      </a:cubicBezTo>
                      <a:cubicBezTo>
                        <a:pt x="116090" y="503065"/>
                        <a:pt x="146640" y="539725"/>
                        <a:pt x="146640" y="539725"/>
                      </a:cubicBezTo>
                      <a:cubicBezTo>
                        <a:pt x="140530" y="619154"/>
                        <a:pt x="207740" y="704694"/>
                        <a:pt x="262730" y="698585"/>
                      </a:cubicBezTo>
                      <a:cubicBezTo>
                        <a:pt x="317720" y="692474"/>
                        <a:pt x="293280" y="631375"/>
                        <a:pt x="262730" y="619154"/>
                      </a:cubicBezTo>
                      <a:cubicBezTo>
                        <a:pt x="293280" y="619154"/>
                        <a:pt x="293280" y="619154"/>
                        <a:pt x="293280" y="619154"/>
                      </a:cubicBezTo>
                      <a:cubicBezTo>
                        <a:pt x="293280" y="619154"/>
                        <a:pt x="336050" y="808564"/>
                        <a:pt x="531570" y="759684"/>
                      </a:cubicBezTo>
                      <a:cubicBezTo>
                        <a:pt x="806521" y="949094"/>
                        <a:pt x="1014261" y="1052964"/>
                        <a:pt x="1075361" y="1046854"/>
                      </a:cubicBezTo>
                      <a:cubicBezTo>
                        <a:pt x="1136461" y="1040744"/>
                        <a:pt x="1264771" y="778014"/>
                        <a:pt x="1264771" y="778014"/>
                      </a:cubicBezTo>
                      <a:cubicBezTo>
                        <a:pt x="1264771" y="778014"/>
                        <a:pt x="1154791" y="680254"/>
                        <a:pt x="1026481" y="680254"/>
                      </a:cubicBezTo>
                      <a:close/>
                    </a:path>
                  </a:pathLst>
                </a:custGeom>
                <a:solidFill>
                  <a:srgbClr val="FFD6B6"/>
                </a:solidFill>
                <a:ln w="61038"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0607F69F-D21C-47FF-9568-953DB4DF7D1E}"/>
                    </a:ext>
                  </a:extLst>
                </p:cNvPr>
                <p:cNvSpPr/>
                <p:nvPr/>
              </p:nvSpPr>
              <p:spPr>
                <a:xfrm>
                  <a:off x="660979" y="6482700"/>
                  <a:ext cx="1283100" cy="1049320"/>
                </a:xfrm>
                <a:custGeom>
                  <a:avLst/>
                  <a:gdLst>
                    <a:gd name="connsiteX0" fmla="*/ 1069251 w 1283100"/>
                    <a:gd name="connsiteY0" fmla="*/ 1049320 h 1049320"/>
                    <a:gd name="connsiteX1" fmla="*/ 1069251 w 1283100"/>
                    <a:gd name="connsiteY1" fmla="*/ 1049320 h 1049320"/>
                    <a:gd name="connsiteX2" fmla="*/ 531570 w 1283100"/>
                    <a:gd name="connsiteY2" fmla="*/ 762150 h 1049320"/>
                    <a:gd name="connsiteX3" fmla="*/ 476580 w 1283100"/>
                    <a:gd name="connsiteY3" fmla="*/ 768260 h 1049320"/>
                    <a:gd name="connsiteX4" fmla="*/ 305500 w 1283100"/>
                    <a:gd name="connsiteY4" fmla="*/ 658280 h 1049320"/>
                    <a:gd name="connsiteX5" fmla="*/ 305500 w 1283100"/>
                    <a:gd name="connsiteY5" fmla="*/ 670501 h 1049320"/>
                    <a:gd name="connsiteX6" fmla="*/ 268840 w 1283100"/>
                    <a:gd name="connsiteY6" fmla="*/ 701050 h 1049320"/>
                    <a:gd name="connsiteX7" fmla="*/ 195520 w 1283100"/>
                    <a:gd name="connsiteY7" fmla="*/ 664391 h 1049320"/>
                    <a:gd name="connsiteX8" fmla="*/ 146640 w 1283100"/>
                    <a:gd name="connsiteY8" fmla="*/ 536081 h 1049320"/>
                    <a:gd name="connsiteX9" fmla="*/ 158860 w 1283100"/>
                    <a:gd name="connsiteY9" fmla="*/ 444431 h 1049320"/>
                    <a:gd name="connsiteX10" fmla="*/ 164970 w 1283100"/>
                    <a:gd name="connsiteY10" fmla="*/ 383331 h 1049320"/>
                    <a:gd name="connsiteX11" fmla="*/ 219960 w 1283100"/>
                    <a:gd name="connsiteY11" fmla="*/ 334451 h 1049320"/>
                    <a:gd name="connsiteX12" fmla="*/ 293280 w 1283100"/>
                    <a:gd name="connsiteY12" fmla="*/ 255021 h 1049320"/>
                    <a:gd name="connsiteX13" fmla="*/ 183300 w 1283100"/>
                    <a:gd name="connsiteY13" fmla="*/ 163371 h 1049320"/>
                    <a:gd name="connsiteX14" fmla="*/ 85540 w 1283100"/>
                    <a:gd name="connsiteY14" fmla="*/ 108381 h 1049320"/>
                    <a:gd name="connsiteX15" fmla="*/ 0 w 1283100"/>
                    <a:gd name="connsiteY15" fmla="*/ 35061 h 1049320"/>
                    <a:gd name="connsiteX16" fmla="*/ 6110 w 1283100"/>
                    <a:gd name="connsiteY16" fmla="*/ 10621 h 1049320"/>
                    <a:gd name="connsiteX17" fmla="*/ 213850 w 1283100"/>
                    <a:gd name="connsiteY17" fmla="*/ 59501 h 1049320"/>
                    <a:gd name="connsiteX18" fmla="*/ 525460 w 1283100"/>
                    <a:gd name="connsiteY18" fmla="*/ 346671 h 1049320"/>
                    <a:gd name="connsiteX19" fmla="*/ 537680 w 1283100"/>
                    <a:gd name="connsiteY19" fmla="*/ 389441 h 1049320"/>
                    <a:gd name="connsiteX20" fmla="*/ 659880 w 1283100"/>
                    <a:gd name="connsiteY20" fmla="*/ 609401 h 1049320"/>
                    <a:gd name="connsiteX21" fmla="*/ 989821 w 1283100"/>
                    <a:gd name="connsiteY21" fmla="*/ 786590 h 1049320"/>
                    <a:gd name="connsiteX22" fmla="*/ 1032591 w 1283100"/>
                    <a:gd name="connsiteY22" fmla="*/ 676610 h 1049320"/>
                    <a:gd name="connsiteX23" fmla="*/ 1038701 w 1283100"/>
                    <a:gd name="connsiteY23" fmla="*/ 676610 h 1049320"/>
                    <a:gd name="connsiteX24" fmla="*/ 1276991 w 1283100"/>
                    <a:gd name="connsiteY24" fmla="*/ 774370 h 1049320"/>
                    <a:gd name="connsiteX25" fmla="*/ 1283101 w 1283100"/>
                    <a:gd name="connsiteY25" fmla="*/ 780480 h 1049320"/>
                    <a:gd name="connsiteX26" fmla="*/ 1283101 w 1283100"/>
                    <a:gd name="connsiteY26" fmla="*/ 786590 h 1049320"/>
                    <a:gd name="connsiteX27" fmla="*/ 1075361 w 1283100"/>
                    <a:gd name="connsiteY27" fmla="*/ 1049320 h 1049320"/>
                    <a:gd name="connsiteX28" fmla="*/ 1069251 w 1283100"/>
                    <a:gd name="connsiteY28" fmla="*/ 1049320 h 1049320"/>
                    <a:gd name="connsiteX29" fmla="*/ 531570 w 1283100"/>
                    <a:gd name="connsiteY29" fmla="*/ 749930 h 1049320"/>
                    <a:gd name="connsiteX30" fmla="*/ 531570 w 1283100"/>
                    <a:gd name="connsiteY30" fmla="*/ 749930 h 1049320"/>
                    <a:gd name="connsiteX31" fmla="*/ 1069251 w 1283100"/>
                    <a:gd name="connsiteY31" fmla="*/ 1037100 h 1049320"/>
                    <a:gd name="connsiteX32" fmla="*/ 1069251 w 1283100"/>
                    <a:gd name="connsiteY32" fmla="*/ 1037100 h 1049320"/>
                    <a:gd name="connsiteX33" fmla="*/ 1075361 w 1283100"/>
                    <a:gd name="connsiteY33" fmla="*/ 1037100 h 1049320"/>
                    <a:gd name="connsiteX34" fmla="*/ 1252551 w 1283100"/>
                    <a:gd name="connsiteY34" fmla="*/ 774370 h 1049320"/>
                    <a:gd name="connsiteX35" fmla="*/ 1032591 w 1283100"/>
                    <a:gd name="connsiteY35" fmla="*/ 682721 h 1049320"/>
                    <a:gd name="connsiteX36" fmla="*/ 983711 w 1283100"/>
                    <a:gd name="connsiteY36" fmla="*/ 798810 h 1049320"/>
                    <a:gd name="connsiteX37" fmla="*/ 983711 w 1283100"/>
                    <a:gd name="connsiteY37" fmla="*/ 792700 h 1049320"/>
                    <a:gd name="connsiteX38" fmla="*/ 647660 w 1283100"/>
                    <a:gd name="connsiteY38" fmla="*/ 609401 h 1049320"/>
                    <a:gd name="connsiteX39" fmla="*/ 519350 w 1283100"/>
                    <a:gd name="connsiteY39" fmla="*/ 383331 h 1049320"/>
                    <a:gd name="connsiteX40" fmla="*/ 507130 w 1283100"/>
                    <a:gd name="connsiteY40" fmla="*/ 340561 h 1049320"/>
                    <a:gd name="connsiteX41" fmla="*/ 201630 w 1283100"/>
                    <a:gd name="connsiteY41" fmla="*/ 59501 h 1049320"/>
                    <a:gd name="connsiteX42" fmla="*/ 24440 w 1283100"/>
                    <a:gd name="connsiteY42" fmla="*/ 4511 h 1049320"/>
                    <a:gd name="connsiteX43" fmla="*/ 6110 w 1283100"/>
                    <a:gd name="connsiteY43" fmla="*/ 10621 h 1049320"/>
                    <a:gd name="connsiteX44" fmla="*/ 0 w 1283100"/>
                    <a:gd name="connsiteY44" fmla="*/ 22841 h 1049320"/>
                    <a:gd name="connsiteX45" fmla="*/ 79430 w 1283100"/>
                    <a:gd name="connsiteY45" fmla="*/ 83941 h 1049320"/>
                    <a:gd name="connsiteX46" fmla="*/ 183300 w 1283100"/>
                    <a:gd name="connsiteY46" fmla="*/ 138931 h 1049320"/>
                    <a:gd name="connsiteX47" fmla="*/ 299390 w 1283100"/>
                    <a:gd name="connsiteY47" fmla="*/ 242801 h 1049320"/>
                    <a:gd name="connsiteX48" fmla="*/ 299390 w 1283100"/>
                    <a:gd name="connsiteY48" fmla="*/ 248911 h 1049320"/>
                    <a:gd name="connsiteX49" fmla="*/ 293280 w 1283100"/>
                    <a:gd name="connsiteY49" fmla="*/ 248911 h 1049320"/>
                    <a:gd name="connsiteX50" fmla="*/ 226070 w 1283100"/>
                    <a:gd name="connsiteY50" fmla="*/ 322231 h 1049320"/>
                    <a:gd name="connsiteX51" fmla="*/ 226070 w 1283100"/>
                    <a:gd name="connsiteY51" fmla="*/ 328341 h 1049320"/>
                    <a:gd name="connsiteX52" fmla="*/ 219960 w 1283100"/>
                    <a:gd name="connsiteY52" fmla="*/ 328341 h 1049320"/>
                    <a:gd name="connsiteX53" fmla="*/ 164970 w 1283100"/>
                    <a:gd name="connsiteY53" fmla="*/ 371111 h 1049320"/>
                    <a:gd name="connsiteX54" fmla="*/ 164970 w 1283100"/>
                    <a:gd name="connsiteY54" fmla="*/ 438321 h 1049320"/>
                    <a:gd name="connsiteX55" fmla="*/ 164970 w 1283100"/>
                    <a:gd name="connsiteY55" fmla="*/ 444431 h 1049320"/>
                    <a:gd name="connsiteX56" fmla="*/ 164970 w 1283100"/>
                    <a:gd name="connsiteY56" fmla="*/ 450541 h 1049320"/>
                    <a:gd name="connsiteX57" fmla="*/ 152750 w 1283100"/>
                    <a:gd name="connsiteY57" fmla="*/ 529971 h 1049320"/>
                    <a:gd name="connsiteX58" fmla="*/ 152750 w 1283100"/>
                    <a:gd name="connsiteY58" fmla="*/ 529971 h 1049320"/>
                    <a:gd name="connsiteX59" fmla="*/ 152750 w 1283100"/>
                    <a:gd name="connsiteY59" fmla="*/ 536081 h 1049320"/>
                    <a:gd name="connsiteX60" fmla="*/ 195520 w 1283100"/>
                    <a:gd name="connsiteY60" fmla="*/ 652171 h 1049320"/>
                    <a:gd name="connsiteX61" fmla="*/ 256620 w 1283100"/>
                    <a:gd name="connsiteY61" fmla="*/ 688830 h 1049320"/>
                    <a:gd name="connsiteX62" fmla="*/ 281060 w 1283100"/>
                    <a:gd name="connsiteY62" fmla="*/ 670501 h 1049320"/>
                    <a:gd name="connsiteX63" fmla="*/ 250510 w 1283100"/>
                    <a:gd name="connsiteY63" fmla="*/ 621621 h 1049320"/>
                    <a:gd name="connsiteX64" fmla="*/ 213850 w 1283100"/>
                    <a:gd name="connsiteY64" fmla="*/ 603291 h 1049320"/>
                    <a:gd name="connsiteX65" fmla="*/ 287170 w 1283100"/>
                    <a:gd name="connsiteY65" fmla="*/ 609401 h 1049320"/>
                    <a:gd name="connsiteX66" fmla="*/ 287170 w 1283100"/>
                    <a:gd name="connsiteY66" fmla="*/ 615510 h 1049320"/>
                    <a:gd name="connsiteX67" fmla="*/ 458250 w 1283100"/>
                    <a:gd name="connsiteY67" fmla="*/ 762150 h 1049320"/>
                    <a:gd name="connsiteX68" fmla="*/ 531570 w 1283100"/>
                    <a:gd name="connsiteY68" fmla="*/ 749930 h 1049320"/>
                    <a:gd name="connsiteX69" fmla="*/ 531570 w 1283100"/>
                    <a:gd name="connsiteY69" fmla="*/ 749930 h 10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83100" h="1049320">
                      <a:moveTo>
                        <a:pt x="1069251" y="1049320"/>
                      </a:moveTo>
                      <a:lnTo>
                        <a:pt x="1069251" y="1049320"/>
                      </a:lnTo>
                      <a:cubicBezTo>
                        <a:pt x="989821" y="1049320"/>
                        <a:pt x="769861" y="933230"/>
                        <a:pt x="531570" y="762150"/>
                      </a:cubicBezTo>
                      <a:cubicBezTo>
                        <a:pt x="513240" y="768260"/>
                        <a:pt x="494910" y="768260"/>
                        <a:pt x="476580" y="768260"/>
                      </a:cubicBezTo>
                      <a:cubicBezTo>
                        <a:pt x="378820" y="768260"/>
                        <a:pt x="329940" y="701050"/>
                        <a:pt x="305500" y="658280"/>
                      </a:cubicBezTo>
                      <a:cubicBezTo>
                        <a:pt x="305500" y="664391"/>
                        <a:pt x="305500" y="664391"/>
                        <a:pt x="305500" y="670501"/>
                      </a:cubicBezTo>
                      <a:cubicBezTo>
                        <a:pt x="305500" y="682721"/>
                        <a:pt x="299390" y="694941"/>
                        <a:pt x="268840" y="701050"/>
                      </a:cubicBezTo>
                      <a:cubicBezTo>
                        <a:pt x="244400" y="701050"/>
                        <a:pt x="219960" y="688830"/>
                        <a:pt x="195520" y="664391"/>
                      </a:cubicBezTo>
                      <a:cubicBezTo>
                        <a:pt x="171080" y="633841"/>
                        <a:pt x="146640" y="591071"/>
                        <a:pt x="146640" y="536081"/>
                      </a:cubicBezTo>
                      <a:cubicBezTo>
                        <a:pt x="140530" y="523861"/>
                        <a:pt x="122200" y="493311"/>
                        <a:pt x="158860" y="444431"/>
                      </a:cubicBezTo>
                      <a:cubicBezTo>
                        <a:pt x="152750" y="426101"/>
                        <a:pt x="152750" y="401661"/>
                        <a:pt x="164970" y="383331"/>
                      </a:cubicBezTo>
                      <a:cubicBezTo>
                        <a:pt x="177190" y="358891"/>
                        <a:pt x="195520" y="340561"/>
                        <a:pt x="219960" y="334451"/>
                      </a:cubicBezTo>
                      <a:cubicBezTo>
                        <a:pt x="213850" y="291681"/>
                        <a:pt x="268840" y="261131"/>
                        <a:pt x="293280" y="255021"/>
                      </a:cubicBezTo>
                      <a:cubicBezTo>
                        <a:pt x="287170" y="242801"/>
                        <a:pt x="256620" y="212251"/>
                        <a:pt x="183300" y="163371"/>
                      </a:cubicBezTo>
                      <a:cubicBezTo>
                        <a:pt x="146640" y="138931"/>
                        <a:pt x="109980" y="120601"/>
                        <a:pt x="85540" y="108381"/>
                      </a:cubicBezTo>
                      <a:cubicBezTo>
                        <a:pt x="36660" y="83941"/>
                        <a:pt x="0" y="65611"/>
                        <a:pt x="0" y="35061"/>
                      </a:cubicBezTo>
                      <a:cubicBezTo>
                        <a:pt x="0" y="22841"/>
                        <a:pt x="0" y="16731"/>
                        <a:pt x="6110" y="10621"/>
                      </a:cubicBezTo>
                      <a:cubicBezTo>
                        <a:pt x="24440" y="-13819"/>
                        <a:pt x="85540" y="4511"/>
                        <a:pt x="213850" y="59501"/>
                      </a:cubicBezTo>
                      <a:cubicBezTo>
                        <a:pt x="421590" y="145041"/>
                        <a:pt x="482690" y="230581"/>
                        <a:pt x="525460" y="346671"/>
                      </a:cubicBezTo>
                      <a:cubicBezTo>
                        <a:pt x="531570" y="358891"/>
                        <a:pt x="537680" y="377221"/>
                        <a:pt x="537680" y="389441"/>
                      </a:cubicBezTo>
                      <a:cubicBezTo>
                        <a:pt x="574340" y="487201"/>
                        <a:pt x="598780" y="566631"/>
                        <a:pt x="659880" y="609401"/>
                      </a:cubicBezTo>
                      <a:cubicBezTo>
                        <a:pt x="812631" y="688830"/>
                        <a:pt x="953161" y="768260"/>
                        <a:pt x="989821" y="786590"/>
                      </a:cubicBezTo>
                      <a:lnTo>
                        <a:pt x="1032591" y="676610"/>
                      </a:lnTo>
                      <a:lnTo>
                        <a:pt x="1038701" y="676610"/>
                      </a:lnTo>
                      <a:cubicBezTo>
                        <a:pt x="1167011" y="676610"/>
                        <a:pt x="1270881" y="768260"/>
                        <a:pt x="1276991" y="774370"/>
                      </a:cubicBezTo>
                      <a:lnTo>
                        <a:pt x="1283101" y="780480"/>
                      </a:lnTo>
                      <a:lnTo>
                        <a:pt x="1283101" y="786590"/>
                      </a:lnTo>
                      <a:cubicBezTo>
                        <a:pt x="1252551" y="798810"/>
                        <a:pt x="1136461" y="1037100"/>
                        <a:pt x="1075361" y="1049320"/>
                      </a:cubicBezTo>
                      <a:cubicBezTo>
                        <a:pt x="1075361" y="1049320"/>
                        <a:pt x="1069251" y="1049320"/>
                        <a:pt x="1069251" y="1049320"/>
                      </a:cubicBezTo>
                      <a:close/>
                      <a:moveTo>
                        <a:pt x="531570" y="749930"/>
                      </a:moveTo>
                      <a:lnTo>
                        <a:pt x="531570" y="749930"/>
                      </a:lnTo>
                      <a:cubicBezTo>
                        <a:pt x="800411" y="939340"/>
                        <a:pt x="1002041" y="1037100"/>
                        <a:pt x="1069251" y="1037100"/>
                      </a:cubicBezTo>
                      <a:lnTo>
                        <a:pt x="1069251" y="1037100"/>
                      </a:lnTo>
                      <a:cubicBezTo>
                        <a:pt x="1069251" y="1037100"/>
                        <a:pt x="1075361" y="1037100"/>
                        <a:pt x="1075361" y="1037100"/>
                      </a:cubicBezTo>
                      <a:cubicBezTo>
                        <a:pt x="1118131" y="1030990"/>
                        <a:pt x="1203671" y="878240"/>
                        <a:pt x="1252551" y="774370"/>
                      </a:cubicBezTo>
                      <a:cubicBezTo>
                        <a:pt x="1234221" y="756040"/>
                        <a:pt x="1142571" y="688830"/>
                        <a:pt x="1032591" y="682721"/>
                      </a:cubicBezTo>
                      <a:lnTo>
                        <a:pt x="983711" y="798810"/>
                      </a:lnTo>
                      <a:lnTo>
                        <a:pt x="983711" y="792700"/>
                      </a:lnTo>
                      <a:cubicBezTo>
                        <a:pt x="983711" y="792700"/>
                        <a:pt x="824851" y="707160"/>
                        <a:pt x="647660" y="609401"/>
                      </a:cubicBezTo>
                      <a:cubicBezTo>
                        <a:pt x="580450" y="560521"/>
                        <a:pt x="556010" y="487201"/>
                        <a:pt x="519350" y="383331"/>
                      </a:cubicBezTo>
                      <a:cubicBezTo>
                        <a:pt x="513240" y="371111"/>
                        <a:pt x="507130" y="358891"/>
                        <a:pt x="507130" y="340561"/>
                      </a:cubicBezTo>
                      <a:cubicBezTo>
                        <a:pt x="464360" y="224471"/>
                        <a:pt x="403260" y="145041"/>
                        <a:pt x="201630" y="59501"/>
                      </a:cubicBezTo>
                      <a:cubicBezTo>
                        <a:pt x="116090" y="22841"/>
                        <a:pt x="54990" y="4511"/>
                        <a:pt x="24440" y="4511"/>
                      </a:cubicBezTo>
                      <a:cubicBezTo>
                        <a:pt x="12220" y="4511"/>
                        <a:pt x="6110" y="4511"/>
                        <a:pt x="6110" y="10621"/>
                      </a:cubicBezTo>
                      <a:cubicBezTo>
                        <a:pt x="6110" y="10621"/>
                        <a:pt x="0" y="16731"/>
                        <a:pt x="0" y="22841"/>
                      </a:cubicBezTo>
                      <a:cubicBezTo>
                        <a:pt x="0" y="41171"/>
                        <a:pt x="36660" y="59501"/>
                        <a:pt x="79430" y="83941"/>
                      </a:cubicBezTo>
                      <a:cubicBezTo>
                        <a:pt x="109980" y="96161"/>
                        <a:pt x="140530" y="114491"/>
                        <a:pt x="183300" y="138931"/>
                      </a:cubicBezTo>
                      <a:cubicBezTo>
                        <a:pt x="287170" y="206141"/>
                        <a:pt x="299390" y="242801"/>
                        <a:pt x="299390" y="242801"/>
                      </a:cubicBezTo>
                      <a:lnTo>
                        <a:pt x="299390" y="248911"/>
                      </a:lnTo>
                      <a:lnTo>
                        <a:pt x="293280" y="248911"/>
                      </a:lnTo>
                      <a:cubicBezTo>
                        <a:pt x="293280" y="248911"/>
                        <a:pt x="213850" y="279461"/>
                        <a:pt x="226070" y="322231"/>
                      </a:cubicBezTo>
                      <a:lnTo>
                        <a:pt x="226070" y="328341"/>
                      </a:lnTo>
                      <a:lnTo>
                        <a:pt x="219960" y="328341"/>
                      </a:lnTo>
                      <a:cubicBezTo>
                        <a:pt x="195520" y="334451"/>
                        <a:pt x="177190" y="352781"/>
                        <a:pt x="164970" y="371111"/>
                      </a:cubicBezTo>
                      <a:cubicBezTo>
                        <a:pt x="164970" y="401661"/>
                        <a:pt x="158860" y="426101"/>
                        <a:pt x="164970" y="438321"/>
                      </a:cubicBezTo>
                      <a:lnTo>
                        <a:pt x="164970" y="444431"/>
                      </a:lnTo>
                      <a:lnTo>
                        <a:pt x="164970" y="450541"/>
                      </a:lnTo>
                      <a:cubicBezTo>
                        <a:pt x="128310" y="499421"/>
                        <a:pt x="152750" y="529971"/>
                        <a:pt x="152750" y="529971"/>
                      </a:cubicBezTo>
                      <a:lnTo>
                        <a:pt x="152750" y="529971"/>
                      </a:lnTo>
                      <a:lnTo>
                        <a:pt x="152750" y="536081"/>
                      </a:lnTo>
                      <a:cubicBezTo>
                        <a:pt x="146640" y="572741"/>
                        <a:pt x="164970" y="621621"/>
                        <a:pt x="195520" y="652171"/>
                      </a:cubicBezTo>
                      <a:cubicBezTo>
                        <a:pt x="213850" y="676610"/>
                        <a:pt x="238290" y="688830"/>
                        <a:pt x="256620" y="688830"/>
                      </a:cubicBezTo>
                      <a:cubicBezTo>
                        <a:pt x="268840" y="688830"/>
                        <a:pt x="281060" y="682721"/>
                        <a:pt x="281060" y="670501"/>
                      </a:cubicBezTo>
                      <a:cubicBezTo>
                        <a:pt x="287170" y="652171"/>
                        <a:pt x="268840" y="627731"/>
                        <a:pt x="250510" y="621621"/>
                      </a:cubicBezTo>
                      <a:lnTo>
                        <a:pt x="213850" y="603291"/>
                      </a:lnTo>
                      <a:lnTo>
                        <a:pt x="287170" y="609401"/>
                      </a:lnTo>
                      <a:lnTo>
                        <a:pt x="287170" y="615510"/>
                      </a:lnTo>
                      <a:cubicBezTo>
                        <a:pt x="287170" y="621621"/>
                        <a:pt x="323830" y="762150"/>
                        <a:pt x="458250" y="762150"/>
                      </a:cubicBezTo>
                      <a:cubicBezTo>
                        <a:pt x="488800" y="756040"/>
                        <a:pt x="507130" y="749930"/>
                        <a:pt x="531570" y="749930"/>
                      </a:cubicBezTo>
                      <a:lnTo>
                        <a:pt x="531570" y="749930"/>
                      </a:lnTo>
                      <a:close/>
                    </a:path>
                  </a:pathLst>
                </a:custGeom>
                <a:solidFill>
                  <a:srgbClr val="BA8058"/>
                </a:solidFill>
                <a:ln w="61038" cap="flat">
                  <a:noFill/>
                  <a:prstDash val="solid"/>
                  <a:miter/>
                </a:ln>
              </p:spPr>
              <p:txBody>
                <a:bodyPr rtlCol="0" anchor="ctr"/>
                <a:lstStyle/>
                <a:p>
                  <a:endParaRPr lang="en-US"/>
                </a:p>
              </p:txBody>
            </p:sp>
          </p:grpSp>
          <p:grpSp>
            <p:nvGrpSpPr>
              <p:cNvPr id="262" name="Graphic 16">
                <a:extLst>
                  <a:ext uri="{FF2B5EF4-FFF2-40B4-BE49-F238E27FC236}">
                    <a16:creationId xmlns:a16="http://schemas.microsoft.com/office/drawing/2014/main" id="{AFEB62EE-A198-426B-BB03-16CCDB811429}"/>
                  </a:ext>
                </a:extLst>
              </p:cNvPr>
              <p:cNvGrpSpPr/>
              <p:nvPr/>
            </p:nvGrpSpPr>
            <p:grpSpPr>
              <a:xfrm>
                <a:off x="813729" y="6731611"/>
                <a:ext cx="885950" cy="586559"/>
                <a:chOff x="813729" y="6731611"/>
                <a:chExt cx="885950" cy="586559"/>
              </a:xfrm>
              <a:solidFill>
                <a:srgbClr val="BA8058"/>
              </a:solidFill>
            </p:grpSpPr>
            <p:sp>
              <p:nvSpPr>
                <p:cNvPr id="263" name="Freeform: Shape 262">
                  <a:extLst>
                    <a:ext uri="{FF2B5EF4-FFF2-40B4-BE49-F238E27FC236}">
                      <a16:creationId xmlns:a16="http://schemas.microsoft.com/office/drawing/2014/main" id="{7C32196A-043F-47AD-AC41-872967B5A29E}"/>
                    </a:ext>
                  </a:extLst>
                </p:cNvPr>
                <p:cNvSpPr/>
                <p:nvPr/>
              </p:nvSpPr>
              <p:spPr>
                <a:xfrm>
                  <a:off x="1644689" y="7269290"/>
                  <a:ext cx="54990" cy="48879"/>
                </a:xfrm>
                <a:custGeom>
                  <a:avLst/>
                  <a:gdLst>
                    <a:gd name="connsiteX0" fmla="*/ 0 w 54990"/>
                    <a:gd name="connsiteY0" fmla="*/ 0 h 48879"/>
                    <a:gd name="connsiteX1" fmla="*/ 12220 w 54990"/>
                    <a:gd name="connsiteY1" fmla="*/ 0 h 48879"/>
                    <a:gd name="connsiteX2" fmla="*/ 36660 w 54990"/>
                    <a:gd name="connsiteY2" fmla="*/ 12220 h 48879"/>
                    <a:gd name="connsiteX3" fmla="*/ 48880 w 54990"/>
                    <a:gd name="connsiteY3" fmla="*/ 24440 h 48879"/>
                    <a:gd name="connsiteX4" fmla="*/ 54990 w 54990"/>
                    <a:gd name="connsiteY4" fmla="*/ 36660 h 48879"/>
                    <a:gd name="connsiteX5" fmla="*/ 54990 w 54990"/>
                    <a:gd name="connsiteY5" fmla="*/ 48880 h 48879"/>
                    <a:gd name="connsiteX6" fmla="*/ 42770 w 54990"/>
                    <a:gd name="connsiteY6" fmla="*/ 42770 h 48879"/>
                    <a:gd name="connsiteX7" fmla="*/ 36660 w 54990"/>
                    <a:gd name="connsiteY7" fmla="*/ 36660 h 48879"/>
                    <a:gd name="connsiteX8" fmla="*/ 24440 w 54990"/>
                    <a:gd name="connsiteY8" fmla="*/ 30550 h 48879"/>
                    <a:gd name="connsiteX9" fmla="*/ 12220 w 54990"/>
                    <a:gd name="connsiteY9" fmla="*/ 24440 h 48879"/>
                    <a:gd name="connsiteX10" fmla="*/ 6110 w 54990"/>
                    <a:gd name="connsiteY10" fmla="*/ 18330 h 48879"/>
                    <a:gd name="connsiteX11" fmla="*/ 0 w 54990"/>
                    <a:gd name="connsiteY11" fmla="*/ 0 h 48879"/>
                    <a:gd name="connsiteX12" fmla="*/ 0 w 54990"/>
                    <a:gd name="connsiteY12" fmla="*/ 0 h 4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90" h="48879">
                      <a:moveTo>
                        <a:pt x="0" y="0"/>
                      </a:moveTo>
                      <a:cubicBezTo>
                        <a:pt x="0" y="0"/>
                        <a:pt x="6110" y="0"/>
                        <a:pt x="12220" y="0"/>
                      </a:cubicBezTo>
                      <a:cubicBezTo>
                        <a:pt x="18330" y="0"/>
                        <a:pt x="30550" y="6110"/>
                        <a:pt x="36660" y="12220"/>
                      </a:cubicBezTo>
                      <a:cubicBezTo>
                        <a:pt x="42770" y="18330"/>
                        <a:pt x="42770" y="18330"/>
                        <a:pt x="48880" y="24440"/>
                      </a:cubicBezTo>
                      <a:cubicBezTo>
                        <a:pt x="48880" y="30550"/>
                        <a:pt x="54990" y="30550"/>
                        <a:pt x="54990" y="36660"/>
                      </a:cubicBezTo>
                      <a:cubicBezTo>
                        <a:pt x="54990" y="42770"/>
                        <a:pt x="54990" y="48880"/>
                        <a:pt x="54990" y="48880"/>
                      </a:cubicBezTo>
                      <a:cubicBezTo>
                        <a:pt x="54990" y="48880"/>
                        <a:pt x="48880" y="48880"/>
                        <a:pt x="42770" y="42770"/>
                      </a:cubicBezTo>
                      <a:cubicBezTo>
                        <a:pt x="42770" y="42770"/>
                        <a:pt x="36660" y="36660"/>
                        <a:pt x="36660" y="36660"/>
                      </a:cubicBezTo>
                      <a:cubicBezTo>
                        <a:pt x="36660" y="36660"/>
                        <a:pt x="30550" y="30550"/>
                        <a:pt x="24440" y="30550"/>
                      </a:cubicBezTo>
                      <a:cubicBezTo>
                        <a:pt x="18330" y="24440"/>
                        <a:pt x="18330" y="24440"/>
                        <a:pt x="12220" y="24440"/>
                      </a:cubicBezTo>
                      <a:cubicBezTo>
                        <a:pt x="6110" y="24440"/>
                        <a:pt x="6110" y="18330"/>
                        <a:pt x="6110" y="1833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endParaRPr lang="en-US"/>
                </a:p>
              </p:txBody>
            </p:sp>
            <p:grpSp>
              <p:nvGrpSpPr>
                <p:cNvPr id="264" name="Graphic 16">
                  <a:extLst>
                    <a:ext uri="{FF2B5EF4-FFF2-40B4-BE49-F238E27FC236}">
                      <a16:creationId xmlns:a16="http://schemas.microsoft.com/office/drawing/2014/main" id="{2D810C1E-27C5-4091-B1D8-366C2A10ECEA}"/>
                    </a:ext>
                  </a:extLst>
                </p:cNvPr>
                <p:cNvGrpSpPr/>
                <p:nvPr/>
              </p:nvGrpSpPr>
              <p:grpSpPr>
                <a:xfrm>
                  <a:off x="813729" y="6731611"/>
                  <a:ext cx="183300" cy="281059"/>
                  <a:chOff x="813729" y="6731611"/>
                  <a:chExt cx="183300" cy="281059"/>
                </a:xfrm>
                <a:solidFill>
                  <a:srgbClr val="BA8058"/>
                </a:solidFill>
              </p:grpSpPr>
              <p:sp>
                <p:nvSpPr>
                  <p:cNvPr id="265" name="Freeform: Shape 264">
                    <a:extLst>
                      <a:ext uri="{FF2B5EF4-FFF2-40B4-BE49-F238E27FC236}">
                        <a16:creationId xmlns:a16="http://schemas.microsoft.com/office/drawing/2014/main" id="{591EC1EF-E639-46AF-B93B-F2D9D751B202}"/>
                      </a:ext>
                    </a:extLst>
                  </p:cNvPr>
                  <p:cNvSpPr/>
                  <p:nvPr/>
                </p:nvSpPr>
                <p:spPr>
                  <a:xfrm>
                    <a:off x="954259" y="6731611"/>
                    <a:ext cx="42770" cy="103869"/>
                  </a:xfrm>
                  <a:custGeom>
                    <a:avLst/>
                    <a:gdLst>
                      <a:gd name="connsiteX0" fmla="*/ 0 w 42770"/>
                      <a:gd name="connsiteY0" fmla="*/ 0 h 103869"/>
                      <a:gd name="connsiteX1" fmla="*/ 12220 w 42770"/>
                      <a:gd name="connsiteY1" fmla="*/ 12220 h 103869"/>
                      <a:gd name="connsiteX2" fmla="*/ 18330 w 42770"/>
                      <a:gd name="connsiteY2" fmla="*/ 18330 h 103869"/>
                      <a:gd name="connsiteX3" fmla="*/ 24440 w 42770"/>
                      <a:gd name="connsiteY3" fmla="*/ 24440 h 103869"/>
                      <a:gd name="connsiteX4" fmla="*/ 36660 w 42770"/>
                      <a:gd name="connsiteY4" fmla="*/ 42770 h 103869"/>
                      <a:gd name="connsiteX5" fmla="*/ 42770 w 42770"/>
                      <a:gd name="connsiteY5" fmla="*/ 54990 h 103869"/>
                      <a:gd name="connsiteX6" fmla="*/ 42770 w 42770"/>
                      <a:gd name="connsiteY6" fmla="*/ 67210 h 103869"/>
                      <a:gd name="connsiteX7" fmla="*/ 42770 w 42770"/>
                      <a:gd name="connsiteY7" fmla="*/ 85540 h 103869"/>
                      <a:gd name="connsiteX8" fmla="*/ 42770 w 42770"/>
                      <a:gd name="connsiteY8" fmla="*/ 103870 h 103869"/>
                      <a:gd name="connsiteX9" fmla="*/ 36660 w 42770"/>
                      <a:gd name="connsiteY9" fmla="*/ 85540 h 103869"/>
                      <a:gd name="connsiteX10" fmla="*/ 30550 w 42770"/>
                      <a:gd name="connsiteY10" fmla="*/ 67210 h 103869"/>
                      <a:gd name="connsiteX11" fmla="*/ 24440 w 42770"/>
                      <a:gd name="connsiteY11" fmla="*/ 48880 h 103869"/>
                      <a:gd name="connsiteX12" fmla="*/ 18330 w 42770"/>
                      <a:gd name="connsiteY12" fmla="*/ 30550 h 103869"/>
                      <a:gd name="connsiteX13" fmla="*/ 12220 w 42770"/>
                      <a:gd name="connsiteY13" fmla="*/ 12220 h 103869"/>
                      <a:gd name="connsiteX14" fmla="*/ 0 w 42770"/>
                      <a:gd name="connsiteY14" fmla="*/ 0 h 103869"/>
                      <a:gd name="connsiteX15" fmla="*/ 0 w 42770"/>
                      <a:gd name="connsiteY15" fmla="*/ 0 h 10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70" h="103869">
                        <a:moveTo>
                          <a:pt x="0" y="0"/>
                        </a:moveTo>
                        <a:cubicBezTo>
                          <a:pt x="0" y="0"/>
                          <a:pt x="6110" y="6110"/>
                          <a:pt x="12220" y="12220"/>
                        </a:cubicBezTo>
                        <a:cubicBezTo>
                          <a:pt x="12220" y="12220"/>
                          <a:pt x="18330" y="18330"/>
                          <a:pt x="18330" y="18330"/>
                        </a:cubicBezTo>
                        <a:cubicBezTo>
                          <a:pt x="18330" y="18330"/>
                          <a:pt x="24440" y="24440"/>
                          <a:pt x="24440" y="24440"/>
                        </a:cubicBezTo>
                        <a:cubicBezTo>
                          <a:pt x="30550" y="30550"/>
                          <a:pt x="30550" y="36660"/>
                          <a:pt x="36660" y="42770"/>
                        </a:cubicBezTo>
                        <a:cubicBezTo>
                          <a:pt x="36660" y="48880"/>
                          <a:pt x="36660" y="48880"/>
                          <a:pt x="42770" y="54990"/>
                        </a:cubicBezTo>
                        <a:cubicBezTo>
                          <a:pt x="42770" y="61100"/>
                          <a:pt x="42770" y="61100"/>
                          <a:pt x="42770" y="67210"/>
                        </a:cubicBezTo>
                        <a:cubicBezTo>
                          <a:pt x="42770" y="73320"/>
                          <a:pt x="42770" y="79430"/>
                          <a:pt x="42770" y="85540"/>
                        </a:cubicBezTo>
                        <a:cubicBezTo>
                          <a:pt x="42770" y="97760"/>
                          <a:pt x="42770" y="103870"/>
                          <a:pt x="42770" y="103870"/>
                        </a:cubicBezTo>
                        <a:cubicBezTo>
                          <a:pt x="42770" y="103870"/>
                          <a:pt x="42770" y="97760"/>
                          <a:pt x="36660" y="85540"/>
                        </a:cubicBezTo>
                        <a:cubicBezTo>
                          <a:pt x="36660" y="79430"/>
                          <a:pt x="30550" y="73320"/>
                          <a:pt x="30550" y="67210"/>
                        </a:cubicBezTo>
                        <a:cubicBezTo>
                          <a:pt x="30550" y="61100"/>
                          <a:pt x="24440" y="54990"/>
                          <a:pt x="24440" y="48880"/>
                        </a:cubicBezTo>
                        <a:cubicBezTo>
                          <a:pt x="24440" y="42770"/>
                          <a:pt x="18330" y="36660"/>
                          <a:pt x="18330" y="30550"/>
                        </a:cubicBezTo>
                        <a:cubicBezTo>
                          <a:pt x="18330" y="24440"/>
                          <a:pt x="12220" y="18330"/>
                          <a:pt x="12220" y="1222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4E13021B-833B-4618-8F10-AF797E3E3453}"/>
                      </a:ext>
                    </a:extLst>
                  </p:cNvPr>
                  <p:cNvSpPr/>
                  <p:nvPr/>
                </p:nvSpPr>
                <p:spPr>
                  <a:xfrm>
                    <a:off x="880939" y="6811041"/>
                    <a:ext cx="103870" cy="24439"/>
                  </a:xfrm>
                  <a:custGeom>
                    <a:avLst/>
                    <a:gdLst>
                      <a:gd name="connsiteX0" fmla="*/ 0 w 103870"/>
                      <a:gd name="connsiteY0" fmla="*/ 6110 h 24439"/>
                      <a:gd name="connsiteX1" fmla="*/ 18330 w 103870"/>
                      <a:gd name="connsiteY1" fmla="*/ 0 h 24439"/>
                      <a:gd name="connsiteX2" fmla="*/ 54990 w 103870"/>
                      <a:gd name="connsiteY2" fmla="*/ 0 h 24439"/>
                      <a:gd name="connsiteX3" fmla="*/ 73320 w 103870"/>
                      <a:gd name="connsiteY3" fmla="*/ 6110 h 24439"/>
                      <a:gd name="connsiteX4" fmla="*/ 91650 w 103870"/>
                      <a:gd name="connsiteY4" fmla="*/ 12220 h 24439"/>
                      <a:gd name="connsiteX5" fmla="*/ 103870 w 103870"/>
                      <a:gd name="connsiteY5" fmla="*/ 24440 h 24439"/>
                      <a:gd name="connsiteX6" fmla="*/ 85540 w 103870"/>
                      <a:gd name="connsiteY6" fmla="*/ 18330 h 24439"/>
                      <a:gd name="connsiteX7" fmla="*/ 67210 w 103870"/>
                      <a:gd name="connsiteY7" fmla="*/ 12220 h 24439"/>
                      <a:gd name="connsiteX8" fmla="*/ 48880 w 103870"/>
                      <a:gd name="connsiteY8" fmla="*/ 6110 h 24439"/>
                      <a:gd name="connsiteX9" fmla="*/ 12220 w 103870"/>
                      <a:gd name="connsiteY9" fmla="*/ 0 h 24439"/>
                      <a:gd name="connsiteX10" fmla="*/ 0 w 103870"/>
                      <a:gd name="connsiteY10" fmla="*/ 6110 h 24439"/>
                      <a:gd name="connsiteX11" fmla="*/ 0 w 103870"/>
                      <a:gd name="connsiteY11" fmla="*/ 611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70" h="24439">
                        <a:moveTo>
                          <a:pt x="0" y="6110"/>
                        </a:moveTo>
                        <a:cubicBezTo>
                          <a:pt x="0" y="6110"/>
                          <a:pt x="6110" y="6110"/>
                          <a:pt x="18330" y="0"/>
                        </a:cubicBezTo>
                        <a:cubicBezTo>
                          <a:pt x="30550" y="0"/>
                          <a:pt x="42770" y="0"/>
                          <a:pt x="54990" y="0"/>
                        </a:cubicBezTo>
                        <a:cubicBezTo>
                          <a:pt x="61100" y="0"/>
                          <a:pt x="67210" y="6110"/>
                          <a:pt x="73320" y="6110"/>
                        </a:cubicBezTo>
                        <a:cubicBezTo>
                          <a:pt x="79430" y="6110"/>
                          <a:pt x="85540" y="12220"/>
                          <a:pt x="91650" y="12220"/>
                        </a:cubicBezTo>
                        <a:cubicBezTo>
                          <a:pt x="97760" y="18330"/>
                          <a:pt x="103870" y="24440"/>
                          <a:pt x="103870" y="24440"/>
                        </a:cubicBezTo>
                        <a:cubicBezTo>
                          <a:pt x="103870" y="24440"/>
                          <a:pt x="97760" y="24440"/>
                          <a:pt x="85540" y="18330"/>
                        </a:cubicBezTo>
                        <a:cubicBezTo>
                          <a:pt x="79430" y="18330"/>
                          <a:pt x="73320" y="18330"/>
                          <a:pt x="67210" y="12220"/>
                        </a:cubicBezTo>
                        <a:cubicBezTo>
                          <a:pt x="61100" y="12220"/>
                          <a:pt x="54990" y="12220"/>
                          <a:pt x="48880" y="6110"/>
                        </a:cubicBezTo>
                        <a:cubicBezTo>
                          <a:pt x="36660" y="6110"/>
                          <a:pt x="24440" y="0"/>
                          <a:pt x="12220" y="0"/>
                        </a:cubicBezTo>
                        <a:cubicBezTo>
                          <a:pt x="12220" y="6110"/>
                          <a:pt x="12220" y="6110"/>
                          <a:pt x="0" y="6110"/>
                        </a:cubicBezTo>
                        <a:cubicBezTo>
                          <a:pt x="6110" y="6110"/>
                          <a:pt x="0" y="6110"/>
                          <a:pt x="0" y="6110"/>
                        </a:cubicBezTo>
                        <a:close/>
                      </a:path>
                    </a:pathLst>
                  </a:custGeom>
                  <a:solidFill>
                    <a:srgbClr val="BA8058"/>
                  </a:solidFill>
                  <a:ln w="61038"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C63C27AF-F765-4E1D-8AD0-AFF7A65CC730}"/>
                      </a:ext>
                    </a:extLst>
                  </p:cNvPr>
                  <p:cNvSpPr/>
                  <p:nvPr/>
                </p:nvSpPr>
                <p:spPr>
                  <a:xfrm>
                    <a:off x="819839" y="6902691"/>
                    <a:ext cx="134420" cy="24439"/>
                  </a:xfrm>
                  <a:custGeom>
                    <a:avLst/>
                    <a:gdLst>
                      <a:gd name="connsiteX0" fmla="*/ 0 w 134420"/>
                      <a:gd name="connsiteY0" fmla="*/ 24440 h 24439"/>
                      <a:gd name="connsiteX1" fmla="*/ 18330 w 134420"/>
                      <a:gd name="connsiteY1" fmla="*/ 12220 h 24439"/>
                      <a:gd name="connsiteX2" fmla="*/ 42770 w 134420"/>
                      <a:gd name="connsiteY2" fmla="*/ 6110 h 24439"/>
                      <a:gd name="connsiteX3" fmla="*/ 67210 w 134420"/>
                      <a:gd name="connsiteY3" fmla="*/ 0 h 24439"/>
                      <a:gd name="connsiteX4" fmla="*/ 79430 w 134420"/>
                      <a:gd name="connsiteY4" fmla="*/ 0 h 24439"/>
                      <a:gd name="connsiteX5" fmla="*/ 91650 w 134420"/>
                      <a:gd name="connsiteY5" fmla="*/ 0 h 24439"/>
                      <a:gd name="connsiteX6" fmla="*/ 103870 w 134420"/>
                      <a:gd name="connsiteY6" fmla="*/ 0 h 24439"/>
                      <a:gd name="connsiteX7" fmla="*/ 116090 w 134420"/>
                      <a:gd name="connsiteY7" fmla="*/ 6110 h 24439"/>
                      <a:gd name="connsiteX8" fmla="*/ 134420 w 134420"/>
                      <a:gd name="connsiteY8" fmla="*/ 18330 h 24439"/>
                      <a:gd name="connsiteX9" fmla="*/ 116090 w 134420"/>
                      <a:gd name="connsiteY9" fmla="*/ 18330 h 24439"/>
                      <a:gd name="connsiteX10" fmla="*/ 97760 w 134420"/>
                      <a:gd name="connsiteY10" fmla="*/ 18330 h 24439"/>
                      <a:gd name="connsiteX11" fmla="*/ 73320 w 134420"/>
                      <a:gd name="connsiteY11" fmla="*/ 18330 h 24439"/>
                      <a:gd name="connsiteX12" fmla="*/ 61100 w 134420"/>
                      <a:gd name="connsiteY12" fmla="*/ 18330 h 24439"/>
                      <a:gd name="connsiteX13" fmla="*/ 48880 w 134420"/>
                      <a:gd name="connsiteY13" fmla="*/ 18330 h 24439"/>
                      <a:gd name="connsiteX14" fmla="*/ 30550 w 134420"/>
                      <a:gd name="connsiteY14" fmla="*/ 24440 h 24439"/>
                      <a:gd name="connsiteX15" fmla="*/ 0 w 134420"/>
                      <a:gd name="connsiteY15" fmla="*/ 24440 h 24439"/>
                      <a:gd name="connsiteX16" fmla="*/ 0 w 134420"/>
                      <a:gd name="connsiteY16" fmla="*/ 2444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20" h="24439">
                        <a:moveTo>
                          <a:pt x="0" y="24440"/>
                        </a:moveTo>
                        <a:cubicBezTo>
                          <a:pt x="0" y="24440"/>
                          <a:pt x="6110" y="18330"/>
                          <a:pt x="18330" y="12220"/>
                        </a:cubicBezTo>
                        <a:cubicBezTo>
                          <a:pt x="24440" y="6110"/>
                          <a:pt x="30550" y="6110"/>
                          <a:pt x="42770" y="6110"/>
                        </a:cubicBezTo>
                        <a:cubicBezTo>
                          <a:pt x="48880" y="6110"/>
                          <a:pt x="61100" y="0"/>
                          <a:pt x="67210" y="0"/>
                        </a:cubicBezTo>
                        <a:cubicBezTo>
                          <a:pt x="73320" y="0"/>
                          <a:pt x="73320" y="0"/>
                          <a:pt x="79430" y="0"/>
                        </a:cubicBezTo>
                        <a:cubicBezTo>
                          <a:pt x="85540" y="0"/>
                          <a:pt x="85540" y="0"/>
                          <a:pt x="91650" y="0"/>
                        </a:cubicBezTo>
                        <a:cubicBezTo>
                          <a:pt x="97760" y="0"/>
                          <a:pt x="97760" y="0"/>
                          <a:pt x="103870" y="0"/>
                        </a:cubicBezTo>
                        <a:cubicBezTo>
                          <a:pt x="109980" y="0"/>
                          <a:pt x="109980" y="0"/>
                          <a:pt x="116090" y="6110"/>
                        </a:cubicBezTo>
                        <a:cubicBezTo>
                          <a:pt x="128310" y="12220"/>
                          <a:pt x="134420" y="18330"/>
                          <a:pt x="134420" y="18330"/>
                        </a:cubicBezTo>
                        <a:cubicBezTo>
                          <a:pt x="134420" y="18330"/>
                          <a:pt x="128310" y="18330"/>
                          <a:pt x="116090" y="18330"/>
                        </a:cubicBezTo>
                        <a:cubicBezTo>
                          <a:pt x="109980" y="18330"/>
                          <a:pt x="103870" y="18330"/>
                          <a:pt x="97760" y="18330"/>
                        </a:cubicBezTo>
                        <a:cubicBezTo>
                          <a:pt x="91650" y="18330"/>
                          <a:pt x="79430" y="18330"/>
                          <a:pt x="73320" y="18330"/>
                        </a:cubicBezTo>
                        <a:cubicBezTo>
                          <a:pt x="67210" y="18330"/>
                          <a:pt x="67210" y="18330"/>
                          <a:pt x="61100" y="18330"/>
                        </a:cubicBezTo>
                        <a:cubicBezTo>
                          <a:pt x="54990" y="18330"/>
                          <a:pt x="54990" y="18330"/>
                          <a:pt x="48880" y="18330"/>
                        </a:cubicBezTo>
                        <a:cubicBezTo>
                          <a:pt x="42770" y="18330"/>
                          <a:pt x="36660" y="18330"/>
                          <a:pt x="30550" y="24440"/>
                        </a:cubicBezTo>
                        <a:cubicBezTo>
                          <a:pt x="18330" y="18330"/>
                          <a:pt x="12220" y="18330"/>
                          <a:pt x="0" y="24440"/>
                        </a:cubicBezTo>
                        <a:cubicBezTo>
                          <a:pt x="6110" y="24440"/>
                          <a:pt x="0" y="24440"/>
                          <a:pt x="0" y="24440"/>
                        </a:cubicBezTo>
                        <a:close/>
                      </a:path>
                    </a:pathLst>
                  </a:custGeom>
                  <a:solidFill>
                    <a:srgbClr val="BA8058"/>
                  </a:solidFill>
                  <a:ln w="61038"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982A6A53-D58B-4C08-A70F-1BED3DD016AD}"/>
                      </a:ext>
                    </a:extLst>
                  </p:cNvPr>
                  <p:cNvSpPr/>
                  <p:nvPr/>
                </p:nvSpPr>
                <p:spPr>
                  <a:xfrm>
                    <a:off x="813729" y="6976011"/>
                    <a:ext cx="116090" cy="36660"/>
                  </a:xfrm>
                  <a:custGeom>
                    <a:avLst/>
                    <a:gdLst>
                      <a:gd name="connsiteX0" fmla="*/ 0 w 116090"/>
                      <a:gd name="connsiteY0" fmla="*/ 36660 h 36660"/>
                      <a:gd name="connsiteX1" fmla="*/ 0 w 116090"/>
                      <a:gd name="connsiteY1" fmla="*/ 36660 h 36660"/>
                      <a:gd name="connsiteX2" fmla="*/ 12220 w 116090"/>
                      <a:gd name="connsiteY2" fmla="*/ 18330 h 36660"/>
                      <a:gd name="connsiteX3" fmla="*/ 30550 w 116090"/>
                      <a:gd name="connsiteY3" fmla="*/ 6110 h 36660"/>
                      <a:gd name="connsiteX4" fmla="*/ 42770 w 116090"/>
                      <a:gd name="connsiteY4" fmla="*/ 0 h 36660"/>
                      <a:gd name="connsiteX5" fmla="*/ 54990 w 116090"/>
                      <a:gd name="connsiteY5" fmla="*/ 0 h 36660"/>
                      <a:gd name="connsiteX6" fmla="*/ 67210 w 116090"/>
                      <a:gd name="connsiteY6" fmla="*/ 0 h 36660"/>
                      <a:gd name="connsiteX7" fmla="*/ 79430 w 116090"/>
                      <a:gd name="connsiteY7" fmla="*/ 0 h 36660"/>
                      <a:gd name="connsiteX8" fmla="*/ 97760 w 116090"/>
                      <a:gd name="connsiteY8" fmla="*/ 6110 h 36660"/>
                      <a:gd name="connsiteX9" fmla="*/ 116090 w 116090"/>
                      <a:gd name="connsiteY9" fmla="*/ 18330 h 36660"/>
                      <a:gd name="connsiteX10" fmla="*/ 97760 w 116090"/>
                      <a:gd name="connsiteY10" fmla="*/ 18330 h 36660"/>
                      <a:gd name="connsiteX11" fmla="*/ 85540 w 116090"/>
                      <a:gd name="connsiteY11" fmla="*/ 18330 h 36660"/>
                      <a:gd name="connsiteX12" fmla="*/ 73320 w 116090"/>
                      <a:gd name="connsiteY12" fmla="*/ 18330 h 36660"/>
                      <a:gd name="connsiteX13" fmla="*/ 61100 w 116090"/>
                      <a:gd name="connsiteY13" fmla="*/ 18330 h 36660"/>
                      <a:gd name="connsiteX14" fmla="*/ 48880 w 116090"/>
                      <a:gd name="connsiteY14" fmla="*/ 18330 h 36660"/>
                      <a:gd name="connsiteX15" fmla="*/ 36660 w 116090"/>
                      <a:gd name="connsiteY15" fmla="*/ 18330 h 36660"/>
                      <a:gd name="connsiteX16" fmla="*/ 24440 w 116090"/>
                      <a:gd name="connsiteY16" fmla="*/ 18330 h 36660"/>
                      <a:gd name="connsiteX17" fmla="*/ 12220 w 116090"/>
                      <a:gd name="connsiteY17" fmla="*/ 18330 h 36660"/>
                      <a:gd name="connsiteX18" fmla="*/ 6110 w 116090"/>
                      <a:gd name="connsiteY18" fmla="*/ 18330 h 36660"/>
                      <a:gd name="connsiteX19" fmla="*/ 0 w 116090"/>
                      <a:gd name="connsiteY19" fmla="*/ 36660 h 36660"/>
                      <a:gd name="connsiteX20" fmla="*/ 0 w 116090"/>
                      <a:gd name="connsiteY20" fmla="*/ 36660 h 3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090" h="36660">
                        <a:moveTo>
                          <a:pt x="0" y="36660"/>
                        </a:moveTo>
                        <a:cubicBezTo>
                          <a:pt x="0" y="36660"/>
                          <a:pt x="0" y="36660"/>
                          <a:pt x="0" y="36660"/>
                        </a:cubicBezTo>
                        <a:cubicBezTo>
                          <a:pt x="6110" y="30550"/>
                          <a:pt x="12220" y="24440"/>
                          <a:pt x="12220" y="18330"/>
                        </a:cubicBezTo>
                        <a:cubicBezTo>
                          <a:pt x="18330" y="18330"/>
                          <a:pt x="24440" y="12220"/>
                          <a:pt x="30550" y="6110"/>
                        </a:cubicBezTo>
                        <a:cubicBezTo>
                          <a:pt x="36660" y="6110"/>
                          <a:pt x="36660" y="6110"/>
                          <a:pt x="42770" y="0"/>
                        </a:cubicBezTo>
                        <a:cubicBezTo>
                          <a:pt x="48880" y="0"/>
                          <a:pt x="48880" y="0"/>
                          <a:pt x="54990" y="0"/>
                        </a:cubicBezTo>
                        <a:cubicBezTo>
                          <a:pt x="61100" y="0"/>
                          <a:pt x="61100" y="0"/>
                          <a:pt x="67210" y="0"/>
                        </a:cubicBezTo>
                        <a:cubicBezTo>
                          <a:pt x="73320" y="0"/>
                          <a:pt x="73320" y="0"/>
                          <a:pt x="79430" y="0"/>
                        </a:cubicBezTo>
                        <a:cubicBezTo>
                          <a:pt x="85540" y="0"/>
                          <a:pt x="91650" y="6110"/>
                          <a:pt x="97760" y="6110"/>
                        </a:cubicBezTo>
                        <a:cubicBezTo>
                          <a:pt x="109980" y="12220"/>
                          <a:pt x="116090" y="18330"/>
                          <a:pt x="116090" y="18330"/>
                        </a:cubicBezTo>
                        <a:cubicBezTo>
                          <a:pt x="116090" y="18330"/>
                          <a:pt x="109980" y="18330"/>
                          <a:pt x="97760" y="18330"/>
                        </a:cubicBezTo>
                        <a:cubicBezTo>
                          <a:pt x="97760" y="18330"/>
                          <a:pt x="91650" y="18330"/>
                          <a:pt x="85540" y="18330"/>
                        </a:cubicBezTo>
                        <a:cubicBezTo>
                          <a:pt x="79430" y="18330"/>
                          <a:pt x="79430" y="18330"/>
                          <a:pt x="73320" y="18330"/>
                        </a:cubicBezTo>
                        <a:cubicBezTo>
                          <a:pt x="67210" y="18330"/>
                          <a:pt x="67210" y="18330"/>
                          <a:pt x="61100" y="18330"/>
                        </a:cubicBezTo>
                        <a:cubicBezTo>
                          <a:pt x="54990" y="18330"/>
                          <a:pt x="54990" y="18330"/>
                          <a:pt x="48880" y="18330"/>
                        </a:cubicBezTo>
                        <a:cubicBezTo>
                          <a:pt x="42770" y="18330"/>
                          <a:pt x="42770" y="18330"/>
                          <a:pt x="36660" y="18330"/>
                        </a:cubicBezTo>
                        <a:cubicBezTo>
                          <a:pt x="30550" y="18330"/>
                          <a:pt x="30550" y="18330"/>
                          <a:pt x="24440" y="18330"/>
                        </a:cubicBezTo>
                        <a:cubicBezTo>
                          <a:pt x="18330" y="18330"/>
                          <a:pt x="18330" y="18330"/>
                          <a:pt x="12220" y="18330"/>
                        </a:cubicBezTo>
                        <a:cubicBezTo>
                          <a:pt x="6110" y="18330"/>
                          <a:pt x="6110" y="18330"/>
                          <a:pt x="6110" y="18330"/>
                        </a:cubicBezTo>
                        <a:cubicBezTo>
                          <a:pt x="12220" y="30550"/>
                          <a:pt x="6110" y="36660"/>
                          <a:pt x="0" y="36660"/>
                        </a:cubicBezTo>
                        <a:cubicBezTo>
                          <a:pt x="0" y="36660"/>
                          <a:pt x="0" y="36660"/>
                          <a:pt x="0" y="36660"/>
                        </a:cubicBezTo>
                        <a:close/>
                      </a:path>
                    </a:pathLst>
                  </a:custGeom>
                  <a:solidFill>
                    <a:srgbClr val="BA8058"/>
                  </a:solidFill>
                  <a:ln w="61038" cap="flat">
                    <a:noFill/>
                    <a:prstDash val="solid"/>
                    <a:miter/>
                  </a:ln>
                </p:spPr>
                <p:txBody>
                  <a:bodyPr rtlCol="0" anchor="ctr"/>
                  <a:lstStyle/>
                  <a:p>
                    <a:endParaRPr lang="en-US"/>
                  </a:p>
                </p:txBody>
              </p:sp>
            </p:grpSp>
          </p:grpSp>
          <p:sp>
            <p:nvSpPr>
              <p:cNvPr id="269" name="Freeform: Shape 268">
                <a:extLst>
                  <a:ext uri="{FF2B5EF4-FFF2-40B4-BE49-F238E27FC236}">
                    <a16:creationId xmlns:a16="http://schemas.microsoft.com/office/drawing/2014/main" id="{677719F5-EDED-429F-AEA4-D55FDE544412}"/>
                  </a:ext>
                </a:extLst>
              </p:cNvPr>
              <p:cNvSpPr/>
              <p:nvPr/>
            </p:nvSpPr>
            <p:spPr>
              <a:xfrm>
                <a:off x="660979" y="6493321"/>
                <a:ext cx="1264770" cy="1032843"/>
              </a:xfrm>
              <a:custGeom>
                <a:avLst/>
                <a:gdLst>
                  <a:gd name="connsiteX0" fmla="*/ 1026481 w 1264770"/>
                  <a:gd name="connsiteY0" fmla="*/ 665989 h 1032843"/>
                  <a:gd name="connsiteX1" fmla="*/ 1020371 w 1264770"/>
                  <a:gd name="connsiteY1" fmla="*/ 672099 h 1032843"/>
                  <a:gd name="connsiteX2" fmla="*/ 1124241 w 1264770"/>
                  <a:gd name="connsiteY2" fmla="*/ 702649 h 1032843"/>
                  <a:gd name="connsiteX3" fmla="*/ 1075361 w 1264770"/>
                  <a:gd name="connsiteY3" fmla="*/ 806519 h 1032843"/>
                  <a:gd name="connsiteX4" fmla="*/ 977601 w 1264770"/>
                  <a:gd name="connsiteY4" fmla="*/ 757639 h 1032843"/>
                  <a:gd name="connsiteX5" fmla="*/ 971491 w 1264770"/>
                  <a:gd name="connsiteY5" fmla="*/ 769859 h 1032843"/>
                  <a:gd name="connsiteX6" fmla="*/ 635440 w 1264770"/>
                  <a:gd name="connsiteY6" fmla="*/ 586559 h 1032843"/>
                  <a:gd name="connsiteX7" fmla="*/ 562120 w 1264770"/>
                  <a:gd name="connsiteY7" fmla="*/ 494909 h 1032843"/>
                  <a:gd name="connsiteX8" fmla="*/ 568230 w 1264770"/>
                  <a:gd name="connsiteY8" fmla="*/ 513239 h 1032843"/>
                  <a:gd name="connsiteX9" fmla="*/ 916501 w 1264770"/>
                  <a:gd name="connsiteY9" fmla="*/ 739309 h 1032843"/>
                  <a:gd name="connsiteX10" fmla="*/ 830961 w 1264770"/>
                  <a:gd name="connsiteY10" fmla="*/ 855399 h 1032843"/>
                  <a:gd name="connsiteX11" fmla="*/ 494910 w 1264770"/>
                  <a:gd name="connsiteY11" fmla="*/ 690429 h 1032843"/>
                  <a:gd name="connsiteX12" fmla="*/ 323830 w 1264770"/>
                  <a:gd name="connsiteY12" fmla="*/ 574339 h 1032843"/>
                  <a:gd name="connsiteX13" fmla="*/ 171080 w 1264770"/>
                  <a:gd name="connsiteY13" fmla="*/ 531569 h 1032843"/>
                  <a:gd name="connsiteX14" fmla="*/ 311610 w 1264770"/>
                  <a:gd name="connsiteY14" fmla="*/ 507129 h 1032843"/>
                  <a:gd name="connsiteX15" fmla="*/ 177190 w 1264770"/>
                  <a:gd name="connsiteY15" fmla="*/ 446029 h 1032843"/>
                  <a:gd name="connsiteX16" fmla="*/ 323830 w 1264770"/>
                  <a:gd name="connsiteY16" fmla="*/ 421589 h 1032843"/>
                  <a:gd name="connsiteX17" fmla="*/ 189410 w 1264770"/>
                  <a:gd name="connsiteY17" fmla="*/ 366600 h 1032843"/>
                  <a:gd name="connsiteX18" fmla="*/ 268840 w 1264770"/>
                  <a:gd name="connsiteY18" fmla="*/ 336050 h 1032843"/>
                  <a:gd name="connsiteX19" fmla="*/ 360490 w 1264770"/>
                  <a:gd name="connsiteY19" fmla="*/ 311610 h 1032843"/>
                  <a:gd name="connsiteX20" fmla="*/ 61100 w 1264770"/>
                  <a:gd name="connsiteY20" fmla="*/ 42770 h 1032843"/>
                  <a:gd name="connsiteX21" fmla="*/ 6110 w 1264770"/>
                  <a:gd name="connsiteY21" fmla="*/ 0 h 1032843"/>
                  <a:gd name="connsiteX22" fmla="*/ 0 w 1264770"/>
                  <a:gd name="connsiteY22" fmla="*/ 18330 h 1032843"/>
                  <a:gd name="connsiteX23" fmla="*/ 183300 w 1264770"/>
                  <a:gd name="connsiteY23" fmla="*/ 140530 h 1032843"/>
                  <a:gd name="connsiteX24" fmla="*/ 299390 w 1264770"/>
                  <a:gd name="connsiteY24" fmla="*/ 238290 h 1032843"/>
                  <a:gd name="connsiteX25" fmla="*/ 219960 w 1264770"/>
                  <a:gd name="connsiteY25" fmla="*/ 323830 h 1032843"/>
                  <a:gd name="connsiteX26" fmla="*/ 158860 w 1264770"/>
                  <a:gd name="connsiteY26" fmla="*/ 433809 h 1032843"/>
                  <a:gd name="connsiteX27" fmla="*/ 146640 w 1264770"/>
                  <a:gd name="connsiteY27" fmla="*/ 525459 h 1032843"/>
                  <a:gd name="connsiteX28" fmla="*/ 262730 w 1264770"/>
                  <a:gd name="connsiteY28" fmla="*/ 684319 h 1032843"/>
                  <a:gd name="connsiteX29" fmla="*/ 262730 w 1264770"/>
                  <a:gd name="connsiteY29" fmla="*/ 604889 h 1032843"/>
                  <a:gd name="connsiteX30" fmla="*/ 293280 w 1264770"/>
                  <a:gd name="connsiteY30" fmla="*/ 604889 h 1032843"/>
                  <a:gd name="connsiteX31" fmla="*/ 531570 w 1264770"/>
                  <a:gd name="connsiteY31" fmla="*/ 745419 h 1032843"/>
                  <a:gd name="connsiteX32" fmla="*/ 1075361 w 1264770"/>
                  <a:gd name="connsiteY32" fmla="*/ 1032589 h 1032843"/>
                  <a:gd name="connsiteX33" fmla="*/ 1264771 w 1264770"/>
                  <a:gd name="connsiteY33" fmla="*/ 763749 h 1032843"/>
                  <a:gd name="connsiteX34" fmla="*/ 1026481 w 1264770"/>
                  <a:gd name="connsiteY34" fmla="*/ 665989 h 103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64770" h="1032843">
                    <a:moveTo>
                      <a:pt x="1026481" y="665989"/>
                    </a:moveTo>
                    <a:lnTo>
                      <a:pt x="1020371" y="672099"/>
                    </a:lnTo>
                    <a:cubicBezTo>
                      <a:pt x="1044811" y="678209"/>
                      <a:pt x="1087581" y="684319"/>
                      <a:pt x="1124241" y="702649"/>
                    </a:cubicBezTo>
                    <a:cubicBezTo>
                      <a:pt x="1154791" y="720979"/>
                      <a:pt x="1087581" y="794299"/>
                      <a:pt x="1075361" y="806519"/>
                    </a:cubicBezTo>
                    <a:cubicBezTo>
                      <a:pt x="1069251" y="824849"/>
                      <a:pt x="1050921" y="794299"/>
                      <a:pt x="977601" y="757639"/>
                    </a:cubicBezTo>
                    <a:lnTo>
                      <a:pt x="971491" y="769859"/>
                    </a:lnTo>
                    <a:cubicBezTo>
                      <a:pt x="971491" y="769859"/>
                      <a:pt x="812631" y="684319"/>
                      <a:pt x="635440" y="586559"/>
                    </a:cubicBezTo>
                    <a:cubicBezTo>
                      <a:pt x="604890" y="562119"/>
                      <a:pt x="580450" y="531569"/>
                      <a:pt x="562120" y="494909"/>
                    </a:cubicBezTo>
                    <a:cubicBezTo>
                      <a:pt x="562120" y="501019"/>
                      <a:pt x="562120" y="507129"/>
                      <a:pt x="568230" y="513239"/>
                    </a:cubicBezTo>
                    <a:cubicBezTo>
                      <a:pt x="598780" y="653769"/>
                      <a:pt x="678210" y="604889"/>
                      <a:pt x="916501" y="739309"/>
                    </a:cubicBezTo>
                    <a:cubicBezTo>
                      <a:pt x="1154791" y="873729"/>
                      <a:pt x="1032591" y="959269"/>
                      <a:pt x="830961" y="855399"/>
                    </a:cubicBezTo>
                    <a:cubicBezTo>
                      <a:pt x="629330" y="751529"/>
                      <a:pt x="537680" y="678209"/>
                      <a:pt x="494910" y="690429"/>
                    </a:cubicBezTo>
                    <a:cubicBezTo>
                      <a:pt x="403260" y="708759"/>
                      <a:pt x="348270" y="580449"/>
                      <a:pt x="323830" y="574339"/>
                    </a:cubicBezTo>
                    <a:cubicBezTo>
                      <a:pt x="262730" y="568229"/>
                      <a:pt x="177190" y="562119"/>
                      <a:pt x="171080" y="531569"/>
                    </a:cubicBezTo>
                    <a:cubicBezTo>
                      <a:pt x="171080" y="501019"/>
                      <a:pt x="177190" y="482689"/>
                      <a:pt x="311610" y="507129"/>
                    </a:cubicBezTo>
                    <a:cubicBezTo>
                      <a:pt x="244400" y="452139"/>
                      <a:pt x="171080" y="476579"/>
                      <a:pt x="177190" y="446029"/>
                    </a:cubicBezTo>
                    <a:cubicBezTo>
                      <a:pt x="183300" y="421589"/>
                      <a:pt x="219960" y="415479"/>
                      <a:pt x="323830" y="421589"/>
                    </a:cubicBezTo>
                    <a:cubicBezTo>
                      <a:pt x="250510" y="372709"/>
                      <a:pt x="183300" y="397149"/>
                      <a:pt x="189410" y="366600"/>
                    </a:cubicBezTo>
                    <a:cubicBezTo>
                      <a:pt x="195520" y="342159"/>
                      <a:pt x="219960" y="323830"/>
                      <a:pt x="268840" y="336050"/>
                    </a:cubicBezTo>
                    <a:cubicBezTo>
                      <a:pt x="317720" y="342159"/>
                      <a:pt x="366600" y="372709"/>
                      <a:pt x="360490" y="311610"/>
                    </a:cubicBezTo>
                    <a:cubicBezTo>
                      <a:pt x="329940" y="158860"/>
                      <a:pt x="177190" y="91650"/>
                      <a:pt x="61100" y="42770"/>
                    </a:cubicBezTo>
                    <a:cubicBezTo>
                      <a:pt x="18330" y="24440"/>
                      <a:pt x="6110" y="12220"/>
                      <a:pt x="6110" y="0"/>
                    </a:cubicBezTo>
                    <a:cubicBezTo>
                      <a:pt x="0" y="6110"/>
                      <a:pt x="0" y="12220"/>
                      <a:pt x="0" y="18330"/>
                    </a:cubicBezTo>
                    <a:cubicBezTo>
                      <a:pt x="0" y="54990"/>
                      <a:pt x="79430" y="73320"/>
                      <a:pt x="183300" y="140530"/>
                    </a:cubicBezTo>
                    <a:cubicBezTo>
                      <a:pt x="287170" y="207740"/>
                      <a:pt x="299390" y="238290"/>
                      <a:pt x="299390" y="238290"/>
                    </a:cubicBezTo>
                    <a:cubicBezTo>
                      <a:pt x="299390" y="238290"/>
                      <a:pt x="207740" y="268840"/>
                      <a:pt x="219960" y="323830"/>
                    </a:cubicBezTo>
                    <a:cubicBezTo>
                      <a:pt x="164970" y="336050"/>
                      <a:pt x="140530" y="403259"/>
                      <a:pt x="158860" y="433809"/>
                    </a:cubicBezTo>
                    <a:cubicBezTo>
                      <a:pt x="116090" y="488799"/>
                      <a:pt x="146640" y="525459"/>
                      <a:pt x="146640" y="525459"/>
                    </a:cubicBezTo>
                    <a:cubicBezTo>
                      <a:pt x="140530" y="604889"/>
                      <a:pt x="207740" y="690429"/>
                      <a:pt x="262730" y="684319"/>
                    </a:cubicBezTo>
                    <a:cubicBezTo>
                      <a:pt x="317720" y="678209"/>
                      <a:pt x="293280" y="617109"/>
                      <a:pt x="262730" y="604889"/>
                    </a:cubicBezTo>
                    <a:cubicBezTo>
                      <a:pt x="293280" y="604889"/>
                      <a:pt x="293280" y="604889"/>
                      <a:pt x="293280" y="604889"/>
                    </a:cubicBezTo>
                    <a:cubicBezTo>
                      <a:pt x="293280" y="604889"/>
                      <a:pt x="336050" y="794299"/>
                      <a:pt x="531570" y="745419"/>
                    </a:cubicBezTo>
                    <a:cubicBezTo>
                      <a:pt x="806521" y="934829"/>
                      <a:pt x="1014261" y="1038699"/>
                      <a:pt x="1075361" y="1032589"/>
                    </a:cubicBezTo>
                    <a:cubicBezTo>
                      <a:pt x="1136461" y="1026479"/>
                      <a:pt x="1264771" y="763749"/>
                      <a:pt x="1264771" y="763749"/>
                    </a:cubicBezTo>
                    <a:cubicBezTo>
                      <a:pt x="1264771" y="763749"/>
                      <a:pt x="1154791" y="665989"/>
                      <a:pt x="1026481" y="665989"/>
                    </a:cubicBezTo>
                    <a:close/>
                  </a:path>
                </a:pathLst>
              </a:custGeom>
              <a:solidFill>
                <a:srgbClr val="FFD6B6"/>
              </a:solidFill>
              <a:ln w="61038" cap="flat">
                <a:noFill/>
                <a:prstDash val="solid"/>
                <a:miter/>
              </a:ln>
            </p:spPr>
            <p:txBody>
              <a:bodyPr rtlCol="0" anchor="ctr"/>
              <a:lstStyle/>
              <a:p>
                <a:endParaRPr lang="en-US"/>
              </a:p>
            </p:txBody>
          </p:sp>
        </p:grpSp>
      </p:grpSp>
      <p:pic>
        <p:nvPicPr>
          <p:cNvPr id="271" name="Picture 270">
            <a:extLst>
              <a:ext uri="{FF2B5EF4-FFF2-40B4-BE49-F238E27FC236}">
                <a16:creationId xmlns:a16="http://schemas.microsoft.com/office/drawing/2014/main" id="{D8577838-AF65-4041-9BFF-43A70FE3E407}"/>
              </a:ext>
            </a:extLst>
          </p:cNvPr>
          <p:cNvPicPr>
            <a:picLocks noChangeAspect="1"/>
          </p:cNvPicPr>
          <p:nvPr/>
        </p:nvPicPr>
        <p:blipFill rotWithShape="1">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l="34382" t="33333" r="38917" b="33334"/>
          <a:stretch/>
        </p:blipFill>
        <p:spPr>
          <a:xfrm>
            <a:off x="9254561" y="2190517"/>
            <a:ext cx="7507172" cy="6374013"/>
          </a:xfrm>
          <a:prstGeom prst="rect">
            <a:avLst/>
          </a:prstGeom>
        </p:spPr>
      </p:pic>
      <p:sp>
        <p:nvSpPr>
          <p:cNvPr id="20" name="TextBox 19">
            <a:extLst>
              <a:ext uri="{FF2B5EF4-FFF2-40B4-BE49-F238E27FC236}">
                <a16:creationId xmlns:a16="http://schemas.microsoft.com/office/drawing/2014/main" id="{254CB11B-931C-433F-B462-D45A6FF20663}"/>
              </a:ext>
            </a:extLst>
          </p:cNvPr>
          <p:cNvSpPr txBox="1"/>
          <p:nvPr/>
        </p:nvSpPr>
        <p:spPr>
          <a:xfrm>
            <a:off x="5887852" y="4212476"/>
            <a:ext cx="6512296" cy="1862048"/>
          </a:xfrm>
          <a:prstGeom prst="rect">
            <a:avLst/>
          </a:prstGeom>
          <a:solidFill>
            <a:schemeClr val="bg1"/>
          </a:solidFill>
        </p:spPr>
        <p:txBody>
          <a:bodyPr wrap="none" rtlCol="0">
            <a:spAutoFit/>
          </a:bodyPr>
          <a:lstStyle/>
          <a:p>
            <a:r>
              <a:rPr lang="en-US" sz="11500" b="1">
                <a:solidFill>
                  <a:schemeClr val="accent6">
                    <a:lumMod val="75000"/>
                  </a:schemeClr>
                </a:solidFill>
                <a:latin typeface="Times New Roman" panose="02020603050405020304" pitchFamily="18" charset="0"/>
                <a:cs typeface="Times New Roman" panose="02020603050405020304" pitchFamily="18" charset="0"/>
              </a:rPr>
              <a:t>HẾT GIỜ</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1"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randombar(horizontal)">
                                      <p:cBhvr>
                                        <p:cTn id="7" dur="500"/>
                                        <p:tgtEl>
                                          <p:spTgt spid="21"/>
                                        </p:tgtEl>
                                      </p:cBhvr>
                                    </p:animEffect>
                                  </p:childTnLst>
                                </p:cTn>
                              </p:par>
                              <p:par>
                                <p:cTn id="8" presetID="10" presetClass="entr" presetSubtype="0" repeatCount="indefinite" fill="remove"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par>
                                <p:cTn id="11" presetID="10" presetClass="entr" presetSubtype="0" repeatCount="indefinite" fill="remove"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10" presetClass="entr" presetSubtype="0" repeatCount="indefinite" fill="remove"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repeatCount="indefinite" fill="remove"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par>
                          <p:cTn id="20" fill="hold">
                            <p:stCondLst>
                              <p:cond delay="500"/>
                            </p:stCondLst>
                            <p:childTnLst>
                              <p:par>
                                <p:cTn id="21" presetID="2" presetClass="entr" presetSubtype="12" fill="hold" nodeType="afterEffect">
                                  <p:stCondLst>
                                    <p:cond delay="0"/>
                                  </p:stCondLst>
                                  <p:childTnLst>
                                    <p:set>
                                      <p:cBhvr>
                                        <p:cTn id="22" dur="1" fill="hold">
                                          <p:stCondLst>
                                            <p:cond delay="0"/>
                                          </p:stCondLst>
                                        </p:cTn>
                                        <p:tgtEl>
                                          <p:spTgt spid="270"/>
                                        </p:tgtEl>
                                        <p:attrNameLst>
                                          <p:attrName>style.visibility</p:attrName>
                                        </p:attrNameLst>
                                      </p:cBhvr>
                                      <p:to>
                                        <p:strVal val="visible"/>
                                      </p:to>
                                    </p:set>
                                    <p:anim calcmode="lin" valueType="num">
                                      <p:cBhvr additive="base">
                                        <p:cTn id="23" dur="1250" fill="hold"/>
                                        <p:tgtEl>
                                          <p:spTgt spid="270"/>
                                        </p:tgtEl>
                                        <p:attrNameLst>
                                          <p:attrName>ppt_x</p:attrName>
                                        </p:attrNameLst>
                                      </p:cBhvr>
                                      <p:tavLst>
                                        <p:tav tm="0">
                                          <p:val>
                                            <p:strVal val="0-#ppt_w/2"/>
                                          </p:val>
                                        </p:tav>
                                        <p:tav tm="100000">
                                          <p:val>
                                            <p:strVal val="#ppt_x"/>
                                          </p:val>
                                        </p:tav>
                                      </p:tavLst>
                                    </p:anim>
                                    <p:anim calcmode="lin" valueType="num">
                                      <p:cBhvr additive="base">
                                        <p:cTn id="24" dur="1250" fill="hold"/>
                                        <p:tgtEl>
                                          <p:spTgt spid="27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nodeType="clickEffect">
                                  <p:stCondLst>
                                    <p:cond delay="0"/>
                                  </p:stCondLst>
                                  <p:childTnLst>
                                    <p:set>
                                      <p:cBhvr>
                                        <p:cTn id="28" dur="1" fill="hold">
                                          <p:stCondLst>
                                            <p:cond delay="0"/>
                                          </p:stCondLst>
                                        </p:cTn>
                                        <p:tgtEl>
                                          <p:spTgt spid="271"/>
                                        </p:tgtEl>
                                        <p:attrNameLst>
                                          <p:attrName>style.visibility</p:attrName>
                                        </p:attrNameLst>
                                      </p:cBhvr>
                                      <p:to>
                                        <p:strVal val="visible"/>
                                      </p:to>
                                    </p:set>
                                    <p:anim calcmode="lin" valueType="num">
                                      <p:cBhvr>
                                        <p:cTn id="29" dur="500" fill="hold"/>
                                        <p:tgtEl>
                                          <p:spTgt spid="271"/>
                                        </p:tgtEl>
                                        <p:attrNameLst>
                                          <p:attrName>ppt_w</p:attrName>
                                        </p:attrNameLst>
                                      </p:cBhvr>
                                      <p:tavLst>
                                        <p:tav tm="0">
                                          <p:val>
                                            <p:fltVal val="0"/>
                                          </p:val>
                                        </p:tav>
                                        <p:tav tm="100000">
                                          <p:val>
                                            <p:strVal val="#ppt_w"/>
                                          </p:val>
                                        </p:tav>
                                      </p:tavLst>
                                    </p:anim>
                                    <p:anim calcmode="lin" valueType="num">
                                      <p:cBhvr>
                                        <p:cTn id="30" dur="500" fill="hold"/>
                                        <p:tgtEl>
                                          <p:spTgt spid="271"/>
                                        </p:tgtEl>
                                        <p:attrNameLst>
                                          <p:attrName>ppt_h</p:attrName>
                                        </p:attrNameLst>
                                      </p:cBhvr>
                                      <p:tavLst>
                                        <p:tav tm="0">
                                          <p:val>
                                            <p:fltVal val="0"/>
                                          </p:val>
                                        </p:tav>
                                        <p:tav tm="100000">
                                          <p:val>
                                            <p:strVal val="#ppt_h"/>
                                          </p:val>
                                        </p:tav>
                                      </p:tavLst>
                                    </p:anim>
                                    <p:animEffect transition="in" filter="fade">
                                      <p:cBhvr>
                                        <p:cTn id="31" dur="500"/>
                                        <p:tgtEl>
                                          <p:spTgt spid="271"/>
                                        </p:tgtEl>
                                      </p:cBhvr>
                                    </p:animEffect>
                                  </p:childTnLst>
                                </p:cTn>
                              </p:par>
                            </p:childTnLst>
                          </p:cTn>
                        </p:par>
                      </p:childTnLst>
                    </p:cTn>
                  </p:par>
                  <p:par>
                    <p:cTn id="32" fill="hold">
                      <p:stCondLst>
                        <p:cond delay="indefinite"/>
                      </p:stCondLst>
                      <p:childTnLst>
                        <p:par>
                          <p:cTn id="33" fill="hold">
                            <p:stCondLst>
                              <p:cond delay="0"/>
                            </p:stCondLst>
                            <p:childTnLst>
                              <p:par>
                                <p:cTn id="34" presetID="32" presetClass="emph" presetSubtype="0" repeatCount="indefinite" fill="remove" nodeType="clickEffect">
                                  <p:stCondLst>
                                    <p:cond delay="0"/>
                                  </p:stCondLst>
                                  <p:childTnLst>
                                    <p:animRot by="120000">
                                      <p:cBhvr>
                                        <p:cTn id="35" dur="100" fill="hold">
                                          <p:stCondLst>
                                            <p:cond delay="0"/>
                                          </p:stCondLst>
                                        </p:cTn>
                                        <p:tgtEl>
                                          <p:spTgt spid="271"/>
                                        </p:tgtEl>
                                        <p:attrNameLst>
                                          <p:attrName>r</p:attrName>
                                        </p:attrNameLst>
                                      </p:cBhvr>
                                    </p:animRot>
                                    <p:animRot by="-240000">
                                      <p:cBhvr>
                                        <p:cTn id="36" dur="200" fill="hold">
                                          <p:stCondLst>
                                            <p:cond delay="200"/>
                                          </p:stCondLst>
                                        </p:cTn>
                                        <p:tgtEl>
                                          <p:spTgt spid="271"/>
                                        </p:tgtEl>
                                        <p:attrNameLst>
                                          <p:attrName>r</p:attrName>
                                        </p:attrNameLst>
                                      </p:cBhvr>
                                    </p:animRot>
                                    <p:animRot by="240000">
                                      <p:cBhvr>
                                        <p:cTn id="37" dur="200" fill="hold">
                                          <p:stCondLst>
                                            <p:cond delay="400"/>
                                          </p:stCondLst>
                                        </p:cTn>
                                        <p:tgtEl>
                                          <p:spTgt spid="271"/>
                                        </p:tgtEl>
                                        <p:attrNameLst>
                                          <p:attrName>r</p:attrName>
                                        </p:attrNameLst>
                                      </p:cBhvr>
                                    </p:animRot>
                                    <p:animRot by="-240000">
                                      <p:cBhvr>
                                        <p:cTn id="38" dur="200" fill="hold">
                                          <p:stCondLst>
                                            <p:cond delay="600"/>
                                          </p:stCondLst>
                                        </p:cTn>
                                        <p:tgtEl>
                                          <p:spTgt spid="271"/>
                                        </p:tgtEl>
                                        <p:attrNameLst>
                                          <p:attrName>r</p:attrName>
                                        </p:attrNameLst>
                                      </p:cBhvr>
                                    </p:animRot>
                                    <p:animRot by="120000">
                                      <p:cBhvr>
                                        <p:cTn id="39" dur="200" fill="hold">
                                          <p:stCondLst>
                                            <p:cond delay="800"/>
                                          </p:stCondLst>
                                        </p:cTn>
                                        <p:tgtEl>
                                          <p:spTgt spid="27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40" restart="whenNotActive" fill="hold" evtFilter="cancelBubble" nodeType="interactiveSeq">
                <p:stCondLst>
                  <p:cond evt="onClick" delay="0">
                    <p:tgtEl>
                      <p:spTgt spid="21"/>
                    </p:tgtEl>
                  </p:cond>
                </p:stCondLst>
                <p:endSync evt="end" delay="0">
                  <p:rtn val="all"/>
                </p:endSync>
                <p:childTnLst>
                  <p:par>
                    <p:cTn id="41" fill="hold">
                      <p:stCondLst>
                        <p:cond delay="0"/>
                      </p:stCondLst>
                      <p:childTnLst>
                        <p:par>
                          <p:cTn id="42" fill="hold">
                            <p:stCondLst>
                              <p:cond delay="0"/>
                            </p:stCondLst>
                            <p:childTnLst>
                              <p:par>
                                <p:cTn id="43" presetID="22" presetClass="exit" presetSubtype="8" fill="hold" grpId="0" nodeType="withEffect">
                                  <p:stCondLst>
                                    <p:cond delay="0"/>
                                  </p:stCondLst>
                                  <p:childTnLst>
                                    <p:animEffect transition="out" filter="wipe(left)">
                                      <p:cBhvr>
                                        <p:cTn id="44" dur="59000"/>
                                        <p:tgtEl>
                                          <p:spTgt spid="19"/>
                                        </p:tgtEl>
                                      </p:cBhvr>
                                    </p:animEffect>
                                    <p:set>
                                      <p:cBhvr>
                                        <p:cTn id="45" dur="1" fill="hold">
                                          <p:stCondLst>
                                            <p:cond delay="58999"/>
                                          </p:stCondLst>
                                        </p:cTn>
                                        <p:tgtEl>
                                          <p:spTgt spid="19"/>
                                        </p:tgtEl>
                                        <p:attrNameLst>
                                          <p:attrName>style.visibility</p:attrName>
                                        </p:attrNameLst>
                                      </p:cBhvr>
                                      <p:to>
                                        <p:strVal val="hidden"/>
                                      </p:to>
                                    </p:set>
                                  </p:childTnLst>
                                </p:cTn>
                              </p:par>
                            </p:childTnLst>
                          </p:cTn>
                        </p:par>
                        <p:par>
                          <p:cTn id="46" fill="hold">
                            <p:stCondLst>
                              <p:cond delay="59000"/>
                            </p:stCondLst>
                            <p:childTnLst>
                              <p:par>
                                <p:cTn id="47" presetID="10" presetClass="exit" presetSubtype="0" fill="hold" grpId="0" nodeType="afterEffect">
                                  <p:stCondLst>
                                    <p:cond delay="0"/>
                                  </p:stCondLst>
                                  <p:childTnLst>
                                    <p:animEffect transition="out" filter="fade">
                                      <p:cBhvr>
                                        <p:cTn id="48" dur="500"/>
                                        <p:tgtEl>
                                          <p:spTgt spid="21"/>
                                        </p:tgtEl>
                                      </p:cBhvr>
                                    </p:animEffect>
                                    <p:set>
                                      <p:cBhvr>
                                        <p:cTn id="49" dur="1" fill="hold">
                                          <p:stCondLst>
                                            <p:cond delay="499"/>
                                          </p:stCondLst>
                                        </p:cTn>
                                        <p:tgtEl>
                                          <p:spTgt spid="21"/>
                                        </p:tgtEl>
                                        <p:attrNameLst>
                                          <p:attrName>style.visibility</p:attrName>
                                        </p:attrNameLst>
                                      </p:cBhvr>
                                      <p:to>
                                        <p:strVal val="hidden"/>
                                      </p:to>
                                    </p:set>
                                  </p:childTnLst>
                                </p:cTn>
                              </p:par>
                              <p:par>
                                <p:cTn id="50" presetID="53" presetClass="entr" presetSubtype="16" fill="hold" grpId="0" nodeType="with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p:cTn id="52" dur="500" fill="hold"/>
                                        <p:tgtEl>
                                          <p:spTgt spid="20"/>
                                        </p:tgtEl>
                                        <p:attrNameLst>
                                          <p:attrName>ppt_w</p:attrName>
                                        </p:attrNameLst>
                                      </p:cBhvr>
                                      <p:tavLst>
                                        <p:tav tm="0">
                                          <p:val>
                                            <p:fltVal val="0"/>
                                          </p:val>
                                        </p:tav>
                                        <p:tav tm="100000">
                                          <p:val>
                                            <p:strVal val="#ppt_w"/>
                                          </p:val>
                                        </p:tav>
                                      </p:tavLst>
                                    </p:anim>
                                    <p:anim calcmode="lin" valueType="num">
                                      <p:cBhvr>
                                        <p:cTn id="53" dur="500" fill="hold"/>
                                        <p:tgtEl>
                                          <p:spTgt spid="20"/>
                                        </p:tgtEl>
                                        <p:attrNameLst>
                                          <p:attrName>ppt_h</p:attrName>
                                        </p:attrNameLst>
                                      </p:cBhvr>
                                      <p:tavLst>
                                        <p:tav tm="0">
                                          <p:val>
                                            <p:fltVal val="0"/>
                                          </p:val>
                                        </p:tav>
                                        <p:tav tm="100000">
                                          <p:val>
                                            <p:strVal val="#ppt_h"/>
                                          </p:val>
                                        </p:tav>
                                      </p:tavLst>
                                    </p:anim>
                                    <p:animEffect transition="in" filter="fade">
                                      <p:cBhvr>
                                        <p:cTn id="54" dur="500"/>
                                        <p:tgtEl>
                                          <p:spTgt spid="20"/>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xit" presetSubtype="0" fill="hold" grpId="1" nodeType="clickEffect">
                                  <p:stCondLst>
                                    <p:cond delay="0"/>
                                  </p:stCondLst>
                                  <p:childTnLst>
                                    <p:animEffect transition="out" filter="fade">
                                      <p:cBhvr>
                                        <p:cTn id="58" dur="500"/>
                                        <p:tgtEl>
                                          <p:spTgt spid="20"/>
                                        </p:tgtEl>
                                      </p:cBhvr>
                                    </p:animEffect>
                                    <p:set>
                                      <p:cBhvr>
                                        <p:cTn id="59" dur="1" fill="hold">
                                          <p:stCondLst>
                                            <p:cond delay="499"/>
                                          </p:stCondLst>
                                        </p:cTn>
                                        <p:tgtEl>
                                          <p:spTgt spid="20"/>
                                        </p:tgtEl>
                                        <p:attrNameLst>
                                          <p:attrName>style.visibility</p:attrName>
                                        </p:attrNameLst>
                                      </p:cBhvr>
                                      <p:to>
                                        <p:strVal val="hidden"/>
                                      </p:to>
                                    </p:set>
                                  </p:childTnLst>
                                </p:cTn>
                              </p:par>
                            </p:childTnLst>
                          </p:cTn>
                        </p:par>
                      </p:childTnLst>
                    </p:cTn>
                  </p:par>
                </p:childTnLst>
              </p:cTn>
              <p:nextCondLst>
                <p:cond evt="onClick" delay="0">
                  <p:tgtEl>
                    <p:spTgt spid="21"/>
                  </p:tgtEl>
                </p:cond>
              </p:nextCondLst>
            </p:seq>
          </p:childTnLst>
        </p:cTn>
      </p:par>
    </p:tnLst>
    <p:bldLst>
      <p:bldP spid="16" grpId="0"/>
      <p:bldP spid="19" grpId="0" animBg="1"/>
      <p:bldP spid="21" grpId="0"/>
      <p:bldP spid="21" grpId="1"/>
      <p:bldP spid="20" grpId="0" animBg="1"/>
      <p:bldP spid="20" grpId="1"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7" name="Picture 7"/>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flipH="1">
            <a:off x="16306800" y="7151207"/>
            <a:ext cx="2195826" cy="3135793"/>
          </a:xfrm>
          <a:prstGeom prst="rect">
            <a:avLst/>
          </a:prstGeom>
        </p:spPr>
      </p:pic>
      <p:pic>
        <p:nvPicPr>
          <p:cNvPr id="8" name="Picture 8"/>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7" y="748126"/>
            <a:ext cx="16002000"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5" name="Picture 14">
            <a:extLst>
              <a:ext uri="{FF2B5EF4-FFF2-40B4-BE49-F238E27FC236}">
                <a16:creationId xmlns:a16="http://schemas.microsoft.com/office/drawing/2014/main" id="{02697071-9118-3D1F-8D06-2B0FC0FB3012}"/>
              </a:ext>
            </a:extLst>
          </p:cNvPr>
          <p:cNvPicPr>
            <a:picLocks noChangeAspect="1"/>
          </p:cNvPicPr>
          <p:nvPr/>
        </p:nvPicPr>
        <p:blipFill rotWithShape="1">
          <a:blip r:embed="rId12" cstate="print">
            <a:extLst>
              <a:ext uri="{28A0092B-C50C-407E-A947-70E740481C1C}">
                <a14:useLocalDpi xmlns:a14="http://schemas.microsoft.com/office/drawing/2010/main" val="0"/>
              </a:ext>
            </a:extLst>
          </a:blip>
          <a:srcRect r="52867"/>
          <a:stretch/>
        </p:blipFill>
        <p:spPr>
          <a:xfrm>
            <a:off x="1431603" y="1059399"/>
            <a:ext cx="5910355" cy="8786134"/>
          </a:xfrm>
          <a:prstGeom prst="rect">
            <a:avLst/>
          </a:prstGeom>
        </p:spPr>
      </p:pic>
      <p:sp>
        <p:nvSpPr>
          <p:cNvPr id="10" name="Rectangle 9">
            <a:extLst>
              <a:ext uri="{FF2B5EF4-FFF2-40B4-BE49-F238E27FC236}">
                <a16:creationId xmlns:a16="http://schemas.microsoft.com/office/drawing/2014/main" id="{374DB21C-E8CA-D489-3C74-D8924146936D}"/>
              </a:ext>
            </a:extLst>
          </p:cNvPr>
          <p:cNvSpPr/>
          <p:nvPr/>
        </p:nvSpPr>
        <p:spPr>
          <a:xfrm>
            <a:off x="12006101" y="3543300"/>
            <a:ext cx="4081451"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2493F23A-2112-30C2-E022-B2F3B334558B}"/>
              </a:ext>
            </a:extLst>
          </p:cNvPr>
          <p:cNvSpPr/>
          <p:nvPr/>
        </p:nvSpPr>
        <p:spPr>
          <a:xfrm>
            <a:off x="7924651" y="4174409"/>
            <a:ext cx="8162901"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883F5FA3-4940-A016-0DC5-74356373E6A0}"/>
              </a:ext>
            </a:extLst>
          </p:cNvPr>
          <p:cNvSpPr/>
          <p:nvPr/>
        </p:nvSpPr>
        <p:spPr>
          <a:xfrm>
            <a:off x="7924651" y="4838700"/>
            <a:ext cx="1524149"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33C56B96-E3F9-D996-C6DF-223577238D98}"/>
              </a:ext>
            </a:extLst>
          </p:cNvPr>
          <p:cNvSpPr/>
          <p:nvPr/>
        </p:nvSpPr>
        <p:spPr>
          <a:xfrm>
            <a:off x="10312400" y="4872909"/>
            <a:ext cx="5775152"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A7E06D8-2DFA-DE8A-62D8-84CB6645805C}"/>
              </a:ext>
            </a:extLst>
          </p:cNvPr>
          <p:cNvSpPr/>
          <p:nvPr/>
        </p:nvSpPr>
        <p:spPr>
          <a:xfrm>
            <a:off x="7890274" y="5504018"/>
            <a:ext cx="4835126"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D172EE91-C793-0047-909F-2AAE5BB170AF}"/>
              </a:ext>
            </a:extLst>
          </p:cNvPr>
          <p:cNvSpPr/>
          <p:nvPr/>
        </p:nvSpPr>
        <p:spPr>
          <a:xfrm>
            <a:off x="14910950" y="6673421"/>
            <a:ext cx="1221689"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C4E111FE-EF1C-0524-9708-90B5A5F216D5}"/>
              </a:ext>
            </a:extLst>
          </p:cNvPr>
          <p:cNvSpPr/>
          <p:nvPr/>
        </p:nvSpPr>
        <p:spPr>
          <a:xfrm>
            <a:off x="7964850" y="7200662"/>
            <a:ext cx="1788750" cy="685800"/>
          </a:xfrm>
          <a:prstGeom prst="rect">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42311CA-BBEC-4F76-09B6-257D8CF356A8}"/>
              </a:ext>
            </a:extLst>
          </p:cNvPr>
          <p:cNvSpPr txBox="1"/>
          <p:nvPr/>
        </p:nvSpPr>
        <p:spPr>
          <a:xfrm>
            <a:off x="7924651" y="1135456"/>
            <a:ext cx="8162901" cy="8710077"/>
          </a:xfrm>
          <a:prstGeom prst="rect">
            <a:avLst/>
          </a:prstGeom>
          <a:noFill/>
        </p:spPr>
        <p:txBody>
          <a:bodyPr wrap="square" rtlCol="0">
            <a:spAutoFit/>
          </a:bodyPr>
          <a:lstStyle/>
          <a:p>
            <a:pPr algn="just"/>
            <a:r>
              <a:rPr lang="vi-VN" sz="4000"/>
              <a:t>• Cơ thể dễ mắc các bệnh do vi khuẩn</a:t>
            </a:r>
            <a:r>
              <a:rPr lang="en-US" sz="4000"/>
              <a:t> </a:t>
            </a:r>
            <a:r>
              <a:rPr lang="vi-VN" sz="4000"/>
              <a:t>gây ra khi điều kiện sống không</a:t>
            </a:r>
            <a:r>
              <a:rPr lang="en-US" sz="4000"/>
              <a:t> </a:t>
            </a:r>
            <a:r>
              <a:rPr lang="vi-VN" sz="4000"/>
              <a:t>đảm bảo vệ sinh hoặc việc giữ vệ</a:t>
            </a:r>
            <a:r>
              <a:rPr lang="en-US" sz="4000"/>
              <a:t> </a:t>
            </a:r>
            <a:r>
              <a:rPr lang="vi-VN" sz="4000"/>
              <a:t>sinh cá nhân không tốt.</a:t>
            </a:r>
          </a:p>
          <a:p>
            <a:pPr algn="just"/>
            <a:r>
              <a:rPr lang="vi-VN" sz="4000"/>
              <a:t>• Ở tuổi dậy thì, tuyến mồ hôi và</a:t>
            </a:r>
            <a:r>
              <a:rPr lang="en-US" sz="4000"/>
              <a:t> </a:t>
            </a:r>
            <a:r>
              <a:rPr lang="vi-VN" sz="4000"/>
              <a:t>tuyến bã nhờn dưới da phát triển</a:t>
            </a:r>
            <a:r>
              <a:rPr lang="en-US" sz="4000"/>
              <a:t> </a:t>
            </a:r>
            <a:r>
              <a:rPr lang="vi-VN" sz="4000"/>
              <a:t>mạnh, tạo môi trường thuận lợi</a:t>
            </a:r>
            <a:r>
              <a:rPr lang="en-US" sz="4000"/>
              <a:t> </a:t>
            </a:r>
            <a:r>
              <a:rPr lang="vi-VN" sz="4000"/>
              <a:t>cho vi khuẩn phát triển, gây ra mùi,</a:t>
            </a:r>
            <a:r>
              <a:rPr lang="en-US" sz="4000"/>
              <a:t> </a:t>
            </a:r>
            <a:r>
              <a:rPr lang="vi-VN" sz="4000"/>
              <a:t>mụn trứng cá,...</a:t>
            </a:r>
          </a:p>
          <a:p>
            <a:pPr algn="just"/>
            <a:r>
              <a:rPr lang="vi-VN" sz="4000"/>
              <a:t>• Ở tuổi dậy thì, khi nữ có kinh nguyệt,</a:t>
            </a:r>
            <a:r>
              <a:rPr lang="en-US" sz="4000"/>
              <a:t> </a:t>
            </a:r>
            <a:r>
              <a:rPr lang="vi-VN" sz="4000"/>
              <a:t>nam có hiện tượng mộng tinh,...</a:t>
            </a:r>
            <a:r>
              <a:rPr lang="en-US" sz="4000"/>
              <a:t> </a:t>
            </a:r>
            <a:r>
              <a:rPr lang="vi-VN" sz="4000"/>
              <a:t>tạo môi trường thuận lợi cho</a:t>
            </a:r>
            <a:r>
              <a:rPr lang="en-US" sz="4000"/>
              <a:t> </a:t>
            </a:r>
            <a:r>
              <a:rPr lang="vi-VN" sz="4000"/>
              <a:t>vi khuẩn phát triển và có thể</a:t>
            </a:r>
            <a:r>
              <a:rPr lang="en-US" sz="4000"/>
              <a:t> </a:t>
            </a:r>
            <a:r>
              <a:rPr lang="vi-VN" sz="4000"/>
              <a:t>gây viêm nhiễm cơ quan sinh dục.</a:t>
            </a:r>
            <a:endParaRPr lang="en-US" sz="4000"/>
          </a:p>
        </p:txBody>
      </p:sp>
    </p:spTree>
    <p:extLst>
      <p:ext uri="{BB962C8B-B14F-4D97-AF65-F5344CB8AC3E}">
        <p14:creationId xmlns:p14="http://schemas.microsoft.com/office/powerpoint/2010/main" val="36084187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barn(inVertical)">
                                      <p:cBhvr>
                                        <p:cTn id="15" dur="500"/>
                                        <p:tgtEl>
                                          <p:spTgt spid="11"/>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barn(inVertical)">
                                      <p:cBhvr>
                                        <p:cTn id="21" dur="500"/>
                                        <p:tgtEl>
                                          <p:spTgt spid="1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barn(inVertical)">
                                      <p:cBhvr>
                                        <p:cTn id="24" dur="500"/>
                                        <p:tgtEl>
                                          <p:spTgt spid="16"/>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barn(inVertical)">
                                      <p:cBhvr>
                                        <p:cTn id="30"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4" grpId="0" animBg="1"/>
      <p:bldP spid="16" grpId="0" animBg="1"/>
      <p:bldP spid="17" grpId="0" animBg="1"/>
      <p:bldP spid="1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3E4"/>
        </a:solidFill>
        <a:effectLst/>
      </p:bgPr>
    </p:bg>
    <p:spTree>
      <p:nvGrpSpPr>
        <p:cNvPr id="1" name=""/>
        <p:cNvGrpSpPr/>
        <p:nvPr/>
      </p:nvGrpSpPr>
      <p:grpSpPr>
        <a:xfrm>
          <a:off x="0" y="0"/>
          <a:ext cx="0" cy="0"/>
          <a:chOff x="0" y="0"/>
          <a:chExt cx="0" cy="0"/>
        </a:xfrm>
      </p:grpSpPr>
      <p:pic>
        <p:nvPicPr>
          <p:cNvPr id="514" name="Picture 2">
            <a:extLst>
              <a:ext uri="{FF2B5EF4-FFF2-40B4-BE49-F238E27FC236}">
                <a16:creationId xmlns:a16="http://schemas.microsoft.com/office/drawing/2014/main" id="{11C3F0CC-A846-4AAA-A6E7-B5D4EDB81CB0}"/>
              </a:ext>
            </a:extLst>
          </p:cNvPr>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5206380" y="1428586"/>
            <a:ext cx="7866876" cy="7429828"/>
          </a:xfrm>
          <a:prstGeom prst="rect">
            <a:avLst/>
          </a:prstGeom>
        </p:spPr>
      </p:pic>
      <p:sp>
        <p:nvSpPr>
          <p:cNvPr id="5" name="TextBox 5"/>
          <p:cNvSpPr txBox="1"/>
          <p:nvPr/>
        </p:nvSpPr>
        <p:spPr>
          <a:xfrm>
            <a:off x="6227167" y="2975165"/>
            <a:ext cx="6338316" cy="3323987"/>
          </a:xfrm>
          <a:prstGeom prst="rect">
            <a:avLst/>
          </a:prstGeom>
        </p:spPr>
        <p:txBody>
          <a:bodyPr wrap="square" lIns="0" tIns="0" rIns="0" bIns="0" rtlCol="0" anchor="t">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vi-VN"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Kể thêm những lí do cần giữ vệ sinh cơ thể, đặc biệt là ở tuổi</a:t>
            </a:r>
            <a:r>
              <a:rPr kumimoji="0" lang="en-US"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 </a:t>
            </a:r>
            <a:r>
              <a:rPr kumimoji="0" lang="vi-VN"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dậy thì.</a:t>
            </a:r>
            <a:endParaRPr kumimoji="0" lang="en-US"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endParaRPr>
          </a:p>
        </p:txBody>
      </p:sp>
      <p:grpSp>
        <p:nvGrpSpPr>
          <p:cNvPr id="30" name="Group 29">
            <a:extLst>
              <a:ext uri="{FF2B5EF4-FFF2-40B4-BE49-F238E27FC236}">
                <a16:creationId xmlns:a16="http://schemas.microsoft.com/office/drawing/2014/main" id="{A8B7C403-2698-4507-B228-A9A2C71D4955}"/>
              </a:ext>
            </a:extLst>
          </p:cNvPr>
          <p:cNvGrpSpPr/>
          <p:nvPr/>
        </p:nvGrpSpPr>
        <p:grpSpPr>
          <a:xfrm flipH="1">
            <a:off x="614241" y="739923"/>
            <a:ext cx="4553578" cy="9163468"/>
            <a:chOff x="391588" y="4037105"/>
            <a:chExt cx="3024478" cy="6109991"/>
          </a:xfrm>
        </p:grpSpPr>
        <p:grpSp>
          <p:nvGrpSpPr>
            <p:cNvPr id="31" name="Graphic 16">
              <a:extLst>
                <a:ext uri="{FF2B5EF4-FFF2-40B4-BE49-F238E27FC236}">
                  <a16:creationId xmlns:a16="http://schemas.microsoft.com/office/drawing/2014/main" id="{575D665B-AA3C-4EBD-861B-0A20766EDA50}"/>
                </a:ext>
              </a:extLst>
            </p:cNvPr>
            <p:cNvGrpSpPr/>
            <p:nvPr/>
          </p:nvGrpSpPr>
          <p:grpSpPr>
            <a:xfrm>
              <a:off x="391588" y="9462778"/>
              <a:ext cx="1106461" cy="439919"/>
              <a:chOff x="391588" y="9462778"/>
              <a:chExt cx="1106461" cy="439919"/>
            </a:xfrm>
          </p:grpSpPr>
          <p:grpSp>
            <p:nvGrpSpPr>
              <p:cNvPr id="258" name="Graphic 16">
                <a:extLst>
                  <a:ext uri="{FF2B5EF4-FFF2-40B4-BE49-F238E27FC236}">
                    <a16:creationId xmlns:a16="http://schemas.microsoft.com/office/drawing/2014/main" id="{5E025AA1-E4AB-4D65-9441-DCA6FBE8F965}"/>
                  </a:ext>
                </a:extLst>
              </p:cNvPr>
              <p:cNvGrpSpPr/>
              <p:nvPr/>
            </p:nvGrpSpPr>
            <p:grpSpPr>
              <a:xfrm>
                <a:off x="391588" y="9707177"/>
                <a:ext cx="1106461" cy="195519"/>
                <a:chOff x="391588" y="9707177"/>
                <a:chExt cx="1106461" cy="195519"/>
              </a:xfrm>
            </p:grpSpPr>
            <p:sp>
              <p:nvSpPr>
                <p:cNvPr id="281" name="Freeform: Shape 280">
                  <a:extLst>
                    <a:ext uri="{FF2B5EF4-FFF2-40B4-BE49-F238E27FC236}">
                      <a16:creationId xmlns:a16="http://schemas.microsoft.com/office/drawing/2014/main" id="{99598A9E-F068-4EA4-BE4D-F6F96658189F}"/>
                    </a:ext>
                  </a:extLst>
                </p:cNvPr>
                <p:cNvSpPr/>
                <p:nvPr/>
              </p:nvSpPr>
              <p:spPr>
                <a:xfrm>
                  <a:off x="401056" y="9731617"/>
                  <a:ext cx="1084773" cy="159504"/>
                </a:xfrm>
                <a:custGeom>
                  <a:avLst/>
                  <a:gdLst>
                    <a:gd name="connsiteX0" fmla="*/ 9412 w 1084773"/>
                    <a:gd name="connsiteY0" fmla="*/ 0 h 159504"/>
                    <a:gd name="connsiteX1" fmla="*/ 3302 w 1084773"/>
                    <a:gd name="connsiteY1" fmla="*/ 18330 h 159504"/>
                    <a:gd name="connsiteX2" fmla="*/ 510433 w 1084773"/>
                    <a:gd name="connsiteY2" fmla="*/ 158860 h 159504"/>
                    <a:gd name="connsiteX3" fmla="*/ 1084773 w 1084773"/>
                    <a:gd name="connsiteY3" fmla="*/ 42770 h 159504"/>
                    <a:gd name="connsiteX4" fmla="*/ 1084773 w 1084773"/>
                    <a:gd name="connsiteY4" fmla="*/ 36660 h 159504"/>
                    <a:gd name="connsiteX5" fmla="*/ 559313 w 1084773"/>
                    <a:gd name="connsiteY5" fmla="*/ 109980 h 159504"/>
                    <a:gd name="connsiteX6" fmla="*/ 9412 w 1084773"/>
                    <a:gd name="connsiteY6" fmla="*/ 0 h 1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73" h="159504">
                      <a:moveTo>
                        <a:pt x="9412" y="0"/>
                      </a:moveTo>
                      <a:cubicBezTo>
                        <a:pt x="9412" y="6110"/>
                        <a:pt x="3302" y="12220"/>
                        <a:pt x="3302" y="18330"/>
                      </a:cubicBezTo>
                      <a:cubicBezTo>
                        <a:pt x="-33358" y="128310"/>
                        <a:pt x="241593" y="164970"/>
                        <a:pt x="510433" y="158860"/>
                      </a:cubicBezTo>
                      <a:cubicBezTo>
                        <a:pt x="779273" y="152750"/>
                        <a:pt x="1078663" y="140530"/>
                        <a:pt x="1084773" y="42770"/>
                      </a:cubicBezTo>
                      <a:cubicBezTo>
                        <a:pt x="1084773" y="42770"/>
                        <a:pt x="1084773" y="42770"/>
                        <a:pt x="1084773" y="36660"/>
                      </a:cubicBezTo>
                      <a:cubicBezTo>
                        <a:pt x="1023673" y="73320"/>
                        <a:pt x="864813" y="91650"/>
                        <a:pt x="559313" y="109980"/>
                      </a:cubicBezTo>
                      <a:cubicBezTo>
                        <a:pt x="82733" y="134420"/>
                        <a:pt x="9412" y="12220"/>
                        <a:pt x="9412" y="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2" name="Freeform: Shape 281">
                  <a:extLst>
                    <a:ext uri="{FF2B5EF4-FFF2-40B4-BE49-F238E27FC236}">
                      <a16:creationId xmlns:a16="http://schemas.microsoft.com/office/drawing/2014/main" id="{D9A2768B-D87F-4634-8C95-D7568091361F}"/>
                    </a:ext>
                  </a:extLst>
                </p:cNvPr>
                <p:cNvSpPr/>
                <p:nvPr/>
              </p:nvSpPr>
              <p:spPr>
                <a:xfrm>
                  <a:off x="391588" y="9707177"/>
                  <a:ext cx="1106461" cy="195519"/>
                </a:xfrm>
                <a:custGeom>
                  <a:avLst/>
                  <a:gdLst>
                    <a:gd name="connsiteX0" fmla="*/ 458801 w 1106461"/>
                    <a:gd name="connsiteY0" fmla="*/ 189410 h 195519"/>
                    <a:gd name="connsiteX1" fmla="*/ 12771 w 1106461"/>
                    <a:gd name="connsiteY1" fmla="*/ 97760 h 195519"/>
                    <a:gd name="connsiteX2" fmla="*/ 6661 w 1106461"/>
                    <a:gd name="connsiteY2" fmla="*/ 36660 h 195519"/>
                    <a:gd name="connsiteX3" fmla="*/ 12771 w 1106461"/>
                    <a:gd name="connsiteY3" fmla="*/ 18330 h 195519"/>
                    <a:gd name="connsiteX4" fmla="*/ 18881 w 1106461"/>
                    <a:gd name="connsiteY4" fmla="*/ 0 h 195519"/>
                    <a:gd name="connsiteX5" fmla="*/ 24991 w 1106461"/>
                    <a:gd name="connsiteY5" fmla="*/ 18330 h 195519"/>
                    <a:gd name="connsiteX6" fmla="*/ 458801 w 1106461"/>
                    <a:gd name="connsiteY6" fmla="*/ 128310 h 195519"/>
                    <a:gd name="connsiteX7" fmla="*/ 574891 w 1106461"/>
                    <a:gd name="connsiteY7" fmla="*/ 128310 h 195519"/>
                    <a:gd name="connsiteX8" fmla="*/ 1094242 w 1106461"/>
                    <a:gd name="connsiteY8" fmla="*/ 54990 h 195519"/>
                    <a:gd name="connsiteX9" fmla="*/ 1106462 w 1106461"/>
                    <a:gd name="connsiteY9" fmla="*/ 48880 h 195519"/>
                    <a:gd name="connsiteX10" fmla="*/ 1106462 w 1106461"/>
                    <a:gd name="connsiteY10" fmla="*/ 67210 h 195519"/>
                    <a:gd name="connsiteX11" fmla="*/ 519901 w 1106461"/>
                    <a:gd name="connsiteY11" fmla="*/ 195520 h 195519"/>
                    <a:gd name="connsiteX12" fmla="*/ 458801 w 1106461"/>
                    <a:gd name="connsiteY12" fmla="*/ 189410 h 195519"/>
                    <a:gd name="connsiteX13" fmla="*/ 18881 w 1106461"/>
                    <a:gd name="connsiteY13" fmla="*/ 42770 h 195519"/>
                    <a:gd name="connsiteX14" fmla="*/ 18881 w 1106461"/>
                    <a:gd name="connsiteY14" fmla="*/ 42770 h 195519"/>
                    <a:gd name="connsiteX15" fmla="*/ 24991 w 1106461"/>
                    <a:gd name="connsiteY15" fmla="*/ 91650 h 195519"/>
                    <a:gd name="connsiteX16" fmla="*/ 458801 w 1106461"/>
                    <a:gd name="connsiteY16" fmla="*/ 177189 h 195519"/>
                    <a:gd name="connsiteX17" fmla="*/ 519901 w 1106461"/>
                    <a:gd name="connsiteY17" fmla="*/ 177189 h 195519"/>
                    <a:gd name="connsiteX18" fmla="*/ 1088132 w 1106461"/>
                    <a:gd name="connsiteY18" fmla="*/ 73320 h 195519"/>
                    <a:gd name="connsiteX19" fmla="*/ 574891 w 1106461"/>
                    <a:gd name="connsiteY19" fmla="*/ 140530 h 195519"/>
                    <a:gd name="connsiteX20" fmla="*/ 458801 w 1106461"/>
                    <a:gd name="connsiteY20" fmla="*/ 140530 h 195519"/>
                    <a:gd name="connsiteX21" fmla="*/ 18881 w 1106461"/>
                    <a:gd name="connsiteY21" fmla="*/ 4277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6461" h="195519">
                      <a:moveTo>
                        <a:pt x="458801" y="189410"/>
                      </a:moveTo>
                      <a:cubicBezTo>
                        <a:pt x="342711" y="189410"/>
                        <a:pt x="73871" y="183300"/>
                        <a:pt x="12771" y="97760"/>
                      </a:cubicBezTo>
                      <a:cubicBezTo>
                        <a:pt x="551" y="79430"/>
                        <a:pt x="-5559" y="61100"/>
                        <a:pt x="6661" y="36660"/>
                      </a:cubicBezTo>
                      <a:cubicBezTo>
                        <a:pt x="6661" y="30550"/>
                        <a:pt x="12771" y="24440"/>
                        <a:pt x="12771" y="18330"/>
                      </a:cubicBezTo>
                      <a:lnTo>
                        <a:pt x="18881" y="0"/>
                      </a:lnTo>
                      <a:lnTo>
                        <a:pt x="24991" y="18330"/>
                      </a:lnTo>
                      <a:cubicBezTo>
                        <a:pt x="24991" y="24440"/>
                        <a:pt x="79981" y="128310"/>
                        <a:pt x="458801" y="128310"/>
                      </a:cubicBezTo>
                      <a:cubicBezTo>
                        <a:pt x="495461" y="128310"/>
                        <a:pt x="532121" y="128310"/>
                        <a:pt x="574891" y="128310"/>
                      </a:cubicBezTo>
                      <a:cubicBezTo>
                        <a:pt x="892612" y="109980"/>
                        <a:pt x="1039252" y="91650"/>
                        <a:pt x="1094242" y="54990"/>
                      </a:cubicBezTo>
                      <a:lnTo>
                        <a:pt x="1106462" y="48880"/>
                      </a:lnTo>
                      <a:lnTo>
                        <a:pt x="1106462" y="67210"/>
                      </a:lnTo>
                      <a:cubicBezTo>
                        <a:pt x="1100352" y="171080"/>
                        <a:pt x="837622" y="183300"/>
                        <a:pt x="519901" y="195520"/>
                      </a:cubicBezTo>
                      <a:cubicBezTo>
                        <a:pt x="501571" y="189410"/>
                        <a:pt x="477131" y="189410"/>
                        <a:pt x="458801" y="189410"/>
                      </a:cubicBezTo>
                      <a:close/>
                      <a:moveTo>
                        <a:pt x="18881" y="42770"/>
                      </a:moveTo>
                      <a:cubicBezTo>
                        <a:pt x="18881" y="42770"/>
                        <a:pt x="18881" y="42770"/>
                        <a:pt x="18881" y="42770"/>
                      </a:cubicBezTo>
                      <a:cubicBezTo>
                        <a:pt x="12771" y="61100"/>
                        <a:pt x="12771" y="79430"/>
                        <a:pt x="24991" y="91650"/>
                      </a:cubicBezTo>
                      <a:cubicBezTo>
                        <a:pt x="67761" y="146639"/>
                        <a:pt x="226621" y="177189"/>
                        <a:pt x="458801" y="177189"/>
                      </a:cubicBezTo>
                      <a:cubicBezTo>
                        <a:pt x="477131" y="177189"/>
                        <a:pt x="501571" y="177189"/>
                        <a:pt x="519901" y="177189"/>
                      </a:cubicBezTo>
                      <a:cubicBezTo>
                        <a:pt x="752081" y="171080"/>
                        <a:pt x="1063692" y="164970"/>
                        <a:pt x="1088132" y="73320"/>
                      </a:cubicBezTo>
                      <a:cubicBezTo>
                        <a:pt x="1020922" y="103870"/>
                        <a:pt x="874282" y="122200"/>
                        <a:pt x="574891" y="140530"/>
                      </a:cubicBezTo>
                      <a:cubicBezTo>
                        <a:pt x="532121" y="140530"/>
                        <a:pt x="495461" y="140530"/>
                        <a:pt x="458801" y="140530"/>
                      </a:cubicBezTo>
                      <a:cubicBezTo>
                        <a:pt x="141081" y="146639"/>
                        <a:pt x="43321" y="73320"/>
                        <a:pt x="18881" y="4277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9" name="Freeform: Shape 258">
                <a:extLst>
                  <a:ext uri="{FF2B5EF4-FFF2-40B4-BE49-F238E27FC236}">
                    <a16:creationId xmlns:a16="http://schemas.microsoft.com/office/drawing/2014/main" id="{35EBDEB2-B6BE-415E-8DDC-6BF93301DAA8}"/>
                  </a:ext>
                </a:extLst>
              </p:cNvPr>
              <p:cNvSpPr/>
              <p:nvPr/>
            </p:nvSpPr>
            <p:spPr>
              <a:xfrm>
                <a:off x="660979" y="9768277"/>
                <a:ext cx="830960" cy="124730"/>
              </a:xfrm>
              <a:custGeom>
                <a:avLst/>
                <a:gdLst>
                  <a:gd name="connsiteX0" fmla="*/ 305500 w 830960"/>
                  <a:gd name="connsiteY0" fmla="*/ 73320 h 124730"/>
                  <a:gd name="connsiteX1" fmla="*/ 0 w 830960"/>
                  <a:gd name="connsiteY1" fmla="*/ 67210 h 124730"/>
                  <a:gd name="connsiteX2" fmla="*/ 0 w 830960"/>
                  <a:gd name="connsiteY2" fmla="*/ 116089 h 124730"/>
                  <a:gd name="connsiteX3" fmla="*/ 256620 w 830960"/>
                  <a:gd name="connsiteY3" fmla="*/ 122200 h 124730"/>
                  <a:gd name="connsiteX4" fmla="*/ 830961 w 830960"/>
                  <a:gd name="connsiteY4" fmla="*/ 6110 h 124730"/>
                  <a:gd name="connsiteX5" fmla="*/ 830961 w 830960"/>
                  <a:gd name="connsiteY5" fmla="*/ 0 h 124730"/>
                  <a:gd name="connsiteX6" fmla="*/ 305500 w 830960"/>
                  <a:gd name="connsiteY6" fmla="*/ 73320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0960" h="124730">
                    <a:moveTo>
                      <a:pt x="305500" y="73320"/>
                    </a:moveTo>
                    <a:cubicBezTo>
                      <a:pt x="177190" y="79430"/>
                      <a:pt x="73320" y="73320"/>
                      <a:pt x="0" y="67210"/>
                    </a:cubicBezTo>
                    <a:cubicBezTo>
                      <a:pt x="0" y="85540"/>
                      <a:pt x="0" y="97760"/>
                      <a:pt x="0" y="116089"/>
                    </a:cubicBezTo>
                    <a:cubicBezTo>
                      <a:pt x="79430" y="122200"/>
                      <a:pt x="164970" y="128310"/>
                      <a:pt x="256620" y="122200"/>
                    </a:cubicBezTo>
                    <a:cubicBezTo>
                      <a:pt x="525460" y="116089"/>
                      <a:pt x="824851" y="103870"/>
                      <a:pt x="830961" y="6110"/>
                    </a:cubicBezTo>
                    <a:cubicBezTo>
                      <a:pt x="830961" y="6110"/>
                      <a:pt x="830961" y="6110"/>
                      <a:pt x="830961" y="0"/>
                    </a:cubicBezTo>
                    <a:cubicBezTo>
                      <a:pt x="763751" y="36660"/>
                      <a:pt x="604890" y="54990"/>
                      <a:pt x="305500" y="7332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0" name="Freeform: Shape 259">
                <a:extLst>
                  <a:ext uri="{FF2B5EF4-FFF2-40B4-BE49-F238E27FC236}">
                    <a16:creationId xmlns:a16="http://schemas.microsoft.com/office/drawing/2014/main" id="{637E1BC1-420D-418F-94A9-3272CABCDB4A}"/>
                  </a:ext>
                </a:extLst>
              </p:cNvPr>
              <p:cNvSpPr/>
              <p:nvPr/>
            </p:nvSpPr>
            <p:spPr>
              <a:xfrm>
                <a:off x="1168109" y="9768277"/>
                <a:ext cx="317720" cy="116089"/>
              </a:xfrm>
              <a:custGeom>
                <a:avLst/>
                <a:gdLst>
                  <a:gd name="connsiteX0" fmla="*/ 0 w 317720"/>
                  <a:gd name="connsiteY0" fmla="*/ 61100 h 116089"/>
                  <a:gd name="connsiteX1" fmla="*/ 0 w 317720"/>
                  <a:gd name="connsiteY1" fmla="*/ 116089 h 116089"/>
                  <a:gd name="connsiteX2" fmla="*/ 317720 w 317720"/>
                  <a:gd name="connsiteY2" fmla="*/ 6110 h 116089"/>
                  <a:gd name="connsiteX3" fmla="*/ 317720 w 317720"/>
                  <a:gd name="connsiteY3" fmla="*/ 0 h 116089"/>
                  <a:gd name="connsiteX4" fmla="*/ 0 w 317720"/>
                  <a:gd name="connsiteY4" fmla="*/ 61100 h 116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116089">
                    <a:moveTo>
                      <a:pt x="0" y="61100"/>
                    </a:moveTo>
                    <a:lnTo>
                      <a:pt x="0" y="116089"/>
                    </a:lnTo>
                    <a:cubicBezTo>
                      <a:pt x="171080" y="103870"/>
                      <a:pt x="311610" y="79430"/>
                      <a:pt x="317720" y="6110"/>
                    </a:cubicBezTo>
                    <a:cubicBezTo>
                      <a:pt x="317720" y="6110"/>
                      <a:pt x="317720" y="6110"/>
                      <a:pt x="317720" y="0"/>
                    </a:cubicBezTo>
                    <a:cubicBezTo>
                      <a:pt x="274950" y="24440"/>
                      <a:pt x="171080" y="42770"/>
                      <a:pt x="0" y="6110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61" name="Graphic 16">
                <a:extLst>
                  <a:ext uri="{FF2B5EF4-FFF2-40B4-BE49-F238E27FC236}">
                    <a16:creationId xmlns:a16="http://schemas.microsoft.com/office/drawing/2014/main" id="{D3FEB84C-DBB5-4E06-92C0-CD9107E83906}"/>
                  </a:ext>
                </a:extLst>
              </p:cNvPr>
              <p:cNvGrpSpPr/>
              <p:nvPr/>
            </p:nvGrpSpPr>
            <p:grpSpPr>
              <a:xfrm>
                <a:off x="398249" y="9462778"/>
                <a:ext cx="1094377" cy="391039"/>
                <a:chOff x="398249" y="9462778"/>
                <a:chExt cx="1094377" cy="391039"/>
              </a:xfrm>
            </p:grpSpPr>
            <p:grpSp>
              <p:nvGrpSpPr>
                <p:cNvPr id="272" name="Graphic 16">
                  <a:extLst>
                    <a:ext uri="{FF2B5EF4-FFF2-40B4-BE49-F238E27FC236}">
                      <a16:creationId xmlns:a16="http://schemas.microsoft.com/office/drawing/2014/main" id="{B4F4B84B-5A7C-4811-995F-F08D6C61068B}"/>
                    </a:ext>
                  </a:extLst>
                </p:cNvPr>
                <p:cNvGrpSpPr/>
                <p:nvPr/>
              </p:nvGrpSpPr>
              <p:grpSpPr>
                <a:xfrm>
                  <a:off x="398249" y="9572757"/>
                  <a:ext cx="441401" cy="281059"/>
                  <a:chOff x="398249" y="9572757"/>
                  <a:chExt cx="441401" cy="281059"/>
                </a:xfrm>
              </p:grpSpPr>
              <p:sp>
                <p:nvSpPr>
                  <p:cNvPr id="279" name="Freeform: Shape 278">
                    <a:extLst>
                      <a:ext uri="{FF2B5EF4-FFF2-40B4-BE49-F238E27FC236}">
                        <a16:creationId xmlns:a16="http://schemas.microsoft.com/office/drawing/2014/main" id="{808E893A-E07F-4B32-A7A2-0C01E8B693A8}"/>
                      </a:ext>
                    </a:extLst>
                  </p:cNvPr>
                  <p:cNvSpPr/>
                  <p:nvPr/>
                </p:nvSpPr>
                <p:spPr>
                  <a:xfrm>
                    <a:off x="404359" y="9578867"/>
                    <a:ext cx="428418" cy="268839"/>
                  </a:xfrm>
                  <a:custGeom>
                    <a:avLst/>
                    <a:gdLst>
                      <a:gd name="connsiteX0" fmla="*/ 354380 w 428418"/>
                      <a:gd name="connsiteY0" fmla="*/ 0 h 268839"/>
                      <a:gd name="connsiteX1" fmla="*/ 305500 w 428418"/>
                      <a:gd name="connsiteY1" fmla="*/ 6110 h 268839"/>
                      <a:gd name="connsiteX2" fmla="*/ 0 w 428418"/>
                      <a:gd name="connsiteY2" fmla="*/ 158860 h 268839"/>
                      <a:gd name="connsiteX3" fmla="*/ 409370 w 428418"/>
                      <a:gd name="connsiteY3" fmla="*/ 268840 h 268839"/>
                      <a:gd name="connsiteX4" fmla="*/ 354380 w 428418"/>
                      <a:gd name="connsiteY4" fmla="*/ 0 h 268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18" h="268839">
                        <a:moveTo>
                          <a:pt x="354380" y="0"/>
                        </a:moveTo>
                        <a:cubicBezTo>
                          <a:pt x="342160" y="0"/>
                          <a:pt x="323830" y="6110"/>
                          <a:pt x="305500" y="6110"/>
                        </a:cubicBezTo>
                        <a:cubicBezTo>
                          <a:pt x="73320" y="24440"/>
                          <a:pt x="30550" y="61100"/>
                          <a:pt x="0" y="158860"/>
                        </a:cubicBezTo>
                        <a:cubicBezTo>
                          <a:pt x="6110" y="164970"/>
                          <a:pt x="61100" y="262730"/>
                          <a:pt x="409370" y="268840"/>
                        </a:cubicBezTo>
                        <a:cubicBezTo>
                          <a:pt x="458250" y="116090"/>
                          <a:pt x="403260" y="36660"/>
                          <a:pt x="354380" y="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0" name="Freeform: Shape 279">
                    <a:extLst>
                      <a:ext uri="{FF2B5EF4-FFF2-40B4-BE49-F238E27FC236}">
                        <a16:creationId xmlns:a16="http://schemas.microsoft.com/office/drawing/2014/main" id="{332CAC8A-AC5C-4431-9C55-9A79C0D23A7F}"/>
                      </a:ext>
                    </a:extLst>
                  </p:cNvPr>
                  <p:cNvSpPr/>
                  <p:nvPr/>
                </p:nvSpPr>
                <p:spPr>
                  <a:xfrm>
                    <a:off x="398249" y="9572757"/>
                    <a:ext cx="441401" cy="281059"/>
                  </a:xfrm>
                  <a:custGeom>
                    <a:avLst/>
                    <a:gdLst>
                      <a:gd name="connsiteX0" fmla="*/ 421590 w 441401"/>
                      <a:gd name="connsiteY0" fmla="*/ 281060 h 281059"/>
                      <a:gd name="connsiteX1" fmla="*/ 421590 w 441401"/>
                      <a:gd name="connsiteY1" fmla="*/ 281060 h 281059"/>
                      <a:gd name="connsiteX2" fmla="*/ 0 w 441401"/>
                      <a:gd name="connsiteY2" fmla="*/ 164970 h 281059"/>
                      <a:gd name="connsiteX3" fmla="*/ 0 w 441401"/>
                      <a:gd name="connsiteY3" fmla="*/ 164970 h 281059"/>
                      <a:gd name="connsiteX4" fmla="*/ 0 w 441401"/>
                      <a:gd name="connsiteY4" fmla="*/ 164970 h 281059"/>
                      <a:gd name="connsiteX5" fmla="*/ 311610 w 441401"/>
                      <a:gd name="connsiteY5" fmla="*/ 6110 h 281059"/>
                      <a:gd name="connsiteX6" fmla="*/ 354380 w 441401"/>
                      <a:gd name="connsiteY6" fmla="*/ 0 h 281059"/>
                      <a:gd name="connsiteX7" fmla="*/ 354380 w 441401"/>
                      <a:gd name="connsiteY7" fmla="*/ 0 h 281059"/>
                      <a:gd name="connsiteX8" fmla="*/ 354380 w 441401"/>
                      <a:gd name="connsiteY8" fmla="*/ 0 h 281059"/>
                      <a:gd name="connsiteX9" fmla="*/ 421590 w 441401"/>
                      <a:gd name="connsiteY9" fmla="*/ 281060 h 281059"/>
                      <a:gd name="connsiteX10" fmla="*/ 421590 w 441401"/>
                      <a:gd name="connsiteY10" fmla="*/ 281060 h 281059"/>
                      <a:gd name="connsiteX11" fmla="*/ 18330 w 441401"/>
                      <a:gd name="connsiteY11" fmla="*/ 158860 h 281059"/>
                      <a:gd name="connsiteX12" fmla="*/ 415480 w 441401"/>
                      <a:gd name="connsiteY12" fmla="*/ 262730 h 281059"/>
                      <a:gd name="connsiteX13" fmla="*/ 360490 w 441401"/>
                      <a:gd name="connsiteY13" fmla="*/ 12220 h 281059"/>
                      <a:gd name="connsiteX14" fmla="*/ 317720 w 441401"/>
                      <a:gd name="connsiteY14" fmla="*/ 18330 h 281059"/>
                      <a:gd name="connsiteX15" fmla="*/ 18330 w 441401"/>
                      <a:gd name="connsiteY15" fmla="*/ 158860 h 28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401" h="281059">
                        <a:moveTo>
                          <a:pt x="421590" y="281060"/>
                        </a:moveTo>
                        <a:lnTo>
                          <a:pt x="421590" y="281060"/>
                        </a:lnTo>
                        <a:cubicBezTo>
                          <a:pt x="67210" y="274950"/>
                          <a:pt x="6110" y="177190"/>
                          <a:pt x="0" y="164970"/>
                        </a:cubicBezTo>
                        <a:lnTo>
                          <a:pt x="0" y="164970"/>
                        </a:lnTo>
                        <a:lnTo>
                          <a:pt x="0" y="164970"/>
                        </a:lnTo>
                        <a:cubicBezTo>
                          <a:pt x="36660" y="54990"/>
                          <a:pt x="85540" y="24440"/>
                          <a:pt x="311610" y="6110"/>
                        </a:cubicBezTo>
                        <a:cubicBezTo>
                          <a:pt x="329940" y="6110"/>
                          <a:pt x="342160" y="6110"/>
                          <a:pt x="354380" y="0"/>
                        </a:cubicBezTo>
                        <a:lnTo>
                          <a:pt x="354380" y="0"/>
                        </a:lnTo>
                        <a:lnTo>
                          <a:pt x="354380" y="0"/>
                        </a:lnTo>
                        <a:cubicBezTo>
                          <a:pt x="421590" y="36660"/>
                          <a:pt x="470470" y="122200"/>
                          <a:pt x="421590" y="281060"/>
                        </a:cubicBezTo>
                        <a:lnTo>
                          <a:pt x="421590" y="281060"/>
                        </a:lnTo>
                        <a:close/>
                        <a:moveTo>
                          <a:pt x="18330" y="158860"/>
                        </a:moveTo>
                        <a:cubicBezTo>
                          <a:pt x="30550" y="177190"/>
                          <a:pt x="97760" y="256620"/>
                          <a:pt x="415480" y="262730"/>
                        </a:cubicBezTo>
                        <a:cubicBezTo>
                          <a:pt x="452140" y="122200"/>
                          <a:pt x="409370" y="48880"/>
                          <a:pt x="360490" y="12220"/>
                        </a:cubicBezTo>
                        <a:cubicBezTo>
                          <a:pt x="348270" y="12220"/>
                          <a:pt x="329940" y="12220"/>
                          <a:pt x="317720" y="18330"/>
                        </a:cubicBezTo>
                        <a:cubicBezTo>
                          <a:pt x="85540" y="30550"/>
                          <a:pt x="48880" y="67210"/>
                          <a:pt x="18330" y="15886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73" name="Freeform: Shape 272">
                  <a:extLst>
                    <a:ext uri="{FF2B5EF4-FFF2-40B4-BE49-F238E27FC236}">
                      <a16:creationId xmlns:a16="http://schemas.microsoft.com/office/drawing/2014/main" id="{79EE161D-053F-41FF-93CD-6C29BB946F35}"/>
                    </a:ext>
                  </a:extLst>
                </p:cNvPr>
                <p:cNvSpPr/>
                <p:nvPr/>
              </p:nvSpPr>
              <p:spPr>
                <a:xfrm>
                  <a:off x="404359" y="9578867"/>
                  <a:ext cx="428418" cy="262729"/>
                </a:xfrm>
                <a:custGeom>
                  <a:avLst/>
                  <a:gdLst>
                    <a:gd name="connsiteX0" fmla="*/ 354380 w 428418"/>
                    <a:gd name="connsiteY0" fmla="*/ 0 h 262729"/>
                    <a:gd name="connsiteX1" fmla="*/ 336050 w 428418"/>
                    <a:gd name="connsiteY1" fmla="*/ 0 h 262729"/>
                    <a:gd name="connsiteX2" fmla="*/ 329940 w 428418"/>
                    <a:gd name="connsiteY2" fmla="*/ 146640 h 262729"/>
                    <a:gd name="connsiteX3" fmla="*/ 183300 w 428418"/>
                    <a:gd name="connsiteY3" fmla="*/ 189410 h 262729"/>
                    <a:gd name="connsiteX4" fmla="*/ 6110 w 428418"/>
                    <a:gd name="connsiteY4" fmla="*/ 140530 h 262729"/>
                    <a:gd name="connsiteX5" fmla="*/ 0 w 428418"/>
                    <a:gd name="connsiteY5" fmla="*/ 152750 h 262729"/>
                    <a:gd name="connsiteX6" fmla="*/ 409370 w 428418"/>
                    <a:gd name="connsiteY6" fmla="*/ 262730 h 262729"/>
                    <a:gd name="connsiteX7" fmla="*/ 354380 w 428418"/>
                    <a:gd name="connsiteY7" fmla="*/ 0 h 26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418" h="262729">
                      <a:moveTo>
                        <a:pt x="354380" y="0"/>
                      </a:moveTo>
                      <a:cubicBezTo>
                        <a:pt x="348270" y="0"/>
                        <a:pt x="342160" y="0"/>
                        <a:pt x="336050" y="0"/>
                      </a:cubicBezTo>
                      <a:cubicBezTo>
                        <a:pt x="360490" y="48880"/>
                        <a:pt x="366600" y="109980"/>
                        <a:pt x="329940" y="146640"/>
                      </a:cubicBezTo>
                      <a:cubicBezTo>
                        <a:pt x="293280" y="183300"/>
                        <a:pt x="232180" y="195520"/>
                        <a:pt x="183300" y="189410"/>
                      </a:cubicBezTo>
                      <a:cubicBezTo>
                        <a:pt x="122200" y="183300"/>
                        <a:pt x="61100" y="164970"/>
                        <a:pt x="6110" y="140530"/>
                      </a:cubicBezTo>
                      <a:cubicBezTo>
                        <a:pt x="6110" y="146640"/>
                        <a:pt x="0" y="146640"/>
                        <a:pt x="0" y="152750"/>
                      </a:cubicBezTo>
                      <a:cubicBezTo>
                        <a:pt x="6110" y="158860"/>
                        <a:pt x="61100" y="256620"/>
                        <a:pt x="409370" y="262730"/>
                      </a:cubicBezTo>
                      <a:cubicBezTo>
                        <a:pt x="458250" y="116090"/>
                        <a:pt x="403260" y="36660"/>
                        <a:pt x="35438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4" name="Freeform: Shape 273">
                  <a:extLst>
                    <a:ext uri="{FF2B5EF4-FFF2-40B4-BE49-F238E27FC236}">
                      <a16:creationId xmlns:a16="http://schemas.microsoft.com/office/drawing/2014/main" id="{F49C223B-E513-4CAD-ABB7-21D2AD34B872}"/>
                    </a:ext>
                  </a:extLst>
                </p:cNvPr>
                <p:cNvSpPr/>
                <p:nvPr/>
              </p:nvSpPr>
              <p:spPr>
                <a:xfrm>
                  <a:off x="618209" y="9688847"/>
                  <a:ext cx="217504" cy="152749"/>
                </a:xfrm>
                <a:custGeom>
                  <a:avLst/>
                  <a:gdLst>
                    <a:gd name="connsiteX0" fmla="*/ 177190 w 217504"/>
                    <a:gd name="connsiteY0" fmla="*/ 67210 h 152749"/>
                    <a:gd name="connsiteX1" fmla="*/ 42770 w 217504"/>
                    <a:gd name="connsiteY1" fmla="*/ 134420 h 152749"/>
                    <a:gd name="connsiteX2" fmla="*/ 0 w 217504"/>
                    <a:gd name="connsiteY2" fmla="*/ 140530 h 152749"/>
                    <a:gd name="connsiteX3" fmla="*/ 201630 w 217504"/>
                    <a:gd name="connsiteY3" fmla="*/ 152750 h 152749"/>
                    <a:gd name="connsiteX4" fmla="*/ 213850 w 217504"/>
                    <a:gd name="connsiteY4" fmla="*/ 0 h 152749"/>
                    <a:gd name="connsiteX5" fmla="*/ 177190 w 217504"/>
                    <a:gd name="connsiteY5" fmla="*/ 67210 h 15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504" h="152749">
                      <a:moveTo>
                        <a:pt x="177190" y="67210"/>
                      </a:moveTo>
                      <a:cubicBezTo>
                        <a:pt x="140530" y="109980"/>
                        <a:pt x="91650" y="122200"/>
                        <a:pt x="42770" y="134420"/>
                      </a:cubicBezTo>
                      <a:cubicBezTo>
                        <a:pt x="30550" y="134420"/>
                        <a:pt x="12220" y="140530"/>
                        <a:pt x="0" y="140530"/>
                      </a:cubicBezTo>
                      <a:cubicBezTo>
                        <a:pt x="54990" y="146640"/>
                        <a:pt x="116090" y="152750"/>
                        <a:pt x="201630" y="152750"/>
                      </a:cubicBezTo>
                      <a:cubicBezTo>
                        <a:pt x="219960" y="91650"/>
                        <a:pt x="219960" y="42770"/>
                        <a:pt x="213850" y="0"/>
                      </a:cubicBezTo>
                      <a:cubicBezTo>
                        <a:pt x="207740" y="30550"/>
                        <a:pt x="195520" y="48880"/>
                        <a:pt x="177190" y="6721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75" name="Graphic 16">
                  <a:extLst>
                    <a:ext uri="{FF2B5EF4-FFF2-40B4-BE49-F238E27FC236}">
                      <a16:creationId xmlns:a16="http://schemas.microsoft.com/office/drawing/2014/main" id="{0F7AB031-2DEF-4575-9B86-4324ECB70FA8}"/>
                    </a:ext>
                  </a:extLst>
                </p:cNvPr>
                <p:cNvGrpSpPr/>
                <p:nvPr/>
              </p:nvGrpSpPr>
              <p:grpSpPr>
                <a:xfrm>
                  <a:off x="756023" y="9462778"/>
                  <a:ext cx="736602" cy="391039"/>
                  <a:chOff x="756023" y="9462778"/>
                  <a:chExt cx="736602" cy="391039"/>
                </a:xfrm>
              </p:grpSpPr>
              <p:sp>
                <p:nvSpPr>
                  <p:cNvPr id="277" name="Freeform: Shape 276">
                    <a:extLst>
                      <a:ext uri="{FF2B5EF4-FFF2-40B4-BE49-F238E27FC236}">
                        <a16:creationId xmlns:a16="http://schemas.microsoft.com/office/drawing/2014/main" id="{DF478EF0-2DD9-4D52-AC46-897D80867ADB}"/>
                      </a:ext>
                    </a:extLst>
                  </p:cNvPr>
                  <p:cNvSpPr/>
                  <p:nvPr/>
                </p:nvSpPr>
                <p:spPr>
                  <a:xfrm>
                    <a:off x="764849" y="9468887"/>
                    <a:ext cx="727090" cy="372709"/>
                  </a:xfrm>
                  <a:custGeom>
                    <a:avLst/>
                    <a:gdLst>
                      <a:gd name="connsiteX0" fmla="*/ 690430 w 727090"/>
                      <a:gd name="connsiteY0" fmla="*/ 54990 h 372709"/>
                      <a:gd name="connsiteX1" fmla="*/ 238290 w 727090"/>
                      <a:gd name="connsiteY1" fmla="*/ 0 h 372709"/>
                      <a:gd name="connsiteX2" fmla="*/ 0 w 727090"/>
                      <a:gd name="connsiteY2" fmla="*/ 109980 h 372709"/>
                      <a:gd name="connsiteX3" fmla="*/ 54990 w 727090"/>
                      <a:gd name="connsiteY3" fmla="*/ 372709 h 372709"/>
                      <a:gd name="connsiteX4" fmla="*/ 201630 w 727090"/>
                      <a:gd name="connsiteY4" fmla="*/ 372709 h 372709"/>
                      <a:gd name="connsiteX5" fmla="*/ 727091 w 727090"/>
                      <a:gd name="connsiteY5" fmla="*/ 299390 h 372709"/>
                      <a:gd name="connsiteX6" fmla="*/ 690430 w 727090"/>
                      <a:gd name="connsiteY6" fmla="*/ 5499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090" h="372709">
                        <a:moveTo>
                          <a:pt x="690430" y="54990"/>
                        </a:moveTo>
                        <a:lnTo>
                          <a:pt x="238290" y="0"/>
                        </a:lnTo>
                        <a:cubicBezTo>
                          <a:pt x="238290" y="0"/>
                          <a:pt x="201630" y="85540"/>
                          <a:pt x="0" y="109980"/>
                        </a:cubicBezTo>
                        <a:cubicBezTo>
                          <a:pt x="42770" y="146640"/>
                          <a:pt x="97760" y="226070"/>
                          <a:pt x="54990" y="372709"/>
                        </a:cubicBezTo>
                        <a:cubicBezTo>
                          <a:pt x="97760" y="372709"/>
                          <a:pt x="146640" y="372709"/>
                          <a:pt x="201630" y="372709"/>
                        </a:cubicBezTo>
                        <a:cubicBezTo>
                          <a:pt x="501020" y="354379"/>
                          <a:pt x="665990" y="336050"/>
                          <a:pt x="727091" y="299390"/>
                        </a:cubicBezTo>
                        <a:cubicBezTo>
                          <a:pt x="727091" y="195520"/>
                          <a:pt x="690430" y="54990"/>
                          <a:pt x="690430" y="5499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8" name="Freeform: Shape 277">
                    <a:extLst>
                      <a:ext uri="{FF2B5EF4-FFF2-40B4-BE49-F238E27FC236}">
                        <a16:creationId xmlns:a16="http://schemas.microsoft.com/office/drawing/2014/main" id="{206D3608-65C7-4108-BFA2-780C57E36B93}"/>
                      </a:ext>
                    </a:extLst>
                  </p:cNvPr>
                  <p:cNvSpPr/>
                  <p:nvPr/>
                </p:nvSpPr>
                <p:spPr>
                  <a:xfrm>
                    <a:off x="756023" y="9462778"/>
                    <a:ext cx="736602" cy="391039"/>
                  </a:xfrm>
                  <a:custGeom>
                    <a:avLst/>
                    <a:gdLst>
                      <a:gd name="connsiteX0" fmla="*/ 94366 w 736602"/>
                      <a:gd name="connsiteY0" fmla="*/ 391039 h 391039"/>
                      <a:gd name="connsiteX1" fmla="*/ 94366 w 736602"/>
                      <a:gd name="connsiteY1" fmla="*/ 391039 h 391039"/>
                      <a:gd name="connsiteX2" fmla="*/ 63816 w 736602"/>
                      <a:gd name="connsiteY2" fmla="*/ 391039 h 391039"/>
                      <a:gd name="connsiteX3" fmla="*/ 57706 w 736602"/>
                      <a:gd name="connsiteY3" fmla="*/ 384929 h 391039"/>
                      <a:gd name="connsiteX4" fmla="*/ 57706 w 736602"/>
                      <a:gd name="connsiteY4" fmla="*/ 378819 h 391039"/>
                      <a:gd name="connsiteX5" fmla="*/ 2716 w 736602"/>
                      <a:gd name="connsiteY5" fmla="*/ 122200 h 391039"/>
                      <a:gd name="connsiteX6" fmla="*/ 2716 w 736602"/>
                      <a:gd name="connsiteY6" fmla="*/ 116089 h 391039"/>
                      <a:gd name="connsiteX7" fmla="*/ 8826 w 736602"/>
                      <a:gd name="connsiteY7" fmla="*/ 109980 h 391039"/>
                      <a:gd name="connsiteX8" fmla="*/ 241006 w 736602"/>
                      <a:gd name="connsiteY8" fmla="*/ 6110 h 391039"/>
                      <a:gd name="connsiteX9" fmla="*/ 247116 w 736602"/>
                      <a:gd name="connsiteY9" fmla="*/ 0 h 391039"/>
                      <a:gd name="connsiteX10" fmla="*/ 699256 w 736602"/>
                      <a:gd name="connsiteY10" fmla="*/ 54990 h 391039"/>
                      <a:gd name="connsiteX11" fmla="*/ 705366 w 736602"/>
                      <a:gd name="connsiteY11" fmla="*/ 61100 h 391039"/>
                      <a:gd name="connsiteX12" fmla="*/ 735916 w 736602"/>
                      <a:gd name="connsiteY12" fmla="*/ 311610 h 391039"/>
                      <a:gd name="connsiteX13" fmla="*/ 729806 w 736602"/>
                      <a:gd name="connsiteY13" fmla="*/ 317719 h 391039"/>
                      <a:gd name="connsiteX14" fmla="*/ 204346 w 736602"/>
                      <a:gd name="connsiteY14" fmla="*/ 391039 h 391039"/>
                      <a:gd name="connsiteX15" fmla="*/ 94366 w 736602"/>
                      <a:gd name="connsiteY15" fmla="*/ 391039 h 391039"/>
                      <a:gd name="connsiteX16" fmla="*/ 69926 w 736602"/>
                      <a:gd name="connsiteY16" fmla="*/ 372709 h 391039"/>
                      <a:gd name="connsiteX17" fmla="*/ 94366 w 736602"/>
                      <a:gd name="connsiteY17" fmla="*/ 372709 h 391039"/>
                      <a:gd name="connsiteX18" fmla="*/ 94366 w 736602"/>
                      <a:gd name="connsiteY18" fmla="*/ 372709 h 391039"/>
                      <a:gd name="connsiteX19" fmla="*/ 210456 w 736602"/>
                      <a:gd name="connsiteY19" fmla="*/ 372709 h 391039"/>
                      <a:gd name="connsiteX20" fmla="*/ 723696 w 736602"/>
                      <a:gd name="connsiteY20" fmla="*/ 305500 h 391039"/>
                      <a:gd name="connsiteX21" fmla="*/ 693146 w 736602"/>
                      <a:gd name="connsiteY21" fmla="*/ 73320 h 391039"/>
                      <a:gd name="connsiteX22" fmla="*/ 253226 w 736602"/>
                      <a:gd name="connsiteY22" fmla="*/ 12220 h 391039"/>
                      <a:gd name="connsiteX23" fmla="*/ 27156 w 736602"/>
                      <a:gd name="connsiteY23" fmla="*/ 116089 h 391039"/>
                      <a:gd name="connsiteX24" fmla="*/ 69926 w 736602"/>
                      <a:gd name="connsiteY24" fmla="*/ 372709 h 39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6602" h="391039">
                        <a:moveTo>
                          <a:pt x="94366" y="391039"/>
                        </a:moveTo>
                        <a:lnTo>
                          <a:pt x="94366" y="391039"/>
                        </a:lnTo>
                        <a:cubicBezTo>
                          <a:pt x="82146" y="391039"/>
                          <a:pt x="69926" y="391039"/>
                          <a:pt x="63816" y="391039"/>
                        </a:cubicBezTo>
                        <a:cubicBezTo>
                          <a:pt x="63816" y="391039"/>
                          <a:pt x="57706" y="391039"/>
                          <a:pt x="57706" y="384929"/>
                        </a:cubicBezTo>
                        <a:cubicBezTo>
                          <a:pt x="57706" y="384929"/>
                          <a:pt x="57706" y="378819"/>
                          <a:pt x="57706" y="378819"/>
                        </a:cubicBezTo>
                        <a:cubicBezTo>
                          <a:pt x="100476" y="232179"/>
                          <a:pt x="51596" y="158860"/>
                          <a:pt x="2716" y="122200"/>
                        </a:cubicBezTo>
                        <a:cubicBezTo>
                          <a:pt x="2716" y="122200"/>
                          <a:pt x="-3394" y="116089"/>
                          <a:pt x="2716" y="116089"/>
                        </a:cubicBezTo>
                        <a:cubicBezTo>
                          <a:pt x="2716" y="109980"/>
                          <a:pt x="8826" y="109980"/>
                          <a:pt x="8826" y="109980"/>
                        </a:cubicBezTo>
                        <a:cubicBezTo>
                          <a:pt x="204346" y="85540"/>
                          <a:pt x="241006" y="6110"/>
                          <a:pt x="241006" y="6110"/>
                        </a:cubicBezTo>
                        <a:cubicBezTo>
                          <a:pt x="241006" y="0"/>
                          <a:pt x="247116" y="0"/>
                          <a:pt x="247116" y="0"/>
                        </a:cubicBezTo>
                        <a:lnTo>
                          <a:pt x="699256" y="54990"/>
                        </a:lnTo>
                        <a:cubicBezTo>
                          <a:pt x="705366" y="54990"/>
                          <a:pt x="705366" y="54990"/>
                          <a:pt x="705366" y="61100"/>
                        </a:cubicBezTo>
                        <a:cubicBezTo>
                          <a:pt x="705366" y="67210"/>
                          <a:pt x="742026" y="207739"/>
                          <a:pt x="735916" y="311610"/>
                        </a:cubicBezTo>
                        <a:cubicBezTo>
                          <a:pt x="735916" y="311610"/>
                          <a:pt x="735916" y="317719"/>
                          <a:pt x="729806" y="317719"/>
                        </a:cubicBezTo>
                        <a:cubicBezTo>
                          <a:pt x="668706" y="354379"/>
                          <a:pt x="522066" y="372709"/>
                          <a:pt x="204346" y="391039"/>
                        </a:cubicBezTo>
                        <a:cubicBezTo>
                          <a:pt x="167686" y="391039"/>
                          <a:pt x="131026" y="391039"/>
                          <a:pt x="94366" y="391039"/>
                        </a:cubicBezTo>
                        <a:close/>
                        <a:moveTo>
                          <a:pt x="69926" y="372709"/>
                        </a:moveTo>
                        <a:cubicBezTo>
                          <a:pt x="76036" y="372709"/>
                          <a:pt x="82146" y="372709"/>
                          <a:pt x="94366" y="372709"/>
                        </a:cubicBezTo>
                        <a:lnTo>
                          <a:pt x="94366" y="372709"/>
                        </a:lnTo>
                        <a:cubicBezTo>
                          <a:pt x="131026" y="372709"/>
                          <a:pt x="167686" y="372709"/>
                          <a:pt x="210456" y="372709"/>
                        </a:cubicBezTo>
                        <a:cubicBezTo>
                          <a:pt x="522066" y="354379"/>
                          <a:pt x="668706" y="336050"/>
                          <a:pt x="723696" y="305500"/>
                        </a:cubicBezTo>
                        <a:cubicBezTo>
                          <a:pt x="729806" y="219960"/>
                          <a:pt x="699256" y="97760"/>
                          <a:pt x="693146" y="73320"/>
                        </a:cubicBezTo>
                        <a:lnTo>
                          <a:pt x="253226" y="12220"/>
                        </a:lnTo>
                        <a:cubicBezTo>
                          <a:pt x="241006" y="30550"/>
                          <a:pt x="192126" y="91650"/>
                          <a:pt x="27156" y="116089"/>
                        </a:cubicBezTo>
                        <a:cubicBezTo>
                          <a:pt x="69926" y="164970"/>
                          <a:pt x="106586" y="238289"/>
                          <a:pt x="69926" y="372709"/>
                        </a:cubicBezTo>
                        <a:close/>
                      </a:path>
                    </a:pathLst>
                  </a:custGeom>
                  <a:solidFill>
                    <a:srgbClr val="3D720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76" name="Freeform: Shape 275">
                  <a:extLst>
                    <a:ext uri="{FF2B5EF4-FFF2-40B4-BE49-F238E27FC236}">
                      <a16:creationId xmlns:a16="http://schemas.microsoft.com/office/drawing/2014/main" id="{B869F989-F153-4A33-82D7-2254184A11E1}"/>
                    </a:ext>
                  </a:extLst>
                </p:cNvPr>
                <p:cNvSpPr/>
                <p:nvPr/>
              </p:nvSpPr>
              <p:spPr>
                <a:xfrm>
                  <a:off x="764849" y="9468887"/>
                  <a:ext cx="720980" cy="372709"/>
                </a:xfrm>
                <a:custGeom>
                  <a:avLst/>
                  <a:gdLst>
                    <a:gd name="connsiteX0" fmla="*/ 238290 w 720980"/>
                    <a:gd name="connsiteY0" fmla="*/ 0 h 372709"/>
                    <a:gd name="connsiteX1" fmla="*/ 0 w 720980"/>
                    <a:gd name="connsiteY1" fmla="*/ 109980 h 372709"/>
                    <a:gd name="connsiteX2" fmla="*/ 54990 w 720980"/>
                    <a:gd name="connsiteY2" fmla="*/ 372709 h 372709"/>
                    <a:gd name="connsiteX3" fmla="*/ 201630 w 720980"/>
                    <a:gd name="connsiteY3" fmla="*/ 372709 h 372709"/>
                    <a:gd name="connsiteX4" fmla="*/ 629330 w 720980"/>
                    <a:gd name="connsiteY4" fmla="*/ 329940 h 372709"/>
                    <a:gd name="connsiteX5" fmla="*/ 629330 w 720980"/>
                    <a:gd name="connsiteY5" fmla="*/ 323829 h 372709"/>
                    <a:gd name="connsiteX6" fmla="*/ 152750 w 720980"/>
                    <a:gd name="connsiteY6" fmla="*/ 274950 h 372709"/>
                    <a:gd name="connsiteX7" fmla="*/ 262730 w 720980"/>
                    <a:gd name="connsiteY7" fmla="*/ 226070 h 372709"/>
                    <a:gd name="connsiteX8" fmla="*/ 329940 w 720980"/>
                    <a:gd name="connsiteY8" fmla="*/ 189410 h 372709"/>
                    <a:gd name="connsiteX9" fmla="*/ 378820 w 720980"/>
                    <a:gd name="connsiteY9" fmla="*/ 134420 h 372709"/>
                    <a:gd name="connsiteX10" fmla="*/ 629330 w 720980"/>
                    <a:gd name="connsiteY10" fmla="*/ 128310 h 372709"/>
                    <a:gd name="connsiteX11" fmla="*/ 720980 w 720980"/>
                    <a:gd name="connsiteY11" fmla="*/ 238290 h 372709"/>
                    <a:gd name="connsiteX12" fmla="*/ 690430 w 720980"/>
                    <a:gd name="connsiteY12" fmla="*/ 48880 h 372709"/>
                    <a:gd name="connsiteX13" fmla="*/ 238290 w 720980"/>
                    <a:gd name="connsiteY13" fmla="*/ 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980" h="372709">
                      <a:moveTo>
                        <a:pt x="238290" y="0"/>
                      </a:moveTo>
                      <a:cubicBezTo>
                        <a:pt x="238290" y="0"/>
                        <a:pt x="201630" y="85540"/>
                        <a:pt x="0" y="109980"/>
                      </a:cubicBezTo>
                      <a:cubicBezTo>
                        <a:pt x="42770" y="146640"/>
                        <a:pt x="97760" y="226070"/>
                        <a:pt x="54990" y="372709"/>
                      </a:cubicBezTo>
                      <a:cubicBezTo>
                        <a:pt x="97760" y="372709"/>
                        <a:pt x="146640" y="372709"/>
                        <a:pt x="201630" y="372709"/>
                      </a:cubicBezTo>
                      <a:cubicBezTo>
                        <a:pt x="403260" y="360490"/>
                        <a:pt x="537680" y="348269"/>
                        <a:pt x="629330" y="329940"/>
                      </a:cubicBezTo>
                      <a:cubicBezTo>
                        <a:pt x="629330" y="329940"/>
                        <a:pt x="629330" y="323829"/>
                        <a:pt x="629330" y="323829"/>
                      </a:cubicBezTo>
                      <a:cubicBezTo>
                        <a:pt x="116090" y="397149"/>
                        <a:pt x="85540" y="281060"/>
                        <a:pt x="152750" y="274950"/>
                      </a:cubicBezTo>
                      <a:cubicBezTo>
                        <a:pt x="226070" y="268840"/>
                        <a:pt x="262730" y="268840"/>
                        <a:pt x="262730" y="226070"/>
                      </a:cubicBezTo>
                      <a:cubicBezTo>
                        <a:pt x="262730" y="183300"/>
                        <a:pt x="287170" y="195520"/>
                        <a:pt x="329940" y="189410"/>
                      </a:cubicBezTo>
                      <a:cubicBezTo>
                        <a:pt x="372710" y="183300"/>
                        <a:pt x="336050" y="116090"/>
                        <a:pt x="378820" y="134420"/>
                      </a:cubicBezTo>
                      <a:cubicBezTo>
                        <a:pt x="433810" y="152750"/>
                        <a:pt x="507130" y="152750"/>
                        <a:pt x="629330" y="128310"/>
                      </a:cubicBezTo>
                      <a:cubicBezTo>
                        <a:pt x="690430" y="116090"/>
                        <a:pt x="714870" y="177190"/>
                        <a:pt x="720980" y="238290"/>
                      </a:cubicBezTo>
                      <a:cubicBezTo>
                        <a:pt x="714870" y="146640"/>
                        <a:pt x="690430" y="48880"/>
                        <a:pt x="690430" y="48880"/>
                      </a:cubicBezTo>
                      <a:lnTo>
                        <a:pt x="238290" y="0"/>
                      </a:ln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2" name="Graphic 16">
                <a:extLst>
                  <a:ext uri="{FF2B5EF4-FFF2-40B4-BE49-F238E27FC236}">
                    <a16:creationId xmlns:a16="http://schemas.microsoft.com/office/drawing/2014/main" id="{EAD45D1B-34E0-4500-AFF3-E28A075B656C}"/>
                  </a:ext>
                </a:extLst>
              </p:cNvPr>
              <p:cNvGrpSpPr/>
              <p:nvPr/>
            </p:nvGrpSpPr>
            <p:grpSpPr>
              <a:xfrm>
                <a:off x="801509" y="9517767"/>
                <a:ext cx="268840" cy="195520"/>
                <a:chOff x="801509" y="9517767"/>
                <a:chExt cx="268840" cy="195520"/>
              </a:xfrm>
            </p:grpSpPr>
            <p:grpSp>
              <p:nvGrpSpPr>
                <p:cNvPr id="263" name="Graphic 16">
                  <a:extLst>
                    <a:ext uri="{FF2B5EF4-FFF2-40B4-BE49-F238E27FC236}">
                      <a16:creationId xmlns:a16="http://schemas.microsoft.com/office/drawing/2014/main" id="{78CAE2E8-3A16-49E2-B8C6-B08707BD242A}"/>
                    </a:ext>
                  </a:extLst>
                </p:cNvPr>
                <p:cNvGrpSpPr/>
                <p:nvPr/>
              </p:nvGrpSpPr>
              <p:grpSpPr>
                <a:xfrm>
                  <a:off x="801509" y="9554427"/>
                  <a:ext cx="183300" cy="128309"/>
                  <a:chOff x="801509" y="9554427"/>
                  <a:chExt cx="183300" cy="128309"/>
                </a:xfrm>
              </p:grpSpPr>
              <p:sp>
                <p:nvSpPr>
                  <p:cNvPr id="270" name="Freeform: Shape 269">
                    <a:extLst>
                      <a:ext uri="{FF2B5EF4-FFF2-40B4-BE49-F238E27FC236}">
                        <a16:creationId xmlns:a16="http://schemas.microsoft.com/office/drawing/2014/main" id="{EC9A5731-16A8-42EC-B885-7F28C5A6E0C6}"/>
                      </a:ext>
                    </a:extLst>
                  </p:cNvPr>
                  <p:cNvSpPr/>
                  <p:nvPr/>
                </p:nvSpPr>
                <p:spPr>
                  <a:xfrm>
                    <a:off x="807619" y="9560537"/>
                    <a:ext cx="171080" cy="116089"/>
                  </a:xfrm>
                  <a:custGeom>
                    <a:avLst/>
                    <a:gdLst>
                      <a:gd name="connsiteX0" fmla="*/ 0 w 171080"/>
                      <a:gd name="connsiteY0" fmla="*/ 18330 h 116089"/>
                      <a:gd name="connsiteX1" fmla="*/ 0 w 171080"/>
                      <a:gd name="connsiteY1" fmla="*/ 18330 h 116089"/>
                      <a:gd name="connsiteX2" fmla="*/ 12220 w 171080"/>
                      <a:gd name="connsiteY2" fmla="*/ 0 h 116089"/>
                      <a:gd name="connsiteX3" fmla="*/ 171080 w 171080"/>
                      <a:gd name="connsiteY3" fmla="*/ 97760 h 116089"/>
                      <a:gd name="connsiteX4" fmla="*/ 171080 w 171080"/>
                      <a:gd name="connsiteY4" fmla="*/ 97760 h 116089"/>
                      <a:gd name="connsiteX5" fmla="*/ 164970 w 171080"/>
                      <a:gd name="connsiteY5" fmla="*/ 116090 h 116089"/>
                      <a:gd name="connsiteX6" fmla="*/ 146640 w 171080"/>
                      <a:gd name="connsiteY6" fmla="*/ 109980 h 116089"/>
                      <a:gd name="connsiteX7" fmla="*/ 6110 w 171080"/>
                      <a:gd name="connsiteY7" fmla="*/ 24440 h 116089"/>
                      <a:gd name="connsiteX8" fmla="*/ 0 w 171080"/>
                      <a:gd name="connsiteY8" fmla="*/ 18330 h 11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80" h="116089">
                        <a:moveTo>
                          <a:pt x="0" y="18330"/>
                        </a:moveTo>
                        <a:cubicBezTo>
                          <a:pt x="0" y="12220"/>
                          <a:pt x="0" y="12220"/>
                          <a:pt x="0" y="18330"/>
                        </a:cubicBezTo>
                        <a:cubicBezTo>
                          <a:pt x="0" y="6110"/>
                          <a:pt x="6110" y="0"/>
                          <a:pt x="12220" y="0"/>
                        </a:cubicBezTo>
                        <a:cubicBezTo>
                          <a:pt x="18330" y="0"/>
                          <a:pt x="134420" y="12220"/>
                          <a:pt x="171080" y="97760"/>
                        </a:cubicBezTo>
                        <a:cubicBezTo>
                          <a:pt x="171080" y="97760"/>
                          <a:pt x="171080" y="97760"/>
                          <a:pt x="171080" y="97760"/>
                        </a:cubicBezTo>
                        <a:cubicBezTo>
                          <a:pt x="171080" y="103870"/>
                          <a:pt x="171080" y="109980"/>
                          <a:pt x="164970" y="116090"/>
                        </a:cubicBezTo>
                        <a:cubicBezTo>
                          <a:pt x="158860" y="116090"/>
                          <a:pt x="152750" y="116090"/>
                          <a:pt x="146640" y="109980"/>
                        </a:cubicBezTo>
                        <a:cubicBezTo>
                          <a:pt x="122200" y="36660"/>
                          <a:pt x="12220" y="24440"/>
                          <a:pt x="6110" y="24440"/>
                        </a:cubicBezTo>
                        <a:cubicBezTo>
                          <a:pt x="6110" y="24440"/>
                          <a:pt x="0" y="18330"/>
                          <a:pt x="0" y="183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1" name="Freeform: Shape 270">
                    <a:extLst>
                      <a:ext uri="{FF2B5EF4-FFF2-40B4-BE49-F238E27FC236}">
                        <a16:creationId xmlns:a16="http://schemas.microsoft.com/office/drawing/2014/main" id="{30518A34-531D-4EFA-995E-8B3FC12341D2}"/>
                      </a:ext>
                    </a:extLst>
                  </p:cNvPr>
                  <p:cNvSpPr/>
                  <p:nvPr/>
                </p:nvSpPr>
                <p:spPr>
                  <a:xfrm>
                    <a:off x="801509" y="9554427"/>
                    <a:ext cx="183300" cy="128309"/>
                  </a:xfrm>
                  <a:custGeom>
                    <a:avLst/>
                    <a:gdLst>
                      <a:gd name="connsiteX0" fmla="*/ 164970 w 183300"/>
                      <a:gd name="connsiteY0" fmla="*/ 128310 h 128309"/>
                      <a:gd name="connsiteX1" fmla="*/ 146640 w 183300"/>
                      <a:gd name="connsiteY1" fmla="*/ 116089 h 128309"/>
                      <a:gd name="connsiteX2" fmla="*/ 12220 w 183300"/>
                      <a:gd name="connsiteY2" fmla="*/ 36660 h 128309"/>
                      <a:gd name="connsiteX3" fmla="*/ 0 w 183300"/>
                      <a:gd name="connsiteY3" fmla="*/ 24440 h 128309"/>
                      <a:gd name="connsiteX4" fmla="*/ 0 w 183300"/>
                      <a:gd name="connsiteY4" fmla="*/ 18330 h 128309"/>
                      <a:gd name="connsiteX5" fmla="*/ 18330 w 183300"/>
                      <a:gd name="connsiteY5" fmla="*/ 0 h 128309"/>
                      <a:gd name="connsiteX6" fmla="*/ 18330 w 183300"/>
                      <a:gd name="connsiteY6" fmla="*/ 0 h 128309"/>
                      <a:gd name="connsiteX7" fmla="*/ 183300 w 183300"/>
                      <a:gd name="connsiteY7" fmla="*/ 103870 h 128309"/>
                      <a:gd name="connsiteX8" fmla="*/ 183300 w 183300"/>
                      <a:gd name="connsiteY8" fmla="*/ 103870 h 128309"/>
                      <a:gd name="connsiteX9" fmla="*/ 183300 w 183300"/>
                      <a:gd name="connsiteY9" fmla="*/ 116089 h 128309"/>
                      <a:gd name="connsiteX10" fmla="*/ 171080 w 183300"/>
                      <a:gd name="connsiteY10" fmla="*/ 128310 h 128309"/>
                      <a:gd name="connsiteX11" fmla="*/ 164970 w 183300"/>
                      <a:gd name="connsiteY11" fmla="*/ 128310 h 128309"/>
                      <a:gd name="connsiteX12" fmla="*/ 18330 w 183300"/>
                      <a:gd name="connsiteY12" fmla="*/ 12220 h 128309"/>
                      <a:gd name="connsiteX13" fmla="*/ 12220 w 183300"/>
                      <a:gd name="connsiteY13" fmla="*/ 18330 h 128309"/>
                      <a:gd name="connsiteX14" fmla="*/ 12220 w 183300"/>
                      <a:gd name="connsiteY14" fmla="*/ 18330 h 128309"/>
                      <a:gd name="connsiteX15" fmla="*/ 18330 w 183300"/>
                      <a:gd name="connsiteY15" fmla="*/ 24440 h 128309"/>
                      <a:gd name="connsiteX16" fmla="*/ 164970 w 183300"/>
                      <a:gd name="connsiteY16" fmla="*/ 116089 h 128309"/>
                      <a:gd name="connsiteX17" fmla="*/ 171080 w 183300"/>
                      <a:gd name="connsiteY17" fmla="*/ 122200 h 128309"/>
                      <a:gd name="connsiteX18" fmla="*/ 177190 w 183300"/>
                      <a:gd name="connsiteY18" fmla="*/ 116089 h 128309"/>
                      <a:gd name="connsiteX19" fmla="*/ 177190 w 183300"/>
                      <a:gd name="connsiteY19" fmla="*/ 109980 h 128309"/>
                      <a:gd name="connsiteX20" fmla="*/ 177190 w 183300"/>
                      <a:gd name="connsiteY20" fmla="*/ 103870 h 128309"/>
                      <a:gd name="connsiteX21" fmla="*/ 171080 w 183300"/>
                      <a:gd name="connsiteY21" fmla="*/ 103870 h 128309"/>
                      <a:gd name="connsiteX22" fmla="*/ 18330 w 183300"/>
                      <a:gd name="connsiteY22" fmla="*/ 12220 h 128309"/>
                      <a:gd name="connsiteX23" fmla="*/ 18330 w 183300"/>
                      <a:gd name="connsiteY23" fmla="*/ 12220 h 12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3300" h="128309">
                        <a:moveTo>
                          <a:pt x="164970" y="128310"/>
                        </a:moveTo>
                        <a:cubicBezTo>
                          <a:pt x="158860" y="128310"/>
                          <a:pt x="152750" y="122200"/>
                          <a:pt x="146640" y="116089"/>
                        </a:cubicBezTo>
                        <a:cubicBezTo>
                          <a:pt x="122200" y="48880"/>
                          <a:pt x="12220" y="36660"/>
                          <a:pt x="12220" y="36660"/>
                        </a:cubicBezTo>
                        <a:cubicBezTo>
                          <a:pt x="6110" y="36660"/>
                          <a:pt x="0" y="30550"/>
                          <a:pt x="0" y="24440"/>
                        </a:cubicBezTo>
                        <a:cubicBezTo>
                          <a:pt x="0" y="24440"/>
                          <a:pt x="0" y="18330"/>
                          <a:pt x="0" y="18330"/>
                        </a:cubicBezTo>
                        <a:cubicBezTo>
                          <a:pt x="0" y="6110"/>
                          <a:pt x="6110" y="0"/>
                          <a:pt x="18330" y="0"/>
                        </a:cubicBezTo>
                        <a:lnTo>
                          <a:pt x="18330" y="0"/>
                        </a:lnTo>
                        <a:cubicBezTo>
                          <a:pt x="24440" y="0"/>
                          <a:pt x="146640" y="12220"/>
                          <a:pt x="183300" y="103870"/>
                        </a:cubicBezTo>
                        <a:lnTo>
                          <a:pt x="183300" y="103870"/>
                        </a:lnTo>
                        <a:cubicBezTo>
                          <a:pt x="183300" y="109980"/>
                          <a:pt x="183300" y="116089"/>
                          <a:pt x="183300" y="116089"/>
                        </a:cubicBezTo>
                        <a:cubicBezTo>
                          <a:pt x="183300" y="122200"/>
                          <a:pt x="177190" y="122200"/>
                          <a:pt x="171080" y="128310"/>
                        </a:cubicBezTo>
                        <a:cubicBezTo>
                          <a:pt x="171080" y="128310"/>
                          <a:pt x="164970" y="128310"/>
                          <a:pt x="164970" y="128310"/>
                        </a:cubicBezTo>
                        <a:close/>
                        <a:moveTo>
                          <a:pt x="18330" y="12220"/>
                        </a:moveTo>
                        <a:cubicBezTo>
                          <a:pt x="12220" y="12220"/>
                          <a:pt x="12220" y="12220"/>
                          <a:pt x="12220" y="18330"/>
                        </a:cubicBezTo>
                        <a:cubicBezTo>
                          <a:pt x="12220" y="18330"/>
                          <a:pt x="12220" y="18330"/>
                          <a:pt x="12220" y="18330"/>
                        </a:cubicBezTo>
                        <a:cubicBezTo>
                          <a:pt x="12220" y="18330"/>
                          <a:pt x="12220" y="24440"/>
                          <a:pt x="18330" y="24440"/>
                        </a:cubicBezTo>
                        <a:cubicBezTo>
                          <a:pt x="24440" y="24440"/>
                          <a:pt x="134420" y="36660"/>
                          <a:pt x="164970" y="116089"/>
                        </a:cubicBezTo>
                        <a:cubicBezTo>
                          <a:pt x="164970" y="122200"/>
                          <a:pt x="171080" y="122200"/>
                          <a:pt x="171080" y="122200"/>
                        </a:cubicBezTo>
                        <a:cubicBezTo>
                          <a:pt x="171080" y="122200"/>
                          <a:pt x="171080" y="122200"/>
                          <a:pt x="177190" y="116089"/>
                        </a:cubicBezTo>
                        <a:cubicBezTo>
                          <a:pt x="177190" y="116089"/>
                          <a:pt x="177190" y="109980"/>
                          <a:pt x="177190" y="109980"/>
                        </a:cubicBezTo>
                        <a:lnTo>
                          <a:pt x="177190" y="103870"/>
                        </a:lnTo>
                        <a:lnTo>
                          <a:pt x="171080" y="103870"/>
                        </a:lnTo>
                        <a:cubicBezTo>
                          <a:pt x="134420" y="24440"/>
                          <a:pt x="18330" y="12220"/>
                          <a:pt x="18330" y="12220"/>
                        </a:cubicBezTo>
                        <a:lnTo>
                          <a:pt x="18330" y="12220"/>
                        </a:ln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4" name="Graphic 16">
                  <a:extLst>
                    <a:ext uri="{FF2B5EF4-FFF2-40B4-BE49-F238E27FC236}">
                      <a16:creationId xmlns:a16="http://schemas.microsoft.com/office/drawing/2014/main" id="{4E50BBFC-0C45-42DF-9484-84F3FB0AEC00}"/>
                    </a:ext>
                  </a:extLst>
                </p:cNvPr>
                <p:cNvGrpSpPr/>
                <p:nvPr/>
              </p:nvGrpSpPr>
              <p:grpSpPr>
                <a:xfrm>
                  <a:off x="868719" y="9533700"/>
                  <a:ext cx="57403" cy="179586"/>
                  <a:chOff x="868719" y="9533700"/>
                  <a:chExt cx="57403" cy="179586"/>
                </a:xfrm>
              </p:grpSpPr>
              <p:sp>
                <p:nvSpPr>
                  <p:cNvPr id="268" name="Freeform: Shape 267">
                    <a:extLst>
                      <a:ext uri="{FF2B5EF4-FFF2-40B4-BE49-F238E27FC236}">
                        <a16:creationId xmlns:a16="http://schemas.microsoft.com/office/drawing/2014/main" id="{5618E0A7-F38E-4515-90C0-66E90CF1DF38}"/>
                      </a:ext>
                    </a:extLst>
                  </p:cNvPr>
                  <p:cNvSpPr/>
                  <p:nvPr/>
                </p:nvSpPr>
                <p:spPr>
                  <a:xfrm>
                    <a:off x="874829" y="9536097"/>
                    <a:ext cx="45183" cy="171079"/>
                  </a:xfrm>
                  <a:custGeom>
                    <a:avLst/>
                    <a:gdLst>
                      <a:gd name="connsiteX0" fmla="*/ 18330 w 45183"/>
                      <a:gd name="connsiteY0" fmla="*/ 164970 h 171079"/>
                      <a:gd name="connsiteX1" fmla="*/ 18330 w 45183"/>
                      <a:gd name="connsiteY1" fmla="*/ 158860 h 171079"/>
                      <a:gd name="connsiteX2" fmla="*/ 0 w 45183"/>
                      <a:gd name="connsiteY2" fmla="*/ 18330 h 171079"/>
                      <a:gd name="connsiteX3" fmla="*/ 6110 w 45183"/>
                      <a:gd name="connsiteY3" fmla="*/ 0 h 171079"/>
                      <a:gd name="connsiteX4" fmla="*/ 24440 w 45183"/>
                      <a:gd name="connsiteY4" fmla="*/ 6110 h 171079"/>
                      <a:gd name="connsiteX5" fmla="*/ 42770 w 45183"/>
                      <a:gd name="connsiteY5" fmla="*/ 158860 h 171079"/>
                      <a:gd name="connsiteX6" fmla="*/ 30550 w 45183"/>
                      <a:gd name="connsiteY6" fmla="*/ 171080 h 171079"/>
                      <a:gd name="connsiteX7" fmla="*/ 18330 w 45183"/>
                      <a:gd name="connsiteY7" fmla="*/ 16497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83" h="171079">
                        <a:moveTo>
                          <a:pt x="18330" y="164970"/>
                        </a:moveTo>
                        <a:cubicBezTo>
                          <a:pt x="18330" y="164970"/>
                          <a:pt x="18330" y="158860"/>
                          <a:pt x="18330" y="158860"/>
                        </a:cubicBezTo>
                        <a:cubicBezTo>
                          <a:pt x="18330" y="158860"/>
                          <a:pt x="30550" y="97760"/>
                          <a:pt x="0" y="18330"/>
                        </a:cubicBezTo>
                        <a:cubicBezTo>
                          <a:pt x="0" y="12220"/>
                          <a:pt x="0" y="6110"/>
                          <a:pt x="6110" y="0"/>
                        </a:cubicBezTo>
                        <a:cubicBezTo>
                          <a:pt x="12220" y="0"/>
                          <a:pt x="18330" y="0"/>
                          <a:pt x="24440" y="6110"/>
                        </a:cubicBezTo>
                        <a:cubicBezTo>
                          <a:pt x="54990" y="85540"/>
                          <a:pt x="42770" y="152750"/>
                          <a:pt x="42770" y="158860"/>
                        </a:cubicBezTo>
                        <a:cubicBezTo>
                          <a:pt x="42770" y="164970"/>
                          <a:pt x="36660" y="171080"/>
                          <a:pt x="30550" y="171080"/>
                        </a:cubicBezTo>
                        <a:cubicBezTo>
                          <a:pt x="24440" y="171080"/>
                          <a:pt x="18330" y="164970"/>
                          <a:pt x="18330" y="16497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Freeform: Shape 268">
                    <a:extLst>
                      <a:ext uri="{FF2B5EF4-FFF2-40B4-BE49-F238E27FC236}">
                        <a16:creationId xmlns:a16="http://schemas.microsoft.com/office/drawing/2014/main" id="{F9FBFCA9-3593-4D74-9963-FAECF6C75E3D}"/>
                      </a:ext>
                    </a:extLst>
                  </p:cNvPr>
                  <p:cNvSpPr/>
                  <p:nvPr/>
                </p:nvSpPr>
                <p:spPr>
                  <a:xfrm>
                    <a:off x="868719" y="9533700"/>
                    <a:ext cx="57403" cy="179586"/>
                  </a:xfrm>
                  <a:custGeom>
                    <a:avLst/>
                    <a:gdLst>
                      <a:gd name="connsiteX0" fmla="*/ 36660 w 57403"/>
                      <a:gd name="connsiteY0" fmla="*/ 179587 h 179586"/>
                      <a:gd name="connsiteX1" fmla="*/ 36660 w 57403"/>
                      <a:gd name="connsiteY1" fmla="*/ 179587 h 179586"/>
                      <a:gd name="connsiteX2" fmla="*/ 18330 w 57403"/>
                      <a:gd name="connsiteY2" fmla="*/ 167367 h 179586"/>
                      <a:gd name="connsiteX3" fmla="*/ 18330 w 57403"/>
                      <a:gd name="connsiteY3" fmla="*/ 155147 h 179586"/>
                      <a:gd name="connsiteX4" fmla="*/ 0 w 57403"/>
                      <a:gd name="connsiteY4" fmla="*/ 20727 h 179586"/>
                      <a:gd name="connsiteX5" fmla="*/ 0 w 57403"/>
                      <a:gd name="connsiteY5" fmla="*/ 8507 h 179586"/>
                      <a:gd name="connsiteX6" fmla="*/ 12220 w 57403"/>
                      <a:gd name="connsiteY6" fmla="*/ 2397 h 179586"/>
                      <a:gd name="connsiteX7" fmla="*/ 36660 w 57403"/>
                      <a:gd name="connsiteY7" fmla="*/ 14617 h 179586"/>
                      <a:gd name="connsiteX8" fmla="*/ 54990 w 57403"/>
                      <a:gd name="connsiteY8" fmla="*/ 167367 h 179586"/>
                      <a:gd name="connsiteX9" fmla="*/ 36660 w 57403"/>
                      <a:gd name="connsiteY9" fmla="*/ 179587 h 179586"/>
                      <a:gd name="connsiteX10" fmla="*/ 18330 w 57403"/>
                      <a:gd name="connsiteY10" fmla="*/ 8507 h 179586"/>
                      <a:gd name="connsiteX11" fmla="*/ 18330 w 57403"/>
                      <a:gd name="connsiteY11" fmla="*/ 8507 h 179586"/>
                      <a:gd name="connsiteX12" fmla="*/ 18330 w 57403"/>
                      <a:gd name="connsiteY12" fmla="*/ 8507 h 179586"/>
                      <a:gd name="connsiteX13" fmla="*/ 12220 w 57403"/>
                      <a:gd name="connsiteY13" fmla="*/ 20727 h 179586"/>
                      <a:gd name="connsiteX14" fmla="*/ 30550 w 57403"/>
                      <a:gd name="connsiteY14" fmla="*/ 161257 h 179586"/>
                      <a:gd name="connsiteX15" fmla="*/ 30550 w 57403"/>
                      <a:gd name="connsiteY15" fmla="*/ 167367 h 179586"/>
                      <a:gd name="connsiteX16" fmla="*/ 36660 w 57403"/>
                      <a:gd name="connsiteY16" fmla="*/ 173477 h 179586"/>
                      <a:gd name="connsiteX17" fmla="*/ 36660 w 57403"/>
                      <a:gd name="connsiteY17" fmla="*/ 173477 h 179586"/>
                      <a:gd name="connsiteX18" fmla="*/ 42770 w 57403"/>
                      <a:gd name="connsiteY18" fmla="*/ 167367 h 179586"/>
                      <a:gd name="connsiteX19" fmla="*/ 18330 w 57403"/>
                      <a:gd name="connsiteY19" fmla="*/ 8507 h 179586"/>
                      <a:gd name="connsiteX20" fmla="*/ 18330 w 57403"/>
                      <a:gd name="connsiteY20" fmla="*/ 8507 h 17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403" h="179586">
                        <a:moveTo>
                          <a:pt x="36660" y="179587"/>
                        </a:moveTo>
                        <a:cubicBezTo>
                          <a:pt x="36660" y="179587"/>
                          <a:pt x="36660" y="179587"/>
                          <a:pt x="36660" y="179587"/>
                        </a:cubicBezTo>
                        <a:cubicBezTo>
                          <a:pt x="24440" y="179587"/>
                          <a:pt x="24440" y="173477"/>
                          <a:pt x="18330" y="167367"/>
                        </a:cubicBezTo>
                        <a:cubicBezTo>
                          <a:pt x="18330" y="161257"/>
                          <a:pt x="18330" y="161257"/>
                          <a:pt x="18330" y="155147"/>
                        </a:cubicBezTo>
                        <a:cubicBezTo>
                          <a:pt x="18330" y="155147"/>
                          <a:pt x="30550" y="94047"/>
                          <a:pt x="0" y="20727"/>
                        </a:cubicBezTo>
                        <a:cubicBezTo>
                          <a:pt x="0" y="14617"/>
                          <a:pt x="0" y="8507"/>
                          <a:pt x="0" y="8507"/>
                        </a:cubicBezTo>
                        <a:cubicBezTo>
                          <a:pt x="6110" y="2397"/>
                          <a:pt x="6110" y="2397"/>
                          <a:pt x="12220" y="2397"/>
                        </a:cubicBezTo>
                        <a:cubicBezTo>
                          <a:pt x="24440" y="-3713"/>
                          <a:pt x="30550" y="2397"/>
                          <a:pt x="36660" y="14617"/>
                        </a:cubicBezTo>
                        <a:cubicBezTo>
                          <a:pt x="67210" y="100157"/>
                          <a:pt x="54990" y="167367"/>
                          <a:pt x="54990" y="167367"/>
                        </a:cubicBezTo>
                        <a:cubicBezTo>
                          <a:pt x="54990" y="173477"/>
                          <a:pt x="42770" y="179587"/>
                          <a:pt x="36660" y="179587"/>
                        </a:cubicBezTo>
                        <a:close/>
                        <a:moveTo>
                          <a:pt x="18330" y="8507"/>
                        </a:moveTo>
                        <a:cubicBezTo>
                          <a:pt x="18330" y="8507"/>
                          <a:pt x="18330" y="8507"/>
                          <a:pt x="18330" y="8507"/>
                        </a:cubicBezTo>
                        <a:cubicBezTo>
                          <a:pt x="18330" y="8507"/>
                          <a:pt x="12220" y="14617"/>
                          <a:pt x="18330" y="8507"/>
                        </a:cubicBezTo>
                        <a:cubicBezTo>
                          <a:pt x="12220" y="14617"/>
                          <a:pt x="12220" y="14617"/>
                          <a:pt x="12220" y="20727"/>
                        </a:cubicBezTo>
                        <a:cubicBezTo>
                          <a:pt x="42770" y="100157"/>
                          <a:pt x="30550" y="161257"/>
                          <a:pt x="30550" y="161257"/>
                        </a:cubicBezTo>
                        <a:cubicBezTo>
                          <a:pt x="30550" y="161257"/>
                          <a:pt x="30550" y="161257"/>
                          <a:pt x="30550" y="167367"/>
                        </a:cubicBezTo>
                        <a:cubicBezTo>
                          <a:pt x="30550" y="167367"/>
                          <a:pt x="30550" y="173477"/>
                          <a:pt x="36660" y="173477"/>
                        </a:cubicBezTo>
                        <a:lnTo>
                          <a:pt x="36660" y="173477"/>
                        </a:lnTo>
                        <a:cubicBezTo>
                          <a:pt x="36660" y="173477"/>
                          <a:pt x="42770" y="173477"/>
                          <a:pt x="42770" y="167367"/>
                        </a:cubicBezTo>
                        <a:cubicBezTo>
                          <a:pt x="42770" y="161257"/>
                          <a:pt x="54990" y="94047"/>
                          <a:pt x="18330" y="8507"/>
                        </a:cubicBezTo>
                        <a:cubicBezTo>
                          <a:pt x="24440" y="14617"/>
                          <a:pt x="24440" y="8507"/>
                          <a:pt x="18330" y="8507"/>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5" name="Graphic 16">
                  <a:extLst>
                    <a:ext uri="{FF2B5EF4-FFF2-40B4-BE49-F238E27FC236}">
                      <a16:creationId xmlns:a16="http://schemas.microsoft.com/office/drawing/2014/main" id="{1AE887D2-41DA-459F-96FA-166EA0DD5834}"/>
                    </a:ext>
                  </a:extLst>
                </p:cNvPr>
                <p:cNvGrpSpPr/>
                <p:nvPr/>
              </p:nvGrpSpPr>
              <p:grpSpPr>
                <a:xfrm>
                  <a:off x="899269" y="9517767"/>
                  <a:ext cx="171080" cy="97760"/>
                  <a:chOff x="899269" y="9517767"/>
                  <a:chExt cx="171080" cy="97760"/>
                </a:xfrm>
              </p:grpSpPr>
              <p:sp>
                <p:nvSpPr>
                  <p:cNvPr id="266" name="Freeform: Shape 265">
                    <a:extLst>
                      <a:ext uri="{FF2B5EF4-FFF2-40B4-BE49-F238E27FC236}">
                        <a16:creationId xmlns:a16="http://schemas.microsoft.com/office/drawing/2014/main" id="{88734076-C804-4A4D-9A91-7140D52855AC}"/>
                      </a:ext>
                    </a:extLst>
                  </p:cNvPr>
                  <p:cNvSpPr/>
                  <p:nvPr/>
                </p:nvSpPr>
                <p:spPr>
                  <a:xfrm>
                    <a:off x="902663" y="9523878"/>
                    <a:ext cx="166158" cy="90122"/>
                  </a:xfrm>
                  <a:custGeom>
                    <a:avLst/>
                    <a:gdLst>
                      <a:gd name="connsiteX0" fmla="*/ 2716 w 166158"/>
                      <a:gd name="connsiteY0" fmla="*/ 18330 h 90122"/>
                      <a:gd name="connsiteX1" fmla="*/ 2716 w 166158"/>
                      <a:gd name="connsiteY1" fmla="*/ 18330 h 90122"/>
                      <a:gd name="connsiteX2" fmla="*/ 14936 w 166158"/>
                      <a:gd name="connsiteY2" fmla="*/ 0 h 90122"/>
                      <a:gd name="connsiteX3" fmla="*/ 161576 w 166158"/>
                      <a:gd name="connsiteY3" fmla="*/ 67210 h 90122"/>
                      <a:gd name="connsiteX4" fmla="*/ 161576 w 166158"/>
                      <a:gd name="connsiteY4" fmla="*/ 85540 h 90122"/>
                      <a:gd name="connsiteX5" fmla="*/ 143246 w 166158"/>
                      <a:gd name="connsiteY5" fmla="*/ 85540 h 90122"/>
                      <a:gd name="connsiteX6" fmla="*/ 14936 w 166158"/>
                      <a:gd name="connsiteY6" fmla="*/ 30550 h 90122"/>
                      <a:gd name="connsiteX7" fmla="*/ 2716 w 166158"/>
                      <a:gd name="connsiteY7" fmla="*/ 18330 h 9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158" h="90122">
                        <a:moveTo>
                          <a:pt x="2716" y="18330"/>
                        </a:moveTo>
                        <a:cubicBezTo>
                          <a:pt x="2716" y="18330"/>
                          <a:pt x="-3394" y="18330"/>
                          <a:pt x="2716" y="18330"/>
                        </a:cubicBezTo>
                        <a:cubicBezTo>
                          <a:pt x="2716" y="6110"/>
                          <a:pt x="8826" y="0"/>
                          <a:pt x="14936" y="0"/>
                        </a:cubicBezTo>
                        <a:cubicBezTo>
                          <a:pt x="21046" y="0"/>
                          <a:pt x="106586" y="0"/>
                          <a:pt x="161576" y="67210"/>
                        </a:cubicBezTo>
                        <a:cubicBezTo>
                          <a:pt x="167686" y="73320"/>
                          <a:pt x="167686" y="79430"/>
                          <a:pt x="161576" y="85540"/>
                        </a:cubicBezTo>
                        <a:cubicBezTo>
                          <a:pt x="155466" y="91650"/>
                          <a:pt x="149356" y="91650"/>
                          <a:pt x="143246" y="85540"/>
                        </a:cubicBezTo>
                        <a:cubicBezTo>
                          <a:pt x="94366" y="30550"/>
                          <a:pt x="21046" y="30550"/>
                          <a:pt x="14936" y="30550"/>
                        </a:cubicBezTo>
                        <a:cubicBezTo>
                          <a:pt x="8826" y="24440"/>
                          <a:pt x="2716" y="24440"/>
                          <a:pt x="2716" y="183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7" name="Freeform: Shape 266">
                    <a:extLst>
                      <a:ext uri="{FF2B5EF4-FFF2-40B4-BE49-F238E27FC236}">
                        <a16:creationId xmlns:a16="http://schemas.microsoft.com/office/drawing/2014/main" id="{AD2086F7-0448-4C6B-BE73-097579B46C01}"/>
                      </a:ext>
                    </a:extLst>
                  </p:cNvPr>
                  <p:cNvSpPr/>
                  <p:nvPr/>
                </p:nvSpPr>
                <p:spPr>
                  <a:xfrm>
                    <a:off x="899269" y="9517767"/>
                    <a:ext cx="171080" cy="97760"/>
                  </a:xfrm>
                  <a:custGeom>
                    <a:avLst/>
                    <a:gdLst>
                      <a:gd name="connsiteX0" fmla="*/ 152750 w 171080"/>
                      <a:gd name="connsiteY0" fmla="*/ 97760 h 97760"/>
                      <a:gd name="connsiteX1" fmla="*/ 140530 w 171080"/>
                      <a:gd name="connsiteY1" fmla="*/ 91650 h 97760"/>
                      <a:gd name="connsiteX2" fmla="*/ 18330 w 171080"/>
                      <a:gd name="connsiteY2" fmla="*/ 36660 h 97760"/>
                      <a:gd name="connsiteX3" fmla="*/ 0 w 171080"/>
                      <a:gd name="connsiteY3" fmla="*/ 24440 h 97760"/>
                      <a:gd name="connsiteX4" fmla="*/ 0 w 171080"/>
                      <a:gd name="connsiteY4" fmla="*/ 18330 h 97760"/>
                      <a:gd name="connsiteX5" fmla="*/ 18330 w 171080"/>
                      <a:gd name="connsiteY5" fmla="*/ 0 h 97760"/>
                      <a:gd name="connsiteX6" fmla="*/ 164970 w 171080"/>
                      <a:gd name="connsiteY6" fmla="*/ 67210 h 97760"/>
                      <a:gd name="connsiteX7" fmla="*/ 171080 w 171080"/>
                      <a:gd name="connsiteY7" fmla="*/ 79430 h 97760"/>
                      <a:gd name="connsiteX8" fmla="*/ 164970 w 171080"/>
                      <a:gd name="connsiteY8" fmla="*/ 91650 h 97760"/>
                      <a:gd name="connsiteX9" fmla="*/ 152750 w 171080"/>
                      <a:gd name="connsiteY9" fmla="*/ 97760 h 97760"/>
                      <a:gd name="connsiteX10" fmla="*/ 12220 w 171080"/>
                      <a:gd name="connsiteY10" fmla="*/ 12220 h 97760"/>
                      <a:gd name="connsiteX11" fmla="*/ 6110 w 171080"/>
                      <a:gd name="connsiteY11" fmla="*/ 18330 h 97760"/>
                      <a:gd name="connsiteX12" fmla="*/ 6110 w 171080"/>
                      <a:gd name="connsiteY12" fmla="*/ 18330 h 97760"/>
                      <a:gd name="connsiteX13" fmla="*/ 12220 w 171080"/>
                      <a:gd name="connsiteY13" fmla="*/ 24440 h 97760"/>
                      <a:gd name="connsiteX14" fmla="*/ 140530 w 171080"/>
                      <a:gd name="connsiteY14" fmla="*/ 85540 h 97760"/>
                      <a:gd name="connsiteX15" fmla="*/ 146640 w 171080"/>
                      <a:gd name="connsiteY15" fmla="*/ 85540 h 97760"/>
                      <a:gd name="connsiteX16" fmla="*/ 146640 w 171080"/>
                      <a:gd name="connsiteY16" fmla="*/ 79430 h 97760"/>
                      <a:gd name="connsiteX17" fmla="*/ 146640 w 171080"/>
                      <a:gd name="connsiteY17" fmla="*/ 73320 h 97760"/>
                      <a:gd name="connsiteX18" fmla="*/ 12220 w 171080"/>
                      <a:gd name="connsiteY18" fmla="*/ 12220 h 9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080" h="97760">
                        <a:moveTo>
                          <a:pt x="152750" y="97760"/>
                        </a:moveTo>
                        <a:cubicBezTo>
                          <a:pt x="146640" y="97760"/>
                          <a:pt x="140530" y="97760"/>
                          <a:pt x="140530" y="91650"/>
                        </a:cubicBezTo>
                        <a:cubicBezTo>
                          <a:pt x="97760" y="36660"/>
                          <a:pt x="18330" y="36660"/>
                          <a:pt x="18330" y="36660"/>
                        </a:cubicBezTo>
                        <a:cubicBezTo>
                          <a:pt x="12220" y="36660"/>
                          <a:pt x="6110" y="30550"/>
                          <a:pt x="0" y="24440"/>
                        </a:cubicBezTo>
                        <a:cubicBezTo>
                          <a:pt x="0" y="24440"/>
                          <a:pt x="0" y="18330"/>
                          <a:pt x="0" y="18330"/>
                        </a:cubicBezTo>
                        <a:cubicBezTo>
                          <a:pt x="0" y="6110"/>
                          <a:pt x="6110" y="0"/>
                          <a:pt x="18330" y="0"/>
                        </a:cubicBezTo>
                        <a:cubicBezTo>
                          <a:pt x="24440" y="0"/>
                          <a:pt x="109980" y="0"/>
                          <a:pt x="164970" y="67210"/>
                        </a:cubicBezTo>
                        <a:cubicBezTo>
                          <a:pt x="171080" y="73320"/>
                          <a:pt x="171080" y="73320"/>
                          <a:pt x="171080" y="79430"/>
                        </a:cubicBezTo>
                        <a:cubicBezTo>
                          <a:pt x="171080" y="85540"/>
                          <a:pt x="171080" y="91650"/>
                          <a:pt x="164970" y="91650"/>
                        </a:cubicBezTo>
                        <a:cubicBezTo>
                          <a:pt x="158860" y="97760"/>
                          <a:pt x="152750" y="97760"/>
                          <a:pt x="152750" y="97760"/>
                        </a:cubicBezTo>
                        <a:close/>
                        <a:moveTo>
                          <a:pt x="12220" y="12220"/>
                        </a:moveTo>
                        <a:cubicBezTo>
                          <a:pt x="6110" y="12220"/>
                          <a:pt x="6110" y="12220"/>
                          <a:pt x="6110" y="18330"/>
                        </a:cubicBezTo>
                        <a:cubicBezTo>
                          <a:pt x="6110" y="18330"/>
                          <a:pt x="6110" y="18330"/>
                          <a:pt x="6110" y="18330"/>
                        </a:cubicBezTo>
                        <a:cubicBezTo>
                          <a:pt x="6110" y="18330"/>
                          <a:pt x="12220" y="24440"/>
                          <a:pt x="12220" y="24440"/>
                        </a:cubicBezTo>
                        <a:cubicBezTo>
                          <a:pt x="12220" y="24440"/>
                          <a:pt x="91650" y="24440"/>
                          <a:pt x="140530" y="85540"/>
                        </a:cubicBezTo>
                        <a:cubicBezTo>
                          <a:pt x="140530" y="85540"/>
                          <a:pt x="146640" y="91650"/>
                          <a:pt x="146640" y="85540"/>
                        </a:cubicBezTo>
                        <a:cubicBezTo>
                          <a:pt x="146640" y="85540"/>
                          <a:pt x="146640" y="85540"/>
                          <a:pt x="146640" y="79430"/>
                        </a:cubicBezTo>
                        <a:cubicBezTo>
                          <a:pt x="146640" y="79430"/>
                          <a:pt x="146640" y="73320"/>
                          <a:pt x="146640" y="73320"/>
                        </a:cubicBezTo>
                        <a:cubicBezTo>
                          <a:pt x="103870" y="12220"/>
                          <a:pt x="18330" y="12220"/>
                          <a:pt x="1222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grpSp>
          <p:nvGrpSpPr>
            <p:cNvPr id="32" name="Graphic 16">
              <a:extLst>
                <a:ext uri="{FF2B5EF4-FFF2-40B4-BE49-F238E27FC236}">
                  <a16:creationId xmlns:a16="http://schemas.microsoft.com/office/drawing/2014/main" id="{83B03D20-D134-4FAB-8621-C3C375A0D7BB}"/>
                </a:ext>
              </a:extLst>
            </p:cNvPr>
            <p:cNvGrpSpPr/>
            <p:nvPr/>
          </p:nvGrpSpPr>
          <p:grpSpPr>
            <a:xfrm>
              <a:off x="1546929" y="9529987"/>
              <a:ext cx="947050" cy="617109"/>
              <a:chOff x="1546929" y="9529987"/>
              <a:chExt cx="947050" cy="617109"/>
            </a:xfrm>
          </p:grpSpPr>
          <p:grpSp>
            <p:nvGrpSpPr>
              <p:cNvPr id="233" name="Graphic 16">
                <a:extLst>
                  <a:ext uri="{FF2B5EF4-FFF2-40B4-BE49-F238E27FC236}">
                    <a16:creationId xmlns:a16="http://schemas.microsoft.com/office/drawing/2014/main" id="{437FE6B7-74AA-40F1-B902-C1E5D84B7FDC}"/>
                  </a:ext>
                </a:extLst>
              </p:cNvPr>
              <p:cNvGrpSpPr/>
              <p:nvPr/>
            </p:nvGrpSpPr>
            <p:grpSpPr>
              <a:xfrm>
                <a:off x="1553039" y="9529987"/>
                <a:ext cx="940940" cy="568228"/>
                <a:chOff x="1553039" y="9529987"/>
                <a:chExt cx="940940" cy="568228"/>
              </a:xfrm>
            </p:grpSpPr>
            <p:grpSp>
              <p:nvGrpSpPr>
                <p:cNvPr id="251" name="Graphic 16">
                  <a:extLst>
                    <a:ext uri="{FF2B5EF4-FFF2-40B4-BE49-F238E27FC236}">
                      <a16:creationId xmlns:a16="http://schemas.microsoft.com/office/drawing/2014/main" id="{818B3BE3-D9E0-4B94-B9AF-638E0568DC0E}"/>
                    </a:ext>
                  </a:extLst>
                </p:cNvPr>
                <p:cNvGrpSpPr/>
                <p:nvPr/>
              </p:nvGrpSpPr>
              <p:grpSpPr>
                <a:xfrm>
                  <a:off x="1699679" y="9529987"/>
                  <a:ext cx="794300" cy="482689"/>
                  <a:chOff x="1699679" y="9529987"/>
                  <a:chExt cx="794300" cy="482689"/>
                </a:xfrm>
              </p:grpSpPr>
              <p:sp>
                <p:nvSpPr>
                  <p:cNvPr id="256" name="Freeform: Shape 255">
                    <a:extLst>
                      <a:ext uri="{FF2B5EF4-FFF2-40B4-BE49-F238E27FC236}">
                        <a16:creationId xmlns:a16="http://schemas.microsoft.com/office/drawing/2014/main" id="{C8ED472F-0EBE-45AE-870C-260F5D63D70F}"/>
                      </a:ext>
                    </a:extLst>
                  </p:cNvPr>
                  <p:cNvSpPr/>
                  <p:nvPr/>
                </p:nvSpPr>
                <p:spPr>
                  <a:xfrm>
                    <a:off x="1705789" y="9529987"/>
                    <a:ext cx="769860" cy="470469"/>
                  </a:xfrm>
                  <a:custGeom>
                    <a:avLst/>
                    <a:gdLst>
                      <a:gd name="connsiteX0" fmla="*/ 769860 w 769860"/>
                      <a:gd name="connsiteY0" fmla="*/ 195520 h 470469"/>
                      <a:gd name="connsiteX1" fmla="*/ 769860 w 769860"/>
                      <a:gd name="connsiteY1" fmla="*/ 171080 h 470469"/>
                      <a:gd name="connsiteX2" fmla="*/ 727091 w 769860"/>
                      <a:gd name="connsiteY2" fmla="*/ 0 h 470469"/>
                      <a:gd name="connsiteX3" fmla="*/ 232180 w 769860"/>
                      <a:gd name="connsiteY3" fmla="*/ 85540 h 470469"/>
                      <a:gd name="connsiteX4" fmla="*/ 85540 w 769860"/>
                      <a:gd name="connsiteY4" fmla="*/ 274950 h 470469"/>
                      <a:gd name="connsiteX5" fmla="*/ 0 w 769860"/>
                      <a:gd name="connsiteY5" fmla="*/ 311610 h 470469"/>
                      <a:gd name="connsiteX6" fmla="*/ 476580 w 769860"/>
                      <a:gd name="connsiteY6" fmla="*/ 470469 h 470469"/>
                      <a:gd name="connsiteX7" fmla="*/ 769860 w 769860"/>
                      <a:gd name="connsiteY7" fmla="*/ 19552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860" h="470469">
                        <a:moveTo>
                          <a:pt x="769860" y="195520"/>
                        </a:moveTo>
                        <a:cubicBezTo>
                          <a:pt x="769860" y="189410"/>
                          <a:pt x="769860" y="177190"/>
                          <a:pt x="769860" y="171080"/>
                        </a:cubicBezTo>
                        <a:cubicBezTo>
                          <a:pt x="745421" y="5499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86560" y="415479"/>
                          <a:pt x="690430" y="323829"/>
                          <a:pt x="769860" y="19552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7" name="Freeform: Shape 256">
                    <a:extLst>
                      <a:ext uri="{FF2B5EF4-FFF2-40B4-BE49-F238E27FC236}">
                        <a16:creationId xmlns:a16="http://schemas.microsoft.com/office/drawing/2014/main" id="{5BC8DA78-F119-4180-9C7F-833EAB247B53}"/>
                      </a:ext>
                    </a:extLst>
                  </p:cNvPr>
                  <p:cNvSpPr/>
                  <p:nvPr/>
                </p:nvSpPr>
                <p:spPr>
                  <a:xfrm>
                    <a:off x="1699679" y="9529987"/>
                    <a:ext cx="794300" cy="482689"/>
                  </a:xfrm>
                  <a:custGeom>
                    <a:avLst/>
                    <a:gdLst>
                      <a:gd name="connsiteX0" fmla="*/ 482690 w 794300"/>
                      <a:gd name="connsiteY0" fmla="*/ 482689 h 482689"/>
                      <a:gd name="connsiteX1" fmla="*/ 482690 w 794300"/>
                      <a:gd name="connsiteY1" fmla="*/ 482689 h 482689"/>
                      <a:gd name="connsiteX2" fmla="*/ 476580 w 794300"/>
                      <a:gd name="connsiteY2" fmla="*/ 476579 h 482689"/>
                      <a:gd name="connsiteX3" fmla="*/ 226070 w 794300"/>
                      <a:gd name="connsiteY3" fmla="*/ 287169 h 482689"/>
                      <a:gd name="connsiteX4" fmla="*/ 12220 w 794300"/>
                      <a:gd name="connsiteY4" fmla="*/ 323829 h 482689"/>
                      <a:gd name="connsiteX5" fmla="*/ 0 w 794300"/>
                      <a:gd name="connsiteY5" fmla="*/ 317719 h 482689"/>
                      <a:gd name="connsiteX6" fmla="*/ 6110 w 794300"/>
                      <a:gd name="connsiteY6" fmla="*/ 305500 h 482689"/>
                      <a:gd name="connsiteX7" fmla="*/ 24440 w 794300"/>
                      <a:gd name="connsiteY7" fmla="*/ 299390 h 482689"/>
                      <a:gd name="connsiteX8" fmla="*/ 97760 w 794300"/>
                      <a:gd name="connsiteY8" fmla="*/ 268840 h 482689"/>
                      <a:gd name="connsiteX9" fmla="*/ 238290 w 794300"/>
                      <a:gd name="connsiteY9" fmla="*/ 91650 h 482689"/>
                      <a:gd name="connsiteX10" fmla="*/ 244400 w 794300"/>
                      <a:gd name="connsiteY10" fmla="*/ 85540 h 482689"/>
                      <a:gd name="connsiteX11" fmla="*/ 739311 w 794300"/>
                      <a:gd name="connsiteY11" fmla="*/ 0 h 482689"/>
                      <a:gd name="connsiteX12" fmla="*/ 751531 w 794300"/>
                      <a:gd name="connsiteY12" fmla="*/ 6110 h 482689"/>
                      <a:gd name="connsiteX13" fmla="*/ 794301 w 794300"/>
                      <a:gd name="connsiteY13" fmla="*/ 177190 h 482689"/>
                      <a:gd name="connsiteX14" fmla="*/ 794301 w 794300"/>
                      <a:gd name="connsiteY14" fmla="*/ 201629 h 482689"/>
                      <a:gd name="connsiteX15" fmla="*/ 794301 w 794300"/>
                      <a:gd name="connsiteY15" fmla="*/ 207740 h 482689"/>
                      <a:gd name="connsiteX16" fmla="*/ 482690 w 794300"/>
                      <a:gd name="connsiteY16" fmla="*/ 482689 h 482689"/>
                      <a:gd name="connsiteX17" fmla="*/ 482690 w 794300"/>
                      <a:gd name="connsiteY17" fmla="*/ 482689 h 482689"/>
                      <a:gd name="connsiteX18" fmla="*/ 219960 w 794300"/>
                      <a:gd name="connsiteY18" fmla="*/ 268840 h 482689"/>
                      <a:gd name="connsiteX19" fmla="*/ 488800 w 794300"/>
                      <a:gd name="connsiteY19" fmla="*/ 458249 h 482689"/>
                      <a:gd name="connsiteX20" fmla="*/ 769861 w 794300"/>
                      <a:gd name="connsiteY20" fmla="*/ 189410 h 482689"/>
                      <a:gd name="connsiteX21" fmla="*/ 769861 w 794300"/>
                      <a:gd name="connsiteY21" fmla="*/ 171080 h 482689"/>
                      <a:gd name="connsiteX22" fmla="*/ 733201 w 794300"/>
                      <a:gd name="connsiteY22" fmla="*/ 12220 h 482689"/>
                      <a:gd name="connsiteX23" fmla="*/ 250510 w 794300"/>
                      <a:gd name="connsiteY23" fmla="*/ 97760 h 482689"/>
                      <a:gd name="connsiteX24" fmla="*/ 109980 w 794300"/>
                      <a:gd name="connsiteY24" fmla="*/ 281060 h 482689"/>
                      <a:gd name="connsiteX25" fmla="*/ 219960 w 794300"/>
                      <a:gd name="connsiteY25" fmla="*/ 268840 h 4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4300" h="482689">
                        <a:moveTo>
                          <a:pt x="482690" y="482689"/>
                        </a:moveTo>
                        <a:cubicBezTo>
                          <a:pt x="476580" y="482689"/>
                          <a:pt x="476580" y="482689"/>
                          <a:pt x="482690" y="482689"/>
                        </a:cubicBezTo>
                        <a:cubicBezTo>
                          <a:pt x="476580" y="482689"/>
                          <a:pt x="476580" y="476579"/>
                          <a:pt x="476580" y="476579"/>
                        </a:cubicBezTo>
                        <a:cubicBezTo>
                          <a:pt x="452140" y="348269"/>
                          <a:pt x="366600" y="287169"/>
                          <a:pt x="226070" y="287169"/>
                        </a:cubicBezTo>
                        <a:cubicBezTo>
                          <a:pt x="146640" y="287169"/>
                          <a:pt x="61100" y="305500"/>
                          <a:pt x="12220" y="323829"/>
                        </a:cubicBezTo>
                        <a:cubicBezTo>
                          <a:pt x="6110" y="323829"/>
                          <a:pt x="6110" y="323829"/>
                          <a:pt x="0" y="317719"/>
                        </a:cubicBezTo>
                        <a:cubicBezTo>
                          <a:pt x="0" y="311610"/>
                          <a:pt x="0" y="311610"/>
                          <a:pt x="6110" y="305500"/>
                        </a:cubicBezTo>
                        <a:lnTo>
                          <a:pt x="24440" y="299390"/>
                        </a:lnTo>
                        <a:cubicBezTo>
                          <a:pt x="42770" y="293279"/>
                          <a:pt x="67210" y="281060"/>
                          <a:pt x="97760" y="268840"/>
                        </a:cubicBezTo>
                        <a:cubicBezTo>
                          <a:pt x="238290" y="201629"/>
                          <a:pt x="238290" y="97760"/>
                          <a:pt x="238290" y="91650"/>
                        </a:cubicBezTo>
                        <a:cubicBezTo>
                          <a:pt x="238290" y="85540"/>
                          <a:pt x="238290" y="85540"/>
                          <a:pt x="244400" y="85540"/>
                        </a:cubicBezTo>
                        <a:lnTo>
                          <a:pt x="739311" y="0"/>
                        </a:lnTo>
                        <a:cubicBezTo>
                          <a:pt x="745420" y="0"/>
                          <a:pt x="745420" y="0"/>
                          <a:pt x="751531" y="6110"/>
                        </a:cubicBezTo>
                        <a:cubicBezTo>
                          <a:pt x="751531" y="6110"/>
                          <a:pt x="763751" y="54990"/>
                          <a:pt x="794301" y="177190"/>
                        </a:cubicBezTo>
                        <a:cubicBezTo>
                          <a:pt x="794301" y="183300"/>
                          <a:pt x="794301" y="195520"/>
                          <a:pt x="794301" y="201629"/>
                        </a:cubicBezTo>
                        <a:cubicBezTo>
                          <a:pt x="794301" y="201629"/>
                          <a:pt x="794301" y="207740"/>
                          <a:pt x="794301" y="207740"/>
                        </a:cubicBezTo>
                        <a:cubicBezTo>
                          <a:pt x="708761" y="323829"/>
                          <a:pt x="604890" y="415479"/>
                          <a:pt x="482690" y="482689"/>
                        </a:cubicBezTo>
                        <a:cubicBezTo>
                          <a:pt x="482690" y="482689"/>
                          <a:pt x="482690" y="482689"/>
                          <a:pt x="482690" y="482689"/>
                        </a:cubicBezTo>
                        <a:close/>
                        <a:moveTo>
                          <a:pt x="219960" y="268840"/>
                        </a:moveTo>
                        <a:cubicBezTo>
                          <a:pt x="366600" y="268840"/>
                          <a:pt x="458250" y="336050"/>
                          <a:pt x="488800" y="458249"/>
                        </a:cubicBezTo>
                        <a:cubicBezTo>
                          <a:pt x="604890" y="397149"/>
                          <a:pt x="696540" y="305500"/>
                          <a:pt x="769861" y="189410"/>
                        </a:cubicBezTo>
                        <a:cubicBezTo>
                          <a:pt x="769861" y="183300"/>
                          <a:pt x="769861" y="177190"/>
                          <a:pt x="769861" y="171080"/>
                        </a:cubicBezTo>
                        <a:cubicBezTo>
                          <a:pt x="751531" y="79430"/>
                          <a:pt x="733201" y="30550"/>
                          <a:pt x="733201" y="12220"/>
                        </a:cubicBezTo>
                        <a:lnTo>
                          <a:pt x="250510" y="97760"/>
                        </a:lnTo>
                        <a:cubicBezTo>
                          <a:pt x="250510" y="122200"/>
                          <a:pt x="232180" y="219960"/>
                          <a:pt x="109980" y="281060"/>
                        </a:cubicBezTo>
                        <a:cubicBezTo>
                          <a:pt x="134420" y="274950"/>
                          <a:pt x="177190" y="268840"/>
                          <a:pt x="219960" y="268840"/>
                        </a:cubicBezTo>
                        <a:close/>
                      </a:path>
                    </a:pathLst>
                  </a:custGeom>
                  <a:solidFill>
                    <a:srgbClr val="3D720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52" name="Graphic 16">
                  <a:extLst>
                    <a:ext uri="{FF2B5EF4-FFF2-40B4-BE49-F238E27FC236}">
                      <a16:creationId xmlns:a16="http://schemas.microsoft.com/office/drawing/2014/main" id="{B69BEA3A-29F1-4A3B-8B9A-125D57C129B5}"/>
                    </a:ext>
                  </a:extLst>
                </p:cNvPr>
                <p:cNvGrpSpPr/>
                <p:nvPr/>
              </p:nvGrpSpPr>
              <p:grpSpPr>
                <a:xfrm>
                  <a:off x="1553039" y="9810178"/>
                  <a:ext cx="635440" cy="288037"/>
                  <a:chOff x="1553039" y="9810178"/>
                  <a:chExt cx="635440" cy="288037"/>
                </a:xfrm>
              </p:grpSpPr>
              <p:sp>
                <p:nvSpPr>
                  <p:cNvPr id="254" name="Freeform: Shape 253">
                    <a:extLst>
                      <a:ext uri="{FF2B5EF4-FFF2-40B4-BE49-F238E27FC236}">
                        <a16:creationId xmlns:a16="http://schemas.microsoft.com/office/drawing/2014/main" id="{48144C77-7F78-4598-A79A-D96345548D69}"/>
                      </a:ext>
                    </a:extLst>
                  </p:cNvPr>
                  <p:cNvSpPr/>
                  <p:nvPr/>
                </p:nvSpPr>
                <p:spPr>
                  <a:xfrm>
                    <a:off x="1559149" y="9810178"/>
                    <a:ext cx="623220" cy="282832"/>
                  </a:xfrm>
                  <a:custGeom>
                    <a:avLst/>
                    <a:gdLst>
                      <a:gd name="connsiteX0" fmla="*/ 140530 w 623220"/>
                      <a:gd name="connsiteY0" fmla="*/ 37528 h 282832"/>
                      <a:gd name="connsiteX1" fmla="*/ 0 w 623220"/>
                      <a:gd name="connsiteY1" fmla="*/ 184168 h 282832"/>
                      <a:gd name="connsiteX2" fmla="*/ 238290 w 623220"/>
                      <a:gd name="connsiteY2" fmla="*/ 281928 h 282832"/>
                      <a:gd name="connsiteX3" fmla="*/ 623220 w 623220"/>
                      <a:gd name="connsiteY3" fmla="*/ 196388 h 282832"/>
                      <a:gd name="connsiteX4" fmla="*/ 140530 w 623220"/>
                      <a:gd name="connsiteY4" fmla="*/ 37528 h 28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20" h="282832">
                        <a:moveTo>
                          <a:pt x="140530" y="37528"/>
                        </a:moveTo>
                        <a:cubicBezTo>
                          <a:pt x="48880" y="74188"/>
                          <a:pt x="0" y="98628"/>
                          <a:pt x="0" y="184168"/>
                        </a:cubicBezTo>
                        <a:cubicBezTo>
                          <a:pt x="30550" y="220828"/>
                          <a:pt x="97760" y="269708"/>
                          <a:pt x="238290" y="281928"/>
                        </a:cubicBezTo>
                        <a:cubicBezTo>
                          <a:pt x="354380" y="288038"/>
                          <a:pt x="494910" y="263598"/>
                          <a:pt x="623220" y="196388"/>
                        </a:cubicBezTo>
                        <a:cubicBezTo>
                          <a:pt x="568230" y="-72451"/>
                          <a:pt x="262730" y="868"/>
                          <a:pt x="140530" y="3752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5" name="Freeform: Shape 254">
                    <a:extLst>
                      <a:ext uri="{FF2B5EF4-FFF2-40B4-BE49-F238E27FC236}">
                        <a16:creationId xmlns:a16="http://schemas.microsoft.com/office/drawing/2014/main" id="{7115F594-9554-4EE7-AE1F-8BE2C5DD3FCA}"/>
                      </a:ext>
                    </a:extLst>
                  </p:cNvPr>
                  <p:cNvSpPr/>
                  <p:nvPr/>
                </p:nvSpPr>
                <p:spPr>
                  <a:xfrm>
                    <a:off x="1553039" y="9811047"/>
                    <a:ext cx="635440" cy="287169"/>
                  </a:xfrm>
                  <a:custGeom>
                    <a:avLst/>
                    <a:gdLst>
                      <a:gd name="connsiteX0" fmla="*/ 281060 w 635440"/>
                      <a:gd name="connsiteY0" fmla="*/ 287169 h 287169"/>
                      <a:gd name="connsiteX1" fmla="*/ 281060 w 635440"/>
                      <a:gd name="connsiteY1" fmla="*/ 287169 h 287169"/>
                      <a:gd name="connsiteX2" fmla="*/ 244400 w 635440"/>
                      <a:gd name="connsiteY2" fmla="*/ 287169 h 287169"/>
                      <a:gd name="connsiteX3" fmla="*/ 0 w 635440"/>
                      <a:gd name="connsiteY3" fmla="*/ 189410 h 287169"/>
                      <a:gd name="connsiteX4" fmla="*/ 0 w 635440"/>
                      <a:gd name="connsiteY4" fmla="*/ 189410 h 287169"/>
                      <a:gd name="connsiteX5" fmla="*/ 0 w 635440"/>
                      <a:gd name="connsiteY5" fmla="*/ 189410 h 287169"/>
                      <a:gd name="connsiteX6" fmla="*/ 146640 w 635440"/>
                      <a:gd name="connsiteY6" fmla="*/ 36660 h 287169"/>
                      <a:gd name="connsiteX7" fmla="*/ 366600 w 635440"/>
                      <a:gd name="connsiteY7" fmla="*/ 0 h 287169"/>
                      <a:gd name="connsiteX8" fmla="*/ 635440 w 635440"/>
                      <a:gd name="connsiteY8" fmla="*/ 201630 h 287169"/>
                      <a:gd name="connsiteX9" fmla="*/ 635440 w 635440"/>
                      <a:gd name="connsiteY9" fmla="*/ 207740 h 287169"/>
                      <a:gd name="connsiteX10" fmla="*/ 629330 w 635440"/>
                      <a:gd name="connsiteY10" fmla="*/ 207740 h 287169"/>
                      <a:gd name="connsiteX11" fmla="*/ 281060 w 635440"/>
                      <a:gd name="connsiteY11" fmla="*/ 287169 h 287169"/>
                      <a:gd name="connsiteX12" fmla="*/ 12220 w 635440"/>
                      <a:gd name="connsiteY12" fmla="*/ 183300 h 287169"/>
                      <a:gd name="connsiteX13" fmla="*/ 244400 w 635440"/>
                      <a:gd name="connsiteY13" fmla="*/ 274950 h 287169"/>
                      <a:gd name="connsiteX14" fmla="*/ 281060 w 635440"/>
                      <a:gd name="connsiteY14" fmla="*/ 274950 h 287169"/>
                      <a:gd name="connsiteX15" fmla="*/ 623220 w 635440"/>
                      <a:gd name="connsiteY15" fmla="*/ 189410 h 287169"/>
                      <a:gd name="connsiteX16" fmla="*/ 372710 w 635440"/>
                      <a:gd name="connsiteY16" fmla="*/ 6110 h 287169"/>
                      <a:gd name="connsiteX17" fmla="*/ 158860 w 635440"/>
                      <a:gd name="connsiteY17" fmla="*/ 42770 h 287169"/>
                      <a:gd name="connsiteX18" fmla="*/ 12220 w 635440"/>
                      <a:gd name="connsiteY18" fmla="*/ 183300 h 28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440" h="287169">
                        <a:moveTo>
                          <a:pt x="281060" y="287169"/>
                        </a:moveTo>
                        <a:lnTo>
                          <a:pt x="281060" y="287169"/>
                        </a:lnTo>
                        <a:cubicBezTo>
                          <a:pt x="268840" y="287169"/>
                          <a:pt x="256620" y="287169"/>
                          <a:pt x="244400" y="287169"/>
                        </a:cubicBezTo>
                        <a:cubicBezTo>
                          <a:pt x="103870" y="281060"/>
                          <a:pt x="36660" y="226070"/>
                          <a:pt x="0" y="189410"/>
                        </a:cubicBezTo>
                        <a:lnTo>
                          <a:pt x="0" y="189410"/>
                        </a:lnTo>
                        <a:lnTo>
                          <a:pt x="0" y="189410"/>
                        </a:lnTo>
                        <a:cubicBezTo>
                          <a:pt x="6110" y="97760"/>
                          <a:pt x="54990" y="73320"/>
                          <a:pt x="146640" y="36660"/>
                        </a:cubicBezTo>
                        <a:cubicBezTo>
                          <a:pt x="201630" y="18330"/>
                          <a:pt x="287170" y="0"/>
                          <a:pt x="366600" y="0"/>
                        </a:cubicBezTo>
                        <a:cubicBezTo>
                          <a:pt x="519350" y="0"/>
                          <a:pt x="611000" y="67210"/>
                          <a:pt x="635440" y="201630"/>
                        </a:cubicBezTo>
                        <a:lnTo>
                          <a:pt x="635440" y="207740"/>
                        </a:lnTo>
                        <a:lnTo>
                          <a:pt x="629330" y="207740"/>
                        </a:lnTo>
                        <a:cubicBezTo>
                          <a:pt x="519350" y="256619"/>
                          <a:pt x="397150" y="287169"/>
                          <a:pt x="281060" y="287169"/>
                        </a:cubicBezTo>
                        <a:close/>
                        <a:moveTo>
                          <a:pt x="12220" y="183300"/>
                        </a:moveTo>
                        <a:cubicBezTo>
                          <a:pt x="42770" y="219960"/>
                          <a:pt x="109980" y="268840"/>
                          <a:pt x="244400" y="274950"/>
                        </a:cubicBezTo>
                        <a:cubicBezTo>
                          <a:pt x="256620" y="274950"/>
                          <a:pt x="268840" y="274950"/>
                          <a:pt x="281060" y="274950"/>
                        </a:cubicBezTo>
                        <a:cubicBezTo>
                          <a:pt x="397150" y="274950"/>
                          <a:pt x="513240" y="244400"/>
                          <a:pt x="623220" y="189410"/>
                        </a:cubicBezTo>
                        <a:cubicBezTo>
                          <a:pt x="598780" y="67210"/>
                          <a:pt x="513240" y="6110"/>
                          <a:pt x="372710" y="6110"/>
                        </a:cubicBezTo>
                        <a:cubicBezTo>
                          <a:pt x="293280" y="6110"/>
                          <a:pt x="207740" y="24440"/>
                          <a:pt x="158860" y="42770"/>
                        </a:cubicBezTo>
                        <a:cubicBezTo>
                          <a:pt x="61100" y="79430"/>
                          <a:pt x="18330" y="103870"/>
                          <a:pt x="12220" y="18330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3" name="Freeform: Shape 252">
                  <a:extLst>
                    <a:ext uri="{FF2B5EF4-FFF2-40B4-BE49-F238E27FC236}">
                      <a16:creationId xmlns:a16="http://schemas.microsoft.com/office/drawing/2014/main" id="{3972EED1-5EB5-4353-92E5-040C096BD18A}"/>
                    </a:ext>
                  </a:extLst>
                </p:cNvPr>
                <p:cNvSpPr/>
                <p:nvPr/>
              </p:nvSpPr>
              <p:spPr>
                <a:xfrm>
                  <a:off x="1705789" y="9529987"/>
                  <a:ext cx="757640" cy="470469"/>
                </a:xfrm>
                <a:custGeom>
                  <a:avLst/>
                  <a:gdLst>
                    <a:gd name="connsiteX0" fmla="*/ 464360 w 757640"/>
                    <a:gd name="connsiteY0" fmla="*/ 311610 h 470469"/>
                    <a:gd name="connsiteX1" fmla="*/ 507130 w 757640"/>
                    <a:gd name="connsiteY1" fmla="*/ 238290 h 470469"/>
                    <a:gd name="connsiteX2" fmla="*/ 507130 w 757640"/>
                    <a:gd name="connsiteY2" fmla="*/ 183300 h 470469"/>
                    <a:gd name="connsiteX3" fmla="*/ 696541 w 757640"/>
                    <a:gd name="connsiteY3" fmla="*/ 109980 h 470469"/>
                    <a:gd name="connsiteX4" fmla="*/ 757641 w 757640"/>
                    <a:gd name="connsiteY4" fmla="*/ 116090 h 470469"/>
                    <a:gd name="connsiteX5" fmla="*/ 727091 w 757640"/>
                    <a:gd name="connsiteY5" fmla="*/ 0 h 470469"/>
                    <a:gd name="connsiteX6" fmla="*/ 232180 w 757640"/>
                    <a:gd name="connsiteY6" fmla="*/ 85540 h 470469"/>
                    <a:gd name="connsiteX7" fmla="*/ 85540 w 757640"/>
                    <a:gd name="connsiteY7" fmla="*/ 274950 h 470469"/>
                    <a:gd name="connsiteX8" fmla="*/ 0 w 757640"/>
                    <a:gd name="connsiteY8" fmla="*/ 311610 h 470469"/>
                    <a:gd name="connsiteX9" fmla="*/ 476580 w 757640"/>
                    <a:gd name="connsiteY9" fmla="*/ 470469 h 470469"/>
                    <a:gd name="connsiteX10" fmla="*/ 696541 w 757640"/>
                    <a:gd name="connsiteY10" fmla="*/ 293279 h 470469"/>
                    <a:gd name="connsiteX11" fmla="*/ 678210 w 757640"/>
                    <a:gd name="connsiteY11" fmla="*/ 305500 h 470469"/>
                    <a:gd name="connsiteX12" fmla="*/ 464360 w 757640"/>
                    <a:gd name="connsiteY12" fmla="*/ 31161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640" h="470469">
                      <a:moveTo>
                        <a:pt x="464360" y="311610"/>
                      </a:moveTo>
                      <a:cubicBezTo>
                        <a:pt x="501020" y="281060"/>
                        <a:pt x="556010" y="262729"/>
                        <a:pt x="507130" y="238290"/>
                      </a:cubicBezTo>
                      <a:cubicBezTo>
                        <a:pt x="458250" y="213850"/>
                        <a:pt x="452140" y="189410"/>
                        <a:pt x="507130" y="183300"/>
                      </a:cubicBezTo>
                      <a:cubicBezTo>
                        <a:pt x="562120" y="177190"/>
                        <a:pt x="598780" y="177190"/>
                        <a:pt x="696541" y="109980"/>
                      </a:cubicBezTo>
                      <a:cubicBezTo>
                        <a:pt x="720980" y="91650"/>
                        <a:pt x="739310" y="97760"/>
                        <a:pt x="757641" y="116090"/>
                      </a:cubicBezTo>
                      <a:cubicBezTo>
                        <a:pt x="739310" y="3666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56010" y="427699"/>
                        <a:pt x="635440" y="366600"/>
                        <a:pt x="696541" y="293279"/>
                      </a:cubicBezTo>
                      <a:cubicBezTo>
                        <a:pt x="690430" y="299390"/>
                        <a:pt x="684321" y="299390"/>
                        <a:pt x="678210" y="305500"/>
                      </a:cubicBezTo>
                      <a:cubicBezTo>
                        <a:pt x="507130" y="433809"/>
                        <a:pt x="427700" y="342159"/>
                        <a:pt x="464360" y="31161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34" name="Graphic 16">
                <a:extLst>
                  <a:ext uri="{FF2B5EF4-FFF2-40B4-BE49-F238E27FC236}">
                    <a16:creationId xmlns:a16="http://schemas.microsoft.com/office/drawing/2014/main" id="{01F29732-8E27-4377-95A5-677E721799C8}"/>
                  </a:ext>
                </a:extLst>
              </p:cNvPr>
              <p:cNvGrpSpPr/>
              <p:nvPr/>
            </p:nvGrpSpPr>
            <p:grpSpPr>
              <a:xfrm>
                <a:off x="1876869" y="9615527"/>
                <a:ext cx="262730" cy="232179"/>
                <a:chOff x="1876869" y="9615527"/>
                <a:chExt cx="262730" cy="232179"/>
              </a:xfrm>
            </p:grpSpPr>
            <p:grpSp>
              <p:nvGrpSpPr>
                <p:cNvPr id="242" name="Graphic 16">
                  <a:extLst>
                    <a:ext uri="{FF2B5EF4-FFF2-40B4-BE49-F238E27FC236}">
                      <a16:creationId xmlns:a16="http://schemas.microsoft.com/office/drawing/2014/main" id="{FC578127-F0F1-4342-B71F-B82493D4E4C4}"/>
                    </a:ext>
                  </a:extLst>
                </p:cNvPr>
                <p:cNvGrpSpPr/>
                <p:nvPr/>
              </p:nvGrpSpPr>
              <p:grpSpPr>
                <a:xfrm>
                  <a:off x="1876869" y="9713287"/>
                  <a:ext cx="256620" cy="73319"/>
                  <a:chOff x="1876869" y="9713287"/>
                  <a:chExt cx="256620" cy="73319"/>
                </a:xfrm>
              </p:grpSpPr>
              <p:sp>
                <p:nvSpPr>
                  <p:cNvPr id="249" name="Freeform: Shape 248">
                    <a:extLst>
                      <a:ext uri="{FF2B5EF4-FFF2-40B4-BE49-F238E27FC236}">
                        <a16:creationId xmlns:a16="http://schemas.microsoft.com/office/drawing/2014/main" id="{B7C934BF-D823-4154-B334-3CEE1FA91DC9}"/>
                      </a:ext>
                    </a:extLst>
                  </p:cNvPr>
                  <p:cNvSpPr/>
                  <p:nvPr/>
                </p:nvSpPr>
                <p:spPr>
                  <a:xfrm>
                    <a:off x="1884507" y="9713803"/>
                    <a:ext cx="248982" cy="64597"/>
                  </a:xfrm>
                  <a:custGeom>
                    <a:avLst/>
                    <a:gdLst>
                      <a:gd name="connsiteX0" fmla="*/ 10693 w 248982"/>
                      <a:gd name="connsiteY0" fmla="*/ 60584 h 64597"/>
                      <a:gd name="connsiteX1" fmla="*/ 4583 w 248982"/>
                      <a:gd name="connsiteY1" fmla="*/ 54474 h 64597"/>
                      <a:gd name="connsiteX2" fmla="*/ 4583 w 248982"/>
                      <a:gd name="connsiteY2" fmla="*/ 36144 h 64597"/>
                      <a:gd name="connsiteX3" fmla="*/ 236763 w 248982"/>
                      <a:gd name="connsiteY3" fmla="*/ 17814 h 64597"/>
                      <a:gd name="connsiteX4" fmla="*/ 236763 w 248982"/>
                      <a:gd name="connsiteY4" fmla="*/ 17814 h 64597"/>
                      <a:gd name="connsiteX5" fmla="*/ 248983 w 248982"/>
                      <a:gd name="connsiteY5" fmla="*/ 36144 h 64597"/>
                      <a:gd name="connsiteX6" fmla="*/ 230653 w 248982"/>
                      <a:gd name="connsiteY6" fmla="*/ 42254 h 64597"/>
                      <a:gd name="connsiteX7" fmla="*/ 29023 w 248982"/>
                      <a:gd name="connsiteY7" fmla="*/ 54474 h 64597"/>
                      <a:gd name="connsiteX8" fmla="*/ 10693 w 248982"/>
                      <a:gd name="connsiteY8" fmla="*/ 60584 h 6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982" h="64597">
                        <a:moveTo>
                          <a:pt x="10693" y="60584"/>
                        </a:moveTo>
                        <a:cubicBezTo>
                          <a:pt x="10693" y="60584"/>
                          <a:pt x="4583" y="60584"/>
                          <a:pt x="4583" y="54474"/>
                        </a:cubicBezTo>
                        <a:cubicBezTo>
                          <a:pt x="-1528" y="48364"/>
                          <a:pt x="-1528" y="42254"/>
                          <a:pt x="4583" y="36144"/>
                        </a:cubicBezTo>
                        <a:cubicBezTo>
                          <a:pt x="10693" y="36144"/>
                          <a:pt x="120673" y="-31066"/>
                          <a:pt x="236763" y="17814"/>
                        </a:cubicBezTo>
                        <a:cubicBezTo>
                          <a:pt x="236763" y="17814"/>
                          <a:pt x="236763" y="17814"/>
                          <a:pt x="236763" y="17814"/>
                        </a:cubicBezTo>
                        <a:cubicBezTo>
                          <a:pt x="242873" y="23924"/>
                          <a:pt x="248983" y="30034"/>
                          <a:pt x="248983" y="36144"/>
                        </a:cubicBezTo>
                        <a:cubicBezTo>
                          <a:pt x="248983" y="42254"/>
                          <a:pt x="236763" y="42254"/>
                          <a:pt x="230653" y="42254"/>
                        </a:cubicBezTo>
                        <a:cubicBezTo>
                          <a:pt x="132893" y="-516"/>
                          <a:pt x="29023" y="54474"/>
                          <a:pt x="29023" y="54474"/>
                        </a:cubicBezTo>
                        <a:cubicBezTo>
                          <a:pt x="22912" y="66694"/>
                          <a:pt x="16803" y="66694"/>
                          <a:pt x="10693" y="60584"/>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0" name="Freeform: Shape 249">
                    <a:extLst>
                      <a:ext uri="{FF2B5EF4-FFF2-40B4-BE49-F238E27FC236}">
                        <a16:creationId xmlns:a16="http://schemas.microsoft.com/office/drawing/2014/main" id="{0248DEAD-F881-46C2-8143-B85407D543A4}"/>
                      </a:ext>
                    </a:extLst>
                  </p:cNvPr>
                  <p:cNvSpPr/>
                  <p:nvPr/>
                </p:nvSpPr>
                <p:spPr>
                  <a:xfrm>
                    <a:off x="1876869" y="9713287"/>
                    <a:ext cx="256620" cy="73319"/>
                  </a:xfrm>
                  <a:custGeom>
                    <a:avLst/>
                    <a:gdLst>
                      <a:gd name="connsiteX0" fmla="*/ 24440 w 256620"/>
                      <a:gd name="connsiteY0" fmla="*/ 73320 h 73319"/>
                      <a:gd name="connsiteX1" fmla="*/ 12220 w 256620"/>
                      <a:gd name="connsiteY1" fmla="*/ 73320 h 73319"/>
                      <a:gd name="connsiteX2" fmla="*/ 6110 w 256620"/>
                      <a:gd name="connsiteY2" fmla="*/ 67210 h 73319"/>
                      <a:gd name="connsiteX3" fmla="*/ 0 w 256620"/>
                      <a:gd name="connsiteY3" fmla="*/ 48880 h 73319"/>
                      <a:gd name="connsiteX4" fmla="*/ 6110 w 256620"/>
                      <a:gd name="connsiteY4" fmla="*/ 36660 h 73319"/>
                      <a:gd name="connsiteX5" fmla="*/ 146640 w 256620"/>
                      <a:gd name="connsiteY5" fmla="*/ 0 h 73319"/>
                      <a:gd name="connsiteX6" fmla="*/ 244400 w 256620"/>
                      <a:gd name="connsiteY6" fmla="*/ 18330 h 73319"/>
                      <a:gd name="connsiteX7" fmla="*/ 244400 w 256620"/>
                      <a:gd name="connsiteY7" fmla="*/ 18330 h 73319"/>
                      <a:gd name="connsiteX8" fmla="*/ 256620 w 256620"/>
                      <a:gd name="connsiteY8" fmla="*/ 30550 h 73319"/>
                      <a:gd name="connsiteX9" fmla="*/ 256620 w 256620"/>
                      <a:gd name="connsiteY9" fmla="*/ 42770 h 73319"/>
                      <a:gd name="connsiteX10" fmla="*/ 226070 w 256620"/>
                      <a:gd name="connsiteY10" fmla="*/ 48880 h 73319"/>
                      <a:gd name="connsiteX11" fmla="*/ 152750 w 256620"/>
                      <a:gd name="connsiteY11" fmla="*/ 30550 h 73319"/>
                      <a:gd name="connsiteX12" fmla="*/ 30550 w 256620"/>
                      <a:gd name="connsiteY12" fmla="*/ 61100 h 73319"/>
                      <a:gd name="connsiteX13" fmla="*/ 24440 w 256620"/>
                      <a:gd name="connsiteY13" fmla="*/ 73320 h 73319"/>
                      <a:gd name="connsiteX14" fmla="*/ 146640 w 256620"/>
                      <a:gd name="connsiteY14" fmla="*/ 12220 h 73319"/>
                      <a:gd name="connsiteX15" fmla="*/ 12220 w 256620"/>
                      <a:gd name="connsiteY15" fmla="*/ 48880 h 73319"/>
                      <a:gd name="connsiteX16" fmla="*/ 12220 w 256620"/>
                      <a:gd name="connsiteY16" fmla="*/ 48880 h 73319"/>
                      <a:gd name="connsiteX17" fmla="*/ 12220 w 256620"/>
                      <a:gd name="connsiteY17" fmla="*/ 54990 h 73319"/>
                      <a:gd name="connsiteX18" fmla="*/ 18330 w 256620"/>
                      <a:gd name="connsiteY18" fmla="*/ 54990 h 73319"/>
                      <a:gd name="connsiteX19" fmla="*/ 30550 w 256620"/>
                      <a:gd name="connsiteY19" fmla="*/ 54990 h 73319"/>
                      <a:gd name="connsiteX20" fmla="*/ 158860 w 256620"/>
                      <a:gd name="connsiteY20" fmla="*/ 24440 h 73319"/>
                      <a:gd name="connsiteX21" fmla="*/ 238290 w 256620"/>
                      <a:gd name="connsiteY21" fmla="*/ 42770 h 73319"/>
                      <a:gd name="connsiteX22" fmla="*/ 250510 w 256620"/>
                      <a:gd name="connsiteY22" fmla="*/ 42770 h 73319"/>
                      <a:gd name="connsiteX23" fmla="*/ 250510 w 256620"/>
                      <a:gd name="connsiteY23" fmla="*/ 42770 h 73319"/>
                      <a:gd name="connsiteX24" fmla="*/ 244400 w 256620"/>
                      <a:gd name="connsiteY24" fmla="*/ 36660 h 73319"/>
                      <a:gd name="connsiteX25" fmla="*/ 244400 w 256620"/>
                      <a:gd name="connsiteY25" fmla="*/ 30550 h 73319"/>
                      <a:gd name="connsiteX26" fmla="*/ 244400 w 256620"/>
                      <a:gd name="connsiteY26" fmla="*/ 36660 h 73319"/>
                      <a:gd name="connsiteX27" fmla="*/ 146640 w 256620"/>
                      <a:gd name="connsiteY27" fmla="*/ 1222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6620" h="73319">
                        <a:moveTo>
                          <a:pt x="24440" y="73320"/>
                        </a:moveTo>
                        <a:cubicBezTo>
                          <a:pt x="18330" y="73320"/>
                          <a:pt x="18330" y="73320"/>
                          <a:pt x="12220" y="73320"/>
                        </a:cubicBezTo>
                        <a:cubicBezTo>
                          <a:pt x="6110" y="73320"/>
                          <a:pt x="6110" y="67210"/>
                          <a:pt x="6110" y="67210"/>
                        </a:cubicBezTo>
                        <a:cubicBezTo>
                          <a:pt x="0" y="61100"/>
                          <a:pt x="0" y="54990"/>
                          <a:pt x="0" y="48880"/>
                        </a:cubicBezTo>
                        <a:cubicBezTo>
                          <a:pt x="0" y="42770"/>
                          <a:pt x="6110" y="36660"/>
                          <a:pt x="6110" y="36660"/>
                        </a:cubicBezTo>
                        <a:cubicBezTo>
                          <a:pt x="12220" y="30550"/>
                          <a:pt x="73320" y="0"/>
                          <a:pt x="146640" y="0"/>
                        </a:cubicBezTo>
                        <a:cubicBezTo>
                          <a:pt x="183300" y="0"/>
                          <a:pt x="213850" y="6110"/>
                          <a:pt x="244400" y="18330"/>
                        </a:cubicBezTo>
                        <a:lnTo>
                          <a:pt x="244400" y="18330"/>
                        </a:lnTo>
                        <a:cubicBezTo>
                          <a:pt x="250510" y="18330"/>
                          <a:pt x="256620" y="24440"/>
                          <a:pt x="256620" y="30550"/>
                        </a:cubicBezTo>
                        <a:cubicBezTo>
                          <a:pt x="256620" y="36660"/>
                          <a:pt x="256620" y="42770"/>
                          <a:pt x="256620" y="42770"/>
                        </a:cubicBezTo>
                        <a:cubicBezTo>
                          <a:pt x="250510" y="54990"/>
                          <a:pt x="238290" y="54990"/>
                          <a:pt x="226070" y="48880"/>
                        </a:cubicBezTo>
                        <a:cubicBezTo>
                          <a:pt x="201630" y="36660"/>
                          <a:pt x="177190" y="30550"/>
                          <a:pt x="152750" y="30550"/>
                        </a:cubicBezTo>
                        <a:cubicBezTo>
                          <a:pt x="91650" y="30550"/>
                          <a:pt x="36660" y="61100"/>
                          <a:pt x="30550" y="61100"/>
                        </a:cubicBezTo>
                        <a:cubicBezTo>
                          <a:pt x="30550" y="67210"/>
                          <a:pt x="30550" y="73320"/>
                          <a:pt x="24440" y="73320"/>
                        </a:cubicBezTo>
                        <a:close/>
                        <a:moveTo>
                          <a:pt x="146640" y="12220"/>
                        </a:moveTo>
                        <a:cubicBezTo>
                          <a:pt x="73320" y="12220"/>
                          <a:pt x="12220" y="42770"/>
                          <a:pt x="12220" y="48880"/>
                        </a:cubicBezTo>
                        <a:cubicBezTo>
                          <a:pt x="12220" y="48880"/>
                          <a:pt x="12220" y="48880"/>
                          <a:pt x="12220" y="48880"/>
                        </a:cubicBezTo>
                        <a:cubicBezTo>
                          <a:pt x="12220" y="48880"/>
                          <a:pt x="12220" y="48880"/>
                          <a:pt x="12220" y="54990"/>
                        </a:cubicBezTo>
                        <a:cubicBezTo>
                          <a:pt x="12220" y="54990"/>
                          <a:pt x="12220" y="54990"/>
                          <a:pt x="18330" y="54990"/>
                        </a:cubicBezTo>
                        <a:cubicBezTo>
                          <a:pt x="24440" y="54990"/>
                          <a:pt x="24440" y="54990"/>
                          <a:pt x="30550" y="54990"/>
                        </a:cubicBezTo>
                        <a:cubicBezTo>
                          <a:pt x="36660" y="48880"/>
                          <a:pt x="91650" y="24440"/>
                          <a:pt x="158860" y="24440"/>
                        </a:cubicBezTo>
                        <a:cubicBezTo>
                          <a:pt x="189410" y="24440"/>
                          <a:pt x="213850" y="30550"/>
                          <a:pt x="238290" y="42770"/>
                        </a:cubicBezTo>
                        <a:cubicBezTo>
                          <a:pt x="244400" y="42770"/>
                          <a:pt x="250510" y="42770"/>
                          <a:pt x="250510" y="42770"/>
                        </a:cubicBezTo>
                        <a:cubicBezTo>
                          <a:pt x="250510" y="42770"/>
                          <a:pt x="250510" y="42770"/>
                          <a:pt x="250510" y="42770"/>
                        </a:cubicBezTo>
                        <a:cubicBezTo>
                          <a:pt x="250510" y="42770"/>
                          <a:pt x="250510" y="36660"/>
                          <a:pt x="244400" y="36660"/>
                        </a:cubicBezTo>
                        <a:lnTo>
                          <a:pt x="244400" y="30550"/>
                        </a:lnTo>
                        <a:lnTo>
                          <a:pt x="244400" y="36660"/>
                        </a:lnTo>
                        <a:cubicBezTo>
                          <a:pt x="207740" y="18330"/>
                          <a:pt x="183300" y="12220"/>
                          <a:pt x="14664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3" name="Graphic 16">
                  <a:extLst>
                    <a:ext uri="{FF2B5EF4-FFF2-40B4-BE49-F238E27FC236}">
                      <a16:creationId xmlns:a16="http://schemas.microsoft.com/office/drawing/2014/main" id="{016E207C-144C-4A6D-AF07-AA3B51422540}"/>
                    </a:ext>
                  </a:extLst>
                </p:cNvPr>
                <p:cNvGrpSpPr/>
                <p:nvPr/>
              </p:nvGrpSpPr>
              <p:grpSpPr>
                <a:xfrm>
                  <a:off x="1913529" y="9682737"/>
                  <a:ext cx="201630" cy="164969"/>
                  <a:chOff x="1913529" y="9682737"/>
                  <a:chExt cx="201630" cy="164969"/>
                </a:xfrm>
              </p:grpSpPr>
              <p:sp>
                <p:nvSpPr>
                  <p:cNvPr id="247" name="Freeform: Shape 246">
                    <a:extLst>
                      <a:ext uri="{FF2B5EF4-FFF2-40B4-BE49-F238E27FC236}">
                        <a16:creationId xmlns:a16="http://schemas.microsoft.com/office/drawing/2014/main" id="{CE070BB8-5B43-4525-847C-B73439462FED}"/>
                      </a:ext>
                    </a:extLst>
                  </p:cNvPr>
                  <p:cNvSpPr/>
                  <p:nvPr/>
                </p:nvSpPr>
                <p:spPr>
                  <a:xfrm>
                    <a:off x="1929329" y="9682737"/>
                    <a:ext cx="184303" cy="144543"/>
                  </a:xfrm>
                  <a:custGeom>
                    <a:avLst/>
                    <a:gdLst>
                      <a:gd name="connsiteX0" fmla="*/ 161391 w 184303"/>
                      <a:gd name="connsiteY0" fmla="*/ 140530 h 144543"/>
                      <a:gd name="connsiteX1" fmla="*/ 155281 w 184303"/>
                      <a:gd name="connsiteY1" fmla="*/ 134420 h 144543"/>
                      <a:gd name="connsiteX2" fmla="*/ 8641 w 184303"/>
                      <a:gd name="connsiteY2" fmla="*/ 24440 h 144543"/>
                      <a:gd name="connsiteX3" fmla="*/ 2531 w 184303"/>
                      <a:gd name="connsiteY3" fmla="*/ 6110 h 144543"/>
                      <a:gd name="connsiteX4" fmla="*/ 20861 w 184303"/>
                      <a:gd name="connsiteY4" fmla="*/ 0 h 144543"/>
                      <a:gd name="connsiteX5" fmla="*/ 179721 w 184303"/>
                      <a:gd name="connsiteY5" fmla="*/ 116090 h 144543"/>
                      <a:gd name="connsiteX6" fmla="*/ 179721 w 184303"/>
                      <a:gd name="connsiteY6" fmla="*/ 134420 h 144543"/>
                      <a:gd name="connsiteX7" fmla="*/ 161391 w 184303"/>
                      <a:gd name="connsiteY7" fmla="*/ 140530 h 1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03" h="144543">
                        <a:moveTo>
                          <a:pt x="161391" y="140530"/>
                        </a:moveTo>
                        <a:cubicBezTo>
                          <a:pt x="161391" y="140530"/>
                          <a:pt x="155281" y="134420"/>
                          <a:pt x="155281" y="134420"/>
                        </a:cubicBezTo>
                        <a:cubicBezTo>
                          <a:pt x="155281" y="134420"/>
                          <a:pt x="106401" y="73320"/>
                          <a:pt x="8641" y="24440"/>
                        </a:cubicBezTo>
                        <a:cubicBezTo>
                          <a:pt x="2531" y="18330"/>
                          <a:pt x="-3579" y="12220"/>
                          <a:pt x="2531" y="6110"/>
                        </a:cubicBezTo>
                        <a:cubicBezTo>
                          <a:pt x="8641" y="0"/>
                          <a:pt x="14751" y="0"/>
                          <a:pt x="20861" y="0"/>
                        </a:cubicBezTo>
                        <a:cubicBezTo>
                          <a:pt x="124731" y="48880"/>
                          <a:pt x="179721" y="116090"/>
                          <a:pt x="179721" y="116090"/>
                        </a:cubicBezTo>
                        <a:cubicBezTo>
                          <a:pt x="185831" y="122200"/>
                          <a:pt x="185831" y="128310"/>
                          <a:pt x="179721" y="134420"/>
                        </a:cubicBezTo>
                        <a:cubicBezTo>
                          <a:pt x="167501" y="146640"/>
                          <a:pt x="161391" y="146640"/>
                          <a:pt x="161391" y="1405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8" name="Freeform: Shape 247">
                    <a:extLst>
                      <a:ext uri="{FF2B5EF4-FFF2-40B4-BE49-F238E27FC236}">
                        <a16:creationId xmlns:a16="http://schemas.microsoft.com/office/drawing/2014/main" id="{E55A3EE6-4A39-4BE5-A076-304EA9C14046}"/>
                      </a:ext>
                    </a:extLst>
                  </p:cNvPr>
                  <p:cNvSpPr/>
                  <p:nvPr/>
                </p:nvSpPr>
                <p:spPr>
                  <a:xfrm>
                    <a:off x="1913529" y="9690944"/>
                    <a:ext cx="201630" cy="156763"/>
                  </a:xfrm>
                  <a:custGeom>
                    <a:avLst/>
                    <a:gdLst>
                      <a:gd name="connsiteX0" fmla="*/ 183300 w 201630"/>
                      <a:gd name="connsiteY0" fmla="*/ 144543 h 156763"/>
                      <a:gd name="connsiteX1" fmla="*/ 171080 w 201630"/>
                      <a:gd name="connsiteY1" fmla="*/ 144543 h 156763"/>
                      <a:gd name="connsiteX2" fmla="*/ 158860 w 201630"/>
                      <a:gd name="connsiteY2" fmla="*/ 138433 h 156763"/>
                      <a:gd name="connsiteX3" fmla="*/ 12220 w 201630"/>
                      <a:gd name="connsiteY3" fmla="*/ 34563 h 156763"/>
                      <a:gd name="connsiteX4" fmla="*/ 0 w 201630"/>
                      <a:gd name="connsiteY4" fmla="*/ 22343 h 156763"/>
                      <a:gd name="connsiteX5" fmla="*/ 0 w 201630"/>
                      <a:gd name="connsiteY5" fmla="*/ 10123 h 156763"/>
                      <a:gd name="connsiteX6" fmla="*/ 30550 w 201630"/>
                      <a:gd name="connsiteY6" fmla="*/ 4013 h 156763"/>
                      <a:gd name="connsiteX7" fmla="*/ 195520 w 201630"/>
                      <a:gd name="connsiteY7" fmla="*/ 126213 h 156763"/>
                      <a:gd name="connsiteX8" fmla="*/ 201630 w 201630"/>
                      <a:gd name="connsiteY8" fmla="*/ 144543 h 156763"/>
                      <a:gd name="connsiteX9" fmla="*/ 189410 w 201630"/>
                      <a:gd name="connsiteY9" fmla="*/ 156763 h 156763"/>
                      <a:gd name="connsiteX10" fmla="*/ 183300 w 201630"/>
                      <a:gd name="connsiteY10" fmla="*/ 144543 h 156763"/>
                      <a:gd name="connsiteX11" fmla="*/ 24440 w 201630"/>
                      <a:gd name="connsiteY11" fmla="*/ 4013 h 156763"/>
                      <a:gd name="connsiteX12" fmla="*/ 24440 w 201630"/>
                      <a:gd name="connsiteY12" fmla="*/ 4013 h 156763"/>
                      <a:gd name="connsiteX13" fmla="*/ 24440 w 201630"/>
                      <a:gd name="connsiteY13" fmla="*/ 4013 h 156763"/>
                      <a:gd name="connsiteX14" fmla="*/ 24440 w 201630"/>
                      <a:gd name="connsiteY14" fmla="*/ 16234 h 156763"/>
                      <a:gd name="connsiteX15" fmla="*/ 177190 w 201630"/>
                      <a:gd name="connsiteY15" fmla="*/ 126213 h 156763"/>
                      <a:gd name="connsiteX16" fmla="*/ 183300 w 201630"/>
                      <a:gd name="connsiteY16" fmla="*/ 132323 h 156763"/>
                      <a:gd name="connsiteX17" fmla="*/ 189410 w 201630"/>
                      <a:gd name="connsiteY17" fmla="*/ 132323 h 156763"/>
                      <a:gd name="connsiteX18" fmla="*/ 189410 w 201630"/>
                      <a:gd name="connsiteY18" fmla="*/ 132323 h 156763"/>
                      <a:gd name="connsiteX19" fmla="*/ 189410 w 201630"/>
                      <a:gd name="connsiteY19" fmla="*/ 126213 h 156763"/>
                      <a:gd name="connsiteX20" fmla="*/ 24440 w 201630"/>
                      <a:gd name="connsiteY20" fmla="*/ 4013 h 156763"/>
                      <a:gd name="connsiteX21" fmla="*/ 24440 w 201630"/>
                      <a:gd name="connsiteY21" fmla="*/ 4013 h 15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630" h="156763">
                        <a:moveTo>
                          <a:pt x="183300" y="144543"/>
                        </a:moveTo>
                        <a:cubicBezTo>
                          <a:pt x="177190" y="144543"/>
                          <a:pt x="177190" y="144543"/>
                          <a:pt x="171080" y="144543"/>
                        </a:cubicBezTo>
                        <a:cubicBezTo>
                          <a:pt x="164970" y="144543"/>
                          <a:pt x="164970" y="138433"/>
                          <a:pt x="158860" y="138433"/>
                        </a:cubicBezTo>
                        <a:cubicBezTo>
                          <a:pt x="158860" y="138433"/>
                          <a:pt x="109980" y="77334"/>
                          <a:pt x="12220" y="34563"/>
                        </a:cubicBezTo>
                        <a:cubicBezTo>
                          <a:pt x="6110" y="28453"/>
                          <a:pt x="0" y="28453"/>
                          <a:pt x="0" y="22343"/>
                        </a:cubicBezTo>
                        <a:cubicBezTo>
                          <a:pt x="0" y="16234"/>
                          <a:pt x="0" y="10123"/>
                          <a:pt x="0" y="10123"/>
                        </a:cubicBezTo>
                        <a:cubicBezTo>
                          <a:pt x="6110" y="-2097"/>
                          <a:pt x="18330" y="-2097"/>
                          <a:pt x="30550" y="4013"/>
                        </a:cubicBezTo>
                        <a:cubicBezTo>
                          <a:pt x="134420" y="52893"/>
                          <a:pt x="189410" y="113993"/>
                          <a:pt x="195520" y="126213"/>
                        </a:cubicBezTo>
                        <a:cubicBezTo>
                          <a:pt x="201630" y="132323"/>
                          <a:pt x="201630" y="138433"/>
                          <a:pt x="201630" y="144543"/>
                        </a:cubicBezTo>
                        <a:cubicBezTo>
                          <a:pt x="201630" y="150653"/>
                          <a:pt x="195520" y="156763"/>
                          <a:pt x="189410" y="156763"/>
                        </a:cubicBezTo>
                        <a:cubicBezTo>
                          <a:pt x="189410" y="144543"/>
                          <a:pt x="183300" y="144543"/>
                          <a:pt x="183300" y="144543"/>
                        </a:cubicBezTo>
                        <a:close/>
                        <a:moveTo>
                          <a:pt x="24440" y="4013"/>
                        </a:moveTo>
                        <a:cubicBezTo>
                          <a:pt x="18330" y="4013"/>
                          <a:pt x="18330" y="4013"/>
                          <a:pt x="24440" y="4013"/>
                        </a:cubicBezTo>
                        <a:cubicBezTo>
                          <a:pt x="18330" y="10123"/>
                          <a:pt x="18330" y="10123"/>
                          <a:pt x="24440" y="4013"/>
                        </a:cubicBezTo>
                        <a:cubicBezTo>
                          <a:pt x="18330" y="10123"/>
                          <a:pt x="24440" y="10123"/>
                          <a:pt x="24440" y="16234"/>
                        </a:cubicBezTo>
                        <a:cubicBezTo>
                          <a:pt x="122200" y="65113"/>
                          <a:pt x="171080" y="126213"/>
                          <a:pt x="177190" y="126213"/>
                        </a:cubicBezTo>
                        <a:cubicBezTo>
                          <a:pt x="177190" y="126213"/>
                          <a:pt x="177190" y="126213"/>
                          <a:pt x="183300" y="132323"/>
                        </a:cubicBezTo>
                        <a:cubicBezTo>
                          <a:pt x="189410" y="132323"/>
                          <a:pt x="189410" y="132323"/>
                          <a:pt x="189410" y="132323"/>
                        </a:cubicBezTo>
                        <a:cubicBezTo>
                          <a:pt x="189410" y="132323"/>
                          <a:pt x="189410" y="132323"/>
                          <a:pt x="189410" y="132323"/>
                        </a:cubicBezTo>
                        <a:cubicBezTo>
                          <a:pt x="189410" y="132323"/>
                          <a:pt x="189410" y="132323"/>
                          <a:pt x="189410" y="126213"/>
                        </a:cubicBezTo>
                        <a:cubicBezTo>
                          <a:pt x="183300" y="120103"/>
                          <a:pt x="128310" y="52893"/>
                          <a:pt x="24440" y="4013"/>
                        </a:cubicBezTo>
                        <a:cubicBezTo>
                          <a:pt x="24440" y="4013"/>
                          <a:pt x="24440" y="4013"/>
                          <a:pt x="24440" y="4013"/>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4" name="Graphic 16">
                  <a:extLst>
                    <a:ext uri="{FF2B5EF4-FFF2-40B4-BE49-F238E27FC236}">
                      <a16:creationId xmlns:a16="http://schemas.microsoft.com/office/drawing/2014/main" id="{3ED9D2C0-9906-443C-A94B-7538D2199C4D}"/>
                    </a:ext>
                  </a:extLst>
                </p:cNvPr>
                <p:cNvGrpSpPr/>
                <p:nvPr/>
              </p:nvGrpSpPr>
              <p:grpSpPr>
                <a:xfrm>
                  <a:off x="1925750" y="9615527"/>
                  <a:ext cx="213850" cy="79429"/>
                  <a:chOff x="1925750" y="9615527"/>
                  <a:chExt cx="213850" cy="79429"/>
                </a:xfrm>
              </p:grpSpPr>
              <p:sp>
                <p:nvSpPr>
                  <p:cNvPr id="245" name="Freeform: Shape 244">
                    <a:extLst>
                      <a:ext uri="{FF2B5EF4-FFF2-40B4-BE49-F238E27FC236}">
                        <a16:creationId xmlns:a16="http://schemas.microsoft.com/office/drawing/2014/main" id="{0A06F8A7-D5E3-4D50-B7A9-3AEECECC5F30}"/>
                      </a:ext>
                    </a:extLst>
                  </p:cNvPr>
                  <p:cNvSpPr/>
                  <p:nvPr/>
                </p:nvSpPr>
                <p:spPr>
                  <a:xfrm>
                    <a:off x="1933956" y="9617896"/>
                    <a:ext cx="205643" cy="69423"/>
                  </a:xfrm>
                  <a:custGeom>
                    <a:avLst/>
                    <a:gdLst>
                      <a:gd name="connsiteX0" fmla="*/ 10123 w 205643"/>
                      <a:gd name="connsiteY0" fmla="*/ 64841 h 69423"/>
                      <a:gd name="connsiteX1" fmla="*/ 10123 w 205643"/>
                      <a:gd name="connsiteY1" fmla="*/ 64841 h 69423"/>
                      <a:gd name="connsiteX2" fmla="*/ 4013 w 205643"/>
                      <a:gd name="connsiteY2" fmla="*/ 40401 h 69423"/>
                      <a:gd name="connsiteX3" fmla="*/ 187313 w 205643"/>
                      <a:gd name="connsiteY3" fmla="*/ 3741 h 69423"/>
                      <a:gd name="connsiteX4" fmla="*/ 205644 w 205643"/>
                      <a:gd name="connsiteY4" fmla="*/ 22071 h 69423"/>
                      <a:gd name="connsiteX5" fmla="*/ 187313 w 205643"/>
                      <a:gd name="connsiteY5" fmla="*/ 34291 h 69423"/>
                      <a:gd name="connsiteX6" fmla="*/ 28453 w 205643"/>
                      <a:gd name="connsiteY6" fmla="*/ 64841 h 69423"/>
                      <a:gd name="connsiteX7" fmla="*/ 10123 w 205643"/>
                      <a:gd name="connsiteY7" fmla="*/ 64841 h 6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643" h="69423">
                        <a:moveTo>
                          <a:pt x="10123" y="64841"/>
                        </a:moveTo>
                        <a:cubicBezTo>
                          <a:pt x="10123" y="64841"/>
                          <a:pt x="4013" y="64841"/>
                          <a:pt x="10123" y="64841"/>
                        </a:cubicBezTo>
                        <a:cubicBezTo>
                          <a:pt x="-2097" y="58731"/>
                          <a:pt x="-2097" y="46511"/>
                          <a:pt x="4013" y="40401"/>
                        </a:cubicBezTo>
                        <a:cubicBezTo>
                          <a:pt x="10123" y="40401"/>
                          <a:pt x="83443" y="-14589"/>
                          <a:pt x="187313" y="3741"/>
                        </a:cubicBezTo>
                        <a:cubicBezTo>
                          <a:pt x="193423" y="3741"/>
                          <a:pt x="205644" y="9851"/>
                          <a:pt x="205644" y="22071"/>
                        </a:cubicBezTo>
                        <a:cubicBezTo>
                          <a:pt x="205644" y="28181"/>
                          <a:pt x="199533" y="34291"/>
                          <a:pt x="187313" y="34291"/>
                        </a:cubicBezTo>
                        <a:cubicBezTo>
                          <a:pt x="95663" y="15961"/>
                          <a:pt x="28453" y="64841"/>
                          <a:pt x="28453" y="64841"/>
                        </a:cubicBezTo>
                        <a:cubicBezTo>
                          <a:pt x="22343" y="70951"/>
                          <a:pt x="16233" y="70951"/>
                          <a:pt x="10123" y="64841"/>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6" name="Freeform: Shape 245">
                    <a:extLst>
                      <a:ext uri="{FF2B5EF4-FFF2-40B4-BE49-F238E27FC236}">
                        <a16:creationId xmlns:a16="http://schemas.microsoft.com/office/drawing/2014/main" id="{1F0B30C7-FCC8-4A74-97F6-A79CB5A6B524}"/>
                      </a:ext>
                    </a:extLst>
                  </p:cNvPr>
                  <p:cNvSpPr/>
                  <p:nvPr/>
                </p:nvSpPr>
                <p:spPr>
                  <a:xfrm>
                    <a:off x="1925750" y="9615527"/>
                    <a:ext cx="213850" cy="79429"/>
                  </a:xfrm>
                  <a:custGeom>
                    <a:avLst/>
                    <a:gdLst>
                      <a:gd name="connsiteX0" fmla="*/ 24440 w 213850"/>
                      <a:gd name="connsiteY0" fmla="*/ 79430 h 79429"/>
                      <a:gd name="connsiteX1" fmla="*/ 12220 w 213850"/>
                      <a:gd name="connsiteY1" fmla="*/ 79430 h 79429"/>
                      <a:gd name="connsiteX2" fmla="*/ 6110 w 213850"/>
                      <a:gd name="connsiteY2" fmla="*/ 73320 h 79429"/>
                      <a:gd name="connsiteX3" fmla="*/ 0 w 213850"/>
                      <a:gd name="connsiteY3" fmla="*/ 54990 h 79429"/>
                      <a:gd name="connsiteX4" fmla="*/ 6110 w 213850"/>
                      <a:gd name="connsiteY4" fmla="*/ 42770 h 79429"/>
                      <a:gd name="connsiteX5" fmla="*/ 146640 w 213850"/>
                      <a:gd name="connsiteY5" fmla="*/ 0 h 79429"/>
                      <a:gd name="connsiteX6" fmla="*/ 195520 w 213850"/>
                      <a:gd name="connsiteY6" fmla="*/ 6110 h 79429"/>
                      <a:gd name="connsiteX7" fmla="*/ 213850 w 213850"/>
                      <a:gd name="connsiteY7" fmla="*/ 30550 h 79429"/>
                      <a:gd name="connsiteX8" fmla="*/ 189410 w 213850"/>
                      <a:gd name="connsiteY8" fmla="*/ 48880 h 79429"/>
                      <a:gd name="connsiteX9" fmla="*/ 146640 w 213850"/>
                      <a:gd name="connsiteY9" fmla="*/ 42770 h 79429"/>
                      <a:gd name="connsiteX10" fmla="*/ 30550 w 213850"/>
                      <a:gd name="connsiteY10" fmla="*/ 79430 h 79429"/>
                      <a:gd name="connsiteX11" fmla="*/ 24440 w 213850"/>
                      <a:gd name="connsiteY11" fmla="*/ 79430 h 79429"/>
                      <a:gd name="connsiteX12" fmla="*/ 146640 w 213850"/>
                      <a:gd name="connsiteY12" fmla="*/ 12220 h 79429"/>
                      <a:gd name="connsiteX13" fmla="*/ 18330 w 213850"/>
                      <a:gd name="connsiteY13" fmla="*/ 48880 h 79429"/>
                      <a:gd name="connsiteX14" fmla="*/ 18330 w 213850"/>
                      <a:gd name="connsiteY14" fmla="*/ 48880 h 79429"/>
                      <a:gd name="connsiteX15" fmla="*/ 18330 w 213850"/>
                      <a:gd name="connsiteY15" fmla="*/ 54990 h 79429"/>
                      <a:gd name="connsiteX16" fmla="*/ 24440 w 213850"/>
                      <a:gd name="connsiteY16" fmla="*/ 54990 h 79429"/>
                      <a:gd name="connsiteX17" fmla="*/ 36660 w 213850"/>
                      <a:gd name="connsiteY17" fmla="*/ 54990 h 79429"/>
                      <a:gd name="connsiteX18" fmla="*/ 158860 w 213850"/>
                      <a:gd name="connsiteY18" fmla="*/ 18330 h 79429"/>
                      <a:gd name="connsiteX19" fmla="*/ 201630 w 213850"/>
                      <a:gd name="connsiteY19" fmla="*/ 24440 h 79429"/>
                      <a:gd name="connsiteX20" fmla="*/ 201630 w 213850"/>
                      <a:gd name="connsiteY20" fmla="*/ 24440 h 79429"/>
                      <a:gd name="connsiteX21" fmla="*/ 207740 w 213850"/>
                      <a:gd name="connsiteY21" fmla="*/ 18330 h 79429"/>
                      <a:gd name="connsiteX22" fmla="*/ 195520 w 213850"/>
                      <a:gd name="connsiteY22" fmla="*/ 12220 h 79429"/>
                      <a:gd name="connsiteX23" fmla="*/ 146640 w 213850"/>
                      <a:gd name="connsiteY23" fmla="*/ 12220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3850" h="79429">
                        <a:moveTo>
                          <a:pt x="24440" y="79430"/>
                        </a:moveTo>
                        <a:cubicBezTo>
                          <a:pt x="18330" y="79430"/>
                          <a:pt x="18330" y="79430"/>
                          <a:pt x="12220" y="79430"/>
                        </a:cubicBezTo>
                        <a:cubicBezTo>
                          <a:pt x="12220" y="79430"/>
                          <a:pt x="6110" y="79430"/>
                          <a:pt x="6110" y="73320"/>
                        </a:cubicBezTo>
                        <a:cubicBezTo>
                          <a:pt x="0" y="67210"/>
                          <a:pt x="0" y="61100"/>
                          <a:pt x="0" y="54990"/>
                        </a:cubicBezTo>
                        <a:cubicBezTo>
                          <a:pt x="0" y="48880"/>
                          <a:pt x="0" y="42770"/>
                          <a:pt x="6110" y="42770"/>
                        </a:cubicBezTo>
                        <a:cubicBezTo>
                          <a:pt x="6110" y="42770"/>
                          <a:pt x="61100" y="0"/>
                          <a:pt x="146640" y="0"/>
                        </a:cubicBezTo>
                        <a:cubicBezTo>
                          <a:pt x="164970" y="0"/>
                          <a:pt x="183300" y="0"/>
                          <a:pt x="195520" y="6110"/>
                        </a:cubicBezTo>
                        <a:cubicBezTo>
                          <a:pt x="207740" y="6110"/>
                          <a:pt x="213850" y="18330"/>
                          <a:pt x="213850" y="30550"/>
                        </a:cubicBezTo>
                        <a:cubicBezTo>
                          <a:pt x="213850" y="42770"/>
                          <a:pt x="201630" y="48880"/>
                          <a:pt x="189410" y="48880"/>
                        </a:cubicBezTo>
                        <a:cubicBezTo>
                          <a:pt x="177190" y="48880"/>
                          <a:pt x="164970" y="42770"/>
                          <a:pt x="146640" y="42770"/>
                        </a:cubicBezTo>
                        <a:cubicBezTo>
                          <a:pt x="79430" y="42770"/>
                          <a:pt x="30550" y="73320"/>
                          <a:pt x="30550" y="79430"/>
                        </a:cubicBezTo>
                        <a:cubicBezTo>
                          <a:pt x="36660" y="79430"/>
                          <a:pt x="30550" y="79430"/>
                          <a:pt x="24440" y="79430"/>
                        </a:cubicBezTo>
                        <a:close/>
                        <a:moveTo>
                          <a:pt x="146640" y="12220"/>
                        </a:moveTo>
                        <a:cubicBezTo>
                          <a:pt x="67210" y="12220"/>
                          <a:pt x="18330" y="48880"/>
                          <a:pt x="18330" y="48880"/>
                        </a:cubicBezTo>
                        <a:cubicBezTo>
                          <a:pt x="18330" y="48880"/>
                          <a:pt x="18330" y="48880"/>
                          <a:pt x="18330" y="48880"/>
                        </a:cubicBezTo>
                        <a:cubicBezTo>
                          <a:pt x="18330" y="48880"/>
                          <a:pt x="18330" y="54990"/>
                          <a:pt x="18330" y="54990"/>
                        </a:cubicBezTo>
                        <a:cubicBezTo>
                          <a:pt x="18330" y="54990"/>
                          <a:pt x="18330" y="54990"/>
                          <a:pt x="24440" y="54990"/>
                        </a:cubicBezTo>
                        <a:cubicBezTo>
                          <a:pt x="30550" y="54990"/>
                          <a:pt x="30550" y="54990"/>
                          <a:pt x="36660" y="54990"/>
                        </a:cubicBezTo>
                        <a:cubicBezTo>
                          <a:pt x="36660" y="54990"/>
                          <a:pt x="85540" y="18330"/>
                          <a:pt x="158860" y="18330"/>
                        </a:cubicBezTo>
                        <a:cubicBezTo>
                          <a:pt x="171080" y="18330"/>
                          <a:pt x="189410" y="18330"/>
                          <a:pt x="201630" y="24440"/>
                        </a:cubicBezTo>
                        <a:cubicBezTo>
                          <a:pt x="201630" y="24440"/>
                          <a:pt x="201630" y="24440"/>
                          <a:pt x="201630" y="24440"/>
                        </a:cubicBezTo>
                        <a:cubicBezTo>
                          <a:pt x="201630" y="24440"/>
                          <a:pt x="207740" y="24440"/>
                          <a:pt x="207740" y="18330"/>
                        </a:cubicBezTo>
                        <a:cubicBezTo>
                          <a:pt x="207740" y="18330"/>
                          <a:pt x="201630" y="12220"/>
                          <a:pt x="195520" y="12220"/>
                        </a:cubicBezTo>
                        <a:cubicBezTo>
                          <a:pt x="177190" y="18330"/>
                          <a:pt x="164970" y="12220"/>
                          <a:pt x="14664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35" name="Graphic 16">
                <a:extLst>
                  <a:ext uri="{FF2B5EF4-FFF2-40B4-BE49-F238E27FC236}">
                    <a16:creationId xmlns:a16="http://schemas.microsoft.com/office/drawing/2014/main" id="{339AEB89-D67B-4142-818E-F04D89CB1F21}"/>
                  </a:ext>
                </a:extLst>
              </p:cNvPr>
              <p:cNvGrpSpPr/>
              <p:nvPr/>
            </p:nvGrpSpPr>
            <p:grpSpPr>
              <a:xfrm>
                <a:off x="1546929" y="9701067"/>
                <a:ext cx="928720" cy="446029"/>
                <a:chOff x="1546929" y="9701067"/>
                <a:chExt cx="928720" cy="446029"/>
              </a:xfrm>
            </p:grpSpPr>
            <p:sp>
              <p:nvSpPr>
                <p:cNvPr id="240" name="Freeform: Shape 239">
                  <a:extLst>
                    <a:ext uri="{FF2B5EF4-FFF2-40B4-BE49-F238E27FC236}">
                      <a16:creationId xmlns:a16="http://schemas.microsoft.com/office/drawing/2014/main" id="{85394B16-3996-4D25-9028-A2188B1688AD}"/>
                    </a:ext>
                  </a:extLst>
                </p:cNvPr>
                <p:cNvSpPr/>
                <p:nvPr/>
              </p:nvSpPr>
              <p:spPr>
                <a:xfrm>
                  <a:off x="1552935" y="9731617"/>
                  <a:ext cx="916605" cy="409389"/>
                </a:xfrm>
                <a:custGeom>
                  <a:avLst/>
                  <a:gdLst>
                    <a:gd name="connsiteX0" fmla="*/ 238395 w 916605"/>
                    <a:gd name="connsiteY0" fmla="*/ 360490 h 409389"/>
                    <a:gd name="connsiteX1" fmla="*/ 105 w 916605"/>
                    <a:gd name="connsiteY1" fmla="*/ 262730 h 409389"/>
                    <a:gd name="connsiteX2" fmla="*/ 105 w 916605"/>
                    <a:gd name="connsiteY2" fmla="*/ 268840 h 409389"/>
                    <a:gd name="connsiteX3" fmla="*/ 507235 w 916605"/>
                    <a:gd name="connsiteY3" fmla="*/ 378820 h 409389"/>
                    <a:gd name="connsiteX4" fmla="*/ 916605 w 916605"/>
                    <a:gd name="connsiteY4" fmla="*/ 0 h 409389"/>
                    <a:gd name="connsiteX5" fmla="*/ 238395 w 916605"/>
                    <a:gd name="connsiteY5" fmla="*/ 360490 h 40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605" h="409389">
                      <a:moveTo>
                        <a:pt x="238395" y="360490"/>
                      </a:moveTo>
                      <a:cubicBezTo>
                        <a:pt x="97865" y="354380"/>
                        <a:pt x="30655" y="299390"/>
                        <a:pt x="105" y="262730"/>
                      </a:cubicBezTo>
                      <a:cubicBezTo>
                        <a:pt x="105" y="262730"/>
                        <a:pt x="105" y="268840"/>
                        <a:pt x="105" y="268840"/>
                      </a:cubicBezTo>
                      <a:cubicBezTo>
                        <a:pt x="-6005" y="384930"/>
                        <a:pt x="256725" y="452140"/>
                        <a:pt x="507235" y="378820"/>
                      </a:cubicBezTo>
                      <a:cubicBezTo>
                        <a:pt x="745525" y="311610"/>
                        <a:pt x="916605" y="116090"/>
                        <a:pt x="916605" y="0"/>
                      </a:cubicBezTo>
                      <a:cubicBezTo>
                        <a:pt x="751635" y="274950"/>
                        <a:pt x="458355" y="372710"/>
                        <a:pt x="238395" y="36049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1" name="Freeform: Shape 240">
                  <a:extLst>
                    <a:ext uri="{FF2B5EF4-FFF2-40B4-BE49-F238E27FC236}">
                      <a16:creationId xmlns:a16="http://schemas.microsoft.com/office/drawing/2014/main" id="{8C472959-F1AB-422E-91B6-329F02BAB7A1}"/>
                    </a:ext>
                  </a:extLst>
                </p:cNvPr>
                <p:cNvSpPr/>
                <p:nvPr/>
              </p:nvSpPr>
              <p:spPr>
                <a:xfrm>
                  <a:off x="1546929" y="9701067"/>
                  <a:ext cx="928720" cy="446029"/>
                </a:xfrm>
                <a:custGeom>
                  <a:avLst/>
                  <a:gdLst>
                    <a:gd name="connsiteX0" fmla="*/ 305500 w 928720"/>
                    <a:gd name="connsiteY0" fmla="*/ 446030 h 446029"/>
                    <a:gd name="connsiteX1" fmla="*/ 30550 w 928720"/>
                    <a:gd name="connsiteY1" fmla="*/ 366600 h 446029"/>
                    <a:gd name="connsiteX2" fmla="*/ 0 w 928720"/>
                    <a:gd name="connsiteY2" fmla="*/ 299390 h 446029"/>
                    <a:gd name="connsiteX3" fmla="*/ 0 w 928720"/>
                    <a:gd name="connsiteY3" fmla="*/ 293280 h 446029"/>
                    <a:gd name="connsiteX4" fmla="*/ 0 w 928720"/>
                    <a:gd name="connsiteY4" fmla="*/ 274950 h 446029"/>
                    <a:gd name="connsiteX5" fmla="*/ 12220 w 928720"/>
                    <a:gd name="connsiteY5" fmla="*/ 287170 h 446029"/>
                    <a:gd name="connsiteX6" fmla="*/ 244400 w 928720"/>
                    <a:gd name="connsiteY6" fmla="*/ 378820 h 446029"/>
                    <a:gd name="connsiteX7" fmla="*/ 281060 w 928720"/>
                    <a:gd name="connsiteY7" fmla="*/ 378820 h 446029"/>
                    <a:gd name="connsiteX8" fmla="*/ 916501 w 928720"/>
                    <a:gd name="connsiteY8" fmla="*/ 18330 h 446029"/>
                    <a:gd name="connsiteX9" fmla="*/ 928721 w 928720"/>
                    <a:gd name="connsiteY9" fmla="*/ 0 h 446029"/>
                    <a:gd name="connsiteX10" fmla="*/ 928721 w 928720"/>
                    <a:gd name="connsiteY10" fmla="*/ 24440 h 446029"/>
                    <a:gd name="connsiteX11" fmla="*/ 513240 w 928720"/>
                    <a:gd name="connsiteY11" fmla="*/ 415480 h 446029"/>
                    <a:gd name="connsiteX12" fmla="*/ 305500 w 928720"/>
                    <a:gd name="connsiteY12" fmla="*/ 446030 h 446029"/>
                    <a:gd name="connsiteX13" fmla="*/ 18330 w 928720"/>
                    <a:gd name="connsiteY13" fmla="*/ 311610 h 446029"/>
                    <a:gd name="connsiteX14" fmla="*/ 42770 w 928720"/>
                    <a:gd name="connsiteY14" fmla="*/ 354380 h 446029"/>
                    <a:gd name="connsiteX15" fmla="*/ 305500 w 928720"/>
                    <a:gd name="connsiteY15" fmla="*/ 427699 h 446029"/>
                    <a:gd name="connsiteX16" fmla="*/ 519350 w 928720"/>
                    <a:gd name="connsiteY16" fmla="*/ 397149 h 446029"/>
                    <a:gd name="connsiteX17" fmla="*/ 922611 w 928720"/>
                    <a:gd name="connsiteY17" fmla="*/ 48880 h 446029"/>
                    <a:gd name="connsiteX18" fmla="*/ 287170 w 928720"/>
                    <a:gd name="connsiteY18" fmla="*/ 391040 h 446029"/>
                    <a:gd name="connsiteX19" fmla="*/ 250510 w 928720"/>
                    <a:gd name="connsiteY19" fmla="*/ 391040 h 446029"/>
                    <a:gd name="connsiteX20" fmla="*/ 18330 w 928720"/>
                    <a:gd name="connsiteY20" fmla="*/ 311610 h 44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8720" h="446029">
                      <a:moveTo>
                        <a:pt x="305500" y="446030"/>
                      </a:moveTo>
                      <a:cubicBezTo>
                        <a:pt x="183300" y="446030"/>
                        <a:pt x="79430" y="415480"/>
                        <a:pt x="30550" y="366600"/>
                      </a:cubicBezTo>
                      <a:cubicBezTo>
                        <a:pt x="12220" y="348270"/>
                        <a:pt x="0" y="323830"/>
                        <a:pt x="0" y="299390"/>
                      </a:cubicBezTo>
                      <a:cubicBezTo>
                        <a:pt x="0" y="299390"/>
                        <a:pt x="0" y="299390"/>
                        <a:pt x="0" y="293280"/>
                      </a:cubicBezTo>
                      <a:lnTo>
                        <a:pt x="0" y="274950"/>
                      </a:lnTo>
                      <a:lnTo>
                        <a:pt x="12220" y="287170"/>
                      </a:lnTo>
                      <a:cubicBezTo>
                        <a:pt x="42770" y="323830"/>
                        <a:pt x="109980" y="372710"/>
                        <a:pt x="244400" y="378820"/>
                      </a:cubicBezTo>
                      <a:cubicBezTo>
                        <a:pt x="256620" y="378820"/>
                        <a:pt x="268840" y="378820"/>
                        <a:pt x="281060" y="378820"/>
                      </a:cubicBezTo>
                      <a:cubicBezTo>
                        <a:pt x="482690" y="378820"/>
                        <a:pt x="751531" y="281060"/>
                        <a:pt x="916501" y="18330"/>
                      </a:cubicBezTo>
                      <a:lnTo>
                        <a:pt x="928721" y="0"/>
                      </a:lnTo>
                      <a:lnTo>
                        <a:pt x="928721" y="24440"/>
                      </a:lnTo>
                      <a:cubicBezTo>
                        <a:pt x="928721" y="152750"/>
                        <a:pt x="751531" y="342160"/>
                        <a:pt x="513240" y="415480"/>
                      </a:cubicBezTo>
                      <a:cubicBezTo>
                        <a:pt x="452140" y="433810"/>
                        <a:pt x="378820" y="446030"/>
                        <a:pt x="305500" y="446030"/>
                      </a:cubicBezTo>
                      <a:close/>
                      <a:moveTo>
                        <a:pt x="18330" y="311610"/>
                      </a:moveTo>
                      <a:cubicBezTo>
                        <a:pt x="18330" y="323830"/>
                        <a:pt x="30550" y="342160"/>
                        <a:pt x="42770" y="354380"/>
                      </a:cubicBezTo>
                      <a:cubicBezTo>
                        <a:pt x="85540" y="403260"/>
                        <a:pt x="189410" y="427699"/>
                        <a:pt x="305500" y="427699"/>
                      </a:cubicBezTo>
                      <a:cubicBezTo>
                        <a:pt x="372710" y="427699"/>
                        <a:pt x="446030" y="415480"/>
                        <a:pt x="519350" y="397149"/>
                      </a:cubicBezTo>
                      <a:cubicBezTo>
                        <a:pt x="733201" y="336050"/>
                        <a:pt x="898171" y="171080"/>
                        <a:pt x="922611" y="48880"/>
                      </a:cubicBezTo>
                      <a:cubicBezTo>
                        <a:pt x="751531" y="299390"/>
                        <a:pt x="488800" y="391040"/>
                        <a:pt x="287170" y="391040"/>
                      </a:cubicBezTo>
                      <a:cubicBezTo>
                        <a:pt x="274950" y="391040"/>
                        <a:pt x="262730" y="391040"/>
                        <a:pt x="250510" y="391040"/>
                      </a:cubicBezTo>
                      <a:cubicBezTo>
                        <a:pt x="122200" y="391040"/>
                        <a:pt x="54990" y="348270"/>
                        <a:pt x="18330" y="31161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36" name="Freeform: Shape 235">
                <a:extLst>
                  <a:ext uri="{FF2B5EF4-FFF2-40B4-BE49-F238E27FC236}">
                    <a16:creationId xmlns:a16="http://schemas.microsoft.com/office/drawing/2014/main" id="{EBF7152D-B53B-433B-92E7-E78FAC580EBF}"/>
                  </a:ext>
                </a:extLst>
              </p:cNvPr>
              <p:cNvSpPr/>
              <p:nvPr/>
            </p:nvSpPr>
            <p:spPr>
              <a:xfrm>
                <a:off x="1974630" y="9731617"/>
                <a:ext cx="494910" cy="397149"/>
              </a:xfrm>
              <a:custGeom>
                <a:avLst/>
                <a:gdLst>
                  <a:gd name="connsiteX0" fmla="*/ 0 w 494910"/>
                  <a:gd name="connsiteY0" fmla="*/ 348270 h 397149"/>
                  <a:gd name="connsiteX1" fmla="*/ 0 w 494910"/>
                  <a:gd name="connsiteY1" fmla="*/ 397149 h 397149"/>
                  <a:gd name="connsiteX2" fmla="*/ 85540 w 494910"/>
                  <a:gd name="connsiteY2" fmla="*/ 378820 h 397149"/>
                  <a:gd name="connsiteX3" fmla="*/ 494910 w 494910"/>
                  <a:gd name="connsiteY3" fmla="*/ 0 h 397149"/>
                  <a:gd name="connsiteX4" fmla="*/ 0 w 494910"/>
                  <a:gd name="connsiteY4" fmla="*/ 348270 h 397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10" h="397149">
                    <a:moveTo>
                      <a:pt x="0" y="348270"/>
                    </a:moveTo>
                    <a:cubicBezTo>
                      <a:pt x="0" y="366600"/>
                      <a:pt x="0" y="384930"/>
                      <a:pt x="0" y="397149"/>
                    </a:cubicBezTo>
                    <a:cubicBezTo>
                      <a:pt x="30550" y="391040"/>
                      <a:pt x="61100" y="384930"/>
                      <a:pt x="85540" y="378820"/>
                    </a:cubicBezTo>
                    <a:cubicBezTo>
                      <a:pt x="323830" y="311610"/>
                      <a:pt x="494910" y="116090"/>
                      <a:pt x="494910" y="0"/>
                    </a:cubicBezTo>
                    <a:cubicBezTo>
                      <a:pt x="372710" y="201630"/>
                      <a:pt x="183300" y="311610"/>
                      <a:pt x="0" y="34827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7" name="Freeform: Shape 236">
                <a:extLst>
                  <a:ext uri="{FF2B5EF4-FFF2-40B4-BE49-F238E27FC236}">
                    <a16:creationId xmlns:a16="http://schemas.microsoft.com/office/drawing/2014/main" id="{804BBCD5-F8A4-461C-B78A-F669F35D3B48}"/>
                  </a:ext>
                </a:extLst>
              </p:cNvPr>
              <p:cNvSpPr/>
              <p:nvPr/>
            </p:nvSpPr>
            <p:spPr>
              <a:xfrm>
                <a:off x="2292350" y="9725507"/>
                <a:ext cx="183300" cy="268839"/>
              </a:xfrm>
              <a:custGeom>
                <a:avLst/>
                <a:gdLst>
                  <a:gd name="connsiteX0" fmla="*/ 0 w 183300"/>
                  <a:gd name="connsiteY0" fmla="*/ 207740 h 268839"/>
                  <a:gd name="connsiteX1" fmla="*/ 6110 w 183300"/>
                  <a:gd name="connsiteY1" fmla="*/ 268840 h 268839"/>
                  <a:gd name="connsiteX2" fmla="*/ 183300 w 183300"/>
                  <a:gd name="connsiteY2" fmla="*/ 0 h 268839"/>
                  <a:gd name="connsiteX3" fmla="*/ 0 w 183300"/>
                  <a:gd name="connsiteY3" fmla="*/ 207740 h 268839"/>
                </a:gdLst>
                <a:ahLst/>
                <a:cxnLst>
                  <a:cxn ang="0">
                    <a:pos x="connsiteX0" y="connsiteY0"/>
                  </a:cxn>
                  <a:cxn ang="0">
                    <a:pos x="connsiteX1" y="connsiteY1"/>
                  </a:cxn>
                  <a:cxn ang="0">
                    <a:pos x="connsiteX2" y="connsiteY2"/>
                  </a:cxn>
                  <a:cxn ang="0">
                    <a:pos x="connsiteX3" y="connsiteY3"/>
                  </a:cxn>
                </a:cxnLst>
                <a:rect l="l" t="t" r="r" b="b"/>
                <a:pathLst>
                  <a:path w="183300" h="268839">
                    <a:moveTo>
                      <a:pt x="0" y="207740"/>
                    </a:moveTo>
                    <a:cubicBezTo>
                      <a:pt x="0" y="226070"/>
                      <a:pt x="6110" y="250510"/>
                      <a:pt x="6110" y="268840"/>
                    </a:cubicBezTo>
                    <a:cubicBezTo>
                      <a:pt x="116090" y="183300"/>
                      <a:pt x="183300" y="79430"/>
                      <a:pt x="183300" y="0"/>
                    </a:cubicBezTo>
                    <a:cubicBezTo>
                      <a:pt x="128310" y="85540"/>
                      <a:pt x="67210" y="152750"/>
                      <a:pt x="0" y="20774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8" name="Freeform: Shape 237">
                <a:extLst>
                  <a:ext uri="{FF2B5EF4-FFF2-40B4-BE49-F238E27FC236}">
                    <a16:creationId xmlns:a16="http://schemas.microsoft.com/office/drawing/2014/main" id="{DED46B65-0C99-4AF1-875F-4581D59858A3}"/>
                  </a:ext>
                </a:extLst>
              </p:cNvPr>
              <p:cNvSpPr/>
              <p:nvPr/>
            </p:nvSpPr>
            <p:spPr>
              <a:xfrm>
                <a:off x="1559149" y="9811047"/>
                <a:ext cx="623220" cy="281964"/>
              </a:xfrm>
              <a:custGeom>
                <a:avLst/>
                <a:gdLst>
                  <a:gd name="connsiteX0" fmla="*/ 378820 w 623220"/>
                  <a:gd name="connsiteY0" fmla="*/ 0 h 281964"/>
                  <a:gd name="connsiteX1" fmla="*/ 403260 w 623220"/>
                  <a:gd name="connsiteY1" fmla="*/ 6110 h 281964"/>
                  <a:gd name="connsiteX2" fmla="*/ 177190 w 623220"/>
                  <a:gd name="connsiteY2" fmla="*/ 177190 h 281964"/>
                  <a:gd name="connsiteX3" fmla="*/ 79430 w 623220"/>
                  <a:gd name="connsiteY3" fmla="*/ 67210 h 281964"/>
                  <a:gd name="connsiteX4" fmla="*/ 79430 w 623220"/>
                  <a:gd name="connsiteY4" fmla="*/ 67210 h 281964"/>
                  <a:gd name="connsiteX5" fmla="*/ 0 w 623220"/>
                  <a:gd name="connsiteY5" fmla="*/ 183300 h 281964"/>
                  <a:gd name="connsiteX6" fmla="*/ 238290 w 623220"/>
                  <a:gd name="connsiteY6" fmla="*/ 281060 h 281964"/>
                  <a:gd name="connsiteX7" fmla="*/ 623220 w 623220"/>
                  <a:gd name="connsiteY7" fmla="*/ 195520 h 281964"/>
                  <a:gd name="connsiteX8" fmla="*/ 378820 w 623220"/>
                  <a:gd name="connsiteY8" fmla="*/ 0 h 28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3220" h="281964">
                    <a:moveTo>
                      <a:pt x="378820" y="0"/>
                    </a:moveTo>
                    <a:cubicBezTo>
                      <a:pt x="384930" y="0"/>
                      <a:pt x="391040" y="0"/>
                      <a:pt x="403260" y="6110"/>
                    </a:cubicBezTo>
                    <a:cubicBezTo>
                      <a:pt x="629330" y="42770"/>
                      <a:pt x="384930" y="219960"/>
                      <a:pt x="177190" y="177190"/>
                    </a:cubicBezTo>
                    <a:cubicBezTo>
                      <a:pt x="-30550" y="134420"/>
                      <a:pt x="79430" y="67210"/>
                      <a:pt x="79430" y="67210"/>
                    </a:cubicBezTo>
                    <a:lnTo>
                      <a:pt x="79430" y="67210"/>
                    </a:lnTo>
                    <a:cubicBezTo>
                      <a:pt x="30550" y="91650"/>
                      <a:pt x="0" y="122200"/>
                      <a:pt x="0" y="183300"/>
                    </a:cubicBezTo>
                    <a:cubicBezTo>
                      <a:pt x="30550" y="219960"/>
                      <a:pt x="97760" y="268840"/>
                      <a:pt x="238290" y="281060"/>
                    </a:cubicBezTo>
                    <a:cubicBezTo>
                      <a:pt x="354380" y="287169"/>
                      <a:pt x="494910" y="262730"/>
                      <a:pt x="623220" y="195520"/>
                    </a:cubicBezTo>
                    <a:cubicBezTo>
                      <a:pt x="592670" y="48880"/>
                      <a:pt x="488800" y="6110"/>
                      <a:pt x="37882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9" name="Freeform: Shape 238">
                <a:extLst>
                  <a:ext uri="{FF2B5EF4-FFF2-40B4-BE49-F238E27FC236}">
                    <a16:creationId xmlns:a16="http://schemas.microsoft.com/office/drawing/2014/main" id="{D08A2565-127E-40F1-BDE1-F5D964DBF168}"/>
                  </a:ext>
                </a:extLst>
              </p:cNvPr>
              <p:cNvSpPr/>
              <p:nvPr/>
            </p:nvSpPr>
            <p:spPr>
              <a:xfrm>
                <a:off x="1632469" y="9908807"/>
                <a:ext cx="543790" cy="178094"/>
              </a:xfrm>
              <a:custGeom>
                <a:avLst/>
                <a:gdLst>
                  <a:gd name="connsiteX0" fmla="*/ 513240 w 543790"/>
                  <a:gd name="connsiteY0" fmla="*/ 0 h 178094"/>
                  <a:gd name="connsiteX1" fmla="*/ 0 w 543790"/>
                  <a:gd name="connsiteY1" fmla="*/ 140530 h 178094"/>
                  <a:gd name="connsiteX2" fmla="*/ 158860 w 543790"/>
                  <a:gd name="connsiteY2" fmla="*/ 177190 h 178094"/>
                  <a:gd name="connsiteX3" fmla="*/ 543790 w 543790"/>
                  <a:gd name="connsiteY3" fmla="*/ 91650 h 178094"/>
                  <a:gd name="connsiteX4" fmla="*/ 513240 w 543790"/>
                  <a:gd name="connsiteY4" fmla="*/ 0 h 178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90" h="178094">
                    <a:moveTo>
                      <a:pt x="513240" y="0"/>
                    </a:moveTo>
                    <a:cubicBezTo>
                      <a:pt x="482690" y="79430"/>
                      <a:pt x="372710" y="213850"/>
                      <a:pt x="0" y="140530"/>
                    </a:cubicBezTo>
                    <a:cubicBezTo>
                      <a:pt x="36660" y="158860"/>
                      <a:pt x="91650" y="177190"/>
                      <a:pt x="158860" y="177190"/>
                    </a:cubicBezTo>
                    <a:cubicBezTo>
                      <a:pt x="274950" y="183300"/>
                      <a:pt x="415480" y="158860"/>
                      <a:pt x="543790" y="91650"/>
                    </a:cubicBezTo>
                    <a:cubicBezTo>
                      <a:pt x="537680" y="61100"/>
                      <a:pt x="525460" y="24440"/>
                      <a:pt x="51324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3" name="Graphic 16">
              <a:extLst>
                <a:ext uri="{FF2B5EF4-FFF2-40B4-BE49-F238E27FC236}">
                  <a16:creationId xmlns:a16="http://schemas.microsoft.com/office/drawing/2014/main" id="{9E8B1467-62A7-4F9C-9CA5-0EE61729E106}"/>
                </a:ext>
              </a:extLst>
            </p:cNvPr>
            <p:cNvGrpSpPr/>
            <p:nvPr/>
          </p:nvGrpSpPr>
          <p:grpSpPr>
            <a:xfrm>
              <a:off x="918675" y="7764200"/>
              <a:ext cx="1562364" cy="1924647"/>
              <a:chOff x="918675" y="7764200"/>
              <a:chExt cx="1562364" cy="1924647"/>
            </a:xfrm>
          </p:grpSpPr>
          <p:grpSp>
            <p:nvGrpSpPr>
              <p:cNvPr id="207" name="Graphic 16">
                <a:extLst>
                  <a:ext uri="{FF2B5EF4-FFF2-40B4-BE49-F238E27FC236}">
                    <a16:creationId xmlns:a16="http://schemas.microsoft.com/office/drawing/2014/main" id="{9FB8957A-33BD-4AAB-AF6E-5274373C73D5}"/>
                  </a:ext>
                </a:extLst>
              </p:cNvPr>
              <p:cNvGrpSpPr/>
              <p:nvPr/>
            </p:nvGrpSpPr>
            <p:grpSpPr>
              <a:xfrm>
                <a:off x="918675" y="7764200"/>
                <a:ext cx="1562364" cy="1924647"/>
                <a:chOff x="918675" y="7764200"/>
                <a:chExt cx="1562364" cy="1924647"/>
              </a:xfrm>
            </p:grpSpPr>
            <p:sp>
              <p:nvSpPr>
                <p:cNvPr id="231" name="Freeform: Shape 230">
                  <a:extLst>
                    <a:ext uri="{FF2B5EF4-FFF2-40B4-BE49-F238E27FC236}">
                      <a16:creationId xmlns:a16="http://schemas.microsoft.com/office/drawing/2014/main" id="{F4033EBA-1287-42D9-B1FD-164673F4FF40}"/>
                    </a:ext>
                  </a:extLst>
                </p:cNvPr>
                <p:cNvSpPr/>
                <p:nvPr/>
              </p:nvSpPr>
              <p:spPr>
                <a:xfrm>
                  <a:off x="918675" y="7776420"/>
                  <a:ext cx="1536031" cy="1904426"/>
                </a:xfrm>
                <a:custGeom>
                  <a:avLst/>
                  <a:gdLst>
                    <a:gd name="connsiteX0" fmla="*/ 66134 w 1536031"/>
                    <a:gd name="connsiteY0" fmla="*/ 116090 h 1904426"/>
                    <a:gd name="connsiteX1" fmla="*/ 17254 w 1536031"/>
                    <a:gd name="connsiteY1" fmla="*/ 201630 h 1904426"/>
                    <a:gd name="connsiteX2" fmla="*/ 41694 w 1536031"/>
                    <a:gd name="connsiteY2" fmla="*/ 262730 h 1904426"/>
                    <a:gd name="connsiteX3" fmla="*/ 47804 w 1536031"/>
                    <a:gd name="connsiteY3" fmla="*/ 1637478 h 1904426"/>
                    <a:gd name="connsiteX4" fmla="*/ 102794 w 1536031"/>
                    <a:gd name="connsiteY4" fmla="*/ 1771898 h 1904426"/>
                    <a:gd name="connsiteX5" fmla="*/ 616034 w 1536031"/>
                    <a:gd name="connsiteY5" fmla="*/ 1698578 h 1904426"/>
                    <a:gd name="connsiteX6" fmla="*/ 573264 w 1536031"/>
                    <a:gd name="connsiteY6" fmla="*/ 1649698 h 1904426"/>
                    <a:gd name="connsiteX7" fmla="*/ 518274 w 1536031"/>
                    <a:gd name="connsiteY7" fmla="*/ 1197559 h 1904426"/>
                    <a:gd name="connsiteX8" fmla="*/ 530494 w 1536031"/>
                    <a:gd name="connsiteY8" fmla="*/ 1099798 h 1904426"/>
                    <a:gd name="connsiteX9" fmla="*/ 561044 w 1536031"/>
                    <a:gd name="connsiteY9" fmla="*/ 714869 h 1904426"/>
                    <a:gd name="connsiteX10" fmla="*/ 707684 w 1536031"/>
                    <a:gd name="connsiteY10" fmla="*/ 1136459 h 1904426"/>
                    <a:gd name="connsiteX11" fmla="*/ 823774 w 1536031"/>
                    <a:gd name="connsiteY11" fmla="*/ 1356418 h 1904426"/>
                    <a:gd name="connsiteX12" fmla="*/ 909314 w 1536031"/>
                    <a:gd name="connsiteY12" fmla="*/ 1716908 h 1904426"/>
                    <a:gd name="connsiteX13" fmla="*/ 939864 w 1536031"/>
                    <a:gd name="connsiteY13" fmla="*/ 1857437 h 1904426"/>
                    <a:gd name="connsiteX14" fmla="*/ 1501985 w 1536031"/>
                    <a:gd name="connsiteY14" fmla="*/ 1802447 h 1904426"/>
                    <a:gd name="connsiteX15" fmla="*/ 1495875 w 1536031"/>
                    <a:gd name="connsiteY15" fmla="*/ 1674138 h 1904426"/>
                    <a:gd name="connsiteX16" fmla="*/ 1227034 w 1536031"/>
                    <a:gd name="connsiteY16" fmla="*/ 977599 h 1904426"/>
                    <a:gd name="connsiteX17" fmla="*/ 1214814 w 1536031"/>
                    <a:gd name="connsiteY17" fmla="*/ 849289 h 1904426"/>
                    <a:gd name="connsiteX18" fmla="*/ 1190374 w 1536031"/>
                    <a:gd name="connsiteY18" fmla="*/ 458249 h 1904426"/>
                    <a:gd name="connsiteX19" fmla="*/ 1104834 w 1536031"/>
                    <a:gd name="connsiteY19" fmla="*/ 0 h 1904426"/>
                    <a:gd name="connsiteX20" fmla="*/ 66134 w 1536031"/>
                    <a:gd name="connsiteY20" fmla="*/ 116090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031" h="1904426">
                      <a:moveTo>
                        <a:pt x="66134" y="116090"/>
                      </a:moveTo>
                      <a:cubicBezTo>
                        <a:pt x="66134" y="116090"/>
                        <a:pt x="41694" y="158860"/>
                        <a:pt x="17254" y="201630"/>
                      </a:cubicBezTo>
                      <a:cubicBezTo>
                        <a:pt x="-1076" y="238290"/>
                        <a:pt x="41694" y="262730"/>
                        <a:pt x="41694" y="262730"/>
                      </a:cubicBezTo>
                      <a:cubicBezTo>
                        <a:pt x="41694" y="262730"/>
                        <a:pt x="-56066" y="1093688"/>
                        <a:pt x="47804" y="1637478"/>
                      </a:cubicBezTo>
                      <a:cubicBezTo>
                        <a:pt x="-37736" y="1692468"/>
                        <a:pt x="11144" y="1747458"/>
                        <a:pt x="102794" y="1771898"/>
                      </a:cubicBezTo>
                      <a:cubicBezTo>
                        <a:pt x="194444" y="1796338"/>
                        <a:pt x="609924" y="1826888"/>
                        <a:pt x="616034" y="1698578"/>
                      </a:cubicBezTo>
                      <a:cubicBezTo>
                        <a:pt x="616034" y="1655808"/>
                        <a:pt x="573264" y="1649698"/>
                        <a:pt x="573264" y="1649698"/>
                      </a:cubicBezTo>
                      <a:lnTo>
                        <a:pt x="518274" y="1197559"/>
                      </a:lnTo>
                      <a:cubicBezTo>
                        <a:pt x="518274" y="1197559"/>
                        <a:pt x="585484" y="1173119"/>
                        <a:pt x="530494" y="1099798"/>
                      </a:cubicBezTo>
                      <a:cubicBezTo>
                        <a:pt x="524384" y="898169"/>
                        <a:pt x="561044" y="714869"/>
                        <a:pt x="561044" y="714869"/>
                      </a:cubicBezTo>
                      <a:cubicBezTo>
                        <a:pt x="561044" y="714869"/>
                        <a:pt x="603814" y="873729"/>
                        <a:pt x="707684" y="1136459"/>
                      </a:cubicBezTo>
                      <a:cubicBezTo>
                        <a:pt x="756564" y="1264768"/>
                        <a:pt x="799334" y="1264768"/>
                        <a:pt x="823774" y="1356418"/>
                      </a:cubicBezTo>
                      <a:cubicBezTo>
                        <a:pt x="848214" y="1448068"/>
                        <a:pt x="909314" y="1716908"/>
                        <a:pt x="909314" y="1716908"/>
                      </a:cubicBezTo>
                      <a:cubicBezTo>
                        <a:pt x="909314" y="1716908"/>
                        <a:pt x="817664" y="1790228"/>
                        <a:pt x="939864" y="1857437"/>
                      </a:cubicBezTo>
                      <a:cubicBezTo>
                        <a:pt x="1062064" y="1924647"/>
                        <a:pt x="1343125" y="1930758"/>
                        <a:pt x="1501985" y="1802447"/>
                      </a:cubicBezTo>
                      <a:cubicBezTo>
                        <a:pt x="1569195" y="1729128"/>
                        <a:pt x="1520315" y="1716908"/>
                        <a:pt x="1495875" y="1674138"/>
                      </a:cubicBezTo>
                      <a:cubicBezTo>
                        <a:pt x="1440885" y="1441958"/>
                        <a:pt x="1343125" y="1136459"/>
                        <a:pt x="1227034" y="977599"/>
                      </a:cubicBezTo>
                      <a:cubicBezTo>
                        <a:pt x="1196484" y="922609"/>
                        <a:pt x="1245364" y="885949"/>
                        <a:pt x="1214814" y="849289"/>
                      </a:cubicBezTo>
                      <a:cubicBezTo>
                        <a:pt x="1184264" y="812629"/>
                        <a:pt x="1202594" y="635439"/>
                        <a:pt x="1190374" y="458249"/>
                      </a:cubicBezTo>
                      <a:cubicBezTo>
                        <a:pt x="1178154" y="281060"/>
                        <a:pt x="1104834" y="0"/>
                        <a:pt x="1104834" y="0"/>
                      </a:cubicBezTo>
                      <a:cubicBezTo>
                        <a:pt x="1104834" y="0"/>
                        <a:pt x="707684" y="384929"/>
                        <a:pt x="66134" y="116090"/>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2" name="Freeform: Shape 231">
                  <a:extLst>
                    <a:ext uri="{FF2B5EF4-FFF2-40B4-BE49-F238E27FC236}">
                      <a16:creationId xmlns:a16="http://schemas.microsoft.com/office/drawing/2014/main" id="{4F957E70-CC47-43CB-84AD-8ABE4DD5F236}"/>
                    </a:ext>
                  </a:extLst>
                </p:cNvPr>
                <p:cNvSpPr/>
                <p:nvPr/>
              </p:nvSpPr>
              <p:spPr>
                <a:xfrm>
                  <a:off x="918675" y="7764200"/>
                  <a:ext cx="1562364" cy="1924647"/>
                </a:xfrm>
                <a:custGeom>
                  <a:avLst/>
                  <a:gdLst>
                    <a:gd name="connsiteX0" fmla="*/ 1184264 w 1562364"/>
                    <a:gd name="connsiteY0" fmla="*/ 1924648 h 1924647"/>
                    <a:gd name="connsiteX1" fmla="*/ 952084 w 1562364"/>
                    <a:gd name="connsiteY1" fmla="*/ 1875767 h 1924647"/>
                    <a:gd name="connsiteX2" fmla="*/ 884874 w 1562364"/>
                    <a:gd name="connsiteY2" fmla="*/ 1796338 h 1924647"/>
                    <a:gd name="connsiteX3" fmla="*/ 915424 w 1562364"/>
                    <a:gd name="connsiteY3" fmla="*/ 1729128 h 1924647"/>
                    <a:gd name="connsiteX4" fmla="*/ 829884 w 1562364"/>
                    <a:gd name="connsiteY4" fmla="*/ 1374748 h 1924647"/>
                    <a:gd name="connsiteX5" fmla="*/ 781004 w 1562364"/>
                    <a:gd name="connsiteY5" fmla="*/ 1276988 h 1924647"/>
                    <a:gd name="connsiteX6" fmla="*/ 713794 w 1562364"/>
                    <a:gd name="connsiteY6" fmla="*/ 1154789 h 1924647"/>
                    <a:gd name="connsiteX7" fmla="*/ 573264 w 1562364"/>
                    <a:gd name="connsiteY7" fmla="*/ 763749 h 1924647"/>
                    <a:gd name="connsiteX8" fmla="*/ 548824 w 1562364"/>
                    <a:gd name="connsiteY8" fmla="*/ 1112018 h 1924647"/>
                    <a:gd name="connsiteX9" fmla="*/ 567154 w 1562364"/>
                    <a:gd name="connsiteY9" fmla="*/ 1185339 h 1924647"/>
                    <a:gd name="connsiteX10" fmla="*/ 536604 w 1562364"/>
                    <a:gd name="connsiteY10" fmla="*/ 1215889 h 1924647"/>
                    <a:gd name="connsiteX11" fmla="*/ 591594 w 1562364"/>
                    <a:gd name="connsiteY11" fmla="*/ 1655808 h 1924647"/>
                    <a:gd name="connsiteX12" fmla="*/ 634364 w 1562364"/>
                    <a:gd name="connsiteY12" fmla="*/ 1710798 h 1924647"/>
                    <a:gd name="connsiteX13" fmla="*/ 347194 w 1562364"/>
                    <a:gd name="connsiteY13" fmla="*/ 1814668 h 1924647"/>
                    <a:gd name="connsiteX14" fmla="*/ 115014 w 1562364"/>
                    <a:gd name="connsiteY14" fmla="*/ 1790228 h 1924647"/>
                    <a:gd name="connsiteX15" fmla="*/ 11144 w 1562364"/>
                    <a:gd name="connsiteY15" fmla="*/ 1716908 h 1924647"/>
                    <a:gd name="connsiteX16" fmla="*/ 53914 w 1562364"/>
                    <a:gd name="connsiteY16" fmla="*/ 1643588 h 1924647"/>
                    <a:gd name="connsiteX17" fmla="*/ 47804 w 1562364"/>
                    <a:gd name="connsiteY17" fmla="*/ 274950 h 1924647"/>
                    <a:gd name="connsiteX18" fmla="*/ 23364 w 1562364"/>
                    <a:gd name="connsiteY18" fmla="*/ 207740 h 1924647"/>
                    <a:gd name="connsiteX19" fmla="*/ 72244 w 1562364"/>
                    <a:gd name="connsiteY19" fmla="*/ 122200 h 1924647"/>
                    <a:gd name="connsiteX20" fmla="*/ 66134 w 1562364"/>
                    <a:gd name="connsiteY20" fmla="*/ 122200 h 1924647"/>
                    <a:gd name="connsiteX21" fmla="*/ 72244 w 1562364"/>
                    <a:gd name="connsiteY21" fmla="*/ 122200 h 1924647"/>
                    <a:gd name="connsiteX22" fmla="*/ 518274 w 1562364"/>
                    <a:gd name="connsiteY22" fmla="*/ 213850 h 1924647"/>
                    <a:gd name="connsiteX23" fmla="*/ 1123164 w 1562364"/>
                    <a:gd name="connsiteY23" fmla="*/ 6110 h 1924647"/>
                    <a:gd name="connsiteX24" fmla="*/ 1123164 w 1562364"/>
                    <a:gd name="connsiteY24" fmla="*/ 0 h 1924647"/>
                    <a:gd name="connsiteX25" fmla="*/ 1129274 w 1562364"/>
                    <a:gd name="connsiteY25" fmla="*/ 12220 h 1924647"/>
                    <a:gd name="connsiteX26" fmla="*/ 1214814 w 1562364"/>
                    <a:gd name="connsiteY26" fmla="*/ 470469 h 1924647"/>
                    <a:gd name="connsiteX27" fmla="*/ 1220924 w 1562364"/>
                    <a:gd name="connsiteY27" fmla="*/ 665989 h 1924647"/>
                    <a:gd name="connsiteX28" fmla="*/ 1239254 w 1562364"/>
                    <a:gd name="connsiteY28" fmla="*/ 855399 h 1924647"/>
                    <a:gd name="connsiteX29" fmla="*/ 1245364 w 1562364"/>
                    <a:gd name="connsiteY29" fmla="*/ 916499 h 1924647"/>
                    <a:gd name="connsiteX30" fmla="*/ 1251474 w 1562364"/>
                    <a:gd name="connsiteY30" fmla="*/ 983709 h 1924647"/>
                    <a:gd name="connsiteX31" fmla="*/ 1520315 w 1562364"/>
                    <a:gd name="connsiteY31" fmla="*/ 1680248 h 1924647"/>
                    <a:gd name="connsiteX32" fmla="*/ 1538645 w 1562364"/>
                    <a:gd name="connsiteY32" fmla="*/ 1698578 h 1924647"/>
                    <a:gd name="connsiteX33" fmla="*/ 1526425 w 1562364"/>
                    <a:gd name="connsiteY33" fmla="*/ 1814668 h 1924647"/>
                    <a:gd name="connsiteX34" fmla="*/ 1184264 w 1562364"/>
                    <a:gd name="connsiteY34" fmla="*/ 1924648 h 1924647"/>
                    <a:gd name="connsiteX35" fmla="*/ 567154 w 1562364"/>
                    <a:gd name="connsiteY35" fmla="*/ 696539 h 1924647"/>
                    <a:gd name="connsiteX36" fmla="*/ 573264 w 1562364"/>
                    <a:gd name="connsiteY36" fmla="*/ 727089 h 1924647"/>
                    <a:gd name="connsiteX37" fmla="*/ 719904 w 1562364"/>
                    <a:gd name="connsiteY37" fmla="*/ 1148679 h 1924647"/>
                    <a:gd name="connsiteX38" fmla="*/ 787114 w 1562364"/>
                    <a:gd name="connsiteY38" fmla="*/ 1270879 h 1924647"/>
                    <a:gd name="connsiteX39" fmla="*/ 835994 w 1562364"/>
                    <a:gd name="connsiteY39" fmla="*/ 1374748 h 1924647"/>
                    <a:gd name="connsiteX40" fmla="*/ 921534 w 1562364"/>
                    <a:gd name="connsiteY40" fmla="*/ 1735238 h 1924647"/>
                    <a:gd name="connsiteX41" fmla="*/ 921534 w 1562364"/>
                    <a:gd name="connsiteY41" fmla="*/ 1741348 h 1924647"/>
                    <a:gd name="connsiteX42" fmla="*/ 915424 w 1562364"/>
                    <a:gd name="connsiteY42" fmla="*/ 1741348 h 1924647"/>
                    <a:gd name="connsiteX43" fmla="*/ 884874 w 1562364"/>
                    <a:gd name="connsiteY43" fmla="*/ 1802448 h 1924647"/>
                    <a:gd name="connsiteX44" fmla="*/ 945974 w 1562364"/>
                    <a:gd name="connsiteY44" fmla="*/ 1869658 h 1924647"/>
                    <a:gd name="connsiteX45" fmla="*/ 1172044 w 1562364"/>
                    <a:gd name="connsiteY45" fmla="*/ 1918538 h 1924647"/>
                    <a:gd name="connsiteX46" fmla="*/ 1501985 w 1562364"/>
                    <a:gd name="connsiteY46" fmla="*/ 1814668 h 1924647"/>
                    <a:gd name="connsiteX47" fmla="*/ 1514205 w 1562364"/>
                    <a:gd name="connsiteY47" fmla="*/ 1723018 h 1924647"/>
                    <a:gd name="connsiteX48" fmla="*/ 1495875 w 1562364"/>
                    <a:gd name="connsiteY48" fmla="*/ 1698578 h 1924647"/>
                    <a:gd name="connsiteX49" fmla="*/ 1495875 w 1562364"/>
                    <a:gd name="connsiteY49" fmla="*/ 1698578 h 1924647"/>
                    <a:gd name="connsiteX50" fmla="*/ 1227034 w 1562364"/>
                    <a:gd name="connsiteY50" fmla="*/ 1002039 h 1924647"/>
                    <a:gd name="connsiteX51" fmla="*/ 1220924 w 1562364"/>
                    <a:gd name="connsiteY51" fmla="*/ 922609 h 1924647"/>
                    <a:gd name="connsiteX52" fmla="*/ 1214814 w 1562364"/>
                    <a:gd name="connsiteY52" fmla="*/ 873729 h 1924647"/>
                    <a:gd name="connsiteX53" fmla="*/ 1196484 w 1562364"/>
                    <a:gd name="connsiteY53" fmla="*/ 672099 h 1924647"/>
                    <a:gd name="connsiteX54" fmla="*/ 1190374 w 1562364"/>
                    <a:gd name="connsiteY54" fmla="*/ 476580 h 1924647"/>
                    <a:gd name="connsiteX55" fmla="*/ 1104834 w 1562364"/>
                    <a:gd name="connsiteY55" fmla="*/ 36660 h 1924647"/>
                    <a:gd name="connsiteX56" fmla="*/ 499944 w 1562364"/>
                    <a:gd name="connsiteY56" fmla="*/ 244400 h 1924647"/>
                    <a:gd name="connsiteX57" fmla="*/ 53914 w 1562364"/>
                    <a:gd name="connsiteY57" fmla="*/ 152750 h 1924647"/>
                    <a:gd name="connsiteX58" fmla="*/ 11144 w 1562364"/>
                    <a:gd name="connsiteY58" fmla="*/ 232180 h 1924647"/>
                    <a:gd name="connsiteX59" fmla="*/ 35584 w 1562364"/>
                    <a:gd name="connsiteY59" fmla="*/ 281060 h 1924647"/>
                    <a:gd name="connsiteX60" fmla="*/ 41694 w 1562364"/>
                    <a:gd name="connsiteY60" fmla="*/ 281060 h 1924647"/>
                    <a:gd name="connsiteX61" fmla="*/ 41694 w 1562364"/>
                    <a:gd name="connsiteY61" fmla="*/ 287169 h 1924647"/>
                    <a:gd name="connsiteX62" fmla="*/ 47804 w 1562364"/>
                    <a:gd name="connsiteY62" fmla="*/ 1655808 h 1924647"/>
                    <a:gd name="connsiteX63" fmla="*/ 47804 w 1562364"/>
                    <a:gd name="connsiteY63" fmla="*/ 1661918 h 1924647"/>
                    <a:gd name="connsiteX64" fmla="*/ 41694 w 1562364"/>
                    <a:gd name="connsiteY64" fmla="*/ 1661918 h 1924647"/>
                    <a:gd name="connsiteX65" fmla="*/ 5034 w 1562364"/>
                    <a:gd name="connsiteY65" fmla="*/ 1723018 h 1924647"/>
                    <a:gd name="connsiteX66" fmla="*/ 102794 w 1562364"/>
                    <a:gd name="connsiteY66" fmla="*/ 1790228 h 1924647"/>
                    <a:gd name="connsiteX67" fmla="*/ 334974 w 1562364"/>
                    <a:gd name="connsiteY67" fmla="*/ 1814668 h 1924647"/>
                    <a:gd name="connsiteX68" fmla="*/ 609924 w 1562364"/>
                    <a:gd name="connsiteY68" fmla="*/ 1723018 h 1924647"/>
                    <a:gd name="connsiteX69" fmla="*/ 573264 w 1562364"/>
                    <a:gd name="connsiteY69" fmla="*/ 1680248 h 1924647"/>
                    <a:gd name="connsiteX70" fmla="*/ 567154 w 1562364"/>
                    <a:gd name="connsiteY70" fmla="*/ 1680248 h 1924647"/>
                    <a:gd name="connsiteX71" fmla="*/ 512164 w 1562364"/>
                    <a:gd name="connsiteY71" fmla="*/ 1215889 h 1924647"/>
                    <a:gd name="connsiteX72" fmla="*/ 518274 w 1562364"/>
                    <a:gd name="connsiteY72" fmla="*/ 1215889 h 1924647"/>
                    <a:gd name="connsiteX73" fmla="*/ 542714 w 1562364"/>
                    <a:gd name="connsiteY73" fmla="*/ 1191449 h 1924647"/>
                    <a:gd name="connsiteX74" fmla="*/ 524384 w 1562364"/>
                    <a:gd name="connsiteY74" fmla="*/ 1130349 h 1924647"/>
                    <a:gd name="connsiteX75" fmla="*/ 524384 w 1562364"/>
                    <a:gd name="connsiteY75" fmla="*/ 1130349 h 1924647"/>
                    <a:gd name="connsiteX76" fmla="*/ 524384 w 1562364"/>
                    <a:gd name="connsiteY76" fmla="*/ 1130349 h 1924647"/>
                    <a:gd name="connsiteX77" fmla="*/ 554934 w 1562364"/>
                    <a:gd name="connsiteY77" fmla="*/ 745419 h 1924647"/>
                    <a:gd name="connsiteX78" fmla="*/ 567154 w 1562364"/>
                    <a:gd name="connsiteY78" fmla="*/ 696539 h 192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62364" h="1924647">
                      <a:moveTo>
                        <a:pt x="1184264" y="1924648"/>
                      </a:moveTo>
                      <a:cubicBezTo>
                        <a:pt x="1092614" y="1924648"/>
                        <a:pt x="1007074" y="1906317"/>
                        <a:pt x="952084" y="1875767"/>
                      </a:cubicBezTo>
                      <a:cubicBezTo>
                        <a:pt x="909314" y="1851328"/>
                        <a:pt x="884874" y="1826888"/>
                        <a:pt x="884874" y="1796338"/>
                      </a:cubicBezTo>
                      <a:cubicBezTo>
                        <a:pt x="884874" y="1759678"/>
                        <a:pt x="909314" y="1735238"/>
                        <a:pt x="915424" y="1729128"/>
                      </a:cubicBezTo>
                      <a:cubicBezTo>
                        <a:pt x="909314" y="1692468"/>
                        <a:pt x="848214" y="1460288"/>
                        <a:pt x="829884" y="1374748"/>
                      </a:cubicBezTo>
                      <a:cubicBezTo>
                        <a:pt x="817664" y="1331979"/>
                        <a:pt x="805444" y="1307538"/>
                        <a:pt x="781004" y="1276988"/>
                      </a:cubicBezTo>
                      <a:cubicBezTo>
                        <a:pt x="762674" y="1252548"/>
                        <a:pt x="738234" y="1215889"/>
                        <a:pt x="713794" y="1154789"/>
                      </a:cubicBezTo>
                      <a:cubicBezTo>
                        <a:pt x="634364" y="959269"/>
                        <a:pt x="591594" y="824849"/>
                        <a:pt x="573264" y="763749"/>
                      </a:cubicBezTo>
                      <a:cubicBezTo>
                        <a:pt x="561044" y="824849"/>
                        <a:pt x="542714" y="965379"/>
                        <a:pt x="548824" y="1112018"/>
                      </a:cubicBezTo>
                      <a:cubicBezTo>
                        <a:pt x="567154" y="1136458"/>
                        <a:pt x="573264" y="1160899"/>
                        <a:pt x="567154" y="1185339"/>
                      </a:cubicBezTo>
                      <a:cubicBezTo>
                        <a:pt x="561044" y="1203668"/>
                        <a:pt x="542714" y="1215889"/>
                        <a:pt x="536604" y="1215889"/>
                      </a:cubicBezTo>
                      <a:lnTo>
                        <a:pt x="591594" y="1655808"/>
                      </a:lnTo>
                      <a:cubicBezTo>
                        <a:pt x="609924" y="1661918"/>
                        <a:pt x="634364" y="1680248"/>
                        <a:pt x="634364" y="1710798"/>
                      </a:cubicBezTo>
                      <a:cubicBezTo>
                        <a:pt x="634364" y="1802448"/>
                        <a:pt x="451064" y="1814668"/>
                        <a:pt x="347194" y="1814668"/>
                      </a:cubicBezTo>
                      <a:cubicBezTo>
                        <a:pt x="249434" y="1814668"/>
                        <a:pt x="151674" y="1802448"/>
                        <a:pt x="115014" y="1790228"/>
                      </a:cubicBezTo>
                      <a:cubicBezTo>
                        <a:pt x="53914" y="1771898"/>
                        <a:pt x="17254" y="1747458"/>
                        <a:pt x="11144" y="1716908"/>
                      </a:cubicBezTo>
                      <a:cubicBezTo>
                        <a:pt x="5034" y="1692468"/>
                        <a:pt x="23364" y="1668028"/>
                        <a:pt x="53914" y="1643588"/>
                      </a:cubicBezTo>
                      <a:cubicBezTo>
                        <a:pt x="-49956" y="1124239"/>
                        <a:pt x="41694" y="342159"/>
                        <a:pt x="47804" y="274950"/>
                      </a:cubicBezTo>
                      <a:cubicBezTo>
                        <a:pt x="29474" y="262730"/>
                        <a:pt x="11144" y="238290"/>
                        <a:pt x="23364" y="207740"/>
                      </a:cubicBezTo>
                      <a:cubicBezTo>
                        <a:pt x="47804" y="164970"/>
                        <a:pt x="72244" y="122200"/>
                        <a:pt x="72244" y="122200"/>
                      </a:cubicBezTo>
                      <a:lnTo>
                        <a:pt x="66134" y="122200"/>
                      </a:lnTo>
                      <a:lnTo>
                        <a:pt x="72244" y="122200"/>
                      </a:lnTo>
                      <a:cubicBezTo>
                        <a:pt x="218884" y="183300"/>
                        <a:pt x="371634" y="213850"/>
                        <a:pt x="518274" y="213850"/>
                      </a:cubicBezTo>
                      <a:cubicBezTo>
                        <a:pt x="890984" y="213850"/>
                        <a:pt x="1117054" y="6110"/>
                        <a:pt x="1123164" y="6110"/>
                      </a:cubicBezTo>
                      <a:lnTo>
                        <a:pt x="1123164" y="0"/>
                      </a:lnTo>
                      <a:lnTo>
                        <a:pt x="1129274" y="12220"/>
                      </a:lnTo>
                      <a:cubicBezTo>
                        <a:pt x="1129274" y="12220"/>
                        <a:pt x="1202594" y="293280"/>
                        <a:pt x="1214814" y="470469"/>
                      </a:cubicBezTo>
                      <a:cubicBezTo>
                        <a:pt x="1220924" y="537680"/>
                        <a:pt x="1220924" y="604889"/>
                        <a:pt x="1220924" y="665989"/>
                      </a:cubicBezTo>
                      <a:cubicBezTo>
                        <a:pt x="1220924" y="757639"/>
                        <a:pt x="1220924" y="837069"/>
                        <a:pt x="1239254" y="855399"/>
                      </a:cubicBezTo>
                      <a:cubicBezTo>
                        <a:pt x="1257585" y="873729"/>
                        <a:pt x="1251474" y="898169"/>
                        <a:pt x="1245364" y="916499"/>
                      </a:cubicBezTo>
                      <a:cubicBezTo>
                        <a:pt x="1239254" y="934829"/>
                        <a:pt x="1233144" y="959269"/>
                        <a:pt x="1251474" y="983709"/>
                      </a:cubicBezTo>
                      <a:cubicBezTo>
                        <a:pt x="1373675" y="1142568"/>
                        <a:pt x="1465325" y="1454178"/>
                        <a:pt x="1520315" y="1680248"/>
                      </a:cubicBezTo>
                      <a:cubicBezTo>
                        <a:pt x="1526425" y="1686358"/>
                        <a:pt x="1532535" y="1692468"/>
                        <a:pt x="1538645" y="1698578"/>
                      </a:cubicBezTo>
                      <a:cubicBezTo>
                        <a:pt x="1563085" y="1723018"/>
                        <a:pt x="1581415" y="1747458"/>
                        <a:pt x="1526425" y="1814668"/>
                      </a:cubicBezTo>
                      <a:cubicBezTo>
                        <a:pt x="1440885" y="1887988"/>
                        <a:pt x="1318685" y="1924648"/>
                        <a:pt x="1184264" y="1924648"/>
                      </a:cubicBezTo>
                      <a:close/>
                      <a:moveTo>
                        <a:pt x="567154" y="696539"/>
                      </a:moveTo>
                      <a:lnTo>
                        <a:pt x="573264" y="727089"/>
                      </a:lnTo>
                      <a:cubicBezTo>
                        <a:pt x="573264" y="727089"/>
                        <a:pt x="616034" y="885949"/>
                        <a:pt x="719904" y="1148679"/>
                      </a:cubicBezTo>
                      <a:cubicBezTo>
                        <a:pt x="744344" y="1209779"/>
                        <a:pt x="768784" y="1240329"/>
                        <a:pt x="787114" y="1270879"/>
                      </a:cubicBezTo>
                      <a:cubicBezTo>
                        <a:pt x="805444" y="1301429"/>
                        <a:pt x="823774" y="1325868"/>
                        <a:pt x="835994" y="1374748"/>
                      </a:cubicBezTo>
                      <a:cubicBezTo>
                        <a:pt x="860434" y="1466398"/>
                        <a:pt x="921534" y="1735238"/>
                        <a:pt x="921534" y="1735238"/>
                      </a:cubicBezTo>
                      <a:lnTo>
                        <a:pt x="921534" y="1741348"/>
                      </a:lnTo>
                      <a:lnTo>
                        <a:pt x="915424" y="1741348"/>
                      </a:lnTo>
                      <a:cubicBezTo>
                        <a:pt x="915424" y="1741348"/>
                        <a:pt x="884874" y="1765788"/>
                        <a:pt x="884874" y="1802448"/>
                      </a:cubicBezTo>
                      <a:cubicBezTo>
                        <a:pt x="884874" y="1826888"/>
                        <a:pt x="909314" y="1851328"/>
                        <a:pt x="945974" y="1869658"/>
                      </a:cubicBezTo>
                      <a:cubicBezTo>
                        <a:pt x="1000964" y="1900207"/>
                        <a:pt x="1086504" y="1918538"/>
                        <a:pt x="1172044" y="1918538"/>
                      </a:cubicBezTo>
                      <a:cubicBezTo>
                        <a:pt x="1300354" y="1918538"/>
                        <a:pt x="1422555" y="1881878"/>
                        <a:pt x="1501985" y="1814668"/>
                      </a:cubicBezTo>
                      <a:cubicBezTo>
                        <a:pt x="1550865" y="1765788"/>
                        <a:pt x="1532535" y="1747458"/>
                        <a:pt x="1514205" y="1723018"/>
                      </a:cubicBezTo>
                      <a:cubicBezTo>
                        <a:pt x="1508095" y="1716908"/>
                        <a:pt x="1501985" y="1710798"/>
                        <a:pt x="1495875" y="1698578"/>
                      </a:cubicBezTo>
                      <a:lnTo>
                        <a:pt x="1495875" y="1698578"/>
                      </a:lnTo>
                      <a:cubicBezTo>
                        <a:pt x="1440885" y="1466398"/>
                        <a:pt x="1343125" y="1160899"/>
                        <a:pt x="1227034" y="1002039"/>
                      </a:cubicBezTo>
                      <a:cubicBezTo>
                        <a:pt x="1208704" y="971489"/>
                        <a:pt x="1214814" y="947049"/>
                        <a:pt x="1220924" y="922609"/>
                      </a:cubicBezTo>
                      <a:cubicBezTo>
                        <a:pt x="1227034" y="904279"/>
                        <a:pt x="1227034" y="885949"/>
                        <a:pt x="1214814" y="873729"/>
                      </a:cubicBezTo>
                      <a:cubicBezTo>
                        <a:pt x="1196484" y="849289"/>
                        <a:pt x="1196484" y="775969"/>
                        <a:pt x="1196484" y="672099"/>
                      </a:cubicBezTo>
                      <a:cubicBezTo>
                        <a:pt x="1196484" y="610999"/>
                        <a:pt x="1196484" y="543789"/>
                        <a:pt x="1190374" y="476580"/>
                      </a:cubicBezTo>
                      <a:cubicBezTo>
                        <a:pt x="1178154" y="323830"/>
                        <a:pt x="1123164" y="85540"/>
                        <a:pt x="1104834" y="36660"/>
                      </a:cubicBezTo>
                      <a:cubicBezTo>
                        <a:pt x="1055954" y="73320"/>
                        <a:pt x="835994" y="244400"/>
                        <a:pt x="499944" y="244400"/>
                      </a:cubicBezTo>
                      <a:cubicBezTo>
                        <a:pt x="353304" y="244400"/>
                        <a:pt x="206664" y="213850"/>
                        <a:pt x="53914" y="152750"/>
                      </a:cubicBezTo>
                      <a:cubicBezTo>
                        <a:pt x="47804" y="164970"/>
                        <a:pt x="29474" y="201630"/>
                        <a:pt x="11144" y="232180"/>
                      </a:cubicBezTo>
                      <a:cubicBezTo>
                        <a:pt x="-1076" y="262730"/>
                        <a:pt x="35584" y="281060"/>
                        <a:pt x="35584" y="281060"/>
                      </a:cubicBezTo>
                      <a:lnTo>
                        <a:pt x="41694" y="281060"/>
                      </a:lnTo>
                      <a:lnTo>
                        <a:pt x="41694" y="287169"/>
                      </a:lnTo>
                      <a:cubicBezTo>
                        <a:pt x="41694" y="293280"/>
                        <a:pt x="-56066" y="1118129"/>
                        <a:pt x="47804" y="1655808"/>
                      </a:cubicBezTo>
                      <a:lnTo>
                        <a:pt x="47804" y="1661918"/>
                      </a:lnTo>
                      <a:lnTo>
                        <a:pt x="41694" y="1661918"/>
                      </a:lnTo>
                      <a:cubicBezTo>
                        <a:pt x="23364" y="1674138"/>
                        <a:pt x="-1076" y="1698578"/>
                        <a:pt x="5034" y="1723018"/>
                      </a:cubicBezTo>
                      <a:cubicBezTo>
                        <a:pt x="11144" y="1747458"/>
                        <a:pt x="47804" y="1771898"/>
                        <a:pt x="102794" y="1790228"/>
                      </a:cubicBezTo>
                      <a:cubicBezTo>
                        <a:pt x="139454" y="1802448"/>
                        <a:pt x="237214" y="1814668"/>
                        <a:pt x="334974" y="1814668"/>
                      </a:cubicBezTo>
                      <a:cubicBezTo>
                        <a:pt x="414404" y="1814668"/>
                        <a:pt x="603814" y="1808558"/>
                        <a:pt x="609924" y="1723018"/>
                      </a:cubicBezTo>
                      <a:cubicBezTo>
                        <a:pt x="609924" y="1686358"/>
                        <a:pt x="573264" y="1680248"/>
                        <a:pt x="573264" y="1680248"/>
                      </a:cubicBezTo>
                      <a:lnTo>
                        <a:pt x="567154" y="1680248"/>
                      </a:lnTo>
                      <a:lnTo>
                        <a:pt x="512164" y="1215889"/>
                      </a:lnTo>
                      <a:lnTo>
                        <a:pt x="518274" y="1215889"/>
                      </a:lnTo>
                      <a:cubicBezTo>
                        <a:pt x="518274" y="1215889"/>
                        <a:pt x="536604" y="1209779"/>
                        <a:pt x="542714" y="1191449"/>
                      </a:cubicBezTo>
                      <a:cubicBezTo>
                        <a:pt x="548824" y="1173118"/>
                        <a:pt x="542714" y="1154789"/>
                        <a:pt x="524384" y="1130349"/>
                      </a:cubicBezTo>
                      <a:lnTo>
                        <a:pt x="524384" y="1130349"/>
                      </a:lnTo>
                      <a:lnTo>
                        <a:pt x="524384" y="1130349"/>
                      </a:lnTo>
                      <a:cubicBezTo>
                        <a:pt x="518274" y="928719"/>
                        <a:pt x="554934" y="745419"/>
                        <a:pt x="554934" y="745419"/>
                      </a:cubicBezTo>
                      <a:lnTo>
                        <a:pt x="567154" y="696539"/>
                      </a:ln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8" name="Freeform: Shape 207">
                <a:extLst>
                  <a:ext uri="{FF2B5EF4-FFF2-40B4-BE49-F238E27FC236}">
                    <a16:creationId xmlns:a16="http://schemas.microsoft.com/office/drawing/2014/main" id="{70E775D8-83BE-4738-9595-408D55D15B96}"/>
                  </a:ext>
                </a:extLst>
              </p:cNvPr>
              <p:cNvSpPr/>
              <p:nvPr/>
            </p:nvSpPr>
            <p:spPr>
              <a:xfrm>
                <a:off x="925252" y="7776420"/>
                <a:ext cx="1542001" cy="1904426"/>
              </a:xfrm>
              <a:custGeom>
                <a:avLst/>
                <a:gdLst>
                  <a:gd name="connsiteX0" fmla="*/ 1501518 w 1542001"/>
                  <a:gd name="connsiteY0" fmla="*/ 1674138 h 1904426"/>
                  <a:gd name="connsiteX1" fmla="*/ 1232678 w 1542001"/>
                  <a:gd name="connsiteY1" fmla="*/ 977599 h 1904426"/>
                  <a:gd name="connsiteX2" fmla="*/ 1220458 w 1542001"/>
                  <a:gd name="connsiteY2" fmla="*/ 849289 h 1904426"/>
                  <a:gd name="connsiteX3" fmla="*/ 1196017 w 1542001"/>
                  <a:gd name="connsiteY3" fmla="*/ 458249 h 1904426"/>
                  <a:gd name="connsiteX4" fmla="*/ 1110477 w 1542001"/>
                  <a:gd name="connsiteY4" fmla="*/ 0 h 1904426"/>
                  <a:gd name="connsiteX5" fmla="*/ 53447 w 1542001"/>
                  <a:gd name="connsiteY5" fmla="*/ 116090 h 1904426"/>
                  <a:gd name="connsiteX6" fmla="*/ 4567 w 1542001"/>
                  <a:gd name="connsiteY6" fmla="*/ 201630 h 1904426"/>
                  <a:gd name="connsiteX7" fmla="*/ 29007 w 1542001"/>
                  <a:gd name="connsiteY7" fmla="*/ 262730 h 1904426"/>
                  <a:gd name="connsiteX8" fmla="*/ 4567 w 1542001"/>
                  <a:gd name="connsiteY8" fmla="*/ 714869 h 1904426"/>
                  <a:gd name="connsiteX9" fmla="*/ 120657 w 1542001"/>
                  <a:gd name="connsiteY9" fmla="*/ 482689 h 1904426"/>
                  <a:gd name="connsiteX10" fmla="*/ 346727 w 1542001"/>
                  <a:gd name="connsiteY10" fmla="*/ 794299 h 1904426"/>
                  <a:gd name="connsiteX11" fmla="*/ 181757 w 1542001"/>
                  <a:gd name="connsiteY11" fmla="*/ 1057029 h 1904426"/>
                  <a:gd name="connsiteX12" fmla="*/ 273407 w 1542001"/>
                  <a:gd name="connsiteY12" fmla="*/ 1087579 h 1904426"/>
                  <a:gd name="connsiteX13" fmla="*/ 377277 w 1542001"/>
                  <a:gd name="connsiteY13" fmla="*/ 1576378 h 1904426"/>
                  <a:gd name="connsiteX14" fmla="*/ 242857 w 1542001"/>
                  <a:gd name="connsiteY14" fmla="*/ 1655808 h 1904426"/>
                  <a:gd name="connsiteX15" fmla="*/ 383387 w 1542001"/>
                  <a:gd name="connsiteY15" fmla="*/ 1747458 h 1904426"/>
                  <a:gd name="connsiteX16" fmla="*/ 4567 w 1542001"/>
                  <a:gd name="connsiteY16" fmla="*/ 1710798 h 1904426"/>
                  <a:gd name="connsiteX17" fmla="*/ 102327 w 1542001"/>
                  <a:gd name="connsiteY17" fmla="*/ 1771898 h 1904426"/>
                  <a:gd name="connsiteX18" fmla="*/ 615567 w 1542001"/>
                  <a:gd name="connsiteY18" fmla="*/ 1698578 h 1904426"/>
                  <a:gd name="connsiteX19" fmla="*/ 572797 w 1542001"/>
                  <a:gd name="connsiteY19" fmla="*/ 1649698 h 1904426"/>
                  <a:gd name="connsiteX20" fmla="*/ 517807 w 1542001"/>
                  <a:gd name="connsiteY20" fmla="*/ 1197559 h 1904426"/>
                  <a:gd name="connsiteX21" fmla="*/ 530027 w 1542001"/>
                  <a:gd name="connsiteY21" fmla="*/ 1099798 h 1904426"/>
                  <a:gd name="connsiteX22" fmla="*/ 560577 w 1542001"/>
                  <a:gd name="connsiteY22" fmla="*/ 714869 h 1904426"/>
                  <a:gd name="connsiteX23" fmla="*/ 707217 w 1542001"/>
                  <a:gd name="connsiteY23" fmla="*/ 1136459 h 1904426"/>
                  <a:gd name="connsiteX24" fmla="*/ 823307 w 1542001"/>
                  <a:gd name="connsiteY24" fmla="*/ 1356418 h 1904426"/>
                  <a:gd name="connsiteX25" fmla="*/ 908847 w 1542001"/>
                  <a:gd name="connsiteY25" fmla="*/ 1716908 h 1904426"/>
                  <a:gd name="connsiteX26" fmla="*/ 939397 w 1542001"/>
                  <a:gd name="connsiteY26" fmla="*/ 1857437 h 1904426"/>
                  <a:gd name="connsiteX27" fmla="*/ 1501518 w 1542001"/>
                  <a:gd name="connsiteY27" fmla="*/ 1802447 h 1904426"/>
                  <a:gd name="connsiteX28" fmla="*/ 1501518 w 1542001"/>
                  <a:gd name="connsiteY28" fmla="*/ 1674138 h 1904426"/>
                  <a:gd name="connsiteX29" fmla="*/ 261187 w 1542001"/>
                  <a:gd name="connsiteY29" fmla="*/ 439919 h 1904426"/>
                  <a:gd name="connsiteX30" fmla="*/ 157317 w 1542001"/>
                  <a:gd name="connsiteY30" fmla="*/ 323830 h 1904426"/>
                  <a:gd name="connsiteX31" fmla="*/ 145097 w 1542001"/>
                  <a:gd name="connsiteY31" fmla="*/ 238290 h 1904426"/>
                  <a:gd name="connsiteX32" fmla="*/ 780537 w 1542001"/>
                  <a:gd name="connsiteY32" fmla="*/ 250510 h 1904426"/>
                  <a:gd name="connsiteX33" fmla="*/ 847747 w 1542001"/>
                  <a:gd name="connsiteY33" fmla="*/ 287170 h 1904426"/>
                  <a:gd name="connsiteX34" fmla="*/ 719437 w 1542001"/>
                  <a:gd name="connsiteY34" fmla="*/ 427699 h 1904426"/>
                  <a:gd name="connsiteX35" fmla="*/ 835527 w 1542001"/>
                  <a:gd name="connsiteY35" fmla="*/ 372710 h 1904426"/>
                  <a:gd name="connsiteX36" fmla="*/ 578907 w 1542001"/>
                  <a:gd name="connsiteY36" fmla="*/ 568229 h 1904426"/>
                  <a:gd name="connsiteX37" fmla="*/ 261187 w 1542001"/>
                  <a:gd name="connsiteY37" fmla="*/ 439919 h 1904426"/>
                  <a:gd name="connsiteX38" fmla="*/ 1171577 w 1542001"/>
                  <a:gd name="connsiteY38" fmla="*/ 1863547 h 1904426"/>
                  <a:gd name="connsiteX39" fmla="*/ 1012717 w 1542001"/>
                  <a:gd name="connsiteY39" fmla="*/ 1759678 h 1904426"/>
                  <a:gd name="connsiteX40" fmla="*/ 1165467 w 1542001"/>
                  <a:gd name="connsiteY40" fmla="*/ 1723018 h 1904426"/>
                  <a:gd name="connsiteX41" fmla="*/ 939397 w 1542001"/>
                  <a:gd name="connsiteY41" fmla="*/ 1613038 h 1904426"/>
                  <a:gd name="connsiteX42" fmla="*/ 890517 w 1542001"/>
                  <a:gd name="connsiteY42" fmla="*/ 1258659 h 1904426"/>
                  <a:gd name="connsiteX43" fmla="*/ 908847 w 1542001"/>
                  <a:gd name="connsiteY43" fmla="*/ 1179228 h 1904426"/>
                  <a:gd name="connsiteX44" fmla="*/ 682777 w 1542001"/>
                  <a:gd name="connsiteY44" fmla="*/ 855399 h 1904426"/>
                  <a:gd name="connsiteX45" fmla="*/ 866077 w 1542001"/>
                  <a:gd name="connsiteY45" fmla="*/ 476579 h 1904426"/>
                  <a:gd name="connsiteX46" fmla="*/ 1073817 w 1542001"/>
                  <a:gd name="connsiteY46" fmla="*/ 916499 h 1904426"/>
                  <a:gd name="connsiteX47" fmla="*/ 1153247 w 1542001"/>
                  <a:gd name="connsiteY47" fmla="*/ 1063139 h 1904426"/>
                  <a:gd name="connsiteX48" fmla="*/ 1189908 w 1542001"/>
                  <a:gd name="connsiteY48" fmla="*/ 1148679 h 1904426"/>
                  <a:gd name="connsiteX49" fmla="*/ 1379318 w 1542001"/>
                  <a:gd name="connsiteY49" fmla="*/ 1747458 h 1904426"/>
                  <a:gd name="connsiteX50" fmla="*/ 1171577 w 1542001"/>
                  <a:gd name="connsiteY50" fmla="*/ 1863547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42001" h="1904426">
                    <a:moveTo>
                      <a:pt x="1501518" y="1674138"/>
                    </a:moveTo>
                    <a:cubicBezTo>
                      <a:pt x="1446528" y="1441958"/>
                      <a:pt x="1348768" y="1136459"/>
                      <a:pt x="1232678" y="977599"/>
                    </a:cubicBezTo>
                    <a:cubicBezTo>
                      <a:pt x="1202127" y="922609"/>
                      <a:pt x="1251008" y="885949"/>
                      <a:pt x="1220458" y="849289"/>
                    </a:cubicBezTo>
                    <a:cubicBezTo>
                      <a:pt x="1189908" y="812629"/>
                      <a:pt x="1208238" y="635439"/>
                      <a:pt x="1196017" y="458249"/>
                    </a:cubicBezTo>
                    <a:cubicBezTo>
                      <a:pt x="1183798" y="281060"/>
                      <a:pt x="1110477" y="0"/>
                      <a:pt x="1110477" y="0"/>
                    </a:cubicBezTo>
                    <a:cubicBezTo>
                      <a:pt x="1110477" y="0"/>
                      <a:pt x="694997" y="384929"/>
                      <a:pt x="53447" y="116090"/>
                    </a:cubicBezTo>
                    <a:cubicBezTo>
                      <a:pt x="53447" y="116090"/>
                      <a:pt x="29007" y="158860"/>
                      <a:pt x="4567" y="201630"/>
                    </a:cubicBezTo>
                    <a:cubicBezTo>
                      <a:pt x="-13763" y="238290"/>
                      <a:pt x="29007" y="262730"/>
                      <a:pt x="29007" y="262730"/>
                    </a:cubicBezTo>
                    <a:cubicBezTo>
                      <a:pt x="29007" y="262730"/>
                      <a:pt x="16787" y="458249"/>
                      <a:pt x="4567" y="714869"/>
                    </a:cubicBezTo>
                    <a:cubicBezTo>
                      <a:pt x="16787" y="604889"/>
                      <a:pt x="47337" y="488799"/>
                      <a:pt x="120657" y="482689"/>
                    </a:cubicBezTo>
                    <a:cubicBezTo>
                      <a:pt x="267297" y="458249"/>
                      <a:pt x="371167" y="580449"/>
                      <a:pt x="346727" y="794299"/>
                    </a:cubicBezTo>
                    <a:cubicBezTo>
                      <a:pt x="322287" y="1008148"/>
                      <a:pt x="273407" y="1044809"/>
                      <a:pt x="181757" y="1057029"/>
                    </a:cubicBezTo>
                    <a:cubicBezTo>
                      <a:pt x="90107" y="1069248"/>
                      <a:pt x="175647" y="1099798"/>
                      <a:pt x="273407" y="1087579"/>
                    </a:cubicBezTo>
                    <a:cubicBezTo>
                      <a:pt x="352837" y="1075359"/>
                      <a:pt x="371167" y="1325868"/>
                      <a:pt x="377277" y="1576378"/>
                    </a:cubicBezTo>
                    <a:cubicBezTo>
                      <a:pt x="365057" y="1655808"/>
                      <a:pt x="340617" y="1655808"/>
                      <a:pt x="242857" y="1655808"/>
                    </a:cubicBezTo>
                    <a:cubicBezTo>
                      <a:pt x="371167" y="1692468"/>
                      <a:pt x="377277" y="1698578"/>
                      <a:pt x="383387" y="1747458"/>
                    </a:cubicBezTo>
                    <a:cubicBezTo>
                      <a:pt x="389497" y="1790228"/>
                      <a:pt x="132877" y="1784118"/>
                      <a:pt x="4567" y="1710798"/>
                    </a:cubicBezTo>
                    <a:cubicBezTo>
                      <a:pt x="16787" y="1735238"/>
                      <a:pt x="53447" y="1759678"/>
                      <a:pt x="102327" y="1771898"/>
                    </a:cubicBezTo>
                    <a:cubicBezTo>
                      <a:pt x="193977" y="1796338"/>
                      <a:pt x="609457" y="1826888"/>
                      <a:pt x="615567" y="1698578"/>
                    </a:cubicBezTo>
                    <a:cubicBezTo>
                      <a:pt x="615567" y="1655808"/>
                      <a:pt x="572797" y="1649698"/>
                      <a:pt x="572797" y="1649698"/>
                    </a:cubicBezTo>
                    <a:lnTo>
                      <a:pt x="517807" y="1197559"/>
                    </a:lnTo>
                    <a:cubicBezTo>
                      <a:pt x="517807" y="1197559"/>
                      <a:pt x="585017" y="1173119"/>
                      <a:pt x="530027" y="1099798"/>
                    </a:cubicBezTo>
                    <a:cubicBezTo>
                      <a:pt x="523917" y="898169"/>
                      <a:pt x="560577" y="714869"/>
                      <a:pt x="560577" y="714869"/>
                    </a:cubicBezTo>
                    <a:cubicBezTo>
                      <a:pt x="560577" y="714869"/>
                      <a:pt x="603347" y="873729"/>
                      <a:pt x="707217" y="1136459"/>
                    </a:cubicBezTo>
                    <a:cubicBezTo>
                      <a:pt x="756097" y="1264768"/>
                      <a:pt x="798867" y="1264768"/>
                      <a:pt x="823307" y="1356418"/>
                    </a:cubicBezTo>
                    <a:cubicBezTo>
                      <a:pt x="847747" y="1448068"/>
                      <a:pt x="908847" y="1716908"/>
                      <a:pt x="908847" y="1716908"/>
                    </a:cubicBezTo>
                    <a:cubicBezTo>
                      <a:pt x="908847" y="1716908"/>
                      <a:pt x="817197" y="1790228"/>
                      <a:pt x="939397" y="1857437"/>
                    </a:cubicBezTo>
                    <a:cubicBezTo>
                      <a:pt x="1061597" y="1924647"/>
                      <a:pt x="1342658" y="1930758"/>
                      <a:pt x="1501518" y="1802447"/>
                    </a:cubicBezTo>
                    <a:cubicBezTo>
                      <a:pt x="1574838" y="1729128"/>
                      <a:pt x="1532068" y="1716908"/>
                      <a:pt x="1501518" y="1674138"/>
                    </a:cubicBezTo>
                    <a:close/>
                    <a:moveTo>
                      <a:pt x="261187" y="439919"/>
                    </a:moveTo>
                    <a:cubicBezTo>
                      <a:pt x="114547" y="360489"/>
                      <a:pt x="71777" y="287170"/>
                      <a:pt x="157317" y="323830"/>
                    </a:cubicBezTo>
                    <a:cubicBezTo>
                      <a:pt x="242857" y="360489"/>
                      <a:pt x="-13763" y="140530"/>
                      <a:pt x="145097" y="238290"/>
                    </a:cubicBezTo>
                    <a:cubicBezTo>
                      <a:pt x="145097" y="238290"/>
                      <a:pt x="450597" y="366599"/>
                      <a:pt x="780537" y="250510"/>
                    </a:cubicBezTo>
                    <a:cubicBezTo>
                      <a:pt x="835527" y="219960"/>
                      <a:pt x="847747" y="250510"/>
                      <a:pt x="847747" y="287170"/>
                    </a:cubicBezTo>
                    <a:cubicBezTo>
                      <a:pt x="847747" y="323830"/>
                      <a:pt x="768317" y="384929"/>
                      <a:pt x="719437" y="427699"/>
                    </a:cubicBezTo>
                    <a:cubicBezTo>
                      <a:pt x="670557" y="470469"/>
                      <a:pt x="756097" y="415479"/>
                      <a:pt x="835527" y="372710"/>
                    </a:cubicBezTo>
                    <a:cubicBezTo>
                      <a:pt x="914957" y="336049"/>
                      <a:pt x="676667" y="507129"/>
                      <a:pt x="578907" y="568229"/>
                    </a:cubicBezTo>
                    <a:cubicBezTo>
                      <a:pt x="487257" y="623219"/>
                      <a:pt x="407827" y="519349"/>
                      <a:pt x="261187" y="439919"/>
                    </a:cubicBezTo>
                    <a:close/>
                    <a:moveTo>
                      <a:pt x="1171577" y="1863547"/>
                    </a:moveTo>
                    <a:cubicBezTo>
                      <a:pt x="945507" y="1881878"/>
                      <a:pt x="921067" y="1759678"/>
                      <a:pt x="1012717" y="1759678"/>
                    </a:cubicBezTo>
                    <a:cubicBezTo>
                      <a:pt x="1098257" y="1759678"/>
                      <a:pt x="1165467" y="1771898"/>
                      <a:pt x="1165467" y="1723018"/>
                    </a:cubicBezTo>
                    <a:cubicBezTo>
                      <a:pt x="1024937" y="1741348"/>
                      <a:pt x="969947" y="1747458"/>
                      <a:pt x="939397" y="1613038"/>
                    </a:cubicBezTo>
                    <a:cubicBezTo>
                      <a:pt x="878297" y="1411408"/>
                      <a:pt x="823307" y="1276988"/>
                      <a:pt x="890517" y="1258659"/>
                    </a:cubicBezTo>
                    <a:cubicBezTo>
                      <a:pt x="1000497" y="1209778"/>
                      <a:pt x="939397" y="1154788"/>
                      <a:pt x="908847" y="1179228"/>
                    </a:cubicBezTo>
                    <a:cubicBezTo>
                      <a:pt x="804977" y="1234218"/>
                      <a:pt x="749987" y="1124238"/>
                      <a:pt x="682777" y="855399"/>
                    </a:cubicBezTo>
                    <a:cubicBezTo>
                      <a:pt x="615567" y="592669"/>
                      <a:pt x="866077" y="476579"/>
                      <a:pt x="866077" y="476579"/>
                    </a:cubicBezTo>
                    <a:cubicBezTo>
                      <a:pt x="1079927" y="354380"/>
                      <a:pt x="1079927" y="775969"/>
                      <a:pt x="1073817" y="916499"/>
                    </a:cubicBezTo>
                    <a:cubicBezTo>
                      <a:pt x="1067707" y="1057029"/>
                      <a:pt x="1165467" y="1038698"/>
                      <a:pt x="1153247" y="1063139"/>
                    </a:cubicBezTo>
                    <a:cubicBezTo>
                      <a:pt x="1141027" y="1093688"/>
                      <a:pt x="1128808" y="1075359"/>
                      <a:pt x="1189908" y="1148679"/>
                    </a:cubicBezTo>
                    <a:cubicBezTo>
                      <a:pt x="1360988" y="1423628"/>
                      <a:pt x="1379318" y="1747458"/>
                      <a:pt x="1379318" y="1747458"/>
                    </a:cubicBezTo>
                    <a:cubicBezTo>
                      <a:pt x="1458748" y="1765788"/>
                      <a:pt x="1440418" y="1845218"/>
                      <a:pt x="1171577" y="1863547"/>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09" name="Graphic 16">
                <a:extLst>
                  <a:ext uri="{FF2B5EF4-FFF2-40B4-BE49-F238E27FC236}">
                    <a16:creationId xmlns:a16="http://schemas.microsoft.com/office/drawing/2014/main" id="{295B5BB9-5D67-4BE3-BB4B-D8E4DAC6C87F}"/>
                  </a:ext>
                </a:extLst>
              </p:cNvPr>
              <p:cNvGrpSpPr/>
              <p:nvPr/>
            </p:nvGrpSpPr>
            <p:grpSpPr>
              <a:xfrm>
                <a:off x="1259759" y="8124689"/>
                <a:ext cx="1093690" cy="1503057"/>
                <a:chOff x="1259759" y="8124689"/>
                <a:chExt cx="1093690" cy="1503057"/>
              </a:xfrm>
              <a:solidFill>
                <a:srgbClr val="CC861F"/>
              </a:solidFill>
            </p:grpSpPr>
            <p:sp>
              <p:nvSpPr>
                <p:cNvPr id="228" name="Freeform: Shape 227">
                  <a:extLst>
                    <a:ext uri="{FF2B5EF4-FFF2-40B4-BE49-F238E27FC236}">
                      <a16:creationId xmlns:a16="http://schemas.microsoft.com/office/drawing/2014/main" id="{200A851A-E870-4312-AE17-EA5E28C0C0FC}"/>
                    </a:ext>
                  </a:extLst>
                </p:cNvPr>
                <p:cNvSpPr/>
                <p:nvPr/>
              </p:nvSpPr>
              <p:spPr>
                <a:xfrm>
                  <a:off x="1259759" y="8289659"/>
                  <a:ext cx="238290" cy="219959"/>
                </a:xfrm>
                <a:custGeom>
                  <a:avLst/>
                  <a:gdLst>
                    <a:gd name="connsiteX0" fmla="*/ 0 w 238290"/>
                    <a:gd name="connsiteY0" fmla="*/ 0 h 219959"/>
                    <a:gd name="connsiteX1" fmla="*/ 48880 w 238290"/>
                    <a:gd name="connsiteY1" fmla="*/ 18330 h 219959"/>
                    <a:gd name="connsiteX2" fmla="*/ 97760 w 238290"/>
                    <a:gd name="connsiteY2" fmla="*/ 42770 h 219959"/>
                    <a:gd name="connsiteX3" fmla="*/ 152750 w 238290"/>
                    <a:gd name="connsiteY3" fmla="*/ 73320 h 219959"/>
                    <a:gd name="connsiteX4" fmla="*/ 164970 w 238290"/>
                    <a:gd name="connsiteY4" fmla="*/ 85540 h 219959"/>
                    <a:gd name="connsiteX5" fmla="*/ 177190 w 238290"/>
                    <a:gd name="connsiteY5" fmla="*/ 97760 h 219959"/>
                    <a:gd name="connsiteX6" fmla="*/ 195520 w 238290"/>
                    <a:gd name="connsiteY6" fmla="*/ 122200 h 219959"/>
                    <a:gd name="connsiteX7" fmla="*/ 207740 w 238290"/>
                    <a:gd name="connsiteY7" fmla="*/ 146640 h 219959"/>
                    <a:gd name="connsiteX8" fmla="*/ 219960 w 238290"/>
                    <a:gd name="connsiteY8" fmla="*/ 171080 h 219959"/>
                    <a:gd name="connsiteX9" fmla="*/ 232180 w 238290"/>
                    <a:gd name="connsiteY9" fmla="*/ 207740 h 219959"/>
                    <a:gd name="connsiteX10" fmla="*/ 238290 w 238290"/>
                    <a:gd name="connsiteY10" fmla="*/ 219960 h 219959"/>
                    <a:gd name="connsiteX11" fmla="*/ 232180 w 238290"/>
                    <a:gd name="connsiteY11" fmla="*/ 207740 h 219959"/>
                    <a:gd name="connsiteX12" fmla="*/ 213850 w 238290"/>
                    <a:gd name="connsiteY12" fmla="*/ 177190 h 219959"/>
                    <a:gd name="connsiteX13" fmla="*/ 183300 w 238290"/>
                    <a:gd name="connsiteY13" fmla="*/ 134420 h 219959"/>
                    <a:gd name="connsiteX14" fmla="*/ 164970 w 238290"/>
                    <a:gd name="connsiteY14" fmla="*/ 109980 h 219959"/>
                    <a:gd name="connsiteX15" fmla="*/ 152750 w 238290"/>
                    <a:gd name="connsiteY15" fmla="*/ 97760 h 219959"/>
                    <a:gd name="connsiteX16" fmla="*/ 140530 w 238290"/>
                    <a:gd name="connsiteY16" fmla="*/ 85540 h 219959"/>
                    <a:gd name="connsiteX17" fmla="*/ 116090 w 238290"/>
                    <a:gd name="connsiteY17" fmla="*/ 67210 h 219959"/>
                    <a:gd name="connsiteX18" fmla="*/ 91650 w 238290"/>
                    <a:gd name="connsiteY18" fmla="*/ 54990 h 219959"/>
                    <a:gd name="connsiteX19" fmla="*/ 48880 w 238290"/>
                    <a:gd name="connsiteY19" fmla="*/ 30550 h 219959"/>
                    <a:gd name="connsiteX20" fmla="*/ 18330 w 238290"/>
                    <a:gd name="connsiteY20" fmla="*/ 12220 h 219959"/>
                    <a:gd name="connsiteX21" fmla="*/ 0 w 238290"/>
                    <a:gd name="connsiteY21" fmla="*/ 0 h 21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90" h="219959">
                      <a:moveTo>
                        <a:pt x="0" y="0"/>
                      </a:moveTo>
                      <a:cubicBezTo>
                        <a:pt x="0" y="0"/>
                        <a:pt x="18330" y="6110"/>
                        <a:pt x="48880" y="18330"/>
                      </a:cubicBezTo>
                      <a:cubicBezTo>
                        <a:pt x="61100" y="24440"/>
                        <a:pt x="79430" y="30550"/>
                        <a:pt x="97760" y="42770"/>
                      </a:cubicBezTo>
                      <a:cubicBezTo>
                        <a:pt x="116090" y="48880"/>
                        <a:pt x="134420" y="61100"/>
                        <a:pt x="152750" y="73320"/>
                      </a:cubicBezTo>
                      <a:cubicBezTo>
                        <a:pt x="158860" y="79430"/>
                        <a:pt x="158860" y="79430"/>
                        <a:pt x="164970" y="85540"/>
                      </a:cubicBezTo>
                      <a:cubicBezTo>
                        <a:pt x="171080" y="91650"/>
                        <a:pt x="171080" y="91650"/>
                        <a:pt x="177190" y="97760"/>
                      </a:cubicBezTo>
                      <a:cubicBezTo>
                        <a:pt x="183300" y="103870"/>
                        <a:pt x="189410" y="116090"/>
                        <a:pt x="195520" y="122200"/>
                      </a:cubicBezTo>
                      <a:cubicBezTo>
                        <a:pt x="201630" y="128310"/>
                        <a:pt x="207740" y="140530"/>
                        <a:pt x="207740" y="146640"/>
                      </a:cubicBezTo>
                      <a:cubicBezTo>
                        <a:pt x="213850" y="152750"/>
                        <a:pt x="213850" y="158860"/>
                        <a:pt x="219960" y="171080"/>
                      </a:cubicBezTo>
                      <a:cubicBezTo>
                        <a:pt x="226070" y="183300"/>
                        <a:pt x="232180" y="195520"/>
                        <a:pt x="232180" y="207740"/>
                      </a:cubicBezTo>
                      <a:cubicBezTo>
                        <a:pt x="232180" y="213850"/>
                        <a:pt x="238290" y="219960"/>
                        <a:pt x="238290" y="219960"/>
                      </a:cubicBezTo>
                      <a:cubicBezTo>
                        <a:pt x="238290" y="219960"/>
                        <a:pt x="238290" y="213850"/>
                        <a:pt x="232180" y="207740"/>
                      </a:cubicBezTo>
                      <a:cubicBezTo>
                        <a:pt x="226070" y="201630"/>
                        <a:pt x="219960" y="189410"/>
                        <a:pt x="213850" y="177190"/>
                      </a:cubicBezTo>
                      <a:cubicBezTo>
                        <a:pt x="207740" y="164970"/>
                        <a:pt x="195520" y="146640"/>
                        <a:pt x="183300" y="134420"/>
                      </a:cubicBezTo>
                      <a:cubicBezTo>
                        <a:pt x="177190" y="128310"/>
                        <a:pt x="171080" y="122200"/>
                        <a:pt x="164970" y="109980"/>
                      </a:cubicBezTo>
                      <a:cubicBezTo>
                        <a:pt x="164970" y="103870"/>
                        <a:pt x="158860" y="103870"/>
                        <a:pt x="152750" y="97760"/>
                      </a:cubicBezTo>
                      <a:cubicBezTo>
                        <a:pt x="146640" y="91650"/>
                        <a:pt x="146640" y="91650"/>
                        <a:pt x="140530" y="85540"/>
                      </a:cubicBezTo>
                      <a:cubicBezTo>
                        <a:pt x="134420" y="79430"/>
                        <a:pt x="122200" y="73320"/>
                        <a:pt x="116090" y="67210"/>
                      </a:cubicBezTo>
                      <a:cubicBezTo>
                        <a:pt x="109980" y="61100"/>
                        <a:pt x="97760" y="54990"/>
                        <a:pt x="91650" y="54990"/>
                      </a:cubicBezTo>
                      <a:cubicBezTo>
                        <a:pt x="73320" y="42770"/>
                        <a:pt x="61100" y="36660"/>
                        <a:pt x="48880" y="30550"/>
                      </a:cubicBezTo>
                      <a:cubicBezTo>
                        <a:pt x="36660" y="24440"/>
                        <a:pt x="24440" y="18330"/>
                        <a:pt x="18330" y="12220"/>
                      </a:cubicBezTo>
                      <a:cubicBezTo>
                        <a:pt x="6110" y="6110"/>
                        <a:pt x="0" y="0"/>
                        <a:pt x="0" y="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9" name="Freeform: Shape 228">
                  <a:extLst>
                    <a:ext uri="{FF2B5EF4-FFF2-40B4-BE49-F238E27FC236}">
                      <a16:creationId xmlns:a16="http://schemas.microsoft.com/office/drawing/2014/main" id="{73CC7A9C-F1BD-4365-99FB-F0B7E04A973E}"/>
                    </a:ext>
                  </a:extLst>
                </p:cNvPr>
                <p:cNvSpPr/>
                <p:nvPr/>
              </p:nvSpPr>
              <p:spPr>
                <a:xfrm>
                  <a:off x="1510269" y="8295769"/>
                  <a:ext cx="134420" cy="128310"/>
                </a:xfrm>
                <a:custGeom>
                  <a:avLst/>
                  <a:gdLst>
                    <a:gd name="connsiteX0" fmla="*/ 0 w 134420"/>
                    <a:gd name="connsiteY0" fmla="*/ 128310 h 128310"/>
                    <a:gd name="connsiteX1" fmla="*/ 18330 w 134420"/>
                    <a:gd name="connsiteY1" fmla="*/ 103870 h 128310"/>
                    <a:gd name="connsiteX2" fmla="*/ 61100 w 134420"/>
                    <a:gd name="connsiteY2" fmla="*/ 54990 h 128310"/>
                    <a:gd name="connsiteX3" fmla="*/ 85540 w 134420"/>
                    <a:gd name="connsiteY3" fmla="*/ 30550 h 128310"/>
                    <a:gd name="connsiteX4" fmla="*/ 109980 w 134420"/>
                    <a:gd name="connsiteY4" fmla="*/ 12220 h 128310"/>
                    <a:gd name="connsiteX5" fmla="*/ 128310 w 134420"/>
                    <a:gd name="connsiteY5" fmla="*/ 0 h 128310"/>
                    <a:gd name="connsiteX6" fmla="*/ 134420 w 134420"/>
                    <a:gd name="connsiteY6" fmla="*/ 0 h 128310"/>
                    <a:gd name="connsiteX7" fmla="*/ 128310 w 134420"/>
                    <a:gd name="connsiteY7" fmla="*/ 6110 h 128310"/>
                    <a:gd name="connsiteX8" fmla="*/ 109980 w 134420"/>
                    <a:gd name="connsiteY8" fmla="*/ 18330 h 128310"/>
                    <a:gd name="connsiteX9" fmla="*/ 85540 w 134420"/>
                    <a:gd name="connsiteY9" fmla="*/ 36660 h 128310"/>
                    <a:gd name="connsiteX10" fmla="*/ 61100 w 134420"/>
                    <a:gd name="connsiteY10" fmla="*/ 61100 h 128310"/>
                    <a:gd name="connsiteX11" fmla="*/ 12220 w 134420"/>
                    <a:gd name="connsiteY11" fmla="*/ 109980 h 128310"/>
                    <a:gd name="connsiteX12" fmla="*/ 0 w 134420"/>
                    <a:gd name="connsiteY12" fmla="*/ 128310 h 12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420" h="128310">
                      <a:moveTo>
                        <a:pt x="0" y="128310"/>
                      </a:moveTo>
                      <a:cubicBezTo>
                        <a:pt x="0" y="128310"/>
                        <a:pt x="6110" y="116090"/>
                        <a:pt x="18330" y="103870"/>
                      </a:cubicBezTo>
                      <a:cubicBezTo>
                        <a:pt x="30550" y="91650"/>
                        <a:pt x="42770" y="73320"/>
                        <a:pt x="61100" y="54990"/>
                      </a:cubicBezTo>
                      <a:cubicBezTo>
                        <a:pt x="67210" y="48880"/>
                        <a:pt x="79430" y="36660"/>
                        <a:pt x="85540" y="30550"/>
                      </a:cubicBezTo>
                      <a:cubicBezTo>
                        <a:pt x="91650" y="24440"/>
                        <a:pt x="103870" y="18330"/>
                        <a:pt x="109980" y="12220"/>
                      </a:cubicBezTo>
                      <a:cubicBezTo>
                        <a:pt x="116090" y="6110"/>
                        <a:pt x="128310" y="6110"/>
                        <a:pt x="128310" y="0"/>
                      </a:cubicBezTo>
                      <a:cubicBezTo>
                        <a:pt x="134420" y="0"/>
                        <a:pt x="134420" y="0"/>
                        <a:pt x="134420" y="0"/>
                      </a:cubicBezTo>
                      <a:cubicBezTo>
                        <a:pt x="134420" y="0"/>
                        <a:pt x="134420" y="0"/>
                        <a:pt x="128310" y="6110"/>
                      </a:cubicBezTo>
                      <a:cubicBezTo>
                        <a:pt x="122200" y="12220"/>
                        <a:pt x="116090" y="12220"/>
                        <a:pt x="109980" y="18330"/>
                      </a:cubicBezTo>
                      <a:cubicBezTo>
                        <a:pt x="103870" y="24440"/>
                        <a:pt x="97760" y="30550"/>
                        <a:pt x="85540" y="36660"/>
                      </a:cubicBezTo>
                      <a:cubicBezTo>
                        <a:pt x="79430" y="42770"/>
                        <a:pt x="67210" y="54990"/>
                        <a:pt x="61100" y="61100"/>
                      </a:cubicBezTo>
                      <a:cubicBezTo>
                        <a:pt x="42770" y="79430"/>
                        <a:pt x="24440" y="97760"/>
                        <a:pt x="12220" y="109980"/>
                      </a:cubicBezTo>
                      <a:cubicBezTo>
                        <a:pt x="12220" y="122200"/>
                        <a:pt x="0" y="128310"/>
                        <a:pt x="0" y="12831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0" name="Freeform: Shape 229">
                  <a:extLst>
                    <a:ext uri="{FF2B5EF4-FFF2-40B4-BE49-F238E27FC236}">
                      <a16:creationId xmlns:a16="http://schemas.microsoft.com/office/drawing/2014/main" id="{7C8CB27E-E736-4595-8576-0D4603EC70E8}"/>
                    </a:ext>
                  </a:extLst>
                </p:cNvPr>
                <p:cNvSpPr/>
                <p:nvPr/>
              </p:nvSpPr>
              <p:spPr>
                <a:xfrm>
                  <a:off x="1999070" y="8124689"/>
                  <a:ext cx="354380" cy="1503057"/>
                </a:xfrm>
                <a:custGeom>
                  <a:avLst/>
                  <a:gdLst>
                    <a:gd name="connsiteX0" fmla="*/ 0 w 354380"/>
                    <a:gd name="connsiteY0" fmla="*/ 0 h 1503057"/>
                    <a:gd name="connsiteX1" fmla="*/ 6110 w 354380"/>
                    <a:gd name="connsiteY1" fmla="*/ 67210 h 1503057"/>
                    <a:gd name="connsiteX2" fmla="*/ 12220 w 354380"/>
                    <a:gd name="connsiteY2" fmla="*/ 146640 h 1503057"/>
                    <a:gd name="connsiteX3" fmla="*/ 18330 w 354380"/>
                    <a:gd name="connsiteY3" fmla="*/ 250510 h 1503057"/>
                    <a:gd name="connsiteX4" fmla="*/ 24440 w 354380"/>
                    <a:gd name="connsiteY4" fmla="*/ 372709 h 1503057"/>
                    <a:gd name="connsiteX5" fmla="*/ 24440 w 354380"/>
                    <a:gd name="connsiteY5" fmla="*/ 403259 h 1503057"/>
                    <a:gd name="connsiteX6" fmla="*/ 30550 w 354380"/>
                    <a:gd name="connsiteY6" fmla="*/ 439919 h 1503057"/>
                    <a:gd name="connsiteX7" fmla="*/ 36660 w 354380"/>
                    <a:gd name="connsiteY7" fmla="*/ 513239 h 1503057"/>
                    <a:gd name="connsiteX8" fmla="*/ 36660 w 354380"/>
                    <a:gd name="connsiteY8" fmla="*/ 586559 h 1503057"/>
                    <a:gd name="connsiteX9" fmla="*/ 42770 w 354380"/>
                    <a:gd name="connsiteY9" fmla="*/ 617109 h 1503057"/>
                    <a:gd name="connsiteX10" fmla="*/ 54990 w 354380"/>
                    <a:gd name="connsiteY10" fmla="*/ 623219 h 1503057"/>
                    <a:gd name="connsiteX11" fmla="*/ 73320 w 354380"/>
                    <a:gd name="connsiteY11" fmla="*/ 629329 h 1503057"/>
                    <a:gd name="connsiteX12" fmla="*/ 109980 w 354380"/>
                    <a:gd name="connsiteY12" fmla="*/ 641549 h 1503057"/>
                    <a:gd name="connsiteX13" fmla="*/ 128310 w 354380"/>
                    <a:gd name="connsiteY13" fmla="*/ 647659 h 1503057"/>
                    <a:gd name="connsiteX14" fmla="*/ 146640 w 354380"/>
                    <a:gd name="connsiteY14" fmla="*/ 665989 h 1503057"/>
                    <a:gd name="connsiteX15" fmla="*/ 146640 w 354380"/>
                    <a:gd name="connsiteY15" fmla="*/ 672099 h 1503057"/>
                    <a:gd name="connsiteX16" fmla="*/ 146640 w 354380"/>
                    <a:gd name="connsiteY16" fmla="*/ 678209 h 1503057"/>
                    <a:gd name="connsiteX17" fmla="*/ 140530 w 354380"/>
                    <a:gd name="connsiteY17" fmla="*/ 690429 h 1503057"/>
                    <a:gd name="connsiteX18" fmla="*/ 128310 w 354380"/>
                    <a:gd name="connsiteY18" fmla="*/ 708759 h 1503057"/>
                    <a:gd name="connsiteX19" fmla="*/ 116090 w 354380"/>
                    <a:gd name="connsiteY19" fmla="*/ 739309 h 1503057"/>
                    <a:gd name="connsiteX20" fmla="*/ 134420 w 354380"/>
                    <a:gd name="connsiteY20" fmla="*/ 769859 h 1503057"/>
                    <a:gd name="connsiteX21" fmla="*/ 158860 w 354380"/>
                    <a:gd name="connsiteY21" fmla="*/ 800409 h 1503057"/>
                    <a:gd name="connsiteX22" fmla="*/ 195520 w 354380"/>
                    <a:gd name="connsiteY22" fmla="*/ 867619 h 1503057"/>
                    <a:gd name="connsiteX23" fmla="*/ 262730 w 354380"/>
                    <a:gd name="connsiteY23" fmla="*/ 1002039 h 1503057"/>
                    <a:gd name="connsiteX24" fmla="*/ 311610 w 354380"/>
                    <a:gd name="connsiteY24" fmla="*/ 1130349 h 1503057"/>
                    <a:gd name="connsiteX25" fmla="*/ 342160 w 354380"/>
                    <a:gd name="connsiteY25" fmla="*/ 1252548 h 1503057"/>
                    <a:gd name="connsiteX26" fmla="*/ 348270 w 354380"/>
                    <a:gd name="connsiteY26" fmla="*/ 1307538 h 1503057"/>
                    <a:gd name="connsiteX27" fmla="*/ 354380 w 354380"/>
                    <a:gd name="connsiteY27" fmla="*/ 1356418 h 1503057"/>
                    <a:gd name="connsiteX28" fmla="*/ 354380 w 354380"/>
                    <a:gd name="connsiteY28" fmla="*/ 1435848 h 1503057"/>
                    <a:gd name="connsiteX29" fmla="*/ 348270 w 354380"/>
                    <a:gd name="connsiteY29" fmla="*/ 1503058 h 1503057"/>
                    <a:gd name="connsiteX30" fmla="*/ 348270 w 354380"/>
                    <a:gd name="connsiteY30" fmla="*/ 1435848 h 1503057"/>
                    <a:gd name="connsiteX31" fmla="*/ 342160 w 354380"/>
                    <a:gd name="connsiteY31" fmla="*/ 1356418 h 1503057"/>
                    <a:gd name="connsiteX32" fmla="*/ 336050 w 354380"/>
                    <a:gd name="connsiteY32" fmla="*/ 1307538 h 1503057"/>
                    <a:gd name="connsiteX33" fmla="*/ 323830 w 354380"/>
                    <a:gd name="connsiteY33" fmla="*/ 1252548 h 1503057"/>
                    <a:gd name="connsiteX34" fmla="*/ 293280 w 354380"/>
                    <a:gd name="connsiteY34" fmla="*/ 1136458 h 1503057"/>
                    <a:gd name="connsiteX35" fmla="*/ 244400 w 354380"/>
                    <a:gd name="connsiteY35" fmla="*/ 1008149 h 1503057"/>
                    <a:gd name="connsiteX36" fmla="*/ 177190 w 354380"/>
                    <a:gd name="connsiteY36" fmla="*/ 879839 h 1503057"/>
                    <a:gd name="connsiteX37" fmla="*/ 140530 w 354380"/>
                    <a:gd name="connsiteY37" fmla="*/ 812629 h 1503057"/>
                    <a:gd name="connsiteX38" fmla="*/ 122200 w 354380"/>
                    <a:gd name="connsiteY38" fmla="*/ 782079 h 1503057"/>
                    <a:gd name="connsiteX39" fmla="*/ 109980 w 354380"/>
                    <a:gd name="connsiteY39" fmla="*/ 769859 h 1503057"/>
                    <a:gd name="connsiteX40" fmla="*/ 97760 w 354380"/>
                    <a:gd name="connsiteY40" fmla="*/ 751529 h 1503057"/>
                    <a:gd name="connsiteX41" fmla="*/ 97760 w 354380"/>
                    <a:gd name="connsiteY41" fmla="*/ 727089 h 1503057"/>
                    <a:gd name="connsiteX42" fmla="*/ 109980 w 354380"/>
                    <a:gd name="connsiteY42" fmla="*/ 708759 h 1503057"/>
                    <a:gd name="connsiteX43" fmla="*/ 122200 w 354380"/>
                    <a:gd name="connsiteY43" fmla="*/ 690429 h 1503057"/>
                    <a:gd name="connsiteX44" fmla="*/ 128310 w 354380"/>
                    <a:gd name="connsiteY44" fmla="*/ 684319 h 1503057"/>
                    <a:gd name="connsiteX45" fmla="*/ 128310 w 354380"/>
                    <a:gd name="connsiteY45" fmla="*/ 684319 h 1503057"/>
                    <a:gd name="connsiteX46" fmla="*/ 128310 w 354380"/>
                    <a:gd name="connsiteY46" fmla="*/ 678209 h 1503057"/>
                    <a:gd name="connsiteX47" fmla="*/ 122200 w 354380"/>
                    <a:gd name="connsiteY47" fmla="*/ 672099 h 1503057"/>
                    <a:gd name="connsiteX48" fmla="*/ 103870 w 354380"/>
                    <a:gd name="connsiteY48" fmla="*/ 665989 h 1503057"/>
                    <a:gd name="connsiteX49" fmla="*/ 67210 w 354380"/>
                    <a:gd name="connsiteY49" fmla="*/ 653769 h 1503057"/>
                    <a:gd name="connsiteX50" fmla="*/ 48880 w 354380"/>
                    <a:gd name="connsiteY50" fmla="*/ 647659 h 1503057"/>
                    <a:gd name="connsiteX51" fmla="*/ 30550 w 354380"/>
                    <a:gd name="connsiteY51" fmla="*/ 635439 h 1503057"/>
                    <a:gd name="connsiteX52" fmla="*/ 24440 w 354380"/>
                    <a:gd name="connsiteY52" fmla="*/ 598779 h 1503057"/>
                    <a:gd name="connsiteX53" fmla="*/ 24440 w 354380"/>
                    <a:gd name="connsiteY53" fmla="*/ 525459 h 1503057"/>
                    <a:gd name="connsiteX54" fmla="*/ 18330 w 354380"/>
                    <a:gd name="connsiteY54" fmla="*/ 458249 h 1503057"/>
                    <a:gd name="connsiteX55" fmla="*/ 18330 w 354380"/>
                    <a:gd name="connsiteY55" fmla="*/ 421590 h 1503057"/>
                    <a:gd name="connsiteX56" fmla="*/ 18330 w 354380"/>
                    <a:gd name="connsiteY56" fmla="*/ 391040 h 1503057"/>
                    <a:gd name="connsiteX57" fmla="*/ 12220 w 354380"/>
                    <a:gd name="connsiteY57" fmla="*/ 268840 h 1503057"/>
                    <a:gd name="connsiteX58" fmla="*/ 6110 w 354380"/>
                    <a:gd name="connsiteY58" fmla="*/ 164970 h 1503057"/>
                    <a:gd name="connsiteX59" fmla="*/ 0 w 354380"/>
                    <a:gd name="connsiteY59" fmla="*/ 85540 h 1503057"/>
                    <a:gd name="connsiteX60" fmla="*/ 0 w 354380"/>
                    <a:gd name="connsiteY60" fmla="*/ 0 h 150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4380" h="1503057">
                      <a:moveTo>
                        <a:pt x="0" y="0"/>
                      </a:moveTo>
                      <a:cubicBezTo>
                        <a:pt x="0" y="0"/>
                        <a:pt x="0" y="24440"/>
                        <a:pt x="6110" y="67210"/>
                      </a:cubicBezTo>
                      <a:cubicBezTo>
                        <a:pt x="6110" y="91650"/>
                        <a:pt x="12220" y="116090"/>
                        <a:pt x="12220" y="146640"/>
                      </a:cubicBezTo>
                      <a:cubicBezTo>
                        <a:pt x="12220" y="177190"/>
                        <a:pt x="18330" y="213850"/>
                        <a:pt x="18330" y="250510"/>
                      </a:cubicBezTo>
                      <a:cubicBezTo>
                        <a:pt x="18330" y="287169"/>
                        <a:pt x="24440" y="329940"/>
                        <a:pt x="24440" y="372709"/>
                      </a:cubicBezTo>
                      <a:cubicBezTo>
                        <a:pt x="24440" y="384929"/>
                        <a:pt x="24440" y="397149"/>
                        <a:pt x="24440" y="403259"/>
                      </a:cubicBezTo>
                      <a:cubicBezTo>
                        <a:pt x="24440" y="415479"/>
                        <a:pt x="24440" y="427699"/>
                        <a:pt x="30550" y="439919"/>
                      </a:cubicBezTo>
                      <a:cubicBezTo>
                        <a:pt x="30550" y="464359"/>
                        <a:pt x="36660" y="488799"/>
                        <a:pt x="36660" y="513239"/>
                      </a:cubicBezTo>
                      <a:cubicBezTo>
                        <a:pt x="36660" y="537679"/>
                        <a:pt x="36660" y="562119"/>
                        <a:pt x="36660" y="586559"/>
                      </a:cubicBezTo>
                      <a:cubicBezTo>
                        <a:pt x="36660" y="598779"/>
                        <a:pt x="36660" y="610999"/>
                        <a:pt x="42770" y="617109"/>
                      </a:cubicBezTo>
                      <a:cubicBezTo>
                        <a:pt x="42770" y="623219"/>
                        <a:pt x="48880" y="623219"/>
                        <a:pt x="54990" y="623219"/>
                      </a:cubicBezTo>
                      <a:cubicBezTo>
                        <a:pt x="61100" y="623219"/>
                        <a:pt x="67210" y="629329"/>
                        <a:pt x="73320" y="629329"/>
                      </a:cubicBezTo>
                      <a:cubicBezTo>
                        <a:pt x="85540" y="635439"/>
                        <a:pt x="97760" y="635439"/>
                        <a:pt x="109980" y="641549"/>
                      </a:cubicBezTo>
                      <a:cubicBezTo>
                        <a:pt x="116090" y="641549"/>
                        <a:pt x="122200" y="647659"/>
                        <a:pt x="128310" y="647659"/>
                      </a:cubicBezTo>
                      <a:cubicBezTo>
                        <a:pt x="134420" y="653769"/>
                        <a:pt x="140530" y="653769"/>
                        <a:pt x="146640" y="665989"/>
                      </a:cubicBezTo>
                      <a:cubicBezTo>
                        <a:pt x="146640" y="665989"/>
                        <a:pt x="146640" y="665989"/>
                        <a:pt x="146640" y="672099"/>
                      </a:cubicBezTo>
                      <a:cubicBezTo>
                        <a:pt x="146640" y="672099"/>
                        <a:pt x="146640" y="678209"/>
                        <a:pt x="146640" y="678209"/>
                      </a:cubicBezTo>
                      <a:cubicBezTo>
                        <a:pt x="146640" y="684319"/>
                        <a:pt x="140530" y="684319"/>
                        <a:pt x="140530" y="690429"/>
                      </a:cubicBezTo>
                      <a:lnTo>
                        <a:pt x="128310" y="708759"/>
                      </a:lnTo>
                      <a:cubicBezTo>
                        <a:pt x="122200" y="720979"/>
                        <a:pt x="116090" y="727089"/>
                        <a:pt x="116090" y="739309"/>
                      </a:cubicBezTo>
                      <a:cubicBezTo>
                        <a:pt x="116090" y="745419"/>
                        <a:pt x="128310" y="757639"/>
                        <a:pt x="134420" y="769859"/>
                      </a:cubicBezTo>
                      <a:cubicBezTo>
                        <a:pt x="140530" y="782079"/>
                        <a:pt x="146640" y="788189"/>
                        <a:pt x="158860" y="800409"/>
                      </a:cubicBezTo>
                      <a:cubicBezTo>
                        <a:pt x="171080" y="818739"/>
                        <a:pt x="183300" y="843179"/>
                        <a:pt x="195520" y="867619"/>
                      </a:cubicBezTo>
                      <a:cubicBezTo>
                        <a:pt x="219960" y="910389"/>
                        <a:pt x="238290" y="959269"/>
                        <a:pt x="262730" y="1002039"/>
                      </a:cubicBezTo>
                      <a:cubicBezTo>
                        <a:pt x="281060" y="1044809"/>
                        <a:pt x="299390" y="1087578"/>
                        <a:pt x="311610" y="1130349"/>
                      </a:cubicBezTo>
                      <a:cubicBezTo>
                        <a:pt x="323830" y="1173118"/>
                        <a:pt x="336050" y="1215889"/>
                        <a:pt x="342160" y="1252548"/>
                      </a:cubicBezTo>
                      <a:cubicBezTo>
                        <a:pt x="342160" y="1270878"/>
                        <a:pt x="348270" y="1289208"/>
                        <a:pt x="348270" y="1307538"/>
                      </a:cubicBezTo>
                      <a:cubicBezTo>
                        <a:pt x="348270" y="1325868"/>
                        <a:pt x="354380" y="1344198"/>
                        <a:pt x="354380" y="1356418"/>
                      </a:cubicBezTo>
                      <a:cubicBezTo>
                        <a:pt x="354380" y="1386968"/>
                        <a:pt x="354380" y="1417518"/>
                        <a:pt x="354380" y="1435848"/>
                      </a:cubicBezTo>
                      <a:cubicBezTo>
                        <a:pt x="354380" y="1478618"/>
                        <a:pt x="348270" y="1503058"/>
                        <a:pt x="348270" y="1503058"/>
                      </a:cubicBezTo>
                      <a:cubicBezTo>
                        <a:pt x="348270" y="1503058"/>
                        <a:pt x="348270" y="1478618"/>
                        <a:pt x="348270" y="1435848"/>
                      </a:cubicBezTo>
                      <a:cubicBezTo>
                        <a:pt x="348270" y="1411408"/>
                        <a:pt x="348270" y="1386968"/>
                        <a:pt x="342160" y="1356418"/>
                      </a:cubicBezTo>
                      <a:cubicBezTo>
                        <a:pt x="342160" y="1338088"/>
                        <a:pt x="336050" y="1325868"/>
                        <a:pt x="336050" y="1307538"/>
                      </a:cubicBezTo>
                      <a:cubicBezTo>
                        <a:pt x="336050" y="1289208"/>
                        <a:pt x="329940" y="1270878"/>
                        <a:pt x="323830" y="1252548"/>
                      </a:cubicBezTo>
                      <a:cubicBezTo>
                        <a:pt x="317720" y="1215889"/>
                        <a:pt x="305500" y="1173118"/>
                        <a:pt x="293280" y="1136458"/>
                      </a:cubicBezTo>
                      <a:cubicBezTo>
                        <a:pt x="281060" y="1093689"/>
                        <a:pt x="262730" y="1050919"/>
                        <a:pt x="244400" y="1008149"/>
                      </a:cubicBezTo>
                      <a:cubicBezTo>
                        <a:pt x="226070" y="965378"/>
                        <a:pt x="201630" y="922609"/>
                        <a:pt x="177190" y="879839"/>
                      </a:cubicBezTo>
                      <a:cubicBezTo>
                        <a:pt x="164970" y="855399"/>
                        <a:pt x="152750" y="837069"/>
                        <a:pt x="140530" y="812629"/>
                      </a:cubicBezTo>
                      <a:cubicBezTo>
                        <a:pt x="134420" y="800409"/>
                        <a:pt x="128310" y="794299"/>
                        <a:pt x="122200" y="782079"/>
                      </a:cubicBezTo>
                      <a:cubicBezTo>
                        <a:pt x="116090" y="775969"/>
                        <a:pt x="116090" y="769859"/>
                        <a:pt x="109980" y="769859"/>
                      </a:cubicBezTo>
                      <a:cubicBezTo>
                        <a:pt x="103870" y="763749"/>
                        <a:pt x="97760" y="757639"/>
                        <a:pt x="97760" y="751529"/>
                      </a:cubicBezTo>
                      <a:cubicBezTo>
                        <a:pt x="97760" y="745419"/>
                        <a:pt x="97760" y="733199"/>
                        <a:pt x="97760" y="727089"/>
                      </a:cubicBezTo>
                      <a:cubicBezTo>
                        <a:pt x="97760" y="720979"/>
                        <a:pt x="103870" y="714869"/>
                        <a:pt x="109980" y="708759"/>
                      </a:cubicBezTo>
                      <a:lnTo>
                        <a:pt x="122200" y="690429"/>
                      </a:lnTo>
                      <a:cubicBezTo>
                        <a:pt x="122200" y="690429"/>
                        <a:pt x="128310" y="684319"/>
                        <a:pt x="128310" y="684319"/>
                      </a:cubicBezTo>
                      <a:cubicBezTo>
                        <a:pt x="128310" y="684319"/>
                        <a:pt x="128310" y="684319"/>
                        <a:pt x="128310" y="684319"/>
                      </a:cubicBezTo>
                      <a:cubicBezTo>
                        <a:pt x="128310" y="684319"/>
                        <a:pt x="128310" y="684319"/>
                        <a:pt x="128310" y="678209"/>
                      </a:cubicBezTo>
                      <a:cubicBezTo>
                        <a:pt x="128310" y="678209"/>
                        <a:pt x="122200" y="672099"/>
                        <a:pt x="122200" y="672099"/>
                      </a:cubicBezTo>
                      <a:cubicBezTo>
                        <a:pt x="116090" y="672099"/>
                        <a:pt x="109980" y="665989"/>
                        <a:pt x="103870" y="665989"/>
                      </a:cubicBezTo>
                      <a:cubicBezTo>
                        <a:pt x="91650" y="659879"/>
                        <a:pt x="79430" y="659879"/>
                        <a:pt x="67210" y="653769"/>
                      </a:cubicBezTo>
                      <a:cubicBezTo>
                        <a:pt x="61100" y="653769"/>
                        <a:pt x="54990" y="647659"/>
                        <a:pt x="48880" y="647659"/>
                      </a:cubicBezTo>
                      <a:cubicBezTo>
                        <a:pt x="42770" y="647659"/>
                        <a:pt x="36660" y="641549"/>
                        <a:pt x="30550" y="635439"/>
                      </a:cubicBezTo>
                      <a:cubicBezTo>
                        <a:pt x="24440" y="623219"/>
                        <a:pt x="24440" y="610999"/>
                        <a:pt x="24440" y="598779"/>
                      </a:cubicBezTo>
                      <a:cubicBezTo>
                        <a:pt x="24440" y="574339"/>
                        <a:pt x="24440" y="549899"/>
                        <a:pt x="24440" y="525459"/>
                      </a:cubicBezTo>
                      <a:cubicBezTo>
                        <a:pt x="24440" y="501019"/>
                        <a:pt x="24440" y="476579"/>
                        <a:pt x="18330" y="458249"/>
                      </a:cubicBezTo>
                      <a:cubicBezTo>
                        <a:pt x="18330" y="446029"/>
                        <a:pt x="18330" y="433809"/>
                        <a:pt x="18330" y="421590"/>
                      </a:cubicBezTo>
                      <a:cubicBezTo>
                        <a:pt x="18330" y="409369"/>
                        <a:pt x="18330" y="397149"/>
                        <a:pt x="18330" y="391040"/>
                      </a:cubicBezTo>
                      <a:cubicBezTo>
                        <a:pt x="18330" y="348269"/>
                        <a:pt x="12220" y="305500"/>
                        <a:pt x="12220" y="268840"/>
                      </a:cubicBezTo>
                      <a:cubicBezTo>
                        <a:pt x="12220" y="232179"/>
                        <a:pt x="6110" y="195520"/>
                        <a:pt x="6110" y="164970"/>
                      </a:cubicBezTo>
                      <a:cubicBezTo>
                        <a:pt x="6110" y="134420"/>
                        <a:pt x="6110" y="109980"/>
                        <a:pt x="0" y="85540"/>
                      </a:cubicBezTo>
                      <a:cubicBezTo>
                        <a:pt x="0" y="30550"/>
                        <a:pt x="0" y="0"/>
                        <a:pt x="0" y="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10" name="Graphic 16">
                <a:extLst>
                  <a:ext uri="{FF2B5EF4-FFF2-40B4-BE49-F238E27FC236}">
                    <a16:creationId xmlns:a16="http://schemas.microsoft.com/office/drawing/2014/main" id="{6718B41C-3DA6-4250-B6E6-7ACBBF5854C6}"/>
                  </a:ext>
                </a:extLst>
              </p:cNvPr>
              <p:cNvGrpSpPr/>
              <p:nvPr/>
            </p:nvGrpSpPr>
            <p:grpSpPr>
              <a:xfrm>
                <a:off x="1760779" y="7764200"/>
                <a:ext cx="336050" cy="372709"/>
                <a:chOff x="1760779" y="7764200"/>
                <a:chExt cx="336050" cy="372709"/>
              </a:xfrm>
            </p:grpSpPr>
            <p:sp>
              <p:nvSpPr>
                <p:cNvPr id="226" name="Freeform: Shape 225">
                  <a:extLst>
                    <a:ext uri="{FF2B5EF4-FFF2-40B4-BE49-F238E27FC236}">
                      <a16:creationId xmlns:a16="http://schemas.microsoft.com/office/drawing/2014/main" id="{C15C8028-52B9-48BA-898F-DDE18C807955}"/>
                    </a:ext>
                  </a:extLst>
                </p:cNvPr>
                <p:cNvSpPr/>
                <p:nvPr/>
              </p:nvSpPr>
              <p:spPr>
                <a:xfrm>
                  <a:off x="1772999" y="7776420"/>
                  <a:ext cx="317720" cy="353997"/>
                </a:xfrm>
                <a:custGeom>
                  <a:avLst/>
                  <a:gdLst>
                    <a:gd name="connsiteX0" fmla="*/ 146640 w 317720"/>
                    <a:gd name="connsiteY0" fmla="*/ 336049 h 353997"/>
                    <a:gd name="connsiteX1" fmla="*/ 317720 w 317720"/>
                    <a:gd name="connsiteY1" fmla="*/ 219960 h 353997"/>
                    <a:gd name="connsiteX2" fmla="*/ 268840 w 317720"/>
                    <a:gd name="connsiteY2" fmla="*/ 0 h 353997"/>
                    <a:gd name="connsiteX3" fmla="*/ 0 w 317720"/>
                    <a:gd name="connsiteY3" fmla="*/ 152750 h 353997"/>
                    <a:gd name="connsiteX4" fmla="*/ 146640 w 317720"/>
                    <a:gd name="connsiteY4" fmla="*/ 336049 h 35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353997">
                      <a:moveTo>
                        <a:pt x="146640" y="336049"/>
                      </a:moveTo>
                      <a:cubicBezTo>
                        <a:pt x="244400" y="384929"/>
                        <a:pt x="268840" y="329939"/>
                        <a:pt x="317720" y="219960"/>
                      </a:cubicBezTo>
                      <a:cubicBezTo>
                        <a:pt x="293280" y="103870"/>
                        <a:pt x="268840" y="0"/>
                        <a:pt x="268840" y="0"/>
                      </a:cubicBezTo>
                      <a:cubicBezTo>
                        <a:pt x="268840" y="0"/>
                        <a:pt x="171080" y="91650"/>
                        <a:pt x="0" y="152750"/>
                      </a:cubicBezTo>
                      <a:cubicBezTo>
                        <a:pt x="18330" y="201630"/>
                        <a:pt x="61100" y="293280"/>
                        <a:pt x="146640" y="336049"/>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7" name="Freeform: Shape 226">
                  <a:extLst>
                    <a:ext uri="{FF2B5EF4-FFF2-40B4-BE49-F238E27FC236}">
                      <a16:creationId xmlns:a16="http://schemas.microsoft.com/office/drawing/2014/main" id="{244B7D07-4C06-4A5E-9906-1042F3C1DFF1}"/>
                    </a:ext>
                  </a:extLst>
                </p:cNvPr>
                <p:cNvSpPr/>
                <p:nvPr/>
              </p:nvSpPr>
              <p:spPr>
                <a:xfrm>
                  <a:off x="1760779" y="7764200"/>
                  <a:ext cx="336050" cy="372709"/>
                </a:xfrm>
                <a:custGeom>
                  <a:avLst/>
                  <a:gdLst>
                    <a:gd name="connsiteX0" fmla="*/ 219960 w 336050"/>
                    <a:gd name="connsiteY0" fmla="*/ 372709 h 372709"/>
                    <a:gd name="connsiteX1" fmla="*/ 219960 w 336050"/>
                    <a:gd name="connsiteY1" fmla="*/ 372709 h 372709"/>
                    <a:gd name="connsiteX2" fmla="*/ 152750 w 336050"/>
                    <a:gd name="connsiteY2" fmla="*/ 354380 h 372709"/>
                    <a:gd name="connsiteX3" fmla="*/ 0 w 336050"/>
                    <a:gd name="connsiteY3" fmla="*/ 164970 h 372709"/>
                    <a:gd name="connsiteX4" fmla="*/ 0 w 336050"/>
                    <a:gd name="connsiteY4" fmla="*/ 158860 h 372709"/>
                    <a:gd name="connsiteX5" fmla="*/ 6110 w 336050"/>
                    <a:gd name="connsiteY5" fmla="*/ 158860 h 372709"/>
                    <a:gd name="connsiteX6" fmla="*/ 274950 w 336050"/>
                    <a:gd name="connsiteY6" fmla="*/ 6110 h 372709"/>
                    <a:gd name="connsiteX7" fmla="*/ 281060 w 336050"/>
                    <a:gd name="connsiteY7" fmla="*/ 0 h 372709"/>
                    <a:gd name="connsiteX8" fmla="*/ 287170 w 336050"/>
                    <a:gd name="connsiteY8" fmla="*/ 12220 h 372709"/>
                    <a:gd name="connsiteX9" fmla="*/ 336050 w 336050"/>
                    <a:gd name="connsiteY9" fmla="*/ 232180 h 372709"/>
                    <a:gd name="connsiteX10" fmla="*/ 336050 w 336050"/>
                    <a:gd name="connsiteY10" fmla="*/ 232180 h 372709"/>
                    <a:gd name="connsiteX11" fmla="*/ 329940 w 336050"/>
                    <a:gd name="connsiteY11" fmla="*/ 250510 h 372709"/>
                    <a:gd name="connsiteX12" fmla="*/ 219960 w 336050"/>
                    <a:gd name="connsiteY12" fmla="*/ 372709 h 372709"/>
                    <a:gd name="connsiteX13" fmla="*/ 18330 w 336050"/>
                    <a:gd name="connsiteY13" fmla="*/ 171080 h 372709"/>
                    <a:gd name="connsiteX14" fmla="*/ 164970 w 336050"/>
                    <a:gd name="connsiteY14" fmla="*/ 342159 h 372709"/>
                    <a:gd name="connsiteX15" fmla="*/ 226070 w 336050"/>
                    <a:gd name="connsiteY15" fmla="*/ 360490 h 372709"/>
                    <a:gd name="connsiteX16" fmla="*/ 226070 w 336050"/>
                    <a:gd name="connsiteY16" fmla="*/ 360490 h 372709"/>
                    <a:gd name="connsiteX17" fmla="*/ 317720 w 336050"/>
                    <a:gd name="connsiteY17" fmla="*/ 244400 h 372709"/>
                    <a:gd name="connsiteX18" fmla="*/ 323830 w 336050"/>
                    <a:gd name="connsiteY18" fmla="*/ 232180 h 372709"/>
                    <a:gd name="connsiteX19" fmla="*/ 274950 w 336050"/>
                    <a:gd name="connsiteY19" fmla="*/ 30550 h 372709"/>
                    <a:gd name="connsiteX20" fmla="*/ 18330 w 336050"/>
                    <a:gd name="connsiteY20" fmla="*/ 17108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6050" h="372709">
                      <a:moveTo>
                        <a:pt x="219960" y="372709"/>
                      </a:moveTo>
                      <a:lnTo>
                        <a:pt x="219960" y="372709"/>
                      </a:lnTo>
                      <a:cubicBezTo>
                        <a:pt x="201630" y="372709"/>
                        <a:pt x="183300" y="366600"/>
                        <a:pt x="152750" y="354380"/>
                      </a:cubicBezTo>
                      <a:cubicBezTo>
                        <a:pt x="61100" y="311610"/>
                        <a:pt x="18330" y="219960"/>
                        <a:pt x="0" y="164970"/>
                      </a:cubicBezTo>
                      <a:lnTo>
                        <a:pt x="0" y="158860"/>
                      </a:lnTo>
                      <a:lnTo>
                        <a:pt x="6110" y="158860"/>
                      </a:lnTo>
                      <a:cubicBezTo>
                        <a:pt x="177190" y="97760"/>
                        <a:pt x="274950" y="6110"/>
                        <a:pt x="274950" y="6110"/>
                      </a:cubicBezTo>
                      <a:lnTo>
                        <a:pt x="281060" y="0"/>
                      </a:lnTo>
                      <a:lnTo>
                        <a:pt x="287170" y="12220"/>
                      </a:lnTo>
                      <a:cubicBezTo>
                        <a:pt x="287170" y="12220"/>
                        <a:pt x="317720" y="116090"/>
                        <a:pt x="336050" y="232180"/>
                      </a:cubicBezTo>
                      <a:lnTo>
                        <a:pt x="336050" y="232180"/>
                      </a:lnTo>
                      <a:lnTo>
                        <a:pt x="329940" y="250510"/>
                      </a:lnTo>
                      <a:cubicBezTo>
                        <a:pt x="299390" y="323830"/>
                        <a:pt x="274950" y="372709"/>
                        <a:pt x="219960" y="372709"/>
                      </a:cubicBezTo>
                      <a:close/>
                      <a:moveTo>
                        <a:pt x="18330" y="171080"/>
                      </a:moveTo>
                      <a:cubicBezTo>
                        <a:pt x="36660" y="219960"/>
                        <a:pt x="85540" y="305500"/>
                        <a:pt x="164970" y="342159"/>
                      </a:cubicBezTo>
                      <a:cubicBezTo>
                        <a:pt x="189410" y="354380"/>
                        <a:pt x="207740" y="360490"/>
                        <a:pt x="226070" y="360490"/>
                      </a:cubicBezTo>
                      <a:lnTo>
                        <a:pt x="226070" y="360490"/>
                      </a:lnTo>
                      <a:cubicBezTo>
                        <a:pt x="268840" y="360490"/>
                        <a:pt x="287170" y="317719"/>
                        <a:pt x="317720" y="244400"/>
                      </a:cubicBezTo>
                      <a:lnTo>
                        <a:pt x="323830" y="232180"/>
                      </a:lnTo>
                      <a:cubicBezTo>
                        <a:pt x="305500" y="140530"/>
                        <a:pt x="281060" y="54990"/>
                        <a:pt x="274950" y="30550"/>
                      </a:cubicBezTo>
                      <a:cubicBezTo>
                        <a:pt x="244400" y="48880"/>
                        <a:pt x="158860" y="116090"/>
                        <a:pt x="18330" y="17108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1" name="Freeform: Shape 210">
                <a:extLst>
                  <a:ext uri="{FF2B5EF4-FFF2-40B4-BE49-F238E27FC236}">
                    <a16:creationId xmlns:a16="http://schemas.microsoft.com/office/drawing/2014/main" id="{0EA9332B-9A63-43BB-8C15-FCFC746BFFFC}"/>
                  </a:ext>
                </a:extLst>
              </p:cNvPr>
              <p:cNvSpPr/>
              <p:nvPr/>
            </p:nvSpPr>
            <p:spPr>
              <a:xfrm>
                <a:off x="1772999" y="7776420"/>
                <a:ext cx="323830" cy="353997"/>
              </a:xfrm>
              <a:custGeom>
                <a:avLst/>
                <a:gdLst>
                  <a:gd name="connsiteX0" fmla="*/ 293280 w 323830"/>
                  <a:gd name="connsiteY0" fmla="*/ 201630 h 353997"/>
                  <a:gd name="connsiteX1" fmla="*/ 268840 w 323830"/>
                  <a:gd name="connsiteY1" fmla="*/ 244399 h 353997"/>
                  <a:gd name="connsiteX2" fmla="*/ 213850 w 323830"/>
                  <a:gd name="connsiteY2" fmla="*/ 293280 h 353997"/>
                  <a:gd name="connsiteX3" fmla="*/ 85540 w 323830"/>
                  <a:gd name="connsiteY3" fmla="*/ 213849 h 353997"/>
                  <a:gd name="connsiteX4" fmla="*/ 250510 w 323830"/>
                  <a:gd name="connsiteY4" fmla="*/ 116090 h 353997"/>
                  <a:gd name="connsiteX5" fmla="*/ 287170 w 323830"/>
                  <a:gd name="connsiteY5" fmla="*/ 79430 h 353997"/>
                  <a:gd name="connsiteX6" fmla="*/ 268840 w 323830"/>
                  <a:gd name="connsiteY6" fmla="*/ 0 h 353997"/>
                  <a:gd name="connsiteX7" fmla="*/ 0 w 323830"/>
                  <a:gd name="connsiteY7" fmla="*/ 152750 h 353997"/>
                  <a:gd name="connsiteX8" fmla="*/ 152750 w 323830"/>
                  <a:gd name="connsiteY8" fmla="*/ 336049 h 353997"/>
                  <a:gd name="connsiteX9" fmla="*/ 323830 w 323830"/>
                  <a:gd name="connsiteY9" fmla="*/ 219960 h 353997"/>
                  <a:gd name="connsiteX10" fmla="*/ 317720 w 323830"/>
                  <a:gd name="connsiteY10" fmla="*/ 177190 h 353997"/>
                  <a:gd name="connsiteX11" fmla="*/ 293280 w 323830"/>
                  <a:gd name="connsiteY11" fmla="*/ 201630 h 35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30" h="353997">
                    <a:moveTo>
                      <a:pt x="293280" y="201630"/>
                    </a:moveTo>
                    <a:cubicBezTo>
                      <a:pt x="287170" y="213849"/>
                      <a:pt x="281060" y="232180"/>
                      <a:pt x="268840" y="244399"/>
                    </a:cubicBezTo>
                    <a:cubicBezTo>
                      <a:pt x="256620" y="262730"/>
                      <a:pt x="238290" y="281060"/>
                      <a:pt x="213850" y="293280"/>
                    </a:cubicBezTo>
                    <a:cubicBezTo>
                      <a:pt x="164970" y="305499"/>
                      <a:pt x="61100" y="287170"/>
                      <a:pt x="85540" y="213849"/>
                    </a:cubicBezTo>
                    <a:cubicBezTo>
                      <a:pt x="109980" y="146640"/>
                      <a:pt x="207740" y="164970"/>
                      <a:pt x="250510" y="116090"/>
                    </a:cubicBezTo>
                    <a:cubicBezTo>
                      <a:pt x="256620" y="109980"/>
                      <a:pt x="268840" y="91650"/>
                      <a:pt x="287170" y="79430"/>
                    </a:cubicBezTo>
                    <a:cubicBezTo>
                      <a:pt x="274950" y="30550"/>
                      <a:pt x="268840" y="0"/>
                      <a:pt x="268840" y="0"/>
                    </a:cubicBezTo>
                    <a:cubicBezTo>
                      <a:pt x="268840" y="0"/>
                      <a:pt x="171080" y="91650"/>
                      <a:pt x="0" y="152750"/>
                    </a:cubicBezTo>
                    <a:cubicBezTo>
                      <a:pt x="18330" y="201630"/>
                      <a:pt x="67210" y="293280"/>
                      <a:pt x="152750" y="336049"/>
                    </a:cubicBezTo>
                    <a:cubicBezTo>
                      <a:pt x="250510" y="384929"/>
                      <a:pt x="274950" y="329939"/>
                      <a:pt x="323830" y="219960"/>
                    </a:cubicBezTo>
                    <a:cubicBezTo>
                      <a:pt x="323830" y="207740"/>
                      <a:pt x="317720" y="189410"/>
                      <a:pt x="317720" y="177190"/>
                    </a:cubicBezTo>
                    <a:cubicBezTo>
                      <a:pt x="305500" y="183300"/>
                      <a:pt x="299390" y="189410"/>
                      <a:pt x="293280" y="201630"/>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2" name="Freeform: Shape 211">
                <a:extLst>
                  <a:ext uri="{FF2B5EF4-FFF2-40B4-BE49-F238E27FC236}">
                    <a16:creationId xmlns:a16="http://schemas.microsoft.com/office/drawing/2014/main" id="{F96ECC14-F5A8-4CAC-9DFC-21E6FC3181EF}"/>
                  </a:ext>
                </a:extLst>
              </p:cNvPr>
              <p:cNvSpPr/>
              <p:nvPr/>
            </p:nvSpPr>
            <p:spPr>
              <a:xfrm>
                <a:off x="935929" y="8772348"/>
                <a:ext cx="235667" cy="75424"/>
              </a:xfrm>
              <a:custGeom>
                <a:avLst/>
                <a:gdLst>
                  <a:gd name="connsiteX0" fmla="*/ 0 w 235667"/>
                  <a:gd name="connsiteY0" fmla="*/ 0 h 75424"/>
                  <a:gd name="connsiteX1" fmla="*/ 226070 w 235667"/>
                  <a:gd name="connsiteY1" fmla="*/ 36660 h 75424"/>
                  <a:gd name="connsiteX2" fmla="*/ 0 w 235667"/>
                  <a:gd name="connsiteY2" fmla="*/ 0 h 75424"/>
                </a:gdLst>
                <a:ahLst/>
                <a:cxnLst>
                  <a:cxn ang="0">
                    <a:pos x="connsiteX0" y="connsiteY0"/>
                  </a:cxn>
                  <a:cxn ang="0">
                    <a:pos x="connsiteX1" y="connsiteY1"/>
                  </a:cxn>
                  <a:cxn ang="0">
                    <a:pos x="connsiteX2" y="connsiteY2"/>
                  </a:cxn>
                </a:cxnLst>
                <a:rect l="l" t="t" r="r" b="b"/>
                <a:pathLst>
                  <a:path w="235667" h="75424">
                    <a:moveTo>
                      <a:pt x="0" y="0"/>
                    </a:moveTo>
                    <a:cubicBezTo>
                      <a:pt x="0" y="0"/>
                      <a:pt x="36660" y="61100"/>
                      <a:pt x="226070" y="36660"/>
                    </a:cubicBezTo>
                    <a:cubicBezTo>
                      <a:pt x="281060" y="42770"/>
                      <a:pt x="85540" y="140530"/>
                      <a:pt x="0" y="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3" name="Freeform: Shape 212">
                <a:extLst>
                  <a:ext uri="{FF2B5EF4-FFF2-40B4-BE49-F238E27FC236}">
                    <a16:creationId xmlns:a16="http://schemas.microsoft.com/office/drawing/2014/main" id="{3FDDB51D-372C-4261-B4E1-75765CE01B40}"/>
                  </a:ext>
                </a:extLst>
              </p:cNvPr>
              <p:cNvSpPr/>
              <p:nvPr/>
            </p:nvSpPr>
            <p:spPr>
              <a:xfrm>
                <a:off x="1687459" y="8945698"/>
                <a:ext cx="190508" cy="69151"/>
              </a:xfrm>
              <a:custGeom>
                <a:avLst/>
                <a:gdLst>
                  <a:gd name="connsiteX0" fmla="*/ 0 w 190508"/>
                  <a:gd name="connsiteY0" fmla="*/ 34390 h 69151"/>
                  <a:gd name="connsiteX1" fmla="*/ 177190 w 190508"/>
                  <a:gd name="connsiteY1" fmla="*/ 3840 h 69151"/>
                  <a:gd name="connsiteX2" fmla="*/ 0 w 190508"/>
                  <a:gd name="connsiteY2" fmla="*/ 34390 h 69151"/>
                </a:gdLst>
                <a:ahLst/>
                <a:cxnLst>
                  <a:cxn ang="0">
                    <a:pos x="connsiteX0" y="connsiteY0"/>
                  </a:cxn>
                  <a:cxn ang="0">
                    <a:pos x="connsiteX1" y="connsiteY1"/>
                  </a:cxn>
                  <a:cxn ang="0">
                    <a:pos x="connsiteX2" y="connsiteY2"/>
                  </a:cxn>
                </a:cxnLst>
                <a:rect l="l" t="t" r="r" b="b"/>
                <a:pathLst>
                  <a:path w="190508" h="69151">
                    <a:moveTo>
                      <a:pt x="0" y="34390"/>
                    </a:moveTo>
                    <a:cubicBezTo>
                      <a:pt x="0" y="34390"/>
                      <a:pt x="79430" y="71049"/>
                      <a:pt x="177190" y="3840"/>
                    </a:cubicBezTo>
                    <a:cubicBezTo>
                      <a:pt x="226070" y="-26710"/>
                      <a:pt x="134420" y="138259"/>
                      <a:pt x="0" y="3439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4" name="Freeform: Shape 213">
                <a:extLst>
                  <a:ext uri="{FF2B5EF4-FFF2-40B4-BE49-F238E27FC236}">
                    <a16:creationId xmlns:a16="http://schemas.microsoft.com/office/drawing/2014/main" id="{40C60CF0-4792-4820-986F-23B1947713B2}"/>
                  </a:ext>
                </a:extLst>
              </p:cNvPr>
              <p:cNvSpPr/>
              <p:nvPr/>
            </p:nvSpPr>
            <p:spPr>
              <a:xfrm>
                <a:off x="949863" y="8355554"/>
                <a:ext cx="145313" cy="410399"/>
              </a:xfrm>
              <a:custGeom>
                <a:avLst/>
                <a:gdLst>
                  <a:gd name="connsiteX0" fmla="*/ 22725 w 145313"/>
                  <a:gd name="connsiteY0" fmla="*/ 92965 h 410399"/>
                  <a:gd name="connsiteX1" fmla="*/ 28835 w 145313"/>
                  <a:gd name="connsiteY1" fmla="*/ 398465 h 410399"/>
                  <a:gd name="connsiteX2" fmla="*/ 144926 w 145313"/>
                  <a:gd name="connsiteY2" fmla="*/ 196835 h 410399"/>
                  <a:gd name="connsiteX3" fmla="*/ 22725 w 145313"/>
                  <a:gd name="connsiteY3" fmla="*/ 92965 h 410399"/>
                </a:gdLst>
                <a:ahLst/>
                <a:cxnLst>
                  <a:cxn ang="0">
                    <a:pos x="connsiteX0" y="connsiteY0"/>
                  </a:cxn>
                  <a:cxn ang="0">
                    <a:pos x="connsiteX1" y="connsiteY1"/>
                  </a:cxn>
                  <a:cxn ang="0">
                    <a:pos x="connsiteX2" y="connsiteY2"/>
                  </a:cxn>
                  <a:cxn ang="0">
                    <a:pos x="connsiteX3" y="connsiteY3"/>
                  </a:cxn>
                </a:cxnLst>
                <a:rect l="l" t="t" r="r" b="b"/>
                <a:pathLst>
                  <a:path w="145313" h="410399">
                    <a:moveTo>
                      <a:pt x="22725" y="92965"/>
                    </a:moveTo>
                    <a:cubicBezTo>
                      <a:pt x="22725" y="92965"/>
                      <a:pt x="-32265" y="355695"/>
                      <a:pt x="28835" y="398465"/>
                    </a:cubicBezTo>
                    <a:cubicBezTo>
                      <a:pt x="83826" y="441235"/>
                      <a:pt x="151036" y="367915"/>
                      <a:pt x="144926" y="196835"/>
                    </a:cubicBezTo>
                    <a:cubicBezTo>
                      <a:pt x="138816" y="25755"/>
                      <a:pt x="59386" y="-90335"/>
                      <a:pt x="22725" y="92965"/>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5" name="Freeform: Shape 214">
                <a:extLst>
                  <a:ext uri="{FF2B5EF4-FFF2-40B4-BE49-F238E27FC236}">
                    <a16:creationId xmlns:a16="http://schemas.microsoft.com/office/drawing/2014/main" id="{65CE06E0-7ED0-41D1-9727-9E54013A692F}"/>
                  </a:ext>
                </a:extLst>
              </p:cNvPr>
              <p:cNvSpPr/>
              <p:nvPr/>
            </p:nvSpPr>
            <p:spPr>
              <a:xfrm>
                <a:off x="960369" y="8893266"/>
                <a:ext cx="140762" cy="480452"/>
              </a:xfrm>
              <a:custGeom>
                <a:avLst/>
                <a:gdLst>
                  <a:gd name="connsiteX0" fmla="*/ 0 w 140762"/>
                  <a:gd name="connsiteY0" fmla="*/ 31832 h 480452"/>
                  <a:gd name="connsiteX1" fmla="*/ 18330 w 140762"/>
                  <a:gd name="connsiteY1" fmla="*/ 410652 h 480452"/>
                  <a:gd name="connsiteX2" fmla="*/ 140530 w 140762"/>
                  <a:gd name="connsiteY2" fmla="*/ 392322 h 480452"/>
                  <a:gd name="connsiteX3" fmla="*/ 0 w 140762"/>
                  <a:gd name="connsiteY3" fmla="*/ 31832 h 480452"/>
                </a:gdLst>
                <a:ahLst/>
                <a:cxnLst>
                  <a:cxn ang="0">
                    <a:pos x="connsiteX0" y="connsiteY0"/>
                  </a:cxn>
                  <a:cxn ang="0">
                    <a:pos x="connsiteX1" y="connsiteY1"/>
                  </a:cxn>
                  <a:cxn ang="0">
                    <a:pos x="connsiteX2" y="connsiteY2"/>
                  </a:cxn>
                  <a:cxn ang="0">
                    <a:pos x="connsiteX3" y="connsiteY3"/>
                  </a:cxn>
                </a:cxnLst>
                <a:rect l="l" t="t" r="r" b="b"/>
                <a:pathLst>
                  <a:path w="140762" h="480452">
                    <a:moveTo>
                      <a:pt x="0" y="31832"/>
                    </a:moveTo>
                    <a:cubicBezTo>
                      <a:pt x="0" y="31832"/>
                      <a:pt x="0" y="221242"/>
                      <a:pt x="18330" y="410652"/>
                    </a:cubicBezTo>
                    <a:cubicBezTo>
                      <a:pt x="30550" y="520632"/>
                      <a:pt x="146640" y="490082"/>
                      <a:pt x="140530" y="392322"/>
                    </a:cubicBezTo>
                    <a:cubicBezTo>
                      <a:pt x="128310" y="135702"/>
                      <a:pt x="30550" y="-84258"/>
                      <a:pt x="0" y="31832"/>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16" name="Graphic 16">
                <a:extLst>
                  <a:ext uri="{FF2B5EF4-FFF2-40B4-BE49-F238E27FC236}">
                    <a16:creationId xmlns:a16="http://schemas.microsoft.com/office/drawing/2014/main" id="{EBD2EC65-89C2-49DD-BDBB-40B5FDEEA713}"/>
                  </a:ext>
                </a:extLst>
              </p:cNvPr>
              <p:cNvGrpSpPr/>
              <p:nvPr/>
            </p:nvGrpSpPr>
            <p:grpSpPr>
              <a:xfrm>
                <a:off x="1023371" y="7989938"/>
                <a:ext cx="1320574" cy="1645792"/>
                <a:chOff x="1023371" y="7989938"/>
                <a:chExt cx="1320574" cy="1645792"/>
              </a:xfrm>
            </p:grpSpPr>
            <p:sp>
              <p:nvSpPr>
                <p:cNvPr id="223" name="Freeform: Shape 222">
                  <a:extLst>
                    <a:ext uri="{FF2B5EF4-FFF2-40B4-BE49-F238E27FC236}">
                      <a16:creationId xmlns:a16="http://schemas.microsoft.com/office/drawing/2014/main" id="{966C33DC-7FFE-4A7E-96F8-69FB6E6931D2}"/>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4" name="Freeform: Shape 223">
                  <a:extLst>
                    <a:ext uri="{FF2B5EF4-FFF2-40B4-BE49-F238E27FC236}">
                      <a16:creationId xmlns:a16="http://schemas.microsoft.com/office/drawing/2014/main" id="{6D8E1A6E-E243-489E-B7AE-5A08443AD4E6}"/>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5" name="Freeform: Shape 224">
                  <a:extLst>
                    <a:ext uri="{FF2B5EF4-FFF2-40B4-BE49-F238E27FC236}">
                      <a16:creationId xmlns:a16="http://schemas.microsoft.com/office/drawing/2014/main" id="{10EF53C7-7937-4EE7-B2B8-2081D61CDF27}"/>
                    </a:ext>
                  </a:extLst>
                </p:cNvPr>
                <p:cNvSpPr/>
                <p:nvPr/>
              </p:nvSpPr>
              <p:spPr>
                <a:xfrm>
                  <a:off x="1223099" y="8289659"/>
                  <a:ext cx="397150" cy="1289208"/>
                </a:xfrm>
                <a:custGeom>
                  <a:avLst/>
                  <a:gdLst>
                    <a:gd name="connsiteX0" fmla="*/ 397150 w 397150"/>
                    <a:gd name="connsiteY0" fmla="*/ 30550 h 1289208"/>
                    <a:gd name="connsiteX1" fmla="*/ 226070 w 397150"/>
                    <a:gd name="connsiteY1" fmla="*/ 134420 h 1289208"/>
                    <a:gd name="connsiteX2" fmla="*/ 0 w 397150"/>
                    <a:gd name="connsiteY2" fmla="*/ 0 h 1289208"/>
                    <a:gd name="connsiteX3" fmla="*/ 152750 w 397150"/>
                    <a:gd name="connsiteY3" fmla="*/ 195520 h 1289208"/>
                    <a:gd name="connsiteX4" fmla="*/ 91650 w 397150"/>
                    <a:gd name="connsiteY4" fmla="*/ 549899 h 1289208"/>
                    <a:gd name="connsiteX5" fmla="*/ 171080 w 397150"/>
                    <a:gd name="connsiteY5" fmla="*/ 904279 h 1289208"/>
                    <a:gd name="connsiteX6" fmla="*/ 122200 w 397150"/>
                    <a:gd name="connsiteY6" fmla="*/ 1160899 h 1289208"/>
                    <a:gd name="connsiteX7" fmla="*/ 201630 w 397150"/>
                    <a:gd name="connsiteY7" fmla="*/ 1228108 h 1289208"/>
                    <a:gd name="connsiteX8" fmla="*/ 146640 w 397150"/>
                    <a:gd name="connsiteY8" fmla="*/ 1289208 h 1289208"/>
                    <a:gd name="connsiteX9" fmla="*/ 317720 w 397150"/>
                    <a:gd name="connsiteY9" fmla="*/ 1197558 h 1289208"/>
                    <a:gd name="connsiteX10" fmla="*/ 274950 w 397150"/>
                    <a:gd name="connsiteY10" fmla="*/ 1148679 h 1289208"/>
                    <a:gd name="connsiteX11" fmla="*/ 219960 w 397150"/>
                    <a:gd name="connsiteY11" fmla="*/ 696539 h 1289208"/>
                    <a:gd name="connsiteX12" fmla="*/ 232180 w 397150"/>
                    <a:gd name="connsiteY12" fmla="*/ 598779 h 1289208"/>
                    <a:gd name="connsiteX13" fmla="*/ 262730 w 397150"/>
                    <a:gd name="connsiteY13" fmla="*/ 232180 h 1289208"/>
                    <a:gd name="connsiteX14" fmla="*/ 397150 w 397150"/>
                    <a:gd name="connsiteY14" fmla="*/ 30550 h 128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150" h="1289208">
                      <a:moveTo>
                        <a:pt x="397150" y="30550"/>
                      </a:moveTo>
                      <a:cubicBezTo>
                        <a:pt x="262730" y="116090"/>
                        <a:pt x="256620" y="183300"/>
                        <a:pt x="226070" y="134420"/>
                      </a:cubicBezTo>
                      <a:cubicBezTo>
                        <a:pt x="195520" y="79430"/>
                        <a:pt x="128310" y="54990"/>
                        <a:pt x="0" y="0"/>
                      </a:cubicBezTo>
                      <a:cubicBezTo>
                        <a:pt x="152750" y="85540"/>
                        <a:pt x="164970" y="61100"/>
                        <a:pt x="152750" y="195520"/>
                      </a:cubicBezTo>
                      <a:cubicBezTo>
                        <a:pt x="140530" y="323830"/>
                        <a:pt x="134420" y="507130"/>
                        <a:pt x="91650" y="549899"/>
                      </a:cubicBezTo>
                      <a:cubicBezTo>
                        <a:pt x="171080" y="623219"/>
                        <a:pt x="146640" y="672099"/>
                        <a:pt x="171080" y="904279"/>
                      </a:cubicBezTo>
                      <a:cubicBezTo>
                        <a:pt x="195520" y="1136458"/>
                        <a:pt x="122200" y="1160899"/>
                        <a:pt x="122200" y="1160899"/>
                      </a:cubicBezTo>
                      <a:cubicBezTo>
                        <a:pt x="122200" y="1160899"/>
                        <a:pt x="201630" y="1142569"/>
                        <a:pt x="201630" y="1228108"/>
                      </a:cubicBezTo>
                      <a:cubicBezTo>
                        <a:pt x="201630" y="1252548"/>
                        <a:pt x="177190" y="1276988"/>
                        <a:pt x="146640" y="1289208"/>
                      </a:cubicBezTo>
                      <a:cubicBezTo>
                        <a:pt x="238290" y="1276988"/>
                        <a:pt x="311610" y="1252548"/>
                        <a:pt x="317720" y="1197558"/>
                      </a:cubicBezTo>
                      <a:cubicBezTo>
                        <a:pt x="317720" y="1154789"/>
                        <a:pt x="274950" y="1148679"/>
                        <a:pt x="274950" y="1148679"/>
                      </a:cubicBezTo>
                      <a:lnTo>
                        <a:pt x="219960" y="696539"/>
                      </a:lnTo>
                      <a:cubicBezTo>
                        <a:pt x="219960" y="696539"/>
                        <a:pt x="287170" y="672099"/>
                        <a:pt x="232180" y="598779"/>
                      </a:cubicBezTo>
                      <a:cubicBezTo>
                        <a:pt x="232180" y="427699"/>
                        <a:pt x="256620" y="274950"/>
                        <a:pt x="262730" y="232180"/>
                      </a:cubicBezTo>
                      <a:cubicBezTo>
                        <a:pt x="262730" y="134420"/>
                        <a:pt x="305500" y="134420"/>
                        <a:pt x="397150" y="3055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17" name="Graphic 16">
                <a:extLst>
                  <a:ext uri="{FF2B5EF4-FFF2-40B4-BE49-F238E27FC236}">
                    <a16:creationId xmlns:a16="http://schemas.microsoft.com/office/drawing/2014/main" id="{B4DE2503-1C75-4209-8494-CF685D272A32}"/>
                  </a:ext>
                </a:extLst>
              </p:cNvPr>
              <p:cNvGrpSpPr/>
              <p:nvPr/>
            </p:nvGrpSpPr>
            <p:grpSpPr>
              <a:xfrm>
                <a:off x="1023371" y="7989938"/>
                <a:ext cx="1445209" cy="1645792"/>
                <a:chOff x="1023371" y="7989938"/>
                <a:chExt cx="1445209" cy="1645792"/>
              </a:xfrm>
            </p:grpSpPr>
            <p:sp>
              <p:nvSpPr>
                <p:cNvPr id="220" name="Freeform: Shape 219">
                  <a:extLst>
                    <a:ext uri="{FF2B5EF4-FFF2-40B4-BE49-F238E27FC236}">
                      <a16:creationId xmlns:a16="http://schemas.microsoft.com/office/drawing/2014/main" id="{BE29C167-52C6-4257-93C3-39781A9080B1}"/>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1" name="Freeform: Shape 220">
                  <a:extLst>
                    <a:ext uri="{FF2B5EF4-FFF2-40B4-BE49-F238E27FC236}">
                      <a16:creationId xmlns:a16="http://schemas.microsoft.com/office/drawing/2014/main" id="{6D56558A-D0E0-4452-B1B2-8BF5AD446515}"/>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2" name="Freeform: Shape 221">
                  <a:extLst>
                    <a:ext uri="{FF2B5EF4-FFF2-40B4-BE49-F238E27FC236}">
                      <a16:creationId xmlns:a16="http://schemas.microsoft.com/office/drawing/2014/main" id="{0DE6AB32-A609-486F-9DB1-FCF1A5B7F077}"/>
                    </a:ext>
                  </a:extLst>
                </p:cNvPr>
                <p:cNvSpPr/>
                <p:nvPr/>
              </p:nvSpPr>
              <p:spPr>
                <a:xfrm>
                  <a:off x="2017400" y="8002489"/>
                  <a:ext cx="451180" cy="1613037"/>
                </a:xfrm>
                <a:custGeom>
                  <a:avLst/>
                  <a:gdLst>
                    <a:gd name="connsiteX0" fmla="*/ 409370 w 451180"/>
                    <a:gd name="connsiteY0" fmla="*/ 1448068 h 1613037"/>
                    <a:gd name="connsiteX1" fmla="*/ 140530 w 451180"/>
                    <a:gd name="connsiteY1" fmla="*/ 751529 h 1613037"/>
                    <a:gd name="connsiteX2" fmla="*/ 128310 w 451180"/>
                    <a:gd name="connsiteY2" fmla="*/ 623219 h 1613037"/>
                    <a:gd name="connsiteX3" fmla="*/ 103870 w 451180"/>
                    <a:gd name="connsiteY3" fmla="*/ 232179 h 1613037"/>
                    <a:gd name="connsiteX4" fmla="*/ 67210 w 451180"/>
                    <a:gd name="connsiteY4" fmla="*/ 0 h 1613037"/>
                    <a:gd name="connsiteX5" fmla="*/ 0 w 451180"/>
                    <a:gd name="connsiteY5" fmla="*/ 122200 h 1613037"/>
                    <a:gd name="connsiteX6" fmla="*/ 12220 w 451180"/>
                    <a:gd name="connsiteY6" fmla="*/ 543789 h 1613037"/>
                    <a:gd name="connsiteX7" fmla="*/ 42770 w 451180"/>
                    <a:gd name="connsiteY7" fmla="*/ 751529 h 1613037"/>
                    <a:gd name="connsiteX8" fmla="*/ 97760 w 451180"/>
                    <a:gd name="connsiteY8" fmla="*/ 879839 h 1613037"/>
                    <a:gd name="connsiteX9" fmla="*/ 323830 w 451180"/>
                    <a:gd name="connsiteY9" fmla="*/ 1478618 h 1613037"/>
                    <a:gd name="connsiteX10" fmla="*/ 378820 w 451180"/>
                    <a:gd name="connsiteY10" fmla="*/ 1551938 h 1613037"/>
                    <a:gd name="connsiteX11" fmla="*/ 354380 w 451180"/>
                    <a:gd name="connsiteY11" fmla="*/ 1613038 h 1613037"/>
                    <a:gd name="connsiteX12" fmla="*/ 415480 w 451180"/>
                    <a:gd name="connsiteY12" fmla="*/ 1576378 h 1613037"/>
                    <a:gd name="connsiteX13" fmla="*/ 409370 w 451180"/>
                    <a:gd name="connsiteY13" fmla="*/ 1448068 h 16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1180" h="1613037">
                      <a:moveTo>
                        <a:pt x="409370" y="1448068"/>
                      </a:moveTo>
                      <a:cubicBezTo>
                        <a:pt x="354380" y="1215889"/>
                        <a:pt x="256620" y="910389"/>
                        <a:pt x="140530" y="751529"/>
                      </a:cubicBezTo>
                      <a:cubicBezTo>
                        <a:pt x="109980" y="696539"/>
                        <a:pt x="158860" y="659879"/>
                        <a:pt x="128310" y="623219"/>
                      </a:cubicBezTo>
                      <a:cubicBezTo>
                        <a:pt x="97760" y="586559"/>
                        <a:pt x="116090" y="409369"/>
                        <a:pt x="103870" y="232179"/>
                      </a:cubicBezTo>
                      <a:cubicBezTo>
                        <a:pt x="97760" y="164970"/>
                        <a:pt x="85540" y="79430"/>
                        <a:pt x="67210" y="0"/>
                      </a:cubicBezTo>
                      <a:cubicBezTo>
                        <a:pt x="36660" y="79430"/>
                        <a:pt x="0" y="122200"/>
                        <a:pt x="0" y="122200"/>
                      </a:cubicBezTo>
                      <a:cubicBezTo>
                        <a:pt x="0" y="122200"/>
                        <a:pt x="12220" y="397149"/>
                        <a:pt x="12220" y="543789"/>
                      </a:cubicBezTo>
                      <a:cubicBezTo>
                        <a:pt x="18330" y="690429"/>
                        <a:pt x="12220" y="733199"/>
                        <a:pt x="42770" y="751529"/>
                      </a:cubicBezTo>
                      <a:cubicBezTo>
                        <a:pt x="122200" y="788189"/>
                        <a:pt x="146640" y="794299"/>
                        <a:pt x="97760" y="879839"/>
                      </a:cubicBezTo>
                      <a:cubicBezTo>
                        <a:pt x="268840" y="1099799"/>
                        <a:pt x="323830" y="1478618"/>
                        <a:pt x="323830" y="1478618"/>
                      </a:cubicBezTo>
                      <a:cubicBezTo>
                        <a:pt x="323830" y="1478618"/>
                        <a:pt x="360490" y="1472508"/>
                        <a:pt x="378820" y="1551938"/>
                      </a:cubicBezTo>
                      <a:cubicBezTo>
                        <a:pt x="384930" y="1576378"/>
                        <a:pt x="372710" y="1594708"/>
                        <a:pt x="354380" y="1613038"/>
                      </a:cubicBezTo>
                      <a:cubicBezTo>
                        <a:pt x="372710" y="1600818"/>
                        <a:pt x="397150" y="1588598"/>
                        <a:pt x="415480" y="1576378"/>
                      </a:cubicBezTo>
                      <a:cubicBezTo>
                        <a:pt x="482690" y="1503058"/>
                        <a:pt x="439920" y="1490838"/>
                        <a:pt x="409370" y="1448068"/>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8" name="Freeform: Shape 217">
                <a:extLst>
                  <a:ext uri="{FF2B5EF4-FFF2-40B4-BE49-F238E27FC236}">
                    <a16:creationId xmlns:a16="http://schemas.microsoft.com/office/drawing/2014/main" id="{F485BF79-C937-4CEB-8D4D-EFEA6BF01340}"/>
                  </a:ext>
                </a:extLst>
              </p:cNvPr>
              <p:cNvSpPr/>
              <p:nvPr/>
            </p:nvSpPr>
            <p:spPr>
              <a:xfrm>
                <a:off x="1644487" y="8539390"/>
                <a:ext cx="190894" cy="367377"/>
              </a:xfrm>
              <a:custGeom>
                <a:avLst/>
                <a:gdLst>
                  <a:gd name="connsiteX0" fmla="*/ 202 w 190894"/>
                  <a:gd name="connsiteY0" fmla="*/ 92428 h 367377"/>
                  <a:gd name="connsiteX1" fmla="*/ 146842 w 190894"/>
                  <a:gd name="connsiteY1" fmla="*/ 367378 h 367377"/>
                  <a:gd name="connsiteX2" fmla="*/ 146842 w 190894"/>
                  <a:gd name="connsiteY2" fmla="*/ 86318 h 367377"/>
                  <a:gd name="connsiteX3" fmla="*/ 202 w 190894"/>
                  <a:gd name="connsiteY3" fmla="*/ 92428 h 367377"/>
                </a:gdLst>
                <a:ahLst/>
                <a:cxnLst>
                  <a:cxn ang="0">
                    <a:pos x="connsiteX0" y="connsiteY0"/>
                  </a:cxn>
                  <a:cxn ang="0">
                    <a:pos x="connsiteX1" y="connsiteY1"/>
                  </a:cxn>
                  <a:cxn ang="0">
                    <a:pos x="connsiteX2" y="connsiteY2"/>
                  </a:cxn>
                  <a:cxn ang="0">
                    <a:pos x="connsiteX3" y="connsiteY3"/>
                  </a:cxn>
                </a:cxnLst>
                <a:rect l="l" t="t" r="r" b="b"/>
                <a:pathLst>
                  <a:path w="190894" h="367377">
                    <a:moveTo>
                      <a:pt x="202" y="92428"/>
                    </a:moveTo>
                    <a:cubicBezTo>
                      <a:pt x="202" y="92428"/>
                      <a:pt x="61302" y="367378"/>
                      <a:pt x="146842" y="367378"/>
                    </a:cubicBezTo>
                    <a:cubicBezTo>
                      <a:pt x="232382" y="367378"/>
                      <a:pt x="171282" y="196298"/>
                      <a:pt x="146842" y="86318"/>
                    </a:cubicBezTo>
                    <a:cubicBezTo>
                      <a:pt x="128512" y="-23661"/>
                      <a:pt x="-5908" y="-35882"/>
                      <a:pt x="202" y="92428"/>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9" name="Freeform: Shape 218">
                <a:extLst>
                  <a:ext uri="{FF2B5EF4-FFF2-40B4-BE49-F238E27FC236}">
                    <a16:creationId xmlns:a16="http://schemas.microsoft.com/office/drawing/2014/main" id="{DB69F479-B9AD-44E7-B45D-D765F7A9C383}"/>
                  </a:ext>
                </a:extLst>
              </p:cNvPr>
              <p:cNvSpPr/>
              <p:nvPr/>
            </p:nvSpPr>
            <p:spPr>
              <a:xfrm>
                <a:off x="1845856" y="9093075"/>
                <a:ext cx="166817" cy="351991"/>
              </a:xfrm>
              <a:custGeom>
                <a:avLst/>
                <a:gdLst>
                  <a:gd name="connsiteX0" fmla="*/ 464 w 166817"/>
                  <a:gd name="connsiteY0" fmla="*/ 88642 h 351991"/>
                  <a:gd name="connsiteX1" fmla="*/ 104334 w 166817"/>
                  <a:gd name="connsiteY1" fmla="*/ 351372 h 351991"/>
                  <a:gd name="connsiteX2" fmla="*/ 122664 w 166817"/>
                  <a:gd name="connsiteY2" fmla="*/ 131413 h 351991"/>
                  <a:gd name="connsiteX3" fmla="*/ 464 w 166817"/>
                  <a:gd name="connsiteY3" fmla="*/ 88642 h 351991"/>
                </a:gdLst>
                <a:ahLst/>
                <a:cxnLst>
                  <a:cxn ang="0">
                    <a:pos x="connsiteX0" y="connsiteY0"/>
                  </a:cxn>
                  <a:cxn ang="0">
                    <a:pos x="connsiteX1" y="connsiteY1"/>
                  </a:cxn>
                  <a:cxn ang="0">
                    <a:pos x="connsiteX2" y="connsiteY2"/>
                  </a:cxn>
                  <a:cxn ang="0">
                    <a:pos x="connsiteX3" y="connsiteY3"/>
                  </a:cxn>
                </a:cxnLst>
                <a:rect l="l" t="t" r="r" b="b"/>
                <a:pathLst>
                  <a:path w="166817" h="351991">
                    <a:moveTo>
                      <a:pt x="464" y="88642"/>
                    </a:moveTo>
                    <a:cubicBezTo>
                      <a:pt x="464" y="88642"/>
                      <a:pt x="31014" y="345262"/>
                      <a:pt x="104334" y="351372"/>
                    </a:cubicBezTo>
                    <a:cubicBezTo>
                      <a:pt x="177654" y="357482"/>
                      <a:pt x="189874" y="320822"/>
                      <a:pt x="122664" y="131413"/>
                    </a:cubicBezTo>
                    <a:cubicBezTo>
                      <a:pt x="49344" y="-64107"/>
                      <a:pt x="-5646" y="-9117"/>
                      <a:pt x="464" y="88642"/>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4" name="Graphic 16">
              <a:extLst>
                <a:ext uri="{FF2B5EF4-FFF2-40B4-BE49-F238E27FC236}">
                  <a16:creationId xmlns:a16="http://schemas.microsoft.com/office/drawing/2014/main" id="{7B88F614-2729-4482-AEBA-7F509A0261A5}"/>
                </a:ext>
              </a:extLst>
            </p:cNvPr>
            <p:cNvGrpSpPr/>
            <p:nvPr/>
          </p:nvGrpSpPr>
          <p:grpSpPr>
            <a:xfrm>
              <a:off x="1522489" y="6450551"/>
              <a:ext cx="293280" cy="336049"/>
              <a:chOff x="1522489" y="6450551"/>
              <a:chExt cx="293280" cy="336049"/>
            </a:xfrm>
          </p:grpSpPr>
          <p:sp>
            <p:nvSpPr>
              <p:cNvPr id="205" name="Freeform: Shape 204">
                <a:extLst>
                  <a:ext uri="{FF2B5EF4-FFF2-40B4-BE49-F238E27FC236}">
                    <a16:creationId xmlns:a16="http://schemas.microsoft.com/office/drawing/2014/main" id="{1C1BB25D-690E-4D2F-B081-FC6AAE70387B}"/>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6" name="Freeform: Shape 205">
                <a:extLst>
                  <a:ext uri="{FF2B5EF4-FFF2-40B4-BE49-F238E27FC236}">
                    <a16:creationId xmlns:a16="http://schemas.microsoft.com/office/drawing/2014/main" id="{0D325D32-FE30-40A6-BA8E-0355CFFAB676}"/>
                  </a:ext>
                </a:extLst>
              </p:cNvPr>
              <p:cNvSpPr/>
              <p:nvPr/>
            </p:nvSpPr>
            <p:spPr>
              <a:xfrm>
                <a:off x="1522489" y="6450551"/>
                <a:ext cx="293280" cy="336049"/>
              </a:xfrm>
              <a:custGeom>
                <a:avLst/>
                <a:gdLst>
                  <a:gd name="connsiteX0" fmla="*/ 0 w 293280"/>
                  <a:gd name="connsiteY0" fmla="*/ 336050 h 336049"/>
                  <a:gd name="connsiteX1" fmla="*/ 0 w 293280"/>
                  <a:gd name="connsiteY1" fmla="*/ 317720 h 336049"/>
                  <a:gd name="connsiteX2" fmla="*/ 36660 w 293280"/>
                  <a:gd name="connsiteY2" fmla="*/ 195520 h 336049"/>
                  <a:gd name="connsiteX3" fmla="*/ 54990 w 293280"/>
                  <a:gd name="connsiteY3" fmla="*/ 146640 h 336049"/>
                  <a:gd name="connsiteX4" fmla="*/ 54990 w 293280"/>
                  <a:gd name="connsiteY4" fmla="*/ 140530 h 336049"/>
                  <a:gd name="connsiteX5" fmla="*/ 54990 w 293280"/>
                  <a:gd name="connsiteY5" fmla="*/ 140530 h 336049"/>
                  <a:gd name="connsiteX6" fmla="*/ 54990 w 293280"/>
                  <a:gd name="connsiteY6" fmla="*/ 128310 h 336049"/>
                  <a:gd name="connsiteX7" fmla="*/ 48880 w 293280"/>
                  <a:gd name="connsiteY7" fmla="*/ 30550 h 336049"/>
                  <a:gd name="connsiteX8" fmla="*/ 274950 w 293280"/>
                  <a:gd name="connsiteY8" fmla="*/ 0 h 336049"/>
                  <a:gd name="connsiteX9" fmla="*/ 293280 w 293280"/>
                  <a:gd name="connsiteY9" fmla="*/ 128310 h 336049"/>
                  <a:gd name="connsiteX10" fmla="*/ 287170 w 293280"/>
                  <a:gd name="connsiteY10" fmla="*/ 128310 h 336049"/>
                  <a:gd name="connsiteX11" fmla="*/ 6110 w 293280"/>
                  <a:gd name="connsiteY11" fmla="*/ 329940 h 336049"/>
                  <a:gd name="connsiteX12" fmla="*/ 0 w 293280"/>
                  <a:gd name="connsiteY12" fmla="*/ 336050 h 336049"/>
                  <a:gd name="connsiteX13" fmla="*/ 73320 w 293280"/>
                  <a:gd name="connsiteY13" fmla="*/ 152750 h 336049"/>
                  <a:gd name="connsiteX14" fmla="*/ 54990 w 293280"/>
                  <a:gd name="connsiteY14" fmla="*/ 195520 h 336049"/>
                  <a:gd name="connsiteX15" fmla="*/ 18330 w 293280"/>
                  <a:gd name="connsiteY15" fmla="*/ 293280 h 336049"/>
                  <a:gd name="connsiteX16" fmla="*/ 281060 w 293280"/>
                  <a:gd name="connsiteY16" fmla="*/ 103870 h 336049"/>
                  <a:gd name="connsiteX17" fmla="*/ 268840 w 293280"/>
                  <a:gd name="connsiteY17" fmla="*/ 0 h 336049"/>
                  <a:gd name="connsiteX18" fmla="*/ 73320 w 293280"/>
                  <a:gd name="connsiteY18" fmla="*/ 30550 h 336049"/>
                  <a:gd name="connsiteX19" fmla="*/ 79430 w 293280"/>
                  <a:gd name="connsiteY19" fmla="*/ 116090 h 336049"/>
                  <a:gd name="connsiteX20" fmla="*/ 79430 w 293280"/>
                  <a:gd name="connsiteY20" fmla="*/ 134420 h 336049"/>
                  <a:gd name="connsiteX21" fmla="*/ 73320 w 293280"/>
                  <a:gd name="connsiteY21" fmla="*/ 152750 h 336049"/>
                  <a:gd name="connsiteX22" fmla="*/ 73320 w 293280"/>
                  <a:gd name="connsiteY22" fmla="*/ 15275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280" h="336049">
                    <a:moveTo>
                      <a:pt x="0" y="336050"/>
                    </a:moveTo>
                    <a:lnTo>
                      <a:pt x="0" y="317720"/>
                    </a:lnTo>
                    <a:cubicBezTo>
                      <a:pt x="6110" y="281060"/>
                      <a:pt x="24440" y="232180"/>
                      <a:pt x="36660" y="195520"/>
                    </a:cubicBezTo>
                    <a:cubicBezTo>
                      <a:pt x="42770" y="177190"/>
                      <a:pt x="54990" y="158860"/>
                      <a:pt x="54990" y="146640"/>
                    </a:cubicBezTo>
                    <a:cubicBezTo>
                      <a:pt x="54990" y="146640"/>
                      <a:pt x="54990" y="140530"/>
                      <a:pt x="54990" y="140530"/>
                    </a:cubicBezTo>
                    <a:lnTo>
                      <a:pt x="54990" y="140530"/>
                    </a:lnTo>
                    <a:cubicBezTo>
                      <a:pt x="54990" y="134420"/>
                      <a:pt x="54990" y="134420"/>
                      <a:pt x="54990" y="128310"/>
                    </a:cubicBezTo>
                    <a:lnTo>
                      <a:pt x="48880" y="30550"/>
                    </a:lnTo>
                    <a:lnTo>
                      <a:pt x="274950" y="0"/>
                    </a:lnTo>
                    <a:lnTo>
                      <a:pt x="293280" y="128310"/>
                    </a:lnTo>
                    <a:lnTo>
                      <a:pt x="287170" y="128310"/>
                    </a:lnTo>
                    <a:cubicBezTo>
                      <a:pt x="287170" y="128310"/>
                      <a:pt x="140530" y="213850"/>
                      <a:pt x="6110" y="329940"/>
                    </a:cubicBezTo>
                    <a:lnTo>
                      <a:pt x="0" y="336050"/>
                    </a:lnTo>
                    <a:close/>
                    <a:moveTo>
                      <a:pt x="73320" y="152750"/>
                    </a:moveTo>
                    <a:cubicBezTo>
                      <a:pt x="67210" y="164970"/>
                      <a:pt x="61100" y="177190"/>
                      <a:pt x="54990" y="195520"/>
                    </a:cubicBezTo>
                    <a:cubicBezTo>
                      <a:pt x="42770" y="226070"/>
                      <a:pt x="30550" y="262730"/>
                      <a:pt x="18330" y="293280"/>
                    </a:cubicBezTo>
                    <a:cubicBezTo>
                      <a:pt x="140530" y="195520"/>
                      <a:pt x="256620" y="122200"/>
                      <a:pt x="281060" y="103870"/>
                    </a:cubicBezTo>
                    <a:lnTo>
                      <a:pt x="268840" y="0"/>
                    </a:lnTo>
                    <a:lnTo>
                      <a:pt x="73320" y="30550"/>
                    </a:lnTo>
                    <a:lnTo>
                      <a:pt x="79430" y="116090"/>
                    </a:lnTo>
                    <a:cubicBezTo>
                      <a:pt x="79430" y="122200"/>
                      <a:pt x="79430" y="128310"/>
                      <a:pt x="79430" y="134420"/>
                    </a:cubicBezTo>
                    <a:lnTo>
                      <a:pt x="73320" y="152750"/>
                    </a:lnTo>
                    <a:lnTo>
                      <a:pt x="73320" y="152750"/>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5" name="Freeform: Shape 34">
              <a:extLst>
                <a:ext uri="{FF2B5EF4-FFF2-40B4-BE49-F238E27FC236}">
                  <a16:creationId xmlns:a16="http://schemas.microsoft.com/office/drawing/2014/main" id="{1B204753-E67B-4170-9C6E-2363C7C5C308}"/>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Shape 35">
              <a:extLst>
                <a:ext uri="{FF2B5EF4-FFF2-40B4-BE49-F238E27FC236}">
                  <a16:creationId xmlns:a16="http://schemas.microsoft.com/office/drawing/2014/main" id="{6112AE41-4128-4A03-A377-ED4EF194E492}"/>
                </a:ext>
              </a:extLst>
            </p:cNvPr>
            <p:cNvSpPr/>
            <p:nvPr/>
          </p:nvSpPr>
          <p:spPr>
            <a:xfrm>
              <a:off x="1583589" y="6450551"/>
              <a:ext cx="219960" cy="136085"/>
            </a:xfrm>
            <a:custGeom>
              <a:avLst/>
              <a:gdLst>
                <a:gd name="connsiteX0" fmla="*/ 6110 w 219960"/>
                <a:gd name="connsiteY0" fmla="*/ 134420 h 136085"/>
                <a:gd name="connsiteX1" fmla="*/ 6110 w 219960"/>
                <a:gd name="connsiteY1" fmla="*/ 134420 h 136085"/>
                <a:gd name="connsiteX2" fmla="*/ 6110 w 219960"/>
                <a:gd name="connsiteY2" fmla="*/ 134420 h 136085"/>
                <a:gd name="connsiteX3" fmla="*/ 6110 w 219960"/>
                <a:gd name="connsiteY3" fmla="*/ 134420 h 136085"/>
                <a:gd name="connsiteX4" fmla="*/ 103870 w 219960"/>
                <a:gd name="connsiteY4" fmla="*/ 122200 h 136085"/>
                <a:gd name="connsiteX5" fmla="*/ 219960 w 219960"/>
                <a:gd name="connsiteY5" fmla="*/ 67210 h 136085"/>
                <a:gd name="connsiteX6" fmla="*/ 213850 w 219960"/>
                <a:gd name="connsiteY6" fmla="*/ 0 h 136085"/>
                <a:gd name="connsiteX7" fmla="*/ 0 w 219960"/>
                <a:gd name="connsiteY7" fmla="*/ 30550 h 136085"/>
                <a:gd name="connsiteX8" fmla="*/ 6110 w 219960"/>
                <a:gd name="connsiteY8" fmla="*/ 122200 h 136085"/>
                <a:gd name="connsiteX9" fmla="*/ 6110 w 219960"/>
                <a:gd name="connsiteY9" fmla="*/ 134420 h 13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960" h="136085">
                  <a:moveTo>
                    <a:pt x="6110" y="134420"/>
                  </a:moveTo>
                  <a:lnTo>
                    <a:pt x="6110" y="134420"/>
                  </a:lnTo>
                  <a:lnTo>
                    <a:pt x="6110" y="134420"/>
                  </a:lnTo>
                  <a:cubicBezTo>
                    <a:pt x="6110" y="134420"/>
                    <a:pt x="6110" y="134420"/>
                    <a:pt x="6110" y="134420"/>
                  </a:cubicBezTo>
                  <a:cubicBezTo>
                    <a:pt x="42770" y="140530"/>
                    <a:pt x="79430" y="128310"/>
                    <a:pt x="103870" y="122200"/>
                  </a:cubicBezTo>
                  <a:cubicBezTo>
                    <a:pt x="146640" y="109980"/>
                    <a:pt x="183300" y="91650"/>
                    <a:pt x="219960" y="67210"/>
                  </a:cubicBezTo>
                  <a:lnTo>
                    <a:pt x="213850" y="0"/>
                  </a:lnTo>
                  <a:lnTo>
                    <a:pt x="0" y="30550"/>
                  </a:lnTo>
                  <a:lnTo>
                    <a:pt x="6110" y="122200"/>
                  </a:lnTo>
                  <a:cubicBezTo>
                    <a:pt x="6110" y="122200"/>
                    <a:pt x="6110" y="128310"/>
                    <a:pt x="6110" y="1344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7" name="Graphic 16">
              <a:extLst>
                <a:ext uri="{FF2B5EF4-FFF2-40B4-BE49-F238E27FC236}">
                  <a16:creationId xmlns:a16="http://schemas.microsoft.com/office/drawing/2014/main" id="{F691146A-5C18-47E4-91C5-0E46ADC09707}"/>
                </a:ext>
              </a:extLst>
            </p:cNvPr>
            <p:cNvGrpSpPr/>
            <p:nvPr/>
          </p:nvGrpSpPr>
          <p:grpSpPr>
            <a:xfrm>
              <a:off x="649815" y="4037105"/>
              <a:ext cx="2766251" cy="2464399"/>
              <a:chOff x="649815" y="4037105"/>
              <a:chExt cx="2766251" cy="2464399"/>
            </a:xfrm>
          </p:grpSpPr>
          <p:grpSp>
            <p:nvGrpSpPr>
              <p:cNvPr id="74" name="Graphic 16">
                <a:extLst>
                  <a:ext uri="{FF2B5EF4-FFF2-40B4-BE49-F238E27FC236}">
                    <a16:creationId xmlns:a16="http://schemas.microsoft.com/office/drawing/2014/main" id="{0F3B28DA-2DCF-4560-8CD6-8BAA3AC4FABE}"/>
                  </a:ext>
                </a:extLst>
              </p:cNvPr>
              <p:cNvGrpSpPr/>
              <p:nvPr/>
            </p:nvGrpSpPr>
            <p:grpSpPr>
              <a:xfrm>
                <a:off x="685419" y="5002483"/>
                <a:ext cx="580450" cy="244399"/>
                <a:chOff x="685419" y="5002483"/>
                <a:chExt cx="580450" cy="244399"/>
              </a:xfrm>
            </p:grpSpPr>
            <p:grpSp>
              <p:nvGrpSpPr>
                <p:cNvPr id="199" name="Graphic 16">
                  <a:extLst>
                    <a:ext uri="{FF2B5EF4-FFF2-40B4-BE49-F238E27FC236}">
                      <a16:creationId xmlns:a16="http://schemas.microsoft.com/office/drawing/2014/main" id="{42C35050-6153-48B6-A3FD-79B60E74DD4E}"/>
                    </a:ext>
                  </a:extLst>
                </p:cNvPr>
                <p:cNvGrpSpPr/>
                <p:nvPr/>
              </p:nvGrpSpPr>
              <p:grpSpPr>
                <a:xfrm>
                  <a:off x="685419" y="5002483"/>
                  <a:ext cx="580450" cy="244399"/>
                  <a:chOff x="685419" y="5002483"/>
                  <a:chExt cx="580450" cy="244399"/>
                </a:xfrm>
              </p:grpSpPr>
              <p:grpSp>
                <p:nvGrpSpPr>
                  <p:cNvPr id="201" name="Graphic 16">
                    <a:extLst>
                      <a:ext uri="{FF2B5EF4-FFF2-40B4-BE49-F238E27FC236}">
                        <a16:creationId xmlns:a16="http://schemas.microsoft.com/office/drawing/2014/main" id="{884856DF-253F-454C-809F-6698C2C1C46C}"/>
                      </a:ext>
                    </a:extLst>
                  </p:cNvPr>
                  <p:cNvGrpSpPr/>
                  <p:nvPr/>
                </p:nvGrpSpPr>
                <p:grpSpPr>
                  <a:xfrm>
                    <a:off x="685419" y="5002483"/>
                    <a:ext cx="580450" cy="244399"/>
                    <a:chOff x="685419" y="5002483"/>
                    <a:chExt cx="580450" cy="244399"/>
                  </a:xfrm>
                </p:grpSpPr>
                <p:sp>
                  <p:nvSpPr>
                    <p:cNvPr id="203" name="Freeform: Shape 202">
                      <a:extLst>
                        <a:ext uri="{FF2B5EF4-FFF2-40B4-BE49-F238E27FC236}">
                          <a16:creationId xmlns:a16="http://schemas.microsoft.com/office/drawing/2014/main" id="{A8C9619D-2EA2-4501-AA09-1F4525F28F6C}"/>
                        </a:ext>
                      </a:extLst>
                    </p:cNvPr>
                    <p:cNvSpPr/>
                    <p:nvPr/>
                  </p:nvSpPr>
                  <p:spPr>
                    <a:xfrm>
                      <a:off x="703749" y="5008593"/>
                      <a:ext cx="549900" cy="226069"/>
                    </a:xfrm>
                    <a:custGeom>
                      <a:avLst/>
                      <a:gdLst>
                        <a:gd name="connsiteX0" fmla="*/ 549900 w 549900"/>
                        <a:gd name="connsiteY0" fmla="*/ 201630 h 226069"/>
                        <a:gd name="connsiteX1" fmla="*/ 262730 w 549900"/>
                        <a:gd name="connsiteY1" fmla="*/ 73320 h 226069"/>
                        <a:gd name="connsiteX2" fmla="*/ 48880 w 549900"/>
                        <a:gd name="connsiteY2" fmla="*/ 0 h 226069"/>
                        <a:gd name="connsiteX3" fmla="*/ 0 w 549900"/>
                        <a:gd name="connsiteY3" fmla="*/ 73320 h 226069"/>
                        <a:gd name="connsiteX4" fmla="*/ 513240 w 549900"/>
                        <a:gd name="connsiteY4" fmla="*/ 226070 h 226069"/>
                        <a:gd name="connsiteX5" fmla="*/ 549900 w 549900"/>
                        <a:gd name="connsiteY5"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00" h="226069">
                          <a:moveTo>
                            <a:pt x="549900" y="201630"/>
                          </a:moveTo>
                          <a:cubicBezTo>
                            <a:pt x="458250" y="152750"/>
                            <a:pt x="336050" y="97760"/>
                            <a:pt x="262730" y="73320"/>
                          </a:cubicBezTo>
                          <a:cubicBezTo>
                            <a:pt x="140530" y="30550"/>
                            <a:pt x="48880" y="0"/>
                            <a:pt x="48880" y="0"/>
                          </a:cubicBezTo>
                          <a:lnTo>
                            <a:pt x="0" y="73320"/>
                          </a:lnTo>
                          <a:lnTo>
                            <a:pt x="513240" y="226070"/>
                          </a:lnTo>
                          <a:cubicBezTo>
                            <a:pt x="525460" y="219960"/>
                            <a:pt x="537680" y="207740"/>
                            <a:pt x="549900" y="20163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4" name="Freeform: Shape 203">
                      <a:extLst>
                        <a:ext uri="{FF2B5EF4-FFF2-40B4-BE49-F238E27FC236}">
                          <a16:creationId xmlns:a16="http://schemas.microsoft.com/office/drawing/2014/main" id="{6E03E8C0-BF5C-4385-8618-92FF8A8E589A}"/>
                        </a:ext>
                      </a:extLst>
                    </p:cNvPr>
                    <p:cNvSpPr/>
                    <p:nvPr/>
                  </p:nvSpPr>
                  <p:spPr>
                    <a:xfrm>
                      <a:off x="685419" y="5002483"/>
                      <a:ext cx="580450" cy="244399"/>
                    </a:xfrm>
                    <a:custGeom>
                      <a:avLst/>
                      <a:gdLst>
                        <a:gd name="connsiteX0" fmla="*/ 531570 w 580450"/>
                        <a:gd name="connsiteY0" fmla="*/ 244400 h 244399"/>
                        <a:gd name="connsiteX1" fmla="*/ 0 w 580450"/>
                        <a:gd name="connsiteY1" fmla="*/ 85540 h 244399"/>
                        <a:gd name="connsiteX2" fmla="*/ 61100 w 580450"/>
                        <a:gd name="connsiteY2" fmla="*/ 0 h 244399"/>
                        <a:gd name="connsiteX3" fmla="*/ 67210 w 580450"/>
                        <a:gd name="connsiteY3" fmla="*/ 0 h 244399"/>
                        <a:gd name="connsiteX4" fmla="*/ 281060 w 580450"/>
                        <a:gd name="connsiteY4" fmla="*/ 73320 h 244399"/>
                        <a:gd name="connsiteX5" fmla="*/ 568230 w 580450"/>
                        <a:gd name="connsiteY5" fmla="*/ 201630 h 244399"/>
                        <a:gd name="connsiteX6" fmla="*/ 580450 w 580450"/>
                        <a:gd name="connsiteY6" fmla="*/ 207740 h 244399"/>
                        <a:gd name="connsiteX7" fmla="*/ 568230 w 580450"/>
                        <a:gd name="connsiteY7" fmla="*/ 213850 h 244399"/>
                        <a:gd name="connsiteX8" fmla="*/ 531570 w 580450"/>
                        <a:gd name="connsiteY8" fmla="*/ 244400 h 244399"/>
                        <a:gd name="connsiteX9" fmla="*/ 531570 w 580450"/>
                        <a:gd name="connsiteY9" fmla="*/ 244400 h 244399"/>
                        <a:gd name="connsiteX10" fmla="*/ 30550 w 580450"/>
                        <a:gd name="connsiteY10" fmla="*/ 73320 h 244399"/>
                        <a:gd name="connsiteX11" fmla="*/ 531570 w 580450"/>
                        <a:gd name="connsiteY11" fmla="*/ 226070 h 244399"/>
                        <a:gd name="connsiteX12" fmla="*/ 556010 w 580450"/>
                        <a:gd name="connsiteY12" fmla="*/ 207740 h 244399"/>
                        <a:gd name="connsiteX13" fmla="*/ 281060 w 580450"/>
                        <a:gd name="connsiteY13" fmla="*/ 85540 h 244399"/>
                        <a:gd name="connsiteX14" fmla="*/ 73320 w 580450"/>
                        <a:gd name="connsiteY14" fmla="*/ 18330 h 244399"/>
                        <a:gd name="connsiteX15" fmla="*/ 30550 w 580450"/>
                        <a:gd name="connsiteY15" fmla="*/ 7332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50" h="244399">
                          <a:moveTo>
                            <a:pt x="531570" y="244400"/>
                          </a:moveTo>
                          <a:lnTo>
                            <a:pt x="0" y="85540"/>
                          </a:lnTo>
                          <a:lnTo>
                            <a:pt x="61100" y="0"/>
                          </a:lnTo>
                          <a:lnTo>
                            <a:pt x="67210" y="0"/>
                          </a:lnTo>
                          <a:cubicBezTo>
                            <a:pt x="67210" y="0"/>
                            <a:pt x="164970" y="30550"/>
                            <a:pt x="281060" y="73320"/>
                          </a:cubicBezTo>
                          <a:cubicBezTo>
                            <a:pt x="354380" y="97760"/>
                            <a:pt x="476580" y="146640"/>
                            <a:pt x="568230" y="201630"/>
                          </a:cubicBezTo>
                          <a:lnTo>
                            <a:pt x="580450" y="207740"/>
                          </a:lnTo>
                          <a:lnTo>
                            <a:pt x="568230" y="213850"/>
                          </a:lnTo>
                          <a:cubicBezTo>
                            <a:pt x="562120" y="219960"/>
                            <a:pt x="549900" y="226070"/>
                            <a:pt x="531570" y="244400"/>
                          </a:cubicBezTo>
                          <a:lnTo>
                            <a:pt x="531570" y="244400"/>
                          </a:lnTo>
                          <a:close/>
                          <a:moveTo>
                            <a:pt x="30550" y="73320"/>
                          </a:moveTo>
                          <a:lnTo>
                            <a:pt x="531570" y="226070"/>
                          </a:lnTo>
                          <a:cubicBezTo>
                            <a:pt x="537680" y="219960"/>
                            <a:pt x="549900" y="213850"/>
                            <a:pt x="556010" y="207740"/>
                          </a:cubicBezTo>
                          <a:cubicBezTo>
                            <a:pt x="464360" y="158860"/>
                            <a:pt x="348270" y="109980"/>
                            <a:pt x="281060" y="85540"/>
                          </a:cubicBezTo>
                          <a:cubicBezTo>
                            <a:pt x="177190" y="48880"/>
                            <a:pt x="91650" y="24440"/>
                            <a:pt x="73320" y="18330"/>
                          </a:cubicBezTo>
                          <a:lnTo>
                            <a:pt x="30550" y="73320"/>
                          </a:ln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2" name="Freeform: Shape 201">
                    <a:extLst>
                      <a:ext uri="{FF2B5EF4-FFF2-40B4-BE49-F238E27FC236}">
                        <a16:creationId xmlns:a16="http://schemas.microsoft.com/office/drawing/2014/main" id="{5F5CA567-C66B-474B-89B7-AC1117C038A1}"/>
                      </a:ext>
                    </a:extLst>
                  </p:cNvPr>
                  <p:cNvSpPr/>
                  <p:nvPr/>
                </p:nvSpPr>
                <p:spPr>
                  <a:xfrm>
                    <a:off x="703749" y="5014703"/>
                    <a:ext cx="531570" cy="226069"/>
                  </a:xfrm>
                  <a:custGeom>
                    <a:avLst/>
                    <a:gdLst>
                      <a:gd name="connsiteX0" fmla="*/ 531570 w 531570"/>
                      <a:gd name="connsiteY0" fmla="*/ 201630 h 226069"/>
                      <a:gd name="connsiteX1" fmla="*/ 79430 w 531570"/>
                      <a:gd name="connsiteY1" fmla="*/ 54990 h 226069"/>
                      <a:gd name="connsiteX2" fmla="*/ 73320 w 531570"/>
                      <a:gd name="connsiteY2" fmla="*/ 6110 h 226069"/>
                      <a:gd name="connsiteX3" fmla="*/ 48880 w 531570"/>
                      <a:gd name="connsiteY3" fmla="*/ 0 h 226069"/>
                      <a:gd name="connsiteX4" fmla="*/ 0 w 531570"/>
                      <a:gd name="connsiteY4" fmla="*/ 73320 h 226069"/>
                      <a:gd name="connsiteX5" fmla="*/ 513240 w 531570"/>
                      <a:gd name="connsiteY5" fmla="*/ 226070 h 226069"/>
                      <a:gd name="connsiteX6" fmla="*/ 531570 w 531570"/>
                      <a:gd name="connsiteY6"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570" h="226069">
                        <a:moveTo>
                          <a:pt x="531570" y="201630"/>
                        </a:moveTo>
                        <a:cubicBezTo>
                          <a:pt x="397150" y="152750"/>
                          <a:pt x="116090" y="61100"/>
                          <a:pt x="79430" y="54990"/>
                        </a:cubicBezTo>
                        <a:cubicBezTo>
                          <a:pt x="54990" y="48880"/>
                          <a:pt x="61100" y="24440"/>
                          <a:pt x="73320" y="6110"/>
                        </a:cubicBezTo>
                        <a:cubicBezTo>
                          <a:pt x="54990" y="0"/>
                          <a:pt x="48880" y="0"/>
                          <a:pt x="48880" y="0"/>
                        </a:cubicBezTo>
                        <a:lnTo>
                          <a:pt x="0" y="73320"/>
                        </a:lnTo>
                        <a:lnTo>
                          <a:pt x="513240" y="226070"/>
                        </a:lnTo>
                        <a:cubicBezTo>
                          <a:pt x="519350" y="213850"/>
                          <a:pt x="525460" y="207740"/>
                          <a:pt x="531570" y="20163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0" name="Freeform: Shape 199">
                  <a:extLst>
                    <a:ext uri="{FF2B5EF4-FFF2-40B4-BE49-F238E27FC236}">
                      <a16:creationId xmlns:a16="http://schemas.microsoft.com/office/drawing/2014/main" id="{E2154772-7282-4A6D-95C9-B930193D4A0A}"/>
                    </a:ext>
                  </a:extLst>
                </p:cNvPr>
                <p:cNvSpPr/>
                <p:nvPr/>
              </p:nvSpPr>
              <p:spPr>
                <a:xfrm>
                  <a:off x="834284" y="5049291"/>
                  <a:ext cx="214435" cy="72844"/>
                </a:xfrm>
                <a:custGeom>
                  <a:avLst/>
                  <a:gdLst>
                    <a:gd name="connsiteX0" fmla="*/ 22215 w 214435"/>
                    <a:gd name="connsiteY0" fmla="*/ 2072 h 72844"/>
                    <a:gd name="connsiteX1" fmla="*/ 211625 w 214435"/>
                    <a:gd name="connsiteY1" fmla="*/ 69282 h 72844"/>
                    <a:gd name="connsiteX2" fmla="*/ 22215 w 214435"/>
                    <a:gd name="connsiteY2" fmla="*/ 2072 h 72844"/>
                  </a:gdLst>
                  <a:ahLst/>
                  <a:cxnLst>
                    <a:cxn ang="0">
                      <a:pos x="connsiteX0" y="connsiteY0"/>
                    </a:cxn>
                    <a:cxn ang="0">
                      <a:pos x="connsiteX1" y="connsiteY1"/>
                    </a:cxn>
                    <a:cxn ang="0">
                      <a:pos x="connsiteX2" y="connsiteY2"/>
                    </a:cxn>
                  </a:cxnLst>
                  <a:rect l="l" t="t" r="r" b="b"/>
                  <a:pathLst>
                    <a:path w="214435" h="72844">
                      <a:moveTo>
                        <a:pt x="22215" y="2072"/>
                      </a:moveTo>
                      <a:cubicBezTo>
                        <a:pt x="22215" y="2072"/>
                        <a:pt x="174965" y="50952"/>
                        <a:pt x="211625" y="69282"/>
                      </a:cubicBezTo>
                      <a:cubicBezTo>
                        <a:pt x="248285" y="93722"/>
                        <a:pt x="-87765" y="-16258"/>
                        <a:pt x="22215" y="2072"/>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5" name="Graphic 16">
                <a:extLst>
                  <a:ext uri="{FF2B5EF4-FFF2-40B4-BE49-F238E27FC236}">
                    <a16:creationId xmlns:a16="http://schemas.microsoft.com/office/drawing/2014/main" id="{B1454998-01E7-45C4-8164-3F7517CE8E6C}"/>
                  </a:ext>
                </a:extLst>
              </p:cNvPr>
              <p:cNvGrpSpPr/>
              <p:nvPr/>
            </p:nvGrpSpPr>
            <p:grpSpPr>
              <a:xfrm>
                <a:off x="652558" y="4037105"/>
                <a:ext cx="2763508" cy="2464399"/>
                <a:chOff x="652558" y="4037105"/>
                <a:chExt cx="2763508" cy="2464399"/>
              </a:xfrm>
            </p:grpSpPr>
            <p:sp>
              <p:nvSpPr>
                <p:cNvPr id="187" name="Freeform: Shape 186">
                  <a:extLst>
                    <a:ext uri="{FF2B5EF4-FFF2-40B4-BE49-F238E27FC236}">
                      <a16:creationId xmlns:a16="http://schemas.microsoft.com/office/drawing/2014/main" id="{1436875B-093F-4DFD-94B3-579027675513}"/>
                    </a:ext>
                  </a:extLst>
                </p:cNvPr>
                <p:cNvSpPr/>
                <p:nvPr/>
              </p:nvSpPr>
              <p:spPr>
                <a:xfrm>
                  <a:off x="856499" y="5167453"/>
                  <a:ext cx="24440" cy="18329"/>
                </a:xfrm>
                <a:custGeom>
                  <a:avLst/>
                  <a:gdLst>
                    <a:gd name="connsiteX0" fmla="*/ 12220 w 24440"/>
                    <a:gd name="connsiteY0" fmla="*/ 18330 h 18329"/>
                    <a:gd name="connsiteX1" fmla="*/ 0 w 24440"/>
                    <a:gd name="connsiteY1" fmla="*/ 12220 h 18329"/>
                    <a:gd name="connsiteX2" fmla="*/ 6110 w 24440"/>
                    <a:gd name="connsiteY2" fmla="*/ 0 h 18329"/>
                    <a:gd name="connsiteX3" fmla="*/ 24440 w 24440"/>
                    <a:gd name="connsiteY3" fmla="*/ 6110 h 18329"/>
                    <a:gd name="connsiteX4" fmla="*/ 12220 w 24440"/>
                    <a:gd name="connsiteY4" fmla="*/ 1833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0" h="18329">
                      <a:moveTo>
                        <a:pt x="12220" y="18330"/>
                      </a:moveTo>
                      <a:lnTo>
                        <a:pt x="0" y="12220"/>
                      </a:lnTo>
                      <a:lnTo>
                        <a:pt x="6110" y="0"/>
                      </a:lnTo>
                      <a:lnTo>
                        <a:pt x="24440" y="6110"/>
                      </a:lnTo>
                      <a:cubicBezTo>
                        <a:pt x="18330" y="12220"/>
                        <a:pt x="18330" y="12220"/>
                        <a:pt x="12220" y="1833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88" name="Graphic 16">
                  <a:extLst>
                    <a:ext uri="{FF2B5EF4-FFF2-40B4-BE49-F238E27FC236}">
                      <a16:creationId xmlns:a16="http://schemas.microsoft.com/office/drawing/2014/main" id="{42738B57-C697-4C4C-8E2B-35F8B5DB1FED}"/>
                    </a:ext>
                  </a:extLst>
                </p:cNvPr>
                <p:cNvGrpSpPr/>
                <p:nvPr/>
              </p:nvGrpSpPr>
              <p:grpSpPr>
                <a:xfrm>
                  <a:off x="748428" y="4037105"/>
                  <a:ext cx="2667637" cy="2292852"/>
                  <a:chOff x="748428" y="4037105"/>
                  <a:chExt cx="2667637" cy="2292852"/>
                </a:xfrm>
              </p:grpSpPr>
              <p:sp>
                <p:nvSpPr>
                  <p:cNvPr id="197" name="Freeform: Shape 196">
                    <a:extLst>
                      <a:ext uri="{FF2B5EF4-FFF2-40B4-BE49-F238E27FC236}">
                        <a16:creationId xmlns:a16="http://schemas.microsoft.com/office/drawing/2014/main" id="{9B81E006-2762-4E21-BD89-8149FEC5F45D}"/>
                      </a:ext>
                    </a:extLst>
                  </p:cNvPr>
                  <p:cNvSpPr/>
                  <p:nvPr/>
                </p:nvSpPr>
                <p:spPr>
                  <a:xfrm>
                    <a:off x="760307" y="4042327"/>
                    <a:ext cx="2644274" cy="2287629"/>
                  </a:xfrm>
                  <a:custGeom>
                    <a:avLst/>
                    <a:gdLst>
                      <a:gd name="connsiteX0" fmla="*/ 2631843 w 2644274"/>
                      <a:gd name="connsiteY0" fmla="*/ 1351196 h 2287629"/>
                      <a:gd name="connsiteX1" fmla="*/ 2430213 w 2644274"/>
                      <a:gd name="connsiteY1" fmla="*/ 605777 h 2287629"/>
                      <a:gd name="connsiteX2" fmla="*/ 2558524 w 2644274"/>
                      <a:gd name="connsiteY2" fmla="*/ 593557 h 2287629"/>
                      <a:gd name="connsiteX3" fmla="*/ 2332453 w 2644274"/>
                      <a:gd name="connsiteY3" fmla="*/ 550787 h 2287629"/>
                      <a:gd name="connsiteX4" fmla="*/ 2301903 w 2644274"/>
                      <a:gd name="connsiteY4" fmla="*/ 349157 h 2287629"/>
                      <a:gd name="connsiteX5" fmla="*/ 2259133 w 2644274"/>
                      <a:gd name="connsiteY5" fmla="*/ 483577 h 2287629"/>
                      <a:gd name="connsiteX6" fmla="*/ 1330413 w 2644274"/>
                      <a:gd name="connsiteY6" fmla="*/ 888 h 2287629"/>
                      <a:gd name="connsiteX7" fmla="*/ 83972 w 2644274"/>
                      <a:gd name="connsiteY7" fmla="*/ 349157 h 2287629"/>
                      <a:gd name="connsiteX8" fmla="*/ 206172 w 2644274"/>
                      <a:gd name="connsiteY8" fmla="*/ 330827 h 2287629"/>
                      <a:gd name="connsiteX9" fmla="*/ 10652 w 2644274"/>
                      <a:gd name="connsiteY9" fmla="*/ 752417 h 2287629"/>
                      <a:gd name="connsiteX10" fmla="*/ 59532 w 2644274"/>
                      <a:gd name="connsiteY10" fmla="*/ 691317 h 2287629"/>
                      <a:gd name="connsiteX11" fmla="*/ 90082 w 2644274"/>
                      <a:gd name="connsiteY11" fmla="*/ 923496 h 2287629"/>
                      <a:gd name="connsiteX12" fmla="*/ 114522 w 2644274"/>
                      <a:gd name="connsiteY12" fmla="*/ 1131236 h 2287629"/>
                      <a:gd name="connsiteX13" fmla="*/ 224502 w 2644274"/>
                      <a:gd name="connsiteY13" fmla="*/ 721867 h 2287629"/>
                      <a:gd name="connsiteX14" fmla="*/ 267272 w 2644274"/>
                      <a:gd name="connsiteY14" fmla="*/ 734087 h 2287629"/>
                      <a:gd name="connsiteX15" fmla="*/ 743852 w 2644274"/>
                      <a:gd name="connsiteY15" fmla="*/ 544677 h 2287629"/>
                      <a:gd name="connsiteX16" fmla="*/ 371142 w 2644274"/>
                      <a:gd name="connsiteY16" fmla="*/ 752417 h 2287629"/>
                      <a:gd name="connsiteX17" fmla="*/ 694972 w 2644274"/>
                      <a:gd name="connsiteY17" fmla="*/ 886836 h 2287629"/>
                      <a:gd name="connsiteX18" fmla="*/ 963812 w 2644274"/>
                      <a:gd name="connsiteY18" fmla="*/ 715757 h 2287629"/>
                      <a:gd name="connsiteX19" fmla="*/ 762182 w 2644274"/>
                      <a:gd name="connsiteY19" fmla="*/ 917386 h 2287629"/>
                      <a:gd name="connsiteX20" fmla="*/ 976032 w 2644274"/>
                      <a:gd name="connsiteY20" fmla="*/ 996816 h 2287629"/>
                      <a:gd name="connsiteX21" fmla="*/ 1238762 w 2644274"/>
                      <a:gd name="connsiteY21" fmla="*/ 819626 h 2287629"/>
                      <a:gd name="connsiteX22" fmla="*/ 1043242 w 2644274"/>
                      <a:gd name="connsiteY22" fmla="*/ 1027366 h 2287629"/>
                      <a:gd name="connsiteX23" fmla="*/ 1244872 w 2644274"/>
                      <a:gd name="connsiteY23" fmla="*/ 1131236 h 2287629"/>
                      <a:gd name="connsiteX24" fmla="*/ 1495383 w 2644274"/>
                      <a:gd name="connsiteY24" fmla="*/ 984596 h 2287629"/>
                      <a:gd name="connsiteX25" fmla="*/ 1318193 w 2644274"/>
                      <a:gd name="connsiteY25" fmla="*/ 1186226 h 2287629"/>
                      <a:gd name="connsiteX26" fmla="*/ 1458723 w 2644274"/>
                      <a:gd name="connsiteY26" fmla="*/ 1265656 h 2287629"/>
                      <a:gd name="connsiteX27" fmla="*/ 1666463 w 2644274"/>
                      <a:gd name="connsiteY27" fmla="*/ 1112906 h 2287629"/>
                      <a:gd name="connsiteX28" fmla="*/ 1544263 w 2644274"/>
                      <a:gd name="connsiteY28" fmla="*/ 1271766 h 2287629"/>
                      <a:gd name="connsiteX29" fmla="*/ 1709233 w 2644274"/>
                      <a:gd name="connsiteY29" fmla="*/ 1155676 h 2287629"/>
                      <a:gd name="connsiteX30" fmla="*/ 1684793 w 2644274"/>
                      <a:gd name="connsiteY30" fmla="*/ 1326756 h 2287629"/>
                      <a:gd name="connsiteX31" fmla="*/ 1794773 w 2644274"/>
                      <a:gd name="connsiteY31" fmla="*/ 1216776 h 2287629"/>
                      <a:gd name="connsiteX32" fmla="*/ 1642023 w 2644274"/>
                      <a:gd name="connsiteY32" fmla="*/ 1943865 h 2287629"/>
                      <a:gd name="connsiteX33" fmla="*/ 1923083 w 2644274"/>
                      <a:gd name="connsiteY33" fmla="*/ 1858325 h 2287629"/>
                      <a:gd name="connsiteX34" fmla="*/ 1806993 w 2644274"/>
                      <a:gd name="connsiteY34" fmla="*/ 2169935 h 2287629"/>
                      <a:gd name="connsiteX35" fmla="*/ 1654243 w 2644274"/>
                      <a:gd name="connsiteY35" fmla="*/ 2078285 h 2287629"/>
                      <a:gd name="connsiteX36" fmla="*/ 1507603 w 2644274"/>
                      <a:gd name="connsiteY36" fmla="*/ 2286025 h 2287629"/>
                      <a:gd name="connsiteX37" fmla="*/ 2057503 w 2644274"/>
                      <a:gd name="connsiteY37" fmla="*/ 2047735 h 2287629"/>
                      <a:gd name="connsiteX38" fmla="*/ 2039173 w 2644274"/>
                      <a:gd name="connsiteY38" fmla="*/ 2145495 h 2287629"/>
                      <a:gd name="connsiteX39" fmla="*/ 2369113 w 2644274"/>
                      <a:gd name="connsiteY39" fmla="*/ 1797225 h 2287629"/>
                      <a:gd name="connsiteX40" fmla="*/ 2417993 w 2644274"/>
                      <a:gd name="connsiteY40" fmla="*/ 1888875 h 2287629"/>
                      <a:gd name="connsiteX41" fmla="*/ 2472983 w 2644274"/>
                      <a:gd name="connsiteY41" fmla="*/ 1424516 h 2287629"/>
                      <a:gd name="connsiteX42" fmla="*/ 2534083 w 2644274"/>
                      <a:gd name="connsiteY42" fmla="*/ 1510056 h 2287629"/>
                      <a:gd name="connsiteX43" fmla="*/ 2515753 w 2644274"/>
                      <a:gd name="connsiteY43" fmla="*/ 1271766 h 2287629"/>
                      <a:gd name="connsiteX44" fmla="*/ 2631843 w 2644274"/>
                      <a:gd name="connsiteY44"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44274" h="2287629">
                        <a:moveTo>
                          <a:pt x="2631843" y="1351196"/>
                        </a:moveTo>
                        <a:cubicBezTo>
                          <a:pt x="2705163" y="746307"/>
                          <a:pt x="2430213" y="605777"/>
                          <a:pt x="2430213" y="605777"/>
                        </a:cubicBezTo>
                        <a:cubicBezTo>
                          <a:pt x="2430213" y="605777"/>
                          <a:pt x="2454653" y="593557"/>
                          <a:pt x="2558524" y="593557"/>
                        </a:cubicBezTo>
                        <a:cubicBezTo>
                          <a:pt x="2558524" y="593557"/>
                          <a:pt x="2448543" y="514127"/>
                          <a:pt x="2332453" y="550787"/>
                        </a:cubicBezTo>
                        <a:cubicBezTo>
                          <a:pt x="2344673" y="422477"/>
                          <a:pt x="2301903" y="349157"/>
                          <a:pt x="2301903" y="349157"/>
                        </a:cubicBezTo>
                        <a:cubicBezTo>
                          <a:pt x="2301903" y="349157"/>
                          <a:pt x="2301903" y="349157"/>
                          <a:pt x="2259133" y="483577"/>
                        </a:cubicBezTo>
                        <a:cubicBezTo>
                          <a:pt x="2045283" y="6998"/>
                          <a:pt x="1752003" y="-5222"/>
                          <a:pt x="1330413" y="888"/>
                        </a:cubicBezTo>
                        <a:cubicBezTo>
                          <a:pt x="255052" y="19218"/>
                          <a:pt x="83972" y="349157"/>
                          <a:pt x="83972" y="349157"/>
                        </a:cubicBezTo>
                        <a:cubicBezTo>
                          <a:pt x="83972" y="349157"/>
                          <a:pt x="96192" y="330827"/>
                          <a:pt x="206172" y="330827"/>
                        </a:cubicBezTo>
                        <a:cubicBezTo>
                          <a:pt x="-68778" y="465247"/>
                          <a:pt x="10652" y="752417"/>
                          <a:pt x="10652" y="752417"/>
                        </a:cubicBezTo>
                        <a:lnTo>
                          <a:pt x="59532" y="691317"/>
                        </a:lnTo>
                        <a:cubicBezTo>
                          <a:pt x="59532" y="691317"/>
                          <a:pt x="35092" y="789077"/>
                          <a:pt x="90082" y="923496"/>
                        </a:cubicBezTo>
                        <a:cubicBezTo>
                          <a:pt x="145072" y="1051806"/>
                          <a:pt x="114522" y="1131236"/>
                          <a:pt x="114522" y="1131236"/>
                        </a:cubicBezTo>
                        <a:cubicBezTo>
                          <a:pt x="181732" y="1021256"/>
                          <a:pt x="181732" y="831846"/>
                          <a:pt x="224502" y="721867"/>
                        </a:cubicBezTo>
                        <a:cubicBezTo>
                          <a:pt x="267272" y="734087"/>
                          <a:pt x="267272" y="734087"/>
                          <a:pt x="267272" y="734087"/>
                        </a:cubicBezTo>
                        <a:cubicBezTo>
                          <a:pt x="267272" y="734087"/>
                          <a:pt x="481122" y="526347"/>
                          <a:pt x="743852" y="544677"/>
                        </a:cubicBezTo>
                        <a:cubicBezTo>
                          <a:pt x="456682" y="648547"/>
                          <a:pt x="371142" y="752417"/>
                          <a:pt x="371142" y="752417"/>
                        </a:cubicBezTo>
                        <a:cubicBezTo>
                          <a:pt x="371142" y="752417"/>
                          <a:pt x="621652" y="831846"/>
                          <a:pt x="694972" y="886836"/>
                        </a:cubicBezTo>
                        <a:cubicBezTo>
                          <a:pt x="780512" y="782967"/>
                          <a:pt x="963812" y="715757"/>
                          <a:pt x="963812" y="715757"/>
                        </a:cubicBezTo>
                        <a:cubicBezTo>
                          <a:pt x="963812" y="715757"/>
                          <a:pt x="823282" y="807407"/>
                          <a:pt x="762182" y="917386"/>
                        </a:cubicBezTo>
                        <a:cubicBezTo>
                          <a:pt x="896602" y="941826"/>
                          <a:pt x="976032" y="996816"/>
                          <a:pt x="976032" y="996816"/>
                        </a:cubicBezTo>
                        <a:cubicBezTo>
                          <a:pt x="976032" y="996816"/>
                          <a:pt x="1079902" y="862396"/>
                          <a:pt x="1238762" y="819626"/>
                        </a:cubicBezTo>
                        <a:cubicBezTo>
                          <a:pt x="1110452" y="911276"/>
                          <a:pt x="1043242" y="1027366"/>
                          <a:pt x="1043242" y="1027366"/>
                        </a:cubicBezTo>
                        <a:lnTo>
                          <a:pt x="1244872" y="1131236"/>
                        </a:lnTo>
                        <a:cubicBezTo>
                          <a:pt x="1244872" y="1131236"/>
                          <a:pt x="1367073" y="1039586"/>
                          <a:pt x="1495383" y="984596"/>
                        </a:cubicBezTo>
                        <a:cubicBezTo>
                          <a:pt x="1367073" y="1100686"/>
                          <a:pt x="1318193" y="1186226"/>
                          <a:pt x="1318193" y="1186226"/>
                        </a:cubicBezTo>
                        <a:lnTo>
                          <a:pt x="1458723" y="1265656"/>
                        </a:lnTo>
                        <a:cubicBezTo>
                          <a:pt x="1458723" y="1265656"/>
                          <a:pt x="1587033" y="1198446"/>
                          <a:pt x="1666463" y="1112906"/>
                        </a:cubicBezTo>
                        <a:cubicBezTo>
                          <a:pt x="1574813" y="1235106"/>
                          <a:pt x="1544263" y="1271766"/>
                          <a:pt x="1544263" y="1271766"/>
                        </a:cubicBezTo>
                        <a:lnTo>
                          <a:pt x="1709233" y="1155676"/>
                        </a:lnTo>
                        <a:lnTo>
                          <a:pt x="1684793" y="1326756"/>
                        </a:lnTo>
                        <a:lnTo>
                          <a:pt x="1794773" y="1216776"/>
                        </a:lnTo>
                        <a:cubicBezTo>
                          <a:pt x="1794773" y="1216776"/>
                          <a:pt x="1770333" y="1711685"/>
                          <a:pt x="1642023" y="1943865"/>
                        </a:cubicBezTo>
                        <a:cubicBezTo>
                          <a:pt x="1745893" y="1839995"/>
                          <a:pt x="1868093" y="1803335"/>
                          <a:pt x="1923083" y="1858325"/>
                        </a:cubicBezTo>
                        <a:cubicBezTo>
                          <a:pt x="1984183" y="1919425"/>
                          <a:pt x="1965853" y="2108835"/>
                          <a:pt x="1806993" y="2169935"/>
                        </a:cubicBezTo>
                        <a:cubicBezTo>
                          <a:pt x="1666463" y="2224925"/>
                          <a:pt x="1648133" y="2114945"/>
                          <a:pt x="1654243" y="2078285"/>
                        </a:cubicBezTo>
                        <a:cubicBezTo>
                          <a:pt x="1599253" y="2194375"/>
                          <a:pt x="1507603" y="2286025"/>
                          <a:pt x="1507603" y="2286025"/>
                        </a:cubicBezTo>
                        <a:cubicBezTo>
                          <a:pt x="1916973" y="2310465"/>
                          <a:pt x="2057503" y="2047735"/>
                          <a:pt x="2057503" y="2047735"/>
                        </a:cubicBezTo>
                        <a:cubicBezTo>
                          <a:pt x="2057503" y="2047735"/>
                          <a:pt x="2063613" y="2096615"/>
                          <a:pt x="2039173" y="2145495"/>
                        </a:cubicBezTo>
                        <a:cubicBezTo>
                          <a:pt x="2204143" y="2090505"/>
                          <a:pt x="2369113" y="1901095"/>
                          <a:pt x="2369113" y="1797225"/>
                        </a:cubicBezTo>
                        <a:cubicBezTo>
                          <a:pt x="2405773" y="1839995"/>
                          <a:pt x="2417993" y="1888875"/>
                          <a:pt x="2417993" y="1888875"/>
                        </a:cubicBezTo>
                        <a:cubicBezTo>
                          <a:pt x="2564633" y="1583376"/>
                          <a:pt x="2472983" y="1424516"/>
                          <a:pt x="2472983" y="1424516"/>
                        </a:cubicBezTo>
                        <a:cubicBezTo>
                          <a:pt x="2472983" y="1424516"/>
                          <a:pt x="2527974" y="1473396"/>
                          <a:pt x="2534083" y="1510056"/>
                        </a:cubicBezTo>
                        <a:cubicBezTo>
                          <a:pt x="2576853" y="1338976"/>
                          <a:pt x="2515753" y="1271766"/>
                          <a:pt x="2515753" y="1271766"/>
                        </a:cubicBezTo>
                        <a:cubicBezTo>
                          <a:pt x="2515753" y="1271766"/>
                          <a:pt x="2564633" y="1277876"/>
                          <a:pt x="2631843" y="1351196"/>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8" name="Freeform: Shape 197">
                    <a:extLst>
                      <a:ext uri="{FF2B5EF4-FFF2-40B4-BE49-F238E27FC236}">
                        <a16:creationId xmlns:a16="http://schemas.microsoft.com/office/drawing/2014/main" id="{00EABA78-F42A-46C7-B20D-0C939502CB2C}"/>
                      </a:ext>
                    </a:extLst>
                  </p:cNvPr>
                  <p:cNvSpPr/>
                  <p:nvPr/>
                </p:nvSpPr>
                <p:spPr>
                  <a:xfrm>
                    <a:off x="748428" y="4037105"/>
                    <a:ext cx="2667637" cy="2292528"/>
                  </a:xfrm>
                  <a:custGeom>
                    <a:avLst/>
                    <a:gdLst>
                      <a:gd name="connsiteX0" fmla="*/ 1501152 w 2667637"/>
                      <a:gd name="connsiteY0" fmla="*/ 2291247 h 2292528"/>
                      <a:gd name="connsiteX1" fmla="*/ 1513372 w 2667637"/>
                      <a:gd name="connsiteY1" fmla="*/ 2279027 h 2292528"/>
                      <a:gd name="connsiteX2" fmla="*/ 1660012 w 2667637"/>
                      <a:gd name="connsiteY2" fmla="*/ 2077397 h 2292528"/>
                      <a:gd name="connsiteX3" fmla="*/ 1678342 w 2667637"/>
                      <a:gd name="connsiteY3" fmla="*/ 2040737 h 2292528"/>
                      <a:gd name="connsiteX4" fmla="*/ 1672232 w 2667637"/>
                      <a:gd name="connsiteY4" fmla="*/ 2083507 h 2292528"/>
                      <a:gd name="connsiteX5" fmla="*/ 1684452 w 2667637"/>
                      <a:gd name="connsiteY5" fmla="*/ 2138497 h 2292528"/>
                      <a:gd name="connsiteX6" fmla="*/ 1818872 w 2667637"/>
                      <a:gd name="connsiteY6" fmla="*/ 2169047 h 2292528"/>
                      <a:gd name="connsiteX7" fmla="*/ 1959402 w 2667637"/>
                      <a:gd name="connsiteY7" fmla="*/ 1997967 h 2292528"/>
                      <a:gd name="connsiteX8" fmla="*/ 1934962 w 2667637"/>
                      <a:gd name="connsiteY8" fmla="*/ 1863548 h 2292528"/>
                      <a:gd name="connsiteX9" fmla="*/ 1886082 w 2667637"/>
                      <a:gd name="connsiteY9" fmla="*/ 1839108 h 2292528"/>
                      <a:gd name="connsiteX10" fmla="*/ 1666122 w 2667637"/>
                      <a:gd name="connsiteY10" fmla="*/ 1949087 h 2292528"/>
                      <a:gd name="connsiteX11" fmla="*/ 1635572 w 2667637"/>
                      <a:gd name="connsiteY11" fmla="*/ 1979638 h 2292528"/>
                      <a:gd name="connsiteX12" fmla="*/ 1660012 w 2667637"/>
                      <a:gd name="connsiteY12" fmla="*/ 1936868 h 2292528"/>
                      <a:gd name="connsiteX13" fmla="*/ 1806652 w 2667637"/>
                      <a:gd name="connsiteY13" fmla="*/ 1234218 h 2292528"/>
                      <a:gd name="connsiteX14" fmla="*/ 1696672 w 2667637"/>
                      <a:gd name="connsiteY14" fmla="*/ 1344198 h 2292528"/>
                      <a:gd name="connsiteX15" fmla="*/ 1721112 w 2667637"/>
                      <a:gd name="connsiteY15" fmla="*/ 1167009 h 2292528"/>
                      <a:gd name="connsiteX16" fmla="*/ 1574472 w 2667637"/>
                      <a:gd name="connsiteY16" fmla="*/ 1264768 h 2292528"/>
                      <a:gd name="connsiteX17" fmla="*/ 1562252 w 2667637"/>
                      <a:gd name="connsiteY17" fmla="*/ 1252548 h 2292528"/>
                      <a:gd name="connsiteX18" fmla="*/ 1635572 w 2667637"/>
                      <a:gd name="connsiteY18" fmla="*/ 1160899 h 2292528"/>
                      <a:gd name="connsiteX19" fmla="*/ 1482822 w 2667637"/>
                      <a:gd name="connsiteY19" fmla="*/ 1264768 h 2292528"/>
                      <a:gd name="connsiteX20" fmla="*/ 1476712 w 2667637"/>
                      <a:gd name="connsiteY20" fmla="*/ 1264768 h 2292528"/>
                      <a:gd name="connsiteX21" fmla="*/ 1323962 w 2667637"/>
                      <a:gd name="connsiteY21" fmla="*/ 1179228 h 2292528"/>
                      <a:gd name="connsiteX22" fmla="*/ 1330072 w 2667637"/>
                      <a:gd name="connsiteY22" fmla="*/ 1173119 h 2292528"/>
                      <a:gd name="connsiteX23" fmla="*/ 1470602 w 2667637"/>
                      <a:gd name="connsiteY23" fmla="*/ 1002039 h 2292528"/>
                      <a:gd name="connsiteX24" fmla="*/ 1262862 w 2667637"/>
                      <a:gd name="connsiteY24" fmla="*/ 1130349 h 2292528"/>
                      <a:gd name="connsiteX25" fmla="*/ 1256752 w 2667637"/>
                      <a:gd name="connsiteY25" fmla="*/ 1130349 h 2292528"/>
                      <a:gd name="connsiteX26" fmla="*/ 1049011 w 2667637"/>
                      <a:gd name="connsiteY26" fmla="*/ 1032589 h 2292528"/>
                      <a:gd name="connsiteX27" fmla="*/ 1055121 w 2667637"/>
                      <a:gd name="connsiteY27" fmla="*/ 1026479 h 2292528"/>
                      <a:gd name="connsiteX28" fmla="*/ 1220091 w 2667637"/>
                      <a:gd name="connsiteY28" fmla="*/ 843179 h 2292528"/>
                      <a:gd name="connsiteX29" fmla="*/ 1000131 w 2667637"/>
                      <a:gd name="connsiteY29" fmla="*/ 1002039 h 2292528"/>
                      <a:gd name="connsiteX30" fmla="*/ 994021 w 2667637"/>
                      <a:gd name="connsiteY30" fmla="*/ 1008149 h 2292528"/>
                      <a:gd name="connsiteX31" fmla="*/ 987911 w 2667637"/>
                      <a:gd name="connsiteY31" fmla="*/ 1002039 h 2292528"/>
                      <a:gd name="connsiteX32" fmla="*/ 774061 w 2667637"/>
                      <a:gd name="connsiteY32" fmla="*/ 922609 h 2292528"/>
                      <a:gd name="connsiteX33" fmla="*/ 761841 w 2667637"/>
                      <a:gd name="connsiteY33" fmla="*/ 922609 h 2292528"/>
                      <a:gd name="connsiteX34" fmla="*/ 767951 w 2667637"/>
                      <a:gd name="connsiteY34" fmla="*/ 916499 h 2292528"/>
                      <a:gd name="connsiteX35" fmla="*/ 920701 w 2667637"/>
                      <a:gd name="connsiteY35" fmla="*/ 751529 h 2292528"/>
                      <a:gd name="connsiteX36" fmla="*/ 719071 w 2667637"/>
                      <a:gd name="connsiteY36" fmla="*/ 892059 h 2292528"/>
                      <a:gd name="connsiteX37" fmla="*/ 712961 w 2667637"/>
                      <a:gd name="connsiteY37" fmla="*/ 898169 h 2292528"/>
                      <a:gd name="connsiteX38" fmla="*/ 706851 w 2667637"/>
                      <a:gd name="connsiteY38" fmla="*/ 892059 h 2292528"/>
                      <a:gd name="connsiteX39" fmla="*/ 383021 w 2667637"/>
                      <a:gd name="connsiteY39" fmla="*/ 757639 h 2292528"/>
                      <a:gd name="connsiteX40" fmla="*/ 370801 w 2667637"/>
                      <a:gd name="connsiteY40" fmla="*/ 751529 h 2292528"/>
                      <a:gd name="connsiteX41" fmla="*/ 376911 w 2667637"/>
                      <a:gd name="connsiteY41" fmla="*/ 745419 h 2292528"/>
                      <a:gd name="connsiteX42" fmla="*/ 719071 w 2667637"/>
                      <a:gd name="connsiteY42" fmla="*/ 543789 h 2292528"/>
                      <a:gd name="connsiteX43" fmla="*/ 279151 w 2667637"/>
                      <a:gd name="connsiteY43" fmla="*/ 727089 h 2292528"/>
                      <a:gd name="connsiteX44" fmla="*/ 279151 w 2667637"/>
                      <a:gd name="connsiteY44" fmla="*/ 727089 h 2292528"/>
                      <a:gd name="connsiteX45" fmla="*/ 236381 w 2667637"/>
                      <a:gd name="connsiteY45" fmla="*/ 714869 h 2292528"/>
                      <a:gd name="connsiteX46" fmla="*/ 199721 w 2667637"/>
                      <a:gd name="connsiteY46" fmla="*/ 879839 h 2292528"/>
                      <a:gd name="connsiteX47" fmla="*/ 126401 w 2667637"/>
                      <a:gd name="connsiteY47" fmla="*/ 1124239 h 2292528"/>
                      <a:gd name="connsiteX48" fmla="*/ 89741 w 2667637"/>
                      <a:gd name="connsiteY48" fmla="*/ 1185338 h 2292528"/>
                      <a:gd name="connsiteX49" fmla="*/ 114181 w 2667637"/>
                      <a:gd name="connsiteY49" fmla="*/ 1118129 h 2292528"/>
                      <a:gd name="connsiteX50" fmla="*/ 89741 w 2667637"/>
                      <a:gd name="connsiteY50" fmla="*/ 916499 h 2292528"/>
                      <a:gd name="connsiteX51" fmla="*/ 59191 w 2667637"/>
                      <a:gd name="connsiteY51" fmla="*/ 708759 h 2292528"/>
                      <a:gd name="connsiteX52" fmla="*/ 16421 w 2667637"/>
                      <a:gd name="connsiteY52" fmla="*/ 763749 h 2292528"/>
                      <a:gd name="connsiteX53" fmla="*/ 10311 w 2667637"/>
                      <a:gd name="connsiteY53" fmla="*/ 757639 h 2292528"/>
                      <a:gd name="connsiteX54" fmla="*/ 181391 w 2667637"/>
                      <a:gd name="connsiteY54" fmla="*/ 342160 h 2292528"/>
                      <a:gd name="connsiteX55" fmla="*/ 101961 w 2667637"/>
                      <a:gd name="connsiteY55" fmla="*/ 360490 h 2292528"/>
                      <a:gd name="connsiteX56" fmla="*/ 89741 w 2667637"/>
                      <a:gd name="connsiteY56" fmla="*/ 354380 h 2292528"/>
                      <a:gd name="connsiteX57" fmla="*/ 89741 w 2667637"/>
                      <a:gd name="connsiteY57" fmla="*/ 354380 h 2292528"/>
                      <a:gd name="connsiteX58" fmla="*/ 89741 w 2667637"/>
                      <a:gd name="connsiteY58" fmla="*/ 354380 h 2292528"/>
                      <a:gd name="connsiteX59" fmla="*/ 89741 w 2667637"/>
                      <a:gd name="connsiteY59" fmla="*/ 354380 h 2292528"/>
                      <a:gd name="connsiteX60" fmla="*/ 1348402 w 2667637"/>
                      <a:gd name="connsiteY60" fmla="*/ 0 h 2292528"/>
                      <a:gd name="connsiteX61" fmla="*/ 1666122 w 2667637"/>
                      <a:gd name="connsiteY61" fmla="*/ 12220 h 2292528"/>
                      <a:gd name="connsiteX62" fmla="*/ 2277122 w 2667637"/>
                      <a:gd name="connsiteY62" fmla="*/ 476579 h 2292528"/>
                      <a:gd name="connsiteX63" fmla="*/ 2319892 w 2667637"/>
                      <a:gd name="connsiteY63" fmla="*/ 342160 h 2292528"/>
                      <a:gd name="connsiteX64" fmla="*/ 2326002 w 2667637"/>
                      <a:gd name="connsiteY64" fmla="*/ 354380 h 2292528"/>
                      <a:gd name="connsiteX65" fmla="*/ 2356552 w 2667637"/>
                      <a:gd name="connsiteY65" fmla="*/ 549899 h 2292528"/>
                      <a:gd name="connsiteX66" fmla="*/ 2435982 w 2667637"/>
                      <a:gd name="connsiteY66" fmla="*/ 543789 h 2292528"/>
                      <a:gd name="connsiteX67" fmla="*/ 2576512 w 2667637"/>
                      <a:gd name="connsiteY67" fmla="*/ 592669 h 2292528"/>
                      <a:gd name="connsiteX68" fmla="*/ 2594842 w 2667637"/>
                      <a:gd name="connsiteY68" fmla="*/ 604889 h 2292528"/>
                      <a:gd name="connsiteX69" fmla="*/ 2576512 w 2667637"/>
                      <a:gd name="connsiteY69" fmla="*/ 604889 h 2292528"/>
                      <a:gd name="connsiteX70" fmla="*/ 2466532 w 2667637"/>
                      <a:gd name="connsiteY70" fmla="*/ 617109 h 2292528"/>
                      <a:gd name="connsiteX71" fmla="*/ 2655942 w 2667637"/>
                      <a:gd name="connsiteY71" fmla="*/ 1362528 h 2292528"/>
                      <a:gd name="connsiteX72" fmla="*/ 2655942 w 2667637"/>
                      <a:gd name="connsiteY72" fmla="*/ 1380858 h 2292528"/>
                      <a:gd name="connsiteX73" fmla="*/ 2637613 w 2667637"/>
                      <a:gd name="connsiteY73" fmla="*/ 1362528 h 2292528"/>
                      <a:gd name="connsiteX74" fmla="*/ 2545962 w 2667637"/>
                      <a:gd name="connsiteY74" fmla="*/ 1289208 h 2292528"/>
                      <a:gd name="connsiteX75" fmla="*/ 2552072 w 2667637"/>
                      <a:gd name="connsiteY75" fmla="*/ 1515278 h 2292528"/>
                      <a:gd name="connsiteX76" fmla="*/ 2545962 w 2667637"/>
                      <a:gd name="connsiteY76" fmla="*/ 1545828 h 2292528"/>
                      <a:gd name="connsiteX77" fmla="*/ 2539853 w 2667637"/>
                      <a:gd name="connsiteY77" fmla="*/ 1515278 h 2292528"/>
                      <a:gd name="connsiteX78" fmla="*/ 2503192 w 2667637"/>
                      <a:gd name="connsiteY78" fmla="*/ 1460288 h 2292528"/>
                      <a:gd name="connsiteX79" fmla="*/ 2429872 w 2667637"/>
                      <a:gd name="connsiteY79" fmla="*/ 1900208 h 2292528"/>
                      <a:gd name="connsiteX80" fmla="*/ 2417652 w 2667637"/>
                      <a:gd name="connsiteY80" fmla="*/ 1918538 h 2292528"/>
                      <a:gd name="connsiteX81" fmla="*/ 2423762 w 2667637"/>
                      <a:gd name="connsiteY81" fmla="*/ 1894098 h 2292528"/>
                      <a:gd name="connsiteX82" fmla="*/ 2387102 w 2667637"/>
                      <a:gd name="connsiteY82" fmla="*/ 1820778 h 2292528"/>
                      <a:gd name="connsiteX83" fmla="*/ 2057162 w 2667637"/>
                      <a:gd name="connsiteY83" fmla="*/ 2150717 h 2292528"/>
                      <a:gd name="connsiteX84" fmla="*/ 2038832 w 2667637"/>
                      <a:gd name="connsiteY84" fmla="*/ 2156827 h 2292528"/>
                      <a:gd name="connsiteX85" fmla="*/ 2044942 w 2667637"/>
                      <a:gd name="connsiteY85" fmla="*/ 2138497 h 2292528"/>
                      <a:gd name="connsiteX86" fmla="*/ 2063272 w 2667637"/>
                      <a:gd name="connsiteY86" fmla="*/ 2065177 h 2292528"/>
                      <a:gd name="connsiteX87" fmla="*/ 1519482 w 2667637"/>
                      <a:gd name="connsiteY87" fmla="*/ 2291247 h 2292528"/>
                      <a:gd name="connsiteX88" fmla="*/ 1501152 w 2667637"/>
                      <a:gd name="connsiteY88" fmla="*/ 2291247 h 2292528"/>
                      <a:gd name="connsiteX89" fmla="*/ 1660012 w 2667637"/>
                      <a:gd name="connsiteY89" fmla="*/ 2107947 h 2292528"/>
                      <a:gd name="connsiteX90" fmla="*/ 1531702 w 2667637"/>
                      <a:gd name="connsiteY90" fmla="*/ 2279027 h 2292528"/>
                      <a:gd name="connsiteX91" fmla="*/ 2063272 w 2667637"/>
                      <a:gd name="connsiteY91" fmla="*/ 2040737 h 2292528"/>
                      <a:gd name="connsiteX92" fmla="*/ 2075492 w 2667637"/>
                      <a:gd name="connsiteY92" fmla="*/ 2022407 h 2292528"/>
                      <a:gd name="connsiteX93" fmla="*/ 2081602 w 2667637"/>
                      <a:gd name="connsiteY93" fmla="*/ 2040737 h 2292528"/>
                      <a:gd name="connsiteX94" fmla="*/ 2069382 w 2667637"/>
                      <a:gd name="connsiteY94" fmla="*/ 2132387 h 2292528"/>
                      <a:gd name="connsiteX95" fmla="*/ 2374882 w 2667637"/>
                      <a:gd name="connsiteY95" fmla="*/ 1802448 h 2292528"/>
                      <a:gd name="connsiteX96" fmla="*/ 2374882 w 2667637"/>
                      <a:gd name="connsiteY96" fmla="*/ 1784118 h 2292528"/>
                      <a:gd name="connsiteX97" fmla="*/ 2387102 w 2667637"/>
                      <a:gd name="connsiteY97" fmla="*/ 1802448 h 2292528"/>
                      <a:gd name="connsiteX98" fmla="*/ 2429872 w 2667637"/>
                      <a:gd name="connsiteY98" fmla="*/ 1881878 h 2292528"/>
                      <a:gd name="connsiteX99" fmla="*/ 2478752 w 2667637"/>
                      <a:gd name="connsiteY99" fmla="*/ 1441958 h 2292528"/>
                      <a:gd name="connsiteX100" fmla="*/ 2454312 w 2667637"/>
                      <a:gd name="connsiteY100" fmla="*/ 1399188 h 2292528"/>
                      <a:gd name="connsiteX101" fmla="*/ 2484862 w 2667637"/>
                      <a:gd name="connsiteY101" fmla="*/ 1429738 h 2292528"/>
                      <a:gd name="connsiteX102" fmla="*/ 2539853 w 2667637"/>
                      <a:gd name="connsiteY102" fmla="*/ 1496948 h 2292528"/>
                      <a:gd name="connsiteX103" fmla="*/ 2515412 w 2667637"/>
                      <a:gd name="connsiteY103" fmla="*/ 1283098 h 2292528"/>
                      <a:gd name="connsiteX104" fmla="*/ 2503192 w 2667637"/>
                      <a:gd name="connsiteY104" fmla="*/ 1264768 h 2292528"/>
                      <a:gd name="connsiteX105" fmla="*/ 2527632 w 2667637"/>
                      <a:gd name="connsiteY105" fmla="*/ 1270878 h 2292528"/>
                      <a:gd name="connsiteX106" fmla="*/ 2631503 w 2667637"/>
                      <a:gd name="connsiteY106" fmla="*/ 1350308 h 2292528"/>
                      <a:gd name="connsiteX107" fmla="*/ 2558183 w 2667637"/>
                      <a:gd name="connsiteY107" fmla="*/ 769859 h 2292528"/>
                      <a:gd name="connsiteX108" fmla="*/ 2435982 w 2667637"/>
                      <a:gd name="connsiteY108" fmla="*/ 629329 h 2292528"/>
                      <a:gd name="connsiteX109" fmla="*/ 2429872 w 2667637"/>
                      <a:gd name="connsiteY109" fmla="*/ 610999 h 2292528"/>
                      <a:gd name="connsiteX110" fmla="*/ 2442092 w 2667637"/>
                      <a:gd name="connsiteY110" fmla="*/ 604889 h 2292528"/>
                      <a:gd name="connsiteX111" fmla="*/ 2552072 w 2667637"/>
                      <a:gd name="connsiteY111" fmla="*/ 592669 h 2292528"/>
                      <a:gd name="connsiteX112" fmla="*/ 2442092 w 2667637"/>
                      <a:gd name="connsiteY112" fmla="*/ 556009 h 2292528"/>
                      <a:gd name="connsiteX113" fmla="*/ 2356552 w 2667637"/>
                      <a:gd name="connsiteY113" fmla="*/ 562119 h 2292528"/>
                      <a:gd name="connsiteX114" fmla="*/ 2344332 w 2667637"/>
                      <a:gd name="connsiteY114" fmla="*/ 568229 h 2292528"/>
                      <a:gd name="connsiteX115" fmla="*/ 2344332 w 2667637"/>
                      <a:gd name="connsiteY115" fmla="*/ 556009 h 2292528"/>
                      <a:gd name="connsiteX116" fmla="*/ 2326002 w 2667637"/>
                      <a:gd name="connsiteY116" fmla="*/ 378820 h 2292528"/>
                      <a:gd name="connsiteX117" fmla="*/ 2283232 w 2667637"/>
                      <a:gd name="connsiteY117" fmla="*/ 519349 h 2292528"/>
                      <a:gd name="connsiteX118" fmla="*/ 2271012 w 2667637"/>
                      <a:gd name="connsiteY118" fmla="*/ 494909 h 2292528"/>
                      <a:gd name="connsiteX119" fmla="*/ 1666122 w 2667637"/>
                      <a:gd name="connsiteY119" fmla="*/ 24440 h 2292528"/>
                      <a:gd name="connsiteX120" fmla="*/ 1348402 w 2667637"/>
                      <a:gd name="connsiteY120" fmla="*/ 12220 h 2292528"/>
                      <a:gd name="connsiteX121" fmla="*/ 114181 w 2667637"/>
                      <a:gd name="connsiteY121" fmla="*/ 336050 h 2292528"/>
                      <a:gd name="connsiteX122" fmla="*/ 211941 w 2667637"/>
                      <a:gd name="connsiteY122" fmla="*/ 329940 h 2292528"/>
                      <a:gd name="connsiteX123" fmla="*/ 242491 w 2667637"/>
                      <a:gd name="connsiteY123" fmla="*/ 329940 h 2292528"/>
                      <a:gd name="connsiteX124" fmla="*/ 218051 w 2667637"/>
                      <a:gd name="connsiteY124" fmla="*/ 342160 h 2292528"/>
                      <a:gd name="connsiteX125" fmla="*/ 22531 w 2667637"/>
                      <a:gd name="connsiteY125" fmla="*/ 739309 h 2292528"/>
                      <a:gd name="connsiteX126" fmla="*/ 83631 w 2667637"/>
                      <a:gd name="connsiteY126" fmla="*/ 659879 h 2292528"/>
                      <a:gd name="connsiteX127" fmla="*/ 77521 w 2667637"/>
                      <a:gd name="connsiteY127" fmla="*/ 690429 h 2292528"/>
                      <a:gd name="connsiteX128" fmla="*/ 108071 w 2667637"/>
                      <a:gd name="connsiteY128" fmla="*/ 916499 h 2292528"/>
                      <a:gd name="connsiteX129" fmla="*/ 144731 w 2667637"/>
                      <a:gd name="connsiteY129" fmla="*/ 1081469 h 2292528"/>
                      <a:gd name="connsiteX130" fmla="*/ 193611 w 2667637"/>
                      <a:gd name="connsiteY130" fmla="*/ 885949 h 2292528"/>
                      <a:gd name="connsiteX131" fmla="*/ 236381 w 2667637"/>
                      <a:gd name="connsiteY131" fmla="*/ 708759 h 2292528"/>
                      <a:gd name="connsiteX132" fmla="*/ 236381 w 2667637"/>
                      <a:gd name="connsiteY132" fmla="*/ 702649 h 2292528"/>
                      <a:gd name="connsiteX133" fmla="*/ 279151 w 2667637"/>
                      <a:gd name="connsiteY133" fmla="*/ 714869 h 2292528"/>
                      <a:gd name="connsiteX134" fmla="*/ 761841 w 2667637"/>
                      <a:gd name="connsiteY134" fmla="*/ 531569 h 2292528"/>
                      <a:gd name="connsiteX135" fmla="*/ 792391 w 2667637"/>
                      <a:gd name="connsiteY135" fmla="*/ 531569 h 2292528"/>
                      <a:gd name="connsiteX136" fmla="*/ 761841 w 2667637"/>
                      <a:gd name="connsiteY136" fmla="*/ 549899 h 2292528"/>
                      <a:gd name="connsiteX137" fmla="*/ 401351 w 2667637"/>
                      <a:gd name="connsiteY137" fmla="*/ 751529 h 2292528"/>
                      <a:gd name="connsiteX138" fmla="*/ 712961 w 2667637"/>
                      <a:gd name="connsiteY138" fmla="*/ 879839 h 2292528"/>
                      <a:gd name="connsiteX139" fmla="*/ 981801 w 2667637"/>
                      <a:gd name="connsiteY139" fmla="*/ 708759 h 2292528"/>
                      <a:gd name="connsiteX140" fmla="*/ 987911 w 2667637"/>
                      <a:gd name="connsiteY140" fmla="*/ 720979 h 2292528"/>
                      <a:gd name="connsiteX141" fmla="*/ 792391 w 2667637"/>
                      <a:gd name="connsiteY141" fmla="*/ 910389 h 2292528"/>
                      <a:gd name="connsiteX142" fmla="*/ 994021 w 2667637"/>
                      <a:gd name="connsiteY142" fmla="*/ 983709 h 2292528"/>
                      <a:gd name="connsiteX143" fmla="*/ 1256752 w 2667637"/>
                      <a:gd name="connsiteY143" fmla="*/ 812629 h 2292528"/>
                      <a:gd name="connsiteX144" fmla="*/ 1293412 w 2667637"/>
                      <a:gd name="connsiteY144" fmla="*/ 806519 h 2292528"/>
                      <a:gd name="connsiteX145" fmla="*/ 1262862 w 2667637"/>
                      <a:gd name="connsiteY145" fmla="*/ 830959 h 2292528"/>
                      <a:gd name="connsiteX146" fmla="*/ 1073451 w 2667637"/>
                      <a:gd name="connsiteY146" fmla="*/ 1032589 h 2292528"/>
                      <a:gd name="connsiteX147" fmla="*/ 1262862 w 2667637"/>
                      <a:gd name="connsiteY147" fmla="*/ 1130349 h 2292528"/>
                      <a:gd name="connsiteX148" fmla="*/ 1507262 w 2667637"/>
                      <a:gd name="connsiteY148" fmla="*/ 983709 h 2292528"/>
                      <a:gd name="connsiteX149" fmla="*/ 1550032 w 2667637"/>
                      <a:gd name="connsiteY149" fmla="*/ 965379 h 2292528"/>
                      <a:gd name="connsiteX150" fmla="*/ 1519482 w 2667637"/>
                      <a:gd name="connsiteY150" fmla="*/ 995929 h 2292528"/>
                      <a:gd name="connsiteX151" fmla="*/ 1348402 w 2667637"/>
                      <a:gd name="connsiteY151" fmla="*/ 1185338 h 2292528"/>
                      <a:gd name="connsiteX152" fmla="*/ 1476712 w 2667637"/>
                      <a:gd name="connsiteY152" fmla="*/ 1258658 h 2292528"/>
                      <a:gd name="connsiteX153" fmla="*/ 1678342 w 2667637"/>
                      <a:gd name="connsiteY153" fmla="*/ 1105909 h 2292528"/>
                      <a:gd name="connsiteX154" fmla="*/ 1690562 w 2667637"/>
                      <a:gd name="connsiteY154" fmla="*/ 1112019 h 2292528"/>
                      <a:gd name="connsiteX155" fmla="*/ 1605022 w 2667637"/>
                      <a:gd name="connsiteY155" fmla="*/ 1228108 h 2292528"/>
                      <a:gd name="connsiteX156" fmla="*/ 1727222 w 2667637"/>
                      <a:gd name="connsiteY156" fmla="*/ 1142569 h 2292528"/>
                      <a:gd name="connsiteX157" fmla="*/ 1702782 w 2667637"/>
                      <a:gd name="connsiteY157" fmla="*/ 1307538 h 2292528"/>
                      <a:gd name="connsiteX158" fmla="*/ 1812762 w 2667637"/>
                      <a:gd name="connsiteY158" fmla="*/ 1197559 h 2292528"/>
                      <a:gd name="connsiteX159" fmla="*/ 1812762 w 2667637"/>
                      <a:gd name="connsiteY159" fmla="*/ 1215888 h 2292528"/>
                      <a:gd name="connsiteX160" fmla="*/ 1678342 w 2667637"/>
                      <a:gd name="connsiteY160" fmla="*/ 1912428 h 2292528"/>
                      <a:gd name="connsiteX161" fmla="*/ 1886082 w 2667637"/>
                      <a:gd name="connsiteY161" fmla="*/ 1826888 h 2292528"/>
                      <a:gd name="connsiteX162" fmla="*/ 1947182 w 2667637"/>
                      <a:gd name="connsiteY162" fmla="*/ 1851328 h 2292528"/>
                      <a:gd name="connsiteX163" fmla="*/ 1977732 w 2667637"/>
                      <a:gd name="connsiteY163" fmla="*/ 1997967 h 2292528"/>
                      <a:gd name="connsiteX164" fmla="*/ 1824982 w 2667637"/>
                      <a:gd name="connsiteY164" fmla="*/ 2181267 h 2292528"/>
                      <a:gd name="connsiteX165" fmla="*/ 1672232 w 2667637"/>
                      <a:gd name="connsiteY165" fmla="*/ 2144607 h 2292528"/>
                      <a:gd name="connsiteX166" fmla="*/ 1660012 w 2667637"/>
                      <a:gd name="connsiteY166" fmla="*/ 2107947 h 22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667637" h="2292528">
                        <a:moveTo>
                          <a:pt x="1501152" y="2291247"/>
                        </a:moveTo>
                        <a:lnTo>
                          <a:pt x="1513372" y="2279027"/>
                        </a:lnTo>
                        <a:cubicBezTo>
                          <a:pt x="1513372" y="2279027"/>
                          <a:pt x="1605022" y="2187377"/>
                          <a:pt x="1660012" y="2077397"/>
                        </a:cubicBezTo>
                        <a:lnTo>
                          <a:pt x="1678342" y="2040737"/>
                        </a:lnTo>
                        <a:lnTo>
                          <a:pt x="1672232" y="2083507"/>
                        </a:lnTo>
                        <a:cubicBezTo>
                          <a:pt x="1672232" y="2095727"/>
                          <a:pt x="1672232" y="2120167"/>
                          <a:pt x="1684452" y="2138497"/>
                        </a:cubicBezTo>
                        <a:cubicBezTo>
                          <a:pt x="1702782" y="2181267"/>
                          <a:pt x="1751662" y="2193487"/>
                          <a:pt x="1818872" y="2169047"/>
                        </a:cubicBezTo>
                        <a:cubicBezTo>
                          <a:pt x="1922742" y="2126277"/>
                          <a:pt x="1953292" y="2034627"/>
                          <a:pt x="1959402" y="1997967"/>
                        </a:cubicBezTo>
                        <a:cubicBezTo>
                          <a:pt x="1971622" y="1942977"/>
                          <a:pt x="1959402" y="1894098"/>
                          <a:pt x="1934962" y="1863548"/>
                        </a:cubicBezTo>
                        <a:cubicBezTo>
                          <a:pt x="1922742" y="1851328"/>
                          <a:pt x="1904412" y="1845218"/>
                          <a:pt x="1886082" y="1839108"/>
                        </a:cubicBezTo>
                        <a:cubicBezTo>
                          <a:pt x="1824982" y="1832998"/>
                          <a:pt x="1739442" y="1875768"/>
                          <a:pt x="1666122" y="1949087"/>
                        </a:cubicBezTo>
                        <a:lnTo>
                          <a:pt x="1635572" y="1979638"/>
                        </a:lnTo>
                        <a:lnTo>
                          <a:pt x="1660012" y="1936868"/>
                        </a:lnTo>
                        <a:cubicBezTo>
                          <a:pt x="1769992" y="1735238"/>
                          <a:pt x="1800542" y="1325868"/>
                          <a:pt x="1806652" y="1234218"/>
                        </a:cubicBezTo>
                        <a:lnTo>
                          <a:pt x="1696672" y="1344198"/>
                        </a:lnTo>
                        <a:lnTo>
                          <a:pt x="1721112" y="1167009"/>
                        </a:lnTo>
                        <a:lnTo>
                          <a:pt x="1574472" y="1264768"/>
                        </a:lnTo>
                        <a:lnTo>
                          <a:pt x="1562252" y="1252548"/>
                        </a:lnTo>
                        <a:cubicBezTo>
                          <a:pt x="1562252" y="1252548"/>
                          <a:pt x="1586692" y="1228108"/>
                          <a:pt x="1635572" y="1160899"/>
                        </a:cubicBezTo>
                        <a:cubicBezTo>
                          <a:pt x="1562252" y="1221998"/>
                          <a:pt x="1482822" y="1264768"/>
                          <a:pt x="1482822" y="1264768"/>
                        </a:cubicBezTo>
                        <a:lnTo>
                          <a:pt x="1476712" y="1264768"/>
                        </a:lnTo>
                        <a:lnTo>
                          <a:pt x="1323962" y="1179228"/>
                        </a:lnTo>
                        <a:lnTo>
                          <a:pt x="1330072" y="1173119"/>
                        </a:lnTo>
                        <a:cubicBezTo>
                          <a:pt x="1330072" y="1167009"/>
                          <a:pt x="1366732" y="1105909"/>
                          <a:pt x="1470602" y="1002039"/>
                        </a:cubicBezTo>
                        <a:cubicBezTo>
                          <a:pt x="1360622" y="1057029"/>
                          <a:pt x="1262862" y="1130349"/>
                          <a:pt x="1262862" y="1130349"/>
                        </a:cubicBezTo>
                        <a:lnTo>
                          <a:pt x="1256752" y="1130349"/>
                        </a:lnTo>
                        <a:lnTo>
                          <a:pt x="1049011" y="1032589"/>
                        </a:lnTo>
                        <a:lnTo>
                          <a:pt x="1055121" y="1026479"/>
                        </a:lnTo>
                        <a:cubicBezTo>
                          <a:pt x="1055121" y="1026479"/>
                          <a:pt x="1110111" y="928719"/>
                          <a:pt x="1220091" y="843179"/>
                        </a:cubicBezTo>
                        <a:cubicBezTo>
                          <a:pt x="1085671" y="892059"/>
                          <a:pt x="1000131" y="1002039"/>
                          <a:pt x="1000131" y="1002039"/>
                        </a:cubicBezTo>
                        <a:lnTo>
                          <a:pt x="994021" y="1008149"/>
                        </a:lnTo>
                        <a:lnTo>
                          <a:pt x="987911" y="1002039"/>
                        </a:lnTo>
                        <a:cubicBezTo>
                          <a:pt x="987911" y="1002039"/>
                          <a:pt x="908481" y="947049"/>
                          <a:pt x="774061" y="922609"/>
                        </a:cubicBezTo>
                        <a:lnTo>
                          <a:pt x="761841" y="922609"/>
                        </a:lnTo>
                        <a:lnTo>
                          <a:pt x="767951" y="916499"/>
                        </a:lnTo>
                        <a:cubicBezTo>
                          <a:pt x="804611" y="849289"/>
                          <a:pt x="871821" y="788189"/>
                          <a:pt x="920701" y="751529"/>
                        </a:cubicBezTo>
                        <a:cubicBezTo>
                          <a:pt x="859601" y="782079"/>
                          <a:pt x="767951" y="830959"/>
                          <a:pt x="719071" y="892059"/>
                        </a:cubicBezTo>
                        <a:lnTo>
                          <a:pt x="712961" y="898169"/>
                        </a:lnTo>
                        <a:lnTo>
                          <a:pt x="706851" y="892059"/>
                        </a:lnTo>
                        <a:cubicBezTo>
                          <a:pt x="639641" y="837069"/>
                          <a:pt x="389131" y="757639"/>
                          <a:pt x="383021" y="757639"/>
                        </a:cubicBezTo>
                        <a:lnTo>
                          <a:pt x="370801" y="751529"/>
                        </a:lnTo>
                        <a:lnTo>
                          <a:pt x="376911" y="745419"/>
                        </a:lnTo>
                        <a:cubicBezTo>
                          <a:pt x="383021" y="739309"/>
                          <a:pt x="456341" y="647659"/>
                          <a:pt x="719071" y="543789"/>
                        </a:cubicBezTo>
                        <a:cubicBezTo>
                          <a:pt x="480781" y="543789"/>
                          <a:pt x="285261" y="727089"/>
                          <a:pt x="279151" y="727089"/>
                        </a:cubicBezTo>
                        <a:lnTo>
                          <a:pt x="279151" y="727089"/>
                        </a:lnTo>
                        <a:lnTo>
                          <a:pt x="236381" y="714869"/>
                        </a:lnTo>
                        <a:cubicBezTo>
                          <a:pt x="218051" y="763749"/>
                          <a:pt x="205831" y="818739"/>
                          <a:pt x="199721" y="879839"/>
                        </a:cubicBezTo>
                        <a:cubicBezTo>
                          <a:pt x="181391" y="965379"/>
                          <a:pt x="169171" y="1057029"/>
                          <a:pt x="126401" y="1124239"/>
                        </a:cubicBezTo>
                        <a:lnTo>
                          <a:pt x="89741" y="1185338"/>
                        </a:lnTo>
                        <a:lnTo>
                          <a:pt x="114181" y="1118129"/>
                        </a:lnTo>
                        <a:cubicBezTo>
                          <a:pt x="114181" y="1118129"/>
                          <a:pt x="138621" y="1044809"/>
                          <a:pt x="89741" y="916499"/>
                        </a:cubicBezTo>
                        <a:cubicBezTo>
                          <a:pt x="53081" y="824849"/>
                          <a:pt x="53081" y="745419"/>
                          <a:pt x="59191" y="708759"/>
                        </a:cubicBezTo>
                        <a:lnTo>
                          <a:pt x="16421" y="763749"/>
                        </a:lnTo>
                        <a:lnTo>
                          <a:pt x="10311" y="757639"/>
                        </a:lnTo>
                        <a:cubicBezTo>
                          <a:pt x="10311" y="757639"/>
                          <a:pt x="-63009" y="488799"/>
                          <a:pt x="181391" y="342160"/>
                        </a:cubicBezTo>
                        <a:cubicBezTo>
                          <a:pt x="114181" y="348270"/>
                          <a:pt x="101961" y="360490"/>
                          <a:pt x="101961" y="360490"/>
                        </a:cubicBezTo>
                        <a:lnTo>
                          <a:pt x="89741" y="354380"/>
                        </a:lnTo>
                        <a:lnTo>
                          <a:pt x="89741" y="354380"/>
                        </a:lnTo>
                        <a:lnTo>
                          <a:pt x="89741" y="354380"/>
                        </a:lnTo>
                        <a:lnTo>
                          <a:pt x="89741" y="354380"/>
                        </a:lnTo>
                        <a:cubicBezTo>
                          <a:pt x="95851" y="336050"/>
                          <a:pt x="279151" y="18330"/>
                          <a:pt x="1348402" y="0"/>
                        </a:cubicBezTo>
                        <a:cubicBezTo>
                          <a:pt x="1464492" y="0"/>
                          <a:pt x="1568362" y="0"/>
                          <a:pt x="1666122" y="12220"/>
                        </a:cubicBezTo>
                        <a:cubicBezTo>
                          <a:pt x="2026612" y="54990"/>
                          <a:pt x="2173252" y="256620"/>
                          <a:pt x="2277122" y="476579"/>
                        </a:cubicBezTo>
                        <a:lnTo>
                          <a:pt x="2319892" y="342160"/>
                        </a:lnTo>
                        <a:lnTo>
                          <a:pt x="2326002" y="354380"/>
                        </a:lnTo>
                        <a:cubicBezTo>
                          <a:pt x="2326002" y="354380"/>
                          <a:pt x="2368772" y="421589"/>
                          <a:pt x="2356552" y="549899"/>
                        </a:cubicBezTo>
                        <a:cubicBezTo>
                          <a:pt x="2380992" y="543789"/>
                          <a:pt x="2411542" y="543789"/>
                          <a:pt x="2435982" y="543789"/>
                        </a:cubicBezTo>
                        <a:cubicBezTo>
                          <a:pt x="2515412" y="549899"/>
                          <a:pt x="2576512" y="592669"/>
                          <a:pt x="2576512" y="592669"/>
                        </a:cubicBezTo>
                        <a:lnTo>
                          <a:pt x="2594842" y="604889"/>
                        </a:lnTo>
                        <a:lnTo>
                          <a:pt x="2576512" y="604889"/>
                        </a:lnTo>
                        <a:cubicBezTo>
                          <a:pt x="2515412" y="604889"/>
                          <a:pt x="2484862" y="610999"/>
                          <a:pt x="2466532" y="617109"/>
                        </a:cubicBezTo>
                        <a:cubicBezTo>
                          <a:pt x="2521522" y="653769"/>
                          <a:pt x="2717043" y="830959"/>
                          <a:pt x="2655942" y="1362528"/>
                        </a:cubicBezTo>
                        <a:lnTo>
                          <a:pt x="2655942" y="1380858"/>
                        </a:lnTo>
                        <a:lnTo>
                          <a:pt x="2637613" y="1362528"/>
                        </a:lnTo>
                        <a:cubicBezTo>
                          <a:pt x="2600953" y="1319758"/>
                          <a:pt x="2564292" y="1295318"/>
                          <a:pt x="2545962" y="1289208"/>
                        </a:cubicBezTo>
                        <a:cubicBezTo>
                          <a:pt x="2564292" y="1319758"/>
                          <a:pt x="2582622" y="1393078"/>
                          <a:pt x="2552072" y="1515278"/>
                        </a:cubicBezTo>
                        <a:lnTo>
                          <a:pt x="2545962" y="1545828"/>
                        </a:lnTo>
                        <a:lnTo>
                          <a:pt x="2539853" y="1515278"/>
                        </a:lnTo>
                        <a:cubicBezTo>
                          <a:pt x="2533742" y="1496948"/>
                          <a:pt x="2521522" y="1472508"/>
                          <a:pt x="2503192" y="1460288"/>
                        </a:cubicBezTo>
                        <a:cubicBezTo>
                          <a:pt x="2521522" y="1521388"/>
                          <a:pt x="2539853" y="1668028"/>
                          <a:pt x="2429872" y="1900208"/>
                        </a:cubicBezTo>
                        <a:lnTo>
                          <a:pt x="2417652" y="1918538"/>
                        </a:lnTo>
                        <a:lnTo>
                          <a:pt x="2423762" y="1894098"/>
                        </a:lnTo>
                        <a:cubicBezTo>
                          <a:pt x="2423762" y="1894098"/>
                          <a:pt x="2417652" y="1857438"/>
                          <a:pt x="2387102" y="1820778"/>
                        </a:cubicBezTo>
                        <a:cubicBezTo>
                          <a:pt x="2374882" y="1930758"/>
                          <a:pt x="2209912" y="2101837"/>
                          <a:pt x="2057162" y="2150717"/>
                        </a:cubicBezTo>
                        <a:lnTo>
                          <a:pt x="2038832" y="2156827"/>
                        </a:lnTo>
                        <a:lnTo>
                          <a:pt x="2044942" y="2138497"/>
                        </a:lnTo>
                        <a:cubicBezTo>
                          <a:pt x="2057162" y="2107947"/>
                          <a:pt x="2063272" y="2083507"/>
                          <a:pt x="2063272" y="2065177"/>
                        </a:cubicBezTo>
                        <a:cubicBezTo>
                          <a:pt x="2020502" y="2126277"/>
                          <a:pt x="1861642" y="2309577"/>
                          <a:pt x="1519482" y="2291247"/>
                        </a:cubicBezTo>
                        <a:lnTo>
                          <a:pt x="1501152" y="2291247"/>
                        </a:lnTo>
                        <a:close/>
                        <a:moveTo>
                          <a:pt x="1660012" y="2107947"/>
                        </a:moveTo>
                        <a:cubicBezTo>
                          <a:pt x="1617242" y="2187377"/>
                          <a:pt x="1556142" y="2254587"/>
                          <a:pt x="1531702" y="2279027"/>
                        </a:cubicBezTo>
                        <a:cubicBezTo>
                          <a:pt x="1916632" y="2291247"/>
                          <a:pt x="2057162" y="2040737"/>
                          <a:pt x="2063272" y="2040737"/>
                        </a:cubicBezTo>
                        <a:lnTo>
                          <a:pt x="2075492" y="2022407"/>
                        </a:lnTo>
                        <a:lnTo>
                          <a:pt x="2081602" y="2040737"/>
                        </a:lnTo>
                        <a:cubicBezTo>
                          <a:pt x="2081602" y="2040737"/>
                          <a:pt x="2087712" y="2083507"/>
                          <a:pt x="2069382" y="2132387"/>
                        </a:cubicBezTo>
                        <a:cubicBezTo>
                          <a:pt x="2209912" y="2077397"/>
                          <a:pt x="2380992" y="1906318"/>
                          <a:pt x="2374882" y="1802448"/>
                        </a:cubicBezTo>
                        <a:lnTo>
                          <a:pt x="2374882" y="1784118"/>
                        </a:lnTo>
                        <a:lnTo>
                          <a:pt x="2387102" y="1802448"/>
                        </a:lnTo>
                        <a:cubicBezTo>
                          <a:pt x="2411542" y="1832998"/>
                          <a:pt x="2423762" y="1863548"/>
                          <a:pt x="2429872" y="1881878"/>
                        </a:cubicBezTo>
                        <a:cubicBezTo>
                          <a:pt x="2558183" y="1594708"/>
                          <a:pt x="2478752" y="1441958"/>
                          <a:pt x="2478752" y="1441958"/>
                        </a:cubicBezTo>
                        <a:lnTo>
                          <a:pt x="2454312" y="1399188"/>
                        </a:lnTo>
                        <a:lnTo>
                          <a:pt x="2484862" y="1429738"/>
                        </a:lnTo>
                        <a:cubicBezTo>
                          <a:pt x="2484862" y="1429738"/>
                          <a:pt x="2521522" y="1466398"/>
                          <a:pt x="2539853" y="1496948"/>
                        </a:cubicBezTo>
                        <a:cubicBezTo>
                          <a:pt x="2570403" y="1350308"/>
                          <a:pt x="2515412" y="1283098"/>
                          <a:pt x="2515412" y="1283098"/>
                        </a:cubicBezTo>
                        <a:lnTo>
                          <a:pt x="2503192" y="1264768"/>
                        </a:lnTo>
                        <a:lnTo>
                          <a:pt x="2527632" y="1270878"/>
                        </a:lnTo>
                        <a:cubicBezTo>
                          <a:pt x="2527632" y="1270878"/>
                          <a:pt x="2576512" y="1283098"/>
                          <a:pt x="2631503" y="1350308"/>
                        </a:cubicBezTo>
                        <a:cubicBezTo>
                          <a:pt x="2668163" y="1050919"/>
                          <a:pt x="2613172" y="867619"/>
                          <a:pt x="2558183" y="769859"/>
                        </a:cubicBezTo>
                        <a:cubicBezTo>
                          <a:pt x="2503192" y="659879"/>
                          <a:pt x="2435982" y="629329"/>
                          <a:pt x="2435982" y="629329"/>
                        </a:cubicBezTo>
                        <a:lnTo>
                          <a:pt x="2429872" y="610999"/>
                        </a:lnTo>
                        <a:lnTo>
                          <a:pt x="2442092" y="604889"/>
                        </a:lnTo>
                        <a:cubicBezTo>
                          <a:pt x="2442092" y="604889"/>
                          <a:pt x="2466532" y="592669"/>
                          <a:pt x="2552072" y="592669"/>
                        </a:cubicBezTo>
                        <a:cubicBezTo>
                          <a:pt x="2527632" y="580449"/>
                          <a:pt x="2490972" y="562119"/>
                          <a:pt x="2442092" y="556009"/>
                        </a:cubicBezTo>
                        <a:cubicBezTo>
                          <a:pt x="2411542" y="549899"/>
                          <a:pt x="2380992" y="556009"/>
                          <a:pt x="2356552" y="562119"/>
                        </a:cubicBezTo>
                        <a:lnTo>
                          <a:pt x="2344332" y="568229"/>
                        </a:lnTo>
                        <a:lnTo>
                          <a:pt x="2344332" y="556009"/>
                        </a:lnTo>
                        <a:cubicBezTo>
                          <a:pt x="2356552" y="464359"/>
                          <a:pt x="2338222" y="403259"/>
                          <a:pt x="2326002" y="378820"/>
                        </a:cubicBezTo>
                        <a:lnTo>
                          <a:pt x="2283232" y="519349"/>
                        </a:lnTo>
                        <a:lnTo>
                          <a:pt x="2271012" y="494909"/>
                        </a:lnTo>
                        <a:cubicBezTo>
                          <a:pt x="2112152" y="140530"/>
                          <a:pt x="1910522" y="54990"/>
                          <a:pt x="1666122" y="24440"/>
                        </a:cubicBezTo>
                        <a:cubicBezTo>
                          <a:pt x="1568362" y="12220"/>
                          <a:pt x="1464492" y="12220"/>
                          <a:pt x="1348402" y="12220"/>
                        </a:cubicBezTo>
                        <a:cubicBezTo>
                          <a:pt x="450231" y="30550"/>
                          <a:pt x="181391" y="262730"/>
                          <a:pt x="114181" y="336050"/>
                        </a:cubicBezTo>
                        <a:cubicBezTo>
                          <a:pt x="132511" y="336050"/>
                          <a:pt x="163061" y="329940"/>
                          <a:pt x="211941" y="329940"/>
                        </a:cubicBezTo>
                        <a:lnTo>
                          <a:pt x="242491" y="329940"/>
                        </a:lnTo>
                        <a:lnTo>
                          <a:pt x="218051" y="342160"/>
                        </a:lnTo>
                        <a:cubicBezTo>
                          <a:pt x="-20239" y="458249"/>
                          <a:pt x="10311" y="684319"/>
                          <a:pt x="22531" y="739309"/>
                        </a:cubicBezTo>
                        <a:lnTo>
                          <a:pt x="83631" y="659879"/>
                        </a:lnTo>
                        <a:lnTo>
                          <a:pt x="77521" y="690429"/>
                        </a:lnTo>
                        <a:cubicBezTo>
                          <a:pt x="77521" y="690429"/>
                          <a:pt x="53081" y="788189"/>
                          <a:pt x="108071" y="916499"/>
                        </a:cubicBezTo>
                        <a:cubicBezTo>
                          <a:pt x="138621" y="989819"/>
                          <a:pt x="144731" y="1044809"/>
                          <a:pt x="144731" y="1081469"/>
                        </a:cubicBezTo>
                        <a:cubicBezTo>
                          <a:pt x="169171" y="1026479"/>
                          <a:pt x="181391" y="953159"/>
                          <a:pt x="193611" y="885949"/>
                        </a:cubicBezTo>
                        <a:cubicBezTo>
                          <a:pt x="205831" y="818739"/>
                          <a:pt x="218051" y="757639"/>
                          <a:pt x="236381" y="708759"/>
                        </a:cubicBezTo>
                        <a:lnTo>
                          <a:pt x="236381" y="702649"/>
                        </a:lnTo>
                        <a:lnTo>
                          <a:pt x="279151" y="714869"/>
                        </a:lnTo>
                        <a:cubicBezTo>
                          <a:pt x="303591" y="690429"/>
                          <a:pt x="517441" y="507129"/>
                          <a:pt x="761841" y="531569"/>
                        </a:cubicBezTo>
                        <a:lnTo>
                          <a:pt x="792391" y="531569"/>
                        </a:lnTo>
                        <a:lnTo>
                          <a:pt x="761841" y="549899"/>
                        </a:lnTo>
                        <a:cubicBezTo>
                          <a:pt x="523551" y="635439"/>
                          <a:pt x="425791" y="720979"/>
                          <a:pt x="401351" y="751529"/>
                        </a:cubicBezTo>
                        <a:cubicBezTo>
                          <a:pt x="450231" y="769859"/>
                          <a:pt x="639641" y="830959"/>
                          <a:pt x="712961" y="879839"/>
                        </a:cubicBezTo>
                        <a:cubicBezTo>
                          <a:pt x="804611" y="782079"/>
                          <a:pt x="975691" y="714869"/>
                          <a:pt x="981801" y="708759"/>
                        </a:cubicBezTo>
                        <a:lnTo>
                          <a:pt x="987911" y="720979"/>
                        </a:lnTo>
                        <a:cubicBezTo>
                          <a:pt x="987911" y="720979"/>
                          <a:pt x="853491" y="806519"/>
                          <a:pt x="792391" y="910389"/>
                        </a:cubicBezTo>
                        <a:cubicBezTo>
                          <a:pt x="902371" y="928719"/>
                          <a:pt x="975691" y="971489"/>
                          <a:pt x="994021" y="983709"/>
                        </a:cubicBezTo>
                        <a:cubicBezTo>
                          <a:pt x="1018461" y="959269"/>
                          <a:pt x="1116221" y="843179"/>
                          <a:pt x="1256752" y="812629"/>
                        </a:cubicBezTo>
                        <a:lnTo>
                          <a:pt x="1293412" y="806519"/>
                        </a:lnTo>
                        <a:lnTo>
                          <a:pt x="1262862" y="830959"/>
                        </a:lnTo>
                        <a:cubicBezTo>
                          <a:pt x="1152882" y="910389"/>
                          <a:pt x="1091781" y="1002039"/>
                          <a:pt x="1073451" y="1032589"/>
                        </a:cubicBezTo>
                        <a:lnTo>
                          <a:pt x="1262862" y="1130349"/>
                        </a:lnTo>
                        <a:cubicBezTo>
                          <a:pt x="1287302" y="1112019"/>
                          <a:pt x="1397282" y="1032589"/>
                          <a:pt x="1507262" y="983709"/>
                        </a:cubicBezTo>
                        <a:lnTo>
                          <a:pt x="1550032" y="965379"/>
                        </a:lnTo>
                        <a:lnTo>
                          <a:pt x="1519482" y="995929"/>
                        </a:lnTo>
                        <a:cubicBezTo>
                          <a:pt x="1415612" y="1093689"/>
                          <a:pt x="1360622" y="1167009"/>
                          <a:pt x="1348402" y="1185338"/>
                        </a:cubicBezTo>
                        <a:lnTo>
                          <a:pt x="1476712" y="1258658"/>
                        </a:lnTo>
                        <a:cubicBezTo>
                          <a:pt x="1495042" y="1246438"/>
                          <a:pt x="1611132" y="1185338"/>
                          <a:pt x="1678342" y="1105909"/>
                        </a:cubicBezTo>
                        <a:lnTo>
                          <a:pt x="1690562" y="1112019"/>
                        </a:lnTo>
                        <a:cubicBezTo>
                          <a:pt x="1653902" y="1167009"/>
                          <a:pt x="1623352" y="1203669"/>
                          <a:pt x="1605022" y="1228108"/>
                        </a:cubicBezTo>
                        <a:lnTo>
                          <a:pt x="1727222" y="1142569"/>
                        </a:lnTo>
                        <a:lnTo>
                          <a:pt x="1702782" y="1307538"/>
                        </a:lnTo>
                        <a:lnTo>
                          <a:pt x="1812762" y="1197559"/>
                        </a:lnTo>
                        <a:lnTo>
                          <a:pt x="1812762" y="1215888"/>
                        </a:lnTo>
                        <a:cubicBezTo>
                          <a:pt x="1812762" y="1221998"/>
                          <a:pt x="1788322" y="1668028"/>
                          <a:pt x="1678342" y="1912428"/>
                        </a:cubicBezTo>
                        <a:cubicBezTo>
                          <a:pt x="1751662" y="1851328"/>
                          <a:pt x="1824982" y="1820778"/>
                          <a:pt x="1886082" y="1826888"/>
                        </a:cubicBezTo>
                        <a:cubicBezTo>
                          <a:pt x="1910522" y="1826888"/>
                          <a:pt x="1928852" y="1839108"/>
                          <a:pt x="1947182" y="1851328"/>
                        </a:cubicBezTo>
                        <a:cubicBezTo>
                          <a:pt x="1977732" y="1881878"/>
                          <a:pt x="1989952" y="1936868"/>
                          <a:pt x="1977732" y="1997967"/>
                        </a:cubicBezTo>
                        <a:cubicBezTo>
                          <a:pt x="1959402" y="2083507"/>
                          <a:pt x="1904412" y="2144607"/>
                          <a:pt x="1824982" y="2181267"/>
                        </a:cubicBezTo>
                        <a:cubicBezTo>
                          <a:pt x="1751662" y="2211817"/>
                          <a:pt x="1696672" y="2193487"/>
                          <a:pt x="1672232" y="2144607"/>
                        </a:cubicBezTo>
                        <a:cubicBezTo>
                          <a:pt x="1666122" y="2132387"/>
                          <a:pt x="1666122" y="2120167"/>
                          <a:pt x="1660012" y="2107947"/>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89" name="Graphic 16">
                  <a:extLst>
                    <a:ext uri="{FF2B5EF4-FFF2-40B4-BE49-F238E27FC236}">
                      <a16:creationId xmlns:a16="http://schemas.microsoft.com/office/drawing/2014/main" id="{957DB12E-FBA7-4CF9-9D75-FBD1FDF846A3}"/>
                    </a:ext>
                  </a:extLst>
                </p:cNvPr>
                <p:cNvGrpSpPr/>
                <p:nvPr/>
              </p:nvGrpSpPr>
              <p:grpSpPr>
                <a:xfrm>
                  <a:off x="652615" y="4572546"/>
                  <a:ext cx="2078227" cy="1928958"/>
                  <a:chOff x="652615" y="4572546"/>
                  <a:chExt cx="2078227" cy="1928958"/>
                </a:xfrm>
              </p:grpSpPr>
              <p:sp>
                <p:nvSpPr>
                  <p:cNvPr id="195" name="Freeform: Shape 194">
                    <a:extLst>
                      <a:ext uri="{FF2B5EF4-FFF2-40B4-BE49-F238E27FC236}">
                        <a16:creationId xmlns:a16="http://schemas.microsoft.com/office/drawing/2014/main" id="{541B73A5-F0FD-4AB0-A301-3016B94F68DA}"/>
                      </a:ext>
                    </a:extLst>
                  </p:cNvPr>
                  <p:cNvSpPr/>
                  <p:nvPr/>
                </p:nvSpPr>
                <p:spPr>
                  <a:xfrm>
                    <a:off x="660587" y="4578948"/>
                    <a:ext cx="2064001" cy="1919563"/>
                  </a:xfrm>
                  <a:custGeom>
                    <a:avLst/>
                    <a:gdLst>
                      <a:gd name="connsiteX0" fmla="*/ 1912823 w 2064001"/>
                      <a:gd name="connsiteY0" fmla="*/ 1633314 h 1919563"/>
                      <a:gd name="connsiteX1" fmla="*/ 2028913 w 2064001"/>
                      <a:gd name="connsiteY1" fmla="*/ 1321704 h 1919563"/>
                      <a:gd name="connsiteX2" fmla="*/ 1747853 w 2064001"/>
                      <a:gd name="connsiteY2" fmla="*/ 1407244 h 1919563"/>
                      <a:gd name="connsiteX3" fmla="*/ 1900603 w 2064001"/>
                      <a:gd name="connsiteY3" fmla="*/ 680155 h 1919563"/>
                      <a:gd name="connsiteX4" fmla="*/ 1790623 w 2064001"/>
                      <a:gd name="connsiteY4" fmla="*/ 790135 h 1919563"/>
                      <a:gd name="connsiteX5" fmla="*/ 1808953 w 2064001"/>
                      <a:gd name="connsiteY5" fmla="*/ 619055 h 1919563"/>
                      <a:gd name="connsiteX6" fmla="*/ 1650092 w 2064001"/>
                      <a:gd name="connsiteY6" fmla="*/ 729035 h 1919563"/>
                      <a:gd name="connsiteX7" fmla="*/ 1772293 w 2064001"/>
                      <a:gd name="connsiteY7" fmla="*/ 570175 h 1919563"/>
                      <a:gd name="connsiteX8" fmla="*/ 1564552 w 2064001"/>
                      <a:gd name="connsiteY8" fmla="*/ 722925 h 1919563"/>
                      <a:gd name="connsiteX9" fmla="*/ 1424022 w 2064001"/>
                      <a:gd name="connsiteY9" fmla="*/ 643495 h 1919563"/>
                      <a:gd name="connsiteX10" fmla="*/ 1601212 w 2064001"/>
                      <a:gd name="connsiteY10" fmla="*/ 441865 h 1919563"/>
                      <a:gd name="connsiteX11" fmla="*/ 1350702 w 2064001"/>
                      <a:gd name="connsiteY11" fmla="*/ 588505 h 1919563"/>
                      <a:gd name="connsiteX12" fmla="*/ 1149072 w 2064001"/>
                      <a:gd name="connsiteY12" fmla="*/ 484635 h 1919563"/>
                      <a:gd name="connsiteX13" fmla="*/ 1344592 w 2064001"/>
                      <a:gd name="connsiteY13" fmla="*/ 276896 h 1919563"/>
                      <a:gd name="connsiteX14" fmla="*/ 1081862 w 2064001"/>
                      <a:gd name="connsiteY14" fmla="*/ 454085 h 1919563"/>
                      <a:gd name="connsiteX15" fmla="*/ 868012 w 2064001"/>
                      <a:gd name="connsiteY15" fmla="*/ 374655 h 1919563"/>
                      <a:gd name="connsiteX16" fmla="*/ 1069642 w 2064001"/>
                      <a:gd name="connsiteY16" fmla="*/ 173026 h 1919563"/>
                      <a:gd name="connsiteX17" fmla="*/ 800802 w 2064001"/>
                      <a:gd name="connsiteY17" fmla="*/ 344106 h 1919563"/>
                      <a:gd name="connsiteX18" fmla="*/ 476972 w 2064001"/>
                      <a:gd name="connsiteY18" fmla="*/ 209686 h 1919563"/>
                      <a:gd name="connsiteX19" fmla="*/ 849682 w 2064001"/>
                      <a:gd name="connsiteY19" fmla="*/ 1946 h 1919563"/>
                      <a:gd name="connsiteX20" fmla="*/ 373102 w 2064001"/>
                      <a:gd name="connsiteY20" fmla="*/ 191356 h 1919563"/>
                      <a:gd name="connsiteX21" fmla="*/ 330332 w 2064001"/>
                      <a:gd name="connsiteY21" fmla="*/ 179136 h 1919563"/>
                      <a:gd name="connsiteX22" fmla="*/ 220351 w 2064001"/>
                      <a:gd name="connsiteY22" fmla="*/ 588505 h 1919563"/>
                      <a:gd name="connsiteX23" fmla="*/ 214241 w 2064001"/>
                      <a:gd name="connsiteY23" fmla="*/ 600725 h 1919563"/>
                      <a:gd name="connsiteX24" fmla="*/ 61491 w 2064001"/>
                      <a:gd name="connsiteY24" fmla="*/ 1352254 h 1919563"/>
                      <a:gd name="connsiteX25" fmla="*/ 629722 w 2064001"/>
                      <a:gd name="connsiteY25" fmla="*/ 1896044 h 1919563"/>
                      <a:gd name="connsiteX26" fmla="*/ 1607323 w 2064001"/>
                      <a:gd name="connsiteY26" fmla="*/ 1749404 h 1919563"/>
                      <a:gd name="connsiteX27" fmla="*/ 1753962 w 2064001"/>
                      <a:gd name="connsiteY27" fmla="*/ 1541664 h 1919563"/>
                      <a:gd name="connsiteX28" fmla="*/ 1912823 w 2064001"/>
                      <a:gd name="connsiteY28" fmla="*/ 1633314 h 191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64001" h="1919563">
                        <a:moveTo>
                          <a:pt x="1912823" y="1633314"/>
                        </a:moveTo>
                        <a:cubicBezTo>
                          <a:pt x="2071683" y="1566104"/>
                          <a:pt x="2096123" y="1382804"/>
                          <a:pt x="2028913" y="1321704"/>
                        </a:cubicBezTo>
                        <a:cubicBezTo>
                          <a:pt x="1973923" y="1266714"/>
                          <a:pt x="1851723" y="1303374"/>
                          <a:pt x="1747853" y="1407244"/>
                        </a:cubicBezTo>
                        <a:cubicBezTo>
                          <a:pt x="1870053" y="1175064"/>
                          <a:pt x="1900603" y="680155"/>
                          <a:pt x="1900603" y="680155"/>
                        </a:cubicBezTo>
                        <a:lnTo>
                          <a:pt x="1790623" y="790135"/>
                        </a:lnTo>
                        <a:lnTo>
                          <a:pt x="1808953" y="619055"/>
                        </a:lnTo>
                        <a:lnTo>
                          <a:pt x="1650092" y="729035"/>
                        </a:lnTo>
                        <a:cubicBezTo>
                          <a:pt x="1650092" y="729035"/>
                          <a:pt x="1680642" y="698485"/>
                          <a:pt x="1772293" y="570175"/>
                        </a:cubicBezTo>
                        <a:cubicBezTo>
                          <a:pt x="1686753" y="661825"/>
                          <a:pt x="1564552" y="722925"/>
                          <a:pt x="1564552" y="722925"/>
                        </a:cubicBezTo>
                        <a:lnTo>
                          <a:pt x="1424022" y="643495"/>
                        </a:lnTo>
                        <a:cubicBezTo>
                          <a:pt x="1424022" y="643495"/>
                          <a:pt x="1466792" y="564065"/>
                          <a:pt x="1601212" y="441865"/>
                        </a:cubicBezTo>
                        <a:cubicBezTo>
                          <a:pt x="1472902" y="496855"/>
                          <a:pt x="1350702" y="588505"/>
                          <a:pt x="1350702" y="588505"/>
                        </a:cubicBezTo>
                        <a:lnTo>
                          <a:pt x="1149072" y="484635"/>
                        </a:lnTo>
                        <a:cubicBezTo>
                          <a:pt x="1149072" y="484635"/>
                          <a:pt x="1210172" y="368545"/>
                          <a:pt x="1344592" y="276896"/>
                        </a:cubicBezTo>
                        <a:cubicBezTo>
                          <a:pt x="1185732" y="313556"/>
                          <a:pt x="1081862" y="454085"/>
                          <a:pt x="1081862" y="454085"/>
                        </a:cubicBezTo>
                        <a:cubicBezTo>
                          <a:pt x="1081862" y="454085"/>
                          <a:pt x="1002432" y="399095"/>
                          <a:pt x="868012" y="374655"/>
                        </a:cubicBezTo>
                        <a:cubicBezTo>
                          <a:pt x="929112" y="264676"/>
                          <a:pt x="1069642" y="173026"/>
                          <a:pt x="1069642" y="173026"/>
                        </a:cubicBezTo>
                        <a:cubicBezTo>
                          <a:pt x="1069642" y="173026"/>
                          <a:pt x="886342" y="246346"/>
                          <a:pt x="800802" y="344106"/>
                        </a:cubicBezTo>
                        <a:cubicBezTo>
                          <a:pt x="727482" y="289116"/>
                          <a:pt x="476972" y="209686"/>
                          <a:pt x="476972" y="209686"/>
                        </a:cubicBezTo>
                        <a:cubicBezTo>
                          <a:pt x="476972" y="209686"/>
                          <a:pt x="562512" y="105816"/>
                          <a:pt x="849682" y="1946"/>
                        </a:cubicBezTo>
                        <a:cubicBezTo>
                          <a:pt x="586952" y="-22494"/>
                          <a:pt x="373102" y="191356"/>
                          <a:pt x="373102" y="191356"/>
                        </a:cubicBezTo>
                        <a:cubicBezTo>
                          <a:pt x="373102" y="191356"/>
                          <a:pt x="373102" y="191356"/>
                          <a:pt x="330332" y="179136"/>
                        </a:cubicBezTo>
                        <a:cubicBezTo>
                          <a:pt x="287562" y="295226"/>
                          <a:pt x="287562" y="484635"/>
                          <a:pt x="220351" y="588505"/>
                        </a:cubicBezTo>
                        <a:cubicBezTo>
                          <a:pt x="220351" y="594615"/>
                          <a:pt x="214241" y="594615"/>
                          <a:pt x="214241" y="600725"/>
                        </a:cubicBezTo>
                        <a:cubicBezTo>
                          <a:pt x="-48489" y="973435"/>
                          <a:pt x="-30159" y="1175064"/>
                          <a:pt x="61491" y="1352254"/>
                        </a:cubicBezTo>
                        <a:cubicBezTo>
                          <a:pt x="153141" y="1529444"/>
                          <a:pt x="434202" y="1853274"/>
                          <a:pt x="629722" y="1896044"/>
                        </a:cubicBezTo>
                        <a:cubicBezTo>
                          <a:pt x="935222" y="1957144"/>
                          <a:pt x="1424022" y="1896044"/>
                          <a:pt x="1607323" y="1749404"/>
                        </a:cubicBezTo>
                        <a:cubicBezTo>
                          <a:pt x="1607323" y="1749404"/>
                          <a:pt x="1698973" y="1657754"/>
                          <a:pt x="1753962" y="1541664"/>
                        </a:cubicBezTo>
                        <a:cubicBezTo>
                          <a:pt x="1753962" y="1572214"/>
                          <a:pt x="1772293" y="1682194"/>
                          <a:pt x="1912823" y="163331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Shape 195">
                    <a:extLst>
                      <a:ext uri="{FF2B5EF4-FFF2-40B4-BE49-F238E27FC236}">
                        <a16:creationId xmlns:a16="http://schemas.microsoft.com/office/drawing/2014/main" id="{E8CDC53D-85F4-4D72-B488-C200E8033909}"/>
                      </a:ext>
                    </a:extLst>
                  </p:cNvPr>
                  <p:cNvSpPr/>
                  <p:nvPr/>
                </p:nvSpPr>
                <p:spPr>
                  <a:xfrm>
                    <a:off x="652615" y="4572546"/>
                    <a:ext cx="2078227" cy="1928958"/>
                  </a:xfrm>
                  <a:custGeom>
                    <a:avLst/>
                    <a:gdLst>
                      <a:gd name="connsiteX0" fmla="*/ 729344 w 2078227"/>
                      <a:gd name="connsiteY0" fmla="*/ 1920775 h 1928958"/>
                      <a:gd name="connsiteX1" fmla="*/ 637694 w 2078227"/>
                      <a:gd name="connsiteY1" fmla="*/ 1908555 h 1928958"/>
                      <a:gd name="connsiteX2" fmla="*/ 63354 w 2078227"/>
                      <a:gd name="connsiteY2" fmla="*/ 1364766 h 1928958"/>
                      <a:gd name="connsiteX3" fmla="*/ 203884 w 2078227"/>
                      <a:gd name="connsiteY3" fmla="*/ 607127 h 1928958"/>
                      <a:gd name="connsiteX4" fmla="*/ 209994 w 2078227"/>
                      <a:gd name="connsiteY4" fmla="*/ 594907 h 1928958"/>
                      <a:gd name="connsiteX5" fmla="*/ 277204 w 2078227"/>
                      <a:gd name="connsiteY5" fmla="*/ 356617 h 1928958"/>
                      <a:gd name="connsiteX6" fmla="*/ 319974 w 2078227"/>
                      <a:gd name="connsiteY6" fmla="*/ 179427 h 1928958"/>
                      <a:gd name="connsiteX7" fmla="*/ 319974 w 2078227"/>
                      <a:gd name="connsiteY7" fmla="*/ 173317 h 1928958"/>
                      <a:gd name="connsiteX8" fmla="*/ 362744 w 2078227"/>
                      <a:gd name="connsiteY8" fmla="*/ 185537 h 1928958"/>
                      <a:gd name="connsiteX9" fmla="*/ 845434 w 2078227"/>
                      <a:gd name="connsiteY9" fmla="*/ 2238 h 1928958"/>
                      <a:gd name="connsiteX10" fmla="*/ 875984 w 2078227"/>
                      <a:gd name="connsiteY10" fmla="*/ 2238 h 1928958"/>
                      <a:gd name="connsiteX11" fmla="*/ 857654 w 2078227"/>
                      <a:gd name="connsiteY11" fmla="*/ 14458 h 1928958"/>
                      <a:gd name="connsiteX12" fmla="*/ 497164 w 2078227"/>
                      <a:gd name="connsiteY12" fmla="*/ 216087 h 1928958"/>
                      <a:gd name="connsiteX13" fmla="*/ 808774 w 2078227"/>
                      <a:gd name="connsiteY13" fmla="*/ 344397 h 1928958"/>
                      <a:gd name="connsiteX14" fmla="*/ 1077614 w 2078227"/>
                      <a:gd name="connsiteY14" fmla="*/ 173317 h 1928958"/>
                      <a:gd name="connsiteX15" fmla="*/ 1083725 w 2078227"/>
                      <a:gd name="connsiteY15" fmla="*/ 185537 h 1928958"/>
                      <a:gd name="connsiteX16" fmla="*/ 888204 w 2078227"/>
                      <a:gd name="connsiteY16" fmla="*/ 374947 h 1928958"/>
                      <a:gd name="connsiteX17" fmla="*/ 1089835 w 2078227"/>
                      <a:gd name="connsiteY17" fmla="*/ 448267 h 1928958"/>
                      <a:gd name="connsiteX18" fmla="*/ 1352565 w 2078227"/>
                      <a:gd name="connsiteY18" fmla="*/ 277187 h 1928958"/>
                      <a:gd name="connsiteX19" fmla="*/ 1389225 w 2078227"/>
                      <a:gd name="connsiteY19" fmla="*/ 271077 h 1928958"/>
                      <a:gd name="connsiteX20" fmla="*/ 1358675 w 2078227"/>
                      <a:gd name="connsiteY20" fmla="*/ 295517 h 1928958"/>
                      <a:gd name="connsiteX21" fmla="*/ 1169265 w 2078227"/>
                      <a:gd name="connsiteY21" fmla="*/ 497147 h 1928958"/>
                      <a:gd name="connsiteX22" fmla="*/ 1358675 w 2078227"/>
                      <a:gd name="connsiteY22" fmla="*/ 594907 h 1928958"/>
                      <a:gd name="connsiteX23" fmla="*/ 1603075 w 2078227"/>
                      <a:gd name="connsiteY23" fmla="*/ 448267 h 1928958"/>
                      <a:gd name="connsiteX24" fmla="*/ 1645845 w 2078227"/>
                      <a:gd name="connsiteY24" fmla="*/ 429937 h 1928958"/>
                      <a:gd name="connsiteX25" fmla="*/ 1615295 w 2078227"/>
                      <a:gd name="connsiteY25" fmla="*/ 460487 h 1928958"/>
                      <a:gd name="connsiteX26" fmla="*/ 1444215 w 2078227"/>
                      <a:gd name="connsiteY26" fmla="*/ 649897 h 1928958"/>
                      <a:gd name="connsiteX27" fmla="*/ 1572525 w 2078227"/>
                      <a:gd name="connsiteY27" fmla="*/ 723217 h 1928958"/>
                      <a:gd name="connsiteX28" fmla="*/ 1774155 w 2078227"/>
                      <a:gd name="connsiteY28" fmla="*/ 570467 h 1928958"/>
                      <a:gd name="connsiteX29" fmla="*/ 1786375 w 2078227"/>
                      <a:gd name="connsiteY29" fmla="*/ 576577 h 1928958"/>
                      <a:gd name="connsiteX30" fmla="*/ 1700835 w 2078227"/>
                      <a:gd name="connsiteY30" fmla="*/ 692667 h 1928958"/>
                      <a:gd name="connsiteX31" fmla="*/ 1823035 w 2078227"/>
                      <a:gd name="connsiteY31" fmla="*/ 607127 h 1928958"/>
                      <a:gd name="connsiteX32" fmla="*/ 1798595 w 2078227"/>
                      <a:gd name="connsiteY32" fmla="*/ 772097 h 1928958"/>
                      <a:gd name="connsiteX33" fmla="*/ 1908575 w 2078227"/>
                      <a:gd name="connsiteY33" fmla="*/ 662117 h 1928958"/>
                      <a:gd name="connsiteX34" fmla="*/ 1908575 w 2078227"/>
                      <a:gd name="connsiteY34" fmla="*/ 680447 h 1928958"/>
                      <a:gd name="connsiteX35" fmla="*/ 1774155 w 2078227"/>
                      <a:gd name="connsiteY35" fmla="*/ 1376986 h 1928958"/>
                      <a:gd name="connsiteX36" fmla="*/ 1981895 w 2078227"/>
                      <a:gd name="connsiteY36" fmla="*/ 1291446 h 1928958"/>
                      <a:gd name="connsiteX37" fmla="*/ 2042995 w 2078227"/>
                      <a:gd name="connsiteY37" fmla="*/ 1315886 h 1928958"/>
                      <a:gd name="connsiteX38" fmla="*/ 2073545 w 2078227"/>
                      <a:gd name="connsiteY38" fmla="*/ 1462526 h 1928958"/>
                      <a:gd name="connsiteX39" fmla="*/ 1920795 w 2078227"/>
                      <a:gd name="connsiteY39" fmla="*/ 1645826 h 1928958"/>
                      <a:gd name="connsiteX40" fmla="*/ 1835255 w 2078227"/>
                      <a:gd name="connsiteY40" fmla="*/ 1658046 h 1928958"/>
                      <a:gd name="connsiteX41" fmla="*/ 1835255 w 2078227"/>
                      <a:gd name="connsiteY41" fmla="*/ 1658046 h 1928958"/>
                      <a:gd name="connsiteX42" fmla="*/ 1755825 w 2078227"/>
                      <a:gd name="connsiteY42" fmla="*/ 1572506 h 1928958"/>
                      <a:gd name="connsiteX43" fmla="*/ 1615295 w 2078227"/>
                      <a:gd name="connsiteY43" fmla="*/ 1755805 h 1928958"/>
                      <a:gd name="connsiteX44" fmla="*/ 729344 w 2078227"/>
                      <a:gd name="connsiteY44" fmla="*/ 1920775 h 1928958"/>
                      <a:gd name="connsiteX45" fmla="*/ 332194 w 2078227"/>
                      <a:gd name="connsiteY45" fmla="*/ 191647 h 1928958"/>
                      <a:gd name="connsiteX46" fmla="*/ 295534 w 2078227"/>
                      <a:gd name="connsiteY46" fmla="*/ 356617 h 1928958"/>
                      <a:gd name="connsiteX47" fmla="*/ 222214 w 2078227"/>
                      <a:gd name="connsiteY47" fmla="*/ 601017 h 1928958"/>
                      <a:gd name="connsiteX48" fmla="*/ 216104 w 2078227"/>
                      <a:gd name="connsiteY48" fmla="*/ 613237 h 1928958"/>
                      <a:gd name="connsiteX49" fmla="*/ 75574 w 2078227"/>
                      <a:gd name="connsiteY49" fmla="*/ 1352546 h 1928958"/>
                      <a:gd name="connsiteX50" fmla="*/ 643804 w 2078227"/>
                      <a:gd name="connsiteY50" fmla="*/ 1890225 h 1928958"/>
                      <a:gd name="connsiteX51" fmla="*/ 735454 w 2078227"/>
                      <a:gd name="connsiteY51" fmla="*/ 1902445 h 1928958"/>
                      <a:gd name="connsiteX52" fmla="*/ 1615295 w 2078227"/>
                      <a:gd name="connsiteY52" fmla="*/ 1743585 h 1928958"/>
                      <a:gd name="connsiteX53" fmla="*/ 1761935 w 2078227"/>
                      <a:gd name="connsiteY53" fmla="*/ 1541956 h 1928958"/>
                      <a:gd name="connsiteX54" fmla="*/ 1780265 w 2078227"/>
                      <a:gd name="connsiteY54" fmla="*/ 1505296 h 1928958"/>
                      <a:gd name="connsiteX55" fmla="*/ 1774155 w 2078227"/>
                      <a:gd name="connsiteY55" fmla="*/ 1548066 h 1928958"/>
                      <a:gd name="connsiteX56" fmla="*/ 1841365 w 2078227"/>
                      <a:gd name="connsiteY56" fmla="*/ 1645826 h 1928958"/>
                      <a:gd name="connsiteX57" fmla="*/ 1841365 w 2078227"/>
                      <a:gd name="connsiteY57" fmla="*/ 1645826 h 1928958"/>
                      <a:gd name="connsiteX58" fmla="*/ 1914685 w 2078227"/>
                      <a:gd name="connsiteY58" fmla="*/ 1633606 h 1928958"/>
                      <a:gd name="connsiteX59" fmla="*/ 2055215 w 2078227"/>
                      <a:gd name="connsiteY59" fmla="*/ 1462526 h 1928958"/>
                      <a:gd name="connsiteX60" fmla="*/ 2030775 w 2078227"/>
                      <a:gd name="connsiteY60" fmla="*/ 1328106 h 1928958"/>
                      <a:gd name="connsiteX61" fmla="*/ 1981895 w 2078227"/>
                      <a:gd name="connsiteY61" fmla="*/ 1303666 h 1928958"/>
                      <a:gd name="connsiteX62" fmla="*/ 1761935 w 2078227"/>
                      <a:gd name="connsiteY62" fmla="*/ 1413646 h 1928958"/>
                      <a:gd name="connsiteX63" fmla="*/ 1731385 w 2078227"/>
                      <a:gd name="connsiteY63" fmla="*/ 1444196 h 1928958"/>
                      <a:gd name="connsiteX64" fmla="*/ 1755825 w 2078227"/>
                      <a:gd name="connsiteY64" fmla="*/ 1401426 h 1928958"/>
                      <a:gd name="connsiteX65" fmla="*/ 1902465 w 2078227"/>
                      <a:gd name="connsiteY65" fmla="*/ 698777 h 1928958"/>
                      <a:gd name="connsiteX66" fmla="*/ 1792485 w 2078227"/>
                      <a:gd name="connsiteY66" fmla="*/ 808757 h 1928958"/>
                      <a:gd name="connsiteX67" fmla="*/ 1816925 w 2078227"/>
                      <a:gd name="connsiteY67" fmla="*/ 631567 h 1928958"/>
                      <a:gd name="connsiteX68" fmla="*/ 1670285 w 2078227"/>
                      <a:gd name="connsiteY68" fmla="*/ 729327 h 1928958"/>
                      <a:gd name="connsiteX69" fmla="*/ 1658065 w 2078227"/>
                      <a:gd name="connsiteY69" fmla="*/ 717107 h 1928958"/>
                      <a:gd name="connsiteX70" fmla="*/ 1731385 w 2078227"/>
                      <a:gd name="connsiteY70" fmla="*/ 625457 h 1928958"/>
                      <a:gd name="connsiteX71" fmla="*/ 1578635 w 2078227"/>
                      <a:gd name="connsiteY71" fmla="*/ 729327 h 1928958"/>
                      <a:gd name="connsiteX72" fmla="*/ 1572525 w 2078227"/>
                      <a:gd name="connsiteY72" fmla="*/ 729327 h 1928958"/>
                      <a:gd name="connsiteX73" fmla="*/ 1419775 w 2078227"/>
                      <a:gd name="connsiteY73" fmla="*/ 643787 h 1928958"/>
                      <a:gd name="connsiteX74" fmla="*/ 1425885 w 2078227"/>
                      <a:gd name="connsiteY74" fmla="*/ 637677 h 1928958"/>
                      <a:gd name="connsiteX75" fmla="*/ 1566415 w 2078227"/>
                      <a:gd name="connsiteY75" fmla="*/ 466597 h 1928958"/>
                      <a:gd name="connsiteX76" fmla="*/ 1358675 w 2078227"/>
                      <a:gd name="connsiteY76" fmla="*/ 594907 h 1928958"/>
                      <a:gd name="connsiteX77" fmla="*/ 1352565 w 2078227"/>
                      <a:gd name="connsiteY77" fmla="*/ 594907 h 1928958"/>
                      <a:gd name="connsiteX78" fmla="*/ 1144825 w 2078227"/>
                      <a:gd name="connsiteY78" fmla="*/ 497147 h 1928958"/>
                      <a:gd name="connsiteX79" fmla="*/ 1150935 w 2078227"/>
                      <a:gd name="connsiteY79" fmla="*/ 491037 h 1928958"/>
                      <a:gd name="connsiteX80" fmla="*/ 1315905 w 2078227"/>
                      <a:gd name="connsiteY80" fmla="*/ 307737 h 1928958"/>
                      <a:gd name="connsiteX81" fmla="*/ 1095945 w 2078227"/>
                      <a:gd name="connsiteY81" fmla="*/ 466597 h 1928958"/>
                      <a:gd name="connsiteX82" fmla="*/ 1089835 w 2078227"/>
                      <a:gd name="connsiteY82" fmla="*/ 472707 h 1928958"/>
                      <a:gd name="connsiteX83" fmla="*/ 1083725 w 2078227"/>
                      <a:gd name="connsiteY83" fmla="*/ 466597 h 1928958"/>
                      <a:gd name="connsiteX84" fmla="*/ 869874 w 2078227"/>
                      <a:gd name="connsiteY84" fmla="*/ 387167 h 1928958"/>
                      <a:gd name="connsiteX85" fmla="*/ 857654 w 2078227"/>
                      <a:gd name="connsiteY85" fmla="*/ 387167 h 1928958"/>
                      <a:gd name="connsiteX86" fmla="*/ 863764 w 2078227"/>
                      <a:gd name="connsiteY86" fmla="*/ 381057 h 1928958"/>
                      <a:gd name="connsiteX87" fmla="*/ 1016514 w 2078227"/>
                      <a:gd name="connsiteY87" fmla="*/ 216087 h 1928958"/>
                      <a:gd name="connsiteX88" fmla="*/ 814884 w 2078227"/>
                      <a:gd name="connsiteY88" fmla="*/ 356617 h 1928958"/>
                      <a:gd name="connsiteX89" fmla="*/ 808774 w 2078227"/>
                      <a:gd name="connsiteY89" fmla="*/ 362727 h 1928958"/>
                      <a:gd name="connsiteX90" fmla="*/ 802664 w 2078227"/>
                      <a:gd name="connsiteY90" fmla="*/ 356617 h 1928958"/>
                      <a:gd name="connsiteX91" fmla="*/ 478834 w 2078227"/>
                      <a:gd name="connsiteY91" fmla="*/ 222197 h 1928958"/>
                      <a:gd name="connsiteX92" fmla="*/ 466614 w 2078227"/>
                      <a:gd name="connsiteY92" fmla="*/ 216087 h 1928958"/>
                      <a:gd name="connsiteX93" fmla="*/ 472724 w 2078227"/>
                      <a:gd name="connsiteY93" fmla="*/ 209977 h 1928958"/>
                      <a:gd name="connsiteX94" fmla="*/ 814884 w 2078227"/>
                      <a:gd name="connsiteY94" fmla="*/ 8348 h 1928958"/>
                      <a:gd name="connsiteX95" fmla="*/ 374964 w 2078227"/>
                      <a:gd name="connsiteY95" fmla="*/ 191647 h 1928958"/>
                      <a:gd name="connsiteX96" fmla="*/ 374964 w 2078227"/>
                      <a:gd name="connsiteY96" fmla="*/ 191647 h 1928958"/>
                      <a:gd name="connsiteX97" fmla="*/ 332194 w 2078227"/>
                      <a:gd name="connsiteY97" fmla="*/ 191647 h 192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78227" h="1928958">
                        <a:moveTo>
                          <a:pt x="729344" y="1920775"/>
                        </a:moveTo>
                        <a:cubicBezTo>
                          <a:pt x="698794" y="1914665"/>
                          <a:pt x="662134" y="1914665"/>
                          <a:pt x="637694" y="1908555"/>
                        </a:cubicBezTo>
                        <a:cubicBezTo>
                          <a:pt x="429954" y="1865785"/>
                          <a:pt x="148894" y="1523626"/>
                          <a:pt x="63354" y="1364766"/>
                        </a:cubicBezTo>
                        <a:cubicBezTo>
                          <a:pt x="-22186" y="1205906"/>
                          <a:pt x="-58846" y="1004276"/>
                          <a:pt x="203884" y="607127"/>
                        </a:cubicBezTo>
                        <a:cubicBezTo>
                          <a:pt x="203884" y="601017"/>
                          <a:pt x="209994" y="601017"/>
                          <a:pt x="209994" y="594907"/>
                        </a:cubicBezTo>
                        <a:cubicBezTo>
                          <a:pt x="246654" y="533807"/>
                          <a:pt x="264984" y="442157"/>
                          <a:pt x="277204" y="356617"/>
                        </a:cubicBezTo>
                        <a:cubicBezTo>
                          <a:pt x="289424" y="289407"/>
                          <a:pt x="301644" y="228307"/>
                          <a:pt x="319974" y="179427"/>
                        </a:cubicBezTo>
                        <a:lnTo>
                          <a:pt x="319974" y="173317"/>
                        </a:lnTo>
                        <a:lnTo>
                          <a:pt x="362744" y="185537"/>
                        </a:lnTo>
                        <a:cubicBezTo>
                          <a:pt x="387184" y="161097"/>
                          <a:pt x="601034" y="-22202"/>
                          <a:pt x="845434" y="2238"/>
                        </a:cubicBezTo>
                        <a:lnTo>
                          <a:pt x="875984" y="2238"/>
                        </a:lnTo>
                        <a:lnTo>
                          <a:pt x="857654" y="14458"/>
                        </a:lnTo>
                        <a:cubicBezTo>
                          <a:pt x="619364" y="99997"/>
                          <a:pt x="521604" y="185537"/>
                          <a:pt x="497164" y="216087"/>
                        </a:cubicBezTo>
                        <a:cubicBezTo>
                          <a:pt x="546044" y="234417"/>
                          <a:pt x="735454" y="295517"/>
                          <a:pt x="808774" y="344397"/>
                        </a:cubicBezTo>
                        <a:cubicBezTo>
                          <a:pt x="900424" y="246637"/>
                          <a:pt x="1071504" y="179427"/>
                          <a:pt x="1077614" y="173317"/>
                        </a:cubicBezTo>
                        <a:lnTo>
                          <a:pt x="1083725" y="185537"/>
                        </a:lnTo>
                        <a:cubicBezTo>
                          <a:pt x="1083725" y="185537"/>
                          <a:pt x="949304" y="271077"/>
                          <a:pt x="888204" y="374947"/>
                        </a:cubicBezTo>
                        <a:cubicBezTo>
                          <a:pt x="998184" y="393277"/>
                          <a:pt x="1071504" y="436047"/>
                          <a:pt x="1089835" y="448267"/>
                        </a:cubicBezTo>
                        <a:cubicBezTo>
                          <a:pt x="1114275" y="423827"/>
                          <a:pt x="1212035" y="307737"/>
                          <a:pt x="1352565" y="277187"/>
                        </a:cubicBezTo>
                        <a:lnTo>
                          <a:pt x="1389225" y="271077"/>
                        </a:lnTo>
                        <a:lnTo>
                          <a:pt x="1358675" y="295517"/>
                        </a:lnTo>
                        <a:cubicBezTo>
                          <a:pt x="1248695" y="374947"/>
                          <a:pt x="1187595" y="466597"/>
                          <a:pt x="1169265" y="497147"/>
                        </a:cubicBezTo>
                        <a:lnTo>
                          <a:pt x="1358675" y="594907"/>
                        </a:lnTo>
                        <a:cubicBezTo>
                          <a:pt x="1383115" y="576577"/>
                          <a:pt x="1493095" y="497147"/>
                          <a:pt x="1603075" y="448267"/>
                        </a:cubicBezTo>
                        <a:lnTo>
                          <a:pt x="1645845" y="429937"/>
                        </a:lnTo>
                        <a:lnTo>
                          <a:pt x="1615295" y="460487"/>
                        </a:lnTo>
                        <a:cubicBezTo>
                          <a:pt x="1511425" y="558247"/>
                          <a:pt x="1456435" y="631567"/>
                          <a:pt x="1444215" y="649897"/>
                        </a:cubicBezTo>
                        <a:lnTo>
                          <a:pt x="1572525" y="723217"/>
                        </a:lnTo>
                        <a:cubicBezTo>
                          <a:pt x="1590855" y="710997"/>
                          <a:pt x="1706945" y="649897"/>
                          <a:pt x="1774155" y="570467"/>
                        </a:cubicBezTo>
                        <a:lnTo>
                          <a:pt x="1786375" y="576577"/>
                        </a:lnTo>
                        <a:cubicBezTo>
                          <a:pt x="1749715" y="631567"/>
                          <a:pt x="1719165" y="668227"/>
                          <a:pt x="1700835" y="692667"/>
                        </a:cubicBezTo>
                        <a:lnTo>
                          <a:pt x="1823035" y="607127"/>
                        </a:lnTo>
                        <a:lnTo>
                          <a:pt x="1798595" y="772097"/>
                        </a:lnTo>
                        <a:lnTo>
                          <a:pt x="1908575" y="662117"/>
                        </a:lnTo>
                        <a:lnTo>
                          <a:pt x="1908575" y="680447"/>
                        </a:lnTo>
                        <a:cubicBezTo>
                          <a:pt x="1908575" y="686557"/>
                          <a:pt x="1884135" y="1132586"/>
                          <a:pt x="1774155" y="1376986"/>
                        </a:cubicBezTo>
                        <a:cubicBezTo>
                          <a:pt x="1847475" y="1315886"/>
                          <a:pt x="1920795" y="1285336"/>
                          <a:pt x="1981895" y="1291446"/>
                        </a:cubicBezTo>
                        <a:cubicBezTo>
                          <a:pt x="2006335" y="1291446"/>
                          <a:pt x="2024665" y="1303666"/>
                          <a:pt x="2042995" y="1315886"/>
                        </a:cubicBezTo>
                        <a:cubicBezTo>
                          <a:pt x="2073545" y="1346436"/>
                          <a:pt x="2085765" y="1401426"/>
                          <a:pt x="2073545" y="1462526"/>
                        </a:cubicBezTo>
                        <a:cubicBezTo>
                          <a:pt x="2055215" y="1548066"/>
                          <a:pt x="2000225" y="1609165"/>
                          <a:pt x="1920795" y="1645826"/>
                        </a:cubicBezTo>
                        <a:cubicBezTo>
                          <a:pt x="1890245" y="1658046"/>
                          <a:pt x="1859695" y="1664155"/>
                          <a:pt x="1835255" y="1658046"/>
                        </a:cubicBezTo>
                        <a:lnTo>
                          <a:pt x="1835255" y="1658046"/>
                        </a:lnTo>
                        <a:cubicBezTo>
                          <a:pt x="1780265" y="1651935"/>
                          <a:pt x="1761935" y="1609165"/>
                          <a:pt x="1755825" y="1572506"/>
                        </a:cubicBezTo>
                        <a:cubicBezTo>
                          <a:pt x="1700835" y="1676375"/>
                          <a:pt x="1621405" y="1755805"/>
                          <a:pt x="1615295" y="1755805"/>
                        </a:cubicBezTo>
                        <a:cubicBezTo>
                          <a:pt x="1450325" y="1896335"/>
                          <a:pt x="1022624" y="1951325"/>
                          <a:pt x="729344" y="1920775"/>
                        </a:cubicBezTo>
                        <a:close/>
                        <a:moveTo>
                          <a:pt x="332194" y="191647"/>
                        </a:moveTo>
                        <a:cubicBezTo>
                          <a:pt x="313864" y="240527"/>
                          <a:pt x="301644" y="295517"/>
                          <a:pt x="295534" y="356617"/>
                        </a:cubicBezTo>
                        <a:cubicBezTo>
                          <a:pt x="277204" y="442157"/>
                          <a:pt x="264984" y="533807"/>
                          <a:pt x="222214" y="601017"/>
                        </a:cubicBezTo>
                        <a:cubicBezTo>
                          <a:pt x="222214" y="607127"/>
                          <a:pt x="216104" y="607127"/>
                          <a:pt x="216104" y="613237"/>
                        </a:cubicBezTo>
                        <a:cubicBezTo>
                          <a:pt x="-46626" y="1004276"/>
                          <a:pt x="-9966" y="1199796"/>
                          <a:pt x="75574" y="1352546"/>
                        </a:cubicBezTo>
                        <a:cubicBezTo>
                          <a:pt x="173334" y="1541956"/>
                          <a:pt x="448284" y="1853565"/>
                          <a:pt x="643804" y="1890225"/>
                        </a:cubicBezTo>
                        <a:cubicBezTo>
                          <a:pt x="674354" y="1896335"/>
                          <a:pt x="704904" y="1902445"/>
                          <a:pt x="735454" y="1902445"/>
                        </a:cubicBezTo>
                        <a:cubicBezTo>
                          <a:pt x="1022624" y="1932995"/>
                          <a:pt x="1450325" y="1878005"/>
                          <a:pt x="1615295" y="1743585"/>
                        </a:cubicBezTo>
                        <a:cubicBezTo>
                          <a:pt x="1615295" y="1743585"/>
                          <a:pt x="1706945" y="1651935"/>
                          <a:pt x="1761935" y="1541956"/>
                        </a:cubicBezTo>
                        <a:lnTo>
                          <a:pt x="1780265" y="1505296"/>
                        </a:lnTo>
                        <a:lnTo>
                          <a:pt x="1774155" y="1548066"/>
                        </a:lnTo>
                        <a:cubicBezTo>
                          <a:pt x="1774155" y="1572506"/>
                          <a:pt x="1780265" y="1639715"/>
                          <a:pt x="1841365" y="1645826"/>
                        </a:cubicBezTo>
                        <a:lnTo>
                          <a:pt x="1841365" y="1645826"/>
                        </a:lnTo>
                        <a:cubicBezTo>
                          <a:pt x="1859695" y="1645826"/>
                          <a:pt x="1890245" y="1645826"/>
                          <a:pt x="1914685" y="1633606"/>
                        </a:cubicBezTo>
                        <a:cubicBezTo>
                          <a:pt x="2018555" y="1590836"/>
                          <a:pt x="2049105" y="1499186"/>
                          <a:pt x="2055215" y="1462526"/>
                        </a:cubicBezTo>
                        <a:cubicBezTo>
                          <a:pt x="2067435" y="1407536"/>
                          <a:pt x="2055215" y="1358656"/>
                          <a:pt x="2030775" y="1328106"/>
                        </a:cubicBezTo>
                        <a:cubicBezTo>
                          <a:pt x="2018555" y="1315886"/>
                          <a:pt x="2000225" y="1309776"/>
                          <a:pt x="1981895" y="1303666"/>
                        </a:cubicBezTo>
                        <a:cubicBezTo>
                          <a:pt x="1920795" y="1297556"/>
                          <a:pt x="1835255" y="1340326"/>
                          <a:pt x="1761935" y="1413646"/>
                        </a:cubicBezTo>
                        <a:lnTo>
                          <a:pt x="1731385" y="1444196"/>
                        </a:lnTo>
                        <a:lnTo>
                          <a:pt x="1755825" y="1401426"/>
                        </a:lnTo>
                        <a:cubicBezTo>
                          <a:pt x="1865805" y="1199796"/>
                          <a:pt x="1896355" y="790427"/>
                          <a:pt x="1902465" y="698777"/>
                        </a:cubicBezTo>
                        <a:lnTo>
                          <a:pt x="1792485" y="808757"/>
                        </a:lnTo>
                        <a:lnTo>
                          <a:pt x="1816925" y="631567"/>
                        </a:lnTo>
                        <a:lnTo>
                          <a:pt x="1670285" y="729327"/>
                        </a:lnTo>
                        <a:lnTo>
                          <a:pt x="1658065" y="717107"/>
                        </a:lnTo>
                        <a:cubicBezTo>
                          <a:pt x="1658065" y="717107"/>
                          <a:pt x="1682505" y="692667"/>
                          <a:pt x="1731385" y="625457"/>
                        </a:cubicBezTo>
                        <a:cubicBezTo>
                          <a:pt x="1658065" y="686557"/>
                          <a:pt x="1578635" y="729327"/>
                          <a:pt x="1578635" y="729327"/>
                        </a:cubicBezTo>
                        <a:lnTo>
                          <a:pt x="1572525" y="729327"/>
                        </a:lnTo>
                        <a:lnTo>
                          <a:pt x="1419775" y="643787"/>
                        </a:lnTo>
                        <a:lnTo>
                          <a:pt x="1425885" y="637677"/>
                        </a:lnTo>
                        <a:cubicBezTo>
                          <a:pt x="1425885" y="631567"/>
                          <a:pt x="1462545" y="570467"/>
                          <a:pt x="1566415" y="466597"/>
                        </a:cubicBezTo>
                        <a:cubicBezTo>
                          <a:pt x="1456435" y="521587"/>
                          <a:pt x="1358675" y="594907"/>
                          <a:pt x="1358675" y="594907"/>
                        </a:cubicBezTo>
                        <a:lnTo>
                          <a:pt x="1352565" y="594907"/>
                        </a:lnTo>
                        <a:lnTo>
                          <a:pt x="1144825" y="497147"/>
                        </a:lnTo>
                        <a:lnTo>
                          <a:pt x="1150935" y="491037"/>
                        </a:lnTo>
                        <a:cubicBezTo>
                          <a:pt x="1150935" y="491037"/>
                          <a:pt x="1205925" y="393277"/>
                          <a:pt x="1315905" y="307737"/>
                        </a:cubicBezTo>
                        <a:cubicBezTo>
                          <a:pt x="1181485" y="356617"/>
                          <a:pt x="1095945" y="466597"/>
                          <a:pt x="1095945" y="466597"/>
                        </a:cubicBezTo>
                        <a:lnTo>
                          <a:pt x="1089835" y="472707"/>
                        </a:lnTo>
                        <a:lnTo>
                          <a:pt x="1083725" y="466597"/>
                        </a:lnTo>
                        <a:cubicBezTo>
                          <a:pt x="1083725" y="466597"/>
                          <a:pt x="1004294" y="411607"/>
                          <a:pt x="869874" y="387167"/>
                        </a:cubicBezTo>
                        <a:lnTo>
                          <a:pt x="857654" y="387167"/>
                        </a:lnTo>
                        <a:lnTo>
                          <a:pt x="863764" y="381057"/>
                        </a:lnTo>
                        <a:cubicBezTo>
                          <a:pt x="900424" y="313847"/>
                          <a:pt x="967634" y="252747"/>
                          <a:pt x="1016514" y="216087"/>
                        </a:cubicBezTo>
                        <a:cubicBezTo>
                          <a:pt x="955414" y="246637"/>
                          <a:pt x="863764" y="295517"/>
                          <a:pt x="814884" y="356617"/>
                        </a:cubicBezTo>
                        <a:lnTo>
                          <a:pt x="808774" y="362727"/>
                        </a:lnTo>
                        <a:lnTo>
                          <a:pt x="802664" y="356617"/>
                        </a:lnTo>
                        <a:cubicBezTo>
                          <a:pt x="735454" y="301627"/>
                          <a:pt x="484944" y="222197"/>
                          <a:pt x="478834" y="222197"/>
                        </a:cubicBezTo>
                        <a:lnTo>
                          <a:pt x="466614" y="216087"/>
                        </a:lnTo>
                        <a:lnTo>
                          <a:pt x="472724" y="209977"/>
                        </a:lnTo>
                        <a:cubicBezTo>
                          <a:pt x="478834" y="203867"/>
                          <a:pt x="552154" y="112217"/>
                          <a:pt x="814884" y="8348"/>
                        </a:cubicBezTo>
                        <a:cubicBezTo>
                          <a:pt x="576594" y="8348"/>
                          <a:pt x="381074" y="191647"/>
                          <a:pt x="374964" y="191647"/>
                        </a:cubicBezTo>
                        <a:lnTo>
                          <a:pt x="374964" y="191647"/>
                        </a:lnTo>
                        <a:lnTo>
                          <a:pt x="332194" y="191647"/>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0" name="Freeform: Shape 189">
                  <a:extLst>
                    <a:ext uri="{FF2B5EF4-FFF2-40B4-BE49-F238E27FC236}">
                      <a16:creationId xmlns:a16="http://schemas.microsoft.com/office/drawing/2014/main" id="{6A7EB188-7BE9-4833-8095-E15F78E03E16}"/>
                    </a:ext>
                  </a:extLst>
                </p:cNvPr>
                <p:cNvSpPr/>
                <p:nvPr/>
              </p:nvSpPr>
              <p:spPr>
                <a:xfrm>
                  <a:off x="1724119" y="5671527"/>
                  <a:ext cx="330530" cy="146115"/>
                </a:xfrm>
                <a:custGeom>
                  <a:avLst/>
                  <a:gdLst>
                    <a:gd name="connsiteX0" fmla="*/ 268840 w 330530"/>
                    <a:gd name="connsiteY0" fmla="*/ 9165 h 146115"/>
                    <a:gd name="connsiteX1" fmla="*/ 164970 w 330530"/>
                    <a:gd name="connsiteY1" fmla="*/ 9165 h 146115"/>
                    <a:gd name="connsiteX2" fmla="*/ 128310 w 330530"/>
                    <a:gd name="connsiteY2" fmla="*/ 15275 h 146115"/>
                    <a:gd name="connsiteX3" fmla="*/ 0 w 330530"/>
                    <a:gd name="connsiteY3" fmla="*/ 137475 h 146115"/>
                    <a:gd name="connsiteX4" fmla="*/ 12220 w 330530"/>
                    <a:gd name="connsiteY4" fmla="*/ 143585 h 146115"/>
                    <a:gd name="connsiteX5" fmla="*/ 219960 w 330530"/>
                    <a:gd name="connsiteY5" fmla="*/ 106925 h 146115"/>
                    <a:gd name="connsiteX6" fmla="*/ 329940 w 330530"/>
                    <a:gd name="connsiteY6" fmla="*/ 70265 h 146115"/>
                    <a:gd name="connsiteX7" fmla="*/ 268840 w 330530"/>
                    <a:gd name="connsiteY7" fmla="*/ 9165 h 14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530" h="146115">
                      <a:moveTo>
                        <a:pt x="268840" y="9165"/>
                      </a:moveTo>
                      <a:cubicBezTo>
                        <a:pt x="232180" y="-3055"/>
                        <a:pt x="195520" y="-3055"/>
                        <a:pt x="164970" y="9165"/>
                      </a:cubicBezTo>
                      <a:cubicBezTo>
                        <a:pt x="152750" y="9165"/>
                        <a:pt x="140530" y="15275"/>
                        <a:pt x="128310" y="15275"/>
                      </a:cubicBezTo>
                      <a:cubicBezTo>
                        <a:pt x="73320" y="33605"/>
                        <a:pt x="18330" y="76375"/>
                        <a:pt x="0" y="137475"/>
                      </a:cubicBezTo>
                      <a:cubicBezTo>
                        <a:pt x="0" y="143585"/>
                        <a:pt x="6110" y="149695"/>
                        <a:pt x="12220" y="143585"/>
                      </a:cubicBezTo>
                      <a:cubicBezTo>
                        <a:pt x="67210" y="94705"/>
                        <a:pt x="152750" y="94705"/>
                        <a:pt x="219960" y="106925"/>
                      </a:cubicBezTo>
                      <a:cubicBezTo>
                        <a:pt x="262730" y="113035"/>
                        <a:pt x="317720" y="119145"/>
                        <a:pt x="329940" y="70265"/>
                      </a:cubicBezTo>
                      <a:cubicBezTo>
                        <a:pt x="336050" y="39715"/>
                        <a:pt x="293280" y="21385"/>
                        <a:pt x="268840" y="9165"/>
                      </a:cubicBezTo>
                      <a:close/>
                    </a:path>
                  </a:pathLst>
                </a:custGeom>
                <a:solidFill>
                  <a:srgbClr val="EEB4CF">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Shape 190">
                  <a:extLst>
                    <a:ext uri="{FF2B5EF4-FFF2-40B4-BE49-F238E27FC236}">
                      <a16:creationId xmlns:a16="http://schemas.microsoft.com/office/drawing/2014/main" id="{2C711A8D-BB9E-47FA-8403-433D82E6B016}"/>
                    </a:ext>
                  </a:extLst>
                </p:cNvPr>
                <p:cNvSpPr/>
                <p:nvPr/>
              </p:nvSpPr>
              <p:spPr>
                <a:xfrm>
                  <a:off x="910813" y="5827332"/>
                  <a:ext cx="825526" cy="452244"/>
                </a:xfrm>
                <a:custGeom>
                  <a:avLst/>
                  <a:gdLst>
                    <a:gd name="connsiteX0" fmla="*/ 25116 w 825526"/>
                    <a:gd name="connsiteY0" fmla="*/ 0 h 452244"/>
                    <a:gd name="connsiteX1" fmla="*/ 220636 w 825526"/>
                    <a:gd name="connsiteY1" fmla="*/ 177190 h 452244"/>
                    <a:gd name="connsiteX2" fmla="*/ 733877 w 825526"/>
                    <a:gd name="connsiteY2" fmla="*/ 164970 h 452244"/>
                    <a:gd name="connsiteX3" fmla="*/ 691107 w 825526"/>
                    <a:gd name="connsiteY3" fmla="*/ 146640 h 452244"/>
                    <a:gd name="connsiteX4" fmla="*/ 825527 w 825526"/>
                    <a:gd name="connsiteY4" fmla="*/ 226070 h 452244"/>
                    <a:gd name="connsiteX5" fmla="*/ 764427 w 825526"/>
                    <a:gd name="connsiteY5" fmla="*/ 195520 h 452244"/>
                    <a:gd name="connsiteX6" fmla="*/ 507807 w 825526"/>
                    <a:gd name="connsiteY6" fmla="*/ 452140 h 452244"/>
                    <a:gd name="connsiteX7" fmla="*/ 177866 w 825526"/>
                    <a:gd name="connsiteY7" fmla="*/ 201630 h 452244"/>
                    <a:gd name="connsiteX8" fmla="*/ 25116 w 825526"/>
                    <a:gd name="connsiteY8" fmla="*/ 0 h 45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5526" h="452244">
                      <a:moveTo>
                        <a:pt x="25116" y="0"/>
                      </a:moveTo>
                      <a:cubicBezTo>
                        <a:pt x="25116" y="0"/>
                        <a:pt x="-17654" y="54990"/>
                        <a:pt x="220636" y="177190"/>
                      </a:cubicBezTo>
                      <a:cubicBezTo>
                        <a:pt x="306176" y="219960"/>
                        <a:pt x="562797" y="232180"/>
                        <a:pt x="733877" y="164970"/>
                      </a:cubicBezTo>
                      <a:cubicBezTo>
                        <a:pt x="703327" y="146640"/>
                        <a:pt x="691107" y="146640"/>
                        <a:pt x="691107" y="146640"/>
                      </a:cubicBezTo>
                      <a:cubicBezTo>
                        <a:pt x="691107" y="146640"/>
                        <a:pt x="794977" y="128310"/>
                        <a:pt x="825527" y="226070"/>
                      </a:cubicBezTo>
                      <a:cubicBezTo>
                        <a:pt x="776647" y="195520"/>
                        <a:pt x="764427" y="195520"/>
                        <a:pt x="764427" y="195520"/>
                      </a:cubicBezTo>
                      <a:cubicBezTo>
                        <a:pt x="764427" y="195520"/>
                        <a:pt x="709437" y="458249"/>
                        <a:pt x="507807" y="452140"/>
                      </a:cubicBezTo>
                      <a:cubicBezTo>
                        <a:pt x="324506" y="446029"/>
                        <a:pt x="318396" y="299390"/>
                        <a:pt x="177866" y="201630"/>
                      </a:cubicBezTo>
                      <a:cubicBezTo>
                        <a:pt x="31226" y="97760"/>
                        <a:pt x="-42094" y="42770"/>
                        <a:pt x="25116"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2" name="Freeform: Shape 191">
                  <a:extLst>
                    <a:ext uri="{FF2B5EF4-FFF2-40B4-BE49-F238E27FC236}">
                      <a16:creationId xmlns:a16="http://schemas.microsoft.com/office/drawing/2014/main" id="{82834D76-81C1-4F0B-BFEB-0F293FD4DE65}"/>
                    </a:ext>
                  </a:extLst>
                </p:cNvPr>
                <p:cNvSpPr/>
                <p:nvPr/>
              </p:nvSpPr>
              <p:spPr>
                <a:xfrm>
                  <a:off x="734299" y="5279343"/>
                  <a:ext cx="1729131" cy="633528"/>
                </a:xfrm>
                <a:custGeom>
                  <a:avLst/>
                  <a:gdLst>
                    <a:gd name="connsiteX0" fmla="*/ 287170 w 1729131"/>
                    <a:gd name="connsiteY0" fmla="*/ 254709 h 633528"/>
                    <a:gd name="connsiteX1" fmla="*/ 427700 w 1729131"/>
                    <a:gd name="connsiteY1" fmla="*/ 175280 h 633528"/>
                    <a:gd name="connsiteX2" fmla="*/ 525460 w 1729131"/>
                    <a:gd name="connsiteY2" fmla="*/ 89740 h 633528"/>
                    <a:gd name="connsiteX3" fmla="*/ 574340 w 1729131"/>
                    <a:gd name="connsiteY3" fmla="*/ 266929 h 633528"/>
                    <a:gd name="connsiteX4" fmla="*/ 1032591 w 1729131"/>
                    <a:gd name="connsiteY4" fmla="*/ 590759 h 633528"/>
                    <a:gd name="connsiteX5" fmla="*/ 1380861 w 1729131"/>
                    <a:gd name="connsiteY5" fmla="*/ 419679 h 633528"/>
                    <a:gd name="connsiteX6" fmla="*/ 1704691 w 1729131"/>
                    <a:gd name="connsiteY6" fmla="*/ 633529 h 633528"/>
                    <a:gd name="connsiteX7" fmla="*/ 1729131 w 1729131"/>
                    <a:gd name="connsiteY7" fmla="*/ 554099 h 633528"/>
                    <a:gd name="connsiteX8" fmla="*/ 1356421 w 1729131"/>
                    <a:gd name="connsiteY8" fmla="*/ 303589 h 633528"/>
                    <a:gd name="connsiteX9" fmla="*/ 892061 w 1729131"/>
                    <a:gd name="connsiteY9" fmla="*/ 468559 h 633528"/>
                    <a:gd name="connsiteX10" fmla="*/ 665990 w 1729131"/>
                    <a:gd name="connsiteY10" fmla="*/ 126399 h 633528"/>
                    <a:gd name="connsiteX11" fmla="*/ 458250 w 1729131"/>
                    <a:gd name="connsiteY11" fmla="*/ 16420 h 633528"/>
                    <a:gd name="connsiteX12" fmla="*/ 207740 w 1729131"/>
                    <a:gd name="connsiteY12" fmla="*/ 181389 h 633528"/>
                    <a:gd name="connsiteX13" fmla="*/ 24440 w 1729131"/>
                    <a:gd name="connsiteY13" fmla="*/ 77520 h 633528"/>
                    <a:gd name="connsiteX14" fmla="*/ 0 w 1729131"/>
                    <a:gd name="connsiteY14" fmla="*/ 132510 h 633528"/>
                    <a:gd name="connsiteX15" fmla="*/ 287170 w 1729131"/>
                    <a:gd name="connsiteY15" fmla="*/ 254709 h 63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9131" h="633528">
                      <a:moveTo>
                        <a:pt x="287170" y="254709"/>
                      </a:moveTo>
                      <a:cubicBezTo>
                        <a:pt x="366600" y="248599"/>
                        <a:pt x="391040" y="242489"/>
                        <a:pt x="427700" y="175280"/>
                      </a:cubicBezTo>
                      <a:cubicBezTo>
                        <a:pt x="464360" y="108070"/>
                        <a:pt x="452140" y="71410"/>
                        <a:pt x="525460" y="89740"/>
                      </a:cubicBezTo>
                      <a:cubicBezTo>
                        <a:pt x="598780" y="108070"/>
                        <a:pt x="598780" y="132510"/>
                        <a:pt x="574340" y="266929"/>
                      </a:cubicBezTo>
                      <a:cubicBezTo>
                        <a:pt x="549900" y="401349"/>
                        <a:pt x="757641" y="529659"/>
                        <a:pt x="1032591" y="590759"/>
                      </a:cubicBezTo>
                      <a:cubicBezTo>
                        <a:pt x="1307541" y="651859"/>
                        <a:pt x="1380861" y="419679"/>
                        <a:pt x="1380861" y="419679"/>
                      </a:cubicBezTo>
                      <a:lnTo>
                        <a:pt x="1704691" y="633529"/>
                      </a:lnTo>
                      <a:lnTo>
                        <a:pt x="1729131" y="554099"/>
                      </a:lnTo>
                      <a:cubicBezTo>
                        <a:pt x="1729131" y="554099"/>
                        <a:pt x="1710801" y="529659"/>
                        <a:pt x="1356421" y="303589"/>
                      </a:cubicBezTo>
                      <a:cubicBezTo>
                        <a:pt x="1295321" y="474669"/>
                        <a:pt x="1160901" y="572429"/>
                        <a:pt x="892061" y="468559"/>
                      </a:cubicBezTo>
                      <a:cubicBezTo>
                        <a:pt x="623220" y="364689"/>
                        <a:pt x="659880" y="224159"/>
                        <a:pt x="665990" y="126399"/>
                      </a:cubicBezTo>
                      <a:cubicBezTo>
                        <a:pt x="678211" y="34750"/>
                        <a:pt x="482690" y="-32460"/>
                        <a:pt x="458250" y="16420"/>
                      </a:cubicBezTo>
                      <a:cubicBezTo>
                        <a:pt x="397150" y="156949"/>
                        <a:pt x="342160" y="211939"/>
                        <a:pt x="207740" y="181389"/>
                      </a:cubicBezTo>
                      <a:cubicBezTo>
                        <a:pt x="128310" y="163059"/>
                        <a:pt x="61100" y="108070"/>
                        <a:pt x="24440" y="77520"/>
                      </a:cubicBezTo>
                      <a:cubicBezTo>
                        <a:pt x="12220" y="95850"/>
                        <a:pt x="6110" y="114180"/>
                        <a:pt x="0" y="132510"/>
                      </a:cubicBezTo>
                      <a:cubicBezTo>
                        <a:pt x="91650" y="205829"/>
                        <a:pt x="226070" y="254709"/>
                        <a:pt x="287170" y="254709"/>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Freeform: Shape 192">
                  <a:extLst>
                    <a:ext uri="{FF2B5EF4-FFF2-40B4-BE49-F238E27FC236}">
                      <a16:creationId xmlns:a16="http://schemas.microsoft.com/office/drawing/2014/main" id="{CAF714E8-D7F7-4DAD-9919-B0113165425C}"/>
                    </a:ext>
                  </a:extLst>
                </p:cNvPr>
                <p:cNvSpPr/>
                <p:nvPr/>
              </p:nvSpPr>
              <p:spPr>
                <a:xfrm>
                  <a:off x="1608029" y="5127931"/>
                  <a:ext cx="378820" cy="161721"/>
                </a:xfrm>
                <a:custGeom>
                  <a:avLst/>
                  <a:gdLst>
                    <a:gd name="connsiteX0" fmla="*/ 0 w 378820"/>
                    <a:gd name="connsiteY0" fmla="*/ 70072 h 161721"/>
                    <a:gd name="connsiteX1" fmla="*/ 378820 w 378820"/>
                    <a:gd name="connsiteY1" fmla="*/ 161722 h 161721"/>
                    <a:gd name="connsiteX2" fmla="*/ 0 w 378820"/>
                    <a:gd name="connsiteY2" fmla="*/ 70072 h 161721"/>
                  </a:gdLst>
                  <a:ahLst/>
                  <a:cxnLst>
                    <a:cxn ang="0">
                      <a:pos x="connsiteX0" y="connsiteY0"/>
                    </a:cxn>
                    <a:cxn ang="0">
                      <a:pos x="connsiteX1" y="connsiteY1"/>
                    </a:cxn>
                    <a:cxn ang="0">
                      <a:pos x="connsiteX2" y="connsiteY2"/>
                    </a:cxn>
                  </a:cxnLst>
                  <a:rect l="l" t="t" r="r" b="b"/>
                  <a:pathLst>
                    <a:path w="378820" h="161721">
                      <a:moveTo>
                        <a:pt x="0" y="70072"/>
                      </a:moveTo>
                      <a:cubicBezTo>
                        <a:pt x="0" y="70072"/>
                        <a:pt x="201630" y="-21578"/>
                        <a:pt x="378820" y="161722"/>
                      </a:cubicBezTo>
                      <a:cubicBezTo>
                        <a:pt x="342160" y="57852"/>
                        <a:pt x="195520" y="-88788"/>
                        <a:pt x="0" y="70072"/>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Shape 193">
                  <a:extLst>
                    <a:ext uri="{FF2B5EF4-FFF2-40B4-BE49-F238E27FC236}">
                      <a16:creationId xmlns:a16="http://schemas.microsoft.com/office/drawing/2014/main" id="{82A553A5-8A88-47E6-83FC-15D8374619E2}"/>
                    </a:ext>
                  </a:extLst>
                </p:cNvPr>
                <p:cNvSpPr/>
                <p:nvPr/>
              </p:nvSpPr>
              <p:spPr>
                <a:xfrm>
                  <a:off x="652558" y="4578948"/>
                  <a:ext cx="2061382" cy="1913453"/>
                </a:xfrm>
                <a:custGeom>
                  <a:avLst/>
                  <a:gdLst>
                    <a:gd name="connsiteX0" fmla="*/ 1920852 w 2061382"/>
                    <a:gd name="connsiteY0" fmla="*/ 1578324 h 1913453"/>
                    <a:gd name="connsiteX1" fmla="*/ 1951402 w 2061382"/>
                    <a:gd name="connsiteY1" fmla="*/ 1413354 h 1913453"/>
                    <a:gd name="connsiteX2" fmla="*/ 1969732 w 2061382"/>
                    <a:gd name="connsiteY2" fmla="*/ 1333924 h 1913453"/>
                    <a:gd name="connsiteX3" fmla="*/ 2061382 w 2061382"/>
                    <a:gd name="connsiteY3" fmla="*/ 1388914 h 1913453"/>
                    <a:gd name="connsiteX4" fmla="*/ 2030832 w 2061382"/>
                    <a:gd name="connsiteY4" fmla="*/ 1321704 h 1913453"/>
                    <a:gd name="connsiteX5" fmla="*/ 1749772 w 2061382"/>
                    <a:gd name="connsiteY5" fmla="*/ 1407244 h 1913453"/>
                    <a:gd name="connsiteX6" fmla="*/ 1902522 w 2061382"/>
                    <a:gd name="connsiteY6" fmla="*/ 680155 h 1913453"/>
                    <a:gd name="connsiteX7" fmla="*/ 1792542 w 2061382"/>
                    <a:gd name="connsiteY7" fmla="*/ 790135 h 1913453"/>
                    <a:gd name="connsiteX8" fmla="*/ 1816982 w 2061382"/>
                    <a:gd name="connsiteY8" fmla="*/ 619055 h 1913453"/>
                    <a:gd name="connsiteX9" fmla="*/ 1658122 w 2061382"/>
                    <a:gd name="connsiteY9" fmla="*/ 729035 h 1913453"/>
                    <a:gd name="connsiteX10" fmla="*/ 1780322 w 2061382"/>
                    <a:gd name="connsiteY10" fmla="*/ 570175 h 1913453"/>
                    <a:gd name="connsiteX11" fmla="*/ 1572582 w 2061382"/>
                    <a:gd name="connsiteY11" fmla="*/ 722925 h 1913453"/>
                    <a:gd name="connsiteX12" fmla="*/ 1432052 w 2061382"/>
                    <a:gd name="connsiteY12" fmla="*/ 643495 h 1913453"/>
                    <a:gd name="connsiteX13" fmla="*/ 1609242 w 2061382"/>
                    <a:gd name="connsiteY13" fmla="*/ 441865 h 1913453"/>
                    <a:gd name="connsiteX14" fmla="*/ 1358732 w 2061382"/>
                    <a:gd name="connsiteY14" fmla="*/ 588505 h 1913453"/>
                    <a:gd name="connsiteX15" fmla="*/ 1157102 w 2061382"/>
                    <a:gd name="connsiteY15" fmla="*/ 484635 h 1913453"/>
                    <a:gd name="connsiteX16" fmla="*/ 1352622 w 2061382"/>
                    <a:gd name="connsiteY16" fmla="*/ 276896 h 1913453"/>
                    <a:gd name="connsiteX17" fmla="*/ 1089892 w 2061382"/>
                    <a:gd name="connsiteY17" fmla="*/ 454085 h 1913453"/>
                    <a:gd name="connsiteX18" fmla="*/ 876042 w 2061382"/>
                    <a:gd name="connsiteY18" fmla="*/ 374655 h 1913453"/>
                    <a:gd name="connsiteX19" fmla="*/ 1077672 w 2061382"/>
                    <a:gd name="connsiteY19" fmla="*/ 173026 h 1913453"/>
                    <a:gd name="connsiteX20" fmla="*/ 808832 w 2061382"/>
                    <a:gd name="connsiteY20" fmla="*/ 344106 h 1913453"/>
                    <a:gd name="connsiteX21" fmla="*/ 485001 w 2061382"/>
                    <a:gd name="connsiteY21" fmla="*/ 209686 h 1913453"/>
                    <a:gd name="connsiteX22" fmla="*/ 857712 w 2061382"/>
                    <a:gd name="connsiteY22" fmla="*/ 1946 h 1913453"/>
                    <a:gd name="connsiteX23" fmla="*/ 381131 w 2061382"/>
                    <a:gd name="connsiteY23" fmla="*/ 191356 h 1913453"/>
                    <a:gd name="connsiteX24" fmla="*/ 338361 w 2061382"/>
                    <a:gd name="connsiteY24" fmla="*/ 179136 h 1913453"/>
                    <a:gd name="connsiteX25" fmla="*/ 301701 w 2061382"/>
                    <a:gd name="connsiteY25" fmla="*/ 331886 h 1913453"/>
                    <a:gd name="connsiteX26" fmla="*/ 307811 w 2061382"/>
                    <a:gd name="connsiteY26" fmla="*/ 319666 h 1913453"/>
                    <a:gd name="connsiteX27" fmla="*/ 491111 w 2061382"/>
                    <a:gd name="connsiteY27" fmla="*/ 166916 h 1913453"/>
                    <a:gd name="connsiteX28" fmla="*/ 393351 w 2061382"/>
                    <a:gd name="connsiteY28" fmla="*/ 252456 h 1913453"/>
                    <a:gd name="connsiteX29" fmla="*/ 784392 w 2061382"/>
                    <a:gd name="connsiteY29" fmla="*/ 399095 h 1913453"/>
                    <a:gd name="connsiteX30" fmla="*/ 869932 w 2061382"/>
                    <a:gd name="connsiteY30" fmla="*/ 319666 h 1913453"/>
                    <a:gd name="connsiteX31" fmla="*/ 814942 w 2061382"/>
                    <a:gd name="connsiteY31" fmla="*/ 435755 h 1913453"/>
                    <a:gd name="connsiteX32" fmla="*/ 1065452 w 2061382"/>
                    <a:gd name="connsiteY32" fmla="*/ 509075 h 1913453"/>
                    <a:gd name="connsiteX33" fmla="*/ 1150992 w 2061382"/>
                    <a:gd name="connsiteY33" fmla="*/ 447975 h 1913453"/>
                    <a:gd name="connsiteX34" fmla="*/ 1108222 w 2061382"/>
                    <a:gd name="connsiteY34" fmla="*/ 533515 h 1913453"/>
                    <a:gd name="connsiteX35" fmla="*/ 1315962 w 2061382"/>
                    <a:gd name="connsiteY35" fmla="*/ 655715 h 1913453"/>
                    <a:gd name="connsiteX36" fmla="*/ 1438162 w 2061382"/>
                    <a:gd name="connsiteY36" fmla="*/ 582395 h 1913453"/>
                    <a:gd name="connsiteX37" fmla="*/ 1358732 w 2061382"/>
                    <a:gd name="connsiteY37" fmla="*/ 680155 h 1913453"/>
                    <a:gd name="connsiteX38" fmla="*/ 1529812 w 2061382"/>
                    <a:gd name="connsiteY38" fmla="*/ 784025 h 1913453"/>
                    <a:gd name="connsiteX39" fmla="*/ 1627572 w 2061382"/>
                    <a:gd name="connsiteY39" fmla="*/ 753475 h 1913453"/>
                    <a:gd name="connsiteX40" fmla="*/ 1603132 w 2061382"/>
                    <a:gd name="connsiteY40" fmla="*/ 845125 h 1913453"/>
                    <a:gd name="connsiteX41" fmla="*/ 1719222 w 2061382"/>
                    <a:gd name="connsiteY41" fmla="*/ 747365 h 1913453"/>
                    <a:gd name="connsiteX42" fmla="*/ 1707002 w 2061382"/>
                    <a:gd name="connsiteY42" fmla="*/ 1223944 h 1913453"/>
                    <a:gd name="connsiteX43" fmla="*/ 1150992 w 2061382"/>
                    <a:gd name="connsiteY43" fmla="*/ 1834944 h 1913453"/>
                    <a:gd name="connsiteX44" fmla="*/ 228381 w 2061382"/>
                    <a:gd name="connsiteY44" fmla="*/ 1498894 h 1913453"/>
                    <a:gd name="connsiteX45" fmla="*/ 75631 w 2061382"/>
                    <a:gd name="connsiteY45" fmla="*/ 820685 h 1913453"/>
                    <a:gd name="connsiteX46" fmla="*/ 75631 w 2061382"/>
                    <a:gd name="connsiteY46" fmla="*/ 820685 h 1913453"/>
                    <a:gd name="connsiteX47" fmla="*/ 57301 w 2061382"/>
                    <a:gd name="connsiteY47" fmla="*/ 1346144 h 1913453"/>
                    <a:gd name="connsiteX48" fmla="*/ 625531 w 2061382"/>
                    <a:gd name="connsiteY48" fmla="*/ 1889933 h 1913453"/>
                    <a:gd name="connsiteX49" fmla="*/ 1603132 w 2061382"/>
                    <a:gd name="connsiteY49" fmla="*/ 1743294 h 1913453"/>
                    <a:gd name="connsiteX50" fmla="*/ 1749772 w 2061382"/>
                    <a:gd name="connsiteY50" fmla="*/ 1535554 h 1913453"/>
                    <a:gd name="connsiteX51" fmla="*/ 1835312 w 2061382"/>
                    <a:gd name="connsiteY51" fmla="*/ 1645534 h 1913453"/>
                    <a:gd name="connsiteX52" fmla="*/ 1920852 w 2061382"/>
                    <a:gd name="connsiteY52" fmla="*/ 1578324 h 191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61382" h="1913453">
                      <a:moveTo>
                        <a:pt x="1920852" y="1578324"/>
                      </a:moveTo>
                      <a:cubicBezTo>
                        <a:pt x="2036942" y="1523334"/>
                        <a:pt x="2012502" y="1413354"/>
                        <a:pt x="1951402" y="1413354"/>
                      </a:cubicBezTo>
                      <a:cubicBezTo>
                        <a:pt x="1890302" y="1413354"/>
                        <a:pt x="1896412" y="1346144"/>
                        <a:pt x="1969732" y="1333924"/>
                      </a:cubicBezTo>
                      <a:cubicBezTo>
                        <a:pt x="2018612" y="1327814"/>
                        <a:pt x="2049162" y="1358364"/>
                        <a:pt x="2061382" y="1388914"/>
                      </a:cubicBezTo>
                      <a:cubicBezTo>
                        <a:pt x="2055272" y="1358364"/>
                        <a:pt x="2049162" y="1333924"/>
                        <a:pt x="2030832" y="1321704"/>
                      </a:cubicBezTo>
                      <a:cubicBezTo>
                        <a:pt x="1975842" y="1266714"/>
                        <a:pt x="1853642" y="1303374"/>
                        <a:pt x="1749772" y="1407244"/>
                      </a:cubicBezTo>
                      <a:cubicBezTo>
                        <a:pt x="1871972" y="1175064"/>
                        <a:pt x="1902522" y="680155"/>
                        <a:pt x="1902522" y="680155"/>
                      </a:cubicBezTo>
                      <a:lnTo>
                        <a:pt x="1792542" y="790135"/>
                      </a:lnTo>
                      <a:lnTo>
                        <a:pt x="1816982" y="619055"/>
                      </a:lnTo>
                      <a:lnTo>
                        <a:pt x="1658122" y="729035"/>
                      </a:lnTo>
                      <a:cubicBezTo>
                        <a:pt x="1658122" y="729035"/>
                        <a:pt x="1688672" y="698485"/>
                        <a:pt x="1780322" y="570175"/>
                      </a:cubicBezTo>
                      <a:cubicBezTo>
                        <a:pt x="1694782" y="661825"/>
                        <a:pt x="1572582" y="722925"/>
                        <a:pt x="1572582" y="722925"/>
                      </a:cubicBezTo>
                      <a:lnTo>
                        <a:pt x="1432052" y="643495"/>
                      </a:lnTo>
                      <a:cubicBezTo>
                        <a:pt x="1432052" y="643495"/>
                        <a:pt x="1474822" y="564065"/>
                        <a:pt x="1609242" y="441865"/>
                      </a:cubicBezTo>
                      <a:cubicBezTo>
                        <a:pt x="1480932" y="496855"/>
                        <a:pt x="1358732" y="588505"/>
                        <a:pt x="1358732" y="588505"/>
                      </a:cubicBezTo>
                      <a:lnTo>
                        <a:pt x="1157102" y="484635"/>
                      </a:lnTo>
                      <a:cubicBezTo>
                        <a:pt x="1157102" y="484635"/>
                        <a:pt x="1218202" y="368545"/>
                        <a:pt x="1352622" y="276896"/>
                      </a:cubicBezTo>
                      <a:cubicBezTo>
                        <a:pt x="1193762" y="313556"/>
                        <a:pt x="1089892" y="454085"/>
                        <a:pt x="1089892" y="454085"/>
                      </a:cubicBezTo>
                      <a:cubicBezTo>
                        <a:pt x="1089892" y="454085"/>
                        <a:pt x="1010462" y="399095"/>
                        <a:pt x="876042" y="374655"/>
                      </a:cubicBezTo>
                      <a:cubicBezTo>
                        <a:pt x="937142" y="264676"/>
                        <a:pt x="1077672" y="173026"/>
                        <a:pt x="1077672" y="173026"/>
                      </a:cubicBezTo>
                      <a:cubicBezTo>
                        <a:pt x="1077672" y="173026"/>
                        <a:pt x="894372" y="246346"/>
                        <a:pt x="808832" y="344106"/>
                      </a:cubicBezTo>
                      <a:cubicBezTo>
                        <a:pt x="735511" y="289116"/>
                        <a:pt x="485001" y="209686"/>
                        <a:pt x="485001" y="209686"/>
                      </a:cubicBezTo>
                      <a:cubicBezTo>
                        <a:pt x="485001" y="209686"/>
                        <a:pt x="570541" y="105816"/>
                        <a:pt x="857712" y="1946"/>
                      </a:cubicBezTo>
                      <a:cubicBezTo>
                        <a:pt x="594981" y="-22494"/>
                        <a:pt x="381131" y="191356"/>
                        <a:pt x="381131" y="191356"/>
                      </a:cubicBezTo>
                      <a:cubicBezTo>
                        <a:pt x="381131" y="191356"/>
                        <a:pt x="381131" y="191356"/>
                        <a:pt x="338361" y="179136"/>
                      </a:cubicBezTo>
                      <a:cubicBezTo>
                        <a:pt x="320031" y="221906"/>
                        <a:pt x="307811" y="276896"/>
                        <a:pt x="301701" y="331886"/>
                      </a:cubicBezTo>
                      <a:cubicBezTo>
                        <a:pt x="301701" y="325776"/>
                        <a:pt x="307811" y="325776"/>
                        <a:pt x="307811" y="319666"/>
                      </a:cubicBezTo>
                      <a:cubicBezTo>
                        <a:pt x="362801" y="197466"/>
                        <a:pt x="491111" y="166916"/>
                        <a:pt x="491111" y="166916"/>
                      </a:cubicBezTo>
                      <a:lnTo>
                        <a:pt x="393351" y="252456"/>
                      </a:lnTo>
                      <a:lnTo>
                        <a:pt x="784392" y="399095"/>
                      </a:lnTo>
                      <a:lnTo>
                        <a:pt x="869932" y="319666"/>
                      </a:lnTo>
                      <a:lnTo>
                        <a:pt x="814942" y="435755"/>
                      </a:lnTo>
                      <a:lnTo>
                        <a:pt x="1065452" y="509075"/>
                      </a:lnTo>
                      <a:lnTo>
                        <a:pt x="1150992" y="447975"/>
                      </a:lnTo>
                      <a:lnTo>
                        <a:pt x="1108222" y="533515"/>
                      </a:lnTo>
                      <a:lnTo>
                        <a:pt x="1315962" y="655715"/>
                      </a:lnTo>
                      <a:lnTo>
                        <a:pt x="1438162" y="582395"/>
                      </a:lnTo>
                      <a:lnTo>
                        <a:pt x="1358732" y="680155"/>
                      </a:lnTo>
                      <a:lnTo>
                        <a:pt x="1529812" y="784025"/>
                      </a:lnTo>
                      <a:lnTo>
                        <a:pt x="1627572" y="753475"/>
                      </a:lnTo>
                      <a:lnTo>
                        <a:pt x="1603132" y="845125"/>
                      </a:lnTo>
                      <a:cubicBezTo>
                        <a:pt x="1603132" y="845125"/>
                        <a:pt x="1603132" y="845125"/>
                        <a:pt x="1719222" y="747365"/>
                      </a:cubicBezTo>
                      <a:cubicBezTo>
                        <a:pt x="1700892" y="857345"/>
                        <a:pt x="1792542" y="900115"/>
                        <a:pt x="1707002" y="1223944"/>
                      </a:cubicBezTo>
                      <a:cubicBezTo>
                        <a:pt x="1627572" y="1547774"/>
                        <a:pt x="1487042" y="1773844"/>
                        <a:pt x="1150992" y="1834944"/>
                      </a:cubicBezTo>
                      <a:cubicBezTo>
                        <a:pt x="649971" y="1926594"/>
                        <a:pt x="527771" y="1859384"/>
                        <a:pt x="228381" y="1498894"/>
                      </a:cubicBezTo>
                      <a:cubicBezTo>
                        <a:pt x="-77119" y="1132294"/>
                        <a:pt x="75631" y="820685"/>
                        <a:pt x="75631" y="820685"/>
                      </a:cubicBezTo>
                      <a:lnTo>
                        <a:pt x="75631" y="820685"/>
                      </a:lnTo>
                      <a:cubicBezTo>
                        <a:pt x="-34349" y="1058975"/>
                        <a:pt x="-9909" y="1211724"/>
                        <a:pt x="57301" y="1346144"/>
                      </a:cubicBezTo>
                      <a:cubicBezTo>
                        <a:pt x="148951" y="1523334"/>
                        <a:pt x="430011" y="1847163"/>
                        <a:pt x="625531" y="1889933"/>
                      </a:cubicBezTo>
                      <a:cubicBezTo>
                        <a:pt x="931032" y="1951033"/>
                        <a:pt x="1419832" y="1889933"/>
                        <a:pt x="1603132" y="1743294"/>
                      </a:cubicBezTo>
                      <a:cubicBezTo>
                        <a:pt x="1603132" y="1743294"/>
                        <a:pt x="1694782" y="1651644"/>
                        <a:pt x="1749772" y="1535554"/>
                      </a:cubicBezTo>
                      <a:cubicBezTo>
                        <a:pt x="1743662" y="1566104"/>
                        <a:pt x="1755882" y="1645534"/>
                        <a:pt x="1835312" y="1645534"/>
                      </a:cubicBezTo>
                      <a:cubicBezTo>
                        <a:pt x="1847532" y="1627204"/>
                        <a:pt x="1871972" y="1602764"/>
                        <a:pt x="1920852" y="157832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76" name="Freeform: Shape 75">
                <a:extLst>
                  <a:ext uri="{FF2B5EF4-FFF2-40B4-BE49-F238E27FC236}">
                    <a16:creationId xmlns:a16="http://schemas.microsoft.com/office/drawing/2014/main" id="{319E0F13-FE4D-4F6B-8FD1-2FC6BC1AA73C}"/>
                  </a:ext>
                </a:extLst>
              </p:cNvPr>
              <p:cNvSpPr/>
              <p:nvPr/>
            </p:nvSpPr>
            <p:spPr>
              <a:xfrm>
                <a:off x="972589" y="4906628"/>
                <a:ext cx="201630" cy="169175"/>
              </a:xfrm>
              <a:custGeom>
                <a:avLst/>
                <a:gdLst>
                  <a:gd name="connsiteX0" fmla="*/ 0 w 201630"/>
                  <a:gd name="connsiteY0" fmla="*/ 53086 h 169175"/>
                  <a:gd name="connsiteX1" fmla="*/ 201630 w 201630"/>
                  <a:gd name="connsiteY1" fmla="*/ 169176 h 169175"/>
                  <a:gd name="connsiteX2" fmla="*/ 0 w 201630"/>
                  <a:gd name="connsiteY2" fmla="*/ 53086 h 169175"/>
                </a:gdLst>
                <a:ahLst/>
                <a:cxnLst>
                  <a:cxn ang="0">
                    <a:pos x="connsiteX0" y="connsiteY0"/>
                  </a:cxn>
                  <a:cxn ang="0">
                    <a:pos x="connsiteX1" y="connsiteY1"/>
                  </a:cxn>
                  <a:cxn ang="0">
                    <a:pos x="connsiteX2" y="connsiteY2"/>
                  </a:cxn>
                </a:cxnLst>
                <a:rect l="l" t="t" r="r" b="b"/>
                <a:pathLst>
                  <a:path w="201630" h="169175">
                    <a:moveTo>
                      <a:pt x="0" y="53086"/>
                    </a:moveTo>
                    <a:cubicBezTo>
                      <a:pt x="0" y="53086"/>
                      <a:pt x="146640" y="10316"/>
                      <a:pt x="201630" y="169176"/>
                    </a:cubicBezTo>
                    <a:cubicBezTo>
                      <a:pt x="201630" y="40866"/>
                      <a:pt x="134420" y="-69114"/>
                      <a:pt x="0" y="53086"/>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77" name="Graphic 16">
                <a:extLst>
                  <a:ext uri="{FF2B5EF4-FFF2-40B4-BE49-F238E27FC236}">
                    <a16:creationId xmlns:a16="http://schemas.microsoft.com/office/drawing/2014/main" id="{583E0A09-F909-4AAB-B94A-E64B33E10E76}"/>
                  </a:ext>
                </a:extLst>
              </p:cNvPr>
              <p:cNvGrpSpPr/>
              <p:nvPr/>
            </p:nvGrpSpPr>
            <p:grpSpPr>
              <a:xfrm>
                <a:off x="966479" y="4874173"/>
                <a:ext cx="213850" cy="189409"/>
                <a:chOff x="966479" y="4874173"/>
                <a:chExt cx="213850" cy="189409"/>
              </a:xfrm>
            </p:grpSpPr>
            <p:sp>
              <p:nvSpPr>
                <p:cNvPr id="185" name="Freeform: Shape 184">
                  <a:extLst>
                    <a:ext uri="{FF2B5EF4-FFF2-40B4-BE49-F238E27FC236}">
                      <a16:creationId xmlns:a16="http://schemas.microsoft.com/office/drawing/2014/main" id="{B0870BDE-E88C-444C-B343-A8A59B8D02F4}"/>
                    </a:ext>
                  </a:extLst>
                </p:cNvPr>
                <p:cNvSpPr/>
                <p:nvPr/>
              </p:nvSpPr>
              <p:spPr>
                <a:xfrm>
                  <a:off x="997029" y="4878730"/>
                  <a:ext cx="177190" cy="142083"/>
                </a:xfrm>
                <a:custGeom>
                  <a:avLst/>
                  <a:gdLst>
                    <a:gd name="connsiteX0" fmla="*/ 0 w 177190"/>
                    <a:gd name="connsiteY0" fmla="*/ 44323 h 142083"/>
                    <a:gd name="connsiteX1" fmla="*/ 177190 w 177190"/>
                    <a:gd name="connsiteY1" fmla="*/ 142083 h 142083"/>
                    <a:gd name="connsiteX2" fmla="*/ 0 w 177190"/>
                    <a:gd name="connsiteY2" fmla="*/ 44323 h 142083"/>
                  </a:gdLst>
                  <a:ahLst/>
                  <a:cxnLst>
                    <a:cxn ang="0">
                      <a:pos x="connsiteX0" y="connsiteY0"/>
                    </a:cxn>
                    <a:cxn ang="0">
                      <a:pos x="connsiteX1" y="connsiteY1"/>
                    </a:cxn>
                    <a:cxn ang="0">
                      <a:pos x="connsiteX2" y="connsiteY2"/>
                    </a:cxn>
                  </a:cxnLst>
                  <a:rect l="l" t="t" r="r" b="b"/>
                  <a:pathLst>
                    <a:path w="177190" h="142083">
                      <a:moveTo>
                        <a:pt x="0" y="44323"/>
                      </a:moveTo>
                      <a:cubicBezTo>
                        <a:pt x="0" y="44323"/>
                        <a:pt x="128310" y="7663"/>
                        <a:pt x="177190" y="142083"/>
                      </a:cubicBezTo>
                      <a:cubicBezTo>
                        <a:pt x="177190" y="38213"/>
                        <a:pt x="122200" y="-59547"/>
                        <a:pt x="0" y="44323"/>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Freeform: Shape 185">
                  <a:extLst>
                    <a:ext uri="{FF2B5EF4-FFF2-40B4-BE49-F238E27FC236}">
                      <a16:creationId xmlns:a16="http://schemas.microsoft.com/office/drawing/2014/main" id="{331853CE-C740-43C9-B2CF-6BFD3EF7B67B}"/>
                    </a:ext>
                  </a:extLst>
                </p:cNvPr>
                <p:cNvSpPr/>
                <p:nvPr/>
              </p:nvSpPr>
              <p:spPr>
                <a:xfrm>
                  <a:off x="966479" y="4874173"/>
                  <a:ext cx="213850" cy="189409"/>
                </a:xfrm>
                <a:custGeom>
                  <a:avLst/>
                  <a:gdLst>
                    <a:gd name="connsiteX0" fmla="*/ 213850 w 213850"/>
                    <a:gd name="connsiteY0" fmla="*/ 189410 h 189409"/>
                    <a:gd name="connsiteX1" fmla="*/ 201630 w 213850"/>
                    <a:gd name="connsiteY1" fmla="*/ 152750 h 189409"/>
                    <a:gd name="connsiteX2" fmla="*/ 85540 w 213850"/>
                    <a:gd name="connsiteY2" fmla="*/ 54990 h 189409"/>
                    <a:gd name="connsiteX3" fmla="*/ 30550 w 213850"/>
                    <a:gd name="connsiteY3" fmla="*/ 61100 h 189409"/>
                    <a:gd name="connsiteX4" fmla="*/ 0 w 213850"/>
                    <a:gd name="connsiteY4" fmla="*/ 73320 h 189409"/>
                    <a:gd name="connsiteX5" fmla="*/ 24440 w 213850"/>
                    <a:gd name="connsiteY5" fmla="*/ 48880 h 189409"/>
                    <a:gd name="connsiteX6" fmla="*/ 128310 w 213850"/>
                    <a:gd name="connsiteY6" fmla="*/ 0 h 189409"/>
                    <a:gd name="connsiteX7" fmla="*/ 207740 w 213850"/>
                    <a:gd name="connsiteY7" fmla="*/ 152750 h 189409"/>
                    <a:gd name="connsiteX8" fmla="*/ 213850 w 213850"/>
                    <a:gd name="connsiteY8" fmla="*/ 189410 h 189409"/>
                    <a:gd name="connsiteX9" fmla="*/ 85540 w 213850"/>
                    <a:gd name="connsiteY9" fmla="*/ 42770 h 189409"/>
                    <a:gd name="connsiteX10" fmla="*/ 195520 w 213850"/>
                    <a:gd name="connsiteY10" fmla="*/ 116090 h 189409"/>
                    <a:gd name="connsiteX11" fmla="*/ 128310 w 213850"/>
                    <a:gd name="connsiteY11" fmla="*/ 12220 h 189409"/>
                    <a:gd name="connsiteX12" fmla="*/ 54990 w 213850"/>
                    <a:gd name="connsiteY12" fmla="*/ 36660 h 189409"/>
                    <a:gd name="connsiteX13" fmla="*/ 85540 w 213850"/>
                    <a:gd name="connsiteY13" fmla="*/ 4277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50" h="189409">
                      <a:moveTo>
                        <a:pt x="213850" y="189410"/>
                      </a:moveTo>
                      <a:lnTo>
                        <a:pt x="201630" y="152750"/>
                      </a:lnTo>
                      <a:cubicBezTo>
                        <a:pt x="177190" y="79430"/>
                        <a:pt x="122200" y="54990"/>
                        <a:pt x="85540" y="54990"/>
                      </a:cubicBezTo>
                      <a:cubicBezTo>
                        <a:pt x="54990" y="48880"/>
                        <a:pt x="30550" y="61100"/>
                        <a:pt x="30550" y="61100"/>
                      </a:cubicBezTo>
                      <a:lnTo>
                        <a:pt x="0" y="73320"/>
                      </a:lnTo>
                      <a:lnTo>
                        <a:pt x="24440" y="48880"/>
                      </a:lnTo>
                      <a:cubicBezTo>
                        <a:pt x="61100" y="12220"/>
                        <a:pt x="97760" y="0"/>
                        <a:pt x="128310" y="0"/>
                      </a:cubicBezTo>
                      <a:cubicBezTo>
                        <a:pt x="189410" y="6110"/>
                        <a:pt x="213850" y="79430"/>
                        <a:pt x="207740" y="152750"/>
                      </a:cubicBezTo>
                      <a:lnTo>
                        <a:pt x="213850" y="189410"/>
                      </a:lnTo>
                      <a:close/>
                      <a:moveTo>
                        <a:pt x="85540" y="42770"/>
                      </a:moveTo>
                      <a:cubicBezTo>
                        <a:pt x="122200" y="48880"/>
                        <a:pt x="164970" y="61100"/>
                        <a:pt x="195520" y="116090"/>
                      </a:cubicBezTo>
                      <a:cubicBezTo>
                        <a:pt x="189410" y="67210"/>
                        <a:pt x="171080" y="18330"/>
                        <a:pt x="128310" y="12220"/>
                      </a:cubicBezTo>
                      <a:cubicBezTo>
                        <a:pt x="109980" y="12220"/>
                        <a:pt x="79430" y="18330"/>
                        <a:pt x="54990" y="36660"/>
                      </a:cubicBezTo>
                      <a:cubicBezTo>
                        <a:pt x="67210" y="36660"/>
                        <a:pt x="73320" y="36660"/>
                        <a:pt x="85540" y="4277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78" name="Freeform: Shape 77">
                <a:extLst>
                  <a:ext uri="{FF2B5EF4-FFF2-40B4-BE49-F238E27FC236}">
                    <a16:creationId xmlns:a16="http://schemas.microsoft.com/office/drawing/2014/main" id="{0FF84B8C-C10E-4C42-9E4A-3A33C3696E63}"/>
                  </a:ext>
                </a:extLst>
              </p:cNvPr>
              <p:cNvSpPr/>
              <p:nvPr/>
            </p:nvSpPr>
            <p:spPr>
              <a:xfrm>
                <a:off x="997029" y="4903746"/>
                <a:ext cx="177190" cy="117067"/>
              </a:xfrm>
              <a:custGeom>
                <a:avLst/>
                <a:gdLst>
                  <a:gd name="connsiteX0" fmla="*/ 158860 w 177190"/>
                  <a:gd name="connsiteY0" fmla="*/ 37638 h 117067"/>
                  <a:gd name="connsiteX1" fmla="*/ 128310 w 177190"/>
                  <a:gd name="connsiteY1" fmla="*/ 13198 h 117067"/>
                  <a:gd name="connsiteX2" fmla="*/ 24440 w 177190"/>
                  <a:gd name="connsiteY2" fmla="*/ 978 h 117067"/>
                  <a:gd name="connsiteX3" fmla="*/ 0 w 177190"/>
                  <a:gd name="connsiteY3" fmla="*/ 19308 h 117067"/>
                  <a:gd name="connsiteX4" fmla="*/ 177190 w 177190"/>
                  <a:gd name="connsiteY4" fmla="*/ 117067 h 117067"/>
                  <a:gd name="connsiteX5" fmla="*/ 171080 w 177190"/>
                  <a:gd name="connsiteY5" fmla="*/ 37638 h 117067"/>
                  <a:gd name="connsiteX6" fmla="*/ 158860 w 177190"/>
                  <a:gd name="connsiteY6" fmla="*/ 37638 h 11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90" h="117067">
                    <a:moveTo>
                      <a:pt x="158860" y="37638"/>
                    </a:moveTo>
                    <a:cubicBezTo>
                      <a:pt x="146640" y="25418"/>
                      <a:pt x="140530" y="19308"/>
                      <a:pt x="128310" y="13198"/>
                    </a:cubicBezTo>
                    <a:cubicBezTo>
                      <a:pt x="97760" y="-5132"/>
                      <a:pt x="61100" y="978"/>
                      <a:pt x="24440" y="978"/>
                    </a:cubicBezTo>
                    <a:cubicBezTo>
                      <a:pt x="18330" y="7088"/>
                      <a:pt x="6110" y="13198"/>
                      <a:pt x="0" y="19308"/>
                    </a:cubicBezTo>
                    <a:cubicBezTo>
                      <a:pt x="0" y="19308"/>
                      <a:pt x="128310" y="-17352"/>
                      <a:pt x="177190" y="117067"/>
                    </a:cubicBezTo>
                    <a:cubicBezTo>
                      <a:pt x="177190" y="86518"/>
                      <a:pt x="177190" y="62078"/>
                      <a:pt x="171080" y="37638"/>
                    </a:cubicBezTo>
                    <a:cubicBezTo>
                      <a:pt x="164970" y="43748"/>
                      <a:pt x="164970" y="37638"/>
                      <a:pt x="158860" y="37638"/>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Shape 78">
                <a:extLst>
                  <a:ext uri="{FF2B5EF4-FFF2-40B4-BE49-F238E27FC236}">
                    <a16:creationId xmlns:a16="http://schemas.microsoft.com/office/drawing/2014/main" id="{1306D893-0201-4F50-A624-747D06F34E33}"/>
                  </a:ext>
                </a:extLst>
              </p:cNvPr>
              <p:cNvSpPr/>
              <p:nvPr/>
            </p:nvSpPr>
            <p:spPr>
              <a:xfrm>
                <a:off x="1509022" y="5310007"/>
                <a:ext cx="557257" cy="377019"/>
              </a:xfrm>
              <a:custGeom>
                <a:avLst/>
                <a:gdLst>
                  <a:gd name="connsiteX0" fmla="*/ 86788 w 557257"/>
                  <a:gd name="connsiteY0" fmla="*/ 34635 h 377019"/>
                  <a:gd name="connsiteX1" fmla="*/ 31797 w 557257"/>
                  <a:gd name="connsiteY1" fmla="*/ 144615 h 377019"/>
                  <a:gd name="connsiteX2" fmla="*/ 416728 w 557257"/>
                  <a:gd name="connsiteY2" fmla="*/ 46855 h 377019"/>
                  <a:gd name="connsiteX3" fmla="*/ 557258 w 557257"/>
                  <a:gd name="connsiteY3" fmla="*/ 272925 h 377019"/>
                  <a:gd name="connsiteX4" fmla="*/ 202878 w 557257"/>
                  <a:gd name="connsiteY4" fmla="*/ 370685 h 377019"/>
                  <a:gd name="connsiteX5" fmla="*/ 1247 w 557257"/>
                  <a:gd name="connsiteY5" fmla="*/ 205715 h 377019"/>
                  <a:gd name="connsiteX6" fmla="*/ 86788 w 557257"/>
                  <a:gd name="connsiteY6" fmla="*/ 34635 h 37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257" h="377019">
                    <a:moveTo>
                      <a:pt x="86788" y="34635"/>
                    </a:moveTo>
                    <a:lnTo>
                      <a:pt x="31797" y="144615"/>
                    </a:lnTo>
                    <a:cubicBezTo>
                      <a:pt x="31797" y="144615"/>
                      <a:pt x="135668" y="-99784"/>
                      <a:pt x="416728" y="46855"/>
                    </a:cubicBezTo>
                    <a:cubicBezTo>
                      <a:pt x="538928" y="107955"/>
                      <a:pt x="557258" y="272925"/>
                      <a:pt x="557258" y="272925"/>
                    </a:cubicBezTo>
                    <a:cubicBezTo>
                      <a:pt x="557258" y="272925"/>
                      <a:pt x="410618" y="407345"/>
                      <a:pt x="202878" y="370685"/>
                    </a:cubicBezTo>
                    <a:cubicBezTo>
                      <a:pt x="56238" y="340135"/>
                      <a:pt x="1247" y="205715"/>
                      <a:pt x="1247" y="205715"/>
                    </a:cubicBezTo>
                    <a:cubicBezTo>
                      <a:pt x="1247" y="205715"/>
                      <a:pt x="-17083" y="150725"/>
                      <a:pt x="86788" y="34635"/>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Shape 79">
                <a:extLst>
                  <a:ext uri="{FF2B5EF4-FFF2-40B4-BE49-F238E27FC236}">
                    <a16:creationId xmlns:a16="http://schemas.microsoft.com/office/drawing/2014/main" id="{724B0793-1AB5-4881-BBD0-1BEC2444CAD6}"/>
                  </a:ext>
                </a:extLst>
              </p:cNvPr>
              <p:cNvSpPr/>
              <p:nvPr/>
            </p:nvSpPr>
            <p:spPr>
              <a:xfrm>
                <a:off x="1528599" y="5325135"/>
                <a:ext cx="482690" cy="334346"/>
              </a:xfrm>
              <a:custGeom>
                <a:avLst/>
                <a:gdLst>
                  <a:gd name="connsiteX0" fmla="*/ 0 w 482690"/>
                  <a:gd name="connsiteY0" fmla="*/ 184478 h 334346"/>
                  <a:gd name="connsiteX1" fmla="*/ 250510 w 482690"/>
                  <a:gd name="connsiteY1" fmla="*/ 1178 h 334346"/>
                  <a:gd name="connsiteX2" fmla="*/ 482690 w 482690"/>
                  <a:gd name="connsiteY2" fmla="*/ 245578 h 334346"/>
                  <a:gd name="connsiteX3" fmla="*/ 0 w 482690"/>
                  <a:gd name="connsiteY3" fmla="*/ 184478 h 334346"/>
                </a:gdLst>
                <a:ahLst/>
                <a:cxnLst>
                  <a:cxn ang="0">
                    <a:pos x="connsiteX0" y="connsiteY0"/>
                  </a:cxn>
                  <a:cxn ang="0">
                    <a:pos x="connsiteX1" y="connsiteY1"/>
                  </a:cxn>
                  <a:cxn ang="0">
                    <a:pos x="connsiteX2" y="connsiteY2"/>
                  </a:cxn>
                  <a:cxn ang="0">
                    <a:pos x="connsiteX3" y="connsiteY3"/>
                  </a:cxn>
                </a:cxnLst>
                <a:rect l="l" t="t" r="r" b="b"/>
                <a:pathLst>
                  <a:path w="482690" h="334346">
                    <a:moveTo>
                      <a:pt x="0" y="184478"/>
                    </a:moveTo>
                    <a:cubicBezTo>
                      <a:pt x="0" y="184478"/>
                      <a:pt x="67210" y="-17152"/>
                      <a:pt x="250510" y="1178"/>
                    </a:cubicBezTo>
                    <a:cubicBezTo>
                      <a:pt x="433810" y="19508"/>
                      <a:pt x="482690" y="196698"/>
                      <a:pt x="482690" y="245578"/>
                    </a:cubicBezTo>
                    <a:cubicBezTo>
                      <a:pt x="378820" y="331118"/>
                      <a:pt x="103870" y="416658"/>
                      <a:pt x="0" y="18447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Shape 80">
                <a:extLst>
                  <a:ext uri="{FF2B5EF4-FFF2-40B4-BE49-F238E27FC236}">
                    <a16:creationId xmlns:a16="http://schemas.microsoft.com/office/drawing/2014/main" id="{4A0AB573-6955-4217-8F48-D3B7A34721F4}"/>
                  </a:ext>
                </a:extLst>
              </p:cNvPr>
              <p:cNvSpPr/>
              <p:nvPr/>
            </p:nvSpPr>
            <p:spPr>
              <a:xfrm>
                <a:off x="868719" y="4452584"/>
                <a:ext cx="329940" cy="305499"/>
              </a:xfrm>
              <a:custGeom>
                <a:avLst/>
                <a:gdLst>
                  <a:gd name="connsiteX0" fmla="*/ 329940 w 329940"/>
                  <a:gd name="connsiteY0" fmla="*/ 0 h 305499"/>
                  <a:gd name="connsiteX1" fmla="*/ 281060 w 329940"/>
                  <a:gd name="connsiteY1" fmla="*/ 18330 h 305499"/>
                  <a:gd name="connsiteX2" fmla="*/ 256620 w 329940"/>
                  <a:gd name="connsiteY2" fmla="*/ 30550 h 305499"/>
                  <a:gd name="connsiteX3" fmla="*/ 232180 w 329940"/>
                  <a:gd name="connsiteY3" fmla="*/ 42770 h 305499"/>
                  <a:gd name="connsiteX4" fmla="*/ 207740 w 329940"/>
                  <a:gd name="connsiteY4" fmla="*/ 54990 h 305499"/>
                  <a:gd name="connsiteX5" fmla="*/ 183300 w 329940"/>
                  <a:gd name="connsiteY5" fmla="*/ 67210 h 305499"/>
                  <a:gd name="connsiteX6" fmla="*/ 158860 w 329940"/>
                  <a:gd name="connsiteY6" fmla="*/ 79430 h 305499"/>
                  <a:gd name="connsiteX7" fmla="*/ 140530 w 329940"/>
                  <a:gd name="connsiteY7" fmla="*/ 91650 h 305499"/>
                  <a:gd name="connsiteX8" fmla="*/ 122200 w 329940"/>
                  <a:gd name="connsiteY8" fmla="*/ 116090 h 305499"/>
                  <a:gd name="connsiteX9" fmla="*/ 103870 w 329940"/>
                  <a:gd name="connsiteY9" fmla="*/ 134420 h 305499"/>
                  <a:gd name="connsiteX10" fmla="*/ 85540 w 329940"/>
                  <a:gd name="connsiteY10" fmla="*/ 152750 h 305499"/>
                  <a:gd name="connsiteX11" fmla="*/ 67210 w 329940"/>
                  <a:gd name="connsiteY11" fmla="*/ 171080 h 305499"/>
                  <a:gd name="connsiteX12" fmla="*/ 48880 w 329940"/>
                  <a:gd name="connsiteY12" fmla="*/ 189410 h 305499"/>
                  <a:gd name="connsiteX13" fmla="*/ 36660 w 329940"/>
                  <a:gd name="connsiteY13" fmla="*/ 213850 h 305499"/>
                  <a:gd name="connsiteX14" fmla="*/ 24440 w 329940"/>
                  <a:gd name="connsiteY14" fmla="*/ 238290 h 305499"/>
                  <a:gd name="connsiteX15" fmla="*/ 12220 w 329940"/>
                  <a:gd name="connsiteY15" fmla="*/ 256620 h 305499"/>
                  <a:gd name="connsiteX16" fmla="*/ 12220 w 329940"/>
                  <a:gd name="connsiteY16" fmla="*/ 250510 h 305499"/>
                  <a:gd name="connsiteX17" fmla="*/ 36660 w 329940"/>
                  <a:gd name="connsiteY17" fmla="*/ 262730 h 305499"/>
                  <a:gd name="connsiteX18" fmla="*/ 61100 w 329940"/>
                  <a:gd name="connsiteY18" fmla="*/ 274950 h 305499"/>
                  <a:gd name="connsiteX19" fmla="*/ 85540 w 329940"/>
                  <a:gd name="connsiteY19" fmla="*/ 287170 h 305499"/>
                  <a:gd name="connsiteX20" fmla="*/ 109980 w 329940"/>
                  <a:gd name="connsiteY20" fmla="*/ 305500 h 305499"/>
                  <a:gd name="connsiteX21" fmla="*/ 85540 w 329940"/>
                  <a:gd name="connsiteY21" fmla="*/ 293280 h 305499"/>
                  <a:gd name="connsiteX22" fmla="*/ 61100 w 329940"/>
                  <a:gd name="connsiteY22" fmla="*/ 281060 h 305499"/>
                  <a:gd name="connsiteX23" fmla="*/ 36660 w 329940"/>
                  <a:gd name="connsiteY23" fmla="*/ 268840 h 305499"/>
                  <a:gd name="connsiteX24" fmla="*/ 6110 w 329940"/>
                  <a:gd name="connsiteY24" fmla="*/ 262730 h 305499"/>
                  <a:gd name="connsiteX25" fmla="*/ 0 w 329940"/>
                  <a:gd name="connsiteY25" fmla="*/ 262730 h 305499"/>
                  <a:gd name="connsiteX26" fmla="*/ 0 w 329940"/>
                  <a:gd name="connsiteY26" fmla="*/ 256620 h 305499"/>
                  <a:gd name="connsiteX27" fmla="*/ 12220 w 329940"/>
                  <a:gd name="connsiteY27" fmla="*/ 232180 h 305499"/>
                  <a:gd name="connsiteX28" fmla="*/ 18330 w 329940"/>
                  <a:gd name="connsiteY28" fmla="*/ 219960 h 305499"/>
                  <a:gd name="connsiteX29" fmla="*/ 24440 w 329940"/>
                  <a:gd name="connsiteY29" fmla="*/ 207740 h 305499"/>
                  <a:gd name="connsiteX30" fmla="*/ 42770 w 329940"/>
                  <a:gd name="connsiteY30" fmla="*/ 183300 h 305499"/>
                  <a:gd name="connsiteX31" fmla="*/ 61100 w 329940"/>
                  <a:gd name="connsiteY31" fmla="*/ 158860 h 305499"/>
                  <a:gd name="connsiteX32" fmla="*/ 73320 w 329940"/>
                  <a:gd name="connsiteY32" fmla="*/ 140530 h 305499"/>
                  <a:gd name="connsiteX33" fmla="*/ 91650 w 329940"/>
                  <a:gd name="connsiteY33" fmla="*/ 122200 h 305499"/>
                  <a:gd name="connsiteX34" fmla="*/ 109980 w 329940"/>
                  <a:gd name="connsiteY34" fmla="*/ 103870 h 305499"/>
                  <a:gd name="connsiteX35" fmla="*/ 134420 w 329940"/>
                  <a:gd name="connsiteY35" fmla="*/ 85540 h 305499"/>
                  <a:gd name="connsiteX36" fmla="*/ 158860 w 329940"/>
                  <a:gd name="connsiteY36" fmla="*/ 73320 h 305499"/>
                  <a:gd name="connsiteX37" fmla="*/ 183300 w 329940"/>
                  <a:gd name="connsiteY37" fmla="*/ 61100 h 305499"/>
                  <a:gd name="connsiteX38" fmla="*/ 207740 w 329940"/>
                  <a:gd name="connsiteY38" fmla="*/ 48880 h 305499"/>
                  <a:gd name="connsiteX39" fmla="*/ 232180 w 329940"/>
                  <a:gd name="connsiteY39" fmla="*/ 36660 h 305499"/>
                  <a:gd name="connsiteX40" fmla="*/ 281060 w 329940"/>
                  <a:gd name="connsiteY40" fmla="*/ 18330 h 305499"/>
                  <a:gd name="connsiteX41" fmla="*/ 329940 w 329940"/>
                  <a:gd name="connsiteY41" fmla="*/ 0 h 30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9940" h="305499">
                    <a:moveTo>
                      <a:pt x="329940" y="0"/>
                    </a:moveTo>
                    <a:cubicBezTo>
                      <a:pt x="311610" y="6110"/>
                      <a:pt x="299390" y="12220"/>
                      <a:pt x="281060" y="18330"/>
                    </a:cubicBezTo>
                    <a:cubicBezTo>
                      <a:pt x="274950" y="24440"/>
                      <a:pt x="262730" y="24440"/>
                      <a:pt x="256620" y="30550"/>
                    </a:cubicBezTo>
                    <a:cubicBezTo>
                      <a:pt x="250510" y="36660"/>
                      <a:pt x="238290" y="36660"/>
                      <a:pt x="232180" y="42770"/>
                    </a:cubicBezTo>
                    <a:cubicBezTo>
                      <a:pt x="226070" y="48880"/>
                      <a:pt x="213850" y="48880"/>
                      <a:pt x="207740" y="54990"/>
                    </a:cubicBezTo>
                    <a:cubicBezTo>
                      <a:pt x="201630" y="61100"/>
                      <a:pt x="195520" y="61100"/>
                      <a:pt x="183300" y="67210"/>
                    </a:cubicBezTo>
                    <a:cubicBezTo>
                      <a:pt x="177190" y="73320"/>
                      <a:pt x="171080" y="73320"/>
                      <a:pt x="158860" y="79430"/>
                    </a:cubicBezTo>
                    <a:cubicBezTo>
                      <a:pt x="152750" y="85540"/>
                      <a:pt x="146640" y="91650"/>
                      <a:pt x="140530" y="91650"/>
                    </a:cubicBezTo>
                    <a:lnTo>
                      <a:pt x="122200" y="116090"/>
                    </a:lnTo>
                    <a:cubicBezTo>
                      <a:pt x="116090" y="122200"/>
                      <a:pt x="109980" y="128310"/>
                      <a:pt x="103870" y="134420"/>
                    </a:cubicBezTo>
                    <a:cubicBezTo>
                      <a:pt x="97760" y="140530"/>
                      <a:pt x="91650" y="146640"/>
                      <a:pt x="85540" y="152750"/>
                    </a:cubicBezTo>
                    <a:cubicBezTo>
                      <a:pt x="79430" y="158860"/>
                      <a:pt x="73320" y="164970"/>
                      <a:pt x="67210" y="171080"/>
                    </a:cubicBezTo>
                    <a:lnTo>
                      <a:pt x="48880" y="189410"/>
                    </a:lnTo>
                    <a:cubicBezTo>
                      <a:pt x="42770" y="195520"/>
                      <a:pt x="36660" y="201630"/>
                      <a:pt x="36660" y="213850"/>
                    </a:cubicBezTo>
                    <a:cubicBezTo>
                      <a:pt x="30550" y="219960"/>
                      <a:pt x="30550" y="226070"/>
                      <a:pt x="24440" y="238290"/>
                    </a:cubicBezTo>
                    <a:lnTo>
                      <a:pt x="12220" y="256620"/>
                    </a:lnTo>
                    <a:lnTo>
                      <a:pt x="12220" y="250510"/>
                    </a:lnTo>
                    <a:lnTo>
                      <a:pt x="36660" y="262730"/>
                    </a:lnTo>
                    <a:cubicBezTo>
                      <a:pt x="42770" y="268840"/>
                      <a:pt x="54990" y="268840"/>
                      <a:pt x="61100" y="274950"/>
                    </a:cubicBezTo>
                    <a:lnTo>
                      <a:pt x="85540" y="287170"/>
                    </a:lnTo>
                    <a:cubicBezTo>
                      <a:pt x="91650" y="293280"/>
                      <a:pt x="103870" y="299390"/>
                      <a:pt x="109980" y="305500"/>
                    </a:cubicBezTo>
                    <a:cubicBezTo>
                      <a:pt x="103870" y="299390"/>
                      <a:pt x="91650" y="299390"/>
                      <a:pt x="85540" y="293280"/>
                    </a:cubicBezTo>
                    <a:lnTo>
                      <a:pt x="61100" y="281060"/>
                    </a:lnTo>
                    <a:cubicBezTo>
                      <a:pt x="54990" y="274950"/>
                      <a:pt x="42770" y="274950"/>
                      <a:pt x="36660" y="268840"/>
                    </a:cubicBezTo>
                    <a:lnTo>
                      <a:pt x="6110" y="262730"/>
                    </a:lnTo>
                    <a:lnTo>
                      <a:pt x="0" y="262730"/>
                    </a:lnTo>
                    <a:lnTo>
                      <a:pt x="0" y="256620"/>
                    </a:lnTo>
                    <a:lnTo>
                      <a:pt x="12220" y="232180"/>
                    </a:lnTo>
                    <a:cubicBezTo>
                      <a:pt x="12220" y="226070"/>
                      <a:pt x="18330" y="226070"/>
                      <a:pt x="18330" y="219960"/>
                    </a:cubicBezTo>
                    <a:lnTo>
                      <a:pt x="24440" y="207740"/>
                    </a:lnTo>
                    <a:cubicBezTo>
                      <a:pt x="30550" y="195520"/>
                      <a:pt x="36660" y="189410"/>
                      <a:pt x="42770" y="183300"/>
                    </a:cubicBezTo>
                    <a:lnTo>
                      <a:pt x="61100" y="158860"/>
                    </a:lnTo>
                    <a:cubicBezTo>
                      <a:pt x="61100" y="152750"/>
                      <a:pt x="67210" y="146640"/>
                      <a:pt x="73320" y="140530"/>
                    </a:cubicBezTo>
                    <a:cubicBezTo>
                      <a:pt x="79430" y="134420"/>
                      <a:pt x="85540" y="128310"/>
                      <a:pt x="91650" y="122200"/>
                    </a:cubicBezTo>
                    <a:cubicBezTo>
                      <a:pt x="97760" y="116090"/>
                      <a:pt x="103870" y="109980"/>
                      <a:pt x="109980" y="103870"/>
                    </a:cubicBezTo>
                    <a:lnTo>
                      <a:pt x="134420" y="85540"/>
                    </a:lnTo>
                    <a:cubicBezTo>
                      <a:pt x="140530" y="79430"/>
                      <a:pt x="146640" y="73320"/>
                      <a:pt x="158860" y="73320"/>
                    </a:cubicBezTo>
                    <a:cubicBezTo>
                      <a:pt x="164970" y="67210"/>
                      <a:pt x="171080" y="61100"/>
                      <a:pt x="183300" y="61100"/>
                    </a:cubicBezTo>
                    <a:cubicBezTo>
                      <a:pt x="189410" y="54990"/>
                      <a:pt x="201630" y="54990"/>
                      <a:pt x="207740" y="48880"/>
                    </a:cubicBezTo>
                    <a:cubicBezTo>
                      <a:pt x="213850" y="42770"/>
                      <a:pt x="226070" y="42770"/>
                      <a:pt x="232180" y="36660"/>
                    </a:cubicBezTo>
                    <a:cubicBezTo>
                      <a:pt x="250510" y="30550"/>
                      <a:pt x="262730" y="24440"/>
                      <a:pt x="281060" y="18330"/>
                    </a:cubicBezTo>
                    <a:cubicBezTo>
                      <a:pt x="293280" y="6110"/>
                      <a:pt x="311610" y="6110"/>
                      <a:pt x="329940" y="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Shape 81">
                <a:extLst>
                  <a:ext uri="{FF2B5EF4-FFF2-40B4-BE49-F238E27FC236}">
                    <a16:creationId xmlns:a16="http://schemas.microsoft.com/office/drawing/2014/main" id="{4F781E8F-4449-456B-9586-1DF79F60579E}"/>
                  </a:ext>
                </a:extLst>
              </p:cNvPr>
              <p:cNvSpPr/>
              <p:nvPr/>
            </p:nvSpPr>
            <p:spPr>
              <a:xfrm>
                <a:off x="2493980" y="6008428"/>
                <a:ext cx="153342" cy="106073"/>
              </a:xfrm>
              <a:custGeom>
                <a:avLst/>
                <a:gdLst>
                  <a:gd name="connsiteX0" fmla="*/ 97760 w 153342"/>
                  <a:gd name="connsiteY0" fmla="*/ 2204 h 106073"/>
                  <a:gd name="connsiteX1" fmla="*/ 0 w 153342"/>
                  <a:gd name="connsiteY1" fmla="*/ 106074 h 106073"/>
                  <a:gd name="connsiteX2" fmla="*/ 0 w 153342"/>
                  <a:gd name="connsiteY2" fmla="*/ 106074 h 106073"/>
                  <a:gd name="connsiteX3" fmla="*/ 36660 w 153342"/>
                  <a:gd name="connsiteY3" fmla="*/ 63304 h 106073"/>
                  <a:gd name="connsiteX4" fmla="*/ 48880 w 153342"/>
                  <a:gd name="connsiteY4" fmla="*/ 75524 h 106073"/>
                  <a:gd name="connsiteX5" fmla="*/ 61100 w 153342"/>
                  <a:gd name="connsiteY5" fmla="*/ 81634 h 106073"/>
                  <a:gd name="connsiteX6" fmla="*/ 79430 w 153342"/>
                  <a:gd name="connsiteY6" fmla="*/ 87744 h 106073"/>
                  <a:gd name="connsiteX7" fmla="*/ 79430 w 153342"/>
                  <a:gd name="connsiteY7" fmla="*/ 87744 h 106073"/>
                  <a:gd name="connsiteX8" fmla="*/ 79430 w 153342"/>
                  <a:gd name="connsiteY8" fmla="*/ 87744 h 106073"/>
                  <a:gd name="connsiteX9" fmla="*/ 79430 w 153342"/>
                  <a:gd name="connsiteY9" fmla="*/ 87744 h 106073"/>
                  <a:gd name="connsiteX10" fmla="*/ 79430 w 153342"/>
                  <a:gd name="connsiteY10" fmla="*/ 87744 h 106073"/>
                  <a:gd name="connsiteX11" fmla="*/ 73320 w 153342"/>
                  <a:gd name="connsiteY11" fmla="*/ 81634 h 106073"/>
                  <a:gd name="connsiteX12" fmla="*/ 61100 w 153342"/>
                  <a:gd name="connsiteY12" fmla="*/ 69414 h 106073"/>
                  <a:gd name="connsiteX13" fmla="*/ 54990 w 153342"/>
                  <a:gd name="connsiteY13" fmla="*/ 57194 h 106073"/>
                  <a:gd name="connsiteX14" fmla="*/ 48880 w 153342"/>
                  <a:gd name="connsiteY14" fmla="*/ 51084 h 106073"/>
                  <a:gd name="connsiteX15" fmla="*/ 61100 w 153342"/>
                  <a:gd name="connsiteY15" fmla="*/ 38864 h 106073"/>
                  <a:gd name="connsiteX16" fmla="*/ 103870 w 153342"/>
                  <a:gd name="connsiteY16" fmla="*/ 8314 h 106073"/>
                  <a:gd name="connsiteX17" fmla="*/ 152750 w 153342"/>
                  <a:gd name="connsiteY17" fmla="*/ 26644 h 106073"/>
                  <a:gd name="connsiteX18" fmla="*/ 152750 w 153342"/>
                  <a:gd name="connsiteY18" fmla="*/ 26644 h 106073"/>
                  <a:gd name="connsiteX19" fmla="*/ 97760 w 153342"/>
                  <a:gd name="connsiteY19" fmla="*/ 2204 h 10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342" h="106073">
                    <a:moveTo>
                      <a:pt x="97760" y="2204"/>
                    </a:moveTo>
                    <a:cubicBezTo>
                      <a:pt x="54990" y="20534"/>
                      <a:pt x="18330" y="63304"/>
                      <a:pt x="0" y="106074"/>
                    </a:cubicBezTo>
                    <a:cubicBezTo>
                      <a:pt x="0" y="106074"/>
                      <a:pt x="0" y="106074"/>
                      <a:pt x="0" y="106074"/>
                    </a:cubicBezTo>
                    <a:cubicBezTo>
                      <a:pt x="12220" y="93854"/>
                      <a:pt x="24440" y="75524"/>
                      <a:pt x="36660" y="63304"/>
                    </a:cubicBezTo>
                    <a:cubicBezTo>
                      <a:pt x="36660" y="69414"/>
                      <a:pt x="42770" y="75524"/>
                      <a:pt x="48880" y="75524"/>
                    </a:cubicBezTo>
                    <a:cubicBezTo>
                      <a:pt x="54990" y="81634"/>
                      <a:pt x="61100" y="81634"/>
                      <a:pt x="61100" y="81634"/>
                    </a:cubicBezTo>
                    <a:cubicBezTo>
                      <a:pt x="67210" y="81634"/>
                      <a:pt x="7332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1634"/>
                      <a:pt x="79430" y="81634"/>
                      <a:pt x="73320" y="81634"/>
                    </a:cubicBezTo>
                    <a:cubicBezTo>
                      <a:pt x="67210" y="75524"/>
                      <a:pt x="67210" y="75524"/>
                      <a:pt x="61100" y="69414"/>
                    </a:cubicBezTo>
                    <a:cubicBezTo>
                      <a:pt x="54990" y="69414"/>
                      <a:pt x="54990" y="63304"/>
                      <a:pt x="54990" y="57194"/>
                    </a:cubicBezTo>
                    <a:cubicBezTo>
                      <a:pt x="54990" y="57194"/>
                      <a:pt x="48880" y="51084"/>
                      <a:pt x="48880" y="51084"/>
                    </a:cubicBezTo>
                    <a:cubicBezTo>
                      <a:pt x="54990" y="44974"/>
                      <a:pt x="54990" y="44974"/>
                      <a:pt x="61100" y="38864"/>
                    </a:cubicBezTo>
                    <a:cubicBezTo>
                      <a:pt x="73320" y="26644"/>
                      <a:pt x="91650" y="14424"/>
                      <a:pt x="103870" y="8314"/>
                    </a:cubicBezTo>
                    <a:cubicBezTo>
                      <a:pt x="122200" y="2204"/>
                      <a:pt x="152750" y="2204"/>
                      <a:pt x="152750" y="26644"/>
                    </a:cubicBezTo>
                    <a:cubicBezTo>
                      <a:pt x="152750" y="26644"/>
                      <a:pt x="152750" y="26644"/>
                      <a:pt x="152750" y="26644"/>
                    </a:cubicBezTo>
                    <a:cubicBezTo>
                      <a:pt x="158860" y="2204"/>
                      <a:pt x="116090" y="-3906"/>
                      <a:pt x="97760" y="2204"/>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3" name="Graphic 16">
                <a:extLst>
                  <a:ext uri="{FF2B5EF4-FFF2-40B4-BE49-F238E27FC236}">
                    <a16:creationId xmlns:a16="http://schemas.microsoft.com/office/drawing/2014/main" id="{84F6ED61-E13E-46F8-90DC-216C2B66D397}"/>
                  </a:ext>
                </a:extLst>
              </p:cNvPr>
              <p:cNvGrpSpPr/>
              <p:nvPr/>
            </p:nvGrpSpPr>
            <p:grpSpPr>
              <a:xfrm>
                <a:off x="994498" y="5399633"/>
                <a:ext cx="212474" cy="329199"/>
                <a:chOff x="994498" y="5399633"/>
                <a:chExt cx="212474" cy="329199"/>
              </a:xfrm>
            </p:grpSpPr>
            <p:grpSp>
              <p:nvGrpSpPr>
                <p:cNvPr id="178" name="Graphic 16">
                  <a:extLst>
                    <a:ext uri="{FF2B5EF4-FFF2-40B4-BE49-F238E27FC236}">
                      <a16:creationId xmlns:a16="http://schemas.microsoft.com/office/drawing/2014/main" id="{8C334134-CBE5-4B2E-8638-C77450F1FD5B}"/>
                    </a:ext>
                  </a:extLst>
                </p:cNvPr>
                <p:cNvGrpSpPr/>
                <p:nvPr/>
              </p:nvGrpSpPr>
              <p:grpSpPr>
                <a:xfrm>
                  <a:off x="994498" y="5399633"/>
                  <a:ext cx="185830" cy="311609"/>
                  <a:chOff x="994498" y="5399633"/>
                  <a:chExt cx="185830" cy="311609"/>
                </a:xfrm>
                <a:solidFill>
                  <a:srgbClr val="BA8058"/>
                </a:solidFill>
              </p:grpSpPr>
              <p:sp>
                <p:nvSpPr>
                  <p:cNvPr id="183" name="Freeform: Shape 182">
                    <a:extLst>
                      <a:ext uri="{FF2B5EF4-FFF2-40B4-BE49-F238E27FC236}">
                        <a16:creationId xmlns:a16="http://schemas.microsoft.com/office/drawing/2014/main" id="{4BA5FEC8-AA25-43AA-A7DA-BDC9918191CE}"/>
                      </a:ext>
                    </a:extLst>
                  </p:cNvPr>
                  <p:cNvSpPr/>
                  <p:nvPr/>
                </p:nvSpPr>
                <p:spPr>
                  <a:xfrm>
                    <a:off x="1143669" y="5399633"/>
                    <a:ext cx="36659" cy="97759"/>
                  </a:xfrm>
                  <a:custGeom>
                    <a:avLst/>
                    <a:gdLst>
                      <a:gd name="connsiteX0" fmla="*/ 36660 w 36659"/>
                      <a:gd name="connsiteY0" fmla="*/ 0 h 97759"/>
                      <a:gd name="connsiteX1" fmla="*/ 36660 w 36659"/>
                      <a:gd name="connsiteY1" fmla="*/ 18330 h 97759"/>
                      <a:gd name="connsiteX2" fmla="*/ 36660 w 36659"/>
                      <a:gd name="connsiteY2" fmla="*/ 36660 h 97759"/>
                      <a:gd name="connsiteX3" fmla="*/ 30550 w 36659"/>
                      <a:gd name="connsiteY3" fmla="*/ 54990 h 97759"/>
                      <a:gd name="connsiteX4" fmla="*/ 24440 w 36659"/>
                      <a:gd name="connsiteY4" fmla="*/ 73320 h 97759"/>
                      <a:gd name="connsiteX5" fmla="*/ 12220 w 36659"/>
                      <a:gd name="connsiteY5" fmla="*/ 85540 h 97759"/>
                      <a:gd name="connsiteX6" fmla="*/ 0 w 36659"/>
                      <a:gd name="connsiteY6" fmla="*/ 97760 h 97759"/>
                      <a:gd name="connsiteX7" fmla="*/ 6110 w 36659"/>
                      <a:gd name="connsiteY7" fmla="*/ 85540 h 97759"/>
                      <a:gd name="connsiteX8" fmla="*/ 12220 w 36659"/>
                      <a:gd name="connsiteY8" fmla="*/ 73320 h 97759"/>
                      <a:gd name="connsiteX9" fmla="*/ 18330 w 36659"/>
                      <a:gd name="connsiteY9" fmla="*/ 54990 h 97759"/>
                      <a:gd name="connsiteX10" fmla="*/ 24440 w 36659"/>
                      <a:gd name="connsiteY10" fmla="*/ 36660 h 97759"/>
                      <a:gd name="connsiteX11" fmla="*/ 30550 w 36659"/>
                      <a:gd name="connsiteY11" fmla="*/ 18330 h 97759"/>
                      <a:gd name="connsiteX12" fmla="*/ 36660 w 36659"/>
                      <a:gd name="connsiteY12" fmla="*/ 0 h 9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59" h="97759">
                        <a:moveTo>
                          <a:pt x="36660" y="0"/>
                        </a:moveTo>
                        <a:cubicBezTo>
                          <a:pt x="36660" y="0"/>
                          <a:pt x="36660" y="6110"/>
                          <a:pt x="36660" y="18330"/>
                        </a:cubicBezTo>
                        <a:cubicBezTo>
                          <a:pt x="36660" y="24440"/>
                          <a:pt x="36660" y="30550"/>
                          <a:pt x="36660" y="36660"/>
                        </a:cubicBezTo>
                        <a:cubicBezTo>
                          <a:pt x="36660" y="42770"/>
                          <a:pt x="30550" y="48880"/>
                          <a:pt x="30550" y="54990"/>
                        </a:cubicBezTo>
                        <a:cubicBezTo>
                          <a:pt x="30550" y="61100"/>
                          <a:pt x="24440" y="67210"/>
                          <a:pt x="24440" y="73320"/>
                        </a:cubicBezTo>
                        <a:cubicBezTo>
                          <a:pt x="18330" y="79430"/>
                          <a:pt x="18330" y="85540"/>
                          <a:pt x="12220" y="85540"/>
                        </a:cubicBezTo>
                        <a:cubicBezTo>
                          <a:pt x="6110" y="91650"/>
                          <a:pt x="0" y="97760"/>
                          <a:pt x="0" y="97760"/>
                        </a:cubicBezTo>
                        <a:cubicBezTo>
                          <a:pt x="0" y="97760"/>
                          <a:pt x="0" y="91650"/>
                          <a:pt x="6110" y="85540"/>
                        </a:cubicBezTo>
                        <a:cubicBezTo>
                          <a:pt x="6110" y="79430"/>
                          <a:pt x="12220" y="73320"/>
                          <a:pt x="12220" y="73320"/>
                        </a:cubicBezTo>
                        <a:cubicBezTo>
                          <a:pt x="12220" y="67210"/>
                          <a:pt x="18330" y="61100"/>
                          <a:pt x="18330" y="54990"/>
                        </a:cubicBezTo>
                        <a:cubicBezTo>
                          <a:pt x="18330" y="48880"/>
                          <a:pt x="24440" y="42770"/>
                          <a:pt x="24440" y="36660"/>
                        </a:cubicBezTo>
                        <a:cubicBezTo>
                          <a:pt x="24440" y="30550"/>
                          <a:pt x="30550" y="24440"/>
                          <a:pt x="30550" y="18330"/>
                        </a:cubicBezTo>
                        <a:cubicBezTo>
                          <a:pt x="36660" y="6110"/>
                          <a:pt x="36660" y="0"/>
                          <a:pt x="3666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Shape 183">
                    <a:extLst>
                      <a:ext uri="{FF2B5EF4-FFF2-40B4-BE49-F238E27FC236}">
                        <a16:creationId xmlns:a16="http://schemas.microsoft.com/office/drawing/2014/main" id="{7D3796DF-6C99-457A-A269-59BB6E82F431}"/>
                      </a:ext>
                    </a:extLst>
                  </p:cNvPr>
                  <p:cNvSpPr/>
                  <p:nvPr/>
                </p:nvSpPr>
                <p:spPr>
                  <a:xfrm>
                    <a:off x="994498" y="5521833"/>
                    <a:ext cx="143060" cy="189409"/>
                  </a:xfrm>
                  <a:custGeom>
                    <a:avLst/>
                    <a:gdLst>
                      <a:gd name="connsiteX0" fmla="*/ 112511 w 143060"/>
                      <a:gd name="connsiteY0" fmla="*/ 0 h 189409"/>
                      <a:gd name="connsiteX1" fmla="*/ 100291 w 143060"/>
                      <a:gd name="connsiteY1" fmla="*/ 6110 h 189409"/>
                      <a:gd name="connsiteX2" fmla="*/ 81961 w 143060"/>
                      <a:gd name="connsiteY2" fmla="*/ 12220 h 189409"/>
                      <a:gd name="connsiteX3" fmla="*/ 57521 w 143060"/>
                      <a:gd name="connsiteY3" fmla="*/ 18330 h 189409"/>
                      <a:gd name="connsiteX4" fmla="*/ 45301 w 143060"/>
                      <a:gd name="connsiteY4" fmla="*/ 18330 h 189409"/>
                      <a:gd name="connsiteX5" fmla="*/ 33081 w 143060"/>
                      <a:gd name="connsiteY5" fmla="*/ 18330 h 189409"/>
                      <a:gd name="connsiteX6" fmla="*/ 20861 w 143060"/>
                      <a:gd name="connsiteY6" fmla="*/ 36660 h 189409"/>
                      <a:gd name="connsiteX7" fmla="*/ 14751 w 143060"/>
                      <a:gd name="connsiteY7" fmla="*/ 91650 h 189409"/>
                      <a:gd name="connsiteX8" fmla="*/ 45301 w 143060"/>
                      <a:gd name="connsiteY8" fmla="*/ 140530 h 189409"/>
                      <a:gd name="connsiteX9" fmla="*/ 69741 w 143060"/>
                      <a:gd name="connsiteY9" fmla="*/ 158860 h 189409"/>
                      <a:gd name="connsiteX10" fmla="*/ 94181 w 143060"/>
                      <a:gd name="connsiteY10" fmla="*/ 171080 h 189409"/>
                      <a:gd name="connsiteX11" fmla="*/ 112511 w 143060"/>
                      <a:gd name="connsiteY11" fmla="*/ 177190 h 189409"/>
                      <a:gd name="connsiteX12" fmla="*/ 130841 w 143060"/>
                      <a:gd name="connsiteY12" fmla="*/ 183300 h 189409"/>
                      <a:gd name="connsiteX13" fmla="*/ 143061 w 143060"/>
                      <a:gd name="connsiteY13" fmla="*/ 189410 h 189409"/>
                      <a:gd name="connsiteX14" fmla="*/ 130841 w 143060"/>
                      <a:gd name="connsiteY14" fmla="*/ 189410 h 189409"/>
                      <a:gd name="connsiteX15" fmla="*/ 112511 w 143060"/>
                      <a:gd name="connsiteY15" fmla="*/ 189410 h 189409"/>
                      <a:gd name="connsiteX16" fmla="*/ 88071 w 143060"/>
                      <a:gd name="connsiteY16" fmla="*/ 183300 h 189409"/>
                      <a:gd name="connsiteX17" fmla="*/ 39191 w 143060"/>
                      <a:gd name="connsiteY17" fmla="*/ 158860 h 189409"/>
                      <a:gd name="connsiteX18" fmla="*/ 2531 w 143060"/>
                      <a:gd name="connsiteY18" fmla="*/ 103870 h 189409"/>
                      <a:gd name="connsiteX19" fmla="*/ 8641 w 143060"/>
                      <a:gd name="connsiteY19" fmla="*/ 36660 h 189409"/>
                      <a:gd name="connsiteX20" fmla="*/ 33081 w 143060"/>
                      <a:gd name="connsiteY20" fmla="*/ 12220 h 189409"/>
                      <a:gd name="connsiteX21" fmla="*/ 45301 w 143060"/>
                      <a:gd name="connsiteY21" fmla="*/ 12220 h 189409"/>
                      <a:gd name="connsiteX22" fmla="*/ 57521 w 143060"/>
                      <a:gd name="connsiteY22" fmla="*/ 12220 h 189409"/>
                      <a:gd name="connsiteX23" fmla="*/ 81961 w 143060"/>
                      <a:gd name="connsiteY23" fmla="*/ 12220 h 189409"/>
                      <a:gd name="connsiteX24" fmla="*/ 100291 w 143060"/>
                      <a:gd name="connsiteY24" fmla="*/ 6110 h 189409"/>
                      <a:gd name="connsiteX25" fmla="*/ 112511 w 143060"/>
                      <a:gd name="connsiteY25" fmla="*/ 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060" h="189409">
                        <a:moveTo>
                          <a:pt x="112511" y="0"/>
                        </a:moveTo>
                        <a:cubicBezTo>
                          <a:pt x="112511" y="0"/>
                          <a:pt x="106401" y="0"/>
                          <a:pt x="100291" y="6110"/>
                        </a:cubicBezTo>
                        <a:cubicBezTo>
                          <a:pt x="94181" y="6110"/>
                          <a:pt x="88071" y="12220"/>
                          <a:pt x="81961" y="12220"/>
                        </a:cubicBezTo>
                        <a:cubicBezTo>
                          <a:pt x="75851" y="12220"/>
                          <a:pt x="69741" y="18330"/>
                          <a:pt x="57521" y="18330"/>
                        </a:cubicBezTo>
                        <a:cubicBezTo>
                          <a:pt x="51411" y="18330"/>
                          <a:pt x="51411" y="18330"/>
                          <a:pt x="45301" y="18330"/>
                        </a:cubicBezTo>
                        <a:cubicBezTo>
                          <a:pt x="39191" y="18330"/>
                          <a:pt x="33081" y="18330"/>
                          <a:pt x="33081" y="18330"/>
                        </a:cubicBezTo>
                        <a:cubicBezTo>
                          <a:pt x="26971" y="24440"/>
                          <a:pt x="20861" y="30550"/>
                          <a:pt x="20861" y="36660"/>
                        </a:cubicBezTo>
                        <a:cubicBezTo>
                          <a:pt x="14751" y="54990"/>
                          <a:pt x="8641" y="73320"/>
                          <a:pt x="14751" y="91650"/>
                        </a:cubicBezTo>
                        <a:cubicBezTo>
                          <a:pt x="20861" y="109980"/>
                          <a:pt x="33081" y="128310"/>
                          <a:pt x="45301" y="140530"/>
                        </a:cubicBezTo>
                        <a:cubicBezTo>
                          <a:pt x="51411" y="146640"/>
                          <a:pt x="57521" y="152750"/>
                          <a:pt x="69741" y="158860"/>
                        </a:cubicBezTo>
                        <a:cubicBezTo>
                          <a:pt x="75851" y="164970"/>
                          <a:pt x="88071" y="164970"/>
                          <a:pt x="94181" y="171080"/>
                        </a:cubicBezTo>
                        <a:cubicBezTo>
                          <a:pt x="100291" y="171080"/>
                          <a:pt x="106401" y="177190"/>
                          <a:pt x="112511" y="177190"/>
                        </a:cubicBezTo>
                        <a:cubicBezTo>
                          <a:pt x="118621" y="177190"/>
                          <a:pt x="124731" y="183300"/>
                          <a:pt x="130841" y="183300"/>
                        </a:cubicBezTo>
                        <a:cubicBezTo>
                          <a:pt x="143061" y="183300"/>
                          <a:pt x="143061" y="189410"/>
                          <a:pt x="143061" y="189410"/>
                        </a:cubicBezTo>
                        <a:cubicBezTo>
                          <a:pt x="143061" y="189410"/>
                          <a:pt x="136951" y="189410"/>
                          <a:pt x="130841" y="189410"/>
                        </a:cubicBezTo>
                        <a:cubicBezTo>
                          <a:pt x="124731" y="189410"/>
                          <a:pt x="118621" y="189410"/>
                          <a:pt x="112511" y="189410"/>
                        </a:cubicBezTo>
                        <a:cubicBezTo>
                          <a:pt x="106401" y="189410"/>
                          <a:pt x="100291" y="189410"/>
                          <a:pt x="88071" y="183300"/>
                        </a:cubicBezTo>
                        <a:cubicBezTo>
                          <a:pt x="69741" y="177190"/>
                          <a:pt x="51411" y="171080"/>
                          <a:pt x="39191" y="158860"/>
                        </a:cubicBezTo>
                        <a:cubicBezTo>
                          <a:pt x="20861" y="146640"/>
                          <a:pt x="8641" y="128310"/>
                          <a:pt x="2531" y="103870"/>
                        </a:cubicBezTo>
                        <a:cubicBezTo>
                          <a:pt x="-3579" y="79430"/>
                          <a:pt x="2531" y="54990"/>
                          <a:pt x="8641" y="36660"/>
                        </a:cubicBezTo>
                        <a:cubicBezTo>
                          <a:pt x="14751" y="24440"/>
                          <a:pt x="20861" y="18330"/>
                          <a:pt x="33081" y="12220"/>
                        </a:cubicBezTo>
                        <a:cubicBezTo>
                          <a:pt x="39191" y="12220"/>
                          <a:pt x="45301" y="12220"/>
                          <a:pt x="45301" y="12220"/>
                        </a:cubicBezTo>
                        <a:cubicBezTo>
                          <a:pt x="51411" y="12220"/>
                          <a:pt x="51411" y="12220"/>
                          <a:pt x="57521" y="12220"/>
                        </a:cubicBezTo>
                        <a:cubicBezTo>
                          <a:pt x="63631" y="12220"/>
                          <a:pt x="69741" y="12220"/>
                          <a:pt x="81961" y="12220"/>
                        </a:cubicBezTo>
                        <a:cubicBezTo>
                          <a:pt x="88071" y="12220"/>
                          <a:pt x="94181" y="12220"/>
                          <a:pt x="100291" y="6110"/>
                        </a:cubicBezTo>
                        <a:cubicBezTo>
                          <a:pt x="106401" y="0"/>
                          <a:pt x="112511" y="0"/>
                          <a:pt x="112511"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79" name="Freeform: Shape 178">
                  <a:extLst>
                    <a:ext uri="{FF2B5EF4-FFF2-40B4-BE49-F238E27FC236}">
                      <a16:creationId xmlns:a16="http://schemas.microsoft.com/office/drawing/2014/main" id="{08684540-E5E6-4EF0-A17D-779EF27B346B}"/>
                    </a:ext>
                  </a:extLst>
                </p:cNvPr>
                <p:cNvSpPr/>
                <p:nvPr/>
              </p:nvSpPr>
              <p:spPr>
                <a:xfrm>
                  <a:off x="1001589" y="5552382"/>
                  <a:ext cx="205383" cy="176450"/>
                </a:xfrm>
                <a:custGeom>
                  <a:avLst/>
                  <a:gdLst>
                    <a:gd name="connsiteX0" fmla="*/ 19880 w 205383"/>
                    <a:gd name="connsiteY0" fmla="*/ 0 h 176450"/>
                    <a:gd name="connsiteX1" fmla="*/ 178740 w 205383"/>
                    <a:gd name="connsiteY1" fmla="*/ 128310 h 176450"/>
                    <a:gd name="connsiteX2" fmla="*/ 68760 w 205383"/>
                    <a:gd name="connsiteY2" fmla="*/ 158860 h 176450"/>
                    <a:gd name="connsiteX3" fmla="*/ 19880 w 205383"/>
                    <a:gd name="connsiteY3" fmla="*/ 0 h 176450"/>
                  </a:gdLst>
                  <a:ahLst/>
                  <a:cxnLst>
                    <a:cxn ang="0">
                      <a:pos x="connsiteX0" y="connsiteY0"/>
                    </a:cxn>
                    <a:cxn ang="0">
                      <a:pos x="connsiteX1" y="connsiteY1"/>
                    </a:cxn>
                    <a:cxn ang="0">
                      <a:pos x="connsiteX2" y="connsiteY2"/>
                    </a:cxn>
                    <a:cxn ang="0">
                      <a:pos x="connsiteX3" y="connsiteY3"/>
                    </a:cxn>
                  </a:cxnLst>
                  <a:rect l="l" t="t" r="r" b="b"/>
                  <a:pathLst>
                    <a:path w="205383" h="176450">
                      <a:moveTo>
                        <a:pt x="19880" y="0"/>
                      </a:moveTo>
                      <a:cubicBezTo>
                        <a:pt x="19880" y="0"/>
                        <a:pt x="-4560" y="97760"/>
                        <a:pt x="178740" y="128310"/>
                      </a:cubicBezTo>
                      <a:cubicBezTo>
                        <a:pt x="252060" y="140530"/>
                        <a:pt x="160410" y="207740"/>
                        <a:pt x="68760" y="158860"/>
                      </a:cubicBezTo>
                      <a:cubicBezTo>
                        <a:pt x="-22890" y="109980"/>
                        <a:pt x="-4560" y="24440"/>
                        <a:pt x="19880"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80" name="Graphic 16">
                  <a:extLst>
                    <a:ext uri="{FF2B5EF4-FFF2-40B4-BE49-F238E27FC236}">
                      <a16:creationId xmlns:a16="http://schemas.microsoft.com/office/drawing/2014/main" id="{19F2A753-D91E-4E43-A7CC-0721B2BFE62A}"/>
                    </a:ext>
                  </a:extLst>
                </p:cNvPr>
                <p:cNvGrpSpPr/>
                <p:nvPr/>
              </p:nvGrpSpPr>
              <p:grpSpPr>
                <a:xfrm>
                  <a:off x="1038033" y="5527604"/>
                  <a:ext cx="130075" cy="100456"/>
                  <a:chOff x="1038033" y="5527604"/>
                  <a:chExt cx="130075" cy="100456"/>
                </a:xfrm>
                <a:solidFill>
                  <a:srgbClr val="FFD6B6">
                    <a:alpha val="40000"/>
                  </a:srgbClr>
                </a:solidFill>
              </p:grpSpPr>
              <p:sp>
                <p:nvSpPr>
                  <p:cNvPr id="181" name="Freeform: Shape 180">
                    <a:extLst>
                      <a:ext uri="{FF2B5EF4-FFF2-40B4-BE49-F238E27FC236}">
                        <a16:creationId xmlns:a16="http://schemas.microsoft.com/office/drawing/2014/main" id="{A72AE5F7-44D7-4D7F-B53F-BBBC2037CE0D}"/>
                      </a:ext>
                    </a:extLst>
                  </p:cNvPr>
                  <p:cNvSpPr/>
                  <p:nvPr/>
                </p:nvSpPr>
                <p:spPr>
                  <a:xfrm rot="1716765">
                    <a:off x="1046694" y="5547282"/>
                    <a:ext cx="97762" cy="61101"/>
                  </a:xfrm>
                  <a:custGeom>
                    <a:avLst/>
                    <a:gdLst>
                      <a:gd name="connsiteX0" fmla="*/ 97763 w 97762"/>
                      <a:gd name="connsiteY0" fmla="*/ 30551 h 61101"/>
                      <a:gd name="connsiteX1" fmla="*/ 48881 w 97762"/>
                      <a:gd name="connsiteY1" fmla="*/ 61102 h 61101"/>
                      <a:gd name="connsiteX2" fmla="*/ 0 w 97762"/>
                      <a:gd name="connsiteY2" fmla="*/ 30551 h 61101"/>
                      <a:gd name="connsiteX3" fmla="*/ 48881 w 97762"/>
                      <a:gd name="connsiteY3" fmla="*/ 0 h 61101"/>
                      <a:gd name="connsiteX4" fmla="*/ 97763 w 97762"/>
                      <a:gd name="connsiteY4" fmla="*/ 30551 h 61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62" h="61101">
                        <a:moveTo>
                          <a:pt x="97763" y="30551"/>
                        </a:moveTo>
                        <a:cubicBezTo>
                          <a:pt x="97763" y="47424"/>
                          <a:pt x="75878" y="61102"/>
                          <a:pt x="48881" y="61102"/>
                        </a:cubicBezTo>
                        <a:cubicBezTo>
                          <a:pt x="21885" y="61102"/>
                          <a:pt x="0" y="47424"/>
                          <a:pt x="0" y="30551"/>
                        </a:cubicBezTo>
                        <a:cubicBezTo>
                          <a:pt x="0" y="13678"/>
                          <a:pt x="21885" y="0"/>
                          <a:pt x="48881" y="0"/>
                        </a:cubicBezTo>
                        <a:cubicBezTo>
                          <a:pt x="75878" y="0"/>
                          <a:pt x="97763" y="13678"/>
                          <a:pt x="97763" y="30551"/>
                        </a:cubicBezTo>
                        <a:close/>
                      </a:path>
                    </a:pathLst>
                  </a:custGeom>
                  <a:solidFill>
                    <a:srgbClr val="FFD6B6">
                      <a:alpha val="40000"/>
                    </a:srgbClr>
                  </a:solidFill>
                  <a:ln w="6104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Shape 181">
                    <a:extLst>
                      <a:ext uri="{FF2B5EF4-FFF2-40B4-BE49-F238E27FC236}">
                        <a16:creationId xmlns:a16="http://schemas.microsoft.com/office/drawing/2014/main" id="{14AA029B-E33C-4786-A7E4-7B990AC92006}"/>
                      </a:ext>
                    </a:extLst>
                  </p:cNvPr>
                  <p:cNvSpPr/>
                  <p:nvPr/>
                </p:nvSpPr>
                <p:spPr>
                  <a:xfrm>
                    <a:off x="1143669" y="5607372"/>
                    <a:ext cx="24439" cy="18329"/>
                  </a:xfrm>
                  <a:custGeom>
                    <a:avLst/>
                    <a:gdLst>
                      <a:gd name="connsiteX0" fmla="*/ 24440 w 24439"/>
                      <a:gd name="connsiteY0" fmla="*/ 12220 h 18329"/>
                      <a:gd name="connsiteX1" fmla="*/ 12220 w 24439"/>
                      <a:gd name="connsiteY1" fmla="*/ 18330 h 18329"/>
                      <a:gd name="connsiteX2" fmla="*/ 0 w 24439"/>
                      <a:gd name="connsiteY2" fmla="*/ 6110 h 18329"/>
                      <a:gd name="connsiteX3" fmla="*/ 12220 w 24439"/>
                      <a:gd name="connsiteY3" fmla="*/ 0 h 18329"/>
                      <a:gd name="connsiteX4" fmla="*/ 24440 w 24439"/>
                      <a:gd name="connsiteY4" fmla="*/ 1222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9" h="18329">
                        <a:moveTo>
                          <a:pt x="24440" y="12220"/>
                        </a:moveTo>
                        <a:cubicBezTo>
                          <a:pt x="24440" y="18330"/>
                          <a:pt x="18330" y="18330"/>
                          <a:pt x="12220" y="18330"/>
                        </a:cubicBezTo>
                        <a:cubicBezTo>
                          <a:pt x="6110" y="18330"/>
                          <a:pt x="0" y="12220"/>
                          <a:pt x="0" y="6110"/>
                        </a:cubicBezTo>
                        <a:cubicBezTo>
                          <a:pt x="0" y="0"/>
                          <a:pt x="6110" y="0"/>
                          <a:pt x="12220" y="0"/>
                        </a:cubicBezTo>
                        <a:cubicBezTo>
                          <a:pt x="18330" y="0"/>
                          <a:pt x="24440" y="6110"/>
                          <a:pt x="24440" y="12220"/>
                        </a:cubicBezTo>
                        <a:close/>
                      </a:path>
                    </a:pathLst>
                  </a:custGeom>
                  <a:solidFill>
                    <a:srgbClr val="FFD6B6">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84" name="Freeform: Shape 83">
                <a:extLst>
                  <a:ext uri="{FF2B5EF4-FFF2-40B4-BE49-F238E27FC236}">
                    <a16:creationId xmlns:a16="http://schemas.microsoft.com/office/drawing/2014/main" id="{3B60E124-A086-49A1-AB94-4E419F9C7C2D}"/>
                  </a:ext>
                </a:extLst>
              </p:cNvPr>
              <p:cNvSpPr/>
              <p:nvPr/>
            </p:nvSpPr>
            <p:spPr>
              <a:xfrm>
                <a:off x="1131449" y="5998412"/>
                <a:ext cx="537680" cy="250681"/>
              </a:xfrm>
              <a:custGeom>
                <a:avLst/>
                <a:gdLst>
                  <a:gd name="connsiteX0" fmla="*/ 0 w 537680"/>
                  <a:gd name="connsiteY0" fmla="*/ 24440 h 250681"/>
                  <a:gd name="connsiteX1" fmla="*/ 537680 w 537680"/>
                  <a:gd name="connsiteY1" fmla="*/ 0 h 250681"/>
                  <a:gd name="connsiteX2" fmla="*/ 293280 w 537680"/>
                  <a:gd name="connsiteY2" fmla="*/ 250510 h 250681"/>
                  <a:gd name="connsiteX3" fmla="*/ 0 w 537680"/>
                  <a:gd name="connsiteY3" fmla="*/ 24440 h 250681"/>
                </a:gdLst>
                <a:ahLst/>
                <a:cxnLst>
                  <a:cxn ang="0">
                    <a:pos x="connsiteX0" y="connsiteY0"/>
                  </a:cxn>
                  <a:cxn ang="0">
                    <a:pos x="connsiteX1" y="connsiteY1"/>
                  </a:cxn>
                  <a:cxn ang="0">
                    <a:pos x="connsiteX2" y="connsiteY2"/>
                  </a:cxn>
                  <a:cxn ang="0">
                    <a:pos x="connsiteX3" y="connsiteY3"/>
                  </a:cxn>
                </a:cxnLst>
                <a:rect l="l" t="t" r="r" b="b"/>
                <a:pathLst>
                  <a:path w="537680" h="250681">
                    <a:moveTo>
                      <a:pt x="0" y="24440"/>
                    </a:moveTo>
                    <a:cubicBezTo>
                      <a:pt x="0" y="24440"/>
                      <a:pt x="299390" y="109980"/>
                      <a:pt x="537680" y="0"/>
                    </a:cubicBezTo>
                    <a:cubicBezTo>
                      <a:pt x="476580" y="134420"/>
                      <a:pt x="446030" y="244400"/>
                      <a:pt x="293280" y="250510"/>
                    </a:cubicBezTo>
                    <a:cubicBezTo>
                      <a:pt x="134420" y="256620"/>
                      <a:pt x="73320" y="97760"/>
                      <a:pt x="0" y="24440"/>
                    </a:cubicBezTo>
                    <a:close/>
                  </a:path>
                </a:pathLst>
              </a:custGeom>
              <a:solidFill>
                <a:srgbClr val="A33044"/>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Shape 84">
                <a:extLst>
                  <a:ext uri="{FF2B5EF4-FFF2-40B4-BE49-F238E27FC236}">
                    <a16:creationId xmlns:a16="http://schemas.microsoft.com/office/drawing/2014/main" id="{9738F392-C6AF-4E93-A2FA-1E8E951D23FE}"/>
                  </a:ext>
                </a:extLst>
              </p:cNvPr>
              <p:cNvSpPr/>
              <p:nvPr/>
            </p:nvSpPr>
            <p:spPr>
              <a:xfrm>
                <a:off x="1241429" y="6004522"/>
                <a:ext cx="421590" cy="158859"/>
              </a:xfrm>
              <a:custGeom>
                <a:avLst/>
                <a:gdLst>
                  <a:gd name="connsiteX0" fmla="*/ 128310 w 421590"/>
                  <a:gd name="connsiteY0" fmla="*/ 158860 h 158859"/>
                  <a:gd name="connsiteX1" fmla="*/ 372710 w 421590"/>
                  <a:gd name="connsiteY1" fmla="*/ 109980 h 158859"/>
                  <a:gd name="connsiteX2" fmla="*/ 421590 w 421590"/>
                  <a:gd name="connsiteY2" fmla="*/ 0 h 158859"/>
                  <a:gd name="connsiteX3" fmla="*/ 0 w 421590"/>
                  <a:gd name="connsiteY3" fmla="*/ 48880 h 158859"/>
                  <a:gd name="connsiteX4" fmla="*/ 128310 w 421590"/>
                  <a:gd name="connsiteY4" fmla="*/ 158860 h 15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90" h="158859">
                    <a:moveTo>
                      <a:pt x="128310" y="158860"/>
                    </a:moveTo>
                    <a:cubicBezTo>
                      <a:pt x="189410" y="158860"/>
                      <a:pt x="287170" y="146640"/>
                      <a:pt x="372710" y="109980"/>
                    </a:cubicBezTo>
                    <a:cubicBezTo>
                      <a:pt x="391040" y="73320"/>
                      <a:pt x="403260" y="36660"/>
                      <a:pt x="421590" y="0"/>
                    </a:cubicBezTo>
                    <a:cubicBezTo>
                      <a:pt x="274950" y="67210"/>
                      <a:pt x="109980" y="61100"/>
                      <a:pt x="0" y="48880"/>
                    </a:cubicBezTo>
                    <a:cubicBezTo>
                      <a:pt x="30550" y="79430"/>
                      <a:pt x="79430" y="152750"/>
                      <a:pt x="128310" y="15886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6" name="Graphic 16">
                <a:extLst>
                  <a:ext uri="{FF2B5EF4-FFF2-40B4-BE49-F238E27FC236}">
                    <a16:creationId xmlns:a16="http://schemas.microsoft.com/office/drawing/2014/main" id="{37A91224-B18E-4652-A205-7CAADC5ED29A}"/>
                  </a:ext>
                </a:extLst>
              </p:cNvPr>
              <p:cNvGrpSpPr/>
              <p:nvPr/>
            </p:nvGrpSpPr>
            <p:grpSpPr>
              <a:xfrm>
                <a:off x="1694945" y="5359125"/>
                <a:ext cx="243024" cy="288755"/>
                <a:chOff x="1694945" y="5359125"/>
                <a:chExt cx="243024" cy="288755"/>
              </a:xfrm>
            </p:grpSpPr>
            <p:sp>
              <p:nvSpPr>
                <p:cNvPr id="171" name="Freeform: Shape 170">
                  <a:extLst>
                    <a:ext uri="{FF2B5EF4-FFF2-40B4-BE49-F238E27FC236}">
                      <a16:creationId xmlns:a16="http://schemas.microsoft.com/office/drawing/2014/main" id="{FEE5A834-4509-4B2E-9C85-2F234BD25C6A}"/>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52C1C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2" name="Freeform: Shape 171">
                  <a:extLst>
                    <a:ext uri="{FF2B5EF4-FFF2-40B4-BE49-F238E27FC236}">
                      <a16:creationId xmlns:a16="http://schemas.microsoft.com/office/drawing/2014/main" id="{7F792CEC-A608-42CC-B887-B20BACAB06E8}"/>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3" name="Freeform: Shape 172">
                  <a:extLst>
                    <a:ext uri="{FF2B5EF4-FFF2-40B4-BE49-F238E27FC236}">
                      <a16:creationId xmlns:a16="http://schemas.microsoft.com/office/drawing/2014/main" id="{B0A7053D-6638-4A6C-BFC9-54A0E2A30F9E}"/>
                    </a:ext>
                  </a:extLst>
                </p:cNvPr>
                <p:cNvSpPr/>
                <p:nvPr/>
              </p:nvSpPr>
              <p:spPr>
                <a:xfrm>
                  <a:off x="1727115" y="5403401"/>
                  <a:ext cx="177308" cy="218532"/>
                </a:xfrm>
                <a:custGeom>
                  <a:avLst/>
                  <a:gdLst>
                    <a:gd name="connsiteX0" fmla="*/ 174194 w 177308"/>
                    <a:gd name="connsiteY0" fmla="*/ 130651 h 218532"/>
                    <a:gd name="connsiteX1" fmla="*/ 64214 w 177308"/>
                    <a:gd name="connsiteY1" fmla="*/ 216191 h 218532"/>
                    <a:gd name="connsiteX2" fmla="*/ 3114 w 177308"/>
                    <a:gd name="connsiteY2" fmla="*/ 87881 h 218532"/>
                    <a:gd name="connsiteX3" fmla="*/ 113094 w 177308"/>
                    <a:gd name="connsiteY3" fmla="*/ 2341 h 218532"/>
                    <a:gd name="connsiteX4" fmla="*/ 174194 w 17730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08" h="218532">
                      <a:moveTo>
                        <a:pt x="174194" y="130651"/>
                      </a:moveTo>
                      <a:cubicBezTo>
                        <a:pt x="161974" y="191751"/>
                        <a:pt x="106984" y="228411"/>
                        <a:pt x="64214" y="216191"/>
                      </a:cubicBezTo>
                      <a:cubicBezTo>
                        <a:pt x="15334" y="203971"/>
                        <a:pt x="-9106" y="142871"/>
                        <a:pt x="3114" y="87881"/>
                      </a:cubicBezTo>
                      <a:cubicBezTo>
                        <a:pt x="15334" y="26781"/>
                        <a:pt x="70324" y="-9879"/>
                        <a:pt x="113094" y="2341"/>
                      </a:cubicBezTo>
                      <a:cubicBezTo>
                        <a:pt x="161974" y="8451"/>
                        <a:pt x="186414" y="69551"/>
                        <a:pt x="174194" y="130651"/>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Shape 173">
                  <a:extLst>
                    <a:ext uri="{FF2B5EF4-FFF2-40B4-BE49-F238E27FC236}">
                      <a16:creationId xmlns:a16="http://schemas.microsoft.com/office/drawing/2014/main" id="{115E8A27-9A3E-43FF-9246-06348377A894}"/>
                    </a:ext>
                  </a:extLst>
                </p:cNvPr>
                <p:cNvSpPr/>
                <p:nvPr/>
              </p:nvSpPr>
              <p:spPr>
                <a:xfrm>
                  <a:off x="1747402" y="5415268"/>
                  <a:ext cx="144866" cy="176468"/>
                </a:xfrm>
                <a:custGeom>
                  <a:avLst/>
                  <a:gdLst>
                    <a:gd name="connsiteX0" fmla="*/ 141688 w 144866"/>
                    <a:gd name="connsiteY0" fmla="*/ 106564 h 176468"/>
                    <a:gd name="connsiteX1" fmla="*/ 50038 w 144866"/>
                    <a:gd name="connsiteY1" fmla="*/ 173774 h 176468"/>
                    <a:gd name="connsiteX2" fmla="*/ 1158 w 144866"/>
                    <a:gd name="connsiteY2" fmla="*/ 69905 h 176468"/>
                    <a:gd name="connsiteX3" fmla="*/ 92808 w 144866"/>
                    <a:gd name="connsiteY3" fmla="*/ 2695 h 176468"/>
                    <a:gd name="connsiteX4" fmla="*/ 141688 w 144866"/>
                    <a:gd name="connsiteY4" fmla="*/ 106564 h 17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66" h="176468">
                      <a:moveTo>
                        <a:pt x="141688" y="106564"/>
                      </a:moveTo>
                      <a:cubicBezTo>
                        <a:pt x="129468" y="155444"/>
                        <a:pt x="92808" y="185994"/>
                        <a:pt x="50038" y="173774"/>
                      </a:cubicBezTo>
                      <a:cubicBezTo>
                        <a:pt x="13378" y="161554"/>
                        <a:pt x="-4952" y="118784"/>
                        <a:pt x="1158" y="69905"/>
                      </a:cubicBezTo>
                      <a:cubicBezTo>
                        <a:pt x="13378" y="21025"/>
                        <a:pt x="50038" y="-9525"/>
                        <a:pt x="92808" y="2695"/>
                      </a:cubicBezTo>
                      <a:cubicBezTo>
                        <a:pt x="129468" y="14915"/>
                        <a:pt x="153908" y="57685"/>
                        <a:pt x="141688" y="106564"/>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Shape 174">
                  <a:extLst>
                    <a:ext uri="{FF2B5EF4-FFF2-40B4-BE49-F238E27FC236}">
                      <a16:creationId xmlns:a16="http://schemas.microsoft.com/office/drawing/2014/main" id="{7471E101-E4B7-4F37-914B-4F00287A7507}"/>
                    </a:ext>
                  </a:extLst>
                </p:cNvPr>
                <p:cNvSpPr/>
                <p:nvPr/>
              </p:nvSpPr>
              <p:spPr>
                <a:xfrm>
                  <a:off x="1700551" y="5448513"/>
                  <a:ext cx="237418" cy="199367"/>
                </a:xfrm>
                <a:custGeom>
                  <a:avLst/>
                  <a:gdLst>
                    <a:gd name="connsiteX0" fmla="*/ 11349 w 237418"/>
                    <a:gd name="connsiteY0" fmla="*/ 0 h 199367"/>
                    <a:gd name="connsiteX1" fmla="*/ 5239 w 237418"/>
                    <a:gd name="connsiteY1" fmla="*/ 24440 h 199367"/>
                    <a:gd name="connsiteX2" fmla="*/ 84669 w 237418"/>
                    <a:gd name="connsiteY2" fmla="*/ 195520 h 199367"/>
                    <a:gd name="connsiteX3" fmla="*/ 231309 w 237418"/>
                    <a:gd name="connsiteY3" fmla="*/ 85540 h 199367"/>
                    <a:gd name="connsiteX4" fmla="*/ 237419 w 237418"/>
                    <a:gd name="connsiteY4" fmla="*/ 61100 h 199367"/>
                    <a:gd name="connsiteX5" fmla="*/ 11349 w 237418"/>
                    <a:gd name="connsiteY5" fmla="*/ 0 h 1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418" h="199367">
                      <a:moveTo>
                        <a:pt x="11349" y="0"/>
                      </a:moveTo>
                      <a:cubicBezTo>
                        <a:pt x="11349" y="6110"/>
                        <a:pt x="5239" y="12220"/>
                        <a:pt x="5239" y="24440"/>
                      </a:cubicBezTo>
                      <a:cubicBezTo>
                        <a:pt x="-13091" y="103870"/>
                        <a:pt x="17459" y="177190"/>
                        <a:pt x="84669" y="195520"/>
                      </a:cubicBezTo>
                      <a:cubicBezTo>
                        <a:pt x="145769" y="213850"/>
                        <a:pt x="212979" y="164970"/>
                        <a:pt x="231309" y="85540"/>
                      </a:cubicBezTo>
                      <a:cubicBezTo>
                        <a:pt x="231309" y="79430"/>
                        <a:pt x="231309" y="73320"/>
                        <a:pt x="237419" y="61100"/>
                      </a:cubicBezTo>
                      <a:cubicBezTo>
                        <a:pt x="151879" y="85540"/>
                        <a:pt x="54119" y="73320"/>
                        <a:pt x="11349" y="0"/>
                      </a:cubicBezTo>
                      <a:close/>
                    </a:path>
                  </a:pathLst>
                </a:custGeom>
                <a:solidFill>
                  <a:srgbClr val="333332">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6" name="Freeform: Shape 175">
                  <a:extLst>
                    <a:ext uri="{FF2B5EF4-FFF2-40B4-BE49-F238E27FC236}">
                      <a16:creationId xmlns:a16="http://schemas.microsoft.com/office/drawing/2014/main" id="{B1422770-C2CF-4809-AD00-BC4EABFCB729}"/>
                    </a:ext>
                  </a:extLst>
                </p:cNvPr>
                <p:cNvSpPr/>
                <p:nvPr/>
              </p:nvSpPr>
              <p:spPr>
                <a:xfrm rot="1206887">
                  <a:off x="1735534" y="5411104"/>
                  <a:ext cx="73319" cy="85539"/>
                </a:xfrm>
                <a:custGeom>
                  <a:avLst/>
                  <a:gdLst>
                    <a:gd name="connsiteX0" fmla="*/ 73320 w 73319"/>
                    <a:gd name="connsiteY0" fmla="*/ 42770 h 85539"/>
                    <a:gd name="connsiteX1" fmla="*/ 36660 w 73319"/>
                    <a:gd name="connsiteY1" fmla="*/ 85539 h 85539"/>
                    <a:gd name="connsiteX2" fmla="*/ 0 w 73319"/>
                    <a:gd name="connsiteY2" fmla="*/ 42770 h 85539"/>
                    <a:gd name="connsiteX3" fmla="*/ 36660 w 73319"/>
                    <a:gd name="connsiteY3" fmla="*/ 0 h 85539"/>
                    <a:gd name="connsiteX4" fmla="*/ 73320 w 73319"/>
                    <a:gd name="connsiteY4" fmla="*/ 42770 h 85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9" h="85539">
                      <a:moveTo>
                        <a:pt x="73320" y="42770"/>
                      </a:moveTo>
                      <a:cubicBezTo>
                        <a:pt x="73320" y="66391"/>
                        <a:pt x="56907" y="85539"/>
                        <a:pt x="36660" y="85539"/>
                      </a:cubicBezTo>
                      <a:cubicBezTo>
                        <a:pt x="16413" y="85539"/>
                        <a:pt x="0" y="66391"/>
                        <a:pt x="0" y="42770"/>
                      </a:cubicBezTo>
                      <a:cubicBezTo>
                        <a:pt x="0" y="19149"/>
                        <a:pt x="16413" y="0"/>
                        <a:pt x="36660" y="0"/>
                      </a:cubicBezTo>
                      <a:cubicBezTo>
                        <a:pt x="56907" y="0"/>
                        <a:pt x="73320" y="19149"/>
                        <a:pt x="73320" y="4277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7" name="Freeform: Shape 176">
                  <a:extLst>
                    <a:ext uri="{FF2B5EF4-FFF2-40B4-BE49-F238E27FC236}">
                      <a16:creationId xmlns:a16="http://schemas.microsoft.com/office/drawing/2014/main" id="{054DA595-73D1-412A-A2BB-FCF2F0DB1712}"/>
                    </a:ext>
                  </a:extLst>
                </p:cNvPr>
                <p:cNvSpPr/>
                <p:nvPr/>
              </p:nvSpPr>
              <p:spPr>
                <a:xfrm rot="1207974">
                  <a:off x="1736400" y="5504347"/>
                  <a:ext cx="36660" cy="48880"/>
                </a:xfrm>
                <a:custGeom>
                  <a:avLst/>
                  <a:gdLst>
                    <a:gd name="connsiteX0" fmla="*/ 36660 w 36660"/>
                    <a:gd name="connsiteY0" fmla="*/ 24440 h 48880"/>
                    <a:gd name="connsiteX1" fmla="*/ 18330 w 36660"/>
                    <a:gd name="connsiteY1" fmla="*/ 48880 h 48880"/>
                    <a:gd name="connsiteX2" fmla="*/ 0 w 36660"/>
                    <a:gd name="connsiteY2" fmla="*/ 24440 h 48880"/>
                    <a:gd name="connsiteX3" fmla="*/ 18330 w 36660"/>
                    <a:gd name="connsiteY3" fmla="*/ 0 h 48880"/>
                    <a:gd name="connsiteX4" fmla="*/ 36660 w 36660"/>
                    <a:gd name="connsiteY4" fmla="*/ 24440 h 4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0" h="48880">
                      <a:moveTo>
                        <a:pt x="36660" y="24440"/>
                      </a:moveTo>
                      <a:cubicBezTo>
                        <a:pt x="36660" y="37938"/>
                        <a:pt x="28453" y="48880"/>
                        <a:pt x="18330" y="48880"/>
                      </a:cubicBezTo>
                      <a:cubicBezTo>
                        <a:pt x="8207" y="48880"/>
                        <a:pt x="0" y="37938"/>
                        <a:pt x="0" y="24440"/>
                      </a:cubicBezTo>
                      <a:cubicBezTo>
                        <a:pt x="0" y="10942"/>
                        <a:pt x="8207" y="0"/>
                        <a:pt x="18330" y="0"/>
                      </a:cubicBezTo>
                      <a:cubicBezTo>
                        <a:pt x="28454" y="0"/>
                        <a:pt x="36660" y="10942"/>
                        <a:pt x="36660" y="2444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87" name="Freeform: Shape 86">
                <a:extLst>
                  <a:ext uri="{FF2B5EF4-FFF2-40B4-BE49-F238E27FC236}">
                    <a16:creationId xmlns:a16="http://schemas.microsoft.com/office/drawing/2014/main" id="{F3EA6B35-4089-413F-B331-C83E9BB5F7E1}"/>
                  </a:ext>
                </a:extLst>
              </p:cNvPr>
              <p:cNvSpPr/>
              <p:nvPr/>
            </p:nvSpPr>
            <p:spPr>
              <a:xfrm>
                <a:off x="1528599" y="5326313"/>
                <a:ext cx="482690" cy="256619"/>
              </a:xfrm>
              <a:custGeom>
                <a:avLst/>
                <a:gdLst>
                  <a:gd name="connsiteX0" fmla="*/ 0 w 482690"/>
                  <a:gd name="connsiteY0" fmla="*/ 183300 h 256619"/>
                  <a:gd name="connsiteX1" fmla="*/ 12220 w 482690"/>
                  <a:gd name="connsiteY1" fmla="*/ 152750 h 256619"/>
                  <a:gd name="connsiteX2" fmla="*/ 30550 w 482690"/>
                  <a:gd name="connsiteY2" fmla="*/ 122200 h 256619"/>
                  <a:gd name="connsiteX3" fmla="*/ 54990 w 482690"/>
                  <a:gd name="connsiteY3" fmla="*/ 85540 h 256619"/>
                  <a:gd name="connsiteX4" fmla="*/ 73320 w 482690"/>
                  <a:gd name="connsiteY4" fmla="*/ 67210 h 256619"/>
                  <a:gd name="connsiteX5" fmla="*/ 91650 w 482690"/>
                  <a:gd name="connsiteY5" fmla="*/ 48880 h 256619"/>
                  <a:gd name="connsiteX6" fmla="*/ 116090 w 482690"/>
                  <a:gd name="connsiteY6" fmla="*/ 30550 h 256619"/>
                  <a:gd name="connsiteX7" fmla="*/ 128310 w 482690"/>
                  <a:gd name="connsiteY7" fmla="*/ 24440 h 256619"/>
                  <a:gd name="connsiteX8" fmla="*/ 140530 w 482690"/>
                  <a:gd name="connsiteY8" fmla="*/ 18330 h 256619"/>
                  <a:gd name="connsiteX9" fmla="*/ 201630 w 482690"/>
                  <a:gd name="connsiteY9" fmla="*/ 0 h 256619"/>
                  <a:gd name="connsiteX10" fmla="*/ 238290 w 482690"/>
                  <a:gd name="connsiteY10" fmla="*/ 0 h 256619"/>
                  <a:gd name="connsiteX11" fmla="*/ 268840 w 482690"/>
                  <a:gd name="connsiteY11" fmla="*/ 6110 h 256619"/>
                  <a:gd name="connsiteX12" fmla="*/ 336050 w 482690"/>
                  <a:gd name="connsiteY12" fmla="*/ 24440 h 256619"/>
                  <a:gd name="connsiteX13" fmla="*/ 391040 w 482690"/>
                  <a:gd name="connsiteY13" fmla="*/ 54990 h 256619"/>
                  <a:gd name="connsiteX14" fmla="*/ 433810 w 482690"/>
                  <a:gd name="connsiteY14" fmla="*/ 97760 h 256619"/>
                  <a:gd name="connsiteX15" fmla="*/ 464360 w 482690"/>
                  <a:gd name="connsiteY15" fmla="*/ 146640 h 256619"/>
                  <a:gd name="connsiteX16" fmla="*/ 470470 w 482690"/>
                  <a:gd name="connsiteY16" fmla="*/ 171080 h 256619"/>
                  <a:gd name="connsiteX17" fmla="*/ 476580 w 482690"/>
                  <a:gd name="connsiteY17" fmla="*/ 189410 h 256619"/>
                  <a:gd name="connsiteX18" fmla="*/ 482690 w 482690"/>
                  <a:gd name="connsiteY18" fmla="*/ 226070 h 256619"/>
                  <a:gd name="connsiteX19" fmla="*/ 482690 w 482690"/>
                  <a:gd name="connsiteY19" fmla="*/ 250510 h 256619"/>
                  <a:gd name="connsiteX20" fmla="*/ 482690 w 482690"/>
                  <a:gd name="connsiteY20" fmla="*/ 256620 h 256619"/>
                  <a:gd name="connsiteX21" fmla="*/ 482690 w 482690"/>
                  <a:gd name="connsiteY21" fmla="*/ 250510 h 256619"/>
                  <a:gd name="connsiteX22" fmla="*/ 476580 w 482690"/>
                  <a:gd name="connsiteY22" fmla="*/ 226070 h 256619"/>
                  <a:gd name="connsiteX23" fmla="*/ 470470 w 482690"/>
                  <a:gd name="connsiteY23" fmla="*/ 195520 h 256619"/>
                  <a:gd name="connsiteX24" fmla="*/ 464360 w 482690"/>
                  <a:gd name="connsiteY24" fmla="*/ 177190 h 256619"/>
                  <a:gd name="connsiteX25" fmla="*/ 452140 w 482690"/>
                  <a:gd name="connsiteY25" fmla="*/ 158860 h 256619"/>
                  <a:gd name="connsiteX26" fmla="*/ 421590 w 482690"/>
                  <a:gd name="connsiteY26" fmla="*/ 116090 h 256619"/>
                  <a:gd name="connsiteX27" fmla="*/ 378820 w 482690"/>
                  <a:gd name="connsiteY27" fmla="*/ 73320 h 256619"/>
                  <a:gd name="connsiteX28" fmla="*/ 323830 w 482690"/>
                  <a:gd name="connsiteY28" fmla="*/ 42770 h 256619"/>
                  <a:gd name="connsiteX29" fmla="*/ 262730 w 482690"/>
                  <a:gd name="connsiteY29" fmla="*/ 24440 h 256619"/>
                  <a:gd name="connsiteX30" fmla="*/ 232180 w 482690"/>
                  <a:gd name="connsiteY30" fmla="*/ 18330 h 256619"/>
                  <a:gd name="connsiteX31" fmla="*/ 201630 w 482690"/>
                  <a:gd name="connsiteY31" fmla="*/ 18330 h 256619"/>
                  <a:gd name="connsiteX32" fmla="*/ 140530 w 482690"/>
                  <a:gd name="connsiteY32" fmla="*/ 36660 h 256619"/>
                  <a:gd name="connsiteX33" fmla="*/ 128310 w 482690"/>
                  <a:gd name="connsiteY33" fmla="*/ 42770 h 256619"/>
                  <a:gd name="connsiteX34" fmla="*/ 116090 w 482690"/>
                  <a:gd name="connsiteY34" fmla="*/ 48880 h 256619"/>
                  <a:gd name="connsiteX35" fmla="*/ 91650 w 482690"/>
                  <a:gd name="connsiteY35" fmla="*/ 67210 h 256619"/>
                  <a:gd name="connsiteX36" fmla="*/ 73320 w 482690"/>
                  <a:gd name="connsiteY36" fmla="*/ 85540 h 256619"/>
                  <a:gd name="connsiteX37" fmla="*/ 54990 w 482690"/>
                  <a:gd name="connsiteY37" fmla="*/ 103870 h 256619"/>
                  <a:gd name="connsiteX38" fmla="*/ 30550 w 482690"/>
                  <a:gd name="connsiteY38" fmla="*/ 140530 h 256619"/>
                  <a:gd name="connsiteX39" fmla="*/ 12220 w 482690"/>
                  <a:gd name="connsiteY39" fmla="*/ 171080 h 256619"/>
                  <a:gd name="connsiteX40" fmla="*/ 0 w 482690"/>
                  <a:gd name="connsiteY40" fmla="*/ 183300 h 25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2690" h="256619">
                    <a:moveTo>
                      <a:pt x="0" y="183300"/>
                    </a:moveTo>
                    <a:cubicBezTo>
                      <a:pt x="0" y="183300"/>
                      <a:pt x="6110" y="171080"/>
                      <a:pt x="12220" y="152750"/>
                    </a:cubicBezTo>
                    <a:cubicBezTo>
                      <a:pt x="18330" y="146640"/>
                      <a:pt x="24440" y="134420"/>
                      <a:pt x="30550" y="122200"/>
                    </a:cubicBezTo>
                    <a:cubicBezTo>
                      <a:pt x="36660" y="109980"/>
                      <a:pt x="42770" y="97760"/>
                      <a:pt x="54990" y="85540"/>
                    </a:cubicBezTo>
                    <a:cubicBezTo>
                      <a:pt x="61100" y="79430"/>
                      <a:pt x="67210" y="73320"/>
                      <a:pt x="73320" y="67210"/>
                    </a:cubicBezTo>
                    <a:cubicBezTo>
                      <a:pt x="79430" y="61100"/>
                      <a:pt x="85540" y="54990"/>
                      <a:pt x="91650" y="48880"/>
                    </a:cubicBezTo>
                    <a:cubicBezTo>
                      <a:pt x="97760" y="42770"/>
                      <a:pt x="103870" y="36660"/>
                      <a:pt x="116090" y="30550"/>
                    </a:cubicBezTo>
                    <a:cubicBezTo>
                      <a:pt x="122200" y="30550"/>
                      <a:pt x="122200" y="24440"/>
                      <a:pt x="128310" y="24440"/>
                    </a:cubicBezTo>
                    <a:cubicBezTo>
                      <a:pt x="134420" y="24440"/>
                      <a:pt x="140530" y="18330"/>
                      <a:pt x="140530" y="18330"/>
                    </a:cubicBezTo>
                    <a:cubicBezTo>
                      <a:pt x="158860" y="6110"/>
                      <a:pt x="183300" y="6110"/>
                      <a:pt x="201630" y="0"/>
                    </a:cubicBezTo>
                    <a:cubicBezTo>
                      <a:pt x="213850" y="0"/>
                      <a:pt x="226070" y="0"/>
                      <a:pt x="238290" y="0"/>
                    </a:cubicBezTo>
                    <a:cubicBezTo>
                      <a:pt x="250510" y="0"/>
                      <a:pt x="262730" y="0"/>
                      <a:pt x="268840" y="6110"/>
                    </a:cubicBezTo>
                    <a:cubicBezTo>
                      <a:pt x="293280" y="12220"/>
                      <a:pt x="311610" y="18330"/>
                      <a:pt x="336050" y="24440"/>
                    </a:cubicBezTo>
                    <a:cubicBezTo>
                      <a:pt x="354380" y="30550"/>
                      <a:pt x="372710" y="42770"/>
                      <a:pt x="391040" y="54990"/>
                    </a:cubicBezTo>
                    <a:cubicBezTo>
                      <a:pt x="409370" y="67210"/>
                      <a:pt x="421590" y="85540"/>
                      <a:pt x="433810" y="97760"/>
                    </a:cubicBezTo>
                    <a:cubicBezTo>
                      <a:pt x="446030" y="109980"/>
                      <a:pt x="452140" y="128310"/>
                      <a:pt x="464360" y="146640"/>
                    </a:cubicBezTo>
                    <a:cubicBezTo>
                      <a:pt x="470470" y="152750"/>
                      <a:pt x="470470" y="158860"/>
                      <a:pt x="470470" y="171080"/>
                    </a:cubicBezTo>
                    <a:cubicBezTo>
                      <a:pt x="470470" y="177190"/>
                      <a:pt x="476580" y="183300"/>
                      <a:pt x="476580" y="189410"/>
                    </a:cubicBezTo>
                    <a:cubicBezTo>
                      <a:pt x="476580" y="201630"/>
                      <a:pt x="482690" y="213850"/>
                      <a:pt x="482690" y="226070"/>
                    </a:cubicBezTo>
                    <a:cubicBezTo>
                      <a:pt x="482690" y="238290"/>
                      <a:pt x="482690" y="244400"/>
                      <a:pt x="482690" y="250510"/>
                    </a:cubicBezTo>
                    <a:cubicBezTo>
                      <a:pt x="482690" y="256620"/>
                      <a:pt x="482690" y="256620"/>
                      <a:pt x="482690" y="256620"/>
                    </a:cubicBezTo>
                    <a:cubicBezTo>
                      <a:pt x="482690" y="256620"/>
                      <a:pt x="482690" y="256620"/>
                      <a:pt x="482690" y="250510"/>
                    </a:cubicBezTo>
                    <a:cubicBezTo>
                      <a:pt x="482690" y="244400"/>
                      <a:pt x="482690" y="238290"/>
                      <a:pt x="476580" y="226070"/>
                    </a:cubicBezTo>
                    <a:cubicBezTo>
                      <a:pt x="476580" y="213850"/>
                      <a:pt x="470470" y="207740"/>
                      <a:pt x="470470" y="195520"/>
                    </a:cubicBezTo>
                    <a:cubicBezTo>
                      <a:pt x="470470" y="189410"/>
                      <a:pt x="464360" y="183300"/>
                      <a:pt x="464360" y="177190"/>
                    </a:cubicBezTo>
                    <a:cubicBezTo>
                      <a:pt x="458250" y="171080"/>
                      <a:pt x="458250" y="164970"/>
                      <a:pt x="452140" y="158860"/>
                    </a:cubicBezTo>
                    <a:cubicBezTo>
                      <a:pt x="446030" y="146640"/>
                      <a:pt x="433810" y="128310"/>
                      <a:pt x="421590" y="116090"/>
                    </a:cubicBezTo>
                    <a:cubicBezTo>
                      <a:pt x="409370" y="103870"/>
                      <a:pt x="397150" y="91650"/>
                      <a:pt x="378820" y="73320"/>
                    </a:cubicBezTo>
                    <a:cubicBezTo>
                      <a:pt x="360490" y="61100"/>
                      <a:pt x="342160" y="48880"/>
                      <a:pt x="323830" y="42770"/>
                    </a:cubicBezTo>
                    <a:cubicBezTo>
                      <a:pt x="305500" y="36660"/>
                      <a:pt x="281060" y="30550"/>
                      <a:pt x="262730" y="24440"/>
                    </a:cubicBezTo>
                    <a:cubicBezTo>
                      <a:pt x="250510" y="24440"/>
                      <a:pt x="238290" y="24440"/>
                      <a:pt x="232180" y="18330"/>
                    </a:cubicBezTo>
                    <a:cubicBezTo>
                      <a:pt x="219960" y="18330"/>
                      <a:pt x="213850" y="18330"/>
                      <a:pt x="201630" y="18330"/>
                    </a:cubicBezTo>
                    <a:cubicBezTo>
                      <a:pt x="183300" y="18330"/>
                      <a:pt x="158860" y="24440"/>
                      <a:pt x="140530" y="36660"/>
                    </a:cubicBezTo>
                    <a:cubicBezTo>
                      <a:pt x="134420" y="36660"/>
                      <a:pt x="134420" y="42770"/>
                      <a:pt x="128310" y="42770"/>
                    </a:cubicBezTo>
                    <a:cubicBezTo>
                      <a:pt x="122200" y="42770"/>
                      <a:pt x="122200" y="48880"/>
                      <a:pt x="116090" y="48880"/>
                    </a:cubicBezTo>
                    <a:cubicBezTo>
                      <a:pt x="109980" y="54990"/>
                      <a:pt x="97760" y="61100"/>
                      <a:pt x="91650" y="67210"/>
                    </a:cubicBezTo>
                    <a:cubicBezTo>
                      <a:pt x="85540" y="73320"/>
                      <a:pt x="79430" y="79430"/>
                      <a:pt x="73320" y="85540"/>
                    </a:cubicBezTo>
                    <a:cubicBezTo>
                      <a:pt x="67210" y="91650"/>
                      <a:pt x="61100" y="97760"/>
                      <a:pt x="54990" y="103870"/>
                    </a:cubicBezTo>
                    <a:cubicBezTo>
                      <a:pt x="42770" y="116090"/>
                      <a:pt x="36660" y="128310"/>
                      <a:pt x="30550" y="140530"/>
                    </a:cubicBezTo>
                    <a:cubicBezTo>
                      <a:pt x="24440" y="152750"/>
                      <a:pt x="18330" y="158860"/>
                      <a:pt x="12220" y="171080"/>
                    </a:cubicBezTo>
                    <a:cubicBezTo>
                      <a:pt x="6110" y="177190"/>
                      <a:pt x="0" y="183300"/>
                      <a:pt x="0" y="18330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Shape 87">
                <a:extLst>
                  <a:ext uri="{FF2B5EF4-FFF2-40B4-BE49-F238E27FC236}">
                    <a16:creationId xmlns:a16="http://schemas.microsoft.com/office/drawing/2014/main" id="{13E28ACD-C2FE-46E5-ADBD-BC2F926BB366}"/>
                  </a:ext>
                </a:extLst>
              </p:cNvPr>
              <p:cNvSpPr/>
              <p:nvPr/>
            </p:nvSpPr>
            <p:spPr>
              <a:xfrm>
                <a:off x="1546929" y="5546273"/>
                <a:ext cx="439920" cy="134419"/>
              </a:xfrm>
              <a:custGeom>
                <a:avLst/>
                <a:gdLst>
                  <a:gd name="connsiteX0" fmla="*/ 0 w 439920"/>
                  <a:gd name="connsiteY0" fmla="*/ 0 h 134419"/>
                  <a:gd name="connsiteX1" fmla="*/ 12220 w 439920"/>
                  <a:gd name="connsiteY1" fmla="*/ 18330 h 134419"/>
                  <a:gd name="connsiteX2" fmla="*/ 30550 w 439920"/>
                  <a:gd name="connsiteY2" fmla="*/ 36660 h 134419"/>
                  <a:gd name="connsiteX3" fmla="*/ 54990 w 439920"/>
                  <a:gd name="connsiteY3" fmla="*/ 54990 h 134419"/>
                  <a:gd name="connsiteX4" fmla="*/ 67210 w 439920"/>
                  <a:gd name="connsiteY4" fmla="*/ 67210 h 134419"/>
                  <a:gd name="connsiteX5" fmla="*/ 85540 w 439920"/>
                  <a:gd name="connsiteY5" fmla="*/ 79430 h 134419"/>
                  <a:gd name="connsiteX6" fmla="*/ 103870 w 439920"/>
                  <a:gd name="connsiteY6" fmla="*/ 91650 h 134419"/>
                  <a:gd name="connsiteX7" fmla="*/ 122200 w 439920"/>
                  <a:gd name="connsiteY7" fmla="*/ 97760 h 134419"/>
                  <a:gd name="connsiteX8" fmla="*/ 140530 w 439920"/>
                  <a:gd name="connsiteY8" fmla="*/ 103870 h 134419"/>
                  <a:gd name="connsiteX9" fmla="*/ 158860 w 439920"/>
                  <a:gd name="connsiteY9" fmla="*/ 109980 h 134419"/>
                  <a:gd name="connsiteX10" fmla="*/ 183300 w 439920"/>
                  <a:gd name="connsiteY10" fmla="*/ 116090 h 134419"/>
                  <a:gd name="connsiteX11" fmla="*/ 195520 w 439920"/>
                  <a:gd name="connsiteY11" fmla="*/ 116090 h 134419"/>
                  <a:gd name="connsiteX12" fmla="*/ 207740 w 439920"/>
                  <a:gd name="connsiteY12" fmla="*/ 116090 h 134419"/>
                  <a:gd name="connsiteX13" fmla="*/ 250510 w 439920"/>
                  <a:gd name="connsiteY13" fmla="*/ 116090 h 134419"/>
                  <a:gd name="connsiteX14" fmla="*/ 293280 w 439920"/>
                  <a:gd name="connsiteY14" fmla="*/ 109980 h 134419"/>
                  <a:gd name="connsiteX15" fmla="*/ 329940 w 439920"/>
                  <a:gd name="connsiteY15" fmla="*/ 103870 h 134419"/>
                  <a:gd name="connsiteX16" fmla="*/ 366600 w 439920"/>
                  <a:gd name="connsiteY16" fmla="*/ 91650 h 134419"/>
                  <a:gd name="connsiteX17" fmla="*/ 397150 w 439920"/>
                  <a:gd name="connsiteY17" fmla="*/ 79430 h 134419"/>
                  <a:gd name="connsiteX18" fmla="*/ 421590 w 439920"/>
                  <a:gd name="connsiteY18" fmla="*/ 73320 h 134419"/>
                  <a:gd name="connsiteX19" fmla="*/ 439920 w 439920"/>
                  <a:gd name="connsiteY19" fmla="*/ 67210 h 134419"/>
                  <a:gd name="connsiteX20" fmla="*/ 421590 w 439920"/>
                  <a:gd name="connsiteY20" fmla="*/ 79430 h 134419"/>
                  <a:gd name="connsiteX21" fmla="*/ 403260 w 439920"/>
                  <a:gd name="connsiteY21" fmla="*/ 91650 h 134419"/>
                  <a:gd name="connsiteX22" fmla="*/ 372710 w 439920"/>
                  <a:gd name="connsiteY22" fmla="*/ 103870 h 134419"/>
                  <a:gd name="connsiteX23" fmla="*/ 336050 w 439920"/>
                  <a:gd name="connsiteY23" fmla="*/ 116090 h 134419"/>
                  <a:gd name="connsiteX24" fmla="*/ 299390 w 439920"/>
                  <a:gd name="connsiteY24" fmla="*/ 128310 h 134419"/>
                  <a:gd name="connsiteX25" fmla="*/ 256620 w 439920"/>
                  <a:gd name="connsiteY25" fmla="*/ 134420 h 134419"/>
                  <a:gd name="connsiteX26" fmla="*/ 213850 w 439920"/>
                  <a:gd name="connsiteY26" fmla="*/ 134420 h 134419"/>
                  <a:gd name="connsiteX27" fmla="*/ 201630 w 439920"/>
                  <a:gd name="connsiteY27" fmla="*/ 134420 h 134419"/>
                  <a:gd name="connsiteX28" fmla="*/ 189410 w 439920"/>
                  <a:gd name="connsiteY28" fmla="*/ 134420 h 134419"/>
                  <a:gd name="connsiteX29" fmla="*/ 164970 w 439920"/>
                  <a:gd name="connsiteY29" fmla="*/ 128310 h 134419"/>
                  <a:gd name="connsiteX30" fmla="*/ 140530 w 439920"/>
                  <a:gd name="connsiteY30" fmla="*/ 122200 h 134419"/>
                  <a:gd name="connsiteX31" fmla="*/ 122200 w 439920"/>
                  <a:gd name="connsiteY31" fmla="*/ 116090 h 134419"/>
                  <a:gd name="connsiteX32" fmla="*/ 103870 w 439920"/>
                  <a:gd name="connsiteY32" fmla="*/ 109980 h 134419"/>
                  <a:gd name="connsiteX33" fmla="*/ 85540 w 439920"/>
                  <a:gd name="connsiteY33" fmla="*/ 97760 h 134419"/>
                  <a:gd name="connsiteX34" fmla="*/ 67210 w 439920"/>
                  <a:gd name="connsiteY34" fmla="*/ 85540 h 134419"/>
                  <a:gd name="connsiteX35" fmla="*/ 54990 w 439920"/>
                  <a:gd name="connsiteY35" fmla="*/ 73320 h 134419"/>
                  <a:gd name="connsiteX36" fmla="*/ 42770 w 439920"/>
                  <a:gd name="connsiteY36" fmla="*/ 61100 h 134419"/>
                  <a:gd name="connsiteX37" fmla="*/ 30550 w 439920"/>
                  <a:gd name="connsiteY37" fmla="*/ 48880 h 134419"/>
                  <a:gd name="connsiteX38" fmla="*/ 6110 w 439920"/>
                  <a:gd name="connsiteY38" fmla="*/ 18330 h 134419"/>
                  <a:gd name="connsiteX39" fmla="*/ 0 w 439920"/>
                  <a:gd name="connsiteY39" fmla="*/ 0 h 13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9920" h="134419">
                    <a:moveTo>
                      <a:pt x="0" y="0"/>
                    </a:moveTo>
                    <a:cubicBezTo>
                      <a:pt x="0" y="0"/>
                      <a:pt x="6110" y="6110"/>
                      <a:pt x="12220" y="18330"/>
                    </a:cubicBezTo>
                    <a:cubicBezTo>
                      <a:pt x="18330" y="24440"/>
                      <a:pt x="18330" y="30550"/>
                      <a:pt x="30550" y="36660"/>
                    </a:cubicBezTo>
                    <a:cubicBezTo>
                      <a:pt x="36660" y="42770"/>
                      <a:pt x="42770" y="48880"/>
                      <a:pt x="54990" y="54990"/>
                    </a:cubicBezTo>
                    <a:cubicBezTo>
                      <a:pt x="61100" y="61100"/>
                      <a:pt x="61100" y="61100"/>
                      <a:pt x="67210" y="67210"/>
                    </a:cubicBezTo>
                    <a:cubicBezTo>
                      <a:pt x="73320" y="73320"/>
                      <a:pt x="79430" y="73320"/>
                      <a:pt x="85540" y="79430"/>
                    </a:cubicBezTo>
                    <a:cubicBezTo>
                      <a:pt x="91650" y="85540"/>
                      <a:pt x="97760" y="85540"/>
                      <a:pt x="103870" y="91650"/>
                    </a:cubicBezTo>
                    <a:cubicBezTo>
                      <a:pt x="109980" y="91650"/>
                      <a:pt x="116090" y="97760"/>
                      <a:pt x="122200" y="97760"/>
                    </a:cubicBezTo>
                    <a:cubicBezTo>
                      <a:pt x="128310" y="103870"/>
                      <a:pt x="134420" y="103870"/>
                      <a:pt x="140530" y="103870"/>
                    </a:cubicBezTo>
                    <a:cubicBezTo>
                      <a:pt x="146640" y="103870"/>
                      <a:pt x="152750" y="109980"/>
                      <a:pt x="158860" y="109980"/>
                    </a:cubicBezTo>
                    <a:cubicBezTo>
                      <a:pt x="164970" y="109980"/>
                      <a:pt x="171080" y="109980"/>
                      <a:pt x="183300" y="116090"/>
                    </a:cubicBezTo>
                    <a:lnTo>
                      <a:pt x="195520" y="116090"/>
                    </a:lnTo>
                    <a:lnTo>
                      <a:pt x="207740" y="116090"/>
                    </a:lnTo>
                    <a:cubicBezTo>
                      <a:pt x="219960" y="116090"/>
                      <a:pt x="238290" y="116090"/>
                      <a:pt x="250510" y="116090"/>
                    </a:cubicBezTo>
                    <a:cubicBezTo>
                      <a:pt x="262730" y="116090"/>
                      <a:pt x="281060" y="116090"/>
                      <a:pt x="293280" y="109980"/>
                    </a:cubicBezTo>
                    <a:cubicBezTo>
                      <a:pt x="305500" y="103870"/>
                      <a:pt x="317720" y="103870"/>
                      <a:pt x="329940" y="103870"/>
                    </a:cubicBezTo>
                    <a:cubicBezTo>
                      <a:pt x="342160" y="97760"/>
                      <a:pt x="354380" y="97760"/>
                      <a:pt x="366600" y="91650"/>
                    </a:cubicBezTo>
                    <a:cubicBezTo>
                      <a:pt x="378820" y="91650"/>
                      <a:pt x="384930" y="85540"/>
                      <a:pt x="397150" y="79430"/>
                    </a:cubicBezTo>
                    <a:cubicBezTo>
                      <a:pt x="403260" y="73320"/>
                      <a:pt x="415480" y="73320"/>
                      <a:pt x="421590" y="73320"/>
                    </a:cubicBezTo>
                    <a:cubicBezTo>
                      <a:pt x="433810" y="67210"/>
                      <a:pt x="439920" y="67210"/>
                      <a:pt x="439920" y="67210"/>
                    </a:cubicBezTo>
                    <a:cubicBezTo>
                      <a:pt x="439920" y="67210"/>
                      <a:pt x="433810" y="73320"/>
                      <a:pt x="421590" y="79430"/>
                    </a:cubicBezTo>
                    <a:cubicBezTo>
                      <a:pt x="415480" y="85540"/>
                      <a:pt x="409370" y="85540"/>
                      <a:pt x="403260" y="91650"/>
                    </a:cubicBezTo>
                    <a:cubicBezTo>
                      <a:pt x="397150" y="97760"/>
                      <a:pt x="384930" y="103870"/>
                      <a:pt x="372710" y="103870"/>
                    </a:cubicBezTo>
                    <a:cubicBezTo>
                      <a:pt x="360490" y="109980"/>
                      <a:pt x="348270" y="109980"/>
                      <a:pt x="336050" y="116090"/>
                    </a:cubicBezTo>
                    <a:cubicBezTo>
                      <a:pt x="323830" y="122200"/>
                      <a:pt x="311610" y="122200"/>
                      <a:pt x="299390" y="128310"/>
                    </a:cubicBezTo>
                    <a:cubicBezTo>
                      <a:pt x="287170" y="134420"/>
                      <a:pt x="268840" y="134420"/>
                      <a:pt x="256620" y="134420"/>
                    </a:cubicBezTo>
                    <a:cubicBezTo>
                      <a:pt x="244400" y="134420"/>
                      <a:pt x="226070" y="134420"/>
                      <a:pt x="213850" y="134420"/>
                    </a:cubicBezTo>
                    <a:lnTo>
                      <a:pt x="201630" y="134420"/>
                    </a:lnTo>
                    <a:lnTo>
                      <a:pt x="189410" y="134420"/>
                    </a:lnTo>
                    <a:cubicBezTo>
                      <a:pt x="183300" y="134420"/>
                      <a:pt x="171080" y="134420"/>
                      <a:pt x="164970" y="128310"/>
                    </a:cubicBezTo>
                    <a:cubicBezTo>
                      <a:pt x="158860" y="128310"/>
                      <a:pt x="152750" y="122200"/>
                      <a:pt x="140530" y="122200"/>
                    </a:cubicBezTo>
                    <a:cubicBezTo>
                      <a:pt x="134420" y="122200"/>
                      <a:pt x="128310" y="116090"/>
                      <a:pt x="122200" y="116090"/>
                    </a:cubicBezTo>
                    <a:cubicBezTo>
                      <a:pt x="116090" y="116090"/>
                      <a:pt x="109980" y="109980"/>
                      <a:pt x="103870" y="109980"/>
                    </a:cubicBezTo>
                    <a:cubicBezTo>
                      <a:pt x="97760" y="103870"/>
                      <a:pt x="91650" y="103870"/>
                      <a:pt x="85540" y="97760"/>
                    </a:cubicBezTo>
                    <a:cubicBezTo>
                      <a:pt x="79430" y="91650"/>
                      <a:pt x="73320" y="91650"/>
                      <a:pt x="67210" y="85540"/>
                    </a:cubicBezTo>
                    <a:cubicBezTo>
                      <a:pt x="61100" y="79430"/>
                      <a:pt x="54990" y="79430"/>
                      <a:pt x="54990" y="73320"/>
                    </a:cubicBezTo>
                    <a:cubicBezTo>
                      <a:pt x="48880" y="67210"/>
                      <a:pt x="48880" y="67210"/>
                      <a:pt x="42770" y="61100"/>
                    </a:cubicBezTo>
                    <a:cubicBezTo>
                      <a:pt x="36660" y="54990"/>
                      <a:pt x="36660" y="54990"/>
                      <a:pt x="30550" y="48880"/>
                    </a:cubicBezTo>
                    <a:cubicBezTo>
                      <a:pt x="12220" y="30550"/>
                      <a:pt x="12220" y="18330"/>
                      <a:pt x="6110" y="18330"/>
                    </a:cubicBezTo>
                    <a:cubicBezTo>
                      <a:pt x="0" y="6110"/>
                      <a:pt x="0" y="0"/>
                      <a:pt x="0" y="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Shape 88">
                <a:extLst>
                  <a:ext uri="{FF2B5EF4-FFF2-40B4-BE49-F238E27FC236}">
                    <a16:creationId xmlns:a16="http://schemas.microsoft.com/office/drawing/2014/main" id="{2D056B63-FB55-4D48-ACD5-0E3E5B7CBDCA}"/>
                  </a:ext>
                </a:extLst>
              </p:cNvPr>
              <p:cNvSpPr/>
              <p:nvPr/>
            </p:nvSpPr>
            <p:spPr>
              <a:xfrm>
                <a:off x="1730229" y="5320203"/>
                <a:ext cx="299390" cy="189409"/>
              </a:xfrm>
              <a:custGeom>
                <a:avLst/>
                <a:gdLst>
                  <a:gd name="connsiteX0" fmla="*/ 0 w 299390"/>
                  <a:gd name="connsiteY0" fmla="*/ 12220 h 189409"/>
                  <a:gd name="connsiteX1" fmla="*/ 18330 w 299390"/>
                  <a:gd name="connsiteY1" fmla="*/ 6110 h 189409"/>
                  <a:gd name="connsiteX2" fmla="*/ 61100 w 299390"/>
                  <a:gd name="connsiteY2" fmla="*/ 0 h 189409"/>
                  <a:gd name="connsiteX3" fmla="*/ 91650 w 299390"/>
                  <a:gd name="connsiteY3" fmla="*/ 0 h 189409"/>
                  <a:gd name="connsiteX4" fmla="*/ 122200 w 299390"/>
                  <a:gd name="connsiteY4" fmla="*/ 6110 h 189409"/>
                  <a:gd name="connsiteX5" fmla="*/ 158860 w 299390"/>
                  <a:gd name="connsiteY5" fmla="*/ 18330 h 189409"/>
                  <a:gd name="connsiteX6" fmla="*/ 189410 w 299390"/>
                  <a:gd name="connsiteY6" fmla="*/ 36660 h 189409"/>
                  <a:gd name="connsiteX7" fmla="*/ 219960 w 299390"/>
                  <a:gd name="connsiteY7" fmla="*/ 54990 h 189409"/>
                  <a:gd name="connsiteX8" fmla="*/ 244400 w 299390"/>
                  <a:gd name="connsiteY8" fmla="*/ 79430 h 189409"/>
                  <a:gd name="connsiteX9" fmla="*/ 262730 w 299390"/>
                  <a:gd name="connsiteY9" fmla="*/ 103870 h 189409"/>
                  <a:gd name="connsiteX10" fmla="*/ 274950 w 299390"/>
                  <a:gd name="connsiteY10" fmla="*/ 128310 h 189409"/>
                  <a:gd name="connsiteX11" fmla="*/ 287170 w 299390"/>
                  <a:gd name="connsiteY11" fmla="*/ 152750 h 189409"/>
                  <a:gd name="connsiteX12" fmla="*/ 293280 w 299390"/>
                  <a:gd name="connsiteY12" fmla="*/ 171080 h 189409"/>
                  <a:gd name="connsiteX13" fmla="*/ 299390 w 299390"/>
                  <a:gd name="connsiteY13" fmla="*/ 189410 h 189409"/>
                  <a:gd name="connsiteX14" fmla="*/ 293280 w 299390"/>
                  <a:gd name="connsiteY14" fmla="*/ 177190 h 189409"/>
                  <a:gd name="connsiteX15" fmla="*/ 281060 w 299390"/>
                  <a:gd name="connsiteY15" fmla="*/ 158860 h 189409"/>
                  <a:gd name="connsiteX16" fmla="*/ 268840 w 299390"/>
                  <a:gd name="connsiteY16" fmla="*/ 140530 h 189409"/>
                  <a:gd name="connsiteX17" fmla="*/ 250510 w 299390"/>
                  <a:gd name="connsiteY17" fmla="*/ 116090 h 189409"/>
                  <a:gd name="connsiteX18" fmla="*/ 232180 w 299390"/>
                  <a:gd name="connsiteY18" fmla="*/ 91650 h 189409"/>
                  <a:gd name="connsiteX19" fmla="*/ 207740 w 299390"/>
                  <a:gd name="connsiteY19" fmla="*/ 67210 h 189409"/>
                  <a:gd name="connsiteX20" fmla="*/ 177190 w 299390"/>
                  <a:gd name="connsiteY20" fmla="*/ 48880 h 189409"/>
                  <a:gd name="connsiteX21" fmla="*/ 146640 w 299390"/>
                  <a:gd name="connsiteY21" fmla="*/ 30550 h 189409"/>
                  <a:gd name="connsiteX22" fmla="*/ 116090 w 299390"/>
                  <a:gd name="connsiteY22" fmla="*/ 18330 h 189409"/>
                  <a:gd name="connsiteX23" fmla="*/ 85540 w 299390"/>
                  <a:gd name="connsiteY23" fmla="*/ 12220 h 189409"/>
                  <a:gd name="connsiteX24" fmla="*/ 54990 w 299390"/>
                  <a:gd name="connsiteY24" fmla="*/ 6110 h 189409"/>
                  <a:gd name="connsiteX25" fmla="*/ 12220 w 299390"/>
                  <a:gd name="connsiteY25" fmla="*/ 6110 h 189409"/>
                  <a:gd name="connsiteX26" fmla="*/ 0 w 299390"/>
                  <a:gd name="connsiteY26" fmla="*/ 1222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390" h="189409">
                    <a:moveTo>
                      <a:pt x="0" y="12220"/>
                    </a:moveTo>
                    <a:cubicBezTo>
                      <a:pt x="0" y="12220"/>
                      <a:pt x="6110" y="12220"/>
                      <a:pt x="18330" y="6110"/>
                    </a:cubicBezTo>
                    <a:cubicBezTo>
                      <a:pt x="30550" y="6110"/>
                      <a:pt x="42770" y="0"/>
                      <a:pt x="61100" y="0"/>
                    </a:cubicBezTo>
                    <a:cubicBezTo>
                      <a:pt x="67210" y="0"/>
                      <a:pt x="79430" y="0"/>
                      <a:pt x="91650" y="0"/>
                    </a:cubicBezTo>
                    <a:cubicBezTo>
                      <a:pt x="103870" y="0"/>
                      <a:pt x="116090" y="0"/>
                      <a:pt x="122200" y="6110"/>
                    </a:cubicBezTo>
                    <a:cubicBezTo>
                      <a:pt x="134420" y="6110"/>
                      <a:pt x="146640" y="12220"/>
                      <a:pt x="158860" y="18330"/>
                    </a:cubicBezTo>
                    <a:cubicBezTo>
                      <a:pt x="171080" y="24440"/>
                      <a:pt x="183300" y="30550"/>
                      <a:pt x="189410" y="36660"/>
                    </a:cubicBezTo>
                    <a:cubicBezTo>
                      <a:pt x="201630" y="42770"/>
                      <a:pt x="207740" y="48880"/>
                      <a:pt x="219960" y="54990"/>
                    </a:cubicBezTo>
                    <a:cubicBezTo>
                      <a:pt x="226070" y="61100"/>
                      <a:pt x="238290" y="73320"/>
                      <a:pt x="244400" y="79430"/>
                    </a:cubicBezTo>
                    <a:cubicBezTo>
                      <a:pt x="250510" y="85540"/>
                      <a:pt x="256620" y="97760"/>
                      <a:pt x="262730" y="103870"/>
                    </a:cubicBezTo>
                    <a:cubicBezTo>
                      <a:pt x="268840" y="109980"/>
                      <a:pt x="274950" y="122200"/>
                      <a:pt x="274950" y="128310"/>
                    </a:cubicBezTo>
                    <a:cubicBezTo>
                      <a:pt x="281060" y="134420"/>
                      <a:pt x="281060" y="140530"/>
                      <a:pt x="287170" y="152750"/>
                    </a:cubicBezTo>
                    <a:cubicBezTo>
                      <a:pt x="287170" y="158860"/>
                      <a:pt x="293280" y="164970"/>
                      <a:pt x="293280" y="171080"/>
                    </a:cubicBezTo>
                    <a:cubicBezTo>
                      <a:pt x="299390" y="183300"/>
                      <a:pt x="299390" y="189410"/>
                      <a:pt x="299390" y="189410"/>
                    </a:cubicBezTo>
                    <a:cubicBezTo>
                      <a:pt x="299390" y="189410"/>
                      <a:pt x="293280" y="183300"/>
                      <a:pt x="293280" y="177190"/>
                    </a:cubicBezTo>
                    <a:cubicBezTo>
                      <a:pt x="293280" y="171080"/>
                      <a:pt x="287170" y="164970"/>
                      <a:pt x="281060" y="158860"/>
                    </a:cubicBezTo>
                    <a:cubicBezTo>
                      <a:pt x="274950" y="152750"/>
                      <a:pt x="274950" y="146640"/>
                      <a:pt x="268840" y="140530"/>
                    </a:cubicBezTo>
                    <a:cubicBezTo>
                      <a:pt x="262730" y="134420"/>
                      <a:pt x="256620" y="122200"/>
                      <a:pt x="250510" y="116090"/>
                    </a:cubicBezTo>
                    <a:cubicBezTo>
                      <a:pt x="244400" y="109980"/>
                      <a:pt x="238290" y="97760"/>
                      <a:pt x="232180" y="91650"/>
                    </a:cubicBezTo>
                    <a:cubicBezTo>
                      <a:pt x="226070" y="85540"/>
                      <a:pt x="213850" y="79430"/>
                      <a:pt x="207740" y="67210"/>
                    </a:cubicBezTo>
                    <a:cubicBezTo>
                      <a:pt x="195520" y="61100"/>
                      <a:pt x="189410" y="54990"/>
                      <a:pt x="177190" y="48880"/>
                    </a:cubicBezTo>
                    <a:cubicBezTo>
                      <a:pt x="164970" y="42770"/>
                      <a:pt x="158860" y="36660"/>
                      <a:pt x="146640" y="30550"/>
                    </a:cubicBezTo>
                    <a:cubicBezTo>
                      <a:pt x="134420" y="24440"/>
                      <a:pt x="128310" y="24440"/>
                      <a:pt x="116090" y="18330"/>
                    </a:cubicBezTo>
                    <a:cubicBezTo>
                      <a:pt x="103870" y="18330"/>
                      <a:pt x="97760" y="12220"/>
                      <a:pt x="85540" y="12220"/>
                    </a:cubicBezTo>
                    <a:cubicBezTo>
                      <a:pt x="73320" y="12220"/>
                      <a:pt x="67210" y="12220"/>
                      <a:pt x="54990" y="6110"/>
                    </a:cubicBezTo>
                    <a:cubicBezTo>
                      <a:pt x="36660" y="6110"/>
                      <a:pt x="24440" y="6110"/>
                      <a:pt x="12220" y="6110"/>
                    </a:cubicBezTo>
                    <a:cubicBezTo>
                      <a:pt x="6110" y="12220"/>
                      <a:pt x="0" y="12220"/>
                      <a:pt x="0" y="1222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Shape 89">
                <a:extLst>
                  <a:ext uri="{FF2B5EF4-FFF2-40B4-BE49-F238E27FC236}">
                    <a16:creationId xmlns:a16="http://schemas.microsoft.com/office/drawing/2014/main" id="{BC9DF77D-B9B1-4BF2-8CC3-A635B800070A}"/>
                  </a:ext>
                </a:extLst>
              </p:cNvPr>
              <p:cNvSpPr/>
              <p:nvPr/>
            </p:nvSpPr>
            <p:spPr>
              <a:xfrm>
                <a:off x="1522489" y="5362973"/>
                <a:ext cx="483578" cy="308728"/>
              </a:xfrm>
              <a:custGeom>
                <a:avLst/>
                <a:gdLst>
                  <a:gd name="connsiteX0" fmla="*/ 378820 w 483578"/>
                  <a:gd name="connsiteY0" fmla="*/ 12220 h 308728"/>
                  <a:gd name="connsiteX1" fmla="*/ 384930 w 483578"/>
                  <a:gd name="connsiteY1" fmla="*/ 18330 h 308728"/>
                  <a:gd name="connsiteX2" fmla="*/ 348270 w 483578"/>
                  <a:gd name="connsiteY2" fmla="*/ 262730 h 308728"/>
                  <a:gd name="connsiteX3" fmla="*/ 48880 w 483578"/>
                  <a:gd name="connsiteY3" fmla="*/ 140530 h 308728"/>
                  <a:gd name="connsiteX4" fmla="*/ 134420 w 483578"/>
                  <a:gd name="connsiteY4" fmla="*/ 0 h 308728"/>
                  <a:gd name="connsiteX5" fmla="*/ 128310 w 483578"/>
                  <a:gd name="connsiteY5" fmla="*/ 0 h 308728"/>
                  <a:gd name="connsiteX6" fmla="*/ 0 w 483578"/>
                  <a:gd name="connsiteY6" fmla="*/ 158860 h 308728"/>
                  <a:gd name="connsiteX7" fmla="*/ 482690 w 483578"/>
                  <a:gd name="connsiteY7" fmla="*/ 219960 h 308728"/>
                  <a:gd name="connsiteX8" fmla="*/ 378820 w 483578"/>
                  <a:gd name="connsiteY8" fmla="*/ 12220 h 30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578" h="308728">
                    <a:moveTo>
                      <a:pt x="378820" y="12220"/>
                    </a:moveTo>
                    <a:cubicBezTo>
                      <a:pt x="378820" y="12220"/>
                      <a:pt x="384930" y="18330"/>
                      <a:pt x="384930" y="18330"/>
                    </a:cubicBezTo>
                    <a:cubicBezTo>
                      <a:pt x="415480" y="48880"/>
                      <a:pt x="549900" y="201630"/>
                      <a:pt x="348270" y="262730"/>
                    </a:cubicBezTo>
                    <a:cubicBezTo>
                      <a:pt x="140530" y="317720"/>
                      <a:pt x="36660" y="207740"/>
                      <a:pt x="48880" y="140530"/>
                    </a:cubicBezTo>
                    <a:cubicBezTo>
                      <a:pt x="67210" y="73320"/>
                      <a:pt x="134420" y="0"/>
                      <a:pt x="134420" y="0"/>
                    </a:cubicBezTo>
                    <a:lnTo>
                      <a:pt x="128310" y="0"/>
                    </a:lnTo>
                    <a:cubicBezTo>
                      <a:pt x="36660" y="48880"/>
                      <a:pt x="0" y="158860"/>
                      <a:pt x="0" y="158860"/>
                    </a:cubicBezTo>
                    <a:cubicBezTo>
                      <a:pt x="103870" y="391039"/>
                      <a:pt x="378820" y="305500"/>
                      <a:pt x="482690" y="219960"/>
                    </a:cubicBezTo>
                    <a:cubicBezTo>
                      <a:pt x="488800" y="177190"/>
                      <a:pt x="464360" y="67210"/>
                      <a:pt x="378820" y="12220"/>
                    </a:cubicBezTo>
                    <a:close/>
                  </a:path>
                </a:pathLst>
              </a:custGeom>
              <a:solidFill>
                <a:srgbClr val="D8D8D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1" name="Graphic 16">
                <a:extLst>
                  <a:ext uri="{FF2B5EF4-FFF2-40B4-BE49-F238E27FC236}">
                    <a16:creationId xmlns:a16="http://schemas.microsoft.com/office/drawing/2014/main" id="{D7148C80-EF81-4585-8E49-95E1DDFAC680}"/>
                  </a:ext>
                </a:extLst>
              </p:cNvPr>
              <p:cNvGrpSpPr/>
              <p:nvPr/>
            </p:nvGrpSpPr>
            <p:grpSpPr>
              <a:xfrm>
                <a:off x="1571369" y="5097129"/>
                <a:ext cx="415480" cy="180303"/>
                <a:chOff x="1571369" y="5097129"/>
                <a:chExt cx="415480" cy="180303"/>
              </a:xfrm>
            </p:grpSpPr>
            <p:sp>
              <p:nvSpPr>
                <p:cNvPr id="169" name="Freeform: Shape 168">
                  <a:extLst>
                    <a:ext uri="{FF2B5EF4-FFF2-40B4-BE49-F238E27FC236}">
                      <a16:creationId xmlns:a16="http://schemas.microsoft.com/office/drawing/2014/main" id="{368BF4FA-B12E-458C-BE92-6C882B03A03E}"/>
                    </a:ext>
                  </a:extLst>
                </p:cNvPr>
                <p:cNvSpPr/>
                <p:nvPr/>
              </p:nvSpPr>
              <p:spPr>
                <a:xfrm>
                  <a:off x="1620249" y="5102607"/>
                  <a:ext cx="348270" cy="150385"/>
                </a:xfrm>
                <a:custGeom>
                  <a:avLst/>
                  <a:gdLst>
                    <a:gd name="connsiteX0" fmla="*/ 0 w 348270"/>
                    <a:gd name="connsiteY0" fmla="*/ 64846 h 150385"/>
                    <a:gd name="connsiteX1" fmla="*/ 348270 w 348270"/>
                    <a:gd name="connsiteY1" fmla="*/ 150386 h 150385"/>
                    <a:gd name="connsiteX2" fmla="*/ 0 w 348270"/>
                    <a:gd name="connsiteY2" fmla="*/ 64846 h 150385"/>
                  </a:gdLst>
                  <a:ahLst/>
                  <a:cxnLst>
                    <a:cxn ang="0">
                      <a:pos x="connsiteX0" y="connsiteY0"/>
                    </a:cxn>
                    <a:cxn ang="0">
                      <a:pos x="connsiteX1" y="connsiteY1"/>
                    </a:cxn>
                    <a:cxn ang="0">
                      <a:pos x="connsiteX2" y="connsiteY2"/>
                    </a:cxn>
                  </a:cxnLst>
                  <a:rect l="l" t="t" r="r" b="b"/>
                  <a:pathLst>
                    <a:path w="348270" h="150385">
                      <a:moveTo>
                        <a:pt x="0" y="64846"/>
                      </a:moveTo>
                      <a:cubicBezTo>
                        <a:pt x="0" y="64846"/>
                        <a:pt x="183300" y="-14584"/>
                        <a:pt x="348270" y="150386"/>
                      </a:cubicBezTo>
                      <a:cubicBezTo>
                        <a:pt x="317720" y="52626"/>
                        <a:pt x="183300" y="-81794"/>
                        <a:pt x="0" y="64846"/>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0" name="Freeform: Shape 169">
                  <a:extLst>
                    <a:ext uri="{FF2B5EF4-FFF2-40B4-BE49-F238E27FC236}">
                      <a16:creationId xmlns:a16="http://schemas.microsoft.com/office/drawing/2014/main" id="{9930B86B-E169-44A1-B832-52C17C91A4D4}"/>
                    </a:ext>
                  </a:extLst>
                </p:cNvPr>
                <p:cNvSpPr/>
                <p:nvPr/>
              </p:nvSpPr>
              <p:spPr>
                <a:xfrm>
                  <a:off x="1571369" y="5097129"/>
                  <a:ext cx="415480" cy="180303"/>
                </a:xfrm>
                <a:custGeom>
                  <a:avLst/>
                  <a:gdLst>
                    <a:gd name="connsiteX0" fmla="*/ 415480 w 415480"/>
                    <a:gd name="connsiteY0" fmla="*/ 180304 h 180303"/>
                    <a:gd name="connsiteX1" fmla="*/ 391040 w 415480"/>
                    <a:gd name="connsiteY1" fmla="*/ 161974 h 180303"/>
                    <a:gd name="connsiteX2" fmla="*/ 195520 w 415480"/>
                    <a:gd name="connsiteY2" fmla="*/ 58104 h 180303"/>
                    <a:gd name="connsiteX3" fmla="*/ 54990 w 415480"/>
                    <a:gd name="connsiteY3" fmla="*/ 76434 h 180303"/>
                    <a:gd name="connsiteX4" fmla="*/ 0 w 415480"/>
                    <a:gd name="connsiteY4" fmla="*/ 100874 h 180303"/>
                    <a:gd name="connsiteX5" fmla="*/ 42770 w 415480"/>
                    <a:gd name="connsiteY5" fmla="*/ 64214 h 180303"/>
                    <a:gd name="connsiteX6" fmla="*/ 226070 w 415480"/>
                    <a:gd name="connsiteY6" fmla="*/ 3114 h 180303"/>
                    <a:gd name="connsiteX7" fmla="*/ 403260 w 415480"/>
                    <a:gd name="connsiteY7" fmla="*/ 155864 h 180303"/>
                    <a:gd name="connsiteX8" fmla="*/ 415480 w 415480"/>
                    <a:gd name="connsiteY8" fmla="*/ 180304 h 180303"/>
                    <a:gd name="connsiteX9" fmla="*/ 195520 w 415480"/>
                    <a:gd name="connsiteY9" fmla="*/ 45884 h 180303"/>
                    <a:gd name="connsiteX10" fmla="*/ 372710 w 415480"/>
                    <a:gd name="connsiteY10" fmla="*/ 125314 h 180303"/>
                    <a:gd name="connsiteX11" fmla="*/ 219960 w 415480"/>
                    <a:gd name="connsiteY11" fmla="*/ 15334 h 180303"/>
                    <a:gd name="connsiteX12" fmla="*/ 85540 w 415480"/>
                    <a:gd name="connsiteY12" fmla="*/ 51994 h 180303"/>
                    <a:gd name="connsiteX13" fmla="*/ 195520 w 415480"/>
                    <a:gd name="connsiteY13" fmla="*/ 45884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480" h="180303">
                      <a:moveTo>
                        <a:pt x="415480" y="180304"/>
                      </a:moveTo>
                      <a:lnTo>
                        <a:pt x="391040" y="161974"/>
                      </a:lnTo>
                      <a:cubicBezTo>
                        <a:pt x="336050" y="100874"/>
                        <a:pt x="268840" y="70324"/>
                        <a:pt x="195520" y="58104"/>
                      </a:cubicBezTo>
                      <a:cubicBezTo>
                        <a:pt x="116090" y="51994"/>
                        <a:pt x="54990" y="76434"/>
                        <a:pt x="54990" y="76434"/>
                      </a:cubicBezTo>
                      <a:lnTo>
                        <a:pt x="0" y="100874"/>
                      </a:lnTo>
                      <a:lnTo>
                        <a:pt x="42770" y="64214"/>
                      </a:lnTo>
                      <a:cubicBezTo>
                        <a:pt x="103870" y="15334"/>
                        <a:pt x="164970" y="-9106"/>
                        <a:pt x="226070" y="3114"/>
                      </a:cubicBezTo>
                      <a:cubicBezTo>
                        <a:pt x="317720" y="15334"/>
                        <a:pt x="378820" y="88654"/>
                        <a:pt x="403260" y="155864"/>
                      </a:cubicBezTo>
                      <a:lnTo>
                        <a:pt x="415480" y="180304"/>
                      </a:lnTo>
                      <a:close/>
                      <a:moveTo>
                        <a:pt x="195520" y="45884"/>
                      </a:moveTo>
                      <a:cubicBezTo>
                        <a:pt x="262730" y="51994"/>
                        <a:pt x="323830" y="82544"/>
                        <a:pt x="372710" y="125314"/>
                      </a:cubicBezTo>
                      <a:cubicBezTo>
                        <a:pt x="342160" y="70324"/>
                        <a:pt x="287170" y="21444"/>
                        <a:pt x="219960" y="15334"/>
                      </a:cubicBezTo>
                      <a:cubicBezTo>
                        <a:pt x="177190" y="9224"/>
                        <a:pt x="134420" y="21444"/>
                        <a:pt x="85540" y="51994"/>
                      </a:cubicBezTo>
                      <a:cubicBezTo>
                        <a:pt x="116090" y="45884"/>
                        <a:pt x="152750" y="39774"/>
                        <a:pt x="195520" y="45884"/>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2" name="Freeform: Shape 91">
                <a:extLst>
                  <a:ext uri="{FF2B5EF4-FFF2-40B4-BE49-F238E27FC236}">
                    <a16:creationId xmlns:a16="http://schemas.microsoft.com/office/drawing/2014/main" id="{54184883-9074-4F59-A23D-66838403D3D7}"/>
                  </a:ext>
                </a:extLst>
              </p:cNvPr>
              <p:cNvSpPr/>
              <p:nvPr/>
            </p:nvSpPr>
            <p:spPr>
              <a:xfrm>
                <a:off x="1620249" y="5122392"/>
                <a:ext cx="348270" cy="130601"/>
              </a:xfrm>
              <a:custGeom>
                <a:avLst/>
                <a:gdLst>
                  <a:gd name="connsiteX0" fmla="*/ 293280 w 348270"/>
                  <a:gd name="connsiteY0" fmla="*/ 45061 h 130601"/>
                  <a:gd name="connsiteX1" fmla="*/ 232180 w 348270"/>
                  <a:gd name="connsiteY1" fmla="*/ 20621 h 130601"/>
                  <a:gd name="connsiteX2" fmla="*/ 67210 w 348270"/>
                  <a:gd name="connsiteY2" fmla="*/ 2291 h 130601"/>
                  <a:gd name="connsiteX3" fmla="*/ 0 w 348270"/>
                  <a:gd name="connsiteY3" fmla="*/ 45061 h 130601"/>
                  <a:gd name="connsiteX4" fmla="*/ 348270 w 348270"/>
                  <a:gd name="connsiteY4" fmla="*/ 130601 h 130601"/>
                  <a:gd name="connsiteX5" fmla="*/ 293280 w 348270"/>
                  <a:gd name="connsiteY5" fmla="*/ 45061 h 13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270" h="130601">
                    <a:moveTo>
                      <a:pt x="293280" y="45061"/>
                    </a:moveTo>
                    <a:cubicBezTo>
                      <a:pt x="274950" y="32841"/>
                      <a:pt x="256620" y="26731"/>
                      <a:pt x="232180" y="20621"/>
                    </a:cubicBezTo>
                    <a:cubicBezTo>
                      <a:pt x="177190" y="2291"/>
                      <a:pt x="122200" y="-3819"/>
                      <a:pt x="67210" y="2291"/>
                    </a:cubicBezTo>
                    <a:cubicBezTo>
                      <a:pt x="42770" y="14511"/>
                      <a:pt x="24440" y="26731"/>
                      <a:pt x="0" y="45061"/>
                    </a:cubicBezTo>
                    <a:cubicBezTo>
                      <a:pt x="0" y="45061"/>
                      <a:pt x="183300" y="-34369"/>
                      <a:pt x="348270" y="130601"/>
                    </a:cubicBezTo>
                    <a:cubicBezTo>
                      <a:pt x="336050" y="100051"/>
                      <a:pt x="317720" y="69501"/>
                      <a:pt x="293280" y="45061"/>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aphic 16">
                <a:extLst>
                  <a:ext uri="{FF2B5EF4-FFF2-40B4-BE49-F238E27FC236}">
                    <a16:creationId xmlns:a16="http://schemas.microsoft.com/office/drawing/2014/main" id="{97B13438-2C4B-458E-AF4A-1FA6FEC30AFC}"/>
                  </a:ext>
                </a:extLst>
              </p:cNvPr>
              <p:cNvGrpSpPr/>
              <p:nvPr/>
            </p:nvGrpSpPr>
            <p:grpSpPr>
              <a:xfrm>
                <a:off x="917599" y="5839552"/>
                <a:ext cx="806520" cy="507129"/>
                <a:chOff x="917599" y="5839552"/>
                <a:chExt cx="806520" cy="507129"/>
              </a:xfrm>
              <a:solidFill>
                <a:srgbClr val="BA8058"/>
              </a:solidFill>
            </p:grpSpPr>
            <p:grpSp>
              <p:nvGrpSpPr>
                <p:cNvPr id="164" name="Graphic 16">
                  <a:extLst>
                    <a:ext uri="{FF2B5EF4-FFF2-40B4-BE49-F238E27FC236}">
                      <a16:creationId xmlns:a16="http://schemas.microsoft.com/office/drawing/2014/main" id="{3391C4DC-79AF-4491-B7DB-CA9A7B258591}"/>
                    </a:ext>
                  </a:extLst>
                </p:cNvPr>
                <p:cNvGrpSpPr/>
                <p:nvPr/>
              </p:nvGrpSpPr>
              <p:grpSpPr>
                <a:xfrm>
                  <a:off x="917599" y="5839552"/>
                  <a:ext cx="806520" cy="507129"/>
                  <a:chOff x="917599" y="5839552"/>
                  <a:chExt cx="806520" cy="507129"/>
                </a:xfrm>
                <a:solidFill>
                  <a:srgbClr val="BA8058"/>
                </a:solidFill>
              </p:grpSpPr>
              <p:sp>
                <p:nvSpPr>
                  <p:cNvPr id="166" name="Freeform: Shape 165">
                    <a:extLst>
                      <a:ext uri="{FF2B5EF4-FFF2-40B4-BE49-F238E27FC236}">
                        <a16:creationId xmlns:a16="http://schemas.microsoft.com/office/drawing/2014/main" id="{A84BB16B-23D9-487F-ACD3-D01F0DDF62FE}"/>
                      </a:ext>
                    </a:extLst>
                  </p:cNvPr>
                  <p:cNvSpPr/>
                  <p:nvPr/>
                </p:nvSpPr>
                <p:spPr>
                  <a:xfrm>
                    <a:off x="1388069" y="6316131"/>
                    <a:ext cx="116090" cy="30549"/>
                  </a:xfrm>
                  <a:custGeom>
                    <a:avLst/>
                    <a:gdLst>
                      <a:gd name="connsiteX0" fmla="*/ 0 w 116090"/>
                      <a:gd name="connsiteY0" fmla="*/ 12220 h 30549"/>
                      <a:gd name="connsiteX1" fmla="*/ 0 w 116090"/>
                      <a:gd name="connsiteY1" fmla="*/ 12220 h 30549"/>
                      <a:gd name="connsiteX2" fmla="*/ 18330 w 116090"/>
                      <a:gd name="connsiteY2" fmla="*/ 12220 h 30549"/>
                      <a:gd name="connsiteX3" fmla="*/ 24440 w 116090"/>
                      <a:gd name="connsiteY3" fmla="*/ 12220 h 30549"/>
                      <a:gd name="connsiteX4" fmla="*/ 36660 w 116090"/>
                      <a:gd name="connsiteY4" fmla="*/ 12220 h 30549"/>
                      <a:gd name="connsiteX5" fmla="*/ 48880 w 116090"/>
                      <a:gd name="connsiteY5" fmla="*/ 12220 h 30549"/>
                      <a:gd name="connsiteX6" fmla="*/ 61100 w 116090"/>
                      <a:gd name="connsiteY6" fmla="*/ 12220 h 30549"/>
                      <a:gd name="connsiteX7" fmla="*/ 73320 w 116090"/>
                      <a:gd name="connsiteY7" fmla="*/ 12220 h 30549"/>
                      <a:gd name="connsiteX8" fmla="*/ 85540 w 116090"/>
                      <a:gd name="connsiteY8" fmla="*/ 6110 h 30549"/>
                      <a:gd name="connsiteX9" fmla="*/ 91650 w 116090"/>
                      <a:gd name="connsiteY9" fmla="*/ 6110 h 30549"/>
                      <a:gd name="connsiteX10" fmla="*/ 97760 w 116090"/>
                      <a:gd name="connsiteY10" fmla="*/ 6110 h 30549"/>
                      <a:gd name="connsiteX11" fmla="*/ 116090 w 116090"/>
                      <a:gd name="connsiteY11" fmla="*/ 0 h 30549"/>
                      <a:gd name="connsiteX12" fmla="*/ 103870 w 116090"/>
                      <a:gd name="connsiteY12" fmla="*/ 12220 h 30549"/>
                      <a:gd name="connsiteX13" fmla="*/ 97760 w 116090"/>
                      <a:gd name="connsiteY13" fmla="*/ 18330 h 30549"/>
                      <a:gd name="connsiteX14" fmla="*/ 91650 w 116090"/>
                      <a:gd name="connsiteY14" fmla="*/ 24440 h 30549"/>
                      <a:gd name="connsiteX15" fmla="*/ 79430 w 116090"/>
                      <a:gd name="connsiteY15" fmla="*/ 30550 h 30549"/>
                      <a:gd name="connsiteX16" fmla="*/ 67210 w 116090"/>
                      <a:gd name="connsiteY16" fmla="*/ 30550 h 30549"/>
                      <a:gd name="connsiteX17" fmla="*/ 54990 w 116090"/>
                      <a:gd name="connsiteY17" fmla="*/ 30550 h 30549"/>
                      <a:gd name="connsiteX18" fmla="*/ 42770 w 116090"/>
                      <a:gd name="connsiteY18" fmla="*/ 30550 h 30549"/>
                      <a:gd name="connsiteX19" fmla="*/ 30550 w 116090"/>
                      <a:gd name="connsiteY19" fmla="*/ 30550 h 30549"/>
                      <a:gd name="connsiteX20" fmla="*/ 24440 w 116090"/>
                      <a:gd name="connsiteY20" fmla="*/ 30550 h 30549"/>
                      <a:gd name="connsiteX21" fmla="*/ 0 w 116090"/>
                      <a:gd name="connsiteY21" fmla="*/ 12220 h 30549"/>
                      <a:gd name="connsiteX22" fmla="*/ 0 w 116090"/>
                      <a:gd name="connsiteY22" fmla="*/ 12220 h 3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090" h="30549">
                        <a:moveTo>
                          <a:pt x="0" y="12220"/>
                        </a:moveTo>
                        <a:cubicBezTo>
                          <a:pt x="0" y="12220"/>
                          <a:pt x="0" y="12220"/>
                          <a:pt x="0" y="12220"/>
                        </a:cubicBezTo>
                        <a:cubicBezTo>
                          <a:pt x="6110" y="12220"/>
                          <a:pt x="12220" y="12220"/>
                          <a:pt x="18330" y="12220"/>
                        </a:cubicBezTo>
                        <a:cubicBezTo>
                          <a:pt x="18330" y="12220"/>
                          <a:pt x="24440" y="12220"/>
                          <a:pt x="24440" y="12220"/>
                        </a:cubicBezTo>
                        <a:cubicBezTo>
                          <a:pt x="24440" y="12220"/>
                          <a:pt x="30550" y="12220"/>
                          <a:pt x="36660" y="12220"/>
                        </a:cubicBezTo>
                        <a:cubicBezTo>
                          <a:pt x="42770" y="12220"/>
                          <a:pt x="42770" y="12220"/>
                          <a:pt x="48880" y="12220"/>
                        </a:cubicBezTo>
                        <a:cubicBezTo>
                          <a:pt x="54990" y="12220"/>
                          <a:pt x="54990" y="12220"/>
                          <a:pt x="61100" y="12220"/>
                        </a:cubicBezTo>
                        <a:cubicBezTo>
                          <a:pt x="67210" y="12220"/>
                          <a:pt x="67210" y="12220"/>
                          <a:pt x="73320" y="12220"/>
                        </a:cubicBezTo>
                        <a:cubicBezTo>
                          <a:pt x="79430" y="12220"/>
                          <a:pt x="79430" y="12220"/>
                          <a:pt x="85540" y="6110"/>
                        </a:cubicBezTo>
                        <a:cubicBezTo>
                          <a:pt x="91650" y="6110"/>
                          <a:pt x="91650" y="6110"/>
                          <a:pt x="91650" y="6110"/>
                        </a:cubicBezTo>
                        <a:cubicBezTo>
                          <a:pt x="91650" y="6110"/>
                          <a:pt x="97760" y="6110"/>
                          <a:pt x="97760" y="6110"/>
                        </a:cubicBezTo>
                        <a:cubicBezTo>
                          <a:pt x="109980" y="0"/>
                          <a:pt x="116090" y="0"/>
                          <a:pt x="116090" y="0"/>
                        </a:cubicBezTo>
                        <a:cubicBezTo>
                          <a:pt x="116090" y="0"/>
                          <a:pt x="109980" y="6110"/>
                          <a:pt x="103870" y="12220"/>
                        </a:cubicBezTo>
                        <a:cubicBezTo>
                          <a:pt x="103870" y="12220"/>
                          <a:pt x="97760" y="18330"/>
                          <a:pt x="97760" y="18330"/>
                        </a:cubicBezTo>
                        <a:cubicBezTo>
                          <a:pt x="97760" y="18330"/>
                          <a:pt x="91650" y="24440"/>
                          <a:pt x="91650" y="24440"/>
                        </a:cubicBezTo>
                        <a:cubicBezTo>
                          <a:pt x="85540" y="24440"/>
                          <a:pt x="85540" y="30550"/>
                          <a:pt x="79430" y="30550"/>
                        </a:cubicBezTo>
                        <a:cubicBezTo>
                          <a:pt x="73320" y="30550"/>
                          <a:pt x="73320" y="30550"/>
                          <a:pt x="67210" y="30550"/>
                        </a:cubicBezTo>
                        <a:cubicBezTo>
                          <a:pt x="61100" y="30550"/>
                          <a:pt x="61100" y="30550"/>
                          <a:pt x="54990" y="30550"/>
                        </a:cubicBezTo>
                        <a:cubicBezTo>
                          <a:pt x="48880" y="30550"/>
                          <a:pt x="48880" y="30550"/>
                          <a:pt x="42770" y="30550"/>
                        </a:cubicBezTo>
                        <a:cubicBezTo>
                          <a:pt x="36660" y="30550"/>
                          <a:pt x="36660" y="30550"/>
                          <a:pt x="30550" y="30550"/>
                        </a:cubicBezTo>
                        <a:cubicBezTo>
                          <a:pt x="24440" y="30550"/>
                          <a:pt x="24440" y="30550"/>
                          <a:pt x="24440" y="30550"/>
                        </a:cubicBezTo>
                        <a:cubicBezTo>
                          <a:pt x="12220" y="18330"/>
                          <a:pt x="6110" y="18330"/>
                          <a:pt x="0" y="12220"/>
                        </a:cubicBezTo>
                        <a:cubicBezTo>
                          <a:pt x="0" y="12220"/>
                          <a:pt x="0" y="12220"/>
                          <a:pt x="0" y="1222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7" name="Freeform: Shape 166">
                    <a:extLst>
                      <a:ext uri="{FF2B5EF4-FFF2-40B4-BE49-F238E27FC236}">
                        <a16:creationId xmlns:a16="http://schemas.microsoft.com/office/drawing/2014/main" id="{B3EA67E2-EE6C-4D03-BFBD-7A96D580542F}"/>
                      </a:ext>
                    </a:extLst>
                  </p:cNvPr>
                  <p:cNvSpPr/>
                  <p:nvPr/>
                </p:nvSpPr>
                <p:spPr>
                  <a:xfrm>
                    <a:off x="917599" y="5839552"/>
                    <a:ext cx="213850" cy="183299"/>
                  </a:xfrm>
                  <a:custGeom>
                    <a:avLst/>
                    <a:gdLst>
                      <a:gd name="connsiteX0" fmla="*/ 213850 w 213850"/>
                      <a:gd name="connsiteY0" fmla="*/ 183300 h 183299"/>
                      <a:gd name="connsiteX1" fmla="*/ 171080 w 213850"/>
                      <a:gd name="connsiteY1" fmla="*/ 164970 h 183299"/>
                      <a:gd name="connsiteX2" fmla="*/ 128310 w 213850"/>
                      <a:gd name="connsiteY2" fmla="*/ 146640 h 183299"/>
                      <a:gd name="connsiteX3" fmla="*/ 79430 w 213850"/>
                      <a:gd name="connsiteY3" fmla="*/ 116090 h 183299"/>
                      <a:gd name="connsiteX4" fmla="*/ 6110 w 213850"/>
                      <a:gd name="connsiteY4" fmla="*/ 42770 h 183299"/>
                      <a:gd name="connsiteX5" fmla="*/ 0 w 213850"/>
                      <a:gd name="connsiteY5" fmla="*/ 24440 h 183299"/>
                      <a:gd name="connsiteX6" fmla="*/ 0 w 213850"/>
                      <a:gd name="connsiteY6" fmla="*/ 6110 h 183299"/>
                      <a:gd name="connsiteX7" fmla="*/ 6110 w 213850"/>
                      <a:gd name="connsiteY7" fmla="*/ 0 h 183299"/>
                      <a:gd name="connsiteX8" fmla="*/ 6110 w 213850"/>
                      <a:gd name="connsiteY8" fmla="*/ 0 h 183299"/>
                      <a:gd name="connsiteX9" fmla="*/ 6110 w 213850"/>
                      <a:gd name="connsiteY9" fmla="*/ 0 h 183299"/>
                      <a:gd name="connsiteX10" fmla="*/ 6110 w 213850"/>
                      <a:gd name="connsiteY10" fmla="*/ 6110 h 183299"/>
                      <a:gd name="connsiteX11" fmla="*/ 6110 w 213850"/>
                      <a:gd name="connsiteY11" fmla="*/ 12220 h 183299"/>
                      <a:gd name="connsiteX12" fmla="*/ 6110 w 213850"/>
                      <a:gd name="connsiteY12" fmla="*/ 24440 h 183299"/>
                      <a:gd name="connsiteX13" fmla="*/ 12220 w 213850"/>
                      <a:gd name="connsiteY13" fmla="*/ 42770 h 183299"/>
                      <a:gd name="connsiteX14" fmla="*/ 42770 w 213850"/>
                      <a:gd name="connsiteY14" fmla="*/ 73320 h 183299"/>
                      <a:gd name="connsiteX15" fmla="*/ 85540 w 213850"/>
                      <a:gd name="connsiteY15" fmla="*/ 103870 h 183299"/>
                      <a:gd name="connsiteX16" fmla="*/ 134420 w 213850"/>
                      <a:gd name="connsiteY16" fmla="*/ 134420 h 183299"/>
                      <a:gd name="connsiteX17" fmla="*/ 177190 w 213850"/>
                      <a:gd name="connsiteY17" fmla="*/ 158860 h 183299"/>
                      <a:gd name="connsiteX18" fmla="*/ 207740 w 213850"/>
                      <a:gd name="connsiteY18" fmla="*/ 177190 h 183299"/>
                      <a:gd name="connsiteX19" fmla="*/ 213850 w 213850"/>
                      <a:gd name="connsiteY19" fmla="*/ 183300 h 18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3850" h="183299">
                        <a:moveTo>
                          <a:pt x="213850" y="183300"/>
                        </a:moveTo>
                        <a:cubicBezTo>
                          <a:pt x="213850" y="183300"/>
                          <a:pt x="195520" y="177190"/>
                          <a:pt x="171080" y="164970"/>
                        </a:cubicBezTo>
                        <a:cubicBezTo>
                          <a:pt x="158860" y="158860"/>
                          <a:pt x="140530" y="152750"/>
                          <a:pt x="128310" y="146640"/>
                        </a:cubicBezTo>
                        <a:cubicBezTo>
                          <a:pt x="109980" y="140530"/>
                          <a:pt x="97760" y="128310"/>
                          <a:pt x="79430" y="116090"/>
                        </a:cubicBezTo>
                        <a:cubicBezTo>
                          <a:pt x="48880" y="97760"/>
                          <a:pt x="18330" y="67210"/>
                          <a:pt x="6110" y="42770"/>
                        </a:cubicBezTo>
                        <a:cubicBezTo>
                          <a:pt x="0" y="36660"/>
                          <a:pt x="0" y="30550"/>
                          <a:pt x="0" y="24440"/>
                        </a:cubicBezTo>
                        <a:cubicBezTo>
                          <a:pt x="0" y="18330"/>
                          <a:pt x="0" y="12220"/>
                          <a:pt x="0" y="6110"/>
                        </a:cubicBezTo>
                        <a:cubicBezTo>
                          <a:pt x="0" y="0"/>
                          <a:pt x="6110" y="0"/>
                          <a:pt x="6110" y="0"/>
                        </a:cubicBezTo>
                        <a:cubicBezTo>
                          <a:pt x="6110" y="0"/>
                          <a:pt x="6110" y="0"/>
                          <a:pt x="6110" y="0"/>
                        </a:cubicBezTo>
                        <a:cubicBezTo>
                          <a:pt x="6110" y="0"/>
                          <a:pt x="6110" y="0"/>
                          <a:pt x="6110" y="0"/>
                        </a:cubicBezTo>
                        <a:cubicBezTo>
                          <a:pt x="6110" y="0"/>
                          <a:pt x="6110" y="0"/>
                          <a:pt x="6110" y="6110"/>
                        </a:cubicBezTo>
                        <a:cubicBezTo>
                          <a:pt x="6110" y="6110"/>
                          <a:pt x="6110" y="12220"/>
                          <a:pt x="6110" y="12220"/>
                        </a:cubicBezTo>
                        <a:cubicBezTo>
                          <a:pt x="6110" y="18330"/>
                          <a:pt x="6110" y="18330"/>
                          <a:pt x="6110" y="24440"/>
                        </a:cubicBezTo>
                        <a:cubicBezTo>
                          <a:pt x="6110" y="30550"/>
                          <a:pt x="12220" y="36660"/>
                          <a:pt x="12220" y="42770"/>
                        </a:cubicBezTo>
                        <a:cubicBezTo>
                          <a:pt x="18330" y="54990"/>
                          <a:pt x="30550" y="67210"/>
                          <a:pt x="42770" y="73320"/>
                        </a:cubicBezTo>
                        <a:cubicBezTo>
                          <a:pt x="54990" y="85540"/>
                          <a:pt x="73320" y="97760"/>
                          <a:pt x="85540" y="103870"/>
                        </a:cubicBezTo>
                        <a:cubicBezTo>
                          <a:pt x="103870" y="116090"/>
                          <a:pt x="116090" y="122200"/>
                          <a:pt x="134420" y="134420"/>
                        </a:cubicBezTo>
                        <a:cubicBezTo>
                          <a:pt x="146640" y="146640"/>
                          <a:pt x="164970" y="152750"/>
                          <a:pt x="177190" y="158860"/>
                        </a:cubicBezTo>
                        <a:cubicBezTo>
                          <a:pt x="189410" y="164970"/>
                          <a:pt x="201630" y="171080"/>
                          <a:pt x="207740" y="177190"/>
                        </a:cubicBezTo>
                        <a:cubicBezTo>
                          <a:pt x="207740" y="183300"/>
                          <a:pt x="213850" y="183300"/>
                          <a:pt x="213850" y="18330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8" name="Freeform: Shape 167">
                    <a:extLst>
                      <a:ext uri="{FF2B5EF4-FFF2-40B4-BE49-F238E27FC236}">
                        <a16:creationId xmlns:a16="http://schemas.microsoft.com/office/drawing/2014/main" id="{C6AF2E20-FD53-4F47-A32E-44236A31C8EC}"/>
                      </a:ext>
                    </a:extLst>
                  </p:cNvPr>
                  <p:cNvSpPr/>
                  <p:nvPr/>
                </p:nvSpPr>
                <p:spPr>
                  <a:xfrm>
                    <a:off x="1626359" y="5980082"/>
                    <a:ext cx="97759" cy="54990"/>
                  </a:xfrm>
                  <a:custGeom>
                    <a:avLst/>
                    <a:gdLst>
                      <a:gd name="connsiteX0" fmla="*/ 0 w 97759"/>
                      <a:gd name="connsiteY0" fmla="*/ 0 h 54990"/>
                      <a:gd name="connsiteX1" fmla="*/ 18330 w 97759"/>
                      <a:gd name="connsiteY1" fmla="*/ 0 h 54990"/>
                      <a:gd name="connsiteX2" fmla="*/ 61100 w 97759"/>
                      <a:gd name="connsiteY2" fmla="*/ 12220 h 54990"/>
                      <a:gd name="connsiteX3" fmla="*/ 79430 w 97759"/>
                      <a:gd name="connsiteY3" fmla="*/ 24440 h 54990"/>
                      <a:gd name="connsiteX4" fmla="*/ 91650 w 97759"/>
                      <a:gd name="connsiteY4" fmla="*/ 36660 h 54990"/>
                      <a:gd name="connsiteX5" fmla="*/ 97760 w 97759"/>
                      <a:gd name="connsiteY5" fmla="*/ 48880 h 54990"/>
                      <a:gd name="connsiteX6" fmla="*/ 97760 w 97759"/>
                      <a:gd name="connsiteY6" fmla="*/ 54990 h 54990"/>
                      <a:gd name="connsiteX7" fmla="*/ 91650 w 97759"/>
                      <a:gd name="connsiteY7" fmla="*/ 48880 h 54990"/>
                      <a:gd name="connsiteX8" fmla="*/ 79430 w 97759"/>
                      <a:gd name="connsiteY8" fmla="*/ 42770 h 54990"/>
                      <a:gd name="connsiteX9" fmla="*/ 67210 w 97759"/>
                      <a:gd name="connsiteY9" fmla="*/ 30550 h 54990"/>
                      <a:gd name="connsiteX10" fmla="*/ 48880 w 97759"/>
                      <a:gd name="connsiteY10" fmla="*/ 18330 h 54990"/>
                      <a:gd name="connsiteX11" fmla="*/ 12220 w 97759"/>
                      <a:gd name="connsiteY11" fmla="*/ 0 h 54990"/>
                      <a:gd name="connsiteX12" fmla="*/ 0 w 97759"/>
                      <a:gd name="connsiteY12" fmla="*/ 0 h 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759" h="54990">
                        <a:moveTo>
                          <a:pt x="0" y="0"/>
                        </a:moveTo>
                        <a:cubicBezTo>
                          <a:pt x="0" y="0"/>
                          <a:pt x="6110" y="0"/>
                          <a:pt x="18330" y="0"/>
                        </a:cubicBezTo>
                        <a:cubicBezTo>
                          <a:pt x="30550" y="0"/>
                          <a:pt x="42770" y="6110"/>
                          <a:pt x="61100" y="12220"/>
                        </a:cubicBezTo>
                        <a:cubicBezTo>
                          <a:pt x="67210" y="18330"/>
                          <a:pt x="73320" y="18330"/>
                          <a:pt x="79430" y="24440"/>
                        </a:cubicBezTo>
                        <a:cubicBezTo>
                          <a:pt x="85540" y="30550"/>
                          <a:pt x="91650" y="36660"/>
                          <a:pt x="91650" y="36660"/>
                        </a:cubicBezTo>
                        <a:cubicBezTo>
                          <a:pt x="97760" y="42770"/>
                          <a:pt x="97760" y="48880"/>
                          <a:pt x="97760" y="48880"/>
                        </a:cubicBezTo>
                        <a:cubicBezTo>
                          <a:pt x="97760" y="54990"/>
                          <a:pt x="97760" y="54990"/>
                          <a:pt x="97760" y="54990"/>
                        </a:cubicBezTo>
                        <a:cubicBezTo>
                          <a:pt x="97760" y="54990"/>
                          <a:pt x="97760" y="54990"/>
                          <a:pt x="91650" y="48880"/>
                        </a:cubicBezTo>
                        <a:cubicBezTo>
                          <a:pt x="91650" y="48880"/>
                          <a:pt x="85540" y="42770"/>
                          <a:pt x="79430" y="42770"/>
                        </a:cubicBezTo>
                        <a:cubicBezTo>
                          <a:pt x="73320" y="36660"/>
                          <a:pt x="67210" y="36660"/>
                          <a:pt x="67210" y="30550"/>
                        </a:cubicBezTo>
                        <a:cubicBezTo>
                          <a:pt x="61100" y="24440"/>
                          <a:pt x="54990" y="24440"/>
                          <a:pt x="48880" y="18330"/>
                        </a:cubicBezTo>
                        <a:cubicBezTo>
                          <a:pt x="36660" y="12220"/>
                          <a:pt x="24440" y="6110"/>
                          <a:pt x="12220" y="0"/>
                        </a:cubicBezTo>
                        <a:cubicBezTo>
                          <a:pt x="611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65" name="Freeform: Shape 164">
                  <a:extLst>
                    <a:ext uri="{FF2B5EF4-FFF2-40B4-BE49-F238E27FC236}">
                      <a16:creationId xmlns:a16="http://schemas.microsoft.com/office/drawing/2014/main" id="{DA5AF069-58D5-434E-A1E1-91709E53D735}"/>
                    </a:ext>
                  </a:extLst>
                </p:cNvPr>
                <p:cNvSpPr/>
                <p:nvPr/>
              </p:nvSpPr>
              <p:spPr>
                <a:xfrm>
                  <a:off x="1107009" y="5986192"/>
                  <a:ext cx="568230" cy="268839"/>
                </a:xfrm>
                <a:custGeom>
                  <a:avLst/>
                  <a:gdLst>
                    <a:gd name="connsiteX0" fmla="*/ 281060 w 568230"/>
                    <a:gd name="connsiteY0" fmla="*/ 268840 h 268839"/>
                    <a:gd name="connsiteX1" fmla="*/ 73320 w 568230"/>
                    <a:gd name="connsiteY1" fmla="*/ 109980 h 268839"/>
                    <a:gd name="connsiteX2" fmla="*/ 18330 w 568230"/>
                    <a:gd name="connsiteY2" fmla="*/ 42770 h 268839"/>
                    <a:gd name="connsiteX3" fmla="*/ 0 w 568230"/>
                    <a:gd name="connsiteY3" fmla="*/ 24440 h 268839"/>
                    <a:gd name="connsiteX4" fmla="*/ 24440 w 568230"/>
                    <a:gd name="connsiteY4" fmla="*/ 30550 h 268839"/>
                    <a:gd name="connsiteX5" fmla="*/ 158860 w 568230"/>
                    <a:gd name="connsiteY5" fmla="*/ 54990 h 268839"/>
                    <a:gd name="connsiteX6" fmla="*/ 549900 w 568230"/>
                    <a:gd name="connsiteY6" fmla="*/ 6110 h 268839"/>
                    <a:gd name="connsiteX7" fmla="*/ 568230 w 568230"/>
                    <a:gd name="connsiteY7" fmla="*/ 0 h 268839"/>
                    <a:gd name="connsiteX8" fmla="*/ 568230 w 568230"/>
                    <a:gd name="connsiteY8" fmla="*/ 12220 h 268839"/>
                    <a:gd name="connsiteX9" fmla="*/ 549900 w 568230"/>
                    <a:gd name="connsiteY9" fmla="*/ 54990 h 268839"/>
                    <a:gd name="connsiteX10" fmla="*/ 317720 w 568230"/>
                    <a:gd name="connsiteY10" fmla="*/ 268840 h 268839"/>
                    <a:gd name="connsiteX11" fmla="*/ 281060 w 568230"/>
                    <a:gd name="connsiteY11" fmla="*/ 268840 h 268839"/>
                    <a:gd name="connsiteX12" fmla="*/ 48880 w 568230"/>
                    <a:gd name="connsiteY12" fmla="*/ 48880 h 268839"/>
                    <a:gd name="connsiteX13" fmla="*/ 85540 w 568230"/>
                    <a:gd name="connsiteY13" fmla="*/ 97760 h 268839"/>
                    <a:gd name="connsiteX14" fmla="*/ 281060 w 568230"/>
                    <a:gd name="connsiteY14" fmla="*/ 250510 h 268839"/>
                    <a:gd name="connsiteX15" fmla="*/ 311610 w 568230"/>
                    <a:gd name="connsiteY15" fmla="*/ 250510 h 268839"/>
                    <a:gd name="connsiteX16" fmla="*/ 531570 w 568230"/>
                    <a:gd name="connsiteY16" fmla="*/ 42770 h 268839"/>
                    <a:gd name="connsiteX17" fmla="*/ 543790 w 568230"/>
                    <a:gd name="connsiteY17" fmla="*/ 18330 h 268839"/>
                    <a:gd name="connsiteX18" fmla="*/ 158860 w 568230"/>
                    <a:gd name="connsiteY18" fmla="*/ 61100 h 268839"/>
                    <a:gd name="connsiteX19" fmla="*/ 48880 w 568230"/>
                    <a:gd name="connsiteY19" fmla="*/ 48880 h 26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30" h="268839">
                      <a:moveTo>
                        <a:pt x="281060" y="268840"/>
                      </a:moveTo>
                      <a:cubicBezTo>
                        <a:pt x="183300" y="256620"/>
                        <a:pt x="122200" y="177190"/>
                        <a:pt x="73320" y="109980"/>
                      </a:cubicBezTo>
                      <a:cubicBezTo>
                        <a:pt x="54990" y="85540"/>
                        <a:pt x="36660" y="61100"/>
                        <a:pt x="18330" y="42770"/>
                      </a:cubicBezTo>
                      <a:lnTo>
                        <a:pt x="0" y="24440"/>
                      </a:lnTo>
                      <a:lnTo>
                        <a:pt x="24440" y="30550"/>
                      </a:lnTo>
                      <a:cubicBezTo>
                        <a:pt x="24440" y="30550"/>
                        <a:pt x="79430" y="48880"/>
                        <a:pt x="158860" y="54990"/>
                      </a:cubicBezTo>
                      <a:cubicBezTo>
                        <a:pt x="262730" y="67210"/>
                        <a:pt x="421590" y="67210"/>
                        <a:pt x="549900" y="6110"/>
                      </a:cubicBezTo>
                      <a:lnTo>
                        <a:pt x="568230" y="0"/>
                      </a:lnTo>
                      <a:lnTo>
                        <a:pt x="568230" y="12220"/>
                      </a:lnTo>
                      <a:cubicBezTo>
                        <a:pt x="562120" y="24440"/>
                        <a:pt x="556010" y="42770"/>
                        <a:pt x="549900" y="54990"/>
                      </a:cubicBezTo>
                      <a:cubicBezTo>
                        <a:pt x="501020" y="164970"/>
                        <a:pt x="458250" y="262730"/>
                        <a:pt x="317720" y="268840"/>
                      </a:cubicBezTo>
                      <a:cubicBezTo>
                        <a:pt x="305500" y="268840"/>
                        <a:pt x="293280" y="268840"/>
                        <a:pt x="281060" y="268840"/>
                      </a:cubicBezTo>
                      <a:close/>
                      <a:moveTo>
                        <a:pt x="48880" y="48880"/>
                      </a:moveTo>
                      <a:cubicBezTo>
                        <a:pt x="61100" y="67210"/>
                        <a:pt x="73320" y="79430"/>
                        <a:pt x="85540" y="97760"/>
                      </a:cubicBezTo>
                      <a:cubicBezTo>
                        <a:pt x="134420" y="164970"/>
                        <a:pt x="189410" y="244400"/>
                        <a:pt x="281060" y="250510"/>
                      </a:cubicBezTo>
                      <a:cubicBezTo>
                        <a:pt x="293280" y="250510"/>
                        <a:pt x="299390" y="250510"/>
                        <a:pt x="311610" y="250510"/>
                      </a:cubicBezTo>
                      <a:cubicBezTo>
                        <a:pt x="446030" y="244400"/>
                        <a:pt x="482690" y="158860"/>
                        <a:pt x="531570" y="42770"/>
                      </a:cubicBezTo>
                      <a:cubicBezTo>
                        <a:pt x="537680" y="36660"/>
                        <a:pt x="537680" y="24440"/>
                        <a:pt x="543790" y="18330"/>
                      </a:cubicBezTo>
                      <a:cubicBezTo>
                        <a:pt x="409370" y="73320"/>
                        <a:pt x="262730" y="73320"/>
                        <a:pt x="158860" y="61100"/>
                      </a:cubicBezTo>
                      <a:cubicBezTo>
                        <a:pt x="109980" y="61100"/>
                        <a:pt x="73320" y="54990"/>
                        <a:pt x="48880" y="4888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94" name="Graphic 16">
                <a:extLst>
                  <a:ext uri="{FF2B5EF4-FFF2-40B4-BE49-F238E27FC236}">
                    <a16:creationId xmlns:a16="http://schemas.microsoft.com/office/drawing/2014/main" id="{A50C4BA7-075E-42CB-A66E-CB7FB9ECA50C}"/>
                  </a:ext>
                </a:extLst>
              </p:cNvPr>
              <p:cNvGrpSpPr/>
              <p:nvPr/>
            </p:nvGrpSpPr>
            <p:grpSpPr>
              <a:xfrm>
                <a:off x="836361" y="5068107"/>
                <a:ext cx="255181" cy="386515"/>
                <a:chOff x="836361" y="5068107"/>
                <a:chExt cx="255181" cy="386515"/>
              </a:xfrm>
            </p:grpSpPr>
            <p:sp>
              <p:nvSpPr>
                <p:cNvPr id="149" name="Freeform: Shape 148">
                  <a:extLst>
                    <a:ext uri="{FF2B5EF4-FFF2-40B4-BE49-F238E27FC236}">
                      <a16:creationId xmlns:a16="http://schemas.microsoft.com/office/drawing/2014/main" id="{11A0A446-E67E-4381-A5C4-71CD477FC23B}"/>
                    </a:ext>
                  </a:extLst>
                </p:cNvPr>
                <p:cNvSpPr/>
                <p:nvPr/>
              </p:nvSpPr>
              <p:spPr>
                <a:xfrm>
                  <a:off x="836361" y="5068107"/>
                  <a:ext cx="255181" cy="386515"/>
                </a:xfrm>
                <a:custGeom>
                  <a:avLst/>
                  <a:gdLst>
                    <a:gd name="connsiteX0" fmla="*/ 252318 w 255181"/>
                    <a:gd name="connsiteY0" fmla="*/ 105456 h 386515"/>
                    <a:gd name="connsiteX1" fmla="*/ 197328 w 255181"/>
                    <a:gd name="connsiteY1" fmla="*/ 282645 h 386515"/>
                    <a:gd name="connsiteX2" fmla="*/ 142338 w 255181"/>
                    <a:gd name="connsiteY2" fmla="*/ 1586 h 386515"/>
                    <a:gd name="connsiteX3" fmla="*/ 20138 w 255181"/>
                    <a:gd name="connsiteY3" fmla="*/ 129895 h 386515"/>
                    <a:gd name="connsiteX4" fmla="*/ 136228 w 255181"/>
                    <a:gd name="connsiteY4" fmla="*/ 386515 h 386515"/>
                    <a:gd name="connsiteX5" fmla="*/ 252318 w 255181"/>
                    <a:gd name="connsiteY5" fmla="*/ 105456 h 38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181" h="386515">
                      <a:moveTo>
                        <a:pt x="252318" y="105456"/>
                      </a:moveTo>
                      <a:cubicBezTo>
                        <a:pt x="252318" y="105456"/>
                        <a:pt x="233988" y="221545"/>
                        <a:pt x="197328" y="282645"/>
                      </a:cubicBezTo>
                      <a:cubicBezTo>
                        <a:pt x="240098" y="166555"/>
                        <a:pt x="246208" y="32136"/>
                        <a:pt x="142338" y="1586"/>
                      </a:cubicBezTo>
                      <a:cubicBezTo>
                        <a:pt x="69018" y="-16744"/>
                        <a:pt x="20138" y="129895"/>
                        <a:pt x="20138" y="129895"/>
                      </a:cubicBezTo>
                      <a:cubicBezTo>
                        <a:pt x="20138" y="129895"/>
                        <a:pt x="-71512" y="276535"/>
                        <a:pt x="136228" y="386515"/>
                      </a:cubicBezTo>
                      <a:cubicBezTo>
                        <a:pt x="197328" y="331525"/>
                        <a:pt x="270648" y="221545"/>
                        <a:pt x="252318" y="105456"/>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50" name="Graphic 16">
                  <a:extLst>
                    <a:ext uri="{FF2B5EF4-FFF2-40B4-BE49-F238E27FC236}">
                      <a16:creationId xmlns:a16="http://schemas.microsoft.com/office/drawing/2014/main" id="{C103C245-D89E-4E6B-ABA2-6D30005FE56D}"/>
                    </a:ext>
                  </a:extLst>
                </p:cNvPr>
                <p:cNvGrpSpPr/>
                <p:nvPr/>
              </p:nvGrpSpPr>
              <p:grpSpPr>
                <a:xfrm>
                  <a:off x="847673" y="5069693"/>
                  <a:ext cx="216565" cy="366599"/>
                  <a:chOff x="847673" y="5069693"/>
                  <a:chExt cx="216565" cy="366599"/>
                </a:xfrm>
              </p:grpSpPr>
              <p:sp>
                <p:nvSpPr>
                  <p:cNvPr id="151" name="Freeform: Shape 150">
                    <a:extLst>
                      <a:ext uri="{FF2B5EF4-FFF2-40B4-BE49-F238E27FC236}">
                        <a16:creationId xmlns:a16="http://schemas.microsoft.com/office/drawing/2014/main" id="{E28510E3-773C-4446-9E99-16CF7A1E1C75}"/>
                      </a:ext>
                    </a:extLst>
                  </p:cNvPr>
                  <p:cNvSpPr/>
                  <p:nvPr/>
                </p:nvSpPr>
                <p:spPr>
                  <a:xfrm>
                    <a:off x="849597" y="5096951"/>
                    <a:ext cx="180736" cy="339342"/>
                  </a:xfrm>
                  <a:custGeom>
                    <a:avLst/>
                    <a:gdLst>
                      <a:gd name="connsiteX0" fmla="*/ 13012 w 180736"/>
                      <a:gd name="connsiteY0" fmla="*/ 107162 h 339342"/>
                      <a:gd name="connsiteX1" fmla="*/ 116882 w 180736"/>
                      <a:gd name="connsiteY1" fmla="*/ 339342 h 339342"/>
                      <a:gd name="connsiteX2" fmla="*/ 147432 w 180736"/>
                      <a:gd name="connsiteY2" fmla="*/ 21623 h 339342"/>
                      <a:gd name="connsiteX3" fmla="*/ 13012 w 180736"/>
                      <a:gd name="connsiteY3" fmla="*/ 107162 h 339342"/>
                    </a:gdLst>
                    <a:ahLst/>
                    <a:cxnLst>
                      <a:cxn ang="0">
                        <a:pos x="connsiteX0" y="connsiteY0"/>
                      </a:cxn>
                      <a:cxn ang="0">
                        <a:pos x="connsiteX1" y="connsiteY1"/>
                      </a:cxn>
                      <a:cxn ang="0">
                        <a:pos x="connsiteX2" y="connsiteY2"/>
                      </a:cxn>
                      <a:cxn ang="0">
                        <a:pos x="connsiteX3" y="connsiteY3"/>
                      </a:cxn>
                    </a:cxnLst>
                    <a:rect l="l" t="t" r="r" b="b"/>
                    <a:pathLst>
                      <a:path w="180736" h="339342">
                        <a:moveTo>
                          <a:pt x="13012" y="107162"/>
                        </a:moveTo>
                        <a:cubicBezTo>
                          <a:pt x="13012" y="107162"/>
                          <a:pt x="-54198" y="241582"/>
                          <a:pt x="116882" y="339342"/>
                        </a:cubicBezTo>
                        <a:cubicBezTo>
                          <a:pt x="177982" y="247692"/>
                          <a:pt x="208532" y="101052"/>
                          <a:pt x="147432" y="21623"/>
                        </a:cubicBezTo>
                        <a:cubicBezTo>
                          <a:pt x="92442" y="-57807"/>
                          <a:pt x="13012" y="107162"/>
                          <a:pt x="13012" y="107162"/>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52" name="Graphic 16">
                    <a:extLst>
                      <a:ext uri="{FF2B5EF4-FFF2-40B4-BE49-F238E27FC236}">
                        <a16:creationId xmlns:a16="http://schemas.microsoft.com/office/drawing/2014/main" id="{F038C838-162A-4DDD-9603-21FBBEAA64FF}"/>
                      </a:ext>
                    </a:extLst>
                  </p:cNvPr>
                  <p:cNvGrpSpPr/>
                  <p:nvPr/>
                </p:nvGrpSpPr>
                <p:grpSpPr>
                  <a:xfrm>
                    <a:off x="907661" y="5140672"/>
                    <a:ext cx="135965" cy="224400"/>
                    <a:chOff x="907661" y="5140672"/>
                    <a:chExt cx="135965" cy="224400"/>
                  </a:xfrm>
                </p:grpSpPr>
                <p:sp>
                  <p:nvSpPr>
                    <p:cNvPr id="157" name="Freeform: Shape 156">
                      <a:extLst>
                        <a:ext uri="{FF2B5EF4-FFF2-40B4-BE49-F238E27FC236}">
                          <a16:creationId xmlns:a16="http://schemas.microsoft.com/office/drawing/2014/main" id="{92024568-8FEC-4842-A89C-D8207B16E472}"/>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52C1C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Shape 157">
                      <a:extLst>
                        <a:ext uri="{FF2B5EF4-FFF2-40B4-BE49-F238E27FC236}">
                          <a16:creationId xmlns:a16="http://schemas.microsoft.com/office/drawing/2014/main" id="{219C9E32-5768-467C-8FEF-A78AB1FCF4BF}"/>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Shape 158">
                      <a:extLst>
                        <a:ext uri="{FF2B5EF4-FFF2-40B4-BE49-F238E27FC236}">
                          <a16:creationId xmlns:a16="http://schemas.microsoft.com/office/drawing/2014/main" id="{C6F58BA6-749C-4BCD-AFE9-9221A255DE8A}"/>
                        </a:ext>
                      </a:extLst>
                    </p:cNvPr>
                    <p:cNvSpPr/>
                    <p:nvPr/>
                  </p:nvSpPr>
                  <p:spPr>
                    <a:xfrm>
                      <a:off x="919819" y="5172785"/>
                      <a:ext cx="106332" cy="166526"/>
                    </a:xfrm>
                    <a:custGeom>
                      <a:avLst/>
                      <a:gdLst>
                        <a:gd name="connsiteX0" fmla="*/ 101650 w 106332"/>
                        <a:gd name="connsiteY0" fmla="*/ 98538 h 166526"/>
                        <a:gd name="connsiteX1" fmla="*/ 34440 w 106332"/>
                        <a:gd name="connsiteY1" fmla="*/ 165748 h 166526"/>
                        <a:gd name="connsiteX2" fmla="*/ 3890 w 106332"/>
                        <a:gd name="connsiteY2" fmla="*/ 67988 h 166526"/>
                        <a:gd name="connsiteX3" fmla="*/ 71100 w 106332"/>
                        <a:gd name="connsiteY3" fmla="*/ 779 h 166526"/>
                        <a:gd name="connsiteX4" fmla="*/ 101650 w 106332"/>
                        <a:gd name="connsiteY4" fmla="*/ 98538 h 166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32" h="166526">
                          <a:moveTo>
                            <a:pt x="101650" y="98538"/>
                          </a:moveTo>
                          <a:cubicBezTo>
                            <a:pt x="89430" y="141308"/>
                            <a:pt x="64990" y="171858"/>
                            <a:pt x="34440" y="165748"/>
                          </a:cubicBezTo>
                          <a:cubicBezTo>
                            <a:pt x="10000" y="159638"/>
                            <a:pt x="-8330" y="116868"/>
                            <a:pt x="3890" y="67988"/>
                          </a:cubicBezTo>
                          <a:cubicBezTo>
                            <a:pt x="16110" y="25218"/>
                            <a:pt x="40550" y="-5331"/>
                            <a:pt x="71100" y="779"/>
                          </a:cubicBezTo>
                          <a:cubicBezTo>
                            <a:pt x="101650" y="12998"/>
                            <a:pt x="113870" y="55768"/>
                            <a:pt x="101650" y="98538"/>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Shape 159">
                      <a:extLst>
                        <a:ext uri="{FF2B5EF4-FFF2-40B4-BE49-F238E27FC236}">
                          <a16:creationId xmlns:a16="http://schemas.microsoft.com/office/drawing/2014/main" id="{88D20D55-D9DE-4CE0-9511-74032FC3B6F4}"/>
                        </a:ext>
                      </a:extLst>
                    </p:cNvPr>
                    <p:cNvSpPr/>
                    <p:nvPr/>
                  </p:nvSpPr>
                  <p:spPr>
                    <a:xfrm>
                      <a:off x="940449" y="5184847"/>
                      <a:ext cx="79703" cy="136291"/>
                    </a:xfrm>
                    <a:custGeom>
                      <a:avLst/>
                      <a:gdLst>
                        <a:gd name="connsiteX0" fmla="*/ 74909 w 79703"/>
                        <a:gd name="connsiteY0" fmla="*/ 80366 h 136291"/>
                        <a:gd name="connsiteX1" fmla="*/ 26029 w 79703"/>
                        <a:gd name="connsiteY1" fmla="*/ 135356 h 136291"/>
                        <a:gd name="connsiteX2" fmla="*/ 1589 w 79703"/>
                        <a:gd name="connsiteY2" fmla="*/ 55926 h 136291"/>
                        <a:gd name="connsiteX3" fmla="*/ 50469 w 79703"/>
                        <a:gd name="connsiteY3" fmla="*/ 936 h 136291"/>
                        <a:gd name="connsiteX4" fmla="*/ 74909 w 79703"/>
                        <a:gd name="connsiteY4" fmla="*/ 80366 h 13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03" h="136291">
                          <a:moveTo>
                            <a:pt x="74909" y="80366"/>
                          </a:moveTo>
                          <a:cubicBezTo>
                            <a:pt x="68799" y="117026"/>
                            <a:pt x="44359" y="141466"/>
                            <a:pt x="26029" y="135356"/>
                          </a:cubicBezTo>
                          <a:cubicBezTo>
                            <a:pt x="7699" y="129246"/>
                            <a:pt x="-4521" y="92586"/>
                            <a:pt x="1589" y="55926"/>
                          </a:cubicBezTo>
                          <a:cubicBezTo>
                            <a:pt x="7699" y="19266"/>
                            <a:pt x="32139" y="-5174"/>
                            <a:pt x="50469" y="936"/>
                          </a:cubicBezTo>
                          <a:cubicBezTo>
                            <a:pt x="74909" y="7046"/>
                            <a:pt x="87129" y="43706"/>
                            <a:pt x="74909" y="80366"/>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Shape 160">
                      <a:extLst>
                        <a:ext uri="{FF2B5EF4-FFF2-40B4-BE49-F238E27FC236}">
                          <a16:creationId xmlns:a16="http://schemas.microsoft.com/office/drawing/2014/main" id="{0DEB740D-C009-4101-BC98-E90EB4019B04}"/>
                        </a:ext>
                      </a:extLst>
                    </p:cNvPr>
                    <p:cNvSpPr/>
                    <p:nvPr/>
                  </p:nvSpPr>
                  <p:spPr>
                    <a:xfrm>
                      <a:off x="907661" y="5216333"/>
                      <a:ext cx="126027" cy="148739"/>
                    </a:xfrm>
                    <a:custGeom>
                      <a:avLst/>
                      <a:gdLst>
                        <a:gd name="connsiteX0" fmla="*/ 9938 w 126027"/>
                        <a:gd name="connsiteY0" fmla="*/ 0 h 148739"/>
                        <a:gd name="connsiteX1" fmla="*/ 3828 w 126027"/>
                        <a:gd name="connsiteY1" fmla="*/ 18330 h 148739"/>
                        <a:gd name="connsiteX2" fmla="*/ 40488 w 126027"/>
                        <a:gd name="connsiteY2" fmla="*/ 146640 h 148739"/>
                        <a:gd name="connsiteX3" fmla="*/ 126028 w 126027"/>
                        <a:gd name="connsiteY3" fmla="*/ 61100 h 148739"/>
                        <a:gd name="connsiteX4" fmla="*/ 126028 w 126027"/>
                        <a:gd name="connsiteY4" fmla="*/ 42770 h 148739"/>
                        <a:gd name="connsiteX5" fmla="*/ 9938 w 126027"/>
                        <a:gd name="connsiteY5" fmla="*/ 0 h 14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27" h="148739">
                          <a:moveTo>
                            <a:pt x="9938" y="0"/>
                          </a:moveTo>
                          <a:cubicBezTo>
                            <a:pt x="9938" y="6110"/>
                            <a:pt x="3828" y="12220"/>
                            <a:pt x="3828" y="18330"/>
                          </a:cubicBezTo>
                          <a:cubicBezTo>
                            <a:pt x="-8392" y="79430"/>
                            <a:pt x="9938" y="134420"/>
                            <a:pt x="40488" y="146640"/>
                          </a:cubicBezTo>
                          <a:cubicBezTo>
                            <a:pt x="77148" y="158860"/>
                            <a:pt x="113808" y="116090"/>
                            <a:pt x="126028" y="61100"/>
                          </a:cubicBezTo>
                          <a:cubicBezTo>
                            <a:pt x="126028" y="54990"/>
                            <a:pt x="126028" y="48880"/>
                            <a:pt x="126028" y="42770"/>
                          </a:cubicBezTo>
                          <a:cubicBezTo>
                            <a:pt x="89368" y="61100"/>
                            <a:pt x="34378" y="48880"/>
                            <a:pt x="9938" y="0"/>
                          </a:cubicBezTo>
                          <a:close/>
                        </a:path>
                      </a:pathLst>
                    </a:custGeom>
                    <a:solidFill>
                      <a:srgbClr val="333332">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Shape 161">
                      <a:extLst>
                        <a:ext uri="{FF2B5EF4-FFF2-40B4-BE49-F238E27FC236}">
                          <a16:creationId xmlns:a16="http://schemas.microsoft.com/office/drawing/2014/main" id="{4D2D56A7-971E-41D6-BC03-B02A09DA6103}"/>
                        </a:ext>
                      </a:extLst>
                    </p:cNvPr>
                    <p:cNvSpPr/>
                    <p:nvPr/>
                  </p:nvSpPr>
                  <p:spPr>
                    <a:xfrm>
                      <a:off x="929819" y="5178084"/>
                      <a:ext cx="45167" cy="70388"/>
                    </a:xfrm>
                    <a:custGeom>
                      <a:avLst/>
                      <a:gdLst>
                        <a:gd name="connsiteX0" fmla="*/ 42770 w 45167"/>
                        <a:gd name="connsiteY0" fmla="*/ 44359 h 70388"/>
                        <a:gd name="connsiteX1" fmla="*/ 12220 w 45167"/>
                        <a:gd name="connsiteY1" fmla="*/ 68799 h 70388"/>
                        <a:gd name="connsiteX2" fmla="*/ 0 w 45167"/>
                        <a:gd name="connsiteY2" fmla="*/ 26029 h 70388"/>
                        <a:gd name="connsiteX3" fmla="*/ 30550 w 45167"/>
                        <a:gd name="connsiteY3" fmla="*/ 1589 h 70388"/>
                        <a:gd name="connsiteX4" fmla="*/ 42770 w 45167"/>
                        <a:gd name="connsiteY4" fmla="*/ 44359 h 7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67" h="70388">
                          <a:moveTo>
                            <a:pt x="42770" y="44359"/>
                          </a:moveTo>
                          <a:cubicBezTo>
                            <a:pt x="36660" y="62689"/>
                            <a:pt x="24440" y="74909"/>
                            <a:pt x="12220" y="68799"/>
                          </a:cubicBezTo>
                          <a:cubicBezTo>
                            <a:pt x="0" y="62689"/>
                            <a:pt x="0" y="44359"/>
                            <a:pt x="0" y="26029"/>
                          </a:cubicBezTo>
                          <a:cubicBezTo>
                            <a:pt x="6110" y="7699"/>
                            <a:pt x="18330" y="-4521"/>
                            <a:pt x="30550" y="1589"/>
                          </a:cubicBezTo>
                          <a:cubicBezTo>
                            <a:pt x="42770" y="7699"/>
                            <a:pt x="48880" y="26029"/>
                            <a:pt x="42770" y="4435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Shape 162">
                      <a:extLst>
                        <a:ext uri="{FF2B5EF4-FFF2-40B4-BE49-F238E27FC236}">
                          <a16:creationId xmlns:a16="http://schemas.microsoft.com/office/drawing/2014/main" id="{7354960F-2701-4D4F-BAEA-DD5A98B72E8E}"/>
                        </a:ext>
                      </a:extLst>
                    </p:cNvPr>
                    <p:cNvSpPr/>
                    <p:nvPr/>
                  </p:nvSpPr>
                  <p:spPr>
                    <a:xfrm>
                      <a:off x="929819" y="5256706"/>
                      <a:ext cx="21045" cy="32946"/>
                    </a:xfrm>
                    <a:custGeom>
                      <a:avLst/>
                      <a:gdLst>
                        <a:gd name="connsiteX0" fmla="*/ 18330 w 21045"/>
                        <a:gd name="connsiteY0" fmla="*/ 20727 h 32946"/>
                        <a:gd name="connsiteX1" fmla="*/ 6110 w 21045"/>
                        <a:gd name="connsiteY1" fmla="*/ 32947 h 32946"/>
                        <a:gd name="connsiteX2" fmla="*/ 0 w 21045"/>
                        <a:gd name="connsiteY2" fmla="*/ 14617 h 32946"/>
                        <a:gd name="connsiteX3" fmla="*/ 18330 w 21045"/>
                        <a:gd name="connsiteY3" fmla="*/ 2397 h 32946"/>
                        <a:gd name="connsiteX4" fmla="*/ 18330 w 21045"/>
                        <a:gd name="connsiteY4" fmla="*/ 20727 h 3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5" h="32946">
                          <a:moveTo>
                            <a:pt x="18330" y="20727"/>
                          </a:moveTo>
                          <a:cubicBezTo>
                            <a:pt x="18330" y="26837"/>
                            <a:pt x="12220" y="32947"/>
                            <a:pt x="6110" y="32947"/>
                          </a:cubicBezTo>
                          <a:cubicBezTo>
                            <a:pt x="0" y="32947"/>
                            <a:pt x="0" y="20727"/>
                            <a:pt x="0" y="14617"/>
                          </a:cubicBezTo>
                          <a:cubicBezTo>
                            <a:pt x="6110" y="2397"/>
                            <a:pt x="12220" y="-3713"/>
                            <a:pt x="18330" y="2397"/>
                          </a:cubicBezTo>
                          <a:cubicBezTo>
                            <a:pt x="18330" y="2397"/>
                            <a:pt x="24440" y="14617"/>
                            <a:pt x="18330" y="2072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53" name="Freeform: Shape 152">
                    <a:extLst>
                      <a:ext uri="{FF2B5EF4-FFF2-40B4-BE49-F238E27FC236}">
                        <a16:creationId xmlns:a16="http://schemas.microsoft.com/office/drawing/2014/main" id="{F332BD0F-3995-4904-AD78-700FDE57D774}"/>
                      </a:ext>
                    </a:extLst>
                  </p:cNvPr>
                  <p:cNvSpPr/>
                  <p:nvPr/>
                </p:nvSpPr>
                <p:spPr>
                  <a:xfrm>
                    <a:off x="847673" y="5222443"/>
                    <a:ext cx="94365" cy="195519"/>
                  </a:xfrm>
                  <a:custGeom>
                    <a:avLst/>
                    <a:gdLst>
                      <a:gd name="connsiteX0" fmla="*/ 8826 w 94365"/>
                      <a:gd name="connsiteY0" fmla="*/ 0 h 195519"/>
                      <a:gd name="connsiteX1" fmla="*/ 8826 w 94365"/>
                      <a:gd name="connsiteY1" fmla="*/ 36660 h 195519"/>
                      <a:gd name="connsiteX2" fmla="*/ 14936 w 94365"/>
                      <a:gd name="connsiteY2" fmla="*/ 73320 h 195519"/>
                      <a:gd name="connsiteX3" fmla="*/ 21046 w 94365"/>
                      <a:gd name="connsiteY3" fmla="*/ 91650 h 195519"/>
                      <a:gd name="connsiteX4" fmla="*/ 27156 w 94365"/>
                      <a:gd name="connsiteY4" fmla="*/ 109980 h 195519"/>
                      <a:gd name="connsiteX5" fmla="*/ 39376 w 94365"/>
                      <a:gd name="connsiteY5" fmla="*/ 122200 h 195519"/>
                      <a:gd name="connsiteX6" fmla="*/ 51596 w 94365"/>
                      <a:gd name="connsiteY6" fmla="*/ 140530 h 195519"/>
                      <a:gd name="connsiteX7" fmla="*/ 63816 w 94365"/>
                      <a:gd name="connsiteY7" fmla="*/ 152750 h 195519"/>
                      <a:gd name="connsiteX8" fmla="*/ 76036 w 94365"/>
                      <a:gd name="connsiteY8" fmla="*/ 164970 h 195519"/>
                      <a:gd name="connsiteX9" fmla="*/ 94366 w 94365"/>
                      <a:gd name="connsiteY9" fmla="*/ 183300 h 195519"/>
                      <a:gd name="connsiteX10" fmla="*/ 94366 w 94365"/>
                      <a:gd name="connsiteY10" fmla="*/ 195520 h 195519"/>
                      <a:gd name="connsiteX11" fmla="*/ 88256 w 94365"/>
                      <a:gd name="connsiteY11" fmla="*/ 189410 h 195519"/>
                      <a:gd name="connsiteX12" fmla="*/ 63816 w 94365"/>
                      <a:gd name="connsiteY12" fmla="*/ 177190 h 195519"/>
                      <a:gd name="connsiteX13" fmla="*/ 51596 w 94365"/>
                      <a:gd name="connsiteY13" fmla="*/ 164970 h 195519"/>
                      <a:gd name="connsiteX14" fmla="*/ 39376 w 94365"/>
                      <a:gd name="connsiteY14" fmla="*/ 152750 h 195519"/>
                      <a:gd name="connsiteX15" fmla="*/ 27156 w 94365"/>
                      <a:gd name="connsiteY15" fmla="*/ 134420 h 195519"/>
                      <a:gd name="connsiteX16" fmla="*/ 14936 w 94365"/>
                      <a:gd name="connsiteY16" fmla="*/ 116090 h 195519"/>
                      <a:gd name="connsiteX17" fmla="*/ 8826 w 94365"/>
                      <a:gd name="connsiteY17" fmla="*/ 97760 h 195519"/>
                      <a:gd name="connsiteX18" fmla="*/ 2716 w 94365"/>
                      <a:gd name="connsiteY18" fmla="*/ 79430 h 195519"/>
                      <a:gd name="connsiteX19" fmla="*/ 2716 w 94365"/>
                      <a:gd name="connsiteY19" fmla="*/ 42770 h 195519"/>
                      <a:gd name="connsiteX20" fmla="*/ 8826 w 94365"/>
                      <a:gd name="connsiteY20" fmla="*/ 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65" h="195519">
                        <a:moveTo>
                          <a:pt x="8826" y="0"/>
                        </a:moveTo>
                        <a:cubicBezTo>
                          <a:pt x="8826" y="0"/>
                          <a:pt x="8826" y="12220"/>
                          <a:pt x="8826" y="36660"/>
                        </a:cubicBezTo>
                        <a:cubicBezTo>
                          <a:pt x="8826" y="48880"/>
                          <a:pt x="8826" y="61100"/>
                          <a:pt x="14936" y="73320"/>
                        </a:cubicBezTo>
                        <a:cubicBezTo>
                          <a:pt x="14936" y="79430"/>
                          <a:pt x="21046" y="85540"/>
                          <a:pt x="21046" y="91650"/>
                        </a:cubicBezTo>
                        <a:cubicBezTo>
                          <a:pt x="21046" y="97760"/>
                          <a:pt x="27156" y="103870"/>
                          <a:pt x="27156" y="109980"/>
                        </a:cubicBezTo>
                        <a:cubicBezTo>
                          <a:pt x="33266" y="109980"/>
                          <a:pt x="33266" y="116090"/>
                          <a:pt x="39376" y="122200"/>
                        </a:cubicBezTo>
                        <a:cubicBezTo>
                          <a:pt x="45486" y="128310"/>
                          <a:pt x="45486" y="134420"/>
                          <a:pt x="51596" y="140530"/>
                        </a:cubicBezTo>
                        <a:cubicBezTo>
                          <a:pt x="57706" y="146640"/>
                          <a:pt x="57706" y="152750"/>
                          <a:pt x="63816" y="152750"/>
                        </a:cubicBezTo>
                        <a:cubicBezTo>
                          <a:pt x="69926" y="158860"/>
                          <a:pt x="69926" y="158860"/>
                          <a:pt x="76036" y="164970"/>
                        </a:cubicBezTo>
                        <a:cubicBezTo>
                          <a:pt x="82146" y="171080"/>
                          <a:pt x="88256" y="177190"/>
                          <a:pt x="94366" y="183300"/>
                        </a:cubicBezTo>
                        <a:cubicBezTo>
                          <a:pt x="94366" y="189410"/>
                          <a:pt x="94366" y="195520"/>
                          <a:pt x="94366" y="195520"/>
                        </a:cubicBezTo>
                        <a:cubicBezTo>
                          <a:pt x="94366" y="195520"/>
                          <a:pt x="88256" y="195520"/>
                          <a:pt x="88256" y="189410"/>
                        </a:cubicBezTo>
                        <a:cubicBezTo>
                          <a:pt x="82146" y="183300"/>
                          <a:pt x="76036" y="183300"/>
                          <a:pt x="63816" y="177190"/>
                        </a:cubicBezTo>
                        <a:cubicBezTo>
                          <a:pt x="57706" y="171080"/>
                          <a:pt x="57706" y="171080"/>
                          <a:pt x="51596" y="164970"/>
                        </a:cubicBezTo>
                        <a:cubicBezTo>
                          <a:pt x="45486" y="158860"/>
                          <a:pt x="45486" y="152750"/>
                          <a:pt x="39376" y="152750"/>
                        </a:cubicBezTo>
                        <a:cubicBezTo>
                          <a:pt x="33266" y="146640"/>
                          <a:pt x="33266" y="140530"/>
                          <a:pt x="27156" y="134420"/>
                        </a:cubicBezTo>
                        <a:cubicBezTo>
                          <a:pt x="21046" y="128310"/>
                          <a:pt x="21046" y="122200"/>
                          <a:pt x="14936" y="116090"/>
                        </a:cubicBezTo>
                        <a:cubicBezTo>
                          <a:pt x="14936" y="109980"/>
                          <a:pt x="8826" y="103870"/>
                          <a:pt x="8826" y="97760"/>
                        </a:cubicBezTo>
                        <a:cubicBezTo>
                          <a:pt x="8826" y="91650"/>
                          <a:pt x="2716" y="85540"/>
                          <a:pt x="2716" y="79430"/>
                        </a:cubicBezTo>
                        <a:cubicBezTo>
                          <a:pt x="2716" y="67210"/>
                          <a:pt x="-3394" y="54990"/>
                          <a:pt x="2716" y="42770"/>
                        </a:cubicBezTo>
                        <a:cubicBezTo>
                          <a:pt x="2716" y="12220"/>
                          <a:pt x="8826" y="0"/>
                          <a:pt x="8826" y="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Shape 153">
                    <a:extLst>
                      <a:ext uri="{FF2B5EF4-FFF2-40B4-BE49-F238E27FC236}">
                        <a16:creationId xmlns:a16="http://schemas.microsoft.com/office/drawing/2014/main" id="{32E73767-239F-421B-AA75-1978FBD5DFBD}"/>
                      </a:ext>
                    </a:extLst>
                  </p:cNvPr>
                  <p:cNvSpPr/>
                  <p:nvPr/>
                </p:nvSpPr>
                <p:spPr>
                  <a:xfrm>
                    <a:off x="855707" y="5100243"/>
                    <a:ext cx="177981" cy="336049"/>
                  </a:xfrm>
                  <a:custGeom>
                    <a:avLst/>
                    <a:gdLst>
                      <a:gd name="connsiteX0" fmla="*/ 177982 w 177981"/>
                      <a:gd name="connsiteY0" fmla="*/ 128310 h 336049"/>
                      <a:gd name="connsiteX1" fmla="*/ 25232 w 177981"/>
                      <a:gd name="connsiteY1" fmla="*/ 213850 h 336049"/>
                      <a:gd name="connsiteX2" fmla="*/ 98552 w 177981"/>
                      <a:gd name="connsiteY2" fmla="*/ 0 h 336049"/>
                      <a:gd name="connsiteX3" fmla="*/ 13012 w 177981"/>
                      <a:gd name="connsiteY3" fmla="*/ 103870 h 336049"/>
                      <a:gd name="connsiteX4" fmla="*/ 116882 w 177981"/>
                      <a:gd name="connsiteY4" fmla="*/ 336050 h 336049"/>
                      <a:gd name="connsiteX5" fmla="*/ 177982 w 177981"/>
                      <a:gd name="connsiteY5" fmla="*/ 12831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81" h="336049">
                        <a:moveTo>
                          <a:pt x="177982" y="128310"/>
                        </a:moveTo>
                        <a:cubicBezTo>
                          <a:pt x="147432" y="329940"/>
                          <a:pt x="68002" y="305500"/>
                          <a:pt x="25232" y="213850"/>
                        </a:cubicBezTo>
                        <a:cubicBezTo>
                          <a:pt x="-17538" y="103870"/>
                          <a:pt x="55782" y="30550"/>
                          <a:pt x="98552" y="0"/>
                        </a:cubicBezTo>
                        <a:cubicBezTo>
                          <a:pt x="49672" y="18330"/>
                          <a:pt x="13012" y="103870"/>
                          <a:pt x="13012" y="103870"/>
                        </a:cubicBezTo>
                        <a:cubicBezTo>
                          <a:pt x="13012" y="103870"/>
                          <a:pt x="-54198" y="238290"/>
                          <a:pt x="116882" y="336050"/>
                        </a:cubicBezTo>
                        <a:cubicBezTo>
                          <a:pt x="153542" y="274950"/>
                          <a:pt x="177982" y="195520"/>
                          <a:pt x="177982" y="128310"/>
                        </a:cubicBezTo>
                        <a:close/>
                      </a:path>
                    </a:pathLst>
                  </a:custGeom>
                  <a:solidFill>
                    <a:srgbClr val="D8D8D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Shape 154">
                    <a:extLst>
                      <a:ext uri="{FF2B5EF4-FFF2-40B4-BE49-F238E27FC236}">
                        <a16:creationId xmlns:a16="http://schemas.microsoft.com/office/drawing/2014/main" id="{8A46A433-1E70-410D-A4AC-CCCAAAFD7A73}"/>
                      </a:ext>
                    </a:extLst>
                  </p:cNvPr>
                  <p:cNvSpPr/>
                  <p:nvPr/>
                </p:nvSpPr>
                <p:spPr>
                  <a:xfrm>
                    <a:off x="972589" y="5069693"/>
                    <a:ext cx="91650" cy="232179"/>
                  </a:xfrm>
                  <a:custGeom>
                    <a:avLst/>
                    <a:gdLst>
                      <a:gd name="connsiteX0" fmla="*/ 0 w 91650"/>
                      <a:gd name="connsiteY0" fmla="*/ 6110 h 232179"/>
                      <a:gd name="connsiteX1" fmla="*/ 12220 w 91650"/>
                      <a:gd name="connsiteY1" fmla="*/ 6110 h 232179"/>
                      <a:gd name="connsiteX2" fmla="*/ 24440 w 91650"/>
                      <a:gd name="connsiteY2" fmla="*/ 12220 h 232179"/>
                      <a:gd name="connsiteX3" fmla="*/ 42770 w 91650"/>
                      <a:gd name="connsiteY3" fmla="*/ 18330 h 232179"/>
                      <a:gd name="connsiteX4" fmla="*/ 61100 w 91650"/>
                      <a:gd name="connsiteY4" fmla="*/ 30550 h 232179"/>
                      <a:gd name="connsiteX5" fmla="*/ 73320 w 91650"/>
                      <a:gd name="connsiteY5" fmla="*/ 48880 h 232179"/>
                      <a:gd name="connsiteX6" fmla="*/ 85540 w 91650"/>
                      <a:gd name="connsiteY6" fmla="*/ 73320 h 232179"/>
                      <a:gd name="connsiteX7" fmla="*/ 91650 w 91650"/>
                      <a:gd name="connsiteY7" fmla="*/ 97760 h 232179"/>
                      <a:gd name="connsiteX8" fmla="*/ 91650 w 91650"/>
                      <a:gd name="connsiteY8" fmla="*/ 122200 h 232179"/>
                      <a:gd name="connsiteX9" fmla="*/ 91650 w 91650"/>
                      <a:gd name="connsiteY9" fmla="*/ 146640 h 232179"/>
                      <a:gd name="connsiteX10" fmla="*/ 85540 w 91650"/>
                      <a:gd name="connsiteY10" fmla="*/ 189410 h 232179"/>
                      <a:gd name="connsiteX11" fmla="*/ 79430 w 91650"/>
                      <a:gd name="connsiteY11" fmla="*/ 219960 h 232179"/>
                      <a:gd name="connsiteX12" fmla="*/ 73320 w 91650"/>
                      <a:gd name="connsiteY12" fmla="*/ 232180 h 232179"/>
                      <a:gd name="connsiteX13" fmla="*/ 79430 w 91650"/>
                      <a:gd name="connsiteY13" fmla="*/ 189410 h 232179"/>
                      <a:gd name="connsiteX14" fmla="*/ 79430 w 91650"/>
                      <a:gd name="connsiteY14" fmla="*/ 146640 h 232179"/>
                      <a:gd name="connsiteX15" fmla="*/ 79430 w 91650"/>
                      <a:gd name="connsiteY15" fmla="*/ 122200 h 232179"/>
                      <a:gd name="connsiteX16" fmla="*/ 79430 w 91650"/>
                      <a:gd name="connsiteY16" fmla="*/ 97760 h 232179"/>
                      <a:gd name="connsiteX17" fmla="*/ 73320 w 91650"/>
                      <a:gd name="connsiteY17" fmla="*/ 73320 h 232179"/>
                      <a:gd name="connsiteX18" fmla="*/ 67210 w 91650"/>
                      <a:gd name="connsiteY18" fmla="*/ 48880 h 232179"/>
                      <a:gd name="connsiteX19" fmla="*/ 54990 w 91650"/>
                      <a:gd name="connsiteY19" fmla="*/ 30550 h 232179"/>
                      <a:gd name="connsiteX20" fmla="*/ 42770 w 91650"/>
                      <a:gd name="connsiteY20" fmla="*/ 18330 h 232179"/>
                      <a:gd name="connsiteX21" fmla="*/ 30550 w 91650"/>
                      <a:gd name="connsiteY21" fmla="*/ 6110 h 232179"/>
                      <a:gd name="connsiteX22" fmla="*/ 18330 w 91650"/>
                      <a:gd name="connsiteY22" fmla="*/ 0 h 232179"/>
                      <a:gd name="connsiteX23" fmla="*/ 0 w 91650"/>
                      <a:gd name="connsiteY23" fmla="*/ 6110 h 2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650" h="232179">
                        <a:moveTo>
                          <a:pt x="0" y="6110"/>
                        </a:moveTo>
                        <a:cubicBezTo>
                          <a:pt x="0" y="6110"/>
                          <a:pt x="6110" y="6110"/>
                          <a:pt x="12220" y="6110"/>
                        </a:cubicBezTo>
                        <a:cubicBezTo>
                          <a:pt x="18330" y="6110"/>
                          <a:pt x="18330" y="6110"/>
                          <a:pt x="24440" y="12220"/>
                        </a:cubicBezTo>
                        <a:cubicBezTo>
                          <a:pt x="30550" y="12220"/>
                          <a:pt x="36660" y="18330"/>
                          <a:pt x="42770" y="18330"/>
                        </a:cubicBezTo>
                        <a:cubicBezTo>
                          <a:pt x="48880" y="24440"/>
                          <a:pt x="54990" y="24440"/>
                          <a:pt x="61100" y="30550"/>
                        </a:cubicBezTo>
                        <a:cubicBezTo>
                          <a:pt x="67210" y="36660"/>
                          <a:pt x="73320" y="42770"/>
                          <a:pt x="73320" y="48880"/>
                        </a:cubicBezTo>
                        <a:cubicBezTo>
                          <a:pt x="79430" y="54990"/>
                          <a:pt x="79430" y="67210"/>
                          <a:pt x="85540" y="73320"/>
                        </a:cubicBezTo>
                        <a:cubicBezTo>
                          <a:pt x="85540" y="79430"/>
                          <a:pt x="91650" y="91650"/>
                          <a:pt x="91650" y="97760"/>
                        </a:cubicBezTo>
                        <a:cubicBezTo>
                          <a:pt x="91650" y="103870"/>
                          <a:pt x="91650" y="116090"/>
                          <a:pt x="91650" y="122200"/>
                        </a:cubicBezTo>
                        <a:cubicBezTo>
                          <a:pt x="91650" y="128310"/>
                          <a:pt x="91650" y="140530"/>
                          <a:pt x="91650" y="146640"/>
                        </a:cubicBezTo>
                        <a:cubicBezTo>
                          <a:pt x="91650" y="164970"/>
                          <a:pt x="85540" y="177190"/>
                          <a:pt x="85540" y="189410"/>
                        </a:cubicBezTo>
                        <a:cubicBezTo>
                          <a:pt x="85540" y="201630"/>
                          <a:pt x="79430" y="213850"/>
                          <a:pt x="79430" y="219960"/>
                        </a:cubicBezTo>
                        <a:cubicBezTo>
                          <a:pt x="79430" y="226070"/>
                          <a:pt x="73320" y="232180"/>
                          <a:pt x="73320" y="232180"/>
                        </a:cubicBezTo>
                        <a:cubicBezTo>
                          <a:pt x="73320" y="232180"/>
                          <a:pt x="73320" y="213850"/>
                          <a:pt x="79430" y="189410"/>
                        </a:cubicBezTo>
                        <a:cubicBezTo>
                          <a:pt x="79430" y="177190"/>
                          <a:pt x="79430" y="158860"/>
                          <a:pt x="79430" y="146640"/>
                        </a:cubicBezTo>
                        <a:cubicBezTo>
                          <a:pt x="79430" y="140530"/>
                          <a:pt x="79430" y="128310"/>
                          <a:pt x="79430" y="122200"/>
                        </a:cubicBezTo>
                        <a:cubicBezTo>
                          <a:pt x="79430" y="116090"/>
                          <a:pt x="79430" y="103870"/>
                          <a:pt x="79430" y="97760"/>
                        </a:cubicBezTo>
                        <a:cubicBezTo>
                          <a:pt x="79430" y="91650"/>
                          <a:pt x="79430" y="79430"/>
                          <a:pt x="73320" y="73320"/>
                        </a:cubicBezTo>
                        <a:cubicBezTo>
                          <a:pt x="73320" y="67210"/>
                          <a:pt x="67210" y="54990"/>
                          <a:pt x="67210" y="48880"/>
                        </a:cubicBezTo>
                        <a:cubicBezTo>
                          <a:pt x="67210" y="42770"/>
                          <a:pt x="61100" y="36660"/>
                          <a:pt x="54990" y="30550"/>
                        </a:cubicBezTo>
                        <a:cubicBezTo>
                          <a:pt x="48880" y="24440"/>
                          <a:pt x="48880" y="18330"/>
                          <a:pt x="42770" y="18330"/>
                        </a:cubicBezTo>
                        <a:cubicBezTo>
                          <a:pt x="36660" y="12220"/>
                          <a:pt x="30550" y="12220"/>
                          <a:pt x="30550" y="6110"/>
                        </a:cubicBezTo>
                        <a:cubicBezTo>
                          <a:pt x="24440" y="6110"/>
                          <a:pt x="24440" y="0"/>
                          <a:pt x="18330" y="0"/>
                        </a:cubicBezTo>
                        <a:cubicBezTo>
                          <a:pt x="6110" y="6110"/>
                          <a:pt x="0" y="6110"/>
                          <a:pt x="0" y="611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Shape 155">
                    <a:extLst>
                      <a:ext uri="{FF2B5EF4-FFF2-40B4-BE49-F238E27FC236}">
                        <a16:creationId xmlns:a16="http://schemas.microsoft.com/office/drawing/2014/main" id="{421FFBB4-0CA7-4F3A-8C9E-F84BD013C4B7}"/>
                      </a:ext>
                    </a:extLst>
                  </p:cNvPr>
                  <p:cNvSpPr/>
                  <p:nvPr/>
                </p:nvSpPr>
                <p:spPr>
                  <a:xfrm>
                    <a:off x="874829" y="5088023"/>
                    <a:ext cx="179720" cy="348269"/>
                  </a:xfrm>
                  <a:custGeom>
                    <a:avLst/>
                    <a:gdLst>
                      <a:gd name="connsiteX0" fmla="*/ 0 w 179720"/>
                      <a:gd name="connsiteY0" fmla="*/ 79430 h 348269"/>
                      <a:gd name="connsiteX1" fmla="*/ 12220 w 179720"/>
                      <a:gd name="connsiteY1" fmla="*/ 61100 h 348269"/>
                      <a:gd name="connsiteX2" fmla="*/ 54990 w 179720"/>
                      <a:gd name="connsiteY2" fmla="*/ 18330 h 348269"/>
                      <a:gd name="connsiteX3" fmla="*/ 91650 w 179720"/>
                      <a:gd name="connsiteY3" fmla="*/ 0 h 348269"/>
                      <a:gd name="connsiteX4" fmla="*/ 116090 w 179720"/>
                      <a:gd name="connsiteY4" fmla="*/ 0 h 348269"/>
                      <a:gd name="connsiteX5" fmla="*/ 128310 w 179720"/>
                      <a:gd name="connsiteY5" fmla="*/ 6110 h 348269"/>
                      <a:gd name="connsiteX6" fmla="*/ 134420 w 179720"/>
                      <a:gd name="connsiteY6" fmla="*/ 12220 h 348269"/>
                      <a:gd name="connsiteX7" fmla="*/ 140530 w 179720"/>
                      <a:gd name="connsiteY7" fmla="*/ 18330 h 348269"/>
                      <a:gd name="connsiteX8" fmla="*/ 152750 w 179720"/>
                      <a:gd name="connsiteY8" fmla="*/ 36660 h 348269"/>
                      <a:gd name="connsiteX9" fmla="*/ 164970 w 179720"/>
                      <a:gd name="connsiteY9" fmla="*/ 61100 h 348269"/>
                      <a:gd name="connsiteX10" fmla="*/ 177190 w 179720"/>
                      <a:gd name="connsiteY10" fmla="*/ 109980 h 348269"/>
                      <a:gd name="connsiteX11" fmla="*/ 171080 w 179720"/>
                      <a:gd name="connsiteY11" fmla="*/ 201630 h 348269"/>
                      <a:gd name="connsiteX12" fmla="*/ 158860 w 179720"/>
                      <a:gd name="connsiteY12" fmla="*/ 244400 h 348269"/>
                      <a:gd name="connsiteX13" fmla="*/ 146640 w 179720"/>
                      <a:gd name="connsiteY13" fmla="*/ 281060 h 348269"/>
                      <a:gd name="connsiteX14" fmla="*/ 134420 w 179720"/>
                      <a:gd name="connsiteY14" fmla="*/ 311610 h 348269"/>
                      <a:gd name="connsiteX15" fmla="*/ 122200 w 179720"/>
                      <a:gd name="connsiteY15" fmla="*/ 329940 h 348269"/>
                      <a:gd name="connsiteX16" fmla="*/ 109980 w 179720"/>
                      <a:gd name="connsiteY16" fmla="*/ 348269 h 348269"/>
                      <a:gd name="connsiteX17" fmla="*/ 122200 w 179720"/>
                      <a:gd name="connsiteY17" fmla="*/ 329940 h 348269"/>
                      <a:gd name="connsiteX18" fmla="*/ 134420 w 179720"/>
                      <a:gd name="connsiteY18" fmla="*/ 305500 h 348269"/>
                      <a:gd name="connsiteX19" fmla="*/ 146640 w 179720"/>
                      <a:gd name="connsiteY19" fmla="*/ 274950 h 348269"/>
                      <a:gd name="connsiteX20" fmla="*/ 158860 w 179720"/>
                      <a:gd name="connsiteY20" fmla="*/ 238290 h 348269"/>
                      <a:gd name="connsiteX21" fmla="*/ 164970 w 179720"/>
                      <a:gd name="connsiteY21" fmla="*/ 195520 h 348269"/>
                      <a:gd name="connsiteX22" fmla="*/ 164970 w 179720"/>
                      <a:gd name="connsiteY22" fmla="*/ 103870 h 348269"/>
                      <a:gd name="connsiteX23" fmla="*/ 152750 w 179720"/>
                      <a:gd name="connsiteY23" fmla="*/ 61100 h 348269"/>
                      <a:gd name="connsiteX24" fmla="*/ 146640 w 179720"/>
                      <a:gd name="connsiteY24" fmla="*/ 42770 h 348269"/>
                      <a:gd name="connsiteX25" fmla="*/ 140530 w 179720"/>
                      <a:gd name="connsiteY25" fmla="*/ 36660 h 348269"/>
                      <a:gd name="connsiteX26" fmla="*/ 134420 w 179720"/>
                      <a:gd name="connsiteY26" fmla="*/ 30550 h 348269"/>
                      <a:gd name="connsiteX27" fmla="*/ 103870 w 179720"/>
                      <a:gd name="connsiteY27" fmla="*/ 18330 h 348269"/>
                      <a:gd name="connsiteX28" fmla="*/ 73320 w 179720"/>
                      <a:gd name="connsiteY28" fmla="*/ 30550 h 348269"/>
                      <a:gd name="connsiteX29" fmla="*/ 30550 w 179720"/>
                      <a:gd name="connsiteY29" fmla="*/ 67210 h 348269"/>
                      <a:gd name="connsiteX30" fmla="*/ 0 w 179720"/>
                      <a:gd name="connsiteY30" fmla="*/ 7943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9720" h="348269">
                        <a:moveTo>
                          <a:pt x="0" y="79430"/>
                        </a:moveTo>
                        <a:cubicBezTo>
                          <a:pt x="0" y="79430"/>
                          <a:pt x="6110" y="73320"/>
                          <a:pt x="12220" y="61100"/>
                        </a:cubicBezTo>
                        <a:cubicBezTo>
                          <a:pt x="18330" y="48880"/>
                          <a:pt x="30550" y="36660"/>
                          <a:pt x="54990" y="18330"/>
                        </a:cubicBezTo>
                        <a:cubicBezTo>
                          <a:pt x="67210" y="12220"/>
                          <a:pt x="73320" y="6110"/>
                          <a:pt x="91650" y="0"/>
                        </a:cubicBezTo>
                        <a:cubicBezTo>
                          <a:pt x="97760" y="0"/>
                          <a:pt x="109980" y="0"/>
                          <a:pt x="116090" y="0"/>
                        </a:cubicBezTo>
                        <a:cubicBezTo>
                          <a:pt x="122200" y="0"/>
                          <a:pt x="122200" y="6110"/>
                          <a:pt x="128310" y="6110"/>
                        </a:cubicBezTo>
                        <a:cubicBezTo>
                          <a:pt x="128310" y="6110"/>
                          <a:pt x="134420" y="6110"/>
                          <a:pt x="134420" y="12220"/>
                        </a:cubicBezTo>
                        <a:lnTo>
                          <a:pt x="140530" y="18330"/>
                        </a:lnTo>
                        <a:cubicBezTo>
                          <a:pt x="146640" y="24440"/>
                          <a:pt x="152750" y="30550"/>
                          <a:pt x="152750" y="36660"/>
                        </a:cubicBezTo>
                        <a:cubicBezTo>
                          <a:pt x="158860" y="42770"/>
                          <a:pt x="158860" y="48880"/>
                          <a:pt x="164970" y="61100"/>
                        </a:cubicBezTo>
                        <a:cubicBezTo>
                          <a:pt x="171080" y="73320"/>
                          <a:pt x="177190" y="91650"/>
                          <a:pt x="177190" y="109980"/>
                        </a:cubicBezTo>
                        <a:cubicBezTo>
                          <a:pt x="183300" y="140530"/>
                          <a:pt x="177190" y="177190"/>
                          <a:pt x="171080" y="201630"/>
                        </a:cubicBezTo>
                        <a:cubicBezTo>
                          <a:pt x="171080" y="213850"/>
                          <a:pt x="164970" y="232180"/>
                          <a:pt x="158860" y="244400"/>
                        </a:cubicBezTo>
                        <a:cubicBezTo>
                          <a:pt x="152750" y="256620"/>
                          <a:pt x="152750" y="268840"/>
                          <a:pt x="146640" y="281060"/>
                        </a:cubicBezTo>
                        <a:cubicBezTo>
                          <a:pt x="140530" y="293280"/>
                          <a:pt x="134420" y="299390"/>
                          <a:pt x="134420" y="311610"/>
                        </a:cubicBezTo>
                        <a:cubicBezTo>
                          <a:pt x="128310" y="317720"/>
                          <a:pt x="122200" y="329940"/>
                          <a:pt x="122200" y="329940"/>
                        </a:cubicBezTo>
                        <a:cubicBezTo>
                          <a:pt x="116090" y="342159"/>
                          <a:pt x="109980" y="348269"/>
                          <a:pt x="109980" y="348269"/>
                        </a:cubicBezTo>
                        <a:cubicBezTo>
                          <a:pt x="109980" y="348269"/>
                          <a:pt x="116090" y="342159"/>
                          <a:pt x="122200" y="329940"/>
                        </a:cubicBezTo>
                        <a:cubicBezTo>
                          <a:pt x="128310" y="323830"/>
                          <a:pt x="128310" y="317720"/>
                          <a:pt x="134420" y="305500"/>
                        </a:cubicBezTo>
                        <a:cubicBezTo>
                          <a:pt x="140530" y="299390"/>
                          <a:pt x="140530" y="287170"/>
                          <a:pt x="146640" y="274950"/>
                        </a:cubicBezTo>
                        <a:cubicBezTo>
                          <a:pt x="152750" y="262730"/>
                          <a:pt x="152750" y="250510"/>
                          <a:pt x="158860" y="238290"/>
                        </a:cubicBezTo>
                        <a:cubicBezTo>
                          <a:pt x="164970" y="226070"/>
                          <a:pt x="164970" y="213850"/>
                          <a:pt x="164970" y="195520"/>
                        </a:cubicBezTo>
                        <a:cubicBezTo>
                          <a:pt x="171080" y="164970"/>
                          <a:pt x="171080" y="134420"/>
                          <a:pt x="164970" y="103870"/>
                        </a:cubicBezTo>
                        <a:cubicBezTo>
                          <a:pt x="164970" y="91650"/>
                          <a:pt x="158860" y="73320"/>
                          <a:pt x="152750" y="61100"/>
                        </a:cubicBezTo>
                        <a:cubicBezTo>
                          <a:pt x="152750" y="54990"/>
                          <a:pt x="146640" y="48880"/>
                          <a:pt x="146640" y="42770"/>
                        </a:cubicBezTo>
                        <a:cubicBezTo>
                          <a:pt x="146640" y="36660"/>
                          <a:pt x="140530" y="36660"/>
                          <a:pt x="140530" y="36660"/>
                        </a:cubicBezTo>
                        <a:cubicBezTo>
                          <a:pt x="140530" y="36660"/>
                          <a:pt x="134420" y="30550"/>
                          <a:pt x="134420" y="30550"/>
                        </a:cubicBezTo>
                        <a:cubicBezTo>
                          <a:pt x="122200" y="18330"/>
                          <a:pt x="116090" y="18330"/>
                          <a:pt x="103870" y="18330"/>
                        </a:cubicBezTo>
                        <a:cubicBezTo>
                          <a:pt x="91650" y="18330"/>
                          <a:pt x="79430" y="24440"/>
                          <a:pt x="73320" y="30550"/>
                        </a:cubicBezTo>
                        <a:cubicBezTo>
                          <a:pt x="54990" y="42770"/>
                          <a:pt x="42770" y="54990"/>
                          <a:pt x="30550" y="67210"/>
                        </a:cubicBezTo>
                        <a:cubicBezTo>
                          <a:pt x="0" y="73320"/>
                          <a:pt x="0" y="79430"/>
                          <a:pt x="0" y="7943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95" name="Freeform: Shape 94">
                <a:extLst>
                  <a:ext uri="{FF2B5EF4-FFF2-40B4-BE49-F238E27FC236}">
                    <a16:creationId xmlns:a16="http://schemas.microsoft.com/office/drawing/2014/main" id="{E28E3FA6-0FD3-48FE-95C5-372C1D23152F}"/>
                  </a:ext>
                </a:extLst>
              </p:cNvPr>
              <p:cNvSpPr/>
              <p:nvPr/>
            </p:nvSpPr>
            <p:spPr>
              <a:xfrm>
                <a:off x="2511387" y="5906762"/>
                <a:ext cx="216785" cy="311609"/>
              </a:xfrm>
              <a:custGeom>
                <a:avLst/>
                <a:gdLst>
                  <a:gd name="connsiteX0" fmla="*/ 117013 w 216785"/>
                  <a:gd name="connsiteY0" fmla="*/ 0 h 311609"/>
                  <a:gd name="connsiteX1" fmla="*/ 98683 w 216785"/>
                  <a:gd name="connsiteY1" fmla="*/ 79430 h 311609"/>
                  <a:gd name="connsiteX2" fmla="*/ 68133 w 216785"/>
                  <a:gd name="connsiteY2" fmla="*/ 244400 h 311609"/>
                  <a:gd name="connsiteX3" fmla="*/ 923 w 216785"/>
                  <a:gd name="connsiteY3" fmla="*/ 311610 h 311609"/>
                  <a:gd name="connsiteX4" fmla="*/ 68133 w 216785"/>
                  <a:gd name="connsiteY4" fmla="*/ 299390 h 311609"/>
                  <a:gd name="connsiteX5" fmla="*/ 214773 w 216785"/>
                  <a:gd name="connsiteY5" fmla="*/ 54990 h 311609"/>
                  <a:gd name="connsiteX6" fmla="*/ 117013 w 216785"/>
                  <a:gd name="connsiteY6" fmla="*/ 0 h 3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785" h="311609">
                    <a:moveTo>
                      <a:pt x="117013" y="0"/>
                    </a:moveTo>
                    <a:cubicBezTo>
                      <a:pt x="43693" y="12220"/>
                      <a:pt x="43693" y="79430"/>
                      <a:pt x="98683" y="79430"/>
                    </a:cubicBezTo>
                    <a:cubicBezTo>
                      <a:pt x="153673" y="79430"/>
                      <a:pt x="178113" y="189410"/>
                      <a:pt x="68133" y="244400"/>
                    </a:cubicBezTo>
                    <a:cubicBezTo>
                      <a:pt x="19253" y="262730"/>
                      <a:pt x="-5187" y="293280"/>
                      <a:pt x="923" y="311610"/>
                    </a:cubicBezTo>
                    <a:cubicBezTo>
                      <a:pt x="19253" y="311610"/>
                      <a:pt x="43693" y="305499"/>
                      <a:pt x="68133" y="299390"/>
                    </a:cubicBezTo>
                    <a:cubicBezTo>
                      <a:pt x="184223" y="250510"/>
                      <a:pt x="226993" y="134420"/>
                      <a:pt x="214773" y="54990"/>
                    </a:cubicBezTo>
                    <a:cubicBezTo>
                      <a:pt x="196443" y="24440"/>
                      <a:pt x="165893" y="0"/>
                      <a:pt x="117013"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6" name="Graphic 16">
                <a:extLst>
                  <a:ext uri="{FF2B5EF4-FFF2-40B4-BE49-F238E27FC236}">
                    <a16:creationId xmlns:a16="http://schemas.microsoft.com/office/drawing/2014/main" id="{03BD2DF8-1F76-4F6A-BB5E-36E30C85CEFB}"/>
                  </a:ext>
                </a:extLst>
              </p:cNvPr>
              <p:cNvGrpSpPr/>
              <p:nvPr/>
            </p:nvGrpSpPr>
            <p:grpSpPr>
              <a:xfrm>
                <a:off x="760307" y="4042327"/>
                <a:ext cx="2644274" cy="2287629"/>
                <a:chOff x="760307" y="4042327"/>
                <a:chExt cx="2644274" cy="2287629"/>
              </a:xfrm>
              <a:solidFill>
                <a:srgbClr val="333332"/>
              </a:solidFill>
            </p:grpSpPr>
            <p:sp>
              <p:nvSpPr>
                <p:cNvPr id="146" name="Freeform: Shape 145">
                  <a:extLst>
                    <a:ext uri="{FF2B5EF4-FFF2-40B4-BE49-F238E27FC236}">
                      <a16:creationId xmlns:a16="http://schemas.microsoft.com/office/drawing/2014/main" id="{300C4291-1B11-4D37-9755-862837103186}"/>
                    </a:ext>
                  </a:extLst>
                </p:cNvPr>
                <p:cNvSpPr/>
                <p:nvPr/>
              </p:nvSpPr>
              <p:spPr>
                <a:xfrm>
                  <a:off x="760307" y="4122644"/>
                  <a:ext cx="1739782" cy="1185338"/>
                </a:xfrm>
                <a:custGeom>
                  <a:avLst/>
                  <a:gdLst>
                    <a:gd name="connsiteX0" fmla="*/ 1739783 w 1739782"/>
                    <a:gd name="connsiteY0" fmla="*/ 910389 h 1185338"/>
                    <a:gd name="connsiteX1" fmla="*/ 1483163 w 1739782"/>
                    <a:gd name="connsiteY1" fmla="*/ 1105909 h 1185338"/>
                    <a:gd name="connsiteX2" fmla="*/ 1415953 w 1739782"/>
                    <a:gd name="connsiteY2" fmla="*/ 1063139 h 1185338"/>
                    <a:gd name="connsiteX3" fmla="*/ 1605363 w 1739782"/>
                    <a:gd name="connsiteY3" fmla="*/ 806519 h 1185338"/>
                    <a:gd name="connsiteX4" fmla="*/ 1257093 w 1739782"/>
                    <a:gd name="connsiteY4" fmla="*/ 971489 h 1185338"/>
                    <a:gd name="connsiteX5" fmla="*/ 1153222 w 1739782"/>
                    <a:gd name="connsiteY5" fmla="*/ 910389 h 1185338"/>
                    <a:gd name="connsiteX6" fmla="*/ 1385403 w 1739782"/>
                    <a:gd name="connsiteY6" fmla="*/ 678209 h 1185338"/>
                    <a:gd name="connsiteX7" fmla="*/ 982142 w 1739782"/>
                    <a:gd name="connsiteY7" fmla="*/ 830959 h 1185338"/>
                    <a:gd name="connsiteX8" fmla="*/ 859942 w 1739782"/>
                    <a:gd name="connsiteY8" fmla="*/ 775969 h 1185338"/>
                    <a:gd name="connsiteX9" fmla="*/ 1147112 w 1739782"/>
                    <a:gd name="connsiteY9" fmla="*/ 562119 h 1185338"/>
                    <a:gd name="connsiteX10" fmla="*/ 701082 w 1739782"/>
                    <a:gd name="connsiteY10" fmla="*/ 714869 h 1185338"/>
                    <a:gd name="connsiteX11" fmla="*/ 523892 w 1739782"/>
                    <a:gd name="connsiteY11" fmla="*/ 617109 h 1185338"/>
                    <a:gd name="connsiteX12" fmla="*/ 921042 w 1739782"/>
                    <a:gd name="connsiteY12" fmla="*/ 427699 h 1185338"/>
                    <a:gd name="connsiteX13" fmla="*/ 261162 w 1739782"/>
                    <a:gd name="connsiteY13" fmla="*/ 537679 h 1185338"/>
                    <a:gd name="connsiteX14" fmla="*/ 200062 w 1739782"/>
                    <a:gd name="connsiteY14" fmla="*/ 501019 h 1185338"/>
                    <a:gd name="connsiteX15" fmla="*/ 560552 w 1739782"/>
                    <a:gd name="connsiteY15" fmla="*/ 281060 h 1185338"/>
                    <a:gd name="connsiteX16" fmla="*/ 169512 w 1739782"/>
                    <a:gd name="connsiteY16" fmla="*/ 403259 h 1185338"/>
                    <a:gd name="connsiteX17" fmla="*/ 548332 w 1739782"/>
                    <a:gd name="connsiteY17" fmla="*/ 109980 h 1185338"/>
                    <a:gd name="connsiteX18" fmla="*/ 267272 w 1739782"/>
                    <a:gd name="connsiteY18" fmla="*/ 171080 h 1185338"/>
                    <a:gd name="connsiteX19" fmla="*/ 603322 w 1739782"/>
                    <a:gd name="connsiteY19" fmla="*/ 6110 h 1185338"/>
                    <a:gd name="connsiteX20" fmla="*/ 603322 w 1739782"/>
                    <a:gd name="connsiteY20" fmla="*/ 0 h 1185338"/>
                    <a:gd name="connsiteX21" fmla="*/ 83972 w 1739782"/>
                    <a:gd name="connsiteY21" fmla="*/ 268840 h 1185338"/>
                    <a:gd name="connsiteX22" fmla="*/ 206172 w 1739782"/>
                    <a:gd name="connsiteY22" fmla="*/ 250510 h 1185338"/>
                    <a:gd name="connsiteX23" fmla="*/ 10652 w 1739782"/>
                    <a:gd name="connsiteY23" fmla="*/ 672099 h 1185338"/>
                    <a:gd name="connsiteX24" fmla="*/ 59532 w 1739782"/>
                    <a:gd name="connsiteY24" fmla="*/ 610999 h 1185338"/>
                    <a:gd name="connsiteX25" fmla="*/ 90082 w 1739782"/>
                    <a:gd name="connsiteY25" fmla="*/ 843179 h 1185338"/>
                    <a:gd name="connsiteX26" fmla="*/ 114522 w 1739782"/>
                    <a:gd name="connsiteY26" fmla="*/ 1050919 h 1185338"/>
                    <a:gd name="connsiteX27" fmla="*/ 224502 w 1739782"/>
                    <a:gd name="connsiteY27" fmla="*/ 641549 h 1185338"/>
                    <a:gd name="connsiteX28" fmla="*/ 267272 w 1739782"/>
                    <a:gd name="connsiteY28" fmla="*/ 653769 h 1185338"/>
                    <a:gd name="connsiteX29" fmla="*/ 743852 w 1739782"/>
                    <a:gd name="connsiteY29" fmla="*/ 464359 h 1185338"/>
                    <a:gd name="connsiteX30" fmla="*/ 371142 w 1739782"/>
                    <a:gd name="connsiteY30" fmla="*/ 672099 h 1185338"/>
                    <a:gd name="connsiteX31" fmla="*/ 694972 w 1739782"/>
                    <a:gd name="connsiteY31" fmla="*/ 806519 h 1185338"/>
                    <a:gd name="connsiteX32" fmla="*/ 963812 w 1739782"/>
                    <a:gd name="connsiteY32" fmla="*/ 635439 h 1185338"/>
                    <a:gd name="connsiteX33" fmla="*/ 762182 w 1739782"/>
                    <a:gd name="connsiteY33" fmla="*/ 837069 h 1185338"/>
                    <a:gd name="connsiteX34" fmla="*/ 976032 w 1739782"/>
                    <a:gd name="connsiteY34" fmla="*/ 916499 h 1185338"/>
                    <a:gd name="connsiteX35" fmla="*/ 1238762 w 1739782"/>
                    <a:gd name="connsiteY35" fmla="*/ 739309 h 1185338"/>
                    <a:gd name="connsiteX36" fmla="*/ 1043242 w 1739782"/>
                    <a:gd name="connsiteY36" fmla="*/ 947049 h 1185338"/>
                    <a:gd name="connsiteX37" fmla="*/ 1244872 w 1739782"/>
                    <a:gd name="connsiteY37" fmla="*/ 1050919 h 1185338"/>
                    <a:gd name="connsiteX38" fmla="*/ 1495383 w 1739782"/>
                    <a:gd name="connsiteY38" fmla="*/ 904279 h 1185338"/>
                    <a:gd name="connsiteX39" fmla="*/ 1318193 w 1739782"/>
                    <a:gd name="connsiteY39" fmla="*/ 1105909 h 1185338"/>
                    <a:gd name="connsiteX40" fmla="*/ 1458723 w 1739782"/>
                    <a:gd name="connsiteY40" fmla="*/ 1185338 h 1185338"/>
                    <a:gd name="connsiteX41" fmla="*/ 1666463 w 1739782"/>
                    <a:gd name="connsiteY41" fmla="*/ 1032589 h 1185338"/>
                    <a:gd name="connsiteX42" fmla="*/ 1678683 w 1739782"/>
                    <a:gd name="connsiteY42" fmla="*/ 1026479 h 1185338"/>
                    <a:gd name="connsiteX43" fmla="*/ 1739783 w 1739782"/>
                    <a:gd name="connsiteY43" fmla="*/ 910389 h 118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9782" h="1185338">
                      <a:moveTo>
                        <a:pt x="1739783" y="910389"/>
                      </a:moveTo>
                      <a:cubicBezTo>
                        <a:pt x="1642023" y="1032589"/>
                        <a:pt x="1483163" y="1105909"/>
                        <a:pt x="1483163" y="1105909"/>
                      </a:cubicBezTo>
                      <a:lnTo>
                        <a:pt x="1415953" y="1063139"/>
                      </a:lnTo>
                      <a:lnTo>
                        <a:pt x="1605363" y="806519"/>
                      </a:lnTo>
                      <a:lnTo>
                        <a:pt x="1257093" y="971489"/>
                      </a:lnTo>
                      <a:lnTo>
                        <a:pt x="1153222" y="910389"/>
                      </a:lnTo>
                      <a:cubicBezTo>
                        <a:pt x="1153222" y="910389"/>
                        <a:pt x="1269312" y="757639"/>
                        <a:pt x="1385403" y="678209"/>
                      </a:cubicBezTo>
                      <a:cubicBezTo>
                        <a:pt x="1134892" y="647659"/>
                        <a:pt x="982142" y="830959"/>
                        <a:pt x="982142" y="830959"/>
                      </a:cubicBezTo>
                      <a:lnTo>
                        <a:pt x="859942" y="775969"/>
                      </a:lnTo>
                      <a:cubicBezTo>
                        <a:pt x="859942" y="775969"/>
                        <a:pt x="976032" y="641549"/>
                        <a:pt x="1147112" y="562119"/>
                      </a:cubicBezTo>
                      <a:cubicBezTo>
                        <a:pt x="908822" y="562119"/>
                        <a:pt x="701082" y="714869"/>
                        <a:pt x="701082" y="714869"/>
                      </a:cubicBezTo>
                      <a:lnTo>
                        <a:pt x="523892" y="617109"/>
                      </a:lnTo>
                      <a:cubicBezTo>
                        <a:pt x="523892" y="617109"/>
                        <a:pt x="676642" y="488799"/>
                        <a:pt x="921042" y="427699"/>
                      </a:cubicBezTo>
                      <a:cubicBezTo>
                        <a:pt x="664422" y="317720"/>
                        <a:pt x="261162" y="537679"/>
                        <a:pt x="261162" y="537679"/>
                      </a:cubicBezTo>
                      <a:cubicBezTo>
                        <a:pt x="261162" y="537679"/>
                        <a:pt x="261162" y="537679"/>
                        <a:pt x="200062" y="501019"/>
                      </a:cubicBezTo>
                      <a:cubicBezTo>
                        <a:pt x="310042" y="366600"/>
                        <a:pt x="560552" y="281060"/>
                        <a:pt x="560552" y="281060"/>
                      </a:cubicBezTo>
                      <a:cubicBezTo>
                        <a:pt x="560552" y="281060"/>
                        <a:pt x="328372" y="268840"/>
                        <a:pt x="169512" y="403259"/>
                      </a:cubicBezTo>
                      <a:cubicBezTo>
                        <a:pt x="291712" y="189410"/>
                        <a:pt x="548332" y="109980"/>
                        <a:pt x="548332" y="109980"/>
                      </a:cubicBezTo>
                      <a:cubicBezTo>
                        <a:pt x="548332" y="109980"/>
                        <a:pt x="450572" y="85540"/>
                        <a:pt x="267272" y="171080"/>
                      </a:cubicBezTo>
                      <a:cubicBezTo>
                        <a:pt x="395582" y="67210"/>
                        <a:pt x="603322" y="6110"/>
                        <a:pt x="603322" y="6110"/>
                      </a:cubicBezTo>
                      <a:lnTo>
                        <a:pt x="603322" y="0"/>
                      </a:lnTo>
                      <a:cubicBezTo>
                        <a:pt x="169512" y="109980"/>
                        <a:pt x="83972" y="268840"/>
                        <a:pt x="83972" y="268840"/>
                      </a:cubicBezTo>
                      <a:cubicBezTo>
                        <a:pt x="83972" y="268840"/>
                        <a:pt x="96192" y="250510"/>
                        <a:pt x="206172" y="250510"/>
                      </a:cubicBezTo>
                      <a:cubicBezTo>
                        <a:pt x="-68778" y="384930"/>
                        <a:pt x="10652" y="672099"/>
                        <a:pt x="10652" y="672099"/>
                      </a:cubicBezTo>
                      <a:lnTo>
                        <a:pt x="59532" y="610999"/>
                      </a:lnTo>
                      <a:cubicBezTo>
                        <a:pt x="59532" y="610999"/>
                        <a:pt x="35092" y="708759"/>
                        <a:pt x="90082" y="843179"/>
                      </a:cubicBezTo>
                      <a:cubicBezTo>
                        <a:pt x="145072" y="971489"/>
                        <a:pt x="114522" y="1050919"/>
                        <a:pt x="114522" y="1050919"/>
                      </a:cubicBezTo>
                      <a:cubicBezTo>
                        <a:pt x="181732" y="940939"/>
                        <a:pt x="181732" y="751529"/>
                        <a:pt x="224502" y="641549"/>
                      </a:cubicBezTo>
                      <a:cubicBezTo>
                        <a:pt x="267272" y="653769"/>
                        <a:pt x="267272" y="653769"/>
                        <a:pt x="267272" y="653769"/>
                      </a:cubicBezTo>
                      <a:cubicBezTo>
                        <a:pt x="267272" y="653769"/>
                        <a:pt x="481122" y="446029"/>
                        <a:pt x="743852" y="464359"/>
                      </a:cubicBezTo>
                      <a:cubicBezTo>
                        <a:pt x="456682" y="568229"/>
                        <a:pt x="371142" y="672099"/>
                        <a:pt x="371142" y="672099"/>
                      </a:cubicBezTo>
                      <a:cubicBezTo>
                        <a:pt x="371142" y="672099"/>
                        <a:pt x="621652" y="751529"/>
                        <a:pt x="694972" y="806519"/>
                      </a:cubicBezTo>
                      <a:cubicBezTo>
                        <a:pt x="780512" y="702649"/>
                        <a:pt x="963812" y="635439"/>
                        <a:pt x="963812" y="635439"/>
                      </a:cubicBezTo>
                      <a:cubicBezTo>
                        <a:pt x="963812" y="635439"/>
                        <a:pt x="823282" y="727089"/>
                        <a:pt x="762182" y="837069"/>
                      </a:cubicBezTo>
                      <a:cubicBezTo>
                        <a:pt x="896602" y="861509"/>
                        <a:pt x="976032" y="916499"/>
                        <a:pt x="976032" y="916499"/>
                      </a:cubicBezTo>
                      <a:cubicBezTo>
                        <a:pt x="976032" y="916499"/>
                        <a:pt x="1079902" y="782079"/>
                        <a:pt x="1238762" y="739309"/>
                      </a:cubicBezTo>
                      <a:cubicBezTo>
                        <a:pt x="1110452" y="830959"/>
                        <a:pt x="1043242" y="947049"/>
                        <a:pt x="1043242" y="947049"/>
                      </a:cubicBezTo>
                      <a:lnTo>
                        <a:pt x="1244872" y="1050919"/>
                      </a:lnTo>
                      <a:cubicBezTo>
                        <a:pt x="1244872" y="1050919"/>
                        <a:pt x="1367073" y="959269"/>
                        <a:pt x="1495383" y="904279"/>
                      </a:cubicBezTo>
                      <a:cubicBezTo>
                        <a:pt x="1367073" y="1020369"/>
                        <a:pt x="1318193" y="1105909"/>
                        <a:pt x="1318193" y="1105909"/>
                      </a:cubicBezTo>
                      <a:lnTo>
                        <a:pt x="1458723" y="1185338"/>
                      </a:lnTo>
                      <a:cubicBezTo>
                        <a:pt x="1458723" y="1185338"/>
                        <a:pt x="1587033" y="1118129"/>
                        <a:pt x="1666463" y="1032589"/>
                      </a:cubicBezTo>
                      <a:lnTo>
                        <a:pt x="1678683" y="1026479"/>
                      </a:lnTo>
                      <a:cubicBezTo>
                        <a:pt x="1697013" y="1008149"/>
                        <a:pt x="1709233" y="977599"/>
                        <a:pt x="1739783" y="910389"/>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Shape 146">
                  <a:extLst>
                    <a:ext uri="{FF2B5EF4-FFF2-40B4-BE49-F238E27FC236}">
                      <a16:creationId xmlns:a16="http://schemas.microsoft.com/office/drawing/2014/main" id="{3AFBB515-81B9-46B0-B357-A8EB2837B501}"/>
                    </a:ext>
                  </a:extLst>
                </p:cNvPr>
                <p:cNvSpPr/>
                <p:nvPr/>
              </p:nvSpPr>
              <p:spPr>
                <a:xfrm>
                  <a:off x="2017400" y="4042327"/>
                  <a:ext cx="1387182" cy="2287629"/>
                </a:xfrm>
                <a:custGeom>
                  <a:avLst/>
                  <a:gdLst>
                    <a:gd name="connsiteX0" fmla="*/ 1374751 w 1387182"/>
                    <a:gd name="connsiteY0" fmla="*/ 1351196 h 2287629"/>
                    <a:gd name="connsiteX1" fmla="*/ 1173121 w 1387182"/>
                    <a:gd name="connsiteY1" fmla="*/ 605777 h 2287629"/>
                    <a:gd name="connsiteX2" fmla="*/ 1301431 w 1387182"/>
                    <a:gd name="connsiteY2" fmla="*/ 593557 h 2287629"/>
                    <a:gd name="connsiteX3" fmla="*/ 1075361 w 1387182"/>
                    <a:gd name="connsiteY3" fmla="*/ 550787 h 2287629"/>
                    <a:gd name="connsiteX4" fmla="*/ 1044811 w 1387182"/>
                    <a:gd name="connsiteY4" fmla="*/ 349157 h 2287629"/>
                    <a:gd name="connsiteX5" fmla="*/ 1002041 w 1387182"/>
                    <a:gd name="connsiteY5" fmla="*/ 483577 h 2287629"/>
                    <a:gd name="connsiteX6" fmla="*/ 73320 w 1387182"/>
                    <a:gd name="connsiteY6" fmla="*/ 888 h 2287629"/>
                    <a:gd name="connsiteX7" fmla="*/ 0 w 1387182"/>
                    <a:gd name="connsiteY7" fmla="*/ 888 h 2287629"/>
                    <a:gd name="connsiteX8" fmla="*/ 6110 w 1387182"/>
                    <a:gd name="connsiteY8" fmla="*/ 888 h 2287629"/>
                    <a:gd name="connsiteX9" fmla="*/ 922611 w 1387182"/>
                    <a:gd name="connsiteY9" fmla="*/ 538567 h 2287629"/>
                    <a:gd name="connsiteX10" fmla="*/ 476580 w 1387182"/>
                    <a:gd name="connsiteY10" fmla="*/ 294167 h 2287629"/>
                    <a:gd name="connsiteX11" fmla="*/ 812631 w 1387182"/>
                    <a:gd name="connsiteY11" fmla="*/ 685207 h 2287629"/>
                    <a:gd name="connsiteX12" fmla="*/ 1160901 w 1387182"/>
                    <a:gd name="connsiteY12" fmla="*/ 837956 h 2287629"/>
                    <a:gd name="connsiteX13" fmla="*/ 1069251 w 1387182"/>
                    <a:gd name="connsiteY13" fmla="*/ 617997 h 2287629"/>
                    <a:gd name="connsiteX14" fmla="*/ 1283101 w 1387182"/>
                    <a:gd name="connsiteY14" fmla="*/ 1186226 h 2287629"/>
                    <a:gd name="connsiteX15" fmla="*/ 1148681 w 1387182"/>
                    <a:gd name="connsiteY15" fmla="*/ 1039586 h 2287629"/>
                    <a:gd name="connsiteX16" fmla="*/ 1203671 w 1387182"/>
                    <a:gd name="connsiteY16" fmla="*/ 1320646 h 2287629"/>
                    <a:gd name="connsiteX17" fmla="*/ 1105911 w 1387182"/>
                    <a:gd name="connsiteY17" fmla="*/ 1094576 h 2287629"/>
                    <a:gd name="connsiteX18" fmla="*/ 1112021 w 1387182"/>
                    <a:gd name="connsiteY18" fmla="*/ 1595596 h 2287629"/>
                    <a:gd name="connsiteX19" fmla="*/ 965381 w 1387182"/>
                    <a:gd name="connsiteY19" fmla="*/ 1265656 h 2287629"/>
                    <a:gd name="connsiteX20" fmla="*/ 879841 w 1387182"/>
                    <a:gd name="connsiteY20" fmla="*/ 1723905 h 2287629"/>
                    <a:gd name="connsiteX21" fmla="*/ 788191 w 1387182"/>
                    <a:gd name="connsiteY21" fmla="*/ 1387856 h 2287629"/>
                    <a:gd name="connsiteX22" fmla="*/ 727090 w 1387182"/>
                    <a:gd name="connsiteY22" fmla="*/ 1595596 h 2287629"/>
                    <a:gd name="connsiteX23" fmla="*/ 702650 w 1387182"/>
                    <a:gd name="connsiteY23" fmla="*/ 1296206 h 2287629"/>
                    <a:gd name="connsiteX24" fmla="*/ 568230 w 1387182"/>
                    <a:gd name="connsiteY24" fmla="*/ 1693355 h 2287629"/>
                    <a:gd name="connsiteX25" fmla="*/ 623220 w 1387182"/>
                    <a:gd name="connsiteY25" fmla="*/ 1051806 h 2287629"/>
                    <a:gd name="connsiteX26" fmla="*/ 507130 w 1387182"/>
                    <a:gd name="connsiteY26" fmla="*/ 1210666 h 2287629"/>
                    <a:gd name="connsiteX27" fmla="*/ 549900 w 1387182"/>
                    <a:gd name="connsiteY27" fmla="*/ 1002926 h 2287629"/>
                    <a:gd name="connsiteX28" fmla="*/ 427700 w 1387182"/>
                    <a:gd name="connsiteY28" fmla="*/ 1094576 h 2287629"/>
                    <a:gd name="connsiteX29" fmla="*/ 415480 w 1387182"/>
                    <a:gd name="connsiteY29" fmla="*/ 1100686 h 2287629"/>
                    <a:gd name="connsiteX30" fmla="*/ 293280 w 1387182"/>
                    <a:gd name="connsiteY30" fmla="*/ 1259546 h 2287629"/>
                    <a:gd name="connsiteX31" fmla="*/ 452140 w 1387182"/>
                    <a:gd name="connsiteY31" fmla="*/ 1155676 h 2287629"/>
                    <a:gd name="connsiteX32" fmla="*/ 427700 w 1387182"/>
                    <a:gd name="connsiteY32" fmla="*/ 1326756 h 2287629"/>
                    <a:gd name="connsiteX33" fmla="*/ 537680 w 1387182"/>
                    <a:gd name="connsiteY33" fmla="*/ 1216776 h 2287629"/>
                    <a:gd name="connsiteX34" fmla="*/ 384930 w 1387182"/>
                    <a:gd name="connsiteY34" fmla="*/ 1943865 h 2287629"/>
                    <a:gd name="connsiteX35" fmla="*/ 665990 w 1387182"/>
                    <a:gd name="connsiteY35" fmla="*/ 1858325 h 2287629"/>
                    <a:gd name="connsiteX36" fmla="*/ 549900 w 1387182"/>
                    <a:gd name="connsiteY36" fmla="*/ 2169935 h 2287629"/>
                    <a:gd name="connsiteX37" fmla="*/ 397150 w 1387182"/>
                    <a:gd name="connsiteY37" fmla="*/ 2078285 h 2287629"/>
                    <a:gd name="connsiteX38" fmla="*/ 250510 w 1387182"/>
                    <a:gd name="connsiteY38" fmla="*/ 2286025 h 2287629"/>
                    <a:gd name="connsiteX39" fmla="*/ 800411 w 1387182"/>
                    <a:gd name="connsiteY39" fmla="*/ 2047735 h 2287629"/>
                    <a:gd name="connsiteX40" fmla="*/ 782081 w 1387182"/>
                    <a:gd name="connsiteY40" fmla="*/ 2145495 h 2287629"/>
                    <a:gd name="connsiteX41" fmla="*/ 1112021 w 1387182"/>
                    <a:gd name="connsiteY41" fmla="*/ 1797225 h 2287629"/>
                    <a:gd name="connsiteX42" fmla="*/ 1160901 w 1387182"/>
                    <a:gd name="connsiteY42" fmla="*/ 1888875 h 2287629"/>
                    <a:gd name="connsiteX43" fmla="*/ 1215891 w 1387182"/>
                    <a:gd name="connsiteY43" fmla="*/ 1424516 h 2287629"/>
                    <a:gd name="connsiteX44" fmla="*/ 1276991 w 1387182"/>
                    <a:gd name="connsiteY44" fmla="*/ 1510056 h 2287629"/>
                    <a:gd name="connsiteX45" fmla="*/ 1258661 w 1387182"/>
                    <a:gd name="connsiteY45" fmla="*/ 1271766 h 2287629"/>
                    <a:gd name="connsiteX46" fmla="*/ 1374751 w 1387182"/>
                    <a:gd name="connsiteY46"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7182" h="2287629">
                      <a:moveTo>
                        <a:pt x="1374751" y="1351196"/>
                      </a:moveTo>
                      <a:cubicBezTo>
                        <a:pt x="1448071" y="746307"/>
                        <a:pt x="1173121" y="605777"/>
                        <a:pt x="1173121" y="605777"/>
                      </a:cubicBezTo>
                      <a:cubicBezTo>
                        <a:pt x="1173121" y="605777"/>
                        <a:pt x="1197561" y="593557"/>
                        <a:pt x="1301431" y="593557"/>
                      </a:cubicBezTo>
                      <a:cubicBezTo>
                        <a:pt x="1301431" y="593557"/>
                        <a:pt x="1191451" y="514127"/>
                        <a:pt x="1075361" y="550787"/>
                      </a:cubicBezTo>
                      <a:cubicBezTo>
                        <a:pt x="1087581" y="422477"/>
                        <a:pt x="1044811" y="349157"/>
                        <a:pt x="1044811" y="349157"/>
                      </a:cubicBezTo>
                      <a:cubicBezTo>
                        <a:pt x="1044811" y="349157"/>
                        <a:pt x="1044811" y="349157"/>
                        <a:pt x="1002041" y="483577"/>
                      </a:cubicBezTo>
                      <a:cubicBezTo>
                        <a:pt x="788191" y="6998"/>
                        <a:pt x="494910" y="-5222"/>
                        <a:pt x="73320" y="888"/>
                      </a:cubicBezTo>
                      <a:cubicBezTo>
                        <a:pt x="48880" y="888"/>
                        <a:pt x="24440" y="888"/>
                        <a:pt x="0" y="888"/>
                      </a:cubicBezTo>
                      <a:cubicBezTo>
                        <a:pt x="0" y="888"/>
                        <a:pt x="6110" y="888"/>
                        <a:pt x="6110" y="888"/>
                      </a:cubicBezTo>
                      <a:cubicBezTo>
                        <a:pt x="775970" y="19218"/>
                        <a:pt x="959271" y="385817"/>
                        <a:pt x="922611" y="538567"/>
                      </a:cubicBezTo>
                      <a:cubicBezTo>
                        <a:pt x="904281" y="324717"/>
                        <a:pt x="617110" y="220847"/>
                        <a:pt x="476580" y="294167"/>
                      </a:cubicBezTo>
                      <a:cubicBezTo>
                        <a:pt x="769861" y="300277"/>
                        <a:pt x="965381" y="544677"/>
                        <a:pt x="812631" y="685207"/>
                      </a:cubicBezTo>
                      <a:cubicBezTo>
                        <a:pt x="1081471" y="556897"/>
                        <a:pt x="1160901" y="837956"/>
                        <a:pt x="1160901" y="837956"/>
                      </a:cubicBezTo>
                      <a:cubicBezTo>
                        <a:pt x="1160901" y="837956"/>
                        <a:pt x="1185341" y="727977"/>
                        <a:pt x="1069251" y="617997"/>
                      </a:cubicBezTo>
                      <a:cubicBezTo>
                        <a:pt x="1283101" y="721867"/>
                        <a:pt x="1270881" y="923496"/>
                        <a:pt x="1283101" y="1186226"/>
                      </a:cubicBezTo>
                      <a:cubicBezTo>
                        <a:pt x="1234221" y="1094576"/>
                        <a:pt x="1148681" y="1039586"/>
                        <a:pt x="1148681" y="1039586"/>
                      </a:cubicBezTo>
                      <a:lnTo>
                        <a:pt x="1203671" y="1320646"/>
                      </a:lnTo>
                      <a:lnTo>
                        <a:pt x="1105911" y="1094576"/>
                      </a:lnTo>
                      <a:cubicBezTo>
                        <a:pt x="1105911" y="1094576"/>
                        <a:pt x="1154791" y="1296206"/>
                        <a:pt x="1112021" y="1595596"/>
                      </a:cubicBezTo>
                      <a:cubicBezTo>
                        <a:pt x="1124241" y="1424516"/>
                        <a:pt x="965381" y="1265656"/>
                        <a:pt x="965381" y="1265656"/>
                      </a:cubicBezTo>
                      <a:cubicBezTo>
                        <a:pt x="965381" y="1265656"/>
                        <a:pt x="947051" y="1503946"/>
                        <a:pt x="879841" y="1723905"/>
                      </a:cubicBezTo>
                      <a:cubicBezTo>
                        <a:pt x="892061" y="1528386"/>
                        <a:pt x="788191" y="1387856"/>
                        <a:pt x="788191" y="1387856"/>
                      </a:cubicBezTo>
                      <a:lnTo>
                        <a:pt x="727090" y="1595596"/>
                      </a:lnTo>
                      <a:lnTo>
                        <a:pt x="702650" y="1296206"/>
                      </a:lnTo>
                      <a:cubicBezTo>
                        <a:pt x="702650" y="1296206"/>
                        <a:pt x="665990" y="1479506"/>
                        <a:pt x="568230" y="1693355"/>
                      </a:cubicBezTo>
                      <a:cubicBezTo>
                        <a:pt x="635440" y="1412296"/>
                        <a:pt x="623220" y="1051806"/>
                        <a:pt x="623220" y="1051806"/>
                      </a:cubicBezTo>
                      <a:lnTo>
                        <a:pt x="507130" y="1210666"/>
                      </a:lnTo>
                      <a:lnTo>
                        <a:pt x="549900" y="1002926"/>
                      </a:lnTo>
                      <a:lnTo>
                        <a:pt x="427700" y="1094576"/>
                      </a:lnTo>
                      <a:cubicBezTo>
                        <a:pt x="421590" y="1100686"/>
                        <a:pt x="415480" y="1100686"/>
                        <a:pt x="415480" y="1100686"/>
                      </a:cubicBezTo>
                      <a:cubicBezTo>
                        <a:pt x="323830" y="1222886"/>
                        <a:pt x="293280" y="1259546"/>
                        <a:pt x="293280" y="1259546"/>
                      </a:cubicBezTo>
                      <a:lnTo>
                        <a:pt x="452140" y="1155676"/>
                      </a:lnTo>
                      <a:lnTo>
                        <a:pt x="427700" y="1326756"/>
                      </a:lnTo>
                      <a:lnTo>
                        <a:pt x="537680" y="1216776"/>
                      </a:lnTo>
                      <a:cubicBezTo>
                        <a:pt x="537680" y="1216776"/>
                        <a:pt x="513240" y="1711685"/>
                        <a:pt x="384930" y="1943865"/>
                      </a:cubicBezTo>
                      <a:cubicBezTo>
                        <a:pt x="488800" y="1839995"/>
                        <a:pt x="611000" y="1803335"/>
                        <a:pt x="665990" y="1858325"/>
                      </a:cubicBezTo>
                      <a:cubicBezTo>
                        <a:pt x="727090" y="1919425"/>
                        <a:pt x="708761" y="2108835"/>
                        <a:pt x="549900" y="2169935"/>
                      </a:cubicBezTo>
                      <a:cubicBezTo>
                        <a:pt x="409370" y="2224925"/>
                        <a:pt x="391040" y="2114945"/>
                        <a:pt x="397150" y="2078285"/>
                      </a:cubicBezTo>
                      <a:cubicBezTo>
                        <a:pt x="342160" y="2194375"/>
                        <a:pt x="250510" y="2286025"/>
                        <a:pt x="250510" y="2286025"/>
                      </a:cubicBezTo>
                      <a:cubicBezTo>
                        <a:pt x="659881" y="2310465"/>
                        <a:pt x="800411" y="2047735"/>
                        <a:pt x="800411" y="2047735"/>
                      </a:cubicBezTo>
                      <a:cubicBezTo>
                        <a:pt x="800411" y="2047735"/>
                        <a:pt x="806521" y="2096615"/>
                        <a:pt x="782081" y="2145495"/>
                      </a:cubicBezTo>
                      <a:cubicBezTo>
                        <a:pt x="947051" y="2090505"/>
                        <a:pt x="1112021" y="1901095"/>
                        <a:pt x="1112021" y="1797225"/>
                      </a:cubicBezTo>
                      <a:cubicBezTo>
                        <a:pt x="1148681" y="1839995"/>
                        <a:pt x="1160901" y="1888875"/>
                        <a:pt x="1160901" y="1888875"/>
                      </a:cubicBezTo>
                      <a:cubicBezTo>
                        <a:pt x="1307541" y="1583376"/>
                        <a:pt x="1215891" y="1424516"/>
                        <a:pt x="1215891" y="1424516"/>
                      </a:cubicBezTo>
                      <a:cubicBezTo>
                        <a:pt x="1215891" y="1424516"/>
                        <a:pt x="1270881" y="1473396"/>
                        <a:pt x="1276991" y="1510056"/>
                      </a:cubicBezTo>
                      <a:cubicBezTo>
                        <a:pt x="1319761" y="1338976"/>
                        <a:pt x="1258661" y="1271766"/>
                        <a:pt x="1258661" y="1271766"/>
                      </a:cubicBezTo>
                      <a:cubicBezTo>
                        <a:pt x="1258661" y="1271766"/>
                        <a:pt x="1307541" y="1277876"/>
                        <a:pt x="1374751" y="1351196"/>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Shape 147">
                  <a:extLst>
                    <a:ext uri="{FF2B5EF4-FFF2-40B4-BE49-F238E27FC236}">
                      <a16:creationId xmlns:a16="http://schemas.microsoft.com/office/drawing/2014/main" id="{4EA6399E-A074-439B-B70D-521711ACF5A9}"/>
                    </a:ext>
                  </a:extLst>
                </p:cNvPr>
                <p:cNvSpPr/>
                <p:nvPr/>
              </p:nvSpPr>
              <p:spPr>
                <a:xfrm>
                  <a:off x="2432880" y="5136903"/>
                  <a:ext cx="12219" cy="10123"/>
                </a:xfrm>
                <a:custGeom>
                  <a:avLst/>
                  <a:gdLst>
                    <a:gd name="connsiteX0" fmla="*/ 12220 w 12219"/>
                    <a:gd name="connsiteY0" fmla="*/ 0 h 10123"/>
                    <a:gd name="connsiteX1" fmla="*/ 0 w 12219"/>
                    <a:gd name="connsiteY1" fmla="*/ 6110 h 10123"/>
                    <a:gd name="connsiteX2" fmla="*/ 12220 w 12219"/>
                    <a:gd name="connsiteY2" fmla="*/ 0 h 10123"/>
                  </a:gdLst>
                  <a:ahLst/>
                  <a:cxnLst>
                    <a:cxn ang="0">
                      <a:pos x="connsiteX0" y="connsiteY0"/>
                    </a:cxn>
                    <a:cxn ang="0">
                      <a:pos x="connsiteX1" y="connsiteY1"/>
                    </a:cxn>
                    <a:cxn ang="0">
                      <a:pos x="connsiteX2" y="connsiteY2"/>
                    </a:cxn>
                  </a:cxnLst>
                  <a:rect l="l" t="t" r="r" b="b"/>
                  <a:pathLst>
                    <a:path w="12219" h="10123">
                      <a:moveTo>
                        <a:pt x="12220" y="0"/>
                      </a:moveTo>
                      <a:lnTo>
                        <a:pt x="0" y="6110"/>
                      </a:lnTo>
                      <a:cubicBezTo>
                        <a:pt x="0" y="12220"/>
                        <a:pt x="6110" y="12220"/>
                        <a:pt x="12220" y="0"/>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7" name="Freeform: Shape 96">
                <a:extLst>
                  <a:ext uri="{FF2B5EF4-FFF2-40B4-BE49-F238E27FC236}">
                    <a16:creationId xmlns:a16="http://schemas.microsoft.com/office/drawing/2014/main" id="{FB3BCDE3-44D4-478E-A754-8844A62E6E0C}"/>
                  </a:ext>
                </a:extLst>
              </p:cNvPr>
              <p:cNvSpPr/>
              <p:nvPr/>
            </p:nvSpPr>
            <p:spPr>
              <a:xfrm>
                <a:off x="1880485" y="4420375"/>
                <a:ext cx="925104" cy="670300"/>
              </a:xfrm>
              <a:custGeom>
                <a:avLst/>
                <a:gdLst>
                  <a:gd name="connsiteX0" fmla="*/ 925105 w 925104"/>
                  <a:gd name="connsiteY0" fmla="*/ 246059 h 670300"/>
                  <a:gd name="connsiteX1" fmla="*/ 521845 w 925104"/>
                  <a:gd name="connsiteY1" fmla="*/ 630988 h 670300"/>
                  <a:gd name="connsiteX2" fmla="*/ 589055 w 925104"/>
                  <a:gd name="connsiteY2" fmla="*/ 447688 h 670300"/>
                  <a:gd name="connsiteX3" fmla="*/ 503514 w 925104"/>
                  <a:gd name="connsiteY3" fmla="*/ 362148 h 670300"/>
                  <a:gd name="connsiteX4" fmla="*/ 399644 w 925104"/>
                  <a:gd name="connsiteY4" fmla="*/ 270499 h 670300"/>
                  <a:gd name="connsiteX5" fmla="*/ 39154 w 925104"/>
                  <a:gd name="connsiteY5" fmla="*/ 337709 h 670300"/>
                  <a:gd name="connsiteX6" fmla="*/ 656265 w 925104"/>
                  <a:gd name="connsiteY6" fmla="*/ 1659 h 670300"/>
                  <a:gd name="connsiteX7" fmla="*/ 637935 w 925104"/>
                  <a:gd name="connsiteY7" fmla="*/ 81089 h 670300"/>
                  <a:gd name="connsiteX8" fmla="*/ 711255 w 925104"/>
                  <a:gd name="connsiteY8" fmla="*/ 172739 h 670300"/>
                  <a:gd name="connsiteX9" fmla="*/ 925105 w 925104"/>
                  <a:gd name="connsiteY9" fmla="*/ 246059 h 67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104" h="670300">
                    <a:moveTo>
                      <a:pt x="925105" y="246059"/>
                    </a:moveTo>
                    <a:cubicBezTo>
                      <a:pt x="925105" y="246059"/>
                      <a:pt x="772355" y="417138"/>
                      <a:pt x="521845" y="630988"/>
                    </a:cubicBezTo>
                    <a:cubicBezTo>
                      <a:pt x="393534" y="734858"/>
                      <a:pt x="491295" y="618768"/>
                      <a:pt x="589055" y="447688"/>
                    </a:cubicBezTo>
                    <a:cubicBezTo>
                      <a:pt x="692925" y="276609"/>
                      <a:pt x="417975" y="514898"/>
                      <a:pt x="503514" y="362148"/>
                    </a:cubicBezTo>
                    <a:cubicBezTo>
                      <a:pt x="589055" y="209399"/>
                      <a:pt x="320214" y="417138"/>
                      <a:pt x="399644" y="270499"/>
                    </a:cubicBezTo>
                    <a:cubicBezTo>
                      <a:pt x="479075" y="129969"/>
                      <a:pt x="198014" y="258279"/>
                      <a:pt x="39154" y="337709"/>
                    </a:cubicBezTo>
                    <a:cubicBezTo>
                      <a:pt x="-119706" y="417138"/>
                      <a:pt x="228564" y="87199"/>
                      <a:pt x="656265" y="1659"/>
                    </a:cubicBezTo>
                    <a:cubicBezTo>
                      <a:pt x="784575" y="-16671"/>
                      <a:pt x="485185" y="123859"/>
                      <a:pt x="637935" y="81089"/>
                    </a:cubicBezTo>
                    <a:cubicBezTo>
                      <a:pt x="790685" y="38319"/>
                      <a:pt x="454634" y="301049"/>
                      <a:pt x="711255" y="172739"/>
                    </a:cubicBezTo>
                    <a:cubicBezTo>
                      <a:pt x="973985" y="50539"/>
                      <a:pt x="430195" y="551558"/>
                      <a:pt x="925105" y="246059"/>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Shape 97">
                <a:extLst>
                  <a:ext uri="{FF2B5EF4-FFF2-40B4-BE49-F238E27FC236}">
                    <a16:creationId xmlns:a16="http://schemas.microsoft.com/office/drawing/2014/main" id="{44464B19-5A9B-499F-BA79-261E68E3383E}"/>
                  </a:ext>
                </a:extLst>
              </p:cNvPr>
              <p:cNvSpPr/>
              <p:nvPr/>
            </p:nvSpPr>
            <p:spPr>
              <a:xfrm>
                <a:off x="2688004" y="4782524"/>
                <a:ext cx="392734" cy="505395"/>
              </a:xfrm>
              <a:custGeom>
                <a:avLst/>
                <a:gdLst>
                  <a:gd name="connsiteX0" fmla="*/ 178686 w 392734"/>
                  <a:gd name="connsiteY0" fmla="*/ 0 h 505395"/>
                  <a:gd name="connsiteX1" fmla="*/ 7606 w 392734"/>
                  <a:gd name="connsiteY1" fmla="*/ 427700 h 505395"/>
                  <a:gd name="connsiteX2" fmla="*/ 148136 w 392734"/>
                  <a:gd name="connsiteY2" fmla="*/ 226070 h 505395"/>
                  <a:gd name="connsiteX3" fmla="*/ 209236 w 392734"/>
                  <a:gd name="connsiteY3" fmla="*/ 317720 h 505395"/>
                  <a:gd name="connsiteX4" fmla="*/ 349767 w 392734"/>
                  <a:gd name="connsiteY4" fmla="*/ 421589 h 505395"/>
                  <a:gd name="connsiteX5" fmla="*/ 380317 w 392734"/>
                  <a:gd name="connsiteY5" fmla="*/ 164970 h 505395"/>
                  <a:gd name="connsiteX6" fmla="*/ 270337 w 392734"/>
                  <a:gd name="connsiteY6" fmla="*/ 103870 h 505395"/>
                  <a:gd name="connsiteX7" fmla="*/ 178686 w 392734"/>
                  <a:gd name="connsiteY7" fmla="*/ 0 h 50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734" h="505395">
                    <a:moveTo>
                      <a:pt x="178686" y="0"/>
                    </a:moveTo>
                    <a:cubicBezTo>
                      <a:pt x="178686" y="0"/>
                      <a:pt x="93146" y="67210"/>
                      <a:pt x="7606" y="427700"/>
                    </a:cubicBezTo>
                    <a:cubicBezTo>
                      <a:pt x="-29054" y="635439"/>
                      <a:pt x="74816" y="348270"/>
                      <a:pt x="148136" y="226070"/>
                    </a:cubicBezTo>
                    <a:cubicBezTo>
                      <a:pt x="221457" y="103870"/>
                      <a:pt x="87036" y="531569"/>
                      <a:pt x="209236" y="317720"/>
                    </a:cubicBezTo>
                    <a:cubicBezTo>
                      <a:pt x="337546" y="103870"/>
                      <a:pt x="288666" y="195520"/>
                      <a:pt x="349767" y="421589"/>
                    </a:cubicBezTo>
                    <a:cubicBezTo>
                      <a:pt x="410867" y="647659"/>
                      <a:pt x="392537" y="366600"/>
                      <a:pt x="380317" y="164970"/>
                    </a:cubicBezTo>
                    <a:cubicBezTo>
                      <a:pt x="368096" y="-42770"/>
                      <a:pt x="264227" y="336050"/>
                      <a:pt x="270337" y="103870"/>
                    </a:cubicBezTo>
                    <a:cubicBezTo>
                      <a:pt x="270337" y="-134420"/>
                      <a:pt x="50376" y="281060"/>
                      <a:pt x="178686" y="0"/>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Shape 98">
                <a:extLst>
                  <a:ext uri="{FF2B5EF4-FFF2-40B4-BE49-F238E27FC236}">
                    <a16:creationId xmlns:a16="http://schemas.microsoft.com/office/drawing/2014/main" id="{6C2DD1DA-5364-4A89-BD27-84BA79860B6F}"/>
                  </a:ext>
                </a:extLst>
              </p:cNvPr>
              <p:cNvSpPr/>
              <p:nvPr/>
            </p:nvSpPr>
            <p:spPr>
              <a:xfrm>
                <a:off x="1233565" y="4098204"/>
                <a:ext cx="1262815" cy="518137"/>
              </a:xfrm>
              <a:custGeom>
                <a:avLst/>
                <a:gdLst>
                  <a:gd name="connsiteX0" fmla="*/ 1003795 w 1262815"/>
                  <a:gd name="connsiteY0" fmla="*/ 317720 h 518137"/>
                  <a:gd name="connsiteX1" fmla="*/ 618865 w 1262815"/>
                  <a:gd name="connsiteY1" fmla="*/ 482689 h 518137"/>
                  <a:gd name="connsiteX2" fmla="*/ 692185 w 1262815"/>
                  <a:gd name="connsiteY2" fmla="*/ 372710 h 518137"/>
                  <a:gd name="connsiteX3" fmla="*/ 484445 w 1262815"/>
                  <a:gd name="connsiteY3" fmla="*/ 293280 h 518137"/>
                  <a:gd name="connsiteX4" fmla="*/ 148395 w 1262815"/>
                  <a:gd name="connsiteY4" fmla="*/ 195520 h 518137"/>
                  <a:gd name="connsiteX5" fmla="*/ 820495 w 1262815"/>
                  <a:gd name="connsiteY5" fmla="*/ 0 h 518137"/>
                  <a:gd name="connsiteX6" fmla="*/ 979355 w 1262815"/>
                  <a:gd name="connsiteY6" fmla="*/ 91650 h 518137"/>
                  <a:gd name="connsiteX7" fmla="*/ 1052675 w 1262815"/>
                  <a:gd name="connsiteY7" fmla="*/ 195520 h 518137"/>
                  <a:gd name="connsiteX8" fmla="*/ 1003795 w 1262815"/>
                  <a:gd name="connsiteY8" fmla="*/ 317720 h 51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2815" h="518137">
                    <a:moveTo>
                      <a:pt x="1003795" y="317720"/>
                    </a:moveTo>
                    <a:cubicBezTo>
                      <a:pt x="1003795" y="317720"/>
                      <a:pt x="948805" y="317720"/>
                      <a:pt x="618865" y="482689"/>
                    </a:cubicBezTo>
                    <a:cubicBezTo>
                      <a:pt x="392795" y="574339"/>
                      <a:pt x="521105" y="470469"/>
                      <a:pt x="692185" y="372710"/>
                    </a:cubicBezTo>
                    <a:cubicBezTo>
                      <a:pt x="863265" y="274950"/>
                      <a:pt x="350025" y="397149"/>
                      <a:pt x="484445" y="293280"/>
                    </a:cubicBezTo>
                    <a:cubicBezTo>
                      <a:pt x="618865" y="183300"/>
                      <a:pt x="490555" y="146640"/>
                      <a:pt x="148395" y="195520"/>
                    </a:cubicBezTo>
                    <a:cubicBezTo>
                      <a:pt x="-199876" y="244400"/>
                      <a:pt x="81185" y="36660"/>
                      <a:pt x="820495" y="0"/>
                    </a:cubicBezTo>
                    <a:cubicBezTo>
                      <a:pt x="1413166" y="18330"/>
                      <a:pt x="545545" y="54990"/>
                      <a:pt x="979355" y="91650"/>
                    </a:cubicBezTo>
                    <a:cubicBezTo>
                      <a:pt x="1413166" y="128310"/>
                      <a:pt x="624975" y="262730"/>
                      <a:pt x="1052675" y="195520"/>
                    </a:cubicBezTo>
                    <a:cubicBezTo>
                      <a:pt x="1474266" y="128310"/>
                      <a:pt x="1156545" y="256620"/>
                      <a:pt x="1003795" y="317720"/>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00" name="Graphic 16">
                <a:extLst>
                  <a:ext uri="{FF2B5EF4-FFF2-40B4-BE49-F238E27FC236}">
                    <a16:creationId xmlns:a16="http://schemas.microsoft.com/office/drawing/2014/main" id="{9112BEC5-AEF0-4DCF-B5E8-67075548009B}"/>
                  </a:ext>
                </a:extLst>
              </p:cNvPr>
              <p:cNvGrpSpPr/>
              <p:nvPr/>
            </p:nvGrpSpPr>
            <p:grpSpPr>
              <a:xfrm>
                <a:off x="1125339" y="5207826"/>
                <a:ext cx="323830" cy="259016"/>
                <a:chOff x="1125339" y="5207826"/>
                <a:chExt cx="323830" cy="259016"/>
              </a:xfrm>
            </p:grpSpPr>
            <p:grpSp>
              <p:nvGrpSpPr>
                <p:cNvPr id="140" name="Graphic 16">
                  <a:extLst>
                    <a:ext uri="{FF2B5EF4-FFF2-40B4-BE49-F238E27FC236}">
                      <a16:creationId xmlns:a16="http://schemas.microsoft.com/office/drawing/2014/main" id="{881898EC-A364-4FF5-8906-42F3CF966B60}"/>
                    </a:ext>
                  </a:extLst>
                </p:cNvPr>
                <p:cNvGrpSpPr/>
                <p:nvPr/>
              </p:nvGrpSpPr>
              <p:grpSpPr>
                <a:xfrm>
                  <a:off x="1125339" y="5207826"/>
                  <a:ext cx="323830" cy="259016"/>
                  <a:chOff x="1125339" y="5207826"/>
                  <a:chExt cx="323830" cy="259016"/>
                </a:xfrm>
              </p:grpSpPr>
              <p:sp>
                <p:nvSpPr>
                  <p:cNvPr id="144" name="Freeform: Shape 143">
                    <a:extLst>
                      <a:ext uri="{FF2B5EF4-FFF2-40B4-BE49-F238E27FC236}">
                        <a16:creationId xmlns:a16="http://schemas.microsoft.com/office/drawing/2014/main" id="{BAFC030F-8BEA-4901-96B3-FFD4641B6508}"/>
                      </a:ext>
                    </a:extLst>
                  </p:cNvPr>
                  <p:cNvSpPr/>
                  <p:nvPr/>
                </p:nvSpPr>
                <p:spPr>
                  <a:xfrm>
                    <a:off x="1137559" y="5218564"/>
                    <a:ext cx="293280" cy="223838"/>
                  </a:xfrm>
                  <a:custGeom>
                    <a:avLst/>
                    <a:gdLst>
                      <a:gd name="connsiteX0" fmla="*/ 0 w 293280"/>
                      <a:gd name="connsiteY0" fmla="*/ 113858 h 223838"/>
                      <a:gd name="connsiteX1" fmla="*/ 262730 w 293280"/>
                      <a:gd name="connsiteY1" fmla="*/ 223838 h 223838"/>
                      <a:gd name="connsiteX2" fmla="*/ 293280 w 293280"/>
                      <a:gd name="connsiteY2" fmla="*/ 113858 h 223838"/>
                      <a:gd name="connsiteX3" fmla="*/ 36660 w 293280"/>
                      <a:gd name="connsiteY3" fmla="*/ 16099 h 223838"/>
                      <a:gd name="connsiteX4" fmla="*/ 0 w 293280"/>
                      <a:gd name="connsiteY4" fmla="*/ 113858 h 223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280" h="223838">
                        <a:moveTo>
                          <a:pt x="0" y="113858"/>
                        </a:moveTo>
                        <a:cubicBezTo>
                          <a:pt x="0" y="113858"/>
                          <a:pt x="158860" y="3879"/>
                          <a:pt x="262730" y="223838"/>
                        </a:cubicBezTo>
                        <a:cubicBezTo>
                          <a:pt x="293280" y="113858"/>
                          <a:pt x="293280" y="113858"/>
                          <a:pt x="293280" y="113858"/>
                        </a:cubicBezTo>
                        <a:cubicBezTo>
                          <a:pt x="293280" y="113858"/>
                          <a:pt x="232180" y="-51111"/>
                          <a:pt x="36660" y="16099"/>
                        </a:cubicBezTo>
                        <a:cubicBezTo>
                          <a:pt x="18330" y="64978"/>
                          <a:pt x="0" y="113858"/>
                          <a:pt x="0" y="113858"/>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Shape 144">
                    <a:extLst>
                      <a:ext uri="{FF2B5EF4-FFF2-40B4-BE49-F238E27FC236}">
                        <a16:creationId xmlns:a16="http://schemas.microsoft.com/office/drawing/2014/main" id="{D208CFA4-9F02-441C-9CD7-47C36161BD45}"/>
                      </a:ext>
                    </a:extLst>
                  </p:cNvPr>
                  <p:cNvSpPr/>
                  <p:nvPr/>
                </p:nvSpPr>
                <p:spPr>
                  <a:xfrm>
                    <a:off x="1125339" y="5207826"/>
                    <a:ext cx="323830" cy="259016"/>
                  </a:xfrm>
                  <a:custGeom>
                    <a:avLst/>
                    <a:gdLst>
                      <a:gd name="connsiteX0" fmla="*/ 274950 w 323830"/>
                      <a:gd name="connsiteY0" fmla="*/ 259017 h 259016"/>
                      <a:gd name="connsiteX1" fmla="*/ 268840 w 323830"/>
                      <a:gd name="connsiteY1" fmla="*/ 240687 h 259016"/>
                      <a:gd name="connsiteX2" fmla="*/ 122200 w 323830"/>
                      <a:gd name="connsiteY2" fmla="*/ 106267 h 259016"/>
                      <a:gd name="connsiteX3" fmla="*/ 18330 w 323830"/>
                      <a:gd name="connsiteY3" fmla="*/ 130707 h 259016"/>
                      <a:gd name="connsiteX4" fmla="*/ 0 w 323830"/>
                      <a:gd name="connsiteY4" fmla="*/ 142927 h 259016"/>
                      <a:gd name="connsiteX5" fmla="*/ 12220 w 323830"/>
                      <a:gd name="connsiteY5" fmla="*/ 118487 h 259016"/>
                      <a:gd name="connsiteX6" fmla="*/ 48880 w 323830"/>
                      <a:gd name="connsiteY6" fmla="*/ 20727 h 259016"/>
                      <a:gd name="connsiteX7" fmla="*/ 48880 w 323830"/>
                      <a:gd name="connsiteY7" fmla="*/ 14617 h 259016"/>
                      <a:gd name="connsiteX8" fmla="*/ 54990 w 323830"/>
                      <a:gd name="connsiteY8" fmla="*/ 14617 h 259016"/>
                      <a:gd name="connsiteX9" fmla="*/ 171080 w 323830"/>
                      <a:gd name="connsiteY9" fmla="*/ 2397 h 259016"/>
                      <a:gd name="connsiteX10" fmla="*/ 323830 w 323830"/>
                      <a:gd name="connsiteY10" fmla="*/ 118487 h 259016"/>
                      <a:gd name="connsiteX11" fmla="*/ 323830 w 323830"/>
                      <a:gd name="connsiteY11" fmla="*/ 118487 h 259016"/>
                      <a:gd name="connsiteX12" fmla="*/ 274950 w 323830"/>
                      <a:gd name="connsiteY12" fmla="*/ 259017 h 259016"/>
                      <a:gd name="connsiteX13" fmla="*/ 122200 w 323830"/>
                      <a:gd name="connsiteY13" fmla="*/ 94047 h 259016"/>
                      <a:gd name="connsiteX14" fmla="*/ 274950 w 323830"/>
                      <a:gd name="connsiteY14" fmla="*/ 222357 h 259016"/>
                      <a:gd name="connsiteX15" fmla="*/ 299390 w 323830"/>
                      <a:gd name="connsiteY15" fmla="*/ 130707 h 259016"/>
                      <a:gd name="connsiteX16" fmla="*/ 158860 w 323830"/>
                      <a:gd name="connsiteY16" fmla="*/ 26837 h 259016"/>
                      <a:gd name="connsiteX17" fmla="*/ 54990 w 323830"/>
                      <a:gd name="connsiteY17" fmla="*/ 39057 h 259016"/>
                      <a:gd name="connsiteX18" fmla="*/ 24440 w 323830"/>
                      <a:gd name="connsiteY18" fmla="*/ 118487 h 259016"/>
                      <a:gd name="connsiteX19" fmla="*/ 122200 w 323830"/>
                      <a:gd name="connsiteY19" fmla="*/ 94047 h 25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3830" h="259016">
                        <a:moveTo>
                          <a:pt x="274950" y="259017"/>
                        </a:moveTo>
                        <a:lnTo>
                          <a:pt x="268840" y="240687"/>
                        </a:lnTo>
                        <a:cubicBezTo>
                          <a:pt x="232180" y="161257"/>
                          <a:pt x="183300" y="112377"/>
                          <a:pt x="122200" y="106267"/>
                        </a:cubicBezTo>
                        <a:cubicBezTo>
                          <a:pt x="67210" y="100157"/>
                          <a:pt x="18330" y="130707"/>
                          <a:pt x="18330" y="130707"/>
                        </a:cubicBezTo>
                        <a:lnTo>
                          <a:pt x="0" y="142927"/>
                        </a:lnTo>
                        <a:lnTo>
                          <a:pt x="12220" y="118487"/>
                        </a:lnTo>
                        <a:cubicBezTo>
                          <a:pt x="12220" y="118487"/>
                          <a:pt x="30550" y="69607"/>
                          <a:pt x="48880" y="20727"/>
                        </a:cubicBezTo>
                        <a:lnTo>
                          <a:pt x="48880" y="14617"/>
                        </a:lnTo>
                        <a:lnTo>
                          <a:pt x="54990" y="14617"/>
                        </a:lnTo>
                        <a:cubicBezTo>
                          <a:pt x="97760" y="2397"/>
                          <a:pt x="134420" y="-3713"/>
                          <a:pt x="171080" y="2397"/>
                        </a:cubicBezTo>
                        <a:cubicBezTo>
                          <a:pt x="287170" y="14617"/>
                          <a:pt x="323830" y="118487"/>
                          <a:pt x="323830" y="118487"/>
                        </a:cubicBezTo>
                        <a:lnTo>
                          <a:pt x="323830" y="118487"/>
                        </a:lnTo>
                        <a:lnTo>
                          <a:pt x="274950" y="259017"/>
                        </a:lnTo>
                        <a:close/>
                        <a:moveTo>
                          <a:pt x="122200" y="94047"/>
                        </a:moveTo>
                        <a:cubicBezTo>
                          <a:pt x="183300" y="100157"/>
                          <a:pt x="232180" y="142927"/>
                          <a:pt x="274950" y="222357"/>
                        </a:cubicBezTo>
                        <a:lnTo>
                          <a:pt x="299390" y="130707"/>
                        </a:lnTo>
                        <a:cubicBezTo>
                          <a:pt x="293280" y="118487"/>
                          <a:pt x="256620" y="32947"/>
                          <a:pt x="158860" y="26837"/>
                        </a:cubicBezTo>
                        <a:cubicBezTo>
                          <a:pt x="128310" y="20727"/>
                          <a:pt x="91650" y="26837"/>
                          <a:pt x="54990" y="39057"/>
                        </a:cubicBezTo>
                        <a:cubicBezTo>
                          <a:pt x="42770" y="69607"/>
                          <a:pt x="30550" y="100157"/>
                          <a:pt x="24440" y="118487"/>
                        </a:cubicBezTo>
                        <a:cubicBezTo>
                          <a:pt x="48880" y="100157"/>
                          <a:pt x="79430" y="87937"/>
                          <a:pt x="122200" y="94047"/>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41" name="Freeform: Shape 140">
                  <a:extLst>
                    <a:ext uri="{FF2B5EF4-FFF2-40B4-BE49-F238E27FC236}">
                      <a16:creationId xmlns:a16="http://schemas.microsoft.com/office/drawing/2014/main" id="{15A7867C-6EBA-40C3-B507-A949A1BEB062}"/>
                    </a:ext>
                  </a:extLst>
                </p:cNvPr>
                <p:cNvSpPr/>
                <p:nvPr/>
              </p:nvSpPr>
              <p:spPr>
                <a:xfrm>
                  <a:off x="1137559" y="5222443"/>
                  <a:ext cx="293280" cy="213849"/>
                </a:xfrm>
                <a:custGeom>
                  <a:avLst/>
                  <a:gdLst>
                    <a:gd name="connsiteX0" fmla="*/ 293280 w 293280"/>
                    <a:gd name="connsiteY0" fmla="*/ 109980 h 213849"/>
                    <a:gd name="connsiteX1" fmla="*/ 226070 w 293280"/>
                    <a:gd name="connsiteY1" fmla="*/ 24440 h 213849"/>
                    <a:gd name="connsiteX2" fmla="*/ 232180 w 293280"/>
                    <a:gd name="connsiteY2" fmla="*/ 24440 h 213849"/>
                    <a:gd name="connsiteX3" fmla="*/ 226070 w 293280"/>
                    <a:gd name="connsiteY3" fmla="*/ 116090 h 213849"/>
                    <a:gd name="connsiteX4" fmla="*/ 61100 w 293280"/>
                    <a:gd name="connsiteY4" fmla="*/ 48880 h 213849"/>
                    <a:gd name="connsiteX5" fmla="*/ 61100 w 293280"/>
                    <a:gd name="connsiteY5" fmla="*/ 0 h 213849"/>
                    <a:gd name="connsiteX6" fmla="*/ 36660 w 293280"/>
                    <a:gd name="connsiteY6" fmla="*/ 6110 h 213849"/>
                    <a:gd name="connsiteX7" fmla="*/ 0 w 293280"/>
                    <a:gd name="connsiteY7" fmla="*/ 103870 h 213849"/>
                    <a:gd name="connsiteX8" fmla="*/ 262730 w 293280"/>
                    <a:gd name="connsiteY8" fmla="*/ 213850 h 213849"/>
                    <a:gd name="connsiteX9" fmla="*/ 293280 w 293280"/>
                    <a:gd name="connsiteY9" fmla="*/ 10998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80" h="213849">
                      <a:moveTo>
                        <a:pt x="293280" y="109980"/>
                      </a:moveTo>
                      <a:cubicBezTo>
                        <a:pt x="293280" y="109980"/>
                        <a:pt x="274950" y="61100"/>
                        <a:pt x="226070" y="24440"/>
                      </a:cubicBezTo>
                      <a:cubicBezTo>
                        <a:pt x="226070" y="24440"/>
                        <a:pt x="226070" y="24440"/>
                        <a:pt x="232180" y="24440"/>
                      </a:cubicBezTo>
                      <a:cubicBezTo>
                        <a:pt x="299390" y="79430"/>
                        <a:pt x="268840" y="189410"/>
                        <a:pt x="226070" y="116090"/>
                      </a:cubicBezTo>
                      <a:cubicBezTo>
                        <a:pt x="183300" y="48880"/>
                        <a:pt x="97760" y="36660"/>
                        <a:pt x="61100" y="48880"/>
                      </a:cubicBezTo>
                      <a:cubicBezTo>
                        <a:pt x="36660" y="54990"/>
                        <a:pt x="48880" y="24440"/>
                        <a:pt x="61100" y="0"/>
                      </a:cubicBezTo>
                      <a:cubicBezTo>
                        <a:pt x="54990" y="0"/>
                        <a:pt x="48880" y="6110"/>
                        <a:pt x="36660" y="6110"/>
                      </a:cubicBezTo>
                      <a:cubicBezTo>
                        <a:pt x="18330" y="54990"/>
                        <a:pt x="0" y="103870"/>
                        <a:pt x="0" y="103870"/>
                      </a:cubicBezTo>
                      <a:cubicBezTo>
                        <a:pt x="0" y="103870"/>
                        <a:pt x="158860" y="-6110"/>
                        <a:pt x="262730" y="213850"/>
                      </a:cubicBezTo>
                      <a:cubicBezTo>
                        <a:pt x="293280" y="109980"/>
                        <a:pt x="293280" y="109980"/>
                        <a:pt x="293280" y="10998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Shape 141">
                  <a:extLst>
                    <a:ext uri="{FF2B5EF4-FFF2-40B4-BE49-F238E27FC236}">
                      <a16:creationId xmlns:a16="http://schemas.microsoft.com/office/drawing/2014/main" id="{A6AB2A0D-B415-4591-B3C9-6AA92C1D3696}"/>
                    </a:ext>
                  </a:extLst>
                </p:cNvPr>
                <p:cNvSpPr/>
                <p:nvPr/>
              </p:nvSpPr>
              <p:spPr>
                <a:xfrm>
                  <a:off x="1213675" y="5228806"/>
                  <a:ext cx="148732" cy="62620"/>
                </a:xfrm>
                <a:custGeom>
                  <a:avLst/>
                  <a:gdLst>
                    <a:gd name="connsiteX0" fmla="*/ 15534 w 148732"/>
                    <a:gd name="connsiteY0" fmla="*/ 18077 h 62620"/>
                    <a:gd name="connsiteX1" fmla="*/ 119404 w 148732"/>
                    <a:gd name="connsiteY1" fmla="*/ 48627 h 62620"/>
                    <a:gd name="connsiteX2" fmla="*/ 82744 w 148732"/>
                    <a:gd name="connsiteY2" fmla="*/ 5857 h 62620"/>
                    <a:gd name="connsiteX3" fmla="*/ 15534 w 148732"/>
                    <a:gd name="connsiteY3" fmla="*/ 18077 h 62620"/>
                  </a:gdLst>
                  <a:ahLst/>
                  <a:cxnLst>
                    <a:cxn ang="0">
                      <a:pos x="connsiteX0" y="connsiteY0"/>
                    </a:cxn>
                    <a:cxn ang="0">
                      <a:pos x="connsiteX1" y="connsiteY1"/>
                    </a:cxn>
                    <a:cxn ang="0">
                      <a:pos x="connsiteX2" y="connsiteY2"/>
                    </a:cxn>
                    <a:cxn ang="0">
                      <a:pos x="connsiteX3" y="connsiteY3"/>
                    </a:cxn>
                  </a:cxnLst>
                  <a:rect l="l" t="t" r="r" b="b"/>
                  <a:pathLst>
                    <a:path w="148732" h="62620">
                      <a:moveTo>
                        <a:pt x="15534" y="18077"/>
                      </a:moveTo>
                      <a:cubicBezTo>
                        <a:pt x="15534" y="18077"/>
                        <a:pt x="70524" y="5857"/>
                        <a:pt x="119404" y="48627"/>
                      </a:cubicBezTo>
                      <a:cubicBezTo>
                        <a:pt x="168284" y="91397"/>
                        <a:pt x="156064" y="24187"/>
                        <a:pt x="82744" y="5857"/>
                      </a:cubicBezTo>
                      <a:cubicBezTo>
                        <a:pt x="9424" y="-12473"/>
                        <a:pt x="-21126" y="18077"/>
                        <a:pt x="15534" y="1807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Shape 142">
                  <a:extLst>
                    <a:ext uri="{FF2B5EF4-FFF2-40B4-BE49-F238E27FC236}">
                      <a16:creationId xmlns:a16="http://schemas.microsoft.com/office/drawing/2014/main" id="{435619F1-2468-4E57-AE8B-B18DE16FBA10}"/>
                    </a:ext>
                  </a:extLst>
                </p:cNvPr>
                <p:cNvSpPr/>
                <p:nvPr/>
              </p:nvSpPr>
              <p:spPr>
                <a:xfrm rot="2234265">
                  <a:off x="1375328" y="5290715"/>
                  <a:ext cx="12219" cy="12219"/>
                </a:xfrm>
                <a:custGeom>
                  <a:avLst/>
                  <a:gdLst>
                    <a:gd name="connsiteX0" fmla="*/ 12219 w 12219"/>
                    <a:gd name="connsiteY0" fmla="*/ 6110 h 12219"/>
                    <a:gd name="connsiteX1" fmla="*/ 6110 w 12219"/>
                    <a:gd name="connsiteY1" fmla="*/ 12220 h 12219"/>
                    <a:gd name="connsiteX2" fmla="*/ 0 w 12219"/>
                    <a:gd name="connsiteY2" fmla="*/ 6110 h 12219"/>
                    <a:gd name="connsiteX3" fmla="*/ 6110 w 12219"/>
                    <a:gd name="connsiteY3" fmla="*/ 0 h 12219"/>
                    <a:gd name="connsiteX4" fmla="*/ 12219 w 1221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9" h="12219">
                      <a:moveTo>
                        <a:pt x="12219" y="6110"/>
                      </a:moveTo>
                      <a:cubicBezTo>
                        <a:pt x="12219" y="9484"/>
                        <a:pt x="9484" y="12220"/>
                        <a:pt x="6110" y="12220"/>
                      </a:cubicBezTo>
                      <a:cubicBezTo>
                        <a:pt x="2735" y="12220"/>
                        <a:pt x="0" y="9484"/>
                        <a:pt x="0" y="6110"/>
                      </a:cubicBezTo>
                      <a:cubicBezTo>
                        <a:pt x="0" y="2735"/>
                        <a:pt x="2735" y="0"/>
                        <a:pt x="6110" y="0"/>
                      </a:cubicBezTo>
                      <a:cubicBezTo>
                        <a:pt x="9484" y="0"/>
                        <a:pt x="12219" y="2735"/>
                        <a:pt x="12219" y="6110"/>
                      </a:cubicBezTo>
                      <a:close/>
                    </a:path>
                  </a:pathLst>
                </a:custGeom>
                <a:solidFill>
                  <a:srgbClr val="FFFFFF"/>
                </a:solidFill>
                <a:ln w="6103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1" name="Graphic 16">
                <a:extLst>
                  <a:ext uri="{FF2B5EF4-FFF2-40B4-BE49-F238E27FC236}">
                    <a16:creationId xmlns:a16="http://schemas.microsoft.com/office/drawing/2014/main" id="{C61F1905-C23E-4FE1-B6D5-9E35024E7909}"/>
                  </a:ext>
                </a:extLst>
              </p:cNvPr>
              <p:cNvGrpSpPr/>
              <p:nvPr/>
            </p:nvGrpSpPr>
            <p:grpSpPr>
              <a:xfrm>
                <a:off x="2060170" y="5534053"/>
                <a:ext cx="513240" cy="366599"/>
                <a:chOff x="2060170" y="5534053"/>
                <a:chExt cx="513240" cy="366599"/>
              </a:xfrm>
            </p:grpSpPr>
            <p:grpSp>
              <p:nvGrpSpPr>
                <p:cNvPr id="134" name="Graphic 16">
                  <a:extLst>
                    <a:ext uri="{FF2B5EF4-FFF2-40B4-BE49-F238E27FC236}">
                      <a16:creationId xmlns:a16="http://schemas.microsoft.com/office/drawing/2014/main" id="{C6D92D75-A79D-421B-ACE3-934B85DC84D5}"/>
                    </a:ext>
                  </a:extLst>
                </p:cNvPr>
                <p:cNvGrpSpPr/>
                <p:nvPr/>
              </p:nvGrpSpPr>
              <p:grpSpPr>
                <a:xfrm>
                  <a:off x="2060170" y="5534053"/>
                  <a:ext cx="513240" cy="366599"/>
                  <a:chOff x="2060170" y="5534053"/>
                  <a:chExt cx="513240" cy="366599"/>
                </a:xfrm>
              </p:grpSpPr>
              <p:grpSp>
                <p:nvGrpSpPr>
                  <p:cNvPr id="136" name="Graphic 16">
                    <a:extLst>
                      <a:ext uri="{FF2B5EF4-FFF2-40B4-BE49-F238E27FC236}">
                        <a16:creationId xmlns:a16="http://schemas.microsoft.com/office/drawing/2014/main" id="{3970B338-C538-4821-B4D7-E1599C4CCCB4}"/>
                      </a:ext>
                    </a:extLst>
                  </p:cNvPr>
                  <p:cNvGrpSpPr/>
                  <p:nvPr/>
                </p:nvGrpSpPr>
                <p:grpSpPr>
                  <a:xfrm>
                    <a:off x="2060170" y="5534053"/>
                    <a:ext cx="513240" cy="366599"/>
                    <a:chOff x="2060170" y="5534053"/>
                    <a:chExt cx="513240" cy="366599"/>
                  </a:xfrm>
                </p:grpSpPr>
                <p:sp>
                  <p:nvSpPr>
                    <p:cNvPr id="138" name="Freeform: Shape 137">
                      <a:extLst>
                        <a:ext uri="{FF2B5EF4-FFF2-40B4-BE49-F238E27FC236}">
                          <a16:creationId xmlns:a16="http://schemas.microsoft.com/office/drawing/2014/main" id="{15A339AD-FC5B-48D5-A158-E7AADB74552E}"/>
                        </a:ext>
                      </a:extLst>
                    </p:cNvPr>
                    <p:cNvSpPr/>
                    <p:nvPr/>
                  </p:nvSpPr>
                  <p:spPr>
                    <a:xfrm>
                      <a:off x="2072390" y="5540163"/>
                      <a:ext cx="488800" cy="348269"/>
                    </a:xfrm>
                    <a:custGeom>
                      <a:avLst/>
                      <a:gdLst>
                        <a:gd name="connsiteX0" fmla="*/ 488800 w 488800"/>
                        <a:gd name="connsiteY0" fmla="*/ 329940 h 348269"/>
                        <a:gd name="connsiteX1" fmla="*/ 250510 w 488800"/>
                        <a:gd name="connsiteY1" fmla="*/ 128310 h 348269"/>
                        <a:gd name="connsiteX2" fmla="*/ 67210 w 488800"/>
                        <a:gd name="connsiteY2" fmla="*/ 0 h 348269"/>
                        <a:gd name="connsiteX3" fmla="*/ 0 w 488800"/>
                        <a:gd name="connsiteY3" fmla="*/ 54990 h 348269"/>
                        <a:gd name="connsiteX4" fmla="*/ 452140 w 488800"/>
                        <a:gd name="connsiteY4" fmla="*/ 348269 h 348269"/>
                        <a:gd name="connsiteX5" fmla="*/ 488800 w 488800"/>
                        <a:gd name="connsiteY5" fmla="*/ 32994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800" h="348269">
                          <a:moveTo>
                            <a:pt x="488800" y="329940"/>
                          </a:moveTo>
                          <a:cubicBezTo>
                            <a:pt x="415480" y="256620"/>
                            <a:pt x="311610" y="171080"/>
                            <a:pt x="250510" y="128310"/>
                          </a:cubicBezTo>
                          <a:cubicBezTo>
                            <a:pt x="146640" y="54990"/>
                            <a:pt x="67210" y="0"/>
                            <a:pt x="67210" y="0"/>
                          </a:cubicBezTo>
                          <a:lnTo>
                            <a:pt x="0" y="54990"/>
                          </a:lnTo>
                          <a:lnTo>
                            <a:pt x="452140" y="348269"/>
                          </a:lnTo>
                          <a:cubicBezTo>
                            <a:pt x="464360" y="342160"/>
                            <a:pt x="476580" y="336050"/>
                            <a:pt x="488800" y="32994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Shape 138">
                      <a:extLst>
                        <a:ext uri="{FF2B5EF4-FFF2-40B4-BE49-F238E27FC236}">
                          <a16:creationId xmlns:a16="http://schemas.microsoft.com/office/drawing/2014/main" id="{677F6DDB-2C9E-45C7-A205-BC534C735710}"/>
                        </a:ext>
                      </a:extLst>
                    </p:cNvPr>
                    <p:cNvSpPr/>
                    <p:nvPr/>
                  </p:nvSpPr>
                  <p:spPr>
                    <a:xfrm>
                      <a:off x="2060170" y="5534053"/>
                      <a:ext cx="513240" cy="366599"/>
                    </a:xfrm>
                    <a:custGeom>
                      <a:avLst/>
                      <a:gdLst>
                        <a:gd name="connsiteX0" fmla="*/ 464360 w 513240"/>
                        <a:gd name="connsiteY0" fmla="*/ 366600 h 366599"/>
                        <a:gd name="connsiteX1" fmla="*/ 0 w 513240"/>
                        <a:gd name="connsiteY1" fmla="*/ 67210 h 366599"/>
                        <a:gd name="connsiteX2" fmla="*/ 79430 w 513240"/>
                        <a:gd name="connsiteY2" fmla="*/ 0 h 366599"/>
                        <a:gd name="connsiteX3" fmla="*/ 85540 w 513240"/>
                        <a:gd name="connsiteY3" fmla="*/ 0 h 366599"/>
                        <a:gd name="connsiteX4" fmla="*/ 268840 w 513240"/>
                        <a:gd name="connsiteY4" fmla="*/ 128310 h 366599"/>
                        <a:gd name="connsiteX5" fmla="*/ 507130 w 513240"/>
                        <a:gd name="connsiteY5" fmla="*/ 329940 h 366599"/>
                        <a:gd name="connsiteX6" fmla="*/ 513240 w 513240"/>
                        <a:gd name="connsiteY6" fmla="*/ 336050 h 366599"/>
                        <a:gd name="connsiteX7" fmla="*/ 501020 w 513240"/>
                        <a:gd name="connsiteY7" fmla="*/ 342160 h 366599"/>
                        <a:gd name="connsiteX8" fmla="*/ 464360 w 513240"/>
                        <a:gd name="connsiteY8" fmla="*/ 366600 h 366599"/>
                        <a:gd name="connsiteX9" fmla="*/ 464360 w 513240"/>
                        <a:gd name="connsiteY9" fmla="*/ 366600 h 366599"/>
                        <a:gd name="connsiteX10" fmla="*/ 24440 w 513240"/>
                        <a:gd name="connsiteY10" fmla="*/ 61100 h 366599"/>
                        <a:gd name="connsiteX11" fmla="*/ 464360 w 513240"/>
                        <a:gd name="connsiteY11" fmla="*/ 348270 h 366599"/>
                        <a:gd name="connsiteX12" fmla="*/ 494910 w 513240"/>
                        <a:gd name="connsiteY12" fmla="*/ 336050 h 366599"/>
                        <a:gd name="connsiteX13" fmla="*/ 268840 w 513240"/>
                        <a:gd name="connsiteY13" fmla="*/ 146640 h 366599"/>
                        <a:gd name="connsiteX14" fmla="*/ 85540 w 513240"/>
                        <a:gd name="connsiteY14" fmla="*/ 18330 h 366599"/>
                        <a:gd name="connsiteX15" fmla="*/ 24440 w 513240"/>
                        <a:gd name="connsiteY15" fmla="*/ 61100 h 36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240" h="366599">
                          <a:moveTo>
                            <a:pt x="464360" y="366600"/>
                          </a:moveTo>
                          <a:lnTo>
                            <a:pt x="0" y="67210"/>
                          </a:lnTo>
                          <a:lnTo>
                            <a:pt x="79430" y="0"/>
                          </a:lnTo>
                          <a:lnTo>
                            <a:pt x="85540" y="0"/>
                          </a:lnTo>
                          <a:cubicBezTo>
                            <a:pt x="85540" y="0"/>
                            <a:pt x="171080" y="54990"/>
                            <a:pt x="268840" y="128310"/>
                          </a:cubicBezTo>
                          <a:cubicBezTo>
                            <a:pt x="329940" y="171080"/>
                            <a:pt x="433810" y="256620"/>
                            <a:pt x="507130" y="329940"/>
                          </a:cubicBezTo>
                          <a:lnTo>
                            <a:pt x="513240" y="336050"/>
                          </a:lnTo>
                          <a:lnTo>
                            <a:pt x="501020" y="342160"/>
                          </a:lnTo>
                          <a:cubicBezTo>
                            <a:pt x="494910" y="348270"/>
                            <a:pt x="476580" y="354380"/>
                            <a:pt x="464360" y="366600"/>
                          </a:cubicBezTo>
                          <a:lnTo>
                            <a:pt x="464360" y="366600"/>
                          </a:lnTo>
                          <a:close/>
                          <a:moveTo>
                            <a:pt x="24440" y="61100"/>
                          </a:moveTo>
                          <a:lnTo>
                            <a:pt x="464360" y="348270"/>
                          </a:lnTo>
                          <a:cubicBezTo>
                            <a:pt x="476580" y="342160"/>
                            <a:pt x="482690" y="336050"/>
                            <a:pt x="494910" y="336050"/>
                          </a:cubicBezTo>
                          <a:cubicBezTo>
                            <a:pt x="421590" y="262730"/>
                            <a:pt x="323830" y="183300"/>
                            <a:pt x="268840" y="146640"/>
                          </a:cubicBezTo>
                          <a:cubicBezTo>
                            <a:pt x="177190" y="85540"/>
                            <a:pt x="103870" y="30550"/>
                            <a:pt x="85540" y="18330"/>
                          </a:cubicBezTo>
                          <a:lnTo>
                            <a:pt x="24440" y="61100"/>
                          </a:ln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7" name="Freeform: Shape 136">
                    <a:extLst>
                      <a:ext uri="{FF2B5EF4-FFF2-40B4-BE49-F238E27FC236}">
                        <a16:creationId xmlns:a16="http://schemas.microsoft.com/office/drawing/2014/main" id="{B0BCF0C0-8849-4409-A400-C7D8F7191929}"/>
                      </a:ext>
                    </a:extLst>
                  </p:cNvPr>
                  <p:cNvSpPr/>
                  <p:nvPr/>
                </p:nvSpPr>
                <p:spPr>
                  <a:xfrm>
                    <a:off x="2072390" y="5540163"/>
                    <a:ext cx="476580" cy="348269"/>
                  </a:xfrm>
                  <a:custGeom>
                    <a:avLst/>
                    <a:gdLst>
                      <a:gd name="connsiteX0" fmla="*/ 476580 w 476580"/>
                      <a:gd name="connsiteY0" fmla="*/ 336050 h 348269"/>
                      <a:gd name="connsiteX1" fmla="*/ 85540 w 476580"/>
                      <a:gd name="connsiteY1" fmla="*/ 67210 h 348269"/>
                      <a:gd name="connsiteX2" fmla="*/ 91650 w 476580"/>
                      <a:gd name="connsiteY2" fmla="*/ 18330 h 348269"/>
                      <a:gd name="connsiteX3" fmla="*/ 67210 w 476580"/>
                      <a:gd name="connsiteY3" fmla="*/ 0 h 348269"/>
                      <a:gd name="connsiteX4" fmla="*/ 0 w 476580"/>
                      <a:gd name="connsiteY4" fmla="*/ 54990 h 348269"/>
                      <a:gd name="connsiteX5" fmla="*/ 452140 w 476580"/>
                      <a:gd name="connsiteY5" fmla="*/ 348269 h 348269"/>
                      <a:gd name="connsiteX6" fmla="*/ 476580 w 476580"/>
                      <a:gd name="connsiteY6" fmla="*/ 33605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580" h="348269">
                        <a:moveTo>
                          <a:pt x="476580" y="336050"/>
                        </a:moveTo>
                        <a:cubicBezTo>
                          <a:pt x="360490" y="250510"/>
                          <a:pt x="116090" y="79430"/>
                          <a:pt x="85540" y="67210"/>
                        </a:cubicBezTo>
                        <a:cubicBezTo>
                          <a:pt x="67210" y="54990"/>
                          <a:pt x="79430" y="36660"/>
                          <a:pt x="91650" y="18330"/>
                        </a:cubicBezTo>
                        <a:cubicBezTo>
                          <a:pt x="79430" y="6110"/>
                          <a:pt x="67210" y="0"/>
                          <a:pt x="67210" y="0"/>
                        </a:cubicBezTo>
                        <a:lnTo>
                          <a:pt x="0" y="54990"/>
                        </a:lnTo>
                        <a:lnTo>
                          <a:pt x="452140" y="348269"/>
                        </a:lnTo>
                        <a:cubicBezTo>
                          <a:pt x="458250" y="348269"/>
                          <a:pt x="464360" y="342160"/>
                          <a:pt x="476580" y="33605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5" name="Freeform: Shape 134">
                  <a:extLst>
                    <a:ext uri="{FF2B5EF4-FFF2-40B4-BE49-F238E27FC236}">
                      <a16:creationId xmlns:a16="http://schemas.microsoft.com/office/drawing/2014/main" id="{CB58E724-5605-45B0-ACAF-FE907831F042}"/>
                    </a:ext>
                  </a:extLst>
                </p:cNvPr>
                <p:cNvSpPr/>
                <p:nvPr/>
              </p:nvSpPr>
              <p:spPr>
                <a:xfrm>
                  <a:off x="2204768" y="5601226"/>
                  <a:ext cx="186824" cy="131603"/>
                </a:xfrm>
                <a:custGeom>
                  <a:avLst/>
                  <a:gdLst>
                    <a:gd name="connsiteX0" fmla="*/ 20371 w 186824"/>
                    <a:gd name="connsiteY0" fmla="*/ 6147 h 131603"/>
                    <a:gd name="connsiteX1" fmla="*/ 185341 w 186824"/>
                    <a:gd name="connsiteY1" fmla="*/ 128347 h 131603"/>
                    <a:gd name="connsiteX2" fmla="*/ 20371 w 186824"/>
                    <a:gd name="connsiteY2" fmla="*/ 6147 h 131603"/>
                  </a:gdLst>
                  <a:ahLst/>
                  <a:cxnLst>
                    <a:cxn ang="0">
                      <a:pos x="connsiteX0" y="connsiteY0"/>
                    </a:cxn>
                    <a:cxn ang="0">
                      <a:pos x="connsiteX1" y="connsiteY1"/>
                    </a:cxn>
                    <a:cxn ang="0">
                      <a:pos x="connsiteX2" y="connsiteY2"/>
                    </a:cxn>
                  </a:cxnLst>
                  <a:rect l="l" t="t" r="r" b="b"/>
                  <a:pathLst>
                    <a:path w="186824" h="131603">
                      <a:moveTo>
                        <a:pt x="20371" y="6147"/>
                      </a:moveTo>
                      <a:cubicBezTo>
                        <a:pt x="20371" y="6147"/>
                        <a:pt x="154791" y="97797"/>
                        <a:pt x="185341" y="128347"/>
                      </a:cubicBezTo>
                      <a:cubicBezTo>
                        <a:pt x="209781" y="158897"/>
                        <a:pt x="-77389" y="-36623"/>
                        <a:pt x="20371" y="614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2" name="Graphic 16">
                <a:extLst>
                  <a:ext uri="{FF2B5EF4-FFF2-40B4-BE49-F238E27FC236}">
                    <a16:creationId xmlns:a16="http://schemas.microsoft.com/office/drawing/2014/main" id="{63065CCD-8BEE-44D4-AD1D-05D6422D206E}"/>
                  </a:ext>
                </a:extLst>
              </p:cNvPr>
              <p:cNvGrpSpPr/>
              <p:nvPr/>
            </p:nvGrpSpPr>
            <p:grpSpPr>
              <a:xfrm>
                <a:off x="1367778" y="5166200"/>
                <a:ext cx="796895" cy="657131"/>
                <a:chOff x="1367778" y="5166200"/>
                <a:chExt cx="796895" cy="657131"/>
              </a:xfrm>
            </p:grpSpPr>
            <p:grpSp>
              <p:nvGrpSpPr>
                <p:cNvPr id="119" name="Graphic 16">
                  <a:extLst>
                    <a:ext uri="{FF2B5EF4-FFF2-40B4-BE49-F238E27FC236}">
                      <a16:creationId xmlns:a16="http://schemas.microsoft.com/office/drawing/2014/main" id="{C138DA98-74B5-4D94-B744-FF9AED82E652}"/>
                    </a:ext>
                  </a:extLst>
                </p:cNvPr>
                <p:cNvGrpSpPr/>
                <p:nvPr/>
              </p:nvGrpSpPr>
              <p:grpSpPr>
                <a:xfrm>
                  <a:off x="1367778" y="5166200"/>
                  <a:ext cx="796895" cy="657131"/>
                  <a:chOff x="1367778" y="5166200"/>
                  <a:chExt cx="796895" cy="657131"/>
                </a:xfrm>
              </p:grpSpPr>
              <p:grpSp>
                <p:nvGrpSpPr>
                  <p:cNvPr id="129" name="Graphic 16">
                    <a:extLst>
                      <a:ext uri="{FF2B5EF4-FFF2-40B4-BE49-F238E27FC236}">
                        <a16:creationId xmlns:a16="http://schemas.microsoft.com/office/drawing/2014/main" id="{2A9A3B5F-EB89-45BD-AFC7-11B2E0C900F8}"/>
                      </a:ext>
                    </a:extLst>
                  </p:cNvPr>
                  <p:cNvGrpSpPr/>
                  <p:nvPr/>
                </p:nvGrpSpPr>
                <p:grpSpPr>
                  <a:xfrm>
                    <a:off x="1367778" y="5166200"/>
                    <a:ext cx="796895" cy="657131"/>
                    <a:chOff x="1367778" y="5166200"/>
                    <a:chExt cx="796895" cy="657131"/>
                  </a:xfrm>
                </p:grpSpPr>
                <p:sp>
                  <p:nvSpPr>
                    <p:cNvPr id="132" name="Freeform: Shape 131">
                      <a:extLst>
                        <a:ext uri="{FF2B5EF4-FFF2-40B4-BE49-F238E27FC236}">
                          <a16:creationId xmlns:a16="http://schemas.microsoft.com/office/drawing/2014/main" id="{4A2799ED-D5B8-4772-9DD2-6DE5A5C091A7}"/>
                        </a:ext>
                      </a:extLst>
                    </p:cNvPr>
                    <p:cNvSpPr/>
                    <p:nvPr/>
                  </p:nvSpPr>
                  <p:spPr>
                    <a:xfrm>
                      <a:off x="1379998" y="5175538"/>
                      <a:ext cx="784675" cy="646276"/>
                    </a:xfrm>
                    <a:custGeom>
                      <a:avLst/>
                      <a:gdLst>
                        <a:gd name="connsiteX0" fmla="*/ 771822 w 784675"/>
                        <a:gd name="connsiteY0" fmla="*/ 334074 h 646276"/>
                        <a:gd name="connsiteX1" fmla="*/ 655732 w 784675"/>
                        <a:gd name="connsiteY1" fmla="*/ 120225 h 646276"/>
                        <a:gd name="connsiteX2" fmla="*/ 240251 w 784675"/>
                        <a:gd name="connsiteY2" fmla="*/ 4135 h 646276"/>
                        <a:gd name="connsiteX3" fmla="*/ 38621 w 784675"/>
                        <a:gd name="connsiteY3" fmla="*/ 126335 h 646276"/>
                        <a:gd name="connsiteX4" fmla="*/ 1961 w 784675"/>
                        <a:gd name="connsiteY4" fmla="*/ 376844 h 646276"/>
                        <a:gd name="connsiteX5" fmla="*/ 331901 w 784675"/>
                        <a:gd name="connsiteY5" fmla="*/ 627354 h 646276"/>
                        <a:gd name="connsiteX6" fmla="*/ 655732 w 784675"/>
                        <a:gd name="connsiteY6" fmla="*/ 566254 h 646276"/>
                        <a:gd name="connsiteX7" fmla="*/ 771822 w 784675"/>
                        <a:gd name="connsiteY7" fmla="*/ 334074 h 646276"/>
                        <a:gd name="connsiteX8" fmla="*/ 606852 w 784675"/>
                        <a:gd name="connsiteY8" fmla="*/ 529594 h 646276"/>
                        <a:gd name="connsiteX9" fmla="*/ 331901 w 784675"/>
                        <a:gd name="connsiteY9" fmla="*/ 578474 h 646276"/>
                        <a:gd name="connsiteX10" fmla="*/ 50841 w 784675"/>
                        <a:gd name="connsiteY10" fmla="*/ 364624 h 646276"/>
                        <a:gd name="connsiteX11" fmla="*/ 81391 w 784675"/>
                        <a:gd name="connsiteY11" fmla="*/ 150775 h 646276"/>
                        <a:gd name="connsiteX12" fmla="*/ 252471 w 784675"/>
                        <a:gd name="connsiteY12" fmla="*/ 46905 h 646276"/>
                        <a:gd name="connsiteX13" fmla="*/ 606852 w 784675"/>
                        <a:gd name="connsiteY13" fmla="*/ 144665 h 646276"/>
                        <a:gd name="connsiteX14" fmla="*/ 704612 w 784675"/>
                        <a:gd name="connsiteY14" fmla="*/ 327964 h 646276"/>
                        <a:gd name="connsiteX15" fmla="*/ 606852 w 784675"/>
                        <a:gd name="connsiteY15" fmla="*/ 529594 h 64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675" h="646276">
                          <a:moveTo>
                            <a:pt x="771822" y="334074"/>
                          </a:moveTo>
                          <a:cubicBezTo>
                            <a:pt x="802372" y="260755"/>
                            <a:pt x="784042" y="175215"/>
                            <a:pt x="655732" y="120225"/>
                          </a:cubicBezTo>
                          <a:cubicBezTo>
                            <a:pt x="527422" y="65235"/>
                            <a:pt x="295241" y="10245"/>
                            <a:pt x="240251" y="4135"/>
                          </a:cubicBezTo>
                          <a:cubicBezTo>
                            <a:pt x="185261" y="-1975"/>
                            <a:pt x="93611" y="-20305"/>
                            <a:pt x="38621" y="126335"/>
                          </a:cubicBezTo>
                          <a:cubicBezTo>
                            <a:pt x="38621" y="126335"/>
                            <a:pt x="-10259" y="236315"/>
                            <a:pt x="1961" y="376844"/>
                          </a:cubicBezTo>
                          <a:cubicBezTo>
                            <a:pt x="8071" y="474604"/>
                            <a:pt x="118051" y="547924"/>
                            <a:pt x="331901" y="627354"/>
                          </a:cubicBezTo>
                          <a:cubicBezTo>
                            <a:pt x="496872" y="676234"/>
                            <a:pt x="619072" y="621244"/>
                            <a:pt x="655732" y="566254"/>
                          </a:cubicBezTo>
                          <a:cubicBezTo>
                            <a:pt x="698502" y="480714"/>
                            <a:pt x="741272" y="407394"/>
                            <a:pt x="771822" y="334074"/>
                          </a:cubicBezTo>
                          <a:close/>
                          <a:moveTo>
                            <a:pt x="606852" y="529594"/>
                          </a:moveTo>
                          <a:cubicBezTo>
                            <a:pt x="582412" y="578474"/>
                            <a:pt x="472432" y="621244"/>
                            <a:pt x="331901" y="578474"/>
                          </a:cubicBezTo>
                          <a:cubicBezTo>
                            <a:pt x="148601" y="511264"/>
                            <a:pt x="56951" y="450164"/>
                            <a:pt x="50841" y="364624"/>
                          </a:cubicBezTo>
                          <a:cubicBezTo>
                            <a:pt x="44731" y="242425"/>
                            <a:pt x="81391" y="150775"/>
                            <a:pt x="81391" y="150775"/>
                          </a:cubicBezTo>
                          <a:cubicBezTo>
                            <a:pt x="130271" y="28575"/>
                            <a:pt x="203591" y="40795"/>
                            <a:pt x="252471" y="46905"/>
                          </a:cubicBezTo>
                          <a:cubicBezTo>
                            <a:pt x="301351" y="53015"/>
                            <a:pt x="496872" y="95785"/>
                            <a:pt x="606852" y="144665"/>
                          </a:cubicBezTo>
                          <a:cubicBezTo>
                            <a:pt x="716832" y="193545"/>
                            <a:pt x="735162" y="266865"/>
                            <a:pt x="704612" y="327964"/>
                          </a:cubicBezTo>
                          <a:cubicBezTo>
                            <a:pt x="680172" y="395174"/>
                            <a:pt x="649622" y="456274"/>
                            <a:pt x="606852" y="529594"/>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Shape 132">
                      <a:extLst>
                        <a:ext uri="{FF2B5EF4-FFF2-40B4-BE49-F238E27FC236}">
                          <a16:creationId xmlns:a16="http://schemas.microsoft.com/office/drawing/2014/main" id="{9180FA0B-8C66-4491-A725-7BFC1B3B4387}"/>
                        </a:ext>
                      </a:extLst>
                    </p:cNvPr>
                    <p:cNvSpPr/>
                    <p:nvPr/>
                  </p:nvSpPr>
                  <p:spPr>
                    <a:xfrm>
                      <a:off x="1367778" y="5166200"/>
                      <a:ext cx="791062" cy="657131"/>
                    </a:xfrm>
                    <a:custGeom>
                      <a:avLst/>
                      <a:gdLst>
                        <a:gd name="connsiteX0" fmla="*/ 417441 w 791062"/>
                        <a:gd name="connsiteY0" fmla="*/ 655022 h 657131"/>
                        <a:gd name="connsiteX1" fmla="*/ 417441 w 791062"/>
                        <a:gd name="connsiteY1" fmla="*/ 655022 h 657131"/>
                        <a:gd name="connsiteX2" fmla="*/ 338011 w 791062"/>
                        <a:gd name="connsiteY2" fmla="*/ 636692 h 657131"/>
                        <a:gd name="connsiteX3" fmla="*/ 1961 w 791062"/>
                        <a:gd name="connsiteY3" fmla="*/ 380073 h 657131"/>
                        <a:gd name="connsiteX4" fmla="*/ 38621 w 791062"/>
                        <a:gd name="connsiteY4" fmla="*/ 129563 h 657131"/>
                        <a:gd name="connsiteX5" fmla="*/ 221921 w 791062"/>
                        <a:gd name="connsiteY5" fmla="*/ 1253 h 657131"/>
                        <a:gd name="connsiteX6" fmla="*/ 234141 w 791062"/>
                        <a:gd name="connsiteY6" fmla="*/ 1253 h 657131"/>
                        <a:gd name="connsiteX7" fmla="*/ 240251 w 791062"/>
                        <a:gd name="connsiteY7" fmla="*/ 1253 h 657131"/>
                        <a:gd name="connsiteX8" fmla="*/ 655732 w 791062"/>
                        <a:gd name="connsiteY8" fmla="*/ 117343 h 657131"/>
                        <a:gd name="connsiteX9" fmla="*/ 777932 w 791062"/>
                        <a:gd name="connsiteY9" fmla="*/ 343413 h 657131"/>
                        <a:gd name="connsiteX10" fmla="*/ 655732 w 791062"/>
                        <a:gd name="connsiteY10" fmla="*/ 575593 h 657131"/>
                        <a:gd name="connsiteX11" fmla="*/ 417441 w 791062"/>
                        <a:gd name="connsiteY11" fmla="*/ 655022 h 657131"/>
                        <a:gd name="connsiteX12" fmla="*/ 228031 w 791062"/>
                        <a:gd name="connsiteY12" fmla="*/ 13473 h 657131"/>
                        <a:gd name="connsiteX13" fmla="*/ 56951 w 791062"/>
                        <a:gd name="connsiteY13" fmla="*/ 135673 h 657131"/>
                        <a:gd name="connsiteX14" fmla="*/ 20291 w 791062"/>
                        <a:gd name="connsiteY14" fmla="*/ 380073 h 657131"/>
                        <a:gd name="connsiteX15" fmla="*/ 344121 w 791062"/>
                        <a:gd name="connsiteY15" fmla="*/ 624473 h 657131"/>
                        <a:gd name="connsiteX16" fmla="*/ 423552 w 791062"/>
                        <a:gd name="connsiteY16" fmla="*/ 642802 h 657131"/>
                        <a:gd name="connsiteX17" fmla="*/ 661842 w 791062"/>
                        <a:gd name="connsiteY17" fmla="*/ 569483 h 657131"/>
                        <a:gd name="connsiteX18" fmla="*/ 777932 w 791062"/>
                        <a:gd name="connsiteY18" fmla="*/ 343413 h 657131"/>
                        <a:gd name="connsiteX19" fmla="*/ 661842 w 791062"/>
                        <a:gd name="connsiteY19" fmla="*/ 135673 h 657131"/>
                        <a:gd name="connsiteX20" fmla="*/ 246361 w 791062"/>
                        <a:gd name="connsiteY20" fmla="*/ 19583 h 657131"/>
                        <a:gd name="connsiteX21" fmla="*/ 240251 w 791062"/>
                        <a:gd name="connsiteY21" fmla="*/ 19583 h 657131"/>
                        <a:gd name="connsiteX22" fmla="*/ 228031 w 791062"/>
                        <a:gd name="connsiteY22" fmla="*/ 13473 h 657131"/>
                        <a:gd name="connsiteX23" fmla="*/ 411332 w 791062"/>
                        <a:gd name="connsiteY23" fmla="*/ 606142 h 657131"/>
                        <a:gd name="connsiteX24" fmla="*/ 344121 w 791062"/>
                        <a:gd name="connsiteY24" fmla="*/ 593923 h 657131"/>
                        <a:gd name="connsiteX25" fmla="*/ 56951 w 791062"/>
                        <a:gd name="connsiteY25" fmla="*/ 373963 h 657131"/>
                        <a:gd name="connsiteX26" fmla="*/ 87501 w 791062"/>
                        <a:gd name="connsiteY26" fmla="*/ 160113 h 657131"/>
                        <a:gd name="connsiteX27" fmla="*/ 246361 w 791062"/>
                        <a:gd name="connsiteY27" fmla="*/ 50133 h 657131"/>
                        <a:gd name="connsiteX28" fmla="*/ 258581 w 791062"/>
                        <a:gd name="connsiteY28" fmla="*/ 50133 h 657131"/>
                        <a:gd name="connsiteX29" fmla="*/ 264691 w 791062"/>
                        <a:gd name="connsiteY29" fmla="*/ 50133 h 657131"/>
                        <a:gd name="connsiteX30" fmla="*/ 619072 w 791062"/>
                        <a:gd name="connsiteY30" fmla="*/ 147893 h 657131"/>
                        <a:gd name="connsiteX31" fmla="*/ 722942 w 791062"/>
                        <a:gd name="connsiteY31" fmla="*/ 337303 h 657131"/>
                        <a:gd name="connsiteX32" fmla="*/ 619072 w 791062"/>
                        <a:gd name="connsiteY32" fmla="*/ 532823 h 657131"/>
                        <a:gd name="connsiteX33" fmla="*/ 411332 w 791062"/>
                        <a:gd name="connsiteY33" fmla="*/ 606142 h 657131"/>
                        <a:gd name="connsiteX34" fmla="*/ 246361 w 791062"/>
                        <a:gd name="connsiteY34" fmla="*/ 62353 h 657131"/>
                        <a:gd name="connsiteX35" fmla="*/ 99721 w 791062"/>
                        <a:gd name="connsiteY35" fmla="*/ 166223 h 657131"/>
                        <a:gd name="connsiteX36" fmla="*/ 69171 w 791062"/>
                        <a:gd name="connsiteY36" fmla="*/ 373963 h 657131"/>
                        <a:gd name="connsiteX37" fmla="*/ 344121 w 791062"/>
                        <a:gd name="connsiteY37" fmla="*/ 581703 h 657131"/>
                        <a:gd name="connsiteX38" fmla="*/ 411332 w 791062"/>
                        <a:gd name="connsiteY38" fmla="*/ 593923 h 657131"/>
                        <a:gd name="connsiteX39" fmla="*/ 612962 w 791062"/>
                        <a:gd name="connsiteY39" fmla="*/ 532823 h 657131"/>
                        <a:gd name="connsiteX40" fmla="*/ 716832 w 791062"/>
                        <a:gd name="connsiteY40" fmla="*/ 337303 h 657131"/>
                        <a:gd name="connsiteX41" fmla="*/ 619072 w 791062"/>
                        <a:gd name="connsiteY41" fmla="*/ 160113 h 657131"/>
                        <a:gd name="connsiteX42" fmla="*/ 270801 w 791062"/>
                        <a:gd name="connsiteY42" fmla="*/ 62353 h 657131"/>
                        <a:gd name="connsiteX43" fmla="*/ 264691 w 791062"/>
                        <a:gd name="connsiteY43" fmla="*/ 62353 h 657131"/>
                        <a:gd name="connsiteX44" fmla="*/ 246361 w 791062"/>
                        <a:gd name="connsiteY44" fmla="*/ 62353 h 65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91062" h="657131">
                          <a:moveTo>
                            <a:pt x="417441" y="655022"/>
                          </a:moveTo>
                          <a:lnTo>
                            <a:pt x="417441" y="655022"/>
                          </a:lnTo>
                          <a:cubicBezTo>
                            <a:pt x="393001" y="655022"/>
                            <a:pt x="362451" y="648912"/>
                            <a:pt x="338011" y="636692"/>
                          </a:cubicBezTo>
                          <a:cubicBezTo>
                            <a:pt x="111941" y="551153"/>
                            <a:pt x="8071" y="477833"/>
                            <a:pt x="1961" y="380073"/>
                          </a:cubicBezTo>
                          <a:cubicBezTo>
                            <a:pt x="-10259" y="239543"/>
                            <a:pt x="38621" y="129563"/>
                            <a:pt x="38621" y="129563"/>
                          </a:cubicBezTo>
                          <a:cubicBezTo>
                            <a:pt x="87501" y="7363"/>
                            <a:pt x="154711" y="-4857"/>
                            <a:pt x="221921" y="1253"/>
                          </a:cubicBezTo>
                          <a:cubicBezTo>
                            <a:pt x="228031" y="1253"/>
                            <a:pt x="234141" y="1253"/>
                            <a:pt x="234141" y="1253"/>
                          </a:cubicBezTo>
                          <a:lnTo>
                            <a:pt x="240251" y="1253"/>
                          </a:lnTo>
                          <a:cubicBezTo>
                            <a:pt x="301351" y="7363"/>
                            <a:pt x="527422" y="62353"/>
                            <a:pt x="655732" y="117343"/>
                          </a:cubicBezTo>
                          <a:cubicBezTo>
                            <a:pt x="820702" y="190663"/>
                            <a:pt x="796262" y="294533"/>
                            <a:pt x="777932" y="343413"/>
                          </a:cubicBezTo>
                          <a:cubicBezTo>
                            <a:pt x="747382" y="416733"/>
                            <a:pt x="710722" y="490053"/>
                            <a:pt x="655732" y="575593"/>
                          </a:cubicBezTo>
                          <a:cubicBezTo>
                            <a:pt x="637402" y="624473"/>
                            <a:pt x="545752" y="667242"/>
                            <a:pt x="417441" y="655022"/>
                          </a:cubicBezTo>
                          <a:close/>
                          <a:moveTo>
                            <a:pt x="228031" y="13473"/>
                          </a:moveTo>
                          <a:cubicBezTo>
                            <a:pt x="166931" y="7363"/>
                            <a:pt x="99721" y="13473"/>
                            <a:pt x="56951" y="135673"/>
                          </a:cubicBezTo>
                          <a:cubicBezTo>
                            <a:pt x="56951" y="135673"/>
                            <a:pt x="8071" y="245653"/>
                            <a:pt x="20291" y="380073"/>
                          </a:cubicBezTo>
                          <a:cubicBezTo>
                            <a:pt x="26401" y="471723"/>
                            <a:pt x="124161" y="545043"/>
                            <a:pt x="344121" y="624473"/>
                          </a:cubicBezTo>
                          <a:cubicBezTo>
                            <a:pt x="368561" y="630582"/>
                            <a:pt x="393001" y="636692"/>
                            <a:pt x="423552" y="642802"/>
                          </a:cubicBezTo>
                          <a:cubicBezTo>
                            <a:pt x="539642" y="655022"/>
                            <a:pt x="631292" y="612252"/>
                            <a:pt x="661842" y="569483"/>
                          </a:cubicBezTo>
                          <a:cubicBezTo>
                            <a:pt x="710722" y="483943"/>
                            <a:pt x="753492" y="410623"/>
                            <a:pt x="777932" y="343413"/>
                          </a:cubicBezTo>
                          <a:cubicBezTo>
                            <a:pt x="814592" y="257873"/>
                            <a:pt x="771822" y="184553"/>
                            <a:pt x="661842" y="135673"/>
                          </a:cubicBezTo>
                          <a:cubicBezTo>
                            <a:pt x="533532" y="80683"/>
                            <a:pt x="307461" y="25693"/>
                            <a:pt x="246361" y="19583"/>
                          </a:cubicBezTo>
                          <a:lnTo>
                            <a:pt x="240251" y="19583"/>
                          </a:lnTo>
                          <a:cubicBezTo>
                            <a:pt x="234141" y="19583"/>
                            <a:pt x="228031" y="13473"/>
                            <a:pt x="228031" y="13473"/>
                          </a:cubicBezTo>
                          <a:close/>
                          <a:moveTo>
                            <a:pt x="411332" y="606142"/>
                          </a:moveTo>
                          <a:cubicBezTo>
                            <a:pt x="386891" y="606142"/>
                            <a:pt x="368561" y="600032"/>
                            <a:pt x="344121" y="593923"/>
                          </a:cubicBezTo>
                          <a:cubicBezTo>
                            <a:pt x="148601" y="520603"/>
                            <a:pt x="63061" y="453393"/>
                            <a:pt x="56951" y="373963"/>
                          </a:cubicBezTo>
                          <a:cubicBezTo>
                            <a:pt x="50841" y="251763"/>
                            <a:pt x="87501" y="160113"/>
                            <a:pt x="87501" y="160113"/>
                          </a:cubicBezTo>
                          <a:cubicBezTo>
                            <a:pt x="124161" y="56243"/>
                            <a:pt x="191371" y="44023"/>
                            <a:pt x="246361" y="50133"/>
                          </a:cubicBezTo>
                          <a:cubicBezTo>
                            <a:pt x="252471" y="50133"/>
                            <a:pt x="252471" y="50133"/>
                            <a:pt x="258581" y="50133"/>
                          </a:cubicBezTo>
                          <a:lnTo>
                            <a:pt x="264691" y="50133"/>
                          </a:lnTo>
                          <a:cubicBezTo>
                            <a:pt x="313571" y="56243"/>
                            <a:pt x="509092" y="99013"/>
                            <a:pt x="619072" y="147893"/>
                          </a:cubicBezTo>
                          <a:cubicBezTo>
                            <a:pt x="759602" y="208993"/>
                            <a:pt x="741272" y="300643"/>
                            <a:pt x="722942" y="337303"/>
                          </a:cubicBezTo>
                          <a:cubicBezTo>
                            <a:pt x="698502" y="398403"/>
                            <a:pt x="661842" y="459503"/>
                            <a:pt x="619072" y="532823"/>
                          </a:cubicBezTo>
                          <a:cubicBezTo>
                            <a:pt x="600742" y="581703"/>
                            <a:pt x="521312" y="618363"/>
                            <a:pt x="411332" y="606142"/>
                          </a:cubicBezTo>
                          <a:close/>
                          <a:moveTo>
                            <a:pt x="246361" y="62353"/>
                          </a:moveTo>
                          <a:cubicBezTo>
                            <a:pt x="191371" y="56243"/>
                            <a:pt x="136381" y="62353"/>
                            <a:pt x="99721" y="166223"/>
                          </a:cubicBezTo>
                          <a:cubicBezTo>
                            <a:pt x="99721" y="166223"/>
                            <a:pt x="56951" y="257873"/>
                            <a:pt x="69171" y="373963"/>
                          </a:cubicBezTo>
                          <a:cubicBezTo>
                            <a:pt x="75281" y="447283"/>
                            <a:pt x="154711" y="508383"/>
                            <a:pt x="344121" y="581703"/>
                          </a:cubicBezTo>
                          <a:cubicBezTo>
                            <a:pt x="368561" y="587813"/>
                            <a:pt x="386891" y="593923"/>
                            <a:pt x="411332" y="593923"/>
                          </a:cubicBezTo>
                          <a:cubicBezTo>
                            <a:pt x="509092" y="606142"/>
                            <a:pt x="588522" y="569483"/>
                            <a:pt x="612962" y="532823"/>
                          </a:cubicBezTo>
                          <a:cubicBezTo>
                            <a:pt x="655732" y="459503"/>
                            <a:pt x="686282" y="398403"/>
                            <a:pt x="716832" y="337303"/>
                          </a:cubicBezTo>
                          <a:cubicBezTo>
                            <a:pt x="747382" y="263983"/>
                            <a:pt x="710722" y="202883"/>
                            <a:pt x="619072" y="160113"/>
                          </a:cubicBezTo>
                          <a:cubicBezTo>
                            <a:pt x="509092" y="111233"/>
                            <a:pt x="319682" y="68463"/>
                            <a:pt x="270801" y="62353"/>
                          </a:cubicBezTo>
                          <a:lnTo>
                            <a:pt x="264691" y="62353"/>
                          </a:lnTo>
                          <a:cubicBezTo>
                            <a:pt x="258581" y="62353"/>
                            <a:pt x="252471" y="62353"/>
                            <a:pt x="246361" y="62353"/>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0" name="Freeform: Shape 129">
                    <a:extLst>
                      <a:ext uri="{FF2B5EF4-FFF2-40B4-BE49-F238E27FC236}">
                        <a16:creationId xmlns:a16="http://schemas.microsoft.com/office/drawing/2014/main" id="{8B23F9DE-7B43-4BCF-B262-D10E93E7BA87}"/>
                      </a:ext>
                    </a:extLst>
                  </p:cNvPr>
                  <p:cNvSpPr/>
                  <p:nvPr/>
                </p:nvSpPr>
                <p:spPr>
                  <a:xfrm>
                    <a:off x="1428643" y="5224028"/>
                    <a:ext cx="671623" cy="552620"/>
                  </a:xfrm>
                  <a:custGeom>
                    <a:avLst/>
                    <a:gdLst>
                      <a:gd name="connsiteX0" fmla="*/ 558206 w 671623"/>
                      <a:gd name="connsiteY0" fmla="*/ 102285 h 552620"/>
                      <a:gd name="connsiteX1" fmla="*/ 203826 w 671623"/>
                      <a:gd name="connsiteY1" fmla="*/ 4525 h 552620"/>
                      <a:gd name="connsiteX2" fmla="*/ 32746 w 671623"/>
                      <a:gd name="connsiteY2" fmla="*/ 108395 h 552620"/>
                      <a:gd name="connsiteX3" fmla="*/ 2196 w 671623"/>
                      <a:gd name="connsiteY3" fmla="*/ 322245 h 552620"/>
                      <a:gd name="connsiteX4" fmla="*/ 283256 w 671623"/>
                      <a:gd name="connsiteY4" fmla="*/ 536094 h 552620"/>
                      <a:gd name="connsiteX5" fmla="*/ 558206 w 671623"/>
                      <a:gd name="connsiteY5" fmla="*/ 487214 h 552620"/>
                      <a:gd name="connsiteX6" fmla="*/ 662076 w 671623"/>
                      <a:gd name="connsiteY6" fmla="*/ 291695 h 552620"/>
                      <a:gd name="connsiteX7" fmla="*/ 558206 w 671623"/>
                      <a:gd name="connsiteY7" fmla="*/ 102285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23" h="552620">
                        <a:moveTo>
                          <a:pt x="558206" y="102285"/>
                        </a:move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600976" y="420004"/>
                          <a:pt x="631526" y="352795"/>
                          <a:pt x="662076" y="291695"/>
                        </a:cubicBezTo>
                        <a:cubicBezTo>
                          <a:pt x="686516" y="218375"/>
                          <a:pt x="668186" y="145055"/>
                          <a:pt x="558206" y="102285"/>
                        </a:cubicBezTo>
                        <a:close/>
                      </a:path>
                    </a:pathLst>
                  </a:custGeom>
                  <a:solidFill>
                    <a:srgbClr val="FF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Shape 130">
                    <a:extLst>
                      <a:ext uri="{FF2B5EF4-FFF2-40B4-BE49-F238E27FC236}">
                        <a16:creationId xmlns:a16="http://schemas.microsoft.com/office/drawing/2014/main" id="{72281491-923C-4F86-9B84-BC2302445FBB}"/>
                      </a:ext>
                    </a:extLst>
                  </p:cNvPr>
                  <p:cNvSpPr/>
                  <p:nvPr/>
                </p:nvSpPr>
                <p:spPr>
                  <a:xfrm>
                    <a:off x="1434753" y="5224028"/>
                    <a:ext cx="666542" cy="552620"/>
                  </a:xfrm>
                  <a:custGeom>
                    <a:avLst/>
                    <a:gdLst>
                      <a:gd name="connsiteX0" fmla="*/ 655966 w 666542"/>
                      <a:gd name="connsiteY0" fmla="*/ 285585 h 552620"/>
                      <a:gd name="connsiteX1" fmla="*/ 558206 w 666542"/>
                      <a:gd name="connsiteY1" fmla="*/ 102285 h 552620"/>
                      <a:gd name="connsiteX2" fmla="*/ 203826 w 666542"/>
                      <a:gd name="connsiteY2" fmla="*/ 4525 h 552620"/>
                      <a:gd name="connsiteX3" fmla="*/ 32746 w 666542"/>
                      <a:gd name="connsiteY3" fmla="*/ 108395 h 552620"/>
                      <a:gd name="connsiteX4" fmla="*/ 2196 w 666542"/>
                      <a:gd name="connsiteY4" fmla="*/ 322245 h 552620"/>
                      <a:gd name="connsiteX5" fmla="*/ 283256 w 666542"/>
                      <a:gd name="connsiteY5" fmla="*/ 536094 h 552620"/>
                      <a:gd name="connsiteX6" fmla="*/ 558206 w 666542"/>
                      <a:gd name="connsiteY6" fmla="*/ 487214 h 552620"/>
                      <a:gd name="connsiteX7" fmla="*/ 655966 w 666542"/>
                      <a:gd name="connsiteY7" fmla="*/ 285585 h 552620"/>
                      <a:gd name="connsiteX8" fmla="*/ 521546 w 666542"/>
                      <a:gd name="connsiteY8" fmla="*/ 450554 h 552620"/>
                      <a:gd name="connsiteX9" fmla="*/ 283256 w 666542"/>
                      <a:gd name="connsiteY9" fmla="*/ 493324 h 552620"/>
                      <a:gd name="connsiteX10" fmla="*/ 38856 w 666542"/>
                      <a:gd name="connsiteY10" fmla="*/ 310025 h 552620"/>
                      <a:gd name="connsiteX11" fmla="*/ 69406 w 666542"/>
                      <a:gd name="connsiteY11" fmla="*/ 126725 h 552620"/>
                      <a:gd name="connsiteX12" fmla="*/ 216046 w 666542"/>
                      <a:gd name="connsiteY12" fmla="*/ 35075 h 552620"/>
                      <a:gd name="connsiteX13" fmla="*/ 521546 w 666542"/>
                      <a:gd name="connsiteY13" fmla="*/ 120615 h 552620"/>
                      <a:gd name="connsiteX14" fmla="*/ 607086 w 666542"/>
                      <a:gd name="connsiteY14" fmla="*/ 279475 h 552620"/>
                      <a:gd name="connsiteX15" fmla="*/ 521546 w 666542"/>
                      <a:gd name="connsiteY15" fmla="*/ 450554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542" h="552620">
                        <a:moveTo>
                          <a:pt x="655966" y="285585"/>
                        </a:moveTo>
                        <a:cubicBezTo>
                          <a:pt x="680406" y="224485"/>
                          <a:pt x="668186" y="151165"/>
                          <a:pt x="558206" y="102285"/>
                        </a:cubicBez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594866" y="407784"/>
                          <a:pt x="625416" y="346685"/>
                          <a:pt x="655966" y="285585"/>
                        </a:cubicBezTo>
                        <a:close/>
                        <a:moveTo>
                          <a:pt x="521546" y="450554"/>
                        </a:moveTo>
                        <a:cubicBezTo>
                          <a:pt x="497106" y="493324"/>
                          <a:pt x="405456" y="529984"/>
                          <a:pt x="283256" y="493324"/>
                        </a:cubicBezTo>
                        <a:cubicBezTo>
                          <a:pt x="124396" y="432224"/>
                          <a:pt x="44966" y="377235"/>
                          <a:pt x="38856" y="310025"/>
                        </a:cubicBezTo>
                        <a:cubicBezTo>
                          <a:pt x="32746" y="206155"/>
                          <a:pt x="69406" y="126725"/>
                          <a:pt x="69406" y="126725"/>
                        </a:cubicBezTo>
                        <a:cubicBezTo>
                          <a:pt x="112176" y="16745"/>
                          <a:pt x="173276" y="28965"/>
                          <a:pt x="216046" y="35075"/>
                        </a:cubicBezTo>
                        <a:cubicBezTo>
                          <a:pt x="258816" y="41185"/>
                          <a:pt x="429896" y="77845"/>
                          <a:pt x="521546" y="120615"/>
                        </a:cubicBezTo>
                        <a:cubicBezTo>
                          <a:pt x="619306" y="163385"/>
                          <a:pt x="631526" y="224485"/>
                          <a:pt x="607086" y="279475"/>
                        </a:cubicBezTo>
                        <a:cubicBezTo>
                          <a:pt x="588756" y="334465"/>
                          <a:pt x="558206" y="389454"/>
                          <a:pt x="521546" y="450554"/>
                        </a:cubicBezTo>
                        <a:close/>
                      </a:path>
                    </a:pathLst>
                  </a:custGeom>
                  <a:solidFill>
                    <a:srgbClr val="72706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20" name="Graphic 16">
                  <a:extLst>
                    <a:ext uri="{FF2B5EF4-FFF2-40B4-BE49-F238E27FC236}">
                      <a16:creationId xmlns:a16="http://schemas.microsoft.com/office/drawing/2014/main" id="{320A7C3E-6FA0-46EC-AF4C-93F1AF814E6C}"/>
                    </a:ext>
                  </a:extLst>
                </p:cNvPr>
                <p:cNvGrpSpPr/>
                <p:nvPr/>
              </p:nvGrpSpPr>
              <p:grpSpPr>
                <a:xfrm>
                  <a:off x="1430839" y="5224014"/>
                  <a:ext cx="623220" cy="523888"/>
                  <a:chOff x="1430839" y="5224014"/>
                  <a:chExt cx="623220" cy="523888"/>
                </a:xfrm>
                <a:solidFill>
                  <a:srgbClr val="E6FFFF">
                    <a:alpha val="50000"/>
                  </a:srgbClr>
                </a:solidFill>
              </p:grpSpPr>
              <p:sp>
                <p:nvSpPr>
                  <p:cNvPr id="126" name="Freeform: Shape 125">
                    <a:extLst>
                      <a:ext uri="{FF2B5EF4-FFF2-40B4-BE49-F238E27FC236}">
                        <a16:creationId xmlns:a16="http://schemas.microsoft.com/office/drawing/2014/main" id="{0A236660-C657-41E2-82E1-243BBCCAC1D9}"/>
                      </a:ext>
                    </a:extLst>
                  </p:cNvPr>
                  <p:cNvSpPr/>
                  <p:nvPr/>
                </p:nvSpPr>
                <p:spPr>
                  <a:xfrm>
                    <a:off x="1485829" y="5224014"/>
                    <a:ext cx="201630" cy="65639"/>
                  </a:xfrm>
                  <a:custGeom>
                    <a:avLst/>
                    <a:gdLst>
                      <a:gd name="connsiteX0" fmla="*/ 152750 w 201630"/>
                      <a:gd name="connsiteY0" fmla="*/ 4539 h 65639"/>
                      <a:gd name="connsiteX1" fmla="*/ 0 w 201630"/>
                      <a:gd name="connsiteY1" fmla="*/ 65639 h 65639"/>
                      <a:gd name="connsiteX2" fmla="*/ 201630 w 201630"/>
                      <a:gd name="connsiteY2" fmla="*/ 10649 h 65639"/>
                      <a:gd name="connsiteX3" fmla="*/ 152750 w 201630"/>
                      <a:gd name="connsiteY3" fmla="*/ 4539 h 65639"/>
                    </a:gdLst>
                    <a:ahLst/>
                    <a:cxnLst>
                      <a:cxn ang="0">
                        <a:pos x="connsiteX0" y="connsiteY0"/>
                      </a:cxn>
                      <a:cxn ang="0">
                        <a:pos x="connsiteX1" y="connsiteY1"/>
                      </a:cxn>
                      <a:cxn ang="0">
                        <a:pos x="connsiteX2" y="connsiteY2"/>
                      </a:cxn>
                      <a:cxn ang="0">
                        <a:pos x="connsiteX3" y="connsiteY3"/>
                      </a:cxn>
                    </a:cxnLst>
                    <a:rect l="l" t="t" r="r" b="b"/>
                    <a:pathLst>
                      <a:path w="201630" h="65639">
                        <a:moveTo>
                          <a:pt x="152750" y="4539"/>
                        </a:moveTo>
                        <a:cubicBezTo>
                          <a:pt x="109980" y="-1571"/>
                          <a:pt x="48880" y="-13791"/>
                          <a:pt x="0" y="65639"/>
                        </a:cubicBezTo>
                        <a:lnTo>
                          <a:pt x="201630" y="10649"/>
                        </a:lnTo>
                        <a:cubicBezTo>
                          <a:pt x="177190" y="4539"/>
                          <a:pt x="158860" y="4539"/>
                          <a:pt x="152750" y="4539"/>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Shape 126">
                    <a:extLst>
                      <a:ext uri="{FF2B5EF4-FFF2-40B4-BE49-F238E27FC236}">
                        <a16:creationId xmlns:a16="http://schemas.microsoft.com/office/drawing/2014/main" id="{5E4EEB6B-0513-467E-AC6E-FE1D4CDD04D4}"/>
                      </a:ext>
                    </a:extLst>
                  </p:cNvPr>
                  <p:cNvSpPr/>
                  <p:nvPr/>
                </p:nvSpPr>
                <p:spPr>
                  <a:xfrm>
                    <a:off x="1430839" y="5265213"/>
                    <a:ext cx="598780" cy="244399"/>
                  </a:xfrm>
                  <a:custGeom>
                    <a:avLst/>
                    <a:gdLst>
                      <a:gd name="connsiteX0" fmla="*/ 556010 w 598780"/>
                      <a:gd name="connsiteY0" fmla="*/ 61100 h 244399"/>
                      <a:gd name="connsiteX1" fmla="*/ 372710 w 598780"/>
                      <a:gd name="connsiteY1" fmla="*/ 0 h 244399"/>
                      <a:gd name="connsiteX2" fmla="*/ 24440 w 598780"/>
                      <a:gd name="connsiteY2" fmla="*/ 91650 h 244399"/>
                      <a:gd name="connsiteX3" fmla="*/ 0 w 598780"/>
                      <a:gd name="connsiteY3" fmla="*/ 244400 h 244399"/>
                      <a:gd name="connsiteX4" fmla="*/ 598780 w 598780"/>
                      <a:gd name="connsiteY4" fmla="*/ 85540 h 244399"/>
                      <a:gd name="connsiteX5" fmla="*/ 556010 w 598780"/>
                      <a:gd name="connsiteY5" fmla="*/ 6110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80" h="244399">
                        <a:moveTo>
                          <a:pt x="556010" y="61100"/>
                        </a:moveTo>
                        <a:cubicBezTo>
                          <a:pt x="507130" y="36660"/>
                          <a:pt x="433810" y="18330"/>
                          <a:pt x="372710" y="0"/>
                        </a:cubicBezTo>
                        <a:lnTo>
                          <a:pt x="24440" y="91650"/>
                        </a:lnTo>
                        <a:cubicBezTo>
                          <a:pt x="18330" y="122200"/>
                          <a:pt x="0" y="177190"/>
                          <a:pt x="0" y="244400"/>
                        </a:cubicBezTo>
                        <a:lnTo>
                          <a:pt x="598780" y="85540"/>
                        </a:lnTo>
                        <a:cubicBezTo>
                          <a:pt x="592670" y="73320"/>
                          <a:pt x="574340" y="67210"/>
                          <a:pt x="556010" y="6110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Shape 127">
                    <a:extLst>
                      <a:ext uri="{FF2B5EF4-FFF2-40B4-BE49-F238E27FC236}">
                        <a16:creationId xmlns:a16="http://schemas.microsoft.com/office/drawing/2014/main" id="{73CB198B-3695-4F8C-80F4-5E83E78BF19B}"/>
                      </a:ext>
                    </a:extLst>
                  </p:cNvPr>
                  <p:cNvSpPr/>
                  <p:nvPr/>
                </p:nvSpPr>
                <p:spPr>
                  <a:xfrm>
                    <a:off x="1589699" y="5576823"/>
                    <a:ext cx="464360" cy="171079"/>
                  </a:xfrm>
                  <a:custGeom>
                    <a:avLst/>
                    <a:gdLst>
                      <a:gd name="connsiteX0" fmla="*/ 0 w 464360"/>
                      <a:gd name="connsiteY0" fmla="*/ 122200 h 171079"/>
                      <a:gd name="connsiteX1" fmla="*/ 109980 w 464360"/>
                      <a:gd name="connsiteY1" fmla="*/ 171080 h 171079"/>
                      <a:gd name="connsiteX2" fmla="*/ 415480 w 464360"/>
                      <a:gd name="connsiteY2" fmla="*/ 91650 h 171079"/>
                      <a:gd name="connsiteX3" fmla="*/ 464360 w 464360"/>
                      <a:gd name="connsiteY3" fmla="*/ 0 h 171079"/>
                      <a:gd name="connsiteX4" fmla="*/ 0 w 464360"/>
                      <a:gd name="connsiteY4" fmla="*/ 122200 h 171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360" h="171079">
                        <a:moveTo>
                          <a:pt x="0" y="122200"/>
                        </a:moveTo>
                        <a:cubicBezTo>
                          <a:pt x="30550" y="140530"/>
                          <a:pt x="67210" y="152750"/>
                          <a:pt x="109980" y="171080"/>
                        </a:cubicBezTo>
                        <a:lnTo>
                          <a:pt x="415480" y="91650"/>
                        </a:lnTo>
                        <a:cubicBezTo>
                          <a:pt x="433810" y="61100"/>
                          <a:pt x="452140" y="30550"/>
                          <a:pt x="464360" y="0"/>
                        </a:cubicBezTo>
                        <a:cubicBezTo>
                          <a:pt x="317720" y="48880"/>
                          <a:pt x="158860" y="85540"/>
                          <a:pt x="0" y="12220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21" name="Graphic 16">
                  <a:extLst>
                    <a:ext uri="{FF2B5EF4-FFF2-40B4-BE49-F238E27FC236}">
                      <a16:creationId xmlns:a16="http://schemas.microsoft.com/office/drawing/2014/main" id="{B04F8503-8F65-474A-83FD-6A31A6311B62}"/>
                    </a:ext>
                  </a:extLst>
                </p:cNvPr>
                <p:cNvGrpSpPr/>
                <p:nvPr/>
              </p:nvGrpSpPr>
              <p:grpSpPr>
                <a:xfrm>
                  <a:off x="1379775" y="5224028"/>
                  <a:ext cx="784898" cy="591676"/>
                  <a:chOff x="1379775" y="5224028"/>
                  <a:chExt cx="784898" cy="591676"/>
                </a:xfrm>
              </p:grpSpPr>
              <p:sp>
                <p:nvSpPr>
                  <p:cNvPr id="124" name="Freeform: Shape 123">
                    <a:extLst>
                      <a:ext uri="{FF2B5EF4-FFF2-40B4-BE49-F238E27FC236}">
                        <a16:creationId xmlns:a16="http://schemas.microsoft.com/office/drawing/2014/main" id="{94AFFDBA-EEBC-4CBF-BCF9-4D6E967219AB}"/>
                      </a:ext>
                    </a:extLst>
                  </p:cNvPr>
                  <p:cNvSpPr/>
                  <p:nvPr/>
                </p:nvSpPr>
                <p:spPr>
                  <a:xfrm>
                    <a:off x="1430242" y="5224028"/>
                    <a:ext cx="671054" cy="546510"/>
                  </a:xfrm>
                  <a:custGeom>
                    <a:avLst/>
                    <a:gdLst>
                      <a:gd name="connsiteX0" fmla="*/ 597 w 671054"/>
                      <a:gd name="connsiteY0" fmla="*/ 316135 h 546510"/>
                      <a:gd name="connsiteX1" fmla="*/ 281658 w 671054"/>
                      <a:gd name="connsiteY1" fmla="*/ 529984 h 546510"/>
                      <a:gd name="connsiteX2" fmla="*/ 556608 w 671054"/>
                      <a:gd name="connsiteY2" fmla="*/ 481104 h 546510"/>
                      <a:gd name="connsiteX3" fmla="*/ 660478 w 671054"/>
                      <a:gd name="connsiteY3" fmla="*/ 285585 h 546510"/>
                      <a:gd name="connsiteX4" fmla="*/ 562718 w 671054"/>
                      <a:gd name="connsiteY4" fmla="*/ 102285 h 546510"/>
                      <a:gd name="connsiteX5" fmla="*/ 208338 w 671054"/>
                      <a:gd name="connsiteY5" fmla="*/ 4525 h 546510"/>
                      <a:gd name="connsiteX6" fmla="*/ 37257 w 671054"/>
                      <a:gd name="connsiteY6" fmla="*/ 108395 h 546510"/>
                      <a:gd name="connsiteX7" fmla="*/ 597 w 671054"/>
                      <a:gd name="connsiteY7" fmla="*/ 316135 h 54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054" h="546510">
                        <a:moveTo>
                          <a:pt x="597" y="316135"/>
                        </a:moveTo>
                        <a:cubicBezTo>
                          <a:pt x="6707" y="395564"/>
                          <a:pt x="98358" y="462774"/>
                          <a:pt x="281658" y="529984"/>
                        </a:cubicBezTo>
                        <a:cubicBezTo>
                          <a:pt x="422188" y="572754"/>
                          <a:pt x="526058" y="523874"/>
                          <a:pt x="556608" y="481104"/>
                        </a:cubicBezTo>
                        <a:cubicBezTo>
                          <a:pt x="599378" y="413894"/>
                          <a:pt x="629928" y="346685"/>
                          <a:pt x="660478" y="285585"/>
                        </a:cubicBezTo>
                        <a:cubicBezTo>
                          <a:pt x="684918" y="224485"/>
                          <a:pt x="672698" y="151165"/>
                          <a:pt x="562718" y="102285"/>
                        </a:cubicBezTo>
                        <a:cubicBezTo>
                          <a:pt x="452738" y="53405"/>
                          <a:pt x="257218" y="10635"/>
                          <a:pt x="208338" y="4525"/>
                        </a:cubicBezTo>
                        <a:cubicBezTo>
                          <a:pt x="159458" y="-1585"/>
                          <a:pt x="86137" y="-19915"/>
                          <a:pt x="37257" y="108395"/>
                        </a:cubicBezTo>
                        <a:cubicBezTo>
                          <a:pt x="37257" y="102285"/>
                          <a:pt x="-5513" y="200045"/>
                          <a:pt x="597" y="31613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Shape 124">
                    <a:extLst>
                      <a:ext uri="{FF2B5EF4-FFF2-40B4-BE49-F238E27FC236}">
                        <a16:creationId xmlns:a16="http://schemas.microsoft.com/office/drawing/2014/main" id="{6B9ED2FA-7FB0-4350-8CD7-027E018BEE46}"/>
                      </a:ext>
                    </a:extLst>
                  </p:cNvPr>
                  <p:cNvSpPr/>
                  <p:nvPr/>
                </p:nvSpPr>
                <p:spPr>
                  <a:xfrm>
                    <a:off x="1379775" y="5240773"/>
                    <a:ext cx="784898" cy="574931"/>
                  </a:xfrm>
                  <a:custGeom>
                    <a:avLst/>
                    <a:gdLst>
                      <a:gd name="connsiteX0" fmla="*/ 772044 w 784898"/>
                      <a:gd name="connsiteY0" fmla="*/ 268840 h 574931"/>
                      <a:gd name="connsiteX1" fmla="*/ 655954 w 784898"/>
                      <a:gd name="connsiteY1" fmla="*/ 54990 h 574931"/>
                      <a:gd name="connsiteX2" fmla="*/ 490984 w 784898"/>
                      <a:gd name="connsiteY2" fmla="*/ 0 h 574931"/>
                      <a:gd name="connsiteX3" fmla="*/ 717054 w 784898"/>
                      <a:gd name="connsiteY3" fmla="*/ 116090 h 574931"/>
                      <a:gd name="connsiteX4" fmla="*/ 649844 w 784898"/>
                      <a:gd name="connsiteY4" fmla="*/ 458249 h 574931"/>
                      <a:gd name="connsiteX5" fmla="*/ 240474 w 784898"/>
                      <a:gd name="connsiteY5" fmla="*/ 507129 h 574931"/>
                      <a:gd name="connsiteX6" fmla="*/ 32734 w 784898"/>
                      <a:gd name="connsiteY6" fmla="*/ 79430 h 574931"/>
                      <a:gd name="connsiteX7" fmla="*/ 38844 w 784898"/>
                      <a:gd name="connsiteY7" fmla="*/ 61100 h 574931"/>
                      <a:gd name="connsiteX8" fmla="*/ 2184 w 784898"/>
                      <a:gd name="connsiteY8" fmla="*/ 305500 h 574931"/>
                      <a:gd name="connsiteX9" fmla="*/ 332124 w 784898"/>
                      <a:gd name="connsiteY9" fmla="*/ 556009 h 574931"/>
                      <a:gd name="connsiteX10" fmla="*/ 655954 w 784898"/>
                      <a:gd name="connsiteY10" fmla="*/ 494909 h 574931"/>
                      <a:gd name="connsiteX11" fmla="*/ 772044 w 784898"/>
                      <a:gd name="connsiteY11" fmla="*/ 268840 h 57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4898" h="574931">
                        <a:moveTo>
                          <a:pt x="772044" y="268840"/>
                        </a:moveTo>
                        <a:cubicBezTo>
                          <a:pt x="802594" y="195520"/>
                          <a:pt x="784265" y="109980"/>
                          <a:pt x="655954" y="54990"/>
                        </a:cubicBezTo>
                        <a:cubicBezTo>
                          <a:pt x="607074" y="36660"/>
                          <a:pt x="552084" y="18330"/>
                          <a:pt x="490984" y="0"/>
                        </a:cubicBezTo>
                        <a:cubicBezTo>
                          <a:pt x="539864" y="18330"/>
                          <a:pt x="643734" y="67210"/>
                          <a:pt x="717054" y="116090"/>
                        </a:cubicBezTo>
                        <a:cubicBezTo>
                          <a:pt x="820925" y="183300"/>
                          <a:pt x="698724" y="360490"/>
                          <a:pt x="649844" y="458249"/>
                        </a:cubicBezTo>
                        <a:cubicBezTo>
                          <a:pt x="607074" y="549899"/>
                          <a:pt x="454324" y="586559"/>
                          <a:pt x="240474" y="507129"/>
                        </a:cubicBezTo>
                        <a:cubicBezTo>
                          <a:pt x="-58916" y="403259"/>
                          <a:pt x="8294" y="164970"/>
                          <a:pt x="32734" y="79430"/>
                        </a:cubicBezTo>
                        <a:cubicBezTo>
                          <a:pt x="32734" y="73320"/>
                          <a:pt x="32734" y="67210"/>
                          <a:pt x="38844" y="61100"/>
                        </a:cubicBezTo>
                        <a:cubicBezTo>
                          <a:pt x="32734" y="79430"/>
                          <a:pt x="-10036" y="177190"/>
                          <a:pt x="2184" y="305500"/>
                        </a:cubicBezTo>
                        <a:cubicBezTo>
                          <a:pt x="8294" y="403259"/>
                          <a:pt x="118274" y="476579"/>
                          <a:pt x="332124" y="556009"/>
                        </a:cubicBezTo>
                        <a:cubicBezTo>
                          <a:pt x="497094" y="604889"/>
                          <a:pt x="619294" y="549899"/>
                          <a:pt x="655954" y="494909"/>
                        </a:cubicBezTo>
                        <a:cubicBezTo>
                          <a:pt x="698724" y="415479"/>
                          <a:pt x="741494" y="342159"/>
                          <a:pt x="772044" y="268840"/>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2" name="Freeform: Shape 121">
                  <a:extLst>
                    <a:ext uri="{FF2B5EF4-FFF2-40B4-BE49-F238E27FC236}">
                      <a16:creationId xmlns:a16="http://schemas.microsoft.com/office/drawing/2014/main" id="{947B8C87-0251-4450-87FF-1A26C6812815}"/>
                    </a:ext>
                  </a:extLst>
                </p:cNvPr>
                <p:cNvSpPr/>
                <p:nvPr/>
              </p:nvSpPr>
              <p:spPr>
                <a:xfrm>
                  <a:off x="1449169" y="5186793"/>
                  <a:ext cx="232180" cy="121189"/>
                </a:xfrm>
                <a:custGeom>
                  <a:avLst/>
                  <a:gdLst>
                    <a:gd name="connsiteX0" fmla="*/ 0 w 232180"/>
                    <a:gd name="connsiteY0" fmla="*/ 121189 h 121189"/>
                    <a:gd name="connsiteX1" fmla="*/ 232180 w 232180"/>
                    <a:gd name="connsiteY1" fmla="*/ 29540 h 121189"/>
                    <a:gd name="connsiteX2" fmla="*/ 0 w 232180"/>
                    <a:gd name="connsiteY2" fmla="*/ 121189 h 121189"/>
                  </a:gdLst>
                  <a:ahLst/>
                  <a:cxnLst>
                    <a:cxn ang="0">
                      <a:pos x="connsiteX0" y="connsiteY0"/>
                    </a:cxn>
                    <a:cxn ang="0">
                      <a:pos x="connsiteX1" y="connsiteY1"/>
                    </a:cxn>
                    <a:cxn ang="0">
                      <a:pos x="connsiteX2" y="connsiteY2"/>
                    </a:cxn>
                  </a:cxnLst>
                  <a:rect l="l" t="t" r="r" b="b"/>
                  <a:pathLst>
                    <a:path w="232180" h="121189">
                      <a:moveTo>
                        <a:pt x="0" y="121189"/>
                      </a:moveTo>
                      <a:cubicBezTo>
                        <a:pt x="0" y="121189"/>
                        <a:pt x="36660" y="-25450"/>
                        <a:pt x="232180" y="29540"/>
                      </a:cubicBezTo>
                      <a:cubicBezTo>
                        <a:pt x="152750" y="-19340"/>
                        <a:pt x="12220" y="-19340"/>
                        <a:pt x="0" y="12118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Shape 122">
                  <a:extLst>
                    <a:ext uri="{FF2B5EF4-FFF2-40B4-BE49-F238E27FC236}">
                      <a16:creationId xmlns:a16="http://schemas.microsoft.com/office/drawing/2014/main" id="{22365C6B-BCD5-49EB-B5EF-1309F042EBF1}"/>
                    </a:ext>
                  </a:extLst>
                </p:cNvPr>
                <p:cNvSpPr/>
                <p:nvPr/>
              </p:nvSpPr>
              <p:spPr>
                <a:xfrm rot="885366">
                  <a:off x="1706376" y="5209823"/>
                  <a:ext cx="36659" cy="12219"/>
                </a:xfrm>
                <a:custGeom>
                  <a:avLst/>
                  <a:gdLst>
                    <a:gd name="connsiteX0" fmla="*/ 36659 w 36659"/>
                    <a:gd name="connsiteY0" fmla="*/ 6110 h 12219"/>
                    <a:gd name="connsiteX1" fmla="*/ 18330 w 36659"/>
                    <a:gd name="connsiteY1" fmla="*/ 12220 h 12219"/>
                    <a:gd name="connsiteX2" fmla="*/ 0 w 36659"/>
                    <a:gd name="connsiteY2" fmla="*/ 6110 h 12219"/>
                    <a:gd name="connsiteX3" fmla="*/ 18330 w 36659"/>
                    <a:gd name="connsiteY3" fmla="*/ 0 h 12219"/>
                    <a:gd name="connsiteX4" fmla="*/ 36659 w 3665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9" h="12219">
                      <a:moveTo>
                        <a:pt x="36659" y="6110"/>
                      </a:moveTo>
                      <a:cubicBezTo>
                        <a:pt x="36659" y="9484"/>
                        <a:pt x="28453" y="12220"/>
                        <a:pt x="18330" y="12220"/>
                      </a:cubicBezTo>
                      <a:cubicBezTo>
                        <a:pt x="8207" y="12220"/>
                        <a:pt x="0" y="9484"/>
                        <a:pt x="0" y="6110"/>
                      </a:cubicBezTo>
                      <a:cubicBezTo>
                        <a:pt x="0" y="2735"/>
                        <a:pt x="8207" y="0"/>
                        <a:pt x="18330" y="0"/>
                      </a:cubicBezTo>
                      <a:cubicBezTo>
                        <a:pt x="28453" y="0"/>
                        <a:pt x="36659" y="2735"/>
                        <a:pt x="36659" y="6110"/>
                      </a:cubicBezTo>
                      <a:close/>
                    </a:path>
                  </a:pathLst>
                </a:custGeom>
                <a:solidFill>
                  <a:srgbClr val="FFFFFF"/>
                </a:solidFill>
                <a:ln w="6103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3" name="Graphic 16">
                <a:extLst>
                  <a:ext uri="{FF2B5EF4-FFF2-40B4-BE49-F238E27FC236}">
                    <a16:creationId xmlns:a16="http://schemas.microsoft.com/office/drawing/2014/main" id="{DDCD596C-D768-414F-B6F9-D80E5E99C944}"/>
                  </a:ext>
                </a:extLst>
              </p:cNvPr>
              <p:cNvGrpSpPr/>
              <p:nvPr/>
            </p:nvGrpSpPr>
            <p:grpSpPr>
              <a:xfrm>
                <a:off x="649815" y="4900141"/>
                <a:ext cx="601733" cy="608443"/>
                <a:chOff x="649815" y="4900141"/>
                <a:chExt cx="601733" cy="608443"/>
              </a:xfrm>
            </p:grpSpPr>
            <p:grpSp>
              <p:nvGrpSpPr>
                <p:cNvPr id="104" name="Graphic 16">
                  <a:extLst>
                    <a:ext uri="{FF2B5EF4-FFF2-40B4-BE49-F238E27FC236}">
                      <a16:creationId xmlns:a16="http://schemas.microsoft.com/office/drawing/2014/main" id="{5D6D2805-36D3-4C18-A67F-F4BBDD92C8D9}"/>
                    </a:ext>
                  </a:extLst>
                </p:cNvPr>
                <p:cNvGrpSpPr/>
                <p:nvPr/>
              </p:nvGrpSpPr>
              <p:grpSpPr>
                <a:xfrm>
                  <a:off x="649815" y="4900141"/>
                  <a:ext cx="601733" cy="605390"/>
                  <a:chOff x="649815" y="4900141"/>
                  <a:chExt cx="601733" cy="605390"/>
                </a:xfrm>
              </p:grpSpPr>
              <p:grpSp>
                <p:nvGrpSpPr>
                  <p:cNvPr id="114" name="Graphic 16">
                    <a:extLst>
                      <a:ext uri="{FF2B5EF4-FFF2-40B4-BE49-F238E27FC236}">
                        <a16:creationId xmlns:a16="http://schemas.microsoft.com/office/drawing/2014/main" id="{673E5901-443B-4577-BCEE-7B68DB69D0DB}"/>
                      </a:ext>
                    </a:extLst>
                  </p:cNvPr>
                  <p:cNvGrpSpPr/>
                  <p:nvPr/>
                </p:nvGrpSpPr>
                <p:grpSpPr>
                  <a:xfrm>
                    <a:off x="649815" y="4900141"/>
                    <a:ext cx="601733" cy="605390"/>
                    <a:chOff x="649815" y="4900141"/>
                    <a:chExt cx="601733" cy="605390"/>
                  </a:xfrm>
                </p:grpSpPr>
                <p:sp>
                  <p:nvSpPr>
                    <p:cNvPr id="117" name="Freeform: Shape 116">
                      <a:extLst>
                        <a:ext uri="{FF2B5EF4-FFF2-40B4-BE49-F238E27FC236}">
                          <a16:creationId xmlns:a16="http://schemas.microsoft.com/office/drawing/2014/main" id="{CE60F481-4AA8-4D56-B2D1-8C16E35EF45E}"/>
                        </a:ext>
                      </a:extLst>
                    </p:cNvPr>
                    <p:cNvSpPr/>
                    <p:nvPr/>
                  </p:nvSpPr>
                  <p:spPr>
                    <a:xfrm>
                      <a:off x="657299" y="4908169"/>
                      <a:ext cx="588140" cy="594305"/>
                    </a:xfrm>
                    <a:custGeom>
                      <a:avLst/>
                      <a:gdLst>
                        <a:gd name="connsiteX0" fmla="*/ 535250 w 588140"/>
                        <a:gd name="connsiteY0" fmla="*/ 143194 h 594305"/>
                        <a:gd name="connsiteX1" fmla="*/ 174760 w 588140"/>
                        <a:gd name="connsiteY1" fmla="*/ 2664 h 594305"/>
                        <a:gd name="connsiteX2" fmla="*/ 58670 w 588140"/>
                        <a:gd name="connsiteY2" fmla="*/ 118754 h 594305"/>
                        <a:gd name="connsiteX3" fmla="*/ 9790 w 588140"/>
                        <a:gd name="connsiteY3" fmla="*/ 259284 h 594305"/>
                        <a:gd name="connsiteX4" fmla="*/ 180870 w 588140"/>
                        <a:gd name="connsiteY4" fmla="*/ 534234 h 594305"/>
                        <a:gd name="connsiteX5" fmla="*/ 516920 w 588140"/>
                        <a:gd name="connsiteY5" fmla="*/ 460914 h 594305"/>
                        <a:gd name="connsiteX6" fmla="*/ 535250 w 588140"/>
                        <a:gd name="connsiteY6" fmla="*/ 143194 h 594305"/>
                        <a:gd name="connsiteX7" fmla="*/ 199200 w 588140"/>
                        <a:gd name="connsiteY7" fmla="*/ 485354 h 594305"/>
                        <a:gd name="connsiteX8" fmla="*/ 58670 w 588140"/>
                        <a:gd name="connsiteY8" fmla="*/ 259284 h 594305"/>
                        <a:gd name="connsiteX9" fmla="*/ 101440 w 588140"/>
                        <a:gd name="connsiteY9" fmla="*/ 149304 h 594305"/>
                        <a:gd name="connsiteX10" fmla="*/ 199200 w 588140"/>
                        <a:gd name="connsiteY10" fmla="*/ 51544 h 594305"/>
                        <a:gd name="connsiteX11" fmla="*/ 498590 w 588140"/>
                        <a:gd name="connsiteY11" fmla="*/ 167634 h 594305"/>
                        <a:gd name="connsiteX12" fmla="*/ 480260 w 588140"/>
                        <a:gd name="connsiteY12" fmla="*/ 430364 h 594305"/>
                        <a:gd name="connsiteX13" fmla="*/ 199200 w 588140"/>
                        <a:gd name="connsiteY13" fmla="*/ 485354 h 59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140" h="594305">
                          <a:moveTo>
                            <a:pt x="535250" y="143194"/>
                          </a:moveTo>
                          <a:cubicBezTo>
                            <a:pt x="461930" y="63764"/>
                            <a:pt x="296960" y="-15666"/>
                            <a:pt x="174760" y="2664"/>
                          </a:cubicBezTo>
                          <a:cubicBezTo>
                            <a:pt x="119770" y="14884"/>
                            <a:pt x="83110" y="51544"/>
                            <a:pt x="58670" y="118754"/>
                          </a:cubicBezTo>
                          <a:cubicBezTo>
                            <a:pt x="58670" y="118754"/>
                            <a:pt x="40340" y="161524"/>
                            <a:pt x="9790" y="259284"/>
                          </a:cubicBezTo>
                          <a:cubicBezTo>
                            <a:pt x="-20760" y="357044"/>
                            <a:pt x="15900" y="430364"/>
                            <a:pt x="180870" y="534234"/>
                          </a:cubicBezTo>
                          <a:cubicBezTo>
                            <a:pt x="333620" y="607554"/>
                            <a:pt x="431380" y="644214"/>
                            <a:pt x="516920" y="460914"/>
                          </a:cubicBezTo>
                          <a:cubicBezTo>
                            <a:pt x="608571" y="283724"/>
                            <a:pt x="608571" y="222624"/>
                            <a:pt x="535250" y="143194"/>
                          </a:cubicBezTo>
                          <a:close/>
                          <a:moveTo>
                            <a:pt x="199200" y="485354"/>
                          </a:moveTo>
                          <a:cubicBezTo>
                            <a:pt x="64780" y="399814"/>
                            <a:pt x="34230" y="338714"/>
                            <a:pt x="58670" y="259284"/>
                          </a:cubicBezTo>
                          <a:cubicBezTo>
                            <a:pt x="83110" y="185964"/>
                            <a:pt x="101440" y="149304"/>
                            <a:pt x="101440" y="149304"/>
                          </a:cubicBezTo>
                          <a:cubicBezTo>
                            <a:pt x="125880" y="94314"/>
                            <a:pt x="150320" y="63764"/>
                            <a:pt x="199200" y="51544"/>
                          </a:cubicBezTo>
                          <a:cubicBezTo>
                            <a:pt x="303070" y="39324"/>
                            <a:pt x="437490" y="100424"/>
                            <a:pt x="498590" y="167634"/>
                          </a:cubicBezTo>
                          <a:cubicBezTo>
                            <a:pt x="559690" y="234844"/>
                            <a:pt x="553580" y="283724"/>
                            <a:pt x="480260" y="430364"/>
                          </a:cubicBezTo>
                          <a:cubicBezTo>
                            <a:pt x="406940" y="577004"/>
                            <a:pt x="327510" y="552564"/>
                            <a:pt x="199200" y="485354"/>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Shape 117">
                      <a:extLst>
                        <a:ext uri="{FF2B5EF4-FFF2-40B4-BE49-F238E27FC236}">
                          <a16:creationId xmlns:a16="http://schemas.microsoft.com/office/drawing/2014/main" id="{9B2523E8-A96A-4D00-A79B-7D8D421FE3B1}"/>
                        </a:ext>
                      </a:extLst>
                    </p:cNvPr>
                    <p:cNvSpPr/>
                    <p:nvPr/>
                  </p:nvSpPr>
                  <p:spPr>
                    <a:xfrm>
                      <a:off x="649815" y="4900141"/>
                      <a:ext cx="601733" cy="605390"/>
                    </a:xfrm>
                    <a:custGeom>
                      <a:avLst/>
                      <a:gdLst>
                        <a:gd name="connsiteX0" fmla="*/ 347213 w 601733"/>
                        <a:gd name="connsiteY0" fmla="*/ 603362 h 605390"/>
                        <a:gd name="connsiteX1" fmla="*/ 347213 w 601733"/>
                        <a:gd name="connsiteY1" fmla="*/ 603362 h 605390"/>
                        <a:gd name="connsiteX2" fmla="*/ 182243 w 601733"/>
                        <a:gd name="connsiteY2" fmla="*/ 542262 h 605390"/>
                        <a:gd name="connsiteX3" fmla="*/ 11163 w 601733"/>
                        <a:gd name="connsiteY3" fmla="*/ 261202 h 605390"/>
                        <a:gd name="connsiteX4" fmla="*/ 60043 w 601733"/>
                        <a:gd name="connsiteY4" fmla="*/ 120672 h 605390"/>
                        <a:gd name="connsiteX5" fmla="*/ 182243 w 601733"/>
                        <a:gd name="connsiteY5" fmla="*/ 4582 h 605390"/>
                        <a:gd name="connsiteX6" fmla="*/ 255563 w 601733"/>
                        <a:gd name="connsiteY6" fmla="*/ 4582 h 605390"/>
                        <a:gd name="connsiteX7" fmla="*/ 548844 w 601733"/>
                        <a:gd name="connsiteY7" fmla="*/ 145112 h 605390"/>
                        <a:gd name="connsiteX8" fmla="*/ 530514 w 601733"/>
                        <a:gd name="connsiteY8" fmla="*/ 468942 h 605390"/>
                        <a:gd name="connsiteX9" fmla="*/ 347213 w 601733"/>
                        <a:gd name="connsiteY9" fmla="*/ 603362 h 605390"/>
                        <a:gd name="connsiteX10" fmla="*/ 255563 w 601733"/>
                        <a:gd name="connsiteY10" fmla="*/ 16802 h 605390"/>
                        <a:gd name="connsiteX11" fmla="*/ 182243 w 601733"/>
                        <a:gd name="connsiteY11" fmla="*/ 16802 h 605390"/>
                        <a:gd name="connsiteX12" fmla="*/ 72263 w 601733"/>
                        <a:gd name="connsiteY12" fmla="*/ 126782 h 605390"/>
                        <a:gd name="connsiteX13" fmla="*/ 23383 w 601733"/>
                        <a:gd name="connsiteY13" fmla="*/ 267312 h 605390"/>
                        <a:gd name="connsiteX14" fmla="*/ 194463 w 601733"/>
                        <a:gd name="connsiteY14" fmla="*/ 536152 h 605390"/>
                        <a:gd name="connsiteX15" fmla="*/ 353323 w 601733"/>
                        <a:gd name="connsiteY15" fmla="*/ 597252 h 605390"/>
                        <a:gd name="connsiteX16" fmla="*/ 353323 w 601733"/>
                        <a:gd name="connsiteY16" fmla="*/ 597252 h 605390"/>
                        <a:gd name="connsiteX17" fmla="*/ 524404 w 601733"/>
                        <a:gd name="connsiteY17" fmla="*/ 468942 h 605390"/>
                        <a:gd name="connsiteX18" fmla="*/ 542734 w 601733"/>
                        <a:gd name="connsiteY18" fmla="*/ 157332 h 605390"/>
                        <a:gd name="connsiteX19" fmla="*/ 255563 w 601733"/>
                        <a:gd name="connsiteY19" fmla="*/ 16802 h 605390"/>
                        <a:gd name="connsiteX20" fmla="*/ 341103 w 601733"/>
                        <a:gd name="connsiteY20" fmla="*/ 548372 h 605390"/>
                        <a:gd name="connsiteX21" fmla="*/ 206683 w 601733"/>
                        <a:gd name="connsiteY21" fmla="*/ 499492 h 605390"/>
                        <a:gd name="connsiteX22" fmla="*/ 66153 w 601733"/>
                        <a:gd name="connsiteY22" fmla="*/ 273422 h 605390"/>
                        <a:gd name="connsiteX23" fmla="*/ 108923 w 601733"/>
                        <a:gd name="connsiteY23" fmla="*/ 157332 h 605390"/>
                        <a:gd name="connsiteX24" fmla="*/ 206683 w 601733"/>
                        <a:gd name="connsiteY24" fmla="*/ 59572 h 605390"/>
                        <a:gd name="connsiteX25" fmla="*/ 267783 w 601733"/>
                        <a:gd name="connsiteY25" fmla="*/ 59572 h 605390"/>
                        <a:gd name="connsiteX26" fmla="*/ 506074 w 601733"/>
                        <a:gd name="connsiteY26" fmla="*/ 175662 h 605390"/>
                        <a:gd name="connsiteX27" fmla="*/ 493854 w 601733"/>
                        <a:gd name="connsiteY27" fmla="*/ 444502 h 605390"/>
                        <a:gd name="connsiteX28" fmla="*/ 341103 w 601733"/>
                        <a:gd name="connsiteY28" fmla="*/ 548372 h 605390"/>
                        <a:gd name="connsiteX29" fmla="*/ 261673 w 601733"/>
                        <a:gd name="connsiteY29" fmla="*/ 65682 h 605390"/>
                        <a:gd name="connsiteX30" fmla="*/ 200573 w 601733"/>
                        <a:gd name="connsiteY30" fmla="*/ 65682 h 605390"/>
                        <a:gd name="connsiteX31" fmla="*/ 108923 w 601733"/>
                        <a:gd name="connsiteY31" fmla="*/ 157332 h 605390"/>
                        <a:gd name="connsiteX32" fmla="*/ 72263 w 601733"/>
                        <a:gd name="connsiteY32" fmla="*/ 273422 h 605390"/>
                        <a:gd name="connsiteX33" fmla="*/ 212793 w 601733"/>
                        <a:gd name="connsiteY33" fmla="*/ 493382 h 605390"/>
                        <a:gd name="connsiteX34" fmla="*/ 341103 w 601733"/>
                        <a:gd name="connsiteY34" fmla="*/ 542262 h 605390"/>
                        <a:gd name="connsiteX35" fmla="*/ 481634 w 601733"/>
                        <a:gd name="connsiteY35" fmla="*/ 438392 h 605390"/>
                        <a:gd name="connsiteX36" fmla="*/ 499964 w 601733"/>
                        <a:gd name="connsiteY36" fmla="*/ 181772 h 605390"/>
                        <a:gd name="connsiteX37" fmla="*/ 261673 w 601733"/>
                        <a:gd name="connsiteY37" fmla="*/ 65682 h 60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1733" h="605390">
                          <a:moveTo>
                            <a:pt x="347213" y="603362"/>
                          </a:moveTo>
                          <a:lnTo>
                            <a:pt x="347213" y="603362"/>
                          </a:lnTo>
                          <a:cubicBezTo>
                            <a:pt x="298333" y="597252"/>
                            <a:pt x="249453" y="572812"/>
                            <a:pt x="182243" y="542262"/>
                          </a:cubicBezTo>
                          <a:cubicBezTo>
                            <a:pt x="5053" y="432282"/>
                            <a:pt x="-19387" y="352852"/>
                            <a:pt x="11163" y="261202"/>
                          </a:cubicBezTo>
                          <a:cubicBezTo>
                            <a:pt x="41713" y="163442"/>
                            <a:pt x="60043" y="120672"/>
                            <a:pt x="60043" y="120672"/>
                          </a:cubicBezTo>
                          <a:cubicBezTo>
                            <a:pt x="90593" y="47352"/>
                            <a:pt x="127253" y="10692"/>
                            <a:pt x="182243" y="4582"/>
                          </a:cubicBezTo>
                          <a:cubicBezTo>
                            <a:pt x="206683" y="-1527"/>
                            <a:pt x="231123" y="-1527"/>
                            <a:pt x="255563" y="4582"/>
                          </a:cubicBezTo>
                          <a:cubicBezTo>
                            <a:pt x="359433" y="16802"/>
                            <a:pt x="481634" y="77902"/>
                            <a:pt x="548844" y="145112"/>
                          </a:cubicBezTo>
                          <a:cubicBezTo>
                            <a:pt x="622164" y="224542"/>
                            <a:pt x="622164" y="285642"/>
                            <a:pt x="530514" y="468942"/>
                          </a:cubicBezTo>
                          <a:cubicBezTo>
                            <a:pt x="481634" y="572812"/>
                            <a:pt x="426643" y="615582"/>
                            <a:pt x="347213" y="603362"/>
                          </a:cubicBezTo>
                          <a:close/>
                          <a:moveTo>
                            <a:pt x="255563" y="16802"/>
                          </a:moveTo>
                          <a:cubicBezTo>
                            <a:pt x="231123" y="16802"/>
                            <a:pt x="206683" y="16802"/>
                            <a:pt x="182243" y="16802"/>
                          </a:cubicBezTo>
                          <a:cubicBezTo>
                            <a:pt x="133363" y="29022"/>
                            <a:pt x="102813" y="59572"/>
                            <a:pt x="72263" y="126782"/>
                          </a:cubicBezTo>
                          <a:cubicBezTo>
                            <a:pt x="72263" y="126782"/>
                            <a:pt x="53933" y="175662"/>
                            <a:pt x="23383" y="267312"/>
                          </a:cubicBezTo>
                          <a:cubicBezTo>
                            <a:pt x="-1057" y="352852"/>
                            <a:pt x="17273" y="426172"/>
                            <a:pt x="194463" y="536152"/>
                          </a:cubicBezTo>
                          <a:cubicBezTo>
                            <a:pt x="255563" y="566702"/>
                            <a:pt x="310553" y="591142"/>
                            <a:pt x="353323" y="597252"/>
                          </a:cubicBezTo>
                          <a:lnTo>
                            <a:pt x="353323" y="597252"/>
                          </a:lnTo>
                          <a:cubicBezTo>
                            <a:pt x="426643" y="603362"/>
                            <a:pt x="475524" y="566702"/>
                            <a:pt x="524404" y="468942"/>
                          </a:cubicBezTo>
                          <a:cubicBezTo>
                            <a:pt x="609944" y="291752"/>
                            <a:pt x="616054" y="236762"/>
                            <a:pt x="542734" y="157332"/>
                          </a:cubicBezTo>
                          <a:cubicBezTo>
                            <a:pt x="481634" y="84012"/>
                            <a:pt x="359433" y="22912"/>
                            <a:pt x="255563" y="16802"/>
                          </a:cubicBezTo>
                          <a:close/>
                          <a:moveTo>
                            <a:pt x="341103" y="548372"/>
                          </a:moveTo>
                          <a:cubicBezTo>
                            <a:pt x="304443" y="542262"/>
                            <a:pt x="261673" y="523932"/>
                            <a:pt x="206683" y="499492"/>
                          </a:cubicBezTo>
                          <a:cubicBezTo>
                            <a:pt x="78373" y="420062"/>
                            <a:pt x="41713" y="358962"/>
                            <a:pt x="66153" y="273422"/>
                          </a:cubicBezTo>
                          <a:cubicBezTo>
                            <a:pt x="90593" y="193992"/>
                            <a:pt x="102813" y="157332"/>
                            <a:pt x="108923" y="157332"/>
                          </a:cubicBezTo>
                          <a:cubicBezTo>
                            <a:pt x="133363" y="96232"/>
                            <a:pt x="163913" y="65682"/>
                            <a:pt x="206683" y="59572"/>
                          </a:cubicBezTo>
                          <a:cubicBezTo>
                            <a:pt x="225013" y="59572"/>
                            <a:pt x="249453" y="59572"/>
                            <a:pt x="267783" y="59572"/>
                          </a:cubicBezTo>
                          <a:cubicBezTo>
                            <a:pt x="353323" y="71792"/>
                            <a:pt x="457194" y="120672"/>
                            <a:pt x="506074" y="175662"/>
                          </a:cubicBezTo>
                          <a:cubicBezTo>
                            <a:pt x="567174" y="242872"/>
                            <a:pt x="567174" y="291752"/>
                            <a:pt x="493854" y="444502"/>
                          </a:cubicBezTo>
                          <a:cubicBezTo>
                            <a:pt x="451084" y="523932"/>
                            <a:pt x="402203" y="554482"/>
                            <a:pt x="341103" y="548372"/>
                          </a:cubicBezTo>
                          <a:close/>
                          <a:moveTo>
                            <a:pt x="261673" y="65682"/>
                          </a:moveTo>
                          <a:cubicBezTo>
                            <a:pt x="243343" y="65682"/>
                            <a:pt x="218903" y="65682"/>
                            <a:pt x="200573" y="65682"/>
                          </a:cubicBezTo>
                          <a:cubicBezTo>
                            <a:pt x="157803" y="71792"/>
                            <a:pt x="133363" y="102342"/>
                            <a:pt x="108923" y="157332"/>
                          </a:cubicBezTo>
                          <a:cubicBezTo>
                            <a:pt x="108923" y="157332"/>
                            <a:pt x="90593" y="193992"/>
                            <a:pt x="72263" y="273422"/>
                          </a:cubicBezTo>
                          <a:cubicBezTo>
                            <a:pt x="53933" y="346742"/>
                            <a:pt x="66153" y="401732"/>
                            <a:pt x="212793" y="493382"/>
                          </a:cubicBezTo>
                          <a:cubicBezTo>
                            <a:pt x="261673" y="517822"/>
                            <a:pt x="304443" y="536152"/>
                            <a:pt x="341103" y="542262"/>
                          </a:cubicBezTo>
                          <a:cubicBezTo>
                            <a:pt x="402203" y="548372"/>
                            <a:pt x="444974" y="517822"/>
                            <a:pt x="481634" y="438392"/>
                          </a:cubicBezTo>
                          <a:cubicBezTo>
                            <a:pt x="554954" y="291752"/>
                            <a:pt x="554954" y="248982"/>
                            <a:pt x="499964" y="181772"/>
                          </a:cubicBezTo>
                          <a:cubicBezTo>
                            <a:pt x="444974" y="120672"/>
                            <a:pt x="347213" y="77902"/>
                            <a:pt x="261673" y="65682"/>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15" name="Freeform: Shape 114">
                    <a:extLst>
                      <a:ext uri="{FF2B5EF4-FFF2-40B4-BE49-F238E27FC236}">
                        <a16:creationId xmlns:a16="http://schemas.microsoft.com/office/drawing/2014/main" id="{7D1A6C57-7B29-43DC-98A3-13601A42951F}"/>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path>
                    </a:pathLst>
                  </a:custGeom>
                  <a:solidFill>
                    <a:srgbClr val="FF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Shape 115">
                    <a:extLst>
                      <a:ext uri="{FF2B5EF4-FFF2-40B4-BE49-F238E27FC236}">
                        <a16:creationId xmlns:a16="http://schemas.microsoft.com/office/drawing/2014/main" id="{DC10F46F-15EC-4DBF-B27B-BBCB9C7D9091}"/>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 name="connsiteX7" fmla="*/ 160427 w 483146"/>
                      <a:gd name="connsiteY7" fmla="*/ 410938 h 492169"/>
                      <a:gd name="connsiteX8" fmla="*/ 38227 w 483146"/>
                      <a:gd name="connsiteY8" fmla="*/ 215419 h 492169"/>
                      <a:gd name="connsiteX9" fmla="*/ 74887 w 483146"/>
                      <a:gd name="connsiteY9" fmla="*/ 117659 h 492169"/>
                      <a:gd name="connsiteX10" fmla="*/ 154317 w 483146"/>
                      <a:gd name="connsiteY10" fmla="*/ 38229 h 492169"/>
                      <a:gd name="connsiteX11" fmla="*/ 410937 w 483146"/>
                      <a:gd name="connsiteY11" fmla="*/ 135989 h 492169"/>
                      <a:gd name="connsiteX12" fmla="*/ 398717 w 483146"/>
                      <a:gd name="connsiteY12" fmla="*/ 362058 h 492169"/>
                      <a:gd name="connsiteX13" fmla="*/ 160427 w 483146"/>
                      <a:gd name="connsiteY13" fmla="*/ 410938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moveTo>
                          <a:pt x="160427" y="410938"/>
                        </a:moveTo>
                        <a:cubicBezTo>
                          <a:pt x="44337" y="337618"/>
                          <a:pt x="19897" y="288738"/>
                          <a:pt x="38227" y="215419"/>
                        </a:cubicBezTo>
                        <a:cubicBezTo>
                          <a:pt x="62667" y="148209"/>
                          <a:pt x="74887" y="117659"/>
                          <a:pt x="74887" y="117659"/>
                        </a:cubicBezTo>
                        <a:cubicBezTo>
                          <a:pt x="93217" y="68779"/>
                          <a:pt x="117657" y="44339"/>
                          <a:pt x="154317" y="38229"/>
                        </a:cubicBezTo>
                        <a:cubicBezTo>
                          <a:pt x="239857" y="26009"/>
                          <a:pt x="362057" y="80999"/>
                          <a:pt x="410937" y="135989"/>
                        </a:cubicBezTo>
                        <a:cubicBezTo>
                          <a:pt x="459817" y="190979"/>
                          <a:pt x="459817" y="233748"/>
                          <a:pt x="398717" y="362058"/>
                        </a:cubicBezTo>
                        <a:cubicBezTo>
                          <a:pt x="337617" y="484258"/>
                          <a:pt x="270407" y="465928"/>
                          <a:pt x="160427" y="410938"/>
                        </a:cubicBezTo>
                        <a:close/>
                      </a:path>
                    </a:pathLst>
                  </a:custGeom>
                  <a:solidFill>
                    <a:srgbClr val="72706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5" name="Graphic 16">
                  <a:extLst>
                    <a:ext uri="{FF2B5EF4-FFF2-40B4-BE49-F238E27FC236}">
                      <a16:creationId xmlns:a16="http://schemas.microsoft.com/office/drawing/2014/main" id="{CA1A6D3D-3DC4-4D1A-B055-3BADD3A6B4BE}"/>
                    </a:ext>
                  </a:extLst>
                </p:cNvPr>
                <p:cNvGrpSpPr/>
                <p:nvPr/>
              </p:nvGrpSpPr>
              <p:grpSpPr>
                <a:xfrm>
                  <a:off x="713765" y="4958156"/>
                  <a:ext cx="472674" cy="488480"/>
                  <a:chOff x="713765" y="4958156"/>
                  <a:chExt cx="472674" cy="488480"/>
                </a:xfrm>
                <a:solidFill>
                  <a:srgbClr val="E6FFFF">
                    <a:alpha val="50000"/>
                  </a:srgbClr>
                </a:solidFill>
              </p:grpSpPr>
              <p:sp>
                <p:nvSpPr>
                  <p:cNvPr id="111" name="Freeform: Shape 110">
                    <a:extLst>
                      <a:ext uri="{FF2B5EF4-FFF2-40B4-BE49-F238E27FC236}">
                        <a16:creationId xmlns:a16="http://schemas.microsoft.com/office/drawing/2014/main" id="{524E2B97-1ABB-4873-8BAB-318318A9A053}"/>
                      </a:ext>
                    </a:extLst>
                  </p:cNvPr>
                  <p:cNvSpPr/>
                  <p:nvPr/>
                </p:nvSpPr>
                <p:spPr>
                  <a:xfrm>
                    <a:off x="752629" y="4958156"/>
                    <a:ext cx="262730" cy="123756"/>
                  </a:xfrm>
                  <a:custGeom>
                    <a:avLst/>
                    <a:gdLst>
                      <a:gd name="connsiteX0" fmla="*/ 103870 w 262730"/>
                      <a:gd name="connsiteY0" fmla="*/ 1557 h 123756"/>
                      <a:gd name="connsiteX1" fmla="*/ 6110 w 262730"/>
                      <a:gd name="connsiteY1" fmla="*/ 99317 h 123756"/>
                      <a:gd name="connsiteX2" fmla="*/ 0 w 262730"/>
                      <a:gd name="connsiteY2" fmla="*/ 123757 h 123756"/>
                      <a:gd name="connsiteX3" fmla="*/ 262730 w 262730"/>
                      <a:gd name="connsiteY3" fmla="*/ 32107 h 123756"/>
                      <a:gd name="connsiteX4" fmla="*/ 103870 w 262730"/>
                      <a:gd name="connsiteY4" fmla="*/ 1557 h 12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30" h="123756">
                        <a:moveTo>
                          <a:pt x="103870" y="1557"/>
                        </a:moveTo>
                        <a:cubicBezTo>
                          <a:pt x="54990" y="7667"/>
                          <a:pt x="30550" y="44327"/>
                          <a:pt x="6110" y="99317"/>
                        </a:cubicBezTo>
                        <a:cubicBezTo>
                          <a:pt x="6110" y="99317"/>
                          <a:pt x="0" y="105427"/>
                          <a:pt x="0" y="123757"/>
                        </a:cubicBezTo>
                        <a:lnTo>
                          <a:pt x="262730" y="32107"/>
                        </a:lnTo>
                        <a:cubicBezTo>
                          <a:pt x="207740" y="7667"/>
                          <a:pt x="152750" y="-4553"/>
                          <a:pt x="103870" y="1557"/>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Shape 111">
                    <a:extLst>
                      <a:ext uri="{FF2B5EF4-FFF2-40B4-BE49-F238E27FC236}">
                        <a16:creationId xmlns:a16="http://schemas.microsoft.com/office/drawing/2014/main" id="{66F4D581-BB81-40E1-98B1-29D802CAC63C}"/>
                      </a:ext>
                    </a:extLst>
                  </p:cNvPr>
                  <p:cNvSpPr/>
                  <p:nvPr/>
                </p:nvSpPr>
                <p:spPr>
                  <a:xfrm>
                    <a:off x="713765" y="5051363"/>
                    <a:ext cx="472674" cy="238289"/>
                  </a:xfrm>
                  <a:custGeom>
                    <a:avLst/>
                    <a:gdLst>
                      <a:gd name="connsiteX0" fmla="*/ 436014 w 472674"/>
                      <a:gd name="connsiteY0" fmla="*/ 24440 h 238289"/>
                      <a:gd name="connsiteX1" fmla="*/ 411574 w 472674"/>
                      <a:gd name="connsiteY1" fmla="*/ 0 h 238289"/>
                      <a:gd name="connsiteX2" fmla="*/ 2204 w 472674"/>
                      <a:gd name="connsiteY2" fmla="*/ 140530 h 238289"/>
                      <a:gd name="connsiteX3" fmla="*/ 26644 w 472674"/>
                      <a:gd name="connsiteY3" fmla="*/ 238290 h 238289"/>
                      <a:gd name="connsiteX4" fmla="*/ 472674 w 472674"/>
                      <a:gd name="connsiteY4" fmla="*/ 85540 h 238289"/>
                      <a:gd name="connsiteX5" fmla="*/ 436014 w 472674"/>
                      <a:gd name="connsiteY5" fmla="*/ 24440 h 238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674" h="238289">
                        <a:moveTo>
                          <a:pt x="436014" y="24440"/>
                        </a:moveTo>
                        <a:cubicBezTo>
                          <a:pt x="429904" y="18330"/>
                          <a:pt x="417684" y="6110"/>
                          <a:pt x="411574" y="0"/>
                        </a:cubicBezTo>
                        <a:cubicBezTo>
                          <a:pt x="277154" y="54990"/>
                          <a:pt x="136624" y="97760"/>
                          <a:pt x="2204" y="140530"/>
                        </a:cubicBezTo>
                        <a:cubicBezTo>
                          <a:pt x="-3906" y="177190"/>
                          <a:pt x="2204" y="207740"/>
                          <a:pt x="26644" y="238290"/>
                        </a:cubicBezTo>
                        <a:lnTo>
                          <a:pt x="472674" y="85540"/>
                        </a:lnTo>
                        <a:cubicBezTo>
                          <a:pt x="466564" y="61100"/>
                          <a:pt x="454344" y="42770"/>
                          <a:pt x="436014" y="2444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Shape 112">
                    <a:extLst>
                      <a:ext uri="{FF2B5EF4-FFF2-40B4-BE49-F238E27FC236}">
                        <a16:creationId xmlns:a16="http://schemas.microsoft.com/office/drawing/2014/main" id="{D6660FF2-112F-481C-9010-8B4FF3F111C9}"/>
                      </a:ext>
                    </a:extLst>
                  </p:cNvPr>
                  <p:cNvSpPr/>
                  <p:nvPr/>
                </p:nvSpPr>
                <p:spPr>
                  <a:xfrm>
                    <a:off x="856499" y="5289653"/>
                    <a:ext cx="305500" cy="156983"/>
                  </a:xfrm>
                  <a:custGeom>
                    <a:avLst/>
                    <a:gdLst>
                      <a:gd name="connsiteX0" fmla="*/ 0 w 305500"/>
                      <a:gd name="connsiteY0" fmla="*/ 103870 h 156983"/>
                      <a:gd name="connsiteX1" fmla="*/ 0 w 305500"/>
                      <a:gd name="connsiteY1" fmla="*/ 103870 h 156983"/>
                      <a:gd name="connsiteX2" fmla="*/ 281060 w 305500"/>
                      <a:gd name="connsiteY2" fmla="*/ 48880 h 156983"/>
                      <a:gd name="connsiteX3" fmla="*/ 305500 w 305500"/>
                      <a:gd name="connsiteY3" fmla="*/ 0 h 156983"/>
                      <a:gd name="connsiteX4" fmla="*/ 0 w 305500"/>
                      <a:gd name="connsiteY4" fmla="*/ 103870 h 15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0" h="156983">
                        <a:moveTo>
                          <a:pt x="0" y="103870"/>
                        </a:moveTo>
                        <a:cubicBezTo>
                          <a:pt x="0" y="103870"/>
                          <a:pt x="0" y="103870"/>
                          <a:pt x="0" y="103870"/>
                        </a:cubicBezTo>
                        <a:cubicBezTo>
                          <a:pt x="128310" y="171080"/>
                          <a:pt x="207740" y="195520"/>
                          <a:pt x="281060" y="48880"/>
                        </a:cubicBezTo>
                        <a:cubicBezTo>
                          <a:pt x="287170" y="30550"/>
                          <a:pt x="299390" y="12220"/>
                          <a:pt x="305500" y="0"/>
                        </a:cubicBezTo>
                        <a:lnTo>
                          <a:pt x="0" y="103870"/>
                        </a:ln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6" name="Graphic 16">
                  <a:extLst>
                    <a:ext uri="{FF2B5EF4-FFF2-40B4-BE49-F238E27FC236}">
                      <a16:creationId xmlns:a16="http://schemas.microsoft.com/office/drawing/2014/main" id="{E30EB5AD-F45C-4E0C-8AA8-7A284A8AA522}"/>
                    </a:ext>
                  </a:extLst>
                </p:cNvPr>
                <p:cNvGrpSpPr/>
                <p:nvPr/>
              </p:nvGrpSpPr>
              <p:grpSpPr>
                <a:xfrm>
                  <a:off x="657299" y="4958144"/>
                  <a:ext cx="588140" cy="550440"/>
                  <a:chOff x="657299" y="4958144"/>
                  <a:chExt cx="588140" cy="550440"/>
                </a:xfrm>
              </p:grpSpPr>
              <p:sp>
                <p:nvSpPr>
                  <p:cNvPr id="109" name="Freeform: Shape 108">
                    <a:extLst>
                      <a:ext uri="{FF2B5EF4-FFF2-40B4-BE49-F238E27FC236}">
                        <a16:creationId xmlns:a16="http://schemas.microsoft.com/office/drawing/2014/main" id="{7422F0DF-5311-45C8-AFC3-35D2CE6C57ED}"/>
                      </a:ext>
                    </a:extLst>
                  </p:cNvPr>
                  <p:cNvSpPr/>
                  <p:nvPr/>
                </p:nvSpPr>
                <p:spPr>
                  <a:xfrm>
                    <a:off x="710612" y="4958144"/>
                    <a:ext cx="478364" cy="486059"/>
                  </a:xfrm>
                  <a:custGeom>
                    <a:avLst/>
                    <a:gdLst>
                      <a:gd name="connsiteX0" fmla="*/ 145887 w 478364"/>
                      <a:gd name="connsiteY0" fmla="*/ 435378 h 486059"/>
                      <a:gd name="connsiteX1" fmla="*/ 420837 w 478364"/>
                      <a:gd name="connsiteY1" fmla="*/ 380388 h 486059"/>
                      <a:gd name="connsiteX2" fmla="*/ 439167 w 478364"/>
                      <a:gd name="connsiteY2" fmla="*/ 117659 h 486059"/>
                      <a:gd name="connsiteX3" fmla="*/ 139777 w 478364"/>
                      <a:gd name="connsiteY3" fmla="*/ 1569 h 486059"/>
                      <a:gd name="connsiteX4" fmla="*/ 42017 w 478364"/>
                      <a:gd name="connsiteY4" fmla="*/ 99329 h 486059"/>
                      <a:gd name="connsiteX5" fmla="*/ 5357 w 478364"/>
                      <a:gd name="connsiteY5" fmla="*/ 215419 h 486059"/>
                      <a:gd name="connsiteX6" fmla="*/ 145887 w 478364"/>
                      <a:gd name="connsiteY6" fmla="*/ 435378 h 48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64" h="486059">
                        <a:moveTo>
                          <a:pt x="145887" y="435378"/>
                        </a:moveTo>
                        <a:cubicBezTo>
                          <a:pt x="268087" y="496478"/>
                          <a:pt x="353627" y="527028"/>
                          <a:pt x="420837" y="380388"/>
                        </a:cubicBezTo>
                        <a:cubicBezTo>
                          <a:pt x="494157" y="233748"/>
                          <a:pt x="494157" y="184869"/>
                          <a:pt x="439167" y="117659"/>
                        </a:cubicBezTo>
                        <a:cubicBezTo>
                          <a:pt x="378067" y="50449"/>
                          <a:pt x="243647" y="-10651"/>
                          <a:pt x="139777" y="1569"/>
                        </a:cubicBezTo>
                        <a:cubicBezTo>
                          <a:pt x="90897" y="7679"/>
                          <a:pt x="66457" y="44339"/>
                          <a:pt x="42017" y="99329"/>
                        </a:cubicBezTo>
                        <a:cubicBezTo>
                          <a:pt x="42017" y="99329"/>
                          <a:pt x="23687" y="135989"/>
                          <a:pt x="5357" y="215419"/>
                        </a:cubicBezTo>
                        <a:cubicBezTo>
                          <a:pt x="-12973" y="294848"/>
                          <a:pt x="11467" y="349838"/>
                          <a:pt x="145887" y="435378"/>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Shape 109">
                    <a:extLst>
                      <a:ext uri="{FF2B5EF4-FFF2-40B4-BE49-F238E27FC236}">
                        <a16:creationId xmlns:a16="http://schemas.microsoft.com/office/drawing/2014/main" id="{0CA4FFAD-6ACD-47AD-8AE4-A032D3260537}"/>
                      </a:ext>
                    </a:extLst>
                  </p:cNvPr>
                  <p:cNvSpPr/>
                  <p:nvPr/>
                </p:nvSpPr>
                <p:spPr>
                  <a:xfrm>
                    <a:off x="657299" y="5026923"/>
                    <a:ext cx="588140" cy="481661"/>
                  </a:xfrm>
                  <a:custGeom>
                    <a:avLst/>
                    <a:gdLst>
                      <a:gd name="connsiteX0" fmla="*/ 535250 w 588140"/>
                      <a:gd name="connsiteY0" fmla="*/ 24440 h 481661"/>
                      <a:gd name="connsiteX1" fmla="*/ 510810 w 588140"/>
                      <a:gd name="connsiteY1" fmla="*/ 0 h 481661"/>
                      <a:gd name="connsiteX2" fmla="*/ 480260 w 588140"/>
                      <a:gd name="connsiteY2" fmla="*/ 354380 h 481661"/>
                      <a:gd name="connsiteX3" fmla="*/ 101440 w 588140"/>
                      <a:gd name="connsiteY3" fmla="*/ 342159 h 481661"/>
                      <a:gd name="connsiteX4" fmla="*/ 22010 w 588140"/>
                      <a:gd name="connsiteY4" fmla="*/ 97760 h 481661"/>
                      <a:gd name="connsiteX5" fmla="*/ 9790 w 588140"/>
                      <a:gd name="connsiteY5" fmla="*/ 146640 h 481661"/>
                      <a:gd name="connsiteX6" fmla="*/ 180870 w 588140"/>
                      <a:gd name="connsiteY6" fmla="*/ 421589 h 481661"/>
                      <a:gd name="connsiteX7" fmla="*/ 516920 w 588140"/>
                      <a:gd name="connsiteY7" fmla="*/ 348269 h 481661"/>
                      <a:gd name="connsiteX8" fmla="*/ 535250 w 588140"/>
                      <a:gd name="connsiteY8" fmla="*/ 24440 h 48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140" h="481661">
                        <a:moveTo>
                          <a:pt x="535250" y="24440"/>
                        </a:moveTo>
                        <a:cubicBezTo>
                          <a:pt x="529140" y="18330"/>
                          <a:pt x="523030" y="12220"/>
                          <a:pt x="510810" y="0"/>
                        </a:cubicBezTo>
                        <a:cubicBezTo>
                          <a:pt x="614680" y="103870"/>
                          <a:pt x="553580" y="207740"/>
                          <a:pt x="480260" y="354380"/>
                        </a:cubicBezTo>
                        <a:cubicBezTo>
                          <a:pt x="400830" y="525459"/>
                          <a:pt x="254190" y="452139"/>
                          <a:pt x="101440" y="342159"/>
                        </a:cubicBezTo>
                        <a:cubicBezTo>
                          <a:pt x="-2430" y="262730"/>
                          <a:pt x="3680" y="152750"/>
                          <a:pt x="22010" y="97760"/>
                        </a:cubicBezTo>
                        <a:cubicBezTo>
                          <a:pt x="15900" y="109980"/>
                          <a:pt x="9790" y="128310"/>
                          <a:pt x="9790" y="146640"/>
                        </a:cubicBezTo>
                        <a:cubicBezTo>
                          <a:pt x="-20760" y="244400"/>
                          <a:pt x="15900" y="317720"/>
                          <a:pt x="180870" y="421589"/>
                        </a:cubicBezTo>
                        <a:cubicBezTo>
                          <a:pt x="333620" y="494909"/>
                          <a:pt x="431380" y="531569"/>
                          <a:pt x="516920" y="348269"/>
                        </a:cubicBezTo>
                        <a:cubicBezTo>
                          <a:pt x="608571" y="164970"/>
                          <a:pt x="608571" y="103870"/>
                          <a:pt x="535250" y="24440"/>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07" name="Freeform: Shape 106">
                  <a:extLst>
                    <a:ext uri="{FF2B5EF4-FFF2-40B4-BE49-F238E27FC236}">
                      <a16:creationId xmlns:a16="http://schemas.microsoft.com/office/drawing/2014/main" id="{4C2CB270-73FF-4CF3-A67E-241C9C96F661}"/>
                    </a:ext>
                  </a:extLst>
                </p:cNvPr>
                <p:cNvSpPr/>
                <p:nvPr/>
              </p:nvSpPr>
              <p:spPr>
                <a:xfrm>
                  <a:off x="734299" y="4918405"/>
                  <a:ext cx="211826" cy="132958"/>
                </a:xfrm>
                <a:custGeom>
                  <a:avLst/>
                  <a:gdLst>
                    <a:gd name="connsiteX0" fmla="*/ 0 w 211826"/>
                    <a:gd name="connsiteY0" fmla="*/ 132958 h 132958"/>
                    <a:gd name="connsiteX1" fmla="*/ 201630 w 211826"/>
                    <a:gd name="connsiteY1" fmla="*/ 22978 h 132958"/>
                    <a:gd name="connsiteX2" fmla="*/ 0 w 211826"/>
                    <a:gd name="connsiteY2" fmla="*/ 132958 h 132958"/>
                  </a:gdLst>
                  <a:ahLst/>
                  <a:cxnLst>
                    <a:cxn ang="0">
                      <a:pos x="connsiteX0" y="connsiteY0"/>
                    </a:cxn>
                    <a:cxn ang="0">
                      <a:pos x="connsiteX1" y="connsiteY1"/>
                    </a:cxn>
                    <a:cxn ang="0">
                      <a:pos x="connsiteX2" y="connsiteY2"/>
                    </a:cxn>
                  </a:cxnLst>
                  <a:rect l="l" t="t" r="r" b="b"/>
                  <a:pathLst>
                    <a:path w="211826" h="132958">
                      <a:moveTo>
                        <a:pt x="0" y="132958"/>
                      </a:moveTo>
                      <a:cubicBezTo>
                        <a:pt x="0" y="132958"/>
                        <a:pt x="36660" y="-19792"/>
                        <a:pt x="201630" y="22978"/>
                      </a:cubicBezTo>
                      <a:cubicBezTo>
                        <a:pt x="262730" y="35198"/>
                        <a:pt x="30550" y="-87001"/>
                        <a:pt x="0" y="13295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Shape 107">
                  <a:extLst>
                    <a:ext uri="{FF2B5EF4-FFF2-40B4-BE49-F238E27FC236}">
                      <a16:creationId xmlns:a16="http://schemas.microsoft.com/office/drawing/2014/main" id="{95B58710-B01D-4A2F-941B-F90AF617921D}"/>
                    </a:ext>
                  </a:extLst>
                </p:cNvPr>
                <p:cNvSpPr/>
                <p:nvPr/>
              </p:nvSpPr>
              <p:spPr>
                <a:xfrm>
                  <a:off x="966479" y="4941383"/>
                  <a:ext cx="30550" cy="12219"/>
                </a:xfrm>
                <a:custGeom>
                  <a:avLst/>
                  <a:gdLst>
                    <a:gd name="connsiteX0" fmla="*/ 30550 w 30550"/>
                    <a:gd name="connsiteY0" fmla="*/ 12220 h 12219"/>
                    <a:gd name="connsiteX1" fmla="*/ 12220 w 30550"/>
                    <a:gd name="connsiteY1" fmla="*/ 12220 h 12219"/>
                    <a:gd name="connsiteX2" fmla="*/ 0 w 30550"/>
                    <a:gd name="connsiteY2" fmla="*/ 0 h 12219"/>
                    <a:gd name="connsiteX3" fmla="*/ 18330 w 30550"/>
                    <a:gd name="connsiteY3" fmla="*/ 0 h 12219"/>
                    <a:gd name="connsiteX4" fmla="*/ 30550 w 30550"/>
                    <a:gd name="connsiteY4" fmla="*/ 1222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 h="12219">
                      <a:moveTo>
                        <a:pt x="30550" y="12220"/>
                      </a:moveTo>
                      <a:cubicBezTo>
                        <a:pt x="30550" y="12220"/>
                        <a:pt x="24440" y="12220"/>
                        <a:pt x="12220" y="12220"/>
                      </a:cubicBezTo>
                      <a:cubicBezTo>
                        <a:pt x="6110" y="12220"/>
                        <a:pt x="0" y="6110"/>
                        <a:pt x="0" y="0"/>
                      </a:cubicBezTo>
                      <a:cubicBezTo>
                        <a:pt x="0" y="0"/>
                        <a:pt x="6110" y="0"/>
                        <a:pt x="18330" y="0"/>
                      </a:cubicBezTo>
                      <a:cubicBezTo>
                        <a:pt x="24440" y="6110"/>
                        <a:pt x="30550" y="12220"/>
                        <a:pt x="30550" y="1222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8" name="Graphic 16">
              <a:extLst>
                <a:ext uri="{FF2B5EF4-FFF2-40B4-BE49-F238E27FC236}">
                  <a16:creationId xmlns:a16="http://schemas.microsoft.com/office/drawing/2014/main" id="{12A6A901-F880-4B2F-9E91-46ACFAF48666}"/>
                </a:ext>
              </a:extLst>
            </p:cNvPr>
            <p:cNvGrpSpPr/>
            <p:nvPr/>
          </p:nvGrpSpPr>
          <p:grpSpPr>
            <a:xfrm>
              <a:off x="908434" y="6539910"/>
              <a:ext cx="1184208" cy="1487019"/>
              <a:chOff x="908434" y="6539910"/>
              <a:chExt cx="1184208" cy="1487019"/>
            </a:xfrm>
          </p:grpSpPr>
          <p:sp>
            <p:nvSpPr>
              <p:cNvPr id="69" name="Freeform: Shape 68">
                <a:extLst>
                  <a:ext uri="{FF2B5EF4-FFF2-40B4-BE49-F238E27FC236}">
                    <a16:creationId xmlns:a16="http://schemas.microsoft.com/office/drawing/2014/main" id="{B0CC4175-A572-4A81-AD91-C314B893E96F}"/>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Shape 69">
                <a:extLst>
                  <a:ext uri="{FF2B5EF4-FFF2-40B4-BE49-F238E27FC236}">
                    <a16:creationId xmlns:a16="http://schemas.microsoft.com/office/drawing/2014/main" id="{6E8B7EFC-6537-4F9A-A310-7CB1537B863A}"/>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71" name="Graphic 16">
                <a:extLst>
                  <a:ext uri="{FF2B5EF4-FFF2-40B4-BE49-F238E27FC236}">
                    <a16:creationId xmlns:a16="http://schemas.microsoft.com/office/drawing/2014/main" id="{872A8BAC-2D6A-46ED-8BFA-5C62050B80E2}"/>
                  </a:ext>
                </a:extLst>
              </p:cNvPr>
              <p:cNvGrpSpPr/>
              <p:nvPr/>
            </p:nvGrpSpPr>
            <p:grpSpPr>
              <a:xfrm>
                <a:off x="908434" y="6539910"/>
                <a:ext cx="1184208" cy="1487019"/>
                <a:chOff x="908434" y="6539910"/>
                <a:chExt cx="1184208" cy="1487019"/>
              </a:xfrm>
            </p:grpSpPr>
            <p:sp>
              <p:nvSpPr>
                <p:cNvPr id="72" name="Freeform: Shape 71">
                  <a:extLst>
                    <a:ext uri="{FF2B5EF4-FFF2-40B4-BE49-F238E27FC236}">
                      <a16:creationId xmlns:a16="http://schemas.microsoft.com/office/drawing/2014/main" id="{E5313F8B-99E9-425A-B8BC-6C1708698F61}"/>
                    </a:ext>
                  </a:extLst>
                </p:cNvPr>
                <p:cNvSpPr/>
                <p:nvPr/>
              </p:nvSpPr>
              <p:spPr>
                <a:xfrm>
                  <a:off x="919484" y="6546161"/>
                  <a:ext cx="1160533" cy="1473242"/>
                </a:xfrm>
                <a:custGeom>
                  <a:avLst/>
                  <a:gdLst>
                    <a:gd name="connsiteX0" fmla="*/ 1091806 w 1160533"/>
                    <a:gd name="connsiteY0" fmla="*/ 1022519 h 1473242"/>
                    <a:gd name="connsiteX1" fmla="*/ 1122356 w 1160533"/>
                    <a:gd name="connsiteY1" fmla="*/ 576490 h 1473242"/>
                    <a:gd name="connsiteX2" fmla="*/ 975716 w 1160533"/>
                    <a:gd name="connsiteY2" fmla="*/ 57140 h 1473242"/>
                    <a:gd name="connsiteX3" fmla="*/ 945166 w 1160533"/>
                    <a:gd name="connsiteY3" fmla="*/ 2150 h 1473242"/>
                    <a:gd name="connsiteX4" fmla="*/ 896285 w 1160533"/>
                    <a:gd name="connsiteY4" fmla="*/ 20481 h 1473242"/>
                    <a:gd name="connsiteX5" fmla="*/ 615225 w 1160533"/>
                    <a:gd name="connsiteY5" fmla="*/ 222110 h 1473242"/>
                    <a:gd name="connsiteX6" fmla="*/ 670215 w 1160533"/>
                    <a:gd name="connsiteY6" fmla="*/ 51030 h 1473242"/>
                    <a:gd name="connsiteX7" fmla="*/ 670215 w 1160533"/>
                    <a:gd name="connsiteY7" fmla="*/ 38810 h 1473242"/>
                    <a:gd name="connsiteX8" fmla="*/ 621335 w 1160533"/>
                    <a:gd name="connsiteY8" fmla="*/ 14370 h 1473242"/>
                    <a:gd name="connsiteX9" fmla="*/ 566345 w 1160533"/>
                    <a:gd name="connsiteY9" fmla="*/ 57140 h 1473242"/>
                    <a:gd name="connsiteX10" fmla="*/ 224185 w 1160533"/>
                    <a:gd name="connsiteY10" fmla="*/ 222110 h 1473242"/>
                    <a:gd name="connsiteX11" fmla="*/ 114205 w 1160533"/>
                    <a:gd name="connsiteY11" fmla="*/ 270990 h 1473242"/>
                    <a:gd name="connsiteX12" fmla="*/ 242515 w 1160533"/>
                    <a:gd name="connsiteY12" fmla="*/ 405410 h 1473242"/>
                    <a:gd name="connsiteX13" fmla="*/ 77545 w 1160533"/>
                    <a:gd name="connsiteY13" fmla="*/ 1144719 h 1473242"/>
                    <a:gd name="connsiteX14" fmla="*/ 83655 w 1160533"/>
                    <a:gd name="connsiteY14" fmla="*/ 1376899 h 1473242"/>
                    <a:gd name="connsiteX15" fmla="*/ 1024596 w 1160533"/>
                    <a:gd name="connsiteY15" fmla="*/ 1334129 h 1473242"/>
                    <a:gd name="connsiteX16" fmla="*/ 1091806 w 1160533"/>
                    <a:gd name="connsiteY16" fmla="*/ 1022519 h 147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0533" h="1473242">
                      <a:moveTo>
                        <a:pt x="1091806" y="1022519"/>
                      </a:moveTo>
                      <a:cubicBezTo>
                        <a:pt x="1067366" y="967529"/>
                        <a:pt x="1116246" y="747569"/>
                        <a:pt x="1122356" y="576490"/>
                      </a:cubicBezTo>
                      <a:cubicBezTo>
                        <a:pt x="1159016" y="368750"/>
                        <a:pt x="1152906" y="234330"/>
                        <a:pt x="975716" y="57140"/>
                      </a:cubicBezTo>
                      <a:cubicBezTo>
                        <a:pt x="994046" y="32700"/>
                        <a:pt x="975716" y="-10069"/>
                        <a:pt x="945166" y="2150"/>
                      </a:cubicBezTo>
                      <a:cubicBezTo>
                        <a:pt x="914616" y="14370"/>
                        <a:pt x="896285" y="20481"/>
                        <a:pt x="896285" y="20481"/>
                      </a:cubicBezTo>
                      <a:cubicBezTo>
                        <a:pt x="896285" y="20481"/>
                        <a:pt x="755755" y="99910"/>
                        <a:pt x="615225" y="222110"/>
                      </a:cubicBezTo>
                      <a:cubicBezTo>
                        <a:pt x="621335" y="167120"/>
                        <a:pt x="664105" y="81580"/>
                        <a:pt x="670215" y="51030"/>
                      </a:cubicBezTo>
                      <a:cubicBezTo>
                        <a:pt x="670215" y="51030"/>
                        <a:pt x="670215" y="44920"/>
                        <a:pt x="670215" y="38810"/>
                      </a:cubicBezTo>
                      <a:cubicBezTo>
                        <a:pt x="670215" y="38810"/>
                        <a:pt x="645775" y="-10069"/>
                        <a:pt x="621335" y="14370"/>
                      </a:cubicBezTo>
                      <a:cubicBezTo>
                        <a:pt x="578565" y="51030"/>
                        <a:pt x="566345" y="57140"/>
                        <a:pt x="566345" y="57140"/>
                      </a:cubicBezTo>
                      <a:cubicBezTo>
                        <a:pt x="566345" y="57140"/>
                        <a:pt x="358605" y="130460"/>
                        <a:pt x="224185" y="222110"/>
                      </a:cubicBezTo>
                      <a:cubicBezTo>
                        <a:pt x="175305" y="252660"/>
                        <a:pt x="114205" y="228220"/>
                        <a:pt x="114205" y="270990"/>
                      </a:cubicBezTo>
                      <a:cubicBezTo>
                        <a:pt x="108095" y="313760"/>
                        <a:pt x="242515" y="405410"/>
                        <a:pt x="242515" y="405410"/>
                      </a:cubicBezTo>
                      <a:cubicBezTo>
                        <a:pt x="242515" y="405410"/>
                        <a:pt x="59215" y="790339"/>
                        <a:pt x="77545" y="1144719"/>
                      </a:cubicBezTo>
                      <a:cubicBezTo>
                        <a:pt x="-38545" y="1260809"/>
                        <a:pt x="-14105" y="1340239"/>
                        <a:pt x="83655" y="1376899"/>
                      </a:cubicBezTo>
                      <a:cubicBezTo>
                        <a:pt x="181415" y="1413558"/>
                        <a:pt x="572455" y="1596858"/>
                        <a:pt x="1024596" y="1334129"/>
                      </a:cubicBezTo>
                      <a:cubicBezTo>
                        <a:pt x="1171236" y="1230259"/>
                        <a:pt x="1207896" y="1211929"/>
                        <a:pt x="1091806" y="102251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Shape 72">
                  <a:extLst>
                    <a:ext uri="{FF2B5EF4-FFF2-40B4-BE49-F238E27FC236}">
                      <a16:creationId xmlns:a16="http://schemas.microsoft.com/office/drawing/2014/main" id="{C3772633-6487-4EAA-9432-5F44E05F3BE4}"/>
                    </a:ext>
                  </a:extLst>
                </p:cNvPr>
                <p:cNvSpPr/>
                <p:nvPr/>
              </p:nvSpPr>
              <p:spPr>
                <a:xfrm>
                  <a:off x="908434" y="6539910"/>
                  <a:ext cx="1184208" cy="1487019"/>
                </a:xfrm>
                <a:custGeom>
                  <a:avLst/>
                  <a:gdLst>
                    <a:gd name="connsiteX0" fmla="*/ 540735 w 1184208"/>
                    <a:gd name="connsiteY0" fmla="*/ 1487020 h 1487019"/>
                    <a:gd name="connsiteX1" fmla="*/ 540735 w 1184208"/>
                    <a:gd name="connsiteY1" fmla="*/ 1487020 h 1487019"/>
                    <a:gd name="connsiteX2" fmla="*/ 113035 w 1184208"/>
                    <a:gd name="connsiteY2" fmla="*/ 1395369 h 1487019"/>
                    <a:gd name="connsiteX3" fmla="*/ 88595 w 1184208"/>
                    <a:gd name="connsiteY3" fmla="*/ 1389260 h 1487019"/>
                    <a:gd name="connsiteX4" fmla="*/ 3055 w 1184208"/>
                    <a:gd name="connsiteY4" fmla="*/ 1309830 h 1487019"/>
                    <a:gd name="connsiteX5" fmla="*/ 76375 w 1184208"/>
                    <a:gd name="connsiteY5" fmla="*/ 1144860 h 1487019"/>
                    <a:gd name="connsiteX6" fmla="*/ 241345 w 1184208"/>
                    <a:gd name="connsiteY6" fmla="*/ 411661 h 1487019"/>
                    <a:gd name="connsiteX7" fmla="*/ 113035 w 1184208"/>
                    <a:gd name="connsiteY7" fmla="*/ 277241 h 1487019"/>
                    <a:gd name="connsiteX8" fmla="*/ 168025 w 1184208"/>
                    <a:gd name="connsiteY8" fmla="*/ 240581 h 1487019"/>
                    <a:gd name="connsiteX9" fmla="*/ 229125 w 1184208"/>
                    <a:gd name="connsiteY9" fmla="*/ 222251 h 1487019"/>
                    <a:gd name="connsiteX10" fmla="*/ 571285 w 1184208"/>
                    <a:gd name="connsiteY10" fmla="*/ 57281 h 1487019"/>
                    <a:gd name="connsiteX11" fmla="*/ 626275 w 1184208"/>
                    <a:gd name="connsiteY11" fmla="*/ 14511 h 1487019"/>
                    <a:gd name="connsiteX12" fmla="*/ 644605 w 1184208"/>
                    <a:gd name="connsiteY12" fmla="*/ 8401 h 1487019"/>
                    <a:gd name="connsiteX13" fmla="*/ 687376 w 1184208"/>
                    <a:gd name="connsiteY13" fmla="*/ 45061 h 1487019"/>
                    <a:gd name="connsiteX14" fmla="*/ 687376 w 1184208"/>
                    <a:gd name="connsiteY14" fmla="*/ 45061 h 1487019"/>
                    <a:gd name="connsiteX15" fmla="*/ 687376 w 1184208"/>
                    <a:gd name="connsiteY15" fmla="*/ 45061 h 1487019"/>
                    <a:gd name="connsiteX16" fmla="*/ 687376 w 1184208"/>
                    <a:gd name="connsiteY16" fmla="*/ 57281 h 1487019"/>
                    <a:gd name="connsiteX17" fmla="*/ 669045 w 1184208"/>
                    <a:gd name="connsiteY17" fmla="*/ 112271 h 1487019"/>
                    <a:gd name="connsiteX18" fmla="*/ 632385 w 1184208"/>
                    <a:gd name="connsiteY18" fmla="*/ 210031 h 1487019"/>
                    <a:gd name="connsiteX19" fmla="*/ 901226 w 1184208"/>
                    <a:gd name="connsiteY19" fmla="*/ 20621 h 1487019"/>
                    <a:gd name="connsiteX20" fmla="*/ 901226 w 1184208"/>
                    <a:gd name="connsiteY20" fmla="*/ 20621 h 1487019"/>
                    <a:gd name="connsiteX21" fmla="*/ 950106 w 1184208"/>
                    <a:gd name="connsiteY21" fmla="*/ 2291 h 1487019"/>
                    <a:gd name="connsiteX22" fmla="*/ 992876 w 1184208"/>
                    <a:gd name="connsiteY22" fmla="*/ 20621 h 1487019"/>
                    <a:gd name="connsiteX23" fmla="*/ 992876 w 1184208"/>
                    <a:gd name="connsiteY23" fmla="*/ 63391 h 1487019"/>
                    <a:gd name="connsiteX24" fmla="*/ 1139516 w 1184208"/>
                    <a:gd name="connsiteY24" fmla="*/ 588850 h 1487019"/>
                    <a:gd name="connsiteX25" fmla="*/ 1121186 w 1184208"/>
                    <a:gd name="connsiteY25" fmla="*/ 814920 h 1487019"/>
                    <a:gd name="connsiteX26" fmla="*/ 1115076 w 1184208"/>
                    <a:gd name="connsiteY26" fmla="*/ 1028770 h 1487019"/>
                    <a:gd name="connsiteX27" fmla="*/ 1053976 w 1184208"/>
                    <a:gd name="connsiteY27" fmla="*/ 1346490 h 1487019"/>
                    <a:gd name="connsiteX28" fmla="*/ 1041756 w 1184208"/>
                    <a:gd name="connsiteY28" fmla="*/ 1352599 h 1487019"/>
                    <a:gd name="connsiteX29" fmla="*/ 540735 w 1184208"/>
                    <a:gd name="connsiteY29" fmla="*/ 1487020 h 1487019"/>
                    <a:gd name="connsiteX30" fmla="*/ 650715 w 1184208"/>
                    <a:gd name="connsiteY30" fmla="*/ 20621 h 1487019"/>
                    <a:gd name="connsiteX31" fmla="*/ 638495 w 1184208"/>
                    <a:gd name="connsiteY31" fmla="*/ 26731 h 1487019"/>
                    <a:gd name="connsiteX32" fmla="*/ 583505 w 1184208"/>
                    <a:gd name="connsiteY32" fmla="*/ 69501 h 1487019"/>
                    <a:gd name="connsiteX33" fmla="*/ 583505 w 1184208"/>
                    <a:gd name="connsiteY33" fmla="*/ 69501 h 1487019"/>
                    <a:gd name="connsiteX34" fmla="*/ 241345 w 1184208"/>
                    <a:gd name="connsiteY34" fmla="*/ 234471 h 1487019"/>
                    <a:gd name="connsiteX35" fmla="*/ 174135 w 1184208"/>
                    <a:gd name="connsiteY35" fmla="*/ 252801 h 1487019"/>
                    <a:gd name="connsiteX36" fmla="*/ 131365 w 1184208"/>
                    <a:gd name="connsiteY36" fmla="*/ 277241 h 1487019"/>
                    <a:gd name="connsiteX37" fmla="*/ 259675 w 1184208"/>
                    <a:gd name="connsiteY37" fmla="*/ 405551 h 1487019"/>
                    <a:gd name="connsiteX38" fmla="*/ 265785 w 1184208"/>
                    <a:gd name="connsiteY38" fmla="*/ 411661 h 1487019"/>
                    <a:gd name="connsiteX39" fmla="*/ 265785 w 1184208"/>
                    <a:gd name="connsiteY39" fmla="*/ 417771 h 1487019"/>
                    <a:gd name="connsiteX40" fmla="*/ 100815 w 1184208"/>
                    <a:gd name="connsiteY40" fmla="*/ 1150970 h 1487019"/>
                    <a:gd name="connsiteX41" fmla="*/ 100815 w 1184208"/>
                    <a:gd name="connsiteY41" fmla="*/ 1157080 h 1487019"/>
                    <a:gd name="connsiteX42" fmla="*/ 100815 w 1184208"/>
                    <a:gd name="connsiteY42" fmla="*/ 1157080 h 1487019"/>
                    <a:gd name="connsiteX43" fmla="*/ 27495 w 1184208"/>
                    <a:gd name="connsiteY43" fmla="*/ 1309830 h 1487019"/>
                    <a:gd name="connsiteX44" fmla="*/ 100815 w 1184208"/>
                    <a:gd name="connsiteY44" fmla="*/ 1383149 h 1487019"/>
                    <a:gd name="connsiteX45" fmla="*/ 125255 w 1184208"/>
                    <a:gd name="connsiteY45" fmla="*/ 1389260 h 1487019"/>
                    <a:gd name="connsiteX46" fmla="*/ 546845 w 1184208"/>
                    <a:gd name="connsiteY46" fmla="*/ 1474799 h 1487019"/>
                    <a:gd name="connsiteX47" fmla="*/ 1035646 w 1184208"/>
                    <a:gd name="connsiteY47" fmla="*/ 1340380 h 1487019"/>
                    <a:gd name="connsiteX48" fmla="*/ 1041756 w 1184208"/>
                    <a:gd name="connsiteY48" fmla="*/ 1334269 h 1487019"/>
                    <a:gd name="connsiteX49" fmla="*/ 1163956 w 1184208"/>
                    <a:gd name="connsiteY49" fmla="*/ 1212070 h 1487019"/>
                    <a:gd name="connsiteX50" fmla="*/ 1096746 w 1184208"/>
                    <a:gd name="connsiteY50" fmla="*/ 1034880 h 1487019"/>
                    <a:gd name="connsiteX51" fmla="*/ 1102856 w 1184208"/>
                    <a:gd name="connsiteY51" fmla="*/ 808810 h 1487019"/>
                    <a:gd name="connsiteX52" fmla="*/ 1121186 w 1184208"/>
                    <a:gd name="connsiteY52" fmla="*/ 582740 h 1487019"/>
                    <a:gd name="connsiteX53" fmla="*/ 974546 w 1184208"/>
                    <a:gd name="connsiteY53" fmla="*/ 63391 h 1487019"/>
                    <a:gd name="connsiteX54" fmla="*/ 974546 w 1184208"/>
                    <a:gd name="connsiteY54" fmla="*/ 63391 h 1487019"/>
                    <a:gd name="connsiteX55" fmla="*/ 980656 w 1184208"/>
                    <a:gd name="connsiteY55" fmla="*/ 57281 h 1487019"/>
                    <a:gd name="connsiteX56" fmla="*/ 980656 w 1184208"/>
                    <a:gd name="connsiteY56" fmla="*/ 26731 h 1487019"/>
                    <a:gd name="connsiteX57" fmla="*/ 956216 w 1184208"/>
                    <a:gd name="connsiteY57" fmla="*/ 14511 h 1487019"/>
                    <a:gd name="connsiteX58" fmla="*/ 907336 w 1184208"/>
                    <a:gd name="connsiteY58" fmla="*/ 32841 h 1487019"/>
                    <a:gd name="connsiteX59" fmla="*/ 626275 w 1184208"/>
                    <a:gd name="connsiteY59" fmla="*/ 234471 h 1487019"/>
                    <a:gd name="connsiteX60" fmla="*/ 614055 w 1184208"/>
                    <a:gd name="connsiteY60" fmla="*/ 246691 h 1487019"/>
                    <a:gd name="connsiteX61" fmla="*/ 614055 w 1184208"/>
                    <a:gd name="connsiteY61" fmla="*/ 228361 h 1487019"/>
                    <a:gd name="connsiteX62" fmla="*/ 650715 w 1184208"/>
                    <a:gd name="connsiteY62" fmla="*/ 106161 h 1487019"/>
                    <a:gd name="connsiteX63" fmla="*/ 669045 w 1184208"/>
                    <a:gd name="connsiteY63" fmla="*/ 57281 h 1487019"/>
                    <a:gd name="connsiteX64" fmla="*/ 669045 w 1184208"/>
                    <a:gd name="connsiteY64" fmla="*/ 51171 h 1487019"/>
                    <a:gd name="connsiteX65" fmla="*/ 650715 w 1184208"/>
                    <a:gd name="connsiteY65" fmla="*/ 20621 h 148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84208" h="1487019">
                      <a:moveTo>
                        <a:pt x="540735" y="1487020"/>
                      </a:moveTo>
                      <a:lnTo>
                        <a:pt x="540735" y="1487020"/>
                      </a:lnTo>
                      <a:cubicBezTo>
                        <a:pt x="345215" y="1487020"/>
                        <a:pt x="186355" y="1425920"/>
                        <a:pt x="113035" y="1395369"/>
                      </a:cubicBezTo>
                      <a:cubicBezTo>
                        <a:pt x="106925" y="1389260"/>
                        <a:pt x="94705" y="1389260"/>
                        <a:pt x="88595" y="1389260"/>
                      </a:cubicBezTo>
                      <a:cubicBezTo>
                        <a:pt x="39715" y="1370930"/>
                        <a:pt x="9165" y="1346490"/>
                        <a:pt x="3055" y="1309830"/>
                      </a:cubicBezTo>
                      <a:cubicBezTo>
                        <a:pt x="-9165" y="1260950"/>
                        <a:pt x="15275" y="1205960"/>
                        <a:pt x="76375" y="1144860"/>
                      </a:cubicBezTo>
                      <a:cubicBezTo>
                        <a:pt x="64155" y="814920"/>
                        <a:pt x="216905" y="460541"/>
                        <a:pt x="241345" y="411661"/>
                      </a:cubicBezTo>
                      <a:cubicBezTo>
                        <a:pt x="216905" y="393331"/>
                        <a:pt x="106925" y="320011"/>
                        <a:pt x="113035" y="277241"/>
                      </a:cubicBezTo>
                      <a:cubicBezTo>
                        <a:pt x="113035" y="246691"/>
                        <a:pt x="143585" y="240581"/>
                        <a:pt x="168025" y="240581"/>
                      </a:cubicBezTo>
                      <a:cubicBezTo>
                        <a:pt x="186355" y="240581"/>
                        <a:pt x="210795" y="234471"/>
                        <a:pt x="229125" y="222251"/>
                      </a:cubicBezTo>
                      <a:cubicBezTo>
                        <a:pt x="357435" y="130601"/>
                        <a:pt x="559065" y="63391"/>
                        <a:pt x="571285" y="57281"/>
                      </a:cubicBezTo>
                      <a:cubicBezTo>
                        <a:pt x="577395" y="57281"/>
                        <a:pt x="583505" y="45061"/>
                        <a:pt x="626275" y="14511"/>
                      </a:cubicBezTo>
                      <a:cubicBezTo>
                        <a:pt x="632385" y="8401"/>
                        <a:pt x="638495" y="8401"/>
                        <a:pt x="644605" y="8401"/>
                      </a:cubicBezTo>
                      <a:cubicBezTo>
                        <a:pt x="669045" y="8401"/>
                        <a:pt x="687376" y="45061"/>
                        <a:pt x="687376" y="45061"/>
                      </a:cubicBezTo>
                      <a:lnTo>
                        <a:pt x="687376" y="45061"/>
                      </a:lnTo>
                      <a:lnTo>
                        <a:pt x="687376" y="45061"/>
                      </a:lnTo>
                      <a:cubicBezTo>
                        <a:pt x="687376" y="51171"/>
                        <a:pt x="687376" y="51171"/>
                        <a:pt x="687376" y="57281"/>
                      </a:cubicBezTo>
                      <a:cubicBezTo>
                        <a:pt x="681266" y="69501"/>
                        <a:pt x="675155" y="87831"/>
                        <a:pt x="669045" y="112271"/>
                      </a:cubicBezTo>
                      <a:cubicBezTo>
                        <a:pt x="656826" y="142821"/>
                        <a:pt x="644605" y="179481"/>
                        <a:pt x="632385" y="210031"/>
                      </a:cubicBezTo>
                      <a:cubicBezTo>
                        <a:pt x="766806" y="100051"/>
                        <a:pt x="901226" y="20621"/>
                        <a:pt x="901226" y="20621"/>
                      </a:cubicBezTo>
                      <a:lnTo>
                        <a:pt x="901226" y="20621"/>
                      </a:lnTo>
                      <a:cubicBezTo>
                        <a:pt x="901226" y="20621"/>
                        <a:pt x="919556" y="14511"/>
                        <a:pt x="950106" y="2291"/>
                      </a:cubicBezTo>
                      <a:cubicBezTo>
                        <a:pt x="968436" y="-3819"/>
                        <a:pt x="986766" y="2291"/>
                        <a:pt x="992876" y="20621"/>
                      </a:cubicBezTo>
                      <a:cubicBezTo>
                        <a:pt x="998986" y="32841"/>
                        <a:pt x="998986" y="51171"/>
                        <a:pt x="992876" y="63391"/>
                      </a:cubicBezTo>
                      <a:cubicBezTo>
                        <a:pt x="1163956" y="240581"/>
                        <a:pt x="1176176" y="368891"/>
                        <a:pt x="1139516" y="588850"/>
                      </a:cubicBezTo>
                      <a:cubicBezTo>
                        <a:pt x="1139516" y="662170"/>
                        <a:pt x="1127296" y="741600"/>
                        <a:pt x="1121186" y="814920"/>
                      </a:cubicBezTo>
                      <a:cubicBezTo>
                        <a:pt x="1108966" y="912680"/>
                        <a:pt x="1096746" y="998220"/>
                        <a:pt x="1115076" y="1028770"/>
                      </a:cubicBezTo>
                      <a:cubicBezTo>
                        <a:pt x="1231166" y="1218180"/>
                        <a:pt x="1194506" y="1242620"/>
                        <a:pt x="1053976" y="1346490"/>
                      </a:cubicBezTo>
                      <a:lnTo>
                        <a:pt x="1041756" y="1352599"/>
                      </a:lnTo>
                      <a:cubicBezTo>
                        <a:pt x="876786" y="1444249"/>
                        <a:pt x="711816" y="1487020"/>
                        <a:pt x="540735" y="1487020"/>
                      </a:cubicBezTo>
                      <a:close/>
                      <a:moveTo>
                        <a:pt x="650715" y="20621"/>
                      </a:moveTo>
                      <a:cubicBezTo>
                        <a:pt x="644605" y="20621"/>
                        <a:pt x="644605" y="20621"/>
                        <a:pt x="638495" y="26731"/>
                      </a:cubicBezTo>
                      <a:cubicBezTo>
                        <a:pt x="589615" y="63391"/>
                        <a:pt x="583505" y="69501"/>
                        <a:pt x="583505" y="69501"/>
                      </a:cubicBezTo>
                      <a:lnTo>
                        <a:pt x="583505" y="69501"/>
                      </a:lnTo>
                      <a:cubicBezTo>
                        <a:pt x="583505" y="69501"/>
                        <a:pt x="375765" y="142821"/>
                        <a:pt x="241345" y="234471"/>
                      </a:cubicBezTo>
                      <a:cubicBezTo>
                        <a:pt x="216905" y="246691"/>
                        <a:pt x="198575" y="252801"/>
                        <a:pt x="174135" y="252801"/>
                      </a:cubicBezTo>
                      <a:cubicBezTo>
                        <a:pt x="143585" y="258911"/>
                        <a:pt x="131365" y="258911"/>
                        <a:pt x="131365" y="277241"/>
                      </a:cubicBezTo>
                      <a:cubicBezTo>
                        <a:pt x="131365" y="307791"/>
                        <a:pt x="210795" y="368891"/>
                        <a:pt x="259675" y="405551"/>
                      </a:cubicBezTo>
                      <a:lnTo>
                        <a:pt x="265785" y="411661"/>
                      </a:lnTo>
                      <a:lnTo>
                        <a:pt x="265785" y="417771"/>
                      </a:lnTo>
                      <a:cubicBezTo>
                        <a:pt x="265785" y="423881"/>
                        <a:pt x="88595" y="802700"/>
                        <a:pt x="100815" y="1150970"/>
                      </a:cubicBezTo>
                      <a:lnTo>
                        <a:pt x="100815" y="1157080"/>
                      </a:lnTo>
                      <a:lnTo>
                        <a:pt x="100815" y="1157080"/>
                      </a:lnTo>
                      <a:cubicBezTo>
                        <a:pt x="45825" y="1212070"/>
                        <a:pt x="21385" y="1267060"/>
                        <a:pt x="27495" y="1309830"/>
                      </a:cubicBezTo>
                      <a:cubicBezTo>
                        <a:pt x="33605" y="1340380"/>
                        <a:pt x="58045" y="1364819"/>
                        <a:pt x="100815" y="1383149"/>
                      </a:cubicBezTo>
                      <a:cubicBezTo>
                        <a:pt x="106925" y="1383149"/>
                        <a:pt x="113035" y="1389260"/>
                        <a:pt x="125255" y="1389260"/>
                      </a:cubicBezTo>
                      <a:cubicBezTo>
                        <a:pt x="198575" y="1419809"/>
                        <a:pt x="351325" y="1474799"/>
                        <a:pt x="546845" y="1474799"/>
                      </a:cubicBezTo>
                      <a:cubicBezTo>
                        <a:pt x="717926" y="1474799"/>
                        <a:pt x="882896" y="1432029"/>
                        <a:pt x="1035646" y="1340380"/>
                      </a:cubicBezTo>
                      <a:lnTo>
                        <a:pt x="1041756" y="1334269"/>
                      </a:lnTo>
                      <a:cubicBezTo>
                        <a:pt x="1115076" y="1285390"/>
                        <a:pt x="1151736" y="1248730"/>
                        <a:pt x="1163956" y="1212070"/>
                      </a:cubicBezTo>
                      <a:cubicBezTo>
                        <a:pt x="1176176" y="1175410"/>
                        <a:pt x="1157846" y="1126530"/>
                        <a:pt x="1096746" y="1034880"/>
                      </a:cubicBezTo>
                      <a:cubicBezTo>
                        <a:pt x="1078416" y="998220"/>
                        <a:pt x="1090636" y="912680"/>
                        <a:pt x="1102856" y="808810"/>
                      </a:cubicBezTo>
                      <a:cubicBezTo>
                        <a:pt x="1108966" y="735490"/>
                        <a:pt x="1121186" y="656060"/>
                        <a:pt x="1121186" y="582740"/>
                      </a:cubicBezTo>
                      <a:cubicBezTo>
                        <a:pt x="1157846" y="362781"/>
                        <a:pt x="1145626" y="240581"/>
                        <a:pt x="974546" y="63391"/>
                      </a:cubicBezTo>
                      <a:lnTo>
                        <a:pt x="974546" y="63391"/>
                      </a:lnTo>
                      <a:lnTo>
                        <a:pt x="980656" y="57281"/>
                      </a:lnTo>
                      <a:cubicBezTo>
                        <a:pt x="986766" y="51171"/>
                        <a:pt x="986766" y="32841"/>
                        <a:pt x="980656" y="26731"/>
                      </a:cubicBezTo>
                      <a:cubicBezTo>
                        <a:pt x="974546" y="20621"/>
                        <a:pt x="968436" y="8401"/>
                        <a:pt x="956216" y="14511"/>
                      </a:cubicBezTo>
                      <a:cubicBezTo>
                        <a:pt x="931776" y="26731"/>
                        <a:pt x="913446" y="32841"/>
                        <a:pt x="907336" y="32841"/>
                      </a:cubicBezTo>
                      <a:cubicBezTo>
                        <a:pt x="895116" y="38951"/>
                        <a:pt x="760696" y="118381"/>
                        <a:pt x="626275" y="234471"/>
                      </a:cubicBezTo>
                      <a:lnTo>
                        <a:pt x="614055" y="246691"/>
                      </a:lnTo>
                      <a:lnTo>
                        <a:pt x="614055" y="228361"/>
                      </a:lnTo>
                      <a:cubicBezTo>
                        <a:pt x="620165" y="191701"/>
                        <a:pt x="638495" y="142821"/>
                        <a:pt x="650715" y="106161"/>
                      </a:cubicBezTo>
                      <a:cubicBezTo>
                        <a:pt x="656826" y="87831"/>
                        <a:pt x="669045" y="69501"/>
                        <a:pt x="669045" y="57281"/>
                      </a:cubicBezTo>
                      <a:cubicBezTo>
                        <a:pt x="669045" y="57281"/>
                        <a:pt x="669045" y="51171"/>
                        <a:pt x="669045" y="51171"/>
                      </a:cubicBezTo>
                      <a:cubicBezTo>
                        <a:pt x="669045" y="38951"/>
                        <a:pt x="662935" y="20621"/>
                        <a:pt x="650715" y="20621"/>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9" name="Graphic 16">
              <a:extLst>
                <a:ext uri="{FF2B5EF4-FFF2-40B4-BE49-F238E27FC236}">
                  <a16:creationId xmlns:a16="http://schemas.microsoft.com/office/drawing/2014/main" id="{A52A6E13-2910-4DC0-9F0C-3EC860955247}"/>
                </a:ext>
              </a:extLst>
            </p:cNvPr>
            <p:cNvGrpSpPr/>
            <p:nvPr/>
          </p:nvGrpSpPr>
          <p:grpSpPr>
            <a:xfrm>
              <a:off x="1027334" y="6539910"/>
              <a:ext cx="1043613" cy="1034879"/>
              <a:chOff x="1027334" y="6539910"/>
              <a:chExt cx="1043613" cy="1034879"/>
            </a:xfrm>
          </p:grpSpPr>
          <p:sp>
            <p:nvSpPr>
              <p:cNvPr id="64" name="Freeform: Shape 63">
                <a:extLst>
                  <a:ext uri="{FF2B5EF4-FFF2-40B4-BE49-F238E27FC236}">
                    <a16:creationId xmlns:a16="http://schemas.microsoft.com/office/drawing/2014/main" id="{830C6A54-243A-4388-BDDE-D1DCA8E3A645}"/>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Shape 64">
                <a:extLst>
                  <a:ext uri="{FF2B5EF4-FFF2-40B4-BE49-F238E27FC236}">
                    <a16:creationId xmlns:a16="http://schemas.microsoft.com/office/drawing/2014/main" id="{46825281-5CF0-4DFE-8610-06DAD670339A}"/>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66" name="Graphic 16">
                <a:extLst>
                  <a:ext uri="{FF2B5EF4-FFF2-40B4-BE49-F238E27FC236}">
                    <a16:creationId xmlns:a16="http://schemas.microsoft.com/office/drawing/2014/main" id="{3494BB3C-F94E-4EC4-8295-69FC87422498}"/>
                  </a:ext>
                </a:extLst>
              </p:cNvPr>
              <p:cNvGrpSpPr/>
              <p:nvPr/>
            </p:nvGrpSpPr>
            <p:grpSpPr>
              <a:xfrm>
                <a:off x="1027334" y="6539910"/>
                <a:ext cx="1043613" cy="1034879"/>
                <a:chOff x="1027334" y="6539910"/>
                <a:chExt cx="1043613" cy="1034879"/>
              </a:xfrm>
            </p:grpSpPr>
            <p:sp>
              <p:nvSpPr>
                <p:cNvPr id="67" name="Freeform: Shape 66">
                  <a:extLst>
                    <a:ext uri="{FF2B5EF4-FFF2-40B4-BE49-F238E27FC236}">
                      <a16:creationId xmlns:a16="http://schemas.microsoft.com/office/drawing/2014/main" id="{187490A2-26D0-48F7-8885-8C5EC996A865}"/>
                    </a:ext>
                  </a:extLst>
                </p:cNvPr>
                <p:cNvSpPr/>
                <p:nvPr/>
              </p:nvSpPr>
              <p:spPr>
                <a:xfrm>
                  <a:off x="1027579" y="6552271"/>
                  <a:ext cx="1032245" cy="1020491"/>
                </a:xfrm>
                <a:custGeom>
                  <a:avLst/>
                  <a:gdLst>
                    <a:gd name="connsiteX0" fmla="*/ 219960 w 1032245"/>
                    <a:gd name="connsiteY0" fmla="*/ 869769 h 1020491"/>
                    <a:gd name="connsiteX1" fmla="*/ 977601 w 1032245"/>
                    <a:gd name="connsiteY1" fmla="*/ 973639 h 1020491"/>
                    <a:gd name="connsiteX2" fmla="*/ 1014261 w 1032245"/>
                    <a:gd name="connsiteY2" fmla="*/ 576490 h 1020491"/>
                    <a:gd name="connsiteX3" fmla="*/ 867621 w 1032245"/>
                    <a:gd name="connsiteY3" fmla="*/ 57140 h 1020491"/>
                    <a:gd name="connsiteX4" fmla="*/ 837071 w 1032245"/>
                    <a:gd name="connsiteY4" fmla="*/ 2150 h 1020491"/>
                    <a:gd name="connsiteX5" fmla="*/ 788191 w 1032245"/>
                    <a:gd name="connsiteY5" fmla="*/ 20480 h 1020491"/>
                    <a:gd name="connsiteX6" fmla="*/ 507130 w 1032245"/>
                    <a:gd name="connsiteY6" fmla="*/ 222110 h 1020491"/>
                    <a:gd name="connsiteX7" fmla="*/ 562120 w 1032245"/>
                    <a:gd name="connsiteY7" fmla="*/ 51030 h 1020491"/>
                    <a:gd name="connsiteX8" fmla="*/ 562120 w 1032245"/>
                    <a:gd name="connsiteY8" fmla="*/ 38810 h 1020491"/>
                    <a:gd name="connsiteX9" fmla="*/ 513240 w 1032245"/>
                    <a:gd name="connsiteY9" fmla="*/ 14370 h 1020491"/>
                    <a:gd name="connsiteX10" fmla="*/ 458250 w 1032245"/>
                    <a:gd name="connsiteY10" fmla="*/ 57140 h 1020491"/>
                    <a:gd name="connsiteX11" fmla="*/ 116090 w 1032245"/>
                    <a:gd name="connsiteY11" fmla="*/ 222110 h 1020491"/>
                    <a:gd name="connsiteX12" fmla="*/ 6110 w 1032245"/>
                    <a:gd name="connsiteY12" fmla="*/ 270990 h 1020491"/>
                    <a:gd name="connsiteX13" fmla="*/ 134420 w 1032245"/>
                    <a:gd name="connsiteY13" fmla="*/ 405410 h 1020491"/>
                    <a:gd name="connsiteX14" fmla="*/ 0 w 1032245"/>
                    <a:gd name="connsiteY14" fmla="*/ 808669 h 1020491"/>
                    <a:gd name="connsiteX15" fmla="*/ 219960 w 1032245"/>
                    <a:gd name="connsiteY15" fmla="*/ 869769 h 102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2245" h="1020491">
                      <a:moveTo>
                        <a:pt x="219960" y="869769"/>
                      </a:moveTo>
                      <a:cubicBezTo>
                        <a:pt x="446030" y="979749"/>
                        <a:pt x="733201" y="1083619"/>
                        <a:pt x="977601" y="973639"/>
                      </a:cubicBezTo>
                      <a:cubicBezTo>
                        <a:pt x="977601" y="881989"/>
                        <a:pt x="1008151" y="717020"/>
                        <a:pt x="1014261" y="576490"/>
                      </a:cubicBezTo>
                      <a:cubicBezTo>
                        <a:pt x="1050921" y="368750"/>
                        <a:pt x="1044811" y="234330"/>
                        <a:pt x="867621" y="57140"/>
                      </a:cubicBezTo>
                      <a:cubicBezTo>
                        <a:pt x="885951" y="32700"/>
                        <a:pt x="867621" y="-10070"/>
                        <a:pt x="837071" y="2150"/>
                      </a:cubicBezTo>
                      <a:cubicBezTo>
                        <a:pt x="806521" y="14370"/>
                        <a:pt x="788191" y="20480"/>
                        <a:pt x="788191" y="20480"/>
                      </a:cubicBezTo>
                      <a:cubicBezTo>
                        <a:pt x="788191" y="20480"/>
                        <a:pt x="647660" y="99910"/>
                        <a:pt x="507130" y="222110"/>
                      </a:cubicBezTo>
                      <a:cubicBezTo>
                        <a:pt x="513240" y="167120"/>
                        <a:pt x="556010" y="81580"/>
                        <a:pt x="562120" y="51030"/>
                      </a:cubicBezTo>
                      <a:cubicBezTo>
                        <a:pt x="562120" y="51030"/>
                        <a:pt x="562120" y="44920"/>
                        <a:pt x="562120" y="38810"/>
                      </a:cubicBezTo>
                      <a:cubicBezTo>
                        <a:pt x="562120" y="38810"/>
                        <a:pt x="537680" y="-10070"/>
                        <a:pt x="513240" y="14370"/>
                      </a:cubicBezTo>
                      <a:cubicBezTo>
                        <a:pt x="470470" y="51030"/>
                        <a:pt x="458250" y="57140"/>
                        <a:pt x="458250" y="57140"/>
                      </a:cubicBezTo>
                      <a:cubicBezTo>
                        <a:pt x="458250" y="57140"/>
                        <a:pt x="250510" y="130460"/>
                        <a:pt x="116090" y="222110"/>
                      </a:cubicBezTo>
                      <a:cubicBezTo>
                        <a:pt x="67210" y="252660"/>
                        <a:pt x="6110" y="228220"/>
                        <a:pt x="6110" y="270990"/>
                      </a:cubicBezTo>
                      <a:cubicBezTo>
                        <a:pt x="0" y="313760"/>
                        <a:pt x="134420" y="405410"/>
                        <a:pt x="134420" y="405410"/>
                      </a:cubicBezTo>
                      <a:cubicBezTo>
                        <a:pt x="134420" y="405410"/>
                        <a:pt x="48880" y="582600"/>
                        <a:pt x="0" y="808669"/>
                      </a:cubicBezTo>
                      <a:cubicBezTo>
                        <a:pt x="42770" y="802559"/>
                        <a:pt x="109980" y="814779"/>
                        <a:pt x="219960" y="869769"/>
                      </a:cubicBezTo>
                      <a:close/>
                    </a:path>
                  </a:pathLst>
                </a:custGeom>
                <a:solidFill>
                  <a:srgbClr val="FE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Shape 67">
                  <a:extLst>
                    <a:ext uri="{FF2B5EF4-FFF2-40B4-BE49-F238E27FC236}">
                      <a16:creationId xmlns:a16="http://schemas.microsoft.com/office/drawing/2014/main" id="{B883BB2D-9696-4432-A282-0D05389744BB}"/>
                    </a:ext>
                  </a:extLst>
                </p:cNvPr>
                <p:cNvSpPr/>
                <p:nvPr/>
              </p:nvSpPr>
              <p:spPr>
                <a:xfrm>
                  <a:off x="1027334" y="6539910"/>
                  <a:ext cx="1043613" cy="1034879"/>
                </a:xfrm>
                <a:custGeom>
                  <a:avLst/>
                  <a:gdLst>
                    <a:gd name="connsiteX0" fmla="*/ 745666 w 1043613"/>
                    <a:gd name="connsiteY0" fmla="*/ 1034880 h 1034879"/>
                    <a:gd name="connsiteX1" fmla="*/ 220205 w 1043613"/>
                    <a:gd name="connsiteY1" fmla="*/ 882130 h 1034879"/>
                    <a:gd name="connsiteX2" fmla="*/ 12465 w 1043613"/>
                    <a:gd name="connsiteY2" fmla="*/ 814920 h 1034879"/>
                    <a:gd name="connsiteX3" fmla="*/ 245 w 1043613"/>
                    <a:gd name="connsiteY3" fmla="*/ 814920 h 1034879"/>
                    <a:gd name="connsiteX4" fmla="*/ 245 w 1043613"/>
                    <a:gd name="connsiteY4" fmla="*/ 808810 h 1034879"/>
                    <a:gd name="connsiteX5" fmla="*/ 128555 w 1043613"/>
                    <a:gd name="connsiteY5" fmla="*/ 411661 h 1034879"/>
                    <a:gd name="connsiteX6" fmla="*/ 245 w 1043613"/>
                    <a:gd name="connsiteY6" fmla="*/ 277241 h 1034879"/>
                    <a:gd name="connsiteX7" fmla="*/ 55235 w 1043613"/>
                    <a:gd name="connsiteY7" fmla="*/ 240581 h 1034879"/>
                    <a:gd name="connsiteX8" fmla="*/ 116335 w 1043613"/>
                    <a:gd name="connsiteY8" fmla="*/ 222251 h 1034879"/>
                    <a:gd name="connsiteX9" fmla="*/ 458495 w 1043613"/>
                    <a:gd name="connsiteY9" fmla="*/ 57281 h 1034879"/>
                    <a:gd name="connsiteX10" fmla="*/ 513485 w 1043613"/>
                    <a:gd name="connsiteY10" fmla="*/ 14511 h 1034879"/>
                    <a:gd name="connsiteX11" fmla="*/ 531815 w 1043613"/>
                    <a:gd name="connsiteY11" fmla="*/ 8401 h 1034879"/>
                    <a:gd name="connsiteX12" fmla="*/ 574585 w 1043613"/>
                    <a:gd name="connsiteY12" fmla="*/ 45061 h 1034879"/>
                    <a:gd name="connsiteX13" fmla="*/ 574585 w 1043613"/>
                    <a:gd name="connsiteY13" fmla="*/ 45061 h 1034879"/>
                    <a:gd name="connsiteX14" fmla="*/ 574585 w 1043613"/>
                    <a:gd name="connsiteY14" fmla="*/ 45061 h 1034879"/>
                    <a:gd name="connsiteX15" fmla="*/ 574585 w 1043613"/>
                    <a:gd name="connsiteY15" fmla="*/ 57281 h 1034879"/>
                    <a:gd name="connsiteX16" fmla="*/ 556255 w 1043613"/>
                    <a:gd name="connsiteY16" fmla="*/ 112271 h 1034879"/>
                    <a:gd name="connsiteX17" fmla="*/ 519595 w 1043613"/>
                    <a:gd name="connsiteY17" fmla="*/ 210031 h 1034879"/>
                    <a:gd name="connsiteX18" fmla="*/ 788436 w 1043613"/>
                    <a:gd name="connsiteY18" fmla="*/ 20621 h 1034879"/>
                    <a:gd name="connsiteX19" fmla="*/ 788436 w 1043613"/>
                    <a:gd name="connsiteY19" fmla="*/ 20621 h 1034879"/>
                    <a:gd name="connsiteX20" fmla="*/ 837316 w 1043613"/>
                    <a:gd name="connsiteY20" fmla="*/ 2291 h 1034879"/>
                    <a:gd name="connsiteX21" fmla="*/ 880086 w 1043613"/>
                    <a:gd name="connsiteY21" fmla="*/ 20621 h 1034879"/>
                    <a:gd name="connsiteX22" fmla="*/ 880086 w 1043613"/>
                    <a:gd name="connsiteY22" fmla="*/ 63391 h 1034879"/>
                    <a:gd name="connsiteX23" fmla="*/ 1026726 w 1043613"/>
                    <a:gd name="connsiteY23" fmla="*/ 588850 h 1034879"/>
                    <a:gd name="connsiteX24" fmla="*/ 1008396 w 1043613"/>
                    <a:gd name="connsiteY24" fmla="*/ 814920 h 1034879"/>
                    <a:gd name="connsiteX25" fmla="*/ 990066 w 1043613"/>
                    <a:gd name="connsiteY25" fmla="*/ 986000 h 1034879"/>
                    <a:gd name="connsiteX26" fmla="*/ 990066 w 1043613"/>
                    <a:gd name="connsiteY26" fmla="*/ 992110 h 1034879"/>
                    <a:gd name="connsiteX27" fmla="*/ 983956 w 1043613"/>
                    <a:gd name="connsiteY27" fmla="*/ 992110 h 1034879"/>
                    <a:gd name="connsiteX28" fmla="*/ 745666 w 1043613"/>
                    <a:gd name="connsiteY28" fmla="*/ 1034880 h 1034879"/>
                    <a:gd name="connsiteX29" fmla="*/ 12465 w 1043613"/>
                    <a:gd name="connsiteY29" fmla="*/ 808810 h 1034879"/>
                    <a:gd name="connsiteX30" fmla="*/ 226315 w 1043613"/>
                    <a:gd name="connsiteY30" fmla="*/ 876020 h 1034879"/>
                    <a:gd name="connsiteX31" fmla="*/ 745666 w 1043613"/>
                    <a:gd name="connsiteY31" fmla="*/ 1028770 h 1034879"/>
                    <a:gd name="connsiteX32" fmla="*/ 971736 w 1043613"/>
                    <a:gd name="connsiteY32" fmla="*/ 979890 h 1034879"/>
                    <a:gd name="connsiteX33" fmla="*/ 990066 w 1043613"/>
                    <a:gd name="connsiteY33" fmla="*/ 808810 h 1034879"/>
                    <a:gd name="connsiteX34" fmla="*/ 1008396 w 1043613"/>
                    <a:gd name="connsiteY34" fmla="*/ 582740 h 1034879"/>
                    <a:gd name="connsiteX35" fmla="*/ 861756 w 1043613"/>
                    <a:gd name="connsiteY35" fmla="*/ 63391 h 1034879"/>
                    <a:gd name="connsiteX36" fmla="*/ 855646 w 1043613"/>
                    <a:gd name="connsiteY36" fmla="*/ 63391 h 1034879"/>
                    <a:gd name="connsiteX37" fmla="*/ 861756 w 1043613"/>
                    <a:gd name="connsiteY37" fmla="*/ 57281 h 1034879"/>
                    <a:gd name="connsiteX38" fmla="*/ 861756 w 1043613"/>
                    <a:gd name="connsiteY38" fmla="*/ 26731 h 1034879"/>
                    <a:gd name="connsiteX39" fmla="*/ 837316 w 1043613"/>
                    <a:gd name="connsiteY39" fmla="*/ 14511 h 1034879"/>
                    <a:gd name="connsiteX40" fmla="*/ 788436 w 1043613"/>
                    <a:gd name="connsiteY40" fmla="*/ 32841 h 1034879"/>
                    <a:gd name="connsiteX41" fmla="*/ 507375 w 1043613"/>
                    <a:gd name="connsiteY41" fmla="*/ 234471 h 1034879"/>
                    <a:gd name="connsiteX42" fmla="*/ 495155 w 1043613"/>
                    <a:gd name="connsiteY42" fmla="*/ 246691 h 1034879"/>
                    <a:gd name="connsiteX43" fmla="*/ 495155 w 1043613"/>
                    <a:gd name="connsiteY43" fmla="*/ 228361 h 1034879"/>
                    <a:gd name="connsiteX44" fmla="*/ 531815 w 1043613"/>
                    <a:gd name="connsiteY44" fmla="*/ 106161 h 1034879"/>
                    <a:gd name="connsiteX45" fmla="*/ 550145 w 1043613"/>
                    <a:gd name="connsiteY45" fmla="*/ 57281 h 1034879"/>
                    <a:gd name="connsiteX46" fmla="*/ 550145 w 1043613"/>
                    <a:gd name="connsiteY46" fmla="*/ 51171 h 1034879"/>
                    <a:gd name="connsiteX47" fmla="*/ 525705 w 1043613"/>
                    <a:gd name="connsiteY47" fmla="*/ 26731 h 1034879"/>
                    <a:gd name="connsiteX48" fmla="*/ 513485 w 1043613"/>
                    <a:gd name="connsiteY48" fmla="*/ 32841 h 1034879"/>
                    <a:gd name="connsiteX49" fmla="*/ 464605 w 1043613"/>
                    <a:gd name="connsiteY49" fmla="*/ 69501 h 1034879"/>
                    <a:gd name="connsiteX50" fmla="*/ 464605 w 1043613"/>
                    <a:gd name="connsiteY50" fmla="*/ 69501 h 1034879"/>
                    <a:gd name="connsiteX51" fmla="*/ 122445 w 1043613"/>
                    <a:gd name="connsiteY51" fmla="*/ 234471 h 1034879"/>
                    <a:gd name="connsiteX52" fmla="*/ 55235 w 1043613"/>
                    <a:gd name="connsiteY52" fmla="*/ 252801 h 1034879"/>
                    <a:gd name="connsiteX53" fmla="*/ 12465 w 1043613"/>
                    <a:gd name="connsiteY53" fmla="*/ 277241 h 1034879"/>
                    <a:gd name="connsiteX54" fmla="*/ 140775 w 1043613"/>
                    <a:gd name="connsiteY54" fmla="*/ 405551 h 1034879"/>
                    <a:gd name="connsiteX55" fmla="*/ 146885 w 1043613"/>
                    <a:gd name="connsiteY55" fmla="*/ 411661 h 1034879"/>
                    <a:gd name="connsiteX56" fmla="*/ 146885 w 1043613"/>
                    <a:gd name="connsiteY56" fmla="*/ 417771 h 1034879"/>
                    <a:gd name="connsiteX57" fmla="*/ 12465 w 1043613"/>
                    <a:gd name="connsiteY57" fmla="*/ 808810 h 10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43613" h="1034879">
                      <a:moveTo>
                        <a:pt x="745666" y="1034880"/>
                      </a:moveTo>
                      <a:cubicBezTo>
                        <a:pt x="550145" y="1034880"/>
                        <a:pt x="348515" y="949340"/>
                        <a:pt x="220205" y="882130"/>
                      </a:cubicBezTo>
                      <a:cubicBezTo>
                        <a:pt x="134665" y="839360"/>
                        <a:pt x="61345" y="814920"/>
                        <a:pt x="12465" y="814920"/>
                      </a:cubicBezTo>
                      <a:lnTo>
                        <a:pt x="245" y="814920"/>
                      </a:lnTo>
                      <a:lnTo>
                        <a:pt x="245" y="808810"/>
                      </a:lnTo>
                      <a:cubicBezTo>
                        <a:pt x="43015" y="607181"/>
                        <a:pt x="116335" y="442211"/>
                        <a:pt x="128555" y="411661"/>
                      </a:cubicBezTo>
                      <a:cubicBezTo>
                        <a:pt x="104115" y="393331"/>
                        <a:pt x="-5865" y="320011"/>
                        <a:pt x="245" y="277241"/>
                      </a:cubicBezTo>
                      <a:cubicBezTo>
                        <a:pt x="245" y="246691"/>
                        <a:pt x="30795" y="240581"/>
                        <a:pt x="55235" y="240581"/>
                      </a:cubicBezTo>
                      <a:cubicBezTo>
                        <a:pt x="73565" y="240581"/>
                        <a:pt x="98005" y="234471"/>
                        <a:pt x="116335" y="222251"/>
                      </a:cubicBezTo>
                      <a:cubicBezTo>
                        <a:pt x="244645" y="130601"/>
                        <a:pt x="446275" y="63391"/>
                        <a:pt x="458495" y="57281"/>
                      </a:cubicBezTo>
                      <a:cubicBezTo>
                        <a:pt x="464605" y="57281"/>
                        <a:pt x="470715" y="45061"/>
                        <a:pt x="513485" y="14511"/>
                      </a:cubicBezTo>
                      <a:cubicBezTo>
                        <a:pt x="519595" y="8401"/>
                        <a:pt x="525705" y="8401"/>
                        <a:pt x="531815" y="8401"/>
                      </a:cubicBezTo>
                      <a:cubicBezTo>
                        <a:pt x="556255" y="8401"/>
                        <a:pt x="574585" y="45061"/>
                        <a:pt x="574585" y="45061"/>
                      </a:cubicBezTo>
                      <a:lnTo>
                        <a:pt x="574585" y="45061"/>
                      </a:lnTo>
                      <a:lnTo>
                        <a:pt x="574585" y="45061"/>
                      </a:lnTo>
                      <a:cubicBezTo>
                        <a:pt x="574585" y="51171"/>
                        <a:pt x="574585" y="51171"/>
                        <a:pt x="574585" y="57281"/>
                      </a:cubicBezTo>
                      <a:cubicBezTo>
                        <a:pt x="568475" y="69501"/>
                        <a:pt x="562365" y="87831"/>
                        <a:pt x="556255" y="112271"/>
                      </a:cubicBezTo>
                      <a:cubicBezTo>
                        <a:pt x="544035" y="142821"/>
                        <a:pt x="531815" y="179481"/>
                        <a:pt x="519595" y="210031"/>
                      </a:cubicBezTo>
                      <a:cubicBezTo>
                        <a:pt x="654016" y="100051"/>
                        <a:pt x="788436" y="20621"/>
                        <a:pt x="788436" y="20621"/>
                      </a:cubicBezTo>
                      <a:lnTo>
                        <a:pt x="788436" y="20621"/>
                      </a:lnTo>
                      <a:cubicBezTo>
                        <a:pt x="788436" y="20621"/>
                        <a:pt x="806766" y="14511"/>
                        <a:pt x="837316" y="2291"/>
                      </a:cubicBezTo>
                      <a:cubicBezTo>
                        <a:pt x="855646" y="-3819"/>
                        <a:pt x="873976" y="2291"/>
                        <a:pt x="880086" y="20621"/>
                      </a:cubicBezTo>
                      <a:cubicBezTo>
                        <a:pt x="886196" y="32841"/>
                        <a:pt x="886196" y="51171"/>
                        <a:pt x="880086" y="63391"/>
                      </a:cubicBezTo>
                      <a:cubicBezTo>
                        <a:pt x="1051166" y="240581"/>
                        <a:pt x="1063386" y="368891"/>
                        <a:pt x="1026726" y="588850"/>
                      </a:cubicBezTo>
                      <a:cubicBezTo>
                        <a:pt x="1026726" y="662170"/>
                        <a:pt x="1014506" y="741600"/>
                        <a:pt x="1008396" y="814920"/>
                      </a:cubicBezTo>
                      <a:cubicBezTo>
                        <a:pt x="1002286" y="882130"/>
                        <a:pt x="990066" y="943230"/>
                        <a:pt x="990066" y="986000"/>
                      </a:cubicBezTo>
                      <a:lnTo>
                        <a:pt x="990066" y="992110"/>
                      </a:lnTo>
                      <a:lnTo>
                        <a:pt x="983956" y="992110"/>
                      </a:lnTo>
                      <a:cubicBezTo>
                        <a:pt x="910636" y="1022660"/>
                        <a:pt x="831206" y="1034880"/>
                        <a:pt x="745666" y="1034880"/>
                      </a:cubicBezTo>
                      <a:close/>
                      <a:moveTo>
                        <a:pt x="12465" y="808810"/>
                      </a:moveTo>
                      <a:cubicBezTo>
                        <a:pt x="67455" y="808810"/>
                        <a:pt x="134665" y="833250"/>
                        <a:pt x="226315" y="876020"/>
                      </a:cubicBezTo>
                      <a:cubicBezTo>
                        <a:pt x="354625" y="943230"/>
                        <a:pt x="556255" y="1028770"/>
                        <a:pt x="745666" y="1028770"/>
                      </a:cubicBezTo>
                      <a:cubicBezTo>
                        <a:pt x="825096" y="1028770"/>
                        <a:pt x="904526" y="1010440"/>
                        <a:pt x="971736" y="979890"/>
                      </a:cubicBezTo>
                      <a:cubicBezTo>
                        <a:pt x="971736" y="937120"/>
                        <a:pt x="977846" y="876020"/>
                        <a:pt x="990066" y="808810"/>
                      </a:cubicBezTo>
                      <a:cubicBezTo>
                        <a:pt x="996176" y="735490"/>
                        <a:pt x="1008396" y="656060"/>
                        <a:pt x="1008396" y="582740"/>
                      </a:cubicBezTo>
                      <a:cubicBezTo>
                        <a:pt x="1045056" y="362781"/>
                        <a:pt x="1032836" y="240581"/>
                        <a:pt x="861756" y="63391"/>
                      </a:cubicBezTo>
                      <a:lnTo>
                        <a:pt x="855646" y="63391"/>
                      </a:lnTo>
                      <a:lnTo>
                        <a:pt x="861756" y="57281"/>
                      </a:lnTo>
                      <a:cubicBezTo>
                        <a:pt x="867866" y="51171"/>
                        <a:pt x="867866" y="32841"/>
                        <a:pt x="861756" y="26731"/>
                      </a:cubicBezTo>
                      <a:cubicBezTo>
                        <a:pt x="855646" y="20621"/>
                        <a:pt x="849536" y="8401"/>
                        <a:pt x="837316" y="14511"/>
                      </a:cubicBezTo>
                      <a:cubicBezTo>
                        <a:pt x="812876" y="26731"/>
                        <a:pt x="794546" y="32841"/>
                        <a:pt x="788436" y="32841"/>
                      </a:cubicBezTo>
                      <a:cubicBezTo>
                        <a:pt x="776216" y="38951"/>
                        <a:pt x="641795" y="118381"/>
                        <a:pt x="507375" y="234471"/>
                      </a:cubicBezTo>
                      <a:lnTo>
                        <a:pt x="495155" y="246691"/>
                      </a:lnTo>
                      <a:lnTo>
                        <a:pt x="495155" y="228361"/>
                      </a:lnTo>
                      <a:cubicBezTo>
                        <a:pt x="501265" y="191701"/>
                        <a:pt x="519595" y="142821"/>
                        <a:pt x="531815" y="106161"/>
                      </a:cubicBezTo>
                      <a:cubicBezTo>
                        <a:pt x="537925" y="87831"/>
                        <a:pt x="550145" y="69501"/>
                        <a:pt x="550145" y="57281"/>
                      </a:cubicBezTo>
                      <a:cubicBezTo>
                        <a:pt x="550145" y="57281"/>
                        <a:pt x="550145" y="51171"/>
                        <a:pt x="550145" y="51171"/>
                      </a:cubicBezTo>
                      <a:cubicBezTo>
                        <a:pt x="544035" y="45061"/>
                        <a:pt x="537925" y="26731"/>
                        <a:pt x="525705" y="26731"/>
                      </a:cubicBezTo>
                      <a:cubicBezTo>
                        <a:pt x="519595" y="26731"/>
                        <a:pt x="519595" y="26731"/>
                        <a:pt x="513485" y="32841"/>
                      </a:cubicBezTo>
                      <a:cubicBezTo>
                        <a:pt x="470715" y="63391"/>
                        <a:pt x="464605" y="69501"/>
                        <a:pt x="464605" y="69501"/>
                      </a:cubicBezTo>
                      <a:lnTo>
                        <a:pt x="464605" y="69501"/>
                      </a:lnTo>
                      <a:cubicBezTo>
                        <a:pt x="464605" y="69501"/>
                        <a:pt x="256865" y="142821"/>
                        <a:pt x="122445" y="234471"/>
                      </a:cubicBezTo>
                      <a:cubicBezTo>
                        <a:pt x="98005" y="246691"/>
                        <a:pt x="79675" y="252801"/>
                        <a:pt x="55235" y="252801"/>
                      </a:cubicBezTo>
                      <a:cubicBezTo>
                        <a:pt x="24685" y="258911"/>
                        <a:pt x="12465" y="258911"/>
                        <a:pt x="12465" y="277241"/>
                      </a:cubicBezTo>
                      <a:cubicBezTo>
                        <a:pt x="12465" y="307791"/>
                        <a:pt x="91895" y="368891"/>
                        <a:pt x="140775" y="405551"/>
                      </a:cubicBezTo>
                      <a:lnTo>
                        <a:pt x="146885" y="411661"/>
                      </a:lnTo>
                      <a:lnTo>
                        <a:pt x="146885" y="417771"/>
                      </a:lnTo>
                      <a:cubicBezTo>
                        <a:pt x="140775" y="417771"/>
                        <a:pt x="61345" y="588850"/>
                        <a:pt x="12465" y="80881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40" name="Graphic 16">
              <a:extLst>
                <a:ext uri="{FF2B5EF4-FFF2-40B4-BE49-F238E27FC236}">
                  <a16:creationId xmlns:a16="http://schemas.microsoft.com/office/drawing/2014/main" id="{B3BA9040-FA5C-443E-9521-8E6BFF83E2B1}"/>
                </a:ext>
              </a:extLst>
            </p:cNvPr>
            <p:cNvGrpSpPr/>
            <p:nvPr/>
          </p:nvGrpSpPr>
          <p:grpSpPr>
            <a:xfrm>
              <a:off x="997029" y="6780491"/>
              <a:ext cx="1032590" cy="995928"/>
              <a:chOff x="997029" y="6780491"/>
              <a:chExt cx="1032590" cy="995928"/>
            </a:xfrm>
          </p:grpSpPr>
          <p:sp>
            <p:nvSpPr>
              <p:cNvPr id="59" name="Freeform: Shape 58">
                <a:extLst>
                  <a:ext uri="{FF2B5EF4-FFF2-40B4-BE49-F238E27FC236}">
                    <a16:creationId xmlns:a16="http://schemas.microsoft.com/office/drawing/2014/main" id="{F6951F7C-2E9D-4620-875B-41DEAC1A3F26}"/>
                  </a:ext>
                </a:extLst>
              </p:cNvPr>
              <p:cNvSpPr/>
              <p:nvPr/>
            </p:nvSpPr>
            <p:spPr>
              <a:xfrm>
                <a:off x="1779109" y="6792711"/>
                <a:ext cx="24439" cy="73319"/>
              </a:xfrm>
              <a:custGeom>
                <a:avLst/>
                <a:gdLst>
                  <a:gd name="connsiteX0" fmla="*/ 0 w 24439"/>
                  <a:gd name="connsiteY0" fmla="*/ 0 h 73319"/>
                  <a:gd name="connsiteX1" fmla="*/ 0 w 24439"/>
                  <a:gd name="connsiteY1" fmla="*/ 0 h 73319"/>
                  <a:gd name="connsiteX2" fmla="*/ 6110 w 24439"/>
                  <a:gd name="connsiteY2" fmla="*/ 12220 h 73319"/>
                  <a:gd name="connsiteX3" fmla="*/ 12220 w 24439"/>
                  <a:gd name="connsiteY3" fmla="*/ 24440 h 73319"/>
                  <a:gd name="connsiteX4" fmla="*/ 18330 w 24439"/>
                  <a:gd name="connsiteY4" fmla="*/ 36660 h 73319"/>
                  <a:gd name="connsiteX5" fmla="*/ 24440 w 24439"/>
                  <a:gd name="connsiteY5" fmla="*/ 61100 h 73319"/>
                  <a:gd name="connsiteX6" fmla="*/ 24440 w 24439"/>
                  <a:gd name="connsiteY6" fmla="*/ 73320 h 73319"/>
                  <a:gd name="connsiteX7" fmla="*/ 18330 w 24439"/>
                  <a:gd name="connsiteY7" fmla="*/ 67210 h 73319"/>
                  <a:gd name="connsiteX8" fmla="*/ 12220 w 24439"/>
                  <a:gd name="connsiteY8" fmla="*/ 54990 h 73319"/>
                  <a:gd name="connsiteX9" fmla="*/ 6110 w 24439"/>
                  <a:gd name="connsiteY9" fmla="*/ 48880 h 73319"/>
                  <a:gd name="connsiteX10" fmla="*/ 6110 w 24439"/>
                  <a:gd name="connsiteY10" fmla="*/ 42770 h 73319"/>
                  <a:gd name="connsiteX11" fmla="*/ 6110 w 24439"/>
                  <a:gd name="connsiteY11" fmla="*/ 30550 h 73319"/>
                  <a:gd name="connsiteX12" fmla="*/ 6110 w 24439"/>
                  <a:gd name="connsiteY12" fmla="*/ 24440 h 73319"/>
                  <a:gd name="connsiteX13" fmla="*/ 6110 w 24439"/>
                  <a:gd name="connsiteY13" fmla="*/ 18330 h 73319"/>
                  <a:gd name="connsiteX14" fmla="*/ 0 w 24439"/>
                  <a:gd name="connsiteY14" fmla="*/ 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9" h="73319">
                    <a:moveTo>
                      <a:pt x="0" y="0"/>
                    </a:moveTo>
                    <a:cubicBezTo>
                      <a:pt x="0" y="0"/>
                      <a:pt x="6110" y="0"/>
                      <a:pt x="0" y="0"/>
                    </a:cubicBezTo>
                    <a:cubicBezTo>
                      <a:pt x="0" y="6110"/>
                      <a:pt x="6110" y="6110"/>
                      <a:pt x="6110" y="12220"/>
                    </a:cubicBezTo>
                    <a:cubicBezTo>
                      <a:pt x="6110" y="18330"/>
                      <a:pt x="6110" y="18330"/>
                      <a:pt x="12220" y="24440"/>
                    </a:cubicBezTo>
                    <a:cubicBezTo>
                      <a:pt x="12220" y="30550"/>
                      <a:pt x="12220" y="30550"/>
                      <a:pt x="18330" y="36660"/>
                    </a:cubicBezTo>
                    <a:cubicBezTo>
                      <a:pt x="18330" y="42770"/>
                      <a:pt x="24440" y="54990"/>
                      <a:pt x="24440" y="61100"/>
                    </a:cubicBezTo>
                    <a:cubicBezTo>
                      <a:pt x="24440" y="67210"/>
                      <a:pt x="24440" y="73320"/>
                      <a:pt x="24440" y="73320"/>
                    </a:cubicBezTo>
                    <a:cubicBezTo>
                      <a:pt x="24440" y="73320"/>
                      <a:pt x="18330" y="67210"/>
                      <a:pt x="18330" y="67210"/>
                    </a:cubicBezTo>
                    <a:cubicBezTo>
                      <a:pt x="18330" y="67210"/>
                      <a:pt x="12220" y="61100"/>
                      <a:pt x="12220" y="54990"/>
                    </a:cubicBezTo>
                    <a:cubicBezTo>
                      <a:pt x="12220" y="54990"/>
                      <a:pt x="12220" y="48880"/>
                      <a:pt x="6110" y="48880"/>
                    </a:cubicBezTo>
                    <a:lnTo>
                      <a:pt x="6110" y="42770"/>
                    </a:lnTo>
                    <a:cubicBezTo>
                      <a:pt x="6110" y="36660"/>
                      <a:pt x="6110" y="30550"/>
                      <a:pt x="6110" y="30550"/>
                    </a:cubicBezTo>
                    <a:cubicBezTo>
                      <a:pt x="6110" y="30550"/>
                      <a:pt x="6110" y="24440"/>
                      <a:pt x="6110" y="24440"/>
                    </a:cubicBezTo>
                    <a:cubicBezTo>
                      <a:pt x="6110" y="24440"/>
                      <a:pt x="6110" y="18330"/>
                      <a:pt x="6110" y="18330"/>
                    </a:cubicBezTo>
                    <a:cubicBezTo>
                      <a:pt x="0" y="0"/>
                      <a:pt x="0" y="0"/>
                      <a:pt x="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Shape 59">
                <a:extLst>
                  <a:ext uri="{FF2B5EF4-FFF2-40B4-BE49-F238E27FC236}">
                    <a16:creationId xmlns:a16="http://schemas.microsoft.com/office/drawing/2014/main" id="{FFF49379-BD72-4ABA-88FB-C2F12141F506}"/>
                  </a:ext>
                </a:extLst>
              </p:cNvPr>
              <p:cNvSpPr/>
              <p:nvPr/>
            </p:nvSpPr>
            <p:spPr>
              <a:xfrm>
                <a:off x="1632469" y="6780491"/>
                <a:ext cx="238290" cy="403259"/>
              </a:xfrm>
              <a:custGeom>
                <a:avLst/>
                <a:gdLst>
                  <a:gd name="connsiteX0" fmla="*/ 238290 w 238290"/>
                  <a:gd name="connsiteY0" fmla="*/ 0 h 403259"/>
                  <a:gd name="connsiteX1" fmla="*/ 183300 w 238290"/>
                  <a:gd name="connsiteY1" fmla="*/ 61100 h 403259"/>
                  <a:gd name="connsiteX2" fmla="*/ 158860 w 238290"/>
                  <a:gd name="connsiteY2" fmla="*/ 91650 h 403259"/>
                  <a:gd name="connsiteX3" fmla="*/ 146640 w 238290"/>
                  <a:gd name="connsiteY3" fmla="*/ 109980 h 403259"/>
                  <a:gd name="connsiteX4" fmla="*/ 134420 w 238290"/>
                  <a:gd name="connsiteY4" fmla="*/ 128310 h 403259"/>
                  <a:gd name="connsiteX5" fmla="*/ 116090 w 238290"/>
                  <a:gd name="connsiteY5" fmla="*/ 164970 h 403259"/>
                  <a:gd name="connsiteX6" fmla="*/ 109980 w 238290"/>
                  <a:gd name="connsiteY6" fmla="*/ 183300 h 403259"/>
                  <a:gd name="connsiteX7" fmla="*/ 103870 w 238290"/>
                  <a:gd name="connsiteY7" fmla="*/ 201630 h 403259"/>
                  <a:gd name="connsiteX8" fmla="*/ 97760 w 238290"/>
                  <a:gd name="connsiteY8" fmla="*/ 219960 h 403259"/>
                  <a:gd name="connsiteX9" fmla="*/ 91650 w 238290"/>
                  <a:gd name="connsiteY9" fmla="*/ 238290 h 403259"/>
                  <a:gd name="connsiteX10" fmla="*/ 85540 w 238290"/>
                  <a:gd name="connsiteY10" fmla="*/ 274950 h 403259"/>
                  <a:gd name="connsiteX11" fmla="*/ 85540 w 238290"/>
                  <a:gd name="connsiteY11" fmla="*/ 281060 h 403259"/>
                  <a:gd name="connsiteX12" fmla="*/ 79430 w 238290"/>
                  <a:gd name="connsiteY12" fmla="*/ 281060 h 403259"/>
                  <a:gd name="connsiteX13" fmla="*/ 67210 w 238290"/>
                  <a:gd name="connsiteY13" fmla="*/ 287169 h 403259"/>
                  <a:gd name="connsiteX14" fmla="*/ 61100 w 238290"/>
                  <a:gd name="connsiteY14" fmla="*/ 293280 h 403259"/>
                  <a:gd name="connsiteX15" fmla="*/ 42770 w 238290"/>
                  <a:gd name="connsiteY15" fmla="*/ 305500 h 403259"/>
                  <a:gd name="connsiteX16" fmla="*/ 24440 w 238290"/>
                  <a:gd name="connsiteY16" fmla="*/ 317719 h 403259"/>
                  <a:gd name="connsiteX17" fmla="*/ 12220 w 238290"/>
                  <a:gd name="connsiteY17" fmla="*/ 336050 h 403259"/>
                  <a:gd name="connsiteX18" fmla="*/ 6110 w 238290"/>
                  <a:gd name="connsiteY18" fmla="*/ 354380 h 403259"/>
                  <a:gd name="connsiteX19" fmla="*/ 6110 w 238290"/>
                  <a:gd name="connsiteY19" fmla="*/ 366600 h 403259"/>
                  <a:gd name="connsiteX20" fmla="*/ 6110 w 238290"/>
                  <a:gd name="connsiteY20" fmla="*/ 378819 h 403259"/>
                  <a:gd name="connsiteX21" fmla="*/ 12220 w 238290"/>
                  <a:gd name="connsiteY21" fmla="*/ 384929 h 403259"/>
                  <a:gd name="connsiteX22" fmla="*/ 18330 w 238290"/>
                  <a:gd name="connsiteY22" fmla="*/ 391039 h 403259"/>
                  <a:gd name="connsiteX23" fmla="*/ 24440 w 238290"/>
                  <a:gd name="connsiteY23" fmla="*/ 397149 h 403259"/>
                  <a:gd name="connsiteX24" fmla="*/ 36660 w 238290"/>
                  <a:gd name="connsiteY24" fmla="*/ 403259 h 403259"/>
                  <a:gd name="connsiteX25" fmla="*/ 24440 w 238290"/>
                  <a:gd name="connsiteY25" fmla="*/ 403259 h 403259"/>
                  <a:gd name="connsiteX26" fmla="*/ 12220 w 238290"/>
                  <a:gd name="connsiteY26" fmla="*/ 397149 h 403259"/>
                  <a:gd name="connsiteX27" fmla="*/ 6110 w 238290"/>
                  <a:gd name="connsiteY27" fmla="*/ 391039 h 403259"/>
                  <a:gd name="connsiteX28" fmla="*/ 0 w 238290"/>
                  <a:gd name="connsiteY28" fmla="*/ 378819 h 403259"/>
                  <a:gd name="connsiteX29" fmla="*/ 0 w 238290"/>
                  <a:gd name="connsiteY29" fmla="*/ 366600 h 403259"/>
                  <a:gd name="connsiteX30" fmla="*/ 0 w 238290"/>
                  <a:gd name="connsiteY30" fmla="*/ 354380 h 403259"/>
                  <a:gd name="connsiteX31" fmla="*/ 0 w 238290"/>
                  <a:gd name="connsiteY31" fmla="*/ 342159 h 403259"/>
                  <a:gd name="connsiteX32" fmla="*/ 6110 w 238290"/>
                  <a:gd name="connsiteY32" fmla="*/ 329939 h 403259"/>
                  <a:gd name="connsiteX33" fmla="*/ 18330 w 238290"/>
                  <a:gd name="connsiteY33" fmla="*/ 311610 h 403259"/>
                  <a:gd name="connsiteX34" fmla="*/ 36660 w 238290"/>
                  <a:gd name="connsiteY34" fmla="*/ 299389 h 403259"/>
                  <a:gd name="connsiteX35" fmla="*/ 54990 w 238290"/>
                  <a:gd name="connsiteY35" fmla="*/ 287169 h 403259"/>
                  <a:gd name="connsiteX36" fmla="*/ 67210 w 238290"/>
                  <a:gd name="connsiteY36" fmla="*/ 281060 h 403259"/>
                  <a:gd name="connsiteX37" fmla="*/ 79430 w 238290"/>
                  <a:gd name="connsiteY37" fmla="*/ 274950 h 403259"/>
                  <a:gd name="connsiteX38" fmla="*/ 73320 w 238290"/>
                  <a:gd name="connsiteY38" fmla="*/ 281060 h 403259"/>
                  <a:gd name="connsiteX39" fmla="*/ 79430 w 238290"/>
                  <a:gd name="connsiteY39" fmla="*/ 238290 h 403259"/>
                  <a:gd name="connsiteX40" fmla="*/ 91650 w 238290"/>
                  <a:gd name="connsiteY40" fmla="*/ 195520 h 403259"/>
                  <a:gd name="connsiteX41" fmla="*/ 97760 w 238290"/>
                  <a:gd name="connsiteY41" fmla="*/ 177190 h 403259"/>
                  <a:gd name="connsiteX42" fmla="*/ 103870 w 238290"/>
                  <a:gd name="connsiteY42" fmla="*/ 158860 h 403259"/>
                  <a:gd name="connsiteX43" fmla="*/ 122200 w 238290"/>
                  <a:gd name="connsiteY43" fmla="*/ 122200 h 403259"/>
                  <a:gd name="connsiteX44" fmla="*/ 171080 w 238290"/>
                  <a:gd name="connsiteY44" fmla="*/ 54990 h 403259"/>
                  <a:gd name="connsiteX45" fmla="*/ 238290 w 238290"/>
                  <a:gd name="connsiteY45" fmla="*/ 0 h 40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8290" h="403259">
                    <a:moveTo>
                      <a:pt x="238290" y="0"/>
                    </a:moveTo>
                    <a:cubicBezTo>
                      <a:pt x="219960" y="18330"/>
                      <a:pt x="201630" y="42770"/>
                      <a:pt x="183300" y="61100"/>
                    </a:cubicBezTo>
                    <a:cubicBezTo>
                      <a:pt x="177190" y="73320"/>
                      <a:pt x="164970" y="85540"/>
                      <a:pt x="158860" y="91650"/>
                    </a:cubicBezTo>
                    <a:cubicBezTo>
                      <a:pt x="152750" y="97760"/>
                      <a:pt x="152750" y="103870"/>
                      <a:pt x="146640" y="109980"/>
                    </a:cubicBezTo>
                    <a:cubicBezTo>
                      <a:pt x="140530" y="116090"/>
                      <a:pt x="140530" y="122200"/>
                      <a:pt x="134420" y="128310"/>
                    </a:cubicBezTo>
                    <a:cubicBezTo>
                      <a:pt x="128310" y="140530"/>
                      <a:pt x="122200" y="152750"/>
                      <a:pt x="116090" y="164970"/>
                    </a:cubicBezTo>
                    <a:cubicBezTo>
                      <a:pt x="109980" y="171080"/>
                      <a:pt x="109980" y="177190"/>
                      <a:pt x="109980" y="183300"/>
                    </a:cubicBezTo>
                    <a:cubicBezTo>
                      <a:pt x="109980" y="189410"/>
                      <a:pt x="103870" y="195520"/>
                      <a:pt x="103870" y="201630"/>
                    </a:cubicBezTo>
                    <a:lnTo>
                      <a:pt x="97760" y="219960"/>
                    </a:lnTo>
                    <a:cubicBezTo>
                      <a:pt x="97760" y="226070"/>
                      <a:pt x="91650" y="232180"/>
                      <a:pt x="91650" y="238290"/>
                    </a:cubicBezTo>
                    <a:cubicBezTo>
                      <a:pt x="85540" y="250510"/>
                      <a:pt x="85540" y="262730"/>
                      <a:pt x="85540" y="274950"/>
                    </a:cubicBezTo>
                    <a:lnTo>
                      <a:pt x="85540" y="281060"/>
                    </a:lnTo>
                    <a:lnTo>
                      <a:pt x="79430" y="281060"/>
                    </a:lnTo>
                    <a:lnTo>
                      <a:pt x="67210" y="287169"/>
                    </a:lnTo>
                    <a:cubicBezTo>
                      <a:pt x="61100" y="287169"/>
                      <a:pt x="61100" y="287169"/>
                      <a:pt x="61100" y="293280"/>
                    </a:cubicBezTo>
                    <a:cubicBezTo>
                      <a:pt x="54990" y="293280"/>
                      <a:pt x="48880" y="299389"/>
                      <a:pt x="42770" y="305500"/>
                    </a:cubicBezTo>
                    <a:cubicBezTo>
                      <a:pt x="36660" y="311610"/>
                      <a:pt x="30550" y="311610"/>
                      <a:pt x="24440" y="317719"/>
                    </a:cubicBezTo>
                    <a:cubicBezTo>
                      <a:pt x="18330" y="323830"/>
                      <a:pt x="18330" y="329939"/>
                      <a:pt x="12220" y="336050"/>
                    </a:cubicBezTo>
                    <a:cubicBezTo>
                      <a:pt x="6110" y="342159"/>
                      <a:pt x="6110" y="348269"/>
                      <a:pt x="6110" y="354380"/>
                    </a:cubicBezTo>
                    <a:cubicBezTo>
                      <a:pt x="6110" y="354380"/>
                      <a:pt x="6110" y="360489"/>
                      <a:pt x="6110" y="366600"/>
                    </a:cubicBezTo>
                    <a:cubicBezTo>
                      <a:pt x="6110" y="372709"/>
                      <a:pt x="6110" y="372709"/>
                      <a:pt x="6110" y="378819"/>
                    </a:cubicBezTo>
                    <a:cubicBezTo>
                      <a:pt x="6110" y="384929"/>
                      <a:pt x="6110" y="384929"/>
                      <a:pt x="12220" y="384929"/>
                    </a:cubicBezTo>
                    <a:cubicBezTo>
                      <a:pt x="12220" y="384929"/>
                      <a:pt x="18330" y="391039"/>
                      <a:pt x="18330" y="391039"/>
                    </a:cubicBezTo>
                    <a:cubicBezTo>
                      <a:pt x="18330" y="391039"/>
                      <a:pt x="24440" y="397149"/>
                      <a:pt x="24440" y="397149"/>
                    </a:cubicBezTo>
                    <a:lnTo>
                      <a:pt x="36660" y="403259"/>
                    </a:lnTo>
                    <a:lnTo>
                      <a:pt x="24440" y="403259"/>
                    </a:lnTo>
                    <a:cubicBezTo>
                      <a:pt x="18330" y="403259"/>
                      <a:pt x="18330" y="403259"/>
                      <a:pt x="12220" y="397149"/>
                    </a:cubicBezTo>
                    <a:cubicBezTo>
                      <a:pt x="6110" y="397149"/>
                      <a:pt x="6110" y="391039"/>
                      <a:pt x="6110" y="391039"/>
                    </a:cubicBezTo>
                    <a:cubicBezTo>
                      <a:pt x="6110" y="391039"/>
                      <a:pt x="0" y="384929"/>
                      <a:pt x="0" y="378819"/>
                    </a:cubicBezTo>
                    <a:cubicBezTo>
                      <a:pt x="0" y="372709"/>
                      <a:pt x="0" y="372709"/>
                      <a:pt x="0" y="366600"/>
                    </a:cubicBezTo>
                    <a:cubicBezTo>
                      <a:pt x="0" y="360489"/>
                      <a:pt x="0" y="360489"/>
                      <a:pt x="0" y="354380"/>
                    </a:cubicBezTo>
                    <a:cubicBezTo>
                      <a:pt x="0" y="348269"/>
                      <a:pt x="0" y="348269"/>
                      <a:pt x="0" y="342159"/>
                    </a:cubicBezTo>
                    <a:cubicBezTo>
                      <a:pt x="0" y="336050"/>
                      <a:pt x="0" y="336050"/>
                      <a:pt x="6110" y="329939"/>
                    </a:cubicBezTo>
                    <a:cubicBezTo>
                      <a:pt x="12220" y="323830"/>
                      <a:pt x="12220" y="317719"/>
                      <a:pt x="18330" y="311610"/>
                    </a:cubicBezTo>
                    <a:cubicBezTo>
                      <a:pt x="24440" y="305500"/>
                      <a:pt x="30550" y="299389"/>
                      <a:pt x="36660" y="299389"/>
                    </a:cubicBezTo>
                    <a:cubicBezTo>
                      <a:pt x="42770" y="293280"/>
                      <a:pt x="48880" y="293280"/>
                      <a:pt x="54990" y="287169"/>
                    </a:cubicBezTo>
                    <a:cubicBezTo>
                      <a:pt x="61100" y="287169"/>
                      <a:pt x="61100" y="281060"/>
                      <a:pt x="67210" y="281060"/>
                    </a:cubicBezTo>
                    <a:lnTo>
                      <a:pt x="79430" y="274950"/>
                    </a:lnTo>
                    <a:lnTo>
                      <a:pt x="73320" y="281060"/>
                    </a:lnTo>
                    <a:cubicBezTo>
                      <a:pt x="73320" y="268840"/>
                      <a:pt x="79430" y="250510"/>
                      <a:pt x="79430" y="238290"/>
                    </a:cubicBezTo>
                    <a:cubicBezTo>
                      <a:pt x="85540" y="226070"/>
                      <a:pt x="85540" y="213850"/>
                      <a:pt x="91650" y="195520"/>
                    </a:cubicBezTo>
                    <a:cubicBezTo>
                      <a:pt x="91650" y="189410"/>
                      <a:pt x="97760" y="183300"/>
                      <a:pt x="97760" y="177190"/>
                    </a:cubicBezTo>
                    <a:cubicBezTo>
                      <a:pt x="97760" y="171080"/>
                      <a:pt x="103870" y="164970"/>
                      <a:pt x="103870" y="158860"/>
                    </a:cubicBezTo>
                    <a:cubicBezTo>
                      <a:pt x="109980" y="146640"/>
                      <a:pt x="116090" y="134420"/>
                      <a:pt x="122200" y="122200"/>
                    </a:cubicBezTo>
                    <a:cubicBezTo>
                      <a:pt x="134420" y="97760"/>
                      <a:pt x="152750" y="73320"/>
                      <a:pt x="171080" y="54990"/>
                    </a:cubicBezTo>
                    <a:cubicBezTo>
                      <a:pt x="195520" y="36660"/>
                      <a:pt x="213850" y="12220"/>
                      <a:pt x="23829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Shape 60">
                <a:extLst>
                  <a:ext uri="{FF2B5EF4-FFF2-40B4-BE49-F238E27FC236}">
                    <a16:creationId xmlns:a16="http://schemas.microsoft.com/office/drawing/2014/main" id="{F6C4A985-D763-4E19-9CF5-25DC7CF55774}"/>
                  </a:ext>
                </a:extLst>
              </p:cNvPr>
              <p:cNvSpPr/>
              <p:nvPr/>
            </p:nvSpPr>
            <p:spPr>
              <a:xfrm>
                <a:off x="1650799" y="7140980"/>
                <a:ext cx="378820" cy="171079"/>
              </a:xfrm>
              <a:custGeom>
                <a:avLst/>
                <a:gdLst>
                  <a:gd name="connsiteX0" fmla="*/ 378820 w 378820"/>
                  <a:gd name="connsiteY0" fmla="*/ 48880 h 171079"/>
                  <a:gd name="connsiteX1" fmla="*/ 366600 w 378820"/>
                  <a:gd name="connsiteY1" fmla="*/ 103870 h 171079"/>
                  <a:gd name="connsiteX2" fmla="*/ 354380 w 378820"/>
                  <a:gd name="connsiteY2" fmla="*/ 128310 h 171079"/>
                  <a:gd name="connsiteX3" fmla="*/ 342160 w 378820"/>
                  <a:gd name="connsiteY3" fmla="*/ 152750 h 171079"/>
                  <a:gd name="connsiteX4" fmla="*/ 329940 w 378820"/>
                  <a:gd name="connsiteY4" fmla="*/ 164970 h 171079"/>
                  <a:gd name="connsiteX5" fmla="*/ 317720 w 378820"/>
                  <a:gd name="connsiteY5" fmla="*/ 171080 h 171079"/>
                  <a:gd name="connsiteX6" fmla="*/ 299390 w 378820"/>
                  <a:gd name="connsiteY6" fmla="*/ 171080 h 171079"/>
                  <a:gd name="connsiteX7" fmla="*/ 287170 w 378820"/>
                  <a:gd name="connsiteY7" fmla="*/ 164970 h 171079"/>
                  <a:gd name="connsiteX8" fmla="*/ 268840 w 378820"/>
                  <a:gd name="connsiteY8" fmla="*/ 140530 h 171079"/>
                  <a:gd name="connsiteX9" fmla="*/ 256620 w 378820"/>
                  <a:gd name="connsiteY9" fmla="*/ 109980 h 171079"/>
                  <a:gd name="connsiteX10" fmla="*/ 256620 w 378820"/>
                  <a:gd name="connsiteY10" fmla="*/ 116090 h 171079"/>
                  <a:gd name="connsiteX11" fmla="*/ 244400 w 378820"/>
                  <a:gd name="connsiteY11" fmla="*/ 103870 h 171079"/>
                  <a:gd name="connsiteX12" fmla="*/ 232180 w 378820"/>
                  <a:gd name="connsiteY12" fmla="*/ 91650 h 171079"/>
                  <a:gd name="connsiteX13" fmla="*/ 219960 w 378820"/>
                  <a:gd name="connsiteY13" fmla="*/ 79430 h 171079"/>
                  <a:gd name="connsiteX14" fmla="*/ 207740 w 378820"/>
                  <a:gd name="connsiteY14" fmla="*/ 73320 h 171079"/>
                  <a:gd name="connsiteX15" fmla="*/ 177190 w 378820"/>
                  <a:gd name="connsiteY15" fmla="*/ 54990 h 171079"/>
                  <a:gd name="connsiteX16" fmla="*/ 158860 w 378820"/>
                  <a:gd name="connsiteY16" fmla="*/ 48880 h 171079"/>
                  <a:gd name="connsiteX17" fmla="*/ 140530 w 378820"/>
                  <a:gd name="connsiteY17" fmla="*/ 42770 h 171079"/>
                  <a:gd name="connsiteX18" fmla="*/ 103870 w 378820"/>
                  <a:gd name="connsiteY18" fmla="*/ 30550 h 171079"/>
                  <a:gd name="connsiteX19" fmla="*/ 67210 w 378820"/>
                  <a:gd name="connsiteY19" fmla="*/ 18330 h 171079"/>
                  <a:gd name="connsiteX20" fmla="*/ 0 w 378820"/>
                  <a:gd name="connsiteY20" fmla="*/ 0 h 171079"/>
                  <a:gd name="connsiteX21" fmla="*/ 36660 w 378820"/>
                  <a:gd name="connsiteY21" fmla="*/ 6110 h 171079"/>
                  <a:gd name="connsiteX22" fmla="*/ 54990 w 378820"/>
                  <a:gd name="connsiteY22" fmla="*/ 12220 h 171079"/>
                  <a:gd name="connsiteX23" fmla="*/ 73320 w 378820"/>
                  <a:gd name="connsiteY23" fmla="*/ 18330 h 171079"/>
                  <a:gd name="connsiteX24" fmla="*/ 109980 w 378820"/>
                  <a:gd name="connsiteY24" fmla="*/ 30550 h 171079"/>
                  <a:gd name="connsiteX25" fmla="*/ 146640 w 378820"/>
                  <a:gd name="connsiteY25" fmla="*/ 42770 h 171079"/>
                  <a:gd name="connsiteX26" fmla="*/ 164970 w 378820"/>
                  <a:gd name="connsiteY26" fmla="*/ 48880 h 171079"/>
                  <a:gd name="connsiteX27" fmla="*/ 183300 w 378820"/>
                  <a:gd name="connsiteY27" fmla="*/ 54990 h 171079"/>
                  <a:gd name="connsiteX28" fmla="*/ 213850 w 378820"/>
                  <a:gd name="connsiteY28" fmla="*/ 73320 h 171079"/>
                  <a:gd name="connsiteX29" fmla="*/ 232180 w 378820"/>
                  <a:gd name="connsiteY29" fmla="*/ 85540 h 171079"/>
                  <a:gd name="connsiteX30" fmla="*/ 250510 w 378820"/>
                  <a:gd name="connsiteY30" fmla="*/ 97760 h 171079"/>
                  <a:gd name="connsiteX31" fmla="*/ 262730 w 378820"/>
                  <a:gd name="connsiteY31" fmla="*/ 109980 h 171079"/>
                  <a:gd name="connsiteX32" fmla="*/ 274950 w 378820"/>
                  <a:gd name="connsiteY32" fmla="*/ 122200 h 171079"/>
                  <a:gd name="connsiteX33" fmla="*/ 274950 w 378820"/>
                  <a:gd name="connsiteY33" fmla="*/ 122200 h 171079"/>
                  <a:gd name="connsiteX34" fmla="*/ 274950 w 378820"/>
                  <a:gd name="connsiteY34" fmla="*/ 122200 h 171079"/>
                  <a:gd name="connsiteX35" fmla="*/ 281060 w 378820"/>
                  <a:gd name="connsiteY35" fmla="*/ 146640 h 171079"/>
                  <a:gd name="connsiteX36" fmla="*/ 293280 w 378820"/>
                  <a:gd name="connsiteY36" fmla="*/ 164970 h 171079"/>
                  <a:gd name="connsiteX37" fmla="*/ 305500 w 378820"/>
                  <a:gd name="connsiteY37" fmla="*/ 171080 h 171079"/>
                  <a:gd name="connsiteX38" fmla="*/ 317720 w 378820"/>
                  <a:gd name="connsiteY38" fmla="*/ 171080 h 171079"/>
                  <a:gd name="connsiteX39" fmla="*/ 329940 w 378820"/>
                  <a:gd name="connsiteY39" fmla="*/ 164970 h 171079"/>
                  <a:gd name="connsiteX40" fmla="*/ 342160 w 378820"/>
                  <a:gd name="connsiteY40" fmla="*/ 158860 h 171079"/>
                  <a:gd name="connsiteX41" fmla="*/ 354380 w 378820"/>
                  <a:gd name="connsiteY41" fmla="*/ 134420 h 171079"/>
                  <a:gd name="connsiteX42" fmla="*/ 366600 w 378820"/>
                  <a:gd name="connsiteY42" fmla="*/ 109980 h 171079"/>
                  <a:gd name="connsiteX43" fmla="*/ 378820 w 378820"/>
                  <a:gd name="connsiteY43" fmla="*/ 4888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8820" h="171079">
                    <a:moveTo>
                      <a:pt x="378820" y="48880"/>
                    </a:moveTo>
                    <a:cubicBezTo>
                      <a:pt x="378820" y="67210"/>
                      <a:pt x="372710" y="85540"/>
                      <a:pt x="366600" y="103870"/>
                    </a:cubicBezTo>
                    <a:cubicBezTo>
                      <a:pt x="366600" y="109980"/>
                      <a:pt x="360490" y="122200"/>
                      <a:pt x="354380" y="128310"/>
                    </a:cubicBezTo>
                    <a:cubicBezTo>
                      <a:pt x="348270" y="134420"/>
                      <a:pt x="348270" y="146640"/>
                      <a:pt x="342160" y="152750"/>
                    </a:cubicBezTo>
                    <a:cubicBezTo>
                      <a:pt x="336050" y="158860"/>
                      <a:pt x="336050" y="158860"/>
                      <a:pt x="329940" y="164970"/>
                    </a:cubicBezTo>
                    <a:cubicBezTo>
                      <a:pt x="323830" y="171080"/>
                      <a:pt x="323830" y="171080"/>
                      <a:pt x="317720" y="171080"/>
                    </a:cubicBezTo>
                    <a:cubicBezTo>
                      <a:pt x="311610" y="171080"/>
                      <a:pt x="305500" y="171080"/>
                      <a:pt x="299390" y="171080"/>
                    </a:cubicBezTo>
                    <a:cubicBezTo>
                      <a:pt x="293280" y="171080"/>
                      <a:pt x="287170" y="164970"/>
                      <a:pt x="287170" y="164970"/>
                    </a:cubicBezTo>
                    <a:cubicBezTo>
                      <a:pt x="281060" y="158860"/>
                      <a:pt x="274950" y="146640"/>
                      <a:pt x="268840" y="140530"/>
                    </a:cubicBezTo>
                    <a:cubicBezTo>
                      <a:pt x="262730" y="134420"/>
                      <a:pt x="262730" y="122200"/>
                      <a:pt x="256620" y="109980"/>
                    </a:cubicBezTo>
                    <a:lnTo>
                      <a:pt x="256620" y="116090"/>
                    </a:lnTo>
                    <a:cubicBezTo>
                      <a:pt x="250510" y="109980"/>
                      <a:pt x="250510" y="109980"/>
                      <a:pt x="244400" y="103870"/>
                    </a:cubicBezTo>
                    <a:lnTo>
                      <a:pt x="232180" y="91650"/>
                    </a:lnTo>
                    <a:cubicBezTo>
                      <a:pt x="226070" y="85540"/>
                      <a:pt x="219960" y="85540"/>
                      <a:pt x="219960" y="79430"/>
                    </a:cubicBezTo>
                    <a:lnTo>
                      <a:pt x="207740" y="73320"/>
                    </a:lnTo>
                    <a:lnTo>
                      <a:pt x="177190" y="54990"/>
                    </a:lnTo>
                    <a:cubicBezTo>
                      <a:pt x="171080" y="54990"/>
                      <a:pt x="164970" y="48880"/>
                      <a:pt x="158860" y="48880"/>
                    </a:cubicBezTo>
                    <a:lnTo>
                      <a:pt x="140530" y="42770"/>
                    </a:lnTo>
                    <a:cubicBezTo>
                      <a:pt x="128310" y="36660"/>
                      <a:pt x="116090" y="30550"/>
                      <a:pt x="103870" y="30550"/>
                    </a:cubicBezTo>
                    <a:lnTo>
                      <a:pt x="67210" y="18330"/>
                    </a:lnTo>
                    <a:cubicBezTo>
                      <a:pt x="42770" y="12220"/>
                      <a:pt x="18330" y="6110"/>
                      <a:pt x="0" y="0"/>
                    </a:cubicBezTo>
                    <a:cubicBezTo>
                      <a:pt x="12220" y="0"/>
                      <a:pt x="24440" y="6110"/>
                      <a:pt x="36660" y="6110"/>
                    </a:cubicBezTo>
                    <a:lnTo>
                      <a:pt x="54990" y="12220"/>
                    </a:lnTo>
                    <a:cubicBezTo>
                      <a:pt x="61100" y="12220"/>
                      <a:pt x="67210" y="12220"/>
                      <a:pt x="73320" y="18330"/>
                    </a:cubicBezTo>
                    <a:lnTo>
                      <a:pt x="109980" y="30550"/>
                    </a:lnTo>
                    <a:cubicBezTo>
                      <a:pt x="122200" y="36660"/>
                      <a:pt x="134420" y="36660"/>
                      <a:pt x="146640" y="42770"/>
                    </a:cubicBezTo>
                    <a:lnTo>
                      <a:pt x="164970" y="48880"/>
                    </a:lnTo>
                    <a:cubicBezTo>
                      <a:pt x="171080" y="48880"/>
                      <a:pt x="177190" y="54990"/>
                      <a:pt x="183300" y="54990"/>
                    </a:cubicBezTo>
                    <a:lnTo>
                      <a:pt x="213850" y="73320"/>
                    </a:lnTo>
                    <a:lnTo>
                      <a:pt x="232180" y="85540"/>
                    </a:lnTo>
                    <a:cubicBezTo>
                      <a:pt x="238290" y="91650"/>
                      <a:pt x="244400" y="91650"/>
                      <a:pt x="250510" y="97760"/>
                    </a:cubicBezTo>
                    <a:lnTo>
                      <a:pt x="262730" y="109980"/>
                    </a:lnTo>
                    <a:cubicBezTo>
                      <a:pt x="268840" y="116090"/>
                      <a:pt x="274950" y="116090"/>
                      <a:pt x="274950" y="122200"/>
                    </a:cubicBezTo>
                    <a:lnTo>
                      <a:pt x="274950" y="122200"/>
                    </a:lnTo>
                    <a:lnTo>
                      <a:pt x="274950" y="122200"/>
                    </a:lnTo>
                    <a:cubicBezTo>
                      <a:pt x="274950" y="128310"/>
                      <a:pt x="281060" y="140530"/>
                      <a:pt x="281060" y="146640"/>
                    </a:cubicBezTo>
                    <a:cubicBezTo>
                      <a:pt x="287170" y="152750"/>
                      <a:pt x="287170" y="164970"/>
                      <a:pt x="293280" y="164970"/>
                    </a:cubicBezTo>
                    <a:cubicBezTo>
                      <a:pt x="293280" y="164970"/>
                      <a:pt x="299390" y="171080"/>
                      <a:pt x="305500" y="171080"/>
                    </a:cubicBezTo>
                    <a:cubicBezTo>
                      <a:pt x="311610" y="171080"/>
                      <a:pt x="311610" y="171080"/>
                      <a:pt x="317720" y="171080"/>
                    </a:cubicBezTo>
                    <a:cubicBezTo>
                      <a:pt x="317720" y="171080"/>
                      <a:pt x="323830" y="171080"/>
                      <a:pt x="329940" y="164970"/>
                    </a:cubicBezTo>
                    <a:cubicBezTo>
                      <a:pt x="336050" y="164970"/>
                      <a:pt x="336050" y="158860"/>
                      <a:pt x="342160" y="158860"/>
                    </a:cubicBezTo>
                    <a:cubicBezTo>
                      <a:pt x="348270" y="152750"/>
                      <a:pt x="354380" y="146640"/>
                      <a:pt x="354380" y="134420"/>
                    </a:cubicBezTo>
                    <a:cubicBezTo>
                      <a:pt x="360490" y="128310"/>
                      <a:pt x="360490" y="116090"/>
                      <a:pt x="366600" y="109980"/>
                    </a:cubicBezTo>
                    <a:cubicBezTo>
                      <a:pt x="366600" y="85540"/>
                      <a:pt x="372710" y="67210"/>
                      <a:pt x="378820" y="4888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Shape 61">
                <a:extLst>
                  <a:ext uri="{FF2B5EF4-FFF2-40B4-BE49-F238E27FC236}">
                    <a16:creationId xmlns:a16="http://schemas.microsoft.com/office/drawing/2014/main" id="{7EAB7EEC-5C4A-4A97-BE45-98806F183519}"/>
                  </a:ext>
                </a:extLst>
              </p:cNvPr>
              <p:cNvSpPr/>
              <p:nvPr/>
            </p:nvSpPr>
            <p:spPr>
              <a:xfrm>
                <a:off x="1204769" y="6835481"/>
                <a:ext cx="54990" cy="91649"/>
              </a:xfrm>
              <a:custGeom>
                <a:avLst/>
                <a:gdLst>
                  <a:gd name="connsiteX0" fmla="*/ 54990 w 54990"/>
                  <a:gd name="connsiteY0" fmla="*/ 0 h 91649"/>
                  <a:gd name="connsiteX1" fmla="*/ 48880 w 54990"/>
                  <a:gd name="connsiteY1" fmla="*/ 18330 h 91649"/>
                  <a:gd name="connsiteX2" fmla="*/ 30550 w 54990"/>
                  <a:gd name="connsiteY2" fmla="*/ 48880 h 91649"/>
                  <a:gd name="connsiteX3" fmla="*/ 12220 w 54990"/>
                  <a:gd name="connsiteY3" fmla="*/ 79430 h 91649"/>
                  <a:gd name="connsiteX4" fmla="*/ 0 w 54990"/>
                  <a:gd name="connsiteY4" fmla="*/ 91650 h 91649"/>
                  <a:gd name="connsiteX5" fmla="*/ 6110 w 54990"/>
                  <a:gd name="connsiteY5" fmla="*/ 73320 h 91649"/>
                  <a:gd name="connsiteX6" fmla="*/ 24440 w 54990"/>
                  <a:gd name="connsiteY6" fmla="*/ 42770 h 91649"/>
                  <a:gd name="connsiteX7" fmla="*/ 36660 w 54990"/>
                  <a:gd name="connsiteY7" fmla="*/ 24440 h 91649"/>
                  <a:gd name="connsiteX8" fmla="*/ 48880 w 54990"/>
                  <a:gd name="connsiteY8" fmla="*/ 12220 h 91649"/>
                  <a:gd name="connsiteX9" fmla="*/ 54990 w 54990"/>
                  <a:gd name="connsiteY9" fmla="*/ 0 h 9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90" h="91649">
                    <a:moveTo>
                      <a:pt x="54990" y="0"/>
                    </a:moveTo>
                    <a:cubicBezTo>
                      <a:pt x="54990" y="0"/>
                      <a:pt x="54990" y="6110"/>
                      <a:pt x="48880" y="18330"/>
                    </a:cubicBezTo>
                    <a:cubicBezTo>
                      <a:pt x="42770" y="24440"/>
                      <a:pt x="36660" y="36660"/>
                      <a:pt x="30550" y="48880"/>
                    </a:cubicBezTo>
                    <a:cubicBezTo>
                      <a:pt x="24440" y="61100"/>
                      <a:pt x="18330" y="67210"/>
                      <a:pt x="12220" y="79430"/>
                    </a:cubicBezTo>
                    <a:cubicBezTo>
                      <a:pt x="6110" y="91650"/>
                      <a:pt x="0" y="91650"/>
                      <a:pt x="0" y="91650"/>
                    </a:cubicBezTo>
                    <a:cubicBezTo>
                      <a:pt x="0" y="91650"/>
                      <a:pt x="0" y="85540"/>
                      <a:pt x="6110" y="73320"/>
                    </a:cubicBezTo>
                    <a:cubicBezTo>
                      <a:pt x="12220" y="61100"/>
                      <a:pt x="12220" y="54990"/>
                      <a:pt x="24440" y="42770"/>
                    </a:cubicBezTo>
                    <a:cubicBezTo>
                      <a:pt x="30550" y="36660"/>
                      <a:pt x="30550" y="30550"/>
                      <a:pt x="36660" y="24440"/>
                    </a:cubicBezTo>
                    <a:cubicBezTo>
                      <a:pt x="42770" y="18330"/>
                      <a:pt x="42770" y="18330"/>
                      <a:pt x="48880" y="12220"/>
                    </a:cubicBezTo>
                    <a:cubicBezTo>
                      <a:pt x="48880" y="6110"/>
                      <a:pt x="54990" y="0"/>
                      <a:pt x="5499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Shape 62">
                <a:extLst>
                  <a:ext uri="{FF2B5EF4-FFF2-40B4-BE49-F238E27FC236}">
                    <a16:creationId xmlns:a16="http://schemas.microsoft.com/office/drawing/2014/main" id="{4E239D1B-76DF-43AE-88A1-A99DECB32A5C}"/>
                  </a:ext>
                </a:extLst>
              </p:cNvPr>
              <p:cNvSpPr/>
              <p:nvPr/>
            </p:nvSpPr>
            <p:spPr>
              <a:xfrm>
                <a:off x="997029" y="7690880"/>
                <a:ext cx="36660" cy="85539"/>
              </a:xfrm>
              <a:custGeom>
                <a:avLst/>
                <a:gdLst>
                  <a:gd name="connsiteX0" fmla="*/ 0 w 36660"/>
                  <a:gd name="connsiteY0" fmla="*/ 0 h 85539"/>
                  <a:gd name="connsiteX1" fmla="*/ 6110 w 36660"/>
                  <a:gd name="connsiteY1" fmla="*/ 12220 h 85539"/>
                  <a:gd name="connsiteX2" fmla="*/ 12220 w 36660"/>
                  <a:gd name="connsiteY2" fmla="*/ 30550 h 85539"/>
                  <a:gd name="connsiteX3" fmla="*/ 18330 w 36660"/>
                  <a:gd name="connsiteY3" fmla="*/ 48880 h 85539"/>
                  <a:gd name="connsiteX4" fmla="*/ 24440 w 36660"/>
                  <a:gd name="connsiteY4" fmla="*/ 54990 h 85539"/>
                  <a:gd name="connsiteX5" fmla="*/ 24440 w 36660"/>
                  <a:gd name="connsiteY5" fmla="*/ 61100 h 85539"/>
                  <a:gd name="connsiteX6" fmla="*/ 30550 w 36660"/>
                  <a:gd name="connsiteY6" fmla="*/ 73320 h 85539"/>
                  <a:gd name="connsiteX7" fmla="*/ 36660 w 36660"/>
                  <a:gd name="connsiteY7" fmla="*/ 85540 h 85539"/>
                  <a:gd name="connsiteX8" fmla="*/ 24440 w 36660"/>
                  <a:gd name="connsiteY8" fmla="*/ 73320 h 85539"/>
                  <a:gd name="connsiteX9" fmla="*/ 12220 w 36660"/>
                  <a:gd name="connsiteY9" fmla="*/ 61100 h 85539"/>
                  <a:gd name="connsiteX10" fmla="*/ 6110 w 36660"/>
                  <a:gd name="connsiteY10" fmla="*/ 48880 h 85539"/>
                  <a:gd name="connsiteX11" fmla="*/ 0 w 36660"/>
                  <a:gd name="connsiteY11" fmla="*/ 30550 h 85539"/>
                  <a:gd name="connsiteX12" fmla="*/ 0 w 36660"/>
                  <a:gd name="connsiteY12" fmla="*/ 12220 h 85539"/>
                  <a:gd name="connsiteX13" fmla="*/ 0 w 36660"/>
                  <a:gd name="connsiteY13" fmla="*/ 0 h 8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60" h="85539">
                    <a:moveTo>
                      <a:pt x="0" y="0"/>
                    </a:moveTo>
                    <a:cubicBezTo>
                      <a:pt x="0" y="0"/>
                      <a:pt x="0" y="6110"/>
                      <a:pt x="6110" y="12220"/>
                    </a:cubicBezTo>
                    <a:cubicBezTo>
                      <a:pt x="6110" y="18330"/>
                      <a:pt x="12220" y="24440"/>
                      <a:pt x="12220" y="30550"/>
                    </a:cubicBezTo>
                    <a:cubicBezTo>
                      <a:pt x="12220" y="36660"/>
                      <a:pt x="18330" y="42770"/>
                      <a:pt x="18330" y="48880"/>
                    </a:cubicBezTo>
                    <a:cubicBezTo>
                      <a:pt x="18330" y="48880"/>
                      <a:pt x="18330" y="54990"/>
                      <a:pt x="24440" y="54990"/>
                    </a:cubicBezTo>
                    <a:cubicBezTo>
                      <a:pt x="24440" y="54990"/>
                      <a:pt x="24440" y="61100"/>
                      <a:pt x="24440" y="61100"/>
                    </a:cubicBezTo>
                    <a:cubicBezTo>
                      <a:pt x="24440" y="67210"/>
                      <a:pt x="30550" y="73320"/>
                      <a:pt x="30550" y="73320"/>
                    </a:cubicBezTo>
                    <a:cubicBezTo>
                      <a:pt x="36660" y="79430"/>
                      <a:pt x="36660" y="85540"/>
                      <a:pt x="36660" y="85540"/>
                    </a:cubicBezTo>
                    <a:cubicBezTo>
                      <a:pt x="36660" y="85540"/>
                      <a:pt x="30550" y="79430"/>
                      <a:pt x="24440" y="73320"/>
                    </a:cubicBezTo>
                    <a:cubicBezTo>
                      <a:pt x="18330" y="67210"/>
                      <a:pt x="18330" y="67210"/>
                      <a:pt x="12220" y="61100"/>
                    </a:cubicBezTo>
                    <a:cubicBezTo>
                      <a:pt x="6110" y="61100"/>
                      <a:pt x="6110" y="54990"/>
                      <a:pt x="6110" y="48880"/>
                    </a:cubicBezTo>
                    <a:cubicBezTo>
                      <a:pt x="6110" y="42770"/>
                      <a:pt x="0" y="36660"/>
                      <a:pt x="0" y="30550"/>
                    </a:cubicBezTo>
                    <a:cubicBezTo>
                      <a:pt x="0" y="24440"/>
                      <a:pt x="0" y="18330"/>
                      <a:pt x="0" y="12220"/>
                    </a:cubicBezTo>
                    <a:cubicBezTo>
                      <a:pt x="0" y="6110"/>
                      <a:pt x="0" y="0"/>
                      <a:pt x="0" y="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1" name="Graphic 16">
              <a:extLst>
                <a:ext uri="{FF2B5EF4-FFF2-40B4-BE49-F238E27FC236}">
                  <a16:creationId xmlns:a16="http://schemas.microsoft.com/office/drawing/2014/main" id="{217C0A3E-B357-4CDC-BBC7-9A29622992D6}"/>
                </a:ext>
              </a:extLst>
            </p:cNvPr>
            <p:cNvGrpSpPr/>
            <p:nvPr/>
          </p:nvGrpSpPr>
          <p:grpSpPr>
            <a:xfrm>
              <a:off x="918525" y="6540051"/>
              <a:ext cx="1163289" cy="1479352"/>
              <a:chOff x="918525" y="6540051"/>
              <a:chExt cx="1163289" cy="1479352"/>
            </a:xfrm>
          </p:grpSpPr>
          <p:sp>
            <p:nvSpPr>
              <p:cNvPr id="57" name="Freeform: Shape 56">
                <a:extLst>
                  <a:ext uri="{FF2B5EF4-FFF2-40B4-BE49-F238E27FC236}">
                    <a16:creationId xmlns:a16="http://schemas.microsoft.com/office/drawing/2014/main" id="{8566FD8A-DFD0-47ED-8B4B-3BC257175CE0}"/>
                  </a:ext>
                </a:extLst>
              </p:cNvPr>
              <p:cNvSpPr/>
              <p:nvPr/>
            </p:nvSpPr>
            <p:spPr>
              <a:xfrm>
                <a:off x="1302529" y="6540051"/>
                <a:ext cx="665990" cy="277100"/>
              </a:xfrm>
              <a:custGeom>
                <a:avLst/>
                <a:gdLst>
                  <a:gd name="connsiteX0" fmla="*/ 152750 w 665990"/>
                  <a:gd name="connsiteY0" fmla="*/ 99910 h 277100"/>
                  <a:gd name="connsiteX1" fmla="*/ 177190 w 665990"/>
                  <a:gd name="connsiteY1" fmla="*/ 130460 h 277100"/>
                  <a:gd name="connsiteX2" fmla="*/ 238290 w 665990"/>
                  <a:gd name="connsiteY2" fmla="*/ 81580 h 277100"/>
                  <a:gd name="connsiteX3" fmla="*/ 201630 w 665990"/>
                  <a:gd name="connsiteY3" fmla="*/ 277100 h 277100"/>
                  <a:gd name="connsiteX4" fmla="*/ 525460 w 665990"/>
                  <a:gd name="connsiteY4" fmla="*/ 99910 h 277100"/>
                  <a:gd name="connsiteX5" fmla="*/ 665990 w 665990"/>
                  <a:gd name="connsiteY5" fmla="*/ 142680 h 277100"/>
                  <a:gd name="connsiteX6" fmla="*/ 592670 w 665990"/>
                  <a:gd name="connsiteY6" fmla="*/ 57140 h 277100"/>
                  <a:gd name="connsiteX7" fmla="*/ 562120 w 665990"/>
                  <a:gd name="connsiteY7" fmla="*/ 2150 h 277100"/>
                  <a:gd name="connsiteX8" fmla="*/ 513240 w 665990"/>
                  <a:gd name="connsiteY8" fmla="*/ 20480 h 277100"/>
                  <a:gd name="connsiteX9" fmla="*/ 232180 w 665990"/>
                  <a:gd name="connsiteY9" fmla="*/ 222110 h 277100"/>
                  <a:gd name="connsiteX10" fmla="*/ 287170 w 665990"/>
                  <a:gd name="connsiteY10" fmla="*/ 51030 h 277100"/>
                  <a:gd name="connsiteX11" fmla="*/ 287170 w 665990"/>
                  <a:gd name="connsiteY11" fmla="*/ 38810 h 277100"/>
                  <a:gd name="connsiteX12" fmla="*/ 238290 w 665990"/>
                  <a:gd name="connsiteY12" fmla="*/ 14370 h 277100"/>
                  <a:gd name="connsiteX13" fmla="*/ 183300 w 665990"/>
                  <a:gd name="connsiteY13" fmla="*/ 57140 h 277100"/>
                  <a:gd name="connsiteX14" fmla="*/ 0 w 665990"/>
                  <a:gd name="connsiteY14" fmla="*/ 130460 h 277100"/>
                  <a:gd name="connsiteX15" fmla="*/ 0 w 665990"/>
                  <a:gd name="connsiteY15" fmla="*/ 130460 h 277100"/>
                  <a:gd name="connsiteX16" fmla="*/ 152750 w 665990"/>
                  <a:gd name="connsiteY16" fmla="*/ 99910 h 27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990" h="277100">
                    <a:moveTo>
                      <a:pt x="152750" y="99910"/>
                    </a:moveTo>
                    <a:cubicBezTo>
                      <a:pt x="152750" y="99910"/>
                      <a:pt x="177190" y="93800"/>
                      <a:pt x="177190" y="130460"/>
                    </a:cubicBezTo>
                    <a:cubicBezTo>
                      <a:pt x="195520" y="81580"/>
                      <a:pt x="219960" y="75470"/>
                      <a:pt x="238290" y="81580"/>
                    </a:cubicBezTo>
                    <a:cubicBezTo>
                      <a:pt x="256620" y="87690"/>
                      <a:pt x="201630" y="185450"/>
                      <a:pt x="201630" y="277100"/>
                    </a:cubicBezTo>
                    <a:cubicBezTo>
                      <a:pt x="201630" y="277100"/>
                      <a:pt x="562120" y="26591"/>
                      <a:pt x="525460" y="99910"/>
                    </a:cubicBezTo>
                    <a:cubicBezTo>
                      <a:pt x="549900" y="93800"/>
                      <a:pt x="611000" y="99910"/>
                      <a:pt x="665990" y="142680"/>
                    </a:cubicBezTo>
                    <a:cubicBezTo>
                      <a:pt x="647660" y="118240"/>
                      <a:pt x="623220" y="87690"/>
                      <a:pt x="592670" y="57140"/>
                    </a:cubicBezTo>
                    <a:cubicBezTo>
                      <a:pt x="611000" y="32700"/>
                      <a:pt x="592670" y="-10070"/>
                      <a:pt x="562120" y="2150"/>
                    </a:cubicBezTo>
                    <a:cubicBezTo>
                      <a:pt x="531570" y="14370"/>
                      <a:pt x="513240" y="20480"/>
                      <a:pt x="513240" y="20480"/>
                    </a:cubicBezTo>
                    <a:cubicBezTo>
                      <a:pt x="513240" y="20480"/>
                      <a:pt x="372710" y="99910"/>
                      <a:pt x="232180" y="222110"/>
                    </a:cubicBezTo>
                    <a:cubicBezTo>
                      <a:pt x="238290" y="167120"/>
                      <a:pt x="281060" y="81580"/>
                      <a:pt x="287170" y="51030"/>
                    </a:cubicBezTo>
                    <a:cubicBezTo>
                      <a:pt x="287170" y="51030"/>
                      <a:pt x="287170" y="44920"/>
                      <a:pt x="287170" y="38810"/>
                    </a:cubicBezTo>
                    <a:cubicBezTo>
                      <a:pt x="287170" y="38810"/>
                      <a:pt x="262730" y="-10070"/>
                      <a:pt x="238290" y="14370"/>
                    </a:cubicBezTo>
                    <a:cubicBezTo>
                      <a:pt x="195520" y="51030"/>
                      <a:pt x="183300" y="57140"/>
                      <a:pt x="183300" y="57140"/>
                    </a:cubicBezTo>
                    <a:cubicBezTo>
                      <a:pt x="183300" y="57140"/>
                      <a:pt x="97760" y="87690"/>
                      <a:pt x="0" y="130460"/>
                    </a:cubicBezTo>
                    <a:lnTo>
                      <a:pt x="0" y="130460"/>
                    </a:lnTo>
                    <a:lnTo>
                      <a:pt x="152750" y="99910"/>
                    </a:ln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2611DE78-38C7-4D07-9F22-541ECD683DA4}"/>
                  </a:ext>
                </a:extLst>
              </p:cNvPr>
              <p:cNvSpPr/>
              <p:nvPr/>
            </p:nvSpPr>
            <p:spPr>
              <a:xfrm>
                <a:off x="918525" y="6756051"/>
                <a:ext cx="1163289" cy="1263352"/>
              </a:xfrm>
              <a:custGeom>
                <a:avLst/>
                <a:gdLst>
                  <a:gd name="connsiteX0" fmla="*/ 1025555 w 1163289"/>
                  <a:gd name="connsiteY0" fmla="*/ 476579 h 1263352"/>
                  <a:gd name="connsiteX1" fmla="*/ 848364 w 1163289"/>
                  <a:gd name="connsiteY1" fmla="*/ 360490 h 1263352"/>
                  <a:gd name="connsiteX2" fmla="*/ 1007225 w 1163289"/>
                  <a:gd name="connsiteY2" fmla="*/ 397149 h 1263352"/>
                  <a:gd name="connsiteX3" fmla="*/ 885025 w 1163289"/>
                  <a:gd name="connsiteY3" fmla="*/ 323830 h 1263352"/>
                  <a:gd name="connsiteX4" fmla="*/ 976675 w 1163289"/>
                  <a:gd name="connsiteY4" fmla="*/ 0 h 1263352"/>
                  <a:gd name="connsiteX5" fmla="*/ 793374 w 1163289"/>
                  <a:gd name="connsiteY5" fmla="*/ 299390 h 1263352"/>
                  <a:gd name="connsiteX6" fmla="*/ 768934 w 1163289"/>
                  <a:gd name="connsiteY6" fmla="*/ 415479 h 1263352"/>
                  <a:gd name="connsiteX7" fmla="*/ 377894 w 1163289"/>
                  <a:gd name="connsiteY7" fmla="*/ 1057029 h 1263352"/>
                  <a:gd name="connsiteX8" fmla="*/ 109054 w 1163289"/>
                  <a:gd name="connsiteY8" fmla="*/ 574339 h 1263352"/>
                  <a:gd name="connsiteX9" fmla="*/ 72394 w 1163289"/>
                  <a:gd name="connsiteY9" fmla="*/ 928719 h 1263352"/>
                  <a:gd name="connsiteX10" fmla="*/ 84614 w 1163289"/>
                  <a:gd name="connsiteY10" fmla="*/ 1167008 h 1263352"/>
                  <a:gd name="connsiteX11" fmla="*/ 1025555 w 1163289"/>
                  <a:gd name="connsiteY11" fmla="*/ 1124239 h 1263352"/>
                  <a:gd name="connsiteX12" fmla="*/ 1092765 w 1163289"/>
                  <a:gd name="connsiteY12" fmla="*/ 806519 h 1263352"/>
                  <a:gd name="connsiteX13" fmla="*/ 1123315 w 1163289"/>
                  <a:gd name="connsiteY13" fmla="*/ 360490 h 1263352"/>
                  <a:gd name="connsiteX14" fmla="*/ 1129425 w 1163289"/>
                  <a:gd name="connsiteY14" fmla="*/ 91650 h 1263352"/>
                  <a:gd name="connsiteX15" fmla="*/ 1025555 w 1163289"/>
                  <a:gd name="connsiteY15" fmla="*/ 476579 h 126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3289" h="1263352">
                    <a:moveTo>
                      <a:pt x="1025555" y="476579"/>
                    </a:moveTo>
                    <a:cubicBezTo>
                      <a:pt x="940015" y="391040"/>
                      <a:pt x="817814" y="403259"/>
                      <a:pt x="848364" y="360490"/>
                    </a:cubicBezTo>
                    <a:cubicBezTo>
                      <a:pt x="878914" y="317720"/>
                      <a:pt x="1007225" y="397149"/>
                      <a:pt x="1007225" y="397149"/>
                    </a:cubicBezTo>
                    <a:cubicBezTo>
                      <a:pt x="1007225" y="397149"/>
                      <a:pt x="970565" y="342159"/>
                      <a:pt x="885025" y="323830"/>
                    </a:cubicBezTo>
                    <a:cubicBezTo>
                      <a:pt x="793374" y="305500"/>
                      <a:pt x="854474" y="183300"/>
                      <a:pt x="976675" y="0"/>
                    </a:cubicBezTo>
                    <a:cubicBezTo>
                      <a:pt x="952235" y="18330"/>
                      <a:pt x="842254" y="128310"/>
                      <a:pt x="793374" y="299390"/>
                    </a:cubicBezTo>
                    <a:cubicBezTo>
                      <a:pt x="677284" y="360490"/>
                      <a:pt x="713944" y="403259"/>
                      <a:pt x="768934" y="415479"/>
                    </a:cubicBezTo>
                    <a:cubicBezTo>
                      <a:pt x="768934" y="415479"/>
                      <a:pt x="762824" y="1087579"/>
                      <a:pt x="377894" y="1057029"/>
                    </a:cubicBezTo>
                    <a:cubicBezTo>
                      <a:pt x="78504" y="1032589"/>
                      <a:pt x="90724" y="708759"/>
                      <a:pt x="109054" y="574339"/>
                    </a:cubicBezTo>
                    <a:cubicBezTo>
                      <a:pt x="84614" y="684319"/>
                      <a:pt x="66284" y="812629"/>
                      <a:pt x="72394" y="928719"/>
                    </a:cubicBezTo>
                    <a:cubicBezTo>
                      <a:pt x="-37586" y="1050919"/>
                      <a:pt x="-13146" y="1130349"/>
                      <a:pt x="84614" y="1167008"/>
                    </a:cubicBezTo>
                    <a:cubicBezTo>
                      <a:pt x="182374" y="1203668"/>
                      <a:pt x="573414" y="1386968"/>
                      <a:pt x="1025555" y="1124239"/>
                    </a:cubicBezTo>
                    <a:cubicBezTo>
                      <a:pt x="1178305" y="1014259"/>
                      <a:pt x="1208855" y="995929"/>
                      <a:pt x="1092765" y="806519"/>
                    </a:cubicBezTo>
                    <a:cubicBezTo>
                      <a:pt x="1068325" y="751529"/>
                      <a:pt x="1117205" y="531569"/>
                      <a:pt x="1123315" y="360490"/>
                    </a:cubicBezTo>
                    <a:cubicBezTo>
                      <a:pt x="1141645" y="256620"/>
                      <a:pt x="1147755" y="171080"/>
                      <a:pt x="1129425" y="91650"/>
                    </a:cubicBezTo>
                    <a:cubicBezTo>
                      <a:pt x="1153865" y="323830"/>
                      <a:pt x="1043885" y="507129"/>
                      <a:pt x="1025555" y="476579"/>
                    </a:cubicBezTo>
                    <a:close/>
                  </a:path>
                </a:pathLst>
              </a:custGeom>
              <a:solidFill>
                <a:srgbClr val="F88A7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 name="Freeform: Shape 41">
              <a:extLst>
                <a:ext uri="{FF2B5EF4-FFF2-40B4-BE49-F238E27FC236}">
                  <a16:creationId xmlns:a16="http://schemas.microsoft.com/office/drawing/2014/main" id="{5247A99A-53BB-427F-825D-5F1873626129}"/>
                </a:ext>
              </a:extLst>
            </p:cNvPr>
            <p:cNvSpPr/>
            <p:nvPr/>
          </p:nvSpPr>
          <p:spPr>
            <a:xfrm>
              <a:off x="1033487" y="6701061"/>
              <a:ext cx="256822" cy="409369"/>
            </a:xfrm>
            <a:custGeom>
              <a:avLst/>
              <a:gdLst>
                <a:gd name="connsiteX0" fmla="*/ 152952 w 256822"/>
                <a:gd name="connsiteY0" fmla="*/ 103870 h 409369"/>
                <a:gd name="connsiteX1" fmla="*/ 238492 w 256822"/>
                <a:gd name="connsiteY1" fmla="*/ 0 h 409369"/>
                <a:gd name="connsiteX2" fmla="*/ 238492 w 256822"/>
                <a:gd name="connsiteY2" fmla="*/ 0 h 409369"/>
                <a:gd name="connsiteX3" fmla="*/ 110182 w 256822"/>
                <a:gd name="connsiteY3" fmla="*/ 73320 h 409369"/>
                <a:gd name="connsiteX4" fmla="*/ 202 w 256822"/>
                <a:gd name="connsiteY4" fmla="*/ 122200 h 409369"/>
                <a:gd name="connsiteX5" fmla="*/ 128512 w 256822"/>
                <a:gd name="connsiteY5" fmla="*/ 256620 h 409369"/>
                <a:gd name="connsiteX6" fmla="*/ 67412 w 256822"/>
                <a:gd name="connsiteY6" fmla="*/ 409370 h 409369"/>
                <a:gd name="connsiteX7" fmla="*/ 256822 w 256822"/>
                <a:gd name="connsiteY7" fmla="*/ 79430 h 409369"/>
                <a:gd name="connsiteX8" fmla="*/ 152952 w 256822"/>
                <a:gd name="connsiteY8" fmla="*/ 103870 h 40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2" h="409369">
                  <a:moveTo>
                    <a:pt x="152952" y="103870"/>
                  </a:moveTo>
                  <a:cubicBezTo>
                    <a:pt x="140732" y="48880"/>
                    <a:pt x="238492" y="0"/>
                    <a:pt x="238492" y="0"/>
                  </a:cubicBezTo>
                  <a:lnTo>
                    <a:pt x="238492" y="0"/>
                  </a:lnTo>
                  <a:cubicBezTo>
                    <a:pt x="195722" y="24440"/>
                    <a:pt x="152952" y="48880"/>
                    <a:pt x="110182" y="73320"/>
                  </a:cubicBezTo>
                  <a:cubicBezTo>
                    <a:pt x="61302" y="103870"/>
                    <a:pt x="202" y="79430"/>
                    <a:pt x="202" y="122200"/>
                  </a:cubicBezTo>
                  <a:cubicBezTo>
                    <a:pt x="-5908" y="164970"/>
                    <a:pt x="128512" y="256620"/>
                    <a:pt x="128512" y="256620"/>
                  </a:cubicBezTo>
                  <a:cubicBezTo>
                    <a:pt x="128512" y="256620"/>
                    <a:pt x="97962" y="317720"/>
                    <a:pt x="67412" y="409370"/>
                  </a:cubicBezTo>
                  <a:cubicBezTo>
                    <a:pt x="128512" y="299390"/>
                    <a:pt x="207942" y="164970"/>
                    <a:pt x="256822" y="79430"/>
                  </a:cubicBezTo>
                  <a:cubicBezTo>
                    <a:pt x="183502" y="152750"/>
                    <a:pt x="165172" y="158860"/>
                    <a:pt x="152952" y="10387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Shape 42">
              <a:extLst>
                <a:ext uri="{FF2B5EF4-FFF2-40B4-BE49-F238E27FC236}">
                  <a16:creationId xmlns:a16="http://schemas.microsoft.com/office/drawing/2014/main" id="{69D8CA7A-2153-4392-968A-642150AF4B76}"/>
                </a:ext>
              </a:extLst>
            </p:cNvPr>
            <p:cNvSpPr/>
            <p:nvPr/>
          </p:nvSpPr>
          <p:spPr>
            <a:xfrm>
              <a:off x="917520" y="7409820"/>
              <a:ext cx="1164294" cy="609583"/>
            </a:xfrm>
            <a:custGeom>
              <a:avLst/>
              <a:gdLst>
                <a:gd name="connsiteX0" fmla="*/ 953239 w 1164294"/>
                <a:gd name="connsiteY0" fmla="*/ 262730 h 609583"/>
                <a:gd name="connsiteX1" fmla="*/ 1087660 w 1164294"/>
                <a:gd name="connsiteY1" fmla="*/ 256620 h 609583"/>
                <a:gd name="connsiteX2" fmla="*/ 464439 w 1164294"/>
                <a:gd name="connsiteY2" fmla="*/ 562119 h 609583"/>
                <a:gd name="connsiteX3" fmla="*/ 55069 w 1164294"/>
                <a:gd name="connsiteY3" fmla="*/ 354380 h 609583"/>
                <a:gd name="connsiteX4" fmla="*/ 146719 w 1164294"/>
                <a:gd name="connsiteY4" fmla="*/ 409370 h 609583"/>
                <a:gd name="connsiteX5" fmla="*/ 67289 w 1164294"/>
                <a:gd name="connsiteY5" fmla="*/ 244400 h 609583"/>
                <a:gd name="connsiteX6" fmla="*/ 67289 w 1164294"/>
                <a:gd name="connsiteY6" fmla="*/ 281060 h 609583"/>
                <a:gd name="connsiteX7" fmla="*/ 85619 w 1164294"/>
                <a:gd name="connsiteY7" fmla="*/ 513239 h 609583"/>
                <a:gd name="connsiteX8" fmla="*/ 1026559 w 1164294"/>
                <a:gd name="connsiteY8" fmla="*/ 470469 h 609583"/>
                <a:gd name="connsiteX9" fmla="*/ 1093770 w 1164294"/>
                <a:gd name="connsiteY9" fmla="*/ 152750 h 609583"/>
                <a:gd name="connsiteX10" fmla="*/ 1093770 w 1164294"/>
                <a:gd name="connsiteY10" fmla="*/ 0 h 609583"/>
                <a:gd name="connsiteX11" fmla="*/ 953239 w 1164294"/>
                <a:gd name="connsiteY11" fmla="*/ 262730 h 60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4294" h="609583">
                  <a:moveTo>
                    <a:pt x="953239" y="262730"/>
                  </a:moveTo>
                  <a:cubicBezTo>
                    <a:pt x="1020449" y="250510"/>
                    <a:pt x="1069330" y="183300"/>
                    <a:pt x="1087660" y="256620"/>
                  </a:cubicBezTo>
                  <a:cubicBezTo>
                    <a:pt x="1136540" y="397149"/>
                    <a:pt x="855479" y="568229"/>
                    <a:pt x="464439" y="562119"/>
                  </a:cubicBezTo>
                  <a:cubicBezTo>
                    <a:pt x="79509" y="556009"/>
                    <a:pt x="30629" y="397149"/>
                    <a:pt x="55069" y="354380"/>
                  </a:cubicBezTo>
                  <a:cubicBezTo>
                    <a:pt x="79509" y="311610"/>
                    <a:pt x="85619" y="378820"/>
                    <a:pt x="146719" y="409370"/>
                  </a:cubicBezTo>
                  <a:cubicBezTo>
                    <a:pt x="103949" y="360489"/>
                    <a:pt x="79509" y="299389"/>
                    <a:pt x="67289" y="244400"/>
                  </a:cubicBezTo>
                  <a:cubicBezTo>
                    <a:pt x="67289" y="256620"/>
                    <a:pt x="67289" y="268840"/>
                    <a:pt x="67289" y="281060"/>
                  </a:cubicBezTo>
                  <a:cubicBezTo>
                    <a:pt x="-36581" y="397149"/>
                    <a:pt x="-12141" y="476579"/>
                    <a:pt x="85619" y="513239"/>
                  </a:cubicBezTo>
                  <a:cubicBezTo>
                    <a:pt x="183379" y="549899"/>
                    <a:pt x="574419" y="733199"/>
                    <a:pt x="1026559" y="470469"/>
                  </a:cubicBezTo>
                  <a:cubicBezTo>
                    <a:pt x="1179310" y="360489"/>
                    <a:pt x="1209860" y="342159"/>
                    <a:pt x="1093770" y="152750"/>
                  </a:cubicBezTo>
                  <a:cubicBezTo>
                    <a:pt x="1081550" y="128310"/>
                    <a:pt x="1087660" y="73320"/>
                    <a:pt x="1093770" y="0"/>
                  </a:cubicBezTo>
                  <a:cubicBezTo>
                    <a:pt x="1044890" y="238290"/>
                    <a:pt x="892139" y="274950"/>
                    <a:pt x="953239" y="26273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Shape 43">
              <a:extLst>
                <a:ext uri="{FF2B5EF4-FFF2-40B4-BE49-F238E27FC236}">
                  <a16:creationId xmlns:a16="http://schemas.microsoft.com/office/drawing/2014/main" id="{A9A4C087-12F5-4116-B6CB-14B09BC379A1}"/>
                </a:ext>
              </a:extLst>
            </p:cNvPr>
            <p:cNvSpPr/>
            <p:nvPr/>
          </p:nvSpPr>
          <p:spPr>
            <a:xfrm>
              <a:off x="1045909" y="7214090"/>
              <a:ext cx="843180" cy="342369"/>
            </a:xfrm>
            <a:custGeom>
              <a:avLst/>
              <a:gdLst>
                <a:gd name="connsiteX0" fmla="*/ 122200 w 843180"/>
                <a:gd name="connsiteY0" fmla="*/ 61310 h 342369"/>
                <a:gd name="connsiteX1" fmla="*/ 665991 w 843180"/>
                <a:gd name="connsiteY1" fmla="*/ 342370 h 342369"/>
                <a:gd name="connsiteX2" fmla="*/ 843181 w 843180"/>
                <a:gd name="connsiteY2" fmla="*/ 116300 h 342369"/>
                <a:gd name="connsiteX3" fmla="*/ 525460 w 843180"/>
                <a:gd name="connsiteY3" fmla="*/ 214060 h 342369"/>
                <a:gd name="connsiteX4" fmla="*/ 103870 w 843180"/>
                <a:gd name="connsiteY4" fmla="*/ 210 h 342369"/>
                <a:gd name="connsiteX5" fmla="*/ 18330 w 843180"/>
                <a:gd name="connsiteY5" fmla="*/ 12430 h 342369"/>
                <a:gd name="connsiteX6" fmla="*/ 0 w 843180"/>
                <a:gd name="connsiteY6" fmla="*/ 79640 h 342369"/>
                <a:gd name="connsiteX7" fmla="*/ 122200 w 843180"/>
                <a:gd name="connsiteY7" fmla="*/ 61310 h 3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180" h="342369">
                  <a:moveTo>
                    <a:pt x="122200" y="61310"/>
                  </a:moveTo>
                  <a:cubicBezTo>
                    <a:pt x="274950" y="171290"/>
                    <a:pt x="574340" y="336260"/>
                    <a:pt x="665991" y="342370"/>
                  </a:cubicBezTo>
                  <a:cubicBezTo>
                    <a:pt x="757641" y="342370"/>
                    <a:pt x="843181" y="116300"/>
                    <a:pt x="843181" y="116300"/>
                  </a:cubicBezTo>
                  <a:cubicBezTo>
                    <a:pt x="843181" y="116300"/>
                    <a:pt x="751531" y="299600"/>
                    <a:pt x="525460" y="214060"/>
                  </a:cubicBezTo>
                  <a:cubicBezTo>
                    <a:pt x="305500" y="122410"/>
                    <a:pt x="219960" y="-5900"/>
                    <a:pt x="103870" y="210"/>
                  </a:cubicBezTo>
                  <a:cubicBezTo>
                    <a:pt x="73320" y="210"/>
                    <a:pt x="42770" y="6320"/>
                    <a:pt x="18330" y="12430"/>
                  </a:cubicBezTo>
                  <a:cubicBezTo>
                    <a:pt x="12220" y="30760"/>
                    <a:pt x="6110" y="55200"/>
                    <a:pt x="0" y="79640"/>
                  </a:cubicBezTo>
                  <a:cubicBezTo>
                    <a:pt x="24440" y="73530"/>
                    <a:pt x="67210" y="73530"/>
                    <a:pt x="122200" y="6131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5" name="Graphic 16">
              <a:extLst>
                <a:ext uri="{FF2B5EF4-FFF2-40B4-BE49-F238E27FC236}">
                  <a16:creationId xmlns:a16="http://schemas.microsoft.com/office/drawing/2014/main" id="{82D85D1C-A96E-43AF-8E14-7D80C1BD9421}"/>
                </a:ext>
              </a:extLst>
            </p:cNvPr>
            <p:cNvGrpSpPr/>
            <p:nvPr/>
          </p:nvGrpSpPr>
          <p:grpSpPr>
            <a:xfrm>
              <a:off x="660979" y="6479056"/>
              <a:ext cx="1283100" cy="1052964"/>
              <a:chOff x="660979" y="6479056"/>
              <a:chExt cx="1283100" cy="1052964"/>
            </a:xfrm>
          </p:grpSpPr>
          <p:grpSp>
            <p:nvGrpSpPr>
              <p:cNvPr id="46" name="Graphic 16">
                <a:extLst>
                  <a:ext uri="{FF2B5EF4-FFF2-40B4-BE49-F238E27FC236}">
                    <a16:creationId xmlns:a16="http://schemas.microsoft.com/office/drawing/2014/main" id="{A904989A-594B-408F-BC28-9447BE0C2954}"/>
                  </a:ext>
                </a:extLst>
              </p:cNvPr>
              <p:cNvGrpSpPr/>
              <p:nvPr/>
            </p:nvGrpSpPr>
            <p:grpSpPr>
              <a:xfrm>
                <a:off x="660979" y="6479056"/>
                <a:ext cx="1283100" cy="1052964"/>
                <a:chOff x="660979" y="6479056"/>
                <a:chExt cx="1283100" cy="1052964"/>
              </a:xfrm>
            </p:grpSpPr>
            <p:sp>
              <p:nvSpPr>
                <p:cNvPr id="55" name="Freeform: Shape 54">
                  <a:extLst>
                    <a:ext uri="{FF2B5EF4-FFF2-40B4-BE49-F238E27FC236}">
                      <a16:creationId xmlns:a16="http://schemas.microsoft.com/office/drawing/2014/main" id="{0A696991-E00F-4590-990C-981288E29E77}"/>
                    </a:ext>
                  </a:extLst>
                </p:cNvPr>
                <p:cNvSpPr/>
                <p:nvPr/>
              </p:nvSpPr>
              <p:spPr>
                <a:xfrm>
                  <a:off x="660979" y="6479056"/>
                  <a:ext cx="1264770" cy="1047109"/>
                </a:xfrm>
                <a:custGeom>
                  <a:avLst/>
                  <a:gdLst>
                    <a:gd name="connsiteX0" fmla="*/ 1026481 w 1264770"/>
                    <a:gd name="connsiteY0" fmla="*/ 680254 h 1047109"/>
                    <a:gd name="connsiteX1" fmla="*/ 983711 w 1264770"/>
                    <a:gd name="connsiteY1" fmla="*/ 790234 h 1047109"/>
                    <a:gd name="connsiteX2" fmla="*/ 647660 w 1264770"/>
                    <a:gd name="connsiteY2" fmla="*/ 606935 h 1047109"/>
                    <a:gd name="connsiteX3" fmla="*/ 513240 w 1264770"/>
                    <a:gd name="connsiteY3" fmla="*/ 344205 h 1047109"/>
                    <a:gd name="connsiteX4" fmla="*/ 207740 w 1264770"/>
                    <a:gd name="connsiteY4" fmla="*/ 57035 h 1047109"/>
                    <a:gd name="connsiteX5" fmla="*/ 0 w 1264770"/>
                    <a:gd name="connsiteY5" fmla="*/ 26485 h 1047109"/>
                    <a:gd name="connsiteX6" fmla="*/ 183300 w 1264770"/>
                    <a:gd name="connsiteY6" fmla="*/ 148685 h 1047109"/>
                    <a:gd name="connsiteX7" fmla="*/ 299390 w 1264770"/>
                    <a:gd name="connsiteY7" fmla="*/ 246445 h 1047109"/>
                    <a:gd name="connsiteX8" fmla="*/ 219960 w 1264770"/>
                    <a:gd name="connsiteY8" fmla="*/ 338095 h 1047109"/>
                    <a:gd name="connsiteX9" fmla="*/ 158860 w 1264770"/>
                    <a:gd name="connsiteY9" fmla="*/ 448075 h 1047109"/>
                    <a:gd name="connsiteX10" fmla="*/ 146640 w 1264770"/>
                    <a:gd name="connsiteY10" fmla="*/ 539725 h 1047109"/>
                    <a:gd name="connsiteX11" fmla="*/ 262730 w 1264770"/>
                    <a:gd name="connsiteY11" fmla="*/ 698585 h 1047109"/>
                    <a:gd name="connsiteX12" fmla="*/ 262730 w 1264770"/>
                    <a:gd name="connsiteY12" fmla="*/ 619154 h 1047109"/>
                    <a:gd name="connsiteX13" fmla="*/ 293280 w 1264770"/>
                    <a:gd name="connsiteY13" fmla="*/ 619154 h 1047109"/>
                    <a:gd name="connsiteX14" fmla="*/ 531570 w 1264770"/>
                    <a:gd name="connsiteY14" fmla="*/ 759684 h 1047109"/>
                    <a:gd name="connsiteX15" fmla="*/ 1075361 w 1264770"/>
                    <a:gd name="connsiteY15" fmla="*/ 1046854 h 1047109"/>
                    <a:gd name="connsiteX16" fmla="*/ 1264771 w 1264770"/>
                    <a:gd name="connsiteY16" fmla="*/ 778014 h 1047109"/>
                    <a:gd name="connsiteX17" fmla="*/ 1026481 w 1264770"/>
                    <a:gd name="connsiteY17" fmla="*/ 680254 h 104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4770" h="1047109">
                      <a:moveTo>
                        <a:pt x="1026481" y="680254"/>
                      </a:moveTo>
                      <a:lnTo>
                        <a:pt x="983711" y="790234"/>
                      </a:lnTo>
                      <a:cubicBezTo>
                        <a:pt x="983711" y="790234"/>
                        <a:pt x="824851" y="704694"/>
                        <a:pt x="647660" y="606935"/>
                      </a:cubicBezTo>
                      <a:cubicBezTo>
                        <a:pt x="580450" y="558055"/>
                        <a:pt x="549900" y="466405"/>
                        <a:pt x="513240" y="344205"/>
                      </a:cubicBezTo>
                      <a:cubicBezTo>
                        <a:pt x="470470" y="222005"/>
                        <a:pt x="403260" y="142575"/>
                        <a:pt x="207740" y="57035"/>
                      </a:cubicBezTo>
                      <a:cubicBezTo>
                        <a:pt x="30550" y="-16285"/>
                        <a:pt x="0" y="-10175"/>
                        <a:pt x="0" y="26485"/>
                      </a:cubicBezTo>
                      <a:cubicBezTo>
                        <a:pt x="0" y="63145"/>
                        <a:pt x="79430" y="81475"/>
                        <a:pt x="183300" y="148685"/>
                      </a:cubicBezTo>
                      <a:cubicBezTo>
                        <a:pt x="287170" y="215895"/>
                        <a:pt x="299390" y="246445"/>
                        <a:pt x="299390" y="246445"/>
                      </a:cubicBezTo>
                      <a:cubicBezTo>
                        <a:pt x="299390" y="246445"/>
                        <a:pt x="207740" y="283105"/>
                        <a:pt x="219960" y="338095"/>
                      </a:cubicBezTo>
                      <a:cubicBezTo>
                        <a:pt x="164970" y="350315"/>
                        <a:pt x="140530" y="417525"/>
                        <a:pt x="158860" y="448075"/>
                      </a:cubicBezTo>
                      <a:cubicBezTo>
                        <a:pt x="116090" y="503065"/>
                        <a:pt x="146640" y="539725"/>
                        <a:pt x="146640" y="539725"/>
                      </a:cubicBezTo>
                      <a:cubicBezTo>
                        <a:pt x="140530" y="619154"/>
                        <a:pt x="207740" y="704694"/>
                        <a:pt x="262730" y="698585"/>
                      </a:cubicBezTo>
                      <a:cubicBezTo>
                        <a:pt x="317720" y="692474"/>
                        <a:pt x="293280" y="631375"/>
                        <a:pt x="262730" y="619154"/>
                      </a:cubicBezTo>
                      <a:cubicBezTo>
                        <a:pt x="293280" y="619154"/>
                        <a:pt x="293280" y="619154"/>
                        <a:pt x="293280" y="619154"/>
                      </a:cubicBezTo>
                      <a:cubicBezTo>
                        <a:pt x="293280" y="619154"/>
                        <a:pt x="336050" y="808564"/>
                        <a:pt x="531570" y="759684"/>
                      </a:cubicBezTo>
                      <a:cubicBezTo>
                        <a:pt x="806521" y="949094"/>
                        <a:pt x="1014261" y="1052964"/>
                        <a:pt x="1075361" y="1046854"/>
                      </a:cubicBezTo>
                      <a:cubicBezTo>
                        <a:pt x="1136461" y="1040744"/>
                        <a:pt x="1264771" y="778014"/>
                        <a:pt x="1264771" y="778014"/>
                      </a:cubicBezTo>
                      <a:cubicBezTo>
                        <a:pt x="1264771" y="778014"/>
                        <a:pt x="1154791" y="680254"/>
                        <a:pt x="1026481" y="68025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38B0C270-52E1-441A-9D36-A28F71294F8A}"/>
                    </a:ext>
                  </a:extLst>
                </p:cNvPr>
                <p:cNvSpPr/>
                <p:nvPr/>
              </p:nvSpPr>
              <p:spPr>
                <a:xfrm>
                  <a:off x="660979" y="6482700"/>
                  <a:ext cx="1283100" cy="1049320"/>
                </a:xfrm>
                <a:custGeom>
                  <a:avLst/>
                  <a:gdLst>
                    <a:gd name="connsiteX0" fmla="*/ 1069251 w 1283100"/>
                    <a:gd name="connsiteY0" fmla="*/ 1049320 h 1049320"/>
                    <a:gd name="connsiteX1" fmla="*/ 1069251 w 1283100"/>
                    <a:gd name="connsiteY1" fmla="*/ 1049320 h 1049320"/>
                    <a:gd name="connsiteX2" fmla="*/ 531570 w 1283100"/>
                    <a:gd name="connsiteY2" fmla="*/ 762150 h 1049320"/>
                    <a:gd name="connsiteX3" fmla="*/ 476580 w 1283100"/>
                    <a:gd name="connsiteY3" fmla="*/ 768260 h 1049320"/>
                    <a:gd name="connsiteX4" fmla="*/ 305500 w 1283100"/>
                    <a:gd name="connsiteY4" fmla="*/ 658280 h 1049320"/>
                    <a:gd name="connsiteX5" fmla="*/ 305500 w 1283100"/>
                    <a:gd name="connsiteY5" fmla="*/ 670501 h 1049320"/>
                    <a:gd name="connsiteX6" fmla="*/ 268840 w 1283100"/>
                    <a:gd name="connsiteY6" fmla="*/ 701050 h 1049320"/>
                    <a:gd name="connsiteX7" fmla="*/ 195520 w 1283100"/>
                    <a:gd name="connsiteY7" fmla="*/ 664391 h 1049320"/>
                    <a:gd name="connsiteX8" fmla="*/ 146640 w 1283100"/>
                    <a:gd name="connsiteY8" fmla="*/ 536081 h 1049320"/>
                    <a:gd name="connsiteX9" fmla="*/ 158860 w 1283100"/>
                    <a:gd name="connsiteY9" fmla="*/ 444431 h 1049320"/>
                    <a:gd name="connsiteX10" fmla="*/ 164970 w 1283100"/>
                    <a:gd name="connsiteY10" fmla="*/ 383331 h 1049320"/>
                    <a:gd name="connsiteX11" fmla="*/ 219960 w 1283100"/>
                    <a:gd name="connsiteY11" fmla="*/ 334451 h 1049320"/>
                    <a:gd name="connsiteX12" fmla="*/ 293280 w 1283100"/>
                    <a:gd name="connsiteY12" fmla="*/ 255021 h 1049320"/>
                    <a:gd name="connsiteX13" fmla="*/ 183300 w 1283100"/>
                    <a:gd name="connsiteY13" fmla="*/ 163371 h 1049320"/>
                    <a:gd name="connsiteX14" fmla="*/ 85540 w 1283100"/>
                    <a:gd name="connsiteY14" fmla="*/ 108381 h 1049320"/>
                    <a:gd name="connsiteX15" fmla="*/ 0 w 1283100"/>
                    <a:gd name="connsiteY15" fmla="*/ 35061 h 1049320"/>
                    <a:gd name="connsiteX16" fmla="*/ 6110 w 1283100"/>
                    <a:gd name="connsiteY16" fmla="*/ 10621 h 1049320"/>
                    <a:gd name="connsiteX17" fmla="*/ 213850 w 1283100"/>
                    <a:gd name="connsiteY17" fmla="*/ 59501 h 1049320"/>
                    <a:gd name="connsiteX18" fmla="*/ 525460 w 1283100"/>
                    <a:gd name="connsiteY18" fmla="*/ 346671 h 1049320"/>
                    <a:gd name="connsiteX19" fmla="*/ 537680 w 1283100"/>
                    <a:gd name="connsiteY19" fmla="*/ 389441 h 1049320"/>
                    <a:gd name="connsiteX20" fmla="*/ 659880 w 1283100"/>
                    <a:gd name="connsiteY20" fmla="*/ 609401 h 1049320"/>
                    <a:gd name="connsiteX21" fmla="*/ 989821 w 1283100"/>
                    <a:gd name="connsiteY21" fmla="*/ 786590 h 1049320"/>
                    <a:gd name="connsiteX22" fmla="*/ 1032591 w 1283100"/>
                    <a:gd name="connsiteY22" fmla="*/ 676610 h 1049320"/>
                    <a:gd name="connsiteX23" fmla="*/ 1038701 w 1283100"/>
                    <a:gd name="connsiteY23" fmla="*/ 676610 h 1049320"/>
                    <a:gd name="connsiteX24" fmla="*/ 1276991 w 1283100"/>
                    <a:gd name="connsiteY24" fmla="*/ 774370 h 1049320"/>
                    <a:gd name="connsiteX25" fmla="*/ 1283101 w 1283100"/>
                    <a:gd name="connsiteY25" fmla="*/ 780480 h 1049320"/>
                    <a:gd name="connsiteX26" fmla="*/ 1283101 w 1283100"/>
                    <a:gd name="connsiteY26" fmla="*/ 786590 h 1049320"/>
                    <a:gd name="connsiteX27" fmla="*/ 1075361 w 1283100"/>
                    <a:gd name="connsiteY27" fmla="*/ 1049320 h 1049320"/>
                    <a:gd name="connsiteX28" fmla="*/ 1069251 w 1283100"/>
                    <a:gd name="connsiteY28" fmla="*/ 1049320 h 1049320"/>
                    <a:gd name="connsiteX29" fmla="*/ 531570 w 1283100"/>
                    <a:gd name="connsiteY29" fmla="*/ 749930 h 1049320"/>
                    <a:gd name="connsiteX30" fmla="*/ 531570 w 1283100"/>
                    <a:gd name="connsiteY30" fmla="*/ 749930 h 1049320"/>
                    <a:gd name="connsiteX31" fmla="*/ 1069251 w 1283100"/>
                    <a:gd name="connsiteY31" fmla="*/ 1037100 h 1049320"/>
                    <a:gd name="connsiteX32" fmla="*/ 1069251 w 1283100"/>
                    <a:gd name="connsiteY32" fmla="*/ 1037100 h 1049320"/>
                    <a:gd name="connsiteX33" fmla="*/ 1075361 w 1283100"/>
                    <a:gd name="connsiteY33" fmla="*/ 1037100 h 1049320"/>
                    <a:gd name="connsiteX34" fmla="*/ 1252551 w 1283100"/>
                    <a:gd name="connsiteY34" fmla="*/ 774370 h 1049320"/>
                    <a:gd name="connsiteX35" fmla="*/ 1032591 w 1283100"/>
                    <a:gd name="connsiteY35" fmla="*/ 682721 h 1049320"/>
                    <a:gd name="connsiteX36" fmla="*/ 983711 w 1283100"/>
                    <a:gd name="connsiteY36" fmla="*/ 798810 h 1049320"/>
                    <a:gd name="connsiteX37" fmla="*/ 983711 w 1283100"/>
                    <a:gd name="connsiteY37" fmla="*/ 792700 h 1049320"/>
                    <a:gd name="connsiteX38" fmla="*/ 647660 w 1283100"/>
                    <a:gd name="connsiteY38" fmla="*/ 609401 h 1049320"/>
                    <a:gd name="connsiteX39" fmla="*/ 519350 w 1283100"/>
                    <a:gd name="connsiteY39" fmla="*/ 383331 h 1049320"/>
                    <a:gd name="connsiteX40" fmla="*/ 507130 w 1283100"/>
                    <a:gd name="connsiteY40" fmla="*/ 340561 h 1049320"/>
                    <a:gd name="connsiteX41" fmla="*/ 201630 w 1283100"/>
                    <a:gd name="connsiteY41" fmla="*/ 59501 h 1049320"/>
                    <a:gd name="connsiteX42" fmla="*/ 24440 w 1283100"/>
                    <a:gd name="connsiteY42" fmla="*/ 4511 h 1049320"/>
                    <a:gd name="connsiteX43" fmla="*/ 6110 w 1283100"/>
                    <a:gd name="connsiteY43" fmla="*/ 10621 h 1049320"/>
                    <a:gd name="connsiteX44" fmla="*/ 0 w 1283100"/>
                    <a:gd name="connsiteY44" fmla="*/ 22841 h 1049320"/>
                    <a:gd name="connsiteX45" fmla="*/ 79430 w 1283100"/>
                    <a:gd name="connsiteY45" fmla="*/ 83941 h 1049320"/>
                    <a:gd name="connsiteX46" fmla="*/ 183300 w 1283100"/>
                    <a:gd name="connsiteY46" fmla="*/ 138931 h 1049320"/>
                    <a:gd name="connsiteX47" fmla="*/ 299390 w 1283100"/>
                    <a:gd name="connsiteY47" fmla="*/ 242801 h 1049320"/>
                    <a:gd name="connsiteX48" fmla="*/ 299390 w 1283100"/>
                    <a:gd name="connsiteY48" fmla="*/ 248911 h 1049320"/>
                    <a:gd name="connsiteX49" fmla="*/ 293280 w 1283100"/>
                    <a:gd name="connsiteY49" fmla="*/ 248911 h 1049320"/>
                    <a:gd name="connsiteX50" fmla="*/ 226070 w 1283100"/>
                    <a:gd name="connsiteY50" fmla="*/ 322231 h 1049320"/>
                    <a:gd name="connsiteX51" fmla="*/ 226070 w 1283100"/>
                    <a:gd name="connsiteY51" fmla="*/ 328341 h 1049320"/>
                    <a:gd name="connsiteX52" fmla="*/ 219960 w 1283100"/>
                    <a:gd name="connsiteY52" fmla="*/ 328341 h 1049320"/>
                    <a:gd name="connsiteX53" fmla="*/ 164970 w 1283100"/>
                    <a:gd name="connsiteY53" fmla="*/ 371111 h 1049320"/>
                    <a:gd name="connsiteX54" fmla="*/ 164970 w 1283100"/>
                    <a:gd name="connsiteY54" fmla="*/ 438321 h 1049320"/>
                    <a:gd name="connsiteX55" fmla="*/ 164970 w 1283100"/>
                    <a:gd name="connsiteY55" fmla="*/ 444431 h 1049320"/>
                    <a:gd name="connsiteX56" fmla="*/ 164970 w 1283100"/>
                    <a:gd name="connsiteY56" fmla="*/ 450541 h 1049320"/>
                    <a:gd name="connsiteX57" fmla="*/ 152750 w 1283100"/>
                    <a:gd name="connsiteY57" fmla="*/ 529971 h 1049320"/>
                    <a:gd name="connsiteX58" fmla="*/ 152750 w 1283100"/>
                    <a:gd name="connsiteY58" fmla="*/ 529971 h 1049320"/>
                    <a:gd name="connsiteX59" fmla="*/ 152750 w 1283100"/>
                    <a:gd name="connsiteY59" fmla="*/ 536081 h 1049320"/>
                    <a:gd name="connsiteX60" fmla="*/ 195520 w 1283100"/>
                    <a:gd name="connsiteY60" fmla="*/ 652171 h 1049320"/>
                    <a:gd name="connsiteX61" fmla="*/ 256620 w 1283100"/>
                    <a:gd name="connsiteY61" fmla="*/ 688830 h 1049320"/>
                    <a:gd name="connsiteX62" fmla="*/ 281060 w 1283100"/>
                    <a:gd name="connsiteY62" fmla="*/ 670501 h 1049320"/>
                    <a:gd name="connsiteX63" fmla="*/ 250510 w 1283100"/>
                    <a:gd name="connsiteY63" fmla="*/ 621621 h 1049320"/>
                    <a:gd name="connsiteX64" fmla="*/ 213850 w 1283100"/>
                    <a:gd name="connsiteY64" fmla="*/ 603291 h 1049320"/>
                    <a:gd name="connsiteX65" fmla="*/ 287170 w 1283100"/>
                    <a:gd name="connsiteY65" fmla="*/ 609401 h 1049320"/>
                    <a:gd name="connsiteX66" fmla="*/ 287170 w 1283100"/>
                    <a:gd name="connsiteY66" fmla="*/ 615510 h 1049320"/>
                    <a:gd name="connsiteX67" fmla="*/ 458250 w 1283100"/>
                    <a:gd name="connsiteY67" fmla="*/ 762150 h 1049320"/>
                    <a:gd name="connsiteX68" fmla="*/ 531570 w 1283100"/>
                    <a:gd name="connsiteY68" fmla="*/ 749930 h 1049320"/>
                    <a:gd name="connsiteX69" fmla="*/ 531570 w 1283100"/>
                    <a:gd name="connsiteY69" fmla="*/ 749930 h 10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83100" h="1049320">
                      <a:moveTo>
                        <a:pt x="1069251" y="1049320"/>
                      </a:moveTo>
                      <a:lnTo>
                        <a:pt x="1069251" y="1049320"/>
                      </a:lnTo>
                      <a:cubicBezTo>
                        <a:pt x="989821" y="1049320"/>
                        <a:pt x="769861" y="933230"/>
                        <a:pt x="531570" y="762150"/>
                      </a:cubicBezTo>
                      <a:cubicBezTo>
                        <a:pt x="513240" y="768260"/>
                        <a:pt x="494910" y="768260"/>
                        <a:pt x="476580" y="768260"/>
                      </a:cubicBezTo>
                      <a:cubicBezTo>
                        <a:pt x="378820" y="768260"/>
                        <a:pt x="329940" y="701050"/>
                        <a:pt x="305500" y="658280"/>
                      </a:cubicBezTo>
                      <a:cubicBezTo>
                        <a:pt x="305500" y="664391"/>
                        <a:pt x="305500" y="664391"/>
                        <a:pt x="305500" y="670501"/>
                      </a:cubicBezTo>
                      <a:cubicBezTo>
                        <a:pt x="305500" y="682721"/>
                        <a:pt x="299390" y="694941"/>
                        <a:pt x="268840" y="701050"/>
                      </a:cubicBezTo>
                      <a:cubicBezTo>
                        <a:pt x="244400" y="701050"/>
                        <a:pt x="219960" y="688830"/>
                        <a:pt x="195520" y="664391"/>
                      </a:cubicBezTo>
                      <a:cubicBezTo>
                        <a:pt x="171080" y="633841"/>
                        <a:pt x="146640" y="591071"/>
                        <a:pt x="146640" y="536081"/>
                      </a:cubicBezTo>
                      <a:cubicBezTo>
                        <a:pt x="140530" y="523861"/>
                        <a:pt x="122200" y="493311"/>
                        <a:pt x="158860" y="444431"/>
                      </a:cubicBezTo>
                      <a:cubicBezTo>
                        <a:pt x="152750" y="426101"/>
                        <a:pt x="152750" y="401661"/>
                        <a:pt x="164970" y="383331"/>
                      </a:cubicBezTo>
                      <a:cubicBezTo>
                        <a:pt x="177190" y="358891"/>
                        <a:pt x="195520" y="340561"/>
                        <a:pt x="219960" y="334451"/>
                      </a:cubicBezTo>
                      <a:cubicBezTo>
                        <a:pt x="213850" y="291681"/>
                        <a:pt x="268840" y="261131"/>
                        <a:pt x="293280" y="255021"/>
                      </a:cubicBezTo>
                      <a:cubicBezTo>
                        <a:pt x="287170" y="242801"/>
                        <a:pt x="256620" y="212251"/>
                        <a:pt x="183300" y="163371"/>
                      </a:cubicBezTo>
                      <a:cubicBezTo>
                        <a:pt x="146640" y="138931"/>
                        <a:pt x="109980" y="120601"/>
                        <a:pt x="85540" y="108381"/>
                      </a:cubicBezTo>
                      <a:cubicBezTo>
                        <a:pt x="36660" y="83941"/>
                        <a:pt x="0" y="65611"/>
                        <a:pt x="0" y="35061"/>
                      </a:cubicBezTo>
                      <a:cubicBezTo>
                        <a:pt x="0" y="22841"/>
                        <a:pt x="0" y="16731"/>
                        <a:pt x="6110" y="10621"/>
                      </a:cubicBezTo>
                      <a:cubicBezTo>
                        <a:pt x="24440" y="-13819"/>
                        <a:pt x="85540" y="4511"/>
                        <a:pt x="213850" y="59501"/>
                      </a:cubicBezTo>
                      <a:cubicBezTo>
                        <a:pt x="421590" y="145041"/>
                        <a:pt x="482690" y="230581"/>
                        <a:pt x="525460" y="346671"/>
                      </a:cubicBezTo>
                      <a:cubicBezTo>
                        <a:pt x="531570" y="358891"/>
                        <a:pt x="537680" y="377221"/>
                        <a:pt x="537680" y="389441"/>
                      </a:cubicBezTo>
                      <a:cubicBezTo>
                        <a:pt x="574340" y="487201"/>
                        <a:pt x="598780" y="566631"/>
                        <a:pt x="659880" y="609401"/>
                      </a:cubicBezTo>
                      <a:cubicBezTo>
                        <a:pt x="812631" y="688830"/>
                        <a:pt x="953161" y="768260"/>
                        <a:pt x="989821" y="786590"/>
                      </a:cubicBezTo>
                      <a:lnTo>
                        <a:pt x="1032591" y="676610"/>
                      </a:lnTo>
                      <a:lnTo>
                        <a:pt x="1038701" y="676610"/>
                      </a:lnTo>
                      <a:cubicBezTo>
                        <a:pt x="1167011" y="676610"/>
                        <a:pt x="1270881" y="768260"/>
                        <a:pt x="1276991" y="774370"/>
                      </a:cubicBezTo>
                      <a:lnTo>
                        <a:pt x="1283101" y="780480"/>
                      </a:lnTo>
                      <a:lnTo>
                        <a:pt x="1283101" y="786590"/>
                      </a:lnTo>
                      <a:cubicBezTo>
                        <a:pt x="1252551" y="798810"/>
                        <a:pt x="1136461" y="1037100"/>
                        <a:pt x="1075361" y="1049320"/>
                      </a:cubicBezTo>
                      <a:cubicBezTo>
                        <a:pt x="1075361" y="1049320"/>
                        <a:pt x="1069251" y="1049320"/>
                        <a:pt x="1069251" y="1049320"/>
                      </a:cubicBezTo>
                      <a:close/>
                      <a:moveTo>
                        <a:pt x="531570" y="749930"/>
                      </a:moveTo>
                      <a:lnTo>
                        <a:pt x="531570" y="749930"/>
                      </a:lnTo>
                      <a:cubicBezTo>
                        <a:pt x="800411" y="939340"/>
                        <a:pt x="1002041" y="1037100"/>
                        <a:pt x="1069251" y="1037100"/>
                      </a:cubicBezTo>
                      <a:lnTo>
                        <a:pt x="1069251" y="1037100"/>
                      </a:lnTo>
                      <a:cubicBezTo>
                        <a:pt x="1069251" y="1037100"/>
                        <a:pt x="1075361" y="1037100"/>
                        <a:pt x="1075361" y="1037100"/>
                      </a:cubicBezTo>
                      <a:cubicBezTo>
                        <a:pt x="1118131" y="1030990"/>
                        <a:pt x="1203671" y="878240"/>
                        <a:pt x="1252551" y="774370"/>
                      </a:cubicBezTo>
                      <a:cubicBezTo>
                        <a:pt x="1234221" y="756040"/>
                        <a:pt x="1142571" y="688830"/>
                        <a:pt x="1032591" y="682721"/>
                      </a:cubicBezTo>
                      <a:lnTo>
                        <a:pt x="983711" y="798810"/>
                      </a:lnTo>
                      <a:lnTo>
                        <a:pt x="983711" y="792700"/>
                      </a:lnTo>
                      <a:cubicBezTo>
                        <a:pt x="983711" y="792700"/>
                        <a:pt x="824851" y="707160"/>
                        <a:pt x="647660" y="609401"/>
                      </a:cubicBezTo>
                      <a:cubicBezTo>
                        <a:pt x="580450" y="560521"/>
                        <a:pt x="556010" y="487201"/>
                        <a:pt x="519350" y="383331"/>
                      </a:cubicBezTo>
                      <a:cubicBezTo>
                        <a:pt x="513240" y="371111"/>
                        <a:pt x="507130" y="358891"/>
                        <a:pt x="507130" y="340561"/>
                      </a:cubicBezTo>
                      <a:cubicBezTo>
                        <a:pt x="464360" y="224471"/>
                        <a:pt x="403260" y="145041"/>
                        <a:pt x="201630" y="59501"/>
                      </a:cubicBezTo>
                      <a:cubicBezTo>
                        <a:pt x="116090" y="22841"/>
                        <a:pt x="54990" y="4511"/>
                        <a:pt x="24440" y="4511"/>
                      </a:cubicBezTo>
                      <a:cubicBezTo>
                        <a:pt x="12220" y="4511"/>
                        <a:pt x="6110" y="4511"/>
                        <a:pt x="6110" y="10621"/>
                      </a:cubicBezTo>
                      <a:cubicBezTo>
                        <a:pt x="6110" y="10621"/>
                        <a:pt x="0" y="16731"/>
                        <a:pt x="0" y="22841"/>
                      </a:cubicBezTo>
                      <a:cubicBezTo>
                        <a:pt x="0" y="41171"/>
                        <a:pt x="36660" y="59501"/>
                        <a:pt x="79430" y="83941"/>
                      </a:cubicBezTo>
                      <a:cubicBezTo>
                        <a:pt x="109980" y="96161"/>
                        <a:pt x="140530" y="114491"/>
                        <a:pt x="183300" y="138931"/>
                      </a:cubicBezTo>
                      <a:cubicBezTo>
                        <a:pt x="287170" y="206141"/>
                        <a:pt x="299390" y="242801"/>
                        <a:pt x="299390" y="242801"/>
                      </a:cubicBezTo>
                      <a:lnTo>
                        <a:pt x="299390" y="248911"/>
                      </a:lnTo>
                      <a:lnTo>
                        <a:pt x="293280" y="248911"/>
                      </a:lnTo>
                      <a:cubicBezTo>
                        <a:pt x="293280" y="248911"/>
                        <a:pt x="213850" y="279461"/>
                        <a:pt x="226070" y="322231"/>
                      </a:cubicBezTo>
                      <a:lnTo>
                        <a:pt x="226070" y="328341"/>
                      </a:lnTo>
                      <a:lnTo>
                        <a:pt x="219960" y="328341"/>
                      </a:lnTo>
                      <a:cubicBezTo>
                        <a:pt x="195520" y="334451"/>
                        <a:pt x="177190" y="352781"/>
                        <a:pt x="164970" y="371111"/>
                      </a:cubicBezTo>
                      <a:cubicBezTo>
                        <a:pt x="164970" y="401661"/>
                        <a:pt x="158860" y="426101"/>
                        <a:pt x="164970" y="438321"/>
                      </a:cubicBezTo>
                      <a:lnTo>
                        <a:pt x="164970" y="444431"/>
                      </a:lnTo>
                      <a:lnTo>
                        <a:pt x="164970" y="450541"/>
                      </a:lnTo>
                      <a:cubicBezTo>
                        <a:pt x="128310" y="499421"/>
                        <a:pt x="152750" y="529971"/>
                        <a:pt x="152750" y="529971"/>
                      </a:cubicBezTo>
                      <a:lnTo>
                        <a:pt x="152750" y="529971"/>
                      </a:lnTo>
                      <a:lnTo>
                        <a:pt x="152750" y="536081"/>
                      </a:lnTo>
                      <a:cubicBezTo>
                        <a:pt x="146640" y="572741"/>
                        <a:pt x="164970" y="621621"/>
                        <a:pt x="195520" y="652171"/>
                      </a:cubicBezTo>
                      <a:cubicBezTo>
                        <a:pt x="213850" y="676610"/>
                        <a:pt x="238290" y="688830"/>
                        <a:pt x="256620" y="688830"/>
                      </a:cubicBezTo>
                      <a:cubicBezTo>
                        <a:pt x="268840" y="688830"/>
                        <a:pt x="281060" y="682721"/>
                        <a:pt x="281060" y="670501"/>
                      </a:cubicBezTo>
                      <a:cubicBezTo>
                        <a:pt x="287170" y="652171"/>
                        <a:pt x="268840" y="627731"/>
                        <a:pt x="250510" y="621621"/>
                      </a:cubicBezTo>
                      <a:lnTo>
                        <a:pt x="213850" y="603291"/>
                      </a:lnTo>
                      <a:lnTo>
                        <a:pt x="287170" y="609401"/>
                      </a:lnTo>
                      <a:lnTo>
                        <a:pt x="287170" y="615510"/>
                      </a:lnTo>
                      <a:cubicBezTo>
                        <a:pt x="287170" y="621621"/>
                        <a:pt x="323830" y="762150"/>
                        <a:pt x="458250" y="762150"/>
                      </a:cubicBezTo>
                      <a:cubicBezTo>
                        <a:pt x="488800" y="756040"/>
                        <a:pt x="507130" y="749930"/>
                        <a:pt x="531570" y="749930"/>
                      </a:cubicBezTo>
                      <a:lnTo>
                        <a:pt x="531570" y="749930"/>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 name="Graphic 16">
                <a:extLst>
                  <a:ext uri="{FF2B5EF4-FFF2-40B4-BE49-F238E27FC236}">
                    <a16:creationId xmlns:a16="http://schemas.microsoft.com/office/drawing/2014/main" id="{B5BBBFD1-0B74-44D8-88A2-55F0FD9594EE}"/>
                  </a:ext>
                </a:extLst>
              </p:cNvPr>
              <p:cNvGrpSpPr/>
              <p:nvPr/>
            </p:nvGrpSpPr>
            <p:grpSpPr>
              <a:xfrm>
                <a:off x="813729" y="6731611"/>
                <a:ext cx="885950" cy="586559"/>
                <a:chOff x="813729" y="6731611"/>
                <a:chExt cx="885950" cy="586559"/>
              </a:xfrm>
              <a:solidFill>
                <a:srgbClr val="BA8058"/>
              </a:solidFill>
            </p:grpSpPr>
            <p:sp>
              <p:nvSpPr>
                <p:cNvPr id="49" name="Freeform: Shape 48">
                  <a:extLst>
                    <a:ext uri="{FF2B5EF4-FFF2-40B4-BE49-F238E27FC236}">
                      <a16:creationId xmlns:a16="http://schemas.microsoft.com/office/drawing/2014/main" id="{AC54483B-2B7C-4DAA-87DA-419AFCBB7328}"/>
                    </a:ext>
                  </a:extLst>
                </p:cNvPr>
                <p:cNvSpPr/>
                <p:nvPr/>
              </p:nvSpPr>
              <p:spPr>
                <a:xfrm>
                  <a:off x="1644689" y="7269290"/>
                  <a:ext cx="54990" cy="48879"/>
                </a:xfrm>
                <a:custGeom>
                  <a:avLst/>
                  <a:gdLst>
                    <a:gd name="connsiteX0" fmla="*/ 0 w 54990"/>
                    <a:gd name="connsiteY0" fmla="*/ 0 h 48879"/>
                    <a:gd name="connsiteX1" fmla="*/ 12220 w 54990"/>
                    <a:gd name="connsiteY1" fmla="*/ 0 h 48879"/>
                    <a:gd name="connsiteX2" fmla="*/ 36660 w 54990"/>
                    <a:gd name="connsiteY2" fmla="*/ 12220 h 48879"/>
                    <a:gd name="connsiteX3" fmla="*/ 48880 w 54990"/>
                    <a:gd name="connsiteY3" fmla="*/ 24440 h 48879"/>
                    <a:gd name="connsiteX4" fmla="*/ 54990 w 54990"/>
                    <a:gd name="connsiteY4" fmla="*/ 36660 h 48879"/>
                    <a:gd name="connsiteX5" fmla="*/ 54990 w 54990"/>
                    <a:gd name="connsiteY5" fmla="*/ 48880 h 48879"/>
                    <a:gd name="connsiteX6" fmla="*/ 42770 w 54990"/>
                    <a:gd name="connsiteY6" fmla="*/ 42770 h 48879"/>
                    <a:gd name="connsiteX7" fmla="*/ 36660 w 54990"/>
                    <a:gd name="connsiteY7" fmla="*/ 36660 h 48879"/>
                    <a:gd name="connsiteX8" fmla="*/ 24440 w 54990"/>
                    <a:gd name="connsiteY8" fmla="*/ 30550 h 48879"/>
                    <a:gd name="connsiteX9" fmla="*/ 12220 w 54990"/>
                    <a:gd name="connsiteY9" fmla="*/ 24440 h 48879"/>
                    <a:gd name="connsiteX10" fmla="*/ 6110 w 54990"/>
                    <a:gd name="connsiteY10" fmla="*/ 18330 h 48879"/>
                    <a:gd name="connsiteX11" fmla="*/ 0 w 54990"/>
                    <a:gd name="connsiteY11" fmla="*/ 0 h 48879"/>
                    <a:gd name="connsiteX12" fmla="*/ 0 w 54990"/>
                    <a:gd name="connsiteY12" fmla="*/ 0 h 4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90" h="48879">
                      <a:moveTo>
                        <a:pt x="0" y="0"/>
                      </a:moveTo>
                      <a:cubicBezTo>
                        <a:pt x="0" y="0"/>
                        <a:pt x="6110" y="0"/>
                        <a:pt x="12220" y="0"/>
                      </a:cubicBezTo>
                      <a:cubicBezTo>
                        <a:pt x="18330" y="0"/>
                        <a:pt x="30550" y="6110"/>
                        <a:pt x="36660" y="12220"/>
                      </a:cubicBezTo>
                      <a:cubicBezTo>
                        <a:pt x="42770" y="18330"/>
                        <a:pt x="42770" y="18330"/>
                        <a:pt x="48880" y="24440"/>
                      </a:cubicBezTo>
                      <a:cubicBezTo>
                        <a:pt x="48880" y="30550"/>
                        <a:pt x="54990" y="30550"/>
                        <a:pt x="54990" y="36660"/>
                      </a:cubicBezTo>
                      <a:cubicBezTo>
                        <a:pt x="54990" y="42770"/>
                        <a:pt x="54990" y="48880"/>
                        <a:pt x="54990" y="48880"/>
                      </a:cubicBezTo>
                      <a:cubicBezTo>
                        <a:pt x="54990" y="48880"/>
                        <a:pt x="48880" y="48880"/>
                        <a:pt x="42770" y="42770"/>
                      </a:cubicBezTo>
                      <a:cubicBezTo>
                        <a:pt x="42770" y="42770"/>
                        <a:pt x="36660" y="36660"/>
                        <a:pt x="36660" y="36660"/>
                      </a:cubicBezTo>
                      <a:cubicBezTo>
                        <a:pt x="36660" y="36660"/>
                        <a:pt x="30550" y="30550"/>
                        <a:pt x="24440" y="30550"/>
                      </a:cubicBezTo>
                      <a:cubicBezTo>
                        <a:pt x="18330" y="24440"/>
                        <a:pt x="18330" y="24440"/>
                        <a:pt x="12220" y="24440"/>
                      </a:cubicBezTo>
                      <a:cubicBezTo>
                        <a:pt x="6110" y="24440"/>
                        <a:pt x="6110" y="18330"/>
                        <a:pt x="6110" y="1833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 name="Graphic 16">
                  <a:extLst>
                    <a:ext uri="{FF2B5EF4-FFF2-40B4-BE49-F238E27FC236}">
                      <a16:creationId xmlns:a16="http://schemas.microsoft.com/office/drawing/2014/main" id="{D70B8F4C-880A-4A43-A30E-C371E5DC0F79}"/>
                    </a:ext>
                  </a:extLst>
                </p:cNvPr>
                <p:cNvGrpSpPr/>
                <p:nvPr/>
              </p:nvGrpSpPr>
              <p:grpSpPr>
                <a:xfrm>
                  <a:off x="813729" y="6731611"/>
                  <a:ext cx="183300" cy="281059"/>
                  <a:chOff x="813729" y="6731611"/>
                  <a:chExt cx="183300" cy="281059"/>
                </a:xfrm>
                <a:solidFill>
                  <a:srgbClr val="BA8058"/>
                </a:solidFill>
              </p:grpSpPr>
              <p:sp>
                <p:nvSpPr>
                  <p:cNvPr id="51" name="Freeform: Shape 50">
                    <a:extLst>
                      <a:ext uri="{FF2B5EF4-FFF2-40B4-BE49-F238E27FC236}">
                        <a16:creationId xmlns:a16="http://schemas.microsoft.com/office/drawing/2014/main" id="{25FEA3DC-F566-42BE-82A9-5B4AA9BCDA22}"/>
                      </a:ext>
                    </a:extLst>
                  </p:cNvPr>
                  <p:cNvSpPr/>
                  <p:nvPr/>
                </p:nvSpPr>
                <p:spPr>
                  <a:xfrm>
                    <a:off x="954259" y="6731611"/>
                    <a:ext cx="42770" cy="103869"/>
                  </a:xfrm>
                  <a:custGeom>
                    <a:avLst/>
                    <a:gdLst>
                      <a:gd name="connsiteX0" fmla="*/ 0 w 42770"/>
                      <a:gd name="connsiteY0" fmla="*/ 0 h 103869"/>
                      <a:gd name="connsiteX1" fmla="*/ 12220 w 42770"/>
                      <a:gd name="connsiteY1" fmla="*/ 12220 h 103869"/>
                      <a:gd name="connsiteX2" fmla="*/ 18330 w 42770"/>
                      <a:gd name="connsiteY2" fmla="*/ 18330 h 103869"/>
                      <a:gd name="connsiteX3" fmla="*/ 24440 w 42770"/>
                      <a:gd name="connsiteY3" fmla="*/ 24440 h 103869"/>
                      <a:gd name="connsiteX4" fmla="*/ 36660 w 42770"/>
                      <a:gd name="connsiteY4" fmla="*/ 42770 h 103869"/>
                      <a:gd name="connsiteX5" fmla="*/ 42770 w 42770"/>
                      <a:gd name="connsiteY5" fmla="*/ 54990 h 103869"/>
                      <a:gd name="connsiteX6" fmla="*/ 42770 w 42770"/>
                      <a:gd name="connsiteY6" fmla="*/ 67210 h 103869"/>
                      <a:gd name="connsiteX7" fmla="*/ 42770 w 42770"/>
                      <a:gd name="connsiteY7" fmla="*/ 85540 h 103869"/>
                      <a:gd name="connsiteX8" fmla="*/ 42770 w 42770"/>
                      <a:gd name="connsiteY8" fmla="*/ 103870 h 103869"/>
                      <a:gd name="connsiteX9" fmla="*/ 36660 w 42770"/>
                      <a:gd name="connsiteY9" fmla="*/ 85540 h 103869"/>
                      <a:gd name="connsiteX10" fmla="*/ 30550 w 42770"/>
                      <a:gd name="connsiteY10" fmla="*/ 67210 h 103869"/>
                      <a:gd name="connsiteX11" fmla="*/ 24440 w 42770"/>
                      <a:gd name="connsiteY11" fmla="*/ 48880 h 103869"/>
                      <a:gd name="connsiteX12" fmla="*/ 18330 w 42770"/>
                      <a:gd name="connsiteY12" fmla="*/ 30550 h 103869"/>
                      <a:gd name="connsiteX13" fmla="*/ 12220 w 42770"/>
                      <a:gd name="connsiteY13" fmla="*/ 12220 h 103869"/>
                      <a:gd name="connsiteX14" fmla="*/ 0 w 42770"/>
                      <a:gd name="connsiteY14" fmla="*/ 0 h 103869"/>
                      <a:gd name="connsiteX15" fmla="*/ 0 w 42770"/>
                      <a:gd name="connsiteY15" fmla="*/ 0 h 10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70" h="103869">
                        <a:moveTo>
                          <a:pt x="0" y="0"/>
                        </a:moveTo>
                        <a:cubicBezTo>
                          <a:pt x="0" y="0"/>
                          <a:pt x="6110" y="6110"/>
                          <a:pt x="12220" y="12220"/>
                        </a:cubicBezTo>
                        <a:cubicBezTo>
                          <a:pt x="12220" y="12220"/>
                          <a:pt x="18330" y="18330"/>
                          <a:pt x="18330" y="18330"/>
                        </a:cubicBezTo>
                        <a:cubicBezTo>
                          <a:pt x="18330" y="18330"/>
                          <a:pt x="24440" y="24440"/>
                          <a:pt x="24440" y="24440"/>
                        </a:cubicBezTo>
                        <a:cubicBezTo>
                          <a:pt x="30550" y="30550"/>
                          <a:pt x="30550" y="36660"/>
                          <a:pt x="36660" y="42770"/>
                        </a:cubicBezTo>
                        <a:cubicBezTo>
                          <a:pt x="36660" y="48880"/>
                          <a:pt x="36660" y="48880"/>
                          <a:pt x="42770" y="54990"/>
                        </a:cubicBezTo>
                        <a:cubicBezTo>
                          <a:pt x="42770" y="61100"/>
                          <a:pt x="42770" y="61100"/>
                          <a:pt x="42770" y="67210"/>
                        </a:cubicBezTo>
                        <a:cubicBezTo>
                          <a:pt x="42770" y="73320"/>
                          <a:pt x="42770" y="79430"/>
                          <a:pt x="42770" y="85540"/>
                        </a:cubicBezTo>
                        <a:cubicBezTo>
                          <a:pt x="42770" y="97760"/>
                          <a:pt x="42770" y="103870"/>
                          <a:pt x="42770" y="103870"/>
                        </a:cubicBezTo>
                        <a:cubicBezTo>
                          <a:pt x="42770" y="103870"/>
                          <a:pt x="42770" y="97760"/>
                          <a:pt x="36660" y="85540"/>
                        </a:cubicBezTo>
                        <a:cubicBezTo>
                          <a:pt x="36660" y="79430"/>
                          <a:pt x="30550" y="73320"/>
                          <a:pt x="30550" y="67210"/>
                        </a:cubicBezTo>
                        <a:cubicBezTo>
                          <a:pt x="30550" y="61100"/>
                          <a:pt x="24440" y="54990"/>
                          <a:pt x="24440" y="48880"/>
                        </a:cubicBezTo>
                        <a:cubicBezTo>
                          <a:pt x="24440" y="42770"/>
                          <a:pt x="18330" y="36660"/>
                          <a:pt x="18330" y="30550"/>
                        </a:cubicBezTo>
                        <a:cubicBezTo>
                          <a:pt x="18330" y="24440"/>
                          <a:pt x="12220" y="18330"/>
                          <a:pt x="12220" y="1222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Shape 51">
                    <a:extLst>
                      <a:ext uri="{FF2B5EF4-FFF2-40B4-BE49-F238E27FC236}">
                        <a16:creationId xmlns:a16="http://schemas.microsoft.com/office/drawing/2014/main" id="{1BFF1A97-B158-4250-9A70-67A151EB5760}"/>
                      </a:ext>
                    </a:extLst>
                  </p:cNvPr>
                  <p:cNvSpPr/>
                  <p:nvPr/>
                </p:nvSpPr>
                <p:spPr>
                  <a:xfrm>
                    <a:off x="880939" y="6811041"/>
                    <a:ext cx="103870" cy="24439"/>
                  </a:xfrm>
                  <a:custGeom>
                    <a:avLst/>
                    <a:gdLst>
                      <a:gd name="connsiteX0" fmla="*/ 0 w 103870"/>
                      <a:gd name="connsiteY0" fmla="*/ 6110 h 24439"/>
                      <a:gd name="connsiteX1" fmla="*/ 18330 w 103870"/>
                      <a:gd name="connsiteY1" fmla="*/ 0 h 24439"/>
                      <a:gd name="connsiteX2" fmla="*/ 54990 w 103870"/>
                      <a:gd name="connsiteY2" fmla="*/ 0 h 24439"/>
                      <a:gd name="connsiteX3" fmla="*/ 73320 w 103870"/>
                      <a:gd name="connsiteY3" fmla="*/ 6110 h 24439"/>
                      <a:gd name="connsiteX4" fmla="*/ 91650 w 103870"/>
                      <a:gd name="connsiteY4" fmla="*/ 12220 h 24439"/>
                      <a:gd name="connsiteX5" fmla="*/ 103870 w 103870"/>
                      <a:gd name="connsiteY5" fmla="*/ 24440 h 24439"/>
                      <a:gd name="connsiteX6" fmla="*/ 85540 w 103870"/>
                      <a:gd name="connsiteY6" fmla="*/ 18330 h 24439"/>
                      <a:gd name="connsiteX7" fmla="*/ 67210 w 103870"/>
                      <a:gd name="connsiteY7" fmla="*/ 12220 h 24439"/>
                      <a:gd name="connsiteX8" fmla="*/ 48880 w 103870"/>
                      <a:gd name="connsiteY8" fmla="*/ 6110 h 24439"/>
                      <a:gd name="connsiteX9" fmla="*/ 12220 w 103870"/>
                      <a:gd name="connsiteY9" fmla="*/ 0 h 24439"/>
                      <a:gd name="connsiteX10" fmla="*/ 0 w 103870"/>
                      <a:gd name="connsiteY10" fmla="*/ 6110 h 24439"/>
                      <a:gd name="connsiteX11" fmla="*/ 0 w 103870"/>
                      <a:gd name="connsiteY11" fmla="*/ 611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70" h="24439">
                        <a:moveTo>
                          <a:pt x="0" y="6110"/>
                        </a:moveTo>
                        <a:cubicBezTo>
                          <a:pt x="0" y="6110"/>
                          <a:pt x="6110" y="6110"/>
                          <a:pt x="18330" y="0"/>
                        </a:cubicBezTo>
                        <a:cubicBezTo>
                          <a:pt x="30550" y="0"/>
                          <a:pt x="42770" y="0"/>
                          <a:pt x="54990" y="0"/>
                        </a:cubicBezTo>
                        <a:cubicBezTo>
                          <a:pt x="61100" y="0"/>
                          <a:pt x="67210" y="6110"/>
                          <a:pt x="73320" y="6110"/>
                        </a:cubicBezTo>
                        <a:cubicBezTo>
                          <a:pt x="79430" y="6110"/>
                          <a:pt x="85540" y="12220"/>
                          <a:pt x="91650" y="12220"/>
                        </a:cubicBezTo>
                        <a:cubicBezTo>
                          <a:pt x="97760" y="18330"/>
                          <a:pt x="103870" y="24440"/>
                          <a:pt x="103870" y="24440"/>
                        </a:cubicBezTo>
                        <a:cubicBezTo>
                          <a:pt x="103870" y="24440"/>
                          <a:pt x="97760" y="24440"/>
                          <a:pt x="85540" y="18330"/>
                        </a:cubicBezTo>
                        <a:cubicBezTo>
                          <a:pt x="79430" y="18330"/>
                          <a:pt x="73320" y="18330"/>
                          <a:pt x="67210" y="12220"/>
                        </a:cubicBezTo>
                        <a:cubicBezTo>
                          <a:pt x="61100" y="12220"/>
                          <a:pt x="54990" y="12220"/>
                          <a:pt x="48880" y="6110"/>
                        </a:cubicBezTo>
                        <a:cubicBezTo>
                          <a:pt x="36660" y="6110"/>
                          <a:pt x="24440" y="0"/>
                          <a:pt x="12220" y="0"/>
                        </a:cubicBezTo>
                        <a:cubicBezTo>
                          <a:pt x="12220" y="6110"/>
                          <a:pt x="12220" y="6110"/>
                          <a:pt x="0" y="6110"/>
                        </a:cubicBezTo>
                        <a:cubicBezTo>
                          <a:pt x="6110" y="6110"/>
                          <a:pt x="0" y="6110"/>
                          <a:pt x="0" y="611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Shape 52">
                    <a:extLst>
                      <a:ext uri="{FF2B5EF4-FFF2-40B4-BE49-F238E27FC236}">
                        <a16:creationId xmlns:a16="http://schemas.microsoft.com/office/drawing/2014/main" id="{2C6E3397-D8E2-490E-8D13-557DD95A9CEB}"/>
                      </a:ext>
                    </a:extLst>
                  </p:cNvPr>
                  <p:cNvSpPr/>
                  <p:nvPr/>
                </p:nvSpPr>
                <p:spPr>
                  <a:xfrm>
                    <a:off x="819839" y="6902691"/>
                    <a:ext cx="134420" cy="24439"/>
                  </a:xfrm>
                  <a:custGeom>
                    <a:avLst/>
                    <a:gdLst>
                      <a:gd name="connsiteX0" fmla="*/ 0 w 134420"/>
                      <a:gd name="connsiteY0" fmla="*/ 24440 h 24439"/>
                      <a:gd name="connsiteX1" fmla="*/ 18330 w 134420"/>
                      <a:gd name="connsiteY1" fmla="*/ 12220 h 24439"/>
                      <a:gd name="connsiteX2" fmla="*/ 42770 w 134420"/>
                      <a:gd name="connsiteY2" fmla="*/ 6110 h 24439"/>
                      <a:gd name="connsiteX3" fmla="*/ 67210 w 134420"/>
                      <a:gd name="connsiteY3" fmla="*/ 0 h 24439"/>
                      <a:gd name="connsiteX4" fmla="*/ 79430 w 134420"/>
                      <a:gd name="connsiteY4" fmla="*/ 0 h 24439"/>
                      <a:gd name="connsiteX5" fmla="*/ 91650 w 134420"/>
                      <a:gd name="connsiteY5" fmla="*/ 0 h 24439"/>
                      <a:gd name="connsiteX6" fmla="*/ 103870 w 134420"/>
                      <a:gd name="connsiteY6" fmla="*/ 0 h 24439"/>
                      <a:gd name="connsiteX7" fmla="*/ 116090 w 134420"/>
                      <a:gd name="connsiteY7" fmla="*/ 6110 h 24439"/>
                      <a:gd name="connsiteX8" fmla="*/ 134420 w 134420"/>
                      <a:gd name="connsiteY8" fmla="*/ 18330 h 24439"/>
                      <a:gd name="connsiteX9" fmla="*/ 116090 w 134420"/>
                      <a:gd name="connsiteY9" fmla="*/ 18330 h 24439"/>
                      <a:gd name="connsiteX10" fmla="*/ 97760 w 134420"/>
                      <a:gd name="connsiteY10" fmla="*/ 18330 h 24439"/>
                      <a:gd name="connsiteX11" fmla="*/ 73320 w 134420"/>
                      <a:gd name="connsiteY11" fmla="*/ 18330 h 24439"/>
                      <a:gd name="connsiteX12" fmla="*/ 61100 w 134420"/>
                      <a:gd name="connsiteY12" fmla="*/ 18330 h 24439"/>
                      <a:gd name="connsiteX13" fmla="*/ 48880 w 134420"/>
                      <a:gd name="connsiteY13" fmla="*/ 18330 h 24439"/>
                      <a:gd name="connsiteX14" fmla="*/ 30550 w 134420"/>
                      <a:gd name="connsiteY14" fmla="*/ 24440 h 24439"/>
                      <a:gd name="connsiteX15" fmla="*/ 0 w 134420"/>
                      <a:gd name="connsiteY15" fmla="*/ 24440 h 24439"/>
                      <a:gd name="connsiteX16" fmla="*/ 0 w 134420"/>
                      <a:gd name="connsiteY16" fmla="*/ 2444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20" h="24439">
                        <a:moveTo>
                          <a:pt x="0" y="24440"/>
                        </a:moveTo>
                        <a:cubicBezTo>
                          <a:pt x="0" y="24440"/>
                          <a:pt x="6110" y="18330"/>
                          <a:pt x="18330" y="12220"/>
                        </a:cubicBezTo>
                        <a:cubicBezTo>
                          <a:pt x="24440" y="6110"/>
                          <a:pt x="30550" y="6110"/>
                          <a:pt x="42770" y="6110"/>
                        </a:cubicBezTo>
                        <a:cubicBezTo>
                          <a:pt x="48880" y="6110"/>
                          <a:pt x="61100" y="0"/>
                          <a:pt x="67210" y="0"/>
                        </a:cubicBezTo>
                        <a:cubicBezTo>
                          <a:pt x="73320" y="0"/>
                          <a:pt x="73320" y="0"/>
                          <a:pt x="79430" y="0"/>
                        </a:cubicBezTo>
                        <a:cubicBezTo>
                          <a:pt x="85540" y="0"/>
                          <a:pt x="85540" y="0"/>
                          <a:pt x="91650" y="0"/>
                        </a:cubicBezTo>
                        <a:cubicBezTo>
                          <a:pt x="97760" y="0"/>
                          <a:pt x="97760" y="0"/>
                          <a:pt x="103870" y="0"/>
                        </a:cubicBezTo>
                        <a:cubicBezTo>
                          <a:pt x="109980" y="0"/>
                          <a:pt x="109980" y="0"/>
                          <a:pt x="116090" y="6110"/>
                        </a:cubicBezTo>
                        <a:cubicBezTo>
                          <a:pt x="128310" y="12220"/>
                          <a:pt x="134420" y="18330"/>
                          <a:pt x="134420" y="18330"/>
                        </a:cubicBezTo>
                        <a:cubicBezTo>
                          <a:pt x="134420" y="18330"/>
                          <a:pt x="128310" y="18330"/>
                          <a:pt x="116090" y="18330"/>
                        </a:cubicBezTo>
                        <a:cubicBezTo>
                          <a:pt x="109980" y="18330"/>
                          <a:pt x="103870" y="18330"/>
                          <a:pt x="97760" y="18330"/>
                        </a:cubicBezTo>
                        <a:cubicBezTo>
                          <a:pt x="91650" y="18330"/>
                          <a:pt x="79430" y="18330"/>
                          <a:pt x="73320" y="18330"/>
                        </a:cubicBezTo>
                        <a:cubicBezTo>
                          <a:pt x="67210" y="18330"/>
                          <a:pt x="67210" y="18330"/>
                          <a:pt x="61100" y="18330"/>
                        </a:cubicBezTo>
                        <a:cubicBezTo>
                          <a:pt x="54990" y="18330"/>
                          <a:pt x="54990" y="18330"/>
                          <a:pt x="48880" y="18330"/>
                        </a:cubicBezTo>
                        <a:cubicBezTo>
                          <a:pt x="42770" y="18330"/>
                          <a:pt x="36660" y="18330"/>
                          <a:pt x="30550" y="24440"/>
                        </a:cubicBezTo>
                        <a:cubicBezTo>
                          <a:pt x="18330" y="18330"/>
                          <a:pt x="12220" y="18330"/>
                          <a:pt x="0" y="24440"/>
                        </a:cubicBezTo>
                        <a:cubicBezTo>
                          <a:pt x="6110" y="24440"/>
                          <a:pt x="0" y="24440"/>
                          <a:pt x="0" y="2444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6FD1DAB5-0D7B-48A8-9C33-92A32E7C6FF1}"/>
                      </a:ext>
                    </a:extLst>
                  </p:cNvPr>
                  <p:cNvSpPr/>
                  <p:nvPr/>
                </p:nvSpPr>
                <p:spPr>
                  <a:xfrm>
                    <a:off x="813729" y="6976011"/>
                    <a:ext cx="116090" cy="36660"/>
                  </a:xfrm>
                  <a:custGeom>
                    <a:avLst/>
                    <a:gdLst>
                      <a:gd name="connsiteX0" fmla="*/ 0 w 116090"/>
                      <a:gd name="connsiteY0" fmla="*/ 36660 h 36660"/>
                      <a:gd name="connsiteX1" fmla="*/ 0 w 116090"/>
                      <a:gd name="connsiteY1" fmla="*/ 36660 h 36660"/>
                      <a:gd name="connsiteX2" fmla="*/ 12220 w 116090"/>
                      <a:gd name="connsiteY2" fmla="*/ 18330 h 36660"/>
                      <a:gd name="connsiteX3" fmla="*/ 30550 w 116090"/>
                      <a:gd name="connsiteY3" fmla="*/ 6110 h 36660"/>
                      <a:gd name="connsiteX4" fmla="*/ 42770 w 116090"/>
                      <a:gd name="connsiteY4" fmla="*/ 0 h 36660"/>
                      <a:gd name="connsiteX5" fmla="*/ 54990 w 116090"/>
                      <a:gd name="connsiteY5" fmla="*/ 0 h 36660"/>
                      <a:gd name="connsiteX6" fmla="*/ 67210 w 116090"/>
                      <a:gd name="connsiteY6" fmla="*/ 0 h 36660"/>
                      <a:gd name="connsiteX7" fmla="*/ 79430 w 116090"/>
                      <a:gd name="connsiteY7" fmla="*/ 0 h 36660"/>
                      <a:gd name="connsiteX8" fmla="*/ 97760 w 116090"/>
                      <a:gd name="connsiteY8" fmla="*/ 6110 h 36660"/>
                      <a:gd name="connsiteX9" fmla="*/ 116090 w 116090"/>
                      <a:gd name="connsiteY9" fmla="*/ 18330 h 36660"/>
                      <a:gd name="connsiteX10" fmla="*/ 97760 w 116090"/>
                      <a:gd name="connsiteY10" fmla="*/ 18330 h 36660"/>
                      <a:gd name="connsiteX11" fmla="*/ 85540 w 116090"/>
                      <a:gd name="connsiteY11" fmla="*/ 18330 h 36660"/>
                      <a:gd name="connsiteX12" fmla="*/ 73320 w 116090"/>
                      <a:gd name="connsiteY12" fmla="*/ 18330 h 36660"/>
                      <a:gd name="connsiteX13" fmla="*/ 61100 w 116090"/>
                      <a:gd name="connsiteY13" fmla="*/ 18330 h 36660"/>
                      <a:gd name="connsiteX14" fmla="*/ 48880 w 116090"/>
                      <a:gd name="connsiteY14" fmla="*/ 18330 h 36660"/>
                      <a:gd name="connsiteX15" fmla="*/ 36660 w 116090"/>
                      <a:gd name="connsiteY15" fmla="*/ 18330 h 36660"/>
                      <a:gd name="connsiteX16" fmla="*/ 24440 w 116090"/>
                      <a:gd name="connsiteY16" fmla="*/ 18330 h 36660"/>
                      <a:gd name="connsiteX17" fmla="*/ 12220 w 116090"/>
                      <a:gd name="connsiteY17" fmla="*/ 18330 h 36660"/>
                      <a:gd name="connsiteX18" fmla="*/ 6110 w 116090"/>
                      <a:gd name="connsiteY18" fmla="*/ 18330 h 36660"/>
                      <a:gd name="connsiteX19" fmla="*/ 0 w 116090"/>
                      <a:gd name="connsiteY19" fmla="*/ 36660 h 36660"/>
                      <a:gd name="connsiteX20" fmla="*/ 0 w 116090"/>
                      <a:gd name="connsiteY20" fmla="*/ 36660 h 3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090" h="36660">
                        <a:moveTo>
                          <a:pt x="0" y="36660"/>
                        </a:moveTo>
                        <a:cubicBezTo>
                          <a:pt x="0" y="36660"/>
                          <a:pt x="0" y="36660"/>
                          <a:pt x="0" y="36660"/>
                        </a:cubicBezTo>
                        <a:cubicBezTo>
                          <a:pt x="6110" y="30550"/>
                          <a:pt x="12220" y="24440"/>
                          <a:pt x="12220" y="18330"/>
                        </a:cubicBezTo>
                        <a:cubicBezTo>
                          <a:pt x="18330" y="18330"/>
                          <a:pt x="24440" y="12220"/>
                          <a:pt x="30550" y="6110"/>
                        </a:cubicBezTo>
                        <a:cubicBezTo>
                          <a:pt x="36660" y="6110"/>
                          <a:pt x="36660" y="6110"/>
                          <a:pt x="42770" y="0"/>
                        </a:cubicBezTo>
                        <a:cubicBezTo>
                          <a:pt x="48880" y="0"/>
                          <a:pt x="48880" y="0"/>
                          <a:pt x="54990" y="0"/>
                        </a:cubicBezTo>
                        <a:cubicBezTo>
                          <a:pt x="61100" y="0"/>
                          <a:pt x="61100" y="0"/>
                          <a:pt x="67210" y="0"/>
                        </a:cubicBezTo>
                        <a:cubicBezTo>
                          <a:pt x="73320" y="0"/>
                          <a:pt x="73320" y="0"/>
                          <a:pt x="79430" y="0"/>
                        </a:cubicBezTo>
                        <a:cubicBezTo>
                          <a:pt x="85540" y="0"/>
                          <a:pt x="91650" y="6110"/>
                          <a:pt x="97760" y="6110"/>
                        </a:cubicBezTo>
                        <a:cubicBezTo>
                          <a:pt x="109980" y="12220"/>
                          <a:pt x="116090" y="18330"/>
                          <a:pt x="116090" y="18330"/>
                        </a:cubicBezTo>
                        <a:cubicBezTo>
                          <a:pt x="116090" y="18330"/>
                          <a:pt x="109980" y="18330"/>
                          <a:pt x="97760" y="18330"/>
                        </a:cubicBezTo>
                        <a:cubicBezTo>
                          <a:pt x="97760" y="18330"/>
                          <a:pt x="91650" y="18330"/>
                          <a:pt x="85540" y="18330"/>
                        </a:cubicBezTo>
                        <a:cubicBezTo>
                          <a:pt x="79430" y="18330"/>
                          <a:pt x="79430" y="18330"/>
                          <a:pt x="73320" y="18330"/>
                        </a:cubicBezTo>
                        <a:cubicBezTo>
                          <a:pt x="67210" y="18330"/>
                          <a:pt x="67210" y="18330"/>
                          <a:pt x="61100" y="18330"/>
                        </a:cubicBezTo>
                        <a:cubicBezTo>
                          <a:pt x="54990" y="18330"/>
                          <a:pt x="54990" y="18330"/>
                          <a:pt x="48880" y="18330"/>
                        </a:cubicBezTo>
                        <a:cubicBezTo>
                          <a:pt x="42770" y="18330"/>
                          <a:pt x="42770" y="18330"/>
                          <a:pt x="36660" y="18330"/>
                        </a:cubicBezTo>
                        <a:cubicBezTo>
                          <a:pt x="30550" y="18330"/>
                          <a:pt x="30550" y="18330"/>
                          <a:pt x="24440" y="18330"/>
                        </a:cubicBezTo>
                        <a:cubicBezTo>
                          <a:pt x="18330" y="18330"/>
                          <a:pt x="18330" y="18330"/>
                          <a:pt x="12220" y="18330"/>
                        </a:cubicBezTo>
                        <a:cubicBezTo>
                          <a:pt x="6110" y="18330"/>
                          <a:pt x="6110" y="18330"/>
                          <a:pt x="6110" y="18330"/>
                        </a:cubicBezTo>
                        <a:cubicBezTo>
                          <a:pt x="12220" y="30550"/>
                          <a:pt x="6110" y="36660"/>
                          <a:pt x="0" y="36660"/>
                        </a:cubicBezTo>
                        <a:cubicBezTo>
                          <a:pt x="0" y="36660"/>
                          <a:pt x="0" y="36660"/>
                          <a:pt x="0" y="3666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 name="Freeform: Shape 47">
                <a:extLst>
                  <a:ext uri="{FF2B5EF4-FFF2-40B4-BE49-F238E27FC236}">
                    <a16:creationId xmlns:a16="http://schemas.microsoft.com/office/drawing/2014/main" id="{3C515772-789D-45AB-95A5-1106D1D0D932}"/>
                  </a:ext>
                </a:extLst>
              </p:cNvPr>
              <p:cNvSpPr/>
              <p:nvPr/>
            </p:nvSpPr>
            <p:spPr>
              <a:xfrm>
                <a:off x="660979" y="6493321"/>
                <a:ext cx="1264770" cy="1032843"/>
              </a:xfrm>
              <a:custGeom>
                <a:avLst/>
                <a:gdLst>
                  <a:gd name="connsiteX0" fmla="*/ 1026481 w 1264770"/>
                  <a:gd name="connsiteY0" fmla="*/ 665989 h 1032843"/>
                  <a:gd name="connsiteX1" fmla="*/ 1020371 w 1264770"/>
                  <a:gd name="connsiteY1" fmla="*/ 672099 h 1032843"/>
                  <a:gd name="connsiteX2" fmla="*/ 1124241 w 1264770"/>
                  <a:gd name="connsiteY2" fmla="*/ 702649 h 1032843"/>
                  <a:gd name="connsiteX3" fmla="*/ 1075361 w 1264770"/>
                  <a:gd name="connsiteY3" fmla="*/ 806519 h 1032843"/>
                  <a:gd name="connsiteX4" fmla="*/ 977601 w 1264770"/>
                  <a:gd name="connsiteY4" fmla="*/ 757639 h 1032843"/>
                  <a:gd name="connsiteX5" fmla="*/ 971491 w 1264770"/>
                  <a:gd name="connsiteY5" fmla="*/ 769859 h 1032843"/>
                  <a:gd name="connsiteX6" fmla="*/ 635440 w 1264770"/>
                  <a:gd name="connsiteY6" fmla="*/ 586559 h 1032843"/>
                  <a:gd name="connsiteX7" fmla="*/ 562120 w 1264770"/>
                  <a:gd name="connsiteY7" fmla="*/ 494909 h 1032843"/>
                  <a:gd name="connsiteX8" fmla="*/ 568230 w 1264770"/>
                  <a:gd name="connsiteY8" fmla="*/ 513239 h 1032843"/>
                  <a:gd name="connsiteX9" fmla="*/ 916501 w 1264770"/>
                  <a:gd name="connsiteY9" fmla="*/ 739309 h 1032843"/>
                  <a:gd name="connsiteX10" fmla="*/ 830961 w 1264770"/>
                  <a:gd name="connsiteY10" fmla="*/ 855399 h 1032843"/>
                  <a:gd name="connsiteX11" fmla="*/ 494910 w 1264770"/>
                  <a:gd name="connsiteY11" fmla="*/ 690429 h 1032843"/>
                  <a:gd name="connsiteX12" fmla="*/ 323830 w 1264770"/>
                  <a:gd name="connsiteY12" fmla="*/ 574339 h 1032843"/>
                  <a:gd name="connsiteX13" fmla="*/ 171080 w 1264770"/>
                  <a:gd name="connsiteY13" fmla="*/ 531569 h 1032843"/>
                  <a:gd name="connsiteX14" fmla="*/ 311610 w 1264770"/>
                  <a:gd name="connsiteY14" fmla="*/ 507129 h 1032843"/>
                  <a:gd name="connsiteX15" fmla="*/ 177190 w 1264770"/>
                  <a:gd name="connsiteY15" fmla="*/ 446029 h 1032843"/>
                  <a:gd name="connsiteX16" fmla="*/ 323830 w 1264770"/>
                  <a:gd name="connsiteY16" fmla="*/ 421589 h 1032843"/>
                  <a:gd name="connsiteX17" fmla="*/ 189410 w 1264770"/>
                  <a:gd name="connsiteY17" fmla="*/ 366600 h 1032843"/>
                  <a:gd name="connsiteX18" fmla="*/ 268840 w 1264770"/>
                  <a:gd name="connsiteY18" fmla="*/ 336050 h 1032843"/>
                  <a:gd name="connsiteX19" fmla="*/ 360490 w 1264770"/>
                  <a:gd name="connsiteY19" fmla="*/ 311610 h 1032843"/>
                  <a:gd name="connsiteX20" fmla="*/ 61100 w 1264770"/>
                  <a:gd name="connsiteY20" fmla="*/ 42770 h 1032843"/>
                  <a:gd name="connsiteX21" fmla="*/ 6110 w 1264770"/>
                  <a:gd name="connsiteY21" fmla="*/ 0 h 1032843"/>
                  <a:gd name="connsiteX22" fmla="*/ 0 w 1264770"/>
                  <a:gd name="connsiteY22" fmla="*/ 18330 h 1032843"/>
                  <a:gd name="connsiteX23" fmla="*/ 183300 w 1264770"/>
                  <a:gd name="connsiteY23" fmla="*/ 140530 h 1032843"/>
                  <a:gd name="connsiteX24" fmla="*/ 299390 w 1264770"/>
                  <a:gd name="connsiteY24" fmla="*/ 238290 h 1032843"/>
                  <a:gd name="connsiteX25" fmla="*/ 219960 w 1264770"/>
                  <a:gd name="connsiteY25" fmla="*/ 323830 h 1032843"/>
                  <a:gd name="connsiteX26" fmla="*/ 158860 w 1264770"/>
                  <a:gd name="connsiteY26" fmla="*/ 433809 h 1032843"/>
                  <a:gd name="connsiteX27" fmla="*/ 146640 w 1264770"/>
                  <a:gd name="connsiteY27" fmla="*/ 525459 h 1032843"/>
                  <a:gd name="connsiteX28" fmla="*/ 262730 w 1264770"/>
                  <a:gd name="connsiteY28" fmla="*/ 684319 h 1032843"/>
                  <a:gd name="connsiteX29" fmla="*/ 262730 w 1264770"/>
                  <a:gd name="connsiteY29" fmla="*/ 604889 h 1032843"/>
                  <a:gd name="connsiteX30" fmla="*/ 293280 w 1264770"/>
                  <a:gd name="connsiteY30" fmla="*/ 604889 h 1032843"/>
                  <a:gd name="connsiteX31" fmla="*/ 531570 w 1264770"/>
                  <a:gd name="connsiteY31" fmla="*/ 745419 h 1032843"/>
                  <a:gd name="connsiteX32" fmla="*/ 1075361 w 1264770"/>
                  <a:gd name="connsiteY32" fmla="*/ 1032589 h 1032843"/>
                  <a:gd name="connsiteX33" fmla="*/ 1264771 w 1264770"/>
                  <a:gd name="connsiteY33" fmla="*/ 763749 h 1032843"/>
                  <a:gd name="connsiteX34" fmla="*/ 1026481 w 1264770"/>
                  <a:gd name="connsiteY34" fmla="*/ 665989 h 103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64770" h="1032843">
                    <a:moveTo>
                      <a:pt x="1026481" y="665989"/>
                    </a:moveTo>
                    <a:lnTo>
                      <a:pt x="1020371" y="672099"/>
                    </a:lnTo>
                    <a:cubicBezTo>
                      <a:pt x="1044811" y="678209"/>
                      <a:pt x="1087581" y="684319"/>
                      <a:pt x="1124241" y="702649"/>
                    </a:cubicBezTo>
                    <a:cubicBezTo>
                      <a:pt x="1154791" y="720979"/>
                      <a:pt x="1087581" y="794299"/>
                      <a:pt x="1075361" y="806519"/>
                    </a:cubicBezTo>
                    <a:cubicBezTo>
                      <a:pt x="1069251" y="824849"/>
                      <a:pt x="1050921" y="794299"/>
                      <a:pt x="977601" y="757639"/>
                    </a:cubicBezTo>
                    <a:lnTo>
                      <a:pt x="971491" y="769859"/>
                    </a:lnTo>
                    <a:cubicBezTo>
                      <a:pt x="971491" y="769859"/>
                      <a:pt x="812631" y="684319"/>
                      <a:pt x="635440" y="586559"/>
                    </a:cubicBezTo>
                    <a:cubicBezTo>
                      <a:pt x="604890" y="562119"/>
                      <a:pt x="580450" y="531569"/>
                      <a:pt x="562120" y="494909"/>
                    </a:cubicBezTo>
                    <a:cubicBezTo>
                      <a:pt x="562120" y="501019"/>
                      <a:pt x="562120" y="507129"/>
                      <a:pt x="568230" y="513239"/>
                    </a:cubicBezTo>
                    <a:cubicBezTo>
                      <a:pt x="598780" y="653769"/>
                      <a:pt x="678210" y="604889"/>
                      <a:pt x="916501" y="739309"/>
                    </a:cubicBezTo>
                    <a:cubicBezTo>
                      <a:pt x="1154791" y="873729"/>
                      <a:pt x="1032591" y="959269"/>
                      <a:pt x="830961" y="855399"/>
                    </a:cubicBezTo>
                    <a:cubicBezTo>
                      <a:pt x="629330" y="751529"/>
                      <a:pt x="537680" y="678209"/>
                      <a:pt x="494910" y="690429"/>
                    </a:cubicBezTo>
                    <a:cubicBezTo>
                      <a:pt x="403260" y="708759"/>
                      <a:pt x="348270" y="580449"/>
                      <a:pt x="323830" y="574339"/>
                    </a:cubicBezTo>
                    <a:cubicBezTo>
                      <a:pt x="262730" y="568229"/>
                      <a:pt x="177190" y="562119"/>
                      <a:pt x="171080" y="531569"/>
                    </a:cubicBezTo>
                    <a:cubicBezTo>
                      <a:pt x="171080" y="501019"/>
                      <a:pt x="177190" y="482689"/>
                      <a:pt x="311610" y="507129"/>
                    </a:cubicBezTo>
                    <a:cubicBezTo>
                      <a:pt x="244400" y="452139"/>
                      <a:pt x="171080" y="476579"/>
                      <a:pt x="177190" y="446029"/>
                    </a:cubicBezTo>
                    <a:cubicBezTo>
                      <a:pt x="183300" y="421589"/>
                      <a:pt x="219960" y="415479"/>
                      <a:pt x="323830" y="421589"/>
                    </a:cubicBezTo>
                    <a:cubicBezTo>
                      <a:pt x="250510" y="372709"/>
                      <a:pt x="183300" y="397149"/>
                      <a:pt x="189410" y="366600"/>
                    </a:cubicBezTo>
                    <a:cubicBezTo>
                      <a:pt x="195520" y="342159"/>
                      <a:pt x="219960" y="323830"/>
                      <a:pt x="268840" y="336050"/>
                    </a:cubicBezTo>
                    <a:cubicBezTo>
                      <a:pt x="317720" y="342159"/>
                      <a:pt x="366600" y="372709"/>
                      <a:pt x="360490" y="311610"/>
                    </a:cubicBezTo>
                    <a:cubicBezTo>
                      <a:pt x="329940" y="158860"/>
                      <a:pt x="177190" y="91650"/>
                      <a:pt x="61100" y="42770"/>
                    </a:cubicBezTo>
                    <a:cubicBezTo>
                      <a:pt x="18330" y="24440"/>
                      <a:pt x="6110" y="12220"/>
                      <a:pt x="6110" y="0"/>
                    </a:cubicBezTo>
                    <a:cubicBezTo>
                      <a:pt x="0" y="6110"/>
                      <a:pt x="0" y="12220"/>
                      <a:pt x="0" y="18330"/>
                    </a:cubicBezTo>
                    <a:cubicBezTo>
                      <a:pt x="0" y="54990"/>
                      <a:pt x="79430" y="73320"/>
                      <a:pt x="183300" y="140530"/>
                    </a:cubicBezTo>
                    <a:cubicBezTo>
                      <a:pt x="287170" y="207740"/>
                      <a:pt x="299390" y="238290"/>
                      <a:pt x="299390" y="238290"/>
                    </a:cubicBezTo>
                    <a:cubicBezTo>
                      <a:pt x="299390" y="238290"/>
                      <a:pt x="207740" y="268840"/>
                      <a:pt x="219960" y="323830"/>
                    </a:cubicBezTo>
                    <a:cubicBezTo>
                      <a:pt x="164970" y="336050"/>
                      <a:pt x="140530" y="403259"/>
                      <a:pt x="158860" y="433809"/>
                    </a:cubicBezTo>
                    <a:cubicBezTo>
                      <a:pt x="116090" y="488799"/>
                      <a:pt x="146640" y="525459"/>
                      <a:pt x="146640" y="525459"/>
                    </a:cubicBezTo>
                    <a:cubicBezTo>
                      <a:pt x="140530" y="604889"/>
                      <a:pt x="207740" y="690429"/>
                      <a:pt x="262730" y="684319"/>
                    </a:cubicBezTo>
                    <a:cubicBezTo>
                      <a:pt x="317720" y="678209"/>
                      <a:pt x="293280" y="617109"/>
                      <a:pt x="262730" y="604889"/>
                    </a:cubicBezTo>
                    <a:cubicBezTo>
                      <a:pt x="293280" y="604889"/>
                      <a:pt x="293280" y="604889"/>
                      <a:pt x="293280" y="604889"/>
                    </a:cubicBezTo>
                    <a:cubicBezTo>
                      <a:pt x="293280" y="604889"/>
                      <a:pt x="336050" y="794299"/>
                      <a:pt x="531570" y="745419"/>
                    </a:cubicBezTo>
                    <a:cubicBezTo>
                      <a:pt x="806521" y="934829"/>
                      <a:pt x="1014261" y="1038699"/>
                      <a:pt x="1075361" y="1032589"/>
                    </a:cubicBezTo>
                    <a:cubicBezTo>
                      <a:pt x="1136461" y="1026479"/>
                      <a:pt x="1264771" y="763749"/>
                      <a:pt x="1264771" y="763749"/>
                    </a:cubicBezTo>
                    <a:cubicBezTo>
                      <a:pt x="1264771" y="763749"/>
                      <a:pt x="1154791" y="665989"/>
                      <a:pt x="1026481" y="665989"/>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83" name="Group 282">
            <a:extLst>
              <a:ext uri="{FF2B5EF4-FFF2-40B4-BE49-F238E27FC236}">
                <a16:creationId xmlns:a16="http://schemas.microsoft.com/office/drawing/2014/main" id="{FCE65583-FAE3-4F41-9B74-CE0CF493069B}"/>
              </a:ext>
            </a:extLst>
          </p:cNvPr>
          <p:cNvGrpSpPr/>
          <p:nvPr/>
        </p:nvGrpSpPr>
        <p:grpSpPr>
          <a:xfrm>
            <a:off x="13569855" y="1141879"/>
            <a:ext cx="4439894" cy="8821790"/>
            <a:chOff x="15468600" y="4576224"/>
            <a:chExt cx="2819400" cy="5601970"/>
          </a:xfrm>
        </p:grpSpPr>
        <p:grpSp>
          <p:nvGrpSpPr>
            <p:cNvPr id="284" name="Graphic 2">
              <a:extLst>
                <a:ext uri="{FF2B5EF4-FFF2-40B4-BE49-F238E27FC236}">
                  <a16:creationId xmlns:a16="http://schemas.microsoft.com/office/drawing/2014/main" id="{74A59331-635D-44BA-A835-50F6417DD7DB}"/>
                </a:ext>
              </a:extLst>
            </p:cNvPr>
            <p:cNvGrpSpPr/>
            <p:nvPr/>
          </p:nvGrpSpPr>
          <p:grpSpPr>
            <a:xfrm>
              <a:off x="15468600" y="4576224"/>
              <a:ext cx="2819400" cy="5601970"/>
              <a:chOff x="7167990" y="1380417"/>
              <a:chExt cx="3459476" cy="6737494"/>
            </a:xfrm>
          </p:grpSpPr>
          <p:grpSp>
            <p:nvGrpSpPr>
              <p:cNvPr id="303" name="Graphic 2">
                <a:extLst>
                  <a:ext uri="{FF2B5EF4-FFF2-40B4-BE49-F238E27FC236}">
                    <a16:creationId xmlns:a16="http://schemas.microsoft.com/office/drawing/2014/main" id="{43D36190-DC1A-4B3F-A489-CFD6756616E1}"/>
                  </a:ext>
                </a:extLst>
              </p:cNvPr>
              <p:cNvGrpSpPr/>
              <p:nvPr/>
            </p:nvGrpSpPr>
            <p:grpSpPr>
              <a:xfrm>
                <a:off x="8394763" y="6202570"/>
                <a:ext cx="1606184" cy="292934"/>
                <a:chOff x="8394763" y="6202570"/>
                <a:chExt cx="1606184" cy="292934"/>
              </a:xfrm>
            </p:grpSpPr>
            <p:sp>
              <p:nvSpPr>
                <p:cNvPr id="512" name="Freeform: Shape 511">
                  <a:extLst>
                    <a:ext uri="{FF2B5EF4-FFF2-40B4-BE49-F238E27FC236}">
                      <a16:creationId xmlns:a16="http://schemas.microsoft.com/office/drawing/2014/main" id="{DDA30208-23F3-4D78-94FE-02340B48157C}"/>
                    </a:ext>
                  </a:extLst>
                </p:cNvPr>
                <p:cNvSpPr/>
                <p:nvPr/>
              </p:nvSpPr>
              <p:spPr>
                <a:xfrm>
                  <a:off x="8411563" y="6217593"/>
                  <a:ext cx="1589384" cy="255378"/>
                </a:xfrm>
                <a:custGeom>
                  <a:avLst/>
                  <a:gdLst>
                    <a:gd name="connsiteX0" fmla="*/ 1573684 w 1589384"/>
                    <a:gd name="connsiteY0" fmla="*/ 0 h 255378"/>
                    <a:gd name="connsiteX1" fmla="*/ 1445995 w 1589384"/>
                    <a:gd name="connsiteY1" fmla="*/ 30044 h 255378"/>
                    <a:gd name="connsiteX2" fmla="*/ 1295772 w 1589384"/>
                    <a:gd name="connsiteY2" fmla="*/ 60089 h 255378"/>
                    <a:gd name="connsiteX3" fmla="*/ 987816 w 1589384"/>
                    <a:gd name="connsiteY3" fmla="*/ 52578 h 255378"/>
                    <a:gd name="connsiteX4" fmla="*/ 386924 w 1589384"/>
                    <a:gd name="connsiteY4" fmla="*/ 30044 h 255378"/>
                    <a:gd name="connsiteX5" fmla="*/ 86478 w 1589384"/>
                    <a:gd name="connsiteY5" fmla="*/ 7511 h 255378"/>
                    <a:gd name="connsiteX6" fmla="*/ 3856 w 1589384"/>
                    <a:gd name="connsiteY6" fmla="*/ 37556 h 255378"/>
                    <a:gd name="connsiteX7" fmla="*/ 131545 w 1589384"/>
                    <a:gd name="connsiteY7" fmla="*/ 127689 h 255378"/>
                    <a:gd name="connsiteX8" fmla="*/ 785014 w 1589384"/>
                    <a:gd name="connsiteY8" fmla="*/ 255378 h 255378"/>
                    <a:gd name="connsiteX9" fmla="*/ 1303283 w 1589384"/>
                    <a:gd name="connsiteY9" fmla="*/ 180267 h 255378"/>
                    <a:gd name="connsiteX10" fmla="*/ 1438484 w 1589384"/>
                    <a:gd name="connsiteY10" fmla="*/ 112667 h 255378"/>
                    <a:gd name="connsiteX11" fmla="*/ 1581196 w 1589384"/>
                    <a:gd name="connsiteY11" fmla="*/ 7511 h 255378"/>
                    <a:gd name="connsiteX12" fmla="*/ 1573684 w 1589384"/>
                    <a:gd name="connsiteY12" fmla="*/ 0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384" h="255378">
                      <a:moveTo>
                        <a:pt x="1573684" y="0"/>
                      </a:moveTo>
                      <a:cubicBezTo>
                        <a:pt x="1528618" y="0"/>
                        <a:pt x="1491062" y="15022"/>
                        <a:pt x="1445995" y="30044"/>
                      </a:cubicBezTo>
                      <a:cubicBezTo>
                        <a:pt x="1393418" y="45067"/>
                        <a:pt x="1348350" y="52578"/>
                        <a:pt x="1295772" y="60089"/>
                      </a:cubicBezTo>
                      <a:cubicBezTo>
                        <a:pt x="1190616" y="67600"/>
                        <a:pt x="1092972" y="60089"/>
                        <a:pt x="987816" y="52578"/>
                      </a:cubicBezTo>
                      <a:cubicBezTo>
                        <a:pt x="785014" y="45067"/>
                        <a:pt x="582214" y="45067"/>
                        <a:pt x="386924" y="30044"/>
                      </a:cubicBezTo>
                      <a:cubicBezTo>
                        <a:pt x="289279" y="22533"/>
                        <a:pt x="184123" y="30044"/>
                        <a:pt x="86478" y="7511"/>
                      </a:cubicBezTo>
                      <a:cubicBezTo>
                        <a:pt x="63945" y="0"/>
                        <a:pt x="-18678" y="0"/>
                        <a:pt x="3856" y="37556"/>
                      </a:cubicBezTo>
                      <a:cubicBezTo>
                        <a:pt x="33900" y="82622"/>
                        <a:pt x="86478" y="112667"/>
                        <a:pt x="131545" y="127689"/>
                      </a:cubicBezTo>
                      <a:cubicBezTo>
                        <a:pt x="341857" y="210312"/>
                        <a:pt x="559680" y="255378"/>
                        <a:pt x="785014" y="255378"/>
                      </a:cubicBezTo>
                      <a:cubicBezTo>
                        <a:pt x="957771" y="255378"/>
                        <a:pt x="1138039" y="240356"/>
                        <a:pt x="1303283" y="180267"/>
                      </a:cubicBezTo>
                      <a:cubicBezTo>
                        <a:pt x="1348350" y="165245"/>
                        <a:pt x="1393418" y="142711"/>
                        <a:pt x="1438484" y="112667"/>
                      </a:cubicBezTo>
                      <a:cubicBezTo>
                        <a:pt x="1491062" y="82622"/>
                        <a:pt x="1536129" y="45067"/>
                        <a:pt x="1581196" y="7511"/>
                      </a:cubicBezTo>
                      <a:cubicBezTo>
                        <a:pt x="1596218" y="15022"/>
                        <a:pt x="1588707" y="0"/>
                        <a:pt x="1573684" y="0"/>
                      </a:cubicBezTo>
                      <a:close/>
                    </a:path>
                  </a:pathLst>
                </a:custGeom>
                <a:solidFill>
                  <a:srgbClr val="6C2D2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 name="Freeform: Shape 512">
                  <a:extLst>
                    <a:ext uri="{FF2B5EF4-FFF2-40B4-BE49-F238E27FC236}">
                      <a16:creationId xmlns:a16="http://schemas.microsoft.com/office/drawing/2014/main" id="{F76179C0-B3E4-496C-974D-847D50CBA6F9}"/>
                    </a:ext>
                  </a:extLst>
                </p:cNvPr>
                <p:cNvSpPr/>
                <p:nvPr/>
              </p:nvSpPr>
              <p:spPr>
                <a:xfrm>
                  <a:off x="8394763" y="6202570"/>
                  <a:ext cx="1605506" cy="292934"/>
                </a:xfrm>
                <a:custGeom>
                  <a:avLst/>
                  <a:gdLst>
                    <a:gd name="connsiteX0" fmla="*/ 846882 w 1605506"/>
                    <a:gd name="connsiteY0" fmla="*/ 292935 h 292934"/>
                    <a:gd name="connsiteX1" fmla="*/ 846882 w 1605506"/>
                    <a:gd name="connsiteY1" fmla="*/ 292935 h 292934"/>
                    <a:gd name="connsiteX2" fmla="*/ 801814 w 1605506"/>
                    <a:gd name="connsiteY2" fmla="*/ 292935 h 292934"/>
                    <a:gd name="connsiteX3" fmla="*/ 140834 w 1605506"/>
                    <a:gd name="connsiteY3" fmla="*/ 165245 h 292934"/>
                    <a:gd name="connsiteX4" fmla="*/ 5633 w 1605506"/>
                    <a:gd name="connsiteY4" fmla="*/ 67600 h 292934"/>
                    <a:gd name="connsiteX5" fmla="*/ 5633 w 1605506"/>
                    <a:gd name="connsiteY5" fmla="*/ 37556 h 292934"/>
                    <a:gd name="connsiteX6" fmla="*/ 65723 w 1605506"/>
                    <a:gd name="connsiteY6" fmla="*/ 15023 h 292934"/>
                    <a:gd name="connsiteX7" fmla="*/ 95767 w 1605506"/>
                    <a:gd name="connsiteY7" fmla="*/ 15023 h 292934"/>
                    <a:gd name="connsiteX8" fmla="*/ 306079 w 1605506"/>
                    <a:gd name="connsiteY8" fmla="*/ 30045 h 292934"/>
                    <a:gd name="connsiteX9" fmla="*/ 396213 w 1605506"/>
                    <a:gd name="connsiteY9" fmla="*/ 30045 h 292934"/>
                    <a:gd name="connsiteX10" fmla="*/ 726703 w 1605506"/>
                    <a:gd name="connsiteY10" fmla="*/ 45067 h 292934"/>
                    <a:gd name="connsiteX11" fmla="*/ 997105 w 1605506"/>
                    <a:gd name="connsiteY11" fmla="*/ 52578 h 292934"/>
                    <a:gd name="connsiteX12" fmla="*/ 1064704 w 1605506"/>
                    <a:gd name="connsiteY12" fmla="*/ 52578 h 292934"/>
                    <a:gd name="connsiteX13" fmla="*/ 1214927 w 1605506"/>
                    <a:gd name="connsiteY13" fmla="*/ 60089 h 292934"/>
                    <a:gd name="connsiteX14" fmla="*/ 1305061 w 1605506"/>
                    <a:gd name="connsiteY14" fmla="*/ 60089 h 292934"/>
                    <a:gd name="connsiteX15" fmla="*/ 1455284 w 1605506"/>
                    <a:gd name="connsiteY15" fmla="*/ 30045 h 292934"/>
                    <a:gd name="connsiteX16" fmla="*/ 1455284 w 1605506"/>
                    <a:gd name="connsiteY16" fmla="*/ 30045 h 292934"/>
                    <a:gd name="connsiteX17" fmla="*/ 1582973 w 1605506"/>
                    <a:gd name="connsiteY17" fmla="*/ 0 h 292934"/>
                    <a:gd name="connsiteX18" fmla="*/ 1582973 w 1605506"/>
                    <a:gd name="connsiteY18" fmla="*/ 0 h 292934"/>
                    <a:gd name="connsiteX19" fmla="*/ 1605507 w 1605506"/>
                    <a:gd name="connsiteY19" fmla="*/ 15023 h 292934"/>
                    <a:gd name="connsiteX20" fmla="*/ 1597996 w 1605506"/>
                    <a:gd name="connsiteY20" fmla="*/ 37556 h 292934"/>
                    <a:gd name="connsiteX21" fmla="*/ 1455284 w 1605506"/>
                    <a:gd name="connsiteY21" fmla="*/ 142712 h 292934"/>
                    <a:gd name="connsiteX22" fmla="*/ 1320083 w 1605506"/>
                    <a:gd name="connsiteY22" fmla="*/ 210312 h 292934"/>
                    <a:gd name="connsiteX23" fmla="*/ 846882 w 1605506"/>
                    <a:gd name="connsiteY23" fmla="*/ 292935 h 292934"/>
                    <a:gd name="connsiteX24" fmla="*/ 73234 w 1605506"/>
                    <a:gd name="connsiteY24" fmla="*/ 37556 h 292934"/>
                    <a:gd name="connsiteX25" fmla="*/ 20656 w 1605506"/>
                    <a:gd name="connsiteY25" fmla="*/ 52578 h 292934"/>
                    <a:gd name="connsiteX26" fmla="*/ 20656 w 1605506"/>
                    <a:gd name="connsiteY26" fmla="*/ 60089 h 292934"/>
                    <a:gd name="connsiteX27" fmla="*/ 148345 w 1605506"/>
                    <a:gd name="connsiteY27" fmla="*/ 150223 h 292934"/>
                    <a:gd name="connsiteX28" fmla="*/ 801814 w 1605506"/>
                    <a:gd name="connsiteY28" fmla="*/ 277913 h 292934"/>
                    <a:gd name="connsiteX29" fmla="*/ 846882 w 1605506"/>
                    <a:gd name="connsiteY29" fmla="*/ 277913 h 292934"/>
                    <a:gd name="connsiteX30" fmla="*/ 1320083 w 1605506"/>
                    <a:gd name="connsiteY30" fmla="*/ 202801 h 292934"/>
                    <a:gd name="connsiteX31" fmla="*/ 1447773 w 1605506"/>
                    <a:gd name="connsiteY31" fmla="*/ 135201 h 292934"/>
                    <a:gd name="connsiteX32" fmla="*/ 1590484 w 1605506"/>
                    <a:gd name="connsiteY32" fmla="*/ 30045 h 292934"/>
                    <a:gd name="connsiteX33" fmla="*/ 1590484 w 1605506"/>
                    <a:gd name="connsiteY33" fmla="*/ 30045 h 292934"/>
                    <a:gd name="connsiteX34" fmla="*/ 1590484 w 1605506"/>
                    <a:gd name="connsiteY34" fmla="*/ 30045 h 292934"/>
                    <a:gd name="connsiteX35" fmla="*/ 1470306 w 1605506"/>
                    <a:gd name="connsiteY35" fmla="*/ 60089 h 292934"/>
                    <a:gd name="connsiteX36" fmla="*/ 1470306 w 1605506"/>
                    <a:gd name="connsiteY36" fmla="*/ 60089 h 292934"/>
                    <a:gd name="connsiteX37" fmla="*/ 1312572 w 1605506"/>
                    <a:gd name="connsiteY37" fmla="*/ 90134 h 292934"/>
                    <a:gd name="connsiteX38" fmla="*/ 1222439 w 1605506"/>
                    <a:gd name="connsiteY38" fmla="*/ 97645 h 292934"/>
                    <a:gd name="connsiteX39" fmla="*/ 1072216 w 1605506"/>
                    <a:gd name="connsiteY39" fmla="*/ 90134 h 292934"/>
                    <a:gd name="connsiteX40" fmla="*/ 1004616 w 1605506"/>
                    <a:gd name="connsiteY40" fmla="*/ 90134 h 292934"/>
                    <a:gd name="connsiteX41" fmla="*/ 734215 w 1605506"/>
                    <a:gd name="connsiteY41" fmla="*/ 82622 h 292934"/>
                    <a:gd name="connsiteX42" fmla="*/ 403724 w 1605506"/>
                    <a:gd name="connsiteY42" fmla="*/ 67600 h 292934"/>
                    <a:gd name="connsiteX43" fmla="*/ 313590 w 1605506"/>
                    <a:gd name="connsiteY43" fmla="*/ 67600 h 292934"/>
                    <a:gd name="connsiteX44" fmla="*/ 103278 w 1605506"/>
                    <a:gd name="connsiteY44" fmla="*/ 52578 h 292934"/>
                    <a:gd name="connsiteX45" fmla="*/ 73234 w 1605506"/>
                    <a:gd name="connsiteY45" fmla="*/ 37556 h 29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05506" h="292934">
                      <a:moveTo>
                        <a:pt x="846882" y="292935"/>
                      </a:moveTo>
                      <a:lnTo>
                        <a:pt x="846882" y="292935"/>
                      </a:lnTo>
                      <a:cubicBezTo>
                        <a:pt x="831859" y="292935"/>
                        <a:pt x="816837" y="292935"/>
                        <a:pt x="801814" y="292935"/>
                      </a:cubicBezTo>
                      <a:cubicBezTo>
                        <a:pt x="576480" y="285424"/>
                        <a:pt x="351146" y="247868"/>
                        <a:pt x="140834" y="165245"/>
                      </a:cubicBezTo>
                      <a:cubicBezTo>
                        <a:pt x="88256" y="142712"/>
                        <a:pt x="35678" y="120178"/>
                        <a:pt x="5633" y="67600"/>
                      </a:cubicBezTo>
                      <a:cubicBezTo>
                        <a:pt x="-1878" y="52578"/>
                        <a:pt x="-1878" y="45067"/>
                        <a:pt x="5633" y="37556"/>
                      </a:cubicBezTo>
                      <a:cubicBezTo>
                        <a:pt x="13145" y="22534"/>
                        <a:pt x="50700" y="15023"/>
                        <a:pt x="65723" y="15023"/>
                      </a:cubicBezTo>
                      <a:cubicBezTo>
                        <a:pt x="80745" y="15023"/>
                        <a:pt x="88256" y="15023"/>
                        <a:pt x="95767" y="15023"/>
                      </a:cubicBezTo>
                      <a:cubicBezTo>
                        <a:pt x="163367" y="30045"/>
                        <a:pt x="238479" y="30045"/>
                        <a:pt x="306079" y="30045"/>
                      </a:cubicBezTo>
                      <a:cubicBezTo>
                        <a:pt x="336124" y="30045"/>
                        <a:pt x="366168" y="30045"/>
                        <a:pt x="396213" y="30045"/>
                      </a:cubicBezTo>
                      <a:cubicBezTo>
                        <a:pt x="508880" y="37556"/>
                        <a:pt x="614036" y="37556"/>
                        <a:pt x="726703" y="45067"/>
                      </a:cubicBezTo>
                      <a:cubicBezTo>
                        <a:pt x="816837" y="45067"/>
                        <a:pt x="906970" y="52578"/>
                        <a:pt x="997105" y="52578"/>
                      </a:cubicBezTo>
                      <a:cubicBezTo>
                        <a:pt x="1019638" y="52578"/>
                        <a:pt x="1042171" y="52578"/>
                        <a:pt x="1064704" y="52578"/>
                      </a:cubicBezTo>
                      <a:cubicBezTo>
                        <a:pt x="1117283" y="52578"/>
                        <a:pt x="1162349" y="60089"/>
                        <a:pt x="1214927" y="60089"/>
                      </a:cubicBezTo>
                      <a:cubicBezTo>
                        <a:pt x="1244972" y="60089"/>
                        <a:pt x="1275017" y="60089"/>
                        <a:pt x="1305061" y="60089"/>
                      </a:cubicBezTo>
                      <a:cubicBezTo>
                        <a:pt x="1365150" y="52578"/>
                        <a:pt x="1410217" y="45067"/>
                        <a:pt x="1455284" y="30045"/>
                      </a:cubicBezTo>
                      <a:lnTo>
                        <a:pt x="1455284" y="30045"/>
                      </a:lnTo>
                      <a:cubicBezTo>
                        <a:pt x="1492840" y="15023"/>
                        <a:pt x="1537907" y="0"/>
                        <a:pt x="1582973" y="0"/>
                      </a:cubicBezTo>
                      <a:cubicBezTo>
                        <a:pt x="1582973" y="0"/>
                        <a:pt x="1582973" y="0"/>
                        <a:pt x="1582973" y="0"/>
                      </a:cubicBezTo>
                      <a:cubicBezTo>
                        <a:pt x="1590484" y="0"/>
                        <a:pt x="1597996" y="7511"/>
                        <a:pt x="1605507" y="15023"/>
                      </a:cubicBezTo>
                      <a:cubicBezTo>
                        <a:pt x="1605507" y="22534"/>
                        <a:pt x="1605507" y="30045"/>
                        <a:pt x="1597996" y="37556"/>
                      </a:cubicBezTo>
                      <a:cubicBezTo>
                        <a:pt x="1552929" y="75111"/>
                        <a:pt x="1507862" y="112667"/>
                        <a:pt x="1455284" y="142712"/>
                      </a:cubicBezTo>
                      <a:cubicBezTo>
                        <a:pt x="1417728" y="165245"/>
                        <a:pt x="1372662" y="187779"/>
                        <a:pt x="1320083" y="210312"/>
                      </a:cubicBezTo>
                      <a:cubicBezTo>
                        <a:pt x="1199905" y="270401"/>
                        <a:pt x="1042171" y="292935"/>
                        <a:pt x="846882" y="292935"/>
                      </a:cubicBezTo>
                      <a:close/>
                      <a:moveTo>
                        <a:pt x="73234" y="37556"/>
                      </a:moveTo>
                      <a:cubicBezTo>
                        <a:pt x="50700" y="37556"/>
                        <a:pt x="28167" y="45067"/>
                        <a:pt x="20656" y="52578"/>
                      </a:cubicBezTo>
                      <a:cubicBezTo>
                        <a:pt x="20656" y="52578"/>
                        <a:pt x="20656" y="60089"/>
                        <a:pt x="20656" y="60089"/>
                      </a:cubicBezTo>
                      <a:cubicBezTo>
                        <a:pt x="43189" y="105156"/>
                        <a:pt x="95767" y="127690"/>
                        <a:pt x="148345" y="150223"/>
                      </a:cubicBezTo>
                      <a:cubicBezTo>
                        <a:pt x="351146" y="232845"/>
                        <a:pt x="576480" y="277913"/>
                        <a:pt x="801814" y="277913"/>
                      </a:cubicBezTo>
                      <a:cubicBezTo>
                        <a:pt x="816837" y="277913"/>
                        <a:pt x="831859" y="277913"/>
                        <a:pt x="846882" y="277913"/>
                      </a:cubicBezTo>
                      <a:cubicBezTo>
                        <a:pt x="1034660" y="277913"/>
                        <a:pt x="1192394" y="255379"/>
                        <a:pt x="1320083" y="202801"/>
                      </a:cubicBezTo>
                      <a:cubicBezTo>
                        <a:pt x="1365150" y="187779"/>
                        <a:pt x="1410217" y="165245"/>
                        <a:pt x="1447773" y="135201"/>
                      </a:cubicBezTo>
                      <a:cubicBezTo>
                        <a:pt x="1500351" y="105156"/>
                        <a:pt x="1545418" y="67600"/>
                        <a:pt x="1590484" y="30045"/>
                      </a:cubicBezTo>
                      <a:cubicBezTo>
                        <a:pt x="1590484" y="30045"/>
                        <a:pt x="1590484" y="30045"/>
                        <a:pt x="1590484" y="30045"/>
                      </a:cubicBezTo>
                      <a:cubicBezTo>
                        <a:pt x="1590484" y="30045"/>
                        <a:pt x="1590484" y="30045"/>
                        <a:pt x="1590484" y="30045"/>
                      </a:cubicBezTo>
                      <a:cubicBezTo>
                        <a:pt x="1545418" y="30045"/>
                        <a:pt x="1507862" y="45067"/>
                        <a:pt x="1470306" y="60089"/>
                      </a:cubicBezTo>
                      <a:lnTo>
                        <a:pt x="1470306" y="60089"/>
                      </a:lnTo>
                      <a:cubicBezTo>
                        <a:pt x="1425239" y="75111"/>
                        <a:pt x="1380173" y="82622"/>
                        <a:pt x="1312572" y="90134"/>
                      </a:cubicBezTo>
                      <a:cubicBezTo>
                        <a:pt x="1282528" y="90134"/>
                        <a:pt x="1252483" y="97645"/>
                        <a:pt x="1222439" y="97645"/>
                      </a:cubicBezTo>
                      <a:cubicBezTo>
                        <a:pt x="1169860" y="97645"/>
                        <a:pt x="1117283" y="97645"/>
                        <a:pt x="1072216" y="90134"/>
                      </a:cubicBezTo>
                      <a:cubicBezTo>
                        <a:pt x="1049682" y="90134"/>
                        <a:pt x="1027149" y="90134"/>
                        <a:pt x="1004616" y="90134"/>
                      </a:cubicBezTo>
                      <a:cubicBezTo>
                        <a:pt x="914481" y="82622"/>
                        <a:pt x="816837" y="82622"/>
                        <a:pt x="734215" y="82622"/>
                      </a:cubicBezTo>
                      <a:cubicBezTo>
                        <a:pt x="629058" y="82622"/>
                        <a:pt x="516391" y="75111"/>
                        <a:pt x="403724" y="67600"/>
                      </a:cubicBezTo>
                      <a:cubicBezTo>
                        <a:pt x="373679" y="67600"/>
                        <a:pt x="343635" y="67600"/>
                        <a:pt x="313590" y="67600"/>
                      </a:cubicBezTo>
                      <a:cubicBezTo>
                        <a:pt x="245990" y="67600"/>
                        <a:pt x="170878" y="67600"/>
                        <a:pt x="103278" y="52578"/>
                      </a:cubicBezTo>
                      <a:cubicBezTo>
                        <a:pt x="95767" y="37556"/>
                        <a:pt x="88256" y="37556"/>
                        <a:pt x="73234" y="37556"/>
                      </a:cubicBezTo>
                      <a:close/>
                    </a:path>
                  </a:pathLst>
                </a:custGeom>
                <a:solidFill>
                  <a:srgbClr val="D02E7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4" name="Graphic 2">
                <a:extLst>
                  <a:ext uri="{FF2B5EF4-FFF2-40B4-BE49-F238E27FC236}">
                    <a16:creationId xmlns:a16="http://schemas.microsoft.com/office/drawing/2014/main" id="{EFBDAEE9-53D6-48D9-BE24-A2B8F8E9B982}"/>
                  </a:ext>
                </a:extLst>
              </p:cNvPr>
              <p:cNvGrpSpPr/>
              <p:nvPr/>
            </p:nvGrpSpPr>
            <p:grpSpPr>
              <a:xfrm>
                <a:off x="8006706" y="6246670"/>
                <a:ext cx="1130979" cy="1871241"/>
                <a:chOff x="8006706" y="6246670"/>
                <a:chExt cx="1130979" cy="1871241"/>
              </a:xfrm>
            </p:grpSpPr>
            <p:grpSp>
              <p:nvGrpSpPr>
                <p:cNvPr id="497" name="Graphic 2">
                  <a:extLst>
                    <a:ext uri="{FF2B5EF4-FFF2-40B4-BE49-F238E27FC236}">
                      <a16:creationId xmlns:a16="http://schemas.microsoft.com/office/drawing/2014/main" id="{5608FA39-8280-4534-BCC2-2CAD95D944CD}"/>
                    </a:ext>
                  </a:extLst>
                </p:cNvPr>
                <p:cNvGrpSpPr/>
                <p:nvPr/>
              </p:nvGrpSpPr>
              <p:grpSpPr>
                <a:xfrm>
                  <a:off x="8629486" y="6246670"/>
                  <a:ext cx="491979" cy="1585818"/>
                  <a:chOff x="8629486" y="6246670"/>
                  <a:chExt cx="491979" cy="1585818"/>
                </a:xfrm>
              </p:grpSpPr>
              <p:sp>
                <p:nvSpPr>
                  <p:cNvPr id="510" name="Freeform: Shape 509">
                    <a:extLst>
                      <a:ext uri="{FF2B5EF4-FFF2-40B4-BE49-F238E27FC236}">
                        <a16:creationId xmlns:a16="http://schemas.microsoft.com/office/drawing/2014/main" id="{68AB7A2F-D644-48D4-A727-FEC42220E141}"/>
                      </a:ext>
                    </a:extLst>
                  </p:cNvPr>
                  <p:cNvSpPr/>
                  <p:nvPr/>
                </p:nvSpPr>
                <p:spPr>
                  <a:xfrm>
                    <a:off x="8636997" y="6261649"/>
                    <a:ext cx="476957" cy="1565431"/>
                  </a:xfrm>
                  <a:custGeom>
                    <a:avLst/>
                    <a:gdLst>
                      <a:gd name="connsiteX0" fmla="*/ 409357 w 476957"/>
                      <a:gd name="connsiteY0" fmla="*/ 1443150 h 1565431"/>
                      <a:gd name="connsiteX1" fmla="*/ 379313 w 476957"/>
                      <a:gd name="connsiteY1" fmla="*/ 1360528 h 1565431"/>
                      <a:gd name="connsiteX2" fmla="*/ 349268 w 476957"/>
                      <a:gd name="connsiteY2" fmla="*/ 1157727 h 1565431"/>
                      <a:gd name="connsiteX3" fmla="*/ 349268 w 476957"/>
                      <a:gd name="connsiteY3" fmla="*/ 887325 h 1565431"/>
                      <a:gd name="connsiteX4" fmla="*/ 349268 w 476957"/>
                      <a:gd name="connsiteY4" fmla="*/ 857281 h 1565431"/>
                      <a:gd name="connsiteX5" fmla="*/ 386824 w 476957"/>
                      <a:gd name="connsiteY5" fmla="*/ 421635 h 1565431"/>
                      <a:gd name="connsiteX6" fmla="*/ 476958 w 476957"/>
                      <a:gd name="connsiteY6" fmla="*/ 121189 h 1565431"/>
                      <a:gd name="connsiteX7" fmla="*/ 476958 w 476957"/>
                      <a:gd name="connsiteY7" fmla="*/ 121189 h 1565431"/>
                      <a:gd name="connsiteX8" fmla="*/ 221579 w 476957"/>
                      <a:gd name="connsiteY8" fmla="*/ 1011 h 1565431"/>
                      <a:gd name="connsiteX9" fmla="*/ 93889 w 476957"/>
                      <a:gd name="connsiteY9" fmla="*/ 16033 h 1565431"/>
                      <a:gd name="connsiteX10" fmla="*/ 3756 w 476957"/>
                      <a:gd name="connsiteY10" fmla="*/ 1045060 h 1565431"/>
                      <a:gd name="connsiteX11" fmla="*/ 93889 w 476957"/>
                      <a:gd name="connsiteY11" fmla="*/ 1563328 h 1565431"/>
                      <a:gd name="connsiteX12" fmla="*/ 221579 w 476957"/>
                      <a:gd name="connsiteY12" fmla="*/ 1555817 h 1565431"/>
                      <a:gd name="connsiteX13" fmla="*/ 416869 w 476957"/>
                      <a:gd name="connsiteY13" fmla="*/ 1540795 h 1565431"/>
                      <a:gd name="connsiteX14" fmla="*/ 431891 w 476957"/>
                      <a:gd name="connsiteY14" fmla="*/ 1533284 h 1565431"/>
                      <a:gd name="connsiteX15" fmla="*/ 409357 w 476957"/>
                      <a:gd name="connsiteY15" fmla="*/ 1443150 h 156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957" h="1565431">
                        <a:moveTo>
                          <a:pt x="409357" y="1443150"/>
                        </a:moveTo>
                        <a:cubicBezTo>
                          <a:pt x="401846" y="1420617"/>
                          <a:pt x="386824" y="1390572"/>
                          <a:pt x="379313" y="1360528"/>
                        </a:cubicBezTo>
                        <a:cubicBezTo>
                          <a:pt x="356779" y="1292927"/>
                          <a:pt x="356779" y="1225327"/>
                          <a:pt x="349268" y="1157727"/>
                        </a:cubicBezTo>
                        <a:cubicBezTo>
                          <a:pt x="341757" y="1067593"/>
                          <a:pt x="341757" y="977459"/>
                          <a:pt x="349268" y="887325"/>
                        </a:cubicBezTo>
                        <a:cubicBezTo>
                          <a:pt x="349268" y="879814"/>
                          <a:pt x="349268" y="864792"/>
                          <a:pt x="349268" y="857281"/>
                        </a:cubicBezTo>
                        <a:cubicBezTo>
                          <a:pt x="349268" y="707058"/>
                          <a:pt x="364290" y="564347"/>
                          <a:pt x="386824" y="421635"/>
                        </a:cubicBezTo>
                        <a:cubicBezTo>
                          <a:pt x="401846" y="323990"/>
                          <a:pt x="431891" y="218834"/>
                          <a:pt x="476958" y="121189"/>
                        </a:cubicBezTo>
                        <a:cubicBezTo>
                          <a:pt x="476958" y="121189"/>
                          <a:pt x="476958" y="121189"/>
                          <a:pt x="476958" y="121189"/>
                        </a:cubicBezTo>
                        <a:cubicBezTo>
                          <a:pt x="386824" y="143723"/>
                          <a:pt x="319224" y="-14012"/>
                          <a:pt x="221579" y="1011"/>
                        </a:cubicBezTo>
                        <a:cubicBezTo>
                          <a:pt x="176512" y="8522"/>
                          <a:pt x="131445" y="8522"/>
                          <a:pt x="93889" y="16033"/>
                        </a:cubicBezTo>
                        <a:cubicBezTo>
                          <a:pt x="18778" y="293946"/>
                          <a:pt x="-11267" y="759636"/>
                          <a:pt x="3756" y="1045060"/>
                        </a:cubicBezTo>
                        <a:cubicBezTo>
                          <a:pt x="11267" y="1210305"/>
                          <a:pt x="33800" y="1398083"/>
                          <a:pt x="93889" y="1563328"/>
                        </a:cubicBezTo>
                        <a:cubicBezTo>
                          <a:pt x="138956" y="1570840"/>
                          <a:pt x="184023" y="1555817"/>
                          <a:pt x="221579" y="1555817"/>
                        </a:cubicBezTo>
                        <a:cubicBezTo>
                          <a:pt x="289179" y="1548306"/>
                          <a:pt x="349268" y="1533284"/>
                          <a:pt x="416869" y="1540795"/>
                        </a:cubicBezTo>
                        <a:cubicBezTo>
                          <a:pt x="424380" y="1540795"/>
                          <a:pt x="431891" y="1533284"/>
                          <a:pt x="431891" y="1533284"/>
                        </a:cubicBezTo>
                        <a:cubicBezTo>
                          <a:pt x="424380" y="1495728"/>
                          <a:pt x="416869" y="1473195"/>
                          <a:pt x="409357" y="1443150"/>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1" name="Freeform: Shape 510">
                    <a:extLst>
                      <a:ext uri="{FF2B5EF4-FFF2-40B4-BE49-F238E27FC236}">
                        <a16:creationId xmlns:a16="http://schemas.microsoft.com/office/drawing/2014/main" id="{99F4A0AE-E0FC-442E-A3C7-7BDBFB50E5DA}"/>
                      </a:ext>
                    </a:extLst>
                  </p:cNvPr>
                  <p:cNvSpPr/>
                  <p:nvPr/>
                </p:nvSpPr>
                <p:spPr>
                  <a:xfrm>
                    <a:off x="8629486" y="6246670"/>
                    <a:ext cx="491979" cy="1585818"/>
                  </a:xfrm>
                  <a:custGeom>
                    <a:avLst/>
                    <a:gdLst>
                      <a:gd name="connsiteX0" fmla="*/ 131445 w 491979"/>
                      <a:gd name="connsiteY0" fmla="*/ 1585818 h 1585818"/>
                      <a:gd name="connsiteX1" fmla="*/ 101400 w 491979"/>
                      <a:gd name="connsiteY1" fmla="*/ 1585818 h 1585818"/>
                      <a:gd name="connsiteX2" fmla="*/ 93889 w 491979"/>
                      <a:gd name="connsiteY2" fmla="*/ 1578307 h 1585818"/>
                      <a:gd name="connsiteX3" fmla="*/ 3756 w 491979"/>
                      <a:gd name="connsiteY3" fmla="*/ 1060038 h 1585818"/>
                      <a:gd name="connsiteX4" fmla="*/ 93889 w 491979"/>
                      <a:gd name="connsiteY4" fmla="*/ 23500 h 1585818"/>
                      <a:gd name="connsiteX5" fmla="*/ 101400 w 491979"/>
                      <a:gd name="connsiteY5" fmla="*/ 15989 h 1585818"/>
                      <a:gd name="connsiteX6" fmla="*/ 214068 w 491979"/>
                      <a:gd name="connsiteY6" fmla="*/ 967 h 1585818"/>
                      <a:gd name="connsiteX7" fmla="*/ 236601 w 491979"/>
                      <a:gd name="connsiteY7" fmla="*/ 967 h 1585818"/>
                      <a:gd name="connsiteX8" fmla="*/ 364290 w 491979"/>
                      <a:gd name="connsiteY8" fmla="*/ 68567 h 1585818"/>
                      <a:gd name="connsiteX9" fmla="*/ 469447 w 491979"/>
                      <a:gd name="connsiteY9" fmla="*/ 128656 h 1585818"/>
                      <a:gd name="connsiteX10" fmla="*/ 484469 w 491979"/>
                      <a:gd name="connsiteY10" fmla="*/ 128656 h 1585818"/>
                      <a:gd name="connsiteX11" fmla="*/ 491980 w 491979"/>
                      <a:gd name="connsiteY11" fmla="*/ 128656 h 1585818"/>
                      <a:gd name="connsiteX12" fmla="*/ 491980 w 491979"/>
                      <a:gd name="connsiteY12" fmla="*/ 136168 h 1585818"/>
                      <a:gd name="connsiteX13" fmla="*/ 401846 w 491979"/>
                      <a:gd name="connsiteY13" fmla="*/ 429102 h 1585818"/>
                      <a:gd name="connsiteX14" fmla="*/ 364290 w 491979"/>
                      <a:gd name="connsiteY14" fmla="*/ 864748 h 1585818"/>
                      <a:gd name="connsiteX15" fmla="*/ 364290 w 491979"/>
                      <a:gd name="connsiteY15" fmla="*/ 879771 h 1585818"/>
                      <a:gd name="connsiteX16" fmla="*/ 364290 w 491979"/>
                      <a:gd name="connsiteY16" fmla="*/ 894793 h 1585818"/>
                      <a:gd name="connsiteX17" fmla="*/ 364290 w 491979"/>
                      <a:gd name="connsiteY17" fmla="*/ 1165194 h 1585818"/>
                      <a:gd name="connsiteX18" fmla="*/ 364290 w 491979"/>
                      <a:gd name="connsiteY18" fmla="*/ 1195238 h 1585818"/>
                      <a:gd name="connsiteX19" fmla="*/ 394335 w 491979"/>
                      <a:gd name="connsiteY19" fmla="*/ 1367995 h 1585818"/>
                      <a:gd name="connsiteX20" fmla="*/ 416868 w 491979"/>
                      <a:gd name="connsiteY20" fmla="*/ 1428084 h 1585818"/>
                      <a:gd name="connsiteX21" fmla="*/ 424380 w 491979"/>
                      <a:gd name="connsiteY21" fmla="*/ 1450617 h 1585818"/>
                      <a:gd name="connsiteX22" fmla="*/ 446913 w 491979"/>
                      <a:gd name="connsiteY22" fmla="*/ 1533240 h 1585818"/>
                      <a:gd name="connsiteX23" fmla="*/ 446913 w 491979"/>
                      <a:gd name="connsiteY23" fmla="*/ 1540751 h 1585818"/>
                      <a:gd name="connsiteX24" fmla="*/ 424380 w 491979"/>
                      <a:gd name="connsiteY24" fmla="*/ 1555774 h 1585818"/>
                      <a:gd name="connsiteX25" fmla="*/ 424380 w 491979"/>
                      <a:gd name="connsiteY25" fmla="*/ 1555774 h 1585818"/>
                      <a:gd name="connsiteX26" fmla="*/ 424380 w 491979"/>
                      <a:gd name="connsiteY26" fmla="*/ 1555774 h 1585818"/>
                      <a:gd name="connsiteX27" fmla="*/ 386824 w 491979"/>
                      <a:gd name="connsiteY27" fmla="*/ 1555774 h 1585818"/>
                      <a:gd name="connsiteX28" fmla="*/ 274157 w 491979"/>
                      <a:gd name="connsiteY28" fmla="*/ 1570796 h 1585818"/>
                      <a:gd name="connsiteX29" fmla="*/ 236601 w 491979"/>
                      <a:gd name="connsiteY29" fmla="*/ 1578307 h 1585818"/>
                      <a:gd name="connsiteX30" fmla="*/ 214068 w 491979"/>
                      <a:gd name="connsiteY30" fmla="*/ 1578307 h 1585818"/>
                      <a:gd name="connsiteX31" fmla="*/ 131445 w 491979"/>
                      <a:gd name="connsiteY31" fmla="*/ 1585818 h 1585818"/>
                      <a:gd name="connsiteX32" fmla="*/ 108911 w 491979"/>
                      <a:gd name="connsiteY32" fmla="*/ 1570796 h 1585818"/>
                      <a:gd name="connsiteX33" fmla="*/ 131445 w 491979"/>
                      <a:gd name="connsiteY33" fmla="*/ 1570796 h 1585818"/>
                      <a:gd name="connsiteX34" fmla="*/ 214068 w 491979"/>
                      <a:gd name="connsiteY34" fmla="*/ 1563285 h 1585818"/>
                      <a:gd name="connsiteX35" fmla="*/ 236601 w 491979"/>
                      <a:gd name="connsiteY35" fmla="*/ 1563285 h 1585818"/>
                      <a:gd name="connsiteX36" fmla="*/ 274157 w 491979"/>
                      <a:gd name="connsiteY36" fmla="*/ 1555774 h 1585818"/>
                      <a:gd name="connsiteX37" fmla="*/ 394335 w 491979"/>
                      <a:gd name="connsiteY37" fmla="*/ 1540751 h 1585818"/>
                      <a:gd name="connsiteX38" fmla="*/ 431891 w 491979"/>
                      <a:gd name="connsiteY38" fmla="*/ 1540751 h 1585818"/>
                      <a:gd name="connsiteX39" fmla="*/ 431891 w 491979"/>
                      <a:gd name="connsiteY39" fmla="*/ 1540751 h 1585818"/>
                      <a:gd name="connsiteX40" fmla="*/ 409357 w 491979"/>
                      <a:gd name="connsiteY40" fmla="*/ 1458128 h 1585818"/>
                      <a:gd name="connsiteX41" fmla="*/ 401846 w 491979"/>
                      <a:gd name="connsiteY41" fmla="*/ 1435595 h 1585818"/>
                      <a:gd name="connsiteX42" fmla="*/ 379312 w 491979"/>
                      <a:gd name="connsiteY42" fmla="*/ 1375506 h 1585818"/>
                      <a:gd name="connsiteX43" fmla="*/ 349268 w 491979"/>
                      <a:gd name="connsiteY43" fmla="*/ 1202750 h 1585818"/>
                      <a:gd name="connsiteX44" fmla="*/ 349268 w 491979"/>
                      <a:gd name="connsiteY44" fmla="*/ 1172705 h 1585818"/>
                      <a:gd name="connsiteX45" fmla="*/ 349268 w 491979"/>
                      <a:gd name="connsiteY45" fmla="*/ 894793 h 1585818"/>
                      <a:gd name="connsiteX46" fmla="*/ 349268 w 491979"/>
                      <a:gd name="connsiteY46" fmla="*/ 879771 h 1585818"/>
                      <a:gd name="connsiteX47" fmla="*/ 349268 w 491979"/>
                      <a:gd name="connsiteY47" fmla="*/ 864748 h 1585818"/>
                      <a:gd name="connsiteX48" fmla="*/ 386824 w 491979"/>
                      <a:gd name="connsiteY48" fmla="*/ 421591 h 1585818"/>
                      <a:gd name="connsiteX49" fmla="*/ 469447 w 491979"/>
                      <a:gd name="connsiteY49" fmla="*/ 136168 h 1585818"/>
                      <a:gd name="connsiteX50" fmla="*/ 349268 w 491979"/>
                      <a:gd name="connsiteY50" fmla="*/ 76078 h 1585818"/>
                      <a:gd name="connsiteX51" fmla="*/ 229090 w 491979"/>
                      <a:gd name="connsiteY51" fmla="*/ 15989 h 1585818"/>
                      <a:gd name="connsiteX52" fmla="*/ 214068 w 491979"/>
                      <a:gd name="connsiteY52" fmla="*/ 23500 h 1585818"/>
                      <a:gd name="connsiteX53" fmla="*/ 108911 w 491979"/>
                      <a:gd name="connsiteY53" fmla="*/ 38522 h 1585818"/>
                      <a:gd name="connsiteX54" fmla="*/ 18778 w 491979"/>
                      <a:gd name="connsiteY54" fmla="*/ 1060038 h 1585818"/>
                      <a:gd name="connsiteX55" fmla="*/ 108911 w 491979"/>
                      <a:gd name="connsiteY55" fmla="*/ 1570796 h 158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1979" h="1585818">
                        <a:moveTo>
                          <a:pt x="131445" y="1585818"/>
                        </a:moveTo>
                        <a:cubicBezTo>
                          <a:pt x="123934" y="1585818"/>
                          <a:pt x="108911" y="1585818"/>
                          <a:pt x="101400" y="1585818"/>
                        </a:cubicBezTo>
                        <a:cubicBezTo>
                          <a:pt x="101400" y="1585818"/>
                          <a:pt x="93889" y="1585818"/>
                          <a:pt x="93889" y="1578307"/>
                        </a:cubicBezTo>
                        <a:cubicBezTo>
                          <a:pt x="26289" y="1398040"/>
                          <a:pt x="3756" y="1195238"/>
                          <a:pt x="3756" y="1060038"/>
                        </a:cubicBezTo>
                        <a:cubicBezTo>
                          <a:pt x="-11267" y="782126"/>
                          <a:pt x="18778" y="308924"/>
                          <a:pt x="93889" y="23500"/>
                        </a:cubicBezTo>
                        <a:cubicBezTo>
                          <a:pt x="93889" y="23500"/>
                          <a:pt x="93889" y="15989"/>
                          <a:pt x="101400" y="15989"/>
                        </a:cubicBezTo>
                        <a:cubicBezTo>
                          <a:pt x="138956" y="8478"/>
                          <a:pt x="176512" y="8478"/>
                          <a:pt x="214068" y="967"/>
                        </a:cubicBezTo>
                        <a:lnTo>
                          <a:pt x="236601" y="967"/>
                        </a:lnTo>
                        <a:cubicBezTo>
                          <a:pt x="289179" y="-6544"/>
                          <a:pt x="326735" y="31011"/>
                          <a:pt x="364290" y="68567"/>
                        </a:cubicBezTo>
                        <a:cubicBezTo>
                          <a:pt x="401846" y="98612"/>
                          <a:pt x="431891" y="128656"/>
                          <a:pt x="469447" y="128656"/>
                        </a:cubicBezTo>
                        <a:cubicBezTo>
                          <a:pt x="476958" y="128656"/>
                          <a:pt x="484469" y="128656"/>
                          <a:pt x="484469" y="128656"/>
                        </a:cubicBezTo>
                        <a:cubicBezTo>
                          <a:pt x="484469" y="128656"/>
                          <a:pt x="491980" y="128656"/>
                          <a:pt x="491980" y="128656"/>
                        </a:cubicBezTo>
                        <a:cubicBezTo>
                          <a:pt x="491980" y="128656"/>
                          <a:pt x="491980" y="136168"/>
                          <a:pt x="491980" y="136168"/>
                        </a:cubicBezTo>
                        <a:cubicBezTo>
                          <a:pt x="446913" y="233813"/>
                          <a:pt x="424380" y="338968"/>
                          <a:pt x="401846" y="429102"/>
                        </a:cubicBezTo>
                        <a:cubicBezTo>
                          <a:pt x="379312" y="564302"/>
                          <a:pt x="364290" y="707014"/>
                          <a:pt x="364290" y="864748"/>
                        </a:cubicBezTo>
                        <a:cubicBezTo>
                          <a:pt x="364290" y="872260"/>
                          <a:pt x="364290" y="872260"/>
                          <a:pt x="364290" y="879771"/>
                        </a:cubicBezTo>
                        <a:lnTo>
                          <a:pt x="364290" y="894793"/>
                        </a:lnTo>
                        <a:cubicBezTo>
                          <a:pt x="356779" y="999949"/>
                          <a:pt x="356779" y="1090082"/>
                          <a:pt x="364290" y="1165194"/>
                        </a:cubicBezTo>
                        <a:cubicBezTo>
                          <a:pt x="364290" y="1172705"/>
                          <a:pt x="364290" y="1187727"/>
                          <a:pt x="364290" y="1195238"/>
                        </a:cubicBezTo>
                        <a:cubicBezTo>
                          <a:pt x="371801" y="1255328"/>
                          <a:pt x="371801" y="1315417"/>
                          <a:pt x="394335" y="1367995"/>
                        </a:cubicBezTo>
                        <a:cubicBezTo>
                          <a:pt x="401846" y="1390528"/>
                          <a:pt x="409357" y="1405551"/>
                          <a:pt x="416868" y="1428084"/>
                        </a:cubicBezTo>
                        <a:cubicBezTo>
                          <a:pt x="416868" y="1435595"/>
                          <a:pt x="424380" y="1443106"/>
                          <a:pt x="424380" y="1450617"/>
                        </a:cubicBezTo>
                        <a:cubicBezTo>
                          <a:pt x="431891" y="1473151"/>
                          <a:pt x="439402" y="1503195"/>
                          <a:pt x="446913" y="1533240"/>
                        </a:cubicBezTo>
                        <a:cubicBezTo>
                          <a:pt x="446913" y="1533240"/>
                          <a:pt x="446913" y="1533240"/>
                          <a:pt x="446913" y="1540751"/>
                        </a:cubicBezTo>
                        <a:cubicBezTo>
                          <a:pt x="446913" y="1548262"/>
                          <a:pt x="439402" y="1555774"/>
                          <a:pt x="424380" y="1555774"/>
                        </a:cubicBezTo>
                        <a:lnTo>
                          <a:pt x="424380" y="1555774"/>
                        </a:lnTo>
                        <a:cubicBezTo>
                          <a:pt x="424380" y="1555774"/>
                          <a:pt x="424380" y="1555774"/>
                          <a:pt x="424380" y="1555774"/>
                        </a:cubicBezTo>
                        <a:cubicBezTo>
                          <a:pt x="409357" y="1555774"/>
                          <a:pt x="401846" y="1555774"/>
                          <a:pt x="386824" y="1555774"/>
                        </a:cubicBezTo>
                        <a:cubicBezTo>
                          <a:pt x="349268" y="1555774"/>
                          <a:pt x="311713" y="1563285"/>
                          <a:pt x="274157" y="1570796"/>
                        </a:cubicBezTo>
                        <a:cubicBezTo>
                          <a:pt x="259134" y="1570796"/>
                          <a:pt x="251623" y="1578307"/>
                          <a:pt x="236601" y="1578307"/>
                        </a:cubicBezTo>
                        <a:cubicBezTo>
                          <a:pt x="229090" y="1578307"/>
                          <a:pt x="221579" y="1578307"/>
                          <a:pt x="214068" y="1578307"/>
                        </a:cubicBezTo>
                        <a:cubicBezTo>
                          <a:pt x="191534" y="1585818"/>
                          <a:pt x="161490" y="1585818"/>
                          <a:pt x="131445" y="1585818"/>
                        </a:cubicBezTo>
                        <a:close/>
                        <a:moveTo>
                          <a:pt x="108911" y="1570796"/>
                        </a:moveTo>
                        <a:cubicBezTo>
                          <a:pt x="116422" y="1570796"/>
                          <a:pt x="123934" y="1570796"/>
                          <a:pt x="131445" y="1570796"/>
                        </a:cubicBezTo>
                        <a:cubicBezTo>
                          <a:pt x="161490" y="1570796"/>
                          <a:pt x="191534" y="1563285"/>
                          <a:pt x="214068" y="1563285"/>
                        </a:cubicBezTo>
                        <a:cubicBezTo>
                          <a:pt x="221579" y="1563285"/>
                          <a:pt x="229090" y="1563285"/>
                          <a:pt x="236601" y="1563285"/>
                        </a:cubicBezTo>
                        <a:cubicBezTo>
                          <a:pt x="251623" y="1563285"/>
                          <a:pt x="259134" y="1555774"/>
                          <a:pt x="274157" y="1555774"/>
                        </a:cubicBezTo>
                        <a:cubicBezTo>
                          <a:pt x="311713" y="1548262"/>
                          <a:pt x="349268" y="1540751"/>
                          <a:pt x="394335" y="1540751"/>
                        </a:cubicBezTo>
                        <a:cubicBezTo>
                          <a:pt x="409357" y="1540751"/>
                          <a:pt x="424380" y="1540751"/>
                          <a:pt x="431891" y="1540751"/>
                        </a:cubicBezTo>
                        <a:cubicBezTo>
                          <a:pt x="431891" y="1540751"/>
                          <a:pt x="431891" y="1540751"/>
                          <a:pt x="431891" y="1540751"/>
                        </a:cubicBezTo>
                        <a:cubicBezTo>
                          <a:pt x="424380" y="1510707"/>
                          <a:pt x="416868" y="1480662"/>
                          <a:pt x="409357" y="1458128"/>
                        </a:cubicBezTo>
                        <a:cubicBezTo>
                          <a:pt x="409357" y="1450617"/>
                          <a:pt x="401846" y="1443106"/>
                          <a:pt x="401846" y="1435595"/>
                        </a:cubicBezTo>
                        <a:cubicBezTo>
                          <a:pt x="394335" y="1413062"/>
                          <a:pt x="386824" y="1398040"/>
                          <a:pt x="379312" y="1375506"/>
                        </a:cubicBezTo>
                        <a:cubicBezTo>
                          <a:pt x="364290" y="1315417"/>
                          <a:pt x="356779" y="1255328"/>
                          <a:pt x="349268" y="1202750"/>
                        </a:cubicBezTo>
                        <a:cubicBezTo>
                          <a:pt x="349268" y="1195238"/>
                          <a:pt x="349268" y="1180216"/>
                          <a:pt x="349268" y="1172705"/>
                        </a:cubicBezTo>
                        <a:cubicBezTo>
                          <a:pt x="341757" y="1090082"/>
                          <a:pt x="341757" y="1007460"/>
                          <a:pt x="349268" y="894793"/>
                        </a:cubicBezTo>
                        <a:lnTo>
                          <a:pt x="349268" y="879771"/>
                        </a:lnTo>
                        <a:cubicBezTo>
                          <a:pt x="349268" y="872260"/>
                          <a:pt x="349268" y="872260"/>
                          <a:pt x="349268" y="864748"/>
                        </a:cubicBezTo>
                        <a:cubicBezTo>
                          <a:pt x="349268" y="707014"/>
                          <a:pt x="364290" y="556791"/>
                          <a:pt x="386824" y="421591"/>
                        </a:cubicBezTo>
                        <a:cubicBezTo>
                          <a:pt x="401846" y="331457"/>
                          <a:pt x="424380" y="226301"/>
                          <a:pt x="469447" y="136168"/>
                        </a:cubicBezTo>
                        <a:cubicBezTo>
                          <a:pt x="424380" y="136168"/>
                          <a:pt x="386824" y="106123"/>
                          <a:pt x="349268" y="76078"/>
                        </a:cubicBezTo>
                        <a:cubicBezTo>
                          <a:pt x="311713" y="46034"/>
                          <a:pt x="274157" y="8478"/>
                          <a:pt x="229090" y="15989"/>
                        </a:cubicBezTo>
                        <a:lnTo>
                          <a:pt x="214068" y="23500"/>
                        </a:lnTo>
                        <a:cubicBezTo>
                          <a:pt x="176512" y="31011"/>
                          <a:pt x="146467" y="31011"/>
                          <a:pt x="108911" y="38522"/>
                        </a:cubicBezTo>
                        <a:cubicBezTo>
                          <a:pt x="33800" y="323946"/>
                          <a:pt x="3756" y="789637"/>
                          <a:pt x="18778" y="1060038"/>
                        </a:cubicBezTo>
                        <a:cubicBezTo>
                          <a:pt x="26289" y="1195238"/>
                          <a:pt x="41311" y="1398040"/>
                          <a:pt x="108911" y="157079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8" name="Freeform: Shape 497">
                  <a:extLst>
                    <a:ext uri="{FF2B5EF4-FFF2-40B4-BE49-F238E27FC236}">
                      <a16:creationId xmlns:a16="http://schemas.microsoft.com/office/drawing/2014/main" id="{7782AECB-D3A1-4102-BFBA-19C90C1F239C}"/>
                    </a:ext>
                  </a:extLst>
                </p:cNvPr>
                <p:cNvSpPr/>
                <p:nvPr/>
              </p:nvSpPr>
              <p:spPr>
                <a:xfrm>
                  <a:off x="8700842" y="6269160"/>
                  <a:ext cx="420623" cy="1540794"/>
                </a:xfrm>
                <a:custGeom>
                  <a:avLst/>
                  <a:gdLst>
                    <a:gd name="connsiteX0" fmla="*/ 322979 w 420623"/>
                    <a:gd name="connsiteY0" fmla="*/ 1360527 h 1540794"/>
                    <a:gd name="connsiteX1" fmla="*/ 292935 w 420623"/>
                    <a:gd name="connsiteY1" fmla="*/ 1157727 h 1540794"/>
                    <a:gd name="connsiteX2" fmla="*/ 292935 w 420623"/>
                    <a:gd name="connsiteY2" fmla="*/ 887326 h 1540794"/>
                    <a:gd name="connsiteX3" fmla="*/ 292935 w 420623"/>
                    <a:gd name="connsiteY3" fmla="*/ 857281 h 1540794"/>
                    <a:gd name="connsiteX4" fmla="*/ 330490 w 420623"/>
                    <a:gd name="connsiteY4" fmla="*/ 421635 h 1540794"/>
                    <a:gd name="connsiteX5" fmla="*/ 420624 w 420623"/>
                    <a:gd name="connsiteY5" fmla="*/ 121189 h 1540794"/>
                    <a:gd name="connsiteX6" fmla="*/ 420624 w 420623"/>
                    <a:gd name="connsiteY6" fmla="*/ 121189 h 1540794"/>
                    <a:gd name="connsiteX7" fmla="*/ 165245 w 420623"/>
                    <a:gd name="connsiteY7" fmla="*/ 1011 h 1540794"/>
                    <a:gd name="connsiteX8" fmla="*/ 37556 w 420623"/>
                    <a:gd name="connsiteY8" fmla="*/ 16033 h 1540794"/>
                    <a:gd name="connsiteX9" fmla="*/ 0 w 420623"/>
                    <a:gd name="connsiteY9" fmla="*/ 233856 h 1540794"/>
                    <a:gd name="connsiteX10" fmla="*/ 67600 w 420623"/>
                    <a:gd name="connsiteY10" fmla="*/ 323990 h 1540794"/>
                    <a:gd name="connsiteX11" fmla="*/ 75111 w 420623"/>
                    <a:gd name="connsiteY11" fmla="*/ 519280 h 1540794"/>
                    <a:gd name="connsiteX12" fmla="*/ 67600 w 420623"/>
                    <a:gd name="connsiteY12" fmla="*/ 594391 h 1540794"/>
                    <a:gd name="connsiteX13" fmla="*/ 67600 w 420623"/>
                    <a:gd name="connsiteY13" fmla="*/ 661992 h 1540794"/>
                    <a:gd name="connsiteX14" fmla="*/ 232845 w 420623"/>
                    <a:gd name="connsiteY14" fmla="*/ 1540795 h 1540794"/>
                    <a:gd name="connsiteX15" fmla="*/ 368046 w 420623"/>
                    <a:gd name="connsiteY15" fmla="*/ 1533284 h 1540794"/>
                    <a:gd name="connsiteX16" fmla="*/ 383068 w 420623"/>
                    <a:gd name="connsiteY16" fmla="*/ 1525773 h 1540794"/>
                    <a:gd name="connsiteX17" fmla="*/ 360535 w 420623"/>
                    <a:gd name="connsiteY17" fmla="*/ 1443150 h 1540794"/>
                    <a:gd name="connsiteX18" fmla="*/ 322979 w 420623"/>
                    <a:gd name="connsiteY18" fmla="*/ 1360527 h 154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623" h="1540794">
                      <a:moveTo>
                        <a:pt x="322979" y="1360527"/>
                      </a:moveTo>
                      <a:cubicBezTo>
                        <a:pt x="300446" y="1292927"/>
                        <a:pt x="300446" y="1225327"/>
                        <a:pt x="292935" y="1157727"/>
                      </a:cubicBezTo>
                      <a:cubicBezTo>
                        <a:pt x="285424" y="1067593"/>
                        <a:pt x="285424" y="977459"/>
                        <a:pt x="292935" y="887326"/>
                      </a:cubicBezTo>
                      <a:cubicBezTo>
                        <a:pt x="292935" y="879814"/>
                        <a:pt x="292935" y="864792"/>
                        <a:pt x="292935" y="857281"/>
                      </a:cubicBezTo>
                      <a:cubicBezTo>
                        <a:pt x="292935" y="707058"/>
                        <a:pt x="307957" y="564347"/>
                        <a:pt x="330490" y="421635"/>
                      </a:cubicBezTo>
                      <a:cubicBezTo>
                        <a:pt x="345512" y="323990"/>
                        <a:pt x="375557" y="218834"/>
                        <a:pt x="420624" y="121189"/>
                      </a:cubicBezTo>
                      <a:cubicBezTo>
                        <a:pt x="420624" y="121189"/>
                        <a:pt x="420624" y="121189"/>
                        <a:pt x="420624" y="121189"/>
                      </a:cubicBezTo>
                      <a:cubicBezTo>
                        <a:pt x="330490" y="143723"/>
                        <a:pt x="262890" y="-14011"/>
                        <a:pt x="165245" y="1011"/>
                      </a:cubicBezTo>
                      <a:cubicBezTo>
                        <a:pt x="120178" y="8522"/>
                        <a:pt x="75111" y="8522"/>
                        <a:pt x="37556" y="16033"/>
                      </a:cubicBezTo>
                      <a:cubicBezTo>
                        <a:pt x="30045" y="53589"/>
                        <a:pt x="7511" y="151234"/>
                        <a:pt x="0" y="233856"/>
                      </a:cubicBezTo>
                      <a:cubicBezTo>
                        <a:pt x="30045" y="256390"/>
                        <a:pt x="52578" y="286434"/>
                        <a:pt x="67600" y="323990"/>
                      </a:cubicBezTo>
                      <a:cubicBezTo>
                        <a:pt x="90134" y="384079"/>
                        <a:pt x="82622" y="451679"/>
                        <a:pt x="75111" y="519280"/>
                      </a:cubicBezTo>
                      <a:cubicBezTo>
                        <a:pt x="75111" y="541813"/>
                        <a:pt x="67600" y="571858"/>
                        <a:pt x="67600" y="594391"/>
                      </a:cubicBezTo>
                      <a:cubicBezTo>
                        <a:pt x="67600" y="616924"/>
                        <a:pt x="67600" y="639458"/>
                        <a:pt x="67600" y="661992"/>
                      </a:cubicBezTo>
                      <a:cubicBezTo>
                        <a:pt x="60089" y="969948"/>
                        <a:pt x="75111" y="1277905"/>
                        <a:pt x="232845" y="1540795"/>
                      </a:cubicBezTo>
                      <a:cubicBezTo>
                        <a:pt x="277913" y="1533284"/>
                        <a:pt x="322979" y="1525773"/>
                        <a:pt x="368046" y="1533284"/>
                      </a:cubicBezTo>
                      <a:cubicBezTo>
                        <a:pt x="375557" y="1533284"/>
                        <a:pt x="383068" y="1525773"/>
                        <a:pt x="383068" y="1525773"/>
                      </a:cubicBezTo>
                      <a:cubicBezTo>
                        <a:pt x="375557" y="1495728"/>
                        <a:pt x="368046" y="1473195"/>
                        <a:pt x="360535" y="1443150"/>
                      </a:cubicBezTo>
                      <a:cubicBezTo>
                        <a:pt x="338001" y="1413106"/>
                        <a:pt x="330490" y="1383061"/>
                        <a:pt x="322979" y="1360527"/>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9" name="Freeform: Shape 498">
                  <a:extLst>
                    <a:ext uri="{FF2B5EF4-FFF2-40B4-BE49-F238E27FC236}">
                      <a16:creationId xmlns:a16="http://schemas.microsoft.com/office/drawing/2014/main" id="{BDB77234-0D1E-4C45-8C93-FFE9BC2FF9E6}"/>
                    </a:ext>
                  </a:extLst>
                </p:cNvPr>
                <p:cNvSpPr/>
                <p:nvPr/>
              </p:nvSpPr>
              <p:spPr>
                <a:xfrm>
                  <a:off x="8708353" y="6269160"/>
                  <a:ext cx="413112" cy="1533283"/>
                </a:xfrm>
                <a:custGeom>
                  <a:avLst/>
                  <a:gdLst>
                    <a:gd name="connsiteX0" fmla="*/ 315468 w 413112"/>
                    <a:gd name="connsiteY0" fmla="*/ 1360527 h 1533283"/>
                    <a:gd name="connsiteX1" fmla="*/ 285424 w 413112"/>
                    <a:gd name="connsiteY1" fmla="*/ 1157727 h 1533283"/>
                    <a:gd name="connsiteX2" fmla="*/ 285424 w 413112"/>
                    <a:gd name="connsiteY2" fmla="*/ 887326 h 1533283"/>
                    <a:gd name="connsiteX3" fmla="*/ 285424 w 413112"/>
                    <a:gd name="connsiteY3" fmla="*/ 857281 h 1533283"/>
                    <a:gd name="connsiteX4" fmla="*/ 322979 w 413112"/>
                    <a:gd name="connsiteY4" fmla="*/ 421635 h 1533283"/>
                    <a:gd name="connsiteX5" fmla="*/ 413113 w 413112"/>
                    <a:gd name="connsiteY5" fmla="*/ 121189 h 1533283"/>
                    <a:gd name="connsiteX6" fmla="*/ 413113 w 413112"/>
                    <a:gd name="connsiteY6" fmla="*/ 121189 h 1533283"/>
                    <a:gd name="connsiteX7" fmla="*/ 157734 w 413112"/>
                    <a:gd name="connsiteY7" fmla="*/ 1011 h 1533283"/>
                    <a:gd name="connsiteX8" fmla="*/ 30045 w 413112"/>
                    <a:gd name="connsiteY8" fmla="*/ 16033 h 1533283"/>
                    <a:gd name="connsiteX9" fmla="*/ 0 w 413112"/>
                    <a:gd name="connsiteY9" fmla="*/ 173767 h 1533283"/>
                    <a:gd name="connsiteX10" fmla="*/ 7512 w 413112"/>
                    <a:gd name="connsiteY10" fmla="*/ 173767 h 1533283"/>
                    <a:gd name="connsiteX11" fmla="*/ 225334 w 413112"/>
                    <a:gd name="connsiteY11" fmla="*/ 278923 h 1533283"/>
                    <a:gd name="connsiteX12" fmla="*/ 232846 w 413112"/>
                    <a:gd name="connsiteY12" fmla="*/ 541813 h 1533283"/>
                    <a:gd name="connsiteX13" fmla="*/ 225334 w 413112"/>
                    <a:gd name="connsiteY13" fmla="*/ 1180260 h 1533283"/>
                    <a:gd name="connsiteX14" fmla="*/ 225334 w 413112"/>
                    <a:gd name="connsiteY14" fmla="*/ 1330483 h 1533283"/>
                    <a:gd name="connsiteX15" fmla="*/ 195290 w 413112"/>
                    <a:gd name="connsiteY15" fmla="*/ 1413106 h 1533283"/>
                    <a:gd name="connsiteX16" fmla="*/ 165245 w 413112"/>
                    <a:gd name="connsiteY16" fmla="*/ 1435639 h 1533283"/>
                    <a:gd name="connsiteX17" fmla="*/ 217823 w 413112"/>
                    <a:gd name="connsiteY17" fmla="*/ 1533284 h 1533283"/>
                    <a:gd name="connsiteX18" fmla="*/ 353024 w 413112"/>
                    <a:gd name="connsiteY18" fmla="*/ 1525773 h 1533283"/>
                    <a:gd name="connsiteX19" fmla="*/ 368046 w 413112"/>
                    <a:gd name="connsiteY19" fmla="*/ 1518261 h 1533283"/>
                    <a:gd name="connsiteX20" fmla="*/ 345513 w 413112"/>
                    <a:gd name="connsiteY20" fmla="*/ 1435639 h 1533283"/>
                    <a:gd name="connsiteX21" fmla="*/ 315468 w 413112"/>
                    <a:gd name="connsiteY21" fmla="*/ 1360527 h 15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3112" h="1533283">
                      <a:moveTo>
                        <a:pt x="315468" y="1360527"/>
                      </a:moveTo>
                      <a:cubicBezTo>
                        <a:pt x="292935" y="1292927"/>
                        <a:pt x="292935" y="1225327"/>
                        <a:pt x="285424" y="1157727"/>
                      </a:cubicBezTo>
                      <a:cubicBezTo>
                        <a:pt x="277913" y="1067593"/>
                        <a:pt x="277913" y="977459"/>
                        <a:pt x="285424" y="887326"/>
                      </a:cubicBezTo>
                      <a:cubicBezTo>
                        <a:pt x="285424" y="879814"/>
                        <a:pt x="285424" y="864792"/>
                        <a:pt x="285424" y="857281"/>
                      </a:cubicBezTo>
                      <a:cubicBezTo>
                        <a:pt x="285424" y="707058"/>
                        <a:pt x="300446" y="564347"/>
                        <a:pt x="322979" y="421635"/>
                      </a:cubicBezTo>
                      <a:cubicBezTo>
                        <a:pt x="338001" y="323990"/>
                        <a:pt x="368046" y="218834"/>
                        <a:pt x="413113" y="121189"/>
                      </a:cubicBezTo>
                      <a:cubicBezTo>
                        <a:pt x="413113" y="121189"/>
                        <a:pt x="413113" y="121189"/>
                        <a:pt x="413113" y="121189"/>
                      </a:cubicBezTo>
                      <a:cubicBezTo>
                        <a:pt x="322979" y="143723"/>
                        <a:pt x="255379" y="-14011"/>
                        <a:pt x="157734" y="1011"/>
                      </a:cubicBezTo>
                      <a:cubicBezTo>
                        <a:pt x="112667" y="8522"/>
                        <a:pt x="67600" y="8522"/>
                        <a:pt x="30045" y="16033"/>
                      </a:cubicBezTo>
                      <a:cubicBezTo>
                        <a:pt x="22534" y="38567"/>
                        <a:pt x="15023" y="106167"/>
                        <a:pt x="0" y="173767"/>
                      </a:cubicBezTo>
                      <a:cubicBezTo>
                        <a:pt x="0" y="173767"/>
                        <a:pt x="7512" y="173767"/>
                        <a:pt x="7512" y="173767"/>
                      </a:cubicBezTo>
                      <a:cubicBezTo>
                        <a:pt x="90134" y="196300"/>
                        <a:pt x="187779" y="181278"/>
                        <a:pt x="225334" y="278923"/>
                      </a:cubicBezTo>
                      <a:cubicBezTo>
                        <a:pt x="255379" y="361546"/>
                        <a:pt x="240357" y="459190"/>
                        <a:pt x="232846" y="541813"/>
                      </a:cubicBezTo>
                      <a:cubicBezTo>
                        <a:pt x="217823" y="752125"/>
                        <a:pt x="217823" y="969948"/>
                        <a:pt x="225334" y="1180260"/>
                      </a:cubicBezTo>
                      <a:cubicBezTo>
                        <a:pt x="225334" y="1225327"/>
                        <a:pt x="232846" y="1277905"/>
                        <a:pt x="225334" y="1330483"/>
                      </a:cubicBezTo>
                      <a:cubicBezTo>
                        <a:pt x="225334" y="1360527"/>
                        <a:pt x="217823" y="1390572"/>
                        <a:pt x="195290" y="1413106"/>
                      </a:cubicBezTo>
                      <a:cubicBezTo>
                        <a:pt x="187779" y="1420617"/>
                        <a:pt x="180268" y="1428128"/>
                        <a:pt x="165245" y="1435639"/>
                      </a:cubicBezTo>
                      <a:cubicBezTo>
                        <a:pt x="180268" y="1465684"/>
                        <a:pt x="195290" y="1503239"/>
                        <a:pt x="217823" y="1533284"/>
                      </a:cubicBezTo>
                      <a:cubicBezTo>
                        <a:pt x="262890" y="1525773"/>
                        <a:pt x="307957" y="1518261"/>
                        <a:pt x="353024" y="1525773"/>
                      </a:cubicBezTo>
                      <a:cubicBezTo>
                        <a:pt x="360535" y="1525773"/>
                        <a:pt x="368046" y="1518261"/>
                        <a:pt x="368046" y="1518261"/>
                      </a:cubicBezTo>
                      <a:cubicBezTo>
                        <a:pt x="360535" y="1488217"/>
                        <a:pt x="353024" y="1465684"/>
                        <a:pt x="345513" y="1435639"/>
                      </a:cubicBezTo>
                      <a:cubicBezTo>
                        <a:pt x="330490" y="1413106"/>
                        <a:pt x="322979" y="1383061"/>
                        <a:pt x="315468" y="1360527"/>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0" name="Graphic 2">
                  <a:extLst>
                    <a:ext uri="{FF2B5EF4-FFF2-40B4-BE49-F238E27FC236}">
                      <a16:creationId xmlns:a16="http://schemas.microsoft.com/office/drawing/2014/main" id="{90275FC2-9FE8-40AC-A9C2-E00EC90CE337}"/>
                    </a:ext>
                  </a:extLst>
                </p:cNvPr>
                <p:cNvGrpSpPr/>
                <p:nvPr/>
              </p:nvGrpSpPr>
              <p:grpSpPr>
                <a:xfrm>
                  <a:off x="8006706" y="7568646"/>
                  <a:ext cx="1130979" cy="549265"/>
                  <a:chOff x="8006706" y="7568646"/>
                  <a:chExt cx="1130979" cy="549265"/>
                </a:xfrm>
              </p:grpSpPr>
              <p:sp>
                <p:nvSpPr>
                  <p:cNvPr id="508" name="Freeform: Shape 507">
                    <a:extLst>
                      <a:ext uri="{FF2B5EF4-FFF2-40B4-BE49-F238E27FC236}">
                        <a16:creationId xmlns:a16="http://schemas.microsoft.com/office/drawing/2014/main" id="{CD5552D0-F7CE-44D9-828B-136B4771429A}"/>
                      </a:ext>
                    </a:extLst>
                  </p:cNvPr>
                  <p:cNvSpPr/>
                  <p:nvPr/>
                </p:nvSpPr>
                <p:spPr>
                  <a:xfrm>
                    <a:off x="8006706" y="7568646"/>
                    <a:ext cx="1123914" cy="541754"/>
                  </a:xfrm>
                  <a:custGeom>
                    <a:avLst/>
                    <a:gdLst>
                      <a:gd name="connsiteX0" fmla="*/ 1099738 w 1123914"/>
                      <a:gd name="connsiteY0" fmla="*/ 106108 h 541754"/>
                      <a:gd name="connsiteX1" fmla="*/ 1047160 w 1123914"/>
                      <a:gd name="connsiteY1" fmla="*/ 23486 h 541754"/>
                      <a:gd name="connsiteX2" fmla="*/ 964537 w 1123914"/>
                      <a:gd name="connsiteY2" fmla="*/ 83575 h 541754"/>
                      <a:gd name="connsiteX3" fmla="*/ 881915 w 1123914"/>
                      <a:gd name="connsiteY3" fmla="*/ 91086 h 541754"/>
                      <a:gd name="connsiteX4" fmla="*/ 686625 w 1123914"/>
                      <a:gd name="connsiteY4" fmla="*/ 952 h 541754"/>
                      <a:gd name="connsiteX5" fmla="*/ 588980 w 1123914"/>
                      <a:gd name="connsiteY5" fmla="*/ 83575 h 541754"/>
                      <a:gd name="connsiteX6" fmla="*/ 558936 w 1123914"/>
                      <a:gd name="connsiteY6" fmla="*/ 98597 h 541754"/>
                      <a:gd name="connsiteX7" fmla="*/ 431246 w 1123914"/>
                      <a:gd name="connsiteY7" fmla="*/ 121131 h 541754"/>
                      <a:gd name="connsiteX8" fmla="*/ 190890 w 1123914"/>
                      <a:gd name="connsiteY8" fmla="*/ 113620 h 541754"/>
                      <a:gd name="connsiteX9" fmla="*/ 48178 w 1123914"/>
                      <a:gd name="connsiteY9" fmla="*/ 211264 h 541754"/>
                      <a:gd name="connsiteX10" fmla="*/ 10622 w 1123914"/>
                      <a:gd name="connsiteY10" fmla="*/ 338954 h 541754"/>
                      <a:gd name="connsiteX11" fmla="*/ 3111 w 1123914"/>
                      <a:gd name="connsiteY11" fmla="*/ 406554 h 541754"/>
                      <a:gd name="connsiteX12" fmla="*/ 40667 w 1123914"/>
                      <a:gd name="connsiteY12" fmla="*/ 436598 h 541754"/>
                      <a:gd name="connsiteX13" fmla="*/ 115778 w 1123914"/>
                      <a:gd name="connsiteY13" fmla="*/ 474154 h 541754"/>
                      <a:gd name="connsiteX14" fmla="*/ 303557 w 1123914"/>
                      <a:gd name="connsiteY14" fmla="*/ 526732 h 541754"/>
                      <a:gd name="connsiteX15" fmla="*/ 498847 w 1123914"/>
                      <a:gd name="connsiteY15" fmla="*/ 541754 h 541754"/>
                      <a:gd name="connsiteX16" fmla="*/ 694136 w 1123914"/>
                      <a:gd name="connsiteY16" fmla="*/ 511710 h 541754"/>
                      <a:gd name="connsiteX17" fmla="*/ 1122272 w 1123914"/>
                      <a:gd name="connsiteY17" fmla="*/ 256331 h 541754"/>
                      <a:gd name="connsiteX18" fmla="*/ 1099738 w 1123914"/>
                      <a:gd name="connsiteY18" fmla="*/ 106108 h 54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3914" h="541754">
                        <a:moveTo>
                          <a:pt x="1099738" y="106108"/>
                        </a:moveTo>
                        <a:cubicBezTo>
                          <a:pt x="1099738" y="83575"/>
                          <a:pt x="1084716" y="30997"/>
                          <a:pt x="1047160" y="23486"/>
                        </a:cubicBezTo>
                        <a:cubicBezTo>
                          <a:pt x="1009605" y="23486"/>
                          <a:pt x="1002093" y="68552"/>
                          <a:pt x="964537" y="83575"/>
                        </a:cubicBezTo>
                        <a:cubicBezTo>
                          <a:pt x="942004" y="91086"/>
                          <a:pt x="911959" y="91086"/>
                          <a:pt x="881915" y="91086"/>
                        </a:cubicBezTo>
                        <a:cubicBezTo>
                          <a:pt x="844359" y="30997"/>
                          <a:pt x="761737" y="-6559"/>
                          <a:pt x="686625" y="952"/>
                        </a:cubicBezTo>
                        <a:cubicBezTo>
                          <a:pt x="641558" y="8463"/>
                          <a:pt x="611514" y="38508"/>
                          <a:pt x="588980" y="83575"/>
                        </a:cubicBezTo>
                        <a:cubicBezTo>
                          <a:pt x="581469" y="91086"/>
                          <a:pt x="566447" y="91086"/>
                          <a:pt x="558936" y="98597"/>
                        </a:cubicBezTo>
                        <a:cubicBezTo>
                          <a:pt x="513869" y="113620"/>
                          <a:pt x="476313" y="121131"/>
                          <a:pt x="431246" y="121131"/>
                        </a:cubicBezTo>
                        <a:cubicBezTo>
                          <a:pt x="348624" y="128642"/>
                          <a:pt x="273512" y="98597"/>
                          <a:pt x="190890" y="113620"/>
                        </a:cubicBezTo>
                        <a:cubicBezTo>
                          <a:pt x="130800" y="121131"/>
                          <a:pt x="85734" y="166197"/>
                          <a:pt x="48178" y="211264"/>
                        </a:cubicBezTo>
                        <a:cubicBezTo>
                          <a:pt x="25645" y="241309"/>
                          <a:pt x="10622" y="293887"/>
                          <a:pt x="10622" y="338954"/>
                        </a:cubicBezTo>
                        <a:cubicBezTo>
                          <a:pt x="3111" y="361487"/>
                          <a:pt x="-4400" y="384021"/>
                          <a:pt x="3111" y="406554"/>
                        </a:cubicBezTo>
                        <a:cubicBezTo>
                          <a:pt x="10622" y="421576"/>
                          <a:pt x="25645" y="429087"/>
                          <a:pt x="40667" y="436598"/>
                        </a:cubicBezTo>
                        <a:cubicBezTo>
                          <a:pt x="63200" y="451621"/>
                          <a:pt x="85734" y="466643"/>
                          <a:pt x="115778" y="474154"/>
                        </a:cubicBezTo>
                        <a:cubicBezTo>
                          <a:pt x="175868" y="504199"/>
                          <a:pt x="235957" y="511710"/>
                          <a:pt x="303557" y="526732"/>
                        </a:cubicBezTo>
                        <a:cubicBezTo>
                          <a:pt x="371157" y="534243"/>
                          <a:pt x="431246" y="541754"/>
                          <a:pt x="498847" y="541754"/>
                        </a:cubicBezTo>
                        <a:cubicBezTo>
                          <a:pt x="566447" y="541754"/>
                          <a:pt x="634047" y="534243"/>
                          <a:pt x="694136" y="511710"/>
                        </a:cubicBezTo>
                        <a:cubicBezTo>
                          <a:pt x="1129783" y="353976"/>
                          <a:pt x="1129783" y="316420"/>
                          <a:pt x="1122272" y="256331"/>
                        </a:cubicBezTo>
                        <a:cubicBezTo>
                          <a:pt x="1114760" y="203753"/>
                          <a:pt x="1099738" y="151175"/>
                          <a:pt x="1099738" y="106108"/>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9" name="Freeform: Shape 508">
                    <a:extLst>
                      <a:ext uri="{FF2B5EF4-FFF2-40B4-BE49-F238E27FC236}">
                        <a16:creationId xmlns:a16="http://schemas.microsoft.com/office/drawing/2014/main" id="{7CDE8996-D4FD-4042-BA91-C50E6A20B0EC}"/>
                      </a:ext>
                    </a:extLst>
                  </p:cNvPr>
                  <p:cNvSpPr/>
                  <p:nvPr/>
                </p:nvSpPr>
                <p:spPr>
                  <a:xfrm>
                    <a:off x="8006706" y="7569599"/>
                    <a:ext cx="1130979" cy="548313"/>
                  </a:xfrm>
                  <a:custGeom>
                    <a:avLst/>
                    <a:gdLst>
                      <a:gd name="connsiteX0" fmla="*/ 483824 w 1130979"/>
                      <a:gd name="connsiteY0" fmla="*/ 548313 h 548313"/>
                      <a:gd name="connsiteX1" fmla="*/ 303557 w 1130979"/>
                      <a:gd name="connsiteY1" fmla="*/ 533291 h 548313"/>
                      <a:gd name="connsiteX2" fmla="*/ 115778 w 1130979"/>
                      <a:gd name="connsiteY2" fmla="*/ 480713 h 548313"/>
                      <a:gd name="connsiteX3" fmla="*/ 40667 w 1130979"/>
                      <a:gd name="connsiteY3" fmla="*/ 443157 h 548313"/>
                      <a:gd name="connsiteX4" fmla="*/ 40667 w 1130979"/>
                      <a:gd name="connsiteY4" fmla="*/ 443157 h 548313"/>
                      <a:gd name="connsiteX5" fmla="*/ 3111 w 1130979"/>
                      <a:gd name="connsiteY5" fmla="*/ 413113 h 548313"/>
                      <a:gd name="connsiteX6" fmla="*/ 10622 w 1130979"/>
                      <a:gd name="connsiteY6" fmla="*/ 338001 h 548313"/>
                      <a:gd name="connsiteX7" fmla="*/ 48178 w 1130979"/>
                      <a:gd name="connsiteY7" fmla="*/ 210312 h 548313"/>
                      <a:gd name="connsiteX8" fmla="*/ 190890 w 1130979"/>
                      <a:gd name="connsiteY8" fmla="*/ 105156 h 548313"/>
                      <a:gd name="connsiteX9" fmla="*/ 326090 w 1130979"/>
                      <a:gd name="connsiteY9" fmla="*/ 105156 h 548313"/>
                      <a:gd name="connsiteX10" fmla="*/ 431246 w 1130979"/>
                      <a:gd name="connsiteY10" fmla="*/ 112667 h 548313"/>
                      <a:gd name="connsiteX11" fmla="*/ 558936 w 1130979"/>
                      <a:gd name="connsiteY11" fmla="*/ 90133 h 548313"/>
                      <a:gd name="connsiteX12" fmla="*/ 588980 w 1130979"/>
                      <a:gd name="connsiteY12" fmla="*/ 82622 h 548313"/>
                      <a:gd name="connsiteX13" fmla="*/ 694136 w 1130979"/>
                      <a:gd name="connsiteY13" fmla="*/ 0 h 548313"/>
                      <a:gd name="connsiteX14" fmla="*/ 716670 w 1130979"/>
                      <a:gd name="connsiteY14" fmla="*/ 0 h 548313"/>
                      <a:gd name="connsiteX15" fmla="*/ 889426 w 1130979"/>
                      <a:gd name="connsiteY15" fmla="*/ 90133 h 548313"/>
                      <a:gd name="connsiteX16" fmla="*/ 964537 w 1130979"/>
                      <a:gd name="connsiteY16" fmla="*/ 82622 h 548313"/>
                      <a:gd name="connsiteX17" fmla="*/ 994582 w 1130979"/>
                      <a:gd name="connsiteY17" fmla="*/ 52578 h 548313"/>
                      <a:gd name="connsiteX18" fmla="*/ 1047160 w 1130979"/>
                      <a:gd name="connsiteY18" fmla="*/ 22533 h 548313"/>
                      <a:gd name="connsiteX19" fmla="*/ 1107249 w 1130979"/>
                      <a:gd name="connsiteY19" fmla="*/ 112667 h 548313"/>
                      <a:gd name="connsiteX20" fmla="*/ 1122272 w 1130979"/>
                      <a:gd name="connsiteY20" fmla="*/ 195290 h 548313"/>
                      <a:gd name="connsiteX21" fmla="*/ 1129783 w 1130979"/>
                      <a:gd name="connsiteY21" fmla="*/ 255378 h 548313"/>
                      <a:gd name="connsiteX22" fmla="*/ 694136 w 1130979"/>
                      <a:gd name="connsiteY22" fmla="*/ 518268 h 548313"/>
                      <a:gd name="connsiteX23" fmla="*/ 498847 w 1130979"/>
                      <a:gd name="connsiteY23" fmla="*/ 548313 h 548313"/>
                      <a:gd name="connsiteX24" fmla="*/ 483824 w 1130979"/>
                      <a:gd name="connsiteY24" fmla="*/ 548313 h 548313"/>
                      <a:gd name="connsiteX25" fmla="*/ 243468 w 1130979"/>
                      <a:gd name="connsiteY25" fmla="*/ 112667 h 548313"/>
                      <a:gd name="connsiteX26" fmla="*/ 198401 w 1130979"/>
                      <a:gd name="connsiteY26" fmla="*/ 112667 h 548313"/>
                      <a:gd name="connsiteX27" fmla="*/ 63200 w 1130979"/>
                      <a:gd name="connsiteY27" fmla="*/ 210312 h 548313"/>
                      <a:gd name="connsiteX28" fmla="*/ 25645 w 1130979"/>
                      <a:gd name="connsiteY28" fmla="*/ 330490 h 548313"/>
                      <a:gd name="connsiteX29" fmla="*/ 25645 w 1130979"/>
                      <a:gd name="connsiteY29" fmla="*/ 330490 h 548313"/>
                      <a:gd name="connsiteX30" fmla="*/ 18133 w 1130979"/>
                      <a:gd name="connsiteY30" fmla="*/ 398090 h 548313"/>
                      <a:gd name="connsiteX31" fmla="*/ 48178 w 1130979"/>
                      <a:gd name="connsiteY31" fmla="*/ 420624 h 548313"/>
                      <a:gd name="connsiteX32" fmla="*/ 48178 w 1130979"/>
                      <a:gd name="connsiteY32" fmla="*/ 420624 h 548313"/>
                      <a:gd name="connsiteX33" fmla="*/ 123289 w 1130979"/>
                      <a:gd name="connsiteY33" fmla="*/ 458180 h 548313"/>
                      <a:gd name="connsiteX34" fmla="*/ 311068 w 1130979"/>
                      <a:gd name="connsiteY34" fmla="*/ 510757 h 548313"/>
                      <a:gd name="connsiteX35" fmla="*/ 506358 w 1130979"/>
                      <a:gd name="connsiteY35" fmla="*/ 525780 h 548313"/>
                      <a:gd name="connsiteX36" fmla="*/ 694136 w 1130979"/>
                      <a:gd name="connsiteY36" fmla="*/ 495735 h 548313"/>
                      <a:gd name="connsiteX37" fmla="*/ 1114760 w 1130979"/>
                      <a:gd name="connsiteY37" fmla="*/ 247867 h 548313"/>
                      <a:gd name="connsiteX38" fmla="*/ 1107249 w 1130979"/>
                      <a:gd name="connsiteY38" fmla="*/ 187779 h 548313"/>
                      <a:gd name="connsiteX39" fmla="*/ 1092227 w 1130979"/>
                      <a:gd name="connsiteY39" fmla="*/ 105156 h 548313"/>
                      <a:gd name="connsiteX40" fmla="*/ 1047160 w 1130979"/>
                      <a:gd name="connsiteY40" fmla="*/ 30044 h 548313"/>
                      <a:gd name="connsiteX41" fmla="*/ 1002093 w 1130979"/>
                      <a:gd name="connsiteY41" fmla="*/ 60089 h 548313"/>
                      <a:gd name="connsiteX42" fmla="*/ 964537 w 1130979"/>
                      <a:gd name="connsiteY42" fmla="*/ 90133 h 548313"/>
                      <a:gd name="connsiteX43" fmla="*/ 874404 w 1130979"/>
                      <a:gd name="connsiteY43" fmla="*/ 97645 h 548313"/>
                      <a:gd name="connsiteX44" fmla="*/ 866893 w 1130979"/>
                      <a:gd name="connsiteY44" fmla="*/ 97645 h 548313"/>
                      <a:gd name="connsiteX45" fmla="*/ 701647 w 1130979"/>
                      <a:gd name="connsiteY45" fmla="*/ 7511 h 548313"/>
                      <a:gd name="connsiteX46" fmla="*/ 679114 w 1130979"/>
                      <a:gd name="connsiteY46" fmla="*/ 7511 h 548313"/>
                      <a:gd name="connsiteX47" fmla="*/ 581469 w 1130979"/>
                      <a:gd name="connsiteY47" fmla="*/ 82622 h 548313"/>
                      <a:gd name="connsiteX48" fmla="*/ 573958 w 1130979"/>
                      <a:gd name="connsiteY48" fmla="*/ 82622 h 548313"/>
                      <a:gd name="connsiteX49" fmla="*/ 543913 w 1130979"/>
                      <a:gd name="connsiteY49" fmla="*/ 97645 h 548313"/>
                      <a:gd name="connsiteX50" fmla="*/ 416224 w 1130979"/>
                      <a:gd name="connsiteY50" fmla="*/ 120178 h 548313"/>
                      <a:gd name="connsiteX51" fmla="*/ 386179 w 1130979"/>
                      <a:gd name="connsiteY51" fmla="*/ 120178 h 548313"/>
                      <a:gd name="connsiteX52" fmla="*/ 303557 w 1130979"/>
                      <a:gd name="connsiteY52" fmla="*/ 112667 h 548313"/>
                      <a:gd name="connsiteX53" fmla="*/ 243468 w 1130979"/>
                      <a:gd name="connsiteY53" fmla="*/ 112667 h 54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30979" h="548313">
                        <a:moveTo>
                          <a:pt x="483824" y="548313"/>
                        </a:moveTo>
                        <a:cubicBezTo>
                          <a:pt x="423735" y="548313"/>
                          <a:pt x="356135" y="540802"/>
                          <a:pt x="303557" y="533291"/>
                        </a:cubicBezTo>
                        <a:cubicBezTo>
                          <a:pt x="228446" y="525780"/>
                          <a:pt x="168356" y="510757"/>
                          <a:pt x="115778" y="480713"/>
                        </a:cubicBezTo>
                        <a:cubicBezTo>
                          <a:pt x="93245" y="465691"/>
                          <a:pt x="63200" y="458180"/>
                          <a:pt x="40667" y="443157"/>
                        </a:cubicBezTo>
                        <a:lnTo>
                          <a:pt x="40667" y="443157"/>
                        </a:lnTo>
                        <a:cubicBezTo>
                          <a:pt x="25645" y="435646"/>
                          <a:pt x="10622" y="428135"/>
                          <a:pt x="3111" y="413113"/>
                        </a:cubicBezTo>
                        <a:cubicBezTo>
                          <a:pt x="-4400" y="390579"/>
                          <a:pt x="3111" y="360534"/>
                          <a:pt x="10622" y="338001"/>
                        </a:cubicBezTo>
                        <a:cubicBezTo>
                          <a:pt x="10622" y="292934"/>
                          <a:pt x="25645" y="247867"/>
                          <a:pt x="48178" y="210312"/>
                        </a:cubicBezTo>
                        <a:cubicBezTo>
                          <a:pt x="85734" y="150223"/>
                          <a:pt x="138312" y="112667"/>
                          <a:pt x="190890" y="105156"/>
                        </a:cubicBezTo>
                        <a:cubicBezTo>
                          <a:pt x="228446" y="97645"/>
                          <a:pt x="281023" y="105156"/>
                          <a:pt x="326090" y="105156"/>
                        </a:cubicBezTo>
                        <a:cubicBezTo>
                          <a:pt x="363646" y="112667"/>
                          <a:pt x="401202" y="112667"/>
                          <a:pt x="431246" y="112667"/>
                        </a:cubicBezTo>
                        <a:cubicBezTo>
                          <a:pt x="476313" y="105156"/>
                          <a:pt x="521380" y="105156"/>
                          <a:pt x="558936" y="90133"/>
                        </a:cubicBezTo>
                        <a:cubicBezTo>
                          <a:pt x="566447" y="90133"/>
                          <a:pt x="581469" y="82622"/>
                          <a:pt x="588980" y="82622"/>
                        </a:cubicBezTo>
                        <a:cubicBezTo>
                          <a:pt x="611514" y="45067"/>
                          <a:pt x="641558" y="7511"/>
                          <a:pt x="694136" y="0"/>
                        </a:cubicBezTo>
                        <a:cubicBezTo>
                          <a:pt x="701647" y="0"/>
                          <a:pt x="709159" y="0"/>
                          <a:pt x="716670" y="0"/>
                        </a:cubicBezTo>
                        <a:cubicBezTo>
                          <a:pt x="784270" y="0"/>
                          <a:pt x="851870" y="37556"/>
                          <a:pt x="889426" y="90133"/>
                        </a:cubicBezTo>
                        <a:cubicBezTo>
                          <a:pt x="919471" y="97645"/>
                          <a:pt x="942004" y="97645"/>
                          <a:pt x="964537" y="82622"/>
                        </a:cubicBezTo>
                        <a:cubicBezTo>
                          <a:pt x="979560" y="75111"/>
                          <a:pt x="987071" y="67600"/>
                          <a:pt x="994582" y="52578"/>
                        </a:cubicBezTo>
                        <a:cubicBezTo>
                          <a:pt x="1009605" y="37556"/>
                          <a:pt x="1024627" y="15022"/>
                          <a:pt x="1047160" y="22533"/>
                        </a:cubicBezTo>
                        <a:cubicBezTo>
                          <a:pt x="1092227" y="30044"/>
                          <a:pt x="1099738" y="105156"/>
                          <a:pt x="1107249" y="112667"/>
                        </a:cubicBezTo>
                        <a:cubicBezTo>
                          <a:pt x="1107249" y="135200"/>
                          <a:pt x="1114760" y="165245"/>
                          <a:pt x="1122272" y="195290"/>
                        </a:cubicBezTo>
                        <a:cubicBezTo>
                          <a:pt x="1129783" y="217823"/>
                          <a:pt x="1129783" y="240356"/>
                          <a:pt x="1129783" y="255378"/>
                        </a:cubicBezTo>
                        <a:cubicBezTo>
                          <a:pt x="1137294" y="322979"/>
                          <a:pt x="1122272" y="368046"/>
                          <a:pt x="694136" y="518268"/>
                        </a:cubicBezTo>
                        <a:cubicBezTo>
                          <a:pt x="641558" y="540802"/>
                          <a:pt x="573958" y="548313"/>
                          <a:pt x="498847" y="548313"/>
                        </a:cubicBezTo>
                        <a:cubicBezTo>
                          <a:pt x="491336" y="548313"/>
                          <a:pt x="491336" y="548313"/>
                          <a:pt x="483824" y="548313"/>
                        </a:cubicBezTo>
                        <a:close/>
                        <a:moveTo>
                          <a:pt x="243468" y="112667"/>
                        </a:moveTo>
                        <a:cubicBezTo>
                          <a:pt x="228446" y="112667"/>
                          <a:pt x="213423" y="112667"/>
                          <a:pt x="198401" y="112667"/>
                        </a:cubicBezTo>
                        <a:cubicBezTo>
                          <a:pt x="145823" y="120178"/>
                          <a:pt x="100756" y="157734"/>
                          <a:pt x="63200" y="210312"/>
                        </a:cubicBezTo>
                        <a:cubicBezTo>
                          <a:pt x="40667" y="247867"/>
                          <a:pt x="25645" y="292934"/>
                          <a:pt x="25645" y="330490"/>
                        </a:cubicBezTo>
                        <a:cubicBezTo>
                          <a:pt x="25645" y="330490"/>
                          <a:pt x="25645" y="330490"/>
                          <a:pt x="25645" y="330490"/>
                        </a:cubicBezTo>
                        <a:cubicBezTo>
                          <a:pt x="18133" y="353023"/>
                          <a:pt x="10622" y="375557"/>
                          <a:pt x="18133" y="398090"/>
                        </a:cubicBezTo>
                        <a:cubicBezTo>
                          <a:pt x="25645" y="405601"/>
                          <a:pt x="33156" y="413113"/>
                          <a:pt x="48178" y="420624"/>
                        </a:cubicBezTo>
                        <a:lnTo>
                          <a:pt x="48178" y="420624"/>
                        </a:lnTo>
                        <a:cubicBezTo>
                          <a:pt x="70711" y="435646"/>
                          <a:pt x="93245" y="450669"/>
                          <a:pt x="123289" y="458180"/>
                        </a:cubicBezTo>
                        <a:cubicBezTo>
                          <a:pt x="175868" y="480713"/>
                          <a:pt x="235957" y="495735"/>
                          <a:pt x="311068" y="510757"/>
                        </a:cubicBezTo>
                        <a:cubicBezTo>
                          <a:pt x="371157" y="518268"/>
                          <a:pt x="438758" y="525780"/>
                          <a:pt x="506358" y="525780"/>
                        </a:cubicBezTo>
                        <a:cubicBezTo>
                          <a:pt x="581469" y="525780"/>
                          <a:pt x="641558" y="510757"/>
                          <a:pt x="694136" y="495735"/>
                        </a:cubicBezTo>
                        <a:cubicBezTo>
                          <a:pt x="1129783" y="338001"/>
                          <a:pt x="1122272" y="300446"/>
                          <a:pt x="1114760" y="247867"/>
                        </a:cubicBezTo>
                        <a:cubicBezTo>
                          <a:pt x="1114760" y="225334"/>
                          <a:pt x="1107249" y="210312"/>
                          <a:pt x="1107249" y="187779"/>
                        </a:cubicBezTo>
                        <a:cubicBezTo>
                          <a:pt x="1099738" y="157734"/>
                          <a:pt x="1099738" y="127689"/>
                          <a:pt x="1092227" y="105156"/>
                        </a:cubicBezTo>
                        <a:cubicBezTo>
                          <a:pt x="1092227" y="82622"/>
                          <a:pt x="1077204" y="30044"/>
                          <a:pt x="1047160" y="30044"/>
                        </a:cubicBezTo>
                        <a:cubicBezTo>
                          <a:pt x="1032138" y="30044"/>
                          <a:pt x="1017116" y="45067"/>
                          <a:pt x="1002093" y="60089"/>
                        </a:cubicBezTo>
                        <a:cubicBezTo>
                          <a:pt x="994582" y="75111"/>
                          <a:pt x="979560" y="82622"/>
                          <a:pt x="964537" y="90133"/>
                        </a:cubicBezTo>
                        <a:cubicBezTo>
                          <a:pt x="942004" y="97645"/>
                          <a:pt x="911959" y="105156"/>
                          <a:pt x="874404" y="97645"/>
                        </a:cubicBezTo>
                        <a:cubicBezTo>
                          <a:pt x="874404" y="97645"/>
                          <a:pt x="866893" y="97645"/>
                          <a:pt x="866893" y="97645"/>
                        </a:cubicBezTo>
                        <a:cubicBezTo>
                          <a:pt x="829337" y="45067"/>
                          <a:pt x="769248" y="7511"/>
                          <a:pt x="701647" y="7511"/>
                        </a:cubicBezTo>
                        <a:cubicBezTo>
                          <a:pt x="694136" y="7511"/>
                          <a:pt x="686625" y="7511"/>
                          <a:pt x="679114" y="7511"/>
                        </a:cubicBezTo>
                        <a:cubicBezTo>
                          <a:pt x="634047" y="15022"/>
                          <a:pt x="604003" y="52578"/>
                          <a:pt x="581469" y="82622"/>
                        </a:cubicBezTo>
                        <a:cubicBezTo>
                          <a:pt x="581469" y="82622"/>
                          <a:pt x="581469" y="82622"/>
                          <a:pt x="573958" y="82622"/>
                        </a:cubicBezTo>
                        <a:cubicBezTo>
                          <a:pt x="566447" y="90133"/>
                          <a:pt x="551425" y="90133"/>
                          <a:pt x="543913" y="97645"/>
                        </a:cubicBezTo>
                        <a:cubicBezTo>
                          <a:pt x="506358" y="105156"/>
                          <a:pt x="461291" y="112667"/>
                          <a:pt x="416224" y="120178"/>
                        </a:cubicBezTo>
                        <a:cubicBezTo>
                          <a:pt x="408713" y="120178"/>
                          <a:pt x="401202" y="120178"/>
                          <a:pt x="386179" y="120178"/>
                        </a:cubicBezTo>
                        <a:cubicBezTo>
                          <a:pt x="356135" y="120178"/>
                          <a:pt x="333601" y="120178"/>
                          <a:pt x="303557" y="112667"/>
                        </a:cubicBezTo>
                        <a:cubicBezTo>
                          <a:pt x="296046" y="120178"/>
                          <a:pt x="266001" y="112667"/>
                          <a:pt x="243468" y="112667"/>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01" name="Freeform: Shape 500">
                  <a:extLst>
                    <a:ext uri="{FF2B5EF4-FFF2-40B4-BE49-F238E27FC236}">
                      <a16:creationId xmlns:a16="http://schemas.microsoft.com/office/drawing/2014/main" id="{95AB9480-3AE0-470A-865E-9313E6A50A24}"/>
                    </a:ext>
                  </a:extLst>
                </p:cNvPr>
                <p:cNvSpPr/>
                <p:nvPr/>
              </p:nvSpPr>
              <p:spPr>
                <a:xfrm>
                  <a:off x="8595686" y="7564824"/>
                  <a:ext cx="323499" cy="190674"/>
                </a:xfrm>
                <a:custGeom>
                  <a:avLst/>
                  <a:gdLst>
                    <a:gd name="connsiteX0" fmla="*/ 180267 w 323499"/>
                    <a:gd name="connsiteY0" fmla="*/ 4774 h 190674"/>
                    <a:gd name="connsiteX1" fmla="*/ 0 w 323499"/>
                    <a:gd name="connsiteY1" fmla="*/ 124952 h 190674"/>
                    <a:gd name="connsiteX2" fmla="*/ 7511 w 323499"/>
                    <a:gd name="connsiteY2" fmla="*/ 124952 h 190674"/>
                    <a:gd name="connsiteX3" fmla="*/ 67600 w 323499"/>
                    <a:gd name="connsiteY3" fmla="*/ 49841 h 190674"/>
                    <a:gd name="connsiteX4" fmla="*/ 187778 w 323499"/>
                    <a:gd name="connsiteY4" fmla="*/ 27307 h 190674"/>
                    <a:gd name="connsiteX5" fmla="*/ 270401 w 323499"/>
                    <a:gd name="connsiteY5" fmla="*/ 87397 h 190674"/>
                    <a:gd name="connsiteX6" fmla="*/ 307957 w 323499"/>
                    <a:gd name="connsiteY6" fmla="*/ 185041 h 190674"/>
                    <a:gd name="connsiteX7" fmla="*/ 322979 w 323499"/>
                    <a:gd name="connsiteY7" fmla="*/ 185041 h 190674"/>
                    <a:gd name="connsiteX8" fmla="*/ 180267 w 323499"/>
                    <a:gd name="connsiteY8" fmla="*/ 4774 h 1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99" h="190674">
                      <a:moveTo>
                        <a:pt x="180267" y="4774"/>
                      </a:moveTo>
                      <a:cubicBezTo>
                        <a:pt x="90134" y="-17759"/>
                        <a:pt x="15022" y="42330"/>
                        <a:pt x="0" y="124952"/>
                      </a:cubicBezTo>
                      <a:cubicBezTo>
                        <a:pt x="0" y="132463"/>
                        <a:pt x="7511" y="132463"/>
                        <a:pt x="7511" y="124952"/>
                      </a:cubicBezTo>
                      <a:cubicBezTo>
                        <a:pt x="22533" y="94908"/>
                        <a:pt x="37556" y="64863"/>
                        <a:pt x="67600" y="49841"/>
                      </a:cubicBezTo>
                      <a:cubicBezTo>
                        <a:pt x="105156" y="19796"/>
                        <a:pt x="150223" y="12285"/>
                        <a:pt x="187778" y="27307"/>
                      </a:cubicBezTo>
                      <a:cubicBezTo>
                        <a:pt x="225334" y="34818"/>
                        <a:pt x="247868" y="64863"/>
                        <a:pt x="270401" y="87397"/>
                      </a:cubicBezTo>
                      <a:cubicBezTo>
                        <a:pt x="292934" y="117441"/>
                        <a:pt x="292934" y="154997"/>
                        <a:pt x="307957" y="185041"/>
                      </a:cubicBezTo>
                      <a:cubicBezTo>
                        <a:pt x="307957" y="192553"/>
                        <a:pt x="315468" y="192553"/>
                        <a:pt x="322979" y="185041"/>
                      </a:cubicBezTo>
                      <a:cubicBezTo>
                        <a:pt x="330490" y="109930"/>
                        <a:pt x="255379" y="19796"/>
                        <a:pt x="180267" y="4774"/>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2" name="Freeform: Shape 501">
                  <a:extLst>
                    <a:ext uri="{FF2B5EF4-FFF2-40B4-BE49-F238E27FC236}">
                      <a16:creationId xmlns:a16="http://schemas.microsoft.com/office/drawing/2014/main" id="{CC90C5C3-9C14-4D38-9131-290C78BEA117}"/>
                    </a:ext>
                  </a:extLst>
                </p:cNvPr>
                <p:cNvSpPr/>
                <p:nvPr/>
              </p:nvSpPr>
              <p:spPr>
                <a:xfrm>
                  <a:off x="8014217" y="7568646"/>
                  <a:ext cx="1116414" cy="534243"/>
                </a:xfrm>
                <a:custGeom>
                  <a:avLst/>
                  <a:gdLst>
                    <a:gd name="connsiteX0" fmla="*/ 1114761 w 1116414"/>
                    <a:gd name="connsiteY0" fmla="*/ 248820 h 534243"/>
                    <a:gd name="connsiteX1" fmla="*/ 1092227 w 1116414"/>
                    <a:gd name="connsiteY1" fmla="*/ 106108 h 534243"/>
                    <a:gd name="connsiteX2" fmla="*/ 1039649 w 1116414"/>
                    <a:gd name="connsiteY2" fmla="*/ 23486 h 534243"/>
                    <a:gd name="connsiteX3" fmla="*/ 957026 w 1116414"/>
                    <a:gd name="connsiteY3" fmla="*/ 83575 h 534243"/>
                    <a:gd name="connsiteX4" fmla="*/ 874404 w 1116414"/>
                    <a:gd name="connsiteY4" fmla="*/ 91086 h 534243"/>
                    <a:gd name="connsiteX5" fmla="*/ 679114 w 1116414"/>
                    <a:gd name="connsiteY5" fmla="*/ 952 h 534243"/>
                    <a:gd name="connsiteX6" fmla="*/ 581469 w 1116414"/>
                    <a:gd name="connsiteY6" fmla="*/ 83575 h 534243"/>
                    <a:gd name="connsiteX7" fmla="*/ 551425 w 1116414"/>
                    <a:gd name="connsiteY7" fmla="*/ 98597 h 534243"/>
                    <a:gd name="connsiteX8" fmla="*/ 423735 w 1116414"/>
                    <a:gd name="connsiteY8" fmla="*/ 121131 h 534243"/>
                    <a:gd name="connsiteX9" fmla="*/ 371157 w 1116414"/>
                    <a:gd name="connsiteY9" fmla="*/ 121131 h 534243"/>
                    <a:gd name="connsiteX10" fmla="*/ 453780 w 1116414"/>
                    <a:gd name="connsiteY10" fmla="*/ 151175 h 534243"/>
                    <a:gd name="connsiteX11" fmla="*/ 588980 w 1116414"/>
                    <a:gd name="connsiteY11" fmla="*/ 121131 h 534243"/>
                    <a:gd name="connsiteX12" fmla="*/ 671603 w 1116414"/>
                    <a:gd name="connsiteY12" fmla="*/ 68552 h 534243"/>
                    <a:gd name="connsiteX13" fmla="*/ 806803 w 1116414"/>
                    <a:gd name="connsiteY13" fmla="*/ 98597 h 534243"/>
                    <a:gd name="connsiteX14" fmla="*/ 836848 w 1116414"/>
                    <a:gd name="connsiteY14" fmla="*/ 233798 h 534243"/>
                    <a:gd name="connsiteX15" fmla="*/ 979560 w 1116414"/>
                    <a:gd name="connsiteY15" fmla="*/ 203753 h 534243"/>
                    <a:gd name="connsiteX16" fmla="*/ 806803 w 1116414"/>
                    <a:gd name="connsiteY16" fmla="*/ 353976 h 534243"/>
                    <a:gd name="connsiteX17" fmla="*/ 63200 w 1116414"/>
                    <a:gd name="connsiteY17" fmla="*/ 308909 h 534243"/>
                    <a:gd name="connsiteX18" fmla="*/ 33156 w 1116414"/>
                    <a:gd name="connsiteY18" fmla="*/ 233798 h 534243"/>
                    <a:gd name="connsiteX19" fmla="*/ 10622 w 1116414"/>
                    <a:gd name="connsiteY19" fmla="*/ 331442 h 534243"/>
                    <a:gd name="connsiteX20" fmla="*/ 3111 w 1116414"/>
                    <a:gd name="connsiteY20" fmla="*/ 399043 h 534243"/>
                    <a:gd name="connsiteX21" fmla="*/ 40667 w 1116414"/>
                    <a:gd name="connsiteY21" fmla="*/ 429087 h 534243"/>
                    <a:gd name="connsiteX22" fmla="*/ 115778 w 1116414"/>
                    <a:gd name="connsiteY22" fmla="*/ 466643 h 534243"/>
                    <a:gd name="connsiteX23" fmla="*/ 303557 w 1116414"/>
                    <a:gd name="connsiteY23" fmla="*/ 519221 h 534243"/>
                    <a:gd name="connsiteX24" fmla="*/ 498846 w 1116414"/>
                    <a:gd name="connsiteY24" fmla="*/ 534243 h 534243"/>
                    <a:gd name="connsiteX25" fmla="*/ 694136 w 1116414"/>
                    <a:gd name="connsiteY25" fmla="*/ 504199 h 534243"/>
                    <a:gd name="connsiteX26" fmla="*/ 1114761 w 1116414"/>
                    <a:gd name="connsiteY26" fmla="*/ 248820 h 53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6414" h="534243">
                      <a:moveTo>
                        <a:pt x="1114761" y="248820"/>
                      </a:moveTo>
                      <a:cubicBezTo>
                        <a:pt x="1107249" y="203753"/>
                        <a:pt x="1092227" y="151175"/>
                        <a:pt x="1092227" y="106108"/>
                      </a:cubicBezTo>
                      <a:cubicBezTo>
                        <a:pt x="1092227" y="83575"/>
                        <a:pt x="1077205" y="30997"/>
                        <a:pt x="1039649" y="23486"/>
                      </a:cubicBezTo>
                      <a:cubicBezTo>
                        <a:pt x="1002093" y="23486"/>
                        <a:pt x="994582" y="68552"/>
                        <a:pt x="957026" y="83575"/>
                      </a:cubicBezTo>
                      <a:cubicBezTo>
                        <a:pt x="934493" y="91086"/>
                        <a:pt x="904448" y="91086"/>
                        <a:pt x="874404" y="91086"/>
                      </a:cubicBezTo>
                      <a:cubicBezTo>
                        <a:pt x="836848" y="30997"/>
                        <a:pt x="754225" y="-6559"/>
                        <a:pt x="679114" y="952"/>
                      </a:cubicBezTo>
                      <a:cubicBezTo>
                        <a:pt x="634047" y="8463"/>
                        <a:pt x="604003" y="38508"/>
                        <a:pt x="581469" y="83575"/>
                      </a:cubicBezTo>
                      <a:cubicBezTo>
                        <a:pt x="573958" y="91086"/>
                        <a:pt x="558936" y="91086"/>
                        <a:pt x="551425" y="98597"/>
                      </a:cubicBezTo>
                      <a:cubicBezTo>
                        <a:pt x="506358" y="113620"/>
                        <a:pt x="468802" y="121131"/>
                        <a:pt x="423735" y="121131"/>
                      </a:cubicBezTo>
                      <a:cubicBezTo>
                        <a:pt x="408713" y="121131"/>
                        <a:pt x="386179" y="121131"/>
                        <a:pt x="371157" y="121131"/>
                      </a:cubicBezTo>
                      <a:cubicBezTo>
                        <a:pt x="401202" y="136153"/>
                        <a:pt x="423735" y="143664"/>
                        <a:pt x="453780" y="151175"/>
                      </a:cubicBezTo>
                      <a:cubicBezTo>
                        <a:pt x="498846" y="158686"/>
                        <a:pt x="543914" y="151175"/>
                        <a:pt x="588980" y="121131"/>
                      </a:cubicBezTo>
                      <a:cubicBezTo>
                        <a:pt x="619025" y="106108"/>
                        <a:pt x="641558" y="83575"/>
                        <a:pt x="671603" y="68552"/>
                      </a:cubicBezTo>
                      <a:cubicBezTo>
                        <a:pt x="724181" y="46019"/>
                        <a:pt x="769248" y="53530"/>
                        <a:pt x="806803" y="98597"/>
                      </a:cubicBezTo>
                      <a:cubicBezTo>
                        <a:pt x="829337" y="128642"/>
                        <a:pt x="851871" y="188731"/>
                        <a:pt x="836848" y="233798"/>
                      </a:cubicBezTo>
                      <a:cubicBezTo>
                        <a:pt x="821826" y="271353"/>
                        <a:pt x="942004" y="211264"/>
                        <a:pt x="979560" y="203753"/>
                      </a:cubicBezTo>
                      <a:cubicBezTo>
                        <a:pt x="987071" y="203753"/>
                        <a:pt x="987071" y="293887"/>
                        <a:pt x="806803" y="353976"/>
                      </a:cubicBezTo>
                      <a:cubicBezTo>
                        <a:pt x="341113" y="496688"/>
                        <a:pt x="108267" y="368998"/>
                        <a:pt x="63200" y="308909"/>
                      </a:cubicBezTo>
                      <a:cubicBezTo>
                        <a:pt x="40667" y="286376"/>
                        <a:pt x="33156" y="256331"/>
                        <a:pt x="33156" y="233798"/>
                      </a:cubicBezTo>
                      <a:cubicBezTo>
                        <a:pt x="18134" y="263842"/>
                        <a:pt x="10622" y="301398"/>
                        <a:pt x="10622" y="331442"/>
                      </a:cubicBezTo>
                      <a:cubicBezTo>
                        <a:pt x="3111" y="353976"/>
                        <a:pt x="-4400" y="376510"/>
                        <a:pt x="3111" y="399043"/>
                      </a:cubicBezTo>
                      <a:cubicBezTo>
                        <a:pt x="10622" y="414065"/>
                        <a:pt x="25645" y="421576"/>
                        <a:pt x="40667" y="429087"/>
                      </a:cubicBezTo>
                      <a:cubicBezTo>
                        <a:pt x="63200" y="444109"/>
                        <a:pt x="85734" y="459132"/>
                        <a:pt x="115778" y="466643"/>
                      </a:cubicBezTo>
                      <a:cubicBezTo>
                        <a:pt x="175867" y="496688"/>
                        <a:pt x="235956" y="504199"/>
                        <a:pt x="303557" y="519221"/>
                      </a:cubicBezTo>
                      <a:cubicBezTo>
                        <a:pt x="371157" y="526732"/>
                        <a:pt x="431246" y="534243"/>
                        <a:pt x="498846" y="534243"/>
                      </a:cubicBezTo>
                      <a:cubicBezTo>
                        <a:pt x="566447" y="534243"/>
                        <a:pt x="634047" y="526732"/>
                        <a:pt x="694136" y="504199"/>
                      </a:cubicBezTo>
                      <a:cubicBezTo>
                        <a:pt x="1122272" y="353976"/>
                        <a:pt x="1122272" y="308909"/>
                        <a:pt x="1114761" y="248820"/>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3" name="Graphic 2">
                  <a:extLst>
                    <a:ext uri="{FF2B5EF4-FFF2-40B4-BE49-F238E27FC236}">
                      <a16:creationId xmlns:a16="http://schemas.microsoft.com/office/drawing/2014/main" id="{BDE90F45-42E8-4050-B407-06991A526311}"/>
                    </a:ext>
                  </a:extLst>
                </p:cNvPr>
                <p:cNvGrpSpPr/>
                <p:nvPr/>
              </p:nvGrpSpPr>
              <p:grpSpPr>
                <a:xfrm>
                  <a:off x="8006706" y="7761550"/>
                  <a:ext cx="1123914" cy="356361"/>
                  <a:chOff x="8006706" y="7761550"/>
                  <a:chExt cx="1123914" cy="356361"/>
                </a:xfrm>
              </p:grpSpPr>
              <p:sp>
                <p:nvSpPr>
                  <p:cNvPr id="506" name="Freeform: Shape 505">
                    <a:extLst>
                      <a:ext uri="{FF2B5EF4-FFF2-40B4-BE49-F238E27FC236}">
                        <a16:creationId xmlns:a16="http://schemas.microsoft.com/office/drawing/2014/main" id="{8A9A83EF-C6F7-4032-B490-F21FECE9D98B}"/>
                      </a:ext>
                    </a:extLst>
                  </p:cNvPr>
                  <p:cNvSpPr/>
                  <p:nvPr/>
                </p:nvSpPr>
                <p:spPr>
                  <a:xfrm>
                    <a:off x="8006706" y="7764888"/>
                    <a:ext cx="1123914" cy="338001"/>
                  </a:xfrm>
                  <a:custGeom>
                    <a:avLst/>
                    <a:gdLst>
                      <a:gd name="connsiteX0" fmla="*/ 1114760 w 1123914"/>
                      <a:gd name="connsiteY0" fmla="*/ 0 h 338001"/>
                      <a:gd name="connsiteX1" fmla="*/ 1054671 w 1123914"/>
                      <a:gd name="connsiteY1" fmla="*/ 67600 h 338001"/>
                      <a:gd name="connsiteX2" fmla="*/ 776759 w 1123914"/>
                      <a:gd name="connsiteY2" fmla="*/ 202801 h 338001"/>
                      <a:gd name="connsiteX3" fmla="*/ 446269 w 1123914"/>
                      <a:gd name="connsiteY3" fmla="*/ 262890 h 338001"/>
                      <a:gd name="connsiteX4" fmla="*/ 348624 w 1123914"/>
                      <a:gd name="connsiteY4" fmla="*/ 255379 h 338001"/>
                      <a:gd name="connsiteX5" fmla="*/ 160845 w 1123914"/>
                      <a:gd name="connsiteY5" fmla="*/ 217823 h 338001"/>
                      <a:gd name="connsiteX6" fmla="*/ 10622 w 1123914"/>
                      <a:gd name="connsiteY6" fmla="*/ 120178 h 338001"/>
                      <a:gd name="connsiteX7" fmla="*/ 10622 w 1123914"/>
                      <a:gd name="connsiteY7" fmla="*/ 135200 h 338001"/>
                      <a:gd name="connsiteX8" fmla="*/ 3111 w 1123914"/>
                      <a:gd name="connsiteY8" fmla="*/ 202801 h 338001"/>
                      <a:gd name="connsiteX9" fmla="*/ 40667 w 1123914"/>
                      <a:gd name="connsiteY9" fmla="*/ 232845 h 338001"/>
                      <a:gd name="connsiteX10" fmla="*/ 115778 w 1123914"/>
                      <a:gd name="connsiteY10" fmla="*/ 270401 h 338001"/>
                      <a:gd name="connsiteX11" fmla="*/ 303557 w 1123914"/>
                      <a:gd name="connsiteY11" fmla="*/ 322979 h 338001"/>
                      <a:gd name="connsiteX12" fmla="*/ 498847 w 1123914"/>
                      <a:gd name="connsiteY12" fmla="*/ 338001 h 338001"/>
                      <a:gd name="connsiteX13" fmla="*/ 694136 w 1123914"/>
                      <a:gd name="connsiteY13" fmla="*/ 307957 h 338001"/>
                      <a:gd name="connsiteX14" fmla="*/ 1122272 w 1123914"/>
                      <a:gd name="connsiteY14" fmla="*/ 52578 h 338001"/>
                      <a:gd name="connsiteX15" fmla="*/ 1114760 w 1123914"/>
                      <a:gd name="connsiteY15" fmla="*/ 0 h 33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914" h="338001">
                        <a:moveTo>
                          <a:pt x="1114760" y="0"/>
                        </a:moveTo>
                        <a:cubicBezTo>
                          <a:pt x="1099738" y="22533"/>
                          <a:pt x="1077204" y="52578"/>
                          <a:pt x="1054671" y="67600"/>
                        </a:cubicBezTo>
                        <a:cubicBezTo>
                          <a:pt x="972049" y="135200"/>
                          <a:pt x="874404" y="172756"/>
                          <a:pt x="776759" y="202801"/>
                        </a:cubicBezTo>
                        <a:cubicBezTo>
                          <a:pt x="671603" y="240356"/>
                          <a:pt x="558936" y="262890"/>
                          <a:pt x="446269" y="262890"/>
                        </a:cubicBezTo>
                        <a:cubicBezTo>
                          <a:pt x="416224" y="262890"/>
                          <a:pt x="378668" y="262890"/>
                          <a:pt x="348624" y="255379"/>
                        </a:cubicBezTo>
                        <a:cubicBezTo>
                          <a:pt x="288535" y="247867"/>
                          <a:pt x="220934" y="240356"/>
                          <a:pt x="160845" y="217823"/>
                        </a:cubicBezTo>
                        <a:cubicBezTo>
                          <a:pt x="108267" y="202801"/>
                          <a:pt x="33156" y="180268"/>
                          <a:pt x="10622" y="120178"/>
                        </a:cubicBezTo>
                        <a:cubicBezTo>
                          <a:pt x="10622" y="127689"/>
                          <a:pt x="10622" y="127689"/>
                          <a:pt x="10622" y="135200"/>
                        </a:cubicBezTo>
                        <a:cubicBezTo>
                          <a:pt x="3111" y="157734"/>
                          <a:pt x="-4400" y="180268"/>
                          <a:pt x="3111" y="202801"/>
                        </a:cubicBezTo>
                        <a:cubicBezTo>
                          <a:pt x="10622" y="217823"/>
                          <a:pt x="25645" y="225334"/>
                          <a:pt x="40667" y="232845"/>
                        </a:cubicBezTo>
                        <a:cubicBezTo>
                          <a:pt x="63200" y="247867"/>
                          <a:pt x="85734" y="262890"/>
                          <a:pt x="115778" y="270401"/>
                        </a:cubicBezTo>
                        <a:cubicBezTo>
                          <a:pt x="175868" y="300446"/>
                          <a:pt x="235957" y="307957"/>
                          <a:pt x="303557" y="322979"/>
                        </a:cubicBezTo>
                        <a:cubicBezTo>
                          <a:pt x="371157" y="330490"/>
                          <a:pt x="431246" y="338001"/>
                          <a:pt x="498847" y="338001"/>
                        </a:cubicBezTo>
                        <a:cubicBezTo>
                          <a:pt x="566447" y="338001"/>
                          <a:pt x="634047" y="330490"/>
                          <a:pt x="694136" y="307957"/>
                        </a:cubicBezTo>
                        <a:cubicBezTo>
                          <a:pt x="1129783" y="150223"/>
                          <a:pt x="1129783" y="112667"/>
                          <a:pt x="1122272" y="52578"/>
                        </a:cubicBezTo>
                        <a:cubicBezTo>
                          <a:pt x="1122272" y="37556"/>
                          <a:pt x="1114760" y="22533"/>
                          <a:pt x="1114760" y="0"/>
                        </a:cubicBezTo>
                        <a:close/>
                      </a:path>
                    </a:pathLst>
                  </a:custGeom>
                  <a:solidFill>
                    <a:srgbClr val="F4F4F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7" name="Freeform: Shape 506">
                    <a:extLst>
                      <a:ext uri="{FF2B5EF4-FFF2-40B4-BE49-F238E27FC236}">
                        <a16:creationId xmlns:a16="http://schemas.microsoft.com/office/drawing/2014/main" id="{44362440-6ADC-40A9-8F93-E9B9B7D2A402}"/>
                      </a:ext>
                    </a:extLst>
                  </p:cNvPr>
                  <p:cNvSpPr/>
                  <p:nvPr/>
                </p:nvSpPr>
                <p:spPr>
                  <a:xfrm>
                    <a:off x="8006706" y="7761550"/>
                    <a:ext cx="1123468" cy="356361"/>
                  </a:xfrm>
                  <a:custGeom>
                    <a:avLst/>
                    <a:gdLst>
                      <a:gd name="connsiteX0" fmla="*/ 483824 w 1123468"/>
                      <a:gd name="connsiteY0" fmla="*/ 356362 h 356361"/>
                      <a:gd name="connsiteX1" fmla="*/ 303557 w 1123468"/>
                      <a:gd name="connsiteY1" fmla="*/ 341340 h 356361"/>
                      <a:gd name="connsiteX2" fmla="*/ 115778 w 1123468"/>
                      <a:gd name="connsiteY2" fmla="*/ 288761 h 356361"/>
                      <a:gd name="connsiteX3" fmla="*/ 40667 w 1123468"/>
                      <a:gd name="connsiteY3" fmla="*/ 251206 h 356361"/>
                      <a:gd name="connsiteX4" fmla="*/ 40667 w 1123468"/>
                      <a:gd name="connsiteY4" fmla="*/ 251206 h 356361"/>
                      <a:gd name="connsiteX5" fmla="*/ 3111 w 1123468"/>
                      <a:gd name="connsiteY5" fmla="*/ 221161 h 356361"/>
                      <a:gd name="connsiteX6" fmla="*/ 10622 w 1123468"/>
                      <a:gd name="connsiteY6" fmla="*/ 146050 h 356361"/>
                      <a:gd name="connsiteX7" fmla="*/ 10622 w 1123468"/>
                      <a:gd name="connsiteY7" fmla="*/ 131027 h 356361"/>
                      <a:gd name="connsiteX8" fmla="*/ 18133 w 1123468"/>
                      <a:gd name="connsiteY8" fmla="*/ 123516 h 356361"/>
                      <a:gd name="connsiteX9" fmla="*/ 25645 w 1123468"/>
                      <a:gd name="connsiteY9" fmla="*/ 131027 h 356361"/>
                      <a:gd name="connsiteX10" fmla="*/ 160845 w 1123468"/>
                      <a:gd name="connsiteY10" fmla="*/ 221161 h 356361"/>
                      <a:gd name="connsiteX11" fmla="*/ 168356 w 1123468"/>
                      <a:gd name="connsiteY11" fmla="*/ 221161 h 356361"/>
                      <a:gd name="connsiteX12" fmla="*/ 348624 w 1123468"/>
                      <a:gd name="connsiteY12" fmla="*/ 258717 h 356361"/>
                      <a:gd name="connsiteX13" fmla="*/ 446269 w 1123468"/>
                      <a:gd name="connsiteY13" fmla="*/ 266228 h 356361"/>
                      <a:gd name="connsiteX14" fmla="*/ 446269 w 1123468"/>
                      <a:gd name="connsiteY14" fmla="*/ 266228 h 356361"/>
                      <a:gd name="connsiteX15" fmla="*/ 769248 w 1123468"/>
                      <a:gd name="connsiteY15" fmla="*/ 206139 h 356361"/>
                      <a:gd name="connsiteX16" fmla="*/ 1039649 w 1123468"/>
                      <a:gd name="connsiteY16" fmla="*/ 70939 h 356361"/>
                      <a:gd name="connsiteX17" fmla="*/ 1099738 w 1123468"/>
                      <a:gd name="connsiteY17" fmla="*/ 3338 h 356361"/>
                      <a:gd name="connsiteX18" fmla="*/ 1107249 w 1123468"/>
                      <a:gd name="connsiteY18" fmla="*/ 3338 h 356361"/>
                      <a:gd name="connsiteX19" fmla="*/ 1114760 w 1123468"/>
                      <a:gd name="connsiteY19" fmla="*/ 10849 h 356361"/>
                      <a:gd name="connsiteX20" fmla="*/ 1122272 w 1123468"/>
                      <a:gd name="connsiteY20" fmla="*/ 63427 h 356361"/>
                      <a:gd name="connsiteX21" fmla="*/ 686625 w 1123468"/>
                      <a:gd name="connsiteY21" fmla="*/ 326317 h 356361"/>
                      <a:gd name="connsiteX22" fmla="*/ 491336 w 1123468"/>
                      <a:gd name="connsiteY22" fmla="*/ 356362 h 356361"/>
                      <a:gd name="connsiteX23" fmla="*/ 483824 w 1123468"/>
                      <a:gd name="connsiteY23" fmla="*/ 356362 h 356361"/>
                      <a:gd name="connsiteX24" fmla="*/ 18133 w 1123468"/>
                      <a:gd name="connsiteY24" fmla="*/ 153561 h 356361"/>
                      <a:gd name="connsiteX25" fmla="*/ 18133 w 1123468"/>
                      <a:gd name="connsiteY25" fmla="*/ 213650 h 356361"/>
                      <a:gd name="connsiteX26" fmla="*/ 48178 w 1123468"/>
                      <a:gd name="connsiteY26" fmla="*/ 236184 h 356361"/>
                      <a:gd name="connsiteX27" fmla="*/ 48178 w 1123468"/>
                      <a:gd name="connsiteY27" fmla="*/ 236184 h 356361"/>
                      <a:gd name="connsiteX28" fmla="*/ 123289 w 1123468"/>
                      <a:gd name="connsiteY28" fmla="*/ 273739 h 356361"/>
                      <a:gd name="connsiteX29" fmla="*/ 311068 w 1123468"/>
                      <a:gd name="connsiteY29" fmla="*/ 326317 h 356361"/>
                      <a:gd name="connsiteX30" fmla="*/ 506358 w 1123468"/>
                      <a:gd name="connsiteY30" fmla="*/ 341340 h 356361"/>
                      <a:gd name="connsiteX31" fmla="*/ 694136 w 1123468"/>
                      <a:gd name="connsiteY31" fmla="*/ 311295 h 356361"/>
                      <a:gd name="connsiteX32" fmla="*/ 1114760 w 1123468"/>
                      <a:gd name="connsiteY32" fmla="*/ 63427 h 356361"/>
                      <a:gd name="connsiteX33" fmla="*/ 1107249 w 1123468"/>
                      <a:gd name="connsiteY33" fmla="*/ 25871 h 356361"/>
                      <a:gd name="connsiteX34" fmla="*/ 1054671 w 1123468"/>
                      <a:gd name="connsiteY34" fmla="*/ 78450 h 356361"/>
                      <a:gd name="connsiteX35" fmla="*/ 776759 w 1123468"/>
                      <a:gd name="connsiteY35" fmla="*/ 213650 h 356361"/>
                      <a:gd name="connsiteX36" fmla="*/ 446269 w 1123468"/>
                      <a:gd name="connsiteY36" fmla="*/ 273739 h 356361"/>
                      <a:gd name="connsiteX37" fmla="*/ 446269 w 1123468"/>
                      <a:gd name="connsiteY37" fmla="*/ 273739 h 356361"/>
                      <a:gd name="connsiteX38" fmla="*/ 348624 w 1123468"/>
                      <a:gd name="connsiteY38" fmla="*/ 266228 h 356361"/>
                      <a:gd name="connsiteX39" fmla="*/ 160845 w 1123468"/>
                      <a:gd name="connsiteY39" fmla="*/ 228673 h 356361"/>
                      <a:gd name="connsiteX40" fmla="*/ 153334 w 1123468"/>
                      <a:gd name="connsiteY40" fmla="*/ 228673 h 356361"/>
                      <a:gd name="connsiteX41" fmla="*/ 18133 w 1123468"/>
                      <a:gd name="connsiteY41" fmla="*/ 153561 h 35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23468" h="356361">
                        <a:moveTo>
                          <a:pt x="483824" y="356362"/>
                        </a:moveTo>
                        <a:cubicBezTo>
                          <a:pt x="423735" y="356362"/>
                          <a:pt x="356135" y="348851"/>
                          <a:pt x="303557" y="341340"/>
                        </a:cubicBezTo>
                        <a:cubicBezTo>
                          <a:pt x="228446" y="333829"/>
                          <a:pt x="168356" y="318806"/>
                          <a:pt x="115778" y="288761"/>
                        </a:cubicBezTo>
                        <a:cubicBezTo>
                          <a:pt x="93245" y="273739"/>
                          <a:pt x="63200" y="266228"/>
                          <a:pt x="40667" y="251206"/>
                        </a:cubicBezTo>
                        <a:lnTo>
                          <a:pt x="40667" y="251206"/>
                        </a:lnTo>
                        <a:cubicBezTo>
                          <a:pt x="25645" y="243695"/>
                          <a:pt x="10622" y="236184"/>
                          <a:pt x="3111" y="221161"/>
                        </a:cubicBezTo>
                        <a:cubicBezTo>
                          <a:pt x="-4400" y="198628"/>
                          <a:pt x="3111" y="168583"/>
                          <a:pt x="10622" y="146050"/>
                        </a:cubicBezTo>
                        <a:cubicBezTo>
                          <a:pt x="10622" y="138538"/>
                          <a:pt x="10622" y="138538"/>
                          <a:pt x="10622" y="131027"/>
                        </a:cubicBezTo>
                        <a:cubicBezTo>
                          <a:pt x="10622" y="131027"/>
                          <a:pt x="10622" y="123516"/>
                          <a:pt x="18133" y="123516"/>
                        </a:cubicBezTo>
                        <a:cubicBezTo>
                          <a:pt x="18133" y="123516"/>
                          <a:pt x="25645" y="123516"/>
                          <a:pt x="25645" y="131027"/>
                        </a:cubicBezTo>
                        <a:cubicBezTo>
                          <a:pt x="40667" y="183606"/>
                          <a:pt x="108267" y="206139"/>
                          <a:pt x="160845" y="221161"/>
                        </a:cubicBezTo>
                        <a:lnTo>
                          <a:pt x="168356" y="221161"/>
                        </a:lnTo>
                        <a:cubicBezTo>
                          <a:pt x="228446" y="243695"/>
                          <a:pt x="288535" y="251206"/>
                          <a:pt x="348624" y="258717"/>
                        </a:cubicBezTo>
                        <a:cubicBezTo>
                          <a:pt x="378668" y="266228"/>
                          <a:pt x="408713" y="266228"/>
                          <a:pt x="446269" y="266228"/>
                        </a:cubicBezTo>
                        <a:lnTo>
                          <a:pt x="446269" y="266228"/>
                        </a:lnTo>
                        <a:cubicBezTo>
                          <a:pt x="543913" y="266228"/>
                          <a:pt x="649069" y="243695"/>
                          <a:pt x="769248" y="206139"/>
                        </a:cubicBezTo>
                        <a:cubicBezTo>
                          <a:pt x="866893" y="176094"/>
                          <a:pt x="964537" y="138538"/>
                          <a:pt x="1039649" y="70939"/>
                        </a:cubicBezTo>
                        <a:cubicBezTo>
                          <a:pt x="1062182" y="55916"/>
                          <a:pt x="1077204" y="25871"/>
                          <a:pt x="1099738" y="3338"/>
                        </a:cubicBezTo>
                        <a:cubicBezTo>
                          <a:pt x="1099738" y="3338"/>
                          <a:pt x="1107249" y="-4173"/>
                          <a:pt x="1107249" y="3338"/>
                        </a:cubicBezTo>
                        <a:cubicBezTo>
                          <a:pt x="1107249" y="3338"/>
                          <a:pt x="1114760" y="3338"/>
                          <a:pt x="1114760" y="10849"/>
                        </a:cubicBezTo>
                        <a:cubicBezTo>
                          <a:pt x="1114760" y="25871"/>
                          <a:pt x="1122272" y="48405"/>
                          <a:pt x="1122272" y="63427"/>
                        </a:cubicBezTo>
                        <a:cubicBezTo>
                          <a:pt x="1129783" y="131027"/>
                          <a:pt x="1114760" y="176094"/>
                          <a:pt x="686625" y="326317"/>
                        </a:cubicBezTo>
                        <a:cubicBezTo>
                          <a:pt x="634047" y="348851"/>
                          <a:pt x="566447" y="356362"/>
                          <a:pt x="491336" y="356362"/>
                        </a:cubicBezTo>
                        <a:cubicBezTo>
                          <a:pt x="491336" y="356362"/>
                          <a:pt x="491336" y="356362"/>
                          <a:pt x="483824" y="356362"/>
                        </a:cubicBezTo>
                        <a:close/>
                        <a:moveTo>
                          <a:pt x="18133" y="153561"/>
                        </a:moveTo>
                        <a:cubicBezTo>
                          <a:pt x="10622" y="168583"/>
                          <a:pt x="3111" y="191117"/>
                          <a:pt x="18133" y="213650"/>
                        </a:cubicBezTo>
                        <a:cubicBezTo>
                          <a:pt x="25645" y="221161"/>
                          <a:pt x="33156" y="228673"/>
                          <a:pt x="48178" y="236184"/>
                        </a:cubicBezTo>
                        <a:lnTo>
                          <a:pt x="48178" y="236184"/>
                        </a:lnTo>
                        <a:cubicBezTo>
                          <a:pt x="70711" y="251206"/>
                          <a:pt x="93245" y="266228"/>
                          <a:pt x="123289" y="273739"/>
                        </a:cubicBezTo>
                        <a:cubicBezTo>
                          <a:pt x="175868" y="296273"/>
                          <a:pt x="235957" y="311295"/>
                          <a:pt x="311068" y="326317"/>
                        </a:cubicBezTo>
                        <a:cubicBezTo>
                          <a:pt x="371157" y="333829"/>
                          <a:pt x="438758" y="341340"/>
                          <a:pt x="506358" y="341340"/>
                        </a:cubicBezTo>
                        <a:cubicBezTo>
                          <a:pt x="581469" y="341340"/>
                          <a:pt x="641558" y="326317"/>
                          <a:pt x="694136" y="311295"/>
                        </a:cubicBezTo>
                        <a:cubicBezTo>
                          <a:pt x="1129783" y="153561"/>
                          <a:pt x="1122272" y="116005"/>
                          <a:pt x="1114760" y="63427"/>
                        </a:cubicBezTo>
                        <a:cubicBezTo>
                          <a:pt x="1114760" y="55916"/>
                          <a:pt x="1114760" y="40894"/>
                          <a:pt x="1107249" y="25871"/>
                        </a:cubicBezTo>
                        <a:cubicBezTo>
                          <a:pt x="1092227" y="48405"/>
                          <a:pt x="1077204" y="63427"/>
                          <a:pt x="1054671" y="78450"/>
                        </a:cubicBezTo>
                        <a:cubicBezTo>
                          <a:pt x="972049" y="146050"/>
                          <a:pt x="874404" y="183606"/>
                          <a:pt x="776759" y="213650"/>
                        </a:cubicBezTo>
                        <a:cubicBezTo>
                          <a:pt x="649069" y="251206"/>
                          <a:pt x="543913" y="273739"/>
                          <a:pt x="446269" y="273739"/>
                        </a:cubicBezTo>
                        <a:lnTo>
                          <a:pt x="446269" y="273739"/>
                        </a:lnTo>
                        <a:cubicBezTo>
                          <a:pt x="408713" y="273739"/>
                          <a:pt x="378668" y="273739"/>
                          <a:pt x="348624" y="266228"/>
                        </a:cubicBezTo>
                        <a:cubicBezTo>
                          <a:pt x="288535" y="258717"/>
                          <a:pt x="220934" y="251206"/>
                          <a:pt x="160845" y="228673"/>
                        </a:cubicBezTo>
                        <a:lnTo>
                          <a:pt x="153334" y="228673"/>
                        </a:lnTo>
                        <a:cubicBezTo>
                          <a:pt x="108267" y="213650"/>
                          <a:pt x="48178" y="198628"/>
                          <a:pt x="18133" y="153561"/>
                        </a:cubicBezTo>
                        <a:close/>
                      </a:path>
                    </a:pathLst>
                  </a:custGeom>
                  <a:solidFill>
                    <a:srgbClr val="A5A5A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04" name="Freeform: Shape 503">
                  <a:extLst>
                    <a:ext uri="{FF2B5EF4-FFF2-40B4-BE49-F238E27FC236}">
                      <a16:creationId xmlns:a16="http://schemas.microsoft.com/office/drawing/2014/main" id="{756EF25D-7CB5-40E8-A6F6-0C083AE39078}"/>
                    </a:ext>
                  </a:extLst>
                </p:cNvPr>
                <p:cNvSpPr/>
                <p:nvPr/>
              </p:nvSpPr>
              <p:spPr>
                <a:xfrm>
                  <a:off x="8069906" y="7695414"/>
                  <a:ext cx="322979" cy="147924"/>
                </a:xfrm>
                <a:custGeom>
                  <a:avLst/>
                  <a:gdLst>
                    <a:gd name="connsiteX0" fmla="*/ 322979 w 322979"/>
                    <a:gd name="connsiteY0" fmla="*/ 31919 h 147924"/>
                    <a:gd name="connsiteX1" fmla="*/ 127689 w 322979"/>
                    <a:gd name="connsiteY1" fmla="*/ 9385 h 147924"/>
                    <a:gd name="connsiteX2" fmla="*/ 0 w 322979"/>
                    <a:gd name="connsiteY2" fmla="*/ 144586 h 147924"/>
                    <a:gd name="connsiteX3" fmla="*/ 7511 w 322979"/>
                    <a:gd name="connsiteY3" fmla="*/ 144586 h 147924"/>
                    <a:gd name="connsiteX4" fmla="*/ 135201 w 322979"/>
                    <a:gd name="connsiteY4" fmla="*/ 31919 h 147924"/>
                    <a:gd name="connsiteX5" fmla="*/ 322979 w 322979"/>
                    <a:gd name="connsiteY5" fmla="*/ 46941 h 147924"/>
                    <a:gd name="connsiteX6" fmla="*/ 322979 w 322979"/>
                    <a:gd name="connsiteY6" fmla="*/ 31919 h 14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979" h="147924">
                      <a:moveTo>
                        <a:pt x="322979" y="31919"/>
                      </a:moveTo>
                      <a:cubicBezTo>
                        <a:pt x="270401" y="-5637"/>
                        <a:pt x="187779" y="-5637"/>
                        <a:pt x="127689" y="9385"/>
                      </a:cubicBezTo>
                      <a:cubicBezTo>
                        <a:pt x="60089" y="24408"/>
                        <a:pt x="15022" y="69474"/>
                        <a:pt x="0" y="144586"/>
                      </a:cubicBezTo>
                      <a:cubicBezTo>
                        <a:pt x="0" y="144586"/>
                        <a:pt x="0" y="152097"/>
                        <a:pt x="7511" y="144586"/>
                      </a:cubicBezTo>
                      <a:cubicBezTo>
                        <a:pt x="45067" y="92007"/>
                        <a:pt x="75111" y="54452"/>
                        <a:pt x="135201" y="31919"/>
                      </a:cubicBezTo>
                      <a:cubicBezTo>
                        <a:pt x="202801" y="16896"/>
                        <a:pt x="255379" y="31919"/>
                        <a:pt x="322979" y="46941"/>
                      </a:cubicBezTo>
                      <a:cubicBezTo>
                        <a:pt x="322979" y="46941"/>
                        <a:pt x="322979" y="31919"/>
                        <a:pt x="322979" y="31919"/>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5" name="Freeform: Shape 504">
                  <a:extLst>
                    <a:ext uri="{FF2B5EF4-FFF2-40B4-BE49-F238E27FC236}">
                      <a16:creationId xmlns:a16="http://schemas.microsoft.com/office/drawing/2014/main" id="{8C60DD78-A461-4BA6-AC62-9B7266EEA8DF}"/>
                    </a:ext>
                  </a:extLst>
                </p:cNvPr>
                <p:cNvSpPr/>
                <p:nvPr/>
              </p:nvSpPr>
              <p:spPr>
                <a:xfrm>
                  <a:off x="8404796" y="7719821"/>
                  <a:ext cx="51289" cy="20655"/>
                </a:xfrm>
                <a:custGeom>
                  <a:avLst/>
                  <a:gdLst>
                    <a:gd name="connsiteX0" fmla="*/ 48178 w 51289"/>
                    <a:gd name="connsiteY0" fmla="*/ 7511 h 20655"/>
                    <a:gd name="connsiteX1" fmla="*/ 10622 w 51289"/>
                    <a:gd name="connsiteY1" fmla="*/ 0 h 20655"/>
                    <a:gd name="connsiteX2" fmla="*/ 3111 w 51289"/>
                    <a:gd name="connsiteY2" fmla="*/ 15022 h 20655"/>
                    <a:gd name="connsiteX3" fmla="*/ 40667 w 51289"/>
                    <a:gd name="connsiteY3" fmla="*/ 15022 h 20655"/>
                    <a:gd name="connsiteX4" fmla="*/ 48178 w 51289"/>
                    <a:gd name="connsiteY4" fmla="*/ 7511 h 20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9" h="20655">
                      <a:moveTo>
                        <a:pt x="48178" y="7511"/>
                      </a:moveTo>
                      <a:cubicBezTo>
                        <a:pt x="40667" y="0"/>
                        <a:pt x="25645" y="0"/>
                        <a:pt x="10622" y="0"/>
                      </a:cubicBezTo>
                      <a:cubicBezTo>
                        <a:pt x="3111" y="0"/>
                        <a:pt x="-4400" y="15022"/>
                        <a:pt x="3111" y="15022"/>
                      </a:cubicBezTo>
                      <a:cubicBezTo>
                        <a:pt x="18134" y="22533"/>
                        <a:pt x="33156" y="22533"/>
                        <a:pt x="40667" y="15022"/>
                      </a:cubicBezTo>
                      <a:cubicBezTo>
                        <a:pt x="48178" y="22533"/>
                        <a:pt x="55689" y="15022"/>
                        <a:pt x="48178" y="7511"/>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5" name="Graphic 2">
                <a:extLst>
                  <a:ext uri="{FF2B5EF4-FFF2-40B4-BE49-F238E27FC236}">
                    <a16:creationId xmlns:a16="http://schemas.microsoft.com/office/drawing/2014/main" id="{23ED3A6D-BDE9-4114-B5DF-420F38F24D35}"/>
                  </a:ext>
                </a:extLst>
              </p:cNvPr>
              <p:cNvGrpSpPr/>
              <p:nvPr/>
            </p:nvGrpSpPr>
            <p:grpSpPr>
              <a:xfrm>
                <a:off x="9421912" y="6285193"/>
                <a:ext cx="983960" cy="1832718"/>
                <a:chOff x="9421912" y="6285193"/>
                <a:chExt cx="983960" cy="1832718"/>
              </a:xfrm>
            </p:grpSpPr>
            <p:grpSp>
              <p:nvGrpSpPr>
                <p:cNvPr id="479" name="Graphic 2">
                  <a:extLst>
                    <a:ext uri="{FF2B5EF4-FFF2-40B4-BE49-F238E27FC236}">
                      <a16:creationId xmlns:a16="http://schemas.microsoft.com/office/drawing/2014/main" id="{6B111F99-0706-40C1-B0F6-3C70B7A2C56E}"/>
                    </a:ext>
                  </a:extLst>
                </p:cNvPr>
                <p:cNvGrpSpPr/>
                <p:nvPr/>
              </p:nvGrpSpPr>
              <p:grpSpPr>
                <a:xfrm>
                  <a:off x="9421912" y="6285193"/>
                  <a:ext cx="896937" cy="1284405"/>
                  <a:chOff x="9421912" y="6285193"/>
                  <a:chExt cx="896937" cy="1284405"/>
                </a:xfrm>
              </p:grpSpPr>
              <p:grpSp>
                <p:nvGrpSpPr>
                  <p:cNvPr id="492" name="Graphic 2">
                    <a:extLst>
                      <a:ext uri="{FF2B5EF4-FFF2-40B4-BE49-F238E27FC236}">
                        <a16:creationId xmlns:a16="http://schemas.microsoft.com/office/drawing/2014/main" id="{AA7CE852-6D27-494C-938D-0B971381DDA6}"/>
                      </a:ext>
                    </a:extLst>
                  </p:cNvPr>
                  <p:cNvGrpSpPr/>
                  <p:nvPr/>
                </p:nvGrpSpPr>
                <p:grpSpPr>
                  <a:xfrm>
                    <a:off x="9421912" y="6285193"/>
                    <a:ext cx="863781" cy="1216805"/>
                    <a:chOff x="9421912" y="6285193"/>
                    <a:chExt cx="863781" cy="1216805"/>
                  </a:xfrm>
                </p:grpSpPr>
                <p:sp>
                  <p:nvSpPr>
                    <p:cNvPr id="495" name="Freeform: Shape 494">
                      <a:extLst>
                        <a:ext uri="{FF2B5EF4-FFF2-40B4-BE49-F238E27FC236}">
                          <a16:creationId xmlns:a16="http://schemas.microsoft.com/office/drawing/2014/main" id="{D43035F6-76BE-4BD2-A074-00300DD20EC6}"/>
                        </a:ext>
                      </a:extLst>
                    </p:cNvPr>
                    <p:cNvSpPr/>
                    <p:nvPr/>
                  </p:nvSpPr>
                  <p:spPr>
                    <a:xfrm>
                      <a:off x="9421912" y="6285193"/>
                      <a:ext cx="848759" cy="1201782"/>
                    </a:xfrm>
                    <a:custGeom>
                      <a:avLst/>
                      <a:gdLst>
                        <a:gd name="connsiteX0" fmla="*/ 758626 w 848759"/>
                        <a:gd name="connsiteY0" fmla="*/ 931382 h 1201782"/>
                        <a:gd name="connsiteX1" fmla="*/ 570847 w 848759"/>
                        <a:gd name="connsiteY1" fmla="*/ 623425 h 1201782"/>
                        <a:gd name="connsiteX2" fmla="*/ 375557 w 848759"/>
                        <a:gd name="connsiteY2" fmla="*/ 82623 h 1201782"/>
                        <a:gd name="connsiteX3" fmla="*/ 368046 w 848759"/>
                        <a:gd name="connsiteY3" fmla="*/ 0 h 1201782"/>
                        <a:gd name="connsiteX4" fmla="*/ 368046 w 848759"/>
                        <a:gd name="connsiteY4" fmla="*/ 0 h 1201782"/>
                        <a:gd name="connsiteX5" fmla="*/ 105156 w 848759"/>
                        <a:gd name="connsiteY5" fmla="*/ 30045 h 1201782"/>
                        <a:gd name="connsiteX6" fmla="*/ 0 w 848759"/>
                        <a:gd name="connsiteY6" fmla="*/ 105156 h 1201782"/>
                        <a:gd name="connsiteX7" fmla="*/ 338001 w 848759"/>
                        <a:gd name="connsiteY7" fmla="*/ 878804 h 1201782"/>
                        <a:gd name="connsiteX8" fmla="*/ 623425 w 848759"/>
                        <a:gd name="connsiteY8" fmla="*/ 1201783 h 1201782"/>
                        <a:gd name="connsiteX9" fmla="*/ 728581 w 848759"/>
                        <a:gd name="connsiteY9" fmla="*/ 1134183 h 1201782"/>
                        <a:gd name="connsiteX10" fmla="*/ 848759 w 848759"/>
                        <a:gd name="connsiteY10" fmla="*/ 1051560 h 1201782"/>
                        <a:gd name="connsiteX11" fmla="*/ 758626 w 848759"/>
                        <a:gd name="connsiteY11" fmla="*/ 931382 h 12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8759" h="1201782">
                          <a:moveTo>
                            <a:pt x="758626" y="931382"/>
                          </a:moveTo>
                          <a:cubicBezTo>
                            <a:pt x="691026" y="833737"/>
                            <a:pt x="623425" y="736092"/>
                            <a:pt x="570847" y="623425"/>
                          </a:cubicBezTo>
                          <a:cubicBezTo>
                            <a:pt x="488224" y="450669"/>
                            <a:pt x="390580" y="277913"/>
                            <a:pt x="375557" y="82623"/>
                          </a:cubicBezTo>
                          <a:cubicBezTo>
                            <a:pt x="375557" y="52578"/>
                            <a:pt x="368046" y="30045"/>
                            <a:pt x="368046" y="0"/>
                          </a:cubicBezTo>
                          <a:cubicBezTo>
                            <a:pt x="368046" y="0"/>
                            <a:pt x="368046" y="0"/>
                            <a:pt x="368046" y="0"/>
                          </a:cubicBezTo>
                          <a:cubicBezTo>
                            <a:pt x="300446" y="60089"/>
                            <a:pt x="180268" y="-22533"/>
                            <a:pt x="105156" y="30045"/>
                          </a:cubicBezTo>
                          <a:cubicBezTo>
                            <a:pt x="67600" y="52578"/>
                            <a:pt x="37556" y="75111"/>
                            <a:pt x="0" y="105156"/>
                          </a:cubicBezTo>
                          <a:cubicBezTo>
                            <a:pt x="52578" y="338001"/>
                            <a:pt x="210312" y="683514"/>
                            <a:pt x="338001" y="878804"/>
                          </a:cubicBezTo>
                          <a:cubicBezTo>
                            <a:pt x="413113" y="991471"/>
                            <a:pt x="503247" y="1111649"/>
                            <a:pt x="623425" y="1201783"/>
                          </a:cubicBezTo>
                          <a:cubicBezTo>
                            <a:pt x="660981" y="1186761"/>
                            <a:pt x="698537" y="1156716"/>
                            <a:pt x="728581" y="1134183"/>
                          </a:cubicBezTo>
                          <a:cubicBezTo>
                            <a:pt x="766137" y="1104138"/>
                            <a:pt x="803693" y="1074094"/>
                            <a:pt x="848759" y="1051560"/>
                          </a:cubicBezTo>
                          <a:cubicBezTo>
                            <a:pt x="826226" y="1014004"/>
                            <a:pt x="788670" y="976448"/>
                            <a:pt x="758626" y="93138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6" name="Freeform: Shape 495">
                      <a:extLst>
                        <a:ext uri="{FF2B5EF4-FFF2-40B4-BE49-F238E27FC236}">
                          <a16:creationId xmlns:a16="http://schemas.microsoft.com/office/drawing/2014/main" id="{0C9FC08B-DAE7-4868-B12C-8399E96070B4}"/>
                        </a:ext>
                      </a:extLst>
                    </p:cNvPr>
                    <p:cNvSpPr/>
                    <p:nvPr/>
                  </p:nvSpPr>
                  <p:spPr>
                    <a:xfrm>
                      <a:off x="9421912" y="6292704"/>
                      <a:ext cx="863781" cy="1209293"/>
                    </a:xfrm>
                    <a:custGeom>
                      <a:avLst/>
                      <a:gdLst>
                        <a:gd name="connsiteX0" fmla="*/ 630936 w 863781"/>
                        <a:gd name="connsiteY0" fmla="*/ 1209294 h 1209293"/>
                        <a:gd name="connsiteX1" fmla="*/ 630936 w 863781"/>
                        <a:gd name="connsiteY1" fmla="*/ 1209294 h 1209293"/>
                        <a:gd name="connsiteX2" fmla="*/ 338001 w 863781"/>
                        <a:gd name="connsiteY2" fmla="*/ 886314 h 1209293"/>
                        <a:gd name="connsiteX3" fmla="*/ 0 w 863781"/>
                        <a:gd name="connsiteY3" fmla="*/ 105156 h 1209293"/>
                        <a:gd name="connsiteX4" fmla="*/ 0 w 863781"/>
                        <a:gd name="connsiteY4" fmla="*/ 97645 h 1209293"/>
                        <a:gd name="connsiteX5" fmla="*/ 90134 w 863781"/>
                        <a:gd name="connsiteY5" fmla="*/ 37556 h 1209293"/>
                        <a:gd name="connsiteX6" fmla="*/ 105156 w 863781"/>
                        <a:gd name="connsiteY6" fmla="*/ 30044 h 1209293"/>
                        <a:gd name="connsiteX7" fmla="*/ 180268 w 863781"/>
                        <a:gd name="connsiteY7" fmla="*/ 7511 h 1209293"/>
                        <a:gd name="connsiteX8" fmla="*/ 240357 w 863781"/>
                        <a:gd name="connsiteY8" fmla="*/ 15022 h 1209293"/>
                        <a:gd name="connsiteX9" fmla="*/ 300446 w 863781"/>
                        <a:gd name="connsiteY9" fmla="*/ 22533 h 1209293"/>
                        <a:gd name="connsiteX10" fmla="*/ 368046 w 863781"/>
                        <a:gd name="connsiteY10" fmla="*/ 0 h 1209293"/>
                        <a:gd name="connsiteX11" fmla="*/ 375557 w 863781"/>
                        <a:gd name="connsiteY11" fmla="*/ 0 h 1209293"/>
                        <a:gd name="connsiteX12" fmla="*/ 383069 w 863781"/>
                        <a:gd name="connsiteY12" fmla="*/ 7511 h 1209293"/>
                        <a:gd name="connsiteX13" fmla="*/ 390580 w 863781"/>
                        <a:gd name="connsiteY13" fmla="*/ 90133 h 1209293"/>
                        <a:gd name="connsiteX14" fmla="*/ 555825 w 863781"/>
                        <a:gd name="connsiteY14" fmla="*/ 563336 h 1209293"/>
                        <a:gd name="connsiteX15" fmla="*/ 585869 w 863781"/>
                        <a:gd name="connsiteY15" fmla="*/ 623424 h 1209293"/>
                        <a:gd name="connsiteX16" fmla="*/ 773648 w 863781"/>
                        <a:gd name="connsiteY16" fmla="*/ 931381 h 1209293"/>
                        <a:gd name="connsiteX17" fmla="*/ 856270 w 863781"/>
                        <a:gd name="connsiteY17" fmla="*/ 1036537 h 1209293"/>
                        <a:gd name="connsiteX18" fmla="*/ 863781 w 863781"/>
                        <a:gd name="connsiteY18" fmla="*/ 1051560 h 1209293"/>
                        <a:gd name="connsiteX19" fmla="*/ 863781 w 863781"/>
                        <a:gd name="connsiteY19" fmla="*/ 1059071 h 1209293"/>
                        <a:gd name="connsiteX20" fmla="*/ 863781 w 863781"/>
                        <a:gd name="connsiteY20" fmla="*/ 1066582 h 1209293"/>
                        <a:gd name="connsiteX21" fmla="*/ 773648 w 863781"/>
                        <a:gd name="connsiteY21" fmla="*/ 1126671 h 1209293"/>
                        <a:gd name="connsiteX22" fmla="*/ 743603 w 863781"/>
                        <a:gd name="connsiteY22" fmla="*/ 1149204 h 1209293"/>
                        <a:gd name="connsiteX23" fmla="*/ 728581 w 863781"/>
                        <a:gd name="connsiteY23" fmla="*/ 1164227 h 1209293"/>
                        <a:gd name="connsiteX24" fmla="*/ 630936 w 863781"/>
                        <a:gd name="connsiteY24" fmla="*/ 1209294 h 1209293"/>
                        <a:gd name="connsiteX25" fmla="*/ 630936 w 863781"/>
                        <a:gd name="connsiteY25" fmla="*/ 1209294 h 1209293"/>
                        <a:gd name="connsiteX26" fmla="*/ 22534 w 863781"/>
                        <a:gd name="connsiteY26" fmla="*/ 105156 h 1209293"/>
                        <a:gd name="connsiteX27" fmla="*/ 353024 w 863781"/>
                        <a:gd name="connsiteY27" fmla="*/ 871292 h 1209293"/>
                        <a:gd name="connsiteX28" fmla="*/ 630936 w 863781"/>
                        <a:gd name="connsiteY28" fmla="*/ 1186760 h 1209293"/>
                        <a:gd name="connsiteX29" fmla="*/ 713559 w 863781"/>
                        <a:gd name="connsiteY29" fmla="*/ 1134182 h 1209293"/>
                        <a:gd name="connsiteX30" fmla="*/ 728581 w 863781"/>
                        <a:gd name="connsiteY30" fmla="*/ 1126671 h 1209293"/>
                        <a:gd name="connsiteX31" fmla="*/ 758626 w 863781"/>
                        <a:gd name="connsiteY31" fmla="*/ 1104138 h 1209293"/>
                        <a:gd name="connsiteX32" fmla="*/ 841248 w 863781"/>
                        <a:gd name="connsiteY32" fmla="*/ 1044048 h 1209293"/>
                        <a:gd name="connsiteX33" fmla="*/ 833737 w 863781"/>
                        <a:gd name="connsiteY33" fmla="*/ 1036537 h 1209293"/>
                        <a:gd name="connsiteX34" fmla="*/ 751114 w 863781"/>
                        <a:gd name="connsiteY34" fmla="*/ 931381 h 1209293"/>
                        <a:gd name="connsiteX35" fmla="*/ 563336 w 863781"/>
                        <a:gd name="connsiteY35" fmla="*/ 623424 h 1209293"/>
                        <a:gd name="connsiteX36" fmla="*/ 533292 w 863781"/>
                        <a:gd name="connsiteY36" fmla="*/ 563336 h 1209293"/>
                        <a:gd name="connsiteX37" fmla="*/ 368046 w 863781"/>
                        <a:gd name="connsiteY37" fmla="*/ 82622 h 1209293"/>
                        <a:gd name="connsiteX38" fmla="*/ 360535 w 863781"/>
                        <a:gd name="connsiteY38" fmla="*/ 15022 h 1209293"/>
                        <a:gd name="connsiteX39" fmla="*/ 292935 w 863781"/>
                        <a:gd name="connsiteY39" fmla="*/ 30044 h 1209293"/>
                        <a:gd name="connsiteX40" fmla="*/ 232846 w 863781"/>
                        <a:gd name="connsiteY40" fmla="*/ 22533 h 1209293"/>
                        <a:gd name="connsiteX41" fmla="*/ 172757 w 863781"/>
                        <a:gd name="connsiteY41" fmla="*/ 15022 h 1209293"/>
                        <a:gd name="connsiteX42" fmla="*/ 105156 w 863781"/>
                        <a:gd name="connsiteY42" fmla="*/ 30044 h 1209293"/>
                        <a:gd name="connsiteX43" fmla="*/ 105156 w 863781"/>
                        <a:gd name="connsiteY43" fmla="*/ 52578 h 1209293"/>
                        <a:gd name="connsiteX44" fmla="*/ 22534 w 863781"/>
                        <a:gd name="connsiteY44" fmla="*/ 105156 h 120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63781" h="1209293">
                          <a:moveTo>
                            <a:pt x="630936" y="1209294"/>
                          </a:moveTo>
                          <a:cubicBezTo>
                            <a:pt x="630936" y="1209294"/>
                            <a:pt x="630936" y="1209294"/>
                            <a:pt x="630936" y="1209294"/>
                          </a:cubicBezTo>
                          <a:cubicBezTo>
                            <a:pt x="495736" y="1111649"/>
                            <a:pt x="398091" y="976448"/>
                            <a:pt x="338001" y="886314"/>
                          </a:cubicBezTo>
                          <a:cubicBezTo>
                            <a:pt x="217823" y="698536"/>
                            <a:pt x="52578" y="345512"/>
                            <a:pt x="0" y="105156"/>
                          </a:cubicBezTo>
                          <a:cubicBezTo>
                            <a:pt x="0" y="105156"/>
                            <a:pt x="0" y="97645"/>
                            <a:pt x="0" y="97645"/>
                          </a:cubicBezTo>
                          <a:cubicBezTo>
                            <a:pt x="30045" y="75111"/>
                            <a:pt x="60089" y="52578"/>
                            <a:pt x="90134" y="37556"/>
                          </a:cubicBezTo>
                          <a:lnTo>
                            <a:pt x="105156" y="30044"/>
                          </a:lnTo>
                          <a:cubicBezTo>
                            <a:pt x="127690" y="15022"/>
                            <a:pt x="150223" y="7511"/>
                            <a:pt x="180268" y="7511"/>
                          </a:cubicBezTo>
                          <a:cubicBezTo>
                            <a:pt x="202801" y="7511"/>
                            <a:pt x="217823" y="7511"/>
                            <a:pt x="240357" y="15022"/>
                          </a:cubicBezTo>
                          <a:cubicBezTo>
                            <a:pt x="262890" y="15022"/>
                            <a:pt x="277913" y="22533"/>
                            <a:pt x="300446" y="22533"/>
                          </a:cubicBezTo>
                          <a:cubicBezTo>
                            <a:pt x="330490" y="22533"/>
                            <a:pt x="353024" y="15022"/>
                            <a:pt x="368046" y="0"/>
                          </a:cubicBezTo>
                          <a:cubicBezTo>
                            <a:pt x="368046" y="0"/>
                            <a:pt x="375557" y="0"/>
                            <a:pt x="375557" y="0"/>
                          </a:cubicBezTo>
                          <a:cubicBezTo>
                            <a:pt x="375557" y="0"/>
                            <a:pt x="383069" y="7511"/>
                            <a:pt x="383069" y="7511"/>
                          </a:cubicBezTo>
                          <a:cubicBezTo>
                            <a:pt x="383069" y="30044"/>
                            <a:pt x="383069" y="60089"/>
                            <a:pt x="390580" y="90133"/>
                          </a:cubicBezTo>
                          <a:cubicBezTo>
                            <a:pt x="398091" y="255378"/>
                            <a:pt x="480713" y="413113"/>
                            <a:pt x="555825" y="563336"/>
                          </a:cubicBezTo>
                          <a:cubicBezTo>
                            <a:pt x="563336" y="585869"/>
                            <a:pt x="578358" y="600891"/>
                            <a:pt x="585869" y="623424"/>
                          </a:cubicBezTo>
                          <a:cubicBezTo>
                            <a:pt x="630936" y="721070"/>
                            <a:pt x="691026" y="818714"/>
                            <a:pt x="773648" y="931381"/>
                          </a:cubicBezTo>
                          <a:cubicBezTo>
                            <a:pt x="803693" y="968937"/>
                            <a:pt x="826226" y="1006493"/>
                            <a:pt x="856270" y="1036537"/>
                          </a:cubicBezTo>
                          <a:lnTo>
                            <a:pt x="863781" y="1051560"/>
                          </a:lnTo>
                          <a:cubicBezTo>
                            <a:pt x="863781" y="1051560"/>
                            <a:pt x="863781" y="1059071"/>
                            <a:pt x="863781" y="1059071"/>
                          </a:cubicBezTo>
                          <a:cubicBezTo>
                            <a:pt x="863781" y="1059071"/>
                            <a:pt x="863781" y="1066582"/>
                            <a:pt x="863781" y="1066582"/>
                          </a:cubicBezTo>
                          <a:cubicBezTo>
                            <a:pt x="833737" y="1081604"/>
                            <a:pt x="803693" y="1104138"/>
                            <a:pt x="773648" y="1126671"/>
                          </a:cubicBezTo>
                          <a:cubicBezTo>
                            <a:pt x="766137" y="1134182"/>
                            <a:pt x="751114" y="1141693"/>
                            <a:pt x="743603" y="1149204"/>
                          </a:cubicBezTo>
                          <a:cubicBezTo>
                            <a:pt x="736092" y="1149204"/>
                            <a:pt x="736092" y="1156715"/>
                            <a:pt x="728581" y="1164227"/>
                          </a:cubicBezTo>
                          <a:cubicBezTo>
                            <a:pt x="698537" y="1171738"/>
                            <a:pt x="668492" y="1194271"/>
                            <a:pt x="630936" y="1209294"/>
                          </a:cubicBezTo>
                          <a:cubicBezTo>
                            <a:pt x="630936" y="1209294"/>
                            <a:pt x="630936" y="1209294"/>
                            <a:pt x="630936" y="1209294"/>
                          </a:cubicBezTo>
                          <a:close/>
                          <a:moveTo>
                            <a:pt x="22534" y="105156"/>
                          </a:moveTo>
                          <a:cubicBezTo>
                            <a:pt x="75111" y="338001"/>
                            <a:pt x="232846" y="683514"/>
                            <a:pt x="353024" y="871292"/>
                          </a:cubicBezTo>
                          <a:cubicBezTo>
                            <a:pt x="413113" y="961426"/>
                            <a:pt x="503247" y="1096627"/>
                            <a:pt x="630936" y="1186760"/>
                          </a:cubicBezTo>
                          <a:cubicBezTo>
                            <a:pt x="660981" y="1171738"/>
                            <a:pt x="691026" y="1149204"/>
                            <a:pt x="713559" y="1134182"/>
                          </a:cubicBezTo>
                          <a:cubicBezTo>
                            <a:pt x="721070" y="1126671"/>
                            <a:pt x="721070" y="1126671"/>
                            <a:pt x="728581" y="1126671"/>
                          </a:cubicBezTo>
                          <a:cubicBezTo>
                            <a:pt x="736092" y="1119160"/>
                            <a:pt x="751114" y="1111649"/>
                            <a:pt x="758626" y="1104138"/>
                          </a:cubicBezTo>
                          <a:cubicBezTo>
                            <a:pt x="788670" y="1081604"/>
                            <a:pt x="811204" y="1059071"/>
                            <a:pt x="841248" y="1044048"/>
                          </a:cubicBezTo>
                          <a:lnTo>
                            <a:pt x="833737" y="1036537"/>
                          </a:lnTo>
                          <a:cubicBezTo>
                            <a:pt x="803693" y="998982"/>
                            <a:pt x="773648" y="968937"/>
                            <a:pt x="751114" y="931381"/>
                          </a:cubicBezTo>
                          <a:cubicBezTo>
                            <a:pt x="668492" y="818714"/>
                            <a:pt x="608403" y="721070"/>
                            <a:pt x="563336" y="623424"/>
                          </a:cubicBezTo>
                          <a:cubicBezTo>
                            <a:pt x="555825" y="600891"/>
                            <a:pt x="540803" y="585869"/>
                            <a:pt x="533292" y="563336"/>
                          </a:cubicBezTo>
                          <a:cubicBezTo>
                            <a:pt x="458180" y="413113"/>
                            <a:pt x="375557" y="255378"/>
                            <a:pt x="368046" y="82622"/>
                          </a:cubicBezTo>
                          <a:cubicBezTo>
                            <a:pt x="368046" y="60089"/>
                            <a:pt x="360535" y="37556"/>
                            <a:pt x="360535" y="15022"/>
                          </a:cubicBezTo>
                          <a:cubicBezTo>
                            <a:pt x="345513" y="30044"/>
                            <a:pt x="322979" y="30044"/>
                            <a:pt x="292935" y="30044"/>
                          </a:cubicBezTo>
                          <a:cubicBezTo>
                            <a:pt x="270402" y="30044"/>
                            <a:pt x="255379" y="30044"/>
                            <a:pt x="232846" y="22533"/>
                          </a:cubicBezTo>
                          <a:cubicBezTo>
                            <a:pt x="210312" y="22533"/>
                            <a:pt x="195290" y="15022"/>
                            <a:pt x="172757" y="15022"/>
                          </a:cubicBezTo>
                          <a:cubicBezTo>
                            <a:pt x="142712" y="15022"/>
                            <a:pt x="127690" y="22533"/>
                            <a:pt x="105156" y="30044"/>
                          </a:cubicBezTo>
                          <a:lnTo>
                            <a:pt x="105156" y="52578"/>
                          </a:lnTo>
                          <a:cubicBezTo>
                            <a:pt x="75111" y="67600"/>
                            <a:pt x="45067" y="90133"/>
                            <a:pt x="22534" y="10515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3" name="Freeform: Shape 492">
                    <a:extLst>
                      <a:ext uri="{FF2B5EF4-FFF2-40B4-BE49-F238E27FC236}">
                        <a16:creationId xmlns:a16="http://schemas.microsoft.com/office/drawing/2014/main" id="{CDDCD781-AD40-48F1-8F9F-021F4CFE1D22}"/>
                      </a:ext>
                    </a:extLst>
                  </p:cNvPr>
                  <p:cNvSpPr/>
                  <p:nvPr/>
                </p:nvSpPr>
                <p:spPr>
                  <a:xfrm>
                    <a:off x="9421912" y="6292704"/>
                    <a:ext cx="896937" cy="1276894"/>
                  </a:xfrm>
                  <a:custGeom>
                    <a:avLst/>
                    <a:gdLst>
                      <a:gd name="connsiteX0" fmla="*/ 893826 w 896937"/>
                      <a:gd name="connsiteY0" fmla="*/ 1021515 h 1276894"/>
                      <a:gd name="connsiteX1" fmla="*/ 841248 w 896937"/>
                      <a:gd name="connsiteY1" fmla="*/ 976448 h 1276894"/>
                      <a:gd name="connsiteX2" fmla="*/ 803693 w 896937"/>
                      <a:gd name="connsiteY2" fmla="*/ 976448 h 1276894"/>
                      <a:gd name="connsiteX3" fmla="*/ 676003 w 896937"/>
                      <a:gd name="connsiteY3" fmla="*/ 803692 h 1276894"/>
                      <a:gd name="connsiteX4" fmla="*/ 555825 w 896937"/>
                      <a:gd name="connsiteY4" fmla="*/ 585869 h 1276894"/>
                      <a:gd name="connsiteX5" fmla="*/ 413113 w 896937"/>
                      <a:gd name="connsiteY5" fmla="*/ 255378 h 1276894"/>
                      <a:gd name="connsiteX6" fmla="*/ 368046 w 896937"/>
                      <a:gd name="connsiteY6" fmla="*/ 0 h 1276894"/>
                      <a:gd name="connsiteX7" fmla="*/ 368046 w 896937"/>
                      <a:gd name="connsiteY7" fmla="*/ 0 h 1276894"/>
                      <a:gd name="connsiteX8" fmla="*/ 105156 w 896937"/>
                      <a:gd name="connsiteY8" fmla="*/ 30044 h 1276894"/>
                      <a:gd name="connsiteX9" fmla="*/ 0 w 896937"/>
                      <a:gd name="connsiteY9" fmla="*/ 105156 h 1276894"/>
                      <a:gd name="connsiteX10" fmla="*/ 45067 w 896937"/>
                      <a:gd name="connsiteY10" fmla="*/ 247867 h 1276894"/>
                      <a:gd name="connsiteX11" fmla="*/ 120179 w 896937"/>
                      <a:gd name="connsiteY11" fmla="*/ 277912 h 1276894"/>
                      <a:gd name="connsiteX12" fmla="*/ 210312 w 896937"/>
                      <a:gd name="connsiteY12" fmla="*/ 405601 h 1276894"/>
                      <a:gd name="connsiteX13" fmla="*/ 225334 w 896937"/>
                      <a:gd name="connsiteY13" fmla="*/ 443157 h 1276894"/>
                      <a:gd name="connsiteX14" fmla="*/ 277913 w 896937"/>
                      <a:gd name="connsiteY14" fmla="*/ 555824 h 1276894"/>
                      <a:gd name="connsiteX15" fmla="*/ 630936 w 896937"/>
                      <a:gd name="connsiteY15" fmla="*/ 1276894 h 1276894"/>
                      <a:gd name="connsiteX16" fmla="*/ 886315 w 896937"/>
                      <a:gd name="connsiteY16" fmla="*/ 1036537 h 1276894"/>
                      <a:gd name="connsiteX17" fmla="*/ 893826 w 896937"/>
                      <a:gd name="connsiteY17" fmla="*/ 1021515 h 127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937" h="1276894">
                        <a:moveTo>
                          <a:pt x="893826" y="1021515"/>
                        </a:moveTo>
                        <a:cubicBezTo>
                          <a:pt x="878804" y="1006493"/>
                          <a:pt x="856270" y="991471"/>
                          <a:pt x="841248" y="976448"/>
                        </a:cubicBezTo>
                        <a:cubicBezTo>
                          <a:pt x="826226" y="961426"/>
                          <a:pt x="818715" y="991471"/>
                          <a:pt x="803693" y="976448"/>
                        </a:cubicBezTo>
                        <a:cubicBezTo>
                          <a:pt x="758626" y="938893"/>
                          <a:pt x="713559" y="848759"/>
                          <a:pt x="676003" y="803692"/>
                        </a:cubicBezTo>
                        <a:cubicBezTo>
                          <a:pt x="630936" y="743603"/>
                          <a:pt x="563336" y="593380"/>
                          <a:pt x="555825" y="585869"/>
                        </a:cubicBezTo>
                        <a:cubicBezTo>
                          <a:pt x="495736" y="480713"/>
                          <a:pt x="450669" y="368046"/>
                          <a:pt x="413113" y="255378"/>
                        </a:cubicBezTo>
                        <a:cubicBezTo>
                          <a:pt x="390580" y="172756"/>
                          <a:pt x="368046" y="90133"/>
                          <a:pt x="368046" y="0"/>
                        </a:cubicBezTo>
                        <a:cubicBezTo>
                          <a:pt x="368046" y="0"/>
                          <a:pt x="368046" y="0"/>
                          <a:pt x="368046" y="0"/>
                        </a:cubicBezTo>
                        <a:cubicBezTo>
                          <a:pt x="300446" y="60089"/>
                          <a:pt x="180268" y="-22534"/>
                          <a:pt x="105156" y="30044"/>
                        </a:cubicBezTo>
                        <a:cubicBezTo>
                          <a:pt x="67600" y="52578"/>
                          <a:pt x="37556" y="75111"/>
                          <a:pt x="0" y="105156"/>
                        </a:cubicBezTo>
                        <a:cubicBezTo>
                          <a:pt x="7512" y="127689"/>
                          <a:pt x="22534" y="187779"/>
                          <a:pt x="45067" y="247867"/>
                        </a:cubicBezTo>
                        <a:cubicBezTo>
                          <a:pt x="67600" y="255378"/>
                          <a:pt x="97645" y="262890"/>
                          <a:pt x="120179" y="277912"/>
                        </a:cubicBezTo>
                        <a:cubicBezTo>
                          <a:pt x="165245" y="307957"/>
                          <a:pt x="195290" y="353023"/>
                          <a:pt x="210312" y="405601"/>
                        </a:cubicBezTo>
                        <a:cubicBezTo>
                          <a:pt x="217823" y="420624"/>
                          <a:pt x="225334" y="435646"/>
                          <a:pt x="225334" y="443157"/>
                        </a:cubicBezTo>
                        <a:cubicBezTo>
                          <a:pt x="240357" y="480713"/>
                          <a:pt x="262890" y="518268"/>
                          <a:pt x="277913" y="555824"/>
                        </a:cubicBezTo>
                        <a:cubicBezTo>
                          <a:pt x="473202" y="923870"/>
                          <a:pt x="743603" y="1104138"/>
                          <a:pt x="630936" y="1276894"/>
                        </a:cubicBezTo>
                        <a:cubicBezTo>
                          <a:pt x="668492" y="1254361"/>
                          <a:pt x="841248" y="1051560"/>
                          <a:pt x="886315" y="1036537"/>
                        </a:cubicBezTo>
                        <a:cubicBezTo>
                          <a:pt x="893826" y="1029026"/>
                          <a:pt x="901337" y="1021515"/>
                          <a:pt x="893826" y="102151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4" name="Freeform: Shape 493">
                    <a:extLst>
                      <a:ext uri="{FF2B5EF4-FFF2-40B4-BE49-F238E27FC236}">
                        <a16:creationId xmlns:a16="http://schemas.microsoft.com/office/drawing/2014/main" id="{6B58F25D-AED6-4FEB-BA3E-B13C91F7C9B2}"/>
                      </a:ext>
                    </a:extLst>
                  </p:cNvPr>
                  <p:cNvSpPr/>
                  <p:nvPr/>
                </p:nvSpPr>
                <p:spPr>
                  <a:xfrm>
                    <a:off x="9429423" y="6292704"/>
                    <a:ext cx="889425" cy="1104137"/>
                  </a:xfrm>
                  <a:custGeom>
                    <a:avLst/>
                    <a:gdLst>
                      <a:gd name="connsiteX0" fmla="*/ 886315 w 889425"/>
                      <a:gd name="connsiteY0" fmla="*/ 1021515 h 1104137"/>
                      <a:gd name="connsiteX1" fmla="*/ 833737 w 889425"/>
                      <a:gd name="connsiteY1" fmla="*/ 976448 h 1104137"/>
                      <a:gd name="connsiteX2" fmla="*/ 788670 w 889425"/>
                      <a:gd name="connsiteY2" fmla="*/ 976448 h 1104137"/>
                      <a:gd name="connsiteX3" fmla="*/ 676003 w 889425"/>
                      <a:gd name="connsiteY3" fmla="*/ 811203 h 1104137"/>
                      <a:gd name="connsiteX4" fmla="*/ 563336 w 889425"/>
                      <a:gd name="connsiteY4" fmla="*/ 608402 h 1104137"/>
                      <a:gd name="connsiteX5" fmla="*/ 555824 w 889425"/>
                      <a:gd name="connsiteY5" fmla="*/ 585869 h 1104137"/>
                      <a:gd name="connsiteX6" fmla="*/ 413113 w 889425"/>
                      <a:gd name="connsiteY6" fmla="*/ 255378 h 1104137"/>
                      <a:gd name="connsiteX7" fmla="*/ 368046 w 889425"/>
                      <a:gd name="connsiteY7" fmla="*/ 0 h 1104137"/>
                      <a:gd name="connsiteX8" fmla="*/ 105156 w 889425"/>
                      <a:gd name="connsiteY8" fmla="*/ 30044 h 1104137"/>
                      <a:gd name="connsiteX9" fmla="*/ 0 w 889425"/>
                      <a:gd name="connsiteY9" fmla="*/ 105156 h 1104137"/>
                      <a:gd name="connsiteX10" fmla="*/ 30044 w 889425"/>
                      <a:gd name="connsiteY10" fmla="*/ 202801 h 1104137"/>
                      <a:gd name="connsiteX11" fmla="*/ 172756 w 889425"/>
                      <a:gd name="connsiteY11" fmla="*/ 187779 h 1104137"/>
                      <a:gd name="connsiteX12" fmla="*/ 307957 w 889425"/>
                      <a:gd name="connsiteY12" fmla="*/ 247867 h 1104137"/>
                      <a:gd name="connsiteX13" fmla="*/ 360535 w 889425"/>
                      <a:gd name="connsiteY13" fmla="*/ 360534 h 1104137"/>
                      <a:gd name="connsiteX14" fmla="*/ 375557 w 889425"/>
                      <a:gd name="connsiteY14" fmla="*/ 390579 h 1104137"/>
                      <a:gd name="connsiteX15" fmla="*/ 608402 w 889425"/>
                      <a:gd name="connsiteY15" fmla="*/ 818714 h 1104137"/>
                      <a:gd name="connsiteX16" fmla="*/ 736092 w 889425"/>
                      <a:gd name="connsiteY16" fmla="*/ 1044048 h 1104137"/>
                      <a:gd name="connsiteX17" fmla="*/ 758625 w 889425"/>
                      <a:gd name="connsiteY17" fmla="*/ 1104138 h 1104137"/>
                      <a:gd name="connsiteX18" fmla="*/ 766136 w 889425"/>
                      <a:gd name="connsiteY18" fmla="*/ 1104138 h 1104137"/>
                      <a:gd name="connsiteX19" fmla="*/ 878804 w 889425"/>
                      <a:gd name="connsiteY19" fmla="*/ 1036537 h 1104137"/>
                      <a:gd name="connsiteX20" fmla="*/ 886315 w 889425"/>
                      <a:gd name="connsiteY20" fmla="*/ 1021515 h 110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425" h="1104137">
                        <a:moveTo>
                          <a:pt x="886315" y="1021515"/>
                        </a:moveTo>
                        <a:cubicBezTo>
                          <a:pt x="871292" y="1006493"/>
                          <a:pt x="848759" y="991471"/>
                          <a:pt x="833737" y="976448"/>
                        </a:cubicBezTo>
                        <a:cubicBezTo>
                          <a:pt x="818714" y="961426"/>
                          <a:pt x="803692" y="991471"/>
                          <a:pt x="788670" y="976448"/>
                        </a:cubicBezTo>
                        <a:cubicBezTo>
                          <a:pt x="758625" y="938893"/>
                          <a:pt x="706047" y="856270"/>
                          <a:pt x="676003" y="811203"/>
                        </a:cubicBezTo>
                        <a:cubicBezTo>
                          <a:pt x="630936" y="751114"/>
                          <a:pt x="593380" y="676003"/>
                          <a:pt x="563336" y="608402"/>
                        </a:cubicBezTo>
                        <a:cubicBezTo>
                          <a:pt x="563336" y="600891"/>
                          <a:pt x="555824" y="593380"/>
                          <a:pt x="555824" y="585869"/>
                        </a:cubicBezTo>
                        <a:cubicBezTo>
                          <a:pt x="495735" y="480713"/>
                          <a:pt x="450669" y="368046"/>
                          <a:pt x="413113" y="255378"/>
                        </a:cubicBezTo>
                        <a:cubicBezTo>
                          <a:pt x="390579" y="172756"/>
                          <a:pt x="368046" y="90133"/>
                          <a:pt x="368046" y="0"/>
                        </a:cubicBezTo>
                        <a:cubicBezTo>
                          <a:pt x="300446" y="60089"/>
                          <a:pt x="180267" y="-22534"/>
                          <a:pt x="105156" y="30044"/>
                        </a:cubicBezTo>
                        <a:cubicBezTo>
                          <a:pt x="67600" y="52578"/>
                          <a:pt x="37556" y="75111"/>
                          <a:pt x="0" y="105156"/>
                        </a:cubicBezTo>
                        <a:cubicBezTo>
                          <a:pt x="0" y="120178"/>
                          <a:pt x="15022" y="157734"/>
                          <a:pt x="30044" y="202801"/>
                        </a:cubicBezTo>
                        <a:cubicBezTo>
                          <a:pt x="75111" y="202801"/>
                          <a:pt x="127689" y="195290"/>
                          <a:pt x="172756" y="187779"/>
                        </a:cubicBezTo>
                        <a:cubicBezTo>
                          <a:pt x="232845" y="187779"/>
                          <a:pt x="277912" y="195290"/>
                          <a:pt x="307957" y="247867"/>
                        </a:cubicBezTo>
                        <a:cubicBezTo>
                          <a:pt x="330490" y="285423"/>
                          <a:pt x="345512" y="322979"/>
                          <a:pt x="360535" y="360534"/>
                        </a:cubicBezTo>
                        <a:cubicBezTo>
                          <a:pt x="368046" y="368046"/>
                          <a:pt x="368046" y="383068"/>
                          <a:pt x="375557" y="390579"/>
                        </a:cubicBezTo>
                        <a:cubicBezTo>
                          <a:pt x="443157" y="533291"/>
                          <a:pt x="518268" y="676003"/>
                          <a:pt x="608402" y="818714"/>
                        </a:cubicBezTo>
                        <a:cubicBezTo>
                          <a:pt x="653469" y="893825"/>
                          <a:pt x="698536" y="961426"/>
                          <a:pt x="736092" y="1044048"/>
                        </a:cubicBezTo>
                        <a:cubicBezTo>
                          <a:pt x="743603" y="1059071"/>
                          <a:pt x="751114" y="1081604"/>
                          <a:pt x="758625" y="1104138"/>
                        </a:cubicBezTo>
                        <a:cubicBezTo>
                          <a:pt x="758625" y="1104138"/>
                          <a:pt x="766136" y="1104138"/>
                          <a:pt x="766136" y="1104138"/>
                        </a:cubicBezTo>
                        <a:cubicBezTo>
                          <a:pt x="803692" y="1081604"/>
                          <a:pt x="833737" y="1051560"/>
                          <a:pt x="878804" y="1036537"/>
                        </a:cubicBezTo>
                        <a:cubicBezTo>
                          <a:pt x="886315" y="1029026"/>
                          <a:pt x="893826" y="1021515"/>
                          <a:pt x="886315" y="102151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80" name="Graphic 2">
                  <a:extLst>
                    <a:ext uri="{FF2B5EF4-FFF2-40B4-BE49-F238E27FC236}">
                      <a16:creationId xmlns:a16="http://schemas.microsoft.com/office/drawing/2014/main" id="{E3025C60-66F6-4E46-A3FF-D6ED62CE0155}"/>
                    </a:ext>
                  </a:extLst>
                </p:cNvPr>
                <p:cNvGrpSpPr/>
                <p:nvPr/>
              </p:nvGrpSpPr>
              <p:grpSpPr>
                <a:xfrm>
                  <a:off x="9479199" y="7156486"/>
                  <a:ext cx="926672" cy="961425"/>
                  <a:chOff x="9479199" y="7156486"/>
                  <a:chExt cx="926672" cy="961425"/>
                </a:xfrm>
              </p:grpSpPr>
              <p:grpSp>
                <p:nvGrpSpPr>
                  <p:cNvPr id="481" name="Graphic 2">
                    <a:extLst>
                      <a:ext uri="{FF2B5EF4-FFF2-40B4-BE49-F238E27FC236}">
                        <a16:creationId xmlns:a16="http://schemas.microsoft.com/office/drawing/2014/main" id="{24F06102-E1B2-41F4-B28F-E3B5C5CBA1FC}"/>
                      </a:ext>
                    </a:extLst>
                  </p:cNvPr>
                  <p:cNvGrpSpPr/>
                  <p:nvPr/>
                </p:nvGrpSpPr>
                <p:grpSpPr>
                  <a:xfrm>
                    <a:off x="9479199" y="7156486"/>
                    <a:ext cx="926672" cy="961425"/>
                    <a:chOff x="9479199" y="7156486"/>
                    <a:chExt cx="926672" cy="961425"/>
                  </a:xfrm>
                </p:grpSpPr>
                <p:grpSp>
                  <p:nvGrpSpPr>
                    <p:cNvPr id="484" name="Graphic 2">
                      <a:extLst>
                        <a:ext uri="{FF2B5EF4-FFF2-40B4-BE49-F238E27FC236}">
                          <a16:creationId xmlns:a16="http://schemas.microsoft.com/office/drawing/2014/main" id="{C202E50A-356B-42A1-A24D-AB5B8D3A50D2}"/>
                        </a:ext>
                      </a:extLst>
                    </p:cNvPr>
                    <p:cNvGrpSpPr/>
                    <p:nvPr/>
                  </p:nvGrpSpPr>
                  <p:grpSpPr>
                    <a:xfrm>
                      <a:off x="9479199" y="7171508"/>
                      <a:ext cx="925208" cy="946403"/>
                      <a:chOff x="9479199" y="7171508"/>
                      <a:chExt cx="925208" cy="946403"/>
                    </a:xfrm>
                  </p:grpSpPr>
                  <p:sp>
                    <p:nvSpPr>
                      <p:cNvPr id="490" name="Freeform: Shape 489">
                        <a:extLst>
                          <a:ext uri="{FF2B5EF4-FFF2-40B4-BE49-F238E27FC236}">
                            <a16:creationId xmlns:a16="http://schemas.microsoft.com/office/drawing/2014/main" id="{F2D935EB-B305-4A4E-9C5F-764BE9A4E34D}"/>
                          </a:ext>
                        </a:extLst>
                      </p:cNvPr>
                      <p:cNvSpPr/>
                      <p:nvPr/>
                    </p:nvSpPr>
                    <p:spPr>
                      <a:xfrm>
                        <a:off x="9493250" y="7171508"/>
                        <a:ext cx="911157" cy="935847"/>
                      </a:xfrm>
                      <a:custGeom>
                        <a:avLst/>
                        <a:gdLst>
                          <a:gd name="connsiteX0" fmla="*/ 845022 w 911157"/>
                          <a:gd name="connsiteY0" fmla="*/ 465691 h 935847"/>
                          <a:gd name="connsiteX1" fmla="*/ 905111 w 911157"/>
                          <a:gd name="connsiteY1" fmla="*/ 300446 h 935847"/>
                          <a:gd name="connsiteX2" fmla="*/ 882578 w 911157"/>
                          <a:gd name="connsiteY2" fmla="*/ 195290 h 935847"/>
                          <a:gd name="connsiteX3" fmla="*/ 702310 w 911157"/>
                          <a:gd name="connsiteY3" fmla="*/ 0 h 935847"/>
                          <a:gd name="connsiteX4" fmla="*/ 702310 w 911157"/>
                          <a:gd name="connsiteY4" fmla="*/ 0 h 935847"/>
                          <a:gd name="connsiteX5" fmla="*/ 664754 w 911157"/>
                          <a:gd name="connsiteY5" fmla="*/ 0 h 935847"/>
                          <a:gd name="connsiteX6" fmla="*/ 724844 w 911157"/>
                          <a:gd name="connsiteY6" fmla="*/ 135201 h 935847"/>
                          <a:gd name="connsiteX7" fmla="*/ 702310 w 911157"/>
                          <a:gd name="connsiteY7" fmla="*/ 180268 h 935847"/>
                          <a:gd name="connsiteX8" fmla="*/ 679776 w 911157"/>
                          <a:gd name="connsiteY8" fmla="*/ 217823 h 935847"/>
                          <a:gd name="connsiteX9" fmla="*/ 589643 w 911157"/>
                          <a:gd name="connsiteY9" fmla="*/ 307957 h 935847"/>
                          <a:gd name="connsiteX10" fmla="*/ 552087 w 911157"/>
                          <a:gd name="connsiteY10" fmla="*/ 255379 h 935847"/>
                          <a:gd name="connsiteX11" fmla="*/ 371820 w 911157"/>
                          <a:gd name="connsiteY11" fmla="*/ 300446 h 935847"/>
                          <a:gd name="connsiteX12" fmla="*/ 319242 w 911157"/>
                          <a:gd name="connsiteY12" fmla="*/ 428135 h 935847"/>
                          <a:gd name="connsiteX13" fmla="*/ 199064 w 911157"/>
                          <a:gd name="connsiteY13" fmla="*/ 540802 h 935847"/>
                          <a:gd name="connsiteX14" fmla="*/ 3773 w 911157"/>
                          <a:gd name="connsiteY14" fmla="*/ 683514 h 935847"/>
                          <a:gd name="connsiteX15" fmla="*/ 138974 w 911157"/>
                          <a:gd name="connsiteY15" fmla="*/ 886315 h 935847"/>
                          <a:gd name="connsiteX16" fmla="*/ 416886 w 911157"/>
                          <a:gd name="connsiteY16" fmla="*/ 923871 h 935847"/>
                          <a:gd name="connsiteX17" fmla="*/ 664754 w 911157"/>
                          <a:gd name="connsiteY17" fmla="*/ 751114 h 935847"/>
                          <a:gd name="connsiteX18" fmla="*/ 845022 w 911157"/>
                          <a:gd name="connsiteY18" fmla="*/ 465691 h 93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1157" h="935847">
                            <a:moveTo>
                              <a:pt x="845022" y="465691"/>
                            </a:moveTo>
                            <a:cubicBezTo>
                              <a:pt x="867555" y="413113"/>
                              <a:pt x="890089" y="360535"/>
                              <a:pt x="905111" y="300446"/>
                            </a:cubicBezTo>
                            <a:cubicBezTo>
                              <a:pt x="920133" y="255379"/>
                              <a:pt x="905111" y="232845"/>
                              <a:pt x="882578" y="195290"/>
                            </a:cubicBezTo>
                            <a:cubicBezTo>
                              <a:pt x="837511" y="120178"/>
                              <a:pt x="792443" y="15022"/>
                              <a:pt x="702310" y="0"/>
                            </a:cubicBezTo>
                            <a:cubicBezTo>
                              <a:pt x="702310" y="0"/>
                              <a:pt x="702310" y="0"/>
                              <a:pt x="702310" y="0"/>
                            </a:cubicBezTo>
                            <a:cubicBezTo>
                              <a:pt x="694799" y="0"/>
                              <a:pt x="664754" y="0"/>
                              <a:pt x="664754" y="0"/>
                            </a:cubicBezTo>
                            <a:cubicBezTo>
                              <a:pt x="702310" y="60089"/>
                              <a:pt x="739866" y="82622"/>
                              <a:pt x="724844" y="135201"/>
                            </a:cubicBezTo>
                            <a:cubicBezTo>
                              <a:pt x="717332" y="150223"/>
                              <a:pt x="709821" y="165245"/>
                              <a:pt x="702310" y="180268"/>
                            </a:cubicBezTo>
                            <a:cubicBezTo>
                              <a:pt x="694799" y="195290"/>
                              <a:pt x="687288" y="202801"/>
                              <a:pt x="679776" y="217823"/>
                            </a:cubicBezTo>
                            <a:cubicBezTo>
                              <a:pt x="657243" y="255379"/>
                              <a:pt x="627199" y="285424"/>
                              <a:pt x="589643" y="307957"/>
                            </a:cubicBezTo>
                            <a:cubicBezTo>
                              <a:pt x="582132" y="285424"/>
                              <a:pt x="567109" y="270401"/>
                              <a:pt x="552087" y="255379"/>
                            </a:cubicBezTo>
                            <a:cubicBezTo>
                              <a:pt x="484487" y="210312"/>
                              <a:pt x="401864" y="217823"/>
                              <a:pt x="371820" y="300446"/>
                            </a:cubicBezTo>
                            <a:cubicBezTo>
                              <a:pt x="356798" y="345512"/>
                              <a:pt x="349286" y="383068"/>
                              <a:pt x="319242" y="428135"/>
                            </a:cubicBezTo>
                            <a:cubicBezTo>
                              <a:pt x="289197" y="473202"/>
                              <a:pt x="244130" y="510758"/>
                              <a:pt x="199064" y="540802"/>
                            </a:cubicBezTo>
                            <a:cubicBezTo>
                              <a:pt x="123952" y="585869"/>
                              <a:pt x="26307" y="585869"/>
                              <a:pt x="3773" y="683514"/>
                            </a:cubicBezTo>
                            <a:cubicBezTo>
                              <a:pt x="-18760" y="781159"/>
                              <a:pt x="63863" y="848759"/>
                              <a:pt x="138974" y="886315"/>
                            </a:cubicBezTo>
                            <a:cubicBezTo>
                              <a:pt x="229108" y="938893"/>
                              <a:pt x="319242" y="946404"/>
                              <a:pt x="416886" y="923871"/>
                            </a:cubicBezTo>
                            <a:cubicBezTo>
                              <a:pt x="522042" y="901337"/>
                              <a:pt x="597154" y="826226"/>
                              <a:pt x="664754" y="751114"/>
                            </a:cubicBezTo>
                            <a:cubicBezTo>
                              <a:pt x="739866" y="668492"/>
                              <a:pt x="792443" y="563336"/>
                              <a:pt x="845022" y="465691"/>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1" name="Freeform: Shape 490">
                        <a:extLst>
                          <a:ext uri="{FF2B5EF4-FFF2-40B4-BE49-F238E27FC236}">
                            <a16:creationId xmlns:a16="http://schemas.microsoft.com/office/drawing/2014/main" id="{93011C1F-C770-4760-AE67-6E1A0DA1CE6E}"/>
                          </a:ext>
                        </a:extLst>
                      </p:cNvPr>
                      <p:cNvSpPr/>
                      <p:nvPr/>
                    </p:nvSpPr>
                    <p:spPr>
                      <a:xfrm>
                        <a:off x="9479199" y="7171508"/>
                        <a:ext cx="915823" cy="946403"/>
                      </a:xfrm>
                      <a:custGeom>
                        <a:avLst/>
                        <a:gdLst>
                          <a:gd name="connsiteX0" fmla="*/ 325781 w 915823"/>
                          <a:gd name="connsiteY0" fmla="*/ 946404 h 946403"/>
                          <a:gd name="connsiteX1" fmla="*/ 325781 w 915823"/>
                          <a:gd name="connsiteY1" fmla="*/ 946404 h 946403"/>
                          <a:gd name="connsiteX2" fmla="*/ 145514 w 915823"/>
                          <a:gd name="connsiteY2" fmla="*/ 901337 h 946403"/>
                          <a:gd name="connsiteX3" fmla="*/ 2802 w 915823"/>
                          <a:gd name="connsiteY3" fmla="*/ 691025 h 946403"/>
                          <a:gd name="connsiteX4" fmla="*/ 130491 w 915823"/>
                          <a:gd name="connsiteY4" fmla="*/ 578358 h 946403"/>
                          <a:gd name="connsiteX5" fmla="*/ 205603 w 915823"/>
                          <a:gd name="connsiteY5" fmla="*/ 548314 h 946403"/>
                          <a:gd name="connsiteX6" fmla="*/ 325781 w 915823"/>
                          <a:gd name="connsiteY6" fmla="*/ 435646 h 946403"/>
                          <a:gd name="connsiteX7" fmla="*/ 370848 w 915823"/>
                          <a:gd name="connsiteY7" fmla="*/ 338001 h 946403"/>
                          <a:gd name="connsiteX8" fmla="*/ 378359 w 915823"/>
                          <a:gd name="connsiteY8" fmla="*/ 307957 h 946403"/>
                          <a:gd name="connsiteX9" fmla="*/ 483515 w 915823"/>
                          <a:gd name="connsiteY9" fmla="*/ 232845 h 946403"/>
                          <a:gd name="connsiteX10" fmla="*/ 573649 w 915823"/>
                          <a:gd name="connsiteY10" fmla="*/ 262890 h 946403"/>
                          <a:gd name="connsiteX11" fmla="*/ 611205 w 915823"/>
                          <a:gd name="connsiteY11" fmla="*/ 307957 h 946403"/>
                          <a:gd name="connsiteX12" fmla="*/ 686316 w 915823"/>
                          <a:gd name="connsiteY12" fmla="*/ 225334 h 946403"/>
                          <a:gd name="connsiteX13" fmla="*/ 708850 w 915823"/>
                          <a:gd name="connsiteY13" fmla="*/ 187779 h 946403"/>
                          <a:gd name="connsiteX14" fmla="*/ 708850 w 915823"/>
                          <a:gd name="connsiteY14" fmla="*/ 180268 h 946403"/>
                          <a:gd name="connsiteX15" fmla="*/ 723872 w 915823"/>
                          <a:gd name="connsiteY15" fmla="*/ 142712 h 946403"/>
                          <a:gd name="connsiteX16" fmla="*/ 693827 w 915823"/>
                          <a:gd name="connsiteY16" fmla="*/ 52578 h 946403"/>
                          <a:gd name="connsiteX17" fmla="*/ 663783 w 915823"/>
                          <a:gd name="connsiteY17" fmla="*/ 15022 h 946403"/>
                          <a:gd name="connsiteX18" fmla="*/ 663783 w 915823"/>
                          <a:gd name="connsiteY18" fmla="*/ 7511 h 946403"/>
                          <a:gd name="connsiteX19" fmla="*/ 686316 w 915823"/>
                          <a:gd name="connsiteY19" fmla="*/ 0 h 946403"/>
                          <a:gd name="connsiteX20" fmla="*/ 708850 w 915823"/>
                          <a:gd name="connsiteY20" fmla="*/ 0 h 946403"/>
                          <a:gd name="connsiteX21" fmla="*/ 708850 w 915823"/>
                          <a:gd name="connsiteY21" fmla="*/ 0 h 946403"/>
                          <a:gd name="connsiteX22" fmla="*/ 874095 w 915823"/>
                          <a:gd name="connsiteY22" fmla="*/ 165245 h 946403"/>
                          <a:gd name="connsiteX23" fmla="*/ 889117 w 915823"/>
                          <a:gd name="connsiteY23" fmla="*/ 195290 h 946403"/>
                          <a:gd name="connsiteX24" fmla="*/ 911650 w 915823"/>
                          <a:gd name="connsiteY24" fmla="*/ 307957 h 946403"/>
                          <a:gd name="connsiteX25" fmla="*/ 851562 w 915823"/>
                          <a:gd name="connsiteY25" fmla="*/ 473202 h 946403"/>
                          <a:gd name="connsiteX26" fmla="*/ 671294 w 915823"/>
                          <a:gd name="connsiteY26" fmla="*/ 758625 h 946403"/>
                          <a:gd name="connsiteX27" fmla="*/ 415915 w 915823"/>
                          <a:gd name="connsiteY27" fmla="*/ 938893 h 946403"/>
                          <a:gd name="connsiteX28" fmla="*/ 325781 w 915823"/>
                          <a:gd name="connsiteY28" fmla="*/ 946404 h 946403"/>
                          <a:gd name="connsiteX29" fmla="*/ 483515 w 915823"/>
                          <a:gd name="connsiteY29" fmla="*/ 240356 h 946403"/>
                          <a:gd name="connsiteX30" fmla="*/ 393381 w 915823"/>
                          <a:gd name="connsiteY30" fmla="*/ 307957 h 946403"/>
                          <a:gd name="connsiteX31" fmla="*/ 385870 w 915823"/>
                          <a:gd name="connsiteY31" fmla="*/ 338001 h 946403"/>
                          <a:gd name="connsiteX32" fmla="*/ 340804 w 915823"/>
                          <a:gd name="connsiteY32" fmla="*/ 435646 h 946403"/>
                          <a:gd name="connsiteX33" fmla="*/ 213114 w 915823"/>
                          <a:gd name="connsiteY33" fmla="*/ 548314 h 946403"/>
                          <a:gd name="connsiteX34" fmla="*/ 138003 w 915823"/>
                          <a:gd name="connsiteY34" fmla="*/ 585869 h 946403"/>
                          <a:gd name="connsiteX35" fmla="*/ 17824 w 915823"/>
                          <a:gd name="connsiteY35" fmla="*/ 691025 h 946403"/>
                          <a:gd name="connsiteX36" fmla="*/ 153025 w 915823"/>
                          <a:gd name="connsiteY36" fmla="*/ 886315 h 946403"/>
                          <a:gd name="connsiteX37" fmla="*/ 325781 w 915823"/>
                          <a:gd name="connsiteY37" fmla="*/ 931382 h 946403"/>
                          <a:gd name="connsiteX38" fmla="*/ 325781 w 915823"/>
                          <a:gd name="connsiteY38" fmla="*/ 931382 h 946403"/>
                          <a:gd name="connsiteX39" fmla="*/ 430937 w 915823"/>
                          <a:gd name="connsiteY39" fmla="*/ 916359 h 946403"/>
                          <a:gd name="connsiteX40" fmla="*/ 678805 w 915823"/>
                          <a:gd name="connsiteY40" fmla="*/ 743603 h 946403"/>
                          <a:gd name="connsiteX41" fmla="*/ 851562 w 915823"/>
                          <a:gd name="connsiteY41" fmla="*/ 458180 h 946403"/>
                          <a:gd name="connsiteX42" fmla="*/ 911650 w 915823"/>
                          <a:gd name="connsiteY42" fmla="*/ 292935 h 946403"/>
                          <a:gd name="connsiteX43" fmla="*/ 889117 w 915823"/>
                          <a:gd name="connsiteY43" fmla="*/ 195290 h 946403"/>
                          <a:gd name="connsiteX44" fmla="*/ 874095 w 915823"/>
                          <a:gd name="connsiteY44" fmla="*/ 165245 h 946403"/>
                          <a:gd name="connsiteX45" fmla="*/ 716361 w 915823"/>
                          <a:gd name="connsiteY45" fmla="*/ 7511 h 946403"/>
                          <a:gd name="connsiteX46" fmla="*/ 716361 w 915823"/>
                          <a:gd name="connsiteY46" fmla="*/ 7511 h 946403"/>
                          <a:gd name="connsiteX47" fmla="*/ 701339 w 915823"/>
                          <a:gd name="connsiteY47" fmla="*/ 7511 h 946403"/>
                          <a:gd name="connsiteX48" fmla="*/ 723872 w 915823"/>
                          <a:gd name="connsiteY48" fmla="*/ 37556 h 946403"/>
                          <a:gd name="connsiteX49" fmla="*/ 753916 w 915823"/>
                          <a:gd name="connsiteY49" fmla="*/ 142712 h 946403"/>
                          <a:gd name="connsiteX50" fmla="*/ 738894 w 915823"/>
                          <a:gd name="connsiteY50" fmla="*/ 187779 h 946403"/>
                          <a:gd name="connsiteX51" fmla="*/ 738894 w 915823"/>
                          <a:gd name="connsiteY51" fmla="*/ 195290 h 946403"/>
                          <a:gd name="connsiteX52" fmla="*/ 716361 w 915823"/>
                          <a:gd name="connsiteY52" fmla="*/ 232845 h 946403"/>
                          <a:gd name="connsiteX53" fmla="*/ 626227 w 915823"/>
                          <a:gd name="connsiteY53" fmla="*/ 322979 h 946403"/>
                          <a:gd name="connsiteX54" fmla="*/ 618716 w 915823"/>
                          <a:gd name="connsiteY54" fmla="*/ 322979 h 946403"/>
                          <a:gd name="connsiteX55" fmla="*/ 611205 w 915823"/>
                          <a:gd name="connsiteY55" fmla="*/ 315468 h 946403"/>
                          <a:gd name="connsiteX56" fmla="*/ 573649 w 915823"/>
                          <a:gd name="connsiteY56" fmla="*/ 270401 h 946403"/>
                          <a:gd name="connsiteX57" fmla="*/ 483515 w 915823"/>
                          <a:gd name="connsiteY57" fmla="*/ 240356 h 94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5823" h="946403">
                            <a:moveTo>
                              <a:pt x="325781" y="946404"/>
                            </a:moveTo>
                            <a:lnTo>
                              <a:pt x="325781" y="946404"/>
                            </a:lnTo>
                            <a:cubicBezTo>
                              <a:pt x="258181" y="946404"/>
                              <a:pt x="198092" y="931382"/>
                              <a:pt x="145514" y="901337"/>
                            </a:cubicBezTo>
                            <a:cubicBezTo>
                              <a:pt x="32847" y="841248"/>
                              <a:pt x="-12220" y="766136"/>
                              <a:pt x="2802" y="691025"/>
                            </a:cubicBezTo>
                            <a:cubicBezTo>
                              <a:pt x="17824" y="615913"/>
                              <a:pt x="77914" y="593380"/>
                              <a:pt x="130491" y="578358"/>
                            </a:cubicBezTo>
                            <a:cubicBezTo>
                              <a:pt x="153025" y="570847"/>
                              <a:pt x="183070" y="555825"/>
                              <a:pt x="205603" y="548314"/>
                            </a:cubicBezTo>
                            <a:cubicBezTo>
                              <a:pt x="258181" y="518269"/>
                              <a:pt x="295737" y="480713"/>
                              <a:pt x="325781" y="435646"/>
                            </a:cubicBezTo>
                            <a:cubicBezTo>
                              <a:pt x="348315" y="405602"/>
                              <a:pt x="355826" y="375557"/>
                              <a:pt x="370848" y="338001"/>
                            </a:cubicBezTo>
                            <a:cubicBezTo>
                              <a:pt x="370848" y="330490"/>
                              <a:pt x="378359" y="315468"/>
                              <a:pt x="378359" y="307957"/>
                            </a:cubicBezTo>
                            <a:cubicBezTo>
                              <a:pt x="393381" y="255379"/>
                              <a:pt x="430937" y="232845"/>
                              <a:pt x="483515" y="232845"/>
                            </a:cubicBezTo>
                            <a:cubicBezTo>
                              <a:pt x="513560" y="232845"/>
                              <a:pt x="543604" y="240356"/>
                              <a:pt x="573649" y="262890"/>
                            </a:cubicBezTo>
                            <a:cubicBezTo>
                              <a:pt x="588672" y="270401"/>
                              <a:pt x="603694" y="285424"/>
                              <a:pt x="611205" y="307957"/>
                            </a:cubicBezTo>
                            <a:cubicBezTo>
                              <a:pt x="641249" y="285424"/>
                              <a:pt x="671294" y="262890"/>
                              <a:pt x="686316" y="225334"/>
                            </a:cubicBezTo>
                            <a:cubicBezTo>
                              <a:pt x="693827" y="210312"/>
                              <a:pt x="701339" y="202801"/>
                              <a:pt x="708850" y="187779"/>
                            </a:cubicBezTo>
                            <a:lnTo>
                              <a:pt x="708850" y="180268"/>
                            </a:lnTo>
                            <a:cubicBezTo>
                              <a:pt x="716361" y="165245"/>
                              <a:pt x="723872" y="157734"/>
                              <a:pt x="723872" y="142712"/>
                            </a:cubicBezTo>
                            <a:cubicBezTo>
                              <a:pt x="738894" y="105156"/>
                              <a:pt x="723872" y="82622"/>
                              <a:pt x="693827" y="52578"/>
                            </a:cubicBezTo>
                            <a:cubicBezTo>
                              <a:pt x="686316" y="37556"/>
                              <a:pt x="671294" y="30045"/>
                              <a:pt x="663783" y="15022"/>
                            </a:cubicBezTo>
                            <a:cubicBezTo>
                              <a:pt x="663783" y="15022"/>
                              <a:pt x="663783" y="7511"/>
                              <a:pt x="663783" y="7511"/>
                            </a:cubicBezTo>
                            <a:cubicBezTo>
                              <a:pt x="663783" y="0"/>
                              <a:pt x="671294" y="0"/>
                              <a:pt x="686316" y="0"/>
                            </a:cubicBezTo>
                            <a:cubicBezTo>
                              <a:pt x="693827" y="0"/>
                              <a:pt x="701339" y="0"/>
                              <a:pt x="708850" y="0"/>
                            </a:cubicBezTo>
                            <a:cubicBezTo>
                              <a:pt x="708850" y="0"/>
                              <a:pt x="708850" y="0"/>
                              <a:pt x="708850" y="0"/>
                            </a:cubicBezTo>
                            <a:cubicBezTo>
                              <a:pt x="791472" y="15022"/>
                              <a:pt x="836539" y="97645"/>
                              <a:pt x="874095" y="165245"/>
                            </a:cubicBezTo>
                            <a:cubicBezTo>
                              <a:pt x="881606" y="172757"/>
                              <a:pt x="889117" y="187779"/>
                              <a:pt x="889117" y="195290"/>
                            </a:cubicBezTo>
                            <a:cubicBezTo>
                              <a:pt x="911650" y="232845"/>
                              <a:pt x="919161" y="255379"/>
                              <a:pt x="911650" y="307957"/>
                            </a:cubicBezTo>
                            <a:cubicBezTo>
                              <a:pt x="896628" y="368046"/>
                              <a:pt x="874095" y="420624"/>
                              <a:pt x="851562" y="473202"/>
                            </a:cubicBezTo>
                            <a:cubicBezTo>
                              <a:pt x="791472" y="593380"/>
                              <a:pt x="738894" y="683514"/>
                              <a:pt x="671294" y="758625"/>
                            </a:cubicBezTo>
                            <a:cubicBezTo>
                              <a:pt x="603694" y="833737"/>
                              <a:pt x="528582" y="908848"/>
                              <a:pt x="415915" y="938893"/>
                            </a:cubicBezTo>
                            <a:cubicBezTo>
                              <a:pt x="393381" y="946404"/>
                              <a:pt x="355826" y="946404"/>
                              <a:pt x="325781" y="946404"/>
                            </a:cubicBezTo>
                            <a:close/>
                            <a:moveTo>
                              <a:pt x="483515" y="240356"/>
                            </a:moveTo>
                            <a:cubicBezTo>
                              <a:pt x="453471" y="240356"/>
                              <a:pt x="415915" y="255379"/>
                              <a:pt x="393381" y="307957"/>
                            </a:cubicBezTo>
                            <a:cubicBezTo>
                              <a:pt x="393381" y="315468"/>
                              <a:pt x="385870" y="330490"/>
                              <a:pt x="385870" y="338001"/>
                            </a:cubicBezTo>
                            <a:cubicBezTo>
                              <a:pt x="370848" y="375557"/>
                              <a:pt x="363337" y="405602"/>
                              <a:pt x="340804" y="435646"/>
                            </a:cubicBezTo>
                            <a:cubicBezTo>
                              <a:pt x="310759" y="480713"/>
                              <a:pt x="265692" y="518269"/>
                              <a:pt x="213114" y="548314"/>
                            </a:cubicBezTo>
                            <a:cubicBezTo>
                              <a:pt x="190581" y="563336"/>
                              <a:pt x="160536" y="570847"/>
                              <a:pt x="138003" y="585869"/>
                            </a:cubicBezTo>
                            <a:cubicBezTo>
                              <a:pt x="85425" y="608402"/>
                              <a:pt x="32847" y="623425"/>
                              <a:pt x="17824" y="691025"/>
                            </a:cubicBezTo>
                            <a:cubicBezTo>
                              <a:pt x="2802" y="758625"/>
                              <a:pt x="47869" y="826226"/>
                              <a:pt x="153025" y="886315"/>
                            </a:cubicBezTo>
                            <a:cubicBezTo>
                              <a:pt x="205603" y="916359"/>
                              <a:pt x="265692" y="931382"/>
                              <a:pt x="325781" y="931382"/>
                            </a:cubicBezTo>
                            <a:lnTo>
                              <a:pt x="325781" y="931382"/>
                            </a:lnTo>
                            <a:cubicBezTo>
                              <a:pt x="355826" y="931382"/>
                              <a:pt x="393381" y="923871"/>
                              <a:pt x="430937" y="916359"/>
                            </a:cubicBezTo>
                            <a:cubicBezTo>
                              <a:pt x="536093" y="893826"/>
                              <a:pt x="611205" y="818715"/>
                              <a:pt x="678805" y="743603"/>
                            </a:cubicBezTo>
                            <a:cubicBezTo>
                              <a:pt x="738894" y="668492"/>
                              <a:pt x="798983" y="578358"/>
                              <a:pt x="851562" y="458180"/>
                            </a:cubicBezTo>
                            <a:cubicBezTo>
                              <a:pt x="874095" y="405602"/>
                              <a:pt x="896628" y="353023"/>
                              <a:pt x="911650" y="292935"/>
                            </a:cubicBezTo>
                            <a:cubicBezTo>
                              <a:pt x="919161" y="247868"/>
                              <a:pt x="919161" y="232845"/>
                              <a:pt x="889117" y="195290"/>
                            </a:cubicBezTo>
                            <a:cubicBezTo>
                              <a:pt x="881606" y="187779"/>
                              <a:pt x="874095" y="172757"/>
                              <a:pt x="874095" y="165245"/>
                            </a:cubicBezTo>
                            <a:cubicBezTo>
                              <a:pt x="836539" y="97645"/>
                              <a:pt x="791472" y="15022"/>
                              <a:pt x="716361" y="7511"/>
                            </a:cubicBezTo>
                            <a:cubicBezTo>
                              <a:pt x="716361" y="7511"/>
                              <a:pt x="716361" y="7511"/>
                              <a:pt x="716361" y="7511"/>
                            </a:cubicBezTo>
                            <a:cubicBezTo>
                              <a:pt x="708850" y="7511"/>
                              <a:pt x="701339" y="7511"/>
                              <a:pt x="701339" y="7511"/>
                            </a:cubicBezTo>
                            <a:cubicBezTo>
                              <a:pt x="708850" y="15022"/>
                              <a:pt x="716361" y="30045"/>
                              <a:pt x="723872" y="37556"/>
                            </a:cubicBezTo>
                            <a:cubicBezTo>
                              <a:pt x="753916" y="75111"/>
                              <a:pt x="768938" y="97645"/>
                              <a:pt x="753916" y="142712"/>
                            </a:cubicBezTo>
                            <a:cubicBezTo>
                              <a:pt x="746405" y="157734"/>
                              <a:pt x="738894" y="172757"/>
                              <a:pt x="738894" y="187779"/>
                            </a:cubicBezTo>
                            <a:lnTo>
                              <a:pt x="738894" y="195290"/>
                            </a:lnTo>
                            <a:cubicBezTo>
                              <a:pt x="731383" y="202801"/>
                              <a:pt x="723872" y="217823"/>
                              <a:pt x="716361" y="232845"/>
                            </a:cubicBezTo>
                            <a:cubicBezTo>
                              <a:pt x="693827" y="270401"/>
                              <a:pt x="663783" y="300446"/>
                              <a:pt x="626227" y="322979"/>
                            </a:cubicBezTo>
                            <a:cubicBezTo>
                              <a:pt x="626227" y="322979"/>
                              <a:pt x="618716" y="322979"/>
                              <a:pt x="618716" y="322979"/>
                            </a:cubicBezTo>
                            <a:cubicBezTo>
                              <a:pt x="618716" y="322979"/>
                              <a:pt x="618716" y="322979"/>
                              <a:pt x="611205" y="315468"/>
                            </a:cubicBezTo>
                            <a:cubicBezTo>
                              <a:pt x="603694" y="292935"/>
                              <a:pt x="588672" y="277912"/>
                              <a:pt x="573649" y="270401"/>
                            </a:cubicBezTo>
                            <a:cubicBezTo>
                              <a:pt x="536093" y="247868"/>
                              <a:pt x="506048" y="240356"/>
                              <a:pt x="483515" y="240356"/>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85" name="Freeform: Shape 484">
                      <a:extLst>
                        <a:ext uri="{FF2B5EF4-FFF2-40B4-BE49-F238E27FC236}">
                          <a16:creationId xmlns:a16="http://schemas.microsoft.com/office/drawing/2014/main" id="{2DCFD892-93BC-4012-850B-319200BD31A5}"/>
                        </a:ext>
                      </a:extLst>
                    </p:cNvPr>
                    <p:cNvSpPr/>
                    <p:nvPr/>
                  </p:nvSpPr>
                  <p:spPr>
                    <a:xfrm>
                      <a:off x="9849242" y="7201553"/>
                      <a:ext cx="395427" cy="358656"/>
                    </a:xfrm>
                    <a:custGeom>
                      <a:avLst/>
                      <a:gdLst>
                        <a:gd name="connsiteX0" fmla="*/ 241161 w 395427"/>
                        <a:gd name="connsiteY0" fmla="*/ 277912 h 358656"/>
                        <a:gd name="connsiteX1" fmla="*/ 353828 w 395427"/>
                        <a:gd name="connsiteY1" fmla="*/ 150223 h 358656"/>
                        <a:gd name="connsiteX2" fmla="*/ 391384 w 395427"/>
                        <a:gd name="connsiteY2" fmla="*/ 0 h 358656"/>
                        <a:gd name="connsiteX3" fmla="*/ 383873 w 395427"/>
                        <a:gd name="connsiteY3" fmla="*/ 0 h 358656"/>
                        <a:gd name="connsiteX4" fmla="*/ 233650 w 395427"/>
                        <a:gd name="connsiteY4" fmla="*/ 262890 h 358656"/>
                        <a:gd name="connsiteX5" fmla="*/ 136005 w 395427"/>
                        <a:gd name="connsiteY5" fmla="*/ 187779 h 358656"/>
                        <a:gd name="connsiteX6" fmla="*/ 805 w 395427"/>
                        <a:gd name="connsiteY6" fmla="*/ 353023 h 358656"/>
                        <a:gd name="connsiteX7" fmla="*/ 8316 w 395427"/>
                        <a:gd name="connsiteY7" fmla="*/ 353023 h 358656"/>
                        <a:gd name="connsiteX8" fmla="*/ 120983 w 395427"/>
                        <a:gd name="connsiteY8" fmla="*/ 210312 h 358656"/>
                        <a:gd name="connsiteX9" fmla="*/ 218628 w 395427"/>
                        <a:gd name="connsiteY9" fmla="*/ 353023 h 358656"/>
                        <a:gd name="connsiteX10" fmla="*/ 226139 w 395427"/>
                        <a:gd name="connsiteY10" fmla="*/ 353023 h 358656"/>
                        <a:gd name="connsiteX11" fmla="*/ 241161 w 395427"/>
                        <a:gd name="connsiteY11" fmla="*/ 277912 h 35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5427" h="358656">
                          <a:moveTo>
                            <a:pt x="241161" y="277912"/>
                          </a:moveTo>
                          <a:cubicBezTo>
                            <a:pt x="286228" y="247867"/>
                            <a:pt x="323784" y="202801"/>
                            <a:pt x="353828" y="150223"/>
                          </a:cubicBezTo>
                          <a:cubicBezTo>
                            <a:pt x="376362" y="105156"/>
                            <a:pt x="406407" y="45067"/>
                            <a:pt x="391384" y="0"/>
                          </a:cubicBezTo>
                          <a:cubicBezTo>
                            <a:pt x="391384" y="0"/>
                            <a:pt x="383873" y="0"/>
                            <a:pt x="383873" y="0"/>
                          </a:cubicBezTo>
                          <a:cubicBezTo>
                            <a:pt x="368851" y="105156"/>
                            <a:pt x="323784" y="202801"/>
                            <a:pt x="233650" y="262890"/>
                          </a:cubicBezTo>
                          <a:cubicBezTo>
                            <a:pt x="218628" y="225334"/>
                            <a:pt x="181072" y="195290"/>
                            <a:pt x="136005" y="187779"/>
                          </a:cubicBezTo>
                          <a:cubicBezTo>
                            <a:pt x="38360" y="172756"/>
                            <a:pt x="-6706" y="270401"/>
                            <a:pt x="805" y="353023"/>
                          </a:cubicBezTo>
                          <a:cubicBezTo>
                            <a:pt x="805" y="360534"/>
                            <a:pt x="8316" y="360534"/>
                            <a:pt x="8316" y="353023"/>
                          </a:cubicBezTo>
                          <a:cubicBezTo>
                            <a:pt x="30849" y="292935"/>
                            <a:pt x="30849" y="210312"/>
                            <a:pt x="120983" y="210312"/>
                          </a:cubicBezTo>
                          <a:cubicBezTo>
                            <a:pt x="188583" y="210312"/>
                            <a:pt x="241161" y="292935"/>
                            <a:pt x="218628" y="353023"/>
                          </a:cubicBezTo>
                          <a:cubicBezTo>
                            <a:pt x="218628" y="353023"/>
                            <a:pt x="226139" y="360534"/>
                            <a:pt x="226139" y="353023"/>
                          </a:cubicBezTo>
                          <a:cubicBezTo>
                            <a:pt x="241161" y="338001"/>
                            <a:pt x="248672" y="307957"/>
                            <a:pt x="241161" y="277912"/>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6" name="Freeform: Shape 485">
                      <a:extLst>
                        <a:ext uri="{FF2B5EF4-FFF2-40B4-BE49-F238E27FC236}">
                          <a16:creationId xmlns:a16="http://schemas.microsoft.com/office/drawing/2014/main" id="{9E18CF85-6810-4B4D-A922-B7860FD5D392}"/>
                        </a:ext>
                      </a:extLst>
                    </p:cNvPr>
                    <p:cNvSpPr/>
                    <p:nvPr/>
                  </p:nvSpPr>
                  <p:spPr>
                    <a:xfrm>
                      <a:off x="9500761" y="7156486"/>
                      <a:ext cx="905110" cy="943358"/>
                    </a:xfrm>
                    <a:custGeom>
                      <a:avLst/>
                      <a:gdLst>
                        <a:gd name="connsiteX0" fmla="*/ 875066 w 905110"/>
                        <a:gd name="connsiteY0" fmla="*/ 210312 h 943358"/>
                        <a:gd name="connsiteX1" fmla="*/ 822488 w 905110"/>
                        <a:gd name="connsiteY1" fmla="*/ 112667 h 943358"/>
                        <a:gd name="connsiteX2" fmla="*/ 747376 w 905110"/>
                        <a:gd name="connsiteY2" fmla="*/ 30044 h 943358"/>
                        <a:gd name="connsiteX3" fmla="*/ 694799 w 905110"/>
                        <a:gd name="connsiteY3" fmla="*/ 7511 h 943358"/>
                        <a:gd name="connsiteX4" fmla="*/ 672265 w 905110"/>
                        <a:gd name="connsiteY4" fmla="*/ 0 h 943358"/>
                        <a:gd name="connsiteX5" fmla="*/ 649732 w 905110"/>
                        <a:gd name="connsiteY5" fmla="*/ 0 h 943358"/>
                        <a:gd name="connsiteX6" fmla="*/ 717332 w 905110"/>
                        <a:gd name="connsiteY6" fmla="*/ 105156 h 943358"/>
                        <a:gd name="connsiteX7" fmla="*/ 672265 w 905110"/>
                        <a:gd name="connsiteY7" fmla="*/ 225334 h 943358"/>
                        <a:gd name="connsiteX8" fmla="*/ 582131 w 905110"/>
                        <a:gd name="connsiteY8" fmla="*/ 315468 h 943358"/>
                        <a:gd name="connsiteX9" fmla="*/ 544576 w 905110"/>
                        <a:gd name="connsiteY9" fmla="*/ 262890 h 943358"/>
                        <a:gd name="connsiteX10" fmla="*/ 364308 w 905110"/>
                        <a:gd name="connsiteY10" fmla="*/ 307957 h 943358"/>
                        <a:gd name="connsiteX11" fmla="*/ 311730 w 905110"/>
                        <a:gd name="connsiteY11" fmla="*/ 435646 h 943358"/>
                        <a:gd name="connsiteX12" fmla="*/ 304219 w 905110"/>
                        <a:gd name="connsiteY12" fmla="*/ 450669 h 943358"/>
                        <a:gd name="connsiteX13" fmla="*/ 371819 w 905110"/>
                        <a:gd name="connsiteY13" fmla="*/ 390579 h 943358"/>
                        <a:gd name="connsiteX14" fmla="*/ 371819 w 905110"/>
                        <a:gd name="connsiteY14" fmla="*/ 390579 h 943358"/>
                        <a:gd name="connsiteX15" fmla="*/ 371819 w 905110"/>
                        <a:gd name="connsiteY15" fmla="*/ 383068 h 943358"/>
                        <a:gd name="connsiteX16" fmla="*/ 454442 w 905110"/>
                        <a:gd name="connsiteY16" fmla="*/ 285423 h 943358"/>
                        <a:gd name="connsiteX17" fmla="*/ 544576 w 905110"/>
                        <a:gd name="connsiteY17" fmla="*/ 315468 h 943358"/>
                        <a:gd name="connsiteX18" fmla="*/ 552087 w 905110"/>
                        <a:gd name="connsiteY18" fmla="*/ 330490 h 943358"/>
                        <a:gd name="connsiteX19" fmla="*/ 529554 w 905110"/>
                        <a:gd name="connsiteY19" fmla="*/ 428135 h 943358"/>
                        <a:gd name="connsiteX20" fmla="*/ 582131 w 905110"/>
                        <a:gd name="connsiteY20" fmla="*/ 473202 h 943358"/>
                        <a:gd name="connsiteX21" fmla="*/ 627198 w 905110"/>
                        <a:gd name="connsiteY21" fmla="*/ 443157 h 943358"/>
                        <a:gd name="connsiteX22" fmla="*/ 679776 w 905110"/>
                        <a:gd name="connsiteY22" fmla="*/ 383068 h 943358"/>
                        <a:gd name="connsiteX23" fmla="*/ 792444 w 905110"/>
                        <a:gd name="connsiteY23" fmla="*/ 270401 h 943358"/>
                        <a:gd name="connsiteX24" fmla="*/ 657243 w 905110"/>
                        <a:gd name="connsiteY24" fmla="*/ 608402 h 943358"/>
                        <a:gd name="connsiteX25" fmla="*/ 334263 w 905110"/>
                        <a:gd name="connsiteY25" fmla="*/ 841248 h 943358"/>
                        <a:gd name="connsiteX26" fmla="*/ 108929 w 905110"/>
                        <a:gd name="connsiteY26" fmla="*/ 781158 h 943358"/>
                        <a:gd name="connsiteX27" fmla="*/ 33818 w 905110"/>
                        <a:gd name="connsiteY27" fmla="*/ 630936 h 943358"/>
                        <a:gd name="connsiteX28" fmla="*/ 3774 w 905110"/>
                        <a:gd name="connsiteY28" fmla="*/ 691025 h 943358"/>
                        <a:gd name="connsiteX29" fmla="*/ 138974 w 905110"/>
                        <a:gd name="connsiteY29" fmla="*/ 893825 h 943358"/>
                        <a:gd name="connsiteX30" fmla="*/ 416886 w 905110"/>
                        <a:gd name="connsiteY30" fmla="*/ 931381 h 943358"/>
                        <a:gd name="connsiteX31" fmla="*/ 664754 w 905110"/>
                        <a:gd name="connsiteY31" fmla="*/ 758625 h 943358"/>
                        <a:gd name="connsiteX32" fmla="*/ 845021 w 905110"/>
                        <a:gd name="connsiteY32" fmla="*/ 473202 h 943358"/>
                        <a:gd name="connsiteX33" fmla="*/ 905111 w 905110"/>
                        <a:gd name="connsiteY33" fmla="*/ 307957 h 943358"/>
                        <a:gd name="connsiteX34" fmla="*/ 875066 w 905110"/>
                        <a:gd name="connsiteY34" fmla="*/ 210312 h 94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05110" h="943358">
                          <a:moveTo>
                            <a:pt x="875066" y="210312"/>
                          </a:moveTo>
                          <a:cubicBezTo>
                            <a:pt x="860043" y="180267"/>
                            <a:pt x="837510" y="150223"/>
                            <a:pt x="822488" y="112667"/>
                          </a:cubicBezTo>
                          <a:cubicBezTo>
                            <a:pt x="807466" y="82622"/>
                            <a:pt x="777421" y="52578"/>
                            <a:pt x="747376" y="30044"/>
                          </a:cubicBezTo>
                          <a:cubicBezTo>
                            <a:pt x="732354" y="22533"/>
                            <a:pt x="717332" y="15022"/>
                            <a:pt x="694799" y="7511"/>
                          </a:cubicBezTo>
                          <a:cubicBezTo>
                            <a:pt x="687288" y="7511"/>
                            <a:pt x="679776" y="0"/>
                            <a:pt x="672265" y="0"/>
                          </a:cubicBezTo>
                          <a:cubicBezTo>
                            <a:pt x="672265" y="0"/>
                            <a:pt x="649732" y="0"/>
                            <a:pt x="649732" y="0"/>
                          </a:cubicBezTo>
                          <a:cubicBezTo>
                            <a:pt x="664754" y="15022"/>
                            <a:pt x="709821" y="90133"/>
                            <a:pt x="717332" y="105156"/>
                          </a:cubicBezTo>
                          <a:cubicBezTo>
                            <a:pt x="709821" y="150223"/>
                            <a:pt x="687288" y="187779"/>
                            <a:pt x="672265" y="225334"/>
                          </a:cubicBezTo>
                          <a:cubicBezTo>
                            <a:pt x="649732" y="262890"/>
                            <a:pt x="619687" y="292934"/>
                            <a:pt x="582131" y="315468"/>
                          </a:cubicBezTo>
                          <a:cubicBezTo>
                            <a:pt x="574620" y="292934"/>
                            <a:pt x="559598" y="277912"/>
                            <a:pt x="544576" y="262890"/>
                          </a:cubicBezTo>
                          <a:cubicBezTo>
                            <a:pt x="476975" y="217823"/>
                            <a:pt x="394353" y="225334"/>
                            <a:pt x="364308" y="307957"/>
                          </a:cubicBezTo>
                          <a:cubicBezTo>
                            <a:pt x="349286" y="353023"/>
                            <a:pt x="341775" y="390579"/>
                            <a:pt x="311730" y="435646"/>
                          </a:cubicBezTo>
                          <a:cubicBezTo>
                            <a:pt x="311730" y="443157"/>
                            <a:pt x="304219" y="443157"/>
                            <a:pt x="304219" y="450669"/>
                          </a:cubicBezTo>
                          <a:cubicBezTo>
                            <a:pt x="326752" y="435646"/>
                            <a:pt x="349286" y="413113"/>
                            <a:pt x="371819" y="390579"/>
                          </a:cubicBezTo>
                          <a:cubicBezTo>
                            <a:pt x="371819" y="390579"/>
                            <a:pt x="371819" y="390579"/>
                            <a:pt x="371819" y="390579"/>
                          </a:cubicBezTo>
                          <a:cubicBezTo>
                            <a:pt x="371819" y="390579"/>
                            <a:pt x="371819" y="383068"/>
                            <a:pt x="371819" y="383068"/>
                          </a:cubicBezTo>
                          <a:cubicBezTo>
                            <a:pt x="386842" y="345512"/>
                            <a:pt x="409375" y="292934"/>
                            <a:pt x="454442" y="285423"/>
                          </a:cubicBezTo>
                          <a:cubicBezTo>
                            <a:pt x="484486" y="277912"/>
                            <a:pt x="522042" y="285423"/>
                            <a:pt x="544576" y="315468"/>
                          </a:cubicBezTo>
                          <a:cubicBezTo>
                            <a:pt x="552087" y="322979"/>
                            <a:pt x="552087" y="322979"/>
                            <a:pt x="552087" y="330490"/>
                          </a:cubicBezTo>
                          <a:cubicBezTo>
                            <a:pt x="567109" y="360534"/>
                            <a:pt x="537065" y="398090"/>
                            <a:pt x="529554" y="428135"/>
                          </a:cubicBezTo>
                          <a:cubicBezTo>
                            <a:pt x="522042" y="465691"/>
                            <a:pt x="544576" y="488224"/>
                            <a:pt x="582131" y="473202"/>
                          </a:cubicBezTo>
                          <a:cubicBezTo>
                            <a:pt x="597153" y="465691"/>
                            <a:pt x="612176" y="458180"/>
                            <a:pt x="627198" y="443157"/>
                          </a:cubicBezTo>
                          <a:cubicBezTo>
                            <a:pt x="649732" y="428135"/>
                            <a:pt x="664754" y="405601"/>
                            <a:pt x="679776" y="383068"/>
                          </a:cubicBezTo>
                          <a:cubicBezTo>
                            <a:pt x="694799" y="353023"/>
                            <a:pt x="747376" y="262890"/>
                            <a:pt x="792444" y="270401"/>
                          </a:cubicBezTo>
                          <a:cubicBezTo>
                            <a:pt x="875066" y="285423"/>
                            <a:pt x="679776" y="578358"/>
                            <a:pt x="657243" y="608402"/>
                          </a:cubicBezTo>
                          <a:cubicBezTo>
                            <a:pt x="574620" y="721070"/>
                            <a:pt x="476975" y="818714"/>
                            <a:pt x="334263" y="841248"/>
                          </a:cubicBezTo>
                          <a:cubicBezTo>
                            <a:pt x="251641" y="856270"/>
                            <a:pt x="169019" y="841248"/>
                            <a:pt x="108929" y="781158"/>
                          </a:cubicBezTo>
                          <a:cubicBezTo>
                            <a:pt x="63862" y="743603"/>
                            <a:pt x="33818" y="691025"/>
                            <a:pt x="33818" y="630936"/>
                          </a:cubicBezTo>
                          <a:cubicBezTo>
                            <a:pt x="18796" y="645958"/>
                            <a:pt x="11285" y="660980"/>
                            <a:pt x="3774" y="691025"/>
                          </a:cubicBezTo>
                          <a:cubicBezTo>
                            <a:pt x="-18760" y="788670"/>
                            <a:pt x="63862" y="856270"/>
                            <a:pt x="138974" y="893825"/>
                          </a:cubicBezTo>
                          <a:cubicBezTo>
                            <a:pt x="229108" y="946404"/>
                            <a:pt x="319241" y="953915"/>
                            <a:pt x="416886" y="931381"/>
                          </a:cubicBezTo>
                          <a:cubicBezTo>
                            <a:pt x="522042" y="908848"/>
                            <a:pt x="597153" y="833737"/>
                            <a:pt x="664754" y="758625"/>
                          </a:cubicBezTo>
                          <a:cubicBezTo>
                            <a:pt x="739865" y="676003"/>
                            <a:pt x="792444" y="570847"/>
                            <a:pt x="845021" y="473202"/>
                          </a:cubicBezTo>
                          <a:cubicBezTo>
                            <a:pt x="867555" y="420624"/>
                            <a:pt x="890088" y="368046"/>
                            <a:pt x="905111" y="307957"/>
                          </a:cubicBezTo>
                          <a:cubicBezTo>
                            <a:pt x="905111" y="270401"/>
                            <a:pt x="897599" y="247867"/>
                            <a:pt x="875066" y="210312"/>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87" name="Graphic 2">
                      <a:extLst>
                        <a:ext uri="{FF2B5EF4-FFF2-40B4-BE49-F238E27FC236}">
                          <a16:creationId xmlns:a16="http://schemas.microsoft.com/office/drawing/2014/main" id="{3B758AA6-BE84-4A15-8E09-DEB54BED533B}"/>
                        </a:ext>
                      </a:extLst>
                    </p:cNvPr>
                    <p:cNvGrpSpPr/>
                    <p:nvPr/>
                  </p:nvGrpSpPr>
                  <p:grpSpPr>
                    <a:xfrm>
                      <a:off x="9479199" y="7351775"/>
                      <a:ext cx="925208" cy="766136"/>
                      <a:chOff x="9479199" y="7351775"/>
                      <a:chExt cx="925208" cy="766136"/>
                    </a:xfrm>
                  </p:grpSpPr>
                  <p:sp>
                    <p:nvSpPr>
                      <p:cNvPr id="488" name="Freeform: Shape 487">
                        <a:extLst>
                          <a:ext uri="{FF2B5EF4-FFF2-40B4-BE49-F238E27FC236}">
                            <a16:creationId xmlns:a16="http://schemas.microsoft.com/office/drawing/2014/main" id="{41CD26FF-8213-4832-8AA1-B262EE1FA09D}"/>
                          </a:ext>
                        </a:extLst>
                      </p:cNvPr>
                      <p:cNvSpPr/>
                      <p:nvPr/>
                    </p:nvSpPr>
                    <p:spPr>
                      <a:xfrm>
                        <a:off x="9485739" y="7351775"/>
                        <a:ext cx="918668" cy="755580"/>
                      </a:xfrm>
                      <a:custGeom>
                        <a:avLst/>
                        <a:gdLst>
                          <a:gd name="connsiteX0" fmla="*/ 852533 w 918668"/>
                          <a:gd name="connsiteY0" fmla="*/ 285423 h 755580"/>
                          <a:gd name="connsiteX1" fmla="*/ 912622 w 918668"/>
                          <a:gd name="connsiteY1" fmla="*/ 120178 h 755580"/>
                          <a:gd name="connsiteX2" fmla="*/ 890089 w 918668"/>
                          <a:gd name="connsiteY2" fmla="*/ 15022 h 755580"/>
                          <a:gd name="connsiteX3" fmla="*/ 882578 w 918668"/>
                          <a:gd name="connsiteY3" fmla="*/ 0 h 755580"/>
                          <a:gd name="connsiteX4" fmla="*/ 754888 w 918668"/>
                          <a:gd name="connsiteY4" fmla="*/ 322979 h 755580"/>
                          <a:gd name="connsiteX5" fmla="*/ 401864 w 918668"/>
                          <a:gd name="connsiteY5" fmla="*/ 660980 h 755580"/>
                          <a:gd name="connsiteX6" fmla="*/ 93907 w 918668"/>
                          <a:gd name="connsiteY6" fmla="*/ 585869 h 755580"/>
                          <a:gd name="connsiteX7" fmla="*/ 33818 w 918668"/>
                          <a:gd name="connsiteY7" fmla="*/ 465691 h 755580"/>
                          <a:gd name="connsiteX8" fmla="*/ 33818 w 918668"/>
                          <a:gd name="connsiteY8" fmla="*/ 443158 h 755580"/>
                          <a:gd name="connsiteX9" fmla="*/ 3773 w 918668"/>
                          <a:gd name="connsiteY9" fmla="*/ 503246 h 755580"/>
                          <a:gd name="connsiteX10" fmla="*/ 138974 w 918668"/>
                          <a:gd name="connsiteY10" fmla="*/ 706047 h 755580"/>
                          <a:gd name="connsiteX11" fmla="*/ 416886 w 918668"/>
                          <a:gd name="connsiteY11" fmla="*/ 743603 h 755580"/>
                          <a:gd name="connsiteX12" fmla="*/ 664754 w 918668"/>
                          <a:gd name="connsiteY12" fmla="*/ 570847 h 755580"/>
                          <a:gd name="connsiteX13" fmla="*/ 852533 w 918668"/>
                          <a:gd name="connsiteY13" fmla="*/ 285423 h 75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8668" h="755580">
                            <a:moveTo>
                              <a:pt x="852533" y="285423"/>
                            </a:moveTo>
                            <a:cubicBezTo>
                              <a:pt x="875066" y="232845"/>
                              <a:pt x="897600" y="180268"/>
                              <a:pt x="912622" y="120178"/>
                            </a:cubicBezTo>
                            <a:cubicBezTo>
                              <a:pt x="927644" y="75111"/>
                              <a:pt x="912622" y="52578"/>
                              <a:pt x="890089" y="15022"/>
                            </a:cubicBezTo>
                            <a:cubicBezTo>
                              <a:pt x="890089" y="7511"/>
                              <a:pt x="882578" y="7511"/>
                              <a:pt x="882578" y="0"/>
                            </a:cubicBezTo>
                            <a:cubicBezTo>
                              <a:pt x="875066" y="112667"/>
                              <a:pt x="807466" y="232845"/>
                              <a:pt x="754888" y="322979"/>
                            </a:cubicBezTo>
                            <a:cubicBezTo>
                              <a:pt x="672265" y="458180"/>
                              <a:pt x="567109" y="615913"/>
                              <a:pt x="401864" y="660980"/>
                            </a:cubicBezTo>
                            <a:cubicBezTo>
                              <a:pt x="304219" y="691025"/>
                              <a:pt x="169019" y="653469"/>
                              <a:pt x="93907" y="585869"/>
                            </a:cubicBezTo>
                            <a:cubicBezTo>
                              <a:pt x="63863" y="555825"/>
                              <a:pt x="33818" y="518269"/>
                              <a:pt x="33818" y="465691"/>
                            </a:cubicBezTo>
                            <a:cubicBezTo>
                              <a:pt x="33818" y="458180"/>
                              <a:pt x="33818" y="450669"/>
                              <a:pt x="33818" y="443158"/>
                            </a:cubicBezTo>
                            <a:cubicBezTo>
                              <a:pt x="18796" y="458180"/>
                              <a:pt x="11284" y="473202"/>
                              <a:pt x="3773" y="503246"/>
                            </a:cubicBezTo>
                            <a:cubicBezTo>
                              <a:pt x="-18760" y="600891"/>
                              <a:pt x="63863" y="668492"/>
                              <a:pt x="138974" y="706047"/>
                            </a:cubicBezTo>
                            <a:cubicBezTo>
                              <a:pt x="229108" y="758625"/>
                              <a:pt x="319242" y="766136"/>
                              <a:pt x="416886" y="743603"/>
                            </a:cubicBezTo>
                            <a:cubicBezTo>
                              <a:pt x="522042" y="721070"/>
                              <a:pt x="597154" y="645958"/>
                              <a:pt x="664754" y="570847"/>
                            </a:cubicBezTo>
                            <a:cubicBezTo>
                              <a:pt x="747377" y="488224"/>
                              <a:pt x="799954" y="383068"/>
                              <a:pt x="852533" y="285423"/>
                            </a:cubicBezTo>
                            <a:close/>
                          </a:path>
                        </a:pathLst>
                      </a:custGeom>
                      <a:solidFill>
                        <a:srgbClr val="F4F4F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9" name="Freeform: Shape 488">
                        <a:extLst>
                          <a:ext uri="{FF2B5EF4-FFF2-40B4-BE49-F238E27FC236}">
                            <a16:creationId xmlns:a16="http://schemas.microsoft.com/office/drawing/2014/main" id="{8E8B04C2-3544-4691-B798-02540A31847E}"/>
                          </a:ext>
                        </a:extLst>
                      </p:cNvPr>
                      <p:cNvSpPr/>
                      <p:nvPr/>
                    </p:nvSpPr>
                    <p:spPr>
                      <a:xfrm>
                        <a:off x="9479199" y="7351775"/>
                        <a:ext cx="923653" cy="766136"/>
                      </a:xfrm>
                      <a:custGeom>
                        <a:avLst/>
                        <a:gdLst>
                          <a:gd name="connsiteX0" fmla="*/ 325781 w 923653"/>
                          <a:gd name="connsiteY0" fmla="*/ 766136 h 766136"/>
                          <a:gd name="connsiteX1" fmla="*/ 325781 w 923653"/>
                          <a:gd name="connsiteY1" fmla="*/ 766136 h 766136"/>
                          <a:gd name="connsiteX2" fmla="*/ 145514 w 923653"/>
                          <a:gd name="connsiteY2" fmla="*/ 721070 h 766136"/>
                          <a:gd name="connsiteX3" fmla="*/ 2802 w 923653"/>
                          <a:gd name="connsiteY3" fmla="*/ 510757 h 766136"/>
                          <a:gd name="connsiteX4" fmla="*/ 32847 w 923653"/>
                          <a:gd name="connsiteY4" fmla="*/ 450669 h 766136"/>
                          <a:gd name="connsiteX5" fmla="*/ 40358 w 923653"/>
                          <a:gd name="connsiteY5" fmla="*/ 450669 h 766136"/>
                          <a:gd name="connsiteX6" fmla="*/ 47869 w 923653"/>
                          <a:gd name="connsiteY6" fmla="*/ 458180 h 766136"/>
                          <a:gd name="connsiteX7" fmla="*/ 47869 w 923653"/>
                          <a:gd name="connsiteY7" fmla="*/ 480713 h 766136"/>
                          <a:gd name="connsiteX8" fmla="*/ 100447 w 923653"/>
                          <a:gd name="connsiteY8" fmla="*/ 593380 h 766136"/>
                          <a:gd name="connsiteX9" fmla="*/ 325781 w 923653"/>
                          <a:gd name="connsiteY9" fmla="*/ 676003 h 766136"/>
                          <a:gd name="connsiteX10" fmla="*/ 400893 w 923653"/>
                          <a:gd name="connsiteY10" fmla="*/ 668492 h 766136"/>
                          <a:gd name="connsiteX11" fmla="*/ 746405 w 923653"/>
                          <a:gd name="connsiteY11" fmla="*/ 330490 h 766136"/>
                          <a:gd name="connsiteX12" fmla="*/ 874095 w 923653"/>
                          <a:gd name="connsiteY12" fmla="*/ 7511 h 766136"/>
                          <a:gd name="connsiteX13" fmla="*/ 881606 w 923653"/>
                          <a:gd name="connsiteY13" fmla="*/ 0 h 766136"/>
                          <a:gd name="connsiteX14" fmla="*/ 889117 w 923653"/>
                          <a:gd name="connsiteY14" fmla="*/ 0 h 766136"/>
                          <a:gd name="connsiteX15" fmla="*/ 896628 w 923653"/>
                          <a:gd name="connsiteY15" fmla="*/ 15022 h 766136"/>
                          <a:gd name="connsiteX16" fmla="*/ 919161 w 923653"/>
                          <a:gd name="connsiteY16" fmla="*/ 127689 h 766136"/>
                          <a:gd name="connsiteX17" fmla="*/ 859073 w 923653"/>
                          <a:gd name="connsiteY17" fmla="*/ 292935 h 766136"/>
                          <a:gd name="connsiteX18" fmla="*/ 678805 w 923653"/>
                          <a:gd name="connsiteY18" fmla="*/ 578358 h 766136"/>
                          <a:gd name="connsiteX19" fmla="*/ 423426 w 923653"/>
                          <a:gd name="connsiteY19" fmla="*/ 758625 h 766136"/>
                          <a:gd name="connsiteX20" fmla="*/ 325781 w 923653"/>
                          <a:gd name="connsiteY20" fmla="*/ 766136 h 766136"/>
                          <a:gd name="connsiteX21" fmla="*/ 32847 w 923653"/>
                          <a:gd name="connsiteY21" fmla="*/ 480713 h 766136"/>
                          <a:gd name="connsiteX22" fmla="*/ 25336 w 923653"/>
                          <a:gd name="connsiteY22" fmla="*/ 510757 h 766136"/>
                          <a:gd name="connsiteX23" fmla="*/ 160536 w 923653"/>
                          <a:gd name="connsiteY23" fmla="*/ 706047 h 766136"/>
                          <a:gd name="connsiteX24" fmla="*/ 333293 w 923653"/>
                          <a:gd name="connsiteY24" fmla="*/ 751114 h 766136"/>
                          <a:gd name="connsiteX25" fmla="*/ 333293 w 923653"/>
                          <a:gd name="connsiteY25" fmla="*/ 751114 h 766136"/>
                          <a:gd name="connsiteX26" fmla="*/ 438449 w 923653"/>
                          <a:gd name="connsiteY26" fmla="*/ 736092 h 766136"/>
                          <a:gd name="connsiteX27" fmla="*/ 686316 w 923653"/>
                          <a:gd name="connsiteY27" fmla="*/ 563336 h 766136"/>
                          <a:gd name="connsiteX28" fmla="*/ 859073 w 923653"/>
                          <a:gd name="connsiteY28" fmla="*/ 277912 h 766136"/>
                          <a:gd name="connsiteX29" fmla="*/ 919161 w 923653"/>
                          <a:gd name="connsiteY29" fmla="*/ 112667 h 766136"/>
                          <a:gd name="connsiteX30" fmla="*/ 904139 w 923653"/>
                          <a:gd name="connsiteY30" fmla="*/ 22533 h 766136"/>
                          <a:gd name="connsiteX31" fmla="*/ 776450 w 923653"/>
                          <a:gd name="connsiteY31" fmla="*/ 330490 h 766136"/>
                          <a:gd name="connsiteX32" fmla="*/ 423426 w 923653"/>
                          <a:gd name="connsiteY32" fmla="*/ 676003 h 766136"/>
                          <a:gd name="connsiteX33" fmla="*/ 348315 w 923653"/>
                          <a:gd name="connsiteY33" fmla="*/ 683514 h 766136"/>
                          <a:gd name="connsiteX34" fmla="*/ 107958 w 923653"/>
                          <a:gd name="connsiteY34" fmla="*/ 593380 h 766136"/>
                          <a:gd name="connsiteX35" fmla="*/ 32847 w 923653"/>
                          <a:gd name="connsiteY35" fmla="*/ 480713 h 76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3653" h="766136">
                            <a:moveTo>
                              <a:pt x="325781" y="766136"/>
                            </a:moveTo>
                            <a:lnTo>
                              <a:pt x="325781" y="766136"/>
                            </a:lnTo>
                            <a:cubicBezTo>
                              <a:pt x="258181" y="766136"/>
                              <a:pt x="198092" y="751114"/>
                              <a:pt x="145514" y="721070"/>
                            </a:cubicBezTo>
                            <a:cubicBezTo>
                              <a:pt x="32847" y="660980"/>
                              <a:pt x="-12220" y="585869"/>
                              <a:pt x="2802" y="510757"/>
                            </a:cubicBezTo>
                            <a:cubicBezTo>
                              <a:pt x="10313" y="488224"/>
                              <a:pt x="17824" y="465691"/>
                              <a:pt x="32847" y="450669"/>
                            </a:cubicBezTo>
                            <a:cubicBezTo>
                              <a:pt x="32847" y="450669"/>
                              <a:pt x="40358" y="450669"/>
                              <a:pt x="40358" y="450669"/>
                            </a:cubicBezTo>
                            <a:cubicBezTo>
                              <a:pt x="40358" y="450669"/>
                              <a:pt x="47869" y="458180"/>
                              <a:pt x="47869" y="458180"/>
                            </a:cubicBezTo>
                            <a:cubicBezTo>
                              <a:pt x="47869" y="465691"/>
                              <a:pt x="47869" y="473202"/>
                              <a:pt x="47869" y="480713"/>
                            </a:cubicBezTo>
                            <a:cubicBezTo>
                              <a:pt x="47869" y="525780"/>
                              <a:pt x="77914" y="570847"/>
                              <a:pt x="100447" y="593380"/>
                            </a:cubicBezTo>
                            <a:cubicBezTo>
                              <a:pt x="153025" y="645958"/>
                              <a:pt x="243158" y="676003"/>
                              <a:pt x="325781" y="676003"/>
                            </a:cubicBezTo>
                            <a:cubicBezTo>
                              <a:pt x="348315" y="676003"/>
                              <a:pt x="378359" y="676003"/>
                              <a:pt x="400893" y="668492"/>
                            </a:cubicBezTo>
                            <a:cubicBezTo>
                              <a:pt x="551116" y="630936"/>
                              <a:pt x="656271" y="480713"/>
                              <a:pt x="746405" y="330490"/>
                            </a:cubicBezTo>
                            <a:cubicBezTo>
                              <a:pt x="806494" y="232845"/>
                              <a:pt x="866584" y="120178"/>
                              <a:pt x="874095" y="7511"/>
                            </a:cubicBezTo>
                            <a:cubicBezTo>
                              <a:pt x="874095" y="7511"/>
                              <a:pt x="874095" y="0"/>
                              <a:pt x="881606" y="0"/>
                            </a:cubicBezTo>
                            <a:cubicBezTo>
                              <a:pt x="881606" y="0"/>
                              <a:pt x="889117" y="0"/>
                              <a:pt x="889117" y="0"/>
                            </a:cubicBezTo>
                            <a:cubicBezTo>
                              <a:pt x="889117" y="7511"/>
                              <a:pt x="896628" y="7511"/>
                              <a:pt x="896628" y="15022"/>
                            </a:cubicBezTo>
                            <a:cubicBezTo>
                              <a:pt x="919161" y="52578"/>
                              <a:pt x="926673" y="75111"/>
                              <a:pt x="919161" y="127689"/>
                            </a:cubicBezTo>
                            <a:cubicBezTo>
                              <a:pt x="904139" y="187779"/>
                              <a:pt x="881606" y="240356"/>
                              <a:pt x="859073" y="292935"/>
                            </a:cubicBezTo>
                            <a:cubicBezTo>
                              <a:pt x="798983" y="413113"/>
                              <a:pt x="746405" y="503246"/>
                              <a:pt x="678805" y="578358"/>
                            </a:cubicBezTo>
                            <a:cubicBezTo>
                              <a:pt x="611205" y="653469"/>
                              <a:pt x="536093" y="728581"/>
                              <a:pt x="423426" y="758625"/>
                            </a:cubicBezTo>
                            <a:cubicBezTo>
                              <a:pt x="393381" y="766136"/>
                              <a:pt x="355826" y="766136"/>
                              <a:pt x="325781" y="766136"/>
                            </a:cubicBezTo>
                            <a:close/>
                            <a:moveTo>
                              <a:pt x="32847" y="480713"/>
                            </a:moveTo>
                            <a:cubicBezTo>
                              <a:pt x="25336" y="488224"/>
                              <a:pt x="25336" y="503246"/>
                              <a:pt x="25336" y="510757"/>
                            </a:cubicBezTo>
                            <a:cubicBezTo>
                              <a:pt x="10313" y="578358"/>
                              <a:pt x="55380" y="645958"/>
                              <a:pt x="160536" y="706047"/>
                            </a:cubicBezTo>
                            <a:cubicBezTo>
                              <a:pt x="213114" y="736092"/>
                              <a:pt x="273203" y="751114"/>
                              <a:pt x="333293" y="751114"/>
                            </a:cubicBezTo>
                            <a:lnTo>
                              <a:pt x="333293" y="751114"/>
                            </a:lnTo>
                            <a:cubicBezTo>
                              <a:pt x="363337" y="751114"/>
                              <a:pt x="400893" y="743603"/>
                              <a:pt x="438449" y="736092"/>
                            </a:cubicBezTo>
                            <a:cubicBezTo>
                              <a:pt x="543604" y="713559"/>
                              <a:pt x="618716" y="638447"/>
                              <a:pt x="686316" y="563336"/>
                            </a:cubicBezTo>
                            <a:cubicBezTo>
                              <a:pt x="746405" y="488224"/>
                              <a:pt x="806494" y="398090"/>
                              <a:pt x="859073" y="277912"/>
                            </a:cubicBezTo>
                            <a:cubicBezTo>
                              <a:pt x="881606" y="225334"/>
                              <a:pt x="904139" y="172756"/>
                              <a:pt x="919161" y="112667"/>
                            </a:cubicBezTo>
                            <a:cubicBezTo>
                              <a:pt x="926673" y="75111"/>
                              <a:pt x="926673" y="60089"/>
                              <a:pt x="904139" y="22533"/>
                            </a:cubicBezTo>
                            <a:cubicBezTo>
                              <a:pt x="889117" y="127689"/>
                              <a:pt x="829028" y="240356"/>
                              <a:pt x="776450" y="330490"/>
                            </a:cubicBezTo>
                            <a:cubicBezTo>
                              <a:pt x="678805" y="480713"/>
                              <a:pt x="573649" y="630936"/>
                              <a:pt x="423426" y="676003"/>
                            </a:cubicBezTo>
                            <a:cubicBezTo>
                              <a:pt x="400893" y="683514"/>
                              <a:pt x="370848" y="683514"/>
                              <a:pt x="348315" y="683514"/>
                            </a:cubicBezTo>
                            <a:cubicBezTo>
                              <a:pt x="258181" y="683514"/>
                              <a:pt x="168047" y="653469"/>
                              <a:pt x="107958" y="593380"/>
                            </a:cubicBezTo>
                            <a:cubicBezTo>
                              <a:pt x="62891" y="570847"/>
                              <a:pt x="32847" y="533291"/>
                              <a:pt x="32847" y="480713"/>
                            </a:cubicBezTo>
                            <a:close/>
                          </a:path>
                        </a:pathLst>
                      </a:custGeom>
                      <a:solidFill>
                        <a:srgbClr val="A5A5A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2" name="Freeform: Shape 481">
                    <a:extLst>
                      <a:ext uri="{FF2B5EF4-FFF2-40B4-BE49-F238E27FC236}">
                        <a16:creationId xmlns:a16="http://schemas.microsoft.com/office/drawing/2014/main" id="{5A832321-9583-4B8A-AE4A-304D10E5A175}"/>
                      </a:ext>
                    </a:extLst>
                  </p:cNvPr>
                  <p:cNvSpPr/>
                  <p:nvPr/>
                </p:nvSpPr>
                <p:spPr>
                  <a:xfrm>
                    <a:off x="9549601" y="7697288"/>
                    <a:ext cx="260312" cy="290357"/>
                  </a:xfrm>
                  <a:custGeom>
                    <a:avLst/>
                    <a:gdLst>
                      <a:gd name="connsiteX0" fmla="*/ 255379 w 260312"/>
                      <a:gd name="connsiteY0" fmla="*/ 270401 h 290357"/>
                      <a:gd name="connsiteX1" fmla="*/ 127689 w 260312"/>
                      <a:gd name="connsiteY1" fmla="*/ 262890 h 290357"/>
                      <a:gd name="connsiteX2" fmla="*/ 30045 w 260312"/>
                      <a:gd name="connsiteY2" fmla="*/ 142712 h 290357"/>
                      <a:gd name="connsiteX3" fmla="*/ 142712 w 260312"/>
                      <a:gd name="connsiteY3" fmla="*/ 75111 h 290357"/>
                      <a:gd name="connsiteX4" fmla="*/ 232845 w 260312"/>
                      <a:gd name="connsiteY4" fmla="*/ 7511 h 290357"/>
                      <a:gd name="connsiteX5" fmla="*/ 225334 w 260312"/>
                      <a:gd name="connsiteY5" fmla="*/ 0 h 290357"/>
                      <a:gd name="connsiteX6" fmla="*/ 67600 w 260312"/>
                      <a:gd name="connsiteY6" fmla="*/ 75111 h 290357"/>
                      <a:gd name="connsiteX7" fmla="*/ 0 w 260312"/>
                      <a:gd name="connsiteY7" fmla="*/ 172757 h 290357"/>
                      <a:gd name="connsiteX8" fmla="*/ 97645 w 260312"/>
                      <a:gd name="connsiteY8" fmla="*/ 277912 h 290357"/>
                      <a:gd name="connsiteX9" fmla="*/ 247867 w 260312"/>
                      <a:gd name="connsiteY9" fmla="*/ 285424 h 290357"/>
                      <a:gd name="connsiteX10" fmla="*/ 255379 w 260312"/>
                      <a:gd name="connsiteY10" fmla="*/ 270401 h 29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312" h="290357">
                        <a:moveTo>
                          <a:pt x="255379" y="270401"/>
                        </a:moveTo>
                        <a:cubicBezTo>
                          <a:pt x="210312" y="270401"/>
                          <a:pt x="165245" y="270401"/>
                          <a:pt x="127689" y="262890"/>
                        </a:cubicBezTo>
                        <a:cubicBezTo>
                          <a:pt x="75111" y="247868"/>
                          <a:pt x="15022" y="195290"/>
                          <a:pt x="30045" y="142712"/>
                        </a:cubicBezTo>
                        <a:cubicBezTo>
                          <a:pt x="37556" y="97645"/>
                          <a:pt x="105156" y="90133"/>
                          <a:pt x="142712" y="75111"/>
                        </a:cubicBezTo>
                        <a:cubicBezTo>
                          <a:pt x="180268" y="60089"/>
                          <a:pt x="210312" y="37556"/>
                          <a:pt x="232845" y="7511"/>
                        </a:cubicBezTo>
                        <a:cubicBezTo>
                          <a:pt x="232845" y="7511"/>
                          <a:pt x="232845" y="0"/>
                          <a:pt x="225334" y="0"/>
                        </a:cubicBezTo>
                        <a:cubicBezTo>
                          <a:pt x="180268" y="37556"/>
                          <a:pt x="127689" y="52578"/>
                          <a:pt x="67600" y="75111"/>
                        </a:cubicBezTo>
                        <a:cubicBezTo>
                          <a:pt x="22533" y="90133"/>
                          <a:pt x="0" y="127689"/>
                          <a:pt x="0" y="172757"/>
                        </a:cubicBezTo>
                        <a:cubicBezTo>
                          <a:pt x="7511" y="217823"/>
                          <a:pt x="52578" y="262890"/>
                          <a:pt x="97645" y="277912"/>
                        </a:cubicBezTo>
                        <a:cubicBezTo>
                          <a:pt x="142712" y="292935"/>
                          <a:pt x="202801" y="292935"/>
                          <a:pt x="247867" y="285424"/>
                        </a:cubicBezTo>
                        <a:cubicBezTo>
                          <a:pt x="262890" y="285424"/>
                          <a:pt x="262890" y="270401"/>
                          <a:pt x="255379" y="270401"/>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3" name="Freeform: Shape 482">
                    <a:extLst>
                      <a:ext uri="{FF2B5EF4-FFF2-40B4-BE49-F238E27FC236}">
                        <a16:creationId xmlns:a16="http://schemas.microsoft.com/office/drawing/2014/main" id="{371798D5-30F9-40E2-B5F2-E85E9666E005}"/>
                      </a:ext>
                    </a:extLst>
                  </p:cNvPr>
                  <p:cNvSpPr/>
                  <p:nvPr/>
                </p:nvSpPr>
                <p:spPr>
                  <a:xfrm>
                    <a:off x="9837602" y="7937644"/>
                    <a:ext cx="50000" cy="30044"/>
                  </a:xfrm>
                  <a:custGeom>
                    <a:avLst/>
                    <a:gdLst>
                      <a:gd name="connsiteX0" fmla="*/ 42490 w 50000"/>
                      <a:gd name="connsiteY0" fmla="*/ 0 h 30044"/>
                      <a:gd name="connsiteX1" fmla="*/ 4934 w 50000"/>
                      <a:gd name="connsiteY1" fmla="*/ 15023 h 30044"/>
                      <a:gd name="connsiteX2" fmla="*/ 12445 w 50000"/>
                      <a:gd name="connsiteY2" fmla="*/ 30045 h 30044"/>
                      <a:gd name="connsiteX3" fmla="*/ 50001 w 50000"/>
                      <a:gd name="connsiteY3" fmla="*/ 7512 h 30044"/>
                      <a:gd name="connsiteX4" fmla="*/ 42490 w 50000"/>
                      <a:gd name="connsiteY4" fmla="*/ 0 h 30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00" h="30044">
                        <a:moveTo>
                          <a:pt x="42490" y="0"/>
                        </a:moveTo>
                        <a:cubicBezTo>
                          <a:pt x="27467" y="0"/>
                          <a:pt x="19956" y="15023"/>
                          <a:pt x="4934" y="15023"/>
                        </a:cubicBezTo>
                        <a:cubicBezTo>
                          <a:pt x="-2578" y="15023"/>
                          <a:pt x="-2578" y="30045"/>
                          <a:pt x="12445" y="30045"/>
                        </a:cubicBezTo>
                        <a:cubicBezTo>
                          <a:pt x="27467" y="22534"/>
                          <a:pt x="42490" y="22534"/>
                          <a:pt x="50001" y="7512"/>
                        </a:cubicBezTo>
                        <a:cubicBezTo>
                          <a:pt x="50001" y="7512"/>
                          <a:pt x="50001" y="0"/>
                          <a:pt x="42490" y="0"/>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06" name="Graphic 2">
                <a:extLst>
                  <a:ext uri="{FF2B5EF4-FFF2-40B4-BE49-F238E27FC236}">
                    <a16:creationId xmlns:a16="http://schemas.microsoft.com/office/drawing/2014/main" id="{389B0613-F839-4228-B493-F2635FC9CE34}"/>
                  </a:ext>
                </a:extLst>
              </p:cNvPr>
              <p:cNvGrpSpPr/>
              <p:nvPr/>
            </p:nvGrpSpPr>
            <p:grpSpPr>
              <a:xfrm>
                <a:off x="7671346" y="4347319"/>
                <a:ext cx="2641748" cy="2118141"/>
                <a:chOff x="7671346" y="4347319"/>
                <a:chExt cx="2641748" cy="2118141"/>
              </a:xfrm>
            </p:grpSpPr>
            <p:grpSp>
              <p:nvGrpSpPr>
                <p:cNvPr id="447" name="Graphic 2">
                  <a:extLst>
                    <a:ext uri="{FF2B5EF4-FFF2-40B4-BE49-F238E27FC236}">
                      <a16:creationId xmlns:a16="http://schemas.microsoft.com/office/drawing/2014/main" id="{A8B9220B-50DB-4D04-8A52-EFA7797E3B2A}"/>
                    </a:ext>
                  </a:extLst>
                </p:cNvPr>
                <p:cNvGrpSpPr/>
                <p:nvPr/>
              </p:nvGrpSpPr>
              <p:grpSpPr>
                <a:xfrm>
                  <a:off x="7671346" y="4436746"/>
                  <a:ext cx="2641748" cy="2028714"/>
                  <a:chOff x="7671346" y="4436746"/>
                  <a:chExt cx="2641748" cy="2028714"/>
                </a:xfrm>
              </p:grpSpPr>
              <p:sp>
                <p:nvSpPr>
                  <p:cNvPr id="477" name="Freeform: Shape 476">
                    <a:extLst>
                      <a:ext uri="{FF2B5EF4-FFF2-40B4-BE49-F238E27FC236}">
                        <a16:creationId xmlns:a16="http://schemas.microsoft.com/office/drawing/2014/main" id="{6B25F1C1-E34B-48DA-B64A-335E7D80AFDF}"/>
                      </a:ext>
                    </a:extLst>
                  </p:cNvPr>
                  <p:cNvSpPr/>
                  <p:nvPr/>
                </p:nvSpPr>
                <p:spPr>
                  <a:xfrm>
                    <a:off x="7672300" y="4436746"/>
                    <a:ext cx="2633773" cy="1996092"/>
                  </a:xfrm>
                  <a:custGeom>
                    <a:avLst/>
                    <a:gdLst>
                      <a:gd name="connsiteX0" fmla="*/ 2628416 w 2633773"/>
                      <a:gd name="connsiteY0" fmla="*/ 1127377 h 1996092"/>
                      <a:gd name="connsiteX1" fmla="*/ 2553305 w 2633773"/>
                      <a:gd name="connsiteY1" fmla="*/ 1059777 h 1996092"/>
                      <a:gd name="connsiteX2" fmla="*/ 2312948 w 2633773"/>
                      <a:gd name="connsiteY2" fmla="*/ 624131 h 1996092"/>
                      <a:gd name="connsiteX3" fmla="*/ 1952413 w 2633773"/>
                      <a:gd name="connsiteY3" fmla="*/ 150929 h 1996092"/>
                      <a:gd name="connsiteX4" fmla="*/ 1516767 w 2633773"/>
                      <a:gd name="connsiteY4" fmla="*/ 706 h 1996092"/>
                      <a:gd name="connsiteX5" fmla="*/ 1021031 w 2633773"/>
                      <a:gd name="connsiteY5" fmla="*/ 105862 h 1996092"/>
                      <a:gd name="connsiteX6" fmla="*/ 908364 w 2633773"/>
                      <a:gd name="connsiteY6" fmla="*/ 143418 h 1996092"/>
                      <a:gd name="connsiteX7" fmla="*/ 698052 w 2633773"/>
                      <a:gd name="connsiteY7" fmla="*/ 383774 h 1996092"/>
                      <a:gd name="connsiteX8" fmla="*/ 592896 w 2633773"/>
                      <a:gd name="connsiteY8" fmla="*/ 526486 h 1996092"/>
                      <a:gd name="connsiteX9" fmla="*/ 435162 w 2633773"/>
                      <a:gd name="connsiteY9" fmla="*/ 654175 h 1996092"/>
                      <a:gd name="connsiteX10" fmla="*/ 254895 w 2633773"/>
                      <a:gd name="connsiteY10" fmla="*/ 766843 h 1996092"/>
                      <a:gd name="connsiteX11" fmla="*/ 164761 w 2633773"/>
                      <a:gd name="connsiteY11" fmla="*/ 811910 h 1996092"/>
                      <a:gd name="connsiteX12" fmla="*/ 127205 w 2633773"/>
                      <a:gd name="connsiteY12" fmla="*/ 819421 h 1996092"/>
                      <a:gd name="connsiteX13" fmla="*/ 7027 w 2633773"/>
                      <a:gd name="connsiteY13" fmla="*/ 841954 h 1996092"/>
                      <a:gd name="connsiteX14" fmla="*/ 37072 w 2633773"/>
                      <a:gd name="connsiteY14" fmla="*/ 1022222 h 1996092"/>
                      <a:gd name="connsiteX15" fmla="*/ 202317 w 2633773"/>
                      <a:gd name="connsiteY15" fmla="*/ 1210000 h 1996092"/>
                      <a:gd name="connsiteX16" fmla="*/ 262406 w 2633773"/>
                      <a:gd name="connsiteY16" fmla="*/ 1134889 h 1996092"/>
                      <a:gd name="connsiteX17" fmla="*/ 292450 w 2633773"/>
                      <a:gd name="connsiteY17" fmla="*/ 1127377 h 1996092"/>
                      <a:gd name="connsiteX18" fmla="*/ 405118 w 2633773"/>
                      <a:gd name="connsiteY18" fmla="*/ 1089822 h 1996092"/>
                      <a:gd name="connsiteX19" fmla="*/ 622941 w 2633773"/>
                      <a:gd name="connsiteY19" fmla="*/ 969643 h 1996092"/>
                      <a:gd name="connsiteX20" fmla="*/ 840764 w 2633773"/>
                      <a:gd name="connsiteY20" fmla="*/ 774354 h 1996092"/>
                      <a:gd name="connsiteX21" fmla="*/ 848275 w 2633773"/>
                      <a:gd name="connsiteY21" fmla="*/ 954621 h 1996092"/>
                      <a:gd name="connsiteX22" fmla="*/ 893342 w 2633773"/>
                      <a:gd name="connsiteY22" fmla="*/ 1194978 h 1996092"/>
                      <a:gd name="connsiteX23" fmla="*/ 930898 w 2633773"/>
                      <a:gd name="connsiteY23" fmla="*/ 1322667 h 1996092"/>
                      <a:gd name="connsiteX24" fmla="*/ 930898 w 2633773"/>
                      <a:gd name="connsiteY24" fmla="*/ 1322667 h 1996092"/>
                      <a:gd name="connsiteX25" fmla="*/ 863297 w 2633773"/>
                      <a:gd name="connsiteY25" fmla="*/ 1495423 h 1996092"/>
                      <a:gd name="connsiteX26" fmla="*/ 735608 w 2633773"/>
                      <a:gd name="connsiteY26" fmla="*/ 1780847 h 1996092"/>
                      <a:gd name="connsiteX27" fmla="*/ 735608 w 2633773"/>
                      <a:gd name="connsiteY27" fmla="*/ 1825914 h 1996092"/>
                      <a:gd name="connsiteX28" fmla="*/ 773164 w 2633773"/>
                      <a:gd name="connsiteY28" fmla="*/ 1825914 h 1996092"/>
                      <a:gd name="connsiteX29" fmla="*/ 870808 w 2633773"/>
                      <a:gd name="connsiteY29" fmla="*/ 1840936 h 1996092"/>
                      <a:gd name="connsiteX30" fmla="*/ 1028542 w 2633773"/>
                      <a:gd name="connsiteY30" fmla="*/ 1908536 h 1996092"/>
                      <a:gd name="connsiteX31" fmla="*/ 1193788 w 2633773"/>
                      <a:gd name="connsiteY31" fmla="*/ 1953603 h 1996092"/>
                      <a:gd name="connsiteX32" fmla="*/ 1554322 w 2633773"/>
                      <a:gd name="connsiteY32" fmla="*/ 1991159 h 1996092"/>
                      <a:gd name="connsiteX33" fmla="*/ 1907346 w 2633773"/>
                      <a:gd name="connsiteY33" fmla="*/ 1983648 h 1996092"/>
                      <a:gd name="connsiteX34" fmla="*/ 2215303 w 2633773"/>
                      <a:gd name="connsiteY34" fmla="*/ 1886003 h 1996092"/>
                      <a:gd name="connsiteX35" fmla="*/ 2350503 w 2633773"/>
                      <a:gd name="connsiteY35" fmla="*/ 1810891 h 1996092"/>
                      <a:gd name="connsiteX36" fmla="*/ 2440638 w 2633773"/>
                      <a:gd name="connsiteY36" fmla="*/ 1735780 h 1996092"/>
                      <a:gd name="connsiteX37" fmla="*/ 2380548 w 2633773"/>
                      <a:gd name="connsiteY37" fmla="*/ 1615602 h 1996092"/>
                      <a:gd name="connsiteX38" fmla="*/ 2335481 w 2633773"/>
                      <a:gd name="connsiteY38" fmla="*/ 1480401 h 1996092"/>
                      <a:gd name="connsiteX39" fmla="*/ 2290415 w 2633773"/>
                      <a:gd name="connsiteY39" fmla="*/ 1345201 h 1996092"/>
                      <a:gd name="connsiteX40" fmla="*/ 2290415 w 2633773"/>
                      <a:gd name="connsiteY40" fmla="*/ 1345201 h 1996092"/>
                      <a:gd name="connsiteX41" fmla="*/ 2545794 w 2633773"/>
                      <a:gd name="connsiteY41" fmla="*/ 1255067 h 1996092"/>
                      <a:gd name="connsiteX42" fmla="*/ 2628416 w 2633773"/>
                      <a:gd name="connsiteY42" fmla="*/ 1127377 h 199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33773" h="1996092">
                        <a:moveTo>
                          <a:pt x="2628416" y="1127377"/>
                        </a:moveTo>
                        <a:cubicBezTo>
                          <a:pt x="2620905" y="1089822"/>
                          <a:pt x="2575838" y="1089822"/>
                          <a:pt x="2553305" y="1059777"/>
                        </a:cubicBezTo>
                        <a:cubicBezTo>
                          <a:pt x="2500726" y="902043"/>
                          <a:pt x="2395571" y="766843"/>
                          <a:pt x="2312948" y="624131"/>
                        </a:cubicBezTo>
                        <a:cubicBezTo>
                          <a:pt x="2222814" y="481419"/>
                          <a:pt x="2080102" y="256085"/>
                          <a:pt x="1952413" y="150929"/>
                        </a:cubicBezTo>
                        <a:cubicBezTo>
                          <a:pt x="1824723" y="45773"/>
                          <a:pt x="1666990" y="-6805"/>
                          <a:pt x="1516767" y="706"/>
                        </a:cubicBezTo>
                        <a:cubicBezTo>
                          <a:pt x="1344011" y="8217"/>
                          <a:pt x="1171254" y="30751"/>
                          <a:pt x="1021031" y="105862"/>
                        </a:cubicBezTo>
                        <a:cubicBezTo>
                          <a:pt x="983476" y="113373"/>
                          <a:pt x="945920" y="128395"/>
                          <a:pt x="908364" y="143418"/>
                        </a:cubicBezTo>
                        <a:cubicBezTo>
                          <a:pt x="810719" y="195996"/>
                          <a:pt x="758141" y="293641"/>
                          <a:pt x="698052" y="383774"/>
                        </a:cubicBezTo>
                        <a:cubicBezTo>
                          <a:pt x="668008" y="436352"/>
                          <a:pt x="637963" y="481419"/>
                          <a:pt x="592896" y="526486"/>
                        </a:cubicBezTo>
                        <a:cubicBezTo>
                          <a:pt x="547829" y="579064"/>
                          <a:pt x="487740" y="616620"/>
                          <a:pt x="435162" y="654175"/>
                        </a:cubicBezTo>
                        <a:cubicBezTo>
                          <a:pt x="375073" y="691731"/>
                          <a:pt x="314984" y="729287"/>
                          <a:pt x="254895" y="766843"/>
                        </a:cubicBezTo>
                        <a:cubicBezTo>
                          <a:pt x="224850" y="781865"/>
                          <a:pt x="194806" y="796887"/>
                          <a:pt x="164761" y="811910"/>
                        </a:cubicBezTo>
                        <a:cubicBezTo>
                          <a:pt x="149739" y="819421"/>
                          <a:pt x="142228" y="819421"/>
                          <a:pt x="127205" y="819421"/>
                        </a:cubicBezTo>
                        <a:cubicBezTo>
                          <a:pt x="82138" y="796887"/>
                          <a:pt x="22049" y="789376"/>
                          <a:pt x="7027" y="841954"/>
                        </a:cubicBezTo>
                        <a:cubicBezTo>
                          <a:pt x="-15506" y="902043"/>
                          <a:pt x="22049" y="969643"/>
                          <a:pt x="37072" y="1022222"/>
                        </a:cubicBezTo>
                        <a:cubicBezTo>
                          <a:pt x="67116" y="1089822"/>
                          <a:pt x="112183" y="1210000"/>
                          <a:pt x="202317" y="1210000"/>
                        </a:cubicBezTo>
                        <a:cubicBezTo>
                          <a:pt x="239872" y="1210000"/>
                          <a:pt x="254895" y="1172444"/>
                          <a:pt x="262406" y="1134889"/>
                        </a:cubicBezTo>
                        <a:cubicBezTo>
                          <a:pt x="269917" y="1134889"/>
                          <a:pt x="284939" y="1127377"/>
                          <a:pt x="292450" y="1127377"/>
                        </a:cubicBezTo>
                        <a:cubicBezTo>
                          <a:pt x="330006" y="1119866"/>
                          <a:pt x="367562" y="1104844"/>
                          <a:pt x="405118" y="1089822"/>
                        </a:cubicBezTo>
                        <a:cubicBezTo>
                          <a:pt x="487740" y="1059777"/>
                          <a:pt x="555340" y="1014710"/>
                          <a:pt x="622941" y="969643"/>
                        </a:cubicBezTo>
                        <a:cubicBezTo>
                          <a:pt x="705563" y="909554"/>
                          <a:pt x="773164" y="841954"/>
                          <a:pt x="840764" y="774354"/>
                        </a:cubicBezTo>
                        <a:cubicBezTo>
                          <a:pt x="840764" y="834443"/>
                          <a:pt x="840764" y="894532"/>
                          <a:pt x="848275" y="954621"/>
                        </a:cubicBezTo>
                        <a:cubicBezTo>
                          <a:pt x="855786" y="1037244"/>
                          <a:pt x="870808" y="1119866"/>
                          <a:pt x="893342" y="1194978"/>
                        </a:cubicBezTo>
                        <a:cubicBezTo>
                          <a:pt x="908364" y="1240044"/>
                          <a:pt x="915875" y="1277600"/>
                          <a:pt x="930898" y="1322667"/>
                        </a:cubicBezTo>
                        <a:cubicBezTo>
                          <a:pt x="930898" y="1322667"/>
                          <a:pt x="930898" y="1322667"/>
                          <a:pt x="930898" y="1322667"/>
                        </a:cubicBezTo>
                        <a:cubicBezTo>
                          <a:pt x="908364" y="1375245"/>
                          <a:pt x="885831" y="1435334"/>
                          <a:pt x="863297" y="1495423"/>
                        </a:cubicBezTo>
                        <a:cubicBezTo>
                          <a:pt x="818230" y="1593068"/>
                          <a:pt x="780675" y="1683202"/>
                          <a:pt x="735608" y="1780847"/>
                        </a:cubicBezTo>
                        <a:cubicBezTo>
                          <a:pt x="728097" y="1795869"/>
                          <a:pt x="720586" y="1818403"/>
                          <a:pt x="735608" y="1825914"/>
                        </a:cubicBezTo>
                        <a:cubicBezTo>
                          <a:pt x="743119" y="1833425"/>
                          <a:pt x="758141" y="1825914"/>
                          <a:pt x="773164" y="1825914"/>
                        </a:cubicBezTo>
                        <a:cubicBezTo>
                          <a:pt x="810719" y="1825914"/>
                          <a:pt x="833253" y="1833425"/>
                          <a:pt x="870808" y="1840936"/>
                        </a:cubicBezTo>
                        <a:cubicBezTo>
                          <a:pt x="923387" y="1863470"/>
                          <a:pt x="975965" y="1886003"/>
                          <a:pt x="1028542" y="1908536"/>
                        </a:cubicBezTo>
                        <a:cubicBezTo>
                          <a:pt x="1081121" y="1931070"/>
                          <a:pt x="1133699" y="1946092"/>
                          <a:pt x="1193788" y="1953603"/>
                        </a:cubicBezTo>
                        <a:cubicBezTo>
                          <a:pt x="1313966" y="1976137"/>
                          <a:pt x="1434144" y="1983648"/>
                          <a:pt x="1554322" y="1991159"/>
                        </a:cubicBezTo>
                        <a:cubicBezTo>
                          <a:pt x="1666990" y="1998670"/>
                          <a:pt x="1787168" y="1998670"/>
                          <a:pt x="1907346" y="1983648"/>
                        </a:cubicBezTo>
                        <a:cubicBezTo>
                          <a:pt x="2012502" y="1968626"/>
                          <a:pt x="2117658" y="1931070"/>
                          <a:pt x="2215303" y="1886003"/>
                        </a:cubicBezTo>
                        <a:cubicBezTo>
                          <a:pt x="2260370" y="1863470"/>
                          <a:pt x="2305437" y="1840936"/>
                          <a:pt x="2350503" y="1810891"/>
                        </a:cubicBezTo>
                        <a:cubicBezTo>
                          <a:pt x="2440638" y="1750802"/>
                          <a:pt x="2440638" y="1743291"/>
                          <a:pt x="2440638" y="1735780"/>
                        </a:cubicBezTo>
                        <a:cubicBezTo>
                          <a:pt x="2440638" y="1720758"/>
                          <a:pt x="2403082" y="1653157"/>
                          <a:pt x="2380548" y="1615602"/>
                        </a:cubicBezTo>
                        <a:cubicBezTo>
                          <a:pt x="2358015" y="1570535"/>
                          <a:pt x="2350503" y="1525468"/>
                          <a:pt x="2335481" y="1480401"/>
                        </a:cubicBezTo>
                        <a:cubicBezTo>
                          <a:pt x="2320459" y="1435334"/>
                          <a:pt x="2305437" y="1390267"/>
                          <a:pt x="2290415" y="1345201"/>
                        </a:cubicBezTo>
                        <a:cubicBezTo>
                          <a:pt x="2290415" y="1345201"/>
                          <a:pt x="2290415" y="1345201"/>
                          <a:pt x="2290415" y="1345201"/>
                        </a:cubicBezTo>
                        <a:cubicBezTo>
                          <a:pt x="2380548" y="1337690"/>
                          <a:pt x="2485704" y="1285112"/>
                          <a:pt x="2545794" y="1255067"/>
                        </a:cubicBezTo>
                        <a:cubicBezTo>
                          <a:pt x="2598371" y="1232533"/>
                          <a:pt x="2650949" y="1194978"/>
                          <a:pt x="2628416" y="1127377"/>
                        </a:cubicBezTo>
                        <a:close/>
                      </a:path>
                    </a:pathLst>
                  </a:custGeom>
                  <a:solidFill>
                    <a:srgbClr val="EF829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8" name="Freeform: Shape 477">
                    <a:extLst>
                      <a:ext uri="{FF2B5EF4-FFF2-40B4-BE49-F238E27FC236}">
                        <a16:creationId xmlns:a16="http://schemas.microsoft.com/office/drawing/2014/main" id="{539AB593-1992-41EB-B097-39DDD2EC8A5E}"/>
                      </a:ext>
                    </a:extLst>
                  </p:cNvPr>
                  <p:cNvSpPr/>
                  <p:nvPr/>
                </p:nvSpPr>
                <p:spPr>
                  <a:xfrm>
                    <a:off x="7671346" y="4437452"/>
                    <a:ext cx="2641748" cy="2028008"/>
                  </a:xfrm>
                  <a:custGeom>
                    <a:avLst/>
                    <a:gdLst>
                      <a:gd name="connsiteX0" fmla="*/ 1713010 w 2641748"/>
                      <a:gd name="connsiteY0" fmla="*/ 2012986 h 2028008"/>
                      <a:gd name="connsiteX1" fmla="*/ 1713010 w 2641748"/>
                      <a:gd name="connsiteY1" fmla="*/ 2012986 h 2028008"/>
                      <a:gd name="connsiteX2" fmla="*/ 1562787 w 2641748"/>
                      <a:gd name="connsiteY2" fmla="*/ 2005475 h 2028008"/>
                      <a:gd name="connsiteX3" fmla="*/ 1555276 w 2641748"/>
                      <a:gd name="connsiteY3" fmla="*/ 2005475 h 2028008"/>
                      <a:gd name="connsiteX4" fmla="*/ 1202252 w 2641748"/>
                      <a:gd name="connsiteY4" fmla="*/ 1967920 h 2028008"/>
                      <a:gd name="connsiteX5" fmla="*/ 1037007 w 2641748"/>
                      <a:gd name="connsiteY5" fmla="*/ 1915341 h 2028008"/>
                      <a:gd name="connsiteX6" fmla="*/ 976918 w 2641748"/>
                      <a:gd name="connsiteY6" fmla="*/ 1885297 h 2028008"/>
                      <a:gd name="connsiteX7" fmla="*/ 879273 w 2641748"/>
                      <a:gd name="connsiteY7" fmla="*/ 1847741 h 2028008"/>
                      <a:gd name="connsiteX8" fmla="*/ 789140 w 2641748"/>
                      <a:gd name="connsiteY8" fmla="*/ 1832719 h 2028008"/>
                      <a:gd name="connsiteX9" fmla="*/ 781628 w 2641748"/>
                      <a:gd name="connsiteY9" fmla="*/ 1832719 h 2028008"/>
                      <a:gd name="connsiteX10" fmla="*/ 774117 w 2641748"/>
                      <a:gd name="connsiteY10" fmla="*/ 1832719 h 2028008"/>
                      <a:gd name="connsiteX11" fmla="*/ 751584 w 2641748"/>
                      <a:gd name="connsiteY11" fmla="*/ 1825208 h 2028008"/>
                      <a:gd name="connsiteX12" fmla="*/ 736562 w 2641748"/>
                      <a:gd name="connsiteY12" fmla="*/ 1810185 h 2028008"/>
                      <a:gd name="connsiteX13" fmla="*/ 744073 w 2641748"/>
                      <a:gd name="connsiteY13" fmla="*/ 1765118 h 2028008"/>
                      <a:gd name="connsiteX14" fmla="*/ 781628 w 2641748"/>
                      <a:gd name="connsiteY14" fmla="*/ 1682496 h 2028008"/>
                      <a:gd name="connsiteX15" fmla="*/ 871762 w 2641748"/>
                      <a:gd name="connsiteY15" fmla="*/ 1479695 h 2028008"/>
                      <a:gd name="connsiteX16" fmla="*/ 909318 w 2641748"/>
                      <a:gd name="connsiteY16" fmla="*/ 1382050 h 2028008"/>
                      <a:gd name="connsiteX17" fmla="*/ 939362 w 2641748"/>
                      <a:gd name="connsiteY17" fmla="*/ 1306939 h 2028008"/>
                      <a:gd name="connsiteX18" fmla="*/ 901807 w 2641748"/>
                      <a:gd name="connsiteY18" fmla="*/ 1186761 h 2028008"/>
                      <a:gd name="connsiteX19" fmla="*/ 856740 w 2641748"/>
                      <a:gd name="connsiteY19" fmla="*/ 946404 h 2028008"/>
                      <a:gd name="connsiteX20" fmla="*/ 849229 w 2641748"/>
                      <a:gd name="connsiteY20" fmla="*/ 788670 h 2028008"/>
                      <a:gd name="connsiteX21" fmla="*/ 638917 w 2641748"/>
                      <a:gd name="connsiteY21" fmla="*/ 976448 h 2028008"/>
                      <a:gd name="connsiteX22" fmla="*/ 413582 w 2641748"/>
                      <a:gd name="connsiteY22" fmla="*/ 1096627 h 2028008"/>
                      <a:gd name="connsiteX23" fmla="*/ 300915 w 2641748"/>
                      <a:gd name="connsiteY23" fmla="*/ 1134183 h 2028008"/>
                      <a:gd name="connsiteX24" fmla="*/ 278382 w 2641748"/>
                      <a:gd name="connsiteY24" fmla="*/ 1141694 h 2028008"/>
                      <a:gd name="connsiteX25" fmla="*/ 270871 w 2641748"/>
                      <a:gd name="connsiteY25" fmla="*/ 1141694 h 2028008"/>
                      <a:gd name="connsiteX26" fmla="*/ 210782 w 2641748"/>
                      <a:gd name="connsiteY26" fmla="*/ 1216805 h 2028008"/>
                      <a:gd name="connsiteX27" fmla="*/ 210782 w 2641748"/>
                      <a:gd name="connsiteY27" fmla="*/ 1216805 h 2028008"/>
                      <a:gd name="connsiteX28" fmla="*/ 45536 w 2641748"/>
                      <a:gd name="connsiteY28" fmla="*/ 1029027 h 2028008"/>
                      <a:gd name="connsiteX29" fmla="*/ 38025 w 2641748"/>
                      <a:gd name="connsiteY29" fmla="*/ 1014004 h 2028008"/>
                      <a:gd name="connsiteX30" fmla="*/ 7981 w 2641748"/>
                      <a:gd name="connsiteY30" fmla="*/ 841248 h 2028008"/>
                      <a:gd name="connsiteX31" fmla="*/ 75581 w 2641748"/>
                      <a:gd name="connsiteY31" fmla="*/ 796181 h 2028008"/>
                      <a:gd name="connsiteX32" fmla="*/ 143181 w 2641748"/>
                      <a:gd name="connsiteY32" fmla="*/ 811204 h 2028008"/>
                      <a:gd name="connsiteX33" fmla="*/ 173226 w 2641748"/>
                      <a:gd name="connsiteY33" fmla="*/ 803692 h 2028008"/>
                      <a:gd name="connsiteX34" fmla="*/ 263360 w 2641748"/>
                      <a:gd name="connsiteY34" fmla="*/ 758626 h 2028008"/>
                      <a:gd name="connsiteX35" fmla="*/ 263360 w 2641748"/>
                      <a:gd name="connsiteY35" fmla="*/ 758626 h 2028008"/>
                      <a:gd name="connsiteX36" fmla="*/ 443627 w 2641748"/>
                      <a:gd name="connsiteY36" fmla="*/ 645958 h 2028008"/>
                      <a:gd name="connsiteX37" fmla="*/ 466160 w 2641748"/>
                      <a:gd name="connsiteY37" fmla="*/ 630936 h 2028008"/>
                      <a:gd name="connsiteX38" fmla="*/ 601361 w 2641748"/>
                      <a:gd name="connsiteY38" fmla="*/ 525780 h 2028008"/>
                      <a:gd name="connsiteX39" fmla="*/ 706517 w 2641748"/>
                      <a:gd name="connsiteY39" fmla="*/ 383068 h 2028008"/>
                      <a:gd name="connsiteX40" fmla="*/ 714028 w 2641748"/>
                      <a:gd name="connsiteY40" fmla="*/ 368046 h 2028008"/>
                      <a:gd name="connsiteX41" fmla="*/ 916829 w 2641748"/>
                      <a:gd name="connsiteY41" fmla="*/ 142712 h 2028008"/>
                      <a:gd name="connsiteX42" fmla="*/ 1029496 w 2641748"/>
                      <a:gd name="connsiteY42" fmla="*/ 105156 h 2028008"/>
                      <a:gd name="connsiteX43" fmla="*/ 1517720 w 2641748"/>
                      <a:gd name="connsiteY43" fmla="*/ 0 h 2028008"/>
                      <a:gd name="connsiteX44" fmla="*/ 1540254 w 2641748"/>
                      <a:gd name="connsiteY44" fmla="*/ 0 h 2028008"/>
                      <a:gd name="connsiteX45" fmla="*/ 1960878 w 2641748"/>
                      <a:gd name="connsiteY45" fmla="*/ 150223 h 2028008"/>
                      <a:gd name="connsiteX46" fmla="*/ 2321413 w 2641748"/>
                      <a:gd name="connsiteY46" fmla="*/ 630936 h 2028008"/>
                      <a:gd name="connsiteX47" fmla="*/ 2381502 w 2641748"/>
                      <a:gd name="connsiteY47" fmla="*/ 728581 h 2028008"/>
                      <a:gd name="connsiteX48" fmla="*/ 2561769 w 2641748"/>
                      <a:gd name="connsiteY48" fmla="*/ 1066582 h 2028008"/>
                      <a:gd name="connsiteX49" fmla="*/ 2591814 w 2641748"/>
                      <a:gd name="connsiteY49" fmla="*/ 1089116 h 2028008"/>
                      <a:gd name="connsiteX50" fmla="*/ 2636881 w 2641748"/>
                      <a:gd name="connsiteY50" fmla="*/ 1134183 h 2028008"/>
                      <a:gd name="connsiteX51" fmla="*/ 2546747 w 2641748"/>
                      <a:gd name="connsiteY51" fmla="*/ 1284406 h 2028008"/>
                      <a:gd name="connsiteX52" fmla="*/ 2298879 w 2641748"/>
                      <a:gd name="connsiteY52" fmla="*/ 1374539 h 2028008"/>
                      <a:gd name="connsiteX53" fmla="*/ 2336435 w 2641748"/>
                      <a:gd name="connsiteY53" fmla="*/ 1502228 h 2028008"/>
                      <a:gd name="connsiteX54" fmla="*/ 2343946 w 2641748"/>
                      <a:gd name="connsiteY54" fmla="*/ 1524762 h 2028008"/>
                      <a:gd name="connsiteX55" fmla="*/ 2381502 w 2641748"/>
                      <a:gd name="connsiteY55" fmla="*/ 1637429 h 2028008"/>
                      <a:gd name="connsiteX56" fmla="*/ 2404035 w 2641748"/>
                      <a:gd name="connsiteY56" fmla="*/ 1690007 h 2028008"/>
                      <a:gd name="connsiteX57" fmla="*/ 2434080 w 2641748"/>
                      <a:gd name="connsiteY57" fmla="*/ 1765118 h 2028008"/>
                      <a:gd name="connsiteX58" fmla="*/ 2343946 w 2641748"/>
                      <a:gd name="connsiteY58" fmla="*/ 1847741 h 2028008"/>
                      <a:gd name="connsiteX59" fmla="*/ 2208746 w 2641748"/>
                      <a:gd name="connsiteY59" fmla="*/ 1922852 h 2028008"/>
                      <a:gd name="connsiteX60" fmla="*/ 1900788 w 2641748"/>
                      <a:gd name="connsiteY60" fmla="*/ 2028008 h 2028008"/>
                      <a:gd name="connsiteX61" fmla="*/ 1713010 w 2641748"/>
                      <a:gd name="connsiteY61" fmla="*/ 2012986 h 2028008"/>
                      <a:gd name="connsiteX62" fmla="*/ 789140 w 2641748"/>
                      <a:gd name="connsiteY62" fmla="*/ 1825208 h 2028008"/>
                      <a:gd name="connsiteX63" fmla="*/ 886784 w 2641748"/>
                      <a:gd name="connsiteY63" fmla="*/ 1840230 h 2028008"/>
                      <a:gd name="connsiteX64" fmla="*/ 984429 w 2641748"/>
                      <a:gd name="connsiteY64" fmla="*/ 1877786 h 2028008"/>
                      <a:gd name="connsiteX65" fmla="*/ 1044519 w 2641748"/>
                      <a:gd name="connsiteY65" fmla="*/ 1907830 h 2028008"/>
                      <a:gd name="connsiteX66" fmla="*/ 1209763 w 2641748"/>
                      <a:gd name="connsiteY66" fmla="*/ 1952897 h 2028008"/>
                      <a:gd name="connsiteX67" fmla="*/ 1562787 w 2641748"/>
                      <a:gd name="connsiteY67" fmla="*/ 1990453 h 2028008"/>
                      <a:gd name="connsiteX68" fmla="*/ 1570299 w 2641748"/>
                      <a:gd name="connsiteY68" fmla="*/ 1990453 h 2028008"/>
                      <a:gd name="connsiteX69" fmla="*/ 1720521 w 2641748"/>
                      <a:gd name="connsiteY69" fmla="*/ 1997964 h 2028008"/>
                      <a:gd name="connsiteX70" fmla="*/ 1720521 w 2641748"/>
                      <a:gd name="connsiteY70" fmla="*/ 1997964 h 2028008"/>
                      <a:gd name="connsiteX71" fmla="*/ 1915811 w 2641748"/>
                      <a:gd name="connsiteY71" fmla="*/ 1982942 h 2028008"/>
                      <a:gd name="connsiteX72" fmla="*/ 2216257 w 2641748"/>
                      <a:gd name="connsiteY72" fmla="*/ 1885297 h 2028008"/>
                      <a:gd name="connsiteX73" fmla="*/ 2351457 w 2641748"/>
                      <a:gd name="connsiteY73" fmla="*/ 1810185 h 2028008"/>
                      <a:gd name="connsiteX74" fmla="*/ 2434080 w 2641748"/>
                      <a:gd name="connsiteY74" fmla="*/ 1742585 h 2028008"/>
                      <a:gd name="connsiteX75" fmla="*/ 2404035 w 2641748"/>
                      <a:gd name="connsiteY75" fmla="*/ 1674985 h 2028008"/>
                      <a:gd name="connsiteX76" fmla="*/ 2381502 w 2641748"/>
                      <a:gd name="connsiteY76" fmla="*/ 1622407 h 2028008"/>
                      <a:gd name="connsiteX77" fmla="*/ 2336435 w 2641748"/>
                      <a:gd name="connsiteY77" fmla="*/ 1509740 h 2028008"/>
                      <a:gd name="connsiteX78" fmla="*/ 2328924 w 2641748"/>
                      <a:gd name="connsiteY78" fmla="*/ 1487206 h 2028008"/>
                      <a:gd name="connsiteX79" fmla="*/ 2283857 w 2641748"/>
                      <a:gd name="connsiteY79" fmla="*/ 1352006 h 2028008"/>
                      <a:gd name="connsiteX80" fmla="*/ 2283857 w 2641748"/>
                      <a:gd name="connsiteY80" fmla="*/ 1352006 h 2028008"/>
                      <a:gd name="connsiteX81" fmla="*/ 2283857 w 2641748"/>
                      <a:gd name="connsiteY81" fmla="*/ 1344495 h 2028008"/>
                      <a:gd name="connsiteX82" fmla="*/ 2291368 w 2641748"/>
                      <a:gd name="connsiteY82" fmla="*/ 1336984 h 2028008"/>
                      <a:gd name="connsiteX83" fmla="*/ 2539236 w 2641748"/>
                      <a:gd name="connsiteY83" fmla="*/ 1246850 h 2028008"/>
                      <a:gd name="connsiteX84" fmla="*/ 2621859 w 2641748"/>
                      <a:gd name="connsiteY84" fmla="*/ 1119160 h 2028008"/>
                      <a:gd name="connsiteX85" fmla="*/ 2584303 w 2641748"/>
                      <a:gd name="connsiteY85" fmla="*/ 1081605 h 2028008"/>
                      <a:gd name="connsiteX86" fmla="*/ 2546747 w 2641748"/>
                      <a:gd name="connsiteY86" fmla="*/ 1059071 h 2028008"/>
                      <a:gd name="connsiteX87" fmla="*/ 2546747 w 2641748"/>
                      <a:gd name="connsiteY87" fmla="*/ 1059071 h 2028008"/>
                      <a:gd name="connsiteX88" fmla="*/ 2366480 w 2641748"/>
                      <a:gd name="connsiteY88" fmla="*/ 721070 h 2028008"/>
                      <a:gd name="connsiteX89" fmla="*/ 2306390 w 2641748"/>
                      <a:gd name="connsiteY89" fmla="*/ 623425 h 2028008"/>
                      <a:gd name="connsiteX90" fmla="*/ 1945856 w 2641748"/>
                      <a:gd name="connsiteY90" fmla="*/ 150223 h 2028008"/>
                      <a:gd name="connsiteX91" fmla="*/ 1540254 w 2641748"/>
                      <a:gd name="connsiteY91" fmla="*/ 0 h 2028008"/>
                      <a:gd name="connsiteX92" fmla="*/ 1517720 w 2641748"/>
                      <a:gd name="connsiteY92" fmla="*/ 0 h 2028008"/>
                      <a:gd name="connsiteX93" fmla="*/ 1029496 w 2641748"/>
                      <a:gd name="connsiteY93" fmla="*/ 105156 h 2028008"/>
                      <a:gd name="connsiteX94" fmla="*/ 1029496 w 2641748"/>
                      <a:gd name="connsiteY94" fmla="*/ 105156 h 2028008"/>
                      <a:gd name="connsiteX95" fmla="*/ 916829 w 2641748"/>
                      <a:gd name="connsiteY95" fmla="*/ 142712 h 2028008"/>
                      <a:gd name="connsiteX96" fmla="*/ 721539 w 2641748"/>
                      <a:gd name="connsiteY96" fmla="*/ 368046 h 2028008"/>
                      <a:gd name="connsiteX97" fmla="*/ 714028 w 2641748"/>
                      <a:gd name="connsiteY97" fmla="*/ 383068 h 2028008"/>
                      <a:gd name="connsiteX98" fmla="*/ 608872 w 2641748"/>
                      <a:gd name="connsiteY98" fmla="*/ 525780 h 2028008"/>
                      <a:gd name="connsiteX99" fmla="*/ 473672 w 2641748"/>
                      <a:gd name="connsiteY99" fmla="*/ 638447 h 2028008"/>
                      <a:gd name="connsiteX100" fmla="*/ 451138 w 2641748"/>
                      <a:gd name="connsiteY100" fmla="*/ 653469 h 2028008"/>
                      <a:gd name="connsiteX101" fmla="*/ 270871 w 2641748"/>
                      <a:gd name="connsiteY101" fmla="*/ 766137 h 2028008"/>
                      <a:gd name="connsiteX102" fmla="*/ 270871 w 2641748"/>
                      <a:gd name="connsiteY102" fmla="*/ 766137 h 2028008"/>
                      <a:gd name="connsiteX103" fmla="*/ 180737 w 2641748"/>
                      <a:gd name="connsiteY103" fmla="*/ 811204 h 2028008"/>
                      <a:gd name="connsiteX104" fmla="*/ 143181 w 2641748"/>
                      <a:gd name="connsiteY104" fmla="*/ 826226 h 2028008"/>
                      <a:gd name="connsiteX105" fmla="*/ 135670 w 2641748"/>
                      <a:gd name="connsiteY105" fmla="*/ 826226 h 2028008"/>
                      <a:gd name="connsiteX106" fmla="*/ 75581 w 2641748"/>
                      <a:gd name="connsiteY106" fmla="*/ 811204 h 2028008"/>
                      <a:gd name="connsiteX107" fmla="*/ 23003 w 2641748"/>
                      <a:gd name="connsiteY107" fmla="*/ 848759 h 2028008"/>
                      <a:gd name="connsiteX108" fmla="*/ 53047 w 2641748"/>
                      <a:gd name="connsiteY108" fmla="*/ 1014004 h 2028008"/>
                      <a:gd name="connsiteX109" fmla="*/ 60559 w 2641748"/>
                      <a:gd name="connsiteY109" fmla="*/ 1029027 h 2028008"/>
                      <a:gd name="connsiteX110" fmla="*/ 218293 w 2641748"/>
                      <a:gd name="connsiteY110" fmla="*/ 1209294 h 2028008"/>
                      <a:gd name="connsiteX111" fmla="*/ 218293 w 2641748"/>
                      <a:gd name="connsiteY111" fmla="*/ 1209294 h 2028008"/>
                      <a:gd name="connsiteX112" fmla="*/ 270871 w 2641748"/>
                      <a:gd name="connsiteY112" fmla="*/ 1141694 h 2028008"/>
                      <a:gd name="connsiteX113" fmla="*/ 278382 w 2641748"/>
                      <a:gd name="connsiteY113" fmla="*/ 1134183 h 2028008"/>
                      <a:gd name="connsiteX114" fmla="*/ 293404 w 2641748"/>
                      <a:gd name="connsiteY114" fmla="*/ 1134183 h 2028008"/>
                      <a:gd name="connsiteX115" fmla="*/ 315937 w 2641748"/>
                      <a:gd name="connsiteY115" fmla="*/ 1126671 h 2028008"/>
                      <a:gd name="connsiteX116" fmla="*/ 428604 w 2641748"/>
                      <a:gd name="connsiteY116" fmla="*/ 1089116 h 2028008"/>
                      <a:gd name="connsiteX117" fmla="*/ 646428 w 2641748"/>
                      <a:gd name="connsiteY117" fmla="*/ 968937 h 2028008"/>
                      <a:gd name="connsiteX118" fmla="*/ 864251 w 2641748"/>
                      <a:gd name="connsiteY118" fmla="*/ 773648 h 2028008"/>
                      <a:gd name="connsiteX119" fmla="*/ 871762 w 2641748"/>
                      <a:gd name="connsiteY119" fmla="*/ 773648 h 2028008"/>
                      <a:gd name="connsiteX120" fmla="*/ 879273 w 2641748"/>
                      <a:gd name="connsiteY120" fmla="*/ 781159 h 2028008"/>
                      <a:gd name="connsiteX121" fmla="*/ 886784 w 2641748"/>
                      <a:gd name="connsiteY121" fmla="*/ 953915 h 2028008"/>
                      <a:gd name="connsiteX122" fmla="*/ 931851 w 2641748"/>
                      <a:gd name="connsiteY122" fmla="*/ 1194272 h 2028008"/>
                      <a:gd name="connsiteX123" fmla="*/ 969407 w 2641748"/>
                      <a:gd name="connsiteY123" fmla="*/ 1321961 h 2028008"/>
                      <a:gd name="connsiteX124" fmla="*/ 969407 w 2641748"/>
                      <a:gd name="connsiteY124" fmla="*/ 1329472 h 2028008"/>
                      <a:gd name="connsiteX125" fmla="*/ 969407 w 2641748"/>
                      <a:gd name="connsiteY125" fmla="*/ 1329472 h 2028008"/>
                      <a:gd name="connsiteX126" fmla="*/ 939362 w 2641748"/>
                      <a:gd name="connsiteY126" fmla="*/ 1404584 h 2028008"/>
                      <a:gd name="connsiteX127" fmla="*/ 901807 w 2641748"/>
                      <a:gd name="connsiteY127" fmla="*/ 1502228 h 2028008"/>
                      <a:gd name="connsiteX128" fmla="*/ 811673 w 2641748"/>
                      <a:gd name="connsiteY128" fmla="*/ 1705029 h 2028008"/>
                      <a:gd name="connsiteX129" fmla="*/ 774117 w 2641748"/>
                      <a:gd name="connsiteY129" fmla="*/ 1787652 h 2028008"/>
                      <a:gd name="connsiteX130" fmla="*/ 766606 w 2641748"/>
                      <a:gd name="connsiteY130" fmla="*/ 1817697 h 2028008"/>
                      <a:gd name="connsiteX131" fmla="*/ 774117 w 2641748"/>
                      <a:gd name="connsiteY131" fmla="*/ 1825208 h 2028008"/>
                      <a:gd name="connsiteX132" fmla="*/ 796651 w 2641748"/>
                      <a:gd name="connsiteY132" fmla="*/ 1825208 h 2028008"/>
                      <a:gd name="connsiteX133" fmla="*/ 789140 w 2641748"/>
                      <a:gd name="connsiteY133" fmla="*/ 1825208 h 2028008"/>
                      <a:gd name="connsiteX134" fmla="*/ 789140 w 2641748"/>
                      <a:gd name="connsiteY134" fmla="*/ 1825208 h 20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641748" h="2028008">
                        <a:moveTo>
                          <a:pt x="1713010" y="2012986"/>
                        </a:moveTo>
                        <a:lnTo>
                          <a:pt x="1713010" y="2012986"/>
                        </a:lnTo>
                        <a:cubicBezTo>
                          <a:pt x="1667943" y="2012986"/>
                          <a:pt x="1615365" y="2012986"/>
                          <a:pt x="1562787" y="2005475"/>
                        </a:cubicBezTo>
                        <a:lnTo>
                          <a:pt x="1555276" y="2005475"/>
                        </a:lnTo>
                        <a:cubicBezTo>
                          <a:pt x="1435098" y="1997964"/>
                          <a:pt x="1314920" y="1990453"/>
                          <a:pt x="1202252" y="1967920"/>
                        </a:cubicBezTo>
                        <a:cubicBezTo>
                          <a:pt x="1134652" y="1952897"/>
                          <a:pt x="1082074" y="1937875"/>
                          <a:pt x="1037007" y="1915341"/>
                        </a:cubicBezTo>
                        <a:cubicBezTo>
                          <a:pt x="1014474" y="1907830"/>
                          <a:pt x="991940" y="1900319"/>
                          <a:pt x="976918" y="1885297"/>
                        </a:cubicBezTo>
                        <a:cubicBezTo>
                          <a:pt x="946873" y="1870275"/>
                          <a:pt x="916829" y="1855252"/>
                          <a:pt x="879273" y="1847741"/>
                        </a:cubicBezTo>
                        <a:cubicBezTo>
                          <a:pt x="849229" y="1840230"/>
                          <a:pt x="819184" y="1832719"/>
                          <a:pt x="789140" y="1832719"/>
                        </a:cubicBezTo>
                        <a:lnTo>
                          <a:pt x="781628" y="1832719"/>
                        </a:lnTo>
                        <a:cubicBezTo>
                          <a:pt x="781628" y="1832719"/>
                          <a:pt x="774117" y="1832719"/>
                          <a:pt x="774117" y="1832719"/>
                        </a:cubicBezTo>
                        <a:cubicBezTo>
                          <a:pt x="766606" y="1832719"/>
                          <a:pt x="759095" y="1832719"/>
                          <a:pt x="751584" y="1825208"/>
                        </a:cubicBezTo>
                        <a:cubicBezTo>
                          <a:pt x="744073" y="1825208"/>
                          <a:pt x="736562" y="1817697"/>
                          <a:pt x="736562" y="1810185"/>
                        </a:cubicBezTo>
                        <a:cubicBezTo>
                          <a:pt x="729050" y="1795163"/>
                          <a:pt x="736562" y="1780141"/>
                          <a:pt x="744073" y="1765118"/>
                        </a:cubicBezTo>
                        <a:cubicBezTo>
                          <a:pt x="759095" y="1735074"/>
                          <a:pt x="766606" y="1705029"/>
                          <a:pt x="781628" y="1682496"/>
                        </a:cubicBezTo>
                        <a:cubicBezTo>
                          <a:pt x="811673" y="1614896"/>
                          <a:pt x="841717" y="1547295"/>
                          <a:pt x="871762" y="1479695"/>
                        </a:cubicBezTo>
                        <a:cubicBezTo>
                          <a:pt x="886784" y="1449651"/>
                          <a:pt x="901807" y="1419606"/>
                          <a:pt x="909318" y="1382050"/>
                        </a:cubicBezTo>
                        <a:cubicBezTo>
                          <a:pt x="916829" y="1359517"/>
                          <a:pt x="931851" y="1329472"/>
                          <a:pt x="939362" y="1306939"/>
                        </a:cubicBezTo>
                        <a:cubicBezTo>
                          <a:pt x="924340" y="1269383"/>
                          <a:pt x="909318" y="1224316"/>
                          <a:pt x="901807" y="1186761"/>
                        </a:cubicBezTo>
                        <a:cubicBezTo>
                          <a:pt x="879273" y="1089116"/>
                          <a:pt x="864251" y="1014004"/>
                          <a:pt x="856740" y="946404"/>
                        </a:cubicBezTo>
                        <a:cubicBezTo>
                          <a:pt x="849229" y="893826"/>
                          <a:pt x="849229" y="841248"/>
                          <a:pt x="849229" y="788670"/>
                        </a:cubicBezTo>
                        <a:cubicBezTo>
                          <a:pt x="796651" y="848759"/>
                          <a:pt x="721539" y="916359"/>
                          <a:pt x="638917" y="976448"/>
                        </a:cubicBezTo>
                        <a:cubicBezTo>
                          <a:pt x="556294" y="1036538"/>
                          <a:pt x="488694" y="1074094"/>
                          <a:pt x="413582" y="1096627"/>
                        </a:cubicBezTo>
                        <a:cubicBezTo>
                          <a:pt x="368515" y="1111649"/>
                          <a:pt x="330960" y="1126671"/>
                          <a:pt x="300915" y="1134183"/>
                        </a:cubicBezTo>
                        <a:cubicBezTo>
                          <a:pt x="293404" y="1134183"/>
                          <a:pt x="285893" y="1134183"/>
                          <a:pt x="278382" y="1141694"/>
                        </a:cubicBezTo>
                        <a:lnTo>
                          <a:pt x="270871" y="1141694"/>
                        </a:lnTo>
                        <a:cubicBezTo>
                          <a:pt x="255848" y="1209294"/>
                          <a:pt x="233315" y="1216805"/>
                          <a:pt x="210782" y="1216805"/>
                        </a:cubicBezTo>
                        <a:lnTo>
                          <a:pt x="210782" y="1216805"/>
                        </a:lnTo>
                        <a:cubicBezTo>
                          <a:pt x="120648" y="1216805"/>
                          <a:pt x="75581" y="1096627"/>
                          <a:pt x="45536" y="1029027"/>
                        </a:cubicBezTo>
                        <a:lnTo>
                          <a:pt x="38025" y="1014004"/>
                        </a:lnTo>
                        <a:cubicBezTo>
                          <a:pt x="15492" y="961426"/>
                          <a:pt x="-14553" y="893826"/>
                          <a:pt x="7981" y="841248"/>
                        </a:cubicBezTo>
                        <a:cubicBezTo>
                          <a:pt x="15492" y="811204"/>
                          <a:pt x="45536" y="796181"/>
                          <a:pt x="75581" y="796181"/>
                        </a:cubicBezTo>
                        <a:cubicBezTo>
                          <a:pt x="98114" y="796181"/>
                          <a:pt x="120648" y="803692"/>
                          <a:pt x="143181" y="811204"/>
                        </a:cubicBezTo>
                        <a:cubicBezTo>
                          <a:pt x="158203" y="811204"/>
                          <a:pt x="165714" y="803692"/>
                          <a:pt x="173226" y="803692"/>
                        </a:cubicBezTo>
                        <a:cubicBezTo>
                          <a:pt x="203270" y="788670"/>
                          <a:pt x="233315" y="773648"/>
                          <a:pt x="263360" y="758626"/>
                        </a:cubicBezTo>
                        <a:lnTo>
                          <a:pt x="263360" y="758626"/>
                        </a:lnTo>
                        <a:cubicBezTo>
                          <a:pt x="323449" y="728581"/>
                          <a:pt x="383538" y="691025"/>
                          <a:pt x="443627" y="645958"/>
                        </a:cubicBezTo>
                        <a:cubicBezTo>
                          <a:pt x="451138" y="638447"/>
                          <a:pt x="458649" y="630936"/>
                          <a:pt x="466160" y="630936"/>
                        </a:cubicBezTo>
                        <a:cubicBezTo>
                          <a:pt x="511227" y="600891"/>
                          <a:pt x="563805" y="563336"/>
                          <a:pt x="601361" y="525780"/>
                        </a:cubicBezTo>
                        <a:cubicBezTo>
                          <a:pt x="638917" y="480713"/>
                          <a:pt x="676472" y="428135"/>
                          <a:pt x="706517" y="383068"/>
                        </a:cubicBezTo>
                        <a:lnTo>
                          <a:pt x="714028" y="368046"/>
                        </a:lnTo>
                        <a:cubicBezTo>
                          <a:pt x="766606" y="285424"/>
                          <a:pt x="819184" y="187779"/>
                          <a:pt x="916829" y="142712"/>
                        </a:cubicBezTo>
                        <a:cubicBezTo>
                          <a:pt x="946873" y="127689"/>
                          <a:pt x="984429" y="112667"/>
                          <a:pt x="1029496" y="105156"/>
                        </a:cubicBezTo>
                        <a:cubicBezTo>
                          <a:pt x="1194741" y="22534"/>
                          <a:pt x="1367497" y="7511"/>
                          <a:pt x="1517720" y="0"/>
                        </a:cubicBezTo>
                        <a:cubicBezTo>
                          <a:pt x="1525231" y="0"/>
                          <a:pt x="1532743" y="0"/>
                          <a:pt x="1540254" y="0"/>
                        </a:cubicBezTo>
                        <a:cubicBezTo>
                          <a:pt x="1690477" y="0"/>
                          <a:pt x="1848211" y="52578"/>
                          <a:pt x="1960878" y="150223"/>
                        </a:cubicBezTo>
                        <a:cubicBezTo>
                          <a:pt x="2058523" y="232846"/>
                          <a:pt x="2186212" y="398091"/>
                          <a:pt x="2321413" y="630936"/>
                        </a:cubicBezTo>
                        <a:cubicBezTo>
                          <a:pt x="2343946" y="660981"/>
                          <a:pt x="2358969" y="698536"/>
                          <a:pt x="2381502" y="728581"/>
                        </a:cubicBezTo>
                        <a:cubicBezTo>
                          <a:pt x="2449102" y="833737"/>
                          <a:pt x="2516703" y="946404"/>
                          <a:pt x="2561769" y="1066582"/>
                        </a:cubicBezTo>
                        <a:cubicBezTo>
                          <a:pt x="2569280" y="1074094"/>
                          <a:pt x="2584303" y="1081605"/>
                          <a:pt x="2591814" y="1089116"/>
                        </a:cubicBezTo>
                        <a:cubicBezTo>
                          <a:pt x="2614347" y="1096627"/>
                          <a:pt x="2629370" y="1111649"/>
                          <a:pt x="2636881" y="1134183"/>
                        </a:cubicBezTo>
                        <a:cubicBezTo>
                          <a:pt x="2659414" y="1209294"/>
                          <a:pt x="2599325" y="1254361"/>
                          <a:pt x="2546747" y="1284406"/>
                        </a:cubicBezTo>
                        <a:cubicBezTo>
                          <a:pt x="2449102" y="1336984"/>
                          <a:pt x="2366480" y="1367028"/>
                          <a:pt x="2298879" y="1374539"/>
                        </a:cubicBezTo>
                        <a:cubicBezTo>
                          <a:pt x="2313901" y="1419606"/>
                          <a:pt x="2328924" y="1464673"/>
                          <a:pt x="2336435" y="1502228"/>
                        </a:cubicBezTo>
                        <a:lnTo>
                          <a:pt x="2343946" y="1524762"/>
                        </a:lnTo>
                        <a:cubicBezTo>
                          <a:pt x="2358969" y="1562318"/>
                          <a:pt x="2366480" y="1599874"/>
                          <a:pt x="2381502" y="1637429"/>
                        </a:cubicBezTo>
                        <a:cubicBezTo>
                          <a:pt x="2389013" y="1652451"/>
                          <a:pt x="2396524" y="1667474"/>
                          <a:pt x="2404035" y="1690007"/>
                        </a:cubicBezTo>
                        <a:cubicBezTo>
                          <a:pt x="2419057" y="1720052"/>
                          <a:pt x="2434080" y="1750096"/>
                          <a:pt x="2434080" y="1765118"/>
                        </a:cubicBezTo>
                        <a:cubicBezTo>
                          <a:pt x="2434080" y="1772629"/>
                          <a:pt x="2434080" y="1780141"/>
                          <a:pt x="2343946" y="1847741"/>
                        </a:cubicBezTo>
                        <a:cubicBezTo>
                          <a:pt x="2306390" y="1877786"/>
                          <a:pt x="2261324" y="1900319"/>
                          <a:pt x="2208746" y="1922852"/>
                        </a:cubicBezTo>
                        <a:cubicBezTo>
                          <a:pt x="2096079" y="1982942"/>
                          <a:pt x="1998433" y="2012986"/>
                          <a:pt x="1900788" y="2028008"/>
                        </a:cubicBezTo>
                        <a:cubicBezTo>
                          <a:pt x="1855722" y="2012986"/>
                          <a:pt x="1788121" y="2012986"/>
                          <a:pt x="1713010" y="2012986"/>
                        </a:cubicBezTo>
                        <a:close/>
                        <a:moveTo>
                          <a:pt x="789140" y="1825208"/>
                        </a:moveTo>
                        <a:cubicBezTo>
                          <a:pt x="826695" y="1825208"/>
                          <a:pt x="849229" y="1832719"/>
                          <a:pt x="886784" y="1840230"/>
                        </a:cubicBezTo>
                        <a:cubicBezTo>
                          <a:pt x="916829" y="1855252"/>
                          <a:pt x="954384" y="1862764"/>
                          <a:pt x="984429" y="1877786"/>
                        </a:cubicBezTo>
                        <a:cubicBezTo>
                          <a:pt x="1006963" y="1885297"/>
                          <a:pt x="1021985" y="1892808"/>
                          <a:pt x="1044519" y="1907830"/>
                        </a:cubicBezTo>
                        <a:cubicBezTo>
                          <a:pt x="1089585" y="1930364"/>
                          <a:pt x="1142163" y="1945386"/>
                          <a:pt x="1209763" y="1952897"/>
                        </a:cubicBezTo>
                        <a:cubicBezTo>
                          <a:pt x="1322431" y="1975431"/>
                          <a:pt x="1442609" y="1982942"/>
                          <a:pt x="1562787" y="1990453"/>
                        </a:cubicBezTo>
                        <a:lnTo>
                          <a:pt x="1570299" y="1990453"/>
                        </a:lnTo>
                        <a:cubicBezTo>
                          <a:pt x="1622876" y="1990453"/>
                          <a:pt x="1675454" y="1997964"/>
                          <a:pt x="1720521" y="1997964"/>
                        </a:cubicBezTo>
                        <a:lnTo>
                          <a:pt x="1720521" y="1997964"/>
                        </a:lnTo>
                        <a:cubicBezTo>
                          <a:pt x="1795633" y="1997964"/>
                          <a:pt x="1855722" y="1990453"/>
                          <a:pt x="1915811" y="1982942"/>
                        </a:cubicBezTo>
                        <a:cubicBezTo>
                          <a:pt x="2013456" y="1967920"/>
                          <a:pt x="2103590" y="1937875"/>
                          <a:pt x="2216257" y="1885297"/>
                        </a:cubicBezTo>
                        <a:cubicBezTo>
                          <a:pt x="2268835" y="1862764"/>
                          <a:pt x="2306390" y="1832719"/>
                          <a:pt x="2351457" y="1810185"/>
                        </a:cubicBezTo>
                        <a:cubicBezTo>
                          <a:pt x="2426568" y="1757607"/>
                          <a:pt x="2434080" y="1750096"/>
                          <a:pt x="2434080" y="1742585"/>
                        </a:cubicBezTo>
                        <a:cubicBezTo>
                          <a:pt x="2434080" y="1735074"/>
                          <a:pt x="2419057" y="1705029"/>
                          <a:pt x="2404035" y="1674985"/>
                        </a:cubicBezTo>
                        <a:cubicBezTo>
                          <a:pt x="2396524" y="1659963"/>
                          <a:pt x="2381502" y="1637429"/>
                          <a:pt x="2381502" y="1622407"/>
                        </a:cubicBezTo>
                        <a:cubicBezTo>
                          <a:pt x="2366480" y="1584851"/>
                          <a:pt x="2351457" y="1547295"/>
                          <a:pt x="2336435" y="1509740"/>
                        </a:cubicBezTo>
                        <a:lnTo>
                          <a:pt x="2328924" y="1487206"/>
                        </a:lnTo>
                        <a:cubicBezTo>
                          <a:pt x="2313901" y="1449651"/>
                          <a:pt x="2298879" y="1397073"/>
                          <a:pt x="2283857" y="1352006"/>
                        </a:cubicBezTo>
                        <a:lnTo>
                          <a:pt x="2283857" y="1352006"/>
                        </a:lnTo>
                        <a:cubicBezTo>
                          <a:pt x="2283857" y="1352006"/>
                          <a:pt x="2283857" y="1344495"/>
                          <a:pt x="2283857" y="1344495"/>
                        </a:cubicBezTo>
                        <a:cubicBezTo>
                          <a:pt x="2283857" y="1344495"/>
                          <a:pt x="2283857" y="1344495"/>
                          <a:pt x="2291368" y="1336984"/>
                        </a:cubicBezTo>
                        <a:cubicBezTo>
                          <a:pt x="2358969" y="1329472"/>
                          <a:pt x="2441591" y="1299428"/>
                          <a:pt x="2539236" y="1246850"/>
                        </a:cubicBezTo>
                        <a:cubicBezTo>
                          <a:pt x="2614347" y="1209294"/>
                          <a:pt x="2636881" y="1171738"/>
                          <a:pt x="2621859" y="1119160"/>
                        </a:cubicBezTo>
                        <a:cubicBezTo>
                          <a:pt x="2614347" y="1104138"/>
                          <a:pt x="2599325" y="1089116"/>
                          <a:pt x="2584303" y="1081605"/>
                        </a:cubicBezTo>
                        <a:cubicBezTo>
                          <a:pt x="2569280" y="1074094"/>
                          <a:pt x="2561769" y="1066582"/>
                          <a:pt x="2546747" y="1059071"/>
                        </a:cubicBezTo>
                        <a:cubicBezTo>
                          <a:pt x="2546747" y="1059071"/>
                          <a:pt x="2546747" y="1059071"/>
                          <a:pt x="2546747" y="1059071"/>
                        </a:cubicBezTo>
                        <a:cubicBezTo>
                          <a:pt x="2509192" y="938893"/>
                          <a:pt x="2434080" y="826226"/>
                          <a:pt x="2366480" y="721070"/>
                        </a:cubicBezTo>
                        <a:cubicBezTo>
                          <a:pt x="2343946" y="691025"/>
                          <a:pt x="2321413" y="653469"/>
                          <a:pt x="2306390" y="623425"/>
                        </a:cubicBezTo>
                        <a:cubicBezTo>
                          <a:pt x="2163678" y="390579"/>
                          <a:pt x="2043500" y="232846"/>
                          <a:pt x="1945856" y="150223"/>
                        </a:cubicBezTo>
                        <a:cubicBezTo>
                          <a:pt x="1833189" y="52578"/>
                          <a:pt x="1682966" y="0"/>
                          <a:pt x="1540254" y="0"/>
                        </a:cubicBezTo>
                        <a:cubicBezTo>
                          <a:pt x="1532743" y="0"/>
                          <a:pt x="1525231" y="0"/>
                          <a:pt x="1517720" y="0"/>
                        </a:cubicBezTo>
                        <a:cubicBezTo>
                          <a:pt x="1367497" y="7511"/>
                          <a:pt x="1187230" y="22534"/>
                          <a:pt x="1029496" y="105156"/>
                        </a:cubicBezTo>
                        <a:cubicBezTo>
                          <a:pt x="1029496" y="105156"/>
                          <a:pt x="1029496" y="105156"/>
                          <a:pt x="1029496" y="105156"/>
                        </a:cubicBezTo>
                        <a:cubicBezTo>
                          <a:pt x="984429" y="112667"/>
                          <a:pt x="946873" y="127689"/>
                          <a:pt x="916829" y="142712"/>
                        </a:cubicBezTo>
                        <a:cubicBezTo>
                          <a:pt x="826695" y="187779"/>
                          <a:pt x="774117" y="285424"/>
                          <a:pt x="721539" y="368046"/>
                        </a:cubicBezTo>
                        <a:lnTo>
                          <a:pt x="714028" y="383068"/>
                        </a:lnTo>
                        <a:cubicBezTo>
                          <a:pt x="683983" y="428135"/>
                          <a:pt x="653939" y="480713"/>
                          <a:pt x="608872" y="525780"/>
                        </a:cubicBezTo>
                        <a:cubicBezTo>
                          <a:pt x="571316" y="570847"/>
                          <a:pt x="518738" y="600891"/>
                          <a:pt x="473672" y="638447"/>
                        </a:cubicBezTo>
                        <a:cubicBezTo>
                          <a:pt x="466160" y="645958"/>
                          <a:pt x="458649" y="645958"/>
                          <a:pt x="451138" y="653469"/>
                        </a:cubicBezTo>
                        <a:cubicBezTo>
                          <a:pt x="391049" y="698536"/>
                          <a:pt x="330960" y="736092"/>
                          <a:pt x="270871" y="766137"/>
                        </a:cubicBezTo>
                        <a:lnTo>
                          <a:pt x="270871" y="766137"/>
                        </a:lnTo>
                        <a:cubicBezTo>
                          <a:pt x="240826" y="781159"/>
                          <a:pt x="210782" y="796181"/>
                          <a:pt x="180737" y="811204"/>
                        </a:cubicBezTo>
                        <a:cubicBezTo>
                          <a:pt x="173226" y="818715"/>
                          <a:pt x="158203" y="818715"/>
                          <a:pt x="143181" y="826226"/>
                        </a:cubicBezTo>
                        <a:cubicBezTo>
                          <a:pt x="143181" y="826226"/>
                          <a:pt x="143181" y="826226"/>
                          <a:pt x="135670" y="826226"/>
                        </a:cubicBezTo>
                        <a:cubicBezTo>
                          <a:pt x="113137" y="818715"/>
                          <a:pt x="90603" y="811204"/>
                          <a:pt x="75581" y="811204"/>
                        </a:cubicBezTo>
                        <a:cubicBezTo>
                          <a:pt x="45536" y="811204"/>
                          <a:pt x="30514" y="826226"/>
                          <a:pt x="23003" y="848759"/>
                        </a:cubicBezTo>
                        <a:cubicBezTo>
                          <a:pt x="7981" y="901337"/>
                          <a:pt x="30514" y="968937"/>
                          <a:pt x="53047" y="1014004"/>
                        </a:cubicBezTo>
                        <a:lnTo>
                          <a:pt x="60559" y="1029027"/>
                        </a:lnTo>
                        <a:cubicBezTo>
                          <a:pt x="90603" y="1096627"/>
                          <a:pt x="135670" y="1201783"/>
                          <a:pt x="218293" y="1209294"/>
                        </a:cubicBezTo>
                        <a:lnTo>
                          <a:pt x="218293" y="1209294"/>
                        </a:lnTo>
                        <a:cubicBezTo>
                          <a:pt x="248337" y="1209294"/>
                          <a:pt x="263360" y="1171738"/>
                          <a:pt x="270871" y="1141694"/>
                        </a:cubicBezTo>
                        <a:cubicBezTo>
                          <a:pt x="270871" y="1141694"/>
                          <a:pt x="270871" y="1134183"/>
                          <a:pt x="278382" y="1134183"/>
                        </a:cubicBezTo>
                        <a:lnTo>
                          <a:pt x="293404" y="1134183"/>
                        </a:lnTo>
                        <a:cubicBezTo>
                          <a:pt x="300915" y="1134183"/>
                          <a:pt x="308426" y="1126671"/>
                          <a:pt x="315937" y="1126671"/>
                        </a:cubicBezTo>
                        <a:cubicBezTo>
                          <a:pt x="353493" y="1119160"/>
                          <a:pt x="391049" y="1104138"/>
                          <a:pt x="428604" y="1089116"/>
                        </a:cubicBezTo>
                        <a:cubicBezTo>
                          <a:pt x="496205" y="1066582"/>
                          <a:pt x="563805" y="1029027"/>
                          <a:pt x="646428" y="968937"/>
                        </a:cubicBezTo>
                        <a:cubicBezTo>
                          <a:pt x="736562" y="908848"/>
                          <a:pt x="811673" y="833737"/>
                          <a:pt x="864251" y="773648"/>
                        </a:cubicBezTo>
                        <a:cubicBezTo>
                          <a:pt x="864251" y="773648"/>
                          <a:pt x="871762" y="773648"/>
                          <a:pt x="871762" y="773648"/>
                        </a:cubicBezTo>
                        <a:cubicBezTo>
                          <a:pt x="871762" y="773648"/>
                          <a:pt x="879273" y="781159"/>
                          <a:pt x="879273" y="781159"/>
                        </a:cubicBezTo>
                        <a:cubicBezTo>
                          <a:pt x="879273" y="833737"/>
                          <a:pt x="879273" y="893826"/>
                          <a:pt x="886784" y="953915"/>
                        </a:cubicBezTo>
                        <a:cubicBezTo>
                          <a:pt x="894295" y="1029027"/>
                          <a:pt x="909318" y="1104138"/>
                          <a:pt x="931851" y="1194272"/>
                        </a:cubicBezTo>
                        <a:cubicBezTo>
                          <a:pt x="939362" y="1231827"/>
                          <a:pt x="954384" y="1276894"/>
                          <a:pt x="969407" y="1321961"/>
                        </a:cubicBezTo>
                        <a:cubicBezTo>
                          <a:pt x="969407" y="1321961"/>
                          <a:pt x="969407" y="1329472"/>
                          <a:pt x="969407" y="1329472"/>
                        </a:cubicBezTo>
                        <a:lnTo>
                          <a:pt x="969407" y="1329472"/>
                        </a:lnTo>
                        <a:cubicBezTo>
                          <a:pt x="961896" y="1352006"/>
                          <a:pt x="946873" y="1382050"/>
                          <a:pt x="939362" y="1404584"/>
                        </a:cubicBezTo>
                        <a:cubicBezTo>
                          <a:pt x="924340" y="1434628"/>
                          <a:pt x="916829" y="1472184"/>
                          <a:pt x="901807" y="1502228"/>
                        </a:cubicBezTo>
                        <a:cubicBezTo>
                          <a:pt x="871762" y="1569829"/>
                          <a:pt x="841717" y="1637429"/>
                          <a:pt x="811673" y="1705029"/>
                        </a:cubicBezTo>
                        <a:cubicBezTo>
                          <a:pt x="796651" y="1735074"/>
                          <a:pt x="789140" y="1765118"/>
                          <a:pt x="774117" y="1787652"/>
                        </a:cubicBezTo>
                        <a:cubicBezTo>
                          <a:pt x="774117" y="1795163"/>
                          <a:pt x="766606" y="1810185"/>
                          <a:pt x="766606" y="1817697"/>
                        </a:cubicBezTo>
                        <a:cubicBezTo>
                          <a:pt x="766606" y="1817697"/>
                          <a:pt x="766606" y="1817697"/>
                          <a:pt x="774117" y="1825208"/>
                        </a:cubicBezTo>
                        <a:cubicBezTo>
                          <a:pt x="781628" y="1825208"/>
                          <a:pt x="789140" y="1825208"/>
                          <a:pt x="796651" y="1825208"/>
                        </a:cubicBezTo>
                        <a:cubicBezTo>
                          <a:pt x="781628" y="1825208"/>
                          <a:pt x="781628" y="1825208"/>
                          <a:pt x="789140" y="1825208"/>
                        </a:cubicBezTo>
                        <a:lnTo>
                          <a:pt x="789140" y="1825208"/>
                        </a:lnTo>
                        <a:close/>
                      </a:path>
                    </a:pathLst>
                  </a:custGeom>
                  <a:solidFill>
                    <a:srgbClr val="D02E7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48" name="Freeform: Shape 447">
                  <a:extLst>
                    <a:ext uri="{FF2B5EF4-FFF2-40B4-BE49-F238E27FC236}">
                      <a16:creationId xmlns:a16="http://schemas.microsoft.com/office/drawing/2014/main" id="{46D7AACF-B007-44B5-AF95-18D88BB064F1}"/>
                    </a:ext>
                  </a:extLst>
                </p:cNvPr>
                <p:cNvSpPr/>
                <p:nvPr/>
              </p:nvSpPr>
              <p:spPr>
                <a:xfrm>
                  <a:off x="9410493" y="4557630"/>
                  <a:ext cx="777555" cy="993539"/>
                </a:xfrm>
                <a:custGeom>
                  <a:avLst/>
                  <a:gdLst>
                    <a:gd name="connsiteX0" fmla="*/ 762533 w 777555"/>
                    <a:gd name="connsiteY0" fmla="*/ 953915 h 993539"/>
                    <a:gd name="connsiteX1" fmla="*/ 777556 w 777555"/>
                    <a:gd name="connsiteY1" fmla="*/ 908848 h 993539"/>
                    <a:gd name="connsiteX2" fmla="*/ 724977 w 777555"/>
                    <a:gd name="connsiteY2" fmla="*/ 766137 h 993539"/>
                    <a:gd name="connsiteX3" fmla="*/ 537199 w 777555"/>
                    <a:gd name="connsiteY3" fmla="*/ 473202 h 993539"/>
                    <a:gd name="connsiteX4" fmla="*/ 341909 w 777555"/>
                    <a:gd name="connsiteY4" fmla="*/ 195290 h 993539"/>
                    <a:gd name="connsiteX5" fmla="*/ 236753 w 777555"/>
                    <a:gd name="connsiteY5" fmla="*/ 60089 h 993539"/>
                    <a:gd name="connsiteX6" fmla="*/ 146619 w 777555"/>
                    <a:gd name="connsiteY6" fmla="*/ 0 h 993539"/>
                    <a:gd name="connsiteX7" fmla="*/ 79019 w 777555"/>
                    <a:gd name="connsiteY7" fmla="*/ 0 h 993539"/>
                    <a:gd name="connsiteX8" fmla="*/ 3908 w 777555"/>
                    <a:gd name="connsiteY8" fmla="*/ 67600 h 993539"/>
                    <a:gd name="connsiteX9" fmla="*/ 63997 w 777555"/>
                    <a:gd name="connsiteY9" fmla="*/ 195290 h 993539"/>
                    <a:gd name="connsiteX10" fmla="*/ 176664 w 777555"/>
                    <a:gd name="connsiteY10" fmla="*/ 247868 h 993539"/>
                    <a:gd name="connsiteX11" fmla="*/ 266798 w 777555"/>
                    <a:gd name="connsiteY11" fmla="*/ 322979 h 993539"/>
                    <a:gd name="connsiteX12" fmla="*/ 424532 w 777555"/>
                    <a:gd name="connsiteY12" fmla="*/ 540802 h 993539"/>
                    <a:gd name="connsiteX13" fmla="*/ 567243 w 777555"/>
                    <a:gd name="connsiteY13" fmla="*/ 803692 h 993539"/>
                    <a:gd name="connsiteX14" fmla="*/ 634844 w 777555"/>
                    <a:gd name="connsiteY14" fmla="*/ 946404 h 993539"/>
                    <a:gd name="connsiteX15" fmla="*/ 762533 w 777555"/>
                    <a:gd name="connsiteY15" fmla="*/ 953915 h 99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7555" h="993539">
                      <a:moveTo>
                        <a:pt x="762533" y="953915"/>
                      </a:moveTo>
                      <a:cubicBezTo>
                        <a:pt x="770045" y="938893"/>
                        <a:pt x="777556" y="923870"/>
                        <a:pt x="777556" y="908848"/>
                      </a:cubicBezTo>
                      <a:cubicBezTo>
                        <a:pt x="770045" y="856270"/>
                        <a:pt x="747511" y="811203"/>
                        <a:pt x="724977" y="766137"/>
                      </a:cubicBezTo>
                      <a:cubicBezTo>
                        <a:pt x="672399" y="660980"/>
                        <a:pt x="604799" y="570847"/>
                        <a:pt x="537199" y="473202"/>
                      </a:cubicBezTo>
                      <a:cubicBezTo>
                        <a:pt x="469599" y="383068"/>
                        <a:pt x="409509" y="292934"/>
                        <a:pt x="341909" y="195290"/>
                      </a:cubicBezTo>
                      <a:cubicBezTo>
                        <a:pt x="311864" y="150223"/>
                        <a:pt x="274309" y="97645"/>
                        <a:pt x="236753" y="60089"/>
                      </a:cubicBezTo>
                      <a:cubicBezTo>
                        <a:pt x="214220" y="37556"/>
                        <a:pt x="184175" y="7511"/>
                        <a:pt x="146619" y="0"/>
                      </a:cubicBezTo>
                      <a:cubicBezTo>
                        <a:pt x="124086" y="0"/>
                        <a:pt x="101553" y="0"/>
                        <a:pt x="79019" y="0"/>
                      </a:cubicBezTo>
                      <a:cubicBezTo>
                        <a:pt x="48974" y="15022"/>
                        <a:pt x="11419" y="30044"/>
                        <a:pt x="3908" y="67600"/>
                      </a:cubicBezTo>
                      <a:cubicBezTo>
                        <a:pt x="-11114" y="120178"/>
                        <a:pt x="18930" y="172756"/>
                        <a:pt x="63997" y="195290"/>
                      </a:cubicBezTo>
                      <a:cubicBezTo>
                        <a:pt x="101553" y="210312"/>
                        <a:pt x="139108" y="225334"/>
                        <a:pt x="176664" y="247868"/>
                      </a:cubicBezTo>
                      <a:cubicBezTo>
                        <a:pt x="214220" y="270401"/>
                        <a:pt x="244265" y="292934"/>
                        <a:pt x="266798" y="322979"/>
                      </a:cubicBezTo>
                      <a:cubicBezTo>
                        <a:pt x="326887" y="390579"/>
                        <a:pt x="379465" y="458180"/>
                        <a:pt x="424532" y="540802"/>
                      </a:cubicBezTo>
                      <a:cubicBezTo>
                        <a:pt x="477110" y="623425"/>
                        <a:pt x="529688" y="713559"/>
                        <a:pt x="567243" y="803692"/>
                      </a:cubicBezTo>
                      <a:cubicBezTo>
                        <a:pt x="589777" y="848759"/>
                        <a:pt x="604799" y="908848"/>
                        <a:pt x="634844" y="946404"/>
                      </a:cubicBezTo>
                      <a:cubicBezTo>
                        <a:pt x="657377" y="991471"/>
                        <a:pt x="724977" y="1021515"/>
                        <a:pt x="762533" y="953915"/>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9" name="Freeform: Shape 448">
                  <a:extLst>
                    <a:ext uri="{FF2B5EF4-FFF2-40B4-BE49-F238E27FC236}">
                      <a16:creationId xmlns:a16="http://schemas.microsoft.com/office/drawing/2014/main" id="{DCDF431C-283A-4AC4-8166-224724675D1D}"/>
                    </a:ext>
                  </a:extLst>
                </p:cNvPr>
                <p:cNvSpPr/>
                <p:nvPr/>
              </p:nvSpPr>
              <p:spPr>
                <a:xfrm>
                  <a:off x="7899001" y="4610209"/>
                  <a:ext cx="721095" cy="743602"/>
                </a:xfrm>
                <a:custGeom>
                  <a:avLst/>
                  <a:gdLst>
                    <a:gd name="connsiteX0" fmla="*/ 674151 w 721095"/>
                    <a:gd name="connsiteY0" fmla="*/ 0 h 743602"/>
                    <a:gd name="connsiteX1" fmla="*/ 493884 w 721095"/>
                    <a:gd name="connsiteY1" fmla="*/ 195290 h 743602"/>
                    <a:gd name="connsiteX2" fmla="*/ 306105 w 721095"/>
                    <a:gd name="connsiteY2" fmla="*/ 435646 h 743602"/>
                    <a:gd name="connsiteX3" fmla="*/ 170905 w 721095"/>
                    <a:gd name="connsiteY3" fmla="*/ 540802 h 743602"/>
                    <a:gd name="connsiteX4" fmla="*/ 28193 w 721095"/>
                    <a:gd name="connsiteY4" fmla="*/ 638447 h 743602"/>
                    <a:gd name="connsiteX5" fmla="*/ 88282 w 721095"/>
                    <a:gd name="connsiteY5" fmla="*/ 743603 h 743602"/>
                    <a:gd name="connsiteX6" fmla="*/ 103304 w 721095"/>
                    <a:gd name="connsiteY6" fmla="*/ 743603 h 743602"/>
                    <a:gd name="connsiteX7" fmla="*/ 403750 w 721095"/>
                    <a:gd name="connsiteY7" fmla="*/ 563336 h 743602"/>
                    <a:gd name="connsiteX8" fmla="*/ 553973 w 721095"/>
                    <a:gd name="connsiteY8" fmla="*/ 368046 h 743602"/>
                    <a:gd name="connsiteX9" fmla="*/ 644107 w 721095"/>
                    <a:gd name="connsiteY9" fmla="*/ 202801 h 743602"/>
                    <a:gd name="connsiteX10" fmla="*/ 719218 w 721095"/>
                    <a:gd name="connsiteY10" fmla="*/ 90133 h 743602"/>
                    <a:gd name="connsiteX11" fmla="*/ 719218 w 721095"/>
                    <a:gd name="connsiteY11" fmla="*/ 90133 h 743602"/>
                    <a:gd name="connsiteX12" fmla="*/ 674151 w 721095"/>
                    <a:gd name="connsiteY12" fmla="*/ 0 h 74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1095" h="743602">
                      <a:moveTo>
                        <a:pt x="674151" y="0"/>
                      </a:moveTo>
                      <a:cubicBezTo>
                        <a:pt x="591529" y="30044"/>
                        <a:pt x="538951" y="120178"/>
                        <a:pt x="493884" y="195290"/>
                      </a:cubicBezTo>
                      <a:cubicBezTo>
                        <a:pt x="441306" y="285423"/>
                        <a:pt x="388728" y="368046"/>
                        <a:pt x="306105" y="435646"/>
                      </a:cubicBezTo>
                      <a:cubicBezTo>
                        <a:pt x="261039" y="473202"/>
                        <a:pt x="215972" y="503246"/>
                        <a:pt x="170905" y="540802"/>
                      </a:cubicBezTo>
                      <a:cubicBezTo>
                        <a:pt x="125838" y="570847"/>
                        <a:pt x="65749" y="600891"/>
                        <a:pt x="28193" y="638447"/>
                      </a:cubicBezTo>
                      <a:cubicBezTo>
                        <a:pt x="-39407" y="698536"/>
                        <a:pt x="28193" y="743603"/>
                        <a:pt x="88282" y="743603"/>
                      </a:cubicBezTo>
                      <a:cubicBezTo>
                        <a:pt x="95793" y="743603"/>
                        <a:pt x="95793" y="743603"/>
                        <a:pt x="103304" y="743603"/>
                      </a:cubicBezTo>
                      <a:cubicBezTo>
                        <a:pt x="223483" y="721070"/>
                        <a:pt x="313616" y="630936"/>
                        <a:pt x="403750" y="563336"/>
                      </a:cubicBezTo>
                      <a:cubicBezTo>
                        <a:pt x="471351" y="510758"/>
                        <a:pt x="523929" y="450669"/>
                        <a:pt x="553973" y="368046"/>
                      </a:cubicBezTo>
                      <a:cubicBezTo>
                        <a:pt x="576506" y="307957"/>
                        <a:pt x="599040" y="255379"/>
                        <a:pt x="644107" y="202801"/>
                      </a:cubicBezTo>
                      <a:cubicBezTo>
                        <a:pt x="674151" y="172756"/>
                        <a:pt x="704196" y="135201"/>
                        <a:pt x="719218" y="90133"/>
                      </a:cubicBezTo>
                      <a:cubicBezTo>
                        <a:pt x="719218" y="90133"/>
                        <a:pt x="719218" y="90133"/>
                        <a:pt x="719218" y="90133"/>
                      </a:cubicBezTo>
                      <a:cubicBezTo>
                        <a:pt x="726729" y="60089"/>
                        <a:pt x="711707" y="7511"/>
                        <a:pt x="674151" y="0"/>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0" name="Freeform: Shape 449">
                  <a:extLst>
                    <a:ext uri="{FF2B5EF4-FFF2-40B4-BE49-F238E27FC236}">
                      <a16:creationId xmlns:a16="http://schemas.microsoft.com/office/drawing/2014/main" id="{F9AE9CC4-C010-4B13-A321-1702AC35CBA8}"/>
                    </a:ext>
                  </a:extLst>
                </p:cNvPr>
                <p:cNvSpPr/>
                <p:nvPr/>
              </p:nvSpPr>
              <p:spPr>
                <a:xfrm>
                  <a:off x="7701860" y="5260883"/>
                  <a:ext cx="218657" cy="231798"/>
                </a:xfrm>
                <a:custGeom>
                  <a:avLst/>
                  <a:gdLst>
                    <a:gd name="connsiteX0" fmla="*/ 195290 w 218657"/>
                    <a:gd name="connsiteY0" fmla="*/ 122973 h 231798"/>
                    <a:gd name="connsiteX1" fmla="*/ 127689 w 218657"/>
                    <a:gd name="connsiteY1" fmla="*/ 32839 h 231798"/>
                    <a:gd name="connsiteX2" fmla="*/ 0 w 218657"/>
                    <a:gd name="connsiteY2" fmla="*/ 17817 h 231798"/>
                    <a:gd name="connsiteX3" fmla="*/ 67600 w 218657"/>
                    <a:gd name="connsiteY3" fmla="*/ 47861 h 231798"/>
                    <a:gd name="connsiteX4" fmla="*/ 90134 w 218657"/>
                    <a:gd name="connsiteY4" fmla="*/ 62884 h 231798"/>
                    <a:gd name="connsiteX5" fmla="*/ 142712 w 218657"/>
                    <a:gd name="connsiteY5" fmla="*/ 130484 h 231798"/>
                    <a:gd name="connsiteX6" fmla="*/ 195290 w 218657"/>
                    <a:gd name="connsiteY6" fmla="*/ 220617 h 231798"/>
                    <a:gd name="connsiteX7" fmla="*/ 217823 w 218657"/>
                    <a:gd name="connsiteY7" fmla="*/ 190573 h 231798"/>
                    <a:gd name="connsiteX8" fmla="*/ 195290 w 218657"/>
                    <a:gd name="connsiteY8" fmla="*/ 122973 h 2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57" h="231798">
                      <a:moveTo>
                        <a:pt x="195290" y="122973"/>
                      </a:moveTo>
                      <a:cubicBezTo>
                        <a:pt x="180268" y="92928"/>
                        <a:pt x="157734" y="55372"/>
                        <a:pt x="127689" y="32839"/>
                      </a:cubicBezTo>
                      <a:cubicBezTo>
                        <a:pt x="90134" y="10305"/>
                        <a:pt x="22533" y="-19739"/>
                        <a:pt x="0" y="17817"/>
                      </a:cubicBezTo>
                      <a:cubicBezTo>
                        <a:pt x="15022" y="32839"/>
                        <a:pt x="60089" y="40350"/>
                        <a:pt x="67600" y="47861"/>
                      </a:cubicBezTo>
                      <a:cubicBezTo>
                        <a:pt x="75111" y="47861"/>
                        <a:pt x="82623" y="55372"/>
                        <a:pt x="90134" y="62884"/>
                      </a:cubicBezTo>
                      <a:cubicBezTo>
                        <a:pt x="112667" y="85417"/>
                        <a:pt x="127689" y="107950"/>
                        <a:pt x="142712" y="130484"/>
                      </a:cubicBezTo>
                      <a:cubicBezTo>
                        <a:pt x="165245" y="160528"/>
                        <a:pt x="172756" y="198084"/>
                        <a:pt x="195290" y="220617"/>
                      </a:cubicBezTo>
                      <a:cubicBezTo>
                        <a:pt x="225334" y="250662"/>
                        <a:pt x="217823" y="213106"/>
                        <a:pt x="217823" y="190573"/>
                      </a:cubicBezTo>
                      <a:cubicBezTo>
                        <a:pt x="210312" y="160528"/>
                        <a:pt x="202801" y="145506"/>
                        <a:pt x="195290" y="122973"/>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1" name="Freeform: Shape 450">
                  <a:extLst>
                    <a:ext uri="{FF2B5EF4-FFF2-40B4-BE49-F238E27FC236}">
                      <a16:creationId xmlns:a16="http://schemas.microsoft.com/office/drawing/2014/main" id="{37EDD0FE-0278-425C-AA98-F669B2EE0B80}"/>
                    </a:ext>
                  </a:extLst>
                </p:cNvPr>
                <p:cNvSpPr/>
                <p:nvPr/>
              </p:nvSpPr>
              <p:spPr>
                <a:xfrm>
                  <a:off x="8532111" y="4857099"/>
                  <a:ext cx="843263" cy="1531242"/>
                </a:xfrm>
                <a:custGeom>
                  <a:avLst/>
                  <a:gdLst>
                    <a:gd name="connsiteX0" fmla="*/ 687000 w 843263"/>
                    <a:gd name="connsiteY0" fmla="*/ 1510717 h 1531242"/>
                    <a:gd name="connsiteX1" fmla="*/ 769622 w 843263"/>
                    <a:gd name="connsiteY1" fmla="*/ 1398050 h 1531242"/>
                    <a:gd name="connsiteX2" fmla="*/ 739578 w 843263"/>
                    <a:gd name="connsiteY2" fmla="*/ 1090093 h 1531242"/>
                    <a:gd name="connsiteX3" fmla="*/ 837223 w 843263"/>
                    <a:gd name="connsiteY3" fmla="*/ 789647 h 1531242"/>
                    <a:gd name="connsiteX4" fmla="*/ 777133 w 843263"/>
                    <a:gd name="connsiteY4" fmla="*/ 406578 h 1531242"/>
                    <a:gd name="connsiteX5" fmla="*/ 619400 w 843263"/>
                    <a:gd name="connsiteY5" fmla="*/ 98622 h 1531242"/>
                    <a:gd name="connsiteX6" fmla="*/ 176242 w 843263"/>
                    <a:gd name="connsiteY6" fmla="*/ 53555 h 1531242"/>
                    <a:gd name="connsiteX7" fmla="*/ 78597 w 843263"/>
                    <a:gd name="connsiteY7" fmla="*/ 977 h 1531242"/>
                    <a:gd name="connsiteX8" fmla="*/ 26019 w 843263"/>
                    <a:gd name="connsiteY8" fmla="*/ 113644 h 1531242"/>
                    <a:gd name="connsiteX9" fmla="*/ 26019 w 843263"/>
                    <a:gd name="connsiteY9" fmla="*/ 624402 h 1531242"/>
                    <a:gd name="connsiteX10" fmla="*/ 153709 w 843263"/>
                    <a:gd name="connsiteY10" fmla="*/ 894803 h 1531242"/>
                    <a:gd name="connsiteX11" fmla="*/ 243842 w 843263"/>
                    <a:gd name="connsiteY11" fmla="*/ 1037515 h 1531242"/>
                    <a:gd name="connsiteX12" fmla="*/ 243842 w 843263"/>
                    <a:gd name="connsiteY12" fmla="*/ 1210271 h 1531242"/>
                    <a:gd name="connsiteX13" fmla="*/ 687000 w 843263"/>
                    <a:gd name="connsiteY13" fmla="*/ 1510717 h 15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3263" h="1531242">
                      <a:moveTo>
                        <a:pt x="687000" y="1510717"/>
                      </a:moveTo>
                      <a:cubicBezTo>
                        <a:pt x="732067" y="1488183"/>
                        <a:pt x="762111" y="1450627"/>
                        <a:pt x="769622" y="1398050"/>
                      </a:cubicBezTo>
                      <a:cubicBezTo>
                        <a:pt x="784645" y="1300405"/>
                        <a:pt x="724556" y="1195248"/>
                        <a:pt x="739578" y="1090093"/>
                      </a:cubicBezTo>
                      <a:cubicBezTo>
                        <a:pt x="754600" y="984936"/>
                        <a:pt x="822201" y="894803"/>
                        <a:pt x="837223" y="789647"/>
                      </a:cubicBezTo>
                      <a:cubicBezTo>
                        <a:pt x="859756" y="661957"/>
                        <a:pt x="814689" y="526757"/>
                        <a:pt x="777133" y="406578"/>
                      </a:cubicBezTo>
                      <a:cubicBezTo>
                        <a:pt x="747089" y="293911"/>
                        <a:pt x="694511" y="188756"/>
                        <a:pt x="619400" y="98622"/>
                      </a:cubicBezTo>
                      <a:cubicBezTo>
                        <a:pt x="491710" y="-44090"/>
                        <a:pt x="318954" y="173733"/>
                        <a:pt x="176242" y="53555"/>
                      </a:cubicBezTo>
                      <a:cubicBezTo>
                        <a:pt x="153709" y="31021"/>
                        <a:pt x="116153" y="-6534"/>
                        <a:pt x="78597" y="977"/>
                      </a:cubicBezTo>
                      <a:cubicBezTo>
                        <a:pt x="33530" y="8488"/>
                        <a:pt x="33530" y="76088"/>
                        <a:pt x="26019" y="113644"/>
                      </a:cubicBezTo>
                      <a:cubicBezTo>
                        <a:pt x="3486" y="286400"/>
                        <a:pt x="-19048" y="459157"/>
                        <a:pt x="26019" y="624402"/>
                      </a:cubicBezTo>
                      <a:cubicBezTo>
                        <a:pt x="48553" y="722047"/>
                        <a:pt x="93620" y="812180"/>
                        <a:pt x="153709" y="894803"/>
                      </a:cubicBezTo>
                      <a:cubicBezTo>
                        <a:pt x="183754" y="939870"/>
                        <a:pt x="221309" y="984936"/>
                        <a:pt x="243842" y="1037515"/>
                      </a:cubicBezTo>
                      <a:cubicBezTo>
                        <a:pt x="266376" y="1097604"/>
                        <a:pt x="258865" y="1150182"/>
                        <a:pt x="243842" y="1210271"/>
                      </a:cubicBezTo>
                      <a:cubicBezTo>
                        <a:pt x="198776" y="1413072"/>
                        <a:pt x="514243" y="1593339"/>
                        <a:pt x="687000" y="1510717"/>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2" name="Freeform: Shape 451">
                  <a:extLst>
                    <a:ext uri="{FF2B5EF4-FFF2-40B4-BE49-F238E27FC236}">
                      <a16:creationId xmlns:a16="http://schemas.microsoft.com/office/drawing/2014/main" id="{8BB7113A-8572-476F-A19E-0EEC00FA826C}"/>
                    </a:ext>
                  </a:extLst>
                </p:cNvPr>
                <p:cNvSpPr/>
                <p:nvPr/>
              </p:nvSpPr>
              <p:spPr>
                <a:xfrm>
                  <a:off x="9298187" y="4823983"/>
                  <a:ext cx="1007953" cy="1626455"/>
                </a:xfrm>
                <a:custGeom>
                  <a:avLst/>
                  <a:gdLst>
                    <a:gd name="connsiteX0" fmla="*/ 1002529 w 1007953"/>
                    <a:gd name="connsiteY0" fmla="*/ 740141 h 1626455"/>
                    <a:gd name="connsiteX1" fmla="*/ 927418 w 1007953"/>
                    <a:gd name="connsiteY1" fmla="*/ 672541 h 1626455"/>
                    <a:gd name="connsiteX2" fmla="*/ 904884 w 1007953"/>
                    <a:gd name="connsiteY2" fmla="*/ 604940 h 1626455"/>
                    <a:gd name="connsiteX3" fmla="*/ 919907 w 1007953"/>
                    <a:gd name="connsiteY3" fmla="*/ 695074 h 1626455"/>
                    <a:gd name="connsiteX4" fmla="*/ 784706 w 1007953"/>
                    <a:gd name="connsiteY4" fmla="*/ 815252 h 1626455"/>
                    <a:gd name="connsiteX5" fmla="*/ 649505 w 1007953"/>
                    <a:gd name="connsiteY5" fmla="*/ 702585 h 1626455"/>
                    <a:gd name="connsiteX6" fmla="*/ 536838 w 1007953"/>
                    <a:gd name="connsiteY6" fmla="*/ 439695 h 1626455"/>
                    <a:gd name="connsiteX7" fmla="*/ 386615 w 1007953"/>
                    <a:gd name="connsiteY7" fmla="*/ 184316 h 1626455"/>
                    <a:gd name="connsiteX8" fmla="*/ 131237 w 1007953"/>
                    <a:gd name="connsiteY8" fmla="*/ 19071 h 1626455"/>
                    <a:gd name="connsiteX9" fmla="*/ 71147 w 1007953"/>
                    <a:gd name="connsiteY9" fmla="*/ 71649 h 1626455"/>
                    <a:gd name="connsiteX10" fmla="*/ 3547 w 1007953"/>
                    <a:gd name="connsiteY10" fmla="*/ 79160 h 1626455"/>
                    <a:gd name="connsiteX11" fmla="*/ 26080 w 1007953"/>
                    <a:gd name="connsiteY11" fmla="*/ 131738 h 1626455"/>
                    <a:gd name="connsiteX12" fmla="*/ 78658 w 1007953"/>
                    <a:gd name="connsiteY12" fmla="*/ 191827 h 1626455"/>
                    <a:gd name="connsiteX13" fmla="*/ 161281 w 1007953"/>
                    <a:gd name="connsiteY13" fmla="*/ 296983 h 1626455"/>
                    <a:gd name="connsiteX14" fmla="*/ 266437 w 1007953"/>
                    <a:gd name="connsiteY14" fmla="*/ 559873 h 1626455"/>
                    <a:gd name="connsiteX15" fmla="*/ 198836 w 1007953"/>
                    <a:gd name="connsiteY15" fmla="*/ 830274 h 1626455"/>
                    <a:gd name="connsiteX16" fmla="*/ 258926 w 1007953"/>
                    <a:gd name="connsiteY16" fmla="*/ 1160765 h 1626455"/>
                    <a:gd name="connsiteX17" fmla="*/ 281459 w 1007953"/>
                    <a:gd name="connsiteY17" fmla="*/ 1431166 h 1626455"/>
                    <a:gd name="connsiteX18" fmla="*/ 161281 w 1007953"/>
                    <a:gd name="connsiteY18" fmla="*/ 1626456 h 1626455"/>
                    <a:gd name="connsiteX19" fmla="*/ 296482 w 1007953"/>
                    <a:gd name="connsiteY19" fmla="*/ 1611433 h 1626455"/>
                    <a:gd name="connsiteX20" fmla="*/ 604438 w 1007953"/>
                    <a:gd name="connsiteY20" fmla="*/ 1513789 h 1626455"/>
                    <a:gd name="connsiteX21" fmla="*/ 739639 w 1007953"/>
                    <a:gd name="connsiteY21" fmla="*/ 1438677 h 1626455"/>
                    <a:gd name="connsiteX22" fmla="*/ 829773 w 1007953"/>
                    <a:gd name="connsiteY22" fmla="*/ 1363566 h 1626455"/>
                    <a:gd name="connsiteX23" fmla="*/ 769684 w 1007953"/>
                    <a:gd name="connsiteY23" fmla="*/ 1243387 h 1626455"/>
                    <a:gd name="connsiteX24" fmla="*/ 724616 w 1007953"/>
                    <a:gd name="connsiteY24" fmla="*/ 1108187 h 1626455"/>
                    <a:gd name="connsiteX25" fmla="*/ 679550 w 1007953"/>
                    <a:gd name="connsiteY25" fmla="*/ 972986 h 1626455"/>
                    <a:gd name="connsiteX26" fmla="*/ 679550 w 1007953"/>
                    <a:gd name="connsiteY26" fmla="*/ 972986 h 1626455"/>
                    <a:gd name="connsiteX27" fmla="*/ 934929 w 1007953"/>
                    <a:gd name="connsiteY27" fmla="*/ 882852 h 1626455"/>
                    <a:gd name="connsiteX28" fmla="*/ 1002529 w 1007953"/>
                    <a:gd name="connsiteY28" fmla="*/ 740141 h 16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7953" h="1626455">
                      <a:moveTo>
                        <a:pt x="1002529" y="740141"/>
                      </a:moveTo>
                      <a:cubicBezTo>
                        <a:pt x="995018" y="702585"/>
                        <a:pt x="949951" y="702585"/>
                        <a:pt x="927418" y="672541"/>
                      </a:cubicBezTo>
                      <a:cubicBezTo>
                        <a:pt x="919907" y="650007"/>
                        <a:pt x="912395" y="627474"/>
                        <a:pt x="904884" y="604940"/>
                      </a:cubicBezTo>
                      <a:cubicBezTo>
                        <a:pt x="912395" y="634985"/>
                        <a:pt x="919907" y="665029"/>
                        <a:pt x="919907" y="695074"/>
                      </a:cubicBezTo>
                      <a:cubicBezTo>
                        <a:pt x="912395" y="762674"/>
                        <a:pt x="852306" y="807741"/>
                        <a:pt x="784706" y="815252"/>
                      </a:cubicBezTo>
                      <a:cubicBezTo>
                        <a:pt x="709594" y="822763"/>
                        <a:pt x="672039" y="770185"/>
                        <a:pt x="649505" y="702585"/>
                      </a:cubicBezTo>
                      <a:cubicBezTo>
                        <a:pt x="619461" y="612451"/>
                        <a:pt x="581905" y="529829"/>
                        <a:pt x="536838" y="439695"/>
                      </a:cubicBezTo>
                      <a:cubicBezTo>
                        <a:pt x="491771" y="349561"/>
                        <a:pt x="446704" y="259428"/>
                        <a:pt x="386615" y="184316"/>
                      </a:cubicBezTo>
                      <a:cubicBezTo>
                        <a:pt x="356571" y="146761"/>
                        <a:pt x="176303" y="-63551"/>
                        <a:pt x="131237" y="19071"/>
                      </a:cubicBezTo>
                      <a:cubicBezTo>
                        <a:pt x="116214" y="49116"/>
                        <a:pt x="101192" y="64138"/>
                        <a:pt x="71147" y="71649"/>
                      </a:cubicBezTo>
                      <a:cubicBezTo>
                        <a:pt x="48614" y="79160"/>
                        <a:pt x="26080" y="71649"/>
                        <a:pt x="3547" y="79160"/>
                      </a:cubicBezTo>
                      <a:cubicBezTo>
                        <a:pt x="-11475" y="86672"/>
                        <a:pt x="26080" y="124227"/>
                        <a:pt x="26080" y="131738"/>
                      </a:cubicBezTo>
                      <a:cubicBezTo>
                        <a:pt x="41103" y="154272"/>
                        <a:pt x="56125" y="169294"/>
                        <a:pt x="78658" y="191827"/>
                      </a:cubicBezTo>
                      <a:cubicBezTo>
                        <a:pt x="108703" y="229383"/>
                        <a:pt x="138748" y="259428"/>
                        <a:pt x="161281" y="296983"/>
                      </a:cubicBezTo>
                      <a:cubicBezTo>
                        <a:pt x="213859" y="372095"/>
                        <a:pt x="258926" y="462229"/>
                        <a:pt x="266437" y="559873"/>
                      </a:cubicBezTo>
                      <a:cubicBezTo>
                        <a:pt x="273948" y="657518"/>
                        <a:pt x="221370" y="740141"/>
                        <a:pt x="198836" y="830274"/>
                      </a:cubicBezTo>
                      <a:cubicBezTo>
                        <a:pt x="176303" y="942942"/>
                        <a:pt x="228881" y="1048098"/>
                        <a:pt x="258926" y="1160765"/>
                      </a:cubicBezTo>
                      <a:cubicBezTo>
                        <a:pt x="288971" y="1250899"/>
                        <a:pt x="303993" y="1341032"/>
                        <a:pt x="281459" y="1431166"/>
                      </a:cubicBezTo>
                      <a:cubicBezTo>
                        <a:pt x="258926" y="1506278"/>
                        <a:pt x="221370" y="1573877"/>
                        <a:pt x="161281" y="1626456"/>
                      </a:cubicBezTo>
                      <a:cubicBezTo>
                        <a:pt x="206348" y="1626456"/>
                        <a:pt x="251415" y="1618945"/>
                        <a:pt x="296482" y="1611433"/>
                      </a:cubicBezTo>
                      <a:cubicBezTo>
                        <a:pt x="401638" y="1596411"/>
                        <a:pt x="506794" y="1558855"/>
                        <a:pt x="604438" y="1513789"/>
                      </a:cubicBezTo>
                      <a:cubicBezTo>
                        <a:pt x="649505" y="1491255"/>
                        <a:pt x="694572" y="1468722"/>
                        <a:pt x="739639" y="1438677"/>
                      </a:cubicBezTo>
                      <a:cubicBezTo>
                        <a:pt x="829773" y="1378588"/>
                        <a:pt x="829773" y="1371077"/>
                        <a:pt x="829773" y="1363566"/>
                      </a:cubicBezTo>
                      <a:cubicBezTo>
                        <a:pt x="829773" y="1348543"/>
                        <a:pt x="792217" y="1280943"/>
                        <a:pt x="769684" y="1243387"/>
                      </a:cubicBezTo>
                      <a:cubicBezTo>
                        <a:pt x="747150" y="1198321"/>
                        <a:pt x="739639" y="1153254"/>
                        <a:pt x="724616" y="1108187"/>
                      </a:cubicBezTo>
                      <a:cubicBezTo>
                        <a:pt x="709594" y="1063120"/>
                        <a:pt x="694572" y="1018053"/>
                        <a:pt x="679550" y="972986"/>
                      </a:cubicBezTo>
                      <a:cubicBezTo>
                        <a:pt x="679550" y="972986"/>
                        <a:pt x="679550" y="972986"/>
                        <a:pt x="679550" y="972986"/>
                      </a:cubicBezTo>
                      <a:cubicBezTo>
                        <a:pt x="769684" y="965475"/>
                        <a:pt x="874839" y="912897"/>
                        <a:pt x="934929" y="882852"/>
                      </a:cubicBezTo>
                      <a:cubicBezTo>
                        <a:pt x="972484" y="845297"/>
                        <a:pt x="1025062" y="807741"/>
                        <a:pt x="1002529" y="740141"/>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3" name="Freeform: Shape 452">
                  <a:extLst>
                    <a:ext uri="{FF2B5EF4-FFF2-40B4-BE49-F238E27FC236}">
                      <a16:creationId xmlns:a16="http://schemas.microsoft.com/office/drawing/2014/main" id="{8A5E7F5C-D3A2-4315-84B2-702E5DBFEE5F}"/>
                    </a:ext>
                  </a:extLst>
                </p:cNvPr>
                <p:cNvSpPr/>
                <p:nvPr/>
              </p:nvSpPr>
              <p:spPr>
                <a:xfrm>
                  <a:off x="8414257" y="5691813"/>
                  <a:ext cx="481874" cy="691025"/>
                </a:xfrm>
                <a:custGeom>
                  <a:avLst/>
                  <a:gdLst>
                    <a:gd name="connsiteX0" fmla="*/ 226496 w 481874"/>
                    <a:gd name="connsiteY0" fmla="*/ 450669 h 691025"/>
                    <a:gd name="connsiteX1" fmla="*/ 286585 w 481874"/>
                    <a:gd name="connsiteY1" fmla="*/ 315468 h 691025"/>
                    <a:gd name="connsiteX2" fmla="*/ 316630 w 481874"/>
                    <a:gd name="connsiteY2" fmla="*/ 292935 h 691025"/>
                    <a:gd name="connsiteX3" fmla="*/ 294096 w 481874"/>
                    <a:gd name="connsiteY3" fmla="*/ 225334 h 691025"/>
                    <a:gd name="connsiteX4" fmla="*/ 226496 w 481874"/>
                    <a:gd name="connsiteY4" fmla="*/ 105156 h 691025"/>
                    <a:gd name="connsiteX5" fmla="*/ 181429 w 481874"/>
                    <a:gd name="connsiteY5" fmla="*/ 0 h 691025"/>
                    <a:gd name="connsiteX6" fmla="*/ 203963 w 481874"/>
                    <a:gd name="connsiteY6" fmla="*/ 60089 h 691025"/>
                    <a:gd name="connsiteX7" fmla="*/ 203963 w 481874"/>
                    <a:gd name="connsiteY7" fmla="*/ 60089 h 691025"/>
                    <a:gd name="connsiteX8" fmla="*/ 136362 w 481874"/>
                    <a:gd name="connsiteY8" fmla="*/ 232846 h 691025"/>
                    <a:gd name="connsiteX9" fmla="*/ 8673 w 481874"/>
                    <a:gd name="connsiteY9" fmla="*/ 518269 h 691025"/>
                    <a:gd name="connsiteX10" fmla="*/ 8673 w 481874"/>
                    <a:gd name="connsiteY10" fmla="*/ 563336 h 691025"/>
                    <a:gd name="connsiteX11" fmla="*/ 46229 w 481874"/>
                    <a:gd name="connsiteY11" fmla="*/ 563336 h 691025"/>
                    <a:gd name="connsiteX12" fmla="*/ 143874 w 481874"/>
                    <a:gd name="connsiteY12" fmla="*/ 578358 h 691025"/>
                    <a:gd name="connsiteX13" fmla="*/ 301608 w 481874"/>
                    <a:gd name="connsiteY13" fmla="*/ 645958 h 691025"/>
                    <a:gd name="connsiteX14" fmla="*/ 466853 w 481874"/>
                    <a:gd name="connsiteY14" fmla="*/ 691025 h 691025"/>
                    <a:gd name="connsiteX15" fmla="*/ 481875 w 481874"/>
                    <a:gd name="connsiteY15" fmla="*/ 691025 h 691025"/>
                    <a:gd name="connsiteX16" fmla="*/ 226496 w 481874"/>
                    <a:gd name="connsiteY16" fmla="*/ 450669 h 69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1874" h="691025">
                      <a:moveTo>
                        <a:pt x="226496" y="450669"/>
                      </a:moveTo>
                      <a:cubicBezTo>
                        <a:pt x="218985" y="398090"/>
                        <a:pt x="241519" y="345513"/>
                        <a:pt x="286585" y="315468"/>
                      </a:cubicBezTo>
                      <a:cubicBezTo>
                        <a:pt x="294096" y="315468"/>
                        <a:pt x="316630" y="300446"/>
                        <a:pt x="316630" y="292935"/>
                      </a:cubicBezTo>
                      <a:cubicBezTo>
                        <a:pt x="316630" y="270401"/>
                        <a:pt x="301608" y="240357"/>
                        <a:pt x="294096" y="225334"/>
                      </a:cubicBezTo>
                      <a:cubicBezTo>
                        <a:pt x="271563" y="187779"/>
                        <a:pt x="249030" y="150223"/>
                        <a:pt x="226496" y="105156"/>
                      </a:cubicBezTo>
                      <a:cubicBezTo>
                        <a:pt x="211474" y="75111"/>
                        <a:pt x="196452" y="37556"/>
                        <a:pt x="181429" y="0"/>
                      </a:cubicBezTo>
                      <a:cubicBezTo>
                        <a:pt x="188940" y="22533"/>
                        <a:pt x="196452" y="37556"/>
                        <a:pt x="203963" y="60089"/>
                      </a:cubicBezTo>
                      <a:cubicBezTo>
                        <a:pt x="203963" y="60089"/>
                        <a:pt x="203963" y="60089"/>
                        <a:pt x="203963" y="60089"/>
                      </a:cubicBezTo>
                      <a:cubicBezTo>
                        <a:pt x="181429" y="112667"/>
                        <a:pt x="158896" y="172756"/>
                        <a:pt x="136362" y="232846"/>
                      </a:cubicBezTo>
                      <a:cubicBezTo>
                        <a:pt x="91296" y="330490"/>
                        <a:pt x="53740" y="420624"/>
                        <a:pt x="8673" y="518269"/>
                      </a:cubicBezTo>
                      <a:cubicBezTo>
                        <a:pt x="1162" y="533291"/>
                        <a:pt x="-6349" y="555824"/>
                        <a:pt x="8673" y="563336"/>
                      </a:cubicBezTo>
                      <a:cubicBezTo>
                        <a:pt x="16184" y="570847"/>
                        <a:pt x="31207" y="563336"/>
                        <a:pt x="46229" y="563336"/>
                      </a:cubicBezTo>
                      <a:cubicBezTo>
                        <a:pt x="83785" y="563336"/>
                        <a:pt x="106318" y="570847"/>
                        <a:pt x="143874" y="578358"/>
                      </a:cubicBezTo>
                      <a:cubicBezTo>
                        <a:pt x="196452" y="600892"/>
                        <a:pt x="249030" y="623425"/>
                        <a:pt x="301608" y="645958"/>
                      </a:cubicBezTo>
                      <a:cubicBezTo>
                        <a:pt x="354186" y="668491"/>
                        <a:pt x="406763" y="683514"/>
                        <a:pt x="466853" y="691025"/>
                      </a:cubicBezTo>
                      <a:cubicBezTo>
                        <a:pt x="474364" y="691025"/>
                        <a:pt x="474364" y="691025"/>
                        <a:pt x="481875" y="691025"/>
                      </a:cubicBezTo>
                      <a:cubicBezTo>
                        <a:pt x="369208" y="653469"/>
                        <a:pt x="249030" y="570847"/>
                        <a:pt x="226496" y="45066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4" name="Freeform: Shape 453">
                  <a:extLst>
                    <a:ext uri="{FF2B5EF4-FFF2-40B4-BE49-F238E27FC236}">
                      <a16:creationId xmlns:a16="http://schemas.microsoft.com/office/drawing/2014/main" id="{18BB4BFA-9A86-43C0-896F-D5AC852945D8}"/>
                    </a:ext>
                  </a:extLst>
                </p:cNvPr>
                <p:cNvSpPr/>
                <p:nvPr/>
              </p:nvSpPr>
              <p:spPr>
                <a:xfrm>
                  <a:off x="8414257" y="5691813"/>
                  <a:ext cx="280232" cy="593380"/>
                </a:xfrm>
                <a:custGeom>
                  <a:avLst/>
                  <a:gdLst>
                    <a:gd name="connsiteX0" fmla="*/ 151385 w 280232"/>
                    <a:gd name="connsiteY0" fmla="*/ 383068 h 593380"/>
                    <a:gd name="connsiteX1" fmla="*/ 218985 w 280232"/>
                    <a:gd name="connsiteY1" fmla="*/ 292935 h 593380"/>
                    <a:gd name="connsiteX2" fmla="*/ 279074 w 280232"/>
                    <a:gd name="connsiteY2" fmla="*/ 195290 h 593380"/>
                    <a:gd name="connsiteX3" fmla="*/ 226496 w 280232"/>
                    <a:gd name="connsiteY3" fmla="*/ 105156 h 593380"/>
                    <a:gd name="connsiteX4" fmla="*/ 181429 w 280232"/>
                    <a:gd name="connsiteY4" fmla="*/ 0 h 593380"/>
                    <a:gd name="connsiteX5" fmla="*/ 203963 w 280232"/>
                    <a:gd name="connsiteY5" fmla="*/ 60089 h 593380"/>
                    <a:gd name="connsiteX6" fmla="*/ 203963 w 280232"/>
                    <a:gd name="connsiteY6" fmla="*/ 60089 h 593380"/>
                    <a:gd name="connsiteX7" fmla="*/ 136362 w 280232"/>
                    <a:gd name="connsiteY7" fmla="*/ 232846 h 593380"/>
                    <a:gd name="connsiteX8" fmla="*/ 8673 w 280232"/>
                    <a:gd name="connsiteY8" fmla="*/ 518269 h 593380"/>
                    <a:gd name="connsiteX9" fmla="*/ 8673 w 280232"/>
                    <a:gd name="connsiteY9" fmla="*/ 563336 h 593380"/>
                    <a:gd name="connsiteX10" fmla="*/ 46229 w 280232"/>
                    <a:gd name="connsiteY10" fmla="*/ 563336 h 593380"/>
                    <a:gd name="connsiteX11" fmla="*/ 143874 w 280232"/>
                    <a:gd name="connsiteY11" fmla="*/ 578358 h 593380"/>
                    <a:gd name="connsiteX12" fmla="*/ 173918 w 280232"/>
                    <a:gd name="connsiteY12" fmla="*/ 593380 h 593380"/>
                    <a:gd name="connsiteX13" fmla="*/ 151385 w 280232"/>
                    <a:gd name="connsiteY13" fmla="*/ 383068 h 5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32" h="593380">
                      <a:moveTo>
                        <a:pt x="151385" y="383068"/>
                      </a:moveTo>
                      <a:cubicBezTo>
                        <a:pt x="166407" y="345513"/>
                        <a:pt x="188940" y="322979"/>
                        <a:pt x="218985" y="292935"/>
                      </a:cubicBezTo>
                      <a:cubicBezTo>
                        <a:pt x="256541" y="262890"/>
                        <a:pt x="286585" y="240357"/>
                        <a:pt x="279074" y="195290"/>
                      </a:cubicBezTo>
                      <a:cubicBezTo>
                        <a:pt x="264052" y="165245"/>
                        <a:pt x="241519" y="135201"/>
                        <a:pt x="226496" y="105156"/>
                      </a:cubicBezTo>
                      <a:cubicBezTo>
                        <a:pt x="211474" y="75111"/>
                        <a:pt x="196452" y="37556"/>
                        <a:pt x="181429" y="0"/>
                      </a:cubicBezTo>
                      <a:cubicBezTo>
                        <a:pt x="188940" y="22533"/>
                        <a:pt x="196452" y="37556"/>
                        <a:pt x="203963" y="60089"/>
                      </a:cubicBezTo>
                      <a:cubicBezTo>
                        <a:pt x="203963" y="60089"/>
                        <a:pt x="203963" y="60089"/>
                        <a:pt x="203963" y="60089"/>
                      </a:cubicBezTo>
                      <a:cubicBezTo>
                        <a:pt x="181429" y="112667"/>
                        <a:pt x="158896" y="172756"/>
                        <a:pt x="136362" y="232846"/>
                      </a:cubicBezTo>
                      <a:cubicBezTo>
                        <a:pt x="91296" y="330490"/>
                        <a:pt x="53740" y="420624"/>
                        <a:pt x="8673" y="518269"/>
                      </a:cubicBezTo>
                      <a:cubicBezTo>
                        <a:pt x="1162" y="533291"/>
                        <a:pt x="-6349" y="555824"/>
                        <a:pt x="8673" y="563336"/>
                      </a:cubicBezTo>
                      <a:cubicBezTo>
                        <a:pt x="16184" y="570847"/>
                        <a:pt x="31207" y="563336"/>
                        <a:pt x="46229" y="563336"/>
                      </a:cubicBezTo>
                      <a:cubicBezTo>
                        <a:pt x="83785" y="563336"/>
                        <a:pt x="106318" y="570847"/>
                        <a:pt x="143874" y="578358"/>
                      </a:cubicBezTo>
                      <a:cubicBezTo>
                        <a:pt x="151385" y="578358"/>
                        <a:pt x="166407" y="585869"/>
                        <a:pt x="173918" y="593380"/>
                      </a:cubicBezTo>
                      <a:cubicBezTo>
                        <a:pt x="128851" y="540802"/>
                        <a:pt x="121340" y="465691"/>
                        <a:pt x="151385" y="383068"/>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5" name="Freeform: Shape 454">
                  <a:extLst>
                    <a:ext uri="{FF2B5EF4-FFF2-40B4-BE49-F238E27FC236}">
                      <a16:creationId xmlns:a16="http://schemas.microsoft.com/office/drawing/2014/main" id="{09631C4C-36D7-4AB3-9868-127D62029CF4}"/>
                    </a:ext>
                  </a:extLst>
                </p:cNvPr>
                <p:cNvSpPr/>
                <p:nvPr/>
              </p:nvSpPr>
              <p:spPr>
                <a:xfrm>
                  <a:off x="7671816" y="4873099"/>
                  <a:ext cx="893825" cy="773647"/>
                </a:xfrm>
                <a:custGeom>
                  <a:avLst/>
                  <a:gdLst>
                    <a:gd name="connsiteX0" fmla="*/ 893826 w 893825"/>
                    <a:gd name="connsiteY0" fmla="*/ 0 h 773647"/>
                    <a:gd name="connsiteX1" fmla="*/ 811203 w 893825"/>
                    <a:gd name="connsiteY1" fmla="*/ 157734 h 773647"/>
                    <a:gd name="connsiteX2" fmla="*/ 691025 w 893825"/>
                    <a:gd name="connsiteY2" fmla="*/ 338001 h 773647"/>
                    <a:gd name="connsiteX3" fmla="*/ 518269 w 893825"/>
                    <a:gd name="connsiteY3" fmla="*/ 488224 h 773647"/>
                    <a:gd name="connsiteX4" fmla="*/ 270401 w 893825"/>
                    <a:gd name="connsiteY4" fmla="*/ 600891 h 773647"/>
                    <a:gd name="connsiteX5" fmla="*/ 217823 w 893825"/>
                    <a:gd name="connsiteY5" fmla="*/ 638447 h 773647"/>
                    <a:gd name="connsiteX6" fmla="*/ 172756 w 893825"/>
                    <a:gd name="connsiteY6" fmla="*/ 578358 h 773647"/>
                    <a:gd name="connsiteX7" fmla="*/ 105156 w 893825"/>
                    <a:gd name="connsiteY7" fmla="*/ 480713 h 773647"/>
                    <a:gd name="connsiteX8" fmla="*/ 0 w 893825"/>
                    <a:gd name="connsiteY8" fmla="*/ 443157 h 773647"/>
                    <a:gd name="connsiteX9" fmla="*/ 0 w 893825"/>
                    <a:gd name="connsiteY9" fmla="*/ 443157 h 773647"/>
                    <a:gd name="connsiteX10" fmla="*/ 37556 w 893825"/>
                    <a:gd name="connsiteY10" fmla="*/ 585869 h 773647"/>
                    <a:gd name="connsiteX11" fmla="*/ 202801 w 893825"/>
                    <a:gd name="connsiteY11" fmla="*/ 773648 h 773647"/>
                    <a:gd name="connsiteX12" fmla="*/ 262890 w 893825"/>
                    <a:gd name="connsiteY12" fmla="*/ 698536 h 773647"/>
                    <a:gd name="connsiteX13" fmla="*/ 292934 w 893825"/>
                    <a:gd name="connsiteY13" fmla="*/ 691025 h 773647"/>
                    <a:gd name="connsiteX14" fmla="*/ 405602 w 893825"/>
                    <a:gd name="connsiteY14" fmla="*/ 653469 h 773647"/>
                    <a:gd name="connsiteX15" fmla="*/ 623425 w 893825"/>
                    <a:gd name="connsiteY15" fmla="*/ 533291 h 773647"/>
                    <a:gd name="connsiteX16" fmla="*/ 841248 w 893825"/>
                    <a:gd name="connsiteY16" fmla="*/ 338001 h 773647"/>
                    <a:gd name="connsiteX17" fmla="*/ 863781 w 893825"/>
                    <a:gd name="connsiteY17" fmla="*/ 127689 h 773647"/>
                    <a:gd name="connsiteX18" fmla="*/ 893826 w 893825"/>
                    <a:gd name="connsiteY18" fmla="*/ 0 h 77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3825" h="773647">
                      <a:moveTo>
                        <a:pt x="893826" y="0"/>
                      </a:moveTo>
                      <a:cubicBezTo>
                        <a:pt x="863781" y="52578"/>
                        <a:pt x="841248" y="105156"/>
                        <a:pt x="811203" y="157734"/>
                      </a:cubicBezTo>
                      <a:cubicBezTo>
                        <a:pt x="781159" y="225334"/>
                        <a:pt x="743603" y="285423"/>
                        <a:pt x="691025" y="338001"/>
                      </a:cubicBezTo>
                      <a:cubicBezTo>
                        <a:pt x="638447" y="398090"/>
                        <a:pt x="585869" y="443157"/>
                        <a:pt x="518269" y="488224"/>
                      </a:cubicBezTo>
                      <a:cubicBezTo>
                        <a:pt x="488224" y="510758"/>
                        <a:pt x="345512" y="600891"/>
                        <a:pt x="270401" y="600891"/>
                      </a:cubicBezTo>
                      <a:cubicBezTo>
                        <a:pt x="262890" y="638447"/>
                        <a:pt x="247868" y="660980"/>
                        <a:pt x="217823" y="638447"/>
                      </a:cubicBezTo>
                      <a:cubicBezTo>
                        <a:pt x="195290" y="623425"/>
                        <a:pt x="187779" y="600891"/>
                        <a:pt x="172756" y="578358"/>
                      </a:cubicBezTo>
                      <a:cubicBezTo>
                        <a:pt x="150223" y="548313"/>
                        <a:pt x="135201" y="510758"/>
                        <a:pt x="105156" y="480713"/>
                      </a:cubicBezTo>
                      <a:cubicBezTo>
                        <a:pt x="75111" y="450669"/>
                        <a:pt x="45067" y="428135"/>
                        <a:pt x="0" y="443157"/>
                      </a:cubicBezTo>
                      <a:cubicBezTo>
                        <a:pt x="0" y="443157"/>
                        <a:pt x="0" y="443157"/>
                        <a:pt x="0" y="443157"/>
                      </a:cubicBezTo>
                      <a:cubicBezTo>
                        <a:pt x="0" y="488224"/>
                        <a:pt x="22533" y="548313"/>
                        <a:pt x="37556" y="585869"/>
                      </a:cubicBezTo>
                      <a:cubicBezTo>
                        <a:pt x="67600" y="653469"/>
                        <a:pt x="112667" y="773648"/>
                        <a:pt x="202801" y="773648"/>
                      </a:cubicBezTo>
                      <a:cubicBezTo>
                        <a:pt x="240356" y="773648"/>
                        <a:pt x="255379" y="736092"/>
                        <a:pt x="262890" y="698536"/>
                      </a:cubicBezTo>
                      <a:cubicBezTo>
                        <a:pt x="270401" y="698536"/>
                        <a:pt x="285423" y="691025"/>
                        <a:pt x="292934" y="691025"/>
                      </a:cubicBezTo>
                      <a:cubicBezTo>
                        <a:pt x="330490" y="683514"/>
                        <a:pt x="368046" y="668491"/>
                        <a:pt x="405602" y="653469"/>
                      </a:cubicBezTo>
                      <a:cubicBezTo>
                        <a:pt x="488224" y="623425"/>
                        <a:pt x="555824" y="578358"/>
                        <a:pt x="623425" y="533291"/>
                      </a:cubicBezTo>
                      <a:cubicBezTo>
                        <a:pt x="698536" y="480713"/>
                        <a:pt x="781159" y="405602"/>
                        <a:pt x="841248" y="338001"/>
                      </a:cubicBezTo>
                      <a:cubicBezTo>
                        <a:pt x="841248" y="262890"/>
                        <a:pt x="856270" y="217823"/>
                        <a:pt x="863781" y="127689"/>
                      </a:cubicBezTo>
                      <a:cubicBezTo>
                        <a:pt x="878804" y="90133"/>
                        <a:pt x="886315" y="45067"/>
                        <a:pt x="893826" y="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6" name="Freeform: Shape 455">
                  <a:extLst>
                    <a:ext uri="{FF2B5EF4-FFF2-40B4-BE49-F238E27FC236}">
                      <a16:creationId xmlns:a16="http://schemas.microsoft.com/office/drawing/2014/main" id="{E85C942B-D944-43DE-BB33-246EB218A7C3}"/>
                    </a:ext>
                  </a:extLst>
                </p:cNvPr>
                <p:cNvSpPr/>
                <p:nvPr/>
              </p:nvSpPr>
              <p:spPr>
                <a:xfrm>
                  <a:off x="7949728" y="5038343"/>
                  <a:ext cx="585869" cy="533291"/>
                </a:xfrm>
                <a:custGeom>
                  <a:avLst/>
                  <a:gdLst>
                    <a:gd name="connsiteX0" fmla="*/ 375557 w 585869"/>
                    <a:gd name="connsiteY0" fmla="*/ 285424 h 533291"/>
                    <a:gd name="connsiteX1" fmla="*/ 120178 w 585869"/>
                    <a:gd name="connsiteY1" fmla="*/ 443158 h 533291"/>
                    <a:gd name="connsiteX2" fmla="*/ 60089 w 585869"/>
                    <a:gd name="connsiteY2" fmla="*/ 458180 h 533291"/>
                    <a:gd name="connsiteX3" fmla="*/ 0 w 585869"/>
                    <a:gd name="connsiteY3" fmla="*/ 465691 h 533291"/>
                    <a:gd name="connsiteX4" fmla="*/ 0 w 585869"/>
                    <a:gd name="connsiteY4" fmla="*/ 533291 h 533291"/>
                    <a:gd name="connsiteX5" fmla="*/ 22534 w 585869"/>
                    <a:gd name="connsiteY5" fmla="*/ 525780 h 533291"/>
                    <a:gd name="connsiteX6" fmla="*/ 135201 w 585869"/>
                    <a:gd name="connsiteY6" fmla="*/ 488224 h 533291"/>
                    <a:gd name="connsiteX7" fmla="*/ 353024 w 585869"/>
                    <a:gd name="connsiteY7" fmla="*/ 368046 h 533291"/>
                    <a:gd name="connsiteX8" fmla="*/ 570847 w 585869"/>
                    <a:gd name="connsiteY8" fmla="*/ 172757 h 533291"/>
                    <a:gd name="connsiteX9" fmla="*/ 585869 w 585869"/>
                    <a:gd name="connsiteY9" fmla="*/ 0 h 533291"/>
                    <a:gd name="connsiteX10" fmla="*/ 375557 w 585869"/>
                    <a:gd name="connsiteY10" fmla="*/ 285424 h 5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69" h="533291">
                      <a:moveTo>
                        <a:pt x="375557" y="285424"/>
                      </a:moveTo>
                      <a:cubicBezTo>
                        <a:pt x="300446" y="353024"/>
                        <a:pt x="217823" y="413113"/>
                        <a:pt x="120178" y="443158"/>
                      </a:cubicBezTo>
                      <a:cubicBezTo>
                        <a:pt x="97645" y="450669"/>
                        <a:pt x="82623" y="458180"/>
                        <a:pt x="60089" y="458180"/>
                      </a:cubicBezTo>
                      <a:cubicBezTo>
                        <a:pt x="45067" y="458180"/>
                        <a:pt x="15022" y="458180"/>
                        <a:pt x="0" y="465691"/>
                      </a:cubicBezTo>
                      <a:cubicBezTo>
                        <a:pt x="7511" y="488224"/>
                        <a:pt x="7511" y="510758"/>
                        <a:pt x="0" y="533291"/>
                      </a:cubicBezTo>
                      <a:cubicBezTo>
                        <a:pt x="7511" y="533291"/>
                        <a:pt x="15022" y="533291"/>
                        <a:pt x="22534" y="525780"/>
                      </a:cubicBezTo>
                      <a:cubicBezTo>
                        <a:pt x="60089" y="518269"/>
                        <a:pt x="97645" y="503247"/>
                        <a:pt x="135201" y="488224"/>
                      </a:cubicBezTo>
                      <a:cubicBezTo>
                        <a:pt x="217823" y="458180"/>
                        <a:pt x="285424" y="413113"/>
                        <a:pt x="353024" y="368046"/>
                      </a:cubicBezTo>
                      <a:cubicBezTo>
                        <a:pt x="428135" y="315468"/>
                        <a:pt x="510758" y="240357"/>
                        <a:pt x="570847" y="172757"/>
                      </a:cubicBezTo>
                      <a:cubicBezTo>
                        <a:pt x="570847" y="112667"/>
                        <a:pt x="578358" y="67600"/>
                        <a:pt x="585869" y="0"/>
                      </a:cubicBezTo>
                      <a:cubicBezTo>
                        <a:pt x="540802" y="112667"/>
                        <a:pt x="458180" y="210312"/>
                        <a:pt x="375557" y="285424"/>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7" name="Freeform: Shape 456">
                  <a:extLst>
                    <a:ext uri="{FF2B5EF4-FFF2-40B4-BE49-F238E27FC236}">
                      <a16:creationId xmlns:a16="http://schemas.microsoft.com/office/drawing/2014/main" id="{4DABE898-12D8-4132-92D6-D920C34C28E0}"/>
                    </a:ext>
                  </a:extLst>
                </p:cNvPr>
                <p:cNvSpPr/>
                <p:nvPr/>
              </p:nvSpPr>
              <p:spPr>
                <a:xfrm>
                  <a:off x="7679327" y="5311474"/>
                  <a:ext cx="240356" cy="335271"/>
                </a:xfrm>
                <a:custGeom>
                  <a:avLst/>
                  <a:gdLst>
                    <a:gd name="connsiteX0" fmla="*/ 225334 w 240356"/>
                    <a:gd name="connsiteY0" fmla="*/ 320250 h 335271"/>
                    <a:gd name="connsiteX1" fmla="*/ 202801 w 240356"/>
                    <a:gd name="connsiteY1" fmla="*/ 267672 h 335271"/>
                    <a:gd name="connsiteX2" fmla="*/ 187779 w 240356"/>
                    <a:gd name="connsiteY2" fmla="*/ 170027 h 335271"/>
                    <a:gd name="connsiteX3" fmla="*/ 187779 w 240356"/>
                    <a:gd name="connsiteY3" fmla="*/ 162516 h 335271"/>
                    <a:gd name="connsiteX4" fmla="*/ 172756 w 240356"/>
                    <a:gd name="connsiteY4" fmla="*/ 139982 h 335271"/>
                    <a:gd name="connsiteX5" fmla="*/ 105156 w 240356"/>
                    <a:gd name="connsiteY5" fmla="*/ 42337 h 335271"/>
                    <a:gd name="connsiteX6" fmla="*/ 0 w 240356"/>
                    <a:gd name="connsiteY6" fmla="*/ 4782 h 335271"/>
                    <a:gd name="connsiteX7" fmla="*/ 0 w 240356"/>
                    <a:gd name="connsiteY7" fmla="*/ 4782 h 335271"/>
                    <a:gd name="connsiteX8" fmla="*/ 37556 w 240356"/>
                    <a:gd name="connsiteY8" fmla="*/ 147493 h 335271"/>
                    <a:gd name="connsiteX9" fmla="*/ 202801 w 240356"/>
                    <a:gd name="connsiteY9" fmla="*/ 335272 h 335271"/>
                    <a:gd name="connsiteX10" fmla="*/ 240357 w 240356"/>
                    <a:gd name="connsiteY10" fmla="*/ 312739 h 335271"/>
                    <a:gd name="connsiteX11" fmla="*/ 225334 w 240356"/>
                    <a:gd name="connsiteY11" fmla="*/ 320250 h 33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356" h="335271">
                      <a:moveTo>
                        <a:pt x="225334" y="320250"/>
                      </a:moveTo>
                      <a:cubicBezTo>
                        <a:pt x="210312" y="312739"/>
                        <a:pt x="202801" y="290205"/>
                        <a:pt x="202801" y="267672"/>
                      </a:cubicBezTo>
                      <a:cubicBezTo>
                        <a:pt x="195290" y="237627"/>
                        <a:pt x="195290" y="200071"/>
                        <a:pt x="187779" y="170027"/>
                      </a:cubicBezTo>
                      <a:cubicBezTo>
                        <a:pt x="187779" y="170027"/>
                        <a:pt x="187779" y="162516"/>
                        <a:pt x="187779" y="162516"/>
                      </a:cubicBezTo>
                      <a:cubicBezTo>
                        <a:pt x="180268" y="155004"/>
                        <a:pt x="180268" y="147493"/>
                        <a:pt x="172756" y="139982"/>
                      </a:cubicBezTo>
                      <a:cubicBezTo>
                        <a:pt x="150223" y="109938"/>
                        <a:pt x="135201" y="72382"/>
                        <a:pt x="105156" y="42337"/>
                      </a:cubicBezTo>
                      <a:cubicBezTo>
                        <a:pt x="75111" y="12293"/>
                        <a:pt x="45067" y="-10241"/>
                        <a:pt x="0" y="4782"/>
                      </a:cubicBezTo>
                      <a:cubicBezTo>
                        <a:pt x="0" y="4782"/>
                        <a:pt x="0" y="4782"/>
                        <a:pt x="0" y="4782"/>
                      </a:cubicBezTo>
                      <a:cubicBezTo>
                        <a:pt x="0" y="49849"/>
                        <a:pt x="22533" y="109938"/>
                        <a:pt x="37556" y="147493"/>
                      </a:cubicBezTo>
                      <a:cubicBezTo>
                        <a:pt x="67600" y="215094"/>
                        <a:pt x="112667" y="335272"/>
                        <a:pt x="202801" y="335272"/>
                      </a:cubicBezTo>
                      <a:cubicBezTo>
                        <a:pt x="217823" y="335272"/>
                        <a:pt x="232845" y="327761"/>
                        <a:pt x="240357" y="312739"/>
                      </a:cubicBezTo>
                      <a:cubicBezTo>
                        <a:pt x="232845" y="320250"/>
                        <a:pt x="232845" y="320250"/>
                        <a:pt x="225334" y="32025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8" name="Freeform: Shape 457">
                  <a:extLst>
                    <a:ext uri="{FF2B5EF4-FFF2-40B4-BE49-F238E27FC236}">
                      <a16:creationId xmlns:a16="http://schemas.microsoft.com/office/drawing/2014/main" id="{525B2FC5-EA53-46AE-AB5B-BA086F447432}"/>
                    </a:ext>
                  </a:extLst>
                </p:cNvPr>
                <p:cNvSpPr/>
                <p:nvPr/>
              </p:nvSpPr>
              <p:spPr>
                <a:xfrm>
                  <a:off x="8675233" y="4437452"/>
                  <a:ext cx="651390" cy="407744"/>
                </a:xfrm>
                <a:custGeom>
                  <a:avLst/>
                  <a:gdLst>
                    <a:gd name="connsiteX0" fmla="*/ 198366 w 651390"/>
                    <a:gd name="connsiteY0" fmla="*/ 390579 h 407744"/>
                    <a:gd name="connsiteX1" fmla="*/ 288499 w 651390"/>
                    <a:gd name="connsiteY1" fmla="*/ 338001 h 407744"/>
                    <a:gd name="connsiteX2" fmla="*/ 408678 w 651390"/>
                    <a:gd name="connsiteY2" fmla="*/ 368046 h 407744"/>
                    <a:gd name="connsiteX3" fmla="*/ 626501 w 651390"/>
                    <a:gd name="connsiteY3" fmla="*/ 262890 h 407744"/>
                    <a:gd name="connsiteX4" fmla="*/ 641524 w 651390"/>
                    <a:gd name="connsiteY4" fmla="*/ 90134 h 407744"/>
                    <a:gd name="connsiteX5" fmla="*/ 603968 w 651390"/>
                    <a:gd name="connsiteY5" fmla="*/ 7511 h 407744"/>
                    <a:gd name="connsiteX6" fmla="*/ 506323 w 651390"/>
                    <a:gd name="connsiteY6" fmla="*/ 0 h 407744"/>
                    <a:gd name="connsiteX7" fmla="*/ 18098 w 651390"/>
                    <a:gd name="connsiteY7" fmla="*/ 105156 h 407744"/>
                    <a:gd name="connsiteX8" fmla="*/ 10587 w 651390"/>
                    <a:gd name="connsiteY8" fmla="*/ 105156 h 407744"/>
                    <a:gd name="connsiteX9" fmla="*/ 40632 w 651390"/>
                    <a:gd name="connsiteY9" fmla="*/ 353024 h 407744"/>
                    <a:gd name="connsiteX10" fmla="*/ 198366 w 651390"/>
                    <a:gd name="connsiteY10" fmla="*/ 390579 h 4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390" h="407744">
                      <a:moveTo>
                        <a:pt x="198366" y="390579"/>
                      </a:moveTo>
                      <a:cubicBezTo>
                        <a:pt x="228411" y="375557"/>
                        <a:pt x="250944" y="338001"/>
                        <a:pt x="288499" y="338001"/>
                      </a:cubicBezTo>
                      <a:cubicBezTo>
                        <a:pt x="333566" y="338001"/>
                        <a:pt x="363611" y="360535"/>
                        <a:pt x="408678" y="368046"/>
                      </a:cubicBezTo>
                      <a:cubicBezTo>
                        <a:pt x="483789" y="383068"/>
                        <a:pt x="588945" y="330490"/>
                        <a:pt x="626501" y="262890"/>
                      </a:cubicBezTo>
                      <a:cubicBezTo>
                        <a:pt x="656546" y="210312"/>
                        <a:pt x="656546" y="150223"/>
                        <a:pt x="641524" y="90134"/>
                      </a:cubicBezTo>
                      <a:cubicBezTo>
                        <a:pt x="634012" y="60089"/>
                        <a:pt x="618990" y="37556"/>
                        <a:pt x="603968" y="7511"/>
                      </a:cubicBezTo>
                      <a:cubicBezTo>
                        <a:pt x="573923" y="0"/>
                        <a:pt x="536367" y="0"/>
                        <a:pt x="506323" y="0"/>
                      </a:cubicBezTo>
                      <a:cubicBezTo>
                        <a:pt x="341078" y="7511"/>
                        <a:pt x="168321" y="30045"/>
                        <a:pt x="18098" y="105156"/>
                      </a:cubicBezTo>
                      <a:cubicBezTo>
                        <a:pt x="18098" y="105156"/>
                        <a:pt x="10587" y="105156"/>
                        <a:pt x="10587" y="105156"/>
                      </a:cubicBezTo>
                      <a:cubicBezTo>
                        <a:pt x="-11946" y="187779"/>
                        <a:pt x="3076" y="292935"/>
                        <a:pt x="40632" y="353024"/>
                      </a:cubicBezTo>
                      <a:cubicBezTo>
                        <a:pt x="78188" y="413113"/>
                        <a:pt x="145788" y="420624"/>
                        <a:pt x="198366" y="39057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9" name="Freeform: Shape 458">
                  <a:extLst>
                    <a:ext uri="{FF2B5EF4-FFF2-40B4-BE49-F238E27FC236}">
                      <a16:creationId xmlns:a16="http://schemas.microsoft.com/office/drawing/2014/main" id="{EDA2E640-F4E0-4D26-BACD-1A73EBB788B4}"/>
                    </a:ext>
                  </a:extLst>
                </p:cNvPr>
                <p:cNvSpPr/>
                <p:nvPr/>
              </p:nvSpPr>
              <p:spPr>
                <a:xfrm>
                  <a:off x="8708353" y="4437452"/>
                  <a:ext cx="560582" cy="361064"/>
                </a:xfrm>
                <a:custGeom>
                  <a:avLst/>
                  <a:gdLst>
                    <a:gd name="connsiteX0" fmla="*/ 0 w 560582"/>
                    <a:gd name="connsiteY0" fmla="*/ 255379 h 361064"/>
                    <a:gd name="connsiteX1" fmla="*/ 90134 w 560582"/>
                    <a:gd name="connsiteY1" fmla="*/ 360535 h 361064"/>
                    <a:gd name="connsiteX2" fmla="*/ 270402 w 560582"/>
                    <a:gd name="connsiteY2" fmla="*/ 307957 h 361064"/>
                    <a:gd name="connsiteX3" fmla="*/ 405602 w 560582"/>
                    <a:gd name="connsiteY3" fmla="*/ 338001 h 361064"/>
                    <a:gd name="connsiteX4" fmla="*/ 525780 w 560582"/>
                    <a:gd name="connsiteY4" fmla="*/ 277912 h 361064"/>
                    <a:gd name="connsiteX5" fmla="*/ 533292 w 560582"/>
                    <a:gd name="connsiteY5" fmla="*/ 67600 h 361064"/>
                    <a:gd name="connsiteX6" fmla="*/ 495736 w 560582"/>
                    <a:gd name="connsiteY6" fmla="*/ 0 h 361064"/>
                    <a:gd name="connsiteX7" fmla="*/ 480713 w 560582"/>
                    <a:gd name="connsiteY7" fmla="*/ 0 h 361064"/>
                    <a:gd name="connsiteX8" fmla="*/ 52578 w 560582"/>
                    <a:gd name="connsiteY8" fmla="*/ 75111 h 361064"/>
                    <a:gd name="connsiteX9" fmla="*/ 0 w 560582"/>
                    <a:gd name="connsiteY9" fmla="*/ 255379 h 3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582" h="361064">
                      <a:moveTo>
                        <a:pt x="0" y="255379"/>
                      </a:moveTo>
                      <a:cubicBezTo>
                        <a:pt x="7512" y="307957"/>
                        <a:pt x="37556" y="353024"/>
                        <a:pt x="90134" y="360535"/>
                      </a:cubicBezTo>
                      <a:cubicBezTo>
                        <a:pt x="157734" y="368046"/>
                        <a:pt x="202801" y="292935"/>
                        <a:pt x="270402" y="307957"/>
                      </a:cubicBezTo>
                      <a:cubicBezTo>
                        <a:pt x="315468" y="315468"/>
                        <a:pt x="360535" y="345513"/>
                        <a:pt x="405602" y="338001"/>
                      </a:cubicBezTo>
                      <a:cubicBezTo>
                        <a:pt x="450669" y="338001"/>
                        <a:pt x="495736" y="315468"/>
                        <a:pt x="525780" y="277912"/>
                      </a:cubicBezTo>
                      <a:cubicBezTo>
                        <a:pt x="578358" y="217823"/>
                        <a:pt x="563336" y="135201"/>
                        <a:pt x="533292" y="67600"/>
                      </a:cubicBezTo>
                      <a:cubicBezTo>
                        <a:pt x="525780" y="45067"/>
                        <a:pt x="510758" y="22534"/>
                        <a:pt x="495736" y="0"/>
                      </a:cubicBezTo>
                      <a:cubicBezTo>
                        <a:pt x="488224" y="0"/>
                        <a:pt x="488224" y="0"/>
                        <a:pt x="480713" y="0"/>
                      </a:cubicBezTo>
                      <a:cubicBezTo>
                        <a:pt x="330490" y="7511"/>
                        <a:pt x="187779" y="22534"/>
                        <a:pt x="52578" y="75111"/>
                      </a:cubicBezTo>
                      <a:cubicBezTo>
                        <a:pt x="15023" y="127689"/>
                        <a:pt x="0" y="195290"/>
                        <a:pt x="0" y="25537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0" name="Freeform: Shape 459">
                  <a:extLst>
                    <a:ext uri="{FF2B5EF4-FFF2-40B4-BE49-F238E27FC236}">
                      <a16:creationId xmlns:a16="http://schemas.microsoft.com/office/drawing/2014/main" id="{830B0619-C021-49F7-8F1D-90B1E9B2EB71}"/>
                    </a:ext>
                  </a:extLst>
                </p:cNvPr>
                <p:cNvSpPr/>
                <p:nvPr/>
              </p:nvSpPr>
              <p:spPr>
                <a:xfrm>
                  <a:off x="9316756" y="4903143"/>
                  <a:ext cx="989349" cy="1487206"/>
                </a:xfrm>
                <a:custGeom>
                  <a:avLst/>
                  <a:gdLst>
                    <a:gd name="connsiteX0" fmla="*/ 983960 w 989349"/>
                    <a:gd name="connsiteY0" fmla="*/ 660980 h 1487206"/>
                    <a:gd name="connsiteX1" fmla="*/ 938893 w 989349"/>
                    <a:gd name="connsiteY1" fmla="*/ 623425 h 1487206"/>
                    <a:gd name="connsiteX2" fmla="*/ 901337 w 989349"/>
                    <a:gd name="connsiteY2" fmla="*/ 713559 h 1487206"/>
                    <a:gd name="connsiteX3" fmla="*/ 713559 w 989349"/>
                    <a:gd name="connsiteY3" fmla="*/ 766137 h 1487206"/>
                    <a:gd name="connsiteX4" fmla="*/ 600891 w 989349"/>
                    <a:gd name="connsiteY4" fmla="*/ 811203 h 1487206"/>
                    <a:gd name="connsiteX5" fmla="*/ 570847 w 989349"/>
                    <a:gd name="connsiteY5" fmla="*/ 758626 h 1487206"/>
                    <a:gd name="connsiteX6" fmla="*/ 540802 w 989349"/>
                    <a:gd name="connsiteY6" fmla="*/ 630936 h 1487206"/>
                    <a:gd name="connsiteX7" fmla="*/ 420624 w 989349"/>
                    <a:gd name="connsiteY7" fmla="*/ 368046 h 1487206"/>
                    <a:gd name="connsiteX8" fmla="*/ 262890 w 989349"/>
                    <a:gd name="connsiteY8" fmla="*/ 142712 h 1487206"/>
                    <a:gd name="connsiteX9" fmla="*/ 90133 w 989349"/>
                    <a:gd name="connsiteY9" fmla="*/ 0 h 1487206"/>
                    <a:gd name="connsiteX10" fmla="*/ 75111 w 989349"/>
                    <a:gd name="connsiteY10" fmla="*/ 30045 h 1487206"/>
                    <a:gd name="connsiteX11" fmla="*/ 7511 w 989349"/>
                    <a:gd name="connsiteY11" fmla="*/ 37556 h 1487206"/>
                    <a:gd name="connsiteX12" fmla="*/ 0 w 989349"/>
                    <a:gd name="connsiteY12" fmla="*/ 37556 h 1487206"/>
                    <a:gd name="connsiteX13" fmla="*/ 187779 w 989349"/>
                    <a:gd name="connsiteY13" fmla="*/ 150223 h 1487206"/>
                    <a:gd name="connsiteX14" fmla="*/ 353024 w 989349"/>
                    <a:gd name="connsiteY14" fmla="*/ 398090 h 1487206"/>
                    <a:gd name="connsiteX15" fmla="*/ 383068 w 989349"/>
                    <a:gd name="connsiteY15" fmla="*/ 668492 h 1487206"/>
                    <a:gd name="connsiteX16" fmla="*/ 383068 w 989349"/>
                    <a:gd name="connsiteY16" fmla="*/ 953915 h 1487206"/>
                    <a:gd name="connsiteX17" fmla="*/ 510757 w 989349"/>
                    <a:gd name="connsiteY17" fmla="*/ 1299428 h 1487206"/>
                    <a:gd name="connsiteX18" fmla="*/ 503246 w 989349"/>
                    <a:gd name="connsiteY18" fmla="*/ 1389562 h 1487206"/>
                    <a:gd name="connsiteX19" fmla="*/ 465691 w 989349"/>
                    <a:gd name="connsiteY19" fmla="*/ 1487206 h 1487206"/>
                    <a:gd name="connsiteX20" fmla="*/ 578358 w 989349"/>
                    <a:gd name="connsiteY20" fmla="*/ 1434628 h 1487206"/>
                    <a:gd name="connsiteX21" fmla="*/ 713559 w 989349"/>
                    <a:gd name="connsiteY21" fmla="*/ 1359517 h 1487206"/>
                    <a:gd name="connsiteX22" fmla="*/ 803692 w 989349"/>
                    <a:gd name="connsiteY22" fmla="*/ 1284406 h 1487206"/>
                    <a:gd name="connsiteX23" fmla="*/ 743603 w 989349"/>
                    <a:gd name="connsiteY23" fmla="*/ 1164227 h 1487206"/>
                    <a:gd name="connsiteX24" fmla="*/ 698536 w 989349"/>
                    <a:gd name="connsiteY24" fmla="*/ 1029027 h 1487206"/>
                    <a:gd name="connsiteX25" fmla="*/ 653469 w 989349"/>
                    <a:gd name="connsiteY25" fmla="*/ 893826 h 1487206"/>
                    <a:gd name="connsiteX26" fmla="*/ 653469 w 989349"/>
                    <a:gd name="connsiteY26" fmla="*/ 893826 h 1487206"/>
                    <a:gd name="connsiteX27" fmla="*/ 908848 w 989349"/>
                    <a:gd name="connsiteY27" fmla="*/ 803692 h 1487206"/>
                    <a:gd name="connsiteX28" fmla="*/ 983960 w 989349"/>
                    <a:gd name="connsiteY28" fmla="*/ 660980 h 148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349" h="1487206">
                      <a:moveTo>
                        <a:pt x="983960" y="660980"/>
                      </a:moveTo>
                      <a:cubicBezTo>
                        <a:pt x="976449" y="638447"/>
                        <a:pt x="961426" y="630936"/>
                        <a:pt x="938893" y="623425"/>
                      </a:cubicBezTo>
                      <a:cubicBezTo>
                        <a:pt x="946404" y="660980"/>
                        <a:pt x="946404" y="691025"/>
                        <a:pt x="901337" y="713559"/>
                      </a:cubicBezTo>
                      <a:cubicBezTo>
                        <a:pt x="841248" y="743603"/>
                        <a:pt x="773647" y="736092"/>
                        <a:pt x="713559" y="766137"/>
                      </a:cubicBezTo>
                      <a:cubicBezTo>
                        <a:pt x="691025" y="781159"/>
                        <a:pt x="630936" y="833737"/>
                        <a:pt x="600891" y="811203"/>
                      </a:cubicBezTo>
                      <a:cubicBezTo>
                        <a:pt x="578358" y="796181"/>
                        <a:pt x="578358" y="781159"/>
                        <a:pt x="570847" y="758626"/>
                      </a:cubicBezTo>
                      <a:cubicBezTo>
                        <a:pt x="563336" y="713559"/>
                        <a:pt x="555824" y="668492"/>
                        <a:pt x="540802" y="630936"/>
                      </a:cubicBezTo>
                      <a:cubicBezTo>
                        <a:pt x="510757" y="540802"/>
                        <a:pt x="465691" y="458180"/>
                        <a:pt x="420624" y="368046"/>
                      </a:cubicBezTo>
                      <a:cubicBezTo>
                        <a:pt x="383068" y="285423"/>
                        <a:pt x="330490" y="202801"/>
                        <a:pt x="262890" y="142712"/>
                      </a:cubicBezTo>
                      <a:cubicBezTo>
                        <a:pt x="210312" y="90134"/>
                        <a:pt x="150223" y="45067"/>
                        <a:pt x="90133" y="0"/>
                      </a:cubicBezTo>
                      <a:cubicBezTo>
                        <a:pt x="90133" y="7511"/>
                        <a:pt x="82622" y="22533"/>
                        <a:pt x="75111" y="30045"/>
                      </a:cubicBezTo>
                      <a:cubicBezTo>
                        <a:pt x="60089" y="45067"/>
                        <a:pt x="22533" y="37556"/>
                        <a:pt x="7511" y="37556"/>
                      </a:cubicBezTo>
                      <a:cubicBezTo>
                        <a:pt x="7511" y="37556"/>
                        <a:pt x="0" y="37556"/>
                        <a:pt x="0" y="37556"/>
                      </a:cubicBezTo>
                      <a:cubicBezTo>
                        <a:pt x="67600" y="60089"/>
                        <a:pt x="135200" y="90134"/>
                        <a:pt x="187779" y="150223"/>
                      </a:cubicBezTo>
                      <a:cubicBezTo>
                        <a:pt x="255378" y="225334"/>
                        <a:pt x="315468" y="307957"/>
                        <a:pt x="353024" y="398090"/>
                      </a:cubicBezTo>
                      <a:cubicBezTo>
                        <a:pt x="390579" y="480713"/>
                        <a:pt x="390579" y="578358"/>
                        <a:pt x="383068" y="668492"/>
                      </a:cubicBezTo>
                      <a:cubicBezTo>
                        <a:pt x="368046" y="766137"/>
                        <a:pt x="345512" y="863781"/>
                        <a:pt x="383068" y="953915"/>
                      </a:cubicBezTo>
                      <a:cubicBezTo>
                        <a:pt x="428135" y="1074093"/>
                        <a:pt x="510757" y="1171738"/>
                        <a:pt x="510757" y="1299428"/>
                      </a:cubicBezTo>
                      <a:cubicBezTo>
                        <a:pt x="510757" y="1329472"/>
                        <a:pt x="510757" y="1359517"/>
                        <a:pt x="503246" y="1389562"/>
                      </a:cubicBezTo>
                      <a:cubicBezTo>
                        <a:pt x="495735" y="1404584"/>
                        <a:pt x="480713" y="1479695"/>
                        <a:pt x="465691" y="1487206"/>
                      </a:cubicBezTo>
                      <a:cubicBezTo>
                        <a:pt x="503246" y="1472184"/>
                        <a:pt x="540802" y="1457161"/>
                        <a:pt x="578358" y="1434628"/>
                      </a:cubicBezTo>
                      <a:cubicBezTo>
                        <a:pt x="623425" y="1412095"/>
                        <a:pt x="668491" y="1389562"/>
                        <a:pt x="713559" y="1359517"/>
                      </a:cubicBezTo>
                      <a:cubicBezTo>
                        <a:pt x="803692" y="1299428"/>
                        <a:pt x="803692" y="1291917"/>
                        <a:pt x="803692" y="1284406"/>
                      </a:cubicBezTo>
                      <a:cubicBezTo>
                        <a:pt x="803692" y="1269383"/>
                        <a:pt x="766136" y="1201783"/>
                        <a:pt x="743603" y="1164227"/>
                      </a:cubicBezTo>
                      <a:cubicBezTo>
                        <a:pt x="721070" y="1119160"/>
                        <a:pt x="713559" y="1074093"/>
                        <a:pt x="698536" y="1029027"/>
                      </a:cubicBezTo>
                      <a:cubicBezTo>
                        <a:pt x="683514" y="983960"/>
                        <a:pt x="668491" y="938893"/>
                        <a:pt x="653469" y="893826"/>
                      </a:cubicBezTo>
                      <a:cubicBezTo>
                        <a:pt x="653469" y="893826"/>
                        <a:pt x="653469" y="893826"/>
                        <a:pt x="653469" y="893826"/>
                      </a:cubicBezTo>
                      <a:cubicBezTo>
                        <a:pt x="743603" y="886315"/>
                        <a:pt x="848759" y="833737"/>
                        <a:pt x="908848" y="803692"/>
                      </a:cubicBezTo>
                      <a:cubicBezTo>
                        <a:pt x="953915" y="766137"/>
                        <a:pt x="1006493" y="728581"/>
                        <a:pt x="983960" y="66098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61" name="Graphic 2">
                  <a:extLst>
                    <a:ext uri="{FF2B5EF4-FFF2-40B4-BE49-F238E27FC236}">
                      <a16:creationId xmlns:a16="http://schemas.microsoft.com/office/drawing/2014/main" id="{0AFCDD18-8B1E-4418-850C-759D767F9787}"/>
                    </a:ext>
                  </a:extLst>
                </p:cNvPr>
                <p:cNvGrpSpPr/>
                <p:nvPr/>
              </p:nvGrpSpPr>
              <p:grpSpPr>
                <a:xfrm>
                  <a:off x="8750302" y="4347319"/>
                  <a:ext cx="501748" cy="428134"/>
                  <a:chOff x="8750302" y="4347319"/>
                  <a:chExt cx="501748" cy="428134"/>
                </a:xfrm>
              </p:grpSpPr>
              <p:sp>
                <p:nvSpPr>
                  <p:cNvPr id="475" name="Freeform: Shape 474">
                    <a:extLst>
                      <a:ext uri="{FF2B5EF4-FFF2-40B4-BE49-F238E27FC236}">
                        <a16:creationId xmlns:a16="http://schemas.microsoft.com/office/drawing/2014/main" id="{E3DF1346-C298-4188-B0F3-2229335027C7}"/>
                      </a:ext>
                    </a:extLst>
                  </p:cNvPr>
                  <p:cNvSpPr/>
                  <p:nvPr/>
                </p:nvSpPr>
                <p:spPr>
                  <a:xfrm>
                    <a:off x="8761072" y="4353097"/>
                    <a:ext cx="483466" cy="407334"/>
                  </a:xfrm>
                  <a:custGeom>
                    <a:avLst/>
                    <a:gdLst>
                      <a:gd name="connsiteX0" fmla="*/ 458039 w 483466"/>
                      <a:gd name="connsiteY0" fmla="*/ 84355 h 407334"/>
                      <a:gd name="connsiteX1" fmla="*/ 270260 w 483466"/>
                      <a:gd name="connsiteY1" fmla="*/ 1732 h 407334"/>
                      <a:gd name="connsiteX2" fmla="*/ 82482 w 483466"/>
                      <a:gd name="connsiteY2" fmla="*/ 84355 h 407334"/>
                      <a:gd name="connsiteX3" fmla="*/ 14881 w 483466"/>
                      <a:gd name="connsiteY3" fmla="*/ 354756 h 407334"/>
                      <a:gd name="connsiteX4" fmla="*/ 82482 w 483466"/>
                      <a:gd name="connsiteY4" fmla="*/ 407334 h 407334"/>
                      <a:gd name="connsiteX5" fmla="*/ 217682 w 483466"/>
                      <a:gd name="connsiteY5" fmla="*/ 264622 h 407334"/>
                      <a:gd name="connsiteX6" fmla="*/ 352883 w 483466"/>
                      <a:gd name="connsiteY6" fmla="*/ 377290 h 407334"/>
                      <a:gd name="connsiteX7" fmla="*/ 458039 w 483466"/>
                      <a:gd name="connsiteY7" fmla="*/ 302178 h 407334"/>
                      <a:gd name="connsiteX8" fmla="*/ 458039 w 483466"/>
                      <a:gd name="connsiteY8" fmla="*/ 84355 h 40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466" h="407334">
                        <a:moveTo>
                          <a:pt x="458039" y="84355"/>
                        </a:moveTo>
                        <a:cubicBezTo>
                          <a:pt x="420483" y="9243"/>
                          <a:pt x="337861" y="-5779"/>
                          <a:pt x="270260" y="1732"/>
                        </a:cubicBezTo>
                        <a:cubicBezTo>
                          <a:pt x="202660" y="9243"/>
                          <a:pt x="127548" y="39288"/>
                          <a:pt x="82482" y="84355"/>
                        </a:cubicBezTo>
                        <a:cubicBezTo>
                          <a:pt x="14881" y="144444"/>
                          <a:pt x="-22674" y="264622"/>
                          <a:pt x="14881" y="354756"/>
                        </a:cubicBezTo>
                        <a:cubicBezTo>
                          <a:pt x="29904" y="377290"/>
                          <a:pt x="52437" y="407334"/>
                          <a:pt x="82482" y="407334"/>
                        </a:cubicBezTo>
                        <a:cubicBezTo>
                          <a:pt x="142571" y="407334"/>
                          <a:pt x="210171" y="324712"/>
                          <a:pt x="217682" y="264622"/>
                        </a:cubicBezTo>
                        <a:cubicBezTo>
                          <a:pt x="217682" y="257111"/>
                          <a:pt x="240216" y="392312"/>
                          <a:pt x="352883" y="377290"/>
                        </a:cubicBezTo>
                        <a:cubicBezTo>
                          <a:pt x="397949" y="369779"/>
                          <a:pt x="435505" y="339734"/>
                          <a:pt x="458039" y="302178"/>
                        </a:cubicBezTo>
                        <a:cubicBezTo>
                          <a:pt x="495595" y="242089"/>
                          <a:pt x="488083" y="151955"/>
                          <a:pt x="458039" y="84355"/>
                        </a:cubicBezTo>
                        <a:close/>
                      </a:path>
                    </a:pathLst>
                  </a:custGeom>
                  <a:solidFill>
                    <a:srgbClr val="F9D0E3"/>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6" name="Freeform: Shape 475">
                    <a:extLst>
                      <a:ext uri="{FF2B5EF4-FFF2-40B4-BE49-F238E27FC236}">
                        <a16:creationId xmlns:a16="http://schemas.microsoft.com/office/drawing/2014/main" id="{BA620704-BD84-4143-9818-6EA7A08A8A99}"/>
                      </a:ext>
                    </a:extLst>
                  </p:cNvPr>
                  <p:cNvSpPr/>
                  <p:nvPr/>
                </p:nvSpPr>
                <p:spPr>
                  <a:xfrm>
                    <a:off x="8750302" y="4347319"/>
                    <a:ext cx="501748" cy="428134"/>
                  </a:xfrm>
                  <a:custGeom>
                    <a:avLst/>
                    <a:gdLst>
                      <a:gd name="connsiteX0" fmla="*/ 93252 w 501748"/>
                      <a:gd name="connsiteY0" fmla="*/ 428135 h 428134"/>
                      <a:gd name="connsiteX1" fmla="*/ 93252 w 501748"/>
                      <a:gd name="connsiteY1" fmla="*/ 428135 h 428134"/>
                      <a:gd name="connsiteX2" fmla="*/ 18141 w 501748"/>
                      <a:gd name="connsiteY2" fmla="*/ 368046 h 428134"/>
                      <a:gd name="connsiteX3" fmla="*/ 85741 w 501748"/>
                      <a:gd name="connsiteY3" fmla="*/ 90133 h 428134"/>
                      <a:gd name="connsiteX4" fmla="*/ 281031 w 501748"/>
                      <a:gd name="connsiteY4" fmla="*/ 0 h 428134"/>
                      <a:gd name="connsiteX5" fmla="*/ 311075 w 501748"/>
                      <a:gd name="connsiteY5" fmla="*/ 0 h 428134"/>
                      <a:gd name="connsiteX6" fmla="*/ 476320 w 501748"/>
                      <a:gd name="connsiteY6" fmla="*/ 90133 h 428134"/>
                      <a:gd name="connsiteX7" fmla="*/ 476320 w 501748"/>
                      <a:gd name="connsiteY7" fmla="*/ 315468 h 428134"/>
                      <a:gd name="connsiteX8" fmla="*/ 371164 w 501748"/>
                      <a:gd name="connsiteY8" fmla="*/ 398090 h 428134"/>
                      <a:gd name="connsiteX9" fmla="*/ 348631 w 501748"/>
                      <a:gd name="connsiteY9" fmla="*/ 398090 h 428134"/>
                      <a:gd name="connsiteX10" fmla="*/ 348631 w 501748"/>
                      <a:gd name="connsiteY10" fmla="*/ 398090 h 428134"/>
                      <a:gd name="connsiteX11" fmla="*/ 228453 w 501748"/>
                      <a:gd name="connsiteY11" fmla="*/ 300446 h 428134"/>
                      <a:gd name="connsiteX12" fmla="*/ 93252 w 501748"/>
                      <a:gd name="connsiteY12" fmla="*/ 428135 h 428134"/>
                      <a:gd name="connsiteX13" fmla="*/ 311075 w 501748"/>
                      <a:gd name="connsiteY13" fmla="*/ 22533 h 428134"/>
                      <a:gd name="connsiteX14" fmla="*/ 281031 w 501748"/>
                      <a:gd name="connsiteY14" fmla="*/ 22533 h 428134"/>
                      <a:gd name="connsiteX15" fmla="*/ 93252 w 501748"/>
                      <a:gd name="connsiteY15" fmla="*/ 105156 h 428134"/>
                      <a:gd name="connsiteX16" fmla="*/ 33163 w 501748"/>
                      <a:gd name="connsiteY16" fmla="*/ 368046 h 428134"/>
                      <a:gd name="connsiteX17" fmla="*/ 93252 w 501748"/>
                      <a:gd name="connsiteY17" fmla="*/ 413113 h 428134"/>
                      <a:gd name="connsiteX18" fmla="*/ 93252 w 501748"/>
                      <a:gd name="connsiteY18" fmla="*/ 420624 h 428134"/>
                      <a:gd name="connsiteX19" fmla="*/ 93252 w 501748"/>
                      <a:gd name="connsiteY19" fmla="*/ 413113 h 428134"/>
                      <a:gd name="connsiteX20" fmla="*/ 220941 w 501748"/>
                      <a:gd name="connsiteY20" fmla="*/ 277912 h 428134"/>
                      <a:gd name="connsiteX21" fmla="*/ 228453 w 501748"/>
                      <a:gd name="connsiteY21" fmla="*/ 270401 h 428134"/>
                      <a:gd name="connsiteX22" fmla="*/ 235964 w 501748"/>
                      <a:gd name="connsiteY22" fmla="*/ 285423 h 428134"/>
                      <a:gd name="connsiteX23" fmla="*/ 341120 w 501748"/>
                      <a:gd name="connsiteY23" fmla="*/ 383068 h 428134"/>
                      <a:gd name="connsiteX24" fmla="*/ 341120 w 501748"/>
                      <a:gd name="connsiteY24" fmla="*/ 383068 h 428134"/>
                      <a:gd name="connsiteX25" fmla="*/ 356142 w 501748"/>
                      <a:gd name="connsiteY25" fmla="*/ 383068 h 428134"/>
                      <a:gd name="connsiteX26" fmla="*/ 453787 w 501748"/>
                      <a:gd name="connsiteY26" fmla="*/ 307957 h 428134"/>
                      <a:gd name="connsiteX27" fmla="*/ 453787 w 501748"/>
                      <a:gd name="connsiteY27" fmla="*/ 97645 h 428134"/>
                      <a:gd name="connsiteX28" fmla="*/ 311075 w 501748"/>
                      <a:gd name="connsiteY28" fmla="*/ 22533 h 4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748" h="428134">
                        <a:moveTo>
                          <a:pt x="93252" y="428135"/>
                        </a:moveTo>
                        <a:lnTo>
                          <a:pt x="93252" y="428135"/>
                        </a:lnTo>
                        <a:cubicBezTo>
                          <a:pt x="55696" y="428135"/>
                          <a:pt x="25652" y="398090"/>
                          <a:pt x="18141" y="368046"/>
                        </a:cubicBezTo>
                        <a:cubicBezTo>
                          <a:pt x="-26926" y="270401"/>
                          <a:pt x="18141" y="150223"/>
                          <a:pt x="85741" y="90133"/>
                        </a:cubicBezTo>
                        <a:cubicBezTo>
                          <a:pt x="138319" y="45067"/>
                          <a:pt x="205919" y="7511"/>
                          <a:pt x="281031" y="0"/>
                        </a:cubicBezTo>
                        <a:cubicBezTo>
                          <a:pt x="288542" y="0"/>
                          <a:pt x="303564" y="0"/>
                          <a:pt x="311075" y="0"/>
                        </a:cubicBezTo>
                        <a:cubicBezTo>
                          <a:pt x="393698" y="0"/>
                          <a:pt x="453787" y="30044"/>
                          <a:pt x="476320" y="90133"/>
                        </a:cubicBezTo>
                        <a:cubicBezTo>
                          <a:pt x="506365" y="150223"/>
                          <a:pt x="513876" y="247868"/>
                          <a:pt x="476320" y="315468"/>
                        </a:cubicBezTo>
                        <a:cubicBezTo>
                          <a:pt x="453787" y="360535"/>
                          <a:pt x="408720" y="390579"/>
                          <a:pt x="371164" y="398090"/>
                        </a:cubicBezTo>
                        <a:cubicBezTo>
                          <a:pt x="363653" y="398090"/>
                          <a:pt x="356142" y="398090"/>
                          <a:pt x="348631" y="398090"/>
                        </a:cubicBezTo>
                        <a:lnTo>
                          <a:pt x="348631" y="398090"/>
                        </a:lnTo>
                        <a:cubicBezTo>
                          <a:pt x="296053" y="398090"/>
                          <a:pt x="258497" y="368046"/>
                          <a:pt x="228453" y="300446"/>
                        </a:cubicBezTo>
                        <a:cubicBezTo>
                          <a:pt x="205919" y="360535"/>
                          <a:pt x="153342" y="428135"/>
                          <a:pt x="93252" y="428135"/>
                        </a:cubicBezTo>
                        <a:close/>
                        <a:moveTo>
                          <a:pt x="311075" y="22533"/>
                        </a:moveTo>
                        <a:cubicBezTo>
                          <a:pt x="303564" y="22533"/>
                          <a:pt x="288542" y="22533"/>
                          <a:pt x="281031" y="22533"/>
                        </a:cubicBezTo>
                        <a:cubicBezTo>
                          <a:pt x="213430" y="30044"/>
                          <a:pt x="145830" y="60089"/>
                          <a:pt x="93252" y="105156"/>
                        </a:cubicBezTo>
                        <a:cubicBezTo>
                          <a:pt x="33163" y="165245"/>
                          <a:pt x="-11904" y="277912"/>
                          <a:pt x="33163" y="368046"/>
                        </a:cubicBezTo>
                        <a:cubicBezTo>
                          <a:pt x="40674" y="390579"/>
                          <a:pt x="70719" y="413113"/>
                          <a:pt x="93252" y="413113"/>
                        </a:cubicBezTo>
                        <a:lnTo>
                          <a:pt x="93252" y="420624"/>
                        </a:lnTo>
                        <a:lnTo>
                          <a:pt x="93252" y="413113"/>
                        </a:lnTo>
                        <a:cubicBezTo>
                          <a:pt x="145830" y="413113"/>
                          <a:pt x="213430" y="338001"/>
                          <a:pt x="220941" y="277912"/>
                        </a:cubicBezTo>
                        <a:cubicBezTo>
                          <a:pt x="220941" y="277912"/>
                          <a:pt x="228453" y="270401"/>
                          <a:pt x="228453" y="270401"/>
                        </a:cubicBezTo>
                        <a:cubicBezTo>
                          <a:pt x="235964" y="270401"/>
                          <a:pt x="235964" y="277912"/>
                          <a:pt x="235964" y="285423"/>
                        </a:cubicBezTo>
                        <a:cubicBezTo>
                          <a:pt x="243475" y="307957"/>
                          <a:pt x="273520" y="383068"/>
                          <a:pt x="341120" y="383068"/>
                        </a:cubicBezTo>
                        <a:lnTo>
                          <a:pt x="341120" y="383068"/>
                        </a:lnTo>
                        <a:cubicBezTo>
                          <a:pt x="348631" y="383068"/>
                          <a:pt x="356142" y="383068"/>
                          <a:pt x="356142" y="383068"/>
                        </a:cubicBezTo>
                        <a:cubicBezTo>
                          <a:pt x="393698" y="375557"/>
                          <a:pt x="431254" y="353023"/>
                          <a:pt x="453787" y="307957"/>
                        </a:cubicBezTo>
                        <a:cubicBezTo>
                          <a:pt x="491343" y="240356"/>
                          <a:pt x="476320" y="150223"/>
                          <a:pt x="453787" y="97645"/>
                        </a:cubicBezTo>
                        <a:cubicBezTo>
                          <a:pt x="431254" y="30044"/>
                          <a:pt x="363653" y="22533"/>
                          <a:pt x="311075" y="22533"/>
                        </a:cubicBezTo>
                        <a:close/>
                      </a:path>
                    </a:pathLst>
                  </a:custGeom>
                  <a:solidFill>
                    <a:srgbClr val="C93C6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62" name="Freeform: Shape 461">
                  <a:extLst>
                    <a:ext uri="{FF2B5EF4-FFF2-40B4-BE49-F238E27FC236}">
                      <a16:creationId xmlns:a16="http://schemas.microsoft.com/office/drawing/2014/main" id="{3FAD715F-E78B-46F3-B35D-DED1FCD27B4C}"/>
                    </a:ext>
                  </a:extLst>
                </p:cNvPr>
                <p:cNvSpPr/>
                <p:nvPr/>
              </p:nvSpPr>
              <p:spPr>
                <a:xfrm>
                  <a:off x="8768442" y="4353097"/>
                  <a:ext cx="480713" cy="377289"/>
                </a:xfrm>
                <a:custGeom>
                  <a:avLst/>
                  <a:gdLst>
                    <a:gd name="connsiteX0" fmla="*/ 450669 w 480713"/>
                    <a:gd name="connsiteY0" fmla="*/ 84355 h 377289"/>
                    <a:gd name="connsiteX1" fmla="*/ 262890 w 480713"/>
                    <a:gd name="connsiteY1" fmla="*/ 1732 h 377289"/>
                    <a:gd name="connsiteX2" fmla="*/ 75111 w 480713"/>
                    <a:gd name="connsiteY2" fmla="*/ 84355 h 377289"/>
                    <a:gd name="connsiteX3" fmla="*/ 0 w 480713"/>
                    <a:gd name="connsiteY3" fmla="*/ 227067 h 377289"/>
                    <a:gd name="connsiteX4" fmla="*/ 22534 w 480713"/>
                    <a:gd name="connsiteY4" fmla="*/ 234578 h 377289"/>
                    <a:gd name="connsiteX5" fmla="*/ 45067 w 480713"/>
                    <a:gd name="connsiteY5" fmla="*/ 302178 h 377289"/>
                    <a:gd name="connsiteX6" fmla="*/ 165245 w 480713"/>
                    <a:gd name="connsiteY6" fmla="*/ 309689 h 377289"/>
                    <a:gd name="connsiteX7" fmla="*/ 195290 w 480713"/>
                    <a:gd name="connsiteY7" fmla="*/ 317200 h 377289"/>
                    <a:gd name="connsiteX8" fmla="*/ 217823 w 480713"/>
                    <a:gd name="connsiteY8" fmla="*/ 264622 h 377289"/>
                    <a:gd name="connsiteX9" fmla="*/ 322979 w 480713"/>
                    <a:gd name="connsiteY9" fmla="*/ 377290 h 377289"/>
                    <a:gd name="connsiteX10" fmla="*/ 285424 w 480713"/>
                    <a:gd name="connsiteY10" fmla="*/ 332223 h 377289"/>
                    <a:gd name="connsiteX11" fmla="*/ 300446 w 480713"/>
                    <a:gd name="connsiteY11" fmla="*/ 287156 h 377289"/>
                    <a:gd name="connsiteX12" fmla="*/ 398091 w 480713"/>
                    <a:gd name="connsiteY12" fmla="*/ 242089 h 377289"/>
                    <a:gd name="connsiteX13" fmla="*/ 480713 w 480713"/>
                    <a:gd name="connsiteY13" fmla="*/ 151955 h 377289"/>
                    <a:gd name="connsiteX14" fmla="*/ 450669 w 480713"/>
                    <a:gd name="connsiteY14" fmla="*/ 84355 h 37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0713" h="377289">
                      <a:moveTo>
                        <a:pt x="450669" y="84355"/>
                      </a:moveTo>
                      <a:cubicBezTo>
                        <a:pt x="413113" y="9243"/>
                        <a:pt x="330490" y="-5779"/>
                        <a:pt x="262890" y="1732"/>
                      </a:cubicBezTo>
                      <a:cubicBezTo>
                        <a:pt x="195290" y="9243"/>
                        <a:pt x="120178" y="39288"/>
                        <a:pt x="75111" y="84355"/>
                      </a:cubicBezTo>
                      <a:cubicBezTo>
                        <a:pt x="37556" y="121911"/>
                        <a:pt x="7511" y="174489"/>
                        <a:pt x="0" y="227067"/>
                      </a:cubicBezTo>
                      <a:cubicBezTo>
                        <a:pt x="7511" y="219556"/>
                        <a:pt x="15022" y="227067"/>
                        <a:pt x="22534" y="234578"/>
                      </a:cubicBezTo>
                      <a:cubicBezTo>
                        <a:pt x="45067" y="257111"/>
                        <a:pt x="37556" y="279645"/>
                        <a:pt x="45067" y="302178"/>
                      </a:cubicBezTo>
                      <a:cubicBezTo>
                        <a:pt x="67600" y="369779"/>
                        <a:pt x="120178" y="309689"/>
                        <a:pt x="165245" y="309689"/>
                      </a:cubicBezTo>
                      <a:cubicBezTo>
                        <a:pt x="180268" y="309689"/>
                        <a:pt x="187779" y="309689"/>
                        <a:pt x="195290" y="317200"/>
                      </a:cubicBezTo>
                      <a:cubicBezTo>
                        <a:pt x="202801" y="302178"/>
                        <a:pt x="210312" y="279645"/>
                        <a:pt x="217823" y="264622"/>
                      </a:cubicBezTo>
                      <a:cubicBezTo>
                        <a:pt x="217823" y="257111"/>
                        <a:pt x="240356" y="362267"/>
                        <a:pt x="322979" y="377290"/>
                      </a:cubicBezTo>
                      <a:cubicBezTo>
                        <a:pt x="307957" y="369779"/>
                        <a:pt x="292935" y="354756"/>
                        <a:pt x="285424" y="332223"/>
                      </a:cubicBezTo>
                      <a:cubicBezTo>
                        <a:pt x="277912" y="309689"/>
                        <a:pt x="277912" y="294667"/>
                        <a:pt x="300446" y="287156"/>
                      </a:cubicBezTo>
                      <a:cubicBezTo>
                        <a:pt x="330490" y="272133"/>
                        <a:pt x="375557" y="279645"/>
                        <a:pt x="398091" y="242089"/>
                      </a:cubicBezTo>
                      <a:cubicBezTo>
                        <a:pt x="413113" y="219556"/>
                        <a:pt x="443158" y="114400"/>
                        <a:pt x="480713" y="151955"/>
                      </a:cubicBezTo>
                      <a:cubicBezTo>
                        <a:pt x="465691" y="129422"/>
                        <a:pt x="458180" y="106889"/>
                        <a:pt x="450669" y="84355"/>
                      </a:cubicBezTo>
                      <a:close/>
                    </a:path>
                  </a:pathLst>
                </a:custGeom>
                <a:solidFill>
                  <a:srgbClr val="F9D0E3">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3" name="Freeform: Shape 462">
                  <a:extLst>
                    <a:ext uri="{FF2B5EF4-FFF2-40B4-BE49-F238E27FC236}">
                      <a16:creationId xmlns:a16="http://schemas.microsoft.com/office/drawing/2014/main" id="{B5B8D479-9EBC-49F4-9A1B-393C332D66B5}"/>
                    </a:ext>
                  </a:extLst>
                </p:cNvPr>
                <p:cNvSpPr/>
                <p:nvPr/>
              </p:nvSpPr>
              <p:spPr>
                <a:xfrm>
                  <a:off x="8831870" y="4359229"/>
                  <a:ext cx="349342" cy="281023"/>
                </a:xfrm>
                <a:custGeom>
                  <a:avLst/>
                  <a:gdLst>
                    <a:gd name="connsiteX0" fmla="*/ 191951 w 349342"/>
                    <a:gd name="connsiteY0" fmla="*/ 3111 h 281023"/>
                    <a:gd name="connsiteX1" fmla="*/ 4173 w 349342"/>
                    <a:gd name="connsiteY1" fmla="*/ 85734 h 281023"/>
                    <a:gd name="connsiteX2" fmla="*/ 4173 w 349342"/>
                    <a:gd name="connsiteY2" fmla="*/ 85734 h 281023"/>
                    <a:gd name="connsiteX3" fmla="*/ 26706 w 349342"/>
                    <a:gd name="connsiteY3" fmla="*/ 205912 h 281023"/>
                    <a:gd name="connsiteX4" fmla="*/ 146885 w 349342"/>
                    <a:gd name="connsiteY4" fmla="*/ 281023 h 281023"/>
                    <a:gd name="connsiteX5" fmla="*/ 154396 w 349342"/>
                    <a:gd name="connsiteY5" fmla="*/ 258490 h 281023"/>
                    <a:gd name="connsiteX6" fmla="*/ 161907 w 349342"/>
                    <a:gd name="connsiteY6" fmla="*/ 281023 h 281023"/>
                    <a:gd name="connsiteX7" fmla="*/ 252040 w 349342"/>
                    <a:gd name="connsiteY7" fmla="*/ 243468 h 281023"/>
                    <a:gd name="connsiteX8" fmla="*/ 334663 w 349342"/>
                    <a:gd name="connsiteY8" fmla="*/ 10622 h 281023"/>
                    <a:gd name="connsiteX9" fmla="*/ 191951 w 349342"/>
                    <a:gd name="connsiteY9" fmla="*/ 3111 h 28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342" h="281023">
                      <a:moveTo>
                        <a:pt x="191951" y="3111"/>
                      </a:moveTo>
                      <a:cubicBezTo>
                        <a:pt x="124351" y="10622"/>
                        <a:pt x="49240" y="40667"/>
                        <a:pt x="4173" y="85734"/>
                      </a:cubicBezTo>
                      <a:cubicBezTo>
                        <a:pt x="4173" y="85734"/>
                        <a:pt x="4173" y="85734"/>
                        <a:pt x="4173" y="85734"/>
                      </a:cubicBezTo>
                      <a:cubicBezTo>
                        <a:pt x="-3338" y="123290"/>
                        <a:pt x="-3338" y="168356"/>
                        <a:pt x="26706" y="205912"/>
                      </a:cubicBezTo>
                      <a:cubicBezTo>
                        <a:pt x="56751" y="250979"/>
                        <a:pt x="101817" y="281023"/>
                        <a:pt x="146885" y="281023"/>
                      </a:cubicBezTo>
                      <a:cubicBezTo>
                        <a:pt x="146885" y="273512"/>
                        <a:pt x="154396" y="266001"/>
                        <a:pt x="154396" y="258490"/>
                      </a:cubicBezTo>
                      <a:cubicBezTo>
                        <a:pt x="154396" y="258490"/>
                        <a:pt x="154396" y="266001"/>
                        <a:pt x="161907" y="281023"/>
                      </a:cubicBezTo>
                      <a:cubicBezTo>
                        <a:pt x="191951" y="281023"/>
                        <a:pt x="221996" y="266001"/>
                        <a:pt x="252040" y="243468"/>
                      </a:cubicBezTo>
                      <a:cubicBezTo>
                        <a:pt x="312130" y="198401"/>
                        <a:pt x="379730" y="93245"/>
                        <a:pt x="334663" y="10622"/>
                      </a:cubicBezTo>
                      <a:cubicBezTo>
                        <a:pt x="289596" y="3111"/>
                        <a:pt x="237018" y="-4400"/>
                        <a:pt x="191951" y="3111"/>
                      </a:cubicBezTo>
                      <a:close/>
                    </a:path>
                  </a:pathLst>
                </a:custGeom>
                <a:solidFill>
                  <a:srgbClr val="F9D0E3">
                    <a:alpha val="8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64" name="Graphic 2">
                  <a:extLst>
                    <a:ext uri="{FF2B5EF4-FFF2-40B4-BE49-F238E27FC236}">
                      <a16:creationId xmlns:a16="http://schemas.microsoft.com/office/drawing/2014/main" id="{7484FC09-6FC6-4666-B099-9143861E69B2}"/>
                    </a:ext>
                  </a:extLst>
                </p:cNvPr>
                <p:cNvGrpSpPr/>
                <p:nvPr/>
              </p:nvGrpSpPr>
              <p:grpSpPr>
                <a:xfrm>
                  <a:off x="8888621" y="4392385"/>
                  <a:ext cx="243173" cy="238478"/>
                  <a:chOff x="8888621" y="4392385"/>
                  <a:chExt cx="243173" cy="238478"/>
                </a:xfrm>
              </p:grpSpPr>
              <p:grpSp>
                <p:nvGrpSpPr>
                  <p:cNvPr id="470" name="Graphic 2">
                    <a:extLst>
                      <a:ext uri="{FF2B5EF4-FFF2-40B4-BE49-F238E27FC236}">
                        <a16:creationId xmlns:a16="http://schemas.microsoft.com/office/drawing/2014/main" id="{E14BA167-3574-4160-9C8A-69D914C550BC}"/>
                      </a:ext>
                    </a:extLst>
                  </p:cNvPr>
                  <p:cNvGrpSpPr/>
                  <p:nvPr/>
                </p:nvGrpSpPr>
                <p:grpSpPr>
                  <a:xfrm>
                    <a:off x="8888621" y="4392385"/>
                    <a:ext cx="242949" cy="238478"/>
                    <a:chOff x="8888621" y="4392385"/>
                    <a:chExt cx="242949" cy="238478"/>
                  </a:xfrm>
                </p:grpSpPr>
                <p:sp>
                  <p:nvSpPr>
                    <p:cNvPr id="473" name="Freeform: Shape 472">
                      <a:extLst>
                        <a:ext uri="{FF2B5EF4-FFF2-40B4-BE49-F238E27FC236}">
                          <a16:creationId xmlns:a16="http://schemas.microsoft.com/office/drawing/2014/main" id="{82E99307-A017-45A7-A7A7-CCF2E67570A4}"/>
                        </a:ext>
                      </a:extLst>
                    </p:cNvPr>
                    <p:cNvSpPr/>
                    <p:nvPr/>
                  </p:nvSpPr>
                  <p:spPr>
                    <a:xfrm>
                      <a:off x="8903643" y="4399896"/>
                      <a:ext cx="227927" cy="230967"/>
                    </a:xfrm>
                    <a:custGeom>
                      <a:avLst/>
                      <a:gdLst>
                        <a:gd name="connsiteX0" fmla="*/ 225334 w 227927"/>
                        <a:gd name="connsiteY0" fmla="*/ 15022 h 230967"/>
                        <a:gd name="connsiteX1" fmla="*/ 225334 w 227927"/>
                        <a:gd name="connsiteY1" fmla="*/ 15022 h 230967"/>
                        <a:gd name="connsiteX2" fmla="*/ 210312 w 227927"/>
                        <a:gd name="connsiteY2" fmla="*/ 0 h 230967"/>
                        <a:gd name="connsiteX3" fmla="*/ 60089 w 227927"/>
                        <a:gd name="connsiteY3" fmla="*/ 60089 h 230967"/>
                        <a:gd name="connsiteX4" fmla="*/ 0 w 227927"/>
                        <a:gd name="connsiteY4" fmla="*/ 105156 h 230967"/>
                        <a:gd name="connsiteX5" fmla="*/ 7511 w 227927"/>
                        <a:gd name="connsiteY5" fmla="*/ 112667 h 230967"/>
                        <a:gd name="connsiteX6" fmla="*/ 7511 w 227927"/>
                        <a:gd name="connsiteY6" fmla="*/ 112667 h 230967"/>
                        <a:gd name="connsiteX7" fmla="*/ 30044 w 227927"/>
                        <a:gd name="connsiteY7" fmla="*/ 210312 h 230967"/>
                        <a:gd name="connsiteX8" fmla="*/ 127689 w 227927"/>
                        <a:gd name="connsiteY8" fmla="*/ 217823 h 230967"/>
                        <a:gd name="connsiteX9" fmla="*/ 225334 w 227927"/>
                        <a:gd name="connsiteY9" fmla="*/ 15022 h 23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27" h="230967">
                          <a:moveTo>
                            <a:pt x="225334" y="15022"/>
                          </a:moveTo>
                          <a:cubicBezTo>
                            <a:pt x="225334" y="15022"/>
                            <a:pt x="225334" y="7511"/>
                            <a:pt x="225334" y="15022"/>
                          </a:cubicBezTo>
                          <a:cubicBezTo>
                            <a:pt x="217823" y="7511"/>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8"/>
                            <a:pt x="30044" y="210312"/>
                          </a:cubicBezTo>
                          <a:cubicBezTo>
                            <a:pt x="52578" y="240357"/>
                            <a:pt x="105156" y="232846"/>
                            <a:pt x="127689" y="217823"/>
                          </a:cubicBezTo>
                          <a:cubicBezTo>
                            <a:pt x="187779" y="165245"/>
                            <a:pt x="240356" y="82623"/>
                            <a:pt x="225334" y="1502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4" name="Freeform: Shape 473">
                      <a:extLst>
                        <a:ext uri="{FF2B5EF4-FFF2-40B4-BE49-F238E27FC236}">
                          <a16:creationId xmlns:a16="http://schemas.microsoft.com/office/drawing/2014/main" id="{8154F337-CE7F-4234-8F6F-E7A1D094F3FF}"/>
                        </a:ext>
                      </a:extLst>
                    </p:cNvPr>
                    <p:cNvSpPr/>
                    <p:nvPr/>
                  </p:nvSpPr>
                  <p:spPr>
                    <a:xfrm>
                      <a:off x="8888621" y="4392385"/>
                      <a:ext cx="242949" cy="232845"/>
                    </a:xfrm>
                    <a:custGeom>
                      <a:avLst/>
                      <a:gdLst>
                        <a:gd name="connsiteX0" fmla="*/ 90134 w 242949"/>
                        <a:gd name="connsiteY0" fmla="*/ 232845 h 232845"/>
                        <a:gd name="connsiteX1" fmla="*/ 37556 w 242949"/>
                        <a:gd name="connsiteY1" fmla="*/ 210312 h 232845"/>
                        <a:gd name="connsiteX2" fmla="*/ 7511 w 242949"/>
                        <a:gd name="connsiteY2" fmla="*/ 120178 h 232845"/>
                        <a:gd name="connsiteX3" fmla="*/ 0 w 242949"/>
                        <a:gd name="connsiteY3" fmla="*/ 112667 h 232845"/>
                        <a:gd name="connsiteX4" fmla="*/ 0 w 242949"/>
                        <a:gd name="connsiteY4" fmla="*/ 105156 h 232845"/>
                        <a:gd name="connsiteX5" fmla="*/ 52578 w 242949"/>
                        <a:gd name="connsiteY5" fmla="*/ 67600 h 232845"/>
                        <a:gd name="connsiteX6" fmla="*/ 67600 w 242949"/>
                        <a:gd name="connsiteY6" fmla="*/ 60089 h 232845"/>
                        <a:gd name="connsiteX7" fmla="*/ 217823 w 242949"/>
                        <a:gd name="connsiteY7" fmla="*/ 0 h 232845"/>
                        <a:gd name="connsiteX8" fmla="*/ 240357 w 242949"/>
                        <a:gd name="connsiteY8" fmla="*/ 15022 h 232845"/>
                        <a:gd name="connsiteX9" fmla="*/ 240357 w 242949"/>
                        <a:gd name="connsiteY9" fmla="*/ 22533 h 232845"/>
                        <a:gd name="connsiteX10" fmla="*/ 142712 w 242949"/>
                        <a:gd name="connsiteY10" fmla="*/ 217823 h 232845"/>
                        <a:gd name="connsiteX11" fmla="*/ 90134 w 242949"/>
                        <a:gd name="connsiteY11" fmla="*/ 232845 h 232845"/>
                        <a:gd name="connsiteX12" fmla="*/ 22534 w 242949"/>
                        <a:gd name="connsiteY12" fmla="*/ 105156 h 232845"/>
                        <a:gd name="connsiteX13" fmla="*/ 22534 w 242949"/>
                        <a:gd name="connsiteY13" fmla="*/ 105156 h 232845"/>
                        <a:gd name="connsiteX14" fmla="*/ 30045 w 242949"/>
                        <a:gd name="connsiteY14" fmla="*/ 112667 h 232845"/>
                        <a:gd name="connsiteX15" fmla="*/ 52578 w 242949"/>
                        <a:gd name="connsiteY15" fmla="*/ 202801 h 232845"/>
                        <a:gd name="connsiteX16" fmla="*/ 90134 w 242949"/>
                        <a:gd name="connsiteY16" fmla="*/ 217823 h 232845"/>
                        <a:gd name="connsiteX17" fmla="*/ 142712 w 242949"/>
                        <a:gd name="connsiteY17" fmla="*/ 202801 h 232845"/>
                        <a:gd name="connsiteX18" fmla="*/ 232845 w 242949"/>
                        <a:gd name="connsiteY18" fmla="*/ 22533 h 232845"/>
                        <a:gd name="connsiteX19" fmla="*/ 232845 w 242949"/>
                        <a:gd name="connsiteY19" fmla="*/ 15022 h 232845"/>
                        <a:gd name="connsiteX20" fmla="*/ 225334 w 242949"/>
                        <a:gd name="connsiteY20" fmla="*/ 15022 h 232845"/>
                        <a:gd name="connsiteX21" fmla="*/ 75111 w 242949"/>
                        <a:gd name="connsiteY21" fmla="*/ 75111 h 232845"/>
                        <a:gd name="connsiteX22" fmla="*/ 60089 w 242949"/>
                        <a:gd name="connsiteY22" fmla="*/ 82622 h 232845"/>
                        <a:gd name="connsiteX23" fmla="*/ 22534 w 242949"/>
                        <a:gd name="connsiteY23" fmla="*/ 105156 h 23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2949" h="232845">
                          <a:moveTo>
                            <a:pt x="90134" y="232845"/>
                          </a:moveTo>
                          <a:cubicBezTo>
                            <a:pt x="67600" y="232845"/>
                            <a:pt x="52578" y="225334"/>
                            <a:pt x="37556" y="210312"/>
                          </a:cubicBezTo>
                          <a:cubicBezTo>
                            <a:pt x="15023" y="180268"/>
                            <a:pt x="7511" y="150223"/>
                            <a:pt x="7511" y="120178"/>
                          </a:cubicBezTo>
                          <a:cubicBezTo>
                            <a:pt x="7511" y="120178"/>
                            <a:pt x="0" y="120178"/>
                            <a:pt x="0" y="112667"/>
                          </a:cubicBezTo>
                          <a:cubicBezTo>
                            <a:pt x="0" y="112667"/>
                            <a:pt x="0" y="105156"/>
                            <a:pt x="0" y="105156"/>
                          </a:cubicBezTo>
                          <a:cubicBezTo>
                            <a:pt x="7511" y="82622"/>
                            <a:pt x="30045" y="75111"/>
                            <a:pt x="52578" y="67600"/>
                          </a:cubicBezTo>
                          <a:cubicBezTo>
                            <a:pt x="60089" y="67600"/>
                            <a:pt x="60089" y="67600"/>
                            <a:pt x="67600" y="60089"/>
                          </a:cubicBezTo>
                          <a:cubicBezTo>
                            <a:pt x="120178" y="37556"/>
                            <a:pt x="165245" y="22533"/>
                            <a:pt x="217823" y="0"/>
                          </a:cubicBezTo>
                          <a:cubicBezTo>
                            <a:pt x="225334" y="0"/>
                            <a:pt x="240357" y="0"/>
                            <a:pt x="240357" y="15022"/>
                          </a:cubicBezTo>
                          <a:cubicBezTo>
                            <a:pt x="240357" y="15022"/>
                            <a:pt x="240357" y="22533"/>
                            <a:pt x="240357" y="22533"/>
                          </a:cubicBezTo>
                          <a:cubicBezTo>
                            <a:pt x="255379" y="97645"/>
                            <a:pt x="202801" y="187779"/>
                            <a:pt x="142712" y="217823"/>
                          </a:cubicBezTo>
                          <a:cubicBezTo>
                            <a:pt x="135201" y="225334"/>
                            <a:pt x="112667" y="232845"/>
                            <a:pt x="90134" y="232845"/>
                          </a:cubicBezTo>
                          <a:close/>
                          <a:moveTo>
                            <a:pt x="22534" y="105156"/>
                          </a:moveTo>
                          <a:cubicBezTo>
                            <a:pt x="22534" y="105156"/>
                            <a:pt x="22534" y="105156"/>
                            <a:pt x="22534" y="105156"/>
                          </a:cubicBezTo>
                          <a:cubicBezTo>
                            <a:pt x="30045" y="105156"/>
                            <a:pt x="30045" y="112667"/>
                            <a:pt x="30045" y="112667"/>
                          </a:cubicBezTo>
                          <a:cubicBezTo>
                            <a:pt x="30045" y="142712"/>
                            <a:pt x="30045" y="172756"/>
                            <a:pt x="52578" y="202801"/>
                          </a:cubicBezTo>
                          <a:cubicBezTo>
                            <a:pt x="67600" y="217823"/>
                            <a:pt x="82622" y="217823"/>
                            <a:pt x="90134" y="217823"/>
                          </a:cubicBezTo>
                          <a:cubicBezTo>
                            <a:pt x="105156" y="217823"/>
                            <a:pt x="127690" y="210312"/>
                            <a:pt x="142712" y="202801"/>
                          </a:cubicBezTo>
                          <a:cubicBezTo>
                            <a:pt x="195290" y="172756"/>
                            <a:pt x="247868" y="90134"/>
                            <a:pt x="232845" y="22533"/>
                          </a:cubicBezTo>
                          <a:cubicBezTo>
                            <a:pt x="232845" y="22533"/>
                            <a:pt x="232845" y="22533"/>
                            <a:pt x="232845" y="15022"/>
                          </a:cubicBezTo>
                          <a:cubicBezTo>
                            <a:pt x="232845" y="15022"/>
                            <a:pt x="232845" y="15022"/>
                            <a:pt x="225334" y="15022"/>
                          </a:cubicBezTo>
                          <a:cubicBezTo>
                            <a:pt x="180268" y="30045"/>
                            <a:pt x="127690" y="52578"/>
                            <a:pt x="75111" y="75111"/>
                          </a:cubicBezTo>
                          <a:cubicBezTo>
                            <a:pt x="67600" y="75111"/>
                            <a:pt x="67600" y="75111"/>
                            <a:pt x="60089" y="82622"/>
                          </a:cubicBezTo>
                          <a:cubicBezTo>
                            <a:pt x="45067" y="82622"/>
                            <a:pt x="30045" y="90134"/>
                            <a:pt x="22534" y="10515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71" name="Freeform: Shape 470">
                    <a:extLst>
                      <a:ext uri="{FF2B5EF4-FFF2-40B4-BE49-F238E27FC236}">
                        <a16:creationId xmlns:a16="http://schemas.microsoft.com/office/drawing/2014/main" id="{C2141317-B636-4A68-BF6C-10463EF2FABB}"/>
                      </a:ext>
                    </a:extLst>
                  </p:cNvPr>
                  <p:cNvSpPr/>
                  <p:nvPr/>
                </p:nvSpPr>
                <p:spPr>
                  <a:xfrm>
                    <a:off x="8903643" y="4399896"/>
                    <a:ext cx="227927" cy="230967"/>
                  </a:xfrm>
                  <a:custGeom>
                    <a:avLst/>
                    <a:gdLst>
                      <a:gd name="connsiteX0" fmla="*/ 225334 w 227927"/>
                      <a:gd name="connsiteY0" fmla="*/ 15022 h 230967"/>
                      <a:gd name="connsiteX1" fmla="*/ 225334 w 227927"/>
                      <a:gd name="connsiteY1" fmla="*/ 15022 h 230967"/>
                      <a:gd name="connsiteX2" fmla="*/ 210312 w 227927"/>
                      <a:gd name="connsiteY2" fmla="*/ 0 h 230967"/>
                      <a:gd name="connsiteX3" fmla="*/ 60089 w 227927"/>
                      <a:gd name="connsiteY3" fmla="*/ 60089 h 230967"/>
                      <a:gd name="connsiteX4" fmla="*/ 0 w 227927"/>
                      <a:gd name="connsiteY4" fmla="*/ 105156 h 230967"/>
                      <a:gd name="connsiteX5" fmla="*/ 7511 w 227927"/>
                      <a:gd name="connsiteY5" fmla="*/ 112667 h 230967"/>
                      <a:gd name="connsiteX6" fmla="*/ 7511 w 227927"/>
                      <a:gd name="connsiteY6" fmla="*/ 112667 h 230967"/>
                      <a:gd name="connsiteX7" fmla="*/ 30044 w 227927"/>
                      <a:gd name="connsiteY7" fmla="*/ 210312 h 230967"/>
                      <a:gd name="connsiteX8" fmla="*/ 127689 w 227927"/>
                      <a:gd name="connsiteY8" fmla="*/ 217823 h 230967"/>
                      <a:gd name="connsiteX9" fmla="*/ 225334 w 227927"/>
                      <a:gd name="connsiteY9" fmla="*/ 15022 h 23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27" h="230967">
                        <a:moveTo>
                          <a:pt x="225334" y="15022"/>
                        </a:moveTo>
                        <a:cubicBezTo>
                          <a:pt x="225334" y="15022"/>
                          <a:pt x="225334" y="7511"/>
                          <a:pt x="225334" y="15022"/>
                        </a:cubicBezTo>
                        <a:cubicBezTo>
                          <a:pt x="217823" y="7511"/>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8"/>
                          <a:pt x="30044" y="210312"/>
                        </a:cubicBezTo>
                        <a:cubicBezTo>
                          <a:pt x="52578" y="240357"/>
                          <a:pt x="105156" y="232846"/>
                          <a:pt x="127689" y="217823"/>
                        </a:cubicBezTo>
                        <a:cubicBezTo>
                          <a:pt x="187779" y="165245"/>
                          <a:pt x="240356" y="82623"/>
                          <a:pt x="225334" y="1502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2" name="Freeform: Shape 471">
                    <a:extLst>
                      <a:ext uri="{FF2B5EF4-FFF2-40B4-BE49-F238E27FC236}">
                        <a16:creationId xmlns:a16="http://schemas.microsoft.com/office/drawing/2014/main" id="{23A30DE7-09D3-4CFA-9A52-E4EE8614110E}"/>
                      </a:ext>
                    </a:extLst>
                  </p:cNvPr>
                  <p:cNvSpPr/>
                  <p:nvPr/>
                </p:nvSpPr>
                <p:spPr>
                  <a:xfrm>
                    <a:off x="8903643" y="4407408"/>
                    <a:ext cx="228150" cy="213423"/>
                  </a:xfrm>
                  <a:custGeom>
                    <a:avLst/>
                    <a:gdLst>
                      <a:gd name="connsiteX0" fmla="*/ 112667 w 228150"/>
                      <a:gd name="connsiteY0" fmla="*/ 202801 h 213423"/>
                      <a:gd name="connsiteX1" fmla="*/ 52578 w 228150"/>
                      <a:gd name="connsiteY1" fmla="*/ 180267 h 213423"/>
                      <a:gd name="connsiteX2" fmla="*/ 105156 w 228150"/>
                      <a:gd name="connsiteY2" fmla="*/ 150223 h 213423"/>
                      <a:gd name="connsiteX3" fmla="*/ 202801 w 228150"/>
                      <a:gd name="connsiteY3" fmla="*/ 120178 h 213423"/>
                      <a:gd name="connsiteX4" fmla="*/ 225334 w 228150"/>
                      <a:gd name="connsiteY4" fmla="*/ 15022 h 213423"/>
                      <a:gd name="connsiteX5" fmla="*/ 225334 w 228150"/>
                      <a:gd name="connsiteY5" fmla="*/ 7511 h 213423"/>
                      <a:gd name="connsiteX6" fmla="*/ 210312 w 228150"/>
                      <a:gd name="connsiteY6" fmla="*/ 0 h 213423"/>
                      <a:gd name="connsiteX7" fmla="*/ 60089 w 228150"/>
                      <a:gd name="connsiteY7" fmla="*/ 60089 h 213423"/>
                      <a:gd name="connsiteX8" fmla="*/ 0 w 228150"/>
                      <a:gd name="connsiteY8" fmla="*/ 105156 h 213423"/>
                      <a:gd name="connsiteX9" fmla="*/ 7511 w 228150"/>
                      <a:gd name="connsiteY9" fmla="*/ 112667 h 213423"/>
                      <a:gd name="connsiteX10" fmla="*/ 7511 w 228150"/>
                      <a:gd name="connsiteY10" fmla="*/ 112667 h 213423"/>
                      <a:gd name="connsiteX11" fmla="*/ 30044 w 228150"/>
                      <a:gd name="connsiteY11" fmla="*/ 210312 h 213423"/>
                      <a:gd name="connsiteX12" fmla="*/ 112667 w 228150"/>
                      <a:gd name="connsiteY12" fmla="*/ 202801 h 213423"/>
                      <a:gd name="connsiteX13" fmla="*/ 112667 w 228150"/>
                      <a:gd name="connsiteY13" fmla="*/ 202801 h 21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150" h="213423">
                        <a:moveTo>
                          <a:pt x="112667" y="202801"/>
                        </a:moveTo>
                        <a:cubicBezTo>
                          <a:pt x="97645" y="202801"/>
                          <a:pt x="52578" y="202801"/>
                          <a:pt x="52578" y="180267"/>
                        </a:cubicBezTo>
                        <a:cubicBezTo>
                          <a:pt x="52578" y="157734"/>
                          <a:pt x="82622" y="150223"/>
                          <a:pt x="105156" y="150223"/>
                        </a:cubicBezTo>
                        <a:cubicBezTo>
                          <a:pt x="142711" y="142712"/>
                          <a:pt x="172756" y="135201"/>
                          <a:pt x="202801" y="120178"/>
                        </a:cubicBezTo>
                        <a:cubicBezTo>
                          <a:pt x="225334" y="82622"/>
                          <a:pt x="232845" y="45067"/>
                          <a:pt x="225334" y="15022"/>
                        </a:cubicBezTo>
                        <a:cubicBezTo>
                          <a:pt x="225334" y="15022"/>
                          <a:pt x="225334" y="15022"/>
                          <a:pt x="225334" y="7511"/>
                        </a:cubicBezTo>
                        <a:cubicBezTo>
                          <a:pt x="225334" y="0"/>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7"/>
                          <a:pt x="30044" y="210312"/>
                        </a:cubicBezTo>
                        <a:cubicBezTo>
                          <a:pt x="52578" y="217823"/>
                          <a:pt x="90133" y="210312"/>
                          <a:pt x="112667" y="202801"/>
                        </a:cubicBezTo>
                        <a:cubicBezTo>
                          <a:pt x="112667" y="202801"/>
                          <a:pt x="112667" y="202801"/>
                          <a:pt x="112667" y="202801"/>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65" name="Graphic 2">
                  <a:extLst>
                    <a:ext uri="{FF2B5EF4-FFF2-40B4-BE49-F238E27FC236}">
                      <a16:creationId xmlns:a16="http://schemas.microsoft.com/office/drawing/2014/main" id="{F8539DBD-651D-4776-8D31-6DDDD1CB7D05}"/>
                    </a:ext>
                  </a:extLst>
                </p:cNvPr>
                <p:cNvGrpSpPr/>
                <p:nvPr/>
              </p:nvGrpSpPr>
              <p:grpSpPr>
                <a:xfrm>
                  <a:off x="7686838" y="4843054"/>
                  <a:ext cx="2310854" cy="1042171"/>
                  <a:chOff x="7686838" y="4843054"/>
                  <a:chExt cx="2310854" cy="1042171"/>
                </a:xfrm>
                <a:solidFill>
                  <a:srgbClr val="B12F4B"/>
                </a:solidFill>
              </p:grpSpPr>
              <p:sp>
                <p:nvSpPr>
                  <p:cNvPr id="466" name="Freeform: Shape 465">
                    <a:extLst>
                      <a:ext uri="{FF2B5EF4-FFF2-40B4-BE49-F238E27FC236}">
                        <a16:creationId xmlns:a16="http://schemas.microsoft.com/office/drawing/2014/main" id="{56F204AC-6600-4F36-8564-A6AB54FE0961}"/>
                      </a:ext>
                    </a:extLst>
                  </p:cNvPr>
                  <p:cNvSpPr/>
                  <p:nvPr/>
                </p:nvSpPr>
                <p:spPr>
                  <a:xfrm>
                    <a:off x="8514941" y="4843054"/>
                    <a:ext cx="178389" cy="1042171"/>
                  </a:xfrm>
                  <a:custGeom>
                    <a:avLst/>
                    <a:gdLst>
                      <a:gd name="connsiteX0" fmla="*/ 178390 w 178389"/>
                      <a:gd name="connsiteY0" fmla="*/ 1036538 h 1042171"/>
                      <a:gd name="connsiteX1" fmla="*/ 28167 w 178389"/>
                      <a:gd name="connsiteY1" fmla="*/ 533291 h 1042171"/>
                      <a:gd name="connsiteX2" fmla="*/ 28167 w 178389"/>
                      <a:gd name="connsiteY2" fmla="*/ 255379 h 1042171"/>
                      <a:gd name="connsiteX3" fmla="*/ 43189 w 178389"/>
                      <a:gd name="connsiteY3" fmla="*/ 112667 h 1042171"/>
                      <a:gd name="connsiteX4" fmla="*/ 58212 w 178389"/>
                      <a:gd name="connsiteY4" fmla="*/ 0 h 1042171"/>
                      <a:gd name="connsiteX5" fmla="*/ 50700 w 178389"/>
                      <a:gd name="connsiteY5" fmla="*/ 0 h 1042171"/>
                      <a:gd name="connsiteX6" fmla="*/ 5633 w 178389"/>
                      <a:gd name="connsiteY6" fmla="*/ 255379 h 1042171"/>
                      <a:gd name="connsiteX7" fmla="*/ 5633 w 178389"/>
                      <a:gd name="connsiteY7" fmla="*/ 548313 h 1042171"/>
                      <a:gd name="connsiteX8" fmla="*/ 178390 w 178389"/>
                      <a:gd name="connsiteY8" fmla="*/ 1036538 h 1042171"/>
                      <a:gd name="connsiteX9" fmla="*/ 178390 w 178389"/>
                      <a:gd name="connsiteY9" fmla="*/ 1036538 h 10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89" h="1042171">
                        <a:moveTo>
                          <a:pt x="178390" y="1036538"/>
                        </a:moveTo>
                        <a:cubicBezTo>
                          <a:pt x="95767" y="878804"/>
                          <a:pt x="43189" y="713559"/>
                          <a:pt x="28167" y="533291"/>
                        </a:cubicBezTo>
                        <a:cubicBezTo>
                          <a:pt x="20656" y="443158"/>
                          <a:pt x="20656" y="353024"/>
                          <a:pt x="28167" y="255379"/>
                        </a:cubicBezTo>
                        <a:cubicBezTo>
                          <a:pt x="28167" y="210312"/>
                          <a:pt x="35678" y="157734"/>
                          <a:pt x="43189" y="112667"/>
                        </a:cubicBezTo>
                        <a:cubicBezTo>
                          <a:pt x="50700" y="75111"/>
                          <a:pt x="58212" y="37556"/>
                          <a:pt x="58212" y="0"/>
                        </a:cubicBezTo>
                        <a:cubicBezTo>
                          <a:pt x="58212" y="0"/>
                          <a:pt x="50700" y="0"/>
                          <a:pt x="50700" y="0"/>
                        </a:cubicBezTo>
                        <a:cubicBezTo>
                          <a:pt x="35678" y="90134"/>
                          <a:pt x="13145" y="172756"/>
                          <a:pt x="5633" y="255379"/>
                        </a:cubicBezTo>
                        <a:cubicBezTo>
                          <a:pt x="-1878" y="353024"/>
                          <a:pt x="-1878" y="450669"/>
                          <a:pt x="5633" y="548313"/>
                        </a:cubicBezTo>
                        <a:cubicBezTo>
                          <a:pt x="20656" y="721070"/>
                          <a:pt x="65723" y="901337"/>
                          <a:pt x="178390" y="1036538"/>
                        </a:cubicBezTo>
                        <a:cubicBezTo>
                          <a:pt x="170879" y="1044049"/>
                          <a:pt x="178390" y="1044049"/>
                          <a:pt x="178390" y="1036538"/>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7" name="Freeform: Shape 466">
                    <a:extLst>
                      <a:ext uri="{FF2B5EF4-FFF2-40B4-BE49-F238E27FC236}">
                        <a16:creationId xmlns:a16="http://schemas.microsoft.com/office/drawing/2014/main" id="{166CFE4E-6300-4D6A-8B77-837FB943D7D3}"/>
                      </a:ext>
                    </a:extLst>
                  </p:cNvPr>
                  <p:cNvSpPr/>
                  <p:nvPr/>
                </p:nvSpPr>
                <p:spPr>
                  <a:xfrm>
                    <a:off x="7686838" y="5239230"/>
                    <a:ext cx="165245" cy="77025"/>
                  </a:xfrm>
                  <a:custGeom>
                    <a:avLst/>
                    <a:gdLst>
                      <a:gd name="connsiteX0" fmla="*/ 75111 w 165245"/>
                      <a:gd name="connsiteY0" fmla="*/ 1914 h 77025"/>
                      <a:gd name="connsiteX1" fmla="*/ 0 w 165245"/>
                      <a:gd name="connsiteY1" fmla="*/ 39470 h 77025"/>
                      <a:gd name="connsiteX2" fmla="*/ 0 w 165245"/>
                      <a:gd name="connsiteY2" fmla="*/ 39470 h 77025"/>
                      <a:gd name="connsiteX3" fmla="*/ 90134 w 165245"/>
                      <a:gd name="connsiteY3" fmla="*/ 16936 h 77025"/>
                      <a:gd name="connsiteX4" fmla="*/ 157734 w 165245"/>
                      <a:gd name="connsiteY4" fmla="*/ 77025 h 77025"/>
                      <a:gd name="connsiteX5" fmla="*/ 165245 w 165245"/>
                      <a:gd name="connsiteY5" fmla="*/ 77025 h 77025"/>
                      <a:gd name="connsiteX6" fmla="*/ 75111 w 165245"/>
                      <a:gd name="connsiteY6" fmla="*/ 1914 h 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45" h="77025">
                        <a:moveTo>
                          <a:pt x="75111" y="1914"/>
                        </a:moveTo>
                        <a:cubicBezTo>
                          <a:pt x="45067" y="-5597"/>
                          <a:pt x="7511" y="9425"/>
                          <a:pt x="0" y="39470"/>
                        </a:cubicBezTo>
                        <a:cubicBezTo>
                          <a:pt x="0" y="39470"/>
                          <a:pt x="0" y="39470"/>
                          <a:pt x="0" y="39470"/>
                        </a:cubicBezTo>
                        <a:cubicBezTo>
                          <a:pt x="22534" y="16936"/>
                          <a:pt x="60089" y="9425"/>
                          <a:pt x="90134" y="16936"/>
                        </a:cubicBezTo>
                        <a:cubicBezTo>
                          <a:pt x="120178" y="31959"/>
                          <a:pt x="135201" y="46981"/>
                          <a:pt x="157734" y="77025"/>
                        </a:cubicBezTo>
                        <a:cubicBezTo>
                          <a:pt x="157734" y="77025"/>
                          <a:pt x="165245" y="77025"/>
                          <a:pt x="165245" y="77025"/>
                        </a:cubicBezTo>
                        <a:cubicBezTo>
                          <a:pt x="150223" y="39470"/>
                          <a:pt x="120178" y="9425"/>
                          <a:pt x="75111" y="1914"/>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8" name="Freeform: Shape 467">
                    <a:extLst>
                      <a:ext uri="{FF2B5EF4-FFF2-40B4-BE49-F238E27FC236}">
                        <a16:creationId xmlns:a16="http://schemas.microsoft.com/office/drawing/2014/main" id="{3540D0AA-BA0F-4F28-BE44-21FA652ACBEA}"/>
                      </a:ext>
                    </a:extLst>
                  </p:cNvPr>
                  <p:cNvSpPr/>
                  <p:nvPr/>
                </p:nvSpPr>
                <p:spPr>
                  <a:xfrm>
                    <a:off x="7904661" y="5473990"/>
                    <a:ext cx="44845" cy="172756"/>
                  </a:xfrm>
                  <a:custGeom>
                    <a:avLst/>
                    <a:gdLst>
                      <a:gd name="connsiteX0" fmla="*/ 30045 w 44845"/>
                      <a:gd name="connsiteY0" fmla="*/ 0 h 172756"/>
                      <a:gd name="connsiteX1" fmla="*/ 30045 w 44845"/>
                      <a:gd name="connsiteY1" fmla="*/ 0 h 172756"/>
                      <a:gd name="connsiteX2" fmla="*/ 0 w 44845"/>
                      <a:gd name="connsiteY2" fmla="*/ 165245 h 172756"/>
                      <a:gd name="connsiteX3" fmla="*/ 7511 w 44845"/>
                      <a:gd name="connsiteY3" fmla="*/ 172756 h 172756"/>
                      <a:gd name="connsiteX4" fmla="*/ 30045 w 44845"/>
                      <a:gd name="connsiteY4" fmla="*/ 0 h 172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45" h="172756">
                        <a:moveTo>
                          <a:pt x="30045" y="0"/>
                        </a:moveTo>
                        <a:cubicBezTo>
                          <a:pt x="30045" y="0"/>
                          <a:pt x="22533" y="0"/>
                          <a:pt x="30045" y="0"/>
                        </a:cubicBezTo>
                        <a:cubicBezTo>
                          <a:pt x="37556" y="52578"/>
                          <a:pt x="37556" y="120178"/>
                          <a:pt x="0" y="165245"/>
                        </a:cubicBezTo>
                        <a:cubicBezTo>
                          <a:pt x="0" y="172756"/>
                          <a:pt x="0" y="172756"/>
                          <a:pt x="7511" y="172756"/>
                        </a:cubicBezTo>
                        <a:cubicBezTo>
                          <a:pt x="52578" y="135201"/>
                          <a:pt x="52578" y="52578"/>
                          <a:pt x="30045" y="0"/>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9" name="Freeform: Shape 468">
                    <a:extLst>
                      <a:ext uri="{FF2B5EF4-FFF2-40B4-BE49-F238E27FC236}">
                        <a16:creationId xmlns:a16="http://schemas.microsoft.com/office/drawing/2014/main" id="{DFA9DCC4-3799-454F-AAE6-AA73543D7448}"/>
                      </a:ext>
                    </a:extLst>
                  </p:cNvPr>
                  <p:cNvSpPr/>
                  <p:nvPr/>
                </p:nvSpPr>
                <p:spPr>
                  <a:xfrm>
                    <a:off x="9328440" y="4910654"/>
                    <a:ext cx="669252" cy="891732"/>
                  </a:xfrm>
                  <a:custGeom>
                    <a:avLst/>
                    <a:gdLst>
                      <a:gd name="connsiteX0" fmla="*/ 664319 w 669252"/>
                      <a:gd name="connsiteY0" fmla="*/ 871292 h 891732"/>
                      <a:gd name="connsiteX1" fmla="*/ 566674 w 669252"/>
                      <a:gd name="connsiteY1" fmla="*/ 841248 h 891732"/>
                      <a:gd name="connsiteX2" fmla="*/ 574185 w 669252"/>
                      <a:gd name="connsiteY2" fmla="*/ 728581 h 891732"/>
                      <a:gd name="connsiteX3" fmla="*/ 536629 w 669252"/>
                      <a:gd name="connsiteY3" fmla="*/ 600891 h 891732"/>
                      <a:gd name="connsiteX4" fmla="*/ 476540 w 669252"/>
                      <a:gd name="connsiteY4" fmla="*/ 458180 h 891732"/>
                      <a:gd name="connsiteX5" fmla="*/ 318806 w 669252"/>
                      <a:gd name="connsiteY5" fmla="*/ 187779 h 891732"/>
                      <a:gd name="connsiteX6" fmla="*/ 243695 w 669252"/>
                      <a:gd name="connsiteY6" fmla="*/ 105156 h 891732"/>
                      <a:gd name="connsiteX7" fmla="*/ 228673 w 669252"/>
                      <a:gd name="connsiteY7" fmla="*/ 97645 h 891732"/>
                      <a:gd name="connsiteX8" fmla="*/ 93472 w 669252"/>
                      <a:gd name="connsiteY8" fmla="*/ 0 h 891732"/>
                      <a:gd name="connsiteX9" fmla="*/ 93472 w 669252"/>
                      <a:gd name="connsiteY9" fmla="*/ 7511 h 891732"/>
                      <a:gd name="connsiteX10" fmla="*/ 161072 w 669252"/>
                      <a:gd name="connsiteY10" fmla="*/ 60089 h 891732"/>
                      <a:gd name="connsiteX11" fmla="*/ 3338 w 669252"/>
                      <a:gd name="connsiteY11" fmla="*/ 30044 h 891732"/>
                      <a:gd name="connsiteX12" fmla="*/ 3338 w 669252"/>
                      <a:gd name="connsiteY12" fmla="*/ 37556 h 891732"/>
                      <a:gd name="connsiteX13" fmla="*/ 131027 w 669252"/>
                      <a:gd name="connsiteY13" fmla="*/ 67600 h 891732"/>
                      <a:gd name="connsiteX14" fmla="*/ 243695 w 669252"/>
                      <a:gd name="connsiteY14" fmla="*/ 142712 h 891732"/>
                      <a:gd name="connsiteX15" fmla="*/ 326318 w 669252"/>
                      <a:gd name="connsiteY15" fmla="*/ 240356 h 891732"/>
                      <a:gd name="connsiteX16" fmla="*/ 408940 w 669252"/>
                      <a:gd name="connsiteY16" fmla="*/ 390579 h 891732"/>
                      <a:gd name="connsiteX17" fmla="*/ 484052 w 669252"/>
                      <a:gd name="connsiteY17" fmla="*/ 555824 h 891732"/>
                      <a:gd name="connsiteX18" fmla="*/ 536629 w 669252"/>
                      <a:gd name="connsiteY18" fmla="*/ 706047 h 891732"/>
                      <a:gd name="connsiteX19" fmla="*/ 521607 w 669252"/>
                      <a:gd name="connsiteY19" fmla="*/ 788670 h 891732"/>
                      <a:gd name="connsiteX20" fmla="*/ 514096 w 669252"/>
                      <a:gd name="connsiteY20" fmla="*/ 826226 h 891732"/>
                      <a:gd name="connsiteX21" fmla="*/ 656807 w 669252"/>
                      <a:gd name="connsiteY21" fmla="*/ 886315 h 891732"/>
                      <a:gd name="connsiteX22" fmla="*/ 664319 w 669252"/>
                      <a:gd name="connsiteY22" fmla="*/ 871292 h 89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9252" h="891732">
                        <a:moveTo>
                          <a:pt x="664319" y="871292"/>
                        </a:moveTo>
                        <a:cubicBezTo>
                          <a:pt x="626763" y="878803"/>
                          <a:pt x="589208" y="863781"/>
                          <a:pt x="566674" y="841248"/>
                        </a:cubicBezTo>
                        <a:cubicBezTo>
                          <a:pt x="514096" y="803692"/>
                          <a:pt x="581696" y="766136"/>
                          <a:pt x="574185" y="728581"/>
                        </a:cubicBezTo>
                        <a:cubicBezTo>
                          <a:pt x="574185" y="683514"/>
                          <a:pt x="551652" y="645958"/>
                          <a:pt x="536629" y="600891"/>
                        </a:cubicBezTo>
                        <a:cubicBezTo>
                          <a:pt x="521607" y="548313"/>
                          <a:pt x="499074" y="503246"/>
                          <a:pt x="476540" y="458180"/>
                        </a:cubicBezTo>
                        <a:cubicBezTo>
                          <a:pt x="431473" y="360535"/>
                          <a:pt x="386406" y="270401"/>
                          <a:pt x="318806" y="187779"/>
                        </a:cubicBezTo>
                        <a:cubicBezTo>
                          <a:pt x="296273" y="157734"/>
                          <a:pt x="266228" y="127689"/>
                          <a:pt x="243695" y="105156"/>
                        </a:cubicBezTo>
                        <a:cubicBezTo>
                          <a:pt x="243695" y="105156"/>
                          <a:pt x="236184" y="97645"/>
                          <a:pt x="228673" y="97645"/>
                        </a:cubicBezTo>
                        <a:cubicBezTo>
                          <a:pt x="183606" y="60089"/>
                          <a:pt x="138539" y="22533"/>
                          <a:pt x="93472" y="0"/>
                        </a:cubicBezTo>
                        <a:cubicBezTo>
                          <a:pt x="93472" y="0"/>
                          <a:pt x="85961" y="0"/>
                          <a:pt x="93472" y="7511"/>
                        </a:cubicBezTo>
                        <a:cubicBezTo>
                          <a:pt x="116005" y="22533"/>
                          <a:pt x="138539" y="45067"/>
                          <a:pt x="161072" y="60089"/>
                        </a:cubicBezTo>
                        <a:cubicBezTo>
                          <a:pt x="108494" y="37556"/>
                          <a:pt x="55916" y="30044"/>
                          <a:pt x="3338" y="30044"/>
                        </a:cubicBezTo>
                        <a:cubicBezTo>
                          <a:pt x="3338" y="30044"/>
                          <a:pt x="-4173" y="37556"/>
                          <a:pt x="3338" y="37556"/>
                        </a:cubicBezTo>
                        <a:cubicBezTo>
                          <a:pt x="48405" y="45067"/>
                          <a:pt x="93472" y="52578"/>
                          <a:pt x="131027" y="67600"/>
                        </a:cubicBezTo>
                        <a:cubicBezTo>
                          <a:pt x="176095" y="82622"/>
                          <a:pt x="206139" y="120178"/>
                          <a:pt x="243695" y="142712"/>
                        </a:cubicBezTo>
                        <a:cubicBezTo>
                          <a:pt x="273739" y="172756"/>
                          <a:pt x="296273" y="210312"/>
                          <a:pt x="326318" y="240356"/>
                        </a:cubicBezTo>
                        <a:cubicBezTo>
                          <a:pt x="356362" y="285423"/>
                          <a:pt x="386406" y="338001"/>
                          <a:pt x="408940" y="390579"/>
                        </a:cubicBezTo>
                        <a:cubicBezTo>
                          <a:pt x="431473" y="443157"/>
                          <a:pt x="461518" y="495735"/>
                          <a:pt x="484052" y="555824"/>
                        </a:cubicBezTo>
                        <a:cubicBezTo>
                          <a:pt x="506585" y="608402"/>
                          <a:pt x="521607" y="653469"/>
                          <a:pt x="536629" y="706047"/>
                        </a:cubicBezTo>
                        <a:cubicBezTo>
                          <a:pt x="544140" y="743603"/>
                          <a:pt x="529118" y="758625"/>
                          <a:pt x="521607" y="788670"/>
                        </a:cubicBezTo>
                        <a:cubicBezTo>
                          <a:pt x="514096" y="796181"/>
                          <a:pt x="514096" y="811203"/>
                          <a:pt x="514096" y="826226"/>
                        </a:cubicBezTo>
                        <a:cubicBezTo>
                          <a:pt x="529118" y="886315"/>
                          <a:pt x="604230" y="901337"/>
                          <a:pt x="656807" y="886315"/>
                        </a:cubicBezTo>
                        <a:cubicBezTo>
                          <a:pt x="671830" y="878803"/>
                          <a:pt x="671830" y="871292"/>
                          <a:pt x="664319" y="871292"/>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07" name="Graphic 2">
                <a:extLst>
                  <a:ext uri="{FF2B5EF4-FFF2-40B4-BE49-F238E27FC236}">
                    <a16:creationId xmlns:a16="http://schemas.microsoft.com/office/drawing/2014/main" id="{1AC30A5E-B95C-4127-9114-443AF78FC70E}"/>
                  </a:ext>
                </a:extLst>
              </p:cNvPr>
              <p:cNvGrpSpPr/>
              <p:nvPr/>
            </p:nvGrpSpPr>
            <p:grpSpPr>
              <a:xfrm>
                <a:off x="7167990" y="5233633"/>
                <a:ext cx="736671" cy="592604"/>
                <a:chOff x="7167990" y="5233633"/>
                <a:chExt cx="736671" cy="592604"/>
              </a:xfrm>
            </p:grpSpPr>
            <p:grpSp>
              <p:nvGrpSpPr>
                <p:cNvPr id="434" name="Graphic 2">
                  <a:extLst>
                    <a:ext uri="{FF2B5EF4-FFF2-40B4-BE49-F238E27FC236}">
                      <a16:creationId xmlns:a16="http://schemas.microsoft.com/office/drawing/2014/main" id="{2DE2A28B-6160-40FA-A96D-7C70C612080C}"/>
                    </a:ext>
                  </a:extLst>
                </p:cNvPr>
                <p:cNvGrpSpPr/>
                <p:nvPr/>
              </p:nvGrpSpPr>
              <p:grpSpPr>
                <a:xfrm>
                  <a:off x="7167990" y="5233633"/>
                  <a:ext cx="736671" cy="592604"/>
                  <a:chOff x="7167990" y="5233633"/>
                  <a:chExt cx="736671" cy="592604"/>
                </a:xfrm>
              </p:grpSpPr>
              <p:grpSp>
                <p:nvGrpSpPr>
                  <p:cNvPr id="436" name="Graphic 2">
                    <a:extLst>
                      <a:ext uri="{FF2B5EF4-FFF2-40B4-BE49-F238E27FC236}">
                        <a16:creationId xmlns:a16="http://schemas.microsoft.com/office/drawing/2014/main" id="{3C39102C-9E27-4328-B942-E2B4E034B95B}"/>
                      </a:ext>
                    </a:extLst>
                  </p:cNvPr>
                  <p:cNvGrpSpPr/>
                  <p:nvPr/>
                </p:nvGrpSpPr>
                <p:grpSpPr>
                  <a:xfrm>
                    <a:off x="7167990" y="5238186"/>
                    <a:ext cx="736671" cy="585071"/>
                    <a:chOff x="7167990" y="5238186"/>
                    <a:chExt cx="736671" cy="585071"/>
                  </a:xfrm>
                </p:grpSpPr>
                <p:sp>
                  <p:nvSpPr>
                    <p:cNvPr id="445" name="Freeform: Shape 444">
                      <a:extLst>
                        <a:ext uri="{FF2B5EF4-FFF2-40B4-BE49-F238E27FC236}">
                          <a16:creationId xmlns:a16="http://schemas.microsoft.com/office/drawing/2014/main" id="{05DF92B2-EDC3-4856-8BAC-45FF246075AE}"/>
                        </a:ext>
                      </a:extLst>
                    </p:cNvPr>
                    <p:cNvSpPr/>
                    <p:nvPr/>
                  </p:nvSpPr>
                  <p:spPr>
                    <a:xfrm>
                      <a:off x="7182949" y="5238186"/>
                      <a:ext cx="721711" cy="585071"/>
                    </a:xfrm>
                    <a:custGeom>
                      <a:avLst/>
                      <a:gdLst>
                        <a:gd name="connsiteX0" fmla="*/ 669134 w 721711"/>
                        <a:gd name="connsiteY0" fmla="*/ 243315 h 585071"/>
                        <a:gd name="connsiteX1" fmla="*/ 548956 w 721711"/>
                        <a:gd name="connsiteY1" fmla="*/ 100603 h 585071"/>
                        <a:gd name="connsiteX2" fmla="*/ 533933 w 721711"/>
                        <a:gd name="connsiteY2" fmla="*/ 108114 h 585071"/>
                        <a:gd name="connsiteX3" fmla="*/ 413755 w 721711"/>
                        <a:gd name="connsiteY3" fmla="*/ 85581 h 585071"/>
                        <a:gd name="connsiteX4" fmla="*/ 240999 w 721711"/>
                        <a:gd name="connsiteY4" fmla="*/ 10470 h 585071"/>
                        <a:gd name="connsiteX5" fmla="*/ 120821 w 721711"/>
                        <a:gd name="connsiteY5" fmla="*/ 17981 h 585071"/>
                        <a:gd name="connsiteX6" fmla="*/ 105798 w 721711"/>
                        <a:gd name="connsiteY6" fmla="*/ 48025 h 585071"/>
                        <a:gd name="connsiteX7" fmla="*/ 83265 w 721711"/>
                        <a:gd name="connsiteY7" fmla="*/ 55536 h 585071"/>
                        <a:gd name="connsiteX8" fmla="*/ 53220 w 721711"/>
                        <a:gd name="connsiteY8" fmla="*/ 115625 h 585071"/>
                        <a:gd name="connsiteX9" fmla="*/ 90776 w 721711"/>
                        <a:gd name="connsiteY9" fmla="*/ 168204 h 585071"/>
                        <a:gd name="connsiteX10" fmla="*/ 642 w 721711"/>
                        <a:gd name="connsiteY10" fmla="*/ 235804 h 585071"/>
                        <a:gd name="connsiteX11" fmla="*/ 128332 w 721711"/>
                        <a:gd name="connsiteY11" fmla="*/ 295893 h 585071"/>
                        <a:gd name="connsiteX12" fmla="*/ 180910 w 721711"/>
                        <a:gd name="connsiteY12" fmla="*/ 295893 h 585071"/>
                        <a:gd name="connsiteX13" fmla="*/ 165887 w 721711"/>
                        <a:gd name="connsiteY13" fmla="*/ 303404 h 585071"/>
                        <a:gd name="connsiteX14" fmla="*/ 53220 w 721711"/>
                        <a:gd name="connsiteY14" fmla="*/ 378515 h 585071"/>
                        <a:gd name="connsiteX15" fmla="*/ 90776 w 721711"/>
                        <a:gd name="connsiteY15" fmla="*/ 423582 h 585071"/>
                        <a:gd name="connsiteX16" fmla="*/ 225977 w 721711"/>
                        <a:gd name="connsiteY16" fmla="*/ 386027 h 585071"/>
                        <a:gd name="connsiteX17" fmla="*/ 413755 w 721711"/>
                        <a:gd name="connsiteY17" fmla="*/ 423582 h 585071"/>
                        <a:gd name="connsiteX18" fmla="*/ 391222 w 721711"/>
                        <a:gd name="connsiteY18" fmla="*/ 461138 h 585071"/>
                        <a:gd name="connsiteX19" fmla="*/ 353666 w 721711"/>
                        <a:gd name="connsiteY19" fmla="*/ 506205 h 585071"/>
                        <a:gd name="connsiteX20" fmla="*/ 383711 w 721711"/>
                        <a:gd name="connsiteY20" fmla="*/ 573805 h 585071"/>
                        <a:gd name="connsiteX21" fmla="*/ 458822 w 721711"/>
                        <a:gd name="connsiteY21" fmla="*/ 573805 h 585071"/>
                        <a:gd name="connsiteX22" fmla="*/ 533933 w 721711"/>
                        <a:gd name="connsiteY22" fmla="*/ 498694 h 585071"/>
                        <a:gd name="connsiteX23" fmla="*/ 556467 w 721711"/>
                        <a:gd name="connsiteY23" fmla="*/ 461138 h 585071"/>
                        <a:gd name="connsiteX24" fmla="*/ 616556 w 721711"/>
                        <a:gd name="connsiteY24" fmla="*/ 416071 h 585071"/>
                        <a:gd name="connsiteX25" fmla="*/ 646601 w 721711"/>
                        <a:gd name="connsiteY25" fmla="*/ 408560 h 585071"/>
                        <a:gd name="connsiteX26" fmla="*/ 721712 w 721711"/>
                        <a:gd name="connsiteY26" fmla="*/ 355982 h 585071"/>
                        <a:gd name="connsiteX27" fmla="*/ 669134 w 721711"/>
                        <a:gd name="connsiteY27" fmla="*/ 243315 h 58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21711" h="585071">
                          <a:moveTo>
                            <a:pt x="669134" y="243315"/>
                          </a:moveTo>
                          <a:cubicBezTo>
                            <a:pt x="646601" y="198248"/>
                            <a:pt x="601534" y="130648"/>
                            <a:pt x="548956" y="100603"/>
                          </a:cubicBezTo>
                          <a:cubicBezTo>
                            <a:pt x="541444" y="100603"/>
                            <a:pt x="541444" y="108114"/>
                            <a:pt x="533933" y="108114"/>
                          </a:cubicBezTo>
                          <a:cubicBezTo>
                            <a:pt x="488867" y="123137"/>
                            <a:pt x="458822" y="108114"/>
                            <a:pt x="413755" y="85581"/>
                          </a:cubicBezTo>
                          <a:cubicBezTo>
                            <a:pt x="361177" y="48025"/>
                            <a:pt x="301088" y="25492"/>
                            <a:pt x="240999" y="10470"/>
                          </a:cubicBezTo>
                          <a:cubicBezTo>
                            <a:pt x="203443" y="-4553"/>
                            <a:pt x="158376" y="-4553"/>
                            <a:pt x="120821" y="17981"/>
                          </a:cubicBezTo>
                          <a:cubicBezTo>
                            <a:pt x="105798" y="25492"/>
                            <a:pt x="105798" y="33003"/>
                            <a:pt x="105798" y="48025"/>
                          </a:cubicBezTo>
                          <a:cubicBezTo>
                            <a:pt x="98287" y="48025"/>
                            <a:pt x="90776" y="48025"/>
                            <a:pt x="83265" y="55536"/>
                          </a:cubicBezTo>
                          <a:cubicBezTo>
                            <a:pt x="60731" y="63047"/>
                            <a:pt x="45709" y="93092"/>
                            <a:pt x="53220" y="115625"/>
                          </a:cubicBezTo>
                          <a:cubicBezTo>
                            <a:pt x="60731" y="138159"/>
                            <a:pt x="75754" y="153181"/>
                            <a:pt x="90776" y="168204"/>
                          </a:cubicBezTo>
                          <a:cubicBezTo>
                            <a:pt x="53220" y="168204"/>
                            <a:pt x="-6869" y="183226"/>
                            <a:pt x="642" y="235804"/>
                          </a:cubicBezTo>
                          <a:cubicBezTo>
                            <a:pt x="642" y="280871"/>
                            <a:pt x="90776" y="295893"/>
                            <a:pt x="128332" y="295893"/>
                          </a:cubicBezTo>
                          <a:cubicBezTo>
                            <a:pt x="143354" y="295893"/>
                            <a:pt x="158376" y="295893"/>
                            <a:pt x="180910" y="295893"/>
                          </a:cubicBezTo>
                          <a:cubicBezTo>
                            <a:pt x="173399" y="295893"/>
                            <a:pt x="165887" y="295893"/>
                            <a:pt x="165887" y="303404"/>
                          </a:cubicBezTo>
                          <a:cubicBezTo>
                            <a:pt x="128332" y="318426"/>
                            <a:pt x="68242" y="340960"/>
                            <a:pt x="53220" y="378515"/>
                          </a:cubicBezTo>
                          <a:cubicBezTo>
                            <a:pt x="45709" y="401049"/>
                            <a:pt x="68242" y="423582"/>
                            <a:pt x="90776" y="423582"/>
                          </a:cubicBezTo>
                          <a:cubicBezTo>
                            <a:pt x="143354" y="438605"/>
                            <a:pt x="180910" y="408560"/>
                            <a:pt x="225977" y="386027"/>
                          </a:cubicBezTo>
                          <a:cubicBezTo>
                            <a:pt x="293577" y="355982"/>
                            <a:pt x="353666" y="386027"/>
                            <a:pt x="413755" y="423582"/>
                          </a:cubicBezTo>
                          <a:cubicBezTo>
                            <a:pt x="406244" y="438605"/>
                            <a:pt x="398733" y="446116"/>
                            <a:pt x="391222" y="461138"/>
                          </a:cubicBezTo>
                          <a:cubicBezTo>
                            <a:pt x="376199" y="476160"/>
                            <a:pt x="361177" y="491183"/>
                            <a:pt x="353666" y="506205"/>
                          </a:cubicBezTo>
                          <a:cubicBezTo>
                            <a:pt x="338644" y="528738"/>
                            <a:pt x="368688" y="558783"/>
                            <a:pt x="383711" y="573805"/>
                          </a:cubicBezTo>
                          <a:cubicBezTo>
                            <a:pt x="406244" y="588827"/>
                            <a:pt x="436289" y="588827"/>
                            <a:pt x="458822" y="573805"/>
                          </a:cubicBezTo>
                          <a:cubicBezTo>
                            <a:pt x="488867" y="551272"/>
                            <a:pt x="511400" y="528738"/>
                            <a:pt x="533933" y="498694"/>
                          </a:cubicBezTo>
                          <a:cubicBezTo>
                            <a:pt x="541444" y="491183"/>
                            <a:pt x="548956" y="476160"/>
                            <a:pt x="556467" y="461138"/>
                          </a:cubicBezTo>
                          <a:cubicBezTo>
                            <a:pt x="586511" y="453627"/>
                            <a:pt x="601534" y="438605"/>
                            <a:pt x="616556" y="416071"/>
                          </a:cubicBezTo>
                          <a:cubicBezTo>
                            <a:pt x="624067" y="416071"/>
                            <a:pt x="631578" y="416071"/>
                            <a:pt x="646601" y="408560"/>
                          </a:cubicBezTo>
                          <a:cubicBezTo>
                            <a:pt x="676645" y="401049"/>
                            <a:pt x="699179" y="378515"/>
                            <a:pt x="721712" y="355982"/>
                          </a:cubicBezTo>
                          <a:cubicBezTo>
                            <a:pt x="691667" y="310915"/>
                            <a:pt x="684156" y="280871"/>
                            <a:pt x="669134" y="243315"/>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6" name="Freeform: Shape 445">
                      <a:extLst>
                        <a:ext uri="{FF2B5EF4-FFF2-40B4-BE49-F238E27FC236}">
                          <a16:creationId xmlns:a16="http://schemas.microsoft.com/office/drawing/2014/main" id="{29AF1C81-F0A7-4B73-B6FE-A800355BDFA3}"/>
                        </a:ext>
                      </a:extLst>
                    </p:cNvPr>
                    <p:cNvSpPr/>
                    <p:nvPr/>
                  </p:nvSpPr>
                  <p:spPr>
                    <a:xfrm>
                      <a:off x="7167990" y="5238186"/>
                      <a:ext cx="714137" cy="581316"/>
                    </a:xfrm>
                    <a:custGeom>
                      <a:avLst/>
                      <a:gdLst>
                        <a:gd name="connsiteX0" fmla="*/ 421203 w 714137"/>
                        <a:gd name="connsiteY0" fmla="*/ 581316 h 581316"/>
                        <a:gd name="connsiteX1" fmla="*/ 421203 w 714137"/>
                        <a:gd name="connsiteY1" fmla="*/ 581316 h 581316"/>
                        <a:gd name="connsiteX2" fmla="*/ 383648 w 714137"/>
                        <a:gd name="connsiteY2" fmla="*/ 566294 h 581316"/>
                        <a:gd name="connsiteX3" fmla="*/ 353603 w 714137"/>
                        <a:gd name="connsiteY3" fmla="*/ 491183 h 581316"/>
                        <a:gd name="connsiteX4" fmla="*/ 383648 w 714137"/>
                        <a:gd name="connsiteY4" fmla="*/ 453627 h 581316"/>
                        <a:gd name="connsiteX5" fmla="*/ 391159 w 714137"/>
                        <a:gd name="connsiteY5" fmla="*/ 446116 h 581316"/>
                        <a:gd name="connsiteX6" fmla="*/ 413692 w 714137"/>
                        <a:gd name="connsiteY6" fmla="*/ 416071 h 581316"/>
                        <a:gd name="connsiteX7" fmla="*/ 413692 w 714137"/>
                        <a:gd name="connsiteY7" fmla="*/ 416071 h 581316"/>
                        <a:gd name="connsiteX8" fmla="*/ 293514 w 714137"/>
                        <a:gd name="connsiteY8" fmla="*/ 378515 h 581316"/>
                        <a:gd name="connsiteX9" fmla="*/ 240936 w 714137"/>
                        <a:gd name="connsiteY9" fmla="*/ 393538 h 581316"/>
                        <a:gd name="connsiteX10" fmla="*/ 218402 w 714137"/>
                        <a:gd name="connsiteY10" fmla="*/ 401049 h 581316"/>
                        <a:gd name="connsiteX11" fmla="*/ 120758 w 714137"/>
                        <a:gd name="connsiteY11" fmla="*/ 431094 h 581316"/>
                        <a:gd name="connsiteX12" fmla="*/ 90713 w 714137"/>
                        <a:gd name="connsiteY12" fmla="*/ 431094 h 581316"/>
                        <a:gd name="connsiteX13" fmla="*/ 53157 w 714137"/>
                        <a:gd name="connsiteY13" fmla="*/ 401049 h 581316"/>
                        <a:gd name="connsiteX14" fmla="*/ 53157 w 714137"/>
                        <a:gd name="connsiteY14" fmla="*/ 371004 h 581316"/>
                        <a:gd name="connsiteX15" fmla="*/ 143291 w 714137"/>
                        <a:gd name="connsiteY15" fmla="*/ 303404 h 581316"/>
                        <a:gd name="connsiteX16" fmla="*/ 135780 w 714137"/>
                        <a:gd name="connsiteY16" fmla="*/ 303404 h 581316"/>
                        <a:gd name="connsiteX17" fmla="*/ 579 w 714137"/>
                        <a:gd name="connsiteY17" fmla="*/ 235804 h 581316"/>
                        <a:gd name="connsiteX18" fmla="*/ 83202 w 714137"/>
                        <a:gd name="connsiteY18" fmla="*/ 168204 h 581316"/>
                        <a:gd name="connsiteX19" fmla="*/ 53157 w 714137"/>
                        <a:gd name="connsiteY19" fmla="*/ 123137 h 581316"/>
                        <a:gd name="connsiteX20" fmla="*/ 90713 w 714137"/>
                        <a:gd name="connsiteY20" fmla="*/ 55536 h 581316"/>
                        <a:gd name="connsiteX21" fmla="*/ 105735 w 714137"/>
                        <a:gd name="connsiteY21" fmla="*/ 48025 h 581316"/>
                        <a:gd name="connsiteX22" fmla="*/ 128269 w 714137"/>
                        <a:gd name="connsiteY22" fmla="*/ 17981 h 581316"/>
                        <a:gd name="connsiteX23" fmla="*/ 255958 w 714137"/>
                        <a:gd name="connsiteY23" fmla="*/ 10470 h 581316"/>
                        <a:gd name="connsiteX24" fmla="*/ 428715 w 714137"/>
                        <a:gd name="connsiteY24" fmla="*/ 85581 h 581316"/>
                        <a:gd name="connsiteX25" fmla="*/ 503826 w 714137"/>
                        <a:gd name="connsiteY25" fmla="*/ 115625 h 581316"/>
                        <a:gd name="connsiteX26" fmla="*/ 533870 w 714137"/>
                        <a:gd name="connsiteY26" fmla="*/ 108114 h 581316"/>
                        <a:gd name="connsiteX27" fmla="*/ 548893 w 714137"/>
                        <a:gd name="connsiteY27" fmla="*/ 100603 h 581316"/>
                        <a:gd name="connsiteX28" fmla="*/ 548893 w 714137"/>
                        <a:gd name="connsiteY28" fmla="*/ 100603 h 581316"/>
                        <a:gd name="connsiteX29" fmla="*/ 556404 w 714137"/>
                        <a:gd name="connsiteY29" fmla="*/ 100603 h 581316"/>
                        <a:gd name="connsiteX30" fmla="*/ 676582 w 714137"/>
                        <a:gd name="connsiteY30" fmla="*/ 243315 h 581316"/>
                        <a:gd name="connsiteX31" fmla="*/ 714138 w 714137"/>
                        <a:gd name="connsiteY31" fmla="*/ 348471 h 581316"/>
                        <a:gd name="connsiteX32" fmla="*/ 714138 w 714137"/>
                        <a:gd name="connsiteY32" fmla="*/ 355982 h 581316"/>
                        <a:gd name="connsiteX33" fmla="*/ 639027 w 714137"/>
                        <a:gd name="connsiteY33" fmla="*/ 408560 h 581316"/>
                        <a:gd name="connsiteX34" fmla="*/ 624004 w 714137"/>
                        <a:gd name="connsiteY34" fmla="*/ 408560 h 581316"/>
                        <a:gd name="connsiteX35" fmla="*/ 616493 w 714137"/>
                        <a:gd name="connsiteY35" fmla="*/ 408560 h 581316"/>
                        <a:gd name="connsiteX36" fmla="*/ 556404 w 714137"/>
                        <a:gd name="connsiteY36" fmla="*/ 453627 h 581316"/>
                        <a:gd name="connsiteX37" fmla="*/ 533870 w 714137"/>
                        <a:gd name="connsiteY37" fmla="*/ 483672 h 581316"/>
                        <a:gd name="connsiteX38" fmla="*/ 458759 w 714137"/>
                        <a:gd name="connsiteY38" fmla="*/ 558783 h 581316"/>
                        <a:gd name="connsiteX39" fmla="*/ 421203 w 714137"/>
                        <a:gd name="connsiteY39" fmla="*/ 581316 h 581316"/>
                        <a:gd name="connsiteX40" fmla="*/ 286003 w 714137"/>
                        <a:gd name="connsiteY40" fmla="*/ 355982 h 581316"/>
                        <a:gd name="connsiteX41" fmla="*/ 413692 w 714137"/>
                        <a:gd name="connsiteY41" fmla="*/ 401049 h 581316"/>
                        <a:gd name="connsiteX42" fmla="*/ 421203 w 714137"/>
                        <a:gd name="connsiteY42" fmla="*/ 408560 h 581316"/>
                        <a:gd name="connsiteX43" fmla="*/ 428715 w 714137"/>
                        <a:gd name="connsiteY43" fmla="*/ 416071 h 581316"/>
                        <a:gd name="connsiteX44" fmla="*/ 428715 w 714137"/>
                        <a:gd name="connsiteY44" fmla="*/ 423582 h 581316"/>
                        <a:gd name="connsiteX45" fmla="*/ 398670 w 714137"/>
                        <a:gd name="connsiteY45" fmla="*/ 461138 h 581316"/>
                        <a:gd name="connsiteX46" fmla="*/ 391159 w 714137"/>
                        <a:gd name="connsiteY46" fmla="*/ 468649 h 581316"/>
                        <a:gd name="connsiteX47" fmla="*/ 361114 w 714137"/>
                        <a:gd name="connsiteY47" fmla="*/ 506205 h 581316"/>
                        <a:gd name="connsiteX48" fmla="*/ 391159 w 714137"/>
                        <a:gd name="connsiteY48" fmla="*/ 558783 h 581316"/>
                        <a:gd name="connsiteX49" fmla="*/ 458759 w 714137"/>
                        <a:gd name="connsiteY49" fmla="*/ 558783 h 581316"/>
                        <a:gd name="connsiteX50" fmla="*/ 526359 w 714137"/>
                        <a:gd name="connsiteY50" fmla="*/ 483672 h 581316"/>
                        <a:gd name="connsiteX51" fmla="*/ 541382 w 714137"/>
                        <a:gd name="connsiteY51" fmla="*/ 453627 h 581316"/>
                        <a:gd name="connsiteX52" fmla="*/ 541382 w 714137"/>
                        <a:gd name="connsiteY52" fmla="*/ 453627 h 581316"/>
                        <a:gd name="connsiteX53" fmla="*/ 548893 w 714137"/>
                        <a:gd name="connsiteY53" fmla="*/ 446116 h 581316"/>
                        <a:gd name="connsiteX54" fmla="*/ 608982 w 714137"/>
                        <a:gd name="connsiteY54" fmla="*/ 408560 h 581316"/>
                        <a:gd name="connsiteX55" fmla="*/ 616493 w 714137"/>
                        <a:gd name="connsiteY55" fmla="*/ 408560 h 581316"/>
                        <a:gd name="connsiteX56" fmla="*/ 624004 w 714137"/>
                        <a:gd name="connsiteY56" fmla="*/ 408560 h 581316"/>
                        <a:gd name="connsiteX57" fmla="*/ 639027 w 714137"/>
                        <a:gd name="connsiteY57" fmla="*/ 408560 h 581316"/>
                        <a:gd name="connsiteX58" fmla="*/ 706627 w 714137"/>
                        <a:gd name="connsiteY58" fmla="*/ 363493 h 581316"/>
                        <a:gd name="connsiteX59" fmla="*/ 669071 w 714137"/>
                        <a:gd name="connsiteY59" fmla="*/ 265848 h 581316"/>
                        <a:gd name="connsiteX60" fmla="*/ 556404 w 714137"/>
                        <a:gd name="connsiteY60" fmla="*/ 130648 h 581316"/>
                        <a:gd name="connsiteX61" fmla="*/ 541382 w 714137"/>
                        <a:gd name="connsiteY61" fmla="*/ 138159 h 581316"/>
                        <a:gd name="connsiteX62" fmla="*/ 503826 w 714137"/>
                        <a:gd name="connsiteY62" fmla="*/ 145670 h 581316"/>
                        <a:gd name="connsiteX63" fmla="*/ 421203 w 714137"/>
                        <a:gd name="connsiteY63" fmla="*/ 108114 h 581316"/>
                        <a:gd name="connsiteX64" fmla="*/ 248447 w 714137"/>
                        <a:gd name="connsiteY64" fmla="*/ 33003 h 581316"/>
                        <a:gd name="connsiteX65" fmla="*/ 128269 w 714137"/>
                        <a:gd name="connsiteY65" fmla="*/ 33003 h 581316"/>
                        <a:gd name="connsiteX66" fmla="*/ 113247 w 714137"/>
                        <a:gd name="connsiteY66" fmla="*/ 55536 h 581316"/>
                        <a:gd name="connsiteX67" fmla="*/ 105735 w 714137"/>
                        <a:gd name="connsiteY67" fmla="*/ 63047 h 581316"/>
                        <a:gd name="connsiteX68" fmla="*/ 83202 w 714137"/>
                        <a:gd name="connsiteY68" fmla="*/ 70559 h 581316"/>
                        <a:gd name="connsiteX69" fmla="*/ 53157 w 714137"/>
                        <a:gd name="connsiteY69" fmla="*/ 115625 h 581316"/>
                        <a:gd name="connsiteX70" fmla="*/ 90713 w 714137"/>
                        <a:gd name="connsiteY70" fmla="*/ 160693 h 581316"/>
                        <a:gd name="connsiteX71" fmla="*/ 90713 w 714137"/>
                        <a:gd name="connsiteY71" fmla="*/ 168204 h 581316"/>
                        <a:gd name="connsiteX72" fmla="*/ 83202 w 714137"/>
                        <a:gd name="connsiteY72" fmla="*/ 175715 h 581316"/>
                        <a:gd name="connsiteX73" fmla="*/ 579 w 714137"/>
                        <a:gd name="connsiteY73" fmla="*/ 228293 h 581316"/>
                        <a:gd name="connsiteX74" fmla="*/ 120758 w 714137"/>
                        <a:gd name="connsiteY74" fmla="*/ 280871 h 581316"/>
                        <a:gd name="connsiteX75" fmla="*/ 150802 w 714137"/>
                        <a:gd name="connsiteY75" fmla="*/ 280871 h 581316"/>
                        <a:gd name="connsiteX76" fmla="*/ 173336 w 714137"/>
                        <a:gd name="connsiteY76" fmla="*/ 280871 h 581316"/>
                        <a:gd name="connsiteX77" fmla="*/ 180847 w 714137"/>
                        <a:gd name="connsiteY77" fmla="*/ 288382 h 581316"/>
                        <a:gd name="connsiteX78" fmla="*/ 173336 w 714137"/>
                        <a:gd name="connsiteY78" fmla="*/ 295893 h 581316"/>
                        <a:gd name="connsiteX79" fmla="*/ 158313 w 714137"/>
                        <a:gd name="connsiteY79" fmla="*/ 303404 h 581316"/>
                        <a:gd name="connsiteX80" fmla="*/ 53157 w 714137"/>
                        <a:gd name="connsiteY80" fmla="*/ 371004 h 581316"/>
                        <a:gd name="connsiteX81" fmla="*/ 53157 w 714137"/>
                        <a:gd name="connsiteY81" fmla="*/ 386027 h 581316"/>
                        <a:gd name="connsiteX82" fmla="*/ 83202 w 714137"/>
                        <a:gd name="connsiteY82" fmla="*/ 408560 h 581316"/>
                        <a:gd name="connsiteX83" fmla="*/ 105735 w 714137"/>
                        <a:gd name="connsiteY83" fmla="*/ 408560 h 581316"/>
                        <a:gd name="connsiteX84" fmla="*/ 195869 w 714137"/>
                        <a:gd name="connsiteY84" fmla="*/ 378515 h 581316"/>
                        <a:gd name="connsiteX85" fmla="*/ 218402 w 714137"/>
                        <a:gd name="connsiteY85" fmla="*/ 371004 h 581316"/>
                        <a:gd name="connsiteX86" fmla="*/ 286003 w 714137"/>
                        <a:gd name="connsiteY86" fmla="*/ 355982 h 58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14137" h="581316">
                          <a:moveTo>
                            <a:pt x="421203" y="581316"/>
                          </a:moveTo>
                          <a:lnTo>
                            <a:pt x="421203" y="581316"/>
                          </a:lnTo>
                          <a:cubicBezTo>
                            <a:pt x="406181" y="581316"/>
                            <a:pt x="391159" y="573805"/>
                            <a:pt x="383648" y="566294"/>
                          </a:cubicBezTo>
                          <a:cubicBezTo>
                            <a:pt x="361114" y="551272"/>
                            <a:pt x="338581" y="521227"/>
                            <a:pt x="353603" y="491183"/>
                          </a:cubicBezTo>
                          <a:cubicBezTo>
                            <a:pt x="361114" y="476160"/>
                            <a:pt x="368625" y="461138"/>
                            <a:pt x="383648" y="453627"/>
                          </a:cubicBezTo>
                          <a:cubicBezTo>
                            <a:pt x="383648" y="453627"/>
                            <a:pt x="391159" y="446116"/>
                            <a:pt x="391159" y="446116"/>
                          </a:cubicBezTo>
                          <a:cubicBezTo>
                            <a:pt x="398670" y="438605"/>
                            <a:pt x="406181" y="431094"/>
                            <a:pt x="413692" y="416071"/>
                          </a:cubicBezTo>
                          <a:lnTo>
                            <a:pt x="413692" y="416071"/>
                          </a:lnTo>
                          <a:cubicBezTo>
                            <a:pt x="376137" y="393538"/>
                            <a:pt x="338581" y="378515"/>
                            <a:pt x="293514" y="378515"/>
                          </a:cubicBezTo>
                          <a:cubicBezTo>
                            <a:pt x="278492" y="378515"/>
                            <a:pt x="255958" y="378515"/>
                            <a:pt x="240936" y="393538"/>
                          </a:cubicBezTo>
                          <a:cubicBezTo>
                            <a:pt x="233425" y="393538"/>
                            <a:pt x="225914" y="401049"/>
                            <a:pt x="218402" y="401049"/>
                          </a:cubicBezTo>
                          <a:cubicBezTo>
                            <a:pt x="188358" y="416071"/>
                            <a:pt x="158313" y="431094"/>
                            <a:pt x="120758" y="431094"/>
                          </a:cubicBezTo>
                          <a:cubicBezTo>
                            <a:pt x="113247" y="431094"/>
                            <a:pt x="105735" y="431094"/>
                            <a:pt x="90713" y="431094"/>
                          </a:cubicBezTo>
                          <a:cubicBezTo>
                            <a:pt x="75691" y="431094"/>
                            <a:pt x="60668" y="416071"/>
                            <a:pt x="53157" y="401049"/>
                          </a:cubicBezTo>
                          <a:cubicBezTo>
                            <a:pt x="45646" y="393538"/>
                            <a:pt x="45646" y="378515"/>
                            <a:pt x="53157" y="371004"/>
                          </a:cubicBezTo>
                          <a:cubicBezTo>
                            <a:pt x="68179" y="333449"/>
                            <a:pt x="105735" y="310915"/>
                            <a:pt x="143291" y="303404"/>
                          </a:cubicBezTo>
                          <a:cubicBezTo>
                            <a:pt x="143291" y="303404"/>
                            <a:pt x="143291" y="303404"/>
                            <a:pt x="135780" y="303404"/>
                          </a:cubicBezTo>
                          <a:cubicBezTo>
                            <a:pt x="98224" y="303404"/>
                            <a:pt x="8090" y="288382"/>
                            <a:pt x="579" y="235804"/>
                          </a:cubicBezTo>
                          <a:cubicBezTo>
                            <a:pt x="579" y="190737"/>
                            <a:pt x="45646" y="168204"/>
                            <a:pt x="83202" y="168204"/>
                          </a:cubicBezTo>
                          <a:cubicBezTo>
                            <a:pt x="68179" y="153181"/>
                            <a:pt x="60668" y="138159"/>
                            <a:pt x="53157" y="123137"/>
                          </a:cubicBezTo>
                          <a:cubicBezTo>
                            <a:pt x="45646" y="93092"/>
                            <a:pt x="68179" y="63047"/>
                            <a:pt x="90713" y="55536"/>
                          </a:cubicBezTo>
                          <a:cubicBezTo>
                            <a:pt x="98224" y="55536"/>
                            <a:pt x="98224" y="55536"/>
                            <a:pt x="105735" y="48025"/>
                          </a:cubicBezTo>
                          <a:cubicBezTo>
                            <a:pt x="105735" y="33003"/>
                            <a:pt x="113247" y="25492"/>
                            <a:pt x="128269" y="17981"/>
                          </a:cubicBezTo>
                          <a:cubicBezTo>
                            <a:pt x="165825" y="-4553"/>
                            <a:pt x="203380" y="-4553"/>
                            <a:pt x="255958" y="10470"/>
                          </a:cubicBezTo>
                          <a:cubicBezTo>
                            <a:pt x="316047" y="25492"/>
                            <a:pt x="376137" y="48025"/>
                            <a:pt x="428715" y="85581"/>
                          </a:cubicBezTo>
                          <a:cubicBezTo>
                            <a:pt x="451248" y="100603"/>
                            <a:pt x="473781" y="115625"/>
                            <a:pt x="503826" y="115625"/>
                          </a:cubicBezTo>
                          <a:cubicBezTo>
                            <a:pt x="511337" y="115625"/>
                            <a:pt x="526359" y="115625"/>
                            <a:pt x="533870" y="108114"/>
                          </a:cubicBezTo>
                          <a:cubicBezTo>
                            <a:pt x="541382" y="108114"/>
                            <a:pt x="541382" y="108114"/>
                            <a:pt x="548893" y="100603"/>
                          </a:cubicBezTo>
                          <a:lnTo>
                            <a:pt x="548893" y="100603"/>
                          </a:lnTo>
                          <a:cubicBezTo>
                            <a:pt x="548893" y="100603"/>
                            <a:pt x="556404" y="100603"/>
                            <a:pt x="556404" y="100603"/>
                          </a:cubicBezTo>
                          <a:cubicBezTo>
                            <a:pt x="608982" y="130648"/>
                            <a:pt x="654049" y="198248"/>
                            <a:pt x="676582" y="243315"/>
                          </a:cubicBezTo>
                          <a:cubicBezTo>
                            <a:pt x="691605" y="273360"/>
                            <a:pt x="706627" y="310915"/>
                            <a:pt x="714138" y="348471"/>
                          </a:cubicBezTo>
                          <a:cubicBezTo>
                            <a:pt x="714138" y="348471"/>
                            <a:pt x="714138" y="355982"/>
                            <a:pt x="714138" y="355982"/>
                          </a:cubicBezTo>
                          <a:cubicBezTo>
                            <a:pt x="699116" y="386027"/>
                            <a:pt x="669071" y="401049"/>
                            <a:pt x="639027" y="408560"/>
                          </a:cubicBezTo>
                          <a:cubicBezTo>
                            <a:pt x="631515" y="408560"/>
                            <a:pt x="624004" y="408560"/>
                            <a:pt x="624004" y="408560"/>
                          </a:cubicBezTo>
                          <a:cubicBezTo>
                            <a:pt x="624004" y="408560"/>
                            <a:pt x="616493" y="408560"/>
                            <a:pt x="616493" y="408560"/>
                          </a:cubicBezTo>
                          <a:cubicBezTo>
                            <a:pt x="601471" y="431094"/>
                            <a:pt x="578937" y="446116"/>
                            <a:pt x="556404" y="453627"/>
                          </a:cubicBezTo>
                          <a:cubicBezTo>
                            <a:pt x="548893" y="461138"/>
                            <a:pt x="541382" y="476160"/>
                            <a:pt x="533870" y="483672"/>
                          </a:cubicBezTo>
                          <a:cubicBezTo>
                            <a:pt x="511337" y="521227"/>
                            <a:pt x="488804" y="543761"/>
                            <a:pt x="458759" y="558783"/>
                          </a:cubicBezTo>
                          <a:cubicBezTo>
                            <a:pt x="451248" y="573805"/>
                            <a:pt x="436226" y="581316"/>
                            <a:pt x="421203" y="581316"/>
                          </a:cubicBezTo>
                          <a:close/>
                          <a:moveTo>
                            <a:pt x="286003" y="355982"/>
                          </a:moveTo>
                          <a:cubicBezTo>
                            <a:pt x="331069" y="355982"/>
                            <a:pt x="368625" y="378515"/>
                            <a:pt x="413692" y="401049"/>
                          </a:cubicBezTo>
                          <a:lnTo>
                            <a:pt x="421203" y="408560"/>
                          </a:lnTo>
                          <a:cubicBezTo>
                            <a:pt x="421203" y="408560"/>
                            <a:pt x="421203" y="408560"/>
                            <a:pt x="428715" y="416071"/>
                          </a:cubicBezTo>
                          <a:cubicBezTo>
                            <a:pt x="428715" y="416071"/>
                            <a:pt x="428715" y="423582"/>
                            <a:pt x="428715" y="423582"/>
                          </a:cubicBezTo>
                          <a:cubicBezTo>
                            <a:pt x="421203" y="438605"/>
                            <a:pt x="413692" y="453627"/>
                            <a:pt x="398670" y="461138"/>
                          </a:cubicBezTo>
                          <a:cubicBezTo>
                            <a:pt x="398670" y="461138"/>
                            <a:pt x="391159" y="468649"/>
                            <a:pt x="391159" y="468649"/>
                          </a:cubicBezTo>
                          <a:cubicBezTo>
                            <a:pt x="383648" y="483672"/>
                            <a:pt x="368625" y="491183"/>
                            <a:pt x="361114" y="506205"/>
                          </a:cubicBezTo>
                          <a:cubicBezTo>
                            <a:pt x="346092" y="528738"/>
                            <a:pt x="383648" y="558783"/>
                            <a:pt x="391159" y="558783"/>
                          </a:cubicBezTo>
                          <a:cubicBezTo>
                            <a:pt x="406181" y="573805"/>
                            <a:pt x="436226" y="573805"/>
                            <a:pt x="458759" y="558783"/>
                          </a:cubicBezTo>
                          <a:cubicBezTo>
                            <a:pt x="481292" y="543761"/>
                            <a:pt x="503826" y="521227"/>
                            <a:pt x="526359" y="483672"/>
                          </a:cubicBezTo>
                          <a:cubicBezTo>
                            <a:pt x="533870" y="476160"/>
                            <a:pt x="541382" y="461138"/>
                            <a:pt x="541382" y="453627"/>
                          </a:cubicBezTo>
                          <a:lnTo>
                            <a:pt x="541382" y="453627"/>
                          </a:lnTo>
                          <a:cubicBezTo>
                            <a:pt x="541382" y="453627"/>
                            <a:pt x="541382" y="453627"/>
                            <a:pt x="548893" y="446116"/>
                          </a:cubicBezTo>
                          <a:cubicBezTo>
                            <a:pt x="578937" y="438605"/>
                            <a:pt x="593960" y="423582"/>
                            <a:pt x="608982" y="408560"/>
                          </a:cubicBezTo>
                          <a:cubicBezTo>
                            <a:pt x="608982" y="408560"/>
                            <a:pt x="608982" y="408560"/>
                            <a:pt x="616493" y="408560"/>
                          </a:cubicBezTo>
                          <a:cubicBezTo>
                            <a:pt x="616493" y="408560"/>
                            <a:pt x="624004" y="408560"/>
                            <a:pt x="624004" y="408560"/>
                          </a:cubicBezTo>
                          <a:cubicBezTo>
                            <a:pt x="631515" y="408560"/>
                            <a:pt x="631515" y="408560"/>
                            <a:pt x="639027" y="408560"/>
                          </a:cubicBezTo>
                          <a:cubicBezTo>
                            <a:pt x="661560" y="401049"/>
                            <a:pt x="691605" y="386027"/>
                            <a:pt x="706627" y="363493"/>
                          </a:cubicBezTo>
                          <a:cubicBezTo>
                            <a:pt x="699116" y="325937"/>
                            <a:pt x="684093" y="295893"/>
                            <a:pt x="669071" y="265848"/>
                          </a:cubicBezTo>
                          <a:cubicBezTo>
                            <a:pt x="646538" y="220782"/>
                            <a:pt x="608982" y="160693"/>
                            <a:pt x="556404" y="130648"/>
                          </a:cubicBezTo>
                          <a:cubicBezTo>
                            <a:pt x="548893" y="130648"/>
                            <a:pt x="548893" y="130648"/>
                            <a:pt x="541382" y="138159"/>
                          </a:cubicBezTo>
                          <a:cubicBezTo>
                            <a:pt x="526359" y="145670"/>
                            <a:pt x="511337" y="145670"/>
                            <a:pt x="503826" y="145670"/>
                          </a:cubicBezTo>
                          <a:cubicBezTo>
                            <a:pt x="473781" y="145670"/>
                            <a:pt x="443737" y="130648"/>
                            <a:pt x="421203" y="108114"/>
                          </a:cubicBezTo>
                          <a:cubicBezTo>
                            <a:pt x="368625" y="70559"/>
                            <a:pt x="308536" y="48025"/>
                            <a:pt x="248447" y="33003"/>
                          </a:cubicBezTo>
                          <a:cubicBezTo>
                            <a:pt x="195869" y="17981"/>
                            <a:pt x="165825" y="17981"/>
                            <a:pt x="128269" y="33003"/>
                          </a:cubicBezTo>
                          <a:cubicBezTo>
                            <a:pt x="120758" y="40514"/>
                            <a:pt x="113247" y="48025"/>
                            <a:pt x="113247" y="55536"/>
                          </a:cubicBezTo>
                          <a:cubicBezTo>
                            <a:pt x="113247" y="55536"/>
                            <a:pt x="113247" y="63047"/>
                            <a:pt x="105735" y="63047"/>
                          </a:cubicBezTo>
                          <a:cubicBezTo>
                            <a:pt x="98224" y="63047"/>
                            <a:pt x="90713" y="63047"/>
                            <a:pt x="83202" y="70559"/>
                          </a:cubicBezTo>
                          <a:cubicBezTo>
                            <a:pt x="68179" y="78070"/>
                            <a:pt x="53157" y="100603"/>
                            <a:pt x="53157" y="115625"/>
                          </a:cubicBezTo>
                          <a:cubicBezTo>
                            <a:pt x="60668" y="130648"/>
                            <a:pt x="68179" y="145670"/>
                            <a:pt x="90713" y="160693"/>
                          </a:cubicBezTo>
                          <a:cubicBezTo>
                            <a:pt x="90713" y="160693"/>
                            <a:pt x="98224" y="168204"/>
                            <a:pt x="90713" y="168204"/>
                          </a:cubicBezTo>
                          <a:cubicBezTo>
                            <a:pt x="90713" y="168204"/>
                            <a:pt x="90713" y="175715"/>
                            <a:pt x="83202" y="175715"/>
                          </a:cubicBezTo>
                          <a:cubicBezTo>
                            <a:pt x="60668" y="175715"/>
                            <a:pt x="-6932" y="190737"/>
                            <a:pt x="579" y="228293"/>
                          </a:cubicBezTo>
                          <a:cubicBezTo>
                            <a:pt x="579" y="258337"/>
                            <a:pt x="60668" y="280871"/>
                            <a:pt x="120758" y="280871"/>
                          </a:cubicBezTo>
                          <a:cubicBezTo>
                            <a:pt x="128269" y="280871"/>
                            <a:pt x="135780" y="280871"/>
                            <a:pt x="150802" y="280871"/>
                          </a:cubicBezTo>
                          <a:cubicBezTo>
                            <a:pt x="158313" y="280871"/>
                            <a:pt x="165825" y="280871"/>
                            <a:pt x="173336" y="280871"/>
                          </a:cubicBezTo>
                          <a:cubicBezTo>
                            <a:pt x="180847" y="280871"/>
                            <a:pt x="180847" y="280871"/>
                            <a:pt x="180847" y="288382"/>
                          </a:cubicBezTo>
                          <a:cubicBezTo>
                            <a:pt x="180847" y="295893"/>
                            <a:pt x="180847" y="295893"/>
                            <a:pt x="173336" y="295893"/>
                          </a:cubicBezTo>
                          <a:cubicBezTo>
                            <a:pt x="165825" y="295893"/>
                            <a:pt x="158313" y="295893"/>
                            <a:pt x="158313" y="303404"/>
                          </a:cubicBezTo>
                          <a:cubicBezTo>
                            <a:pt x="128269" y="310915"/>
                            <a:pt x="68179" y="333449"/>
                            <a:pt x="53157" y="371004"/>
                          </a:cubicBezTo>
                          <a:cubicBezTo>
                            <a:pt x="53157" y="378515"/>
                            <a:pt x="53157" y="378515"/>
                            <a:pt x="53157" y="386027"/>
                          </a:cubicBezTo>
                          <a:cubicBezTo>
                            <a:pt x="60668" y="393538"/>
                            <a:pt x="68179" y="401049"/>
                            <a:pt x="83202" y="408560"/>
                          </a:cubicBezTo>
                          <a:cubicBezTo>
                            <a:pt x="90713" y="408560"/>
                            <a:pt x="98224" y="408560"/>
                            <a:pt x="105735" y="408560"/>
                          </a:cubicBezTo>
                          <a:cubicBezTo>
                            <a:pt x="135780" y="408560"/>
                            <a:pt x="165825" y="393538"/>
                            <a:pt x="195869" y="378515"/>
                          </a:cubicBezTo>
                          <a:cubicBezTo>
                            <a:pt x="203380" y="378515"/>
                            <a:pt x="210891" y="371004"/>
                            <a:pt x="218402" y="371004"/>
                          </a:cubicBezTo>
                          <a:cubicBezTo>
                            <a:pt x="248447" y="363493"/>
                            <a:pt x="270980" y="355982"/>
                            <a:pt x="286003" y="35598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37" name="Freeform: Shape 436">
                    <a:extLst>
                      <a:ext uri="{FF2B5EF4-FFF2-40B4-BE49-F238E27FC236}">
                        <a16:creationId xmlns:a16="http://schemas.microsoft.com/office/drawing/2014/main" id="{60FEB6BC-948F-4035-8406-7E04B640A96A}"/>
                      </a:ext>
                    </a:extLst>
                  </p:cNvPr>
                  <p:cNvSpPr/>
                  <p:nvPr/>
                </p:nvSpPr>
                <p:spPr>
                  <a:xfrm>
                    <a:off x="7220704" y="5248656"/>
                    <a:ext cx="653911" cy="559580"/>
                  </a:xfrm>
                  <a:custGeom>
                    <a:avLst/>
                    <a:gdLst>
                      <a:gd name="connsiteX0" fmla="*/ 631379 w 653911"/>
                      <a:gd name="connsiteY0" fmla="*/ 232845 h 559580"/>
                      <a:gd name="connsiteX1" fmla="*/ 511200 w 653911"/>
                      <a:gd name="connsiteY1" fmla="*/ 90133 h 559580"/>
                      <a:gd name="connsiteX2" fmla="*/ 496178 w 653911"/>
                      <a:gd name="connsiteY2" fmla="*/ 97645 h 559580"/>
                      <a:gd name="connsiteX3" fmla="*/ 473645 w 653911"/>
                      <a:gd name="connsiteY3" fmla="*/ 105156 h 559580"/>
                      <a:gd name="connsiteX4" fmla="*/ 466133 w 653911"/>
                      <a:gd name="connsiteY4" fmla="*/ 120178 h 559580"/>
                      <a:gd name="connsiteX5" fmla="*/ 406044 w 653911"/>
                      <a:gd name="connsiteY5" fmla="*/ 142712 h 559580"/>
                      <a:gd name="connsiteX6" fmla="*/ 285866 w 653911"/>
                      <a:gd name="connsiteY6" fmla="*/ 82622 h 559580"/>
                      <a:gd name="connsiteX7" fmla="*/ 165688 w 653911"/>
                      <a:gd name="connsiteY7" fmla="*/ 52578 h 559580"/>
                      <a:gd name="connsiteX8" fmla="*/ 98088 w 653911"/>
                      <a:gd name="connsiteY8" fmla="*/ 22533 h 559580"/>
                      <a:gd name="connsiteX9" fmla="*/ 90576 w 653911"/>
                      <a:gd name="connsiteY9" fmla="*/ 0 h 559580"/>
                      <a:gd name="connsiteX10" fmla="*/ 75554 w 653911"/>
                      <a:gd name="connsiteY10" fmla="*/ 30044 h 559580"/>
                      <a:gd name="connsiteX11" fmla="*/ 68043 w 653911"/>
                      <a:gd name="connsiteY11" fmla="*/ 30044 h 559580"/>
                      <a:gd name="connsiteX12" fmla="*/ 218266 w 653911"/>
                      <a:gd name="connsiteY12" fmla="*/ 165245 h 559580"/>
                      <a:gd name="connsiteX13" fmla="*/ 315911 w 653911"/>
                      <a:gd name="connsiteY13" fmla="*/ 247868 h 559580"/>
                      <a:gd name="connsiteX14" fmla="*/ 300889 w 653911"/>
                      <a:gd name="connsiteY14" fmla="*/ 255379 h 559580"/>
                      <a:gd name="connsiteX15" fmla="*/ 180710 w 653911"/>
                      <a:gd name="connsiteY15" fmla="*/ 187779 h 559580"/>
                      <a:gd name="connsiteX16" fmla="*/ 68043 w 653911"/>
                      <a:gd name="connsiteY16" fmla="*/ 157734 h 559580"/>
                      <a:gd name="connsiteX17" fmla="*/ 45510 w 653911"/>
                      <a:gd name="connsiteY17" fmla="*/ 142712 h 559580"/>
                      <a:gd name="connsiteX18" fmla="*/ 443 w 653911"/>
                      <a:gd name="connsiteY18" fmla="*/ 150223 h 559580"/>
                      <a:gd name="connsiteX19" fmla="*/ 113110 w 653911"/>
                      <a:gd name="connsiteY19" fmla="*/ 225334 h 559580"/>
                      <a:gd name="connsiteX20" fmla="*/ 240799 w 653911"/>
                      <a:gd name="connsiteY20" fmla="*/ 285423 h 559580"/>
                      <a:gd name="connsiteX21" fmla="*/ 233288 w 653911"/>
                      <a:gd name="connsiteY21" fmla="*/ 300446 h 559580"/>
                      <a:gd name="connsiteX22" fmla="*/ 225777 w 653911"/>
                      <a:gd name="connsiteY22" fmla="*/ 300446 h 559580"/>
                      <a:gd name="connsiteX23" fmla="*/ 218266 w 653911"/>
                      <a:gd name="connsiteY23" fmla="*/ 300446 h 559580"/>
                      <a:gd name="connsiteX24" fmla="*/ 30487 w 653911"/>
                      <a:gd name="connsiteY24" fmla="*/ 353023 h 559580"/>
                      <a:gd name="connsiteX25" fmla="*/ 443 w 653911"/>
                      <a:gd name="connsiteY25" fmla="*/ 360535 h 559580"/>
                      <a:gd name="connsiteX26" fmla="*/ 37998 w 653911"/>
                      <a:gd name="connsiteY26" fmla="*/ 398090 h 559580"/>
                      <a:gd name="connsiteX27" fmla="*/ 173199 w 653911"/>
                      <a:gd name="connsiteY27" fmla="*/ 360535 h 559580"/>
                      <a:gd name="connsiteX28" fmla="*/ 353466 w 653911"/>
                      <a:gd name="connsiteY28" fmla="*/ 390579 h 559580"/>
                      <a:gd name="connsiteX29" fmla="*/ 353466 w 653911"/>
                      <a:gd name="connsiteY29" fmla="*/ 390579 h 559580"/>
                      <a:gd name="connsiteX30" fmla="*/ 436089 w 653911"/>
                      <a:gd name="connsiteY30" fmla="*/ 270401 h 559580"/>
                      <a:gd name="connsiteX31" fmla="*/ 443600 w 653911"/>
                      <a:gd name="connsiteY31" fmla="*/ 202801 h 559580"/>
                      <a:gd name="connsiteX32" fmla="*/ 503689 w 653911"/>
                      <a:gd name="connsiteY32" fmla="*/ 172756 h 559580"/>
                      <a:gd name="connsiteX33" fmla="*/ 533734 w 653911"/>
                      <a:gd name="connsiteY33" fmla="*/ 285423 h 559580"/>
                      <a:gd name="connsiteX34" fmla="*/ 503689 w 653911"/>
                      <a:gd name="connsiteY34" fmla="*/ 345512 h 559580"/>
                      <a:gd name="connsiteX35" fmla="*/ 436089 w 653911"/>
                      <a:gd name="connsiteY35" fmla="*/ 405602 h 559580"/>
                      <a:gd name="connsiteX36" fmla="*/ 345955 w 653911"/>
                      <a:gd name="connsiteY36" fmla="*/ 525780 h 559580"/>
                      <a:gd name="connsiteX37" fmla="*/ 300889 w 653911"/>
                      <a:gd name="connsiteY37" fmla="*/ 540802 h 559580"/>
                      <a:gd name="connsiteX38" fmla="*/ 315911 w 653911"/>
                      <a:gd name="connsiteY38" fmla="*/ 548313 h 559580"/>
                      <a:gd name="connsiteX39" fmla="*/ 391022 w 653911"/>
                      <a:gd name="connsiteY39" fmla="*/ 548313 h 559580"/>
                      <a:gd name="connsiteX40" fmla="*/ 466133 w 653911"/>
                      <a:gd name="connsiteY40" fmla="*/ 473202 h 559580"/>
                      <a:gd name="connsiteX41" fmla="*/ 488667 w 653911"/>
                      <a:gd name="connsiteY41" fmla="*/ 435646 h 559580"/>
                      <a:gd name="connsiteX42" fmla="*/ 548756 w 653911"/>
                      <a:gd name="connsiteY42" fmla="*/ 390579 h 559580"/>
                      <a:gd name="connsiteX43" fmla="*/ 578801 w 653911"/>
                      <a:gd name="connsiteY43" fmla="*/ 383068 h 559580"/>
                      <a:gd name="connsiteX44" fmla="*/ 653912 w 653911"/>
                      <a:gd name="connsiteY44" fmla="*/ 330490 h 559580"/>
                      <a:gd name="connsiteX45" fmla="*/ 631379 w 653911"/>
                      <a:gd name="connsiteY45" fmla="*/ 232845 h 55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53911" h="559580">
                        <a:moveTo>
                          <a:pt x="631379" y="232845"/>
                        </a:moveTo>
                        <a:cubicBezTo>
                          <a:pt x="608845" y="187779"/>
                          <a:pt x="563779" y="120178"/>
                          <a:pt x="511200" y="90133"/>
                        </a:cubicBezTo>
                        <a:cubicBezTo>
                          <a:pt x="503689" y="90133"/>
                          <a:pt x="503689" y="97645"/>
                          <a:pt x="496178" y="97645"/>
                        </a:cubicBezTo>
                        <a:cubicBezTo>
                          <a:pt x="488667" y="97645"/>
                          <a:pt x="481156" y="105156"/>
                          <a:pt x="473645" y="105156"/>
                        </a:cubicBezTo>
                        <a:cubicBezTo>
                          <a:pt x="473645" y="112667"/>
                          <a:pt x="473645" y="112667"/>
                          <a:pt x="466133" y="120178"/>
                        </a:cubicBezTo>
                        <a:cubicBezTo>
                          <a:pt x="458622" y="142712"/>
                          <a:pt x="421067" y="150223"/>
                          <a:pt x="406044" y="142712"/>
                        </a:cubicBezTo>
                        <a:cubicBezTo>
                          <a:pt x="360978" y="127689"/>
                          <a:pt x="330933" y="97645"/>
                          <a:pt x="285866" y="82622"/>
                        </a:cubicBezTo>
                        <a:cubicBezTo>
                          <a:pt x="248310" y="67600"/>
                          <a:pt x="203243" y="60089"/>
                          <a:pt x="165688" y="52578"/>
                        </a:cubicBezTo>
                        <a:cubicBezTo>
                          <a:pt x="143154" y="45067"/>
                          <a:pt x="113110" y="45067"/>
                          <a:pt x="98088" y="22533"/>
                        </a:cubicBezTo>
                        <a:cubicBezTo>
                          <a:pt x="90576" y="15022"/>
                          <a:pt x="90576" y="7511"/>
                          <a:pt x="90576" y="0"/>
                        </a:cubicBezTo>
                        <a:cubicBezTo>
                          <a:pt x="83065" y="7511"/>
                          <a:pt x="75554" y="15022"/>
                          <a:pt x="75554" y="30044"/>
                        </a:cubicBezTo>
                        <a:cubicBezTo>
                          <a:pt x="75554" y="30044"/>
                          <a:pt x="75554" y="30044"/>
                          <a:pt x="68043" y="30044"/>
                        </a:cubicBezTo>
                        <a:cubicBezTo>
                          <a:pt x="53021" y="112667"/>
                          <a:pt x="158177" y="142712"/>
                          <a:pt x="218266" y="165245"/>
                        </a:cubicBezTo>
                        <a:cubicBezTo>
                          <a:pt x="255821" y="180267"/>
                          <a:pt x="308400" y="195290"/>
                          <a:pt x="315911" y="247868"/>
                        </a:cubicBezTo>
                        <a:cubicBezTo>
                          <a:pt x="315911" y="255379"/>
                          <a:pt x="308400" y="262890"/>
                          <a:pt x="300889" y="255379"/>
                        </a:cubicBezTo>
                        <a:cubicBezTo>
                          <a:pt x="255821" y="232845"/>
                          <a:pt x="233288" y="202801"/>
                          <a:pt x="180710" y="187779"/>
                        </a:cubicBezTo>
                        <a:cubicBezTo>
                          <a:pt x="143154" y="180267"/>
                          <a:pt x="105599" y="172756"/>
                          <a:pt x="68043" y="157734"/>
                        </a:cubicBezTo>
                        <a:cubicBezTo>
                          <a:pt x="60532" y="157734"/>
                          <a:pt x="53021" y="150223"/>
                          <a:pt x="45510" y="142712"/>
                        </a:cubicBezTo>
                        <a:cubicBezTo>
                          <a:pt x="30487" y="142712"/>
                          <a:pt x="15465" y="150223"/>
                          <a:pt x="443" y="150223"/>
                        </a:cubicBezTo>
                        <a:cubicBezTo>
                          <a:pt x="-7069" y="187779"/>
                          <a:pt x="83065" y="217823"/>
                          <a:pt x="113110" y="225334"/>
                        </a:cubicBezTo>
                        <a:cubicBezTo>
                          <a:pt x="158177" y="232845"/>
                          <a:pt x="210755" y="247868"/>
                          <a:pt x="240799" y="285423"/>
                        </a:cubicBezTo>
                        <a:cubicBezTo>
                          <a:pt x="248310" y="292934"/>
                          <a:pt x="240799" y="300446"/>
                          <a:pt x="233288" y="300446"/>
                        </a:cubicBezTo>
                        <a:cubicBezTo>
                          <a:pt x="233288" y="300446"/>
                          <a:pt x="225777" y="300446"/>
                          <a:pt x="225777" y="300446"/>
                        </a:cubicBezTo>
                        <a:cubicBezTo>
                          <a:pt x="225777" y="300446"/>
                          <a:pt x="225777" y="300446"/>
                          <a:pt x="218266" y="300446"/>
                        </a:cubicBezTo>
                        <a:cubicBezTo>
                          <a:pt x="150666" y="285423"/>
                          <a:pt x="83065" y="330490"/>
                          <a:pt x="30487" y="353023"/>
                        </a:cubicBezTo>
                        <a:cubicBezTo>
                          <a:pt x="22976" y="360535"/>
                          <a:pt x="7954" y="360535"/>
                          <a:pt x="443" y="360535"/>
                        </a:cubicBezTo>
                        <a:cubicBezTo>
                          <a:pt x="443" y="383068"/>
                          <a:pt x="22976" y="398090"/>
                          <a:pt x="37998" y="398090"/>
                        </a:cubicBezTo>
                        <a:cubicBezTo>
                          <a:pt x="90576" y="413113"/>
                          <a:pt x="128132" y="383068"/>
                          <a:pt x="173199" y="360535"/>
                        </a:cubicBezTo>
                        <a:cubicBezTo>
                          <a:pt x="240799" y="330490"/>
                          <a:pt x="300889" y="360535"/>
                          <a:pt x="353466" y="390579"/>
                        </a:cubicBezTo>
                        <a:cubicBezTo>
                          <a:pt x="353466" y="390579"/>
                          <a:pt x="353466" y="390579"/>
                          <a:pt x="353466" y="390579"/>
                        </a:cubicBezTo>
                        <a:cubicBezTo>
                          <a:pt x="383511" y="360535"/>
                          <a:pt x="421067" y="315468"/>
                          <a:pt x="436089" y="270401"/>
                        </a:cubicBezTo>
                        <a:cubicBezTo>
                          <a:pt x="436089" y="247868"/>
                          <a:pt x="443600" y="225334"/>
                          <a:pt x="443600" y="202801"/>
                        </a:cubicBezTo>
                        <a:cubicBezTo>
                          <a:pt x="443600" y="172756"/>
                          <a:pt x="481156" y="157734"/>
                          <a:pt x="503689" y="172756"/>
                        </a:cubicBezTo>
                        <a:cubicBezTo>
                          <a:pt x="541245" y="195290"/>
                          <a:pt x="548756" y="240356"/>
                          <a:pt x="533734" y="285423"/>
                        </a:cubicBezTo>
                        <a:cubicBezTo>
                          <a:pt x="526223" y="307957"/>
                          <a:pt x="518711" y="322979"/>
                          <a:pt x="503689" y="345512"/>
                        </a:cubicBezTo>
                        <a:cubicBezTo>
                          <a:pt x="481156" y="368046"/>
                          <a:pt x="451111" y="375557"/>
                          <a:pt x="436089" y="405602"/>
                        </a:cubicBezTo>
                        <a:cubicBezTo>
                          <a:pt x="413556" y="450669"/>
                          <a:pt x="391022" y="503246"/>
                          <a:pt x="345955" y="525780"/>
                        </a:cubicBezTo>
                        <a:cubicBezTo>
                          <a:pt x="330933" y="533291"/>
                          <a:pt x="315911" y="540802"/>
                          <a:pt x="300889" y="540802"/>
                        </a:cubicBezTo>
                        <a:cubicBezTo>
                          <a:pt x="308400" y="548313"/>
                          <a:pt x="308400" y="548313"/>
                          <a:pt x="315911" y="548313"/>
                        </a:cubicBezTo>
                        <a:cubicBezTo>
                          <a:pt x="338444" y="563336"/>
                          <a:pt x="368489" y="563336"/>
                          <a:pt x="391022" y="548313"/>
                        </a:cubicBezTo>
                        <a:cubicBezTo>
                          <a:pt x="421067" y="525780"/>
                          <a:pt x="443600" y="503246"/>
                          <a:pt x="466133" y="473202"/>
                        </a:cubicBezTo>
                        <a:cubicBezTo>
                          <a:pt x="473645" y="465691"/>
                          <a:pt x="481156" y="450669"/>
                          <a:pt x="488667" y="435646"/>
                        </a:cubicBezTo>
                        <a:cubicBezTo>
                          <a:pt x="518711" y="428135"/>
                          <a:pt x="533734" y="413113"/>
                          <a:pt x="548756" y="390579"/>
                        </a:cubicBezTo>
                        <a:cubicBezTo>
                          <a:pt x="556267" y="390579"/>
                          <a:pt x="563779" y="390579"/>
                          <a:pt x="578801" y="383068"/>
                        </a:cubicBezTo>
                        <a:cubicBezTo>
                          <a:pt x="608845" y="375557"/>
                          <a:pt x="631379" y="353023"/>
                          <a:pt x="653912" y="330490"/>
                        </a:cubicBezTo>
                        <a:cubicBezTo>
                          <a:pt x="653912" y="300446"/>
                          <a:pt x="646401" y="270401"/>
                          <a:pt x="631379" y="23284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8" name="Freeform: Shape 437">
                    <a:extLst>
                      <a:ext uri="{FF2B5EF4-FFF2-40B4-BE49-F238E27FC236}">
                        <a16:creationId xmlns:a16="http://schemas.microsoft.com/office/drawing/2014/main" id="{1AC0DDA7-6791-4DF2-8F5E-A172C937B723}"/>
                      </a:ext>
                    </a:extLst>
                  </p:cNvPr>
                  <p:cNvSpPr/>
                  <p:nvPr/>
                </p:nvSpPr>
                <p:spPr>
                  <a:xfrm>
                    <a:off x="7213636" y="5448118"/>
                    <a:ext cx="453627" cy="202671"/>
                  </a:xfrm>
                  <a:custGeom>
                    <a:avLst/>
                    <a:gdLst>
                      <a:gd name="connsiteX0" fmla="*/ 435646 w 453627"/>
                      <a:gd name="connsiteY0" fmla="*/ 3338 h 202671"/>
                      <a:gd name="connsiteX1" fmla="*/ 428135 w 453627"/>
                      <a:gd name="connsiteY1" fmla="*/ 25872 h 202671"/>
                      <a:gd name="connsiteX2" fmla="*/ 353024 w 453627"/>
                      <a:gd name="connsiteY2" fmla="*/ 33383 h 202671"/>
                      <a:gd name="connsiteX3" fmla="*/ 315468 w 453627"/>
                      <a:gd name="connsiteY3" fmla="*/ 70939 h 202671"/>
                      <a:gd name="connsiteX4" fmla="*/ 270401 w 453627"/>
                      <a:gd name="connsiteY4" fmla="*/ 85961 h 202671"/>
                      <a:gd name="connsiteX5" fmla="*/ 247868 w 453627"/>
                      <a:gd name="connsiteY5" fmla="*/ 100983 h 202671"/>
                      <a:gd name="connsiteX6" fmla="*/ 202801 w 453627"/>
                      <a:gd name="connsiteY6" fmla="*/ 123517 h 202671"/>
                      <a:gd name="connsiteX7" fmla="*/ 90134 w 453627"/>
                      <a:gd name="connsiteY7" fmla="*/ 176095 h 202671"/>
                      <a:gd name="connsiteX8" fmla="*/ 0 w 453627"/>
                      <a:gd name="connsiteY8" fmla="*/ 168583 h 202671"/>
                      <a:gd name="connsiteX9" fmla="*/ 37556 w 453627"/>
                      <a:gd name="connsiteY9" fmla="*/ 198628 h 202671"/>
                      <a:gd name="connsiteX10" fmla="*/ 172756 w 453627"/>
                      <a:gd name="connsiteY10" fmla="*/ 161072 h 202671"/>
                      <a:gd name="connsiteX11" fmla="*/ 353024 w 453627"/>
                      <a:gd name="connsiteY11" fmla="*/ 191117 h 202671"/>
                      <a:gd name="connsiteX12" fmla="*/ 353024 w 453627"/>
                      <a:gd name="connsiteY12" fmla="*/ 191117 h 202671"/>
                      <a:gd name="connsiteX13" fmla="*/ 435646 w 453627"/>
                      <a:gd name="connsiteY13" fmla="*/ 78450 h 202671"/>
                      <a:gd name="connsiteX14" fmla="*/ 443158 w 453627"/>
                      <a:gd name="connsiteY14" fmla="*/ 25872 h 202671"/>
                      <a:gd name="connsiteX15" fmla="*/ 435646 w 453627"/>
                      <a:gd name="connsiteY15" fmla="*/ 3338 h 202671"/>
                      <a:gd name="connsiteX16" fmla="*/ 435646 w 453627"/>
                      <a:gd name="connsiteY16" fmla="*/ 3338 h 20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27" h="202671">
                        <a:moveTo>
                          <a:pt x="435646" y="3338"/>
                        </a:moveTo>
                        <a:cubicBezTo>
                          <a:pt x="428135" y="10850"/>
                          <a:pt x="428135" y="18361"/>
                          <a:pt x="428135" y="25872"/>
                        </a:cubicBezTo>
                        <a:cubicBezTo>
                          <a:pt x="413113" y="48405"/>
                          <a:pt x="375557" y="33383"/>
                          <a:pt x="353024" y="33383"/>
                        </a:cubicBezTo>
                        <a:cubicBezTo>
                          <a:pt x="330490" y="33383"/>
                          <a:pt x="330490" y="55916"/>
                          <a:pt x="315468" y="70939"/>
                        </a:cubicBezTo>
                        <a:cubicBezTo>
                          <a:pt x="307957" y="85961"/>
                          <a:pt x="285423" y="85961"/>
                          <a:pt x="270401" y="85961"/>
                        </a:cubicBezTo>
                        <a:cubicBezTo>
                          <a:pt x="262890" y="85961"/>
                          <a:pt x="255379" y="93472"/>
                          <a:pt x="247868" y="100983"/>
                        </a:cubicBezTo>
                        <a:cubicBezTo>
                          <a:pt x="232846" y="108494"/>
                          <a:pt x="217823" y="116005"/>
                          <a:pt x="202801" y="123517"/>
                        </a:cubicBezTo>
                        <a:cubicBezTo>
                          <a:pt x="172756" y="131028"/>
                          <a:pt x="127689" y="168583"/>
                          <a:pt x="90134" y="176095"/>
                        </a:cubicBezTo>
                        <a:cubicBezTo>
                          <a:pt x="60089" y="183606"/>
                          <a:pt x="22533" y="191117"/>
                          <a:pt x="0" y="168583"/>
                        </a:cubicBezTo>
                        <a:cubicBezTo>
                          <a:pt x="7511" y="183606"/>
                          <a:pt x="22533" y="191117"/>
                          <a:pt x="37556" y="198628"/>
                        </a:cubicBezTo>
                        <a:cubicBezTo>
                          <a:pt x="90134" y="213650"/>
                          <a:pt x="127689" y="183606"/>
                          <a:pt x="172756" y="161072"/>
                        </a:cubicBezTo>
                        <a:cubicBezTo>
                          <a:pt x="240357" y="131028"/>
                          <a:pt x="300446" y="161072"/>
                          <a:pt x="353024" y="191117"/>
                        </a:cubicBezTo>
                        <a:cubicBezTo>
                          <a:pt x="353024" y="191117"/>
                          <a:pt x="353024" y="191117"/>
                          <a:pt x="353024" y="191117"/>
                        </a:cubicBezTo>
                        <a:cubicBezTo>
                          <a:pt x="383068" y="161072"/>
                          <a:pt x="420624" y="123517"/>
                          <a:pt x="435646" y="78450"/>
                        </a:cubicBezTo>
                        <a:cubicBezTo>
                          <a:pt x="443158" y="63428"/>
                          <a:pt x="443158" y="48405"/>
                          <a:pt x="443158" y="25872"/>
                        </a:cubicBezTo>
                        <a:cubicBezTo>
                          <a:pt x="458180" y="25872"/>
                          <a:pt x="458180" y="3338"/>
                          <a:pt x="435646" y="3338"/>
                        </a:cubicBezTo>
                        <a:cubicBezTo>
                          <a:pt x="443158" y="-4173"/>
                          <a:pt x="443158" y="3338"/>
                          <a:pt x="435646" y="3338"/>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9" name="Freeform: Shape 438">
                    <a:extLst>
                      <a:ext uri="{FF2B5EF4-FFF2-40B4-BE49-F238E27FC236}">
                        <a16:creationId xmlns:a16="http://schemas.microsoft.com/office/drawing/2014/main" id="{F02BD54A-67EA-41AF-8418-0343887480E5}"/>
                      </a:ext>
                    </a:extLst>
                  </p:cNvPr>
                  <p:cNvSpPr/>
                  <p:nvPr/>
                </p:nvSpPr>
                <p:spPr>
                  <a:xfrm>
                    <a:off x="7476526" y="5473990"/>
                    <a:ext cx="195289" cy="180267"/>
                  </a:xfrm>
                  <a:custGeom>
                    <a:avLst/>
                    <a:gdLst>
                      <a:gd name="connsiteX0" fmla="*/ 195290 w 195289"/>
                      <a:gd name="connsiteY0" fmla="*/ 0 h 180267"/>
                      <a:gd name="connsiteX1" fmla="*/ 172756 w 195289"/>
                      <a:gd name="connsiteY1" fmla="*/ 37556 h 180267"/>
                      <a:gd name="connsiteX2" fmla="*/ 105156 w 195289"/>
                      <a:gd name="connsiteY2" fmla="*/ 67600 h 180267"/>
                      <a:gd name="connsiteX3" fmla="*/ 7511 w 195289"/>
                      <a:gd name="connsiteY3" fmla="*/ 135201 h 180267"/>
                      <a:gd name="connsiteX4" fmla="*/ 0 w 195289"/>
                      <a:gd name="connsiteY4" fmla="*/ 135201 h 180267"/>
                      <a:gd name="connsiteX5" fmla="*/ 105156 w 195289"/>
                      <a:gd name="connsiteY5" fmla="*/ 180267 h 180267"/>
                      <a:gd name="connsiteX6" fmla="*/ 105156 w 195289"/>
                      <a:gd name="connsiteY6" fmla="*/ 180267 h 180267"/>
                      <a:gd name="connsiteX7" fmla="*/ 187779 w 195289"/>
                      <a:gd name="connsiteY7" fmla="*/ 67600 h 180267"/>
                      <a:gd name="connsiteX8" fmla="*/ 195290 w 195289"/>
                      <a:gd name="connsiteY8" fmla="*/ 15022 h 180267"/>
                      <a:gd name="connsiteX9" fmla="*/ 195290 w 195289"/>
                      <a:gd name="connsiteY9" fmla="*/ 0 h 18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289" h="180267">
                        <a:moveTo>
                          <a:pt x="195290" y="0"/>
                        </a:moveTo>
                        <a:cubicBezTo>
                          <a:pt x="187779" y="15022"/>
                          <a:pt x="180268" y="22533"/>
                          <a:pt x="172756" y="37556"/>
                        </a:cubicBezTo>
                        <a:cubicBezTo>
                          <a:pt x="157734" y="60089"/>
                          <a:pt x="127689" y="60089"/>
                          <a:pt x="105156" y="67600"/>
                        </a:cubicBezTo>
                        <a:cubicBezTo>
                          <a:pt x="60089" y="82622"/>
                          <a:pt x="45067" y="112667"/>
                          <a:pt x="7511" y="135201"/>
                        </a:cubicBezTo>
                        <a:cubicBezTo>
                          <a:pt x="7511" y="135201"/>
                          <a:pt x="0" y="135201"/>
                          <a:pt x="0" y="135201"/>
                        </a:cubicBezTo>
                        <a:cubicBezTo>
                          <a:pt x="37556" y="142712"/>
                          <a:pt x="67600" y="157734"/>
                          <a:pt x="105156" y="180267"/>
                        </a:cubicBezTo>
                        <a:cubicBezTo>
                          <a:pt x="105156" y="180267"/>
                          <a:pt x="105156" y="180267"/>
                          <a:pt x="105156" y="180267"/>
                        </a:cubicBezTo>
                        <a:cubicBezTo>
                          <a:pt x="135201" y="150223"/>
                          <a:pt x="172756" y="112667"/>
                          <a:pt x="187779" y="67600"/>
                        </a:cubicBezTo>
                        <a:cubicBezTo>
                          <a:pt x="195290" y="52578"/>
                          <a:pt x="195290" y="37556"/>
                          <a:pt x="195290" y="15022"/>
                        </a:cubicBezTo>
                        <a:cubicBezTo>
                          <a:pt x="195290" y="7511"/>
                          <a:pt x="195290" y="0"/>
                          <a:pt x="195290"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0" name="Freeform: Shape 439">
                    <a:extLst>
                      <a:ext uri="{FF2B5EF4-FFF2-40B4-BE49-F238E27FC236}">
                        <a16:creationId xmlns:a16="http://schemas.microsoft.com/office/drawing/2014/main" id="{4E66BB1A-E6BB-4856-91B2-746E4638FD9E}"/>
                      </a:ext>
                    </a:extLst>
                  </p:cNvPr>
                  <p:cNvSpPr/>
                  <p:nvPr/>
                </p:nvSpPr>
                <p:spPr>
                  <a:xfrm>
                    <a:off x="7596704" y="5338789"/>
                    <a:ext cx="292934" cy="458179"/>
                  </a:xfrm>
                  <a:custGeom>
                    <a:avLst/>
                    <a:gdLst>
                      <a:gd name="connsiteX0" fmla="*/ 255379 w 292934"/>
                      <a:gd name="connsiteY0" fmla="*/ 142712 h 458179"/>
                      <a:gd name="connsiteX1" fmla="*/ 135201 w 292934"/>
                      <a:gd name="connsiteY1" fmla="*/ 0 h 458179"/>
                      <a:gd name="connsiteX2" fmla="*/ 120178 w 292934"/>
                      <a:gd name="connsiteY2" fmla="*/ 7511 h 458179"/>
                      <a:gd name="connsiteX3" fmla="*/ 112667 w 292934"/>
                      <a:gd name="connsiteY3" fmla="*/ 7511 h 458179"/>
                      <a:gd name="connsiteX4" fmla="*/ 225334 w 292934"/>
                      <a:gd name="connsiteY4" fmla="*/ 135201 h 458179"/>
                      <a:gd name="connsiteX5" fmla="*/ 172756 w 292934"/>
                      <a:gd name="connsiteY5" fmla="*/ 285424 h 458179"/>
                      <a:gd name="connsiteX6" fmla="*/ 97645 w 292934"/>
                      <a:gd name="connsiteY6" fmla="*/ 315468 h 458179"/>
                      <a:gd name="connsiteX7" fmla="*/ 67600 w 292934"/>
                      <a:gd name="connsiteY7" fmla="*/ 398091 h 458179"/>
                      <a:gd name="connsiteX8" fmla="*/ 7511 w 292934"/>
                      <a:gd name="connsiteY8" fmla="*/ 458180 h 458179"/>
                      <a:gd name="connsiteX9" fmla="*/ 0 w 292934"/>
                      <a:gd name="connsiteY9" fmla="*/ 458180 h 458179"/>
                      <a:gd name="connsiteX10" fmla="*/ 30044 w 292934"/>
                      <a:gd name="connsiteY10" fmla="*/ 450669 h 458179"/>
                      <a:gd name="connsiteX11" fmla="*/ 105156 w 292934"/>
                      <a:gd name="connsiteY11" fmla="*/ 375557 h 458179"/>
                      <a:gd name="connsiteX12" fmla="*/ 127689 w 292934"/>
                      <a:gd name="connsiteY12" fmla="*/ 338001 h 458179"/>
                      <a:gd name="connsiteX13" fmla="*/ 187779 w 292934"/>
                      <a:gd name="connsiteY13" fmla="*/ 292935 h 458179"/>
                      <a:gd name="connsiteX14" fmla="*/ 217823 w 292934"/>
                      <a:gd name="connsiteY14" fmla="*/ 285424 h 458179"/>
                      <a:gd name="connsiteX15" fmla="*/ 292934 w 292934"/>
                      <a:gd name="connsiteY15" fmla="*/ 232846 h 458179"/>
                      <a:gd name="connsiteX16" fmla="*/ 255379 w 292934"/>
                      <a:gd name="connsiteY16" fmla="*/ 142712 h 45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934" h="458179">
                        <a:moveTo>
                          <a:pt x="255379" y="142712"/>
                        </a:moveTo>
                        <a:cubicBezTo>
                          <a:pt x="232845" y="97645"/>
                          <a:pt x="187779" y="30045"/>
                          <a:pt x="135201" y="0"/>
                        </a:cubicBezTo>
                        <a:cubicBezTo>
                          <a:pt x="127689" y="0"/>
                          <a:pt x="127689" y="7511"/>
                          <a:pt x="120178" y="7511"/>
                        </a:cubicBezTo>
                        <a:cubicBezTo>
                          <a:pt x="120178" y="7511"/>
                          <a:pt x="112667" y="7511"/>
                          <a:pt x="112667" y="7511"/>
                        </a:cubicBezTo>
                        <a:cubicBezTo>
                          <a:pt x="165245" y="37556"/>
                          <a:pt x="202801" y="75111"/>
                          <a:pt x="225334" y="135201"/>
                        </a:cubicBezTo>
                        <a:cubicBezTo>
                          <a:pt x="247868" y="195290"/>
                          <a:pt x="247868" y="270401"/>
                          <a:pt x="172756" y="285424"/>
                        </a:cubicBezTo>
                        <a:cubicBezTo>
                          <a:pt x="150223" y="292935"/>
                          <a:pt x="112667" y="292935"/>
                          <a:pt x="97645" y="315468"/>
                        </a:cubicBezTo>
                        <a:cubicBezTo>
                          <a:pt x="82622" y="338001"/>
                          <a:pt x="75111" y="368046"/>
                          <a:pt x="67600" y="398091"/>
                        </a:cubicBezTo>
                        <a:cubicBezTo>
                          <a:pt x="52578" y="428135"/>
                          <a:pt x="37556" y="450669"/>
                          <a:pt x="7511" y="458180"/>
                        </a:cubicBezTo>
                        <a:cubicBezTo>
                          <a:pt x="7511" y="458180"/>
                          <a:pt x="0" y="458180"/>
                          <a:pt x="0" y="458180"/>
                        </a:cubicBezTo>
                        <a:cubicBezTo>
                          <a:pt x="7511" y="458180"/>
                          <a:pt x="22533" y="450669"/>
                          <a:pt x="30044" y="450669"/>
                        </a:cubicBezTo>
                        <a:cubicBezTo>
                          <a:pt x="60089" y="428135"/>
                          <a:pt x="82622" y="405602"/>
                          <a:pt x="105156" y="375557"/>
                        </a:cubicBezTo>
                        <a:cubicBezTo>
                          <a:pt x="112667" y="368046"/>
                          <a:pt x="120178" y="353024"/>
                          <a:pt x="127689" y="338001"/>
                        </a:cubicBezTo>
                        <a:cubicBezTo>
                          <a:pt x="157734" y="330490"/>
                          <a:pt x="172756" y="315468"/>
                          <a:pt x="187779" y="292935"/>
                        </a:cubicBezTo>
                        <a:cubicBezTo>
                          <a:pt x="195290" y="292935"/>
                          <a:pt x="202801" y="292935"/>
                          <a:pt x="217823" y="285424"/>
                        </a:cubicBezTo>
                        <a:cubicBezTo>
                          <a:pt x="247868" y="277912"/>
                          <a:pt x="270401" y="255379"/>
                          <a:pt x="292934" y="232846"/>
                        </a:cubicBezTo>
                        <a:cubicBezTo>
                          <a:pt x="277912" y="210312"/>
                          <a:pt x="270401" y="180268"/>
                          <a:pt x="255379" y="14271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1" name="Freeform: Shape 440">
                    <a:extLst>
                      <a:ext uri="{FF2B5EF4-FFF2-40B4-BE49-F238E27FC236}">
                        <a16:creationId xmlns:a16="http://schemas.microsoft.com/office/drawing/2014/main" id="{46662FB6-A97D-4A20-AB3D-35DE0C216683}"/>
                      </a:ext>
                    </a:extLst>
                  </p:cNvPr>
                  <p:cNvSpPr/>
                  <p:nvPr/>
                </p:nvSpPr>
                <p:spPr>
                  <a:xfrm>
                    <a:off x="7506570" y="5455629"/>
                    <a:ext cx="338001" cy="370608"/>
                  </a:xfrm>
                  <a:custGeom>
                    <a:avLst/>
                    <a:gdLst>
                      <a:gd name="connsiteX0" fmla="*/ 338001 w 338001"/>
                      <a:gd name="connsiteY0" fmla="*/ 168584 h 370608"/>
                      <a:gd name="connsiteX1" fmla="*/ 247868 w 338001"/>
                      <a:gd name="connsiteY1" fmla="*/ 183606 h 370608"/>
                      <a:gd name="connsiteX2" fmla="*/ 202801 w 338001"/>
                      <a:gd name="connsiteY2" fmla="*/ 221161 h 370608"/>
                      <a:gd name="connsiteX3" fmla="*/ 60089 w 338001"/>
                      <a:gd name="connsiteY3" fmla="*/ 341340 h 370608"/>
                      <a:gd name="connsiteX4" fmla="*/ 30044 w 338001"/>
                      <a:gd name="connsiteY4" fmla="*/ 273739 h 370608"/>
                      <a:gd name="connsiteX5" fmla="*/ 60089 w 338001"/>
                      <a:gd name="connsiteY5" fmla="*/ 236184 h 370608"/>
                      <a:gd name="connsiteX6" fmla="*/ 120178 w 338001"/>
                      <a:gd name="connsiteY6" fmla="*/ 161072 h 370608"/>
                      <a:gd name="connsiteX7" fmla="*/ 172756 w 338001"/>
                      <a:gd name="connsiteY7" fmla="*/ 3338 h 370608"/>
                      <a:gd name="connsiteX8" fmla="*/ 165245 w 338001"/>
                      <a:gd name="connsiteY8" fmla="*/ 3338 h 370608"/>
                      <a:gd name="connsiteX9" fmla="*/ 120178 w 338001"/>
                      <a:gd name="connsiteY9" fmla="*/ 131028 h 370608"/>
                      <a:gd name="connsiteX10" fmla="*/ 37556 w 338001"/>
                      <a:gd name="connsiteY10" fmla="*/ 236184 h 370608"/>
                      <a:gd name="connsiteX11" fmla="*/ 0 w 338001"/>
                      <a:gd name="connsiteY11" fmla="*/ 303784 h 370608"/>
                      <a:gd name="connsiteX12" fmla="*/ 37556 w 338001"/>
                      <a:gd name="connsiteY12" fmla="*/ 363873 h 370608"/>
                      <a:gd name="connsiteX13" fmla="*/ 172756 w 338001"/>
                      <a:gd name="connsiteY13" fmla="*/ 303784 h 370608"/>
                      <a:gd name="connsiteX14" fmla="*/ 225334 w 338001"/>
                      <a:gd name="connsiteY14" fmla="*/ 213650 h 370608"/>
                      <a:gd name="connsiteX15" fmla="*/ 285423 w 338001"/>
                      <a:gd name="connsiteY15" fmla="*/ 198628 h 370608"/>
                      <a:gd name="connsiteX16" fmla="*/ 338001 w 338001"/>
                      <a:gd name="connsiteY16" fmla="*/ 168584 h 370608"/>
                      <a:gd name="connsiteX17" fmla="*/ 338001 w 338001"/>
                      <a:gd name="connsiteY17" fmla="*/ 168584 h 37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001" h="370608">
                        <a:moveTo>
                          <a:pt x="338001" y="168584"/>
                        </a:moveTo>
                        <a:cubicBezTo>
                          <a:pt x="307957" y="183606"/>
                          <a:pt x="277912" y="176095"/>
                          <a:pt x="247868" y="183606"/>
                        </a:cubicBezTo>
                        <a:cubicBezTo>
                          <a:pt x="225334" y="191117"/>
                          <a:pt x="210312" y="206139"/>
                          <a:pt x="202801" y="221161"/>
                        </a:cubicBezTo>
                        <a:cubicBezTo>
                          <a:pt x="172756" y="273739"/>
                          <a:pt x="142712" y="363873"/>
                          <a:pt x="60089" y="341340"/>
                        </a:cubicBezTo>
                        <a:cubicBezTo>
                          <a:pt x="30044" y="333828"/>
                          <a:pt x="22533" y="296273"/>
                          <a:pt x="30044" y="273739"/>
                        </a:cubicBezTo>
                        <a:cubicBezTo>
                          <a:pt x="37556" y="258717"/>
                          <a:pt x="52578" y="243695"/>
                          <a:pt x="60089" y="236184"/>
                        </a:cubicBezTo>
                        <a:cubicBezTo>
                          <a:pt x="82622" y="213650"/>
                          <a:pt x="105156" y="183606"/>
                          <a:pt x="120178" y="161072"/>
                        </a:cubicBezTo>
                        <a:cubicBezTo>
                          <a:pt x="150223" y="116005"/>
                          <a:pt x="180267" y="55916"/>
                          <a:pt x="172756" y="3338"/>
                        </a:cubicBezTo>
                        <a:cubicBezTo>
                          <a:pt x="172756" y="-4173"/>
                          <a:pt x="165245" y="3338"/>
                          <a:pt x="165245" y="3338"/>
                        </a:cubicBezTo>
                        <a:cubicBezTo>
                          <a:pt x="157734" y="48405"/>
                          <a:pt x="142712" y="85961"/>
                          <a:pt x="120178" y="131028"/>
                        </a:cubicBezTo>
                        <a:cubicBezTo>
                          <a:pt x="97645" y="168584"/>
                          <a:pt x="67600" y="206139"/>
                          <a:pt x="37556" y="236184"/>
                        </a:cubicBezTo>
                        <a:cubicBezTo>
                          <a:pt x="15022" y="258717"/>
                          <a:pt x="0" y="273739"/>
                          <a:pt x="0" y="303784"/>
                        </a:cubicBezTo>
                        <a:cubicBezTo>
                          <a:pt x="0" y="326317"/>
                          <a:pt x="15022" y="356362"/>
                          <a:pt x="37556" y="363873"/>
                        </a:cubicBezTo>
                        <a:cubicBezTo>
                          <a:pt x="97645" y="386407"/>
                          <a:pt x="142712" y="348851"/>
                          <a:pt x="172756" y="303784"/>
                        </a:cubicBezTo>
                        <a:cubicBezTo>
                          <a:pt x="195290" y="273739"/>
                          <a:pt x="202801" y="236184"/>
                          <a:pt x="225334" y="213650"/>
                        </a:cubicBezTo>
                        <a:cubicBezTo>
                          <a:pt x="247868" y="198628"/>
                          <a:pt x="270401" y="206139"/>
                          <a:pt x="285423" y="198628"/>
                        </a:cubicBezTo>
                        <a:cubicBezTo>
                          <a:pt x="315468" y="183606"/>
                          <a:pt x="322979" y="176095"/>
                          <a:pt x="338001" y="168584"/>
                        </a:cubicBezTo>
                        <a:cubicBezTo>
                          <a:pt x="338001" y="168584"/>
                          <a:pt x="338001" y="168584"/>
                          <a:pt x="338001" y="168584"/>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2" name="Freeform: Shape 441">
                    <a:extLst>
                      <a:ext uri="{FF2B5EF4-FFF2-40B4-BE49-F238E27FC236}">
                        <a16:creationId xmlns:a16="http://schemas.microsoft.com/office/drawing/2014/main" id="{A33B36CE-7C95-473C-88A6-7F6DFB41EE0F}"/>
                      </a:ext>
                    </a:extLst>
                  </p:cNvPr>
                  <p:cNvSpPr/>
                  <p:nvPr/>
                </p:nvSpPr>
                <p:spPr>
                  <a:xfrm>
                    <a:off x="7282330" y="5233633"/>
                    <a:ext cx="329396" cy="238478"/>
                  </a:xfrm>
                  <a:custGeom>
                    <a:avLst/>
                    <a:gdLst>
                      <a:gd name="connsiteX0" fmla="*/ 329396 w 329396"/>
                      <a:gd name="connsiteY0" fmla="*/ 232845 h 238478"/>
                      <a:gd name="connsiteX1" fmla="*/ 179173 w 329396"/>
                      <a:gd name="connsiteY1" fmla="*/ 127689 h 238478"/>
                      <a:gd name="connsiteX2" fmla="*/ 36462 w 329396"/>
                      <a:gd name="connsiteY2" fmla="*/ 7511 h 238478"/>
                      <a:gd name="connsiteX3" fmla="*/ 36462 w 329396"/>
                      <a:gd name="connsiteY3" fmla="*/ 0 h 238478"/>
                      <a:gd name="connsiteX4" fmla="*/ 58995 w 329396"/>
                      <a:gd name="connsiteY4" fmla="*/ 112667 h 238478"/>
                      <a:gd name="connsiteX5" fmla="*/ 201707 w 329396"/>
                      <a:gd name="connsiteY5" fmla="*/ 142712 h 238478"/>
                      <a:gd name="connsiteX6" fmla="*/ 329396 w 329396"/>
                      <a:gd name="connsiteY6" fmla="*/ 232845 h 238478"/>
                      <a:gd name="connsiteX7" fmla="*/ 329396 w 329396"/>
                      <a:gd name="connsiteY7" fmla="*/ 232845 h 23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96" h="238478">
                        <a:moveTo>
                          <a:pt x="329396" y="232845"/>
                        </a:moveTo>
                        <a:cubicBezTo>
                          <a:pt x="299352" y="180267"/>
                          <a:pt x="239263" y="142712"/>
                          <a:pt x="179173" y="127689"/>
                        </a:cubicBezTo>
                        <a:cubicBezTo>
                          <a:pt x="126596" y="112667"/>
                          <a:pt x="-53672" y="97645"/>
                          <a:pt x="36462" y="7511"/>
                        </a:cubicBezTo>
                        <a:cubicBezTo>
                          <a:pt x="36462" y="7511"/>
                          <a:pt x="36462" y="0"/>
                          <a:pt x="36462" y="0"/>
                        </a:cubicBezTo>
                        <a:cubicBezTo>
                          <a:pt x="-31139" y="22533"/>
                          <a:pt x="6417" y="105156"/>
                          <a:pt x="58995" y="112667"/>
                        </a:cubicBezTo>
                        <a:cubicBezTo>
                          <a:pt x="104062" y="127689"/>
                          <a:pt x="156640" y="127689"/>
                          <a:pt x="201707" y="142712"/>
                        </a:cubicBezTo>
                        <a:cubicBezTo>
                          <a:pt x="254285" y="172756"/>
                          <a:pt x="291840" y="202801"/>
                          <a:pt x="329396" y="232845"/>
                        </a:cubicBezTo>
                        <a:cubicBezTo>
                          <a:pt x="329396" y="240357"/>
                          <a:pt x="329396" y="240357"/>
                          <a:pt x="329396" y="232845"/>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3" name="Freeform: Shape 442">
                    <a:extLst>
                      <a:ext uri="{FF2B5EF4-FFF2-40B4-BE49-F238E27FC236}">
                        <a16:creationId xmlns:a16="http://schemas.microsoft.com/office/drawing/2014/main" id="{CB320A25-0565-4193-989E-EE94DD20CFAE}"/>
                      </a:ext>
                    </a:extLst>
                  </p:cNvPr>
                  <p:cNvSpPr/>
                  <p:nvPr/>
                </p:nvSpPr>
                <p:spPr>
                  <a:xfrm>
                    <a:off x="7236169" y="5368834"/>
                    <a:ext cx="277912" cy="142711"/>
                  </a:xfrm>
                  <a:custGeom>
                    <a:avLst/>
                    <a:gdLst>
                      <a:gd name="connsiteX0" fmla="*/ 277912 w 277912"/>
                      <a:gd name="connsiteY0" fmla="*/ 142712 h 142711"/>
                      <a:gd name="connsiteX1" fmla="*/ 7511 w 277912"/>
                      <a:gd name="connsiteY1" fmla="*/ 0 h 142711"/>
                      <a:gd name="connsiteX2" fmla="*/ 0 w 277912"/>
                      <a:gd name="connsiteY2" fmla="*/ 0 h 142711"/>
                      <a:gd name="connsiteX3" fmla="*/ 105156 w 277912"/>
                      <a:gd name="connsiteY3" fmla="*/ 67600 h 142711"/>
                      <a:gd name="connsiteX4" fmla="*/ 277912 w 277912"/>
                      <a:gd name="connsiteY4" fmla="*/ 142712 h 142711"/>
                      <a:gd name="connsiteX5" fmla="*/ 277912 w 277912"/>
                      <a:gd name="connsiteY5" fmla="*/ 142712 h 14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912" h="142711">
                        <a:moveTo>
                          <a:pt x="277912" y="142712"/>
                        </a:moveTo>
                        <a:cubicBezTo>
                          <a:pt x="217823" y="45067"/>
                          <a:pt x="67600" y="90134"/>
                          <a:pt x="7511" y="0"/>
                        </a:cubicBezTo>
                        <a:cubicBezTo>
                          <a:pt x="7511" y="0"/>
                          <a:pt x="0" y="0"/>
                          <a:pt x="0" y="0"/>
                        </a:cubicBezTo>
                        <a:cubicBezTo>
                          <a:pt x="15022" y="45067"/>
                          <a:pt x="60089" y="60089"/>
                          <a:pt x="105156" y="67600"/>
                        </a:cubicBezTo>
                        <a:cubicBezTo>
                          <a:pt x="172757" y="90134"/>
                          <a:pt x="232846" y="97645"/>
                          <a:pt x="277912" y="142712"/>
                        </a:cubicBezTo>
                        <a:cubicBezTo>
                          <a:pt x="277912" y="142712"/>
                          <a:pt x="277912" y="142712"/>
                          <a:pt x="277912" y="14271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4" name="Freeform: Shape 443">
                    <a:extLst>
                      <a:ext uri="{FF2B5EF4-FFF2-40B4-BE49-F238E27FC236}">
                        <a16:creationId xmlns:a16="http://schemas.microsoft.com/office/drawing/2014/main" id="{08D79F1F-9F57-4410-A506-99A9E04A76D5}"/>
                      </a:ext>
                    </a:extLst>
                  </p:cNvPr>
                  <p:cNvSpPr/>
                  <p:nvPr/>
                </p:nvSpPr>
                <p:spPr>
                  <a:xfrm>
                    <a:off x="7258703" y="5516348"/>
                    <a:ext cx="198627" cy="36091"/>
                  </a:xfrm>
                  <a:custGeom>
                    <a:avLst/>
                    <a:gdLst>
                      <a:gd name="connsiteX0" fmla="*/ 195290 w 198627"/>
                      <a:gd name="connsiteY0" fmla="*/ 32754 h 36091"/>
                      <a:gd name="connsiteX1" fmla="*/ 0 w 198627"/>
                      <a:gd name="connsiteY1" fmla="*/ 2709 h 36091"/>
                      <a:gd name="connsiteX2" fmla="*/ 0 w 198627"/>
                      <a:gd name="connsiteY2" fmla="*/ 2709 h 36091"/>
                      <a:gd name="connsiteX3" fmla="*/ 90133 w 198627"/>
                      <a:gd name="connsiteY3" fmla="*/ 17731 h 36091"/>
                      <a:gd name="connsiteX4" fmla="*/ 195290 w 198627"/>
                      <a:gd name="connsiteY4" fmla="*/ 32754 h 36091"/>
                      <a:gd name="connsiteX5" fmla="*/ 195290 w 198627"/>
                      <a:gd name="connsiteY5" fmla="*/ 32754 h 3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627" h="36091">
                        <a:moveTo>
                          <a:pt x="195290" y="32754"/>
                        </a:moveTo>
                        <a:cubicBezTo>
                          <a:pt x="142712" y="2709"/>
                          <a:pt x="60089" y="-4802"/>
                          <a:pt x="0" y="2709"/>
                        </a:cubicBezTo>
                        <a:cubicBezTo>
                          <a:pt x="0" y="2709"/>
                          <a:pt x="0" y="2709"/>
                          <a:pt x="0" y="2709"/>
                        </a:cubicBezTo>
                        <a:cubicBezTo>
                          <a:pt x="30044" y="10220"/>
                          <a:pt x="60089" y="10220"/>
                          <a:pt x="90133" y="17731"/>
                        </a:cubicBezTo>
                        <a:cubicBezTo>
                          <a:pt x="127689" y="17731"/>
                          <a:pt x="157734" y="32754"/>
                          <a:pt x="195290" y="32754"/>
                        </a:cubicBezTo>
                        <a:cubicBezTo>
                          <a:pt x="195290" y="40265"/>
                          <a:pt x="202801" y="32754"/>
                          <a:pt x="195290" y="32754"/>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35" name="Freeform: Shape 434">
                  <a:extLst>
                    <a:ext uri="{FF2B5EF4-FFF2-40B4-BE49-F238E27FC236}">
                      <a16:creationId xmlns:a16="http://schemas.microsoft.com/office/drawing/2014/main" id="{97CD0929-417D-4ACC-9ECB-7EB5023F1891}"/>
                    </a:ext>
                  </a:extLst>
                </p:cNvPr>
                <p:cNvSpPr/>
                <p:nvPr/>
              </p:nvSpPr>
              <p:spPr>
                <a:xfrm>
                  <a:off x="7696227" y="5316256"/>
                  <a:ext cx="203906" cy="303784"/>
                </a:xfrm>
                <a:custGeom>
                  <a:avLst/>
                  <a:gdLst>
                    <a:gd name="connsiteX0" fmla="*/ 140834 w 203906"/>
                    <a:gd name="connsiteY0" fmla="*/ 105156 h 303784"/>
                    <a:gd name="connsiteX1" fmla="*/ 5633 w 203906"/>
                    <a:gd name="connsiteY1" fmla="*/ 0 h 303784"/>
                    <a:gd name="connsiteX2" fmla="*/ 5633 w 203906"/>
                    <a:gd name="connsiteY2" fmla="*/ 7511 h 303784"/>
                    <a:gd name="connsiteX3" fmla="*/ 125812 w 203906"/>
                    <a:gd name="connsiteY3" fmla="*/ 120178 h 303784"/>
                    <a:gd name="connsiteX4" fmla="*/ 193412 w 203906"/>
                    <a:gd name="connsiteY4" fmla="*/ 300446 h 303784"/>
                    <a:gd name="connsiteX5" fmla="*/ 200923 w 203906"/>
                    <a:gd name="connsiteY5" fmla="*/ 300446 h 303784"/>
                    <a:gd name="connsiteX6" fmla="*/ 140834 w 203906"/>
                    <a:gd name="connsiteY6" fmla="*/ 105156 h 30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906" h="303784">
                      <a:moveTo>
                        <a:pt x="140834" y="105156"/>
                      </a:moveTo>
                      <a:cubicBezTo>
                        <a:pt x="110789" y="60089"/>
                        <a:pt x="65722" y="0"/>
                        <a:pt x="5633" y="0"/>
                      </a:cubicBezTo>
                      <a:cubicBezTo>
                        <a:pt x="-1878" y="0"/>
                        <a:pt x="-1878" y="7511"/>
                        <a:pt x="5633" y="7511"/>
                      </a:cubicBezTo>
                      <a:cubicBezTo>
                        <a:pt x="58211" y="37556"/>
                        <a:pt x="95767" y="67600"/>
                        <a:pt x="125812" y="120178"/>
                      </a:cubicBezTo>
                      <a:cubicBezTo>
                        <a:pt x="163367" y="180268"/>
                        <a:pt x="178390" y="232846"/>
                        <a:pt x="193412" y="300446"/>
                      </a:cubicBezTo>
                      <a:cubicBezTo>
                        <a:pt x="193412" y="307957"/>
                        <a:pt x="200923" y="300446"/>
                        <a:pt x="200923" y="300446"/>
                      </a:cubicBezTo>
                      <a:cubicBezTo>
                        <a:pt x="215945" y="232846"/>
                        <a:pt x="170878" y="157734"/>
                        <a:pt x="140834" y="105156"/>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8" name="Graphic 2">
                <a:extLst>
                  <a:ext uri="{FF2B5EF4-FFF2-40B4-BE49-F238E27FC236}">
                    <a16:creationId xmlns:a16="http://schemas.microsoft.com/office/drawing/2014/main" id="{8A4E736F-7646-4908-B1D5-F617B1C34BFB}"/>
                  </a:ext>
                </a:extLst>
              </p:cNvPr>
              <p:cNvGrpSpPr/>
              <p:nvPr/>
            </p:nvGrpSpPr>
            <p:grpSpPr>
              <a:xfrm>
                <a:off x="9902625" y="5588037"/>
                <a:ext cx="724841" cy="697155"/>
                <a:chOff x="9902625" y="5588037"/>
                <a:chExt cx="724841" cy="697155"/>
              </a:xfrm>
            </p:grpSpPr>
            <p:grpSp>
              <p:nvGrpSpPr>
                <p:cNvPr id="421" name="Graphic 2">
                  <a:extLst>
                    <a:ext uri="{FF2B5EF4-FFF2-40B4-BE49-F238E27FC236}">
                      <a16:creationId xmlns:a16="http://schemas.microsoft.com/office/drawing/2014/main" id="{4BDF0515-33C9-4DFE-948B-BE14188C80BE}"/>
                    </a:ext>
                  </a:extLst>
                </p:cNvPr>
                <p:cNvGrpSpPr/>
                <p:nvPr/>
              </p:nvGrpSpPr>
              <p:grpSpPr>
                <a:xfrm>
                  <a:off x="9902625" y="5601679"/>
                  <a:ext cx="724841" cy="683513"/>
                  <a:chOff x="9902625" y="5601679"/>
                  <a:chExt cx="724841" cy="683513"/>
                </a:xfrm>
              </p:grpSpPr>
              <p:grpSp>
                <p:nvGrpSpPr>
                  <p:cNvPr id="423" name="Graphic 2">
                    <a:extLst>
                      <a:ext uri="{FF2B5EF4-FFF2-40B4-BE49-F238E27FC236}">
                        <a16:creationId xmlns:a16="http://schemas.microsoft.com/office/drawing/2014/main" id="{9A552044-E1A2-4E97-8916-44151590AD9A}"/>
                      </a:ext>
                    </a:extLst>
                  </p:cNvPr>
                  <p:cNvGrpSpPr/>
                  <p:nvPr/>
                </p:nvGrpSpPr>
                <p:grpSpPr>
                  <a:xfrm>
                    <a:off x="9902625" y="5601679"/>
                    <a:ext cx="724841" cy="683513"/>
                    <a:chOff x="9902625" y="5601679"/>
                    <a:chExt cx="724841" cy="683513"/>
                  </a:xfrm>
                </p:grpSpPr>
                <p:sp>
                  <p:nvSpPr>
                    <p:cNvPr id="432" name="Freeform: Shape 431">
                      <a:extLst>
                        <a:ext uri="{FF2B5EF4-FFF2-40B4-BE49-F238E27FC236}">
                          <a16:creationId xmlns:a16="http://schemas.microsoft.com/office/drawing/2014/main" id="{23B56F52-CF83-4C55-9438-DA8C931D543B}"/>
                        </a:ext>
                      </a:extLst>
                    </p:cNvPr>
                    <p:cNvSpPr/>
                    <p:nvPr/>
                  </p:nvSpPr>
                  <p:spPr>
                    <a:xfrm>
                      <a:off x="9932670" y="5613590"/>
                      <a:ext cx="694797" cy="657831"/>
                    </a:xfrm>
                    <a:custGeom>
                      <a:avLst/>
                      <a:gdLst>
                        <a:gd name="connsiteX0" fmla="*/ 645958 w 694797"/>
                        <a:gd name="connsiteY0" fmla="*/ 288535 h 657831"/>
                        <a:gd name="connsiteX1" fmla="*/ 465691 w 694797"/>
                        <a:gd name="connsiteY1" fmla="*/ 100756 h 657831"/>
                        <a:gd name="connsiteX2" fmla="*/ 420624 w 694797"/>
                        <a:gd name="connsiteY2" fmla="*/ 78223 h 657831"/>
                        <a:gd name="connsiteX3" fmla="*/ 345512 w 694797"/>
                        <a:gd name="connsiteY3" fmla="*/ 70712 h 657831"/>
                        <a:gd name="connsiteX4" fmla="*/ 292935 w 694797"/>
                        <a:gd name="connsiteY4" fmla="*/ 3111 h 657831"/>
                        <a:gd name="connsiteX5" fmla="*/ 202801 w 694797"/>
                        <a:gd name="connsiteY5" fmla="*/ 10622 h 657831"/>
                        <a:gd name="connsiteX6" fmla="*/ 97645 w 694797"/>
                        <a:gd name="connsiteY6" fmla="*/ 55689 h 657831"/>
                        <a:gd name="connsiteX7" fmla="*/ 67600 w 694797"/>
                        <a:gd name="connsiteY7" fmla="*/ 78223 h 657831"/>
                        <a:gd name="connsiteX8" fmla="*/ 90133 w 694797"/>
                        <a:gd name="connsiteY8" fmla="*/ 160845 h 657831"/>
                        <a:gd name="connsiteX9" fmla="*/ 30045 w 694797"/>
                        <a:gd name="connsiteY9" fmla="*/ 243468 h 657831"/>
                        <a:gd name="connsiteX10" fmla="*/ 30045 w 694797"/>
                        <a:gd name="connsiteY10" fmla="*/ 348624 h 657831"/>
                        <a:gd name="connsiteX11" fmla="*/ 0 w 694797"/>
                        <a:gd name="connsiteY11" fmla="*/ 468802 h 657831"/>
                        <a:gd name="connsiteX12" fmla="*/ 37556 w 694797"/>
                        <a:gd name="connsiteY12" fmla="*/ 506358 h 657831"/>
                        <a:gd name="connsiteX13" fmla="*/ 97645 w 694797"/>
                        <a:gd name="connsiteY13" fmla="*/ 476313 h 657831"/>
                        <a:gd name="connsiteX14" fmla="*/ 120178 w 694797"/>
                        <a:gd name="connsiteY14" fmla="*/ 393691 h 657831"/>
                        <a:gd name="connsiteX15" fmla="*/ 127689 w 694797"/>
                        <a:gd name="connsiteY15" fmla="*/ 356135 h 657831"/>
                        <a:gd name="connsiteX16" fmla="*/ 292935 w 694797"/>
                        <a:gd name="connsiteY16" fmla="*/ 536402 h 657831"/>
                        <a:gd name="connsiteX17" fmla="*/ 405602 w 694797"/>
                        <a:gd name="connsiteY17" fmla="*/ 649070 h 657831"/>
                        <a:gd name="connsiteX18" fmla="*/ 368046 w 694797"/>
                        <a:gd name="connsiteY18" fmla="*/ 453780 h 657831"/>
                        <a:gd name="connsiteX19" fmla="*/ 360535 w 694797"/>
                        <a:gd name="connsiteY19" fmla="*/ 438757 h 657831"/>
                        <a:gd name="connsiteX20" fmla="*/ 428135 w 694797"/>
                        <a:gd name="connsiteY20" fmla="*/ 543913 h 657831"/>
                        <a:gd name="connsiteX21" fmla="*/ 525780 w 694797"/>
                        <a:gd name="connsiteY21" fmla="*/ 596491 h 657831"/>
                        <a:gd name="connsiteX22" fmla="*/ 525780 w 694797"/>
                        <a:gd name="connsiteY22" fmla="*/ 536402 h 657831"/>
                        <a:gd name="connsiteX23" fmla="*/ 480713 w 694797"/>
                        <a:gd name="connsiteY23" fmla="*/ 423735 h 657831"/>
                        <a:gd name="connsiteX24" fmla="*/ 443158 w 694797"/>
                        <a:gd name="connsiteY24" fmla="*/ 356135 h 657831"/>
                        <a:gd name="connsiteX25" fmla="*/ 450669 w 694797"/>
                        <a:gd name="connsiteY25" fmla="*/ 363646 h 657831"/>
                        <a:gd name="connsiteX26" fmla="*/ 548314 w 694797"/>
                        <a:gd name="connsiteY26" fmla="*/ 468802 h 657831"/>
                        <a:gd name="connsiteX27" fmla="*/ 668492 w 694797"/>
                        <a:gd name="connsiteY27" fmla="*/ 521380 h 657831"/>
                        <a:gd name="connsiteX28" fmla="*/ 645958 w 694797"/>
                        <a:gd name="connsiteY28" fmla="*/ 438757 h 657831"/>
                        <a:gd name="connsiteX29" fmla="*/ 623425 w 694797"/>
                        <a:gd name="connsiteY29" fmla="*/ 393691 h 657831"/>
                        <a:gd name="connsiteX30" fmla="*/ 683514 w 694797"/>
                        <a:gd name="connsiteY30" fmla="*/ 408713 h 657831"/>
                        <a:gd name="connsiteX31" fmla="*/ 645958 w 694797"/>
                        <a:gd name="connsiteY31" fmla="*/ 288535 h 65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94797" h="657831">
                          <a:moveTo>
                            <a:pt x="645958" y="288535"/>
                          </a:moveTo>
                          <a:cubicBezTo>
                            <a:pt x="593380" y="220934"/>
                            <a:pt x="533291" y="145823"/>
                            <a:pt x="465691" y="100756"/>
                          </a:cubicBezTo>
                          <a:cubicBezTo>
                            <a:pt x="450669" y="93245"/>
                            <a:pt x="435647" y="78223"/>
                            <a:pt x="420624" y="78223"/>
                          </a:cubicBezTo>
                          <a:cubicBezTo>
                            <a:pt x="398091" y="70712"/>
                            <a:pt x="368046" y="78223"/>
                            <a:pt x="345512" y="70712"/>
                          </a:cubicBezTo>
                          <a:cubicBezTo>
                            <a:pt x="315468" y="63200"/>
                            <a:pt x="307957" y="33156"/>
                            <a:pt x="292935" y="3111"/>
                          </a:cubicBezTo>
                          <a:cubicBezTo>
                            <a:pt x="262890" y="-4400"/>
                            <a:pt x="225334" y="3111"/>
                            <a:pt x="202801" y="10622"/>
                          </a:cubicBezTo>
                          <a:cubicBezTo>
                            <a:pt x="165245" y="18134"/>
                            <a:pt x="127689" y="33156"/>
                            <a:pt x="97645" y="55689"/>
                          </a:cubicBezTo>
                          <a:cubicBezTo>
                            <a:pt x="90133" y="63200"/>
                            <a:pt x="75111" y="70712"/>
                            <a:pt x="67600" y="78223"/>
                          </a:cubicBezTo>
                          <a:cubicBezTo>
                            <a:pt x="82622" y="100756"/>
                            <a:pt x="105156" y="130801"/>
                            <a:pt x="90133" y="160845"/>
                          </a:cubicBezTo>
                          <a:cubicBezTo>
                            <a:pt x="75111" y="190890"/>
                            <a:pt x="45067" y="213423"/>
                            <a:pt x="30045" y="243468"/>
                          </a:cubicBezTo>
                          <a:cubicBezTo>
                            <a:pt x="15022" y="273512"/>
                            <a:pt x="30045" y="318579"/>
                            <a:pt x="30045" y="348624"/>
                          </a:cubicBezTo>
                          <a:cubicBezTo>
                            <a:pt x="30045" y="393691"/>
                            <a:pt x="0" y="423735"/>
                            <a:pt x="0" y="468802"/>
                          </a:cubicBezTo>
                          <a:cubicBezTo>
                            <a:pt x="0" y="483824"/>
                            <a:pt x="15022" y="506358"/>
                            <a:pt x="37556" y="506358"/>
                          </a:cubicBezTo>
                          <a:cubicBezTo>
                            <a:pt x="60089" y="506358"/>
                            <a:pt x="82622" y="498847"/>
                            <a:pt x="97645" y="476313"/>
                          </a:cubicBezTo>
                          <a:cubicBezTo>
                            <a:pt x="120178" y="453780"/>
                            <a:pt x="120178" y="423735"/>
                            <a:pt x="120178" y="393691"/>
                          </a:cubicBezTo>
                          <a:cubicBezTo>
                            <a:pt x="120178" y="378668"/>
                            <a:pt x="127689" y="363646"/>
                            <a:pt x="127689" y="356135"/>
                          </a:cubicBezTo>
                          <a:cubicBezTo>
                            <a:pt x="210312" y="341113"/>
                            <a:pt x="262890" y="476313"/>
                            <a:pt x="292935" y="536402"/>
                          </a:cubicBezTo>
                          <a:cubicBezTo>
                            <a:pt x="300446" y="551425"/>
                            <a:pt x="360535" y="694136"/>
                            <a:pt x="405602" y="649070"/>
                          </a:cubicBezTo>
                          <a:cubicBezTo>
                            <a:pt x="450669" y="604003"/>
                            <a:pt x="390579" y="498847"/>
                            <a:pt x="368046" y="453780"/>
                          </a:cubicBezTo>
                          <a:cubicBezTo>
                            <a:pt x="368046" y="446269"/>
                            <a:pt x="368046" y="446269"/>
                            <a:pt x="360535" y="438757"/>
                          </a:cubicBezTo>
                          <a:cubicBezTo>
                            <a:pt x="383068" y="476313"/>
                            <a:pt x="405602" y="513869"/>
                            <a:pt x="428135" y="543913"/>
                          </a:cubicBezTo>
                          <a:cubicBezTo>
                            <a:pt x="443158" y="566447"/>
                            <a:pt x="495735" y="641559"/>
                            <a:pt x="525780" y="596491"/>
                          </a:cubicBezTo>
                          <a:cubicBezTo>
                            <a:pt x="533291" y="581469"/>
                            <a:pt x="525780" y="558936"/>
                            <a:pt x="525780" y="536402"/>
                          </a:cubicBezTo>
                          <a:cubicBezTo>
                            <a:pt x="518269" y="498847"/>
                            <a:pt x="503246" y="461291"/>
                            <a:pt x="480713" y="423735"/>
                          </a:cubicBezTo>
                          <a:cubicBezTo>
                            <a:pt x="465691" y="401202"/>
                            <a:pt x="450669" y="378668"/>
                            <a:pt x="443158" y="356135"/>
                          </a:cubicBezTo>
                          <a:cubicBezTo>
                            <a:pt x="443158" y="356135"/>
                            <a:pt x="450669" y="363646"/>
                            <a:pt x="450669" y="363646"/>
                          </a:cubicBezTo>
                          <a:cubicBezTo>
                            <a:pt x="488224" y="393691"/>
                            <a:pt x="518269" y="431246"/>
                            <a:pt x="548314" y="468802"/>
                          </a:cubicBezTo>
                          <a:cubicBezTo>
                            <a:pt x="570847" y="491335"/>
                            <a:pt x="653469" y="596491"/>
                            <a:pt x="668492" y="521380"/>
                          </a:cubicBezTo>
                          <a:cubicBezTo>
                            <a:pt x="676003" y="498847"/>
                            <a:pt x="653469" y="461291"/>
                            <a:pt x="645958" y="438757"/>
                          </a:cubicBezTo>
                          <a:cubicBezTo>
                            <a:pt x="638447" y="423735"/>
                            <a:pt x="630936" y="408713"/>
                            <a:pt x="623425" y="393691"/>
                          </a:cubicBezTo>
                          <a:cubicBezTo>
                            <a:pt x="638447" y="401202"/>
                            <a:pt x="660981" y="408713"/>
                            <a:pt x="683514" y="408713"/>
                          </a:cubicBezTo>
                          <a:cubicBezTo>
                            <a:pt x="721070" y="386180"/>
                            <a:pt x="653469" y="303557"/>
                            <a:pt x="645958" y="288535"/>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3" name="Freeform: Shape 432">
                      <a:extLst>
                        <a:ext uri="{FF2B5EF4-FFF2-40B4-BE49-F238E27FC236}">
                          <a16:creationId xmlns:a16="http://schemas.microsoft.com/office/drawing/2014/main" id="{E4217E34-4A36-4A51-9D25-BF020D04A8FD}"/>
                        </a:ext>
                      </a:extLst>
                    </p:cNvPr>
                    <p:cNvSpPr/>
                    <p:nvPr/>
                  </p:nvSpPr>
                  <p:spPr>
                    <a:xfrm>
                      <a:off x="9902625" y="5601679"/>
                      <a:ext cx="715436" cy="683513"/>
                    </a:xfrm>
                    <a:custGeom>
                      <a:avLst/>
                      <a:gdLst>
                        <a:gd name="connsiteX0" fmla="*/ 405602 w 715436"/>
                        <a:gd name="connsiteY0" fmla="*/ 676003 h 683513"/>
                        <a:gd name="connsiteX1" fmla="*/ 307957 w 715436"/>
                        <a:gd name="connsiteY1" fmla="*/ 555825 h 683513"/>
                        <a:gd name="connsiteX2" fmla="*/ 300446 w 715436"/>
                        <a:gd name="connsiteY2" fmla="*/ 548314 h 683513"/>
                        <a:gd name="connsiteX3" fmla="*/ 285424 w 715436"/>
                        <a:gd name="connsiteY3" fmla="*/ 518269 h 683513"/>
                        <a:gd name="connsiteX4" fmla="*/ 142712 w 715436"/>
                        <a:gd name="connsiteY4" fmla="*/ 368046 h 683513"/>
                        <a:gd name="connsiteX5" fmla="*/ 135201 w 715436"/>
                        <a:gd name="connsiteY5" fmla="*/ 398091 h 683513"/>
                        <a:gd name="connsiteX6" fmla="*/ 135201 w 715436"/>
                        <a:gd name="connsiteY6" fmla="*/ 413113 h 683513"/>
                        <a:gd name="connsiteX7" fmla="*/ 112667 w 715436"/>
                        <a:gd name="connsiteY7" fmla="*/ 488224 h 683513"/>
                        <a:gd name="connsiteX8" fmla="*/ 45067 w 715436"/>
                        <a:gd name="connsiteY8" fmla="*/ 518269 h 683513"/>
                        <a:gd name="connsiteX9" fmla="*/ 15023 w 715436"/>
                        <a:gd name="connsiteY9" fmla="*/ 503247 h 683513"/>
                        <a:gd name="connsiteX10" fmla="*/ 0 w 715436"/>
                        <a:gd name="connsiteY10" fmla="*/ 465691 h 683513"/>
                        <a:gd name="connsiteX11" fmla="*/ 15023 w 715436"/>
                        <a:gd name="connsiteY11" fmla="*/ 405602 h 683513"/>
                        <a:gd name="connsiteX12" fmla="*/ 30045 w 715436"/>
                        <a:gd name="connsiteY12" fmla="*/ 345513 h 683513"/>
                        <a:gd name="connsiteX13" fmla="*/ 30045 w 715436"/>
                        <a:gd name="connsiteY13" fmla="*/ 315468 h 683513"/>
                        <a:gd name="connsiteX14" fmla="*/ 37556 w 715436"/>
                        <a:gd name="connsiteY14" fmla="*/ 240357 h 683513"/>
                        <a:gd name="connsiteX15" fmla="*/ 67600 w 715436"/>
                        <a:gd name="connsiteY15" fmla="*/ 195290 h 683513"/>
                        <a:gd name="connsiteX16" fmla="*/ 90134 w 715436"/>
                        <a:gd name="connsiteY16" fmla="*/ 157734 h 683513"/>
                        <a:gd name="connsiteX17" fmla="*/ 67600 w 715436"/>
                        <a:gd name="connsiteY17" fmla="*/ 82623 h 683513"/>
                        <a:gd name="connsiteX18" fmla="*/ 67600 w 715436"/>
                        <a:gd name="connsiteY18" fmla="*/ 75111 h 683513"/>
                        <a:gd name="connsiteX19" fmla="*/ 97645 w 715436"/>
                        <a:gd name="connsiteY19" fmla="*/ 52578 h 683513"/>
                        <a:gd name="connsiteX20" fmla="*/ 210312 w 715436"/>
                        <a:gd name="connsiteY20" fmla="*/ 7511 h 683513"/>
                        <a:gd name="connsiteX21" fmla="*/ 277913 w 715436"/>
                        <a:gd name="connsiteY21" fmla="*/ 0 h 683513"/>
                        <a:gd name="connsiteX22" fmla="*/ 300446 w 715436"/>
                        <a:gd name="connsiteY22" fmla="*/ 0 h 683513"/>
                        <a:gd name="connsiteX23" fmla="*/ 307957 w 715436"/>
                        <a:gd name="connsiteY23" fmla="*/ 7511 h 683513"/>
                        <a:gd name="connsiteX24" fmla="*/ 307957 w 715436"/>
                        <a:gd name="connsiteY24" fmla="*/ 15022 h 683513"/>
                        <a:gd name="connsiteX25" fmla="*/ 353024 w 715436"/>
                        <a:gd name="connsiteY25" fmla="*/ 75111 h 683513"/>
                        <a:gd name="connsiteX26" fmla="*/ 398091 w 715436"/>
                        <a:gd name="connsiteY26" fmla="*/ 82623 h 683513"/>
                        <a:gd name="connsiteX27" fmla="*/ 435647 w 715436"/>
                        <a:gd name="connsiteY27" fmla="*/ 82623 h 683513"/>
                        <a:gd name="connsiteX28" fmla="*/ 480713 w 715436"/>
                        <a:gd name="connsiteY28" fmla="*/ 105156 h 683513"/>
                        <a:gd name="connsiteX29" fmla="*/ 480713 w 715436"/>
                        <a:gd name="connsiteY29" fmla="*/ 105156 h 683513"/>
                        <a:gd name="connsiteX30" fmla="*/ 638447 w 715436"/>
                        <a:gd name="connsiteY30" fmla="*/ 262890 h 683513"/>
                        <a:gd name="connsiteX31" fmla="*/ 668492 w 715436"/>
                        <a:gd name="connsiteY31" fmla="*/ 300446 h 683513"/>
                        <a:gd name="connsiteX32" fmla="*/ 668492 w 715436"/>
                        <a:gd name="connsiteY32" fmla="*/ 300446 h 683513"/>
                        <a:gd name="connsiteX33" fmla="*/ 713559 w 715436"/>
                        <a:gd name="connsiteY33" fmla="*/ 398091 h 683513"/>
                        <a:gd name="connsiteX34" fmla="*/ 691026 w 715436"/>
                        <a:gd name="connsiteY34" fmla="*/ 420624 h 683513"/>
                        <a:gd name="connsiteX35" fmla="*/ 645958 w 715436"/>
                        <a:gd name="connsiteY35" fmla="*/ 420624 h 683513"/>
                        <a:gd name="connsiteX36" fmla="*/ 660981 w 715436"/>
                        <a:gd name="connsiteY36" fmla="*/ 450669 h 683513"/>
                        <a:gd name="connsiteX37" fmla="*/ 668492 w 715436"/>
                        <a:gd name="connsiteY37" fmla="*/ 465691 h 683513"/>
                        <a:gd name="connsiteX38" fmla="*/ 683514 w 715436"/>
                        <a:gd name="connsiteY38" fmla="*/ 540802 h 683513"/>
                        <a:gd name="connsiteX39" fmla="*/ 653470 w 715436"/>
                        <a:gd name="connsiteY39" fmla="*/ 578358 h 683513"/>
                        <a:gd name="connsiteX40" fmla="*/ 555825 w 715436"/>
                        <a:gd name="connsiteY40" fmla="*/ 503247 h 683513"/>
                        <a:gd name="connsiteX41" fmla="*/ 548314 w 715436"/>
                        <a:gd name="connsiteY41" fmla="*/ 495736 h 683513"/>
                        <a:gd name="connsiteX42" fmla="*/ 480713 w 715436"/>
                        <a:gd name="connsiteY42" fmla="*/ 420624 h 683513"/>
                        <a:gd name="connsiteX43" fmla="*/ 488224 w 715436"/>
                        <a:gd name="connsiteY43" fmla="*/ 443158 h 683513"/>
                        <a:gd name="connsiteX44" fmla="*/ 533291 w 715436"/>
                        <a:gd name="connsiteY44" fmla="*/ 563336 h 683513"/>
                        <a:gd name="connsiteX45" fmla="*/ 533291 w 715436"/>
                        <a:gd name="connsiteY45" fmla="*/ 623425 h 683513"/>
                        <a:gd name="connsiteX46" fmla="*/ 503247 w 715436"/>
                        <a:gd name="connsiteY46" fmla="*/ 645958 h 683513"/>
                        <a:gd name="connsiteX47" fmla="*/ 428136 w 715436"/>
                        <a:gd name="connsiteY47" fmla="*/ 578358 h 683513"/>
                        <a:gd name="connsiteX48" fmla="*/ 428136 w 715436"/>
                        <a:gd name="connsiteY48" fmla="*/ 578358 h 683513"/>
                        <a:gd name="connsiteX49" fmla="*/ 413113 w 715436"/>
                        <a:gd name="connsiteY49" fmla="*/ 563336 h 683513"/>
                        <a:gd name="connsiteX50" fmla="*/ 413113 w 715436"/>
                        <a:gd name="connsiteY50" fmla="*/ 683514 h 683513"/>
                        <a:gd name="connsiteX51" fmla="*/ 405602 w 715436"/>
                        <a:gd name="connsiteY51" fmla="*/ 676003 h 683513"/>
                        <a:gd name="connsiteX52" fmla="*/ 150223 w 715436"/>
                        <a:gd name="connsiteY52" fmla="*/ 360535 h 683513"/>
                        <a:gd name="connsiteX53" fmla="*/ 300446 w 715436"/>
                        <a:gd name="connsiteY53" fmla="*/ 518269 h 683513"/>
                        <a:gd name="connsiteX54" fmla="*/ 315468 w 715436"/>
                        <a:gd name="connsiteY54" fmla="*/ 548314 h 683513"/>
                        <a:gd name="connsiteX55" fmla="*/ 322979 w 715436"/>
                        <a:gd name="connsiteY55" fmla="*/ 555825 h 683513"/>
                        <a:gd name="connsiteX56" fmla="*/ 405602 w 715436"/>
                        <a:gd name="connsiteY56" fmla="*/ 660981 h 683513"/>
                        <a:gd name="connsiteX57" fmla="*/ 413113 w 715436"/>
                        <a:gd name="connsiteY57" fmla="*/ 653470 h 683513"/>
                        <a:gd name="connsiteX58" fmla="*/ 383068 w 715436"/>
                        <a:gd name="connsiteY58" fmla="*/ 488224 h 683513"/>
                        <a:gd name="connsiteX59" fmla="*/ 368046 w 715436"/>
                        <a:gd name="connsiteY59" fmla="*/ 465691 h 683513"/>
                        <a:gd name="connsiteX60" fmla="*/ 368046 w 715436"/>
                        <a:gd name="connsiteY60" fmla="*/ 458180 h 683513"/>
                        <a:gd name="connsiteX61" fmla="*/ 368046 w 715436"/>
                        <a:gd name="connsiteY61" fmla="*/ 450669 h 683513"/>
                        <a:gd name="connsiteX62" fmla="*/ 375557 w 715436"/>
                        <a:gd name="connsiteY62" fmla="*/ 450669 h 683513"/>
                        <a:gd name="connsiteX63" fmla="*/ 443158 w 715436"/>
                        <a:gd name="connsiteY63" fmla="*/ 555825 h 683513"/>
                        <a:gd name="connsiteX64" fmla="*/ 443158 w 715436"/>
                        <a:gd name="connsiteY64" fmla="*/ 555825 h 683513"/>
                        <a:gd name="connsiteX65" fmla="*/ 510758 w 715436"/>
                        <a:gd name="connsiteY65" fmla="*/ 615914 h 683513"/>
                        <a:gd name="connsiteX66" fmla="*/ 525780 w 715436"/>
                        <a:gd name="connsiteY66" fmla="*/ 600891 h 683513"/>
                        <a:gd name="connsiteX67" fmla="*/ 525780 w 715436"/>
                        <a:gd name="connsiteY67" fmla="*/ 548314 h 683513"/>
                        <a:gd name="connsiteX68" fmla="*/ 480713 w 715436"/>
                        <a:gd name="connsiteY68" fmla="*/ 435646 h 683513"/>
                        <a:gd name="connsiteX69" fmla="*/ 450669 w 715436"/>
                        <a:gd name="connsiteY69" fmla="*/ 383068 h 683513"/>
                        <a:gd name="connsiteX70" fmla="*/ 443158 w 715436"/>
                        <a:gd name="connsiteY70" fmla="*/ 368046 h 683513"/>
                        <a:gd name="connsiteX71" fmla="*/ 443158 w 715436"/>
                        <a:gd name="connsiteY71" fmla="*/ 360535 h 683513"/>
                        <a:gd name="connsiteX72" fmla="*/ 450669 w 715436"/>
                        <a:gd name="connsiteY72" fmla="*/ 360535 h 683513"/>
                        <a:gd name="connsiteX73" fmla="*/ 458180 w 715436"/>
                        <a:gd name="connsiteY73" fmla="*/ 368046 h 683513"/>
                        <a:gd name="connsiteX74" fmla="*/ 555825 w 715436"/>
                        <a:gd name="connsiteY74" fmla="*/ 473202 h 683513"/>
                        <a:gd name="connsiteX75" fmla="*/ 563336 w 715436"/>
                        <a:gd name="connsiteY75" fmla="*/ 480713 h 683513"/>
                        <a:gd name="connsiteX76" fmla="*/ 653470 w 715436"/>
                        <a:gd name="connsiteY76" fmla="*/ 548314 h 683513"/>
                        <a:gd name="connsiteX77" fmla="*/ 668492 w 715436"/>
                        <a:gd name="connsiteY77" fmla="*/ 525780 h 683513"/>
                        <a:gd name="connsiteX78" fmla="*/ 653470 w 715436"/>
                        <a:gd name="connsiteY78" fmla="*/ 458180 h 683513"/>
                        <a:gd name="connsiteX79" fmla="*/ 645958 w 715436"/>
                        <a:gd name="connsiteY79" fmla="*/ 443158 h 683513"/>
                        <a:gd name="connsiteX80" fmla="*/ 623425 w 715436"/>
                        <a:gd name="connsiteY80" fmla="*/ 398091 h 683513"/>
                        <a:gd name="connsiteX81" fmla="*/ 623425 w 715436"/>
                        <a:gd name="connsiteY81" fmla="*/ 390579 h 683513"/>
                        <a:gd name="connsiteX82" fmla="*/ 630936 w 715436"/>
                        <a:gd name="connsiteY82" fmla="*/ 390579 h 683513"/>
                        <a:gd name="connsiteX83" fmla="*/ 683514 w 715436"/>
                        <a:gd name="connsiteY83" fmla="*/ 398091 h 683513"/>
                        <a:gd name="connsiteX84" fmla="*/ 698537 w 715436"/>
                        <a:gd name="connsiteY84" fmla="*/ 390579 h 683513"/>
                        <a:gd name="connsiteX85" fmla="*/ 653470 w 715436"/>
                        <a:gd name="connsiteY85" fmla="*/ 307957 h 683513"/>
                        <a:gd name="connsiteX86" fmla="*/ 653470 w 715436"/>
                        <a:gd name="connsiteY86" fmla="*/ 307957 h 683513"/>
                        <a:gd name="connsiteX87" fmla="*/ 623425 w 715436"/>
                        <a:gd name="connsiteY87" fmla="*/ 270401 h 683513"/>
                        <a:gd name="connsiteX88" fmla="*/ 473202 w 715436"/>
                        <a:gd name="connsiteY88" fmla="*/ 120178 h 683513"/>
                        <a:gd name="connsiteX89" fmla="*/ 473202 w 715436"/>
                        <a:gd name="connsiteY89" fmla="*/ 120178 h 683513"/>
                        <a:gd name="connsiteX90" fmla="*/ 428136 w 715436"/>
                        <a:gd name="connsiteY90" fmla="*/ 97645 h 683513"/>
                        <a:gd name="connsiteX91" fmla="*/ 398091 w 715436"/>
                        <a:gd name="connsiteY91" fmla="*/ 97645 h 683513"/>
                        <a:gd name="connsiteX92" fmla="*/ 353024 w 715436"/>
                        <a:gd name="connsiteY92" fmla="*/ 90134 h 683513"/>
                        <a:gd name="connsiteX93" fmla="*/ 292935 w 715436"/>
                        <a:gd name="connsiteY93" fmla="*/ 22534 h 683513"/>
                        <a:gd name="connsiteX94" fmla="*/ 292935 w 715436"/>
                        <a:gd name="connsiteY94" fmla="*/ 22534 h 683513"/>
                        <a:gd name="connsiteX95" fmla="*/ 277913 w 715436"/>
                        <a:gd name="connsiteY95" fmla="*/ 22534 h 683513"/>
                        <a:gd name="connsiteX96" fmla="*/ 210312 w 715436"/>
                        <a:gd name="connsiteY96" fmla="*/ 30045 h 683513"/>
                        <a:gd name="connsiteX97" fmla="*/ 105156 w 715436"/>
                        <a:gd name="connsiteY97" fmla="*/ 75111 h 683513"/>
                        <a:gd name="connsiteX98" fmla="*/ 82622 w 715436"/>
                        <a:gd name="connsiteY98" fmla="*/ 90134 h 683513"/>
                        <a:gd name="connsiteX99" fmla="*/ 97645 w 715436"/>
                        <a:gd name="connsiteY99" fmla="*/ 172757 h 683513"/>
                        <a:gd name="connsiteX100" fmla="*/ 67600 w 715436"/>
                        <a:gd name="connsiteY100" fmla="*/ 210312 h 683513"/>
                        <a:gd name="connsiteX101" fmla="*/ 37556 w 715436"/>
                        <a:gd name="connsiteY101" fmla="*/ 255379 h 683513"/>
                        <a:gd name="connsiteX102" fmla="*/ 30045 w 715436"/>
                        <a:gd name="connsiteY102" fmla="*/ 322979 h 683513"/>
                        <a:gd name="connsiteX103" fmla="*/ 30045 w 715436"/>
                        <a:gd name="connsiteY103" fmla="*/ 353024 h 683513"/>
                        <a:gd name="connsiteX104" fmla="*/ 15023 w 715436"/>
                        <a:gd name="connsiteY104" fmla="*/ 420624 h 683513"/>
                        <a:gd name="connsiteX105" fmla="*/ 0 w 715436"/>
                        <a:gd name="connsiteY105" fmla="*/ 473202 h 683513"/>
                        <a:gd name="connsiteX106" fmla="*/ 7511 w 715436"/>
                        <a:gd name="connsiteY106" fmla="*/ 495736 h 683513"/>
                        <a:gd name="connsiteX107" fmla="*/ 30045 w 715436"/>
                        <a:gd name="connsiteY107" fmla="*/ 503247 h 683513"/>
                        <a:gd name="connsiteX108" fmla="*/ 30045 w 715436"/>
                        <a:gd name="connsiteY108" fmla="*/ 503247 h 683513"/>
                        <a:gd name="connsiteX109" fmla="*/ 82622 w 715436"/>
                        <a:gd name="connsiteY109" fmla="*/ 480713 h 683513"/>
                        <a:gd name="connsiteX110" fmla="*/ 105156 w 715436"/>
                        <a:gd name="connsiteY110" fmla="*/ 413113 h 683513"/>
                        <a:gd name="connsiteX111" fmla="*/ 105156 w 715436"/>
                        <a:gd name="connsiteY111" fmla="*/ 398091 h 683513"/>
                        <a:gd name="connsiteX112" fmla="*/ 112667 w 715436"/>
                        <a:gd name="connsiteY112" fmla="*/ 360535 h 683513"/>
                        <a:gd name="connsiteX113" fmla="*/ 120178 w 715436"/>
                        <a:gd name="connsiteY113" fmla="*/ 353024 h 683513"/>
                        <a:gd name="connsiteX114" fmla="*/ 150223 w 715436"/>
                        <a:gd name="connsiteY114" fmla="*/ 360535 h 68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15436" h="683513">
                          <a:moveTo>
                            <a:pt x="405602" y="676003"/>
                          </a:moveTo>
                          <a:cubicBezTo>
                            <a:pt x="375557" y="676003"/>
                            <a:pt x="338001" y="615914"/>
                            <a:pt x="307957" y="555825"/>
                          </a:cubicBezTo>
                          <a:cubicBezTo>
                            <a:pt x="307957" y="548314"/>
                            <a:pt x="300446" y="548314"/>
                            <a:pt x="300446" y="548314"/>
                          </a:cubicBezTo>
                          <a:cubicBezTo>
                            <a:pt x="292935" y="540802"/>
                            <a:pt x="292935" y="533291"/>
                            <a:pt x="285424" y="518269"/>
                          </a:cubicBezTo>
                          <a:cubicBezTo>
                            <a:pt x="255379" y="458180"/>
                            <a:pt x="202801" y="360535"/>
                            <a:pt x="142712" y="368046"/>
                          </a:cubicBezTo>
                          <a:cubicBezTo>
                            <a:pt x="142712" y="375557"/>
                            <a:pt x="135201" y="390579"/>
                            <a:pt x="135201" y="398091"/>
                          </a:cubicBezTo>
                          <a:cubicBezTo>
                            <a:pt x="135201" y="405602"/>
                            <a:pt x="135201" y="405602"/>
                            <a:pt x="135201" y="413113"/>
                          </a:cubicBezTo>
                          <a:cubicBezTo>
                            <a:pt x="135201" y="443158"/>
                            <a:pt x="127690" y="465691"/>
                            <a:pt x="112667" y="488224"/>
                          </a:cubicBezTo>
                          <a:cubicBezTo>
                            <a:pt x="90134" y="510758"/>
                            <a:pt x="75111" y="518269"/>
                            <a:pt x="45067" y="518269"/>
                          </a:cubicBezTo>
                          <a:cubicBezTo>
                            <a:pt x="37556" y="518269"/>
                            <a:pt x="22534" y="510758"/>
                            <a:pt x="15023" y="503247"/>
                          </a:cubicBezTo>
                          <a:cubicBezTo>
                            <a:pt x="7511" y="495736"/>
                            <a:pt x="0" y="480713"/>
                            <a:pt x="0" y="465691"/>
                          </a:cubicBezTo>
                          <a:cubicBezTo>
                            <a:pt x="0" y="443158"/>
                            <a:pt x="7511" y="428135"/>
                            <a:pt x="15023" y="405602"/>
                          </a:cubicBezTo>
                          <a:cubicBezTo>
                            <a:pt x="22534" y="383068"/>
                            <a:pt x="30045" y="368046"/>
                            <a:pt x="30045" y="345513"/>
                          </a:cubicBezTo>
                          <a:cubicBezTo>
                            <a:pt x="30045" y="338001"/>
                            <a:pt x="30045" y="322979"/>
                            <a:pt x="30045" y="315468"/>
                          </a:cubicBezTo>
                          <a:cubicBezTo>
                            <a:pt x="30045" y="292935"/>
                            <a:pt x="22534" y="262890"/>
                            <a:pt x="37556" y="240357"/>
                          </a:cubicBezTo>
                          <a:cubicBezTo>
                            <a:pt x="45067" y="225334"/>
                            <a:pt x="60089" y="210312"/>
                            <a:pt x="67600" y="195290"/>
                          </a:cubicBezTo>
                          <a:cubicBezTo>
                            <a:pt x="75111" y="180268"/>
                            <a:pt x="90134" y="172757"/>
                            <a:pt x="90134" y="157734"/>
                          </a:cubicBezTo>
                          <a:cubicBezTo>
                            <a:pt x="105156" y="127689"/>
                            <a:pt x="90134" y="112667"/>
                            <a:pt x="67600" y="82623"/>
                          </a:cubicBezTo>
                          <a:cubicBezTo>
                            <a:pt x="67600" y="82623"/>
                            <a:pt x="67600" y="75111"/>
                            <a:pt x="67600" y="75111"/>
                          </a:cubicBezTo>
                          <a:cubicBezTo>
                            <a:pt x="75111" y="67600"/>
                            <a:pt x="90134" y="60089"/>
                            <a:pt x="97645" y="52578"/>
                          </a:cubicBezTo>
                          <a:cubicBezTo>
                            <a:pt x="127690" y="30045"/>
                            <a:pt x="165245" y="15022"/>
                            <a:pt x="210312" y="7511"/>
                          </a:cubicBezTo>
                          <a:cubicBezTo>
                            <a:pt x="217823" y="7511"/>
                            <a:pt x="247868" y="0"/>
                            <a:pt x="277913" y="0"/>
                          </a:cubicBezTo>
                          <a:cubicBezTo>
                            <a:pt x="285424" y="0"/>
                            <a:pt x="292935" y="0"/>
                            <a:pt x="300446" y="0"/>
                          </a:cubicBezTo>
                          <a:cubicBezTo>
                            <a:pt x="300446" y="0"/>
                            <a:pt x="307957" y="0"/>
                            <a:pt x="307957" y="7511"/>
                          </a:cubicBezTo>
                          <a:lnTo>
                            <a:pt x="307957" y="15022"/>
                          </a:lnTo>
                          <a:cubicBezTo>
                            <a:pt x="322979" y="37556"/>
                            <a:pt x="330490" y="67600"/>
                            <a:pt x="353024" y="75111"/>
                          </a:cubicBezTo>
                          <a:cubicBezTo>
                            <a:pt x="368046" y="82623"/>
                            <a:pt x="383068" y="82623"/>
                            <a:pt x="398091" y="82623"/>
                          </a:cubicBezTo>
                          <a:cubicBezTo>
                            <a:pt x="413113" y="82623"/>
                            <a:pt x="420624" y="82623"/>
                            <a:pt x="435647" y="82623"/>
                          </a:cubicBezTo>
                          <a:cubicBezTo>
                            <a:pt x="450669" y="82623"/>
                            <a:pt x="465691" y="97645"/>
                            <a:pt x="480713" y="105156"/>
                          </a:cubicBezTo>
                          <a:lnTo>
                            <a:pt x="480713" y="105156"/>
                          </a:lnTo>
                          <a:cubicBezTo>
                            <a:pt x="540803" y="142712"/>
                            <a:pt x="593380" y="202801"/>
                            <a:pt x="638447" y="262890"/>
                          </a:cubicBezTo>
                          <a:cubicBezTo>
                            <a:pt x="645958" y="277912"/>
                            <a:pt x="653470" y="285424"/>
                            <a:pt x="668492" y="300446"/>
                          </a:cubicBezTo>
                          <a:lnTo>
                            <a:pt x="668492" y="300446"/>
                          </a:lnTo>
                          <a:cubicBezTo>
                            <a:pt x="706048" y="345513"/>
                            <a:pt x="721070" y="375557"/>
                            <a:pt x="713559" y="398091"/>
                          </a:cubicBezTo>
                          <a:cubicBezTo>
                            <a:pt x="713559" y="405602"/>
                            <a:pt x="706048" y="413113"/>
                            <a:pt x="691026" y="420624"/>
                          </a:cubicBezTo>
                          <a:cubicBezTo>
                            <a:pt x="676003" y="428135"/>
                            <a:pt x="660981" y="420624"/>
                            <a:pt x="645958" y="420624"/>
                          </a:cubicBezTo>
                          <a:cubicBezTo>
                            <a:pt x="653470" y="428135"/>
                            <a:pt x="653470" y="443158"/>
                            <a:pt x="660981" y="450669"/>
                          </a:cubicBezTo>
                          <a:cubicBezTo>
                            <a:pt x="660981" y="450669"/>
                            <a:pt x="660981" y="458180"/>
                            <a:pt x="668492" y="465691"/>
                          </a:cubicBezTo>
                          <a:cubicBezTo>
                            <a:pt x="676003" y="488224"/>
                            <a:pt x="691026" y="518269"/>
                            <a:pt x="683514" y="540802"/>
                          </a:cubicBezTo>
                          <a:cubicBezTo>
                            <a:pt x="676003" y="570847"/>
                            <a:pt x="660981" y="578358"/>
                            <a:pt x="653470" y="578358"/>
                          </a:cubicBezTo>
                          <a:cubicBezTo>
                            <a:pt x="623425" y="578358"/>
                            <a:pt x="585869" y="540802"/>
                            <a:pt x="555825" y="503247"/>
                          </a:cubicBezTo>
                          <a:lnTo>
                            <a:pt x="548314" y="495736"/>
                          </a:lnTo>
                          <a:cubicBezTo>
                            <a:pt x="525780" y="473202"/>
                            <a:pt x="503247" y="443158"/>
                            <a:pt x="480713" y="420624"/>
                          </a:cubicBezTo>
                          <a:cubicBezTo>
                            <a:pt x="480713" y="428135"/>
                            <a:pt x="488224" y="435646"/>
                            <a:pt x="488224" y="443158"/>
                          </a:cubicBezTo>
                          <a:cubicBezTo>
                            <a:pt x="510758" y="488224"/>
                            <a:pt x="525780" y="525780"/>
                            <a:pt x="533291" y="563336"/>
                          </a:cubicBezTo>
                          <a:cubicBezTo>
                            <a:pt x="540803" y="585869"/>
                            <a:pt x="540803" y="608402"/>
                            <a:pt x="533291" y="623425"/>
                          </a:cubicBezTo>
                          <a:cubicBezTo>
                            <a:pt x="525780" y="638447"/>
                            <a:pt x="510758" y="645958"/>
                            <a:pt x="503247" y="645958"/>
                          </a:cubicBezTo>
                          <a:cubicBezTo>
                            <a:pt x="473202" y="645958"/>
                            <a:pt x="450669" y="608402"/>
                            <a:pt x="428136" y="578358"/>
                          </a:cubicBezTo>
                          <a:lnTo>
                            <a:pt x="428136" y="578358"/>
                          </a:lnTo>
                          <a:cubicBezTo>
                            <a:pt x="420624" y="570847"/>
                            <a:pt x="420624" y="563336"/>
                            <a:pt x="413113" y="563336"/>
                          </a:cubicBezTo>
                          <a:cubicBezTo>
                            <a:pt x="428136" y="608402"/>
                            <a:pt x="435647" y="653470"/>
                            <a:pt x="413113" y="683514"/>
                          </a:cubicBezTo>
                          <a:cubicBezTo>
                            <a:pt x="413113" y="676003"/>
                            <a:pt x="413113" y="676003"/>
                            <a:pt x="405602" y="676003"/>
                          </a:cubicBezTo>
                          <a:close/>
                          <a:moveTo>
                            <a:pt x="150223" y="360535"/>
                          </a:moveTo>
                          <a:cubicBezTo>
                            <a:pt x="217823" y="360535"/>
                            <a:pt x="262890" y="458180"/>
                            <a:pt x="300446" y="518269"/>
                          </a:cubicBezTo>
                          <a:cubicBezTo>
                            <a:pt x="307957" y="525780"/>
                            <a:pt x="307957" y="540802"/>
                            <a:pt x="315468" y="548314"/>
                          </a:cubicBezTo>
                          <a:cubicBezTo>
                            <a:pt x="315468" y="548314"/>
                            <a:pt x="315468" y="555825"/>
                            <a:pt x="322979" y="555825"/>
                          </a:cubicBezTo>
                          <a:cubicBezTo>
                            <a:pt x="360535" y="630936"/>
                            <a:pt x="383068" y="660981"/>
                            <a:pt x="405602" y="660981"/>
                          </a:cubicBezTo>
                          <a:cubicBezTo>
                            <a:pt x="405602" y="660981"/>
                            <a:pt x="413113" y="660981"/>
                            <a:pt x="413113" y="653470"/>
                          </a:cubicBezTo>
                          <a:cubicBezTo>
                            <a:pt x="450669" y="615914"/>
                            <a:pt x="405602" y="540802"/>
                            <a:pt x="383068" y="488224"/>
                          </a:cubicBezTo>
                          <a:cubicBezTo>
                            <a:pt x="375557" y="480713"/>
                            <a:pt x="375557" y="473202"/>
                            <a:pt x="368046" y="465691"/>
                          </a:cubicBezTo>
                          <a:lnTo>
                            <a:pt x="368046" y="458180"/>
                          </a:lnTo>
                          <a:cubicBezTo>
                            <a:pt x="368046" y="458180"/>
                            <a:pt x="368046" y="450669"/>
                            <a:pt x="368046" y="450669"/>
                          </a:cubicBezTo>
                          <a:cubicBezTo>
                            <a:pt x="368046" y="450669"/>
                            <a:pt x="375557" y="450669"/>
                            <a:pt x="375557" y="450669"/>
                          </a:cubicBezTo>
                          <a:cubicBezTo>
                            <a:pt x="398091" y="488224"/>
                            <a:pt x="420624" y="525780"/>
                            <a:pt x="443158" y="555825"/>
                          </a:cubicBezTo>
                          <a:lnTo>
                            <a:pt x="443158" y="555825"/>
                          </a:lnTo>
                          <a:cubicBezTo>
                            <a:pt x="450669" y="570847"/>
                            <a:pt x="488224" y="615914"/>
                            <a:pt x="510758" y="615914"/>
                          </a:cubicBezTo>
                          <a:cubicBezTo>
                            <a:pt x="510758" y="615914"/>
                            <a:pt x="518269" y="615914"/>
                            <a:pt x="525780" y="600891"/>
                          </a:cubicBezTo>
                          <a:cubicBezTo>
                            <a:pt x="533291" y="585869"/>
                            <a:pt x="525780" y="563336"/>
                            <a:pt x="525780" y="548314"/>
                          </a:cubicBezTo>
                          <a:cubicBezTo>
                            <a:pt x="518269" y="510758"/>
                            <a:pt x="503247" y="473202"/>
                            <a:pt x="480713" y="435646"/>
                          </a:cubicBezTo>
                          <a:cubicBezTo>
                            <a:pt x="473202" y="420624"/>
                            <a:pt x="458180" y="398091"/>
                            <a:pt x="450669" y="383068"/>
                          </a:cubicBezTo>
                          <a:lnTo>
                            <a:pt x="443158" y="368046"/>
                          </a:lnTo>
                          <a:cubicBezTo>
                            <a:pt x="443158" y="368046"/>
                            <a:pt x="443158" y="360535"/>
                            <a:pt x="443158" y="360535"/>
                          </a:cubicBezTo>
                          <a:cubicBezTo>
                            <a:pt x="443158" y="360535"/>
                            <a:pt x="450669" y="360535"/>
                            <a:pt x="450669" y="360535"/>
                          </a:cubicBezTo>
                          <a:lnTo>
                            <a:pt x="458180" y="368046"/>
                          </a:lnTo>
                          <a:cubicBezTo>
                            <a:pt x="495735" y="405602"/>
                            <a:pt x="525780" y="435646"/>
                            <a:pt x="555825" y="473202"/>
                          </a:cubicBezTo>
                          <a:lnTo>
                            <a:pt x="563336" y="480713"/>
                          </a:lnTo>
                          <a:cubicBezTo>
                            <a:pt x="578358" y="495736"/>
                            <a:pt x="623425" y="548314"/>
                            <a:pt x="653470" y="548314"/>
                          </a:cubicBezTo>
                          <a:cubicBezTo>
                            <a:pt x="653470" y="548314"/>
                            <a:pt x="668492" y="548314"/>
                            <a:pt x="668492" y="525780"/>
                          </a:cubicBezTo>
                          <a:cubicBezTo>
                            <a:pt x="676003" y="503247"/>
                            <a:pt x="660981" y="480713"/>
                            <a:pt x="653470" y="458180"/>
                          </a:cubicBezTo>
                          <a:cubicBezTo>
                            <a:pt x="653470" y="450669"/>
                            <a:pt x="653470" y="450669"/>
                            <a:pt x="645958" y="443158"/>
                          </a:cubicBezTo>
                          <a:cubicBezTo>
                            <a:pt x="638447" y="428135"/>
                            <a:pt x="630936" y="413113"/>
                            <a:pt x="623425" y="398091"/>
                          </a:cubicBezTo>
                          <a:cubicBezTo>
                            <a:pt x="623425" y="398091"/>
                            <a:pt x="623425" y="390579"/>
                            <a:pt x="623425" y="390579"/>
                          </a:cubicBezTo>
                          <a:cubicBezTo>
                            <a:pt x="623425" y="390579"/>
                            <a:pt x="630936" y="390579"/>
                            <a:pt x="630936" y="390579"/>
                          </a:cubicBezTo>
                          <a:cubicBezTo>
                            <a:pt x="645958" y="398091"/>
                            <a:pt x="668492" y="405602"/>
                            <a:pt x="683514" y="398091"/>
                          </a:cubicBezTo>
                          <a:cubicBezTo>
                            <a:pt x="691026" y="398091"/>
                            <a:pt x="698537" y="390579"/>
                            <a:pt x="698537" y="390579"/>
                          </a:cubicBezTo>
                          <a:cubicBezTo>
                            <a:pt x="698537" y="383068"/>
                            <a:pt x="698537" y="360535"/>
                            <a:pt x="653470" y="307957"/>
                          </a:cubicBezTo>
                          <a:lnTo>
                            <a:pt x="653470" y="307957"/>
                          </a:lnTo>
                          <a:cubicBezTo>
                            <a:pt x="645958" y="300446"/>
                            <a:pt x="638447" y="285424"/>
                            <a:pt x="623425" y="270401"/>
                          </a:cubicBezTo>
                          <a:cubicBezTo>
                            <a:pt x="578358" y="217823"/>
                            <a:pt x="533291" y="150223"/>
                            <a:pt x="473202" y="120178"/>
                          </a:cubicBezTo>
                          <a:lnTo>
                            <a:pt x="473202" y="120178"/>
                          </a:lnTo>
                          <a:cubicBezTo>
                            <a:pt x="458180" y="112667"/>
                            <a:pt x="443158" y="105156"/>
                            <a:pt x="428136" y="97645"/>
                          </a:cubicBezTo>
                          <a:cubicBezTo>
                            <a:pt x="420624" y="97645"/>
                            <a:pt x="405602" y="97645"/>
                            <a:pt x="398091" y="97645"/>
                          </a:cubicBezTo>
                          <a:cubicBezTo>
                            <a:pt x="383068" y="97645"/>
                            <a:pt x="368046" y="97645"/>
                            <a:pt x="353024" y="90134"/>
                          </a:cubicBezTo>
                          <a:cubicBezTo>
                            <a:pt x="322979" y="82623"/>
                            <a:pt x="307957" y="52578"/>
                            <a:pt x="292935" y="22534"/>
                          </a:cubicBezTo>
                          <a:lnTo>
                            <a:pt x="292935" y="22534"/>
                          </a:lnTo>
                          <a:cubicBezTo>
                            <a:pt x="285424" y="22534"/>
                            <a:pt x="277913" y="22534"/>
                            <a:pt x="277913" y="22534"/>
                          </a:cubicBezTo>
                          <a:cubicBezTo>
                            <a:pt x="247868" y="22534"/>
                            <a:pt x="217823" y="30045"/>
                            <a:pt x="210312" y="30045"/>
                          </a:cubicBezTo>
                          <a:cubicBezTo>
                            <a:pt x="172757" y="37556"/>
                            <a:pt x="135201" y="52578"/>
                            <a:pt x="105156" y="75111"/>
                          </a:cubicBezTo>
                          <a:cubicBezTo>
                            <a:pt x="97645" y="82623"/>
                            <a:pt x="90134" y="82623"/>
                            <a:pt x="82622" y="90134"/>
                          </a:cubicBezTo>
                          <a:cubicBezTo>
                            <a:pt x="97645" y="112667"/>
                            <a:pt x="112667" y="142712"/>
                            <a:pt x="97645" y="172757"/>
                          </a:cubicBezTo>
                          <a:cubicBezTo>
                            <a:pt x="90134" y="187779"/>
                            <a:pt x="82622" y="202801"/>
                            <a:pt x="67600" y="210312"/>
                          </a:cubicBezTo>
                          <a:cubicBezTo>
                            <a:pt x="52578" y="225334"/>
                            <a:pt x="45067" y="232846"/>
                            <a:pt x="37556" y="255379"/>
                          </a:cubicBezTo>
                          <a:cubicBezTo>
                            <a:pt x="30045" y="277912"/>
                            <a:pt x="30045" y="300446"/>
                            <a:pt x="30045" y="322979"/>
                          </a:cubicBezTo>
                          <a:cubicBezTo>
                            <a:pt x="30045" y="338001"/>
                            <a:pt x="30045" y="345513"/>
                            <a:pt x="30045" y="353024"/>
                          </a:cubicBezTo>
                          <a:cubicBezTo>
                            <a:pt x="30045" y="375557"/>
                            <a:pt x="22534" y="398091"/>
                            <a:pt x="15023" y="420624"/>
                          </a:cubicBezTo>
                          <a:cubicBezTo>
                            <a:pt x="7511" y="435646"/>
                            <a:pt x="0" y="458180"/>
                            <a:pt x="0" y="473202"/>
                          </a:cubicBezTo>
                          <a:cubicBezTo>
                            <a:pt x="0" y="480713"/>
                            <a:pt x="0" y="488224"/>
                            <a:pt x="7511" y="495736"/>
                          </a:cubicBezTo>
                          <a:cubicBezTo>
                            <a:pt x="15023" y="503247"/>
                            <a:pt x="22534" y="503247"/>
                            <a:pt x="30045" y="503247"/>
                          </a:cubicBezTo>
                          <a:lnTo>
                            <a:pt x="30045" y="503247"/>
                          </a:lnTo>
                          <a:cubicBezTo>
                            <a:pt x="52578" y="503247"/>
                            <a:pt x="67600" y="495736"/>
                            <a:pt x="82622" y="480713"/>
                          </a:cubicBezTo>
                          <a:cubicBezTo>
                            <a:pt x="97645" y="465691"/>
                            <a:pt x="97645" y="435646"/>
                            <a:pt x="105156" y="413113"/>
                          </a:cubicBezTo>
                          <a:cubicBezTo>
                            <a:pt x="105156" y="405602"/>
                            <a:pt x="105156" y="405602"/>
                            <a:pt x="105156" y="398091"/>
                          </a:cubicBezTo>
                          <a:cubicBezTo>
                            <a:pt x="105156" y="383068"/>
                            <a:pt x="112667" y="368046"/>
                            <a:pt x="112667" y="360535"/>
                          </a:cubicBezTo>
                          <a:cubicBezTo>
                            <a:pt x="112667" y="360535"/>
                            <a:pt x="112667" y="353024"/>
                            <a:pt x="120178" y="353024"/>
                          </a:cubicBezTo>
                          <a:cubicBezTo>
                            <a:pt x="142712" y="360535"/>
                            <a:pt x="150223" y="360535"/>
                            <a:pt x="150223" y="360535"/>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4" name="Freeform: Shape 423">
                    <a:extLst>
                      <a:ext uri="{FF2B5EF4-FFF2-40B4-BE49-F238E27FC236}">
                        <a16:creationId xmlns:a16="http://schemas.microsoft.com/office/drawing/2014/main" id="{A7B4ACFC-0966-4D40-814F-4DAAB0E236C8}"/>
                      </a:ext>
                    </a:extLst>
                  </p:cNvPr>
                  <p:cNvSpPr/>
                  <p:nvPr/>
                </p:nvSpPr>
                <p:spPr>
                  <a:xfrm>
                    <a:off x="9925158" y="5613590"/>
                    <a:ext cx="383068" cy="656580"/>
                  </a:xfrm>
                  <a:custGeom>
                    <a:avLst/>
                    <a:gdLst>
                      <a:gd name="connsiteX0" fmla="*/ 330490 w 383068"/>
                      <a:gd name="connsiteY0" fmla="*/ 551425 h 656580"/>
                      <a:gd name="connsiteX1" fmla="*/ 157734 w 383068"/>
                      <a:gd name="connsiteY1" fmla="*/ 296046 h 656580"/>
                      <a:gd name="connsiteX2" fmla="*/ 135200 w 383068"/>
                      <a:gd name="connsiteY2" fmla="*/ 213423 h 656580"/>
                      <a:gd name="connsiteX3" fmla="*/ 187779 w 383068"/>
                      <a:gd name="connsiteY3" fmla="*/ 145823 h 656580"/>
                      <a:gd name="connsiteX4" fmla="*/ 270401 w 383068"/>
                      <a:gd name="connsiteY4" fmla="*/ 100756 h 656580"/>
                      <a:gd name="connsiteX5" fmla="*/ 345512 w 383068"/>
                      <a:gd name="connsiteY5" fmla="*/ 70712 h 656580"/>
                      <a:gd name="connsiteX6" fmla="*/ 292935 w 383068"/>
                      <a:gd name="connsiteY6" fmla="*/ 3111 h 656580"/>
                      <a:gd name="connsiteX7" fmla="*/ 202801 w 383068"/>
                      <a:gd name="connsiteY7" fmla="*/ 10622 h 656580"/>
                      <a:gd name="connsiteX8" fmla="*/ 97645 w 383068"/>
                      <a:gd name="connsiteY8" fmla="*/ 55689 h 656580"/>
                      <a:gd name="connsiteX9" fmla="*/ 67600 w 383068"/>
                      <a:gd name="connsiteY9" fmla="*/ 78223 h 656580"/>
                      <a:gd name="connsiteX10" fmla="*/ 90133 w 383068"/>
                      <a:gd name="connsiteY10" fmla="*/ 160845 h 656580"/>
                      <a:gd name="connsiteX11" fmla="*/ 30045 w 383068"/>
                      <a:gd name="connsiteY11" fmla="*/ 243468 h 656580"/>
                      <a:gd name="connsiteX12" fmla="*/ 30045 w 383068"/>
                      <a:gd name="connsiteY12" fmla="*/ 348624 h 656580"/>
                      <a:gd name="connsiteX13" fmla="*/ 0 w 383068"/>
                      <a:gd name="connsiteY13" fmla="*/ 468802 h 656580"/>
                      <a:gd name="connsiteX14" fmla="*/ 37556 w 383068"/>
                      <a:gd name="connsiteY14" fmla="*/ 506358 h 656580"/>
                      <a:gd name="connsiteX15" fmla="*/ 97645 w 383068"/>
                      <a:gd name="connsiteY15" fmla="*/ 476313 h 656580"/>
                      <a:gd name="connsiteX16" fmla="*/ 120178 w 383068"/>
                      <a:gd name="connsiteY16" fmla="*/ 393691 h 656580"/>
                      <a:gd name="connsiteX17" fmla="*/ 127689 w 383068"/>
                      <a:gd name="connsiteY17" fmla="*/ 356135 h 656580"/>
                      <a:gd name="connsiteX18" fmla="*/ 292935 w 383068"/>
                      <a:gd name="connsiteY18" fmla="*/ 536402 h 656580"/>
                      <a:gd name="connsiteX19" fmla="*/ 383068 w 383068"/>
                      <a:gd name="connsiteY19" fmla="*/ 656581 h 656580"/>
                      <a:gd name="connsiteX20" fmla="*/ 330490 w 383068"/>
                      <a:gd name="connsiteY20" fmla="*/ 551425 h 6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068" h="656580">
                        <a:moveTo>
                          <a:pt x="330490" y="551425"/>
                        </a:moveTo>
                        <a:cubicBezTo>
                          <a:pt x="300446" y="446269"/>
                          <a:pt x="217823" y="378668"/>
                          <a:pt x="157734" y="296046"/>
                        </a:cubicBezTo>
                        <a:cubicBezTo>
                          <a:pt x="142712" y="273512"/>
                          <a:pt x="120178" y="243468"/>
                          <a:pt x="135200" y="213423"/>
                        </a:cubicBezTo>
                        <a:cubicBezTo>
                          <a:pt x="142712" y="183379"/>
                          <a:pt x="180268" y="168356"/>
                          <a:pt x="187779" y="145823"/>
                        </a:cubicBezTo>
                        <a:cubicBezTo>
                          <a:pt x="210312" y="108267"/>
                          <a:pt x="225334" y="93245"/>
                          <a:pt x="270401" y="100756"/>
                        </a:cubicBezTo>
                        <a:cubicBezTo>
                          <a:pt x="300446" y="100756"/>
                          <a:pt x="330490" y="100756"/>
                          <a:pt x="345512" y="70712"/>
                        </a:cubicBezTo>
                        <a:cubicBezTo>
                          <a:pt x="322979" y="63200"/>
                          <a:pt x="307957" y="33156"/>
                          <a:pt x="292935" y="3111"/>
                        </a:cubicBezTo>
                        <a:cubicBezTo>
                          <a:pt x="262890" y="-4400"/>
                          <a:pt x="225334" y="3111"/>
                          <a:pt x="202801" y="10622"/>
                        </a:cubicBezTo>
                        <a:cubicBezTo>
                          <a:pt x="165245" y="18134"/>
                          <a:pt x="127689" y="33156"/>
                          <a:pt x="97645" y="55689"/>
                        </a:cubicBezTo>
                        <a:cubicBezTo>
                          <a:pt x="90133" y="63200"/>
                          <a:pt x="75111" y="70712"/>
                          <a:pt x="67600" y="78223"/>
                        </a:cubicBezTo>
                        <a:cubicBezTo>
                          <a:pt x="82622" y="100756"/>
                          <a:pt x="105156" y="130801"/>
                          <a:pt x="90133" y="160845"/>
                        </a:cubicBezTo>
                        <a:cubicBezTo>
                          <a:pt x="75111" y="190890"/>
                          <a:pt x="45067" y="213423"/>
                          <a:pt x="30045" y="243468"/>
                        </a:cubicBezTo>
                        <a:cubicBezTo>
                          <a:pt x="15022" y="273512"/>
                          <a:pt x="30045" y="318579"/>
                          <a:pt x="30045" y="348624"/>
                        </a:cubicBezTo>
                        <a:cubicBezTo>
                          <a:pt x="30045" y="393691"/>
                          <a:pt x="0" y="423735"/>
                          <a:pt x="0" y="468802"/>
                        </a:cubicBezTo>
                        <a:cubicBezTo>
                          <a:pt x="0" y="483824"/>
                          <a:pt x="15022" y="506358"/>
                          <a:pt x="37556" y="506358"/>
                        </a:cubicBezTo>
                        <a:cubicBezTo>
                          <a:pt x="60089" y="506358"/>
                          <a:pt x="82622" y="498847"/>
                          <a:pt x="97645" y="476313"/>
                        </a:cubicBezTo>
                        <a:cubicBezTo>
                          <a:pt x="120178" y="453780"/>
                          <a:pt x="120178" y="423735"/>
                          <a:pt x="120178" y="393691"/>
                        </a:cubicBezTo>
                        <a:cubicBezTo>
                          <a:pt x="120178" y="378668"/>
                          <a:pt x="127689" y="363646"/>
                          <a:pt x="127689" y="356135"/>
                        </a:cubicBezTo>
                        <a:cubicBezTo>
                          <a:pt x="210312" y="341113"/>
                          <a:pt x="262890" y="476313"/>
                          <a:pt x="292935" y="536402"/>
                        </a:cubicBezTo>
                        <a:cubicBezTo>
                          <a:pt x="300446" y="551425"/>
                          <a:pt x="345512" y="649070"/>
                          <a:pt x="383068" y="656581"/>
                        </a:cubicBezTo>
                        <a:cubicBezTo>
                          <a:pt x="345512" y="634047"/>
                          <a:pt x="338001" y="588980"/>
                          <a:pt x="330490" y="55142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5" name="Freeform: Shape 424">
                    <a:extLst>
                      <a:ext uri="{FF2B5EF4-FFF2-40B4-BE49-F238E27FC236}">
                        <a16:creationId xmlns:a16="http://schemas.microsoft.com/office/drawing/2014/main" id="{2332ECB1-065E-42A1-844C-6F481842A38B}"/>
                      </a:ext>
                    </a:extLst>
                  </p:cNvPr>
                  <p:cNvSpPr/>
                  <p:nvPr/>
                </p:nvSpPr>
                <p:spPr>
                  <a:xfrm>
                    <a:off x="10195560" y="5834525"/>
                    <a:ext cx="413112" cy="389693"/>
                  </a:xfrm>
                  <a:custGeom>
                    <a:avLst/>
                    <a:gdLst>
                      <a:gd name="connsiteX0" fmla="*/ 405602 w 413112"/>
                      <a:gd name="connsiteY0" fmla="*/ 172756 h 389693"/>
                      <a:gd name="connsiteX1" fmla="*/ 413113 w 413112"/>
                      <a:gd name="connsiteY1" fmla="*/ 165245 h 389693"/>
                      <a:gd name="connsiteX2" fmla="*/ 383068 w 413112"/>
                      <a:gd name="connsiteY2" fmla="*/ 142712 h 389693"/>
                      <a:gd name="connsiteX3" fmla="*/ 307957 w 413112"/>
                      <a:gd name="connsiteY3" fmla="*/ 45067 h 389693"/>
                      <a:gd name="connsiteX4" fmla="*/ 210312 w 413112"/>
                      <a:gd name="connsiteY4" fmla="*/ 0 h 389693"/>
                      <a:gd name="connsiteX5" fmla="*/ 270401 w 413112"/>
                      <a:gd name="connsiteY5" fmla="*/ 97645 h 389693"/>
                      <a:gd name="connsiteX6" fmla="*/ 322979 w 413112"/>
                      <a:gd name="connsiteY6" fmla="*/ 202801 h 389693"/>
                      <a:gd name="connsiteX7" fmla="*/ 353024 w 413112"/>
                      <a:gd name="connsiteY7" fmla="*/ 277912 h 389693"/>
                      <a:gd name="connsiteX8" fmla="*/ 345512 w 413112"/>
                      <a:gd name="connsiteY8" fmla="*/ 285423 h 389693"/>
                      <a:gd name="connsiteX9" fmla="*/ 300446 w 413112"/>
                      <a:gd name="connsiteY9" fmla="*/ 247868 h 389693"/>
                      <a:gd name="connsiteX10" fmla="*/ 232845 w 413112"/>
                      <a:gd name="connsiteY10" fmla="*/ 172756 h 389693"/>
                      <a:gd name="connsiteX11" fmla="*/ 150223 w 413112"/>
                      <a:gd name="connsiteY11" fmla="*/ 105156 h 389693"/>
                      <a:gd name="connsiteX12" fmla="*/ 97645 w 413112"/>
                      <a:gd name="connsiteY12" fmla="*/ 60089 h 389693"/>
                      <a:gd name="connsiteX13" fmla="*/ 172757 w 413112"/>
                      <a:gd name="connsiteY13" fmla="*/ 225334 h 389693"/>
                      <a:gd name="connsiteX14" fmla="*/ 210312 w 413112"/>
                      <a:gd name="connsiteY14" fmla="*/ 330490 h 389693"/>
                      <a:gd name="connsiteX15" fmla="*/ 157734 w 413112"/>
                      <a:gd name="connsiteY15" fmla="*/ 300446 h 389693"/>
                      <a:gd name="connsiteX16" fmla="*/ 0 w 413112"/>
                      <a:gd name="connsiteY16" fmla="*/ 97645 h 389693"/>
                      <a:gd name="connsiteX17" fmla="*/ 0 w 413112"/>
                      <a:gd name="connsiteY17" fmla="*/ 97645 h 389693"/>
                      <a:gd name="connsiteX18" fmla="*/ 37556 w 413112"/>
                      <a:gd name="connsiteY18" fmla="*/ 157734 h 389693"/>
                      <a:gd name="connsiteX19" fmla="*/ 90133 w 413112"/>
                      <a:gd name="connsiteY19" fmla="*/ 240357 h 389693"/>
                      <a:gd name="connsiteX20" fmla="*/ 90133 w 413112"/>
                      <a:gd name="connsiteY20" fmla="*/ 247868 h 389693"/>
                      <a:gd name="connsiteX21" fmla="*/ 142712 w 413112"/>
                      <a:gd name="connsiteY21" fmla="*/ 322979 h 389693"/>
                      <a:gd name="connsiteX22" fmla="*/ 240356 w 413112"/>
                      <a:gd name="connsiteY22" fmla="*/ 375557 h 389693"/>
                      <a:gd name="connsiteX23" fmla="*/ 240356 w 413112"/>
                      <a:gd name="connsiteY23" fmla="*/ 315468 h 389693"/>
                      <a:gd name="connsiteX24" fmla="*/ 195290 w 413112"/>
                      <a:gd name="connsiteY24" fmla="*/ 202801 h 389693"/>
                      <a:gd name="connsiteX25" fmla="*/ 157734 w 413112"/>
                      <a:gd name="connsiteY25" fmla="*/ 135201 h 389693"/>
                      <a:gd name="connsiteX26" fmla="*/ 165245 w 413112"/>
                      <a:gd name="connsiteY26" fmla="*/ 142712 h 389693"/>
                      <a:gd name="connsiteX27" fmla="*/ 262890 w 413112"/>
                      <a:gd name="connsiteY27" fmla="*/ 247868 h 389693"/>
                      <a:gd name="connsiteX28" fmla="*/ 383068 w 413112"/>
                      <a:gd name="connsiteY28" fmla="*/ 300446 h 389693"/>
                      <a:gd name="connsiteX29" fmla="*/ 360535 w 413112"/>
                      <a:gd name="connsiteY29" fmla="*/ 217823 h 389693"/>
                      <a:gd name="connsiteX30" fmla="*/ 338001 w 413112"/>
                      <a:gd name="connsiteY30" fmla="*/ 172756 h 389693"/>
                      <a:gd name="connsiteX31" fmla="*/ 405602 w 413112"/>
                      <a:gd name="connsiteY31" fmla="*/ 172756 h 38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112" h="389693">
                        <a:moveTo>
                          <a:pt x="405602" y="172756"/>
                        </a:moveTo>
                        <a:cubicBezTo>
                          <a:pt x="413113" y="172756"/>
                          <a:pt x="413113" y="172756"/>
                          <a:pt x="413113" y="165245"/>
                        </a:cubicBezTo>
                        <a:cubicBezTo>
                          <a:pt x="405602" y="165245"/>
                          <a:pt x="390579" y="157734"/>
                          <a:pt x="383068" y="142712"/>
                        </a:cubicBezTo>
                        <a:cubicBezTo>
                          <a:pt x="360535" y="112667"/>
                          <a:pt x="338001" y="75111"/>
                          <a:pt x="307957" y="45067"/>
                        </a:cubicBezTo>
                        <a:cubicBezTo>
                          <a:pt x="277912" y="15022"/>
                          <a:pt x="247868" y="0"/>
                          <a:pt x="210312" y="0"/>
                        </a:cubicBezTo>
                        <a:cubicBezTo>
                          <a:pt x="240356" y="22533"/>
                          <a:pt x="255379" y="60089"/>
                          <a:pt x="270401" y="97645"/>
                        </a:cubicBezTo>
                        <a:cubicBezTo>
                          <a:pt x="285424" y="135201"/>
                          <a:pt x="307957" y="165245"/>
                          <a:pt x="322979" y="202801"/>
                        </a:cubicBezTo>
                        <a:cubicBezTo>
                          <a:pt x="338001" y="225334"/>
                          <a:pt x="353024" y="255379"/>
                          <a:pt x="353024" y="277912"/>
                        </a:cubicBezTo>
                        <a:cubicBezTo>
                          <a:pt x="353024" y="285423"/>
                          <a:pt x="345512" y="285423"/>
                          <a:pt x="345512" y="285423"/>
                        </a:cubicBezTo>
                        <a:cubicBezTo>
                          <a:pt x="322979" y="277912"/>
                          <a:pt x="315468" y="262890"/>
                          <a:pt x="300446" y="247868"/>
                        </a:cubicBezTo>
                        <a:cubicBezTo>
                          <a:pt x="277912" y="225334"/>
                          <a:pt x="255379" y="195290"/>
                          <a:pt x="232845" y="172756"/>
                        </a:cubicBezTo>
                        <a:cubicBezTo>
                          <a:pt x="210312" y="150223"/>
                          <a:pt x="180268" y="120178"/>
                          <a:pt x="150223" y="105156"/>
                        </a:cubicBezTo>
                        <a:cubicBezTo>
                          <a:pt x="135201" y="97645"/>
                          <a:pt x="112667" y="75111"/>
                          <a:pt x="97645" y="60089"/>
                        </a:cubicBezTo>
                        <a:cubicBezTo>
                          <a:pt x="120178" y="120178"/>
                          <a:pt x="150223" y="165245"/>
                          <a:pt x="172757" y="225334"/>
                        </a:cubicBezTo>
                        <a:cubicBezTo>
                          <a:pt x="187779" y="247868"/>
                          <a:pt x="217823" y="300446"/>
                          <a:pt x="210312" y="330490"/>
                        </a:cubicBezTo>
                        <a:cubicBezTo>
                          <a:pt x="195290" y="368046"/>
                          <a:pt x="165245" y="307957"/>
                          <a:pt x="157734" y="300446"/>
                        </a:cubicBezTo>
                        <a:cubicBezTo>
                          <a:pt x="120178" y="225334"/>
                          <a:pt x="60089" y="157734"/>
                          <a:pt x="0" y="97645"/>
                        </a:cubicBezTo>
                        <a:cubicBezTo>
                          <a:pt x="0" y="97645"/>
                          <a:pt x="0" y="97645"/>
                          <a:pt x="0" y="97645"/>
                        </a:cubicBezTo>
                        <a:cubicBezTo>
                          <a:pt x="15022" y="120178"/>
                          <a:pt x="22534" y="142712"/>
                          <a:pt x="37556" y="157734"/>
                        </a:cubicBezTo>
                        <a:cubicBezTo>
                          <a:pt x="60089" y="180267"/>
                          <a:pt x="75111" y="210312"/>
                          <a:pt x="90133" y="240357"/>
                        </a:cubicBezTo>
                        <a:cubicBezTo>
                          <a:pt x="90133" y="240357"/>
                          <a:pt x="90133" y="240357"/>
                          <a:pt x="90133" y="247868"/>
                        </a:cubicBezTo>
                        <a:cubicBezTo>
                          <a:pt x="105156" y="270401"/>
                          <a:pt x="120178" y="300446"/>
                          <a:pt x="142712" y="322979"/>
                        </a:cubicBezTo>
                        <a:cubicBezTo>
                          <a:pt x="157734" y="345512"/>
                          <a:pt x="210312" y="420624"/>
                          <a:pt x="240356" y="375557"/>
                        </a:cubicBezTo>
                        <a:cubicBezTo>
                          <a:pt x="247868" y="360535"/>
                          <a:pt x="240356" y="338001"/>
                          <a:pt x="240356" y="315468"/>
                        </a:cubicBezTo>
                        <a:cubicBezTo>
                          <a:pt x="232845" y="277912"/>
                          <a:pt x="217823" y="240357"/>
                          <a:pt x="195290" y="202801"/>
                        </a:cubicBezTo>
                        <a:cubicBezTo>
                          <a:pt x="180268" y="180267"/>
                          <a:pt x="165245" y="157734"/>
                          <a:pt x="157734" y="135201"/>
                        </a:cubicBezTo>
                        <a:cubicBezTo>
                          <a:pt x="157734" y="135201"/>
                          <a:pt x="165245" y="142712"/>
                          <a:pt x="165245" y="142712"/>
                        </a:cubicBezTo>
                        <a:cubicBezTo>
                          <a:pt x="202801" y="172756"/>
                          <a:pt x="232845" y="210312"/>
                          <a:pt x="262890" y="247868"/>
                        </a:cubicBezTo>
                        <a:cubicBezTo>
                          <a:pt x="285424" y="270401"/>
                          <a:pt x="368046" y="375557"/>
                          <a:pt x="383068" y="300446"/>
                        </a:cubicBezTo>
                        <a:cubicBezTo>
                          <a:pt x="390579" y="277912"/>
                          <a:pt x="368046" y="240357"/>
                          <a:pt x="360535" y="217823"/>
                        </a:cubicBezTo>
                        <a:cubicBezTo>
                          <a:pt x="353024" y="202801"/>
                          <a:pt x="345512" y="187779"/>
                          <a:pt x="338001" y="172756"/>
                        </a:cubicBezTo>
                        <a:cubicBezTo>
                          <a:pt x="368046" y="172756"/>
                          <a:pt x="383068" y="180267"/>
                          <a:pt x="405602" y="172756"/>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6" name="Freeform: Shape 425">
                    <a:extLst>
                      <a:ext uri="{FF2B5EF4-FFF2-40B4-BE49-F238E27FC236}">
                        <a16:creationId xmlns:a16="http://schemas.microsoft.com/office/drawing/2014/main" id="{C882C3AE-6562-4E73-8F9E-DB17A6727673}"/>
                      </a:ext>
                    </a:extLst>
                  </p:cNvPr>
                  <p:cNvSpPr/>
                  <p:nvPr/>
                </p:nvSpPr>
                <p:spPr>
                  <a:xfrm>
                    <a:off x="9937364" y="5729369"/>
                    <a:ext cx="118822" cy="172756"/>
                  </a:xfrm>
                  <a:custGeom>
                    <a:avLst/>
                    <a:gdLst>
                      <a:gd name="connsiteX0" fmla="*/ 115484 w 118822"/>
                      <a:gd name="connsiteY0" fmla="*/ 0 h 172756"/>
                      <a:gd name="connsiteX1" fmla="*/ 25350 w 118822"/>
                      <a:gd name="connsiteY1" fmla="*/ 90134 h 172756"/>
                      <a:gd name="connsiteX2" fmla="*/ 2817 w 118822"/>
                      <a:gd name="connsiteY2" fmla="*/ 172756 h 172756"/>
                      <a:gd name="connsiteX3" fmla="*/ 10328 w 118822"/>
                      <a:gd name="connsiteY3" fmla="*/ 172756 h 172756"/>
                      <a:gd name="connsiteX4" fmla="*/ 47883 w 118822"/>
                      <a:gd name="connsiteY4" fmla="*/ 75111 h 172756"/>
                      <a:gd name="connsiteX5" fmla="*/ 115484 w 118822"/>
                      <a:gd name="connsiteY5" fmla="*/ 0 h 172756"/>
                      <a:gd name="connsiteX6" fmla="*/ 115484 w 118822"/>
                      <a:gd name="connsiteY6" fmla="*/ 0 h 17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22" h="172756">
                        <a:moveTo>
                          <a:pt x="115484" y="0"/>
                        </a:moveTo>
                        <a:cubicBezTo>
                          <a:pt x="85439" y="22533"/>
                          <a:pt x="55395" y="60089"/>
                          <a:pt x="25350" y="90134"/>
                        </a:cubicBezTo>
                        <a:cubicBezTo>
                          <a:pt x="2817" y="112667"/>
                          <a:pt x="-4694" y="142712"/>
                          <a:pt x="2817" y="172756"/>
                        </a:cubicBezTo>
                        <a:cubicBezTo>
                          <a:pt x="2817" y="172756"/>
                          <a:pt x="2817" y="172756"/>
                          <a:pt x="10328" y="172756"/>
                        </a:cubicBezTo>
                        <a:cubicBezTo>
                          <a:pt x="17839" y="135201"/>
                          <a:pt x="25350" y="105156"/>
                          <a:pt x="47883" y="75111"/>
                        </a:cubicBezTo>
                        <a:cubicBezTo>
                          <a:pt x="70417" y="52578"/>
                          <a:pt x="100462" y="30045"/>
                          <a:pt x="115484" y="0"/>
                        </a:cubicBezTo>
                        <a:cubicBezTo>
                          <a:pt x="122995" y="0"/>
                          <a:pt x="115484" y="0"/>
                          <a:pt x="115484"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7" name="Freeform: Shape 426">
                    <a:extLst>
                      <a:ext uri="{FF2B5EF4-FFF2-40B4-BE49-F238E27FC236}">
                        <a16:creationId xmlns:a16="http://schemas.microsoft.com/office/drawing/2014/main" id="{B7B8D7AF-AA63-4444-B8FD-FEBD97B6DF85}"/>
                      </a:ext>
                    </a:extLst>
                  </p:cNvPr>
                  <p:cNvSpPr/>
                  <p:nvPr/>
                </p:nvSpPr>
                <p:spPr>
                  <a:xfrm>
                    <a:off x="10203071" y="5939680"/>
                    <a:ext cx="131028" cy="206139"/>
                  </a:xfrm>
                  <a:custGeom>
                    <a:avLst/>
                    <a:gdLst>
                      <a:gd name="connsiteX0" fmla="*/ 127690 w 131028"/>
                      <a:gd name="connsiteY0" fmla="*/ 202801 h 206139"/>
                      <a:gd name="connsiteX1" fmla="*/ 7511 w 131028"/>
                      <a:gd name="connsiteY1" fmla="*/ 0 h 206139"/>
                      <a:gd name="connsiteX2" fmla="*/ 0 w 131028"/>
                      <a:gd name="connsiteY2" fmla="*/ 0 h 206139"/>
                      <a:gd name="connsiteX3" fmla="*/ 52578 w 131028"/>
                      <a:gd name="connsiteY3" fmla="*/ 105156 h 206139"/>
                      <a:gd name="connsiteX4" fmla="*/ 127690 w 131028"/>
                      <a:gd name="connsiteY4" fmla="*/ 202801 h 206139"/>
                      <a:gd name="connsiteX5" fmla="*/ 127690 w 131028"/>
                      <a:gd name="connsiteY5" fmla="*/ 202801 h 20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028" h="206139">
                        <a:moveTo>
                          <a:pt x="127690" y="202801"/>
                        </a:moveTo>
                        <a:cubicBezTo>
                          <a:pt x="90134" y="135201"/>
                          <a:pt x="52578" y="67600"/>
                          <a:pt x="7511" y="0"/>
                        </a:cubicBezTo>
                        <a:cubicBezTo>
                          <a:pt x="7511" y="0"/>
                          <a:pt x="0" y="0"/>
                          <a:pt x="0" y="0"/>
                        </a:cubicBezTo>
                        <a:cubicBezTo>
                          <a:pt x="15023" y="37556"/>
                          <a:pt x="37556" y="75111"/>
                          <a:pt x="52578" y="105156"/>
                        </a:cubicBezTo>
                        <a:cubicBezTo>
                          <a:pt x="75111" y="142712"/>
                          <a:pt x="97645" y="180268"/>
                          <a:pt x="127690" y="202801"/>
                        </a:cubicBezTo>
                        <a:cubicBezTo>
                          <a:pt x="127690" y="210312"/>
                          <a:pt x="135201" y="202801"/>
                          <a:pt x="127690" y="20280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8" name="Freeform: Shape 427">
                    <a:extLst>
                      <a:ext uri="{FF2B5EF4-FFF2-40B4-BE49-F238E27FC236}">
                        <a16:creationId xmlns:a16="http://schemas.microsoft.com/office/drawing/2014/main" id="{BB4A0658-573B-48F3-9E45-12C6C1B7CD7D}"/>
                      </a:ext>
                    </a:extLst>
                  </p:cNvPr>
                  <p:cNvSpPr/>
                  <p:nvPr/>
                </p:nvSpPr>
                <p:spPr>
                  <a:xfrm>
                    <a:off x="10302593" y="5909636"/>
                    <a:ext cx="133322" cy="210311"/>
                  </a:xfrm>
                  <a:custGeom>
                    <a:avLst/>
                    <a:gdLst>
                      <a:gd name="connsiteX0" fmla="*/ 5633 w 133322"/>
                      <a:gd name="connsiteY0" fmla="*/ 0 h 210311"/>
                      <a:gd name="connsiteX1" fmla="*/ 5633 w 133322"/>
                      <a:gd name="connsiteY1" fmla="*/ 0 h 210311"/>
                      <a:gd name="connsiteX2" fmla="*/ 125811 w 133322"/>
                      <a:gd name="connsiteY2" fmla="*/ 210312 h 210311"/>
                      <a:gd name="connsiteX3" fmla="*/ 133322 w 133322"/>
                      <a:gd name="connsiteY3" fmla="*/ 210312 h 210311"/>
                      <a:gd name="connsiteX4" fmla="*/ 5633 w 133322"/>
                      <a:gd name="connsiteY4" fmla="*/ 0 h 210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22" h="210311">
                        <a:moveTo>
                          <a:pt x="5633" y="0"/>
                        </a:moveTo>
                        <a:cubicBezTo>
                          <a:pt x="-1878" y="0"/>
                          <a:pt x="-1878" y="0"/>
                          <a:pt x="5633" y="0"/>
                        </a:cubicBezTo>
                        <a:cubicBezTo>
                          <a:pt x="50700" y="67600"/>
                          <a:pt x="88256" y="135201"/>
                          <a:pt x="125811" y="210312"/>
                        </a:cubicBezTo>
                        <a:cubicBezTo>
                          <a:pt x="125811" y="210312"/>
                          <a:pt x="133322" y="210312"/>
                          <a:pt x="133322" y="210312"/>
                        </a:cubicBezTo>
                        <a:cubicBezTo>
                          <a:pt x="110789" y="127689"/>
                          <a:pt x="65723" y="52578"/>
                          <a:pt x="5633"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9" name="Freeform: Shape 428">
                    <a:extLst>
                      <a:ext uri="{FF2B5EF4-FFF2-40B4-BE49-F238E27FC236}">
                        <a16:creationId xmlns:a16="http://schemas.microsoft.com/office/drawing/2014/main" id="{A3946198-94D9-4956-8E31-C8A58BAA8A28}"/>
                      </a:ext>
                    </a:extLst>
                  </p:cNvPr>
                  <p:cNvSpPr/>
                  <p:nvPr/>
                </p:nvSpPr>
                <p:spPr>
                  <a:xfrm>
                    <a:off x="10390849" y="5831186"/>
                    <a:ext cx="195289" cy="273739"/>
                  </a:xfrm>
                  <a:custGeom>
                    <a:avLst/>
                    <a:gdLst>
                      <a:gd name="connsiteX0" fmla="*/ 0 w 195289"/>
                      <a:gd name="connsiteY0" fmla="*/ 3338 h 273739"/>
                      <a:gd name="connsiteX1" fmla="*/ 0 w 195289"/>
                      <a:gd name="connsiteY1" fmla="*/ 3338 h 273739"/>
                      <a:gd name="connsiteX2" fmla="*/ 187779 w 195289"/>
                      <a:gd name="connsiteY2" fmla="*/ 273739 h 273739"/>
                      <a:gd name="connsiteX3" fmla="*/ 195290 w 195289"/>
                      <a:gd name="connsiteY3" fmla="*/ 273739 h 273739"/>
                      <a:gd name="connsiteX4" fmla="*/ 0 w 195289"/>
                      <a:gd name="connsiteY4" fmla="*/ 3338 h 27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89" h="273739">
                        <a:moveTo>
                          <a:pt x="0" y="3338"/>
                        </a:moveTo>
                        <a:cubicBezTo>
                          <a:pt x="0" y="-4173"/>
                          <a:pt x="0" y="3338"/>
                          <a:pt x="0" y="3338"/>
                        </a:cubicBezTo>
                        <a:cubicBezTo>
                          <a:pt x="90134" y="63427"/>
                          <a:pt x="150223" y="176095"/>
                          <a:pt x="187779" y="273739"/>
                        </a:cubicBezTo>
                        <a:cubicBezTo>
                          <a:pt x="187779" y="273739"/>
                          <a:pt x="195290" y="273739"/>
                          <a:pt x="195290" y="273739"/>
                        </a:cubicBezTo>
                        <a:cubicBezTo>
                          <a:pt x="180268" y="168584"/>
                          <a:pt x="112667" y="25872"/>
                          <a:pt x="0" y="3338"/>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0" name="Freeform: Shape 429">
                    <a:extLst>
                      <a:ext uri="{FF2B5EF4-FFF2-40B4-BE49-F238E27FC236}">
                        <a16:creationId xmlns:a16="http://schemas.microsoft.com/office/drawing/2014/main" id="{F20D2E02-89EA-4138-A54A-A75285140192}"/>
                      </a:ext>
                    </a:extLst>
                  </p:cNvPr>
                  <p:cNvSpPr/>
                  <p:nvPr/>
                </p:nvSpPr>
                <p:spPr>
                  <a:xfrm>
                    <a:off x="9940181" y="5606079"/>
                    <a:ext cx="300445" cy="393690"/>
                  </a:xfrm>
                  <a:custGeom>
                    <a:avLst/>
                    <a:gdLst>
                      <a:gd name="connsiteX0" fmla="*/ 0 w 300445"/>
                      <a:gd name="connsiteY0" fmla="*/ 393691 h 393690"/>
                      <a:gd name="connsiteX1" fmla="*/ 15023 w 300445"/>
                      <a:gd name="connsiteY1" fmla="*/ 371157 h 393690"/>
                      <a:gd name="connsiteX2" fmla="*/ 30045 w 300445"/>
                      <a:gd name="connsiteY2" fmla="*/ 296046 h 393690"/>
                      <a:gd name="connsiteX3" fmla="*/ 60089 w 300445"/>
                      <a:gd name="connsiteY3" fmla="*/ 220934 h 393690"/>
                      <a:gd name="connsiteX4" fmla="*/ 135201 w 300445"/>
                      <a:gd name="connsiteY4" fmla="*/ 130801 h 393690"/>
                      <a:gd name="connsiteX5" fmla="*/ 135201 w 300445"/>
                      <a:gd name="connsiteY5" fmla="*/ 70711 h 393690"/>
                      <a:gd name="connsiteX6" fmla="*/ 300446 w 300445"/>
                      <a:gd name="connsiteY6" fmla="*/ 40667 h 393690"/>
                      <a:gd name="connsiteX7" fmla="*/ 285424 w 300445"/>
                      <a:gd name="connsiteY7" fmla="*/ 3111 h 393690"/>
                      <a:gd name="connsiteX8" fmla="*/ 195290 w 300445"/>
                      <a:gd name="connsiteY8" fmla="*/ 10622 h 393690"/>
                      <a:gd name="connsiteX9" fmla="*/ 90134 w 300445"/>
                      <a:gd name="connsiteY9" fmla="*/ 55689 h 393690"/>
                      <a:gd name="connsiteX10" fmla="*/ 60089 w 300445"/>
                      <a:gd name="connsiteY10" fmla="*/ 78223 h 393690"/>
                      <a:gd name="connsiteX11" fmla="*/ 82622 w 300445"/>
                      <a:gd name="connsiteY11" fmla="*/ 160845 h 393690"/>
                      <a:gd name="connsiteX12" fmla="*/ 22534 w 300445"/>
                      <a:gd name="connsiteY12" fmla="*/ 243468 h 393690"/>
                      <a:gd name="connsiteX13" fmla="*/ 22534 w 300445"/>
                      <a:gd name="connsiteY13" fmla="*/ 348624 h 393690"/>
                      <a:gd name="connsiteX14" fmla="*/ 0 w 300445"/>
                      <a:gd name="connsiteY14" fmla="*/ 393691 h 39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445" h="393690">
                        <a:moveTo>
                          <a:pt x="0" y="393691"/>
                        </a:moveTo>
                        <a:cubicBezTo>
                          <a:pt x="7511" y="386179"/>
                          <a:pt x="15023" y="378668"/>
                          <a:pt x="15023" y="371157"/>
                        </a:cubicBezTo>
                        <a:cubicBezTo>
                          <a:pt x="30045" y="348624"/>
                          <a:pt x="22534" y="326090"/>
                          <a:pt x="30045" y="296046"/>
                        </a:cubicBezTo>
                        <a:cubicBezTo>
                          <a:pt x="30045" y="266001"/>
                          <a:pt x="37556" y="243468"/>
                          <a:pt x="60089" y="220934"/>
                        </a:cubicBezTo>
                        <a:cubicBezTo>
                          <a:pt x="82622" y="190890"/>
                          <a:pt x="120178" y="168356"/>
                          <a:pt x="135201" y="130801"/>
                        </a:cubicBezTo>
                        <a:cubicBezTo>
                          <a:pt x="142712" y="115778"/>
                          <a:pt x="120178" y="85734"/>
                          <a:pt x="135201" y="70711"/>
                        </a:cubicBezTo>
                        <a:cubicBezTo>
                          <a:pt x="180268" y="33156"/>
                          <a:pt x="240357" y="33156"/>
                          <a:pt x="300446" y="40667"/>
                        </a:cubicBezTo>
                        <a:cubicBezTo>
                          <a:pt x="292935" y="25645"/>
                          <a:pt x="285424" y="18134"/>
                          <a:pt x="285424" y="3111"/>
                        </a:cubicBezTo>
                        <a:cubicBezTo>
                          <a:pt x="255379" y="-4400"/>
                          <a:pt x="217823" y="3111"/>
                          <a:pt x="195290" y="10622"/>
                        </a:cubicBezTo>
                        <a:cubicBezTo>
                          <a:pt x="157734" y="18134"/>
                          <a:pt x="120178" y="33156"/>
                          <a:pt x="90134" y="55689"/>
                        </a:cubicBezTo>
                        <a:cubicBezTo>
                          <a:pt x="82622" y="63200"/>
                          <a:pt x="67600" y="70711"/>
                          <a:pt x="60089" y="78223"/>
                        </a:cubicBezTo>
                        <a:cubicBezTo>
                          <a:pt x="75111" y="100756"/>
                          <a:pt x="97645" y="130801"/>
                          <a:pt x="82622" y="160845"/>
                        </a:cubicBezTo>
                        <a:cubicBezTo>
                          <a:pt x="67600" y="190890"/>
                          <a:pt x="37556" y="213423"/>
                          <a:pt x="22534" y="243468"/>
                        </a:cubicBezTo>
                        <a:cubicBezTo>
                          <a:pt x="7511" y="273512"/>
                          <a:pt x="22534" y="318579"/>
                          <a:pt x="22534" y="348624"/>
                        </a:cubicBezTo>
                        <a:cubicBezTo>
                          <a:pt x="7511" y="371157"/>
                          <a:pt x="0" y="386179"/>
                          <a:pt x="0" y="393691"/>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1" name="Freeform: Shape 430">
                    <a:extLst>
                      <a:ext uri="{FF2B5EF4-FFF2-40B4-BE49-F238E27FC236}">
                        <a16:creationId xmlns:a16="http://schemas.microsoft.com/office/drawing/2014/main" id="{2FFD9EE5-DF30-4461-BCAD-A2E942749310}"/>
                      </a:ext>
                    </a:extLst>
                  </p:cNvPr>
                  <p:cNvSpPr/>
                  <p:nvPr/>
                </p:nvSpPr>
                <p:spPr>
                  <a:xfrm>
                    <a:off x="9910136" y="5935012"/>
                    <a:ext cx="266001" cy="169914"/>
                  </a:xfrm>
                  <a:custGeom>
                    <a:avLst/>
                    <a:gdLst>
                      <a:gd name="connsiteX0" fmla="*/ 255379 w 266001"/>
                      <a:gd name="connsiteY0" fmla="*/ 117336 h 169914"/>
                      <a:gd name="connsiteX1" fmla="*/ 97645 w 266001"/>
                      <a:gd name="connsiteY1" fmla="*/ 12180 h 169914"/>
                      <a:gd name="connsiteX2" fmla="*/ 90134 w 266001"/>
                      <a:gd name="connsiteY2" fmla="*/ 27203 h 169914"/>
                      <a:gd name="connsiteX3" fmla="*/ 90134 w 266001"/>
                      <a:gd name="connsiteY3" fmla="*/ 79780 h 169914"/>
                      <a:gd name="connsiteX4" fmla="*/ 67600 w 266001"/>
                      <a:gd name="connsiteY4" fmla="*/ 154892 h 169914"/>
                      <a:gd name="connsiteX5" fmla="*/ 0 w 266001"/>
                      <a:gd name="connsiteY5" fmla="*/ 147381 h 169914"/>
                      <a:gd name="connsiteX6" fmla="*/ 30045 w 266001"/>
                      <a:gd name="connsiteY6" fmla="*/ 169914 h 169914"/>
                      <a:gd name="connsiteX7" fmla="*/ 90134 w 266001"/>
                      <a:gd name="connsiteY7" fmla="*/ 139870 h 169914"/>
                      <a:gd name="connsiteX8" fmla="*/ 112667 w 266001"/>
                      <a:gd name="connsiteY8" fmla="*/ 57247 h 169914"/>
                      <a:gd name="connsiteX9" fmla="*/ 120179 w 266001"/>
                      <a:gd name="connsiteY9" fmla="*/ 19691 h 169914"/>
                      <a:gd name="connsiteX10" fmla="*/ 262890 w 266001"/>
                      <a:gd name="connsiteY10" fmla="*/ 154892 h 169914"/>
                      <a:gd name="connsiteX11" fmla="*/ 255379 w 266001"/>
                      <a:gd name="connsiteY11" fmla="*/ 117336 h 16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001" h="169914">
                        <a:moveTo>
                          <a:pt x="255379" y="117336"/>
                        </a:moveTo>
                        <a:cubicBezTo>
                          <a:pt x="225334" y="57247"/>
                          <a:pt x="165245" y="-32887"/>
                          <a:pt x="97645" y="12180"/>
                        </a:cubicBezTo>
                        <a:cubicBezTo>
                          <a:pt x="97645" y="19691"/>
                          <a:pt x="90134" y="19691"/>
                          <a:pt x="90134" y="27203"/>
                        </a:cubicBezTo>
                        <a:cubicBezTo>
                          <a:pt x="90134" y="49736"/>
                          <a:pt x="90134" y="64758"/>
                          <a:pt x="90134" y="79780"/>
                        </a:cubicBezTo>
                        <a:cubicBezTo>
                          <a:pt x="90134" y="109825"/>
                          <a:pt x="90134" y="139870"/>
                          <a:pt x="67600" y="154892"/>
                        </a:cubicBezTo>
                        <a:cubicBezTo>
                          <a:pt x="45067" y="177425"/>
                          <a:pt x="22534" y="169914"/>
                          <a:pt x="0" y="147381"/>
                        </a:cubicBezTo>
                        <a:cubicBezTo>
                          <a:pt x="7512" y="162403"/>
                          <a:pt x="22534" y="169914"/>
                          <a:pt x="30045" y="169914"/>
                        </a:cubicBezTo>
                        <a:cubicBezTo>
                          <a:pt x="52578" y="169914"/>
                          <a:pt x="75111" y="162403"/>
                          <a:pt x="90134" y="139870"/>
                        </a:cubicBezTo>
                        <a:cubicBezTo>
                          <a:pt x="112667" y="117336"/>
                          <a:pt x="112667" y="87292"/>
                          <a:pt x="112667" y="57247"/>
                        </a:cubicBezTo>
                        <a:cubicBezTo>
                          <a:pt x="112667" y="42225"/>
                          <a:pt x="120179" y="27203"/>
                          <a:pt x="120179" y="19691"/>
                        </a:cubicBezTo>
                        <a:cubicBezTo>
                          <a:pt x="180268" y="4669"/>
                          <a:pt x="232846" y="87292"/>
                          <a:pt x="262890" y="154892"/>
                        </a:cubicBezTo>
                        <a:cubicBezTo>
                          <a:pt x="270402" y="147381"/>
                          <a:pt x="262890" y="132358"/>
                          <a:pt x="255379" y="117336"/>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2" name="Freeform: Shape 421">
                  <a:extLst>
                    <a:ext uri="{FF2B5EF4-FFF2-40B4-BE49-F238E27FC236}">
                      <a16:creationId xmlns:a16="http://schemas.microsoft.com/office/drawing/2014/main" id="{78A79897-F3E8-44FF-84CD-F3474F500192}"/>
                    </a:ext>
                  </a:extLst>
                </p:cNvPr>
                <p:cNvSpPr/>
                <p:nvPr/>
              </p:nvSpPr>
              <p:spPr>
                <a:xfrm>
                  <a:off x="9947692" y="5588037"/>
                  <a:ext cx="303557" cy="156353"/>
                </a:xfrm>
                <a:custGeom>
                  <a:avLst/>
                  <a:gdLst>
                    <a:gd name="connsiteX0" fmla="*/ 300446 w 303557"/>
                    <a:gd name="connsiteY0" fmla="*/ 21153 h 156353"/>
                    <a:gd name="connsiteX1" fmla="*/ 105156 w 303557"/>
                    <a:gd name="connsiteY1" fmla="*/ 36175 h 156353"/>
                    <a:gd name="connsiteX2" fmla="*/ 0 w 303557"/>
                    <a:gd name="connsiteY2" fmla="*/ 156354 h 156353"/>
                    <a:gd name="connsiteX3" fmla="*/ 7512 w 303557"/>
                    <a:gd name="connsiteY3" fmla="*/ 156354 h 156353"/>
                    <a:gd name="connsiteX4" fmla="*/ 52578 w 303557"/>
                    <a:gd name="connsiteY4" fmla="*/ 96265 h 156353"/>
                    <a:gd name="connsiteX5" fmla="*/ 127690 w 303557"/>
                    <a:gd name="connsiteY5" fmla="*/ 51197 h 156353"/>
                    <a:gd name="connsiteX6" fmla="*/ 210312 w 303557"/>
                    <a:gd name="connsiteY6" fmla="*/ 28664 h 156353"/>
                    <a:gd name="connsiteX7" fmla="*/ 292935 w 303557"/>
                    <a:gd name="connsiteY7" fmla="*/ 28664 h 156353"/>
                    <a:gd name="connsiteX8" fmla="*/ 300446 w 303557"/>
                    <a:gd name="connsiteY8" fmla="*/ 21153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557" h="156353">
                      <a:moveTo>
                        <a:pt x="300446" y="21153"/>
                      </a:moveTo>
                      <a:cubicBezTo>
                        <a:pt x="247868" y="-23914"/>
                        <a:pt x="157734" y="13642"/>
                        <a:pt x="105156" y="36175"/>
                      </a:cubicBezTo>
                      <a:cubicBezTo>
                        <a:pt x="60089" y="58709"/>
                        <a:pt x="0" y="96265"/>
                        <a:pt x="0" y="156354"/>
                      </a:cubicBezTo>
                      <a:cubicBezTo>
                        <a:pt x="0" y="156354"/>
                        <a:pt x="0" y="156354"/>
                        <a:pt x="7512" y="156354"/>
                      </a:cubicBezTo>
                      <a:cubicBezTo>
                        <a:pt x="22534" y="133820"/>
                        <a:pt x="30045" y="111287"/>
                        <a:pt x="52578" y="96265"/>
                      </a:cubicBezTo>
                      <a:cubicBezTo>
                        <a:pt x="75111" y="81242"/>
                        <a:pt x="97645" y="66220"/>
                        <a:pt x="127690" y="51197"/>
                      </a:cubicBezTo>
                      <a:cubicBezTo>
                        <a:pt x="157734" y="36175"/>
                        <a:pt x="180268" y="28664"/>
                        <a:pt x="210312" y="28664"/>
                      </a:cubicBezTo>
                      <a:cubicBezTo>
                        <a:pt x="240357" y="21153"/>
                        <a:pt x="262890" y="28664"/>
                        <a:pt x="292935" y="28664"/>
                      </a:cubicBezTo>
                      <a:cubicBezTo>
                        <a:pt x="300446" y="36175"/>
                        <a:pt x="307957" y="28664"/>
                        <a:pt x="300446" y="21153"/>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9" name="Graphic 2">
                <a:extLst>
                  <a:ext uri="{FF2B5EF4-FFF2-40B4-BE49-F238E27FC236}">
                    <a16:creationId xmlns:a16="http://schemas.microsoft.com/office/drawing/2014/main" id="{7167B614-8A08-46B0-9DBF-F1D2317F49F4}"/>
                  </a:ext>
                </a:extLst>
              </p:cNvPr>
              <p:cNvGrpSpPr/>
              <p:nvPr/>
            </p:nvGrpSpPr>
            <p:grpSpPr>
              <a:xfrm>
                <a:off x="7581682" y="1380417"/>
                <a:ext cx="2989434" cy="3197667"/>
                <a:chOff x="7581682" y="1380417"/>
                <a:chExt cx="2989434" cy="3197667"/>
              </a:xfrm>
            </p:grpSpPr>
            <p:grpSp>
              <p:nvGrpSpPr>
                <p:cNvPr id="310" name="Graphic 2">
                  <a:extLst>
                    <a:ext uri="{FF2B5EF4-FFF2-40B4-BE49-F238E27FC236}">
                      <a16:creationId xmlns:a16="http://schemas.microsoft.com/office/drawing/2014/main" id="{F0399AB5-8049-44A9-891F-14625EE4AD52}"/>
                    </a:ext>
                  </a:extLst>
                </p:cNvPr>
                <p:cNvGrpSpPr/>
                <p:nvPr/>
              </p:nvGrpSpPr>
              <p:grpSpPr>
                <a:xfrm>
                  <a:off x="7581682" y="1380417"/>
                  <a:ext cx="2989434" cy="3197667"/>
                  <a:chOff x="7581682" y="1380417"/>
                  <a:chExt cx="2989434" cy="3197667"/>
                </a:xfrm>
              </p:grpSpPr>
              <p:grpSp>
                <p:nvGrpSpPr>
                  <p:cNvPr id="320" name="Graphic 2">
                    <a:extLst>
                      <a:ext uri="{FF2B5EF4-FFF2-40B4-BE49-F238E27FC236}">
                        <a16:creationId xmlns:a16="http://schemas.microsoft.com/office/drawing/2014/main" id="{7A3166B0-8CD6-4B36-9D5E-E998BC5553F9}"/>
                      </a:ext>
                    </a:extLst>
                  </p:cNvPr>
                  <p:cNvGrpSpPr/>
                  <p:nvPr/>
                </p:nvGrpSpPr>
                <p:grpSpPr>
                  <a:xfrm>
                    <a:off x="8440925" y="1380417"/>
                    <a:ext cx="2130191" cy="1321960"/>
                    <a:chOff x="8440925" y="1380417"/>
                    <a:chExt cx="2130191" cy="1321960"/>
                  </a:xfrm>
                </p:grpSpPr>
                <p:grpSp>
                  <p:nvGrpSpPr>
                    <p:cNvPr id="391" name="Graphic 2">
                      <a:extLst>
                        <a:ext uri="{FF2B5EF4-FFF2-40B4-BE49-F238E27FC236}">
                          <a16:creationId xmlns:a16="http://schemas.microsoft.com/office/drawing/2014/main" id="{C6C521AE-4BB4-43DA-852C-762AAF58CB3E}"/>
                        </a:ext>
                      </a:extLst>
                    </p:cNvPr>
                    <p:cNvGrpSpPr/>
                    <p:nvPr/>
                  </p:nvGrpSpPr>
                  <p:grpSpPr>
                    <a:xfrm>
                      <a:off x="8440925" y="1380417"/>
                      <a:ext cx="2130191" cy="1321960"/>
                      <a:chOff x="8440925" y="1380417"/>
                      <a:chExt cx="2130191" cy="1321960"/>
                    </a:xfrm>
                  </p:grpSpPr>
                  <p:grpSp>
                    <p:nvGrpSpPr>
                      <p:cNvPr id="398" name="Graphic 2">
                        <a:extLst>
                          <a:ext uri="{FF2B5EF4-FFF2-40B4-BE49-F238E27FC236}">
                            <a16:creationId xmlns:a16="http://schemas.microsoft.com/office/drawing/2014/main" id="{A42349F6-8DBA-44CE-9752-D0C6B99CFE7F}"/>
                          </a:ext>
                        </a:extLst>
                      </p:cNvPr>
                      <p:cNvGrpSpPr/>
                      <p:nvPr/>
                    </p:nvGrpSpPr>
                    <p:grpSpPr>
                      <a:xfrm>
                        <a:off x="8440925" y="1380417"/>
                        <a:ext cx="2130191" cy="1321960"/>
                        <a:chOff x="8440925" y="1380417"/>
                        <a:chExt cx="2130191" cy="1321960"/>
                      </a:xfrm>
                    </p:grpSpPr>
                    <p:sp>
                      <p:nvSpPr>
                        <p:cNvPr id="419" name="Freeform: Shape 418">
                          <a:extLst>
                            <a:ext uri="{FF2B5EF4-FFF2-40B4-BE49-F238E27FC236}">
                              <a16:creationId xmlns:a16="http://schemas.microsoft.com/office/drawing/2014/main" id="{2AA17070-0388-4FF3-A1BC-895A11D8220B}"/>
                            </a:ext>
                          </a:extLst>
                        </p:cNvPr>
                        <p:cNvSpPr/>
                        <p:nvPr/>
                      </p:nvSpPr>
                      <p:spPr>
                        <a:xfrm>
                          <a:off x="8448436" y="1403934"/>
                          <a:ext cx="2112192" cy="1298444"/>
                        </a:xfrm>
                        <a:custGeom>
                          <a:avLst/>
                          <a:gdLst>
                            <a:gd name="connsiteX0" fmla="*/ 793208 w 2112192"/>
                            <a:gd name="connsiteY0" fmla="*/ 1065599 h 1298444"/>
                            <a:gd name="connsiteX1" fmla="*/ 627963 w 2112192"/>
                            <a:gd name="connsiteY1" fmla="*/ 637464 h 1298444"/>
                            <a:gd name="connsiteX2" fmla="*/ 342540 w 2112192"/>
                            <a:gd name="connsiteY2" fmla="*/ 787687 h 1298444"/>
                            <a:gd name="connsiteX3" fmla="*/ 320006 w 2112192"/>
                            <a:gd name="connsiteY3" fmla="*/ 472219 h 1298444"/>
                            <a:gd name="connsiteX4" fmla="*/ 19560 w 2112192"/>
                            <a:gd name="connsiteY4" fmla="*/ 750131 h 1298444"/>
                            <a:gd name="connsiteX5" fmla="*/ 222361 w 2112192"/>
                            <a:gd name="connsiteY5" fmla="*/ 299463 h 1298444"/>
                            <a:gd name="connsiteX6" fmla="*/ 763164 w 2112192"/>
                            <a:gd name="connsiteY6" fmla="*/ 329507 h 1298444"/>
                            <a:gd name="connsiteX7" fmla="*/ 612941 w 2112192"/>
                            <a:gd name="connsiteY7" fmla="*/ 66617 h 1298444"/>
                            <a:gd name="connsiteX8" fmla="*/ 1026054 w 2112192"/>
                            <a:gd name="connsiteY8" fmla="*/ 269418 h 1298444"/>
                            <a:gd name="connsiteX9" fmla="*/ 1296455 w 2112192"/>
                            <a:gd name="connsiteY9" fmla="*/ 6528 h 1298444"/>
                            <a:gd name="connsiteX10" fmla="*/ 1251388 w 2112192"/>
                            <a:gd name="connsiteY10" fmla="*/ 306974 h 1298444"/>
                            <a:gd name="connsiteX11" fmla="*/ 2092636 w 2112192"/>
                            <a:gd name="connsiteY11" fmla="*/ 299463 h 1298444"/>
                            <a:gd name="connsiteX12" fmla="*/ 1566856 w 2112192"/>
                            <a:gd name="connsiteY12" fmla="*/ 404619 h 1298444"/>
                            <a:gd name="connsiteX13" fmla="*/ 2092636 w 2112192"/>
                            <a:gd name="connsiteY13" fmla="*/ 1028044 h 1298444"/>
                            <a:gd name="connsiteX14" fmla="*/ 1724590 w 2112192"/>
                            <a:gd name="connsiteY14" fmla="*/ 667509 h 1298444"/>
                            <a:gd name="connsiteX15" fmla="*/ 1807213 w 2112192"/>
                            <a:gd name="connsiteY15" fmla="*/ 1298445 h 1298444"/>
                            <a:gd name="connsiteX16" fmla="*/ 1619434 w 2112192"/>
                            <a:gd name="connsiteY16" fmla="*/ 892843 h 1298444"/>
                            <a:gd name="connsiteX17" fmla="*/ 1574367 w 2112192"/>
                            <a:gd name="connsiteY17" fmla="*/ 1193289 h 1298444"/>
                            <a:gd name="connsiteX18" fmla="*/ 1318988 w 2112192"/>
                            <a:gd name="connsiteY18" fmla="*/ 937910 h 1298444"/>
                            <a:gd name="connsiteX19" fmla="*/ 996009 w 2112192"/>
                            <a:gd name="connsiteY19" fmla="*/ 1215822 h 1298444"/>
                            <a:gd name="connsiteX20" fmla="*/ 793208 w 2112192"/>
                            <a:gd name="connsiteY20" fmla="*/ 1065599 h 129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2192" h="1298444">
                              <a:moveTo>
                                <a:pt x="793208" y="1065599"/>
                              </a:moveTo>
                              <a:cubicBezTo>
                                <a:pt x="793208" y="1065599"/>
                                <a:pt x="905875" y="742620"/>
                                <a:pt x="627963" y="637464"/>
                              </a:cubicBezTo>
                              <a:cubicBezTo>
                                <a:pt x="350051" y="539819"/>
                                <a:pt x="312495" y="712576"/>
                                <a:pt x="342540" y="787687"/>
                              </a:cubicBezTo>
                              <a:cubicBezTo>
                                <a:pt x="372584" y="855287"/>
                                <a:pt x="154761" y="629953"/>
                                <a:pt x="320006" y="472219"/>
                              </a:cubicBezTo>
                              <a:cubicBezTo>
                                <a:pt x="320006" y="472219"/>
                                <a:pt x="42094" y="539819"/>
                                <a:pt x="19560" y="750131"/>
                              </a:cubicBezTo>
                              <a:cubicBezTo>
                                <a:pt x="19560" y="750131"/>
                                <a:pt x="-93107" y="487241"/>
                                <a:pt x="222361" y="299463"/>
                              </a:cubicBezTo>
                              <a:cubicBezTo>
                                <a:pt x="537829" y="111684"/>
                                <a:pt x="763164" y="329507"/>
                                <a:pt x="763164" y="329507"/>
                              </a:cubicBezTo>
                              <a:cubicBezTo>
                                <a:pt x="763164" y="329507"/>
                                <a:pt x="860808" y="209329"/>
                                <a:pt x="612941" y="66617"/>
                              </a:cubicBezTo>
                              <a:cubicBezTo>
                                <a:pt x="612941" y="66617"/>
                                <a:pt x="890853" y="29062"/>
                                <a:pt x="1026054" y="269418"/>
                              </a:cubicBezTo>
                              <a:cubicBezTo>
                                <a:pt x="1026054" y="269418"/>
                                <a:pt x="1018543" y="74129"/>
                                <a:pt x="1296455" y="6528"/>
                              </a:cubicBezTo>
                              <a:cubicBezTo>
                                <a:pt x="1439166" y="-31027"/>
                                <a:pt x="1161254" y="96662"/>
                                <a:pt x="1251388" y="306974"/>
                              </a:cubicBezTo>
                              <a:cubicBezTo>
                                <a:pt x="1251388" y="306974"/>
                                <a:pt x="1476722" y="-23516"/>
                                <a:pt x="2092636" y="299463"/>
                              </a:cubicBezTo>
                              <a:cubicBezTo>
                                <a:pt x="2212814" y="359552"/>
                                <a:pt x="1747123" y="164262"/>
                                <a:pt x="1566856" y="404619"/>
                              </a:cubicBezTo>
                              <a:cubicBezTo>
                                <a:pt x="1566856" y="404619"/>
                                <a:pt x="2167747" y="397108"/>
                                <a:pt x="2092636" y="1028044"/>
                              </a:cubicBezTo>
                              <a:cubicBezTo>
                                <a:pt x="2092636" y="1028044"/>
                                <a:pt x="2047569" y="720087"/>
                                <a:pt x="1724590" y="667509"/>
                              </a:cubicBezTo>
                              <a:cubicBezTo>
                                <a:pt x="1611922" y="652486"/>
                                <a:pt x="2032547" y="765154"/>
                                <a:pt x="1807213" y="1298445"/>
                              </a:cubicBezTo>
                              <a:cubicBezTo>
                                <a:pt x="1807213" y="1298445"/>
                                <a:pt x="1882324" y="1005510"/>
                                <a:pt x="1619434" y="892843"/>
                              </a:cubicBezTo>
                              <a:cubicBezTo>
                                <a:pt x="1521789" y="855287"/>
                                <a:pt x="1724590" y="982977"/>
                                <a:pt x="1574367" y="1193289"/>
                              </a:cubicBezTo>
                              <a:cubicBezTo>
                                <a:pt x="1574367" y="1193289"/>
                                <a:pt x="1641967" y="1013021"/>
                                <a:pt x="1318988" y="937910"/>
                              </a:cubicBezTo>
                              <a:cubicBezTo>
                                <a:pt x="1003520" y="862798"/>
                                <a:pt x="996009" y="1215822"/>
                                <a:pt x="996009" y="1215822"/>
                              </a:cubicBezTo>
                              <a:cubicBezTo>
                                <a:pt x="996009" y="1215822"/>
                                <a:pt x="725608" y="1320978"/>
                                <a:pt x="793208" y="1065599"/>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0" name="Freeform: Shape 419">
                          <a:extLst>
                            <a:ext uri="{FF2B5EF4-FFF2-40B4-BE49-F238E27FC236}">
                              <a16:creationId xmlns:a16="http://schemas.microsoft.com/office/drawing/2014/main" id="{EB0C7CF6-8692-4C1A-94CB-6836FA8A28D4}"/>
                            </a:ext>
                          </a:extLst>
                        </p:cNvPr>
                        <p:cNvSpPr/>
                        <p:nvPr/>
                      </p:nvSpPr>
                      <p:spPr>
                        <a:xfrm>
                          <a:off x="8440925" y="1380417"/>
                          <a:ext cx="2130191" cy="1314449"/>
                        </a:xfrm>
                        <a:custGeom>
                          <a:avLst/>
                          <a:gdLst>
                            <a:gd name="connsiteX0" fmla="*/ 1814724 w 2130191"/>
                            <a:gd name="connsiteY0" fmla="*/ 1314450 h 1314449"/>
                            <a:gd name="connsiteX1" fmla="*/ 1814724 w 2130191"/>
                            <a:gd name="connsiteY1" fmla="*/ 1314450 h 1314449"/>
                            <a:gd name="connsiteX2" fmla="*/ 1807212 w 2130191"/>
                            <a:gd name="connsiteY2" fmla="*/ 1306939 h 1314449"/>
                            <a:gd name="connsiteX3" fmla="*/ 1814724 w 2130191"/>
                            <a:gd name="connsiteY3" fmla="*/ 1149205 h 1314449"/>
                            <a:gd name="connsiteX4" fmla="*/ 1626945 w 2130191"/>
                            <a:gd name="connsiteY4" fmla="*/ 908848 h 1314449"/>
                            <a:gd name="connsiteX5" fmla="*/ 1604411 w 2130191"/>
                            <a:gd name="connsiteY5" fmla="*/ 908848 h 1314449"/>
                            <a:gd name="connsiteX6" fmla="*/ 1611922 w 2130191"/>
                            <a:gd name="connsiteY6" fmla="*/ 923870 h 1314449"/>
                            <a:gd name="connsiteX7" fmla="*/ 1581878 w 2130191"/>
                            <a:gd name="connsiteY7" fmla="*/ 1216805 h 1314449"/>
                            <a:gd name="connsiteX8" fmla="*/ 1574367 w 2130191"/>
                            <a:gd name="connsiteY8" fmla="*/ 1216805 h 1314449"/>
                            <a:gd name="connsiteX9" fmla="*/ 1566856 w 2130191"/>
                            <a:gd name="connsiteY9" fmla="*/ 1209294 h 1314449"/>
                            <a:gd name="connsiteX10" fmla="*/ 1551834 w 2130191"/>
                            <a:gd name="connsiteY10" fmla="*/ 1096627 h 1314449"/>
                            <a:gd name="connsiteX11" fmla="*/ 1318988 w 2130191"/>
                            <a:gd name="connsiteY11" fmla="*/ 961426 h 1314449"/>
                            <a:gd name="connsiteX12" fmla="*/ 1041076 w 2130191"/>
                            <a:gd name="connsiteY12" fmla="*/ 1089116 h 1314449"/>
                            <a:gd name="connsiteX13" fmla="*/ 1011031 w 2130191"/>
                            <a:gd name="connsiteY13" fmla="*/ 1231827 h 1314449"/>
                            <a:gd name="connsiteX14" fmla="*/ 1003520 w 2130191"/>
                            <a:gd name="connsiteY14" fmla="*/ 1239338 h 1314449"/>
                            <a:gd name="connsiteX15" fmla="*/ 883342 w 2130191"/>
                            <a:gd name="connsiteY15" fmla="*/ 1269383 h 1314449"/>
                            <a:gd name="connsiteX16" fmla="*/ 800719 w 2130191"/>
                            <a:gd name="connsiteY16" fmla="*/ 1231827 h 1314449"/>
                            <a:gd name="connsiteX17" fmla="*/ 793208 w 2130191"/>
                            <a:gd name="connsiteY17" fmla="*/ 1089116 h 1314449"/>
                            <a:gd name="connsiteX18" fmla="*/ 815741 w 2130191"/>
                            <a:gd name="connsiteY18" fmla="*/ 916359 h 1314449"/>
                            <a:gd name="connsiteX19" fmla="*/ 635474 w 2130191"/>
                            <a:gd name="connsiteY19" fmla="*/ 676003 h 1314449"/>
                            <a:gd name="connsiteX20" fmla="*/ 372584 w 2130191"/>
                            <a:gd name="connsiteY20" fmla="*/ 698536 h 1314449"/>
                            <a:gd name="connsiteX21" fmla="*/ 357562 w 2130191"/>
                            <a:gd name="connsiteY21" fmla="*/ 811203 h 1314449"/>
                            <a:gd name="connsiteX22" fmla="*/ 357562 w 2130191"/>
                            <a:gd name="connsiteY22" fmla="*/ 833737 h 1314449"/>
                            <a:gd name="connsiteX23" fmla="*/ 350051 w 2130191"/>
                            <a:gd name="connsiteY23" fmla="*/ 841248 h 1314449"/>
                            <a:gd name="connsiteX24" fmla="*/ 350051 w 2130191"/>
                            <a:gd name="connsiteY24" fmla="*/ 841248 h 1314449"/>
                            <a:gd name="connsiteX25" fmla="*/ 274939 w 2130191"/>
                            <a:gd name="connsiteY25" fmla="*/ 743603 h 1314449"/>
                            <a:gd name="connsiteX26" fmla="*/ 297472 w 2130191"/>
                            <a:gd name="connsiteY26" fmla="*/ 510758 h 1314449"/>
                            <a:gd name="connsiteX27" fmla="*/ 34582 w 2130191"/>
                            <a:gd name="connsiteY27" fmla="*/ 773648 h 1314449"/>
                            <a:gd name="connsiteX28" fmla="*/ 27071 w 2130191"/>
                            <a:gd name="connsiteY28" fmla="*/ 781159 h 1314449"/>
                            <a:gd name="connsiteX29" fmla="*/ 19560 w 2130191"/>
                            <a:gd name="connsiteY29" fmla="*/ 773648 h 1314449"/>
                            <a:gd name="connsiteX30" fmla="*/ 222361 w 2130191"/>
                            <a:gd name="connsiteY30" fmla="*/ 307957 h 1314449"/>
                            <a:gd name="connsiteX31" fmla="*/ 485251 w 2130191"/>
                            <a:gd name="connsiteY31" fmla="*/ 232845 h 1314449"/>
                            <a:gd name="connsiteX32" fmla="*/ 770675 w 2130191"/>
                            <a:gd name="connsiteY32" fmla="*/ 338001 h 1314449"/>
                            <a:gd name="connsiteX33" fmla="*/ 778186 w 2130191"/>
                            <a:gd name="connsiteY33" fmla="*/ 262890 h 1314449"/>
                            <a:gd name="connsiteX34" fmla="*/ 612941 w 2130191"/>
                            <a:gd name="connsiteY34" fmla="*/ 90134 h 1314449"/>
                            <a:gd name="connsiteX35" fmla="*/ 612941 w 2130191"/>
                            <a:gd name="connsiteY35" fmla="*/ 82623 h 1314449"/>
                            <a:gd name="connsiteX36" fmla="*/ 620452 w 2130191"/>
                            <a:gd name="connsiteY36" fmla="*/ 75111 h 1314449"/>
                            <a:gd name="connsiteX37" fmla="*/ 665518 w 2130191"/>
                            <a:gd name="connsiteY37" fmla="*/ 75111 h 1314449"/>
                            <a:gd name="connsiteX38" fmla="*/ 1026054 w 2130191"/>
                            <a:gd name="connsiteY38" fmla="*/ 262890 h 1314449"/>
                            <a:gd name="connsiteX39" fmla="*/ 1056098 w 2130191"/>
                            <a:gd name="connsiteY39" fmla="*/ 180267 h 1314449"/>
                            <a:gd name="connsiteX40" fmla="*/ 1303966 w 2130191"/>
                            <a:gd name="connsiteY40" fmla="*/ 15022 h 1314449"/>
                            <a:gd name="connsiteX41" fmla="*/ 1334010 w 2130191"/>
                            <a:gd name="connsiteY41" fmla="*/ 7511 h 1314449"/>
                            <a:gd name="connsiteX42" fmla="*/ 1349032 w 2130191"/>
                            <a:gd name="connsiteY42" fmla="*/ 15022 h 1314449"/>
                            <a:gd name="connsiteX43" fmla="*/ 1326499 w 2130191"/>
                            <a:gd name="connsiteY43" fmla="*/ 52578 h 1314449"/>
                            <a:gd name="connsiteX44" fmla="*/ 1258899 w 2130191"/>
                            <a:gd name="connsiteY44" fmla="*/ 300446 h 1314449"/>
                            <a:gd name="connsiteX45" fmla="*/ 1611922 w 2130191"/>
                            <a:gd name="connsiteY45" fmla="*/ 157734 h 1314449"/>
                            <a:gd name="connsiteX46" fmla="*/ 2107658 w 2130191"/>
                            <a:gd name="connsiteY46" fmla="*/ 300446 h 1314449"/>
                            <a:gd name="connsiteX47" fmla="*/ 2130191 w 2130191"/>
                            <a:gd name="connsiteY47" fmla="*/ 322979 h 1314449"/>
                            <a:gd name="connsiteX48" fmla="*/ 2122680 w 2130191"/>
                            <a:gd name="connsiteY48" fmla="*/ 330490 h 1314449"/>
                            <a:gd name="connsiteX49" fmla="*/ 2092636 w 2130191"/>
                            <a:gd name="connsiteY49" fmla="*/ 322979 h 1314449"/>
                            <a:gd name="connsiteX50" fmla="*/ 1882323 w 2130191"/>
                            <a:gd name="connsiteY50" fmla="*/ 300446 h 1314449"/>
                            <a:gd name="connsiteX51" fmla="*/ 1596900 w 2130191"/>
                            <a:gd name="connsiteY51" fmla="*/ 405602 h 1314449"/>
                            <a:gd name="connsiteX52" fmla="*/ 2002502 w 2130191"/>
                            <a:gd name="connsiteY52" fmla="*/ 578358 h 1314449"/>
                            <a:gd name="connsiteX53" fmla="*/ 2115169 w 2130191"/>
                            <a:gd name="connsiteY53" fmla="*/ 1029027 h 1314449"/>
                            <a:gd name="connsiteX54" fmla="*/ 2107658 w 2130191"/>
                            <a:gd name="connsiteY54" fmla="*/ 1036538 h 1314449"/>
                            <a:gd name="connsiteX55" fmla="*/ 2100147 w 2130191"/>
                            <a:gd name="connsiteY55" fmla="*/ 1029027 h 1314449"/>
                            <a:gd name="connsiteX56" fmla="*/ 1739612 w 2130191"/>
                            <a:gd name="connsiteY56" fmla="*/ 676003 h 1314449"/>
                            <a:gd name="connsiteX57" fmla="*/ 1739612 w 2130191"/>
                            <a:gd name="connsiteY57" fmla="*/ 676003 h 1314449"/>
                            <a:gd name="connsiteX58" fmla="*/ 1814724 w 2130191"/>
                            <a:gd name="connsiteY58" fmla="*/ 1314450 h 1314449"/>
                            <a:gd name="connsiteX59" fmla="*/ 1814724 w 2130191"/>
                            <a:gd name="connsiteY59" fmla="*/ 1314450 h 1314449"/>
                            <a:gd name="connsiteX60" fmla="*/ 485251 w 2130191"/>
                            <a:gd name="connsiteY60" fmla="*/ 623425 h 1314449"/>
                            <a:gd name="connsiteX61" fmla="*/ 635474 w 2130191"/>
                            <a:gd name="connsiteY61" fmla="*/ 653469 h 1314449"/>
                            <a:gd name="connsiteX62" fmla="*/ 808230 w 2130191"/>
                            <a:gd name="connsiteY62" fmla="*/ 1089116 h 1314449"/>
                            <a:gd name="connsiteX63" fmla="*/ 815741 w 2130191"/>
                            <a:gd name="connsiteY63" fmla="*/ 1216805 h 1314449"/>
                            <a:gd name="connsiteX64" fmla="*/ 890853 w 2130191"/>
                            <a:gd name="connsiteY64" fmla="*/ 1246850 h 1314449"/>
                            <a:gd name="connsiteX65" fmla="*/ 1003520 w 2130191"/>
                            <a:gd name="connsiteY65" fmla="*/ 1224316 h 1314449"/>
                            <a:gd name="connsiteX66" fmla="*/ 1251388 w 2130191"/>
                            <a:gd name="connsiteY66" fmla="*/ 931382 h 1314449"/>
                            <a:gd name="connsiteX67" fmla="*/ 1334010 w 2130191"/>
                            <a:gd name="connsiteY67" fmla="*/ 938893 h 1314449"/>
                            <a:gd name="connsiteX68" fmla="*/ 1574367 w 2130191"/>
                            <a:gd name="connsiteY68" fmla="*/ 1081605 h 1314449"/>
                            <a:gd name="connsiteX69" fmla="*/ 1596900 w 2130191"/>
                            <a:gd name="connsiteY69" fmla="*/ 1164227 h 1314449"/>
                            <a:gd name="connsiteX70" fmla="*/ 1604411 w 2130191"/>
                            <a:gd name="connsiteY70" fmla="*/ 916359 h 1314449"/>
                            <a:gd name="connsiteX71" fmla="*/ 1596900 w 2130191"/>
                            <a:gd name="connsiteY71" fmla="*/ 886315 h 1314449"/>
                            <a:gd name="connsiteX72" fmla="*/ 1604411 w 2130191"/>
                            <a:gd name="connsiteY72" fmla="*/ 878804 h 1314449"/>
                            <a:gd name="connsiteX73" fmla="*/ 1626945 w 2130191"/>
                            <a:gd name="connsiteY73" fmla="*/ 886315 h 1314449"/>
                            <a:gd name="connsiteX74" fmla="*/ 1822235 w 2130191"/>
                            <a:gd name="connsiteY74" fmla="*/ 1134183 h 1314449"/>
                            <a:gd name="connsiteX75" fmla="*/ 1829746 w 2130191"/>
                            <a:gd name="connsiteY75" fmla="*/ 1231827 h 1314449"/>
                            <a:gd name="connsiteX76" fmla="*/ 1724590 w 2130191"/>
                            <a:gd name="connsiteY76" fmla="*/ 691025 h 1314449"/>
                            <a:gd name="connsiteX77" fmla="*/ 1709567 w 2130191"/>
                            <a:gd name="connsiteY77" fmla="*/ 668492 h 1314449"/>
                            <a:gd name="connsiteX78" fmla="*/ 1724590 w 2130191"/>
                            <a:gd name="connsiteY78" fmla="*/ 660981 h 1314449"/>
                            <a:gd name="connsiteX79" fmla="*/ 1739612 w 2130191"/>
                            <a:gd name="connsiteY79" fmla="*/ 660981 h 1314449"/>
                            <a:gd name="connsiteX80" fmla="*/ 2100147 w 2130191"/>
                            <a:gd name="connsiteY80" fmla="*/ 983960 h 1314449"/>
                            <a:gd name="connsiteX81" fmla="*/ 1987480 w 2130191"/>
                            <a:gd name="connsiteY81" fmla="*/ 585869 h 1314449"/>
                            <a:gd name="connsiteX82" fmla="*/ 1574367 w 2130191"/>
                            <a:gd name="connsiteY82" fmla="*/ 413113 h 1314449"/>
                            <a:gd name="connsiteX83" fmla="*/ 1566856 w 2130191"/>
                            <a:gd name="connsiteY83" fmla="*/ 405602 h 1314449"/>
                            <a:gd name="connsiteX84" fmla="*/ 1566856 w 2130191"/>
                            <a:gd name="connsiteY84" fmla="*/ 398091 h 1314449"/>
                            <a:gd name="connsiteX85" fmla="*/ 1874812 w 2130191"/>
                            <a:gd name="connsiteY85" fmla="*/ 270401 h 1314449"/>
                            <a:gd name="connsiteX86" fmla="*/ 2077614 w 2130191"/>
                            <a:gd name="connsiteY86" fmla="*/ 292935 h 1314449"/>
                            <a:gd name="connsiteX87" fmla="*/ 1611922 w 2130191"/>
                            <a:gd name="connsiteY87" fmla="*/ 165245 h 1314449"/>
                            <a:gd name="connsiteX88" fmla="*/ 1266410 w 2130191"/>
                            <a:gd name="connsiteY88" fmla="*/ 307957 h 1314449"/>
                            <a:gd name="connsiteX89" fmla="*/ 1258899 w 2130191"/>
                            <a:gd name="connsiteY89" fmla="*/ 307957 h 1314449"/>
                            <a:gd name="connsiteX90" fmla="*/ 1251388 w 2130191"/>
                            <a:gd name="connsiteY90" fmla="*/ 300446 h 1314449"/>
                            <a:gd name="connsiteX91" fmla="*/ 1318988 w 2130191"/>
                            <a:gd name="connsiteY91" fmla="*/ 22533 h 1314449"/>
                            <a:gd name="connsiteX92" fmla="*/ 1334010 w 2130191"/>
                            <a:gd name="connsiteY92" fmla="*/ 0 h 1314449"/>
                            <a:gd name="connsiteX93" fmla="*/ 1303966 w 2130191"/>
                            <a:gd name="connsiteY93" fmla="*/ 7511 h 1314449"/>
                            <a:gd name="connsiteX94" fmla="*/ 1071120 w 2130191"/>
                            <a:gd name="connsiteY94" fmla="*/ 165245 h 1314449"/>
                            <a:gd name="connsiteX95" fmla="*/ 1041076 w 2130191"/>
                            <a:gd name="connsiteY95" fmla="*/ 270401 h 1314449"/>
                            <a:gd name="connsiteX96" fmla="*/ 1033565 w 2130191"/>
                            <a:gd name="connsiteY96" fmla="*/ 277912 h 1314449"/>
                            <a:gd name="connsiteX97" fmla="*/ 1026054 w 2130191"/>
                            <a:gd name="connsiteY97" fmla="*/ 277912 h 1314449"/>
                            <a:gd name="connsiteX98" fmla="*/ 665518 w 2130191"/>
                            <a:gd name="connsiteY98" fmla="*/ 82623 h 1314449"/>
                            <a:gd name="connsiteX99" fmla="*/ 642985 w 2130191"/>
                            <a:gd name="connsiteY99" fmla="*/ 82623 h 1314449"/>
                            <a:gd name="connsiteX100" fmla="*/ 793208 w 2130191"/>
                            <a:gd name="connsiteY100" fmla="*/ 255379 h 1314449"/>
                            <a:gd name="connsiteX101" fmla="*/ 778186 w 2130191"/>
                            <a:gd name="connsiteY101" fmla="*/ 353024 h 1314449"/>
                            <a:gd name="connsiteX102" fmla="*/ 770675 w 2130191"/>
                            <a:gd name="connsiteY102" fmla="*/ 353024 h 1314449"/>
                            <a:gd name="connsiteX103" fmla="*/ 763164 w 2130191"/>
                            <a:gd name="connsiteY103" fmla="*/ 353024 h 1314449"/>
                            <a:gd name="connsiteX104" fmla="*/ 485251 w 2130191"/>
                            <a:gd name="connsiteY104" fmla="*/ 247868 h 1314449"/>
                            <a:gd name="connsiteX105" fmla="*/ 229872 w 2130191"/>
                            <a:gd name="connsiteY105" fmla="*/ 322979 h 1314449"/>
                            <a:gd name="connsiteX106" fmla="*/ 12049 w 2130191"/>
                            <a:gd name="connsiteY106" fmla="*/ 615914 h 1314449"/>
                            <a:gd name="connsiteX107" fmla="*/ 19560 w 2130191"/>
                            <a:gd name="connsiteY107" fmla="*/ 736092 h 1314449"/>
                            <a:gd name="connsiteX108" fmla="*/ 177294 w 2130191"/>
                            <a:gd name="connsiteY108" fmla="*/ 548313 h 1314449"/>
                            <a:gd name="connsiteX109" fmla="*/ 320006 w 2130191"/>
                            <a:gd name="connsiteY109" fmla="*/ 488224 h 1314449"/>
                            <a:gd name="connsiteX110" fmla="*/ 327517 w 2130191"/>
                            <a:gd name="connsiteY110" fmla="*/ 495735 h 1314449"/>
                            <a:gd name="connsiteX111" fmla="*/ 327517 w 2130191"/>
                            <a:gd name="connsiteY111" fmla="*/ 503247 h 1314449"/>
                            <a:gd name="connsiteX112" fmla="*/ 274939 w 2130191"/>
                            <a:gd name="connsiteY112" fmla="*/ 683514 h 1314449"/>
                            <a:gd name="connsiteX113" fmla="*/ 335028 w 2130191"/>
                            <a:gd name="connsiteY113" fmla="*/ 803692 h 1314449"/>
                            <a:gd name="connsiteX114" fmla="*/ 350051 w 2130191"/>
                            <a:gd name="connsiteY114" fmla="*/ 683514 h 1314449"/>
                            <a:gd name="connsiteX115" fmla="*/ 485251 w 2130191"/>
                            <a:gd name="connsiteY115" fmla="*/ 623425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130191" h="1314449">
                              <a:moveTo>
                                <a:pt x="1814724" y="1314450"/>
                              </a:moveTo>
                              <a:cubicBezTo>
                                <a:pt x="1814724" y="1314450"/>
                                <a:pt x="1807212" y="1314450"/>
                                <a:pt x="1814724" y="1314450"/>
                              </a:cubicBezTo>
                              <a:cubicBezTo>
                                <a:pt x="1807212" y="1314450"/>
                                <a:pt x="1807212" y="1306939"/>
                                <a:pt x="1807212" y="1306939"/>
                              </a:cubicBezTo>
                              <a:cubicBezTo>
                                <a:pt x="1807212" y="1306939"/>
                                <a:pt x="1822235" y="1231827"/>
                                <a:pt x="1814724" y="1149205"/>
                              </a:cubicBezTo>
                              <a:cubicBezTo>
                                <a:pt x="1799701" y="1036538"/>
                                <a:pt x="1732101" y="953915"/>
                                <a:pt x="1626945" y="908848"/>
                              </a:cubicBezTo>
                              <a:cubicBezTo>
                                <a:pt x="1611922" y="908848"/>
                                <a:pt x="1611922" y="908848"/>
                                <a:pt x="1604411" y="908848"/>
                              </a:cubicBezTo>
                              <a:cubicBezTo>
                                <a:pt x="1604411" y="916359"/>
                                <a:pt x="1611922" y="916359"/>
                                <a:pt x="1611922" y="923870"/>
                              </a:cubicBezTo>
                              <a:cubicBezTo>
                                <a:pt x="1634456" y="968937"/>
                                <a:pt x="1679523" y="1074093"/>
                                <a:pt x="1581878" y="1216805"/>
                              </a:cubicBezTo>
                              <a:cubicBezTo>
                                <a:pt x="1581878" y="1216805"/>
                                <a:pt x="1574367" y="1224316"/>
                                <a:pt x="1574367" y="1216805"/>
                              </a:cubicBezTo>
                              <a:cubicBezTo>
                                <a:pt x="1574367" y="1216805"/>
                                <a:pt x="1566856" y="1209294"/>
                                <a:pt x="1566856" y="1209294"/>
                              </a:cubicBezTo>
                              <a:cubicBezTo>
                                <a:pt x="1566856" y="1209294"/>
                                <a:pt x="1581878" y="1156716"/>
                                <a:pt x="1551834" y="1096627"/>
                              </a:cubicBezTo>
                              <a:cubicBezTo>
                                <a:pt x="1514278" y="1036538"/>
                                <a:pt x="1439166" y="983960"/>
                                <a:pt x="1318988" y="961426"/>
                              </a:cubicBezTo>
                              <a:cubicBezTo>
                                <a:pt x="1183787" y="931382"/>
                                <a:pt x="1086142" y="976448"/>
                                <a:pt x="1041076" y="1089116"/>
                              </a:cubicBezTo>
                              <a:cubicBezTo>
                                <a:pt x="1011031" y="1156716"/>
                                <a:pt x="1011031" y="1231827"/>
                                <a:pt x="1011031" y="1231827"/>
                              </a:cubicBezTo>
                              <a:cubicBezTo>
                                <a:pt x="1011031" y="1231827"/>
                                <a:pt x="1011031" y="1239338"/>
                                <a:pt x="1003520" y="1239338"/>
                              </a:cubicBezTo>
                              <a:cubicBezTo>
                                <a:pt x="1003520" y="1239338"/>
                                <a:pt x="935920" y="1269383"/>
                                <a:pt x="883342" y="1269383"/>
                              </a:cubicBezTo>
                              <a:cubicBezTo>
                                <a:pt x="845786" y="1269383"/>
                                <a:pt x="815741" y="1254361"/>
                                <a:pt x="800719" y="1231827"/>
                              </a:cubicBezTo>
                              <a:cubicBezTo>
                                <a:pt x="778186" y="1201783"/>
                                <a:pt x="778186" y="1156716"/>
                                <a:pt x="793208" y="1089116"/>
                              </a:cubicBezTo>
                              <a:cubicBezTo>
                                <a:pt x="793208" y="1089116"/>
                                <a:pt x="823252" y="1006493"/>
                                <a:pt x="815741" y="916359"/>
                              </a:cubicBezTo>
                              <a:cubicBezTo>
                                <a:pt x="808230" y="796181"/>
                                <a:pt x="748141" y="713558"/>
                                <a:pt x="635474" y="676003"/>
                              </a:cubicBezTo>
                              <a:cubicBezTo>
                                <a:pt x="507785" y="630936"/>
                                <a:pt x="410139" y="638447"/>
                                <a:pt x="372584" y="698536"/>
                              </a:cubicBezTo>
                              <a:cubicBezTo>
                                <a:pt x="350051" y="736092"/>
                                <a:pt x="350051" y="781159"/>
                                <a:pt x="357562" y="811203"/>
                              </a:cubicBezTo>
                              <a:cubicBezTo>
                                <a:pt x="357562" y="818715"/>
                                <a:pt x="365073" y="826226"/>
                                <a:pt x="357562" y="833737"/>
                              </a:cubicBezTo>
                              <a:cubicBezTo>
                                <a:pt x="357562" y="833737"/>
                                <a:pt x="350051" y="841248"/>
                                <a:pt x="350051" y="841248"/>
                              </a:cubicBezTo>
                              <a:lnTo>
                                <a:pt x="350051" y="841248"/>
                              </a:lnTo>
                              <a:cubicBezTo>
                                <a:pt x="335028" y="841248"/>
                                <a:pt x="297472" y="788670"/>
                                <a:pt x="274939" y="743603"/>
                              </a:cubicBezTo>
                              <a:cubicBezTo>
                                <a:pt x="252406" y="683514"/>
                                <a:pt x="229872" y="593380"/>
                                <a:pt x="297472" y="510758"/>
                              </a:cubicBezTo>
                              <a:cubicBezTo>
                                <a:pt x="229872" y="533291"/>
                                <a:pt x="49605" y="608403"/>
                                <a:pt x="34582" y="773648"/>
                              </a:cubicBezTo>
                              <a:cubicBezTo>
                                <a:pt x="34582" y="773648"/>
                                <a:pt x="34582" y="781159"/>
                                <a:pt x="27071" y="781159"/>
                              </a:cubicBezTo>
                              <a:cubicBezTo>
                                <a:pt x="27071" y="781159"/>
                                <a:pt x="19560" y="781159"/>
                                <a:pt x="19560" y="773648"/>
                              </a:cubicBezTo>
                              <a:cubicBezTo>
                                <a:pt x="19560" y="773648"/>
                                <a:pt x="-93107" y="495735"/>
                                <a:pt x="222361" y="307957"/>
                              </a:cubicBezTo>
                              <a:cubicBezTo>
                                <a:pt x="304983" y="255379"/>
                                <a:pt x="395117" y="232845"/>
                                <a:pt x="485251" y="232845"/>
                              </a:cubicBezTo>
                              <a:cubicBezTo>
                                <a:pt x="635474" y="232845"/>
                                <a:pt x="740630" y="315468"/>
                                <a:pt x="770675" y="338001"/>
                              </a:cubicBezTo>
                              <a:cubicBezTo>
                                <a:pt x="778186" y="322979"/>
                                <a:pt x="785697" y="300446"/>
                                <a:pt x="778186" y="262890"/>
                              </a:cubicBezTo>
                              <a:cubicBezTo>
                                <a:pt x="763164" y="202801"/>
                                <a:pt x="710585" y="142712"/>
                                <a:pt x="612941" y="90134"/>
                              </a:cubicBezTo>
                              <a:cubicBezTo>
                                <a:pt x="612941" y="90134"/>
                                <a:pt x="605429" y="82623"/>
                                <a:pt x="612941" y="82623"/>
                              </a:cubicBezTo>
                              <a:cubicBezTo>
                                <a:pt x="612941" y="82623"/>
                                <a:pt x="612941" y="75111"/>
                                <a:pt x="620452" y="75111"/>
                              </a:cubicBezTo>
                              <a:cubicBezTo>
                                <a:pt x="620452" y="75111"/>
                                <a:pt x="635474" y="75111"/>
                                <a:pt x="665518" y="75111"/>
                              </a:cubicBezTo>
                              <a:cubicBezTo>
                                <a:pt x="740630" y="75111"/>
                                <a:pt x="913386" y="90134"/>
                                <a:pt x="1026054" y="262890"/>
                              </a:cubicBezTo>
                              <a:cubicBezTo>
                                <a:pt x="1026054" y="240357"/>
                                <a:pt x="1033565" y="210312"/>
                                <a:pt x="1056098" y="180267"/>
                              </a:cubicBezTo>
                              <a:cubicBezTo>
                                <a:pt x="1086142" y="127689"/>
                                <a:pt x="1153743" y="52578"/>
                                <a:pt x="1303966" y="15022"/>
                              </a:cubicBezTo>
                              <a:cubicBezTo>
                                <a:pt x="1311477" y="7511"/>
                                <a:pt x="1326499" y="7511"/>
                                <a:pt x="1334010" y="7511"/>
                              </a:cubicBezTo>
                              <a:cubicBezTo>
                                <a:pt x="1341521" y="7511"/>
                                <a:pt x="1349032" y="7511"/>
                                <a:pt x="1349032" y="15022"/>
                              </a:cubicBezTo>
                              <a:cubicBezTo>
                                <a:pt x="1356543" y="22533"/>
                                <a:pt x="1341521" y="37556"/>
                                <a:pt x="1326499" y="52578"/>
                              </a:cubicBezTo>
                              <a:cubicBezTo>
                                <a:pt x="1288944" y="97645"/>
                                <a:pt x="1213832" y="187779"/>
                                <a:pt x="1258899" y="300446"/>
                              </a:cubicBezTo>
                              <a:cubicBezTo>
                                <a:pt x="1288944" y="270401"/>
                                <a:pt x="1394099" y="157734"/>
                                <a:pt x="1611922" y="157734"/>
                              </a:cubicBezTo>
                              <a:cubicBezTo>
                                <a:pt x="1754634" y="157734"/>
                                <a:pt x="1919879" y="202801"/>
                                <a:pt x="2107658" y="300446"/>
                              </a:cubicBezTo>
                              <a:cubicBezTo>
                                <a:pt x="2122680" y="307957"/>
                                <a:pt x="2130191" y="315468"/>
                                <a:pt x="2130191" y="322979"/>
                              </a:cubicBezTo>
                              <a:cubicBezTo>
                                <a:pt x="2130191" y="322979"/>
                                <a:pt x="2130191" y="330490"/>
                                <a:pt x="2122680" y="330490"/>
                              </a:cubicBezTo>
                              <a:cubicBezTo>
                                <a:pt x="2115169" y="330490"/>
                                <a:pt x="2107658" y="330490"/>
                                <a:pt x="2092636" y="322979"/>
                              </a:cubicBezTo>
                              <a:cubicBezTo>
                                <a:pt x="2047569" y="315468"/>
                                <a:pt x="1972457" y="300446"/>
                                <a:pt x="1882323" y="300446"/>
                              </a:cubicBezTo>
                              <a:cubicBezTo>
                                <a:pt x="1754634" y="300446"/>
                                <a:pt x="1656989" y="338001"/>
                                <a:pt x="1596900" y="405602"/>
                              </a:cubicBezTo>
                              <a:cubicBezTo>
                                <a:pt x="1656989" y="405602"/>
                                <a:pt x="1867301" y="428135"/>
                                <a:pt x="2002502" y="578358"/>
                              </a:cubicBezTo>
                              <a:cubicBezTo>
                                <a:pt x="2100147" y="691025"/>
                                <a:pt x="2137702" y="841248"/>
                                <a:pt x="2115169" y="1029027"/>
                              </a:cubicBezTo>
                              <a:cubicBezTo>
                                <a:pt x="2115169" y="1036538"/>
                                <a:pt x="2115169" y="1036538"/>
                                <a:pt x="2107658" y="1036538"/>
                              </a:cubicBezTo>
                              <a:cubicBezTo>
                                <a:pt x="2107658" y="1036538"/>
                                <a:pt x="2100147" y="1036538"/>
                                <a:pt x="2100147" y="1029027"/>
                              </a:cubicBezTo>
                              <a:cubicBezTo>
                                <a:pt x="2100147" y="1029027"/>
                                <a:pt x="2055080" y="728581"/>
                                <a:pt x="1739612" y="676003"/>
                              </a:cubicBezTo>
                              <a:cubicBezTo>
                                <a:pt x="1739612" y="676003"/>
                                <a:pt x="1739612" y="676003"/>
                                <a:pt x="1739612" y="676003"/>
                              </a:cubicBezTo>
                              <a:cubicBezTo>
                                <a:pt x="1904857" y="833737"/>
                                <a:pt x="1934902" y="1044049"/>
                                <a:pt x="1814724" y="1314450"/>
                              </a:cubicBezTo>
                              <a:cubicBezTo>
                                <a:pt x="1814724" y="1314450"/>
                                <a:pt x="1814724" y="1314450"/>
                                <a:pt x="1814724" y="1314450"/>
                              </a:cubicBezTo>
                              <a:close/>
                              <a:moveTo>
                                <a:pt x="485251" y="623425"/>
                              </a:moveTo>
                              <a:cubicBezTo>
                                <a:pt x="530318" y="623425"/>
                                <a:pt x="575385" y="630936"/>
                                <a:pt x="635474" y="653469"/>
                              </a:cubicBezTo>
                              <a:cubicBezTo>
                                <a:pt x="913386" y="758625"/>
                                <a:pt x="808230" y="1081605"/>
                                <a:pt x="808230" y="1089116"/>
                              </a:cubicBezTo>
                              <a:cubicBezTo>
                                <a:pt x="793208" y="1149205"/>
                                <a:pt x="793208" y="1194272"/>
                                <a:pt x="815741" y="1216805"/>
                              </a:cubicBezTo>
                              <a:cubicBezTo>
                                <a:pt x="830763" y="1239338"/>
                                <a:pt x="853297" y="1246850"/>
                                <a:pt x="890853" y="1246850"/>
                              </a:cubicBezTo>
                              <a:cubicBezTo>
                                <a:pt x="935920" y="1246850"/>
                                <a:pt x="988498" y="1231827"/>
                                <a:pt x="1003520" y="1224316"/>
                              </a:cubicBezTo>
                              <a:cubicBezTo>
                                <a:pt x="1003520" y="1186760"/>
                                <a:pt x="1026054" y="931382"/>
                                <a:pt x="1251388" y="931382"/>
                              </a:cubicBezTo>
                              <a:cubicBezTo>
                                <a:pt x="1273921" y="931382"/>
                                <a:pt x="1303966" y="931382"/>
                                <a:pt x="1334010" y="938893"/>
                              </a:cubicBezTo>
                              <a:cubicBezTo>
                                <a:pt x="1461700" y="968937"/>
                                <a:pt x="1544322" y="1014004"/>
                                <a:pt x="1574367" y="1081605"/>
                              </a:cubicBezTo>
                              <a:cubicBezTo>
                                <a:pt x="1589389" y="1111649"/>
                                <a:pt x="1596900" y="1141694"/>
                                <a:pt x="1596900" y="1164227"/>
                              </a:cubicBezTo>
                              <a:cubicBezTo>
                                <a:pt x="1664501" y="1051560"/>
                                <a:pt x="1626945" y="961426"/>
                                <a:pt x="1604411" y="916359"/>
                              </a:cubicBezTo>
                              <a:cubicBezTo>
                                <a:pt x="1596900" y="901337"/>
                                <a:pt x="1589389" y="893826"/>
                                <a:pt x="1596900" y="886315"/>
                              </a:cubicBezTo>
                              <a:cubicBezTo>
                                <a:pt x="1596900" y="886315"/>
                                <a:pt x="1604411" y="878804"/>
                                <a:pt x="1604411" y="878804"/>
                              </a:cubicBezTo>
                              <a:cubicBezTo>
                                <a:pt x="1611922" y="878804"/>
                                <a:pt x="1619433" y="878804"/>
                                <a:pt x="1626945" y="886315"/>
                              </a:cubicBezTo>
                              <a:cubicBezTo>
                                <a:pt x="1762145" y="946404"/>
                                <a:pt x="1807212" y="1051560"/>
                                <a:pt x="1822235" y="1134183"/>
                              </a:cubicBezTo>
                              <a:cubicBezTo>
                                <a:pt x="1829746" y="1171738"/>
                                <a:pt x="1829746" y="1201783"/>
                                <a:pt x="1829746" y="1231827"/>
                              </a:cubicBezTo>
                              <a:cubicBezTo>
                                <a:pt x="1912368" y="998982"/>
                                <a:pt x="1874812" y="818715"/>
                                <a:pt x="1724590" y="691025"/>
                              </a:cubicBezTo>
                              <a:cubicBezTo>
                                <a:pt x="1709567" y="676003"/>
                                <a:pt x="1702056" y="676003"/>
                                <a:pt x="1709567" y="668492"/>
                              </a:cubicBezTo>
                              <a:cubicBezTo>
                                <a:pt x="1709567" y="660981"/>
                                <a:pt x="1717079" y="660981"/>
                                <a:pt x="1724590" y="660981"/>
                              </a:cubicBezTo>
                              <a:cubicBezTo>
                                <a:pt x="1724590" y="660981"/>
                                <a:pt x="1732101" y="660981"/>
                                <a:pt x="1739612" y="660981"/>
                              </a:cubicBezTo>
                              <a:cubicBezTo>
                                <a:pt x="1987480" y="698536"/>
                                <a:pt x="2077614" y="893826"/>
                                <a:pt x="2100147" y="983960"/>
                              </a:cubicBezTo>
                              <a:cubicBezTo>
                                <a:pt x="2115169" y="818715"/>
                                <a:pt x="2077614" y="683514"/>
                                <a:pt x="1987480" y="585869"/>
                              </a:cubicBezTo>
                              <a:cubicBezTo>
                                <a:pt x="1837257" y="420624"/>
                                <a:pt x="1589389" y="413113"/>
                                <a:pt x="1574367" y="413113"/>
                              </a:cubicBezTo>
                              <a:cubicBezTo>
                                <a:pt x="1574367" y="413113"/>
                                <a:pt x="1566856" y="413113"/>
                                <a:pt x="1566856" y="405602"/>
                              </a:cubicBezTo>
                              <a:cubicBezTo>
                                <a:pt x="1566856" y="405602"/>
                                <a:pt x="1566856" y="398091"/>
                                <a:pt x="1566856" y="398091"/>
                              </a:cubicBezTo>
                              <a:cubicBezTo>
                                <a:pt x="1634456" y="315468"/>
                                <a:pt x="1732101" y="270401"/>
                                <a:pt x="1874812" y="270401"/>
                              </a:cubicBezTo>
                              <a:cubicBezTo>
                                <a:pt x="1957435" y="270401"/>
                                <a:pt x="2032546" y="285423"/>
                                <a:pt x="2077614" y="292935"/>
                              </a:cubicBezTo>
                              <a:cubicBezTo>
                                <a:pt x="1904857" y="202801"/>
                                <a:pt x="1747123" y="165245"/>
                                <a:pt x="1611922" y="165245"/>
                              </a:cubicBezTo>
                              <a:cubicBezTo>
                                <a:pt x="1364055" y="165245"/>
                                <a:pt x="1266410" y="307957"/>
                                <a:pt x="1266410" y="307957"/>
                              </a:cubicBezTo>
                              <a:cubicBezTo>
                                <a:pt x="1266410" y="307957"/>
                                <a:pt x="1258899" y="307957"/>
                                <a:pt x="1258899" y="307957"/>
                              </a:cubicBezTo>
                              <a:cubicBezTo>
                                <a:pt x="1258899" y="307957"/>
                                <a:pt x="1251388" y="307957"/>
                                <a:pt x="1251388" y="300446"/>
                              </a:cubicBezTo>
                              <a:cubicBezTo>
                                <a:pt x="1191299" y="172756"/>
                                <a:pt x="1281432" y="75111"/>
                                <a:pt x="1318988" y="22533"/>
                              </a:cubicBezTo>
                              <a:cubicBezTo>
                                <a:pt x="1326499" y="15022"/>
                                <a:pt x="1334010" y="7511"/>
                                <a:pt x="1334010" y="0"/>
                              </a:cubicBezTo>
                              <a:cubicBezTo>
                                <a:pt x="1326499" y="0"/>
                                <a:pt x="1318988" y="0"/>
                                <a:pt x="1303966" y="7511"/>
                              </a:cubicBezTo>
                              <a:cubicBezTo>
                                <a:pt x="1161254" y="45067"/>
                                <a:pt x="1093653" y="112667"/>
                                <a:pt x="1071120" y="165245"/>
                              </a:cubicBezTo>
                              <a:cubicBezTo>
                                <a:pt x="1041076" y="217823"/>
                                <a:pt x="1041076" y="262890"/>
                                <a:pt x="1041076" y="270401"/>
                              </a:cubicBezTo>
                              <a:cubicBezTo>
                                <a:pt x="1041076" y="270401"/>
                                <a:pt x="1041076" y="277912"/>
                                <a:pt x="1033565" y="277912"/>
                              </a:cubicBezTo>
                              <a:cubicBezTo>
                                <a:pt x="1033565" y="277912"/>
                                <a:pt x="1026054" y="277912"/>
                                <a:pt x="1026054" y="277912"/>
                              </a:cubicBezTo>
                              <a:cubicBezTo>
                                <a:pt x="928408" y="105156"/>
                                <a:pt x="763164" y="82623"/>
                                <a:pt x="665518" y="82623"/>
                              </a:cubicBezTo>
                              <a:cubicBezTo>
                                <a:pt x="658007" y="82623"/>
                                <a:pt x="650496" y="82623"/>
                                <a:pt x="642985" y="82623"/>
                              </a:cubicBezTo>
                              <a:cubicBezTo>
                                <a:pt x="733119" y="135201"/>
                                <a:pt x="778186" y="195290"/>
                                <a:pt x="793208" y="255379"/>
                              </a:cubicBezTo>
                              <a:cubicBezTo>
                                <a:pt x="800719" y="315468"/>
                                <a:pt x="778186" y="353024"/>
                                <a:pt x="778186" y="353024"/>
                              </a:cubicBezTo>
                              <a:cubicBezTo>
                                <a:pt x="778186" y="353024"/>
                                <a:pt x="778186" y="353024"/>
                                <a:pt x="770675" y="353024"/>
                              </a:cubicBezTo>
                              <a:cubicBezTo>
                                <a:pt x="770675" y="353024"/>
                                <a:pt x="763164" y="353024"/>
                                <a:pt x="763164" y="353024"/>
                              </a:cubicBezTo>
                              <a:cubicBezTo>
                                <a:pt x="763164" y="353024"/>
                                <a:pt x="650496" y="247868"/>
                                <a:pt x="485251" y="247868"/>
                              </a:cubicBezTo>
                              <a:cubicBezTo>
                                <a:pt x="402628" y="247868"/>
                                <a:pt x="320006" y="270401"/>
                                <a:pt x="229872" y="322979"/>
                              </a:cubicBezTo>
                              <a:cubicBezTo>
                                <a:pt x="102183" y="398091"/>
                                <a:pt x="27071" y="495735"/>
                                <a:pt x="12049" y="615914"/>
                              </a:cubicBezTo>
                              <a:cubicBezTo>
                                <a:pt x="4538" y="668492"/>
                                <a:pt x="12049" y="713558"/>
                                <a:pt x="19560" y="736092"/>
                              </a:cubicBezTo>
                              <a:cubicBezTo>
                                <a:pt x="34582" y="660981"/>
                                <a:pt x="94672" y="593380"/>
                                <a:pt x="177294" y="548313"/>
                              </a:cubicBezTo>
                              <a:cubicBezTo>
                                <a:pt x="252406" y="503247"/>
                                <a:pt x="320006" y="488224"/>
                                <a:pt x="320006" y="488224"/>
                              </a:cubicBezTo>
                              <a:cubicBezTo>
                                <a:pt x="320006" y="488224"/>
                                <a:pt x="327517" y="488224"/>
                                <a:pt x="327517" y="495735"/>
                              </a:cubicBezTo>
                              <a:cubicBezTo>
                                <a:pt x="327517" y="495735"/>
                                <a:pt x="327517" y="503247"/>
                                <a:pt x="327517" y="503247"/>
                              </a:cubicBezTo>
                              <a:cubicBezTo>
                                <a:pt x="259917" y="563336"/>
                                <a:pt x="259917" y="638447"/>
                                <a:pt x="274939" y="683514"/>
                              </a:cubicBezTo>
                              <a:cubicBezTo>
                                <a:pt x="289961" y="743603"/>
                                <a:pt x="320006" y="788670"/>
                                <a:pt x="335028" y="803692"/>
                              </a:cubicBezTo>
                              <a:cubicBezTo>
                                <a:pt x="327517" y="773648"/>
                                <a:pt x="327517" y="728581"/>
                                <a:pt x="350051" y="683514"/>
                              </a:cubicBezTo>
                              <a:cubicBezTo>
                                <a:pt x="372584" y="660981"/>
                                <a:pt x="410139" y="623425"/>
                                <a:pt x="485251" y="623425"/>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99" name="Graphic 2">
                        <a:extLst>
                          <a:ext uri="{FF2B5EF4-FFF2-40B4-BE49-F238E27FC236}">
                            <a16:creationId xmlns:a16="http://schemas.microsoft.com/office/drawing/2014/main" id="{A633CE45-909F-4C6D-9602-A150CC739026}"/>
                          </a:ext>
                        </a:extLst>
                      </p:cNvPr>
                      <p:cNvGrpSpPr/>
                      <p:nvPr/>
                    </p:nvGrpSpPr>
                    <p:grpSpPr>
                      <a:xfrm>
                        <a:off x="8445463" y="1394177"/>
                        <a:ext cx="2110631" cy="1235312"/>
                        <a:chOff x="8445463" y="1394177"/>
                        <a:chExt cx="2110631" cy="1235312"/>
                      </a:xfrm>
                    </p:grpSpPr>
                    <p:sp>
                      <p:nvSpPr>
                        <p:cNvPr id="412" name="Freeform: Shape 411">
                          <a:extLst>
                            <a:ext uri="{FF2B5EF4-FFF2-40B4-BE49-F238E27FC236}">
                              <a16:creationId xmlns:a16="http://schemas.microsoft.com/office/drawing/2014/main" id="{E4118681-6C96-4B82-BDE9-030D5E692429}"/>
                            </a:ext>
                          </a:extLst>
                        </p:cNvPr>
                        <p:cNvSpPr/>
                        <p:nvPr/>
                      </p:nvSpPr>
                      <p:spPr>
                        <a:xfrm>
                          <a:off x="8445463" y="1741708"/>
                          <a:ext cx="510757" cy="412357"/>
                        </a:xfrm>
                        <a:custGeom>
                          <a:avLst/>
                          <a:gdLst>
                            <a:gd name="connsiteX0" fmla="*/ 255379 w 510757"/>
                            <a:gd name="connsiteY0" fmla="*/ 284668 h 412357"/>
                            <a:gd name="connsiteX1" fmla="*/ 510758 w 510757"/>
                            <a:gd name="connsiteY1" fmla="*/ 14267 h 412357"/>
                            <a:gd name="connsiteX2" fmla="*/ 112667 w 510757"/>
                            <a:gd name="connsiteY2" fmla="*/ 134445 h 412357"/>
                            <a:gd name="connsiteX3" fmla="*/ 0 w 510757"/>
                            <a:gd name="connsiteY3" fmla="*/ 374801 h 412357"/>
                            <a:gd name="connsiteX4" fmla="*/ 7511 w 510757"/>
                            <a:gd name="connsiteY4" fmla="*/ 412357 h 412357"/>
                            <a:gd name="connsiteX5" fmla="*/ 7511 w 510757"/>
                            <a:gd name="connsiteY5" fmla="*/ 412357 h 412357"/>
                            <a:gd name="connsiteX6" fmla="*/ 307957 w 510757"/>
                            <a:gd name="connsiteY6" fmla="*/ 134445 h 412357"/>
                            <a:gd name="connsiteX7" fmla="*/ 255379 w 510757"/>
                            <a:gd name="connsiteY7" fmla="*/ 284668 h 41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757" h="412357">
                              <a:moveTo>
                                <a:pt x="255379" y="284668"/>
                              </a:moveTo>
                              <a:cubicBezTo>
                                <a:pt x="277912" y="149467"/>
                                <a:pt x="375557" y="51822"/>
                                <a:pt x="510758" y="14267"/>
                              </a:cubicBezTo>
                              <a:cubicBezTo>
                                <a:pt x="375557" y="-30800"/>
                                <a:pt x="210312" y="36800"/>
                                <a:pt x="112667" y="134445"/>
                              </a:cubicBezTo>
                              <a:cubicBezTo>
                                <a:pt x="75111" y="172001"/>
                                <a:pt x="0" y="292179"/>
                                <a:pt x="0" y="374801"/>
                              </a:cubicBezTo>
                              <a:cubicBezTo>
                                <a:pt x="7511" y="389824"/>
                                <a:pt x="7511" y="404846"/>
                                <a:pt x="7511" y="412357"/>
                              </a:cubicBezTo>
                              <a:cubicBezTo>
                                <a:pt x="7511" y="412357"/>
                                <a:pt x="7511" y="412357"/>
                                <a:pt x="7511" y="412357"/>
                              </a:cubicBezTo>
                              <a:cubicBezTo>
                                <a:pt x="30044" y="202045"/>
                                <a:pt x="307957" y="134445"/>
                                <a:pt x="307957" y="134445"/>
                              </a:cubicBezTo>
                              <a:cubicBezTo>
                                <a:pt x="270401" y="179512"/>
                                <a:pt x="255379" y="232090"/>
                                <a:pt x="255379" y="28466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3" name="Freeform: Shape 412">
                          <a:extLst>
                            <a:ext uri="{FF2B5EF4-FFF2-40B4-BE49-F238E27FC236}">
                              <a16:creationId xmlns:a16="http://schemas.microsoft.com/office/drawing/2014/main" id="{9BE6F196-763D-4E16-BA8B-95BD040ED2C7}"/>
                            </a:ext>
                          </a:extLst>
                        </p:cNvPr>
                        <p:cNvSpPr/>
                        <p:nvPr/>
                      </p:nvSpPr>
                      <p:spPr>
                        <a:xfrm>
                          <a:off x="8764363" y="1801041"/>
                          <a:ext cx="1278034" cy="828448"/>
                        </a:xfrm>
                        <a:custGeom>
                          <a:avLst/>
                          <a:gdLst>
                            <a:gd name="connsiteX0" fmla="*/ 1273462 w 1278034"/>
                            <a:gd name="connsiteY0" fmla="*/ 766137 h 828448"/>
                            <a:gd name="connsiteX1" fmla="*/ 777727 w 1278034"/>
                            <a:gd name="connsiteY1" fmla="*/ 488224 h 828448"/>
                            <a:gd name="connsiteX2" fmla="*/ 762704 w 1278034"/>
                            <a:gd name="connsiteY2" fmla="*/ 465691 h 828448"/>
                            <a:gd name="connsiteX3" fmla="*/ 1145772 w 1278034"/>
                            <a:gd name="connsiteY3" fmla="*/ 322979 h 828448"/>
                            <a:gd name="connsiteX4" fmla="*/ 822794 w 1278034"/>
                            <a:gd name="connsiteY4" fmla="*/ 353024 h 828448"/>
                            <a:gd name="connsiteX5" fmla="*/ 800260 w 1278034"/>
                            <a:gd name="connsiteY5" fmla="*/ 338001 h 828448"/>
                            <a:gd name="connsiteX6" fmla="*/ 1003061 w 1278034"/>
                            <a:gd name="connsiteY6" fmla="*/ 112667 h 828448"/>
                            <a:gd name="connsiteX7" fmla="*/ 747682 w 1278034"/>
                            <a:gd name="connsiteY7" fmla="*/ 277912 h 828448"/>
                            <a:gd name="connsiteX8" fmla="*/ 725149 w 1278034"/>
                            <a:gd name="connsiteY8" fmla="*/ 277912 h 828448"/>
                            <a:gd name="connsiteX9" fmla="*/ 552393 w 1278034"/>
                            <a:gd name="connsiteY9" fmla="*/ 0 h 828448"/>
                            <a:gd name="connsiteX10" fmla="*/ 650037 w 1278034"/>
                            <a:gd name="connsiteY10" fmla="*/ 240357 h 828448"/>
                            <a:gd name="connsiteX11" fmla="*/ 627504 w 1278034"/>
                            <a:gd name="connsiteY11" fmla="*/ 240357 h 828448"/>
                            <a:gd name="connsiteX12" fmla="*/ 514837 w 1278034"/>
                            <a:gd name="connsiteY12" fmla="*/ 120178 h 828448"/>
                            <a:gd name="connsiteX13" fmla="*/ 544881 w 1278034"/>
                            <a:gd name="connsiteY13" fmla="*/ 232845 h 828448"/>
                            <a:gd name="connsiteX14" fmla="*/ 522348 w 1278034"/>
                            <a:gd name="connsiteY14" fmla="*/ 247868 h 828448"/>
                            <a:gd name="connsiteX15" fmla="*/ 124257 w 1278034"/>
                            <a:gd name="connsiteY15" fmla="*/ 112667 h 828448"/>
                            <a:gd name="connsiteX16" fmla="*/ 4079 w 1278034"/>
                            <a:gd name="connsiteY16" fmla="*/ 292935 h 828448"/>
                            <a:gd name="connsiteX17" fmla="*/ 26613 w 1278034"/>
                            <a:gd name="connsiteY17" fmla="*/ 353024 h 828448"/>
                            <a:gd name="connsiteX18" fmla="*/ 319547 w 1278034"/>
                            <a:gd name="connsiteY18" fmla="*/ 232845 h 828448"/>
                            <a:gd name="connsiteX19" fmla="*/ 484792 w 1278034"/>
                            <a:gd name="connsiteY19" fmla="*/ 660981 h 828448"/>
                            <a:gd name="connsiteX20" fmla="*/ 695104 w 1278034"/>
                            <a:gd name="connsiteY20" fmla="*/ 803692 h 828448"/>
                            <a:gd name="connsiteX21" fmla="*/ 1018083 w 1278034"/>
                            <a:gd name="connsiteY21" fmla="*/ 525780 h 828448"/>
                            <a:gd name="connsiteX22" fmla="*/ 1273462 w 1278034"/>
                            <a:gd name="connsiteY22" fmla="*/ 781159 h 828448"/>
                            <a:gd name="connsiteX23" fmla="*/ 1273462 w 1278034"/>
                            <a:gd name="connsiteY23" fmla="*/ 766137 h 8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8034" h="828448">
                              <a:moveTo>
                                <a:pt x="1273462" y="766137"/>
                              </a:moveTo>
                              <a:cubicBezTo>
                                <a:pt x="1295995" y="518269"/>
                                <a:pt x="988039" y="375557"/>
                                <a:pt x="777727" y="488224"/>
                              </a:cubicBezTo>
                              <a:cubicBezTo>
                                <a:pt x="762704" y="495735"/>
                                <a:pt x="747682" y="480713"/>
                                <a:pt x="762704" y="465691"/>
                              </a:cubicBezTo>
                              <a:cubicBezTo>
                                <a:pt x="882882" y="390579"/>
                                <a:pt x="1003061" y="330490"/>
                                <a:pt x="1145772" y="322979"/>
                              </a:cubicBezTo>
                              <a:cubicBezTo>
                                <a:pt x="1040617" y="285423"/>
                                <a:pt x="912927" y="285423"/>
                                <a:pt x="822794" y="353024"/>
                              </a:cubicBezTo>
                              <a:cubicBezTo>
                                <a:pt x="815283" y="360535"/>
                                <a:pt x="792749" y="360535"/>
                                <a:pt x="800260" y="338001"/>
                              </a:cubicBezTo>
                              <a:cubicBezTo>
                                <a:pt x="852838" y="247868"/>
                                <a:pt x="920438" y="172756"/>
                                <a:pt x="1003061" y="112667"/>
                              </a:cubicBezTo>
                              <a:cubicBezTo>
                                <a:pt x="897905" y="127689"/>
                                <a:pt x="807771" y="187779"/>
                                <a:pt x="747682" y="277912"/>
                              </a:cubicBezTo>
                              <a:cubicBezTo>
                                <a:pt x="740171" y="285423"/>
                                <a:pt x="717637" y="292935"/>
                                <a:pt x="725149" y="277912"/>
                              </a:cubicBezTo>
                              <a:cubicBezTo>
                                <a:pt x="732660" y="150223"/>
                                <a:pt x="680082" y="30045"/>
                                <a:pt x="552393" y="0"/>
                              </a:cubicBezTo>
                              <a:cubicBezTo>
                                <a:pt x="635015" y="45067"/>
                                <a:pt x="702615" y="150223"/>
                                <a:pt x="650037" y="240357"/>
                              </a:cubicBezTo>
                              <a:cubicBezTo>
                                <a:pt x="642526" y="247868"/>
                                <a:pt x="627504" y="255379"/>
                                <a:pt x="627504" y="240357"/>
                              </a:cubicBezTo>
                              <a:cubicBezTo>
                                <a:pt x="597459" y="195290"/>
                                <a:pt x="559904" y="150223"/>
                                <a:pt x="514837" y="120178"/>
                              </a:cubicBezTo>
                              <a:cubicBezTo>
                                <a:pt x="537370" y="150223"/>
                                <a:pt x="552393" y="187779"/>
                                <a:pt x="544881" y="232845"/>
                              </a:cubicBezTo>
                              <a:cubicBezTo>
                                <a:pt x="544881" y="240357"/>
                                <a:pt x="529859" y="255379"/>
                                <a:pt x="522348" y="247868"/>
                              </a:cubicBezTo>
                              <a:cubicBezTo>
                                <a:pt x="417192" y="150223"/>
                                <a:pt x="274480" y="60089"/>
                                <a:pt x="124257" y="112667"/>
                              </a:cubicBezTo>
                              <a:cubicBezTo>
                                <a:pt x="56657" y="135201"/>
                                <a:pt x="-18455" y="210312"/>
                                <a:pt x="4079" y="292935"/>
                              </a:cubicBezTo>
                              <a:cubicBezTo>
                                <a:pt x="11590" y="315468"/>
                                <a:pt x="19101" y="330490"/>
                                <a:pt x="26613" y="353024"/>
                              </a:cubicBezTo>
                              <a:cubicBezTo>
                                <a:pt x="19101" y="270401"/>
                                <a:pt x="79190" y="142712"/>
                                <a:pt x="319547" y="232845"/>
                              </a:cubicBezTo>
                              <a:cubicBezTo>
                                <a:pt x="597459" y="330490"/>
                                <a:pt x="484792" y="660981"/>
                                <a:pt x="484792" y="660981"/>
                              </a:cubicBezTo>
                              <a:cubicBezTo>
                                <a:pt x="417192" y="916359"/>
                                <a:pt x="695104" y="803692"/>
                                <a:pt x="695104" y="803692"/>
                              </a:cubicBezTo>
                              <a:cubicBezTo>
                                <a:pt x="695104" y="803692"/>
                                <a:pt x="695104" y="450669"/>
                                <a:pt x="1018083" y="525780"/>
                              </a:cubicBezTo>
                              <a:cubicBezTo>
                                <a:pt x="1333551" y="600891"/>
                                <a:pt x="1273462" y="781159"/>
                                <a:pt x="1273462" y="781159"/>
                              </a:cubicBezTo>
                              <a:cubicBezTo>
                                <a:pt x="1258440" y="781159"/>
                                <a:pt x="1265951" y="773648"/>
                                <a:pt x="1273462" y="76613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4" name="Freeform: Shape 413">
                          <a:extLst>
                            <a:ext uri="{FF2B5EF4-FFF2-40B4-BE49-F238E27FC236}">
                              <a16:creationId xmlns:a16="http://schemas.microsoft.com/office/drawing/2014/main" id="{EF707D5B-B180-4F64-BF82-C7BBF313176C}"/>
                            </a:ext>
                          </a:extLst>
                        </p:cNvPr>
                        <p:cNvSpPr/>
                        <p:nvPr/>
                      </p:nvSpPr>
                      <p:spPr>
                        <a:xfrm>
                          <a:off x="9955203" y="2197738"/>
                          <a:ext cx="313373" cy="422018"/>
                        </a:xfrm>
                        <a:custGeom>
                          <a:avLst/>
                          <a:gdLst>
                            <a:gd name="connsiteX0" fmla="*/ 0 w 313373"/>
                            <a:gd name="connsiteY0" fmla="*/ 1394 h 422018"/>
                            <a:gd name="connsiteX1" fmla="*/ 97645 w 313373"/>
                            <a:gd name="connsiteY1" fmla="*/ 84017 h 422018"/>
                            <a:gd name="connsiteX2" fmla="*/ 105156 w 313373"/>
                            <a:gd name="connsiteY2" fmla="*/ 91528 h 422018"/>
                            <a:gd name="connsiteX3" fmla="*/ 300446 w 313373"/>
                            <a:gd name="connsiteY3" fmla="*/ 422018 h 422018"/>
                            <a:gd name="connsiteX4" fmla="*/ 0 w 313373"/>
                            <a:gd name="connsiteY4" fmla="*/ 1394 h 42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73" h="422018">
                              <a:moveTo>
                                <a:pt x="0" y="1394"/>
                              </a:moveTo>
                              <a:cubicBezTo>
                                <a:pt x="37556" y="23928"/>
                                <a:pt x="75111" y="53972"/>
                                <a:pt x="97645" y="84017"/>
                              </a:cubicBezTo>
                              <a:cubicBezTo>
                                <a:pt x="97645" y="84017"/>
                                <a:pt x="105156" y="84017"/>
                                <a:pt x="105156" y="91528"/>
                              </a:cubicBezTo>
                              <a:cubicBezTo>
                                <a:pt x="285423" y="166639"/>
                                <a:pt x="307957" y="331884"/>
                                <a:pt x="300446" y="422018"/>
                              </a:cubicBezTo>
                              <a:cubicBezTo>
                                <a:pt x="360535" y="234240"/>
                                <a:pt x="202801" y="-21139"/>
                                <a:pt x="0" y="1394"/>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5" name="Freeform: Shape 414">
                          <a:extLst>
                            <a:ext uri="{FF2B5EF4-FFF2-40B4-BE49-F238E27FC236}">
                              <a16:creationId xmlns:a16="http://schemas.microsoft.com/office/drawing/2014/main" id="{9509695C-8F7C-4C6C-BE90-1B4BC7F7C525}"/>
                            </a:ext>
                          </a:extLst>
                        </p:cNvPr>
                        <p:cNvSpPr/>
                        <p:nvPr/>
                      </p:nvSpPr>
                      <p:spPr>
                        <a:xfrm>
                          <a:off x="9865069" y="1644639"/>
                          <a:ext cx="691025" cy="208980"/>
                        </a:xfrm>
                        <a:custGeom>
                          <a:avLst/>
                          <a:gdLst>
                            <a:gd name="connsiteX0" fmla="*/ 0 w 691025"/>
                            <a:gd name="connsiteY0" fmla="*/ 208980 h 208980"/>
                            <a:gd name="connsiteX1" fmla="*/ 150223 w 691025"/>
                            <a:gd name="connsiteY1" fmla="*/ 141380 h 208980"/>
                            <a:gd name="connsiteX2" fmla="*/ 691026 w 691025"/>
                            <a:gd name="connsiteY2" fmla="*/ 58757 h 208980"/>
                            <a:gd name="connsiteX3" fmla="*/ 0 w 691025"/>
                            <a:gd name="connsiteY3" fmla="*/ 208980 h 208980"/>
                          </a:gdLst>
                          <a:ahLst/>
                          <a:cxnLst>
                            <a:cxn ang="0">
                              <a:pos x="connsiteX0" y="connsiteY0"/>
                            </a:cxn>
                            <a:cxn ang="0">
                              <a:pos x="connsiteX1" y="connsiteY1"/>
                            </a:cxn>
                            <a:cxn ang="0">
                              <a:pos x="connsiteX2" y="connsiteY2"/>
                            </a:cxn>
                            <a:cxn ang="0">
                              <a:pos x="connsiteX3" y="connsiteY3"/>
                            </a:cxn>
                          </a:cxnLst>
                          <a:rect l="l" t="t" r="r" b="b"/>
                          <a:pathLst>
                            <a:path w="691025" h="208980">
                              <a:moveTo>
                                <a:pt x="0" y="208980"/>
                              </a:moveTo>
                              <a:cubicBezTo>
                                <a:pt x="52578" y="178936"/>
                                <a:pt x="97645" y="156402"/>
                                <a:pt x="150223" y="141380"/>
                              </a:cubicBezTo>
                              <a:cubicBezTo>
                                <a:pt x="315468" y="-53910"/>
                                <a:pt x="676003" y="66269"/>
                                <a:pt x="691026" y="58757"/>
                              </a:cubicBezTo>
                              <a:cubicBezTo>
                                <a:pt x="450669" y="-38887"/>
                                <a:pt x="142712" y="-31376"/>
                                <a:pt x="0" y="20898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6" name="Freeform: Shape 415">
                          <a:extLst>
                            <a:ext uri="{FF2B5EF4-FFF2-40B4-BE49-F238E27FC236}">
                              <a16:creationId xmlns:a16="http://schemas.microsoft.com/office/drawing/2014/main" id="{856BF30C-9B4B-4069-8159-01491D526095}"/>
                            </a:ext>
                          </a:extLst>
                        </p:cNvPr>
                        <p:cNvSpPr/>
                        <p:nvPr/>
                      </p:nvSpPr>
                      <p:spPr>
                        <a:xfrm>
                          <a:off x="9636011" y="1394177"/>
                          <a:ext cx="144465" cy="406864"/>
                        </a:xfrm>
                        <a:custGeom>
                          <a:avLst/>
                          <a:gdLst>
                            <a:gd name="connsiteX0" fmla="*/ 56302 w 144465"/>
                            <a:gd name="connsiteY0" fmla="*/ 301708 h 406864"/>
                            <a:gd name="connsiteX1" fmla="*/ 123902 w 144465"/>
                            <a:gd name="connsiteY1" fmla="*/ 1262 h 406864"/>
                            <a:gd name="connsiteX2" fmla="*/ 3724 w 144465"/>
                            <a:gd name="connsiteY2" fmla="*/ 181530 h 406864"/>
                            <a:gd name="connsiteX3" fmla="*/ 41279 w 144465"/>
                            <a:gd name="connsiteY3" fmla="*/ 406864 h 406864"/>
                            <a:gd name="connsiteX4" fmla="*/ 86346 w 144465"/>
                            <a:gd name="connsiteY4" fmla="*/ 264152 h 406864"/>
                            <a:gd name="connsiteX5" fmla="*/ 56302 w 144465"/>
                            <a:gd name="connsiteY5" fmla="*/ 301708 h 4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65" h="406864">
                              <a:moveTo>
                                <a:pt x="56302" y="301708"/>
                              </a:moveTo>
                              <a:cubicBezTo>
                                <a:pt x="-26321" y="106418"/>
                                <a:pt x="214036" y="-13760"/>
                                <a:pt x="123902" y="1262"/>
                              </a:cubicBezTo>
                              <a:cubicBezTo>
                                <a:pt x="56302" y="38818"/>
                                <a:pt x="11235" y="106418"/>
                                <a:pt x="3724" y="181530"/>
                              </a:cubicBezTo>
                              <a:cubicBezTo>
                                <a:pt x="-3787" y="256641"/>
                                <a:pt x="-3787" y="346775"/>
                                <a:pt x="41279" y="406864"/>
                              </a:cubicBezTo>
                              <a:cubicBezTo>
                                <a:pt x="48790" y="354286"/>
                                <a:pt x="63813" y="309219"/>
                                <a:pt x="86346" y="264152"/>
                              </a:cubicBezTo>
                              <a:cubicBezTo>
                                <a:pt x="71324" y="294197"/>
                                <a:pt x="56302" y="301708"/>
                                <a:pt x="56302" y="30170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7" name="Freeform: Shape 416">
                          <a:extLst>
                            <a:ext uri="{FF2B5EF4-FFF2-40B4-BE49-F238E27FC236}">
                              <a16:creationId xmlns:a16="http://schemas.microsoft.com/office/drawing/2014/main" id="{E9659E11-EA5B-4660-ADA0-DFD52CC1AA53}"/>
                            </a:ext>
                          </a:extLst>
                        </p:cNvPr>
                        <p:cNvSpPr/>
                        <p:nvPr/>
                      </p:nvSpPr>
                      <p:spPr>
                        <a:xfrm>
                          <a:off x="9061377" y="1467485"/>
                          <a:ext cx="384942" cy="348578"/>
                        </a:xfrm>
                        <a:custGeom>
                          <a:avLst/>
                          <a:gdLst>
                            <a:gd name="connsiteX0" fmla="*/ 210312 w 384942"/>
                            <a:gd name="connsiteY0" fmla="*/ 123244 h 348578"/>
                            <a:gd name="connsiteX1" fmla="*/ 353024 w 384942"/>
                            <a:gd name="connsiteY1" fmla="*/ 348578 h 348578"/>
                            <a:gd name="connsiteX2" fmla="*/ 375557 w 384942"/>
                            <a:gd name="connsiteY2" fmla="*/ 153289 h 348578"/>
                            <a:gd name="connsiteX3" fmla="*/ 0 w 384942"/>
                            <a:gd name="connsiteY3" fmla="*/ 3066 h 348578"/>
                            <a:gd name="connsiteX4" fmla="*/ 22533 w 384942"/>
                            <a:gd name="connsiteY4" fmla="*/ 10577 h 348578"/>
                            <a:gd name="connsiteX5" fmla="*/ 210312 w 384942"/>
                            <a:gd name="connsiteY5" fmla="*/ 123244 h 34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942" h="348578">
                              <a:moveTo>
                                <a:pt x="210312" y="123244"/>
                              </a:moveTo>
                              <a:cubicBezTo>
                                <a:pt x="270401" y="190844"/>
                                <a:pt x="300446" y="273467"/>
                                <a:pt x="353024" y="348578"/>
                              </a:cubicBezTo>
                              <a:cubicBezTo>
                                <a:pt x="390579" y="288489"/>
                                <a:pt x="390579" y="220889"/>
                                <a:pt x="375557" y="153289"/>
                              </a:cubicBezTo>
                              <a:cubicBezTo>
                                <a:pt x="232845" y="-34490"/>
                                <a:pt x="0" y="3066"/>
                                <a:pt x="0" y="3066"/>
                              </a:cubicBezTo>
                              <a:cubicBezTo>
                                <a:pt x="7511" y="3066"/>
                                <a:pt x="15022" y="10577"/>
                                <a:pt x="22533" y="10577"/>
                              </a:cubicBezTo>
                              <a:cubicBezTo>
                                <a:pt x="90133" y="40621"/>
                                <a:pt x="165245" y="70666"/>
                                <a:pt x="210312" y="123244"/>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8" name="Freeform: Shape 417">
                          <a:extLst>
                            <a:ext uri="{FF2B5EF4-FFF2-40B4-BE49-F238E27FC236}">
                              <a16:creationId xmlns:a16="http://schemas.microsoft.com/office/drawing/2014/main" id="{ACBAE6E8-2459-468C-9E16-D1DA25D1C8E7}"/>
                            </a:ext>
                          </a:extLst>
                        </p:cNvPr>
                        <p:cNvSpPr/>
                        <p:nvPr/>
                      </p:nvSpPr>
                      <p:spPr>
                        <a:xfrm>
                          <a:off x="9985247" y="1983583"/>
                          <a:ext cx="510757" cy="313193"/>
                        </a:xfrm>
                        <a:custGeom>
                          <a:avLst/>
                          <a:gdLst>
                            <a:gd name="connsiteX0" fmla="*/ 375557 w 510757"/>
                            <a:gd name="connsiteY0" fmla="*/ 80348 h 313193"/>
                            <a:gd name="connsiteX1" fmla="*/ 0 w 510757"/>
                            <a:gd name="connsiteY1" fmla="*/ 35282 h 313193"/>
                            <a:gd name="connsiteX2" fmla="*/ 172757 w 510757"/>
                            <a:gd name="connsiteY2" fmla="*/ 80348 h 313193"/>
                            <a:gd name="connsiteX3" fmla="*/ 180268 w 510757"/>
                            <a:gd name="connsiteY3" fmla="*/ 72837 h 313193"/>
                            <a:gd name="connsiteX4" fmla="*/ 510758 w 510757"/>
                            <a:gd name="connsiteY4" fmla="*/ 313194 h 313193"/>
                            <a:gd name="connsiteX5" fmla="*/ 375557 w 510757"/>
                            <a:gd name="connsiteY5" fmla="*/ 80348 h 31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757" h="313193">
                              <a:moveTo>
                                <a:pt x="375557" y="80348"/>
                              </a:moveTo>
                              <a:cubicBezTo>
                                <a:pt x="262890" y="5237"/>
                                <a:pt x="120179" y="-32319"/>
                                <a:pt x="0" y="35282"/>
                              </a:cubicBezTo>
                              <a:cubicBezTo>
                                <a:pt x="60089" y="35282"/>
                                <a:pt x="120179" y="57815"/>
                                <a:pt x="172757" y="80348"/>
                              </a:cubicBezTo>
                              <a:cubicBezTo>
                                <a:pt x="157734" y="72837"/>
                                <a:pt x="157734" y="65326"/>
                                <a:pt x="180268" y="72837"/>
                              </a:cubicBezTo>
                              <a:cubicBezTo>
                                <a:pt x="368046" y="102882"/>
                                <a:pt x="465691" y="223060"/>
                                <a:pt x="510758" y="313194"/>
                              </a:cubicBezTo>
                              <a:cubicBezTo>
                                <a:pt x="495736" y="223060"/>
                                <a:pt x="458180" y="140438"/>
                                <a:pt x="375557" y="8034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0" name="Graphic 2">
                        <a:extLst>
                          <a:ext uri="{FF2B5EF4-FFF2-40B4-BE49-F238E27FC236}">
                            <a16:creationId xmlns:a16="http://schemas.microsoft.com/office/drawing/2014/main" id="{E16A7E89-1278-43B3-A8C4-A16C6B61811C}"/>
                          </a:ext>
                        </a:extLst>
                      </p:cNvPr>
                      <p:cNvGrpSpPr/>
                      <p:nvPr/>
                    </p:nvGrpSpPr>
                    <p:grpSpPr>
                      <a:xfrm>
                        <a:off x="9396500" y="2339274"/>
                        <a:ext cx="275860" cy="290561"/>
                        <a:chOff x="9396500" y="2339274"/>
                        <a:chExt cx="275860" cy="290561"/>
                      </a:xfrm>
                    </p:grpSpPr>
                    <p:sp>
                      <p:nvSpPr>
                        <p:cNvPr id="409" name="Freeform: Shape 408">
                          <a:extLst>
                            <a:ext uri="{FF2B5EF4-FFF2-40B4-BE49-F238E27FC236}">
                              <a16:creationId xmlns:a16="http://schemas.microsoft.com/office/drawing/2014/main" id="{85122D19-2D69-4804-92E4-28B9F4866299}"/>
                            </a:ext>
                          </a:extLst>
                        </p:cNvPr>
                        <p:cNvSpPr/>
                        <p:nvPr/>
                      </p:nvSpPr>
                      <p:spPr>
                        <a:xfrm>
                          <a:off x="9404011" y="2339274"/>
                          <a:ext cx="268349" cy="283050"/>
                        </a:xfrm>
                        <a:custGeom>
                          <a:avLst/>
                          <a:gdLst>
                            <a:gd name="connsiteX0" fmla="*/ 265768 w 268349"/>
                            <a:gd name="connsiteY0" fmla="*/ 167814 h 283050"/>
                            <a:gd name="connsiteX1" fmla="*/ 108034 w 268349"/>
                            <a:gd name="connsiteY1" fmla="*/ 280481 h 283050"/>
                            <a:gd name="connsiteX2" fmla="*/ 2878 w 268349"/>
                            <a:gd name="connsiteY2" fmla="*/ 115236 h 283050"/>
                            <a:gd name="connsiteX3" fmla="*/ 160612 w 268349"/>
                            <a:gd name="connsiteY3" fmla="*/ 2569 h 283050"/>
                            <a:gd name="connsiteX4" fmla="*/ 265768 w 268349"/>
                            <a:gd name="connsiteY4" fmla="*/ 167814 h 2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49" h="283050">
                              <a:moveTo>
                                <a:pt x="265768" y="167814"/>
                              </a:moveTo>
                              <a:cubicBezTo>
                                <a:pt x="250746" y="242926"/>
                                <a:pt x="183146" y="295504"/>
                                <a:pt x="108034" y="280481"/>
                              </a:cubicBezTo>
                              <a:cubicBezTo>
                                <a:pt x="32923" y="265459"/>
                                <a:pt x="-12144" y="190348"/>
                                <a:pt x="2878" y="115236"/>
                              </a:cubicBezTo>
                              <a:cubicBezTo>
                                <a:pt x="17900" y="40125"/>
                                <a:pt x="85501" y="-12453"/>
                                <a:pt x="160612" y="2569"/>
                              </a:cubicBezTo>
                              <a:cubicBezTo>
                                <a:pt x="228213" y="25103"/>
                                <a:pt x="280790" y="92703"/>
                                <a:pt x="265768" y="16781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0" name="Freeform: Shape 409">
                          <a:extLst>
                            <a:ext uri="{FF2B5EF4-FFF2-40B4-BE49-F238E27FC236}">
                              <a16:creationId xmlns:a16="http://schemas.microsoft.com/office/drawing/2014/main" id="{653CB16B-579C-468F-8450-05D962A20E79}"/>
                            </a:ext>
                          </a:extLst>
                        </p:cNvPr>
                        <p:cNvSpPr/>
                        <p:nvPr/>
                      </p:nvSpPr>
                      <p:spPr>
                        <a:xfrm>
                          <a:off x="9450079" y="2381320"/>
                          <a:ext cx="123933" cy="131359"/>
                        </a:xfrm>
                        <a:custGeom>
                          <a:avLst/>
                          <a:gdLst>
                            <a:gd name="connsiteX0" fmla="*/ 107034 w 123933"/>
                            <a:gd name="connsiteY0" fmla="*/ 103236 h 131359"/>
                            <a:gd name="connsiteX1" fmla="*/ 16900 w 123933"/>
                            <a:gd name="connsiteY1" fmla="*/ 118258 h 131359"/>
                            <a:gd name="connsiteX2" fmla="*/ 16900 w 123933"/>
                            <a:gd name="connsiteY2" fmla="*/ 28124 h 131359"/>
                            <a:gd name="connsiteX3" fmla="*/ 107034 w 123933"/>
                            <a:gd name="connsiteY3" fmla="*/ 13102 h 131359"/>
                            <a:gd name="connsiteX4" fmla="*/ 107034 w 123933"/>
                            <a:gd name="connsiteY4" fmla="*/ 103236 h 13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33" h="131359">
                              <a:moveTo>
                                <a:pt x="107034" y="103236"/>
                              </a:moveTo>
                              <a:cubicBezTo>
                                <a:pt x="84500" y="133280"/>
                                <a:pt x="39433" y="140791"/>
                                <a:pt x="16900" y="118258"/>
                              </a:cubicBezTo>
                              <a:cubicBezTo>
                                <a:pt x="-5633" y="95724"/>
                                <a:pt x="-5633" y="58169"/>
                                <a:pt x="16900" y="28124"/>
                              </a:cubicBezTo>
                              <a:cubicBezTo>
                                <a:pt x="39433" y="-1920"/>
                                <a:pt x="84500" y="-9431"/>
                                <a:pt x="107034" y="13102"/>
                              </a:cubicBezTo>
                              <a:cubicBezTo>
                                <a:pt x="129567" y="35635"/>
                                <a:pt x="129567" y="73191"/>
                                <a:pt x="107034" y="103236"/>
                              </a:cubicBezTo>
                              <a:close/>
                            </a:path>
                          </a:pathLst>
                        </a:custGeom>
                        <a:solidFill>
                          <a:srgbClr val="B687B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1" name="Freeform: Shape 410">
                          <a:extLst>
                            <a:ext uri="{FF2B5EF4-FFF2-40B4-BE49-F238E27FC236}">
                              <a16:creationId xmlns:a16="http://schemas.microsoft.com/office/drawing/2014/main" id="{D865B011-F999-4246-B9E1-15EBB400DF30}"/>
                            </a:ext>
                          </a:extLst>
                        </p:cNvPr>
                        <p:cNvSpPr/>
                        <p:nvPr/>
                      </p:nvSpPr>
                      <p:spPr>
                        <a:xfrm>
                          <a:off x="9396500" y="2346785"/>
                          <a:ext cx="271031" cy="283050"/>
                        </a:xfrm>
                        <a:custGeom>
                          <a:avLst/>
                          <a:gdLst>
                            <a:gd name="connsiteX0" fmla="*/ 160612 w 271031"/>
                            <a:gd name="connsiteY0" fmla="*/ 2569 h 283050"/>
                            <a:gd name="connsiteX1" fmla="*/ 2878 w 271031"/>
                            <a:gd name="connsiteY1" fmla="*/ 115236 h 283050"/>
                            <a:gd name="connsiteX2" fmla="*/ 108035 w 271031"/>
                            <a:gd name="connsiteY2" fmla="*/ 280481 h 283050"/>
                            <a:gd name="connsiteX3" fmla="*/ 265768 w 271031"/>
                            <a:gd name="connsiteY3" fmla="*/ 167814 h 283050"/>
                            <a:gd name="connsiteX4" fmla="*/ 160612 w 271031"/>
                            <a:gd name="connsiteY4" fmla="*/ 2569 h 283050"/>
                            <a:gd name="connsiteX5" fmla="*/ 108035 w 271031"/>
                            <a:gd name="connsiteY5" fmla="*/ 227904 h 283050"/>
                            <a:gd name="connsiteX6" fmla="*/ 25411 w 271031"/>
                            <a:gd name="connsiteY6" fmla="*/ 100214 h 283050"/>
                            <a:gd name="connsiteX7" fmla="*/ 145590 w 271031"/>
                            <a:gd name="connsiteY7" fmla="*/ 17592 h 283050"/>
                            <a:gd name="connsiteX8" fmla="*/ 228213 w 271031"/>
                            <a:gd name="connsiteY8" fmla="*/ 145281 h 283050"/>
                            <a:gd name="connsiteX9" fmla="*/ 108035 w 271031"/>
                            <a:gd name="connsiteY9" fmla="*/ 227904 h 28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31" h="283050">
                              <a:moveTo>
                                <a:pt x="160612" y="2569"/>
                              </a:moveTo>
                              <a:cubicBezTo>
                                <a:pt x="85501" y="-12453"/>
                                <a:pt x="17900" y="40125"/>
                                <a:pt x="2878" y="115236"/>
                              </a:cubicBezTo>
                              <a:cubicBezTo>
                                <a:pt x="-12144" y="190348"/>
                                <a:pt x="32923" y="265459"/>
                                <a:pt x="108035" y="280481"/>
                              </a:cubicBezTo>
                              <a:cubicBezTo>
                                <a:pt x="183146" y="295504"/>
                                <a:pt x="250746" y="242926"/>
                                <a:pt x="265768" y="167814"/>
                              </a:cubicBezTo>
                              <a:cubicBezTo>
                                <a:pt x="288301" y="85192"/>
                                <a:pt x="235724" y="17592"/>
                                <a:pt x="160612" y="2569"/>
                              </a:cubicBezTo>
                              <a:close/>
                              <a:moveTo>
                                <a:pt x="108035" y="227904"/>
                              </a:moveTo>
                              <a:cubicBezTo>
                                <a:pt x="47945" y="220392"/>
                                <a:pt x="17900" y="160303"/>
                                <a:pt x="25411" y="100214"/>
                              </a:cubicBezTo>
                              <a:cubicBezTo>
                                <a:pt x="32923" y="40125"/>
                                <a:pt x="93012" y="2569"/>
                                <a:pt x="145590" y="17592"/>
                              </a:cubicBezTo>
                              <a:cubicBezTo>
                                <a:pt x="205679" y="25103"/>
                                <a:pt x="235724" y="85192"/>
                                <a:pt x="228213" y="145281"/>
                              </a:cubicBezTo>
                              <a:cubicBezTo>
                                <a:pt x="220702" y="205370"/>
                                <a:pt x="160612" y="242926"/>
                                <a:pt x="108035" y="22790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1" name="Graphic 2">
                        <a:extLst>
                          <a:ext uri="{FF2B5EF4-FFF2-40B4-BE49-F238E27FC236}">
                            <a16:creationId xmlns:a16="http://schemas.microsoft.com/office/drawing/2014/main" id="{B40A4B13-D2A6-430B-9EB6-33C4F464FB09}"/>
                          </a:ext>
                        </a:extLst>
                      </p:cNvPr>
                      <p:cNvGrpSpPr/>
                      <p:nvPr/>
                    </p:nvGrpSpPr>
                    <p:grpSpPr>
                      <a:xfrm>
                        <a:off x="9005920" y="2226607"/>
                        <a:ext cx="268646" cy="290561"/>
                        <a:chOff x="9005920" y="2226607"/>
                        <a:chExt cx="268646" cy="290561"/>
                      </a:xfrm>
                    </p:grpSpPr>
                    <p:sp>
                      <p:nvSpPr>
                        <p:cNvPr id="406" name="Freeform: Shape 405">
                          <a:extLst>
                            <a:ext uri="{FF2B5EF4-FFF2-40B4-BE49-F238E27FC236}">
                              <a16:creationId xmlns:a16="http://schemas.microsoft.com/office/drawing/2014/main" id="{7907789A-05BF-4F43-8580-8F4717FA9E0F}"/>
                            </a:ext>
                          </a:extLst>
                        </p:cNvPr>
                        <p:cNvSpPr/>
                        <p:nvPr/>
                      </p:nvSpPr>
                      <p:spPr>
                        <a:xfrm>
                          <a:off x="9005920" y="2226607"/>
                          <a:ext cx="268646" cy="283050"/>
                        </a:xfrm>
                        <a:custGeom>
                          <a:avLst/>
                          <a:gdLst>
                            <a:gd name="connsiteX0" fmla="*/ 265768 w 268646"/>
                            <a:gd name="connsiteY0" fmla="*/ 167814 h 283050"/>
                            <a:gd name="connsiteX1" fmla="*/ 108034 w 268646"/>
                            <a:gd name="connsiteY1" fmla="*/ 280481 h 283050"/>
                            <a:gd name="connsiteX2" fmla="*/ 2878 w 268646"/>
                            <a:gd name="connsiteY2" fmla="*/ 115236 h 283050"/>
                            <a:gd name="connsiteX3" fmla="*/ 160613 w 268646"/>
                            <a:gd name="connsiteY3" fmla="*/ 2569 h 283050"/>
                            <a:gd name="connsiteX4" fmla="*/ 265768 w 268646"/>
                            <a:gd name="connsiteY4" fmla="*/ 167814 h 2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83050">
                              <a:moveTo>
                                <a:pt x="265768" y="167814"/>
                              </a:moveTo>
                              <a:cubicBezTo>
                                <a:pt x="250746" y="242926"/>
                                <a:pt x="183146" y="295504"/>
                                <a:pt x="108034" y="280481"/>
                              </a:cubicBezTo>
                              <a:cubicBezTo>
                                <a:pt x="32923" y="265459"/>
                                <a:pt x="-12144" y="190348"/>
                                <a:pt x="2878" y="115236"/>
                              </a:cubicBezTo>
                              <a:cubicBezTo>
                                <a:pt x="17901" y="40125"/>
                                <a:pt x="85501" y="-12453"/>
                                <a:pt x="160613" y="2569"/>
                              </a:cubicBezTo>
                              <a:cubicBezTo>
                                <a:pt x="235724" y="25103"/>
                                <a:pt x="280791" y="92703"/>
                                <a:pt x="265768" y="16781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7" name="Freeform: Shape 406">
                          <a:extLst>
                            <a:ext uri="{FF2B5EF4-FFF2-40B4-BE49-F238E27FC236}">
                              <a16:creationId xmlns:a16="http://schemas.microsoft.com/office/drawing/2014/main" id="{724480D0-0DB6-44C5-B938-F8A60ECF9F41}"/>
                            </a:ext>
                          </a:extLst>
                        </p:cNvPr>
                        <p:cNvSpPr/>
                        <p:nvPr/>
                      </p:nvSpPr>
                      <p:spPr>
                        <a:xfrm rot="2442081">
                          <a:off x="9054153" y="2263881"/>
                          <a:ext cx="120175" cy="135197"/>
                        </a:xfrm>
                        <a:custGeom>
                          <a:avLst/>
                          <a:gdLst>
                            <a:gd name="connsiteX0" fmla="*/ 120175 w 120175"/>
                            <a:gd name="connsiteY0" fmla="*/ 67599 h 135197"/>
                            <a:gd name="connsiteX1" fmla="*/ 60088 w 120175"/>
                            <a:gd name="connsiteY1" fmla="*/ 135197 h 135197"/>
                            <a:gd name="connsiteX2" fmla="*/ 0 w 120175"/>
                            <a:gd name="connsiteY2" fmla="*/ 67599 h 135197"/>
                            <a:gd name="connsiteX3" fmla="*/ 60088 w 120175"/>
                            <a:gd name="connsiteY3" fmla="*/ 0 h 135197"/>
                            <a:gd name="connsiteX4" fmla="*/ 120175 w 120175"/>
                            <a:gd name="connsiteY4" fmla="*/ 67599 h 135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 h="135197">
                              <a:moveTo>
                                <a:pt x="120175" y="67599"/>
                              </a:moveTo>
                              <a:cubicBezTo>
                                <a:pt x="120175" y="104932"/>
                                <a:pt x="93273" y="135197"/>
                                <a:pt x="60088" y="135197"/>
                              </a:cubicBezTo>
                              <a:cubicBezTo>
                                <a:pt x="26902" y="135197"/>
                                <a:pt x="0" y="104932"/>
                                <a:pt x="0" y="67599"/>
                              </a:cubicBezTo>
                              <a:cubicBezTo>
                                <a:pt x="0" y="30265"/>
                                <a:pt x="26902" y="0"/>
                                <a:pt x="60088" y="0"/>
                              </a:cubicBezTo>
                              <a:cubicBezTo>
                                <a:pt x="93273" y="0"/>
                                <a:pt x="120175" y="30265"/>
                                <a:pt x="120175" y="67599"/>
                              </a:cubicBezTo>
                              <a:close/>
                            </a:path>
                          </a:pathLst>
                        </a:custGeom>
                        <a:solidFill>
                          <a:srgbClr val="B687B7"/>
                        </a:solidFill>
                        <a:ln w="751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8" name="Freeform: Shape 407">
                          <a:extLst>
                            <a:ext uri="{FF2B5EF4-FFF2-40B4-BE49-F238E27FC236}">
                              <a16:creationId xmlns:a16="http://schemas.microsoft.com/office/drawing/2014/main" id="{D83486FF-4B43-4091-87B5-978BC6EBE1E7}"/>
                            </a:ext>
                          </a:extLst>
                        </p:cNvPr>
                        <p:cNvSpPr/>
                        <p:nvPr/>
                      </p:nvSpPr>
                      <p:spPr>
                        <a:xfrm>
                          <a:off x="9005920" y="2234118"/>
                          <a:ext cx="268646" cy="283050"/>
                        </a:xfrm>
                        <a:custGeom>
                          <a:avLst/>
                          <a:gdLst>
                            <a:gd name="connsiteX0" fmla="*/ 160613 w 268646"/>
                            <a:gd name="connsiteY0" fmla="*/ 2569 h 283050"/>
                            <a:gd name="connsiteX1" fmla="*/ 2878 w 268646"/>
                            <a:gd name="connsiteY1" fmla="*/ 115236 h 283050"/>
                            <a:gd name="connsiteX2" fmla="*/ 108034 w 268646"/>
                            <a:gd name="connsiteY2" fmla="*/ 280481 h 283050"/>
                            <a:gd name="connsiteX3" fmla="*/ 265768 w 268646"/>
                            <a:gd name="connsiteY3" fmla="*/ 167814 h 283050"/>
                            <a:gd name="connsiteX4" fmla="*/ 160613 w 268646"/>
                            <a:gd name="connsiteY4" fmla="*/ 2569 h 283050"/>
                            <a:gd name="connsiteX5" fmla="*/ 108034 w 268646"/>
                            <a:gd name="connsiteY5" fmla="*/ 227904 h 283050"/>
                            <a:gd name="connsiteX6" fmla="*/ 25412 w 268646"/>
                            <a:gd name="connsiteY6" fmla="*/ 100214 h 283050"/>
                            <a:gd name="connsiteX7" fmla="*/ 145590 w 268646"/>
                            <a:gd name="connsiteY7" fmla="*/ 17592 h 283050"/>
                            <a:gd name="connsiteX8" fmla="*/ 228213 w 268646"/>
                            <a:gd name="connsiteY8" fmla="*/ 145281 h 283050"/>
                            <a:gd name="connsiteX9" fmla="*/ 108034 w 268646"/>
                            <a:gd name="connsiteY9" fmla="*/ 227904 h 28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46" h="283050">
                              <a:moveTo>
                                <a:pt x="160613" y="2569"/>
                              </a:moveTo>
                              <a:cubicBezTo>
                                <a:pt x="85501" y="-12453"/>
                                <a:pt x="17901" y="40125"/>
                                <a:pt x="2878" y="115236"/>
                              </a:cubicBezTo>
                              <a:cubicBezTo>
                                <a:pt x="-12144" y="190348"/>
                                <a:pt x="32923" y="265459"/>
                                <a:pt x="108034" y="280481"/>
                              </a:cubicBezTo>
                              <a:cubicBezTo>
                                <a:pt x="183146" y="295504"/>
                                <a:pt x="250746" y="242926"/>
                                <a:pt x="265768" y="167814"/>
                              </a:cubicBezTo>
                              <a:cubicBezTo>
                                <a:pt x="280791" y="85192"/>
                                <a:pt x="235724" y="17592"/>
                                <a:pt x="160613" y="2569"/>
                              </a:cubicBezTo>
                              <a:close/>
                              <a:moveTo>
                                <a:pt x="108034" y="227904"/>
                              </a:moveTo>
                              <a:cubicBezTo>
                                <a:pt x="47946" y="220392"/>
                                <a:pt x="17901" y="160303"/>
                                <a:pt x="25412" y="100214"/>
                              </a:cubicBezTo>
                              <a:cubicBezTo>
                                <a:pt x="32923" y="40125"/>
                                <a:pt x="93012" y="2569"/>
                                <a:pt x="145590" y="17592"/>
                              </a:cubicBezTo>
                              <a:cubicBezTo>
                                <a:pt x="205679" y="25103"/>
                                <a:pt x="235724" y="85192"/>
                                <a:pt x="228213" y="145281"/>
                              </a:cubicBezTo>
                              <a:cubicBezTo>
                                <a:pt x="213190" y="205370"/>
                                <a:pt x="160613" y="242926"/>
                                <a:pt x="108034" y="22790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2" name="Graphic 2">
                        <a:extLst>
                          <a:ext uri="{FF2B5EF4-FFF2-40B4-BE49-F238E27FC236}">
                            <a16:creationId xmlns:a16="http://schemas.microsoft.com/office/drawing/2014/main" id="{1AE65D2B-1095-453D-A960-F92004B384F9}"/>
                          </a:ext>
                        </a:extLst>
                      </p:cNvPr>
                      <p:cNvGrpSpPr/>
                      <p:nvPr/>
                    </p:nvGrpSpPr>
                    <p:grpSpPr>
                      <a:xfrm>
                        <a:off x="9142001" y="2310269"/>
                        <a:ext cx="319387" cy="333452"/>
                        <a:chOff x="9142001" y="2310269"/>
                        <a:chExt cx="319387" cy="333452"/>
                      </a:xfrm>
                    </p:grpSpPr>
                    <p:sp>
                      <p:nvSpPr>
                        <p:cNvPr id="403" name="Freeform: Shape 402">
                          <a:extLst>
                            <a:ext uri="{FF2B5EF4-FFF2-40B4-BE49-F238E27FC236}">
                              <a16:creationId xmlns:a16="http://schemas.microsoft.com/office/drawing/2014/main" id="{536354F2-81BD-4DE5-A026-3762616E8C63}"/>
                            </a:ext>
                          </a:extLst>
                        </p:cNvPr>
                        <p:cNvSpPr/>
                        <p:nvPr/>
                      </p:nvSpPr>
                      <p:spPr>
                        <a:xfrm rot="-212768">
                          <a:off x="9151469" y="2319259"/>
                          <a:ext cx="300450" cy="315472"/>
                        </a:xfrm>
                        <a:custGeom>
                          <a:avLst/>
                          <a:gdLst>
                            <a:gd name="connsiteX0" fmla="*/ 300450 w 300450"/>
                            <a:gd name="connsiteY0" fmla="*/ 157736 h 315472"/>
                            <a:gd name="connsiteX1" fmla="*/ 150225 w 300450"/>
                            <a:gd name="connsiteY1" fmla="*/ 315473 h 315472"/>
                            <a:gd name="connsiteX2" fmla="*/ 0 w 300450"/>
                            <a:gd name="connsiteY2" fmla="*/ 157736 h 315472"/>
                            <a:gd name="connsiteX3" fmla="*/ 150225 w 300450"/>
                            <a:gd name="connsiteY3" fmla="*/ 0 h 315472"/>
                            <a:gd name="connsiteX4" fmla="*/ 300450 w 300450"/>
                            <a:gd name="connsiteY4" fmla="*/ 157736 h 315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50" h="315472">
                              <a:moveTo>
                                <a:pt x="300450" y="157736"/>
                              </a:moveTo>
                              <a:cubicBezTo>
                                <a:pt x="300450" y="244852"/>
                                <a:pt x="233192" y="315473"/>
                                <a:pt x="150225" y="315473"/>
                              </a:cubicBezTo>
                              <a:cubicBezTo>
                                <a:pt x="67258" y="315473"/>
                                <a:pt x="0" y="244852"/>
                                <a:pt x="0" y="157736"/>
                              </a:cubicBezTo>
                              <a:cubicBezTo>
                                <a:pt x="0" y="70621"/>
                                <a:pt x="67258" y="0"/>
                                <a:pt x="150225" y="0"/>
                              </a:cubicBezTo>
                              <a:cubicBezTo>
                                <a:pt x="233192" y="0"/>
                                <a:pt x="300450" y="70621"/>
                                <a:pt x="300450" y="157736"/>
                              </a:cubicBezTo>
                              <a:close/>
                            </a:path>
                          </a:pathLst>
                        </a:custGeom>
                        <a:solidFill>
                          <a:srgbClr val="863786"/>
                        </a:solidFill>
                        <a:ln w="75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4" name="Freeform: Shape 403">
                          <a:extLst>
                            <a:ext uri="{FF2B5EF4-FFF2-40B4-BE49-F238E27FC236}">
                              <a16:creationId xmlns:a16="http://schemas.microsoft.com/office/drawing/2014/main" id="{CD6C837B-DE79-4436-AD3B-A81379D7FC61}"/>
                            </a:ext>
                          </a:extLst>
                        </p:cNvPr>
                        <p:cNvSpPr/>
                        <p:nvPr/>
                      </p:nvSpPr>
                      <p:spPr>
                        <a:xfrm>
                          <a:off x="9190684" y="2366132"/>
                          <a:ext cx="140836" cy="146713"/>
                        </a:xfrm>
                        <a:custGeom>
                          <a:avLst/>
                          <a:gdLst>
                            <a:gd name="connsiteX0" fmla="*/ 133583 w 140836"/>
                            <a:gd name="connsiteY0" fmla="*/ 103401 h 146713"/>
                            <a:gd name="connsiteX1" fmla="*/ 35938 w 140836"/>
                            <a:gd name="connsiteY1" fmla="*/ 140957 h 146713"/>
                            <a:gd name="connsiteX2" fmla="*/ 5893 w 140836"/>
                            <a:gd name="connsiteY2" fmla="*/ 43312 h 146713"/>
                            <a:gd name="connsiteX3" fmla="*/ 103538 w 140836"/>
                            <a:gd name="connsiteY3" fmla="*/ 5757 h 146713"/>
                            <a:gd name="connsiteX4" fmla="*/ 133583 w 140836"/>
                            <a:gd name="connsiteY4" fmla="*/ 103401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36" h="146713">
                              <a:moveTo>
                                <a:pt x="133583" y="103401"/>
                              </a:moveTo>
                              <a:cubicBezTo>
                                <a:pt x="118560" y="140957"/>
                                <a:pt x="73494" y="155979"/>
                                <a:pt x="35938" y="140957"/>
                              </a:cubicBezTo>
                              <a:cubicBezTo>
                                <a:pt x="5893" y="125935"/>
                                <a:pt x="-9129" y="80868"/>
                                <a:pt x="5893" y="43312"/>
                              </a:cubicBezTo>
                              <a:cubicBezTo>
                                <a:pt x="20916" y="5757"/>
                                <a:pt x="65983" y="-9266"/>
                                <a:pt x="103538" y="5757"/>
                              </a:cubicBezTo>
                              <a:cubicBezTo>
                                <a:pt x="141094" y="28290"/>
                                <a:pt x="148605" y="65846"/>
                                <a:pt x="133583" y="103401"/>
                              </a:cubicBezTo>
                              <a:close/>
                            </a:path>
                          </a:pathLst>
                        </a:custGeom>
                        <a:solidFill>
                          <a:srgbClr val="B687B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5" name="Freeform: Shape 404">
                          <a:extLst>
                            <a:ext uri="{FF2B5EF4-FFF2-40B4-BE49-F238E27FC236}">
                              <a16:creationId xmlns:a16="http://schemas.microsoft.com/office/drawing/2014/main" id="{4E6156F6-AFC5-4526-A0EC-306784223FA6}"/>
                            </a:ext>
                          </a:extLst>
                        </p:cNvPr>
                        <p:cNvSpPr/>
                        <p:nvPr/>
                      </p:nvSpPr>
                      <p:spPr>
                        <a:xfrm>
                          <a:off x="9150939" y="2326250"/>
                          <a:ext cx="301587" cy="309099"/>
                        </a:xfrm>
                        <a:custGeom>
                          <a:avLst/>
                          <a:gdLst>
                            <a:gd name="connsiteX0" fmla="*/ 143283 w 301587"/>
                            <a:gd name="connsiteY0" fmla="*/ 571 h 309099"/>
                            <a:gd name="connsiteX1" fmla="*/ 571 w 301587"/>
                            <a:gd name="connsiteY1" fmla="*/ 165816 h 309099"/>
                            <a:gd name="connsiteX2" fmla="*/ 158305 w 301587"/>
                            <a:gd name="connsiteY2" fmla="*/ 308528 h 309099"/>
                            <a:gd name="connsiteX3" fmla="*/ 301017 w 301587"/>
                            <a:gd name="connsiteY3" fmla="*/ 143283 h 309099"/>
                            <a:gd name="connsiteX4" fmla="*/ 143283 w 301587"/>
                            <a:gd name="connsiteY4" fmla="*/ 571 h 309099"/>
                            <a:gd name="connsiteX5" fmla="*/ 143283 w 301587"/>
                            <a:gd name="connsiteY5" fmla="*/ 263461 h 309099"/>
                            <a:gd name="connsiteX6" fmla="*/ 23105 w 301587"/>
                            <a:gd name="connsiteY6" fmla="*/ 150794 h 309099"/>
                            <a:gd name="connsiteX7" fmla="*/ 135772 w 301587"/>
                            <a:gd name="connsiteY7" fmla="*/ 23105 h 309099"/>
                            <a:gd name="connsiteX8" fmla="*/ 255950 w 301587"/>
                            <a:gd name="connsiteY8" fmla="*/ 135772 h 309099"/>
                            <a:gd name="connsiteX9" fmla="*/ 143283 w 301587"/>
                            <a:gd name="connsiteY9" fmla="*/ 263461 h 30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587" h="309099">
                              <a:moveTo>
                                <a:pt x="143283" y="571"/>
                              </a:moveTo>
                              <a:cubicBezTo>
                                <a:pt x="60660" y="8082"/>
                                <a:pt x="-6940" y="75683"/>
                                <a:pt x="571" y="165816"/>
                              </a:cubicBezTo>
                              <a:cubicBezTo>
                                <a:pt x="8082" y="248439"/>
                                <a:pt x="75682" y="316039"/>
                                <a:pt x="158305" y="308528"/>
                              </a:cubicBezTo>
                              <a:cubicBezTo>
                                <a:pt x="240928" y="301017"/>
                                <a:pt x="308528" y="225905"/>
                                <a:pt x="301017" y="143283"/>
                              </a:cubicBezTo>
                              <a:cubicBezTo>
                                <a:pt x="293506" y="60660"/>
                                <a:pt x="225905" y="-6940"/>
                                <a:pt x="143283" y="571"/>
                              </a:cubicBezTo>
                              <a:close/>
                              <a:moveTo>
                                <a:pt x="143283" y="263461"/>
                              </a:moveTo>
                              <a:cubicBezTo>
                                <a:pt x="75682" y="270972"/>
                                <a:pt x="23105" y="218394"/>
                                <a:pt x="23105" y="150794"/>
                              </a:cubicBezTo>
                              <a:cubicBezTo>
                                <a:pt x="15594" y="83194"/>
                                <a:pt x="68171" y="30616"/>
                                <a:pt x="135772" y="23105"/>
                              </a:cubicBezTo>
                              <a:cubicBezTo>
                                <a:pt x="203372" y="15593"/>
                                <a:pt x="255950" y="68171"/>
                                <a:pt x="255950" y="135772"/>
                              </a:cubicBezTo>
                              <a:cubicBezTo>
                                <a:pt x="255950" y="203372"/>
                                <a:pt x="203372" y="255950"/>
                                <a:pt x="143283" y="263461"/>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92" name="Freeform: Shape 391">
                      <a:extLst>
                        <a:ext uri="{FF2B5EF4-FFF2-40B4-BE49-F238E27FC236}">
                          <a16:creationId xmlns:a16="http://schemas.microsoft.com/office/drawing/2014/main" id="{F3E03EDC-82CC-422D-866B-69A2D20929AF}"/>
                        </a:ext>
                      </a:extLst>
                    </p:cNvPr>
                    <p:cNvSpPr/>
                    <p:nvPr/>
                  </p:nvSpPr>
                  <p:spPr>
                    <a:xfrm>
                      <a:off x="8986266" y="1831086"/>
                      <a:ext cx="916359" cy="488224"/>
                    </a:xfrm>
                    <a:custGeom>
                      <a:avLst/>
                      <a:gdLst>
                        <a:gd name="connsiteX0" fmla="*/ 525780 w 916359"/>
                        <a:gd name="connsiteY0" fmla="*/ 285423 h 488224"/>
                        <a:gd name="connsiteX1" fmla="*/ 645958 w 916359"/>
                        <a:gd name="connsiteY1" fmla="*/ 150223 h 488224"/>
                        <a:gd name="connsiteX2" fmla="*/ 728581 w 916359"/>
                        <a:gd name="connsiteY2" fmla="*/ 112667 h 488224"/>
                        <a:gd name="connsiteX3" fmla="*/ 751114 w 916359"/>
                        <a:gd name="connsiteY3" fmla="*/ 112667 h 488224"/>
                        <a:gd name="connsiteX4" fmla="*/ 578358 w 916359"/>
                        <a:gd name="connsiteY4" fmla="*/ 338001 h 488224"/>
                        <a:gd name="connsiteX5" fmla="*/ 600891 w 916359"/>
                        <a:gd name="connsiteY5" fmla="*/ 345513 h 488224"/>
                        <a:gd name="connsiteX6" fmla="*/ 841248 w 916359"/>
                        <a:gd name="connsiteY6" fmla="*/ 300446 h 488224"/>
                        <a:gd name="connsiteX7" fmla="*/ 901337 w 916359"/>
                        <a:gd name="connsiteY7" fmla="*/ 322979 h 488224"/>
                        <a:gd name="connsiteX8" fmla="*/ 841248 w 916359"/>
                        <a:gd name="connsiteY8" fmla="*/ 322979 h 488224"/>
                        <a:gd name="connsiteX9" fmla="*/ 751114 w 916359"/>
                        <a:gd name="connsiteY9" fmla="*/ 338001 h 488224"/>
                        <a:gd name="connsiteX10" fmla="*/ 503246 w 916359"/>
                        <a:gd name="connsiteY10" fmla="*/ 488224 h 488224"/>
                        <a:gd name="connsiteX11" fmla="*/ 645958 w 916359"/>
                        <a:gd name="connsiteY11" fmla="*/ 398091 h 488224"/>
                        <a:gd name="connsiteX12" fmla="*/ 908848 w 916359"/>
                        <a:gd name="connsiteY12" fmla="*/ 338001 h 488224"/>
                        <a:gd name="connsiteX13" fmla="*/ 916359 w 916359"/>
                        <a:gd name="connsiteY13" fmla="*/ 330490 h 488224"/>
                        <a:gd name="connsiteX14" fmla="*/ 615914 w 916359"/>
                        <a:gd name="connsiteY14" fmla="*/ 322979 h 488224"/>
                        <a:gd name="connsiteX15" fmla="*/ 803692 w 916359"/>
                        <a:gd name="connsiteY15" fmla="*/ 112667 h 488224"/>
                        <a:gd name="connsiteX16" fmla="*/ 803692 w 916359"/>
                        <a:gd name="connsiteY16" fmla="*/ 97645 h 488224"/>
                        <a:gd name="connsiteX17" fmla="*/ 623425 w 916359"/>
                        <a:gd name="connsiteY17" fmla="*/ 165245 h 488224"/>
                        <a:gd name="connsiteX18" fmla="*/ 525780 w 916359"/>
                        <a:gd name="connsiteY18" fmla="*/ 277912 h 488224"/>
                        <a:gd name="connsiteX19" fmla="*/ 480713 w 916359"/>
                        <a:gd name="connsiteY19" fmla="*/ 90134 h 488224"/>
                        <a:gd name="connsiteX20" fmla="*/ 345512 w 916359"/>
                        <a:gd name="connsiteY20" fmla="*/ 0 h 488224"/>
                        <a:gd name="connsiteX21" fmla="*/ 338001 w 916359"/>
                        <a:gd name="connsiteY21" fmla="*/ 15022 h 488224"/>
                        <a:gd name="connsiteX22" fmla="*/ 428135 w 916359"/>
                        <a:gd name="connsiteY22" fmla="*/ 187779 h 488224"/>
                        <a:gd name="connsiteX23" fmla="*/ 0 w 916359"/>
                        <a:gd name="connsiteY23" fmla="*/ 135201 h 488224"/>
                        <a:gd name="connsiteX24" fmla="*/ 0 w 916359"/>
                        <a:gd name="connsiteY24" fmla="*/ 142712 h 488224"/>
                        <a:gd name="connsiteX25" fmla="*/ 255379 w 916359"/>
                        <a:gd name="connsiteY25" fmla="*/ 240357 h 488224"/>
                        <a:gd name="connsiteX26" fmla="*/ 322979 w 916359"/>
                        <a:gd name="connsiteY26" fmla="*/ 435646 h 488224"/>
                        <a:gd name="connsiteX27" fmla="*/ 330490 w 916359"/>
                        <a:gd name="connsiteY27" fmla="*/ 435646 h 488224"/>
                        <a:gd name="connsiteX28" fmla="*/ 120178 w 916359"/>
                        <a:gd name="connsiteY28" fmla="*/ 135201 h 488224"/>
                        <a:gd name="connsiteX29" fmla="*/ 45067 w 916359"/>
                        <a:gd name="connsiteY29" fmla="*/ 127689 h 488224"/>
                        <a:gd name="connsiteX30" fmla="*/ 75111 w 916359"/>
                        <a:gd name="connsiteY30" fmla="*/ 97645 h 488224"/>
                        <a:gd name="connsiteX31" fmla="*/ 172756 w 916359"/>
                        <a:gd name="connsiteY31" fmla="*/ 82623 h 488224"/>
                        <a:gd name="connsiteX32" fmla="*/ 413113 w 916359"/>
                        <a:gd name="connsiteY32" fmla="*/ 225334 h 488224"/>
                        <a:gd name="connsiteX33" fmla="*/ 413113 w 916359"/>
                        <a:gd name="connsiteY33" fmla="*/ 225334 h 488224"/>
                        <a:gd name="connsiteX34" fmla="*/ 420624 w 916359"/>
                        <a:gd name="connsiteY34" fmla="*/ 225334 h 488224"/>
                        <a:gd name="connsiteX35" fmla="*/ 428135 w 916359"/>
                        <a:gd name="connsiteY35" fmla="*/ 217823 h 488224"/>
                        <a:gd name="connsiteX36" fmla="*/ 428135 w 916359"/>
                        <a:gd name="connsiteY36" fmla="*/ 210312 h 488224"/>
                        <a:gd name="connsiteX37" fmla="*/ 360535 w 916359"/>
                        <a:gd name="connsiteY37" fmla="*/ 15022 h 488224"/>
                        <a:gd name="connsiteX38" fmla="*/ 510757 w 916359"/>
                        <a:gd name="connsiteY38" fmla="*/ 300446 h 488224"/>
                        <a:gd name="connsiteX39" fmla="*/ 525780 w 916359"/>
                        <a:gd name="connsiteY39" fmla="*/ 285423 h 48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16359" h="488224">
                          <a:moveTo>
                            <a:pt x="525780" y="285423"/>
                          </a:moveTo>
                          <a:cubicBezTo>
                            <a:pt x="570847" y="232845"/>
                            <a:pt x="585869" y="187779"/>
                            <a:pt x="645958" y="150223"/>
                          </a:cubicBezTo>
                          <a:cubicBezTo>
                            <a:pt x="676003" y="135201"/>
                            <a:pt x="698536" y="120178"/>
                            <a:pt x="728581" y="112667"/>
                          </a:cubicBezTo>
                          <a:cubicBezTo>
                            <a:pt x="743603" y="105156"/>
                            <a:pt x="803692" y="75111"/>
                            <a:pt x="751114" y="112667"/>
                          </a:cubicBezTo>
                          <a:cubicBezTo>
                            <a:pt x="668492" y="165245"/>
                            <a:pt x="608402" y="247868"/>
                            <a:pt x="578358" y="338001"/>
                          </a:cubicBezTo>
                          <a:cubicBezTo>
                            <a:pt x="570847" y="353024"/>
                            <a:pt x="593380" y="345513"/>
                            <a:pt x="600891" y="345513"/>
                          </a:cubicBezTo>
                          <a:cubicBezTo>
                            <a:pt x="668492" y="292935"/>
                            <a:pt x="758625" y="292935"/>
                            <a:pt x="841248" y="300446"/>
                          </a:cubicBezTo>
                          <a:cubicBezTo>
                            <a:pt x="863781" y="300446"/>
                            <a:pt x="878804" y="307957"/>
                            <a:pt x="901337" y="322979"/>
                          </a:cubicBezTo>
                          <a:cubicBezTo>
                            <a:pt x="901337" y="322979"/>
                            <a:pt x="848759" y="322979"/>
                            <a:pt x="841248" y="322979"/>
                          </a:cubicBezTo>
                          <a:cubicBezTo>
                            <a:pt x="811203" y="322979"/>
                            <a:pt x="781159" y="322979"/>
                            <a:pt x="751114" y="338001"/>
                          </a:cubicBezTo>
                          <a:cubicBezTo>
                            <a:pt x="660980" y="360535"/>
                            <a:pt x="555825" y="405602"/>
                            <a:pt x="503246" y="488224"/>
                          </a:cubicBezTo>
                          <a:cubicBezTo>
                            <a:pt x="548313" y="450668"/>
                            <a:pt x="593380" y="420624"/>
                            <a:pt x="645958" y="398091"/>
                          </a:cubicBezTo>
                          <a:cubicBezTo>
                            <a:pt x="721070" y="360535"/>
                            <a:pt x="811203" y="345513"/>
                            <a:pt x="908848" y="338001"/>
                          </a:cubicBezTo>
                          <a:cubicBezTo>
                            <a:pt x="916359" y="338001"/>
                            <a:pt x="916359" y="330490"/>
                            <a:pt x="916359" y="330490"/>
                          </a:cubicBezTo>
                          <a:cubicBezTo>
                            <a:pt x="856270" y="255379"/>
                            <a:pt x="698536" y="277912"/>
                            <a:pt x="615914" y="322979"/>
                          </a:cubicBezTo>
                          <a:cubicBezTo>
                            <a:pt x="653469" y="232845"/>
                            <a:pt x="721070" y="165245"/>
                            <a:pt x="803692" y="112667"/>
                          </a:cubicBezTo>
                          <a:cubicBezTo>
                            <a:pt x="811203" y="112667"/>
                            <a:pt x="811203" y="97645"/>
                            <a:pt x="803692" y="97645"/>
                          </a:cubicBezTo>
                          <a:cubicBezTo>
                            <a:pt x="736092" y="105156"/>
                            <a:pt x="683514" y="135201"/>
                            <a:pt x="623425" y="165245"/>
                          </a:cubicBezTo>
                          <a:cubicBezTo>
                            <a:pt x="600891" y="180267"/>
                            <a:pt x="525780" y="247868"/>
                            <a:pt x="525780" y="277912"/>
                          </a:cubicBezTo>
                          <a:cubicBezTo>
                            <a:pt x="518269" y="210312"/>
                            <a:pt x="518269" y="150223"/>
                            <a:pt x="480713" y="90134"/>
                          </a:cubicBezTo>
                          <a:cubicBezTo>
                            <a:pt x="450669" y="45067"/>
                            <a:pt x="405602" y="7511"/>
                            <a:pt x="345512" y="0"/>
                          </a:cubicBezTo>
                          <a:cubicBezTo>
                            <a:pt x="338001" y="0"/>
                            <a:pt x="330490" y="7511"/>
                            <a:pt x="338001" y="15022"/>
                          </a:cubicBezTo>
                          <a:cubicBezTo>
                            <a:pt x="375557" y="52578"/>
                            <a:pt x="420624" y="120178"/>
                            <a:pt x="428135" y="187779"/>
                          </a:cubicBezTo>
                          <a:cubicBezTo>
                            <a:pt x="360535" y="45067"/>
                            <a:pt x="105156" y="30045"/>
                            <a:pt x="0" y="135201"/>
                          </a:cubicBezTo>
                          <a:cubicBezTo>
                            <a:pt x="0" y="135201"/>
                            <a:pt x="0" y="142712"/>
                            <a:pt x="0" y="142712"/>
                          </a:cubicBezTo>
                          <a:cubicBezTo>
                            <a:pt x="105156" y="135201"/>
                            <a:pt x="180268" y="172756"/>
                            <a:pt x="255379" y="240357"/>
                          </a:cubicBezTo>
                          <a:cubicBezTo>
                            <a:pt x="307957" y="292935"/>
                            <a:pt x="322979" y="368046"/>
                            <a:pt x="322979" y="435646"/>
                          </a:cubicBezTo>
                          <a:cubicBezTo>
                            <a:pt x="322979" y="443157"/>
                            <a:pt x="330490" y="435646"/>
                            <a:pt x="330490" y="435646"/>
                          </a:cubicBezTo>
                          <a:cubicBezTo>
                            <a:pt x="338001" y="285423"/>
                            <a:pt x="262890" y="187779"/>
                            <a:pt x="120178" y="135201"/>
                          </a:cubicBezTo>
                          <a:cubicBezTo>
                            <a:pt x="97645" y="127689"/>
                            <a:pt x="75111" y="127689"/>
                            <a:pt x="45067" y="127689"/>
                          </a:cubicBezTo>
                          <a:cubicBezTo>
                            <a:pt x="-15023" y="127689"/>
                            <a:pt x="67600" y="97645"/>
                            <a:pt x="75111" y="97645"/>
                          </a:cubicBezTo>
                          <a:cubicBezTo>
                            <a:pt x="105156" y="82623"/>
                            <a:pt x="142712" y="82623"/>
                            <a:pt x="172756" y="82623"/>
                          </a:cubicBezTo>
                          <a:cubicBezTo>
                            <a:pt x="277912" y="82623"/>
                            <a:pt x="360535" y="142712"/>
                            <a:pt x="413113" y="225334"/>
                          </a:cubicBezTo>
                          <a:cubicBezTo>
                            <a:pt x="413113" y="225334"/>
                            <a:pt x="413113" y="225334"/>
                            <a:pt x="413113" y="225334"/>
                          </a:cubicBezTo>
                          <a:cubicBezTo>
                            <a:pt x="413113" y="225334"/>
                            <a:pt x="420624" y="225334"/>
                            <a:pt x="420624" y="225334"/>
                          </a:cubicBezTo>
                          <a:cubicBezTo>
                            <a:pt x="428135" y="225334"/>
                            <a:pt x="428135" y="217823"/>
                            <a:pt x="428135" y="217823"/>
                          </a:cubicBezTo>
                          <a:cubicBezTo>
                            <a:pt x="428135" y="217823"/>
                            <a:pt x="428135" y="217823"/>
                            <a:pt x="428135" y="210312"/>
                          </a:cubicBezTo>
                          <a:cubicBezTo>
                            <a:pt x="450669" y="142712"/>
                            <a:pt x="413113" y="60089"/>
                            <a:pt x="360535" y="15022"/>
                          </a:cubicBezTo>
                          <a:cubicBezTo>
                            <a:pt x="480713" y="37556"/>
                            <a:pt x="495735" y="202801"/>
                            <a:pt x="510757" y="300446"/>
                          </a:cubicBezTo>
                          <a:cubicBezTo>
                            <a:pt x="510757" y="292935"/>
                            <a:pt x="525780" y="285423"/>
                            <a:pt x="525780" y="285423"/>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3" name="Freeform: Shape 392">
                      <a:extLst>
                        <a:ext uri="{FF2B5EF4-FFF2-40B4-BE49-F238E27FC236}">
                          <a16:creationId xmlns:a16="http://schemas.microsoft.com/office/drawing/2014/main" id="{A4548F57-3C4F-47DA-BD16-616B600FC6C0}"/>
                        </a:ext>
                      </a:extLst>
                    </p:cNvPr>
                    <p:cNvSpPr/>
                    <p:nvPr/>
                  </p:nvSpPr>
                  <p:spPr>
                    <a:xfrm>
                      <a:off x="8749495" y="1774583"/>
                      <a:ext cx="402015" cy="310003"/>
                    </a:xfrm>
                    <a:custGeom>
                      <a:avLst/>
                      <a:gdLst>
                        <a:gd name="connsiteX0" fmla="*/ 41481 w 402015"/>
                        <a:gd name="connsiteY0" fmla="*/ 229259 h 310003"/>
                        <a:gd name="connsiteX1" fmla="*/ 214237 w 402015"/>
                        <a:gd name="connsiteY1" fmla="*/ 48992 h 310003"/>
                        <a:gd name="connsiteX2" fmla="*/ 266815 w 402015"/>
                        <a:gd name="connsiteY2" fmla="*/ 33969 h 310003"/>
                        <a:gd name="connsiteX3" fmla="*/ 402015 w 402015"/>
                        <a:gd name="connsiteY3" fmla="*/ 3925 h 310003"/>
                        <a:gd name="connsiteX4" fmla="*/ 154148 w 402015"/>
                        <a:gd name="connsiteY4" fmla="*/ 33969 h 310003"/>
                        <a:gd name="connsiteX5" fmla="*/ 33969 w 402015"/>
                        <a:gd name="connsiteY5" fmla="*/ 139125 h 310003"/>
                        <a:gd name="connsiteX6" fmla="*/ 3925 w 402015"/>
                        <a:gd name="connsiteY6" fmla="*/ 304371 h 310003"/>
                        <a:gd name="connsiteX7" fmla="*/ 11436 w 402015"/>
                        <a:gd name="connsiteY7" fmla="*/ 304371 h 310003"/>
                        <a:gd name="connsiteX8" fmla="*/ 41481 w 402015"/>
                        <a:gd name="connsiteY8" fmla="*/ 229259 h 3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015" h="310003">
                          <a:moveTo>
                            <a:pt x="41481" y="229259"/>
                          </a:moveTo>
                          <a:cubicBezTo>
                            <a:pt x="71525" y="146637"/>
                            <a:pt x="116592" y="86547"/>
                            <a:pt x="214237" y="48992"/>
                          </a:cubicBezTo>
                          <a:cubicBezTo>
                            <a:pt x="229259" y="41481"/>
                            <a:pt x="244282" y="33969"/>
                            <a:pt x="266815" y="33969"/>
                          </a:cubicBezTo>
                          <a:cubicBezTo>
                            <a:pt x="311882" y="18947"/>
                            <a:pt x="356949" y="3925"/>
                            <a:pt x="402015" y="3925"/>
                          </a:cubicBezTo>
                          <a:cubicBezTo>
                            <a:pt x="319393" y="-3586"/>
                            <a:pt x="244282" y="-3586"/>
                            <a:pt x="154148" y="33969"/>
                          </a:cubicBezTo>
                          <a:cubicBezTo>
                            <a:pt x="109081" y="56503"/>
                            <a:pt x="56503" y="94059"/>
                            <a:pt x="33969" y="139125"/>
                          </a:cubicBezTo>
                          <a:cubicBezTo>
                            <a:pt x="-3586" y="191703"/>
                            <a:pt x="-3586" y="236770"/>
                            <a:pt x="3925" y="304371"/>
                          </a:cubicBezTo>
                          <a:cubicBezTo>
                            <a:pt x="3925" y="311882"/>
                            <a:pt x="3925" y="311882"/>
                            <a:pt x="11436" y="304371"/>
                          </a:cubicBezTo>
                          <a:cubicBezTo>
                            <a:pt x="18947" y="281837"/>
                            <a:pt x="26458" y="251793"/>
                            <a:pt x="41481" y="229259"/>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4" name="Freeform: Shape 393">
                      <a:extLst>
                        <a:ext uri="{FF2B5EF4-FFF2-40B4-BE49-F238E27FC236}">
                          <a16:creationId xmlns:a16="http://schemas.microsoft.com/office/drawing/2014/main" id="{793ADF25-03E5-4BD8-B61C-CC8E51CD0030}"/>
                        </a:ext>
                      </a:extLst>
                    </p:cNvPr>
                    <p:cNvSpPr/>
                    <p:nvPr/>
                  </p:nvSpPr>
                  <p:spPr>
                    <a:xfrm>
                      <a:off x="8475508" y="1675585"/>
                      <a:ext cx="495735" cy="313234"/>
                    </a:xfrm>
                    <a:custGeom>
                      <a:avLst/>
                      <a:gdLst>
                        <a:gd name="connsiteX0" fmla="*/ 45067 w 495735"/>
                        <a:gd name="connsiteY0" fmla="*/ 253145 h 313234"/>
                        <a:gd name="connsiteX1" fmla="*/ 82623 w 495735"/>
                        <a:gd name="connsiteY1" fmla="*/ 208079 h 313234"/>
                        <a:gd name="connsiteX2" fmla="*/ 225334 w 495735"/>
                        <a:gd name="connsiteY2" fmla="*/ 72878 h 313234"/>
                        <a:gd name="connsiteX3" fmla="*/ 398091 w 495735"/>
                        <a:gd name="connsiteY3" fmla="*/ 20300 h 313234"/>
                        <a:gd name="connsiteX4" fmla="*/ 495735 w 495735"/>
                        <a:gd name="connsiteY4" fmla="*/ 5278 h 313234"/>
                        <a:gd name="connsiteX5" fmla="*/ 0 w 495735"/>
                        <a:gd name="connsiteY5" fmla="*/ 313235 h 313234"/>
                        <a:gd name="connsiteX6" fmla="*/ 45067 w 495735"/>
                        <a:gd name="connsiteY6" fmla="*/ 253145 h 3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35" h="313234">
                          <a:moveTo>
                            <a:pt x="45067" y="253145"/>
                          </a:moveTo>
                          <a:cubicBezTo>
                            <a:pt x="60089" y="238123"/>
                            <a:pt x="67600" y="223101"/>
                            <a:pt x="82623" y="208079"/>
                          </a:cubicBezTo>
                          <a:cubicBezTo>
                            <a:pt x="120178" y="155501"/>
                            <a:pt x="165245" y="102923"/>
                            <a:pt x="225334" y="72878"/>
                          </a:cubicBezTo>
                          <a:cubicBezTo>
                            <a:pt x="277913" y="42833"/>
                            <a:pt x="338001" y="27811"/>
                            <a:pt x="398091" y="20300"/>
                          </a:cubicBezTo>
                          <a:cubicBezTo>
                            <a:pt x="428136" y="12789"/>
                            <a:pt x="465691" y="12789"/>
                            <a:pt x="495735" y="5278"/>
                          </a:cubicBezTo>
                          <a:cubicBezTo>
                            <a:pt x="277913" y="-24767"/>
                            <a:pt x="30045" y="72878"/>
                            <a:pt x="0" y="313235"/>
                          </a:cubicBezTo>
                          <a:cubicBezTo>
                            <a:pt x="7511" y="290701"/>
                            <a:pt x="30045" y="268168"/>
                            <a:pt x="45067" y="253145"/>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5" name="Freeform: Shape 394">
                      <a:extLst>
                        <a:ext uri="{FF2B5EF4-FFF2-40B4-BE49-F238E27FC236}">
                          <a16:creationId xmlns:a16="http://schemas.microsoft.com/office/drawing/2014/main" id="{627456EC-3581-4EF1-A67E-76AF69D66888}"/>
                        </a:ext>
                      </a:extLst>
                    </p:cNvPr>
                    <p:cNvSpPr/>
                    <p:nvPr/>
                  </p:nvSpPr>
                  <p:spPr>
                    <a:xfrm>
                      <a:off x="9493707" y="1448018"/>
                      <a:ext cx="176072" cy="405601"/>
                    </a:xfrm>
                    <a:custGeom>
                      <a:avLst/>
                      <a:gdLst>
                        <a:gd name="connsiteX0" fmla="*/ 63405 w 176072"/>
                        <a:gd name="connsiteY0" fmla="*/ 195290 h 405601"/>
                        <a:gd name="connsiteX1" fmla="*/ 176073 w 176072"/>
                        <a:gd name="connsiteY1" fmla="*/ 0 h 405601"/>
                        <a:gd name="connsiteX2" fmla="*/ 40872 w 176072"/>
                        <a:gd name="connsiteY2" fmla="*/ 405602 h 405601"/>
                        <a:gd name="connsiteX3" fmla="*/ 63405 w 176072"/>
                        <a:gd name="connsiteY3" fmla="*/ 195290 h 405601"/>
                      </a:gdLst>
                      <a:ahLst/>
                      <a:cxnLst>
                        <a:cxn ang="0">
                          <a:pos x="connsiteX0" y="connsiteY0"/>
                        </a:cxn>
                        <a:cxn ang="0">
                          <a:pos x="connsiteX1" y="connsiteY1"/>
                        </a:cxn>
                        <a:cxn ang="0">
                          <a:pos x="connsiteX2" y="connsiteY2"/>
                        </a:cxn>
                        <a:cxn ang="0">
                          <a:pos x="connsiteX3" y="connsiteY3"/>
                        </a:cxn>
                      </a:cxnLst>
                      <a:rect l="l" t="t" r="r" b="b"/>
                      <a:pathLst>
                        <a:path w="176072" h="405601">
                          <a:moveTo>
                            <a:pt x="63405" y="195290"/>
                          </a:moveTo>
                          <a:cubicBezTo>
                            <a:pt x="85939" y="127689"/>
                            <a:pt x="115983" y="52578"/>
                            <a:pt x="176073" y="0"/>
                          </a:cubicBezTo>
                          <a:cubicBezTo>
                            <a:pt x="33361" y="75111"/>
                            <a:pt x="-56773" y="255379"/>
                            <a:pt x="40872" y="405602"/>
                          </a:cubicBezTo>
                          <a:cubicBezTo>
                            <a:pt x="25850" y="338001"/>
                            <a:pt x="40872" y="262890"/>
                            <a:pt x="63405" y="195290"/>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6" name="Freeform: Shape 395">
                      <a:extLst>
                        <a:ext uri="{FF2B5EF4-FFF2-40B4-BE49-F238E27FC236}">
                          <a16:creationId xmlns:a16="http://schemas.microsoft.com/office/drawing/2014/main" id="{D2CE1AC5-7B43-4B7D-AF01-A50430081437}"/>
                        </a:ext>
                      </a:extLst>
                    </p:cNvPr>
                    <p:cNvSpPr/>
                    <p:nvPr/>
                  </p:nvSpPr>
                  <p:spPr>
                    <a:xfrm>
                      <a:off x="9692313" y="1571059"/>
                      <a:ext cx="615913" cy="297582"/>
                    </a:xfrm>
                    <a:custGeom>
                      <a:avLst/>
                      <a:gdLst>
                        <a:gd name="connsiteX0" fmla="*/ 615914 w 615913"/>
                        <a:gd name="connsiteY0" fmla="*/ 34692 h 297582"/>
                        <a:gd name="connsiteX1" fmla="*/ 608402 w 615913"/>
                        <a:gd name="connsiteY1" fmla="*/ 34692 h 297582"/>
                        <a:gd name="connsiteX2" fmla="*/ 210312 w 615913"/>
                        <a:gd name="connsiteY2" fmla="*/ 34692 h 297582"/>
                        <a:gd name="connsiteX3" fmla="*/ 0 w 615913"/>
                        <a:gd name="connsiteY3" fmla="*/ 297582 h 297582"/>
                        <a:gd name="connsiteX4" fmla="*/ 45067 w 615913"/>
                        <a:gd name="connsiteY4" fmla="*/ 245004 h 297582"/>
                        <a:gd name="connsiteX5" fmla="*/ 338001 w 615913"/>
                        <a:gd name="connsiteY5" fmla="*/ 42204 h 297582"/>
                        <a:gd name="connsiteX6" fmla="*/ 345512 w 615913"/>
                        <a:gd name="connsiteY6" fmla="*/ 42204 h 297582"/>
                        <a:gd name="connsiteX7" fmla="*/ 615914 w 615913"/>
                        <a:gd name="connsiteY7" fmla="*/ 34692 h 297582"/>
                        <a:gd name="connsiteX8" fmla="*/ 615914 w 615913"/>
                        <a:gd name="connsiteY8" fmla="*/ 34692 h 2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913" h="297582">
                          <a:moveTo>
                            <a:pt x="615914" y="34692"/>
                          </a:moveTo>
                          <a:cubicBezTo>
                            <a:pt x="615914" y="34692"/>
                            <a:pt x="608402" y="34692"/>
                            <a:pt x="608402" y="34692"/>
                          </a:cubicBezTo>
                          <a:cubicBezTo>
                            <a:pt x="480713" y="4648"/>
                            <a:pt x="338001" y="-25397"/>
                            <a:pt x="210312" y="34692"/>
                          </a:cubicBezTo>
                          <a:cubicBezTo>
                            <a:pt x="97645" y="87270"/>
                            <a:pt x="30044" y="177404"/>
                            <a:pt x="0" y="297582"/>
                          </a:cubicBezTo>
                          <a:cubicBezTo>
                            <a:pt x="15022" y="282560"/>
                            <a:pt x="30044" y="267538"/>
                            <a:pt x="45067" y="245004"/>
                          </a:cubicBezTo>
                          <a:cubicBezTo>
                            <a:pt x="120178" y="124826"/>
                            <a:pt x="217823" y="64737"/>
                            <a:pt x="338001" y="42204"/>
                          </a:cubicBezTo>
                          <a:cubicBezTo>
                            <a:pt x="338001" y="42204"/>
                            <a:pt x="338001" y="42204"/>
                            <a:pt x="345512" y="42204"/>
                          </a:cubicBezTo>
                          <a:cubicBezTo>
                            <a:pt x="428135" y="27181"/>
                            <a:pt x="525780" y="27181"/>
                            <a:pt x="615914" y="34692"/>
                          </a:cubicBezTo>
                          <a:cubicBezTo>
                            <a:pt x="615914" y="34692"/>
                            <a:pt x="615914" y="34692"/>
                            <a:pt x="615914" y="34692"/>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7" name="Freeform: Shape 396">
                      <a:extLst>
                        <a:ext uri="{FF2B5EF4-FFF2-40B4-BE49-F238E27FC236}">
                          <a16:creationId xmlns:a16="http://schemas.microsoft.com/office/drawing/2014/main" id="{E6DB7986-60DB-4EAA-88A2-E26F96277D14}"/>
                        </a:ext>
                      </a:extLst>
                    </p:cNvPr>
                    <p:cNvSpPr/>
                    <p:nvPr/>
                  </p:nvSpPr>
                  <p:spPr>
                    <a:xfrm>
                      <a:off x="9902625" y="2036075"/>
                      <a:ext cx="398090" cy="388391"/>
                    </a:xfrm>
                    <a:custGeom>
                      <a:avLst/>
                      <a:gdLst>
                        <a:gd name="connsiteX0" fmla="*/ 180268 w 398090"/>
                        <a:gd name="connsiteY0" fmla="*/ 87946 h 388391"/>
                        <a:gd name="connsiteX1" fmla="*/ 398091 w 398090"/>
                        <a:gd name="connsiteY1" fmla="*/ 388391 h 388391"/>
                        <a:gd name="connsiteX2" fmla="*/ 398091 w 398090"/>
                        <a:gd name="connsiteY2" fmla="*/ 380880 h 388391"/>
                        <a:gd name="connsiteX3" fmla="*/ 240357 w 398090"/>
                        <a:gd name="connsiteY3" fmla="*/ 72923 h 388391"/>
                        <a:gd name="connsiteX4" fmla="*/ 0 w 398090"/>
                        <a:gd name="connsiteY4" fmla="*/ 5323 h 388391"/>
                        <a:gd name="connsiteX5" fmla="*/ 180268 w 398090"/>
                        <a:gd name="connsiteY5" fmla="*/ 87946 h 38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090" h="388391">
                          <a:moveTo>
                            <a:pt x="180268" y="87946"/>
                          </a:moveTo>
                          <a:cubicBezTo>
                            <a:pt x="292935" y="155546"/>
                            <a:pt x="368046" y="268213"/>
                            <a:pt x="398091" y="388391"/>
                          </a:cubicBezTo>
                          <a:cubicBezTo>
                            <a:pt x="398091" y="388391"/>
                            <a:pt x="398091" y="380880"/>
                            <a:pt x="398091" y="380880"/>
                          </a:cubicBezTo>
                          <a:cubicBezTo>
                            <a:pt x="390580" y="253191"/>
                            <a:pt x="330490" y="155546"/>
                            <a:pt x="240357" y="72923"/>
                          </a:cubicBezTo>
                          <a:cubicBezTo>
                            <a:pt x="165245" y="5323"/>
                            <a:pt x="82622" y="-9699"/>
                            <a:pt x="0" y="5323"/>
                          </a:cubicBezTo>
                          <a:cubicBezTo>
                            <a:pt x="67600" y="20345"/>
                            <a:pt x="135201" y="57901"/>
                            <a:pt x="180268" y="8794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1" name="Graphic 2">
                    <a:extLst>
                      <a:ext uri="{FF2B5EF4-FFF2-40B4-BE49-F238E27FC236}">
                        <a16:creationId xmlns:a16="http://schemas.microsoft.com/office/drawing/2014/main" id="{3C6A90A9-0CB8-4825-B2D6-A7BF1EA56963}"/>
                      </a:ext>
                    </a:extLst>
                  </p:cNvPr>
                  <p:cNvGrpSpPr/>
                  <p:nvPr/>
                </p:nvGrpSpPr>
                <p:grpSpPr>
                  <a:xfrm>
                    <a:off x="7648457" y="3348337"/>
                    <a:ext cx="248692" cy="383068"/>
                    <a:chOff x="7648457" y="3348337"/>
                    <a:chExt cx="248692" cy="383068"/>
                  </a:xfrm>
                </p:grpSpPr>
                <p:grpSp>
                  <p:nvGrpSpPr>
                    <p:cNvPr id="385" name="Graphic 2">
                      <a:extLst>
                        <a:ext uri="{FF2B5EF4-FFF2-40B4-BE49-F238E27FC236}">
                          <a16:creationId xmlns:a16="http://schemas.microsoft.com/office/drawing/2014/main" id="{AA2E7515-9A0C-4F83-915E-E3435365F05E}"/>
                        </a:ext>
                      </a:extLst>
                    </p:cNvPr>
                    <p:cNvGrpSpPr/>
                    <p:nvPr/>
                  </p:nvGrpSpPr>
                  <p:grpSpPr>
                    <a:xfrm>
                      <a:off x="7648457" y="3348337"/>
                      <a:ext cx="248692" cy="383068"/>
                      <a:chOff x="7648457" y="3348337"/>
                      <a:chExt cx="248692" cy="383068"/>
                    </a:xfrm>
                  </p:grpSpPr>
                  <p:sp>
                    <p:nvSpPr>
                      <p:cNvPr id="389" name="Freeform: Shape 388">
                        <a:extLst>
                          <a:ext uri="{FF2B5EF4-FFF2-40B4-BE49-F238E27FC236}">
                            <a16:creationId xmlns:a16="http://schemas.microsoft.com/office/drawing/2014/main" id="{2645DF7F-DBE7-49D3-93C2-02C8B55C3CE5}"/>
                          </a:ext>
                        </a:extLst>
                      </p:cNvPr>
                      <p:cNvSpPr/>
                      <p:nvPr/>
                    </p:nvSpPr>
                    <p:spPr>
                      <a:xfrm>
                        <a:off x="7659773" y="3353226"/>
                        <a:ext cx="229865" cy="363156"/>
                      </a:xfrm>
                      <a:custGeom>
                        <a:avLst/>
                        <a:gdLst>
                          <a:gd name="connsiteX0" fmla="*/ 229866 w 229865"/>
                          <a:gd name="connsiteY0" fmla="*/ 70222 h 363156"/>
                          <a:gd name="connsiteX1" fmla="*/ 79643 w 229865"/>
                          <a:gd name="connsiteY1" fmla="*/ 17644 h 363156"/>
                          <a:gd name="connsiteX2" fmla="*/ 139732 w 229865"/>
                          <a:gd name="connsiteY2" fmla="*/ 363156 h 363156"/>
                          <a:gd name="connsiteX3" fmla="*/ 229866 w 229865"/>
                          <a:gd name="connsiteY3" fmla="*/ 70222 h 363156"/>
                        </a:gdLst>
                        <a:ahLst/>
                        <a:cxnLst>
                          <a:cxn ang="0">
                            <a:pos x="connsiteX0" y="connsiteY0"/>
                          </a:cxn>
                          <a:cxn ang="0">
                            <a:pos x="connsiteX1" y="connsiteY1"/>
                          </a:cxn>
                          <a:cxn ang="0">
                            <a:pos x="connsiteX2" y="connsiteY2"/>
                          </a:cxn>
                          <a:cxn ang="0">
                            <a:pos x="connsiteX3" y="connsiteY3"/>
                          </a:cxn>
                        </a:cxnLst>
                        <a:rect l="l" t="t" r="r" b="b"/>
                        <a:pathLst>
                          <a:path w="229865" h="363156">
                            <a:moveTo>
                              <a:pt x="229866" y="70222"/>
                            </a:moveTo>
                            <a:cubicBezTo>
                              <a:pt x="229866" y="70222"/>
                              <a:pt x="169777" y="-42445"/>
                              <a:pt x="79643" y="17644"/>
                            </a:cubicBezTo>
                            <a:cubicBezTo>
                              <a:pt x="-48046" y="107778"/>
                              <a:pt x="-18002" y="355645"/>
                              <a:pt x="139732" y="363156"/>
                            </a:cubicBezTo>
                            <a:cubicBezTo>
                              <a:pt x="229866" y="92755"/>
                              <a:pt x="229866" y="70222"/>
                              <a:pt x="229866" y="7022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0" name="Freeform: Shape 389">
                        <a:extLst>
                          <a:ext uri="{FF2B5EF4-FFF2-40B4-BE49-F238E27FC236}">
                            <a16:creationId xmlns:a16="http://schemas.microsoft.com/office/drawing/2014/main" id="{FCC1192E-A320-4530-9FE5-7C0262BB1E7A}"/>
                          </a:ext>
                        </a:extLst>
                      </p:cNvPr>
                      <p:cNvSpPr/>
                      <p:nvPr/>
                    </p:nvSpPr>
                    <p:spPr>
                      <a:xfrm>
                        <a:off x="7648457" y="3348337"/>
                        <a:ext cx="248692" cy="383068"/>
                      </a:xfrm>
                      <a:custGeom>
                        <a:avLst/>
                        <a:gdLst>
                          <a:gd name="connsiteX0" fmla="*/ 151048 w 248692"/>
                          <a:gd name="connsiteY0" fmla="*/ 383068 h 383068"/>
                          <a:gd name="connsiteX1" fmla="*/ 151048 w 248692"/>
                          <a:gd name="connsiteY1" fmla="*/ 383068 h 383068"/>
                          <a:gd name="connsiteX2" fmla="*/ 8336 w 248692"/>
                          <a:gd name="connsiteY2" fmla="*/ 255379 h 383068"/>
                          <a:gd name="connsiteX3" fmla="*/ 83448 w 248692"/>
                          <a:gd name="connsiteY3" fmla="*/ 22533 h 383068"/>
                          <a:gd name="connsiteX4" fmla="*/ 143537 w 248692"/>
                          <a:gd name="connsiteY4" fmla="*/ 0 h 383068"/>
                          <a:gd name="connsiteX5" fmla="*/ 248693 w 248692"/>
                          <a:gd name="connsiteY5" fmla="*/ 75111 h 383068"/>
                          <a:gd name="connsiteX6" fmla="*/ 248693 w 248692"/>
                          <a:gd name="connsiteY6" fmla="*/ 75111 h 383068"/>
                          <a:gd name="connsiteX7" fmla="*/ 151048 w 248692"/>
                          <a:gd name="connsiteY7" fmla="*/ 383068 h 383068"/>
                          <a:gd name="connsiteX8" fmla="*/ 151048 w 248692"/>
                          <a:gd name="connsiteY8" fmla="*/ 383068 h 383068"/>
                          <a:gd name="connsiteX9" fmla="*/ 143537 w 248692"/>
                          <a:gd name="connsiteY9" fmla="*/ 15022 h 383068"/>
                          <a:gd name="connsiteX10" fmla="*/ 90959 w 248692"/>
                          <a:gd name="connsiteY10" fmla="*/ 30045 h 383068"/>
                          <a:gd name="connsiteX11" fmla="*/ 23359 w 248692"/>
                          <a:gd name="connsiteY11" fmla="*/ 247868 h 383068"/>
                          <a:gd name="connsiteX12" fmla="*/ 143537 w 248692"/>
                          <a:gd name="connsiteY12" fmla="*/ 360535 h 383068"/>
                          <a:gd name="connsiteX13" fmla="*/ 233670 w 248692"/>
                          <a:gd name="connsiteY13" fmla="*/ 75111 h 383068"/>
                          <a:gd name="connsiteX14" fmla="*/ 143537 w 248692"/>
                          <a:gd name="connsiteY14" fmla="*/ 15022 h 38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692" h="383068">
                            <a:moveTo>
                              <a:pt x="151048" y="383068"/>
                            </a:moveTo>
                            <a:cubicBezTo>
                              <a:pt x="151048" y="383068"/>
                              <a:pt x="151048" y="383068"/>
                              <a:pt x="151048" y="383068"/>
                            </a:cubicBezTo>
                            <a:cubicBezTo>
                              <a:pt x="83448" y="383068"/>
                              <a:pt x="30870" y="330490"/>
                              <a:pt x="8336" y="255379"/>
                            </a:cubicBezTo>
                            <a:cubicBezTo>
                              <a:pt x="-14197" y="180267"/>
                              <a:pt x="8336" y="75111"/>
                              <a:pt x="83448" y="22533"/>
                            </a:cubicBezTo>
                            <a:cubicBezTo>
                              <a:pt x="105981" y="7511"/>
                              <a:pt x="121003" y="0"/>
                              <a:pt x="143537" y="0"/>
                            </a:cubicBezTo>
                            <a:cubicBezTo>
                              <a:pt x="211137" y="0"/>
                              <a:pt x="248693" y="67600"/>
                              <a:pt x="248693" y="75111"/>
                            </a:cubicBezTo>
                            <a:cubicBezTo>
                              <a:pt x="248693" y="75111"/>
                              <a:pt x="248693" y="75111"/>
                              <a:pt x="248693" y="75111"/>
                            </a:cubicBezTo>
                            <a:cubicBezTo>
                              <a:pt x="248693" y="82623"/>
                              <a:pt x="248693" y="112667"/>
                              <a:pt x="151048" y="383068"/>
                            </a:cubicBezTo>
                            <a:cubicBezTo>
                              <a:pt x="151048" y="375557"/>
                              <a:pt x="151048" y="383068"/>
                              <a:pt x="151048" y="383068"/>
                            </a:cubicBezTo>
                            <a:close/>
                            <a:moveTo>
                              <a:pt x="143537" y="15022"/>
                            </a:moveTo>
                            <a:cubicBezTo>
                              <a:pt x="128514" y="15022"/>
                              <a:pt x="105981" y="22533"/>
                              <a:pt x="90959" y="30045"/>
                            </a:cubicBezTo>
                            <a:cubicBezTo>
                              <a:pt x="15847" y="75111"/>
                              <a:pt x="825" y="172756"/>
                              <a:pt x="23359" y="247868"/>
                            </a:cubicBezTo>
                            <a:cubicBezTo>
                              <a:pt x="38381" y="315468"/>
                              <a:pt x="83448" y="353024"/>
                              <a:pt x="143537" y="360535"/>
                            </a:cubicBezTo>
                            <a:cubicBezTo>
                              <a:pt x="218648" y="135201"/>
                              <a:pt x="233670" y="82623"/>
                              <a:pt x="233670" y="75111"/>
                            </a:cubicBezTo>
                            <a:cubicBezTo>
                              <a:pt x="226159" y="67600"/>
                              <a:pt x="196115" y="15022"/>
                              <a:pt x="143537" y="1502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86" name="Graphic 2">
                      <a:extLst>
                        <a:ext uri="{FF2B5EF4-FFF2-40B4-BE49-F238E27FC236}">
                          <a16:creationId xmlns:a16="http://schemas.microsoft.com/office/drawing/2014/main" id="{45A7988D-C26B-4706-B502-9F7B2A8C455A}"/>
                        </a:ext>
                      </a:extLst>
                    </p:cNvPr>
                    <p:cNvGrpSpPr/>
                    <p:nvPr/>
                  </p:nvGrpSpPr>
                  <p:grpSpPr>
                    <a:xfrm>
                      <a:off x="7705731" y="3415937"/>
                      <a:ext cx="141799" cy="252847"/>
                      <a:chOff x="7705731" y="3415937"/>
                      <a:chExt cx="141799" cy="252847"/>
                    </a:xfrm>
                  </p:grpSpPr>
                  <p:sp>
                    <p:nvSpPr>
                      <p:cNvPr id="387" name="Freeform: Shape 386">
                        <a:extLst>
                          <a:ext uri="{FF2B5EF4-FFF2-40B4-BE49-F238E27FC236}">
                            <a16:creationId xmlns:a16="http://schemas.microsoft.com/office/drawing/2014/main" id="{3EBB3974-4CCB-4B18-AE8B-AB92210994D9}"/>
                          </a:ext>
                        </a:extLst>
                      </p:cNvPr>
                      <p:cNvSpPr/>
                      <p:nvPr/>
                    </p:nvSpPr>
                    <p:spPr>
                      <a:xfrm>
                        <a:off x="7705731" y="3415937"/>
                        <a:ext cx="139342" cy="252847"/>
                      </a:xfrm>
                      <a:custGeom>
                        <a:avLst/>
                        <a:gdLst>
                          <a:gd name="connsiteX0" fmla="*/ 116307 w 139342"/>
                          <a:gd name="connsiteY0" fmla="*/ 75111 h 252847"/>
                          <a:gd name="connsiteX1" fmla="*/ 71240 w 139342"/>
                          <a:gd name="connsiteY1" fmla="*/ 0 h 252847"/>
                          <a:gd name="connsiteX2" fmla="*/ 33685 w 139342"/>
                          <a:gd name="connsiteY2" fmla="*/ 217823 h 252847"/>
                          <a:gd name="connsiteX3" fmla="*/ 123819 w 139342"/>
                          <a:gd name="connsiteY3" fmla="*/ 165245 h 252847"/>
                          <a:gd name="connsiteX4" fmla="*/ 116307 w 139342"/>
                          <a:gd name="connsiteY4" fmla="*/ 75111 h 252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2" h="252847">
                            <a:moveTo>
                              <a:pt x="116307" y="75111"/>
                            </a:moveTo>
                            <a:cubicBezTo>
                              <a:pt x="116307" y="75111"/>
                              <a:pt x="116307" y="7511"/>
                              <a:pt x="71240" y="0"/>
                            </a:cubicBezTo>
                            <a:cubicBezTo>
                              <a:pt x="26174" y="0"/>
                              <a:pt x="-41427" y="135201"/>
                              <a:pt x="33685" y="217823"/>
                            </a:cubicBezTo>
                            <a:cubicBezTo>
                              <a:pt x="108796" y="300446"/>
                              <a:pt x="168885" y="217823"/>
                              <a:pt x="123819" y="165245"/>
                            </a:cubicBezTo>
                            <a:cubicBezTo>
                              <a:pt x="78752" y="112667"/>
                              <a:pt x="78752" y="90134"/>
                              <a:pt x="116307" y="75111"/>
                            </a:cubicBezTo>
                            <a:close/>
                          </a:path>
                        </a:pathLst>
                      </a:custGeom>
                      <a:solidFill>
                        <a:srgbClr val="D46428"/>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8" name="Freeform: Shape 387">
                        <a:extLst>
                          <a:ext uri="{FF2B5EF4-FFF2-40B4-BE49-F238E27FC236}">
                            <a16:creationId xmlns:a16="http://schemas.microsoft.com/office/drawing/2014/main" id="{D7C46FFE-7E06-4A35-8FE6-B9442785AF7C}"/>
                          </a:ext>
                        </a:extLst>
                      </p:cNvPr>
                      <p:cNvSpPr/>
                      <p:nvPr/>
                    </p:nvSpPr>
                    <p:spPr>
                      <a:xfrm>
                        <a:off x="7738578" y="3423448"/>
                        <a:ext cx="108952" cy="225334"/>
                      </a:xfrm>
                      <a:custGeom>
                        <a:avLst/>
                        <a:gdLst>
                          <a:gd name="connsiteX0" fmla="*/ 90971 w 108952"/>
                          <a:gd name="connsiteY0" fmla="*/ 165245 h 225334"/>
                          <a:gd name="connsiteX1" fmla="*/ 83460 w 108952"/>
                          <a:gd name="connsiteY1" fmla="*/ 67600 h 225334"/>
                          <a:gd name="connsiteX2" fmla="*/ 53416 w 108952"/>
                          <a:gd name="connsiteY2" fmla="*/ 0 h 225334"/>
                          <a:gd name="connsiteX3" fmla="*/ 838 w 108952"/>
                          <a:gd name="connsiteY3" fmla="*/ 127689 h 225334"/>
                          <a:gd name="connsiteX4" fmla="*/ 98483 w 108952"/>
                          <a:gd name="connsiteY4" fmla="*/ 225334 h 225334"/>
                          <a:gd name="connsiteX5" fmla="*/ 90971 w 108952"/>
                          <a:gd name="connsiteY5" fmla="*/ 165245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52" h="225334">
                            <a:moveTo>
                              <a:pt x="90971" y="165245"/>
                            </a:moveTo>
                            <a:cubicBezTo>
                              <a:pt x="45905" y="112667"/>
                              <a:pt x="45905" y="82623"/>
                              <a:pt x="83460" y="67600"/>
                            </a:cubicBezTo>
                            <a:cubicBezTo>
                              <a:pt x="83460" y="67600"/>
                              <a:pt x="83460" y="22533"/>
                              <a:pt x="53416" y="0"/>
                            </a:cubicBezTo>
                            <a:cubicBezTo>
                              <a:pt x="38393" y="7511"/>
                              <a:pt x="-6673" y="45067"/>
                              <a:pt x="838" y="127689"/>
                            </a:cubicBezTo>
                            <a:cubicBezTo>
                              <a:pt x="8349" y="202801"/>
                              <a:pt x="60927" y="225334"/>
                              <a:pt x="98483" y="225334"/>
                            </a:cubicBezTo>
                            <a:cubicBezTo>
                              <a:pt x="113505" y="210312"/>
                              <a:pt x="113505" y="180267"/>
                              <a:pt x="90971" y="165245"/>
                            </a:cubicBezTo>
                            <a:close/>
                          </a:path>
                        </a:pathLst>
                      </a:custGeom>
                      <a:solidFill>
                        <a:srgbClr val="BE4E1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22" name="Graphic 2">
                    <a:extLst>
                      <a:ext uri="{FF2B5EF4-FFF2-40B4-BE49-F238E27FC236}">
                        <a16:creationId xmlns:a16="http://schemas.microsoft.com/office/drawing/2014/main" id="{39BEC95E-A630-4491-9856-4944DB61AF4C}"/>
                      </a:ext>
                    </a:extLst>
                  </p:cNvPr>
                  <p:cNvGrpSpPr/>
                  <p:nvPr/>
                </p:nvGrpSpPr>
                <p:grpSpPr>
                  <a:xfrm>
                    <a:off x="7712668" y="2792512"/>
                    <a:ext cx="2113214" cy="1780140"/>
                    <a:chOff x="7712668" y="2792512"/>
                    <a:chExt cx="2113214" cy="1780140"/>
                  </a:xfrm>
                </p:grpSpPr>
                <p:sp>
                  <p:nvSpPr>
                    <p:cNvPr id="383" name="Freeform: Shape 382">
                      <a:extLst>
                        <a:ext uri="{FF2B5EF4-FFF2-40B4-BE49-F238E27FC236}">
                          <a16:creationId xmlns:a16="http://schemas.microsoft.com/office/drawing/2014/main" id="{2B8E1E66-2EA7-47BC-B6F2-C15A7F4E8292}"/>
                        </a:ext>
                      </a:extLst>
                    </p:cNvPr>
                    <p:cNvSpPr/>
                    <p:nvPr/>
                  </p:nvSpPr>
                  <p:spPr>
                    <a:xfrm>
                      <a:off x="7712668" y="2800023"/>
                      <a:ext cx="2099209" cy="1758852"/>
                    </a:xfrm>
                    <a:custGeom>
                      <a:avLst/>
                      <a:gdLst>
                        <a:gd name="connsiteX0" fmla="*/ 304660 w 2099209"/>
                        <a:gd name="connsiteY0" fmla="*/ 120178 h 1758852"/>
                        <a:gd name="connsiteX1" fmla="*/ 597595 w 2099209"/>
                        <a:gd name="connsiteY1" fmla="*/ 0 h 1758852"/>
                        <a:gd name="connsiteX2" fmla="*/ 545017 w 2099209"/>
                        <a:gd name="connsiteY2" fmla="*/ 112667 h 1758852"/>
                        <a:gd name="connsiteX3" fmla="*/ 680217 w 2099209"/>
                        <a:gd name="connsiteY3" fmla="*/ 22534 h 1758852"/>
                        <a:gd name="connsiteX4" fmla="*/ 777862 w 2099209"/>
                        <a:gd name="connsiteY4" fmla="*/ 240357 h 1758852"/>
                        <a:gd name="connsiteX5" fmla="*/ 755329 w 2099209"/>
                        <a:gd name="connsiteY5" fmla="*/ 45067 h 1758852"/>
                        <a:gd name="connsiteX6" fmla="*/ 1130886 w 2099209"/>
                        <a:gd name="connsiteY6" fmla="*/ 465691 h 1758852"/>
                        <a:gd name="connsiteX7" fmla="*/ 1115864 w 2099209"/>
                        <a:gd name="connsiteY7" fmla="*/ 150223 h 1758852"/>
                        <a:gd name="connsiteX8" fmla="*/ 1468887 w 2099209"/>
                        <a:gd name="connsiteY8" fmla="*/ 495735 h 1758852"/>
                        <a:gd name="connsiteX9" fmla="*/ 1393776 w 2099209"/>
                        <a:gd name="connsiteY9" fmla="*/ 292935 h 1758852"/>
                        <a:gd name="connsiteX10" fmla="*/ 1656666 w 2099209"/>
                        <a:gd name="connsiteY10" fmla="*/ 803692 h 1758852"/>
                        <a:gd name="connsiteX11" fmla="*/ 1829422 w 2099209"/>
                        <a:gd name="connsiteY11" fmla="*/ 443158 h 1758852"/>
                        <a:gd name="connsiteX12" fmla="*/ 1806889 w 2099209"/>
                        <a:gd name="connsiteY12" fmla="*/ 1179249 h 1758852"/>
                        <a:gd name="connsiteX13" fmla="*/ 2024712 w 2099209"/>
                        <a:gd name="connsiteY13" fmla="*/ 1044049 h 1758852"/>
                        <a:gd name="connsiteX14" fmla="*/ 2069779 w 2099209"/>
                        <a:gd name="connsiteY14" fmla="*/ 1314450 h 1758852"/>
                        <a:gd name="connsiteX15" fmla="*/ 1761822 w 2099209"/>
                        <a:gd name="connsiteY15" fmla="*/ 1382050 h 1758852"/>
                        <a:gd name="connsiteX16" fmla="*/ 424838 w 2099209"/>
                        <a:gd name="connsiteY16" fmla="*/ 1637429 h 1758852"/>
                        <a:gd name="connsiteX17" fmla="*/ 139415 w 2099209"/>
                        <a:gd name="connsiteY17" fmla="*/ 608403 h 1758852"/>
                        <a:gd name="connsiteX18" fmla="*/ 304660 w 2099209"/>
                        <a:gd name="connsiteY18" fmla="*/ 120178 h 17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209" h="1758852">
                          <a:moveTo>
                            <a:pt x="304660" y="120178"/>
                          </a:moveTo>
                          <a:cubicBezTo>
                            <a:pt x="439860" y="120178"/>
                            <a:pt x="597595" y="0"/>
                            <a:pt x="597595" y="0"/>
                          </a:cubicBezTo>
                          <a:lnTo>
                            <a:pt x="545017" y="112667"/>
                          </a:lnTo>
                          <a:cubicBezTo>
                            <a:pt x="545017" y="112667"/>
                            <a:pt x="567550" y="157734"/>
                            <a:pt x="680217" y="22534"/>
                          </a:cubicBezTo>
                          <a:cubicBezTo>
                            <a:pt x="657684" y="210312"/>
                            <a:pt x="777862" y="240357"/>
                            <a:pt x="777862" y="240357"/>
                          </a:cubicBezTo>
                          <a:cubicBezTo>
                            <a:pt x="777862" y="240357"/>
                            <a:pt x="755329" y="225334"/>
                            <a:pt x="755329" y="45067"/>
                          </a:cubicBezTo>
                          <a:cubicBezTo>
                            <a:pt x="785373" y="413113"/>
                            <a:pt x="1130886" y="465691"/>
                            <a:pt x="1130886" y="465691"/>
                          </a:cubicBezTo>
                          <a:cubicBezTo>
                            <a:pt x="1130886" y="465691"/>
                            <a:pt x="1078308" y="345513"/>
                            <a:pt x="1115864" y="150223"/>
                          </a:cubicBezTo>
                          <a:cubicBezTo>
                            <a:pt x="1168441" y="435646"/>
                            <a:pt x="1468887" y="495735"/>
                            <a:pt x="1468887" y="495735"/>
                          </a:cubicBezTo>
                          <a:cubicBezTo>
                            <a:pt x="1468887" y="495735"/>
                            <a:pt x="1431331" y="443158"/>
                            <a:pt x="1393776" y="292935"/>
                          </a:cubicBezTo>
                          <a:cubicBezTo>
                            <a:pt x="1656666" y="480713"/>
                            <a:pt x="1656666" y="803692"/>
                            <a:pt x="1656666" y="803692"/>
                          </a:cubicBezTo>
                          <a:cubicBezTo>
                            <a:pt x="1656666" y="803692"/>
                            <a:pt x="1814400" y="638447"/>
                            <a:pt x="1829422" y="443158"/>
                          </a:cubicBezTo>
                          <a:cubicBezTo>
                            <a:pt x="1964622" y="736092"/>
                            <a:pt x="1806889" y="1179249"/>
                            <a:pt x="1806889" y="1179249"/>
                          </a:cubicBezTo>
                          <a:cubicBezTo>
                            <a:pt x="1806889" y="1179249"/>
                            <a:pt x="1889511" y="991471"/>
                            <a:pt x="2024712" y="1044049"/>
                          </a:cubicBezTo>
                          <a:cubicBezTo>
                            <a:pt x="2159912" y="1096627"/>
                            <a:pt x="2069779" y="1314450"/>
                            <a:pt x="2069779" y="1314450"/>
                          </a:cubicBezTo>
                          <a:cubicBezTo>
                            <a:pt x="1964622" y="1449650"/>
                            <a:pt x="1806889" y="1472184"/>
                            <a:pt x="1761822" y="1382050"/>
                          </a:cubicBezTo>
                          <a:cubicBezTo>
                            <a:pt x="1664177" y="1667474"/>
                            <a:pt x="980663" y="1915341"/>
                            <a:pt x="424838" y="1637429"/>
                          </a:cubicBezTo>
                          <a:cubicBezTo>
                            <a:pt x="-206098" y="1329472"/>
                            <a:pt x="19237" y="863781"/>
                            <a:pt x="139415" y="608403"/>
                          </a:cubicBezTo>
                          <a:cubicBezTo>
                            <a:pt x="252082" y="428135"/>
                            <a:pt x="169459" y="225334"/>
                            <a:pt x="304660" y="120178"/>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4" name="Freeform: Shape 383">
                      <a:extLst>
                        <a:ext uri="{FF2B5EF4-FFF2-40B4-BE49-F238E27FC236}">
                          <a16:creationId xmlns:a16="http://schemas.microsoft.com/office/drawing/2014/main" id="{F03564CA-4F39-40AF-AB3A-23466495D53F}"/>
                        </a:ext>
                      </a:extLst>
                    </p:cNvPr>
                    <p:cNvSpPr/>
                    <p:nvPr/>
                  </p:nvSpPr>
                  <p:spPr>
                    <a:xfrm>
                      <a:off x="7720004" y="2792512"/>
                      <a:ext cx="2105878" cy="1780140"/>
                    </a:xfrm>
                    <a:custGeom>
                      <a:avLst/>
                      <a:gdLst>
                        <a:gd name="connsiteX0" fmla="*/ 958305 w 2105878"/>
                        <a:gd name="connsiteY0" fmla="*/ 1780141 h 1780140"/>
                        <a:gd name="connsiteX1" fmla="*/ 432525 w 2105878"/>
                        <a:gd name="connsiteY1" fmla="*/ 1659962 h 1780140"/>
                        <a:gd name="connsiteX2" fmla="*/ 26923 w 2105878"/>
                        <a:gd name="connsiteY2" fmla="*/ 1261872 h 1780140"/>
                        <a:gd name="connsiteX3" fmla="*/ 139590 w 2105878"/>
                        <a:gd name="connsiteY3" fmla="*/ 623425 h 1780140"/>
                        <a:gd name="connsiteX4" fmla="*/ 199680 w 2105878"/>
                        <a:gd name="connsiteY4" fmla="*/ 375557 h 1780140"/>
                        <a:gd name="connsiteX5" fmla="*/ 297324 w 2105878"/>
                        <a:gd name="connsiteY5" fmla="*/ 120178 h 1780140"/>
                        <a:gd name="connsiteX6" fmla="*/ 304835 w 2105878"/>
                        <a:gd name="connsiteY6" fmla="*/ 120178 h 1780140"/>
                        <a:gd name="connsiteX7" fmla="*/ 590259 w 2105878"/>
                        <a:gd name="connsiteY7" fmla="*/ 0 h 1780140"/>
                        <a:gd name="connsiteX8" fmla="*/ 597770 w 2105878"/>
                        <a:gd name="connsiteY8" fmla="*/ 0 h 1780140"/>
                        <a:gd name="connsiteX9" fmla="*/ 597770 w 2105878"/>
                        <a:gd name="connsiteY9" fmla="*/ 7511 h 1780140"/>
                        <a:gd name="connsiteX10" fmla="*/ 545192 w 2105878"/>
                        <a:gd name="connsiteY10" fmla="*/ 120178 h 1780140"/>
                        <a:gd name="connsiteX11" fmla="*/ 665370 w 2105878"/>
                        <a:gd name="connsiteY11" fmla="*/ 30045 h 1780140"/>
                        <a:gd name="connsiteX12" fmla="*/ 672881 w 2105878"/>
                        <a:gd name="connsiteY12" fmla="*/ 30045 h 1780140"/>
                        <a:gd name="connsiteX13" fmla="*/ 680393 w 2105878"/>
                        <a:gd name="connsiteY13" fmla="*/ 37556 h 1780140"/>
                        <a:gd name="connsiteX14" fmla="*/ 755504 w 2105878"/>
                        <a:gd name="connsiteY14" fmla="*/ 240356 h 1780140"/>
                        <a:gd name="connsiteX15" fmla="*/ 740482 w 2105878"/>
                        <a:gd name="connsiteY15" fmla="*/ 60089 h 1780140"/>
                        <a:gd name="connsiteX16" fmla="*/ 747993 w 2105878"/>
                        <a:gd name="connsiteY16" fmla="*/ 52578 h 1780140"/>
                        <a:gd name="connsiteX17" fmla="*/ 747993 w 2105878"/>
                        <a:gd name="connsiteY17" fmla="*/ 52578 h 1780140"/>
                        <a:gd name="connsiteX18" fmla="*/ 755504 w 2105878"/>
                        <a:gd name="connsiteY18" fmla="*/ 60089 h 1780140"/>
                        <a:gd name="connsiteX19" fmla="*/ 1116039 w 2105878"/>
                        <a:gd name="connsiteY19" fmla="*/ 473202 h 1780140"/>
                        <a:gd name="connsiteX20" fmla="*/ 1108528 w 2105878"/>
                        <a:gd name="connsiteY20" fmla="*/ 165245 h 1780140"/>
                        <a:gd name="connsiteX21" fmla="*/ 1116039 w 2105878"/>
                        <a:gd name="connsiteY21" fmla="*/ 157734 h 1780140"/>
                        <a:gd name="connsiteX22" fmla="*/ 1116039 w 2105878"/>
                        <a:gd name="connsiteY22" fmla="*/ 157734 h 1780140"/>
                        <a:gd name="connsiteX23" fmla="*/ 1123550 w 2105878"/>
                        <a:gd name="connsiteY23" fmla="*/ 165245 h 1780140"/>
                        <a:gd name="connsiteX24" fmla="*/ 1454040 w 2105878"/>
                        <a:gd name="connsiteY24" fmla="*/ 495735 h 1780140"/>
                        <a:gd name="connsiteX25" fmla="*/ 1386440 w 2105878"/>
                        <a:gd name="connsiteY25" fmla="*/ 307957 h 1780140"/>
                        <a:gd name="connsiteX26" fmla="*/ 1386440 w 2105878"/>
                        <a:gd name="connsiteY26" fmla="*/ 300446 h 1780140"/>
                        <a:gd name="connsiteX27" fmla="*/ 1393951 w 2105878"/>
                        <a:gd name="connsiteY27" fmla="*/ 300446 h 1780140"/>
                        <a:gd name="connsiteX28" fmla="*/ 1656841 w 2105878"/>
                        <a:gd name="connsiteY28" fmla="*/ 803692 h 1780140"/>
                        <a:gd name="connsiteX29" fmla="*/ 1814575 w 2105878"/>
                        <a:gd name="connsiteY29" fmla="*/ 465691 h 1780140"/>
                        <a:gd name="connsiteX30" fmla="*/ 1822087 w 2105878"/>
                        <a:gd name="connsiteY30" fmla="*/ 458180 h 1780140"/>
                        <a:gd name="connsiteX31" fmla="*/ 1829598 w 2105878"/>
                        <a:gd name="connsiteY31" fmla="*/ 465691 h 1780140"/>
                        <a:gd name="connsiteX32" fmla="*/ 1874664 w 2105878"/>
                        <a:gd name="connsiteY32" fmla="*/ 953915 h 1780140"/>
                        <a:gd name="connsiteX33" fmla="*/ 1829598 w 2105878"/>
                        <a:gd name="connsiteY33" fmla="*/ 1149205 h 1780140"/>
                        <a:gd name="connsiteX34" fmla="*/ 1979820 w 2105878"/>
                        <a:gd name="connsiteY34" fmla="*/ 1059071 h 1780140"/>
                        <a:gd name="connsiteX35" fmla="*/ 2024887 w 2105878"/>
                        <a:gd name="connsiteY35" fmla="*/ 1066582 h 1780140"/>
                        <a:gd name="connsiteX36" fmla="*/ 2092488 w 2105878"/>
                        <a:gd name="connsiteY36" fmla="*/ 1126671 h 1780140"/>
                        <a:gd name="connsiteX37" fmla="*/ 2069954 w 2105878"/>
                        <a:gd name="connsiteY37" fmla="*/ 1344494 h 1780140"/>
                        <a:gd name="connsiteX38" fmla="*/ 2069954 w 2105878"/>
                        <a:gd name="connsiteY38" fmla="*/ 1344494 h 1780140"/>
                        <a:gd name="connsiteX39" fmla="*/ 1852131 w 2105878"/>
                        <a:gd name="connsiteY39" fmla="*/ 1464673 h 1780140"/>
                        <a:gd name="connsiteX40" fmla="*/ 1754486 w 2105878"/>
                        <a:gd name="connsiteY40" fmla="*/ 1419606 h 1780140"/>
                        <a:gd name="connsiteX41" fmla="*/ 958305 w 2105878"/>
                        <a:gd name="connsiteY41" fmla="*/ 1780141 h 1780140"/>
                        <a:gd name="connsiteX42" fmla="*/ 304835 w 2105878"/>
                        <a:gd name="connsiteY42" fmla="*/ 135201 h 1780140"/>
                        <a:gd name="connsiteX43" fmla="*/ 214702 w 2105878"/>
                        <a:gd name="connsiteY43" fmla="*/ 375557 h 1780140"/>
                        <a:gd name="connsiteX44" fmla="*/ 154612 w 2105878"/>
                        <a:gd name="connsiteY44" fmla="*/ 630936 h 1780140"/>
                        <a:gd name="connsiteX45" fmla="*/ 41945 w 2105878"/>
                        <a:gd name="connsiteY45" fmla="*/ 1261872 h 1780140"/>
                        <a:gd name="connsiteX46" fmla="*/ 432525 w 2105878"/>
                        <a:gd name="connsiteY46" fmla="*/ 1652451 h 1780140"/>
                        <a:gd name="connsiteX47" fmla="*/ 958305 w 2105878"/>
                        <a:gd name="connsiteY47" fmla="*/ 1772629 h 1780140"/>
                        <a:gd name="connsiteX48" fmla="*/ 1761997 w 2105878"/>
                        <a:gd name="connsiteY48" fmla="*/ 1404584 h 1780140"/>
                        <a:gd name="connsiteX49" fmla="*/ 1769508 w 2105878"/>
                        <a:gd name="connsiteY49" fmla="*/ 1397072 h 1780140"/>
                        <a:gd name="connsiteX50" fmla="*/ 1777019 w 2105878"/>
                        <a:gd name="connsiteY50" fmla="*/ 1404584 h 1780140"/>
                        <a:gd name="connsiteX51" fmla="*/ 1867153 w 2105878"/>
                        <a:gd name="connsiteY51" fmla="*/ 1449650 h 1780140"/>
                        <a:gd name="connsiteX52" fmla="*/ 2069954 w 2105878"/>
                        <a:gd name="connsiteY52" fmla="*/ 1329472 h 1780140"/>
                        <a:gd name="connsiteX53" fmla="*/ 2092488 w 2105878"/>
                        <a:gd name="connsiteY53" fmla="*/ 1126671 h 1780140"/>
                        <a:gd name="connsiteX54" fmla="*/ 2032398 w 2105878"/>
                        <a:gd name="connsiteY54" fmla="*/ 1074093 h 1780140"/>
                        <a:gd name="connsiteX55" fmla="*/ 1987332 w 2105878"/>
                        <a:gd name="connsiteY55" fmla="*/ 1066582 h 1780140"/>
                        <a:gd name="connsiteX56" fmla="*/ 1822087 w 2105878"/>
                        <a:gd name="connsiteY56" fmla="*/ 1209294 h 1780140"/>
                        <a:gd name="connsiteX57" fmla="*/ 1814575 w 2105878"/>
                        <a:gd name="connsiteY57" fmla="*/ 1216805 h 1780140"/>
                        <a:gd name="connsiteX58" fmla="*/ 1807064 w 2105878"/>
                        <a:gd name="connsiteY58" fmla="*/ 1209294 h 1780140"/>
                        <a:gd name="connsiteX59" fmla="*/ 1867153 w 2105878"/>
                        <a:gd name="connsiteY59" fmla="*/ 953915 h 1780140"/>
                        <a:gd name="connsiteX60" fmla="*/ 1837109 w 2105878"/>
                        <a:gd name="connsiteY60" fmla="*/ 503246 h 1780140"/>
                        <a:gd name="connsiteX61" fmla="*/ 1671864 w 2105878"/>
                        <a:gd name="connsiteY61" fmla="*/ 841248 h 1780140"/>
                        <a:gd name="connsiteX62" fmla="*/ 1664352 w 2105878"/>
                        <a:gd name="connsiteY62" fmla="*/ 841248 h 1780140"/>
                        <a:gd name="connsiteX63" fmla="*/ 1656841 w 2105878"/>
                        <a:gd name="connsiteY63" fmla="*/ 833737 h 1780140"/>
                        <a:gd name="connsiteX64" fmla="*/ 1416485 w 2105878"/>
                        <a:gd name="connsiteY64" fmla="*/ 338001 h 1780140"/>
                        <a:gd name="connsiteX65" fmla="*/ 1484085 w 2105878"/>
                        <a:gd name="connsiteY65" fmla="*/ 510758 h 1780140"/>
                        <a:gd name="connsiteX66" fmla="*/ 1484085 w 2105878"/>
                        <a:gd name="connsiteY66" fmla="*/ 518269 h 1780140"/>
                        <a:gd name="connsiteX67" fmla="*/ 1476574 w 2105878"/>
                        <a:gd name="connsiteY67" fmla="*/ 518269 h 1780140"/>
                        <a:gd name="connsiteX68" fmla="*/ 1123550 w 2105878"/>
                        <a:gd name="connsiteY68" fmla="*/ 202801 h 1780140"/>
                        <a:gd name="connsiteX69" fmla="*/ 1146084 w 2105878"/>
                        <a:gd name="connsiteY69" fmla="*/ 480713 h 1780140"/>
                        <a:gd name="connsiteX70" fmla="*/ 1146084 w 2105878"/>
                        <a:gd name="connsiteY70" fmla="*/ 488224 h 1780140"/>
                        <a:gd name="connsiteX71" fmla="*/ 1138572 w 2105878"/>
                        <a:gd name="connsiteY71" fmla="*/ 488224 h 1780140"/>
                        <a:gd name="connsiteX72" fmla="*/ 770526 w 2105878"/>
                        <a:gd name="connsiteY72" fmla="*/ 157734 h 1780140"/>
                        <a:gd name="connsiteX73" fmla="*/ 785549 w 2105878"/>
                        <a:gd name="connsiteY73" fmla="*/ 247868 h 1780140"/>
                        <a:gd name="connsiteX74" fmla="*/ 785549 w 2105878"/>
                        <a:gd name="connsiteY74" fmla="*/ 255379 h 1780140"/>
                        <a:gd name="connsiteX75" fmla="*/ 778038 w 2105878"/>
                        <a:gd name="connsiteY75" fmla="*/ 262890 h 1780140"/>
                        <a:gd name="connsiteX76" fmla="*/ 672881 w 2105878"/>
                        <a:gd name="connsiteY76" fmla="*/ 60089 h 1780140"/>
                        <a:gd name="connsiteX77" fmla="*/ 560214 w 2105878"/>
                        <a:gd name="connsiteY77" fmla="*/ 142712 h 1780140"/>
                        <a:gd name="connsiteX78" fmla="*/ 537681 w 2105878"/>
                        <a:gd name="connsiteY78" fmla="*/ 127689 h 1780140"/>
                        <a:gd name="connsiteX79" fmla="*/ 537681 w 2105878"/>
                        <a:gd name="connsiteY79" fmla="*/ 120178 h 1780140"/>
                        <a:gd name="connsiteX80" fmla="*/ 575237 w 2105878"/>
                        <a:gd name="connsiteY80" fmla="*/ 30045 h 1780140"/>
                        <a:gd name="connsiteX81" fmla="*/ 304835 w 2105878"/>
                        <a:gd name="connsiteY81" fmla="*/ 135201 h 178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105878" h="1780140">
                          <a:moveTo>
                            <a:pt x="958305" y="1780141"/>
                          </a:moveTo>
                          <a:cubicBezTo>
                            <a:pt x="770526" y="1780141"/>
                            <a:pt x="590259" y="1735074"/>
                            <a:pt x="432525" y="1659962"/>
                          </a:cubicBezTo>
                          <a:cubicBezTo>
                            <a:pt x="222213" y="1554807"/>
                            <a:pt x="87012" y="1419606"/>
                            <a:pt x="26923" y="1261872"/>
                          </a:cubicBezTo>
                          <a:cubicBezTo>
                            <a:pt x="-55699" y="1021515"/>
                            <a:pt x="71990" y="773648"/>
                            <a:pt x="139590" y="623425"/>
                          </a:cubicBezTo>
                          <a:cubicBezTo>
                            <a:pt x="184657" y="540802"/>
                            <a:pt x="192168" y="458180"/>
                            <a:pt x="199680" y="375557"/>
                          </a:cubicBezTo>
                          <a:cubicBezTo>
                            <a:pt x="207191" y="277912"/>
                            <a:pt x="214702" y="180267"/>
                            <a:pt x="297324" y="120178"/>
                          </a:cubicBezTo>
                          <a:cubicBezTo>
                            <a:pt x="297324" y="120178"/>
                            <a:pt x="297324" y="120178"/>
                            <a:pt x="304835" y="120178"/>
                          </a:cubicBezTo>
                          <a:cubicBezTo>
                            <a:pt x="432525" y="120178"/>
                            <a:pt x="590259" y="0"/>
                            <a:pt x="590259" y="0"/>
                          </a:cubicBezTo>
                          <a:cubicBezTo>
                            <a:pt x="590259" y="0"/>
                            <a:pt x="597770" y="0"/>
                            <a:pt x="597770" y="0"/>
                          </a:cubicBezTo>
                          <a:cubicBezTo>
                            <a:pt x="597770" y="0"/>
                            <a:pt x="597770" y="7511"/>
                            <a:pt x="597770" y="7511"/>
                          </a:cubicBezTo>
                          <a:lnTo>
                            <a:pt x="545192" y="120178"/>
                          </a:lnTo>
                          <a:cubicBezTo>
                            <a:pt x="552703" y="120178"/>
                            <a:pt x="582748" y="127689"/>
                            <a:pt x="665370" y="30045"/>
                          </a:cubicBezTo>
                          <a:cubicBezTo>
                            <a:pt x="665370" y="30045"/>
                            <a:pt x="672881" y="30045"/>
                            <a:pt x="672881" y="30045"/>
                          </a:cubicBezTo>
                          <a:cubicBezTo>
                            <a:pt x="672881" y="30045"/>
                            <a:pt x="680393" y="37556"/>
                            <a:pt x="680393" y="37556"/>
                          </a:cubicBezTo>
                          <a:cubicBezTo>
                            <a:pt x="665370" y="180267"/>
                            <a:pt x="725460" y="225334"/>
                            <a:pt x="755504" y="240356"/>
                          </a:cubicBezTo>
                          <a:cubicBezTo>
                            <a:pt x="747993" y="217823"/>
                            <a:pt x="740482" y="165245"/>
                            <a:pt x="740482" y="60089"/>
                          </a:cubicBezTo>
                          <a:cubicBezTo>
                            <a:pt x="740482" y="52578"/>
                            <a:pt x="740482" y="52578"/>
                            <a:pt x="747993" y="52578"/>
                          </a:cubicBezTo>
                          <a:cubicBezTo>
                            <a:pt x="747993" y="52578"/>
                            <a:pt x="747993" y="52578"/>
                            <a:pt x="747993" y="52578"/>
                          </a:cubicBezTo>
                          <a:cubicBezTo>
                            <a:pt x="755504" y="52578"/>
                            <a:pt x="755504" y="52578"/>
                            <a:pt x="755504" y="60089"/>
                          </a:cubicBezTo>
                          <a:cubicBezTo>
                            <a:pt x="778038" y="375557"/>
                            <a:pt x="1048439" y="458180"/>
                            <a:pt x="1116039" y="473202"/>
                          </a:cubicBezTo>
                          <a:cubicBezTo>
                            <a:pt x="1101016" y="435646"/>
                            <a:pt x="1070972" y="330490"/>
                            <a:pt x="1108528" y="165245"/>
                          </a:cubicBezTo>
                          <a:cubicBezTo>
                            <a:pt x="1108528" y="165245"/>
                            <a:pt x="1116039" y="157734"/>
                            <a:pt x="1116039" y="157734"/>
                          </a:cubicBezTo>
                          <a:lnTo>
                            <a:pt x="1116039" y="157734"/>
                          </a:lnTo>
                          <a:cubicBezTo>
                            <a:pt x="1116039" y="157734"/>
                            <a:pt x="1123550" y="157734"/>
                            <a:pt x="1123550" y="165245"/>
                          </a:cubicBezTo>
                          <a:cubicBezTo>
                            <a:pt x="1168617" y="398090"/>
                            <a:pt x="1386440" y="480713"/>
                            <a:pt x="1454040" y="495735"/>
                          </a:cubicBezTo>
                          <a:cubicBezTo>
                            <a:pt x="1439018" y="473202"/>
                            <a:pt x="1408974" y="413113"/>
                            <a:pt x="1386440" y="307957"/>
                          </a:cubicBezTo>
                          <a:cubicBezTo>
                            <a:pt x="1386440" y="307957"/>
                            <a:pt x="1386440" y="300446"/>
                            <a:pt x="1386440" y="300446"/>
                          </a:cubicBezTo>
                          <a:cubicBezTo>
                            <a:pt x="1386440" y="300446"/>
                            <a:pt x="1393951" y="300446"/>
                            <a:pt x="1393951" y="300446"/>
                          </a:cubicBezTo>
                          <a:cubicBezTo>
                            <a:pt x="1619285" y="458180"/>
                            <a:pt x="1656841" y="728581"/>
                            <a:pt x="1656841" y="803692"/>
                          </a:cubicBezTo>
                          <a:cubicBezTo>
                            <a:pt x="1694397" y="758625"/>
                            <a:pt x="1799553" y="623425"/>
                            <a:pt x="1814575" y="465691"/>
                          </a:cubicBezTo>
                          <a:cubicBezTo>
                            <a:pt x="1814575" y="465691"/>
                            <a:pt x="1814575" y="458180"/>
                            <a:pt x="1822087" y="458180"/>
                          </a:cubicBezTo>
                          <a:cubicBezTo>
                            <a:pt x="1822087" y="458180"/>
                            <a:pt x="1829598" y="458180"/>
                            <a:pt x="1829598" y="465691"/>
                          </a:cubicBezTo>
                          <a:cubicBezTo>
                            <a:pt x="1904709" y="623425"/>
                            <a:pt x="1889686" y="811203"/>
                            <a:pt x="1874664" y="953915"/>
                          </a:cubicBezTo>
                          <a:cubicBezTo>
                            <a:pt x="1859642" y="1036538"/>
                            <a:pt x="1844620" y="1104138"/>
                            <a:pt x="1829598" y="1149205"/>
                          </a:cubicBezTo>
                          <a:cubicBezTo>
                            <a:pt x="1859642" y="1104138"/>
                            <a:pt x="1912220" y="1059071"/>
                            <a:pt x="1979820" y="1059071"/>
                          </a:cubicBezTo>
                          <a:cubicBezTo>
                            <a:pt x="1994843" y="1059071"/>
                            <a:pt x="2009865" y="1059071"/>
                            <a:pt x="2024887" y="1066582"/>
                          </a:cubicBezTo>
                          <a:cubicBezTo>
                            <a:pt x="2054932" y="1074093"/>
                            <a:pt x="2077465" y="1096627"/>
                            <a:pt x="2092488" y="1126671"/>
                          </a:cubicBezTo>
                          <a:cubicBezTo>
                            <a:pt x="2130043" y="1209294"/>
                            <a:pt x="2077465" y="1336983"/>
                            <a:pt x="2069954" y="1344494"/>
                          </a:cubicBezTo>
                          <a:cubicBezTo>
                            <a:pt x="2069954" y="1344494"/>
                            <a:pt x="2069954" y="1344494"/>
                            <a:pt x="2069954" y="1344494"/>
                          </a:cubicBezTo>
                          <a:cubicBezTo>
                            <a:pt x="2009865" y="1419606"/>
                            <a:pt x="1927242" y="1464673"/>
                            <a:pt x="1852131" y="1464673"/>
                          </a:cubicBezTo>
                          <a:cubicBezTo>
                            <a:pt x="1807064" y="1464673"/>
                            <a:pt x="1777019" y="1449650"/>
                            <a:pt x="1754486" y="1419606"/>
                          </a:cubicBezTo>
                          <a:cubicBezTo>
                            <a:pt x="1679375" y="1622407"/>
                            <a:pt x="1326351" y="1780141"/>
                            <a:pt x="958305" y="1780141"/>
                          </a:cubicBezTo>
                          <a:close/>
                          <a:moveTo>
                            <a:pt x="304835" y="135201"/>
                          </a:moveTo>
                          <a:cubicBezTo>
                            <a:pt x="229724" y="195290"/>
                            <a:pt x="222213" y="277912"/>
                            <a:pt x="214702" y="375557"/>
                          </a:cubicBezTo>
                          <a:cubicBezTo>
                            <a:pt x="207191" y="450669"/>
                            <a:pt x="199680" y="540802"/>
                            <a:pt x="154612" y="630936"/>
                          </a:cubicBezTo>
                          <a:cubicBezTo>
                            <a:pt x="79501" y="781159"/>
                            <a:pt x="-40677" y="1021515"/>
                            <a:pt x="41945" y="1261872"/>
                          </a:cubicBezTo>
                          <a:cubicBezTo>
                            <a:pt x="94523" y="1419606"/>
                            <a:pt x="229724" y="1547295"/>
                            <a:pt x="432525" y="1652451"/>
                          </a:cubicBezTo>
                          <a:cubicBezTo>
                            <a:pt x="590259" y="1727563"/>
                            <a:pt x="770526" y="1772629"/>
                            <a:pt x="958305" y="1772629"/>
                          </a:cubicBezTo>
                          <a:cubicBezTo>
                            <a:pt x="1326351" y="1772629"/>
                            <a:pt x="1686886" y="1607384"/>
                            <a:pt x="1761997" y="1404584"/>
                          </a:cubicBezTo>
                          <a:cubicBezTo>
                            <a:pt x="1761997" y="1404584"/>
                            <a:pt x="1761997" y="1397072"/>
                            <a:pt x="1769508" y="1397072"/>
                          </a:cubicBezTo>
                          <a:cubicBezTo>
                            <a:pt x="1769508" y="1397072"/>
                            <a:pt x="1777019" y="1397072"/>
                            <a:pt x="1777019" y="1404584"/>
                          </a:cubicBezTo>
                          <a:cubicBezTo>
                            <a:pt x="1792042" y="1434628"/>
                            <a:pt x="1822087" y="1449650"/>
                            <a:pt x="1867153" y="1449650"/>
                          </a:cubicBezTo>
                          <a:cubicBezTo>
                            <a:pt x="1919731" y="1449650"/>
                            <a:pt x="2002354" y="1419606"/>
                            <a:pt x="2069954" y="1329472"/>
                          </a:cubicBezTo>
                          <a:cubicBezTo>
                            <a:pt x="2077465" y="1314450"/>
                            <a:pt x="2122532" y="1201783"/>
                            <a:pt x="2092488" y="1126671"/>
                          </a:cubicBezTo>
                          <a:cubicBezTo>
                            <a:pt x="2084977" y="1104138"/>
                            <a:pt x="2062443" y="1081604"/>
                            <a:pt x="2032398" y="1074093"/>
                          </a:cubicBezTo>
                          <a:cubicBezTo>
                            <a:pt x="2017376" y="1066582"/>
                            <a:pt x="2002354" y="1066582"/>
                            <a:pt x="1987332" y="1066582"/>
                          </a:cubicBezTo>
                          <a:cubicBezTo>
                            <a:pt x="1882175" y="1066582"/>
                            <a:pt x="1822087" y="1201783"/>
                            <a:pt x="1822087" y="1209294"/>
                          </a:cubicBezTo>
                          <a:cubicBezTo>
                            <a:pt x="1822087" y="1209294"/>
                            <a:pt x="1814575" y="1216805"/>
                            <a:pt x="1814575" y="1216805"/>
                          </a:cubicBezTo>
                          <a:cubicBezTo>
                            <a:pt x="1807064" y="1216805"/>
                            <a:pt x="1807064" y="1209294"/>
                            <a:pt x="1807064" y="1209294"/>
                          </a:cubicBezTo>
                          <a:cubicBezTo>
                            <a:pt x="1807064" y="1209294"/>
                            <a:pt x="1844620" y="1096627"/>
                            <a:pt x="1867153" y="953915"/>
                          </a:cubicBezTo>
                          <a:cubicBezTo>
                            <a:pt x="1889686" y="826226"/>
                            <a:pt x="1897198" y="653469"/>
                            <a:pt x="1837109" y="503246"/>
                          </a:cubicBezTo>
                          <a:cubicBezTo>
                            <a:pt x="1807064" y="683514"/>
                            <a:pt x="1671864" y="833737"/>
                            <a:pt x="1671864" y="841248"/>
                          </a:cubicBezTo>
                          <a:cubicBezTo>
                            <a:pt x="1671864" y="841248"/>
                            <a:pt x="1664352" y="841248"/>
                            <a:pt x="1664352" y="841248"/>
                          </a:cubicBezTo>
                          <a:cubicBezTo>
                            <a:pt x="1664352" y="841248"/>
                            <a:pt x="1656841" y="833737"/>
                            <a:pt x="1656841" y="833737"/>
                          </a:cubicBezTo>
                          <a:cubicBezTo>
                            <a:pt x="1656841" y="833737"/>
                            <a:pt x="1649330" y="518269"/>
                            <a:pt x="1416485" y="338001"/>
                          </a:cubicBezTo>
                          <a:cubicBezTo>
                            <a:pt x="1454040" y="465691"/>
                            <a:pt x="1484085" y="510758"/>
                            <a:pt x="1484085" y="510758"/>
                          </a:cubicBezTo>
                          <a:cubicBezTo>
                            <a:pt x="1484085" y="510758"/>
                            <a:pt x="1484085" y="518269"/>
                            <a:pt x="1484085" y="518269"/>
                          </a:cubicBezTo>
                          <a:cubicBezTo>
                            <a:pt x="1484085" y="518269"/>
                            <a:pt x="1476574" y="525780"/>
                            <a:pt x="1476574" y="518269"/>
                          </a:cubicBezTo>
                          <a:cubicBezTo>
                            <a:pt x="1476574" y="518269"/>
                            <a:pt x="1191150" y="458180"/>
                            <a:pt x="1123550" y="202801"/>
                          </a:cubicBezTo>
                          <a:cubicBezTo>
                            <a:pt x="1093505" y="375557"/>
                            <a:pt x="1146084" y="473202"/>
                            <a:pt x="1146084" y="480713"/>
                          </a:cubicBezTo>
                          <a:cubicBezTo>
                            <a:pt x="1146084" y="480713"/>
                            <a:pt x="1146084" y="488224"/>
                            <a:pt x="1146084" y="488224"/>
                          </a:cubicBezTo>
                          <a:cubicBezTo>
                            <a:pt x="1146084" y="488224"/>
                            <a:pt x="1138572" y="488224"/>
                            <a:pt x="1138572" y="488224"/>
                          </a:cubicBezTo>
                          <a:cubicBezTo>
                            <a:pt x="1138572" y="488224"/>
                            <a:pt x="845638" y="435646"/>
                            <a:pt x="770526" y="157734"/>
                          </a:cubicBezTo>
                          <a:cubicBezTo>
                            <a:pt x="778038" y="232845"/>
                            <a:pt x="785549" y="240356"/>
                            <a:pt x="785549" y="247868"/>
                          </a:cubicBezTo>
                          <a:cubicBezTo>
                            <a:pt x="785549" y="247868"/>
                            <a:pt x="793060" y="255379"/>
                            <a:pt x="785549" y="255379"/>
                          </a:cubicBezTo>
                          <a:cubicBezTo>
                            <a:pt x="785549" y="255379"/>
                            <a:pt x="778038" y="262890"/>
                            <a:pt x="778038" y="262890"/>
                          </a:cubicBezTo>
                          <a:cubicBezTo>
                            <a:pt x="778038" y="262890"/>
                            <a:pt x="657859" y="232845"/>
                            <a:pt x="672881" y="60089"/>
                          </a:cubicBezTo>
                          <a:cubicBezTo>
                            <a:pt x="620303" y="112667"/>
                            <a:pt x="582748" y="142712"/>
                            <a:pt x="560214" y="142712"/>
                          </a:cubicBezTo>
                          <a:cubicBezTo>
                            <a:pt x="545192" y="142712"/>
                            <a:pt x="537681" y="135201"/>
                            <a:pt x="537681" y="127689"/>
                          </a:cubicBezTo>
                          <a:cubicBezTo>
                            <a:pt x="537681" y="127689"/>
                            <a:pt x="537681" y="120178"/>
                            <a:pt x="537681" y="120178"/>
                          </a:cubicBezTo>
                          <a:lnTo>
                            <a:pt x="575237" y="30045"/>
                          </a:lnTo>
                          <a:cubicBezTo>
                            <a:pt x="522659" y="60089"/>
                            <a:pt x="409991" y="135201"/>
                            <a:pt x="304835" y="13520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23" name="Freeform: Shape 322">
                    <a:extLst>
                      <a:ext uri="{FF2B5EF4-FFF2-40B4-BE49-F238E27FC236}">
                        <a16:creationId xmlns:a16="http://schemas.microsoft.com/office/drawing/2014/main" id="{36E047F9-8FCE-4FB9-A250-8F37BE093C3C}"/>
                      </a:ext>
                    </a:extLst>
                  </p:cNvPr>
                  <p:cNvSpPr/>
                  <p:nvPr/>
                </p:nvSpPr>
                <p:spPr>
                  <a:xfrm>
                    <a:off x="8205107" y="4129495"/>
                    <a:ext cx="323918" cy="357127"/>
                  </a:xfrm>
                  <a:custGeom>
                    <a:avLst/>
                    <a:gdLst>
                      <a:gd name="connsiteX0" fmla="*/ 135201 w 323918"/>
                      <a:gd name="connsiteY0" fmla="*/ 0 h 357127"/>
                      <a:gd name="connsiteX1" fmla="*/ 0 w 323918"/>
                      <a:gd name="connsiteY1" fmla="*/ 165245 h 357127"/>
                      <a:gd name="connsiteX2" fmla="*/ 82622 w 323918"/>
                      <a:gd name="connsiteY2" fmla="*/ 330490 h 357127"/>
                      <a:gd name="connsiteX3" fmla="*/ 247868 w 323918"/>
                      <a:gd name="connsiteY3" fmla="*/ 338001 h 357127"/>
                      <a:gd name="connsiteX4" fmla="*/ 315468 w 323918"/>
                      <a:gd name="connsiteY4" fmla="*/ 142712 h 357127"/>
                      <a:gd name="connsiteX5" fmla="*/ 135201 w 323918"/>
                      <a:gd name="connsiteY5" fmla="*/ 0 h 35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918" h="357127">
                        <a:moveTo>
                          <a:pt x="135201" y="0"/>
                        </a:moveTo>
                        <a:cubicBezTo>
                          <a:pt x="52578" y="0"/>
                          <a:pt x="0" y="90134"/>
                          <a:pt x="0" y="165245"/>
                        </a:cubicBezTo>
                        <a:cubicBezTo>
                          <a:pt x="0" y="232845"/>
                          <a:pt x="22533" y="300446"/>
                          <a:pt x="82622" y="330490"/>
                        </a:cubicBezTo>
                        <a:cubicBezTo>
                          <a:pt x="127689" y="360535"/>
                          <a:pt x="195290" y="368046"/>
                          <a:pt x="247868" y="338001"/>
                        </a:cubicBezTo>
                        <a:cubicBezTo>
                          <a:pt x="315468" y="300446"/>
                          <a:pt x="338001" y="217823"/>
                          <a:pt x="315468" y="142712"/>
                        </a:cubicBezTo>
                        <a:cubicBezTo>
                          <a:pt x="285423" y="60089"/>
                          <a:pt x="217823" y="7511"/>
                          <a:pt x="135201"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4" name="Freeform: Shape 323">
                    <a:extLst>
                      <a:ext uri="{FF2B5EF4-FFF2-40B4-BE49-F238E27FC236}">
                        <a16:creationId xmlns:a16="http://schemas.microsoft.com/office/drawing/2014/main" id="{CA6D74D7-90D7-4020-A1D3-53806051033B}"/>
                      </a:ext>
                    </a:extLst>
                  </p:cNvPr>
                  <p:cNvSpPr/>
                  <p:nvPr/>
                </p:nvSpPr>
                <p:spPr>
                  <a:xfrm>
                    <a:off x="7739779" y="2807534"/>
                    <a:ext cx="2080223" cy="1770550"/>
                  </a:xfrm>
                  <a:custGeom>
                    <a:avLst/>
                    <a:gdLst>
                      <a:gd name="connsiteX0" fmla="*/ 2072712 w 2080223"/>
                      <a:gd name="connsiteY0" fmla="*/ 1111649 h 1770550"/>
                      <a:gd name="connsiteX1" fmla="*/ 2080223 w 2080223"/>
                      <a:gd name="connsiteY1" fmla="*/ 1119160 h 1770550"/>
                      <a:gd name="connsiteX2" fmla="*/ 2012623 w 2080223"/>
                      <a:gd name="connsiteY2" fmla="*/ 1044049 h 1770550"/>
                      <a:gd name="connsiteX3" fmla="*/ 1794800 w 2080223"/>
                      <a:gd name="connsiteY3" fmla="*/ 1179249 h 1770550"/>
                      <a:gd name="connsiteX4" fmla="*/ 1817333 w 2080223"/>
                      <a:gd name="connsiteY4" fmla="*/ 443157 h 1770550"/>
                      <a:gd name="connsiteX5" fmla="*/ 1644577 w 2080223"/>
                      <a:gd name="connsiteY5" fmla="*/ 803692 h 1770550"/>
                      <a:gd name="connsiteX6" fmla="*/ 1381687 w 2080223"/>
                      <a:gd name="connsiteY6" fmla="*/ 292935 h 1770550"/>
                      <a:gd name="connsiteX7" fmla="*/ 1456798 w 2080223"/>
                      <a:gd name="connsiteY7" fmla="*/ 495735 h 1770550"/>
                      <a:gd name="connsiteX8" fmla="*/ 1103775 w 2080223"/>
                      <a:gd name="connsiteY8" fmla="*/ 150223 h 1770550"/>
                      <a:gd name="connsiteX9" fmla="*/ 1118797 w 2080223"/>
                      <a:gd name="connsiteY9" fmla="*/ 465691 h 1770550"/>
                      <a:gd name="connsiteX10" fmla="*/ 743240 w 2080223"/>
                      <a:gd name="connsiteY10" fmla="*/ 45067 h 1770550"/>
                      <a:gd name="connsiteX11" fmla="*/ 765773 w 2080223"/>
                      <a:gd name="connsiteY11" fmla="*/ 240357 h 1770550"/>
                      <a:gd name="connsiteX12" fmla="*/ 668129 w 2080223"/>
                      <a:gd name="connsiteY12" fmla="*/ 22534 h 1770550"/>
                      <a:gd name="connsiteX13" fmla="*/ 532928 w 2080223"/>
                      <a:gd name="connsiteY13" fmla="*/ 112667 h 1770550"/>
                      <a:gd name="connsiteX14" fmla="*/ 585506 w 2080223"/>
                      <a:gd name="connsiteY14" fmla="*/ 0 h 1770550"/>
                      <a:gd name="connsiteX15" fmla="*/ 292571 w 2080223"/>
                      <a:gd name="connsiteY15" fmla="*/ 120178 h 1770550"/>
                      <a:gd name="connsiteX16" fmla="*/ 142348 w 2080223"/>
                      <a:gd name="connsiteY16" fmla="*/ 623425 h 1770550"/>
                      <a:gd name="connsiteX17" fmla="*/ 427772 w 2080223"/>
                      <a:gd name="connsiteY17" fmla="*/ 1652451 h 1770550"/>
                      <a:gd name="connsiteX18" fmla="*/ 1764756 w 2080223"/>
                      <a:gd name="connsiteY18" fmla="*/ 1397073 h 1770550"/>
                      <a:gd name="connsiteX19" fmla="*/ 2027646 w 2080223"/>
                      <a:gd name="connsiteY19" fmla="*/ 1382050 h 1770550"/>
                      <a:gd name="connsiteX20" fmla="*/ 1914978 w 2080223"/>
                      <a:gd name="connsiteY20" fmla="*/ 1427117 h 1770550"/>
                      <a:gd name="connsiteX21" fmla="*/ 1839867 w 2080223"/>
                      <a:gd name="connsiteY21" fmla="*/ 1254361 h 1770550"/>
                      <a:gd name="connsiteX22" fmla="*/ 2072712 w 2080223"/>
                      <a:gd name="connsiteY22" fmla="*/ 1111649 h 1770550"/>
                      <a:gd name="connsiteX23" fmla="*/ 1479332 w 2080223"/>
                      <a:gd name="connsiteY23" fmla="*/ 1457162 h 1770550"/>
                      <a:gd name="connsiteX24" fmla="*/ 833374 w 2080223"/>
                      <a:gd name="connsiteY24" fmla="*/ 1667474 h 1770550"/>
                      <a:gd name="connsiteX25" fmla="*/ 209949 w 2080223"/>
                      <a:gd name="connsiteY25" fmla="*/ 1427117 h 1770550"/>
                      <a:gd name="connsiteX26" fmla="*/ 52215 w 2080223"/>
                      <a:gd name="connsiteY26" fmla="*/ 1096627 h 1770550"/>
                      <a:gd name="connsiteX27" fmla="*/ 134837 w 2080223"/>
                      <a:gd name="connsiteY27" fmla="*/ 743603 h 1770550"/>
                      <a:gd name="connsiteX28" fmla="*/ 232482 w 2080223"/>
                      <a:gd name="connsiteY28" fmla="*/ 540802 h 1770550"/>
                      <a:gd name="connsiteX29" fmla="*/ 255016 w 2080223"/>
                      <a:gd name="connsiteY29" fmla="*/ 390579 h 1770550"/>
                      <a:gd name="connsiteX30" fmla="*/ 322616 w 2080223"/>
                      <a:gd name="connsiteY30" fmla="*/ 217823 h 1770550"/>
                      <a:gd name="connsiteX31" fmla="*/ 435283 w 2080223"/>
                      <a:gd name="connsiteY31" fmla="*/ 142712 h 1770550"/>
                      <a:gd name="connsiteX32" fmla="*/ 442794 w 2080223"/>
                      <a:gd name="connsiteY32" fmla="*/ 150223 h 1770550"/>
                      <a:gd name="connsiteX33" fmla="*/ 465328 w 2080223"/>
                      <a:gd name="connsiteY33" fmla="*/ 375557 h 1770550"/>
                      <a:gd name="connsiteX34" fmla="*/ 480350 w 2080223"/>
                      <a:gd name="connsiteY34" fmla="*/ 255379 h 1770550"/>
                      <a:gd name="connsiteX35" fmla="*/ 495372 w 2080223"/>
                      <a:gd name="connsiteY35" fmla="*/ 255379 h 1770550"/>
                      <a:gd name="connsiteX36" fmla="*/ 547950 w 2080223"/>
                      <a:gd name="connsiteY36" fmla="*/ 383068 h 1770550"/>
                      <a:gd name="connsiteX37" fmla="*/ 585506 w 2080223"/>
                      <a:gd name="connsiteY37" fmla="*/ 210312 h 1770550"/>
                      <a:gd name="connsiteX38" fmla="*/ 600528 w 2080223"/>
                      <a:gd name="connsiteY38" fmla="*/ 210312 h 1770550"/>
                      <a:gd name="connsiteX39" fmla="*/ 713195 w 2080223"/>
                      <a:gd name="connsiteY39" fmla="*/ 435646 h 1770550"/>
                      <a:gd name="connsiteX40" fmla="*/ 788307 w 2080223"/>
                      <a:gd name="connsiteY40" fmla="*/ 510758 h 1770550"/>
                      <a:gd name="connsiteX41" fmla="*/ 735729 w 2080223"/>
                      <a:gd name="connsiteY41" fmla="*/ 315468 h 1770550"/>
                      <a:gd name="connsiteX42" fmla="*/ 750751 w 2080223"/>
                      <a:gd name="connsiteY42" fmla="*/ 307957 h 1770550"/>
                      <a:gd name="connsiteX43" fmla="*/ 976086 w 2080223"/>
                      <a:gd name="connsiteY43" fmla="*/ 525780 h 1770550"/>
                      <a:gd name="connsiteX44" fmla="*/ 1216442 w 2080223"/>
                      <a:gd name="connsiteY44" fmla="*/ 615914 h 1770550"/>
                      <a:gd name="connsiteX45" fmla="*/ 1178886 w 2080223"/>
                      <a:gd name="connsiteY45" fmla="*/ 480713 h 1770550"/>
                      <a:gd name="connsiteX46" fmla="*/ 1193908 w 2080223"/>
                      <a:gd name="connsiteY46" fmla="*/ 473202 h 1770550"/>
                      <a:gd name="connsiteX47" fmla="*/ 1344131 w 2080223"/>
                      <a:gd name="connsiteY47" fmla="*/ 585869 h 1770550"/>
                      <a:gd name="connsiteX48" fmla="*/ 1486843 w 2080223"/>
                      <a:gd name="connsiteY48" fmla="*/ 653469 h 1770550"/>
                      <a:gd name="connsiteX49" fmla="*/ 1486843 w 2080223"/>
                      <a:gd name="connsiteY49" fmla="*/ 548313 h 1770550"/>
                      <a:gd name="connsiteX50" fmla="*/ 1501866 w 2080223"/>
                      <a:gd name="connsiteY50" fmla="*/ 540802 h 1770550"/>
                      <a:gd name="connsiteX51" fmla="*/ 1576977 w 2080223"/>
                      <a:gd name="connsiteY51" fmla="*/ 901337 h 1770550"/>
                      <a:gd name="connsiteX52" fmla="*/ 1539421 w 2080223"/>
                      <a:gd name="connsiteY52" fmla="*/ 1021515 h 1770550"/>
                      <a:gd name="connsiteX53" fmla="*/ 1757244 w 2080223"/>
                      <a:gd name="connsiteY53" fmla="*/ 826226 h 1770550"/>
                      <a:gd name="connsiteX54" fmla="*/ 1479332 w 2080223"/>
                      <a:gd name="connsiteY54" fmla="*/ 1457162 h 177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080223" h="1770550">
                        <a:moveTo>
                          <a:pt x="2072712" y="1111649"/>
                        </a:moveTo>
                        <a:cubicBezTo>
                          <a:pt x="2072712" y="1111649"/>
                          <a:pt x="2080223" y="1119160"/>
                          <a:pt x="2080223" y="1119160"/>
                        </a:cubicBezTo>
                        <a:cubicBezTo>
                          <a:pt x="2072712" y="1089116"/>
                          <a:pt x="2050179" y="1059071"/>
                          <a:pt x="2012623" y="1044049"/>
                        </a:cubicBezTo>
                        <a:cubicBezTo>
                          <a:pt x="1877423" y="991471"/>
                          <a:pt x="1794800" y="1179249"/>
                          <a:pt x="1794800" y="1179249"/>
                        </a:cubicBezTo>
                        <a:cubicBezTo>
                          <a:pt x="1794800" y="1179249"/>
                          <a:pt x="1952534" y="736092"/>
                          <a:pt x="1817333" y="443157"/>
                        </a:cubicBezTo>
                        <a:cubicBezTo>
                          <a:pt x="1802311" y="638447"/>
                          <a:pt x="1644577" y="803692"/>
                          <a:pt x="1644577" y="803692"/>
                        </a:cubicBezTo>
                        <a:cubicBezTo>
                          <a:pt x="1644577" y="803692"/>
                          <a:pt x="1644577" y="473202"/>
                          <a:pt x="1381687" y="292935"/>
                        </a:cubicBezTo>
                        <a:cubicBezTo>
                          <a:pt x="1419243" y="443157"/>
                          <a:pt x="1456798" y="495735"/>
                          <a:pt x="1456798" y="495735"/>
                        </a:cubicBezTo>
                        <a:cubicBezTo>
                          <a:pt x="1456798" y="495735"/>
                          <a:pt x="1148842" y="435646"/>
                          <a:pt x="1103775" y="150223"/>
                        </a:cubicBezTo>
                        <a:cubicBezTo>
                          <a:pt x="1058708" y="353024"/>
                          <a:pt x="1118797" y="465691"/>
                          <a:pt x="1118797" y="465691"/>
                        </a:cubicBezTo>
                        <a:cubicBezTo>
                          <a:pt x="1118797" y="465691"/>
                          <a:pt x="773284" y="413113"/>
                          <a:pt x="743240" y="45067"/>
                        </a:cubicBezTo>
                        <a:cubicBezTo>
                          <a:pt x="743240" y="217823"/>
                          <a:pt x="765773" y="240357"/>
                          <a:pt x="765773" y="240357"/>
                        </a:cubicBezTo>
                        <a:cubicBezTo>
                          <a:pt x="765773" y="240357"/>
                          <a:pt x="645595" y="210312"/>
                          <a:pt x="668129" y="22534"/>
                        </a:cubicBezTo>
                        <a:cubicBezTo>
                          <a:pt x="547950" y="157734"/>
                          <a:pt x="532928" y="112667"/>
                          <a:pt x="532928" y="112667"/>
                        </a:cubicBezTo>
                        <a:lnTo>
                          <a:pt x="585506" y="0"/>
                        </a:lnTo>
                        <a:cubicBezTo>
                          <a:pt x="585506" y="0"/>
                          <a:pt x="427772" y="120178"/>
                          <a:pt x="292571" y="120178"/>
                        </a:cubicBezTo>
                        <a:cubicBezTo>
                          <a:pt x="157371" y="225334"/>
                          <a:pt x="239993" y="428135"/>
                          <a:pt x="142348" y="623425"/>
                        </a:cubicBezTo>
                        <a:cubicBezTo>
                          <a:pt x="14659" y="871293"/>
                          <a:pt x="-203164" y="1336983"/>
                          <a:pt x="427772" y="1652451"/>
                        </a:cubicBezTo>
                        <a:cubicBezTo>
                          <a:pt x="983597" y="1922852"/>
                          <a:pt x="1667110" y="1682496"/>
                          <a:pt x="1764756" y="1397073"/>
                        </a:cubicBezTo>
                        <a:cubicBezTo>
                          <a:pt x="1802311" y="1472184"/>
                          <a:pt x="1922489" y="1472184"/>
                          <a:pt x="2027646" y="1382050"/>
                        </a:cubicBezTo>
                        <a:cubicBezTo>
                          <a:pt x="1990090" y="1404584"/>
                          <a:pt x="1952534" y="1427117"/>
                          <a:pt x="1914978" y="1427117"/>
                        </a:cubicBezTo>
                        <a:cubicBezTo>
                          <a:pt x="1809822" y="1442139"/>
                          <a:pt x="1802311" y="1321961"/>
                          <a:pt x="1839867" y="1254361"/>
                        </a:cubicBezTo>
                        <a:cubicBezTo>
                          <a:pt x="1862400" y="1164227"/>
                          <a:pt x="1982578" y="1036538"/>
                          <a:pt x="2072712" y="1111649"/>
                        </a:cubicBezTo>
                        <a:close/>
                        <a:moveTo>
                          <a:pt x="1479332" y="1457162"/>
                        </a:moveTo>
                        <a:cubicBezTo>
                          <a:pt x="1306575" y="1614896"/>
                          <a:pt x="1058708" y="1667474"/>
                          <a:pt x="833374" y="1667474"/>
                        </a:cubicBezTo>
                        <a:cubicBezTo>
                          <a:pt x="608039" y="1659962"/>
                          <a:pt x="367683" y="1599873"/>
                          <a:pt x="209949" y="1427117"/>
                        </a:cubicBezTo>
                        <a:cubicBezTo>
                          <a:pt x="127326" y="1336983"/>
                          <a:pt x="67237" y="1216805"/>
                          <a:pt x="52215" y="1096627"/>
                        </a:cubicBezTo>
                        <a:cubicBezTo>
                          <a:pt x="37192" y="968937"/>
                          <a:pt x="82259" y="856270"/>
                          <a:pt x="134837" y="743603"/>
                        </a:cubicBezTo>
                        <a:cubicBezTo>
                          <a:pt x="164882" y="676003"/>
                          <a:pt x="209949" y="615914"/>
                          <a:pt x="232482" y="540802"/>
                        </a:cubicBezTo>
                        <a:cubicBezTo>
                          <a:pt x="247504" y="488224"/>
                          <a:pt x="247504" y="443157"/>
                          <a:pt x="255016" y="390579"/>
                        </a:cubicBezTo>
                        <a:cubicBezTo>
                          <a:pt x="262527" y="330490"/>
                          <a:pt x="270038" y="255379"/>
                          <a:pt x="322616" y="217823"/>
                        </a:cubicBezTo>
                        <a:cubicBezTo>
                          <a:pt x="352660" y="180267"/>
                          <a:pt x="390216" y="157734"/>
                          <a:pt x="435283" y="142712"/>
                        </a:cubicBezTo>
                        <a:cubicBezTo>
                          <a:pt x="442794" y="142712"/>
                          <a:pt x="442794" y="150223"/>
                          <a:pt x="442794" y="150223"/>
                        </a:cubicBezTo>
                        <a:cubicBezTo>
                          <a:pt x="420261" y="225334"/>
                          <a:pt x="435283" y="300446"/>
                          <a:pt x="465328" y="375557"/>
                        </a:cubicBezTo>
                        <a:cubicBezTo>
                          <a:pt x="465328" y="338001"/>
                          <a:pt x="472839" y="292935"/>
                          <a:pt x="480350" y="255379"/>
                        </a:cubicBezTo>
                        <a:cubicBezTo>
                          <a:pt x="480350" y="247868"/>
                          <a:pt x="495372" y="240357"/>
                          <a:pt x="495372" y="255379"/>
                        </a:cubicBezTo>
                        <a:cubicBezTo>
                          <a:pt x="510394" y="300446"/>
                          <a:pt x="525417" y="338001"/>
                          <a:pt x="547950" y="383068"/>
                        </a:cubicBezTo>
                        <a:cubicBezTo>
                          <a:pt x="540439" y="322979"/>
                          <a:pt x="555461" y="262890"/>
                          <a:pt x="585506" y="210312"/>
                        </a:cubicBezTo>
                        <a:cubicBezTo>
                          <a:pt x="585506" y="202801"/>
                          <a:pt x="600528" y="202801"/>
                          <a:pt x="600528" y="210312"/>
                        </a:cubicBezTo>
                        <a:cubicBezTo>
                          <a:pt x="615550" y="292935"/>
                          <a:pt x="653106" y="375557"/>
                          <a:pt x="713195" y="435646"/>
                        </a:cubicBezTo>
                        <a:cubicBezTo>
                          <a:pt x="735729" y="458180"/>
                          <a:pt x="758262" y="488224"/>
                          <a:pt x="788307" y="510758"/>
                        </a:cubicBezTo>
                        <a:cubicBezTo>
                          <a:pt x="758262" y="450669"/>
                          <a:pt x="735729" y="383068"/>
                          <a:pt x="735729" y="315468"/>
                        </a:cubicBezTo>
                        <a:cubicBezTo>
                          <a:pt x="735729" y="307957"/>
                          <a:pt x="743240" y="300446"/>
                          <a:pt x="750751" y="307957"/>
                        </a:cubicBezTo>
                        <a:cubicBezTo>
                          <a:pt x="818351" y="383068"/>
                          <a:pt x="885951" y="473202"/>
                          <a:pt x="976086" y="525780"/>
                        </a:cubicBezTo>
                        <a:cubicBezTo>
                          <a:pt x="1051197" y="563336"/>
                          <a:pt x="1133819" y="593380"/>
                          <a:pt x="1216442" y="615914"/>
                        </a:cubicBezTo>
                        <a:cubicBezTo>
                          <a:pt x="1201420" y="570847"/>
                          <a:pt x="1186397" y="525780"/>
                          <a:pt x="1178886" y="480713"/>
                        </a:cubicBezTo>
                        <a:cubicBezTo>
                          <a:pt x="1178886" y="473202"/>
                          <a:pt x="1186397" y="465691"/>
                          <a:pt x="1193908" y="473202"/>
                        </a:cubicBezTo>
                        <a:cubicBezTo>
                          <a:pt x="1246487" y="510758"/>
                          <a:pt x="1291553" y="555825"/>
                          <a:pt x="1344131" y="585869"/>
                        </a:cubicBezTo>
                        <a:cubicBezTo>
                          <a:pt x="1389198" y="608403"/>
                          <a:pt x="1434265" y="630936"/>
                          <a:pt x="1486843" y="653469"/>
                        </a:cubicBezTo>
                        <a:cubicBezTo>
                          <a:pt x="1486843" y="615914"/>
                          <a:pt x="1486843" y="585869"/>
                          <a:pt x="1486843" y="548313"/>
                        </a:cubicBezTo>
                        <a:cubicBezTo>
                          <a:pt x="1486843" y="540802"/>
                          <a:pt x="1494354" y="533291"/>
                          <a:pt x="1501866" y="540802"/>
                        </a:cubicBezTo>
                        <a:cubicBezTo>
                          <a:pt x="1576977" y="645958"/>
                          <a:pt x="1599510" y="773648"/>
                          <a:pt x="1576977" y="901337"/>
                        </a:cubicBezTo>
                        <a:cubicBezTo>
                          <a:pt x="1569465" y="923871"/>
                          <a:pt x="1546932" y="991471"/>
                          <a:pt x="1539421" y="1021515"/>
                        </a:cubicBezTo>
                        <a:cubicBezTo>
                          <a:pt x="1659599" y="983960"/>
                          <a:pt x="1757244" y="818714"/>
                          <a:pt x="1757244" y="826226"/>
                        </a:cubicBezTo>
                        <a:cubicBezTo>
                          <a:pt x="1757244" y="1051560"/>
                          <a:pt x="1659599" y="1291916"/>
                          <a:pt x="1479332" y="145716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5" name="Freeform: Shape 324">
                    <a:extLst>
                      <a:ext uri="{FF2B5EF4-FFF2-40B4-BE49-F238E27FC236}">
                        <a16:creationId xmlns:a16="http://schemas.microsoft.com/office/drawing/2014/main" id="{99201577-D779-4F04-906D-D88B58B539AB}"/>
                      </a:ext>
                    </a:extLst>
                  </p:cNvPr>
                  <p:cNvSpPr/>
                  <p:nvPr/>
                </p:nvSpPr>
                <p:spPr>
                  <a:xfrm>
                    <a:off x="8250173" y="2822557"/>
                    <a:ext cx="150222" cy="105155"/>
                  </a:xfrm>
                  <a:custGeom>
                    <a:avLst/>
                    <a:gdLst>
                      <a:gd name="connsiteX0" fmla="*/ 15022 w 150222"/>
                      <a:gd name="connsiteY0" fmla="*/ 90134 h 105155"/>
                      <a:gd name="connsiteX1" fmla="*/ 0 w 150222"/>
                      <a:gd name="connsiteY1" fmla="*/ 105156 h 105155"/>
                      <a:gd name="connsiteX2" fmla="*/ 150223 w 150222"/>
                      <a:gd name="connsiteY2" fmla="*/ 37556 h 105155"/>
                      <a:gd name="connsiteX3" fmla="*/ 150223 w 150222"/>
                      <a:gd name="connsiteY3" fmla="*/ 0 h 105155"/>
                      <a:gd name="connsiteX4" fmla="*/ 15022 w 150222"/>
                      <a:gd name="connsiteY4" fmla="*/ 90134 h 105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22" h="105155">
                        <a:moveTo>
                          <a:pt x="15022" y="90134"/>
                        </a:moveTo>
                        <a:cubicBezTo>
                          <a:pt x="7511" y="97645"/>
                          <a:pt x="0" y="97645"/>
                          <a:pt x="0" y="105156"/>
                        </a:cubicBezTo>
                        <a:cubicBezTo>
                          <a:pt x="52578" y="97645"/>
                          <a:pt x="105156" y="75111"/>
                          <a:pt x="150223" y="37556"/>
                        </a:cubicBezTo>
                        <a:cubicBezTo>
                          <a:pt x="150223" y="22533"/>
                          <a:pt x="150223" y="7511"/>
                          <a:pt x="150223" y="0"/>
                        </a:cubicBezTo>
                        <a:cubicBezTo>
                          <a:pt x="60089" y="105156"/>
                          <a:pt x="22534" y="97645"/>
                          <a:pt x="15022" y="90134"/>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6" name="Freeform: Shape 325">
                    <a:extLst>
                      <a:ext uri="{FF2B5EF4-FFF2-40B4-BE49-F238E27FC236}">
                        <a16:creationId xmlns:a16="http://schemas.microsoft.com/office/drawing/2014/main" id="{AAAE76BA-BB85-4F4C-8A9D-4AB07F91D307}"/>
                      </a:ext>
                    </a:extLst>
                  </p:cNvPr>
                  <p:cNvSpPr/>
                  <p:nvPr/>
                </p:nvSpPr>
                <p:spPr>
                  <a:xfrm>
                    <a:off x="9121466" y="3107980"/>
                    <a:ext cx="490402" cy="998981"/>
                  </a:xfrm>
                  <a:custGeom>
                    <a:avLst/>
                    <a:gdLst>
                      <a:gd name="connsiteX0" fmla="*/ 195290 w 490402"/>
                      <a:gd name="connsiteY0" fmla="*/ 292935 h 998981"/>
                      <a:gd name="connsiteX1" fmla="*/ 225334 w 490402"/>
                      <a:gd name="connsiteY1" fmla="*/ 555825 h 998981"/>
                      <a:gd name="connsiteX2" fmla="*/ 315468 w 490402"/>
                      <a:gd name="connsiteY2" fmla="*/ 480713 h 998981"/>
                      <a:gd name="connsiteX3" fmla="*/ 420624 w 490402"/>
                      <a:gd name="connsiteY3" fmla="*/ 315468 h 998981"/>
                      <a:gd name="connsiteX4" fmla="*/ 435647 w 490402"/>
                      <a:gd name="connsiteY4" fmla="*/ 315468 h 998981"/>
                      <a:gd name="connsiteX5" fmla="*/ 322979 w 490402"/>
                      <a:gd name="connsiteY5" fmla="*/ 998982 h 998981"/>
                      <a:gd name="connsiteX6" fmla="*/ 458180 w 490402"/>
                      <a:gd name="connsiteY6" fmla="*/ 811203 h 998981"/>
                      <a:gd name="connsiteX7" fmla="*/ 413113 w 490402"/>
                      <a:gd name="connsiteY7" fmla="*/ 886315 h 998981"/>
                      <a:gd name="connsiteX8" fmla="*/ 435647 w 490402"/>
                      <a:gd name="connsiteY8" fmla="*/ 150223 h 998981"/>
                      <a:gd name="connsiteX9" fmla="*/ 262890 w 490402"/>
                      <a:gd name="connsiteY9" fmla="*/ 510758 h 998981"/>
                      <a:gd name="connsiteX10" fmla="*/ 0 w 490402"/>
                      <a:gd name="connsiteY10" fmla="*/ 0 h 998981"/>
                      <a:gd name="connsiteX11" fmla="*/ 30045 w 490402"/>
                      <a:gd name="connsiteY11" fmla="*/ 90134 h 998981"/>
                      <a:gd name="connsiteX12" fmla="*/ 195290 w 490402"/>
                      <a:gd name="connsiteY12" fmla="*/ 292935 h 99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402" h="998981">
                        <a:moveTo>
                          <a:pt x="195290" y="292935"/>
                        </a:moveTo>
                        <a:cubicBezTo>
                          <a:pt x="225334" y="383068"/>
                          <a:pt x="240357" y="465691"/>
                          <a:pt x="225334" y="555825"/>
                        </a:cubicBezTo>
                        <a:cubicBezTo>
                          <a:pt x="262890" y="533291"/>
                          <a:pt x="292935" y="503247"/>
                          <a:pt x="315468" y="480713"/>
                        </a:cubicBezTo>
                        <a:cubicBezTo>
                          <a:pt x="360535" y="435646"/>
                          <a:pt x="398091" y="375557"/>
                          <a:pt x="420624" y="315468"/>
                        </a:cubicBezTo>
                        <a:cubicBezTo>
                          <a:pt x="420624" y="307957"/>
                          <a:pt x="435647" y="300446"/>
                          <a:pt x="435647" y="315468"/>
                        </a:cubicBezTo>
                        <a:cubicBezTo>
                          <a:pt x="473202" y="540802"/>
                          <a:pt x="420624" y="788670"/>
                          <a:pt x="322979" y="998982"/>
                        </a:cubicBezTo>
                        <a:cubicBezTo>
                          <a:pt x="375557" y="953915"/>
                          <a:pt x="420624" y="878804"/>
                          <a:pt x="458180" y="811203"/>
                        </a:cubicBezTo>
                        <a:cubicBezTo>
                          <a:pt x="428136" y="848759"/>
                          <a:pt x="413113" y="886315"/>
                          <a:pt x="413113" y="886315"/>
                        </a:cubicBezTo>
                        <a:cubicBezTo>
                          <a:pt x="413113" y="886315"/>
                          <a:pt x="570847" y="443157"/>
                          <a:pt x="435647" y="150223"/>
                        </a:cubicBezTo>
                        <a:cubicBezTo>
                          <a:pt x="420624" y="345513"/>
                          <a:pt x="262890" y="510758"/>
                          <a:pt x="262890" y="510758"/>
                        </a:cubicBezTo>
                        <a:cubicBezTo>
                          <a:pt x="262890" y="510758"/>
                          <a:pt x="262890" y="180267"/>
                          <a:pt x="0" y="0"/>
                        </a:cubicBezTo>
                        <a:cubicBezTo>
                          <a:pt x="7512" y="37556"/>
                          <a:pt x="15023" y="67600"/>
                          <a:pt x="30045" y="90134"/>
                        </a:cubicBezTo>
                        <a:cubicBezTo>
                          <a:pt x="97645" y="142712"/>
                          <a:pt x="165245" y="202801"/>
                          <a:pt x="195290" y="29293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7" name="Freeform: Shape 326">
                    <a:extLst>
                      <a:ext uri="{FF2B5EF4-FFF2-40B4-BE49-F238E27FC236}">
                        <a16:creationId xmlns:a16="http://schemas.microsoft.com/office/drawing/2014/main" id="{3FB6A285-5A07-4DA9-9A96-86D8EDC7F7C3}"/>
                      </a:ext>
                    </a:extLst>
                  </p:cNvPr>
                  <p:cNvSpPr/>
                  <p:nvPr/>
                </p:nvSpPr>
                <p:spPr>
                  <a:xfrm>
                    <a:off x="8475508" y="2852601"/>
                    <a:ext cx="405601" cy="458179"/>
                  </a:xfrm>
                  <a:custGeom>
                    <a:avLst/>
                    <a:gdLst>
                      <a:gd name="connsiteX0" fmla="*/ 0 w 405601"/>
                      <a:gd name="connsiteY0" fmla="*/ 0 h 458179"/>
                      <a:gd name="connsiteX1" fmla="*/ 7511 w 405601"/>
                      <a:gd name="connsiteY1" fmla="*/ 157734 h 458179"/>
                      <a:gd name="connsiteX2" fmla="*/ 22534 w 405601"/>
                      <a:gd name="connsiteY2" fmla="*/ 195290 h 458179"/>
                      <a:gd name="connsiteX3" fmla="*/ 22534 w 405601"/>
                      <a:gd name="connsiteY3" fmla="*/ 195290 h 458179"/>
                      <a:gd name="connsiteX4" fmla="*/ 22534 w 405601"/>
                      <a:gd name="connsiteY4" fmla="*/ 195290 h 458179"/>
                      <a:gd name="connsiteX5" fmla="*/ 90134 w 405601"/>
                      <a:gd name="connsiteY5" fmla="*/ 300446 h 458179"/>
                      <a:gd name="connsiteX6" fmla="*/ 405602 w 405601"/>
                      <a:gd name="connsiteY6" fmla="*/ 458180 h 458179"/>
                      <a:gd name="connsiteX7" fmla="*/ 390580 w 405601"/>
                      <a:gd name="connsiteY7" fmla="*/ 195290 h 458179"/>
                      <a:gd name="connsiteX8" fmla="*/ 368046 w 405601"/>
                      <a:gd name="connsiteY8" fmla="*/ 112667 h 458179"/>
                      <a:gd name="connsiteX9" fmla="*/ 383068 w 405601"/>
                      <a:gd name="connsiteY9" fmla="*/ 428135 h 458179"/>
                      <a:gd name="connsiteX10" fmla="*/ 0 w 405601"/>
                      <a:gd name="connsiteY10" fmla="*/ 0 h 45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601" h="458179">
                        <a:moveTo>
                          <a:pt x="0" y="0"/>
                        </a:moveTo>
                        <a:cubicBezTo>
                          <a:pt x="0" y="82623"/>
                          <a:pt x="0" y="127689"/>
                          <a:pt x="7511" y="157734"/>
                        </a:cubicBezTo>
                        <a:cubicBezTo>
                          <a:pt x="15022" y="172756"/>
                          <a:pt x="15022" y="180267"/>
                          <a:pt x="22534" y="195290"/>
                        </a:cubicBezTo>
                        <a:cubicBezTo>
                          <a:pt x="22534" y="195290"/>
                          <a:pt x="22534" y="195290"/>
                          <a:pt x="22534" y="195290"/>
                        </a:cubicBezTo>
                        <a:lnTo>
                          <a:pt x="22534" y="195290"/>
                        </a:lnTo>
                        <a:cubicBezTo>
                          <a:pt x="37556" y="232845"/>
                          <a:pt x="60089" y="262890"/>
                          <a:pt x="90134" y="300446"/>
                        </a:cubicBezTo>
                        <a:cubicBezTo>
                          <a:pt x="172757" y="390579"/>
                          <a:pt x="277913" y="443157"/>
                          <a:pt x="405602" y="458180"/>
                        </a:cubicBezTo>
                        <a:cubicBezTo>
                          <a:pt x="368046" y="375557"/>
                          <a:pt x="368046" y="285423"/>
                          <a:pt x="390580" y="195290"/>
                        </a:cubicBezTo>
                        <a:cubicBezTo>
                          <a:pt x="383068" y="172756"/>
                          <a:pt x="375557" y="142712"/>
                          <a:pt x="368046" y="112667"/>
                        </a:cubicBezTo>
                        <a:cubicBezTo>
                          <a:pt x="322979" y="315468"/>
                          <a:pt x="383068" y="428135"/>
                          <a:pt x="383068" y="428135"/>
                        </a:cubicBezTo>
                        <a:cubicBezTo>
                          <a:pt x="383068" y="428135"/>
                          <a:pt x="30045" y="360535"/>
                          <a:pt x="0"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8" name="Freeform: Shape 327">
                    <a:extLst>
                      <a:ext uri="{FF2B5EF4-FFF2-40B4-BE49-F238E27FC236}">
                        <a16:creationId xmlns:a16="http://schemas.microsoft.com/office/drawing/2014/main" id="{0FA32284-D39F-4DE5-87A5-071261932AD2}"/>
                      </a:ext>
                    </a:extLst>
                  </p:cNvPr>
                  <p:cNvSpPr/>
                  <p:nvPr/>
                </p:nvSpPr>
                <p:spPr>
                  <a:xfrm>
                    <a:off x="7949728" y="2800023"/>
                    <a:ext cx="360535" cy="210312"/>
                  </a:xfrm>
                  <a:custGeom>
                    <a:avLst/>
                    <a:gdLst>
                      <a:gd name="connsiteX0" fmla="*/ 105156 w 360535"/>
                      <a:gd name="connsiteY0" fmla="*/ 142712 h 210312"/>
                      <a:gd name="connsiteX1" fmla="*/ 353024 w 360535"/>
                      <a:gd name="connsiteY1" fmla="*/ 15022 h 210312"/>
                      <a:gd name="connsiteX2" fmla="*/ 360535 w 360535"/>
                      <a:gd name="connsiteY2" fmla="*/ 0 h 210312"/>
                      <a:gd name="connsiteX3" fmla="*/ 67600 w 360535"/>
                      <a:gd name="connsiteY3" fmla="*/ 120178 h 210312"/>
                      <a:gd name="connsiteX4" fmla="*/ 0 w 360535"/>
                      <a:gd name="connsiteY4" fmla="*/ 210312 h 210312"/>
                      <a:gd name="connsiteX5" fmla="*/ 105156 w 360535"/>
                      <a:gd name="connsiteY5" fmla="*/ 142712 h 210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535" h="210312">
                        <a:moveTo>
                          <a:pt x="105156" y="142712"/>
                        </a:moveTo>
                        <a:cubicBezTo>
                          <a:pt x="187779" y="97645"/>
                          <a:pt x="277912" y="67600"/>
                          <a:pt x="353024" y="15022"/>
                        </a:cubicBezTo>
                        <a:lnTo>
                          <a:pt x="360535" y="0"/>
                        </a:lnTo>
                        <a:cubicBezTo>
                          <a:pt x="360535" y="0"/>
                          <a:pt x="202801" y="120178"/>
                          <a:pt x="67600" y="120178"/>
                        </a:cubicBezTo>
                        <a:cubicBezTo>
                          <a:pt x="37556" y="142712"/>
                          <a:pt x="15022" y="172756"/>
                          <a:pt x="0" y="210312"/>
                        </a:cubicBezTo>
                        <a:cubicBezTo>
                          <a:pt x="37556" y="180268"/>
                          <a:pt x="75111" y="157734"/>
                          <a:pt x="105156" y="14271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29" name="Graphic 2">
                    <a:extLst>
                      <a:ext uri="{FF2B5EF4-FFF2-40B4-BE49-F238E27FC236}">
                        <a16:creationId xmlns:a16="http://schemas.microsoft.com/office/drawing/2014/main" id="{E000D9DF-B206-4620-8E95-A4B858EA9FA9}"/>
                      </a:ext>
                    </a:extLst>
                  </p:cNvPr>
                  <p:cNvGrpSpPr/>
                  <p:nvPr/>
                </p:nvGrpSpPr>
                <p:grpSpPr>
                  <a:xfrm>
                    <a:off x="7581682" y="2379399"/>
                    <a:ext cx="2615194" cy="1750096"/>
                    <a:chOff x="7581682" y="2379399"/>
                    <a:chExt cx="2615194" cy="1750096"/>
                  </a:xfrm>
                </p:grpSpPr>
                <p:sp>
                  <p:nvSpPr>
                    <p:cNvPr id="381" name="Freeform: Shape 380">
                      <a:extLst>
                        <a:ext uri="{FF2B5EF4-FFF2-40B4-BE49-F238E27FC236}">
                          <a16:creationId xmlns:a16="http://schemas.microsoft.com/office/drawing/2014/main" id="{50C13A51-13CA-4CB0-9958-F459D54C714F}"/>
                        </a:ext>
                      </a:extLst>
                    </p:cNvPr>
                    <p:cNvSpPr/>
                    <p:nvPr/>
                  </p:nvSpPr>
                  <p:spPr>
                    <a:xfrm>
                      <a:off x="7598393" y="2392942"/>
                      <a:ext cx="2598483" cy="1729042"/>
                    </a:xfrm>
                    <a:custGeom>
                      <a:avLst/>
                      <a:gdLst>
                        <a:gd name="connsiteX0" fmla="*/ 193601 w 2598483"/>
                        <a:gd name="connsiteY0" fmla="*/ 564815 h 1729042"/>
                        <a:gd name="connsiteX1" fmla="*/ 13333 w 2598483"/>
                        <a:gd name="connsiteY1" fmla="*/ 459659 h 1729042"/>
                        <a:gd name="connsiteX2" fmla="*/ 298757 w 2598483"/>
                        <a:gd name="connsiteY2" fmla="*/ 241836 h 1729042"/>
                        <a:gd name="connsiteX3" fmla="*/ 1207605 w 2598483"/>
                        <a:gd name="connsiteY3" fmla="*/ 46546 h 1729042"/>
                        <a:gd name="connsiteX4" fmla="*/ 1906142 w 2598483"/>
                        <a:gd name="connsiteY4" fmla="*/ 121658 h 1729042"/>
                        <a:gd name="connsiteX5" fmla="*/ 2289210 w 2598483"/>
                        <a:gd name="connsiteY5" fmla="*/ 174235 h 1729042"/>
                        <a:gd name="connsiteX6" fmla="*/ 2169032 w 2598483"/>
                        <a:gd name="connsiteY6" fmla="*/ 279392 h 1729042"/>
                        <a:gd name="connsiteX7" fmla="*/ 2559611 w 2598483"/>
                        <a:gd name="connsiteY7" fmla="*/ 1270862 h 1729042"/>
                        <a:gd name="connsiteX8" fmla="*/ 2507033 w 2598483"/>
                        <a:gd name="connsiteY8" fmla="*/ 1165706 h 1729042"/>
                        <a:gd name="connsiteX9" fmla="*/ 2199076 w 2598483"/>
                        <a:gd name="connsiteY9" fmla="*/ 1729042 h 1729042"/>
                        <a:gd name="connsiteX10" fmla="*/ 2154009 w 2598483"/>
                        <a:gd name="connsiteY10" fmla="*/ 1458641 h 1729042"/>
                        <a:gd name="connsiteX11" fmla="*/ 1936186 w 2598483"/>
                        <a:gd name="connsiteY11" fmla="*/ 1593841 h 1729042"/>
                        <a:gd name="connsiteX12" fmla="*/ 1958720 w 2598483"/>
                        <a:gd name="connsiteY12" fmla="*/ 857749 h 1729042"/>
                        <a:gd name="connsiteX13" fmla="*/ 1785963 w 2598483"/>
                        <a:gd name="connsiteY13" fmla="*/ 1218284 h 1729042"/>
                        <a:gd name="connsiteX14" fmla="*/ 1523073 w 2598483"/>
                        <a:gd name="connsiteY14" fmla="*/ 707527 h 1729042"/>
                        <a:gd name="connsiteX15" fmla="*/ 1598184 w 2598483"/>
                        <a:gd name="connsiteY15" fmla="*/ 910327 h 1729042"/>
                        <a:gd name="connsiteX16" fmla="*/ 1245161 w 2598483"/>
                        <a:gd name="connsiteY16" fmla="*/ 564815 h 1729042"/>
                        <a:gd name="connsiteX17" fmla="*/ 1260183 w 2598483"/>
                        <a:gd name="connsiteY17" fmla="*/ 880283 h 1729042"/>
                        <a:gd name="connsiteX18" fmla="*/ 884626 w 2598483"/>
                        <a:gd name="connsiteY18" fmla="*/ 459659 h 1729042"/>
                        <a:gd name="connsiteX19" fmla="*/ 907160 w 2598483"/>
                        <a:gd name="connsiteY19" fmla="*/ 654949 h 1729042"/>
                        <a:gd name="connsiteX20" fmla="*/ 809515 w 2598483"/>
                        <a:gd name="connsiteY20" fmla="*/ 437126 h 1729042"/>
                        <a:gd name="connsiteX21" fmla="*/ 674314 w 2598483"/>
                        <a:gd name="connsiteY21" fmla="*/ 527259 h 1729042"/>
                        <a:gd name="connsiteX22" fmla="*/ 726892 w 2598483"/>
                        <a:gd name="connsiteY22" fmla="*/ 414592 h 1729042"/>
                        <a:gd name="connsiteX23" fmla="*/ 433958 w 2598483"/>
                        <a:gd name="connsiteY23" fmla="*/ 534770 h 1729042"/>
                        <a:gd name="connsiteX24" fmla="*/ 283735 w 2598483"/>
                        <a:gd name="connsiteY24" fmla="*/ 1038017 h 1729042"/>
                        <a:gd name="connsiteX25" fmla="*/ 193601 w 2598483"/>
                        <a:gd name="connsiteY25" fmla="*/ 564815 h 172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8483" h="1729042">
                          <a:moveTo>
                            <a:pt x="193601" y="564815"/>
                          </a:moveTo>
                          <a:cubicBezTo>
                            <a:pt x="110978" y="609882"/>
                            <a:pt x="-46756" y="467170"/>
                            <a:pt x="13333" y="459659"/>
                          </a:cubicBezTo>
                          <a:cubicBezTo>
                            <a:pt x="133512" y="444637"/>
                            <a:pt x="103467" y="422103"/>
                            <a:pt x="298757" y="241836"/>
                          </a:cubicBezTo>
                          <a:cubicBezTo>
                            <a:pt x="606714" y="-43588"/>
                            <a:pt x="1094938" y="-28565"/>
                            <a:pt x="1207605" y="46546"/>
                          </a:cubicBezTo>
                          <a:cubicBezTo>
                            <a:pt x="1440451" y="-28565"/>
                            <a:pt x="1695830" y="1479"/>
                            <a:pt x="1906142" y="121658"/>
                          </a:cubicBezTo>
                          <a:cubicBezTo>
                            <a:pt x="2123965" y="241836"/>
                            <a:pt x="2289210" y="174235"/>
                            <a:pt x="2289210" y="174235"/>
                          </a:cubicBezTo>
                          <a:cubicBezTo>
                            <a:pt x="2289210" y="174235"/>
                            <a:pt x="2251654" y="279392"/>
                            <a:pt x="2169032" y="279392"/>
                          </a:cubicBezTo>
                          <a:cubicBezTo>
                            <a:pt x="2769923" y="564815"/>
                            <a:pt x="2567122" y="1240818"/>
                            <a:pt x="2559611" y="1270862"/>
                          </a:cubicBezTo>
                          <a:cubicBezTo>
                            <a:pt x="2552100" y="1293396"/>
                            <a:pt x="2544589" y="1240818"/>
                            <a:pt x="2507033" y="1165706"/>
                          </a:cubicBezTo>
                          <a:cubicBezTo>
                            <a:pt x="2522055" y="1263351"/>
                            <a:pt x="2394366" y="1631397"/>
                            <a:pt x="2199076" y="1729042"/>
                          </a:cubicBezTo>
                          <a:cubicBezTo>
                            <a:pt x="2199076" y="1729042"/>
                            <a:pt x="2296721" y="1511219"/>
                            <a:pt x="2154009" y="1458641"/>
                          </a:cubicBezTo>
                          <a:cubicBezTo>
                            <a:pt x="2018809" y="1406063"/>
                            <a:pt x="1936186" y="1593841"/>
                            <a:pt x="1936186" y="1593841"/>
                          </a:cubicBezTo>
                          <a:cubicBezTo>
                            <a:pt x="1936186" y="1593841"/>
                            <a:pt x="2093920" y="1150684"/>
                            <a:pt x="1958720" y="857749"/>
                          </a:cubicBezTo>
                          <a:cubicBezTo>
                            <a:pt x="1943697" y="1053039"/>
                            <a:pt x="1785963" y="1218284"/>
                            <a:pt x="1785963" y="1218284"/>
                          </a:cubicBezTo>
                          <a:cubicBezTo>
                            <a:pt x="1785963" y="1218284"/>
                            <a:pt x="1785963" y="887794"/>
                            <a:pt x="1523073" y="707527"/>
                          </a:cubicBezTo>
                          <a:cubicBezTo>
                            <a:pt x="1560629" y="857749"/>
                            <a:pt x="1598184" y="910327"/>
                            <a:pt x="1598184" y="910327"/>
                          </a:cubicBezTo>
                          <a:cubicBezTo>
                            <a:pt x="1598184" y="910327"/>
                            <a:pt x="1290228" y="850238"/>
                            <a:pt x="1245161" y="564815"/>
                          </a:cubicBezTo>
                          <a:cubicBezTo>
                            <a:pt x="1200094" y="767616"/>
                            <a:pt x="1260183" y="880283"/>
                            <a:pt x="1260183" y="880283"/>
                          </a:cubicBezTo>
                          <a:cubicBezTo>
                            <a:pt x="1260183" y="880283"/>
                            <a:pt x="914671" y="827705"/>
                            <a:pt x="884626" y="459659"/>
                          </a:cubicBezTo>
                          <a:cubicBezTo>
                            <a:pt x="884626" y="632415"/>
                            <a:pt x="907160" y="654949"/>
                            <a:pt x="907160" y="654949"/>
                          </a:cubicBezTo>
                          <a:cubicBezTo>
                            <a:pt x="907160" y="654949"/>
                            <a:pt x="786981" y="624904"/>
                            <a:pt x="809515" y="437126"/>
                          </a:cubicBezTo>
                          <a:cubicBezTo>
                            <a:pt x="689336" y="572326"/>
                            <a:pt x="674314" y="527259"/>
                            <a:pt x="674314" y="527259"/>
                          </a:cubicBezTo>
                          <a:lnTo>
                            <a:pt x="726892" y="414592"/>
                          </a:lnTo>
                          <a:cubicBezTo>
                            <a:pt x="726892" y="414592"/>
                            <a:pt x="569158" y="534770"/>
                            <a:pt x="433958" y="534770"/>
                          </a:cubicBezTo>
                          <a:cubicBezTo>
                            <a:pt x="298757" y="639926"/>
                            <a:pt x="381379" y="842727"/>
                            <a:pt x="283735" y="1038017"/>
                          </a:cubicBezTo>
                          <a:cubicBezTo>
                            <a:pt x="58400" y="730060"/>
                            <a:pt x="193601" y="564815"/>
                            <a:pt x="193601" y="564815"/>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2" name="Freeform: Shape 381">
                      <a:extLst>
                        <a:ext uri="{FF2B5EF4-FFF2-40B4-BE49-F238E27FC236}">
                          <a16:creationId xmlns:a16="http://schemas.microsoft.com/office/drawing/2014/main" id="{D286A6D5-7BEA-4016-B2C3-B0519D68698F}"/>
                        </a:ext>
                      </a:extLst>
                    </p:cNvPr>
                    <p:cNvSpPr/>
                    <p:nvPr/>
                  </p:nvSpPr>
                  <p:spPr>
                    <a:xfrm>
                      <a:off x="7581682" y="2379399"/>
                      <a:ext cx="2599853" cy="1750096"/>
                    </a:xfrm>
                    <a:custGeom>
                      <a:avLst/>
                      <a:gdLst>
                        <a:gd name="connsiteX0" fmla="*/ 2208276 w 2599853"/>
                        <a:gd name="connsiteY0" fmla="*/ 1750096 h 1750096"/>
                        <a:gd name="connsiteX1" fmla="*/ 2208276 w 2599853"/>
                        <a:gd name="connsiteY1" fmla="*/ 1750096 h 1750096"/>
                        <a:gd name="connsiteX2" fmla="*/ 2200765 w 2599853"/>
                        <a:gd name="connsiteY2" fmla="*/ 1742585 h 1750096"/>
                        <a:gd name="connsiteX3" fmla="*/ 2223299 w 2599853"/>
                        <a:gd name="connsiteY3" fmla="*/ 1539784 h 1750096"/>
                        <a:gd name="connsiteX4" fmla="*/ 2163209 w 2599853"/>
                        <a:gd name="connsiteY4" fmla="*/ 1487206 h 1750096"/>
                        <a:gd name="connsiteX5" fmla="*/ 2118142 w 2599853"/>
                        <a:gd name="connsiteY5" fmla="*/ 1479695 h 1750096"/>
                        <a:gd name="connsiteX6" fmla="*/ 1952897 w 2599853"/>
                        <a:gd name="connsiteY6" fmla="*/ 1622407 h 1750096"/>
                        <a:gd name="connsiteX7" fmla="*/ 1945386 w 2599853"/>
                        <a:gd name="connsiteY7" fmla="*/ 1629918 h 1750096"/>
                        <a:gd name="connsiteX8" fmla="*/ 1937875 w 2599853"/>
                        <a:gd name="connsiteY8" fmla="*/ 1622407 h 1750096"/>
                        <a:gd name="connsiteX9" fmla="*/ 1967920 w 2599853"/>
                        <a:gd name="connsiteY9" fmla="*/ 916359 h 1750096"/>
                        <a:gd name="connsiteX10" fmla="*/ 1802674 w 2599853"/>
                        <a:gd name="connsiteY10" fmla="*/ 1254361 h 1750096"/>
                        <a:gd name="connsiteX11" fmla="*/ 1795163 w 2599853"/>
                        <a:gd name="connsiteY11" fmla="*/ 1254361 h 1750096"/>
                        <a:gd name="connsiteX12" fmla="*/ 1787652 w 2599853"/>
                        <a:gd name="connsiteY12" fmla="*/ 1246850 h 1750096"/>
                        <a:gd name="connsiteX13" fmla="*/ 1547296 w 2599853"/>
                        <a:gd name="connsiteY13" fmla="*/ 751114 h 1750096"/>
                        <a:gd name="connsiteX14" fmla="*/ 1614895 w 2599853"/>
                        <a:gd name="connsiteY14" fmla="*/ 923871 h 1750096"/>
                        <a:gd name="connsiteX15" fmla="*/ 1614895 w 2599853"/>
                        <a:gd name="connsiteY15" fmla="*/ 931382 h 1750096"/>
                        <a:gd name="connsiteX16" fmla="*/ 1607384 w 2599853"/>
                        <a:gd name="connsiteY16" fmla="*/ 931382 h 1750096"/>
                        <a:gd name="connsiteX17" fmla="*/ 1254361 w 2599853"/>
                        <a:gd name="connsiteY17" fmla="*/ 615914 h 1750096"/>
                        <a:gd name="connsiteX18" fmla="*/ 1276894 w 2599853"/>
                        <a:gd name="connsiteY18" fmla="*/ 893826 h 1750096"/>
                        <a:gd name="connsiteX19" fmla="*/ 1276894 w 2599853"/>
                        <a:gd name="connsiteY19" fmla="*/ 901337 h 1750096"/>
                        <a:gd name="connsiteX20" fmla="*/ 1269383 w 2599853"/>
                        <a:gd name="connsiteY20" fmla="*/ 901337 h 1750096"/>
                        <a:gd name="connsiteX21" fmla="*/ 901337 w 2599853"/>
                        <a:gd name="connsiteY21" fmla="*/ 570847 h 1750096"/>
                        <a:gd name="connsiteX22" fmla="*/ 916360 w 2599853"/>
                        <a:gd name="connsiteY22" fmla="*/ 660981 h 1750096"/>
                        <a:gd name="connsiteX23" fmla="*/ 916360 w 2599853"/>
                        <a:gd name="connsiteY23" fmla="*/ 668492 h 1750096"/>
                        <a:gd name="connsiteX24" fmla="*/ 908848 w 2599853"/>
                        <a:gd name="connsiteY24" fmla="*/ 676003 h 1750096"/>
                        <a:gd name="connsiteX25" fmla="*/ 803692 w 2599853"/>
                        <a:gd name="connsiteY25" fmla="*/ 473202 h 1750096"/>
                        <a:gd name="connsiteX26" fmla="*/ 691025 w 2599853"/>
                        <a:gd name="connsiteY26" fmla="*/ 555825 h 1750096"/>
                        <a:gd name="connsiteX27" fmla="*/ 668492 w 2599853"/>
                        <a:gd name="connsiteY27" fmla="*/ 540802 h 1750096"/>
                        <a:gd name="connsiteX28" fmla="*/ 668492 w 2599853"/>
                        <a:gd name="connsiteY28" fmla="*/ 533291 h 1750096"/>
                        <a:gd name="connsiteX29" fmla="*/ 706047 w 2599853"/>
                        <a:gd name="connsiteY29" fmla="*/ 443157 h 1750096"/>
                        <a:gd name="connsiteX30" fmla="*/ 435646 w 2599853"/>
                        <a:gd name="connsiteY30" fmla="*/ 548313 h 1750096"/>
                        <a:gd name="connsiteX31" fmla="*/ 345512 w 2599853"/>
                        <a:gd name="connsiteY31" fmla="*/ 788670 h 1750096"/>
                        <a:gd name="connsiteX32" fmla="*/ 285423 w 2599853"/>
                        <a:gd name="connsiteY32" fmla="*/ 1044049 h 1750096"/>
                        <a:gd name="connsiteX33" fmla="*/ 277912 w 2599853"/>
                        <a:gd name="connsiteY33" fmla="*/ 1051560 h 1750096"/>
                        <a:gd name="connsiteX34" fmla="*/ 270401 w 2599853"/>
                        <a:gd name="connsiteY34" fmla="*/ 1051560 h 1750096"/>
                        <a:gd name="connsiteX35" fmla="*/ 180267 w 2599853"/>
                        <a:gd name="connsiteY35" fmla="*/ 593380 h 1750096"/>
                        <a:gd name="connsiteX36" fmla="*/ 165245 w 2599853"/>
                        <a:gd name="connsiteY36" fmla="*/ 593380 h 1750096"/>
                        <a:gd name="connsiteX37" fmla="*/ 0 w 2599853"/>
                        <a:gd name="connsiteY37" fmla="*/ 488224 h 1750096"/>
                        <a:gd name="connsiteX38" fmla="*/ 15022 w 2599853"/>
                        <a:gd name="connsiteY38" fmla="*/ 465691 h 1750096"/>
                        <a:gd name="connsiteX39" fmla="*/ 165245 w 2599853"/>
                        <a:gd name="connsiteY39" fmla="*/ 375557 h 1750096"/>
                        <a:gd name="connsiteX40" fmla="*/ 292934 w 2599853"/>
                        <a:gd name="connsiteY40" fmla="*/ 247868 h 1750096"/>
                        <a:gd name="connsiteX41" fmla="*/ 961426 w 2599853"/>
                        <a:gd name="connsiteY41" fmla="*/ 0 h 1750096"/>
                        <a:gd name="connsiteX42" fmla="*/ 1209294 w 2599853"/>
                        <a:gd name="connsiteY42" fmla="*/ 45067 h 1750096"/>
                        <a:gd name="connsiteX43" fmla="*/ 1464673 w 2599853"/>
                        <a:gd name="connsiteY43" fmla="*/ 7511 h 1750096"/>
                        <a:gd name="connsiteX44" fmla="*/ 1907830 w 2599853"/>
                        <a:gd name="connsiteY44" fmla="*/ 127689 h 1750096"/>
                        <a:gd name="connsiteX45" fmla="*/ 2163209 w 2599853"/>
                        <a:gd name="connsiteY45" fmla="*/ 202801 h 1750096"/>
                        <a:gd name="connsiteX46" fmla="*/ 2275876 w 2599853"/>
                        <a:gd name="connsiteY46" fmla="*/ 187779 h 1750096"/>
                        <a:gd name="connsiteX47" fmla="*/ 2283387 w 2599853"/>
                        <a:gd name="connsiteY47" fmla="*/ 187779 h 1750096"/>
                        <a:gd name="connsiteX48" fmla="*/ 2283387 w 2599853"/>
                        <a:gd name="connsiteY48" fmla="*/ 195290 h 1750096"/>
                        <a:gd name="connsiteX49" fmla="*/ 2185743 w 2599853"/>
                        <a:gd name="connsiteY49" fmla="*/ 300446 h 1750096"/>
                        <a:gd name="connsiteX50" fmla="*/ 2553788 w 2599853"/>
                        <a:gd name="connsiteY50" fmla="*/ 1284405 h 1750096"/>
                        <a:gd name="connsiteX51" fmla="*/ 2538766 w 2599853"/>
                        <a:gd name="connsiteY51" fmla="*/ 1299428 h 1750096"/>
                        <a:gd name="connsiteX52" fmla="*/ 2516233 w 2599853"/>
                        <a:gd name="connsiteY52" fmla="*/ 1261872 h 1750096"/>
                        <a:gd name="connsiteX53" fmla="*/ 2501211 w 2599853"/>
                        <a:gd name="connsiteY53" fmla="*/ 1216805 h 1750096"/>
                        <a:gd name="connsiteX54" fmla="*/ 2208276 w 2599853"/>
                        <a:gd name="connsiteY54" fmla="*/ 1750096 h 1750096"/>
                        <a:gd name="connsiteX55" fmla="*/ 2208276 w 2599853"/>
                        <a:gd name="connsiteY55" fmla="*/ 1750096 h 1750096"/>
                        <a:gd name="connsiteX56" fmla="*/ 2125653 w 2599853"/>
                        <a:gd name="connsiteY56" fmla="*/ 1457162 h 1750096"/>
                        <a:gd name="connsiteX57" fmla="*/ 2170720 w 2599853"/>
                        <a:gd name="connsiteY57" fmla="*/ 1464673 h 1750096"/>
                        <a:gd name="connsiteX58" fmla="*/ 2238321 w 2599853"/>
                        <a:gd name="connsiteY58" fmla="*/ 1524762 h 1750096"/>
                        <a:gd name="connsiteX59" fmla="*/ 2223299 w 2599853"/>
                        <a:gd name="connsiteY59" fmla="*/ 1720051 h 1750096"/>
                        <a:gd name="connsiteX60" fmla="*/ 2508722 w 2599853"/>
                        <a:gd name="connsiteY60" fmla="*/ 1179249 h 1750096"/>
                        <a:gd name="connsiteX61" fmla="*/ 2516233 w 2599853"/>
                        <a:gd name="connsiteY61" fmla="*/ 1171738 h 1750096"/>
                        <a:gd name="connsiteX62" fmla="*/ 2523744 w 2599853"/>
                        <a:gd name="connsiteY62" fmla="*/ 1179249 h 1750096"/>
                        <a:gd name="connsiteX63" fmla="*/ 2553788 w 2599853"/>
                        <a:gd name="connsiteY63" fmla="*/ 1254361 h 1750096"/>
                        <a:gd name="connsiteX64" fmla="*/ 2561300 w 2599853"/>
                        <a:gd name="connsiteY64" fmla="*/ 1276894 h 1750096"/>
                        <a:gd name="connsiteX65" fmla="*/ 2178231 w 2599853"/>
                        <a:gd name="connsiteY65" fmla="*/ 300446 h 1750096"/>
                        <a:gd name="connsiteX66" fmla="*/ 2170720 w 2599853"/>
                        <a:gd name="connsiteY66" fmla="*/ 292935 h 1750096"/>
                        <a:gd name="connsiteX67" fmla="*/ 2178231 w 2599853"/>
                        <a:gd name="connsiteY67" fmla="*/ 285423 h 1750096"/>
                        <a:gd name="connsiteX68" fmla="*/ 2283387 w 2599853"/>
                        <a:gd name="connsiteY68" fmla="*/ 195290 h 1750096"/>
                        <a:gd name="connsiteX69" fmla="*/ 2178231 w 2599853"/>
                        <a:gd name="connsiteY69" fmla="*/ 210312 h 1750096"/>
                        <a:gd name="connsiteX70" fmla="*/ 1915341 w 2599853"/>
                        <a:gd name="connsiteY70" fmla="*/ 135201 h 1750096"/>
                        <a:gd name="connsiteX71" fmla="*/ 1479695 w 2599853"/>
                        <a:gd name="connsiteY71" fmla="*/ 15022 h 1750096"/>
                        <a:gd name="connsiteX72" fmla="*/ 1224316 w 2599853"/>
                        <a:gd name="connsiteY72" fmla="*/ 52578 h 1750096"/>
                        <a:gd name="connsiteX73" fmla="*/ 1216805 w 2599853"/>
                        <a:gd name="connsiteY73" fmla="*/ 52578 h 1750096"/>
                        <a:gd name="connsiteX74" fmla="*/ 976449 w 2599853"/>
                        <a:gd name="connsiteY74" fmla="*/ 7511 h 1750096"/>
                        <a:gd name="connsiteX75" fmla="*/ 315468 w 2599853"/>
                        <a:gd name="connsiteY75" fmla="*/ 247868 h 1750096"/>
                        <a:gd name="connsiteX76" fmla="*/ 187779 w 2599853"/>
                        <a:gd name="connsiteY76" fmla="*/ 375557 h 1750096"/>
                        <a:gd name="connsiteX77" fmla="*/ 22533 w 2599853"/>
                        <a:gd name="connsiteY77" fmla="*/ 465691 h 1750096"/>
                        <a:gd name="connsiteX78" fmla="*/ 15022 w 2599853"/>
                        <a:gd name="connsiteY78" fmla="*/ 465691 h 1750096"/>
                        <a:gd name="connsiteX79" fmla="*/ 165245 w 2599853"/>
                        <a:gd name="connsiteY79" fmla="*/ 555825 h 1750096"/>
                        <a:gd name="connsiteX80" fmla="*/ 195290 w 2599853"/>
                        <a:gd name="connsiteY80" fmla="*/ 548313 h 1750096"/>
                        <a:gd name="connsiteX81" fmla="*/ 202801 w 2599853"/>
                        <a:gd name="connsiteY81" fmla="*/ 548313 h 1750096"/>
                        <a:gd name="connsiteX82" fmla="*/ 202801 w 2599853"/>
                        <a:gd name="connsiteY82" fmla="*/ 555825 h 1750096"/>
                        <a:gd name="connsiteX83" fmla="*/ 270401 w 2599853"/>
                        <a:gd name="connsiteY83" fmla="*/ 998982 h 1750096"/>
                        <a:gd name="connsiteX84" fmla="*/ 322979 w 2599853"/>
                        <a:gd name="connsiteY84" fmla="*/ 766137 h 1750096"/>
                        <a:gd name="connsiteX85" fmla="*/ 420624 w 2599853"/>
                        <a:gd name="connsiteY85" fmla="*/ 510758 h 1750096"/>
                        <a:gd name="connsiteX86" fmla="*/ 428135 w 2599853"/>
                        <a:gd name="connsiteY86" fmla="*/ 510758 h 1750096"/>
                        <a:gd name="connsiteX87" fmla="*/ 713559 w 2599853"/>
                        <a:gd name="connsiteY87" fmla="*/ 390579 h 1750096"/>
                        <a:gd name="connsiteX88" fmla="*/ 721070 w 2599853"/>
                        <a:gd name="connsiteY88" fmla="*/ 390579 h 1750096"/>
                        <a:gd name="connsiteX89" fmla="*/ 721070 w 2599853"/>
                        <a:gd name="connsiteY89" fmla="*/ 398091 h 1750096"/>
                        <a:gd name="connsiteX90" fmla="*/ 668492 w 2599853"/>
                        <a:gd name="connsiteY90" fmla="*/ 510758 h 1750096"/>
                        <a:gd name="connsiteX91" fmla="*/ 788670 w 2599853"/>
                        <a:gd name="connsiteY91" fmla="*/ 420624 h 1750096"/>
                        <a:gd name="connsiteX92" fmla="*/ 796181 w 2599853"/>
                        <a:gd name="connsiteY92" fmla="*/ 420624 h 1750096"/>
                        <a:gd name="connsiteX93" fmla="*/ 803692 w 2599853"/>
                        <a:gd name="connsiteY93" fmla="*/ 428135 h 1750096"/>
                        <a:gd name="connsiteX94" fmla="*/ 878804 w 2599853"/>
                        <a:gd name="connsiteY94" fmla="*/ 630936 h 1750096"/>
                        <a:gd name="connsiteX95" fmla="*/ 863781 w 2599853"/>
                        <a:gd name="connsiteY95" fmla="*/ 450669 h 1750096"/>
                        <a:gd name="connsiteX96" fmla="*/ 871292 w 2599853"/>
                        <a:gd name="connsiteY96" fmla="*/ 443157 h 1750096"/>
                        <a:gd name="connsiteX97" fmla="*/ 871292 w 2599853"/>
                        <a:gd name="connsiteY97" fmla="*/ 443157 h 1750096"/>
                        <a:gd name="connsiteX98" fmla="*/ 878804 w 2599853"/>
                        <a:gd name="connsiteY98" fmla="*/ 450669 h 1750096"/>
                        <a:gd name="connsiteX99" fmla="*/ 1239338 w 2599853"/>
                        <a:gd name="connsiteY99" fmla="*/ 863781 h 1750096"/>
                        <a:gd name="connsiteX100" fmla="*/ 1231827 w 2599853"/>
                        <a:gd name="connsiteY100" fmla="*/ 555825 h 1750096"/>
                        <a:gd name="connsiteX101" fmla="*/ 1239338 w 2599853"/>
                        <a:gd name="connsiteY101" fmla="*/ 548313 h 1750096"/>
                        <a:gd name="connsiteX102" fmla="*/ 1239338 w 2599853"/>
                        <a:gd name="connsiteY102" fmla="*/ 548313 h 1750096"/>
                        <a:gd name="connsiteX103" fmla="*/ 1246850 w 2599853"/>
                        <a:gd name="connsiteY103" fmla="*/ 555825 h 1750096"/>
                        <a:gd name="connsiteX104" fmla="*/ 1577340 w 2599853"/>
                        <a:gd name="connsiteY104" fmla="*/ 886315 h 1750096"/>
                        <a:gd name="connsiteX105" fmla="*/ 1509740 w 2599853"/>
                        <a:gd name="connsiteY105" fmla="*/ 698536 h 1750096"/>
                        <a:gd name="connsiteX106" fmla="*/ 1509740 w 2599853"/>
                        <a:gd name="connsiteY106" fmla="*/ 691025 h 1750096"/>
                        <a:gd name="connsiteX107" fmla="*/ 1517251 w 2599853"/>
                        <a:gd name="connsiteY107" fmla="*/ 691025 h 1750096"/>
                        <a:gd name="connsiteX108" fmla="*/ 1780141 w 2599853"/>
                        <a:gd name="connsiteY108" fmla="*/ 1194272 h 1750096"/>
                        <a:gd name="connsiteX109" fmla="*/ 1937875 w 2599853"/>
                        <a:gd name="connsiteY109" fmla="*/ 856270 h 1750096"/>
                        <a:gd name="connsiteX110" fmla="*/ 1945386 w 2599853"/>
                        <a:gd name="connsiteY110" fmla="*/ 848759 h 1750096"/>
                        <a:gd name="connsiteX111" fmla="*/ 1952897 w 2599853"/>
                        <a:gd name="connsiteY111" fmla="*/ 856270 h 1750096"/>
                        <a:gd name="connsiteX112" fmla="*/ 1952897 w 2599853"/>
                        <a:gd name="connsiteY112" fmla="*/ 1539784 h 1750096"/>
                        <a:gd name="connsiteX113" fmla="*/ 2125653 w 2599853"/>
                        <a:gd name="connsiteY113" fmla="*/ 1457162 h 175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599853" h="1750096">
                          <a:moveTo>
                            <a:pt x="2208276" y="1750096"/>
                          </a:moveTo>
                          <a:cubicBezTo>
                            <a:pt x="2208276" y="1750096"/>
                            <a:pt x="2208276" y="1750096"/>
                            <a:pt x="2208276" y="1750096"/>
                          </a:cubicBezTo>
                          <a:cubicBezTo>
                            <a:pt x="2200765" y="1742585"/>
                            <a:pt x="2200765" y="1742585"/>
                            <a:pt x="2200765" y="1742585"/>
                          </a:cubicBezTo>
                          <a:cubicBezTo>
                            <a:pt x="2200765" y="1742585"/>
                            <a:pt x="2253343" y="1614896"/>
                            <a:pt x="2223299" y="1539784"/>
                          </a:cubicBezTo>
                          <a:cubicBezTo>
                            <a:pt x="2215787" y="1517251"/>
                            <a:pt x="2193254" y="1494717"/>
                            <a:pt x="2163209" y="1487206"/>
                          </a:cubicBezTo>
                          <a:cubicBezTo>
                            <a:pt x="2148187" y="1479695"/>
                            <a:pt x="2133165" y="1479695"/>
                            <a:pt x="2118142" y="1479695"/>
                          </a:cubicBezTo>
                          <a:cubicBezTo>
                            <a:pt x="2012986" y="1479695"/>
                            <a:pt x="1952897" y="1614896"/>
                            <a:pt x="1952897" y="1622407"/>
                          </a:cubicBezTo>
                          <a:cubicBezTo>
                            <a:pt x="1952897" y="1622407"/>
                            <a:pt x="1945386" y="1629918"/>
                            <a:pt x="1945386" y="1629918"/>
                          </a:cubicBezTo>
                          <a:cubicBezTo>
                            <a:pt x="1937875" y="1629918"/>
                            <a:pt x="1937875" y="1622407"/>
                            <a:pt x="1937875" y="1622407"/>
                          </a:cubicBezTo>
                          <a:cubicBezTo>
                            <a:pt x="1937875" y="1614896"/>
                            <a:pt x="2080587" y="1201783"/>
                            <a:pt x="1967920" y="916359"/>
                          </a:cubicBezTo>
                          <a:cubicBezTo>
                            <a:pt x="1937875" y="1096627"/>
                            <a:pt x="1802674" y="1246850"/>
                            <a:pt x="1802674" y="1254361"/>
                          </a:cubicBezTo>
                          <a:cubicBezTo>
                            <a:pt x="1802674" y="1254361"/>
                            <a:pt x="1795163" y="1254361"/>
                            <a:pt x="1795163" y="1254361"/>
                          </a:cubicBezTo>
                          <a:cubicBezTo>
                            <a:pt x="1795163" y="1254361"/>
                            <a:pt x="1787652" y="1246850"/>
                            <a:pt x="1787652" y="1246850"/>
                          </a:cubicBezTo>
                          <a:cubicBezTo>
                            <a:pt x="1787652" y="1246850"/>
                            <a:pt x="1780141" y="931382"/>
                            <a:pt x="1547296" y="751114"/>
                          </a:cubicBezTo>
                          <a:cubicBezTo>
                            <a:pt x="1584851" y="878804"/>
                            <a:pt x="1614895" y="923871"/>
                            <a:pt x="1614895" y="923871"/>
                          </a:cubicBezTo>
                          <a:cubicBezTo>
                            <a:pt x="1614895" y="923871"/>
                            <a:pt x="1614895" y="931382"/>
                            <a:pt x="1614895" y="931382"/>
                          </a:cubicBezTo>
                          <a:cubicBezTo>
                            <a:pt x="1614895" y="931382"/>
                            <a:pt x="1607384" y="938893"/>
                            <a:pt x="1607384" y="931382"/>
                          </a:cubicBezTo>
                          <a:cubicBezTo>
                            <a:pt x="1607384" y="931382"/>
                            <a:pt x="1321961" y="871292"/>
                            <a:pt x="1254361" y="615914"/>
                          </a:cubicBezTo>
                          <a:cubicBezTo>
                            <a:pt x="1224316" y="788670"/>
                            <a:pt x="1276894" y="886315"/>
                            <a:pt x="1276894" y="893826"/>
                          </a:cubicBezTo>
                          <a:cubicBezTo>
                            <a:pt x="1276894" y="893826"/>
                            <a:pt x="1276894" y="901337"/>
                            <a:pt x="1276894" y="901337"/>
                          </a:cubicBezTo>
                          <a:cubicBezTo>
                            <a:pt x="1276894" y="901337"/>
                            <a:pt x="1269383" y="901337"/>
                            <a:pt x="1269383" y="901337"/>
                          </a:cubicBezTo>
                          <a:cubicBezTo>
                            <a:pt x="1269383" y="901337"/>
                            <a:pt x="976449" y="848759"/>
                            <a:pt x="901337" y="570847"/>
                          </a:cubicBezTo>
                          <a:cubicBezTo>
                            <a:pt x="908848" y="645958"/>
                            <a:pt x="916360" y="653469"/>
                            <a:pt x="916360" y="660981"/>
                          </a:cubicBezTo>
                          <a:cubicBezTo>
                            <a:pt x="916360" y="660981"/>
                            <a:pt x="923871" y="668492"/>
                            <a:pt x="916360" y="668492"/>
                          </a:cubicBezTo>
                          <a:cubicBezTo>
                            <a:pt x="916360" y="668492"/>
                            <a:pt x="908848" y="676003"/>
                            <a:pt x="908848" y="676003"/>
                          </a:cubicBezTo>
                          <a:cubicBezTo>
                            <a:pt x="908848" y="676003"/>
                            <a:pt x="788670" y="645958"/>
                            <a:pt x="803692" y="473202"/>
                          </a:cubicBezTo>
                          <a:cubicBezTo>
                            <a:pt x="751114" y="525780"/>
                            <a:pt x="713559" y="555825"/>
                            <a:pt x="691025" y="555825"/>
                          </a:cubicBezTo>
                          <a:cubicBezTo>
                            <a:pt x="676003" y="555825"/>
                            <a:pt x="668492" y="548313"/>
                            <a:pt x="668492" y="540802"/>
                          </a:cubicBezTo>
                          <a:cubicBezTo>
                            <a:pt x="668492" y="540802"/>
                            <a:pt x="668492" y="533291"/>
                            <a:pt x="668492" y="533291"/>
                          </a:cubicBezTo>
                          <a:lnTo>
                            <a:pt x="706047" y="443157"/>
                          </a:lnTo>
                          <a:cubicBezTo>
                            <a:pt x="653470" y="473202"/>
                            <a:pt x="540802" y="548313"/>
                            <a:pt x="435646" y="548313"/>
                          </a:cubicBezTo>
                          <a:cubicBezTo>
                            <a:pt x="360535" y="608402"/>
                            <a:pt x="353024" y="691025"/>
                            <a:pt x="345512" y="788670"/>
                          </a:cubicBezTo>
                          <a:cubicBezTo>
                            <a:pt x="338001" y="863781"/>
                            <a:pt x="330490" y="953915"/>
                            <a:pt x="285423" y="1044049"/>
                          </a:cubicBezTo>
                          <a:cubicBezTo>
                            <a:pt x="285423" y="1044049"/>
                            <a:pt x="285423" y="1051560"/>
                            <a:pt x="277912" y="1051560"/>
                          </a:cubicBezTo>
                          <a:cubicBezTo>
                            <a:pt x="277912" y="1051560"/>
                            <a:pt x="270401" y="1051560"/>
                            <a:pt x="270401" y="1051560"/>
                          </a:cubicBezTo>
                          <a:cubicBezTo>
                            <a:pt x="97645" y="803692"/>
                            <a:pt x="150223" y="645958"/>
                            <a:pt x="180267" y="593380"/>
                          </a:cubicBezTo>
                          <a:cubicBezTo>
                            <a:pt x="172756" y="593380"/>
                            <a:pt x="165245" y="593380"/>
                            <a:pt x="165245" y="593380"/>
                          </a:cubicBezTo>
                          <a:cubicBezTo>
                            <a:pt x="97645" y="593380"/>
                            <a:pt x="0" y="518269"/>
                            <a:pt x="0" y="488224"/>
                          </a:cubicBezTo>
                          <a:cubicBezTo>
                            <a:pt x="0" y="480713"/>
                            <a:pt x="7511" y="473202"/>
                            <a:pt x="15022" y="465691"/>
                          </a:cubicBezTo>
                          <a:cubicBezTo>
                            <a:pt x="97645" y="458180"/>
                            <a:pt x="105156" y="443157"/>
                            <a:pt x="165245" y="375557"/>
                          </a:cubicBezTo>
                          <a:cubicBezTo>
                            <a:pt x="195290" y="345513"/>
                            <a:pt x="232845" y="300446"/>
                            <a:pt x="292934" y="247868"/>
                          </a:cubicBezTo>
                          <a:cubicBezTo>
                            <a:pt x="533291" y="22533"/>
                            <a:pt x="863781" y="0"/>
                            <a:pt x="961426" y="0"/>
                          </a:cubicBezTo>
                          <a:cubicBezTo>
                            <a:pt x="1066582" y="0"/>
                            <a:pt x="1164227" y="15022"/>
                            <a:pt x="1209294" y="45067"/>
                          </a:cubicBezTo>
                          <a:cubicBezTo>
                            <a:pt x="1291917" y="15022"/>
                            <a:pt x="1382050" y="7511"/>
                            <a:pt x="1464673" y="7511"/>
                          </a:cubicBezTo>
                          <a:cubicBezTo>
                            <a:pt x="1614895" y="7511"/>
                            <a:pt x="1772630" y="45067"/>
                            <a:pt x="1907830" y="127689"/>
                          </a:cubicBezTo>
                          <a:cubicBezTo>
                            <a:pt x="1990453" y="172756"/>
                            <a:pt x="2080587" y="202801"/>
                            <a:pt x="2163209" y="202801"/>
                          </a:cubicBezTo>
                          <a:cubicBezTo>
                            <a:pt x="2230810" y="202801"/>
                            <a:pt x="2275876" y="187779"/>
                            <a:pt x="2275876" y="187779"/>
                          </a:cubicBezTo>
                          <a:cubicBezTo>
                            <a:pt x="2275876" y="187779"/>
                            <a:pt x="2283387" y="187779"/>
                            <a:pt x="2283387" y="187779"/>
                          </a:cubicBezTo>
                          <a:cubicBezTo>
                            <a:pt x="2283387" y="187779"/>
                            <a:pt x="2283387" y="195290"/>
                            <a:pt x="2283387" y="195290"/>
                          </a:cubicBezTo>
                          <a:cubicBezTo>
                            <a:pt x="2283387" y="202801"/>
                            <a:pt x="2253343" y="285423"/>
                            <a:pt x="2185743" y="300446"/>
                          </a:cubicBezTo>
                          <a:cubicBezTo>
                            <a:pt x="2741567" y="585869"/>
                            <a:pt x="2576322" y="1216805"/>
                            <a:pt x="2553788" y="1284405"/>
                          </a:cubicBezTo>
                          <a:cubicBezTo>
                            <a:pt x="2553788" y="1284405"/>
                            <a:pt x="2553788" y="1299428"/>
                            <a:pt x="2538766" y="1299428"/>
                          </a:cubicBezTo>
                          <a:cubicBezTo>
                            <a:pt x="2531255" y="1299428"/>
                            <a:pt x="2523744" y="1291916"/>
                            <a:pt x="2516233" y="1261872"/>
                          </a:cubicBezTo>
                          <a:cubicBezTo>
                            <a:pt x="2508722" y="1246850"/>
                            <a:pt x="2508722" y="1231827"/>
                            <a:pt x="2501211" y="1216805"/>
                          </a:cubicBezTo>
                          <a:cubicBezTo>
                            <a:pt x="2516233" y="1359517"/>
                            <a:pt x="2396055" y="1667474"/>
                            <a:pt x="2208276" y="1750096"/>
                          </a:cubicBezTo>
                          <a:cubicBezTo>
                            <a:pt x="2215787" y="1750096"/>
                            <a:pt x="2215787" y="1750096"/>
                            <a:pt x="2208276" y="1750096"/>
                          </a:cubicBezTo>
                          <a:close/>
                          <a:moveTo>
                            <a:pt x="2125653" y="1457162"/>
                          </a:moveTo>
                          <a:cubicBezTo>
                            <a:pt x="2140676" y="1457162"/>
                            <a:pt x="2155698" y="1457162"/>
                            <a:pt x="2170720" y="1464673"/>
                          </a:cubicBezTo>
                          <a:cubicBezTo>
                            <a:pt x="2200765" y="1472184"/>
                            <a:pt x="2223299" y="1494717"/>
                            <a:pt x="2238321" y="1524762"/>
                          </a:cubicBezTo>
                          <a:cubicBezTo>
                            <a:pt x="2268365" y="1592362"/>
                            <a:pt x="2238321" y="1682496"/>
                            <a:pt x="2223299" y="1720051"/>
                          </a:cubicBezTo>
                          <a:cubicBezTo>
                            <a:pt x="2403566" y="1614896"/>
                            <a:pt x="2523744" y="1276894"/>
                            <a:pt x="2508722" y="1179249"/>
                          </a:cubicBezTo>
                          <a:cubicBezTo>
                            <a:pt x="2508722" y="1171738"/>
                            <a:pt x="2508722" y="1171738"/>
                            <a:pt x="2516233" y="1171738"/>
                          </a:cubicBezTo>
                          <a:cubicBezTo>
                            <a:pt x="2516233" y="1171738"/>
                            <a:pt x="2523744" y="1171738"/>
                            <a:pt x="2523744" y="1179249"/>
                          </a:cubicBezTo>
                          <a:cubicBezTo>
                            <a:pt x="2538766" y="1209294"/>
                            <a:pt x="2546277" y="1239339"/>
                            <a:pt x="2553788" y="1254361"/>
                          </a:cubicBezTo>
                          <a:cubicBezTo>
                            <a:pt x="2553788" y="1261872"/>
                            <a:pt x="2561300" y="1269383"/>
                            <a:pt x="2561300" y="1276894"/>
                          </a:cubicBezTo>
                          <a:cubicBezTo>
                            <a:pt x="2591344" y="1179249"/>
                            <a:pt x="2734056" y="570847"/>
                            <a:pt x="2178231" y="300446"/>
                          </a:cubicBezTo>
                          <a:cubicBezTo>
                            <a:pt x="2178231" y="300446"/>
                            <a:pt x="2170720" y="292935"/>
                            <a:pt x="2170720" y="292935"/>
                          </a:cubicBezTo>
                          <a:cubicBezTo>
                            <a:pt x="2170720" y="292935"/>
                            <a:pt x="2178231" y="285423"/>
                            <a:pt x="2178231" y="285423"/>
                          </a:cubicBezTo>
                          <a:cubicBezTo>
                            <a:pt x="2230810" y="285423"/>
                            <a:pt x="2268365" y="225334"/>
                            <a:pt x="2283387" y="195290"/>
                          </a:cubicBezTo>
                          <a:cubicBezTo>
                            <a:pt x="2260854" y="202801"/>
                            <a:pt x="2230810" y="210312"/>
                            <a:pt x="2178231" y="210312"/>
                          </a:cubicBezTo>
                          <a:cubicBezTo>
                            <a:pt x="2088098" y="210312"/>
                            <a:pt x="1997964" y="187779"/>
                            <a:pt x="1915341" y="135201"/>
                          </a:cubicBezTo>
                          <a:cubicBezTo>
                            <a:pt x="1780141" y="60089"/>
                            <a:pt x="1629918" y="15022"/>
                            <a:pt x="1479695" y="15022"/>
                          </a:cubicBezTo>
                          <a:cubicBezTo>
                            <a:pt x="1389561" y="15022"/>
                            <a:pt x="1306939" y="30045"/>
                            <a:pt x="1224316" y="52578"/>
                          </a:cubicBezTo>
                          <a:cubicBezTo>
                            <a:pt x="1224316" y="52578"/>
                            <a:pt x="1216805" y="52578"/>
                            <a:pt x="1216805" y="52578"/>
                          </a:cubicBezTo>
                          <a:cubicBezTo>
                            <a:pt x="1179250" y="22533"/>
                            <a:pt x="1081604" y="7511"/>
                            <a:pt x="976449" y="7511"/>
                          </a:cubicBezTo>
                          <a:cubicBezTo>
                            <a:pt x="878804" y="7511"/>
                            <a:pt x="555824" y="22533"/>
                            <a:pt x="315468" y="247868"/>
                          </a:cubicBezTo>
                          <a:cubicBezTo>
                            <a:pt x="255379" y="307957"/>
                            <a:pt x="217823" y="345513"/>
                            <a:pt x="187779" y="375557"/>
                          </a:cubicBezTo>
                          <a:cubicBezTo>
                            <a:pt x="127689" y="443157"/>
                            <a:pt x="112667" y="458180"/>
                            <a:pt x="22533" y="465691"/>
                          </a:cubicBezTo>
                          <a:cubicBezTo>
                            <a:pt x="15022" y="465691"/>
                            <a:pt x="15022" y="465691"/>
                            <a:pt x="15022" y="465691"/>
                          </a:cubicBezTo>
                          <a:cubicBezTo>
                            <a:pt x="15022" y="488224"/>
                            <a:pt x="97645" y="555825"/>
                            <a:pt x="165245" y="555825"/>
                          </a:cubicBezTo>
                          <a:cubicBezTo>
                            <a:pt x="180267" y="555825"/>
                            <a:pt x="187779" y="555825"/>
                            <a:pt x="195290" y="548313"/>
                          </a:cubicBezTo>
                          <a:cubicBezTo>
                            <a:pt x="195290" y="548313"/>
                            <a:pt x="202801" y="548313"/>
                            <a:pt x="202801" y="548313"/>
                          </a:cubicBezTo>
                          <a:cubicBezTo>
                            <a:pt x="202801" y="548313"/>
                            <a:pt x="202801" y="555825"/>
                            <a:pt x="202801" y="555825"/>
                          </a:cubicBezTo>
                          <a:cubicBezTo>
                            <a:pt x="202801" y="555825"/>
                            <a:pt x="75111" y="721070"/>
                            <a:pt x="270401" y="998982"/>
                          </a:cubicBezTo>
                          <a:cubicBezTo>
                            <a:pt x="307957" y="916359"/>
                            <a:pt x="315468" y="841248"/>
                            <a:pt x="322979" y="766137"/>
                          </a:cubicBezTo>
                          <a:cubicBezTo>
                            <a:pt x="330490" y="668492"/>
                            <a:pt x="338001" y="570847"/>
                            <a:pt x="420624" y="510758"/>
                          </a:cubicBezTo>
                          <a:cubicBezTo>
                            <a:pt x="420624" y="510758"/>
                            <a:pt x="420624" y="510758"/>
                            <a:pt x="428135" y="510758"/>
                          </a:cubicBezTo>
                          <a:cubicBezTo>
                            <a:pt x="555824" y="510758"/>
                            <a:pt x="713559" y="390579"/>
                            <a:pt x="713559" y="390579"/>
                          </a:cubicBezTo>
                          <a:cubicBezTo>
                            <a:pt x="713559" y="390579"/>
                            <a:pt x="721070" y="390579"/>
                            <a:pt x="721070" y="390579"/>
                          </a:cubicBezTo>
                          <a:cubicBezTo>
                            <a:pt x="721070" y="390579"/>
                            <a:pt x="721070" y="398091"/>
                            <a:pt x="721070" y="398091"/>
                          </a:cubicBezTo>
                          <a:lnTo>
                            <a:pt x="668492" y="510758"/>
                          </a:lnTo>
                          <a:cubicBezTo>
                            <a:pt x="676003" y="510758"/>
                            <a:pt x="706047" y="518269"/>
                            <a:pt x="788670" y="420624"/>
                          </a:cubicBezTo>
                          <a:cubicBezTo>
                            <a:pt x="788670" y="420624"/>
                            <a:pt x="796181" y="420624"/>
                            <a:pt x="796181" y="420624"/>
                          </a:cubicBezTo>
                          <a:cubicBezTo>
                            <a:pt x="796181" y="420624"/>
                            <a:pt x="803692" y="428135"/>
                            <a:pt x="803692" y="428135"/>
                          </a:cubicBezTo>
                          <a:cubicBezTo>
                            <a:pt x="788670" y="563336"/>
                            <a:pt x="848759" y="615914"/>
                            <a:pt x="878804" y="630936"/>
                          </a:cubicBezTo>
                          <a:cubicBezTo>
                            <a:pt x="871292" y="608402"/>
                            <a:pt x="863781" y="555825"/>
                            <a:pt x="863781" y="450669"/>
                          </a:cubicBezTo>
                          <a:cubicBezTo>
                            <a:pt x="863781" y="443157"/>
                            <a:pt x="863781" y="443157"/>
                            <a:pt x="871292" y="443157"/>
                          </a:cubicBezTo>
                          <a:cubicBezTo>
                            <a:pt x="871292" y="443157"/>
                            <a:pt x="871292" y="443157"/>
                            <a:pt x="871292" y="443157"/>
                          </a:cubicBezTo>
                          <a:cubicBezTo>
                            <a:pt x="878804" y="443157"/>
                            <a:pt x="878804" y="443157"/>
                            <a:pt x="878804" y="450669"/>
                          </a:cubicBezTo>
                          <a:cubicBezTo>
                            <a:pt x="901337" y="766137"/>
                            <a:pt x="1171739" y="848759"/>
                            <a:pt x="1239338" y="863781"/>
                          </a:cubicBezTo>
                          <a:cubicBezTo>
                            <a:pt x="1224316" y="826226"/>
                            <a:pt x="1194272" y="721070"/>
                            <a:pt x="1231827" y="555825"/>
                          </a:cubicBezTo>
                          <a:cubicBezTo>
                            <a:pt x="1231827" y="555825"/>
                            <a:pt x="1239338" y="548313"/>
                            <a:pt x="1239338" y="548313"/>
                          </a:cubicBezTo>
                          <a:lnTo>
                            <a:pt x="1239338" y="548313"/>
                          </a:lnTo>
                          <a:cubicBezTo>
                            <a:pt x="1239338" y="548313"/>
                            <a:pt x="1246850" y="548313"/>
                            <a:pt x="1246850" y="555825"/>
                          </a:cubicBezTo>
                          <a:cubicBezTo>
                            <a:pt x="1291917" y="788670"/>
                            <a:pt x="1509740" y="871292"/>
                            <a:pt x="1577340" y="886315"/>
                          </a:cubicBezTo>
                          <a:cubicBezTo>
                            <a:pt x="1562318" y="863781"/>
                            <a:pt x="1532273" y="803692"/>
                            <a:pt x="1509740" y="698536"/>
                          </a:cubicBezTo>
                          <a:cubicBezTo>
                            <a:pt x="1509740" y="698536"/>
                            <a:pt x="1509740" y="691025"/>
                            <a:pt x="1509740" y="691025"/>
                          </a:cubicBezTo>
                          <a:cubicBezTo>
                            <a:pt x="1509740" y="691025"/>
                            <a:pt x="1517251" y="691025"/>
                            <a:pt x="1517251" y="691025"/>
                          </a:cubicBezTo>
                          <a:cubicBezTo>
                            <a:pt x="1742585" y="848759"/>
                            <a:pt x="1780141" y="1119160"/>
                            <a:pt x="1780141" y="1194272"/>
                          </a:cubicBezTo>
                          <a:cubicBezTo>
                            <a:pt x="1817697" y="1149205"/>
                            <a:pt x="1922853" y="1014004"/>
                            <a:pt x="1937875" y="856270"/>
                          </a:cubicBezTo>
                          <a:cubicBezTo>
                            <a:pt x="1937875" y="856270"/>
                            <a:pt x="1937875" y="848759"/>
                            <a:pt x="1945386" y="848759"/>
                          </a:cubicBezTo>
                          <a:cubicBezTo>
                            <a:pt x="1945386" y="848759"/>
                            <a:pt x="1952897" y="848759"/>
                            <a:pt x="1952897" y="856270"/>
                          </a:cubicBezTo>
                          <a:cubicBezTo>
                            <a:pt x="2058053" y="1089116"/>
                            <a:pt x="1990453" y="1404584"/>
                            <a:pt x="1952897" y="1539784"/>
                          </a:cubicBezTo>
                          <a:cubicBezTo>
                            <a:pt x="2005475" y="1509740"/>
                            <a:pt x="2058053" y="1457162"/>
                            <a:pt x="2125653" y="1457162"/>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30" name="Freeform: Shape 329">
                    <a:extLst>
                      <a:ext uri="{FF2B5EF4-FFF2-40B4-BE49-F238E27FC236}">
                        <a16:creationId xmlns:a16="http://schemas.microsoft.com/office/drawing/2014/main" id="{13CABA7D-1926-404D-B6D2-6DC645A70D0B}"/>
                      </a:ext>
                    </a:extLst>
                  </p:cNvPr>
                  <p:cNvSpPr/>
                  <p:nvPr/>
                </p:nvSpPr>
                <p:spPr>
                  <a:xfrm>
                    <a:off x="8513063" y="2394421"/>
                    <a:ext cx="1336983" cy="217823"/>
                  </a:xfrm>
                  <a:custGeom>
                    <a:avLst/>
                    <a:gdLst>
                      <a:gd name="connsiteX0" fmla="*/ 991471 w 1336983"/>
                      <a:gd name="connsiteY0" fmla="*/ 120178 h 217823"/>
                      <a:gd name="connsiteX1" fmla="*/ 292935 w 1336983"/>
                      <a:gd name="connsiteY1" fmla="*/ 45067 h 217823"/>
                      <a:gd name="connsiteX2" fmla="*/ 135201 w 1336983"/>
                      <a:gd name="connsiteY2" fmla="*/ 0 h 217823"/>
                      <a:gd name="connsiteX3" fmla="*/ 172757 w 1336983"/>
                      <a:gd name="connsiteY3" fmla="*/ 15022 h 217823"/>
                      <a:gd name="connsiteX4" fmla="*/ 180268 w 1336983"/>
                      <a:gd name="connsiteY4" fmla="*/ 82623 h 217823"/>
                      <a:gd name="connsiteX5" fmla="*/ 0 w 1336983"/>
                      <a:gd name="connsiteY5" fmla="*/ 217823 h 217823"/>
                      <a:gd name="connsiteX6" fmla="*/ 270401 w 1336983"/>
                      <a:gd name="connsiteY6" fmla="*/ 90134 h 217823"/>
                      <a:gd name="connsiteX7" fmla="*/ 608402 w 1336983"/>
                      <a:gd name="connsiteY7" fmla="*/ 82623 h 217823"/>
                      <a:gd name="connsiteX8" fmla="*/ 706048 w 1336983"/>
                      <a:gd name="connsiteY8" fmla="*/ 105156 h 217823"/>
                      <a:gd name="connsiteX9" fmla="*/ 1089116 w 1336983"/>
                      <a:gd name="connsiteY9" fmla="*/ 195290 h 217823"/>
                      <a:gd name="connsiteX10" fmla="*/ 1336984 w 1336983"/>
                      <a:gd name="connsiteY10" fmla="*/ 187779 h 217823"/>
                      <a:gd name="connsiteX11" fmla="*/ 991471 w 1336983"/>
                      <a:gd name="connsiteY11" fmla="*/ 120178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983" h="217823">
                        <a:moveTo>
                          <a:pt x="991471" y="120178"/>
                        </a:moveTo>
                        <a:cubicBezTo>
                          <a:pt x="773648" y="0"/>
                          <a:pt x="525780" y="-30045"/>
                          <a:pt x="292935" y="45067"/>
                        </a:cubicBezTo>
                        <a:cubicBezTo>
                          <a:pt x="262890" y="22533"/>
                          <a:pt x="210312" y="7511"/>
                          <a:pt x="135201" y="0"/>
                        </a:cubicBezTo>
                        <a:cubicBezTo>
                          <a:pt x="150223" y="0"/>
                          <a:pt x="157734" y="7511"/>
                          <a:pt x="172757" y="15022"/>
                        </a:cubicBezTo>
                        <a:cubicBezTo>
                          <a:pt x="210312" y="30045"/>
                          <a:pt x="217823" y="60089"/>
                          <a:pt x="180268" y="82623"/>
                        </a:cubicBezTo>
                        <a:cubicBezTo>
                          <a:pt x="120178" y="120178"/>
                          <a:pt x="45067" y="165245"/>
                          <a:pt x="0" y="217823"/>
                        </a:cubicBezTo>
                        <a:cubicBezTo>
                          <a:pt x="90134" y="165245"/>
                          <a:pt x="172757" y="112667"/>
                          <a:pt x="270401" y="90134"/>
                        </a:cubicBezTo>
                        <a:cubicBezTo>
                          <a:pt x="383068" y="60089"/>
                          <a:pt x="495735" y="60089"/>
                          <a:pt x="608402" y="82623"/>
                        </a:cubicBezTo>
                        <a:cubicBezTo>
                          <a:pt x="638447" y="90134"/>
                          <a:pt x="676003" y="97645"/>
                          <a:pt x="706048" y="105156"/>
                        </a:cubicBezTo>
                        <a:cubicBezTo>
                          <a:pt x="833737" y="142712"/>
                          <a:pt x="961427" y="180267"/>
                          <a:pt x="1089116" y="195290"/>
                        </a:cubicBezTo>
                        <a:cubicBezTo>
                          <a:pt x="1164227" y="202801"/>
                          <a:pt x="1261872" y="217823"/>
                          <a:pt x="1336984" y="187779"/>
                        </a:cubicBezTo>
                        <a:cubicBezTo>
                          <a:pt x="1276894" y="195290"/>
                          <a:pt x="1149205" y="210312"/>
                          <a:pt x="991471" y="120178"/>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1" name="Freeform: Shape 330">
                    <a:extLst>
                      <a:ext uri="{FF2B5EF4-FFF2-40B4-BE49-F238E27FC236}">
                        <a16:creationId xmlns:a16="http://schemas.microsoft.com/office/drawing/2014/main" id="{002AEE60-6A4B-4E25-9162-9491C490AE14}"/>
                      </a:ext>
                    </a:extLst>
                  </p:cNvPr>
                  <p:cNvSpPr/>
                  <p:nvPr/>
                </p:nvSpPr>
                <p:spPr>
                  <a:xfrm>
                    <a:off x="7585799" y="2469533"/>
                    <a:ext cx="2605232" cy="1644940"/>
                  </a:xfrm>
                  <a:custGeom>
                    <a:avLst/>
                    <a:gdLst>
                      <a:gd name="connsiteX0" fmla="*/ 2181626 w 2605232"/>
                      <a:gd name="connsiteY0" fmla="*/ 210312 h 1644940"/>
                      <a:gd name="connsiteX1" fmla="*/ 2181626 w 2605232"/>
                      <a:gd name="connsiteY1" fmla="*/ 210312 h 1644940"/>
                      <a:gd name="connsiteX2" fmla="*/ 2023892 w 2605232"/>
                      <a:gd name="connsiteY2" fmla="*/ 165245 h 1644940"/>
                      <a:gd name="connsiteX3" fmla="*/ 1948780 w 2605232"/>
                      <a:gd name="connsiteY3" fmla="*/ 157734 h 1644940"/>
                      <a:gd name="connsiteX4" fmla="*/ 1993847 w 2605232"/>
                      <a:gd name="connsiteY4" fmla="*/ 450669 h 1644940"/>
                      <a:gd name="connsiteX5" fmla="*/ 1693402 w 2605232"/>
                      <a:gd name="connsiteY5" fmla="*/ 315468 h 1644940"/>
                      <a:gd name="connsiteX6" fmla="*/ 1813580 w 2605232"/>
                      <a:gd name="connsiteY6" fmla="*/ 570847 h 1644940"/>
                      <a:gd name="connsiteX7" fmla="*/ 1798557 w 2605232"/>
                      <a:gd name="connsiteY7" fmla="*/ 585869 h 1644940"/>
                      <a:gd name="connsiteX8" fmla="*/ 1791046 w 2605232"/>
                      <a:gd name="connsiteY8" fmla="*/ 585869 h 1644940"/>
                      <a:gd name="connsiteX9" fmla="*/ 1715935 w 2605232"/>
                      <a:gd name="connsiteY9" fmla="*/ 473202 h 1644940"/>
                      <a:gd name="connsiteX10" fmla="*/ 1791046 w 2605232"/>
                      <a:gd name="connsiteY10" fmla="*/ 856270 h 1644940"/>
                      <a:gd name="connsiteX11" fmla="*/ 1776024 w 2605232"/>
                      <a:gd name="connsiteY11" fmla="*/ 856270 h 1644940"/>
                      <a:gd name="connsiteX12" fmla="*/ 1317845 w 2605232"/>
                      <a:gd name="connsiteY12" fmla="*/ 277912 h 1644940"/>
                      <a:gd name="connsiteX13" fmla="*/ 1370422 w 2605232"/>
                      <a:gd name="connsiteY13" fmla="*/ 563336 h 1644940"/>
                      <a:gd name="connsiteX14" fmla="*/ 1355400 w 2605232"/>
                      <a:gd name="connsiteY14" fmla="*/ 578358 h 1644940"/>
                      <a:gd name="connsiteX15" fmla="*/ 1197666 w 2605232"/>
                      <a:gd name="connsiteY15" fmla="*/ 202801 h 1644940"/>
                      <a:gd name="connsiteX16" fmla="*/ 1130066 w 2605232"/>
                      <a:gd name="connsiteY16" fmla="*/ 345513 h 1644940"/>
                      <a:gd name="connsiteX17" fmla="*/ 1145088 w 2605232"/>
                      <a:gd name="connsiteY17" fmla="*/ 683514 h 1644940"/>
                      <a:gd name="connsiteX18" fmla="*/ 1130066 w 2605232"/>
                      <a:gd name="connsiteY18" fmla="*/ 691025 h 1644940"/>
                      <a:gd name="connsiteX19" fmla="*/ 964820 w 2605232"/>
                      <a:gd name="connsiteY19" fmla="*/ 398091 h 1644940"/>
                      <a:gd name="connsiteX20" fmla="*/ 1002376 w 2605232"/>
                      <a:gd name="connsiteY20" fmla="*/ 240357 h 1644940"/>
                      <a:gd name="connsiteX21" fmla="*/ 867176 w 2605232"/>
                      <a:gd name="connsiteY21" fmla="*/ 360535 h 1644940"/>
                      <a:gd name="connsiteX22" fmla="*/ 852153 w 2605232"/>
                      <a:gd name="connsiteY22" fmla="*/ 353024 h 1644940"/>
                      <a:gd name="connsiteX23" fmla="*/ 912243 w 2605232"/>
                      <a:gd name="connsiteY23" fmla="*/ 217823 h 1644940"/>
                      <a:gd name="connsiteX24" fmla="*/ 762020 w 2605232"/>
                      <a:gd name="connsiteY24" fmla="*/ 315468 h 1644940"/>
                      <a:gd name="connsiteX25" fmla="*/ 746997 w 2605232"/>
                      <a:gd name="connsiteY25" fmla="*/ 307957 h 1644940"/>
                      <a:gd name="connsiteX26" fmla="*/ 777042 w 2605232"/>
                      <a:gd name="connsiteY26" fmla="*/ 247868 h 1644940"/>
                      <a:gd name="connsiteX27" fmla="*/ 559219 w 2605232"/>
                      <a:gd name="connsiteY27" fmla="*/ 353024 h 1644940"/>
                      <a:gd name="connsiteX28" fmla="*/ 559219 w 2605232"/>
                      <a:gd name="connsiteY28" fmla="*/ 338001 h 1644940"/>
                      <a:gd name="connsiteX29" fmla="*/ 671886 w 2605232"/>
                      <a:gd name="connsiteY29" fmla="*/ 262890 h 1644940"/>
                      <a:gd name="connsiteX30" fmla="*/ 416507 w 2605232"/>
                      <a:gd name="connsiteY30" fmla="*/ 338001 h 1644940"/>
                      <a:gd name="connsiteX31" fmla="*/ 416507 w 2605232"/>
                      <a:gd name="connsiteY31" fmla="*/ 322979 h 1644940"/>
                      <a:gd name="connsiteX32" fmla="*/ 641841 w 2605232"/>
                      <a:gd name="connsiteY32" fmla="*/ 187779 h 1644940"/>
                      <a:gd name="connsiteX33" fmla="*/ 183662 w 2605232"/>
                      <a:gd name="connsiteY33" fmla="*/ 330490 h 1644940"/>
                      <a:gd name="connsiteX34" fmla="*/ 183662 w 2605232"/>
                      <a:gd name="connsiteY34" fmla="*/ 315468 h 1644940"/>
                      <a:gd name="connsiteX35" fmla="*/ 401485 w 2605232"/>
                      <a:gd name="connsiteY35" fmla="*/ 112667 h 1644940"/>
                      <a:gd name="connsiteX36" fmla="*/ 581752 w 2605232"/>
                      <a:gd name="connsiteY36" fmla="*/ 0 h 1644940"/>
                      <a:gd name="connsiteX37" fmla="*/ 551708 w 2605232"/>
                      <a:gd name="connsiteY37" fmla="*/ 7511 h 1644940"/>
                      <a:gd name="connsiteX38" fmla="*/ 296329 w 2605232"/>
                      <a:gd name="connsiteY38" fmla="*/ 165245 h 1644940"/>
                      <a:gd name="connsiteX39" fmla="*/ 10906 w 2605232"/>
                      <a:gd name="connsiteY39" fmla="*/ 383068 h 1644940"/>
                      <a:gd name="connsiteX40" fmla="*/ 191173 w 2605232"/>
                      <a:gd name="connsiteY40" fmla="*/ 488224 h 1644940"/>
                      <a:gd name="connsiteX41" fmla="*/ 266284 w 2605232"/>
                      <a:gd name="connsiteY41" fmla="*/ 953915 h 1644940"/>
                      <a:gd name="connsiteX42" fmla="*/ 416507 w 2605232"/>
                      <a:gd name="connsiteY42" fmla="*/ 450669 h 1644940"/>
                      <a:gd name="connsiteX43" fmla="*/ 709442 w 2605232"/>
                      <a:gd name="connsiteY43" fmla="*/ 330490 h 1644940"/>
                      <a:gd name="connsiteX44" fmla="*/ 656864 w 2605232"/>
                      <a:gd name="connsiteY44" fmla="*/ 443157 h 1644940"/>
                      <a:gd name="connsiteX45" fmla="*/ 792064 w 2605232"/>
                      <a:gd name="connsiteY45" fmla="*/ 353024 h 1644940"/>
                      <a:gd name="connsiteX46" fmla="*/ 889709 w 2605232"/>
                      <a:gd name="connsiteY46" fmla="*/ 570847 h 1644940"/>
                      <a:gd name="connsiteX47" fmla="*/ 867176 w 2605232"/>
                      <a:gd name="connsiteY47" fmla="*/ 375557 h 1644940"/>
                      <a:gd name="connsiteX48" fmla="*/ 1242733 w 2605232"/>
                      <a:gd name="connsiteY48" fmla="*/ 796181 h 1644940"/>
                      <a:gd name="connsiteX49" fmla="*/ 1227710 w 2605232"/>
                      <a:gd name="connsiteY49" fmla="*/ 480713 h 1644940"/>
                      <a:gd name="connsiteX50" fmla="*/ 1580735 w 2605232"/>
                      <a:gd name="connsiteY50" fmla="*/ 826226 h 1644940"/>
                      <a:gd name="connsiteX51" fmla="*/ 1505623 w 2605232"/>
                      <a:gd name="connsiteY51" fmla="*/ 623425 h 1644940"/>
                      <a:gd name="connsiteX52" fmla="*/ 1768513 w 2605232"/>
                      <a:gd name="connsiteY52" fmla="*/ 1134183 h 1644940"/>
                      <a:gd name="connsiteX53" fmla="*/ 1941269 w 2605232"/>
                      <a:gd name="connsiteY53" fmla="*/ 773648 h 1644940"/>
                      <a:gd name="connsiteX54" fmla="*/ 1918736 w 2605232"/>
                      <a:gd name="connsiteY54" fmla="*/ 1509740 h 1644940"/>
                      <a:gd name="connsiteX55" fmla="*/ 2136559 w 2605232"/>
                      <a:gd name="connsiteY55" fmla="*/ 1374539 h 1644940"/>
                      <a:gd name="connsiteX56" fmla="*/ 2181626 w 2605232"/>
                      <a:gd name="connsiteY56" fmla="*/ 1644940 h 1644940"/>
                      <a:gd name="connsiteX57" fmla="*/ 2489583 w 2605232"/>
                      <a:gd name="connsiteY57" fmla="*/ 1081604 h 1644940"/>
                      <a:gd name="connsiteX58" fmla="*/ 2542161 w 2605232"/>
                      <a:gd name="connsiteY58" fmla="*/ 1186761 h 1644940"/>
                      <a:gd name="connsiteX59" fmla="*/ 2181626 w 2605232"/>
                      <a:gd name="connsiteY59" fmla="*/ 210312 h 16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05232" h="1644940">
                        <a:moveTo>
                          <a:pt x="2181626" y="210312"/>
                        </a:moveTo>
                        <a:cubicBezTo>
                          <a:pt x="2189137" y="210312"/>
                          <a:pt x="2189137" y="210312"/>
                          <a:pt x="2181626" y="210312"/>
                        </a:cubicBezTo>
                        <a:cubicBezTo>
                          <a:pt x="2129048" y="195290"/>
                          <a:pt x="2076470" y="172756"/>
                          <a:pt x="2023892" y="165245"/>
                        </a:cubicBezTo>
                        <a:cubicBezTo>
                          <a:pt x="2001358" y="157734"/>
                          <a:pt x="1971314" y="157734"/>
                          <a:pt x="1948780" y="157734"/>
                        </a:cubicBezTo>
                        <a:cubicBezTo>
                          <a:pt x="2038914" y="195290"/>
                          <a:pt x="1993847" y="450669"/>
                          <a:pt x="1993847" y="450669"/>
                        </a:cubicBezTo>
                        <a:cubicBezTo>
                          <a:pt x="1993847" y="450669"/>
                          <a:pt x="1813580" y="345513"/>
                          <a:pt x="1693402" y="315468"/>
                        </a:cubicBezTo>
                        <a:cubicBezTo>
                          <a:pt x="1761002" y="383068"/>
                          <a:pt x="1806069" y="480713"/>
                          <a:pt x="1813580" y="570847"/>
                        </a:cubicBezTo>
                        <a:cubicBezTo>
                          <a:pt x="1813580" y="578358"/>
                          <a:pt x="1806069" y="585869"/>
                          <a:pt x="1798557" y="585869"/>
                        </a:cubicBezTo>
                        <a:cubicBezTo>
                          <a:pt x="1798557" y="585869"/>
                          <a:pt x="1798557" y="585869"/>
                          <a:pt x="1791046" y="585869"/>
                        </a:cubicBezTo>
                        <a:cubicBezTo>
                          <a:pt x="1768513" y="540802"/>
                          <a:pt x="1745979" y="510758"/>
                          <a:pt x="1715935" y="473202"/>
                        </a:cubicBezTo>
                        <a:cubicBezTo>
                          <a:pt x="1783535" y="593380"/>
                          <a:pt x="1836113" y="728581"/>
                          <a:pt x="1791046" y="856270"/>
                        </a:cubicBezTo>
                        <a:cubicBezTo>
                          <a:pt x="1791046" y="863781"/>
                          <a:pt x="1776024" y="871293"/>
                          <a:pt x="1776024" y="856270"/>
                        </a:cubicBezTo>
                        <a:cubicBezTo>
                          <a:pt x="1715935" y="600891"/>
                          <a:pt x="1370422" y="525780"/>
                          <a:pt x="1317845" y="277912"/>
                        </a:cubicBezTo>
                        <a:cubicBezTo>
                          <a:pt x="1302822" y="375557"/>
                          <a:pt x="1317845" y="480713"/>
                          <a:pt x="1370422" y="563336"/>
                        </a:cubicBezTo>
                        <a:cubicBezTo>
                          <a:pt x="1377933" y="570847"/>
                          <a:pt x="1362911" y="585869"/>
                          <a:pt x="1355400" y="578358"/>
                        </a:cubicBezTo>
                        <a:cubicBezTo>
                          <a:pt x="1272777" y="488224"/>
                          <a:pt x="1190155" y="338001"/>
                          <a:pt x="1197666" y="202801"/>
                        </a:cubicBezTo>
                        <a:cubicBezTo>
                          <a:pt x="1167622" y="247868"/>
                          <a:pt x="1145088" y="300446"/>
                          <a:pt x="1130066" y="345513"/>
                        </a:cubicBezTo>
                        <a:cubicBezTo>
                          <a:pt x="1092510" y="458180"/>
                          <a:pt x="1115043" y="563336"/>
                          <a:pt x="1145088" y="683514"/>
                        </a:cubicBezTo>
                        <a:cubicBezTo>
                          <a:pt x="1145088" y="691025"/>
                          <a:pt x="1137577" y="698536"/>
                          <a:pt x="1130066" y="691025"/>
                        </a:cubicBezTo>
                        <a:cubicBezTo>
                          <a:pt x="1039932" y="615914"/>
                          <a:pt x="964820" y="518269"/>
                          <a:pt x="964820" y="398091"/>
                        </a:cubicBezTo>
                        <a:cubicBezTo>
                          <a:pt x="964820" y="338001"/>
                          <a:pt x="979843" y="285423"/>
                          <a:pt x="1002376" y="240357"/>
                        </a:cubicBezTo>
                        <a:cubicBezTo>
                          <a:pt x="957309" y="277912"/>
                          <a:pt x="912243" y="315468"/>
                          <a:pt x="867176" y="360535"/>
                        </a:cubicBezTo>
                        <a:cubicBezTo>
                          <a:pt x="859665" y="368046"/>
                          <a:pt x="852153" y="360535"/>
                          <a:pt x="852153" y="353024"/>
                        </a:cubicBezTo>
                        <a:cubicBezTo>
                          <a:pt x="859665" y="307957"/>
                          <a:pt x="882198" y="255379"/>
                          <a:pt x="912243" y="217823"/>
                        </a:cubicBezTo>
                        <a:cubicBezTo>
                          <a:pt x="859665" y="247868"/>
                          <a:pt x="814598" y="277912"/>
                          <a:pt x="762020" y="315468"/>
                        </a:cubicBezTo>
                        <a:cubicBezTo>
                          <a:pt x="754509" y="322979"/>
                          <a:pt x="746997" y="315468"/>
                          <a:pt x="746997" y="307957"/>
                        </a:cubicBezTo>
                        <a:cubicBezTo>
                          <a:pt x="754509" y="285423"/>
                          <a:pt x="762020" y="270401"/>
                          <a:pt x="777042" y="247868"/>
                        </a:cubicBezTo>
                        <a:cubicBezTo>
                          <a:pt x="716953" y="300446"/>
                          <a:pt x="641841" y="345513"/>
                          <a:pt x="559219" y="353024"/>
                        </a:cubicBezTo>
                        <a:cubicBezTo>
                          <a:pt x="551708" y="353024"/>
                          <a:pt x="551708" y="338001"/>
                          <a:pt x="559219" y="338001"/>
                        </a:cubicBezTo>
                        <a:cubicBezTo>
                          <a:pt x="596775" y="315468"/>
                          <a:pt x="641841" y="285423"/>
                          <a:pt x="671886" y="262890"/>
                        </a:cubicBezTo>
                        <a:cubicBezTo>
                          <a:pt x="589263" y="300446"/>
                          <a:pt x="506641" y="338001"/>
                          <a:pt x="416507" y="338001"/>
                        </a:cubicBezTo>
                        <a:cubicBezTo>
                          <a:pt x="408996" y="338001"/>
                          <a:pt x="408996" y="322979"/>
                          <a:pt x="416507" y="322979"/>
                        </a:cubicBezTo>
                        <a:cubicBezTo>
                          <a:pt x="499130" y="292935"/>
                          <a:pt x="574241" y="240357"/>
                          <a:pt x="641841" y="187779"/>
                        </a:cubicBezTo>
                        <a:cubicBezTo>
                          <a:pt x="499130" y="262890"/>
                          <a:pt x="341396" y="345513"/>
                          <a:pt x="183662" y="330490"/>
                        </a:cubicBezTo>
                        <a:cubicBezTo>
                          <a:pt x="176150" y="330490"/>
                          <a:pt x="176150" y="322979"/>
                          <a:pt x="183662" y="315468"/>
                        </a:cubicBezTo>
                        <a:cubicBezTo>
                          <a:pt x="243751" y="232845"/>
                          <a:pt x="318862" y="172756"/>
                          <a:pt x="401485" y="112667"/>
                        </a:cubicBezTo>
                        <a:cubicBezTo>
                          <a:pt x="461574" y="67600"/>
                          <a:pt x="521663" y="30045"/>
                          <a:pt x="581752" y="0"/>
                        </a:cubicBezTo>
                        <a:cubicBezTo>
                          <a:pt x="574241" y="0"/>
                          <a:pt x="566730" y="7511"/>
                          <a:pt x="551708" y="7511"/>
                        </a:cubicBezTo>
                        <a:cubicBezTo>
                          <a:pt x="461574" y="45067"/>
                          <a:pt x="371440" y="97645"/>
                          <a:pt x="296329" y="165245"/>
                        </a:cubicBezTo>
                        <a:cubicBezTo>
                          <a:pt x="101039" y="353024"/>
                          <a:pt x="131084" y="368046"/>
                          <a:pt x="10906" y="383068"/>
                        </a:cubicBezTo>
                        <a:cubicBezTo>
                          <a:pt x="-41673" y="390579"/>
                          <a:pt x="108550" y="533291"/>
                          <a:pt x="191173" y="488224"/>
                        </a:cubicBezTo>
                        <a:cubicBezTo>
                          <a:pt x="191173" y="488224"/>
                          <a:pt x="55972" y="653469"/>
                          <a:pt x="266284" y="953915"/>
                        </a:cubicBezTo>
                        <a:cubicBezTo>
                          <a:pt x="363929" y="758625"/>
                          <a:pt x="281307" y="563336"/>
                          <a:pt x="416507" y="450669"/>
                        </a:cubicBezTo>
                        <a:cubicBezTo>
                          <a:pt x="551708" y="450669"/>
                          <a:pt x="709442" y="330490"/>
                          <a:pt x="709442" y="330490"/>
                        </a:cubicBezTo>
                        <a:lnTo>
                          <a:pt x="656864" y="443157"/>
                        </a:lnTo>
                        <a:cubicBezTo>
                          <a:pt x="656864" y="443157"/>
                          <a:pt x="679397" y="488224"/>
                          <a:pt x="792064" y="353024"/>
                        </a:cubicBezTo>
                        <a:cubicBezTo>
                          <a:pt x="769531" y="540802"/>
                          <a:pt x="889709" y="570847"/>
                          <a:pt x="889709" y="570847"/>
                        </a:cubicBezTo>
                        <a:cubicBezTo>
                          <a:pt x="889709" y="570847"/>
                          <a:pt x="867176" y="555825"/>
                          <a:pt x="867176" y="375557"/>
                        </a:cubicBezTo>
                        <a:cubicBezTo>
                          <a:pt x="897220" y="743603"/>
                          <a:pt x="1242733" y="796181"/>
                          <a:pt x="1242733" y="796181"/>
                        </a:cubicBezTo>
                        <a:cubicBezTo>
                          <a:pt x="1242733" y="796181"/>
                          <a:pt x="1190155" y="676003"/>
                          <a:pt x="1227710" y="480713"/>
                        </a:cubicBezTo>
                        <a:cubicBezTo>
                          <a:pt x="1280289" y="766137"/>
                          <a:pt x="1580735" y="826226"/>
                          <a:pt x="1580735" y="826226"/>
                        </a:cubicBezTo>
                        <a:cubicBezTo>
                          <a:pt x="1580735" y="826226"/>
                          <a:pt x="1543179" y="773648"/>
                          <a:pt x="1505623" y="623425"/>
                        </a:cubicBezTo>
                        <a:cubicBezTo>
                          <a:pt x="1768513" y="811203"/>
                          <a:pt x="1768513" y="1134183"/>
                          <a:pt x="1768513" y="1134183"/>
                        </a:cubicBezTo>
                        <a:cubicBezTo>
                          <a:pt x="1768513" y="1134183"/>
                          <a:pt x="1926247" y="968937"/>
                          <a:pt x="1941269" y="773648"/>
                        </a:cubicBezTo>
                        <a:cubicBezTo>
                          <a:pt x="2076470" y="1066582"/>
                          <a:pt x="1918736" y="1509740"/>
                          <a:pt x="1918736" y="1509740"/>
                        </a:cubicBezTo>
                        <a:cubicBezTo>
                          <a:pt x="1918736" y="1509740"/>
                          <a:pt x="2001358" y="1321961"/>
                          <a:pt x="2136559" y="1374539"/>
                        </a:cubicBezTo>
                        <a:cubicBezTo>
                          <a:pt x="2271760" y="1427117"/>
                          <a:pt x="2181626" y="1644940"/>
                          <a:pt x="2181626" y="1644940"/>
                        </a:cubicBezTo>
                        <a:cubicBezTo>
                          <a:pt x="2376916" y="1547295"/>
                          <a:pt x="2504605" y="1186761"/>
                          <a:pt x="2489583" y="1081604"/>
                        </a:cubicBezTo>
                        <a:cubicBezTo>
                          <a:pt x="2527139" y="1156716"/>
                          <a:pt x="2534650" y="1209294"/>
                          <a:pt x="2542161" y="1186761"/>
                        </a:cubicBezTo>
                        <a:cubicBezTo>
                          <a:pt x="2579716" y="1171738"/>
                          <a:pt x="2782517" y="495735"/>
                          <a:pt x="2181626" y="210312"/>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2" name="Freeform: Shape 331">
                    <a:extLst>
                      <a:ext uri="{FF2B5EF4-FFF2-40B4-BE49-F238E27FC236}">
                        <a16:creationId xmlns:a16="http://schemas.microsoft.com/office/drawing/2014/main" id="{BEC05C1B-6B67-434A-AC5A-DB68F662DC18}"/>
                      </a:ext>
                    </a:extLst>
                  </p:cNvPr>
                  <p:cNvSpPr/>
                  <p:nvPr/>
                </p:nvSpPr>
                <p:spPr>
                  <a:xfrm>
                    <a:off x="7601828" y="2800023"/>
                    <a:ext cx="685900" cy="608402"/>
                  </a:xfrm>
                  <a:custGeom>
                    <a:avLst/>
                    <a:gdLst>
                      <a:gd name="connsiteX0" fmla="*/ 625812 w 685900"/>
                      <a:gd name="connsiteY0" fmla="*/ 37556 h 608402"/>
                      <a:gd name="connsiteX1" fmla="*/ 392967 w 685900"/>
                      <a:gd name="connsiteY1" fmla="*/ 82623 h 608402"/>
                      <a:gd name="connsiteX2" fmla="*/ 400478 w 685900"/>
                      <a:gd name="connsiteY2" fmla="*/ 67600 h 608402"/>
                      <a:gd name="connsiteX3" fmla="*/ 468078 w 685900"/>
                      <a:gd name="connsiteY3" fmla="*/ 37556 h 608402"/>
                      <a:gd name="connsiteX4" fmla="*/ 302833 w 685900"/>
                      <a:gd name="connsiteY4" fmla="*/ 60089 h 608402"/>
                      <a:gd name="connsiteX5" fmla="*/ 2387 w 685900"/>
                      <a:gd name="connsiteY5" fmla="*/ 45067 h 608402"/>
                      <a:gd name="connsiteX6" fmla="*/ 190166 w 685900"/>
                      <a:gd name="connsiteY6" fmla="*/ 142712 h 608402"/>
                      <a:gd name="connsiteX7" fmla="*/ 265277 w 685900"/>
                      <a:gd name="connsiteY7" fmla="*/ 608403 h 608402"/>
                      <a:gd name="connsiteX8" fmla="*/ 415500 w 685900"/>
                      <a:gd name="connsiteY8" fmla="*/ 105156 h 608402"/>
                      <a:gd name="connsiteX9" fmla="*/ 685901 w 685900"/>
                      <a:gd name="connsiteY9" fmla="*/ 0 h 608402"/>
                      <a:gd name="connsiteX10" fmla="*/ 625812 w 685900"/>
                      <a:gd name="connsiteY10" fmla="*/ 37556 h 60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900" h="608402">
                        <a:moveTo>
                          <a:pt x="625812" y="37556"/>
                        </a:moveTo>
                        <a:cubicBezTo>
                          <a:pt x="550700" y="67600"/>
                          <a:pt x="475589" y="90134"/>
                          <a:pt x="392967" y="82623"/>
                        </a:cubicBezTo>
                        <a:cubicBezTo>
                          <a:pt x="377944" y="82623"/>
                          <a:pt x="392967" y="67600"/>
                          <a:pt x="400478" y="67600"/>
                        </a:cubicBezTo>
                        <a:cubicBezTo>
                          <a:pt x="423011" y="60089"/>
                          <a:pt x="445545" y="52578"/>
                          <a:pt x="468078" y="37556"/>
                        </a:cubicBezTo>
                        <a:cubicBezTo>
                          <a:pt x="415500" y="52578"/>
                          <a:pt x="355411" y="60089"/>
                          <a:pt x="302833" y="60089"/>
                        </a:cubicBezTo>
                        <a:cubicBezTo>
                          <a:pt x="212699" y="67600"/>
                          <a:pt x="85009" y="97645"/>
                          <a:pt x="2387" y="45067"/>
                        </a:cubicBezTo>
                        <a:cubicBezTo>
                          <a:pt x="-20146" y="67600"/>
                          <a:pt x="122565" y="180268"/>
                          <a:pt x="190166" y="142712"/>
                        </a:cubicBezTo>
                        <a:cubicBezTo>
                          <a:pt x="190166" y="142712"/>
                          <a:pt x="54965" y="307957"/>
                          <a:pt x="265277" y="608403"/>
                        </a:cubicBezTo>
                        <a:cubicBezTo>
                          <a:pt x="362922" y="413113"/>
                          <a:pt x="280299" y="217823"/>
                          <a:pt x="415500" y="105156"/>
                        </a:cubicBezTo>
                        <a:cubicBezTo>
                          <a:pt x="520656" y="105156"/>
                          <a:pt x="640834" y="30045"/>
                          <a:pt x="685901" y="0"/>
                        </a:cubicBezTo>
                        <a:cubicBezTo>
                          <a:pt x="670879" y="22534"/>
                          <a:pt x="648345" y="30045"/>
                          <a:pt x="625812" y="3755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3" name="Freeform: Shape 332">
                    <a:extLst>
                      <a:ext uri="{FF2B5EF4-FFF2-40B4-BE49-F238E27FC236}">
                        <a16:creationId xmlns:a16="http://schemas.microsoft.com/office/drawing/2014/main" id="{6676B5C6-0F96-4DE2-8B49-9DEAB06111B5}"/>
                      </a:ext>
                    </a:extLst>
                  </p:cNvPr>
                  <p:cNvSpPr/>
                  <p:nvPr/>
                </p:nvSpPr>
                <p:spPr>
                  <a:xfrm>
                    <a:off x="8272707" y="2792512"/>
                    <a:ext cx="232845" cy="255378"/>
                  </a:xfrm>
                  <a:custGeom>
                    <a:avLst/>
                    <a:gdLst>
                      <a:gd name="connsiteX0" fmla="*/ 202801 w 232845"/>
                      <a:gd name="connsiteY0" fmla="*/ 67600 h 255378"/>
                      <a:gd name="connsiteX1" fmla="*/ 180267 w 232845"/>
                      <a:gd name="connsiteY1" fmla="*/ 142712 h 255378"/>
                      <a:gd name="connsiteX2" fmla="*/ 165245 w 232845"/>
                      <a:gd name="connsiteY2" fmla="*/ 150223 h 255378"/>
                      <a:gd name="connsiteX3" fmla="*/ 142712 w 232845"/>
                      <a:gd name="connsiteY3" fmla="*/ 0 h 255378"/>
                      <a:gd name="connsiteX4" fmla="*/ 45067 w 232845"/>
                      <a:gd name="connsiteY4" fmla="*/ 67600 h 255378"/>
                      <a:gd name="connsiteX5" fmla="*/ 37556 w 232845"/>
                      <a:gd name="connsiteY5" fmla="*/ 60089 h 255378"/>
                      <a:gd name="connsiteX6" fmla="*/ 45067 w 232845"/>
                      <a:gd name="connsiteY6" fmla="*/ 22533 h 255378"/>
                      <a:gd name="connsiteX7" fmla="*/ 0 w 232845"/>
                      <a:gd name="connsiteY7" fmla="*/ 127689 h 255378"/>
                      <a:gd name="connsiteX8" fmla="*/ 135201 w 232845"/>
                      <a:gd name="connsiteY8" fmla="*/ 37556 h 255378"/>
                      <a:gd name="connsiteX9" fmla="*/ 232845 w 232845"/>
                      <a:gd name="connsiteY9" fmla="*/ 255379 h 255378"/>
                      <a:gd name="connsiteX10" fmla="*/ 202801 w 232845"/>
                      <a:gd name="connsiteY10" fmla="*/ 67600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45" h="255378">
                        <a:moveTo>
                          <a:pt x="202801" y="67600"/>
                        </a:moveTo>
                        <a:cubicBezTo>
                          <a:pt x="195290" y="90134"/>
                          <a:pt x="187779" y="112667"/>
                          <a:pt x="180267" y="142712"/>
                        </a:cubicBezTo>
                        <a:cubicBezTo>
                          <a:pt x="180267" y="150223"/>
                          <a:pt x="165245" y="157734"/>
                          <a:pt x="165245" y="150223"/>
                        </a:cubicBezTo>
                        <a:cubicBezTo>
                          <a:pt x="142712" y="105156"/>
                          <a:pt x="135201" y="52578"/>
                          <a:pt x="142712" y="0"/>
                        </a:cubicBezTo>
                        <a:cubicBezTo>
                          <a:pt x="112667" y="22533"/>
                          <a:pt x="82622" y="45067"/>
                          <a:pt x="45067" y="67600"/>
                        </a:cubicBezTo>
                        <a:cubicBezTo>
                          <a:pt x="37556" y="67600"/>
                          <a:pt x="37556" y="67600"/>
                          <a:pt x="37556" y="60089"/>
                        </a:cubicBezTo>
                        <a:cubicBezTo>
                          <a:pt x="37556" y="45067"/>
                          <a:pt x="45067" y="37556"/>
                          <a:pt x="45067" y="22533"/>
                        </a:cubicBezTo>
                        <a:lnTo>
                          <a:pt x="0" y="127689"/>
                        </a:lnTo>
                        <a:cubicBezTo>
                          <a:pt x="0" y="127689"/>
                          <a:pt x="22533" y="172756"/>
                          <a:pt x="135201" y="37556"/>
                        </a:cubicBezTo>
                        <a:cubicBezTo>
                          <a:pt x="112667" y="225334"/>
                          <a:pt x="232845" y="255379"/>
                          <a:pt x="232845" y="255379"/>
                        </a:cubicBezTo>
                        <a:cubicBezTo>
                          <a:pt x="232845" y="255379"/>
                          <a:pt x="202801" y="232845"/>
                          <a:pt x="202801" y="67600"/>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4" name="Freeform: Shape 333">
                    <a:extLst>
                      <a:ext uri="{FF2B5EF4-FFF2-40B4-BE49-F238E27FC236}">
                        <a16:creationId xmlns:a16="http://schemas.microsoft.com/office/drawing/2014/main" id="{40AA114A-6EF8-4D9C-B953-BB7EB2410B2F}"/>
                      </a:ext>
                    </a:extLst>
                  </p:cNvPr>
                  <p:cNvSpPr/>
                  <p:nvPr/>
                </p:nvSpPr>
                <p:spPr>
                  <a:xfrm>
                    <a:off x="8460486" y="2769979"/>
                    <a:ext cx="1732862" cy="1344494"/>
                  </a:xfrm>
                  <a:custGeom>
                    <a:avLst/>
                    <a:gdLst>
                      <a:gd name="connsiteX0" fmla="*/ 1457162 w 1732862"/>
                      <a:gd name="connsiteY0" fmla="*/ 0 h 1344494"/>
                      <a:gd name="connsiteX1" fmla="*/ 1509740 w 1732862"/>
                      <a:gd name="connsiteY1" fmla="*/ 67600 h 1344494"/>
                      <a:gd name="connsiteX2" fmla="*/ 1592362 w 1732862"/>
                      <a:gd name="connsiteY2" fmla="*/ 338001 h 1344494"/>
                      <a:gd name="connsiteX3" fmla="*/ 1577340 w 1732862"/>
                      <a:gd name="connsiteY3" fmla="*/ 345513 h 1344494"/>
                      <a:gd name="connsiteX4" fmla="*/ 1389561 w 1732862"/>
                      <a:gd name="connsiteY4" fmla="*/ 127689 h 1344494"/>
                      <a:gd name="connsiteX5" fmla="*/ 1321961 w 1732862"/>
                      <a:gd name="connsiteY5" fmla="*/ 75111 h 1344494"/>
                      <a:gd name="connsiteX6" fmla="*/ 1472184 w 1732862"/>
                      <a:gd name="connsiteY6" fmla="*/ 360535 h 1344494"/>
                      <a:gd name="connsiteX7" fmla="*/ 1442139 w 1732862"/>
                      <a:gd name="connsiteY7" fmla="*/ 721070 h 1344494"/>
                      <a:gd name="connsiteX8" fmla="*/ 1427117 w 1732862"/>
                      <a:gd name="connsiteY8" fmla="*/ 721070 h 1344494"/>
                      <a:gd name="connsiteX9" fmla="*/ 1404584 w 1732862"/>
                      <a:gd name="connsiteY9" fmla="*/ 570847 h 1344494"/>
                      <a:gd name="connsiteX10" fmla="*/ 1367028 w 1732862"/>
                      <a:gd name="connsiteY10" fmla="*/ 443157 h 1344494"/>
                      <a:gd name="connsiteX11" fmla="*/ 1276894 w 1732862"/>
                      <a:gd name="connsiteY11" fmla="*/ 871293 h 1344494"/>
                      <a:gd name="connsiteX12" fmla="*/ 1261872 w 1732862"/>
                      <a:gd name="connsiteY12" fmla="*/ 871293 h 1344494"/>
                      <a:gd name="connsiteX13" fmla="*/ 1164227 w 1732862"/>
                      <a:gd name="connsiteY13" fmla="*/ 435646 h 1344494"/>
                      <a:gd name="connsiteX14" fmla="*/ 1021515 w 1732862"/>
                      <a:gd name="connsiteY14" fmla="*/ 195290 h 1344494"/>
                      <a:gd name="connsiteX15" fmla="*/ 1029026 w 1732862"/>
                      <a:gd name="connsiteY15" fmla="*/ 285423 h 1344494"/>
                      <a:gd name="connsiteX16" fmla="*/ 931382 w 1732862"/>
                      <a:gd name="connsiteY16" fmla="*/ 660981 h 1344494"/>
                      <a:gd name="connsiteX17" fmla="*/ 916359 w 1732862"/>
                      <a:gd name="connsiteY17" fmla="*/ 660981 h 1344494"/>
                      <a:gd name="connsiteX18" fmla="*/ 743603 w 1732862"/>
                      <a:gd name="connsiteY18" fmla="*/ 360535 h 1344494"/>
                      <a:gd name="connsiteX19" fmla="*/ 623425 w 1732862"/>
                      <a:gd name="connsiteY19" fmla="*/ 247868 h 1344494"/>
                      <a:gd name="connsiteX20" fmla="*/ 653469 w 1732862"/>
                      <a:gd name="connsiteY20" fmla="*/ 420624 h 1344494"/>
                      <a:gd name="connsiteX21" fmla="*/ 638447 w 1732862"/>
                      <a:gd name="connsiteY21" fmla="*/ 435646 h 1344494"/>
                      <a:gd name="connsiteX22" fmla="*/ 345512 w 1732862"/>
                      <a:gd name="connsiteY22" fmla="*/ 75111 h 1344494"/>
                      <a:gd name="connsiteX23" fmla="*/ 330490 w 1732862"/>
                      <a:gd name="connsiteY23" fmla="*/ 435646 h 1344494"/>
                      <a:gd name="connsiteX24" fmla="*/ 315468 w 1732862"/>
                      <a:gd name="connsiteY24" fmla="*/ 450669 h 1344494"/>
                      <a:gd name="connsiteX25" fmla="*/ 0 w 1732862"/>
                      <a:gd name="connsiteY25" fmla="*/ 75111 h 1344494"/>
                      <a:gd name="connsiteX26" fmla="*/ 0 w 1732862"/>
                      <a:gd name="connsiteY26" fmla="*/ 82623 h 1344494"/>
                      <a:gd name="connsiteX27" fmla="*/ 375557 w 1732862"/>
                      <a:gd name="connsiteY27" fmla="*/ 495735 h 1344494"/>
                      <a:gd name="connsiteX28" fmla="*/ 360535 w 1732862"/>
                      <a:gd name="connsiteY28" fmla="*/ 180267 h 1344494"/>
                      <a:gd name="connsiteX29" fmla="*/ 713559 w 1732862"/>
                      <a:gd name="connsiteY29" fmla="*/ 525780 h 1344494"/>
                      <a:gd name="connsiteX30" fmla="*/ 638447 w 1732862"/>
                      <a:gd name="connsiteY30" fmla="*/ 322979 h 1344494"/>
                      <a:gd name="connsiteX31" fmla="*/ 901337 w 1732862"/>
                      <a:gd name="connsiteY31" fmla="*/ 833737 h 1344494"/>
                      <a:gd name="connsiteX32" fmla="*/ 1074093 w 1732862"/>
                      <a:gd name="connsiteY32" fmla="*/ 473202 h 1344494"/>
                      <a:gd name="connsiteX33" fmla="*/ 1051560 w 1732862"/>
                      <a:gd name="connsiteY33" fmla="*/ 1209294 h 1344494"/>
                      <a:gd name="connsiteX34" fmla="*/ 1269383 w 1732862"/>
                      <a:gd name="connsiteY34" fmla="*/ 1074093 h 1344494"/>
                      <a:gd name="connsiteX35" fmla="*/ 1314450 w 1732862"/>
                      <a:gd name="connsiteY35" fmla="*/ 1344494 h 1344494"/>
                      <a:gd name="connsiteX36" fmla="*/ 1622407 w 1732862"/>
                      <a:gd name="connsiteY36" fmla="*/ 781159 h 1344494"/>
                      <a:gd name="connsiteX37" fmla="*/ 1674985 w 1732862"/>
                      <a:gd name="connsiteY37" fmla="*/ 886315 h 1344494"/>
                      <a:gd name="connsiteX38" fmla="*/ 1457162 w 1732862"/>
                      <a:gd name="connsiteY38" fmla="*/ 0 h 13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32862" h="1344494">
                        <a:moveTo>
                          <a:pt x="1457162" y="0"/>
                        </a:moveTo>
                        <a:cubicBezTo>
                          <a:pt x="1472184" y="22534"/>
                          <a:pt x="1494718" y="45067"/>
                          <a:pt x="1509740" y="67600"/>
                        </a:cubicBezTo>
                        <a:cubicBezTo>
                          <a:pt x="1554806" y="142712"/>
                          <a:pt x="1622407" y="247868"/>
                          <a:pt x="1592362" y="338001"/>
                        </a:cubicBezTo>
                        <a:cubicBezTo>
                          <a:pt x="1592362" y="345513"/>
                          <a:pt x="1584851" y="353024"/>
                          <a:pt x="1577340" y="345513"/>
                        </a:cubicBezTo>
                        <a:cubicBezTo>
                          <a:pt x="1517251" y="270401"/>
                          <a:pt x="1464673" y="187779"/>
                          <a:pt x="1389561" y="127689"/>
                        </a:cubicBezTo>
                        <a:cubicBezTo>
                          <a:pt x="1367028" y="112667"/>
                          <a:pt x="1344495" y="90134"/>
                          <a:pt x="1321961" y="75111"/>
                        </a:cubicBezTo>
                        <a:cubicBezTo>
                          <a:pt x="1397073" y="157734"/>
                          <a:pt x="1449650" y="255379"/>
                          <a:pt x="1472184" y="360535"/>
                        </a:cubicBezTo>
                        <a:cubicBezTo>
                          <a:pt x="1502229" y="473202"/>
                          <a:pt x="1517251" y="623425"/>
                          <a:pt x="1442139" y="721070"/>
                        </a:cubicBezTo>
                        <a:cubicBezTo>
                          <a:pt x="1442139" y="728581"/>
                          <a:pt x="1427117" y="728581"/>
                          <a:pt x="1427117" y="721070"/>
                        </a:cubicBezTo>
                        <a:cubicBezTo>
                          <a:pt x="1404584" y="676003"/>
                          <a:pt x="1412095" y="623425"/>
                          <a:pt x="1404584" y="570847"/>
                        </a:cubicBezTo>
                        <a:cubicBezTo>
                          <a:pt x="1397073" y="525780"/>
                          <a:pt x="1382050" y="488224"/>
                          <a:pt x="1367028" y="443157"/>
                        </a:cubicBezTo>
                        <a:cubicBezTo>
                          <a:pt x="1389561" y="593380"/>
                          <a:pt x="1359517" y="758625"/>
                          <a:pt x="1276894" y="871293"/>
                        </a:cubicBezTo>
                        <a:cubicBezTo>
                          <a:pt x="1276894" y="878804"/>
                          <a:pt x="1261872" y="878804"/>
                          <a:pt x="1261872" y="871293"/>
                        </a:cubicBezTo>
                        <a:cubicBezTo>
                          <a:pt x="1246850" y="721070"/>
                          <a:pt x="1224316" y="578358"/>
                          <a:pt x="1164227" y="435646"/>
                        </a:cubicBezTo>
                        <a:cubicBezTo>
                          <a:pt x="1126671" y="353024"/>
                          <a:pt x="1089116" y="255379"/>
                          <a:pt x="1021515" y="195290"/>
                        </a:cubicBezTo>
                        <a:cubicBezTo>
                          <a:pt x="1029026" y="225334"/>
                          <a:pt x="1029026" y="255379"/>
                          <a:pt x="1029026" y="285423"/>
                        </a:cubicBezTo>
                        <a:cubicBezTo>
                          <a:pt x="1036537" y="413113"/>
                          <a:pt x="1014004" y="563336"/>
                          <a:pt x="931382" y="660981"/>
                        </a:cubicBezTo>
                        <a:cubicBezTo>
                          <a:pt x="923870" y="668492"/>
                          <a:pt x="916359" y="668492"/>
                          <a:pt x="916359" y="660981"/>
                        </a:cubicBezTo>
                        <a:cubicBezTo>
                          <a:pt x="878804" y="548313"/>
                          <a:pt x="841248" y="443157"/>
                          <a:pt x="743603" y="360535"/>
                        </a:cubicBezTo>
                        <a:cubicBezTo>
                          <a:pt x="706048" y="322979"/>
                          <a:pt x="660980" y="292935"/>
                          <a:pt x="623425" y="247868"/>
                        </a:cubicBezTo>
                        <a:cubicBezTo>
                          <a:pt x="615914" y="307957"/>
                          <a:pt x="623425" y="368046"/>
                          <a:pt x="653469" y="420624"/>
                        </a:cubicBezTo>
                        <a:cubicBezTo>
                          <a:pt x="660980" y="428135"/>
                          <a:pt x="645958" y="435646"/>
                          <a:pt x="638447" y="435646"/>
                        </a:cubicBezTo>
                        <a:cubicBezTo>
                          <a:pt x="495735" y="368046"/>
                          <a:pt x="368046" y="232845"/>
                          <a:pt x="345512" y="75111"/>
                        </a:cubicBezTo>
                        <a:cubicBezTo>
                          <a:pt x="307957" y="187779"/>
                          <a:pt x="300446" y="315468"/>
                          <a:pt x="330490" y="435646"/>
                        </a:cubicBezTo>
                        <a:cubicBezTo>
                          <a:pt x="330490" y="443157"/>
                          <a:pt x="322979" y="450669"/>
                          <a:pt x="315468" y="450669"/>
                        </a:cubicBezTo>
                        <a:cubicBezTo>
                          <a:pt x="172756" y="405602"/>
                          <a:pt x="22533" y="240357"/>
                          <a:pt x="0" y="75111"/>
                        </a:cubicBezTo>
                        <a:cubicBezTo>
                          <a:pt x="0" y="75111"/>
                          <a:pt x="0" y="75111"/>
                          <a:pt x="0" y="82623"/>
                        </a:cubicBezTo>
                        <a:cubicBezTo>
                          <a:pt x="37556" y="443157"/>
                          <a:pt x="375557" y="495735"/>
                          <a:pt x="375557" y="495735"/>
                        </a:cubicBezTo>
                        <a:cubicBezTo>
                          <a:pt x="375557" y="495735"/>
                          <a:pt x="322979" y="375557"/>
                          <a:pt x="360535" y="180267"/>
                        </a:cubicBezTo>
                        <a:cubicBezTo>
                          <a:pt x="413113" y="465691"/>
                          <a:pt x="713559" y="525780"/>
                          <a:pt x="713559" y="525780"/>
                        </a:cubicBezTo>
                        <a:cubicBezTo>
                          <a:pt x="713559" y="525780"/>
                          <a:pt x="676003" y="473202"/>
                          <a:pt x="638447" y="322979"/>
                        </a:cubicBezTo>
                        <a:cubicBezTo>
                          <a:pt x="901337" y="510758"/>
                          <a:pt x="901337" y="833737"/>
                          <a:pt x="901337" y="833737"/>
                        </a:cubicBezTo>
                        <a:cubicBezTo>
                          <a:pt x="901337" y="833737"/>
                          <a:pt x="1059071" y="668492"/>
                          <a:pt x="1074093" y="473202"/>
                        </a:cubicBezTo>
                        <a:cubicBezTo>
                          <a:pt x="1209294" y="766137"/>
                          <a:pt x="1051560" y="1209294"/>
                          <a:pt x="1051560" y="1209294"/>
                        </a:cubicBezTo>
                        <a:cubicBezTo>
                          <a:pt x="1051560" y="1209294"/>
                          <a:pt x="1134183" y="1021515"/>
                          <a:pt x="1269383" y="1074093"/>
                        </a:cubicBezTo>
                        <a:cubicBezTo>
                          <a:pt x="1404584" y="1126672"/>
                          <a:pt x="1314450" y="1344494"/>
                          <a:pt x="1314450" y="1344494"/>
                        </a:cubicBezTo>
                        <a:cubicBezTo>
                          <a:pt x="1509740" y="1246850"/>
                          <a:pt x="1637429" y="886315"/>
                          <a:pt x="1622407" y="781159"/>
                        </a:cubicBezTo>
                        <a:cubicBezTo>
                          <a:pt x="1659963" y="856270"/>
                          <a:pt x="1667474" y="908848"/>
                          <a:pt x="1674985" y="886315"/>
                        </a:cubicBezTo>
                        <a:cubicBezTo>
                          <a:pt x="1705029" y="871293"/>
                          <a:pt x="1870275" y="315468"/>
                          <a:pt x="1457162" y="0"/>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5" name="Freeform: Shape 334">
                    <a:extLst>
                      <a:ext uri="{FF2B5EF4-FFF2-40B4-BE49-F238E27FC236}">
                        <a16:creationId xmlns:a16="http://schemas.microsoft.com/office/drawing/2014/main" id="{30B3C467-915F-4556-827B-3E3BF4423A37}"/>
                      </a:ext>
                    </a:extLst>
                  </p:cNvPr>
                  <p:cNvSpPr/>
                  <p:nvPr/>
                </p:nvSpPr>
                <p:spPr>
                  <a:xfrm>
                    <a:off x="9561285" y="3941717"/>
                    <a:ext cx="162986" cy="217823"/>
                  </a:xfrm>
                  <a:custGeom>
                    <a:avLst/>
                    <a:gdLst>
                      <a:gd name="connsiteX0" fmla="*/ 3338 w 162986"/>
                      <a:gd name="connsiteY0" fmla="*/ 157734 h 217823"/>
                      <a:gd name="connsiteX1" fmla="*/ 3338 w 162986"/>
                      <a:gd name="connsiteY1" fmla="*/ 195290 h 217823"/>
                      <a:gd name="connsiteX2" fmla="*/ 63428 w 162986"/>
                      <a:gd name="connsiteY2" fmla="*/ 217823 h 217823"/>
                      <a:gd name="connsiteX3" fmla="*/ 123516 w 162986"/>
                      <a:gd name="connsiteY3" fmla="*/ 172756 h 217823"/>
                      <a:gd name="connsiteX4" fmla="*/ 161072 w 162986"/>
                      <a:gd name="connsiteY4" fmla="*/ 60089 h 217823"/>
                      <a:gd name="connsiteX5" fmla="*/ 108494 w 162986"/>
                      <a:gd name="connsiteY5" fmla="*/ 0 h 217823"/>
                      <a:gd name="connsiteX6" fmla="*/ 63428 w 162986"/>
                      <a:gd name="connsiteY6" fmla="*/ 30045 h 217823"/>
                      <a:gd name="connsiteX7" fmla="*/ 63428 w 162986"/>
                      <a:gd name="connsiteY7" fmla="*/ 67600 h 217823"/>
                      <a:gd name="connsiteX8" fmla="*/ 33383 w 162986"/>
                      <a:gd name="connsiteY8" fmla="*/ 112667 h 217823"/>
                      <a:gd name="connsiteX9" fmla="*/ 3338 w 162986"/>
                      <a:gd name="connsiteY9" fmla="*/ 157734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986" h="217823">
                        <a:moveTo>
                          <a:pt x="3338" y="157734"/>
                        </a:moveTo>
                        <a:cubicBezTo>
                          <a:pt x="-4173" y="165245"/>
                          <a:pt x="3338" y="187779"/>
                          <a:pt x="3338" y="195290"/>
                        </a:cubicBezTo>
                        <a:cubicBezTo>
                          <a:pt x="10849" y="217823"/>
                          <a:pt x="40894" y="217823"/>
                          <a:pt x="63428" y="217823"/>
                        </a:cubicBezTo>
                        <a:cubicBezTo>
                          <a:pt x="85961" y="210312"/>
                          <a:pt x="108494" y="195290"/>
                          <a:pt x="123516" y="172756"/>
                        </a:cubicBezTo>
                        <a:cubicBezTo>
                          <a:pt x="153561" y="142712"/>
                          <a:pt x="168584" y="97645"/>
                          <a:pt x="161072" y="60089"/>
                        </a:cubicBezTo>
                        <a:cubicBezTo>
                          <a:pt x="161072" y="30045"/>
                          <a:pt x="146050" y="0"/>
                          <a:pt x="108494" y="0"/>
                        </a:cubicBezTo>
                        <a:cubicBezTo>
                          <a:pt x="85961" y="0"/>
                          <a:pt x="70939" y="15022"/>
                          <a:pt x="63428" y="30045"/>
                        </a:cubicBezTo>
                        <a:cubicBezTo>
                          <a:pt x="55917" y="45067"/>
                          <a:pt x="63428" y="52578"/>
                          <a:pt x="63428" y="67600"/>
                        </a:cubicBezTo>
                        <a:cubicBezTo>
                          <a:pt x="70939" y="97645"/>
                          <a:pt x="48405" y="105156"/>
                          <a:pt x="33383" y="112667"/>
                        </a:cubicBezTo>
                        <a:cubicBezTo>
                          <a:pt x="18361" y="120178"/>
                          <a:pt x="10849" y="135201"/>
                          <a:pt x="3338" y="157734"/>
                        </a:cubicBezTo>
                        <a:close/>
                      </a:path>
                    </a:pathLst>
                  </a:custGeom>
                  <a:solidFill>
                    <a:srgbClr val="D46428"/>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6" name="Freeform: Shape 335">
                    <a:extLst>
                      <a:ext uri="{FF2B5EF4-FFF2-40B4-BE49-F238E27FC236}">
                        <a16:creationId xmlns:a16="http://schemas.microsoft.com/office/drawing/2014/main" id="{EC9F08C3-0456-4898-9D9E-8E9AFDA908BF}"/>
                      </a:ext>
                    </a:extLst>
                  </p:cNvPr>
                  <p:cNvSpPr/>
                  <p:nvPr/>
                </p:nvSpPr>
                <p:spPr>
                  <a:xfrm>
                    <a:off x="9557112" y="3941717"/>
                    <a:ext cx="126888" cy="175714"/>
                  </a:xfrm>
                  <a:custGeom>
                    <a:avLst/>
                    <a:gdLst>
                      <a:gd name="connsiteX0" fmla="*/ 112667 w 126888"/>
                      <a:gd name="connsiteY0" fmla="*/ 120178 h 175714"/>
                      <a:gd name="connsiteX1" fmla="*/ 67600 w 126888"/>
                      <a:gd name="connsiteY1" fmla="*/ 165245 h 175714"/>
                      <a:gd name="connsiteX2" fmla="*/ 0 w 126888"/>
                      <a:gd name="connsiteY2" fmla="*/ 157734 h 175714"/>
                      <a:gd name="connsiteX3" fmla="*/ 45067 w 126888"/>
                      <a:gd name="connsiteY3" fmla="*/ 112667 h 175714"/>
                      <a:gd name="connsiteX4" fmla="*/ 75111 w 126888"/>
                      <a:gd name="connsiteY4" fmla="*/ 67600 h 175714"/>
                      <a:gd name="connsiteX5" fmla="*/ 75111 w 126888"/>
                      <a:gd name="connsiteY5" fmla="*/ 30045 h 175714"/>
                      <a:gd name="connsiteX6" fmla="*/ 90133 w 126888"/>
                      <a:gd name="connsiteY6" fmla="*/ 0 h 175714"/>
                      <a:gd name="connsiteX7" fmla="*/ 112667 w 126888"/>
                      <a:gd name="connsiteY7" fmla="*/ 15022 h 175714"/>
                      <a:gd name="connsiteX8" fmla="*/ 112667 w 126888"/>
                      <a:gd name="connsiteY8" fmla="*/ 120178 h 17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888" h="175714">
                        <a:moveTo>
                          <a:pt x="112667" y="120178"/>
                        </a:moveTo>
                        <a:cubicBezTo>
                          <a:pt x="97645" y="135201"/>
                          <a:pt x="90133" y="150223"/>
                          <a:pt x="67600" y="165245"/>
                        </a:cubicBezTo>
                        <a:cubicBezTo>
                          <a:pt x="45067" y="180268"/>
                          <a:pt x="15022" y="180268"/>
                          <a:pt x="0" y="157734"/>
                        </a:cubicBezTo>
                        <a:cubicBezTo>
                          <a:pt x="7511" y="135201"/>
                          <a:pt x="22534" y="120178"/>
                          <a:pt x="45067" y="112667"/>
                        </a:cubicBezTo>
                        <a:cubicBezTo>
                          <a:pt x="67600" y="105156"/>
                          <a:pt x="90133" y="97645"/>
                          <a:pt x="75111" y="67600"/>
                        </a:cubicBezTo>
                        <a:cubicBezTo>
                          <a:pt x="67600" y="52578"/>
                          <a:pt x="67600" y="45067"/>
                          <a:pt x="75111" y="30045"/>
                        </a:cubicBezTo>
                        <a:cubicBezTo>
                          <a:pt x="82622" y="15022"/>
                          <a:pt x="82622" y="7511"/>
                          <a:pt x="90133" y="0"/>
                        </a:cubicBezTo>
                        <a:cubicBezTo>
                          <a:pt x="97645" y="0"/>
                          <a:pt x="105156" y="0"/>
                          <a:pt x="112667" y="15022"/>
                        </a:cubicBezTo>
                        <a:cubicBezTo>
                          <a:pt x="127689" y="30045"/>
                          <a:pt x="135201" y="82622"/>
                          <a:pt x="112667" y="120178"/>
                        </a:cubicBezTo>
                        <a:close/>
                      </a:path>
                    </a:pathLst>
                  </a:custGeom>
                  <a:solidFill>
                    <a:srgbClr val="DA8E28">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7" name="Freeform: Shape 336">
                    <a:extLst>
                      <a:ext uri="{FF2B5EF4-FFF2-40B4-BE49-F238E27FC236}">
                        <a16:creationId xmlns:a16="http://schemas.microsoft.com/office/drawing/2014/main" id="{90C827FD-0BC4-4820-8C31-190F8F4AD813}"/>
                      </a:ext>
                    </a:extLst>
                  </p:cNvPr>
                  <p:cNvSpPr/>
                  <p:nvPr/>
                </p:nvSpPr>
                <p:spPr>
                  <a:xfrm>
                    <a:off x="8483019" y="2401933"/>
                    <a:ext cx="491562" cy="228672"/>
                  </a:xfrm>
                  <a:custGeom>
                    <a:avLst/>
                    <a:gdLst>
                      <a:gd name="connsiteX0" fmla="*/ 488224 w 491562"/>
                      <a:gd name="connsiteY0" fmla="*/ 0 h 228672"/>
                      <a:gd name="connsiteX1" fmla="*/ 0 w 491562"/>
                      <a:gd name="connsiteY1" fmla="*/ 225334 h 228672"/>
                      <a:gd name="connsiteX2" fmla="*/ 0 w 491562"/>
                      <a:gd name="connsiteY2" fmla="*/ 225334 h 228672"/>
                      <a:gd name="connsiteX3" fmla="*/ 7511 w 491562"/>
                      <a:gd name="connsiteY3" fmla="*/ 217823 h 228672"/>
                      <a:gd name="connsiteX4" fmla="*/ 7511 w 491562"/>
                      <a:gd name="connsiteY4" fmla="*/ 217823 h 228672"/>
                      <a:gd name="connsiteX5" fmla="*/ 97645 w 491562"/>
                      <a:gd name="connsiteY5" fmla="*/ 150223 h 228672"/>
                      <a:gd name="connsiteX6" fmla="*/ 225334 w 491562"/>
                      <a:gd name="connsiteY6" fmla="*/ 75111 h 228672"/>
                      <a:gd name="connsiteX7" fmla="*/ 488224 w 491562"/>
                      <a:gd name="connsiteY7" fmla="*/ 0 h 228672"/>
                      <a:gd name="connsiteX8" fmla="*/ 488224 w 491562"/>
                      <a:gd name="connsiteY8" fmla="*/ 0 h 22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562" h="228672">
                        <a:moveTo>
                          <a:pt x="488224" y="0"/>
                        </a:moveTo>
                        <a:cubicBezTo>
                          <a:pt x="307957" y="0"/>
                          <a:pt x="112667" y="82623"/>
                          <a:pt x="0" y="225334"/>
                        </a:cubicBezTo>
                        <a:cubicBezTo>
                          <a:pt x="0" y="225334"/>
                          <a:pt x="0" y="232845"/>
                          <a:pt x="0" y="225334"/>
                        </a:cubicBezTo>
                        <a:cubicBezTo>
                          <a:pt x="0" y="225334"/>
                          <a:pt x="0" y="225334"/>
                          <a:pt x="7511" y="217823"/>
                        </a:cubicBezTo>
                        <a:cubicBezTo>
                          <a:pt x="7511" y="217823"/>
                          <a:pt x="7511" y="217823"/>
                          <a:pt x="7511" y="217823"/>
                        </a:cubicBezTo>
                        <a:cubicBezTo>
                          <a:pt x="22533" y="202801"/>
                          <a:pt x="67600" y="165245"/>
                          <a:pt x="97645" y="150223"/>
                        </a:cubicBezTo>
                        <a:cubicBezTo>
                          <a:pt x="135201" y="120178"/>
                          <a:pt x="180267" y="97645"/>
                          <a:pt x="225334" y="75111"/>
                        </a:cubicBezTo>
                        <a:cubicBezTo>
                          <a:pt x="307957" y="37556"/>
                          <a:pt x="398091" y="15022"/>
                          <a:pt x="488224" y="0"/>
                        </a:cubicBezTo>
                        <a:cubicBezTo>
                          <a:pt x="488224" y="7511"/>
                          <a:pt x="495736" y="0"/>
                          <a:pt x="488224" y="0"/>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8" name="Freeform: Shape 337">
                    <a:extLst>
                      <a:ext uri="{FF2B5EF4-FFF2-40B4-BE49-F238E27FC236}">
                        <a16:creationId xmlns:a16="http://schemas.microsoft.com/office/drawing/2014/main" id="{B2B8C853-14CE-4D8B-AD35-ECA71FAC1F87}"/>
                      </a:ext>
                    </a:extLst>
                  </p:cNvPr>
                  <p:cNvSpPr/>
                  <p:nvPr/>
                </p:nvSpPr>
                <p:spPr>
                  <a:xfrm>
                    <a:off x="7844572" y="2804196"/>
                    <a:ext cx="315468" cy="117362"/>
                  </a:xfrm>
                  <a:custGeom>
                    <a:avLst/>
                    <a:gdLst>
                      <a:gd name="connsiteX0" fmla="*/ 315468 w 315468"/>
                      <a:gd name="connsiteY0" fmla="*/ 70939 h 117362"/>
                      <a:gd name="connsiteX1" fmla="*/ 37556 w 315468"/>
                      <a:gd name="connsiteY1" fmla="*/ 78450 h 117362"/>
                      <a:gd name="connsiteX2" fmla="*/ 277912 w 315468"/>
                      <a:gd name="connsiteY2" fmla="*/ 3338 h 117362"/>
                      <a:gd name="connsiteX3" fmla="*/ 277912 w 315468"/>
                      <a:gd name="connsiteY3" fmla="*/ 3338 h 117362"/>
                      <a:gd name="connsiteX4" fmla="*/ 7511 w 315468"/>
                      <a:gd name="connsiteY4" fmla="*/ 70939 h 117362"/>
                      <a:gd name="connsiteX5" fmla="*/ 0 w 315468"/>
                      <a:gd name="connsiteY5" fmla="*/ 78450 h 117362"/>
                      <a:gd name="connsiteX6" fmla="*/ 315468 w 315468"/>
                      <a:gd name="connsiteY6" fmla="*/ 70939 h 117362"/>
                      <a:gd name="connsiteX7" fmla="*/ 315468 w 315468"/>
                      <a:gd name="connsiteY7" fmla="*/ 70939 h 1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468" h="117362">
                        <a:moveTo>
                          <a:pt x="315468" y="70939"/>
                        </a:moveTo>
                        <a:cubicBezTo>
                          <a:pt x="225334" y="93472"/>
                          <a:pt x="127689" y="116005"/>
                          <a:pt x="37556" y="78450"/>
                        </a:cubicBezTo>
                        <a:cubicBezTo>
                          <a:pt x="120178" y="78450"/>
                          <a:pt x="210312" y="48405"/>
                          <a:pt x="277912" y="3338"/>
                        </a:cubicBezTo>
                        <a:cubicBezTo>
                          <a:pt x="277912" y="3338"/>
                          <a:pt x="277912" y="-4173"/>
                          <a:pt x="277912" y="3338"/>
                        </a:cubicBezTo>
                        <a:cubicBezTo>
                          <a:pt x="195290" y="48405"/>
                          <a:pt x="105156" y="63428"/>
                          <a:pt x="7511" y="70939"/>
                        </a:cubicBezTo>
                        <a:cubicBezTo>
                          <a:pt x="0" y="70939"/>
                          <a:pt x="0" y="78450"/>
                          <a:pt x="0" y="78450"/>
                        </a:cubicBezTo>
                        <a:cubicBezTo>
                          <a:pt x="105156" y="138539"/>
                          <a:pt x="210312" y="123517"/>
                          <a:pt x="315468" y="70939"/>
                        </a:cubicBezTo>
                        <a:cubicBezTo>
                          <a:pt x="315468" y="78450"/>
                          <a:pt x="315468" y="70939"/>
                          <a:pt x="315468" y="70939"/>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9" name="Freeform: Shape 338">
                    <a:extLst>
                      <a:ext uri="{FF2B5EF4-FFF2-40B4-BE49-F238E27FC236}">
                        <a16:creationId xmlns:a16="http://schemas.microsoft.com/office/drawing/2014/main" id="{F74863B2-AC81-4C89-8293-B3DFE91F2071}"/>
                      </a:ext>
                    </a:extLst>
                  </p:cNvPr>
                  <p:cNvSpPr/>
                  <p:nvPr/>
                </p:nvSpPr>
                <p:spPr>
                  <a:xfrm>
                    <a:off x="9471152" y="2969441"/>
                    <a:ext cx="90776" cy="422084"/>
                  </a:xfrm>
                  <a:custGeom>
                    <a:avLst/>
                    <a:gdLst>
                      <a:gd name="connsiteX0" fmla="*/ 3338 w 90776"/>
                      <a:gd name="connsiteY0" fmla="*/ 3338 h 422084"/>
                      <a:gd name="connsiteX1" fmla="*/ 3338 w 90776"/>
                      <a:gd name="connsiteY1" fmla="*/ 3338 h 422084"/>
                      <a:gd name="connsiteX2" fmla="*/ 33383 w 90776"/>
                      <a:gd name="connsiteY2" fmla="*/ 416451 h 422084"/>
                      <a:gd name="connsiteX3" fmla="*/ 40894 w 90776"/>
                      <a:gd name="connsiteY3" fmla="*/ 416451 h 422084"/>
                      <a:gd name="connsiteX4" fmla="*/ 3338 w 90776"/>
                      <a:gd name="connsiteY4" fmla="*/ 3338 h 422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6" h="422084">
                        <a:moveTo>
                          <a:pt x="3338" y="3338"/>
                        </a:moveTo>
                        <a:cubicBezTo>
                          <a:pt x="3338" y="-4173"/>
                          <a:pt x="-4173" y="3338"/>
                          <a:pt x="3338" y="3338"/>
                        </a:cubicBezTo>
                        <a:cubicBezTo>
                          <a:pt x="85961" y="123517"/>
                          <a:pt x="78450" y="281250"/>
                          <a:pt x="33383" y="416451"/>
                        </a:cubicBezTo>
                        <a:cubicBezTo>
                          <a:pt x="33383" y="423962"/>
                          <a:pt x="40894" y="423962"/>
                          <a:pt x="40894" y="416451"/>
                        </a:cubicBezTo>
                        <a:cubicBezTo>
                          <a:pt x="116005" y="281250"/>
                          <a:pt x="108494" y="108494"/>
                          <a:pt x="3338" y="3338"/>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0" name="Freeform: Shape 339">
                    <a:extLst>
                      <a:ext uri="{FF2B5EF4-FFF2-40B4-BE49-F238E27FC236}">
                        <a16:creationId xmlns:a16="http://schemas.microsoft.com/office/drawing/2014/main" id="{52B02FAE-9BD5-4E38-AC8A-4AFBF5441DA4}"/>
                      </a:ext>
                    </a:extLst>
                  </p:cNvPr>
                  <p:cNvSpPr/>
                  <p:nvPr/>
                </p:nvSpPr>
                <p:spPr>
                  <a:xfrm>
                    <a:off x="8475508" y="3318412"/>
                    <a:ext cx="443157" cy="255259"/>
                  </a:xfrm>
                  <a:custGeom>
                    <a:avLst/>
                    <a:gdLst>
                      <a:gd name="connsiteX0" fmla="*/ 443158 w 443157"/>
                      <a:gd name="connsiteY0" fmla="*/ 255259 h 255259"/>
                      <a:gd name="connsiteX1" fmla="*/ 0 w 443157"/>
                      <a:gd name="connsiteY1" fmla="*/ 90014 h 255259"/>
                      <a:gd name="connsiteX2" fmla="*/ 443158 w 443157"/>
                      <a:gd name="connsiteY2" fmla="*/ 255259 h 255259"/>
                    </a:gdLst>
                    <a:ahLst/>
                    <a:cxnLst>
                      <a:cxn ang="0">
                        <a:pos x="connsiteX0" y="connsiteY0"/>
                      </a:cxn>
                      <a:cxn ang="0">
                        <a:pos x="connsiteX1" y="connsiteY1"/>
                      </a:cxn>
                      <a:cxn ang="0">
                        <a:pos x="connsiteX2" y="connsiteY2"/>
                      </a:cxn>
                    </a:cxnLst>
                    <a:rect l="l" t="t" r="r" b="b"/>
                    <a:pathLst>
                      <a:path w="443157" h="255259">
                        <a:moveTo>
                          <a:pt x="443158" y="255259"/>
                        </a:moveTo>
                        <a:cubicBezTo>
                          <a:pt x="443158" y="255259"/>
                          <a:pt x="270401" y="-45187"/>
                          <a:pt x="0" y="90014"/>
                        </a:cubicBezTo>
                        <a:cubicBezTo>
                          <a:pt x="90134" y="-52698"/>
                          <a:pt x="420624" y="-45187"/>
                          <a:pt x="443158" y="255259"/>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1" name="Freeform: Shape 340">
                    <a:extLst>
                      <a:ext uri="{FF2B5EF4-FFF2-40B4-BE49-F238E27FC236}">
                        <a16:creationId xmlns:a16="http://schemas.microsoft.com/office/drawing/2014/main" id="{3B2C48AE-D93F-4973-B6B1-82432F0D6A43}"/>
                      </a:ext>
                    </a:extLst>
                  </p:cNvPr>
                  <p:cNvSpPr/>
                  <p:nvPr/>
                </p:nvSpPr>
                <p:spPr>
                  <a:xfrm>
                    <a:off x="7956679" y="3254122"/>
                    <a:ext cx="226519" cy="236926"/>
                  </a:xfrm>
                  <a:custGeom>
                    <a:avLst/>
                    <a:gdLst>
                      <a:gd name="connsiteX0" fmla="*/ 218383 w 226519"/>
                      <a:gd name="connsiteY0" fmla="*/ 236926 h 236926"/>
                      <a:gd name="connsiteX1" fmla="*/ 560 w 226519"/>
                      <a:gd name="connsiteY1" fmla="*/ 131770 h 236926"/>
                      <a:gd name="connsiteX2" fmla="*/ 218383 w 226519"/>
                      <a:gd name="connsiteY2" fmla="*/ 236926 h 236926"/>
                    </a:gdLst>
                    <a:ahLst/>
                    <a:cxnLst>
                      <a:cxn ang="0">
                        <a:pos x="connsiteX0" y="connsiteY0"/>
                      </a:cxn>
                      <a:cxn ang="0">
                        <a:pos x="connsiteX1" y="connsiteY1"/>
                      </a:cxn>
                      <a:cxn ang="0">
                        <a:pos x="connsiteX2" y="connsiteY2"/>
                      </a:cxn>
                    </a:cxnLst>
                    <a:rect l="l" t="t" r="r" b="b"/>
                    <a:pathLst>
                      <a:path w="226519" h="236926">
                        <a:moveTo>
                          <a:pt x="218383" y="236926"/>
                        </a:moveTo>
                        <a:cubicBezTo>
                          <a:pt x="218383" y="236926"/>
                          <a:pt x="173316" y="-33475"/>
                          <a:pt x="560" y="131770"/>
                        </a:cubicBezTo>
                        <a:cubicBezTo>
                          <a:pt x="-14463" y="34125"/>
                          <a:pt x="278472" y="-153653"/>
                          <a:pt x="218383" y="236926"/>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2" name="Graphic 2">
                    <a:extLst>
                      <a:ext uri="{FF2B5EF4-FFF2-40B4-BE49-F238E27FC236}">
                        <a16:creationId xmlns:a16="http://schemas.microsoft.com/office/drawing/2014/main" id="{A0076DC5-E11F-4369-A08A-605089751449}"/>
                      </a:ext>
                    </a:extLst>
                  </p:cNvPr>
                  <p:cNvGrpSpPr/>
                  <p:nvPr/>
                </p:nvGrpSpPr>
                <p:grpSpPr>
                  <a:xfrm>
                    <a:off x="8498041" y="3277972"/>
                    <a:ext cx="420623" cy="273165"/>
                    <a:chOff x="8498041" y="3277972"/>
                    <a:chExt cx="420623" cy="273165"/>
                  </a:xfrm>
                </p:grpSpPr>
                <p:sp>
                  <p:nvSpPr>
                    <p:cNvPr id="379" name="Freeform: Shape 378">
                      <a:extLst>
                        <a:ext uri="{FF2B5EF4-FFF2-40B4-BE49-F238E27FC236}">
                          <a16:creationId xmlns:a16="http://schemas.microsoft.com/office/drawing/2014/main" id="{ACDD720B-1DE7-4817-B9D8-A53EDCC2742B}"/>
                        </a:ext>
                      </a:extLst>
                    </p:cNvPr>
                    <p:cNvSpPr/>
                    <p:nvPr/>
                  </p:nvSpPr>
                  <p:spPr>
                    <a:xfrm>
                      <a:off x="8505552" y="3277972"/>
                      <a:ext cx="405601" cy="258143"/>
                    </a:xfrm>
                    <a:custGeom>
                      <a:avLst/>
                      <a:gdLst>
                        <a:gd name="connsiteX0" fmla="*/ 405602 w 405601"/>
                        <a:gd name="connsiteY0" fmla="*/ 258143 h 258143"/>
                        <a:gd name="connsiteX1" fmla="*/ 0 w 405601"/>
                        <a:gd name="connsiteY1" fmla="*/ 100409 h 258143"/>
                        <a:gd name="connsiteX2" fmla="*/ 405602 w 405601"/>
                        <a:gd name="connsiteY2" fmla="*/ 258143 h 258143"/>
                      </a:gdLst>
                      <a:ahLst/>
                      <a:cxnLst>
                        <a:cxn ang="0">
                          <a:pos x="connsiteX0" y="connsiteY0"/>
                        </a:cxn>
                        <a:cxn ang="0">
                          <a:pos x="connsiteX1" y="connsiteY1"/>
                        </a:cxn>
                        <a:cxn ang="0">
                          <a:pos x="connsiteX2" y="connsiteY2"/>
                        </a:cxn>
                      </a:cxnLst>
                      <a:rect l="l" t="t" r="r" b="b"/>
                      <a:pathLst>
                        <a:path w="405601" h="258143">
                          <a:moveTo>
                            <a:pt x="405602" y="258143"/>
                          </a:moveTo>
                          <a:cubicBezTo>
                            <a:pt x="405602" y="258143"/>
                            <a:pt x="255379" y="-49813"/>
                            <a:pt x="0" y="100409"/>
                          </a:cubicBezTo>
                          <a:cubicBezTo>
                            <a:pt x="90134" y="-49813"/>
                            <a:pt x="398091" y="-57325"/>
                            <a:pt x="405602" y="258143"/>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0" name="Freeform: Shape 379">
                      <a:extLst>
                        <a:ext uri="{FF2B5EF4-FFF2-40B4-BE49-F238E27FC236}">
                          <a16:creationId xmlns:a16="http://schemas.microsoft.com/office/drawing/2014/main" id="{C2D82F49-B560-4195-AC68-A7FDBC666AAA}"/>
                        </a:ext>
                      </a:extLst>
                    </p:cNvPr>
                    <p:cNvSpPr/>
                    <p:nvPr/>
                  </p:nvSpPr>
                  <p:spPr>
                    <a:xfrm>
                      <a:off x="8498041" y="3280736"/>
                      <a:ext cx="420623" cy="270400"/>
                    </a:xfrm>
                    <a:custGeom>
                      <a:avLst/>
                      <a:gdLst>
                        <a:gd name="connsiteX0" fmla="*/ 413113 w 420623"/>
                        <a:gd name="connsiteY0" fmla="*/ 262890 h 270400"/>
                        <a:gd name="connsiteX1" fmla="*/ 413113 w 420623"/>
                        <a:gd name="connsiteY1" fmla="*/ 262890 h 270400"/>
                        <a:gd name="connsiteX2" fmla="*/ 142712 w 420623"/>
                        <a:gd name="connsiteY2" fmla="*/ 67600 h 270400"/>
                        <a:gd name="connsiteX3" fmla="*/ 7511 w 420623"/>
                        <a:gd name="connsiteY3" fmla="*/ 112667 h 270400"/>
                        <a:gd name="connsiteX4" fmla="*/ 0 w 420623"/>
                        <a:gd name="connsiteY4" fmla="*/ 112667 h 270400"/>
                        <a:gd name="connsiteX5" fmla="*/ 0 w 420623"/>
                        <a:gd name="connsiteY5" fmla="*/ 105156 h 270400"/>
                        <a:gd name="connsiteX6" fmla="*/ 195290 w 420623"/>
                        <a:gd name="connsiteY6" fmla="*/ 0 h 270400"/>
                        <a:gd name="connsiteX7" fmla="*/ 420624 w 420623"/>
                        <a:gd name="connsiteY7" fmla="*/ 270401 h 270400"/>
                        <a:gd name="connsiteX8" fmla="*/ 413113 w 420623"/>
                        <a:gd name="connsiteY8" fmla="*/ 262890 h 270400"/>
                        <a:gd name="connsiteX9" fmla="*/ 413113 w 420623"/>
                        <a:gd name="connsiteY9" fmla="*/ 262890 h 270400"/>
                        <a:gd name="connsiteX10" fmla="*/ 142712 w 420623"/>
                        <a:gd name="connsiteY10" fmla="*/ 52578 h 270400"/>
                        <a:gd name="connsiteX11" fmla="*/ 398090 w 420623"/>
                        <a:gd name="connsiteY11" fmla="*/ 225334 h 270400"/>
                        <a:gd name="connsiteX12" fmla="*/ 187779 w 420623"/>
                        <a:gd name="connsiteY12" fmla="*/ 7511 h 270400"/>
                        <a:gd name="connsiteX13" fmla="*/ 22533 w 420623"/>
                        <a:gd name="connsiteY13" fmla="*/ 82622 h 270400"/>
                        <a:gd name="connsiteX14" fmla="*/ 142712 w 420623"/>
                        <a:gd name="connsiteY14" fmla="*/ 52578 h 27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623" h="270400">
                          <a:moveTo>
                            <a:pt x="413113" y="262890"/>
                          </a:moveTo>
                          <a:cubicBezTo>
                            <a:pt x="413113" y="262890"/>
                            <a:pt x="405602" y="262890"/>
                            <a:pt x="413113" y="262890"/>
                          </a:cubicBezTo>
                          <a:cubicBezTo>
                            <a:pt x="405602" y="255379"/>
                            <a:pt x="307957" y="67600"/>
                            <a:pt x="142712" y="67600"/>
                          </a:cubicBezTo>
                          <a:cubicBezTo>
                            <a:pt x="97645" y="67600"/>
                            <a:pt x="52578" y="82622"/>
                            <a:pt x="7511" y="112667"/>
                          </a:cubicBezTo>
                          <a:cubicBezTo>
                            <a:pt x="7511" y="112667"/>
                            <a:pt x="0" y="112667"/>
                            <a:pt x="0" y="112667"/>
                          </a:cubicBezTo>
                          <a:cubicBezTo>
                            <a:pt x="0" y="112667"/>
                            <a:pt x="0" y="105156"/>
                            <a:pt x="0" y="105156"/>
                          </a:cubicBezTo>
                          <a:cubicBezTo>
                            <a:pt x="37556" y="37556"/>
                            <a:pt x="112667" y="0"/>
                            <a:pt x="195290" y="0"/>
                          </a:cubicBezTo>
                          <a:cubicBezTo>
                            <a:pt x="292935" y="0"/>
                            <a:pt x="413113" y="67600"/>
                            <a:pt x="420624" y="270401"/>
                          </a:cubicBezTo>
                          <a:cubicBezTo>
                            <a:pt x="420624" y="262890"/>
                            <a:pt x="420624" y="262890"/>
                            <a:pt x="413113" y="262890"/>
                          </a:cubicBezTo>
                          <a:cubicBezTo>
                            <a:pt x="413113" y="262890"/>
                            <a:pt x="413113" y="262890"/>
                            <a:pt x="413113" y="262890"/>
                          </a:cubicBezTo>
                          <a:close/>
                          <a:moveTo>
                            <a:pt x="142712" y="52578"/>
                          </a:moveTo>
                          <a:cubicBezTo>
                            <a:pt x="277912" y="52578"/>
                            <a:pt x="368046" y="165245"/>
                            <a:pt x="398090" y="225334"/>
                          </a:cubicBezTo>
                          <a:cubicBezTo>
                            <a:pt x="383068" y="120178"/>
                            <a:pt x="322979" y="7511"/>
                            <a:pt x="187779" y="7511"/>
                          </a:cubicBezTo>
                          <a:cubicBezTo>
                            <a:pt x="120178" y="7511"/>
                            <a:pt x="60089" y="37556"/>
                            <a:pt x="22533" y="82622"/>
                          </a:cubicBezTo>
                          <a:cubicBezTo>
                            <a:pt x="67600" y="60089"/>
                            <a:pt x="105156" y="52578"/>
                            <a:pt x="142712" y="52578"/>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3" name="Freeform: Shape 342">
                    <a:extLst>
                      <a:ext uri="{FF2B5EF4-FFF2-40B4-BE49-F238E27FC236}">
                        <a16:creationId xmlns:a16="http://schemas.microsoft.com/office/drawing/2014/main" id="{4334293C-A621-4D6B-94AB-569BC511CE8F}"/>
                      </a:ext>
                    </a:extLst>
                  </p:cNvPr>
                  <p:cNvSpPr/>
                  <p:nvPr/>
                </p:nvSpPr>
                <p:spPr>
                  <a:xfrm>
                    <a:off x="8513063" y="3309225"/>
                    <a:ext cx="405601" cy="234401"/>
                  </a:xfrm>
                  <a:custGeom>
                    <a:avLst/>
                    <a:gdLst>
                      <a:gd name="connsiteX0" fmla="*/ 375557 w 405601"/>
                      <a:gd name="connsiteY0" fmla="*/ 99200 h 234401"/>
                      <a:gd name="connsiteX1" fmla="*/ 307957 w 405601"/>
                      <a:gd name="connsiteY1" fmla="*/ 54134 h 234401"/>
                      <a:gd name="connsiteX2" fmla="*/ 172757 w 405601"/>
                      <a:gd name="connsiteY2" fmla="*/ 1556 h 234401"/>
                      <a:gd name="connsiteX3" fmla="*/ 60089 w 405601"/>
                      <a:gd name="connsiteY3" fmla="*/ 9067 h 234401"/>
                      <a:gd name="connsiteX4" fmla="*/ 0 w 405601"/>
                      <a:gd name="connsiteY4" fmla="*/ 76667 h 234401"/>
                      <a:gd name="connsiteX5" fmla="*/ 405602 w 405601"/>
                      <a:gd name="connsiteY5" fmla="*/ 234401 h 234401"/>
                      <a:gd name="connsiteX6" fmla="*/ 375557 w 405601"/>
                      <a:gd name="connsiteY6" fmla="*/ 9920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1" h="234401">
                        <a:moveTo>
                          <a:pt x="375557" y="99200"/>
                        </a:moveTo>
                        <a:cubicBezTo>
                          <a:pt x="345512" y="99200"/>
                          <a:pt x="330490" y="69156"/>
                          <a:pt x="307957" y="54134"/>
                        </a:cubicBezTo>
                        <a:cubicBezTo>
                          <a:pt x="270401" y="24089"/>
                          <a:pt x="217823" y="9067"/>
                          <a:pt x="172757" y="1556"/>
                        </a:cubicBezTo>
                        <a:cubicBezTo>
                          <a:pt x="142712" y="-5956"/>
                          <a:pt x="90134" y="16578"/>
                          <a:pt x="60089" y="9067"/>
                        </a:cubicBezTo>
                        <a:cubicBezTo>
                          <a:pt x="37556" y="24089"/>
                          <a:pt x="15022" y="46623"/>
                          <a:pt x="0" y="76667"/>
                        </a:cubicBezTo>
                        <a:cubicBezTo>
                          <a:pt x="255379" y="-73556"/>
                          <a:pt x="405602" y="234401"/>
                          <a:pt x="405602" y="234401"/>
                        </a:cubicBezTo>
                        <a:cubicBezTo>
                          <a:pt x="398091" y="181823"/>
                          <a:pt x="390580" y="136756"/>
                          <a:pt x="375557" y="9920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4" name="Graphic 2">
                    <a:extLst>
                      <a:ext uri="{FF2B5EF4-FFF2-40B4-BE49-F238E27FC236}">
                        <a16:creationId xmlns:a16="http://schemas.microsoft.com/office/drawing/2014/main" id="{8FB46F0D-63B7-45B7-B57B-E4B644A1D3A3}"/>
                      </a:ext>
                    </a:extLst>
                  </p:cNvPr>
                  <p:cNvGrpSpPr/>
                  <p:nvPr/>
                </p:nvGrpSpPr>
                <p:grpSpPr>
                  <a:xfrm>
                    <a:off x="7964750" y="3198114"/>
                    <a:ext cx="218833" cy="255378"/>
                    <a:chOff x="7964750" y="3198114"/>
                    <a:chExt cx="218833" cy="255378"/>
                  </a:xfrm>
                </p:grpSpPr>
                <p:sp>
                  <p:nvSpPr>
                    <p:cNvPr id="377" name="Freeform: Shape 376">
                      <a:extLst>
                        <a:ext uri="{FF2B5EF4-FFF2-40B4-BE49-F238E27FC236}">
                          <a16:creationId xmlns:a16="http://schemas.microsoft.com/office/drawing/2014/main" id="{AE003FFD-F013-4E34-98D6-AC7DDB27D9F3}"/>
                        </a:ext>
                      </a:extLst>
                    </p:cNvPr>
                    <p:cNvSpPr/>
                    <p:nvPr/>
                  </p:nvSpPr>
                  <p:spPr>
                    <a:xfrm>
                      <a:off x="7971672" y="3209055"/>
                      <a:ext cx="211911" cy="236926"/>
                    </a:xfrm>
                    <a:custGeom>
                      <a:avLst/>
                      <a:gdLst>
                        <a:gd name="connsiteX0" fmla="*/ 203390 w 211911"/>
                        <a:gd name="connsiteY0" fmla="*/ 236926 h 236926"/>
                        <a:gd name="connsiteX1" fmla="*/ 589 w 211911"/>
                        <a:gd name="connsiteY1" fmla="*/ 131770 h 236926"/>
                        <a:gd name="connsiteX2" fmla="*/ 203390 w 211911"/>
                        <a:gd name="connsiteY2" fmla="*/ 236926 h 236926"/>
                      </a:gdLst>
                      <a:ahLst/>
                      <a:cxnLst>
                        <a:cxn ang="0">
                          <a:pos x="connsiteX0" y="connsiteY0"/>
                        </a:cxn>
                        <a:cxn ang="0">
                          <a:pos x="connsiteX1" y="connsiteY1"/>
                        </a:cxn>
                        <a:cxn ang="0">
                          <a:pos x="connsiteX2" y="connsiteY2"/>
                        </a:cxn>
                      </a:cxnLst>
                      <a:rect l="l" t="t" r="r" b="b"/>
                      <a:pathLst>
                        <a:path w="211911" h="236926">
                          <a:moveTo>
                            <a:pt x="203390" y="236926"/>
                          </a:moveTo>
                          <a:cubicBezTo>
                            <a:pt x="203390" y="236926"/>
                            <a:pt x="165834" y="-33475"/>
                            <a:pt x="589" y="131770"/>
                          </a:cubicBezTo>
                          <a:cubicBezTo>
                            <a:pt x="-14433" y="34125"/>
                            <a:pt x="263479" y="-153653"/>
                            <a:pt x="203390" y="236926"/>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8" name="Freeform: Shape 377">
                      <a:extLst>
                        <a:ext uri="{FF2B5EF4-FFF2-40B4-BE49-F238E27FC236}">
                          <a16:creationId xmlns:a16="http://schemas.microsoft.com/office/drawing/2014/main" id="{66EF61AA-1362-4DE9-99B3-FA7FC5E05686}"/>
                        </a:ext>
                      </a:extLst>
                    </p:cNvPr>
                    <p:cNvSpPr/>
                    <p:nvPr/>
                  </p:nvSpPr>
                  <p:spPr>
                    <a:xfrm>
                      <a:off x="7964750" y="3198114"/>
                      <a:ext cx="217823" cy="255378"/>
                    </a:xfrm>
                    <a:custGeom>
                      <a:avLst/>
                      <a:gdLst>
                        <a:gd name="connsiteX0" fmla="*/ 210312 w 217823"/>
                        <a:gd name="connsiteY0" fmla="*/ 255379 h 255378"/>
                        <a:gd name="connsiteX1" fmla="*/ 202801 w 217823"/>
                        <a:gd name="connsiteY1" fmla="*/ 247868 h 255378"/>
                        <a:gd name="connsiteX2" fmla="*/ 105156 w 217823"/>
                        <a:gd name="connsiteY2" fmla="*/ 97645 h 255378"/>
                        <a:gd name="connsiteX3" fmla="*/ 15022 w 217823"/>
                        <a:gd name="connsiteY3" fmla="*/ 150223 h 255378"/>
                        <a:gd name="connsiteX4" fmla="*/ 7511 w 217823"/>
                        <a:gd name="connsiteY4" fmla="*/ 150223 h 255378"/>
                        <a:gd name="connsiteX5" fmla="*/ 0 w 217823"/>
                        <a:gd name="connsiteY5" fmla="*/ 142712 h 255378"/>
                        <a:gd name="connsiteX6" fmla="*/ 30045 w 217823"/>
                        <a:gd name="connsiteY6" fmla="*/ 60089 h 255378"/>
                        <a:gd name="connsiteX7" fmla="*/ 135201 w 217823"/>
                        <a:gd name="connsiteY7" fmla="*/ 0 h 255378"/>
                        <a:gd name="connsiteX8" fmla="*/ 187779 w 217823"/>
                        <a:gd name="connsiteY8" fmla="*/ 22533 h 255378"/>
                        <a:gd name="connsiteX9" fmla="*/ 210312 w 217823"/>
                        <a:gd name="connsiteY9" fmla="*/ 240356 h 255378"/>
                        <a:gd name="connsiteX10" fmla="*/ 210312 w 217823"/>
                        <a:gd name="connsiteY10" fmla="*/ 255379 h 255378"/>
                        <a:gd name="connsiteX11" fmla="*/ 210312 w 217823"/>
                        <a:gd name="connsiteY11" fmla="*/ 255379 h 255378"/>
                        <a:gd name="connsiteX12" fmla="*/ 105156 w 217823"/>
                        <a:gd name="connsiteY12" fmla="*/ 82623 h 255378"/>
                        <a:gd name="connsiteX13" fmla="*/ 210312 w 217823"/>
                        <a:gd name="connsiteY13" fmla="*/ 202801 h 255378"/>
                        <a:gd name="connsiteX14" fmla="*/ 187779 w 217823"/>
                        <a:gd name="connsiteY14" fmla="*/ 45067 h 255378"/>
                        <a:gd name="connsiteX15" fmla="*/ 142712 w 217823"/>
                        <a:gd name="connsiteY15" fmla="*/ 22533 h 255378"/>
                        <a:gd name="connsiteX16" fmla="*/ 45067 w 217823"/>
                        <a:gd name="connsiteY16" fmla="*/ 75111 h 255378"/>
                        <a:gd name="connsiteX17" fmla="*/ 15022 w 217823"/>
                        <a:gd name="connsiteY17" fmla="*/ 127689 h 255378"/>
                        <a:gd name="connsiteX18" fmla="*/ 105156 w 217823"/>
                        <a:gd name="connsiteY18" fmla="*/ 82623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823" h="255378">
                          <a:moveTo>
                            <a:pt x="210312" y="255379"/>
                          </a:moveTo>
                          <a:cubicBezTo>
                            <a:pt x="202801" y="255379"/>
                            <a:pt x="202801" y="255379"/>
                            <a:pt x="202801" y="247868"/>
                          </a:cubicBezTo>
                          <a:cubicBezTo>
                            <a:pt x="202801" y="247868"/>
                            <a:pt x="180268" y="97645"/>
                            <a:pt x="105156" y="97645"/>
                          </a:cubicBezTo>
                          <a:cubicBezTo>
                            <a:pt x="82623" y="97645"/>
                            <a:pt x="45067" y="112667"/>
                            <a:pt x="15022" y="150223"/>
                          </a:cubicBezTo>
                          <a:cubicBezTo>
                            <a:pt x="15022" y="150223"/>
                            <a:pt x="7511" y="150223"/>
                            <a:pt x="7511" y="150223"/>
                          </a:cubicBezTo>
                          <a:cubicBezTo>
                            <a:pt x="7511" y="150223"/>
                            <a:pt x="0" y="150223"/>
                            <a:pt x="0" y="142712"/>
                          </a:cubicBezTo>
                          <a:cubicBezTo>
                            <a:pt x="0" y="120178"/>
                            <a:pt x="7511" y="90134"/>
                            <a:pt x="30045" y="60089"/>
                          </a:cubicBezTo>
                          <a:cubicBezTo>
                            <a:pt x="60089" y="22533"/>
                            <a:pt x="105156" y="0"/>
                            <a:pt x="135201" y="0"/>
                          </a:cubicBezTo>
                          <a:cubicBezTo>
                            <a:pt x="157734" y="0"/>
                            <a:pt x="172756" y="7511"/>
                            <a:pt x="187779" y="22533"/>
                          </a:cubicBezTo>
                          <a:cubicBezTo>
                            <a:pt x="217823" y="60089"/>
                            <a:pt x="225334" y="135201"/>
                            <a:pt x="210312" y="240356"/>
                          </a:cubicBezTo>
                          <a:cubicBezTo>
                            <a:pt x="217823" y="247868"/>
                            <a:pt x="217823" y="255379"/>
                            <a:pt x="210312" y="255379"/>
                          </a:cubicBezTo>
                          <a:lnTo>
                            <a:pt x="210312" y="255379"/>
                          </a:lnTo>
                          <a:close/>
                          <a:moveTo>
                            <a:pt x="105156" y="82623"/>
                          </a:moveTo>
                          <a:cubicBezTo>
                            <a:pt x="165245" y="82623"/>
                            <a:pt x="195290" y="157734"/>
                            <a:pt x="210312" y="202801"/>
                          </a:cubicBezTo>
                          <a:cubicBezTo>
                            <a:pt x="217823" y="105156"/>
                            <a:pt x="202801" y="60089"/>
                            <a:pt x="187779" y="45067"/>
                          </a:cubicBezTo>
                          <a:cubicBezTo>
                            <a:pt x="180268" y="30045"/>
                            <a:pt x="165245" y="22533"/>
                            <a:pt x="142712" y="22533"/>
                          </a:cubicBezTo>
                          <a:cubicBezTo>
                            <a:pt x="112667" y="22533"/>
                            <a:pt x="75111" y="45067"/>
                            <a:pt x="45067" y="75111"/>
                          </a:cubicBezTo>
                          <a:cubicBezTo>
                            <a:pt x="30045" y="90134"/>
                            <a:pt x="22533" y="112667"/>
                            <a:pt x="15022" y="127689"/>
                          </a:cubicBezTo>
                          <a:cubicBezTo>
                            <a:pt x="52578" y="97645"/>
                            <a:pt x="75111" y="82623"/>
                            <a:pt x="105156" y="82623"/>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5" name="Freeform: Shape 344">
                    <a:extLst>
                      <a:ext uri="{FF2B5EF4-FFF2-40B4-BE49-F238E27FC236}">
                        <a16:creationId xmlns:a16="http://schemas.microsoft.com/office/drawing/2014/main" id="{DEE0C9E5-EE7B-4ECA-9D2B-0802E5A78341}"/>
                      </a:ext>
                    </a:extLst>
                  </p:cNvPr>
                  <p:cNvSpPr/>
                  <p:nvPr/>
                </p:nvSpPr>
                <p:spPr>
                  <a:xfrm>
                    <a:off x="7979772" y="3262897"/>
                    <a:ext cx="202800" cy="168061"/>
                  </a:xfrm>
                  <a:custGeom>
                    <a:avLst/>
                    <a:gdLst>
                      <a:gd name="connsiteX0" fmla="*/ 165245 w 202800"/>
                      <a:gd name="connsiteY0" fmla="*/ 25350 h 168061"/>
                      <a:gd name="connsiteX1" fmla="*/ 90134 w 202800"/>
                      <a:gd name="connsiteY1" fmla="*/ 2817 h 168061"/>
                      <a:gd name="connsiteX2" fmla="*/ 22533 w 202800"/>
                      <a:gd name="connsiteY2" fmla="*/ 17839 h 168061"/>
                      <a:gd name="connsiteX3" fmla="*/ 22533 w 202800"/>
                      <a:gd name="connsiteY3" fmla="*/ 17839 h 168061"/>
                      <a:gd name="connsiteX4" fmla="*/ 0 w 202800"/>
                      <a:gd name="connsiteY4" fmla="*/ 85439 h 168061"/>
                      <a:gd name="connsiteX5" fmla="*/ 202801 w 202800"/>
                      <a:gd name="connsiteY5" fmla="*/ 168062 h 168061"/>
                      <a:gd name="connsiteX6" fmla="*/ 165245 w 202800"/>
                      <a:gd name="connsiteY6" fmla="*/ 25350 h 16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00" h="168061">
                        <a:moveTo>
                          <a:pt x="165245" y="25350"/>
                        </a:moveTo>
                        <a:cubicBezTo>
                          <a:pt x="142712" y="2817"/>
                          <a:pt x="112667" y="-4694"/>
                          <a:pt x="90134" y="2817"/>
                        </a:cubicBezTo>
                        <a:cubicBezTo>
                          <a:pt x="67600" y="10328"/>
                          <a:pt x="45067" y="17839"/>
                          <a:pt x="22533" y="17839"/>
                        </a:cubicBezTo>
                        <a:cubicBezTo>
                          <a:pt x="22533" y="17839"/>
                          <a:pt x="22533" y="17839"/>
                          <a:pt x="22533" y="17839"/>
                        </a:cubicBezTo>
                        <a:cubicBezTo>
                          <a:pt x="7511" y="40372"/>
                          <a:pt x="0" y="62906"/>
                          <a:pt x="0" y="85439"/>
                        </a:cubicBezTo>
                        <a:cubicBezTo>
                          <a:pt x="135201" y="-57272"/>
                          <a:pt x="187779" y="115484"/>
                          <a:pt x="202801" y="168062"/>
                        </a:cubicBezTo>
                        <a:cubicBezTo>
                          <a:pt x="195290" y="115484"/>
                          <a:pt x="195290" y="55395"/>
                          <a:pt x="165245" y="2535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6" name="Freeform: Shape 345">
                    <a:extLst>
                      <a:ext uri="{FF2B5EF4-FFF2-40B4-BE49-F238E27FC236}">
                        <a16:creationId xmlns:a16="http://schemas.microsoft.com/office/drawing/2014/main" id="{689C896E-45AC-4242-8D22-4E8C623166BD}"/>
                      </a:ext>
                    </a:extLst>
                  </p:cNvPr>
                  <p:cNvSpPr/>
                  <p:nvPr/>
                </p:nvSpPr>
                <p:spPr>
                  <a:xfrm>
                    <a:off x="7844572" y="3385892"/>
                    <a:ext cx="281443" cy="345512"/>
                  </a:xfrm>
                  <a:custGeom>
                    <a:avLst/>
                    <a:gdLst>
                      <a:gd name="connsiteX0" fmla="*/ 165245 w 281443"/>
                      <a:gd name="connsiteY0" fmla="*/ 270401 h 345512"/>
                      <a:gd name="connsiteX1" fmla="*/ 270401 w 281443"/>
                      <a:gd name="connsiteY1" fmla="*/ 172756 h 345512"/>
                      <a:gd name="connsiteX2" fmla="*/ 165245 w 281443"/>
                      <a:gd name="connsiteY2" fmla="*/ 0 h 345512"/>
                      <a:gd name="connsiteX3" fmla="*/ 67600 w 281443"/>
                      <a:gd name="connsiteY3" fmla="*/ 232845 h 345512"/>
                      <a:gd name="connsiteX4" fmla="*/ 0 w 281443"/>
                      <a:gd name="connsiteY4" fmla="*/ 255379 h 345512"/>
                      <a:gd name="connsiteX5" fmla="*/ 195290 w 281443"/>
                      <a:gd name="connsiteY5" fmla="*/ 345513 h 345512"/>
                      <a:gd name="connsiteX6" fmla="*/ 165245 w 281443"/>
                      <a:gd name="connsiteY6" fmla="*/ 270401 h 34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443" h="345512">
                        <a:moveTo>
                          <a:pt x="165245" y="270401"/>
                        </a:moveTo>
                        <a:cubicBezTo>
                          <a:pt x="165245" y="270401"/>
                          <a:pt x="240357" y="277912"/>
                          <a:pt x="270401" y="172756"/>
                        </a:cubicBezTo>
                        <a:cubicBezTo>
                          <a:pt x="300446" y="67600"/>
                          <a:pt x="270401" y="0"/>
                          <a:pt x="165245" y="0"/>
                        </a:cubicBezTo>
                        <a:cubicBezTo>
                          <a:pt x="60089" y="0"/>
                          <a:pt x="0" y="142712"/>
                          <a:pt x="67600" y="232845"/>
                        </a:cubicBezTo>
                        <a:cubicBezTo>
                          <a:pt x="67600" y="232845"/>
                          <a:pt x="30044" y="232845"/>
                          <a:pt x="0" y="255379"/>
                        </a:cubicBezTo>
                        <a:cubicBezTo>
                          <a:pt x="0" y="255379"/>
                          <a:pt x="142712" y="270401"/>
                          <a:pt x="195290" y="345513"/>
                        </a:cubicBezTo>
                        <a:cubicBezTo>
                          <a:pt x="195290" y="345513"/>
                          <a:pt x="172756" y="277912"/>
                          <a:pt x="165245" y="270401"/>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7" name="Graphic 2">
                    <a:extLst>
                      <a:ext uri="{FF2B5EF4-FFF2-40B4-BE49-F238E27FC236}">
                        <a16:creationId xmlns:a16="http://schemas.microsoft.com/office/drawing/2014/main" id="{6E0BF79A-3D5E-4D3F-9517-5A5171882E17}"/>
                      </a:ext>
                    </a:extLst>
                  </p:cNvPr>
                  <p:cNvGrpSpPr/>
                  <p:nvPr/>
                </p:nvGrpSpPr>
                <p:grpSpPr>
                  <a:xfrm>
                    <a:off x="7914129" y="3399446"/>
                    <a:ext cx="179732" cy="250152"/>
                    <a:chOff x="7914129" y="3399446"/>
                    <a:chExt cx="179732" cy="250152"/>
                  </a:xfrm>
                </p:grpSpPr>
                <p:sp>
                  <p:nvSpPr>
                    <p:cNvPr id="371" name="Freeform: Shape 370">
                      <a:extLst>
                        <a:ext uri="{FF2B5EF4-FFF2-40B4-BE49-F238E27FC236}">
                          <a16:creationId xmlns:a16="http://schemas.microsoft.com/office/drawing/2014/main" id="{D7112CD6-BA82-4937-9987-800DC855EA1A}"/>
                        </a:ext>
                      </a:extLst>
                    </p:cNvPr>
                    <p:cNvSpPr/>
                    <p:nvPr/>
                  </p:nvSpPr>
                  <p:spPr>
                    <a:xfrm>
                      <a:off x="7914129" y="3399446"/>
                      <a:ext cx="179732" cy="91602"/>
                    </a:xfrm>
                    <a:custGeom>
                      <a:avLst/>
                      <a:gdLst>
                        <a:gd name="connsiteX0" fmla="*/ 178311 w 179732"/>
                        <a:gd name="connsiteY0" fmla="*/ 91603 h 91602"/>
                        <a:gd name="connsiteX1" fmla="*/ 125733 w 179732"/>
                        <a:gd name="connsiteY1" fmla="*/ 1469 h 91602"/>
                        <a:gd name="connsiteX2" fmla="*/ 20577 w 179732"/>
                        <a:gd name="connsiteY2" fmla="*/ 91603 h 91602"/>
                        <a:gd name="connsiteX3" fmla="*/ 178311 w 179732"/>
                        <a:gd name="connsiteY3" fmla="*/ 91603 h 91602"/>
                      </a:gdLst>
                      <a:ahLst/>
                      <a:cxnLst>
                        <a:cxn ang="0">
                          <a:pos x="connsiteX0" y="connsiteY0"/>
                        </a:cxn>
                        <a:cxn ang="0">
                          <a:pos x="connsiteX1" y="connsiteY1"/>
                        </a:cxn>
                        <a:cxn ang="0">
                          <a:pos x="connsiteX2" y="connsiteY2"/>
                        </a:cxn>
                        <a:cxn ang="0">
                          <a:pos x="connsiteX3" y="connsiteY3"/>
                        </a:cxn>
                      </a:cxnLst>
                      <a:rect l="l" t="t" r="r" b="b"/>
                      <a:pathLst>
                        <a:path w="179732" h="91602">
                          <a:moveTo>
                            <a:pt x="178311" y="91603"/>
                          </a:moveTo>
                          <a:cubicBezTo>
                            <a:pt x="178311" y="91603"/>
                            <a:pt x="193333" y="8980"/>
                            <a:pt x="125733" y="1469"/>
                          </a:cubicBezTo>
                          <a:cubicBezTo>
                            <a:pt x="43110" y="-13553"/>
                            <a:pt x="-39513" y="91603"/>
                            <a:pt x="20577" y="91603"/>
                          </a:cubicBezTo>
                          <a:cubicBezTo>
                            <a:pt x="73155" y="91603"/>
                            <a:pt x="155777" y="54047"/>
                            <a:pt x="178311" y="91603"/>
                          </a:cubicBezTo>
                          <a:close/>
                        </a:path>
                      </a:pathLst>
                    </a:custGeom>
                    <a:solidFill>
                      <a:srgbClr val="6F120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2" name="Freeform: Shape 371">
                      <a:extLst>
                        <a:ext uri="{FF2B5EF4-FFF2-40B4-BE49-F238E27FC236}">
                          <a16:creationId xmlns:a16="http://schemas.microsoft.com/office/drawing/2014/main" id="{807D3642-8FD8-407D-9DA4-E2B72980446D}"/>
                        </a:ext>
                      </a:extLst>
                    </p:cNvPr>
                    <p:cNvSpPr/>
                    <p:nvPr/>
                  </p:nvSpPr>
                  <p:spPr>
                    <a:xfrm>
                      <a:off x="7915776" y="3415121"/>
                      <a:ext cx="173060" cy="234477"/>
                    </a:xfrm>
                    <a:custGeom>
                      <a:avLst/>
                      <a:gdLst>
                        <a:gd name="connsiteX0" fmla="*/ 3908 w 173060"/>
                        <a:gd name="connsiteY0" fmla="*/ 105972 h 234477"/>
                        <a:gd name="connsiteX1" fmla="*/ 63997 w 173060"/>
                        <a:gd name="connsiteY1" fmla="*/ 233662 h 234477"/>
                        <a:gd name="connsiteX2" fmla="*/ 169153 w 173060"/>
                        <a:gd name="connsiteY2" fmla="*/ 128506 h 234477"/>
                        <a:gd name="connsiteX3" fmla="*/ 109064 w 173060"/>
                        <a:gd name="connsiteY3" fmla="*/ 816 h 234477"/>
                        <a:gd name="connsiteX4" fmla="*/ 3908 w 173060"/>
                        <a:gd name="connsiteY4" fmla="*/ 105972 h 23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0" h="234477">
                          <a:moveTo>
                            <a:pt x="3908" y="105972"/>
                          </a:moveTo>
                          <a:cubicBezTo>
                            <a:pt x="-11115" y="166061"/>
                            <a:pt x="18930" y="226150"/>
                            <a:pt x="63997" y="233662"/>
                          </a:cubicBezTo>
                          <a:cubicBezTo>
                            <a:pt x="109064" y="241173"/>
                            <a:pt x="161642" y="196106"/>
                            <a:pt x="169153" y="128506"/>
                          </a:cubicBezTo>
                          <a:cubicBezTo>
                            <a:pt x="184175" y="68416"/>
                            <a:pt x="154131" y="8327"/>
                            <a:pt x="109064" y="816"/>
                          </a:cubicBezTo>
                          <a:cubicBezTo>
                            <a:pt x="63997" y="-6695"/>
                            <a:pt x="18930" y="38372"/>
                            <a:pt x="3908" y="105972"/>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3" name="Freeform: Shape 372">
                      <a:extLst>
                        <a:ext uri="{FF2B5EF4-FFF2-40B4-BE49-F238E27FC236}">
                          <a16:creationId xmlns:a16="http://schemas.microsoft.com/office/drawing/2014/main" id="{AD8FA42D-6C04-4C04-B43F-77370B85ECA5}"/>
                        </a:ext>
                      </a:extLst>
                    </p:cNvPr>
                    <p:cNvSpPr/>
                    <p:nvPr/>
                  </p:nvSpPr>
                  <p:spPr>
                    <a:xfrm>
                      <a:off x="7919683" y="3468515"/>
                      <a:ext cx="128848" cy="172756"/>
                    </a:xfrm>
                    <a:custGeom>
                      <a:avLst/>
                      <a:gdLst>
                        <a:gd name="connsiteX0" fmla="*/ 127689 w 128848"/>
                        <a:gd name="connsiteY0" fmla="*/ 90134 h 172756"/>
                        <a:gd name="connsiteX1" fmla="*/ 60089 w 128848"/>
                        <a:gd name="connsiteY1" fmla="*/ 172756 h 172756"/>
                        <a:gd name="connsiteX2" fmla="*/ 0 w 128848"/>
                        <a:gd name="connsiteY2" fmla="*/ 82622 h 172756"/>
                        <a:gd name="connsiteX3" fmla="*/ 67600 w 128848"/>
                        <a:gd name="connsiteY3" fmla="*/ 0 h 172756"/>
                        <a:gd name="connsiteX4" fmla="*/ 127689 w 128848"/>
                        <a:gd name="connsiteY4" fmla="*/ 90134 h 172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48" h="172756">
                          <a:moveTo>
                            <a:pt x="127689" y="90134"/>
                          </a:moveTo>
                          <a:cubicBezTo>
                            <a:pt x="127689" y="135201"/>
                            <a:pt x="97645" y="172756"/>
                            <a:pt x="60089" y="172756"/>
                          </a:cubicBezTo>
                          <a:cubicBezTo>
                            <a:pt x="22533" y="172756"/>
                            <a:pt x="0" y="127689"/>
                            <a:pt x="0" y="82622"/>
                          </a:cubicBezTo>
                          <a:cubicBezTo>
                            <a:pt x="0" y="37556"/>
                            <a:pt x="30044" y="0"/>
                            <a:pt x="67600" y="0"/>
                          </a:cubicBezTo>
                          <a:cubicBezTo>
                            <a:pt x="105156" y="0"/>
                            <a:pt x="135201" y="45067"/>
                            <a:pt x="127689" y="90134"/>
                          </a:cubicBezTo>
                          <a:close/>
                        </a:path>
                      </a:pathLst>
                    </a:custGeom>
                    <a:solidFill>
                      <a:srgbClr val="17B1A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4" name="Freeform: Shape 373">
                      <a:extLst>
                        <a:ext uri="{FF2B5EF4-FFF2-40B4-BE49-F238E27FC236}">
                          <a16:creationId xmlns:a16="http://schemas.microsoft.com/office/drawing/2014/main" id="{9C6C3C8B-A974-4EC2-B660-5B9E774EEDAF}"/>
                        </a:ext>
                      </a:extLst>
                    </p:cNvPr>
                    <p:cNvSpPr/>
                    <p:nvPr/>
                  </p:nvSpPr>
                  <p:spPr>
                    <a:xfrm>
                      <a:off x="7942217" y="3482378"/>
                      <a:ext cx="97644" cy="137517"/>
                    </a:xfrm>
                    <a:custGeom>
                      <a:avLst/>
                      <a:gdLst>
                        <a:gd name="connsiteX0" fmla="*/ 97645 w 97644"/>
                        <a:gd name="connsiteY0" fmla="*/ 76270 h 137517"/>
                        <a:gd name="connsiteX1" fmla="*/ 45067 w 97644"/>
                        <a:gd name="connsiteY1" fmla="*/ 136359 h 137517"/>
                        <a:gd name="connsiteX2" fmla="*/ 0 w 97644"/>
                        <a:gd name="connsiteY2" fmla="*/ 61248 h 137517"/>
                        <a:gd name="connsiteX3" fmla="*/ 52578 w 97644"/>
                        <a:gd name="connsiteY3" fmla="*/ 1159 h 137517"/>
                        <a:gd name="connsiteX4" fmla="*/ 97645 w 97644"/>
                        <a:gd name="connsiteY4" fmla="*/ 76270 h 13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4" h="137517">
                          <a:moveTo>
                            <a:pt x="97645" y="76270"/>
                          </a:moveTo>
                          <a:cubicBezTo>
                            <a:pt x="97645" y="113826"/>
                            <a:pt x="75111" y="143870"/>
                            <a:pt x="45067" y="136359"/>
                          </a:cubicBezTo>
                          <a:cubicBezTo>
                            <a:pt x="15022" y="136359"/>
                            <a:pt x="0" y="98804"/>
                            <a:pt x="0" y="61248"/>
                          </a:cubicBezTo>
                          <a:cubicBezTo>
                            <a:pt x="0" y="23692"/>
                            <a:pt x="22533" y="-6352"/>
                            <a:pt x="52578" y="1159"/>
                          </a:cubicBezTo>
                          <a:cubicBezTo>
                            <a:pt x="75111" y="1159"/>
                            <a:pt x="97645" y="38714"/>
                            <a:pt x="97645" y="76270"/>
                          </a:cubicBezTo>
                          <a:close/>
                        </a:path>
                      </a:pathLst>
                    </a:custGeom>
                    <a:solidFill>
                      <a:srgbClr val="006C6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5" name="Freeform: Shape 374">
                      <a:extLst>
                        <a:ext uri="{FF2B5EF4-FFF2-40B4-BE49-F238E27FC236}">
                          <a16:creationId xmlns:a16="http://schemas.microsoft.com/office/drawing/2014/main" id="{DBE7EFBA-89B2-4AF3-A129-50DA4E68779A}"/>
                        </a:ext>
                      </a:extLst>
                    </p:cNvPr>
                    <p:cNvSpPr/>
                    <p:nvPr/>
                  </p:nvSpPr>
                  <p:spPr>
                    <a:xfrm>
                      <a:off x="7942217" y="3491048"/>
                      <a:ext cx="45066" cy="60089"/>
                    </a:xfrm>
                    <a:custGeom>
                      <a:avLst/>
                      <a:gdLst>
                        <a:gd name="connsiteX0" fmla="*/ 45067 w 45066"/>
                        <a:gd name="connsiteY0" fmla="*/ 37556 h 60089"/>
                        <a:gd name="connsiteX1" fmla="*/ 15022 w 45066"/>
                        <a:gd name="connsiteY1" fmla="*/ 60089 h 60089"/>
                        <a:gd name="connsiteX2" fmla="*/ 0 w 45066"/>
                        <a:gd name="connsiteY2" fmla="*/ 22533 h 60089"/>
                        <a:gd name="connsiteX3" fmla="*/ 30045 w 45066"/>
                        <a:gd name="connsiteY3" fmla="*/ 0 h 60089"/>
                        <a:gd name="connsiteX4" fmla="*/ 45067 w 45066"/>
                        <a:gd name="connsiteY4" fmla="*/ 37556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6" h="60089">
                          <a:moveTo>
                            <a:pt x="45067" y="37556"/>
                          </a:moveTo>
                          <a:cubicBezTo>
                            <a:pt x="45067" y="52578"/>
                            <a:pt x="30045" y="60089"/>
                            <a:pt x="15022" y="60089"/>
                          </a:cubicBezTo>
                          <a:cubicBezTo>
                            <a:pt x="0" y="52578"/>
                            <a:pt x="0" y="37556"/>
                            <a:pt x="0" y="22533"/>
                          </a:cubicBezTo>
                          <a:cubicBezTo>
                            <a:pt x="0" y="7511"/>
                            <a:pt x="15022" y="0"/>
                            <a:pt x="30045" y="0"/>
                          </a:cubicBezTo>
                          <a:cubicBezTo>
                            <a:pt x="37556" y="0"/>
                            <a:pt x="45067" y="22533"/>
                            <a:pt x="45067" y="37556"/>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6" name="Freeform: Shape 375">
                      <a:extLst>
                        <a:ext uri="{FF2B5EF4-FFF2-40B4-BE49-F238E27FC236}">
                          <a16:creationId xmlns:a16="http://schemas.microsoft.com/office/drawing/2014/main" id="{650FF967-6BCE-45BA-B057-F2C8FB7D550C}"/>
                        </a:ext>
                      </a:extLst>
                    </p:cNvPr>
                    <p:cNvSpPr/>
                    <p:nvPr/>
                  </p:nvSpPr>
                  <p:spPr>
                    <a:xfrm>
                      <a:off x="7987283" y="3573671"/>
                      <a:ext cx="40502" cy="52577"/>
                    </a:xfrm>
                    <a:custGeom>
                      <a:avLst/>
                      <a:gdLst>
                        <a:gd name="connsiteX0" fmla="*/ 37556 w 40502"/>
                        <a:gd name="connsiteY0" fmla="*/ 30045 h 52577"/>
                        <a:gd name="connsiteX1" fmla="*/ 15022 w 40502"/>
                        <a:gd name="connsiteY1" fmla="*/ 52578 h 52577"/>
                        <a:gd name="connsiteX2" fmla="*/ 0 w 40502"/>
                        <a:gd name="connsiteY2" fmla="*/ 22533 h 52577"/>
                        <a:gd name="connsiteX3" fmla="*/ 22534 w 40502"/>
                        <a:gd name="connsiteY3" fmla="*/ 0 h 52577"/>
                        <a:gd name="connsiteX4" fmla="*/ 37556 w 40502"/>
                        <a:gd name="connsiteY4" fmla="*/ 30045 h 5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02" h="52577">
                          <a:moveTo>
                            <a:pt x="37556" y="30045"/>
                          </a:moveTo>
                          <a:cubicBezTo>
                            <a:pt x="37556" y="45067"/>
                            <a:pt x="22534" y="52578"/>
                            <a:pt x="15022" y="52578"/>
                          </a:cubicBezTo>
                          <a:cubicBezTo>
                            <a:pt x="7511" y="52578"/>
                            <a:pt x="0" y="37556"/>
                            <a:pt x="0" y="22533"/>
                          </a:cubicBezTo>
                          <a:cubicBezTo>
                            <a:pt x="0" y="7511"/>
                            <a:pt x="15022" y="0"/>
                            <a:pt x="22534" y="0"/>
                          </a:cubicBezTo>
                          <a:cubicBezTo>
                            <a:pt x="37556" y="7511"/>
                            <a:pt x="45067" y="22533"/>
                            <a:pt x="37556" y="30045"/>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8" name="Freeform: Shape 347">
                    <a:extLst>
                      <a:ext uri="{FF2B5EF4-FFF2-40B4-BE49-F238E27FC236}">
                        <a16:creationId xmlns:a16="http://schemas.microsoft.com/office/drawing/2014/main" id="{1563F0AE-612D-4DA7-B545-ACC88FA4D912}"/>
                      </a:ext>
                    </a:extLst>
                  </p:cNvPr>
                  <p:cNvSpPr/>
                  <p:nvPr/>
                </p:nvSpPr>
                <p:spPr>
                  <a:xfrm>
                    <a:off x="8044959" y="3776472"/>
                    <a:ext cx="185102" cy="217823"/>
                  </a:xfrm>
                  <a:custGeom>
                    <a:avLst/>
                    <a:gdLst>
                      <a:gd name="connsiteX0" fmla="*/ 182681 w 185102"/>
                      <a:gd name="connsiteY0" fmla="*/ 0 h 217823"/>
                      <a:gd name="connsiteX1" fmla="*/ 100058 w 185102"/>
                      <a:gd name="connsiteY1" fmla="*/ 37556 h 217823"/>
                      <a:gd name="connsiteX2" fmla="*/ 107569 w 185102"/>
                      <a:gd name="connsiteY2" fmla="*/ 217823 h 217823"/>
                      <a:gd name="connsiteX3" fmla="*/ 54991 w 185102"/>
                      <a:gd name="connsiteY3" fmla="*/ 60089 h 217823"/>
                      <a:gd name="connsiteX4" fmla="*/ 152636 w 185102"/>
                      <a:gd name="connsiteY4" fmla="*/ 82623 h 217823"/>
                      <a:gd name="connsiteX5" fmla="*/ 145125 w 185102"/>
                      <a:gd name="connsiteY5" fmla="*/ 60089 h 217823"/>
                      <a:gd name="connsiteX6" fmla="*/ 182681 w 185102"/>
                      <a:gd name="connsiteY6" fmla="*/ 0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02" h="217823">
                        <a:moveTo>
                          <a:pt x="182681" y="0"/>
                        </a:moveTo>
                        <a:cubicBezTo>
                          <a:pt x="182681" y="0"/>
                          <a:pt x="160147" y="75111"/>
                          <a:pt x="100058" y="37556"/>
                        </a:cubicBezTo>
                        <a:cubicBezTo>
                          <a:pt x="39969" y="0"/>
                          <a:pt x="-95232" y="135201"/>
                          <a:pt x="107569" y="217823"/>
                        </a:cubicBezTo>
                        <a:cubicBezTo>
                          <a:pt x="2413" y="142712"/>
                          <a:pt x="17436" y="82623"/>
                          <a:pt x="54991" y="60089"/>
                        </a:cubicBezTo>
                        <a:cubicBezTo>
                          <a:pt x="92547" y="37556"/>
                          <a:pt x="152636" y="82623"/>
                          <a:pt x="152636" y="82623"/>
                        </a:cubicBezTo>
                        <a:lnTo>
                          <a:pt x="145125" y="60089"/>
                        </a:lnTo>
                        <a:cubicBezTo>
                          <a:pt x="137614" y="67600"/>
                          <a:pt x="197703" y="60089"/>
                          <a:pt x="182681"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9" name="Freeform: Shape 348">
                    <a:extLst>
                      <a:ext uri="{FF2B5EF4-FFF2-40B4-BE49-F238E27FC236}">
                        <a16:creationId xmlns:a16="http://schemas.microsoft.com/office/drawing/2014/main" id="{46247EF6-0342-4EA8-83EE-92A354A11FED}"/>
                      </a:ext>
                    </a:extLst>
                  </p:cNvPr>
                  <p:cNvSpPr/>
                  <p:nvPr/>
                </p:nvSpPr>
                <p:spPr>
                  <a:xfrm>
                    <a:off x="7874616" y="3620117"/>
                    <a:ext cx="142711" cy="66220"/>
                  </a:xfrm>
                  <a:custGeom>
                    <a:avLst/>
                    <a:gdLst>
                      <a:gd name="connsiteX0" fmla="*/ 142712 w 142711"/>
                      <a:gd name="connsiteY0" fmla="*/ 66221 h 66220"/>
                      <a:gd name="connsiteX1" fmla="*/ 0 w 142711"/>
                      <a:gd name="connsiteY1" fmla="*/ 6132 h 66220"/>
                      <a:gd name="connsiteX2" fmla="*/ 142712 w 142711"/>
                      <a:gd name="connsiteY2" fmla="*/ 66221 h 66220"/>
                    </a:gdLst>
                    <a:ahLst/>
                    <a:cxnLst>
                      <a:cxn ang="0">
                        <a:pos x="connsiteX0" y="connsiteY0"/>
                      </a:cxn>
                      <a:cxn ang="0">
                        <a:pos x="connsiteX1" y="connsiteY1"/>
                      </a:cxn>
                      <a:cxn ang="0">
                        <a:pos x="connsiteX2" y="connsiteY2"/>
                      </a:cxn>
                    </a:cxnLst>
                    <a:rect l="l" t="t" r="r" b="b"/>
                    <a:pathLst>
                      <a:path w="142711" h="66220">
                        <a:moveTo>
                          <a:pt x="142712" y="66221"/>
                        </a:moveTo>
                        <a:cubicBezTo>
                          <a:pt x="142712" y="66221"/>
                          <a:pt x="105156" y="-23913"/>
                          <a:pt x="0" y="6132"/>
                        </a:cubicBezTo>
                        <a:cubicBezTo>
                          <a:pt x="75111" y="-8891"/>
                          <a:pt x="142712" y="66221"/>
                          <a:pt x="142712" y="6622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0" name="Freeform: Shape 349">
                    <a:extLst>
                      <a:ext uri="{FF2B5EF4-FFF2-40B4-BE49-F238E27FC236}">
                        <a16:creationId xmlns:a16="http://schemas.microsoft.com/office/drawing/2014/main" id="{D5769C42-2A9F-42BB-9874-3DE83E8186BB}"/>
                      </a:ext>
                    </a:extLst>
                  </p:cNvPr>
                  <p:cNvSpPr/>
                  <p:nvPr/>
                </p:nvSpPr>
                <p:spPr>
                  <a:xfrm>
                    <a:off x="8437952" y="3438156"/>
                    <a:ext cx="368046" cy="451320"/>
                  </a:xfrm>
                  <a:custGeom>
                    <a:avLst/>
                    <a:gdLst>
                      <a:gd name="connsiteX0" fmla="*/ 225334 w 368046"/>
                      <a:gd name="connsiteY0" fmla="*/ 308271 h 451320"/>
                      <a:gd name="connsiteX1" fmla="*/ 322979 w 368046"/>
                      <a:gd name="connsiteY1" fmla="*/ 188093 h 451320"/>
                      <a:gd name="connsiteX2" fmla="*/ 232846 w 368046"/>
                      <a:gd name="connsiteY2" fmla="*/ 315 h 451320"/>
                      <a:gd name="connsiteX3" fmla="*/ 90134 w 368046"/>
                      <a:gd name="connsiteY3" fmla="*/ 308271 h 451320"/>
                      <a:gd name="connsiteX4" fmla="*/ 0 w 368046"/>
                      <a:gd name="connsiteY4" fmla="*/ 360849 h 451320"/>
                      <a:gd name="connsiteX5" fmla="*/ 368046 w 368046"/>
                      <a:gd name="connsiteY5" fmla="*/ 450983 h 451320"/>
                      <a:gd name="connsiteX6" fmla="*/ 225334 w 368046"/>
                      <a:gd name="connsiteY6" fmla="*/ 308271 h 45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046" h="451320">
                        <a:moveTo>
                          <a:pt x="225334" y="308271"/>
                        </a:moveTo>
                        <a:cubicBezTo>
                          <a:pt x="225334" y="308271"/>
                          <a:pt x="277913" y="300760"/>
                          <a:pt x="322979" y="188093"/>
                        </a:cubicBezTo>
                        <a:cubicBezTo>
                          <a:pt x="360535" y="75426"/>
                          <a:pt x="307957" y="7826"/>
                          <a:pt x="232846" y="315"/>
                        </a:cubicBezTo>
                        <a:cubicBezTo>
                          <a:pt x="157734" y="-7196"/>
                          <a:pt x="-45067" y="120493"/>
                          <a:pt x="90134" y="308271"/>
                        </a:cubicBezTo>
                        <a:cubicBezTo>
                          <a:pt x="90134" y="308271"/>
                          <a:pt x="45067" y="315783"/>
                          <a:pt x="0" y="360849"/>
                        </a:cubicBezTo>
                        <a:cubicBezTo>
                          <a:pt x="0" y="360849"/>
                          <a:pt x="150223" y="285738"/>
                          <a:pt x="368046" y="450983"/>
                        </a:cubicBezTo>
                        <a:cubicBezTo>
                          <a:pt x="360535" y="458494"/>
                          <a:pt x="307957" y="338316"/>
                          <a:pt x="225334" y="308271"/>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51" name="Graphic 2">
                    <a:extLst>
                      <a:ext uri="{FF2B5EF4-FFF2-40B4-BE49-F238E27FC236}">
                        <a16:creationId xmlns:a16="http://schemas.microsoft.com/office/drawing/2014/main" id="{FB570A7A-5E50-4726-AEF3-C24F743E0F94}"/>
                      </a:ext>
                    </a:extLst>
                  </p:cNvPr>
                  <p:cNvGrpSpPr/>
                  <p:nvPr/>
                </p:nvGrpSpPr>
                <p:grpSpPr>
                  <a:xfrm>
                    <a:off x="8452974" y="3458593"/>
                    <a:ext cx="322979" cy="400501"/>
                    <a:chOff x="8452974" y="3458593"/>
                    <a:chExt cx="322979" cy="400501"/>
                  </a:xfrm>
                </p:grpSpPr>
                <p:sp>
                  <p:nvSpPr>
                    <p:cNvPr id="363" name="Freeform: Shape 362">
                      <a:extLst>
                        <a:ext uri="{FF2B5EF4-FFF2-40B4-BE49-F238E27FC236}">
                          <a16:creationId xmlns:a16="http://schemas.microsoft.com/office/drawing/2014/main" id="{FBD76778-CCFE-42DD-A0B6-19443D684549}"/>
                        </a:ext>
                      </a:extLst>
                    </p:cNvPr>
                    <p:cNvSpPr/>
                    <p:nvPr/>
                  </p:nvSpPr>
                  <p:spPr>
                    <a:xfrm>
                      <a:off x="8452974" y="3753469"/>
                      <a:ext cx="322979" cy="105625"/>
                    </a:xfrm>
                    <a:custGeom>
                      <a:avLst/>
                      <a:gdLst>
                        <a:gd name="connsiteX0" fmla="*/ 322979 w 322979"/>
                        <a:gd name="connsiteY0" fmla="*/ 105626 h 105625"/>
                        <a:gd name="connsiteX1" fmla="*/ 0 w 322979"/>
                        <a:gd name="connsiteY1" fmla="*/ 38025 h 105625"/>
                        <a:gd name="connsiteX2" fmla="*/ 322979 w 322979"/>
                        <a:gd name="connsiteY2" fmla="*/ 105626 h 105625"/>
                      </a:gdLst>
                      <a:ahLst/>
                      <a:cxnLst>
                        <a:cxn ang="0">
                          <a:pos x="connsiteX0" y="connsiteY0"/>
                        </a:cxn>
                        <a:cxn ang="0">
                          <a:pos x="connsiteX1" y="connsiteY1"/>
                        </a:cxn>
                        <a:cxn ang="0">
                          <a:pos x="connsiteX2" y="connsiteY2"/>
                        </a:cxn>
                      </a:cxnLst>
                      <a:rect l="l" t="t" r="r" b="b"/>
                      <a:pathLst>
                        <a:path w="322979" h="105625">
                          <a:moveTo>
                            <a:pt x="322979" y="105626"/>
                          </a:moveTo>
                          <a:cubicBezTo>
                            <a:pt x="322979" y="105626"/>
                            <a:pt x="165245" y="-37086"/>
                            <a:pt x="0" y="38025"/>
                          </a:cubicBezTo>
                          <a:cubicBezTo>
                            <a:pt x="120178" y="-29575"/>
                            <a:pt x="240357" y="-7042"/>
                            <a:pt x="322979" y="10562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64" name="Graphic 2">
                      <a:extLst>
                        <a:ext uri="{FF2B5EF4-FFF2-40B4-BE49-F238E27FC236}">
                          <a16:creationId xmlns:a16="http://schemas.microsoft.com/office/drawing/2014/main" id="{150D6C81-A4B3-4CD6-9CDE-B5B807B11BAE}"/>
                        </a:ext>
                      </a:extLst>
                    </p:cNvPr>
                    <p:cNvGrpSpPr/>
                    <p:nvPr/>
                  </p:nvGrpSpPr>
                  <p:grpSpPr>
                    <a:xfrm>
                      <a:off x="8501561" y="3458593"/>
                      <a:ext cx="254981" cy="299480"/>
                      <a:chOff x="8501561" y="3458593"/>
                      <a:chExt cx="254981" cy="299480"/>
                    </a:xfrm>
                  </p:grpSpPr>
                  <p:sp>
                    <p:nvSpPr>
                      <p:cNvPr id="365" name="Freeform: Shape 364">
                        <a:extLst>
                          <a:ext uri="{FF2B5EF4-FFF2-40B4-BE49-F238E27FC236}">
                            <a16:creationId xmlns:a16="http://schemas.microsoft.com/office/drawing/2014/main" id="{5B1028A7-0225-42BA-B4F4-3E2E1959E1B6}"/>
                          </a:ext>
                        </a:extLst>
                      </p:cNvPr>
                      <p:cNvSpPr/>
                      <p:nvPr/>
                    </p:nvSpPr>
                    <p:spPr>
                      <a:xfrm>
                        <a:off x="8565641" y="3458593"/>
                        <a:ext cx="190900" cy="181894"/>
                      </a:xfrm>
                      <a:custGeom>
                        <a:avLst/>
                        <a:gdLst>
                          <a:gd name="connsiteX0" fmla="*/ 0 w 190900"/>
                          <a:gd name="connsiteY0" fmla="*/ 47478 h 181894"/>
                          <a:gd name="connsiteX1" fmla="*/ 112667 w 190900"/>
                          <a:gd name="connsiteY1" fmla="*/ 2411 h 181894"/>
                          <a:gd name="connsiteX2" fmla="*/ 150223 w 190900"/>
                          <a:gd name="connsiteY2" fmla="*/ 175167 h 181894"/>
                          <a:gd name="connsiteX3" fmla="*/ 0 w 190900"/>
                          <a:gd name="connsiteY3" fmla="*/ 47478 h 181894"/>
                        </a:gdLst>
                        <a:ahLst/>
                        <a:cxnLst>
                          <a:cxn ang="0">
                            <a:pos x="connsiteX0" y="connsiteY0"/>
                          </a:cxn>
                          <a:cxn ang="0">
                            <a:pos x="connsiteX1" y="connsiteY1"/>
                          </a:cxn>
                          <a:cxn ang="0">
                            <a:pos x="connsiteX2" y="connsiteY2"/>
                          </a:cxn>
                          <a:cxn ang="0">
                            <a:pos x="connsiteX3" y="connsiteY3"/>
                          </a:cxn>
                        </a:cxnLst>
                        <a:rect l="l" t="t" r="r" b="b"/>
                        <a:pathLst>
                          <a:path w="190900" h="181894">
                            <a:moveTo>
                              <a:pt x="0" y="47478"/>
                            </a:moveTo>
                            <a:cubicBezTo>
                              <a:pt x="0" y="47478"/>
                              <a:pt x="37556" y="-12611"/>
                              <a:pt x="112667" y="2411"/>
                            </a:cubicBezTo>
                            <a:cubicBezTo>
                              <a:pt x="217823" y="24944"/>
                              <a:pt x="202801" y="220234"/>
                              <a:pt x="150223" y="175167"/>
                            </a:cubicBezTo>
                            <a:cubicBezTo>
                              <a:pt x="105156" y="137612"/>
                              <a:pt x="52578" y="24944"/>
                              <a:pt x="0" y="47478"/>
                            </a:cubicBezTo>
                            <a:close/>
                          </a:path>
                        </a:pathLst>
                      </a:custGeom>
                      <a:solidFill>
                        <a:srgbClr val="6F120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6" name="Freeform: Shape 365">
                        <a:extLst>
                          <a:ext uri="{FF2B5EF4-FFF2-40B4-BE49-F238E27FC236}">
                            <a16:creationId xmlns:a16="http://schemas.microsoft.com/office/drawing/2014/main" id="{88BCBC0B-E367-45E4-9B3A-941D6AF7A525}"/>
                          </a:ext>
                        </a:extLst>
                      </p:cNvPr>
                      <p:cNvSpPr/>
                      <p:nvPr/>
                    </p:nvSpPr>
                    <p:spPr>
                      <a:xfrm>
                        <a:off x="8501561" y="3486913"/>
                        <a:ext cx="236384" cy="271159"/>
                      </a:xfrm>
                      <a:custGeom>
                        <a:avLst/>
                        <a:gdLst>
                          <a:gd name="connsiteX0" fmla="*/ 206792 w 236384"/>
                          <a:gd name="connsiteY0" fmla="*/ 191914 h 271159"/>
                          <a:gd name="connsiteX1" fmla="*/ 41547 w 236384"/>
                          <a:gd name="connsiteY1" fmla="*/ 259514 h 271159"/>
                          <a:gd name="connsiteX2" fmla="*/ 26525 w 236384"/>
                          <a:gd name="connsiteY2" fmla="*/ 79246 h 271159"/>
                          <a:gd name="connsiteX3" fmla="*/ 191770 w 236384"/>
                          <a:gd name="connsiteY3" fmla="*/ 11646 h 271159"/>
                          <a:gd name="connsiteX4" fmla="*/ 206792 w 236384"/>
                          <a:gd name="connsiteY4" fmla="*/ 191914 h 27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84" h="271159">
                            <a:moveTo>
                              <a:pt x="206792" y="191914"/>
                            </a:moveTo>
                            <a:cubicBezTo>
                              <a:pt x="169237" y="259514"/>
                              <a:pt x="94125" y="289558"/>
                              <a:pt x="41547" y="259514"/>
                            </a:cubicBezTo>
                            <a:cubicBezTo>
                              <a:pt x="-11031" y="229469"/>
                              <a:pt x="-11031" y="146847"/>
                              <a:pt x="26525" y="79246"/>
                            </a:cubicBezTo>
                            <a:cubicBezTo>
                              <a:pt x="64081" y="11646"/>
                              <a:pt x="139192" y="-18398"/>
                              <a:pt x="191770" y="11646"/>
                            </a:cubicBezTo>
                            <a:cubicBezTo>
                              <a:pt x="244348" y="41691"/>
                              <a:pt x="251859" y="124313"/>
                              <a:pt x="206792" y="191914"/>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7" name="Freeform: Shape 366">
                        <a:extLst>
                          <a:ext uri="{FF2B5EF4-FFF2-40B4-BE49-F238E27FC236}">
                            <a16:creationId xmlns:a16="http://schemas.microsoft.com/office/drawing/2014/main" id="{DF84E0BB-E409-49BE-BC8B-C645CE8D3EED}"/>
                          </a:ext>
                        </a:extLst>
                      </p:cNvPr>
                      <p:cNvSpPr/>
                      <p:nvPr/>
                    </p:nvSpPr>
                    <p:spPr>
                      <a:xfrm>
                        <a:off x="8504394" y="3540314"/>
                        <a:ext cx="155289" cy="209425"/>
                      </a:xfrm>
                      <a:custGeom>
                        <a:avLst/>
                        <a:gdLst>
                          <a:gd name="connsiteX0" fmla="*/ 151382 w 155289"/>
                          <a:gd name="connsiteY0" fmla="*/ 123491 h 209425"/>
                          <a:gd name="connsiteX1" fmla="*/ 61248 w 155289"/>
                          <a:gd name="connsiteY1" fmla="*/ 206113 h 209425"/>
                          <a:gd name="connsiteX2" fmla="*/ 1159 w 155289"/>
                          <a:gd name="connsiteY2" fmla="*/ 85935 h 209425"/>
                          <a:gd name="connsiteX3" fmla="*/ 91292 w 155289"/>
                          <a:gd name="connsiteY3" fmla="*/ 3313 h 209425"/>
                          <a:gd name="connsiteX4" fmla="*/ 151382 w 155289"/>
                          <a:gd name="connsiteY4" fmla="*/ 123491 h 20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89" h="209425">
                            <a:moveTo>
                              <a:pt x="151382" y="123491"/>
                            </a:moveTo>
                            <a:cubicBezTo>
                              <a:pt x="143870" y="183580"/>
                              <a:pt x="98803" y="221136"/>
                              <a:pt x="61248" y="206113"/>
                            </a:cubicBezTo>
                            <a:cubicBezTo>
                              <a:pt x="23692" y="198602"/>
                              <a:pt x="-6352" y="146024"/>
                              <a:pt x="1159" y="85935"/>
                            </a:cubicBezTo>
                            <a:cubicBezTo>
                              <a:pt x="8670" y="25846"/>
                              <a:pt x="53737" y="-11710"/>
                              <a:pt x="91292" y="3313"/>
                            </a:cubicBezTo>
                            <a:cubicBezTo>
                              <a:pt x="136359" y="10824"/>
                              <a:pt x="166404" y="63402"/>
                              <a:pt x="151382" y="123491"/>
                            </a:cubicBezTo>
                            <a:close/>
                          </a:path>
                        </a:pathLst>
                      </a:custGeom>
                      <a:solidFill>
                        <a:srgbClr val="17B1A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8" name="Freeform: Shape 367">
                        <a:extLst>
                          <a:ext uri="{FF2B5EF4-FFF2-40B4-BE49-F238E27FC236}">
                            <a16:creationId xmlns:a16="http://schemas.microsoft.com/office/drawing/2014/main" id="{14AD30A1-06CD-4E44-A449-CD74E1F20F39}"/>
                          </a:ext>
                        </a:extLst>
                      </p:cNvPr>
                      <p:cNvSpPr/>
                      <p:nvPr/>
                    </p:nvSpPr>
                    <p:spPr>
                      <a:xfrm>
                        <a:off x="8526630" y="3565009"/>
                        <a:ext cx="123089" cy="167545"/>
                      </a:xfrm>
                      <a:custGeom>
                        <a:avLst/>
                        <a:gdLst>
                          <a:gd name="connsiteX0" fmla="*/ 121634 w 123089"/>
                          <a:gd name="connsiteY0" fmla="*/ 98795 h 167545"/>
                          <a:gd name="connsiteX1" fmla="*/ 46523 w 123089"/>
                          <a:gd name="connsiteY1" fmla="*/ 166395 h 167545"/>
                          <a:gd name="connsiteX2" fmla="*/ 1456 w 123089"/>
                          <a:gd name="connsiteY2" fmla="*/ 68751 h 167545"/>
                          <a:gd name="connsiteX3" fmla="*/ 76567 w 123089"/>
                          <a:gd name="connsiteY3" fmla="*/ 1150 h 167545"/>
                          <a:gd name="connsiteX4" fmla="*/ 121634 w 123089"/>
                          <a:gd name="connsiteY4" fmla="*/ 98795 h 16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89" h="167545">
                            <a:moveTo>
                              <a:pt x="121634" y="98795"/>
                            </a:moveTo>
                            <a:cubicBezTo>
                              <a:pt x="114123" y="143862"/>
                              <a:pt x="84078" y="173907"/>
                              <a:pt x="46523" y="166395"/>
                            </a:cubicBezTo>
                            <a:cubicBezTo>
                              <a:pt x="16478" y="158884"/>
                              <a:pt x="-6055" y="113817"/>
                              <a:pt x="1456" y="68751"/>
                            </a:cubicBezTo>
                            <a:cubicBezTo>
                              <a:pt x="8967" y="23684"/>
                              <a:pt x="39011" y="-6361"/>
                              <a:pt x="76567" y="1150"/>
                            </a:cubicBezTo>
                            <a:cubicBezTo>
                              <a:pt x="106612" y="8661"/>
                              <a:pt x="129145" y="53728"/>
                              <a:pt x="121634" y="98795"/>
                            </a:cubicBezTo>
                            <a:close/>
                          </a:path>
                        </a:pathLst>
                      </a:custGeom>
                      <a:solidFill>
                        <a:srgbClr val="006C6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9" name="Freeform: Shape 368">
                        <a:extLst>
                          <a:ext uri="{FF2B5EF4-FFF2-40B4-BE49-F238E27FC236}">
                            <a16:creationId xmlns:a16="http://schemas.microsoft.com/office/drawing/2014/main" id="{787A05BF-0846-43C3-BBCC-F2E12CB640A0}"/>
                          </a:ext>
                        </a:extLst>
                      </p:cNvPr>
                      <p:cNvSpPr/>
                      <p:nvPr/>
                    </p:nvSpPr>
                    <p:spPr>
                      <a:xfrm>
                        <a:off x="8532650" y="3571673"/>
                        <a:ext cx="55524" cy="71595"/>
                      </a:xfrm>
                      <a:custGeom>
                        <a:avLst/>
                        <a:gdLst>
                          <a:gd name="connsiteX0" fmla="*/ 55525 w 55524"/>
                          <a:gd name="connsiteY0" fmla="*/ 47065 h 71595"/>
                          <a:gd name="connsiteX1" fmla="*/ 17969 w 55524"/>
                          <a:gd name="connsiteY1" fmla="*/ 69598 h 71595"/>
                          <a:gd name="connsiteX2" fmla="*/ 2947 w 55524"/>
                          <a:gd name="connsiteY2" fmla="*/ 24531 h 71595"/>
                          <a:gd name="connsiteX3" fmla="*/ 40502 w 55524"/>
                          <a:gd name="connsiteY3" fmla="*/ 1998 h 71595"/>
                          <a:gd name="connsiteX4" fmla="*/ 55525 w 55524"/>
                          <a:gd name="connsiteY4" fmla="*/ 47065 h 71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24" h="71595">
                            <a:moveTo>
                              <a:pt x="55525" y="47065"/>
                            </a:moveTo>
                            <a:cubicBezTo>
                              <a:pt x="48013" y="62087"/>
                              <a:pt x="32991" y="77109"/>
                              <a:pt x="17969" y="69598"/>
                            </a:cubicBezTo>
                            <a:cubicBezTo>
                              <a:pt x="2947" y="62087"/>
                              <a:pt x="-4565" y="39554"/>
                              <a:pt x="2947" y="24531"/>
                            </a:cubicBezTo>
                            <a:cubicBezTo>
                              <a:pt x="10458" y="9509"/>
                              <a:pt x="25480" y="-5513"/>
                              <a:pt x="40502" y="1998"/>
                            </a:cubicBezTo>
                            <a:cubicBezTo>
                              <a:pt x="55525" y="9509"/>
                              <a:pt x="55525" y="24531"/>
                              <a:pt x="55525" y="47065"/>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0" name="Freeform: Shape 369">
                        <a:extLst>
                          <a:ext uri="{FF2B5EF4-FFF2-40B4-BE49-F238E27FC236}">
                            <a16:creationId xmlns:a16="http://schemas.microsoft.com/office/drawing/2014/main" id="{32B2D181-6750-406C-822B-C04062DFCE08}"/>
                          </a:ext>
                        </a:extLst>
                      </p:cNvPr>
                      <p:cNvSpPr/>
                      <p:nvPr/>
                    </p:nvSpPr>
                    <p:spPr>
                      <a:xfrm>
                        <a:off x="8565641" y="3686338"/>
                        <a:ext cx="48013" cy="60089"/>
                      </a:xfrm>
                      <a:custGeom>
                        <a:avLst/>
                        <a:gdLst>
                          <a:gd name="connsiteX0" fmla="*/ 45067 w 48013"/>
                          <a:gd name="connsiteY0" fmla="*/ 37556 h 60089"/>
                          <a:gd name="connsiteX1" fmla="*/ 15022 w 48013"/>
                          <a:gd name="connsiteY1" fmla="*/ 60089 h 60089"/>
                          <a:gd name="connsiteX2" fmla="*/ 0 w 48013"/>
                          <a:gd name="connsiteY2" fmla="*/ 22533 h 60089"/>
                          <a:gd name="connsiteX3" fmla="*/ 30045 w 48013"/>
                          <a:gd name="connsiteY3" fmla="*/ 0 h 60089"/>
                          <a:gd name="connsiteX4" fmla="*/ 45067 w 48013"/>
                          <a:gd name="connsiteY4" fmla="*/ 37556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13" h="60089">
                            <a:moveTo>
                              <a:pt x="45067" y="37556"/>
                            </a:moveTo>
                            <a:cubicBezTo>
                              <a:pt x="37556" y="52578"/>
                              <a:pt x="30045" y="60089"/>
                              <a:pt x="15022" y="60089"/>
                            </a:cubicBezTo>
                            <a:cubicBezTo>
                              <a:pt x="0" y="52578"/>
                              <a:pt x="0" y="37556"/>
                              <a:pt x="0" y="22533"/>
                            </a:cubicBezTo>
                            <a:cubicBezTo>
                              <a:pt x="7511" y="7511"/>
                              <a:pt x="15022" y="0"/>
                              <a:pt x="30045" y="0"/>
                            </a:cubicBezTo>
                            <a:cubicBezTo>
                              <a:pt x="45067" y="0"/>
                              <a:pt x="52578" y="15022"/>
                              <a:pt x="45067" y="37556"/>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52" name="Freeform: Shape 351">
                    <a:extLst>
                      <a:ext uri="{FF2B5EF4-FFF2-40B4-BE49-F238E27FC236}">
                        <a16:creationId xmlns:a16="http://schemas.microsoft.com/office/drawing/2014/main" id="{666191F2-FC59-400D-8211-DBF6771C630C}"/>
                      </a:ext>
                    </a:extLst>
                  </p:cNvPr>
                  <p:cNvSpPr/>
                  <p:nvPr/>
                </p:nvSpPr>
                <p:spPr>
                  <a:xfrm>
                    <a:off x="8060148" y="3881628"/>
                    <a:ext cx="205048" cy="116283"/>
                  </a:xfrm>
                  <a:custGeom>
                    <a:avLst/>
                    <a:gdLst>
                      <a:gd name="connsiteX0" fmla="*/ 2247 w 205048"/>
                      <a:gd name="connsiteY0" fmla="*/ 0 h 116283"/>
                      <a:gd name="connsiteX1" fmla="*/ 205048 w 205048"/>
                      <a:gd name="connsiteY1" fmla="*/ 45067 h 116283"/>
                      <a:gd name="connsiteX2" fmla="*/ 77359 w 205048"/>
                      <a:gd name="connsiteY2" fmla="*/ 112667 h 116283"/>
                      <a:gd name="connsiteX3" fmla="*/ 2247 w 205048"/>
                      <a:gd name="connsiteY3" fmla="*/ 0 h 116283"/>
                    </a:gdLst>
                    <a:ahLst/>
                    <a:cxnLst>
                      <a:cxn ang="0">
                        <a:pos x="connsiteX0" y="connsiteY0"/>
                      </a:cxn>
                      <a:cxn ang="0">
                        <a:pos x="connsiteX1" y="connsiteY1"/>
                      </a:cxn>
                      <a:cxn ang="0">
                        <a:pos x="connsiteX2" y="connsiteY2"/>
                      </a:cxn>
                      <a:cxn ang="0">
                        <a:pos x="connsiteX3" y="connsiteY3"/>
                      </a:cxn>
                    </a:cxnLst>
                    <a:rect l="l" t="t" r="r" b="b"/>
                    <a:pathLst>
                      <a:path w="205048" h="116283">
                        <a:moveTo>
                          <a:pt x="2247" y="0"/>
                        </a:moveTo>
                        <a:cubicBezTo>
                          <a:pt x="2247" y="0"/>
                          <a:pt x="39803" y="97645"/>
                          <a:pt x="205048" y="45067"/>
                        </a:cubicBezTo>
                        <a:cubicBezTo>
                          <a:pt x="205048" y="45067"/>
                          <a:pt x="167492" y="135201"/>
                          <a:pt x="77359" y="112667"/>
                        </a:cubicBezTo>
                        <a:cubicBezTo>
                          <a:pt x="-20286" y="90134"/>
                          <a:pt x="2247" y="0"/>
                          <a:pt x="2247"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3" name="Freeform: Shape 352">
                    <a:extLst>
                      <a:ext uri="{FF2B5EF4-FFF2-40B4-BE49-F238E27FC236}">
                        <a16:creationId xmlns:a16="http://schemas.microsoft.com/office/drawing/2014/main" id="{B1B76E17-712E-43C3-AD62-CB49727304AE}"/>
                      </a:ext>
                    </a:extLst>
                  </p:cNvPr>
                  <p:cNvSpPr/>
                  <p:nvPr/>
                </p:nvSpPr>
                <p:spPr>
                  <a:xfrm>
                    <a:off x="7829550" y="2424466"/>
                    <a:ext cx="698536" cy="315467"/>
                  </a:xfrm>
                  <a:custGeom>
                    <a:avLst/>
                    <a:gdLst>
                      <a:gd name="connsiteX0" fmla="*/ 112667 w 698536"/>
                      <a:gd name="connsiteY0" fmla="*/ 232845 h 315467"/>
                      <a:gd name="connsiteX1" fmla="*/ 375557 w 698536"/>
                      <a:gd name="connsiteY1" fmla="*/ 90134 h 315467"/>
                      <a:gd name="connsiteX2" fmla="*/ 525780 w 698536"/>
                      <a:gd name="connsiteY2" fmla="*/ 45067 h 315467"/>
                      <a:gd name="connsiteX3" fmla="*/ 698536 w 698536"/>
                      <a:gd name="connsiteY3" fmla="*/ 0 h 315467"/>
                      <a:gd name="connsiteX4" fmla="*/ 0 w 698536"/>
                      <a:gd name="connsiteY4" fmla="*/ 315468 h 315467"/>
                      <a:gd name="connsiteX5" fmla="*/ 112667 w 698536"/>
                      <a:gd name="connsiteY5" fmla="*/ 232845 h 3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536" h="315467">
                        <a:moveTo>
                          <a:pt x="112667" y="232845"/>
                        </a:moveTo>
                        <a:cubicBezTo>
                          <a:pt x="187779" y="172756"/>
                          <a:pt x="285423" y="127689"/>
                          <a:pt x="375557" y="90134"/>
                        </a:cubicBezTo>
                        <a:cubicBezTo>
                          <a:pt x="428135" y="67600"/>
                          <a:pt x="473202" y="52578"/>
                          <a:pt x="525780" y="45067"/>
                        </a:cubicBezTo>
                        <a:cubicBezTo>
                          <a:pt x="585869" y="30045"/>
                          <a:pt x="638447" y="15022"/>
                          <a:pt x="698536" y="0"/>
                        </a:cubicBezTo>
                        <a:cubicBezTo>
                          <a:pt x="443158" y="0"/>
                          <a:pt x="142712" y="97645"/>
                          <a:pt x="0" y="315468"/>
                        </a:cubicBezTo>
                        <a:cubicBezTo>
                          <a:pt x="37556" y="292935"/>
                          <a:pt x="75111" y="262890"/>
                          <a:pt x="112667" y="232845"/>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4" name="Freeform: Shape 353">
                    <a:extLst>
                      <a:ext uri="{FF2B5EF4-FFF2-40B4-BE49-F238E27FC236}">
                        <a16:creationId xmlns:a16="http://schemas.microsoft.com/office/drawing/2014/main" id="{44578F89-C6A1-4C3F-B1AE-8D08F9C8942A}"/>
                      </a:ext>
                    </a:extLst>
                  </p:cNvPr>
                  <p:cNvSpPr/>
                  <p:nvPr/>
                </p:nvSpPr>
                <p:spPr>
                  <a:xfrm>
                    <a:off x="8543108" y="2455514"/>
                    <a:ext cx="660980" cy="164241"/>
                  </a:xfrm>
                  <a:custGeom>
                    <a:avLst/>
                    <a:gdLst>
                      <a:gd name="connsiteX0" fmla="*/ 60089 w 660980"/>
                      <a:gd name="connsiteY0" fmla="*/ 134197 h 164241"/>
                      <a:gd name="connsiteX1" fmla="*/ 428135 w 660980"/>
                      <a:gd name="connsiteY1" fmla="*/ 36552 h 164241"/>
                      <a:gd name="connsiteX2" fmla="*/ 645958 w 660980"/>
                      <a:gd name="connsiteY2" fmla="*/ 29041 h 164241"/>
                      <a:gd name="connsiteX3" fmla="*/ 660981 w 660980"/>
                      <a:gd name="connsiteY3" fmla="*/ 29041 h 164241"/>
                      <a:gd name="connsiteX4" fmla="*/ 0 w 660980"/>
                      <a:gd name="connsiteY4" fmla="*/ 164242 h 164241"/>
                      <a:gd name="connsiteX5" fmla="*/ 60089 w 660980"/>
                      <a:gd name="connsiteY5" fmla="*/ 134197 h 16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980" h="164241">
                        <a:moveTo>
                          <a:pt x="60089" y="134197"/>
                        </a:moveTo>
                        <a:cubicBezTo>
                          <a:pt x="165245" y="74108"/>
                          <a:pt x="300446" y="44063"/>
                          <a:pt x="428135" y="36552"/>
                        </a:cubicBezTo>
                        <a:cubicBezTo>
                          <a:pt x="495735" y="29041"/>
                          <a:pt x="570847" y="21530"/>
                          <a:pt x="645958" y="29041"/>
                        </a:cubicBezTo>
                        <a:cubicBezTo>
                          <a:pt x="653469" y="29041"/>
                          <a:pt x="660981" y="29041"/>
                          <a:pt x="660981" y="29041"/>
                        </a:cubicBezTo>
                        <a:cubicBezTo>
                          <a:pt x="443158" y="-38559"/>
                          <a:pt x="172757" y="14019"/>
                          <a:pt x="0" y="164242"/>
                        </a:cubicBezTo>
                        <a:cubicBezTo>
                          <a:pt x="15022" y="156730"/>
                          <a:pt x="37556" y="141708"/>
                          <a:pt x="60089" y="13419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5" name="Freeform: Shape 354">
                    <a:extLst>
                      <a:ext uri="{FF2B5EF4-FFF2-40B4-BE49-F238E27FC236}">
                        <a16:creationId xmlns:a16="http://schemas.microsoft.com/office/drawing/2014/main" id="{8AA635FC-889F-4DEF-A43C-E96563073BAC}"/>
                      </a:ext>
                    </a:extLst>
                  </p:cNvPr>
                  <p:cNvSpPr/>
                  <p:nvPr/>
                </p:nvSpPr>
                <p:spPr>
                  <a:xfrm>
                    <a:off x="8575612" y="2717401"/>
                    <a:ext cx="132741" cy="405601"/>
                  </a:xfrm>
                  <a:custGeom>
                    <a:avLst/>
                    <a:gdLst>
                      <a:gd name="connsiteX0" fmla="*/ 42608 w 132741"/>
                      <a:gd name="connsiteY0" fmla="*/ 240356 h 405601"/>
                      <a:gd name="connsiteX1" fmla="*/ 20074 w 132741"/>
                      <a:gd name="connsiteY1" fmla="*/ 90134 h 405601"/>
                      <a:gd name="connsiteX2" fmla="*/ 35097 w 132741"/>
                      <a:gd name="connsiteY2" fmla="*/ 0 h 405601"/>
                      <a:gd name="connsiteX3" fmla="*/ 125230 w 132741"/>
                      <a:gd name="connsiteY3" fmla="*/ 405602 h 405601"/>
                      <a:gd name="connsiteX4" fmla="*/ 132741 w 132741"/>
                      <a:gd name="connsiteY4" fmla="*/ 405602 h 405601"/>
                      <a:gd name="connsiteX5" fmla="*/ 42608 w 132741"/>
                      <a:gd name="connsiteY5" fmla="*/ 240356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741" h="405601">
                        <a:moveTo>
                          <a:pt x="42608" y="240356"/>
                        </a:moveTo>
                        <a:cubicBezTo>
                          <a:pt x="27585" y="195290"/>
                          <a:pt x="20074" y="142712"/>
                          <a:pt x="20074" y="90134"/>
                        </a:cubicBezTo>
                        <a:cubicBezTo>
                          <a:pt x="20074" y="60089"/>
                          <a:pt x="27585" y="30045"/>
                          <a:pt x="35097" y="0"/>
                        </a:cubicBezTo>
                        <a:cubicBezTo>
                          <a:pt x="-40015" y="135201"/>
                          <a:pt x="12563" y="300446"/>
                          <a:pt x="125230" y="405602"/>
                        </a:cubicBezTo>
                        <a:cubicBezTo>
                          <a:pt x="125230" y="405602"/>
                          <a:pt x="132741" y="405602"/>
                          <a:pt x="132741" y="405602"/>
                        </a:cubicBezTo>
                        <a:cubicBezTo>
                          <a:pt x="95186" y="360535"/>
                          <a:pt x="57630" y="307957"/>
                          <a:pt x="42608" y="24035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6" name="Freeform: Shape 355">
                    <a:extLst>
                      <a:ext uri="{FF2B5EF4-FFF2-40B4-BE49-F238E27FC236}">
                        <a16:creationId xmlns:a16="http://schemas.microsoft.com/office/drawing/2014/main" id="{A298E4C3-86DC-40BB-BE92-68192D2E57AB}"/>
                      </a:ext>
                    </a:extLst>
                  </p:cNvPr>
                  <p:cNvSpPr/>
                  <p:nvPr/>
                </p:nvSpPr>
                <p:spPr>
                  <a:xfrm>
                    <a:off x="8963732" y="2754956"/>
                    <a:ext cx="405601" cy="450668"/>
                  </a:xfrm>
                  <a:custGeom>
                    <a:avLst/>
                    <a:gdLst>
                      <a:gd name="connsiteX0" fmla="*/ 383068 w 405601"/>
                      <a:gd name="connsiteY0" fmla="*/ 375557 h 450668"/>
                      <a:gd name="connsiteX1" fmla="*/ 375557 w 405601"/>
                      <a:gd name="connsiteY1" fmla="*/ 353024 h 450668"/>
                      <a:gd name="connsiteX2" fmla="*/ 285424 w 405601"/>
                      <a:gd name="connsiteY2" fmla="*/ 247868 h 450668"/>
                      <a:gd name="connsiteX3" fmla="*/ 232845 w 405601"/>
                      <a:gd name="connsiteY3" fmla="*/ 202801 h 450668"/>
                      <a:gd name="connsiteX4" fmla="*/ 217823 w 405601"/>
                      <a:gd name="connsiteY4" fmla="*/ 195290 h 450668"/>
                      <a:gd name="connsiteX5" fmla="*/ 0 w 405601"/>
                      <a:gd name="connsiteY5" fmla="*/ 0 h 450668"/>
                      <a:gd name="connsiteX6" fmla="*/ 82622 w 405601"/>
                      <a:gd name="connsiteY6" fmla="*/ 142712 h 450668"/>
                      <a:gd name="connsiteX7" fmla="*/ 127690 w 405601"/>
                      <a:gd name="connsiteY7" fmla="*/ 180267 h 450668"/>
                      <a:gd name="connsiteX8" fmla="*/ 127690 w 405601"/>
                      <a:gd name="connsiteY8" fmla="*/ 180267 h 450668"/>
                      <a:gd name="connsiteX9" fmla="*/ 135201 w 405601"/>
                      <a:gd name="connsiteY9" fmla="*/ 187779 h 450668"/>
                      <a:gd name="connsiteX10" fmla="*/ 285424 w 405601"/>
                      <a:gd name="connsiteY10" fmla="*/ 307957 h 450668"/>
                      <a:gd name="connsiteX11" fmla="*/ 405602 w 405601"/>
                      <a:gd name="connsiteY11" fmla="*/ 450669 h 450668"/>
                      <a:gd name="connsiteX12" fmla="*/ 383068 w 405601"/>
                      <a:gd name="connsiteY12" fmla="*/ 375557 h 45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601" h="450668">
                        <a:moveTo>
                          <a:pt x="383068" y="375557"/>
                        </a:moveTo>
                        <a:cubicBezTo>
                          <a:pt x="383068" y="368046"/>
                          <a:pt x="375557" y="360535"/>
                          <a:pt x="375557" y="353024"/>
                        </a:cubicBezTo>
                        <a:cubicBezTo>
                          <a:pt x="353024" y="315468"/>
                          <a:pt x="315468" y="277912"/>
                          <a:pt x="285424" y="247868"/>
                        </a:cubicBezTo>
                        <a:cubicBezTo>
                          <a:pt x="270401" y="232845"/>
                          <a:pt x="255379" y="217823"/>
                          <a:pt x="232845" y="202801"/>
                        </a:cubicBezTo>
                        <a:cubicBezTo>
                          <a:pt x="225334" y="202801"/>
                          <a:pt x="225334" y="195290"/>
                          <a:pt x="217823" y="195290"/>
                        </a:cubicBezTo>
                        <a:cubicBezTo>
                          <a:pt x="135201" y="142712"/>
                          <a:pt x="45067" y="90134"/>
                          <a:pt x="0" y="0"/>
                        </a:cubicBezTo>
                        <a:cubicBezTo>
                          <a:pt x="15023" y="52578"/>
                          <a:pt x="52578" y="105156"/>
                          <a:pt x="82622" y="142712"/>
                        </a:cubicBezTo>
                        <a:cubicBezTo>
                          <a:pt x="97645" y="157734"/>
                          <a:pt x="112667" y="172756"/>
                          <a:pt x="127690" y="180267"/>
                        </a:cubicBezTo>
                        <a:cubicBezTo>
                          <a:pt x="127690" y="180267"/>
                          <a:pt x="127690" y="180267"/>
                          <a:pt x="127690" y="180267"/>
                        </a:cubicBezTo>
                        <a:cubicBezTo>
                          <a:pt x="127690" y="180267"/>
                          <a:pt x="135201" y="187779"/>
                          <a:pt x="135201" y="187779"/>
                        </a:cubicBezTo>
                        <a:cubicBezTo>
                          <a:pt x="187779" y="225334"/>
                          <a:pt x="232845" y="262890"/>
                          <a:pt x="285424" y="307957"/>
                        </a:cubicBezTo>
                        <a:cubicBezTo>
                          <a:pt x="330490" y="353024"/>
                          <a:pt x="375557" y="398090"/>
                          <a:pt x="405602" y="450669"/>
                        </a:cubicBezTo>
                        <a:cubicBezTo>
                          <a:pt x="398091" y="428135"/>
                          <a:pt x="390580" y="398090"/>
                          <a:pt x="383068" y="37555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7" name="Freeform: Shape 356">
                    <a:extLst>
                      <a:ext uri="{FF2B5EF4-FFF2-40B4-BE49-F238E27FC236}">
                        <a16:creationId xmlns:a16="http://schemas.microsoft.com/office/drawing/2014/main" id="{FE364D6C-BCA7-43E3-A44B-E72144C141AE}"/>
                      </a:ext>
                    </a:extLst>
                  </p:cNvPr>
                  <p:cNvSpPr/>
                  <p:nvPr/>
                </p:nvSpPr>
                <p:spPr>
                  <a:xfrm>
                    <a:off x="9527068" y="2890157"/>
                    <a:ext cx="292934" cy="714720"/>
                  </a:xfrm>
                  <a:custGeom>
                    <a:avLst/>
                    <a:gdLst>
                      <a:gd name="connsiteX0" fmla="*/ 262890 w 292934"/>
                      <a:gd name="connsiteY0" fmla="*/ 210312 h 714720"/>
                      <a:gd name="connsiteX1" fmla="*/ 292935 w 292934"/>
                      <a:gd name="connsiteY1" fmla="*/ 247868 h 714720"/>
                      <a:gd name="connsiteX2" fmla="*/ 232845 w 292934"/>
                      <a:gd name="connsiteY2" fmla="*/ 112667 h 714720"/>
                      <a:gd name="connsiteX3" fmla="*/ 97645 w 292934"/>
                      <a:gd name="connsiteY3" fmla="*/ 0 h 714720"/>
                      <a:gd name="connsiteX4" fmla="*/ 97645 w 292934"/>
                      <a:gd name="connsiteY4" fmla="*/ 7511 h 714720"/>
                      <a:gd name="connsiteX5" fmla="*/ 225334 w 292934"/>
                      <a:gd name="connsiteY5" fmla="*/ 285423 h 714720"/>
                      <a:gd name="connsiteX6" fmla="*/ 0 w 292934"/>
                      <a:gd name="connsiteY6" fmla="*/ 52578 h 714720"/>
                      <a:gd name="connsiteX7" fmla="*/ 172757 w 292934"/>
                      <a:gd name="connsiteY7" fmla="*/ 338001 h 714720"/>
                      <a:gd name="connsiteX8" fmla="*/ 172757 w 292934"/>
                      <a:gd name="connsiteY8" fmla="*/ 345513 h 714720"/>
                      <a:gd name="connsiteX9" fmla="*/ 202801 w 292934"/>
                      <a:gd name="connsiteY9" fmla="*/ 435646 h 714720"/>
                      <a:gd name="connsiteX10" fmla="*/ 210312 w 292934"/>
                      <a:gd name="connsiteY10" fmla="*/ 706047 h 714720"/>
                      <a:gd name="connsiteX11" fmla="*/ 232845 w 292934"/>
                      <a:gd name="connsiteY11" fmla="*/ 706047 h 714720"/>
                      <a:gd name="connsiteX12" fmla="*/ 262890 w 292934"/>
                      <a:gd name="connsiteY12" fmla="*/ 540802 h 714720"/>
                      <a:gd name="connsiteX13" fmla="*/ 285424 w 292934"/>
                      <a:gd name="connsiteY13" fmla="*/ 525780 h 714720"/>
                      <a:gd name="connsiteX14" fmla="*/ 262890 w 292934"/>
                      <a:gd name="connsiteY14" fmla="*/ 210312 h 71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934" h="714720">
                        <a:moveTo>
                          <a:pt x="262890" y="210312"/>
                        </a:moveTo>
                        <a:cubicBezTo>
                          <a:pt x="270401" y="225334"/>
                          <a:pt x="285424" y="232845"/>
                          <a:pt x="292935" y="247868"/>
                        </a:cubicBezTo>
                        <a:cubicBezTo>
                          <a:pt x="277913" y="202801"/>
                          <a:pt x="262890" y="150223"/>
                          <a:pt x="232845" y="112667"/>
                        </a:cubicBezTo>
                        <a:cubicBezTo>
                          <a:pt x="202801" y="75111"/>
                          <a:pt x="150223" y="15022"/>
                          <a:pt x="97645" y="0"/>
                        </a:cubicBezTo>
                        <a:cubicBezTo>
                          <a:pt x="97645" y="0"/>
                          <a:pt x="97645" y="7511"/>
                          <a:pt x="97645" y="7511"/>
                        </a:cubicBezTo>
                        <a:cubicBezTo>
                          <a:pt x="150223" y="75111"/>
                          <a:pt x="217823" y="187779"/>
                          <a:pt x="225334" y="285423"/>
                        </a:cubicBezTo>
                        <a:cubicBezTo>
                          <a:pt x="172757" y="187779"/>
                          <a:pt x="105156" y="82623"/>
                          <a:pt x="0" y="52578"/>
                        </a:cubicBezTo>
                        <a:cubicBezTo>
                          <a:pt x="75111" y="127689"/>
                          <a:pt x="135201" y="240357"/>
                          <a:pt x="172757" y="338001"/>
                        </a:cubicBezTo>
                        <a:cubicBezTo>
                          <a:pt x="172757" y="338001"/>
                          <a:pt x="172757" y="345513"/>
                          <a:pt x="172757" y="345513"/>
                        </a:cubicBezTo>
                        <a:cubicBezTo>
                          <a:pt x="187779" y="375557"/>
                          <a:pt x="195290" y="405602"/>
                          <a:pt x="202801" y="435646"/>
                        </a:cubicBezTo>
                        <a:cubicBezTo>
                          <a:pt x="217823" y="525780"/>
                          <a:pt x="225334" y="615914"/>
                          <a:pt x="210312" y="706047"/>
                        </a:cubicBezTo>
                        <a:cubicBezTo>
                          <a:pt x="210312" y="721070"/>
                          <a:pt x="232845" y="713559"/>
                          <a:pt x="232845" y="706047"/>
                        </a:cubicBezTo>
                        <a:cubicBezTo>
                          <a:pt x="240357" y="660980"/>
                          <a:pt x="262890" y="593380"/>
                          <a:pt x="262890" y="540802"/>
                        </a:cubicBezTo>
                        <a:cubicBezTo>
                          <a:pt x="270401" y="548313"/>
                          <a:pt x="285424" y="533291"/>
                          <a:pt x="285424" y="525780"/>
                        </a:cubicBezTo>
                        <a:cubicBezTo>
                          <a:pt x="292935" y="420624"/>
                          <a:pt x="292935" y="307957"/>
                          <a:pt x="262890" y="210312"/>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8" name="Freeform: Shape 357">
                    <a:extLst>
                      <a:ext uri="{FF2B5EF4-FFF2-40B4-BE49-F238E27FC236}">
                        <a16:creationId xmlns:a16="http://schemas.microsoft.com/office/drawing/2014/main" id="{972F8FC6-B466-47A2-A44D-FA00A5C6CD5C}"/>
                      </a:ext>
                    </a:extLst>
                  </p:cNvPr>
                  <p:cNvSpPr/>
                  <p:nvPr/>
                </p:nvSpPr>
                <p:spPr>
                  <a:xfrm>
                    <a:off x="7949728" y="2777490"/>
                    <a:ext cx="307957" cy="108034"/>
                  </a:xfrm>
                  <a:custGeom>
                    <a:avLst/>
                    <a:gdLst>
                      <a:gd name="connsiteX0" fmla="*/ 172757 w 307957"/>
                      <a:gd name="connsiteY0" fmla="*/ 52578 h 108034"/>
                      <a:gd name="connsiteX1" fmla="*/ 142712 w 307957"/>
                      <a:gd name="connsiteY1" fmla="*/ 60089 h 108034"/>
                      <a:gd name="connsiteX2" fmla="*/ 15022 w 307957"/>
                      <a:gd name="connsiteY2" fmla="*/ 97645 h 108034"/>
                      <a:gd name="connsiteX3" fmla="*/ 0 w 307957"/>
                      <a:gd name="connsiteY3" fmla="*/ 105156 h 108034"/>
                      <a:gd name="connsiteX4" fmla="*/ 0 w 307957"/>
                      <a:gd name="connsiteY4" fmla="*/ 105156 h 108034"/>
                      <a:gd name="connsiteX5" fmla="*/ 307957 w 307957"/>
                      <a:gd name="connsiteY5" fmla="*/ 0 h 108034"/>
                      <a:gd name="connsiteX6" fmla="*/ 300446 w 307957"/>
                      <a:gd name="connsiteY6" fmla="*/ 0 h 108034"/>
                      <a:gd name="connsiteX7" fmla="*/ 172757 w 307957"/>
                      <a:gd name="connsiteY7" fmla="*/ 52578 h 10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957" h="108034">
                        <a:moveTo>
                          <a:pt x="172757" y="52578"/>
                        </a:moveTo>
                        <a:cubicBezTo>
                          <a:pt x="165245" y="52578"/>
                          <a:pt x="150223" y="60089"/>
                          <a:pt x="142712" y="60089"/>
                        </a:cubicBezTo>
                        <a:cubicBezTo>
                          <a:pt x="97645" y="75111"/>
                          <a:pt x="60089" y="90134"/>
                          <a:pt x="15022" y="97645"/>
                        </a:cubicBezTo>
                        <a:cubicBezTo>
                          <a:pt x="7511" y="97645"/>
                          <a:pt x="7511" y="97645"/>
                          <a:pt x="0" y="105156"/>
                        </a:cubicBezTo>
                        <a:cubicBezTo>
                          <a:pt x="0" y="105156"/>
                          <a:pt x="0" y="105156"/>
                          <a:pt x="0" y="105156"/>
                        </a:cubicBezTo>
                        <a:cubicBezTo>
                          <a:pt x="105156" y="120178"/>
                          <a:pt x="225334" y="75111"/>
                          <a:pt x="307957" y="0"/>
                        </a:cubicBezTo>
                        <a:cubicBezTo>
                          <a:pt x="307957" y="0"/>
                          <a:pt x="300446" y="0"/>
                          <a:pt x="300446" y="0"/>
                        </a:cubicBezTo>
                        <a:cubicBezTo>
                          <a:pt x="262890" y="22533"/>
                          <a:pt x="217823" y="37556"/>
                          <a:pt x="172757" y="52578"/>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9" name="Freeform: Shape 358">
                    <a:extLst>
                      <a:ext uri="{FF2B5EF4-FFF2-40B4-BE49-F238E27FC236}">
                        <a16:creationId xmlns:a16="http://schemas.microsoft.com/office/drawing/2014/main" id="{77E42EFE-3612-43A4-9FA6-2E2A2C7694E4}"/>
                      </a:ext>
                    </a:extLst>
                  </p:cNvPr>
                  <p:cNvSpPr/>
                  <p:nvPr/>
                </p:nvSpPr>
                <p:spPr>
                  <a:xfrm>
                    <a:off x="8821020" y="2762467"/>
                    <a:ext cx="165245" cy="322979"/>
                  </a:xfrm>
                  <a:custGeom>
                    <a:avLst/>
                    <a:gdLst>
                      <a:gd name="connsiteX0" fmla="*/ 165245 w 165245"/>
                      <a:gd name="connsiteY0" fmla="*/ 322979 h 322979"/>
                      <a:gd name="connsiteX1" fmla="*/ 97645 w 165245"/>
                      <a:gd name="connsiteY1" fmla="*/ 225334 h 322979"/>
                      <a:gd name="connsiteX2" fmla="*/ 0 w 165245"/>
                      <a:gd name="connsiteY2" fmla="*/ 0 h 322979"/>
                      <a:gd name="connsiteX3" fmla="*/ 60089 w 165245"/>
                      <a:gd name="connsiteY3" fmla="*/ 202801 h 322979"/>
                      <a:gd name="connsiteX4" fmla="*/ 165245 w 165245"/>
                      <a:gd name="connsiteY4" fmla="*/ 322979 h 322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45" h="322979">
                        <a:moveTo>
                          <a:pt x="165245" y="322979"/>
                        </a:moveTo>
                        <a:cubicBezTo>
                          <a:pt x="142712" y="292935"/>
                          <a:pt x="120179" y="255379"/>
                          <a:pt x="97645" y="225334"/>
                        </a:cubicBezTo>
                        <a:cubicBezTo>
                          <a:pt x="52578" y="157734"/>
                          <a:pt x="15023" y="82623"/>
                          <a:pt x="0" y="0"/>
                        </a:cubicBezTo>
                        <a:cubicBezTo>
                          <a:pt x="7512" y="75111"/>
                          <a:pt x="30045" y="142712"/>
                          <a:pt x="60089" y="202801"/>
                        </a:cubicBezTo>
                        <a:cubicBezTo>
                          <a:pt x="82623" y="247868"/>
                          <a:pt x="120179" y="285423"/>
                          <a:pt x="165245" y="322979"/>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0" name="Freeform: Shape 359">
                    <a:extLst>
                      <a:ext uri="{FF2B5EF4-FFF2-40B4-BE49-F238E27FC236}">
                        <a16:creationId xmlns:a16="http://schemas.microsoft.com/office/drawing/2014/main" id="{1734DC6F-C1D0-495A-92A1-7C70B75AB82D}"/>
                      </a:ext>
                    </a:extLst>
                  </p:cNvPr>
                  <p:cNvSpPr/>
                  <p:nvPr/>
                </p:nvSpPr>
                <p:spPr>
                  <a:xfrm>
                    <a:off x="8460486" y="3773133"/>
                    <a:ext cx="292934" cy="93471"/>
                  </a:xfrm>
                  <a:custGeom>
                    <a:avLst/>
                    <a:gdLst>
                      <a:gd name="connsiteX0" fmla="*/ 165245 w 292934"/>
                      <a:gd name="connsiteY0" fmla="*/ 3338 h 93471"/>
                      <a:gd name="connsiteX1" fmla="*/ 90133 w 292934"/>
                      <a:gd name="connsiteY1" fmla="*/ 3338 h 93471"/>
                      <a:gd name="connsiteX2" fmla="*/ 90133 w 292934"/>
                      <a:gd name="connsiteY2" fmla="*/ 3338 h 93471"/>
                      <a:gd name="connsiteX3" fmla="*/ 0 w 292934"/>
                      <a:gd name="connsiteY3" fmla="*/ 48405 h 93471"/>
                      <a:gd name="connsiteX4" fmla="*/ 127689 w 292934"/>
                      <a:gd name="connsiteY4" fmla="*/ 18361 h 93471"/>
                      <a:gd name="connsiteX5" fmla="*/ 277912 w 292934"/>
                      <a:gd name="connsiteY5" fmla="*/ 78450 h 93471"/>
                      <a:gd name="connsiteX6" fmla="*/ 292935 w 292934"/>
                      <a:gd name="connsiteY6" fmla="*/ 93472 h 93471"/>
                      <a:gd name="connsiteX7" fmla="*/ 165245 w 292934"/>
                      <a:gd name="connsiteY7" fmla="*/ 3338 h 9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4" h="93471">
                        <a:moveTo>
                          <a:pt x="165245" y="3338"/>
                        </a:moveTo>
                        <a:cubicBezTo>
                          <a:pt x="142712" y="3338"/>
                          <a:pt x="112667" y="-4173"/>
                          <a:pt x="90133" y="3338"/>
                        </a:cubicBezTo>
                        <a:cubicBezTo>
                          <a:pt x="90133" y="3338"/>
                          <a:pt x="90133" y="3338"/>
                          <a:pt x="90133" y="3338"/>
                        </a:cubicBezTo>
                        <a:cubicBezTo>
                          <a:pt x="52578" y="10849"/>
                          <a:pt x="22533" y="25872"/>
                          <a:pt x="0" y="48405"/>
                        </a:cubicBezTo>
                        <a:cubicBezTo>
                          <a:pt x="45067" y="25872"/>
                          <a:pt x="90133" y="18361"/>
                          <a:pt x="127689" y="18361"/>
                        </a:cubicBezTo>
                        <a:cubicBezTo>
                          <a:pt x="180267" y="25872"/>
                          <a:pt x="232845" y="40894"/>
                          <a:pt x="277912" y="78450"/>
                        </a:cubicBezTo>
                        <a:cubicBezTo>
                          <a:pt x="285423" y="85961"/>
                          <a:pt x="292935" y="85961"/>
                          <a:pt x="292935" y="93472"/>
                        </a:cubicBezTo>
                        <a:cubicBezTo>
                          <a:pt x="255379" y="48405"/>
                          <a:pt x="210312" y="18361"/>
                          <a:pt x="165245" y="3338"/>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1" name="Freeform: Shape 360">
                    <a:extLst>
                      <a:ext uri="{FF2B5EF4-FFF2-40B4-BE49-F238E27FC236}">
                        <a16:creationId xmlns:a16="http://schemas.microsoft.com/office/drawing/2014/main" id="{A5BFDF27-738D-4EF7-A4B0-D32FB29FEA4E}"/>
                      </a:ext>
                    </a:extLst>
                  </p:cNvPr>
                  <p:cNvSpPr/>
                  <p:nvPr/>
                </p:nvSpPr>
                <p:spPr>
                  <a:xfrm>
                    <a:off x="7822038" y="3634843"/>
                    <a:ext cx="202800" cy="96561"/>
                  </a:xfrm>
                  <a:custGeom>
                    <a:avLst/>
                    <a:gdLst>
                      <a:gd name="connsiteX0" fmla="*/ 202801 w 202800"/>
                      <a:gd name="connsiteY0" fmla="*/ 96561 h 96561"/>
                      <a:gd name="connsiteX1" fmla="*/ 165245 w 202800"/>
                      <a:gd name="connsiteY1" fmla="*/ 28961 h 96561"/>
                      <a:gd name="connsiteX2" fmla="*/ 120178 w 202800"/>
                      <a:gd name="connsiteY2" fmla="*/ 6428 h 96561"/>
                      <a:gd name="connsiteX3" fmla="*/ 0 w 202800"/>
                      <a:gd name="connsiteY3" fmla="*/ 13939 h 96561"/>
                      <a:gd name="connsiteX4" fmla="*/ 202801 w 202800"/>
                      <a:gd name="connsiteY4" fmla="*/ 96561 h 96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800" h="96561">
                        <a:moveTo>
                          <a:pt x="202801" y="96561"/>
                        </a:moveTo>
                        <a:cubicBezTo>
                          <a:pt x="195290" y="66517"/>
                          <a:pt x="187779" y="43983"/>
                          <a:pt x="165245" y="28961"/>
                        </a:cubicBezTo>
                        <a:cubicBezTo>
                          <a:pt x="150223" y="21450"/>
                          <a:pt x="135201" y="13939"/>
                          <a:pt x="120178" y="6428"/>
                        </a:cubicBezTo>
                        <a:cubicBezTo>
                          <a:pt x="75111" y="-8595"/>
                          <a:pt x="37556" y="6428"/>
                          <a:pt x="0" y="13939"/>
                        </a:cubicBezTo>
                        <a:cubicBezTo>
                          <a:pt x="82622" y="-1083"/>
                          <a:pt x="165245" y="28961"/>
                          <a:pt x="202801" y="96561"/>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2" name="Freeform: Shape 361">
                    <a:extLst>
                      <a:ext uri="{FF2B5EF4-FFF2-40B4-BE49-F238E27FC236}">
                        <a16:creationId xmlns:a16="http://schemas.microsoft.com/office/drawing/2014/main" id="{A0B613FB-0F42-4CBF-85AC-C04FB3E57C71}"/>
                      </a:ext>
                    </a:extLst>
                  </p:cNvPr>
                  <p:cNvSpPr/>
                  <p:nvPr/>
                </p:nvSpPr>
                <p:spPr>
                  <a:xfrm rot="10743968">
                    <a:off x="8073445" y="3838325"/>
                    <a:ext cx="75113" cy="60091"/>
                  </a:xfrm>
                  <a:custGeom>
                    <a:avLst/>
                    <a:gdLst>
                      <a:gd name="connsiteX0" fmla="*/ 75114 w 75113"/>
                      <a:gd name="connsiteY0" fmla="*/ 30045 h 60091"/>
                      <a:gd name="connsiteX1" fmla="*/ 37557 w 75113"/>
                      <a:gd name="connsiteY1" fmla="*/ 60091 h 60091"/>
                      <a:gd name="connsiteX2" fmla="*/ 0 w 75113"/>
                      <a:gd name="connsiteY2" fmla="*/ 30045 h 60091"/>
                      <a:gd name="connsiteX3" fmla="*/ 37557 w 75113"/>
                      <a:gd name="connsiteY3" fmla="*/ 0 h 60091"/>
                      <a:gd name="connsiteX4" fmla="*/ 75114 w 75113"/>
                      <a:gd name="connsiteY4" fmla="*/ 30045 h 60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3" h="60091">
                        <a:moveTo>
                          <a:pt x="75114" y="30045"/>
                        </a:moveTo>
                        <a:cubicBezTo>
                          <a:pt x="75114" y="46639"/>
                          <a:pt x="58299" y="60091"/>
                          <a:pt x="37557" y="60091"/>
                        </a:cubicBezTo>
                        <a:cubicBezTo>
                          <a:pt x="16815" y="60091"/>
                          <a:pt x="0" y="46639"/>
                          <a:pt x="0" y="30045"/>
                        </a:cubicBezTo>
                        <a:cubicBezTo>
                          <a:pt x="0" y="13452"/>
                          <a:pt x="16815" y="0"/>
                          <a:pt x="37557" y="0"/>
                        </a:cubicBezTo>
                        <a:cubicBezTo>
                          <a:pt x="58299" y="0"/>
                          <a:pt x="75114" y="13451"/>
                          <a:pt x="75114" y="30045"/>
                        </a:cubicBezTo>
                        <a:close/>
                      </a:path>
                    </a:pathLst>
                  </a:custGeom>
                  <a:solidFill>
                    <a:srgbClr val="FBCA8F"/>
                  </a:solidFill>
                  <a:ln w="751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11" name="Graphic 2">
                  <a:extLst>
                    <a:ext uri="{FF2B5EF4-FFF2-40B4-BE49-F238E27FC236}">
                      <a16:creationId xmlns:a16="http://schemas.microsoft.com/office/drawing/2014/main" id="{D29D05D6-3402-449E-8868-1B21AC8F7A81}"/>
                    </a:ext>
                  </a:extLst>
                </p:cNvPr>
                <p:cNvGrpSpPr/>
                <p:nvPr/>
              </p:nvGrpSpPr>
              <p:grpSpPr>
                <a:xfrm>
                  <a:off x="8207521" y="4152029"/>
                  <a:ext cx="285825" cy="338001"/>
                  <a:chOff x="8207521" y="4152029"/>
                  <a:chExt cx="285825" cy="338001"/>
                </a:xfrm>
              </p:grpSpPr>
              <p:grpSp>
                <p:nvGrpSpPr>
                  <p:cNvPr id="312" name="Graphic 2">
                    <a:extLst>
                      <a:ext uri="{FF2B5EF4-FFF2-40B4-BE49-F238E27FC236}">
                        <a16:creationId xmlns:a16="http://schemas.microsoft.com/office/drawing/2014/main" id="{23A1354C-9707-4DDB-9030-B526BC522F7B}"/>
                      </a:ext>
                    </a:extLst>
                  </p:cNvPr>
                  <p:cNvGrpSpPr/>
                  <p:nvPr/>
                </p:nvGrpSpPr>
                <p:grpSpPr>
                  <a:xfrm>
                    <a:off x="8207521" y="4152029"/>
                    <a:ext cx="285825" cy="338001"/>
                    <a:chOff x="8207521" y="4152029"/>
                    <a:chExt cx="285825" cy="338001"/>
                  </a:xfrm>
                </p:grpSpPr>
                <p:sp>
                  <p:nvSpPr>
                    <p:cNvPr id="318" name="Freeform: Shape 317">
                      <a:extLst>
                        <a:ext uri="{FF2B5EF4-FFF2-40B4-BE49-F238E27FC236}">
                          <a16:creationId xmlns:a16="http://schemas.microsoft.com/office/drawing/2014/main" id="{BB41E7E5-22BC-48BF-9D66-A40A601A9E26}"/>
                        </a:ext>
                      </a:extLst>
                    </p:cNvPr>
                    <p:cNvSpPr/>
                    <p:nvPr/>
                  </p:nvSpPr>
                  <p:spPr>
                    <a:xfrm>
                      <a:off x="8222543" y="4165228"/>
                      <a:ext cx="264746" cy="320400"/>
                    </a:xfrm>
                    <a:custGeom>
                      <a:avLst/>
                      <a:gdLst>
                        <a:gd name="connsiteX0" fmla="*/ 260476 w 264746"/>
                        <a:gd name="connsiteY0" fmla="*/ 174579 h 320400"/>
                        <a:gd name="connsiteX1" fmla="*/ 185364 w 264746"/>
                        <a:gd name="connsiteY1" fmla="*/ 31867 h 320400"/>
                        <a:gd name="connsiteX2" fmla="*/ 65186 w 264746"/>
                        <a:gd name="connsiteY2" fmla="*/ 9334 h 320400"/>
                        <a:gd name="connsiteX3" fmla="*/ 20119 w 264746"/>
                        <a:gd name="connsiteY3" fmla="*/ 242179 h 320400"/>
                        <a:gd name="connsiteX4" fmla="*/ 65186 w 264746"/>
                        <a:gd name="connsiteY4" fmla="*/ 302268 h 320400"/>
                        <a:gd name="connsiteX5" fmla="*/ 260476 w 264746"/>
                        <a:gd name="connsiteY5" fmla="*/ 174579 h 32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746" h="320400">
                          <a:moveTo>
                            <a:pt x="260476" y="174579"/>
                          </a:moveTo>
                          <a:cubicBezTo>
                            <a:pt x="245453" y="122001"/>
                            <a:pt x="222920" y="69423"/>
                            <a:pt x="185364" y="31867"/>
                          </a:cubicBezTo>
                          <a:cubicBezTo>
                            <a:pt x="155320" y="9334"/>
                            <a:pt x="95231" y="-13200"/>
                            <a:pt x="65186" y="9334"/>
                          </a:cubicBezTo>
                          <a:cubicBezTo>
                            <a:pt x="-2414" y="54401"/>
                            <a:pt x="-17437" y="174579"/>
                            <a:pt x="20119" y="242179"/>
                          </a:cubicBezTo>
                          <a:cubicBezTo>
                            <a:pt x="27630" y="257202"/>
                            <a:pt x="50164" y="287246"/>
                            <a:pt x="65186" y="302268"/>
                          </a:cubicBezTo>
                          <a:cubicBezTo>
                            <a:pt x="155320" y="354846"/>
                            <a:pt x="290520" y="287246"/>
                            <a:pt x="260476" y="174579"/>
                          </a:cubicBezTo>
                          <a:close/>
                        </a:path>
                      </a:pathLst>
                    </a:custGeom>
                    <a:solidFill>
                      <a:srgbClr val="941915"/>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9" name="Freeform: Shape 318">
                      <a:extLst>
                        <a:ext uri="{FF2B5EF4-FFF2-40B4-BE49-F238E27FC236}">
                          <a16:creationId xmlns:a16="http://schemas.microsoft.com/office/drawing/2014/main" id="{AA6D3012-30A3-4436-A938-833CA0DF6D94}"/>
                        </a:ext>
                      </a:extLst>
                    </p:cNvPr>
                    <p:cNvSpPr/>
                    <p:nvPr/>
                  </p:nvSpPr>
                  <p:spPr>
                    <a:xfrm>
                      <a:off x="8207521" y="4152029"/>
                      <a:ext cx="285825" cy="338001"/>
                    </a:xfrm>
                    <a:custGeom>
                      <a:avLst/>
                      <a:gdLst>
                        <a:gd name="connsiteX0" fmla="*/ 147809 w 285825"/>
                        <a:gd name="connsiteY0" fmla="*/ 338001 h 338001"/>
                        <a:gd name="connsiteX1" fmla="*/ 147809 w 285825"/>
                        <a:gd name="connsiteY1" fmla="*/ 338001 h 338001"/>
                        <a:gd name="connsiteX2" fmla="*/ 72697 w 285825"/>
                        <a:gd name="connsiteY2" fmla="*/ 315468 h 338001"/>
                        <a:gd name="connsiteX3" fmla="*/ 20119 w 285825"/>
                        <a:gd name="connsiteY3" fmla="*/ 255379 h 338001"/>
                        <a:gd name="connsiteX4" fmla="*/ 65186 w 285825"/>
                        <a:gd name="connsiteY4" fmla="*/ 15022 h 338001"/>
                        <a:gd name="connsiteX5" fmla="*/ 110253 w 285825"/>
                        <a:gd name="connsiteY5" fmla="*/ 0 h 338001"/>
                        <a:gd name="connsiteX6" fmla="*/ 200387 w 285825"/>
                        <a:gd name="connsiteY6" fmla="*/ 30045 h 338001"/>
                        <a:gd name="connsiteX7" fmla="*/ 283009 w 285825"/>
                        <a:gd name="connsiteY7" fmla="*/ 180268 h 338001"/>
                        <a:gd name="connsiteX8" fmla="*/ 260476 w 285825"/>
                        <a:gd name="connsiteY8" fmla="*/ 277912 h 338001"/>
                        <a:gd name="connsiteX9" fmla="*/ 147809 w 285825"/>
                        <a:gd name="connsiteY9" fmla="*/ 338001 h 338001"/>
                        <a:gd name="connsiteX10" fmla="*/ 117764 w 285825"/>
                        <a:gd name="connsiteY10" fmla="*/ 22533 h 338001"/>
                        <a:gd name="connsiteX11" fmla="*/ 80208 w 285825"/>
                        <a:gd name="connsiteY11" fmla="*/ 30045 h 338001"/>
                        <a:gd name="connsiteX12" fmla="*/ 35141 w 285825"/>
                        <a:gd name="connsiteY12" fmla="*/ 255379 h 338001"/>
                        <a:gd name="connsiteX13" fmla="*/ 80208 w 285825"/>
                        <a:gd name="connsiteY13" fmla="*/ 307957 h 338001"/>
                        <a:gd name="connsiteX14" fmla="*/ 147809 w 285825"/>
                        <a:gd name="connsiteY14" fmla="*/ 322979 h 338001"/>
                        <a:gd name="connsiteX15" fmla="*/ 252965 w 285825"/>
                        <a:gd name="connsiteY15" fmla="*/ 277912 h 338001"/>
                        <a:gd name="connsiteX16" fmla="*/ 275498 w 285825"/>
                        <a:gd name="connsiteY16" fmla="*/ 187779 h 338001"/>
                        <a:gd name="connsiteX17" fmla="*/ 200387 w 285825"/>
                        <a:gd name="connsiteY17" fmla="*/ 45067 h 338001"/>
                        <a:gd name="connsiteX18" fmla="*/ 117764 w 285825"/>
                        <a:gd name="connsiteY18" fmla="*/ 22533 h 33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825" h="338001">
                          <a:moveTo>
                            <a:pt x="147809" y="338001"/>
                          </a:moveTo>
                          <a:lnTo>
                            <a:pt x="147809" y="338001"/>
                          </a:lnTo>
                          <a:cubicBezTo>
                            <a:pt x="117764" y="338001"/>
                            <a:pt x="95231" y="330490"/>
                            <a:pt x="72697" y="315468"/>
                          </a:cubicBezTo>
                          <a:cubicBezTo>
                            <a:pt x="50164" y="300446"/>
                            <a:pt x="35141" y="277912"/>
                            <a:pt x="20119" y="255379"/>
                          </a:cubicBezTo>
                          <a:cubicBezTo>
                            <a:pt x="-17437" y="180268"/>
                            <a:pt x="-2414" y="60089"/>
                            <a:pt x="65186" y="15022"/>
                          </a:cubicBezTo>
                          <a:cubicBezTo>
                            <a:pt x="80208" y="7511"/>
                            <a:pt x="95231" y="0"/>
                            <a:pt x="110253" y="0"/>
                          </a:cubicBezTo>
                          <a:cubicBezTo>
                            <a:pt x="140298" y="0"/>
                            <a:pt x="177853" y="15022"/>
                            <a:pt x="200387" y="30045"/>
                          </a:cubicBezTo>
                          <a:cubicBezTo>
                            <a:pt x="237942" y="67600"/>
                            <a:pt x="267987" y="112667"/>
                            <a:pt x="283009" y="180268"/>
                          </a:cubicBezTo>
                          <a:cubicBezTo>
                            <a:pt x="290520" y="217823"/>
                            <a:pt x="283009" y="255379"/>
                            <a:pt x="260476" y="277912"/>
                          </a:cubicBezTo>
                          <a:cubicBezTo>
                            <a:pt x="237942" y="322979"/>
                            <a:pt x="192875" y="338001"/>
                            <a:pt x="147809" y="338001"/>
                          </a:cubicBezTo>
                          <a:close/>
                          <a:moveTo>
                            <a:pt x="117764" y="22533"/>
                          </a:moveTo>
                          <a:cubicBezTo>
                            <a:pt x="102742" y="22533"/>
                            <a:pt x="95231" y="22533"/>
                            <a:pt x="80208" y="30045"/>
                          </a:cubicBezTo>
                          <a:cubicBezTo>
                            <a:pt x="12608" y="75111"/>
                            <a:pt x="5097" y="187779"/>
                            <a:pt x="35141" y="255379"/>
                          </a:cubicBezTo>
                          <a:cubicBezTo>
                            <a:pt x="42652" y="277912"/>
                            <a:pt x="65186" y="300446"/>
                            <a:pt x="80208" y="307957"/>
                          </a:cubicBezTo>
                          <a:cubicBezTo>
                            <a:pt x="102742" y="322979"/>
                            <a:pt x="125275" y="322979"/>
                            <a:pt x="147809" y="322979"/>
                          </a:cubicBezTo>
                          <a:cubicBezTo>
                            <a:pt x="185364" y="322979"/>
                            <a:pt x="230431" y="307957"/>
                            <a:pt x="252965" y="277912"/>
                          </a:cubicBezTo>
                          <a:cubicBezTo>
                            <a:pt x="267987" y="262890"/>
                            <a:pt x="283009" y="232846"/>
                            <a:pt x="275498" y="187779"/>
                          </a:cubicBezTo>
                          <a:cubicBezTo>
                            <a:pt x="260476" y="127689"/>
                            <a:pt x="237942" y="75111"/>
                            <a:pt x="200387" y="45067"/>
                          </a:cubicBezTo>
                          <a:cubicBezTo>
                            <a:pt x="177853" y="30045"/>
                            <a:pt x="147809" y="22533"/>
                            <a:pt x="117764" y="22533"/>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13" name="Freeform: Shape 312">
                    <a:extLst>
                      <a:ext uri="{FF2B5EF4-FFF2-40B4-BE49-F238E27FC236}">
                        <a16:creationId xmlns:a16="http://schemas.microsoft.com/office/drawing/2014/main" id="{1D00ED24-8362-40B7-9749-F95EBE306D57}"/>
                      </a:ext>
                    </a:extLst>
                  </p:cNvPr>
                  <p:cNvSpPr/>
                  <p:nvPr/>
                </p:nvSpPr>
                <p:spPr>
                  <a:xfrm>
                    <a:off x="8280218" y="4287229"/>
                    <a:ext cx="197913" cy="184492"/>
                  </a:xfrm>
                  <a:custGeom>
                    <a:avLst/>
                    <a:gdLst>
                      <a:gd name="connsiteX0" fmla="*/ 180268 w 197913"/>
                      <a:gd name="connsiteY0" fmla="*/ 0 h 184492"/>
                      <a:gd name="connsiteX1" fmla="*/ 0 w 197913"/>
                      <a:gd name="connsiteY1" fmla="*/ 165245 h 184492"/>
                      <a:gd name="connsiteX2" fmla="*/ 7511 w 197913"/>
                      <a:gd name="connsiteY2" fmla="*/ 165245 h 184492"/>
                      <a:gd name="connsiteX3" fmla="*/ 195290 w 197913"/>
                      <a:gd name="connsiteY3" fmla="*/ 45067 h 184492"/>
                      <a:gd name="connsiteX4" fmla="*/ 180268 w 197913"/>
                      <a:gd name="connsiteY4" fmla="*/ 0 h 184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13" h="184492">
                        <a:moveTo>
                          <a:pt x="180268" y="0"/>
                        </a:moveTo>
                        <a:cubicBezTo>
                          <a:pt x="105156" y="22534"/>
                          <a:pt x="45067" y="90134"/>
                          <a:pt x="0" y="165245"/>
                        </a:cubicBezTo>
                        <a:cubicBezTo>
                          <a:pt x="0" y="165245"/>
                          <a:pt x="0" y="165245"/>
                          <a:pt x="7511" y="165245"/>
                        </a:cubicBezTo>
                        <a:cubicBezTo>
                          <a:pt x="90134" y="217823"/>
                          <a:pt x="217823" y="157734"/>
                          <a:pt x="195290" y="45067"/>
                        </a:cubicBezTo>
                        <a:cubicBezTo>
                          <a:pt x="195290" y="37556"/>
                          <a:pt x="187779" y="22534"/>
                          <a:pt x="180268" y="0"/>
                        </a:cubicBezTo>
                        <a:close/>
                      </a:path>
                    </a:pathLst>
                  </a:custGeom>
                  <a:solidFill>
                    <a:srgbClr val="831814">
                      <a:alpha val="3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4" name="Freeform: Shape 313">
                    <a:extLst>
                      <a:ext uri="{FF2B5EF4-FFF2-40B4-BE49-F238E27FC236}">
                        <a16:creationId xmlns:a16="http://schemas.microsoft.com/office/drawing/2014/main" id="{CA9EDCF4-92B5-4AB0-B4A4-267538035350}"/>
                      </a:ext>
                    </a:extLst>
                  </p:cNvPr>
                  <p:cNvSpPr/>
                  <p:nvPr/>
                </p:nvSpPr>
                <p:spPr>
                  <a:xfrm>
                    <a:off x="8281228" y="4177009"/>
                    <a:ext cx="179257" cy="134707"/>
                  </a:xfrm>
                  <a:custGeom>
                    <a:avLst/>
                    <a:gdLst>
                      <a:gd name="connsiteX0" fmla="*/ 66590 w 179257"/>
                      <a:gd name="connsiteY0" fmla="*/ 132754 h 134707"/>
                      <a:gd name="connsiteX1" fmla="*/ 179257 w 179257"/>
                      <a:gd name="connsiteY1" fmla="*/ 102709 h 134707"/>
                      <a:gd name="connsiteX2" fmla="*/ 126679 w 179257"/>
                      <a:gd name="connsiteY2" fmla="*/ 27598 h 134707"/>
                      <a:gd name="connsiteX3" fmla="*/ 6501 w 179257"/>
                      <a:gd name="connsiteY3" fmla="*/ 20087 h 134707"/>
                      <a:gd name="connsiteX4" fmla="*/ 66590 w 179257"/>
                      <a:gd name="connsiteY4" fmla="*/ 132754 h 134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257" h="134707">
                        <a:moveTo>
                          <a:pt x="66590" y="132754"/>
                        </a:moveTo>
                        <a:cubicBezTo>
                          <a:pt x="111657" y="140265"/>
                          <a:pt x="149213" y="125242"/>
                          <a:pt x="179257" y="102709"/>
                        </a:cubicBezTo>
                        <a:cubicBezTo>
                          <a:pt x="164235" y="72664"/>
                          <a:pt x="149213" y="50131"/>
                          <a:pt x="126679" y="27598"/>
                        </a:cubicBezTo>
                        <a:cubicBezTo>
                          <a:pt x="96635" y="5064"/>
                          <a:pt x="36546" y="-17469"/>
                          <a:pt x="6501" y="20087"/>
                        </a:cubicBezTo>
                        <a:cubicBezTo>
                          <a:pt x="-8521" y="57642"/>
                          <a:pt x="-1010" y="117731"/>
                          <a:pt x="66590" y="132754"/>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5" name="Freeform: Shape 314">
                    <a:extLst>
                      <a:ext uri="{FF2B5EF4-FFF2-40B4-BE49-F238E27FC236}">
                        <a16:creationId xmlns:a16="http://schemas.microsoft.com/office/drawing/2014/main" id="{89F89BD7-7443-4474-898D-B3D115C21C54}"/>
                      </a:ext>
                    </a:extLst>
                  </p:cNvPr>
                  <p:cNvSpPr/>
                  <p:nvPr/>
                </p:nvSpPr>
                <p:spPr>
                  <a:xfrm>
                    <a:off x="8280218" y="4169498"/>
                    <a:ext cx="172756" cy="125242"/>
                  </a:xfrm>
                  <a:custGeom>
                    <a:avLst/>
                    <a:gdLst>
                      <a:gd name="connsiteX0" fmla="*/ 52578 w 172756"/>
                      <a:gd name="connsiteY0" fmla="*/ 57642 h 125242"/>
                      <a:gd name="connsiteX1" fmla="*/ 150223 w 172756"/>
                      <a:gd name="connsiteY1" fmla="*/ 125243 h 125242"/>
                      <a:gd name="connsiteX2" fmla="*/ 172756 w 172756"/>
                      <a:gd name="connsiteY2" fmla="*/ 102709 h 125242"/>
                      <a:gd name="connsiteX3" fmla="*/ 120178 w 172756"/>
                      <a:gd name="connsiteY3" fmla="*/ 27598 h 125242"/>
                      <a:gd name="connsiteX4" fmla="*/ 0 w 172756"/>
                      <a:gd name="connsiteY4" fmla="*/ 20087 h 125242"/>
                      <a:gd name="connsiteX5" fmla="*/ 0 w 172756"/>
                      <a:gd name="connsiteY5" fmla="*/ 65154 h 125242"/>
                      <a:gd name="connsiteX6" fmla="*/ 52578 w 172756"/>
                      <a:gd name="connsiteY6" fmla="*/ 57642 h 12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56" h="125242">
                        <a:moveTo>
                          <a:pt x="52578" y="57642"/>
                        </a:moveTo>
                        <a:cubicBezTo>
                          <a:pt x="90134" y="65154"/>
                          <a:pt x="127689" y="95198"/>
                          <a:pt x="150223" y="125243"/>
                        </a:cubicBezTo>
                        <a:cubicBezTo>
                          <a:pt x="157734" y="117731"/>
                          <a:pt x="165245" y="110220"/>
                          <a:pt x="172756" y="102709"/>
                        </a:cubicBezTo>
                        <a:cubicBezTo>
                          <a:pt x="157734" y="72665"/>
                          <a:pt x="142712" y="50131"/>
                          <a:pt x="120178" y="27598"/>
                        </a:cubicBezTo>
                        <a:cubicBezTo>
                          <a:pt x="90134" y="5064"/>
                          <a:pt x="30045" y="-17469"/>
                          <a:pt x="0" y="20087"/>
                        </a:cubicBezTo>
                        <a:cubicBezTo>
                          <a:pt x="0" y="35109"/>
                          <a:pt x="0" y="50131"/>
                          <a:pt x="0" y="65154"/>
                        </a:cubicBezTo>
                        <a:cubicBezTo>
                          <a:pt x="7511" y="57642"/>
                          <a:pt x="30045" y="50131"/>
                          <a:pt x="52578" y="57642"/>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6" name="Freeform: Shape 315">
                    <a:extLst>
                      <a:ext uri="{FF2B5EF4-FFF2-40B4-BE49-F238E27FC236}">
                        <a16:creationId xmlns:a16="http://schemas.microsoft.com/office/drawing/2014/main" id="{5A1B90A6-45B4-4777-BF18-7D07DA1B07CB}"/>
                      </a:ext>
                    </a:extLst>
                  </p:cNvPr>
                  <p:cNvSpPr/>
                  <p:nvPr/>
                </p:nvSpPr>
                <p:spPr>
                  <a:xfrm>
                    <a:off x="8355330" y="4419963"/>
                    <a:ext cx="112667" cy="55044"/>
                  </a:xfrm>
                  <a:custGeom>
                    <a:avLst/>
                    <a:gdLst>
                      <a:gd name="connsiteX0" fmla="*/ 0 w 112667"/>
                      <a:gd name="connsiteY0" fmla="*/ 55045 h 55044"/>
                      <a:gd name="connsiteX1" fmla="*/ 112667 w 112667"/>
                      <a:gd name="connsiteY1" fmla="*/ 2467 h 55044"/>
                      <a:gd name="connsiteX2" fmla="*/ 0 w 112667"/>
                      <a:gd name="connsiteY2" fmla="*/ 55045 h 55044"/>
                    </a:gdLst>
                    <a:ahLst/>
                    <a:cxnLst>
                      <a:cxn ang="0">
                        <a:pos x="connsiteX0" y="connsiteY0"/>
                      </a:cxn>
                      <a:cxn ang="0">
                        <a:pos x="connsiteX1" y="connsiteY1"/>
                      </a:cxn>
                      <a:cxn ang="0">
                        <a:pos x="connsiteX2" y="connsiteY2"/>
                      </a:cxn>
                    </a:cxnLst>
                    <a:rect l="l" t="t" r="r" b="b"/>
                    <a:pathLst>
                      <a:path w="112667" h="55044">
                        <a:moveTo>
                          <a:pt x="0" y="55045"/>
                        </a:moveTo>
                        <a:cubicBezTo>
                          <a:pt x="45067" y="55045"/>
                          <a:pt x="82622" y="32511"/>
                          <a:pt x="112667" y="2467"/>
                        </a:cubicBezTo>
                        <a:cubicBezTo>
                          <a:pt x="67600" y="-5044"/>
                          <a:pt x="22533" y="2467"/>
                          <a:pt x="0" y="55045"/>
                        </a:cubicBezTo>
                        <a:close/>
                      </a:path>
                    </a:pathLst>
                  </a:custGeom>
                  <a:solidFill>
                    <a:srgbClr val="F18C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7" name="Freeform: Shape 316">
                    <a:extLst>
                      <a:ext uri="{FF2B5EF4-FFF2-40B4-BE49-F238E27FC236}">
                        <a16:creationId xmlns:a16="http://schemas.microsoft.com/office/drawing/2014/main" id="{E2029F5D-80AD-4F9F-A8DC-16F82357458F}"/>
                      </a:ext>
                    </a:extLst>
                  </p:cNvPr>
                  <p:cNvSpPr/>
                  <p:nvPr/>
                </p:nvSpPr>
                <p:spPr>
                  <a:xfrm>
                    <a:off x="8362841" y="4422430"/>
                    <a:ext cx="97645" cy="60089"/>
                  </a:xfrm>
                  <a:custGeom>
                    <a:avLst/>
                    <a:gdLst>
                      <a:gd name="connsiteX0" fmla="*/ 82623 w 97645"/>
                      <a:gd name="connsiteY0" fmla="*/ 0 h 60089"/>
                      <a:gd name="connsiteX1" fmla="*/ 60089 w 97645"/>
                      <a:gd name="connsiteY1" fmla="*/ 22533 h 60089"/>
                      <a:gd name="connsiteX2" fmla="*/ 0 w 97645"/>
                      <a:gd name="connsiteY2" fmla="*/ 60089 h 60089"/>
                      <a:gd name="connsiteX3" fmla="*/ 97645 w 97645"/>
                      <a:gd name="connsiteY3" fmla="*/ 7511 h 60089"/>
                      <a:gd name="connsiteX4" fmla="*/ 82623 w 97645"/>
                      <a:gd name="connsiteY4" fmla="*/ 0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5" h="60089">
                        <a:moveTo>
                          <a:pt x="82623" y="0"/>
                        </a:moveTo>
                        <a:cubicBezTo>
                          <a:pt x="75111" y="7511"/>
                          <a:pt x="67600" y="15022"/>
                          <a:pt x="60089" y="22533"/>
                        </a:cubicBezTo>
                        <a:cubicBezTo>
                          <a:pt x="45067" y="37556"/>
                          <a:pt x="22534" y="52578"/>
                          <a:pt x="0" y="60089"/>
                        </a:cubicBezTo>
                        <a:cubicBezTo>
                          <a:pt x="37556" y="60089"/>
                          <a:pt x="75111" y="37556"/>
                          <a:pt x="97645" y="7511"/>
                        </a:cubicBezTo>
                        <a:cubicBezTo>
                          <a:pt x="97645" y="0"/>
                          <a:pt x="90134" y="0"/>
                          <a:pt x="82623" y="0"/>
                        </a:cubicBezTo>
                        <a:close/>
                      </a:path>
                    </a:pathLst>
                  </a:custGeom>
                  <a:solidFill>
                    <a:srgbClr val="EC6267">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grpSp>
          <p:nvGrpSpPr>
            <p:cNvPr id="285" name="Graphic 2">
              <a:extLst>
                <a:ext uri="{FF2B5EF4-FFF2-40B4-BE49-F238E27FC236}">
                  <a16:creationId xmlns:a16="http://schemas.microsoft.com/office/drawing/2014/main" id="{DAAD29F3-9095-43A6-B596-BA500FB75F7D}"/>
                </a:ext>
              </a:extLst>
            </p:cNvPr>
            <p:cNvGrpSpPr/>
            <p:nvPr/>
          </p:nvGrpSpPr>
          <p:grpSpPr>
            <a:xfrm>
              <a:off x="15603743" y="6103719"/>
              <a:ext cx="2662819" cy="3515181"/>
              <a:chOff x="7333814" y="3217536"/>
              <a:chExt cx="3267347" cy="4227711"/>
            </a:xfrm>
            <a:solidFill>
              <a:srgbClr val="FFFFFF">
                <a:alpha val="50000"/>
              </a:srgbClr>
            </a:solidFill>
          </p:grpSpPr>
          <p:sp>
            <p:nvSpPr>
              <p:cNvPr id="293" name="Freeform: Shape 292">
                <a:extLst>
                  <a:ext uri="{FF2B5EF4-FFF2-40B4-BE49-F238E27FC236}">
                    <a16:creationId xmlns:a16="http://schemas.microsoft.com/office/drawing/2014/main" id="{E18026B4-C163-45B2-823A-2BB2B413EEC8}"/>
                  </a:ext>
                </a:extLst>
              </p:cNvPr>
              <p:cNvSpPr/>
              <p:nvPr/>
            </p:nvSpPr>
            <p:spPr>
              <a:xfrm>
                <a:off x="9594668" y="6795951"/>
                <a:ext cx="378668" cy="578357"/>
              </a:xfrm>
              <a:custGeom>
                <a:avLst/>
                <a:gdLst>
                  <a:gd name="connsiteX0" fmla="*/ 375557 w 378668"/>
                  <a:gd name="connsiteY0" fmla="*/ 570847 h 578357"/>
                  <a:gd name="connsiteX1" fmla="*/ 172757 w 378668"/>
                  <a:gd name="connsiteY1" fmla="*/ 315468 h 578357"/>
                  <a:gd name="connsiteX2" fmla="*/ 7511 w 378668"/>
                  <a:gd name="connsiteY2" fmla="*/ 0 h 578357"/>
                  <a:gd name="connsiteX3" fmla="*/ 0 w 378668"/>
                  <a:gd name="connsiteY3" fmla="*/ 0 h 578357"/>
                  <a:gd name="connsiteX4" fmla="*/ 368046 w 378668"/>
                  <a:gd name="connsiteY4" fmla="*/ 578358 h 578357"/>
                  <a:gd name="connsiteX5" fmla="*/ 375557 w 378668"/>
                  <a:gd name="connsiteY5" fmla="*/ 570847 h 57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68" h="578357">
                    <a:moveTo>
                      <a:pt x="375557" y="570847"/>
                    </a:moveTo>
                    <a:cubicBezTo>
                      <a:pt x="307957" y="488224"/>
                      <a:pt x="240356" y="405602"/>
                      <a:pt x="172757" y="315468"/>
                    </a:cubicBezTo>
                    <a:cubicBezTo>
                      <a:pt x="105156" y="217823"/>
                      <a:pt x="60089" y="105156"/>
                      <a:pt x="7511" y="0"/>
                    </a:cubicBezTo>
                    <a:cubicBezTo>
                      <a:pt x="7511" y="0"/>
                      <a:pt x="0" y="0"/>
                      <a:pt x="0" y="0"/>
                    </a:cubicBezTo>
                    <a:cubicBezTo>
                      <a:pt x="90133" y="210312"/>
                      <a:pt x="187779" y="428135"/>
                      <a:pt x="368046" y="578358"/>
                    </a:cubicBezTo>
                    <a:cubicBezTo>
                      <a:pt x="375557" y="578358"/>
                      <a:pt x="383068" y="578358"/>
                      <a:pt x="375557" y="570847"/>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4" name="Freeform: Shape 293">
                <a:extLst>
                  <a:ext uri="{FF2B5EF4-FFF2-40B4-BE49-F238E27FC236}">
                    <a16:creationId xmlns:a16="http://schemas.microsoft.com/office/drawing/2014/main" id="{7DBB0ED5-6D3A-4D86-BC74-C50EF6E2C5A5}"/>
                  </a:ext>
                </a:extLst>
              </p:cNvPr>
              <p:cNvSpPr/>
              <p:nvPr/>
            </p:nvSpPr>
            <p:spPr>
              <a:xfrm>
                <a:off x="8663286" y="6670139"/>
                <a:ext cx="52578" cy="775107"/>
              </a:xfrm>
              <a:custGeom>
                <a:avLst/>
                <a:gdLst>
                  <a:gd name="connsiteX0" fmla="*/ 22534 w 52578"/>
                  <a:gd name="connsiteY0" fmla="*/ 599014 h 775107"/>
                  <a:gd name="connsiteX1" fmla="*/ 15022 w 52578"/>
                  <a:gd name="connsiteY1" fmla="*/ 403723 h 775107"/>
                  <a:gd name="connsiteX2" fmla="*/ 22534 w 52578"/>
                  <a:gd name="connsiteY2" fmla="*/ 193412 h 775107"/>
                  <a:gd name="connsiteX3" fmla="*/ 37556 w 52578"/>
                  <a:gd name="connsiteY3" fmla="*/ 5633 h 775107"/>
                  <a:gd name="connsiteX4" fmla="*/ 30045 w 52578"/>
                  <a:gd name="connsiteY4" fmla="*/ 5633 h 775107"/>
                  <a:gd name="connsiteX5" fmla="*/ 7511 w 52578"/>
                  <a:gd name="connsiteY5" fmla="*/ 193412 h 775107"/>
                  <a:gd name="connsiteX6" fmla="*/ 0 w 52578"/>
                  <a:gd name="connsiteY6" fmla="*/ 388701 h 775107"/>
                  <a:gd name="connsiteX7" fmla="*/ 45067 w 52578"/>
                  <a:gd name="connsiteY7" fmla="*/ 771770 h 775107"/>
                  <a:gd name="connsiteX8" fmla="*/ 52578 w 52578"/>
                  <a:gd name="connsiteY8" fmla="*/ 771770 h 775107"/>
                  <a:gd name="connsiteX9" fmla="*/ 22534 w 52578"/>
                  <a:gd name="connsiteY9" fmla="*/ 599014 h 775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78" h="775107">
                    <a:moveTo>
                      <a:pt x="22534" y="599014"/>
                    </a:moveTo>
                    <a:cubicBezTo>
                      <a:pt x="15022" y="531413"/>
                      <a:pt x="15022" y="471324"/>
                      <a:pt x="15022" y="403723"/>
                    </a:cubicBezTo>
                    <a:cubicBezTo>
                      <a:pt x="15022" y="336124"/>
                      <a:pt x="15022" y="268523"/>
                      <a:pt x="22534" y="193412"/>
                    </a:cubicBezTo>
                    <a:cubicBezTo>
                      <a:pt x="30045" y="133322"/>
                      <a:pt x="30045" y="65722"/>
                      <a:pt x="37556" y="5633"/>
                    </a:cubicBezTo>
                    <a:cubicBezTo>
                      <a:pt x="37556" y="-1878"/>
                      <a:pt x="30045" y="-1878"/>
                      <a:pt x="30045" y="5633"/>
                    </a:cubicBezTo>
                    <a:cubicBezTo>
                      <a:pt x="15022" y="65722"/>
                      <a:pt x="15022" y="133322"/>
                      <a:pt x="7511" y="193412"/>
                    </a:cubicBezTo>
                    <a:cubicBezTo>
                      <a:pt x="0" y="261012"/>
                      <a:pt x="0" y="321101"/>
                      <a:pt x="0" y="388701"/>
                    </a:cubicBezTo>
                    <a:cubicBezTo>
                      <a:pt x="0" y="516391"/>
                      <a:pt x="0" y="651591"/>
                      <a:pt x="45067" y="771770"/>
                    </a:cubicBezTo>
                    <a:cubicBezTo>
                      <a:pt x="45067" y="779281"/>
                      <a:pt x="52578" y="771770"/>
                      <a:pt x="52578" y="771770"/>
                    </a:cubicBezTo>
                    <a:cubicBezTo>
                      <a:pt x="37556" y="711681"/>
                      <a:pt x="22534" y="659102"/>
                      <a:pt x="22534" y="599014"/>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5" name="Freeform: Shape 294">
                <a:extLst>
                  <a:ext uri="{FF2B5EF4-FFF2-40B4-BE49-F238E27FC236}">
                    <a16:creationId xmlns:a16="http://schemas.microsoft.com/office/drawing/2014/main" id="{A73C16A4-F2EE-4A86-8B64-46F1818CD411}"/>
                  </a:ext>
                </a:extLst>
              </p:cNvPr>
              <p:cNvSpPr/>
              <p:nvPr/>
            </p:nvSpPr>
            <p:spPr>
              <a:xfrm>
                <a:off x="10327422" y="5714346"/>
                <a:ext cx="273739" cy="270401"/>
              </a:xfrm>
              <a:custGeom>
                <a:avLst/>
                <a:gdLst>
                  <a:gd name="connsiteX0" fmla="*/ 153561 w 273739"/>
                  <a:gd name="connsiteY0" fmla="*/ 105156 h 270401"/>
                  <a:gd name="connsiteX1" fmla="*/ 3338 w 273739"/>
                  <a:gd name="connsiteY1" fmla="*/ 0 h 270401"/>
                  <a:gd name="connsiteX2" fmla="*/ 3338 w 273739"/>
                  <a:gd name="connsiteY2" fmla="*/ 7511 h 270401"/>
                  <a:gd name="connsiteX3" fmla="*/ 70938 w 273739"/>
                  <a:gd name="connsiteY3" fmla="*/ 45067 h 270401"/>
                  <a:gd name="connsiteX4" fmla="*/ 138539 w 273739"/>
                  <a:gd name="connsiteY4" fmla="*/ 112667 h 270401"/>
                  <a:gd name="connsiteX5" fmla="*/ 266229 w 273739"/>
                  <a:gd name="connsiteY5" fmla="*/ 270401 h 270401"/>
                  <a:gd name="connsiteX6" fmla="*/ 273740 w 273739"/>
                  <a:gd name="connsiteY6" fmla="*/ 270401 h 270401"/>
                  <a:gd name="connsiteX7" fmla="*/ 153561 w 273739"/>
                  <a:gd name="connsiteY7" fmla="*/ 105156 h 27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739" h="270401">
                    <a:moveTo>
                      <a:pt x="153561" y="105156"/>
                    </a:moveTo>
                    <a:cubicBezTo>
                      <a:pt x="108494" y="52578"/>
                      <a:pt x="63427" y="15022"/>
                      <a:pt x="3338" y="0"/>
                    </a:cubicBezTo>
                    <a:cubicBezTo>
                      <a:pt x="3338" y="0"/>
                      <a:pt x="-4173" y="0"/>
                      <a:pt x="3338" y="7511"/>
                    </a:cubicBezTo>
                    <a:cubicBezTo>
                      <a:pt x="25872" y="22534"/>
                      <a:pt x="48405" y="30045"/>
                      <a:pt x="70938" y="45067"/>
                    </a:cubicBezTo>
                    <a:cubicBezTo>
                      <a:pt x="93472" y="60089"/>
                      <a:pt x="116006" y="90134"/>
                      <a:pt x="138539" y="112667"/>
                    </a:cubicBezTo>
                    <a:cubicBezTo>
                      <a:pt x="183605" y="165245"/>
                      <a:pt x="221161" y="217823"/>
                      <a:pt x="266229" y="270401"/>
                    </a:cubicBezTo>
                    <a:cubicBezTo>
                      <a:pt x="266229" y="270401"/>
                      <a:pt x="273740" y="270401"/>
                      <a:pt x="273740" y="270401"/>
                    </a:cubicBezTo>
                    <a:cubicBezTo>
                      <a:pt x="243695" y="202801"/>
                      <a:pt x="198628" y="150223"/>
                      <a:pt x="153561" y="105156"/>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6" name="Freeform: Shape 295">
                <a:extLst>
                  <a:ext uri="{FF2B5EF4-FFF2-40B4-BE49-F238E27FC236}">
                    <a16:creationId xmlns:a16="http://schemas.microsoft.com/office/drawing/2014/main" id="{B27122D1-D4BD-482D-902D-199C5429E204}"/>
                  </a:ext>
                </a:extLst>
              </p:cNvPr>
              <p:cNvSpPr/>
              <p:nvPr/>
            </p:nvSpPr>
            <p:spPr>
              <a:xfrm>
                <a:off x="10402533" y="5864569"/>
                <a:ext cx="146049" cy="247867"/>
              </a:xfrm>
              <a:custGeom>
                <a:avLst/>
                <a:gdLst>
                  <a:gd name="connsiteX0" fmla="*/ 3338 w 146049"/>
                  <a:gd name="connsiteY0" fmla="*/ 0 h 247867"/>
                  <a:gd name="connsiteX1" fmla="*/ 3338 w 146049"/>
                  <a:gd name="connsiteY1" fmla="*/ 0 h 247867"/>
                  <a:gd name="connsiteX2" fmla="*/ 138539 w 146049"/>
                  <a:gd name="connsiteY2" fmla="*/ 247868 h 247867"/>
                  <a:gd name="connsiteX3" fmla="*/ 146050 w 146049"/>
                  <a:gd name="connsiteY3" fmla="*/ 247868 h 247867"/>
                  <a:gd name="connsiteX4" fmla="*/ 3338 w 146049"/>
                  <a:gd name="connsiteY4" fmla="*/ 0 h 247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49" h="247867">
                    <a:moveTo>
                      <a:pt x="3338" y="0"/>
                    </a:moveTo>
                    <a:cubicBezTo>
                      <a:pt x="3338" y="0"/>
                      <a:pt x="-4173" y="0"/>
                      <a:pt x="3338" y="0"/>
                    </a:cubicBezTo>
                    <a:cubicBezTo>
                      <a:pt x="55916" y="82623"/>
                      <a:pt x="93472" y="165245"/>
                      <a:pt x="138539" y="247868"/>
                    </a:cubicBezTo>
                    <a:cubicBezTo>
                      <a:pt x="138539" y="247868"/>
                      <a:pt x="146050" y="247868"/>
                      <a:pt x="146050" y="247868"/>
                    </a:cubicBezTo>
                    <a:cubicBezTo>
                      <a:pt x="116006" y="157734"/>
                      <a:pt x="63427" y="75111"/>
                      <a:pt x="3338"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7" name="Freeform: Shape 296">
                <a:extLst>
                  <a:ext uri="{FF2B5EF4-FFF2-40B4-BE49-F238E27FC236}">
                    <a16:creationId xmlns:a16="http://schemas.microsoft.com/office/drawing/2014/main" id="{B656064A-AA6C-41F9-B26E-85AEB946D220}"/>
                  </a:ext>
                </a:extLst>
              </p:cNvPr>
              <p:cNvSpPr/>
              <p:nvPr/>
            </p:nvSpPr>
            <p:spPr>
              <a:xfrm>
                <a:off x="10289866" y="5928831"/>
                <a:ext cx="116005" cy="239294"/>
              </a:xfrm>
              <a:custGeom>
                <a:avLst/>
                <a:gdLst>
                  <a:gd name="connsiteX0" fmla="*/ 3338 w 116005"/>
                  <a:gd name="connsiteY0" fmla="*/ 3338 h 239294"/>
                  <a:gd name="connsiteX1" fmla="*/ 3338 w 116005"/>
                  <a:gd name="connsiteY1" fmla="*/ 3338 h 239294"/>
                  <a:gd name="connsiteX2" fmla="*/ 108494 w 116005"/>
                  <a:gd name="connsiteY2" fmla="*/ 236184 h 239294"/>
                  <a:gd name="connsiteX3" fmla="*/ 116006 w 116005"/>
                  <a:gd name="connsiteY3" fmla="*/ 228673 h 239294"/>
                  <a:gd name="connsiteX4" fmla="*/ 3338 w 116005"/>
                  <a:gd name="connsiteY4" fmla="*/ 3338 h 239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05" h="239294">
                    <a:moveTo>
                      <a:pt x="3338" y="3338"/>
                    </a:moveTo>
                    <a:cubicBezTo>
                      <a:pt x="3338" y="-4173"/>
                      <a:pt x="-4173" y="3338"/>
                      <a:pt x="3338" y="3338"/>
                    </a:cubicBezTo>
                    <a:cubicBezTo>
                      <a:pt x="25872" y="85961"/>
                      <a:pt x="70938" y="161072"/>
                      <a:pt x="108494" y="236184"/>
                    </a:cubicBezTo>
                    <a:cubicBezTo>
                      <a:pt x="108494" y="243695"/>
                      <a:pt x="116006" y="236184"/>
                      <a:pt x="116006" y="228673"/>
                    </a:cubicBezTo>
                    <a:cubicBezTo>
                      <a:pt x="100983" y="146050"/>
                      <a:pt x="40894" y="70939"/>
                      <a:pt x="3338" y="3338"/>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8" name="Freeform: Shape 297">
                <a:extLst>
                  <a:ext uri="{FF2B5EF4-FFF2-40B4-BE49-F238E27FC236}">
                    <a16:creationId xmlns:a16="http://schemas.microsoft.com/office/drawing/2014/main" id="{64A1E558-342C-4A56-AECD-5FD92694010B}"/>
                  </a:ext>
                </a:extLst>
              </p:cNvPr>
              <p:cNvSpPr/>
              <p:nvPr/>
            </p:nvSpPr>
            <p:spPr>
              <a:xfrm>
                <a:off x="10188048" y="5954703"/>
                <a:ext cx="138835" cy="298568"/>
              </a:xfrm>
              <a:custGeom>
                <a:avLst/>
                <a:gdLst>
                  <a:gd name="connsiteX0" fmla="*/ 112667 w 138835"/>
                  <a:gd name="connsiteY0" fmla="*/ 172756 h 298568"/>
                  <a:gd name="connsiteX1" fmla="*/ 7511 w 138835"/>
                  <a:gd name="connsiteY1" fmla="*/ 0 h 298568"/>
                  <a:gd name="connsiteX2" fmla="*/ 0 w 138835"/>
                  <a:gd name="connsiteY2" fmla="*/ 0 h 298568"/>
                  <a:gd name="connsiteX3" fmla="*/ 75111 w 138835"/>
                  <a:gd name="connsiteY3" fmla="*/ 127689 h 298568"/>
                  <a:gd name="connsiteX4" fmla="*/ 120178 w 138835"/>
                  <a:gd name="connsiteY4" fmla="*/ 292934 h 298568"/>
                  <a:gd name="connsiteX5" fmla="*/ 127689 w 138835"/>
                  <a:gd name="connsiteY5" fmla="*/ 292934 h 298568"/>
                  <a:gd name="connsiteX6" fmla="*/ 112667 w 138835"/>
                  <a:gd name="connsiteY6" fmla="*/ 172756 h 29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35" h="298568">
                    <a:moveTo>
                      <a:pt x="112667" y="172756"/>
                    </a:moveTo>
                    <a:cubicBezTo>
                      <a:pt x="82622" y="112667"/>
                      <a:pt x="52578" y="52578"/>
                      <a:pt x="7511" y="0"/>
                    </a:cubicBezTo>
                    <a:cubicBezTo>
                      <a:pt x="7511" y="0"/>
                      <a:pt x="0" y="0"/>
                      <a:pt x="0" y="0"/>
                    </a:cubicBezTo>
                    <a:cubicBezTo>
                      <a:pt x="30045" y="37556"/>
                      <a:pt x="52578" y="82623"/>
                      <a:pt x="75111" y="127689"/>
                    </a:cubicBezTo>
                    <a:cubicBezTo>
                      <a:pt x="105156" y="180268"/>
                      <a:pt x="135200" y="232846"/>
                      <a:pt x="120178" y="292934"/>
                    </a:cubicBezTo>
                    <a:cubicBezTo>
                      <a:pt x="120178" y="300446"/>
                      <a:pt x="127689" y="300446"/>
                      <a:pt x="127689" y="292934"/>
                    </a:cubicBezTo>
                    <a:cubicBezTo>
                      <a:pt x="150223" y="262890"/>
                      <a:pt x="135200" y="217823"/>
                      <a:pt x="112667" y="172756"/>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9" name="Freeform: Shape 298">
                <a:extLst>
                  <a:ext uri="{FF2B5EF4-FFF2-40B4-BE49-F238E27FC236}">
                    <a16:creationId xmlns:a16="http://schemas.microsoft.com/office/drawing/2014/main" id="{F13C8922-8DA1-41C9-B275-FF9CEF6F6362}"/>
                  </a:ext>
                </a:extLst>
              </p:cNvPr>
              <p:cNvSpPr/>
              <p:nvPr/>
            </p:nvSpPr>
            <p:spPr>
              <a:xfrm>
                <a:off x="7548980" y="5481501"/>
                <a:ext cx="152879" cy="291056"/>
              </a:xfrm>
              <a:custGeom>
                <a:avLst/>
                <a:gdLst>
                  <a:gd name="connsiteX0" fmla="*/ 152880 w 152879"/>
                  <a:gd name="connsiteY0" fmla="*/ 0 h 291056"/>
                  <a:gd name="connsiteX1" fmla="*/ 152880 w 152879"/>
                  <a:gd name="connsiteY1" fmla="*/ 0 h 291056"/>
                  <a:gd name="connsiteX2" fmla="*/ 62746 w 152879"/>
                  <a:gd name="connsiteY2" fmla="*/ 180268 h 291056"/>
                  <a:gd name="connsiteX3" fmla="*/ 2657 w 152879"/>
                  <a:gd name="connsiteY3" fmla="*/ 285423 h 291056"/>
                  <a:gd name="connsiteX4" fmla="*/ 17679 w 152879"/>
                  <a:gd name="connsiteY4" fmla="*/ 285423 h 291056"/>
                  <a:gd name="connsiteX5" fmla="*/ 70257 w 152879"/>
                  <a:gd name="connsiteY5" fmla="*/ 202801 h 291056"/>
                  <a:gd name="connsiteX6" fmla="*/ 115324 w 152879"/>
                  <a:gd name="connsiteY6" fmla="*/ 142712 h 291056"/>
                  <a:gd name="connsiteX7" fmla="*/ 152880 w 152879"/>
                  <a:gd name="connsiteY7" fmla="*/ 0 h 29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879" h="291056">
                    <a:moveTo>
                      <a:pt x="152880" y="0"/>
                    </a:moveTo>
                    <a:cubicBezTo>
                      <a:pt x="152880" y="0"/>
                      <a:pt x="145369" y="0"/>
                      <a:pt x="152880" y="0"/>
                    </a:cubicBezTo>
                    <a:cubicBezTo>
                      <a:pt x="137858" y="67600"/>
                      <a:pt x="115324" y="127689"/>
                      <a:pt x="62746" y="180268"/>
                    </a:cubicBezTo>
                    <a:cubicBezTo>
                      <a:pt x="40213" y="202801"/>
                      <a:pt x="-12365" y="247868"/>
                      <a:pt x="2657" y="285423"/>
                    </a:cubicBezTo>
                    <a:cubicBezTo>
                      <a:pt x="2657" y="292935"/>
                      <a:pt x="17679" y="292935"/>
                      <a:pt x="17679" y="285423"/>
                    </a:cubicBezTo>
                    <a:cubicBezTo>
                      <a:pt x="10168" y="247868"/>
                      <a:pt x="47724" y="225334"/>
                      <a:pt x="70257" y="202801"/>
                    </a:cubicBezTo>
                    <a:cubicBezTo>
                      <a:pt x="85280" y="187779"/>
                      <a:pt x="100302" y="165245"/>
                      <a:pt x="115324" y="142712"/>
                    </a:cubicBezTo>
                    <a:cubicBezTo>
                      <a:pt x="137858" y="97645"/>
                      <a:pt x="152880" y="52578"/>
                      <a:pt x="152880"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0" name="Freeform: Shape 299">
                <a:extLst>
                  <a:ext uri="{FF2B5EF4-FFF2-40B4-BE49-F238E27FC236}">
                    <a16:creationId xmlns:a16="http://schemas.microsoft.com/office/drawing/2014/main" id="{1BBAB91C-F744-46DE-85E7-440D598E39C4}"/>
                  </a:ext>
                </a:extLst>
              </p:cNvPr>
              <p:cNvSpPr/>
              <p:nvPr/>
            </p:nvSpPr>
            <p:spPr>
              <a:xfrm>
                <a:off x="7333814" y="5256191"/>
                <a:ext cx="273739" cy="85936"/>
              </a:xfrm>
              <a:custGeom>
                <a:avLst/>
                <a:gdLst>
                  <a:gd name="connsiteX0" fmla="*/ 270401 w 273739"/>
                  <a:gd name="connsiteY0" fmla="*/ 82598 h 85936"/>
                  <a:gd name="connsiteX1" fmla="*/ 0 w 273739"/>
                  <a:gd name="connsiteY1" fmla="*/ 7487 h 85936"/>
                  <a:gd name="connsiteX2" fmla="*/ 0 w 273739"/>
                  <a:gd name="connsiteY2" fmla="*/ 7487 h 85936"/>
                  <a:gd name="connsiteX3" fmla="*/ 142712 w 273739"/>
                  <a:gd name="connsiteY3" fmla="*/ 30021 h 85936"/>
                  <a:gd name="connsiteX4" fmla="*/ 270401 w 273739"/>
                  <a:gd name="connsiteY4" fmla="*/ 82598 h 85936"/>
                  <a:gd name="connsiteX5" fmla="*/ 270401 w 273739"/>
                  <a:gd name="connsiteY5" fmla="*/ 82598 h 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739" h="85936">
                    <a:moveTo>
                      <a:pt x="270401" y="82598"/>
                    </a:moveTo>
                    <a:cubicBezTo>
                      <a:pt x="187779" y="45043"/>
                      <a:pt x="90133" y="-22557"/>
                      <a:pt x="0" y="7487"/>
                    </a:cubicBezTo>
                    <a:cubicBezTo>
                      <a:pt x="0" y="7487"/>
                      <a:pt x="0" y="14998"/>
                      <a:pt x="0" y="7487"/>
                    </a:cubicBezTo>
                    <a:cubicBezTo>
                      <a:pt x="45067" y="-24"/>
                      <a:pt x="97645" y="14998"/>
                      <a:pt x="142712" y="30021"/>
                    </a:cubicBezTo>
                    <a:cubicBezTo>
                      <a:pt x="187779" y="52554"/>
                      <a:pt x="225334" y="75087"/>
                      <a:pt x="270401" y="82598"/>
                    </a:cubicBezTo>
                    <a:cubicBezTo>
                      <a:pt x="270401" y="90110"/>
                      <a:pt x="277912" y="82598"/>
                      <a:pt x="270401" y="82598"/>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1" name="Freeform: Shape 300">
                <a:extLst>
                  <a:ext uri="{FF2B5EF4-FFF2-40B4-BE49-F238E27FC236}">
                    <a16:creationId xmlns:a16="http://schemas.microsoft.com/office/drawing/2014/main" id="{D68322F6-2D2D-4B5D-B690-3E2881F77532}"/>
                  </a:ext>
                </a:extLst>
              </p:cNvPr>
              <p:cNvSpPr/>
              <p:nvPr/>
            </p:nvSpPr>
            <p:spPr>
              <a:xfrm>
                <a:off x="8663286" y="3277329"/>
                <a:ext cx="157733" cy="71007"/>
              </a:xfrm>
              <a:custGeom>
                <a:avLst/>
                <a:gdLst>
                  <a:gd name="connsiteX0" fmla="*/ 157734 w 157733"/>
                  <a:gd name="connsiteY0" fmla="*/ 55985 h 71007"/>
                  <a:gd name="connsiteX1" fmla="*/ 0 w 157733"/>
                  <a:gd name="connsiteY1" fmla="*/ 10918 h 71007"/>
                  <a:gd name="connsiteX2" fmla="*/ 0 w 157733"/>
                  <a:gd name="connsiteY2" fmla="*/ 18429 h 71007"/>
                  <a:gd name="connsiteX3" fmla="*/ 150223 w 157733"/>
                  <a:gd name="connsiteY3" fmla="*/ 71007 h 71007"/>
                  <a:gd name="connsiteX4" fmla="*/ 157734 w 157733"/>
                  <a:gd name="connsiteY4" fmla="*/ 55985 h 71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733" h="71007">
                    <a:moveTo>
                      <a:pt x="157734" y="55985"/>
                    </a:moveTo>
                    <a:cubicBezTo>
                      <a:pt x="112667" y="18429"/>
                      <a:pt x="52578" y="-19127"/>
                      <a:pt x="0" y="10918"/>
                    </a:cubicBezTo>
                    <a:cubicBezTo>
                      <a:pt x="0" y="10918"/>
                      <a:pt x="0" y="18429"/>
                      <a:pt x="0" y="18429"/>
                    </a:cubicBezTo>
                    <a:cubicBezTo>
                      <a:pt x="52578" y="3407"/>
                      <a:pt x="105156" y="40963"/>
                      <a:pt x="150223" y="71007"/>
                    </a:cubicBezTo>
                    <a:cubicBezTo>
                      <a:pt x="150223" y="71007"/>
                      <a:pt x="157734" y="63496"/>
                      <a:pt x="157734" y="55985"/>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2" name="Freeform: Shape 301">
                <a:extLst>
                  <a:ext uri="{FF2B5EF4-FFF2-40B4-BE49-F238E27FC236}">
                    <a16:creationId xmlns:a16="http://schemas.microsoft.com/office/drawing/2014/main" id="{85FFB1E4-BC5F-4614-8950-6509786956D8}"/>
                  </a:ext>
                </a:extLst>
              </p:cNvPr>
              <p:cNvSpPr/>
              <p:nvPr/>
            </p:nvSpPr>
            <p:spPr>
              <a:xfrm>
                <a:off x="8054884" y="3217536"/>
                <a:ext cx="120178" cy="68134"/>
              </a:xfrm>
              <a:custGeom>
                <a:avLst/>
                <a:gdLst>
                  <a:gd name="connsiteX0" fmla="*/ 120178 w 120178"/>
                  <a:gd name="connsiteY0" fmla="*/ 55689 h 68134"/>
                  <a:gd name="connsiteX1" fmla="*/ 75111 w 120178"/>
                  <a:gd name="connsiteY1" fmla="*/ 3111 h 68134"/>
                  <a:gd name="connsiteX2" fmla="*/ 0 w 120178"/>
                  <a:gd name="connsiteY2" fmla="*/ 10622 h 68134"/>
                  <a:gd name="connsiteX3" fmla="*/ 0 w 120178"/>
                  <a:gd name="connsiteY3" fmla="*/ 18134 h 68134"/>
                  <a:gd name="connsiteX4" fmla="*/ 60089 w 120178"/>
                  <a:gd name="connsiteY4" fmla="*/ 10622 h 68134"/>
                  <a:gd name="connsiteX5" fmla="*/ 105156 w 120178"/>
                  <a:gd name="connsiteY5" fmla="*/ 63200 h 68134"/>
                  <a:gd name="connsiteX6" fmla="*/ 120178 w 120178"/>
                  <a:gd name="connsiteY6" fmla="*/ 55689 h 6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178" h="68134">
                    <a:moveTo>
                      <a:pt x="120178" y="55689"/>
                    </a:moveTo>
                    <a:cubicBezTo>
                      <a:pt x="112667" y="33156"/>
                      <a:pt x="97645" y="10622"/>
                      <a:pt x="75111" y="3111"/>
                    </a:cubicBezTo>
                    <a:cubicBezTo>
                      <a:pt x="52578" y="-4400"/>
                      <a:pt x="22533" y="3111"/>
                      <a:pt x="0" y="10622"/>
                    </a:cubicBezTo>
                    <a:cubicBezTo>
                      <a:pt x="0" y="10622"/>
                      <a:pt x="0" y="18134"/>
                      <a:pt x="0" y="18134"/>
                    </a:cubicBezTo>
                    <a:cubicBezTo>
                      <a:pt x="22533" y="10622"/>
                      <a:pt x="37556" y="10622"/>
                      <a:pt x="60089" y="10622"/>
                    </a:cubicBezTo>
                    <a:cubicBezTo>
                      <a:pt x="82622" y="18134"/>
                      <a:pt x="97645" y="40667"/>
                      <a:pt x="105156" y="63200"/>
                    </a:cubicBezTo>
                    <a:cubicBezTo>
                      <a:pt x="112667" y="70711"/>
                      <a:pt x="120178" y="70711"/>
                      <a:pt x="120178" y="55689"/>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86" name="Graphic 2">
              <a:extLst>
                <a:ext uri="{FF2B5EF4-FFF2-40B4-BE49-F238E27FC236}">
                  <a16:creationId xmlns:a16="http://schemas.microsoft.com/office/drawing/2014/main" id="{5AEFF855-8B47-447B-94DB-7D8D35804562}"/>
                </a:ext>
              </a:extLst>
            </p:cNvPr>
            <p:cNvGrpSpPr/>
            <p:nvPr/>
          </p:nvGrpSpPr>
          <p:grpSpPr>
            <a:xfrm>
              <a:off x="15923587" y="7182046"/>
              <a:ext cx="1987412" cy="1097599"/>
              <a:chOff x="7726271" y="4514441"/>
              <a:chExt cx="2438606" cy="1320083"/>
            </a:xfrm>
            <a:solidFill>
              <a:srgbClr val="FFFFFF">
                <a:alpha val="50000"/>
              </a:srgbClr>
            </a:solidFill>
          </p:grpSpPr>
          <p:sp>
            <p:nvSpPr>
              <p:cNvPr id="287" name="Freeform: Shape 286">
                <a:extLst>
                  <a:ext uri="{FF2B5EF4-FFF2-40B4-BE49-F238E27FC236}">
                    <a16:creationId xmlns:a16="http://schemas.microsoft.com/office/drawing/2014/main" id="{C3830169-6853-4B21-A211-3F1A21779A26}"/>
                  </a:ext>
                </a:extLst>
              </p:cNvPr>
              <p:cNvSpPr/>
              <p:nvPr/>
            </p:nvSpPr>
            <p:spPr>
              <a:xfrm>
                <a:off x="7726271" y="5253406"/>
                <a:ext cx="178389" cy="202983"/>
              </a:xfrm>
              <a:custGeom>
                <a:avLst/>
                <a:gdLst>
                  <a:gd name="connsiteX0" fmla="*/ 5633 w 178389"/>
                  <a:gd name="connsiteY0" fmla="*/ 2760 h 202983"/>
                  <a:gd name="connsiteX1" fmla="*/ 5633 w 178389"/>
                  <a:gd name="connsiteY1" fmla="*/ 2760 h 202983"/>
                  <a:gd name="connsiteX2" fmla="*/ 58212 w 178389"/>
                  <a:gd name="connsiteY2" fmla="*/ 25294 h 202983"/>
                  <a:gd name="connsiteX3" fmla="*/ 110789 w 178389"/>
                  <a:gd name="connsiteY3" fmla="*/ 77872 h 202983"/>
                  <a:gd name="connsiteX4" fmla="*/ 163367 w 178389"/>
                  <a:gd name="connsiteY4" fmla="*/ 198050 h 202983"/>
                  <a:gd name="connsiteX5" fmla="*/ 178390 w 178389"/>
                  <a:gd name="connsiteY5" fmla="*/ 190539 h 202983"/>
                  <a:gd name="connsiteX6" fmla="*/ 5633 w 178389"/>
                  <a:gd name="connsiteY6" fmla="*/ 2760 h 20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389" h="202983">
                    <a:moveTo>
                      <a:pt x="5633" y="2760"/>
                    </a:moveTo>
                    <a:cubicBezTo>
                      <a:pt x="-1878" y="2760"/>
                      <a:pt x="-1878" y="10271"/>
                      <a:pt x="5633" y="2760"/>
                    </a:cubicBezTo>
                    <a:cubicBezTo>
                      <a:pt x="28167" y="10271"/>
                      <a:pt x="43189" y="17783"/>
                      <a:pt x="58212" y="25294"/>
                    </a:cubicBezTo>
                    <a:cubicBezTo>
                      <a:pt x="80745" y="32805"/>
                      <a:pt x="95767" y="55338"/>
                      <a:pt x="110789" y="77872"/>
                    </a:cubicBezTo>
                    <a:cubicBezTo>
                      <a:pt x="140834" y="115427"/>
                      <a:pt x="148345" y="152983"/>
                      <a:pt x="163367" y="198050"/>
                    </a:cubicBezTo>
                    <a:cubicBezTo>
                      <a:pt x="163367" y="205561"/>
                      <a:pt x="178390" y="205561"/>
                      <a:pt x="178390" y="190539"/>
                    </a:cubicBezTo>
                    <a:cubicBezTo>
                      <a:pt x="170879" y="100405"/>
                      <a:pt x="95767" y="-19773"/>
                      <a:pt x="5633" y="276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8" name="Freeform: Shape 287">
                <a:extLst>
                  <a:ext uri="{FF2B5EF4-FFF2-40B4-BE49-F238E27FC236}">
                    <a16:creationId xmlns:a16="http://schemas.microsoft.com/office/drawing/2014/main" id="{27219414-38E4-4EE3-AEE7-7025AC464404}"/>
                  </a:ext>
                </a:extLst>
              </p:cNvPr>
              <p:cNvSpPr/>
              <p:nvPr/>
            </p:nvSpPr>
            <p:spPr>
              <a:xfrm>
                <a:off x="7895103" y="4617720"/>
                <a:ext cx="653638" cy="679113"/>
              </a:xfrm>
              <a:custGeom>
                <a:avLst/>
                <a:gdLst>
                  <a:gd name="connsiteX0" fmla="*/ 648005 w 653638"/>
                  <a:gd name="connsiteY0" fmla="*/ 0 h 679113"/>
                  <a:gd name="connsiteX1" fmla="*/ 355071 w 653638"/>
                  <a:gd name="connsiteY1" fmla="*/ 383068 h 679113"/>
                  <a:gd name="connsiteX2" fmla="*/ 152270 w 653638"/>
                  <a:gd name="connsiteY2" fmla="*/ 525780 h 679113"/>
                  <a:gd name="connsiteX3" fmla="*/ 2047 w 653638"/>
                  <a:gd name="connsiteY3" fmla="*/ 668492 h 679113"/>
                  <a:gd name="connsiteX4" fmla="*/ 17069 w 653638"/>
                  <a:gd name="connsiteY4" fmla="*/ 676003 h 679113"/>
                  <a:gd name="connsiteX5" fmla="*/ 362582 w 653638"/>
                  <a:gd name="connsiteY5" fmla="*/ 413113 h 679113"/>
                  <a:gd name="connsiteX6" fmla="*/ 490271 w 653638"/>
                  <a:gd name="connsiteY6" fmla="*/ 225334 h 679113"/>
                  <a:gd name="connsiteX7" fmla="*/ 550361 w 653638"/>
                  <a:gd name="connsiteY7" fmla="*/ 120178 h 679113"/>
                  <a:gd name="connsiteX8" fmla="*/ 648005 w 653638"/>
                  <a:gd name="connsiteY8" fmla="*/ 0 h 679113"/>
                  <a:gd name="connsiteX9" fmla="*/ 648005 w 653638"/>
                  <a:gd name="connsiteY9" fmla="*/ 0 h 6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638" h="679113">
                    <a:moveTo>
                      <a:pt x="648005" y="0"/>
                    </a:moveTo>
                    <a:cubicBezTo>
                      <a:pt x="505294" y="97645"/>
                      <a:pt x="467738" y="270401"/>
                      <a:pt x="355071" y="383068"/>
                    </a:cubicBezTo>
                    <a:cubicBezTo>
                      <a:pt x="294982" y="443158"/>
                      <a:pt x="227381" y="480713"/>
                      <a:pt x="152270" y="525780"/>
                    </a:cubicBezTo>
                    <a:cubicBezTo>
                      <a:pt x="92181" y="563336"/>
                      <a:pt x="32092" y="600891"/>
                      <a:pt x="2047" y="668492"/>
                    </a:cubicBezTo>
                    <a:cubicBezTo>
                      <a:pt x="-5464" y="676003"/>
                      <a:pt x="9558" y="683514"/>
                      <a:pt x="17069" y="676003"/>
                    </a:cubicBezTo>
                    <a:cubicBezTo>
                      <a:pt x="114714" y="563336"/>
                      <a:pt x="257426" y="510758"/>
                      <a:pt x="362582" y="413113"/>
                    </a:cubicBezTo>
                    <a:cubicBezTo>
                      <a:pt x="415160" y="360535"/>
                      <a:pt x="460227" y="292935"/>
                      <a:pt x="490271" y="225334"/>
                    </a:cubicBezTo>
                    <a:cubicBezTo>
                      <a:pt x="512805" y="187779"/>
                      <a:pt x="527827" y="150223"/>
                      <a:pt x="550361" y="120178"/>
                    </a:cubicBezTo>
                    <a:cubicBezTo>
                      <a:pt x="580405" y="75111"/>
                      <a:pt x="617961" y="37556"/>
                      <a:pt x="648005" y="0"/>
                    </a:cubicBezTo>
                    <a:cubicBezTo>
                      <a:pt x="655516" y="7511"/>
                      <a:pt x="655516" y="0"/>
                      <a:pt x="648005"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9" name="Freeform: Shape 288">
                <a:extLst>
                  <a:ext uri="{FF2B5EF4-FFF2-40B4-BE49-F238E27FC236}">
                    <a16:creationId xmlns:a16="http://schemas.microsoft.com/office/drawing/2014/main" id="{EFE65CCC-ABAD-4250-A4C2-C1CB9061D1E6}"/>
                  </a:ext>
                </a:extLst>
              </p:cNvPr>
              <p:cNvSpPr/>
              <p:nvPr/>
            </p:nvSpPr>
            <p:spPr>
              <a:xfrm>
                <a:off x="9611568" y="4587675"/>
                <a:ext cx="553309" cy="929503"/>
              </a:xfrm>
              <a:custGeom>
                <a:avLst/>
                <a:gdLst>
                  <a:gd name="connsiteX0" fmla="*/ 501369 w 553309"/>
                  <a:gd name="connsiteY0" fmla="*/ 691025 h 929503"/>
                  <a:gd name="connsiteX1" fmla="*/ 351146 w 553309"/>
                  <a:gd name="connsiteY1" fmla="*/ 420624 h 929503"/>
                  <a:gd name="connsiteX2" fmla="*/ 178390 w 553309"/>
                  <a:gd name="connsiteY2" fmla="*/ 165245 h 929503"/>
                  <a:gd name="connsiteX3" fmla="*/ 5634 w 553309"/>
                  <a:gd name="connsiteY3" fmla="*/ 0 h 929503"/>
                  <a:gd name="connsiteX4" fmla="*/ 5634 w 553309"/>
                  <a:gd name="connsiteY4" fmla="*/ 7511 h 929503"/>
                  <a:gd name="connsiteX5" fmla="*/ 170879 w 553309"/>
                  <a:gd name="connsiteY5" fmla="*/ 187779 h 929503"/>
                  <a:gd name="connsiteX6" fmla="*/ 321101 w 553309"/>
                  <a:gd name="connsiteY6" fmla="*/ 420624 h 929503"/>
                  <a:gd name="connsiteX7" fmla="*/ 456302 w 553309"/>
                  <a:gd name="connsiteY7" fmla="*/ 660981 h 929503"/>
                  <a:gd name="connsiteX8" fmla="*/ 531414 w 553309"/>
                  <a:gd name="connsiteY8" fmla="*/ 923871 h 929503"/>
                  <a:gd name="connsiteX9" fmla="*/ 546436 w 553309"/>
                  <a:gd name="connsiteY9" fmla="*/ 923871 h 929503"/>
                  <a:gd name="connsiteX10" fmla="*/ 501369 w 553309"/>
                  <a:gd name="connsiteY10" fmla="*/ 691025 h 9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309" h="929503">
                    <a:moveTo>
                      <a:pt x="501369" y="691025"/>
                    </a:moveTo>
                    <a:cubicBezTo>
                      <a:pt x="456302" y="600891"/>
                      <a:pt x="403724" y="510758"/>
                      <a:pt x="351146" y="420624"/>
                    </a:cubicBezTo>
                    <a:cubicBezTo>
                      <a:pt x="298568" y="338001"/>
                      <a:pt x="245990" y="247868"/>
                      <a:pt x="178390" y="165245"/>
                    </a:cubicBezTo>
                    <a:cubicBezTo>
                      <a:pt x="133323" y="105156"/>
                      <a:pt x="80745" y="37556"/>
                      <a:pt x="5634" y="0"/>
                    </a:cubicBezTo>
                    <a:cubicBezTo>
                      <a:pt x="-1878" y="0"/>
                      <a:pt x="-1878" y="7511"/>
                      <a:pt x="5634" y="7511"/>
                    </a:cubicBezTo>
                    <a:cubicBezTo>
                      <a:pt x="73234" y="52578"/>
                      <a:pt x="125812" y="127689"/>
                      <a:pt x="170879" y="187779"/>
                    </a:cubicBezTo>
                    <a:cubicBezTo>
                      <a:pt x="223456" y="262890"/>
                      <a:pt x="276035" y="338001"/>
                      <a:pt x="321101" y="420624"/>
                    </a:cubicBezTo>
                    <a:cubicBezTo>
                      <a:pt x="373679" y="495736"/>
                      <a:pt x="418747" y="578358"/>
                      <a:pt x="456302" y="660981"/>
                    </a:cubicBezTo>
                    <a:cubicBezTo>
                      <a:pt x="501369" y="743603"/>
                      <a:pt x="538925" y="826226"/>
                      <a:pt x="531414" y="923871"/>
                    </a:cubicBezTo>
                    <a:cubicBezTo>
                      <a:pt x="531414" y="931382"/>
                      <a:pt x="546436" y="931382"/>
                      <a:pt x="546436" y="923871"/>
                    </a:cubicBezTo>
                    <a:cubicBezTo>
                      <a:pt x="568969" y="848759"/>
                      <a:pt x="531414" y="766137"/>
                      <a:pt x="501369" y="691025"/>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0" name="Freeform: Shape 289">
                <a:extLst>
                  <a:ext uri="{FF2B5EF4-FFF2-40B4-BE49-F238E27FC236}">
                    <a16:creationId xmlns:a16="http://schemas.microsoft.com/office/drawing/2014/main" id="{5238B626-1A34-4456-8C36-2F014B2960FC}"/>
                  </a:ext>
                </a:extLst>
              </p:cNvPr>
              <p:cNvSpPr/>
              <p:nvPr/>
            </p:nvSpPr>
            <p:spPr>
              <a:xfrm>
                <a:off x="8543108" y="4920043"/>
                <a:ext cx="287526" cy="914481"/>
              </a:xfrm>
              <a:custGeom>
                <a:avLst/>
                <a:gdLst>
                  <a:gd name="connsiteX0" fmla="*/ 285424 w 287526"/>
                  <a:gd name="connsiteY0" fmla="*/ 899459 h 914481"/>
                  <a:gd name="connsiteX1" fmla="*/ 52578 w 287526"/>
                  <a:gd name="connsiteY1" fmla="*/ 516391 h 914481"/>
                  <a:gd name="connsiteX2" fmla="*/ 22533 w 287526"/>
                  <a:gd name="connsiteY2" fmla="*/ 268523 h 914481"/>
                  <a:gd name="connsiteX3" fmla="*/ 30045 w 287526"/>
                  <a:gd name="connsiteY3" fmla="*/ 133323 h 914481"/>
                  <a:gd name="connsiteX4" fmla="*/ 37556 w 287526"/>
                  <a:gd name="connsiteY4" fmla="*/ 5633 h 914481"/>
                  <a:gd name="connsiteX5" fmla="*/ 30045 w 287526"/>
                  <a:gd name="connsiteY5" fmla="*/ 5633 h 914481"/>
                  <a:gd name="connsiteX6" fmla="*/ 0 w 287526"/>
                  <a:gd name="connsiteY6" fmla="*/ 276035 h 914481"/>
                  <a:gd name="connsiteX7" fmla="*/ 30045 w 287526"/>
                  <a:gd name="connsiteY7" fmla="*/ 531413 h 914481"/>
                  <a:gd name="connsiteX8" fmla="*/ 277912 w 287526"/>
                  <a:gd name="connsiteY8" fmla="*/ 914482 h 914481"/>
                  <a:gd name="connsiteX9" fmla="*/ 285424 w 287526"/>
                  <a:gd name="connsiteY9" fmla="*/ 899459 h 91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526" h="914481">
                    <a:moveTo>
                      <a:pt x="285424" y="899459"/>
                    </a:moveTo>
                    <a:cubicBezTo>
                      <a:pt x="165245" y="794303"/>
                      <a:pt x="90134" y="666614"/>
                      <a:pt x="52578" y="516391"/>
                    </a:cubicBezTo>
                    <a:cubicBezTo>
                      <a:pt x="30045" y="433768"/>
                      <a:pt x="22533" y="351146"/>
                      <a:pt x="22533" y="268523"/>
                    </a:cubicBezTo>
                    <a:cubicBezTo>
                      <a:pt x="22533" y="223457"/>
                      <a:pt x="30045" y="178390"/>
                      <a:pt x="30045" y="133323"/>
                    </a:cubicBezTo>
                    <a:cubicBezTo>
                      <a:pt x="37556" y="88256"/>
                      <a:pt x="45067" y="50700"/>
                      <a:pt x="37556" y="5633"/>
                    </a:cubicBezTo>
                    <a:cubicBezTo>
                      <a:pt x="37556" y="-1878"/>
                      <a:pt x="30045" y="-1878"/>
                      <a:pt x="30045" y="5633"/>
                    </a:cubicBezTo>
                    <a:cubicBezTo>
                      <a:pt x="22533" y="95767"/>
                      <a:pt x="0" y="185901"/>
                      <a:pt x="0" y="276035"/>
                    </a:cubicBezTo>
                    <a:cubicBezTo>
                      <a:pt x="0" y="366168"/>
                      <a:pt x="7511" y="448791"/>
                      <a:pt x="30045" y="531413"/>
                    </a:cubicBezTo>
                    <a:cubicBezTo>
                      <a:pt x="67600" y="681636"/>
                      <a:pt x="150223" y="831859"/>
                      <a:pt x="277912" y="914482"/>
                    </a:cubicBezTo>
                    <a:cubicBezTo>
                      <a:pt x="277912" y="914482"/>
                      <a:pt x="292935" y="899459"/>
                      <a:pt x="285424" y="899459"/>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1" name="Freeform: Shape 290">
                <a:extLst>
                  <a:ext uri="{FF2B5EF4-FFF2-40B4-BE49-F238E27FC236}">
                    <a16:creationId xmlns:a16="http://schemas.microsoft.com/office/drawing/2014/main" id="{0CD1F8B7-5A61-46BA-8224-C7DE726F55FF}"/>
                  </a:ext>
                </a:extLst>
              </p:cNvPr>
              <p:cNvSpPr/>
              <p:nvPr/>
            </p:nvSpPr>
            <p:spPr>
              <a:xfrm>
                <a:off x="9061377" y="4514441"/>
                <a:ext cx="166668" cy="201761"/>
              </a:xfrm>
              <a:custGeom>
                <a:avLst/>
                <a:gdLst>
                  <a:gd name="connsiteX0" fmla="*/ 165245 w 166668"/>
                  <a:gd name="connsiteY0" fmla="*/ 5633 h 201761"/>
                  <a:gd name="connsiteX1" fmla="*/ 150223 w 166668"/>
                  <a:gd name="connsiteY1" fmla="*/ 5633 h 201761"/>
                  <a:gd name="connsiteX2" fmla="*/ 112667 w 166668"/>
                  <a:gd name="connsiteY2" fmla="*/ 133323 h 201761"/>
                  <a:gd name="connsiteX3" fmla="*/ 7511 w 166668"/>
                  <a:gd name="connsiteY3" fmla="*/ 170879 h 201761"/>
                  <a:gd name="connsiteX4" fmla="*/ 0 w 166668"/>
                  <a:gd name="connsiteY4" fmla="*/ 178390 h 201761"/>
                  <a:gd name="connsiteX5" fmla="*/ 105156 w 166668"/>
                  <a:gd name="connsiteY5" fmla="*/ 170879 h 201761"/>
                  <a:gd name="connsiteX6" fmla="*/ 165245 w 166668"/>
                  <a:gd name="connsiteY6" fmla="*/ 5633 h 20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68" h="201761">
                    <a:moveTo>
                      <a:pt x="165245" y="5633"/>
                    </a:moveTo>
                    <a:cubicBezTo>
                      <a:pt x="165245" y="-1878"/>
                      <a:pt x="150223" y="-1878"/>
                      <a:pt x="150223" y="5633"/>
                    </a:cubicBezTo>
                    <a:cubicBezTo>
                      <a:pt x="142712" y="50700"/>
                      <a:pt x="142712" y="95767"/>
                      <a:pt x="112667" y="133323"/>
                    </a:cubicBezTo>
                    <a:cubicBezTo>
                      <a:pt x="97645" y="155856"/>
                      <a:pt x="37556" y="208434"/>
                      <a:pt x="7511" y="170879"/>
                    </a:cubicBezTo>
                    <a:cubicBezTo>
                      <a:pt x="7511" y="163367"/>
                      <a:pt x="0" y="170879"/>
                      <a:pt x="0" y="178390"/>
                    </a:cubicBezTo>
                    <a:cubicBezTo>
                      <a:pt x="22533" y="223456"/>
                      <a:pt x="82622" y="193412"/>
                      <a:pt x="105156" y="170879"/>
                    </a:cubicBezTo>
                    <a:cubicBezTo>
                      <a:pt x="150223" y="133323"/>
                      <a:pt x="172756" y="65723"/>
                      <a:pt x="165245" y="5633"/>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2" name="Freeform: Shape 291">
                <a:extLst>
                  <a:ext uri="{FF2B5EF4-FFF2-40B4-BE49-F238E27FC236}">
                    <a16:creationId xmlns:a16="http://schemas.microsoft.com/office/drawing/2014/main" id="{071E63F8-8EA5-4C04-8423-727B68EE050F}"/>
                  </a:ext>
                </a:extLst>
              </p:cNvPr>
              <p:cNvSpPr/>
              <p:nvPr/>
            </p:nvSpPr>
            <p:spPr>
              <a:xfrm>
                <a:off x="8770060" y="4606870"/>
                <a:ext cx="141094" cy="158211"/>
              </a:xfrm>
              <a:custGeom>
                <a:avLst/>
                <a:gdLst>
                  <a:gd name="connsiteX0" fmla="*/ 133583 w 141094"/>
                  <a:gd name="connsiteY0" fmla="*/ 108494 h 158211"/>
                  <a:gd name="connsiteX1" fmla="*/ 43449 w 141094"/>
                  <a:gd name="connsiteY1" fmla="*/ 116005 h 158211"/>
                  <a:gd name="connsiteX2" fmla="*/ 13404 w 141094"/>
                  <a:gd name="connsiteY2" fmla="*/ 3338 h 158211"/>
                  <a:gd name="connsiteX3" fmla="*/ 5893 w 141094"/>
                  <a:gd name="connsiteY3" fmla="*/ 3338 h 158211"/>
                  <a:gd name="connsiteX4" fmla="*/ 35938 w 141094"/>
                  <a:gd name="connsiteY4" fmla="*/ 138539 h 158211"/>
                  <a:gd name="connsiteX5" fmla="*/ 141094 w 141094"/>
                  <a:gd name="connsiteY5" fmla="*/ 123517 h 158211"/>
                  <a:gd name="connsiteX6" fmla="*/ 133583 w 141094"/>
                  <a:gd name="connsiteY6" fmla="*/ 108494 h 1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94" h="158211">
                    <a:moveTo>
                      <a:pt x="133583" y="108494"/>
                    </a:moveTo>
                    <a:cubicBezTo>
                      <a:pt x="103538" y="116005"/>
                      <a:pt x="73494" y="153561"/>
                      <a:pt x="43449" y="116005"/>
                    </a:cubicBezTo>
                    <a:cubicBezTo>
                      <a:pt x="20916" y="85961"/>
                      <a:pt x="13404" y="40894"/>
                      <a:pt x="13404" y="3338"/>
                    </a:cubicBezTo>
                    <a:cubicBezTo>
                      <a:pt x="13404" y="3338"/>
                      <a:pt x="5893" y="-4173"/>
                      <a:pt x="5893" y="3338"/>
                    </a:cubicBezTo>
                    <a:cubicBezTo>
                      <a:pt x="-9129" y="48405"/>
                      <a:pt x="5893" y="108494"/>
                      <a:pt x="35938" y="138539"/>
                    </a:cubicBezTo>
                    <a:cubicBezTo>
                      <a:pt x="65983" y="176095"/>
                      <a:pt x="118560" y="153561"/>
                      <a:pt x="141094" y="123517"/>
                    </a:cubicBezTo>
                    <a:cubicBezTo>
                      <a:pt x="141094" y="116005"/>
                      <a:pt x="141094" y="108494"/>
                      <a:pt x="133583" y="108494"/>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Tree>
    <p:extLst>
      <p:ext uri="{BB962C8B-B14F-4D97-AF65-F5344CB8AC3E}">
        <p14:creationId xmlns:p14="http://schemas.microsoft.com/office/powerpoint/2010/main" val="159506133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934216" y="979462"/>
            <a:ext cx="10707461" cy="8383828"/>
          </a:xfrm>
          <a:prstGeom prst="rect">
            <a:avLst/>
          </a:prstGeom>
        </p:spPr>
      </p:pic>
      <p:grpSp>
        <p:nvGrpSpPr>
          <p:cNvPr id="3" name="Group 3"/>
          <p:cNvGrpSpPr/>
          <p:nvPr/>
        </p:nvGrpSpPr>
        <p:grpSpPr>
          <a:xfrm>
            <a:off x="4925579" y="2082642"/>
            <a:ext cx="9035921" cy="6557511"/>
            <a:chOff x="271183" y="-221382"/>
            <a:chExt cx="11325467" cy="5802477"/>
          </a:xfrm>
        </p:grpSpPr>
        <p:sp>
          <p:nvSpPr>
            <p:cNvPr id="4" name="TextBox 4"/>
            <p:cNvSpPr txBox="1"/>
            <p:nvPr/>
          </p:nvSpPr>
          <p:spPr>
            <a:xfrm>
              <a:off x="430288" y="-221382"/>
              <a:ext cx="10975344" cy="987229"/>
            </a:xfrm>
            <a:prstGeom prst="rect">
              <a:avLst/>
            </a:prstGeom>
          </p:spPr>
          <p:txBody>
            <a:bodyPr lIns="0" tIns="0" rIns="0" bIns="0" rtlCol="0" anchor="t">
              <a:spAutoFit/>
            </a:bodyPr>
            <a:lstStyle/>
            <a:p>
              <a:pPr marL="0" marR="0" lvl="0" indent="0" algn="ctr" defTabSz="914400" rtl="0" eaLnBrk="1" fontAlgn="auto" latinLnBrk="0" hangingPunct="1">
                <a:lnSpc>
                  <a:spcPts val="8640"/>
                </a:lnSpc>
                <a:spcBef>
                  <a:spcPts val="0"/>
                </a:spcBef>
                <a:spcAft>
                  <a:spcPts val="0"/>
                </a:spcAft>
                <a:buClrTx/>
                <a:buSzTx/>
                <a:buFontTx/>
                <a:buNone/>
                <a:tabLst/>
                <a:defRPr/>
              </a:pPr>
              <a:r>
                <a:rPr kumimoji="0" lang="en-US" sz="9600" b="0" i="0" u="none" strike="noStrike" kern="1200" cap="none" spc="0" normalizeH="0" baseline="0" noProof="0">
                  <a:ln>
                    <a:noFill/>
                  </a:ln>
                  <a:solidFill>
                    <a:srgbClr val="4EA72E">
                      <a:lumMod val="75000"/>
                    </a:srgbClr>
                  </a:solidFill>
                  <a:effectLst/>
                  <a:uLnTx/>
                  <a:uFillTx/>
                  <a:latin typeface="Times New Roman" panose="02020603050405020304" pitchFamily="18" charset="0"/>
                  <a:ea typeface="+mn-ea"/>
                  <a:cs typeface="Times New Roman" panose="02020603050405020304" pitchFamily="18" charset="0"/>
                </a:rPr>
                <a:t>Kết luận</a:t>
              </a:r>
            </a:p>
          </p:txBody>
        </p:sp>
        <p:sp>
          <p:nvSpPr>
            <p:cNvPr id="5" name="TextBox 5"/>
            <p:cNvSpPr txBox="1"/>
            <p:nvPr/>
          </p:nvSpPr>
          <p:spPr>
            <a:xfrm>
              <a:off x="271183" y="433887"/>
              <a:ext cx="11325467" cy="5147208"/>
            </a:xfrm>
            <a:prstGeom prst="rect">
              <a:avLst/>
            </a:prstGeom>
          </p:spPr>
          <p:txBody>
            <a:bodyPr wrap="square" lIns="0" tIns="0" rIns="0" bIns="0" rtlCol="0" anchor="t">
              <a:spAutoFit/>
            </a:bodyPr>
            <a:lstStyle/>
            <a:p>
              <a:pPr marL="0" marR="0" lvl="0" indent="0" algn="just" defTabSz="914400" rtl="0" eaLnBrk="1" fontAlgn="auto" latinLnBrk="0" hangingPunct="1">
                <a:spcBef>
                  <a:spcPts val="0"/>
                </a:spcBef>
                <a:spcAft>
                  <a:spcPts val="0"/>
                </a:spcAft>
                <a:buClrTx/>
                <a:buSzTx/>
                <a:buFontTx/>
                <a:buNone/>
                <a:tabLst/>
                <a:defRPr/>
              </a:pPr>
              <a:r>
                <a:rPr kumimoji="0" lang="vi-VN" sz="5400" b="0" i="0" u="none" strike="noStrike" kern="1200" cap="none" spc="0" normalizeH="0" baseline="0" noProof="0">
                  <a:ln>
                    <a:noFill/>
                  </a:ln>
                  <a:solidFill>
                    <a:srgbClr val="272626"/>
                  </a:solidFill>
                  <a:effectLst/>
                  <a:uLnTx/>
                  <a:uFillTx/>
                  <a:latin typeface="Times New Roman" panose="02020603050405020304" pitchFamily="18" charset="0"/>
                  <a:ea typeface="+mn-ea"/>
                  <a:cs typeface="Times New Roman" panose="02020603050405020304" pitchFamily="18" charset="0"/>
                </a:rPr>
                <a:t>Cần phải giữ vệ sinh cơ thể, đặc biệt là ở tuổi dậy thì vì tuyến mồ hôi và tuyến bã nhờn hoạt động mạnh; khi nam bị mộng tinh, nữ có kinh nguyệt tạo môi trường thuận lợi cho vi khuẩn phát triển;....</a:t>
              </a:r>
              <a:endParaRPr kumimoji="0" lang="en-US" sz="5400" b="0" i="0" u="none" strike="noStrike" kern="1200" cap="none" spc="0" normalizeH="0" baseline="0" noProof="0">
                <a:ln>
                  <a:noFill/>
                </a:ln>
                <a:solidFill>
                  <a:srgbClr val="272626"/>
                </a:solidFill>
                <a:effectLst/>
                <a:uLnTx/>
                <a:uFillTx/>
                <a:latin typeface="Times New Roman" panose="02020603050405020304" pitchFamily="18" charset="0"/>
                <a:ea typeface="+mn-ea"/>
                <a:cs typeface="Times New Roman" panose="02020603050405020304" pitchFamily="18" charset="0"/>
              </a:endParaRPr>
            </a:p>
          </p:txBody>
        </p:sp>
      </p:grpSp>
      <p:grpSp>
        <p:nvGrpSpPr>
          <p:cNvPr id="316" name="Group 315">
            <a:extLst>
              <a:ext uri="{FF2B5EF4-FFF2-40B4-BE49-F238E27FC236}">
                <a16:creationId xmlns:a16="http://schemas.microsoft.com/office/drawing/2014/main" id="{3C59DB63-9302-40D0-9B8D-084E284997CF}"/>
              </a:ext>
            </a:extLst>
          </p:cNvPr>
          <p:cNvGrpSpPr/>
          <p:nvPr/>
        </p:nvGrpSpPr>
        <p:grpSpPr>
          <a:xfrm>
            <a:off x="13574205" y="119937"/>
            <a:ext cx="2502548" cy="4329669"/>
            <a:chOff x="15533164" y="379266"/>
            <a:chExt cx="2502548" cy="4329669"/>
          </a:xfrm>
        </p:grpSpPr>
        <p:grpSp>
          <p:nvGrpSpPr>
            <p:cNvPr id="15" name="Graphic 12">
              <a:extLst>
                <a:ext uri="{FF2B5EF4-FFF2-40B4-BE49-F238E27FC236}">
                  <a16:creationId xmlns:a16="http://schemas.microsoft.com/office/drawing/2014/main" id="{563F8CA1-0D64-48AF-906C-EA0B763BCE9B}"/>
                </a:ext>
              </a:extLst>
            </p:cNvPr>
            <p:cNvGrpSpPr/>
            <p:nvPr/>
          </p:nvGrpSpPr>
          <p:grpSpPr>
            <a:xfrm>
              <a:off x="17215240" y="4107111"/>
              <a:ext cx="509532" cy="601824"/>
              <a:chOff x="17215240" y="4107111"/>
              <a:chExt cx="509532" cy="601824"/>
            </a:xfrm>
          </p:grpSpPr>
          <p:grpSp>
            <p:nvGrpSpPr>
              <p:cNvPr id="16" name="Graphic 12">
                <a:extLst>
                  <a:ext uri="{FF2B5EF4-FFF2-40B4-BE49-F238E27FC236}">
                    <a16:creationId xmlns:a16="http://schemas.microsoft.com/office/drawing/2014/main" id="{BD8458AE-1631-4FED-B9CB-2661E98194E4}"/>
                  </a:ext>
                </a:extLst>
              </p:cNvPr>
              <p:cNvGrpSpPr/>
              <p:nvPr/>
            </p:nvGrpSpPr>
            <p:grpSpPr>
              <a:xfrm>
                <a:off x="17215240" y="4366892"/>
                <a:ext cx="509532" cy="342043"/>
                <a:chOff x="17215240" y="4366892"/>
                <a:chExt cx="509532" cy="342043"/>
              </a:xfrm>
            </p:grpSpPr>
            <p:sp>
              <p:nvSpPr>
                <p:cNvPr id="17" name="Freeform: Shape 16">
                  <a:extLst>
                    <a:ext uri="{FF2B5EF4-FFF2-40B4-BE49-F238E27FC236}">
                      <a16:creationId xmlns:a16="http://schemas.microsoft.com/office/drawing/2014/main" id="{32C254BF-800A-4EA9-9D52-D76B7EAC6FA0}"/>
                    </a:ext>
                  </a:extLst>
                </p:cNvPr>
                <p:cNvSpPr/>
                <p:nvPr/>
              </p:nvSpPr>
              <p:spPr>
                <a:xfrm>
                  <a:off x="17219057" y="4405859"/>
                  <a:ext cx="500555" cy="294842"/>
                </a:xfrm>
                <a:custGeom>
                  <a:avLst/>
                  <a:gdLst>
                    <a:gd name="connsiteX0" fmla="*/ 491930 w 500555"/>
                    <a:gd name="connsiteY0" fmla="*/ 0 h 294842"/>
                    <a:gd name="connsiteX1" fmla="*/ 193183 w 500555"/>
                    <a:gd name="connsiteY1" fmla="*/ 233802 h 294842"/>
                    <a:gd name="connsiteX2" fmla="*/ 19996 w 500555"/>
                    <a:gd name="connsiteY2" fmla="*/ 73604 h 294842"/>
                    <a:gd name="connsiteX3" fmla="*/ 19996 w 500555"/>
                    <a:gd name="connsiteY3" fmla="*/ 73604 h 294842"/>
                    <a:gd name="connsiteX4" fmla="*/ 219161 w 500555"/>
                    <a:gd name="connsiteY4" fmla="*/ 294418 h 294842"/>
                    <a:gd name="connsiteX5" fmla="*/ 491930 w 500555"/>
                    <a:gd name="connsiteY5" fmla="*/ 0 h 29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555" h="294842">
                      <a:moveTo>
                        <a:pt x="491930" y="0"/>
                      </a:moveTo>
                      <a:cubicBezTo>
                        <a:pt x="487601" y="129890"/>
                        <a:pt x="401007" y="251121"/>
                        <a:pt x="193183" y="233802"/>
                      </a:cubicBezTo>
                      <a:cubicBezTo>
                        <a:pt x="-36289" y="216484"/>
                        <a:pt x="19996" y="73604"/>
                        <a:pt x="19996" y="73604"/>
                      </a:cubicBezTo>
                      <a:lnTo>
                        <a:pt x="19996" y="73604"/>
                      </a:lnTo>
                      <a:cubicBezTo>
                        <a:pt x="-18971" y="177516"/>
                        <a:pt x="-23300" y="303077"/>
                        <a:pt x="219161" y="294418"/>
                      </a:cubicBezTo>
                      <a:cubicBezTo>
                        <a:pt x="500590" y="285758"/>
                        <a:pt x="517908" y="108242"/>
                        <a:pt x="491930" y="0"/>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 name="Freeform: Shape 17">
                  <a:extLst>
                    <a:ext uri="{FF2B5EF4-FFF2-40B4-BE49-F238E27FC236}">
                      <a16:creationId xmlns:a16="http://schemas.microsoft.com/office/drawing/2014/main" id="{1237B88D-9DDB-4CDE-A1C4-DF564399A70D}"/>
                    </a:ext>
                  </a:extLst>
                </p:cNvPr>
                <p:cNvSpPr/>
                <p:nvPr/>
              </p:nvSpPr>
              <p:spPr>
                <a:xfrm>
                  <a:off x="17215240" y="4366892"/>
                  <a:ext cx="509532" cy="342043"/>
                </a:xfrm>
                <a:custGeom>
                  <a:avLst/>
                  <a:gdLst>
                    <a:gd name="connsiteX0" fmla="*/ 197000 w 509532"/>
                    <a:gd name="connsiteY0" fmla="*/ 342044 h 342043"/>
                    <a:gd name="connsiteX1" fmla="*/ 197000 w 509532"/>
                    <a:gd name="connsiteY1" fmla="*/ 342044 h 342043"/>
                    <a:gd name="connsiteX2" fmla="*/ 19483 w 509532"/>
                    <a:gd name="connsiteY2" fmla="*/ 277099 h 342043"/>
                    <a:gd name="connsiteX3" fmla="*/ 19483 w 509532"/>
                    <a:gd name="connsiteY3" fmla="*/ 112571 h 342043"/>
                    <a:gd name="connsiteX4" fmla="*/ 19483 w 509532"/>
                    <a:gd name="connsiteY4" fmla="*/ 108242 h 342043"/>
                    <a:gd name="connsiteX5" fmla="*/ 28143 w 509532"/>
                    <a:gd name="connsiteY5" fmla="*/ 108242 h 342043"/>
                    <a:gd name="connsiteX6" fmla="*/ 28143 w 509532"/>
                    <a:gd name="connsiteY6" fmla="*/ 112571 h 342043"/>
                    <a:gd name="connsiteX7" fmla="*/ 36802 w 509532"/>
                    <a:gd name="connsiteY7" fmla="*/ 194835 h 342043"/>
                    <a:gd name="connsiteX8" fmla="*/ 197000 w 509532"/>
                    <a:gd name="connsiteY8" fmla="*/ 264110 h 342043"/>
                    <a:gd name="connsiteX9" fmla="*/ 231637 w 509532"/>
                    <a:gd name="connsiteY9" fmla="*/ 264110 h 342043"/>
                    <a:gd name="connsiteX10" fmla="*/ 491417 w 509532"/>
                    <a:gd name="connsiteY10" fmla="*/ 34637 h 342043"/>
                    <a:gd name="connsiteX11" fmla="*/ 491417 w 509532"/>
                    <a:gd name="connsiteY11" fmla="*/ 0 h 342043"/>
                    <a:gd name="connsiteX12" fmla="*/ 500077 w 509532"/>
                    <a:gd name="connsiteY12" fmla="*/ 30308 h 342043"/>
                    <a:gd name="connsiteX13" fmla="*/ 469769 w 509532"/>
                    <a:gd name="connsiteY13" fmla="*/ 233802 h 342043"/>
                    <a:gd name="connsiteX14" fmla="*/ 227308 w 509532"/>
                    <a:gd name="connsiteY14" fmla="*/ 333385 h 342043"/>
                    <a:gd name="connsiteX15" fmla="*/ 197000 w 509532"/>
                    <a:gd name="connsiteY15" fmla="*/ 342044 h 342043"/>
                    <a:gd name="connsiteX16" fmla="*/ 15154 w 509532"/>
                    <a:gd name="connsiteY16" fmla="*/ 168857 h 342043"/>
                    <a:gd name="connsiteX17" fmla="*/ 28143 w 509532"/>
                    <a:gd name="connsiteY17" fmla="*/ 277099 h 342043"/>
                    <a:gd name="connsiteX18" fmla="*/ 201330 w 509532"/>
                    <a:gd name="connsiteY18" fmla="*/ 337714 h 342043"/>
                    <a:gd name="connsiteX19" fmla="*/ 201330 w 509532"/>
                    <a:gd name="connsiteY19" fmla="*/ 337714 h 342043"/>
                    <a:gd name="connsiteX20" fmla="*/ 227308 w 509532"/>
                    <a:gd name="connsiteY20" fmla="*/ 337714 h 342043"/>
                    <a:gd name="connsiteX21" fmla="*/ 465439 w 509532"/>
                    <a:gd name="connsiteY21" fmla="*/ 242461 h 342043"/>
                    <a:gd name="connsiteX22" fmla="*/ 500077 w 509532"/>
                    <a:gd name="connsiteY22" fmla="*/ 82264 h 342043"/>
                    <a:gd name="connsiteX23" fmla="*/ 231637 w 509532"/>
                    <a:gd name="connsiteY23" fmla="*/ 290088 h 342043"/>
                    <a:gd name="connsiteX24" fmla="*/ 197000 w 509532"/>
                    <a:gd name="connsiteY24" fmla="*/ 290088 h 342043"/>
                    <a:gd name="connsiteX25" fmla="*/ 28143 w 509532"/>
                    <a:gd name="connsiteY25" fmla="*/ 216484 h 342043"/>
                    <a:gd name="connsiteX26" fmla="*/ 15154 w 509532"/>
                    <a:gd name="connsiteY26" fmla="*/ 168857 h 34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532" h="342043">
                      <a:moveTo>
                        <a:pt x="197000" y="342044"/>
                      </a:moveTo>
                      <a:lnTo>
                        <a:pt x="197000" y="342044"/>
                      </a:lnTo>
                      <a:cubicBezTo>
                        <a:pt x="106077" y="342044"/>
                        <a:pt x="45462" y="320396"/>
                        <a:pt x="19483" y="277099"/>
                      </a:cubicBezTo>
                      <a:cubicBezTo>
                        <a:pt x="-6494" y="238132"/>
                        <a:pt x="-6494" y="181846"/>
                        <a:pt x="19483" y="112571"/>
                      </a:cubicBezTo>
                      <a:lnTo>
                        <a:pt x="19483" y="108242"/>
                      </a:lnTo>
                      <a:lnTo>
                        <a:pt x="28143" y="108242"/>
                      </a:lnTo>
                      <a:lnTo>
                        <a:pt x="28143" y="112571"/>
                      </a:lnTo>
                      <a:cubicBezTo>
                        <a:pt x="28143" y="112571"/>
                        <a:pt x="10824" y="155868"/>
                        <a:pt x="36802" y="194835"/>
                      </a:cubicBezTo>
                      <a:cubicBezTo>
                        <a:pt x="58451" y="233802"/>
                        <a:pt x="114736" y="255451"/>
                        <a:pt x="197000" y="264110"/>
                      </a:cubicBezTo>
                      <a:cubicBezTo>
                        <a:pt x="209989" y="264110"/>
                        <a:pt x="218648" y="264110"/>
                        <a:pt x="231637" y="264110"/>
                      </a:cubicBezTo>
                      <a:cubicBezTo>
                        <a:pt x="417813" y="264110"/>
                        <a:pt x="487088" y="142879"/>
                        <a:pt x="491417" y="34637"/>
                      </a:cubicBezTo>
                      <a:lnTo>
                        <a:pt x="491417" y="0"/>
                      </a:lnTo>
                      <a:lnTo>
                        <a:pt x="500077" y="30308"/>
                      </a:lnTo>
                      <a:cubicBezTo>
                        <a:pt x="508736" y="64945"/>
                        <a:pt x="526055" y="155868"/>
                        <a:pt x="469769" y="233802"/>
                      </a:cubicBezTo>
                      <a:cubicBezTo>
                        <a:pt x="422143" y="294418"/>
                        <a:pt x="339879" y="329055"/>
                        <a:pt x="227308" y="333385"/>
                      </a:cubicBezTo>
                      <a:cubicBezTo>
                        <a:pt x="214319" y="342044"/>
                        <a:pt x="205659" y="342044"/>
                        <a:pt x="197000" y="342044"/>
                      </a:cubicBezTo>
                      <a:close/>
                      <a:moveTo>
                        <a:pt x="15154" y="168857"/>
                      </a:moveTo>
                      <a:cubicBezTo>
                        <a:pt x="6494" y="212154"/>
                        <a:pt x="10824" y="246791"/>
                        <a:pt x="28143" y="277099"/>
                      </a:cubicBezTo>
                      <a:cubicBezTo>
                        <a:pt x="54121" y="316066"/>
                        <a:pt x="114736" y="337714"/>
                        <a:pt x="201330" y="337714"/>
                      </a:cubicBezTo>
                      <a:lnTo>
                        <a:pt x="201330" y="337714"/>
                      </a:lnTo>
                      <a:cubicBezTo>
                        <a:pt x="209989" y="337714"/>
                        <a:pt x="218648" y="337714"/>
                        <a:pt x="227308" y="337714"/>
                      </a:cubicBezTo>
                      <a:cubicBezTo>
                        <a:pt x="339879" y="333385"/>
                        <a:pt x="417813" y="298747"/>
                        <a:pt x="465439" y="242461"/>
                      </a:cubicBezTo>
                      <a:cubicBezTo>
                        <a:pt x="504406" y="186176"/>
                        <a:pt x="508736" y="125560"/>
                        <a:pt x="500077" y="82264"/>
                      </a:cubicBezTo>
                      <a:cubicBezTo>
                        <a:pt x="482758" y="186176"/>
                        <a:pt x="409154" y="290088"/>
                        <a:pt x="231637" y="290088"/>
                      </a:cubicBezTo>
                      <a:cubicBezTo>
                        <a:pt x="218648" y="290088"/>
                        <a:pt x="209989" y="290088"/>
                        <a:pt x="197000" y="290088"/>
                      </a:cubicBezTo>
                      <a:cubicBezTo>
                        <a:pt x="110407" y="285758"/>
                        <a:pt x="54121" y="259780"/>
                        <a:pt x="28143" y="216484"/>
                      </a:cubicBezTo>
                      <a:cubicBezTo>
                        <a:pt x="19483" y="194835"/>
                        <a:pt x="15154" y="177516"/>
                        <a:pt x="15154" y="168857"/>
                      </a:cubicBezTo>
                      <a:close/>
                    </a:path>
                  </a:pathLst>
                </a:custGeom>
                <a:solidFill>
                  <a:srgbClr val="ADACA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 name="Freeform: Shape 18">
                <a:extLst>
                  <a:ext uri="{FF2B5EF4-FFF2-40B4-BE49-F238E27FC236}">
                    <a16:creationId xmlns:a16="http://schemas.microsoft.com/office/drawing/2014/main" id="{EB361A12-A53F-4F24-BC1D-DD43B081CF29}"/>
                  </a:ext>
                </a:extLst>
              </p:cNvPr>
              <p:cNvSpPr/>
              <p:nvPr/>
            </p:nvSpPr>
            <p:spPr>
              <a:xfrm>
                <a:off x="17425229" y="4405859"/>
                <a:ext cx="294417" cy="294417"/>
              </a:xfrm>
              <a:custGeom>
                <a:avLst/>
                <a:gdLst>
                  <a:gd name="connsiteX0" fmla="*/ 285758 w 294417"/>
                  <a:gd name="connsiteY0" fmla="*/ 0 h 294417"/>
                  <a:gd name="connsiteX1" fmla="*/ 0 w 294417"/>
                  <a:gd name="connsiteY1" fmla="*/ 233802 h 294417"/>
                  <a:gd name="connsiteX2" fmla="*/ 0 w 294417"/>
                  <a:gd name="connsiteY2" fmla="*/ 294418 h 294417"/>
                  <a:gd name="connsiteX3" fmla="*/ 17319 w 294417"/>
                  <a:gd name="connsiteY3" fmla="*/ 294418 h 294417"/>
                  <a:gd name="connsiteX4" fmla="*/ 285758 w 294417"/>
                  <a:gd name="connsiteY4" fmla="*/ 0 h 294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17" h="294417">
                    <a:moveTo>
                      <a:pt x="285758" y="0"/>
                    </a:moveTo>
                    <a:cubicBezTo>
                      <a:pt x="281428" y="125560"/>
                      <a:pt x="199165" y="246791"/>
                      <a:pt x="0" y="233802"/>
                    </a:cubicBezTo>
                    <a:cubicBezTo>
                      <a:pt x="0" y="255451"/>
                      <a:pt x="0" y="272769"/>
                      <a:pt x="0" y="294418"/>
                    </a:cubicBezTo>
                    <a:cubicBezTo>
                      <a:pt x="4330" y="294418"/>
                      <a:pt x="12989" y="294418"/>
                      <a:pt x="17319" y="294418"/>
                    </a:cubicBezTo>
                    <a:cubicBezTo>
                      <a:pt x="294417" y="285758"/>
                      <a:pt x="311736" y="108242"/>
                      <a:pt x="285758" y="0"/>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0" name="Graphic 12">
                <a:extLst>
                  <a:ext uri="{FF2B5EF4-FFF2-40B4-BE49-F238E27FC236}">
                    <a16:creationId xmlns:a16="http://schemas.microsoft.com/office/drawing/2014/main" id="{687A4986-7668-4E88-86D8-94D4A1AEA306}"/>
                  </a:ext>
                </a:extLst>
              </p:cNvPr>
              <p:cNvGrpSpPr/>
              <p:nvPr/>
            </p:nvGrpSpPr>
            <p:grpSpPr>
              <a:xfrm>
                <a:off x="17229311" y="4107111"/>
                <a:ext cx="490335" cy="541208"/>
                <a:chOff x="17229311" y="4107111"/>
                <a:chExt cx="490335" cy="541208"/>
              </a:xfrm>
            </p:grpSpPr>
            <p:grpSp>
              <p:nvGrpSpPr>
                <p:cNvPr id="21" name="Graphic 12">
                  <a:extLst>
                    <a:ext uri="{FF2B5EF4-FFF2-40B4-BE49-F238E27FC236}">
                      <a16:creationId xmlns:a16="http://schemas.microsoft.com/office/drawing/2014/main" id="{62903144-AA66-4D39-8F95-1DFEADA514D6}"/>
                    </a:ext>
                  </a:extLst>
                </p:cNvPr>
                <p:cNvGrpSpPr/>
                <p:nvPr/>
              </p:nvGrpSpPr>
              <p:grpSpPr>
                <a:xfrm>
                  <a:off x="17234723" y="4107111"/>
                  <a:ext cx="484922" cy="368021"/>
                  <a:chOff x="17234723" y="4107111"/>
                  <a:chExt cx="484922" cy="368021"/>
                </a:xfrm>
              </p:grpSpPr>
              <p:sp>
                <p:nvSpPr>
                  <p:cNvPr id="22" name="Freeform: Shape 21">
                    <a:extLst>
                      <a:ext uri="{FF2B5EF4-FFF2-40B4-BE49-F238E27FC236}">
                        <a16:creationId xmlns:a16="http://schemas.microsoft.com/office/drawing/2014/main" id="{26733360-70F6-4BE1-9FB4-F3AF8F63E156}"/>
                      </a:ext>
                    </a:extLst>
                  </p:cNvPr>
                  <p:cNvSpPr/>
                  <p:nvPr/>
                </p:nvSpPr>
                <p:spPr>
                  <a:xfrm>
                    <a:off x="17252042" y="4120100"/>
                    <a:ext cx="458944" cy="337714"/>
                  </a:xfrm>
                  <a:custGeom>
                    <a:avLst/>
                    <a:gdLst>
                      <a:gd name="connsiteX0" fmla="*/ 454615 w 458944"/>
                      <a:gd name="connsiteY0" fmla="*/ 329055 h 337714"/>
                      <a:gd name="connsiteX1" fmla="*/ 458945 w 458944"/>
                      <a:gd name="connsiteY1" fmla="*/ 285758 h 337714"/>
                      <a:gd name="connsiteX2" fmla="*/ 458945 w 458944"/>
                      <a:gd name="connsiteY2" fmla="*/ 285758 h 337714"/>
                      <a:gd name="connsiteX3" fmla="*/ 372351 w 458944"/>
                      <a:gd name="connsiteY3" fmla="*/ 0 h 337714"/>
                      <a:gd name="connsiteX4" fmla="*/ 51956 w 458944"/>
                      <a:gd name="connsiteY4" fmla="*/ 147209 h 337714"/>
                      <a:gd name="connsiteX5" fmla="*/ 8659 w 458944"/>
                      <a:gd name="connsiteY5" fmla="*/ 316066 h 337714"/>
                      <a:gd name="connsiteX6" fmla="*/ 0 w 458944"/>
                      <a:gd name="connsiteY6" fmla="*/ 337714 h 337714"/>
                      <a:gd name="connsiteX7" fmla="*/ 454615 w 458944"/>
                      <a:gd name="connsiteY7" fmla="*/ 329055 h 33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944" h="337714">
                        <a:moveTo>
                          <a:pt x="454615" y="329055"/>
                        </a:moveTo>
                        <a:cubicBezTo>
                          <a:pt x="458945" y="316066"/>
                          <a:pt x="458945" y="298747"/>
                          <a:pt x="458945" y="285758"/>
                        </a:cubicBezTo>
                        <a:cubicBezTo>
                          <a:pt x="458945" y="285758"/>
                          <a:pt x="458945" y="285758"/>
                          <a:pt x="458945" y="285758"/>
                        </a:cubicBezTo>
                        <a:cubicBezTo>
                          <a:pt x="432967" y="181846"/>
                          <a:pt x="424308" y="51956"/>
                          <a:pt x="372351" y="0"/>
                        </a:cubicBezTo>
                        <a:cubicBezTo>
                          <a:pt x="342044" y="95253"/>
                          <a:pt x="225143" y="251121"/>
                          <a:pt x="51956" y="147209"/>
                        </a:cubicBezTo>
                        <a:cubicBezTo>
                          <a:pt x="51956" y="147209"/>
                          <a:pt x="60615" y="212154"/>
                          <a:pt x="8659" y="316066"/>
                        </a:cubicBezTo>
                        <a:cubicBezTo>
                          <a:pt x="4330" y="320396"/>
                          <a:pt x="4330" y="329055"/>
                          <a:pt x="0" y="337714"/>
                        </a:cubicBezTo>
                        <a:cubicBezTo>
                          <a:pt x="69275" y="281429"/>
                          <a:pt x="238132" y="181846"/>
                          <a:pt x="454615" y="329055"/>
                        </a:cubicBezTo>
                        <a:close/>
                      </a:path>
                    </a:pathLst>
                  </a:custGeom>
                  <a:solidFill>
                    <a:srgbClr val="FF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 name="Freeform: Shape 22">
                    <a:extLst>
                      <a:ext uri="{FF2B5EF4-FFF2-40B4-BE49-F238E27FC236}">
                        <a16:creationId xmlns:a16="http://schemas.microsoft.com/office/drawing/2014/main" id="{9410F007-156C-4B4E-855A-760F295C5EDC}"/>
                      </a:ext>
                    </a:extLst>
                  </p:cNvPr>
                  <p:cNvSpPr/>
                  <p:nvPr/>
                </p:nvSpPr>
                <p:spPr>
                  <a:xfrm>
                    <a:off x="17234723" y="4107111"/>
                    <a:ext cx="484922" cy="368021"/>
                  </a:xfrm>
                  <a:custGeom>
                    <a:avLst/>
                    <a:gdLst>
                      <a:gd name="connsiteX0" fmla="*/ 0 w 484922"/>
                      <a:gd name="connsiteY0" fmla="*/ 368022 h 368021"/>
                      <a:gd name="connsiteX1" fmla="*/ 8659 w 484922"/>
                      <a:gd name="connsiteY1" fmla="*/ 350703 h 368021"/>
                      <a:gd name="connsiteX2" fmla="*/ 17319 w 484922"/>
                      <a:gd name="connsiteY2" fmla="*/ 329055 h 368021"/>
                      <a:gd name="connsiteX3" fmla="*/ 60615 w 484922"/>
                      <a:gd name="connsiteY3" fmla="*/ 160198 h 368021"/>
                      <a:gd name="connsiteX4" fmla="*/ 60615 w 484922"/>
                      <a:gd name="connsiteY4" fmla="*/ 151538 h 368021"/>
                      <a:gd name="connsiteX5" fmla="*/ 69275 w 484922"/>
                      <a:gd name="connsiteY5" fmla="*/ 155868 h 368021"/>
                      <a:gd name="connsiteX6" fmla="*/ 177517 w 484922"/>
                      <a:gd name="connsiteY6" fmla="*/ 186176 h 368021"/>
                      <a:gd name="connsiteX7" fmla="*/ 177517 w 484922"/>
                      <a:gd name="connsiteY7" fmla="*/ 186176 h 368021"/>
                      <a:gd name="connsiteX8" fmla="*/ 381011 w 484922"/>
                      <a:gd name="connsiteY8" fmla="*/ 8660 h 368021"/>
                      <a:gd name="connsiteX9" fmla="*/ 385341 w 484922"/>
                      <a:gd name="connsiteY9" fmla="*/ 0 h 368021"/>
                      <a:gd name="connsiteX10" fmla="*/ 389670 w 484922"/>
                      <a:gd name="connsiteY10" fmla="*/ 4330 h 368021"/>
                      <a:gd name="connsiteX11" fmla="*/ 458945 w 484922"/>
                      <a:gd name="connsiteY11" fmla="*/ 194835 h 368021"/>
                      <a:gd name="connsiteX12" fmla="*/ 480593 w 484922"/>
                      <a:gd name="connsiteY12" fmla="*/ 290088 h 368021"/>
                      <a:gd name="connsiteX13" fmla="*/ 480593 w 484922"/>
                      <a:gd name="connsiteY13" fmla="*/ 294418 h 368021"/>
                      <a:gd name="connsiteX14" fmla="*/ 476264 w 484922"/>
                      <a:gd name="connsiteY14" fmla="*/ 337714 h 368021"/>
                      <a:gd name="connsiteX15" fmla="*/ 476264 w 484922"/>
                      <a:gd name="connsiteY15" fmla="*/ 346374 h 368021"/>
                      <a:gd name="connsiteX16" fmla="*/ 471934 w 484922"/>
                      <a:gd name="connsiteY16" fmla="*/ 342044 h 368021"/>
                      <a:gd name="connsiteX17" fmla="*/ 246791 w 484922"/>
                      <a:gd name="connsiteY17" fmla="*/ 264110 h 368021"/>
                      <a:gd name="connsiteX18" fmla="*/ 21648 w 484922"/>
                      <a:gd name="connsiteY18" fmla="*/ 350703 h 368021"/>
                      <a:gd name="connsiteX19" fmla="*/ 0 w 484922"/>
                      <a:gd name="connsiteY19" fmla="*/ 368022 h 368021"/>
                      <a:gd name="connsiteX20" fmla="*/ 73604 w 484922"/>
                      <a:gd name="connsiteY20" fmla="*/ 168857 h 368021"/>
                      <a:gd name="connsiteX21" fmla="*/ 30308 w 484922"/>
                      <a:gd name="connsiteY21" fmla="*/ 333385 h 368021"/>
                      <a:gd name="connsiteX22" fmla="*/ 30308 w 484922"/>
                      <a:gd name="connsiteY22" fmla="*/ 333385 h 368021"/>
                      <a:gd name="connsiteX23" fmla="*/ 246791 w 484922"/>
                      <a:gd name="connsiteY23" fmla="*/ 255451 h 368021"/>
                      <a:gd name="connsiteX24" fmla="*/ 471934 w 484922"/>
                      <a:gd name="connsiteY24" fmla="*/ 329055 h 368021"/>
                      <a:gd name="connsiteX25" fmla="*/ 476264 w 484922"/>
                      <a:gd name="connsiteY25" fmla="*/ 294418 h 368021"/>
                      <a:gd name="connsiteX26" fmla="*/ 480593 w 484922"/>
                      <a:gd name="connsiteY26" fmla="*/ 294418 h 368021"/>
                      <a:gd name="connsiteX27" fmla="*/ 484923 w 484922"/>
                      <a:gd name="connsiteY27" fmla="*/ 294418 h 368021"/>
                      <a:gd name="connsiteX28" fmla="*/ 480593 w 484922"/>
                      <a:gd name="connsiteY28" fmla="*/ 294418 h 368021"/>
                      <a:gd name="connsiteX29" fmla="*/ 458945 w 484922"/>
                      <a:gd name="connsiteY29" fmla="*/ 199165 h 368021"/>
                      <a:gd name="connsiteX30" fmla="*/ 398330 w 484922"/>
                      <a:gd name="connsiteY30" fmla="*/ 17319 h 368021"/>
                      <a:gd name="connsiteX31" fmla="*/ 186176 w 484922"/>
                      <a:gd name="connsiteY31" fmla="*/ 194835 h 368021"/>
                      <a:gd name="connsiteX32" fmla="*/ 186176 w 484922"/>
                      <a:gd name="connsiteY32" fmla="*/ 194835 h 368021"/>
                      <a:gd name="connsiteX33" fmla="*/ 73604 w 484922"/>
                      <a:gd name="connsiteY33" fmla="*/ 168857 h 36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84922" h="368021">
                        <a:moveTo>
                          <a:pt x="0" y="368022"/>
                        </a:moveTo>
                        <a:lnTo>
                          <a:pt x="8659" y="350703"/>
                        </a:lnTo>
                        <a:cubicBezTo>
                          <a:pt x="12989" y="342044"/>
                          <a:pt x="12989" y="337714"/>
                          <a:pt x="17319" y="329055"/>
                        </a:cubicBezTo>
                        <a:cubicBezTo>
                          <a:pt x="69275" y="225143"/>
                          <a:pt x="60615" y="160198"/>
                          <a:pt x="60615" y="160198"/>
                        </a:cubicBezTo>
                        <a:lnTo>
                          <a:pt x="60615" y="151538"/>
                        </a:lnTo>
                        <a:lnTo>
                          <a:pt x="69275" y="155868"/>
                        </a:lnTo>
                        <a:cubicBezTo>
                          <a:pt x="103912" y="177516"/>
                          <a:pt x="142879" y="186176"/>
                          <a:pt x="177517" y="186176"/>
                        </a:cubicBezTo>
                        <a:lnTo>
                          <a:pt x="177517" y="186176"/>
                        </a:lnTo>
                        <a:cubicBezTo>
                          <a:pt x="290088" y="186176"/>
                          <a:pt x="363692" y="69275"/>
                          <a:pt x="381011" y="8660"/>
                        </a:cubicBezTo>
                        <a:lnTo>
                          <a:pt x="385341" y="0"/>
                        </a:lnTo>
                        <a:lnTo>
                          <a:pt x="389670" y="4330"/>
                        </a:lnTo>
                        <a:cubicBezTo>
                          <a:pt x="428637" y="43297"/>
                          <a:pt x="445956" y="116901"/>
                          <a:pt x="458945" y="194835"/>
                        </a:cubicBezTo>
                        <a:cubicBezTo>
                          <a:pt x="463275" y="225143"/>
                          <a:pt x="471934" y="259780"/>
                          <a:pt x="480593" y="290088"/>
                        </a:cubicBezTo>
                        <a:lnTo>
                          <a:pt x="480593" y="294418"/>
                        </a:lnTo>
                        <a:cubicBezTo>
                          <a:pt x="480593" y="307407"/>
                          <a:pt x="480593" y="324725"/>
                          <a:pt x="476264" y="337714"/>
                        </a:cubicBezTo>
                        <a:lnTo>
                          <a:pt x="476264" y="346374"/>
                        </a:lnTo>
                        <a:lnTo>
                          <a:pt x="471934" y="342044"/>
                        </a:lnTo>
                        <a:cubicBezTo>
                          <a:pt x="398330" y="290088"/>
                          <a:pt x="320396" y="264110"/>
                          <a:pt x="246791" y="264110"/>
                        </a:cubicBezTo>
                        <a:cubicBezTo>
                          <a:pt x="138549" y="264110"/>
                          <a:pt x="60615" y="320396"/>
                          <a:pt x="21648" y="350703"/>
                        </a:cubicBezTo>
                        <a:lnTo>
                          <a:pt x="0" y="368022"/>
                        </a:lnTo>
                        <a:close/>
                        <a:moveTo>
                          <a:pt x="73604" y="168857"/>
                        </a:moveTo>
                        <a:cubicBezTo>
                          <a:pt x="73604" y="190506"/>
                          <a:pt x="69275" y="246791"/>
                          <a:pt x="30308" y="333385"/>
                        </a:cubicBezTo>
                        <a:cubicBezTo>
                          <a:pt x="30308" y="333385"/>
                          <a:pt x="30308" y="333385"/>
                          <a:pt x="30308" y="333385"/>
                        </a:cubicBezTo>
                        <a:cubicBezTo>
                          <a:pt x="73604" y="298747"/>
                          <a:pt x="151538" y="255451"/>
                          <a:pt x="246791" y="255451"/>
                        </a:cubicBezTo>
                        <a:cubicBezTo>
                          <a:pt x="320396" y="255451"/>
                          <a:pt x="394000" y="281429"/>
                          <a:pt x="471934" y="329055"/>
                        </a:cubicBezTo>
                        <a:cubicBezTo>
                          <a:pt x="471934" y="316066"/>
                          <a:pt x="476264" y="307407"/>
                          <a:pt x="476264" y="294418"/>
                        </a:cubicBezTo>
                        <a:lnTo>
                          <a:pt x="480593" y="294418"/>
                        </a:lnTo>
                        <a:lnTo>
                          <a:pt x="484923" y="294418"/>
                        </a:lnTo>
                        <a:lnTo>
                          <a:pt x="480593" y="294418"/>
                        </a:lnTo>
                        <a:cubicBezTo>
                          <a:pt x="471934" y="264110"/>
                          <a:pt x="467604" y="229473"/>
                          <a:pt x="458945" y="199165"/>
                        </a:cubicBezTo>
                        <a:cubicBezTo>
                          <a:pt x="445956" y="125560"/>
                          <a:pt x="432967" y="56286"/>
                          <a:pt x="398330" y="17319"/>
                        </a:cubicBezTo>
                        <a:cubicBezTo>
                          <a:pt x="372352" y="82264"/>
                          <a:pt x="303077" y="194835"/>
                          <a:pt x="186176" y="194835"/>
                        </a:cubicBezTo>
                        <a:lnTo>
                          <a:pt x="186176" y="194835"/>
                        </a:lnTo>
                        <a:cubicBezTo>
                          <a:pt x="142879" y="199165"/>
                          <a:pt x="108242" y="190506"/>
                          <a:pt x="73604" y="168857"/>
                        </a:cubicBezTo>
                        <a:close/>
                      </a:path>
                    </a:pathLst>
                  </a:custGeom>
                  <a:solidFill>
                    <a:srgbClr val="9A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 name="Graphic 12">
                  <a:extLst>
                    <a:ext uri="{FF2B5EF4-FFF2-40B4-BE49-F238E27FC236}">
                      <a16:creationId xmlns:a16="http://schemas.microsoft.com/office/drawing/2014/main" id="{1CE790EC-60C0-44ED-8170-1283C0F659DE}"/>
                    </a:ext>
                  </a:extLst>
                </p:cNvPr>
                <p:cNvGrpSpPr/>
                <p:nvPr/>
              </p:nvGrpSpPr>
              <p:grpSpPr>
                <a:xfrm>
                  <a:off x="17229311" y="4366892"/>
                  <a:ext cx="481675" cy="281428"/>
                  <a:chOff x="17229311" y="4366892"/>
                  <a:chExt cx="481675" cy="281428"/>
                </a:xfrm>
              </p:grpSpPr>
              <p:sp>
                <p:nvSpPr>
                  <p:cNvPr id="25" name="Freeform: Shape 24">
                    <a:extLst>
                      <a:ext uri="{FF2B5EF4-FFF2-40B4-BE49-F238E27FC236}">
                        <a16:creationId xmlns:a16="http://schemas.microsoft.com/office/drawing/2014/main" id="{180AE70D-A14B-4862-81E3-F9345838CF4B}"/>
                      </a:ext>
                    </a:extLst>
                  </p:cNvPr>
                  <p:cNvSpPr/>
                  <p:nvPr/>
                </p:nvSpPr>
                <p:spPr>
                  <a:xfrm>
                    <a:off x="17231986" y="4372317"/>
                    <a:ext cx="474671" cy="268534"/>
                  </a:xfrm>
                  <a:custGeom>
                    <a:avLst/>
                    <a:gdLst>
                      <a:gd name="connsiteX0" fmla="*/ 15727 w 474671"/>
                      <a:gd name="connsiteY0" fmla="*/ 85498 h 268534"/>
                      <a:gd name="connsiteX1" fmla="*/ 7068 w 474671"/>
                      <a:gd name="connsiteY1" fmla="*/ 107146 h 268534"/>
                      <a:gd name="connsiteX2" fmla="*/ 7068 w 474671"/>
                      <a:gd name="connsiteY2" fmla="*/ 107146 h 268534"/>
                      <a:gd name="connsiteX3" fmla="*/ 180254 w 474671"/>
                      <a:gd name="connsiteY3" fmla="*/ 267344 h 268534"/>
                      <a:gd name="connsiteX4" fmla="*/ 474672 w 474671"/>
                      <a:gd name="connsiteY4" fmla="*/ 76839 h 268534"/>
                      <a:gd name="connsiteX5" fmla="*/ 15727 w 474671"/>
                      <a:gd name="connsiteY5" fmla="*/ 85498 h 268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671" h="268534">
                        <a:moveTo>
                          <a:pt x="15727" y="85498"/>
                        </a:moveTo>
                        <a:cubicBezTo>
                          <a:pt x="11397" y="94158"/>
                          <a:pt x="7068" y="102817"/>
                          <a:pt x="7068" y="107146"/>
                        </a:cubicBezTo>
                        <a:lnTo>
                          <a:pt x="7068" y="107146"/>
                        </a:lnTo>
                        <a:cubicBezTo>
                          <a:pt x="7068" y="107146"/>
                          <a:pt x="-53548" y="250026"/>
                          <a:pt x="180254" y="267344"/>
                        </a:cubicBezTo>
                        <a:cubicBezTo>
                          <a:pt x="366430" y="280333"/>
                          <a:pt x="453023" y="185081"/>
                          <a:pt x="474672" y="76839"/>
                        </a:cubicBezTo>
                        <a:cubicBezTo>
                          <a:pt x="258188" y="-70370"/>
                          <a:pt x="89331" y="29212"/>
                          <a:pt x="15727" y="85498"/>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 name="Freeform: Shape 25">
                    <a:extLst>
                      <a:ext uri="{FF2B5EF4-FFF2-40B4-BE49-F238E27FC236}">
                        <a16:creationId xmlns:a16="http://schemas.microsoft.com/office/drawing/2014/main" id="{C8E2E148-9D3B-4D27-87ED-A1EFF4F00D7B}"/>
                      </a:ext>
                    </a:extLst>
                  </p:cNvPr>
                  <p:cNvSpPr/>
                  <p:nvPr/>
                </p:nvSpPr>
                <p:spPr>
                  <a:xfrm>
                    <a:off x="17229311" y="4366892"/>
                    <a:ext cx="481675" cy="281428"/>
                  </a:xfrm>
                  <a:custGeom>
                    <a:avLst/>
                    <a:gdLst>
                      <a:gd name="connsiteX0" fmla="*/ 217566 w 481675"/>
                      <a:gd name="connsiteY0" fmla="*/ 281429 h 281428"/>
                      <a:gd name="connsiteX1" fmla="*/ 217566 w 481675"/>
                      <a:gd name="connsiteY1" fmla="*/ 281429 h 281428"/>
                      <a:gd name="connsiteX2" fmla="*/ 182929 w 481675"/>
                      <a:gd name="connsiteY2" fmla="*/ 281429 h 281428"/>
                      <a:gd name="connsiteX3" fmla="*/ 14071 w 481675"/>
                      <a:gd name="connsiteY3" fmla="*/ 207824 h 281428"/>
                      <a:gd name="connsiteX4" fmla="*/ 5412 w 481675"/>
                      <a:gd name="connsiteY4" fmla="*/ 121231 h 281428"/>
                      <a:gd name="connsiteX5" fmla="*/ 5412 w 481675"/>
                      <a:gd name="connsiteY5" fmla="*/ 121231 h 281428"/>
                      <a:gd name="connsiteX6" fmla="*/ 5412 w 481675"/>
                      <a:gd name="connsiteY6" fmla="*/ 116901 h 281428"/>
                      <a:gd name="connsiteX7" fmla="*/ 14071 w 481675"/>
                      <a:gd name="connsiteY7" fmla="*/ 90923 h 281428"/>
                      <a:gd name="connsiteX8" fmla="*/ 14071 w 481675"/>
                      <a:gd name="connsiteY8" fmla="*/ 90923 h 281428"/>
                      <a:gd name="connsiteX9" fmla="*/ 247874 w 481675"/>
                      <a:gd name="connsiteY9" fmla="*/ 0 h 281428"/>
                      <a:gd name="connsiteX10" fmla="*/ 477346 w 481675"/>
                      <a:gd name="connsiteY10" fmla="*/ 77934 h 281428"/>
                      <a:gd name="connsiteX11" fmla="*/ 481676 w 481675"/>
                      <a:gd name="connsiteY11" fmla="*/ 77934 h 281428"/>
                      <a:gd name="connsiteX12" fmla="*/ 481676 w 481675"/>
                      <a:gd name="connsiteY12" fmla="*/ 82264 h 281428"/>
                      <a:gd name="connsiteX13" fmla="*/ 217566 w 481675"/>
                      <a:gd name="connsiteY13" fmla="*/ 281429 h 281428"/>
                      <a:gd name="connsiteX14" fmla="*/ 18401 w 481675"/>
                      <a:gd name="connsiteY14" fmla="*/ 112571 h 281428"/>
                      <a:gd name="connsiteX15" fmla="*/ 18401 w 481675"/>
                      <a:gd name="connsiteY15" fmla="*/ 112571 h 281428"/>
                      <a:gd name="connsiteX16" fmla="*/ 18401 w 481675"/>
                      <a:gd name="connsiteY16" fmla="*/ 116901 h 281428"/>
                      <a:gd name="connsiteX17" fmla="*/ 27060 w 481675"/>
                      <a:gd name="connsiteY17" fmla="*/ 199165 h 281428"/>
                      <a:gd name="connsiteX18" fmla="*/ 187258 w 481675"/>
                      <a:gd name="connsiteY18" fmla="*/ 268440 h 281428"/>
                      <a:gd name="connsiteX19" fmla="*/ 221896 w 481675"/>
                      <a:gd name="connsiteY19" fmla="*/ 268440 h 281428"/>
                      <a:gd name="connsiteX20" fmla="*/ 477346 w 481675"/>
                      <a:gd name="connsiteY20" fmla="*/ 82264 h 281428"/>
                      <a:gd name="connsiteX21" fmla="*/ 256533 w 481675"/>
                      <a:gd name="connsiteY21" fmla="*/ 8660 h 281428"/>
                      <a:gd name="connsiteX22" fmla="*/ 31390 w 481675"/>
                      <a:gd name="connsiteY22" fmla="*/ 95253 h 281428"/>
                      <a:gd name="connsiteX23" fmla="*/ 18401 w 481675"/>
                      <a:gd name="connsiteY23" fmla="*/ 112571 h 28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1675" h="281428">
                        <a:moveTo>
                          <a:pt x="217566" y="281429"/>
                        </a:moveTo>
                        <a:lnTo>
                          <a:pt x="217566" y="281429"/>
                        </a:lnTo>
                        <a:cubicBezTo>
                          <a:pt x="204577" y="281429"/>
                          <a:pt x="195918" y="281429"/>
                          <a:pt x="182929" y="281429"/>
                        </a:cubicBezTo>
                        <a:cubicBezTo>
                          <a:pt x="96335" y="277099"/>
                          <a:pt x="40049" y="251121"/>
                          <a:pt x="14071" y="207824"/>
                        </a:cubicBezTo>
                        <a:cubicBezTo>
                          <a:pt x="-7577" y="173187"/>
                          <a:pt x="1082" y="134220"/>
                          <a:pt x="5412" y="121231"/>
                        </a:cubicBezTo>
                        <a:lnTo>
                          <a:pt x="5412" y="121231"/>
                        </a:lnTo>
                        <a:lnTo>
                          <a:pt x="5412" y="116901"/>
                        </a:lnTo>
                        <a:cubicBezTo>
                          <a:pt x="9742" y="108242"/>
                          <a:pt x="14071" y="99583"/>
                          <a:pt x="14071" y="90923"/>
                        </a:cubicBezTo>
                        <a:lnTo>
                          <a:pt x="14071" y="90923"/>
                        </a:lnTo>
                        <a:cubicBezTo>
                          <a:pt x="53039" y="56286"/>
                          <a:pt x="139632" y="0"/>
                          <a:pt x="247874" y="0"/>
                        </a:cubicBezTo>
                        <a:cubicBezTo>
                          <a:pt x="325808" y="0"/>
                          <a:pt x="399412" y="25978"/>
                          <a:pt x="477346" y="77934"/>
                        </a:cubicBezTo>
                        <a:lnTo>
                          <a:pt x="481676" y="77934"/>
                        </a:lnTo>
                        <a:lnTo>
                          <a:pt x="481676" y="82264"/>
                        </a:lnTo>
                        <a:cubicBezTo>
                          <a:pt x="468687" y="142879"/>
                          <a:pt x="421060" y="281429"/>
                          <a:pt x="217566" y="281429"/>
                        </a:cubicBezTo>
                        <a:close/>
                        <a:moveTo>
                          <a:pt x="18401" y="112571"/>
                        </a:moveTo>
                        <a:lnTo>
                          <a:pt x="18401" y="112571"/>
                        </a:lnTo>
                        <a:lnTo>
                          <a:pt x="18401" y="116901"/>
                        </a:lnTo>
                        <a:cubicBezTo>
                          <a:pt x="18401" y="116901"/>
                          <a:pt x="1082" y="160198"/>
                          <a:pt x="27060" y="199165"/>
                        </a:cubicBezTo>
                        <a:cubicBezTo>
                          <a:pt x="48709" y="238132"/>
                          <a:pt x="104994" y="259780"/>
                          <a:pt x="187258" y="268440"/>
                        </a:cubicBezTo>
                        <a:cubicBezTo>
                          <a:pt x="200247" y="268440"/>
                          <a:pt x="208907" y="268440"/>
                          <a:pt x="221896" y="268440"/>
                        </a:cubicBezTo>
                        <a:cubicBezTo>
                          <a:pt x="416731" y="268440"/>
                          <a:pt x="464357" y="138550"/>
                          <a:pt x="477346" y="82264"/>
                        </a:cubicBezTo>
                        <a:cubicBezTo>
                          <a:pt x="403742" y="30308"/>
                          <a:pt x="330137" y="8660"/>
                          <a:pt x="256533" y="8660"/>
                        </a:cubicBezTo>
                        <a:cubicBezTo>
                          <a:pt x="148291" y="8660"/>
                          <a:pt x="70357" y="60615"/>
                          <a:pt x="31390" y="95253"/>
                        </a:cubicBezTo>
                        <a:cubicBezTo>
                          <a:pt x="22731" y="99583"/>
                          <a:pt x="18401" y="108242"/>
                          <a:pt x="18401" y="112571"/>
                        </a:cubicBezTo>
                        <a:close/>
                      </a:path>
                    </a:pathLst>
                  </a:custGeom>
                  <a:solidFill>
                    <a:srgbClr val="ADACA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7" name="Graphic 12">
                <a:extLst>
                  <a:ext uri="{FF2B5EF4-FFF2-40B4-BE49-F238E27FC236}">
                    <a16:creationId xmlns:a16="http://schemas.microsoft.com/office/drawing/2014/main" id="{C69A58DE-D291-43E8-8424-1291F7AD0278}"/>
                  </a:ext>
                </a:extLst>
              </p:cNvPr>
              <p:cNvGrpSpPr/>
              <p:nvPr/>
            </p:nvGrpSpPr>
            <p:grpSpPr>
              <a:xfrm>
                <a:off x="17353365" y="4241331"/>
                <a:ext cx="281950" cy="134220"/>
                <a:chOff x="17353365" y="4241331"/>
                <a:chExt cx="281950" cy="134220"/>
              </a:xfrm>
            </p:grpSpPr>
            <p:sp>
              <p:nvSpPr>
                <p:cNvPr id="28" name="Freeform: Shape 27">
                  <a:extLst>
                    <a:ext uri="{FF2B5EF4-FFF2-40B4-BE49-F238E27FC236}">
                      <a16:creationId xmlns:a16="http://schemas.microsoft.com/office/drawing/2014/main" id="{D92392D2-0086-409D-BC79-FF0C1D3A9099}"/>
                    </a:ext>
                  </a:extLst>
                </p:cNvPr>
                <p:cNvSpPr/>
                <p:nvPr/>
              </p:nvSpPr>
              <p:spPr>
                <a:xfrm>
                  <a:off x="17358995" y="4244510"/>
                  <a:ext cx="271343" cy="127252"/>
                </a:xfrm>
                <a:custGeom>
                  <a:avLst/>
                  <a:gdLst>
                    <a:gd name="connsiteX0" fmla="*/ 27267 w 271343"/>
                    <a:gd name="connsiteY0" fmla="*/ 122381 h 127252"/>
                    <a:gd name="connsiteX1" fmla="*/ 191795 w 271343"/>
                    <a:gd name="connsiteY1" fmla="*/ 92074 h 127252"/>
                    <a:gd name="connsiteX2" fmla="*/ 252410 w 271343"/>
                    <a:gd name="connsiteY2" fmla="*/ 18469 h 127252"/>
                    <a:gd name="connsiteX3" fmla="*/ 9949 w 271343"/>
                    <a:gd name="connsiteY3" fmla="*/ 83414 h 127252"/>
                    <a:gd name="connsiteX4" fmla="*/ 27267 w 271343"/>
                    <a:gd name="connsiteY4" fmla="*/ 122381 h 12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343" h="127252">
                      <a:moveTo>
                        <a:pt x="27267" y="122381"/>
                      </a:moveTo>
                      <a:cubicBezTo>
                        <a:pt x="27267" y="122381"/>
                        <a:pt x="113860" y="83414"/>
                        <a:pt x="191795" y="92074"/>
                      </a:cubicBezTo>
                      <a:cubicBezTo>
                        <a:pt x="269729" y="100733"/>
                        <a:pt x="291377" y="70426"/>
                        <a:pt x="252410" y="18469"/>
                      </a:cubicBezTo>
                      <a:cubicBezTo>
                        <a:pt x="213443" y="-33487"/>
                        <a:pt x="40256" y="35788"/>
                        <a:pt x="9949" y="83414"/>
                      </a:cubicBezTo>
                      <a:cubicBezTo>
                        <a:pt x="-11700" y="122381"/>
                        <a:pt x="5619" y="135371"/>
                        <a:pt x="27267" y="122381"/>
                      </a:cubicBezTo>
                      <a:close/>
                    </a:path>
                  </a:pathLst>
                </a:custGeom>
                <a:solidFill>
                  <a:srgbClr val="FAB54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Freeform: Shape 28">
                  <a:extLst>
                    <a:ext uri="{FF2B5EF4-FFF2-40B4-BE49-F238E27FC236}">
                      <a16:creationId xmlns:a16="http://schemas.microsoft.com/office/drawing/2014/main" id="{04795257-868C-455D-AE4F-DCF84F7B021E}"/>
                    </a:ext>
                  </a:extLst>
                </p:cNvPr>
                <p:cNvSpPr/>
                <p:nvPr/>
              </p:nvSpPr>
              <p:spPr>
                <a:xfrm>
                  <a:off x="17353365" y="4241331"/>
                  <a:ext cx="281950" cy="134220"/>
                </a:xfrm>
                <a:custGeom>
                  <a:avLst/>
                  <a:gdLst>
                    <a:gd name="connsiteX0" fmla="*/ 19908 w 281950"/>
                    <a:gd name="connsiteY0" fmla="*/ 134220 h 134220"/>
                    <a:gd name="connsiteX1" fmla="*/ 19908 w 281950"/>
                    <a:gd name="connsiteY1" fmla="*/ 134220 h 134220"/>
                    <a:gd name="connsiteX2" fmla="*/ 2589 w 281950"/>
                    <a:gd name="connsiteY2" fmla="*/ 125560 h 134220"/>
                    <a:gd name="connsiteX3" fmla="*/ 11249 w 281950"/>
                    <a:gd name="connsiteY3" fmla="*/ 86593 h 134220"/>
                    <a:gd name="connsiteX4" fmla="*/ 206084 w 281950"/>
                    <a:gd name="connsiteY4" fmla="*/ 0 h 134220"/>
                    <a:gd name="connsiteX5" fmla="*/ 262370 w 281950"/>
                    <a:gd name="connsiteY5" fmla="*/ 21648 h 134220"/>
                    <a:gd name="connsiteX6" fmla="*/ 279688 w 281950"/>
                    <a:gd name="connsiteY6" fmla="*/ 77934 h 134220"/>
                    <a:gd name="connsiteX7" fmla="*/ 197425 w 281950"/>
                    <a:gd name="connsiteY7" fmla="*/ 99583 h 134220"/>
                    <a:gd name="connsiteX8" fmla="*/ 175776 w 281950"/>
                    <a:gd name="connsiteY8" fmla="*/ 99583 h 134220"/>
                    <a:gd name="connsiteX9" fmla="*/ 37227 w 281950"/>
                    <a:gd name="connsiteY9" fmla="*/ 129890 h 134220"/>
                    <a:gd name="connsiteX10" fmla="*/ 19908 w 281950"/>
                    <a:gd name="connsiteY10" fmla="*/ 134220 h 134220"/>
                    <a:gd name="connsiteX11" fmla="*/ 206084 w 281950"/>
                    <a:gd name="connsiteY11" fmla="*/ 12989 h 134220"/>
                    <a:gd name="connsiteX12" fmla="*/ 15579 w 281950"/>
                    <a:gd name="connsiteY12" fmla="*/ 95253 h 134220"/>
                    <a:gd name="connsiteX13" fmla="*/ 6919 w 281950"/>
                    <a:gd name="connsiteY13" fmla="*/ 125560 h 134220"/>
                    <a:gd name="connsiteX14" fmla="*/ 15579 w 281950"/>
                    <a:gd name="connsiteY14" fmla="*/ 129890 h 134220"/>
                    <a:gd name="connsiteX15" fmla="*/ 15579 w 281950"/>
                    <a:gd name="connsiteY15" fmla="*/ 129890 h 134220"/>
                    <a:gd name="connsiteX16" fmla="*/ 28568 w 281950"/>
                    <a:gd name="connsiteY16" fmla="*/ 125560 h 134220"/>
                    <a:gd name="connsiteX17" fmla="*/ 171447 w 281950"/>
                    <a:gd name="connsiteY17" fmla="*/ 95253 h 134220"/>
                    <a:gd name="connsiteX18" fmla="*/ 193095 w 281950"/>
                    <a:gd name="connsiteY18" fmla="*/ 95253 h 134220"/>
                    <a:gd name="connsiteX19" fmla="*/ 266699 w 281950"/>
                    <a:gd name="connsiteY19" fmla="*/ 77934 h 134220"/>
                    <a:gd name="connsiteX20" fmla="*/ 249381 w 281950"/>
                    <a:gd name="connsiteY20" fmla="*/ 30308 h 134220"/>
                    <a:gd name="connsiteX21" fmla="*/ 206084 w 281950"/>
                    <a:gd name="connsiteY21" fmla="*/ 12989 h 13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950" h="134220">
                      <a:moveTo>
                        <a:pt x="19908" y="134220"/>
                      </a:moveTo>
                      <a:lnTo>
                        <a:pt x="19908" y="134220"/>
                      </a:lnTo>
                      <a:cubicBezTo>
                        <a:pt x="11249" y="134220"/>
                        <a:pt x="6919" y="129890"/>
                        <a:pt x="2589" y="125560"/>
                      </a:cubicBezTo>
                      <a:cubicBezTo>
                        <a:pt x="-1740" y="121231"/>
                        <a:pt x="-1740" y="108242"/>
                        <a:pt x="11249" y="86593"/>
                      </a:cubicBezTo>
                      <a:cubicBezTo>
                        <a:pt x="37227" y="47627"/>
                        <a:pt x="141139" y="0"/>
                        <a:pt x="206084" y="0"/>
                      </a:cubicBezTo>
                      <a:cubicBezTo>
                        <a:pt x="232062" y="0"/>
                        <a:pt x="249381" y="8660"/>
                        <a:pt x="262370" y="21648"/>
                      </a:cubicBezTo>
                      <a:cubicBezTo>
                        <a:pt x="284018" y="51956"/>
                        <a:pt x="284018" y="69275"/>
                        <a:pt x="279688" y="77934"/>
                      </a:cubicBezTo>
                      <a:cubicBezTo>
                        <a:pt x="271029" y="95253"/>
                        <a:pt x="240721" y="103912"/>
                        <a:pt x="197425" y="99583"/>
                      </a:cubicBezTo>
                      <a:cubicBezTo>
                        <a:pt x="188765" y="99583"/>
                        <a:pt x="184436" y="99583"/>
                        <a:pt x="175776" y="99583"/>
                      </a:cubicBezTo>
                      <a:cubicBezTo>
                        <a:pt x="106502" y="99583"/>
                        <a:pt x="37227" y="129890"/>
                        <a:pt x="37227" y="129890"/>
                      </a:cubicBezTo>
                      <a:cubicBezTo>
                        <a:pt x="28568" y="134220"/>
                        <a:pt x="24238" y="134220"/>
                        <a:pt x="19908" y="134220"/>
                      </a:cubicBezTo>
                      <a:close/>
                      <a:moveTo>
                        <a:pt x="206084" y="12989"/>
                      </a:moveTo>
                      <a:cubicBezTo>
                        <a:pt x="136809" y="12989"/>
                        <a:pt x="37227" y="60615"/>
                        <a:pt x="15579" y="95253"/>
                      </a:cubicBezTo>
                      <a:cubicBezTo>
                        <a:pt x="2589" y="116901"/>
                        <a:pt x="6919" y="125560"/>
                        <a:pt x="6919" y="125560"/>
                      </a:cubicBezTo>
                      <a:cubicBezTo>
                        <a:pt x="6919" y="129890"/>
                        <a:pt x="11249" y="129890"/>
                        <a:pt x="15579" y="129890"/>
                      </a:cubicBezTo>
                      <a:lnTo>
                        <a:pt x="15579" y="129890"/>
                      </a:lnTo>
                      <a:cubicBezTo>
                        <a:pt x="19908" y="129890"/>
                        <a:pt x="24238" y="129890"/>
                        <a:pt x="28568" y="125560"/>
                      </a:cubicBezTo>
                      <a:cubicBezTo>
                        <a:pt x="32897" y="125560"/>
                        <a:pt x="102172" y="95253"/>
                        <a:pt x="171447" y="95253"/>
                      </a:cubicBezTo>
                      <a:cubicBezTo>
                        <a:pt x="180106" y="95253"/>
                        <a:pt x="188765" y="95253"/>
                        <a:pt x="193095" y="95253"/>
                      </a:cubicBezTo>
                      <a:cubicBezTo>
                        <a:pt x="232062" y="99583"/>
                        <a:pt x="258040" y="90923"/>
                        <a:pt x="266699" y="77934"/>
                      </a:cubicBezTo>
                      <a:cubicBezTo>
                        <a:pt x="271029" y="64945"/>
                        <a:pt x="266699" y="47627"/>
                        <a:pt x="249381" y="30308"/>
                      </a:cubicBezTo>
                      <a:cubicBezTo>
                        <a:pt x="245051" y="17319"/>
                        <a:pt x="232062" y="12989"/>
                        <a:pt x="206084" y="12989"/>
                      </a:cubicBezTo>
                      <a:close/>
                    </a:path>
                  </a:pathLst>
                </a:custGeom>
                <a:solidFill>
                  <a:srgbClr val="BA7E27"/>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0" name="Freeform: Shape 29">
                <a:extLst>
                  <a:ext uri="{FF2B5EF4-FFF2-40B4-BE49-F238E27FC236}">
                    <a16:creationId xmlns:a16="http://schemas.microsoft.com/office/drawing/2014/main" id="{7BD4FE0E-B78C-44AF-8694-3753D6542151}"/>
                  </a:ext>
                </a:extLst>
              </p:cNvPr>
              <p:cNvSpPr/>
              <p:nvPr/>
            </p:nvSpPr>
            <p:spPr>
              <a:xfrm>
                <a:off x="17256372" y="4372737"/>
                <a:ext cx="450285" cy="268114"/>
              </a:xfrm>
              <a:custGeom>
                <a:avLst/>
                <a:gdLst>
                  <a:gd name="connsiteX0" fmla="*/ 0 w 450285"/>
                  <a:gd name="connsiteY0" fmla="*/ 80748 h 268114"/>
                  <a:gd name="connsiteX1" fmla="*/ 199165 w 450285"/>
                  <a:gd name="connsiteY1" fmla="*/ 20133 h 268114"/>
                  <a:gd name="connsiteX2" fmla="*/ 43297 w 450285"/>
                  <a:gd name="connsiteY2" fmla="*/ 240946 h 268114"/>
                  <a:gd name="connsiteX3" fmla="*/ 155868 w 450285"/>
                  <a:gd name="connsiteY3" fmla="*/ 266924 h 268114"/>
                  <a:gd name="connsiteX4" fmla="*/ 450286 w 450285"/>
                  <a:gd name="connsiteY4" fmla="*/ 76419 h 268114"/>
                  <a:gd name="connsiteX5" fmla="*/ 0 w 450285"/>
                  <a:gd name="connsiteY5" fmla="*/ 80748 h 26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285" h="268114">
                    <a:moveTo>
                      <a:pt x="0" y="80748"/>
                    </a:moveTo>
                    <a:cubicBezTo>
                      <a:pt x="38967" y="54770"/>
                      <a:pt x="112571" y="15803"/>
                      <a:pt x="199165" y="20133"/>
                    </a:cubicBezTo>
                    <a:cubicBezTo>
                      <a:pt x="320396" y="24463"/>
                      <a:pt x="277099" y="297232"/>
                      <a:pt x="43297" y="240946"/>
                    </a:cubicBezTo>
                    <a:cubicBezTo>
                      <a:pt x="69275" y="253935"/>
                      <a:pt x="108242" y="262595"/>
                      <a:pt x="155868" y="266924"/>
                    </a:cubicBezTo>
                    <a:cubicBezTo>
                      <a:pt x="342044" y="279913"/>
                      <a:pt x="428637" y="184660"/>
                      <a:pt x="450286" y="76419"/>
                    </a:cubicBezTo>
                    <a:cubicBezTo>
                      <a:pt x="238132" y="-66461"/>
                      <a:pt x="73604" y="24463"/>
                      <a:pt x="0" y="80748"/>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Freeform: Shape 30">
                <a:extLst>
                  <a:ext uri="{FF2B5EF4-FFF2-40B4-BE49-F238E27FC236}">
                    <a16:creationId xmlns:a16="http://schemas.microsoft.com/office/drawing/2014/main" id="{C1BF1492-D4BA-44D9-85A7-3EF7372B9794}"/>
                  </a:ext>
                </a:extLst>
              </p:cNvPr>
              <p:cNvSpPr/>
              <p:nvPr/>
            </p:nvSpPr>
            <p:spPr>
              <a:xfrm>
                <a:off x="17425229" y="4371221"/>
                <a:ext cx="281428" cy="269011"/>
              </a:xfrm>
              <a:custGeom>
                <a:avLst/>
                <a:gdLst>
                  <a:gd name="connsiteX0" fmla="*/ 73604 w 281428"/>
                  <a:gd name="connsiteY0" fmla="*/ 0 h 269011"/>
                  <a:gd name="connsiteX1" fmla="*/ 77934 w 281428"/>
                  <a:gd name="connsiteY1" fmla="*/ 4330 h 269011"/>
                  <a:gd name="connsiteX2" fmla="*/ 207824 w 281428"/>
                  <a:gd name="connsiteY2" fmla="*/ 86593 h 269011"/>
                  <a:gd name="connsiteX3" fmla="*/ 17319 w 281428"/>
                  <a:gd name="connsiteY3" fmla="*/ 268440 h 269011"/>
                  <a:gd name="connsiteX4" fmla="*/ 0 w 281428"/>
                  <a:gd name="connsiteY4" fmla="*/ 268440 h 269011"/>
                  <a:gd name="connsiteX5" fmla="*/ 281428 w 281428"/>
                  <a:gd name="connsiteY5" fmla="*/ 73605 h 269011"/>
                  <a:gd name="connsiteX6" fmla="*/ 73604 w 281428"/>
                  <a:gd name="connsiteY6" fmla="*/ 0 h 26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428" h="269011">
                    <a:moveTo>
                      <a:pt x="73604" y="0"/>
                    </a:moveTo>
                    <a:lnTo>
                      <a:pt x="77934" y="4330"/>
                    </a:lnTo>
                    <a:cubicBezTo>
                      <a:pt x="77934" y="4330"/>
                      <a:pt x="199165" y="25978"/>
                      <a:pt x="207824" y="86593"/>
                    </a:cubicBezTo>
                    <a:cubicBezTo>
                      <a:pt x="216483" y="147209"/>
                      <a:pt x="147209" y="264110"/>
                      <a:pt x="17319" y="268440"/>
                    </a:cubicBezTo>
                    <a:cubicBezTo>
                      <a:pt x="12989" y="268440"/>
                      <a:pt x="4330" y="268440"/>
                      <a:pt x="0" y="268440"/>
                    </a:cubicBezTo>
                    <a:cubicBezTo>
                      <a:pt x="173187" y="277099"/>
                      <a:pt x="259780" y="186176"/>
                      <a:pt x="281428" y="73605"/>
                    </a:cubicBezTo>
                    <a:cubicBezTo>
                      <a:pt x="207824" y="25978"/>
                      <a:pt x="138549" y="4330"/>
                      <a:pt x="73604" y="0"/>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 name="Freeform: Shape 31">
                <a:extLst>
                  <a:ext uri="{FF2B5EF4-FFF2-40B4-BE49-F238E27FC236}">
                    <a16:creationId xmlns:a16="http://schemas.microsoft.com/office/drawing/2014/main" id="{192EC12C-1FC2-49F3-B4DA-618BC236D396}"/>
                  </a:ext>
                </a:extLst>
              </p:cNvPr>
              <p:cNvSpPr/>
              <p:nvPr/>
            </p:nvSpPr>
            <p:spPr>
              <a:xfrm>
                <a:off x="17299668" y="4327730"/>
                <a:ext cx="43296" cy="65139"/>
              </a:xfrm>
              <a:custGeom>
                <a:avLst/>
                <a:gdLst>
                  <a:gd name="connsiteX0" fmla="*/ 34637 w 43296"/>
                  <a:gd name="connsiteY0" fmla="*/ 195 h 65139"/>
                  <a:gd name="connsiteX1" fmla="*/ 43297 w 43296"/>
                  <a:gd name="connsiteY1" fmla="*/ 47821 h 65139"/>
                  <a:gd name="connsiteX2" fmla="*/ 0 w 43296"/>
                  <a:gd name="connsiteY2" fmla="*/ 65140 h 65139"/>
                  <a:gd name="connsiteX3" fmla="*/ 34637 w 43296"/>
                  <a:gd name="connsiteY3" fmla="*/ 195 h 65139"/>
                </a:gdLst>
                <a:ahLst/>
                <a:cxnLst>
                  <a:cxn ang="0">
                    <a:pos x="connsiteX0" y="connsiteY0"/>
                  </a:cxn>
                  <a:cxn ang="0">
                    <a:pos x="connsiteX1" y="connsiteY1"/>
                  </a:cxn>
                  <a:cxn ang="0">
                    <a:pos x="connsiteX2" y="connsiteY2"/>
                  </a:cxn>
                  <a:cxn ang="0">
                    <a:pos x="connsiteX3" y="connsiteY3"/>
                  </a:cxn>
                </a:cxnLst>
                <a:rect l="l" t="t" r="r" b="b"/>
                <a:pathLst>
                  <a:path w="43296" h="65139">
                    <a:moveTo>
                      <a:pt x="34637" y="195"/>
                    </a:moveTo>
                    <a:cubicBezTo>
                      <a:pt x="34637" y="195"/>
                      <a:pt x="25978" y="30503"/>
                      <a:pt x="43297" y="47821"/>
                    </a:cubicBezTo>
                    <a:cubicBezTo>
                      <a:pt x="0" y="65140"/>
                      <a:pt x="0" y="65140"/>
                      <a:pt x="0" y="65140"/>
                    </a:cubicBezTo>
                    <a:cubicBezTo>
                      <a:pt x="0" y="65140"/>
                      <a:pt x="8659" y="-4135"/>
                      <a:pt x="34637" y="195"/>
                    </a:cubicBezTo>
                    <a:close/>
                  </a:path>
                </a:pathLst>
              </a:custGeom>
              <a:solidFill>
                <a:srgbClr val="FFFFFF">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 name="Freeform: Shape 32">
                <a:extLst>
                  <a:ext uri="{FF2B5EF4-FFF2-40B4-BE49-F238E27FC236}">
                    <a16:creationId xmlns:a16="http://schemas.microsoft.com/office/drawing/2014/main" id="{6ADE0486-33E5-4A0E-AEF5-4BCDD9768581}"/>
                  </a:ext>
                </a:extLst>
              </p:cNvPr>
              <p:cNvSpPr/>
              <p:nvPr/>
            </p:nvSpPr>
            <p:spPr>
              <a:xfrm>
                <a:off x="17303998" y="4120100"/>
                <a:ext cx="406988" cy="324725"/>
              </a:xfrm>
              <a:custGeom>
                <a:avLst/>
                <a:gdLst>
                  <a:gd name="connsiteX0" fmla="*/ 406989 w 406988"/>
                  <a:gd name="connsiteY0" fmla="*/ 285758 h 324725"/>
                  <a:gd name="connsiteX1" fmla="*/ 406989 w 406988"/>
                  <a:gd name="connsiteY1" fmla="*/ 285758 h 324725"/>
                  <a:gd name="connsiteX2" fmla="*/ 320395 w 406988"/>
                  <a:gd name="connsiteY2" fmla="*/ 0 h 324725"/>
                  <a:gd name="connsiteX3" fmla="*/ 0 w 406988"/>
                  <a:gd name="connsiteY3" fmla="*/ 147209 h 324725"/>
                  <a:gd name="connsiteX4" fmla="*/ 0 w 406988"/>
                  <a:gd name="connsiteY4" fmla="*/ 190506 h 324725"/>
                  <a:gd name="connsiteX5" fmla="*/ 238132 w 406988"/>
                  <a:gd name="connsiteY5" fmla="*/ 181846 h 324725"/>
                  <a:gd name="connsiteX6" fmla="*/ 342044 w 406988"/>
                  <a:gd name="connsiteY6" fmla="*/ 134220 h 324725"/>
                  <a:gd name="connsiteX7" fmla="*/ 251121 w 406988"/>
                  <a:gd name="connsiteY7" fmla="*/ 255451 h 324725"/>
                  <a:gd name="connsiteX8" fmla="*/ 402659 w 406988"/>
                  <a:gd name="connsiteY8" fmla="*/ 324725 h 324725"/>
                  <a:gd name="connsiteX9" fmla="*/ 406989 w 406988"/>
                  <a:gd name="connsiteY9" fmla="*/ 285758 h 32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6988" h="324725">
                    <a:moveTo>
                      <a:pt x="406989" y="285758"/>
                    </a:moveTo>
                    <a:cubicBezTo>
                      <a:pt x="406989" y="285758"/>
                      <a:pt x="406989" y="285758"/>
                      <a:pt x="406989" y="285758"/>
                    </a:cubicBezTo>
                    <a:cubicBezTo>
                      <a:pt x="381011" y="177516"/>
                      <a:pt x="372351" y="51956"/>
                      <a:pt x="320395" y="0"/>
                    </a:cubicBezTo>
                    <a:cubicBezTo>
                      <a:pt x="290088" y="95253"/>
                      <a:pt x="173187" y="251121"/>
                      <a:pt x="0" y="147209"/>
                    </a:cubicBezTo>
                    <a:cubicBezTo>
                      <a:pt x="0" y="147209"/>
                      <a:pt x="4330" y="164527"/>
                      <a:pt x="0" y="190506"/>
                    </a:cubicBezTo>
                    <a:cubicBezTo>
                      <a:pt x="51956" y="203494"/>
                      <a:pt x="186176" y="229472"/>
                      <a:pt x="238132" y="181846"/>
                    </a:cubicBezTo>
                    <a:cubicBezTo>
                      <a:pt x="303077" y="121231"/>
                      <a:pt x="329055" y="64945"/>
                      <a:pt x="342044" y="134220"/>
                    </a:cubicBezTo>
                    <a:cubicBezTo>
                      <a:pt x="355033" y="199165"/>
                      <a:pt x="368022" y="264110"/>
                      <a:pt x="251121" y="255451"/>
                    </a:cubicBezTo>
                    <a:cubicBezTo>
                      <a:pt x="298747" y="264110"/>
                      <a:pt x="350703" y="285758"/>
                      <a:pt x="402659" y="324725"/>
                    </a:cubicBezTo>
                    <a:cubicBezTo>
                      <a:pt x="402659" y="316066"/>
                      <a:pt x="406989" y="303077"/>
                      <a:pt x="406989" y="285758"/>
                    </a:cubicBezTo>
                    <a:close/>
                  </a:path>
                </a:pathLst>
              </a:custGeom>
              <a:solidFill>
                <a:srgbClr val="A7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Freeform: Shape 33">
                <a:extLst>
                  <a:ext uri="{FF2B5EF4-FFF2-40B4-BE49-F238E27FC236}">
                    <a16:creationId xmlns:a16="http://schemas.microsoft.com/office/drawing/2014/main" id="{3E081780-AE42-4E6A-A3D9-21DC99DD77B1}"/>
                  </a:ext>
                </a:extLst>
              </p:cNvPr>
              <p:cNvSpPr/>
              <p:nvPr/>
            </p:nvSpPr>
            <p:spPr>
              <a:xfrm>
                <a:off x="17572766" y="4276294"/>
                <a:ext cx="42252" cy="48012"/>
              </a:xfrm>
              <a:custGeom>
                <a:avLst/>
                <a:gdLst>
                  <a:gd name="connsiteX0" fmla="*/ 29980 w 42252"/>
                  <a:gd name="connsiteY0" fmla="*/ 4004 h 48012"/>
                  <a:gd name="connsiteX1" fmla="*/ 25650 w 42252"/>
                  <a:gd name="connsiteY1" fmla="*/ 47300 h 48012"/>
                  <a:gd name="connsiteX2" fmla="*/ 29980 w 42252"/>
                  <a:gd name="connsiteY2" fmla="*/ 4004 h 48012"/>
                </a:gdLst>
                <a:ahLst/>
                <a:cxnLst>
                  <a:cxn ang="0">
                    <a:pos x="connsiteX0" y="connsiteY0"/>
                  </a:cxn>
                  <a:cxn ang="0">
                    <a:pos x="connsiteX1" y="connsiteY1"/>
                  </a:cxn>
                  <a:cxn ang="0">
                    <a:pos x="connsiteX2" y="connsiteY2"/>
                  </a:cxn>
                </a:cxnLst>
                <a:rect l="l" t="t" r="r" b="b"/>
                <a:pathLst>
                  <a:path w="42252" h="48012">
                    <a:moveTo>
                      <a:pt x="29980" y="4004"/>
                    </a:moveTo>
                    <a:cubicBezTo>
                      <a:pt x="29980" y="4004"/>
                      <a:pt x="60287" y="38641"/>
                      <a:pt x="25650" y="47300"/>
                    </a:cubicBezTo>
                    <a:cubicBezTo>
                      <a:pt x="-13317" y="55960"/>
                      <a:pt x="-4658" y="-17645"/>
                      <a:pt x="29980" y="4004"/>
                    </a:cubicBezTo>
                    <a:close/>
                  </a:path>
                </a:pathLst>
              </a:custGeom>
              <a:solidFill>
                <a:srgbClr val="FFFFFF">
                  <a:alpha val="4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5" name="Graphic 12">
              <a:extLst>
                <a:ext uri="{FF2B5EF4-FFF2-40B4-BE49-F238E27FC236}">
                  <a16:creationId xmlns:a16="http://schemas.microsoft.com/office/drawing/2014/main" id="{787B4041-B440-43F3-BAD1-4D4190CBDB6D}"/>
                </a:ext>
              </a:extLst>
            </p:cNvPr>
            <p:cNvGrpSpPr/>
            <p:nvPr/>
          </p:nvGrpSpPr>
          <p:grpSpPr>
            <a:xfrm>
              <a:off x="16039735" y="3808364"/>
              <a:ext cx="662439" cy="614813"/>
              <a:chOff x="16039735" y="3808364"/>
              <a:chExt cx="662439" cy="614813"/>
            </a:xfrm>
          </p:grpSpPr>
          <p:grpSp>
            <p:nvGrpSpPr>
              <p:cNvPr id="36" name="Graphic 12">
                <a:extLst>
                  <a:ext uri="{FF2B5EF4-FFF2-40B4-BE49-F238E27FC236}">
                    <a16:creationId xmlns:a16="http://schemas.microsoft.com/office/drawing/2014/main" id="{BF8A29EE-C65E-4F1F-BE5A-97DB90D19573}"/>
                  </a:ext>
                </a:extLst>
              </p:cNvPr>
              <p:cNvGrpSpPr/>
              <p:nvPr/>
            </p:nvGrpSpPr>
            <p:grpSpPr>
              <a:xfrm>
                <a:off x="16039735" y="3951243"/>
                <a:ext cx="662439" cy="471934"/>
                <a:chOff x="16039735" y="3951243"/>
                <a:chExt cx="662439" cy="471934"/>
              </a:xfrm>
            </p:grpSpPr>
            <p:sp>
              <p:nvSpPr>
                <p:cNvPr id="37" name="Freeform: Shape 36">
                  <a:extLst>
                    <a:ext uri="{FF2B5EF4-FFF2-40B4-BE49-F238E27FC236}">
                      <a16:creationId xmlns:a16="http://schemas.microsoft.com/office/drawing/2014/main" id="{23E91E0D-7319-4B9D-9929-329C952280A7}"/>
                    </a:ext>
                  </a:extLst>
                </p:cNvPr>
                <p:cNvSpPr/>
                <p:nvPr/>
              </p:nvSpPr>
              <p:spPr>
                <a:xfrm>
                  <a:off x="16048394" y="3964232"/>
                  <a:ext cx="653780" cy="455661"/>
                </a:xfrm>
                <a:custGeom>
                  <a:avLst/>
                  <a:gdLst>
                    <a:gd name="connsiteX0" fmla="*/ 645121 w 653780"/>
                    <a:gd name="connsiteY0" fmla="*/ 0 h 455661"/>
                    <a:gd name="connsiteX1" fmla="*/ 489253 w 653780"/>
                    <a:gd name="connsiteY1" fmla="*/ 246791 h 455661"/>
                    <a:gd name="connsiteX2" fmla="*/ 138549 w 653780"/>
                    <a:gd name="connsiteY2" fmla="*/ 389670 h 455661"/>
                    <a:gd name="connsiteX3" fmla="*/ 21648 w 653780"/>
                    <a:gd name="connsiteY3" fmla="*/ 277099 h 455661"/>
                    <a:gd name="connsiteX4" fmla="*/ 21648 w 653780"/>
                    <a:gd name="connsiteY4" fmla="*/ 277099 h 455661"/>
                    <a:gd name="connsiteX5" fmla="*/ 0 w 653780"/>
                    <a:gd name="connsiteY5" fmla="*/ 359362 h 455661"/>
                    <a:gd name="connsiteX6" fmla="*/ 307407 w 653780"/>
                    <a:gd name="connsiteY6" fmla="*/ 445956 h 455661"/>
                    <a:gd name="connsiteX7" fmla="*/ 562857 w 653780"/>
                    <a:gd name="connsiteY7" fmla="*/ 242461 h 455661"/>
                    <a:gd name="connsiteX8" fmla="*/ 653780 w 653780"/>
                    <a:gd name="connsiteY8" fmla="*/ 34637 h 455661"/>
                    <a:gd name="connsiteX9" fmla="*/ 645121 w 653780"/>
                    <a:gd name="connsiteY9" fmla="*/ 0 h 45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780" h="455661">
                      <a:moveTo>
                        <a:pt x="645121" y="0"/>
                      </a:moveTo>
                      <a:cubicBezTo>
                        <a:pt x="619143" y="56286"/>
                        <a:pt x="528220" y="134220"/>
                        <a:pt x="489253" y="246791"/>
                      </a:cubicBezTo>
                      <a:cubicBezTo>
                        <a:pt x="441626" y="389670"/>
                        <a:pt x="307407" y="406989"/>
                        <a:pt x="138549" y="389670"/>
                      </a:cubicBezTo>
                      <a:cubicBezTo>
                        <a:pt x="-30308" y="372352"/>
                        <a:pt x="21648" y="277099"/>
                        <a:pt x="21648" y="277099"/>
                      </a:cubicBezTo>
                      <a:lnTo>
                        <a:pt x="21648" y="277099"/>
                      </a:lnTo>
                      <a:cubicBezTo>
                        <a:pt x="8659" y="307407"/>
                        <a:pt x="0" y="333384"/>
                        <a:pt x="0" y="359362"/>
                      </a:cubicBezTo>
                      <a:cubicBezTo>
                        <a:pt x="0" y="415648"/>
                        <a:pt x="116901" y="480593"/>
                        <a:pt x="307407" y="445956"/>
                      </a:cubicBezTo>
                      <a:cubicBezTo>
                        <a:pt x="497912" y="411319"/>
                        <a:pt x="519560" y="359362"/>
                        <a:pt x="562857" y="242461"/>
                      </a:cubicBezTo>
                      <a:cubicBezTo>
                        <a:pt x="606154" y="125560"/>
                        <a:pt x="653780" y="82263"/>
                        <a:pt x="653780" y="34637"/>
                      </a:cubicBezTo>
                      <a:cubicBezTo>
                        <a:pt x="649450" y="25978"/>
                        <a:pt x="649450" y="12989"/>
                        <a:pt x="645121" y="0"/>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Freeform: Shape 37">
                  <a:extLst>
                    <a:ext uri="{FF2B5EF4-FFF2-40B4-BE49-F238E27FC236}">
                      <a16:creationId xmlns:a16="http://schemas.microsoft.com/office/drawing/2014/main" id="{05CB7224-1BEA-4F36-9D24-30CADDE5E19E}"/>
                    </a:ext>
                  </a:extLst>
                </p:cNvPr>
                <p:cNvSpPr/>
                <p:nvPr/>
              </p:nvSpPr>
              <p:spPr>
                <a:xfrm>
                  <a:off x="16039735" y="3951243"/>
                  <a:ext cx="662439" cy="471934"/>
                </a:xfrm>
                <a:custGeom>
                  <a:avLst/>
                  <a:gdLst>
                    <a:gd name="connsiteX0" fmla="*/ 207824 w 662439"/>
                    <a:gd name="connsiteY0" fmla="*/ 471934 h 471934"/>
                    <a:gd name="connsiteX1" fmla="*/ 207824 w 662439"/>
                    <a:gd name="connsiteY1" fmla="*/ 471934 h 471934"/>
                    <a:gd name="connsiteX2" fmla="*/ 0 w 662439"/>
                    <a:gd name="connsiteY2" fmla="*/ 372352 h 471934"/>
                    <a:gd name="connsiteX3" fmla="*/ 21648 w 662439"/>
                    <a:gd name="connsiteY3" fmla="*/ 285758 h 471934"/>
                    <a:gd name="connsiteX4" fmla="*/ 21648 w 662439"/>
                    <a:gd name="connsiteY4" fmla="*/ 281429 h 471934"/>
                    <a:gd name="connsiteX5" fmla="*/ 30308 w 662439"/>
                    <a:gd name="connsiteY5" fmla="*/ 285758 h 471934"/>
                    <a:gd name="connsiteX6" fmla="*/ 25978 w 662439"/>
                    <a:gd name="connsiteY6" fmla="*/ 290088 h 471934"/>
                    <a:gd name="connsiteX7" fmla="*/ 25978 w 662439"/>
                    <a:gd name="connsiteY7" fmla="*/ 346374 h 471934"/>
                    <a:gd name="connsiteX8" fmla="*/ 138549 w 662439"/>
                    <a:gd name="connsiteY8" fmla="*/ 398330 h 471934"/>
                    <a:gd name="connsiteX9" fmla="*/ 233802 w 662439"/>
                    <a:gd name="connsiteY9" fmla="*/ 402659 h 471934"/>
                    <a:gd name="connsiteX10" fmla="*/ 233802 w 662439"/>
                    <a:gd name="connsiteY10" fmla="*/ 402659 h 471934"/>
                    <a:gd name="connsiteX11" fmla="*/ 484923 w 662439"/>
                    <a:gd name="connsiteY11" fmla="*/ 255451 h 471934"/>
                    <a:gd name="connsiteX12" fmla="*/ 593165 w 662439"/>
                    <a:gd name="connsiteY12" fmla="*/ 82264 h 471934"/>
                    <a:gd name="connsiteX13" fmla="*/ 645121 w 662439"/>
                    <a:gd name="connsiteY13" fmla="*/ 8659 h 471934"/>
                    <a:gd name="connsiteX14" fmla="*/ 649450 w 662439"/>
                    <a:gd name="connsiteY14" fmla="*/ 0 h 471934"/>
                    <a:gd name="connsiteX15" fmla="*/ 653780 w 662439"/>
                    <a:gd name="connsiteY15" fmla="*/ 8659 h 471934"/>
                    <a:gd name="connsiteX16" fmla="*/ 662439 w 662439"/>
                    <a:gd name="connsiteY16" fmla="*/ 43297 h 471934"/>
                    <a:gd name="connsiteX17" fmla="*/ 632132 w 662439"/>
                    <a:gd name="connsiteY17" fmla="*/ 125560 h 471934"/>
                    <a:gd name="connsiteX18" fmla="*/ 571516 w 662439"/>
                    <a:gd name="connsiteY18" fmla="*/ 255451 h 471934"/>
                    <a:gd name="connsiteX19" fmla="*/ 311736 w 662439"/>
                    <a:gd name="connsiteY19" fmla="*/ 463275 h 471934"/>
                    <a:gd name="connsiteX20" fmla="*/ 207824 w 662439"/>
                    <a:gd name="connsiteY20" fmla="*/ 471934 h 471934"/>
                    <a:gd name="connsiteX21" fmla="*/ 12989 w 662439"/>
                    <a:gd name="connsiteY21" fmla="*/ 333384 h 471934"/>
                    <a:gd name="connsiteX22" fmla="*/ 8659 w 662439"/>
                    <a:gd name="connsiteY22" fmla="*/ 372352 h 471934"/>
                    <a:gd name="connsiteX23" fmla="*/ 207824 w 662439"/>
                    <a:gd name="connsiteY23" fmla="*/ 463275 h 471934"/>
                    <a:gd name="connsiteX24" fmla="*/ 207824 w 662439"/>
                    <a:gd name="connsiteY24" fmla="*/ 463275 h 471934"/>
                    <a:gd name="connsiteX25" fmla="*/ 311736 w 662439"/>
                    <a:gd name="connsiteY25" fmla="*/ 454615 h 471934"/>
                    <a:gd name="connsiteX26" fmla="*/ 562857 w 662439"/>
                    <a:gd name="connsiteY26" fmla="*/ 255451 h 471934"/>
                    <a:gd name="connsiteX27" fmla="*/ 623472 w 662439"/>
                    <a:gd name="connsiteY27" fmla="*/ 125560 h 471934"/>
                    <a:gd name="connsiteX28" fmla="*/ 653780 w 662439"/>
                    <a:gd name="connsiteY28" fmla="*/ 47626 h 471934"/>
                    <a:gd name="connsiteX29" fmla="*/ 649450 w 662439"/>
                    <a:gd name="connsiteY29" fmla="*/ 25978 h 471934"/>
                    <a:gd name="connsiteX30" fmla="*/ 601824 w 662439"/>
                    <a:gd name="connsiteY30" fmla="*/ 90923 h 471934"/>
                    <a:gd name="connsiteX31" fmla="*/ 497912 w 662439"/>
                    <a:gd name="connsiteY31" fmla="*/ 264110 h 471934"/>
                    <a:gd name="connsiteX32" fmla="*/ 238132 w 662439"/>
                    <a:gd name="connsiteY32" fmla="*/ 415648 h 471934"/>
                    <a:gd name="connsiteX33" fmla="*/ 142879 w 662439"/>
                    <a:gd name="connsiteY33" fmla="*/ 411319 h 471934"/>
                    <a:gd name="connsiteX34" fmla="*/ 21648 w 662439"/>
                    <a:gd name="connsiteY34" fmla="*/ 355033 h 471934"/>
                    <a:gd name="connsiteX35" fmla="*/ 12989 w 662439"/>
                    <a:gd name="connsiteY35" fmla="*/ 333384 h 4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62439" h="471934">
                      <a:moveTo>
                        <a:pt x="207824" y="471934"/>
                      </a:moveTo>
                      <a:lnTo>
                        <a:pt x="207824" y="471934"/>
                      </a:lnTo>
                      <a:cubicBezTo>
                        <a:pt x="77934" y="471934"/>
                        <a:pt x="0" y="419978"/>
                        <a:pt x="0" y="372352"/>
                      </a:cubicBezTo>
                      <a:cubicBezTo>
                        <a:pt x="0" y="342044"/>
                        <a:pt x="8659" y="316066"/>
                        <a:pt x="21648" y="285758"/>
                      </a:cubicBezTo>
                      <a:lnTo>
                        <a:pt x="21648" y="281429"/>
                      </a:lnTo>
                      <a:lnTo>
                        <a:pt x="30308" y="285758"/>
                      </a:lnTo>
                      <a:lnTo>
                        <a:pt x="25978" y="290088"/>
                      </a:lnTo>
                      <a:cubicBezTo>
                        <a:pt x="25978" y="290088"/>
                        <a:pt x="8659" y="320396"/>
                        <a:pt x="25978" y="346374"/>
                      </a:cubicBezTo>
                      <a:cubicBezTo>
                        <a:pt x="38967" y="372352"/>
                        <a:pt x="77934" y="389670"/>
                        <a:pt x="138549" y="398330"/>
                      </a:cubicBezTo>
                      <a:cubicBezTo>
                        <a:pt x="173187" y="402659"/>
                        <a:pt x="203494" y="402659"/>
                        <a:pt x="233802" y="402659"/>
                      </a:cubicBezTo>
                      <a:lnTo>
                        <a:pt x="233802" y="402659"/>
                      </a:lnTo>
                      <a:cubicBezTo>
                        <a:pt x="372352" y="402659"/>
                        <a:pt x="450286" y="359363"/>
                        <a:pt x="484923" y="255451"/>
                      </a:cubicBezTo>
                      <a:cubicBezTo>
                        <a:pt x="510901" y="181846"/>
                        <a:pt x="554198" y="125560"/>
                        <a:pt x="593165" y="82264"/>
                      </a:cubicBezTo>
                      <a:cubicBezTo>
                        <a:pt x="614813" y="56286"/>
                        <a:pt x="632132" y="30308"/>
                        <a:pt x="645121" y="8659"/>
                      </a:cubicBezTo>
                      <a:lnTo>
                        <a:pt x="649450" y="0"/>
                      </a:lnTo>
                      <a:lnTo>
                        <a:pt x="653780" y="8659"/>
                      </a:lnTo>
                      <a:cubicBezTo>
                        <a:pt x="658110" y="21648"/>
                        <a:pt x="662439" y="34637"/>
                        <a:pt x="662439" y="43297"/>
                      </a:cubicBezTo>
                      <a:cubicBezTo>
                        <a:pt x="662439" y="69275"/>
                        <a:pt x="649450" y="90923"/>
                        <a:pt x="632132" y="125560"/>
                      </a:cubicBezTo>
                      <a:cubicBezTo>
                        <a:pt x="614813" y="155868"/>
                        <a:pt x="593165" y="194835"/>
                        <a:pt x="571516" y="255451"/>
                      </a:cubicBezTo>
                      <a:cubicBezTo>
                        <a:pt x="528220" y="376681"/>
                        <a:pt x="502242" y="424308"/>
                        <a:pt x="311736" y="463275"/>
                      </a:cubicBezTo>
                      <a:cubicBezTo>
                        <a:pt x="277099" y="471934"/>
                        <a:pt x="242461" y="471934"/>
                        <a:pt x="207824" y="471934"/>
                      </a:cubicBezTo>
                      <a:close/>
                      <a:moveTo>
                        <a:pt x="12989" y="333384"/>
                      </a:moveTo>
                      <a:cubicBezTo>
                        <a:pt x="8659" y="346374"/>
                        <a:pt x="8659" y="359363"/>
                        <a:pt x="8659" y="372352"/>
                      </a:cubicBezTo>
                      <a:cubicBezTo>
                        <a:pt x="8659" y="415648"/>
                        <a:pt x="82264" y="463275"/>
                        <a:pt x="207824" y="463275"/>
                      </a:cubicBezTo>
                      <a:lnTo>
                        <a:pt x="207824" y="463275"/>
                      </a:lnTo>
                      <a:cubicBezTo>
                        <a:pt x="242461" y="463275"/>
                        <a:pt x="277099" y="458945"/>
                        <a:pt x="311736" y="454615"/>
                      </a:cubicBezTo>
                      <a:cubicBezTo>
                        <a:pt x="493582" y="419978"/>
                        <a:pt x="519560" y="376681"/>
                        <a:pt x="562857" y="255451"/>
                      </a:cubicBezTo>
                      <a:cubicBezTo>
                        <a:pt x="584505" y="199165"/>
                        <a:pt x="606154" y="155868"/>
                        <a:pt x="623472" y="125560"/>
                      </a:cubicBezTo>
                      <a:cubicBezTo>
                        <a:pt x="640791" y="95253"/>
                        <a:pt x="653780" y="69275"/>
                        <a:pt x="653780" y="47626"/>
                      </a:cubicBezTo>
                      <a:cubicBezTo>
                        <a:pt x="653780" y="43297"/>
                        <a:pt x="653780" y="34637"/>
                        <a:pt x="649450" y="25978"/>
                      </a:cubicBezTo>
                      <a:cubicBezTo>
                        <a:pt x="636461" y="43297"/>
                        <a:pt x="623472" y="64945"/>
                        <a:pt x="601824" y="90923"/>
                      </a:cubicBezTo>
                      <a:cubicBezTo>
                        <a:pt x="567187" y="134220"/>
                        <a:pt x="519560" y="190506"/>
                        <a:pt x="497912" y="264110"/>
                      </a:cubicBezTo>
                      <a:cubicBezTo>
                        <a:pt x="463275" y="368022"/>
                        <a:pt x="381011" y="415648"/>
                        <a:pt x="238132" y="415648"/>
                      </a:cubicBezTo>
                      <a:cubicBezTo>
                        <a:pt x="207824" y="415648"/>
                        <a:pt x="177516" y="415648"/>
                        <a:pt x="142879" y="411319"/>
                      </a:cubicBezTo>
                      <a:cubicBezTo>
                        <a:pt x="77934" y="406989"/>
                        <a:pt x="38967" y="385341"/>
                        <a:pt x="21648" y="355033"/>
                      </a:cubicBezTo>
                      <a:cubicBezTo>
                        <a:pt x="17319" y="346374"/>
                        <a:pt x="12989" y="342044"/>
                        <a:pt x="12989" y="333384"/>
                      </a:cubicBezTo>
                      <a:close/>
                    </a:path>
                  </a:pathLst>
                </a:custGeom>
                <a:solidFill>
                  <a:srgbClr val="ADACA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9" name="Freeform: Shape 38">
                <a:extLst>
                  <a:ext uri="{FF2B5EF4-FFF2-40B4-BE49-F238E27FC236}">
                    <a16:creationId xmlns:a16="http://schemas.microsoft.com/office/drawing/2014/main" id="{342BCFEA-1D39-4DE9-AED8-901E8498FA0E}"/>
                  </a:ext>
                </a:extLst>
              </p:cNvPr>
              <p:cNvSpPr/>
              <p:nvPr/>
            </p:nvSpPr>
            <p:spPr>
              <a:xfrm>
                <a:off x="16256218" y="3964232"/>
                <a:ext cx="445955" cy="454615"/>
              </a:xfrm>
              <a:custGeom>
                <a:avLst/>
                <a:gdLst>
                  <a:gd name="connsiteX0" fmla="*/ 437297 w 445955"/>
                  <a:gd name="connsiteY0" fmla="*/ 0 h 454615"/>
                  <a:gd name="connsiteX1" fmla="*/ 281428 w 445955"/>
                  <a:gd name="connsiteY1" fmla="*/ 246791 h 454615"/>
                  <a:gd name="connsiteX2" fmla="*/ 0 w 445955"/>
                  <a:gd name="connsiteY2" fmla="*/ 394000 h 454615"/>
                  <a:gd name="connsiteX3" fmla="*/ 0 w 445955"/>
                  <a:gd name="connsiteY3" fmla="*/ 454615 h 454615"/>
                  <a:gd name="connsiteX4" fmla="*/ 99582 w 445955"/>
                  <a:gd name="connsiteY4" fmla="*/ 445956 h 454615"/>
                  <a:gd name="connsiteX5" fmla="*/ 355033 w 445955"/>
                  <a:gd name="connsiteY5" fmla="*/ 242461 h 454615"/>
                  <a:gd name="connsiteX6" fmla="*/ 445956 w 445955"/>
                  <a:gd name="connsiteY6" fmla="*/ 34637 h 454615"/>
                  <a:gd name="connsiteX7" fmla="*/ 437297 w 445955"/>
                  <a:gd name="connsiteY7" fmla="*/ 0 h 454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5955" h="454615">
                    <a:moveTo>
                      <a:pt x="437297" y="0"/>
                    </a:moveTo>
                    <a:cubicBezTo>
                      <a:pt x="411319" y="56286"/>
                      <a:pt x="320396" y="134220"/>
                      <a:pt x="281428" y="246791"/>
                    </a:cubicBezTo>
                    <a:cubicBezTo>
                      <a:pt x="238132" y="372352"/>
                      <a:pt x="134220" y="398330"/>
                      <a:pt x="0" y="394000"/>
                    </a:cubicBezTo>
                    <a:cubicBezTo>
                      <a:pt x="0" y="415648"/>
                      <a:pt x="0" y="432967"/>
                      <a:pt x="0" y="454615"/>
                    </a:cubicBezTo>
                    <a:cubicBezTo>
                      <a:pt x="30308" y="454615"/>
                      <a:pt x="64945" y="450285"/>
                      <a:pt x="99582" y="445956"/>
                    </a:cubicBezTo>
                    <a:cubicBezTo>
                      <a:pt x="290088" y="411319"/>
                      <a:pt x="311736" y="359362"/>
                      <a:pt x="355033" y="242461"/>
                    </a:cubicBezTo>
                    <a:cubicBezTo>
                      <a:pt x="398330" y="125560"/>
                      <a:pt x="445956" y="82263"/>
                      <a:pt x="445956" y="34637"/>
                    </a:cubicBezTo>
                    <a:cubicBezTo>
                      <a:pt x="441626" y="25978"/>
                      <a:pt x="441626" y="12989"/>
                      <a:pt x="437297" y="0"/>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Freeform: Shape 39">
                <a:extLst>
                  <a:ext uri="{FF2B5EF4-FFF2-40B4-BE49-F238E27FC236}">
                    <a16:creationId xmlns:a16="http://schemas.microsoft.com/office/drawing/2014/main" id="{3156CEE3-D533-4DBF-BF81-877C7564F712}"/>
                  </a:ext>
                </a:extLst>
              </p:cNvPr>
              <p:cNvSpPr/>
              <p:nvPr/>
            </p:nvSpPr>
            <p:spPr>
              <a:xfrm>
                <a:off x="16580943" y="3964232"/>
                <a:ext cx="116901" cy="246791"/>
              </a:xfrm>
              <a:custGeom>
                <a:avLst/>
                <a:gdLst>
                  <a:gd name="connsiteX0" fmla="*/ 25978 w 116901"/>
                  <a:gd name="connsiteY0" fmla="*/ 246791 h 246791"/>
                  <a:gd name="connsiteX1" fmla="*/ 25978 w 116901"/>
                  <a:gd name="connsiteY1" fmla="*/ 242461 h 246791"/>
                  <a:gd name="connsiteX2" fmla="*/ 116901 w 116901"/>
                  <a:gd name="connsiteY2" fmla="*/ 34637 h 246791"/>
                  <a:gd name="connsiteX3" fmla="*/ 108242 w 116901"/>
                  <a:gd name="connsiteY3" fmla="*/ 0 h 246791"/>
                  <a:gd name="connsiteX4" fmla="*/ 0 w 116901"/>
                  <a:gd name="connsiteY4" fmla="*/ 147209 h 246791"/>
                  <a:gd name="connsiteX5" fmla="*/ 25978 w 116901"/>
                  <a:gd name="connsiteY5" fmla="*/ 246791 h 24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01" h="246791">
                    <a:moveTo>
                      <a:pt x="25978" y="246791"/>
                    </a:moveTo>
                    <a:cubicBezTo>
                      <a:pt x="25978" y="246791"/>
                      <a:pt x="25978" y="242461"/>
                      <a:pt x="25978" y="242461"/>
                    </a:cubicBezTo>
                    <a:cubicBezTo>
                      <a:pt x="69275" y="125560"/>
                      <a:pt x="116901" y="82263"/>
                      <a:pt x="116901" y="34637"/>
                    </a:cubicBezTo>
                    <a:cubicBezTo>
                      <a:pt x="116901" y="25978"/>
                      <a:pt x="112571" y="12989"/>
                      <a:pt x="108242" y="0"/>
                    </a:cubicBezTo>
                    <a:cubicBezTo>
                      <a:pt x="90923" y="38967"/>
                      <a:pt x="43297" y="86593"/>
                      <a:pt x="0" y="147209"/>
                    </a:cubicBezTo>
                    <a:cubicBezTo>
                      <a:pt x="12989" y="181846"/>
                      <a:pt x="17319" y="212154"/>
                      <a:pt x="25978" y="246791"/>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1" name="Graphic 12">
                <a:extLst>
                  <a:ext uri="{FF2B5EF4-FFF2-40B4-BE49-F238E27FC236}">
                    <a16:creationId xmlns:a16="http://schemas.microsoft.com/office/drawing/2014/main" id="{77AF8ED4-8A63-4EF0-A1D0-3DF21405D7E9}"/>
                  </a:ext>
                </a:extLst>
              </p:cNvPr>
              <p:cNvGrpSpPr/>
              <p:nvPr/>
            </p:nvGrpSpPr>
            <p:grpSpPr>
              <a:xfrm>
                <a:off x="16054523" y="4124430"/>
                <a:ext cx="465805" cy="242461"/>
                <a:chOff x="16054523" y="4124430"/>
                <a:chExt cx="465805" cy="242461"/>
              </a:xfrm>
            </p:grpSpPr>
            <p:sp>
              <p:nvSpPr>
                <p:cNvPr id="42" name="Freeform: Shape 41">
                  <a:extLst>
                    <a:ext uri="{FF2B5EF4-FFF2-40B4-BE49-F238E27FC236}">
                      <a16:creationId xmlns:a16="http://schemas.microsoft.com/office/drawing/2014/main" id="{A194508F-9C30-4C62-A9B3-E61BCA710256}"/>
                    </a:ext>
                  </a:extLst>
                </p:cNvPr>
                <p:cNvSpPr/>
                <p:nvPr/>
              </p:nvSpPr>
              <p:spPr>
                <a:xfrm>
                  <a:off x="16056978" y="4125988"/>
                  <a:ext cx="463350" cy="232473"/>
                </a:xfrm>
                <a:custGeom>
                  <a:avLst/>
                  <a:gdLst>
                    <a:gd name="connsiteX0" fmla="*/ 78010 w 463350"/>
                    <a:gd name="connsiteY0" fmla="*/ 28749 h 232473"/>
                    <a:gd name="connsiteX1" fmla="*/ 8735 w 463350"/>
                    <a:gd name="connsiteY1" fmla="*/ 115343 h 232473"/>
                    <a:gd name="connsiteX2" fmla="*/ 8735 w 463350"/>
                    <a:gd name="connsiteY2" fmla="*/ 115343 h 232473"/>
                    <a:gd name="connsiteX3" fmla="*/ 125636 w 463350"/>
                    <a:gd name="connsiteY3" fmla="*/ 227915 h 232473"/>
                    <a:gd name="connsiteX4" fmla="*/ 463350 w 463350"/>
                    <a:gd name="connsiteY4" fmla="*/ 119673 h 232473"/>
                    <a:gd name="connsiteX5" fmla="*/ 78010 w 463350"/>
                    <a:gd name="connsiteY5" fmla="*/ 28749 h 23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3350" h="232473">
                      <a:moveTo>
                        <a:pt x="78010" y="28749"/>
                      </a:moveTo>
                      <a:cubicBezTo>
                        <a:pt x="43372" y="59057"/>
                        <a:pt x="21724" y="85035"/>
                        <a:pt x="8735" y="115343"/>
                      </a:cubicBezTo>
                      <a:lnTo>
                        <a:pt x="8735" y="115343"/>
                      </a:lnTo>
                      <a:cubicBezTo>
                        <a:pt x="8735" y="115343"/>
                        <a:pt x="-47551" y="210596"/>
                        <a:pt x="125636" y="227915"/>
                      </a:cubicBezTo>
                      <a:cubicBezTo>
                        <a:pt x="281504" y="240903"/>
                        <a:pt x="402735" y="232244"/>
                        <a:pt x="463350" y="119673"/>
                      </a:cubicBezTo>
                      <a:cubicBezTo>
                        <a:pt x="346449" y="-44855"/>
                        <a:pt x="160273" y="-1558"/>
                        <a:pt x="78010" y="28749"/>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Shape 42">
                  <a:extLst>
                    <a:ext uri="{FF2B5EF4-FFF2-40B4-BE49-F238E27FC236}">
                      <a16:creationId xmlns:a16="http://schemas.microsoft.com/office/drawing/2014/main" id="{E465DC28-EDFB-4849-842A-CAE3CBDB0E3C}"/>
                    </a:ext>
                  </a:extLst>
                </p:cNvPr>
                <p:cNvSpPr/>
                <p:nvPr/>
              </p:nvSpPr>
              <p:spPr>
                <a:xfrm>
                  <a:off x="16054523" y="4124430"/>
                  <a:ext cx="465805" cy="242461"/>
                </a:xfrm>
                <a:custGeom>
                  <a:avLst/>
                  <a:gdLst>
                    <a:gd name="connsiteX0" fmla="*/ 223344 w 465805"/>
                    <a:gd name="connsiteY0" fmla="*/ 242461 h 242461"/>
                    <a:gd name="connsiteX1" fmla="*/ 223344 w 465805"/>
                    <a:gd name="connsiteY1" fmla="*/ 242461 h 242461"/>
                    <a:gd name="connsiteX2" fmla="*/ 128091 w 465805"/>
                    <a:gd name="connsiteY2" fmla="*/ 238132 h 242461"/>
                    <a:gd name="connsiteX3" fmla="*/ 6860 w 465805"/>
                    <a:gd name="connsiteY3" fmla="*/ 181846 h 242461"/>
                    <a:gd name="connsiteX4" fmla="*/ 6860 w 465805"/>
                    <a:gd name="connsiteY4" fmla="*/ 121231 h 242461"/>
                    <a:gd name="connsiteX5" fmla="*/ 6860 w 465805"/>
                    <a:gd name="connsiteY5" fmla="*/ 121231 h 242461"/>
                    <a:gd name="connsiteX6" fmla="*/ 6860 w 465805"/>
                    <a:gd name="connsiteY6" fmla="*/ 116901 h 242461"/>
                    <a:gd name="connsiteX7" fmla="*/ 80465 w 465805"/>
                    <a:gd name="connsiteY7" fmla="*/ 30308 h 242461"/>
                    <a:gd name="connsiteX8" fmla="*/ 80465 w 465805"/>
                    <a:gd name="connsiteY8" fmla="*/ 30308 h 242461"/>
                    <a:gd name="connsiteX9" fmla="*/ 232003 w 465805"/>
                    <a:gd name="connsiteY9" fmla="*/ 0 h 242461"/>
                    <a:gd name="connsiteX10" fmla="*/ 465805 w 465805"/>
                    <a:gd name="connsiteY10" fmla="*/ 121231 h 242461"/>
                    <a:gd name="connsiteX11" fmla="*/ 465805 w 465805"/>
                    <a:gd name="connsiteY11" fmla="*/ 125560 h 242461"/>
                    <a:gd name="connsiteX12" fmla="*/ 465805 w 465805"/>
                    <a:gd name="connsiteY12" fmla="*/ 129890 h 242461"/>
                    <a:gd name="connsiteX13" fmla="*/ 223344 w 465805"/>
                    <a:gd name="connsiteY13" fmla="*/ 242461 h 242461"/>
                    <a:gd name="connsiteX14" fmla="*/ 15520 w 465805"/>
                    <a:gd name="connsiteY14" fmla="*/ 112571 h 242461"/>
                    <a:gd name="connsiteX15" fmla="*/ 15520 w 465805"/>
                    <a:gd name="connsiteY15" fmla="*/ 112571 h 242461"/>
                    <a:gd name="connsiteX16" fmla="*/ 11190 w 465805"/>
                    <a:gd name="connsiteY16" fmla="*/ 116901 h 242461"/>
                    <a:gd name="connsiteX17" fmla="*/ 11190 w 465805"/>
                    <a:gd name="connsiteY17" fmla="*/ 173187 h 242461"/>
                    <a:gd name="connsiteX18" fmla="*/ 123761 w 465805"/>
                    <a:gd name="connsiteY18" fmla="*/ 225143 h 242461"/>
                    <a:gd name="connsiteX19" fmla="*/ 219014 w 465805"/>
                    <a:gd name="connsiteY19" fmla="*/ 229473 h 242461"/>
                    <a:gd name="connsiteX20" fmla="*/ 457146 w 465805"/>
                    <a:gd name="connsiteY20" fmla="*/ 121231 h 242461"/>
                    <a:gd name="connsiteX21" fmla="*/ 232003 w 465805"/>
                    <a:gd name="connsiteY21" fmla="*/ 4330 h 242461"/>
                    <a:gd name="connsiteX22" fmla="*/ 84794 w 465805"/>
                    <a:gd name="connsiteY22" fmla="*/ 30308 h 242461"/>
                    <a:gd name="connsiteX23" fmla="*/ 15520 w 465805"/>
                    <a:gd name="connsiteY23" fmla="*/ 112571 h 242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805" h="242461">
                      <a:moveTo>
                        <a:pt x="223344" y="242461"/>
                      </a:moveTo>
                      <a:lnTo>
                        <a:pt x="223344" y="242461"/>
                      </a:lnTo>
                      <a:cubicBezTo>
                        <a:pt x="193036" y="242461"/>
                        <a:pt x="162728" y="242461"/>
                        <a:pt x="128091" y="238132"/>
                      </a:cubicBezTo>
                      <a:cubicBezTo>
                        <a:pt x="63146" y="233802"/>
                        <a:pt x="24179" y="212154"/>
                        <a:pt x="6860" y="181846"/>
                      </a:cubicBezTo>
                      <a:cubicBezTo>
                        <a:pt x="-6129" y="155868"/>
                        <a:pt x="2531" y="134220"/>
                        <a:pt x="6860" y="121231"/>
                      </a:cubicBezTo>
                      <a:lnTo>
                        <a:pt x="6860" y="121231"/>
                      </a:lnTo>
                      <a:lnTo>
                        <a:pt x="6860" y="116901"/>
                      </a:lnTo>
                      <a:cubicBezTo>
                        <a:pt x="24179" y="86593"/>
                        <a:pt x="45827" y="56286"/>
                        <a:pt x="80465" y="30308"/>
                      </a:cubicBezTo>
                      <a:lnTo>
                        <a:pt x="80465" y="30308"/>
                      </a:lnTo>
                      <a:cubicBezTo>
                        <a:pt x="115102" y="17319"/>
                        <a:pt x="171388" y="0"/>
                        <a:pt x="232003" y="0"/>
                      </a:cubicBezTo>
                      <a:cubicBezTo>
                        <a:pt x="331585" y="0"/>
                        <a:pt x="409519" y="38967"/>
                        <a:pt x="465805" y="121231"/>
                      </a:cubicBezTo>
                      <a:lnTo>
                        <a:pt x="465805" y="125560"/>
                      </a:lnTo>
                      <a:lnTo>
                        <a:pt x="465805" y="129890"/>
                      </a:lnTo>
                      <a:cubicBezTo>
                        <a:pt x="426838" y="203494"/>
                        <a:pt x="348904" y="242461"/>
                        <a:pt x="223344" y="242461"/>
                      </a:cubicBezTo>
                      <a:close/>
                      <a:moveTo>
                        <a:pt x="15520" y="112571"/>
                      </a:moveTo>
                      <a:lnTo>
                        <a:pt x="15520" y="112571"/>
                      </a:lnTo>
                      <a:lnTo>
                        <a:pt x="11190" y="116901"/>
                      </a:lnTo>
                      <a:cubicBezTo>
                        <a:pt x="11190" y="116901"/>
                        <a:pt x="-6129" y="147209"/>
                        <a:pt x="11190" y="173187"/>
                      </a:cubicBezTo>
                      <a:cubicBezTo>
                        <a:pt x="24179" y="199165"/>
                        <a:pt x="63146" y="216484"/>
                        <a:pt x="123761" y="225143"/>
                      </a:cubicBezTo>
                      <a:cubicBezTo>
                        <a:pt x="158399" y="229473"/>
                        <a:pt x="188706" y="229473"/>
                        <a:pt x="219014" y="229473"/>
                      </a:cubicBezTo>
                      <a:cubicBezTo>
                        <a:pt x="340245" y="229473"/>
                        <a:pt x="413849" y="194835"/>
                        <a:pt x="457146" y="121231"/>
                      </a:cubicBezTo>
                      <a:cubicBezTo>
                        <a:pt x="405190" y="43297"/>
                        <a:pt x="327256" y="4330"/>
                        <a:pt x="232003" y="4330"/>
                      </a:cubicBezTo>
                      <a:cubicBezTo>
                        <a:pt x="171388" y="4330"/>
                        <a:pt x="119432" y="17319"/>
                        <a:pt x="84794" y="30308"/>
                      </a:cubicBezTo>
                      <a:cubicBezTo>
                        <a:pt x="54487" y="60615"/>
                        <a:pt x="32838" y="86593"/>
                        <a:pt x="15520" y="112571"/>
                      </a:cubicBezTo>
                      <a:close/>
                    </a:path>
                  </a:pathLst>
                </a:custGeom>
                <a:solidFill>
                  <a:srgbClr val="ADACA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4" name="Freeform: Shape 43">
                <a:extLst>
                  <a:ext uri="{FF2B5EF4-FFF2-40B4-BE49-F238E27FC236}">
                    <a16:creationId xmlns:a16="http://schemas.microsoft.com/office/drawing/2014/main" id="{EB450DDE-B093-4C95-B7AF-5DF8198EEF56}"/>
                  </a:ext>
                </a:extLst>
              </p:cNvPr>
              <p:cNvSpPr/>
              <p:nvPr/>
            </p:nvSpPr>
            <p:spPr>
              <a:xfrm>
                <a:off x="16139317" y="3821353"/>
                <a:ext cx="554197" cy="424307"/>
              </a:xfrm>
              <a:custGeom>
                <a:avLst/>
                <a:gdLst>
                  <a:gd name="connsiteX0" fmla="*/ 554198 w 554197"/>
                  <a:gd name="connsiteY0" fmla="*/ 142879 h 424307"/>
                  <a:gd name="connsiteX1" fmla="*/ 450286 w 554197"/>
                  <a:gd name="connsiteY1" fmla="*/ 0 h 424307"/>
                  <a:gd name="connsiteX2" fmla="*/ 129890 w 554197"/>
                  <a:gd name="connsiteY2" fmla="*/ 164528 h 424307"/>
                  <a:gd name="connsiteX3" fmla="*/ 34637 w 554197"/>
                  <a:gd name="connsiteY3" fmla="*/ 307407 h 424307"/>
                  <a:gd name="connsiteX4" fmla="*/ 0 w 554197"/>
                  <a:gd name="connsiteY4" fmla="*/ 333384 h 424307"/>
                  <a:gd name="connsiteX5" fmla="*/ 381011 w 554197"/>
                  <a:gd name="connsiteY5" fmla="*/ 424308 h 424307"/>
                  <a:gd name="connsiteX6" fmla="*/ 398330 w 554197"/>
                  <a:gd name="connsiteY6" fmla="*/ 389670 h 424307"/>
                  <a:gd name="connsiteX7" fmla="*/ 554198 w 554197"/>
                  <a:gd name="connsiteY7" fmla="*/ 142879 h 42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197" h="424307">
                    <a:moveTo>
                      <a:pt x="554198" y="142879"/>
                    </a:moveTo>
                    <a:cubicBezTo>
                      <a:pt x="532549" y="90923"/>
                      <a:pt x="480593" y="21648"/>
                      <a:pt x="450286" y="0"/>
                    </a:cubicBezTo>
                    <a:cubicBezTo>
                      <a:pt x="428637" y="69275"/>
                      <a:pt x="372352" y="160198"/>
                      <a:pt x="129890" y="164528"/>
                    </a:cubicBezTo>
                    <a:cubicBezTo>
                      <a:pt x="129890" y="164528"/>
                      <a:pt x="134220" y="242461"/>
                      <a:pt x="34637" y="307407"/>
                    </a:cubicBezTo>
                    <a:cubicBezTo>
                      <a:pt x="21648" y="316066"/>
                      <a:pt x="8659" y="324725"/>
                      <a:pt x="0" y="333384"/>
                    </a:cubicBezTo>
                    <a:cubicBezTo>
                      <a:pt x="82264" y="303077"/>
                      <a:pt x="268440" y="259780"/>
                      <a:pt x="381011" y="424308"/>
                    </a:cubicBezTo>
                    <a:cubicBezTo>
                      <a:pt x="385341" y="411319"/>
                      <a:pt x="394000" y="402659"/>
                      <a:pt x="398330" y="389670"/>
                    </a:cubicBezTo>
                    <a:cubicBezTo>
                      <a:pt x="432967" y="277099"/>
                      <a:pt x="523890" y="199165"/>
                      <a:pt x="554198" y="142879"/>
                    </a:cubicBezTo>
                    <a:close/>
                  </a:path>
                </a:pathLst>
              </a:custGeom>
              <a:solidFill>
                <a:srgbClr val="FF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5" name="Graphic 12">
                <a:extLst>
                  <a:ext uri="{FF2B5EF4-FFF2-40B4-BE49-F238E27FC236}">
                    <a16:creationId xmlns:a16="http://schemas.microsoft.com/office/drawing/2014/main" id="{D096EFA7-E2FF-4020-8142-02C7C2B86756}"/>
                  </a:ext>
                </a:extLst>
              </p:cNvPr>
              <p:cNvGrpSpPr/>
              <p:nvPr/>
            </p:nvGrpSpPr>
            <p:grpSpPr>
              <a:xfrm>
                <a:off x="16113339" y="3808364"/>
                <a:ext cx="580175" cy="445956"/>
                <a:chOff x="16113339" y="3808364"/>
                <a:chExt cx="580175" cy="445956"/>
              </a:xfrm>
            </p:grpSpPr>
            <p:grpSp>
              <p:nvGrpSpPr>
                <p:cNvPr id="46" name="Graphic 12">
                  <a:extLst>
                    <a:ext uri="{FF2B5EF4-FFF2-40B4-BE49-F238E27FC236}">
                      <a16:creationId xmlns:a16="http://schemas.microsoft.com/office/drawing/2014/main" id="{99C8D17F-BE1B-4235-B87A-64A7701479B7}"/>
                    </a:ext>
                  </a:extLst>
                </p:cNvPr>
                <p:cNvGrpSpPr/>
                <p:nvPr/>
              </p:nvGrpSpPr>
              <p:grpSpPr>
                <a:xfrm>
                  <a:off x="16113339" y="3808364"/>
                  <a:ext cx="580175" cy="445956"/>
                  <a:chOff x="16113339" y="3808364"/>
                  <a:chExt cx="580175" cy="445956"/>
                </a:xfrm>
              </p:grpSpPr>
              <p:sp>
                <p:nvSpPr>
                  <p:cNvPr id="47" name="Freeform: Shape 46">
                    <a:extLst>
                      <a:ext uri="{FF2B5EF4-FFF2-40B4-BE49-F238E27FC236}">
                        <a16:creationId xmlns:a16="http://schemas.microsoft.com/office/drawing/2014/main" id="{C796A7FC-422F-4AFC-8A2E-1C4175272B7F}"/>
                      </a:ext>
                    </a:extLst>
                  </p:cNvPr>
                  <p:cNvSpPr/>
                  <p:nvPr/>
                </p:nvSpPr>
                <p:spPr>
                  <a:xfrm>
                    <a:off x="16139317" y="3821353"/>
                    <a:ext cx="554197" cy="424307"/>
                  </a:xfrm>
                  <a:custGeom>
                    <a:avLst/>
                    <a:gdLst>
                      <a:gd name="connsiteX0" fmla="*/ 445956 w 554197"/>
                      <a:gd name="connsiteY0" fmla="*/ 0 h 424307"/>
                      <a:gd name="connsiteX1" fmla="*/ 125560 w 554197"/>
                      <a:gd name="connsiteY1" fmla="*/ 164528 h 424307"/>
                      <a:gd name="connsiteX2" fmla="*/ 125560 w 554197"/>
                      <a:gd name="connsiteY2" fmla="*/ 168857 h 424307"/>
                      <a:gd name="connsiteX3" fmla="*/ 333385 w 554197"/>
                      <a:gd name="connsiteY3" fmla="*/ 229473 h 424307"/>
                      <a:gd name="connsiteX4" fmla="*/ 233802 w 554197"/>
                      <a:gd name="connsiteY4" fmla="*/ 272769 h 424307"/>
                      <a:gd name="connsiteX5" fmla="*/ 86593 w 554197"/>
                      <a:gd name="connsiteY5" fmla="*/ 259780 h 424307"/>
                      <a:gd name="connsiteX6" fmla="*/ 34637 w 554197"/>
                      <a:gd name="connsiteY6" fmla="*/ 307407 h 424307"/>
                      <a:gd name="connsiteX7" fmla="*/ 0 w 554197"/>
                      <a:gd name="connsiteY7" fmla="*/ 333384 h 424307"/>
                      <a:gd name="connsiteX8" fmla="*/ 381011 w 554197"/>
                      <a:gd name="connsiteY8" fmla="*/ 424308 h 424307"/>
                      <a:gd name="connsiteX9" fmla="*/ 398330 w 554197"/>
                      <a:gd name="connsiteY9" fmla="*/ 389670 h 424307"/>
                      <a:gd name="connsiteX10" fmla="*/ 554198 w 554197"/>
                      <a:gd name="connsiteY10" fmla="*/ 142879 h 424307"/>
                      <a:gd name="connsiteX11" fmla="*/ 445956 w 554197"/>
                      <a:gd name="connsiteY11" fmla="*/ 0 h 424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4197" h="424307">
                        <a:moveTo>
                          <a:pt x="445956" y="0"/>
                        </a:moveTo>
                        <a:cubicBezTo>
                          <a:pt x="424308" y="69275"/>
                          <a:pt x="368022" y="160198"/>
                          <a:pt x="125560" y="164528"/>
                        </a:cubicBezTo>
                        <a:cubicBezTo>
                          <a:pt x="125560" y="164528"/>
                          <a:pt x="125560" y="164528"/>
                          <a:pt x="125560" y="168857"/>
                        </a:cubicBezTo>
                        <a:cubicBezTo>
                          <a:pt x="233802" y="160198"/>
                          <a:pt x="316066" y="181846"/>
                          <a:pt x="333385" y="229473"/>
                        </a:cubicBezTo>
                        <a:cubicBezTo>
                          <a:pt x="350703" y="285758"/>
                          <a:pt x="311736" y="320396"/>
                          <a:pt x="233802" y="272769"/>
                        </a:cubicBezTo>
                        <a:cubicBezTo>
                          <a:pt x="186176" y="242461"/>
                          <a:pt x="125560" y="251121"/>
                          <a:pt x="86593" y="259780"/>
                        </a:cubicBezTo>
                        <a:cubicBezTo>
                          <a:pt x="73604" y="277099"/>
                          <a:pt x="56286" y="290088"/>
                          <a:pt x="34637" y="307407"/>
                        </a:cubicBezTo>
                        <a:cubicBezTo>
                          <a:pt x="21648" y="316066"/>
                          <a:pt x="8659" y="324725"/>
                          <a:pt x="0" y="333384"/>
                        </a:cubicBezTo>
                        <a:cubicBezTo>
                          <a:pt x="82264" y="303077"/>
                          <a:pt x="268440" y="259780"/>
                          <a:pt x="381011" y="424308"/>
                        </a:cubicBezTo>
                        <a:cubicBezTo>
                          <a:pt x="385341" y="411319"/>
                          <a:pt x="394000" y="402659"/>
                          <a:pt x="398330" y="389670"/>
                        </a:cubicBezTo>
                        <a:cubicBezTo>
                          <a:pt x="437297" y="277099"/>
                          <a:pt x="528220" y="199165"/>
                          <a:pt x="554198" y="142879"/>
                        </a:cubicBezTo>
                        <a:cubicBezTo>
                          <a:pt x="532549" y="90923"/>
                          <a:pt x="476264" y="21648"/>
                          <a:pt x="445956" y="0"/>
                        </a:cubicBezTo>
                        <a:close/>
                      </a:path>
                    </a:pathLst>
                  </a:custGeom>
                  <a:solidFill>
                    <a:srgbClr val="FF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 name="Freeform: Shape 47">
                    <a:extLst>
                      <a:ext uri="{FF2B5EF4-FFF2-40B4-BE49-F238E27FC236}">
                        <a16:creationId xmlns:a16="http://schemas.microsoft.com/office/drawing/2014/main" id="{B69B47C6-EAA8-4268-8840-0932D29BA119}"/>
                      </a:ext>
                    </a:extLst>
                  </p:cNvPr>
                  <p:cNvSpPr/>
                  <p:nvPr/>
                </p:nvSpPr>
                <p:spPr>
                  <a:xfrm>
                    <a:off x="16113339" y="3808364"/>
                    <a:ext cx="580175" cy="445956"/>
                  </a:xfrm>
                  <a:custGeom>
                    <a:avLst/>
                    <a:gdLst>
                      <a:gd name="connsiteX0" fmla="*/ 406989 w 580175"/>
                      <a:gd name="connsiteY0" fmla="*/ 445956 h 445956"/>
                      <a:gd name="connsiteX1" fmla="*/ 402659 w 580175"/>
                      <a:gd name="connsiteY1" fmla="*/ 441627 h 445956"/>
                      <a:gd name="connsiteX2" fmla="*/ 173187 w 580175"/>
                      <a:gd name="connsiteY2" fmla="*/ 324725 h 445956"/>
                      <a:gd name="connsiteX3" fmla="*/ 25978 w 580175"/>
                      <a:gd name="connsiteY3" fmla="*/ 350704 h 445956"/>
                      <a:gd name="connsiteX4" fmla="*/ 0 w 580175"/>
                      <a:gd name="connsiteY4" fmla="*/ 359363 h 445956"/>
                      <a:gd name="connsiteX5" fmla="*/ 21648 w 580175"/>
                      <a:gd name="connsiteY5" fmla="*/ 342044 h 445956"/>
                      <a:gd name="connsiteX6" fmla="*/ 60615 w 580175"/>
                      <a:gd name="connsiteY6" fmla="*/ 316066 h 445956"/>
                      <a:gd name="connsiteX7" fmla="*/ 112571 w 580175"/>
                      <a:gd name="connsiteY7" fmla="*/ 268440 h 445956"/>
                      <a:gd name="connsiteX8" fmla="*/ 112571 w 580175"/>
                      <a:gd name="connsiteY8" fmla="*/ 268440 h 445956"/>
                      <a:gd name="connsiteX9" fmla="*/ 112571 w 580175"/>
                      <a:gd name="connsiteY9" fmla="*/ 268440 h 445956"/>
                      <a:gd name="connsiteX10" fmla="*/ 264110 w 580175"/>
                      <a:gd name="connsiteY10" fmla="*/ 281429 h 445956"/>
                      <a:gd name="connsiteX11" fmla="*/ 355033 w 580175"/>
                      <a:gd name="connsiteY11" fmla="*/ 290088 h 445956"/>
                      <a:gd name="connsiteX12" fmla="*/ 355033 w 580175"/>
                      <a:gd name="connsiteY12" fmla="*/ 242462 h 445956"/>
                      <a:gd name="connsiteX13" fmla="*/ 190505 w 580175"/>
                      <a:gd name="connsiteY13" fmla="*/ 181846 h 445956"/>
                      <a:gd name="connsiteX14" fmla="*/ 151538 w 580175"/>
                      <a:gd name="connsiteY14" fmla="*/ 181846 h 445956"/>
                      <a:gd name="connsiteX15" fmla="*/ 147209 w 580175"/>
                      <a:gd name="connsiteY15" fmla="*/ 181846 h 445956"/>
                      <a:gd name="connsiteX16" fmla="*/ 147209 w 580175"/>
                      <a:gd name="connsiteY16" fmla="*/ 177517 h 445956"/>
                      <a:gd name="connsiteX17" fmla="*/ 147209 w 580175"/>
                      <a:gd name="connsiteY17" fmla="*/ 173187 h 445956"/>
                      <a:gd name="connsiteX18" fmla="*/ 147209 w 580175"/>
                      <a:gd name="connsiteY18" fmla="*/ 168857 h 445956"/>
                      <a:gd name="connsiteX19" fmla="*/ 151538 w 580175"/>
                      <a:gd name="connsiteY19" fmla="*/ 168857 h 445956"/>
                      <a:gd name="connsiteX20" fmla="*/ 467604 w 580175"/>
                      <a:gd name="connsiteY20" fmla="*/ 8660 h 445956"/>
                      <a:gd name="connsiteX21" fmla="*/ 467604 w 580175"/>
                      <a:gd name="connsiteY21" fmla="*/ 0 h 445956"/>
                      <a:gd name="connsiteX22" fmla="*/ 471934 w 580175"/>
                      <a:gd name="connsiteY22" fmla="*/ 4330 h 445956"/>
                      <a:gd name="connsiteX23" fmla="*/ 580176 w 580175"/>
                      <a:gd name="connsiteY23" fmla="*/ 151538 h 445956"/>
                      <a:gd name="connsiteX24" fmla="*/ 580176 w 580175"/>
                      <a:gd name="connsiteY24" fmla="*/ 151538 h 445956"/>
                      <a:gd name="connsiteX25" fmla="*/ 580176 w 580175"/>
                      <a:gd name="connsiteY25" fmla="*/ 151538 h 445956"/>
                      <a:gd name="connsiteX26" fmla="*/ 528220 w 580175"/>
                      <a:gd name="connsiteY26" fmla="*/ 225143 h 445956"/>
                      <a:gd name="connsiteX27" fmla="*/ 424308 w 580175"/>
                      <a:gd name="connsiteY27" fmla="*/ 398330 h 445956"/>
                      <a:gd name="connsiteX28" fmla="*/ 406989 w 580175"/>
                      <a:gd name="connsiteY28" fmla="*/ 432967 h 445956"/>
                      <a:gd name="connsiteX29" fmla="*/ 406989 w 580175"/>
                      <a:gd name="connsiteY29" fmla="*/ 445956 h 445956"/>
                      <a:gd name="connsiteX30" fmla="*/ 173187 w 580175"/>
                      <a:gd name="connsiteY30" fmla="*/ 316066 h 445956"/>
                      <a:gd name="connsiteX31" fmla="*/ 402659 w 580175"/>
                      <a:gd name="connsiteY31" fmla="*/ 432967 h 445956"/>
                      <a:gd name="connsiteX32" fmla="*/ 415648 w 580175"/>
                      <a:gd name="connsiteY32" fmla="*/ 402659 h 445956"/>
                      <a:gd name="connsiteX33" fmla="*/ 523890 w 580175"/>
                      <a:gd name="connsiteY33" fmla="*/ 229473 h 445956"/>
                      <a:gd name="connsiteX34" fmla="*/ 575846 w 580175"/>
                      <a:gd name="connsiteY34" fmla="*/ 160198 h 445956"/>
                      <a:gd name="connsiteX35" fmla="*/ 476264 w 580175"/>
                      <a:gd name="connsiteY35" fmla="*/ 25978 h 445956"/>
                      <a:gd name="connsiteX36" fmla="*/ 238132 w 580175"/>
                      <a:gd name="connsiteY36" fmla="*/ 181846 h 445956"/>
                      <a:gd name="connsiteX37" fmla="*/ 368022 w 580175"/>
                      <a:gd name="connsiteY37" fmla="*/ 246791 h 445956"/>
                      <a:gd name="connsiteX38" fmla="*/ 363692 w 580175"/>
                      <a:gd name="connsiteY38" fmla="*/ 303077 h 445956"/>
                      <a:gd name="connsiteX39" fmla="*/ 259780 w 580175"/>
                      <a:gd name="connsiteY39" fmla="*/ 294418 h 445956"/>
                      <a:gd name="connsiteX40" fmla="*/ 116901 w 580175"/>
                      <a:gd name="connsiteY40" fmla="*/ 281429 h 445956"/>
                      <a:gd name="connsiteX41" fmla="*/ 64945 w 580175"/>
                      <a:gd name="connsiteY41" fmla="*/ 329055 h 445956"/>
                      <a:gd name="connsiteX42" fmla="*/ 51956 w 580175"/>
                      <a:gd name="connsiteY42" fmla="*/ 337714 h 445956"/>
                      <a:gd name="connsiteX43" fmla="*/ 173187 w 580175"/>
                      <a:gd name="connsiteY43" fmla="*/ 316066 h 445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80175" h="445956">
                        <a:moveTo>
                          <a:pt x="406989" y="445956"/>
                        </a:moveTo>
                        <a:lnTo>
                          <a:pt x="402659" y="441627"/>
                        </a:lnTo>
                        <a:cubicBezTo>
                          <a:pt x="350703" y="363692"/>
                          <a:pt x="272769" y="324725"/>
                          <a:pt x="173187" y="324725"/>
                        </a:cubicBezTo>
                        <a:cubicBezTo>
                          <a:pt x="112571" y="324725"/>
                          <a:pt x="60615" y="342044"/>
                          <a:pt x="25978" y="350704"/>
                        </a:cubicBezTo>
                        <a:lnTo>
                          <a:pt x="0" y="359363"/>
                        </a:lnTo>
                        <a:lnTo>
                          <a:pt x="21648" y="342044"/>
                        </a:lnTo>
                        <a:cubicBezTo>
                          <a:pt x="34637" y="333385"/>
                          <a:pt x="47626" y="324725"/>
                          <a:pt x="60615" y="316066"/>
                        </a:cubicBezTo>
                        <a:cubicBezTo>
                          <a:pt x="82264" y="303077"/>
                          <a:pt x="99582" y="285758"/>
                          <a:pt x="112571" y="268440"/>
                        </a:cubicBezTo>
                        <a:lnTo>
                          <a:pt x="112571" y="268440"/>
                        </a:lnTo>
                        <a:lnTo>
                          <a:pt x="112571" y="268440"/>
                        </a:lnTo>
                        <a:cubicBezTo>
                          <a:pt x="173187" y="255451"/>
                          <a:pt x="229473" y="259780"/>
                          <a:pt x="264110" y="281429"/>
                        </a:cubicBezTo>
                        <a:cubicBezTo>
                          <a:pt x="303077" y="307407"/>
                          <a:pt x="342044" y="311736"/>
                          <a:pt x="355033" y="290088"/>
                        </a:cubicBezTo>
                        <a:cubicBezTo>
                          <a:pt x="363692" y="281429"/>
                          <a:pt x="363692" y="264110"/>
                          <a:pt x="355033" y="242462"/>
                        </a:cubicBezTo>
                        <a:cubicBezTo>
                          <a:pt x="342044" y="203495"/>
                          <a:pt x="281428" y="181846"/>
                          <a:pt x="190505" y="181846"/>
                        </a:cubicBezTo>
                        <a:cubicBezTo>
                          <a:pt x="177516" y="181846"/>
                          <a:pt x="164527" y="181846"/>
                          <a:pt x="151538" y="181846"/>
                        </a:cubicBezTo>
                        <a:lnTo>
                          <a:pt x="147209" y="181846"/>
                        </a:lnTo>
                        <a:lnTo>
                          <a:pt x="147209" y="177517"/>
                        </a:lnTo>
                        <a:cubicBezTo>
                          <a:pt x="147209" y="173187"/>
                          <a:pt x="147209" y="173187"/>
                          <a:pt x="147209" y="173187"/>
                        </a:cubicBezTo>
                        <a:lnTo>
                          <a:pt x="147209" y="168857"/>
                        </a:lnTo>
                        <a:lnTo>
                          <a:pt x="151538" y="168857"/>
                        </a:lnTo>
                        <a:cubicBezTo>
                          <a:pt x="389670" y="168857"/>
                          <a:pt x="445956" y="77934"/>
                          <a:pt x="467604" y="8660"/>
                        </a:cubicBezTo>
                        <a:lnTo>
                          <a:pt x="467604" y="0"/>
                        </a:lnTo>
                        <a:lnTo>
                          <a:pt x="471934" y="4330"/>
                        </a:lnTo>
                        <a:cubicBezTo>
                          <a:pt x="502242" y="25978"/>
                          <a:pt x="558527" y="99583"/>
                          <a:pt x="580176" y="151538"/>
                        </a:cubicBezTo>
                        <a:lnTo>
                          <a:pt x="580176" y="151538"/>
                        </a:lnTo>
                        <a:lnTo>
                          <a:pt x="580176" y="151538"/>
                        </a:lnTo>
                        <a:cubicBezTo>
                          <a:pt x="571516" y="173187"/>
                          <a:pt x="549868" y="199165"/>
                          <a:pt x="528220" y="225143"/>
                        </a:cubicBezTo>
                        <a:cubicBezTo>
                          <a:pt x="493582" y="268440"/>
                          <a:pt x="445956" y="324725"/>
                          <a:pt x="424308" y="398330"/>
                        </a:cubicBezTo>
                        <a:cubicBezTo>
                          <a:pt x="419978" y="411319"/>
                          <a:pt x="415648" y="424308"/>
                          <a:pt x="406989" y="432967"/>
                        </a:cubicBezTo>
                        <a:lnTo>
                          <a:pt x="406989" y="445956"/>
                        </a:lnTo>
                        <a:close/>
                        <a:moveTo>
                          <a:pt x="173187" y="316066"/>
                        </a:moveTo>
                        <a:cubicBezTo>
                          <a:pt x="272769" y="316066"/>
                          <a:pt x="346374" y="355033"/>
                          <a:pt x="402659" y="432967"/>
                        </a:cubicBezTo>
                        <a:cubicBezTo>
                          <a:pt x="406989" y="424308"/>
                          <a:pt x="411319" y="415649"/>
                          <a:pt x="415648" y="402659"/>
                        </a:cubicBezTo>
                        <a:cubicBezTo>
                          <a:pt x="441626" y="329055"/>
                          <a:pt x="484923" y="272769"/>
                          <a:pt x="523890" y="229473"/>
                        </a:cubicBezTo>
                        <a:cubicBezTo>
                          <a:pt x="545538" y="203495"/>
                          <a:pt x="562857" y="181846"/>
                          <a:pt x="575846" y="160198"/>
                        </a:cubicBezTo>
                        <a:cubicBezTo>
                          <a:pt x="558527" y="112572"/>
                          <a:pt x="506571" y="51956"/>
                          <a:pt x="476264" y="25978"/>
                        </a:cubicBezTo>
                        <a:cubicBezTo>
                          <a:pt x="454615" y="86593"/>
                          <a:pt x="406989" y="160198"/>
                          <a:pt x="238132" y="181846"/>
                        </a:cubicBezTo>
                        <a:cubicBezTo>
                          <a:pt x="311736" y="190506"/>
                          <a:pt x="355033" y="212154"/>
                          <a:pt x="368022" y="246791"/>
                        </a:cubicBezTo>
                        <a:cubicBezTo>
                          <a:pt x="376681" y="268440"/>
                          <a:pt x="372352" y="290088"/>
                          <a:pt x="363692" y="303077"/>
                        </a:cubicBezTo>
                        <a:cubicBezTo>
                          <a:pt x="346374" y="324725"/>
                          <a:pt x="307407" y="324725"/>
                          <a:pt x="259780" y="294418"/>
                        </a:cubicBezTo>
                        <a:cubicBezTo>
                          <a:pt x="225143" y="272769"/>
                          <a:pt x="173187" y="268440"/>
                          <a:pt x="116901" y="281429"/>
                        </a:cubicBezTo>
                        <a:cubicBezTo>
                          <a:pt x="103912" y="298747"/>
                          <a:pt x="82264" y="316066"/>
                          <a:pt x="64945" y="329055"/>
                        </a:cubicBezTo>
                        <a:cubicBezTo>
                          <a:pt x="60615" y="333385"/>
                          <a:pt x="56286" y="337714"/>
                          <a:pt x="51956" y="337714"/>
                        </a:cubicBezTo>
                        <a:cubicBezTo>
                          <a:pt x="82264" y="324725"/>
                          <a:pt x="125560" y="316066"/>
                          <a:pt x="173187" y="316066"/>
                        </a:cubicBezTo>
                        <a:close/>
                      </a:path>
                    </a:pathLst>
                  </a:custGeom>
                  <a:solidFill>
                    <a:srgbClr val="9A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9" name="Graphic 12">
                  <a:extLst>
                    <a:ext uri="{FF2B5EF4-FFF2-40B4-BE49-F238E27FC236}">
                      <a16:creationId xmlns:a16="http://schemas.microsoft.com/office/drawing/2014/main" id="{F1A533FD-F0E3-445A-A826-56AC55ABB57F}"/>
                    </a:ext>
                  </a:extLst>
                </p:cNvPr>
                <p:cNvGrpSpPr/>
                <p:nvPr/>
              </p:nvGrpSpPr>
              <p:grpSpPr>
                <a:xfrm>
                  <a:off x="16208592" y="3977221"/>
                  <a:ext cx="268829" cy="142879"/>
                  <a:chOff x="16208592" y="3977221"/>
                  <a:chExt cx="268829" cy="142879"/>
                </a:xfrm>
              </p:grpSpPr>
              <p:sp>
                <p:nvSpPr>
                  <p:cNvPr id="50" name="Freeform: Shape 49">
                    <a:extLst>
                      <a:ext uri="{FF2B5EF4-FFF2-40B4-BE49-F238E27FC236}">
                        <a16:creationId xmlns:a16="http://schemas.microsoft.com/office/drawing/2014/main" id="{06FB3E90-611B-4C0B-B323-AB877F623AE6}"/>
                      </a:ext>
                    </a:extLst>
                  </p:cNvPr>
                  <p:cNvSpPr/>
                  <p:nvPr/>
                </p:nvSpPr>
                <p:spPr>
                  <a:xfrm>
                    <a:off x="16225911" y="3988342"/>
                    <a:ext cx="250853" cy="128233"/>
                  </a:xfrm>
                  <a:custGeom>
                    <a:avLst/>
                    <a:gdLst>
                      <a:gd name="connsiteX0" fmla="*/ 147209 w 250853"/>
                      <a:gd name="connsiteY0" fmla="*/ 105781 h 128233"/>
                      <a:gd name="connsiteX1" fmla="*/ 246791 w 250853"/>
                      <a:gd name="connsiteY1" fmla="*/ 62484 h 128233"/>
                      <a:gd name="connsiteX2" fmla="*/ 38967 w 250853"/>
                      <a:gd name="connsiteY2" fmla="*/ 1868 h 128233"/>
                      <a:gd name="connsiteX3" fmla="*/ 0 w 250853"/>
                      <a:gd name="connsiteY3" fmla="*/ 92791 h 128233"/>
                      <a:gd name="connsiteX4" fmla="*/ 147209 w 250853"/>
                      <a:gd name="connsiteY4" fmla="*/ 105781 h 128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853" h="128233">
                        <a:moveTo>
                          <a:pt x="147209" y="105781"/>
                        </a:moveTo>
                        <a:cubicBezTo>
                          <a:pt x="225143" y="153407"/>
                          <a:pt x="264110" y="118769"/>
                          <a:pt x="246791" y="62484"/>
                        </a:cubicBezTo>
                        <a:cubicBezTo>
                          <a:pt x="229472" y="14857"/>
                          <a:pt x="147209" y="-6791"/>
                          <a:pt x="38967" y="1868"/>
                        </a:cubicBezTo>
                        <a:cubicBezTo>
                          <a:pt x="38967" y="14857"/>
                          <a:pt x="34637" y="53824"/>
                          <a:pt x="0" y="92791"/>
                        </a:cubicBezTo>
                        <a:cubicBezTo>
                          <a:pt x="43297" y="79802"/>
                          <a:pt x="103912" y="75473"/>
                          <a:pt x="147209" y="105781"/>
                        </a:cubicBezTo>
                        <a:close/>
                      </a:path>
                    </a:pathLst>
                  </a:custGeom>
                  <a:solidFill>
                    <a:srgbClr val="FAB54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Freeform: Shape 50">
                    <a:extLst>
                      <a:ext uri="{FF2B5EF4-FFF2-40B4-BE49-F238E27FC236}">
                        <a16:creationId xmlns:a16="http://schemas.microsoft.com/office/drawing/2014/main" id="{C9FA00CB-E811-44DA-A7AD-0C4FC1016E10}"/>
                      </a:ext>
                    </a:extLst>
                  </p:cNvPr>
                  <p:cNvSpPr/>
                  <p:nvPr/>
                </p:nvSpPr>
                <p:spPr>
                  <a:xfrm>
                    <a:off x="16208592" y="3977221"/>
                    <a:ext cx="268829" cy="142879"/>
                  </a:xfrm>
                  <a:custGeom>
                    <a:avLst/>
                    <a:gdLst>
                      <a:gd name="connsiteX0" fmla="*/ 229472 w 268829"/>
                      <a:gd name="connsiteY0" fmla="*/ 142879 h 142879"/>
                      <a:gd name="connsiteX1" fmla="*/ 160198 w 268829"/>
                      <a:gd name="connsiteY1" fmla="*/ 116901 h 142879"/>
                      <a:gd name="connsiteX2" fmla="*/ 12989 w 268829"/>
                      <a:gd name="connsiteY2" fmla="*/ 103912 h 142879"/>
                      <a:gd name="connsiteX3" fmla="*/ 0 w 268829"/>
                      <a:gd name="connsiteY3" fmla="*/ 108242 h 142879"/>
                      <a:gd name="connsiteX4" fmla="*/ 8659 w 268829"/>
                      <a:gd name="connsiteY4" fmla="*/ 95253 h 142879"/>
                      <a:gd name="connsiteX5" fmla="*/ 47626 w 268829"/>
                      <a:gd name="connsiteY5" fmla="*/ 4330 h 142879"/>
                      <a:gd name="connsiteX6" fmla="*/ 47626 w 268829"/>
                      <a:gd name="connsiteY6" fmla="*/ 0 h 142879"/>
                      <a:gd name="connsiteX7" fmla="*/ 51956 w 268829"/>
                      <a:gd name="connsiteY7" fmla="*/ 0 h 142879"/>
                      <a:gd name="connsiteX8" fmla="*/ 90923 w 268829"/>
                      <a:gd name="connsiteY8" fmla="*/ 0 h 142879"/>
                      <a:gd name="connsiteX9" fmla="*/ 264110 w 268829"/>
                      <a:gd name="connsiteY9" fmla="*/ 69275 h 142879"/>
                      <a:gd name="connsiteX10" fmla="*/ 259780 w 268829"/>
                      <a:gd name="connsiteY10" fmla="*/ 125560 h 142879"/>
                      <a:gd name="connsiteX11" fmla="*/ 229472 w 268829"/>
                      <a:gd name="connsiteY11" fmla="*/ 142879 h 142879"/>
                      <a:gd name="connsiteX12" fmla="*/ 82264 w 268829"/>
                      <a:gd name="connsiteY12" fmla="*/ 90923 h 142879"/>
                      <a:gd name="connsiteX13" fmla="*/ 168857 w 268829"/>
                      <a:gd name="connsiteY13" fmla="*/ 112571 h 142879"/>
                      <a:gd name="connsiteX14" fmla="*/ 259780 w 268829"/>
                      <a:gd name="connsiteY14" fmla="*/ 121231 h 142879"/>
                      <a:gd name="connsiteX15" fmla="*/ 259780 w 268829"/>
                      <a:gd name="connsiteY15" fmla="*/ 73605 h 142879"/>
                      <a:gd name="connsiteX16" fmla="*/ 95253 w 268829"/>
                      <a:gd name="connsiteY16" fmla="*/ 12989 h 142879"/>
                      <a:gd name="connsiteX17" fmla="*/ 60615 w 268829"/>
                      <a:gd name="connsiteY17" fmla="*/ 12989 h 142879"/>
                      <a:gd name="connsiteX18" fmla="*/ 25978 w 268829"/>
                      <a:gd name="connsiteY18" fmla="*/ 95253 h 142879"/>
                      <a:gd name="connsiteX19" fmla="*/ 82264 w 268829"/>
                      <a:gd name="connsiteY19" fmla="*/ 90923 h 14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829" h="142879">
                        <a:moveTo>
                          <a:pt x="229472" y="142879"/>
                        </a:moveTo>
                        <a:cubicBezTo>
                          <a:pt x="212154" y="142879"/>
                          <a:pt x="186176" y="134220"/>
                          <a:pt x="160198" y="116901"/>
                        </a:cubicBezTo>
                        <a:cubicBezTo>
                          <a:pt x="125560" y="95253"/>
                          <a:pt x="73604" y="90923"/>
                          <a:pt x="12989" y="103912"/>
                        </a:cubicBezTo>
                        <a:lnTo>
                          <a:pt x="0" y="108242"/>
                        </a:lnTo>
                        <a:lnTo>
                          <a:pt x="8659" y="95253"/>
                        </a:lnTo>
                        <a:cubicBezTo>
                          <a:pt x="43297" y="51956"/>
                          <a:pt x="47626" y="17319"/>
                          <a:pt x="47626" y="4330"/>
                        </a:cubicBezTo>
                        <a:lnTo>
                          <a:pt x="47626" y="0"/>
                        </a:lnTo>
                        <a:lnTo>
                          <a:pt x="51956" y="0"/>
                        </a:lnTo>
                        <a:cubicBezTo>
                          <a:pt x="64945" y="0"/>
                          <a:pt x="77934" y="0"/>
                          <a:pt x="90923" y="0"/>
                        </a:cubicBezTo>
                        <a:cubicBezTo>
                          <a:pt x="186176" y="0"/>
                          <a:pt x="251121" y="25978"/>
                          <a:pt x="264110" y="69275"/>
                        </a:cubicBezTo>
                        <a:cubicBezTo>
                          <a:pt x="272769" y="90923"/>
                          <a:pt x="268439" y="112571"/>
                          <a:pt x="259780" y="125560"/>
                        </a:cubicBezTo>
                        <a:cubicBezTo>
                          <a:pt x="259780" y="138550"/>
                          <a:pt x="246791" y="142879"/>
                          <a:pt x="229472" y="142879"/>
                        </a:cubicBezTo>
                        <a:close/>
                        <a:moveTo>
                          <a:pt x="82264" y="90923"/>
                        </a:moveTo>
                        <a:cubicBezTo>
                          <a:pt x="116901" y="90923"/>
                          <a:pt x="142879" y="99583"/>
                          <a:pt x="168857" y="112571"/>
                        </a:cubicBezTo>
                        <a:cubicBezTo>
                          <a:pt x="207824" y="138550"/>
                          <a:pt x="246791" y="142879"/>
                          <a:pt x="259780" y="121231"/>
                        </a:cubicBezTo>
                        <a:cubicBezTo>
                          <a:pt x="268439" y="112571"/>
                          <a:pt x="268439" y="95253"/>
                          <a:pt x="259780" y="73605"/>
                        </a:cubicBezTo>
                        <a:cubicBezTo>
                          <a:pt x="246791" y="34637"/>
                          <a:pt x="186176" y="12989"/>
                          <a:pt x="95253" y="12989"/>
                        </a:cubicBezTo>
                        <a:cubicBezTo>
                          <a:pt x="86593" y="12989"/>
                          <a:pt x="73604" y="12989"/>
                          <a:pt x="60615" y="12989"/>
                        </a:cubicBezTo>
                        <a:cubicBezTo>
                          <a:pt x="60615" y="30308"/>
                          <a:pt x="51956" y="60615"/>
                          <a:pt x="25978" y="95253"/>
                        </a:cubicBezTo>
                        <a:cubicBezTo>
                          <a:pt x="47626" y="90923"/>
                          <a:pt x="64945" y="90923"/>
                          <a:pt x="82264" y="90923"/>
                        </a:cubicBezTo>
                        <a:close/>
                      </a:path>
                    </a:pathLst>
                  </a:custGeom>
                  <a:solidFill>
                    <a:srgbClr val="BA7E27"/>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52" name="Freeform: Shape 51">
                <a:extLst>
                  <a:ext uri="{FF2B5EF4-FFF2-40B4-BE49-F238E27FC236}">
                    <a16:creationId xmlns:a16="http://schemas.microsoft.com/office/drawing/2014/main" id="{934ADA63-0645-49A9-B821-AC7D95B7A961}"/>
                  </a:ext>
                </a:extLst>
              </p:cNvPr>
              <p:cNvSpPr/>
              <p:nvPr/>
            </p:nvSpPr>
            <p:spPr>
              <a:xfrm>
                <a:off x="16126328" y="4125988"/>
                <a:ext cx="389670" cy="232473"/>
              </a:xfrm>
              <a:custGeom>
                <a:avLst/>
                <a:gdLst>
                  <a:gd name="connsiteX0" fmla="*/ 8659 w 389670"/>
                  <a:gd name="connsiteY0" fmla="*/ 28749 h 232473"/>
                  <a:gd name="connsiteX1" fmla="*/ 0 w 389670"/>
                  <a:gd name="connsiteY1" fmla="*/ 37409 h 232473"/>
                  <a:gd name="connsiteX2" fmla="*/ 151538 w 389670"/>
                  <a:gd name="connsiteY2" fmla="*/ 33079 h 232473"/>
                  <a:gd name="connsiteX3" fmla="*/ 0 w 389670"/>
                  <a:gd name="connsiteY3" fmla="*/ 219255 h 232473"/>
                  <a:gd name="connsiteX4" fmla="*/ 51956 w 389670"/>
                  <a:gd name="connsiteY4" fmla="*/ 227915 h 232473"/>
                  <a:gd name="connsiteX5" fmla="*/ 389670 w 389670"/>
                  <a:gd name="connsiteY5" fmla="*/ 119673 h 232473"/>
                  <a:gd name="connsiteX6" fmla="*/ 8659 w 389670"/>
                  <a:gd name="connsiteY6" fmla="*/ 28749 h 23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9670" h="232473">
                    <a:moveTo>
                      <a:pt x="8659" y="28749"/>
                    </a:moveTo>
                    <a:cubicBezTo>
                      <a:pt x="4330" y="33079"/>
                      <a:pt x="0" y="33079"/>
                      <a:pt x="0" y="37409"/>
                    </a:cubicBezTo>
                    <a:cubicBezTo>
                      <a:pt x="47626" y="20090"/>
                      <a:pt x="108242" y="7101"/>
                      <a:pt x="151538" y="33079"/>
                    </a:cubicBezTo>
                    <a:cubicBezTo>
                      <a:pt x="233802" y="76376"/>
                      <a:pt x="225143" y="240903"/>
                      <a:pt x="0" y="219255"/>
                    </a:cubicBezTo>
                    <a:cubicBezTo>
                      <a:pt x="12989" y="223585"/>
                      <a:pt x="30308" y="227915"/>
                      <a:pt x="51956" y="227915"/>
                    </a:cubicBezTo>
                    <a:cubicBezTo>
                      <a:pt x="207824" y="240903"/>
                      <a:pt x="329055" y="232244"/>
                      <a:pt x="389670" y="119673"/>
                    </a:cubicBezTo>
                    <a:cubicBezTo>
                      <a:pt x="277099" y="-44855"/>
                      <a:pt x="90923" y="-1558"/>
                      <a:pt x="8659" y="28749"/>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Shape 52">
                <a:extLst>
                  <a:ext uri="{FF2B5EF4-FFF2-40B4-BE49-F238E27FC236}">
                    <a16:creationId xmlns:a16="http://schemas.microsoft.com/office/drawing/2014/main" id="{C25D7BC3-27EB-46B4-92F7-9FBD76ADA9A2}"/>
                  </a:ext>
                </a:extLst>
              </p:cNvPr>
              <p:cNvSpPr/>
              <p:nvPr/>
            </p:nvSpPr>
            <p:spPr>
              <a:xfrm>
                <a:off x="16269207" y="4133089"/>
                <a:ext cx="251120" cy="229472"/>
              </a:xfrm>
              <a:custGeom>
                <a:avLst/>
                <a:gdLst>
                  <a:gd name="connsiteX0" fmla="*/ 82264 w 251120"/>
                  <a:gd name="connsiteY0" fmla="*/ 0 h 229472"/>
                  <a:gd name="connsiteX1" fmla="*/ 82264 w 251120"/>
                  <a:gd name="connsiteY1" fmla="*/ 0 h 229472"/>
                  <a:gd name="connsiteX2" fmla="*/ 173187 w 251120"/>
                  <a:gd name="connsiteY2" fmla="*/ 99583 h 229472"/>
                  <a:gd name="connsiteX3" fmla="*/ 0 w 251120"/>
                  <a:gd name="connsiteY3" fmla="*/ 229473 h 229472"/>
                  <a:gd name="connsiteX4" fmla="*/ 251121 w 251120"/>
                  <a:gd name="connsiteY4" fmla="*/ 116901 h 229472"/>
                  <a:gd name="connsiteX5" fmla="*/ 82264 w 251120"/>
                  <a:gd name="connsiteY5" fmla="*/ 0 h 22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20" h="229472">
                    <a:moveTo>
                      <a:pt x="82264" y="0"/>
                    </a:moveTo>
                    <a:lnTo>
                      <a:pt x="82264" y="0"/>
                    </a:lnTo>
                    <a:cubicBezTo>
                      <a:pt x="82264" y="4330"/>
                      <a:pt x="177516" y="38967"/>
                      <a:pt x="173187" y="99583"/>
                    </a:cubicBezTo>
                    <a:cubicBezTo>
                      <a:pt x="168857" y="160198"/>
                      <a:pt x="125560" y="225143"/>
                      <a:pt x="0" y="229473"/>
                    </a:cubicBezTo>
                    <a:cubicBezTo>
                      <a:pt x="116901" y="229473"/>
                      <a:pt x="203494" y="207824"/>
                      <a:pt x="251121" y="116901"/>
                    </a:cubicBezTo>
                    <a:cubicBezTo>
                      <a:pt x="203494" y="43297"/>
                      <a:pt x="142879" y="12989"/>
                      <a:pt x="82264" y="0"/>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61505C8A-F76D-4EFB-B1CF-040301EDC911}"/>
                  </a:ext>
                </a:extLst>
              </p:cNvPr>
              <p:cNvSpPr/>
              <p:nvPr/>
            </p:nvSpPr>
            <p:spPr>
              <a:xfrm>
                <a:off x="16264878" y="3821353"/>
                <a:ext cx="428637" cy="428637"/>
              </a:xfrm>
              <a:custGeom>
                <a:avLst/>
                <a:gdLst>
                  <a:gd name="connsiteX0" fmla="*/ 320396 w 428637"/>
                  <a:gd name="connsiteY0" fmla="*/ 0 h 428637"/>
                  <a:gd name="connsiteX1" fmla="*/ 0 w 428637"/>
                  <a:gd name="connsiteY1" fmla="*/ 164528 h 428637"/>
                  <a:gd name="connsiteX2" fmla="*/ 0 w 428637"/>
                  <a:gd name="connsiteY2" fmla="*/ 168857 h 428637"/>
                  <a:gd name="connsiteX3" fmla="*/ 173187 w 428637"/>
                  <a:gd name="connsiteY3" fmla="*/ 194835 h 428637"/>
                  <a:gd name="connsiteX4" fmla="*/ 216483 w 428637"/>
                  <a:gd name="connsiteY4" fmla="*/ 177516 h 428637"/>
                  <a:gd name="connsiteX5" fmla="*/ 350703 w 428637"/>
                  <a:gd name="connsiteY5" fmla="*/ 116901 h 428637"/>
                  <a:gd name="connsiteX6" fmla="*/ 311736 w 428637"/>
                  <a:gd name="connsiteY6" fmla="*/ 251121 h 428637"/>
                  <a:gd name="connsiteX7" fmla="*/ 199165 w 428637"/>
                  <a:gd name="connsiteY7" fmla="*/ 342044 h 428637"/>
                  <a:gd name="connsiteX8" fmla="*/ 56286 w 428637"/>
                  <a:gd name="connsiteY8" fmla="*/ 311736 h 428637"/>
                  <a:gd name="connsiteX9" fmla="*/ 255450 w 428637"/>
                  <a:gd name="connsiteY9" fmla="*/ 428637 h 428637"/>
                  <a:gd name="connsiteX10" fmla="*/ 272769 w 428637"/>
                  <a:gd name="connsiteY10" fmla="*/ 394000 h 428637"/>
                  <a:gd name="connsiteX11" fmla="*/ 428637 w 428637"/>
                  <a:gd name="connsiteY11" fmla="*/ 147209 h 428637"/>
                  <a:gd name="connsiteX12" fmla="*/ 320396 w 428637"/>
                  <a:gd name="connsiteY12" fmla="*/ 0 h 4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637" h="428637">
                    <a:moveTo>
                      <a:pt x="320396" y="0"/>
                    </a:moveTo>
                    <a:cubicBezTo>
                      <a:pt x="298747" y="69275"/>
                      <a:pt x="242461" y="160198"/>
                      <a:pt x="0" y="164528"/>
                    </a:cubicBezTo>
                    <a:cubicBezTo>
                      <a:pt x="0" y="164528"/>
                      <a:pt x="0" y="164528"/>
                      <a:pt x="0" y="168857"/>
                    </a:cubicBezTo>
                    <a:cubicBezTo>
                      <a:pt x="73604" y="164528"/>
                      <a:pt x="134220" y="173187"/>
                      <a:pt x="173187" y="194835"/>
                    </a:cubicBezTo>
                    <a:cubicBezTo>
                      <a:pt x="186176" y="190506"/>
                      <a:pt x="203494" y="186176"/>
                      <a:pt x="216483" y="177516"/>
                    </a:cubicBezTo>
                    <a:cubicBezTo>
                      <a:pt x="350703" y="116901"/>
                      <a:pt x="316066" y="90923"/>
                      <a:pt x="350703" y="116901"/>
                    </a:cubicBezTo>
                    <a:cubicBezTo>
                      <a:pt x="385341" y="147209"/>
                      <a:pt x="368022" y="186176"/>
                      <a:pt x="311736" y="251121"/>
                    </a:cubicBezTo>
                    <a:cubicBezTo>
                      <a:pt x="255450" y="316066"/>
                      <a:pt x="251121" y="389670"/>
                      <a:pt x="199165" y="342044"/>
                    </a:cubicBezTo>
                    <a:cubicBezTo>
                      <a:pt x="168857" y="316066"/>
                      <a:pt x="103912" y="311736"/>
                      <a:pt x="56286" y="311736"/>
                    </a:cubicBezTo>
                    <a:cubicBezTo>
                      <a:pt x="125560" y="320396"/>
                      <a:pt x="199165" y="350703"/>
                      <a:pt x="255450" y="428637"/>
                    </a:cubicBezTo>
                    <a:cubicBezTo>
                      <a:pt x="259780" y="415648"/>
                      <a:pt x="268440" y="406989"/>
                      <a:pt x="272769" y="394000"/>
                    </a:cubicBezTo>
                    <a:cubicBezTo>
                      <a:pt x="311736" y="281429"/>
                      <a:pt x="402659" y="203494"/>
                      <a:pt x="428637" y="147209"/>
                    </a:cubicBezTo>
                    <a:cubicBezTo>
                      <a:pt x="406989" y="90923"/>
                      <a:pt x="350703" y="21648"/>
                      <a:pt x="320396" y="0"/>
                    </a:cubicBezTo>
                    <a:close/>
                  </a:path>
                </a:pathLst>
              </a:custGeom>
              <a:solidFill>
                <a:srgbClr val="A7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5" name="Freeform: Shape 54">
                <a:extLst>
                  <a:ext uri="{FF2B5EF4-FFF2-40B4-BE49-F238E27FC236}">
                    <a16:creationId xmlns:a16="http://schemas.microsoft.com/office/drawing/2014/main" id="{447906B5-E3A6-4772-BD8B-C4F029CF4213}"/>
                  </a:ext>
                </a:extLst>
              </p:cNvPr>
              <p:cNvSpPr/>
              <p:nvPr/>
            </p:nvSpPr>
            <p:spPr>
              <a:xfrm>
                <a:off x="16261742" y="4008732"/>
                <a:ext cx="173075" cy="74486"/>
              </a:xfrm>
              <a:custGeom>
                <a:avLst/>
                <a:gdLst>
                  <a:gd name="connsiteX0" fmla="*/ 3136 w 173075"/>
                  <a:gd name="connsiteY0" fmla="*/ 42094 h 74486"/>
                  <a:gd name="connsiteX1" fmla="*/ 128696 w 173075"/>
                  <a:gd name="connsiteY1" fmla="*/ 63742 h 74486"/>
                  <a:gd name="connsiteX2" fmla="*/ 107048 w 173075"/>
                  <a:gd name="connsiteY2" fmla="*/ 3127 h 74486"/>
                  <a:gd name="connsiteX3" fmla="*/ 3136 w 173075"/>
                  <a:gd name="connsiteY3" fmla="*/ 42094 h 74486"/>
                </a:gdLst>
                <a:ahLst/>
                <a:cxnLst>
                  <a:cxn ang="0">
                    <a:pos x="connsiteX0" y="connsiteY0"/>
                  </a:cxn>
                  <a:cxn ang="0">
                    <a:pos x="connsiteX1" y="connsiteY1"/>
                  </a:cxn>
                  <a:cxn ang="0">
                    <a:pos x="connsiteX2" y="connsiteY2"/>
                  </a:cxn>
                  <a:cxn ang="0">
                    <a:pos x="connsiteX3" y="connsiteY3"/>
                  </a:cxn>
                </a:cxnLst>
                <a:rect l="l" t="t" r="r" b="b"/>
                <a:pathLst>
                  <a:path w="173075" h="74486">
                    <a:moveTo>
                      <a:pt x="3136" y="42094"/>
                    </a:moveTo>
                    <a:cubicBezTo>
                      <a:pt x="3136" y="42094"/>
                      <a:pt x="76740" y="24775"/>
                      <a:pt x="128696" y="63742"/>
                    </a:cubicBezTo>
                    <a:cubicBezTo>
                      <a:pt x="180652" y="102709"/>
                      <a:pt x="202301" y="24775"/>
                      <a:pt x="107048" y="3127"/>
                    </a:cubicBezTo>
                    <a:cubicBezTo>
                      <a:pt x="16125" y="-9862"/>
                      <a:pt x="-9853" y="20446"/>
                      <a:pt x="3136" y="42094"/>
                    </a:cubicBezTo>
                    <a:close/>
                  </a:path>
                </a:pathLst>
              </a:custGeom>
              <a:solidFill>
                <a:srgbClr val="FFFFFF">
                  <a:alpha val="4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6" name="Graphic 12">
              <a:extLst>
                <a:ext uri="{FF2B5EF4-FFF2-40B4-BE49-F238E27FC236}">
                  <a16:creationId xmlns:a16="http://schemas.microsoft.com/office/drawing/2014/main" id="{BD0DBB4C-C150-4A37-9837-45EB3CFF89D5}"/>
                </a:ext>
              </a:extLst>
            </p:cNvPr>
            <p:cNvGrpSpPr/>
            <p:nvPr/>
          </p:nvGrpSpPr>
          <p:grpSpPr>
            <a:xfrm>
              <a:off x="16037059" y="3072320"/>
              <a:ext cx="1513730" cy="1052109"/>
              <a:chOff x="16037059" y="3072320"/>
              <a:chExt cx="1513730" cy="1052109"/>
            </a:xfrm>
          </p:grpSpPr>
          <p:sp>
            <p:nvSpPr>
              <p:cNvPr id="57" name="Freeform: Shape 56">
                <a:extLst>
                  <a:ext uri="{FF2B5EF4-FFF2-40B4-BE49-F238E27FC236}">
                    <a16:creationId xmlns:a16="http://schemas.microsoft.com/office/drawing/2014/main" id="{D472DACC-9F1B-4B20-901B-8F4510CDD62A}"/>
                  </a:ext>
                </a:extLst>
              </p:cNvPr>
              <p:cNvSpPr/>
              <p:nvPr/>
            </p:nvSpPr>
            <p:spPr>
              <a:xfrm>
                <a:off x="16037059" y="3072320"/>
                <a:ext cx="1509400" cy="1045699"/>
              </a:xfrm>
              <a:custGeom>
                <a:avLst/>
                <a:gdLst>
                  <a:gd name="connsiteX0" fmla="*/ 1184676 w 1509400"/>
                  <a:gd name="connsiteY0" fmla="*/ 1008813 h 1045699"/>
                  <a:gd name="connsiteX1" fmla="*/ 1401159 w 1509400"/>
                  <a:gd name="connsiteY1" fmla="*/ 1026132 h 1045699"/>
                  <a:gd name="connsiteX2" fmla="*/ 1509401 w 1509400"/>
                  <a:gd name="connsiteY2" fmla="*/ 844286 h 1045699"/>
                  <a:gd name="connsiteX3" fmla="*/ 1479093 w 1509400"/>
                  <a:gd name="connsiteY3" fmla="*/ 744703 h 1045699"/>
                  <a:gd name="connsiteX4" fmla="*/ 1457445 w 1509400"/>
                  <a:gd name="connsiteY4" fmla="*/ 640791 h 1045699"/>
                  <a:gd name="connsiteX5" fmla="*/ 1405489 w 1509400"/>
                  <a:gd name="connsiteY5" fmla="*/ 571517 h 1045699"/>
                  <a:gd name="connsiteX6" fmla="*/ 1362192 w 1509400"/>
                  <a:gd name="connsiteY6" fmla="*/ 458945 h 1045699"/>
                  <a:gd name="connsiteX7" fmla="*/ 1292917 w 1509400"/>
                  <a:gd name="connsiteY7" fmla="*/ 225143 h 1045699"/>
                  <a:gd name="connsiteX8" fmla="*/ 1288588 w 1509400"/>
                  <a:gd name="connsiteY8" fmla="*/ 121231 h 1045699"/>
                  <a:gd name="connsiteX9" fmla="*/ 1206324 w 1509400"/>
                  <a:gd name="connsiteY9" fmla="*/ 25978 h 1045699"/>
                  <a:gd name="connsiteX10" fmla="*/ 691093 w 1509400"/>
                  <a:gd name="connsiteY10" fmla="*/ 30308 h 1045699"/>
                  <a:gd name="connsiteX11" fmla="*/ 353379 w 1509400"/>
                  <a:gd name="connsiteY11" fmla="*/ 0 h 1045699"/>
                  <a:gd name="connsiteX12" fmla="*/ 301423 w 1509400"/>
                  <a:gd name="connsiteY12" fmla="*/ 21648 h 1045699"/>
                  <a:gd name="connsiteX13" fmla="*/ 266786 w 1509400"/>
                  <a:gd name="connsiteY13" fmla="*/ 64945 h 1045699"/>
                  <a:gd name="connsiteX14" fmla="*/ 167203 w 1509400"/>
                  <a:gd name="connsiteY14" fmla="*/ 177517 h 1045699"/>
                  <a:gd name="connsiteX15" fmla="*/ 54632 w 1509400"/>
                  <a:gd name="connsiteY15" fmla="*/ 597494 h 1045699"/>
                  <a:gd name="connsiteX16" fmla="*/ 106588 w 1509400"/>
                  <a:gd name="connsiteY16" fmla="*/ 675429 h 1045699"/>
                  <a:gd name="connsiteX17" fmla="*/ 197511 w 1509400"/>
                  <a:gd name="connsiteY17" fmla="*/ 736044 h 1045699"/>
                  <a:gd name="connsiteX18" fmla="*/ 500588 w 1509400"/>
                  <a:gd name="connsiteY18" fmla="*/ 575846 h 1045699"/>
                  <a:gd name="connsiteX19" fmla="*/ 478940 w 1509400"/>
                  <a:gd name="connsiteY19" fmla="*/ 528220 h 1045699"/>
                  <a:gd name="connsiteX20" fmla="*/ 444302 w 1509400"/>
                  <a:gd name="connsiteY20" fmla="*/ 497912 h 1045699"/>
                  <a:gd name="connsiteX21" fmla="*/ 435643 w 1509400"/>
                  <a:gd name="connsiteY21" fmla="*/ 454615 h 1045699"/>
                  <a:gd name="connsiteX22" fmla="*/ 660786 w 1509400"/>
                  <a:gd name="connsiteY22" fmla="*/ 337714 h 1045699"/>
                  <a:gd name="connsiteX23" fmla="*/ 855621 w 1509400"/>
                  <a:gd name="connsiteY23" fmla="*/ 428637 h 1045699"/>
                  <a:gd name="connsiteX24" fmla="*/ 1050456 w 1509400"/>
                  <a:gd name="connsiteY24" fmla="*/ 675429 h 1045699"/>
                  <a:gd name="connsiteX25" fmla="*/ 1033137 w 1509400"/>
                  <a:gd name="connsiteY25" fmla="*/ 753363 h 1045699"/>
                  <a:gd name="connsiteX26" fmla="*/ 1106742 w 1509400"/>
                  <a:gd name="connsiteY26" fmla="*/ 865934 h 1045699"/>
                  <a:gd name="connsiteX27" fmla="*/ 1128390 w 1509400"/>
                  <a:gd name="connsiteY27" fmla="*/ 922220 h 1045699"/>
                  <a:gd name="connsiteX28" fmla="*/ 1184676 w 1509400"/>
                  <a:gd name="connsiteY28" fmla="*/ 1008813 h 1045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09400" h="1045699">
                    <a:moveTo>
                      <a:pt x="1184676" y="1008813"/>
                    </a:moveTo>
                    <a:cubicBezTo>
                      <a:pt x="1214983" y="1030461"/>
                      <a:pt x="1327555" y="1069429"/>
                      <a:pt x="1401159" y="1026132"/>
                    </a:cubicBezTo>
                    <a:cubicBezTo>
                      <a:pt x="1474764" y="982835"/>
                      <a:pt x="1509401" y="861604"/>
                      <a:pt x="1509401" y="844286"/>
                    </a:cubicBezTo>
                    <a:cubicBezTo>
                      <a:pt x="1509401" y="831297"/>
                      <a:pt x="1479093" y="744703"/>
                      <a:pt x="1479093" y="744703"/>
                    </a:cubicBezTo>
                    <a:cubicBezTo>
                      <a:pt x="1479093" y="744703"/>
                      <a:pt x="1457445" y="675429"/>
                      <a:pt x="1457445" y="640791"/>
                    </a:cubicBezTo>
                    <a:cubicBezTo>
                      <a:pt x="1457445" y="610484"/>
                      <a:pt x="1431467" y="593165"/>
                      <a:pt x="1405489" y="571517"/>
                    </a:cubicBezTo>
                    <a:cubicBezTo>
                      <a:pt x="1379511" y="549868"/>
                      <a:pt x="1379511" y="502242"/>
                      <a:pt x="1362192" y="458945"/>
                    </a:cubicBezTo>
                    <a:cubicBezTo>
                      <a:pt x="1344873" y="419978"/>
                      <a:pt x="1305906" y="281428"/>
                      <a:pt x="1292917" y="225143"/>
                    </a:cubicBezTo>
                    <a:cubicBezTo>
                      <a:pt x="1279928" y="168857"/>
                      <a:pt x="1284258" y="155868"/>
                      <a:pt x="1288588" y="121231"/>
                    </a:cubicBezTo>
                    <a:cubicBezTo>
                      <a:pt x="1292917" y="90923"/>
                      <a:pt x="1275599" y="82264"/>
                      <a:pt x="1206324" y="25978"/>
                    </a:cubicBezTo>
                    <a:cubicBezTo>
                      <a:pt x="1206324" y="25978"/>
                      <a:pt x="1020148" y="186176"/>
                      <a:pt x="691093" y="30308"/>
                    </a:cubicBezTo>
                    <a:cubicBezTo>
                      <a:pt x="691093" y="30308"/>
                      <a:pt x="530896" y="95253"/>
                      <a:pt x="353379" y="0"/>
                    </a:cubicBezTo>
                    <a:cubicBezTo>
                      <a:pt x="353379" y="0"/>
                      <a:pt x="344720" y="17319"/>
                      <a:pt x="301423" y="21648"/>
                    </a:cubicBezTo>
                    <a:cubicBezTo>
                      <a:pt x="262456" y="25978"/>
                      <a:pt x="249467" y="25978"/>
                      <a:pt x="266786" y="64945"/>
                    </a:cubicBezTo>
                    <a:cubicBezTo>
                      <a:pt x="284105" y="103912"/>
                      <a:pt x="249467" y="86593"/>
                      <a:pt x="167203" y="177517"/>
                    </a:cubicBezTo>
                    <a:cubicBezTo>
                      <a:pt x="84940" y="268440"/>
                      <a:pt x="-88247" y="450286"/>
                      <a:pt x="54632" y="597494"/>
                    </a:cubicBezTo>
                    <a:cubicBezTo>
                      <a:pt x="106588" y="653780"/>
                      <a:pt x="106588" y="675429"/>
                      <a:pt x="106588" y="675429"/>
                    </a:cubicBezTo>
                    <a:cubicBezTo>
                      <a:pt x="123907" y="710066"/>
                      <a:pt x="145555" y="731714"/>
                      <a:pt x="197511" y="736044"/>
                    </a:cubicBezTo>
                    <a:cubicBezTo>
                      <a:pt x="253797" y="740374"/>
                      <a:pt x="413995" y="727385"/>
                      <a:pt x="500588" y="575846"/>
                    </a:cubicBezTo>
                    <a:cubicBezTo>
                      <a:pt x="496258" y="558527"/>
                      <a:pt x="478940" y="528220"/>
                      <a:pt x="478940" y="528220"/>
                    </a:cubicBezTo>
                    <a:cubicBezTo>
                      <a:pt x="478940" y="528220"/>
                      <a:pt x="474610" y="502242"/>
                      <a:pt x="444302" y="497912"/>
                    </a:cubicBezTo>
                    <a:cubicBezTo>
                      <a:pt x="461621" y="471934"/>
                      <a:pt x="435643" y="454615"/>
                      <a:pt x="435643" y="454615"/>
                    </a:cubicBezTo>
                    <a:cubicBezTo>
                      <a:pt x="435643" y="454615"/>
                      <a:pt x="578522" y="363692"/>
                      <a:pt x="660786" y="337714"/>
                    </a:cubicBezTo>
                    <a:cubicBezTo>
                      <a:pt x="743049" y="311736"/>
                      <a:pt x="764698" y="324725"/>
                      <a:pt x="855621" y="428637"/>
                    </a:cubicBezTo>
                    <a:cubicBezTo>
                      <a:pt x="946544" y="532549"/>
                      <a:pt x="1050456" y="675429"/>
                      <a:pt x="1050456" y="675429"/>
                    </a:cubicBezTo>
                    <a:cubicBezTo>
                      <a:pt x="1050456" y="675429"/>
                      <a:pt x="989841" y="714395"/>
                      <a:pt x="1033137" y="753363"/>
                    </a:cubicBezTo>
                    <a:cubicBezTo>
                      <a:pt x="1076434" y="792330"/>
                      <a:pt x="1093753" y="831297"/>
                      <a:pt x="1106742" y="865934"/>
                    </a:cubicBezTo>
                    <a:cubicBezTo>
                      <a:pt x="1119731" y="900571"/>
                      <a:pt x="1128390" y="922220"/>
                      <a:pt x="1128390" y="922220"/>
                    </a:cubicBezTo>
                    <a:cubicBezTo>
                      <a:pt x="1154368" y="952527"/>
                      <a:pt x="1154368" y="987165"/>
                      <a:pt x="1184676" y="1008813"/>
                    </a:cubicBezTo>
                    <a:close/>
                  </a:path>
                </a:pathLst>
              </a:custGeom>
              <a:solidFill>
                <a:srgbClr val="265B9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9DECE012-093F-4C6D-9FAE-3BF3E3E01D90}"/>
                  </a:ext>
                </a:extLst>
              </p:cNvPr>
              <p:cNvSpPr/>
              <p:nvPr/>
            </p:nvSpPr>
            <p:spPr>
              <a:xfrm>
                <a:off x="16037303" y="3085309"/>
                <a:ext cx="1513485" cy="1039120"/>
              </a:xfrm>
              <a:custGeom>
                <a:avLst/>
                <a:gdLst>
                  <a:gd name="connsiteX0" fmla="*/ 1318651 w 1513485"/>
                  <a:gd name="connsiteY0" fmla="*/ 1039121 h 1039120"/>
                  <a:gd name="connsiteX1" fmla="*/ 1318651 w 1513485"/>
                  <a:gd name="connsiteY1" fmla="*/ 1039121 h 1039120"/>
                  <a:gd name="connsiteX2" fmla="*/ 1180102 w 1513485"/>
                  <a:gd name="connsiteY2" fmla="*/ 1000154 h 1039120"/>
                  <a:gd name="connsiteX3" fmla="*/ 1149794 w 1513485"/>
                  <a:gd name="connsiteY3" fmla="*/ 956857 h 1039120"/>
                  <a:gd name="connsiteX4" fmla="*/ 1128145 w 1513485"/>
                  <a:gd name="connsiteY4" fmla="*/ 926549 h 1039120"/>
                  <a:gd name="connsiteX5" fmla="*/ 1128145 w 1513485"/>
                  <a:gd name="connsiteY5" fmla="*/ 926549 h 1039120"/>
                  <a:gd name="connsiteX6" fmla="*/ 1106497 w 1513485"/>
                  <a:gd name="connsiteY6" fmla="*/ 870264 h 1039120"/>
                  <a:gd name="connsiteX7" fmla="*/ 1032893 w 1513485"/>
                  <a:gd name="connsiteY7" fmla="*/ 762022 h 1039120"/>
                  <a:gd name="connsiteX8" fmla="*/ 1015574 w 1513485"/>
                  <a:gd name="connsiteY8" fmla="*/ 723055 h 1039120"/>
                  <a:gd name="connsiteX9" fmla="*/ 1045882 w 1513485"/>
                  <a:gd name="connsiteY9" fmla="*/ 679758 h 1039120"/>
                  <a:gd name="connsiteX10" fmla="*/ 855376 w 1513485"/>
                  <a:gd name="connsiteY10" fmla="*/ 437297 h 1039120"/>
                  <a:gd name="connsiteX11" fmla="*/ 721156 w 1513485"/>
                  <a:gd name="connsiteY11" fmla="*/ 337714 h 1039120"/>
                  <a:gd name="connsiteX12" fmla="*/ 664871 w 1513485"/>
                  <a:gd name="connsiteY12" fmla="*/ 350703 h 1039120"/>
                  <a:gd name="connsiteX13" fmla="*/ 444058 w 1513485"/>
                  <a:gd name="connsiteY13" fmla="*/ 463275 h 1039120"/>
                  <a:gd name="connsiteX14" fmla="*/ 452717 w 1513485"/>
                  <a:gd name="connsiteY14" fmla="*/ 502242 h 1039120"/>
                  <a:gd name="connsiteX15" fmla="*/ 483025 w 1513485"/>
                  <a:gd name="connsiteY15" fmla="*/ 532550 h 1039120"/>
                  <a:gd name="connsiteX16" fmla="*/ 504673 w 1513485"/>
                  <a:gd name="connsiteY16" fmla="*/ 580176 h 1039120"/>
                  <a:gd name="connsiteX17" fmla="*/ 504673 w 1513485"/>
                  <a:gd name="connsiteY17" fmla="*/ 580176 h 1039120"/>
                  <a:gd name="connsiteX18" fmla="*/ 504673 w 1513485"/>
                  <a:gd name="connsiteY18" fmla="*/ 580176 h 1039120"/>
                  <a:gd name="connsiteX19" fmla="*/ 210256 w 1513485"/>
                  <a:gd name="connsiteY19" fmla="*/ 740374 h 1039120"/>
                  <a:gd name="connsiteX20" fmla="*/ 197267 w 1513485"/>
                  <a:gd name="connsiteY20" fmla="*/ 740374 h 1039120"/>
                  <a:gd name="connsiteX21" fmla="*/ 102014 w 1513485"/>
                  <a:gd name="connsiteY21" fmla="*/ 679758 h 1039120"/>
                  <a:gd name="connsiteX22" fmla="*/ 102014 w 1513485"/>
                  <a:gd name="connsiteY22" fmla="*/ 679758 h 1039120"/>
                  <a:gd name="connsiteX23" fmla="*/ 102014 w 1513485"/>
                  <a:gd name="connsiteY23" fmla="*/ 679758 h 1039120"/>
                  <a:gd name="connsiteX24" fmla="*/ 54387 w 1513485"/>
                  <a:gd name="connsiteY24" fmla="*/ 606154 h 1039120"/>
                  <a:gd name="connsiteX25" fmla="*/ 158300 w 1513485"/>
                  <a:gd name="connsiteY25" fmla="*/ 190506 h 1039120"/>
                  <a:gd name="connsiteX26" fmla="*/ 166959 w 1513485"/>
                  <a:gd name="connsiteY26" fmla="*/ 181846 h 1039120"/>
                  <a:gd name="connsiteX27" fmla="*/ 249223 w 1513485"/>
                  <a:gd name="connsiteY27" fmla="*/ 108242 h 1039120"/>
                  <a:gd name="connsiteX28" fmla="*/ 266541 w 1513485"/>
                  <a:gd name="connsiteY28" fmla="*/ 73604 h 1039120"/>
                  <a:gd name="connsiteX29" fmla="*/ 257882 w 1513485"/>
                  <a:gd name="connsiteY29" fmla="*/ 34637 h 1039120"/>
                  <a:gd name="connsiteX30" fmla="*/ 301179 w 1513485"/>
                  <a:gd name="connsiteY30" fmla="*/ 21648 h 1039120"/>
                  <a:gd name="connsiteX31" fmla="*/ 348805 w 1513485"/>
                  <a:gd name="connsiteY31" fmla="*/ 4330 h 1039120"/>
                  <a:gd name="connsiteX32" fmla="*/ 353135 w 1513485"/>
                  <a:gd name="connsiteY32" fmla="*/ 0 h 1039120"/>
                  <a:gd name="connsiteX33" fmla="*/ 357464 w 1513485"/>
                  <a:gd name="connsiteY33" fmla="*/ 4330 h 1039120"/>
                  <a:gd name="connsiteX34" fmla="*/ 560959 w 1513485"/>
                  <a:gd name="connsiteY34" fmla="*/ 56286 h 1039120"/>
                  <a:gd name="connsiteX35" fmla="*/ 695179 w 1513485"/>
                  <a:gd name="connsiteY35" fmla="*/ 34637 h 1039120"/>
                  <a:gd name="connsiteX36" fmla="*/ 695179 w 1513485"/>
                  <a:gd name="connsiteY36" fmla="*/ 34637 h 1039120"/>
                  <a:gd name="connsiteX37" fmla="*/ 695179 w 1513485"/>
                  <a:gd name="connsiteY37" fmla="*/ 34637 h 1039120"/>
                  <a:gd name="connsiteX38" fmla="*/ 967948 w 1513485"/>
                  <a:gd name="connsiteY38" fmla="*/ 103912 h 1039120"/>
                  <a:gd name="connsiteX39" fmla="*/ 967948 w 1513485"/>
                  <a:gd name="connsiteY39" fmla="*/ 103912 h 1039120"/>
                  <a:gd name="connsiteX40" fmla="*/ 1201750 w 1513485"/>
                  <a:gd name="connsiteY40" fmla="*/ 30308 h 1039120"/>
                  <a:gd name="connsiteX41" fmla="*/ 1206079 w 1513485"/>
                  <a:gd name="connsiteY41" fmla="*/ 25978 h 1039120"/>
                  <a:gd name="connsiteX42" fmla="*/ 1210409 w 1513485"/>
                  <a:gd name="connsiteY42" fmla="*/ 30308 h 1039120"/>
                  <a:gd name="connsiteX43" fmla="*/ 1232057 w 1513485"/>
                  <a:gd name="connsiteY43" fmla="*/ 47626 h 1039120"/>
                  <a:gd name="connsiteX44" fmla="*/ 1292673 w 1513485"/>
                  <a:gd name="connsiteY44" fmla="*/ 129890 h 1039120"/>
                  <a:gd name="connsiteX45" fmla="*/ 1292673 w 1513485"/>
                  <a:gd name="connsiteY45" fmla="*/ 142879 h 1039120"/>
                  <a:gd name="connsiteX46" fmla="*/ 1297002 w 1513485"/>
                  <a:gd name="connsiteY46" fmla="*/ 229473 h 1039120"/>
                  <a:gd name="connsiteX47" fmla="*/ 1366277 w 1513485"/>
                  <a:gd name="connsiteY47" fmla="*/ 463275 h 1039120"/>
                  <a:gd name="connsiteX48" fmla="*/ 1379266 w 1513485"/>
                  <a:gd name="connsiteY48" fmla="*/ 510901 h 1039120"/>
                  <a:gd name="connsiteX49" fmla="*/ 1409574 w 1513485"/>
                  <a:gd name="connsiteY49" fmla="*/ 575846 h 1039120"/>
                  <a:gd name="connsiteX50" fmla="*/ 1418233 w 1513485"/>
                  <a:gd name="connsiteY50" fmla="*/ 584505 h 1039120"/>
                  <a:gd name="connsiteX51" fmla="*/ 1461530 w 1513485"/>
                  <a:gd name="connsiteY51" fmla="*/ 649451 h 1039120"/>
                  <a:gd name="connsiteX52" fmla="*/ 1483178 w 1513485"/>
                  <a:gd name="connsiteY52" fmla="*/ 749033 h 1039120"/>
                  <a:gd name="connsiteX53" fmla="*/ 1513486 w 1513485"/>
                  <a:gd name="connsiteY53" fmla="*/ 848615 h 1039120"/>
                  <a:gd name="connsiteX54" fmla="*/ 1400915 w 1513485"/>
                  <a:gd name="connsiteY54" fmla="*/ 1034791 h 1039120"/>
                  <a:gd name="connsiteX55" fmla="*/ 1318651 w 1513485"/>
                  <a:gd name="connsiteY55" fmla="*/ 1039121 h 1039120"/>
                  <a:gd name="connsiteX56" fmla="*/ 1132475 w 1513485"/>
                  <a:gd name="connsiteY56" fmla="*/ 917890 h 1039120"/>
                  <a:gd name="connsiteX57" fmla="*/ 1158453 w 1513485"/>
                  <a:gd name="connsiteY57" fmla="*/ 952527 h 1039120"/>
                  <a:gd name="connsiteX58" fmla="*/ 1184431 w 1513485"/>
                  <a:gd name="connsiteY58" fmla="*/ 991495 h 1039120"/>
                  <a:gd name="connsiteX59" fmla="*/ 1318651 w 1513485"/>
                  <a:gd name="connsiteY59" fmla="*/ 1026132 h 1039120"/>
                  <a:gd name="connsiteX60" fmla="*/ 1318651 w 1513485"/>
                  <a:gd name="connsiteY60" fmla="*/ 1026132 h 1039120"/>
                  <a:gd name="connsiteX61" fmla="*/ 1396585 w 1513485"/>
                  <a:gd name="connsiteY61" fmla="*/ 1008813 h 1039120"/>
                  <a:gd name="connsiteX62" fmla="*/ 1504827 w 1513485"/>
                  <a:gd name="connsiteY62" fmla="*/ 831297 h 1039120"/>
                  <a:gd name="connsiteX63" fmla="*/ 1478849 w 1513485"/>
                  <a:gd name="connsiteY63" fmla="*/ 736044 h 1039120"/>
                  <a:gd name="connsiteX64" fmla="*/ 1457200 w 1513485"/>
                  <a:gd name="connsiteY64" fmla="*/ 632132 h 1039120"/>
                  <a:gd name="connsiteX65" fmla="*/ 1418233 w 1513485"/>
                  <a:gd name="connsiteY65" fmla="*/ 575846 h 1039120"/>
                  <a:gd name="connsiteX66" fmla="*/ 1409574 w 1513485"/>
                  <a:gd name="connsiteY66" fmla="*/ 567187 h 1039120"/>
                  <a:gd name="connsiteX67" fmla="*/ 1379266 w 1513485"/>
                  <a:gd name="connsiteY67" fmla="*/ 497912 h 1039120"/>
                  <a:gd name="connsiteX68" fmla="*/ 1366277 w 1513485"/>
                  <a:gd name="connsiteY68" fmla="*/ 454615 h 1039120"/>
                  <a:gd name="connsiteX69" fmla="*/ 1297002 w 1513485"/>
                  <a:gd name="connsiteY69" fmla="*/ 220813 h 1039120"/>
                  <a:gd name="connsiteX70" fmla="*/ 1292673 w 1513485"/>
                  <a:gd name="connsiteY70" fmla="*/ 129890 h 1039120"/>
                  <a:gd name="connsiteX71" fmla="*/ 1292673 w 1513485"/>
                  <a:gd name="connsiteY71" fmla="*/ 116901 h 1039120"/>
                  <a:gd name="connsiteX72" fmla="*/ 1232057 w 1513485"/>
                  <a:gd name="connsiteY72" fmla="*/ 43297 h 1039120"/>
                  <a:gd name="connsiteX73" fmla="*/ 1210409 w 1513485"/>
                  <a:gd name="connsiteY73" fmla="*/ 25978 h 1039120"/>
                  <a:gd name="connsiteX74" fmla="*/ 972277 w 1513485"/>
                  <a:gd name="connsiteY74" fmla="*/ 99583 h 1039120"/>
                  <a:gd name="connsiteX75" fmla="*/ 972277 w 1513485"/>
                  <a:gd name="connsiteY75" fmla="*/ 99583 h 1039120"/>
                  <a:gd name="connsiteX76" fmla="*/ 695179 w 1513485"/>
                  <a:gd name="connsiteY76" fmla="*/ 30308 h 1039120"/>
                  <a:gd name="connsiteX77" fmla="*/ 560959 w 1513485"/>
                  <a:gd name="connsiteY77" fmla="*/ 51956 h 1039120"/>
                  <a:gd name="connsiteX78" fmla="*/ 357464 w 1513485"/>
                  <a:gd name="connsiteY78" fmla="*/ 4330 h 1039120"/>
                  <a:gd name="connsiteX79" fmla="*/ 305508 w 1513485"/>
                  <a:gd name="connsiteY79" fmla="*/ 25978 h 1039120"/>
                  <a:gd name="connsiteX80" fmla="*/ 266541 w 1513485"/>
                  <a:gd name="connsiteY80" fmla="*/ 34637 h 1039120"/>
                  <a:gd name="connsiteX81" fmla="*/ 275201 w 1513485"/>
                  <a:gd name="connsiteY81" fmla="*/ 64945 h 1039120"/>
                  <a:gd name="connsiteX82" fmla="*/ 257882 w 1513485"/>
                  <a:gd name="connsiteY82" fmla="*/ 112571 h 1039120"/>
                  <a:gd name="connsiteX83" fmla="*/ 179948 w 1513485"/>
                  <a:gd name="connsiteY83" fmla="*/ 186176 h 1039120"/>
                  <a:gd name="connsiteX84" fmla="*/ 171289 w 1513485"/>
                  <a:gd name="connsiteY84" fmla="*/ 194835 h 1039120"/>
                  <a:gd name="connsiteX85" fmla="*/ 67376 w 1513485"/>
                  <a:gd name="connsiteY85" fmla="*/ 597495 h 1039120"/>
                  <a:gd name="connsiteX86" fmla="*/ 119332 w 1513485"/>
                  <a:gd name="connsiteY86" fmla="*/ 679758 h 1039120"/>
                  <a:gd name="connsiteX87" fmla="*/ 205926 w 1513485"/>
                  <a:gd name="connsiteY87" fmla="*/ 736044 h 1039120"/>
                  <a:gd name="connsiteX88" fmla="*/ 218915 w 1513485"/>
                  <a:gd name="connsiteY88" fmla="*/ 736044 h 1039120"/>
                  <a:gd name="connsiteX89" fmla="*/ 504673 w 1513485"/>
                  <a:gd name="connsiteY89" fmla="*/ 580176 h 1039120"/>
                  <a:gd name="connsiteX90" fmla="*/ 483025 w 1513485"/>
                  <a:gd name="connsiteY90" fmla="*/ 536879 h 1039120"/>
                  <a:gd name="connsiteX91" fmla="*/ 483025 w 1513485"/>
                  <a:gd name="connsiteY91" fmla="*/ 536879 h 1039120"/>
                  <a:gd name="connsiteX92" fmla="*/ 452717 w 1513485"/>
                  <a:gd name="connsiteY92" fmla="*/ 510901 h 1039120"/>
                  <a:gd name="connsiteX93" fmla="*/ 444058 w 1513485"/>
                  <a:gd name="connsiteY93" fmla="*/ 510901 h 1039120"/>
                  <a:gd name="connsiteX94" fmla="*/ 448387 w 1513485"/>
                  <a:gd name="connsiteY94" fmla="*/ 502242 h 1039120"/>
                  <a:gd name="connsiteX95" fmla="*/ 439728 w 1513485"/>
                  <a:gd name="connsiteY95" fmla="*/ 463275 h 1039120"/>
                  <a:gd name="connsiteX96" fmla="*/ 426739 w 1513485"/>
                  <a:gd name="connsiteY96" fmla="*/ 454615 h 1039120"/>
                  <a:gd name="connsiteX97" fmla="*/ 431069 w 1513485"/>
                  <a:gd name="connsiteY97" fmla="*/ 450286 h 1039120"/>
                  <a:gd name="connsiteX98" fmla="*/ 660541 w 1513485"/>
                  <a:gd name="connsiteY98" fmla="*/ 333384 h 1039120"/>
                  <a:gd name="connsiteX99" fmla="*/ 716827 w 1513485"/>
                  <a:gd name="connsiteY99" fmla="*/ 320396 h 1039120"/>
                  <a:gd name="connsiteX100" fmla="*/ 859706 w 1513485"/>
                  <a:gd name="connsiteY100" fmla="*/ 424308 h 1039120"/>
                  <a:gd name="connsiteX101" fmla="*/ 1054541 w 1513485"/>
                  <a:gd name="connsiteY101" fmla="*/ 671099 h 1039120"/>
                  <a:gd name="connsiteX102" fmla="*/ 1058871 w 1513485"/>
                  <a:gd name="connsiteY102" fmla="*/ 675428 h 1039120"/>
                  <a:gd name="connsiteX103" fmla="*/ 1054541 w 1513485"/>
                  <a:gd name="connsiteY103" fmla="*/ 679758 h 1039120"/>
                  <a:gd name="connsiteX104" fmla="*/ 1024233 w 1513485"/>
                  <a:gd name="connsiteY104" fmla="*/ 718725 h 1039120"/>
                  <a:gd name="connsiteX105" fmla="*/ 1037222 w 1513485"/>
                  <a:gd name="connsiteY105" fmla="*/ 749033 h 1039120"/>
                  <a:gd name="connsiteX106" fmla="*/ 1110827 w 1513485"/>
                  <a:gd name="connsiteY106" fmla="*/ 861604 h 1039120"/>
                  <a:gd name="connsiteX107" fmla="*/ 1132475 w 1513485"/>
                  <a:gd name="connsiteY107" fmla="*/ 917890 h 103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513485" h="1039120">
                    <a:moveTo>
                      <a:pt x="1318651" y="1039121"/>
                    </a:moveTo>
                    <a:lnTo>
                      <a:pt x="1318651" y="1039121"/>
                    </a:lnTo>
                    <a:cubicBezTo>
                      <a:pt x="1258036" y="1039121"/>
                      <a:pt x="1201750" y="1017472"/>
                      <a:pt x="1180102" y="1000154"/>
                    </a:cubicBezTo>
                    <a:cubicBezTo>
                      <a:pt x="1162783" y="987165"/>
                      <a:pt x="1154123" y="969846"/>
                      <a:pt x="1149794" y="956857"/>
                    </a:cubicBezTo>
                    <a:cubicBezTo>
                      <a:pt x="1145464" y="943868"/>
                      <a:pt x="1136805" y="930879"/>
                      <a:pt x="1128145" y="926549"/>
                    </a:cubicBezTo>
                    <a:lnTo>
                      <a:pt x="1128145" y="926549"/>
                    </a:lnTo>
                    <a:cubicBezTo>
                      <a:pt x="1128145" y="926549"/>
                      <a:pt x="1119486" y="904901"/>
                      <a:pt x="1106497" y="870264"/>
                    </a:cubicBezTo>
                    <a:cubicBezTo>
                      <a:pt x="1093508" y="839956"/>
                      <a:pt x="1076189" y="800989"/>
                      <a:pt x="1032893" y="762022"/>
                    </a:cubicBezTo>
                    <a:cubicBezTo>
                      <a:pt x="1019904" y="749033"/>
                      <a:pt x="1015574" y="736044"/>
                      <a:pt x="1015574" y="723055"/>
                    </a:cubicBezTo>
                    <a:cubicBezTo>
                      <a:pt x="1015574" y="701406"/>
                      <a:pt x="1037222" y="684088"/>
                      <a:pt x="1045882" y="679758"/>
                    </a:cubicBezTo>
                    <a:cubicBezTo>
                      <a:pt x="1028563" y="658110"/>
                      <a:pt x="937640" y="528220"/>
                      <a:pt x="855376" y="437297"/>
                    </a:cubicBezTo>
                    <a:cubicBezTo>
                      <a:pt x="786102" y="359363"/>
                      <a:pt x="760124" y="337714"/>
                      <a:pt x="721156" y="337714"/>
                    </a:cubicBezTo>
                    <a:cubicBezTo>
                      <a:pt x="708168" y="337714"/>
                      <a:pt x="690849" y="342044"/>
                      <a:pt x="664871" y="350703"/>
                    </a:cubicBezTo>
                    <a:cubicBezTo>
                      <a:pt x="595596" y="372352"/>
                      <a:pt x="470036" y="445956"/>
                      <a:pt x="444058" y="463275"/>
                    </a:cubicBezTo>
                    <a:cubicBezTo>
                      <a:pt x="452717" y="471934"/>
                      <a:pt x="461376" y="484923"/>
                      <a:pt x="452717" y="502242"/>
                    </a:cubicBezTo>
                    <a:cubicBezTo>
                      <a:pt x="474365" y="506571"/>
                      <a:pt x="483025" y="523890"/>
                      <a:pt x="483025" y="532550"/>
                    </a:cubicBezTo>
                    <a:cubicBezTo>
                      <a:pt x="487354" y="536879"/>
                      <a:pt x="500343" y="562857"/>
                      <a:pt x="504673" y="580176"/>
                    </a:cubicBezTo>
                    <a:lnTo>
                      <a:pt x="504673" y="580176"/>
                    </a:lnTo>
                    <a:lnTo>
                      <a:pt x="504673" y="580176"/>
                    </a:lnTo>
                    <a:cubicBezTo>
                      <a:pt x="418080" y="731714"/>
                      <a:pt x="257882" y="740374"/>
                      <a:pt x="210256" y="740374"/>
                    </a:cubicBezTo>
                    <a:cubicBezTo>
                      <a:pt x="205926" y="740374"/>
                      <a:pt x="201596" y="740374"/>
                      <a:pt x="197267" y="740374"/>
                    </a:cubicBezTo>
                    <a:cubicBezTo>
                      <a:pt x="140981" y="736044"/>
                      <a:pt x="115003" y="714396"/>
                      <a:pt x="102014" y="679758"/>
                    </a:cubicBezTo>
                    <a:lnTo>
                      <a:pt x="102014" y="679758"/>
                    </a:lnTo>
                    <a:lnTo>
                      <a:pt x="102014" y="679758"/>
                    </a:lnTo>
                    <a:cubicBezTo>
                      <a:pt x="102014" y="679758"/>
                      <a:pt x="102014" y="658110"/>
                      <a:pt x="54387" y="606154"/>
                    </a:cubicBezTo>
                    <a:cubicBezTo>
                      <a:pt x="-84162" y="463275"/>
                      <a:pt x="76036" y="285758"/>
                      <a:pt x="158300" y="190506"/>
                    </a:cubicBezTo>
                    <a:lnTo>
                      <a:pt x="166959" y="181846"/>
                    </a:lnTo>
                    <a:cubicBezTo>
                      <a:pt x="201596" y="142879"/>
                      <a:pt x="231904" y="121231"/>
                      <a:pt x="249223" y="108242"/>
                    </a:cubicBezTo>
                    <a:cubicBezTo>
                      <a:pt x="270871" y="90923"/>
                      <a:pt x="275201" y="90923"/>
                      <a:pt x="266541" y="73604"/>
                    </a:cubicBezTo>
                    <a:cubicBezTo>
                      <a:pt x="257882" y="56286"/>
                      <a:pt x="253552" y="43297"/>
                      <a:pt x="257882" y="34637"/>
                    </a:cubicBezTo>
                    <a:cubicBezTo>
                      <a:pt x="262212" y="25978"/>
                      <a:pt x="279530" y="21648"/>
                      <a:pt x="301179" y="21648"/>
                    </a:cubicBezTo>
                    <a:cubicBezTo>
                      <a:pt x="340146" y="17319"/>
                      <a:pt x="348805" y="4330"/>
                      <a:pt x="348805" y="4330"/>
                    </a:cubicBezTo>
                    <a:lnTo>
                      <a:pt x="353135" y="0"/>
                    </a:lnTo>
                    <a:lnTo>
                      <a:pt x="357464" y="4330"/>
                    </a:lnTo>
                    <a:cubicBezTo>
                      <a:pt x="418080" y="38967"/>
                      <a:pt x="487354" y="56286"/>
                      <a:pt x="560959" y="56286"/>
                    </a:cubicBezTo>
                    <a:cubicBezTo>
                      <a:pt x="638893" y="56286"/>
                      <a:pt x="695179" y="34637"/>
                      <a:pt x="695179" y="34637"/>
                    </a:cubicBezTo>
                    <a:lnTo>
                      <a:pt x="695179" y="34637"/>
                    </a:lnTo>
                    <a:lnTo>
                      <a:pt x="695179" y="34637"/>
                    </a:lnTo>
                    <a:cubicBezTo>
                      <a:pt x="790431" y="77934"/>
                      <a:pt x="881354" y="103912"/>
                      <a:pt x="967948" y="103912"/>
                    </a:cubicBezTo>
                    <a:lnTo>
                      <a:pt x="967948" y="103912"/>
                    </a:lnTo>
                    <a:cubicBezTo>
                      <a:pt x="1119486" y="103912"/>
                      <a:pt x="1201750" y="34637"/>
                      <a:pt x="1201750" y="30308"/>
                    </a:cubicBezTo>
                    <a:lnTo>
                      <a:pt x="1206079" y="25978"/>
                    </a:lnTo>
                    <a:lnTo>
                      <a:pt x="1210409" y="30308"/>
                    </a:lnTo>
                    <a:cubicBezTo>
                      <a:pt x="1219068" y="38967"/>
                      <a:pt x="1227728" y="43297"/>
                      <a:pt x="1232057" y="47626"/>
                    </a:cubicBezTo>
                    <a:cubicBezTo>
                      <a:pt x="1284013" y="86593"/>
                      <a:pt x="1297002" y="99583"/>
                      <a:pt x="1292673" y="129890"/>
                    </a:cubicBezTo>
                    <a:cubicBezTo>
                      <a:pt x="1292673" y="134220"/>
                      <a:pt x="1292673" y="138549"/>
                      <a:pt x="1292673" y="142879"/>
                    </a:cubicBezTo>
                    <a:cubicBezTo>
                      <a:pt x="1288343" y="164528"/>
                      <a:pt x="1288343" y="181846"/>
                      <a:pt x="1297002" y="229473"/>
                    </a:cubicBezTo>
                    <a:cubicBezTo>
                      <a:pt x="1309992" y="285758"/>
                      <a:pt x="1353288" y="419978"/>
                      <a:pt x="1366277" y="463275"/>
                    </a:cubicBezTo>
                    <a:cubicBezTo>
                      <a:pt x="1370607" y="476264"/>
                      <a:pt x="1374937" y="493582"/>
                      <a:pt x="1379266" y="510901"/>
                    </a:cubicBezTo>
                    <a:cubicBezTo>
                      <a:pt x="1387926" y="536879"/>
                      <a:pt x="1392255" y="562857"/>
                      <a:pt x="1409574" y="575846"/>
                    </a:cubicBezTo>
                    <a:cubicBezTo>
                      <a:pt x="1413904" y="580176"/>
                      <a:pt x="1418233" y="580176"/>
                      <a:pt x="1418233" y="584505"/>
                    </a:cubicBezTo>
                    <a:cubicBezTo>
                      <a:pt x="1439882" y="601824"/>
                      <a:pt x="1461530" y="619143"/>
                      <a:pt x="1461530" y="649451"/>
                    </a:cubicBezTo>
                    <a:cubicBezTo>
                      <a:pt x="1461530" y="679758"/>
                      <a:pt x="1483178" y="749033"/>
                      <a:pt x="1483178" y="749033"/>
                    </a:cubicBezTo>
                    <a:cubicBezTo>
                      <a:pt x="1487508" y="757692"/>
                      <a:pt x="1513486" y="835626"/>
                      <a:pt x="1513486" y="848615"/>
                    </a:cubicBezTo>
                    <a:cubicBezTo>
                      <a:pt x="1513486" y="861604"/>
                      <a:pt x="1474519" y="987165"/>
                      <a:pt x="1400915" y="1034791"/>
                    </a:cubicBezTo>
                    <a:cubicBezTo>
                      <a:pt x="1379266" y="1034791"/>
                      <a:pt x="1348959" y="1039121"/>
                      <a:pt x="1318651" y="1039121"/>
                    </a:cubicBezTo>
                    <a:close/>
                    <a:moveTo>
                      <a:pt x="1132475" y="917890"/>
                    </a:moveTo>
                    <a:cubicBezTo>
                      <a:pt x="1145464" y="926549"/>
                      <a:pt x="1149794" y="939538"/>
                      <a:pt x="1158453" y="952527"/>
                    </a:cubicBezTo>
                    <a:cubicBezTo>
                      <a:pt x="1162783" y="965517"/>
                      <a:pt x="1171442" y="978505"/>
                      <a:pt x="1184431" y="991495"/>
                    </a:cubicBezTo>
                    <a:cubicBezTo>
                      <a:pt x="1206079" y="1008813"/>
                      <a:pt x="1262365" y="1026132"/>
                      <a:pt x="1318651" y="1026132"/>
                    </a:cubicBezTo>
                    <a:lnTo>
                      <a:pt x="1318651" y="1026132"/>
                    </a:lnTo>
                    <a:cubicBezTo>
                      <a:pt x="1348959" y="1026132"/>
                      <a:pt x="1374937" y="1021802"/>
                      <a:pt x="1396585" y="1008813"/>
                    </a:cubicBezTo>
                    <a:cubicBezTo>
                      <a:pt x="1465860" y="969846"/>
                      <a:pt x="1504827" y="844286"/>
                      <a:pt x="1504827" y="831297"/>
                    </a:cubicBezTo>
                    <a:cubicBezTo>
                      <a:pt x="1504827" y="822637"/>
                      <a:pt x="1487508" y="766351"/>
                      <a:pt x="1478849" y="736044"/>
                    </a:cubicBezTo>
                    <a:cubicBezTo>
                      <a:pt x="1478849" y="731714"/>
                      <a:pt x="1457200" y="662440"/>
                      <a:pt x="1457200" y="632132"/>
                    </a:cubicBezTo>
                    <a:cubicBezTo>
                      <a:pt x="1457200" y="606154"/>
                      <a:pt x="1439882" y="593165"/>
                      <a:pt x="1418233" y="575846"/>
                    </a:cubicBezTo>
                    <a:cubicBezTo>
                      <a:pt x="1413904" y="571516"/>
                      <a:pt x="1409574" y="571516"/>
                      <a:pt x="1409574" y="567187"/>
                    </a:cubicBezTo>
                    <a:cubicBezTo>
                      <a:pt x="1392255" y="554198"/>
                      <a:pt x="1383596" y="528220"/>
                      <a:pt x="1379266" y="497912"/>
                    </a:cubicBezTo>
                    <a:cubicBezTo>
                      <a:pt x="1374937" y="484923"/>
                      <a:pt x="1370607" y="467605"/>
                      <a:pt x="1366277" y="454615"/>
                    </a:cubicBezTo>
                    <a:cubicBezTo>
                      <a:pt x="1348959" y="415648"/>
                      <a:pt x="1309992" y="281429"/>
                      <a:pt x="1297002" y="220813"/>
                    </a:cubicBezTo>
                    <a:cubicBezTo>
                      <a:pt x="1284013" y="173187"/>
                      <a:pt x="1288343" y="151538"/>
                      <a:pt x="1292673" y="129890"/>
                    </a:cubicBezTo>
                    <a:cubicBezTo>
                      <a:pt x="1292673" y="125560"/>
                      <a:pt x="1292673" y="121231"/>
                      <a:pt x="1292673" y="116901"/>
                    </a:cubicBezTo>
                    <a:cubicBezTo>
                      <a:pt x="1297002" y="90923"/>
                      <a:pt x="1284013" y="82264"/>
                      <a:pt x="1232057" y="43297"/>
                    </a:cubicBezTo>
                    <a:cubicBezTo>
                      <a:pt x="1227728" y="38967"/>
                      <a:pt x="1219068" y="34637"/>
                      <a:pt x="1210409" y="25978"/>
                    </a:cubicBezTo>
                    <a:cubicBezTo>
                      <a:pt x="1193091" y="38967"/>
                      <a:pt x="1110827" y="99583"/>
                      <a:pt x="972277" y="99583"/>
                    </a:cubicBezTo>
                    <a:lnTo>
                      <a:pt x="972277" y="99583"/>
                    </a:lnTo>
                    <a:cubicBezTo>
                      <a:pt x="885684" y="99583"/>
                      <a:pt x="790431" y="77934"/>
                      <a:pt x="695179" y="30308"/>
                    </a:cubicBezTo>
                    <a:cubicBezTo>
                      <a:pt x="686519" y="34637"/>
                      <a:pt x="634563" y="51956"/>
                      <a:pt x="560959" y="51956"/>
                    </a:cubicBezTo>
                    <a:cubicBezTo>
                      <a:pt x="491684" y="51956"/>
                      <a:pt x="422409" y="34637"/>
                      <a:pt x="357464" y="4330"/>
                    </a:cubicBezTo>
                    <a:cubicBezTo>
                      <a:pt x="353135" y="8659"/>
                      <a:pt x="335816" y="21648"/>
                      <a:pt x="305508" y="25978"/>
                    </a:cubicBezTo>
                    <a:cubicBezTo>
                      <a:pt x="288190" y="25978"/>
                      <a:pt x="270871" y="30308"/>
                      <a:pt x="266541" y="34637"/>
                    </a:cubicBezTo>
                    <a:cubicBezTo>
                      <a:pt x="262212" y="38967"/>
                      <a:pt x="266541" y="47626"/>
                      <a:pt x="275201" y="64945"/>
                    </a:cubicBezTo>
                    <a:cubicBezTo>
                      <a:pt x="288190" y="90923"/>
                      <a:pt x="279530" y="95253"/>
                      <a:pt x="257882" y="112571"/>
                    </a:cubicBezTo>
                    <a:cubicBezTo>
                      <a:pt x="240563" y="125560"/>
                      <a:pt x="214585" y="142879"/>
                      <a:pt x="179948" y="186176"/>
                    </a:cubicBezTo>
                    <a:lnTo>
                      <a:pt x="171289" y="194835"/>
                    </a:lnTo>
                    <a:cubicBezTo>
                      <a:pt x="89025" y="290088"/>
                      <a:pt x="-66843" y="463275"/>
                      <a:pt x="67376" y="597495"/>
                    </a:cubicBezTo>
                    <a:cubicBezTo>
                      <a:pt x="115003" y="649451"/>
                      <a:pt x="119332" y="671099"/>
                      <a:pt x="119332" y="679758"/>
                    </a:cubicBezTo>
                    <a:cubicBezTo>
                      <a:pt x="136651" y="710066"/>
                      <a:pt x="153970" y="731714"/>
                      <a:pt x="205926" y="736044"/>
                    </a:cubicBezTo>
                    <a:cubicBezTo>
                      <a:pt x="210256" y="736044"/>
                      <a:pt x="214585" y="736044"/>
                      <a:pt x="218915" y="736044"/>
                    </a:cubicBezTo>
                    <a:cubicBezTo>
                      <a:pt x="266541" y="736044"/>
                      <a:pt x="422409" y="723055"/>
                      <a:pt x="504673" y="580176"/>
                    </a:cubicBezTo>
                    <a:cubicBezTo>
                      <a:pt x="500343" y="562857"/>
                      <a:pt x="483025" y="536879"/>
                      <a:pt x="483025" y="536879"/>
                    </a:cubicBezTo>
                    <a:lnTo>
                      <a:pt x="483025" y="536879"/>
                    </a:lnTo>
                    <a:cubicBezTo>
                      <a:pt x="483025" y="536879"/>
                      <a:pt x="478695" y="515231"/>
                      <a:pt x="452717" y="510901"/>
                    </a:cubicBezTo>
                    <a:lnTo>
                      <a:pt x="444058" y="510901"/>
                    </a:lnTo>
                    <a:lnTo>
                      <a:pt x="448387" y="502242"/>
                    </a:lnTo>
                    <a:cubicBezTo>
                      <a:pt x="461376" y="480593"/>
                      <a:pt x="444058" y="463275"/>
                      <a:pt x="439728" y="463275"/>
                    </a:cubicBezTo>
                    <a:lnTo>
                      <a:pt x="426739" y="454615"/>
                    </a:lnTo>
                    <a:lnTo>
                      <a:pt x="431069" y="450286"/>
                    </a:lnTo>
                    <a:cubicBezTo>
                      <a:pt x="435398" y="445956"/>
                      <a:pt x="578277" y="359363"/>
                      <a:pt x="660541" y="333384"/>
                    </a:cubicBezTo>
                    <a:cubicBezTo>
                      <a:pt x="686519" y="324725"/>
                      <a:pt x="703838" y="320396"/>
                      <a:pt x="716827" y="320396"/>
                    </a:cubicBezTo>
                    <a:cubicBezTo>
                      <a:pt x="760124" y="320396"/>
                      <a:pt x="790431" y="350703"/>
                      <a:pt x="859706" y="424308"/>
                    </a:cubicBezTo>
                    <a:cubicBezTo>
                      <a:pt x="950629" y="523890"/>
                      <a:pt x="1054541" y="671099"/>
                      <a:pt x="1054541" y="671099"/>
                    </a:cubicBezTo>
                    <a:lnTo>
                      <a:pt x="1058871" y="675428"/>
                    </a:lnTo>
                    <a:lnTo>
                      <a:pt x="1054541" y="679758"/>
                    </a:lnTo>
                    <a:cubicBezTo>
                      <a:pt x="1054541" y="679758"/>
                      <a:pt x="1028563" y="697077"/>
                      <a:pt x="1024233" y="718725"/>
                    </a:cubicBezTo>
                    <a:cubicBezTo>
                      <a:pt x="1024233" y="727385"/>
                      <a:pt x="1028563" y="740374"/>
                      <a:pt x="1037222" y="749033"/>
                    </a:cubicBezTo>
                    <a:cubicBezTo>
                      <a:pt x="1080519" y="792330"/>
                      <a:pt x="1102167" y="831297"/>
                      <a:pt x="1110827" y="861604"/>
                    </a:cubicBezTo>
                    <a:cubicBezTo>
                      <a:pt x="1123816" y="891912"/>
                      <a:pt x="1132475" y="913560"/>
                      <a:pt x="1132475" y="91789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9" name="Freeform: Shape 58">
              <a:extLst>
                <a:ext uri="{FF2B5EF4-FFF2-40B4-BE49-F238E27FC236}">
                  <a16:creationId xmlns:a16="http://schemas.microsoft.com/office/drawing/2014/main" id="{BD2995DF-32A7-4DDB-9424-C992F6C4517B}"/>
                </a:ext>
              </a:extLst>
            </p:cNvPr>
            <p:cNvSpPr/>
            <p:nvPr/>
          </p:nvSpPr>
          <p:spPr>
            <a:xfrm>
              <a:off x="16110063" y="3273748"/>
              <a:ext cx="288366" cy="166594"/>
            </a:xfrm>
            <a:custGeom>
              <a:avLst/>
              <a:gdLst>
                <a:gd name="connsiteX0" fmla="*/ 141826 w 288366"/>
                <a:gd name="connsiteY0" fmla="*/ 2067 h 166594"/>
                <a:gd name="connsiteX1" fmla="*/ 276046 w 288366"/>
                <a:gd name="connsiteY1" fmla="*/ 58353 h 166594"/>
                <a:gd name="connsiteX2" fmla="*/ 250067 w 288366"/>
                <a:gd name="connsiteY2" fmla="*/ 80001 h 166594"/>
                <a:gd name="connsiteX3" fmla="*/ 193782 w 288366"/>
                <a:gd name="connsiteY3" fmla="*/ 80001 h 166594"/>
                <a:gd name="connsiteX4" fmla="*/ 167804 w 288366"/>
                <a:gd name="connsiteY4" fmla="*/ 101649 h 166594"/>
                <a:gd name="connsiteX5" fmla="*/ 141826 w 288366"/>
                <a:gd name="connsiteY5" fmla="*/ 136287 h 166594"/>
                <a:gd name="connsiteX6" fmla="*/ 137496 w 288366"/>
                <a:gd name="connsiteY6" fmla="*/ 153606 h 166594"/>
                <a:gd name="connsiteX7" fmla="*/ 68221 w 288366"/>
                <a:gd name="connsiteY7" fmla="*/ 166595 h 166594"/>
                <a:gd name="connsiteX8" fmla="*/ 33584 w 288366"/>
                <a:gd name="connsiteY8" fmla="*/ 144946 h 166594"/>
                <a:gd name="connsiteX9" fmla="*/ 33584 w 288366"/>
                <a:gd name="connsiteY9" fmla="*/ 118968 h 166594"/>
                <a:gd name="connsiteX10" fmla="*/ 72551 w 288366"/>
                <a:gd name="connsiteY10" fmla="*/ 110309 h 166594"/>
                <a:gd name="connsiteX11" fmla="*/ 55232 w 288366"/>
                <a:gd name="connsiteY11" fmla="*/ 92990 h 166594"/>
                <a:gd name="connsiteX12" fmla="*/ 76881 w 288366"/>
                <a:gd name="connsiteY12" fmla="*/ 75671 h 166594"/>
                <a:gd name="connsiteX13" fmla="*/ 115848 w 288366"/>
                <a:gd name="connsiteY13" fmla="*/ 54023 h 166594"/>
                <a:gd name="connsiteX14" fmla="*/ 141826 w 288366"/>
                <a:gd name="connsiteY14" fmla="*/ 2067 h 16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8366" h="166594">
                  <a:moveTo>
                    <a:pt x="141826" y="2067"/>
                  </a:moveTo>
                  <a:cubicBezTo>
                    <a:pt x="141826" y="2067"/>
                    <a:pt x="228419" y="28045"/>
                    <a:pt x="276046" y="58353"/>
                  </a:cubicBezTo>
                  <a:cubicBezTo>
                    <a:pt x="323672" y="88661"/>
                    <a:pt x="215430" y="62683"/>
                    <a:pt x="250067" y="80001"/>
                  </a:cubicBezTo>
                  <a:cubicBezTo>
                    <a:pt x="284705" y="97320"/>
                    <a:pt x="250067" y="97320"/>
                    <a:pt x="193782" y="80001"/>
                  </a:cubicBezTo>
                  <a:cubicBezTo>
                    <a:pt x="137496" y="67012"/>
                    <a:pt x="85540" y="75671"/>
                    <a:pt x="167804" y="101649"/>
                  </a:cubicBezTo>
                  <a:cubicBezTo>
                    <a:pt x="250067" y="127628"/>
                    <a:pt x="202441" y="136287"/>
                    <a:pt x="141826" y="136287"/>
                  </a:cubicBezTo>
                  <a:cubicBezTo>
                    <a:pt x="81210" y="136287"/>
                    <a:pt x="111518" y="144946"/>
                    <a:pt x="137496" y="153606"/>
                  </a:cubicBezTo>
                  <a:cubicBezTo>
                    <a:pt x="163474" y="166595"/>
                    <a:pt x="128837" y="162265"/>
                    <a:pt x="68221" y="166595"/>
                  </a:cubicBezTo>
                  <a:cubicBezTo>
                    <a:pt x="7606" y="166595"/>
                    <a:pt x="-31361" y="144946"/>
                    <a:pt x="33584" y="144946"/>
                  </a:cubicBezTo>
                  <a:cubicBezTo>
                    <a:pt x="98529" y="144946"/>
                    <a:pt x="63892" y="127628"/>
                    <a:pt x="33584" y="118968"/>
                  </a:cubicBezTo>
                  <a:cubicBezTo>
                    <a:pt x="3276" y="110309"/>
                    <a:pt x="33584" y="105979"/>
                    <a:pt x="72551" y="110309"/>
                  </a:cubicBezTo>
                  <a:cubicBezTo>
                    <a:pt x="115848" y="114639"/>
                    <a:pt x="94199" y="97320"/>
                    <a:pt x="55232" y="92990"/>
                  </a:cubicBezTo>
                  <a:cubicBezTo>
                    <a:pt x="16265" y="88661"/>
                    <a:pt x="20595" y="71342"/>
                    <a:pt x="76881" y="75671"/>
                  </a:cubicBezTo>
                  <a:cubicBezTo>
                    <a:pt x="133166" y="80001"/>
                    <a:pt x="180793" y="62683"/>
                    <a:pt x="115848" y="54023"/>
                  </a:cubicBezTo>
                  <a:cubicBezTo>
                    <a:pt x="59562" y="41034"/>
                    <a:pt x="81210" y="-10922"/>
                    <a:pt x="141826" y="2067"/>
                  </a:cubicBezTo>
                  <a:close/>
                </a:path>
              </a:pathLst>
            </a:custGeom>
            <a:solidFill>
              <a:srgbClr val="265B90">
                <a:alpha val="3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Shape 59">
              <a:extLst>
                <a:ext uri="{FF2B5EF4-FFF2-40B4-BE49-F238E27FC236}">
                  <a16:creationId xmlns:a16="http://schemas.microsoft.com/office/drawing/2014/main" id="{F643DF54-3F3E-464B-B912-99C21011F3F0}"/>
                </a:ext>
              </a:extLst>
            </p:cNvPr>
            <p:cNvSpPr/>
            <p:nvPr/>
          </p:nvSpPr>
          <p:spPr>
            <a:xfrm>
              <a:off x="16039735" y="3076650"/>
              <a:ext cx="1499621" cy="1041369"/>
            </a:xfrm>
            <a:custGeom>
              <a:avLst/>
              <a:gdLst>
                <a:gd name="connsiteX0" fmla="*/ 1476417 w 1499621"/>
                <a:gd name="connsiteY0" fmla="*/ 744703 h 1041369"/>
                <a:gd name="connsiteX1" fmla="*/ 1454769 w 1499621"/>
                <a:gd name="connsiteY1" fmla="*/ 640791 h 1041369"/>
                <a:gd name="connsiteX2" fmla="*/ 1402813 w 1499621"/>
                <a:gd name="connsiteY2" fmla="*/ 571517 h 1041369"/>
                <a:gd name="connsiteX3" fmla="*/ 1359516 w 1499621"/>
                <a:gd name="connsiteY3" fmla="*/ 458945 h 1041369"/>
                <a:gd name="connsiteX4" fmla="*/ 1290241 w 1499621"/>
                <a:gd name="connsiteY4" fmla="*/ 225143 h 1041369"/>
                <a:gd name="connsiteX5" fmla="*/ 1285912 w 1499621"/>
                <a:gd name="connsiteY5" fmla="*/ 121231 h 1041369"/>
                <a:gd name="connsiteX6" fmla="*/ 1203648 w 1499621"/>
                <a:gd name="connsiteY6" fmla="*/ 25978 h 1041369"/>
                <a:gd name="connsiteX7" fmla="*/ 688417 w 1499621"/>
                <a:gd name="connsiteY7" fmla="*/ 30308 h 1041369"/>
                <a:gd name="connsiteX8" fmla="*/ 350703 w 1499621"/>
                <a:gd name="connsiteY8" fmla="*/ 0 h 1041369"/>
                <a:gd name="connsiteX9" fmla="*/ 298747 w 1499621"/>
                <a:gd name="connsiteY9" fmla="*/ 21648 h 1041369"/>
                <a:gd name="connsiteX10" fmla="*/ 264110 w 1499621"/>
                <a:gd name="connsiteY10" fmla="*/ 64945 h 1041369"/>
                <a:gd name="connsiteX11" fmla="*/ 164527 w 1499621"/>
                <a:gd name="connsiteY11" fmla="*/ 177517 h 1041369"/>
                <a:gd name="connsiteX12" fmla="*/ 121231 w 1499621"/>
                <a:gd name="connsiteY12" fmla="*/ 225143 h 1041369"/>
                <a:gd name="connsiteX13" fmla="*/ 307406 w 1499621"/>
                <a:gd name="connsiteY13" fmla="*/ 129890 h 1041369"/>
                <a:gd name="connsiteX14" fmla="*/ 463275 w 1499621"/>
                <a:gd name="connsiteY14" fmla="*/ 329055 h 1041369"/>
                <a:gd name="connsiteX15" fmla="*/ 307406 w 1499621"/>
                <a:gd name="connsiteY15" fmla="*/ 528220 h 1041369"/>
                <a:gd name="connsiteX16" fmla="*/ 320396 w 1499621"/>
                <a:gd name="connsiteY16" fmla="*/ 571517 h 1041369"/>
                <a:gd name="connsiteX17" fmla="*/ 324725 w 1499621"/>
                <a:gd name="connsiteY17" fmla="*/ 662440 h 1041369"/>
                <a:gd name="connsiteX18" fmla="*/ 108242 w 1499621"/>
                <a:gd name="connsiteY18" fmla="*/ 679758 h 1041369"/>
                <a:gd name="connsiteX19" fmla="*/ 69275 w 1499621"/>
                <a:gd name="connsiteY19" fmla="*/ 584506 h 1041369"/>
                <a:gd name="connsiteX20" fmla="*/ 177516 w 1499621"/>
                <a:gd name="connsiteY20" fmla="*/ 558527 h 1041369"/>
                <a:gd name="connsiteX21" fmla="*/ 0 w 1499621"/>
                <a:gd name="connsiteY21" fmla="*/ 519561 h 1041369"/>
                <a:gd name="connsiteX22" fmla="*/ 47626 w 1499621"/>
                <a:gd name="connsiteY22" fmla="*/ 606154 h 1041369"/>
                <a:gd name="connsiteX23" fmla="*/ 99582 w 1499621"/>
                <a:gd name="connsiteY23" fmla="*/ 684088 h 1041369"/>
                <a:gd name="connsiteX24" fmla="*/ 190505 w 1499621"/>
                <a:gd name="connsiteY24" fmla="*/ 744703 h 1041369"/>
                <a:gd name="connsiteX25" fmla="*/ 493582 w 1499621"/>
                <a:gd name="connsiteY25" fmla="*/ 584506 h 1041369"/>
                <a:gd name="connsiteX26" fmla="*/ 471934 w 1499621"/>
                <a:gd name="connsiteY26" fmla="*/ 536879 h 1041369"/>
                <a:gd name="connsiteX27" fmla="*/ 437297 w 1499621"/>
                <a:gd name="connsiteY27" fmla="*/ 506571 h 1041369"/>
                <a:gd name="connsiteX28" fmla="*/ 428637 w 1499621"/>
                <a:gd name="connsiteY28" fmla="*/ 463275 h 1041369"/>
                <a:gd name="connsiteX29" fmla="*/ 653780 w 1499621"/>
                <a:gd name="connsiteY29" fmla="*/ 346374 h 1041369"/>
                <a:gd name="connsiteX30" fmla="*/ 848615 w 1499621"/>
                <a:gd name="connsiteY30" fmla="*/ 437297 h 1041369"/>
                <a:gd name="connsiteX31" fmla="*/ 1043450 w 1499621"/>
                <a:gd name="connsiteY31" fmla="*/ 684088 h 1041369"/>
                <a:gd name="connsiteX32" fmla="*/ 1026132 w 1499621"/>
                <a:gd name="connsiteY32" fmla="*/ 762022 h 1041369"/>
                <a:gd name="connsiteX33" fmla="*/ 1099736 w 1499621"/>
                <a:gd name="connsiteY33" fmla="*/ 874593 h 1041369"/>
                <a:gd name="connsiteX34" fmla="*/ 1121384 w 1499621"/>
                <a:gd name="connsiteY34" fmla="*/ 930879 h 1041369"/>
                <a:gd name="connsiteX35" fmla="*/ 1173340 w 1499621"/>
                <a:gd name="connsiteY35" fmla="*/ 1004484 h 1041369"/>
                <a:gd name="connsiteX36" fmla="*/ 1389824 w 1499621"/>
                <a:gd name="connsiteY36" fmla="*/ 1021802 h 1041369"/>
                <a:gd name="connsiteX37" fmla="*/ 1498065 w 1499621"/>
                <a:gd name="connsiteY37" fmla="*/ 839956 h 1041369"/>
                <a:gd name="connsiteX38" fmla="*/ 1476417 w 1499621"/>
                <a:gd name="connsiteY38" fmla="*/ 744703 h 1041369"/>
                <a:gd name="connsiteX39" fmla="*/ 792329 w 1499621"/>
                <a:gd name="connsiteY39" fmla="*/ 251121 h 1041369"/>
                <a:gd name="connsiteX40" fmla="*/ 567187 w 1499621"/>
                <a:gd name="connsiteY40" fmla="*/ 225143 h 1041369"/>
                <a:gd name="connsiteX41" fmla="*/ 419978 w 1499621"/>
                <a:gd name="connsiteY41" fmla="*/ 108242 h 1041369"/>
                <a:gd name="connsiteX42" fmla="*/ 640791 w 1499621"/>
                <a:gd name="connsiteY42" fmla="*/ 125560 h 1041369"/>
                <a:gd name="connsiteX43" fmla="*/ 662439 w 1499621"/>
                <a:gd name="connsiteY43" fmla="*/ 155868 h 1041369"/>
                <a:gd name="connsiteX44" fmla="*/ 839956 w 1499621"/>
                <a:gd name="connsiteY44" fmla="*/ 168857 h 1041369"/>
                <a:gd name="connsiteX45" fmla="*/ 792329 w 1499621"/>
                <a:gd name="connsiteY45" fmla="*/ 251121 h 1041369"/>
                <a:gd name="connsiteX46" fmla="*/ 1311890 w 1499621"/>
                <a:gd name="connsiteY46" fmla="*/ 770681 h 1041369"/>
                <a:gd name="connsiteX47" fmla="*/ 1034791 w 1499621"/>
                <a:gd name="connsiteY47" fmla="*/ 588835 h 1041369"/>
                <a:gd name="connsiteX48" fmla="*/ 948197 w 1499621"/>
                <a:gd name="connsiteY48" fmla="*/ 259780 h 1041369"/>
                <a:gd name="connsiteX49" fmla="*/ 1238285 w 1499621"/>
                <a:gd name="connsiteY49" fmla="*/ 177517 h 1041369"/>
                <a:gd name="connsiteX50" fmla="*/ 1203648 w 1499621"/>
                <a:gd name="connsiteY50" fmla="*/ 216484 h 1041369"/>
                <a:gd name="connsiteX51" fmla="*/ 1285912 w 1499621"/>
                <a:gd name="connsiteY51" fmla="*/ 406989 h 1041369"/>
                <a:gd name="connsiteX52" fmla="*/ 1311890 w 1499621"/>
                <a:gd name="connsiteY52" fmla="*/ 770681 h 1041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99621" h="1041369">
                  <a:moveTo>
                    <a:pt x="1476417" y="744703"/>
                  </a:moveTo>
                  <a:cubicBezTo>
                    <a:pt x="1476417" y="744703"/>
                    <a:pt x="1454769" y="675429"/>
                    <a:pt x="1454769" y="640791"/>
                  </a:cubicBezTo>
                  <a:cubicBezTo>
                    <a:pt x="1454769" y="610484"/>
                    <a:pt x="1428791" y="593165"/>
                    <a:pt x="1402813" y="571517"/>
                  </a:cubicBezTo>
                  <a:cubicBezTo>
                    <a:pt x="1376835" y="549868"/>
                    <a:pt x="1376835" y="502242"/>
                    <a:pt x="1359516" y="458945"/>
                  </a:cubicBezTo>
                  <a:cubicBezTo>
                    <a:pt x="1342197" y="419978"/>
                    <a:pt x="1303230" y="281429"/>
                    <a:pt x="1290241" y="225143"/>
                  </a:cubicBezTo>
                  <a:cubicBezTo>
                    <a:pt x="1277252" y="168857"/>
                    <a:pt x="1281582" y="155868"/>
                    <a:pt x="1285912" y="121231"/>
                  </a:cubicBezTo>
                  <a:cubicBezTo>
                    <a:pt x="1290241" y="90923"/>
                    <a:pt x="1272923" y="82264"/>
                    <a:pt x="1203648" y="25978"/>
                  </a:cubicBezTo>
                  <a:cubicBezTo>
                    <a:pt x="1203648" y="25978"/>
                    <a:pt x="1017472" y="186176"/>
                    <a:pt x="688417" y="30308"/>
                  </a:cubicBezTo>
                  <a:cubicBezTo>
                    <a:pt x="688417" y="30308"/>
                    <a:pt x="528220" y="95253"/>
                    <a:pt x="350703" y="0"/>
                  </a:cubicBezTo>
                  <a:cubicBezTo>
                    <a:pt x="350703" y="0"/>
                    <a:pt x="342044" y="17319"/>
                    <a:pt x="298747" y="21648"/>
                  </a:cubicBezTo>
                  <a:cubicBezTo>
                    <a:pt x="259780" y="25978"/>
                    <a:pt x="246791" y="25978"/>
                    <a:pt x="264110" y="64945"/>
                  </a:cubicBezTo>
                  <a:cubicBezTo>
                    <a:pt x="281429" y="103912"/>
                    <a:pt x="246791" y="86594"/>
                    <a:pt x="164527" y="177517"/>
                  </a:cubicBezTo>
                  <a:cubicBezTo>
                    <a:pt x="151538" y="190505"/>
                    <a:pt x="138549" y="207824"/>
                    <a:pt x="121231" y="225143"/>
                  </a:cubicBezTo>
                  <a:cubicBezTo>
                    <a:pt x="147209" y="199165"/>
                    <a:pt x="246791" y="99582"/>
                    <a:pt x="307406" y="129890"/>
                  </a:cubicBezTo>
                  <a:cubicBezTo>
                    <a:pt x="476264" y="207824"/>
                    <a:pt x="567187" y="264110"/>
                    <a:pt x="463275" y="329055"/>
                  </a:cubicBezTo>
                  <a:cubicBezTo>
                    <a:pt x="186176" y="493582"/>
                    <a:pt x="142879" y="545539"/>
                    <a:pt x="307406" y="528220"/>
                  </a:cubicBezTo>
                  <a:cubicBezTo>
                    <a:pt x="428637" y="510901"/>
                    <a:pt x="372352" y="545539"/>
                    <a:pt x="320396" y="571517"/>
                  </a:cubicBezTo>
                  <a:cubicBezTo>
                    <a:pt x="268439" y="597494"/>
                    <a:pt x="329055" y="597494"/>
                    <a:pt x="324725" y="662440"/>
                  </a:cubicBezTo>
                  <a:cubicBezTo>
                    <a:pt x="320396" y="714396"/>
                    <a:pt x="142879" y="740374"/>
                    <a:pt x="108242" y="679758"/>
                  </a:cubicBezTo>
                  <a:cubicBezTo>
                    <a:pt x="73604" y="623472"/>
                    <a:pt x="21648" y="571517"/>
                    <a:pt x="69275" y="584506"/>
                  </a:cubicBezTo>
                  <a:cubicBezTo>
                    <a:pt x="116901" y="597494"/>
                    <a:pt x="164527" y="562857"/>
                    <a:pt x="177516" y="558527"/>
                  </a:cubicBezTo>
                  <a:cubicBezTo>
                    <a:pt x="186176" y="554198"/>
                    <a:pt x="43297" y="584506"/>
                    <a:pt x="0" y="519561"/>
                  </a:cubicBezTo>
                  <a:cubicBezTo>
                    <a:pt x="8659" y="549868"/>
                    <a:pt x="21648" y="580176"/>
                    <a:pt x="47626" y="606154"/>
                  </a:cubicBezTo>
                  <a:cubicBezTo>
                    <a:pt x="99582" y="662440"/>
                    <a:pt x="99582" y="684088"/>
                    <a:pt x="99582" y="684088"/>
                  </a:cubicBezTo>
                  <a:cubicBezTo>
                    <a:pt x="116901" y="718725"/>
                    <a:pt x="138549" y="740374"/>
                    <a:pt x="190505" y="744703"/>
                  </a:cubicBezTo>
                  <a:cubicBezTo>
                    <a:pt x="246791" y="749033"/>
                    <a:pt x="406989" y="736044"/>
                    <a:pt x="493582" y="584506"/>
                  </a:cubicBezTo>
                  <a:cubicBezTo>
                    <a:pt x="489253" y="567187"/>
                    <a:pt x="471934" y="536879"/>
                    <a:pt x="471934" y="536879"/>
                  </a:cubicBezTo>
                  <a:cubicBezTo>
                    <a:pt x="471934" y="536879"/>
                    <a:pt x="467604" y="510901"/>
                    <a:pt x="437297" y="506571"/>
                  </a:cubicBezTo>
                  <a:cubicBezTo>
                    <a:pt x="454615" y="480593"/>
                    <a:pt x="428637" y="463275"/>
                    <a:pt x="428637" y="463275"/>
                  </a:cubicBezTo>
                  <a:cubicBezTo>
                    <a:pt x="428637" y="463275"/>
                    <a:pt x="571516" y="372352"/>
                    <a:pt x="653780" y="346374"/>
                  </a:cubicBezTo>
                  <a:cubicBezTo>
                    <a:pt x="736044" y="320395"/>
                    <a:pt x="757692" y="333385"/>
                    <a:pt x="848615" y="437297"/>
                  </a:cubicBezTo>
                  <a:cubicBezTo>
                    <a:pt x="939538" y="541209"/>
                    <a:pt x="1043450" y="684088"/>
                    <a:pt x="1043450" y="684088"/>
                  </a:cubicBezTo>
                  <a:cubicBezTo>
                    <a:pt x="1043450" y="684088"/>
                    <a:pt x="982835" y="723055"/>
                    <a:pt x="1026132" y="762022"/>
                  </a:cubicBezTo>
                  <a:cubicBezTo>
                    <a:pt x="1069428" y="800989"/>
                    <a:pt x="1086747" y="839956"/>
                    <a:pt x="1099736" y="874593"/>
                  </a:cubicBezTo>
                  <a:cubicBezTo>
                    <a:pt x="1112725" y="909231"/>
                    <a:pt x="1121384" y="930879"/>
                    <a:pt x="1121384" y="930879"/>
                  </a:cubicBezTo>
                  <a:cubicBezTo>
                    <a:pt x="1147362" y="948198"/>
                    <a:pt x="1143033" y="982835"/>
                    <a:pt x="1173340" y="1004484"/>
                  </a:cubicBezTo>
                  <a:cubicBezTo>
                    <a:pt x="1203648" y="1026132"/>
                    <a:pt x="1316219" y="1065099"/>
                    <a:pt x="1389824" y="1021802"/>
                  </a:cubicBezTo>
                  <a:cubicBezTo>
                    <a:pt x="1463428" y="978506"/>
                    <a:pt x="1498065" y="857275"/>
                    <a:pt x="1498065" y="839956"/>
                  </a:cubicBezTo>
                  <a:cubicBezTo>
                    <a:pt x="1506725" y="831297"/>
                    <a:pt x="1476417" y="744703"/>
                    <a:pt x="1476417" y="744703"/>
                  </a:cubicBezTo>
                  <a:close/>
                  <a:moveTo>
                    <a:pt x="792329" y="251121"/>
                  </a:moveTo>
                  <a:cubicBezTo>
                    <a:pt x="688417" y="294418"/>
                    <a:pt x="666769" y="268440"/>
                    <a:pt x="567187" y="225143"/>
                  </a:cubicBezTo>
                  <a:cubicBezTo>
                    <a:pt x="467604" y="181846"/>
                    <a:pt x="316066" y="73604"/>
                    <a:pt x="419978" y="108242"/>
                  </a:cubicBezTo>
                  <a:cubicBezTo>
                    <a:pt x="419978" y="108242"/>
                    <a:pt x="463275" y="142879"/>
                    <a:pt x="640791" y="125560"/>
                  </a:cubicBezTo>
                  <a:cubicBezTo>
                    <a:pt x="749033" y="121231"/>
                    <a:pt x="723055" y="138549"/>
                    <a:pt x="662439" y="155868"/>
                  </a:cubicBezTo>
                  <a:cubicBezTo>
                    <a:pt x="601824" y="173187"/>
                    <a:pt x="705736" y="190505"/>
                    <a:pt x="839956" y="168857"/>
                  </a:cubicBezTo>
                  <a:cubicBezTo>
                    <a:pt x="978505" y="147209"/>
                    <a:pt x="896242" y="207824"/>
                    <a:pt x="792329" y="251121"/>
                  </a:cubicBezTo>
                  <a:close/>
                  <a:moveTo>
                    <a:pt x="1311890" y="770681"/>
                  </a:moveTo>
                  <a:cubicBezTo>
                    <a:pt x="1277252" y="844286"/>
                    <a:pt x="1169011" y="740374"/>
                    <a:pt x="1034791" y="588835"/>
                  </a:cubicBezTo>
                  <a:cubicBezTo>
                    <a:pt x="900571" y="441626"/>
                    <a:pt x="831296" y="329055"/>
                    <a:pt x="948197" y="259780"/>
                  </a:cubicBezTo>
                  <a:cubicBezTo>
                    <a:pt x="1060769" y="190505"/>
                    <a:pt x="1242615" y="151539"/>
                    <a:pt x="1238285" y="177517"/>
                  </a:cubicBezTo>
                  <a:cubicBezTo>
                    <a:pt x="1233956" y="207824"/>
                    <a:pt x="1164681" y="220813"/>
                    <a:pt x="1203648" y="216484"/>
                  </a:cubicBezTo>
                  <a:cubicBezTo>
                    <a:pt x="1242615" y="212154"/>
                    <a:pt x="1285912" y="406989"/>
                    <a:pt x="1285912" y="406989"/>
                  </a:cubicBezTo>
                  <a:cubicBezTo>
                    <a:pt x="1320549" y="610484"/>
                    <a:pt x="1346527" y="692747"/>
                    <a:pt x="1311890" y="770681"/>
                  </a:cubicBezTo>
                  <a:close/>
                </a:path>
              </a:pathLst>
            </a:custGeom>
            <a:solidFill>
              <a:srgbClr val="265B90">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61" name="Graphic 12">
              <a:extLst>
                <a:ext uri="{FF2B5EF4-FFF2-40B4-BE49-F238E27FC236}">
                  <a16:creationId xmlns:a16="http://schemas.microsoft.com/office/drawing/2014/main" id="{7F72F3EA-1833-4E2F-88AA-9B1F8041778C}"/>
                </a:ext>
              </a:extLst>
            </p:cNvPr>
            <p:cNvGrpSpPr/>
            <p:nvPr/>
          </p:nvGrpSpPr>
          <p:grpSpPr>
            <a:xfrm>
              <a:off x="16083031" y="3275815"/>
              <a:ext cx="1169010" cy="350703"/>
              <a:chOff x="16083031" y="3275815"/>
              <a:chExt cx="1169010" cy="350703"/>
            </a:xfrm>
            <a:solidFill>
              <a:srgbClr val="588FBC"/>
            </a:solidFill>
          </p:grpSpPr>
          <p:sp>
            <p:nvSpPr>
              <p:cNvPr id="62" name="Freeform: Shape 61">
                <a:extLst>
                  <a:ext uri="{FF2B5EF4-FFF2-40B4-BE49-F238E27FC236}">
                    <a16:creationId xmlns:a16="http://schemas.microsoft.com/office/drawing/2014/main" id="{893FC199-A79A-472C-8CE9-EE4576E6669D}"/>
                  </a:ext>
                </a:extLst>
              </p:cNvPr>
              <p:cNvSpPr/>
              <p:nvPr/>
            </p:nvSpPr>
            <p:spPr>
              <a:xfrm>
                <a:off x="16212922" y="3275815"/>
                <a:ext cx="173186" cy="73604"/>
              </a:xfrm>
              <a:custGeom>
                <a:avLst/>
                <a:gdLst>
                  <a:gd name="connsiteX0" fmla="*/ 21648 w 173186"/>
                  <a:gd name="connsiteY0" fmla="*/ 0 h 73604"/>
                  <a:gd name="connsiteX1" fmla="*/ 38967 w 173186"/>
                  <a:gd name="connsiteY1" fmla="*/ 0 h 73604"/>
                  <a:gd name="connsiteX2" fmla="*/ 56286 w 173186"/>
                  <a:gd name="connsiteY2" fmla="*/ 4330 h 73604"/>
                  <a:gd name="connsiteX3" fmla="*/ 73604 w 173186"/>
                  <a:gd name="connsiteY3" fmla="*/ 8659 h 73604"/>
                  <a:gd name="connsiteX4" fmla="*/ 82264 w 173186"/>
                  <a:gd name="connsiteY4" fmla="*/ 12989 h 73604"/>
                  <a:gd name="connsiteX5" fmla="*/ 90923 w 173186"/>
                  <a:gd name="connsiteY5" fmla="*/ 17319 h 73604"/>
                  <a:gd name="connsiteX6" fmla="*/ 99582 w 173186"/>
                  <a:gd name="connsiteY6" fmla="*/ 21648 h 73604"/>
                  <a:gd name="connsiteX7" fmla="*/ 108242 w 173186"/>
                  <a:gd name="connsiteY7" fmla="*/ 25978 h 73604"/>
                  <a:gd name="connsiteX8" fmla="*/ 125560 w 173186"/>
                  <a:gd name="connsiteY8" fmla="*/ 34637 h 73604"/>
                  <a:gd name="connsiteX9" fmla="*/ 142879 w 173186"/>
                  <a:gd name="connsiteY9" fmla="*/ 47626 h 73604"/>
                  <a:gd name="connsiteX10" fmla="*/ 160198 w 173186"/>
                  <a:gd name="connsiteY10" fmla="*/ 60615 h 73604"/>
                  <a:gd name="connsiteX11" fmla="*/ 173187 w 173186"/>
                  <a:gd name="connsiteY11" fmla="*/ 73604 h 73604"/>
                  <a:gd name="connsiteX12" fmla="*/ 155868 w 173186"/>
                  <a:gd name="connsiteY12" fmla="*/ 69275 h 73604"/>
                  <a:gd name="connsiteX13" fmla="*/ 112571 w 173186"/>
                  <a:gd name="connsiteY13" fmla="*/ 60615 h 73604"/>
                  <a:gd name="connsiteX14" fmla="*/ 103912 w 173186"/>
                  <a:gd name="connsiteY14" fmla="*/ 56286 h 73604"/>
                  <a:gd name="connsiteX15" fmla="*/ 99582 w 173186"/>
                  <a:gd name="connsiteY15" fmla="*/ 51956 h 73604"/>
                  <a:gd name="connsiteX16" fmla="*/ 77934 w 173186"/>
                  <a:gd name="connsiteY16" fmla="*/ 47626 h 73604"/>
                  <a:gd name="connsiteX17" fmla="*/ 0 w 173186"/>
                  <a:gd name="connsiteY17" fmla="*/ 21648 h 73604"/>
                  <a:gd name="connsiteX18" fmla="*/ 38967 w 173186"/>
                  <a:gd name="connsiteY18" fmla="*/ 30308 h 73604"/>
                  <a:gd name="connsiteX19" fmla="*/ 77934 w 173186"/>
                  <a:gd name="connsiteY19" fmla="*/ 38967 h 73604"/>
                  <a:gd name="connsiteX20" fmla="*/ 99582 w 173186"/>
                  <a:gd name="connsiteY20" fmla="*/ 43297 h 73604"/>
                  <a:gd name="connsiteX21" fmla="*/ 108242 w 173186"/>
                  <a:gd name="connsiteY21" fmla="*/ 47626 h 73604"/>
                  <a:gd name="connsiteX22" fmla="*/ 116901 w 173186"/>
                  <a:gd name="connsiteY22" fmla="*/ 51956 h 73604"/>
                  <a:gd name="connsiteX23" fmla="*/ 155868 w 173186"/>
                  <a:gd name="connsiteY23" fmla="*/ 60615 h 73604"/>
                  <a:gd name="connsiteX24" fmla="*/ 151538 w 173186"/>
                  <a:gd name="connsiteY24" fmla="*/ 69275 h 73604"/>
                  <a:gd name="connsiteX25" fmla="*/ 142879 w 173186"/>
                  <a:gd name="connsiteY25" fmla="*/ 51956 h 73604"/>
                  <a:gd name="connsiteX26" fmla="*/ 129890 w 173186"/>
                  <a:gd name="connsiteY26" fmla="*/ 38967 h 73604"/>
                  <a:gd name="connsiteX27" fmla="*/ 112571 w 173186"/>
                  <a:gd name="connsiteY27" fmla="*/ 30308 h 73604"/>
                  <a:gd name="connsiteX28" fmla="*/ 95253 w 173186"/>
                  <a:gd name="connsiteY28" fmla="*/ 21648 h 73604"/>
                  <a:gd name="connsiteX29" fmla="*/ 86593 w 173186"/>
                  <a:gd name="connsiteY29" fmla="*/ 17319 h 73604"/>
                  <a:gd name="connsiteX30" fmla="*/ 77934 w 173186"/>
                  <a:gd name="connsiteY30" fmla="*/ 12989 h 73604"/>
                  <a:gd name="connsiteX31" fmla="*/ 60615 w 173186"/>
                  <a:gd name="connsiteY31" fmla="*/ 8659 h 73604"/>
                  <a:gd name="connsiteX32" fmla="*/ 43297 w 173186"/>
                  <a:gd name="connsiteY32" fmla="*/ 4330 h 73604"/>
                  <a:gd name="connsiteX33" fmla="*/ 21648 w 173186"/>
                  <a:gd name="connsiteY33" fmla="*/ 0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3186" h="73604">
                    <a:moveTo>
                      <a:pt x="21648" y="0"/>
                    </a:moveTo>
                    <a:cubicBezTo>
                      <a:pt x="25978" y="0"/>
                      <a:pt x="34637" y="0"/>
                      <a:pt x="38967" y="0"/>
                    </a:cubicBezTo>
                    <a:cubicBezTo>
                      <a:pt x="43297" y="0"/>
                      <a:pt x="51956" y="0"/>
                      <a:pt x="56286" y="4330"/>
                    </a:cubicBezTo>
                    <a:cubicBezTo>
                      <a:pt x="60615" y="4330"/>
                      <a:pt x="69275" y="8659"/>
                      <a:pt x="73604" y="8659"/>
                    </a:cubicBezTo>
                    <a:cubicBezTo>
                      <a:pt x="77934" y="8659"/>
                      <a:pt x="77934" y="8659"/>
                      <a:pt x="82264" y="12989"/>
                    </a:cubicBezTo>
                    <a:lnTo>
                      <a:pt x="90923" y="17319"/>
                    </a:lnTo>
                    <a:lnTo>
                      <a:pt x="99582" y="21648"/>
                    </a:lnTo>
                    <a:cubicBezTo>
                      <a:pt x="103912" y="21648"/>
                      <a:pt x="103912" y="25978"/>
                      <a:pt x="108242" y="25978"/>
                    </a:cubicBezTo>
                    <a:lnTo>
                      <a:pt x="125560" y="34637"/>
                    </a:lnTo>
                    <a:cubicBezTo>
                      <a:pt x="129890" y="38967"/>
                      <a:pt x="134220" y="43297"/>
                      <a:pt x="142879" y="47626"/>
                    </a:cubicBezTo>
                    <a:lnTo>
                      <a:pt x="160198" y="60615"/>
                    </a:lnTo>
                    <a:lnTo>
                      <a:pt x="173187" y="73604"/>
                    </a:lnTo>
                    <a:lnTo>
                      <a:pt x="155868" y="69275"/>
                    </a:lnTo>
                    <a:cubicBezTo>
                      <a:pt x="142879" y="64945"/>
                      <a:pt x="129890" y="64945"/>
                      <a:pt x="112571" y="60615"/>
                    </a:cubicBezTo>
                    <a:cubicBezTo>
                      <a:pt x="108242" y="60615"/>
                      <a:pt x="103912" y="60615"/>
                      <a:pt x="103912" y="56286"/>
                    </a:cubicBezTo>
                    <a:lnTo>
                      <a:pt x="99582" y="51956"/>
                    </a:lnTo>
                    <a:cubicBezTo>
                      <a:pt x="90923" y="51956"/>
                      <a:pt x="86593" y="47626"/>
                      <a:pt x="77934" y="47626"/>
                    </a:cubicBezTo>
                    <a:cubicBezTo>
                      <a:pt x="51956" y="38967"/>
                      <a:pt x="25978" y="30308"/>
                      <a:pt x="0" y="21648"/>
                    </a:cubicBezTo>
                    <a:lnTo>
                      <a:pt x="38967" y="30308"/>
                    </a:lnTo>
                    <a:cubicBezTo>
                      <a:pt x="51956" y="34637"/>
                      <a:pt x="64945" y="38967"/>
                      <a:pt x="77934" y="38967"/>
                    </a:cubicBezTo>
                    <a:cubicBezTo>
                      <a:pt x="86593" y="38967"/>
                      <a:pt x="90923" y="43297"/>
                      <a:pt x="99582" y="43297"/>
                    </a:cubicBezTo>
                    <a:lnTo>
                      <a:pt x="108242" y="47626"/>
                    </a:lnTo>
                    <a:cubicBezTo>
                      <a:pt x="112571" y="47626"/>
                      <a:pt x="116901" y="47626"/>
                      <a:pt x="116901" y="51956"/>
                    </a:cubicBezTo>
                    <a:cubicBezTo>
                      <a:pt x="129890" y="56286"/>
                      <a:pt x="142879" y="56286"/>
                      <a:pt x="155868" y="60615"/>
                    </a:cubicBezTo>
                    <a:lnTo>
                      <a:pt x="151538" y="69275"/>
                    </a:lnTo>
                    <a:lnTo>
                      <a:pt x="142879" y="51956"/>
                    </a:lnTo>
                    <a:cubicBezTo>
                      <a:pt x="138549" y="47626"/>
                      <a:pt x="134220" y="43297"/>
                      <a:pt x="129890" y="38967"/>
                    </a:cubicBezTo>
                    <a:lnTo>
                      <a:pt x="112571" y="30308"/>
                    </a:lnTo>
                    <a:cubicBezTo>
                      <a:pt x="108242" y="25978"/>
                      <a:pt x="99582" y="25978"/>
                      <a:pt x="95253" y="21648"/>
                    </a:cubicBezTo>
                    <a:lnTo>
                      <a:pt x="86593" y="17319"/>
                    </a:lnTo>
                    <a:cubicBezTo>
                      <a:pt x="82264" y="17319"/>
                      <a:pt x="82264" y="12989"/>
                      <a:pt x="77934" y="12989"/>
                    </a:cubicBezTo>
                    <a:cubicBezTo>
                      <a:pt x="73604" y="12989"/>
                      <a:pt x="64945" y="8659"/>
                      <a:pt x="60615" y="8659"/>
                    </a:cubicBezTo>
                    <a:cubicBezTo>
                      <a:pt x="56286" y="8659"/>
                      <a:pt x="47626" y="4330"/>
                      <a:pt x="43297" y="4330"/>
                    </a:cubicBezTo>
                    <a:cubicBezTo>
                      <a:pt x="34637" y="0"/>
                      <a:pt x="30308" y="0"/>
                      <a:pt x="21648" y="0"/>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Shape 62">
                <a:extLst>
                  <a:ext uri="{FF2B5EF4-FFF2-40B4-BE49-F238E27FC236}">
                    <a16:creationId xmlns:a16="http://schemas.microsoft.com/office/drawing/2014/main" id="{22B1CE77-2031-42FA-BF92-B3A05971C643}"/>
                  </a:ext>
                </a:extLst>
              </p:cNvPr>
              <p:cNvSpPr/>
              <p:nvPr/>
            </p:nvSpPr>
            <p:spPr>
              <a:xfrm>
                <a:off x="16225911" y="3310452"/>
                <a:ext cx="112571" cy="30307"/>
              </a:xfrm>
              <a:custGeom>
                <a:avLst/>
                <a:gdLst>
                  <a:gd name="connsiteX0" fmla="*/ 0 w 112571"/>
                  <a:gd name="connsiteY0" fmla="*/ 0 h 30307"/>
                  <a:gd name="connsiteX1" fmla="*/ 17319 w 112571"/>
                  <a:gd name="connsiteY1" fmla="*/ 0 h 30307"/>
                  <a:gd name="connsiteX2" fmla="*/ 34637 w 112571"/>
                  <a:gd name="connsiteY2" fmla="*/ 4330 h 30307"/>
                  <a:gd name="connsiteX3" fmla="*/ 56286 w 112571"/>
                  <a:gd name="connsiteY3" fmla="*/ 8660 h 30307"/>
                  <a:gd name="connsiteX4" fmla="*/ 77934 w 112571"/>
                  <a:gd name="connsiteY4" fmla="*/ 12989 h 30307"/>
                  <a:gd name="connsiteX5" fmla="*/ 95253 w 112571"/>
                  <a:gd name="connsiteY5" fmla="*/ 21648 h 30307"/>
                  <a:gd name="connsiteX6" fmla="*/ 112571 w 112571"/>
                  <a:gd name="connsiteY6" fmla="*/ 30308 h 30307"/>
                  <a:gd name="connsiteX7" fmla="*/ 95253 w 112571"/>
                  <a:gd name="connsiteY7" fmla="*/ 25978 h 30307"/>
                  <a:gd name="connsiteX8" fmla="*/ 77934 w 112571"/>
                  <a:gd name="connsiteY8" fmla="*/ 21648 h 30307"/>
                  <a:gd name="connsiteX9" fmla="*/ 56286 w 112571"/>
                  <a:gd name="connsiteY9" fmla="*/ 17319 h 30307"/>
                  <a:gd name="connsiteX10" fmla="*/ 17319 w 112571"/>
                  <a:gd name="connsiteY10" fmla="*/ 4330 h 30307"/>
                  <a:gd name="connsiteX11" fmla="*/ 4330 w 112571"/>
                  <a:gd name="connsiteY11" fmla="*/ 0 h 30307"/>
                  <a:gd name="connsiteX12" fmla="*/ 0 w 112571"/>
                  <a:gd name="connsiteY12" fmla="*/ 0 h 3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571" h="30307">
                    <a:moveTo>
                      <a:pt x="0" y="0"/>
                    </a:moveTo>
                    <a:cubicBezTo>
                      <a:pt x="0" y="0"/>
                      <a:pt x="8659" y="0"/>
                      <a:pt x="17319" y="0"/>
                    </a:cubicBezTo>
                    <a:cubicBezTo>
                      <a:pt x="21648" y="0"/>
                      <a:pt x="30308" y="0"/>
                      <a:pt x="34637" y="4330"/>
                    </a:cubicBezTo>
                    <a:cubicBezTo>
                      <a:pt x="43297" y="4330"/>
                      <a:pt x="47626" y="8660"/>
                      <a:pt x="56286" y="8660"/>
                    </a:cubicBezTo>
                    <a:cubicBezTo>
                      <a:pt x="64945" y="8660"/>
                      <a:pt x="69275" y="12989"/>
                      <a:pt x="77934" y="12989"/>
                    </a:cubicBezTo>
                    <a:cubicBezTo>
                      <a:pt x="86593" y="17319"/>
                      <a:pt x="90923" y="17319"/>
                      <a:pt x="95253" y="21648"/>
                    </a:cubicBezTo>
                    <a:cubicBezTo>
                      <a:pt x="103912" y="25978"/>
                      <a:pt x="112571" y="30308"/>
                      <a:pt x="112571" y="30308"/>
                    </a:cubicBezTo>
                    <a:cubicBezTo>
                      <a:pt x="112571" y="30308"/>
                      <a:pt x="103912" y="30308"/>
                      <a:pt x="95253" y="25978"/>
                    </a:cubicBezTo>
                    <a:cubicBezTo>
                      <a:pt x="90923" y="25978"/>
                      <a:pt x="82264" y="21648"/>
                      <a:pt x="77934" y="21648"/>
                    </a:cubicBezTo>
                    <a:cubicBezTo>
                      <a:pt x="69275" y="21648"/>
                      <a:pt x="64945" y="17319"/>
                      <a:pt x="56286" y="17319"/>
                    </a:cubicBezTo>
                    <a:cubicBezTo>
                      <a:pt x="43297" y="12989"/>
                      <a:pt x="25978" y="8660"/>
                      <a:pt x="17319" y="4330"/>
                    </a:cubicBezTo>
                    <a:cubicBezTo>
                      <a:pt x="12989" y="4330"/>
                      <a:pt x="8659" y="0"/>
                      <a:pt x="4330" y="0"/>
                    </a:cubicBezTo>
                    <a:cubicBezTo>
                      <a:pt x="0" y="4330"/>
                      <a:pt x="0" y="0"/>
                      <a:pt x="0" y="0"/>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4" name="Freeform: Shape 63">
                <a:extLst>
                  <a:ext uri="{FF2B5EF4-FFF2-40B4-BE49-F238E27FC236}">
                    <a16:creationId xmlns:a16="http://schemas.microsoft.com/office/drawing/2014/main" id="{78908061-EA04-44E3-897A-3F6F0055F649}"/>
                  </a:ext>
                </a:extLst>
              </p:cNvPr>
              <p:cNvSpPr/>
              <p:nvPr/>
            </p:nvSpPr>
            <p:spPr>
              <a:xfrm>
                <a:off x="16100350" y="3362408"/>
                <a:ext cx="199164" cy="69274"/>
              </a:xfrm>
              <a:custGeom>
                <a:avLst/>
                <a:gdLst>
                  <a:gd name="connsiteX0" fmla="*/ 43297 w 199164"/>
                  <a:gd name="connsiteY0" fmla="*/ 0 h 69274"/>
                  <a:gd name="connsiteX1" fmla="*/ 77934 w 199164"/>
                  <a:gd name="connsiteY1" fmla="*/ 4330 h 69274"/>
                  <a:gd name="connsiteX2" fmla="*/ 112571 w 199164"/>
                  <a:gd name="connsiteY2" fmla="*/ 8659 h 69274"/>
                  <a:gd name="connsiteX3" fmla="*/ 147209 w 199164"/>
                  <a:gd name="connsiteY3" fmla="*/ 17319 h 69274"/>
                  <a:gd name="connsiteX4" fmla="*/ 155868 w 199164"/>
                  <a:gd name="connsiteY4" fmla="*/ 21648 h 69274"/>
                  <a:gd name="connsiteX5" fmla="*/ 164527 w 199164"/>
                  <a:gd name="connsiteY5" fmla="*/ 25978 h 69274"/>
                  <a:gd name="connsiteX6" fmla="*/ 181846 w 199164"/>
                  <a:gd name="connsiteY6" fmla="*/ 34637 h 69274"/>
                  <a:gd name="connsiteX7" fmla="*/ 199165 w 199164"/>
                  <a:gd name="connsiteY7" fmla="*/ 43297 h 69274"/>
                  <a:gd name="connsiteX8" fmla="*/ 181846 w 199164"/>
                  <a:gd name="connsiteY8" fmla="*/ 43297 h 69274"/>
                  <a:gd name="connsiteX9" fmla="*/ 38967 w 199164"/>
                  <a:gd name="connsiteY9" fmla="*/ 34637 h 69274"/>
                  <a:gd name="connsiteX10" fmla="*/ 38967 w 199164"/>
                  <a:gd name="connsiteY10" fmla="*/ 25978 h 69274"/>
                  <a:gd name="connsiteX11" fmla="*/ 121231 w 199164"/>
                  <a:gd name="connsiteY11" fmla="*/ 60615 h 69274"/>
                  <a:gd name="connsiteX12" fmla="*/ 138549 w 199164"/>
                  <a:gd name="connsiteY12" fmla="*/ 69275 h 69274"/>
                  <a:gd name="connsiteX13" fmla="*/ 121231 w 199164"/>
                  <a:gd name="connsiteY13" fmla="*/ 69275 h 69274"/>
                  <a:gd name="connsiteX14" fmla="*/ 0 w 199164"/>
                  <a:gd name="connsiteY14" fmla="*/ 60615 h 69274"/>
                  <a:gd name="connsiteX15" fmla="*/ 121231 w 199164"/>
                  <a:gd name="connsiteY15" fmla="*/ 60615 h 69274"/>
                  <a:gd name="connsiteX16" fmla="*/ 121231 w 199164"/>
                  <a:gd name="connsiteY16" fmla="*/ 69275 h 69274"/>
                  <a:gd name="connsiteX17" fmla="*/ 38967 w 199164"/>
                  <a:gd name="connsiteY17" fmla="*/ 34637 h 69274"/>
                  <a:gd name="connsiteX18" fmla="*/ 17319 w 199164"/>
                  <a:gd name="connsiteY18" fmla="*/ 25978 h 69274"/>
                  <a:gd name="connsiteX19" fmla="*/ 43297 w 199164"/>
                  <a:gd name="connsiteY19" fmla="*/ 25978 h 69274"/>
                  <a:gd name="connsiteX20" fmla="*/ 77934 w 199164"/>
                  <a:gd name="connsiteY20" fmla="*/ 25978 h 69274"/>
                  <a:gd name="connsiteX21" fmla="*/ 112571 w 199164"/>
                  <a:gd name="connsiteY21" fmla="*/ 30308 h 69274"/>
                  <a:gd name="connsiteX22" fmla="*/ 186176 w 199164"/>
                  <a:gd name="connsiteY22" fmla="*/ 34637 h 69274"/>
                  <a:gd name="connsiteX23" fmla="*/ 186176 w 199164"/>
                  <a:gd name="connsiteY23" fmla="*/ 43297 h 69274"/>
                  <a:gd name="connsiteX24" fmla="*/ 168857 w 199164"/>
                  <a:gd name="connsiteY24" fmla="*/ 34637 h 69274"/>
                  <a:gd name="connsiteX25" fmla="*/ 160198 w 199164"/>
                  <a:gd name="connsiteY25" fmla="*/ 30308 h 69274"/>
                  <a:gd name="connsiteX26" fmla="*/ 151538 w 199164"/>
                  <a:gd name="connsiteY26" fmla="*/ 25978 h 69274"/>
                  <a:gd name="connsiteX27" fmla="*/ 116901 w 199164"/>
                  <a:gd name="connsiteY27" fmla="*/ 17319 h 69274"/>
                  <a:gd name="connsiteX28" fmla="*/ 43297 w 199164"/>
                  <a:gd name="connsiteY28" fmla="*/ 0 h 6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9164" h="69274">
                    <a:moveTo>
                      <a:pt x="43297" y="0"/>
                    </a:moveTo>
                    <a:cubicBezTo>
                      <a:pt x="56286" y="0"/>
                      <a:pt x="64945" y="0"/>
                      <a:pt x="77934" y="4330"/>
                    </a:cubicBezTo>
                    <a:cubicBezTo>
                      <a:pt x="90923" y="4330"/>
                      <a:pt x="99582" y="8659"/>
                      <a:pt x="112571" y="8659"/>
                    </a:cubicBezTo>
                    <a:cubicBezTo>
                      <a:pt x="125560" y="12989"/>
                      <a:pt x="134220" y="12989"/>
                      <a:pt x="147209" y="17319"/>
                    </a:cubicBezTo>
                    <a:cubicBezTo>
                      <a:pt x="151538" y="17319"/>
                      <a:pt x="151538" y="17319"/>
                      <a:pt x="155868" y="21648"/>
                    </a:cubicBezTo>
                    <a:cubicBezTo>
                      <a:pt x="160198" y="21648"/>
                      <a:pt x="160198" y="21648"/>
                      <a:pt x="164527" y="25978"/>
                    </a:cubicBezTo>
                    <a:cubicBezTo>
                      <a:pt x="168857" y="25978"/>
                      <a:pt x="177516" y="30308"/>
                      <a:pt x="181846" y="34637"/>
                    </a:cubicBezTo>
                    <a:lnTo>
                      <a:pt x="199165" y="43297"/>
                    </a:lnTo>
                    <a:lnTo>
                      <a:pt x="181846" y="43297"/>
                    </a:lnTo>
                    <a:cubicBezTo>
                      <a:pt x="134220" y="43297"/>
                      <a:pt x="86593" y="38967"/>
                      <a:pt x="38967" y="34637"/>
                    </a:cubicBezTo>
                    <a:lnTo>
                      <a:pt x="38967" y="25978"/>
                    </a:lnTo>
                    <a:cubicBezTo>
                      <a:pt x="64945" y="38967"/>
                      <a:pt x="95253" y="47626"/>
                      <a:pt x="121231" y="60615"/>
                    </a:cubicBezTo>
                    <a:lnTo>
                      <a:pt x="138549" y="69275"/>
                    </a:lnTo>
                    <a:lnTo>
                      <a:pt x="121231" y="69275"/>
                    </a:lnTo>
                    <a:cubicBezTo>
                      <a:pt x="82264" y="64945"/>
                      <a:pt x="38967" y="64945"/>
                      <a:pt x="0" y="60615"/>
                    </a:cubicBezTo>
                    <a:cubicBezTo>
                      <a:pt x="38967" y="60615"/>
                      <a:pt x="82264" y="60615"/>
                      <a:pt x="121231" y="60615"/>
                    </a:cubicBezTo>
                    <a:lnTo>
                      <a:pt x="121231" y="69275"/>
                    </a:lnTo>
                    <a:cubicBezTo>
                      <a:pt x="95253" y="60615"/>
                      <a:pt x="64945" y="47626"/>
                      <a:pt x="38967" y="34637"/>
                    </a:cubicBezTo>
                    <a:lnTo>
                      <a:pt x="17319" y="25978"/>
                    </a:lnTo>
                    <a:lnTo>
                      <a:pt x="43297" y="25978"/>
                    </a:lnTo>
                    <a:cubicBezTo>
                      <a:pt x="56286" y="25978"/>
                      <a:pt x="69275" y="25978"/>
                      <a:pt x="77934" y="25978"/>
                    </a:cubicBezTo>
                    <a:lnTo>
                      <a:pt x="112571" y="30308"/>
                    </a:lnTo>
                    <a:lnTo>
                      <a:pt x="186176" y="34637"/>
                    </a:lnTo>
                    <a:lnTo>
                      <a:pt x="186176" y="43297"/>
                    </a:lnTo>
                    <a:cubicBezTo>
                      <a:pt x="181846" y="38967"/>
                      <a:pt x="177516" y="38967"/>
                      <a:pt x="168857" y="34637"/>
                    </a:cubicBezTo>
                    <a:cubicBezTo>
                      <a:pt x="164527" y="34637"/>
                      <a:pt x="164527" y="34637"/>
                      <a:pt x="160198" y="30308"/>
                    </a:cubicBezTo>
                    <a:cubicBezTo>
                      <a:pt x="155868" y="30308"/>
                      <a:pt x="155868" y="30308"/>
                      <a:pt x="151538" y="25978"/>
                    </a:cubicBezTo>
                    <a:cubicBezTo>
                      <a:pt x="138549" y="21648"/>
                      <a:pt x="129890" y="17319"/>
                      <a:pt x="116901" y="17319"/>
                    </a:cubicBezTo>
                    <a:cubicBezTo>
                      <a:pt x="90923" y="8659"/>
                      <a:pt x="64945" y="4330"/>
                      <a:pt x="43297" y="0"/>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Shape 64">
                <a:extLst>
                  <a:ext uri="{FF2B5EF4-FFF2-40B4-BE49-F238E27FC236}">
                    <a16:creationId xmlns:a16="http://schemas.microsoft.com/office/drawing/2014/main" id="{48D6E653-7C97-4B65-A45E-7CEA23675763}"/>
                  </a:ext>
                </a:extLst>
              </p:cNvPr>
              <p:cNvSpPr/>
              <p:nvPr/>
            </p:nvSpPr>
            <p:spPr>
              <a:xfrm>
                <a:off x="16083031" y="3457661"/>
                <a:ext cx="86593" cy="17318"/>
              </a:xfrm>
              <a:custGeom>
                <a:avLst/>
                <a:gdLst>
                  <a:gd name="connsiteX0" fmla="*/ 0 w 86593"/>
                  <a:gd name="connsiteY0" fmla="*/ 0 h 17318"/>
                  <a:gd name="connsiteX1" fmla="*/ 0 w 86593"/>
                  <a:gd name="connsiteY1" fmla="*/ 0 h 17318"/>
                  <a:gd name="connsiteX2" fmla="*/ 12989 w 86593"/>
                  <a:gd name="connsiteY2" fmla="*/ 0 h 17318"/>
                  <a:gd name="connsiteX3" fmla="*/ 43297 w 86593"/>
                  <a:gd name="connsiteY3" fmla="*/ 4330 h 17318"/>
                  <a:gd name="connsiteX4" fmla="*/ 60615 w 86593"/>
                  <a:gd name="connsiteY4" fmla="*/ 8660 h 17318"/>
                  <a:gd name="connsiteX5" fmla="*/ 73604 w 86593"/>
                  <a:gd name="connsiteY5" fmla="*/ 12989 h 17318"/>
                  <a:gd name="connsiteX6" fmla="*/ 86593 w 86593"/>
                  <a:gd name="connsiteY6" fmla="*/ 17319 h 17318"/>
                  <a:gd name="connsiteX7" fmla="*/ 73604 w 86593"/>
                  <a:gd name="connsiteY7" fmla="*/ 17319 h 17318"/>
                  <a:gd name="connsiteX8" fmla="*/ 60615 w 86593"/>
                  <a:gd name="connsiteY8" fmla="*/ 17319 h 17318"/>
                  <a:gd name="connsiteX9" fmla="*/ 43297 w 86593"/>
                  <a:gd name="connsiteY9" fmla="*/ 17319 h 17318"/>
                  <a:gd name="connsiteX10" fmla="*/ 25978 w 86593"/>
                  <a:gd name="connsiteY10" fmla="*/ 12989 h 17318"/>
                  <a:gd name="connsiteX11" fmla="*/ 12989 w 86593"/>
                  <a:gd name="connsiteY11" fmla="*/ 8660 h 17318"/>
                  <a:gd name="connsiteX12" fmla="*/ 0 w 86593"/>
                  <a:gd name="connsiteY12" fmla="*/ 0 h 17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593" h="17318">
                    <a:moveTo>
                      <a:pt x="0" y="0"/>
                    </a:moveTo>
                    <a:cubicBezTo>
                      <a:pt x="0" y="0"/>
                      <a:pt x="0" y="0"/>
                      <a:pt x="0" y="0"/>
                    </a:cubicBezTo>
                    <a:cubicBezTo>
                      <a:pt x="4330" y="0"/>
                      <a:pt x="8659" y="0"/>
                      <a:pt x="12989" y="0"/>
                    </a:cubicBezTo>
                    <a:cubicBezTo>
                      <a:pt x="21648" y="0"/>
                      <a:pt x="30308" y="0"/>
                      <a:pt x="43297" y="4330"/>
                    </a:cubicBezTo>
                    <a:cubicBezTo>
                      <a:pt x="47626" y="4330"/>
                      <a:pt x="51956" y="4330"/>
                      <a:pt x="60615" y="8660"/>
                    </a:cubicBezTo>
                    <a:cubicBezTo>
                      <a:pt x="64945" y="8660"/>
                      <a:pt x="69275" y="8660"/>
                      <a:pt x="73604" y="12989"/>
                    </a:cubicBezTo>
                    <a:cubicBezTo>
                      <a:pt x="82264" y="12989"/>
                      <a:pt x="86593" y="17319"/>
                      <a:pt x="86593" y="17319"/>
                    </a:cubicBezTo>
                    <a:cubicBezTo>
                      <a:pt x="86593" y="17319"/>
                      <a:pt x="82264" y="17319"/>
                      <a:pt x="73604" y="17319"/>
                    </a:cubicBezTo>
                    <a:cubicBezTo>
                      <a:pt x="69275" y="17319"/>
                      <a:pt x="64945" y="17319"/>
                      <a:pt x="60615" y="17319"/>
                    </a:cubicBezTo>
                    <a:cubicBezTo>
                      <a:pt x="56286" y="17319"/>
                      <a:pt x="51956" y="17319"/>
                      <a:pt x="43297" y="17319"/>
                    </a:cubicBezTo>
                    <a:cubicBezTo>
                      <a:pt x="38967" y="17319"/>
                      <a:pt x="34637" y="17319"/>
                      <a:pt x="25978" y="12989"/>
                    </a:cubicBezTo>
                    <a:cubicBezTo>
                      <a:pt x="21648" y="12989"/>
                      <a:pt x="17319" y="8660"/>
                      <a:pt x="12989" y="8660"/>
                    </a:cubicBezTo>
                    <a:cubicBezTo>
                      <a:pt x="4330" y="4330"/>
                      <a:pt x="0" y="0"/>
                      <a:pt x="0" y="0"/>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Freeform: Shape 65">
                <a:extLst>
                  <a:ext uri="{FF2B5EF4-FFF2-40B4-BE49-F238E27FC236}">
                    <a16:creationId xmlns:a16="http://schemas.microsoft.com/office/drawing/2014/main" id="{9381213B-864B-4816-92EC-DE3E62B5D304}"/>
                  </a:ext>
                </a:extLst>
              </p:cNvPr>
              <p:cNvSpPr/>
              <p:nvPr/>
            </p:nvSpPr>
            <p:spPr>
              <a:xfrm>
                <a:off x="16992262" y="3375397"/>
                <a:ext cx="238131" cy="95252"/>
              </a:xfrm>
              <a:custGeom>
                <a:avLst/>
                <a:gdLst>
                  <a:gd name="connsiteX0" fmla="*/ 0 w 238131"/>
                  <a:gd name="connsiteY0" fmla="*/ 82264 h 95252"/>
                  <a:gd name="connsiteX1" fmla="*/ 21648 w 238131"/>
                  <a:gd name="connsiteY1" fmla="*/ 64945 h 95252"/>
                  <a:gd name="connsiteX2" fmla="*/ 47626 w 238131"/>
                  <a:gd name="connsiteY2" fmla="*/ 51956 h 95252"/>
                  <a:gd name="connsiteX3" fmla="*/ 60615 w 238131"/>
                  <a:gd name="connsiteY3" fmla="*/ 47627 h 95252"/>
                  <a:gd name="connsiteX4" fmla="*/ 73604 w 238131"/>
                  <a:gd name="connsiteY4" fmla="*/ 43297 h 95252"/>
                  <a:gd name="connsiteX5" fmla="*/ 99582 w 238131"/>
                  <a:gd name="connsiteY5" fmla="*/ 34637 h 95252"/>
                  <a:gd name="connsiteX6" fmla="*/ 112571 w 238131"/>
                  <a:gd name="connsiteY6" fmla="*/ 30308 h 95252"/>
                  <a:gd name="connsiteX7" fmla="*/ 125560 w 238131"/>
                  <a:gd name="connsiteY7" fmla="*/ 25978 h 95252"/>
                  <a:gd name="connsiteX8" fmla="*/ 151538 w 238131"/>
                  <a:gd name="connsiteY8" fmla="*/ 21648 h 95252"/>
                  <a:gd name="connsiteX9" fmla="*/ 164527 w 238131"/>
                  <a:gd name="connsiteY9" fmla="*/ 21648 h 95252"/>
                  <a:gd name="connsiteX10" fmla="*/ 177516 w 238131"/>
                  <a:gd name="connsiteY10" fmla="*/ 21648 h 95252"/>
                  <a:gd name="connsiteX11" fmla="*/ 203494 w 238131"/>
                  <a:gd name="connsiteY11" fmla="*/ 17319 h 95252"/>
                  <a:gd name="connsiteX12" fmla="*/ 238132 w 238131"/>
                  <a:gd name="connsiteY12" fmla="*/ 12989 h 95252"/>
                  <a:gd name="connsiteX13" fmla="*/ 207824 w 238131"/>
                  <a:gd name="connsiteY13" fmla="*/ 25978 h 95252"/>
                  <a:gd name="connsiteX14" fmla="*/ 164527 w 238131"/>
                  <a:gd name="connsiteY14" fmla="*/ 43297 h 95252"/>
                  <a:gd name="connsiteX15" fmla="*/ 142879 w 238131"/>
                  <a:gd name="connsiteY15" fmla="*/ 51956 h 95252"/>
                  <a:gd name="connsiteX16" fmla="*/ 121231 w 238131"/>
                  <a:gd name="connsiteY16" fmla="*/ 60615 h 95252"/>
                  <a:gd name="connsiteX17" fmla="*/ 77934 w 238131"/>
                  <a:gd name="connsiteY17" fmla="*/ 77934 h 95252"/>
                  <a:gd name="connsiteX18" fmla="*/ 56286 w 238131"/>
                  <a:gd name="connsiteY18" fmla="*/ 86593 h 95252"/>
                  <a:gd name="connsiteX19" fmla="*/ 47626 w 238131"/>
                  <a:gd name="connsiteY19" fmla="*/ 90923 h 95252"/>
                  <a:gd name="connsiteX20" fmla="*/ 38967 w 238131"/>
                  <a:gd name="connsiteY20" fmla="*/ 95253 h 95252"/>
                  <a:gd name="connsiteX21" fmla="*/ 34637 w 238131"/>
                  <a:gd name="connsiteY21" fmla="*/ 86593 h 95252"/>
                  <a:gd name="connsiteX22" fmla="*/ 73604 w 238131"/>
                  <a:gd name="connsiteY22" fmla="*/ 73605 h 95252"/>
                  <a:gd name="connsiteX23" fmla="*/ 112571 w 238131"/>
                  <a:gd name="connsiteY23" fmla="*/ 60615 h 95252"/>
                  <a:gd name="connsiteX24" fmla="*/ 134220 w 238131"/>
                  <a:gd name="connsiteY24" fmla="*/ 56286 h 95252"/>
                  <a:gd name="connsiteX25" fmla="*/ 155868 w 238131"/>
                  <a:gd name="connsiteY25" fmla="*/ 51956 h 95252"/>
                  <a:gd name="connsiteX26" fmla="*/ 177516 w 238131"/>
                  <a:gd name="connsiteY26" fmla="*/ 47627 h 95252"/>
                  <a:gd name="connsiteX27" fmla="*/ 199165 w 238131"/>
                  <a:gd name="connsiteY27" fmla="*/ 47627 h 95252"/>
                  <a:gd name="connsiteX28" fmla="*/ 177516 w 238131"/>
                  <a:gd name="connsiteY28" fmla="*/ 47627 h 95252"/>
                  <a:gd name="connsiteX29" fmla="*/ 155868 w 238131"/>
                  <a:gd name="connsiteY29" fmla="*/ 51956 h 95252"/>
                  <a:gd name="connsiteX30" fmla="*/ 134220 w 238131"/>
                  <a:gd name="connsiteY30" fmla="*/ 56286 h 95252"/>
                  <a:gd name="connsiteX31" fmla="*/ 112571 w 238131"/>
                  <a:gd name="connsiteY31" fmla="*/ 60615 h 95252"/>
                  <a:gd name="connsiteX32" fmla="*/ 73604 w 238131"/>
                  <a:gd name="connsiteY32" fmla="*/ 73605 h 95252"/>
                  <a:gd name="connsiteX33" fmla="*/ 34637 w 238131"/>
                  <a:gd name="connsiteY33" fmla="*/ 90923 h 95252"/>
                  <a:gd name="connsiteX34" fmla="*/ 30308 w 238131"/>
                  <a:gd name="connsiteY34" fmla="*/ 82264 h 95252"/>
                  <a:gd name="connsiteX35" fmla="*/ 38967 w 238131"/>
                  <a:gd name="connsiteY35" fmla="*/ 73605 h 95252"/>
                  <a:gd name="connsiteX36" fmla="*/ 47626 w 238131"/>
                  <a:gd name="connsiteY36" fmla="*/ 69275 h 95252"/>
                  <a:gd name="connsiteX37" fmla="*/ 69275 w 238131"/>
                  <a:gd name="connsiteY37" fmla="*/ 56286 h 95252"/>
                  <a:gd name="connsiteX38" fmla="*/ 112571 w 238131"/>
                  <a:gd name="connsiteY38" fmla="*/ 34637 h 95252"/>
                  <a:gd name="connsiteX39" fmla="*/ 134220 w 238131"/>
                  <a:gd name="connsiteY39" fmla="*/ 25978 h 95252"/>
                  <a:gd name="connsiteX40" fmla="*/ 155868 w 238131"/>
                  <a:gd name="connsiteY40" fmla="*/ 17319 h 95252"/>
                  <a:gd name="connsiteX41" fmla="*/ 199165 w 238131"/>
                  <a:gd name="connsiteY41" fmla="*/ 0 h 95252"/>
                  <a:gd name="connsiteX42" fmla="*/ 199165 w 238131"/>
                  <a:gd name="connsiteY42" fmla="*/ 8660 h 95252"/>
                  <a:gd name="connsiteX43" fmla="*/ 186176 w 238131"/>
                  <a:gd name="connsiteY43" fmla="*/ 30308 h 95252"/>
                  <a:gd name="connsiteX44" fmla="*/ 173187 w 238131"/>
                  <a:gd name="connsiteY44" fmla="*/ 30308 h 95252"/>
                  <a:gd name="connsiteX45" fmla="*/ 160198 w 238131"/>
                  <a:gd name="connsiteY45" fmla="*/ 30308 h 95252"/>
                  <a:gd name="connsiteX46" fmla="*/ 129890 w 238131"/>
                  <a:gd name="connsiteY46" fmla="*/ 34637 h 95252"/>
                  <a:gd name="connsiteX47" fmla="*/ 116901 w 238131"/>
                  <a:gd name="connsiteY47" fmla="*/ 38967 h 95252"/>
                  <a:gd name="connsiteX48" fmla="*/ 103912 w 238131"/>
                  <a:gd name="connsiteY48" fmla="*/ 43297 h 95252"/>
                  <a:gd name="connsiteX49" fmla="*/ 77934 w 238131"/>
                  <a:gd name="connsiteY49" fmla="*/ 51956 h 95252"/>
                  <a:gd name="connsiteX50" fmla="*/ 64945 w 238131"/>
                  <a:gd name="connsiteY50" fmla="*/ 56286 h 95252"/>
                  <a:gd name="connsiteX51" fmla="*/ 51956 w 238131"/>
                  <a:gd name="connsiteY51" fmla="*/ 60615 h 95252"/>
                  <a:gd name="connsiteX52" fmla="*/ 25978 w 238131"/>
                  <a:gd name="connsiteY52" fmla="*/ 73605 h 95252"/>
                  <a:gd name="connsiteX53" fmla="*/ 0 w 238131"/>
                  <a:gd name="connsiteY53" fmla="*/ 82264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8131" h="95252">
                    <a:moveTo>
                      <a:pt x="0" y="82264"/>
                    </a:moveTo>
                    <a:cubicBezTo>
                      <a:pt x="8659" y="77934"/>
                      <a:pt x="17319" y="73605"/>
                      <a:pt x="21648" y="64945"/>
                    </a:cubicBezTo>
                    <a:cubicBezTo>
                      <a:pt x="30308" y="60615"/>
                      <a:pt x="38967" y="56286"/>
                      <a:pt x="47626" y="51956"/>
                    </a:cubicBezTo>
                    <a:cubicBezTo>
                      <a:pt x="51956" y="51956"/>
                      <a:pt x="56286" y="47627"/>
                      <a:pt x="60615" y="47627"/>
                    </a:cubicBezTo>
                    <a:lnTo>
                      <a:pt x="73604" y="43297"/>
                    </a:lnTo>
                    <a:cubicBezTo>
                      <a:pt x="82264" y="38967"/>
                      <a:pt x="90923" y="38967"/>
                      <a:pt x="99582" y="34637"/>
                    </a:cubicBezTo>
                    <a:lnTo>
                      <a:pt x="112571" y="30308"/>
                    </a:lnTo>
                    <a:cubicBezTo>
                      <a:pt x="116901" y="30308"/>
                      <a:pt x="121231" y="30308"/>
                      <a:pt x="125560" y="25978"/>
                    </a:cubicBezTo>
                    <a:lnTo>
                      <a:pt x="151538" y="21648"/>
                    </a:lnTo>
                    <a:cubicBezTo>
                      <a:pt x="155868" y="21648"/>
                      <a:pt x="160198" y="21648"/>
                      <a:pt x="164527" y="21648"/>
                    </a:cubicBezTo>
                    <a:lnTo>
                      <a:pt x="177516" y="21648"/>
                    </a:lnTo>
                    <a:lnTo>
                      <a:pt x="203494" y="17319"/>
                    </a:lnTo>
                    <a:lnTo>
                      <a:pt x="238132" y="12989"/>
                    </a:lnTo>
                    <a:lnTo>
                      <a:pt x="207824" y="25978"/>
                    </a:lnTo>
                    <a:lnTo>
                      <a:pt x="164527" y="43297"/>
                    </a:lnTo>
                    <a:lnTo>
                      <a:pt x="142879" y="51956"/>
                    </a:lnTo>
                    <a:cubicBezTo>
                      <a:pt x="134220" y="56286"/>
                      <a:pt x="129890" y="56286"/>
                      <a:pt x="121231" y="60615"/>
                    </a:cubicBezTo>
                    <a:lnTo>
                      <a:pt x="77934" y="77934"/>
                    </a:lnTo>
                    <a:cubicBezTo>
                      <a:pt x="69275" y="82264"/>
                      <a:pt x="64945" y="86593"/>
                      <a:pt x="56286" y="86593"/>
                    </a:cubicBezTo>
                    <a:lnTo>
                      <a:pt x="47626" y="90923"/>
                    </a:lnTo>
                    <a:cubicBezTo>
                      <a:pt x="43297" y="90923"/>
                      <a:pt x="43297" y="95253"/>
                      <a:pt x="38967" y="95253"/>
                    </a:cubicBezTo>
                    <a:lnTo>
                      <a:pt x="34637" y="86593"/>
                    </a:lnTo>
                    <a:cubicBezTo>
                      <a:pt x="47626" y="82264"/>
                      <a:pt x="60615" y="77934"/>
                      <a:pt x="73604" y="73605"/>
                    </a:cubicBezTo>
                    <a:cubicBezTo>
                      <a:pt x="86593" y="69275"/>
                      <a:pt x="99582" y="64945"/>
                      <a:pt x="112571" y="60615"/>
                    </a:cubicBezTo>
                    <a:cubicBezTo>
                      <a:pt x="121231" y="60615"/>
                      <a:pt x="125560" y="56286"/>
                      <a:pt x="134220" y="56286"/>
                    </a:cubicBezTo>
                    <a:cubicBezTo>
                      <a:pt x="142879" y="56286"/>
                      <a:pt x="147209" y="51956"/>
                      <a:pt x="155868" y="51956"/>
                    </a:cubicBezTo>
                    <a:cubicBezTo>
                      <a:pt x="164527" y="51956"/>
                      <a:pt x="168857" y="47627"/>
                      <a:pt x="177516" y="47627"/>
                    </a:cubicBezTo>
                    <a:lnTo>
                      <a:pt x="199165" y="47627"/>
                    </a:lnTo>
                    <a:lnTo>
                      <a:pt x="177516" y="47627"/>
                    </a:lnTo>
                    <a:cubicBezTo>
                      <a:pt x="168857" y="47627"/>
                      <a:pt x="164527" y="51956"/>
                      <a:pt x="155868" y="51956"/>
                    </a:cubicBezTo>
                    <a:cubicBezTo>
                      <a:pt x="147209" y="51956"/>
                      <a:pt x="142879" y="56286"/>
                      <a:pt x="134220" y="56286"/>
                    </a:cubicBezTo>
                    <a:cubicBezTo>
                      <a:pt x="125560" y="56286"/>
                      <a:pt x="121231" y="60615"/>
                      <a:pt x="112571" y="60615"/>
                    </a:cubicBezTo>
                    <a:cubicBezTo>
                      <a:pt x="99582" y="64945"/>
                      <a:pt x="86593" y="69275"/>
                      <a:pt x="73604" y="73605"/>
                    </a:cubicBezTo>
                    <a:cubicBezTo>
                      <a:pt x="60615" y="77934"/>
                      <a:pt x="47626" y="82264"/>
                      <a:pt x="34637" y="90923"/>
                    </a:cubicBezTo>
                    <a:lnTo>
                      <a:pt x="30308" y="82264"/>
                    </a:lnTo>
                    <a:cubicBezTo>
                      <a:pt x="34637" y="77934"/>
                      <a:pt x="38967" y="77934"/>
                      <a:pt x="38967" y="73605"/>
                    </a:cubicBezTo>
                    <a:lnTo>
                      <a:pt x="47626" y="69275"/>
                    </a:lnTo>
                    <a:cubicBezTo>
                      <a:pt x="56286" y="64945"/>
                      <a:pt x="60615" y="60615"/>
                      <a:pt x="69275" y="56286"/>
                    </a:cubicBezTo>
                    <a:lnTo>
                      <a:pt x="112571" y="34637"/>
                    </a:lnTo>
                    <a:cubicBezTo>
                      <a:pt x="121231" y="30308"/>
                      <a:pt x="125560" y="30308"/>
                      <a:pt x="134220" y="25978"/>
                    </a:cubicBezTo>
                    <a:lnTo>
                      <a:pt x="155868" y="17319"/>
                    </a:lnTo>
                    <a:lnTo>
                      <a:pt x="199165" y="0"/>
                    </a:lnTo>
                    <a:lnTo>
                      <a:pt x="199165" y="8660"/>
                    </a:lnTo>
                    <a:lnTo>
                      <a:pt x="186176" y="30308"/>
                    </a:lnTo>
                    <a:lnTo>
                      <a:pt x="173187" y="30308"/>
                    </a:lnTo>
                    <a:cubicBezTo>
                      <a:pt x="168857" y="30308"/>
                      <a:pt x="164527" y="30308"/>
                      <a:pt x="160198" y="30308"/>
                    </a:cubicBezTo>
                    <a:lnTo>
                      <a:pt x="129890" y="34637"/>
                    </a:lnTo>
                    <a:cubicBezTo>
                      <a:pt x="125560" y="34637"/>
                      <a:pt x="121231" y="34637"/>
                      <a:pt x="116901" y="38967"/>
                    </a:cubicBezTo>
                    <a:lnTo>
                      <a:pt x="103912" y="43297"/>
                    </a:lnTo>
                    <a:cubicBezTo>
                      <a:pt x="95253" y="47627"/>
                      <a:pt x="86593" y="47627"/>
                      <a:pt x="77934" y="51956"/>
                    </a:cubicBezTo>
                    <a:lnTo>
                      <a:pt x="64945" y="56286"/>
                    </a:lnTo>
                    <a:cubicBezTo>
                      <a:pt x="60615" y="56286"/>
                      <a:pt x="56286" y="60615"/>
                      <a:pt x="51956" y="60615"/>
                    </a:cubicBezTo>
                    <a:cubicBezTo>
                      <a:pt x="43297" y="64945"/>
                      <a:pt x="34637" y="69275"/>
                      <a:pt x="25978" y="73605"/>
                    </a:cubicBezTo>
                    <a:cubicBezTo>
                      <a:pt x="17319" y="73605"/>
                      <a:pt x="8659" y="77934"/>
                      <a:pt x="0" y="82264"/>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7" name="Freeform: Shape 66">
                <a:extLst>
                  <a:ext uri="{FF2B5EF4-FFF2-40B4-BE49-F238E27FC236}">
                    <a16:creationId xmlns:a16="http://schemas.microsoft.com/office/drawing/2014/main" id="{865BFA58-86EB-47DF-A2E6-F9FE318DFE01}"/>
                  </a:ext>
                </a:extLst>
              </p:cNvPr>
              <p:cNvSpPr/>
              <p:nvPr/>
            </p:nvSpPr>
            <p:spPr>
              <a:xfrm>
                <a:off x="17044218" y="3440342"/>
                <a:ext cx="190505" cy="77934"/>
              </a:xfrm>
              <a:custGeom>
                <a:avLst/>
                <a:gdLst>
                  <a:gd name="connsiteX0" fmla="*/ 0 w 190505"/>
                  <a:gd name="connsiteY0" fmla="*/ 64945 h 77934"/>
                  <a:gd name="connsiteX1" fmla="*/ 38967 w 190505"/>
                  <a:gd name="connsiteY1" fmla="*/ 43297 h 77934"/>
                  <a:gd name="connsiteX2" fmla="*/ 60615 w 190505"/>
                  <a:gd name="connsiteY2" fmla="*/ 34637 h 77934"/>
                  <a:gd name="connsiteX3" fmla="*/ 82264 w 190505"/>
                  <a:gd name="connsiteY3" fmla="*/ 25978 h 77934"/>
                  <a:gd name="connsiteX4" fmla="*/ 103912 w 190505"/>
                  <a:gd name="connsiteY4" fmla="*/ 17319 h 77934"/>
                  <a:gd name="connsiteX5" fmla="*/ 125560 w 190505"/>
                  <a:gd name="connsiteY5" fmla="*/ 12989 h 77934"/>
                  <a:gd name="connsiteX6" fmla="*/ 134220 w 190505"/>
                  <a:gd name="connsiteY6" fmla="*/ 8660 h 77934"/>
                  <a:gd name="connsiteX7" fmla="*/ 142879 w 190505"/>
                  <a:gd name="connsiteY7" fmla="*/ 8660 h 77934"/>
                  <a:gd name="connsiteX8" fmla="*/ 164527 w 190505"/>
                  <a:gd name="connsiteY8" fmla="*/ 4330 h 77934"/>
                  <a:gd name="connsiteX9" fmla="*/ 190505 w 190505"/>
                  <a:gd name="connsiteY9" fmla="*/ 0 h 77934"/>
                  <a:gd name="connsiteX10" fmla="*/ 164527 w 190505"/>
                  <a:gd name="connsiteY10" fmla="*/ 12989 h 77934"/>
                  <a:gd name="connsiteX11" fmla="*/ 134220 w 190505"/>
                  <a:gd name="connsiteY11" fmla="*/ 25978 h 77934"/>
                  <a:gd name="connsiteX12" fmla="*/ 103912 w 190505"/>
                  <a:gd name="connsiteY12" fmla="*/ 38967 h 77934"/>
                  <a:gd name="connsiteX13" fmla="*/ 77934 w 190505"/>
                  <a:gd name="connsiteY13" fmla="*/ 56286 h 77934"/>
                  <a:gd name="connsiteX14" fmla="*/ 64945 w 190505"/>
                  <a:gd name="connsiteY14" fmla="*/ 64945 h 77934"/>
                  <a:gd name="connsiteX15" fmla="*/ 51956 w 190505"/>
                  <a:gd name="connsiteY15" fmla="*/ 73605 h 77934"/>
                  <a:gd name="connsiteX16" fmla="*/ 47626 w 190505"/>
                  <a:gd name="connsiteY16" fmla="*/ 69275 h 77934"/>
                  <a:gd name="connsiteX17" fmla="*/ 77934 w 190505"/>
                  <a:gd name="connsiteY17" fmla="*/ 60615 h 77934"/>
                  <a:gd name="connsiteX18" fmla="*/ 108242 w 190505"/>
                  <a:gd name="connsiteY18" fmla="*/ 51956 h 77934"/>
                  <a:gd name="connsiteX19" fmla="*/ 82264 w 190505"/>
                  <a:gd name="connsiteY19" fmla="*/ 60615 h 77934"/>
                  <a:gd name="connsiteX20" fmla="*/ 56286 w 190505"/>
                  <a:gd name="connsiteY20" fmla="*/ 73605 h 77934"/>
                  <a:gd name="connsiteX21" fmla="*/ 43297 w 190505"/>
                  <a:gd name="connsiteY21" fmla="*/ 77934 h 77934"/>
                  <a:gd name="connsiteX22" fmla="*/ 51956 w 190505"/>
                  <a:gd name="connsiteY22" fmla="*/ 69275 h 77934"/>
                  <a:gd name="connsiteX23" fmla="*/ 64945 w 190505"/>
                  <a:gd name="connsiteY23" fmla="*/ 60615 h 77934"/>
                  <a:gd name="connsiteX24" fmla="*/ 77934 w 190505"/>
                  <a:gd name="connsiteY24" fmla="*/ 51956 h 77934"/>
                  <a:gd name="connsiteX25" fmla="*/ 103912 w 190505"/>
                  <a:gd name="connsiteY25" fmla="*/ 34637 h 77934"/>
                  <a:gd name="connsiteX26" fmla="*/ 134220 w 190505"/>
                  <a:gd name="connsiteY26" fmla="*/ 17319 h 77934"/>
                  <a:gd name="connsiteX27" fmla="*/ 164527 w 190505"/>
                  <a:gd name="connsiteY27" fmla="*/ 4330 h 77934"/>
                  <a:gd name="connsiteX28" fmla="*/ 168857 w 190505"/>
                  <a:gd name="connsiteY28" fmla="*/ 12989 h 77934"/>
                  <a:gd name="connsiteX29" fmla="*/ 147209 w 190505"/>
                  <a:gd name="connsiteY29" fmla="*/ 17319 h 77934"/>
                  <a:gd name="connsiteX30" fmla="*/ 138549 w 190505"/>
                  <a:gd name="connsiteY30" fmla="*/ 17319 h 77934"/>
                  <a:gd name="connsiteX31" fmla="*/ 129890 w 190505"/>
                  <a:gd name="connsiteY31" fmla="*/ 21648 h 77934"/>
                  <a:gd name="connsiteX32" fmla="*/ 108242 w 190505"/>
                  <a:gd name="connsiteY32" fmla="*/ 25978 h 77934"/>
                  <a:gd name="connsiteX33" fmla="*/ 86593 w 190505"/>
                  <a:gd name="connsiteY33" fmla="*/ 30308 h 77934"/>
                  <a:gd name="connsiteX34" fmla="*/ 64945 w 190505"/>
                  <a:gd name="connsiteY34" fmla="*/ 38967 h 77934"/>
                  <a:gd name="connsiteX35" fmla="*/ 43297 w 190505"/>
                  <a:gd name="connsiteY35" fmla="*/ 47627 h 77934"/>
                  <a:gd name="connsiteX36" fmla="*/ 0 w 190505"/>
                  <a:gd name="connsiteY36" fmla="*/ 64945 h 7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0505" h="77934">
                    <a:moveTo>
                      <a:pt x="0" y="64945"/>
                    </a:moveTo>
                    <a:cubicBezTo>
                      <a:pt x="12989" y="56286"/>
                      <a:pt x="25978" y="51956"/>
                      <a:pt x="38967" y="43297"/>
                    </a:cubicBezTo>
                    <a:cubicBezTo>
                      <a:pt x="47626" y="38967"/>
                      <a:pt x="51956" y="38967"/>
                      <a:pt x="60615" y="34637"/>
                    </a:cubicBezTo>
                    <a:cubicBezTo>
                      <a:pt x="69275" y="30308"/>
                      <a:pt x="73604" y="30308"/>
                      <a:pt x="82264" y="25978"/>
                    </a:cubicBezTo>
                    <a:lnTo>
                      <a:pt x="103912" y="17319"/>
                    </a:lnTo>
                    <a:cubicBezTo>
                      <a:pt x="112571" y="12989"/>
                      <a:pt x="116901" y="12989"/>
                      <a:pt x="125560" y="12989"/>
                    </a:cubicBezTo>
                    <a:lnTo>
                      <a:pt x="134220" y="8660"/>
                    </a:lnTo>
                    <a:cubicBezTo>
                      <a:pt x="138549" y="8660"/>
                      <a:pt x="142879" y="8660"/>
                      <a:pt x="142879" y="8660"/>
                    </a:cubicBezTo>
                    <a:lnTo>
                      <a:pt x="164527" y="4330"/>
                    </a:lnTo>
                    <a:lnTo>
                      <a:pt x="190505" y="0"/>
                    </a:lnTo>
                    <a:lnTo>
                      <a:pt x="164527" y="12989"/>
                    </a:lnTo>
                    <a:cubicBezTo>
                      <a:pt x="155868" y="17319"/>
                      <a:pt x="147209" y="21648"/>
                      <a:pt x="134220" y="25978"/>
                    </a:cubicBezTo>
                    <a:cubicBezTo>
                      <a:pt x="125560" y="30308"/>
                      <a:pt x="112571" y="34637"/>
                      <a:pt x="103912" y="38967"/>
                    </a:cubicBezTo>
                    <a:cubicBezTo>
                      <a:pt x="95253" y="43297"/>
                      <a:pt x="86593" y="51956"/>
                      <a:pt x="77934" y="56286"/>
                    </a:cubicBezTo>
                    <a:cubicBezTo>
                      <a:pt x="73604" y="60615"/>
                      <a:pt x="69275" y="60615"/>
                      <a:pt x="64945" y="64945"/>
                    </a:cubicBezTo>
                    <a:cubicBezTo>
                      <a:pt x="60615" y="69275"/>
                      <a:pt x="56286" y="69275"/>
                      <a:pt x="51956" y="73605"/>
                    </a:cubicBezTo>
                    <a:lnTo>
                      <a:pt x="47626" y="69275"/>
                    </a:lnTo>
                    <a:cubicBezTo>
                      <a:pt x="56286" y="64945"/>
                      <a:pt x="64945" y="60615"/>
                      <a:pt x="77934" y="60615"/>
                    </a:cubicBezTo>
                    <a:cubicBezTo>
                      <a:pt x="86593" y="56286"/>
                      <a:pt x="95253" y="56286"/>
                      <a:pt x="108242" y="51956"/>
                    </a:cubicBezTo>
                    <a:cubicBezTo>
                      <a:pt x="99582" y="56286"/>
                      <a:pt x="90923" y="60615"/>
                      <a:pt x="82264" y="60615"/>
                    </a:cubicBezTo>
                    <a:cubicBezTo>
                      <a:pt x="73604" y="64945"/>
                      <a:pt x="64945" y="69275"/>
                      <a:pt x="56286" y="73605"/>
                    </a:cubicBezTo>
                    <a:lnTo>
                      <a:pt x="43297" y="77934"/>
                    </a:lnTo>
                    <a:lnTo>
                      <a:pt x="51956" y="69275"/>
                    </a:lnTo>
                    <a:cubicBezTo>
                      <a:pt x="56286" y="64945"/>
                      <a:pt x="60615" y="60615"/>
                      <a:pt x="64945" y="60615"/>
                    </a:cubicBezTo>
                    <a:cubicBezTo>
                      <a:pt x="69275" y="56286"/>
                      <a:pt x="73604" y="51956"/>
                      <a:pt x="77934" y="51956"/>
                    </a:cubicBezTo>
                    <a:cubicBezTo>
                      <a:pt x="86593" y="47627"/>
                      <a:pt x="95253" y="38967"/>
                      <a:pt x="103912" y="34637"/>
                    </a:cubicBezTo>
                    <a:cubicBezTo>
                      <a:pt x="112571" y="30308"/>
                      <a:pt x="121231" y="25978"/>
                      <a:pt x="134220" y="17319"/>
                    </a:cubicBezTo>
                    <a:cubicBezTo>
                      <a:pt x="142879" y="12989"/>
                      <a:pt x="151538" y="8660"/>
                      <a:pt x="164527" y="4330"/>
                    </a:cubicBezTo>
                    <a:lnTo>
                      <a:pt x="168857" y="12989"/>
                    </a:lnTo>
                    <a:lnTo>
                      <a:pt x="147209" y="17319"/>
                    </a:lnTo>
                    <a:cubicBezTo>
                      <a:pt x="142879" y="17319"/>
                      <a:pt x="138549" y="17319"/>
                      <a:pt x="138549" y="17319"/>
                    </a:cubicBezTo>
                    <a:lnTo>
                      <a:pt x="129890" y="21648"/>
                    </a:lnTo>
                    <a:cubicBezTo>
                      <a:pt x="121231" y="21648"/>
                      <a:pt x="116901" y="25978"/>
                      <a:pt x="108242" y="25978"/>
                    </a:cubicBezTo>
                    <a:lnTo>
                      <a:pt x="86593" y="30308"/>
                    </a:lnTo>
                    <a:cubicBezTo>
                      <a:pt x="77934" y="30308"/>
                      <a:pt x="73604" y="34637"/>
                      <a:pt x="64945" y="38967"/>
                    </a:cubicBezTo>
                    <a:cubicBezTo>
                      <a:pt x="56286" y="38967"/>
                      <a:pt x="51956" y="43297"/>
                      <a:pt x="43297" y="47627"/>
                    </a:cubicBezTo>
                    <a:cubicBezTo>
                      <a:pt x="25978" y="51956"/>
                      <a:pt x="12989" y="56286"/>
                      <a:pt x="0" y="64945"/>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Shape 67">
                <a:extLst>
                  <a:ext uri="{FF2B5EF4-FFF2-40B4-BE49-F238E27FC236}">
                    <a16:creationId xmlns:a16="http://schemas.microsoft.com/office/drawing/2014/main" id="{5C462FBA-EE1E-43D7-AC84-687BE8FDD71E}"/>
                  </a:ext>
                </a:extLst>
              </p:cNvPr>
              <p:cNvSpPr/>
              <p:nvPr/>
            </p:nvSpPr>
            <p:spPr>
              <a:xfrm>
                <a:off x="17143800" y="3557243"/>
                <a:ext cx="108241" cy="21648"/>
              </a:xfrm>
              <a:custGeom>
                <a:avLst/>
                <a:gdLst>
                  <a:gd name="connsiteX0" fmla="*/ 0 w 108241"/>
                  <a:gd name="connsiteY0" fmla="*/ 21648 h 21648"/>
                  <a:gd name="connsiteX1" fmla="*/ 17319 w 108241"/>
                  <a:gd name="connsiteY1" fmla="*/ 12989 h 21648"/>
                  <a:gd name="connsiteX2" fmla="*/ 25978 w 108241"/>
                  <a:gd name="connsiteY2" fmla="*/ 8659 h 21648"/>
                  <a:gd name="connsiteX3" fmla="*/ 34637 w 108241"/>
                  <a:gd name="connsiteY3" fmla="*/ 4330 h 21648"/>
                  <a:gd name="connsiteX4" fmla="*/ 56286 w 108241"/>
                  <a:gd name="connsiteY4" fmla="*/ 0 h 21648"/>
                  <a:gd name="connsiteX5" fmla="*/ 64945 w 108241"/>
                  <a:gd name="connsiteY5" fmla="*/ 0 h 21648"/>
                  <a:gd name="connsiteX6" fmla="*/ 73604 w 108241"/>
                  <a:gd name="connsiteY6" fmla="*/ 0 h 21648"/>
                  <a:gd name="connsiteX7" fmla="*/ 90923 w 108241"/>
                  <a:gd name="connsiteY7" fmla="*/ 0 h 21648"/>
                  <a:gd name="connsiteX8" fmla="*/ 108242 w 108241"/>
                  <a:gd name="connsiteY8" fmla="*/ 4330 h 21648"/>
                  <a:gd name="connsiteX9" fmla="*/ 90923 w 108241"/>
                  <a:gd name="connsiteY9" fmla="*/ 4330 h 21648"/>
                  <a:gd name="connsiteX10" fmla="*/ 73604 w 108241"/>
                  <a:gd name="connsiteY10" fmla="*/ 4330 h 21648"/>
                  <a:gd name="connsiteX11" fmla="*/ 51956 w 108241"/>
                  <a:gd name="connsiteY11" fmla="*/ 8659 h 21648"/>
                  <a:gd name="connsiteX12" fmla="*/ 30308 w 108241"/>
                  <a:gd name="connsiteY12" fmla="*/ 12989 h 21648"/>
                  <a:gd name="connsiteX13" fmla="*/ 21648 w 108241"/>
                  <a:gd name="connsiteY13" fmla="*/ 12989 h 21648"/>
                  <a:gd name="connsiteX14" fmla="*/ 12989 w 108241"/>
                  <a:gd name="connsiteY14" fmla="*/ 12989 h 21648"/>
                  <a:gd name="connsiteX15" fmla="*/ 0 w 108241"/>
                  <a:gd name="connsiteY15" fmla="*/ 17319 h 21648"/>
                  <a:gd name="connsiteX16" fmla="*/ 0 w 108241"/>
                  <a:gd name="connsiteY16" fmla="*/ 21648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241" h="21648">
                    <a:moveTo>
                      <a:pt x="0" y="21648"/>
                    </a:moveTo>
                    <a:cubicBezTo>
                      <a:pt x="0" y="21648"/>
                      <a:pt x="4330" y="17319"/>
                      <a:pt x="17319" y="12989"/>
                    </a:cubicBezTo>
                    <a:cubicBezTo>
                      <a:pt x="21648" y="12989"/>
                      <a:pt x="21648" y="8659"/>
                      <a:pt x="25978" y="8659"/>
                    </a:cubicBezTo>
                    <a:cubicBezTo>
                      <a:pt x="30308" y="8659"/>
                      <a:pt x="30308" y="4330"/>
                      <a:pt x="34637" y="4330"/>
                    </a:cubicBezTo>
                    <a:cubicBezTo>
                      <a:pt x="38967" y="4330"/>
                      <a:pt x="47626" y="0"/>
                      <a:pt x="56286" y="0"/>
                    </a:cubicBezTo>
                    <a:cubicBezTo>
                      <a:pt x="60615" y="0"/>
                      <a:pt x="64945" y="0"/>
                      <a:pt x="64945" y="0"/>
                    </a:cubicBezTo>
                    <a:cubicBezTo>
                      <a:pt x="69275" y="0"/>
                      <a:pt x="73604" y="0"/>
                      <a:pt x="73604" y="0"/>
                    </a:cubicBezTo>
                    <a:cubicBezTo>
                      <a:pt x="82264" y="0"/>
                      <a:pt x="86593" y="0"/>
                      <a:pt x="90923" y="0"/>
                    </a:cubicBezTo>
                    <a:cubicBezTo>
                      <a:pt x="99582" y="0"/>
                      <a:pt x="108242" y="4330"/>
                      <a:pt x="108242" y="4330"/>
                    </a:cubicBezTo>
                    <a:cubicBezTo>
                      <a:pt x="108242" y="4330"/>
                      <a:pt x="99582" y="4330"/>
                      <a:pt x="90923" y="4330"/>
                    </a:cubicBezTo>
                    <a:cubicBezTo>
                      <a:pt x="86593" y="4330"/>
                      <a:pt x="77934" y="4330"/>
                      <a:pt x="73604" y="4330"/>
                    </a:cubicBezTo>
                    <a:cubicBezTo>
                      <a:pt x="69275" y="4330"/>
                      <a:pt x="60615" y="4330"/>
                      <a:pt x="51956" y="8659"/>
                    </a:cubicBezTo>
                    <a:cubicBezTo>
                      <a:pt x="43297" y="8659"/>
                      <a:pt x="38967" y="12989"/>
                      <a:pt x="30308" y="12989"/>
                    </a:cubicBezTo>
                    <a:cubicBezTo>
                      <a:pt x="25978" y="12989"/>
                      <a:pt x="25978" y="12989"/>
                      <a:pt x="21648" y="12989"/>
                    </a:cubicBezTo>
                    <a:cubicBezTo>
                      <a:pt x="17319" y="12989"/>
                      <a:pt x="17319" y="12989"/>
                      <a:pt x="12989" y="12989"/>
                    </a:cubicBezTo>
                    <a:cubicBezTo>
                      <a:pt x="8659" y="12989"/>
                      <a:pt x="4330" y="12989"/>
                      <a:pt x="0" y="17319"/>
                    </a:cubicBezTo>
                    <a:cubicBezTo>
                      <a:pt x="0" y="17319"/>
                      <a:pt x="0" y="21648"/>
                      <a:pt x="0" y="21648"/>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9" name="Freeform: Shape 68">
                <a:extLst>
                  <a:ext uri="{FF2B5EF4-FFF2-40B4-BE49-F238E27FC236}">
                    <a16:creationId xmlns:a16="http://schemas.microsoft.com/office/drawing/2014/main" id="{AFD97F6F-71F3-467B-B744-B31E51228892}"/>
                  </a:ext>
                </a:extLst>
              </p:cNvPr>
              <p:cNvSpPr/>
              <p:nvPr/>
            </p:nvSpPr>
            <p:spPr>
              <a:xfrm>
                <a:off x="17139471" y="3583221"/>
                <a:ext cx="77934" cy="43296"/>
              </a:xfrm>
              <a:custGeom>
                <a:avLst/>
                <a:gdLst>
                  <a:gd name="connsiteX0" fmla="*/ 64945 w 77934"/>
                  <a:gd name="connsiteY0" fmla="*/ 0 h 43296"/>
                  <a:gd name="connsiteX1" fmla="*/ 51956 w 77934"/>
                  <a:gd name="connsiteY1" fmla="*/ 8659 h 43296"/>
                  <a:gd name="connsiteX2" fmla="*/ 38967 w 77934"/>
                  <a:gd name="connsiteY2" fmla="*/ 17319 h 43296"/>
                  <a:gd name="connsiteX3" fmla="*/ 25978 w 77934"/>
                  <a:gd name="connsiteY3" fmla="*/ 25978 h 43296"/>
                  <a:gd name="connsiteX4" fmla="*/ 21648 w 77934"/>
                  <a:gd name="connsiteY4" fmla="*/ 30308 h 43296"/>
                  <a:gd name="connsiteX5" fmla="*/ 17319 w 77934"/>
                  <a:gd name="connsiteY5" fmla="*/ 34637 h 43296"/>
                  <a:gd name="connsiteX6" fmla="*/ 12989 w 77934"/>
                  <a:gd name="connsiteY6" fmla="*/ 38967 h 43296"/>
                  <a:gd name="connsiteX7" fmla="*/ 8659 w 77934"/>
                  <a:gd name="connsiteY7" fmla="*/ 30308 h 43296"/>
                  <a:gd name="connsiteX8" fmla="*/ 25978 w 77934"/>
                  <a:gd name="connsiteY8" fmla="*/ 25978 h 43296"/>
                  <a:gd name="connsiteX9" fmla="*/ 43297 w 77934"/>
                  <a:gd name="connsiteY9" fmla="*/ 21648 h 43296"/>
                  <a:gd name="connsiteX10" fmla="*/ 60615 w 77934"/>
                  <a:gd name="connsiteY10" fmla="*/ 21648 h 43296"/>
                  <a:gd name="connsiteX11" fmla="*/ 69275 w 77934"/>
                  <a:gd name="connsiteY11" fmla="*/ 21648 h 43296"/>
                  <a:gd name="connsiteX12" fmla="*/ 77934 w 77934"/>
                  <a:gd name="connsiteY12" fmla="*/ 21648 h 43296"/>
                  <a:gd name="connsiteX13" fmla="*/ 69275 w 77934"/>
                  <a:gd name="connsiteY13" fmla="*/ 21648 h 43296"/>
                  <a:gd name="connsiteX14" fmla="*/ 60615 w 77934"/>
                  <a:gd name="connsiteY14" fmla="*/ 21648 h 43296"/>
                  <a:gd name="connsiteX15" fmla="*/ 47626 w 77934"/>
                  <a:gd name="connsiteY15" fmla="*/ 25978 h 43296"/>
                  <a:gd name="connsiteX16" fmla="*/ 38967 w 77934"/>
                  <a:gd name="connsiteY16" fmla="*/ 30308 h 43296"/>
                  <a:gd name="connsiteX17" fmla="*/ 30308 w 77934"/>
                  <a:gd name="connsiteY17" fmla="*/ 34637 h 43296"/>
                  <a:gd name="connsiteX18" fmla="*/ 17319 w 77934"/>
                  <a:gd name="connsiteY18" fmla="*/ 38967 h 43296"/>
                  <a:gd name="connsiteX19" fmla="*/ 0 w 77934"/>
                  <a:gd name="connsiteY19" fmla="*/ 43297 h 43296"/>
                  <a:gd name="connsiteX20" fmla="*/ 12989 w 77934"/>
                  <a:gd name="connsiteY20" fmla="*/ 30308 h 43296"/>
                  <a:gd name="connsiteX21" fmla="*/ 17319 w 77934"/>
                  <a:gd name="connsiteY21" fmla="*/ 25978 h 43296"/>
                  <a:gd name="connsiteX22" fmla="*/ 21648 w 77934"/>
                  <a:gd name="connsiteY22" fmla="*/ 21648 h 43296"/>
                  <a:gd name="connsiteX23" fmla="*/ 30308 w 77934"/>
                  <a:gd name="connsiteY23" fmla="*/ 17319 h 43296"/>
                  <a:gd name="connsiteX24" fmla="*/ 47626 w 77934"/>
                  <a:gd name="connsiteY24" fmla="*/ 8659 h 43296"/>
                  <a:gd name="connsiteX25" fmla="*/ 64945 w 77934"/>
                  <a:gd name="connsiteY25" fmla="*/ 0 h 43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934" h="43296">
                    <a:moveTo>
                      <a:pt x="64945" y="0"/>
                    </a:moveTo>
                    <a:cubicBezTo>
                      <a:pt x="60615" y="4330"/>
                      <a:pt x="56286" y="4330"/>
                      <a:pt x="51956" y="8659"/>
                    </a:cubicBezTo>
                    <a:cubicBezTo>
                      <a:pt x="47626" y="12989"/>
                      <a:pt x="43297" y="12989"/>
                      <a:pt x="38967" y="17319"/>
                    </a:cubicBezTo>
                    <a:cubicBezTo>
                      <a:pt x="34637" y="21648"/>
                      <a:pt x="30308" y="21648"/>
                      <a:pt x="25978" y="25978"/>
                    </a:cubicBezTo>
                    <a:lnTo>
                      <a:pt x="21648" y="30308"/>
                    </a:lnTo>
                    <a:cubicBezTo>
                      <a:pt x="21648" y="30308"/>
                      <a:pt x="21648" y="30308"/>
                      <a:pt x="17319" y="34637"/>
                    </a:cubicBezTo>
                    <a:cubicBezTo>
                      <a:pt x="17319" y="34637"/>
                      <a:pt x="17319" y="34637"/>
                      <a:pt x="12989" y="38967"/>
                    </a:cubicBezTo>
                    <a:lnTo>
                      <a:pt x="8659" y="30308"/>
                    </a:lnTo>
                    <a:cubicBezTo>
                      <a:pt x="12989" y="30308"/>
                      <a:pt x="17319" y="25978"/>
                      <a:pt x="25978" y="25978"/>
                    </a:cubicBezTo>
                    <a:cubicBezTo>
                      <a:pt x="30308" y="25978"/>
                      <a:pt x="34637" y="21648"/>
                      <a:pt x="43297" y="21648"/>
                    </a:cubicBezTo>
                    <a:cubicBezTo>
                      <a:pt x="47626" y="21648"/>
                      <a:pt x="51956" y="21648"/>
                      <a:pt x="60615" y="21648"/>
                    </a:cubicBezTo>
                    <a:cubicBezTo>
                      <a:pt x="64945" y="21648"/>
                      <a:pt x="64945" y="21648"/>
                      <a:pt x="69275" y="21648"/>
                    </a:cubicBezTo>
                    <a:cubicBezTo>
                      <a:pt x="73604" y="21648"/>
                      <a:pt x="73604" y="21648"/>
                      <a:pt x="77934" y="21648"/>
                    </a:cubicBezTo>
                    <a:cubicBezTo>
                      <a:pt x="73604" y="21648"/>
                      <a:pt x="73604" y="21648"/>
                      <a:pt x="69275" y="21648"/>
                    </a:cubicBezTo>
                    <a:cubicBezTo>
                      <a:pt x="64945" y="21648"/>
                      <a:pt x="64945" y="21648"/>
                      <a:pt x="60615" y="21648"/>
                    </a:cubicBezTo>
                    <a:cubicBezTo>
                      <a:pt x="56286" y="21648"/>
                      <a:pt x="51956" y="25978"/>
                      <a:pt x="47626" y="25978"/>
                    </a:cubicBezTo>
                    <a:cubicBezTo>
                      <a:pt x="43297" y="25978"/>
                      <a:pt x="43297" y="25978"/>
                      <a:pt x="38967" y="30308"/>
                    </a:cubicBezTo>
                    <a:lnTo>
                      <a:pt x="30308" y="34637"/>
                    </a:lnTo>
                    <a:cubicBezTo>
                      <a:pt x="25978" y="34637"/>
                      <a:pt x="21648" y="38967"/>
                      <a:pt x="17319" y="38967"/>
                    </a:cubicBezTo>
                    <a:lnTo>
                      <a:pt x="0" y="43297"/>
                    </a:lnTo>
                    <a:lnTo>
                      <a:pt x="12989" y="30308"/>
                    </a:lnTo>
                    <a:cubicBezTo>
                      <a:pt x="12989" y="30308"/>
                      <a:pt x="17319" y="25978"/>
                      <a:pt x="17319" y="25978"/>
                    </a:cubicBezTo>
                    <a:cubicBezTo>
                      <a:pt x="17319" y="25978"/>
                      <a:pt x="21648" y="21648"/>
                      <a:pt x="21648" y="21648"/>
                    </a:cubicBezTo>
                    <a:lnTo>
                      <a:pt x="30308" y="17319"/>
                    </a:lnTo>
                    <a:cubicBezTo>
                      <a:pt x="34637" y="12989"/>
                      <a:pt x="38967" y="12989"/>
                      <a:pt x="47626" y="8659"/>
                    </a:cubicBezTo>
                    <a:cubicBezTo>
                      <a:pt x="43297" y="4330"/>
                      <a:pt x="56286" y="0"/>
                      <a:pt x="64945" y="0"/>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0" name="Graphic 12">
              <a:extLst>
                <a:ext uri="{FF2B5EF4-FFF2-40B4-BE49-F238E27FC236}">
                  <a16:creationId xmlns:a16="http://schemas.microsoft.com/office/drawing/2014/main" id="{BDFC4054-7EC3-467F-BCDD-0613C318C405}"/>
                </a:ext>
              </a:extLst>
            </p:cNvPr>
            <p:cNvGrpSpPr/>
            <p:nvPr/>
          </p:nvGrpSpPr>
          <p:grpSpPr>
            <a:xfrm>
              <a:off x="16373119" y="3193551"/>
              <a:ext cx="1039120" cy="727384"/>
              <a:chOff x="16373119" y="3193551"/>
              <a:chExt cx="1039120" cy="727384"/>
            </a:xfrm>
            <a:solidFill>
              <a:srgbClr val="093356"/>
            </a:solidFill>
          </p:grpSpPr>
          <p:sp>
            <p:nvSpPr>
              <p:cNvPr id="71" name="Freeform: Shape 70">
                <a:extLst>
                  <a:ext uri="{FF2B5EF4-FFF2-40B4-BE49-F238E27FC236}">
                    <a16:creationId xmlns:a16="http://schemas.microsoft.com/office/drawing/2014/main" id="{427CA07C-BF14-4B09-A9FF-9A8B407998B5}"/>
                  </a:ext>
                </a:extLst>
              </p:cNvPr>
              <p:cNvSpPr/>
              <p:nvPr/>
            </p:nvSpPr>
            <p:spPr>
              <a:xfrm>
                <a:off x="16394768" y="3193551"/>
                <a:ext cx="372351" cy="194835"/>
              </a:xfrm>
              <a:custGeom>
                <a:avLst/>
                <a:gdLst>
                  <a:gd name="connsiteX0" fmla="*/ 0 w 372351"/>
                  <a:gd name="connsiteY0" fmla="*/ 0 h 194835"/>
                  <a:gd name="connsiteX1" fmla="*/ 17319 w 372351"/>
                  <a:gd name="connsiteY1" fmla="*/ 8659 h 194835"/>
                  <a:gd name="connsiteX2" fmla="*/ 56286 w 372351"/>
                  <a:gd name="connsiteY2" fmla="*/ 34637 h 194835"/>
                  <a:gd name="connsiteX3" fmla="*/ 82264 w 372351"/>
                  <a:gd name="connsiteY3" fmla="*/ 51956 h 194835"/>
                  <a:gd name="connsiteX4" fmla="*/ 112571 w 372351"/>
                  <a:gd name="connsiteY4" fmla="*/ 69275 h 194835"/>
                  <a:gd name="connsiteX5" fmla="*/ 147209 w 372351"/>
                  <a:gd name="connsiteY5" fmla="*/ 86593 h 194835"/>
                  <a:gd name="connsiteX6" fmla="*/ 181846 w 372351"/>
                  <a:gd name="connsiteY6" fmla="*/ 103912 h 194835"/>
                  <a:gd name="connsiteX7" fmla="*/ 216483 w 372351"/>
                  <a:gd name="connsiteY7" fmla="*/ 121231 h 194835"/>
                  <a:gd name="connsiteX8" fmla="*/ 251121 w 372351"/>
                  <a:gd name="connsiteY8" fmla="*/ 138549 h 194835"/>
                  <a:gd name="connsiteX9" fmla="*/ 281428 w 372351"/>
                  <a:gd name="connsiteY9" fmla="*/ 155868 h 194835"/>
                  <a:gd name="connsiteX10" fmla="*/ 311736 w 372351"/>
                  <a:gd name="connsiteY10" fmla="*/ 168857 h 194835"/>
                  <a:gd name="connsiteX11" fmla="*/ 372352 w 372351"/>
                  <a:gd name="connsiteY11" fmla="*/ 194835 h 194835"/>
                  <a:gd name="connsiteX12" fmla="*/ 307407 w 372351"/>
                  <a:gd name="connsiteY12" fmla="*/ 173187 h 194835"/>
                  <a:gd name="connsiteX13" fmla="*/ 277099 w 372351"/>
                  <a:gd name="connsiteY13" fmla="*/ 160198 h 194835"/>
                  <a:gd name="connsiteX14" fmla="*/ 242461 w 372351"/>
                  <a:gd name="connsiteY14" fmla="*/ 147209 h 194835"/>
                  <a:gd name="connsiteX15" fmla="*/ 207824 w 372351"/>
                  <a:gd name="connsiteY15" fmla="*/ 129890 h 194835"/>
                  <a:gd name="connsiteX16" fmla="*/ 173187 w 372351"/>
                  <a:gd name="connsiteY16" fmla="*/ 112571 h 194835"/>
                  <a:gd name="connsiteX17" fmla="*/ 138549 w 372351"/>
                  <a:gd name="connsiteY17" fmla="*/ 90923 h 194835"/>
                  <a:gd name="connsiteX18" fmla="*/ 103912 w 372351"/>
                  <a:gd name="connsiteY18" fmla="*/ 69275 h 194835"/>
                  <a:gd name="connsiteX19" fmla="*/ 73604 w 372351"/>
                  <a:gd name="connsiteY19" fmla="*/ 47626 h 194835"/>
                  <a:gd name="connsiteX20" fmla="*/ 47626 w 372351"/>
                  <a:gd name="connsiteY20" fmla="*/ 30308 h 194835"/>
                  <a:gd name="connsiteX21" fmla="*/ 8659 w 372351"/>
                  <a:gd name="connsiteY21" fmla="*/ 0 h 194835"/>
                  <a:gd name="connsiteX22" fmla="*/ 0 w 372351"/>
                  <a:gd name="connsiteY22" fmla="*/ 0 h 19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2351" h="194835">
                    <a:moveTo>
                      <a:pt x="0" y="0"/>
                    </a:moveTo>
                    <a:cubicBezTo>
                      <a:pt x="0" y="0"/>
                      <a:pt x="4330" y="4330"/>
                      <a:pt x="17319" y="8659"/>
                    </a:cubicBezTo>
                    <a:cubicBezTo>
                      <a:pt x="25978" y="17319"/>
                      <a:pt x="38967" y="25978"/>
                      <a:pt x="56286" y="34637"/>
                    </a:cubicBezTo>
                    <a:cubicBezTo>
                      <a:pt x="64945" y="38967"/>
                      <a:pt x="73604" y="47626"/>
                      <a:pt x="82264" y="51956"/>
                    </a:cubicBezTo>
                    <a:cubicBezTo>
                      <a:pt x="90923" y="56286"/>
                      <a:pt x="103912" y="64945"/>
                      <a:pt x="112571" y="69275"/>
                    </a:cubicBezTo>
                    <a:cubicBezTo>
                      <a:pt x="121231" y="73604"/>
                      <a:pt x="134220" y="82264"/>
                      <a:pt x="147209" y="86593"/>
                    </a:cubicBezTo>
                    <a:cubicBezTo>
                      <a:pt x="160198" y="90923"/>
                      <a:pt x="168857" y="99583"/>
                      <a:pt x="181846" y="103912"/>
                    </a:cubicBezTo>
                    <a:cubicBezTo>
                      <a:pt x="194835" y="108242"/>
                      <a:pt x="203494" y="116901"/>
                      <a:pt x="216483" y="121231"/>
                    </a:cubicBezTo>
                    <a:cubicBezTo>
                      <a:pt x="229473" y="125560"/>
                      <a:pt x="238132" y="134220"/>
                      <a:pt x="251121" y="138549"/>
                    </a:cubicBezTo>
                    <a:cubicBezTo>
                      <a:pt x="264110" y="142879"/>
                      <a:pt x="272769" y="147209"/>
                      <a:pt x="281428" y="155868"/>
                    </a:cubicBezTo>
                    <a:cubicBezTo>
                      <a:pt x="290088" y="160198"/>
                      <a:pt x="303077" y="164528"/>
                      <a:pt x="311736" y="168857"/>
                    </a:cubicBezTo>
                    <a:cubicBezTo>
                      <a:pt x="346374" y="181846"/>
                      <a:pt x="372352" y="194835"/>
                      <a:pt x="372352" y="194835"/>
                    </a:cubicBezTo>
                    <a:cubicBezTo>
                      <a:pt x="372352" y="194835"/>
                      <a:pt x="346374" y="186176"/>
                      <a:pt x="307407" y="173187"/>
                    </a:cubicBezTo>
                    <a:cubicBezTo>
                      <a:pt x="298747" y="168857"/>
                      <a:pt x="290088" y="164528"/>
                      <a:pt x="277099" y="160198"/>
                    </a:cubicBezTo>
                    <a:cubicBezTo>
                      <a:pt x="268440" y="155868"/>
                      <a:pt x="255450" y="151538"/>
                      <a:pt x="242461" y="147209"/>
                    </a:cubicBezTo>
                    <a:cubicBezTo>
                      <a:pt x="229473" y="142879"/>
                      <a:pt x="220813" y="134220"/>
                      <a:pt x="207824" y="129890"/>
                    </a:cubicBezTo>
                    <a:cubicBezTo>
                      <a:pt x="194835" y="125560"/>
                      <a:pt x="186176" y="116901"/>
                      <a:pt x="173187" y="112571"/>
                    </a:cubicBezTo>
                    <a:cubicBezTo>
                      <a:pt x="160198" y="108242"/>
                      <a:pt x="151538" y="99583"/>
                      <a:pt x="138549" y="90923"/>
                    </a:cubicBezTo>
                    <a:cubicBezTo>
                      <a:pt x="125560" y="82264"/>
                      <a:pt x="116901" y="77934"/>
                      <a:pt x="103912" y="69275"/>
                    </a:cubicBezTo>
                    <a:cubicBezTo>
                      <a:pt x="95253" y="60615"/>
                      <a:pt x="82264" y="56286"/>
                      <a:pt x="73604" y="47626"/>
                    </a:cubicBezTo>
                    <a:cubicBezTo>
                      <a:pt x="64945" y="43297"/>
                      <a:pt x="56286" y="34637"/>
                      <a:pt x="47626" y="30308"/>
                    </a:cubicBezTo>
                    <a:cubicBezTo>
                      <a:pt x="30308" y="17319"/>
                      <a:pt x="17319" y="8659"/>
                      <a:pt x="8659" y="0"/>
                    </a:cubicBezTo>
                    <a:cubicBezTo>
                      <a:pt x="4330" y="4330"/>
                      <a:pt x="0" y="0"/>
                      <a:pt x="0" y="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Freeform: Shape 71">
                <a:extLst>
                  <a:ext uri="{FF2B5EF4-FFF2-40B4-BE49-F238E27FC236}">
                    <a16:creationId xmlns:a16="http://schemas.microsoft.com/office/drawing/2014/main" id="{DBE4F817-3328-42BF-9918-5B2EA0B6BB76}"/>
                  </a:ext>
                </a:extLst>
              </p:cNvPr>
              <p:cNvSpPr/>
              <p:nvPr/>
            </p:nvSpPr>
            <p:spPr>
              <a:xfrm>
                <a:off x="16373119" y="3539925"/>
                <a:ext cx="99582" cy="47626"/>
              </a:xfrm>
              <a:custGeom>
                <a:avLst/>
                <a:gdLst>
                  <a:gd name="connsiteX0" fmla="*/ 99582 w 99582"/>
                  <a:gd name="connsiteY0" fmla="*/ 0 h 47626"/>
                  <a:gd name="connsiteX1" fmla="*/ 86593 w 99582"/>
                  <a:gd name="connsiteY1" fmla="*/ 8659 h 47626"/>
                  <a:gd name="connsiteX2" fmla="*/ 73604 w 99582"/>
                  <a:gd name="connsiteY2" fmla="*/ 17319 h 47626"/>
                  <a:gd name="connsiteX3" fmla="*/ 56286 w 99582"/>
                  <a:gd name="connsiteY3" fmla="*/ 25978 h 47626"/>
                  <a:gd name="connsiteX4" fmla="*/ 38967 w 99582"/>
                  <a:gd name="connsiteY4" fmla="*/ 34637 h 47626"/>
                  <a:gd name="connsiteX5" fmla="*/ 17319 w 99582"/>
                  <a:gd name="connsiteY5" fmla="*/ 43297 h 47626"/>
                  <a:gd name="connsiteX6" fmla="*/ 0 w 99582"/>
                  <a:gd name="connsiteY6" fmla="*/ 47626 h 47626"/>
                  <a:gd name="connsiteX7" fmla="*/ 12989 w 99582"/>
                  <a:gd name="connsiteY7" fmla="*/ 38967 h 47626"/>
                  <a:gd name="connsiteX8" fmla="*/ 30308 w 99582"/>
                  <a:gd name="connsiteY8" fmla="*/ 30308 h 47626"/>
                  <a:gd name="connsiteX9" fmla="*/ 47626 w 99582"/>
                  <a:gd name="connsiteY9" fmla="*/ 21648 h 47626"/>
                  <a:gd name="connsiteX10" fmla="*/ 64945 w 99582"/>
                  <a:gd name="connsiteY10" fmla="*/ 12989 h 47626"/>
                  <a:gd name="connsiteX11" fmla="*/ 82264 w 99582"/>
                  <a:gd name="connsiteY11" fmla="*/ 4330 h 47626"/>
                  <a:gd name="connsiteX12" fmla="*/ 95253 w 99582"/>
                  <a:gd name="connsiteY12" fmla="*/ 0 h 47626"/>
                  <a:gd name="connsiteX13" fmla="*/ 99582 w 99582"/>
                  <a:gd name="connsiteY13" fmla="*/ 0 h 4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582" h="47626">
                    <a:moveTo>
                      <a:pt x="99582" y="0"/>
                    </a:moveTo>
                    <a:cubicBezTo>
                      <a:pt x="99582" y="0"/>
                      <a:pt x="95253" y="4330"/>
                      <a:pt x="86593" y="8659"/>
                    </a:cubicBezTo>
                    <a:cubicBezTo>
                      <a:pt x="82264" y="12989"/>
                      <a:pt x="77934" y="12989"/>
                      <a:pt x="73604" y="17319"/>
                    </a:cubicBezTo>
                    <a:cubicBezTo>
                      <a:pt x="69275" y="21648"/>
                      <a:pt x="60615" y="21648"/>
                      <a:pt x="56286" y="25978"/>
                    </a:cubicBezTo>
                    <a:cubicBezTo>
                      <a:pt x="51956" y="30308"/>
                      <a:pt x="43297" y="30308"/>
                      <a:pt x="38967" y="34637"/>
                    </a:cubicBezTo>
                    <a:cubicBezTo>
                      <a:pt x="25978" y="43297"/>
                      <a:pt x="21648" y="43297"/>
                      <a:pt x="17319" y="43297"/>
                    </a:cubicBezTo>
                    <a:cubicBezTo>
                      <a:pt x="8659" y="47626"/>
                      <a:pt x="0" y="47626"/>
                      <a:pt x="0" y="47626"/>
                    </a:cubicBezTo>
                    <a:cubicBezTo>
                      <a:pt x="0" y="47626"/>
                      <a:pt x="4330" y="43297"/>
                      <a:pt x="12989" y="38967"/>
                    </a:cubicBezTo>
                    <a:cubicBezTo>
                      <a:pt x="17319" y="34637"/>
                      <a:pt x="21648" y="34637"/>
                      <a:pt x="30308" y="30308"/>
                    </a:cubicBezTo>
                    <a:cubicBezTo>
                      <a:pt x="34637" y="25978"/>
                      <a:pt x="43297" y="25978"/>
                      <a:pt x="47626" y="21648"/>
                    </a:cubicBezTo>
                    <a:cubicBezTo>
                      <a:pt x="51956" y="17319"/>
                      <a:pt x="60615" y="17319"/>
                      <a:pt x="64945" y="12989"/>
                    </a:cubicBezTo>
                    <a:cubicBezTo>
                      <a:pt x="69275" y="8659"/>
                      <a:pt x="77934" y="8659"/>
                      <a:pt x="82264" y="4330"/>
                    </a:cubicBezTo>
                    <a:cubicBezTo>
                      <a:pt x="86593" y="4330"/>
                      <a:pt x="90923" y="0"/>
                      <a:pt x="95253" y="0"/>
                    </a:cubicBezTo>
                    <a:cubicBezTo>
                      <a:pt x="95253" y="4330"/>
                      <a:pt x="99582" y="0"/>
                      <a:pt x="99582" y="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Shape 72">
                <a:extLst>
                  <a:ext uri="{FF2B5EF4-FFF2-40B4-BE49-F238E27FC236}">
                    <a16:creationId xmlns:a16="http://schemas.microsoft.com/office/drawing/2014/main" id="{1F08A77E-B3F7-49FD-B6DB-68F51FFFF72B}"/>
                  </a:ext>
                </a:extLst>
              </p:cNvPr>
              <p:cNvSpPr/>
              <p:nvPr/>
            </p:nvSpPr>
            <p:spPr>
              <a:xfrm>
                <a:off x="16446724" y="3587551"/>
                <a:ext cx="34637" cy="38967"/>
              </a:xfrm>
              <a:custGeom>
                <a:avLst/>
                <a:gdLst>
                  <a:gd name="connsiteX0" fmla="*/ 34637 w 34637"/>
                  <a:gd name="connsiteY0" fmla="*/ 0 h 38967"/>
                  <a:gd name="connsiteX1" fmla="*/ 30308 w 34637"/>
                  <a:gd name="connsiteY1" fmla="*/ 8660 h 38967"/>
                  <a:gd name="connsiteX2" fmla="*/ 21648 w 34637"/>
                  <a:gd name="connsiteY2" fmla="*/ 21648 h 38967"/>
                  <a:gd name="connsiteX3" fmla="*/ 8659 w 34637"/>
                  <a:gd name="connsiteY3" fmla="*/ 34637 h 38967"/>
                  <a:gd name="connsiteX4" fmla="*/ 0 w 34637"/>
                  <a:gd name="connsiteY4" fmla="*/ 38967 h 38967"/>
                  <a:gd name="connsiteX5" fmla="*/ 4330 w 34637"/>
                  <a:gd name="connsiteY5" fmla="*/ 30308 h 38967"/>
                  <a:gd name="connsiteX6" fmla="*/ 12989 w 34637"/>
                  <a:gd name="connsiteY6" fmla="*/ 17319 h 38967"/>
                  <a:gd name="connsiteX7" fmla="*/ 25978 w 34637"/>
                  <a:gd name="connsiteY7" fmla="*/ 4330 h 38967"/>
                  <a:gd name="connsiteX8" fmla="*/ 34637 w 34637"/>
                  <a:gd name="connsiteY8" fmla="*/ 0 h 3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7" h="38967">
                    <a:moveTo>
                      <a:pt x="34637" y="0"/>
                    </a:moveTo>
                    <a:cubicBezTo>
                      <a:pt x="34637" y="0"/>
                      <a:pt x="34637" y="4330"/>
                      <a:pt x="30308" y="8660"/>
                    </a:cubicBezTo>
                    <a:cubicBezTo>
                      <a:pt x="30308" y="12989"/>
                      <a:pt x="25978" y="17319"/>
                      <a:pt x="21648" y="21648"/>
                    </a:cubicBezTo>
                    <a:cubicBezTo>
                      <a:pt x="17319" y="25978"/>
                      <a:pt x="12989" y="30308"/>
                      <a:pt x="8659" y="34637"/>
                    </a:cubicBezTo>
                    <a:cubicBezTo>
                      <a:pt x="4330" y="38967"/>
                      <a:pt x="0" y="38967"/>
                      <a:pt x="0" y="38967"/>
                    </a:cubicBezTo>
                    <a:cubicBezTo>
                      <a:pt x="0" y="38967"/>
                      <a:pt x="0" y="34637"/>
                      <a:pt x="4330" y="30308"/>
                    </a:cubicBezTo>
                    <a:cubicBezTo>
                      <a:pt x="4330" y="25978"/>
                      <a:pt x="8659" y="21648"/>
                      <a:pt x="12989" y="17319"/>
                    </a:cubicBezTo>
                    <a:cubicBezTo>
                      <a:pt x="17319" y="12989"/>
                      <a:pt x="21648" y="8660"/>
                      <a:pt x="25978" y="4330"/>
                    </a:cubicBezTo>
                    <a:cubicBezTo>
                      <a:pt x="30308" y="0"/>
                      <a:pt x="34637" y="0"/>
                      <a:pt x="34637" y="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74" name="Graphic 12">
                <a:extLst>
                  <a:ext uri="{FF2B5EF4-FFF2-40B4-BE49-F238E27FC236}">
                    <a16:creationId xmlns:a16="http://schemas.microsoft.com/office/drawing/2014/main" id="{330C4BBC-802D-4891-B87D-DB9D71604CF4}"/>
                  </a:ext>
                </a:extLst>
              </p:cNvPr>
              <p:cNvGrpSpPr/>
              <p:nvPr/>
            </p:nvGrpSpPr>
            <p:grpSpPr>
              <a:xfrm>
                <a:off x="17109163" y="3691463"/>
                <a:ext cx="303076" cy="229472"/>
                <a:chOff x="17109163" y="3691463"/>
                <a:chExt cx="303076" cy="229472"/>
              </a:xfrm>
              <a:solidFill>
                <a:srgbClr val="093356"/>
              </a:solidFill>
            </p:grpSpPr>
            <p:sp>
              <p:nvSpPr>
                <p:cNvPr id="75" name="Freeform: Shape 74">
                  <a:extLst>
                    <a:ext uri="{FF2B5EF4-FFF2-40B4-BE49-F238E27FC236}">
                      <a16:creationId xmlns:a16="http://schemas.microsoft.com/office/drawing/2014/main" id="{EBC79DF6-BE2E-4A12-B19D-5E5940F5815B}"/>
                    </a:ext>
                  </a:extLst>
                </p:cNvPr>
                <p:cNvSpPr/>
                <p:nvPr/>
              </p:nvSpPr>
              <p:spPr>
                <a:xfrm>
                  <a:off x="17109163" y="3778056"/>
                  <a:ext cx="147208" cy="108241"/>
                </a:xfrm>
                <a:custGeom>
                  <a:avLst/>
                  <a:gdLst>
                    <a:gd name="connsiteX0" fmla="*/ 0 w 147208"/>
                    <a:gd name="connsiteY0" fmla="*/ 0 h 108241"/>
                    <a:gd name="connsiteX1" fmla="*/ 21648 w 147208"/>
                    <a:gd name="connsiteY1" fmla="*/ 17319 h 108241"/>
                    <a:gd name="connsiteX2" fmla="*/ 43297 w 147208"/>
                    <a:gd name="connsiteY2" fmla="*/ 34637 h 108241"/>
                    <a:gd name="connsiteX3" fmla="*/ 69275 w 147208"/>
                    <a:gd name="connsiteY3" fmla="*/ 56286 h 108241"/>
                    <a:gd name="connsiteX4" fmla="*/ 95253 w 147208"/>
                    <a:gd name="connsiteY4" fmla="*/ 77934 h 108241"/>
                    <a:gd name="connsiteX5" fmla="*/ 108242 w 147208"/>
                    <a:gd name="connsiteY5" fmla="*/ 86593 h 108241"/>
                    <a:gd name="connsiteX6" fmla="*/ 121231 w 147208"/>
                    <a:gd name="connsiteY6" fmla="*/ 95253 h 108241"/>
                    <a:gd name="connsiteX7" fmla="*/ 129890 w 147208"/>
                    <a:gd name="connsiteY7" fmla="*/ 99583 h 108241"/>
                    <a:gd name="connsiteX8" fmla="*/ 138549 w 147208"/>
                    <a:gd name="connsiteY8" fmla="*/ 103912 h 108241"/>
                    <a:gd name="connsiteX9" fmla="*/ 147209 w 147208"/>
                    <a:gd name="connsiteY9" fmla="*/ 108242 h 108241"/>
                    <a:gd name="connsiteX10" fmla="*/ 138549 w 147208"/>
                    <a:gd name="connsiteY10" fmla="*/ 108242 h 108241"/>
                    <a:gd name="connsiteX11" fmla="*/ 129890 w 147208"/>
                    <a:gd name="connsiteY11" fmla="*/ 103912 h 108241"/>
                    <a:gd name="connsiteX12" fmla="*/ 116901 w 147208"/>
                    <a:gd name="connsiteY12" fmla="*/ 99583 h 108241"/>
                    <a:gd name="connsiteX13" fmla="*/ 90923 w 147208"/>
                    <a:gd name="connsiteY13" fmla="*/ 86593 h 108241"/>
                    <a:gd name="connsiteX14" fmla="*/ 60615 w 147208"/>
                    <a:gd name="connsiteY14" fmla="*/ 69275 h 108241"/>
                    <a:gd name="connsiteX15" fmla="*/ 34637 w 147208"/>
                    <a:gd name="connsiteY15" fmla="*/ 47626 h 108241"/>
                    <a:gd name="connsiteX16" fmla="*/ 12989 w 147208"/>
                    <a:gd name="connsiteY16" fmla="*/ 25978 h 108241"/>
                    <a:gd name="connsiteX17" fmla="*/ 0 w 147208"/>
                    <a:gd name="connsiteY17" fmla="*/ 0 h 1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08" h="108241">
                      <a:moveTo>
                        <a:pt x="0" y="0"/>
                      </a:moveTo>
                      <a:cubicBezTo>
                        <a:pt x="0" y="0"/>
                        <a:pt x="8659" y="8659"/>
                        <a:pt x="21648" y="17319"/>
                      </a:cubicBezTo>
                      <a:cubicBezTo>
                        <a:pt x="25978" y="21648"/>
                        <a:pt x="34637" y="30308"/>
                        <a:pt x="43297" y="34637"/>
                      </a:cubicBezTo>
                      <a:cubicBezTo>
                        <a:pt x="51956" y="43297"/>
                        <a:pt x="60615" y="47626"/>
                        <a:pt x="69275" y="56286"/>
                      </a:cubicBezTo>
                      <a:cubicBezTo>
                        <a:pt x="77934" y="64945"/>
                        <a:pt x="86593" y="69275"/>
                        <a:pt x="95253" y="77934"/>
                      </a:cubicBezTo>
                      <a:cubicBezTo>
                        <a:pt x="99582" y="82264"/>
                        <a:pt x="103912" y="82264"/>
                        <a:pt x="108242" y="86593"/>
                      </a:cubicBezTo>
                      <a:cubicBezTo>
                        <a:pt x="112571" y="90923"/>
                        <a:pt x="116901" y="90923"/>
                        <a:pt x="121231" y="95253"/>
                      </a:cubicBezTo>
                      <a:cubicBezTo>
                        <a:pt x="125560" y="95253"/>
                        <a:pt x="129890" y="99583"/>
                        <a:pt x="129890" y="99583"/>
                      </a:cubicBezTo>
                      <a:cubicBezTo>
                        <a:pt x="134220" y="99583"/>
                        <a:pt x="134220" y="103912"/>
                        <a:pt x="138549" y="103912"/>
                      </a:cubicBezTo>
                      <a:cubicBezTo>
                        <a:pt x="142879" y="103912"/>
                        <a:pt x="147209" y="108242"/>
                        <a:pt x="147209" y="108242"/>
                      </a:cubicBezTo>
                      <a:cubicBezTo>
                        <a:pt x="147209" y="108242"/>
                        <a:pt x="142879" y="108242"/>
                        <a:pt x="138549" y="108242"/>
                      </a:cubicBezTo>
                      <a:cubicBezTo>
                        <a:pt x="134220" y="108242"/>
                        <a:pt x="134220" y="108242"/>
                        <a:pt x="129890" y="103912"/>
                      </a:cubicBezTo>
                      <a:cubicBezTo>
                        <a:pt x="125560" y="103912"/>
                        <a:pt x="121231" y="99583"/>
                        <a:pt x="116901" y="99583"/>
                      </a:cubicBezTo>
                      <a:cubicBezTo>
                        <a:pt x="108242" y="95253"/>
                        <a:pt x="99582" y="90923"/>
                        <a:pt x="90923" y="86593"/>
                      </a:cubicBezTo>
                      <a:cubicBezTo>
                        <a:pt x="82264" y="82264"/>
                        <a:pt x="73604" y="73604"/>
                        <a:pt x="60615" y="69275"/>
                      </a:cubicBezTo>
                      <a:cubicBezTo>
                        <a:pt x="51956" y="60615"/>
                        <a:pt x="43297" y="56286"/>
                        <a:pt x="34637" y="47626"/>
                      </a:cubicBezTo>
                      <a:cubicBezTo>
                        <a:pt x="25978" y="38967"/>
                        <a:pt x="21648" y="34637"/>
                        <a:pt x="12989" y="25978"/>
                      </a:cubicBezTo>
                      <a:cubicBezTo>
                        <a:pt x="4330" y="8659"/>
                        <a:pt x="0" y="0"/>
                        <a:pt x="0" y="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Freeform: Shape 75">
                  <a:extLst>
                    <a:ext uri="{FF2B5EF4-FFF2-40B4-BE49-F238E27FC236}">
                      <a16:creationId xmlns:a16="http://schemas.microsoft.com/office/drawing/2014/main" id="{79559844-1A01-4ABE-85DB-5F0AB2DBC220}"/>
                    </a:ext>
                  </a:extLst>
                </p:cNvPr>
                <p:cNvSpPr/>
                <p:nvPr/>
              </p:nvSpPr>
              <p:spPr>
                <a:xfrm>
                  <a:off x="17386262" y="3691463"/>
                  <a:ext cx="25978" cy="229472"/>
                </a:xfrm>
                <a:custGeom>
                  <a:avLst/>
                  <a:gdLst>
                    <a:gd name="connsiteX0" fmla="*/ 21648 w 25978"/>
                    <a:gd name="connsiteY0" fmla="*/ 0 h 229472"/>
                    <a:gd name="connsiteX1" fmla="*/ 25978 w 25978"/>
                    <a:gd name="connsiteY1" fmla="*/ 34637 h 229472"/>
                    <a:gd name="connsiteX2" fmla="*/ 25978 w 25978"/>
                    <a:gd name="connsiteY2" fmla="*/ 73604 h 229472"/>
                    <a:gd name="connsiteX3" fmla="*/ 25978 w 25978"/>
                    <a:gd name="connsiteY3" fmla="*/ 116901 h 229472"/>
                    <a:gd name="connsiteX4" fmla="*/ 25978 w 25978"/>
                    <a:gd name="connsiteY4" fmla="*/ 138549 h 229472"/>
                    <a:gd name="connsiteX5" fmla="*/ 21648 w 25978"/>
                    <a:gd name="connsiteY5" fmla="*/ 160198 h 229472"/>
                    <a:gd name="connsiteX6" fmla="*/ 12989 w 25978"/>
                    <a:gd name="connsiteY6" fmla="*/ 194835 h 229472"/>
                    <a:gd name="connsiteX7" fmla="*/ 4330 w 25978"/>
                    <a:gd name="connsiteY7" fmla="*/ 220813 h 229472"/>
                    <a:gd name="connsiteX8" fmla="*/ 0 w 25978"/>
                    <a:gd name="connsiteY8" fmla="*/ 229473 h 229472"/>
                    <a:gd name="connsiteX9" fmla="*/ 8659 w 25978"/>
                    <a:gd name="connsiteY9" fmla="*/ 194835 h 229472"/>
                    <a:gd name="connsiteX10" fmla="*/ 12989 w 25978"/>
                    <a:gd name="connsiteY10" fmla="*/ 160198 h 229472"/>
                    <a:gd name="connsiteX11" fmla="*/ 12989 w 25978"/>
                    <a:gd name="connsiteY11" fmla="*/ 138549 h 229472"/>
                    <a:gd name="connsiteX12" fmla="*/ 12989 w 25978"/>
                    <a:gd name="connsiteY12" fmla="*/ 116901 h 229472"/>
                    <a:gd name="connsiteX13" fmla="*/ 17319 w 25978"/>
                    <a:gd name="connsiteY13" fmla="*/ 73604 h 229472"/>
                    <a:gd name="connsiteX14" fmla="*/ 17319 w 25978"/>
                    <a:gd name="connsiteY14" fmla="*/ 34637 h 229472"/>
                    <a:gd name="connsiteX15" fmla="*/ 21648 w 25978"/>
                    <a:gd name="connsiteY15" fmla="*/ 0 h 22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978" h="229472">
                      <a:moveTo>
                        <a:pt x="21648" y="0"/>
                      </a:moveTo>
                      <a:cubicBezTo>
                        <a:pt x="21648" y="0"/>
                        <a:pt x="25978" y="12989"/>
                        <a:pt x="25978" y="34637"/>
                      </a:cubicBezTo>
                      <a:cubicBezTo>
                        <a:pt x="25978" y="47626"/>
                        <a:pt x="25978" y="56286"/>
                        <a:pt x="25978" y="73604"/>
                      </a:cubicBezTo>
                      <a:cubicBezTo>
                        <a:pt x="25978" y="86593"/>
                        <a:pt x="25978" y="103912"/>
                        <a:pt x="25978" y="116901"/>
                      </a:cubicBezTo>
                      <a:cubicBezTo>
                        <a:pt x="25978" y="125560"/>
                        <a:pt x="25978" y="129890"/>
                        <a:pt x="25978" y="138549"/>
                      </a:cubicBezTo>
                      <a:cubicBezTo>
                        <a:pt x="25978" y="147209"/>
                        <a:pt x="25978" y="151538"/>
                        <a:pt x="21648" y="160198"/>
                      </a:cubicBezTo>
                      <a:cubicBezTo>
                        <a:pt x="17319" y="173187"/>
                        <a:pt x="17319" y="186176"/>
                        <a:pt x="12989" y="194835"/>
                      </a:cubicBezTo>
                      <a:cubicBezTo>
                        <a:pt x="8659" y="203494"/>
                        <a:pt x="4330" y="212154"/>
                        <a:pt x="4330" y="220813"/>
                      </a:cubicBezTo>
                      <a:cubicBezTo>
                        <a:pt x="0" y="225143"/>
                        <a:pt x="0" y="229473"/>
                        <a:pt x="0" y="229473"/>
                      </a:cubicBezTo>
                      <a:cubicBezTo>
                        <a:pt x="0" y="229473"/>
                        <a:pt x="4330" y="216484"/>
                        <a:pt x="8659" y="194835"/>
                      </a:cubicBezTo>
                      <a:cubicBezTo>
                        <a:pt x="8659" y="186176"/>
                        <a:pt x="12989" y="173187"/>
                        <a:pt x="12989" y="160198"/>
                      </a:cubicBezTo>
                      <a:cubicBezTo>
                        <a:pt x="12989" y="151538"/>
                        <a:pt x="12989" y="147209"/>
                        <a:pt x="12989" y="138549"/>
                      </a:cubicBezTo>
                      <a:cubicBezTo>
                        <a:pt x="12989" y="129890"/>
                        <a:pt x="12989" y="125560"/>
                        <a:pt x="12989" y="116901"/>
                      </a:cubicBezTo>
                      <a:cubicBezTo>
                        <a:pt x="12989" y="103912"/>
                        <a:pt x="12989" y="86593"/>
                        <a:pt x="17319" y="73604"/>
                      </a:cubicBezTo>
                      <a:cubicBezTo>
                        <a:pt x="17319" y="60615"/>
                        <a:pt x="17319" y="47626"/>
                        <a:pt x="17319" y="34637"/>
                      </a:cubicBezTo>
                      <a:cubicBezTo>
                        <a:pt x="21648" y="17319"/>
                        <a:pt x="21648" y="0"/>
                        <a:pt x="21648" y="0"/>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77" name="Freeform: Shape 76">
                <a:extLst>
                  <a:ext uri="{FF2B5EF4-FFF2-40B4-BE49-F238E27FC236}">
                    <a16:creationId xmlns:a16="http://schemas.microsoft.com/office/drawing/2014/main" id="{56DB6505-B119-4F11-A2E1-1FCCEDA3093A}"/>
                  </a:ext>
                </a:extLst>
              </p:cNvPr>
              <p:cNvSpPr/>
              <p:nvPr/>
            </p:nvSpPr>
            <p:spPr>
              <a:xfrm>
                <a:off x="16888350" y="3258496"/>
                <a:ext cx="225142" cy="82263"/>
              </a:xfrm>
              <a:custGeom>
                <a:avLst/>
                <a:gdLst>
                  <a:gd name="connsiteX0" fmla="*/ 0 w 225142"/>
                  <a:gd name="connsiteY0" fmla="*/ 82264 h 82263"/>
                  <a:gd name="connsiteX1" fmla="*/ 21648 w 225142"/>
                  <a:gd name="connsiteY1" fmla="*/ 64945 h 82263"/>
                  <a:gd name="connsiteX2" fmla="*/ 43297 w 225142"/>
                  <a:gd name="connsiteY2" fmla="*/ 51956 h 82263"/>
                  <a:gd name="connsiteX3" fmla="*/ 69275 w 225142"/>
                  <a:gd name="connsiteY3" fmla="*/ 38967 h 82263"/>
                  <a:gd name="connsiteX4" fmla="*/ 95253 w 225142"/>
                  <a:gd name="connsiteY4" fmla="*/ 30308 h 82263"/>
                  <a:gd name="connsiteX5" fmla="*/ 121231 w 225142"/>
                  <a:gd name="connsiteY5" fmla="*/ 21648 h 82263"/>
                  <a:gd name="connsiteX6" fmla="*/ 147209 w 225142"/>
                  <a:gd name="connsiteY6" fmla="*/ 12989 h 82263"/>
                  <a:gd name="connsiteX7" fmla="*/ 173187 w 225142"/>
                  <a:gd name="connsiteY7" fmla="*/ 8659 h 82263"/>
                  <a:gd name="connsiteX8" fmla="*/ 199165 w 225142"/>
                  <a:gd name="connsiteY8" fmla="*/ 4330 h 82263"/>
                  <a:gd name="connsiteX9" fmla="*/ 225143 w 225142"/>
                  <a:gd name="connsiteY9" fmla="*/ 0 h 82263"/>
                  <a:gd name="connsiteX10" fmla="*/ 203494 w 225142"/>
                  <a:gd name="connsiteY10" fmla="*/ 12989 h 82263"/>
                  <a:gd name="connsiteX11" fmla="*/ 181846 w 225142"/>
                  <a:gd name="connsiteY11" fmla="*/ 25978 h 82263"/>
                  <a:gd name="connsiteX12" fmla="*/ 168857 w 225142"/>
                  <a:gd name="connsiteY12" fmla="*/ 30308 h 82263"/>
                  <a:gd name="connsiteX13" fmla="*/ 160198 w 225142"/>
                  <a:gd name="connsiteY13" fmla="*/ 30308 h 82263"/>
                  <a:gd name="connsiteX14" fmla="*/ 134220 w 225142"/>
                  <a:gd name="connsiteY14" fmla="*/ 38967 h 82263"/>
                  <a:gd name="connsiteX15" fmla="*/ 108242 w 225142"/>
                  <a:gd name="connsiteY15" fmla="*/ 47626 h 82263"/>
                  <a:gd name="connsiteX16" fmla="*/ 129890 w 225142"/>
                  <a:gd name="connsiteY16" fmla="*/ 38967 h 82263"/>
                  <a:gd name="connsiteX17" fmla="*/ 151538 w 225142"/>
                  <a:gd name="connsiteY17" fmla="*/ 25978 h 82263"/>
                  <a:gd name="connsiteX18" fmla="*/ 164527 w 225142"/>
                  <a:gd name="connsiteY18" fmla="*/ 21648 h 82263"/>
                  <a:gd name="connsiteX19" fmla="*/ 177517 w 225142"/>
                  <a:gd name="connsiteY19" fmla="*/ 17319 h 82263"/>
                  <a:gd name="connsiteX20" fmla="*/ 199165 w 225142"/>
                  <a:gd name="connsiteY20" fmla="*/ 4330 h 82263"/>
                  <a:gd name="connsiteX21" fmla="*/ 203494 w 225142"/>
                  <a:gd name="connsiteY21" fmla="*/ 12989 h 82263"/>
                  <a:gd name="connsiteX22" fmla="*/ 177517 w 225142"/>
                  <a:gd name="connsiteY22" fmla="*/ 17319 h 82263"/>
                  <a:gd name="connsiteX23" fmla="*/ 151538 w 225142"/>
                  <a:gd name="connsiteY23" fmla="*/ 25978 h 82263"/>
                  <a:gd name="connsiteX24" fmla="*/ 125560 w 225142"/>
                  <a:gd name="connsiteY24" fmla="*/ 34637 h 82263"/>
                  <a:gd name="connsiteX25" fmla="*/ 99582 w 225142"/>
                  <a:gd name="connsiteY25" fmla="*/ 43297 h 82263"/>
                  <a:gd name="connsiteX26" fmla="*/ 73604 w 225142"/>
                  <a:gd name="connsiteY26" fmla="*/ 51956 h 82263"/>
                  <a:gd name="connsiteX27" fmla="*/ 47626 w 225142"/>
                  <a:gd name="connsiteY27" fmla="*/ 60615 h 82263"/>
                  <a:gd name="connsiteX28" fmla="*/ 21648 w 225142"/>
                  <a:gd name="connsiteY28" fmla="*/ 73604 h 82263"/>
                  <a:gd name="connsiteX29" fmla="*/ 0 w 225142"/>
                  <a:gd name="connsiteY29" fmla="*/ 82264 h 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5142" h="82263">
                    <a:moveTo>
                      <a:pt x="0" y="82264"/>
                    </a:moveTo>
                    <a:cubicBezTo>
                      <a:pt x="8659" y="77934"/>
                      <a:pt x="12989" y="69275"/>
                      <a:pt x="21648" y="64945"/>
                    </a:cubicBezTo>
                    <a:cubicBezTo>
                      <a:pt x="30308" y="60615"/>
                      <a:pt x="38967" y="56286"/>
                      <a:pt x="43297" y="51956"/>
                    </a:cubicBezTo>
                    <a:cubicBezTo>
                      <a:pt x="51956" y="47626"/>
                      <a:pt x="60615" y="43297"/>
                      <a:pt x="69275" y="38967"/>
                    </a:cubicBezTo>
                    <a:cubicBezTo>
                      <a:pt x="77934" y="34637"/>
                      <a:pt x="86593" y="30308"/>
                      <a:pt x="95253" y="30308"/>
                    </a:cubicBezTo>
                    <a:cubicBezTo>
                      <a:pt x="103912" y="25978"/>
                      <a:pt x="112571" y="21648"/>
                      <a:pt x="121231" y="21648"/>
                    </a:cubicBezTo>
                    <a:lnTo>
                      <a:pt x="147209" y="12989"/>
                    </a:lnTo>
                    <a:cubicBezTo>
                      <a:pt x="155868" y="8659"/>
                      <a:pt x="164527" y="8659"/>
                      <a:pt x="173187" y="8659"/>
                    </a:cubicBezTo>
                    <a:lnTo>
                      <a:pt x="199165" y="4330"/>
                    </a:lnTo>
                    <a:lnTo>
                      <a:pt x="225143" y="0"/>
                    </a:lnTo>
                    <a:lnTo>
                      <a:pt x="203494" y="12989"/>
                    </a:lnTo>
                    <a:cubicBezTo>
                      <a:pt x="194835" y="17319"/>
                      <a:pt x="186176" y="21648"/>
                      <a:pt x="181846" y="25978"/>
                    </a:cubicBezTo>
                    <a:cubicBezTo>
                      <a:pt x="177517" y="25978"/>
                      <a:pt x="173187" y="30308"/>
                      <a:pt x="168857" y="30308"/>
                    </a:cubicBezTo>
                    <a:lnTo>
                      <a:pt x="160198" y="30308"/>
                    </a:lnTo>
                    <a:cubicBezTo>
                      <a:pt x="151538" y="34637"/>
                      <a:pt x="142879" y="38967"/>
                      <a:pt x="134220" y="38967"/>
                    </a:cubicBezTo>
                    <a:cubicBezTo>
                      <a:pt x="125560" y="43297"/>
                      <a:pt x="116901" y="43297"/>
                      <a:pt x="108242" y="47626"/>
                    </a:cubicBezTo>
                    <a:lnTo>
                      <a:pt x="129890" y="38967"/>
                    </a:lnTo>
                    <a:cubicBezTo>
                      <a:pt x="138549" y="34637"/>
                      <a:pt x="147209" y="30308"/>
                      <a:pt x="151538" y="25978"/>
                    </a:cubicBezTo>
                    <a:lnTo>
                      <a:pt x="164527" y="21648"/>
                    </a:lnTo>
                    <a:cubicBezTo>
                      <a:pt x="168857" y="21648"/>
                      <a:pt x="173187" y="17319"/>
                      <a:pt x="177517" y="17319"/>
                    </a:cubicBezTo>
                    <a:cubicBezTo>
                      <a:pt x="186176" y="12989"/>
                      <a:pt x="190506" y="8659"/>
                      <a:pt x="199165" y="4330"/>
                    </a:cubicBezTo>
                    <a:lnTo>
                      <a:pt x="203494" y="12989"/>
                    </a:lnTo>
                    <a:lnTo>
                      <a:pt x="177517" y="17319"/>
                    </a:lnTo>
                    <a:cubicBezTo>
                      <a:pt x="168857" y="21648"/>
                      <a:pt x="160198" y="21648"/>
                      <a:pt x="151538" y="25978"/>
                    </a:cubicBezTo>
                    <a:lnTo>
                      <a:pt x="125560" y="34637"/>
                    </a:lnTo>
                    <a:cubicBezTo>
                      <a:pt x="116901" y="38967"/>
                      <a:pt x="108242" y="38967"/>
                      <a:pt x="99582" y="43297"/>
                    </a:cubicBezTo>
                    <a:cubicBezTo>
                      <a:pt x="90923" y="47626"/>
                      <a:pt x="82264" y="47626"/>
                      <a:pt x="73604" y="51956"/>
                    </a:cubicBezTo>
                    <a:cubicBezTo>
                      <a:pt x="64945" y="56286"/>
                      <a:pt x="56286" y="60615"/>
                      <a:pt x="47626" y="60615"/>
                    </a:cubicBezTo>
                    <a:cubicBezTo>
                      <a:pt x="38967" y="64945"/>
                      <a:pt x="30308" y="69275"/>
                      <a:pt x="21648" y="73604"/>
                    </a:cubicBezTo>
                    <a:cubicBezTo>
                      <a:pt x="17319" y="73604"/>
                      <a:pt x="8659" y="77934"/>
                      <a:pt x="0" y="82264"/>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8" name="Graphic 12">
              <a:extLst>
                <a:ext uri="{FF2B5EF4-FFF2-40B4-BE49-F238E27FC236}">
                  <a16:creationId xmlns:a16="http://schemas.microsoft.com/office/drawing/2014/main" id="{57E0AE1E-2CB7-4A10-94AD-E2DD2000DF9B}"/>
                </a:ext>
              </a:extLst>
            </p:cNvPr>
            <p:cNvGrpSpPr/>
            <p:nvPr/>
          </p:nvGrpSpPr>
          <p:grpSpPr>
            <a:xfrm>
              <a:off x="16203653" y="2073279"/>
              <a:ext cx="1291833" cy="1147642"/>
              <a:chOff x="16203653" y="2073279"/>
              <a:chExt cx="1291833" cy="1147642"/>
            </a:xfrm>
            <a:solidFill>
              <a:srgbClr val="D6D3C9"/>
            </a:solidFill>
          </p:grpSpPr>
          <p:sp>
            <p:nvSpPr>
              <p:cNvPr id="79" name="Freeform: Shape 78">
                <a:extLst>
                  <a:ext uri="{FF2B5EF4-FFF2-40B4-BE49-F238E27FC236}">
                    <a16:creationId xmlns:a16="http://schemas.microsoft.com/office/drawing/2014/main" id="{6DEFCDA1-05FC-449C-A743-6C06F45280C8}"/>
                  </a:ext>
                </a:extLst>
              </p:cNvPr>
              <p:cNvSpPr/>
              <p:nvPr/>
            </p:nvSpPr>
            <p:spPr>
              <a:xfrm>
                <a:off x="16282196" y="2771992"/>
                <a:ext cx="1017472" cy="448929"/>
              </a:xfrm>
              <a:custGeom>
                <a:avLst/>
                <a:gdLst>
                  <a:gd name="connsiteX0" fmla="*/ 597494 w 1017472"/>
                  <a:gd name="connsiteY0" fmla="*/ 96834 h 448929"/>
                  <a:gd name="connsiteX1" fmla="*/ 164527 w 1017472"/>
                  <a:gd name="connsiteY1" fmla="*/ 1581 h 448929"/>
                  <a:gd name="connsiteX2" fmla="*/ 160198 w 1017472"/>
                  <a:gd name="connsiteY2" fmla="*/ 1581 h 448929"/>
                  <a:gd name="connsiteX3" fmla="*/ 160198 w 1017472"/>
                  <a:gd name="connsiteY3" fmla="*/ 10241 h 448929"/>
                  <a:gd name="connsiteX4" fmla="*/ 30308 w 1017472"/>
                  <a:gd name="connsiteY4" fmla="*/ 131471 h 448929"/>
                  <a:gd name="connsiteX5" fmla="*/ 0 w 1017472"/>
                  <a:gd name="connsiteY5" fmla="*/ 192087 h 448929"/>
                  <a:gd name="connsiteX6" fmla="*/ 121231 w 1017472"/>
                  <a:gd name="connsiteY6" fmla="*/ 166109 h 448929"/>
                  <a:gd name="connsiteX7" fmla="*/ 437297 w 1017472"/>
                  <a:gd name="connsiteY7" fmla="*/ 365274 h 448929"/>
                  <a:gd name="connsiteX8" fmla="*/ 1017472 w 1017472"/>
                  <a:gd name="connsiteY8" fmla="*/ 265691 h 448929"/>
                  <a:gd name="connsiteX9" fmla="*/ 974176 w 1017472"/>
                  <a:gd name="connsiteY9" fmla="*/ 131471 h 448929"/>
                  <a:gd name="connsiteX10" fmla="*/ 974176 w 1017472"/>
                  <a:gd name="connsiteY10" fmla="*/ 131471 h 448929"/>
                  <a:gd name="connsiteX11" fmla="*/ 597494 w 1017472"/>
                  <a:gd name="connsiteY11" fmla="*/ 96834 h 44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7472" h="448929">
                    <a:moveTo>
                      <a:pt x="597494" y="96834"/>
                    </a:moveTo>
                    <a:cubicBezTo>
                      <a:pt x="411319" y="-20067"/>
                      <a:pt x="164527" y="1581"/>
                      <a:pt x="164527" y="1581"/>
                    </a:cubicBezTo>
                    <a:lnTo>
                      <a:pt x="160198" y="1581"/>
                    </a:lnTo>
                    <a:cubicBezTo>
                      <a:pt x="160198" y="5911"/>
                      <a:pt x="160198" y="5911"/>
                      <a:pt x="160198" y="10241"/>
                    </a:cubicBezTo>
                    <a:cubicBezTo>
                      <a:pt x="160198" y="10241"/>
                      <a:pt x="86593" y="83845"/>
                      <a:pt x="30308" y="131471"/>
                    </a:cubicBezTo>
                    <a:cubicBezTo>
                      <a:pt x="8659" y="148790"/>
                      <a:pt x="0" y="170439"/>
                      <a:pt x="0" y="192087"/>
                    </a:cubicBezTo>
                    <a:cubicBezTo>
                      <a:pt x="17319" y="157450"/>
                      <a:pt x="51956" y="122812"/>
                      <a:pt x="121231" y="166109"/>
                    </a:cubicBezTo>
                    <a:cubicBezTo>
                      <a:pt x="242461" y="235384"/>
                      <a:pt x="381011" y="330636"/>
                      <a:pt x="437297" y="365274"/>
                    </a:cubicBezTo>
                    <a:cubicBezTo>
                      <a:pt x="545538" y="425889"/>
                      <a:pt x="904901" y="560109"/>
                      <a:pt x="1017472" y="265691"/>
                    </a:cubicBezTo>
                    <a:cubicBezTo>
                      <a:pt x="1017472" y="244043"/>
                      <a:pt x="982835" y="157450"/>
                      <a:pt x="974176" y="131471"/>
                    </a:cubicBezTo>
                    <a:lnTo>
                      <a:pt x="974176" y="131471"/>
                    </a:lnTo>
                    <a:cubicBezTo>
                      <a:pt x="935209" y="157450"/>
                      <a:pt x="788000" y="213735"/>
                      <a:pt x="597494" y="96834"/>
                    </a:cubicBezTo>
                    <a:close/>
                  </a:path>
                </a:pathLst>
              </a:custGeom>
              <a:grpFill/>
              <a:ln w="43191" cap="flat">
                <a:solidFill>
                  <a:srgbClr val="265B9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Shape 79">
                <a:extLst>
                  <a:ext uri="{FF2B5EF4-FFF2-40B4-BE49-F238E27FC236}">
                    <a16:creationId xmlns:a16="http://schemas.microsoft.com/office/drawing/2014/main" id="{3FC9C00A-4074-4AE3-9C26-873F7B5F3395}"/>
                  </a:ext>
                </a:extLst>
              </p:cNvPr>
              <p:cNvSpPr/>
              <p:nvPr/>
            </p:nvSpPr>
            <p:spPr>
              <a:xfrm>
                <a:off x="16203653" y="2073279"/>
                <a:ext cx="1291833" cy="546767"/>
              </a:xfrm>
              <a:custGeom>
                <a:avLst/>
                <a:gdLst>
                  <a:gd name="connsiteX0" fmla="*/ 1186938 w 1291833"/>
                  <a:gd name="connsiteY0" fmla="*/ 16206 h 546767"/>
                  <a:gd name="connsiteX1" fmla="*/ 870872 w 1291833"/>
                  <a:gd name="connsiteY1" fmla="*/ 63832 h 546767"/>
                  <a:gd name="connsiteX2" fmla="*/ 758301 w 1291833"/>
                  <a:gd name="connsiteY2" fmla="*/ 76821 h 546767"/>
                  <a:gd name="connsiteX3" fmla="*/ 680367 w 1291833"/>
                  <a:gd name="connsiteY3" fmla="*/ 37854 h 546767"/>
                  <a:gd name="connsiteX4" fmla="*/ 689026 w 1291833"/>
                  <a:gd name="connsiteY4" fmla="*/ 102799 h 546767"/>
                  <a:gd name="connsiteX5" fmla="*/ 619751 w 1291833"/>
                  <a:gd name="connsiteY5" fmla="*/ 198052 h 546767"/>
                  <a:gd name="connsiteX6" fmla="*/ 507180 w 1291833"/>
                  <a:gd name="connsiteY6" fmla="*/ 111459 h 546767"/>
                  <a:gd name="connsiteX7" fmla="*/ 489861 w 1291833"/>
                  <a:gd name="connsiteY7" fmla="*/ 55173 h 546767"/>
                  <a:gd name="connsiteX8" fmla="*/ 442235 w 1291833"/>
                  <a:gd name="connsiteY8" fmla="*/ 107129 h 546767"/>
                  <a:gd name="connsiteX9" fmla="*/ 238741 w 1291833"/>
                  <a:gd name="connsiteY9" fmla="*/ 150426 h 546767"/>
                  <a:gd name="connsiteX10" fmla="*/ 78543 w 1291833"/>
                  <a:gd name="connsiteY10" fmla="*/ 232689 h 546767"/>
                  <a:gd name="connsiteX11" fmla="*/ 609 w 1291833"/>
                  <a:gd name="connsiteY11" fmla="*/ 301964 h 546767"/>
                  <a:gd name="connsiteX12" fmla="*/ 104521 w 1291833"/>
                  <a:gd name="connsiteY12" fmla="*/ 535766 h 546767"/>
                  <a:gd name="connsiteX13" fmla="*/ 169466 w 1291833"/>
                  <a:gd name="connsiteY13" fmla="*/ 492470 h 546767"/>
                  <a:gd name="connsiteX14" fmla="*/ 243070 w 1291833"/>
                  <a:gd name="connsiteY14" fmla="*/ 449173 h 546767"/>
                  <a:gd name="connsiteX15" fmla="*/ 528828 w 1291833"/>
                  <a:gd name="connsiteY15" fmla="*/ 375569 h 546767"/>
                  <a:gd name="connsiteX16" fmla="*/ 1065707 w 1291833"/>
                  <a:gd name="connsiteY16" fmla="*/ 353920 h 546767"/>
                  <a:gd name="connsiteX17" fmla="*/ 1044059 w 1291833"/>
                  <a:gd name="connsiteY17" fmla="*/ 275986 h 546767"/>
                  <a:gd name="connsiteX18" fmla="*/ 1204257 w 1291833"/>
                  <a:gd name="connsiteY18" fmla="*/ 284646 h 546767"/>
                  <a:gd name="connsiteX19" fmla="*/ 1282191 w 1291833"/>
                  <a:gd name="connsiteY19" fmla="*/ 275986 h 546767"/>
                  <a:gd name="connsiteX20" fmla="*/ 1186938 w 1291833"/>
                  <a:gd name="connsiteY20" fmla="*/ 16206 h 546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1833" h="546767">
                    <a:moveTo>
                      <a:pt x="1186938" y="16206"/>
                    </a:moveTo>
                    <a:cubicBezTo>
                      <a:pt x="1100345" y="3217"/>
                      <a:pt x="896850" y="-1113"/>
                      <a:pt x="870872" y="63832"/>
                    </a:cubicBezTo>
                    <a:cubicBezTo>
                      <a:pt x="827575" y="55173"/>
                      <a:pt x="758301" y="76821"/>
                      <a:pt x="758301" y="76821"/>
                    </a:cubicBezTo>
                    <a:cubicBezTo>
                      <a:pt x="758301" y="76821"/>
                      <a:pt x="758301" y="42184"/>
                      <a:pt x="680367" y="37854"/>
                    </a:cubicBezTo>
                    <a:cubicBezTo>
                      <a:pt x="680367" y="55173"/>
                      <a:pt x="684696" y="81151"/>
                      <a:pt x="689026" y="102799"/>
                    </a:cubicBezTo>
                    <a:cubicBezTo>
                      <a:pt x="697685" y="146096"/>
                      <a:pt x="684696" y="176404"/>
                      <a:pt x="619751" y="198052"/>
                    </a:cubicBezTo>
                    <a:cubicBezTo>
                      <a:pt x="554806" y="219700"/>
                      <a:pt x="520169" y="163415"/>
                      <a:pt x="507180" y="111459"/>
                    </a:cubicBezTo>
                    <a:cubicBezTo>
                      <a:pt x="502850" y="89810"/>
                      <a:pt x="494191" y="68162"/>
                      <a:pt x="489861" y="55173"/>
                    </a:cubicBezTo>
                    <a:cubicBezTo>
                      <a:pt x="472543" y="59503"/>
                      <a:pt x="446565" y="68162"/>
                      <a:pt x="442235" y="107129"/>
                    </a:cubicBezTo>
                    <a:cubicBezTo>
                      <a:pt x="442235" y="107129"/>
                      <a:pt x="351312" y="89810"/>
                      <a:pt x="238741" y="150426"/>
                    </a:cubicBezTo>
                    <a:cubicBezTo>
                      <a:pt x="126169" y="211041"/>
                      <a:pt x="78543" y="232689"/>
                      <a:pt x="78543" y="232689"/>
                    </a:cubicBezTo>
                    <a:cubicBezTo>
                      <a:pt x="78543" y="232689"/>
                      <a:pt x="-8051" y="189393"/>
                      <a:pt x="609" y="301964"/>
                    </a:cubicBezTo>
                    <a:cubicBezTo>
                      <a:pt x="9268" y="414536"/>
                      <a:pt x="69883" y="501129"/>
                      <a:pt x="104521" y="535766"/>
                    </a:cubicBezTo>
                    <a:cubicBezTo>
                      <a:pt x="139158" y="570404"/>
                      <a:pt x="160806" y="514118"/>
                      <a:pt x="169466" y="492470"/>
                    </a:cubicBezTo>
                    <a:cubicBezTo>
                      <a:pt x="204103" y="470821"/>
                      <a:pt x="243070" y="449173"/>
                      <a:pt x="243070" y="449173"/>
                    </a:cubicBezTo>
                    <a:cubicBezTo>
                      <a:pt x="243070" y="449173"/>
                      <a:pt x="325334" y="353920"/>
                      <a:pt x="528828" y="375569"/>
                    </a:cubicBezTo>
                    <a:cubicBezTo>
                      <a:pt x="723663" y="397217"/>
                      <a:pt x="940147" y="436184"/>
                      <a:pt x="1065707" y="353920"/>
                    </a:cubicBezTo>
                    <a:cubicBezTo>
                      <a:pt x="1061378" y="327942"/>
                      <a:pt x="1052718" y="301964"/>
                      <a:pt x="1044059" y="275986"/>
                    </a:cubicBezTo>
                    <a:cubicBezTo>
                      <a:pt x="1139312" y="288975"/>
                      <a:pt x="1204257" y="284646"/>
                      <a:pt x="1204257" y="284646"/>
                    </a:cubicBezTo>
                    <a:cubicBezTo>
                      <a:pt x="1204257" y="284646"/>
                      <a:pt x="1243224" y="332272"/>
                      <a:pt x="1282191" y="275986"/>
                    </a:cubicBezTo>
                    <a:cubicBezTo>
                      <a:pt x="1316828" y="215371"/>
                      <a:pt x="1251883" y="-70387"/>
                      <a:pt x="1186938" y="16206"/>
                    </a:cubicBezTo>
                    <a:close/>
                  </a:path>
                </a:pathLst>
              </a:custGeom>
              <a:grpFill/>
              <a:ln w="43191" cap="flat">
                <a:solidFill>
                  <a:srgbClr val="265B9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Shape 80">
                <a:extLst>
                  <a:ext uri="{FF2B5EF4-FFF2-40B4-BE49-F238E27FC236}">
                    <a16:creationId xmlns:a16="http://schemas.microsoft.com/office/drawing/2014/main" id="{31CD4BED-5847-4611-B0B5-B06DD7C0D0D8}"/>
                  </a:ext>
                </a:extLst>
              </p:cNvPr>
              <p:cNvSpPr/>
              <p:nvPr/>
            </p:nvSpPr>
            <p:spPr>
              <a:xfrm>
                <a:off x="16433780" y="2418540"/>
                <a:ext cx="844682" cy="517789"/>
              </a:xfrm>
              <a:custGeom>
                <a:avLst/>
                <a:gdLst>
                  <a:gd name="connsiteX0" fmla="*/ 298702 w 844682"/>
                  <a:gd name="connsiteY0" fmla="*/ 21648 h 517789"/>
                  <a:gd name="connsiteX1" fmla="*/ 12944 w 844682"/>
                  <a:gd name="connsiteY1" fmla="*/ 95253 h 517789"/>
                  <a:gd name="connsiteX2" fmla="*/ 8614 w 844682"/>
                  <a:gd name="connsiteY2" fmla="*/ 350703 h 517789"/>
                  <a:gd name="connsiteX3" fmla="*/ 12944 w 844682"/>
                  <a:gd name="connsiteY3" fmla="*/ 350703 h 517789"/>
                  <a:gd name="connsiteX4" fmla="*/ 445911 w 844682"/>
                  <a:gd name="connsiteY4" fmla="*/ 445956 h 517789"/>
                  <a:gd name="connsiteX5" fmla="*/ 826922 w 844682"/>
                  <a:gd name="connsiteY5" fmla="*/ 471934 h 517789"/>
                  <a:gd name="connsiteX6" fmla="*/ 826922 w 844682"/>
                  <a:gd name="connsiteY6" fmla="*/ 471934 h 517789"/>
                  <a:gd name="connsiteX7" fmla="*/ 822592 w 844682"/>
                  <a:gd name="connsiteY7" fmla="*/ 467605 h 517789"/>
                  <a:gd name="connsiteX8" fmla="*/ 831252 w 844682"/>
                  <a:gd name="connsiteY8" fmla="*/ 0 h 517789"/>
                  <a:gd name="connsiteX9" fmla="*/ 298702 w 844682"/>
                  <a:gd name="connsiteY9" fmla="*/ 21648 h 517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682" h="517789">
                    <a:moveTo>
                      <a:pt x="298702" y="21648"/>
                    </a:moveTo>
                    <a:cubicBezTo>
                      <a:pt x="95208" y="0"/>
                      <a:pt x="12944" y="95253"/>
                      <a:pt x="12944" y="95253"/>
                    </a:cubicBezTo>
                    <a:cubicBezTo>
                      <a:pt x="12944" y="95253"/>
                      <a:pt x="-13034" y="242462"/>
                      <a:pt x="8614" y="350703"/>
                    </a:cubicBezTo>
                    <a:lnTo>
                      <a:pt x="12944" y="350703"/>
                    </a:lnTo>
                    <a:cubicBezTo>
                      <a:pt x="12944" y="350703"/>
                      <a:pt x="255406" y="329055"/>
                      <a:pt x="445911" y="445956"/>
                    </a:cubicBezTo>
                    <a:cubicBezTo>
                      <a:pt x="636416" y="562857"/>
                      <a:pt x="783625" y="510901"/>
                      <a:pt x="826922" y="471934"/>
                    </a:cubicBezTo>
                    <a:lnTo>
                      <a:pt x="826922" y="471934"/>
                    </a:lnTo>
                    <a:cubicBezTo>
                      <a:pt x="826922" y="467605"/>
                      <a:pt x="822592" y="467605"/>
                      <a:pt x="822592" y="467605"/>
                    </a:cubicBezTo>
                    <a:cubicBezTo>
                      <a:pt x="822592" y="467605"/>
                      <a:pt x="865889" y="190506"/>
                      <a:pt x="831252" y="0"/>
                    </a:cubicBezTo>
                    <a:cubicBezTo>
                      <a:pt x="710021" y="82264"/>
                      <a:pt x="493537" y="43297"/>
                      <a:pt x="298702" y="21648"/>
                    </a:cubicBezTo>
                    <a:close/>
                  </a:path>
                </a:pathLst>
              </a:custGeom>
              <a:grpFill/>
              <a:ln w="43191" cap="flat">
                <a:solidFill>
                  <a:srgbClr val="265B9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83" name="Freeform: Shape 82">
              <a:extLst>
                <a:ext uri="{FF2B5EF4-FFF2-40B4-BE49-F238E27FC236}">
                  <a16:creationId xmlns:a16="http://schemas.microsoft.com/office/drawing/2014/main" id="{392C78F5-45B3-4392-A6C3-4655BCB86ACE}"/>
                </a:ext>
              </a:extLst>
            </p:cNvPr>
            <p:cNvSpPr/>
            <p:nvPr/>
          </p:nvSpPr>
          <p:spPr>
            <a:xfrm>
              <a:off x="16203111" y="2070543"/>
              <a:ext cx="1292281" cy="1148986"/>
            </a:xfrm>
            <a:custGeom>
              <a:avLst/>
              <a:gdLst>
                <a:gd name="connsiteX0" fmla="*/ 823789 w 1292281"/>
                <a:gd name="connsiteY0" fmla="*/ 1148986 h 1148986"/>
                <a:gd name="connsiteX1" fmla="*/ 516382 w 1292281"/>
                <a:gd name="connsiteY1" fmla="*/ 1062393 h 1148986"/>
                <a:gd name="connsiteX2" fmla="*/ 434119 w 1292281"/>
                <a:gd name="connsiteY2" fmla="*/ 1010437 h 1148986"/>
                <a:gd name="connsiteX3" fmla="*/ 195987 w 1292281"/>
                <a:gd name="connsiteY3" fmla="*/ 863228 h 1148986"/>
                <a:gd name="connsiteX4" fmla="*/ 79086 w 1292281"/>
                <a:gd name="connsiteY4" fmla="*/ 889206 h 1148986"/>
                <a:gd name="connsiteX5" fmla="*/ 74756 w 1292281"/>
                <a:gd name="connsiteY5" fmla="*/ 906525 h 1148986"/>
                <a:gd name="connsiteX6" fmla="*/ 74756 w 1292281"/>
                <a:gd name="connsiteY6" fmla="*/ 889206 h 1148986"/>
                <a:gd name="connsiteX7" fmla="*/ 109393 w 1292281"/>
                <a:gd name="connsiteY7" fmla="*/ 828591 h 1148986"/>
                <a:gd name="connsiteX8" fmla="*/ 239283 w 1292281"/>
                <a:gd name="connsiteY8" fmla="*/ 711690 h 1148986"/>
                <a:gd name="connsiteX9" fmla="*/ 243613 w 1292281"/>
                <a:gd name="connsiteY9" fmla="*/ 456239 h 1148986"/>
                <a:gd name="connsiteX10" fmla="*/ 178668 w 1292281"/>
                <a:gd name="connsiteY10" fmla="*/ 495206 h 1148986"/>
                <a:gd name="connsiteX11" fmla="*/ 131042 w 1292281"/>
                <a:gd name="connsiteY11" fmla="*/ 551492 h 1148986"/>
                <a:gd name="connsiteX12" fmla="*/ 105064 w 1292281"/>
                <a:gd name="connsiteY12" fmla="*/ 538503 h 1148986"/>
                <a:gd name="connsiteX13" fmla="*/ 1152 w 1292281"/>
                <a:gd name="connsiteY13" fmla="*/ 300371 h 1148986"/>
                <a:gd name="connsiteX14" fmla="*/ 14141 w 1292281"/>
                <a:gd name="connsiteY14" fmla="*/ 231096 h 1148986"/>
                <a:gd name="connsiteX15" fmla="*/ 48778 w 1292281"/>
                <a:gd name="connsiteY15" fmla="*/ 218107 h 1148986"/>
                <a:gd name="connsiteX16" fmla="*/ 83415 w 1292281"/>
                <a:gd name="connsiteY16" fmla="*/ 226766 h 1148986"/>
                <a:gd name="connsiteX17" fmla="*/ 243613 w 1292281"/>
                <a:gd name="connsiteY17" fmla="*/ 148832 h 1148986"/>
                <a:gd name="connsiteX18" fmla="*/ 412470 w 1292281"/>
                <a:gd name="connsiteY18" fmla="*/ 101206 h 1148986"/>
                <a:gd name="connsiteX19" fmla="*/ 442778 w 1292281"/>
                <a:gd name="connsiteY19" fmla="*/ 101206 h 1148986"/>
                <a:gd name="connsiteX20" fmla="*/ 494734 w 1292281"/>
                <a:gd name="connsiteY20" fmla="*/ 53580 h 1148986"/>
                <a:gd name="connsiteX21" fmla="*/ 499064 w 1292281"/>
                <a:gd name="connsiteY21" fmla="*/ 53580 h 1148986"/>
                <a:gd name="connsiteX22" fmla="*/ 499064 w 1292281"/>
                <a:gd name="connsiteY22" fmla="*/ 57909 h 1148986"/>
                <a:gd name="connsiteX23" fmla="*/ 516382 w 1292281"/>
                <a:gd name="connsiteY23" fmla="*/ 114195 h 1148986"/>
                <a:gd name="connsiteX24" fmla="*/ 594316 w 1292281"/>
                <a:gd name="connsiteY24" fmla="*/ 200788 h 1148986"/>
                <a:gd name="connsiteX25" fmla="*/ 620294 w 1292281"/>
                <a:gd name="connsiteY25" fmla="*/ 196459 h 1148986"/>
                <a:gd name="connsiteX26" fmla="*/ 685239 w 1292281"/>
                <a:gd name="connsiteY26" fmla="*/ 105536 h 1148986"/>
                <a:gd name="connsiteX27" fmla="*/ 676580 w 1292281"/>
                <a:gd name="connsiteY27" fmla="*/ 40591 h 1148986"/>
                <a:gd name="connsiteX28" fmla="*/ 676580 w 1292281"/>
                <a:gd name="connsiteY28" fmla="*/ 36261 h 1148986"/>
                <a:gd name="connsiteX29" fmla="*/ 680910 w 1292281"/>
                <a:gd name="connsiteY29" fmla="*/ 36261 h 1148986"/>
                <a:gd name="connsiteX30" fmla="*/ 758844 w 1292281"/>
                <a:gd name="connsiteY30" fmla="*/ 75228 h 1148986"/>
                <a:gd name="connsiteX31" fmla="*/ 841108 w 1292281"/>
                <a:gd name="connsiteY31" fmla="*/ 62239 h 1148986"/>
                <a:gd name="connsiteX32" fmla="*/ 862756 w 1292281"/>
                <a:gd name="connsiteY32" fmla="*/ 62239 h 1148986"/>
                <a:gd name="connsiteX33" fmla="*/ 1061921 w 1292281"/>
                <a:gd name="connsiteY33" fmla="*/ 5953 h 1148986"/>
                <a:gd name="connsiteX34" fmla="*/ 1178822 w 1292281"/>
                <a:gd name="connsiteY34" fmla="*/ 14613 h 1148986"/>
                <a:gd name="connsiteX35" fmla="*/ 1248096 w 1292281"/>
                <a:gd name="connsiteY35" fmla="*/ 40591 h 1148986"/>
                <a:gd name="connsiteX36" fmla="*/ 1278404 w 1292281"/>
                <a:gd name="connsiteY36" fmla="*/ 278723 h 1148986"/>
                <a:gd name="connsiteX37" fmla="*/ 1235107 w 1292281"/>
                <a:gd name="connsiteY37" fmla="*/ 309030 h 1148986"/>
                <a:gd name="connsiteX38" fmla="*/ 1235107 w 1292281"/>
                <a:gd name="connsiteY38" fmla="*/ 309030 h 1148986"/>
                <a:gd name="connsiteX39" fmla="*/ 1196140 w 1292281"/>
                <a:gd name="connsiteY39" fmla="*/ 291711 h 1148986"/>
                <a:gd name="connsiteX40" fmla="*/ 1157173 w 1292281"/>
                <a:gd name="connsiteY40" fmla="*/ 291711 h 1148986"/>
                <a:gd name="connsiteX41" fmla="*/ 1048932 w 1292281"/>
                <a:gd name="connsiteY41" fmla="*/ 283052 h 1148986"/>
                <a:gd name="connsiteX42" fmla="*/ 1057591 w 1292281"/>
                <a:gd name="connsiteY42" fmla="*/ 824261 h 1148986"/>
                <a:gd name="connsiteX43" fmla="*/ 1100888 w 1292281"/>
                <a:gd name="connsiteY43" fmla="*/ 962810 h 1148986"/>
                <a:gd name="connsiteX44" fmla="*/ 1100888 w 1292281"/>
                <a:gd name="connsiteY44" fmla="*/ 962810 h 1148986"/>
                <a:gd name="connsiteX45" fmla="*/ 823789 w 1292281"/>
                <a:gd name="connsiteY45" fmla="*/ 1148986 h 1148986"/>
                <a:gd name="connsiteX46" fmla="*/ 144031 w 1292281"/>
                <a:gd name="connsiteY46" fmla="*/ 837250 h 1148986"/>
                <a:gd name="connsiteX47" fmla="*/ 204646 w 1292281"/>
                <a:gd name="connsiteY47" fmla="*/ 858898 h 1148986"/>
                <a:gd name="connsiteX48" fmla="*/ 442778 w 1292281"/>
                <a:gd name="connsiteY48" fmla="*/ 1006107 h 1148986"/>
                <a:gd name="connsiteX49" fmla="*/ 525042 w 1292281"/>
                <a:gd name="connsiteY49" fmla="*/ 1058063 h 1148986"/>
                <a:gd name="connsiteX50" fmla="*/ 828118 w 1292281"/>
                <a:gd name="connsiteY50" fmla="*/ 1140327 h 1148986"/>
                <a:gd name="connsiteX51" fmla="*/ 1100888 w 1292281"/>
                <a:gd name="connsiteY51" fmla="*/ 958481 h 1148986"/>
                <a:gd name="connsiteX52" fmla="*/ 1057591 w 1292281"/>
                <a:gd name="connsiteY52" fmla="*/ 819931 h 1148986"/>
                <a:gd name="connsiteX53" fmla="*/ 1057591 w 1292281"/>
                <a:gd name="connsiteY53" fmla="*/ 819931 h 1148986"/>
                <a:gd name="connsiteX54" fmla="*/ 1057591 w 1292281"/>
                <a:gd name="connsiteY54" fmla="*/ 819931 h 1148986"/>
                <a:gd name="connsiteX55" fmla="*/ 1044602 w 1292281"/>
                <a:gd name="connsiteY55" fmla="*/ 274393 h 1148986"/>
                <a:gd name="connsiteX56" fmla="*/ 1040272 w 1292281"/>
                <a:gd name="connsiteY56" fmla="*/ 265734 h 1148986"/>
                <a:gd name="connsiteX57" fmla="*/ 1048932 w 1292281"/>
                <a:gd name="connsiteY57" fmla="*/ 265734 h 1148986"/>
                <a:gd name="connsiteX58" fmla="*/ 1165833 w 1292281"/>
                <a:gd name="connsiteY58" fmla="*/ 274393 h 1148986"/>
                <a:gd name="connsiteX59" fmla="*/ 1209129 w 1292281"/>
                <a:gd name="connsiteY59" fmla="*/ 274393 h 1148986"/>
                <a:gd name="connsiteX60" fmla="*/ 1213459 w 1292281"/>
                <a:gd name="connsiteY60" fmla="*/ 274393 h 1148986"/>
                <a:gd name="connsiteX61" fmla="*/ 1213459 w 1292281"/>
                <a:gd name="connsiteY61" fmla="*/ 274393 h 1148986"/>
                <a:gd name="connsiteX62" fmla="*/ 1248096 w 1292281"/>
                <a:gd name="connsiteY62" fmla="*/ 291711 h 1148986"/>
                <a:gd name="connsiteX63" fmla="*/ 1248096 w 1292281"/>
                <a:gd name="connsiteY63" fmla="*/ 291711 h 1148986"/>
                <a:gd name="connsiteX64" fmla="*/ 1282734 w 1292281"/>
                <a:gd name="connsiteY64" fmla="*/ 265734 h 1148986"/>
                <a:gd name="connsiteX65" fmla="*/ 1252426 w 1292281"/>
                <a:gd name="connsiteY65" fmla="*/ 40591 h 1148986"/>
                <a:gd name="connsiteX66" fmla="*/ 1217789 w 1292281"/>
                <a:gd name="connsiteY66" fmla="*/ 5953 h 1148986"/>
                <a:gd name="connsiteX67" fmla="*/ 1196140 w 1292281"/>
                <a:gd name="connsiteY67" fmla="*/ 18942 h 1148986"/>
                <a:gd name="connsiteX68" fmla="*/ 1196140 w 1292281"/>
                <a:gd name="connsiteY68" fmla="*/ 23272 h 1148986"/>
                <a:gd name="connsiteX69" fmla="*/ 1191811 w 1292281"/>
                <a:gd name="connsiteY69" fmla="*/ 23272 h 1148986"/>
                <a:gd name="connsiteX70" fmla="*/ 1070580 w 1292281"/>
                <a:gd name="connsiteY70" fmla="*/ 14613 h 1148986"/>
                <a:gd name="connsiteX71" fmla="*/ 880074 w 1292281"/>
                <a:gd name="connsiteY71" fmla="*/ 66569 h 1148986"/>
                <a:gd name="connsiteX72" fmla="*/ 880074 w 1292281"/>
                <a:gd name="connsiteY72" fmla="*/ 70898 h 1148986"/>
                <a:gd name="connsiteX73" fmla="*/ 875745 w 1292281"/>
                <a:gd name="connsiteY73" fmla="*/ 70898 h 1148986"/>
                <a:gd name="connsiteX74" fmla="*/ 849767 w 1292281"/>
                <a:gd name="connsiteY74" fmla="*/ 66569 h 1148986"/>
                <a:gd name="connsiteX75" fmla="*/ 758844 w 1292281"/>
                <a:gd name="connsiteY75" fmla="*/ 83887 h 1148986"/>
                <a:gd name="connsiteX76" fmla="*/ 754514 w 1292281"/>
                <a:gd name="connsiteY76" fmla="*/ 83887 h 1148986"/>
                <a:gd name="connsiteX77" fmla="*/ 754514 w 1292281"/>
                <a:gd name="connsiteY77" fmla="*/ 75228 h 1148986"/>
                <a:gd name="connsiteX78" fmla="*/ 689569 w 1292281"/>
                <a:gd name="connsiteY78" fmla="*/ 40591 h 1148986"/>
                <a:gd name="connsiteX79" fmla="*/ 693899 w 1292281"/>
                <a:gd name="connsiteY79" fmla="*/ 101206 h 1148986"/>
                <a:gd name="connsiteX80" fmla="*/ 624624 w 1292281"/>
                <a:gd name="connsiteY80" fmla="*/ 205118 h 1148986"/>
                <a:gd name="connsiteX81" fmla="*/ 598646 w 1292281"/>
                <a:gd name="connsiteY81" fmla="*/ 209448 h 1148986"/>
                <a:gd name="connsiteX82" fmla="*/ 507723 w 1292281"/>
                <a:gd name="connsiteY82" fmla="*/ 114195 h 1148986"/>
                <a:gd name="connsiteX83" fmla="*/ 490404 w 1292281"/>
                <a:gd name="connsiteY83" fmla="*/ 62239 h 1148986"/>
                <a:gd name="connsiteX84" fmla="*/ 451437 w 1292281"/>
                <a:gd name="connsiteY84" fmla="*/ 105536 h 1148986"/>
                <a:gd name="connsiteX85" fmla="*/ 451437 w 1292281"/>
                <a:gd name="connsiteY85" fmla="*/ 109865 h 1148986"/>
                <a:gd name="connsiteX86" fmla="*/ 447108 w 1292281"/>
                <a:gd name="connsiteY86" fmla="*/ 109865 h 1148986"/>
                <a:gd name="connsiteX87" fmla="*/ 412470 w 1292281"/>
                <a:gd name="connsiteY87" fmla="*/ 105536 h 1148986"/>
                <a:gd name="connsiteX88" fmla="*/ 247943 w 1292281"/>
                <a:gd name="connsiteY88" fmla="*/ 148832 h 1148986"/>
                <a:gd name="connsiteX89" fmla="*/ 87745 w 1292281"/>
                <a:gd name="connsiteY89" fmla="*/ 231096 h 1148986"/>
                <a:gd name="connsiteX90" fmla="*/ 87745 w 1292281"/>
                <a:gd name="connsiteY90" fmla="*/ 231096 h 1148986"/>
                <a:gd name="connsiteX91" fmla="*/ 87745 w 1292281"/>
                <a:gd name="connsiteY91" fmla="*/ 231096 h 1148986"/>
                <a:gd name="connsiteX92" fmla="*/ 57437 w 1292281"/>
                <a:gd name="connsiteY92" fmla="*/ 222437 h 1148986"/>
                <a:gd name="connsiteX93" fmla="*/ 31459 w 1292281"/>
                <a:gd name="connsiteY93" fmla="*/ 231096 h 1148986"/>
                <a:gd name="connsiteX94" fmla="*/ 18470 w 1292281"/>
                <a:gd name="connsiteY94" fmla="*/ 296041 h 1148986"/>
                <a:gd name="connsiteX95" fmla="*/ 122382 w 1292281"/>
                <a:gd name="connsiteY95" fmla="*/ 525514 h 1148986"/>
                <a:gd name="connsiteX96" fmla="*/ 139701 w 1292281"/>
                <a:gd name="connsiteY96" fmla="*/ 534173 h 1148986"/>
                <a:gd name="connsiteX97" fmla="*/ 178668 w 1292281"/>
                <a:gd name="connsiteY97" fmla="*/ 482217 h 1148986"/>
                <a:gd name="connsiteX98" fmla="*/ 178668 w 1292281"/>
                <a:gd name="connsiteY98" fmla="*/ 482217 h 1148986"/>
                <a:gd name="connsiteX99" fmla="*/ 178668 w 1292281"/>
                <a:gd name="connsiteY99" fmla="*/ 482217 h 1148986"/>
                <a:gd name="connsiteX100" fmla="*/ 252272 w 1292281"/>
                <a:gd name="connsiteY100" fmla="*/ 438920 h 1148986"/>
                <a:gd name="connsiteX101" fmla="*/ 260932 w 1292281"/>
                <a:gd name="connsiteY101" fmla="*/ 434591 h 1148986"/>
                <a:gd name="connsiteX102" fmla="*/ 260932 w 1292281"/>
                <a:gd name="connsiteY102" fmla="*/ 443250 h 1148986"/>
                <a:gd name="connsiteX103" fmla="*/ 256602 w 1292281"/>
                <a:gd name="connsiteY103" fmla="*/ 707360 h 1148986"/>
                <a:gd name="connsiteX104" fmla="*/ 256602 w 1292281"/>
                <a:gd name="connsiteY104" fmla="*/ 711690 h 1148986"/>
                <a:gd name="connsiteX105" fmla="*/ 256602 w 1292281"/>
                <a:gd name="connsiteY105" fmla="*/ 711690 h 1148986"/>
                <a:gd name="connsiteX106" fmla="*/ 126712 w 1292281"/>
                <a:gd name="connsiteY106" fmla="*/ 832920 h 1148986"/>
                <a:gd name="connsiteX107" fmla="*/ 100734 w 1292281"/>
                <a:gd name="connsiteY107" fmla="*/ 863228 h 1148986"/>
                <a:gd name="connsiteX108" fmla="*/ 144031 w 1292281"/>
                <a:gd name="connsiteY108" fmla="*/ 837250 h 1148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292281" h="1148986">
                  <a:moveTo>
                    <a:pt x="823789" y="1148986"/>
                  </a:moveTo>
                  <a:cubicBezTo>
                    <a:pt x="698228" y="1148986"/>
                    <a:pt x="572668" y="1097030"/>
                    <a:pt x="516382" y="1062393"/>
                  </a:cubicBezTo>
                  <a:cubicBezTo>
                    <a:pt x="499064" y="1049404"/>
                    <a:pt x="468756" y="1032085"/>
                    <a:pt x="434119" y="1010437"/>
                  </a:cubicBezTo>
                  <a:cubicBezTo>
                    <a:pt x="369174" y="967140"/>
                    <a:pt x="278250" y="910854"/>
                    <a:pt x="195987" y="863228"/>
                  </a:cubicBezTo>
                  <a:cubicBezTo>
                    <a:pt x="139701" y="832920"/>
                    <a:pt x="100734" y="841580"/>
                    <a:pt x="79086" y="889206"/>
                  </a:cubicBezTo>
                  <a:lnTo>
                    <a:pt x="74756" y="906525"/>
                  </a:lnTo>
                  <a:lnTo>
                    <a:pt x="74756" y="889206"/>
                  </a:lnTo>
                  <a:cubicBezTo>
                    <a:pt x="74756" y="867558"/>
                    <a:pt x="83415" y="845909"/>
                    <a:pt x="109393" y="828591"/>
                  </a:cubicBezTo>
                  <a:cubicBezTo>
                    <a:pt x="161349" y="785294"/>
                    <a:pt x="226294" y="720349"/>
                    <a:pt x="239283" y="711690"/>
                  </a:cubicBezTo>
                  <a:cubicBezTo>
                    <a:pt x="221965" y="616437"/>
                    <a:pt x="239283" y="495206"/>
                    <a:pt x="243613" y="456239"/>
                  </a:cubicBezTo>
                  <a:cubicBezTo>
                    <a:pt x="230624" y="464898"/>
                    <a:pt x="204646" y="482217"/>
                    <a:pt x="178668" y="495206"/>
                  </a:cubicBezTo>
                  <a:cubicBezTo>
                    <a:pt x="170009" y="516854"/>
                    <a:pt x="157020" y="551492"/>
                    <a:pt x="131042" y="551492"/>
                  </a:cubicBezTo>
                  <a:cubicBezTo>
                    <a:pt x="122382" y="551492"/>
                    <a:pt x="113723" y="547162"/>
                    <a:pt x="105064" y="538503"/>
                  </a:cubicBezTo>
                  <a:cubicBezTo>
                    <a:pt x="61767" y="495206"/>
                    <a:pt x="9811" y="408613"/>
                    <a:pt x="1152" y="300371"/>
                  </a:cubicBezTo>
                  <a:cubicBezTo>
                    <a:pt x="-3178" y="265734"/>
                    <a:pt x="5481" y="244085"/>
                    <a:pt x="14141" y="231096"/>
                  </a:cubicBezTo>
                  <a:cubicBezTo>
                    <a:pt x="22800" y="222437"/>
                    <a:pt x="35789" y="218107"/>
                    <a:pt x="48778" y="218107"/>
                  </a:cubicBezTo>
                  <a:cubicBezTo>
                    <a:pt x="61767" y="218107"/>
                    <a:pt x="79086" y="222437"/>
                    <a:pt x="83415" y="226766"/>
                  </a:cubicBezTo>
                  <a:cubicBezTo>
                    <a:pt x="92075" y="222437"/>
                    <a:pt x="144031" y="200788"/>
                    <a:pt x="243613" y="148832"/>
                  </a:cubicBezTo>
                  <a:cubicBezTo>
                    <a:pt x="312888" y="109865"/>
                    <a:pt x="373503" y="101206"/>
                    <a:pt x="412470" y="101206"/>
                  </a:cubicBezTo>
                  <a:cubicBezTo>
                    <a:pt x="429789" y="101206"/>
                    <a:pt x="438448" y="101206"/>
                    <a:pt x="442778" y="101206"/>
                  </a:cubicBezTo>
                  <a:cubicBezTo>
                    <a:pt x="451437" y="66569"/>
                    <a:pt x="477415" y="53580"/>
                    <a:pt x="494734" y="53580"/>
                  </a:cubicBezTo>
                  <a:lnTo>
                    <a:pt x="499064" y="53580"/>
                  </a:lnTo>
                  <a:lnTo>
                    <a:pt x="499064" y="57909"/>
                  </a:lnTo>
                  <a:cubicBezTo>
                    <a:pt x="507723" y="75228"/>
                    <a:pt x="512053" y="96876"/>
                    <a:pt x="516382" y="114195"/>
                  </a:cubicBezTo>
                  <a:cubicBezTo>
                    <a:pt x="525042" y="153162"/>
                    <a:pt x="551020" y="200788"/>
                    <a:pt x="594316" y="200788"/>
                  </a:cubicBezTo>
                  <a:cubicBezTo>
                    <a:pt x="602976" y="200788"/>
                    <a:pt x="611635" y="200788"/>
                    <a:pt x="620294" y="196459"/>
                  </a:cubicBezTo>
                  <a:cubicBezTo>
                    <a:pt x="680910" y="174810"/>
                    <a:pt x="689569" y="144503"/>
                    <a:pt x="685239" y="105536"/>
                  </a:cubicBezTo>
                  <a:cubicBezTo>
                    <a:pt x="680910" y="88217"/>
                    <a:pt x="680910" y="66569"/>
                    <a:pt x="676580" y="40591"/>
                  </a:cubicBezTo>
                  <a:lnTo>
                    <a:pt x="676580" y="36261"/>
                  </a:lnTo>
                  <a:lnTo>
                    <a:pt x="680910" y="36261"/>
                  </a:lnTo>
                  <a:cubicBezTo>
                    <a:pt x="741525" y="40591"/>
                    <a:pt x="758844" y="66569"/>
                    <a:pt x="758844" y="75228"/>
                  </a:cubicBezTo>
                  <a:cubicBezTo>
                    <a:pt x="771833" y="70898"/>
                    <a:pt x="806470" y="62239"/>
                    <a:pt x="841108" y="62239"/>
                  </a:cubicBezTo>
                  <a:cubicBezTo>
                    <a:pt x="849767" y="62239"/>
                    <a:pt x="858426" y="62239"/>
                    <a:pt x="862756" y="62239"/>
                  </a:cubicBezTo>
                  <a:cubicBezTo>
                    <a:pt x="884404" y="18942"/>
                    <a:pt x="983987" y="5953"/>
                    <a:pt x="1061921" y="5953"/>
                  </a:cubicBezTo>
                  <a:cubicBezTo>
                    <a:pt x="1100888" y="5953"/>
                    <a:pt x="1144184" y="10283"/>
                    <a:pt x="1178822" y="14613"/>
                  </a:cubicBezTo>
                  <a:cubicBezTo>
                    <a:pt x="1200470" y="-11365"/>
                    <a:pt x="1226448" y="-2706"/>
                    <a:pt x="1248096" y="40591"/>
                  </a:cubicBezTo>
                  <a:cubicBezTo>
                    <a:pt x="1282734" y="105536"/>
                    <a:pt x="1304382" y="239755"/>
                    <a:pt x="1278404" y="278723"/>
                  </a:cubicBezTo>
                  <a:cubicBezTo>
                    <a:pt x="1265415" y="296041"/>
                    <a:pt x="1252426" y="309030"/>
                    <a:pt x="1235107" y="309030"/>
                  </a:cubicBezTo>
                  <a:lnTo>
                    <a:pt x="1235107" y="309030"/>
                  </a:lnTo>
                  <a:cubicBezTo>
                    <a:pt x="1213459" y="309030"/>
                    <a:pt x="1200470" y="296041"/>
                    <a:pt x="1196140" y="291711"/>
                  </a:cubicBezTo>
                  <a:cubicBezTo>
                    <a:pt x="1191811" y="291711"/>
                    <a:pt x="1178822" y="291711"/>
                    <a:pt x="1157173" y="291711"/>
                  </a:cubicBezTo>
                  <a:cubicBezTo>
                    <a:pt x="1131195" y="291711"/>
                    <a:pt x="1096558" y="291711"/>
                    <a:pt x="1048932" y="283052"/>
                  </a:cubicBezTo>
                  <a:cubicBezTo>
                    <a:pt x="1113877" y="464898"/>
                    <a:pt x="1061921" y="798283"/>
                    <a:pt x="1057591" y="824261"/>
                  </a:cubicBezTo>
                  <a:cubicBezTo>
                    <a:pt x="1066250" y="841580"/>
                    <a:pt x="1105217" y="941162"/>
                    <a:pt x="1100888" y="962810"/>
                  </a:cubicBezTo>
                  <a:lnTo>
                    <a:pt x="1100888" y="962810"/>
                  </a:lnTo>
                  <a:cubicBezTo>
                    <a:pt x="1057591" y="1084041"/>
                    <a:pt x="962338" y="1148986"/>
                    <a:pt x="823789" y="1148986"/>
                  </a:cubicBezTo>
                  <a:close/>
                  <a:moveTo>
                    <a:pt x="144031" y="837250"/>
                  </a:moveTo>
                  <a:cubicBezTo>
                    <a:pt x="161349" y="837250"/>
                    <a:pt x="182998" y="845909"/>
                    <a:pt x="204646" y="858898"/>
                  </a:cubicBezTo>
                  <a:cubicBezTo>
                    <a:pt x="286910" y="906525"/>
                    <a:pt x="373503" y="962810"/>
                    <a:pt x="442778" y="1006107"/>
                  </a:cubicBezTo>
                  <a:cubicBezTo>
                    <a:pt x="477415" y="1027755"/>
                    <a:pt x="503393" y="1045074"/>
                    <a:pt x="525042" y="1058063"/>
                  </a:cubicBezTo>
                  <a:cubicBezTo>
                    <a:pt x="581327" y="1088371"/>
                    <a:pt x="702558" y="1140327"/>
                    <a:pt x="828118" y="1140327"/>
                  </a:cubicBezTo>
                  <a:cubicBezTo>
                    <a:pt x="962338" y="1140327"/>
                    <a:pt x="1053261" y="1079712"/>
                    <a:pt x="1100888" y="958481"/>
                  </a:cubicBezTo>
                  <a:cubicBezTo>
                    <a:pt x="1100888" y="936832"/>
                    <a:pt x="1070580" y="854569"/>
                    <a:pt x="1057591" y="819931"/>
                  </a:cubicBezTo>
                  <a:lnTo>
                    <a:pt x="1057591" y="819931"/>
                  </a:lnTo>
                  <a:lnTo>
                    <a:pt x="1057591" y="819931"/>
                  </a:lnTo>
                  <a:cubicBezTo>
                    <a:pt x="1057591" y="815602"/>
                    <a:pt x="1113877" y="456239"/>
                    <a:pt x="1044602" y="274393"/>
                  </a:cubicBezTo>
                  <a:lnTo>
                    <a:pt x="1040272" y="265734"/>
                  </a:lnTo>
                  <a:lnTo>
                    <a:pt x="1048932" y="265734"/>
                  </a:lnTo>
                  <a:cubicBezTo>
                    <a:pt x="1100888" y="274393"/>
                    <a:pt x="1139855" y="274393"/>
                    <a:pt x="1165833" y="274393"/>
                  </a:cubicBezTo>
                  <a:cubicBezTo>
                    <a:pt x="1191811" y="274393"/>
                    <a:pt x="1209129" y="274393"/>
                    <a:pt x="1209129" y="274393"/>
                  </a:cubicBezTo>
                  <a:lnTo>
                    <a:pt x="1213459" y="274393"/>
                  </a:lnTo>
                  <a:lnTo>
                    <a:pt x="1213459" y="274393"/>
                  </a:lnTo>
                  <a:cubicBezTo>
                    <a:pt x="1213459" y="274393"/>
                    <a:pt x="1230778" y="291711"/>
                    <a:pt x="1248096" y="291711"/>
                  </a:cubicBezTo>
                  <a:lnTo>
                    <a:pt x="1248096" y="291711"/>
                  </a:lnTo>
                  <a:cubicBezTo>
                    <a:pt x="1261085" y="291711"/>
                    <a:pt x="1274074" y="283052"/>
                    <a:pt x="1282734" y="265734"/>
                  </a:cubicBezTo>
                  <a:cubicBezTo>
                    <a:pt x="1304382" y="235426"/>
                    <a:pt x="1287063" y="105536"/>
                    <a:pt x="1252426" y="40591"/>
                  </a:cubicBezTo>
                  <a:cubicBezTo>
                    <a:pt x="1239437" y="18942"/>
                    <a:pt x="1226448" y="5953"/>
                    <a:pt x="1217789" y="5953"/>
                  </a:cubicBezTo>
                  <a:cubicBezTo>
                    <a:pt x="1209129" y="5953"/>
                    <a:pt x="1204800" y="10283"/>
                    <a:pt x="1196140" y="18942"/>
                  </a:cubicBezTo>
                  <a:lnTo>
                    <a:pt x="1196140" y="23272"/>
                  </a:lnTo>
                  <a:lnTo>
                    <a:pt x="1191811" y="23272"/>
                  </a:lnTo>
                  <a:cubicBezTo>
                    <a:pt x="1157173" y="18942"/>
                    <a:pt x="1113877" y="14613"/>
                    <a:pt x="1070580" y="14613"/>
                  </a:cubicBezTo>
                  <a:cubicBezTo>
                    <a:pt x="962338" y="14613"/>
                    <a:pt x="893063" y="31931"/>
                    <a:pt x="880074" y="66569"/>
                  </a:cubicBezTo>
                  <a:lnTo>
                    <a:pt x="880074" y="70898"/>
                  </a:lnTo>
                  <a:lnTo>
                    <a:pt x="875745" y="70898"/>
                  </a:lnTo>
                  <a:cubicBezTo>
                    <a:pt x="867085" y="70898"/>
                    <a:pt x="858426" y="66569"/>
                    <a:pt x="849767" y="66569"/>
                  </a:cubicBezTo>
                  <a:cubicBezTo>
                    <a:pt x="806470" y="66569"/>
                    <a:pt x="758844" y="83887"/>
                    <a:pt x="758844" y="83887"/>
                  </a:cubicBezTo>
                  <a:lnTo>
                    <a:pt x="754514" y="83887"/>
                  </a:lnTo>
                  <a:lnTo>
                    <a:pt x="754514" y="75228"/>
                  </a:lnTo>
                  <a:cubicBezTo>
                    <a:pt x="754514" y="75228"/>
                    <a:pt x="754514" y="44920"/>
                    <a:pt x="689569" y="40591"/>
                  </a:cubicBezTo>
                  <a:cubicBezTo>
                    <a:pt x="689569" y="62239"/>
                    <a:pt x="693899" y="83887"/>
                    <a:pt x="693899" y="101206"/>
                  </a:cubicBezTo>
                  <a:cubicBezTo>
                    <a:pt x="702558" y="153162"/>
                    <a:pt x="680910" y="183470"/>
                    <a:pt x="624624" y="205118"/>
                  </a:cubicBezTo>
                  <a:cubicBezTo>
                    <a:pt x="615965" y="209448"/>
                    <a:pt x="607305" y="209448"/>
                    <a:pt x="598646" y="209448"/>
                  </a:cubicBezTo>
                  <a:cubicBezTo>
                    <a:pt x="546690" y="209448"/>
                    <a:pt x="520712" y="157492"/>
                    <a:pt x="507723" y="114195"/>
                  </a:cubicBezTo>
                  <a:cubicBezTo>
                    <a:pt x="503393" y="96876"/>
                    <a:pt x="499064" y="79558"/>
                    <a:pt x="490404" y="62239"/>
                  </a:cubicBezTo>
                  <a:cubicBezTo>
                    <a:pt x="473086" y="66569"/>
                    <a:pt x="455767" y="79558"/>
                    <a:pt x="451437" y="105536"/>
                  </a:cubicBezTo>
                  <a:lnTo>
                    <a:pt x="451437" y="109865"/>
                  </a:lnTo>
                  <a:lnTo>
                    <a:pt x="447108" y="109865"/>
                  </a:lnTo>
                  <a:cubicBezTo>
                    <a:pt x="447108" y="109865"/>
                    <a:pt x="434119" y="105536"/>
                    <a:pt x="412470" y="105536"/>
                  </a:cubicBezTo>
                  <a:cubicBezTo>
                    <a:pt x="373503" y="105536"/>
                    <a:pt x="317217" y="114195"/>
                    <a:pt x="247943" y="148832"/>
                  </a:cubicBezTo>
                  <a:cubicBezTo>
                    <a:pt x="139701" y="209448"/>
                    <a:pt x="87745" y="231096"/>
                    <a:pt x="87745" y="231096"/>
                  </a:cubicBezTo>
                  <a:lnTo>
                    <a:pt x="87745" y="231096"/>
                  </a:lnTo>
                  <a:lnTo>
                    <a:pt x="87745" y="231096"/>
                  </a:lnTo>
                  <a:cubicBezTo>
                    <a:pt x="87745" y="231096"/>
                    <a:pt x="70426" y="222437"/>
                    <a:pt x="57437" y="222437"/>
                  </a:cubicBezTo>
                  <a:cubicBezTo>
                    <a:pt x="44448" y="222437"/>
                    <a:pt x="35789" y="226766"/>
                    <a:pt x="31459" y="231096"/>
                  </a:cubicBezTo>
                  <a:cubicBezTo>
                    <a:pt x="22800" y="244085"/>
                    <a:pt x="18470" y="265734"/>
                    <a:pt x="18470" y="296041"/>
                  </a:cubicBezTo>
                  <a:cubicBezTo>
                    <a:pt x="27130" y="399953"/>
                    <a:pt x="79086" y="486547"/>
                    <a:pt x="122382" y="525514"/>
                  </a:cubicBezTo>
                  <a:cubicBezTo>
                    <a:pt x="131042" y="534173"/>
                    <a:pt x="135371" y="534173"/>
                    <a:pt x="139701" y="534173"/>
                  </a:cubicBezTo>
                  <a:cubicBezTo>
                    <a:pt x="157020" y="534173"/>
                    <a:pt x="174338" y="495206"/>
                    <a:pt x="178668" y="482217"/>
                  </a:cubicBezTo>
                  <a:lnTo>
                    <a:pt x="178668" y="482217"/>
                  </a:lnTo>
                  <a:lnTo>
                    <a:pt x="178668" y="482217"/>
                  </a:lnTo>
                  <a:cubicBezTo>
                    <a:pt x="213305" y="460569"/>
                    <a:pt x="252272" y="438920"/>
                    <a:pt x="252272" y="438920"/>
                  </a:cubicBezTo>
                  <a:lnTo>
                    <a:pt x="260932" y="434591"/>
                  </a:lnTo>
                  <a:lnTo>
                    <a:pt x="260932" y="443250"/>
                  </a:lnTo>
                  <a:cubicBezTo>
                    <a:pt x="260932" y="443250"/>
                    <a:pt x="234954" y="599118"/>
                    <a:pt x="256602" y="707360"/>
                  </a:cubicBezTo>
                  <a:lnTo>
                    <a:pt x="256602" y="711690"/>
                  </a:lnTo>
                  <a:lnTo>
                    <a:pt x="256602" y="711690"/>
                  </a:lnTo>
                  <a:cubicBezTo>
                    <a:pt x="256602" y="711690"/>
                    <a:pt x="182998" y="785294"/>
                    <a:pt x="126712" y="832920"/>
                  </a:cubicBezTo>
                  <a:cubicBezTo>
                    <a:pt x="113723" y="841580"/>
                    <a:pt x="105064" y="850239"/>
                    <a:pt x="100734" y="863228"/>
                  </a:cubicBezTo>
                  <a:cubicBezTo>
                    <a:pt x="105064" y="845909"/>
                    <a:pt x="122382" y="837250"/>
                    <a:pt x="144031" y="837250"/>
                  </a:cubicBezTo>
                  <a:close/>
                </a:path>
              </a:pathLst>
            </a:custGeom>
            <a:solidFill>
              <a:srgbClr val="3D24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Freeform: Shape 83">
              <a:extLst>
                <a:ext uri="{FF2B5EF4-FFF2-40B4-BE49-F238E27FC236}">
                  <a16:creationId xmlns:a16="http://schemas.microsoft.com/office/drawing/2014/main" id="{B3738E79-60C9-44BF-8972-DAE9C8A2D558}"/>
                </a:ext>
              </a:extLst>
            </p:cNvPr>
            <p:cNvSpPr/>
            <p:nvPr/>
          </p:nvSpPr>
          <p:spPr>
            <a:xfrm>
              <a:off x="16464042" y="2106804"/>
              <a:ext cx="645120" cy="233802"/>
            </a:xfrm>
            <a:custGeom>
              <a:avLst/>
              <a:gdLst>
                <a:gd name="connsiteX0" fmla="*/ 528220 w 645120"/>
                <a:gd name="connsiteY0" fmla="*/ 86593 h 233802"/>
                <a:gd name="connsiteX1" fmla="*/ 597494 w 645120"/>
                <a:gd name="connsiteY1" fmla="*/ 99582 h 233802"/>
                <a:gd name="connsiteX2" fmla="*/ 645121 w 645120"/>
                <a:gd name="connsiteY2" fmla="*/ 0 h 233802"/>
                <a:gd name="connsiteX3" fmla="*/ 610483 w 645120"/>
                <a:gd name="connsiteY3" fmla="*/ 30308 h 233802"/>
                <a:gd name="connsiteX4" fmla="*/ 497912 w 645120"/>
                <a:gd name="connsiteY4" fmla="*/ 43297 h 233802"/>
                <a:gd name="connsiteX5" fmla="*/ 419978 w 645120"/>
                <a:gd name="connsiteY5" fmla="*/ 4330 h 233802"/>
                <a:gd name="connsiteX6" fmla="*/ 428637 w 645120"/>
                <a:gd name="connsiteY6" fmla="*/ 69275 h 233802"/>
                <a:gd name="connsiteX7" fmla="*/ 359363 w 645120"/>
                <a:gd name="connsiteY7" fmla="*/ 164527 h 233802"/>
                <a:gd name="connsiteX8" fmla="*/ 246791 w 645120"/>
                <a:gd name="connsiteY8" fmla="*/ 77934 h 233802"/>
                <a:gd name="connsiteX9" fmla="*/ 229472 w 645120"/>
                <a:gd name="connsiteY9" fmla="*/ 21648 h 233802"/>
                <a:gd name="connsiteX10" fmla="*/ 181846 w 645120"/>
                <a:gd name="connsiteY10" fmla="*/ 73604 h 233802"/>
                <a:gd name="connsiteX11" fmla="*/ 0 w 645120"/>
                <a:gd name="connsiteY11" fmla="*/ 108242 h 233802"/>
                <a:gd name="connsiteX12" fmla="*/ 190505 w 645120"/>
                <a:gd name="connsiteY12" fmla="*/ 103912 h 233802"/>
                <a:gd name="connsiteX13" fmla="*/ 329055 w 645120"/>
                <a:gd name="connsiteY13" fmla="*/ 233802 h 233802"/>
                <a:gd name="connsiteX14" fmla="*/ 220813 w 645120"/>
                <a:gd name="connsiteY14" fmla="*/ 125560 h 233802"/>
                <a:gd name="connsiteX15" fmla="*/ 355033 w 645120"/>
                <a:gd name="connsiteY15" fmla="*/ 199165 h 233802"/>
                <a:gd name="connsiteX16" fmla="*/ 480593 w 645120"/>
                <a:gd name="connsiteY16" fmla="*/ 86593 h 233802"/>
                <a:gd name="connsiteX17" fmla="*/ 419978 w 645120"/>
                <a:gd name="connsiteY17" fmla="*/ 207824 h 233802"/>
                <a:gd name="connsiteX18" fmla="*/ 528220 w 645120"/>
                <a:gd name="connsiteY18" fmla="*/ 86593 h 2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5120" h="233802">
                  <a:moveTo>
                    <a:pt x="528220" y="86593"/>
                  </a:moveTo>
                  <a:cubicBezTo>
                    <a:pt x="580176" y="64945"/>
                    <a:pt x="562857" y="64945"/>
                    <a:pt x="597494" y="99582"/>
                  </a:cubicBezTo>
                  <a:cubicBezTo>
                    <a:pt x="601824" y="69275"/>
                    <a:pt x="619143" y="30308"/>
                    <a:pt x="645121" y="0"/>
                  </a:cubicBezTo>
                  <a:cubicBezTo>
                    <a:pt x="627802" y="8659"/>
                    <a:pt x="614813" y="17319"/>
                    <a:pt x="610483" y="30308"/>
                  </a:cubicBezTo>
                  <a:cubicBezTo>
                    <a:pt x="567187" y="21648"/>
                    <a:pt x="497912" y="43297"/>
                    <a:pt x="497912" y="43297"/>
                  </a:cubicBezTo>
                  <a:cubicBezTo>
                    <a:pt x="497912" y="43297"/>
                    <a:pt x="497912" y="8659"/>
                    <a:pt x="419978" y="4330"/>
                  </a:cubicBezTo>
                  <a:cubicBezTo>
                    <a:pt x="419978" y="21648"/>
                    <a:pt x="424308" y="47626"/>
                    <a:pt x="428637" y="69275"/>
                  </a:cubicBezTo>
                  <a:cubicBezTo>
                    <a:pt x="437297" y="112571"/>
                    <a:pt x="424308" y="142879"/>
                    <a:pt x="359363" y="164527"/>
                  </a:cubicBezTo>
                  <a:cubicBezTo>
                    <a:pt x="294417" y="186176"/>
                    <a:pt x="259780" y="129890"/>
                    <a:pt x="246791" y="77934"/>
                  </a:cubicBezTo>
                  <a:cubicBezTo>
                    <a:pt x="242461" y="56286"/>
                    <a:pt x="233802" y="34637"/>
                    <a:pt x="229472" y="21648"/>
                  </a:cubicBezTo>
                  <a:cubicBezTo>
                    <a:pt x="212154" y="25978"/>
                    <a:pt x="186176" y="34637"/>
                    <a:pt x="181846" y="73604"/>
                  </a:cubicBezTo>
                  <a:cubicBezTo>
                    <a:pt x="181846" y="73604"/>
                    <a:pt x="99582" y="56286"/>
                    <a:pt x="0" y="108242"/>
                  </a:cubicBezTo>
                  <a:cubicBezTo>
                    <a:pt x="51956" y="95253"/>
                    <a:pt x="138549" y="82264"/>
                    <a:pt x="190505" y="103912"/>
                  </a:cubicBezTo>
                  <a:cubicBezTo>
                    <a:pt x="190505" y="103912"/>
                    <a:pt x="177516" y="220813"/>
                    <a:pt x="329055" y="233802"/>
                  </a:cubicBezTo>
                  <a:cubicBezTo>
                    <a:pt x="251121" y="220813"/>
                    <a:pt x="212154" y="164527"/>
                    <a:pt x="220813" y="125560"/>
                  </a:cubicBezTo>
                  <a:cubicBezTo>
                    <a:pt x="225143" y="86593"/>
                    <a:pt x="268440" y="216484"/>
                    <a:pt x="355033" y="199165"/>
                  </a:cubicBezTo>
                  <a:cubicBezTo>
                    <a:pt x="437297" y="186176"/>
                    <a:pt x="480593" y="86593"/>
                    <a:pt x="480593" y="86593"/>
                  </a:cubicBezTo>
                  <a:cubicBezTo>
                    <a:pt x="480593" y="86593"/>
                    <a:pt x="476264" y="173187"/>
                    <a:pt x="419978" y="207824"/>
                  </a:cubicBezTo>
                  <a:cubicBezTo>
                    <a:pt x="497912" y="173187"/>
                    <a:pt x="484923" y="103912"/>
                    <a:pt x="528220" y="86593"/>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5" name="Graphic 12">
              <a:extLst>
                <a:ext uri="{FF2B5EF4-FFF2-40B4-BE49-F238E27FC236}">
                  <a16:creationId xmlns:a16="http://schemas.microsoft.com/office/drawing/2014/main" id="{721B739D-59AF-4DA3-B476-CD79FF850899}"/>
                </a:ext>
              </a:extLst>
            </p:cNvPr>
            <p:cNvGrpSpPr/>
            <p:nvPr/>
          </p:nvGrpSpPr>
          <p:grpSpPr>
            <a:xfrm>
              <a:off x="16689185" y="2105242"/>
              <a:ext cx="209667" cy="174748"/>
              <a:chOff x="16689185" y="2105242"/>
              <a:chExt cx="209667" cy="174748"/>
            </a:xfrm>
          </p:grpSpPr>
          <p:sp>
            <p:nvSpPr>
              <p:cNvPr id="86" name="Freeform: Shape 85">
                <a:extLst>
                  <a:ext uri="{FF2B5EF4-FFF2-40B4-BE49-F238E27FC236}">
                    <a16:creationId xmlns:a16="http://schemas.microsoft.com/office/drawing/2014/main" id="{BB13B43E-9070-4E7C-AFBC-CDB1EEAD3CE0}"/>
                  </a:ext>
                </a:extLst>
              </p:cNvPr>
              <p:cNvSpPr/>
              <p:nvPr/>
            </p:nvSpPr>
            <p:spPr>
              <a:xfrm>
                <a:off x="16693515" y="2109572"/>
                <a:ext cx="200101" cy="166278"/>
              </a:xfrm>
              <a:custGeom>
                <a:avLst/>
                <a:gdLst>
                  <a:gd name="connsiteX0" fmla="*/ 129890 w 200101"/>
                  <a:gd name="connsiteY0" fmla="*/ 161759 h 166278"/>
                  <a:gd name="connsiteX1" fmla="*/ 199165 w 200101"/>
                  <a:gd name="connsiteY1" fmla="*/ 66507 h 166278"/>
                  <a:gd name="connsiteX2" fmla="*/ 190506 w 200101"/>
                  <a:gd name="connsiteY2" fmla="*/ 1562 h 166278"/>
                  <a:gd name="connsiteX3" fmla="*/ 12989 w 200101"/>
                  <a:gd name="connsiteY3" fmla="*/ 18880 h 166278"/>
                  <a:gd name="connsiteX4" fmla="*/ 0 w 200101"/>
                  <a:gd name="connsiteY4" fmla="*/ 18880 h 166278"/>
                  <a:gd name="connsiteX5" fmla="*/ 17319 w 200101"/>
                  <a:gd name="connsiteY5" fmla="*/ 75166 h 166278"/>
                  <a:gd name="connsiteX6" fmla="*/ 129890 w 200101"/>
                  <a:gd name="connsiteY6" fmla="*/ 161759 h 16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101" h="166278">
                    <a:moveTo>
                      <a:pt x="129890" y="161759"/>
                    </a:moveTo>
                    <a:cubicBezTo>
                      <a:pt x="194835" y="140111"/>
                      <a:pt x="203494" y="105474"/>
                      <a:pt x="199165" y="66507"/>
                    </a:cubicBezTo>
                    <a:cubicBezTo>
                      <a:pt x="194835" y="44858"/>
                      <a:pt x="194835" y="18880"/>
                      <a:pt x="190506" y="1562"/>
                    </a:cubicBezTo>
                    <a:cubicBezTo>
                      <a:pt x="151538" y="-2768"/>
                      <a:pt x="95253" y="1562"/>
                      <a:pt x="12989" y="18880"/>
                    </a:cubicBezTo>
                    <a:cubicBezTo>
                      <a:pt x="12989" y="18880"/>
                      <a:pt x="8659" y="18880"/>
                      <a:pt x="0" y="18880"/>
                    </a:cubicBezTo>
                    <a:cubicBezTo>
                      <a:pt x="4330" y="31869"/>
                      <a:pt x="12989" y="53518"/>
                      <a:pt x="17319" y="75166"/>
                    </a:cubicBezTo>
                    <a:cubicBezTo>
                      <a:pt x="30308" y="122792"/>
                      <a:pt x="69275" y="183408"/>
                      <a:pt x="129890" y="161759"/>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Freeform: Shape 86">
                <a:extLst>
                  <a:ext uri="{FF2B5EF4-FFF2-40B4-BE49-F238E27FC236}">
                    <a16:creationId xmlns:a16="http://schemas.microsoft.com/office/drawing/2014/main" id="{549C1F5F-C7F1-4A97-9533-3F89BAFF1D00}"/>
                  </a:ext>
                </a:extLst>
              </p:cNvPr>
              <p:cNvSpPr/>
              <p:nvPr/>
            </p:nvSpPr>
            <p:spPr>
              <a:xfrm>
                <a:off x="16689185" y="2105242"/>
                <a:ext cx="209667" cy="174748"/>
              </a:xfrm>
              <a:custGeom>
                <a:avLst/>
                <a:gdLst>
                  <a:gd name="connsiteX0" fmla="*/ 108242 w 209667"/>
                  <a:gd name="connsiteY0" fmla="*/ 174748 h 174748"/>
                  <a:gd name="connsiteX1" fmla="*/ 108242 w 209667"/>
                  <a:gd name="connsiteY1" fmla="*/ 174748 h 174748"/>
                  <a:gd name="connsiteX2" fmla="*/ 17319 w 209667"/>
                  <a:gd name="connsiteY2" fmla="*/ 79496 h 174748"/>
                  <a:gd name="connsiteX3" fmla="*/ 0 w 209667"/>
                  <a:gd name="connsiteY3" fmla="*/ 23210 h 174748"/>
                  <a:gd name="connsiteX4" fmla="*/ 0 w 209667"/>
                  <a:gd name="connsiteY4" fmla="*/ 18880 h 174748"/>
                  <a:gd name="connsiteX5" fmla="*/ 4330 w 209667"/>
                  <a:gd name="connsiteY5" fmla="*/ 18880 h 174748"/>
                  <a:gd name="connsiteX6" fmla="*/ 17319 w 209667"/>
                  <a:gd name="connsiteY6" fmla="*/ 18880 h 174748"/>
                  <a:gd name="connsiteX7" fmla="*/ 194835 w 209667"/>
                  <a:gd name="connsiteY7" fmla="*/ 1562 h 174748"/>
                  <a:gd name="connsiteX8" fmla="*/ 199165 w 209667"/>
                  <a:gd name="connsiteY8" fmla="*/ 1562 h 174748"/>
                  <a:gd name="connsiteX9" fmla="*/ 199165 w 209667"/>
                  <a:gd name="connsiteY9" fmla="*/ 5891 h 174748"/>
                  <a:gd name="connsiteX10" fmla="*/ 207824 w 209667"/>
                  <a:gd name="connsiteY10" fmla="*/ 70836 h 174748"/>
                  <a:gd name="connsiteX11" fmla="*/ 138549 w 209667"/>
                  <a:gd name="connsiteY11" fmla="*/ 174748 h 174748"/>
                  <a:gd name="connsiteX12" fmla="*/ 108242 w 209667"/>
                  <a:gd name="connsiteY12" fmla="*/ 174748 h 174748"/>
                  <a:gd name="connsiteX13" fmla="*/ 12989 w 209667"/>
                  <a:gd name="connsiteY13" fmla="*/ 23210 h 174748"/>
                  <a:gd name="connsiteX14" fmla="*/ 25978 w 209667"/>
                  <a:gd name="connsiteY14" fmla="*/ 75166 h 174748"/>
                  <a:gd name="connsiteX15" fmla="*/ 103912 w 209667"/>
                  <a:gd name="connsiteY15" fmla="*/ 161759 h 174748"/>
                  <a:gd name="connsiteX16" fmla="*/ 103912 w 209667"/>
                  <a:gd name="connsiteY16" fmla="*/ 161759 h 174748"/>
                  <a:gd name="connsiteX17" fmla="*/ 129890 w 209667"/>
                  <a:gd name="connsiteY17" fmla="*/ 157430 h 174748"/>
                  <a:gd name="connsiteX18" fmla="*/ 194835 w 209667"/>
                  <a:gd name="connsiteY18" fmla="*/ 66507 h 174748"/>
                  <a:gd name="connsiteX19" fmla="*/ 190505 w 209667"/>
                  <a:gd name="connsiteY19" fmla="*/ 5891 h 174748"/>
                  <a:gd name="connsiteX20" fmla="*/ 17319 w 209667"/>
                  <a:gd name="connsiteY20" fmla="*/ 23210 h 174748"/>
                  <a:gd name="connsiteX21" fmla="*/ 12989 w 209667"/>
                  <a:gd name="connsiteY21" fmla="*/ 23210 h 17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9667" h="174748">
                    <a:moveTo>
                      <a:pt x="108242" y="174748"/>
                    </a:moveTo>
                    <a:lnTo>
                      <a:pt x="108242" y="174748"/>
                    </a:lnTo>
                    <a:cubicBezTo>
                      <a:pt x="56286" y="174748"/>
                      <a:pt x="30308" y="122792"/>
                      <a:pt x="17319" y="79496"/>
                    </a:cubicBezTo>
                    <a:cubicBezTo>
                      <a:pt x="12989" y="62177"/>
                      <a:pt x="8659" y="40529"/>
                      <a:pt x="0" y="23210"/>
                    </a:cubicBezTo>
                    <a:lnTo>
                      <a:pt x="0" y="18880"/>
                    </a:lnTo>
                    <a:lnTo>
                      <a:pt x="4330" y="18880"/>
                    </a:lnTo>
                    <a:cubicBezTo>
                      <a:pt x="12989" y="18880"/>
                      <a:pt x="17319" y="18880"/>
                      <a:pt x="17319" y="18880"/>
                    </a:cubicBezTo>
                    <a:cubicBezTo>
                      <a:pt x="90923" y="1562"/>
                      <a:pt x="151538" y="-2768"/>
                      <a:pt x="194835" y="1562"/>
                    </a:cubicBezTo>
                    <a:lnTo>
                      <a:pt x="199165" y="1562"/>
                    </a:lnTo>
                    <a:lnTo>
                      <a:pt x="199165" y="5891"/>
                    </a:lnTo>
                    <a:cubicBezTo>
                      <a:pt x="199165" y="31869"/>
                      <a:pt x="203494" y="53518"/>
                      <a:pt x="207824" y="70836"/>
                    </a:cubicBezTo>
                    <a:cubicBezTo>
                      <a:pt x="216483" y="122792"/>
                      <a:pt x="194835" y="153100"/>
                      <a:pt x="138549" y="174748"/>
                    </a:cubicBezTo>
                    <a:cubicBezTo>
                      <a:pt x="125560" y="170419"/>
                      <a:pt x="116901" y="174748"/>
                      <a:pt x="108242" y="174748"/>
                    </a:cubicBezTo>
                    <a:close/>
                    <a:moveTo>
                      <a:pt x="12989" y="23210"/>
                    </a:moveTo>
                    <a:cubicBezTo>
                      <a:pt x="17319" y="40529"/>
                      <a:pt x="25978" y="57847"/>
                      <a:pt x="25978" y="75166"/>
                    </a:cubicBezTo>
                    <a:cubicBezTo>
                      <a:pt x="34637" y="114133"/>
                      <a:pt x="60615" y="161759"/>
                      <a:pt x="103912" y="161759"/>
                    </a:cubicBezTo>
                    <a:lnTo>
                      <a:pt x="103912" y="161759"/>
                    </a:lnTo>
                    <a:cubicBezTo>
                      <a:pt x="112571" y="161759"/>
                      <a:pt x="121231" y="161759"/>
                      <a:pt x="129890" y="157430"/>
                    </a:cubicBezTo>
                    <a:cubicBezTo>
                      <a:pt x="190505" y="135781"/>
                      <a:pt x="199165" y="105474"/>
                      <a:pt x="194835" y="66507"/>
                    </a:cubicBezTo>
                    <a:cubicBezTo>
                      <a:pt x="190505" y="49188"/>
                      <a:pt x="190505" y="27540"/>
                      <a:pt x="190505" y="5891"/>
                    </a:cubicBezTo>
                    <a:cubicBezTo>
                      <a:pt x="147209" y="1562"/>
                      <a:pt x="90923" y="10221"/>
                      <a:pt x="17319" y="23210"/>
                    </a:cubicBezTo>
                    <a:cubicBezTo>
                      <a:pt x="21648" y="23210"/>
                      <a:pt x="17319" y="23210"/>
                      <a:pt x="12989" y="2321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88" name="Freeform: Shape 87">
              <a:extLst>
                <a:ext uri="{FF2B5EF4-FFF2-40B4-BE49-F238E27FC236}">
                  <a16:creationId xmlns:a16="http://schemas.microsoft.com/office/drawing/2014/main" id="{E622F061-A97D-4C27-91F9-11729D2090AF}"/>
                </a:ext>
              </a:extLst>
            </p:cNvPr>
            <p:cNvSpPr/>
            <p:nvPr/>
          </p:nvSpPr>
          <p:spPr>
            <a:xfrm>
              <a:off x="16693515" y="2105242"/>
              <a:ext cx="199164" cy="135781"/>
            </a:xfrm>
            <a:custGeom>
              <a:avLst/>
              <a:gdLst>
                <a:gd name="connsiteX0" fmla="*/ 51956 w 199164"/>
                <a:gd name="connsiteY0" fmla="*/ 109803 h 135781"/>
                <a:gd name="connsiteX1" fmla="*/ 129890 w 199164"/>
                <a:gd name="connsiteY1" fmla="*/ 66507 h 135781"/>
                <a:gd name="connsiteX2" fmla="*/ 199165 w 199164"/>
                <a:gd name="connsiteY2" fmla="*/ 101144 h 135781"/>
                <a:gd name="connsiteX3" fmla="*/ 199165 w 199164"/>
                <a:gd name="connsiteY3" fmla="*/ 66507 h 135781"/>
                <a:gd name="connsiteX4" fmla="*/ 190506 w 199164"/>
                <a:gd name="connsiteY4" fmla="*/ 1562 h 135781"/>
                <a:gd name="connsiteX5" fmla="*/ 12989 w 199164"/>
                <a:gd name="connsiteY5" fmla="*/ 18880 h 135781"/>
                <a:gd name="connsiteX6" fmla="*/ 0 w 199164"/>
                <a:gd name="connsiteY6" fmla="*/ 18880 h 135781"/>
                <a:gd name="connsiteX7" fmla="*/ 17319 w 199164"/>
                <a:gd name="connsiteY7" fmla="*/ 75166 h 135781"/>
                <a:gd name="connsiteX8" fmla="*/ 43297 w 199164"/>
                <a:gd name="connsiteY8" fmla="*/ 135781 h 135781"/>
                <a:gd name="connsiteX9" fmla="*/ 51956 w 199164"/>
                <a:gd name="connsiteY9" fmla="*/ 109803 h 135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164" h="135781">
                  <a:moveTo>
                    <a:pt x="51956" y="109803"/>
                  </a:moveTo>
                  <a:cubicBezTo>
                    <a:pt x="60615" y="79496"/>
                    <a:pt x="99582" y="66507"/>
                    <a:pt x="129890" y="66507"/>
                  </a:cubicBezTo>
                  <a:cubicBezTo>
                    <a:pt x="164527" y="66507"/>
                    <a:pt x="186176" y="79496"/>
                    <a:pt x="199165" y="101144"/>
                  </a:cubicBezTo>
                  <a:cubicBezTo>
                    <a:pt x="199165" y="88155"/>
                    <a:pt x="199165" y="79496"/>
                    <a:pt x="199165" y="66507"/>
                  </a:cubicBezTo>
                  <a:cubicBezTo>
                    <a:pt x="194835" y="44858"/>
                    <a:pt x="194835" y="18880"/>
                    <a:pt x="190506" y="1562"/>
                  </a:cubicBezTo>
                  <a:cubicBezTo>
                    <a:pt x="151538" y="-2768"/>
                    <a:pt x="95253" y="1562"/>
                    <a:pt x="12989" y="18880"/>
                  </a:cubicBezTo>
                  <a:cubicBezTo>
                    <a:pt x="12989" y="18880"/>
                    <a:pt x="8659" y="18880"/>
                    <a:pt x="0" y="18880"/>
                  </a:cubicBezTo>
                  <a:cubicBezTo>
                    <a:pt x="4330" y="31869"/>
                    <a:pt x="12989" y="53518"/>
                    <a:pt x="17319" y="75166"/>
                  </a:cubicBezTo>
                  <a:cubicBezTo>
                    <a:pt x="21648" y="96814"/>
                    <a:pt x="30308" y="118463"/>
                    <a:pt x="43297" y="135781"/>
                  </a:cubicBezTo>
                  <a:cubicBezTo>
                    <a:pt x="47626" y="131452"/>
                    <a:pt x="47626" y="118463"/>
                    <a:pt x="51956" y="109803"/>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Shape 88">
              <a:extLst>
                <a:ext uri="{FF2B5EF4-FFF2-40B4-BE49-F238E27FC236}">
                  <a16:creationId xmlns:a16="http://schemas.microsoft.com/office/drawing/2014/main" id="{D76FFA1C-9F0A-45C8-8614-E0455E64575C}"/>
                </a:ext>
              </a:extLst>
            </p:cNvPr>
            <p:cNvSpPr/>
            <p:nvPr/>
          </p:nvSpPr>
          <p:spPr>
            <a:xfrm>
              <a:off x="16693515" y="2105242"/>
              <a:ext cx="194835" cy="64439"/>
            </a:xfrm>
            <a:custGeom>
              <a:avLst/>
              <a:gdLst>
                <a:gd name="connsiteX0" fmla="*/ 194835 w 194835"/>
                <a:gd name="connsiteY0" fmla="*/ 44858 h 64439"/>
                <a:gd name="connsiteX1" fmla="*/ 190506 w 194835"/>
                <a:gd name="connsiteY1" fmla="*/ 1562 h 64439"/>
                <a:gd name="connsiteX2" fmla="*/ 12989 w 194835"/>
                <a:gd name="connsiteY2" fmla="*/ 18880 h 64439"/>
                <a:gd name="connsiteX3" fmla="*/ 0 w 194835"/>
                <a:gd name="connsiteY3" fmla="*/ 18880 h 64439"/>
                <a:gd name="connsiteX4" fmla="*/ 12989 w 194835"/>
                <a:gd name="connsiteY4" fmla="*/ 62177 h 64439"/>
                <a:gd name="connsiteX5" fmla="*/ 194835 w 194835"/>
                <a:gd name="connsiteY5" fmla="*/ 44858 h 6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835" h="64439">
                  <a:moveTo>
                    <a:pt x="194835" y="44858"/>
                  </a:moveTo>
                  <a:cubicBezTo>
                    <a:pt x="194835" y="27540"/>
                    <a:pt x="190506" y="14551"/>
                    <a:pt x="190506" y="1562"/>
                  </a:cubicBezTo>
                  <a:cubicBezTo>
                    <a:pt x="151538" y="-2768"/>
                    <a:pt x="95253" y="1562"/>
                    <a:pt x="12989" y="18880"/>
                  </a:cubicBezTo>
                  <a:cubicBezTo>
                    <a:pt x="12989" y="18880"/>
                    <a:pt x="8659" y="18880"/>
                    <a:pt x="0" y="18880"/>
                  </a:cubicBezTo>
                  <a:cubicBezTo>
                    <a:pt x="4330" y="31869"/>
                    <a:pt x="8659" y="44858"/>
                    <a:pt x="12989" y="62177"/>
                  </a:cubicBezTo>
                  <a:cubicBezTo>
                    <a:pt x="60615" y="66507"/>
                    <a:pt x="121231" y="66507"/>
                    <a:pt x="194835" y="44858"/>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0" name="Graphic 12">
              <a:extLst>
                <a:ext uri="{FF2B5EF4-FFF2-40B4-BE49-F238E27FC236}">
                  <a16:creationId xmlns:a16="http://schemas.microsoft.com/office/drawing/2014/main" id="{E43629E6-2602-4FFD-9F37-CB98A5A3DA32}"/>
                </a:ext>
              </a:extLst>
            </p:cNvPr>
            <p:cNvGrpSpPr/>
            <p:nvPr/>
          </p:nvGrpSpPr>
          <p:grpSpPr>
            <a:xfrm>
              <a:off x="15870770" y="379266"/>
              <a:ext cx="1877386" cy="1775164"/>
              <a:chOff x="15870770" y="379266"/>
              <a:chExt cx="1877386" cy="1775164"/>
            </a:xfrm>
          </p:grpSpPr>
          <p:grpSp>
            <p:nvGrpSpPr>
              <p:cNvPr id="91" name="Graphic 12">
                <a:extLst>
                  <a:ext uri="{FF2B5EF4-FFF2-40B4-BE49-F238E27FC236}">
                    <a16:creationId xmlns:a16="http://schemas.microsoft.com/office/drawing/2014/main" id="{1EA38403-BA0A-400A-BE11-65FEA7D9AFA6}"/>
                  </a:ext>
                </a:extLst>
              </p:cNvPr>
              <p:cNvGrpSpPr/>
              <p:nvPr/>
            </p:nvGrpSpPr>
            <p:grpSpPr>
              <a:xfrm>
                <a:off x="16090590" y="994079"/>
                <a:ext cx="1403913" cy="1160351"/>
                <a:chOff x="16090590" y="994079"/>
                <a:chExt cx="1403913" cy="1160351"/>
              </a:xfrm>
            </p:grpSpPr>
            <p:sp>
              <p:nvSpPr>
                <p:cNvPr id="92" name="Freeform: Shape 91">
                  <a:extLst>
                    <a:ext uri="{FF2B5EF4-FFF2-40B4-BE49-F238E27FC236}">
                      <a16:creationId xmlns:a16="http://schemas.microsoft.com/office/drawing/2014/main" id="{88D3CA61-96E5-4D95-91E8-A3DC01866DDF}"/>
                    </a:ext>
                  </a:extLst>
                </p:cNvPr>
                <p:cNvSpPr/>
                <p:nvPr/>
              </p:nvSpPr>
              <p:spPr>
                <a:xfrm>
                  <a:off x="16090590" y="1002738"/>
                  <a:ext cx="1377116" cy="1147362"/>
                </a:xfrm>
                <a:custGeom>
                  <a:avLst/>
                  <a:gdLst>
                    <a:gd name="connsiteX0" fmla="*/ 1334639 w 1377116"/>
                    <a:gd name="connsiteY0" fmla="*/ 277099 h 1147362"/>
                    <a:gd name="connsiteX1" fmla="*/ 1295672 w 1377116"/>
                    <a:gd name="connsiteY1" fmla="*/ 199165 h 1147362"/>
                    <a:gd name="connsiteX2" fmla="*/ 1209079 w 1377116"/>
                    <a:gd name="connsiteY2" fmla="*/ 73604 h 1147362"/>
                    <a:gd name="connsiteX3" fmla="*/ 1126815 w 1377116"/>
                    <a:gd name="connsiteY3" fmla="*/ 147209 h 1147362"/>
                    <a:gd name="connsiteX4" fmla="*/ 1083519 w 1377116"/>
                    <a:gd name="connsiteY4" fmla="*/ 64945 h 1147362"/>
                    <a:gd name="connsiteX5" fmla="*/ 983936 w 1377116"/>
                    <a:gd name="connsiteY5" fmla="*/ 0 h 1147362"/>
                    <a:gd name="connsiteX6" fmla="*/ 979606 w 1377116"/>
                    <a:gd name="connsiteY6" fmla="*/ 95253 h 1147362"/>
                    <a:gd name="connsiteX7" fmla="*/ 810749 w 1377116"/>
                    <a:gd name="connsiteY7" fmla="*/ 12989 h 1147362"/>
                    <a:gd name="connsiteX8" fmla="*/ 841057 w 1377116"/>
                    <a:gd name="connsiteY8" fmla="*/ 129890 h 1147362"/>
                    <a:gd name="connsiteX9" fmla="*/ 732815 w 1377116"/>
                    <a:gd name="connsiteY9" fmla="*/ 108242 h 1147362"/>
                    <a:gd name="connsiteX10" fmla="*/ 663541 w 1377116"/>
                    <a:gd name="connsiteY10" fmla="*/ 229473 h 1147362"/>
                    <a:gd name="connsiteX11" fmla="*/ 637563 w 1377116"/>
                    <a:gd name="connsiteY11" fmla="*/ 173187 h 1147362"/>
                    <a:gd name="connsiteX12" fmla="*/ 529321 w 1377116"/>
                    <a:gd name="connsiteY12" fmla="*/ 99582 h 1147362"/>
                    <a:gd name="connsiteX13" fmla="*/ 408090 w 1377116"/>
                    <a:gd name="connsiteY13" fmla="*/ 164528 h 1147362"/>
                    <a:gd name="connsiteX14" fmla="*/ 360464 w 1377116"/>
                    <a:gd name="connsiteY14" fmla="*/ 64945 h 1147362"/>
                    <a:gd name="connsiteX15" fmla="*/ 208925 w 1377116"/>
                    <a:gd name="connsiteY15" fmla="*/ 199165 h 1147362"/>
                    <a:gd name="connsiteX16" fmla="*/ 217585 w 1377116"/>
                    <a:gd name="connsiteY16" fmla="*/ 164528 h 1147362"/>
                    <a:gd name="connsiteX17" fmla="*/ 87695 w 1377116"/>
                    <a:gd name="connsiteY17" fmla="*/ 207824 h 1147362"/>
                    <a:gd name="connsiteX18" fmla="*/ 44398 w 1377116"/>
                    <a:gd name="connsiteY18" fmla="*/ 350703 h 1147362"/>
                    <a:gd name="connsiteX19" fmla="*/ 44398 w 1377116"/>
                    <a:gd name="connsiteY19" fmla="*/ 541209 h 1147362"/>
                    <a:gd name="connsiteX20" fmla="*/ 18420 w 1377116"/>
                    <a:gd name="connsiteY20" fmla="*/ 627802 h 1147362"/>
                    <a:gd name="connsiteX21" fmla="*/ 537980 w 1377116"/>
                    <a:gd name="connsiteY21" fmla="*/ 1121385 h 1147362"/>
                    <a:gd name="connsiteX22" fmla="*/ 680859 w 1377116"/>
                    <a:gd name="connsiteY22" fmla="*/ 1147363 h 1147362"/>
                    <a:gd name="connsiteX23" fmla="*/ 880024 w 1377116"/>
                    <a:gd name="connsiteY23" fmla="*/ 1104066 h 1147362"/>
                    <a:gd name="connsiteX24" fmla="*/ 1295672 w 1377116"/>
                    <a:gd name="connsiteY24" fmla="*/ 874593 h 1147362"/>
                    <a:gd name="connsiteX25" fmla="*/ 1369277 w 1377116"/>
                    <a:gd name="connsiteY25" fmla="*/ 437297 h 1147362"/>
                    <a:gd name="connsiteX26" fmla="*/ 1369277 w 1377116"/>
                    <a:gd name="connsiteY26" fmla="*/ 437297 h 1147362"/>
                    <a:gd name="connsiteX27" fmla="*/ 1351958 w 1377116"/>
                    <a:gd name="connsiteY27" fmla="*/ 277099 h 1147362"/>
                    <a:gd name="connsiteX28" fmla="*/ 1334639 w 1377116"/>
                    <a:gd name="connsiteY28" fmla="*/ 277099 h 114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77116" h="1147362">
                      <a:moveTo>
                        <a:pt x="1334639" y="277099"/>
                      </a:moveTo>
                      <a:cubicBezTo>
                        <a:pt x="1369277" y="229473"/>
                        <a:pt x="1351958" y="199165"/>
                        <a:pt x="1295672" y="199165"/>
                      </a:cubicBezTo>
                      <a:cubicBezTo>
                        <a:pt x="1243716" y="199165"/>
                        <a:pt x="1200419" y="155868"/>
                        <a:pt x="1209079" y="73604"/>
                      </a:cubicBezTo>
                      <a:cubicBezTo>
                        <a:pt x="1204749" y="121231"/>
                        <a:pt x="1174442" y="138549"/>
                        <a:pt x="1126815" y="147209"/>
                      </a:cubicBezTo>
                      <a:cubicBezTo>
                        <a:pt x="1148464" y="125560"/>
                        <a:pt x="1144134" y="99582"/>
                        <a:pt x="1083519" y="64945"/>
                      </a:cubicBezTo>
                      <a:cubicBezTo>
                        <a:pt x="996925" y="21648"/>
                        <a:pt x="983936" y="0"/>
                        <a:pt x="983936" y="0"/>
                      </a:cubicBezTo>
                      <a:cubicBezTo>
                        <a:pt x="983936" y="0"/>
                        <a:pt x="944969" y="64945"/>
                        <a:pt x="979606" y="95253"/>
                      </a:cubicBezTo>
                      <a:cubicBezTo>
                        <a:pt x="849716" y="112571"/>
                        <a:pt x="810749" y="12989"/>
                        <a:pt x="810749" y="12989"/>
                      </a:cubicBezTo>
                      <a:cubicBezTo>
                        <a:pt x="784771" y="51956"/>
                        <a:pt x="797760" y="116901"/>
                        <a:pt x="841057" y="129890"/>
                      </a:cubicBezTo>
                      <a:cubicBezTo>
                        <a:pt x="828068" y="129890"/>
                        <a:pt x="776112" y="129890"/>
                        <a:pt x="732815" y="108242"/>
                      </a:cubicBezTo>
                      <a:cubicBezTo>
                        <a:pt x="758793" y="134220"/>
                        <a:pt x="737145" y="225143"/>
                        <a:pt x="663541" y="229473"/>
                      </a:cubicBezTo>
                      <a:cubicBezTo>
                        <a:pt x="685189" y="220813"/>
                        <a:pt x="685189" y="194835"/>
                        <a:pt x="637563" y="173187"/>
                      </a:cubicBezTo>
                      <a:cubicBezTo>
                        <a:pt x="602925" y="160198"/>
                        <a:pt x="546639" y="134220"/>
                        <a:pt x="529321" y="99582"/>
                      </a:cubicBezTo>
                      <a:cubicBezTo>
                        <a:pt x="524991" y="181846"/>
                        <a:pt x="468705" y="194835"/>
                        <a:pt x="408090" y="164528"/>
                      </a:cubicBezTo>
                      <a:cubicBezTo>
                        <a:pt x="473035" y="151538"/>
                        <a:pt x="438398" y="121231"/>
                        <a:pt x="360464" y="64945"/>
                      </a:cubicBezTo>
                      <a:cubicBezTo>
                        <a:pt x="364793" y="177516"/>
                        <a:pt x="208925" y="199165"/>
                        <a:pt x="208925" y="199165"/>
                      </a:cubicBezTo>
                      <a:cubicBezTo>
                        <a:pt x="208925" y="199165"/>
                        <a:pt x="208925" y="199165"/>
                        <a:pt x="217585" y="164528"/>
                      </a:cubicBezTo>
                      <a:cubicBezTo>
                        <a:pt x="178618" y="207824"/>
                        <a:pt x="118002" y="251121"/>
                        <a:pt x="87695" y="207824"/>
                      </a:cubicBezTo>
                      <a:cubicBezTo>
                        <a:pt x="66046" y="229473"/>
                        <a:pt x="31409" y="272769"/>
                        <a:pt x="44398" y="350703"/>
                      </a:cubicBezTo>
                      <a:cubicBezTo>
                        <a:pt x="57387" y="428637"/>
                        <a:pt x="66046" y="467604"/>
                        <a:pt x="44398" y="541209"/>
                      </a:cubicBezTo>
                      <a:cubicBezTo>
                        <a:pt x="40068" y="571517"/>
                        <a:pt x="31409" y="601824"/>
                        <a:pt x="18420" y="627802"/>
                      </a:cubicBezTo>
                      <a:cubicBezTo>
                        <a:pt x="-107141" y="974176"/>
                        <a:pt x="447057" y="1112725"/>
                        <a:pt x="537980" y="1121385"/>
                      </a:cubicBezTo>
                      <a:cubicBezTo>
                        <a:pt x="598596" y="1130044"/>
                        <a:pt x="598596" y="1147363"/>
                        <a:pt x="680859" y="1147363"/>
                      </a:cubicBezTo>
                      <a:cubicBezTo>
                        <a:pt x="763123" y="1147363"/>
                        <a:pt x="819409" y="1121385"/>
                        <a:pt x="880024" y="1104066"/>
                      </a:cubicBezTo>
                      <a:cubicBezTo>
                        <a:pt x="949299" y="1095407"/>
                        <a:pt x="1178771" y="1017473"/>
                        <a:pt x="1295672" y="874593"/>
                      </a:cubicBezTo>
                      <a:cubicBezTo>
                        <a:pt x="1412573" y="727385"/>
                        <a:pt x="1369277" y="437297"/>
                        <a:pt x="1369277" y="437297"/>
                      </a:cubicBezTo>
                      <a:cubicBezTo>
                        <a:pt x="1369277" y="437297"/>
                        <a:pt x="1369277" y="437297"/>
                        <a:pt x="1369277" y="437297"/>
                      </a:cubicBezTo>
                      <a:cubicBezTo>
                        <a:pt x="1360617" y="368022"/>
                        <a:pt x="1351958" y="277099"/>
                        <a:pt x="1351958" y="277099"/>
                      </a:cubicBezTo>
                      <a:cubicBezTo>
                        <a:pt x="1351958" y="277099"/>
                        <a:pt x="1351958" y="277099"/>
                        <a:pt x="1334639" y="277099"/>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3" name="Freeform: Shape 92">
                  <a:extLst>
                    <a:ext uri="{FF2B5EF4-FFF2-40B4-BE49-F238E27FC236}">
                      <a16:creationId xmlns:a16="http://schemas.microsoft.com/office/drawing/2014/main" id="{1B50AD98-9AC7-42E4-B907-E5165901CBC0}"/>
                    </a:ext>
                  </a:extLst>
                </p:cNvPr>
                <p:cNvSpPr/>
                <p:nvPr/>
              </p:nvSpPr>
              <p:spPr>
                <a:xfrm>
                  <a:off x="16091067" y="994079"/>
                  <a:ext cx="1403436" cy="1160351"/>
                </a:xfrm>
                <a:custGeom>
                  <a:avLst/>
                  <a:gdLst>
                    <a:gd name="connsiteX0" fmla="*/ 689041 w 1403436"/>
                    <a:gd name="connsiteY0" fmla="*/ 1160352 h 1160351"/>
                    <a:gd name="connsiteX1" fmla="*/ 598118 w 1403436"/>
                    <a:gd name="connsiteY1" fmla="*/ 1147363 h 1160351"/>
                    <a:gd name="connsiteX2" fmla="*/ 541833 w 1403436"/>
                    <a:gd name="connsiteY2" fmla="*/ 1134374 h 1160351"/>
                    <a:gd name="connsiteX3" fmla="*/ 39591 w 1403436"/>
                    <a:gd name="connsiteY3" fmla="*/ 870264 h 1160351"/>
                    <a:gd name="connsiteX4" fmla="*/ 17943 w 1403436"/>
                    <a:gd name="connsiteY4" fmla="*/ 636462 h 1160351"/>
                    <a:gd name="connsiteX5" fmla="*/ 43921 w 1403436"/>
                    <a:gd name="connsiteY5" fmla="*/ 549868 h 1160351"/>
                    <a:gd name="connsiteX6" fmla="*/ 43921 w 1403436"/>
                    <a:gd name="connsiteY6" fmla="*/ 368022 h 1160351"/>
                    <a:gd name="connsiteX7" fmla="*/ 43921 w 1403436"/>
                    <a:gd name="connsiteY7" fmla="*/ 359363 h 1160351"/>
                    <a:gd name="connsiteX8" fmla="*/ 87217 w 1403436"/>
                    <a:gd name="connsiteY8" fmla="*/ 212154 h 1160351"/>
                    <a:gd name="connsiteX9" fmla="*/ 91547 w 1403436"/>
                    <a:gd name="connsiteY9" fmla="*/ 207824 h 1160351"/>
                    <a:gd name="connsiteX10" fmla="*/ 95877 w 1403436"/>
                    <a:gd name="connsiteY10" fmla="*/ 212154 h 1160351"/>
                    <a:gd name="connsiteX11" fmla="*/ 126184 w 1403436"/>
                    <a:gd name="connsiteY11" fmla="*/ 229473 h 1160351"/>
                    <a:gd name="connsiteX12" fmla="*/ 221437 w 1403436"/>
                    <a:gd name="connsiteY12" fmla="*/ 168857 h 1160351"/>
                    <a:gd name="connsiteX13" fmla="*/ 234426 w 1403436"/>
                    <a:gd name="connsiteY13" fmla="*/ 151538 h 1160351"/>
                    <a:gd name="connsiteX14" fmla="*/ 221437 w 1403436"/>
                    <a:gd name="connsiteY14" fmla="*/ 194835 h 1160351"/>
                    <a:gd name="connsiteX15" fmla="*/ 364316 w 1403436"/>
                    <a:gd name="connsiteY15" fmla="*/ 69275 h 1160351"/>
                    <a:gd name="connsiteX16" fmla="*/ 364316 w 1403436"/>
                    <a:gd name="connsiteY16" fmla="*/ 60615 h 1160351"/>
                    <a:gd name="connsiteX17" fmla="*/ 372976 w 1403436"/>
                    <a:gd name="connsiteY17" fmla="*/ 69275 h 1160351"/>
                    <a:gd name="connsiteX18" fmla="*/ 455239 w 1403436"/>
                    <a:gd name="connsiteY18" fmla="*/ 155868 h 1160351"/>
                    <a:gd name="connsiteX19" fmla="*/ 433591 w 1403436"/>
                    <a:gd name="connsiteY19" fmla="*/ 173187 h 1160351"/>
                    <a:gd name="connsiteX20" fmla="*/ 472558 w 1403436"/>
                    <a:gd name="connsiteY20" fmla="*/ 181846 h 1160351"/>
                    <a:gd name="connsiteX21" fmla="*/ 537503 w 1403436"/>
                    <a:gd name="connsiteY21" fmla="*/ 108242 h 1160351"/>
                    <a:gd name="connsiteX22" fmla="*/ 537503 w 1403436"/>
                    <a:gd name="connsiteY22" fmla="*/ 90923 h 1160351"/>
                    <a:gd name="connsiteX23" fmla="*/ 546162 w 1403436"/>
                    <a:gd name="connsiteY23" fmla="*/ 108242 h 1160351"/>
                    <a:gd name="connsiteX24" fmla="*/ 650074 w 1403436"/>
                    <a:gd name="connsiteY24" fmla="*/ 177516 h 1160351"/>
                    <a:gd name="connsiteX25" fmla="*/ 693371 w 1403436"/>
                    <a:gd name="connsiteY25" fmla="*/ 220813 h 1160351"/>
                    <a:gd name="connsiteX26" fmla="*/ 689041 w 1403436"/>
                    <a:gd name="connsiteY26" fmla="*/ 229473 h 1160351"/>
                    <a:gd name="connsiteX27" fmla="*/ 740997 w 1403436"/>
                    <a:gd name="connsiteY27" fmla="*/ 181846 h 1160351"/>
                    <a:gd name="connsiteX28" fmla="*/ 740997 w 1403436"/>
                    <a:gd name="connsiteY28" fmla="*/ 121231 h 1160351"/>
                    <a:gd name="connsiteX29" fmla="*/ 723679 w 1403436"/>
                    <a:gd name="connsiteY29" fmla="*/ 99582 h 1160351"/>
                    <a:gd name="connsiteX30" fmla="*/ 749657 w 1403436"/>
                    <a:gd name="connsiteY30" fmla="*/ 112571 h 1160351"/>
                    <a:gd name="connsiteX31" fmla="*/ 836250 w 1403436"/>
                    <a:gd name="connsiteY31" fmla="*/ 134220 h 1160351"/>
                    <a:gd name="connsiteX32" fmla="*/ 814602 w 1403436"/>
                    <a:gd name="connsiteY32" fmla="*/ 99582 h 1160351"/>
                    <a:gd name="connsiteX33" fmla="*/ 823261 w 1403436"/>
                    <a:gd name="connsiteY33" fmla="*/ 21648 h 1160351"/>
                    <a:gd name="connsiteX34" fmla="*/ 827591 w 1403436"/>
                    <a:gd name="connsiteY34" fmla="*/ 12989 h 1160351"/>
                    <a:gd name="connsiteX35" fmla="*/ 831920 w 1403436"/>
                    <a:gd name="connsiteY35" fmla="*/ 21648 h 1160351"/>
                    <a:gd name="connsiteX36" fmla="*/ 966140 w 1403436"/>
                    <a:gd name="connsiteY36" fmla="*/ 103912 h 1160351"/>
                    <a:gd name="connsiteX37" fmla="*/ 987789 w 1403436"/>
                    <a:gd name="connsiteY37" fmla="*/ 103912 h 1160351"/>
                    <a:gd name="connsiteX38" fmla="*/ 996448 w 1403436"/>
                    <a:gd name="connsiteY38" fmla="*/ 8659 h 1160351"/>
                    <a:gd name="connsiteX39" fmla="*/ 1000778 w 1403436"/>
                    <a:gd name="connsiteY39" fmla="*/ 0 h 1160351"/>
                    <a:gd name="connsiteX40" fmla="*/ 1005107 w 1403436"/>
                    <a:gd name="connsiteY40" fmla="*/ 8659 h 1160351"/>
                    <a:gd name="connsiteX41" fmla="*/ 1100360 w 1403436"/>
                    <a:gd name="connsiteY41" fmla="*/ 73604 h 1160351"/>
                    <a:gd name="connsiteX42" fmla="*/ 1156646 w 1403436"/>
                    <a:gd name="connsiteY42" fmla="*/ 129890 h 1160351"/>
                    <a:gd name="connsiteX43" fmla="*/ 1152316 w 1403436"/>
                    <a:gd name="connsiteY43" fmla="*/ 151538 h 1160351"/>
                    <a:gd name="connsiteX44" fmla="*/ 1217261 w 1403436"/>
                    <a:gd name="connsiteY44" fmla="*/ 86593 h 1160351"/>
                    <a:gd name="connsiteX45" fmla="*/ 1217261 w 1403436"/>
                    <a:gd name="connsiteY45" fmla="*/ 86593 h 1160351"/>
                    <a:gd name="connsiteX46" fmla="*/ 1225920 w 1403436"/>
                    <a:gd name="connsiteY46" fmla="*/ 86593 h 1160351"/>
                    <a:gd name="connsiteX47" fmla="*/ 1225920 w 1403436"/>
                    <a:gd name="connsiteY47" fmla="*/ 86593 h 1160351"/>
                    <a:gd name="connsiteX48" fmla="*/ 1225920 w 1403436"/>
                    <a:gd name="connsiteY48" fmla="*/ 86593 h 1160351"/>
                    <a:gd name="connsiteX49" fmla="*/ 1221591 w 1403436"/>
                    <a:gd name="connsiteY49" fmla="*/ 86593 h 1160351"/>
                    <a:gd name="connsiteX50" fmla="*/ 1225920 w 1403436"/>
                    <a:gd name="connsiteY50" fmla="*/ 86593 h 1160351"/>
                    <a:gd name="connsiteX51" fmla="*/ 1247569 w 1403436"/>
                    <a:gd name="connsiteY51" fmla="*/ 181846 h 1160351"/>
                    <a:gd name="connsiteX52" fmla="*/ 1308184 w 1403436"/>
                    <a:gd name="connsiteY52" fmla="*/ 207824 h 1160351"/>
                    <a:gd name="connsiteX53" fmla="*/ 1364470 w 1403436"/>
                    <a:gd name="connsiteY53" fmla="*/ 233802 h 1160351"/>
                    <a:gd name="connsiteX54" fmla="*/ 1355811 w 1403436"/>
                    <a:gd name="connsiteY54" fmla="*/ 285758 h 1160351"/>
                    <a:gd name="connsiteX55" fmla="*/ 1368800 w 1403436"/>
                    <a:gd name="connsiteY55" fmla="*/ 281429 h 1160351"/>
                    <a:gd name="connsiteX56" fmla="*/ 1377459 w 1403436"/>
                    <a:gd name="connsiteY56" fmla="*/ 268440 h 1160351"/>
                    <a:gd name="connsiteX57" fmla="*/ 1377459 w 1403436"/>
                    <a:gd name="connsiteY57" fmla="*/ 281429 h 1160351"/>
                    <a:gd name="connsiteX58" fmla="*/ 1394777 w 1403436"/>
                    <a:gd name="connsiteY58" fmla="*/ 441626 h 1160351"/>
                    <a:gd name="connsiteX59" fmla="*/ 1394777 w 1403436"/>
                    <a:gd name="connsiteY59" fmla="*/ 445956 h 1160351"/>
                    <a:gd name="connsiteX60" fmla="*/ 1394777 w 1403436"/>
                    <a:gd name="connsiteY60" fmla="*/ 445956 h 1160351"/>
                    <a:gd name="connsiteX61" fmla="*/ 1403437 w 1403436"/>
                    <a:gd name="connsiteY61" fmla="*/ 610483 h 1160351"/>
                    <a:gd name="connsiteX62" fmla="*/ 1321173 w 1403436"/>
                    <a:gd name="connsiteY62" fmla="*/ 887582 h 1160351"/>
                    <a:gd name="connsiteX63" fmla="*/ 901195 w 1403436"/>
                    <a:gd name="connsiteY63" fmla="*/ 1121385 h 1160351"/>
                    <a:gd name="connsiteX64" fmla="*/ 862228 w 1403436"/>
                    <a:gd name="connsiteY64" fmla="*/ 1134374 h 1160351"/>
                    <a:gd name="connsiteX65" fmla="*/ 689041 w 1403436"/>
                    <a:gd name="connsiteY65" fmla="*/ 1160352 h 1160351"/>
                    <a:gd name="connsiteX66" fmla="*/ 95877 w 1403436"/>
                    <a:gd name="connsiteY66" fmla="*/ 216484 h 1160351"/>
                    <a:gd name="connsiteX67" fmla="*/ 56910 w 1403436"/>
                    <a:gd name="connsiteY67" fmla="*/ 355033 h 1160351"/>
                    <a:gd name="connsiteX68" fmla="*/ 56910 w 1403436"/>
                    <a:gd name="connsiteY68" fmla="*/ 363692 h 1160351"/>
                    <a:gd name="connsiteX69" fmla="*/ 56910 w 1403436"/>
                    <a:gd name="connsiteY69" fmla="*/ 545538 h 1160351"/>
                    <a:gd name="connsiteX70" fmla="*/ 30932 w 1403436"/>
                    <a:gd name="connsiteY70" fmla="*/ 632132 h 1160351"/>
                    <a:gd name="connsiteX71" fmla="*/ 52580 w 1403436"/>
                    <a:gd name="connsiteY71" fmla="*/ 857275 h 1160351"/>
                    <a:gd name="connsiteX72" fmla="*/ 546162 w 1403436"/>
                    <a:gd name="connsiteY72" fmla="*/ 1117055 h 1160351"/>
                    <a:gd name="connsiteX73" fmla="*/ 602448 w 1403436"/>
                    <a:gd name="connsiteY73" fmla="*/ 1130044 h 1160351"/>
                    <a:gd name="connsiteX74" fmla="*/ 689041 w 1403436"/>
                    <a:gd name="connsiteY74" fmla="*/ 1143033 h 1160351"/>
                    <a:gd name="connsiteX75" fmla="*/ 844910 w 1403436"/>
                    <a:gd name="connsiteY75" fmla="*/ 1112725 h 1160351"/>
                    <a:gd name="connsiteX76" fmla="*/ 883877 w 1403436"/>
                    <a:gd name="connsiteY76" fmla="*/ 1099736 h 1160351"/>
                    <a:gd name="connsiteX77" fmla="*/ 1295195 w 1403436"/>
                    <a:gd name="connsiteY77" fmla="*/ 870264 h 1160351"/>
                    <a:gd name="connsiteX78" fmla="*/ 1364470 w 1403436"/>
                    <a:gd name="connsiteY78" fmla="*/ 432967 h 1160351"/>
                    <a:gd name="connsiteX79" fmla="*/ 1364470 w 1403436"/>
                    <a:gd name="connsiteY79" fmla="*/ 428637 h 1160351"/>
                    <a:gd name="connsiteX80" fmla="*/ 1364470 w 1403436"/>
                    <a:gd name="connsiteY80" fmla="*/ 428637 h 1160351"/>
                    <a:gd name="connsiteX81" fmla="*/ 1347151 w 1403436"/>
                    <a:gd name="connsiteY81" fmla="*/ 277099 h 1160351"/>
                    <a:gd name="connsiteX82" fmla="*/ 1325503 w 1403436"/>
                    <a:gd name="connsiteY82" fmla="*/ 277099 h 1160351"/>
                    <a:gd name="connsiteX83" fmla="*/ 1316843 w 1403436"/>
                    <a:gd name="connsiteY83" fmla="*/ 277099 h 1160351"/>
                    <a:gd name="connsiteX84" fmla="*/ 1321173 w 1403436"/>
                    <a:gd name="connsiteY84" fmla="*/ 268440 h 1160351"/>
                    <a:gd name="connsiteX85" fmla="*/ 1334162 w 1403436"/>
                    <a:gd name="connsiteY85" fmla="*/ 216484 h 1160351"/>
                    <a:gd name="connsiteX86" fmla="*/ 1286536 w 1403436"/>
                    <a:gd name="connsiteY86" fmla="*/ 194835 h 1160351"/>
                    <a:gd name="connsiteX87" fmla="*/ 1221591 w 1403436"/>
                    <a:gd name="connsiteY87" fmla="*/ 164527 h 1160351"/>
                    <a:gd name="connsiteX88" fmla="*/ 1195613 w 1403436"/>
                    <a:gd name="connsiteY88" fmla="*/ 99582 h 1160351"/>
                    <a:gd name="connsiteX89" fmla="*/ 1122008 w 1403436"/>
                    <a:gd name="connsiteY89" fmla="*/ 138549 h 1160351"/>
                    <a:gd name="connsiteX90" fmla="*/ 1109019 w 1403436"/>
                    <a:gd name="connsiteY90" fmla="*/ 142879 h 1160351"/>
                    <a:gd name="connsiteX91" fmla="*/ 1117679 w 1403436"/>
                    <a:gd name="connsiteY91" fmla="*/ 134220 h 1160351"/>
                    <a:gd name="connsiteX92" fmla="*/ 1126338 w 1403436"/>
                    <a:gd name="connsiteY92" fmla="*/ 108242 h 1160351"/>
                    <a:gd name="connsiteX93" fmla="*/ 1078712 w 1403436"/>
                    <a:gd name="connsiteY93" fmla="*/ 60615 h 1160351"/>
                    <a:gd name="connsiteX94" fmla="*/ 983459 w 1403436"/>
                    <a:gd name="connsiteY94" fmla="*/ 0 h 1160351"/>
                    <a:gd name="connsiteX95" fmla="*/ 979129 w 1403436"/>
                    <a:gd name="connsiteY95" fmla="*/ 82264 h 1160351"/>
                    <a:gd name="connsiteX96" fmla="*/ 987789 w 1403436"/>
                    <a:gd name="connsiteY96" fmla="*/ 90923 h 1160351"/>
                    <a:gd name="connsiteX97" fmla="*/ 979129 w 1403436"/>
                    <a:gd name="connsiteY97" fmla="*/ 90923 h 1160351"/>
                    <a:gd name="connsiteX98" fmla="*/ 948822 w 1403436"/>
                    <a:gd name="connsiteY98" fmla="*/ 95253 h 1160351"/>
                    <a:gd name="connsiteX99" fmla="*/ 810272 w 1403436"/>
                    <a:gd name="connsiteY99" fmla="*/ 17319 h 1160351"/>
                    <a:gd name="connsiteX100" fmla="*/ 805943 w 1403436"/>
                    <a:gd name="connsiteY100" fmla="*/ 82264 h 1160351"/>
                    <a:gd name="connsiteX101" fmla="*/ 840580 w 1403436"/>
                    <a:gd name="connsiteY101" fmla="*/ 121231 h 1160351"/>
                    <a:gd name="connsiteX102" fmla="*/ 862228 w 1403436"/>
                    <a:gd name="connsiteY102" fmla="*/ 129890 h 1160351"/>
                    <a:gd name="connsiteX103" fmla="*/ 840580 w 1403436"/>
                    <a:gd name="connsiteY103" fmla="*/ 134220 h 1160351"/>
                    <a:gd name="connsiteX104" fmla="*/ 831920 w 1403436"/>
                    <a:gd name="connsiteY104" fmla="*/ 134220 h 1160351"/>
                    <a:gd name="connsiteX105" fmla="*/ 745327 w 1403436"/>
                    <a:gd name="connsiteY105" fmla="*/ 116901 h 1160351"/>
                    <a:gd name="connsiteX106" fmla="*/ 740997 w 1403436"/>
                    <a:gd name="connsiteY106" fmla="*/ 177516 h 1160351"/>
                    <a:gd name="connsiteX107" fmla="*/ 667393 w 1403436"/>
                    <a:gd name="connsiteY107" fmla="*/ 233802 h 1160351"/>
                    <a:gd name="connsiteX108" fmla="*/ 637085 w 1403436"/>
                    <a:gd name="connsiteY108" fmla="*/ 233802 h 1160351"/>
                    <a:gd name="connsiteX109" fmla="*/ 663063 w 1403436"/>
                    <a:gd name="connsiteY109" fmla="*/ 220813 h 1160351"/>
                    <a:gd name="connsiteX110" fmla="*/ 671723 w 1403436"/>
                    <a:gd name="connsiteY110" fmla="*/ 207824 h 1160351"/>
                    <a:gd name="connsiteX111" fmla="*/ 637085 w 1403436"/>
                    <a:gd name="connsiteY111" fmla="*/ 173187 h 1160351"/>
                    <a:gd name="connsiteX112" fmla="*/ 533173 w 1403436"/>
                    <a:gd name="connsiteY112" fmla="*/ 108242 h 1160351"/>
                    <a:gd name="connsiteX113" fmla="*/ 463899 w 1403436"/>
                    <a:gd name="connsiteY113" fmla="*/ 177516 h 1160351"/>
                    <a:gd name="connsiteX114" fmla="*/ 407613 w 1403436"/>
                    <a:gd name="connsiteY114" fmla="*/ 164527 h 1160351"/>
                    <a:gd name="connsiteX115" fmla="*/ 394624 w 1403436"/>
                    <a:gd name="connsiteY115" fmla="*/ 160198 h 1160351"/>
                    <a:gd name="connsiteX116" fmla="*/ 407613 w 1403436"/>
                    <a:gd name="connsiteY116" fmla="*/ 155868 h 1160351"/>
                    <a:gd name="connsiteX117" fmla="*/ 437921 w 1403436"/>
                    <a:gd name="connsiteY117" fmla="*/ 142879 h 1160351"/>
                    <a:gd name="connsiteX118" fmla="*/ 364316 w 1403436"/>
                    <a:gd name="connsiteY118" fmla="*/ 69275 h 1160351"/>
                    <a:gd name="connsiteX119" fmla="*/ 286382 w 1403436"/>
                    <a:gd name="connsiteY119" fmla="*/ 173187 h 1160351"/>
                    <a:gd name="connsiteX120" fmla="*/ 204119 w 1403436"/>
                    <a:gd name="connsiteY120" fmla="*/ 199165 h 1160351"/>
                    <a:gd name="connsiteX121" fmla="*/ 195459 w 1403436"/>
                    <a:gd name="connsiteY121" fmla="*/ 199165 h 1160351"/>
                    <a:gd name="connsiteX122" fmla="*/ 204119 w 1403436"/>
                    <a:gd name="connsiteY122" fmla="*/ 177516 h 1160351"/>
                    <a:gd name="connsiteX123" fmla="*/ 117525 w 1403436"/>
                    <a:gd name="connsiteY123" fmla="*/ 225143 h 1160351"/>
                    <a:gd name="connsiteX124" fmla="*/ 95877 w 1403436"/>
                    <a:gd name="connsiteY124" fmla="*/ 216484 h 11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403436" h="1160351">
                      <a:moveTo>
                        <a:pt x="689041" y="1160352"/>
                      </a:moveTo>
                      <a:cubicBezTo>
                        <a:pt x="641415" y="1160352"/>
                        <a:pt x="619767" y="1151692"/>
                        <a:pt x="598118" y="1147363"/>
                      </a:cubicBezTo>
                      <a:cubicBezTo>
                        <a:pt x="585129" y="1143033"/>
                        <a:pt x="567811" y="1138703"/>
                        <a:pt x="541833" y="1134374"/>
                      </a:cubicBezTo>
                      <a:cubicBezTo>
                        <a:pt x="485547" y="1130044"/>
                        <a:pt x="156492" y="1056439"/>
                        <a:pt x="39591" y="870264"/>
                      </a:cubicBezTo>
                      <a:cubicBezTo>
                        <a:pt x="-3706" y="800989"/>
                        <a:pt x="-12365" y="718725"/>
                        <a:pt x="17943" y="636462"/>
                      </a:cubicBezTo>
                      <a:cubicBezTo>
                        <a:pt x="30932" y="606154"/>
                        <a:pt x="39591" y="580176"/>
                        <a:pt x="43921" y="549868"/>
                      </a:cubicBezTo>
                      <a:cubicBezTo>
                        <a:pt x="65569" y="480593"/>
                        <a:pt x="56910" y="437297"/>
                        <a:pt x="43921" y="368022"/>
                      </a:cubicBezTo>
                      <a:lnTo>
                        <a:pt x="43921" y="359363"/>
                      </a:lnTo>
                      <a:cubicBezTo>
                        <a:pt x="30932" y="281429"/>
                        <a:pt x="61239" y="233802"/>
                        <a:pt x="87217" y="212154"/>
                      </a:cubicBezTo>
                      <a:lnTo>
                        <a:pt x="91547" y="207824"/>
                      </a:lnTo>
                      <a:lnTo>
                        <a:pt x="95877" y="212154"/>
                      </a:lnTo>
                      <a:cubicBezTo>
                        <a:pt x="104536" y="220813"/>
                        <a:pt x="113195" y="229473"/>
                        <a:pt x="126184" y="229473"/>
                      </a:cubicBezTo>
                      <a:cubicBezTo>
                        <a:pt x="156492" y="229473"/>
                        <a:pt x="195459" y="199165"/>
                        <a:pt x="221437" y="168857"/>
                      </a:cubicBezTo>
                      <a:lnTo>
                        <a:pt x="234426" y="151538"/>
                      </a:lnTo>
                      <a:lnTo>
                        <a:pt x="221437" y="194835"/>
                      </a:lnTo>
                      <a:cubicBezTo>
                        <a:pt x="251745" y="190506"/>
                        <a:pt x="368646" y="160198"/>
                        <a:pt x="364316" y="69275"/>
                      </a:cubicBezTo>
                      <a:lnTo>
                        <a:pt x="364316" y="60615"/>
                      </a:lnTo>
                      <a:lnTo>
                        <a:pt x="372976" y="69275"/>
                      </a:lnTo>
                      <a:cubicBezTo>
                        <a:pt x="429261" y="112571"/>
                        <a:pt x="459569" y="134220"/>
                        <a:pt x="455239" y="155868"/>
                      </a:cubicBezTo>
                      <a:cubicBezTo>
                        <a:pt x="455239" y="164527"/>
                        <a:pt x="446580" y="168857"/>
                        <a:pt x="433591" y="173187"/>
                      </a:cubicBezTo>
                      <a:cubicBezTo>
                        <a:pt x="446580" y="177516"/>
                        <a:pt x="459569" y="181846"/>
                        <a:pt x="472558" y="181846"/>
                      </a:cubicBezTo>
                      <a:cubicBezTo>
                        <a:pt x="511525" y="181846"/>
                        <a:pt x="533173" y="155868"/>
                        <a:pt x="537503" y="108242"/>
                      </a:cubicBezTo>
                      <a:lnTo>
                        <a:pt x="537503" y="90923"/>
                      </a:lnTo>
                      <a:lnTo>
                        <a:pt x="546162" y="108242"/>
                      </a:lnTo>
                      <a:cubicBezTo>
                        <a:pt x="563481" y="138549"/>
                        <a:pt x="619767" y="164527"/>
                        <a:pt x="650074" y="177516"/>
                      </a:cubicBezTo>
                      <a:cubicBezTo>
                        <a:pt x="676052" y="190506"/>
                        <a:pt x="693371" y="203494"/>
                        <a:pt x="693371" y="220813"/>
                      </a:cubicBezTo>
                      <a:cubicBezTo>
                        <a:pt x="693371" y="225143"/>
                        <a:pt x="693371" y="229473"/>
                        <a:pt x="689041" y="229473"/>
                      </a:cubicBezTo>
                      <a:cubicBezTo>
                        <a:pt x="719349" y="220813"/>
                        <a:pt x="732338" y="194835"/>
                        <a:pt x="740997" y="181846"/>
                      </a:cubicBezTo>
                      <a:cubicBezTo>
                        <a:pt x="749657" y="155868"/>
                        <a:pt x="749657" y="129890"/>
                        <a:pt x="740997" y="121231"/>
                      </a:cubicBezTo>
                      <a:lnTo>
                        <a:pt x="723679" y="99582"/>
                      </a:lnTo>
                      <a:lnTo>
                        <a:pt x="749657" y="112571"/>
                      </a:lnTo>
                      <a:cubicBezTo>
                        <a:pt x="779964" y="129890"/>
                        <a:pt x="814602" y="134220"/>
                        <a:pt x="836250" y="134220"/>
                      </a:cubicBezTo>
                      <a:cubicBezTo>
                        <a:pt x="827591" y="125560"/>
                        <a:pt x="818931" y="116901"/>
                        <a:pt x="814602" y="99582"/>
                      </a:cubicBezTo>
                      <a:cubicBezTo>
                        <a:pt x="805943" y="73604"/>
                        <a:pt x="810272" y="43297"/>
                        <a:pt x="823261" y="21648"/>
                      </a:cubicBezTo>
                      <a:lnTo>
                        <a:pt x="827591" y="12989"/>
                      </a:lnTo>
                      <a:lnTo>
                        <a:pt x="831920" y="21648"/>
                      </a:lnTo>
                      <a:cubicBezTo>
                        <a:pt x="831920" y="25978"/>
                        <a:pt x="866558" y="103912"/>
                        <a:pt x="966140" y="103912"/>
                      </a:cubicBezTo>
                      <a:cubicBezTo>
                        <a:pt x="974800" y="103912"/>
                        <a:pt x="979129" y="103912"/>
                        <a:pt x="987789" y="103912"/>
                      </a:cubicBezTo>
                      <a:cubicBezTo>
                        <a:pt x="966140" y="69275"/>
                        <a:pt x="996448" y="12989"/>
                        <a:pt x="996448" y="8659"/>
                      </a:cubicBezTo>
                      <a:lnTo>
                        <a:pt x="1000778" y="0"/>
                      </a:lnTo>
                      <a:lnTo>
                        <a:pt x="1005107" y="8659"/>
                      </a:lnTo>
                      <a:cubicBezTo>
                        <a:pt x="1005107" y="8659"/>
                        <a:pt x="1022426" y="30308"/>
                        <a:pt x="1100360" y="73604"/>
                      </a:cubicBezTo>
                      <a:cubicBezTo>
                        <a:pt x="1134997" y="90923"/>
                        <a:pt x="1152316" y="112571"/>
                        <a:pt x="1156646" y="129890"/>
                      </a:cubicBezTo>
                      <a:cubicBezTo>
                        <a:pt x="1156646" y="138549"/>
                        <a:pt x="1156646" y="147209"/>
                        <a:pt x="1152316" y="151538"/>
                      </a:cubicBezTo>
                      <a:cubicBezTo>
                        <a:pt x="1191283" y="142879"/>
                        <a:pt x="1212932" y="129890"/>
                        <a:pt x="1217261" y="86593"/>
                      </a:cubicBezTo>
                      <a:lnTo>
                        <a:pt x="1217261" y="86593"/>
                      </a:lnTo>
                      <a:lnTo>
                        <a:pt x="1225920" y="86593"/>
                      </a:lnTo>
                      <a:lnTo>
                        <a:pt x="1225920" y="86593"/>
                      </a:lnTo>
                      <a:lnTo>
                        <a:pt x="1225920" y="86593"/>
                      </a:lnTo>
                      <a:lnTo>
                        <a:pt x="1221591" y="86593"/>
                      </a:lnTo>
                      <a:lnTo>
                        <a:pt x="1225920" y="86593"/>
                      </a:lnTo>
                      <a:cubicBezTo>
                        <a:pt x="1221591" y="125560"/>
                        <a:pt x="1230250" y="160198"/>
                        <a:pt x="1247569" y="181846"/>
                      </a:cubicBezTo>
                      <a:cubicBezTo>
                        <a:pt x="1260558" y="199165"/>
                        <a:pt x="1282206" y="207824"/>
                        <a:pt x="1308184" y="207824"/>
                      </a:cubicBezTo>
                      <a:cubicBezTo>
                        <a:pt x="1338492" y="207824"/>
                        <a:pt x="1355811" y="216484"/>
                        <a:pt x="1364470" y="233802"/>
                      </a:cubicBezTo>
                      <a:cubicBezTo>
                        <a:pt x="1368800" y="242462"/>
                        <a:pt x="1373129" y="259780"/>
                        <a:pt x="1355811" y="285758"/>
                      </a:cubicBezTo>
                      <a:cubicBezTo>
                        <a:pt x="1364470" y="285758"/>
                        <a:pt x="1368800" y="281429"/>
                        <a:pt x="1368800" y="281429"/>
                      </a:cubicBezTo>
                      <a:lnTo>
                        <a:pt x="1377459" y="268440"/>
                      </a:lnTo>
                      <a:lnTo>
                        <a:pt x="1377459" y="281429"/>
                      </a:lnTo>
                      <a:cubicBezTo>
                        <a:pt x="1377459" y="281429"/>
                        <a:pt x="1386118" y="376681"/>
                        <a:pt x="1394777" y="441626"/>
                      </a:cubicBezTo>
                      <a:lnTo>
                        <a:pt x="1394777" y="445956"/>
                      </a:lnTo>
                      <a:lnTo>
                        <a:pt x="1394777" y="445956"/>
                      </a:lnTo>
                      <a:cubicBezTo>
                        <a:pt x="1394777" y="458945"/>
                        <a:pt x="1403437" y="528220"/>
                        <a:pt x="1403437" y="610483"/>
                      </a:cubicBezTo>
                      <a:cubicBezTo>
                        <a:pt x="1399107" y="692747"/>
                        <a:pt x="1381788" y="809648"/>
                        <a:pt x="1321173" y="887582"/>
                      </a:cubicBezTo>
                      <a:cubicBezTo>
                        <a:pt x="1199942" y="1034791"/>
                        <a:pt x="970470" y="1112725"/>
                        <a:pt x="901195" y="1121385"/>
                      </a:cubicBezTo>
                      <a:cubicBezTo>
                        <a:pt x="888206" y="1125714"/>
                        <a:pt x="875217" y="1130044"/>
                        <a:pt x="862228" y="1134374"/>
                      </a:cubicBezTo>
                      <a:cubicBezTo>
                        <a:pt x="801613" y="1143033"/>
                        <a:pt x="753986" y="1160352"/>
                        <a:pt x="689041" y="1160352"/>
                      </a:cubicBezTo>
                      <a:close/>
                      <a:moveTo>
                        <a:pt x="95877" y="216484"/>
                      </a:moveTo>
                      <a:cubicBezTo>
                        <a:pt x="69899" y="242462"/>
                        <a:pt x="48250" y="285758"/>
                        <a:pt x="56910" y="355033"/>
                      </a:cubicBezTo>
                      <a:lnTo>
                        <a:pt x="56910" y="363692"/>
                      </a:lnTo>
                      <a:cubicBezTo>
                        <a:pt x="69899" y="432967"/>
                        <a:pt x="74228" y="476264"/>
                        <a:pt x="56910" y="545538"/>
                      </a:cubicBezTo>
                      <a:cubicBezTo>
                        <a:pt x="52580" y="575846"/>
                        <a:pt x="43921" y="606154"/>
                        <a:pt x="30932" y="632132"/>
                      </a:cubicBezTo>
                      <a:cubicBezTo>
                        <a:pt x="624" y="714396"/>
                        <a:pt x="9283" y="792330"/>
                        <a:pt x="52580" y="857275"/>
                      </a:cubicBezTo>
                      <a:cubicBezTo>
                        <a:pt x="165152" y="1039121"/>
                        <a:pt x="489877" y="1108396"/>
                        <a:pt x="546162" y="1117055"/>
                      </a:cubicBezTo>
                      <a:cubicBezTo>
                        <a:pt x="572140" y="1121385"/>
                        <a:pt x="589459" y="1125714"/>
                        <a:pt x="602448" y="1130044"/>
                      </a:cubicBezTo>
                      <a:cubicBezTo>
                        <a:pt x="624096" y="1138703"/>
                        <a:pt x="641415" y="1143033"/>
                        <a:pt x="689041" y="1143033"/>
                      </a:cubicBezTo>
                      <a:cubicBezTo>
                        <a:pt x="753986" y="1143033"/>
                        <a:pt x="801613" y="1125714"/>
                        <a:pt x="844910" y="1112725"/>
                      </a:cubicBezTo>
                      <a:cubicBezTo>
                        <a:pt x="857899" y="1108396"/>
                        <a:pt x="870888" y="1104066"/>
                        <a:pt x="883877" y="1099736"/>
                      </a:cubicBezTo>
                      <a:cubicBezTo>
                        <a:pt x="948822" y="1091077"/>
                        <a:pt x="1178294" y="1017473"/>
                        <a:pt x="1295195" y="870264"/>
                      </a:cubicBezTo>
                      <a:cubicBezTo>
                        <a:pt x="1407767" y="727385"/>
                        <a:pt x="1364470" y="437297"/>
                        <a:pt x="1364470" y="432967"/>
                      </a:cubicBezTo>
                      <a:lnTo>
                        <a:pt x="1364470" y="428637"/>
                      </a:lnTo>
                      <a:lnTo>
                        <a:pt x="1364470" y="428637"/>
                      </a:lnTo>
                      <a:cubicBezTo>
                        <a:pt x="1355811" y="372352"/>
                        <a:pt x="1347151" y="298747"/>
                        <a:pt x="1347151" y="277099"/>
                      </a:cubicBezTo>
                      <a:cubicBezTo>
                        <a:pt x="1342822" y="277099"/>
                        <a:pt x="1338492" y="281429"/>
                        <a:pt x="1325503" y="277099"/>
                      </a:cubicBezTo>
                      <a:lnTo>
                        <a:pt x="1316843" y="277099"/>
                      </a:lnTo>
                      <a:lnTo>
                        <a:pt x="1321173" y="268440"/>
                      </a:lnTo>
                      <a:cubicBezTo>
                        <a:pt x="1338492" y="246791"/>
                        <a:pt x="1342822" y="229473"/>
                        <a:pt x="1334162" y="216484"/>
                      </a:cubicBezTo>
                      <a:cubicBezTo>
                        <a:pt x="1329832" y="203494"/>
                        <a:pt x="1312514" y="194835"/>
                        <a:pt x="1286536" y="194835"/>
                      </a:cubicBezTo>
                      <a:cubicBezTo>
                        <a:pt x="1260558" y="194835"/>
                        <a:pt x="1234580" y="181846"/>
                        <a:pt x="1221591" y="164527"/>
                      </a:cubicBezTo>
                      <a:cubicBezTo>
                        <a:pt x="1208602" y="147209"/>
                        <a:pt x="1199942" y="125560"/>
                        <a:pt x="1195613" y="99582"/>
                      </a:cubicBezTo>
                      <a:cubicBezTo>
                        <a:pt x="1182624" y="125560"/>
                        <a:pt x="1156646" y="134220"/>
                        <a:pt x="1122008" y="138549"/>
                      </a:cubicBezTo>
                      <a:lnTo>
                        <a:pt x="1109019" y="142879"/>
                      </a:lnTo>
                      <a:lnTo>
                        <a:pt x="1117679" y="134220"/>
                      </a:lnTo>
                      <a:cubicBezTo>
                        <a:pt x="1126338" y="125560"/>
                        <a:pt x="1130668" y="116901"/>
                        <a:pt x="1126338" y="108242"/>
                      </a:cubicBezTo>
                      <a:cubicBezTo>
                        <a:pt x="1122008" y="90923"/>
                        <a:pt x="1104690" y="73604"/>
                        <a:pt x="1078712" y="60615"/>
                      </a:cubicBezTo>
                      <a:cubicBezTo>
                        <a:pt x="1018096" y="30308"/>
                        <a:pt x="992118" y="8659"/>
                        <a:pt x="983459" y="0"/>
                      </a:cubicBezTo>
                      <a:cubicBezTo>
                        <a:pt x="974800" y="17319"/>
                        <a:pt x="957481" y="60615"/>
                        <a:pt x="979129" y="82264"/>
                      </a:cubicBezTo>
                      <a:lnTo>
                        <a:pt x="987789" y="90923"/>
                      </a:lnTo>
                      <a:lnTo>
                        <a:pt x="979129" y="90923"/>
                      </a:lnTo>
                      <a:cubicBezTo>
                        <a:pt x="966140" y="90923"/>
                        <a:pt x="957481" y="95253"/>
                        <a:pt x="948822" y="95253"/>
                      </a:cubicBezTo>
                      <a:cubicBezTo>
                        <a:pt x="862228" y="95253"/>
                        <a:pt x="823261" y="38967"/>
                        <a:pt x="810272" y="17319"/>
                      </a:cubicBezTo>
                      <a:cubicBezTo>
                        <a:pt x="801613" y="34637"/>
                        <a:pt x="801613" y="60615"/>
                        <a:pt x="805943" y="82264"/>
                      </a:cubicBezTo>
                      <a:cubicBezTo>
                        <a:pt x="814602" y="99582"/>
                        <a:pt x="827591" y="112571"/>
                        <a:pt x="840580" y="121231"/>
                      </a:cubicBezTo>
                      <a:lnTo>
                        <a:pt x="862228" y="129890"/>
                      </a:lnTo>
                      <a:lnTo>
                        <a:pt x="840580" y="134220"/>
                      </a:lnTo>
                      <a:cubicBezTo>
                        <a:pt x="840580" y="134220"/>
                        <a:pt x="836250" y="134220"/>
                        <a:pt x="831920" y="134220"/>
                      </a:cubicBezTo>
                      <a:cubicBezTo>
                        <a:pt x="827591" y="134220"/>
                        <a:pt x="784294" y="134220"/>
                        <a:pt x="745327" y="116901"/>
                      </a:cubicBezTo>
                      <a:cubicBezTo>
                        <a:pt x="749657" y="134220"/>
                        <a:pt x="749657" y="155868"/>
                        <a:pt x="740997" y="177516"/>
                      </a:cubicBezTo>
                      <a:cubicBezTo>
                        <a:pt x="728009" y="212154"/>
                        <a:pt x="702030" y="233802"/>
                        <a:pt x="667393" y="233802"/>
                      </a:cubicBezTo>
                      <a:lnTo>
                        <a:pt x="637085" y="233802"/>
                      </a:lnTo>
                      <a:lnTo>
                        <a:pt x="663063" y="220813"/>
                      </a:lnTo>
                      <a:cubicBezTo>
                        <a:pt x="671723" y="216484"/>
                        <a:pt x="671723" y="212154"/>
                        <a:pt x="671723" y="207824"/>
                      </a:cubicBezTo>
                      <a:cubicBezTo>
                        <a:pt x="671723" y="199165"/>
                        <a:pt x="663063" y="186176"/>
                        <a:pt x="637085" y="173187"/>
                      </a:cubicBezTo>
                      <a:cubicBezTo>
                        <a:pt x="606778" y="160198"/>
                        <a:pt x="559151" y="138549"/>
                        <a:pt x="533173" y="108242"/>
                      </a:cubicBezTo>
                      <a:cubicBezTo>
                        <a:pt x="528844" y="151538"/>
                        <a:pt x="502866" y="177516"/>
                        <a:pt x="463899" y="177516"/>
                      </a:cubicBezTo>
                      <a:cubicBezTo>
                        <a:pt x="446580" y="177516"/>
                        <a:pt x="429261" y="173187"/>
                        <a:pt x="407613" y="164527"/>
                      </a:cubicBezTo>
                      <a:lnTo>
                        <a:pt x="394624" y="160198"/>
                      </a:lnTo>
                      <a:lnTo>
                        <a:pt x="407613" y="155868"/>
                      </a:lnTo>
                      <a:cubicBezTo>
                        <a:pt x="424932" y="151538"/>
                        <a:pt x="433591" y="147209"/>
                        <a:pt x="437921" y="142879"/>
                      </a:cubicBezTo>
                      <a:cubicBezTo>
                        <a:pt x="442250" y="129890"/>
                        <a:pt x="407613" y="103912"/>
                        <a:pt x="364316" y="69275"/>
                      </a:cubicBezTo>
                      <a:cubicBezTo>
                        <a:pt x="364316" y="112571"/>
                        <a:pt x="338338" y="147209"/>
                        <a:pt x="286382" y="173187"/>
                      </a:cubicBezTo>
                      <a:cubicBezTo>
                        <a:pt x="247415" y="190506"/>
                        <a:pt x="208448" y="199165"/>
                        <a:pt x="204119" y="199165"/>
                      </a:cubicBezTo>
                      <a:lnTo>
                        <a:pt x="195459" y="199165"/>
                      </a:lnTo>
                      <a:lnTo>
                        <a:pt x="204119" y="177516"/>
                      </a:lnTo>
                      <a:cubicBezTo>
                        <a:pt x="178140" y="203494"/>
                        <a:pt x="147833" y="225143"/>
                        <a:pt x="117525" y="225143"/>
                      </a:cubicBezTo>
                      <a:cubicBezTo>
                        <a:pt x="113195" y="233802"/>
                        <a:pt x="104536" y="229473"/>
                        <a:pt x="95877" y="216484"/>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4" name="Freeform: Shape 93">
                <a:extLst>
                  <a:ext uri="{FF2B5EF4-FFF2-40B4-BE49-F238E27FC236}">
                    <a16:creationId xmlns:a16="http://schemas.microsoft.com/office/drawing/2014/main" id="{DE6AFA8B-4332-44B5-A509-517A845EDCC3}"/>
                  </a:ext>
                </a:extLst>
              </p:cNvPr>
              <p:cNvSpPr/>
              <p:nvPr/>
            </p:nvSpPr>
            <p:spPr>
              <a:xfrm>
                <a:off x="16507339" y="1764760"/>
                <a:ext cx="541208" cy="266476"/>
              </a:xfrm>
              <a:custGeom>
                <a:avLst/>
                <a:gdLst>
                  <a:gd name="connsiteX0" fmla="*/ 0 w 541208"/>
                  <a:gd name="connsiteY0" fmla="*/ 103912 h 266476"/>
                  <a:gd name="connsiteX1" fmla="*/ 445956 w 541208"/>
                  <a:gd name="connsiteY1" fmla="*/ 30308 h 266476"/>
                  <a:gd name="connsiteX2" fmla="*/ 424308 w 541208"/>
                  <a:gd name="connsiteY2" fmla="*/ 0 h 266476"/>
                  <a:gd name="connsiteX3" fmla="*/ 541209 w 541208"/>
                  <a:gd name="connsiteY3" fmla="*/ 38967 h 266476"/>
                  <a:gd name="connsiteX4" fmla="*/ 476264 w 541208"/>
                  <a:gd name="connsiteY4" fmla="*/ 51956 h 266476"/>
                  <a:gd name="connsiteX5" fmla="*/ 428637 w 541208"/>
                  <a:gd name="connsiteY5" fmla="*/ 121231 h 266476"/>
                  <a:gd name="connsiteX6" fmla="*/ 268440 w 541208"/>
                  <a:gd name="connsiteY6" fmla="*/ 264110 h 266476"/>
                  <a:gd name="connsiteX7" fmla="*/ 108242 w 541208"/>
                  <a:gd name="connsiteY7" fmla="*/ 164527 h 266476"/>
                  <a:gd name="connsiteX8" fmla="*/ 0 w 541208"/>
                  <a:gd name="connsiteY8" fmla="*/ 103912 h 26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208" h="266476">
                    <a:moveTo>
                      <a:pt x="0" y="103912"/>
                    </a:moveTo>
                    <a:cubicBezTo>
                      <a:pt x="0" y="103912"/>
                      <a:pt x="290088" y="90923"/>
                      <a:pt x="445956" y="30308"/>
                    </a:cubicBezTo>
                    <a:cubicBezTo>
                      <a:pt x="441626" y="17319"/>
                      <a:pt x="424308" y="0"/>
                      <a:pt x="424308" y="0"/>
                    </a:cubicBezTo>
                    <a:cubicBezTo>
                      <a:pt x="424308" y="0"/>
                      <a:pt x="480593" y="38967"/>
                      <a:pt x="541209" y="38967"/>
                    </a:cubicBezTo>
                    <a:cubicBezTo>
                      <a:pt x="502242" y="51956"/>
                      <a:pt x="476264" y="51956"/>
                      <a:pt x="476264" y="51956"/>
                    </a:cubicBezTo>
                    <a:cubicBezTo>
                      <a:pt x="476264" y="51956"/>
                      <a:pt x="437297" y="56286"/>
                      <a:pt x="428637" y="121231"/>
                    </a:cubicBezTo>
                    <a:cubicBezTo>
                      <a:pt x="415648" y="186176"/>
                      <a:pt x="394000" y="246791"/>
                      <a:pt x="268440" y="264110"/>
                    </a:cubicBezTo>
                    <a:cubicBezTo>
                      <a:pt x="142879" y="281429"/>
                      <a:pt x="112571" y="199165"/>
                      <a:pt x="108242" y="164527"/>
                    </a:cubicBezTo>
                    <a:cubicBezTo>
                      <a:pt x="103912" y="134220"/>
                      <a:pt x="69275" y="125560"/>
                      <a:pt x="0" y="103912"/>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5" name="Freeform: Shape 94">
                <a:extLst>
                  <a:ext uri="{FF2B5EF4-FFF2-40B4-BE49-F238E27FC236}">
                    <a16:creationId xmlns:a16="http://schemas.microsoft.com/office/drawing/2014/main" id="{1FF3D1B5-1D60-49B0-9B38-9CD88E51E022}"/>
                  </a:ext>
                </a:extLst>
              </p:cNvPr>
              <p:cNvSpPr/>
              <p:nvPr/>
            </p:nvSpPr>
            <p:spPr>
              <a:xfrm>
                <a:off x="16243229" y="1340452"/>
                <a:ext cx="335006" cy="389670"/>
              </a:xfrm>
              <a:custGeom>
                <a:avLst/>
                <a:gdLst>
                  <a:gd name="connsiteX0" fmla="*/ 212154 w 335006"/>
                  <a:gd name="connsiteY0" fmla="*/ 350703 h 389670"/>
                  <a:gd name="connsiteX1" fmla="*/ 225143 w 335006"/>
                  <a:gd name="connsiteY1" fmla="*/ 389670 h 389670"/>
                  <a:gd name="connsiteX2" fmla="*/ 0 w 335006"/>
                  <a:gd name="connsiteY2" fmla="*/ 277099 h 389670"/>
                  <a:gd name="connsiteX3" fmla="*/ 73604 w 335006"/>
                  <a:gd name="connsiteY3" fmla="*/ 264110 h 389670"/>
                  <a:gd name="connsiteX4" fmla="*/ 116901 w 335006"/>
                  <a:gd name="connsiteY4" fmla="*/ 69275 h 389670"/>
                  <a:gd name="connsiteX5" fmla="*/ 294418 w 335006"/>
                  <a:gd name="connsiteY5" fmla="*/ 43297 h 389670"/>
                  <a:gd name="connsiteX6" fmla="*/ 277099 w 335006"/>
                  <a:gd name="connsiteY6" fmla="*/ 0 h 389670"/>
                  <a:gd name="connsiteX7" fmla="*/ 333385 w 335006"/>
                  <a:gd name="connsiteY7" fmla="*/ 186176 h 389670"/>
                  <a:gd name="connsiteX8" fmla="*/ 212154 w 335006"/>
                  <a:gd name="connsiteY8" fmla="*/ 350703 h 38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006" h="389670">
                    <a:moveTo>
                      <a:pt x="212154" y="350703"/>
                    </a:moveTo>
                    <a:cubicBezTo>
                      <a:pt x="212154" y="350703"/>
                      <a:pt x="220813" y="372352"/>
                      <a:pt x="225143" y="389670"/>
                    </a:cubicBezTo>
                    <a:cubicBezTo>
                      <a:pt x="134220" y="281429"/>
                      <a:pt x="0" y="277099"/>
                      <a:pt x="0" y="277099"/>
                    </a:cubicBezTo>
                    <a:cubicBezTo>
                      <a:pt x="0" y="277099"/>
                      <a:pt x="43297" y="259780"/>
                      <a:pt x="73604" y="264110"/>
                    </a:cubicBezTo>
                    <a:cubicBezTo>
                      <a:pt x="73604" y="220813"/>
                      <a:pt x="82264" y="129890"/>
                      <a:pt x="116901" y="69275"/>
                    </a:cubicBezTo>
                    <a:cubicBezTo>
                      <a:pt x="164527" y="8659"/>
                      <a:pt x="246791" y="-21648"/>
                      <a:pt x="294418" y="43297"/>
                    </a:cubicBezTo>
                    <a:cubicBezTo>
                      <a:pt x="298747" y="30308"/>
                      <a:pt x="277099" y="0"/>
                      <a:pt x="277099" y="0"/>
                    </a:cubicBezTo>
                    <a:cubicBezTo>
                      <a:pt x="277099" y="0"/>
                      <a:pt x="346374" y="43297"/>
                      <a:pt x="333385" y="186176"/>
                    </a:cubicBezTo>
                    <a:cubicBezTo>
                      <a:pt x="320396" y="324725"/>
                      <a:pt x="238132" y="346374"/>
                      <a:pt x="212154" y="350703"/>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6" name="Freeform: Shape 95">
                <a:extLst>
                  <a:ext uri="{FF2B5EF4-FFF2-40B4-BE49-F238E27FC236}">
                    <a16:creationId xmlns:a16="http://schemas.microsoft.com/office/drawing/2014/main" id="{2FF26A3E-0D76-4F21-ADC5-1CE33D9E8793}"/>
                  </a:ext>
                </a:extLst>
              </p:cNvPr>
              <p:cNvSpPr/>
              <p:nvPr/>
            </p:nvSpPr>
            <p:spPr>
              <a:xfrm>
                <a:off x="16930967" y="1266848"/>
                <a:ext cx="347053" cy="428637"/>
              </a:xfrm>
              <a:custGeom>
                <a:avLst/>
                <a:gdLst>
                  <a:gd name="connsiteX0" fmla="*/ 121910 w 347053"/>
                  <a:gd name="connsiteY0" fmla="*/ 428637 h 428637"/>
                  <a:gd name="connsiteX1" fmla="*/ 347053 w 347053"/>
                  <a:gd name="connsiteY1" fmla="*/ 298747 h 428637"/>
                  <a:gd name="connsiteX2" fmla="*/ 303757 w 347053"/>
                  <a:gd name="connsiteY2" fmla="*/ 290088 h 428637"/>
                  <a:gd name="connsiteX3" fmla="*/ 147888 w 347053"/>
                  <a:gd name="connsiteY3" fmla="*/ 0 h 428637"/>
                  <a:gd name="connsiteX4" fmla="*/ 17998 w 347053"/>
                  <a:gd name="connsiteY4" fmla="*/ 129890 h 428637"/>
                  <a:gd name="connsiteX5" fmla="*/ 22328 w 347053"/>
                  <a:gd name="connsiteY5" fmla="*/ 56286 h 428637"/>
                  <a:gd name="connsiteX6" fmla="*/ 121910 w 347053"/>
                  <a:gd name="connsiteY6" fmla="*/ 394000 h 428637"/>
                  <a:gd name="connsiteX7" fmla="*/ 121910 w 347053"/>
                  <a:gd name="connsiteY7" fmla="*/ 428637 h 42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3" h="428637">
                    <a:moveTo>
                      <a:pt x="121910" y="428637"/>
                    </a:moveTo>
                    <a:cubicBezTo>
                      <a:pt x="121910" y="428637"/>
                      <a:pt x="195515" y="320396"/>
                      <a:pt x="347053" y="298747"/>
                    </a:cubicBezTo>
                    <a:cubicBezTo>
                      <a:pt x="312416" y="290088"/>
                      <a:pt x="303757" y="290088"/>
                      <a:pt x="303757" y="290088"/>
                    </a:cubicBezTo>
                    <a:cubicBezTo>
                      <a:pt x="303757" y="290088"/>
                      <a:pt x="351383" y="17319"/>
                      <a:pt x="147888" y="0"/>
                    </a:cubicBezTo>
                    <a:cubicBezTo>
                      <a:pt x="30987" y="8659"/>
                      <a:pt x="17998" y="129890"/>
                      <a:pt x="17998" y="129890"/>
                    </a:cubicBezTo>
                    <a:cubicBezTo>
                      <a:pt x="17998" y="129890"/>
                      <a:pt x="9339" y="99582"/>
                      <a:pt x="22328" y="56286"/>
                    </a:cubicBezTo>
                    <a:cubicBezTo>
                      <a:pt x="-16639" y="121231"/>
                      <a:pt x="-16639" y="342044"/>
                      <a:pt x="121910" y="394000"/>
                    </a:cubicBezTo>
                    <a:cubicBezTo>
                      <a:pt x="121910" y="411319"/>
                      <a:pt x="121910" y="428637"/>
                      <a:pt x="121910" y="428637"/>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7" name="Graphic 12">
                <a:extLst>
                  <a:ext uri="{FF2B5EF4-FFF2-40B4-BE49-F238E27FC236}">
                    <a16:creationId xmlns:a16="http://schemas.microsoft.com/office/drawing/2014/main" id="{3273EB5B-E1F6-4B71-9DAE-6864EF2A7BDE}"/>
                  </a:ext>
                </a:extLst>
              </p:cNvPr>
              <p:cNvGrpSpPr/>
              <p:nvPr/>
            </p:nvGrpSpPr>
            <p:grpSpPr>
              <a:xfrm>
                <a:off x="15870770" y="379266"/>
                <a:ext cx="1877386" cy="1164681"/>
                <a:chOff x="15870770" y="379266"/>
                <a:chExt cx="1877386" cy="1164681"/>
              </a:xfrm>
            </p:grpSpPr>
            <p:sp>
              <p:nvSpPr>
                <p:cNvPr id="98" name="Freeform: Shape 97">
                  <a:extLst>
                    <a:ext uri="{FF2B5EF4-FFF2-40B4-BE49-F238E27FC236}">
                      <a16:creationId xmlns:a16="http://schemas.microsoft.com/office/drawing/2014/main" id="{D8B9DA79-0BE5-42F5-B04F-D03AC90ADC08}"/>
                    </a:ext>
                  </a:extLst>
                </p:cNvPr>
                <p:cNvSpPr/>
                <p:nvPr/>
              </p:nvSpPr>
              <p:spPr>
                <a:xfrm>
                  <a:off x="15870878" y="383104"/>
                  <a:ext cx="1870519" cy="1160842"/>
                </a:xfrm>
                <a:custGeom>
                  <a:avLst/>
                  <a:gdLst>
                    <a:gd name="connsiteX0" fmla="*/ 1818461 w 1870519"/>
                    <a:gd name="connsiteY0" fmla="*/ 714886 h 1160842"/>
                    <a:gd name="connsiteX1" fmla="*/ 1775164 w 1870519"/>
                    <a:gd name="connsiteY1" fmla="*/ 468095 h 1160842"/>
                    <a:gd name="connsiteX2" fmla="*/ 1805472 w 1870519"/>
                    <a:gd name="connsiteY2" fmla="*/ 416139 h 1160842"/>
                    <a:gd name="connsiteX3" fmla="*/ 1710219 w 1870519"/>
                    <a:gd name="connsiteY3" fmla="*/ 368513 h 1160842"/>
                    <a:gd name="connsiteX4" fmla="*/ 1567340 w 1870519"/>
                    <a:gd name="connsiteY4" fmla="*/ 251612 h 1160842"/>
                    <a:gd name="connsiteX5" fmla="*/ 1597648 w 1870519"/>
                    <a:gd name="connsiteY5" fmla="*/ 190996 h 1160842"/>
                    <a:gd name="connsiteX6" fmla="*/ 1424461 w 1870519"/>
                    <a:gd name="connsiteY6" fmla="*/ 156359 h 1160842"/>
                    <a:gd name="connsiteX7" fmla="*/ 1134373 w 1870519"/>
                    <a:gd name="connsiteY7" fmla="*/ 82755 h 1160842"/>
                    <a:gd name="connsiteX8" fmla="*/ 718725 w 1870519"/>
                    <a:gd name="connsiteY8" fmla="*/ 95744 h 1160842"/>
                    <a:gd name="connsiteX9" fmla="*/ 606154 w 1870519"/>
                    <a:gd name="connsiteY9" fmla="*/ 52447 h 1160842"/>
                    <a:gd name="connsiteX10" fmla="*/ 571516 w 1870519"/>
                    <a:gd name="connsiteY10" fmla="*/ 152029 h 1160842"/>
                    <a:gd name="connsiteX11" fmla="*/ 368022 w 1870519"/>
                    <a:gd name="connsiteY11" fmla="*/ 203985 h 1160842"/>
                    <a:gd name="connsiteX12" fmla="*/ 259780 w 1870519"/>
                    <a:gd name="connsiteY12" fmla="*/ 216974 h 1160842"/>
                    <a:gd name="connsiteX13" fmla="*/ 316066 w 1870519"/>
                    <a:gd name="connsiteY13" fmla="*/ 281919 h 1160842"/>
                    <a:gd name="connsiteX14" fmla="*/ 203494 w 1870519"/>
                    <a:gd name="connsiteY14" fmla="*/ 494073 h 1160842"/>
                    <a:gd name="connsiteX15" fmla="*/ 108242 w 1870519"/>
                    <a:gd name="connsiteY15" fmla="*/ 537370 h 1160842"/>
                    <a:gd name="connsiteX16" fmla="*/ 129890 w 1870519"/>
                    <a:gd name="connsiteY16" fmla="*/ 584996 h 1160842"/>
                    <a:gd name="connsiteX17" fmla="*/ 25978 w 1870519"/>
                    <a:gd name="connsiteY17" fmla="*/ 801480 h 1160842"/>
                    <a:gd name="connsiteX18" fmla="*/ 47626 w 1870519"/>
                    <a:gd name="connsiteY18" fmla="*/ 740864 h 1160842"/>
                    <a:gd name="connsiteX19" fmla="*/ 56286 w 1870519"/>
                    <a:gd name="connsiteY19" fmla="*/ 810139 h 1160842"/>
                    <a:gd name="connsiteX20" fmla="*/ 138549 w 1870519"/>
                    <a:gd name="connsiteY20" fmla="*/ 948689 h 1160842"/>
                    <a:gd name="connsiteX21" fmla="*/ 73604 w 1870519"/>
                    <a:gd name="connsiteY21" fmla="*/ 974667 h 1160842"/>
                    <a:gd name="connsiteX22" fmla="*/ 229472 w 1870519"/>
                    <a:gd name="connsiteY22" fmla="*/ 1035282 h 1160842"/>
                    <a:gd name="connsiteX23" fmla="*/ 268439 w 1870519"/>
                    <a:gd name="connsiteY23" fmla="*/ 1160842 h 1160842"/>
                    <a:gd name="connsiteX24" fmla="*/ 268439 w 1870519"/>
                    <a:gd name="connsiteY24" fmla="*/ 970337 h 1160842"/>
                    <a:gd name="connsiteX25" fmla="*/ 311736 w 1870519"/>
                    <a:gd name="connsiteY25" fmla="*/ 827458 h 1160842"/>
                    <a:gd name="connsiteX26" fmla="*/ 441626 w 1870519"/>
                    <a:gd name="connsiteY26" fmla="*/ 784161 h 1160842"/>
                    <a:gd name="connsiteX27" fmla="*/ 432967 w 1870519"/>
                    <a:gd name="connsiteY27" fmla="*/ 818798 h 1160842"/>
                    <a:gd name="connsiteX28" fmla="*/ 584505 w 1870519"/>
                    <a:gd name="connsiteY28" fmla="*/ 684579 h 1160842"/>
                    <a:gd name="connsiteX29" fmla="*/ 632132 w 1870519"/>
                    <a:gd name="connsiteY29" fmla="*/ 784161 h 1160842"/>
                    <a:gd name="connsiteX30" fmla="*/ 753362 w 1870519"/>
                    <a:gd name="connsiteY30" fmla="*/ 719216 h 1160842"/>
                    <a:gd name="connsiteX31" fmla="*/ 861604 w 1870519"/>
                    <a:gd name="connsiteY31" fmla="*/ 792820 h 1160842"/>
                    <a:gd name="connsiteX32" fmla="*/ 887582 w 1870519"/>
                    <a:gd name="connsiteY32" fmla="*/ 849106 h 1160842"/>
                    <a:gd name="connsiteX33" fmla="*/ 956857 w 1870519"/>
                    <a:gd name="connsiteY33" fmla="*/ 727875 h 1160842"/>
                    <a:gd name="connsiteX34" fmla="*/ 1065099 w 1870519"/>
                    <a:gd name="connsiteY34" fmla="*/ 749524 h 1160842"/>
                    <a:gd name="connsiteX35" fmla="*/ 1034791 w 1870519"/>
                    <a:gd name="connsiteY35" fmla="*/ 632623 h 1160842"/>
                    <a:gd name="connsiteX36" fmla="*/ 1203648 w 1870519"/>
                    <a:gd name="connsiteY36" fmla="*/ 714886 h 1160842"/>
                    <a:gd name="connsiteX37" fmla="*/ 1207978 w 1870519"/>
                    <a:gd name="connsiteY37" fmla="*/ 619634 h 1160842"/>
                    <a:gd name="connsiteX38" fmla="*/ 1307560 w 1870519"/>
                    <a:gd name="connsiteY38" fmla="*/ 684579 h 1160842"/>
                    <a:gd name="connsiteX39" fmla="*/ 1350857 w 1870519"/>
                    <a:gd name="connsiteY39" fmla="*/ 766842 h 1160842"/>
                    <a:gd name="connsiteX40" fmla="*/ 1433121 w 1870519"/>
                    <a:gd name="connsiteY40" fmla="*/ 693238 h 1160842"/>
                    <a:gd name="connsiteX41" fmla="*/ 1519714 w 1870519"/>
                    <a:gd name="connsiteY41" fmla="*/ 818798 h 1160842"/>
                    <a:gd name="connsiteX42" fmla="*/ 1558681 w 1870519"/>
                    <a:gd name="connsiteY42" fmla="*/ 896733 h 1160842"/>
                    <a:gd name="connsiteX43" fmla="*/ 1584659 w 1870519"/>
                    <a:gd name="connsiteY43" fmla="*/ 892403 h 1160842"/>
                    <a:gd name="connsiteX44" fmla="*/ 1601978 w 1870519"/>
                    <a:gd name="connsiteY44" fmla="*/ 1052601 h 1160842"/>
                    <a:gd name="connsiteX45" fmla="*/ 1753516 w 1870519"/>
                    <a:gd name="connsiteY45" fmla="*/ 987656 h 1160842"/>
                    <a:gd name="connsiteX46" fmla="*/ 1775164 w 1870519"/>
                    <a:gd name="connsiteY46" fmla="*/ 853436 h 1160842"/>
                    <a:gd name="connsiteX47" fmla="*/ 1831450 w 1870519"/>
                    <a:gd name="connsiteY47" fmla="*/ 823128 h 1160842"/>
                    <a:gd name="connsiteX48" fmla="*/ 1818461 w 1870519"/>
                    <a:gd name="connsiteY48" fmla="*/ 714886 h 116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70519" h="1160842">
                      <a:moveTo>
                        <a:pt x="1818461" y="714886"/>
                      </a:moveTo>
                      <a:cubicBezTo>
                        <a:pt x="1957010" y="550359"/>
                        <a:pt x="1775164" y="468095"/>
                        <a:pt x="1775164" y="468095"/>
                      </a:cubicBezTo>
                      <a:cubicBezTo>
                        <a:pt x="1775164" y="468095"/>
                        <a:pt x="1831450" y="450777"/>
                        <a:pt x="1805472" y="416139"/>
                      </a:cubicBezTo>
                      <a:cubicBezTo>
                        <a:pt x="1775164" y="450777"/>
                        <a:pt x="1723208" y="446447"/>
                        <a:pt x="1710219" y="368513"/>
                      </a:cubicBezTo>
                      <a:cubicBezTo>
                        <a:pt x="1692901" y="286249"/>
                        <a:pt x="1567340" y="251612"/>
                        <a:pt x="1567340" y="251612"/>
                      </a:cubicBezTo>
                      <a:cubicBezTo>
                        <a:pt x="1567340" y="251612"/>
                        <a:pt x="1636615" y="234293"/>
                        <a:pt x="1597648" y="190996"/>
                      </a:cubicBezTo>
                      <a:cubicBezTo>
                        <a:pt x="1567340" y="251612"/>
                        <a:pt x="1480747" y="212645"/>
                        <a:pt x="1424461" y="156359"/>
                      </a:cubicBezTo>
                      <a:cubicBezTo>
                        <a:pt x="1363846" y="100073"/>
                        <a:pt x="1246945" y="26469"/>
                        <a:pt x="1134373" y="82755"/>
                      </a:cubicBezTo>
                      <a:cubicBezTo>
                        <a:pt x="1013143" y="-73114"/>
                        <a:pt x="818308" y="26469"/>
                        <a:pt x="718725" y="95744"/>
                      </a:cubicBezTo>
                      <a:cubicBezTo>
                        <a:pt x="619143" y="165018"/>
                        <a:pt x="593165" y="82755"/>
                        <a:pt x="606154" y="52447"/>
                      </a:cubicBezTo>
                      <a:cubicBezTo>
                        <a:pt x="571516" y="65436"/>
                        <a:pt x="536879" y="121722"/>
                        <a:pt x="571516" y="152029"/>
                      </a:cubicBezTo>
                      <a:cubicBezTo>
                        <a:pt x="532549" y="134711"/>
                        <a:pt x="441626" y="134711"/>
                        <a:pt x="368022" y="203985"/>
                      </a:cubicBezTo>
                      <a:cubicBezTo>
                        <a:pt x="294418" y="273260"/>
                        <a:pt x="259780" y="216974"/>
                        <a:pt x="259780" y="216974"/>
                      </a:cubicBezTo>
                      <a:cubicBezTo>
                        <a:pt x="259780" y="216974"/>
                        <a:pt x="259780" y="286249"/>
                        <a:pt x="316066" y="281919"/>
                      </a:cubicBezTo>
                      <a:cubicBezTo>
                        <a:pt x="160198" y="372842"/>
                        <a:pt x="194835" y="433458"/>
                        <a:pt x="203494" y="494073"/>
                      </a:cubicBezTo>
                      <a:cubicBezTo>
                        <a:pt x="212154" y="554689"/>
                        <a:pt x="138549" y="572007"/>
                        <a:pt x="108242" y="537370"/>
                      </a:cubicBezTo>
                      <a:cubicBezTo>
                        <a:pt x="103912" y="567678"/>
                        <a:pt x="129890" y="584996"/>
                        <a:pt x="129890" y="584996"/>
                      </a:cubicBezTo>
                      <a:cubicBezTo>
                        <a:pt x="-77934" y="662930"/>
                        <a:pt x="25978" y="801480"/>
                        <a:pt x="25978" y="801480"/>
                      </a:cubicBezTo>
                      <a:cubicBezTo>
                        <a:pt x="25978" y="801480"/>
                        <a:pt x="25978" y="766842"/>
                        <a:pt x="47626" y="740864"/>
                      </a:cubicBezTo>
                      <a:cubicBezTo>
                        <a:pt x="30308" y="766842"/>
                        <a:pt x="34637" y="797150"/>
                        <a:pt x="56286" y="810139"/>
                      </a:cubicBezTo>
                      <a:cubicBezTo>
                        <a:pt x="51956" y="892403"/>
                        <a:pt x="142879" y="896733"/>
                        <a:pt x="138549" y="948689"/>
                      </a:cubicBezTo>
                      <a:cubicBezTo>
                        <a:pt x="134220" y="1000645"/>
                        <a:pt x="73604" y="974667"/>
                        <a:pt x="73604" y="974667"/>
                      </a:cubicBezTo>
                      <a:cubicBezTo>
                        <a:pt x="121231" y="1048271"/>
                        <a:pt x="168857" y="1000645"/>
                        <a:pt x="229472" y="1035282"/>
                      </a:cubicBezTo>
                      <a:cubicBezTo>
                        <a:pt x="268439" y="1056930"/>
                        <a:pt x="277099" y="1108886"/>
                        <a:pt x="268439" y="1160842"/>
                      </a:cubicBezTo>
                      <a:cubicBezTo>
                        <a:pt x="290088" y="1087238"/>
                        <a:pt x="281429" y="1048271"/>
                        <a:pt x="268439" y="970337"/>
                      </a:cubicBezTo>
                      <a:cubicBezTo>
                        <a:pt x="255450" y="892403"/>
                        <a:pt x="290088" y="844777"/>
                        <a:pt x="311736" y="827458"/>
                      </a:cubicBezTo>
                      <a:cubicBezTo>
                        <a:pt x="346374" y="870755"/>
                        <a:pt x="406989" y="827458"/>
                        <a:pt x="441626" y="784161"/>
                      </a:cubicBezTo>
                      <a:cubicBezTo>
                        <a:pt x="432967" y="818798"/>
                        <a:pt x="432967" y="818798"/>
                        <a:pt x="432967" y="818798"/>
                      </a:cubicBezTo>
                      <a:cubicBezTo>
                        <a:pt x="432967" y="818798"/>
                        <a:pt x="593165" y="797150"/>
                        <a:pt x="584505" y="684579"/>
                      </a:cubicBezTo>
                      <a:cubicBezTo>
                        <a:pt x="662439" y="745194"/>
                        <a:pt x="697077" y="771172"/>
                        <a:pt x="632132" y="784161"/>
                      </a:cubicBezTo>
                      <a:cubicBezTo>
                        <a:pt x="688417" y="814469"/>
                        <a:pt x="749033" y="801480"/>
                        <a:pt x="753362" y="719216"/>
                      </a:cubicBezTo>
                      <a:cubicBezTo>
                        <a:pt x="770681" y="753853"/>
                        <a:pt x="826967" y="775502"/>
                        <a:pt x="861604" y="792820"/>
                      </a:cubicBezTo>
                      <a:cubicBezTo>
                        <a:pt x="904901" y="814469"/>
                        <a:pt x="909230" y="840447"/>
                        <a:pt x="887582" y="849106"/>
                      </a:cubicBezTo>
                      <a:cubicBezTo>
                        <a:pt x="956857" y="844777"/>
                        <a:pt x="978505" y="753853"/>
                        <a:pt x="956857" y="727875"/>
                      </a:cubicBezTo>
                      <a:cubicBezTo>
                        <a:pt x="1000154" y="749524"/>
                        <a:pt x="1047780" y="753853"/>
                        <a:pt x="1065099" y="749524"/>
                      </a:cubicBezTo>
                      <a:cubicBezTo>
                        <a:pt x="1021802" y="736535"/>
                        <a:pt x="1008813" y="671590"/>
                        <a:pt x="1034791" y="632623"/>
                      </a:cubicBezTo>
                      <a:cubicBezTo>
                        <a:pt x="1034791" y="632623"/>
                        <a:pt x="1073758" y="732205"/>
                        <a:pt x="1203648" y="714886"/>
                      </a:cubicBezTo>
                      <a:cubicBezTo>
                        <a:pt x="1169011" y="684579"/>
                        <a:pt x="1207978" y="619634"/>
                        <a:pt x="1207978" y="619634"/>
                      </a:cubicBezTo>
                      <a:cubicBezTo>
                        <a:pt x="1207978" y="619634"/>
                        <a:pt x="1220967" y="641282"/>
                        <a:pt x="1307560" y="684579"/>
                      </a:cubicBezTo>
                      <a:cubicBezTo>
                        <a:pt x="1363846" y="719216"/>
                        <a:pt x="1368176" y="745194"/>
                        <a:pt x="1350857" y="766842"/>
                      </a:cubicBezTo>
                      <a:cubicBezTo>
                        <a:pt x="1398483" y="758183"/>
                        <a:pt x="1424461" y="740864"/>
                        <a:pt x="1433121" y="693238"/>
                      </a:cubicBezTo>
                      <a:cubicBezTo>
                        <a:pt x="1424461" y="775502"/>
                        <a:pt x="1463428" y="818798"/>
                        <a:pt x="1519714" y="818798"/>
                      </a:cubicBezTo>
                      <a:cubicBezTo>
                        <a:pt x="1571670" y="818798"/>
                        <a:pt x="1593318" y="853436"/>
                        <a:pt x="1558681" y="896733"/>
                      </a:cubicBezTo>
                      <a:cubicBezTo>
                        <a:pt x="1580329" y="896733"/>
                        <a:pt x="1584659" y="892403"/>
                        <a:pt x="1584659" y="892403"/>
                      </a:cubicBezTo>
                      <a:cubicBezTo>
                        <a:pt x="1584659" y="892403"/>
                        <a:pt x="1593318" y="987656"/>
                        <a:pt x="1601978" y="1052601"/>
                      </a:cubicBezTo>
                      <a:cubicBezTo>
                        <a:pt x="1610637" y="1048271"/>
                        <a:pt x="1645274" y="1017963"/>
                        <a:pt x="1753516" y="987656"/>
                      </a:cubicBezTo>
                      <a:cubicBezTo>
                        <a:pt x="1879076" y="935700"/>
                        <a:pt x="1775164" y="853436"/>
                        <a:pt x="1775164" y="853436"/>
                      </a:cubicBezTo>
                      <a:cubicBezTo>
                        <a:pt x="1775164" y="853436"/>
                        <a:pt x="1827120" y="870755"/>
                        <a:pt x="1831450" y="823128"/>
                      </a:cubicBezTo>
                      <a:cubicBezTo>
                        <a:pt x="1762175" y="805810"/>
                        <a:pt x="1762175" y="766842"/>
                        <a:pt x="1818461" y="714886"/>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Shape 98">
                  <a:extLst>
                    <a:ext uri="{FF2B5EF4-FFF2-40B4-BE49-F238E27FC236}">
                      <a16:creationId xmlns:a16="http://schemas.microsoft.com/office/drawing/2014/main" id="{5D8A8976-3707-43BE-A630-127BC89857C9}"/>
                    </a:ext>
                  </a:extLst>
                </p:cNvPr>
                <p:cNvSpPr/>
                <p:nvPr/>
              </p:nvSpPr>
              <p:spPr>
                <a:xfrm>
                  <a:off x="15870770" y="379266"/>
                  <a:ext cx="1877386" cy="1160351"/>
                </a:xfrm>
                <a:custGeom>
                  <a:avLst/>
                  <a:gdLst>
                    <a:gd name="connsiteX0" fmla="*/ 277206 w 1877386"/>
                    <a:gd name="connsiteY0" fmla="*/ 1160352 h 1160351"/>
                    <a:gd name="connsiteX1" fmla="*/ 268547 w 1877386"/>
                    <a:gd name="connsiteY1" fmla="*/ 1160352 h 1160351"/>
                    <a:gd name="connsiteX2" fmla="*/ 229580 w 1877386"/>
                    <a:gd name="connsiteY2" fmla="*/ 1039121 h 1160351"/>
                    <a:gd name="connsiteX3" fmla="*/ 164635 w 1877386"/>
                    <a:gd name="connsiteY3" fmla="*/ 1026132 h 1160351"/>
                    <a:gd name="connsiteX4" fmla="*/ 73712 w 1877386"/>
                    <a:gd name="connsiteY4" fmla="*/ 978505 h 1160351"/>
                    <a:gd name="connsiteX5" fmla="*/ 65052 w 1877386"/>
                    <a:gd name="connsiteY5" fmla="*/ 965516 h 1160351"/>
                    <a:gd name="connsiteX6" fmla="*/ 78041 w 1877386"/>
                    <a:gd name="connsiteY6" fmla="*/ 969846 h 1160351"/>
                    <a:gd name="connsiteX7" fmla="*/ 108349 w 1877386"/>
                    <a:gd name="connsiteY7" fmla="*/ 974176 h 1160351"/>
                    <a:gd name="connsiteX8" fmla="*/ 138657 w 1877386"/>
                    <a:gd name="connsiteY8" fmla="*/ 948198 h 1160351"/>
                    <a:gd name="connsiteX9" fmla="*/ 108349 w 1877386"/>
                    <a:gd name="connsiteY9" fmla="*/ 900571 h 1160351"/>
                    <a:gd name="connsiteX10" fmla="*/ 56393 w 1877386"/>
                    <a:gd name="connsiteY10" fmla="*/ 813978 h 1160351"/>
                    <a:gd name="connsiteX11" fmla="*/ 39074 w 1877386"/>
                    <a:gd name="connsiteY11" fmla="*/ 783670 h 1160351"/>
                    <a:gd name="connsiteX12" fmla="*/ 39074 w 1877386"/>
                    <a:gd name="connsiteY12" fmla="*/ 779341 h 1160351"/>
                    <a:gd name="connsiteX13" fmla="*/ 34745 w 1877386"/>
                    <a:gd name="connsiteY13" fmla="*/ 800989 h 1160351"/>
                    <a:gd name="connsiteX14" fmla="*/ 34745 w 1877386"/>
                    <a:gd name="connsiteY14" fmla="*/ 813978 h 1160351"/>
                    <a:gd name="connsiteX15" fmla="*/ 26085 w 1877386"/>
                    <a:gd name="connsiteY15" fmla="*/ 805319 h 1160351"/>
                    <a:gd name="connsiteX16" fmla="*/ 4437 w 1877386"/>
                    <a:gd name="connsiteY16" fmla="*/ 692747 h 1160351"/>
                    <a:gd name="connsiteX17" fmla="*/ 125668 w 1877386"/>
                    <a:gd name="connsiteY17" fmla="*/ 584505 h 1160351"/>
                    <a:gd name="connsiteX18" fmla="*/ 108349 w 1877386"/>
                    <a:gd name="connsiteY18" fmla="*/ 536879 h 1160351"/>
                    <a:gd name="connsiteX19" fmla="*/ 108349 w 1877386"/>
                    <a:gd name="connsiteY19" fmla="*/ 523890 h 1160351"/>
                    <a:gd name="connsiteX20" fmla="*/ 117008 w 1877386"/>
                    <a:gd name="connsiteY20" fmla="*/ 532549 h 1160351"/>
                    <a:gd name="connsiteX21" fmla="*/ 151646 w 1877386"/>
                    <a:gd name="connsiteY21" fmla="*/ 549868 h 1160351"/>
                    <a:gd name="connsiteX22" fmla="*/ 190613 w 1877386"/>
                    <a:gd name="connsiteY22" fmla="*/ 532549 h 1160351"/>
                    <a:gd name="connsiteX23" fmla="*/ 199272 w 1877386"/>
                    <a:gd name="connsiteY23" fmla="*/ 493582 h 1160351"/>
                    <a:gd name="connsiteX24" fmla="*/ 194942 w 1877386"/>
                    <a:gd name="connsiteY24" fmla="*/ 476264 h 1160351"/>
                    <a:gd name="connsiteX25" fmla="*/ 298855 w 1877386"/>
                    <a:gd name="connsiteY25" fmla="*/ 285758 h 1160351"/>
                    <a:gd name="connsiteX26" fmla="*/ 251228 w 1877386"/>
                    <a:gd name="connsiteY26" fmla="*/ 216484 h 1160351"/>
                    <a:gd name="connsiteX27" fmla="*/ 251228 w 1877386"/>
                    <a:gd name="connsiteY27" fmla="*/ 203494 h 1160351"/>
                    <a:gd name="connsiteX28" fmla="*/ 259888 w 1877386"/>
                    <a:gd name="connsiteY28" fmla="*/ 220813 h 1160351"/>
                    <a:gd name="connsiteX29" fmla="*/ 298855 w 1877386"/>
                    <a:gd name="connsiteY29" fmla="*/ 242462 h 1160351"/>
                    <a:gd name="connsiteX30" fmla="*/ 363800 w 1877386"/>
                    <a:gd name="connsiteY30" fmla="*/ 207824 h 1160351"/>
                    <a:gd name="connsiteX31" fmla="*/ 519668 w 1877386"/>
                    <a:gd name="connsiteY31" fmla="*/ 142879 h 1160351"/>
                    <a:gd name="connsiteX32" fmla="*/ 558635 w 1877386"/>
                    <a:gd name="connsiteY32" fmla="*/ 147209 h 1160351"/>
                    <a:gd name="connsiteX33" fmla="*/ 554305 w 1877386"/>
                    <a:gd name="connsiteY33" fmla="*/ 116901 h 1160351"/>
                    <a:gd name="connsiteX34" fmla="*/ 606261 w 1877386"/>
                    <a:gd name="connsiteY34" fmla="*/ 51956 h 1160351"/>
                    <a:gd name="connsiteX35" fmla="*/ 614920 w 1877386"/>
                    <a:gd name="connsiteY35" fmla="*/ 43297 h 1160351"/>
                    <a:gd name="connsiteX36" fmla="*/ 610591 w 1877386"/>
                    <a:gd name="connsiteY36" fmla="*/ 51956 h 1160351"/>
                    <a:gd name="connsiteX37" fmla="*/ 614920 w 1877386"/>
                    <a:gd name="connsiteY37" fmla="*/ 103912 h 1160351"/>
                    <a:gd name="connsiteX38" fmla="*/ 649558 w 1877386"/>
                    <a:gd name="connsiteY38" fmla="*/ 121231 h 1160351"/>
                    <a:gd name="connsiteX39" fmla="*/ 714503 w 1877386"/>
                    <a:gd name="connsiteY39" fmla="*/ 95253 h 1160351"/>
                    <a:gd name="connsiteX40" fmla="*/ 965624 w 1877386"/>
                    <a:gd name="connsiteY40" fmla="*/ 0 h 1160351"/>
                    <a:gd name="connsiteX41" fmla="*/ 1134481 w 1877386"/>
                    <a:gd name="connsiteY41" fmla="*/ 82264 h 1160351"/>
                    <a:gd name="connsiteX42" fmla="*/ 1216744 w 1877386"/>
                    <a:gd name="connsiteY42" fmla="*/ 64945 h 1160351"/>
                    <a:gd name="connsiteX43" fmla="*/ 1424569 w 1877386"/>
                    <a:gd name="connsiteY43" fmla="*/ 160198 h 1160351"/>
                    <a:gd name="connsiteX44" fmla="*/ 1545799 w 1877386"/>
                    <a:gd name="connsiteY44" fmla="*/ 225143 h 1160351"/>
                    <a:gd name="connsiteX45" fmla="*/ 1593426 w 1877386"/>
                    <a:gd name="connsiteY45" fmla="*/ 194835 h 1160351"/>
                    <a:gd name="connsiteX46" fmla="*/ 1597755 w 1877386"/>
                    <a:gd name="connsiteY46" fmla="*/ 190505 h 1160351"/>
                    <a:gd name="connsiteX47" fmla="*/ 1602085 w 1877386"/>
                    <a:gd name="connsiteY47" fmla="*/ 194835 h 1160351"/>
                    <a:gd name="connsiteX48" fmla="*/ 1615074 w 1877386"/>
                    <a:gd name="connsiteY48" fmla="*/ 233802 h 1160351"/>
                    <a:gd name="connsiteX49" fmla="*/ 1584766 w 1877386"/>
                    <a:gd name="connsiteY49" fmla="*/ 259780 h 1160351"/>
                    <a:gd name="connsiteX50" fmla="*/ 1714656 w 1877386"/>
                    <a:gd name="connsiteY50" fmla="*/ 376681 h 1160351"/>
                    <a:gd name="connsiteX51" fmla="*/ 1766612 w 1877386"/>
                    <a:gd name="connsiteY51" fmla="*/ 441626 h 1160351"/>
                    <a:gd name="connsiteX52" fmla="*/ 1805579 w 1877386"/>
                    <a:gd name="connsiteY52" fmla="*/ 424308 h 1160351"/>
                    <a:gd name="connsiteX53" fmla="*/ 1809909 w 1877386"/>
                    <a:gd name="connsiteY53" fmla="*/ 419978 h 1160351"/>
                    <a:gd name="connsiteX54" fmla="*/ 1814239 w 1877386"/>
                    <a:gd name="connsiteY54" fmla="*/ 424308 h 1160351"/>
                    <a:gd name="connsiteX55" fmla="*/ 1818568 w 1877386"/>
                    <a:gd name="connsiteY55" fmla="*/ 454615 h 1160351"/>
                    <a:gd name="connsiteX56" fmla="*/ 1788261 w 1877386"/>
                    <a:gd name="connsiteY56" fmla="*/ 480593 h 1160351"/>
                    <a:gd name="connsiteX57" fmla="*/ 1874854 w 1877386"/>
                    <a:gd name="connsiteY57" fmla="*/ 584505 h 1160351"/>
                    <a:gd name="connsiteX58" fmla="*/ 1827228 w 1877386"/>
                    <a:gd name="connsiteY58" fmla="*/ 731714 h 1160351"/>
                    <a:gd name="connsiteX59" fmla="*/ 1783931 w 1877386"/>
                    <a:gd name="connsiteY59" fmla="*/ 800989 h 1160351"/>
                    <a:gd name="connsiteX60" fmla="*/ 1827228 w 1877386"/>
                    <a:gd name="connsiteY60" fmla="*/ 831297 h 1160351"/>
                    <a:gd name="connsiteX61" fmla="*/ 1831557 w 1877386"/>
                    <a:gd name="connsiteY61" fmla="*/ 831297 h 1160351"/>
                    <a:gd name="connsiteX62" fmla="*/ 1831557 w 1877386"/>
                    <a:gd name="connsiteY62" fmla="*/ 835626 h 1160351"/>
                    <a:gd name="connsiteX63" fmla="*/ 1788261 w 1877386"/>
                    <a:gd name="connsiteY63" fmla="*/ 874593 h 1160351"/>
                    <a:gd name="connsiteX64" fmla="*/ 1788261 w 1877386"/>
                    <a:gd name="connsiteY64" fmla="*/ 874593 h 1160351"/>
                    <a:gd name="connsiteX65" fmla="*/ 1783931 w 1877386"/>
                    <a:gd name="connsiteY65" fmla="*/ 874593 h 1160351"/>
                    <a:gd name="connsiteX66" fmla="*/ 1814239 w 1877386"/>
                    <a:gd name="connsiteY66" fmla="*/ 943868 h 1160351"/>
                    <a:gd name="connsiteX67" fmla="*/ 1749294 w 1877386"/>
                    <a:gd name="connsiteY67" fmla="*/ 1004484 h 1160351"/>
                    <a:gd name="connsiteX68" fmla="*/ 1602085 w 1877386"/>
                    <a:gd name="connsiteY68" fmla="*/ 1069429 h 1160351"/>
                    <a:gd name="connsiteX69" fmla="*/ 1593426 w 1877386"/>
                    <a:gd name="connsiteY69" fmla="*/ 1073758 h 1160351"/>
                    <a:gd name="connsiteX70" fmla="*/ 1593426 w 1877386"/>
                    <a:gd name="connsiteY70" fmla="*/ 1065099 h 1160351"/>
                    <a:gd name="connsiteX71" fmla="*/ 1576107 w 1877386"/>
                    <a:gd name="connsiteY71" fmla="*/ 909231 h 1160351"/>
                    <a:gd name="connsiteX72" fmla="*/ 1554459 w 1877386"/>
                    <a:gd name="connsiteY72" fmla="*/ 909231 h 1160351"/>
                    <a:gd name="connsiteX73" fmla="*/ 1545799 w 1877386"/>
                    <a:gd name="connsiteY73" fmla="*/ 909231 h 1160351"/>
                    <a:gd name="connsiteX74" fmla="*/ 1550129 w 1877386"/>
                    <a:gd name="connsiteY74" fmla="*/ 900571 h 1160351"/>
                    <a:gd name="connsiteX75" fmla="*/ 1563118 w 1877386"/>
                    <a:gd name="connsiteY75" fmla="*/ 848615 h 1160351"/>
                    <a:gd name="connsiteX76" fmla="*/ 1515492 w 1877386"/>
                    <a:gd name="connsiteY76" fmla="*/ 826967 h 1160351"/>
                    <a:gd name="connsiteX77" fmla="*/ 1450546 w 1877386"/>
                    <a:gd name="connsiteY77" fmla="*/ 796659 h 1160351"/>
                    <a:gd name="connsiteX78" fmla="*/ 1424569 w 1877386"/>
                    <a:gd name="connsiteY78" fmla="*/ 731714 h 1160351"/>
                    <a:gd name="connsiteX79" fmla="*/ 1350964 w 1877386"/>
                    <a:gd name="connsiteY79" fmla="*/ 775011 h 1160351"/>
                    <a:gd name="connsiteX80" fmla="*/ 1337975 w 1877386"/>
                    <a:gd name="connsiteY80" fmla="*/ 779341 h 1160351"/>
                    <a:gd name="connsiteX81" fmla="*/ 1346635 w 1877386"/>
                    <a:gd name="connsiteY81" fmla="*/ 770681 h 1160351"/>
                    <a:gd name="connsiteX82" fmla="*/ 1355294 w 1877386"/>
                    <a:gd name="connsiteY82" fmla="*/ 744703 h 1160351"/>
                    <a:gd name="connsiteX83" fmla="*/ 1307667 w 1877386"/>
                    <a:gd name="connsiteY83" fmla="*/ 697077 h 1160351"/>
                    <a:gd name="connsiteX84" fmla="*/ 1212415 w 1877386"/>
                    <a:gd name="connsiteY84" fmla="*/ 636462 h 1160351"/>
                    <a:gd name="connsiteX85" fmla="*/ 1208085 w 1877386"/>
                    <a:gd name="connsiteY85" fmla="*/ 718725 h 1160351"/>
                    <a:gd name="connsiteX86" fmla="*/ 1216744 w 1877386"/>
                    <a:gd name="connsiteY86" fmla="*/ 727385 h 1160351"/>
                    <a:gd name="connsiteX87" fmla="*/ 1208085 w 1877386"/>
                    <a:gd name="connsiteY87" fmla="*/ 727385 h 1160351"/>
                    <a:gd name="connsiteX88" fmla="*/ 1177777 w 1877386"/>
                    <a:gd name="connsiteY88" fmla="*/ 731714 h 1160351"/>
                    <a:gd name="connsiteX89" fmla="*/ 1039228 w 1877386"/>
                    <a:gd name="connsiteY89" fmla="*/ 653780 h 1160351"/>
                    <a:gd name="connsiteX90" fmla="*/ 1034898 w 1877386"/>
                    <a:gd name="connsiteY90" fmla="*/ 718725 h 1160351"/>
                    <a:gd name="connsiteX91" fmla="*/ 1069536 w 1877386"/>
                    <a:gd name="connsiteY91" fmla="*/ 757692 h 1160351"/>
                    <a:gd name="connsiteX92" fmla="*/ 1091184 w 1877386"/>
                    <a:gd name="connsiteY92" fmla="*/ 766352 h 1160351"/>
                    <a:gd name="connsiteX93" fmla="*/ 1069536 w 1877386"/>
                    <a:gd name="connsiteY93" fmla="*/ 770681 h 1160351"/>
                    <a:gd name="connsiteX94" fmla="*/ 1060876 w 1877386"/>
                    <a:gd name="connsiteY94" fmla="*/ 770681 h 1160351"/>
                    <a:gd name="connsiteX95" fmla="*/ 974283 w 1877386"/>
                    <a:gd name="connsiteY95" fmla="*/ 753363 h 1160351"/>
                    <a:gd name="connsiteX96" fmla="*/ 969953 w 1877386"/>
                    <a:gd name="connsiteY96" fmla="*/ 813978 h 1160351"/>
                    <a:gd name="connsiteX97" fmla="*/ 896349 w 1877386"/>
                    <a:gd name="connsiteY97" fmla="*/ 870264 h 1160351"/>
                    <a:gd name="connsiteX98" fmla="*/ 866041 w 1877386"/>
                    <a:gd name="connsiteY98" fmla="*/ 870264 h 1160351"/>
                    <a:gd name="connsiteX99" fmla="*/ 892019 w 1877386"/>
                    <a:gd name="connsiteY99" fmla="*/ 857275 h 1160351"/>
                    <a:gd name="connsiteX100" fmla="*/ 900679 w 1877386"/>
                    <a:gd name="connsiteY100" fmla="*/ 844286 h 1160351"/>
                    <a:gd name="connsiteX101" fmla="*/ 866041 w 1877386"/>
                    <a:gd name="connsiteY101" fmla="*/ 809648 h 1160351"/>
                    <a:gd name="connsiteX102" fmla="*/ 762129 w 1877386"/>
                    <a:gd name="connsiteY102" fmla="*/ 744703 h 1160351"/>
                    <a:gd name="connsiteX103" fmla="*/ 692854 w 1877386"/>
                    <a:gd name="connsiteY103" fmla="*/ 813978 h 1160351"/>
                    <a:gd name="connsiteX104" fmla="*/ 636569 w 1877386"/>
                    <a:gd name="connsiteY104" fmla="*/ 800989 h 1160351"/>
                    <a:gd name="connsiteX105" fmla="*/ 623580 w 1877386"/>
                    <a:gd name="connsiteY105" fmla="*/ 796659 h 1160351"/>
                    <a:gd name="connsiteX106" fmla="*/ 636569 w 1877386"/>
                    <a:gd name="connsiteY106" fmla="*/ 792330 h 1160351"/>
                    <a:gd name="connsiteX107" fmla="*/ 666876 w 1877386"/>
                    <a:gd name="connsiteY107" fmla="*/ 779341 h 1160351"/>
                    <a:gd name="connsiteX108" fmla="*/ 593272 w 1877386"/>
                    <a:gd name="connsiteY108" fmla="*/ 705736 h 1160351"/>
                    <a:gd name="connsiteX109" fmla="*/ 437404 w 1877386"/>
                    <a:gd name="connsiteY109" fmla="*/ 835626 h 1160351"/>
                    <a:gd name="connsiteX110" fmla="*/ 428745 w 1877386"/>
                    <a:gd name="connsiteY110" fmla="*/ 835626 h 1160351"/>
                    <a:gd name="connsiteX111" fmla="*/ 437404 w 1877386"/>
                    <a:gd name="connsiteY111" fmla="*/ 813978 h 1160351"/>
                    <a:gd name="connsiteX112" fmla="*/ 350811 w 1877386"/>
                    <a:gd name="connsiteY112" fmla="*/ 861604 h 1160351"/>
                    <a:gd name="connsiteX113" fmla="*/ 316173 w 1877386"/>
                    <a:gd name="connsiteY113" fmla="*/ 848615 h 1160351"/>
                    <a:gd name="connsiteX114" fmla="*/ 277206 w 1877386"/>
                    <a:gd name="connsiteY114" fmla="*/ 987165 h 1160351"/>
                    <a:gd name="connsiteX115" fmla="*/ 277206 w 1877386"/>
                    <a:gd name="connsiteY115" fmla="*/ 995824 h 1160351"/>
                    <a:gd name="connsiteX116" fmla="*/ 277206 w 1877386"/>
                    <a:gd name="connsiteY116" fmla="*/ 1160352 h 1160351"/>
                    <a:gd name="connsiteX117" fmla="*/ 86701 w 1877386"/>
                    <a:gd name="connsiteY117" fmla="*/ 982835 h 1160351"/>
                    <a:gd name="connsiteX118" fmla="*/ 164635 w 1877386"/>
                    <a:gd name="connsiteY118" fmla="*/ 1017472 h 1160351"/>
                    <a:gd name="connsiteX119" fmla="*/ 233909 w 1877386"/>
                    <a:gd name="connsiteY119" fmla="*/ 1034791 h 1160351"/>
                    <a:gd name="connsiteX120" fmla="*/ 277206 w 1877386"/>
                    <a:gd name="connsiteY120" fmla="*/ 1112725 h 1160351"/>
                    <a:gd name="connsiteX121" fmla="*/ 268547 w 1877386"/>
                    <a:gd name="connsiteY121" fmla="*/ 987165 h 1160351"/>
                    <a:gd name="connsiteX122" fmla="*/ 268547 w 1877386"/>
                    <a:gd name="connsiteY122" fmla="*/ 978505 h 1160351"/>
                    <a:gd name="connsiteX123" fmla="*/ 311844 w 1877386"/>
                    <a:gd name="connsiteY123" fmla="*/ 831297 h 1160351"/>
                    <a:gd name="connsiteX124" fmla="*/ 316173 w 1877386"/>
                    <a:gd name="connsiteY124" fmla="*/ 826967 h 1160351"/>
                    <a:gd name="connsiteX125" fmla="*/ 320503 w 1877386"/>
                    <a:gd name="connsiteY125" fmla="*/ 831297 h 1160351"/>
                    <a:gd name="connsiteX126" fmla="*/ 350811 w 1877386"/>
                    <a:gd name="connsiteY126" fmla="*/ 848615 h 1160351"/>
                    <a:gd name="connsiteX127" fmla="*/ 446063 w 1877386"/>
                    <a:gd name="connsiteY127" fmla="*/ 788000 h 1160351"/>
                    <a:gd name="connsiteX128" fmla="*/ 459052 w 1877386"/>
                    <a:gd name="connsiteY128" fmla="*/ 770681 h 1160351"/>
                    <a:gd name="connsiteX129" fmla="*/ 441734 w 1877386"/>
                    <a:gd name="connsiteY129" fmla="*/ 809648 h 1160351"/>
                    <a:gd name="connsiteX130" fmla="*/ 584613 w 1877386"/>
                    <a:gd name="connsiteY130" fmla="*/ 684088 h 1160351"/>
                    <a:gd name="connsiteX131" fmla="*/ 584613 w 1877386"/>
                    <a:gd name="connsiteY131" fmla="*/ 675429 h 1160351"/>
                    <a:gd name="connsiteX132" fmla="*/ 593272 w 1877386"/>
                    <a:gd name="connsiteY132" fmla="*/ 684088 h 1160351"/>
                    <a:gd name="connsiteX133" fmla="*/ 675536 w 1877386"/>
                    <a:gd name="connsiteY133" fmla="*/ 770681 h 1160351"/>
                    <a:gd name="connsiteX134" fmla="*/ 653887 w 1877386"/>
                    <a:gd name="connsiteY134" fmla="*/ 788000 h 1160351"/>
                    <a:gd name="connsiteX135" fmla="*/ 692854 w 1877386"/>
                    <a:gd name="connsiteY135" fmla="*/ 796659 h 1160351"/>
                    <a:gd name="connsiteX136" fmla="*/ 757799 w 1877386"/>
                    <a:gd name="connsiteY136" fmla="*/ 723055 h 1160351"/>
                    <a:gd name="connsiteX137" fmla="*/ 757799 w 1877386"/>
                    <a:gd name="connsiteY137" fmla="*/ 705736 h 1160351"/>
                    <a:gd name="connsiteX138" fmla="*/ 766459 w 1877386"/>
                    <a:gd name="connsiteY138" fmla="*/ 723055 h 1160351"/>
                    <a:gd name="connsiteX139" fmla="*/ 870371 w 1877386"/>
                    <a:gd name="connsiteY139" fmla="*/ 792330 h 1160351"/>
                    <a:gd name="connsiteX140" fmla="*/ 913668 w 1877386"/>
                    <a:gd name="connsiteY140" fmla="*/ 835626 h 1160351"/>
                    <a:gd name="connsiteX141" fmla="*/ 909338 w 1877386"/>
                    <a:gd name="connsiteY141" fmla="*/ 844286 h 1160351"/>
                    <a:gd name="connsiteX142" fmla="*/ 961294 w 1877386"/>
                    <a:gd name="connsiteY142" fmla="*/ 796659 h 1160351"/>
                    <a:gd name="connsiteX143" fmla="*/ 961294 w 1877386"/>
                    <a:gd name="connsiteY143" fmla="*/ 736044 h 1160351"/>
                    <a:gd name="connsiteX144" fmla="*/ 943975 w 1877386"/>
                    <a:gd name="connsiteY144" fmla="*/ 714396 h 1160351"/>
                    <a:gd name="connsiteX145" fmla="*/ 969953 w 1877386"/>
                    <a:gd name="connsiteY145" fmla="*/ 727385 h 1160351"/>
                    <a:gd name="connsiteX146" fmla="*/ 1056547 w 1877386"/>
                    <a:gd name="connsiteY146" fmla="*/ 749033 h 1160351"/>
                    <a:gd name="connsiteX147" fmla="*/ 1034898 w 1877386"/>
                    <a:gd name="connsiteY147" fmla="*/ 714396 h 1160351"/>
                    <a:gd name="connsiteX148" fmla="*/ 1043558 w 1877386"/>
                    <a:gd name="connsiteY148" fmla="*/ 636462 h 1160351"/>
                    <a:gd name="connsiteX149" fmla="*/ 1047887 w 1877386"/>
                    <a:gd name="connsiteY149" fmla="*/ 627802 h 1160351"/>
                    <a:gd name="connsiteX150" fmla="*/ 1052217 w 1877386"/>
                    <a:gd name="connsiteY150" fmla="*/ 636462 h 1160351"/>
                    <a:gd name="connsiteX151" fmla="*/ 1186437 w 1877386"/>
                    <a:gd name="connsiteY151" fmla="*/ 718725 h 1160351"/>
                    <a:gd name="connsiteX152" fmla="*/ 1208085 w 1877386"/>
                    <a:gd name="connsiteY152" fmla="*/ 718725 h 1160351"/>
                    <a:gd name="connsiteX153" fmla="*/ 1216744 w 1877386"/>
                    <a:gd name="connsiteY153" fmla="*/ 623472 h 1160351"/>
                    <a:gd name="connsiteX154" fmla="*/ 1221074 w 1877386"/>
                    <a:gd name="connsiteY154" fmla="*/ 614813 h 1160351"/>
                    <a:gd name="connsiteX155" fmla="*/ 1225404 w 1877386"/>
                    <a:gd name="connsiteY155" fmla="*/ 623472 h 1160351"/>
                    <a:gd name="connsiteX156" fmla="*/ 1320656 w 1877386"/>
                    <a:gd name="connsiteY156" fmla="*/ 688418 h 1160351"/>
                    <a:gd name="connsiteX157" fmla="*/ 1376942 w 1877386"/>
                    <a:gd name="connsiteY157" fmla="*/ 744703 h 1160351"/>
                    <a:gd name="connsiteX158" fmla="*/ 1372612 w 1877386"/>
                    <a:gd name="connsiteY158" fmla="*/ 766352 h 1160351"/>
                    <a:gd name="connsiteX159" fmla="*/ 1437558 w 1877386"/>
                    <a:gd name="connsiteY159" fmla="*/ 701407 h 1160351"/>
                    <a:gd name="connsiteX160" fmla="*/ 1437558 w 1877386"/>
                    <a:gd name="connsiteY160" fmla="*/ 701407 h 1160351"/>
                    <a:gd name="connsiteX161" fmla="*/ 1437558 w 1877386"/>
                    <a:gd name="connsiteY161" fmla="*/ 701407 h 1160351"/>
                    <a:gd name="connsiteX162" fmla="*/ 1437558 w 1877386"/>
                    <a:gd name="connsiteY162" fmla="*/ 701407 h 1160351"/>
                    <a:gd name="connsiteX163" fmla="*/ 1446217 w 1877386"/>
                    <a:gd name="connsiteY163" fmla="*/ 701407 h 1160351"/>
                    <a:gd name="connsiteX164" fmla="*/ 1446217 w 1877386"/>
                    <a:gd name="connsiteY164" fmla="*/ 701407 h 1160351"/>
                    <a:gd name="connsiteX165" fmla="*/ 1446217 w 1877386"/>
                    <a:gd name="connsiteY165" fmla="*/ 701407 h 1160351"/>
                    <a:gd name="connsiteX166" fmla="*/ 1446217 w 1877386"/>
                    <a:gd name="connsiteY166" fmla="*/ 701407 h 1160351"/>
                    <a:gd name="connsiteX167" fmla="*/ 1467865 w 1877386"/>
                    <a:gd name="connsiteY167" fmla="*/ 796659 h 1160351"/>
                    <a:gd name="connsiteX168" fmla="*/ 1528480 w 1877386"/>
                    <a:gd name="connsiteY168" fmla="*/ 822637 h 1160351"/>
                    <a:gd name="connsiteX169" fmla="*/ 1584766 w 1877386"/>
                    <a:gd name="connsiteY169" fmla="*/ 848615 h 1160351"/>
                    <a:gd name="connsiteX170" fmla="*/ 1576107 w 1877386"/>
                    <a:gd name="connsiteY170" fmla="*/ 900571 h 1160351"/>
                    <a:gd name="connsiteX171" fmla="*/ 1589096 w 1877386"/>
                    <a:gd name="connsiteY171" fmla="*/ 896242 h 1160351"/>
                    <a:gd name="connsiteX172" fmla="*/ 1597755 w 1877386"/>
                    <a:gd name="connsiteY172" fmla="*/ 883253 h 1160351"/>
                    <a:gd name="connsiteX173" fmla="*/ 1597755 w 1877386"/>
                    <a:gd name="connsiteY173" fmla="*/ 896242 h 1160351"/>
                    <a:gd name="connsiteX174" fmla="*/ 1615074 w 1877386"/>
                    <a:gd name="connsiteY174" fmla="*/ 1052110 h 1160351"/>
                    <a:gd name="connsiteX175" fmla="*/ 1757953 w 1877386"/>
                    <a:gd name="connsiteY175" fmla="*/ 991494 h 1160351"/>
                    <a:gd name="connsiteX176" fmla="*/ 1814239 w 1877386"/>
                    <a:gd name="connsiteY176" fmla="*/ 935209 h 1160351"/>
                    <a:gd name="connsiteX177" fmla="*/ 1775272 w 1877386"/>
                    <a:gd name="connsiteY177" fmla="*/ 861604 h 1160351"/>
                    <a:gd name="connsiteX178" fmla="*/ 1753623 w 1877386"/>
                    <a:gd name="connsiteY178" fmla="*/ 844286 h 1160351"/>
                    <a:gd name="connsiteX179" fmla="*/ 1779601 w 1877386"/>
                    <a:gd name="connsiteY179" fmla="*/ 852945 h 1160351"/>
                    <a:gd name="connsiteX180" fmla="*/ 1796920 w 1877386"/>
                    <a:gd name="connsiteY180" fmla="*/ 857275 h 1160351"/>
                    <a:gd name="connsiteX181" fmla="*/ 1827228 w 1877386"/>
                    <a:gd name="connsiteY181" fmla="*/ 831297 h 1160351"/>
                    <a:gd name="connsiteX182" fmla="*/ 1779601 w 1877386"/>
                    <a:gd name="connsiteY182" fmla="*/ 796659 h 1160351"/>
                    <a:gd name="connsiteX183" fmla="*/ 1822898 w 1877386"/>
                    <a:gd name="connsiteY183" fmla="*/ 718725 h 1160351"/>
                    <a:gd name="connsiteX184" fmla="*/ 1870524 w 1877386"/>
                    <a:gd name="connsiteY184" fmla="*/ 580176 h 1160351"/>
                    <a:gd name="connsiteX185" fmla="*/ 1779601 w 1877386"/>
                    <a:gd name="connsiteY185" fmla="*/ 476264 h 1160351"/>
                    <a:gd name="connsiteX186" fmla="*/ 1766612 w 1877386"/>
                    <a:gd name="connsiteY186" fmla="*/ 471934 h 1160351"/>
                    <a:gd name="connsiteX187" fmla="*/ 1779601 w 1877386"/>
                    <a:gd name="connsiteY187" fmla="*/ 467604 h 1160351"/>
                    <a:gd name="connsiteX188" fmla="*/ 1814239 w 1877386"/>
                    <a:gd name="connsiteY188" fmla="*/ 441626 h 1160351"/>
                    <a:gd name="connsiteX189" fmla="*/ 1814239 w 1877386"/>
                    <a:gd name="connsiteY189" fmla="*/ 424308 h 1160351"/>
                    <a:gd name="connsiteX190" fmla="*/ 1775272 w 1877386"/>
                    <a:gd name="connsiteY190" fmla="*/ 441626 h 1160351"/>
                    <a:gd name="connsiteX191" fmla="*/ 1714656 w 1877386"/>
                    <a:gd name="connsiteY191" fmla="*/ 368022 h 1160351"/>
                    <a:gd name="connsiteX192" fmla="*/ 1567448 w 1877386"/>
                    <a:gd name="connsiteY192" fmla="*/ 259780 h 1160351"/>
                    <a:gd name="connsiteX193" fmla="*/ 1550129 w 1877386"/>
                    <a:gd name="connsiteY193" fmla="*/ 255451 h 1160351"/>
                    <a:gd name="connsiteX194" fmla="*/ 1567448 w 1877386"/>
                    <a:gd name="connsiteY194" fmla="*/ 251121 h 1160351"/>
                    <a:gd name="connsiteX195" fmla="*/ 1606415 w 1877386"/>
                    <a:gd name="connsiteY195" fmla="*/ 225143 h 1160351"/>
                    <a:gd name="connsiteX196" fmla="*/ 1602085 w 1877386"/>
                    <a:gd name="connsiteY196" fmla="*/ 203494 h 1160351"/>
                    <a:gd name="connsiteX197" fmla="*/ 1550129 w 1877386"/>
                    <a:gd name="connsiteY197" fmla="*/ 229473 h 1160351"/>
                    <a:gd name="connsiteX198" fmla="*/ 1420239 w 1877386"/>
                    <a:gd name="connsiteY198" fmla="*/ 164527 h 1160351"/>
                    <a:gd name="connsiteX199" fmla="*/ 1216744 w 1877386"/>
                    <a:gd name="connsiteY199" fmla="*/ 73604 h 1160351"/>
                    <a:gd name="connsiteX200" fmla="*/ 1134481 w 1877386"/>
                    <a:gd name="connsiteY200" fmla="*/ 90923 h 1160351"/>
                    <a:gd name="connsiteX201" fmla="*/ 1130151 w 1877386"/>
                    <a:gd name="connsiteY201" fmla="*/ 90923 h 1160351"/>
                    <a:gd name="connsiteX202" fmla="*/ 1125821 w 1877386"/>
                    <a:gd name="connsiteY202" fmla="*/ 86593 h 1160351"/>
                    <a:gd name="connsiteX203" fmla="*/ 961294 w 1877386"/>
                    <a:gd name="connsiteY203" fmla="*/ 4330 h 1160351"/>
                    <a:gd name="connsiteX204" fmla="*/ 714503 w 1877386"/>
                    <a:gd name="connsiteY204" fmla="*/ 95253 h 1160351"/>
                    <a:gd name="connsiteX205" fmla="*/ 649558 w 1877386"/>
                    <a:gd name="connsiteY205" fmla="*/ 129890 h 1160351"/>
                    <a:gd name="connsiteX206" fmla="*/ 606261 w 1877386"/>
                    <a:gd name="connsiteY206" fmla="*/ 108242 h 1160351"/>
                    <a:gd name="connsiteX207" fmla="*/ 597602 w 1877386"/>
                    <a:gd name="connsiteY207" fmla="*/ 60615 h 1160351"/>
                    <a:gd name="connsiteX208" fmla="*/ 562964 w 1877386"/>
                    <a:gd name="connsiteY208" fmla="*/ 112571 h 1160351"/>
                    <a:gd name="connsiteX209" fmla="*/ 575953 w 1877386"/>
                    <a:gd name="connsiteY209" fmla="*/ 151538 h 1160351"/>
                    <a:gd name="connsiteX210" fmla="*/ 610591 w 1877386"/>
                    <a:gd name="connsiteY210" fmla="*/ 177516 h 1160351"/>
                    <a:gd name="connsiteX211" fmla="*/ 571624 w 1877386"/>
                    <a:gd name="connsiteY211" fmla="*/ 160198 h 1160351"/>
                    <a:gd name="connsiteX212" fmla="*/ 519668 w 1877386"/>
                    <a:gd name="connsiteY212" fmla="*/ 151538 h 1160351"/>
                    <a:gd name="connsiteX213" fmla="*/ 372459 w 1877386"/>
                    <a:gd name="connsiteY213" fmla="*/ 212154 h 1160351"/>
                    <a:gd name="connsiteX214" fmla="*/ 303184 w 1877386"/>
                    <a:gd name="connsiteY214" fmla="*/ 246791 h 1160351"/>
                    <a:gd name="connsiteX215" fmla="*/ 268547 w 1877386"/>
                    <a:gd name="connsiteY215" fmla="*/ 233802 h 1160351"/>
                    <a:gd name="connsiteX216" fmla="*/ 320503 w 1877386"/>
                    <a:gd name="connsiteY216" fmla="*/ 277099 h 1160351"/>
                    <a:gd name="connsiteX217" fmla="*/ 342151 w 1877386"/>
                    <a:gd name="connsiteY217" fmla="*/ 277099 h 1160351"/>
                    <a:gd name="connsiteX218" fmla="*/ 324833 w 1877386"/>
                    <a:gd name="connsiteY218" fmla="*/ 285758 h 1160351"/>
                    <a:gd name="connsiteX219" fmla="*/ 212261 w 1877386"/>
                    <a:gd name="connsiteY219" fmla="*/ 471934 h 1160351"/>
                    <a:gd name="connsiteX220" fmla="*/ 216591 w 1877386"/>
                    <a:gd name="connsiteY220" fmla="*/ 489253 h 1160351"/>
                    <a:gd name="connsiteX221" fmla="*/ 203602 w 1877386"/>
                    <a:gd name="connsiteY221" fmla="*/ 532549 h 1160351"/>
                    <a:gd name="connsiteX222" fmla="*/ 155975 w 1877386"/>
                    <a:gd name="connsiteY222" fmla="*/ 554198 h 1160351"/>
                    <a:gd name="connsiteX223" fmla="*/ 121338 w 1877386"/>
                    <a:gd name="connsiteY223" fmla="*/ 541209 h 1160351"/>
                    <a:gd name="connsiteX224" fmla="*/ 138657 w 1877386"/>
                    <a:gd name="connsiteY224" fmla="*/ 571516 h 1160351"/>
                    <a:gd name="connsiteX225" fmla="*/ 147316 w 1877386"/>
                    <a:gd name="connsiteY225" fmla="*/ 575846 h 1160351"/>
                    <a:gd name="connsiteX226" fmla="*/ 138657 w 1877386"/>
                    <a:gd name="connsiteY226" fmla="*/ 580176 h 1160351"/>
                    <a:gd name="connsiteX227" fmla="*/ 8767 w 1877386"/>
                    <a:gd name="connsiteY227" fmla="*/ 692747 h 1160351"/>
                    <a:gd name="connsiteX228" fmla="*/ 21756 w 1877386"/>
                    <a:gd name="connsiteY228" fmla="*/ 788000 h 1160351"/>
                    <a:gd name="connsiteX229" fmla="*/ 43404 w 1877386"/>
                    <a:gd name="connsiteY229" fmla="*/ 736044 h 1160351"/>
                    <a:gd name="connsiteX230" fmla="*/ 52063 w 1877386"/>
                    <a:gd name="connsiteY230" fmla="*/ 740374 h 1160351"/>
                    <a:gd name="connsiteX231" fmla="*/ 43404 w 1877386"/>
                    <a:gd name="connsiteY231" fmla="*/ 779341 h 1160351"/>
                    <a:gd name="connsiteX232" fmla="*/ 60723 w 1877386"/>
                    <a:gd name="connsiteY232" fmla="*/ 805319 h 1160351"/>
                    <a:gd name="connsiteX233" fmla="*/ 65052 w 1877386"/>
                    <a:gd name="connsiteY233" fmla="*/ 805319 h 1160351"/>
                    <a:gd name="connsiteX234" fmla="*/ 65052 w 1877386"/>
                    <a:gd name="connsiteY234" fmla="*/ 809648 h 1160351"/>
                    <a:gd name="connsiteX235" fmla="*/ 112679 w 1877386"/>
                    <a:gd name="connsiteY235" fmla="*/ 891912 h 1160351"/>
                    <a:gd name="connsiteX236" fmla="*/ 147316 w 1877386"/>
                    <a:gd name="connsiteY236" fmla="*/ 948198 h 1160351"/>
                    <a:gd name="connsiteX237" fmla="*/ 108349 w 1877386"/>
                    <a:gd name="connsiteY237" fmla="*/ 982835 h 1160351"/>
                    <a:gd name="connsiteX238" fmla="*/ 86701 w 1877386"/>
                    <a:gd name="connsiteY238" fmla="*/ 982835 h 116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Lst>
                  <a:rect l="l" t="t" r="r" b="b"/>
                  <a:pathLst>
                    <a:path w="1877386" h="1160351">
                      <a:moveTo>
                        <a:pt x="277206" y="1160352"/>
                      </a:moveTo>
                      <a:lnTo>
                        <a:pt x="268547" y="1160352"/>
                      </a:lnTo>
                      <a:cubicBezTo>
                        <a:pt x="272877" y="1125714"/>
                        <a:pt x="272877" y="1065099"/>
                        <a:pt x="229580" y="1039121"/>
                      </a:cubicBezTo>
                      <a:cubicBezTo>
                        <a:pt x="207931" y="1026132"/>
                        <a:pt x="186283" y="1026132"/>
                        <a:pt x="164635" y="1026132"/>
                      </a:cubicBezTo>
                      <a:cubicBezTo>
                        <a:pt x="134327" y="1026132"/>
                        <a:pt x="104019" y="1021802"/>
                        <a:pt x="73712" y="978505"/>
                      </a:cubicBezTo>
                      <a:lnTo>
                        <a:pt x="65052" y="965516"/>
                      </a:lnTo>
                      <a:lnTo>
                        <a:pt x="78041" y="969846"/>
                      </a:lnTo>
                      <a:cubicBezTo>
                        <a:pt x="78041" y="969846"/>
                        <a:pt x="91030" y="974176"/>
                        <a:pt x="108349" y="974176"/>
                      </a:cubicBezTo>
                      <a:cubicBezTo>
                        <a:pt x="125668" y="974176"/>
                        <a:pt x="138657" y="965516"/>
                        <a:pt x="138657" y="948198"/>
                      </a:cubicBezTo>
                      <a:cubicBezTo>
                        <a:pt x="142986" y="926549"/>
                        <a:pt x="125668" y="917890"/>
                        <a:pt x="108349" y="900571"/>
                      </a:cubicBezTo>
                      <a:cubicBezTo>
                        <a:pt x="86701" y="883253"/>
                        <a:pt x="56393" y="857275"/>
                        <a:pt x="56393" y="813978"/>
                      </a:cubicBezTo>
                      <a:cubicBezTo>
                        <a:pt x="47734" y="805319"/>
                        <a:pt x="39074" y="796659"/>
                        <a:pt x="39074" y="783670"/>
                      </a:cubicBezTo>
                      <a:cubicBezTo>
                        <a:pt x="39074" y="783670"/>
                        <a:pt x="39074" y="783670"/>
                        <a:pt x="39074" y="779341"/>
                      </a:cubicBezTo>
                      <a:cubicBezTo>
                        <a:pt x="34745" y="792330"/>
                        <a:pt x="34745" y="800989"/>
                        <a:pt x="34745" y="800989"/>
                      </a:cubicBezTo>
                      <a:lnTo>
                        <a:pt x="34745" y="813978"/>
                      </a:lnTo>
                      <a:lnTo>
                        <a:pt x="26085" y="805319"/>
                      </a:lnTo>
                      <a:cubicBezTo>
                        <a:pt x="26085" y="805319"/>
                        <a:pt x="-12882" y="753363"/>
                        <a:pt x="4437" y="692747"/>
                      </a:cubicBezTo>
                      <a:cubicBezTo>
                        <a:pt x="17426" y="649451"/>
                        <a:pt x="56393" y="610484"/>
                        <a:pt x="125668" y="584505"/>
                      </a:cubicBezTo>
                      <a:cubicBezTo>
                        <a:pt x="117008" y="575846"/>
                        <a:pt x="108349" y="562857"/>
                        <a:pt x="108349" y="536879"/>
                      </a:cubicBezTo>
                      <a:lnTo>
                        <a:pt x="108349" y="523890"/>
                      </a:lnTo>
                      <a:lnTo>
                        <a:pt x="117008" y="532549"/>
                      </a:lnTo>
                      <a:cubicBezTo>
                        <a:pt x="125668" y="541209"/>
                        <a:pt x="138657" y="549868"/>
                        <a:pt x="151646" y="549868"/>
                      </a:cubicBezTo>
                      <a:cubicBezTo>
                        <a:pt x="168964" y="549868"/>
                        <a:pt x="181953" y="545538"/>
                        <a:pt x="190613" y="532549"/>
                      </a:cubicBezTo>
                      <a:cubicBezTo>
                        <a:pt x="199272" y="523890"/>
                        <a:pt x="203602" y="510901"/>
                        <a:pt x="199272" y="493582"/>
                      </a:cubicBezTo>
                      <a:cubicBezTo>
                        <a:pt x="199272" y="489253"/>
                        <a:pt x="199272" y="480593"/>
                        <a:pt x="194942" y="476264"/>
                      </a:cubicBezTo>
                      <a:cubicBezTo>
                        <a:pt x="186283" y="424308"/>
                        <a:pt x="173294" y="363692"/>
                        <a:pt x="298855" y="285758"/>
                      </a:cubicBezTo>
                      <a:cubicBezTo>
                        <a:pt x="264217" y="277099"/>
                        <a:pt x="251228" y="238132"/>
                        <a:pt x="251228" y="216484"/>
                      </a:cubicBezTo>
                      <a:lnTo>
                        <a:pt x="251228" y="203494"/>
                      </a:lnTo>
                      <a:lnTo>
                        <a:pt x="259888" y="220813"/>
                      </a:lnTo>
                      <a:cubicBezTo>
                        <a:pt x="259888" y="220813"/>
                        <a:pt x="272877" y="242462"/>
                        <a:pt x="298855" y="242462"/>
                      </a:cubicBezTo>
                      <a:cubicBezTo>
                        <a:pt x="316173" y="242462"/>
                        <a:pt x="337822" y="229473"/>
                        <a:pt x="363800" y="207824"/>
                      </a:cubicBezTo>
                      <a:cubicBezTo>
                        <a:pt x="424415" y="151538"/>
                        <a:pt x="493690" y="142879"/>
                        <a:pt x="519668" y="142879"/>
                      </a:cubicBezTo>
                      <a:cubicBezTo>
                        <a:pt x="532657" y="142879"/>
                        <a:pt x="545646" y="142879"/>
                        <a:pt x="558635" y="147209"/>
                      </a:cubicBezTo>
                      <a:cubicBezTo>
                        <a:pt x="554305" y="138549"/>
                        <a:pt x="549975" y="125560"/>
                        <a:pt x="554305" y="116901"/>
                      </a:cubicBezTo>
                      <a:cubicBezTo>
                        <a:pt x="558635" y="90923"/>
                        <a:pt x="580283" y="60615"/>
                        <a:pt x="606261" y="51956"/>
                      </a:cubicBezTo>
                      <a:lnTo>
                        <a:pt x="614920" y="43297"/>
                      </a:lnTo>
                      <a:lnTo>
                        <a:pt x="610591" y="51956"/>
                      </a:lnTo>
                      <a:cubicBezTo>
                        <a:pt x="606261" y="69275"/>
                        <a:pt x="606261" y="86593"/>
                        <a:pt x="614920" y="103912"/>
                      </a:cubicBezTo>
                      <a:cubicBezTo>
                        <a:pt x="619250" y="112571"/>
                        <a:pt x="632239" y="121231"/>
                        <a:pt x="649558" y="121231"/>
                      </a:cubicBezTo>
                      <a:cubicBezTo>
                        <a:pt x="666876" y="121231"/>
                        <a:pt x="688525" y="112571"/>
                        <a:pt x="714503" y="95253"/>
                      </a:cubicBezTo>
                      <a:cubicBezTo>
                        <a:pt x="766459" y="60615"/>
                        <a:pt x="866041" y="0"/>
                        <a:pt x="965624" y="0"/>
                      </a:cubicBezTo>
                      <a:cubicBezTo>
                        <a:pt x="1034898" y="0"/>
                        <a:pt x="1091184" y="25978"/>
                        <a:pt x="1134481" y="82264"/>
                      </a:cubicBezTo>
                      <a:cubicBezTo>
                        <a:pt x="1160459" y="69275"/>
                        <a:pt x="1190766" y="64945"/>
                        <a:pt x="1216744" y="64945"/>
                      </a:cubicBezTo>
                      <a:cubicBezTo>
                        <a:pt x="1316327" y="64945"/>
                        <a:pt x="1402920" y="138549"/>
                        <a:pt x="1424569" y="160198"/>
                      </a:cubicBezTo>
                      <a:cubicBezTo>
                        <a:pt x="1467865" y="199165"/>
                        <a:pt x="1515492" y="225143"/>
                        <a:pt x="1545799" y="225143"/>
                      </a:cubicBezTo>
                      <a:cubicBezTo>
                        <a:pt x="1567448" y="225143"/>
                        <a:pt x="1580437" y="216484"/>
                        <a:pt x="1593426" y="194835"/>
                      </a:cubicBezTo>
                      <a:lnTo>
                        <a:pt x="1597755" y="190505"/>
                      </a:lnTo>
                      <a:lnTo>
                        <a:pt x="1602085" y="194835"/>
                      </a:lnTo>
                      <a:cubicBezTo>
                        <a:pt x="1615074" y="207824"/>
                        <a:pt x="1615074" y="220813"/>
                        <a:pt x="1615074" y="233802"/>
                      </a:cubicBezTo>
                      <a:cubicBezTo>
                        <a:pt x="1610744" y="246791"/>
                        <a:pt x="1597755" y="255451"/>
                        <a:pt x="1584766" y="259780"/>
                      </a:cubicBezTo>
                      <a:cubicBezTo>
                        <a:pt x="1619404" y="272769"/>
                        <a:pt x="1701667" y="307407"/>
                        <a:pt x="1714656" y="376681"/>
                      </a:cubicBezTo>
                      <a:cubicBezTo>
                        <a:pt x="1723316" y="419978"/>
                        <a:pt x="1740634" y="441626"/>
                        <a:pt x="1766612" y="441626"/>
                      </a:cubicBezTo>
                      <a:cubicBezTo>
                        <a:pt x="1779601" y="441626"/>
                        <a:pt x="1792590" y="432967"/>
                        <a:pt x="1805579" y="424308"/>
                      </a:cubicBezTo>
                      <a:lnTo>
                        <a:pt x="1809909" y="419978"/>
                      </a:lnTo>
                      <a:lnTo>
                        <a:pt x="1814239" y="424308"/>
                      </a:lnTo>
                      <a:cubicBezTo>
                        <a:pt x="1822898" y="432967"/>
                        <a:pt x="1822898" y="445956"/>
                        <a:pt x="1818568" y="454615"/>
                      </a:cubicBezTo>
                      <a:cubicBezTo>
                        <a:pt x="1814239" y="467604"/>
                        <a:pt x="1801250" y="476264"/>
                        <a:pt x="1788261" y="480593"/>
                      </a:cubicBezTo>
                      <a:cubicBezTo>
                        <a:pt x="1809909" y="493582"/>
                        <a:pt x="1861865" y="528220"/>
                        <a:pt x="1874854" y="584505"/>
                      </a:cubicBezTo>
                      <a:cubicBezTo>
                        <a:pt x="1883513" y="632132"/>
                        <a:pt x="1870524" y="679758"/>
                        <a:pt x="1827228" y="731714"/>
                      </a:cubicBezTo>
                      <a:cubicBezTo>
                        <a:pt x="1796920" y="757692"/>
                        <a:pt x="1779601" y="783670"/>
                        <a:pt x="1783931" y="800989"/>
                      </a:cubicBezTo>
                      <a:cubicBezTo>
                        <a:pt x="1788261" y="813978"/>
                        <a:pt x="1801250" y="822637"/>
                        <a:pt x="1827228" y="831297"/>
                      </a:cubicBezTo>
                      <a:lnTo>
                        <a:pt x="1831557" y="831297"/>
                      </a:lnTo>
                      <a:lnTo>
                        <a:pt x="1831557" y="835626"/>
                      </a:lnTo>
                      <a:cubicBezTo>
                        <a:pt x="1827228" y="861604"/>
                        <a:pt x="1814239" y="874593"/>
                        <a:pt x="1788261" y="874593"/>
                      </a:cubicBezTo>
                      <a:lnTo>
                        <a:pt x="1788261" y="874593"/>
                      </a:lnTo>
                      <a:cubicBezTo>
                        <a:pt x="1788261" y="874593"/>
                        <a:pt x="1783931" y="874593"/>
                        <a:pt x="1783931" y="874593"/>
                      </a:cubicBezTo>
                      <a:cubicBezTo>
                        <a:pt x="1796920" y="887582"/>
                        <a:pt x="1818568" y="913560"/>
                        <a:pt x="1814239" y="943868"/>
                      </a:cubicBezTo>
                      <a:cubicBezTo>
                        <a:pt x="1809909" y="969846"/>
                        <a:pt x="1788261" y="991494"/>
                        <a:pt x="1749294" y="1004484"/>
                      </a:cubicBezTo>
                      <a:cubicBezTo>
                        <a:pt x="1645382" y="1034791"/>
                        <a:pt x="1606415" y="1065099"/>
                        <a:pt x="1602085" y="1069429"/>
                      </a:cubicBezTo>
                      <a:lnTo>
                        <a:pt x="1593426" y="1073758"/>
                      </a:lnTo>
                      <a:lnTo>
                        <a:pt x="1593426" y="1065099"/>
                      </a:lnTo>
                      <a:cubicBezTo>
                        <a:pt x="1584766" y="1008813"/>
                        <a:pt x="1576107" y="935209"/>
                        <a:pt x="1576107" y="909231"/>
                      </a:cubicBezTo>
                      <a:cubicBezTo>
                        <a:pt x="1571777" y="909231"/>
                        <a:pt x="1567448" y="913560"/>
                        <a:pt x="1554459" y="909231"/>
                      </a:cubicBezTo>
                      <a:lnTo>
                        <a:pt x="1545799" y="909231"/>
                      </a:lnTo>
                      <a:lnTo>
                        <a:pt x="1550129" y="900571"/>
                      </a:lnTo>
                      <a:cubicBezTo>
                        <a:pt x="1567448" y="878923"/>
                        <a:pt x="1571777" y="861604"/>
                        <a:pt x="1563118" y="848615"/>
                      </a:cubicBezTo>
                      <a:cubicBezTo>
                        <a:pt x="1558788" y="835626"/>
                        <a:pt x="1541470" y="826967"/>
                        <a:pt x="1515492" y="826967"/>
                      </a:cubicBezTo>
                      <a:cubicBezTo>
                        <a:pt x="1489514" y="826967"/>
                        <a:pt x="1463535" y="813978"/>
                        <a:pt x="1450546" y="796659"/>
                      </a:cubicBezTo>
                      <a:cubicBezTo>
                        <a:pt x="1437558" y="779341"/>
                        <a:pt x="1428898" y="757692"/>
                        <a:pt x="1424569" y="731714"/>
                      </a:cubicBezTo>
                      <a:cubicBezTo>
                        <a:pt x="1411580" y="757692"/>
                        <a:pt x="1385601" y="766352"/>
                        <a:pt x="1350964" y="775011"/>
                      </a:cubicBezTo>
                      <a:lnTo>
                        <a:pt x="1337975" y="779341"/>
                      </a:lnTo>
                      <a:lnTo>
                        <a:pt x="1346635" y="770681"/>
                      </a:lnTo>
                      <a:cubicBezTo>
                        <a:pt x="1355294" y="762022"/>
                        <a:pt x="1359623" y="753363"/>
                        <a:pt x="1355294" y="744703"/>
                      </a:cubicBezTo>
                      <a:cubicBezTo>
                        <a:pt x="1350964" y="727385"/>
                        <a:pt x="1333645" y="710066"/>
                        <a:pt x="1307667" y="697077"/>
                      </a:cubicBezTo>
                      <a:cubicBezTo>
                        <a:pt x="1247052" y="666769"/>
                        <a:pt x="1221074" y="645121"/>
                        <a:pt x="1212415" y="636462"/>
                      </a:cubicBezTo>
                      <a:cubicBezTo>
                        <a:pt x="1203755" y="653780"/>
                        <a:pt x="1186437" y="697077"/>
                        <a:pt x="1208085" y="718725"/>
                      </a:cubicBezTo>
                      <a:lnTo>
                        <a:pt x="1216744" y="727385"/>
                      </a:lnTo>
                      <a:lnTo>
                        <a:pt x="1208085" y="727385"/>
                      </a:lnTo>
                      <a:cubicBezTo>
                        <a:pt x="1195096" y="727385"/>
                        <a:pt x="1186437" y="731714"/>
                        <a:pt x="1177777" y="731714"/>
                      </a:cubicBezTo>
                      <a:cubicBezTo>
                        <a:pt x="1091184" y="731714"/>
                        <a:pt x="1052217" y="675429"/>
                        <a:pt x="1039228" y="653780"/>
                      </a:cubicBezTo>
                      <a:cubicBezTo>
                        <a:pt x="1030569" y="671099"/>
                        <a:pt x="1030569" y="697077"/>
                        <a:pt x="1034898" y="718725"/>
                      </a:cubicBezTo>
                      <a:cubicBezTo>
                        <a:pt x="1043558" y="736044"/>
                        <a:pt x="1056547" y="749033"/>
                        <a:pt x="1069536" y="757692"/>
                      </a:cubicBezTo>
                      <a:lnTo>
                        <a:pt x="1091184" y="766352"/>
                      </a:lnTo>
                      <a:lnTo>
                        <a:pt x="1069536" y="770681"/>
                      </a:lnTo>
                      <a:cubicBezTo>
                        <a:pt x="1069536" y="770681"/>
                        <a:pt x="1065206" y="770681"/>
                        <a:pt x="1060876" y="770681"/>
                      </a:cubicBezTo>
                      <a:cubicBezTo>
                        <a:pt x="1056547" y="770681"/>
                        <a:pt x="1013250" y="770681"/>
                        <a:pt x="974283" y="753363"/>
                      </a:cubicBezTo>
                      <a:cubicBezTo>
                        <a:pt x="978613" y="770681"/>
                        <a:pt x="978613" y="792330"/>
                        <a:pt x="969953" y="813978"/>
                      </a:cubicBezTo>
                      <a:cubicBezTo>
                        <a:pt x="956964" y="848615"/>
                        <a:pt x="930986" y="870264"/>
                        <a:pt x="896349" y="870264"/>
                      </a:cubicBezTo>
                      <a:lnTo>
                        <a:pt x="866041" y="870264"/>
                      </a:lnTo>
                      <a:lnTo>
                        <a:pt x="892019" y="857275"/>
                      </a:lnTo>
                      <a:cubicBezTo>
                        <a:pt x="900679" y="852945"/>
                        <a:pt x="900679" y="848615"/>
                        <a:pt x="900679" y="844286"/>
                      </a:cubicBezTo>
                      <a:cubicBezTo>
                        <a:pt x="900679" y="835626"/>
                        <a:pt x="892019" y="822637"/>
                        <a:pt x="866041" y="809648"/>
                      </a:cubicBezTo>
                      <a:cubicBezTo>
                        <a:pt x="835734" y="796659"/>
                        <a:pt x="788107" y="775011"/>
                        <a:pt x="762129" y="744703"/>
                      </a:cubicBezTo>
                      <a:cubicBezTo>
                        <a:pt x="757799" y="788000"/>
                        <a:pt x="731821" y="813978"/>
                        <a:pt x="692854" y="813978"/>
                      </a:cubicBezTo>
                      <a:cubicBezTo>
                        <a:pt x="675536" y="813978"/>
                        <a:pt x="658217" y="809648"/>
                        <a:pt x="636569" y="800989"/>
                      </a:cubicBezTo>
                      <a:lnTo>
                        <a:pt x="623580" y="796659"/>
                      </a:lnTo>
                      <a:lnTo>
                        <a:pt x="636569" y="792330"/>
                      </a:lnTo>
                      <a:cubicBezTo>
                        <a:pt x="653887" y="788000"/>
                        <a:pt x="662547" y="783670"/>
                        <a:pt x="666876" y="779341"/>
                      </a:cubicBezTo>
                      <a:cubicBezTo>
                        <a:pt x="671206" y="766352"/>
                        <a:pt x="636569" y="740374"/>
                        <a:pt x="593272" y="705736"/>
                      </a:cubicBezTo>
                      <a:cubicBezTo>
                        <a:pt x="588942" y="813978"/>
                        <a:pt x="437404" y="835626"/>
                        <a:pt x="437404" y="835626"/>
                      </a:cubicBezTo>
                      <a:lnTo>
                        <a:pt x="428745" y="835626"/>
                      </a:lnTo>
                      <a:lnTo>
                        <a:pt x="437404" y="813978"/>
                      </a:lnTo>
                      <a:cubicBezTo>
                        <a:pt x="411426" y="839956"/>
                        <a:pt x="381118" y="861604"/>
                        <a:pt x="350811" y="861604"/>
                      </a:cubicBezTo>
                      <a:cubicBezTo>
                        <a:pt x="337822" y="861604"/>
                        <a:pt x="324833" y="857275"/>
                        <a:pt x="316173" y="848615"/>
                      </a:cubicBezTo>
                      <a:cubicBezTo>
                        <a:pt x="290195" y="874593"/>
                        <a:pt x="268547" y="917890"/>
                        <a:pt x="277206" y="987165"/>
                      </a:cubicBezTo>
                      <a:lnTo>
                        <a:pt x="277206" y="995824"/>
                      </a:lnTo>
                      <a:cubicBezTo>
                        <a:pt x="290195" y="1047780"/>
                        <a:pt x="294525" y="1091077"/>
                        <a:pt x="277206" y="1160352"/>
                      </a:cubicBezTo>
                      <a:close/>
                      <a:moveTo>
                        <a:pt x="86701" y="982835"/>
                      </a:moveTo>
                      <a:cubicBezTo>
                        <a:pt x="112679" y="1013143"/>
                        <a:pt x="134327" y="1013143"/>
                        <a:pt x="164635" y="1017472"/>
                      </a:cubicBezTo>
                      <a:cubicBezTo>
                        <a:pt x="186283" y="1017472"/>
                        <a:pt x="207931" y="1017472"/>
                        <a:pt x="233909" y="1034791"/>
                      </a:cubicBezTo>
                      <a:cubicBezTo>
                        <a:pt x="259888" y="1047780"/>
                        <a:pt x="272877" y="1078088"/>
                        <a:pt x="277206" y="1112725"/>
                      </a:cubicBezTo>
                      <a:cubicBezTo>
                        <a:pt x="281536" y="1069429"/>
                        <a:pt x="277206" y="1034791"/>
                        <a:pt x="268547" y="987165"/>
                      </a:cubicBezTo>
                      <a:lnTo>
                        <a:pt x="268547" y="978505"/>
                      </a:lnTo>
                      <a:cubicBezTo>
                        <a:pt x="255558" y="900571"/>
                        <a:pt x="285865" y="852945"/>
                        <a:pt x="311844" y="831297"/>
                      </a:cubicBezTo>
                      <a:lnTo>
                        <a:pt x="316173" y="826967"/>
                      </a:lnTo>
                      <a:lnTo>
                        <a:pt x="320503" y="831297"/>
                      </a:lnTo>
                      <a:cubicBezTo>
                        <a:pt x="329162" y="839956"/>
                        <a:pt x="337822" y="848615"/>
                        <a:pt x="350811" y="848615"/>
                      </a:cubicBezTo>
                      <a:cubicBezTo>
                        <a:pt x="381118" y="848615"/>
                        <a:pt x="420085" y="818308"/>
                        <a:pt x="446063" y="788000"/>
                      </a:cubicBezTo>
                      <a:lnTo>
                        <a:pt x="459052" y="770681"/>
                      </a:lnTo>
                      <a:lnTo>
                        <a:pt x="441734" y="809648"/>
                      </a:lnTo>
                      <a:cubicBezTo>
                        <a:pt x="472041" y="805319"/>
                        <a:pt x="588942" y="775011"/>
                        <a:pt x="584613" y="684088"/>
                      </a:cubicBezTo>
                      <a:lnTo>
                        <a:pt x="584613" y="675429"/>
                      </a:lnTo>
                      <a:lnTo>
                        <a:pt x="593272" y="684088"/>
                      </a:lnTo>
                      <a:cubicBezTo>
                        <a:pt x="649558" y="727385"/>
                        <a:pt x="679865" y="749033"/>
                        <a:pt x="675536" y="770681"/>
                      </a:cubicBezTo>
                      <a:cubicBezTo>
                        <a:pt x="675536" y="779341"/>
                        <a:pt x="666876" y="783670"/>
                        <a:pt x="653887" y="788000"/>
                      </a:cubicBezTo>
                      <a:cubicBezTo>
                        <a:pt x="666876" y="792330"/>
                        <a:pt x="679865" y="796659"/>
                        <a:pt x="692854" y="796659"/>
                      </a:cubicBezTo>
                      <a:cubicBezTo>
                        <a:pt x="731821" y="796659"/>
                        <a:pt x="753470" y="770681"/>
                        <a:pt x="757799" y="723055"/>
                      </a:cubicBezTo>
                      <a:lnTo>
                        <a:pt x="757799" y="705736"/>
                      </a:lnTo>
                      <a:lnTo>
                        <a:pt x="766459" y="723055"/>
                      </a:lnTo>
                      <a:cubicBezTo>
                        <a:pt x="783777" y="753363"/>
                        <a:pt x="840063" y="779341"/>
                        <a:pt x="870371" y="792330"/>
                      </a:cubicBezTo>
                      <a:cubicBezTo>
                        <a:pt x="896349" y="805319"/>
                        <a:pt x="913668" y="818308"/>
                        <a:pt x="913668" y="835626"/>
                      </a:cubicBezTo>
                      <a:cubicBezTo>
                        <a:pt x="913668" y="839956"/>
                        <a:pt x="913668" y="844286"/>
                        <a:pt x="909338" y="844286"/>
                      </a:cubicBezTo>
                      <a:cubicBezTo>
                        <a:pt x="939646" y="835626"/>
                        <a:pt x="952635" y="809648"/>
                        <a:pt x="961294" y="796659"/>
                      </a:cubicBezTo>
                      <a:cubicBezTo>
                        <a:pt x="969953" y="770681"/>
                        <a:pt x="969953" y="744703"/>
                        <a:pt x="961294" y="736044"/>
                      </a:cubicBezTo>
                      <a:lnTo>
                        <a:pt x="943975" y="714396"/>
                      </a:lnTo>
                      <a:lnTo>
                        <a:pt x="969953" y="727385"/>
                      </a:lnTo>
                      <a:cubicBezTo>
                        <a:pt x="1000261" y="744703"/>
                        <a:pt x="1034898" y="749033"/>
                        <a:pt x="1056547" y="749033"/>
                      </a:cubicBezTo>
                      <a:cubicBezTo>
                        <a:pt x="1047887" y="740374"/>
                        <a:pt x="1039228" y="731714"/>
                        <a:pt x="1034898" y="714396"/>
                      </a:cubicBezTo>
                      <a:cubicBezTo>
                        <a:pt x="1026239" y="688418"/>
                        <a:pt x="1030569" y="658110"/>
                        <a:pt x="1043558" y="636462"/>
                      </a:cubicBezTo>
                      <a:lnTo>
                        <a:pt x="1047887" y="627802"/>
                      </a:lnTo>
                      <a:lnTo>
                        <a:pt x="1052217" y="636462"/>
                      </a:lnTo>
                      <a:cubicBezTo>
                        <a:pt x="1052217" y="640791"/>
                        <a:pt x="1086854" y="718725"/>
                        <a:pt x="1186437" y="718725"/>
                      </a:cubicBezTo>
                      <a:cubicBezTo>
                        <a:pt x="1195096" y="718725"/>
                        <a:pt x="1199426" y="718725"/>
                        <a:pt x="1208085" y="718725"/>
                      </a:cubicBezTo>
                      <a:cubicBezTo>
                        <a:pt x="1186437" y="684088"/>
                        <a:pt x="1216744" y="627802"/>
                        <a:pt x="1216744" y="623472"/>
                      </a:cubicBezTo>
                      <a:lnTo>
                        <a:pt x="1221074" y="614813"/>
                      </a:lnTo>
                      <a:lnTo>
                        <a:pt x="1225404" y="623472"/>
                      </a:lnTo>
                      <a:cubicBezTo>
                        <a:pt x="1225404" y="623472"/>
                        <a:pt x="1242722" y="645121"/>
                        <a:pt x="1320656" y="688418"/>
                      </a:cubicBezTo>
                      <a:cubicBezTo>
                        <a:pt x="1355294" y="705736"/>
                        <a:pt x="1372612" y="727385"/>
                        <a:pt x="1376942" y="744703"/>
                      </a:cubicBezTo>
                      <a:cubicBezTo>
                        <a:pt x="1376942" y="753363"/>
                        <a:pt x="1376942" y="762022"/>
                        <a:pt x="1372612" y="766352"/>
                      </a:cubicBezTo>
                      <a:cubicBezTo>
                        <a:pt x="1411580" y="757692"/>
                        <a:pt x="1433228" y="744703"/>
                        <a:pt x="1437558" y="701407"/>
                      </a:cubicBezTo>
                      <a:lnTo>
                        <a:pt x="1437558" y="701407"/>
                      </a:lnTo>
                      <a:lnTo>
                        <a:pt x="1437558" y="701407"/>
                      </a:lnTo>
                      <a:lnTo>
                        <a:pt x="1437558" y="701407"/>
                      </a:lnTo>
                      <a:lnTo>
                        <a:pt x="1446217" y="701407"/>
                      </a:lnTo>
                      <a:lnTo>
                        <a:pt x="1446217" y="701407"/>
                      </a:lnTo>
                      <a:lnTo>
                        <a:pt x="1446217" y="701407"/>
                      </a:lnTo>
                      <a:lnTo>
                        <a:pt x="1446217" y="701407"/>
                      </a:lnTo>
                      <a:cubicBezTo>
                        <a:pt x="1441887" y="740374"/>
                        <a:pt x="1450546" y="775011"/>
                        <a:pt x="1467865" y="796659"/>
                      </a:cubicBezTo>
                      <a:cubicBezTo>
                        <a:pt x="1480854" y="813978"/>
                        <a:pt x="1502503" y="822637"/>
                        <a:pt x="1528480" y="822637"/>
                      </a:cubicBezTo>
                      <a:cubicBezTo>
                        <a:pt x="1558788" y="822637"/>
                        <a:pt x="1576107" y="831297"/>
                        <a:pt x="1584766" y="848615"/>
                      </a:cubicBezTo>
                      <a:cubicBezTo>
                        <a:pt x="1589096" y="857275"/>
                        <a:pt x="1593426" y="874593"/>
                        <a:pt x="1576107" y="900571"/>
                      </a:cubicBezTo>
                      <a:cubicBezTo>
                        <a:pt x="1584766" y="900571"/>
                        <a:pt x="1589096" y="896242"/>
                        <a:pt x="1589096" y="896242"/>
                      </a:cubicBezTo>
                      <a:lnTo>
                        <a:pt x="1597755" y="883253"/>
                      </a:lnTo>
                      <a:lnTo>
                        <a:pt x="1597755" y="896242"/>
                      </a:lnTo>
                      <a:cubicBezTo>
                        <a:pt x="1597755" y="896242"/>
                        <a:pt x="1606415" y="982835"/>
                        <a:pt x="1615074" y="1052110"/>
                      </a:cubicBezTo>
                      <a:cubicBezTo>
                        <a:pt x="1632393" y="1043451"/>
                        <a:pt x="1671360" y="1017472"/>
                        <a:pt x="1757953" y="991494"/>
                      </a:cubicBezTo>
                      <a:cubicBezTo>
                        <a:pt x="1792590" y="978505"/>
                        <a:pt x="1814239" y="956857"/>
                        <a:pt x="1814239" y="935209"/>
                      </a:cubicBezTo>
                      <a:cubicBezTo>
                        <a:pt x="1818568" y="900571"/>
                        <a:pt x="1775272" y="865934"/>
                        <a:pt x="1775272" y="861604"/>
                      </a:cubicBezTo>
                      <a:lnTo>
                        <a:pt x="1753623" y="844286"/>
                      </a:lnTo>
                      <a:lnTo>
                        <a:pt x="1779601" y="852945"/>
                      </a:lnTo>
                      <a:cubicBezTo>
                        <a:pt x="1779601" y="852945"/>
                        <a:pt x="1788261" y="857275"/>
                        <a:pt x="1796920" y="857275"/>
                      </a:cubicBezTo>
                      <a:cubicBezTo>
                        <a:pt x="1814239" y="857275"/>
                        <a:pt x="1827228" y="848615"/>
                        <a:pt x="1827228" y="831297"/>
                      </a:cubicBezTo>
                      <a:cubicBezTo>
                        <a:pt x="1801250" y="822637"/>
                        <a:pt x="1783931" y="813978"/>
                        <a:pt x="1779601" y="796659"/>
                      </a:cubicBezTo>
                      <a:cubicBezTo>
                        <a:pt x="1775272" y="775011"/>
                        <a:pt x="1788261" y="749033"/>
                        <a:pt x="1822898" y="718725"/>
                      </a:cubicBezTo>
                      <a:cubicBezTo>
                        <a:pt x="1861865" y="671099"/>
                        <a:pt x="1879184" y="623472"/>
                        <a:pt x="1870524" y="580176"/>
                      </a:cubicBezTo>
                      <a:cubicBezTo>
                        <a:pt x="1853206" y="515231"/>
                        <a:pt x="1779601" y="480593"/>
                        <a:pt x="1779601" y="476264"/>
                      </a:cubicBezTo>
                      <a:lnTo>
                        <a:pt x="1766612" y="471934"/>
                      </a:lnTo>
                      <a:lnTo>
                        <a:pt x="1779601" y="467604"/>
                      </a:lnTo>
                      <a:cubicBezTo>
                        <a:pt x="1779601" y="467604"/>
                        <a:pt x="1805579" y="458945"/>
                        <a:pt x="1814239" y="441626"/>
                      </a:cubicBezTo>
                      <a:cubicBezTo>
                        <a:pt x="1814239" y="437297"/>
                        <a:pt x="1814239" y="432967"/>
                        <a:pt x="1814239" y="424308"/>
                      </a:cubicBezTo>
                      <a:cubicBezTo>
                        <a:pt x="1801250" y="437297"/>
                        <a:pt x="1788261" y="441626"/>
                        <a:pt x="1775272" y="441626"/>
                      </a:cubicBezTo>
                      <a:cubicBezTo>
                        <a:pt x="1744964" y="441626"/>
                        <a:pt x="1723316" y="415648"/>
                        <a:pt x="1714656" y="368022"/>
                      </a:cubicBezTo>
                      <a:cubicBezTo>
                        <a:pt x="1688678" y="294418"/>
                        <a:pt x="1567448" y="259780"/>
                        <a:pt x="1567448" y="259780"/>
                      </a:cubicBezTo>
                      <a:lnTo>
                        <a:pt x="1550129" y="255451"/>
                      </a:lnTo>
                      <a:lnTo>
                        <a:pt x="1567448" y="251121"/>
                      </a:lnTo>
                      <a:cubicBezTo>
                        <a:pt x="1567448" y="251121"/>
                        <a:pt x="1597755" y="242462"/>
                        <a:pt x="1606415" y="225143"/>
                      </a:cubicBezTo>
                      <a:cubicBezTo>
                        <a:pt x="1606415" y="216484"/>
                        <a:pt x="1606415" y="212154"/>
                        <a:pt x="1602085" y="203494"/>
                      </a:cubicBezTo>
                      <a:cubicBezTo>
                        <a:pt x="1589096" y="220813"/>
                        <a:pt x="1571777" y="229473"/>
                        <a:pt x="1550129" y="229473"/>
                      </a:cubicBezTo>
                      <a:cubicBezTo>
                        <a:pt x="1515492" y="229473"/>
                        <a:pt x="1467865" y="203494"/>
                        <a:pt x="1420239" y="164527"/>
                      </a:cubicBezTo>
                      <a:cubicBezTo>
                        <a:pt x="1398590" y="142879"/>
                        <a:pt x="1311997" y="73604"/>
                        <a:pt x="1216744" y="73604"/>
                      </a:cubicBezTo>
                      <a:cubicBezTo>
                        <a:pt x="1186437" y="73604"/>
                        <a:pt x="1160459" y="77934"/>
                        <a:pt x="1134481" y="90923"/>
                      </a:cubicBezTo>
                      <a:lnTo>
                        <a:pt x="1130151" y="90923"/>
                      </a:lnTo>
                      <a:lnTo>
                        <a:pt x="1125821" y="86593"/>
                      </a:lnTo>
                      <a:cubicBezTo>
                        <a:pt x="1082525" y="34637"/>
                        <a:pt x="1026239" y="4330"/>
                        <a:pt x="961294" y="4330"/>
                      </a:cubicBezTo>
                      <a:cubicBezTo>
                        <a:pt x="866041" y="4330"/>
                        <a:pt x="766459" y="60615"/>
                        <a:pt x="714503" y="95253"/>
                      </a:cubicBezTo>
                      <a:cubicBezTo>
                        <a:pt x="692854" y="121231"/>
                        <a:pt x="671206" y="129890"/>
                        <a:pt x="649558" y="129890"/>
                      </a:cubicBezTo>
                      <a:cubicBezTo>
                        <a:pt x="627909" y="129890"/>
                        <a:pt x="614920" y="116901"/>
                        <a:pt x="606261" y="108242"/>
                      </a:cubicBezTo>
                      <a:cubicBezTo>
                        <a:pt x="597602" y="95253"/>
                        <a:pt x="593272" y="77934"/>
                        <a:pt x="597602" y="60615"/>
                      </a:cubicBezTo>
                      <a:cubicBezTo>
                        <a:pt x="580283" y="73604"/>
                        <a:pt x="562964" y="95253"/>
                        <a:pt x="562964" y="112571"/>
                      </a:cubicBezTo>
                      <a:cubicBezTo>
                        <a:pt x="562964" y="121231"/>
                        <a:pt x="562964" y="138549"/>
                        <a:pt x="575953" y="151538"/>
                      </a:cubicBezTo>
                      <a:lnTo>
                        <a:pt x="610591" y="177516"/>
                      </a:lnTo>
                      <a:lnTo>
                        <a:pt x="571624" y="160198"/>
                      </a:lnTo>
                      <a:cubicBezTo>
                        <a:pt x="558635" y="155868"/>
                        <a:pt x="541316" y="151538"/>
                        <a:pt x="519668" y="151538"/>
                      </a:cubicBezTo>
                      <a:cubicBezTo>
                        <a:pt x="493690" y="151538"/>
                        <a:pt x="428745" y="155868"/>
                        <a:pt x="372459" y="212154"/>
                      </a:cubicBezTo>
                      <a:cubicBezTo>
                        <a:pt x="346481" y="238132"/>
                        <a:pt x="324833" y="246791"/>
                        <a:pt x="303184" y="246791"/>
                      </a:cubicBezTo>
                      <a:cubicBezTo>
                        <a:pt x="285865" y="246791"/>
                        <a:pt x="277206" y="238132"/>
                        <a:pt x="268547" y="233802"/>
                      </a:cubicBezTo>
                      <a:cubicBezTo>
                        <a:pt x="272877" y="251121"/>
                        <a:pt x="281536" y="281429"/>
                        <a:pt x="320503" y="277099"/>
                      </a:cubicBezTo>
                      <a:lnTo>
                        <a:pt x="342151" y="277099"/>
                      </a:lnTo>
                      <a:lnTo>
                        <a:pt x="324833" y="285758"/>
                      </a:lnTo>
                      <a:cubicBezTo>
                        <a:pt x="190613" y="363692"/>
                        <a:pt x="199272" y="419978"/>
                        <a:pt x="212261" y="471934"/>
                      </a:cubicBezTo>
                      <a:cubicBezTo>
                        <a:pt x="212261" y="476264"/>
                        <a:pt x="216591" y="484923"/>
                        <a:pt x="216591" y="489253"/>
                      </a:cubicBezTo>
                      <a:cubicBezTo>
                        <a:pt x="220920" y="506571"/>
                        <a:pt x="216591" y="523890"/>
                        <a:pt x="203602" y="532549"/>
                      </a:cubicBezTo>
                      <a:cubicBezTo>
                        <a:pt x="190613" y="545538"/>
                        <a:pt x="173294" y="554198"/>
                        <a:pt x="155975" y="554198"/>
                      </a:cubicBezTo>
                      <a:cubicBezTo>
                        <a:pt x="142986" y="554198"/>
                        <a:pt x="129997" y="549868"/>
                        <a:pt x="121338" y="541209"/>
                      </a:cubicBezTo>
                      <a:cubicBezTo>
                        <a:pt x="125668" y="562857"/>
                        <a:pt x="138657" y="571516"/>
                        <a:pt x="138657" y="571516"/>
                      </a:cubicBezTo>
                      <a:lnTo>
                        <a:pt x="147316" y="575846"/>
                      </a:lnTo>
                      <a:lnTo>
                        <a:pt x="138657" y="580176"/>
                      </a:lnTo>
                      <a:cubicBezTo>
                        <a:pt x="65052" y="614813"/>
                        <a:pt x="21756" y="649451"/>
                        <a:pt x="8767" y="692747"/>
                      </a:cubicBezTo>
                      <a:cubicBezTo>
                        <a:pt x="-4222" y="731714"/>
                        <a:pt x="13096" y="770681"/>
                        <a:pt x="21756" y="788000"/>
                      </a:cubicBezTo>
                      <a:cubicBezTo>
                        <a:pt x="26085" y="775011"/>
                        <a:pt x="30415" y="753363"/>
                        <a:pt x="43404" y="736044"/>
                      </a:cubicBezTo>
                      <a:lnTo>
                        <a:pt x="52063" y="740374"/>
                      </a:lnTo>
                      <a:cubicBezTo>
                        <a:pt x="43404" y="753363"/>
                        <a:pt x="39074" y="766352"/>
                        <a:pt x="43404" y="779341"/>
                      </a:cubicBezTo>
                      <a:cubicBezTo>
                        <a:pt x="43404" y="788000"/>
                        <a:pt x="52063" y="800989"/>
                        <a:pt x="60723" y="805319"/>
                      </a:cubicBezTo>
                      <a:lnTo>
                        <a:pt x="65052" y="805319"/>
                      </a:lnTo>
                      <a:lnTo>
                        <a:pt x="65052" y="809648"/>
                      </a:lnTo>
                      <a:cubicBezTo>
                        <a:pt x="65052" y="852945"/>
                        <a:pt x="91030" y="874593"/>
                        <a:pt x="112679" y="891912"/>
                      </a:cubicBezTo>
                      <a:cubicBezTo>
                        <a:pt x="129997" y="909231"/>
                        <a:pt x="151646" y="922220"/>
                        <a:pt x="147316" y="948198"/>
                      </a:cubicBezTo>
                      <a:cubicBezTo>
                        <a:pt x="142986" y="969846"/>
                        <a:pt x="129997" y="982835"/>
                        <a:pt x="108349" y="982835"/>
                      </a:cubicBezTo>
                      <a:cubicBezTo>
                        <a:pt x="99690" y="982835"/>
                        <a:pt x="91030" y="982835"/>
                        <a:pt x="86701" y="982835"/>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0" name="Graphic 12">
                <a:extLst>
                  <a:ext uri="{FF2B5EF4-FFF2-40B4-BE49-F238E27FC236}">
                    <a16:creationId xmlns:a16="http://schemas.microsoft.com/office/drawing/2014/main" id="{441D0CE0-5944-443D-A453-6414973986E1}"/>
                  </a:ext>
                </a:extLst>
              </p:cNvPr>
              <p:cNvGrpSpPr/>
              <p:nvPr/>
            </p:nvGrpSpPr>
            <p:grpSpPr>
              <a:xfrm>
                <a:off x="16329823" y="1370760"/>
                <a:ext cx="233802" cy="300540"/>
                <a:chOff x="16329823" y="1370760"/>
                <a:chExt cx="233802" cy="300540"/>
              </a:xfrm>
            </p:grpSpPr>
            <p:sp>
              <p:nvSpPr>
                <p:cNvPr id="101" name="Freeform: Shape 100">
                  <a:extLst>
                    <a:ext uri="{FF2B5EF4-FFF2-40B4-BE49-F238E27FC236}">
                      <a16:creationId xmlns:a16="http://schemas.microsoft.com/office/drawing/2014/main" id="{E2C18FB6-F84F-44CF-A1BE-6861AFFC1918}"/>
                    </a:ext>
                  </a:extLst>
                </p:cNvPr>
                <p:cNvSpPr/>
                <p:nvPr/>
              </p:nvSpPr>
              <p:spPr>
                <a:xfrm>
                  <a:off x="16330440" y="1375263"/>
                  <a:ext cx="224525" cy="290659"/>
                </a:xfrm>
                <a:custGeom>
                  <a:avLst/>
                  <a:gdLst>
                    <a:gd name="connsiteX0" fmla="*/ 3713 w 224525"/>
                    <a:gd name="connsiteY0" fmla="*/ 246618 h 290659"/>
                    <a:gd name="connsiteX1" fmla="*/ 85976 w 224525"/>
                    <a:gd name="connsiteY1" fmla="*/ 17146 h 290659"/>
                    <a:gd name="connsiteX2" fmla="*/ 224526 w 224525"/>
                    <a:gd name="connsiteY2" fmla="*/ 142706 h 290659"/>
                    <a:gd name="connsiteX3" fmla="*/ 72987 w 224525"/>
                    <a:gd name="connsiteY3" fmla="*/ 285585 h 290659"/>
                    <a:gd name="connsiteX4" fmla="*/ 3713 w 224525"/>
                    <a:gd name="connsiteY4" fmla="*/ 246618 h 290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25" h="290659">
                      <a:moveTo>
                        <a:pt x="3713" y="246618"/>
                      </a:moveTo>
                      <a:cubicBezTo>
                        <a:pt x="3713" y="246618"/>
                        <a:pt x="-26595" y="99409"/>
                        <a:pt x="85976" y="17146"/>
                      </a:cubicBezTo>
                      <a:cubicBezTo>
                        <a:pt x="146592" y="-21821"/>
                        <a:pt x="220196" y="-173"/>
                        <a:pt x="224526" y="142706"/>
                      </a:cubicBezTo>
                      <a:cubicBezTo>
                        <a:pt x="220196" y="259607"/>
                        <a:pt x="146592" y="307234"/>
                        <a:pt x="72987" y="285585"/>
                      </a:cubicBezTo>
                      <a:cubicBezTo>
                        <a:pt x="38350" y="263937"/>
                        <a:pt x="3713" y="246618"/>
                        <a:pt x="3713" y="246618"/>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 name="Freeform: Shape 101">
                  <a:extLst>
                    <a:ext uri="{FF2B5EF4-FFF2-40B4-BE49-F238E27FC236}">
                      <a16:creationId xmlns:a16="http://schemas.microsoft.com/office/drawing/2014/main" id="{699661A8-A86F-4EE2-8A5D-1554D20E71F4}"/>
                    </a:ext>
                  </a:extLst>
                </p:cNvPr>
                <p:cNvSpPr/>
                <p:nvPr/>
              </p:nvSpPr>
              <p:spPr>
                <a:xfrm>
                  <a:off x="16329823" y="1370760"/>
                  <a:ext cx="233802" cy="300540"/>
                </a:xfrm>
                <a:custGeom>
                  <a:avLst/>
                  <a:gdLst>
                    <a:gd name="connsiteX0" fmla="*/ 4330 w 233802"/>
                    <a:gd name="connsiteY0" fmla="*/ 251121 h 300540"/>
                    <a:gd name="connsiteX1" fmla="*/ 0 w 233802"/>
                    <a:gd name="connsiteY1" fmla="*/ 186176 h 300540"/>
                    <a:gd name="connsiteX2" fmla="*/ 12989 w 233802"/>
                    <a:gd name="connsiteY2" fmla="*/ 121231 h 300540"/>
                    <a:gd name="connsiteX3" fmla="*/ 43297 w 233802"/>
                    <a:gd name="connsiteY3" fmla="*/ 64945 h 300540"/>
                    <a:gd name="connsiteX4" fmla="*/ 51956 w 233802"/>
                    <a:gd name="connsiteY4" fmla="*/ 51956 h 300540"/>
                    <a:gd name="connsiteX5" fmla="*/ 64945 w 233802"/>
                    <a:gd name="connsiteY5" fmla="*/ 38967 h 300540"/>
                    <a:gd name="connsiteX6" fmla="*/ 77934 w 233802"/>
                    <a:gd name="connsiteY6" fmla="*/ 25978 h 300540"/>
                    <a:gd name="connsiteX7" fmla="*/ 90923 w 233802"/>
                    <a:gd name="connsiteY7" fmla="*/ 17319 h 300540"/>
                    <a:gd name="connsiteX8" fmla="*/ 90923 w 233802"/>
                    <a:gd name="connsiteY8" fmla="*/ 17319 h 300540"/>
                    <a:gd name="connsiteX9" fmla="*/ 90923 w 233802"/>
                    <a:gd name="connsiteY9" fmla="*/ 17319 h 300540"/>
                    <a:gd name="connsiteX10" fmla="*/ 151538 w 233802"/>
                    <a:gd name="connsiteY10" fmla="*/ 0 h 300540"/>
                    <a:gd name="connsiteX11" fmla="*/ 181846 w 233802"/>
                    <a:gd name="connsiteY11" fmla="*/ 8659 h 300540"/>
                    <a:gd name="connsiteX12" fmla="*/ 207824 w 233802"/>
                    <a:gd name="connsiteY12" fmla="*/ 30308 h 300540"/>
                    <a:gd name="connsiteX13" fmla="*/ 229473 w 233802"/>
                    <a:gd name="connsiteY13" fmla="*/ 86593 h 300540"/>
                    <a:gd name="connsiteX14" fmla="*/ 233802 w 233802"/>
                    <a:gd name="connsiteY14" fmla="*/ 116901 h 300540"/>
                    <a:gd name="connsiteX15" fmla="*/ 233802 w 233802"/>
                    <a:gd name="connsiteY15" fmla="*/ 147209 h 300540"/>
                    <a:gd name="connsiteX16" fmla="*/ 225143 w 233802"/>
                    <a:gd name="connsiteY16" fmla="*/ 207824 h 300540"/>
                    <a:gd name="connsiteX17" fmla="*/ 194835 w 233802"/>
                    <a:gd name="connsiteY17" fmla="*/ 264110 h 300540"/>
                    <a:gd name="connsiteX18" fmla="*/ 142879 w 233802"/>
                    <a:gd name="connsiteY18" fmla="*/ 294418 h 300540"/>
                    <a:gd name="connsiteX19" fmla="*/ 82264 w 233802"/>
                    <a:gd name="connsiteY19" fmla="*/ 290088 h 300540"/>
                    <a:gd name="connsiteX20" fmla="*/ 82264 w 233802"/>
                    <a:gd name="connsiteY20" fmla="*/ 290088 h 300540"/>
                    <a:gd name="connsiteX21" fmla="*/ 82264 w 233802"/>
                    <a:gd name="connsiteY21" fmla="*/ 290088 h 300540"/>
                    <a:gd name="connsiteX22" fmla="*/ 4330 w 233802"/>
                    <a:gd name="connsiteY22" fmla="*/ 251121 h 300540"/>
                    <a:gd name="connsiteX23" fmla="*/ 4330 w 233802"/>
                    <a:gd name="connsiteY23" fmla="*/ 251121 h 300540"/>
                    <a:gd name="connsiteX24" fmla="*/ 77934 w 233802"/>
                    <a:gd name="connsiteY24" fmla="*/ 294418 h 300540"/>
                    <a:gd name="connsiteX25" fmla="*/ 77934 w 233802"/>
                    <a:gd name="connsiteY25" fmla="*/ 294418 h 300540"/>
                    <a:gd name="connsiteX26" fmla="*/ 138549 w 233802"/>
                    <a:gd name="connsiteY26" fmla="*/ 298747 h 300540"/>
                    <a:gd name="connsiteX27" fmla="*/ 186176 w 233802"/>
                    <a:gd name="connsiteY27" fmla="*/ 268440 h 300540"/>
                    <a:gd name="connsiteX28" fmla="*/ 212154 w 233802"/>
                    <a:gd name="connsiteY28" fmla="*/ 216484 h 300540"/>
                    <a:gd name="connsiteX29" fmla="*/ 220813 w 233802"/>
                    <a:gd name="connsiteY29" fmla="*/ 155868 h 300540"/>
                    <a:gd name="connsiteX30" fmla="*/ 220813 w 233802"/>
                    <a:gd name="connsiteY30" fmla="*/ 125560 h 300540"/>
                    <a:gd name="connsiteX31" fmla="*/ 216483 w 233802"/>
                    <a:gd name="connsiteY31" fmla="*/ 95253 h 300540"/>
                    <a:gd name="connsiteX32" fmla="*/ 194835 w 233802"/>
                    <a:gd name="connsiteY32" fmla="*/ 38967 h 300540"/>
                    <a:gd name="connsiteX33" fmla="*/ 173187 w 233802"/>
                    <a:gd name="connsiteY33" fmla="*/ 21648 h 300540"/>
                    <a:gd name="connsiteX34" fmla="*/ 147209 w 233802"/>
                    <a:gd name="connsiteY34" fmla="*/ 12989 h 300540"/>
                    <a:gd name="connsiteX35" fmla="*/ 90923 w 233802"/>
                    <a:gd name="connsiteY35" fmla="*/ 30308 h 300540"/>
                    <a:gd name="connsiteX36" fmla="*/ 90923 w 233802"/>
                    <a:gd name="connsiteY36" fmla="*/ 30308 h 300540"/>
                    <a:gd name="connsiteX37" fmla="*/ 47626 w 233802"/>
                    <a:gd name="connsiteY37" fmla="*/ 73604 h 300540"/>
                    <a:gd name="connsiteX38" fmla="*/ 17319 w 233802"/>
                    <a:gd name="connsiteY38" fmla="*/ 129890 h 300540"/>
                    <a:gd name="connsiteX39" fmla="*/ 4330 w 233802"/>
                    <a:gd name="connsiteY39" fmla="*/ 190505 h 300540"/>
                    <a:gd name="connsiteX40" fmla="*/ 4330 w 233802"/>
                    <a:gd name="connsiteY40" fmla="*/ 251121 h 300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3802" h="300540">
                      <a:moveTo>
                        <a:pt x="4330" y="251121"/>
                      </a:moveTo>
                      <a:cubicBezTo>
                        <a:pt x="0" y="229473"/>
                        <a:pt x="0" y="207824"/>
                        <a:pt x="0" y="186176"/>
                      </a:cubicBezTo>
                      <a:cubicBezTo>
                        <a:pt x="0" y="164528"/>
                        <a:pt x="4330" y="142879"/>
                        <a:pt x="12989" y="121231"/>
                      </a:cubicBezTo>
                      <a:cubicBezTo>
                        <a:pt x="17319" y="99582"/>
                        <a:pt x="30308" y="82264"/>
                        <a:pt x="43297" y="64945"/>
                      </a:cubicBezTo>
                      <a:cubicBezTo>
                        <a:pt x="47626" y="60615"/>
                        <a:pt x="51956" y="56286"/>
                        <a:pt x="51956" y="51956"/>
                      </a:cubicBezTo>
                      <a:cubicBezTo>
                        <a:pt x="56286" y="47626"/>
                        <a:pt x="60615" y="43297"/>
                        <a:pt x="64945" y="38967"/>
                      </a:cubicBezTo>
                      <a:cubicBezTo>
                        <a:pt x="69275" y="34637"/>
                        <a:pt x="73604" y="30308"/>
                        <a:pt x="77934" y="25978"/>
                      </a:cubicBezTo>
                      <a:cubicBezTo>
                        <a:pt x="82264" y="21648"/>
                        <a:pt x="86593" y="17319"/>
                        <a:pt x="90923" y="17319"/>
                      </a:cubicBezTo>
                      <a:lnTo>
                        <a:pt x="90923" y="17319"/>
                      </a:lnTo>
                      <a:lnTo>
                        <a:pt x="90923" y="17319"/>
                      </a:lnTo>
                      <a:cubicBezTo>
                        <a:pt x="108242" y="8659"/>
                        <a:pt x="129890" y="0"/>
                        <a:pt x="151538" y="0"/>
                      </a:cubicBezTo>
                      <a:cubicBezTo>
                        <a:pt x="160198" y="0"/>
                        <a:pt x="173187" y="4330"/>
                        <a:pt x="181846" y="8659"/>
                      </a:cubicBezTo>
                      <a:cubicBezTo>
                        <a:pt x="190505" y="12989"/>
                        <a:pt x="199165" y="21648"/>
                        <a:pt x="207824" y="30308"/>
                      </a:cubicBezTo>
                      <a:cubicBezTo>
                        <a:pt x="220813" y="47626"/>
                        <a:pt x="229473" y="69275"/>
                        <a:pt x="229473" y="86593"/>
                      </a:cubicBezTo>
                      <a:cubicBezTo>
                        <a:pt x="229473" y="95253"/>
                        <a:pt x="233802" y="108242"/>
                        <a:pt x="233802" y="116901"/>
                      </a:cubicBezTo>
                      <a:cubicBezTo>
                        <a:pt x="233802" y="125560"/>
                        <a:pt x="233802" y="138549"/>
                        <a:pt x="233802" y="147209"/>
                      </a:cubicBezTo>
                      <a:cubicBezTo>
                        <a:pt x="233802" y="168857"/>
                        <a:pt x="229473" y="190505"/>
                        <a:pt x="225143" y="207824"/>
                      </a:cubicBezTo>
                      <a:cubicBezTo>
                        <a:pt x="220813" y="229473"/>
                        <a:pt x="207824" y="246791"/>
                        <a:pt x="194835" y="264110"/>
                      </a:cubicBezTo>
                      <a:cubicBezTo>
                        <a:pt x="181846" y="281429"/>
                        <a:pt x="160198" y="290088"/>
                        <a:pt x="142879" y="294418"/>
                      </a:cubicBezTo>
                      <a:cubicBezTo>
                        <a:pt x="121231" y="298747"/>
                        <a:pt x="99582" y="298747"/>
                        <a:pt x="82264" y="290088"/>
                      </a:cubicBezTo>
                      <a:lnTo>
                        <a:pt x="82264" y="290088"/>
                      </a:lnTo>
                      <a:lnTo>
                        <a:pt x="82264" y="290088"/>
                      </a:lnTo>
                      <a:cubicBezTo>
                        <a:pt x="51956" y="277099"/>
                        <a:pt x="30308" y="264110"/>
                        <a:pt x="4330" y="251121"/>
                      </a:cubicBezTo>
                      <a:close/>
                      <a:moveTo>
                        <a:pt x="4330" y="251121"/>
                      </a:moveTo>
                      <a:cubicBezTo>
                        <a:pt x="30308" y="264110"/>
                        <a:pt x="51956" y="277099"/>
                        <a:pt x="77934" y="294418"/>
                      </a:cubicBezTo>
                      <a:lnTo>
                        <a:pt x="77934" y="294418"/>
                      </a:lnTo>
                      <a:cubicBezTo>
                        <a:pt x="95253" y="298747"/>
                        <a:pt x="116901" y="303077"/>
                        <a:pt x="138549" y="298747"/>
                      </a:cubicBezTo>
                      <a:cubicBezTo>
                        <a:pt x="155868" y="294418"/>
                        <a:pt x="173187" y="281429"/>
                        <a:pt x="186176" y="268440"/>
                      </a:cubicBezTo>
                      <a:cubicBezTo>
                        <a:pt x="199165" y="255451"/>
                        <a:pt x="207824" y="233802"/>
                        <a:pt x="212154" y="216484"/>
                      </a:cubicBezTo>
                      <a:cubicBezTo>
                        <a:pt x="216483" y="199165"/>
                        <a:pt x="220813" y="177516"/>
                        <a:pt x="220813" y="155868"/>
                      </a:cubicBezTo>
                      <a:cubicBezTo>
                        <a:pt x="220813" y="147209"/>
                        <a:pt x="220813" y="134220"/>
                        <a:pt x="220813" y="125560"/>
                      </a:cubicBezTo>
                      <a:cubicBezTo>
                        <a:pt x="220813" y="116901"/>
                        <a:pt x="216483" y="103912"/>
                        <a:pt x="216483" y="95253"/>
                      </a:cubicBezTo>
                      <a:cubicBezTo>
                        <a:pt x="212154" y="77934"/>
                        <a:pt x="207824" y="56286"/>
                        <a:pt x="194835" y="38967"/>
                      </a:cubicBezTo>
                      <a:cubicBezTo>
                        <a:pt x="190505" y="30308"/>
                        <a:pt x="181846" y="25978"/>
                        <a:pt x="173187" y="21648"/>
                      </a:cubicBezTo>
                      <a:cubicBezTo>
                        <a:pt x="164527" y="17319"/>
                        <a:pt x="155868" y="12989"/>
                        <a:pt x="147209" y="12989"/>
                      </a:cubicBezTo>
                      <a:cubicBezTo>
                        <a:pt x="129890" y="12989"/>
                        <a:pt x="108242" y="17319"/>
                        <a:pt x="90923" y="30308"/>
                      </a:cubicBezTo>
                      <a:lnTo>
                        <a:pt x="90923" y="30308"/>
                      </a:lnTo>
                      <a:cubicBezTo>
                        <a:pt x="73604" y="43297"/>
                        <a:pt x="60615" y="56286"/>
                        <a:pt x="47626" y="73604"/>
                      </a:cubicBezTo>
                      <a:cubicBezTo>
                        <a:pt x="34637" y="90923"/>
                        <a:pt x="25978" y="108242"/>
                        <a:pt x="17319" y="129890"/>
                      </a:cubicBezTo>
                      <a:cubicBezTo>
                        <a:pt x="8659" y="151538"/>
                        <a:pt x="4330" y="168857"/>
                        <a:pt x="4330" y="190505"/>
                      </a:cubicBezTo>
                      <a:cubicBezTo>
                        <a:pt x="0" y="207824"/>
                        <a:pt x="0" y="229473"/>
                        <a:pt x="4330" y="251121"/>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Freeform: Shape 102">
                  <a:extLst>
                    <a:ext uri="{FF2B5EF4-FFF2-40B4-BE49-F238E27FC236}">
                      <a16:creationId xmlns:a16="http://schemas.microsoft.com/office/drawing/2014/main" id="{163CE95F-20C8-48A6-B1B0-5AFEE029A4A2}"/>
                    </a:ext>
                  </a:extLst>
                </p:cNvPr>
                <p:cNvSpPr/>
                <p:nvPr/>
              </p:nvSpPr>
              <p:spPr>
                <a:xfrm>
                  <a:off x="16332442" y="1491991"/>
                  <a:ext cx="218193" cy="178559"/>
                </a:xfrm>
                <a:custGeom>
                  <a:avLst/>
                  <a:gdLst>
                    <a:gd name="connsiteX0" fmla="*/ 70985 w 218193"/>
                    <a:gd name="connsiteY0" fmla="*/ 147209 h 178559"/>
                    <a:gd name="connsiteX1" fmla="*/ 14699 w 218193"/>
                    <a:gd name="connsiteY1" fmla="*/ 0 h 178559"/>
                    <a:gd name="connsiteX2" fmla="*/ 14699 w 218193"/>
                    <a:gd name="connsiteY2" fmla="*/ 0 h 178559"/>
                    <a:gd name="connsiteX3" fmla="*/ 1711 w 218193"/>
                    <a:gd name="connsiteY3" fmla="*/ 129890 h 178559"/>
                    <a:gd name="connsiteX4" fmla="*/ 70985 w 218193"/>
                    <a:gd name="connsiteY4" fmla="*/ 173187 h 178559"/>
                    <a:gd name="connsiteX5" fmla="*/ 218194 w 218193"/>
                    <a:gd name="connsiteY5" fmla="*/ 34637 h 178559"/>
                    <a:gd name="connsiteX6" fmla="*/ 70985 w 218193"/>
                    <a:gd name="connsiteY6" fmla="*/ 147209 h 17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193" h="178559">
                      <a:moveTo>
                        <a:pt x="70985" y="147209"/>
                      </a:moveTo>
                      <a:cubicBezTo>
                        <a:pt x="-6949" y="116901"/>
                        <a:pt x="14699" y="0"/>
                        <a:pt x="14699" y="0"/>
                      </a:cubicBezTo>
                      <a:lnTo>
                        <a:pt x="14699" y="0"/>
                      </a:lnTo>
                      <a:cubicBezTo>
                        <a:pt x="-6949" y="64945"/>
                        <a:pt x="1711" y="129890"/>
                        <a:pt x="1711" y="129890"/>
                      </a:cubicBezTo>
                      <a:cubicBezTo>
                        <a:pt x="1711" y="129890"/>
                        <a:pt x="32018" y="142879"/>
                        <a:pt x="70985" y="173187"/>
                      </a:cubicBezTo>
                      <a:cubicBezTo>
                        <a:pt x="144590" y="194835"/>
                        <a:pt x="213864" y="151538"/>
                        <a:pt x="218194" y="34637"/>
                      </a:cubicBezTo>
                      <a:cubicBezTo>
                        <a:pt x="213864" y="116901"/>
                        <a:pt x="148919" y="177516"/>
                        <a:pt x="70985" y="147209"/>
                      </a:cubicBezTo>
                      <a:close/>
                    </a:path>
                  </a:pathLst>
                </a:custGeom>
                <a:solidFill>
                  <a:srgbClr val="D8D8D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4" name="Graphic 12">
                <a:extLst>
                  <a:ext uri="{FF2B5EF4-FFF2-40B4-BE49-F238E27FC236}">
                    <a16:creationId xmlns:a16="http://schemas.microsoft.com/office/drawing/2014/main" id="{C0ACB7FF-B17E-4130-A8BB-9E798A32C401}"/>
                  </a:ext>
                </a:extLst>
              </p:cNvPr>
              <p:cNvGrpSpPr/>
              <p:nvPr/>
            </p:nvGrpSpPr>
            <p:grpSpPr>
              <a:xfrm>
                <a:off x="16966284" y="1297156"/>
                <a:ext cx="264533" cy="350703"/>
                <a:chOff x="16966284" y="1297156"/>
                <a:chExt cx="264533" cy="350703"/>
              </a:xfrm>
            </p:grpSpPr>
            <p:sp>
              <p:nvSpPr>
                <p:cNvPr id="105" name="Freeform: Shape 104">
                  <a:extLst>
                    <a:ext uri="{FF2B5EF4-FFF2-40B4-BE49-F238E27FC236}">
                      <a16:creationId xmlns:a16="http://schemas.microsoft.com/office/drawing/2014/main" id="{01236BE9-0C05-43FF-92B6-1D4B6BAE43EB}"/>
                    </a:ext>
                  </a:extLst>
                </p:cNvPr>
                <p:cNvSpPr/>
                <p:nvPr/>
              </p:nvSpPr>
              <p:spPr>
                <a:xfrm>
                  <a:off x="16966284" y="1300100"/>
                  <a:ext cx="264533" cy="344497"/>
                </a:xfrm>
                <a:custGeom>
                  <a:avLst/>
                  <a:gdLst>
                    <a:gd name="connsiteX0" fmla="*/ 0 w 264533"/>
                    <a:gd name="connsiteY0" fmla="*/ 187561 h 344497"/>
                    <a:gd name="connsiteX1" fmla="*/ 86593 w 264533"/>
                    <a:gd name="connsiteY1" fmla="*/ 10045 h 344497"/>
                    <a:gd name="connsiteX2" fmla="*/ 264110 w 264533"/>
                    <a:gd name="connsiteY2" fmla="*/ 183232 h 344497"/>
                    <a:gd name="connsiteX3" fmla="*/ 238132 w 264533"/>
                    <a:gd name="connsiteY3" fmla="*/ 278484 h 344497"/>
                    <a:gd name="connsiteX4" fmla="*/ 125560 w 264533"/>
                    <a:gd name="connsiteY4" fmla="*/ 343429 h 344497"/>
                    <a:gd name="connsiteX5" fmla="*/ 0 w 264533"/>
                    <a:gd name="connsiteY5" fmla="*/ 187561 h 34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533" h="344497">
                      <a:moveTo>
                        <a:pt x="0" y="187561"/>
                      </a:moveTo>
                      <a:cubicBezTo>
                        <a:pt x="0" y="187561"/>
                        <a:pt x="0" y="53341"/>
                        <a:pt x="86593" y="10045"/>
                      </a:cubicBezTo>
                      <a:cubicBezTo>
                        <a:pt x="173187" y="-33252"/>
                        <a:pt x="259780" y="70660"/>
                        <a:pt x="264110" y="183232"/>
                      </a:cubicBezTo>
                      <a:cubicBezTo>
                        <a:pt x="268440" y="261166"/>
                        <a:pt x="238132" y="278484"/>
                        <a:pt x="238132" y="278484"/>
                      </a:cubicBezTo>
                      <a:cubicBezTo>
                        <a:pt x="238132" y="278484"/>
                        <a:pt x="173187" y="300133"/>
                        <a:pt x="125560" y="343429"/>
                      </a:cubicBezTo>
                      <a:cubicBezTo>
                        <a:pt x="73604" y="352089"/>
                        <a:pt x="0" y="308792"/>
                        <a:pt x="0" y="187561"/>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 name="Freeform: Shape 105">
                  <a:extLst>
                    <a:ext uri="{FF2B5EF4-FFF2-40B4-BE49-F238E27FC236}">
                      <a16:creationId xmlns:a16="http://schemas.microsoft.com/office/drawing/2014/main" id="{02720C30-111D-4532-B238-457009315DC3}"/>
                    </a:ext>
                  </a:extLst>
                </p:cNvPr>
                <p:cNvSpPr/>
                <p:nvPr/>
              </p:nvSpPr>
              <p:spPr>
                <a:xfrm>
                  <a:off x="16966284" y="1297156"/>
                  <a:ext cx="264109" cy="350703"/>
                </a:xfrm>
                <a:custGeom>
                  <a:avLst/>
                  <a:gdLst>
                    <a:gd name="connsiteX0" fmla="*/ 0 w 264109"/>
                    <a:gd name="connsiteY0" fmla="*/ 190505 h 350703"/>
                    <a:gd name="connsiteX1" fmla="*/ 8659 w 264109"/>
                    <a:gd name="connsiteY1" fmla="*/ 116901 h 350703"/>
                    <a:gd name="connsiteX2" fmla="*/ 21648 w 264109"/>
                    <a:gd name="connsiteY2" fmla="*/ 82264 h 350703"/>
                    <a:gd name="connsiteX3" fmla="*/ 30308 w 264109"/>
                    <a:gd name="connsiteY3" fmla="*/ 64945 h 350703"/>
                    <a:gd name="connsiteX4" fmla="*/ 38967 w 264109"/>
                    <a:gd name="connsiteY4" fmla="*/ 47626 h 350703"/>
                    <a:gd name="connsiteX5" fmla="*/ 51956 w 264109"/>
                    <a:gd name="connsiteY5" fmla="*/ 34637 h 350703"/>
                    <a:gd name="connsiteX6" fmla="*/ 64945 w 264109"/>
                    <a:gd name="connsiteY6" fmla="*/ 21648 h 350703"/>
                    <a:gd name="connsiteX7" fmla="*/ 82264 w 264109"/>
                    <a:gd name="connsiteY7" fmla="*/ 12989 h 350703"/>
                    <a:gd name="connsiteX8" fmla="*/ 99583 w 264109"/>
                    <a:gd name="connsiteY8" fmla="*/ 4330 h 350703"/>
                    <a:gd name="connsiteX9" fmla="*/ 138549 w 264109"/>
                    <a:gd name="connsiteY9" fmla="*/ 0 h 350703"/>
                    <a:gd name="connsiteX10" fmla="*/ 147209 w 264109"/>
                    <a:gd name="connsiteY10" fmla="*/ 0 h 350703"/>
                    <a:gd name="connsiteX11" fmla="*/ 155868 w 264109"/>
                    <a:gd name="connsiteY11" fmla="*/ 4330 h 350703"/>
                    <a:gd name="connsiteX12" fmla="*/ 173187 w 264109"/>
                    <a:gd name="connsiteY12" fmla="*/ 12989 h 350703"/>
                    <a:gd name="connsiteX13" fmla="*/ 190506 w 264109"/>
                    <a:gd name="connsiteY13" fmla="*/ 21648 h 350703"/>
                    <a:gd name="connsiteX14" fmla="*/ 203494 w 264109"/>
                    <a:gd name="connsiteY14" fmla="*/ 34637 h 350703"/>
                    <a:gd name="connsiteX15" fmla="*/ 216483 w 264109"/>
                    <a:gd name="connsiteY15" fmla="*/ 47626 h 350703"/>
                    <a:gd name="connsiteX16" fmla="*/ 229473 w 264109"/>
                    <a:gd name="connsiteY16" fmla="*/ 64945 h 350703"/>
                    <a:gd name="connsiteX17" fmla="*/ 238132 w 264109"/>
                    <a:gd name="connsiteY17" fmla="*/ 82264 h 350703"/>
                    <a:gd name="connsiteX18" fmla="*/ 246791 w 264109"/>
                    <a:gd name="connsiteY18" fmla="*/ 99582 h 350703"/>
                    <a:gd name="connsiteX19" fmla="*/ 255451 w 264109"/>
                    <a:gd name="connsiteY19" fmla="*/ 116901 h 350703"/>
                    <a:gd name="connsiteX20" fmla="*/ 259780 w 264109"/>
                    <a:gd name="connsiteY20" fmla="*/ 134220 h 350703"/>
                    <a:gd name="connsiteX21" fmla="*/ 264110 w 264109"/>
                    <a:gd name="connsiteY21" fmla="*/ 173187 h 350703"/>
                    <a:gd name="connsiteX22" fmla="*/ 264110 w 264109"/>
                    <a:gd name="connsiteY22" fmla="*/ 181846 h 350703"/>
                    <a:gd name="connsiteX23" fmla="*/ 264110 w 264109"/>
                    <a:gd name="connsiteY23" fmla="*/ 190505 h 350703"/>
                    <a:gd name="connsiteX24" fmla="*/ 264110 w 264109"/>
                    <a:gd name="connsiteY24" fmla="*/ 207824 h 350703"/>
                    <a:gd name="connsiteX25" fmla="*/ 259780 w 264109"/>
                    <a:gd name="connsiteY25" fmla="*/ 225143 h 350703"/>
                    <a:gd name="connsiteX26" fmla="*/ 255451 w 264109"/>
                    <a:gd name="connsiteY26" fmla="*/ 242461 h 350703"/>
                    <a:gd name="connsiteX27" fmla="*/ 233802 w 264109"/>
                    <a:gd name="connsiteY27" fmla="*/ 277099 h 350703"/>
                    <a:gd name="connsiteX28" fmla="*/ 233802 w 264109"/>
                    <a:gd name="connsiteY28" fmla="*/ 277099 h 350703"/>
                    <a:gd name="connsiteX29" fmla="*/ 233802 w 264109"/>
                    <a:gd name="connsiteY29" fmla="*/ 277099 h 350703"/>
                    <a:gd name="connsiteX30" fmla="*/ 203494 w 264109"/>
                    <a:gd name="connsiteY30" fmla="*/ 290088 h 350703"/>
                    <a:gd name="connsiteX31" fmla="*/ 190506 w 264109"/>
                    <a:gd name="connsiteY31" fmla="*/ 298747 h 350703"/>
                    <a:gd name="connsiteX32" fmla="*/ 177517 w 264109"/>
                    <a:gd name="connsiteY32" fmla="*/ 307407 h 350703"/>
                    <a:gd name="connsiteX33" fmla="*/ 164528 w 264109"/>
                    <a:gd name="connsiteY33" fmla="*/ 316066 h 350703"/>
                    <a:gd name="connsiteX34" fmla="*/ 151538 w 264109"/>
                    <a:gd name="connsiteY34" fmla="*/ 324725 h 350703"/>
                    <a:gd name="connsiteX35" fmla="*/ 138549 w 264109"/>
                    <a:gd name="connsiteY35" fmla="*/ 333385 h 350703"/>
                    <a:gd name="connsiteX36" fmla="*/ 125560 w 264109"/>
                    <a:gd name="connsiteY36" fmla="*/ 350703 h 350703"/>
                    <a:gd name="connsiteX37" fmla="*/ 125560 w 264109"/>
                    <a:gd name="connsiteY37" fmla="*/ 350703 h 350703"/>
                    <a:gd name="connsiteX38" fmla="*/ 125560 w 264109"/>
                    <a:gd name="connsiteY38" fmla="*/ 350703 h 350703"/>
                    <a:gd name="connsiteX39" fmla="*/ 112571 w 264109"/>
                    <a:gd name="connsiteY39" fmla="*/ 350703 h 350703"/>
                    <a:gd name="connsiteX40" fmla="*/ 99583 w 264109"/>
                    <a:gd name="connsiteY40" fmla="*/ 346374 h 350703"/>
                    <a:gd name="connsiteX41" fmla="*/ 86593 w 264109"/>
                    <a:gd name="connsiteY41" fmla="*/ 342044 h 350703"/>
                    <a:gd name="connsiteX42" fmla="*/ 73604 w 264109"/>
                    <a:gd name="connsiteY42" fmla="*/ 337714 h 350703"/>
                    <a:gd name="connsiteX43" fmla="*/ 60615 w 264109"/>
                    <a:gd name="connsiteY43" fmla="*/ 329055 h 350703"/>
                    <a:gd name="connsiteX44" fmla="*/ 51956 w 264109"/>
                    <a:gd name="connsiteY44" fmla="*/ 320396 h 350703"/>
                    <a:gd name="connsiteX45" fmla="*/ 43297 w 264109"/>
                    <a:gd name="connsiteY45" fmla="*/ 311736 h 350703"/>
                    <a:gd name="connsiteX46" fmla="*/ 34637 w 264109"/>
                    <a:gd name="connsiteY46" fmla="*/ 298747 h 350703"/>
                    <a:gd name="connsiteX47" fmla="*/ 25978 w 264109"/>
                    <a:gd name="connsiteY47" fmla="*/ 285758 h 350703"/>
                    <a:gd name="connsiteX48" fmla="*/ 21648 w 264109"/>
                    <a:gd name="connsiteY48" fmla="*/ 272769 h 350703"/>
                    <a:gd name="connsiteX49" fmla="*/ 17319 w 264109"/>
                    <a:gd name="connsiteY49" fmla="*/ 259780 h 350703"/>
                    <a:gd name="connsiteX50" fmla="*/ 12989 w 264109"/>
                    <a:gd name="connsiteY50" fmla="*/ 246791 h 350703"/>
                    <a:gd name="connsiteX51" fmla="*/ 8659 w 264109"/>
                    <a:gd name="connsiteY51" fmla="*/ 233802 h 350703"/>
                    <a:gd name="connsiteX52" fmla="*/ 8659 w 264109"/>
                    <a:gd name="connsiteY52" fmla="*/ 220813 h 350703"/>
                    <a:gd name="connsiteX53" fmla="*/ 0 w 264109"/>
                    <a:gd name="connsiteY53" fmla="*/ 190505 h 350703"/>
                    <a:gd name="connsiteX54" fmla="*/ 0 w 264109"/>
                    <a:gd name="connsiteY54" fmla="*/ 190505 h 350703"/>
                    <a:gd name="connsiteX55" fmla="*/ 0 w 264109"/>
                    <a:gd name="connsiteY55" fmla="*/ 216484 h 350703"/>
                    <a:gd name="connsiteX56" fmla="*/ 0 w 264109"/>
                    <a:gd name="connsiteY56" fmla="*/ 229472 h 350703"/>
                    <a:gd name="connsiteX57" fmla="*/ 4330 w 264109"/>
                    <a:gd name="connsiteY57" fmla="*/ 242461 h 350703"/>
                    <a:gd name="connsiteX58" fmla="*/ 8659 w 264109"/>
                    <a:gd name="connsiteY58" fmla="*/ 255451 h 350703"/>
                    <a:gd name="connsiteX59" fmla="*/ 12989 w 264109"/>
                    <a:gd name="connsiteY59" fmla="*/ 268440 h 350703"/>
                    <a:gd name="connsiteX60" fmla="*/ 17319 w 264109"/>
                    <a:gd name="connsiteY60" fmla="*/ 281429 h 350703"/>
                    <a:gd name="connsiteX61" fmla="*/ 25978 w 264109"/>
                    <a:gd name="connsiteY61" fmla="*/ 294418 h 350703"/>
                    <a:gd name="connsiteX62" fmla="*/ 34637 w 264109"/>
                    <a:gd name="connsiteY62" fmla="*/ 307407 h 350703"/>
                    <a:gd name="connsiteX63" fmla="*/ 43297 w 264109"/>
                    <a:gd name="connsiteY63" fmla="*/ 316066 h 350703"/>
                    <a:gd name="connsiteX64" fmla="*/ 51956 w 264109"/>
                    <a:gd name="connsiteY64" fmla="*/ 324725 h 350703"/>
                    <a:gd name="connsiteX65" fmla="*/ 64945 w 264109"/>
                    <a:gd name="connsiteY65" fmla="*/ 333385 h 350703"/>
                    <a:gd name="connsiteX66" fmla="*/ 77934 w 264109"/>
                    <a:gd name="connsiteY66" fmla="*/ 337714 h 350703"/>
                    <a:gd name="connsiteX67" fmla="*/ 90923 w 264109"/>
                    <a:gd name="connsiteY67" fmla="*/ 342044 h 350703"/>
                    <a:gd name="connsiteX68" fmla="*/ 103912 w 264109"/>
                    <a:gd name="connsiteY68" fmla="*/ 342044 h 350703"/>
                    <a:gd name="connsiteX69" fmla="*/ 116901 w 264109"/>
                    <a:gd name="connsiteY69" fmla="*/ 342044 h 350703"/>
                    <a:gd name="connsiteX70" fmla="*/ 116901 w 264109"/>
                    <a:gd name="connsiteY70" fmla="*/ 342044 h 350703"/>
                    <a:gd name="connsiteX71" fmla="*/ 129890 w 264109"/>
                    <a:gd name="connsiteY71" fmla="*/ 333385 h 350703"/>
                    <a:gd name="connsiteX72" fmla="*/ 142879 w 264109"/>
                    <a:gd name="connsiteY72" fmla="*/ 324725 h 350703"/>
                    <a:gd name="connsiteX73" fmla="*/ 155868 w 264109"/>
                    <a:gd name="connsiteY73" fmla="*/ 316066 h 350703"/>
                    <a:gd name="connsiteX74" fmla="*/ 168857 w 264109"/>
                    <a:gd name="connsiteY74" fmla="*/ 307407 h 350703"/>
                    <a:gd name="connsiteX75" fmla="*/ 181846 w 264109"/>
                    <a:gd name="connsiteY75" fmla="*/ 298747 h 350703"/>
                    <a:gd name="connsiteX76" fmla="*/ 194835 w 264109"/>
                    <a:gd name="connsiteY76" fmla="*/ 290088 h 350703"/>
                    <a:gd name="connsiteX77" fmla="*/ 225143 w 264109"/>
                    <a:gd name="connsiteY77" fmla="*/ 277099 h 350703"/>
                    <a:gd name="connsiteX78" fmla="*/ 225143 w 264109"/>
                    <a:gd name="connsiteY78" fmla="*/ 277099 h 350703"/>
                    <a:gd name="connsiteX79" fmla="*/ 242462 w 264109"/>
                    <a:gd name="connsiteY79" fmla="*/ 246791 h 350703"/>
                    <a:gd name="connsiteX80" fmla="*/ 246791 w 264109"/>
                    <a:gd name="connsiteY80" fmla="*/ 229472 h 350703"/>
                    <a:gd name="connsiteX81" fmla="*/ 246791 w 264109"/>
                    <a:gd name="connsiteY81" fmla="*/ 212154 h 350703"/>
                    <a:gd name="connsiteX82" fmla="*/ 246791 w 264109"/>
                    <a:gd name="connsiteY82" fmla="*/ 194835 h 350703"/>
                    <a:gd name="connsiteX83" fmla="*/ 246791 w 264109"/>
                    <a:gd name="connsiteY83" fmla="*/ 186176 h 350703"/>
                    <a:gd name="connsiteX84" fmla="*/ 246791 w 264109"/>
                    <a:gd name="connsiteY84" fmla="*/ 177516 h 350703"/>
                    <a:gd name="connsiteX85" fmla="*/ 242462 w 264109"/>
                    <a:gd name="connsiteY85" fmla="*/ 142879 h 350703"/>
                    <a:gd name="connsiteX86" fmla="*/ 238132 w 264109"/>
                    <a:gd name="connsiteY86" fmla="*/ 125560 h 350703"/>
                    <a:gd name="connsiteX87" fmla="*/ 233802 w 264109"/>
                    <a:gd name="connsiteY87" fmla="*/ 108242 h 350703"/>
                    <a:gd name="connsiteX88" fmla="*/ 225143 w 264109"/>
                    <a:gd name="connsiteY88" fmla="*/ 90923 h 350703"/>
                    <a:gd name="connsiteX89" fmla="*/ 216483 w 264109"/>
                    <a:gd name="connsiteY89" fmla="*/ 73604 h 350703"/>
                    <a:gd name="connsiteX90" fmla="*/ 207824 w 264109"/>
                    <a:gd name="connsiteY90" fmla="*/ 60615 h 350703"/>
                    <a:gd name="connsiteX91" fmla="*/ 194835 w 264109"/>
                    <a:gd name="connsiteY91" fmla="*/ 47626 h 350703"/>
                    <a:gd name="connsiteX92" fmla="*/ 181846 w 264109"/>
                    <a:gd name="connsiteY92" fmla="*/ 34637 h 350703"/>
                    <a:gd name="connsiteX93" fmla="*/ 168857 w 264109"/>
                    <a:gd name="connsiteY93" fmla="*/ 25978 h 350703"/>
                    <a:gd name="connsiteX94" fmla="*/ 151538 w 264109"/>
                    <a:gd name="connsiteY94" fmla="*/ 17319 h 350703"/>
                    <a:gd name="connsiteX95" fmla="*/ 142879 w 264109"/>
                    <a:gd name="connsiteY95" fmla="*/ 12989 h 350703"/>
                    <a:gd name="connsiteX96" fmla="*/ 134220 w 264109"/>
                    <a:gd name="connsiteY96" fmla="*/ 12989 h 350703"/>
                    <a:gd name="connsiteX97" fmla="*/ 99583 w 264109"/>
                    <a:gd name="connsiteY97" fmla="*/ 12989 h 350703"/>
                    <a:gd name="connsiteX98" fmla="*/ 82264 w 264109"/>
                    <a:gd name="connsiteY98" fmla="*/ 17319 h 350703"/>
                    <a:gd name="connsiteX99" fmla="*/ 64945 w 264109"/>
                    <a:gd name="connsiteY99" fmla="*/ 25978 h 350703"/>
                    <a:gd name="connsiteX100" fmla="*/ 51956 w 264109"/>
                    <a:gd name="connsiteY100" fmla="*/ 38967 h 350703"/>
                    <a:gd name="connsiteX101" fmla="*/ 38967 w 264109"/>
                    <a:gd name="connsiteY101" fmla="*/ 51956 h 350703"/>
                    <a:gd name="connsiteX102" fmla="*/ 30308 w 264109"/>
                    <a:gd name="connsiteY102" fmla="*/ 69275 h 350703"/>
                    <a:gd name="connsiteX103" fmla="*/ 21648 w 264109"/>
                    <a:gd name="connsiteY103" fmla="*/ 86593 h 350703"/>
                    <a:gd name="connsiteX104" fmla="*/ 8659 w 264109"/>
                    <a:gd name="connsiteY104" fmla="*/ 121231 h 350703"/>
                    <a:gd name="connsiteX105" fmla="*/ 0 w 264109"/>
                    <a:gd name="connsiteY105" fmla="*/ 190505 h 35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64109" h="350703">
                      <a:moveTo>
                        <a:pt x="0" y="190505"/>
                      </a:moveTo>
                      <a:cubicBezTo>
                        <a:pt x="0" y="164527"/>
                        <a:pt x="4330" y="138549"/>
                        <a:pt x="8659" y="116901"/>
                      </a:cubicBezTo>
                      <a:cubicBezTo>
                        <a:pt x="12989" y="103912"/>
                        <a:pt x="17319" y="90923"/>
                        <a:pt x="21648" y="82264"/>
                      </a:cubicBezTo>
                      <a:cubicBezTo>
                        <a:pt x="25978" y="77934"/>
                        <a:pt x="25978" y="69275"/>
                        <a:pt x="30308" y="64945"/>
                      </a:cubicBezTo>
                      <a:cubicBezTo>
                        <a:pt x="34637" y="60615"/>
                        <a:pt x="38967" y="56286"/>
                        <a:pt x="38967" y="47626"/>
                      </a:cubicBezTo>
                      <a:cubicBezTo>
                        <a:pt x="43297" y="43297"/>
                        <a:pt x="47626" y="38967"/>
                        <a:pt x="51956" y="34637"/>
                      </a:cubicBezTo>
                      <a:cubicBezTo>
                        <a:pt x="56286" y="30308"/>
                        <a:pt x="60615" y="25978"/>
                        <a:pt x="64945" y="21648"/>
                      </a:cubicBezTo>
                      <a:cubicBezTo>
                        <a:pt x="69275" y="17319"/>
                        <a:pt x="73604" y="17319"/>
                        <a:pt x="82264" y="12989"/>
                      </a:cubicBezTo>
                      <a:cubicBezTo>
                        <a:pt x="86593" y="8659"/>
                        <a:pt x="95253" y="8659"/>
                        <a:pt x="99583" y="4330"/>
                      </a:cubicBezTo>
                      <a:cubicBezTo>
                        <a:pt x="112571" y="0"/>
                        <a:pt x="125560" y="0"/>
                        <a:pt x="138549" y="0"/>
                      </a:cubicBezTo>
                      <a:lnTo>
                        <a:pt x="147209" y="0"/>
                      </a:lnTo>
                      <a:lnTo>
                        <a:pt x="155868" y="4330"/>
                      </a:lnTo>
                      <a:cubicBezTo>
                        <a:pt x="160198" y="4330"/>
                        <a:pt x="168857" y="8659"/>
                        <a:pt x="173187" y="12989"/>
                      </a:cubicBezTo>
                      <a:cubicBezTo>
                        <a:pt x="177517" y="17319"/>
                        <a:pt x="181846" y="21648"/>
                        <a:pt x="190506" y="21648"/>
                      </a:cubicBezTo>
                      <a:cubicBezTo>
                        <a:pt x="194835" y="25978"/>
                        <a:pt x="199165" y="30308"/>
                        <a:pt x="203494" y="34637"/>
                      </a:cubicBezTo>
                      <a:cubicBezTo>
                        <a:pt x="207824" y="38967"/>
                        <a:pt x="212154" y="43297"/>
                        <a:pt x="216483" y="47626"/>
                      </a:cubicBezTo>
                      <a:lnTo>
                        <a:pt x="229473" y="64945"/>
                      </a:lnTo>
                      <a:lnTo>
                        <a:pt x="238132" y="82264"/>
                      </a:lnTo>
                      <a:lnTo>
                        <a:pt x="246791" y="99582"/>
                      </a:lnTo>
                      <a:cubicBezTo>
                        <a:pt x="251121" y="103912"/>
                        <a:pt x="251121" y="112571"/>
                        <a:pt x="255451" y="116901"/>
                      </a:cubicBezTo>
                      <a:cubicBezTo>
                        <a:pt x="255451" y="121231"/>
                        <a:pt x="259780" y="129890"/>
                        <a:pt x="259780" y="134220"/>
                      </a:cubicBezTo>
                      <a:cubicBezTo>
                        <a:pt x="264110" y="147209"/>
                        <a:pt x="264110" y="160198"/>
                        <a:pt x="264110" y="173187"/>
                      </a:cubicBezTo>
                      <a:lnTo>
                        <a:pt x="264110" y="181846"/>
                      </a:lnTo>
                      <a:lnTo>
                        <a:pt x="264110" y="190505"/>
                      </a:lnTo>
                      <a:cubicBezTo>
                        <a:pt x="264110" y="194835"/>
                        <a:pt x="264110" y="203494"/>
                        <a:pt x="264110" y="207824"/>
                      </a:cubicBezTo>
                      <a:lnTo>
                        <a:pt x="259780" y="225143"/>
                      </a:lnTo>
                      <a:cubicBezTo>
                        <a:pt x="259780" y="229472"/>
                        <a:pt x="255451" y="238132"/>
                        <a:pt x="255451" y="242461"/>
                      </a:cubicBezTo>
                      <a:cubicBezTo>
                        <a:pt x="251121" y="255451"/>
                        <a:pt x="246791" y="268440"/>
                        <a:pt x="233802" y="277099"/>
                      </a:cubicBezTo>
                      <a:lnTo>
                        <a:pt x="233802" y="277099"/>
                      </a:lnTo>
                      <a:lnTo>
                        <a:pt x="233802" y="277099"/>
                      </a:lnTo>
                      <a:cubicBezTo>
                        <a:pt x="225143" y="281429"/>
                        <a:pt x="212154" y="285758"/>
                        <a:pt x="203494" y="290088"/>
                      </a:cubicBezTo>
                      <a:cubicBezTo>
                        <a:pt x="199165" y="294418"/>
                        <a:pt x="194835" y="294418"/>
                        <a:pt x="190506" y="298747"/>
                      </a:cubicBezTo>
                      <a:cubicBezTo>
                        <a:pt x="186176" y="303077"/>
                        <a:pt x="181846" y="303077"/>
                        <a:pt x="177517" y="307407"/>
                      </a:cubicBezTo>
                      <a:lnTo>
                        <a:pt x="164528" y="316066"/>
                      </a:lnTo>
                      <a:cubicBezTo>
                        <a:pt x="160198" y="320396"/>
                        <a:pt x="155868" y="320396"/>
                        <a:pt x="151538" y="324725"/>
                      </a:cubicBezTo>
                      <a:cubicBezTo>
                        <a:pt x="147209" y="329055"/>
                        <a:pt x="142879" y="329055"/>
                        <a:pt x="138549" y="333385"/>
                      </a:cubicBezTo>
                      <a:lnTo>
                        <a:pt x="125560" y="350703"/>
                      </a:lnTo>
                      <a:lnTo>
                        <a:pt x="125560" y="350703"/>
                      </a:lnTo>
                      <a:lnTo>
                        <a:pt x="125560" y="350703"/>
                      </a:lnTo>
                      <a:cubicBezTo>
                        <a:pt x="121231" y="350703"/>
                        <a:pt x="116901" y="350703"/>
                        <a:pt x="112571" y="350703"/>
                      </a:cubicBezTo>
                      <a:cubicBezTo>
                        <a:pt x="108242" y="350703"/>
                        <a:pt x="103912" y="350703"/>
                        <a:pt x="99583" y="346374"/>
                      </a:cubicBezTo>
                      <a:cubicBezTo>
                        <a:pt x="95253" y="346374"/>
                        <a:pt x="90923" y="342044"/>
                        <a:pt x="86593" y="342044"/>
                      </a:cubicBezTo>
                      <a:cubicBezTo>
                        <a:pt x="82264" y="342044"/>
                        <a:pt x="77934" y="337714"/>
                        <a:pt x="73604" y="337714"/>
                      </a:cubicBezTo>
                      <a:cubicBezTo>
                        <a:pt x="69275" y="333385"/>
                        <a:pt x="64945" y="333385"/>
                        <a:pt x="60615" y="329055"/>
                      </a:cubicBezTo>
                      <a:cubicBezTo>
                        <a:pt x="56286" y="324725"/>
                        <a:pt x="51956" y="324725"/>
                        <a:pt x="51956" y="320396"/>
                      </a:cubicBezTo>
                      <a:cubicBezTo>
                        <a:pt x="47626" y="316066"/>
                        <a:pt x="47626" y="311736"/>
                        <a:pt x="43297" y="311736"/>
                      </a:cubicBezTo>
                      <a:cubicBezTo>
                        <a:pt x="38967" y="307407"/>
                        <a:pt x="38967" y="303077"/>
                        <a:pt x="34637" y="298747"/>
                      </a:cubicBezTo>
                      <a:cubicBezTo>
                        <a:pt x="30308" y="294418"/>
                        <a:pt x="30308" y="290088"/>
                        <a:pt x="25978" y="285758"/>
                      </a:cubicBezTo>
                      <a:cubicBezTo>
                        <a:pt x="21648" y="281429"/>
                        <a:pt x="21648" y="277099"/>
                        <a:pt x="21648" y="272769"/>
                      </a:cubicBezTo>
                      <a:cubicBezTo>
                        <a:pt x="21648" y="268440"/>
                        <a:pt x="17319" y="264110"/>
                        <a:pt x="17319" y="259780"/>
                      </a:cubicBezTo>
                      <a:cubicBezTo>
                        <a:pt x="17319" y="255451"/>
                        <a:pt x="12989" y="251121"/>
                        <a:pt x="12989" y="246791"/>
                      </a:cubicBezTo>
                      <a:lnTo>
                        <a:pt x="8659" y="233802"/>
                      </a:lnTo>
                      <a:lnTo>
                        <a:pt x="8659" y="220813"/>
                      </a:lnTo>
                      <a:cubicBezTo>
                        <a:pt x="0" y="207824"/>
                        <a:pt x="0" y="199165"/>
                        <a:pt x="0" y="190505"/>
                      </a:cubicBezTo>
                      <a:close/>
                      <a:moveTo>
                        <a:pt x="0" y="190505"/>
                      </a:moveTo>
                      <a:cubicBezTo>
                        <a:pt x="0" y="199165"/>
                        <a:pt x="0" y="207824"/>
                        <a:pt x="0" y="216484"/>
                      </a:cubicBezTo>
                      <a:lnTo>
                        <a:pt x="0" y="229472"/>
                      </a:lnTo>
                      <a:lnTo>
                        <a:pt x="4330" y="242461"/>
                      </a:lnTo>
                      <a:cubicBezTo>
                        <a:pt x="4330" y="246791"/>
                        <a:pt x="8659" y="251121"/>
                        <a:pt x="8659" y="255451"/>
                      </a:cubicBezTo>
                      <a:cubicBezTo>
                        <a:pt x="8659" y="259780"/>
                        <a:pt x="12989" y="264110"/>
                        <a:pt x="12989" y="268440"/>
                      </a:cubicBezTo>
                      <a:cubicBezTo>
                        <a:pt x="12989" y="272769"/>
                        <a:pt x="17319" y="277099"/>
                        <a:pt x="17319" y="281429"/>
                      </a:cubicBezTo>
                      <a:cubicBezTo>
                        <a:pt x="21648" y="285758"/>
                        <a:pt x="21648" y="290088"/>
                        <a:pt x="25978" y="294418"/>
                      </a:cubicBezTo>
                      <a:cubicBezTo>
                        <a:pt x="30308" y="298747"/>
                        <a:pt x="30308" y="303077"/>
                        <a:pt x="34637" y="307407"/>
                      </a:cubicBezTo>
                      <a:cubicBezTo>
                        <a:pt x="38967" y="311736"/>
                        <a:pt x="38967" y="316066"/>
                        <a:pt x="43297" y="316066"/>
                      </a:cubicBezTo>
                      <a:cubicBezTo>
                        <a:pt x="47626" y="320396"/>
                        <a:pt x="51956" y="320396"/>
                        <a:pt x="51956" y="324725"/>
                      </a:cubicBezTo>
                      <a:cubicBezTo>
                        <a:pt x="56286" y="329055"/>
                        <a:pt x="60615" y="329055"/>
                        <a:pt x="64945" y="333385"/>
                      </a:cubicBezTo>
                      <a:cubicBezTo>
                        <a:pt x="69275" y="337714"/>
                        <a:pt x="73604" y="337714"/>
                        <a:pt x="77934" y="337714"/>
                      </a:cubicBezTo>
                      <a:cubicBezTo>
                        <a:pt x="82264" y="337714"/>
                        <a:pt x="86593" y="342044"/>
                        <a:pt x="90923" y="342044"/>
                      </a:cubicBezTo>
                      <a:cubicBezTo>
                        <a:pt x="95253" y="342044"/>
                        <a:pt x="99583" y="342044"/>
                        <a:pt x="103912" y="342044"/>
                      </a:cubicBezTo>
                      <a:cubicBezTo>
                        <a:pt x="108242" y="342044"/>
                        <a:pt x="112571" y="342044"/>
                        <a:pt x="116901" y="342044"/>
                      </a:cubicBezTo>
                      <a:lnTo>
                        <a:pt x="116901" y="342044"/>
                      </a:lnTo>
                      <a:lnTo>
                        <a:pt x="129890" y="333385"/>
                      </a:lnTo>
                      <a:cubicBezTo>
                        <a:pt x="134220" y="329055"/>
                        <a:pt x="138549" y="324725"/>
                        <a:pt x="142879" y="324725"/>
                      </a:cubicBezTo>
                      <a:cubicBezTo>
                        <a:pt x="147209" y="320396"/>
                        <a:pt x="151538" y="320396"/>
                        <a:pt x="155868" y="316066"/>
                      </a:cubicBezTo>
                      <a:lnTo>
                        <a:pt x="168857" y="307407"/>
                      </a:lnTo>
                      <a:cubicBezTo>
                        <a:pt x="173187" y="303077"/>
                        <a:pt x="177517" y="303077"/>
                        <a:pt x="181846" y="298747"/>
                      </a:cubicBezTo>
                      <a:cubicBezTo>
                        <a:pt x="186176" y="294418"/>
                        <a:pt x="190506" y="294418"/>
                        <a:pt x="194835" y="290088"/>
                      </a:cubicBezTo>
                      <a:cubicBezTo>
                        <a:pt x="203494" y="285758"/>
                        <a:pt x="216483" y="281429"/>
                        <a:pt x="225143" y="277099"/>
                      </a:cubicBezTo>
                      <a:lnTo>
                        <a:pt x="225143" y="277099"/>
                      </a:lnTo>
                      <a:cubicBezTo>
                        <a:pt x="233802" y="268440"/>
                        <a:pt x="238132" y="259780"/>
                        <a:pt x="242462" y="246791"/>
                      </a:cubicBezTo>
                      <a:cubicBezTo>
                        <a:pt x="242462" y="242461"/>
                        <a:pt x="246791" y="233802"/>
                        <a:pt x="246791" y="229472"/>
                      </a:cubicBezTo>
                      <a:lnTo>
                        <a:pt x="246791" y="212154"/>
                      </a:lnTo>
                      <a:cubicBezTo>
                        <a:pt x="246791" y="207824"/>
                        <a:pt x="246791" y="199165"/>
                        <a:pt x="246791" y="194835"/>
                      </a:cubicBezTo>
                      <a:lnTo>
                        <a:pt x="246791" y="186176"/>
                      </a:lnTo>
                      <a:lnTo>
                        <a:pt x="246791" y="177516"/>
                      </a:lnTo>
                      <a:cubicBezTo>
                        <a:pt x="246791" y="164527"/>
                        <a:pt x="242462" y="151538"/>
                        <a:pt x="242462" y="142879"/>
                      </a:cubicBezTo>
                      <a:cubicBezTo>
                        <a:pt x="242462" y="138549"/>
                        <a:pt x="238132" y="129890"/>
                        <a:pt x="238132" y="125560"/>
                      </a:cubicBezTo>
                      <a:cubicBezTo>
                        <a:pt x="238132" y="121231"/>
                        <a:pt x="233802" y="112571"/>
                        <a:pt x="233802" y="108242"/>
                      </a:cubicBezTo>
                      <a:lnTo>
                        <a:pt x="225143" y="90923"/>
                      </a:lnTo>
                      <a:lnTo>
                        <a:pt x="216483" y="73604"/>
                      </a:lnTo>
                      <a:lnTo>
                        <a:pt x="207824" y="60615"/>
                      </a:lnTo>
                      <a:lnTo>
                        <a:pt x="194835" y="47626"/>
                      </a:lnTo>
                      <a:cubicBezTo>
                        <a:pt x="190506" y="43297"/>
                        <a:pt x="186176" y="38967"/>
                        <a:pt x="181846" y="34637"/>
                      </a:cubicBezTo>
                      <a:cubicBezTo>
                        <a:pt x="177517" y="30308"/>
                        <a:pt x="173187" y="25978"/>
                        <a:pt x="168857" y="25978"/>
                      </a:cubicBezTo>
                      <a:cubicBezTo>
                        <a:pt x="164528" y="21648"/>
                        <a:pt x="160198" y="21648"/>
                        <a:pt x="151538" y="17319"/>
                      </a:cubicBezTo>
                      <a:lnTo>
                        <a:pt x="142879" y="12989"/>
                      </a:lnTo>
                      <a:lnTo>
                        <a:pt x="134220" y="12989"/>
                      </a:lnTo>
                      <a:cubicBezTo>
                        <a:pt x="121231" y="8659"/>
                        <a:pt x="108242" y="12989"/>
                        <a:pt x="99583" y="12989"/>
                      </a:cubicBezTo>
                      <a:cubicBezTo>
                        <a:pt x="95253" y="12989"/>
                        <a:pt x="86593" y="17319"/>
                        <a:pt x="82264" y="17319"/>
                      </a:cubicBezTo>
                      <a:cubicBezTo>
                        <a:pt x="77934" y="21648"/>
                        <a:pt x="73604" y="21648"/>
                        <a:pt x="64945" y="25978"/>
                      </a:cubicBezTo>
                      <a:cubicBezTo>
                        <a:pt x="60615" y="30308"/>
                        <a:pt x="56286" y="34637"/>
                        <a:pt x="51956" y="38967"/>
                      </a:cubicBezTo>
                      <a:cubicBezTo>
                        <a:pt x="47626" y="43297"/>
                        <a:pt x="43297" y="47626"/>
                        <a:pt x="38967" y="51956"/>
                      </a:cubicBezTo>
                      <a:cubicBezTo>
                        <a:pt x="34637" y="56286"/>
                        <a:pt x="30308" y="60615"/>
                        <a:pt x="30308" y="69275"/>
                      </a:cubicBezTo>
                      <a:cubicBezTo>
                        <a:pt x="25978" y="73604"/>
                        <a:pt x="25978" y="77934"/>
                        <a:pt x="21648" y="86593"/>
                      </a:cubicBezTo>
                      <a:cubicBezTo>
                        <a:pt x="17319" y="99582"/>
                        <a:pt x="12989" y="108242"/>
                        <a:pt x="8659" y="121231"/>
                      </a:cubicBezTo>
                      <a:cubicBezTo>
                        <a:pt x="4330" y="142879"/>
                        <a:pt x="0" y="164527"/>
                        <a:pt x="0" y="190505"/>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7" name="Graphic 12">
                <a:extLst>
                  <a:ext uri="{FF2B5EF4-FFF2-40B4-BE49-F238E27FC236}">
                    <a16:creationId xmlns:a16="http://schemas.microsoft.com/office/drawing/2014/main" id="{5E7EBBEF-6856-4445-90B6-052DCE2126F8}"/>
                  </a:ext>
                </a:extLst>
              </p:cNvPr>
              <p:cNvGrpSpPr/>
              <p:nvPr/>
            </p:nvGrpSpPr>
            <p:grpSpPr>
              <a:xfrm>
                <a:off x="15931493" y="678013"/>
                <a:ext cx="1619296" cy="653780"/>
                <a:chOff x="15931493" y="678013"/>
                <a:chExt cx="1619296" cy="653780"/>
              </a:xfrm>
            </p:grpSpPr>
            <p:sp>
              <p:nvSpPr>
                <p:cNvPr id="108" name="Freeform: Shape 107">
                  <a:extLst>
                    <a:ext uri="{FF2B5EF4-FFF2-40B4-BE49-F238E27FC236}">
                      <a16:creationId xmlns:a16="http://schemas.microsoft.com/office/drawing/2014/main" id="{1C9A260F-11D4-4C31-AE39-3A671EFF9DC7}"/>
                    </a:ext>
                  </a:extLst>
                </p:cNvPr>
                <p:cNvSpPr/>
                <p:nvPr/>
              </p:nvSpPr>
              <p:spPr>
                <a:xfrm>
                  <a:off x="16186944" y="955112"/>
                  <a:ext cx="142879" cy="255450"/>
                </a:xfrm>
                <a:custGeom>
                  <a:avLst/>
                  <a:gdLst>
                    <a:gd name="connsiteX0" fmla="*/ 142879 w 142879"/>
                    <a:gd name="connsiteY0" fmla="*/ 0 h 255450"/>
                    <a:gd name="connsiteX1" fmla="*/ 116901 w 142879"/>
                    <a:gd name="connsiteY1" fmla="*/ 4330 h 255450"/>
                    <a:gd name="connsiteX2" fmla="*/ 90923 w 142879"/>
                    <a:gd name="connsiteY2" fmla="*/ 12989 h 255450"/>
                    <a:gd name="connsiteX3" fmla="*/ 77934 w 142879"/>
                    <a:gd name="connsiteY3" fmla="*/ 17319 h 255450"/>
                    <a:gd name="connsiteX4" fmla="*/ 64945 w 142879"/>
                    <a:gd name="connsiteY4" fmla="*/ 21648 h 255450"/>
                    <a:gd name="connsiteX5" fmla="*/ 56286 w 142879"/>
                    <a:gd name="connsiteY5" fmla="*/ 25978 h 255450"/>
                    <a:gd name="connsiteX6" fmla="*/ 47626 w 142879"/>
                    <a:gd name="connsiteY6" fmla="*/ 34637 h 255450"/>
                    <a:gd name="connsiteX7" fmla="*/ 38967 w 142879"/>
                    <a:gd name="connsiteY7" fmla="*/ 43297 h 255450"/>
                    <a:gd name="connsiteX8" fmla="*/ 30308 w 142879"/>
                    <a:gd name="connsiteY8" fmla="*/ 51956 h 255450"/>
                    <a:gd name="connsiteX9" fmla="*/ 21648 w 142879"/>
                    <a:gd name="connsiteY9" fmla="*/ 60615 h 255450"/>
                    <a:gd name="connsiteX10" fmla="*/ 17319 w 142879"/>
                    <a:gd name="connsiteY10" fmla="*/ 64945 h 255450"/>
                    <a:gd name="connsiteX11" fmla="*/ 21648 w 142879"/>
                    <a:gd name="connsiteY11" fmla="*/ 73604 h 255450"/>
                    <a:gd name="connsiteX12" fmla="*/ 17319 w 142879"/>
                    <a:gd name="connsiteY12" fmla="*/ 86593 h 255450"/>
                    <a:gd name="connsiteX13" fmla="*/ 12989 w 142879"/>
                    <a:gd name="connsiteY13" fmla="*/ 99582 h 255450"/>
                    <a:gd name="connsiteX14" fmla="*/ 12989 w 142879"/>
                    <a:gd name="connsiteY14" fmla="*/ 112571 h 255450"/>
                    <a:gd name="connsiteX15" fmla="*/ 12989 w 142879"/>
                    <a:gd name="connsiteY15" fmla="*/ 125560 h 255450"/>
                    <a:gd name="connsiteX16" fmla="*/ 12989 w 142879"/>
                    <a:gd name="connsiteY16" fmla="*/ 125560 h 255450"/>
                    <a:gd name="connsiteX17" fmla="*/ 25978 w 142879"/>
                    <a:gd name="connsiteY17" fmla="*/ 164527 h 255450"/>
                    <a:gd name="connsiteX18" fmla="*/ 43297 w 142879"/>
                    <a:gd name="connsiteY18" fmla="*/ 203494 h 255450"/>
                    <a:gd name="connsiteX19" fmla="*/ 47626 w 142879"/>
                    <a:gd name="connsiteY19" fmla="*/ 225143 h 255450"/>
                    <a:gd name="connsiteX20" fmla="*/ 38967 w 142879"/>
                    <a:gd name="connsiteY20" fmla="*/ 242462 h 255450"/>
                    <a:gd name="connsiteX21" fmla="*/ 30308 w 142879"/>
                    <a:gd name="connsiteY21" fmla="*/ 246791 h 255450"/>
                    <a:gd name="connsiteX22" fmla="*/ 21648 w 142879"/>
                    <a:gd name="connsiteY22" fmla="*/ 251121 h 255450"/>
                    <a:gd name="connsiteX23" fmla="*/ 0 w 142879"/>
                    <a:gd name="connsiteY23" fmla="*/ 255451 h 255450"/>
                    <a:gd name="connsiteX24" fmla="*/ 17319 w 142879"/>
                    <a:gd name="connsiteY24" fmla="*/ 246791 h 255450"/>
                    <a:gd name="connsiteX25" fmla="*/ 25978 w 142879"/>
                    <a:gd name="connsiteY25" fmla="*/ 242462 h 255450"/>
                    <a:gd name="connsiteX26" fmla="*/ 34637 w 142879"/>
                    <a:gd name="connsiteY26" fmla="*/ 238132 h 255450"/>
                    <a:gd name="connsiteX27" fmla="*/ 43297 w 142879"/>
                    <a:gd name="connsiteY27" fmla="*/ 220813 h 255450"/>
                    <a:gd name="connsiteX28" fmla="*/ 38967 w 142879"/>
                    <a:gd name="connsiteY28" fmla="*/ 203494 h 255450"/>
                    <a:gd name="connsiteX29" fmla="*/ 21648 w 142879"/>
                    <a:gd name="connsiteY29" fmla="*/ 168857 h 255450"/>
                    <a:gd name="connsiteX30" fmla="*/ 8659 w 142879"/>
                    <a:gd name="connsiteY30" fmla="*/ 129890 h 255450"/>
                    <a:gd name="connsiteX31" fmla="*/ 8659 w 142879"/>
                    <a:gd name="connsiteY31" fmla="*/ 129890 h 255450"/>
                    <a:gd name="connsiteX32" fmla="*/ 8659 w 142879"/>
                    <a:gd name="connsiteY32" fmla="*/ 129890 h 255450"/>
                    <a:gd name="connsiteX33" fmla="*/ 8659 w 142879"/>
                    <a:gd name="connsiteY33" fmla="*/ 116901 h 255450"/>
                    <a:gd name="connsiteX34" fmla="*/ 8659 w 142879"/>
                    <a:gd name="connsiteY34" fmla="*/ 103912 h 255450"/>
                    <a:gd name="connsiteX35" fmla="*/ 12989 w 142879"/>
                    <a:gd name="connsiteY35" fmla="*/ 90923 h 255450"/>
                    <a:gd name="connsiteX36" fmla="*/ 17319 w 142879"/>
                    <a:gd name="connsiteY36" fmla="*/ 77934 h 255450"/>
                    <a:gd name="connsiteX37" fmla="*/ 21648 w 142879"/>
                    <a:gd name="connsiteY37" fmla="*/ 64945 h 255450"/>
                    <a:gd name="connsiteX38" fmla="*/ 30308 w 142879"/>
                    <a:gd name="connsiteY38" fmla="*/ 56286 h 255450"/>
                    <a:gd name="connsiteX39" fmla="*/ 38967 w 142879"/>
                    <a:gd name="connsiteY39" fmla="*/ 47626 h 255450"/>
                    <a:gd name="connsiteX40" fmla="*/ 47626 w 142879"/>
                    <a:gd name="connsiteY40" fmla="*/ 38967 h 255450"/>
                    <a:gd name="connsiteX41" fmla="*/ 56286 w 142879"/>
                    <a:gd name="connsiteY41" fmla="*/ 30308 h 255450"/>
                    <a:gd name="connsiteX42" fmla="*/ 69275 w 142879"/>
                    <a:gd name="connsiteY42" fmla="*/ 25978 h 255450"/>
                    <a:gd name="connsiteX43" fmla="*/ 82264 w 142879"/>
                    <a:gd name="connsiteY43" fmla="*/ 21648 h 255450"/>
                    <a:gd name="connsiteX44" fmla="*/ 95253 w 142879"/>
                    <a:gd name="connsiteY44" fmla="*/ 17319 h 255450"/>
                    <a:gd name="connsiteX45" fmla="*/ 121231 w 142879"/>
                    <a:gd name="connsiteY45" fmla="*/ 12989 h 255450"/>
                    <a:gd name="connsiteX46" fmla="*/ 142879 w 142879"/>
                    <a:gd name="connsiteY46" fmla="*/ 0 h 25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2879" h="255450">
                      <a:moveTo>
                        <a:pt x="142879" y="0"/>
                      </a:moveTo>
                      <a:cubicBezTo>
                        <a:pt x="134220" y="0"/>
                        <a:pt x="125560" y="4330"/>
                        <a:pt x="116901" y="4330"/>
                      </a:cubicBezTo>
                      <a:cubicBezTo>
                        <a:pt x="108242" y="4330"/>
                        <a:pt x="99582" y="8659"/>
                        <a:pt x="90923" y="12989"/>
                      </a:cubicBezTo>
                      <a:cubicBezTo>
                        <a:pt x="86593" y="12989"/>
                        <a:pt x="82264" y="17319"/>
                        <a:pt x="77934" y="17319"/>
                      </a:cubicBezTo>
                      <a:cubicBezTo>
                        <a:pt x="73604" y="17319"/>
                        <a:pt x="69275" y="21648"/>
                        <a:pt x="64945" y="21648"/>
                      </a:cubicBezTo>
                      <a:cubicBezTo>
                        <a:pt x="60615" y="21648"/>
                        <a:pt x="56286" y="25978"/>
                        <a:pt x="56286" y="25978"/>
                      </a:cubicBezTo>
                      <a:cubicBezTo>
                        <a:pt x="51956" y="30308"/>
                        <a:pt x="47626" y="30308"/>
                        <a:pt x="47626" y="34637"/>
                      </a:cubicBezTo>
                      <a:cubicBezTo>
                        <a:pt x="43297" y="38967"/>
                        <a:pt x="43297" y="38967"/>
                        <a:pt x="38967" y="43297"/>
                      </a:cubicBezTo>
                      <a:lnTo>
                        <a:pt x="30308" y="51956"/>
                      </a:lnTo>
                      <a:cubicBezTo>
                        <a:pt x="25978" y="56286"/>
                        <a:pt x="25978" y="60615"/>
                        <a:pt x="21648" y="60615"/>
                      </a:cubicBezTo>
                      <a:cubicBezTo>
                        <a:pt x="21648" y="60615"/>
                        <a:pt x="17319" y="64945"/>
                        <a:pt x="17319" y="64945"/>
                      </a:cubicBezTo>
                      <a:lnTo>
                        <a:pt x="21648" y="73604"/>
                      </a:lnTo>
                      <a:cubicBezTo>
                        <a:pt x="21648" y="77934"/>
                        <a:pt x="17319" y="82264"/>
                        <a:pt x="17319" y="86593"/>
                      </a:cubicBezTo>
                      <a:lnTo>
                        <a:pt x="12989" y="99582"/>
                      </a:lnTo>
                      <a:cubicBezTo>
                        <a:pt x="12989" y="103912"/>
                        <a:pt x="12989" y="108242"/>
                        <a:pt x="12989" y="112571"/>
                      </a:cubicBezTo>
                      <a:lnTo>
                        <a:pt x="12989" y="125560"/>
                      </a:lnTo>
                      <a:lnTo>
                        <a:pt x="12989" y="125560"/>
                      </a:lnTo>
                      <a:cubicBezTo>
                        <a:pt x="12989" y="138549"/>
                        <a:pt x="17319" y="151538"/>
                        <a:pt x="25978" y="164527"/>
                      </a:cubicBezTo>
                      <a:cubicBezTo>
                        <a:pt x="30308" y="177516"/>
                        <a:pt x="38967" y="190506"/>
                        <a:pt x="43297" y="203494"/>
                      </a:cubicBezTo>
                      <a:cubicBezTo>
                        <a:pt x="47626" y="212154"/>
                        <a:pt x="47626" y="216483"/>
                        <a:pt x="47626" y="225143"/>
                      </a:cubicBezTo>
                      <a:cubicBezTo>
                        <a:pt x="47626" y="233802"/>
                        <a:pt x="43297" y="238132"/>
                        <a:pt x="38967" y="242462"/>
                      </a:cubicBezTo>
                      <a:cubicBezTo>
                        <a:pt x="34637" y="246791"/>
                        <a:pt x="34637" y="246791"/>
                        <a:pt x="30308" y="246791"/>
                      </a:cubicBezTo>
                      <a:cubicBezTo>
                        <a:pt x="25978" y="246791"/>
                        <a:pt x="25978" y="251121"/>
                        <a:pt x="21648" y="251121"/>
                      </a:cubicBezTo>
                      <a:cubicBezTo>
                        <a:pt x="17319" y="255451"/>
                        <a:pt x="8659" y="255451"/>
                        <a:pt x="0" y="255451"/>
                      </a:cubicBezTo>
                      <a:cubicBezTo>
                        <a:pt x="4330" y="251121"/>
                        <a:pt x="12989" y="251121"/>
                        <a:pt x="17319" y="246791"/>
                      </a:cubicBezTo>
                      <a:cubicBezTo>
                        <a:pt x="21648" y="246791"/>
                        <a:pt x="21648" y="242462"/>
                        <a:pt x="25978" y="242462"/>
                      </a:cubicBezTo>
                      <a:cubicBezTo>
                        <a:pt x="30308" y="242462"/>
                        <a:pt x="30308" y="238132"/>
                        <a:pt x="34637" y="238132"/>
                      </a:cubicBezTo>
                      <a:cubicBezTo>
                        <a:pt x="38967" y="233802"/>
                        <a:pt x="43297" y="229473"/>
                        <a:pt x="43297" y="220813"/>
                      </a:cubicBezTo>
                      <a:cubicBezTo>
                        <a:pt x="43297" y="216483"/>
                        <a:pt x="38967" y="207824"/>
                        <a:pt x="38967" y="203494"/>
                      </a:cubicBezTo>
                      <a:cubicBezTo>
                        <a:pt x="34637" y="190506"/>
                        <a:pt x="25978" y="181846"/>
                        <a:pt x="21648" y="168857"/>
                      </a:cubicBezTo>
                      <a:cubicBezTo>
                        <a:pt x="17319" y="155868"/>
                        <a:pt x="8659" y="142879"/>
                        <a:pt x="8659" y="129890"/>
                      </a:cubicBezTo>
                      <a:lnTo>
                        <a:pt x="8659" y="129890"/>
                      </a:lnTo>
                      <a:lnTo>
                        <a:pt x="8659" y="129890"/>
                      </a:lnTo>
                      <a:lnTo>
                        <a:pt x="8659" y="116901"/>
                      </a:lnTo>
                      <a:cubicBezTo>
                        <a:pt x="8659" y="112571"/>
                        <a:pt x="8659" y="108242"/>
                        <a:pt x="8659" y="103912"/>
                      </a:cubicBezTo>
                      <a:lnTo>
                        <a:pt x="12989" y="90923"/>
                      </a:lnTo>
                      <a:cubicBezTo>
                        <a:pt x="12989" y="86593"/>
                        <a:pt x="17319" y="82264"/>
                        <a:pt x="17319" y="77934"/>
                      </a:cubicBezTo>
                      <a:cubicBezTo>
                        <a:pt x="17319" y="73604"/>
                        <a:pt x="21648" y="69275"/>
                        <a:pt x="21648" y="64945"/>
                      </a:cubicBezTo>
                      <a:cubicBezTo>
                        <a:pt x="25978" y="60615"/>
                        <a:pt x="25978" y="56286"/>
                        <a:pt x="30308" y="56286"/>
                      </a:cubicBezTo>
                      <a:lnTo>
                        <a:pt x="38967" y="47626"/>
                      </a:lnTo>
                      <a:cubicBezTo>
                        <a:pt x="43297" y="43297"/>
                        <a:pt x="47626" y="43297"/>
                        <a:pt x="47626" y="38967"/>
                      </a:cubicBezTo>
                      <a:cubicBezTo>
                        <a:pt x="51956" y="34637"/>
                        <a:pt x="56286" y="34637"/>
                        <a:pt x="56286" y="30308"/>
                      </a:cubicBezTo>
                      <a:cubicBezTo>
                        <a:pt x="60615" y="25978"/>
                        <a:pt x="64945" y="25978"/>
                        <a:pt x="69275" y="25978"/>
                      </a:cubicBezTo>
                      <a:cubicBezTo>
                        <a:pt x="73604" y="25978"/>
                        <a:pt x="77934" y="21648"/>
                        <a:pt x="82264" y="21648"/>
                      </a:cubicBezTo>
                      <a:cubicBezTo>
                        <a:pt x="86593" y="21648"/>
                        <a:pt x="90923" y="17319"/>
                        <a:pt x="95253" y="17319"/>
                      </a:cubicBezTo>
                      <a:cubicBezTo>
                        <a:pt x="103912" y="12989"/>
                        <a:pt x="112571" y="12989"/>
                        <a:pt x="121231" y="12989"/>
                      </a:cubicBezTo>
                      <a:cubicBezTo>
                        <a:pt x="125560" y="0"/>
                        <a:pt x="134220" y="0"/>
                        <a:pt x="142879" y="0"/>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9" name="Freeform: Shape 108">
                  <a:extLst>
                    <a:ext uri="{FF2B5EF4-FFF2-40B4-BE49-F238E27FC236}">
                      <a16:creationId xmlns:a16="http://schemas.microsoft.com/office/drawing/2014/main" id="{E678DF76-730F-4312-B128-A6CFE0A0D5BA}"/>
                    </a:ext>
                  </a:extLst>
                </p:cNvPr>
                <p:cNvSpPr/>
                <p:nvPr/>
              </p:nvSpPr>
              <p:spPr>
                <a:xfrm>
                  <a:off x="16052724" y="1106650"/>
                  <a:ext cx="82263" cy="225142"/>
                </a:xfrm>
                <a:custGeom>
                  <a:avLst/>
                  <a:gdLst>
                    <a:gd name="connsiteX0" fmla="*/ 82264 w 82263"/>
                    <a:gd name="connsiteY0" fmla="*/ 0 h 225142"/>
                    <a:gd name="connsiteX1" fmla="*/ 73604 w 82263"/>
                    <a:gd name="connsiteY1" fmla="*/ 8659 h 225142"/>
                    <a:gd name="connsiteX2" fmla="*/ 47626 w 82263"/>
                    <a:gd name="connsiteY2" fmla="*/ 30308 h 225142"/>
                    <a:gd name="connsiteX3" fmla="*/ 17319 w 82263"/>
                    <a:gd name="connsiteY3" fmla="*/ 64945 h 225142"/>
                    <a:gd name="connsiteX4" fmla="*/ 8659 w 82263"/>
                    <a:gd name="connsiteY4" fmla="*/ 86593 h 225142"/>
                    <a:gd name="connsiteX5" fmla="*/ 12989 w 82263"/>
                    <a:gd name="connsiteY5" fmla="*/ 108242 h 225142"/>
                    <a:gd name="connsiteX6" fmla="*/ 25978 w 82263"/>
                    <a:gd name="connsiteY6" fmla="*/ 129890 h 225142"/>
                    <a:gd name="connsiteX7" fmla="*/ 43297 w 82263"/>
                    <a:gd name="connsiteY7" fmla="*/ 147209 h 225142"/>
                    <a:gd name="connsiteX8" fmla="*/ 73604 w 82263"/>
                    <a:gd name="connsiteY8" fmla="*/ 181846 h 225142"/>
                    <a:gd name="connsiteX9" fmla="*/ 77934 w 82263"/>
                    <a:gd name="connsiteY9" fmla="*/ 199165 h 225142"/>
                    <a:gd name="connsiteX10" fmla="*/ 77934 w 82263"/>
                    <a:gd name="connsiteY10" fmla="*/ 212154 h 225142"/>
                    <a:gd name="connsiteX11" fmla="*/ 77934 w 82263"/>
                    <a:gd name="connsiteY11" fmla="*/ 220813 h 225142"/>
                    <a:gd name="connsiteX12" fmla="*/ 77934 w 82263"/>
                    <a:gd name="connsiteY12" fmla="*/ 225143 h 225142"/>
                    <a:gd name="connsiteX13" fmla="*/ 77934 w 82263"/>
                    <a:gd name="connsiteY13" fmla="*/ 220813 h 225142"/>
                    <a:gd name="connsiteX14" fmla="*/ 77934 w 82263"/>
                    <a:gd name="connsiteY14" fmla="*/ 212154 h 225142"/>
                    <a:gd name="connsiteX15" fmla="*/ 77934 w 82263"/>
                    <a:gd name="connsiteY15" fmla="*/ 199165 h 225142"/>
                    <a:gd name="connsiteX16" fmla="*/ 73604 w 82263"/>
                    <a:gd name="connsiteY16" fmla="*/ 181846 h 225142"/>
                    <a:gd name="connsiteX17" fmla="*/ 43297 w 82263"/>
                    <a:gd name="connsiteY17" fmla="*/ 147209 h 225142"/>
                    <a:gd name="connsiteX18" fmla="*/ 25978 w 82263"/>
                    <a:gd name="connsiteY18" fmla="*/ 129890 h 225142"/>
                    <a:gd name="connsiteX19" fmla="*/ 17319 w 82263"/>
                    <a:gd name="connsiteY19" fmla="*/ 121231 h 225142"/>
                    <a:gd name="connsiteX20" fmla="*/ 8659 w 82263"/>
                    <a:gd name="connsiteY20" fmla="*/ 108242 h 225142"/>
                    <a:gd name="connsiteX21" fmla="*/ 0 w 82263"/>
                    <a:gd name="connsiteY21" fmla="*/ 82264 h 225142"/>
                    <a:gd name="connsiteX22" fmla="*/ 8659 w 82263"/>
                    <a:gd name="connsiteY22" fmla="*/ 56286 h 225142"/>
                    <a:gd name="connsiteX23" fmla="*/ 38967 w 82263"/>
                    <a:gd name="connsiteY23" fmla="*/ 21648 h 225142"/>
                    <a:gd name="connsiteX24" fmla="*/ 64945 w 82263"/>
                    <a:gd name="connsiteY24" fmla="*/ 4330 h 225142"/>
                    <a:gd name="connsiteX25" fmla="*/ 82264 w 82263"/>
                    <a:gd name="connsiteY25" fmla="*/ 0 h 22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2263" h="225142">
                      <a:moveTo>
                        <a:pt x="82264" y="0"/>
                      </a:moveTo>
                      <a:cubicBezTo>
                        <a:pt x="82264" y="0"/>
                        <a:pt x="77934" y="4330"/>
                        <a:pt x="73604" y="8659"/>
                      </a:cubicBezTo>
                      <a:cubicBezTo>
                        <a:pt x="69275" y="12989"/>
                        <a:pt x="60615" y="21648"/>
                        <a:pt x="47626" y="30308"/>
                      </a:cubicBezTo>
                      <a:cubicBezTo>
                        <a:pt x="38967" y="38967"/>
                        <a:pt x="25978" y="51956"/>
                        <a:pt x="17319" y="64945"/>
                      </a:cubicBezTo>
                      <a:cubicBezTo>
                        <a:pt x="12989" y="73604"/>
                        <a:pt x="8659" y="77934"/>
                        <a:pt x="8659" y="86593"/>
                      </a:cubicBezTo>
                      <a:cubicBezTo>
                        <a:pt x="8659" y="95253"/>
                        <a:pt x="8659" y="103912"/>
                        <a:pt x="12989" y="108242"/>
                      </a:cubicBezTo>
                      <a:cubicBezTo>
                        <a:pt x="17319" y="116901"/>
                        <a:pt x="21648" y="121231"/>
                        <a:pt x="25978" y="129890"/>
                      </a:cubicBezTo>
                      <a:cubicBezTo>
                        <a:pt x="30308" y="138549"/>
                        <a:pt x="38967" y="142879"/>
                        <a:pt x="43297" y="147209"/>
                      </a:cubicBezTo>
                      <a:cubicBezTo>
                        <a:pt x="56286" y="160198"/>
                        <a:pt x="64945" y="168857"/>
                        <a:pt x="73604" y="181846"/>
                      </a:cubicBezTo>
                      <a:cubicBezTo>
                        <a:pt x="77934" y="186176"/>
                        <a:pt x="77934" y="194835"/>
                        <a:pt x="77934" y="199165"/>
                      </a:cubicBezTo>
                      <a:cubicBezTo>
                        <a:pt x="77934" y="203495"/>
                        <a:pt x="77934" y="207824"/>
                        <a:pt x="77934" y="212154"/>
                      </a:cubicBezTo>
                      <a:cubicBezTo>
                        <a:pt x="77934" y="216484"/>
                        <a:pt x="77934" y="220813"/>
                        <a:pt x="77934" y="220813"/>
                      </a:cubicBezTo>
                      <a:cubicBezTo>
                        <a:pt x="77934" y="220813"/>
                        <a:pt x="77934" y="225143"/>
                        <a:pt x="77934" y="225143"/>
                      </a:cubicBezTo>
                      <a:cubicBezTo>
                        <a:pt x="77934" y="225143"/>
                        <a:pt x="77934" y="225143"/>
                        <a:pt x="77934" y="220813"/>
                      </a:cubicBezTo>
                      <a:cubicBezTo>
                        <a:pt x="77934" y="220813"/>
                        <a:pt x="77934" y="216484"/>
                        <a:pt x="77934" y="212154"/>
                      </a:cubicBezTo>
                      <a:cubicBezTo>
                        <a:pt x="77934" y="207824"/>
                        <a:pt x="77934" y="203495"/>
                        <a:pt x="77934" y="199165"/>
                      </a:cubicBezTo>
                      <a:cubicBezTo>
                        <a:pt x="77934" y="194835"/>
                        <a:pt x="73604" y="190506"/>
                        <a:pt x="73604" y="181846"/>
                      </a:cubicBezTo>
                      <a:cubicBezTo>
                        <a:pt x="69275" y="168857"/>
                        <a:pt x="56286" y="160198"/>
                        <a:pt x="43297" y="147209"/>
                      </a:cubicBezTo>
                      <a:cubicBezTo>
                        <a:pt x="38967" y="142879"/>
                        <a:pt x="30308" y="134220"/>
                        <a:pt x="25978" y="129890"/>
                      </a:cubicBezTo>
                      <a:cubicBezTo>
                        <a:pt x="21648" y="125560"/>
                        <a:pt x="21648" y="121231"/>
                        <a:pt x="17319" y="121231"/>
                      </a:cubicBezTo>
                      <a:cubicBezTo>
                        <a:pt x="12989" y="116901"/>
                        <a:pt x="12989" y="112571"/>
                        <a:pt x="8659" y="108242"/>
                      </a:cubicBezTo>
                      <a:cubicBezTo>
                        <a:pt x="0" y="99582"/>
                        <a:pt x="0" y="90923"/>
                        <a:pt x="0" y="82264"/>
                      </a:cubicBezTo>
                      <a:cubicBezTo>
                        <a:pt x="0" y="73604"/>
                        <a:pt x="4330" y="64945"/>
                        <a:pt x="8659" y="56286"/>
                      </a:cubicBezTo>
                      <a:cubicBezTo>
                        <a:pt x="17319" y="43297"/>
                        <a:pt x="30308" y="30308"/>
                        <a:pt x="38967" y="21648"/>
                      </a:cubicBezTo>
                      <a:cubicBezTo>
                        <a:pt x="47626" y="12989"/>
                        <a:pt x="60615" y="8659"/>
                        <a:pt x="64945" y="4330"/>
                      </a:cubicBezTo>
                      <a:cubicBezTo>
                        <a:pt x="77934" y="0"/>
                        <a:pt x="82264" y="0"/>
                        <a:pt x="82264" y="0"/>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Shape 109">
                  <a:extLst>
                    <a:ext uri="{FF2B5EF4-FFF2-40B4-BE49-F238E27FC236}">
                      <a16:creationId xmlns:a16="http://schemas.microsoft.com/office/drawing/2014/main" id="{A5C176D8-AD21-48B1-853D-93707804894E}"/>
                    </a:ext>
                  </a:extLst>
                </p:cNvPr>
                <p:cNvSpPr/>
                <p:nvPr/>
              </p:nvSpPr>
              <p:spPr>
                <a:xfrm>
                  <a:off x="15931493" y="1089331"/>
                  <a:ext cx="64945" cy="99582"/>
                </a:xfrm>
                <a:custGeom>
                  <a:avLst/>
                  <a:gdLst>
                    <a:gd name="connsiteX0" fmla="*/ 0 w 64945"/>
                    <a:gd name="connsiteY0" fmla="*/ 99582 h 99582"/>
                    <a:gd name="connsiteX1" fmla="*/ 0 w 64945"/>
                    <a:gd name="connsiteY1" fmla="*/ 77934 h 99582"/>
                    <a:gd name="connsiteX2" fmla="*/ 4330 w 64945"/>
                    <a:gd name="connsiteY2" fmla="*/ 60615 h 99582"/>
                    <a:gd name="connsiteX3" fmla="*/ 8659 w 64945"/>
                    <a:gd name="connsiteY3" fmla="*/ 51956 h 99582"/>
                    <a:gd name="connsiteX4" fmla="*/ 12989 w 64945"/>
                    <a:gd name="connsiteY4" fmla="*/ 43297 h 99582"/>
                    <a:gd name="connsiteX5" fmla="*/ 21648 w 64945"/>
                    <a:gd name="connsiteY5" fmla="*/ 34637 h 99582"/>
                    <a:gd name="connsiteX6" fmla="*/ 30308 w 64945"/>
                    <a:gd name="connsiteY6" fmla="*/ 25978 h 99582"/>
                    <a:gd name="connsiteX7" fmla="*/ 38967 w 64945"/>
                    <a:gd name="connsiteY7" fmla="*/ 17319 h 99582"/>
                    <a:gd name="connsiteX8" fmla="*/ 47626 w 64945"/>
                    <a:gd name="connsiteY8" fmla="*/ 12989 h 99582"/>
                    <a:gd name="connsiteX9" fmla="*/ 60615 w 64945"/>
                    <a:gd name="connsiteY9" fmla="*/ 4330 h 99582"/>
                    <a:gd name="connsiteX10" fmla="*/ 64945 w 64945"/>
                    <a:gd name="connsiteY10" fmla="*/ 0 h 99582"/>
                    <a:gd name="connsiteX11" fmla="*/ 60615 w 64945"/>
                    <a:gd name="connsiteY11" fmla="*/ 4330 h 99582"/>
                    <a:gd name="connsiteX12" fmla="*/ 51956 w 64945"/>
                    <a:gd name="connsiteY12" fmla="*/ 12989 h 99582"/>
                    <a:gd name="connsiteX13" fmla="*/ 47626 w 64945"/>
                    <a:gd name="connsiteY13" fmla="*/ 21648 h 99582"/>
                    <a:gd name="connsiteX14" fmla="*/ 43297 w 64945"/>
                    <a:gd name="connsiteY14" fmla="*/ 30308 h 99582"/>
                    <a:gd name="connsiteX15" fmla="*/ 30308 w 64945"/>
                    <a:gd name="connsiteY15" fmla="*/ 47626 h 99582"/>
                    <a:gd name="connsiteX16" fmla="*/ 21648 w 64945"/>
                    <a:gd name="connsiteY16" fmla="*/ 64945 h 99582"/>
                    <a:gd name="connsiteX17" fmla="*/ 12989 w 64945"/>
                    <a:gd name="connsiteY17" fmla="*/ 82264 h 99582"/>
                    <a:gd name="connsiteX18" fmla="*/ 0 w 64945"/>
                    <a:gd name="connsiteY18" fmla="*/ 99582 h 9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945" h="99582">
                      <a:moveTo>
                        <a:pt x="0" y="99582"/>
                      </a:moveTo>
                      <a:cubicBezTo>
                        <a:pt x="0" y="99582"/>
                        <a:pt x="0" y="90923"/>
                        <a:pt x="0" y="77934"/>
                      </a:cubicBezTo>
                      <a:cubicBezTo>
                        <a:pt x="0" y="73604"/>
                        <a:pt x="4330" y="64945"/>
                        <a:pt x="4330" y="60615"/>
                      </a:cubicBezTo>
                      <a:cubicBezTo>
                        <a:pt x="4330" y="56286"/>
                        <a:pt x="8659" y="51956"/>
                        <a:pt x="8659" y="51956"/>
                      </a:cubicBezTo>
                      <a:cubicBezTo>
                        <a:pt x="8659" y="47626"/>
                        <a:pt x="12989" y="43297"/>
                        <a:pt x="12989" y="43297"/>
                      </a:cubicBezTo>
                      <a:cubicBezTo>
                        <a:pt x="12989" y="38967"/>
                        <a:pt x="17319" y="34637"/>
                        <a:pt x="21648" y="34637"/>
                      </a:cubicBezTo>
                      <a:cubicBezTo>
                        <a:pt x="21648" y="30308"/>
                        <a:pt x="25978" y="30308"/>
                        <a:pt x="30308" y="25978"/>
                      </a:cubicBezTo>
                      <a:cubicBezTo>
                        <a:pt x="34637" y="21648"/>
                        <a:pt x="34637" y="21648"/>
                        <a:pt x="38967" y="17319"/>
                      </a:cubicBezTo>
                      <a:cubicBezTo>
                        <a:pt x="43297" y="12989"/>
                        <a:pt x="43297" y="12989"/>
                        <a:pt x="47626" y="12989"/>
                      </a:cubicBezTo>
                      <a:cubicBezTo>
                        <a:pt x="51956" y="8659"/>
                        <a:pt x="56286" y="8659"/>
                        <a:pt x="60615" y="4330"/>
                      </a:cubicBezTo>
                      <a:cubicBezTo>
                        <a:pt x="64945" y="4330"/>
                        <a:pt x="64945" y="0"/>
                        <a:pt x="64945" y="0"/>
                      </a:cubicBezTo>
                      <a:cubicBezTo>
                        <a:pt x="64945" y="0"/>
                        <a:pt x="64945" y="0"/>
                        <a:pt x="60615" y="4330"/>
                      </a:cubicBezTo>
                      <a:cubicBezTo>
                        <a:pt x="56286" y="8659"/>
                        <a:pt x="56286" y="8659"/>
                        <a:pt x="51956" y="12989"/>
                      </a:cubicBezTo>
                      <a:cubicBezTo>
                        <a:pt x="51956" y="17319"/>
                        <a:pt x="47626" y="17319"/>
                        <a:pt x="47626" y="21648"/>
                      </a:cubicBezTo>
                      <a:cubicBezTo>
                        <a:pt x="47626" y="25978"/>
                        <a:pt x="43297" y="25978"/>
                        <a:pt x="43297" y="30308"/>
                      </a:cubicBezTo>
                      <a:cubicBezTo>
                        <a:pt x="38967" y="34637"/>
                        <a:pt x="34637" y="43297"/>
                        <a:pt x="30308" y="47626"/>
                      </a:cubicBezTo>
                      <a:cubicBezTo>
                        <a:pt x="25978" y="51956"/>
                        <a:pt x="21648" y="60615"/>
                        <a:pt x="21648" y="64945"/>
                      </a:cubicBezTo>
                      <a:cubicBezTo>
                        <a:pt x="17319" y="69275"/>
                        <a:pt x="17319" y="77934"/>
                        <a:pt x="12989" y="82264"/>
                      </a:cubicBezTo>
                      <a:cubicBezTo>
                        <a:pt x="0" y="90923"/>
                        <a:pt x="0" y="99582"/>
                        <a:pt x="0" y="99582"/>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Freeform: Shape 110">
                  <a:extLst>
                    <a:ext uri="{FF2B5EF4-FFF2-40B4-BE49-F238E27FC236}">
                      <a16:creationId xmlns:a16="http://schemas.microsoft.com/office/drawing/2014/main" id="{6827AB58-1E49-421F-AFD7-47EADE2A6C83}"/>
                    </a:ext>
                  </a:extLst>
                </p:cNvPr>
                <p:cNvSpPr/>
                <p:nvPr/>
              </p:nvSpPr>
              <p:spPr>
                <a:xfrm>
                  <a:off x="16260548" y="703991"/>
                  <a:ext cx="108241" cy="129890"/>
                </a:xfrm>
                <a:custGeom>
                  <a:avLst/>
                  <a:gdLst>
                    <a:gd name="connsiteX0" fmla="*/ 108242 w 108241"/>
                    <a:gd name="connsiteY0" fmla="*/ 30308 h 129890"/>
                    <a:gd name="connsiteX1" fmla="*/ 99582 w 108241"/>
                    <a:gd name="connsiteY1" fmla="*/ 43297 h 129890"/>
                    <a:gd name="connsiteX2" fmla="*/ 86593 w 108241"/>
                    <a:gd name="connsiteY2" fmla="*/ 51956 h 129890"/>
                    <a:gd name="connsiteX3" fmla="*/ 77934 w 108241"/>
                    <a:gd name="connsiteY3" fmla="*/ 56286 h 129890"/>
                    <a:gd name="connsiteX4" fmla="*/ 69275 w 108241"/>
                    <a:gd name="connsiteY4" fmla="*/ 60615 h 129890"/>
                    <a:gd name="connsiteX5" fmla="*/ 60615 w 108241"/>
                    <a:gd name="connsiteY5" fmla="*/ 60615 h 129890"/>
                    <a:gd name="connsiteX6" fmla="*/ 51956 w 108241"/>
                    <a:gd name="connsiteY6" fmla="*/ 60615 h 129890"/>
                    <a:gd name="connsiteX7" fmla="*/ 43297 w 108241"/>
                    <a:gd name="connsiteY7" fmla="*/ 60615 h 129890"/>
                    <a:gd name="connsiteX8" fmla="*/ 38967 w 108241"/>
                    <a:gd name="connsiteY8" fmla="*/ 60615 h 129890"/>
                    <a:gd name="connsiteX9" fmla="*/ 34637 w 108241"/>
                    <a:gd name="connsiteY9" fmla="*/ 60615 h 129890"/>
                    <a:gd name="connsiteX10" fmla="*/ 25978 w 108241"/>
                    <a:gd name="connsiteY10" fmla="*/ 56286 h 129890"/>
                    <a:gd name="connsiteX11" fmla="*/ 17319 w 108241"/>
                    <a:gd name="connsiteY11" fmla="*/ 51956 h 129890"/>
                    <a:gd name="connsiteX12" fmla="*/ 12989 w 108241"/>
                    <a:gd name="connsiteY12" fmla="*/ 47626 h 129890"/>
                    <a:gd name="connsiteX13" fmla="*/ 8659 w 108241"/>
                    <a:gd name="connsiteY13" fmla="*/ 43297 h 129890"/>
                    <a:gd name="connsiteX14" fmla="*/ 0 w 108241"/>
                    <a:gd name="connsiteY14" fmla="*/ 30308 h 129890"/>
                    <a:gd name="connsiteX15" fmla="*/ 8659 w 108241"/>
                    <a:gd name="connsiteY15" fmla="*/ 30308 h 129890"/>
                    <a:gd name="connsiteX16" fmla="*/ 8659 w 108241"/>
                    <a:gd name="connsiteY16" fmla="*/ 38967 h 129890"/>
                    <a:gd name="connsiteX17" fmla="*/ 8659 w 108241"/>
                    <a:gd name="connsiteY17" fmla="*/ 47626 h 129890"/>
                    <a:gd name="connsiteX18" fmla="*/ 8659 w 108241"/>
                    <a:gd name="connsiteY18" fmla="*/ 56286 h 129890"/>
                    <a:gd name="connsiteX19" fmla="*/ 8659 w 108241"/>
                    <a:gd name="connsiteY19" fmla="*/ 64945 h 129890"/>
                    <a:gd name="connsiteX20" fmla="*/ 12989 w 108241"/>
                    <a:gd name="connsiteY20" fmla="*/ 73604 h 129890"/>
                    <a:gd name="connsiteX21" fmla="*/ 17319 w 108241"/>
                    <a:gd name="connsiteY21" fmla="*/ 82264 h 129890"/>
                    <a:gd name="connsiteX22" fmla="*/ 21648 w 108241"/>
                    <a:gd name="connsiteY22" fmla="*/ 90923 h 129890"/>
                    <a:gd name="connsiteX23" fmla="*/ 25978 w 108241"/>
                    <a:gd name="connsiteY23" fmla="*/ 99582 h 129890"/>
                    <a:gd name="connsiteX24" fmla="*/ 34637 w 108241"/>
                    <a:gd name="connsiteY24" fmla="*/ 108242 h 129890"/>
                    <a:gd name="connsiteX25" fmla="*/ 38967 w 108241"/>
                    <a:gd name="connsiteY25" fmla="*/ 112571 h 129890"/>
                    <a:gd name="connsiteX26" fmla="*/ 43297 w 108241"/>
                    <a:gd name="connsiteY26" fmla="*/ 116901 h 129890"/>
                    <a:gd name="connsiteX27" fmla="*/ 51956 w 108241"/>
                    <a:gd name="connsiteY27" fmla="*/ 121231 h 129890"/>
                    <a:gd name="connsiteX28" fmla="*/ 60615 w 108241"/>
                    <a:gd name="connsiteY28" fmla="*/ 125560 h 129890"/>
                    <a:gd name="connsiteX29" fmla="*/ 69275 w 108241"/>
                    <a:gd name="connsiteY29" fmla="*/ 125560 h 129890"/>
                    <a:gd name="connsiteX30" fmla="*/ 77934 w 108241"/>
                    <a:gd name="connsiteY30" fmla="*/ 125560 h 129890"/>
                    <a:gd name="connsiteX31" fmla="*/ 86593 w 108241"/>
                    <a:gd name="connsiteY31" fmla="*/ 125560 h 129890"/>
                    <a:gd name="connsiteX32" fmla="*/ 95253 w 108241"/>
                    <a:gd name="connsiteY32" fmla="*/ 121231 h 129890"/>
                    <a:gd name="connsiteX33" fmla="*/ 86593 w 108241"/>
                    <a:gd name="connsiteY33" fmla="*/ 125560 h 129890"/>
                    <a:gd name="connsiteX34" fmla="*/ 77934 w 108241"/>
                    <a:gd name="connsiteY34" fmla="*/ 129890 h 129890"/>
                    <a:gd name="connsiteX35" fmla="*/ 64945 w 108241"/>
                    <a:gd name="connsiteY35" fmla="*/ 129890 h 129890"/>
                    <a:gd name="connsiteX36" fmla="*/ 51956 w 108241"/>
                    <a:gd name="connsiteY36" fmla="*/ 129890 h 129890"/>
                    <a:gd name="connsiteX37" fmla="*/ 43297 w 108241"/>
                    <a:gd name="connsiteY37" fmla="*/ 125560 h 129890"/>
                    <a:gd name="connsiteX38" fmla="*/ 34637 w 108241"/>
                    <a:gd name="connsiteY38" fmla="*/ 121231 h 129890"/>
                    <a:gd name="connsiteX39" fmla="*/ 34637 w 108241"/>
                    <a:gd name="connsiteY39" fmla="*/ 108242 h 129890"/>
                    <a:gd name="connsiteX40" fmla="*/ 30308 w 108241"/>
                    <a:gd name="connsiteY40" fmla="*/ 108242 h 129890"/>
                    <a:gd name="connsiteX41" fmla="*/ 21648 w 108241"/>
                    <a:gd name="connsiteY41" fmla="*/ 99582 h 129890"/>
                    <a:gd name="connsiteX42" fmla="*/ 12989 w 108241"/>
                    <a:gd name="connsiteY42" fmla="*/ 90923 h 129890"/>
                    <a:gd name="connsiteX43" fmla="*/ 8659 w 108241"/>
                    <a:gd name="connsiteY43" fmla="*/ 82264 h 129890"/>
                    <a:gd name="connsiteX44" fmla="*/ 4330 w 108241"/>
                    <a:gd name="connsiteY44" fmla="*/ 73604 h 129890"/>
                    <a:gd name="connsiteX45" fmla="*/ 0 w 108241"/>
                    <a:gd name="connsiteY45" fmla="*/ 60615 h 129890"/>
                    <a:gd name="connsiteX46" fmla="*/ 0 w 108241"/>
                    <a:gd name="connsiteY46" fmla="*/ 47626 h 129890"/>
                    <a:gd name="connsiteX47" fmla="*/ 0 w 108241"/>
                    <a:gd name="connsiteY47" fmla="*/ 34637 h 129890"/>
                    <a:gd name="connsiteX48" fmla="*/ 0 w 108241"/>
                    <a:gd name="connsiteY48" fmla="*/ 21648 h 129890"/>
                    <a:gd name="connsiteX49" fmla="*/ 4330 w 108241"/>
                    <a:gd name="connsiteY49" fmla="*/ 8659 h 129890"/>
                    <a:gd name="connsiteX50" fmla="*/ 8659 w 108241"/>
                    <a:gd name="connsiteY50" fmla="*/ 0 h 129890"/>
                    <a:gd name="connsiteX51" fmla="*/ 12989 w 108241"/>
                    <a:gd name="connsiteY51" fmla="*/ 8659 h 129890"/>
                    <a:gd name="connsiteX52" fmla="*/ 21648 w 108241"/>
                    <a:gd name="connsiteY52" fmla="*/ 21648 h 129890"/>
                    <a:gd name="connsiteX53" fmla="*/ 25978 w 108241"/>
                    <a:gd name="connsiteY53" fmla="*/ 25978 h 129890"/>
                    <a:gd name="connsiteX54" fmla="*/ 30308 w 108241"/>
                    <a:gd name="connsiteY54" fmla="*/ 30308 h 129890"/>
                    <a:gd name="connsiteX55" fmla="*/ 34637 w 108241"/>
                    <a:gd name="connsiteY55" fmla="*/ 34637 h 129890"/>
                    <a:gd name="connsiteX56" fmla="*/ 38967 w 108241"/>
                    <a:gd name="connsiteY56" fmla="*/ 38967 h 129890"/>
                    <a:gd name="connsiteX57" fmla="*/ 43297 w 108241"/>
                    <a:gd name="connsiteY57" fmla="*/ 38967 h 129890"/>
                    <a:gd name="connsiteX58" fmla="*/ 47626 w 108241"/>
                    <a:gd name="connsiteY58" fmla="*/ 38967 h 129890"/>
                    <a:gd name="connsiteX59" fmla="*/ 56286 w 108241"/>
                    <a:gd name="connsiteY59" fmla="*/ 38967 h 129890"/>
                    <a:gd name="connsiteX60" fmla="*/ 64945 w 108241"/>
                    <a:gd name="connsiteY60" fmla="*/ 38967 h 129890"/>
                    <a:gd name="connsiteX61" fmla="*/ 73604 w 108241"/>
                    <a:gd name="connsiteY61" fmla="*/ 38967 h 129890"/>
                    <a:gd name="connsiteX62" fmla="*/ 82264 w 108241"/>
                    <a:gd name="connsiteY62" fmla="*/ 38967 h 129890"/>
                    <a:gd name="connsiteX63" fmla="*/ 90923 w 108241"/>
                    <a:gd name="connsiteY63" fmla="*/ 34637 h 129890"/>
                    <a:gd name="connsiteX64" fmla="*/ 103912 w 108241"/>
                    <a:gd name="connsiteY64" fmla="*/ 25978 h 129890"/>
                    <a:gd name="connsiteX65" fmla="*/ 108242 w 108241"/>
                    <a:gd name="connsiteY65" fmla="*/ 30308 h 12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8241" h="129890">
                      <a:moveTo>
                        <a:pt x="108242" y="30308"/>
                      </a:moveTo>
                      <a:cubicBezTo>
                        <a:pt x="103912" y="34637"/>
                        <a:pt x="99582" y="38967"/>
                        <a:pt x="99582" y="43297"/>
                      </a:cubicBezTo>
                      <a:cubicBezTo>
                        <a:pt x="95253" y="47626"/>
                        <a:pt x="90923" y="51956"/>
                        <a:pt x="86593" y="51956"/>
                      </a:cubicBezTo>
                      <a:cubicBezTo>
                        <a:pt x="82264" y="51956"/>
                        <a:pt x="82264" y="56286"/>
                        <a:pt x="77934" y="56286"/>
                      </a:cubicBezTo>
                      <a:cubicBezTo>
                        <a:pt x="73604" y="56286"/>
                        <a:pt x="73604" y="56286"/>
                        <a:pt x="69275" y="60615"/>
                      </a:cubicBezTo>
                      <a:cubicBezTo>
                        <a:pt x="64945" y="60615"/>
                        <a:pt x="64945" y="60615"/>
                        <a:pt x="60615" y="60615"/>
                      </a:cubicBezTo>
                      <a:cubicBezTo>
                        <a:pt x="56286" y="60615"/>
                        <a:pt x="56286" y="60615"/>
                        <a:pt x="51956" y="60615"/>
                      </a:cubicBezTo>
                      <a:cubicBezTo>
                        <a:pt x="47626" y="60615"/>
                        <a:pt x="47626" y="60615"/>
                        <a:pt x="43297" y="60615"/>
                      </a:cubicBezTo>
                      <a:lnTo>
                        <a:pt x="38967" y="60615"/>
                      </a:lnTo>
                      <a:cubicBezTo>
                        <a:pt x="38967" y="60615"/>
                        <a:pt x="34637" y="60615"/>
                        <a:pt x="34637" y="60615"/>
                      </a:cubicBezTo>
                      <a:cubicBezTo>
                        <a:pt x="30308" y="60615"/>
                        <a:pt x="30308" y="56286"/>
                        <a:pt x="25978" y="56286"/>
                      </a:cubicBezTo>
                      <a:lnTo>
                        <a:pt x="17319" y="51956"/>
                      </a:lnTo>
                      <a:cubicBezTo>
                        <a:pt x="12989" y="51956"/>
                        <a:pt x="12989" y="47626"/>
                        <a:pt x="12989" y="47626"/>
                      </a:cubicBezTo>
                      <a:lnTo>
                        <a:pt x="8659" y="43297"/>
                      </a:lnTo>
                      <a:lnTo>
                        <a:pt x="0" y="30308"/>
                      </a:lnTo>
                      <a:lnTo>
                        <a:pt x="8659" y="30308"/>
                      </a:lnTo>
                      <a:lnTo>
                        <a:pt x="8659" y="38967"/>
                      </a:lnTo>
                      <a:cubicBezTo>
                        <a:pt x="8659" y="43297"/>
                        <a:pt x="8659" y="47626"/>
                        <a:pt x="8659" y="47626"/>
                      </a:cubicBezTo>
                      <a:cubicBezTo>
                        <a:pt x="8659" y="51956"/>
                        <a:pt x="8659" y="56286"/>
                        <a:pt x="8659" y="56286"/>
                      </a:cubicBezTo>
                      <a:cubicBezTo>
                        <a:pt x="8659" y="60615"/>
                        <a:pt x="8659" y="64945"/>
                        <a:pt x="8659" y="64945"/>
                      </a:cubicBezTo>
                      <a:cubicBezTo>
                        <a:pt x="8659" y="69275"/>
                        <a:pt x="8659" y="73604"/>
                        <a:pt x="12989" y="73604"/>
                      </a:cubicBezTo>
                      <a:cubicBezTo>
                        <a:pt x="12989" y="77934"/>
                        <a:pt x="12989" y="77934"/>
                        <a:pt x="17319" y="82264"/>
                      </a:cubicBezTo>
                      <a:cubicBezTo>
                        <a:pt x="17319" y="86593"/>
                        <a:pt x="21648" y="86593"/>
                        <a:pt x="21648" y="90923"/>
                      </a:cubicBezTo>
                      <a:cubicBezTo>
                        <a:pt x="21648" y="95253"/>
                        <a:pt x="25978" y="95253"/>
                        <a:pt x="25978" y="99582"/>
                      </a:cubicBezTo>
                      <a:cubicBezTo>
                        <a:pt x="30308" y="103912"/>
                        <a:pt x="30308" y="103912"/>
                        <a:pt x="34637" y="108242"/>
                      </a:cubicBezTo>
                      <a:lnTo>
                        <a:pt x="38967" y="112571"/>
                      </a:lnTo>
                      <a:lnTo>
                        <a:pt x="43297" y="116901"/>
                      </a:lnTo>
                      <a:cubicBezTo>
                        <a:pt x="47626" y="116901"/>
                        <a:pt x="47626" y="121231"/>
                        <a:pt x="51956" y="121231"/>
                      </a:cubicBezTo>
                      <a:cubicBezTo>
                        <a:pt x="56286" y="121231"/>
                        <a:pt x="56286" y="125560"/>
                        <a:pt x="60615" y="125560"/>
                      </a:cubicBezTo>
                      <a:cubicBezTo>
                        <a:pt x="64945" y="125560"/>
                        <a:pt x="69275" y="125560"/>
                        <a:pt x="69275" y="125560"/>
                      </a:cubicBezTo>
                      <a:cubicBezTo>
                        <a:pt x="73604" y="125560"/>
                        <a:pt x="77934" y="125560"/>
                        <a:pt x="77934" y="125560"/>
                      </a:cubicBezTo>
                      <a:cubicBezTo>
                        <a:pt x="82264" y="125560"/>
                        <a:pt x="86593" y="125560"/>
                        <a:pt x="86593" y="125560"/>
                      </a:cubicBezTo>
                      <a:lnTo>
                        <a:pt x="95253" y="121231"/>
                      </a:lnTo>
                      <a:cubicBezTo>
                        <a:pt x="90923" y="121231"/>
                        <a:pt x="90923" y="125560"/>
                        <a:pt x="86593" y="125560"/>
                      </a:cubicBezTo>
                      <a:cubicBezTo>
                        <a:pt x="82264" y="125560"/>
                        <a:pt x="77934" y="129890"/>
                        <a:pt x="77934" y="129890"/>
                      </a:cubicBezTo>
                      <a:cubicBezTo>
                        <a:pt x="73604" y="129890"/>
                        <a:pt x="69275" y="129890"/>
                        <a:pt x="64945" y="129890"/>
                      </a:cubicBezTo>
                      <a:cubicBezTo>
                        <a:pt x="60615" y="129890"/>
                        <a:pt x="56286" y="129890"/>
                        <a:pt x="51956" y="129890"/>
                      </a:cubicBezTo>
                      <a:cubicBezTo>
                        <a:pt x="47626" y="129890"/>
                        <a:pt x="43297" y="129890"/>
                        <a:pt x="43297" y="125560"/>
                      </a:cubicBezTo>
                      <a:cubicBezTo>
                        <a:pt x="38967" y="125560"/>
                        <a:pt x="34637" y="121231"/>
                        <a:pt x="34637" y="121231"/>
                      </a:cubicBezTo>
                      <a:lnTo>
                        <a:pt x="34637" y="108242"/>
                      </a:lnTo>
                      <a:lnTo>
                        <a:pt x="30308" y="108242"/>
                      </a:lnTo>
                      <a:cubicBezTo>
                        <a:pt x="25978" y="108242"/>
                        <a:pt x="25978" y="103912"/>
                        <a:pt x="21648" y="99582"/>
                      </a:cubicBezTo>
                      <a:cubicBezTo>
                        <a:pt x="17319" y="95253"/>
                        <a:pt x="17319" y="95253"/>
                        <a:pt x="12989" y="90923"/>
                      </a:cubicBezTo>
                      <a:cubicBezTo>
                        <a:pt x="12989" y="86593"/>
                        <a:pt x="8659" y="86593"/>
                        <a:pt x="8659" y="82264"/>
                      </a:cubicBezTo>
                      <a:cubicBezTo>
                        <a:pt x="8659" y="77934"/>
                        <a:pt x="4330" y="73604"/>
                        <a:pt x="4330" y="73604"/>
                      </a:cubicBezTo>
                      <a:cubicBezTo>
                        <a:pt x="4330" y="69275"/>
                        <a:pt x="0" y="64945"/>
                        <a:pt x="0" y="60615"/>
                      </a:cubicBezTo>
                      <a:cubicBezTo>
                        <a:pt x="0" y="56286"/>
                        <a:pt x="0" y="51956"/>
                        <a:pt x="0" y="47626"/>
                      </a:cubicBezTo>
                      <a:cubicBezTo>
                        <a:pt x="0" y="43297"/>
                        <a:pt x="0" y="38967"/>
                        <a:pt x="0" y="34637"/>
                      </a:cubicBezTo>
                      <a:cubicBezTo>
                        <a:pt x="0" y="30308"/>
                        <a:pt x="0" y="25978"/>
                        <a:pt x="0" y="21648"/>
                      </a:cubicBezTo>
                      <a:lnTo>
                        <a:pt x="4330" y="8659"/>
                      </a:lnTo>
                      <a:lnTo>
                        <a:pt x="8659" y="0"/>
                      </a:lnTo>
                      <a:lnTo>
                        <a:pt x="12989" y="8659"/>
                      </a:lnTo>
                      <a:lnTo>
                        <a:pt x="21648" y="21648"/>
                      </a:lnTo>
                      <a:lnTo>
                        <a:pt x="25978" y="25978"/>
                      </a:lnTo>
                      <a:cubicBezTo>
                        <a:pt x="25978" y="25978"/>
                        <a:pt x="30308" y="30308"/>
                        <a:pt x="30308" y="30308"/>
                      </a:cubicBezTo>
                      <a:lnTo>
                        <a:pt x="34637" y="34637"/>
                      </a:lnTo>
                      <a:cubicBezTo>
                        <a:pt x="34637" y="34637"/>
                        <a:pt x="38967" y="38967"/>
                        <a:pt x="38967" y="38967"/>
                      </a:cubicBezTo>
                      <a:cubicBezTo>
                        <a:pt x="38967" y="38967"/>
                        <a:pt x="38967" y="38967"/>
                        <a:pt x="43297" y="38967"/>
                      </a:cubicBezTo>
                      <a:lnTo>
                        <a:pt x="47626" y="38967"/>
                      </a:lnTo>
                      <a:cubicBezTo>
                        <a:pt x="51956" y="38967"/>
                        <a:pt x="51956" y="38967"/>
                        <a:pt x="56286" y="38967"/>
                      </a:cubicBezTo>
                      <a:cubicBezTo>
                        <a:pt x="60615" y="38967"/>
                        <a:pt x="60615" y="38967"/>
                        <a:pt x="64945" y="38967"/>
                      </a:cubicBezTo>
                      <a:cubicBezTo>
                        <a:pt x="69275" y="38967"/>
                        <a:pt x="69275" y="38967"/>
                        <a:pt x="73604" y="38967"/>
                      </a:cubicBezTo>
                      <a:cubicBezTo>
                        <a:pt x="77934" y="38967"/>
                        <a:pt x="77934" y="38967"/>
                        <a:pt x="82264" y="38967"/>
                      </a:cubicBezTo>
                      <a:cubicBezTo>
                        <a:pt x="86593" y="38967"/>
                        <a:pt x="86593" y="38967"/>
                        <a:pt x="90923" y="34637"/>
                      </a:cubicBezTo>
                      <a:cubicBezTo>
                        <a:pt x="95253" y="34637"/>
                        <a:pt x="99582" y="30308"/>
                        <a:pt x="103912" y="25978"/>
                      </a:cubicBezTo>
                      <a:cubicBezTo>
                        <a:pt x="99582" y="34637"/>
                        <a:pt x="103912" y="34637"/>
                        <a:pt x="108242" y="30308"/>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Shape 111">
                  <a:extLst>
                    <a:ext uri="{FF2B5EF4-FFF2-40B4-BE49-F238E27FC236}">
                      <a16:creationId xmlns:a16="http://schemas.microsoft.com/office/drawing/2014/main" id="{A00334A0-820E-4AB6-8553-A8AE5E992C7E}"/>
                    </a:ext>
                  </a:extLst>
                </p:cNvPr>
                <p:cNvSpPr/>
                <p:nvPr/>
              </p:nvSpPr>
              <p:spPr>
                <a:xfrm>
                  <a:off x="16429405" y="864189"/>
                  <a:ext cx="138549" cy="199164"/>
                </a:xfrm>
                <a:custGeom>
                  <a:avLst/>
                  <a:gdLst>
                    <a:gd name="connsiteX0" fmla="*/ 30308 w 138549"/>
                    <a:gd name="connsiteY0" fmla="*/ 199165 h 199164"/>
                    <a:gd name="connsiteX1" fmla="*/ 30308 w 138549"/>
                    <a:gd name="connsiteY1" fmla="*/ 199165 h 199164"/>
                    <a:gd name="connsiteX2" fmla="*/ 21648 w 138549"/>
                    <a:gd name="connsiteY2" fmla="*/ 190506 h 199164"/>
                    <a:gd name="connsiteX3" fmla="*/ 12989 w 138549"/>
                    <a:gd name="connsiteY3" fmla="*/ 177516 h 199164"/>
                    <a:gd name="connsiteX4" fmla="*/ 4330 w 138549"/>
                    <a:gd name="connsiteY4" fmla="*/ 160198 h 199164"/>
                    <a:gd name="connsiteX5" fmla="*/ 0 w 138549"/>
                    <a:gd name="connsiteY5" fmla="*/ 138549 h 199164"/>
                    <a:gd name="connsiteX6" fmla="*/ 0 w 138549"/>
                    <a:gd name="connsiteY6" fmla="*/ 112571 h 199164"/>
                    <a:gd name="connsiteX7" fmla="*/ 0 w 138549"/>
                    <a:gd name="connsiteY7" fmla="*/ 99582 h 199164"/>
                    <a:gd name="connsiteX8" fmla="*/ 4330 w 138549"/>
                    <a:gd name="connsiteY8" fmla="*/ 86593 h 199164"/>
                    <a:gd name="connsiteX9" fmla="*/ 8659 w 138549"/>
                    <a:gd name="connsiteY9" fmla="*/ 73604 h 199164"/>
                    <a:gd name="connsiteX10" fmla="*/ 12989 w 138549"/>
                    <a:gd name="connsiteY10" fmla="*/ 60615 h 199164"/>
                    <a:gd name="connsiteX11" fmla="*/ 21648 w 138549"/>
                    <a:gd name="connsiteY11" fmla="*/ 47626 h 199164"/>
                    <a:gd name="connsiteX12" fmla="*/ 30308 w 138549"/>
                    <a:gd name="connsiteY12" fmla="*/ 38967 h 199164"/>
                    <a:gd name="connsiteX13" fmla="*/ 51956 w 138549"/>
                    <a:gd name="connsiteY13" fmla="*/ 21648 h 199164"/>
                    <a:gd name="connsiteX14" fmla="*/ 73604 w 138549"/>
                    <a:gd name="connsiteY14" fmla="*/ 8659 h 199164"/>
                    <a:gd name="connsiteX15" fmla="*/ 95253 w 138549"/>
                    <a:gd name="connsiteY15" fmla="*/ 4330 h 199164"/>
                    <a:gd name="connsiteX16" fmla="*/ 112571 w 138549"/>
                    <a:gd name="connsiteY16" fmla="*/ 0 h 199164"/>
                    <a:gd name="connsiteX17" fmla="*/ 125560 w 138549"/>
                    <a:gd name="connsiteY17" fmla="*/ 0 h 199164"/>
                    <a:gd name="connsiteX18" fmla="*/ 134220 w 138549"/>
                    <a:gd name="connsiteY18" fmla="*/ 0 h 199164"/>
                    <a:gd name="connsiteX19" fmla="*/ 138549 w 138549"/>
                    <a:gd name="connsiteY19" fmla="*/ 0 h 199164"/>
                    <a:gd name="connsiteX20" fmla="*/ 134220 w 138549"/>
                    <a:gd name="connsiteY20" fmla="*/ 0 h 199164"/>
                    <a:gd name="connsiteX21" fmla="*/ 125560 w 138549"/>
                    <a:gd name="connsiteY21" fmla="*/ 0 h 199164"/>
                    <a:gd name="connsiteX22" fmla="*/ 112571 w 138549"/>
                    <a:gd name="connsiteY22" fmla="*/ 0 h 199164"/>
                    <a:gd name="connsiteX23" fmla="*/ 95253 w 138549"/>
                    <a:gd name="connsiteY23" fmla="*/ 4330 h 199164"/>
                    <a:gd name="connsiteX24" fmla="*/ 73604 w 138549"/>
                    <a:gd name="connsiteY24" fmla="*/ 12989 h 199164"/>
                    <a:gd name="connsiteX25" fmla="*/ 64945 w 138549"/>
                    <a:gd name="connsiteY25" fmla="*/ 17319 h 199164"/>
                    <a:gd name="connsiteX26" fmla="*/ 56286 w 138549"/>
                    <a:gd name="connsiteY26" fmla="*/ 21648 h 199164"/>
                    <a:gd name="connsiteX27" fmla="*/ 38967 w 138549"/>
                    <a:gd name="connsiteY27" fmla="*/ 38967 h 199164"/>
                    <a:gd name="connsiteX28" fmla="*/ 30308 w 138549"/>
                    <a:gd name="connsiteY28" fmla="*/ 47626 h 199164"/>
                    <a:gd name="connsiteX29" fmla="*/ 21648 w 138549"/>
                    <a:gd name="connsiteY29" fmla="*/ 60615 h 199164"/>
                    <a:gd name="connsiteX30" fmla="*/ 17319 w 138549"/>
                    <a:gd name="connsiteY30" fmla="*/ 73604 h 199164"/>
                    <a:gd name="connsiteX31" fmla="*/ 12989 w 138549"/>
                    <a:gd name="connsiteY31" fmla="*/ 86593 h 199164"/>
                    <a:gd name="connsiteX32" fmla="*/ 8659 w 138549"/>
                    <a:gd name="connsiteY32" fmla="*/ 99582 h 199164"/>
                    <a:gd name="connsiteX33" fmla="*/ 8659 w 138549"/>
                    <a:gd name="connsiteY33" fmla="*/ 112571 h 199164"/>
                    <a:gd name="connsiteX34" fmla="*/ 8659 w 138549"/>
                    <a:gd name="connsiteY34" fmla="*/ 134220 h 199164"/>
                    <a:gd name="connsiteX35" fmla="*/ 12989 w 138549"/>
                    <a:gd name="connsiteY35" fmla="*/ 155868 h 199164"/>
                    <a:gd name="connsiteX36" fmla="*/ 25978 w 138549"/>
                    <a:gd name="connsiteY36" fmla="*/ 186176 h 199164"/>
                    <a:gd name="connsiteX37" fmla="*/ 30308 w 138549"/>
                    <a:gd name="connsiteY37" fmla="*/ 199165 h 1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8549" h="199164">
                      <a:moveTo>
                        <a:pt x="30308" y="199165"/>
                      </a:moveTo>
                      <a:cubicBezTo>
                        <a:pt x="30308" y="199165"/>
                        <a:pt x="30308" y="194835"/>
                        <a:pt x="30308" y="199165"/>
                      </a:cubicBezTo>
                      <a:cubicBezTo>
                        <a:pt x="25978" y="194835"/>
                        <a:pt x="21648" y="194835"/>
                        <a:pt x="21648" y="190506"/>
                      </a:cubicBezTo>
                      <a:cubicBezTo>
                        <a:pt x="17319" y="186176"/>
                        <a:pt x="17319" y="181846"/>
                        <a:pt x="12989" y="177516"/>
                      </a:cubicBezTo>
                      <a:cubicBezTo>
                        <a:pt x="8659" y="173187"/>
                        <a:pt x="8659" y="168857"/>
                        <a:pt x="4330" y="160198"/>
                      </a:cubicBezTo>
                      <a:cubicBezTo>
                        <a:pt x="0" y="155868"/>
                        <a:pt x="0" y="147209"/>
                        <a:pt x="0" y="138549"/>
                      </a:cubicBezTo>
                      <a:cubicBezTo>
                        <a:pt x="0" y="129890"/>
                        <a:pt x="0" y="121231"/>
                        <a:pt x="0" y="112571"/>
                      </a:cubicBezTo>
                      <a:cubicBezTo>
                        <a:pt x="0" y="108242"/>
                        <a:pt x="0" y="103912"/>
                        <a:pt x="0" y="99582"/>
                      </a:cubicBezTo>
                      <a:cubicBezTo>
                        <a:pt x="0" y="95253"/>
                        <a:pt x="0" y="90923"/>
                        <a:pt x="4330" y="86593"/>
                      </a:cubicBezTo>
                      <a:cubicBezTo>
                        <a:pt x="4330" y="82264"/>
                        <a:pt x="8659" y="77934"/>
                        <a:pt x="8659" y="73604"/>
                      </a:cubicBezTo>
                      <a:cubicBezTo>
                        <a:pt x="8659" y="69275"/>
                        <a:pt x="12989" y="64945"/>
                        <a:pt x="12989" y="60615"/>
                      </a:cubicBezTo>
                      <a:cubicBezTo>
                        <a:pt x="17319" y="56286"/>
                        <a:pt x="17319" y="51956"/>
                        <a:pt x="21648" y="47626"/>
                      </a:cubicBezTo>
                      <a:cubicBezTo>
                        <a:pt x="25978" y="43297"/>
                        <a:pt x="25978" y="38967"/>
                        <a:pt x="30308" y="38967"/>
                      </a:cubicBezTo>
                      <a:cubicBezTo>
                        <a:pt x="34637" y="30308"/>
                        <a:pt x="43297" y="25978"/>
                        <a:pt x="51956" y="21648"/>
                      </a:cubicBezTo>
                      <a:cubicBezTo>
                        <a:pt x="60615" y="17319"/>
                        <a:pt x="64945" y="12989"/>
                        <a:pt x="73604" y="8659"/>
                      </a:cubicBezTo>
                      <a:cubicBezTo>
                        <a:pt x="82264" y="4330"/>
                        <a:pt x="86593" y="4330"/>
                        <a:pt x="95253" y="4330"/>
                      </a:cubicBezTo>
                      <a:cubicBezTo>
                        <a:pt x="103912" y="4330"/>
                        <a:pt x="108242" y="0"/>
                        <a:pt x="112571" y="0"/>
                      </a:cubicBezTo>
                      <a:cubicBezTo>
                        <a:pt x="116901" y="0"/>
                        <a:pt x="121231" y="0"/>
                        <a:pt x="125560" y="0"/>
                      </a:cubicBezTo>
                      <a:cubicBezTo>
                        <a:pt x="129890" y="0"/>
                        <a:pt x="134220" y="0"/>
                        <a:pt x="134220" y="0"/>
                      </a:cubicBezTo>
                      <a:cubicBezTo>
                        <a:pt x="134220" y="0"/>
                        <a:pt x="138549" y="0"/>
                        <a:pt x="138549" y="0"/>
                      </a:cubicBezTo>
                      <a:cubicBezTo>
                        <a:pt x="138549" y="0"/>
                        <a:pt x="138549" y="0"/>
                        <a:pt x="134220" y="0"/>
                      </a:cubicBezTo>
                      <a:cubicBezTo>
                        <a:pt x="134220" y="0"/>
                        <a:pt x="129890" y="0"/>
                        <a:pt x="125560" y="0"/>
                      </a:cubicBezTo>
                      <a:cubicBezTo>
                        <a:pt x="121231" y="0"/>
                        <a:pt x="116901" y="0"/>
                        <a:pt x="112571" y="0"/>
                      </a:cubicBezTo>
                      <a:cubicBezTo>
                        <a:pt x="108242" y="0"/>
                        <a:pt x="99582" y="4330"/>
                        <a:pt x="95253" y="4330"/>
                      </a:cubicBezTo>
                      <a:cubicBezTo>
                        <a:pt x="90923" y="4330"/>
                        <a:pt x="82264" y="8659"/>
                        <a:pt x="73604" y="12989"/>
                      </a:cubicBezTo>
                      <a:cubicBezTo>
                        <a:pt x="69275" y="12989"/>
                        <a:pt x="64945" y="17319"/>
                        <a:pt x="64945" y="17319"/>
                      </a:cubicBezTo>
                      <a:cubicBezTo>
                        <a:pt x="60615" y="17319"/>
                        <a:pt x="56286" y="21648"/>
                        <a:pt x="56286" y="21648"/>
                      </a:cubicBezTo>
                      <a:cubicBezTo>
                        <a:pt x="47626" y="25978"/>
                        <a:pt x="43297" y="30308"/>
                        <a:pt x="38967" y="38967"/>
                      </a:cubicBezTo>
                      <a:cubicBezTo>
                        <a:pt x="34637" y="43297"/>
                        <a:pt x="34637" y="47626"/>
                        <a:pt x="30308" y="47626"/>
                      </a:cubicBezTo>
                      <a:cubicBezTo>
                        <a:pt x="25978" y="51956"/>
                        <a:pt x="25978" y="56286"/>
                        <a:pt x="21648" y="60615"/>
                      </a:cubicBezTo>
                      <a:cubicBezTo>
                        <a:pt x="21648" y="64945"/>
                        <a:pt x="17319" y="69275"/>
                        <a:pt x="17319" y="73604"/>
                      </a:cubicBezTo>
                      <a:cubicBezTo>
                        <a:pt x="17319" y="77934"/>
                        <a:pt x="12989" y="82264"/>
                        <a:pt x="12989" y="86593"/>
                      </a:cubicBezTo>
                      <a:cubicBezTo>
                        <a:pt x="12989" y="90923"/>
                        <a:pt x="8659" y="95253"/>
                        <a:pt x="8659" y="99582"/>
                      </a:cubicBezTo>
                      <a:cubicBezTo>
                        <a:pt x="8659" y="103912"/>
                        <a:pt x="8659" y="108242"/>
                        <a:pt x="8659" y="112571"/>
                      </a:cubicBezTo>
                      <a:cubicBezTo>
                        <a:pt x="8659" y="121231"/>
                        <a:pt x="8659" y="129890"/>
                        <a:pt x="8659" y="134220"/>
                      </a:cubicBezTo>
                      <a:cubicBezTo>
                        <a:pt x="8659" y="142879"/>
                        <a:pt x="8659" y="147209"/>
                        <a:pt x="12989" y="155868"/>
                      </a:cubicBezTo>
                      <a:cubicBezTo>
                        <a:pt x="17319" y="168857"/>
                        <a:pt x="21648" y="177516"/>
                        <a:pt x="25978" y="186176"/>
                      </a:cubicBezTo>
                      <a:cubicBezTo>
                        <a:pt x="25978" y="194835"/>
                        <a:pt x="30308" y="199165"/>
                        <a:pt x="30308" y="199165"/>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Shape 112">
                  <a:extLst>
                    <a:ext uri="{FF2B5EF4-FFF2-40B4-BE49-F238E27FC236}">
                      <a16:creationId xmlns:a16="http://schemas.microsoft.com/office/drawing/2014/main" id="{9EDE36CC-FA29-406A-9A01-E7E93864E4B6}"/>
                    </a:ext>
                  </a:extLst>
                </p:cNvPr>
                <p:cNvSpPr/>
                <p:nvPr/>
              </p:nvSpPr>
              <p:spPr>
                <a:xfrm>
                  <a:off x="16615581" y="981090"/>
                  <a:ext cx="47626" cy="116901"/>
                </a:xfrm>
                <a:custGeom>
                  <a:avLst/>
                  <a:gdLst>
                    <a:gd name="connsiteX0" fmla="*/ 12989 w 47626"/>
                    <a:gd name="connsiteY0" fmla="*/ 116901 h 116901"/>
                    <a:gd name="connsiteX1" fmla="*/ 4330 w 47626"/>
                    <a:gd name="connsiteY1" fmla="*/ 99582 h 116901"/>
                    <a:gd name="connsiteX2" fmla="*/ 0 w 47626"/>
                    <a:gd name="connsiteY2" fmla="*/ 90923 h 116901"/>
                    <a:gd name="connsiteX3" fmla="*/ 0 w 47626"/>
                    <a:gd name="connsiteY3" fmla="*/ 77934 h 116901"/>
                    <a:gd name="connsiteX4" fmla="*/ 0 w 47626"/>
                    <a:gd name="connsiteY4" fmla="*/ 64945 h 116901"/>
                    <a:gd name="connsiteX5" fmla="*/ 4330 w 47626"/>
                    <a:gd name="connsiteY5" fmla="*/ 51956 h 116901"/>
                    <a:gd name="connsiteX6" fmla="*/ 8659 w 47626"/>
                    <a:gd name="connsiteY6" fmla="*/ 38967 h 116901"/>
                    <a:gd name="connsiteX7" fmla="*/ 12989 w 47626"/>
                    <a:gd name="connsiteY7" fmla="*/ 30308 h 116901"/>
                    <a:gd name="connsiteX8" fmla="*/ 21648 w 47626"/>
                    <a:gd name="connsiteY8" fmla="*/ 21648 h 116901"/>
                    <a:gd name="connsiteX9" fmla="*/ 30308 w 47626"/>
                    <a:gd name="connsiteY9" fmla="*/ 12989 h 116901"/>
                    <a:gd name="connsiteX10" fmla="*/ 43297 w 47626"/>
                    <a:gd name="connsiteY10" fmla="*/ 4330 h 116901"/>
                    <a:gd name="connsiteX11" fmla="*/ 47626 w 47626"/>
                    <a:gd name="connsiteY11" fmla="*/ 0 h 116901"/>
                    <a:gd name="connsiteX12" fmla="*/ 43297 w 47626"/>
                    <a:gd name="connsiteY12" fmla="*/ 4330 h 116901"/>
                    <a:gd name="connsiteX13" fmla="*/ 34637 w 47626"/>
                    <a:gd name="connsiteY13" fmla="*/ 17319 h 116901"/>
                    <a:gd name="connsiteX14" fmla="*/ 30308 w 47626"/>
                    <a:gd name="connsiteY14" fmla="*/ 25978 h 116901"/>
                    <a:gd name="connsiteX15" fmla="*/ 25978 w 47626"/>
                    <a:gd name="connsiteY15" fmla="*/ 34637 h 116901"/>
                    <a:gd name="connsiteX16" fmla="*/ 21648 w 47626"/>
                    <a:gd name="connsiteY16" fmla="*/ 43297 h 116901"/>
                    <a:gd name="connsiteX17" fmla="*/ 17319 w 47626"/>
                    <a:gd name="connsiteY17" fmla="*/ 56286 h 116901"/>
                    <a:gd name="connsiteX18" fmla="*/ 12989 w 47626"/>
                    <a:gd name="connsiteY18" fmla="*/ 69275 h 116901"/>
                    <a:gd name="connsiteX19" fmla="*/ 12989 w 47626"/>
                    <a:gd name="connsiteY19" fmla="*/ 82264 h 116901"/>
                    <a:gd name="connsiteX20" fmla="*/ 12989 w 47626"/>
                    <a:gd name="connsiteY20" fmla="*/ 90923 h 116901"/>
                    <a:gd name="connsiteX21" fmla="*/ 12989 w 47626"/>
                    <a:gd name="connsiteY21" fmla="*/ 99582 h 116901"/>
                    <a:gd name="connsiteX22" fmla="*/ 12989 w 47626"/>
                    <a:gd name="connsiteY22" fmla="*/ 116901 h 11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626" h="116901">
                      <a:moveTo>
                        <a:pt x="12989" y="116901"/>
                      </a:moveTo>
                      <a:cubicBezTo>
                        <a:pt x="12989" y="116901"/>
                        <a:pt x="8659" y="112571"/>
                        <a:pt x="4330" y="99582"/>
                      </a:cubicBezTo>
                      <a:cubicBezTo>
                        <a:pt x="4330" y="95253"/>
                        <a:pt x="4330" y="95253"/>
                        <a:pt x="0" y="90923"/>
                      </a:cubicBezTo>
                      <a:cubicBezTo>
                        <a:pt x="0" y="86593"/>
                        <a:pt x="0" y="82264"/>
                        <a:pt x="0" y="77934"/>
                      </a:cubicBezTo>
                      <a:cubicBezTo>
                        <a:pt x="0" y="73604"/>
                        <a:pt x="0" y="69275"/>
                        <a:pt x="0" y="64945"/>
                      </a:cubicBezTo>
                      <a:cubicBezTo>
                        <a:pt x="0" y="60615"/>
                        <a:pt x="0" y="56286"/>
                        <a:pt x="4330" y="51956"/>
                      </a:cubicBezTo>
                      <a:cubicBezTo>
                        <a:pt x="4330" y="47626"/>
                        <a:pt x="8659" y="43297"/>
                        <a:pt x="8659" y="38967"/>
                      </a:cubicBezTo>
                      <a:cubicBezTo>
                        <a:pt x="8659" y="34637"/>
                        <a:pt x="12989" y="30308"/>
                        <a:pt x="12989" y="30308"/>
                      </a:cubicBezTo>
                      <a:cubicBezTo>
                        <a:pt x="17319" y="25978"/>
                        <a:pt x="17319" y="25978"/>
                        <a:pt x="21648" y="21648"/>
                      </a:cubicBezTo>
                      <a:cubicBezTo>
                        <a:pt x="25978" y="17319"/>
                        <a:pt x="25978" y="17319"/>
                        <a:pt x="30308" y="12989"/>
                      </a:cubicBezTo>
                      <a:cubicBezTo>
                        <a:pt x="34637" y="8659"/>
                        <a:pt x="38967" y="4330"/>
                        <a:pt x="43297" y="4330"/>
                      </a:cubicBezTo>
                      <a:cubicBezTo>
                        <a:pt x="47626" y="4330"/>
                        <a:pt x="47626" y="0"/>
                        <a:pt x="47626" y="0"/>
                      </a:cubicBezTo>
                      <a:cubicBezTo>
                        <a:pt x="47626" y="0"/>
                        <a:pt x="47626" y="0"/>
                        <a:pt x="43297" y="4330"/>
                      </a:cubicBezTo>
                      <a:cubicBezTo>
                        <a:pt x="43297" y="8659"/>
                        <a:pt x="38967" y="12989"/>
                        <a:pt x="34637" y="17319"/>
                      </a:cubicBezTo>
                      <a:cubicBezTo>
                        <a:pt x="34637" y="21648"/>
                        <a:pt x="30308" y="21648"/>
                        <a:pt x="30308" y="25978"/>
                      </a:cubicBezTo>
                      <a:cubicBezTo>
                        <a:pt x="30308" y="30308"/>
                        <a:pt x="25978" y="30308"/>
                        <a:pt x="25978" y="34637"/>
                      </a:cubicBezTo>
                      <a:cubicBezTo>
                        <a:pt x="25978" y="38967"/>
                        <a:pt x="21648" y="43297"/>
                        <a:pt x="21648" y="43297"/>
                      </a:cubicBezTo>
                      <a:cubicBezTo>
                        <a:pt x="21648" y="47626"/>
                        <a:pt x="17319" y="51956"/>
                        <a:pt x="17319" y="56286"/>
                      </a:cubicBezTo>
                      <a:cubicBezTo>
                        <a:pt x="17319" y="60615"/>
                        <a:pt x="17319" y="64945"/>
                        <a:pt x="12989" y="69275"/>
                      </a:cubicBezTo>
                      <a:cubicBezTo>
                        <a:pt x="12989" y="73604"/>
                        <a:pt x="12989" y="77934"/>
                        <a:pt x="12989" y="82264"/>
                      </a:cubicBezTo>
                      <a:cubicBezTo>
                        <a:pt x="12989" y="86593"/>
                        <a:pt x="12989" y="90923"/>
                        <a:pt x="12989" y="90923"/>
                      </a:cubicBezTo>
                      <a:cubicBezTo>
                        <a:pt x="12989" y="95253"/>
                        <a:pt x="12989" y="99582"/>
                        <a:pt x="12989" y="99582"/>
                      </a:cubicBezTo>
                      <a:cubicBezTo>
                        <a:pt x="8659" y="108242"/>
                        <a:pt x="12989" y="116901"/>
                        <a:pt x="12989" y="116901"/>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4" name="Freeform: Shape 113">
                  <a:extLst>
                    <a:ext uri="{FF2B5EF4-FFF2-40B4-BE49-F238E27FC236}">
                      <a16:creationId xmlns:a16="http://schemas.microsoft.com/office/drawing/2014/main" id="{412262F1-21B8-4254-A62E-B4F0047F0CEF}"/>
                    </a:ext>
                  </a:extLst>
                </p:cNvPr>
                <p:cNvSpPr/>
                <p:nvPr/>
              </p:nvSpPr>
              <p:spPr>
                <a:xfrm>
                  <a:off x="17126482" y="678013"/>
                  <a:ext cx="125560" cy="77934"/>
                </a:xfrm>
                <a:custGeom>
                  <a:avLst/>
                  <a:gdLst>
                    <a:gd name="connsiteX0" fmla="*/ 0 w 125560"/>
                    <a:gd name="connsiteY0" fmla="*/ 0 h 77934"/>
                    <a:gd name="connsiteX1" fmla="*/ 12989 w 125560"/>
                    <a:gd name="connsiteY1" fmla="*/ 12989 h 77934"/>
                    <a:gd name="connsiteX2" fmla="*/ 25978 w 125560"/>
                    <a:gd name="connsiteY2" fmla="*/ 21648 h 77934"/>
                    <a:gd name="connsiteX3" fmla="*/ 34637 w 125560"/>
                    <a:gd name="connsiteY3" fmla="*/ 25978 h 77934"/>
                    <a:gd name="connsiteX4" fmla="*/ 43297 w 125560"/>
                    <a:gd name="connsiteY4" fmla="*/ 30308 h 77934"/>
                    <a:gd name="connsiteX5" fmla="*/ 51956 w 125560"/>
                    <a:gd name="connsiteY5" fmla="*/ 34637 h 77934"/>
                    <a:gd name="connsiteX6" fmla="*/ 60615 w 125560"/>
                    <a:gd name="connsiteY6" fmla="*/ 34637 h 77934"/>
                    <a:gd name="connsiteX7" fmla="*/ 69275 w 125560"/>
                    <a:gd name="connsiteY7" fmla="*/ 34637 h 77934"/>
                    <a:gd name="connsiteX8" fmla="*/ 77934 w 125560"/>
                    <a:gd name="connsiteY8" fmla="*/ 34637 h 77934"/>
                    <a:gd name="connsiteX9" fmla="*/ 86593 w 125560"/>
                    <a:gd name="connsiteY9" fmla="*/ 34637 h 77934"/>
                    <a:gd name="connsiteX10" fmla="*/ 95253 w 125560"/>
                    <a:gd name="connsiteY10" fmla="*/ 30308 h 77934"/>
                    <a:gd name="connsiteX11" fmla="*/ 103912 w 125560"/>
                    <a:gd name="connsiteY11" fmla="*/ 25978 h 77934"/>
                    <a:gd name="connsiteX12" fmla="*/ 108242 w 125560"/>
                    <a:gd name="connsiteY12" fmla="*/ 21648 h 77934"/>
                    <a:gd name="connsiteX13" fmla="*/ 116901 w 125560"/>
                    <a:gd name="connsiteY13" fmla="*/ 8659 h 77934"/>
                    <a:gd name="connsiteX14" fmla="*/ 125560 w 125560"/>
                    <a:gd name="connsiteY14" fmla="*/ 0 h 77934"/>
                    <a:gd name="connsiteX15" fmla="*/ 125560 w 125560"/>
                    <a:gd name="connsiteY15" fmla="*/ 12989 h 77934"/>
                    <a:gd name="connsiteX16" fmla="*/ 125560 w 125560"/>
                    <a:gd name="connsiteY16" fmla="*/ 21648 h 77934"/>
                    <a:gd name="connsiteX17" fmla="*/ 125560 w 125560"/>
                    <a:gd name="connsiteY17" fmla="*/ 30308 h 77934"/>
                    <a:gd name="connsiteX18" fmla="*/ 125560 w 125560"/>
                    <a:gd name="connsiteY18" fmla="*/ 38967 h 77934"/>
                    <a:gd name="connsiteX19" fmla="*/ 121231 w 125560"/>
                    <a:gd name="connsiteY19" fmla="*/ 47626 h 77934"/>
                    <a:gd name="connsiteX20" fmla="*/ 116901 w 125560"/>
                    <a:gd name="connsiteY20" fmla="*/ 56286 h 77934"/>
                    <a:gd name="connsiteX21" fmla="*/ 112571 w 125560"/>
                    <a:gd name="connsiteY21" fmla="*/ 64945 h 77934"/>
                    <a:gd name="connsiteX22" fmla="*/ 103912 w 125560"/>
                    <a:gd name="connsiteY22" fmla="*/ 69275 h 77934"/>
                    <a:gd name="connsiteX23" fmla="*/ 95253 w 125560"/>
                    <a:gd name="connsiteY23" fmla="*/ 73604 h 77934"/>
                    <a:gd name="connsiteX24" fmla="*/ 86593 w 125560"/>
                    <a:gd name="connsiteY24" fmla="*/ 77934 h 77934"/>
                    <a:gd name="connsiteX25" fmla="*/ 77934 w 125560"/>
                    <a:gd name="connsiteY25" fmla="*/ 77934 h 77934"/>
                    <a:gd name="connsiteX26" fmla="*/ 69275 w 125560"/>
                    <a:gd name="connsiteY26" fmla="*/ 77934 h 77934"/>
                    <a:gd name="connsiteX27" fmla="*/ 60615 w 125560"/>
                    <a:gd name="connsiteY27" fmla="*/ 77934 h 77934"/>
                    <a:gd name="connsiteX28" fmla="*/ 51956 w 125560"/>
                    <a:gd name="connsiteY28" fmla="*/ 73604 h 77934"/>
                    <a:gd name="connsiteX29" fmla="*/ 43297 w 125560"/>
                    <a:gd name="connsiteY29" fmla="*/ 69275 h 77934"/>
                    <a:gd name="connsiteX30" fmla="*/ 34637 w 125560"/>
                    <a:gd name="connsiteY30" fmla="*/ 64945 h 77934"/>
                    <a:gd name="connsiteX31" fmla="*/ 25978 w 125560"/>
                    <a:gd name="connsiteY31" fmla="*/ 60615 h 77934"/>
                    <a:gd name="connsiteX32" fmla="*/ 34637 w 125560"/>
                    <a:gd name="connsiteY32" fmla="*/ 64945 h 77934"/>
                    <a:gd name="connsiteX33" fmla="*/ 43297 w 125560"/>
                    <a:gd name="connsiteY33" fmla="*/ 69275 h 77934"/>
                    <a:gd name="connsiteX34" fmla="*/ 51956 w 125560"/>
                    <a:gd name="connsiteY34" fmla="*/ 73604 h 77934"/>
                    <a:gd name="connsiteX35" fmla="*/ 60615 w 125560"/>
                    <a:gd name="connsiteY35" fmla="*/ 73604 h 77934"/>
                    <a:gd name="connsiteX36" fmla="*/ 69275 w 125560"/>
                    <a:gd name="connsiteY36" fmla="*/ 73604 h 77934"/>
                    <a:gd name="connsiteX37" fmla="*/ 77934 w 125560"/>
                    <a:gd name="connsiteY37" fmla="*/ 73604 h 77934"/>
                    <a:gd name="connsiteX38" fmla="*/ 86593 w 125560"/>
                    <a:gd name="connsiteY38" fmla="*/ 73604 h 77934"/>
                    <a:gd name="connsiteX39" fmla="*/ 95253 w 125560"/>
                    <a:gd name="connsiteY39" fmla="*/ 69275 h 77934"/>
                    <a:gd name="connsiteX40" fmla="*/ 99582 w 125560"/>
                    <a:gd name="connsiteY40" fmla="*/ 64945 h 77934"/>
                    <a:gd name="connsiteX41" fmla="*/ 103912 w 125560"/>
                    <a:gd name="connsiteY41" fmla="*/ 60615 h 77934"/>
                    <a:gd name="connsiteX42" fmla="*/ 99582 w 125560"/>
                    <a:gd name="connsiteY42" fmla="*/ 43297 h 77934"/>
                    <a:gd name="connsiteX43" fmla="*/ 103912 w 125560"/>
                    <a:gd name="connsiteY43" fmla="*/ 34637 h 77934"/>
                    <a:gd name="connsiteX44" fmla="*/ 108242 w 125560"/>
                    <a:gd name="connsiteY44" fmla="*/ 25978 h 77934"/>
                    <a:gd name="connsiteX45" fmla="*/ 108242 w 125560"/>
                    <a:gd name="connsiteY45" fmla="*/ 17319 h 77934"/>
                    <a:gd name="connsiteX46" fmla="*/ 108242 w 125560"/>
                    <a:gd name="connsiteY46" fmla="*/ 8659 h 77934"/>
                    <a:gd name="connsiteX47" fmla="*/ 108242 w 125560"/>
                    <a:gd name="connsiteY47" fmla="*/ 0 h 77934"/>
                    <a:gd name="connsiteX48" fmla="*/ 116901 w 125560"/>
                    <a:gd name="connsiteY48" fmla="*/ 4330 h 77934"/>
                    <a:gd name="connsiteX49" fmla="*/ 112571 w 125560"/>
                    <a:gd name="connsiteY49" fmla="*/ 12989 h 77934"/>
                    <a:gd name="connsiteX50" fmla="*/ 108242 w 125560"/>
                    <a:gd name="connsiteY50" fmla="*/ 17319 h 77934"/>
                    <a:gd name="connsiteX51" fmla="*/ 95253 w 125560"/>
                    <a:gd name="connsiteY51" fmla="*/ 30308 h 77934"/>
                    <a:gd name="connsiteX52" fmla="*/ 86593 w 125560"/>
                    <a:gd name="connsiteY52" fmla="*/ 34637 h 77934"/>
                    <a:gd name="connsiteX53" fmla="*/ 77934 w 125560"/>
                    <a:gd name="connsiteY53" fmla="*/ 38967 h 77934"/>
                    <a:gd name="connsiteX54" fmla="*/ 69275 w 125560"/>
                    <a:gd name="connsiteY54" fmla="*/ 38967 h 77934"/>
                    <a:gd name="connsiteX55" fmla="*/ 60615 w 125560"/>
                    <a:gd name="connsiteY55" fmla="*/ 38967 h 77934"/>
                    <a:gd name="connsiteX56" fmla="*/ 51956 w 125560"/>
                    <a:gd name="connsiteY56" fmla="*/ 38967 h 77934"/>
                    <a:gd name="connsiteX57" fmla="*/ 43297 w 125560"/>
                    <a:gd name="connsiteY57" fmla="*/ 34637 h 77934"/>
                    <a:gd name="connsiteX58" fmla="*/ 34637 w 125560"/>
                    <a:gd name="connsiteY58" fmla="*/ 30308 h 77934"/>
                    <a:gd name="connsiteX59" fmla="*/ 25978 w 125560"/>
                    <a:gd name="connsiteY59" fmla="*/ 25978 h 77934"/>
                    <a:gd name="connsiteX60" fmla="*/ 17319 w 125560"/>
                    <a:gd name="connsiteY60" fmla="*/ 21648 h 77934"/>
                    <a:gd name="connsiteX61" fmla="*/ 4330 w 125560"/>
                    <a:gd name="connsiteY61" fmla="*/ 12989 h 77934"/>
                    <a:gd name="connsiteX62" fmla="*/ 0 w 125560"/>
                    <a:gd name="connsiteY62" fmla="*/ 0 h 7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25560" h="77934">
                      <a:moveTo>
                        <a:pt x="0" y="0"/>
                      </a:moveTo>
                      <a:cubicBezTo>
                        <a:pt x="4330" y="4330"/>
                        <a:pt x="8659" y="8659"/>
                        <a:pt x="12989" y="12989"/>
                      </a:cubicBezTo>
                      <a:cubicBezTo>
                        <a:pt x="17319" y="17319"/>
                        <a:pt x="21648" y="17319"/>
                        <a:pt x="25978" y="21648"/>
                      </a:cubicBezTo>
                      <a:cubicBezTo>
                        <a:pt x="30308" y="21648"/>
                        <a:pt x="30308" y="25978"/>
                        <a:pt x="34637" y="25978"/>
                      </a:cubicBezTo>
                      <a:cubicBezTo>
                        <a:pt x="38967" y="25978"/>
                        <a:pt x="38967" y="30308"/>
                        <a:pt x="43297" y="30308"/>
                      </a:cubicBezTo>
                      <a:lnTo>
                        <a:pt x="51956" y="34637"/>
                      </a:lnTo>
                      <a:lnTo>
                        <a:pt x="60615" y="34637"/>
                      </a:lnTo>
                      <a:cubicBezTo>
                        <a:pt x="64945" y="34637"/>
                        <a:pt x="64945" y="34637"/>
                        <a:pt x="69275" y="34637"/>
                      </a:cubicBezTo>
                      <a:cubicBezTo>
                        <a:pt x="73604" y="34637"/>
                        <a:pt x="73604" y="34637"/>
                        <a:pt x="77934" y="34637"/>
                      </a:cubicBezTo>
                      <a:cubicBezTo>
                        <a:pt x="82264" y="34637"/>
                        <a:pt x="82264" y="34637"/>
                        <a:pt x="86593" y="34637"/>
                      </a:cubicBezTo>
                      <a:cubicBezTo>
                        <a:pt x="90923" y="34637"/>
                        <a:pt x="90923" y="34637"/>
                        <a:pt x="95253" y="30308"/>
                      </a:cubicBezTo>
                      <a:cubicBezTo>
                        <a:pt x="95253" y="30308"/>
                        <a:pt x="99582" y="25978"/>
                        <a:pt x="103912" y="25978"/>
                      </a:cubicBezTo>
                      <a:lnTo>
                        <a:pt x="108242" y="21648"/>
                      </a:lnTo>
                      <a:cubicBezTo>
                        <a:pt x="112571" y="17319"/>
                        <a:pt x="116901" y="12989"/>
                        <a:pt x="116901" y="8659"/>
                      </a:cubicBezTo>
                      <a:lnTo>
                        <a:pt x="125560" y="0"/>
                      </a:lnTo>
                      <a:lnTo>
                        <a:pt x="125560" y="12989"/>
                      </a:lnTo>
                      <a:lnTo>
                        <a:pt x="125560" y="21648"/>
                      </a:lnTo>
                      <a:cubicBezTo>
                        <a:pt x="125560" y="25978"/>
                        <a:pt x="125560" y="25978"/>
                        <a:pt x="125560" y="30308"/>
                      </a:cubicBezTo>
                      <a:cubicBezTo>
                        <a:pt x="125560" y="34637"/>
                        <a:pt x="125560" y="34637"/>
                        <a:pt x="125560" y="38967"/>
                      </a:cubicBezTo>
                      <a:cubicBezTo>
                        <a:pt x="125560" y="43297"/>
                        <a:pt x="125560" y="43297"/>
                        <a:pt x="121231" y="47626"/>
                      </a:cubicBezTo>
                      <a:cubicBezTo>
                        <a:pt x="121231" y="51956"/>
                        <a:pt x="116901" y="51956"/>
                        <a:pt x="116901" y="56286"/>
                      </a:cubicBezTo>
                      <a:cubicBezTo>
                        <a:pt x="116901" y="60615"/>
                        <a:pt x="112571" y="60615"/>
                        <a:pt x="112571" y="64945"/>
                      </a:cubicBezTo>
                      <a:cubicBezTo>
                        <a:pt x="112571" y="69275"/>
                        <a:pt x="108242" y="69275"/>
                        <a:pt x="103912" y="69275"/>
                      </a:cubicBezTo>
                      <a:cubicBezTo>
                        <a:pt x="99582" y="69275"/>
                        <a:pt x="99582" y="73604"/>
                        <a:pt x="95253" y="73604"/>
                      </a:cubicBezTo>
                      <a:cubicBezTo>
                        <a:pt x="90923" y="73604"/>
                        <a:pt x="90923" y="73604"/>
                        <a:pt x="86593" y="77934"/>
                      </a:cubicBezTo>
                      <a:cubicBezTo>
                        <a:pt x="82264" y="77934"/>
                        <a:pt x="82264" y="77934"/>
                        <a:pt x="77934" y="77934"/>
                      </a:cubicBezTo>
                      <a:cubicBezTo>
                        <a:pt x="73604" y="77934"/>
                        <a:pt x="73604" y="77934"/>
                        <a:pt x="69275" y="77934"/>
                      </a:cubicBezTo>
                      <a:cubicBezTo>
                        <a:pt x="64945" y="77934"/>
                        <a:pt x="64945" y="77934"/>
                        <a:pt x="60615" y="77934"/>
                      </a:cubicBezTo>
                      <a:cubicBezTo>
                        <a:pt x="56286" y="77934"/>
                        <a:pt x="56286" y="77934"/>
                        <a:pt x="51956" y="73604"/>
                      </a:cubicBezTo>
                      <a:cubicBezTo>
                        <a:pt x="47626" y="73604"/>
                        <a:pt x="47626" y="73604"/>
                        <a:pt x="43297" y="69275"/>
                      </a:cubicBezTo>
                      <a:cubicBezTo>
                        <a:pt x="38967" y="69275"/>
                        <a:pt x="38967" y="64945"/>
                        <a:pt x="34637" y="64945"/>
                      </a:cubicBezTo>
                      <a:lnTo>
                        <a:pt x="25978" y="60615"/>
                      </a:lnTo>
                      <a:lnTo>
                        <a:pt x="34637" y="64945"/>
                      </a:lnTo>
                      <a:cubicBezTo>
                        <a:pt x="38967" y="64945"/>
                        <a:pt x="38967" y="64945"/>
                        <a:pt x="43297" y="69275"/>
                      </a:cubicBezTo>
                      <a:cubicBezTo>
                        <a:pt x="47626" y="69275"/>
                        <a:pt x="47626" y="69275"/>
                        <a:pt x="51956" y="73604"/>
                      </a:cubicBezTo>
                      <a:cubicBezTo>
                        <a:pt x="56286" y="73604"/>
                        <a:pt x="56286" y="73604"/>
                        <a:pt x="60615" y="73604"/>
                      </a:cubicBezTo>
                      <a:cubicBezTo>
                        <a:pt x="64945" y="73604"/>
                        <a:pt x="64945" y="73604"/>
                        <a:pt x="69275" y="73604"/>
                      </a:cubicBezTo>
                      <a:cubicBezTo>
                        <a:pt x="73604" y="73604"/>
                        <a:pt x="73604" y="73604"/>
                        <a:pt x="77934" y="73604"/>
                      </a:cubicBezTo>
                      <a:cubicBezTo>
                        <a:pt x="82264" y="73604"/>
                        <a:pt x="82264" y="73604"/>
                        <a:pt x="86593" y="73604"/>
                      </a:cubicBezTo>
                      <a:cubicBezTo>
                        <a:pt x="90923" y="73604"/>
                        <a:pt x="90923" y="73604"/>
                        <a:pt x="95253" y="69275"/>
                      </a:cubicBezTo>
                      <a:cubicBezTo>
                        <a:pt x="95253" y="69275"/>
                        <a:pt x="99582" y="64945"/>
                        <a:pt x="99582" y="64945"/>
                      </a:cubicBezTo>
                      <a:cubicBezTo>
                        <a:pt x="99582" y="64945"/>
                        <a:pt x="103912" y="60615"/>
                        <a:pt x="103912" y="60615"/>
                      </a:cubicBezTo>
                      <a:cubicBezTo>
                        <a:pt x="95253" y="47626"/>
                        <a:pt x="95253" y="47626"/>
                        <a:pt x="99582" y="43297"/>
                      </a:cubicBezTo>
                      <a:cubicBezTo>
                        <a:pt x="99582" y="43297"/>
                        <a:pt x="103912" y="38967"/>
                        <a:pt x="103912" y="34637"/>
                      </a:cubicBezTo>
                      <a:cubicBezTo>
                        <a:pt x="103912" y="30308"/>
                        <a:pt x="103912" y="30308"/>
                        <a:pt x="108242" y="25978"/>
                      </a:cubicBezTo>
                      <a:cubicBezTo>
                        <a:pt x="108242" y="21648"/>
                        <a:pt x="108242" y="21648"/>
                        <a:pt x="108242" y="17319"/>
                      </a:cubicBezTo>
                      <a:cubicBezTo>
                        <a:pt x="108242" y="12989"/>
                        <a:pt x="108242" y="12989"/>
                        <a:pt x="108242" y="8659"/>
                      </a:cubicBezTo>
                      <a:lnTo>
                        <a:pt x="108242" y="0"/>
                      </a:lnTo>
                      <a:lnTo>
                        <a:pt x="116901" y="4330"/>
                      </a:lnTo>
                      <a:lnTo>
                        <a:pt x="112571" y="12989"/>
                      </a:lnTo>
                      <a:cubicBezTo>
                        <a:pt x="112571" y="17319"/>
                        <a:pt x="108242" y="17319"/>
                        <a:pt x="108242" y="17319"/>
                      </a:cubicBezTo>
                      <a:lnTo>
                        <a:pt x="95253" y="30308"/>
                      </a:lnTo>
                      <a:cubicBezTo>
                        <a:pt x="90923" y="30308"/>
                        <a:pt x="90923" y="34637"/>
                        <a:pt x="86593" y="34637"/>
                      </a:cubicBezTo>
                      <a:cubicBezTo>
                        <a:pt x="82264" y="34637"/>
                        <a:pt x="82264" y="34637"/>
                        <a:pt x="77934" y="38967"/>
                      </a:cubicBezTo>
                      <a:cubicBezTo>
                        <a:pt x="73604" y="38967"/>
                        <a:pt x="73604" y="38967"/>
                        <a:pt x="69275" y="38967"/>
                      </a:cubicBezTo>
                      <a:cubicBezTo>
                        <a:pt x="64945" y="38967"/>
                        <a:pt x="64945" y="38967"/>
                        <a:pt x="60615" y="38967"/>
                      </a:cubicBezTo>
                      <a:cubicBezTo>
                        <a:pt x="56286" y="38967"/>
                        <a:pt x="56286" y="38967"/>
                        <a:pt x="51956" y="38967"/>
                      </a:cubicBezTo>
                      <a:lnTo>
                        <a:pt x="43297" y="34637"/>
                      </a:lnTo>
                      <a:lnTo>
                        <a:pt x="34637" y="30308"/>
                      </a:lnTo>
                      <a:cubicBezTo>
                        <a:pt x="30308" y="30308"/>
                        <a:pt x="30308" y="25978"/>
                        <a:pt x="25978" y="25978"/>
                      </a:cubicBezTo>
                      <a:cubicBezTo>
                        <a:pt x="21648" y="25978"/>
                        <a:pt x="21648" y="21648"/>
                        <a:pt x="17319" y="21648"/>
                      </a:cubicBezTo>
                      <a:cubicBezTo>
                        <a:pt x="12989" y="17319"/>
                        <a:pt x="8659" y="12989"/>
                        <a:pt x="4330" y="12989"/>
                      </a:cubicBezTo>
                      <a:cubicBezTo>
                        <a:pt x="4330" y="8659"/>
                        <a:pt x="0" y="4330"/>
                        <a:pt x="0" y="0"/>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Freeform: Shape 114">
                  <a:extLst>
                    <a:ext uri="{FF2B5EF4-FFF2-40B4-BE49-F238E27FC236}">
                      <a16:creationId xmlns:a16="http://schemas.microsoft.com/office/drawing/2014/main" id="{CFA29CBB-31D8-4E33-9F35-C77B5186A10A}"/>
                    </a:ext>
                  </a:extLst>
                </p:cNvPr>
                <p:cNvSpPr/>
                <p:nvPr/>
              </p:nvSpPr>
              <p:spPr>
                <a:xfrm>
                  <a:off x="17442547" y="898826"/>
                  <a:ext cx="108241" cy="95252"/>
                </a:xfrm>
                <a:custGeom>
                  <a:avLst/>
                  <a:gdLst>
                    <a:gd name="connsiteX0" fmla="*/ 0 w 108241"/>
                    <a:gd name="connsiteY0" fmla="*/ 0 h 95252"/>
                    <a:gd name="connsiteX1" fmla="*/ 21648 w 108241"/>
                    <a:gd name="connsiteY1" fmla="*/ 17319 h 95252"/>
                    <a:gd name="connsiteX2" fmla="*/ 34637 w 108241"/>
                    <a:gd name="connsiteY2" fmla="*/ 25978 h 95252"/>
                    <a:gd name="connsiteX3" fmla="*/ 38967 w 108241"/>
                    <a:gd name="connsiteY3" fmla="*/ 30308 h 95252"/>
                    <a:gd name="connsiteX4" fmla="*/ 47626 w 108241"/>
                    <a:gd name="connsiteY4" fmla="*/ 30308 h 95252"/>
                    <a:gd name="connsiteX5" fmla="*/ 56286 w 108241"/>
                    <a:gd name="connsiteY5" fmla="*/ 30308 h 95252"/>
                    <a:gd name="connsiteX6" fmla="*/ 64945 w 108241"/>
                    <a:gd name="connsiteY6" fmla="*/ 30308 h 95252"/>
                    <a:gd name="connsiteX7" fmla="*/ 69275 w 108241"/>
                    <a:gd name="connsiteY7" fmla="*/ 30308 h 95252"/>
                    <a:gd name="connsiteX8" fmla="*/ 73604 w 108241"/>
                    <a:gd name="connsiteY8" fmla="*/ 30308 h 95252"/>
                    <a:gd name="connsiteX9" fmla="*/ 77934 w 108241"/>
                    <a:gd name="connsiteY9" fmla="*/ 30308 h 95252"/>
                    <a:gd name="connsiteX10" fmla="*/ 82264 w 108241"/>
                    <a:gd name="connsiteY10" fmla="*/ 25978 h 95252"/>
                    <a:gd name="connsiteX11" fmla="*/ 86593 w 108241"/>
                    <a:gd name="connsiteY11" fmla="*/ 21648 h 95252"/>
                    <a:gd name="connsiteX12" fmla="*/ 95253 w 108241"/>
                    <a:gd name="connsiteY12" fmla="*/ 12989 h 95252"/>
                    <a:gd name="connsiteX13" fmla="*/ 99583 w 108241"/>
                    <a:gd name="connsiteY13" fmla="*/ 8659 h 95252"/>
                    <a:gd name="connsiteX14" fmla="*/ 99583 w 108241"/>
                    <a:gd name="connsiteY14" fmla="*/ 17319 h 95252"/>
                    <a:gd name="connsiteX15" fmla="*/ 103912 w 108241"/>
                    <a:gd name="connsiteY15" fmla="*/ 25978 h 95252"/>
                    <a:gd name="connsiteX16" fmla="*/ 103912 w 108241"/>
                    <a:gd name="connsiteY16" fmla="*/ 34637 h 95252"/>
                    <a:gd name="connsiteX17" fmla="*/ 103912 w 108241"/>
                    <a:gd name="connsiteY17" fmla="*/ 43297 h 95252"/>
                    <a:gd name="connsiteX18" fmla="*/ 103912 w 108241"/>
                    <a:gd name="connsiteY18" fmla="*/ 51956 h 95252"/>
                    <a:gd name="connsiteX19" fmla="*/ 103912 w 108241"/>
                    <a:gd name="connsiteY19" fmla="*/ 56286 h 95252"/>
                    <a:gd name="connsiteX20" fmla="*/ 103912 w 108241"/>
                    <a:gd name="connsiteY20" fmla="*/ 60615 h 95252"/>
                    <a:gd name="connsiteX21" fmla="*/ 99583 w 108241"/>
                    <a:gd name="connsiteY21" fmla="*/ 69275 h 95252"/>
                    <a:gd name="connsiteX22" fmla="*/ 95253 w 108241"/>
                    <a:gd name="connsiteY22" fmla="*/ 73604 h 95252"/>
                    <a:gd name="connsiteX23" fmla="*/ 90923 w 108241"/>
                    <a:gd name="connsiteY23" fmla="*/ 77934 h 95252"/>
                    <a:gd name="connsiteX24" fmla="*/ 86593 w 108241"/>
                    <a:gd name="connsiteY24" fmla="*/ 82264 h 95252"/>
                    <a:gd name="connsiteX25" fmla="*/ 77934 w 108241"/>
                    <a:gd name="connsiteY25" fmla="*/ 86593 h 95252"/>
                    <a:gd name="connsiteX26" fmla="*/ 64945 w 108241"/>
                    <a:gd name="connsiteY26" fmla="*/ 90923 h 95252"/>
                    <a:gd name="connsiteX27" fmla="*/ 38967 w 108241"/>
                    <a:gd name="connsiteY27" fmla="*/ 95253 h 95252"/>
                    <a:gd name="connsiteX28" fmla="*/ 64945 w 108241"/>
                    <a:gd name="connsiteY28" fmla="*/ 86593 h 95252"/>
                    <a:gd name="connsiteX29" fmla="*/ 77934 w 108241"/>
                    <a:gd name="connsiteY29" fmla="*/ 82264 h 95252"/>
                    <a:gd name="connsiteX30" fmla="*/ 82264 w 108241"/>
                    <a:gd name="connsiteY30" fmla="*/ 77934 h 95252"/>
                    <a:gd name="connsiteX31" fmla="*/ 86593 w 108241"/>
                    <a:gd name="connsiteY31" fmla="*/ 73604 h 95252"/>
                    <a:gd name="connsiteX32" fmla="*/ 90923 w 108241"/>
                    <a:gd name="connsiteY32" fmla="*/ 69275 h 95252"/>
                    <a:gd name="connsiteX33" fmla="*/ 95253 w 108241"/>
                    <a:gd name="connsiteY33" fmla="*/ 64945 h 95252"/>
                    <a:gd name="connsiteX34" fmla="*/ 99583 w 108241"/>
                    <a:gd name="connsiteY34" fmla="*/ 60615 h 95252"/>
                    <a:gd name="connsiteX35" fmla="*/ 99583 w 108241"/>
                    <a:gd name="connsiteY35" fmla="*/ 56286 h 95252"/>
                    <a:gd name="connsiteX36" fmla="*/ 99583 w 108241"/>
                    <a:gd name="connsiteY36" fmla="*/ 51956 h 95252"/>
                    <a:gd name="connsiteX37" fmla="*/ 99583 w 108241"/>
                    <a:gd name="connsiteY37" fmla="*/ 47626 h 95252"/>
                    <a:gd name="connsiteX38" fmla="*/ 99583 w 108241"/>
                    <a:gd name="connsiteY38" fmla="*/ 43297 h 95252"/>
                    <a:gd name="connsiteX39" fmla="*/ 99583 w 108241"/>
                    <a:gd name="connsiteY39" fmla="*/ 38967 h 95252"/>
                    <a:gd name="connsiteX40" fmla="*/ 99583 w 108241"/>
                    <a:gd name="connsiteY40" fmla="*/ 34637 h 95252"/>
                    <a:gd name="connsiteX41" fmla="*/ 108242 w 108241"/>
                    <a:gd name="connsiteY41" fmla="*/ 34637 h 95252"/>
                    <a:gd name="connsiteX42" fmla="*/ 103912 w 108241"/>
                    <a:gd name="connsiteY42" fmla="*/ 38967 h 95252"/>
                    <a:gd name="connsiteX43" fmla="*/ 99583 w 108241"/>
                    <a:gd name="connsiteY43" fmla="*/ 43297 h 95252"/>
                    <a:gd name="connsiteX44" fmla="*/ 82264 w 108241"/>
                    <a:gd name="connsiteY44" fmla="*/ 34637 h 95252"/>
                    <a:gd name="connsiteX45" fmla="*/ 73604 w 108241"/>
                    <a:gd name="connsiteY45" fmla="*/ 38967 h 95252"/>
                    <a:gd name="connsiteX46" fmla="*/ 64945 w 108241"/>
                    <a:gd name="connsiteY46" fmla="*/ 38967 h 95252"/>
                    <a:gd name="connsiteX47" fmla="*/ 60615 w 108241"/>
                    <a:gd name="connsiteY47" fmla="*/ 38967 h 95252"/>
                    <a:gd name="connsiteX48" fmla="*/ 56286 w 108241"/>
                    <a:gd name="connsiteY48" fmla="*/ 38967 h 95252"/>
                    <a:gd name="connsiteX49" fmla="*/ 47626 w 108241"/>
                    <a:gd name="connsiteY49" fmla="*/ 38967 h 95252"/>
                    <a:gd name="connsiteX50" fmla="*/ 38967 w 108241"/>
                    <a:gd name="connsiteY50" fmla="*/ 38967 h 95252"/>
                    <a:gd name="connsiteX51" fmla="*/ 30308 w 108241"/>
                    <a:gd name="connsiteY51" fmla="*/ 34637 h 95252"/>
                    <a:gd name="connsiteX52" fmla="*/ 21648 w 108241"/>
                    <a:gd name="connsiteY52" fmla="*/ 30308 h 95252"/>
                    <a:gd name="connsiteX53" fmla="*/ 8659 w 108241"/>
                    <a:gd name="connsiteY53" fmla="*/ 21648 h 95252"/>
                    <a:gd name="connsiteX54" fmla="*/ 0 w 108241"/>
                    <a:gd name="connsiteY54" fmla="*/ 12989 h 95252"/>
                    <a:gd name="connsiteX55" fmla="*/ 0 w 108241"/>
                    <a:gd name="connsiteY55" fmla="*/ 0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08241" h="95252">
                      <a:moveTo>
                        <a:pt x="0" y="0"/>
                      </a:moveTo>
                      <a:cubicBezTo>
                        <a:pt x="8659" y="8659"/>
                        <a:pt x="12989" y="12989"/>
                        <a:pt x="21648" y="17319"/>
                      </a:cubicBezTo>
                      <a:cubicBezTo>
                        <a:pt x="25978" y="21648"/>
                        <a:pt x="30308" y="21648"/>
                        <a:pt x="34637" y="25978"/>
                      </a:cubicBezTo>
                      <a:lnTo>
                        <a:pt x="38967" y="30308"/>
                      </a:lnTo>
                      <a:lnTo>
                        <a:pt x="47626" y="30308"/>
                      </a:lnTo>
                      <a:cubicBezTo>
                        <a:pt x="47626" y="30308"/>
                        <a:pt x="51956" y="30308"/>
                        <a:pt x="56286" y="30308"/>
                      </a:cubicBezTo>
                      <a:cubicBezTo>
                        <a:pt x="60615" y="30308"/>
                        <a:pt x="60615" y="30308"/>
                        <a:pt x="64945" y="30308"/>
                      </a:cubicBezTo>
                      <a:cubicBezTo>
                        <a:pt x="64945" y="30308"/>
                        <a:pt x="69275" y="30308"/>
                        <a:pt x="69275" y="30308"/>
                      </a:cubicBezTo>
                      <a:lnTo>
                        <a:pt x="73604" y="30308"/>
                      </a:lnTo>
                      <a:cubicBezTo>
                        <a:pt x="73604" y="30308"/>
                        <a:pt x="77934" y="30308"/>
                        <a:pt x="77934" y="30308"/>
                      </a:cubicBezTo>
                      <a:cubicBezTo>
                        <a:pt x="77934" y="30308"/>
                        <a:pt x="82264" y="30308"/>
                        <a:pt x="82264" y="25978"/>
                      </a:cubicBezTo>
                      <a:lnTo>
                        <a:pt x="86593" y="21648"/>
                      </a:lnTo>
                      <a:cubicBezTo>
                        <a:pt x="90923" y="17319"/>
                        <a:pt x="90923" y="17319"/>
                        <a:pt x="95253" y="12989"/>
                      </a:cubicBezTo>
                      <a:lnTo>
                        <a:pt x="99583" y="8659"/>
                      </a:lnTo>
                      <a:lnTo>
                        <a:pt x="99583" y="17319"/>
                      </a:lnTo>
                      <a:lnTo>
                        <a:pt x="103912" y="25978"/>
                      </a:lnTo>
                      <a:cubicBezTo>
                        <a:pt x="103912" y="30308"/>
                        <a:pt x="103912" y="30308"/>
                        <a:pt x="103912" y="34637"/>
                      </a:cubicBezTo>
                      <a:lnTo>
                        <a:pt x="103912" y="43297"/>
                      </a:lnTo>
                      <a:cubicBezTo>
                        <a:pt x="103912" y="47626"/>
                        <a:pt x="103912" y="47626"/>
                        <a:pt x="103912" y="51956"/>
                      </a:cubicBezTo>
                      <a:cubicBezTo>
                        <a:pt x="103912" y="51956"/>
                        <a:pt x="103912" y="56286"/>
                        <a:pt x="103912" y="56286"/>
                      </a:cubicBezTo>
                      <a:lnTo>
                        <a:pt x="103912" y="60615"/>
                      </a:lnTo>
                      <a:cubicBezTo>
                        <a:pt x="103912" y="64945"/>
                        <a:pt x="103912" y="64945"/>
                        <a:pt x="99583" y="69275"/>
                      </a:cubicBezTo>
                      <a:cubicBezTo>
                        <a:pt x="99583" y="69275"/>
                        <a:pt x="95253" y="73604"/>
                        <a:pt x="95253" y="73604"/>
                      </a:cubicBezTo>
                      <a:cubicBezTo>
                        <a:pt x="95253" y="73604"/>
                        <a:pt x="90923" y="77934"/>
                        <a:pt x="90923" y="77934"/>
                      </a:cubicBezTo>
                      <a:cubicBezTo>
                        <a:pt x="90923" y="77934"/>
                        <a:pt x="86593" y="82264"/>
                        <a:pt x="86593" y="82264"/>
                      </a:cubicBezTo>
                      <a:lnTo>
                        <a:pt x="77934" y="86593"/>
                      </a:lnTo>
                      <a:cubicBezTo>
                        <a:pt x="73604" y="86593"/>
                        <a:pt x="69275" y="90923"/>
                        <a:pt x="64945" y="90923"/>
                      </a:cubicBezTo>
                      <a:cubicBezTo>
                        <a:pt x="56286" y="90923"/>
                        <a:pt x="47626" y="95253"/>
                        <a:pt x="38967" y="95253"/>
                      </a:cubicBezTo>
                      <a:cubicBezTo>
                        <a:pt x="47626" y="95253"/>
                        <a:pt x="56286" y="90923"/>
                        <a:pt x="64945" y="86593"/>
                      </a:cubicBezTo>
                      <a:cubicBezTo>
                        <a:pt x="69275" y="86593"/>
                        <a:pt x="73604" y="82264"/>
                        <a:pt x="77934" y="82264"/>
                      </a:cubicBezTo>
                      <a:lnTo>
                        <a:pt x="82264" y="77934"/>
                      </a:lnTo>
                      <a:cubicBezTo>
                        <a:pt x="82264" y="77934"/>
                        <a:pt x="86593" y="73604"/>
                        <a:pt x="86593" y="73604"/>
                      </a:cubicBezTo>
                      <a:cubicBezTo>
                        <a:pt x="86593" y="73604"/>
                        <a:pt x="90923" y="69275"/>
                        <a:pt x="90923" y="69275"/>
                      </a:cubicBezTo>
                      <a:cubicBezTo>
                        <a:pt x="90923" y="69275"/>
                        <a:pt x="95253" y="64945"/>
                        <a:pt x="95253" y="64945"/>
                      </a:cubicBezTo>
                      <a:cubicBezTo>
                        <a:pt x="95253" y="64945"/>
                        <a:pt x="95253" y="60615"/>
                        <a:pt x="99583" y="60615"/>
                      </a:cubicBezTo>
                      <a:lnTo>
                        <a:pt x="99583" y="56286"/>
                      </a:lnTo>
                      <a:cubicBezTo>
                        <a:pt x="99583" y="56286"/>
                        <a:pt x="99583" y="56286"/>
                        <a:pt x="99583" y="51956"/>
                      </a:cubicBezTo>
                      <a:cubicBezTo>
                        <a:pt x="99583" y="51956"/>
                        <a:pt x="99583" y="47626"/>
                        <a:pt x="99583" y="47626"/>
                      </a:cubicBezTo>
                      <a:lnTo>
                        <a:pt x="99583" y="43297"/>
                      </a:lnTo>
                      <a:cubicBezTo>
                        <a:pt x="99583" y="43297"/>
                        <a:pt x="99583" y="38967"/>
                        <a:pt x="99583" y="38967"/>
                      </a:cubicBezTo>
                      <a:lnTo>
                        <a:pt x="99583" y="34637"/>
                      </a:lnTo>
                      <a:lnTo>
                        <a:pt x="108242" y="34637"/>
                      </a:lnTo>
                      <a:lnTo>
                        <a:pt x="103912" y="38967"/>
                      </a:lnTo>
                      <a:cubicBezTo>
                        <a:pt x="103912" y="38967"/>
                        <a:pt x="99583" y="43297"/>
                        <a:pt x="99583" y="43297"/>
                      </a:cubicBezTo>
                      <a:lnTo>
                        <a:pt x="82264" y="34637"/>
                      </a:lnTo>
                      <a:cubicBezTo>
                        <a:pt x="77934" y="34637"/>
                        <a:pt x="77934" y="38967"/>
                        <a:pt x="73604" y="38967"/>
                      </a:cubicBezTo>
                      <a:cubicBezTo>
                        <a:pt x="69275" y="38967"/>
                        <a:pt x="69275" y="38967"/>
                        <a:pt x="64945" y="38967"/>
                      </a:cubicBezTo>
                      <a:lnTo>
                        <a:pt x="60615" y="38967"/>
                      </a:lnTo>
                      <a:cubicBezTo>
                        <a:pt x="60615" y="38967"/>
                        <a:pt x="56286" y="38967"/>
                        <a:pt x="56286" y="38967"/>
                      </a:cubicBezTo>
                      <a:cubicBezTo>
                        <a:pt x="51956" y="38967"/>
                        <a:pt x="51956" y="38967"/>
                        <a:pt x="47626" y="38967"/>
                      </a:cubicBezTo>
                      <a:cubicBezTo>
                        <a:pt x="43297" y="38967"/>
                        <a:pt x="43297" y="38967"/>
                        <a:pt x="38967" y="38967"/>
                      </a:cubicBezTo>
                      <a:cubicBezTo>
                        <a:pt x="34637" y="38967"/>
                        <a:pt x="34637" y="38967"/>
                        <a:pt x="30308" y="34637"/>
                      </a:cubicBezTo>
                      <a:lnTo>
                        <a:pt x="21648" y="30308"/>
                      </a:lnTo>
                      <a:cubicBezTo>
                        <a:pt x="17319" y="25978"/>
                        <a:pt x="12989" y="25978"/>
                        <a:pt x="8659" y="21648"/>
                      </a:cubicBezTo>
                      <a:cubicBezTo>
                        <a:pt x="4330" y="17319"/>
                        <a:pt x="0" y="12989"/>
                        <a:pt x="0" y="12989"/>
                      </a:cubicBezTo>
                      <a:cubicBezTo>
                        <a:pt x="4330" y="8659"/>
                        <a:pt x="0" y="4330"/>
                        <a:pt x="0" y="0"/>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Shape 115">
                  <a:extLst>
                    <a:ext uri="{FF2B5EF4-FFF2-40B4-BE49-F238E27FC236}">
                      <a16:creationId xmlns:a16="http://schemas.microsoft.com/office/drawing/2014/main" id="{68400FF1-0C9C-4D81-A09F-CBF055271EFF}"/>
                    </a:ext>
                  </a:extLst>
                </p:cNvPr>
                <p:cNvSpPr/>
                <p:nvPr/>
              </p:nvSpPr>
              <p:spPr>
                <a:xfrm>
                  <a:off x="17265031" y="1015727"/>
                  <a:ext cx="30307" cy="69274"/>
                </a:xfrm>
                <a:custGeom>
                  <a:avLst/>
                  <a:gdLst>
                    <a:gd name="connsiteX0" fmla="*/ 4330 w 30307"/>
                    <a:gd name="connsiteY0" fmla="*/ 0 h 69274"/>
                    <a:gd name="connsiteX1" fmla="*/ 12989 w 30307"/>
                    <a:gd name="connsiteY1" fmla="*/ 8659 h 69274"/>
                    <a:gd name="connsiteX2" fmla="*/ 25978 w 30307"/>
                    <a:gd name="connsiteY2" fmla="*/ 30308 h 69274"/>
                    <a:gd name="connsiteX3" fmla="*/ 30308 w 30307"/>
                    <a:gd name="connsiteY3" fmla="*/ 43297 h 69274"/>
                    <a:gd name="connsiteX4" fmla="*/ 30308 w 30307"/>
                    <a:gd name="connsiteY4" fmla="*/ 56286 h 69274"/>
                    <a:gd name="connsiteX5" fmla="*/ 30308 w 30307"/>
                    <a:gd name="connsiteY5" fmla="*/ 69275 h 69274"/>
                    <a:gd name="connsiteX6" fmla="*/ 25978 w 30307"/>
                    <a:gd name="connsiteY6" fmla="*/ 56286 h 69274"/>
                    <a:gd name="connsiteX7" fmla="*/ 21648 w 30307"/>
                    <a:gd name="connsiteY7" fmla="*/ 43297 h 69274"/>
                    <a:gd name="connsiteX8" fmla="*/ 17319 w 30307"/>
                    <a:gd name="connsiteY8" fmla="*/ 38967 h 69274"/>
                    <a:gd name="connsiteX9" fmla="*/ 12989 w 30307"/>
                    <a:gd name="connsiteY9" fmla="*/ 34637 h 69274"/>
                    <a:gd name="connsiteX10" fmla="*/ 8659 w 30307"/>
                    <a:gd name="connsiteY10" fmla="*/ 30308 h 69274"/>
                    <a:gd name="connsiteX11" fmla="*/ 4330 w 30307"/>
                    <a:gd name="connsiteY11" fmla="*/ 25978 h 69274"/>
                    <a:gd name="connsiteX12" fmla="*/ 0 w 30307"/>
                    <a:gd name="connsiteY12" fmla="*/ 17319 h 69274"/>
                    <a:gd name="connsiteX13" fmla="*/ 4330 w 30307"/>
                    <a:gd name="connsiteY13" fmla="*/ 0 h 69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307" h="69274">
                      <a:moveTo>
                        <a:pt x="4330" y="0"/>
                      </a:moveTo>
                      <a:cubicBezTo>
                        <a:pt x="4330" y="0"/>
                        <a:pt x="8659" y="4330"/>
                        <a:pt x="12989" y="8659"/>
                      </a:cubicBezTo>
                      <a:cubicBezTo>
                        <a:pt x="17319" y="12989"/>
                        <a:pt x="21648" y="21648"/>
                        <a:pt x="25978" y="30308"/>
                      </a:cubicBezTo>
                      <a:cubicBezTo>
                        <a:pt x="25978" y="34637"/>
                        <a:pt x="30308" y="38967"/>
                        <a:pt x="30308" y="43297"/>
                      </a:cubicBezTo>
                      <a:cubicBezTo>
                        <a:pt x="30308" y="47626"/>
                        <a:pt x="30308" y="51956"/>
                        <a:pt x="30308" y="56286"/>
                      </a:cubicBezTo>
                      <a:cubicBezTo>
                        <a:pt x="30308" y="64945"/>
                        <a:pt x="30308" y="69275"/>
                        <a:pt x="30308" y="69275"/>
                      </a:cubicBezTo>
                      <a:cubicBezTo>
                        <a:pt x="30308" y="69275"/>
                        <a:pt x="30308" y="64945"/>
                        <a:pt x="25978" y="56286"/>
                      </a:cubicBezTo>
                      <a:cubicBezTo>
                        <a:pt x="25978" y="51956"/>
                        <a:pt x="21648" y="47626"/>
                        <a:pt x="21648" y="43297"/>
                      </a:cubicBezTo>
                      <a:cubicBezTo>
                        <a:pt x="21648" y="43297"/>
                        <a:pt x="21648" y="38967"/>
                        <a:pt x="17319" y="38967"/>
                      </a:cubicBezTo>
                      <a:cubicBezTo>
                        <a:pt x="17319" y="38967"/>
                        <a:pt x="17319" y="34637"/>
                        <a:pt x="12989" y="34637"/>
                      </a:cubicBezTo>
                      <a:cubicBezTo>
                        <a:pt x="12989" y="30308"/>
                        <a:pt x="12989" y="30308"/>
                        <a:pt x="8659" y="30308"/>
                      </a:cubicBezTo>
                      <a:cubicBezTo>
                        <a:pt x="8659" y="30308"/>
                        <a:pt x="8659" y="25978"/>
                        <a:pt x="4330" y="25978"/>
                      </a:cubicBezTo>
                      <a:cubicBezTo>
                        <a:pt x="4330" y="21648"/>
                        <a:pt x="0" y="17319"/>
                        <a:pt x="0" y="17319"/>
                      </a:cubicBezTo>
                      <a:cubicBezTo>
                        <a:pt x="8659" y="4330"/>
                        <a:pt x="4330" y="0"/>
                        <a:pt x="4330" y="0"/>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7" name="Freeform: Shape 116">
                  <a:extLst>
                    <a:ext uri="{FF2B5EF4-FFF2-40B4-BE49-F238E27FC236}">
                      <a16:creationId xmlns:a16="http://schemas.microsoft.com/office/drawing/2014/main" id="{C78495C5-47E8-4591-B35F-D3BB92A46BB4}"/>
                    </a:ext>
                  </a:extLst>
                </p:cNvPr>
                <p:cNvSpPr/>
                <p:nvPr/>
              </p:nvSpPr>
              <p:spPr>
                <a:xfrm>
                  <a:off x="17451207" y="1106650"/>
                  <a:ext cx="47626" cy="155868"/>
                </a:xfrm>
                <a:custGeom>
                  <a:avLst/>
                  <a:gdLst>
                    <a:gd name="connsiteX0" fmla="*/ 17319 w 47626"/>
                    <a:gd name="connsiteY0" fmla="*/ 0 h 155868"/>
                    <a:gd name="connsiteX1" fmla="*/ 21648 w 47626"/>
                    <a:gd name="connsiteY1" fmla="*/ 4330 h 155868"/>
                    <a:gd name="connsiteX2" fmla="*/ 34637 w 47626"/>
                    <a:gd name="connsiteY2" fmla="*/ 21648 h 155868"/>
                    <a:gd name="connsiteX3" fmla="*/ 38967 w 47626"/>
                    <a:gd name="connsiteY3" fmla="*/ 34637 h 155868"/>
                    <a:gd name="connsiteX4" fmla="*/ 43297 w 47626"/>
                    <a:gd name="connsiteY4" fmla="*/ 47626 h 155868"/>
                    <a:gd name="connsiteX5" fmla="*/ 47626 w 47626"/>
                    <a:gd name="connsiteY5" fmla="*/ 64945 h 155868"/>
                    <a:gd name="connsiteX6" fmla="*/ 47626 w 47626"/>
                    <a:gd name="connsiteY6" fmla="*/ 82264 h 155868"/>
                    <a:gd name="connsiteX7" fmla="*/ 47626 w 47626"/>
                    <a:gd name="connsiteY7" fmla="*/ 90923 h 155868"/>
                    <a:gd name="connsiteX8" fmla="*/ 47626 w 47626"/>
                    <a:gd name="connsiteY8" fmla="*/ 99582 h 155868"/>
                    <a:gd name="connsiteX9" fmla="*/ 43297 w 47626"/>
                    <a:gd name="connsiteY9" fmla="*/ 116901 h 155868"/>
                    <a:gd name="connsiteX10" fmla="*/ 38967 w 47626"/>
                    <a:gd name="connsiteY10" fmla="*/ 125560 h 155868"/>
                    <a:gd name="connsiteX11" fmla="*/ 34637 w 47626"/>
                    <a:gd name="connsiteY11" fmla="*/ 129890 h 155868"/>
                    <a:gd name="connsiteX12" fmla="*/ 30308 w 47626"/>
                    <a:gd name="connsiteY12" fmla="*/ 134220 h 155868"/>
                    <a:gd name="connsiteX13" fmla="*/ 25978 w 47626"/>
                    <a:gd name="connsiteY13" fmla="*/ 138549 h 155868"/>
                    <a:gd name="connsiteX14" fmla="*/ 17319 w 47626"/>
                    <a:gd name="connsiteY14" fmla="*/ 147209 h 155868"/>
                    <a:gd name="connsiteX15" fmla="*/ 8659 w 47626"/>
                    <a:gd name="connsiteY15" fmla="*/ 151538 h 155868"/>
                    <a:gd name="connsiteX16" fmla="*/ 0 w 47626"/>
                    <a:gd name="connsiteY16" fmla="*/ 155868 h 155868"/>
                    <a:gd name="connsiteX17" fmla="*/ 4330 w 47626"/>
                    <a:gd name="connsiteY17" fmla="*/ 151538 h 155868"/>
                    <a:gd name="connsiteX18" fmla="*/ 12989 w 47626"/>
                    <a:gd name="connsiteY18" fmla="*/ 147209 h 155868"/>
                    <a:gd name="connsiteX19" fmla="*/ 21648 w 47626"/>
                    <a:gd name="connsiteY19" fmla="*/ 138549 h 155868"/>
                    <a:gd name="connsiteX20" fmla="*/ 25978 w 47626"/>
                    <a:gd name="connsiteY20" fmla="*/ 134220 h 155868"/>
                    <a:gd name="connsiteX21" fmla="*/ 30308 w 47626"/>
                    <a:gd name="connsiteY21" fmla="*/ 129890 h 155868"/>
                    <a:gd name="connsiteX22" fmla="*/ 34637 w 47626"/>
                    <a:gd name="connsiteY22" fmla="*/ 125560 h 155868"/>
                    <a:gd name="connsiteX23" fmla="*/ 38967 w 47626"/>
                    <a:gd name="connsiteY23" fmla="*/ 116901 h 155868"/>
                    <a:gd name="connsiteX24" fmla="*/ 43297 w 47626"/>
                    <a:gd name="connsiteY24" fmla="*/ 108242 h 155868"/>
                    <a:gd name="connsiteX25" fmla="*/ 43297 w 47626"/>
                    <a:gd name="connsiteY25" fmla="*/ 99582 h 155868"/>
                    <a:gd name="connsiteX26" fmla="*/ 43297 w 47626"/>
                    <a:gd name="connsiteY26" fmla="*/ 82264 h 155868"/>
                    <a:gd name="connsiteX27" fmla="*/ 43297 w 47626"/>
                    <a:gd name="connsiteY27" fmla="*/ 64945 h 155868"/>
                    <a:gd name="connsiteX28" fmla="*/ 43297 w 47626"/>
                    <a:gd name="connsiteY28" fmla="*/ 56286 h 155868"/>
                    <a:gd name="connsiteX29" fmla="*/ 43297 w 47626"/>
                    <a:gd name="connsiteY29" fmla="*/ 47626 h 155868"/>
                    <a:gd name="connsiteX30" fmla="*/ 34637 w 47626"/>
                    <a:gd name="connsiteY30" fmla="*/ 21648 h 155868"/>
                    <a:gd name="connsiteX31" fmla="*/ 25978 w 47626"/>
                    <a:gd name="connsiteY31" fmla="*/ 4330 h 155868"/>
                    <a:gd name="connsiteX32" fmla="*/ 17319 w 47626"/>
                    <a:gd name="connsiteY32" fmla="*/ 0 h 15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626" h="155868">
                      <a:moveTo>
                        <a:pt x="17319" y="0"/>
                      </a:moveTo>
                      <a:cubicBezTo>
                        <a:pt x="17319" y="0"/>
                        <a:pt x="17319" y="0"/>
                        <a:pt x="21648" y="4330"/>
                      </a:cubicBezTo>
                      <a:cubicBezTo>
                        <a:pt x="25978" y="8659"/>
                        <a:pt x="30308" y="12989"/>
                        <a:pt x="34637" y="21648"/>
                      </a:cubicBezTo>
                      <a:cubicBezTo>
                        <a:pt x="34637" y="25978"/>
                        <a:pt x="38967" y="30308"/>
                        <a:pt x="38967" y="34637"/>
                      </a:cubicBezTo>
                      <a:cubicBezTo>
                        <a:pt x="38967" y="38967"/>
                        <a:pt x="43297" y="43297"/>
                        <a:pt x="43297" y="47626"/>
                      </a:cubicBezTo>
                      <a:cubicBezTo>
                        <a:pt x="43297" y="51956"/>
                        <a:pt x="47626" y="60615"/>
                        <a:pt x="47626" y="64945"/>
                      </a:cubicBezTo>
                      <a:cubicBezTo>
                        <a:pt x="47626" y="69275"/>
                        <a:pt x="47626" y="77934"/>
                        <a:pt x="47626" y="82264"/>
                      </a:cubicBezTo>
                      <a:lnTo>
                        <a:pt x="47626" y="90923"/>
                      </a:lnTo>
                      <a:cubicBezTo>
                        <a:pt x="47626" y="95253"/>
                        <a:pt x="47626" y="95253"/>
                        <a:pt x="47626" y="99582"/>
                      </a:cubicBezTo>
                      <a:cubicBezTo>
                        <a:pt x="47626" y="103912"/>
                        <a:pt x="43297" y="112571"/>
                        <a:pt x="43297" y="116901"/>
                      </a:cubicBezTo>
                      <a:cubicBezTo>
                        <a:pt x="43297" y="121231"/>
                        <a:pt x="38967" y="121231"/>
                        <a:pt x="38967" y="125560"/>
                      </a:cubicBezTo>
                      <a:cubicBezTo>
                        <a:pt x="38967" y="129890"/>
                        <a:pt x="34637" y="129890"/>
                        <a:pt x="34637" y="129890"/>
                      </a:cubicBezTo>
                      <a:cubicBezTo>
                        <a:pt x="34637" y="129890"/>
                        <a:pt x="30308" y="134220"/>
                        <a:pt x="30308" y="134220"/>
                      </a:cubicBezTo>
                      <a:cubicBezTo>
                        <a:pt x="30308" y="134220"/>
                        <a:pt x="25978" y="138549"/>
                        <a:pt x="25978" y="138549"/>
                      </a:cubicBezTo>
                      <a:cubicBezTo>
                        <a:pt x="21648" y="142879"/>
                        <a:pt x="21648" y="142879"/>
                        <a:pt x="17319" y="147209"/>
                      </a:cubicBezTo>
                      <a:cubicBezTo>
                        <a:pt x="12989" y="147209"/>
                        <a:pt x="12989" y="151538"/>
                        <a:pt x="8659" y="151538"/>
                      </a:cubicBezTo>
                      <a:cubicBezTo>
                        <a:pt x="4330" y="155868"/>
                        <a:pt x="0" y="155868"/>
                        <a:pt x="0" y="155868"/>
                      </a:cubicBezTo>
                      <a:cubicBezTo>
                        <a:pt x="0" y="155868"/>
                        <a:pt x="0" y="155868"/>
                        <a:pt x="4330" y="151538"/>
                      </a:cubicBezTo>
                      <a:cubicBezTo>
                        <a:pt x="4330" y="151538"/>
                        <a:pt x="8659" y="147209"/>
                        <a:pt x="12989" y="147209"/>
                      </a:cubicBezTo>
                      <a:cubicBezTo>
                        <a:pt x="17319" y="142879"/>
                        <a:pt x="17319" y="142879"/>
                        <a:pt x="21648" y="138549"/>
                      </a:cubicBezTo>
                      <a:cubicBezTo>
                        <a:pt x="21648" y="138549"/>
                        <a:pt x="25978" y="134220"/>
                        <a:pt x="25978" y="134220"/>
                      </a:cubicBezTo>
                      <a:cubicBezTo>
                        <a:pt x="25978" y="134220"/>
                        <a:pt x="30308" y="129890"/>
                        <a:pt x="30308" y="129890"/>
                      </a:cubicBezTo>
                      <a:cubicBezTo>
                        <a:pt x="30308" y="129890"/>
                        <a:pt x="34637" y="125560"/>
                        <a:pt x="34637" y="125560"/>
                      </a:cubicBezTo>
                      <a:cubicBezTo>
                        <a:pt x="34637" y="121231"/>
                        <a:pt x="34637" y="121231"/>
                        <a:pt x="38967" y="116901"/>
                      </a:cubicBezTo>
                      <a:cubicBezTo>
                        <a:pt x="38967" y="112571"/>
                        <a:pt x="38967" y="112571"/>
                        <a:pt x="43297" y="108242"/>
                      </a:cubicBezTo>
                      <a:cubicBezTo>
                        <a:pt x="43297" y="103912"/>
                        <a:pt x="43297" y="103912"/>
                        <a:pt x="43297" y="99582"/>
                      </a:cubicBezTo>
                      <a:cubicBezTo>
                        <a:pt x="43297" y="95253"/>
                        <a:pt x="43297" y="86593"/>
                        <a:pt x="43297" y="82264"/>
                      </a:cubicBezTo>
                      <a:cubicBezTo>
                        <a:pt x="43297" y="77934"/>
                        <a:pt x="43297" y="69275"/>
                        <a:pt x="43297" y="64945"/>
                      </a:cubicBezTo>
                      <a:cubicBezTo>
                        <a:pt x="43297" y="60615"/>
                        <a:pt x="43297" y="60615"/>
                        <a:pt x="43297" y="56286"/>
                      </a:cubicBezTo>
                      <a:cubicBezTo>
                        <a:pt x="43297" y="51956"/>
                        <a:pt x="43297" y="51956"/>
                        <a:pt x="43297" y="47626"/>
                      </a:cubicBezTo>
                      <a:cubicBezTo>
                        <a:pt x="38967" y="38967"/>
                        <a:pt x="38967" y="25978"/>
                        <a:pt x="34637" y="21648"/>
                      </a:cubicBezTo>
                      <a:cubicBezTo>
                        <a:pt x="30308" y="12989"/>
                        <a:pt x="30308" y="8659"/>
                        <a:pt x="25978" y="4330"/>
                      </a:cubicBezTo>
                      <a:cubicBezTo>
                        <a:pt x="17319" y="4330"/>
                        <a:pt x="17319" y="0"/>
                        <a:pt x="17319" y="0"/>
                      </a:cubicBezTo>
                      <a:close/>
                    </a:path>
                  </a:pathLst>
                </a:custGeom>
                <a:solidFill>
                  <a:srgbClr val="37150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18" name="Freeform: Shape 117">
                <a:extLst>
                  <a:ext uri="{FF2B5EF4-FFF2-40B4-BE49-F238E27FC236}">
                    <a16:creationId xmlns:a16="http://schemas.microsoft.com/office/drawing/2014/main" id="{F65CBF1F-E21E-4504-9287-199F2F0D16A5}"/>
                  </a:ext>
                </a:extLst>
              </p:cNvPr>
              <p:cNvSpPr/>
              <p:nvPr/>
            </p:nvSpPr>
            <p:spPr>
              <a:xfrm>
                <a:off x="16593932" y="1821046"/>
                <a:ext cx="337714" cy="204986"/>
              </a:xfrm>
              <a:custGeom>
                <a:avLst/>
                <a:gdLst>
                  <a:gd name="connsiteX0" fmla="*/ 0 w 337714"/>
                  <a:gd name="connsiteY0" fmla="*/ 60615 h 204986"/>
                  <a:gd name="connsiteX1" fmla="*/ 337714 w 337714"/>
                  <a:gd name="connsiteY1" fmla="*/ 0 h 204986"/>
                  <a:gd name="connsiteX2" fmla="*/ 311736 w 337714"/>
                  <a:gd name="connsiteY2" fmla="*/ 108242 h 204986"/>
                  <a:gd name="connsiteX3" fmla="*/ 199165 w 337714"/>
                  <a:gd name="connsiteY3" fmla="*/ 199165 h 204986"/>
                  <a:gd name="connsiteX4" fmla="*/ 34637 w 337714"/>
                  <a:gd name="connsiteY4" fmla="*/ 138549 h 204986"/>
                  <a:gd name="connsiteX5" fmla="*/ 0 w 337714"/>
                  <a:gd name="connsiteY5" fmla="*/ 60615 h 20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714" h="204986">
                    <a:moveTo>
                      <a:pt x="0" y="60615"/>
                    </a:moveTo>
                    <a:cubicBezTo>
                      <a:pt x="0" y="60615"/>
                      <a:pt x="242461" y="34637"/>
                      <a:pt x="337714" y="0"/>
                    </a:cubicBezTo>
                    <a:cubicBezTo>
                      <a:pt x="337714" y="0"/>
                      <a:pt x="320396" y="69275"/>
                      <a:pt x="311736" y="108242"/>
                    </a:cubicBezTo>
                    <a:cubicBezTo>
                      <a:pt x="303077" y="147209"/>
                      <a:pt x="268440" y="181846"/>
                      <a:pt x="199165" y="199165"/>
                    </a:cubicBezTo>
                    <a:cubicBezTo>
                      <a:pt x="129890" y="216484"/>
                      <a:pt x="51956" y="194835"/>
                      <a:pt x="34637" y="138549"/>
                    </a:cubicBezTo>
                    <a:cubicBezTo>
                      <a:pt x="21648" y="77934"/>
                      <a:pt x="17319" y="60615"/>
                      <a:pt x="0" y="60615"/>
                    </a:cubicBezTo>
                    <a:close/>
                  </a:path>
                </a:pathLst>
              </a:custGeom>
              <a:solidFill>
                <a:srgbClr val="A3304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19" name="Graphic 12">
                <a:extLst>
                  <a:ext uri="{FF2B5EF4-FFF2-40B4-BE49-F238E27FC236}">
                    <a16:creationId xmlns:a16="http://schemas.microsoft.com/office/drawing/2014/main" id="{921BB479-FD3A-4AF0-B8C1-ADEE05BDAC9D}"/>
                  </a:ext>
                </a:extLst>
              </p:cNvPr>
              <p:cNvGrpSpPr/>
              <p:nvPr/>
            </p:nvGrpSpPr>
            <p:grpSpPr>
              <a:xfrm>
                <a:off x="16628570" y="1834035"/>
                <a:ext cx="255450" cy="192298"/>
                <a:chOff x="16628570" y="1834035"/>
                <a:chExt cx="255450" cy="192298"/>
              </a:xfrm>
            </p:grpSpPr>
            <p:sp>
              <p:nvSpPr>
                <p:cNvPr id="120" name="Freeform: Shape 119">
                  <a:extLst>
                    <a:ext uri="{FF2B5EF4-FFF2-40B4-BE49-F238E27FC236}">
                      <a16:creationId xmlns:a16="http://schemas.microsoft.com/office/drawing/2014/main" id="{AA852E5A-2B20-4BCA-A263-2C8D5B2612AF}"/>
                    </a:ext>
                  </a:extLst>
                </p:cNvPr>
                <p:cNvSpPr/>
                <p:nvPr/>
              </p:nvSpPr>
              <p:spPr>
                <a:xfrm>
                  <a:off x="16723822" y="1973233"/>
                  <a:ext cx="151538" cy="53100"/>
                </a:xfrm>
                <a:custGeom>
                  <a:avLst/>
                  <a:gdLst>
                    <a:gd name="connsiteX0" fmla="*/ 0 w 151538"/>
                    <a:gd name="connsiteY0" fmla="*/ 51307 h 53100"/>
                    <a:gd name="connsiteX1" fmla="*/ 73604 w 151538"/>
                    <a:gd name="connsiteY1" fmla="*/ 46977 h 53100"/>
                    <a:gd name="connsiteX2" fmla="*/ 151538 w 151538"/>
                    <a:gd name="connsiteY2" fmla="*/ 8010 h 53100"/>
                    <a:gd name="connsiteX3" fmla="*/ 0 w 151538"/>
                    <a:gd name="connsiteY3" fmla="*/ 51307 h 53100"/>
                  </a:gdLst>
                  <a:ahLst/>
                  <a:cxnLst>
                    <a:cxn ang="0">
                      <a:pos x="connsiteX0" y="connsiteY0"/>
                    </a:cxn>
                    <a:cxn ang="0">
                      <a:pos x="connsiteX1" y="connsiteY1"/>
                    </a:cxn>
                    <a:cxn ang="0">
                      <a:pos x="connsiteX2" y="connsiteY2"/>
                    </a:cxn>
                    <a:cxn ang="0">
                      <a:pos x="connsiteX3" y="connsiteY3"/>
                    </a:cxn>
                  </a:cxnLst>
                  <a:rect l="l" t="t" r="r" b="b"/>
                  <a:pathLst>
                    <a:path w="151538" h="53100">
                      <a:moveTo>
                        <a:pt x="0" y="51307"/>
                      </a:moveTo>
                      <a:cubicBezTo>
                        <a:pt x="21648" y="55637"/>
                        <a:pt x="47626" y="51307"/>
                        <a:pt x="73604" y="46977"/>
                      </a:cubicBezTo>
                      <a:cubicBezTo>
                        <a:pt x="108242" y="38318"/>
                        <a:pt x="134220" y="25329"/>
                        <a:pt x="151538" y="8010"/>
                      </a:cubicBezTo>
                      <a:cubicBezTo>
                        <a:pt x="64945" y="-17968"/>
                        <a:pt x="17319" y="25329"/>
                        <a:pt x="0" y="51307"/>
                      </a:cubicBezTo>
                      <a:close/>
                    </a:path>
                  </a:pathLst>
                </a:custGeom>
                <a:solidFill>
                  <a:srgbClr val="EB596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1" name="Freeform: Shape 120">
                  <a:extLst>
                    <a:ext uri="{FF2B5EF4-FFF2-40B4-BE49-F238E27FC236}">
                      <a16:creationId xmlns:a16="http://schemas.microsoft.com/office/drawing/2014/main" id="{D6A0BCB3-E051-483E-84B1-847C67BD307B}"/>
                    </a:ext>
                  </a:extLst>
                </p:cNvPr>
                <p:cNvSpPr/>
                <p:nvPr/>
              </p:nvSpPr>
              <p:spPr>
                <a:xfrm>
                  <a:off x="16628570" y="1834035"/>
                  <a:ext cx="255450" cy="96487"/>
                </a:xfrm>
                <a:custGeom>
                  <a:avLst/>
                  <a:gdLst>
                    <a:gd name="connsiteX0" fmla="*/ 112571 w 255450"/>
                    <a:gd name="connsiteY0" fmla="*/ 95253 h 96487"/>
                    <a:gd name="connsiteX1" fmla="*/ 255451 w 255450"/>
                    <a:gd name="connsiteY1" fmla="*/ 0 h 96487"/>
                    <a:gd name="connsiteX2" fmla="*/ 0 w 255450"/>
                    <a:gd name="connsiteY2" fmla="*/ 43297 h 96487"/>
                    <a:gd name="connsiteX3" fmla="*/ 112571 w 255450"/>
                    <a:gd name="connsiteY3" fmla="*/ 95253 h 96487"/>
                  </a:gdLst>
                  <a:ahLst/>
                  <a:cxnLst>
                    <a:cxn ang="0">
                      <a:pos x="connsiteX0" y="connsiteY0"/>
                    </a:cxn>
                    <a:cxn ang="0">
                      <a:pos x="connsiteX1" y="connsiteY1"/>
                    </a:cxn>
                    <a:cxn ang="0">
                      <a:pos x="connsiteX2" y="connsiteY2"/>
                    </a:cxn>
                    <a:cxn ang="0">
                      <a:pos x="connsiteX3" y="connsiteY3"/>
                    </a:cxn>
                  </a:cxnLst>
                  <a:rect l="l" t="t" r="r" b="b"/>
                  <a:pathLst>
                    <a:path w="255450" h="96487">
                      <a:moveTo>
                        <a:pt x="112571" y="95253"/>
                      </a:moveTo>
                      <a:cubicBezTo>
                        <a:pt x="207824" y="86593"/>
                        <a:pt x="246791" y="56286"/>
                        <a:pt x="255451" y="0"/>
                      </a:cubicBezTo>
                      <a:cubicBezTo>
                        <a:pt x="173187" y="21648"/>
                        <a:pt x="56286" y="38967"/>
                        <a:pt x="0" y="43297"/>
                      </a:cubicBezTo>
                      <a:cubicBezTo>
                        <a:pt x="8659" y="64945"/>
                        <a:pt x="38967" y="103912"/>
                        <a:pt x="112571" y="95253"/>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22" name="Graphic 12">
                <a:extLst>
                  <a:ext uri="{FF2B5EF4-FFF2-40B4-BE49-F238E27FC236}">
                    <a16:creationId xmlns:a16="http://schemas.microsoft.com/office/drawing/2014/main" id="{CCE0DCE2-865B-456E-A5C2-87E93B6F3998}"/>
                  </a:ext>
                </a:extLst>
              </p:cNvPr>
              <p:cNvGrpSpPr/>
              <p:nvPr/>
            </p:nvGrpSpPr>
            <p:grpSpPr>
              <a:xfrm>
                <a:off x="17026237" y="1374610"/>
                <a:ext cx="160859" cy="212633"/>
                <a:chOff x="17026237" y="1374610"/>
                <a:chExt cx="160859" cy="212633"/>
              </a:xfrm>
            </p:grpSpPr>
            <p:sp>
              <p:nvSpPr>
                <p:cNvPr id="123" name="Freeform: Shape 122">
                  <a:extLst>
                    <a:ext uri="{FF2B5EF4-FFF2-40B4-BE49-F238E27FC236}">
                      <a16:creationId xmlns:a16="http://schemas.microsoft.com/office/drawing/2014/main" id="{9F279F12-9C56-4C09-AEE7-E84EFC2C473E}"/>
                    </a:ext>
                  </a:extLst>
                </p:cNvPr>
                <p:cNvSpPr/>
                <p:nvPr/>
              </p:nvSpPr>
              <p:spPr>
                <a:xfrm rot="-22555">
                  <a:off x="17026917" y="1375119"/>
                  <a:ext cx="155871" cy="207828"/>
                </a:xfrm>
                <a:custGeom>
                  <a:avLst/>
                  <a:gdLst>
                    <a:gd name="connsiteX0" fmla="*/ 155871 w 155871"/>
                    <a:gd name="connsiteY0" fmla="*/ 103914 h 207828"/>
                    <a:gd name="connsiteX1" fmla="*/ 77936 w 155871"/>
                    <a:gd name="connsiteY1" fmla="*/ 207829 h 207828"/>
                    <a:gd name="connsiteX2" fmla="*/ 0 w 155871"/>
                    <a:gd name="connsiteY2" fmla="*/ 103914 h 207828"/>
                    <a:gd name="connsiteX3" fmla="*/ 77936 w 155871"/>
                    <a:gd name="connsiteY3" fmla="*/ 0 h 207828"/>
                    <a:gd name="connsiteX4" fmla="*/ 155871 w 155871"/>
                    <a:gd name="connsiteY4" fmla="*/ 103914 h 207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71" h="207828">
                      <a:moveTo>
                        <a:pt x="155871" y="103914"/>
                      </a:moveTo>
                      <a:cubicBezTo>
                        <a:pt x="155871" y="161305"/>
                        <a:pt x="120978" y="207829"/>
                        <a:pt x="77936" y="207829"/>
                      </a:cubicBezTo>
                      <a:cubicBezTo>
                        <a:pt x="34893" y="207829"/>
                        <a:pt x="0" y="161305"/>
                        <a:pt x="0" y="103914"/>
                      </a:cubicBezTo>
                      <a:cubicBezTo>
                        <a:pt x="0" y="46524"/>
                        <a:pt x="34893" y="0"/>
                        <a:pt x="77936" y="0"/>
                      </a:cubicBezTo>
                      <a:cubicBezTo>
                        <a:pt x="120978" y="0"/>
                        <a:pt x="155871" y="46524"/>
                        <a:pt x="155871" y="103914"/>
                      </a:cubicBezTo>
                      <a:close/>
                    </a:path>
                  </a:pathLst>
                </a:custGeom>
                <a:solidFill>
                  <a:srgbClr val="60CCD1"/>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4" name="Freeform: Shape 123">
                  <a:extLst>
                    <a:ext uri="{FF2B5EF4-FFF2-40B4-BE49-F238E27FC236}">
                      <a16:creationId xmlns:a16="http://schemas.microsoft.com/office/drawing/2014/main" id="{5DCCBC80-A9B7-42BF-91BC-05589E9FB174}"/>
                    </a:ext>
                  </a:extLst>
                </p:cNvPr>
                <p:cNvSpPr/>
                <p:nvPr/>
              </p:nvSpPr>
              <p:spPr>
                <a:xfrm rot="-22555">
                  <a:off x="17026917" y="1375119"/>
                  <a:ext cx="155871" cy="207828"/>
                </a:xfrm>
                <a:custGeom>
                  <a:avLst/>
                  <a:gdLst>
                    <a:gd name="connsiteX0" fmla="*/ 155871 w 155871"/>
                    <a:gd name="connsiteY0" fmla="*/ 103914 h 207828"/>
                    <a:gd name="connsiteX1" fmla="*/ 77936 w 155871"/>
                    <a:gd name="connsiteY1" fmla="*/ 207829 h 207828"/>
                    <a:gd name="connsiteX2" fmla="*/ 0 w 155871"/>
                    <a:gd name="connsiteY2" fmla="*/ 103914 h 207828"/>
                    <a:gd name="connsiteX3" fmla="*/ 77936 w 155871"/>
                    <a:gd name="connsiteY3" fmla="*/ 0 h 207828"/>
                    <a:gd name="connsiteX4" fmla="*/ 155871 w 155871"/>
                    <a:gd name="connsiteY4" fmla="*/ 103914 h 207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71" h="207828">
                      <a:moveTo>
                        <a:pt x="155871" y="103914"/>
                      </a:moveTo>
                      <a:cubicBezTo>
                        <a:pt x="155871" y="161305"/>
                        <a:pt x="120978" y="207829"/>
                        <a:pt x="77936" y="207829"/>
                      </a:cubicBezTo>
                      <a:cubicBezTo>
                        <a:pt x="34893" y="207829"/>
                        <a:pt x="0" y="161305"/>
                        <a:pt x="0" y="103914"/>
                      </a:cubicBezTo>
                      <a:cubicBezTo>
                        <a:pt x="0" y="46524"/>
                        <a:pt x="34893" y="0"/>
                        <a:pt x="77936" y="0"/>
                      </a:cubicBezTo>
                      <a:cubicBezTo>
                        <a:pt x="120978" y="0"/>
                        <a:pt x="155871" y="46524"/>
                        <a:pt x="155871" y="103914"/>
                      </a:cubicBezTo>
                      <a:close/>
                    </a:path>
                  </a:pathLst>
                </a:custGeom>
                <a:solidFill>
                  <a:srgbClr val="212121"/>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Shape 124">
                  <a:extLst>
                    <a:ext uri="{FF2B5EF4-FFF2-40B4-BE49-F238E27FC236}">
                      <a16:creationId xmlns:a16="http://schemas.microsoft.com/office/drawing/2014/main" id="{043A5CF0-32D8-4EB6-AF70-D9C557D8A89C}"/>
                    </a:ext>
                  </a:extLst>
                </p:cNvPr>
                <p:cNvSpPr/>
                <p:nvPr/>
              </p:nvSpPr>
              <p:spPr>
                <a:xfrm rot="-20967">
                  <a:off x="17044235" y="1405422"/>
                  <a:ext cx="121232" cy="155871"/>
                </a:xfrm>
                <a:custGeom>
                  <a:avLst/>
                  <a:gdLst>
                    <a:gd name="connsiteX0" fmla="*/ 121233 w 121232"/>
                    <a:gd name="connsiteY0" fmla="*/ 77936 h 155871"/>
                    <a:gd name="connsiteX1" fmla="*/ 60616 w 121232"/>
                    <a:gd name="connsiteY1" fmla="*/ 155871 h 155871"/>
                    <a:gd name="connsiteX2" fmla="*/ 0 w 121232"/>
                    <a:gd name="connsiteY2" fmla="*/ 77936 h 155871"/>
                    <a:gd name="connsiteX3" fmla="*/ 60616 w 121232"/>
                    <a:gd name="connsiteY3" fmla="*/ 0 h 155871"/>
                    <a:gd name="connsiteX4" fmla="*/ 121233 w 121232"/>
                    <a:gd name="connsiteY4" fmla="*/ 77936 h 155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32" h="155871">
                      <a:moveTo>
                        <a:pt x="121233" y="77936"/>
                      </a:moveTo>
                      <a:cubicBezTo>
                        <a:pt x="121233" y="120978"/>
                        <a:pt x="94094" y="155871"/>
                        <a:pt x="60616" y="155871"/>
                      </a:cubicBezTo>
                      <a:cubicBezTo>
                        <a:pt x="27139" y="155871"/>
                        <a:pt x="0" y="120978"/>
                        <a:pt x="0" y="77936"/>
                      </a:cubicBezTo>
                      <a:cubicBezTo>
                        <a:pt x="0" y="34893"/>
                        <a:pt x="27139" y="0"/>
                        <a:pt x="60616" y="0"/>
                      </a:cubicBezTo>
                      <a:cubicBezTo>
                        <a:pt x="94094" y="0"/>
                        <a:pt x="121233" y="34893"/>
                        <a:pt x="121233" y="77936"/>
                      </a:cubicBezTo>
                      <a:close/>
                    </a:path>
                  </a:pathLst>
                </a:custGeom>
                <a:solidFill>
                  <a:srgbClr val="606060"/>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6" name="Freeform: Shape 125">
                  <a:extLst>
                    <a:ext uri="{FF2B5EF4-FFF2-40B4-BE49-F238E27FC236}">
                      <a16:creationId xmlns:a16="http://schemas.microsoft.com/office/drawing/2014/main" id="{D8601251-35B3-46BE-8CB4-13E082076662}"/>
                    </a:ext>
                  </a:extLst>
                </p:cNvPr>
                <p:cNvSpPr/>
                <p:nvPr/>
              </p:nvSpPr>
              <p:spPr>
                <a:xfrm rot="-21901">
                  <a:off x="17061558" y="1414073"/>
                  <a:ext cx="95254" cy="129892"/>
                </a:xfrm>
                <a:custGeom>
                  <a:avLst/>
                  <a:gdLst>
                    <a:gd name="connsiteX0" fmla="*/ 95255 w 95254"/>
                    <a:gd name="connsiteY0" fmla="*/ 64946 h 129892"/>
                    <a:gd name="connsiteX1" fmla="*/ 47627 w 95254"/>
                    <a:gd name="connsiteY1" fmla="*/ 129893 h 129892"/>
                    <a:gd name="connsiteX2" fmla="*/ 0 w 95254"/>
                    <a:gd name="connsiteY2" fmla="*/ 64946 h 129892"/>
                    <a:gd name="connsiteX3" fmla="*/ 47627 w 95254"/>
                    <a:gd name="connsiteY3" fmla="*/ 0 h 129892"/>
                    <a:gd name="connsiteX4" fmla="*/ 95255 w 95254"/>
                    <a:gd name="connsiteY4" fmla="*/ 64946 h 129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4" h="129892">
                      <a:moveTo>
                        <a:pt x="95255" y="64946"/>
                      </a:moveTo>
                      <a:cubicBezTo>
                        <a:pt x="95255" y="100815"/>
                        <a:pt x="73931" y="129893"/>
                        <a:pt x="47627" y="129893"/>
                      </a:cubicBezTo>
                      <a:cubicBezTo>
                        <a:pt x="21324" y="129893"/>
                        <a:pt x="0" y="100815"/>
                        <a:pt x="0" y="64946"/>
                      </a:cubicBezTo>
                      <a:cubicBezTo>
                        <a:pt x="0" y="29077"/>
                        <a:pt x="21324" y="0"/>
                        <a:pt x="47627" y="0"/>
                      </a:cubicBezTo>
                      <a:cubicBezTo>
                        <a:pt x="73931" y="0"/>
                        <a:pt x="95255" y="29077"/>
                        <a:pt x="95255" y="64946"/>
                      </a:cubicBezTo>
                      <a:close/>
                    </a:path>
                  </a:pathLst>
                </a:custGeom>
                <a:solidFill>
                  <a:srgbClr val="212121"/>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Shape 126">
                  <a:extLst>
                    <a:ext uri="{FF2B5EF4-FFF2-40B4-BE49-F238E27FC236}">
                      <a16:creationId xmlns:a16="http://schemas.microsoft.com/office/drawing/2014/main" id="{38A684A2-9560-4DEC-982D-F2214062DF0E}"/>
                    </a:ext>
                  </a:extLst>
                </p:cNvPr>
                <p:cNvSpPr/>
                <p:nvPr/>
              </p:nvSpPr>
              <p:spPr>
                <a:xfrm>
                  <a:off x="17031229" y="1466013"/>
                  <a:ext cx="155868" cy="121230"/>
                </a:xfrm>
                <a:custGeom>
                  <a:avLst/>
                  <a:gdLst>
                    <a:gd name="connsiteX0" fmla="*/ 0 w 155868"/>
                    <a:gd name="connsiteY0" fmla="*/ 0 h 121230"/>
                    <a:gd name="connsiteX1" fmla="*/ 0 w 155868"/>
                    <a:gd name="connsiteY1" fmla="*/ 17319 h 121230"/>
                    <a:gd name="connsiteX2" fmla="*/ 77934 w 155868"/>
                    <a:gd name="connsiteY2" fmla="*/ 121231 h 121230"/>
                    <a:gd name="connsiteX3" fmla="*/ 155868 w 155868"/>
                    <a:gd name="connsiteY3" fmla="*/ 17319 h 121230"/>
                    <a:gd name="connsiteX4" fmla="*/ 155868 w 155868"/>
                    <a:gd name="connsiteY4" fmla="*/ 0 h 121230"/>
                    <a:gd name="connsiteX5" fmla="*/ 0 w 155868"/>
                    <a:gd name="connsiteY5" fmla="*/ 0 h 12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5868" h="121230">
                      <a:moveTo>
                        <a:pt x="0" y="0"/>
                      </a:moveTo>
                      <a:cubicBezTo>
                        <a:pt x="0" y="4330"/>
                        <a:pt x="0" y="12989"/>
                        <a:pt x="0" y="17319"/>
                      </a:cubicBezTo>
                      <a:cubicBezTo>
                        <a:pt x="0" y="73604"/>
                        <a:pt x="34637" y="121231"/>
                        <a:pt x="77934" y="121231"/>
                      </a:cubicBezTo>
                      <a:cubicBezTo>
                        <a:pt x="121231" y="121231"/>
                        <a:pt x="155868" y="73604"/>
                        <a:pt x="155868" y="17319"/>
                      </a:cubicBezTo>
                      <a:cubicBezTo>
                        <a:pt x="155868" y="12989"/>
                        <a:pt x="155868" y="8659"/>
                        <a:pt x="155868" y="0"/>
                      </a:cubicBezTo>
                      <a:cubicBezTo>
                        <a:pt x="103912" y="30308"/>
                        <a:pt x="38967" y="38967"/>
                        <a:pt x="0"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Shape 127">
                  <a:extLst>
                    <a:ext uri="{FF2B5EF4-FFF2-40B4-BE49-F238E27FC236}">
                      <a16:creationId xmlns:a16="http://schemas.microsoft.com/office/drawing/2014/main" id="{F6EE74AD-1FF6-4F56-ACA4-29088386D9FF}"/>
                    </a:ext>
                  </a:extLst>
                </p:cNvPr>
                <p:cNvSpPr/>
                <p:nvPr/>
              </p:nvSpPr>
              <p:spPr>
                <a:xfrm rot="308631">
                  <a:off x="17044315" y="1418398"/>
                  <a:ext cx="51957" cy="69276"/>
                </a:xfrm>
                <a:custGeom>
                  <a:avLst/>
                  <a:gdLst>
                    <a:gd name="connsiteX0" fmla="*/ 51957 w 51957"/>
                    <a:gd name="connsiteY0" fmla="*/ 34638 h 69276"/>
                    <a:gd name="connsiteX1" fmla="*/ 25979 w 51957"/>
                    <a:gd name="connsiteY1" fmla="*/ 69277 h 69276"/>
                    <a:gd name="connsiteX2" fmla="*/ 0 w 51957"/>
                    <a:gd name="connsiteY2" fmla="*/ 34638 h 69276"/>
                    <a:gd name="connsiteX3" fmla="*/ 25979 w 51957"/>
                    <a:gd name="connsiteY3" fmla="*/ 0 h 69276"/>
                    <a:gd name="connsiteX4" fmla="*/ 51957 w 51957"/>
                    <a:gd name="connsiteY4" fmla="*/ 34638 h 6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57" h="69276">
                      <a:moveTo>
                        <a:pt x="51957" y="34638"/>
                      </a:moveTo>
                      <a:cubicBezTo>
                        <a:pt x="51957" y="53768"/>
                        <a:pt x="40326" y="69277"/>
                        <a:pt x="25979" y="69277"/>
                      </a:cubicBezTo>
                      <a:cubicBezTo>
                        <a:pt x="11631" y="69277"/>
                        <a:pt x="0" y="53768"/>
                        <a:pt x="0" y="34638"/>
                      </a:cubicBezTo>
                      <a:cubicBezTo>
                        <a:pt x="0" y="15508"/>
                        <a:pt x="11631" y="0"/>
                        <a:pt x="25979" y="0"/>
                      </a:cubicBezTo>
                      <a:cubicBezTo>
                        <a:pt x="40326" y="0"/>
                        <a:pt x="51957" y="15508"/>
                        <a:pt x="51957" y="34638"/>
                      </a:cubicBezTo>
                      <a:close/>
                    </a:path>
                  </a:pathLst>
                </a:custGeom>
                <a:solidFill>
                  <a:srgbClr val="FFFFFF"/>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9" name="Freeform: Shape 128">
                  <a:extLst>
                    <a:ext uri="{FF2B5EF4-FFF2-40B4-BE49-F238E27FC236}">
                      <a16:creationId xmlns:a16="http://schemas.microsoft.com/office/drawing/2014/main" id="{BAF9D1AF-5B17-4DEC-B991-46D9A8A12410}"/>
                    </a:ext>
                  </a:extLst>
                </p:cNvPr>
                <p:cNvSpPr/>
                <p:nvPr/>
              </p:nvSpPr>
              <p:spPr>
                <a:xfrm rot="317858">
                  <a:off x="17057291" y="1492098"/>
                  <a:ext cx="25977" cy="34636"/>
                </a:xfrm>
                <a:custGeom>
                  <a:avLst/>
                  <a:gdLst>
                    <a:gd name="connsiteX0" fmla="*/ 25977 w 25977"/>
                    <a:gd name="connsiteY0" fmla="*/ 17318 h 34636"/>
                    <a:gd name="connsiteX1" fmla="*/ 12989 w 25977"/>
                    <a:gd name="connsiteY1" fmla="*/ 34636 h 34636"/>
                    <a:gd name="connsiteX2" fmla="*/ 0 w 25977"/>
                    <a:gd name="connsiteY2" fmla="*/ 17318 h 34636"/>
                    <a:gd name="connsiteX3" fmla="*/ 12989 w 25977"/>
                    <a:gd name="connsiteY3" fmla="*/ 0 h 34636"/>
                    <a:gd name="connsiteX4" fmla="*/ 25977 w 25977"/>
                    <a:gd name="connsiteY4" fmla="*/ 17318 h 34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7" h="34636">
                      <a:moveTo>
                        <a:pt x="25977" y="17318"/>
                      </a:moveTo>
                      <a:cubicBezTo>
                        <a:pt x="25977" y="26883"/>
                        <a:pt x="20162" y="34636"/>
                        <a:pt x="12989" y="34636"/>
                      </a:cubicBezTo>
                      <a:cubicBezTo>
                        <a:pt x="5815" y="34636"/>
                        <a:pt x="0" y="26883"/>
                        <a:pt x="0" y="17318"/>
                      </a:cubicBezTo>
                      <a:cubicBezTo>
                        <a:pt x="0" y="7754"/>
                        <a:pt x="5815" y="0"/>
                        <a:pt x="12989" y="0"/>
                      </a:cubicBezTo>
                      <a:cubicBezTo>
                        <a:pt x="20162" y="0"/>
                        <a:pt x="25977" y="7754"/>
                        <a:pt x="25977" y="17318"/>
                      </a:cubicBezTo>
                      <a:close/>
                    </a:path>
                  </a:pathLst>
                </a:custGeom>
                <a:solidFill>
                  <a:srgbClr val="FFFFFF"/>
                </a:solidFill>
                <a:ln w="4319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30" name="Graphic 12">
                <a:extLst>
                  <a:ext uri="{FF2B5EF4-FFF2-40B4-BE49-F238E27FC236}">
                    <a16:creationId xmlns:a16="http://schemas.microsoft.com/office/drawing/2014/main" id="{7A526489-B59E-4A98-9396-462EB7BB6C46}"/>
                  </a:ext>
                </a:extLst>
              </p:cNvPr>
              <p:cNvGrpSpPr/>
              <p:nvPr/>
            </p:nvGrpSpPr>
            <p:grpSpPr>
              <a:xfrm>
                <a:off x="16363810" y="1421462"/>
                <a:ext cx="183181" cy="227427"/>
                <a:chOff x="16363810" y="1421462"/>
                <a:chExt cx="183181" cy="227427"/>
              </a:xfrm>
            </p:grpSpPr>
            <p:sp>
              <p:nvSpPr>
                <p:cNvPr id="131" name="Freeform: Shape 130">
                  <a:extLst>
                    <a:ext uri="{FF2B5EF4-FFF2-40B4-BE49-F238E27FC236}">
                      <a16:creationId xmlns:a16="http://schemas.microsoft.com/office/drawing/2014/main" id="{7C80346B-7EE6-4E68-BF7F-29F5F495BE0B}"/>
                    </a:ext>
                  </a:extLst>
                </p:cNvPr>
                <p:cNvSpPr/>
                <p:nvPr/>
              </p:nvSpPr>
              <p:spPr>
                <a:xfrm rot="478374">
                  <a:off x="16377469" y="1431267"/>
                  <a:ext cx="155862" cy="207817"/>
                </a:xfrm>
                <a:custGeom>
                  <a:avLst/>
                  <a:gdLst>
                    <a:gd name="connsiteX0" fmla="*/ 155863 w 155862"/>
                    <a:gd name="connsiteY0" fmla="*/ 103909 h 207817"/>
                    <a:gd name="connsiteX1" fmla="*/ 77931 w 155862"/>
                    <a:gd name="connsiteY1" fmla="*/ 207817 h 207817"/>
                    <a:gd name="connsiteX2" fmla="*/ 0 w 155862"/>
                    <a:gd name="connsiteY2" fmla="*/ 103909 h 207817"/>
                    <a:gd name="connsiteX3" fmla="*/ 77931 w 155862"/>
                    <a:gd name="connsiteY3" fmla="*/ 0 h 207817"/>
                    <a:gd name="connsiteX4" fmla="*/ 155863 w 155862"/>
                    <a:gd name="connsiteY4" fmla="*/ 103909 h 207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62" h="207817">
                      <a:moveTo>
                        <a:pt x="155863" y="103909"/>
                      </a:moveTo>
                      <a:cubicBezTo>
                        <a:pt x="155863" y="161296"/>
                        <a:pt x="120972" y="207817"/>
                        <a:pt x="77931" y="207817"/>
                      </a:cubicBezTo>
                      <a:cubicBezTo>
                        <a:pt x="34891" y="207817"/>
                        <a:pt x="0" y="161296"/>
                        <a:pt x="0" y="103909"/>
                      </a:cubicBezTo>
                      <a:cubicBezTo>
                        <a:pt x="0" y="46521"/>
                        <a:pt x="34891" y="0"/>
                        <a:pt x="77931" y="0"/>
                      </a:cubicBezTo>
                      <a:cubicBezTo>
                        <a:pt x="120972" y="0"/>
                        <a:pt x="155863" y="46521"/>
                        <a:pt x="155863" y="103909"/>
                      </a:cubicBezTo>
                      <a:close/>
                    </a:path>
                  </a:pathLst>
                </a:custGeom>
                <a:solidFill>
                  <a:srgbClr val="60CCD1"/>
                </a:solidFill>
                <a:ln w="4319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2" name="Freeform: Shape 131">
                  <a:extLst>
                    <a:ext uri="{FF2B5EF4-FFF2-40B4-BE49-F238E27FC236}">
                      <a16:creationId xmlns:a16="http://schemas.microsoft.com/office/drawing/2014/main" id="{C903E46B-A18D-4BF7-B23E-D2240FA81F79}"/>
                    </a:ext>
                  </a:extLst>
                </p:cNvPr>
                <p:cNvSpPr/>
                <p:nvPr/>
              </p:nvSpPr>
              <p:spPr>
                <a:xfrm rot="478374">
                  <a:off x="16377469" y="1431267"/>
                  <a:ext cx="155862" cy="207817"/>
                </a:xfrm>
                <a:custGeom>
                  <a:avLst/>
                  <a:gdLst>
                    <a:gd name="connsiteX0" fmla="*/ 155863 w 155862"/>
                    <a:gd name="connsiteY0" fmla="*/ 103909 h 207817"/>
                    <a:gd name="connsiteX1" fmla="*/ 77931 w 155862"/>
                    <a:gd name="connsiteY1" fmla="*/ 207817 h 207817"/>
                    <a:gd name="connsiteX2" fmla="*/ 0 w 155862"/>
                    <a:gd name="connsiteY2" fmla="*/ 103909 h 207817"/>
                    <a:gd name="connsiteX3" fmla="*/ 77931 w 155862"/>
                    <a:gd name="connsiteY3" fmla="*/ 0 h 207817"/>
                    <a:gd name="connsiteX4" fmla="*/ 155863 w 155862"/>
                    <a:gd name="connsiteY4" fmla="*/ 103909 h 2078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862" h="207817">
                      <a:moveTo>
                        <a:pt x="155863" y="103909"/>
                      </a:moveTo>
                      <a:cubicBezTo>
                        <a:pt x="155863" y="161296"/>
                        <a:pt x="120972" y="207817"/>
                        <a:pt x="77931" y="207817"/>
                      </a:cubicBezTo>
                      <a:cubicBezTo>
                        <a:pt x="34891" y="207817"/>
                        <a:pt x="0" y="161296"/>
                        <a:pt x="0" y="103909"/>
                      </a:cubicBezTo>
                      <a:cubicBezTo>
                        <a:pt x="0" y="46521"/>
                        <a:pt x="34891" y="0"/>
                        <a:pt x="77931" y="0"/>
                      </a:cubicBezTo>
                      <a:cubicBezTo>
                        <a:pt x="120972" y="0"/>
                        <a:pt x="155863" y="46521"/>
                        <a:pt x="155863" y="103909"/>
                      </a:cubicBezTo>
                      <a:close/>
                    </a:path>
                  </a:pathLst>
                </a:custGeom>
                <a:solidFill>
                  <a:srgbClr val="212121"/>
                </a:solidFill>
                <a:ln w="4319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Shape 132">
                  <a:extLst>
                    <a:ext uri="{FF2B5EF4-FFF2-40B4-BE49-F238E27FC236}">
                      <a16:creationId xmlns:a16="http://schemas.microsoft.com/office/drawing/2014/main" id="{3966E7FF-9052-422E-925F-0DB91DADE41A}"/>
                    </a:ext>
                  </a:extLst>
                </p:cNvPr>
                <p:cNvSpPr/>
                <p:nvPr/>
              </p:nvSpPr>
              <p:spPr>
                <a:xfrm rot="477986">
                  <a:off x="16394736" y="1461770"/>
                  <a:ext cx="121236" cy="155876"/>
                </a:xfrm>
                <a:custGeom>
                  <a:avLst/>
                  <a:gdLst>
                    <a:gd name="connsiteX0" fmla="*/ 121237 w 121236"/>
                    <a:gd name="connsiteY0" fmla="*/ 77938 h 155876"/>
                    <a:gd name="connsiteX1" fmla="*/ 60619 w 121236"/>
                    <a:gd name="connsiteY1" fmla="*/ 155876 h 155876"/>
                    <a:gd name="connsiteX2" fmla="*/ 0 w 121236"/>
                    <a:gd name="connsiteY2" fmla="*/ 77938 h 155876"/>
                    <a:gd name="connsiteX3" fmla="*/ 60619 w 121236"/>
                    <a:gd name="connsiteY3" fmla="*/ 0 h 155876"/>
                    <a:gd name="connsiteX4" fmla="*/ 121237 w 121236"/>
                    <a:gd name="connsiteY4" fmla="*/ 77938 h 15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36" h="155876">
                      <a:moveTo>
                        <a:pt x="121237" y="77938"/>
                      </a:moveTo>
                      <a:cubicBezTo>
                        <a:pt x="121237" y="120982"/>
                        <a:pt x="94097" y="155876"/>
                        <a:pt x="60619" y="155876"/>
                      </a:cubicBezTo>
                      <a:cubicBezTo>
                        <a:pt x="27140" y="155876"/>
                        <a:pt x="0" y="120982"/>
                        <a:pt x="0" y="77938"/>
                      </a:cubicBezTo>
                      <a:cubicBezTo>
                        <a:pt x="0" y="34894"/>
                        <a:pt x="27140" y="0"/>
                        <a:pt x="60619" y="0"/>
                      </a:cubicBezTo>
                      <a:cubicBezTo>
                        <a:pt x="94097" y="0"/>
                        <a:pt x="121237" y="34894"/>
                        <a:pt x="121237" y="77938"/>
                      </a:cubicBezTo>
                      <a:close/>
                    </a:path>
                  </a:pathLst>
                </a:custGeom>
                <a:solidFill>
                  <a:srgbClr val="606060"/>
                </a:solidFill>
                <a:ln w="431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4" name="Freeform: Shape 133">
                  <a:extLst>
                    <a:ext uri="{FF2B5EF4-FFF2-40B4-BE49-F238E27FC236}">
                      <a16:creationId xmlns:a16="http://schemas.microsoft.com/office/drawing/2014/main" id="{38D7F51C-DE13-4A02-B589-889EC7E9CD53}"/>
                    </a:ext>
                  </a:extLst>
                </p:cNvPr>
                <p:cNvSpPr/>
                <p:nvPr/>
              </p:nvSpPr>
              <p:spPr>
                <a:xfrm rot="475943">
                  <a:off x="16412160" y="1470460"/>
                  <a:ext cx="95249" cy="129885"/>
                </a:xfrm>
                <a:custGeom>
                  <a:avLst/>
                  <a:gdLst>
                    <a:gd name="connsiteX0" fmla="*/ 95250 w 95249"/>
                    <a:gd name="connsiteY0" fmla="*/ 64943 h 129885"/>
                    <a:gd name="connsiteX1" fmla="*/ 47625 w 95249"/>
                    <a:gd name="connsiteY1" fmla="*/ 129886 h 129885"/>
                    <a:gd name="connsiteX2" fmla="*/ 0 w 95249"/>
                    <a:gd name="connsiteY2" fmla="*/ 64943 h 129885"/>
                    <a:gd name="connsiteX3" fmla="*/ 47625 w 95249"/>
                    <a:gd name="connsiteY3" fmla="*/ 0 h 129885"/>
                    <a:gd name="connsiteX4" fmla="*/ 95250 w 95249"/>
                    <a:gd name="connsiteY4" fmla="*/ 64943 h 129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49" h="129885">
                      <a:moveTo>
                        <a:pt x="95250" y="64943"/>
                      </a:moveTo>
                      <a:cubicBezTo>
                        <a:pt x="95250" y="100810"/>
                        <a:pt x="73927" y="129886"/>
                        <a:pt x="47625" y="129886"/>
                      </a:cubicBezTo>
                      <a:cubicBezTo>
                        <a:pt x="21322" y="129886"/>
                        <a:pt x="0" y="100810"/>
                        <a:pt x="0" y="64943"/>
                      </a:cubicBezTo>
                      <a:cubicBezTo>
                        <a:pt x="0" y="29076"/>
                        <a:pt x="21322" y="0"/>
                        <a:pt x="47625" y="0"/>
                      </a:cubicBezTo>
                      <a:cubicBezTo>
                        <a:pt x="73927" y="0"/>
                        <a:pt x="95250" y="29076"/>
                        <a:pt x="95250" y="64943"/>
                      </a:cubicBezTo>
                      <a:close/>
                    </a:path>
                  </a:pathLst>
                </a:custGeom>
                <a:solidFill>
                  <a:srgbClr val="212121"/>
                </a:solidFill>
                <a:ln w="4319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5" name="Freeform: Shape 134">
                  <a:extLst>
                    <a:ext uri="{FF2B5EF4-FFF2-40B4-BE49-F238E27FC236}">
                      <a16:creationId xmlns:a16="http://schemas.microsoft.com/office/drawing/2014/main" id="{E86CF862-15A5-4E29-86E3-F834891E7ACD}"/>
                    </a:ext>
                  </a:extLst>
                </p:cNvPr>
                <p:cNvSpPr/>
                <p:nvPr/>
              </p:nvSpPr>
              <p:spPr>
                <a:xfrm>
                  <a:off x="16376980" y="1509309"/>
                  <a:ext cx="156336" cy="130218"/>
                </a:xfrm>
                <a:custGeom>
                  <a:avLst/>
                  <a:gdLst>
                    <a:gd name="connsiteX0" fmla="*/ 4798 w 156336"/>
                    <a:gd name="connsiteY0" fmla="*/ 0 h 130218"/>
                    <a:gd name="connsiteX1" fmla="*/ 469 w 156336"/>
                    <a:gd name="connsiteY1" fmla="*/ 17319 h 130218"/>
                    <a:gd name="connsiteX2" fmla="*/ 65414 w 156336"/>
                    <a:gd name="connsiteY2" fmla="*/ 129890 h 130218"/>
                    <a:gd name="connsiteX3" fmla="*/ 156337 w 156336"/>
                    <a:gd name="connsiteY3" fmla="*/ 38967 h 130218"/>
                    <a:gd name="connsiteX4" fmla="*/ 156337 w 156336"/>
                    <a:gd name="connsiteY4" fmla="*/ 21648 h 130218"/>
                    <a:gd name="connsiteX5" fmla="*/ 4798 w 156336"/>
                    <a:gd name="connsiteY5" fmla="*/ 0 h 1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36" h="130218">
                      <a:moveTo>
                        <a:pt x="4798" y="0"/>
                      </a:moveTo>
                      <a:cubicBezTo>
                        <a:pt x="4798" y="4330"/>
                        <a:pt x="469" y="8659"/>
                        <a:pt x="469" y="17319"/>
                      </a:cubicBezTo>
                      <a:cubicBezTo>
                        <a:pt x="-3861" y="73604"/>
                        <a:pt x="22117" y="125560"/>
                        <a:pt x="65414" y="129890"/>
                      </a:cubicBezTo>
                      <a:cubicBezTo>
                        <a:pt x="108710" y="134220"/>
                        <a:pt x="147677" y="95253"/>
                        <a:pt x="156337" y="38967"/>
                      </a:cubicBezTo>
                      <a:cubicBezTo>
                        <a:pt x="156337" y="34637"/>
                        <a:pt x="156337" y="30308"/>
                        <a:pt x="156337" y="21648"/>
                      </a:cubicBezTo>
                      <a:cubicBezTo>
                        <a:pt x="104381" y="47626"/>
                        <a:pt x="39436" y="43297"/>
                        <a:pt x="4798"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6" name="Freeform: Shape 135">
                  <a:extLst>
                    <a:ext uri="{FF2B5EF4-FFF2-40B4-BE49-F238E27FC236}">
                      <a16:creationId xmlns:a16="http://schemas.microsoft.com/office/drawing/2014/main" id="{6A718335-54B1-4F99-A6D5-AA99CBDBE78E}"/>
                    </a:ext>
                  </a:extLst>
                </p:cNvPr>
                <p:cNvSpPr/>
                <p:nvPr/>
              </p:nvSpPr>
              <p:spPr>
                <a:xfrm rot="805572">
                  <a:off x="16398829" y="1470351"/>
                  <a:ext cx="51957" cy="69276"/>
                </a:xfrm>
                <a:custGeom>
                  <a:avLst/>
                  <a:gdLst>
                    <a:gd name="connsiteX0" fmla="*/ 51958 w 51957"/>
                    <a:gd name="connsiteY0" fmla="*/ 34638 h 69276"/>
                    <a:gd name="connsiteX1" fmla="*/ 25979 w 51957"/>
                    <a:gd name="connsiteY1" fmla="*/ 69277 h 69276"/>
                    <a:gd name="connsiteX2" fmla="*/ 0 w 51957"/>
                    <a:gd name="connsiteY2" fmla="*/ 34638 h 69276"/>
                    <a:gd name="connsiteX3" fmla="*/ 25979 w 51957"/>
                    <a:gd name="connsiteY3" fmla="*/ 0 h 69276"/>
                    <a:gd name="connsiteX4" fmla="*/ 51958 w 51957"/>
                    <a:gd name="connsiteY4" fmla="*/ 34638 h 69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957" h="69276">
                      <a:moveTo>
                        <a:pt x="51958" y="34638"/>
                      </a:moveTo>
                      <a:cubicBezTo>
                        <a:pt x="51958" y="53769"/>
                        <a:pt x="40327" y="69277"/>
                        <a:pt x="25979" y="69277"/>
                      </a:cubicBezTo>
                      <a:cubicBezTo>
                        <a:pt x="11631" y="69277"/>
                        <a:pt x="0" y="53769"/>
                        <a:pt x="0" y="34638"/>
                      </a:cubicBezTo>
                      <a:cubicBezTo>
                        <a:pt x="0" y="15508"/>
                        <a:pt x="11631" y="0"/>
                        <a:pt x="25979" y="0"/>
                      </a:cubicBezTo>
                      <a:cubicBezTo>
                        <a:pt x="40327" y="0"/>
                        <a:pt x="51958" y="15508"/>
                        <a:pt x="51958" y="34638"/>
                      </a:cubicBezTo>
                      <a:close/>
                    </a:path>
                  </a:pathLst>
                </a:custGeom>
                <a:solidFill>
                  <a:srgbClr val="FFFFFF"/>
                </a:solidFill>
                <a:ln w="4319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7" name="Freeform: Shape 136">
                  <a:extLst>
                    <a:ext uri="{FF2B5EF4-FFF2-40B4-BE49-F238E27FC236}">
                      <a16:creationId xmlns:a16="http://schemas.microsoft.com/office/drawing/2014/main" id="{394672DD-2AC5-4655-8AA2-FC876061D2F2}"/>
                    </a:ext>
                  </a:extLst>
                </p:cNvPr>
                <p:cNvSpPr/>
                <p:nvPr/>
              </p:nvSpPr>
              <p:spPr>
                <a:xfrm rot="805238">
                  <a:off x="16403022" y="1544252"/>
                  <a:ext cx="25978" cy="34637"/>
                </a:xfrm>
                <a:custGeom>
                  <a:avLst/>
                  <a:gdLst>
                    <a:gd name="connsiteX0" fmla="*/ 25978 w 25978"/>
                    <a:gd name="connsiteY0" fmla="*/ 17319 h 34637"/>
                    <a:gd name="connsiteX1" fmla="*/ 12989 w 25978"/>
                    <a:gd name="connsiteY1" fmla="*/ 34638 h 34637"/>
                    <a:gd name="connsiteX2" fmla="*/ 0 w 25978"/>
                    <a:gd name="connsiteY2" fmla="*/ 17319 h 34637"/>
                    <a:gd name="connsiteX3" fmla="*/ 12989 w 25978"/>
                    <a:gd name="connsiteY3" fmla="*/ 0 h 34637"/>
                    <a:gd name="connsiteX4" fmla="*/ 25978 w 25978"/>
                    <a:gd name="connsiteY4" fmla="*/ 17319 h 3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78" h="34637">
                      <a:moveTo>
                        <a:pt x="25978" y="17319"/>
                      </a:moveTo>
                      <a:cubicBezTo>
                        <a:pt x="25978" y="26884"/>
                        <a:pt x="20163" y="34638"/>
                        <a:pt x="12989" y="34638"/>
                      </a:cubicBezTo>
                      <a:cubicBezTo>
                        <a:pt x="5815" y="34638"/>
                        <a:pt x="0" y="26884"/>
                        <a:pt x="0" y="17319"/>
                      </a:cubicBezTo>
                      <a:cubicBezTo>
                        <a:pt x="0" y="7754"/>
                        <a:pt x="5816" y="0"/>
                        <a:pt x="12989" y="0"/>
                      </a:cubicBezTo>
                      <a:cubicBezTo>
                        <a:pt x="20163" y="0"/>
                        <a:pt x="25978" y="7754"/>
                        <a:pt x="25978" y="17319"/>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8" name="Freeform: Shape 137">
                <a:extLst>
                  <a:ext uri="{FF2B5EF4-FFF2-40B4-BE49-F238E27FC236}">
                    <a16:creationId xmlns:a16="http://schemas.microsoft.com/office/drawing/2014/main" id="{3102BD5E-D1AB-4CAC-A1F8-6F927D152DD6}"/>
                  </a:ext>
                </a:extLst>
              </p:cNvPr>
              <p:cNvSpPr/>
              <p:nvPr/>
            </p:nvSpPr>
            <p:spPr>
              <a:xfrm>
                <a:off x="16966284" y="1401068"/>
                <a:ext cx="259780" cy="247083"/>
              </a:xfrm>
              <a:custGeom>
                <a:avLst/>
                <a:gdLst>
                  <a:gd name="connsiteX0" fmla="*/ 155868 w 259780"/>
                  <a:gd name="connsiteY0" fmla="*/ 203494 h 247083"/>
                  <a:gd name="connsiteX1" fmla="*/ 0 w 259780"/>
                  <a:gd name="connsiteY1" fmla="*/ 73604 h 247083"/>
                  <a:gd name="connsiteX2" fmla="*/ 0 w 259780"/>
                  <a:gd name="connsiteY2" fmla="*/ 90923 h 247083"/>
                  <a:gd name="connsiteX3" fmla="*/ 121231 w 259780"/>
                  <a:gd name="connsiteY3" fmla="*/ 246791 h 247083"/>
                  <a:gd name="connsiteX4" fmla="*/ 233802 w 259780"/>
                  <a:gd name="connsiteY4" fmla="*/ 181846 h 247083"/>
                  <a:gd name="connsiteX5" fmla="*/ 259780 w 259780"/>
                  <a:gd name="connsiteY5" fmla="*/ 86593 h 247083"/>
                  <a:gd name="connsiteX6" fmla="*/ 242462 w 259780"/>
                  <a:gd name="connsiteY6" fmla="*/ 0 h 247083"/>
                  <a:gd name="connsiteX7" fmla="*/ 242462 w 259780"/>
                  <a:gd name="connsiteY7" fmla="*/ 0 h 247083"/>
                  <a:gd name="connsiteX8" fmla="*/ 155868 w 259780"/>
                  <a:gd name="connsiteY8" fmla="*/ 203494 h 24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780" h="247083">
                    <a:moveTo>
                      <a:pt x="155868" y="203494"/>
                    </a:moveTo>
                    <a:cubicBezTo>
                      <a:pt x="34637" y="259780"/>
                      <a:pt x="4330" y="103912"/>
                      <a:pt x="0" y="73604"/>
                    </a:cubicBezTo>
                    <a:cubicBezTo>
                      <a:pt x="0" y="82264"/>
                      <a:pt x="0" y="90923"/>
                      <a:pt x="0" y="90923"/>
                    </a:cubicBezTo>
                    <a:cubicBezTo>
                      <a:pt x="0" y="207824"/>
                      <a:pt x="73604" y="251121"/>
                      <a:pt x="121231" y="246791"/>
                    </a:cubicBezTo>
                    <a:cubicBezTo>
                      <a:pt x="168857" y="203494"/>
                      <a:pt x="233802" y="181846"/>
                      <a:pt x="233802" y="181846"/>
                    </a:cubicBezTo>
                    <a:cubicBezTo>
                      <a:pt x="233802" y="181846"/>
                      <a:pt x="259780" y="164527"/>
                      <a:pt x="259780" y="86593"/>
                    </a:cubicBezTo>
                    <a:cubicBezTo>
                      <a:pt x="259780" y="56286"/>
                      <a:pt x="251121" y="25978"/>
                      <a:pt x="242462" y="0"/>
                    </a:cubicBezTo>
                    <a:cubicBezTo>
                      <a:pt x="242462" y="0"/>
                      <a:pt x="242462" y="0"/>
                      <a:pt x="242462" y="0"/>
                    </a:cubicBezTo>
                    <a:cubicBezTo>
                      <a:pt x="268440" y="95253"/>
                      <a:pt x="242462" y="160198"/>
                      <a:pt x="155868" y="203494"/>
                    </a:cubicBezTo>
                    <a:close/>
                  </a:path>
                </a:pathLst>
              </a:custGeom>
              <a:solidFill>
                <a:srgbClr val="D8D8D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Shape 138">
                <a:extLst>
                  <a:ext uri="{FF2B5EF4-FFF2-40B4-BE49-F238E27FC236}">
                    <a16:creationId xmlns:a16="http://schemas.microsoft.com/office/drawing/2014/main" id="{3B3C3E9F-2541-4206-A26A-DF5EF81EC662}"/>
                  </a:ext>
                </a:extLst>
              </p:cNvPr>
              <p:cNvSpPr/>
              <p:nvPr/>
            </p:nvSpPr>
            <p:spPr>
              <a:xfrm>
                <a:off x="17052877" y="1565595"/>
                <a:ext cx="212153" cy="121230"/>
              </a:xfrm>
              <a:custGeom>
                <a:avLst/>
                <a:gdLst>
                  <a:gd name="connsiteX0" fmla="*/ 212154 w 212153"/>
                  <a:gd name="connsiteY0" fmla="*/ 0 h 121230"/>
                  <a:gd name="connsiteX1" fmla="*/ 203494 w 212153"/>
                  <a:gd name="connsiteY1" fmla="*/ 4330 h 121230"/>
                  <a:gd name="connsiteX2" fmla="*/ 177517 w 212153"/>
                  <a:gd name="connsiteY2" fmla="*/ 12989 h 121230"/>
                  <a:gd name="connsiteX3" fmla="*/ 160198 w 212153"/>
                  <a:gd name="connsiteY3" fmla="*/ 17319 h 121230"/>
                  <a:gd name="connsiteX4" fmla="*/ 142879 w 212153"/>
                  <a:gd name="connsiteY4" fmla="*/ 25978 h 121230"/>
                  <a:gd name="connsiteX5" fmla="*/ 121231 w 212153"/>
                  <a:gd name="connsiteY5" fmla="*/ 34637 h 121230"/>
                  <a:gd name="connsiteX6" fmla="*/ 99583 w 212153"/>
                  <a:gd name="connsiteY6" fmla="*/ 43297 h 121230"/>
                  <a:gd name="connsiteX7" fmla="*/ 77934 w 212153"/>
                  <a:gd name="connsiteY7" fmla="*/ 56286 h 121230"/>
                  <a:gd name="connsiteX8" fmla="*/ 60615 w 212153"/>
                  <a:gd name="connsiteY8" fmla="*/ 69275 h 121230"/>
                  <a:gd name="connsiteX9" fmla="*/ 43297 w 212153"/>
                  <a:gd name="connsiteY9" fmla="*/ 82264 h 121230"/>
                  <a:gd name="connsiteX10" fmla="*/ 30308 w 212153"/>
                  <a:gd name="connsiteY10" fmla="*/ 95253 h 121230"/>
                  <a:gd name="connsiteX11" fmla="*/ 8659 w 212153"/>
                  <a:gd name="connsiteY11" fmla="*/ 112571 h 121230"/>
                  <a:gd name="connsiteX12" fmla="*/ 0 w 212153"/>
                  <a:gd name="connsiteY12" fmla="*/ 121231 h 121230"/>
                  <a:gd name="connsiteX13" fmla="*/ 4330 w 212153"/>
                  <a:gd name="connsiteY13" fmla="*/ 112571 h 121230"/>
                  <a:gd name="connsiteX14" fmla="*/ 21648 w 212153"/>
                  <a:gd name="connsiteY14" fmla="*/ 90923 h 121230"/>
                  <a:gd name="connsiteX15" fmla="*/ 34637 w 212153"/>
                  <a:gd name="connsiteY15" fmla="*/ 77934 h 121230"/>
                  <a:gd name="connsiteX16" fmla="*/ 51956 w 212153"/>
                  <a:gd name="connsiteY16" fmla="*/ 64945 h 121230"/>
                  <a:gd name="connsiteX17" fmla="*/ 90923 w 212153"/>
                  <a:gd name="connsiteY17" fmla="*/ 38967 h 121230"/>
                  <a:gd name="connsiteX18" fmla="*/ 112571 w 212153"/>
                  <a:gd name="connsiteY18" fmla="*/ 30308 h 121230"/>
                  <a:gd name="connsiteX19" fmla="*/ 134220 w 212153"/>
                  <a:gd name="connsiteY19" fmla="*/ 21648 h 121230"/>
                  <a:gd name="connsiteX20" fmla="*/ 173187 w 212153"/>
                  <a:gd name="connsiteY20" fmla="*/ 8659 h 121230"/>
                  <a:gd name="connsiteX21" fmla="*/ 199165 w 212153"/>
                  <a:gd name="connsiteY21" fmla="*/ 4330 h 121230"/>
                  <a:gd name="connsiteX22" fmla="*/ 212154 w 212153"/>
                  <a:gd name="connsiteY22" fmla="*/ 0 h 12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153" h="121230">
                    <a:moveTo>
                      <a:pt x="212154" y="0"/>
                    </a:moveTo>
                    <a:cubicBezTo>
                      <a:pt x="212154" y="0"/>
                      <a:pt x="207824" y="0"/>
                      <a:pt x="203494" y="4330"/>
                    </a:cubicBezTo>
                    <a:cubicBezTo>
                      <a:pt x="199165" y="4330"/>
                      <a:pt x="186176" y="8659"/>
                      <a:pt x="177517" y="12989"/>
                    </a:cubicBezTo>
                    <a:cubicBezTo>
                      <a:pt x="173187" y="12989"/>
                      <a:pt x="164528" y="17319"/>
                      <a:pt x="160198" y="17319"/>
                    </a:cubicBezTo>
                    <a:cubicBezTo>
                      <a:pt x="155868" y="21648"/>
                      <a:pt x="147209" y="21648"/>
                      <a:pt x="142879" y="25978"/>
                    </a:cubicBezTo>
                    <a:cubicBezTo>
                      <a:pt x="134220" y="30308"/>
                      <a:pt x="129890" y="30308"/>
                      <a:pt x="121231" y="34637"/>
                    </a:cubicBezTo>
                    <a:cubicBezTo>
                      <a:pt x="112571" y="38967"/>
                      <a:pt x="108242" y="43297"/>
                      <a:pt x="99583" y="43297"/>
                    </a:cubicBezTo>
                    <a:cubicBezTo>
                      <a:pt x="90923" y="47626"/>
                      <a:pt x="86593" y="51956"/>
                      <a:pt x="77934" y="56286"/>
                    </a:cubicBezTo>
                    <a:cubicBezTo>
                      <a:pt x="73604" y="60615"/>
                      <a:pt x="64945" y="64945"/>
                      <a:pt x="60615" y="69275"/>
                    </a:cubicBezTo>
                    <a:cubicBezTo>
                      <a:pt x="56286" y="73604"/>
                      <a:pt x="47626" y="77934"/>
                      <a:pt x="43297" y="82264"/>
                    </a:cubicBezTo>
                    <a:cubicBezTo>
                      <a:pt x="38967" y="86593"/>
                      <a:pt x="34637" y="90923"/>
                      <a:pt x="30308" y="95253"/>
                    </a:cubicBezTo>
                    <a:cubicBezTo>
                      <a:pt x="21648" y="103912"/>
                      <a:pt x="12989" y="108242"/>
                      <a:pt x="8659" y="112571"/>
                    </a:cubicBezTo>
                    <a:cubicBezTo>
                      <a:pt x="4330" y="116901"/>
                      <a:pt x="0" y="121231"/>
                      <a:pt x="0" y="121231"/>
                    </a:cubicBezTo>
                    <a:cubicBezTo>
                      <a:pt x="0" y="121231"/>
                      <a:pt x="0" y="116901"/>
                      <a:pt x="4330" y="112571"/>
                    </a:cubicBezTo>
                    <a:cubicBezTo>
                      <a:pt x="8659" y="108242"/>
                      <a:pt x="12989" y="99582"/>
                      <a:pt x="21648" y="90923"/>
                    </a:cubicBezTo>
                    <a:cubicBezTo>
                      <a:pt x="25978" y="86593"/>
                      <a:pt x="30308" y="82264"/>
                      <a:pt x="34637" y="77934"/>
                    </a:cubicBezTo>
                    <a:cubicBezTo>
                      <a:pt x="38967" y="73604"/>
                      <a:pt x="43297" y="69275"/>
                      <a:pt x="51956" y="64945"/>
                    </a:cubicBezTo>
                    <a:cubicBezTo>
                      <a:pt x="64945" y="56286"/>
                      <a:pt x="77934" y="47626"/>
                      <a:pt x="90923" y="38967"/>
                    </a:cubicBezTo>
                    <a:cubicBezTo>
                      <a:pt x="99583" y="34637"/>
                      <a:pt x="103912" y="30308"/>
                      <a:pt x="112571" y="30308"/>
                    </a:cubicBezTo>
                    <a:cubicBezTo>
                      <a:pt x="121231" y="25978"/>
                      <a:pt x="125560" y="25978"/>
                      <a:pt x="134220" y="21648"/>
                    </a:cubicBezTo>
                    <a:cubicBezTo>
                      <a:pt x="147209" y="17319"/>
                      <a:pt x="160198" y="12989"/>
                      <a:pt x="173187" y="8659"/>
                    </a:cubicBezTo>
                    <a:cubicBezTo>
                      <a:pt x="186176" y="4330"/>
                      <a:pt x="194835" y="4330"/>
                      <a:pt x="199165" y="4330"/>
                    </a:cubicBezTo>
                    <a:cubicBezTo>
                      <a:pt x="212154" y="0"/>
                      <a:pt x="212154" y="0"/>
                      <a:pt x="212154" y="0"/>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0" name="Freeform: Shape 139">
                <a:extLst>
                  <a:ext uri="{FF2B5EF4-FFF2-40B4-BE49-F238E27FC236}">
                    <a16:creationId xmlns:a16="http://schemas.microsoft.com/office/drawing/2014/main" id="{487AA74F-727B-472E-ABCE-703D993F6E6F}"/>
                  </a:ext>
                </a:extLst>
              </p:cNvPr>
              <p:cNvSpPr/>
              <p:nvPr/>
            </p:nvSpPr>
            <p:spPr>
              <a:xfrm>
                <a:off x="16970614" y="1271178"/>
                <a:ext cx="177516" cy="82263"/>
              </a:xfrm>
              <a:custGeom>
                <a:avLst/>
                <a:gdLst>
                  <a:gd name="connsiteX0" fmla="*/ 0 w 177516"/>
                  <a:gd name="connsiteY0" fmla="*/ 82264 h 82263"/>
                  <a:gd name="connsiteX1" fmla="*/ 12989 w 177516"/>
                  <a:gd name="connsiteY1" fmla="*/ 51956 h 82263"/>
                  <a:gd name="connsiteX2" fmla="*/ 34637 w 177516"/>
                  <a:gd name="connsiteY2" fmla="*/ 25978 h 82263"/>
                  <a:gd name="connsiteX3" fmla="*/ 51956 w 177516"/>
                  <a:gd name="connsiteY3" fmla="*/ 12989 h 82263"/>
                  <a:gd name="connsiteX4" fmla="*/ 60615 w 177516"/>
                  <a:gd name="connsiteY4" fmla="*/ 8659 h 82263"/>
                  <a:gd name="connsiteX5" fmla="*/ 69275 w 177516"/>
                  <a:gd name="connsiteY5" fmla="*/ 4330 h 82263"/>
                  <a:gd name="connsiteX6" fmla="*/ 90923 w 177516"/>
                  <a:gd name="connsiteY6" fmla="*/ 0 h 82263"/>
                  <a:gd name="connsiteX7" fmla="*/ 112571 w 177516"/>
                  <a:gd name="connsiteY7" fmla="*/ 0 h 82263"/>
                  <a:gd name="connsiteX8" fmla="*/ 129890 w 177516"/>
                  <a:gd name="connsiteY8" fmla="*/ 0 h 82263"/>
                  <a:gd name="connsiteX9" fmla="*/ 147209 w 177516"/>
                  <a:gd name="connsiteY9" fmla="*/ 4330 h 82263"/>
                  <a:gd name="connsiteX10" fmla="*/ 160198 w 177516"/>
                  <a:gd name="connsiteY10" fmla="*/ 8659 h 82263"/>
                  <a:gd name="connsiteX11" fmla="*/ 168857 w 177516"/>
                  <a:gd name="connsiteY11" fmla="*/ 12989 h 82263"/>
                  <a:gd name="connsiteX12" fmla="*/ 177516 w 177516"/>
                  <a:gd name="connsiteY12" fmla="*/ 17319 h 82263"/>
                  <a:gd name="connsiteX13" fmla="*/ 168857 w 177516"/>
                  <a:gd name="connsiteY13" fmla="*/ 12989 h 82263"/>
                  <a:gd name="connsiteX14" fmla="*/ 160198 w 177516"/>
                  <a:gd name="connsiteY14" fmla="*/ 8659 h 82263"/>
                  <a:gd name="connsiteX15" fmla="*/ 147209 w 177516"/>
                  <a:gd name="connsiteY15" fmla="*/ 4330 h 82263"/>
                  <a:gd name="connsiteX16" fmla="*/ 129890 w 177516"/>
                  <a:gd name="connsiteY16" fmla="*/ 0 h 82263"/>
                  <a:gd name="connsiteX17" fmla="*/ 112571 w 177516"/>
                  <a:gd name="connsiteY17" fmla="*/ 0 h 82263"/>
                  <a:gd name="connsiteX18" fmla="*/ 95253 w 177516"/>
                  <a:gd name="connsiteY18" fmla="*/ 4330 h 82263"/>
                  <a:gd name="connsiteX19" fmla="*/ 77934 w 177516"/>
                  <a:gd name="connsiteY19" fmla="*/ 8659 h 82263"/>
                  <a:gd name="connsiteX20" fmla="*/ 69275 w 177516"/>
                  <a:gd name="connsiteY20" fmla="*/ 12989 h 82263"/>
                  <a:gd name="connsiteX21" fmla="*/ 60615 w 177516"/>
                  <a:gd name="connsiteY21" fmla="*/ 17319 h 82263"/>
                  <a:gd name="connsiteX22" fmla="*/ 47626 w 177516"/>
                  <a:gd name="connsiteY22" fmla="*/ 30308 h 82263"/>
                  <a:gd name="connsiteX23" fmla="*/ 34637 w 177516"/>
                  <a:gd name="connsiteY23" fmla="*/ 43297 h 82263"/>
                  <a:gd name="connsiteX24" fmla="*/ 25978 w 177516"/>
                  <a:gd name="connsiteY24" fmla="*/ 56286 h 82263"/>
                  <a:gd name="connsiteX25" fmla="*/ 12989 w 177516"/>
                  <a:gd name="connsiteY25" fmla="*/ 77934 h 82263"/>
                  <a:gd name="connsiteX26" fmla="*/ 0 w 177516"/>
                  <a:gd name="connsiteY26" fmla="*/ 82264 h 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7516" h="82263">
                    <a:moveTo>
                      <a:pt x="0" y="82264"/>
                    </a:moveTo>
                    <a:cubicBezTo>
                      <a:pt x="0" y="82264"/>
                      <a:pt x="4330" y="69275"/>
                      <a:pt x="12989" y="51956"/>
                    </a:cubicBezTo>
                    <a:cubicBezTo>
                      <a:pt x="17319" y="43297"/>
                      <a:pt x="25978" y="34637"/>
                      <a:pt x="34637" y="25978"/>
                    </a:cubicBezTo>
                    <a:cubicBezTo>
                      <a:pt x="38967" y="21648"/>
                      <a:pt x="43297" y="17319"/>
                      <a:pt x="51956" y="12989"/>
                    </a:cubicBezTo>
                    <a:lnTo>
                      <a:pt x="60615" y="8659"/>
                    </a:lnTo>
                    <a:cubicBezTo>
                      <a:pt x="64945" y="8659"/>
                      <a:pt x="64945" y="4330"/>
                      <a:pt x="69275" y="4330"/>
                    </a:cubicBezTo>
                    <a:cubicBezTo>
                      <a:pt x="73604" y="0"/>
                      <a:pt x="82264" y="0"/>
                      <a:pt x="90923" y="0"/>
                    </a:cubicBezTo>
                    <a:cubicBezTo>
                      <a:pt x="99582" y="0"/>
                      <a:pt x="103912" y="0"/>
                      <a:pt x="112571" y="0"/>
                    </a:cubicBezTo>
                    <a:cubicBezTo>
                      <a:pt x="116901" y="0"/>
                      <a:pt x="125560" y="0"/>
                      <a:pt x="129890" y="0"/>
                    </a:cubicBezTo>
                    <a:cubicBezTo>
                      <a:pt x="134220" y="0"/>
                      <a:pt x="142879" y="4330"/>
                      <a:pt x="147209" y="4330"/>
                    </a:cubicBezTo>
                    <a:cubicBezTo>
                      <a:pt x="151538" y="4330"/>
                      <a:pt x="155868" y="8659"/>
                      <a:pt x="160198" y="8659"/>
                    </a:cubicBezTo>
                    <a:cubicBezTo>
                      <a:pt x="164527" y="8659"/>
                      <a:pt x="168857" y="12989"/>
                      <a:pt x="168857" y="12989"/>
                    </a:cubicBezTo>
                    <a:cubicBezTo>
                      <a:pt x="173187" y="17319"/>
                      <a:pt x="177516" y="17319"/>
                      <a:pt x="177516" y="17319"/>
                    </a:cubicBezTo>
                    <a:cubicBezTo>
                      <a:pt x="177516" y="17319"/>
                      <a:pt x="173187" y="17319"/>
                      <a:pt x="168857" y="12989"/>
                    </a:cubicBezTo>
                    <a:cubicBezTo>
                      <a:pt x="164527" y="12989"/>
                      <a:pt x="164527" y="12989"/>
                      <a:pt x="160198" y="8659"/>
                    </a:cubicBezTo>
                    <a:cubicBezTo>
                      <a:pt x="155868" y="8659"/>
                      <a:pt x="151538" y="8659"/>
                      <a:pt x="147209" y="4330"/>
                    </a:cubicBezTo>
                    <a:cubicBezTo>
                      <a:pt x="142879" y="4330"/>
                      <a:pt x="138549" y="0"/>
                      <a:pt x="129890" y="0"/>
                    </a:cubicBezTo>
                    <a:cubicBezTo>
                      <a:pt x="125560" y="0"/>
                      <a:pt x="116901" y="0"/>
                      <a:pt x="112571" y="0"/>
                    </a:cubicBezTo>
                    <a:cubicBezTo>
                      <a:pt x="108242" y="0"/>
                      <a:pt x="99582" y="0"/>
                      <a:pt x="95253" y="4330"/>
                    </a:cubicBezTo>
                    <a:cubicBezTo>
                      <a:pt x="90923" y="4330"/>
                      <a:pt x="82264" y="8659"/>
                      <a:pt x="77934" y="8659"/>
                    </a:cubicBezTo>
                    <a:cubicBezTo>
                      <a:pt x="73604" y="8659"/>
                      <a:pt x="73604" y="12989"/>
                      <a:pt x="69275" y="12989"/>
                    </a:cubicBezTo>
                    <a:lnTo>
                      <a:pt x="60615" y="17319"/>
                    </a:lnTo>
                    <a:cubicBezTo>
                      <a:pt x="56286" y="21648"/>
                      <a:pt x="51956" y="25978"/>
                      <a:pt x="47626" y="30308"/>
                    </a:cubicBezTo>
                    <a:cubicBezTo>
                      <a:pt x="43297" y="34637"/>
                      <a:pt x="38967" y="38967"/>
                      <a:pt x="34637" y="43297"/>
                    </a:cubicBezTo>
                    <a:cubicBezTo>
                      <a:pt x="30308" y="47626"/>
                      <a:pt x="25978" y="51956"/>
                      <a:pt x="25978" y="56286"/>
                    </a:cubicBezTo>
                    <a:cubicBezTo>
                      <a:pt x="21648" y="64945"/>
                      <a:pt x="17319" y="69275"/>
                      <a:pt x="12989" y="77934"/>
                    </a:cubicBezTo>
                    <a:cubicBezTo>
                      <a:pt x="4330" y="82264"/>
                      <a:pt x="0" y="82264"/>
                      <a:pt x="0" y="82264"/>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41" name="Graphic 12">
                <a:extLst>
                  <a:ext uri="{FF2B5EF4-FFF2-40B4-BE49-F238E27FC236}">
                    <a16:creationId xmlns:a16="http://schemas.microsoft.com/office/drawing/2014/main" id="{131D7EB0-97F3-46C5-A8C2-67554DDE9F8B}"/>
                  </a:ext>
                </a:extLst>
              </p:cNvPr>
              <p:cNvGrpSpPr/>
              <p:nvPr/>
            </p:nvGrpSpPr>
            <p:grpSpPr>
              <a:xfrm>
                <a:off x="17079938" y="1598609"/>
                <a:ext cx="208665" cy="148832"/>
                <a:chOff x="17079938" y="1598609"/>
                <a:chExt cx="208665" cy="148832"/>
              </a:xfrm>
            </p:grpSpPr>
            <p:grpSp>
              <p:nvGrpSpPr>
                <p:cNvPr id="142" name="Graphic 12">
                  <a:extLst>
                    <a:ext uri="{FF2B5EF4-FFF2-40B4-BE49-F238E27FC236}">
                      <a16:creationId xmlns:a16="http://schemas.microsoft.com/office/drawing/2014/main" id="{CE51C76F-F03A-4231-AAEF-870B7D248FD3}"/>
                    </a:ext>
                  </a:extLst>
                </p:cNvPr>
                <p:cNvGrpSpPr/>
                <p:nvPr/>
              </p:nvGrpSpPr>
              <p:grpSpPr>
                <a:xfrm>
                  <a:off x="17079938" y="1608892"/>
                  <a:ext cx="208665" cy="138549"/>
                  <a:chOff x="17079938" y="1608892"/>
                  <a:chExt cx="208665" cy="138549"/>
                </a:xfrm>
                <a:solidFill>
                  <a:srgbClr val="F49C84"/>
                </a:solidFill>
              </p:grpSpPr>
              <p:sp>
                <p:nvSpPr>
                  <p:cNvPr id="143" name="Freeform: Shape 142">
                    <a:extLst>
                      <a:ext uri="{FF2B5EF4-FFF2-40B4-BE49-F238E27FC236}">
                        <a16:creationId xmlns:a16="http://schemas.microsoft.com/office/drawing/2014/main" id="{E54EB139-BB1A-4317-A473-9980A92738D1}"/>
                      </a:ext>
                    </a:extLst>
                  </p:cNvPr>
                  <p:cNvSpPr/>
                  <p:nvPr/>
                </p:nvSpPr>
                <p:spPr>
                  <a:xfrm>
                    <a:off x="17103040" y="1678167"/>
                    <a:ext cx="7916" cy="9542"/>
                  </a:xfrm>
                  <a:custGeom>
                    <a:avLst/>
                    <a:gdLst>
                      <a:gd name="connsiteX0" fmla="*/ 6123 w 7916"/>
                      <a:gd name="connsiteY0" fmla="*/ 0 h 9542"/>
                      <a:gd name="connsiteX1" fmla="*/ 1793 w 7916"/>
                      <a:gd name="connsiteY1" fmla="*/ 8659 h 9542"/>
                      <a:gd name="connsiteX2" fmla="*/ 6123 w 7916"/>
                      <a:gd name="connsiteY2" fmla="*/ 0 h 9542"/>
                    </a:gdLst>
                    <a:ahLst/>
                    <a:cxnLst>
                      <a:cxn ang="0">
                        <a:pos x="connsiteX0" y="connsiteY0"/>
                      </a:cxn>
                      <a:cxn ang="0">
                        <a:pos x="connsiteX1" y="connsiteY1"/>
                      </a:cxn>
                      <a:cxn ang="0">
                        <a:pos x="connsiteX2" y="connsiteY2"/>
                      </a:cxn>
                    </a:cxnLst>
                    <a:rect l="l" t="t" r="r" b="b"/>
                    <a:pathLst>
                      <a:path w="7916" h="9542">
                        <a:moveTo>
                          <a:pt x="6123" y="0"/>
                        </a:moveTo>
                        <a:cubicBezTo>
                          <a:pt x="1793" y="0"/>
                          <a:pt x="-2536" y="8659"/>
                          <a:pt x="1793" y="8659"/>
                        </a:cubicBezTo>
                        <a:cubicBezTo>
                          <a:pt x="6123" y="12989"/>
                          <a:pt x="10453" y="0"/>
                          <a:pt x="6123"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4" name="Freeform: Shape 143">
                    <a:extLst>
                      <a:ext uri="{FF2B5EF4-FFF2-40B4-BE49-F238E27FC236}">
                        <a16:creationId xmlns:a16="http://schemas.microsoft.com/office/drawing/2014/main" id="{DC41936C-1358-4CF6-A4E9-330BCFB3515F}"/>
                      </a:ext>
                    </a:extLst>
                  </p:cNvPr>
                  <p:cNvSpPr/>
                  <p:nvPr/>
                </p:nvSpPr>
                <p:spPr>
                  <a:xfrm>
                    <a:off x="17129018" y="1647859"/>
                    <a:ext cx="8047" cy="8659"/>
                  </a:xfrm>
                  <a:custGeom>
                    <a:avLst/>
                    <a:gdLst>
                      <a:gd name="connsiteX0" fmla="*/ 6123 w 8047"/>
                      <a:gd name="connsiteY0" fmla="*/ 0 h 8659"/>
                      <a:gd name="connsiteX1" fmla="*/ 6123 w 8047"/>
                      <a:gd name="connsiteY1" fmla="*/ 0 h 8659"/>
                      <a:gd name="connsiteX2" fmla="*/ 1793 w 8047"/>
                      <a:gd name="connsiteY2" fmla="*/ 0 h 8659"/>
                      <a:gd name="connsiteX3" fmla="*/ 1793 w 8047"/>
                      <a:gd name="connsiteY3" fmla="*/ 0 h 8659"/>
                      <a:gd name="connsiteX4" fmla="*/ 6123 w 8047"/>
                      <a:gd name="connsiteY4" fmla="*/ 8659 h 8659"/>
                      <a:gd name="connsiteX5" fmla="*/ 6123 w 8047"/>
                      <a:gd name="connsiteY5" fmla="*/ 0 h 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7" h="8659">
                        <a:moveTo>
                          <a:pt x="6123" y="0"/>
                        </a:moveTo>
                        <a:cubicBezTo>
                          <a:pt x="6123" y="0"/>
                          <a:pt x="6123" y="0"/>
                          <a:pt x="6123" y="0"/>
                        </a:cubicBezTo>
                        <a:cubicBezTo>
                          <a:pt x="1793" y="0"/>
                          <a:pt x="1793" y="0"/>
                          <a:pt x="1793" y="0"/>
                        </a:cubicBezTo>
                        <a:cubicBezTo>
                          <a:pt x="1793" y="0"/>
                          <a:pt x="1793" y="0"/>
                          <a:pt x="1793" y="0"/>
                        </a:cubicBezTo>
                        <a:cubicBezTo>
                          <a:pt x="-2536" y="4330"/>
                          <a:pt x="1793" y="8659"/>
                          <a:pt x="6123" y="8659"/>
                        </a:cubicBezTo>
                        <a:cubicBezTo>
                          <a:pt x="6123" y="8659"/>
                          <a:pt x="10453" y="4330"/>
                          <a:pt x="6123"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Shape 144">
                    <a:extLst>
                      <a:ext uri="{FF2B5EF4-FFF2-40B4-BE49-F238E27FC236}">
                        <a16:creationId xmlns:a16="http://schemas.microsoft.com/office/drawing/2014/main" id="{F274BBF0-2819-46CA-AC6E-AC868DFDFE14}"/>
                      </a:ext>
                    </a:extLst>
                  </p:cNvPr>
                  <p:cNvSpPr/>
                  <p:nvPr/>
                </p:nvSpPr>
                <p:spPr>
                  <a:xfrm>
                    <a:off x="17164779" y="1669507"/>
                    <a:ext cx="6923" cy="8659"/>
                  </a:xfrm>
                  <a:custGeom>
                    <a:avLst/>
                    <a:gdLst>
                      <a:gd name="connsiteX0" fmla="*/ 4999 w 6923"/>
                      <a:gd name="connsiteY0" fmla="*/ 0 h 8659"/>
                      <a:gd name="connsiteX1" fmla="*/ 4999 w 6923"/>
                      <a:gd name="connsiteY1" fmla="*/ 8659 h 8659"/>
                      <a:gd name="connsiteX2" fmla="*/ 4999 w 6923"/>
                      <a:gd name="connsiteY2" fmla="*/ 0 h 8659"/>
                    </a:gdLst>
                    <a:ahLst/>
                    <a:cxnLst>
                      <a:cxn ang="0">
                        <a:pos x="connsiteX0" y="connsiteY0"/>
                      </a:cxn>
                      <a:cxn ang="0">
                        <a:pos x="connsiteX1" y="connsiteY1"/>
                      </a:cxn>
                      <a:cxn ang="0">
                        <a:pos x="connsiteX2" y="connsiteY2"/>
                      </a:cxn>
                    </a:cxnLst>
                    <a:rect l="l" t="t" r="r" b="b"/>
                    <a:pathLst>
                      <a:path w="6923" h="8659">
                        <a:moveTo>
                          <a:pt x="4999" y="0"/>
                        </a:moveTo>
                        <a:cubicBezTo>
                          <a:pt x="670" y="0"/>
                          <a:pt x="-3660" y="8659"/>
                          <a:pt x="4999" y="8659"/>
                        </a:cubicBezTo>
                        <a:cubicBezTo>
                          <a:pt x="4999" y="8659"/>
                          <a:pt x="9329" y="0"/>
                          <a:pt x="4999"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6" name="Freeform: Shape 145">
                    <a:extLst>
                      <a:ext uri="{FF2B5EF4-FFF2-40B4-BE49-F238E27FC236}">
                        <a16:creationId xmlns:a16="http://schemas.microsoft.com/office/drawing/2014/main" id="{E54F19D5-A831-4985-A14F-599E8596C286}"/>
                      </a:ext>
                    </a:extLst>
                  </p:cNvPr>
                  <p:cNvSpPr/>
                  <p:nvPr/>
                </p:nvSpPr>
                <p:spPr>
                  <a:xfrm>
                    <a:off x="17132297" y="1695485"/>
                    <a:ext cx="11893" cy="12989"/>
                  </a:xfrm>
                  <a:custGeom>
                    <a:avLst/>
                    <a:gdLst>
                      <a:gd name="connsiteX0" fmla="*/ 7174 w 11893"/>
                      <a:gd name="connsiteY0" fmla="*/ 0 h 12989"/>
                      <a:gd name="connsiteX1" fmla="*/ 2844 w 11893"/>
                      <a:gd name="connsiteY1" fmla="*/ 12989 h 12989"/>
                      <a:gd name="connsiteX2" fmla="*/ 7174 w 11893"/>
                      <a:gd name="connsiteY2" fmla="*/ 0 h 12989"/>
                    </a:gdLst>
                    <a:ahLst/>
                    <a:cxnLst>
                      <a:cxn ang="0">
                        <a:pos x="connsiteX0" y="connsiteY0"/>
                      </a:cxn>
                      <a:cxn ang="0">
                        <a:pos x="connsiteX1" y="connsiteY1"/>
                      </a:cxn>
                      <a:cxn ang="0">
                        <a:pos x="connsiteX2" y="connsiteY2"/>
                      </a:cxn>
                    </a:cxnLst>
                    <a:rect l="l" t="t" r="r" b="b"/>
                    <a:pathLst>
                      <a:path w="11893" h="12989">
                        <a:moveTo>
                          <a:pt x="7174" y="0"/>
                        </a:moveTo>
                        <a:cubicBezTo>
                          <a:pt x="-1486" y="0"/>
                          <a:pt x="-1486" y="12989"/>
                          <a:pt x="2844" y="12989"/>
                        </a:cubicBezTo>
                        <a:cubicBezTo>
                          <a:pt x="11503" y="8659"/>
                          <a:pt x="15833" y="0"/>
                          <a:pt x="717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Shape 146">
                    <a:extLst>
                      <a:ext uri="{FF2B5EF4-FFF2-40B4-BE49-F238E27FC236}">
                        <a16:creationId xmlns:a16="http://schemas.microsoft.com/office/drawing/2014/main" id="{B9490CF0-8114-4935-80E9-963125533164}"/>
                      </a:ext>
                    </a:extLst>
                  </p:cNvPr>
                  <p:cNvSpPr/>
                  <p:nvPr/>
                </p:nvSpPr>
                <p:spPr>
                  <a:xfrm>
                    <a:off x="17196839" y="1630540"/>
                    <a:ext cx="5171" cy="5541"/>
                  </a:xfrm>
                  <a:custGeom>
                    <a:avLst/>
                    <a:gdLst>
                      <a:gd name="connsiteX0" fmla="*/ 3247 w 5171"/>
                      <a:gd name="connsiteY0" fmla="*/ 0 h 5541"/>
                      <a:gd name="connsiteX1" fmla="*/ 3247 w 5171"/>
                      <a:gd name="connsiteY1" fmla="*/ 4330 h 5541"/>
                      <a:gd name="connsiteX2" fmla="*/ 3247 w 5171"/>
                      <a:gd name="connsiteY2" fmla="*/ 0 h 5541"/>
                    </a:gdLst>
                    <a:ahLst/>
                    <a:cxnLst>
                      <a:cxn ang="0">
                        <a:pos x="connsiteX0" y="connsiteY0"/>
                      </a:cxn>
                      <a:cxn ang="0">
                        <a:pos x="connsiteX1" y="connsiteY1"/>
                      </a:cxn>
                      <a:cxn ang="0">
                        <a:pos x="connsiteX2" y="connsiteY2"/>
                      </a:cxn>
                    </a:cxnLst>
                    <a:rect l="l" t="t" r="r" b="b"/>
                    <a:pathLst>
                      <a:path w="5171" h="5541">
                        <a:moveTo>
                          <a:pt x="3247" y="0"/>
                        </a:moveTo>
                        <a:cubicBezTo>
                          <a:pt x="-1082" y="0"/>
                          <a:pt x="-1082" y="4330"/>
                          <a:pt x="3247" y="4330"/>
                        </a:cubicBezTo>
                        <a:cubicBezTo>
                          <a:pt x="3247" y="8659"/>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Shape 147">
                    <a:extLst>
                      <a:ext uri="{FF2B5EF4-FFF2-40B4-BE49-F238E27FC236}">
                        <a16:creationId xmlns:a16="http://schemas.microsoft.com/office/drawing/2014/main" id="{17B279F1-5657-4FB8-A8E4-D6CC37DF05DC}"/>
                      </a:ext>
                    </a:extLst>
                  </p:cNvPr>
                  <p:cNvSpPr/>
                  <p:nvPr/>
                </p:nvSpPr>
                <p:spPr>
                  <a:xfrm>
                    <a:off x="17079938" y="1717134"/>
                    <a:ext cx="6494" cy="4329"/>
                  </a:xfrm>
                  <a:custGeom>
                    <a:avLst/>
                    <a:gdLst>
                      <a:gd name="connsiteX0" fmla="*/ 3247 w 6494"/>
                      <a:gd name="connsiteY0" fmla="*/ 0 h 4329"/>
                      <a:gd name="connsiteX1" fmla="*/ 3247 w 6494"/>
                      <a:gd name="connsiteY1" fmla="*/ 4330 h 4329"/>
                      <a:gd name="connsiteX2" fmla="*/ 3247 w 6494"/>
                      <a:gd name="connsiteY2" fmla="*/ 0 h 4329"/>
                    </a:gdLst>
                    <a:ahLst/>
                    <a:cxnLst>
                      <a:cxn ang="0">
                        <a:pos x="connsiteX0" y="connsiteY0"/>
                      </a:cxn>
                      <a:cxn ang="0">
                        <a:pos x="connsiteX1" y="connsiteY1"/>
                      </a:cxn>
                      <a:cxn ang="0">
                        <a:pos x="connsiteX2" y="connsiteY2"/>
                      </a:cxn>
                    </a:cxnLst>
                    <a:rect l="l" t="t" r="r" b="b"/>
                    <a:pathLst>
                      <a:path w="6494" h="4329">
                        <a:moveTo>
                          <a:pt x="3247" y="0"/>
                        </a:moveTo>
                        <a:cubicBezTo>
                          <a:pt x="-1082" y="0"/>
                          <a:pt x="-1082" y="4330"/>
                          <a:pt x="3247" y="4330"/>
                        </a:cubicBezTo>
                        <a:cubicBezTo>
                          <a:pt x="7577" y="4330"/>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9" name="Freeform: Shape 148">
                    <a:extLst>
                      <a:ext uri="{FF2B5EF4-FFF2-40B4-BE49-F238E27FC236}">
                        <a16:creationId xmlns:a16="http://schemas.microsoft.com/office/drawing/2014/main" id="{4EF07CEB-81DA-4F9D-81A8-A8929971E492}"/>
                      </a:ext>
                    </a:extLst>
                  </p:cNvPr>
                  <p:cNvSpPr/>
                  <p:nvPr/>
                </p:nvSpPr>
                <p:spPr>
                  <a:xfrm>
                    <a:off x="17170861" y="1617551"/>
                    <a:ext cx="6494" cy="8659"/>
                  </a:xfrm>
                  <a:custGeom>
                    <a:avLst/>
                    <a:gdLst>
                      <a:gd name="connsiteX0" fmla="*/ 3247 w 6494"/>
                      <a:gd name="connsiteY0" fmla="*/ 0 h 8659"/>
                      <a:gd name="connsiteX1" fmla="*/ 3247 w 6494"/>
                      <a:gd name="connsiteY1" fmla="*/ 8659 h 8659"/>
                      <a:gd name="connsiteX2" fmla="*/ 3247 w 6494"/>
                      <a:gd name="connsiteY2" fmla="*/ 0 h 8659"/>
                    </a:gdLst>
                    <a:ahLst/>
                    <a:cxnLst>
                      <a:cxn ang="0">
                        <a:pos x="connsiteX0" y="connsiteY0"/>
                      </a:cxn>
                      <a:cxn ang="0">
                        <a:pos x="connsiteX1" y="connsiteY1"/>
                      </a:cxn>
                      <a:cxn ang="0">
                        <a:pos x="connsiteX2" y="connsiteY2"/>
                      </a:cxn>
                    </a:cxnLst>
                    <a:rect l="l" t="t" r="r" b="b"/>
                    <a:pathLst>
                      <a:path w="6494" h="8659">
                        <a:moveTo>
                          <a:pt x="3247" y="0"/>
                        </a:moveTo>
                        <a:cubicBezTo>
                          <a:pt x="-1082" y="0"/>
                          <a:pt x="-1082" y="8659"/>
                          <a:pt x="3247" y="8659"/>
                        </a:cubicBezTo>
                        <a:cubicBezTo>
                          <a:pt x="7577" y="8659"/>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0" name="Freeform: Shape 149">
                    <a:extLst>
                      <a:ext uri="{FF2B5EF4-FFF2-40B4-BE49-F238E27FC236}">
                        <a16:creationId xmlns:a16="http://schemas.microsoft.com/office/drawing/2014/main" id="{205C48E5-BD72-4D9A-8428-9CDFF19AF555}"/>
                      </a:ext>
                    </a:extLst>
                  </p:cNvPr>
                  <p:cNvSpPr/>
                  <p:nvPr/>
                </p:nvSpPr>
                <p:spPr>
                  <a:xfrm>
                    <a:off x="17203746" y="1682496"/>
                    <a:ext cx="9998" cy="8659"/>
                  </a:xfrm>
                  <a:custGeom>
                    <a:avLst/>
                    <a:gdLst>
                      <a:gd name="connsiteX0" fmla="*/ 5000 w 9998"/>
                      <a:gd name="connsiteY0" fmla="*/ 0 h 8659"/>
                      <a:gd name="connsiteX1" fmla="*/ 5000 w 9998"/>
                      <a:gd name="connsiteY1" fmla="*/ 8659 h 8659"/>
                      <a:gd name="connsiteX2" fmla="*/ 5000 w 9998"/>
                      <a:gd name="connsiteY2" fmla="*/ 0 h 8659"/>
                    </a:gdLst>
                    <a:ahLst/>
                    <a:cxnLst>
                      <a:cxn ang="0">
                        <a:pos x="connsiteX0" y="connsiteY0"/>
                      </a:cxn>
                      <a:cxn ang="0">
                        <a:pos x="connsiteX1" y="connsiteY1"/>
                      </a:cxn>
                      <a:cxn ang="0">
                        <a:pos x="connsiteX2" y="connsiteY2"/>
                      </a:cxn>
                    </a:cxnLst>
                    <a:rect l="l" t="t" r="r" b="b"/>
                    <a:pathLst>
                      <a:path w="9998" h="8659">
                        <a:moveTo>
                          <a:pt x="5000" y="0"/>
                        </a:moveTo>
                        <a:cubicBezTo>
                          <a:pt x="670" y="0"/>
                          <a:pt x="-3660" y="8659"/>
                          <a:pt x="5000" y="8659"/>
                        </a:cubicBezTo>
                        <a:cubicBezTo>
                          <a:pt x="9329" y="8659"/>
                          <a:pt x="13659" y="0"/>
                          <a:pt x="5000"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1" name="Freeform: Shape 150">
                    <a:extLst>
                      <a:ext uri="{FF2B5EF4-FFF2-40B4-BE49-F238E27FC236}">
                        <a16:creationId xmlns:a16="http://schemas.microsoft.com/office/drawing/2014/main" id="{04DB1C9C-6C46-42C5-B77C-EC3FFC5ECB1C}"/>
                      </a:ext>
                    </a:extLst>
                  </p:cNvPr>
                  <p:cNvSpPr/>
                  <p:nvPr/>
                </p:nvSpPr>
                <p:spPr>
                  <a:xfrm>
                    <a:off x="17183850" y="1725793"/>
                    <a:ext cx="5171" cy="1924"/>
                  </a:xfrm>
                  <a:custGeom>
                    <a:avLst/>
                    <a:gdLst>
                      <a:gd name="connsiteX0" fmla="*/ 3247 w 5171"/>
                      <a:gd name="connsiteY0" fmla="*/ 0 h 1924"/>
                      <a:gd name="connsiteX1" fmla="*/ 3247 w 5171"/>
                      <a:gd name="connsiteY1" fmla="*/ 0 h 1924"/>
                      <a:gd name="connsiteX2" fmla="*/ 3247 w 5171"/>
                      <a:gd name="connsiteY2" fmla="*/ 0 h 1924"/>
                    </a:gdLst>
                    <a:ahLst/>
                    <a:cxnLst>
                      <a:cxn ang="0">
                        <a:pos x="connsiteX0" y="connsiteY0"/>
                      </a:cxn>
                      <a:cxn ang="0">
                        <a:pos x="connsiteX1" y="connsiteY1"/>
                      </a:cxn>
                      <a:cxn ang="0">
                        <a:pos x="connsiteX2" y="connsiteY2"/>
                      </a:cxn>
                    </a:cxnLst>
                    <a:rect l="l" t="t" r="r" b="b"/>
                    <a:pathLst>
                      <a:path w="5171" h="1924">
                        <a:moveTo>
                          <a:pt x="3247" y="0"/>
                        </a:moveTo>
                        <a:cubicBezTo>
                          <a:pt x="-1082" y="0"/>
                          <a:pt x="-1082" y="4330"/>
                          <a:pt x="3247" y="0"/>
                        </a:cubicBezTo>
                        <a:cubicBezTo>
                          <a:pt x="3247" y="4330"/>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2" name="Freeform: Shape 151">
                    <a:extLst>
                      <a:ext uri="{FF2B5EF4-FFF2-40B4-BE49-F238E27FC236}">
                        <a16:creationId xmlns:a16="http://schemas.microsoft.com/office/drawing/2014/main" id="{C99A5260-DE98-47AD-AAD6-3AEAC77CF9F0}"/>
                      </a:ext>
                    </a:extLst>
                  </p:cNvPr>
                  <p:cNvSpPr/>
                  <p:nvPr/>
                </p:nvSpPr>
                <p:spPr>
                  <a:xfrm>
                    <a:off x="17167854" y="1704145"/>
                    <a:ext cx="5171" cy="1924"/>
                  </a:xfrm>
                  <a:custGeom>
                    <a:avLst/>
                    <a:gdLst>
                      <a:gd name="connsiteX0" fmla="*/ 1924 w 5171"/>
                      <a:gd name="connsiteY0" fmla="*/ 0 h 1924"/>
                      <a:gd name="connsiteX1" fmla="*/ 1924 w 5171"/>
                      <a:gd name="connsiteY1" fmla="*/ 0 h 1924"/>
                      <a:gd name="connsiteX2" fmla="*/ 1924 w 5171"/>
                      <a:gd name="connsiteY2" fmla="*/ 0 h 1924"/>
                    </a:gdLst>
                    <a:ahLst/>
                    <a:cxnLst>
                      <a:cxn ang="0">
                        <a:pos x="connsiteX0" y="connsiteY0"/>
                      </a:cxn>
                      <a:cxn ang="0">
                        <a:pos x="connsiteX1" y="connsiteY1"/>
                      </a:cxn>
                      <a:cxn ang="0">
                        <a:pos x="connsiteX2" y="connsiteY2"/>
                      </a:cxn>
                    </a:cxnLst>
                    <a:rect l="l" t="t" r="r" b="b"/>
                    <a:pathLst>
                      <a:path w="5171" h="1924">
                        <a:moveTo>
                          <a:pt x="1924" y="0"/>
                        </a:moveTo>
                        <a:cubicBezTo>
                          <a:pt x="1924" y="0"/>
                          <a:pt x="-2405" y="4330"/>
                          <a:pt x="1924" y="0"/>
                        </a:cubicBezTo>
                        <a:cubicBezTo>
                          <a:pt x="6254" y="4330"/>
                          <a:pt x="6254"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3" name="Freeform: Shape 152">
                    <a:extLst>
                      <a:ext uri="{FF2B5EF4-FFF2-40B4-BE49-F238E27FC236}">
                        <a16:creationId xmlns:a16="http://schemas.microsoft.com/office/drawing/2014/main" id="{B5DF83D6-1B65-4ADC-8430-6F7375943BFB}"/>
                      </a:ext>
                    </a:extLst>
                  </p:cNvPr>
                  <p:cNvSpPr/>
                  <p:nvPr/>
                </p:nvSpPr>
                <p:spPr>
                  <a:xfrm>
                    <a:off x="17283432" y="1673837"/>
                    <a:ext cx="5171" cy="4329"/>
                  </a:xfrm>
                  <a:custGeom>
                    <a:avLst/>
                    <a:gdLst>
                      <a:gd name="connsiteX0" fmla="*/ 3247 w 5171"/>
                      <a:gd name="connsiteY0" fmla="*/ 0 h 4329"/>
                      <a:gd name="connsiteX1" fmla="*/ 3247 w 5171"/>
                      <a:gd name="connsiteY1" fmla="*/ 4330 h 4329"/>
                      <a:gd name="connsiteX2" fmla="*/ 3247 w 5171"/>
                      <a:gd name="connsiteY2" fmla="*/ 0 h 4329"/>
                    </a:gdLst>
                    <a:ahLst/>
                    <a:cxnLst>
                      <a:cxn ang="0">
                        <a:pos x="connsiteX0" y="connsiteY0"/>
                      </a:cxn>
                      <a:cxn ang="0">
                        <a:pos x="connsiteX1" y="connsiteY1"/>
                      </a:cxn>
                      <a:cxn ang="0">
                        <a:pos x="connsiteX2" y="connsiteY2"/>
                      </a:cxn>
                    </a:cxnLst>
                    <a:rect l="l" t="t" r="r" b="b"/>
                    <a:pathLst>
                      <a:path w="5171" h="4329">
                        <a:moveTo>
                          <a:pt x="3247" y="0"/>
                        </a:moveTo>
                        <a:cubicBezTo>
                          <a:pt x="-1082" y="0"/>
                          <a:pt x="-1082" y="4330"/>
                          <a:pt x="3247" y="4330"/>
                        </a:cubicBezTo>
                        <a:cubicBezTo>
                          <a:pt x="3247" y="4330"/>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Shape 153">
                    <a:extLst>
                      <a:ext uri="{FF2B5EF4-FFF2-40B4-BE49-F238E27FC236}">
                        <a16:creationId xmlns:a16="http://schemas.microsoft.com/office/drawing/2014/main" id="{D606E6A9-BC9D-4E29-B450-500EA2EA5184}"/>
                      </a:ext>
                    </a:extLst>
                  </p:cNvPr>
                  <p:cNvSpPr/>
                  <p:nvPr/>
                </p:nvSpPr>
                <p:spPr>
                  <a:xfrm>
                    <a:off x="17239053" y="1721463"/>
                    <a:ext cx="8659" cy="10824"/>
                  </a:xfrm>
                  <a:custGeom>
                    <a:avLst/>
                    <a:gdLst>
                      <a:gd name="connsiteX0" fmla="*/ 8659 w 8659"/>
                      <a:gd name="connsiteY0" fmla="*/ 4330 h 10824"/>
                      <a:gd name="connsiteX1" fmla="*/ 4330 w 8659"/>
                      <a:gd name="connsiteY1" fmla="*/ 0 h 10824"/>
                      <a:gd name="connsiteX2" fmla="*/ 0 w 8659"/>
                      <a:gd name="connsiteY2" fmla="*/ 4330 h 10824"/>
                      <a:gd name="connsiteX3" fmla="*/ 0 w 8659"/>
                      <a:gd name="connsiteY3" fmla="*/ 4330 h 10824"/>
                      <a:gd name="connsiteX4" fmla="*/ 0 w 8659"/>
                      <a:gd name="connsiteY4" fmla="*/ 4330 h 10824"/>
                      <a:gd name="connsiteX5" fmla="*/ 0 w 8659"/>
                      <a:gd name="connsiteY5" fmla="*/ 4330 h 10824"/>
                      <a:gd name="connsiteX6" fmla="*/ 0 w 8659"/>
                      <a:gd name="connsiteY6" fmla="*/ 4330 h 10824"/>
                      <a:gd name="connsiteX7" fmla="*/ 0 w 8659"/>
                      <a:gd name="connsiteY7" fmla="*/ 4330 h 10824"/>
                      <a:gd name="connsiteX8" fmla="*/ 8659 w 8659"/>
                      <a:gd name="connsiteY8" fmla="*/ 4330 h 10824"/>
                      <a:gd name="connsiteX9" fmla="*/ 8659 w 8659"/>
                      <a:gd name="connsiteY9" fmla="*/ 4330 h 1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9" h="10824">
                        <a:moveTo>
                          <a:pt x="8659" y="4330"/>
                        </a:moveTo>
                        <a:cubicBezTo>
                          <a:pt x="8659" y="0"/>
                          <a:pt x="4330" y="0"/>
                          <a:pt x="4330" y="0"/>
                        </a:cubicBezTo>
                        <a:cubicBezTo>
                          <a:pt x="4330" y="0"/>
                          <a:pt x="0" y="0"/>
                          <a:pt x="0" y="4330"/>
                        </a:cubicBezTo>
                        <a:cubicBezTo>
                          <a:pt x="0" y="4330"/>
                          <a:pt x="0" y="4330"/>
                          <a:pt x="0" y="4330"/>
                        </a:cubicBezTo>
                        <a:lnTo>
                          <a:pt x="0" y="4330"/>
                        </a:lnTo>
                        <a:lnTo>
                          <a:pt x="0" y="4330"/>
                        </a:lnTo>
                        <a:cubicBezTo>
                          <a:pt x="0" y="4330"/>
                          <a:pt x="0" y="4330"/>
                          <a:pt x="0" y="4330"/>
                        </a:cubicBezTo>
                        <a:cubicBezTo>
                          <a:pt x="0" y="4330"/>
                          <a:pt x="0" y="4330"/>
                          <a:pt x="0" y="4330"/>
                        </a:cubicBezTo>
                        <a:cubicBezTo>
                          <a:pt x="0" y="12989"/>
                          <a:pt x="8659" y="12989"/>
                          <a:pt x="8659" y="4330"/>
                        </a:cubicBezTo>
                        <a:cubicBezTo>
                          <a:pt x="8659" y="4330"/>
                          <a:pt x="8659" y="4330"/>
                          <a:pt x="8659" y="433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Shape 154">
                    <a:extLst>
                      <a:ext uri="{FF2B5EF4-FFF2-40B4-BE49-F238E27FC236}">
                        <a16:creationId xmlns:a16="http://schemas.microsoft.com/office/drawing/2014/main" id="{2692D0E8-ED7A-4E36-B0D5-1A771D0B45DE}"/>
                      </a:ext>
                    </a:extLst>
                  </p:cNvPr>
                  <p:cNvSpPr/>
                  <p:nvPr/>
                </p:nvSpPr>
                <p:spPr>
                  <a:xfrm>
                    <a:off x="17247712" y="1648941"/>
                    <a:ext cx="8659" cy="9741"/>
                  </a:xfrm>
                  <a:custGeom>
                    <a:avLst/>
                    <a:gdLst>
                      <a:gd name="connsiteX0" fmla="*/ 8659 w 8659"/>
                      <a:gd name="connsiteY0" fmla="*/ 3247 h 9741"/>
                      <a:gd name="connsiteX1" fmla="*/ 0 w 8659"/>
                      <a:gd name="connsiteY1" fmla="*/ 3247 h 9741"/>
                      <a:gd name="connsiteX2" fmla="*/ 0 w 8659"/>
                      <a:gd name="connsiteY2" fmla="*/ 3247 h 9741"/>
                      <a:gd name="connsiteX3" fmla="*/ 8659 w 8659"/>
                      <a:gd name="connsiteY3" fmla="*/ 3247 h 9741"/>
                      <a:gd name="connsiteX4" fmla="*/ 8659 w 8659"/>
                      <a:gd name="connsiteY4" fmla="*/ 3247 h 9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9" h="9741">
                        <a:moveTo>
                          <a:pt x="8659" y="3247"/>
                        </a:moveTo>
                        <a:cubicBezTo>
                          <a:pt x="8659" y="-1082"/>
                          <a:pt x="0" y="-1082"/>
                          <a:pt x="0" y="3247"/>
                        </a:cubicBezTo>
                        <a:cubicBezTo>
                          <a:pt x="0" y="3247"/>
                          <a:pt x="0" y="3247"/>
                          <a:pt x="0" y="3247"/>
                        </a:cubicBezTo>
                        <a:cubicBezTo>
                          <a:pt x="0" y="11907"/>
                          <a:pt x="8659" y="11907"/>
                          <a:pt x="8659" y="3247"/>
                        </a:cubicBezTo>
                        <a:cubicBezTo>
                          <a:pt x="8659" y="3247"/>
                          <a:pt x="8659" y="3247"/>
                          <a:pt x="8659" y="3247"/>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Shape 155">
                    <a:extLst>
                      <a:ext uri="{FF2B5EF4-FFF2-40B4-BE49-F238E27FC236}">
                        <a16:creationId xmlns:a16="http://schemas.microsoft.com/office/drawing/2014/main" id="{669D17F1-4EB6-402D-8786-CC63140B2EA5}"/>
                      </a:ext>
                    </a:extLst>
                  </p:cNvPr>
                  <p:cNvSpPr/>
                  <p:nvPr/>
                </p:nvSpPr>
                <p:spPr>
                  <a:xfrm>
                    <a:off x="17225674" y="1608892"/>
                    <a:ext cx="12297" cy="8659"/>
                  </a:xfrm>
                  <a:custGeom>
                    <a:avLst/>
                    <a:gdLst>
                      <a:gd name="connsiteX0" fmla="*/ 9050 w 12297"/>
                      <a:gd name="connsiteY0" fmla="*/ 0 h 8659"/>
                      <a:gd name="connsiteX1" fmla="*/ 9050 w 12297"/>
                      <a:gd name="connsiteY1" fmla="*/ 0 h 8659"/>
                      <a:gd name="connsiteX2" fmla="*/ 4720 w 12297"/>
                      <a:gd name="connsiteY2" fmla="*/ 8659 h 8659"/>
                      <a:gd name="connsiteX3" fmla="*/ 9050 w 12297"/>
                      <a:gd name="connsiteY3" fmla="*/ 4330 h 8659"/>
                      <a:gd name="connsiteX4" fmla="*/ 9050 w 12297"/>
                      <a:gd name="connsiteY4" fmla="*/ 4330 h 8659"/>
                      <a:gd name="connsiteX5" fmla="*/ 9050 w 12297"/>
                      <a:gd name="connsiteY5" fmla="*/ 0 h 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97" h="8659">
                        <a:moveTo>
                          <a:pt x="9050" y="0"/>
                        </a:moveTo>
                        <a:cubicBezTo>
                          <a:pt x="9050" y="0"/>
                          <a:pt x="9050" y="0"/>
                          <a:pt x="9050" y="0"/>
                        </a:cubicBezTo>
                        <a:cubicBezTo>
                          <a:pt x="390" y="0"/>
                          <a:pt x="-3939" y="8659"/>
                          <a:pt x="4720" y="8659"/>
                        </a:cubicBezTo>
                        <a:cubicBezTo>
                          <a:pt x="9050" y="8659"/>
                          <a:pt x="9050" y="8659"/>
                          <a:pt x="9050" y="4330"/>
                        </a:cubicBezTo>
                        <a:cubicBezTo>
                          <a:pt x="9050" y="4330"/>
                          <a:pt x="9050" y="4330"/>
                          <a:pt x="9050" y="4330"/>
                        </a:cubicBezTo>
                        <a:cubicBezTo>
                          <a:pt x="13379" y="4330"/>
                          <a:pt x="13379" y="4330"/>
                          <a:pt x="9050"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7" name="Freeform: Shape 156">
                    <a:extLst>
                      <a:ext uri="{FF2B5EF4-FFF2-40B4-BE49-F238E27FC236}">
                        <a16:creationId xmlns:a16="http://schemas.microsoft.com/office/drawing/2014/main" id="{5294E27F-A61E-48B2-8E38-7EFC661C1839}"/>
                      </a:ext>
                    </a:extLst>
                  </p:cNvPr>
                  <p:cNvSpPr/>
                  <p:nvPr/>
                </p:nvSpPr>
                <p:spPr>
                  <a:xfrm>
                    <a:off x="17131894" y="1738782"/>
                    <a:ext cx="5171" cy="8659"/>
                  </a:xfrm>
                  <a:custGeom>
                    <a:avLst/>
                    <a:gdLst>
                      <a:gd name="connsiteX0" fmla="*/ 3247 w 5171"/>
                      <a:gd name="connsiteY0" fmla="*/ 0 h 8659"/>
                      <a:gd name="connsiteX1" fmla="*/ 3247 w 5171"/>
                      <a:gd name="connsiteY1" fmla="*/ 8659 h 8659"/>
                      <a:gd name="connsiteX2" fmla="*/ 3247 w 5171"/>
                      <a:gd name="connsiteY2" fmla="*/ 0 h 8659"/>
                    </a:gdLst>
                    <a:ahLst/>
                    <a:cxnLst>
                      <a:cxn ang="0">
                        <a:pos x="connsiteX0" y="connsiteY0"/>
                      </a:cxn>
                      <a:cxn ang="0">
                        <a:pos x="connsiteX1" y="connsiteY1"/>
                      </a:cxn>
                      <a:cxn ang="0">
                        <a:pos x="connsiteX2" y="connsiteY2"/>
                      </a:cxn>
                    </a:cxnLst>
                    <a:rect l="l" t="t" r="r" b="b"/>
                    <a:pathLst>
                      <a:path w="5171" h="8659">
                        <a:moveTo>
                          <a:pt x="3247" y="0"/>
                        </a:moveTo>
                        <a:cubicBezTo>
                          <a:pt x="-1082" y="0"/>
                          <a:pt x="-1082" y="8659"/>
                          <a:pt x="3247" y="8659"/>
                        </a:cubicBezTo>
                        <a:cubicBezTo>
                          <a:pt x="3247" y="8659"/>
                          <a:pt x="7577"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58" name="Freeform: Shape 157">
                  <a:extLst>
                    <a:ext uri="{FF2B5EF4-FFF2-40B4-BE49-F238E27FC236}">
                      <a16:creationId xmlns:a16="http://schemas.microsoft.com/office/drawing/2014/main" id="{A8902986-27D2-4B73-916C-55BEC54F6DCE}"/>
                    </a:ext>
                  </a:extLst>
                </p:cNvPr>
                <p:cNvSpPr/>
                <p:nvPr/>
              </p:nvSpPr>
              <p:spPr>
                <a:xfrm>
                  <a:off x="17091844" y="1598609"/>
                  <a:ext cx="182325" cy="108782"/>
                </a:xfrm>
                <a:custGeom>
                  <a:avLst/>
                  <a:gdLst>
                    <a:gd name="connsiteX0" fmla="*/ 142879 w 182325"/>
                    <a:gd name="connsiteY0" fmla="*/ 1624 h 108782"/>
                    <a:gd name="connsiteX1" fmla="*/ 82264 w 182325"/>
                    <a:gd name="connsiteY1" fmla="*/ 14613 h 108782"/>
                    <a:gd name="connsiteX2" fmla="*/ 60615 w 182325"/>
                    <a:gd name="connsiteY2" fmla="*/ 23272 h 108782"/>
                    <a:gd name="connsiteX3" fmla="*/ 0 w 182325"/>
                    <a:gd name="connsiteY3" fmla="*/ 105536 h 108782"/>
                    <a:gd name="connsiteX4" fmla="*/ 8659 w 182325"/>
                    <a:gd name="connsiteY4" fmla="*/ 105536 h 108782"/>
                    <a:gd name="connsiteX5" fmla="*/ 121231 w 182325"/>
                    <a:gd name="connsiteY5" fmla="*/ 66569 h 108782"/>
                    <a:gd name="connsiteX6" fmla="*/ 181846 w 182325"/>
                    <a:gd name="connsiteY6" fmla="*/ 36261 h 108782"/>
                    <a:gd name="connsiteX7" fmla="*/ 142879 w 182325"/>
                    <a:gd name="connsiteY7" fmla="*/ 1624 h 10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25" h="108782">
                      <a:moveTo>
                        <a:pt x="142879" y="1624"/>
                      </a:moveTo>
                      <a:cubicBezTo>
                        <a:pt x="121231" y="-2706"/>
                        <a:pt x="99582" y="1624"/>
                        <a:pt x="82264" y="14613"/>
                      </a:cubicBezTo>
                      <a:cubicBezTo>
                        <a:pt x="73604" y="18942"/>
                        <a:pt x="69275" y="18942"/>
                        <a:pt x="60615" y="23272"/>
                      </a:cubicBezTo>
                      <a:cubicBezTo>
                        <a:pt x="30308" y="36261"/>
                        <a:pt x="4330" y="70898"/>
                        <a:pt x="0" y="105536"/>
                      </a:cubicBezTo>
                      <a:cubicBezTo>
                        <a:pt x="0" y="109865"/>
                        <a:pt x="4330" y="109865"/>
                        <a:pt x="8659" y="105536"/>
                      </a:cubicBezTo>
                      <a:cubicBezTo>
                        <a:pt x="34637" y="70898"/>
                        <a:pt x="82264" y="66569"/>
                        <a:pt x="121231" y="66569"/>
                      </a:cubicBezTo>
                      <a:cubicBezTo>
                        <a:pt x="147209" y="66569"/>
                        <a:pt x="177516" y="62239"/>
                        <a:pt x="181846" y="36261"/>
                      </a:cubicBezTo>
                      <a:cubicBezTo>
                        <a:pt x="186176" y="5953"/>
                        <a:pt x="160198" y="1624"/>
                        <a:pt x="142879" y="1624"/>
                      </a:cubicBezTo>
                      <a:close/>
                    </a:path>
                  </a:pathLst>
                </a:custGeom>
                <a:solidFill>
                  <a:srgbClr val="EEB4CF">
                    <a:alpha val="4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59" name="Graphic 12">
                <a:extLst>
                  <a:ext uri="{FF2B5EF4-FFF2-40B4-BE49-F238E27FC236}">
                    <a16:creationId xmlns:a16="http://schemas.microsoft.com/office/drawing/2014/main" id="{DDDFAB17-A7C4-4327-BBDE-475CABCD8C67}"/>
                  </a:ext>
                </a:extLst>
              </p:cNvPr>
              <p:cNvGrpSpPr/>
              <p:nvPr/>
            </p:nvGrpSpPr>
            <p:grpSpPr>
              <a:xfrm>
                <a:off x="16236975" y="1633246"/>
                <a:ext cx="208666" cy="153162"/>
                <a:chOff x="16236975" y="1633246"/>
                <a:chExt cx="208666" cy="153162"/>
              </a:xfrm>
            </p:grpSpPr>
            <p:grpSp>
              <p:nvGrpSpPr>
                <p:cNvPr id="160" name="Graphic 12">
                  <a:extLst>
                    <a:ext uri="{FF2B5EF4-FFF2-40B4-BE49-F238E27FC236}">
                      <a16:creationId xmlns:a16="http://schemas.microsoft.com/office/drawing/2014/main" id="{64198588-71DB-42CB-BE9E-63B61C61C589}"/>
                    </a:ext>
                  </a:extLst>
                </p:cNvPr>
                <p:cNvGrpSpPr/>
                <p:nvPr/>
              </p:nvGrpSpPr>
              <p:grpSpPr>
                <a:xfrm>
                  <a:off x="16236975" y="1647859"/>
                  <a:ext cx="208666" cy="138549"/>
                  <a:chOff x="16236975" y="1647859"/>
                  <a:chExt cx="208666" cy="138549"/>
                </a:xfrm>
                <a:solidFill>
                  <a:srgbClr val="F49C84"/>
                </a:solidFill>
              </p:grpSpPr>
              <p:sp>
                <p:nvSpPr>
                  <p:cNvPr id="161" name="Freeform: Shape 160">
                    <a:extLst>
                      <a:ext uri="{FF2B5EF4-FFF2-40B4-BE49-F238E27FC236}">
                        <a16:creationId xmlns:a16="http://schemas.microsoft.com/office/drawing/2014/main" id="{9250E3CB-F6FD-46BE-8600-A026982EF273}"/>
                      </a:ext>
                    </a:extLst>
                  </p:cNvPr>
                  <p:cNvSpPr/>
                  <p:nvPr/>
                </p:nvSpPr>
                <p:spPr>
                  <a:xfrm>
                    <a:off x="16414623" y="1717134"/>
                    <a:ext cx="7916" cy="9542"/>
                  </a:xfrm>
                  <a:custGeom>
                    <a:avLst/>
                    <a:gdLst>
                      <a:gd name="connsiteX0" fmla="*/ 1793 w 7916"/>
                      <a:gd name="connsiteY0" fmla="*/ 0 h 9542"/>
                      <a:gd name="connsiteX1" fmla="*/ 6123 w 7916"/>
                      <a:gd name="connsiteY1" fmla="*/ 8659 h 9542"/>
                      <a:gd name="connsiteX2" fmla="*/ 1793 w 7916"/>
                      <a:gd name="connsiteY2" fmla="*/ 0 h 9542"/>
                    </a:gdLst>
                    <a:ahLst/>
                    <a:cxnLst>
                      <a:cxn ang="0">
                        <a:pos x="connsiteX0" y="connsiteY0"/>
                      </a:cxn>
                      <a:cxn ang="0">
                        <a:pos x="connsiteX1" y="connsiteY1"/>
                      </a:cxn>
                      <a:cxn ang="0">
                        <a:pos x="connsiteX2" y="connsiteY2"/>
                      </a:cxn>
                    </a:cxnLst>
                    <a:rect l="l" t="t" r="r" b="b"/>
                    <a:pathLst>
                      <a:path w="7916" h="9542">
                        <a:moveTo>
                          <a:pt x="1793" y="0"/>
                        </a:moveTo>
                        <a:cubicBezTo>
                          <a:pt x="6123" y="0"/>
                          <a:pt x="10453" y="8659"/>
                          <a:pt x="6123" y="8659"/>
                        </a:cubicBezTo>
                        <a:cubicBezTo>
                          <a:pt x="1793" y="12989"/>
                          <a:pt x="-2536" y="0"/>
                          <a:pt x="1793"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Shape 161">
                    <a:extLst>
                      <a:ext uri="{FF2B5EF4-FFF2-40B4-BE49-F238E27FC236}">
                        <a16:creationId xmlns:a16="http://schemas.microsoft.com/office/drawing/2014/main" id="{735B18B4-A99C-4D2C-A4E6-67B4D8644AE4}"/>
                      </a:ext>
                    </a:extLst>
                  </p:cNvPr>
                  <p:cNvSpPr/>
                  <p:nvPr/>
                </p:nvSpPr>
                <p:spPr>
                  <a:xfrm>
                    <a:off x="16388514" y="1686826"/>
                    <a:ext cx="8047" cy="8659"/>
                  </a:xfrm>
                  <a:custGeom>
                    <a:avLst/>
                    <a:gdLst>
                      <a:gd name="connsiteX0" fmla="*/ 1924 w 8047"/>
                      <a:gd name="connsiteY0" fmla="*/ 0 h 8659"/>
                      <a:gd name="connsiteX1" fmla="*/ 1924 w 8047"/>
                      <a:gd name="connsiteY1" fmla="*/ 0 h 8659"/>
                      <a:gd name="connsiteX2" fmla="*/ 6254 w 8047"/>
                      <a:gd name="connsiteY2" fmla="*/ 0 h 8659"/>
                      <a:gd name="connsiteX3" fmla="*/ 6254 w 8047"/>
                      <a:gd name="connsiteY3" fmla="*/ 0 h 8659"/>
                      <a:gd name="connsiteX4" fmla="*/ 1924 w 8047"/>
                      <a:gd name="connsiteY4" fmla="*/ 8659 h 8659"/>
                      <a:gd name="connsiteX5" fmla="*/ 1924 w 8047"/>
                      <a:gd name="connsiteY5" fmla="*/ 0 h 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47" h="8659">
                        <a:moveTo>
                          <a:pt x="1924" y="0"/>
                        </a:moveTo>
                        <a:cubicBezTo>
                          <a:pt x="1924" y="0"/>
                          <a:pt x="1924" y="0"/>
                          <a:pt x="1924" y="0"/>
                        </a:cubicBezTo>
                        <a:cubicBezTo>
                          <a:pt x="6254" y="0"/>
                          <a:pt x="6254" y="0"/>
                          <a:pt x="6254" y="0"/>
                        </a:cubicBezTo>
                        <a:cubicBezTo>
                          <a:pt x="6254" y="0"/>
                          <a:pt x="6254" y="0"/>
                          <a:pt x="6254" y="0"/>
                        </a:cubicBezTo>
                        <a:cubicBezTo>
                          <a:pt x="10584" y="4330"/>
                          <a:pt x="6254" y="8659"/>
                          <a:pt x="1924" y="8659"/>
                        </a:cubicBezTo>
                        <a:cubicBezTo>
                          <a:pt x="1924" y="8659"/>
                          <a:pt x="-2405" y="433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Shape 162">
                    <a:extLst>
                      <a:ext uri="{FF2B5EF4-FFF2-40B4-BE49-F238E27FC236}">
                        <a16:creationId xmlns:a16="http://schemas.microsoft.com/office/drawing/2014/main" id="{1FB43B52-43D8-484A-8E83-C8FE776FEBA1}"/>
                      </a:ext>
                    </a:extLst>
                  </p:cNvPr>
                  <p:cNvSpPr/>
                  <p:nvPr/>
                </p:nvSpPr>
                <p:spPr>
                  <a:xfrm>
                    <a:off x="16353876" y="1708474"/>
                    <a:ext cx="6923" cy="8659"/>
                  </a:xfrm>
                  <a:custGeom>
                    <a:avLst/>
                    <a:gdLst>
                      <a:gd name="connsiteX0" fmla="*/ 1924 w 6923"/>
                      <a:gd name="connsiteY0" fmla="*/ 0 h 8659"/>
                      <a:gd name="connsiteX1" fmla="*/ 1924 w 6923"/>
                      <a:gd name="connsiteY1" fmla="*/ 8659 h 8659"/>
                      <a:gd name="connsiteX2" fmla="*/ 1924 w 6923"/>
                      <a:gd name="connsiteY2" fmla="*/ 0 h 8659"/>
                    </a:gdLst>
                    <a:ahLst/>
                    <a:cxnLst>
                      <a:cxn ang="0">
                        <a:pos x="connsiteX0" y="connsiteY0"/>
                      </a:cxn>
                      <a:cxn ang="0">
                        <a:pos x="connsiteX1" y="connsiteY1"/>
                      </a:cxn>
                      <a:cxn ang="0">
                        <a:pos x="connsiteX2" y="connsiteY2"/>
                      </a:cxn>
                    </a:cxnLst>
                    <a:rect l="l" t="t" r="r" b="b"/>
                    <a:pathLst>
                      <a:path w="6923" h="8659">
                        <a:moveTo>
                          <a:pt x="1924" y="0"/>
                        </a:moveTo>
                        <a:cubicBezTo>
                          <a:pt x="6254" y="0"/>
                          <a:pt x="10584" y="8659"/>
                          <a:pt x="1924" y="8659"/>
                        </a:cubicBezTo>
                        <a:cubicBezTo>
                          <a:pt x="1924" y="4330"/>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4" name="Freeform: Shape 163">
                    <a:extLst>
                      <a:ext uri="{FF2B5EF4-FFF2-40B4-BE49-F238E27FC236}">
                        <a16:creationId xmlns:a16="http://schemas.microsoft.com/office/drawing/2014/main" id="{4635BA66-A6A2-462C-92E3-798F23230CC6}"/>
                      </a:ext>
                    </a:extLst>
                  </p:cNvPr>
                  <p:cNvSpPr/>
                  <p:nvPr/>
                </p:nvSpPr>
                <p:spPr>
                  <a:xfrm>
                    <a:off x="16381388" y="1734452"/>
                    <a:ext cx="11893" cy="12989"/>
                  </a:xfrm>
                  <a:custGeom>
                    <a:avLst/>
                    <a:gdLst>
                      <a:gd name="connsiteX0" fmla="*/ 4720 w 11893"/>
                      <a:gd name="connsiteY0" fmla="*/ 0 h 12989"/>
                      <a:gd name="connsiteX1" fmla="*/ 9050 w 11893"/>
                      <a:gd name="connsiteY1" fmla="*/ 12989 h 12989"/>
                      <a:gd name="connsiteX2" fmla="*/ 4720 w 11893"/>
                      <a:gd name="connsiteY2" fmla="*/ 0 h 12989"/>
                    </a:gdLst>
                    <a:ahLst/>
                    <a:cxnLst>
                      <a:cxn ang="0">
                        <a:pos x="connsiteX0" y="connsiteY0"/>
                      </a:cxn>
                      <a:cxn ang="0">
                        <a:pos x="connsiteX1" y="connsiteY1"/>
                      </a:cxn>
                      <a:cxn ang="0">
                        <a:pos x="connsiteX2" y="connsiteY2"/>
                      </a:cxn>
                    </a:cxnLst>
                    <a:rect l="l" t="t" r="r" b="b"/>
                    <a:pathLst>
                      <a:path w="11893" h="12989">
                        <a:moveTo>
                          <a:pt x="4720" y="0"/>
                        </a:moveTo>
                        <a:cubicBezTo>
                          <a:pt x="13379" y="0"/>
                          <a:pt x="13379" y="12989"/>
                          <a:pt x="9050" y="12989"/>
                        </a:cubicBezTo>
                        <a:cubicBezTo>
                          <a:pt x="390" y="8659"/>
                          <a:pt x="-3939" y="0"/>
                          <a:pt x="4720"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5" name="Freeform: Shape 164">
                    <a:extLst>
                      <a:ext uri="{FF2B5EF4-FFF2-40B4-BE49-F238E27FC236}">
                        <a16:creationId xmlns:a16="http://schemas.microsoft.com/office/drawing/2014/main" id="{5388EC55-0A74-446D-A54F-2504A7A993CB}"/>
                      </a:ext>
                    </a:extLst>
                  </p:cNvPr>
                  <p:cNvSpPr/>
                  <p:nvPr/>
                </p:nvSpPr>
                <p:spPr>
                  <a:xfrm>
                    <a:off x="16323569" y="1669507"/>
                    <a:ext cx="5171" cy="4329"/>
                  </a:xfrm>
                  <a:custGeom>
                    <a:avLst/>
                    <a:gdLst>
                      <a:gd name="connsiteX0" fmla="*/ 1924 w 5171"/>
                      <a:gd name="connsiteY0" fmla="*/ 0 h 4329"/>
                      <a:gd name="connsiteX1" fmla="*/ 1924 w 5171"/>
                      <a:gd name="connsiteY1" fmla="*/ 4330 h 4329"/>
                      <a:gd name="connsiteX2" fmla="*/ 1924 w 5171"/>
                      <a:gd name="connsiteY2" fmla="*/ 0 h 4329"/>
                    </a:gdLst>
                    <a:ahLst/>
                    <a:cxnLst>
                      <a:cxn ang="0">
                        <a:pos x="connsiteX0" y="connsiteY0"/>
                      </a:cxn>
                      <a:cxn ang="0">
                        <a:pos x="connsiteX1" y="connsiteY1"/>
                      </a:cxn>
                      <a:cxn ang="0">
                        <a:pos x="connsiteX2" y="connsiteY2"/>
                      </a:cxn>
                    </a:cxnLst>
                    <a:rect l="l" t="t" r="r" b="b"/>
                    <a:pathLst>
                      <a:path w="5171" h="4329">
                        <a:moveTo>
                          <a:pt x="1924" y="0"/>
                        </a:moveTo>
                        <a:cubicBezTo>
                          <a:pt x="6254" y="0"/>
                          <a:pt x="6254" y="4330"/>
                          <a:pt x="1924" y="4330"/>
                        </a:cubicBezTo>
                        <a:cubicBezTo>
                          <a:pt x="1924" y="4330"/>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6" name="Freeform: Shape 165">
                    <a:extLst>
                      <a:ext uri="{FF2B5EF4-FFF2-40B4-BE49-F238E27FC236}">
                        <a16:creationId xmlns:a16="http://schemas.microsoft.com/office/drawing/2014/main" id="{C63C8FAA-A28A-42C2-A4B0-595159C10FFE}"/>
                      </a:ext>
                    </a:extLst>
                  </p:cNvPr>
                  <p:cNvSpPr/>
                  <p:nvPr/>
                </p:nvSpPr>
                <p:spPr>
                  <a:xfrm>
                    <a:off x="16439147" y="1756101"/>
                    <a:ext cx="6494" cy="4329"/>
                  </a:xfrm>
                  <a:custGeom>
                    <a:avLst/>
                    <a:gdLst>
                      <a:gd name="connsiteX0" fmla="*/ 3247 w 6494"/>
                      <a:gd name="connsiteY0" fmla="*/ 0 h 4329"/>
                      <a:gd name="connsiteX1" fmla="*/ 3247 w 6494"/>
                      <a:gd name="connsiteY1" fmla="*/ 4330 h 4329"/>
                      <a:gd name="connsiteX2" fmla="*/ 3247 w 6494"/>
                      <a:gd name="connsiteY2" fmla="*/ 0 h 4329"/>
                    </a:gdLst>
                    <a:ahLst/>
                    <a:cxnLst>
                      <a:cxn ang="0">
                        <a:pos x="connsiteX0" y="connsiteY0"/>
                      </a:cxn>
                      <a:cxn ang="0">
                        <a:pos x="connsiteX1" y="connsiteY1"/>
                      </a:cxn>
                      <a:cxn ang="0">
                        <a:pos x="connsiteX2" y="connsiteY2"/>
                      </a:cxn>
                    </a:cxnLst>
                    <a:rect l="l" t="t" r="r" b="b"/>
                    <a:pathLst>
                      <a:path w="6494" h="4329">
                        <a:moveTo>
                          <a:pt x="3247" y="0"/>
                        </a:moveTo>
                        <a:cubicBezTo>
                          <a:pt x="7577" y="0"/>
                          <a:pt x="7577" y="4330"/>
                          <a:pt x="3247" y="4330"/>
                        </a:cubicBezTo>
                        <a:cubicBezTo>
                          <a:pt x="-1082" y="4330"/>
                          <a:pt x="-1082"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7" name="Freeform: Shape 166">
                    <a:extLst>
                      <a:ext uri="{FF2B5EF4-FFF2-40B4-BE49-F238E27FC236}">
                        <a16:creationId xmlns:a16="http://schemas.microsoft.com/office/drawing/2014/main" id="{10D19068-F834-4A8B-A067-220EF4C45181}"/>
                      </a:ext>
                    </a:extLst>
                  </p:cNvPr>
                  <p:cNvSpPr/>
                  <p:nvPr/>
                </p:nvSpPr>
                <p:spPr>
                  <a:xfrm>
                    <a:off x="16348224" y="1656518"/>
                    <a:ext cx="6494" cy="8659"/>
                  </a:xfrm>
                  <a:custGeom>
                    <a:avLst/>
                    <a:gdLst>
                      <a:gd name="connsiteX0" fmla="*/ 3247 w 6494"/>
                      <a:gd name="connsiteY0" fmla="*/ 0 h 8659"/>
                      <a:gd name="connsiteX1" fmla="*/ 3247 w 6494"/>
                      <a:gd name="connsiteY1" fmla="*/ 8659 h 8659"/>
                      <a:gd name="connsiteX2" fmla="*/ 3247 w 6494"/>
                      <a:gd name="connsiteY2" fmla="*/ 0 h 8659"/>
                    </a:gdLst>
                    <a:ahLst/>
                    <a:cxnLst>
                      <a:cxn ang="0">
                        <a:pos x="connsiteX0" y="connsiteY0"/>
                      </a:cxn>
                      <a:cxn ang="0">
                        <a:pos x="connsiteX1" y="connsiteY1"/>
                      </a:cxn>
                      <a:cxn ang="0">
                        <a:pos x="connsiteX2" y="connsiteY2"/>
                      </a:cxn>
                    </a:cxnLst>
                    <a:rect l="l" t="t" r="r" b="b"/>
                    <a:pathLst>
                      <a:path w="6494" h="8659">
                        <a:moveTo>
                          <a:pt x="3247" y="0"/>
                        </a:moveTo>
                        <a:cubicBezTo>
                          <a:pt x="7577" y="0"/>
                          <a:pt x="7577" y="8659"/>
                          <a:pt x="3247" y="8659"/>
                        </a:cubicBezTo>
                        <a:cubicBezTo>
                          <a:pt x="-1082" y="8659"/>
                          <a:pt x="-1082"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8" name="Freeform: Shape 167">
                    <a:extLst>
                      <a:ext uri="{FF2B5EF4-FFF2-40B4-BE49-F238E27FC236}">
                        <a16:creationId xmlns:a16="http://schemas.microsoft.com/office/drawing/2014/main" id="{7F42CC03-DF20-4585-8022-FDAD7C5CCE5C}"/>
                      </a:ext>
                    </a:extLst>
                  </p:cNvPr>
                  <p:cNvSpPr/>
                  <p:nvPr/>
                </p:nvSpPr>
                <p:spPr>
                  <a:xfrm>
                    <a:off x="16310580" y="1721463"/>
                    <a:ext cx="6923" cy="8659"/>
                  </a:xfrm>
                  <a:custGeom>
                    <a:avLst/>
                    <a:gdLst>
                      <a:gd name="connsiteX0" fmla="*/ 1924 w 6923"/>
                      <a:gd name="connsiteY0" fmla="*/ 0 h 8659"/>
                      <a:gd name="connsiteX1" fmla="*/ 1924 w 6923"/>
                      <a:gd name="connsiteY1" fmla="*/ 8659 h 8659"/>
                      <a:gd name="connsiteX2" fmla="*/ 1924 w 6923"/>
                      <a:gd name="connsiteY2" fmla="*/ 0 h 8659"/>
                    </a:gdLst>
                    <a:ahLst/>
                    <a:cxnLst>
                      <a:cxn ang="0">
                        <a:pos x="connsiteX0" y="connsiteY0"/>
                      </a:cxn>
                      <a:cxn ang="0">
                        <a:pos x="connsiteX1" y="connsiteY1"/>
                      </a:cxn>
                      <a:cxn ang="0">
                        <a:pos x="connsiteX2" y="connsiteY2"/>
                      </a:cxn>
                    </a:cxnLst>
                    <a:rect l="l" t="t" r="r" b="b"/>
                    <a:pathLst>
                      <a:path w="6923" h="8659">
                        <a:moveTo>
                          <a:pt x="1924" y="0"/>
                        </a:moveTo>
                        <a:cubicBezTo>
                          <a:pt x="6254" y="0"/>
                          <a:pt x="10584" y="8659"/>
                          <a:pt x="1924" y="8659"/>
                        </a:cubicBezTo>
                        <a:cubicBezTo>
                          <a:pt x="1924" y="4330"/>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9" name="Freeform: Shape 168">
                    <a:extLst>
                      <a:ext uri="{FF2B5EF4-FFF2-40B4-BE49-F238E27FC236}">
                        <a16:creationId xmlns:a16="http://schemas.microsoft.com/office/drawing/2014/main" id="{B6405284-8488-48C4-959A-835D11217CEC}"/>
                      </a:ext>
                    </a:extLst>
                  </p:cNvPr>
                  <p:cNvSpPr/>
                  <p:nvPr/>
                </p:nvSpPr>
                <p:spPr>
                  <a:xfrm>
                    <a:off x="16336558" y="1764760"/>
                    <a:ext cx="5171" cy="4329"/>
                  </a:xfrm>
                  <a:custGeom>
                    <a:avLst/>
                    <a:gdLst>
                      <a:gd name="connsiteX0" fmla="*/ 1924 w 5171"/>
                      <a:gd name="connsiteY0" fmla="*/ 0 h 4329"/>
                      <a:gd name="connsiteX1" fmla="*/ 1924 w 5171"/>
                      <a:gd name="connsiteY1" fmla="*/ 4330 h 4329"/>
                      <a:gd name="connsiteX2" fmla="*/ 1924 w 5171"/>
                      <a:gd name="connsiteY2" fmla="*/ 0 h 4329"/>
                    </a:gdLst>
                    <a:ahLst/>
                    <a:cxnLst>
                      <a:cxn ang="0">
                        <a:pos x="connsiteX0" y="connsiteY0"/>
                      </a:cxn>
                      <a:cxn ang="0">
                        <a:pos x="connsiteX1" y="connsiteY1"/>
                      </a:cxn>
                      <a:cxn ang="0">
                        <a:pos x="connsiteX2" y="connsiteY2"/>
                      </a:cxn>
                    </a:cxnLst>
                    <a:rect l="l" t="t" r="r" b="b"/>
                    <a:pathLst>
                      <a:path w="5171" h="4329">
                        <a:moveTo>
                          <a:pt x="1924" y="0"/>
                        </a:moveTo>
                        <a:cubicBezTo>
                          <a:pt x="6254" y="0"/>
                          <a:pt x="6254" y="4330"/>
                          <a:pt x="1924" y="4330"/>
                        </a:cubicBezTo>
                        <a:cubicBezTo>
                          <a:pt x="1924" y="4330"/>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0" name="Freeform: Shape 169">
                    <a:extLst>
                      <a:ext uri="{FF2B5EF4-FFF2-40B4-BE49-F238E27FC236}">
                        <a16:creationId xmlns:a16="http://schemas.microsoft.com/office/drawing/2014/main" id="{AAE98E1B-9053-4D67-A19E-E41C8632D047}"/>
                      </a:ext>
                    </a:extLst>
                  </p:cNvPr>
                  <p:cNvSpPr/>
                  <p:nvPr/>
                </p:nvSpPr>
                <p:spPr>
                  <a:xfrm>
                    <a:off x="16352553" y="1743112"/>
                    <a:ext cx="3247" cy="1924"/>
                  </a:xfrm>
                  <a:custGeom>
                    <a:avLst/>
                    <a:gdLst>
                      <a:gd name="connsiteX0" fmla="*/ 3247 w 3247"/>
                      <a:gd name="connsiteY0" fmla="*/ 0 h 1924"/>
                      <a:gd name="connsiteX1" fmla="*/ 3247 w 3247"/>
                      <a:gd name="connsiteY1" fmla="*/ 0 h 1924"/>
                      <a:gd name="connsiteX2" fmla="*/ 3247 w 3247"/>
                      <a:gd name="connsiteY2" fmla="*/ 0 h 1924"/>
                    </a:gdLst>
                    <a:ahLst/>
                    <a:cxnLst>
                      <a:cxn ang="0">
                        <a:pos x="connsiteX0" y="connsiteY0"/>
                      </a:cxn>
                      <a:cxn ang="0">
                        <a:pos x="connsiteX1" y="connsiteY1"/>
                      </a:cxn>
                      <a:cxn ang="0">
                        <a:pos x="connsiteX2" y="connsiteY2"/>
                      </a:cxn>
                    </a:cxnLst>
                    <a:rect l="l" t="t" r="r" b="b"/>
                    <a:pathLst>
                      <a:path w="3247" h="1924">
                        <a:moveTo>
                          <a:pt x="3247" y="0"/>
                        </a:moveTo>
                        <a:cubicBezTo>
                          <a:pt x="3247" y="0"/>
                          <a:pt x="3247" y="4330"/>
                          <a:pt x="3247" y="0"/>
                        </a:cubicBezTo>
                        <a:cubicBezTo>
                          <a:pt x="-1082" y="4330"/>
                          <a:pt x="-1082"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1" name="Freeform: Shape 170">
                    <a:extLst>
                      <a:ext uri="{FF2B5EF4-FFF2-40B4-BE49-F238E27FC236}">
                        <a16:creationId xmlns:a16="http://schemas.microsoft.com/office/drawing/2014/main" id="{03180455-3485-4A27-A9C7-0AC36E2B6493}"/>
                      </a:ext>
                    </a:extLst>
                  </p:cNvPr>
                  <p:cNvSpPr/>
                  <p:nvPr/>
                </p:nvSpPr>
                <p:spPr>
                  <a:xfrm>
                    <a:off x="16236975" y="1712804"/>
                    <a:ext cx="5171" cy="4329"/>
                  </a:xfrm>
                  <a:custGeom>
                    <a:avLst/>
                    <a:gdLst>
                      <a:gd name="connsiteX0" fmla="*/ 1924 w 5171"/>
                      <a:gd name="connsiteY0" fmla="*/ 0 h 4329"/>
                      <a:gd name="connsiteX1" fmla="*/ 1924 w 5171"/>
                      <a:gd name="connsiteY1" fmla="*/ 4330 h 4329"/>
                      <a:gd name="connsiteX2" fmla="*/ 1924 w 5171"/>
                      <a:gd name="connsiteY2" fmla="*/ 0 h 4329"/>
                    </a:gdLst>
                    <a:ahLst/>
                    <a:cxnLst>
                      <a:cxn ang="0">
                        <a:pos x="connsiteX0" y="connsiteY0"/>
                      </a:cxn>
                      <a:cxn ang="0">
                        <a:pos x="connsiteX1" y="connsiteY1"/>
                      </a:cxn>
                      <a:cxn ang="0">
                        <a:pos x="connsiteX2" y="connsiteY2"/>
                      </a:cxn>
                    </a:cxnLst>
                    <a:rect l="l" t="t" r="r" b="b"/>
                    <a:pathLst>
                      <a:path w="5171" h="4329">
                        <a:moveTo>
                          <a:pt x="1924" y="0"/>
                        </a:moveTo>
                        <a:cubicBezTo>
                          <a:pt x="6254" y="0"/>
                          <a:pt x="6254" y="4330"/>
                          <a:pt x="1924" y="4330"/>
                        </a:cubicBezTo>
                        <a:cubicBezTo>
                          <a:pt x="1924" y="4330"/>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2" name="Freeform: Shape 171">
                    <a:extLst>
                      <a:ext uri="{FF2B5EF4-FFF2-40B4-BE49-F238E27FC236}">
                        <a16:creationId xmlns:a16="http://schemas.microsoft.com/office/drawing/2014/main" id="{324B8AAF-FD50-48F2-89E4-1123E1D20ED7}"/>
                      </a:ext>
                    </a:extLst>
                  </p:cNvPr>
                  <p:cNvSpPr/>
                  <p:nvPr/>
                </p:nvSpPr>
                <p:spPr>
                  <a:xfrm>
                    <a:off x="16277867" y="1760430"/>
                    <a:ext cx="8659" cy="9329"/>
                  </a:xfrm>
                  <a:custGeom>
                    <a:avLst/>
                    <a:gdLst>
                      <a:gd name="connsiteX0" fmla="*/ 0 w 8659"/>
                      <a:gd name="connsiteY0" fmla="*/ 4330 h 9329"/>
                      <a:gd name="connsiteX1" fmla="*/ 4330 w 8659"/>
                      <a:gd name="connsiteY1" fmla="*/ 0 h 9329"/>
                      <a:gd name="connsiteX2" fmla="*/ 8659 w 8659"/>
                      <a:gd name="connsiteY2" fmla="*/ 4330 h 9329"/>
                      <a:gd name="connsiteX3" fmla="*/ 8659 w 8659"/>
                      <a:gd name="connsiteY3" fmla="*/ 4330 h 9329"/>
                      <a:gd name="connsiteX4" fmla="*/ 8659 w 8659"/>
                      <a:gd name="connsiteY4" fmla="*/ 4330 h 9329"/>
                      <a:gd name="connsiteX5" fmla="*/ 8659 w 8659"/>
                      <a:gd name="connsiteY5" fmla="*/ 4330 h 9329"/>
                      <a:gd name="connsiteX6" fmla="*/ 8659 w 8659"/>
                      <a:gd name="connsiteY6" fmla="*/ 4330 h 9329"/>
                      <a:gd name="connsiteX7" fmla="*/ 8659 w 8659"/>
                      <a:gd name="connsiteY7" fmla="*/ 4330 h 9329"/>
                      <a:gd name="connsiteX8" fmla="*/ 0 w 8659"/>
                      <a:gd name="connsiteY8" fmla="*/ 4330 h 9329"/>
                      <a:gd name="connsiteX9" fmla="*/ 0 w 8659"/>
                      <a:gd name="connsiteY9" fmla="*/ 4330 h 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59" h="9329">
                        <a:moveTo>
                          <a:pt x="0" y="4330"/>
                        </a:moveTo>
                        <a:cubicBezTo>
                          <a:pt x="0" y="0"/>
                          <a:pt x="4330" y="0"/>
                          <a:pt x="4330" y="0"/>
                        </a:cubicBezTo>
                        <a:cubicBezTo>
                          <a:pt x="4330" y="0"/>
                          <a:pt x="8659" y="0"/>
                          <a:pt x="8659" y="4330"/>
                        </a:cubicBezTo>
                        <a:cubicBezTo>
                          <a:pt x="8659" y="4330"/>
                          <a:pt x="8659" y="4330"/>
                          <a:pt x="8659" y="4330"/>
                        </a:cubicBezTo>
                        <a:lnTo>
                          <a:pt x="8659" y="4330"/>
                        </a:lnTo>
                        <a:lnTo>
                          <a:pt x="8659" y="4330"/>
                        </a:lnTo>
                        <a:cubicBezTo>
                          <a:pt x="8659" y="4330"/>
                          <a:pt x="8659" y="4330"/>
                          <a:pt x="8659" y="4330"/>
                        </a:cubicBezTo>
                        <a:cubicBezTo>
                          <a:pt x="8659" y="4330"/>
                          <a:pt x="8659" y="4330"/>
                          <a:pt x="8659" y="4330"/>
                        </a:cubicBezTo>
                        <a:cubicBezTo>
                          <a:pt x="8659" y="12989"/>
                          <a:pt x="0" y="8659"/>
                          <a:pt x="0" y="4330"/>
                        </a:cubicBezTo>
                        <a:cubicBezTo>
                          <a:pt x="0" y="4330"/>
                          <a:pt x="0" y="4330"/>
                          <a:pt x="0" y="433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3" name="Freeform: Shape 172">
                    <a:extLst>
                      <a:ext uri="{FF2B5EF4-FFF2-40B4-BE49-F238E27FC236}">
                        <a16:creationId xmlns:a16="http://schemas.microsoft.com/office/drawing/2014/main" id="{E0B76B13-0BE3-41C1-8AD2-02689B5BEBA3}"/>
                      </a:ext>
                    </a:extLst>
                  </p:cNvPr>
                  <p:cNvSpPr/>
                  <p:nvPr/>
                </p:nvSpPr>
                <p:spPr>
                  <a:xfrm>
                    <a:off x="16269207" y="1687908"/>
                    <a:ext cx="8659" cy="8246"/>
                  </a:xfrm>
                  <a:custGeom>
                    <a:avLst/>
                    <a:gdLst>
                      <a:gd name="connsiteX0" fmla="*/ 0 w 8659"/>
                      <a:gd name="connsiteY0" fmla="*/ 3247 h 8246"/>
                      <a:gd name="connsiteX1" fmla="*/ 8659 w 8659"/>
                      <a:gd name="connsiteY1" fmla="*/ 3247 h 8246"/>
                      <a:gd name="connsiteX2" fmla="*/ 8659 w 8659"/>
                      <a:gd name="connsiteY2" fmla="*/ 3247 h 8246"/>
                      <a:gd name="connsiteX3" fmla="*/ 0 w 8659"/>
                      <a:gd name="connsiteY3" fmla="*/ 3247 h 8246"/>
                      <a:gd name="connsiteX4" fmla="*/ 0 w 8659"/>
                      <a:gd name="connsiteY4" fmla="*/ 3247 h 8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9" h="8246">
                        <a:moveTo>
                          <a:pt x="0" y="3247"/>
                        </a:moveTo>
                        <a:cubicBezTo>
                          <a:pt x="0" y="-1082"/>
                          <a:pt x="8659" y="-1082"/>
                          <a:pt x="8659" y="3247"/>
                        </a:cubicBezTo>
                        <a:cubicBezTo>
                          <a:pt x="8659" y="3247"/>
                          <a:pt x="8659" y="3247"/>
                          <a:pt x="8659" y="3247"/>
                        </a:cubicBezTo>
                        <a:cubicBezTo>
                          <a:pt x="8659" y="11907"/>
                          <a:pt x="0" y="7577"/>
                          <a:pt x="0" y="3247"/>
                        </a:cubicBezTo>
                        <a:cubicBezTo>
                          <a:pt x="0" y="3247"/>
                          <a:pt x="0" y="3247"/>
                          <a:pt x="0" y="3247"/>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Shape 173">
                    <a:extLst>
                      <a:ext uri="{FF2B5EF4-FFF2-40B4-BE49-F238E27FC236}">
                        <a16:creationId xmlns:a16="http://schemas.microsoft.com/office/drawing/2014/main" id="{CF124798-0A11-416D-96B0-51520FD7E644}"/>
                      </a:ext>
                    </a:extLst>
                  </p:cNvPr>
                  <p:cNvSpPr/>
                  <p:nvPr/>
                </p:nvSpPr>
                <p:spPr>
                  <a:xfrm>
                    <a:off x="16287608" y="1647859"/>
                    <a:ext cx="12297" cy="8659"/>
                  </a:xfrm>
                  <a:custGeom>
                    <a:avLst/>
                    <a:gdLst>
                      <a:gd name="connsiteX0" fmla="*/ 3247 w 12297"/>
                      <a:gd name="connsiteY0" fmla="*/ 0 h 8659"/>
                      <a:gd name="connsiteX1" fmla="*/ 3247 w 12297"/>
                      <a:gd name="connsiteY1" fmla="*/ 0 h 8659"/>
                      <a:gd name="connsiteX2" fmla="*/ 7577 w 12297"/>
                      <a:gd name="connsiteY2" fmla="*/ 8659 h 8659"/>
                      <a:gd name="connsiteX3" fmla="*/ 3247 w 12297"/>
                      <a:gd name="connsiteY3" fmla="*/ 4330 h 8659"/>
                      <a:gd name="connsiteX4" fmla="*/ 3247 w 12297"/>
                      <a:gd name="connsiteY4" fmla="*/ 4330 h 8659"/>
                      <a:gd name="connsiteX5" fmla="*/ 3247 w 12297"/>
                      <a:gd name="connsiteY5" fmla="*/ 0 h 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97" h="8659">
                        <a:moveTo>
                          <a:pt x="3247" y="0"/>
                        </a:moveTo>
                        <a:cubicBezTo>
                          <a:pt x="3247" y="0"/>
                          <a:pt x="3247" y="0"/>
                          <a:pt x="3247" y="0"/>
                        </a:cubicBezTo>
                        <a:cubicBezTo>
                          <a:pt x="11907" y="0"/>
                          <a:pt x="16236" y="8659"/>
                          <a:pt x="7577" y="8659"/>
                        </a:cubicBezTo>
                        <a:cubicBezTo>
                          <a:pt x="3247" y="8659"/>
                          <a:pt x="3247" y="8659"/>
                          <a:pt x="3247" y="4330"/>
                        </a:cubicBezTo>
                        <a:cubicBezTo>
                          <a:pt x="3247" y="4330"/>
                          <a:pt x="3247" y="4330"/>
                          <a:pt x="3247" y="4330"/>
                        </a:cubicBezTo>
                        <a:cubicBezTo>
                          <a:pt x="-1082" y="4330"/>
                          <a:pt x="-1082" y="0"/>
                          <a:pt x="3247"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Shape 174">
                    <a:extLst>
                      <a:ext uri="{FF2B5EF4-FFF2-40B4-BE49-F238E27FC236}">
                        <a16:creationId xmlns:a16="http://schemas.microsoft.com/office/drawing/2014/main" id="{589728BA-566F-44E7-9E69-D45F8528C424}"/>
                      </a:ext>
                    </a:extLst>
                  </p:cNvPr>
                  <p:cNvSpPr/>
                  <p:nvPr/>
                </p:nvSpPr>
                <p:spPr>
                  <a:xfrm>
                    <a:off x="16388514" y="1777749"/>
                    <a:ext cx="5171" cy="8659"/>
                  </a:xfrm>
                  <a:custGeom>
                    <a:avLst/>
                    <a:gdLst>
                      <a:gd name="connsiteX0" fmla="*/ 1924 w 5171"/>
                      <a:gd name="connsiteY0" fmla="*/ 0 h 8659"/>
                      <a:gd name="connsiteX1" fmla="*/ 1924 w 5171"/>
                      <a:gd name="connsiteY1" fmla="*/ 8659 h 8659"/>
                      <a:gd name="connsiteX2" fmla="*/ 1924 w 5171"/>
                      <a:gd name="connsiteY2" fmla="*/ 0 h 8659"/>
                    </a:gdLst>
                    <a:ahLst/>
                    <a:cxnLst>
                      <a:cxn ang="0">
                        <a:pos x="connsiteX0" y="connsiteY0"/>
                      </a:cxn>
                      <a:cxn ang="0">
                        <a:pos x="connsiteX1" y="connsiteY1"/>
                      </a:cxn>
                      <a:cxn ang="0">
                        <a:pos x="connsiteX2" y="connsiteY2"/>
                      </a:cxn>
                    </a:cxnLst>
                    <a:rect l="l" t="t" r="r" b="b"/>
                    <a:pathLst>
                      <a:path w="5171" h="8659">
                        <a:moveTo>
                          <a:pt x="1924" y="0"/>
                        </a:moveTo>
                        <a:cubicBezTo>
                          <a:pt x="6254" y="0"/>
                          <a:pt x="6254" y="8659"/>
                          <a:pt x="1924" y="8659"/>
                        </a:cubicBezTo>
                        <a:cubicBezTo>
                          <a:pt x="1924" y="8659"/>
                          <a:pt x="-2405" y="0"/>
                          <a:pt x="1924" y="0"/>
                        </a:cubicBezTo>
                        <a:close/>
                      </a:path>
                    </a:pathLst>
                  </a:custGeom>
                  <a:solidFill>
                    <a:srgbClr val="F49C84"/>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76" name="Freeform: Shape 175">
                  <a:extLst>
                    <a:ext uri="{FF2B5EF4-FFF2-40B4-BE49-F238E27FC236}">
                      <a16:creationId xmlns:a16="http://schemas.microsoft.com/office/drawing/2014/main" id="{039B346C-4BF4-4F98-A211-1CFA5FB1AD1C}"/>
                    </a:ext>
                  </a:extLst>
                </p:cNvPr>
                <p:cNvSpPr/>
                <p:nvPr/>
              </p:nvSpPr>
              <p:spPr>
                <a:xfrm>
                  <a:off x="16251409" y="1633246"/>
                  <a:ext cx="182325" cy="108782"/>
                </a:xfrm>
                <a:custGeom>
                  <a:avLst/>
                  <a:gdLst>
                    <a:gd name="connsiteX0" fmla="*/ 39446 w 182325"/>
                    <a:gd name="connsiteY0" fmla="*/ 1624 h 108782"/>
                    <a:gd name="connsiteX1" fmla="*/ 100062 w 182325"/>
                    <a:gd name="connsiteY1" fmla="*/ 14613 h 108782"/>
                    <a:gd name="connsiteX2" fmla="*/ 121710 w 182325"/>
                    <a:gd name="connsiteY2" fmla="*/ 23272 h 108782"/>
                    <a:gd name="connsiteX3" fmla="*/ 182325 w 182325"/>
                    <a:gd name="connsiteY3" fmla="*/ 105536 h 108782"/>
                    <a:gd name="connsiteX4" fmla="*/ 173666 w 182325"/>
                    <a:gd name="connsiteY4" fmla="*/ 105536 h 108782"/>
                    <a:gd name="connsiteX5" fmla="*/ 61095 w 182325"/>
                    <a:gd name="connsiteY5" fmla="*/ 66569 h 108782"/>
                    <a:gd name="connsiteX6" fmla="*/ 479 w 182325"/>
                    <a:gd name="connsiteY6" fmla="*/ 36261 h 108782"/>
                    <a:gd name="connsiteX7" fmla="*/ 39446 w 182325"/>
                    <a:gd name="connsiteY7" fmla="*/ 1624 h 10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325" h="108782">
                      <a:moveTo>
                        <a:pt x="39446" y="1624"/>
                      </a:moveTo>
                      <a:cubicBezTo>
                        <a:pt x="61095" y="-2706"/>
                        <a:pt x="82743" y="1624"/>
                        <a:pt x="100062" y="14613"/>
                      </a:cubicBezTo>
                      <a:cubicBezTo>
                        <a:pt x="108721" y="18942"/>
                        <a:pt x="113051" y="18942"/>
                        <a:pt x="121710" y="23272"/>
                      </a:cubicBezTo>
                      <a:cubicBezTo>
                        <a:pt x="152018" y="36261"/>
                        <a:pt x="177996" y="70898"/>
                        <a:pt x="182325" y="105536"/>
                      </a:cubicBezTo>
                      <a:cubicBezTo>
                        <a:pt x="182325" y="109865"/>
                        <a:pt x="177996" y="109865"/>
                        <a:pt x="173666" y="105536"/>
                      </a:cubicBezTo>
                      <a:cubicBezTo>
                        <a:pt x="147688" y="70898"/>
                        <a:pt x="100062" y="66569"/>
                        <a:pt x="61095" y="66569"/>
                      </a:cubicBezTo>
                      <a:cubicBezTo>
                        <a:pt x="35116" y="66569"/>
                        <a:pt x="4809" y="62239"/>
                        <a:pt x="479" y="36261"/>
                      </a:cubicBezTo>
                      <a:cubicBezTo>
                        <a:pt x="-3851" y="10283"/>
                        <a:pt x="22128" y="5953"/>
                        <a:pt x="39446" y="1624"/>
                      </a:cubicBezTo>
                      <a:close/>
                    </a:path>
                  </a:pathLst>
                </a:custGeom>
                <a:solidFill>
                  <a:srgbClr val="EEB4CF">
                    <a:alpha val="4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77" name="Freeform: Shape 176">
                <a:extLst>
                  <a:ext uri="{FF2B5EF4-FFF2-40B4-BE49-F238E27FC236}">
                    <a16:creationId xmlns:a16="http://schemas.microsoft.com/office/drawing/2014/main" id="{9C5F76C6-B6EC-489E-B57D-E7B156E57C4D}"/>
                  </a:ext>
                </a:extLst>
              </p:cNvPr>
              <p:cNvSpPr/>
              <p:nvPr/>
            </p:nvSpPr>
            <p:spPr>
              <a:xfrm>
                <a:off x="16264878" y="1608892"/>
                <a:ext cx="186175" cy="108241"/>
              </a:xfrm>
              <a:custGeom>
                <a:avLst/>
                <a:gdLst>
                  <a:gd name="connsiteX0" fmla="*/ 0 w 186175"/>
                  <a:gd name="connsiteY0" fmla="*/ 0 h 108241"/>
                  <a:gd name="connsiteX1" fmla="*/ 34637 w 186175"/>
                  <a:gd name="connsiteY1" fmla="*/ 4330 h 108241"/>
                  <a:gd name="connsiteX2" fmla="*/ 69275 w 186175"/>
                  <a:gd name="connsiteY2" fmla="*/ 12989 h 108241"/>
                  <a:gd name="connsiteX3" fmla="*/ 86593 w 186175"/>
                  <a:gd name="connsiteY3" fmla="*/ 21648 h 108241"/>
                  <a:gd name="connsiteX4" fmla="*/ 103912 w 186175"/>
                  <a:gd name="connsiteY4" fmla="*/ 30308 h 108241"/>
                  <a:gd name="connsiteX5" fmla="*/ 121231 w 186175"/>
                  <a:gd name="connsiteY5" fmla="*/ 43297 h 108241"/>
                  <a:gd name="connsiteX6" fmla="*/ 138549 w 186175"/>
                  <a:gd name="connsiteY6" fmla="*/ 56286 h 108241"/>
                  <a:gd name="connsiteX7" fmla="*/ 151538 w 186175"/>
                  <a:gd name="connsiteY7" fmla="*/ 69275 h 108241"/>
                  <a:gd name="connsiteX8" fmla="*/ 164527 w 186175"/>
                  <a:gd name="connsiteY8" fmla="*/ 82264 h 108241"/>
                  <a:gd name="connsiteX9" fmla="*/ 181846 w 186175"/>
                  <a:gd name="connsiteY9" fmla="*/ 99582 h 108241"/>
                  <a:gd name="connsiteX10" fmla="*/ 186176 w 186175"/>
                  <a:gd name="connsiteY10" fmla="*/ 108242 h 108241"/>
                  <a:gd name="connsiteX11" fmla="*/ 177516 w 186175"/>
                  <a:gd name="connsiteY11" fmla="*/ 103912 h 108241"/>
                  <a:gd name="connsiteX12" fmla="*/ 168857 w 186175"/>
                  <a:gd name="connsiteY12" fmla="*/ 95253 h 108241"/>
                  <a:gd name="connsiteX13" fmla="*/ 155868 w 186175"/>
                  <a:gd name="connsiteY13" fmla="*/ 86593 h 108241"/>
                  <a:gd name="connsiteX14" fmla="*/ 142879 w 186175"/>
                  <a:gd name="connsiteY14" fmla="*/ 77934 h 108241"/>
                  <a:gd name="connsiteX15" fmla="*/ 129890 w 186175"/>
                  <a:gd name="connsiteY15" fmla="*/ 64945 h 108241"/>
                  <a:gd name="connsiteX16" fmla="*/ 112571 w 186175"/>
                  <a:gd name="connsiteY16" fmla="*/ 51956 h 108241"/>
                  <a:gd name="connsiteX17" fmla="*/ 95253 w 186175"/>
                  <a:gd name="connsiteY17" fmla="*/ 43297 h 108241"/>
                  <a:gd name="connsiteX18" fmla="*/ 77934 w 186175"/>
                  <a:gd name="connsiteY18" fmla="*/ 34637 h 108241"/>
                  <a:gd name="connsiteX19" fmla="*/ 60615 w 186175"/>
                  <a:gd name="connsiteY19" fmla="*/ 25978 h 108241"/>
                  <a:gd name="connsiteX20" fmla="*/ 25978 w 186175"/>
                  <a:gd name="connsiteY20" fmla="*/ 12989 h 108241"/>
                  <a:gd name="connsiteX21" fmla="*/ 0 w 186175"/>
                  <a:gd name="connsiteY21" fmla="*/ 4330 h 108241"/>
                  <a:gd name="connsiteX22" fmla="*/ 0 w 186175"/>
                  <a:gd name="connsiteY22" fmla="*/ 0 h 1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6175" h="108241">
                    <a:moveTo>
                      <a:pt x="0" y="0"/>
                    </a:moveTo>
                    <a:cubicBezTo>
                      <a:pt x="0" y="0"/>
                      <a:pt x="12989" y="0"/>
                      <a:pt x="34637" y="4330"/>
                    </a:cubicBezTo>
                    <a:cubicBezTo>
                      <a:pt x="43297" y="8659"/>
                      <a:pt x="56286" y="8659"/>
                      <a:pt x="69275" y="12989"/>
                    </a:cubicBezTo>
                    <a:cubicBezTo>
                      <a:pt x="73604" y="17319"/>
                      <a:pt x="82264" y="17319"/>
                      <a:pt x="86593" y="21648"/>
                    </a:cubicBezTo>
                    <a:cubicBezTo>
                      <a:pt x="90923" y="25978"/>
                      <a:pt x="99582" y="25978"/>
                      <a:pt x="103912" y="30308"/>
                    </a:cubicBezTo>
                    <a:cubicBezTo>
                      <a:pt x="108242" y="34637"/>
                      <a:pt x="116901" y="38967"/>
                      <a:pt x="121231" y="43297"/>
                    </a:cubicBezTo>
                    <a:cubicBezTo>
                      <a:pt x="125560" y="47626"/>
                      <a:pt x="134220" y="51956"/>
                      <a:pt x="138549" y="56286"/>
                    </a:cubicBezTo>
                    <a:cubicBezTo>
                      <a:pt x="142879" y="60615"/>
                      <a:pt x="147209" y="64945"/>
                      <a:pt x="151538" y="69275"/>
                    </a:cubicBezTo>
                    <a:cubicBezTo>
                      <a:pt x="155868" y="73604"/>
                      <a:pt x="160198" y="77934"/>
                      <a:pt x="164527" y="82264"/>
                    </a:cubicBezTo>
                    <a:cubicBezTo>
                      <a:pt x="173187" y="90923"/>
                      <a:pt x="177516" y="95253"/>
                      <a:pt x="181846" y="99582"/>
                    </a:cubicBezTo>
                    <a:cubicBezTo>
                      <a:pt x="186176" y="103912"/>
                      <a:pt x="186176" y="108242"/>
                      <a:pt x="186176" y="108242"/>
                    </a:cubicBezTo>
                    <a:cubicBezTo>
                      <a:pt x="186176" y="108242"/>
                      <a:pt x="181846" y="103912"/>
                      <a:pt x="177516" y="103912"/>
                    </a:cubicBezTo>
                    <a:cubicBezTo>
                      <a:pt x="173187" y="103912"/>
                      <a:pt x="173187" y="99582"/>
                      <a:pt x="168857" y="95253"/>
                    </a:cubicBezTo>
                    <a:cubicBezTo>
                      <a:pt x="164527" y="90923"/>
                      <a:pt x="160198" y="90923"/>
                      <a:pt x="155868" y="86593"/>
                    </a:cubicBezTo>
                    <a:cubicBezTo>
                      <a:pt x="151538" y="82264"/>
                      <a:pt x="147209" y="77934"/>
                      <a:pt x="142879" y="77934"/>
                    </a:cubicBezTo>
                    <a:cubicBezTo>
                      <a:pt x="138549" y="73604"/>
                      <a:pt x="134220" y="69275"/>
                      <a:pt x="129890" y="64945"/>
                    </a:cubicBezTo>
                    <a:cubicBezTo>
                      <a:pt x="125560" y="60615"/>
                      <a:pt x="116901" y="56286"/>
                      <a:pt x="112571" y="51956"/>
                    </a:cubicBezTo>
                    <a:cubicBezTo>
                      <a:pt x="108242" y="47626"/>
                      <a:pt x="99582" y="43297"/>
                      <a:pt x="95253" y="43297"/>
                    </a:cubicBezTo>
                    <a:cubicBezTo>
                      <a:pt x="90923" y="38967"/>
                      <a:pt x="82264" y="34637"/>
                      <a:pt x="77934" y="34637"/>
                    </a:cubicBezTo>
                    <a:cubicBezTo>
                      <a:pt x="73604" y="30308"/>
                      <a:pt x="64945" y="30308"/>
                      <a:pt x="60615" y="25978"/>
                    </a:cubicBezTo>
                    <a:cubicBezTo>
                      <a:pt x="47626" y="21648"/>
                      <a:pt x="38967" y="17319"/>
                      <a:pt x="25978" y="12989"/>
                    </a:cubicBezTo>
                    <a:cubicBezTo>
                      <a:pt x="17319" y="8659"/>
                      <a:pt x="8659" y="8659"/>
                      <a:pt x="0" y="4330"/>
                    </a:cubicBezTo>
                    <a:cubicBezTo>
                      <a:pt x="4330" y="0"/>
                      <a:pt x="0" y="0"/>
                      <a:pt x="0" y="0"/>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8" name="Freeform: Shape 177">
                <a:extLst>
                  <a:ext uri="{FF2B5EF4-FFF2-40B4-BE49-F238E27FC236}">
                    <a16:creationId xmlns:a16="http://schemas.microsoft.com/office/drawing/2014/main" id="{1189CB54-BE4A-4BEE-BD6B-5617CE090626}"/>
                  </a:ext>
                </a:extLst>
              </p:cNvPr>
              <p:cNvSpPr/>
              <p:nvPr/>
            </p:nvSpPr>
            <p:spPr>
              <a:xfrm>
                <a:off x="16342812" y="1344782"/>
                <a:ext cx="155868" cy="108241"/>
              </a:xfrm>
              <a:custGeom>
                <a:avLst/>
                <a:gdLst>
                  <a:gd name="connsiteX0" fmla="*/ 0 w 155868"/>
                  <a:gd name="connsiteY0" fmla="*/ 103912 h 108241"/>
                  <a:gd name="connsiteX1" fmla="*/ 12989 w 155868"/>
                  <a:gd name="connsiteY1" fmla="*/ 73604 h 108241"/>
                  <a:gd name="connsiteX2" fmla="*/ 30308 w 155868"/>
                  <a:gd name="connsiteY2" fmla="*/ 47626 h 108241"/>
                  <a:gd name="connsiteX3" fmla="*/ 43297 w 155868"/>
                  <a:gd name="connsiteY3" fmla="*/ 34637 h 108241"/>
                  <a:gd name="connsiteX4" fmla="*/ 56286 w 155868"/>
                  <a:gd name="connsiteY4" fmla="*/ 21648 h 108241"/>
                  <a:gd name="connsiteX5" fmla="*/ 73604 w 155868"/>
                  <a:gd name="connsiteY5" fmla="*/ 12989 h 108241"/>
                  <a:gd name="connsiteX6" fmla="*/ 90923 w 155868"/>
                  <a:gd name="connsiteY6" fmla="*/ 4330 h 108241"/>
                  <a:gd name="connsiteX7" fmla="*/ 99582 w 155868"/>
                  <a:gd name="connsiteY7" fmla="*/ 0 h 108241"/>
                  <a:gd name="connsiteX8" fmla="*/ 108242 w 155868"/>
                  <a:gd name="connsiteY8" fmla="*/ 0 h 108241"/>
                  <a:gd name="connsiteX9" fmla="*/ 125560 w 155868"/>
                  <a:gd name="connsiteY9" fmla="*/ 0 h 108241"/>
                  <a:gd name="connsiteX10" fmla="*/ 138549 w 155868"/>
                  <a:gd name="connsiteY10" fmla="*/ 0 h 108241"/>
                  <a:gd name="connsiteX11" fmla="*/ 147209 w 155868"/>
                  <a:gd name="connsiteY11" fmla="*/ 4330 h 108241"/>
                  <a:gd name="connsiteX12" fmla="*/ 155868 w 155868"/>
                  <a:gd name="connsiteY12" fmla="*/ 8659 h 108241"/>
                  <a:gd name="connsiteX13" fmla="*/ 147209 w 155868"/>
                  <a:gd name="connsiteY13" fmla="*/ 8659 h 108241"/>
                  <a:gd name="connsiteX14" fmla="*/ 138549 w 155868"/>
                  <a:gd name="connsiteY14" fmla="*/ 8659 h 108241"/>
                  <a:gd name="connsiteX15" fmla="*/ 125560 w 155868"/>
                  <a:gd name="connsiteY15" fmla="*/ 8659 h 108241"/>
                  <a:gd name="connsiteX16" fmla="*/ 112571 w 155868"/>
                  <a:gd name="connsiteY16" fmla="*/ 12989 h 108241"/>
                  <a:gd name="connsiteX17" fmla="*/ 95253 w 155868"/>
                  <a:gd name="connsiteY17" fmla="*/ 17319 h 108241"/>
                  <a:gd name="connsiteX18" fmla="*/ 77934 w 155868"/>
                  <a:gd name="connsiteY18" fmla="*/ 25978 h 108241"/>
                  <a:gd name="connsiteX19" fmla="*/ 60615 w 155868"/>
                  <a:gd name="connsiteY19" fmla="*/ 34637 h 108241"/>
                  <a:gd name="connsiteX20" fmla="*/ 47626 w 155868"/>
                  <a:gd name="connsiteY20" fmla="*/ 47626 h 108241"/>
                  <a:gd name="connsiteX21" fmla="*/ 34637 w 155868"/>
                  <a:gd name="connsiteY21" fmla="*/ 60615 h 108241"/>
                  <a:gd name="connsiteX22" fmla="*/ 12989 w 155868"/>
                  <a:gd name="connsiteY22" fmla="*/ 86593 h 108241"/>
                  <a:gd name="connsiteX23" fmla="*/ 4330 w 155868"/>
                  <a:gd name="connsiteY23" fmla="*/ 99582 h 108241"/>
                  <a:gd name="connsiteX24" fmla="*/ 0 w 155868"/>
                  <a:gd name="connsiteY24" fmla="*/ 108242 h 108241"/>
                  <a:gd name="connsiteX25" fmla="*/ 0 w 155868"/>
                  <a:gd name="connsiteY25" fmla="*/ 103912 h 1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5868" h="108241">
                    <a:moveTo>
                      <a:pt x="0" y="103912"/>
                    </a:moveTo>
                    <a:cubicBezTo>
                      <a:pt x="0" y="103912"/>
                      <a:pt x="4330" y="90923"/>
                      <a:pt x="12989" y="73604"/>
                    </a:cubicBezTo>
                    <a:cubicBezTo>
                      <a:pt x="17319" y="64945"/>
                      <a:pt x="21648" y="56286"/>
                      <a:pt x="30308" y="47626"/>
                    </a:cubicBezTo>
                    <a:cubicBezTo>
                      <a:pt x="34637" y="43297"/>
                      <a:pt x="38967" y="38967"/>
                      <a:pt x="43297" y="34637"/>
                    </a:cubicBezTo>
                    <a:cubicBezTo>
                      <a:pt x="47626" y="30308"/>
                      <a:pt x="51956" y="25978"/>
                      <a:pt x="56286" y="21648"/>
                    </a:cubicBezTo>
                    <a:cubicBezTo>
                      <a:pt x="60615" y="17319"/>
                      <a:pt x="69275" y="12989"/>
                      <a:pt x="73604" y="12989"/>
                    </a:cubicBezTo>
                    <a:cubicBezTo>
                      <a:pt x="77934" y="8659"/>
                      <a:pt x="86593" y="8659"/>
                      <a:pt x="90923" y="4330"/>
                    </a:cubicBezTo>
                    <a:cubicBezTo>
                      <a:pt x="95253" y="4330"/>
                      <a:pt x="95253" y="4330"/>
                      <a:pt x="99582" y="0"/>
                    </a:cubicBezTo>
                    <a:cubicBezTo>
                      <a:pt x="103912" y="0"/>
                      <a:pt x="103912" y="0"/>
                      <a:pt x="108242" y="0"/>
                    </a:cubicBezTo>
                    <a:cubicBezTo>
                      <a:pt x="112571" y="0"/>
                      <a:pt x="121231" y="0"/>
                      <a:pt x="125560" y="0"/>
                    </a:cubicBezTo>
                    <a:cubicBezTo>
                      <a:pt x="129890" y="0"/>
                      <a:pt x="134220" y="0"/>
                      <a:pt x="138549" y="0"/>
                    </a:cubicBezTo>
                    <a:cubicBezTo>
                      <a:pt x="142879" y="0"/>
                      <a:pt x="147209" y="0"/>
                      <a:pt x="147209" y="4330"/>
                    </a:cubicBezTo>
                    <a:cubicBezTo>
                      <a:pt x="151538" y="4330"/>
                      <a:pt x="155868" y="8659"/>
                      <a:pt x="155868" y="8659"/>
                    </a:cubicBezTo>
                    <a:cubicBezTo>
                      <a:pt x="155868" y="8659"/>
                      <a:pt x="151538" y="8659"/>
                      <a:pt x="147209" y="8659"/>
                    </a:cubicBezTo>
                    <a:cubicBezTo>
                      <a:pt x="142879" y="8659"/>
                      <a:pt x="142879" y="8659"/>
                      <a:pt x="138549" y="8659"/>
                    </a:cubicBezTo>
                    <a:cubicBezTo>
                      <a:pt x="134220" y="8659"/>
                      <a:pt x="129890" y="8659"/>
                      <a:pt x="125560" y="8659"/>
                    </a:cubicBezTo>
                    <a:cubicBezTo>
                      <a:pt x="121231" y="8659"/>
                      <a:pt x="116901" y="8659"/>
                      <a:pt x="112571" y="12989"/>
                    </a:cubicBezTo>
                    <a:cubicBezTo>
                      <a:pt x="108242" y="12989"/>
                      <a:pt x="103912" y="17319"/>
                      <a:pt x="95253" y="17319"/>
                    </a:cubicBezTo>
                    <a:cubicBezTo>
                      <a:pt x="90923" y="17319"/>
                      <a:pt x="86593" y="21648"/>
                      <a:pt x="77934" y="25978"/>
                    </a:cubicBezTo>
                    <a:cubicBezTo>
                      <a:pt x="73604" y="30308"/>
                      <a:pt x="69275" y="34637"/>
                      <a:pt x="60615" y="34637"/>
                    </a:cubicBezTo>
                    <a:cubicBezTo>
                      <a:pt x="56286" y="38967"/>
                      <a:pt x="51956" y="43297"/>
                      <a:pt x="47626" y="47626"/>
                    </a:cubicBezTo>
                    <a:cubicBezTo>
                      <a:pt x="43297" y="51956"/>
                      <a:pt x="38967" y="56286"/>
                      <a:pt x="34637" y="60615"/>
                    </a:cubicBezTo>
                    <a:cubicBezTo>
                      <a:pt x="25978" y="69275"/>
                      <a:pt x="21648" y="77934"/>
                      <a:pt x="12989" y="86593"/>
                    </a:cubicBezTo>
                    <a:cubicBezTo>
                      <a:pt x="8659" y="90923"/>
                      <a:pt x="8659" y="95253"/>
                      <a:pt x="4330" y="99582"/>
                    </a:cubicBezTo>
                    <a:cubicBezTo>
                      <a:pt x="4330" y="103912"/>
                      <a:pt x="0" y="103912"/>
                      <a:pt x="0" y="108242"/>
                    </a:cubicBezTo>
                    <a:cubicBezTo>
                      <a:pt x="0" y="99582"/>
                      <a:pt x="0" y="103912"/>
                      <a:pt x="0" y="103912"/>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79" name="Graphic 12">
                <a:extLst>
                  <a:ext uri="{FF2B5EF4-FFF2-40B4-BE49-F238E27FC236}">
                    <a16:creationId xmlns:a16="http://schemas.microsoft.com/office/drawing/2014/main" id="{0031C83C-B62C-42CB-83FF-0B45871734A4}"/>
                  </a:ext>
                </a:extLst>
              </p:cNvPr>
              <p:cNvGrpSpPr/>
              <p:nvPr/>
            </p:nvGrpSpPr>
            <p:grpSpPr>
              <a:xfrm>
                <a:off x="16524658" y="1773419"/>
                <a:ext cx="502241" cy="307406"/>
                <a:chOff x="16524658" y="1773419"/>
                <a:chExt cx="502241" cy="307406"/>
              </a:xfrm>
              <a:solidFill>
                <a:srgbClr val="977252"/>
              </a:solidFill>
            </p:grpSpPr>
            <p:grpSp>
              <p:nvGrpSpPr>
                <p:cNvPr id="180" name="Graphic 12">
                  <a:extLst>
                    <a:ext uri="{FF2B5EF4-FFF2-40B4-BE49-F238E27FC236}">
                      <a16:creationId xmlns:a16="http://schemas.microsoft.com/office/drawing/2014/main" id="{CF709614-A434-4057-8876-5799246B6548}"/>
                    </a:ext>
                  </a:extLst>
                </p:cNvPr>
                <p:cNvGrpSpPr/>
                <p:nvPr/>
              </p:nvGrpSpPr>
              <p:grpSpPr>
                <a:xfrm>
                  <a:off x="16524658" y="1773419"/>
                  <a:ext cx="502241" cy="307406"/>
                  <a:chOff x="16524658" y="1773419"/>
                  <a:chExt cx="502241" cy="307406"/>
                </a:xfrm>
                <a:solidFill>
                  <a:srgbClr val="977252"/>
                </a:solidFill>
              </p:grpSpPr>
              <p:sp>
                <p:nvSpPr>
                  <p:cNvPr id="181" name="Freeform: Shape 180">
                    <a:extLst>
                      <a:ext uri="{FF2B5EF4-FFF2-40B4-BE49-F238E27FC236}">
                        <a16:creationId xmlns:a16="http://schemas.microsoft.com/office/drawing/2014/main" id="{19D6AD96-E7FD-47AD-B749-A26AE211A5D6}"/>
                      </a:ext>
                    </a:extLst>
                  </p:cNvPr>
                  <p:cNvSpPr/>
                  <p:nvPr/>
                </p:nvSpPr>
                <p:spPr>
                  <a:xfrm>
                    <a:off x="16935976" y="1803727"/>
                    <a:ext cx="51955" cy="17318"/>
                  </a:xfrm>
                  <a:custGeom>
                    <a:avLst/>
                    <a:gdLst>
                      <a:gd name="connsiteX0" fmla="*/ 0 w 51955"/>
                      <a:gd name="connsiteY0" fmla="*/ 17319 h 17318"/>
                      <a:gd name="connsiteX1" fmla="*/ 0 w 51955"/>
                      <a:gd name="connsiteY1" fmla="*/ 17319 h 17318"/>
                      <a:gd name="connsiteX2" fmla="*/ 8659 w 51955"/>
                      <a:gd name="connsiteY2" fmla="*/ 12989 h 17318"/>
                      <a:gd name="connsiteX3" fmla="*/ 25978 w 51955"/>
                      <a:gd name="connsiteY3" fmla="*/ 4330 h 17318"/>
                      <a:gd name="connsiteX4" fmla="*/ 43297 w 51955"/>
                      <a:gd name="connsiteY4" fmla="*/ 0 h 17318"/>
                      <a:gd name="connsiteX5" fmla="*/ 51956 w 51955"/>
                      <a:gd name="connsiteY5" fmla="*/ 0 h 17318"/>
                      <a:gd name="connsiteX6" fmla="*/ 47626 w 51955"/>
                      <a:gd name="connsiteY6" fmla="*/ 4330 h 17318"/>
                      <a:gd name="connsiteX7" fmla="*/ 38967 w 51955"/>
                      <a:gd name="connsiteY7" fmla="*/ 8659 h 17318"/>
                      <a:gd name="connsiteX8" fmla="*/ 30308 w 51955"/>
                      <a:gd name="connsiteY8" fmla="*/ 12989 h 17318"/>
                      <a:gd name="connsiteX9" fmla="*/ 12989 w 51955"/>
                      <a:gd name="connsiteY9" fmla="*/ 17319 h 17318"/>
                      <a:gd name="connsiteX10" fmla="*/ 0 w 51955"/>
                      <a:gd name="connsiteY10" fmla="*/ 17319 h 17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955" h="17318">
                        <a:moveTo>
                          <a:pt x="0" y="17319"/>
                        </a:moveTo>
                        <a:cubicBezTo>
                          <a:pt x="0" y="17319"/>
                          <a:pt x="0" y="12989"/>
                          <a:pt x="0" y="17319"/>
                        </a:cubicBezTo>
                        <a:cubicBezTo>
                          <a:pt x="4330" y="12989"/>
                          <a:pt x="4330" y="12989"/>
                          <a:pt x="8659" y="12989"/>
                        </a:cubicBezTo>
                        <a:cubicBezTo>
                          <a:pt x="12989" y="8659"/>
                          <a:pt x="17319" y="8659"/>
                          <a:pt x="25978" y="4330"/>
                        </a:cubicBezTo>
                        <a:cubicBezTo>
                          <a:pt x="30308" y="0"/>
                          <a:pt x="38967" y="0"/>
                          <a:pt x="43297" y="0"/>
                        </a:cubicBezTo>
                        <a:cubicBezTo>
                          <a:pt x="47626" y="0"/>
                          <a:pt x="51956" y="0"/>
                          <a:pt x="51956" y="0"/>
                        </a:cubicBezTo>
                        <a:cubicBezTo>
                          <a:pt x="51956" y="0"/>
                          <a:pt x="51956" y="4330"/>
                          <a:pt x="47626" y="4330"/>
                        </a:cubicBezTo>
                        <a:cubicBezTo>
                          <a:pt x="47626" y="4330"/>
                          <a:pt x="43297" y="8659"/>
                          <a:pt x="38967" y="8659"/>
                        </a:cubicBezTo>
                        <a:cubicBezTo>
                          <a:pt x="34637" y="8659"/>
                          <a:pt x="34637" y="12989"/>
                          <a:pt x="30308" y="12989"/>
                        </a:cubicBezTo>
                        <a:cubicBezTo>
                          <a:pt x="25978" y="17319"/>
                          <a:pt x="17319" y="17319"/>
                          <a:pt x="12989" y="17319"/>
                        </a:cubicBezTo>
                        <a:cubicBezTo>
                          <a:pt x="0" y="17319"/>
                          <a:pt x="0" y="17319"/>
                          <a:pt x="0" y="17319"/>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Shape 181">
                    <a:extLst>
                      <a:ext uri="{FF2B5EF4-FFF2-40B4-BE49-F238E27FC236}">
                        <a16:creationId xmlns:a16="http://schemas.microsoft.com/office/drawing/2014/main" id="{DDA9D3C5-1D5F-43A0-89C9-3D318B2C2942}"/>
                      </a:ext>
                    </a:extLst>
                  </p:cNvPr>
                  <p:cNvSpPr/>
                  <p:nvPr/>
                </p:nvSpPr>
                <p:spPr>
                  <a:xfrm>
                    <a:off x="16935976" y="1773419"/>
                    <a:ext cx="90922" cy="38966"/>
                  </a:xfrm>
                  <a:custGeom>
                    <a:avLst/>
                    <a:gdLst>
                      <a:gd name="connsiteX0" fmla="*/ 0 w 90922"/>
                      <a:gd name="connsiteY0" fmla="*/ 0 h 38966"/>
                      <a:gd name="connsiteX1" fmla="*/ 0 w 90922"/>
                      <a:gd name="connsiteY1" fmla="*/ 0 h 38966"/>
                      <a:gd name="connsiteX2" fmla="*/ 12989 w 90922"/>
                      <a:gd name="connsiteY2" fmla="*/ 8659 h 38966"/>
                      <a:gd name="connsiteX3" fmla="*/ 25978 w 90922"/>
                      <a:gd name="connsiteY3" fmla="*/ 12989 h 38966"/>
                      <a:gd name="connsiteX4" fmla="*/ 34637 w 90922"/>
                      <a:gd name="connsiteY4" fmla="*/ 17319 h 38966"/>
                      <a:gd name="connsiteX5" fmla="*/ 43297 w 90922"/>
                      <a:gd name="connsiteY5" fmla="*/ 21648 h 38966"/>
                      <a:gd name="connsiteX6" fmla="*/ 60615 w 90922"/>
                      <a:gd name="connsiteY6" fmla="*/ 25978 h 38966"/>
                      <a:gd name="connsiteX7" fmla="*/ 69275 w 90922"/>
                      <a:gd name="connsiteY7" fmla="*/ 30308 h 38966"/>
                      <a:gd name="connsiteX8" fmla="*/ 77934 w 90922"/>
                      <a:gd name="connsiteY8" fmla="*/ 34637 h 38966"/>
                      <a:gd name="connsiteX9" fmla="*/ 90923 w 90922"/>
                      <a:gd name="connsiteY9" fmla="*/ 38967 h 38966"/>
                      <a:gd name="connsiteX10" fmla="*/ 77934 w 90922"/>
                      <a:gd name="connsiteY10" fmla="*/ 38967 h 38966"/>
                      <a:gd name="connsiteX11" fmla="*/ 69275 w 90922"/>
                      <a:gd name="connsiteY11" fmla="*/ 38967 h 38966"/>
                      <a:gd name="connsiteX12" fmla="*/ 60615 w 90922"/>
                      <a:gd name="connsiteY12" fmla="*/ 38967 h 38966"/>
                      <a:gd name="connsiteX13" fmla="*/ 51956 w 90922"/>
                      <a:gd name="connsiteY13" fmla="*/ 34637 h 38966"/>
                      <a:gd name="connsiteX14" fmla="*/ 43297 w 90922"/>
                      <a:gd name="connsiteY14" fmla="*/ 30308 h 38966"/>
                      <a:gd name="connsiteX15" fmla="*/ 34637 w 90922"/>
                      <a:gd name="connsiteY15" fmla="*/ 25978 h 38966"/>
                      <a:gd name="connsiteX16" fmla="*/ 25978 w 90922"/>
                      <a:gd name="connsiteY16" fmla="*/ 21648 h 38966"/>
                      <a:gd name="connsiteX17" fmla="*/ 12989 w 90922"/>
                      <a:gd name="connsiteY17" fmla="*/ 12989 h 38966"/>
                      <a:gd name="connsiteX18" fmla="*/ 0 w 90922"/>
                      <a:gd name="connsiteY18" fmla="*/ 0 h 38966"/>
                      <a:gd name="connsiteX19" fmla="*/ 0 w 90922"/>
                      <a:gd name="connsiteY19" fmla="*/ 0 h 3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922" h="38966">
                        <a:moveTo>
                          <a:pt x="0" y="0"/>
                        </a:moveTo>
                        <a:cubicBezTo>
                          <a:pt x="0" y="0"/>
                          <a:pt x="4330" y="0"/>
                          <a:pt x="0" y="0"/>
                        </a:cubicBezTo>
                        <a:cubicBezTo>
                          <a:pt x="4330" y="4330"/>
                          <a:pt x="8659" y="4330"/>
                          <a:pt x="12989" y="8659"/>
                        </a:cubicBezTo>
                        <a:cubicBezTo>
                          <a:pt x="17319" y="8659"/>
                          <a:pt x="21648" y="12989"/>
                          <a:pt x="25978" y="12989"/>
                        </a:cubicBezTo>
                        <a:cubicBezTo>
                          <a:pt x="30308" y="12989"/>
                          <a:pt x="30308" y="17319"/>
                          <a:pt x="34637" y="17319"/>
                        </a:cubicBezTo>
                        <a:cubicBezTo>
                          <a:pt x="38967" y="17319"/>
                          <a:pt x="38967" y="17319"/>
                          <a:pt x="43297" y="21648"/>
                        </a:cubicBezTo>
                        <a:cubicBezTo>
                          <a:pt x="47626" y="25978"/>
                          <a:pt x="51956" y="25978"/>
                          <a:pt x="60615" y="25978"/>
                        </a:cubicBezTo>
                        <a:cubicBezTo>
                          <a:pt x="64945" y="25978"/>
                          <a:pt x="64945" y="25978"/>
                          <a:pt x="69275" y="30308"/>
                        </a:cubicBezTo>
                        <a:cubicBezTo>
                          <a:pt x="73604" y="30308"/>
                          <a:pt x="73604" y="30308"/>
                          <a:pt x="77934" y="34637"/>
                        </a:cubicBezTo>
                        <a:cubicBezTo>
                          <a:pt x="86593" y="38967"/>
                          <a:pt x="90923" y="38967"/>
                          <a:pt x="90923" y="38967"/>
                        </a:cubicBezTo>
                        <a:cubicBezTo>
                          <a:pt x="90923" y="38967"/>
                          <a:pt x="86593" y="38967"/>
                          <a:pt x="77934" y="38967"/>
                        </a:cubicBezTo>
                        <a:cubicBezTo>
                          <a:pt x="73604" y="38967"/>
                          <a:pt x="73604" y="38967"/>
                          <a:pt x="69275" y="38967"/>
                        </a:cubicBezTo>
                        <a:cubicBezTo>
                          <a:pt x="64945" y="38967"/>
                          <a:pt x="64945" y="38967"/>
                          <a:pt x="60615" y="38967"/>
                        </a:cubicBezTo>
                        <a:cubicBezTo>
                          <a:pt x="56286" y="38967"/>
                          <a:pt x="56286" y="38967"/>
                          <a:pt x="51956" y="34637"/>
                        </a:cubicBezTo>
                        <a:cubicBezTo>
                          <a:pt x="47626" y="34637"/>
                          <a:pt x="47626" y="34637"/>
                          <a:pt x="43297" y="30308"/>
                        </a:cubicBezTo>
                        <a:cubicBezTo>
                          <a:pt x="38967" y="30308"/>
                          <a:pt x="38967" y="30308"/>
                          <a:pt x="34637" y="25978"/>
                        </a:cubicBezTo>
                        <a:cubicBezTo>
                          <a:pt x="30308" y="25978"/>
                          <a:pt x="30308" y="21648"/>
                          <a:pt x="25978" y="21648"/>
                        </a:cubicBezTo>
                        <a:cubicBezTo>
                          <a:pt x="21648" y="17319"/>
                          <a:pt x="17319" y="17319"/>
                          <a:pt x="12989" y="12989"/>
                        </a:cubicBezTo>
                        <a:cubicBezTo>
                          <a:pt x="8659" y="8659"/>
                          <a:pt x="4330" y="4330"/>
                          <a:pt x="0" y="0"/>
                        </a:cubicBezTo>
                        <a:cubicBezTo>
                          <a:pt x="0" y="0"/>
                          <a:pt x="0" y="0"/>
                          <a:pt x="0" y="0"/>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3" name="Freeform: Shape 182">
                    <a:extLst>
                      <a:ext uri="{FF2B5EF4-FFF2-40B4-BE49-F238E27FC236}">
                        <a16:creationId xmlns:a16="http://schemas.microsoft.com/office/drawing/2014/main" id="{0A3481CA-E68F-46C0-B37A-0DFEE4E31463}"/>
                      </a:ext>
                    </a:extLst>
                  </p:cNvPr>
                  <p:cNvSpPr/>
                  <p:nvPr/>
                </p:nvSpPr>
                <p:spPr>
                  <a:xfrm>
                    <a:off x="16524658" y="1877331"/>
                    <a:ext cx="86593" cy="12989"/>
                  </a:xfrm>
                  <a:custGeom>
                    <a:avLst/>
                    <a:gdLst>
                      <a:gd name="connsiteX0" fmla="*/ 0 w 86593"/>
                      <a:gd name="connsiteY0" fmla="*/ 0 h 12989"/>
                      <a:gd name="connsiteX1" fmla="*/ 0 w 86593"/>
                      <a:gd name="connsiteY1" fmla="*/ 0 h 12989"/>
                      <a:gd name="connsiteX2" fmla="*/ 12989 w 86593"/>
                      <a:gd name="connsiteY2" fmla="*/ 0 h 12989"/>
                      <a:gd name="connsiteX3" fmla="*/ 25978 w 86593"/>
                      <a:gd name="connsiteY3" fmla="*/ 0 h 12989"/>
                      <a:gd name="connsiteX4" fmla="*/ 43297 w 86593"/>
                      <a:gd name="connsiteY4" fmla="*/ 0 h 12989"/>
                      <a:gd name="connsiteX5" fmla="*/ 73604 w 86593"/>
                      <a:gd name="connsiteY5" fmla="*/ 4330 h 12989"/>
                      <a:gd name="connsiteX6" fmla="*/ 86593 w 86593"/>
                      <a:gd name="connsiteY6" fmla="*/ 8659 h 12989"/>
                      <a:gd name="connsiteX7" fmla="*/ 73604 w 86593"/>
                      <a:gd name="connsiteY7" fmla="*/ 12989 h 12989"/>
                      <a:gd name="connsiteX8" fmla="*/ 60615 w 86593"/>
                      <a:gd name="connsiteY8" fmla="*/ 12989 h 12989"/>
                      <a:gd name="connsiteX9" fmla="*/ 51956 w 86593"/>
                      <a:gd name="connsiteY9" fmla="*/ 12989 h 12989"/>
                      <a:gd name="connsiteX10" fmla="*/ 43297 w 86593"/>
                      <a:gd name="connsiteY10" fmla="*/ 12989 h 12989"/>
                      <a:gd name="connsiteX11" fmla="*/ 25978 w 86593"/>
                      <a:gd name="connsiteY11" fmla="*/ 12989 h 12989"/>
                      <a:gd name="connsiteX12" fmla="*/ 12989 w 86593"/>
                      <a:gd name="connsiteY12" fmla="*/ 8659 h 12989"/>
                      <a:gd name="connsiteX13" fmla="*/ 0 w 86593"/>
                      <a:gd name="connsiteY13" fmla="*/ 0 h 1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593" h="12989">
                        <a:moveTo>
                          <a:pt x="0" y="0"/>
                        </a:moveTo>
                        <a:cubicBezTo>
                          <a:pt x="0" y="0"/>
                          <a:pt x="0" y="0"/>
                          <a:pt x="0" y="0"/>
                        </a:cubicBezTo>
                        <a:cubicBezTo>
                          <a:pt x="4330" y="0"/>
                          <a:pt x="8659" y="0"/>
                          <a:pt x="12989" y="0"/>
                        </a:cubicBezTo>
                        <a:cubicBezTo>
                          <a:pt x="17319" y="0"/>
                          <a:pt x="21648" y="0"/>
                          <a:pt x="25978" y="0"/>
                        </a:cubicBezTo>
                        <a:cubicBezTo>
                          <a:pt x="30308" y="0"/>
                          <a:pt x="34637" y="0"/>
                          <a:pt x="43297" y="0"/>
                        </a:cubicBezTo>
                        <a:cubicBezTo>
                          <a:pt x="56286" y="0"/>
                          <a:pt x="64945" y="0"/>
                          <a:pt x="73604" y="4330"/>
                        </a:cubicBezTo>
                        <a:cubicBezTo>
                          <a:pt x="82264" y="4330"/>
                          <a:pt x="86593" y="8659"/>
                          <a:pt x="86593" y="8659"/>
                        </a:cubicBezTo>
                        <a:cubicBezTo>
                          <a:pt x="86593" y="8659"/>
                          <a:pt x="82264" y="8659"/>
                          <a:pt x="73604" y="12989"/>
                        </a:cubicBezTo>
                        <a:cubicBezTo>
                          <a:pt x="69275" y="12989"/>
                          <a:pt x="64945" y="12989"/>
                          <a:pt x="60615" y="12989"/>
                        </a:cubicBezTo>
                        <a:cubicBezTo>
                          <a:pt x="56286" y="12989"/>
                          <a:pt x="56286" y="12989"/>
                          <a:pt x="51956" y="12989"/>
                        </a:cubicBezTo>
                        <a:cubicBezTo>
                          <a:pt x="47626" y="12989"/>
                          <a:pt x="47626" y="12989"/>
                          <a:pt x="43297" y="12989"/>
                        </a:cubicBezTo>
                        <a:cubicBezTo>
                          <a:pt x="38967" y="12989"/>
                          <a:pt x="30308" y="12989"/>
                          <a:pt x="25978" y="12989"/>
                        </a:cubicBezTo>
                        <a:cubicBezTo>
                          <a:pt x="21648" y="12989"/>
                          <a:pt x="17319" y="12989"/>
                          <a:pt x="12989" y="8659"/>
                        </a:cubicBezTo>
                        <a:cubicBezTo>
                          <a:pt x="4330" y="4330"/>
                          <a:pt x="0" y="0"/>
                          <a:pt x="0" y="0"/>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Shape 183">
                    <a:extLst>
                      <a:ext uri="{FF2B5EF4-FFF2-40B4-BE49-F238E27FC236}">
                        <a16:creationId xmlns:a16="http://schemas.microsoft.com/office/drawing/2014/main" id="{1FBF9DBA-A5F1-44C6-86F5-1E36A791A896}"/>
                      </a:ext>
                    </a:extLst>
                  </p:cNvPr>
                  <p:cNvSpPr/>
                  <p:nvPr/>
                </p:nvSpPr>
                <p:spPr>
                  <a:xfrm>
                    <a:off x="16736811" y="2067837"/>
                    <a:ext cx="103912" cy="12988"/>
                  </a:xfrm>
                  <a:custGeom>
                    <a:avLst/>
                    <a:gdLst>
                      <a:gd name="connsiteX0" fmla="*/ 0 w 103912"/>
                      <a:gd name="connsiteY0" fmla="*/ 8659 h 12988"/>
                      <a:gd name="connsiteX1" fmla="*/ 4330 w 103912"/>
                      <a:gd name="connsiteY1" fmla="*/ 8659 h 12988"/>
                      <a:gd name="connsiteX2" fmla="*/ 17319 w 103912"/>
                      <a:gd name="connsiteY2" fmla="*/ 8659 h 12988"/>
                      <a:gd name="connsiteX3" fmla="*/ 34637 w 103912"/>
                      <a:gd name="connsiteY3" fmla="*/ 8659 h 12988"/>
                      <a:gd name="connsiteX4" fmla="*/ 43297 w 103912"/>
                      <a:gd name="connsiteY4" fmla="*/ 8659 h 12988"/>
                      <a:gd name="connsiteX5" fmla="*/ 51956 w 103912"/>
                      <a:gd name="connsiteY5" fmla="*/ 8659 h 12988"/>
                      <a:gd name="connsiteX6" fmla="*/ 69275 w 103912"/>
                      <a:gd name="connsiteY6" fmla="*/ 8659 h 12988"/>
                      <a:gd name="connsiteX7" fmla="*/ 86593 w 103912"/>
                      <a:gd name="connsiteY7" fmla="*/ 4330 h 12988"/>
                      <a:gd name="connsiteX8" fmla="*/ 103912 w 103912"/>
                      <a:gd name="connsiteY8" fmla="*/ 0 h 12988"/>
                      <a:gd name="connsiteX9" fmla="*/ 90923 w 103912"/>
                      <a:gd name="connsiteY9" fmla="*/ 8659 h 12988"/>
                      <a:gd name="connsiteX10" fmla="*/ 73604 w 103912"/>
                      <a:gd name="connsiteY10" fmla="*/ 12989 h 12988"/>
                      <a:gd name="connsiteX11" fmla="*/ 64945 w 103912"/>
                      <a:gd name="connsiteY11" fmla="*/ 12989 h 12988"/>
                      <a:gd name="connsiteX12" fmla="*/ 56286 w 103912"/>
                      <a:gd name="connsiteY12" fmla="*/ 12989 h 12988"/>
                      <a:gd name="connsiteX13" fmla="*/ 38967 w 103912"/>
                      <a:gd name="connsiteY13" fmla="*/ 12989 h 12988"/>
                      <a:gd name="connsiteX14" fmla="*/ 21648 w 103912"/>
                      <a:gd name="connsiteY14" fmla="*/ 8659 h 12988"/>
                      <a:gd name="connsiteX15" fmla="*/ 0 w 103912"/>
                      <a:gd name="connsiteY15" fmla="*/ 8659 h 1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912" h="12988">
                        <a:moveTo>
                          <a:pt x="0" y="8659"/>
                        </a:moveTo>
                        <a:cubicBezTo>
                          <a:pt x="0" y="8659"/>
                          <a:pt x="0" y="8659"/>
                          <a:pt x="4330" y="8659"/>
                        </a:cubicBezTo>
                        <a:cubicBezTo>
                          <a:pt x="8659" y="8659"/>
                          <a:pt x="12989" y="8659"/>
                          <a:pt x="17319" y="8659"/>
                        </a:cubicBezTo>
                        <a:cubicBezTo>
                          <a:pt x="21648" y="8659"/>
                          <a:pt x="25978" y="8659"/>
                          <a:pt x="34637" y="8659"/>
                        </a:cubicBezTo>
                        <a:cubicBezTo>
                          <a:pt x="38967" y="8659"/>
                          <a:pt x="38967" y="8659"/>
                          <a:pt x="43297" y="8659"/>
                        </a:cubicBezTo>
                        <a:cubicBezTo>
                          <a:pt x="47626" y="8659"/>
                          <a:pt x="47626" y="8659"/>
                          <a:pt x="51956" y="8659"/>
                        </a:cubicBezTo>
                        <a:cubicBezTo>
                          <a:pt x="56286" y="8659"/>
                          <a:pt x="64945" y="8659"/>
                          <a:pt x="69275" y="8659"/>
                        </a:cubicBezTo>
                        <a:cubicBezTo>
                          <a:pt x="73604" y="8659"/>
                          <a:pt x="82264" y="8659"/>
                          <a:pt x="86593" y="4330"/>
                        </a:cubicBezTo>
                        <a:cubicBezTo>
                          <a:pt x="95253" y="4330"/>
                          <a:pt x="103912" y="0"/>
                          <a:pt x="103912" y="0"/>
                        </a:cubicBezTo>
                        <a:cubicBezTo>
                          <a:pt x="103912" y="0"/>
                          <a:pt x="99582" y="4330"/>
                          <a:pt x="90923" y="8659"/>
                        </a:cubicBezTo>
                        <a:cubicBezTo>
                          <a:pt x="86593" y="12989"/>
                          <a:pt x="82264" y="12989"/>
                          <a:pt x="73604" y="12989"/>
                        </a:cubicBezTo>
                        <a:cubicBezTo>
                          <a:pt x="69275" y="12989"/>
                          <a:pt x="69275" y="12989"/>
                          <a:pt x="64945" y="12989"/>
                        </a:cubicBezTo>
                        <a:cubicBezTo>
                          <a:pt x="60615" y="12989"/>
                          <a:pt x="60615" y="12989"/>
                          <a:pt x="56286" y="12989"/>
                        </a:cubicBezTo>
                        <a:cubicBezTo>
                          <a:pt x="51956" y="12989"/>
                          <a:pt x="43297" y="12989"/>
                          <a:pt x="38967" y="12989"/>
                        </a:cubicBezTo>
                        <a:cubicBezTo>
                          <a:pt x="34637" y="12989"/>
                          <a:pt x="25978" y="12989"/>
                          <a:pt x="21648" y="8659"/>
                        </a:cubicBezTo>
                        <a:cubicBezTo>
                          <a:pt x="4330" y="12989"/>
                          <a:pt x="0" y="8659"/>
                          <a:pt x="0" y="8659"/>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85" name="Freeform: Shape 184">
                  <a:extLst>
                    <a:ext uri="{FF2B5EF4-FFF2-40B4-BE49-F238E27FC236}">
                      <a16:creationId xmlns:a16="http://schemas.microsoft.com/office/drawing/2014/main" id="{657B40F0-08C0-42D7-90F5-1EA0D0B50D8A}"/>
                    </a:ext>
                  </a:extLst>
                </p:cNvPr>
                <p:cNvSpPr/>
                <p:nvPr/>
              </p:nvSpPr>
              <p:spPr>
                <a:xfrm>
                  <a:off x="16593932" y="1812386"/>
                  <a:ext cx="350703" cy="216483"/>
                </a:xfrm>
                <a:custGeom>
                  <a:avLst/>
                  <a:gdLst>
                    <a:gd name="connsiteX0" fmla="*/ 0 w 350703"/>
                    <a:gd name="connsiteY0" fmla="*/ 69275 h 216483"/>
                    <a:gd name="connsiteX1" fmla="*/ 86593 w 350703"/>
                    <a:gd name="connsiteY1" fmla="*/ 56286 h 216483"/>
                    <a:gd name="connsiteX2" fmla="*/ 173187 w 350703"/>
                    <a:gd name="connsiteY2" fmla="*/ 43297 h 216483"/>
                    <a:gd name="connsiteX3" fmla="*/ 216483 w 350703"/>
                    <a:gd name="connsiteY3" fmla="*/ 34637 h 216483"/>
                    <a:gd name="connsiteX4" fmla="*/ 259780 w 350703"/>
                    <a:gd name="connsiteY4" fmla="*/ 25978 h 216483"/>
                    <a:gd name="connsiteX5" fmla="*/ 303077 w 350703"/>
                    <a:gd name="connsiteY5" fmla="*/ 17319 h 216483"/>
                    <a:gd name="connsiteX6" fmla="*/ 342044 w 350703"/>
                    <a:gd name="connsiteY6" fmla="*/ 4330 h 216483"/>
                    <a:gd name="connsiteX7" fmla="*/ 350703 w 350703"/>
                    <a:gd name="connsiteY7" fmla="*/ 0 h 216483"/>
                    <a:gd name="connsiteX8" fmla="*/ 350703 w 350703"/>
                    <a:gd name="connsiteY8" fmla="*/ 8659 h 216483"/>
                    <a:gd name="connsiteX9" fmla="*/ 337714 w 350703"/>
                    <a:gd name="connsiteY9" fmla="*/ 73604 h 216483"/>
                    <a:gd name="connsiteX10" fmla="*/ 329055 w 350703"/>
                    <a:gd name="connsiteY10" fmla="*/ 108242 h 216483"/>
                    <a:gd name="connsiteX11" fmla="*/ 329055 w 350703"/>
                    <a:gd name="connsiteY11" fmla="*/ 116901 h 216483"/>
                    <a:gd name="connsiteX12" fmla="*/ 324725 w 350703"/>
                    <a:gd name="connsiteY12" fmla="*/ 125560 h 216483"/>
                    <a:gd name="connsiteX13" fmla="*/ 320396 w 350703"/>
                    <a:gd name="connsiteY13" fmla="*/ 134220 h 216483"/>
                    <a:gd name="connsiteX14" fmla="*/ 316066 w 350703"/>
                    <a:gd name="connsiteY14" fmla="*/ 142879 h 216483"/>
                    <a:gd name="connsiteX15" fmla="*/ 294417 w 350703"/>
                    <a:gd name="connsiteY15" fmla="*/ 168857 h 216483"/>
                    <a:gd name="connsiteX16" fmla="*/ 281428 w 350703"/>
                    <a:gd name="connsiteY16" fmla="*/ 181846 h 216483"/>
                    <a:gd name="connsiteX17" fmla="*/ 272769 w 350703"/>
                    <a:gd name="connsiteY17" fmla="*/ 186176 h 216483"/>
                    <a:gd name="connsiteX18" fmla="*/ 264110 w 350703"/>
                    <a:gd name="connsiteY18" fmla="*/ 190506 h 216483"/>
                    <a:gd name="connsiteX19" fmla="*/ 233802 w 350703"/>
                    <a:gd name="connsiteY19" fmla="*/ 203495 h 216483"/>
                    <a:gd name="connsiteX20" fmla="*/ 199165 w 350703"/>
                    <a:gd name="connsiteY20" fmla="*/ 212154 h 216483"/>
                    <a:gd name="connsiteX21" fmla="*/ 164527 w 350703"/>
                    <a:gd name="connsiteY21" fmla="*/ 216484 h 216483"/>
                    <a:gd name="connsiteX22" fmla="*/ 129890 w 350703"/>
                    <a:gd name="connsiteY22" fmla="*/ 212154 h 216483"/>
                    <a:gd name="connsiteX23" fmla="*/ 95253 w 350703"/>
                    <a:gd name="connsiteY23" fmla="*/ 203495 h 216483"/>
                    <a:gd name="connsiteX24" fmla="*/ 64945 w 350703"/>
                    <a:gd name="connsiteY24" fmla="*/ 186176 h 216483"/>
                    <a:gd name="connsiteX25" fmla="*/ 43297 w 350703"/>
                    <a:gd name="connsiteY25" fmla="*/ 160198 h 216483"/>
                    <a:gd name="connsiteX26" fmla="*/ 34637 w 350703"/>
                    <a:gd name="connsiteY26" fmla="*/ 125560 h 216483"/>
                    <a:gd name="connsiteX27" fmla="*/ 25978 w 350703"/>
                    <a:gd name="connsiteY27" fmla="*/ 90923 h 216483"/>
                    <a:gd name="connsiteX28" fmla="*/ 21648 w 350703"/>
                    <a:gd name="connsiteY28" fmla="*/ 82264 h 216483"/>
                    <a:gd name="connsiteX29" fmla="*/ 17319 w 350703"/>
                    <a:gd name="connsiteY29" fmla="*/ 73604 h 216483"/>
                    <a:gd name="connsiteX30" fmla="*/ 0 w 350703"/>
                    <a:gd name="connsiteY30" fmla="*/ 69275 h 216483"/>
                    <a:gd name="connsiteX31" fmla="*/ 0 w 350703"/>
                    <a:gd name="connsiteY31" fmla="*/ 69275 h 216483"/>
                    <a:gd name="connsiteX32" fmla="*/ 12989 w 350703"/>
                    <a:gd name="connsiteY32" fmla="*/ 77934 h 216483"/>
                    <a:gd name="connsiteX33" fmla="*/ 17319 w 350703"/>
                    <a:gd name="connsiteY33" fmla="*/ 86593 h 216483"/>
                    <a:gd name="connsiteX34" fmla="*/ 21648 w 350703"/>
                    <a:gd name="connsiteY34" fmla="*/ 95253 h 216483"/>
                    <a:gd name="connsiteX35" fmla="*/ 30308 w 350703"/>
                    <a:gd name="connsiteY35" fmla="*/ 125560 h 216483"/>
                    <a:gd name="connsiteX36" fmla="*/ 43297 w 350703"/>
                    <a:gd name="connsiteY36" fmla="*/ 155868 h 216483"/>
                    <a:gd name="connsiteX37" fmla="*/ 64945 w 350703"/>
                    <a:gd name="connsiteY37" fmla="*/ 181846 h 216483"/>
                    <a:gd name="connsiteX38" fmla="*/ 95253 w 350703"/>
                    <a:gd name="connsiteY38" fmla="*/ 199165 h 216483"/>
                    <a:gd name="connsiteX39" fmla="*/ 125560 w 350703"/>
                    <a:gd name="connsiteY39" fmla="*/ 207824 h 216483"/>
                    <a:gd name="connsiteX40" fmla="*/ 160198 w 350703"/>
                    <a:gd name="connsiteY40" fmla="*/ 207824 h 216483"/>
                    <a:gd name="connsiteX41" fmla="*/ 194835 w 350703"/>
                    <a:gd name="connsiteY41" fmla="*/ 203495 h 216483"/>
                    <a:gd name="connsiteX42" fmla="*/ 225143 w 350703"/>
                    <a:gd name="connsiteY42" fmla="*/ 194835 h 216483"/>
                    <a:gd name="connsiteX43" fmla="*/ 255450 w 350703"/>
                    <a:gd name="connsiteY43" fmla="*/ 181846 h 216483"/>
                    <a:gd name="connsiteX44" fmla="*/ 264110 w 350703"/>
                    <a:gd name="connsiteY44" fmla="*/ 177517 h 216483"/>
                    <a:gd name="connsiteX45" fmla="*/ 272769 w 350703"/>
                    <a:gd name="connsiteY45" fmla="*/ 173187 h 216483"/>
                    <a:gd name="connsiteX46" fmla="*/ 285758 w 350703"/>
                    <a:gd name="connsiteY46" fmla="*/ 164528 h 216483"/>
                    <a:gd name="connsiteX47" fmla="*/ 307407 w 350703"/>
                    <a:gd name="connsiteY47" fmla="*/ 138549 h 216483"/>
                    <a:gd name="connsiteX48" fmla="*/ 311736 w 350703"/>
                    <a:gd name="connsiteY48" fmla="*/ 129890 h 216483"/>
                    <a:gd name="connsiteX49" fmla="*/ 316066 w 350703"/>
                    <a:gd name="connsiteY49" fmla="*/ 121231 h 216483"/>
                    <a:gd name="connsiteX50" fmla="*/ 320396 w 350703"/>
                    <a:gd name="connsiteY50" fmla="*/ 112572 h 216483"/>
                    <a:gd name="connsiteX51" fmla="*/ 320396 w 350703"/>
                    <a:gd name="connsiteY51" fmla="*/ 103912 h 216483"/>
                    <a:gd name="connsiteX52" fmla="*/ 329055 w 350703"/>
                    <a:gd name="connsiteY52" fmla="*/ 69275 h 216483"/>
                    <a:gd name="connsiteX53" fmla="*/ 346374 w 350703"/>
                    <a:gd name="connsiteY53" fmla="*/ 4330 h 216483"/>
                    <a:gd name="connsiteX54" fmla="*/ 350703 w 350703"/>
                    <a:gd name="connsiteY54" fmla="*/ 8659 h 216483"/>
                    <a:gd name="connsiteX55" fmla="*/ 307407 w 350703"/>
                    <a:gd name="connsiteY55" fmla="*/ 21648 h 216483"/>
                    <a:gd name="connsiteX56" fmla="*/ 264110 w 350703"/>
                    <a:gd name="connsiteY56" fmla="*/ 30308 h 216483"/>
                    <a:gd name="connsiteX57" fmla="*/ 220813 w 350703"/>
                    <a:gd name="connsiteY57" fmla="*/ 38967 h 216483"/>
                    <a:gd name="connsiteX58" fmla="*/ 177516 w 350703"/>
                    <a:gd name="connsiteY58" fmla="*/ 47626 h 216483"/>
                    <a:gd name="connsiteX59" fmla="*/ 90923 w 350703"/>
                    <a:gd name="connsiteY59" fmla="*/ 60615 h 216483"/>
                    <a:gd name="connsiteX60" fmla="*/ 0 w 350703"/>
                    <a:gd name="connsiteY60" fmla="*/ 69275 h 21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0703" h="216483">
                      <a:moveTo>
                        <a:pt x="0" y="69275"/>
                      </a:moveTo>
                      <a:cubicBezTo>
                        <a:pt x="30308" y="64945"/>
                        <a:pt x="56286" y="60615"/>
                        <a:pt x="86593" y="56286"/>
                      </a:cubicBezTo>
                      <a:cubicBezTo>
                        <a:pt x="116901" y="51956"/>
                        <a:pt x="142879" y="47626"/>
                        <a:pt x="173187" y="43297"/>
                      </a:cubicBezTo>
                      <a:cubicBezTo>
                        <a:pt x="186176" y="38967"/>
                        <a:pt x="203494" y="38967"/>
                        <a:pt x="216483" y="34637"/>
                      </a:cubicBezTo>
                      <a:cubicBezTo>
                        <a:pt x="229472" y="30308"/>
                        <a:pt x="246791" y="30308"/>
                        <a:pt x="259780" y="25978"/>
                      </a:cubicBezTo>
                      <a:lnTo>
                        <a:pt x="303077" y="17319"/>
                      </a:lnTo>
                      <a:lnTo>
                        <a:pt x="342044" y="4330"/>
                      </a:lnTo>
                      <a:lnTo>
                        <a:pt x="350703" y="0"/>
                      </a:lnTo>
                      <a:lnTo>
                        <a:pt x="350703" y="8659"/>
                      </a:lnTo>
                      <a:lnTo>
                        <a:pt x="337714" y="73604"/>
                      </a:lnTo>
                      <a:lnTo>
                        <a:pt x="329055" y="108242"/>
                      </a:lnTo>
                      <a:lnTo>
                        <a:pt x="329055" y="116901"/>
                      </a:lnTo>
                      <a:cubicBezTo>
                        <a:pt x="329055" y="121231"/>
                        <a:pt x="329055" y="121231"/>
                        <a:pt x="324725" y="125560"/>
                      </a:cubicBezTo>
                      <a:cubicBezTo>
                        <a:pt x="324725" y="129890"/>
                        <a:pt x="324725" y="129890"/>
                        <a:pt x="320396" y="134220"/>
                      </a:cubicBezTo>
                      <a:lnTo>
                        <a:pt x="316066" y="142879"/>
                      </a:lnTo>
                      <a:cubicBezTo>
                        <a:pt x="311736" y="155868"/>
                        <a:pt x="303077" y="164528"/>
                        <a:pt x="294417" y="168857"/>
                      </a:cubicBezTo>
                      <a:cubicBezTo>
                        <a:pt x="290088" y="173187"/>
                        <a:pt x="285758" y="177517"/>
                        <a:pt x="281428" y="181846"/>
                      </a:cubicBezTo>
                      <a:cubicBezTo>
                        <a:pt x="277099" y="181846"/>
                        <a:pt x="277099" y="186176"/>
                        <a:pt x="272769" y="186176"/>
                      </a:cubicBezTo>
                      <a:lnTo>
                        <a:pt x="264110" y="190506"/>
                      </a:lnTo>
                      <a:cubicBezTo>
                        <a:pt x="255450" y="194835"/>
                        <a:pt x="242461" y="199165"/>
                        <a:pt x="233802" y="203495"/>
                      </a:cubicBezTo>
                      <a:cubicBezTo>
                        <a:pt x="220813" y="207824"/>
                        <a:pt x="212154" y="212154"/>
                        <a:pt x="199165" y="212154"/>
                      </a:cubicBezTo>
                      <a:cubicBezTo>
                        <a:pt x="186176" y="216484"/>
                        <a:pt x="177516" y="216484"/>
                        <a:pt x="164527" y="216484"/>
                      </a:cubicBezTo>
                      <a:cubicBezTo>
                        <a:pt x="151538" y="216484"/>
                        <a:pt x="142879" y="216484"/>
                        <a:pt x="129890" y="212154"/>
                      </a:cubicBezTo>
                      <a:cubicBezTo>
                        <a:pt x="116901" y="212154"/>
                        <a:pt x="108242" y="207824"/>
                        <a:pt x="95253" y="203495"/>
                      </a:cubicBezTo>
                      <a:cubicBezTo>
                        <a:pt x="86593" y="199165"/>
                        <a:pt x="73604" y="194835"/>
                        <a:pt x="64945" y="186176"/>
                      </a:cubicBezTo>
                      <a:cubicBezTo>
                        <a:pt x="56286" y="177517"/>
                        <a:pt x="47626" y="168857"/>
                        <a:pt x="43297" y="160198"/>
                      </a:cubicBezTo>
                      <a:cubicBezTo>
                        <a:pt x="38967" y="151538"/>
                        <a:pt x="34637" y="138549"/>
                        <a:pt x="34637" y="125560"/>
                      </a:cubicBezTo>
                      <a:cubicBezTo>
                        <a:pt x="30308" y="112572"/>
                        <a:pt x="30308" y="103912"/>
                        <a:pt x="25978" y="90923"/>
                      </a:cubicBezTo>
                      <a:lnTo>
                        <a:pt x="21648" y="82264"/>
                      </a:lnTo>
                      <a:cubicBezTo>
                        <a:pt x="21648" y="77934"/>
                        <a:pt x="17319" y="77934"/>
                        <a:pt x="17319" y="73604"/>
                      </a:cubicBezTo>
                      <a:cubicBezTo>
                        <a:pt x="12989" y="73604"/>
                        <a:pt x="8659" y="69275"/>
                        <a:pt x="0" y="69275"/>
                      </a:cubicBezTo>
                      <a:close/>
                      <a:moveTo>
                        <a:pt x="0" y="69275"/>
                      </a:moveTo>
                      <a:cubicBezTo>
                        <a:pt x="4330" y="69275"/>
                        <a:pt x="12989" y="73604"/>
                        <a:pt x="12989" y="77934"/>
                      </a:cubicBezTo>
                      <a:cubicBezTo>
                        <a:pt x="12989" y="82264"/>
                        <a:pt x="17319" y="82264"/>
                        <a:pt x="17319" y="86593"/>
                      </a:cubicBezTo>
                      <a:lnTo>
                        <a:pt x="21648" y="95253"/>
                      </a:lnTo>
                      <a:cubicBezTo>
                        <a:pt x="25978" y="103912"/>
                        <a:pt x="30308" y="116901"/>
                        <a:pt x="30308" y="125560"/>
                      </a:cubicBezTo>
                      <a:cubicBezTo>
                        <a:pt x="34637" y="138549"/>
                        <a:pt x="34637" y="147209"/>
                        <a:pt x="43297" y="155868"/>
                      </a:cubicBezTo>
                      <a:cubicBezTo>
                        <a:pt x="47626" y="164528"/>
                        <a:pt x="56286" y="173187"/>
                        <a:pt x="64945" y="181846"/>
                      </a:cubicBezTo>
                      <a:cubicBezTo>
                        <a:pt x="73604" y="190506"/>
                        <a:pt x="82264" y="194835"/>
                        <a:pt x="95253" y="199165"/>
                      </a:cubicBezTo>
                      <a:cubicBezTo>
                        <a:pt x="103912" y="203495"/>
                        <a:pt x="116901" y="207824"/>
                        <a:pt x="125560" y="207824"/>
                      </a:cubicBezTo>
                      <a:cubicBezTo>
                        <a:pt x="138549" y="207824"/>
                        <a:pt x="147209" y="207824"/>
                        <a:pt x="160198" y="207824"/>
                      </a:cubicBezTo>
                      <a:cubicBezTo>
                        <a:pt x="173187" y="207824"/>
                        <a:pt x="181846" y="207824"/>
                        <a:pt x="194835" y="203495"/>
                      </a:cubicBezTo>
                      <a:cubicBezTo>
                        <a:pt x="207824" y="199165"/>
                        <a:pt x="216483" y="199165"/>
                        <a:pt x="225143" y="194835"/>
                      </a:cubicBezTo>
                      <a:cubicBezTo>
                        <a:pt x="233802" y="190506"/>
                        <a:pt x="246791" y="186176"/>
                        <a:pt x="255450" y="181846"/>
                      </a:cubicBezTo>
                      <a:lnTo>
                        <a:pt x="264110" y="177517"/>
                      </a:lnTo>
                      <a:cubicBezTo>
                        <a:pt x="268440" y="177517"/>
                        <a:pt x="268440" y="173187"/>
                        <a:pt x="272769" y="173187"/>
                      </a:cubicBezTo>
                      <a:cubicBezTo>
                        <a:pt x="277099" y="168857"/>
                        <a:pt x="281428" y="168857"/>
                        <a:pt x="285758" y="164528"/>
                      </a:cubicBezTo>
                      <a:cubicBezTo>
                        <a:pt x="294417" y="155868"/>
                        <a:pt x="303077" y="147209"/>
                        <a:pt x="307407" y="138549"/>
                      </a:cubicBezTo>
                      <a:lnTo>
                        <a:pt x="311736" y="129890"/>
                      </a:lnTo>
                      <a:cubicBezTo>
                        <a:pt x="311736" y="125560"/>
                        <a:pt x="311736" y="125560"/>
                        <a:pt x="316066" y="121231"/>
                      </a:cubicBezTo>
                      <a:cubicBezTo>
                        <a:pt x="316066" y="116901"/>
                        <a:pt x="316066" y="116901"/>
                        <a:pt x="320396" y="112572"/>
                      </a:cubicBezTo>
                      <a:lnTo>
                        <a:pt x="320396" y="103912"/>
                      </a:lnTo>
                      <a:lnTo>
                        <a:pt x="329055" y="69275"/>
                      </a:lnTo>
                      <a:lnTo>
                        <a:pt x="346374" y="4330"/>
                      </a:lnTo>
                      <a:lnTo>
                        <a:pt x="350703" y="8659"/>
                      </a:lnTo>
                      <a:lnTo>
                        <a:pt x="307407" y="21648"/>
                      </a:lnTo>
                      <a:lnTo>
                        <a:pt x="264110" y="30308"/>
                      </a:lnTo>
                      <a:cubicBezTo>
                        <a:pt x="251121" y="34637"/>
                        <a:pt x="233802" y="34637"/>
                        <a:pt x="220813" y="38967"/>
                      </a:cubicBezTo>
                      <a:cubicBezTo>
                        <a:pt x="207824" y="43297"/>
                        <a:pt x="190505" y="43297"/>
                        <a:pt x="177516" y="47626"/>
                      </a:cubicBezTo>
                      <a:cubicBezTo>
                        <a:pt x="147209" y="51956"/>
                        <a:pt x="121231" y="56286"/>
                        <a:pt x="90923" y="60615"/>
                      </a:cubicBezTo>
                      <a:cubicBezTo>
                        <a:pt x="56286" y="64945"/>
                        <a:pt x="30308" y="64945"/>
                        <a:pt x="0" y="69275"/>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86" name="Freeform: Shape 185">
                <a:extLst>
                  <a:ext uri="{FF2B5EF4-FFF2-40B4-BE49-F238E27FC236}">
                    <a16:creationId xmlns:a16="http://schemas.microsoft.com/office/drawing/2014/main" id="{E04D8160-4B8D-48D6-A238-2D3AA82D83F2}"/>
                  </a:ext>
                </a:extLst>
              </p:cNvPr>
              <p:cNvSpPr/>
              <p:nvPr/>
            </p:nvSpPr>
            <p:spPr>
              <a:xfrm>
                <a:off x="16655945" y="1630540"/>
                <a:ext cx="176918" cy="122279"/>
              </a:xfrm>
              <a:custGeom>
                <a:avLst/>
                <a:gdLst>
                  <a:gd name="connsiteX0" fmla="*/ 20251 w 176918"/>
                  <a:gd name="connsiteY0" fmla="*/ 0 h 122279"/>
                  <a:gd name="connsiteX1" fmla="*/ 154471 w 176918"/>
                  <a:gd name="connsiteY1" fmla="*/ 51956 h 122279"/>
                  <a:gd name="connsiteX2" fmla="*/ 76537 w 176918"/>
                  <a:gd name="connsiteY2" fmla="*/ 121231 h 122279"/>
                  <a:gd name="connsiteX3" fmla="*/ 20251 w 176918"/>
                  <a:gd name="connsiteY3" fmla="*/ 0 h 122279"/>
                </a:gdLst>
                <a:ahLst/>
                <a:cxnLst>
                  <a:cxn ang="0">
                    <a:pos x="connsiteX0" y="connsiteY0"/>
                  </a:cxn>
                  <a:cxn ang="0">
                    <a:pos x="connsiteX1" y="connsiteY1"/>
                  </a:cxn>
                  <a:cxn ang="0">
                    <a:pos x="connsiteX2" y="connsiteY2"/>
                  </a:cxn>
                  <a:cxn ang="0">
                    <a:pos x="connsiteX3" y="connsiteY3"/>
                  </a:cxn>
                </a:cxnLst>
                <a:rect l="l" t="t" r="r" b="b"/>
                <a:pathLst>
                  <a:path w="176918" h="122279">
                    <a:moveTo>
                      <a:pt x="20251" y="0"/>
                    </a:moveTo>
                    <a:cubicBezTo>
                      <a:pt x="20251" y="0"/>
                      <a:pt x="24580" y="99582"/>
                      <a:pt x="154471" y="51956"/>
                    </a:cubicBezTo>
                    <a:cubicBezTo>
                      <a:pt x="206427" y="21648"/>
                      <a:pt x="163130" y="134220"/>
                      <a:pt x="76537" y="121231"/>
                    </a:cubicBezTo>
                    <a:cubicBezTo>
                      <a:pt x="-10057" y="103912"/>
                      <a:pt x="-14387" y="34637"/>
                      <a:pt x="20251" y="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87" name="Graphic 12">
                <a:extLst>
                  <a:ext uri="{FF2B5EF4-FFF2-40B4-BE49-F238E27FC236}">
                    <a16:creationId xmlns:a16="http://schemas.microsoft.com/office/drawing/2014/main" id="{83151D2D-A04C-4CB3-B8BA-2A5344F49D63}"/>
                  </a:ext>
                </a:extLst>
              </p:cNvPr>
              <p:cNvGrpSpPr/>
              <p:nvPr/>
            </p:nvGrpSpPr>
            <p:grpSpPr>
              <a:xfrm>
                <a:off x="16671866" y="1591573"/>
                <a:ext cx="142879" cy="147208"/>
                <a:chOff x="16671866" y="1591573"/>
                <a:chExt cx="142879" cy="147208"/>
              </a:xfrm>
              <a:solidFill>
                <a:srgbClr val="977252"/>
              </a:solidFill>
            </p:grpSpPr>
            <p:sp>
              <p:nvSpPr>
                <p:cNvPr id="188" name="Freeform: Shape 187">
                  <a:extLst>
                    <a:ext uri="{FF2B5EF4-FFF2-40B4-BE49-F238E27FC236}">
                      <a16:creationId xmlns:a16="http://schemas.microsoft.com/office/drawing/2014/main" id="{53C37330-478D-4E11-9BC6-3F0942EA3897}"/>
                    </a:ext>
                  </a:extLst>
                </p:cNvPr>
                <p:cNvSpPr/>
                <p:nvPr/>
              </p:nvSpPr>
              <p:spPr>
                <a:xfrm>
                  <a:off x="16671866" y="1617551"/>
                  <a:ext cx="142879" cy="121230"/>
                </a:xfrm>
                <a:custGeom>
                  <a:avLst/>
                  <a:gdLst>
                    <a:gd name="connsiteX0" fmla="*/ 95253 w 142879"/>
                    <a:gd name="connsiteY0" fmla="*/ 43297 h 121230"/>
                    <a:gd name="connsiteX1" fmla="*/ 86593 w 142879"/>
                    <a:gd name="connsiteY1" fmla="*/ 34637 h 121230"/>
                    <a:gd name="connsiteX2" fmla="*/ 60615 w 142879"/>
                    <a:gd name="connsiteY2" fmla="*/ 12989 h 121230"/>
                    <a:gd name="connsiteX3" fmla="*/ 38967 w 142879"/>
                    <a:gd name="connsiteY3" fmla="*/ 8659 h 121230"/>
                    <a:gd name="connsiteX4" fmla="*/ 17319 w 142879"/>
                    <a:gd name="connsiteY4" fmla="*/ 17319 h 121230"/>
                    <a:gd name="connsiteX5" fmla="*/ 12989 w 142879"/>
                    <a:gd name="connsiteY5" fmla="*/ 17319 h 121230"/>
                    <a:gd name="connsiteX6" fmla="*/ 12989 w 142879"/>
                    <a:gd name="connsiteY6" fmla="*/ 21648 h 121230"/>
                    <a:gd name="connsiteX7" fmla="*/ 8659 w 142879"/>
                    <a:gd name="connsiteY7" fmla="*/ 25978 h 121230"/>
                    <a:gd name="connsiteX8" fmla="*/ 4330 w 142879"/>
                    <a:gd name="connsiteY8" fmla="*/ 38967 h 121230"/>
                    <a:gd name="connsiteX9" fmla="*/ 4330 w 142879"/>
                    <a:gd name="connsiteY9" fmla="*/ 51956 h 121230"/>
                    <a:gd name="connsiteX10" fmla="*/ 4330 w 142879"/>
                    <a:gd name="connsiteY10" fmla="*/ 64945 h 121230"/>
                    <a:gd name="connsiteX11" fmla="*/ 8659 w 142879"/>
                    <a:gd name="connsiteY11" fmla="*/ 77934 h 121230"/>
                    <a:gd name="connsiteX12" fmla="*/ 17319 w 142879"/>
                    <a:gd name="connsiteY12" fmla="*/ 90923 h 121230"/>
                    <a:gd name="connsiteX13" fmla="*/ 25978 w 142879"/>
                    <a:gd name="connsiteY13" fmla="*/ 99582 h 121230"/>
                    <a:gd name="connsiteX14" fmla="*/ 38967 w 142879"/>
                    <a:gd name="connsiteY14" fmla="*/ 108242 h 121230"/>
                    <a:gd name="connsiteX15" fmla="*/ 51956 w 142879"/>
                    <a:gd name="connsiteY15" fmla="*/ 112571 h 121230"/>
                    <a:gd name="connsiteX16" fmla="*/ 64945 w 142879"/>
                    <a:gd name="connsiteY16" fmla="*/ 116901 h 121230"/>
                    <a:gd name="connsiteX17" fmla="*/ 77934 w 142879"/>
                    <a:gd name="connsiteY17" fmla="*/ 116901 h 121230"/>
                    <a:gd name="connsiteX18" fmla="*/ 90923 w 142879"/>
                    <a:gd name="connsiteY18" fmla="*/ 116901 h 121230"/>
                    <a:gd name="connsiteX19" fmla="*/ 112571 w 142879"/>
                    <a:gd name="connsiteY19" fmla="*/ 116901 h 121230"/>
                    <a:gd name="connsiteX20" fmla="*/ 129890 w 142879"/>
                    <a:gd name="connsiteY20" fmla="*/ 112571 h 121230"/>
                    <a:gd name="connsiteX21" fmla="*/ 142879 w 142879"/>
                    <a:gd name="connsiteY21" fmla="*/ 108242 h 121230"/>
                    <a:gd name="connsiteX22" fmla="*/ 129890 w 142879"/>
                    <a:gd name="connsiteY22" fmla="*/ 112571 h 121230"/>
                    <a:gd name="connsiteX23" fmla="*/ 112571 w 142879"/>
                    <a:gd name="connsiteY23" fmla="*/ 116901 h 121230"/>
                    <a:gd name="connsiteX24" fmla="*/ 90923 w 142879"/>
                    <a:gd name="connsiteY24" fmla="*/ 121231 h 121230"/>
                    <a:gd name="connsiteX25" fmla="*/ 77934 w 142879"/>
                    <a:gd name="connsiteY25" fmla="*/ 121231 h 121230"/>
                    <a:gd name="connsiteX26" fmla="*/ 64945 w 142879"/>
                    <a:gd name="connsiteY26" fmla="*/ 121231 h 121230"/>
                    <a:gd name="connsiteX27" fmla="*/ 51956 w 142879"/>
                    <a:gd name="connsiteY27" fmla="*/ 121231 h 121230"/>
                    <a:gd name="connsiteX28" fmla="*/ 38967 w 142879"/>
                    <a:gd name="connsiteY28" fmla="*/ 116901 h 121230"/>
                    <a:gd name="connsiteX29" fmla="*/ 25978 w 142879"/>
                    <a:gd name="connsiteY29" fmla="*/ 108242 h 121230"/>
                    <a:gd name="connsiteX30" fmla="*/ 12989 w 142879"/>
                    <a:gd name="connsiteY30" fmla="*/ 95253 h 121230"/>
                    <a:gd name="connsiteX31" fmla="*/ 4330 w 142879"/>
                    <a:gd name="connsiteY31" fmla="*/ 82264 h 121230"/>
                    <a:gd name="connsiteX32" fmla="*/ 0 w 142879"/>
                    <a:gd name="connsiteY32" fmla="*/ 69275 h 121230"/>
                    <a:gd name="connsiteX33" fmla="*/ 0 w 142879"/>
                    <a:gd name="connsiteY33" fmla="*/ 51956 h 121230"/>
                    <a:gd name="connsiteX34" fmla="*/ 4330 w 142879"/>
                    <a:gd name="connsiteY34" fmla="*/ 34637 h 121230"/>
                    <a:gd name="connsiteX35" fmla="*/ 8659 w 142879"/>
                    <a:gd name="connsiteY35" fmla="*/ 21648 h 121230"/>
                    <a:gd name="connsiteX36" fmla="*/ 12989 w 142879"/>
                    <a:gd name="connsiteY36" fmla="*/ 12989 h 121230"/>
                    <a:gd name="connsiteX37" fmla="*/ 17319 w 142879"/>
                    <a:gd name="connsiteY37" fmla="*/ 8659 h 121230"/>
                    <a:gd name="connsiteX38" fmla="*/ 21648 w 142879"/>
                    <a:gd name="connsiteY38" fmla="*/ 8659 h 121230"/>
                    <a:gd name="connsiteX39" fmla="*/ 47626 w 142879"/>
                    <a:gd name="connsiteY39" fmla="*/ 0 h 121230"/>
                    <a:gd name="connsiteX40" fmla="*/ 73604 w 142879"/>
                    <a:gd name="connsiteY40" fmla="*/ 8659 h 121230"/>
                    <a:gd name="connsiteX41" fmla="*/ 99582 w 142879"/>
                    <a:gd name="connsiteY41" fmla="*/ 34637 h 121230"/>
                    <a:gd name="connsiteX42" fmla="*/ 95253 w 142879"/>
                    <a:gd name="connsiteY42" fmla="*/ 43297 h 12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2879" h="121230">
                      <a:moveTo>
                        <a:pt x="95253" y="43297"/>
                      </a:moveTo>
                      <a:cubicBezTo>
                        <a:pt x="95253" y="43297"/>
                        <a:pt x="90923" y="38967"/>
                        <a:pt x="86593" y="34637"/>
                      </a:cubicBezTo>
                      <a:cubicBezTo>
                        <a:pt x="82264" y="30308"/>
                        <a:pt x="69275" y="21648"/>
                        <a:pt x="60615" y="12989"/>
                      </a:cubicBezTo>
                      <a:cubicBezTo>
                        <a:pt x="56286" y="8659"/>
                        <a:pt x="47626" y="8659"/>
                        <a:pt x="38967" y="8659"/>
                      </a:cubicBezTo>
                      <a:cubicBezTo>
                        <a:pt x="30308" y="8659"/>
                        <a:pt x="21648" y="12989"/>
                        <a:pt x="17319" y="17319"/>
                      </a:cubicBezTo>
                      <a:lnTo>
                        <a:pt x="12989" y="17319"/>
                      </a:lnTo>
                      <a:lnTo>
                        <a:pt x="12989" y="21648"/>
                      </a:lnTo>
                      <a:cubicBezTo>
                        <a:pt x="12989" y="21648"/>
                        <a:pt x="8659" y="25978"/>
                        <a:pt x="8659" y="25978"/>
                      </a:cubicBezTo>
                      <a:cubicBezTo>
                        <a:pt x="8659" y="30308"/>
                        <a:pt x="4330" y="34637"/>
                        <a:pt x="4330" y="38967"/>
                      </a:cubicBezTo>
                      <a:cubicBezTo>
                        <a:pt x="4330" y="43297"/>
                        <a:pt x="4330" y="47626"/>
                        <a:pt x="4330" y="51956"/>
                      </a:cubicBezTo>
                      <a:cubicBezTo>
                        <a:pt x="4330" y="56286"/>
                        <a:pt x="4330" y="60615"/>
                        <a:pt x="4330" y="64945"/>
                      </a:cubicBezTo>
                      <a:cubicBezTo>
                        <a:pt x="4330" y="69275"/>
                        <a:pt x="4330" y="73604"/>
                        <a:pt x="8659" y="77934"/>
                      </a:cubicBezTo>
                      <a:cubicBezTo>
                        <a:pt x="8659" y="82264"/>
                        <a:pt x="12989" y="86593"/>
                        <a:pt x="17319" y="90923"/>
                      </a:cubicBezTo>
                      <a:cubicBezTo>
                        <a:pt x="21648" y="95253"/>
                        <a:pt x="21648" y="95253"/>
                        <a:pt x="25978" y="99582"/>
                      </a:cubicBezTo>
                      <a:cubicBezTo>
                        <a:pt x="30308" y="103912"/>
                        <a:pt x="34637" y="103912"/>
                        <a:pt x="38967" y="108242"/>
                      </a:cubicBezTo>
                      <a:cubicBezTo>
                        <a:pt x="43297" y="108242"/>
                        <a:pt x="47626" y="112571"/>
                        <a:pt x="51956" y="112571"/>
                      </a:cubicBezTo>
                      <a:cubicBezTo>
                        <a:pt x="56286" y="112571"/>
                        <a:pt x="60615" y="112571"/>
                        <a:pt x="64945" y="116901"/>
                      </a:cubicBezTo>
                      <a:cubicBezTo>
                        <a:pt x="69275" y="116901"/>
                        <a:pt x="73604" y="116901"/>
                        <a:pt x="77934" y="116901"/>
                      </a:cubicBezTo>
                      <a:cubicBezTo>
                        <a:pt x="82264" y="116901"/>
                        <a:pt x="86593" y="116901"/>
                        <a:pt x="90923" y="116901"/>
                      </a:cubicBezTo>
                      <a:cubicBezTo>
                        <a:pt x="99582" y="116901"/>
                        <a:pt x="103912" y="116901"/>
                        <a:pt x="112571" y="116901"/>
                      </a:cubicBezTo>
                      <a:cubicBezTo>
                        <a:pt x="116901" y="116901"/>
                        <a:pt x="125560" y="112571"/>
                        <a:pt x="129890" y="112571"/>
                      </a:cubicBezTo>
                      <a:cubicBezTo>
                        <a:pt x="138549" y="112571"/>
                        <a:pt x="142879" y="108242"/>
                        <a:pt x="142879" y="108242"/>
                      </a:cubicBezTo>
                      <a:cubicBezTo>
                        <a:pt x="142879" y="108242"/>
                        <a:pt x="138549" y="108242"/>
                        <a:pt x="129890" y="112571"/>
                      </a:cubicBezTo>
                      <a:cubicBezTo>
                        <a:pt x="125560" y="112571"/>
                        <a:pt x="121231" y="116901"/>
                        <a:pt x="112571" y="116901"/>
                      </a:cubicBezTo>
                      <a:cubicBezTo>
                        <a:pt x="108242" y="116901"/>
                        <a:pt x="99582" y="121231"/>
                        <a:pt x="90923" y="121231"/>
                      </a:cubicBezTo>
                      <a:cubicBezTo>
                        <a:pt x="86593" y="121231"/>
                        <a:pt x="82264" y="121231"/>
                        <a:pt x="77934" y="121231"/>
                      </a:cubicBezTo>
                      <a:cubicBezTo>
                        <a:pt x="73604" y="121231"/>
                        <a:pt x="69275" y="121231"/>
                        <a:pt x="64945" y="121231"/>
                      </a:cubicBezTo>
                      <a:cubicBezTo>
                        <a:pt x="60615" y="121231"/>
                        <a:pt x="56286" y="121231"/>
                        <a:pt x="51956" y="121231"/>
                      </a:cubicBezTo>
                      <a:cubicBezTo>
                        <a:pt x="47626" y="121231"/>
                        <a:pt x="43297" y="116901"/>
                        <a:pt x="38967" y="116901"/>
                      </a:cubicBezTo>
                      <a:cubicBezTo>
                        <a:pt x="34637" y="112571"/>
                        <a:pt x="30308" y="112571"/>
                        <a:pt x="25978" y="108242"/>
                      </a:cubicBezTo>
                      <a:cubicBezTo>
                        <a:pt x="21648" y="103912"/>
                        <a:pt x="17319" y="99582"/>
                        <a:pt x="12989" y="95253"/>
                      </a:cubicBezTo>
                      <a:cubicBezTo>
                        <a:pt x="8659" y="90923"/>
                        <a:pt x="8659" y="86593"/>
                        <a:pt x="4330" y="82264"/>
                      </a:cubicBezTo>
                      <a:cubicBezTo>
                        <a:pt x="0" y="77934"/>
                        <a:pt x="0" y="73604"/>
                        <a:pt x="0" y="69275"/>
                      </a:cubicBezTo>
                      <a:cubicBezTo>
                        <a:pt x="0" y="64945"/>
                        <a:pt x="0" y="60615"/>
                        <a:pt x="0" y="51956"/>
                      </a:cubicBezTo>
                      <a:cubicBezTo>
                        <a:pt x="0" y="47626"/>
                        <a:pt x="0" y="43297"/>
                        <a:pt x="4330" y="34637"/>
                      </a:cubicBezTo>
                      <a:cubicBezTo>
                        <a:pt x="4330" y="30308"/>
                        <a:pt x="8659" y="25978"/>
                        <a:pt x="8659" y="21648"/>
                      </a:cubicBezTo>
                      <a:cubicBezTo>
                        <a:pt x="8659" y="17319"/>
                        <a:pt x="12989" y="17319"/>
                        <a:pt x="12989" y="12989"/>
                      </a:cubicBezTo>
                      <a:lnTo>
                        <a:pt x="17319" y="8659"/>
                      </a:lnTo>
                      <a:lnTo>
                        <a:pt x="21648" y="8659"/>
                      </a:lnTo>
                      <a:cubicBezTo>
                        <a:pt x="30308" y="4330"/>
                        <a:pt x="38967" y="0"/>
                        <a:pt x="47626" y="0"/>
                      </a:cubicBezTo>
                      <a:cubicBezTo>
                        <a:pt x="56286" y="0"/>
                        <a:pt x="64945" y="4330"/>
                        <a:pt x="73604" y="8659"/>
                      </a:cubicBezTo>
                      <a:cubicBezTo>
                        <a:pt x="86593" y="17319"/>
                        <a:pt x="95253" y="25978"/>
                        <a:pt x="99582" y="34637"/>
                      </a:cubicBezTo>
                      <a:cubicBezTo>
                        <a:pt x="90923" y="38967"/>
                        <a:pt x="95253" y="43297"/>
                        <a:pt x="95253" y="43297"/>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9" name="Freeform: Shape 188">
                  <a:extLst>
                    <a:ext uri="{FF2B5EF4-FFF2-40B4-BE49-F238E27FC236}">
                      <a16:creationId xmlns:a16="http://schemas.microsoft.com/office/drawing/2014/main" id="{C371444F-856B-4163-BE13-02CBC4CEBCCF}"/>
                    </a:ext>
                  </a:extLst>
                </p:cNvPr>
                <p:cNvSpPr/>
                <p:nvPr/>
              </p:nvSpPr>
              <p:spPr>
                <a:xfrm>
                  <a:off x="16719493" y="1591573"/>
                  <a:ext cx="8659" cy="32231"/>
                </a:xfrm>
                <a:custGeom>
                  <a:avLst/>
                  <a:gdLst>
                    <a:gd name="connsiteX0" fmla="*/ 0 w 8659"/>
                    <a:gd name="connsiteY0" fmla="*/ 0 h 32231"/>
                    <a:gd name="connsiteX1" fmla="*/ 4330 w 8659"/>
                    <a:gd name="connsiteY1" fmla="*/ 4330 h 32231"/>
                    <a:gd name="connsiteX2" fmla="*/ 8659 w 8659"/>
                    <a:gd name="connsiteY2" fmla="*/ 17319 h 32231"/>
                    <a:gd name="connsiteX3" fmla="*/ 8659 w 8659"/>
                    <a:gd name="connsiteY3" fmla="*/ 25978 h 32231"/>
                    <a:gd name="connsiteX4" fmla="*/ 4330 w 8659"/>
                    <a:gd name="connsiteY4" fmla="*/ 30308 h 32231"/>
                    <a:gd name="connsiteX5" fmla="*/ 0 w 8659"/>
                    <a:gd name="connsiteY5" fmla="*/ 30308 h 32231"/>
                    <a:gd name="connsiteX6" fmla="*/ 0 w 8659"/>
                    <a:gd name="connsiteY6" fmla="*/ 30308 h 32231"/>
                    <a:gd name="connsiteX7" fmla="*/ 0 w 8659"/>
                    <a:gd name="connsiteY7" fmla="*/ 25978 h 32231"/>
                    <a:gd name="connsiteX8" fmla="*/ 0 w 8659"/>
                    <a:gd name="connsiteY8" fmla="*/ 21648 h 32231"/>
                    <a:gd name="connsiteX9" fmla="*/ 0 w 8659"/>
                    <a:gd name="connsiteY9" fmla="*/ 17319 h 32231"/>
                    <a:gd name="connsiteX10" fmla="*/ 0 w 8659"/>
                    <a:gd name="connsiteY10" fmla="*/ 8659 h 32231"/>
                    <a:gd name="connsiteX11" fmla="*/ 0 w 8659"/>
                    <a:gd name="connsiteY11" fmla="*/ 0 h 32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59" h="32231">
                      <a:moveTo>
                        <a:pt x="0" y="0"/>
                      </a:moveTo>
                      <a:cubicBezTo>
                        <a:pt x="0" y="0"/>
                        <a:pt x="4330" y="0"/>
                        <a:pt x="4330" y="4330"/>
                      </a:cubicBezTo>
                      <a:cubicBezTo>
                        <a:pt x="8659" y="8659"/>
                        <a:pt x="8659" y="12989"/>
                        <a:pt x="8659" y="17319"/>
                      </a:cubicBezTo>
                      <a:cubicBezTo>
                        <a:pt x="8659" y="21648"/>
                        <a:pt x="8659" y="21648"/>
                        <a:pt x="8659" y="25978"/>
                      </a:cubicBezTo>
                      <a:cubicBezTo>
                        <a:pt x="8659" y="30308"/>
                        <a:pt x="4330" y="30308"/>
                        <a:pt x="4330" y="30308"/>
                      </a:cubicBezTo>
                      <a:cubicBezTo>
                        <a:pt x="0" y="34637"/>
                        <a:pt x="0" y="30308"/>
                        <a:pt x="0" y="30308"/>
                      </a:cubicBezTo>
                      <a:cubicBezTo>
                        <a:pt x="0" y="30308"/>
                        <a:pt x="0" y="30308"/>
                        <a:pt x="0" y="30308"/>
                      </a:cubicBezTo>
                      <a:cubicBezTo>
                        <a:pt x="0" y="30308"/>
                        <a:pt x="0" y="25978"/>
                        <a:pt x="0" y="25978"/>
                      </a:cubicBezTo>
                      <a:cubicBezTo>
                        <a:pt x="0" y="25978"/>
                        <a:pt x="0" y="21648"/>
                        <a:pt x="0" y="21648"/>
                      </a:cubicBezTo>
                      <a:cubicBezTo>
                        <a:pt x="0" y="21648"/>
                        <a:pt x="0" y="17319"/>
                        <a:pt x="0" y="17319"/>
                      </a:cubicBezTo>
                      <a:cubicBezTo>
                        <a:pt x="0" y="12989"/>
                        <a:pt x="0" y="8659"/>
                        <a:pt x="0" y="8659"/>
                      </a:cubicBezTo>
                      <a:cubicBezTo>
                        <a:pt x="0" y="4330"/>
                        <a:pt x="0" y="0"/>
                        <a:pt x="0" y="0"/>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0" name="Freeform: Shape 189">
                <a:extLst>
                  <a:ext uri="{FF2B5EF4-FFF2-40B4-BE49-F238E27FC236}">
                    <a16:creationId xmlns:a16="http://schemas.microsoft.com/office/drawing/2014/main" id="{CB582337-575D-4477-96EE-1D3A87B6B400}"/>
                  </a:ext>
                </a:extLst>
              </p:cNvPr>
              <p:cNvSpPr/>
              <p:nvPr/>
            </p:nvSpPr>
            <p:spPr>
              <a:xfrm>
                <a:off x="16354460" y="1212010"/>
                <a:ext cx="212077" cy="105884"/>
              </a:xfrm>
              <a:custGeom>
                <a:avLst/>
                <a:gdLst>
                  <a:gd name="connsiteX0" fmla="*/ 48967 w 212077"/>
                  <a:gd name="connsiteY0" fmla="*/ 20201 h 105884"/>
                  <a:gd name="connsiteX1" fmla="*/ 1341 w 212077"/>
                  <a:gd name="connsiteY1" fmla="*/ 85146 h 105884"/>
                  <a:gd name="connsiteX2" fmla="*/ 66286 w 212077"/>
                  <a:gd name="connsiteY2" fmla="*/ 67827 h 105884"/>
                  <a:gd name="connsiteX3" fmla="*/ 191846 w 212077"/>
                  <a:gd name="connsiteY3" fmla="*/ 98135 h 105884"/>
                  <a:gd name="connsiteX4" fmla="*/ 139890 w 212077"/>
                  <a:gd name="connsiteY4" fmla="*/ 11541 h 105884"/>
                  <a:gd name="connsiteX5" fmla="*/ 48967 w 212077"/>
                  <a:gd name="connsiteY5" fmla="*/ 20201 h 10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077" h="105884">
                    <a:moveTo>
                      <a:pt x="48967" y="20201"/>
                    </a:moveTo>
                    <a:cubicBezTo>
                      <a:pt x="48967" y="20201"/>
                      <a:pt x="14330" y="50508"/>
                      <a:pt x="1341" y="85146"/>
                    </a:cubicBezTo>
                    <a:cubicBezTo>
                      <a:pt x="-7319" y="124113"/>
                      <a:pt x="27319" y="85146"/>
                      <a:pt x="66286" y="67827"/>
                    </a:cubicBezTo>
                    <a:cubicBezTo>
                      <a:pt x="109582" y="50508"/>
                      <a:pt x="148550" y="63497"/>
                      <a:pt x="191846" y="98135"/>
                    </a:cubicBezTo>
                    <a:cubicBezTo>
                      <a:pt x="235143" y="132772"/>
                      <a:pt x="204835" y="41849"/>
                      <a:pt x="139890" y="11541"/>
                    </a:cubicBezTo>
                    <a:cubicBezTo>
                      <a:pt x="79275" y="-18767"/>
                      <a:pt x="48967" y="20201"/>
                      <a:pt x="48967" y="20201"/>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Shape 190">
                <a:extLst>
                  <a:ext uri="{FF2B5EF4-FFF2-40B4-BE49-F238E27FC236}">
                    <a16:creationId xmlns:a16="http://schemas.microsoft.com/office/drawing/2014/main" id="{ACECF058-D8C9-4334-987E-2830DE0A60D8}"/>
                  </a:ext>
                </a:extLst>
              </p:cNvPr>
              <p:cNvSpPr/>
              <p:nvPr/>
            </p:nvSpPr>
            <p:spPr>
              <a:xfrm>
                <a:off x="16359958" y="1227183"/>
                <a:ext cx="160369" cy="66257"/>
              </a:xfrm>
              <a:custGeom>
                <a:avLst/>
                <a:gdLst>
                  <a:gd name="connsiteX0" fmla="*/ 13161 w 160369"/>
                  <a:gd name="connsiteY0" fmla="*/ 39665 h 66257"/>
                  <a:gd name="connsiteX1" fmla="*/ 172 w 160369"/>
                  <a:gd name="connsiteY1" fmla="*/ 65643 h 66257"/>
                  <a:gd name="connsiteX2" fmla="*/ 160370 w 160369"/>
                  <a:gd name="connsiteY2" fmla="*/ 35335 h 66257"/>
                  <a:gd name="connsiteX3" fmla="*/ 13161 w 160369"/>
                  <a:gd name="connsiteY3" fmla="*/ 39665 h 66257"/>
                </a:gdLst>
                <a:ahLst/>
                <a:cxnLst>
                  <a:cxn ang="0">
                    <a:pos x="connsiteX0" y="connsiteY0"/>
                  </a:cxn>
                  <a:cxn ang="0">
                    <a:pos x="connsiteX1" y="connsiteY1"/>
                  </a:cxn>
                  <a:cxn ang="0">
                    <a:pos x="connsiteX2" y="connsiteY2"/>
                  </a:cxn>
                  <a:cxn ang="0">
                    <a:pos x="connsiteX3" y="connsiteY3"/>
                  </a:cxn>
                </a:cxnLst>
                <a:rect l="l" t="t" r="r" b="b"/>
                <a:pathLst>
                  <a:path w="160369" h="66257">
                    <a:moveTo>
                      <a:pt x="13161" y="39665"/>
                    </a:moveTo>
                    <a:cubicBezTo>
                      <a:pt x="13161" y="39665"/>
                      <a:pt x="4502" y="56984"/>
                      <a:pt x="172" y="65643"/>
                    </a:cubicBezTo>
                    <a:cubicBezTo>
                      <a:pt x="-4157" y="74302"/>
                      <a:pt x="73777" y="-12291"/>
                      <a:pt x="160370" y="35335"/>
                    </a:cubicBezTo>
                    <a:cubicBezTo>
                      <a:pt x="134392" y="-3632"/>
                      <a:pt x="60788" y="-20950"/>
                      <a:pt x="13161" y="39665"/>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92" name="Graphic 12">
                <a:extLst>
                  <a:ext uri="{FF2B5EF4-FFF2-40B4-BE49-F238E27FC236}">
                    <a16:creationId xmlns:a16="http://schemas.microsoft.com/office/drawing/2014/main" id="{40922A7F-7F4D-457C-96ED-EF023CE89BB9}"/>
                  </a:ext>
                </a:extLst>
              </p:cNvPr>
              <p:cNvGrpSpPr/>
              <p:nvPr/>
            </p:nvGrpSpPr>
            <p:grpSpPr>
              <a:xfrm>
                <a:off x="16355801" y="1188792"/>
                <a:ext cx="190505" cy="108363"/>
                <a:chOff x="16355801" y="1188792"/>
                <a:chExt cx="190505" cy="108363"/>
              </a:xfrm>
            </p:grpSpPr>
            <p:sp>
              <p:nvSpPr>
                <p:cNvPr id="193" name="Freeform: Shape 192">
                  <a:extLst>
                    <a:ext uri="{FF2B5EF4-FFF2-40B4-BE49-F238E27FC236}">
                      <a16:creationId xmlns:a16="http://schemas.microsoft.com/office/drawing/2014/main" id="{17F9E33A-107C-43C7-9121-16E869926FEE}"/>
                    </a:ext>
                  </a:extLst>
                </p:cNvPr>
                <p:cNvSpPr/>
                <p:nvPr/>
              </p:nvSpPr>
              <p:spPr>
                <a:xfrm>
                  <a:off x="16364941" y="1188792"/>
                  <a:ext cx="177034" cy="100179"/>
                </a:xfrm>
                <a:custGeom>
                  <a:avLst/>
                  <a:gdLst>
                    <a:gd name="connsiteX0" fmla="*/ 3848 w 177034"/>
                    <a:gd name="connsiteY0" fmla="*/ 99704 h 100179"/>
                    <a:gd name="connsiteX1" fmla="*/ 86112 w 177034"/>
                    <a:gd name="connsiteY1" fmla="*/ 52078 h 100179"/>
                    <a:gd name="connsiteX2" fmla="*/ 177035 w 177034"/>
                    <a:gd name="connsiteY2" fmla="*/ 99704 h 100179"/>
                    <a:gd name="connsiteX3" fmla="*/ 90442 w 177034"/>
                    <a:gd name="connsiteY3" fmla="*/ 122 h 100179"/>
                    <a:gd name="connsiteX4" fmla="*/ 3848 w 177034"/>
                    <a:gd name="connsiteY4" fmla="*/ 99704 h 100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034" h="100179">
                      <a:moveTo>
                        <a:pt x="3848" y="99704"/>
                      </a:moveTo>
                      <a:cubicBezTo>
                        <a:pt x="3848" y="99704"/>
                        <a:pt x="29826" y="56408"/>
                        <a:pt x="86112" y="52078"/>
                      </a:cubicBezTo>
                      <a:cubicBezTo>
                        <a:pt x="142398" y="47748"/>
                        <a:pt x="177035" y="99704"/>
                        <a:pt x="177035" y="99704"/>
                      </a:cubicBezTo>
                      <a:cubicBezTo>
                        <a:pt x="177035" y="99704"/>
                        <a:pt x="155387" y="122"/>
                        <a:pt x="90442" y="122"/>
                      </a:cubicBezTo>
                      <a:cubicBezTo>
                        <a:pt x="29826" y="-4208"/>
                        <a:pt x="-13471" y="108364"/>
                        <a:pt x="3848" y="99704"/>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Shape 193">
                  <a:extLst>
                    <a:ext uri="{FF2B5EF4-FFF2-40B4-BE49-F238E27FC236}">
                      <a16:creationId xmlns:a16="http://schemas.microsoft.com/office/drawing/2014/main" id="{9F9A81A3-8B15-47F3-AD34-250D128F606E}"/>
                    </a:ext>
                  </a:extLst>
                </p:cNvPr>
                <p:cNvSpPr/>
                <p:nvPr/>
              </p:nvSpPr>
              <p:spPr>
                <a:xfrm>
                  <a:off x="16355801" y="1188914"/>
                  <a:ext cx="190505" cy="108241"/>
                </a:xfrm>
                <a:custGeom>
                  <a:avLst/>
                  <a:gdLst>
                    <a:gd name="connsiteX0" fmla="*/ 12989 w 190505"/>
                    <a:gd name="connsiteY0" fmla="*/ 99582 h 108241"/>
                    <a:gd name="connsiteX1" fmla="*/ 30308 w 190505"/>
                    <a:gd name="connsiteY1" fmla="*/ 77934 h 108241"/>
                    <a:gd name="connsiteX2" fmla="*/ 38967 w 190505"/>
                    <a:gd name="connsiteY2" fmla="*/ 69275 h 108241"/>
                    <a:gd name="connsiteX3" fmla="*/ 43297 w 190505"/>
                    <a:gd name="connsiteY3" fmla="*/ 64945 h 108241"/>
                    <a:gd name="connsiteX4" fmla="*/ 47626 w 190505"/>
                    <a:gd name="connsiteY4" fmla="*/ 60615 h 108241"/>
                    <a:gd name="connsiteX5" fmla="*/ 60615 w 190505"/>
                    <a:gd name="connsiteY5" fmla="*/ 56286 h 108241"/>
                    <a:gd name="connsiteX6" fmla="*/ 73604 w 190505"/>
                    <a:gd name="connsiteY6" fmla="*/ 51956 h 108241"/>
                    <a:gd name="connsiteX7" fmla="*/ 86593 w 190505"/>
                    <a:gd name="connsiteY7" fmla="*/ 47626 h 108241"/>
                    <a:gd name="connsiteX8" fmla="*/ 99582 w 190505"/>
                    <a:gd name="connsiteY8" fmla="*/ 47626 h 108241"/>
                    <a:gd name="connsiteX9" fmla="*/ 112571 w 190505"/>
                    <a:gd name="connsiteY9" fmla="*/ 47626 h 108241"/>
                    <a:gd name="connsiteX10" fmla="*/ 125560 w 190505"/>
                    <a:gd name="connsiteY10" fmla="*/ 51956 h 108241"/>
                    <a:gd name="connsiteX11" fmla="*/ 151538 w 190505"/>
                    <a:gd name="connsiteY11" fmla="*/ 60615 h 108241"/>
                    <a:gd name="connsiteX12" fmla="*/ 173187 w 190505"/>
                    <a:gd name="connsiteY12" fmla="*/ 73604 h 108241"/>
                    <a:gd name="connsiteX13" fmla="*/ 190505 w 190505"/>
                    <a:gd name="connsiteY13" fmla="*/ 90923 h 108241"/>
                    <a:gd name="connsiteX14" fmla="*/ 181846 w 190505"/>
                    <a:gd name="connsiteY14" fmla="*/ 95253 h 108241"/>
                    <a:gd name="connsiteX15" fmla="*/ 168857 w 190505"/>
                    <a:gd name="connsiteY15" fmla="*/ 60615 h 108241"/>
                    <a:gd name="connsiteX16" fmla="*/ 160198 w 190505"/>
                    <a:gd name="connsiteY16" fmla="*/ 43297 h 108241"/>
                    <a:gd name="connsiteX17" fmla="*/ 151538 w 190505"/>
                    <a:gd name="connsiteY17" fmla="*/ 30308 h 108241"/>
                    <a:gd name="connsiteX18" fmla="*/ 138549 w 190505"/>
                    <a:gd name="connsiteY18" fmla="*/ 17319 h 108241"/>
                    <a:gd name="connsiteX19" fmla="*/ 125560 w 190505"/>
                    <a:gd name="connsiteY19" fmla="*/ 8659 h 108241"/>
                    <a:gd name="connsiteX20" fmla="*/ 116901 w 190505"/>
                    <a:gd name="connsiteY20" fmla="*/ 4330 h 108241"/>
                    <a:gd name="connsiteX21" fmla="*/ 108242 w 190505"/>
                    <a:gd name="connsiteY21" fmla="*/ 0 h 108241"/>
                    <a:gd name="connsiteX22" fmla="*/ 99582 w 190505"/>
                    <a:gd name="connsiteY22" fmla="*/ 0 h 108241"/>
                    <a:gd name="connsiteX23" fmla="*/ 95253 w 190505"/>
                    <a:gd name="connsiteY23" fmla="*/ 0 h 108241"/>
                    <a:gd name="connsiteX24" fmla="*/ 90923 w 190505"/>
                    <a:gd name="connsiteY24" fmla="*/ 0 h 108241"/>
                    <a:gd name="connsiteX25" fmla="*/ 73604 w 190505"/>
                    <a:gd name="connsiteY25" fmla="*/ 4330 h 108241"/>
                    <a:gd name="connsiteX26" fmla="*/ 60615 w 190505"/>
                    <a:gd name="connsiteY26" fmla="*/ 12989 h 108241"/>
                    <a:gd name="connsiteX27" fmla="*/ 34637 w 190505"/>
                    <a:gd name="connsiteY27" fmla="*/ 38967 h 108241"/>
                    <a:gd name="connsiteX28" fmla="*/ 12989 w 190505"/>
                    <a:gd name="connsiteY28" fmla="*/ 69275 h 108241"/>
                    <a:gd name="connsiteX29" fmla="*/ 4330 w 190505"/>
                    <a:gd name="connsiteY29" fmla="*/ 86593 h 108241"/>
                    <a:gd name="connsiteX30" fmla="*/ 0 w 190505"/>
                    <a:gd name="connsiteY30" fmla="*/ 95253 h 108241"/>
                    <a:gd name="connsiteX31" fmla="*/ 12989 w 190505"/>
                    <a:gd name="connsiteY31" fmla="*/ 99582 h 108241"/>
                    <a:gd name="connsiteX32" fmla="*/ 12989 w 190505"/>
                    <a:gd name="connsiteY32" fmla="*/ 99582 h 108241"/>
                    <a:gd name="connsiteX33" fmla="*/ 12989 w 190505"/>
                    <a:gd name="connsiteY33" fmla="*/ 99582 h 108241"/>
                    <a:gd name="connsiteX34" fmla="*/ 12989 w 190505"/>
                    <a:gd name="connsiteY34" fmla="*/ 99582 h 108241"/>
                    <a:gd name="connsiteX35" fmla="*/ 12989 w 190505"/>
                    <a:gd name="connsiteY35" fmla="*/ 99582 h 108241"/>
                    <a:gd name="connsiteX36" fmla="*/ 12989 w 190505"/>
                    <a:gd name="connsiteY36" fmla="*/ 99582 h 108241"/>
                    <a:gd name="connsiteX37" fmla="*/ 8659 w 190505"/>
                    <a:gd name="connsiteY37" fmla="*/ 95253 h 108241"/>
                    <a:gd name="connsiteX38" fmla="*/ 12989 w 190505"/>
                    <a:gd name="connsiteY38" fmla="*/ 86593 h 108241"/>
                    <a:gd name="connsiteX39" fmla="*/ 21648 w 190505"/>
                    <a:gd name="connsiteY39" fmla="*/ 69275 h 108241"/>
                    <a:gd name="connsiteX40" fmla="*/ 38967 w 190505"/>
                    <a:gd name="connsiteY40" fmla="*/ 38967 h 108241"/>
                    <a:gd name="connsiteX41" fmla="*/ 64945 w 190505"/>
                    <a:gd name="connsiteY41" fmla="*/ 12989 h 108241"/>
                    <a:gd name="connsiteX42" fmla="*/ 99582 w 190505"/>
                    <a:gd name="connsiteY42" fmla="*/ 0 h 108241"/>
                    <a:gd name="connsiteX43" fmla="*/ 103912 w 190505"/>
                    <a:gd name="connsiteY43" fmla="*/ 0 h 108241"/>
                    <a:gd name="connsiteX44" fmla="*/ 108242 w 190505"/>
                    <a:gd name="connsiteY44" fmla="*/ 0 h 108241"/>
                    <a:gd name="connsiteX45" fmla="*/ 116901 w 190505"/>
                    <a:gd name="connsiteY45" fmla="*/ 0 h 108241"/>
                    <a:gd name="connsiteX46" fmla="*/ 125560 w 190505"/>
                    <a:gd name="connsiteY46" fmla="*/ 4330 h 108241"/>
                    <a:gd name="connsiteX47" fmla="*/ 134220 w 190505"/>
                    <a:gd name="connsiteY47" fmla="*/ 8659 h 108241"/>
                    <a:gd name="connsiteX48" fmla="*/ 147209 w 190505"/>
                    <a:gd name="connsiteY48" fmla="*/ 21648 h 108241"/>
                    <a:gd name="connsiteX49" fmla="*/ 160198 w 190505"/>
                    <a:gd name="connsiteY49" fmla="*/ 34637 h 108241"/>
                    <a:gd name="connsiteX50" fmla="*/ 168857 w 190505"/>
                    <a:gd name="connsiteY50" fmla="*/ 51956 h 108241"/>
                    <a:gd name="connsiteX51" fmla="*/ 177516 w 190505"/>
                    <a:gd name="connsiteY51" fmla="*/ 69275 h 108241"/>
                    <a:gd name="connsiteX52" fmla="*/ 190505 w 190505"/>
                    <a:gd name="connsiteY52" fmla="*/ 103912 h 108241"/>
                    <a:gd name="connsiteX53" fmla="*/ 186176 w 190505"/>
                    <a:gd name="connsiteY53" fmla="*/ 108242 h 108241"/>
                    <a:gd name="connsiteX54" fmla="*/ 181846 w 190505"/>
                    <a:gd name="connsiteY54" fmla="*/ 108242 h 108241"/>
                    <a:gd name="connsiteX55" fmla="*/ 181846 w 190505"/>
                    <a:gd name="connsiteY55" fmla="*/ 108242 h 108241"/>
                    <a:gd name="connsiteX56" fmla="*/ 164527 w 190505"/>
                    <a:gd name="connsiteY56" fmla="*/ 90923 h 108241"/>
                    <a:gd name="connsiteX57" fmla="*/ 142879 w 190505"/>
                    <a:gd name="connsiteY57" fmla="*/ 77934 h 108241"/>
                    <a:gd name="connsiteX58" fmla="*/ 121231 w 190505"/>
                    <a:gd name="connsiteY58" fmla="*/ 69275 h 108241"/>
                    <a:gd name="connsiteX59" fmla="*/ 108242 w 190505"/>
                    <a:gd name="connsiteY59" fmla="*/ 64945 h 108241"/>
                    <a:gd name="connsiteX60" fmla="*/ 95253 w 190505"/>
                    <a:gd name="connsiteY60" fmla="*/ 64945 h 108241"/>
                    <a:gd name="connsiteX61" fmla="*/ 82264 w 190505"/>
                    <a:gd name="connsiteY61" fmla="*/ 64945 h 108241"/>
                    <a:gd name="connsiteX62" fmla="*/ 69275 w 190505"/>
                    <a:gd name="connsiteY62" fmla="*/ 64945 h 108241"/>
                    <a:gd name="connsiteX63" fmla="*/ 56286 w 190505"/>
                    <a:gd name="connsiteY63" fmla="*/ 69275 h 108241"/>
                    <a:gd name="connsiteX64" fmla="*/ 43297 w 190505"/>
                    <a:gd name="connsiteY64" fmla="*/ 73604 h 108241"/>
                    <a:gd name="connsiteX65" fmla="*/ 43297 w 190505"/>
                    <a:gd name="connsiteY65" fmla="*/ 69275 h 108241"/>
                    <a:gd name="connsiteX66" fmla="*/ 38967 w 190505"/>
                    <a:gd name="connsiteY66" fmla="*/ 73604 h 108241"/>
                    <a:gd name="connsiteX67" fmla="*/ 30308 w 190505"/>
                    <a:gd name="connsiteY67" fmla="*/ 82264 h 108241"/>
                    <a:gd name="connsiteX68" fmla="*/ 12989 w 190505"/>
                    <a:gd name="connsiteY68" fmla="*/ 99582 h 1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90505" h="108241">
                      <a:moveTo>
                        <a:pt x="12989" y="99582"/>
                      </a:moveTo>
                      <a:cubicBezTo>
                        <a:pt x="17319" y="90923"/>
                        <a:pt x="21648" y="86593"/>
                        <a:pt x="30308" y="77934"/>
                      </a:cubicBezTo>
                      <a:cubicBezTo>
                        <a:pt x="34637" y="73604"/>
                        <a:pt x="34637" y="73604"/>
                        <a:pt x="38967" y="69275"/>
                      </a:cubicBezTo>
                      <a:lnTo>
                        <a:pt x="43297" y="64945"/>
                      </a:lnTo>
                      <a:lnTo>
                        <a:pt x="47626" y="60615"/>
                      </a:lnTo>
                      <a:cubicBezTo>
                        <a:pt x="51956" y="60615"/>
                        <a:pt x="56286" y="56286"/>
                        <a:pt x="60615" y="56286"/>
                      </a:cubicBezTo>
                      <a:lnTo>
                        <a:pt x="73604" y="51956"/>
                      </a:lnTo>
                      <a:cubicBezTo>
                        <a:pt x="77934" y="51956"/>
                        <a:pt x="82264" y="51956"/>
                        <a:pt x="86593" y="47626"/>
                      </a:cubicBezTo>
                      <a:cubicBezTo>
                        <a:pt x="90923" y="47626"/>
                        <a:pt x="95253" y="47626"/>
                        <a:pt x="99582" y="47626"/>
                      </a:cubicBezTo>
                      <a:cubicBezTo>
                        <a:pt x="103912" y="47626"/>
                        <a:pt x="108242" y="47626"/>
                        <a:pt x="112571" y="47626"/>
                      </a:cubicBezTo>
                      <a:cubicBezTo>
                        <a:pt x="116901" y="47626"/>
                        <a:pt x="121231" y="47626"/>
                        <a:pt x="125560" y="51956"/>
                      </a:cubicBezTo>
                      <a:cubicBezTo>
                        <a:pt x="134220" y="51956"/>
                        <a:pt x="142879" y="56286"/>
                        <a:pt x="151538" y="60615"/>
                      </a:cubicBezTo>
                      <a:cubicBezTo>
                        <a:pt x="160198" y="64945"/>
                        <a:pt x="164527" y="69275"/>
                        <a:pt x="173187" y="73604"/>
                      </a:cubicBezTo>
                      <a:cubicBezTo>
                        <a:pt x="181846" y="77934"/>
                        <a:pt x="186176" y="86593"/>
                        <a:pt x="190505" y="90923"/>
                      </a:cubicBezTo>
                      <a:lnTo>
                        <a:pt x="181846" y="95253"/>
                      </a:lnTo>
                      <a:cubicBezTo>
                        <a:pt x="177516" y="82264"/>
                        <a:pt x="173187" y="73604"/>
                        <a:pt x="168857" y="60615"/>
                      </a:cubicBezTo>
                      <a:cubicBezTo>
                        <a:pt x="164527" y="56286"/>
                        <a:pt x="164527" y="51956"/>
                        <a:pt x="160198" y="43297"/>
                      </a:cubicBezTo>
                      <a:cubicBezTo>
                        <a:pt x="155868" y="38967"/>
                        <a:pt x="155868" y="34637"/>
                        <a:pt x="151538" y="30308"/>
                      </a:cubicBezTo>
                      <a:cubicBezTo>
                        <a:pt x="147209" y="25978"/>
                        <a:pt x="142879" y="21648"/>
                        <a:pt x="138549" y="17319"/>
                      </a:cubicBezTo>
                      <a:cubicBezTo>
                        <a:pt x="134220" y="12989"/>
                        <a:pt x="129890" y="8659"/>
                        <a:pt x="125560" y="8659"/>
                      </a:cubicBezTo>
                      <a:lnTo>
                        <a:pt x="116901" y="4330"/>
                      </a:lnTo>
                      <a:lnTo>
                        <a:pt x="108242" y="0"/>
                      </a:lnTo>
                      <a:cubicBezTo>
                        <a:pt x="103912" y="0"/>
                        <a:pt x="103912" y="0"/>
                        <a:pt x="99582" y="0"/>
                      </a:cubicBezTo>
                      <a:lnTo>
                        <a:pt x="95253" y="0"/>
                      </a:lnTo>
                      <a:lnTo>
                        <a:pt x="90923" y="0"/>
                      </a:lnTo>
                      <a:cubicBezTo>
                        <a:pt x="86593" y="0"/>
                        <a:pt x="82264" y="0"/>
                        <a:pt x="73604" y="4330"/>
                      </a:cubicBezTo>
                      <a:cubicBezTo>
                        <a:pt x="69275" y="8659"/>
                        <a:pt x="64945" y="8659"/>
                        <a:pt x="60615" y="12989"/>
                      </a:cubicBezTo>
                      <a:cubicBezTo>
                        <a:pt x="51956" y="21648"/>
                        <a:pt x="43297" y="30308"/>
                        <a:pt x="34637" y="38967"/>
                      </a:cubicBezTo>
                      <a:cubicBezTo>
                        <a:pt x="25978" y="47626"/>
                        <a:pt x="21648" y="56286"/>
                        <a:pt x="12989" y="69275"/>
                      </a:cubicBezTo>
                      <a:cubicBezTo>
                        <a:pt x="8659" y="73604"/>
                        <a:pt x="8659" y="77934"/>
                        <a:pt x="4330" y="86593"/>
                      </a:cubicBezTo>
                      <a:cubicBezTo>
                        <a:pt x="4330" y="90923"/>
                        <a:pt x="0" y="90923"/>
                        <a:pt x="0" y="95253"/>
                      </a:cubicBezTo>
                      <a:cubicBezTo>
                        <a:pt x="8659" y="95253"/>
                        <a:pt x="8659" y="95253"/>
                        <a:pt x="12989" y="99582"/>
                      </a:cubicBezTo>
                      <a:cubicBezTo>
                        <a:pt x="8659" y="95253"/>
                        <a:pt x="8659" y="99582"/>
                        <a:pt x="12989" y="99582"/>
                      </a:cubicBezTo>
                      <a:cubicBezTo>
                        <a:pt x="8659" y="99582"/>
                        <a:pt x="8659" y="99582"/>
                        <a:pt x="12989" y="99582"/>
                      </a:cubicBezTo>
                      <a:close/>
                      <a:moveTo>
                        <a:pt x="12989" y="99582"/>
                      </a:moveTo>
                      <a:cubicBezTo>
                        <a:pt x="8659" y="99582"/>
                        <a:pt x="8659" y="99582"/>
                        <a:pt x="12989" y="99582"/>
                      </a:cubicBezTo>
                      <a:cubicBezTo>
                        <a:pt x="8659" y="99582"/>
                        <a:pt x="8659" y="95253"/>
                        <a:pt x="12989" y="99582"/>
                      </a:cubicBezTo>
                      <a:cubicBezTo>
                        <a:pt x="8659" y="95253"/>
                        <a:pt x="8659" y="95253"/>
                        <a:pt x="8659" y="95253"/>
                      </a:cubicBezTo>
                      <a:cubicBezTo>
                        <a:pt x="8659" y="90923"/>
                        <a:pt x="8659" y="90923"/>
                        <a:pt x="12989" y="86593"/>
                      </a:cubicBezTo>
                      <a:cubicBezTo>
                        <a:pt x="12989" y="82264"/>
                        <a:pt x="17319" y="73604"/>
                        <a:pt x="21648" y="69275"/>
                      </a:cubicBezTo>
                      <a:cubicBezTo>
                        <a:pt x="25978" y="56286"/>
                        <a:pt x="34637" y="47626"/>
                        <a:pt x="38967" y="38967"/>
                      </a:cubicBezTo>
                      <a:cubicBezTo>
                        <a:pt x="47626" y="30308"/>
                        <a:pt x="56286" y="21648"/>
                        <a:pt x="64945" y="12989"/>
                      </a:cubicBezTo>
                      <a:cubicBezTo>
                        <a:pt x="73604" y="4330"/>
                        <a:pt x="86593" y="0"/>
                        <a:pt x="99582" y="0"/>
                      </a:cubicBezTo>
                      <a:lnTo>
                        <a:pt x="103912" y="0"/>
                      </a:lnTo>
                      <a:cubicBezTo>
                        <a:pt x="103912" y="0"/>
                        <a:pt x="108242" y="0"/>
                        <a:pt x="108242" y="0"/>
                      </a:cubicBezTo>
                      <a:cubicBezTo>
                        <a:pt x="112571" y="0"/>
                        <a:pt x="112571" y="0"/>
                        <a:pt x="116901" y="0"/>
                      </a:cubicBezTo>
                      <a:lnTo>
                        <a:pt x="125560" y="4330"/>
                      </a:lnTo>
                      <a:lnTo>
                        <a:pt x="134220" y="8659"/>
                      </a:lnTo>
                      <a:cubicBezTo>
                        <a:pt x="138549" y="12989"/>
                        <a:pt x="142879" y="17319"/>
                        <a:pt x="147209" y="21648"/>
                      </a:cubicBezTo>
                      <a:cubicBezTo>
                        <a:pt x="151538" y="25978"/>
                        <a:pt x="155868" y="30308"/>
                        <a:pt x="160198" y="34637"/>
                      </a:cubicBezTo>
                      <a:cubicBezTo>
                        <a:pt x="164527" y="38967"/>
                        <a:pt x="168857" y="43297"/>
                        <a:pt x="168857" y="51956"/>
                      </a:cubicBezTo>
                      <a:cubicBezTo>
                        <a:pt x="173187" y="56286"/>
                        <a:pt x="173187" y="60615"/>
                        <a:pt x="177516" y="69275"/>
                      </a:cubicBezTo>
                      <a:cubicBezTo>
                        <a:pt x="181846" y="82264"/>
                        <a:pt x="186176" y="90923"/>
                        <a:pt x="190505" y="103912"/>
                      </a:cubicBezTo>
                      <a:cubicBezTo>
                        <a:pt x="190505" y="108242"/>
                        <a:pt x="190505" y="108242"/>
                        <a:pt x="186176" y="108242"/>
                      </a:cubicBezTo>
                      <a:cubicBezTo>
                        <a:pt x="186176" y="108242"/>
                        <a:pt x="181846" y="108242"/>
                        <a:pt x="181846" y="108242"/>
                      </a:cubicBezTo>
                      <a:lnTo>
                        <a:pt x="181846" y="108242"/>
                      </a:lnTo>
                      <a:cubicBezTo>
                        <a:pt x="177516" y="103912"/>
                        <a:pt x="168857" y="95253"/>
                        <a:pt x="164527" y="90923"/>
                      </a:cubicBezTo>
                      <a:cubicBezTo>
                        <a:pt x="160198" y="86593"/>
                        <a:pt x="151538" y="82264"/>
                        <a:pt x="142879" y="77934"/>
                      </a:cubicBezTo>
                      <a:cubicBezTo>
                        <a:pt x="134220" y="73604"/>
                        <a:pt x="129890" y="69275"/>
                        <a:pt x="121231" y="69275"/>
                      </a:cubicBezTo>
                      <a:cubicBezTo>
                        <a:pt x="116901" y="69275"/>
                        <a:pt x="112571" y="69275"/>
                        <a:pt x="108242" y="64945"/>
                      </a:cubicBezTo>
                      <a:cubicBezTo>
                        <a:pt x="103912" y="64945"/>
                        <a:pt x="99582" y="64945"/>
                        <a:pt x="95253" y="64945"/>
                      </a:cubicBezTo>
                      <a:cubicBezTo>
                        <a:pt x="90923" y="64945"/>
                        <a:pt x="86593" y="64945"/>
                        <a:pt x="82264" y="64945"/>
                      </a:cubicBezTo>
                      <a:cubicBezTo>
                        <a:pt x="77934" y="64945"/>
                        <a:pt x="73604" y="64945"/>
                        <a:pt x="69275" y="64945"/>
                      </a:cubicBezTo>
                      <a:lnTo>
                        <a:pt x="56286" y="69275"/>
                      </a:lnTo>
                      <a:cubicBezTo>
                        <a:pt x="51956" y="69275"/>
                        <a:pt x="47626" y="73604"/>
                        <a:pt x="43297" y="73604"/>
                      </a:cubicBezTo>
                      <a:lnTo>
                        <a:pt x="43297" y="69275"/>
                      </a:lnTo>
                      <a:lnTo>
                        <a:pt x="38967" y="73604"/>
                      </a:lnTo>
                      <a:cubicBezTo>
                        <a:pt x="34637" y="77934"/>
                        <a:pt x="30308" y="77934"/>
                        <a:pt x="30308" y="82264"/>
                      </a:cubicBezTo>
                      <a:cubicBezTo>
                        <a:pt x="21648" y="86593"/>
                        <a:pt x="17319" y="90923"/>
                        <a:pt x="12989" y="99582"/>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5" name="Freeform: Shape 194">
                <a:extLst>
                  <a:ext uri="{FF2B5EF4-FFF2-40B4-BE49-F238E27FC236}">
                    <a16:creationId xmlns:a16="http://schemas.microsoft.com/office/drawing/2014/main" id="{A6574434-05A9-4D8D-9B71-4C9AEA05B10F}"/>
                  </a:ext>
                </a:extLst>
              </p:cNvPr>
              <p:cNvSpPr/>
              <p:nvPr/>
            </p:nvSpPr>
            <p:spPr>
              <a:xfrm>
                <a:off x="16918286" y="1154877"/>
                <a:ext cx="234776" cy="144865"/>
              </a:xfrm>
              <a:custGeom>
                <a:avLst/>
                <a:gdLst>
                  <a:gd name="connsiteX0" fmla="*/ 47998 w 234776"/>
                  <a:gd name="connsiteY0" fmla="*/ 42696 h 144865"/>
                  <a:gd name="connsiteX1" fmla="*/ 372 w 234776"/>
                  <a:gd name="connsiteY1" fmla="*/ 129289 h 144865"/>
                  <a:gd name="connsiteX2" fmla="*/ 43669 w 234776"/>
                  <a:gd name="connsiteY2" fmla="*/ 98982 h 144865"/>
                  <a:gd name="connsiteX3" fmla="*/ 190877 w 234776"/>
                  <a:gd name="connsiteY3" fmla="*/ 55685 h 144865"/>
                  <a:gd name="connsiteX4" fmla="*/ 164899 w 234776"/>
                  <a:gd name="connsiteY4" fmla="*/ 8058 h 144865"/>
                  <a:gd name="connsiteX5" fmla="*/ 47998 w 234776"/>
                  <a:gd name="connsiteY5" fmla="*/ 42696 h 144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776" h="144865">
                    <a:moveTo>
                      <a:pt x="47998" y="42696"/>
                    </a:moveTo>
                    <a:cubicBezTo>
                      <a:pt x="47998" y="42696"/>
                      <a:pt x="9031" y="94652"/>
                      <a:pt x="372" y="129289"/>
                    </a:cubicBezTo>
                    <a:cubicBezTo>
                      <a:pt x="-3958" y="168256"/>
                      <a:pt x="30680" y="124959"/>
                      <a:pt x="43669" y="98982"/>
                    </a:cubicBezTo>
                    <a:cubicBezTo>
                      <a:pt x="60987" y="77333"/>
                      <a:pt x="117273" y="25377"/>
                      <a:pt x="190877" y="55685"/>
                    </a:cubicBezTo>
                    <a:cubicBezTo>
                      <a:pt x="264482" y="85992"/>
                      <a:pt x="238504" y="38366"/>
                      <a:pt x="164899" y="8058"/>
                    </a:cubicBezTo>
                    <a:cubicBezTo>
                      <a:pt x="95625" y="-22249"/>
                      <a:pt x="47998" y="42696"/>
                      <a:pt x="47998" y="42696"/>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Shape 195">
                <a:extLst>
                  <a:ext uri="{FF2B5EF4-FFF2-40B4-BE49-F238E27FC236}">
                    <a16:creationId xmlns:a16="http://schemas.microsoft.com/office/drawing/2014/main" id="{204918B2-0166-4320-917D-996487FC649F}"/>
                  </a:ext>
                </a:extLst>
              </p:cNvPr>
              <p:cNvSpPr/>
              <p:nvPr/>
            </p:nvSpPr>
            <p:spPr>
              <a:xfrm>
                <a:off x="16927317" y="1153580"/>
                <a:ext cx="199164" cy="111543"/>
              </a:xfrm>
              <a:custGeom>
                <a:avLst/>
                <a:gdLst>
                  <a:gd name="connsiteX0" fmla="*/ 38967 w 199164"/>
                  <a:gd name="connsiteY0" fmla="*/ 43993 h 111543"/>
                  <a:gd name="connsiteX1" fmla="*/ 0 w 199164"/>
                  <a:gd name="connsiteY1" fmla="*/ 108938 h 111543"/>
                  <a:gd name="connsiteX2" fmla="*/ 151538 w 199164"/>
                  <a:gd name="connsiteY2" fmla="*/ 39663 h 111543"/>
                  <a:gd name="connsiteX3" fmla="*/ 155868 w 199164"/>
                  <a:gd name="connsiteY3" fmla="*/ 13685 h 111543"/>
                  <a:gd name="connsiteX4" fmla="*/ 38967 w 199164"/>
                  <a:gd name="connsiteY4" fmla="*/ 43993 h 111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164" h="111543">
                    <a:moveTo>
                      <a:pt x="38967" y="43993"/>
                    </a:moveTo>
                    <a:cubicBezTo>
                      <a:pt x="38967" y="43993"/>
                      <a:pt x="0" y="87290"/>
                      <a:pt x="0" y="108938"/>
                    </a:cubicBezTo>
                    <a:cubicBezTo>
                      <a:pt x="0" y="130586"/>
                      <a:pt x="60615" y="9356"/>
                      <a:pt x="151538" y="39663"/>
                    </a:cubicBezTo>
                    <a:cubicBezTo>
                      <a:pt x="216483" y="61312"/>
                      <a:pt x="212154" y="48323"/>
                      <a:pt x="155868" y="13685"/>
                    </a:cubicBezTo>
                    <a:cubicBezTo>
                      <a:pt x="99582" y="-20952"/>
                      <a:pt x="56286" y="18015"/>
                      <a:pt x="38967" y="43993"/>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97" name="Graphic 12">
                <a:extLst>
                  <a:ext uri="{FF2B5EF4-FFF2-40B4-BE49-F238E27FC236}">
                    <a16:creationId xmlns:a16="http://schemas.microsoft.com/office/drawing/2014/main" id="{B80C5606-1D74-423B-AC28-A224B156B191}"/>
                  </a:ext>
                </a:extLst>
              </p:cNvPr>
              <p:cNvGrpSpPr/>
              <p:nvPr/>
            </p:nvGrpSpPr>
            <p:grpSpPr>
              <a:xfrm>
                <a:off x="16927317" y="1140108"/>
                <a:ext cx="216483" cy="122410"/>
                <a:chOff x="16927317" y="1140108"/>
                <a:chExt cx="216483" cy="122410"/>
              </a:xfrm>
            </p:grpSpPr>
            <p:sp>
              <p:nvSpPr>
                <p:cNvPr id="198" name="Freeform: Shape 197">
                  <a:extLst>
                    <a:ext uri="{FF2B5EF4-FFF2-40B4-BE49-F238E27FC236}">
                      <a16:creationId xmlns:a16="http://schemas.microsoft.com/office/drawing/2014/main" id="{C50012B6-DFD2-4B23-990F-D361C74AA472}"/>
                    </a:ext>
                  </a:extLst>
                </p:cNvPr>
                <p:cNvSpPr/>
                <p:nvPr/>
              </p:nvSpPr>
              <p:spPr>
                <a:xfrm>
                  <a:off x="16927317" y="1140108"/>
                  <a:ext cx="209727" cy="122410"/>
                </a:xfrm>
                <a:custGeom>
                  <a:avLst/>
                  <a:gdLst>
                    <a:gd name="connsiteX0" fmla="*/ 0 w 209727"/>
                    <a:gd name="connsiteY0" fmla="*/ 122410 h 122410"/>
                    <a:gd name="connsiteX1" fmla="*/ 207824 w 209727"/>
                    <a:gd name="connsiteY1" fmla="*/ 61795 h 122410"/>
                    <a:gd name="connsiteX2" fmla="*/ 0 w 209727"/>
                    <a:gd name="connsiteY2" fmla="*/ 122410 h 122410"/>
                  </a:gdLst>
                  <a:ahLst/>
                  <a:cxnLst>
                    <a:cxn ang="0">
                      <a:pos x="connsiteX0" y="connsiteY0"/>
                    </a:cxn>
                    <a:cxn ang="0">
                      <a:pos x="connsiteX1" y="connsiteY1"/>
                    </a:cxn>
                    <a:cxn ang="0">
                      <a:pos x="connsiteX2" y="connsiteY2"/>
                    </a:cxn>
                  </a:cxnLst>
                  <a:rect l="l" t="t" r="r" b="b"/>
                  <a:pathLst>
                    <a:path w="209727" h="122410">
                      <a:moveTo>
                        <a:pt x="0" y="122410"/>
                      </a:moveTo>
                      <a:cubicBezTo>
                        <a:pt x="0" y="122410"/>
                        <a:pt x="77934" y="-29128"/>
                        <a:pt x="207824" y="61795"/>
                      </a:cubicBezTo>
                      <a:cubicBezTo>
                        <a:pt x="229472" y="74784"/>
                        <a:pt x="60615" y="-120051"/>
                        <a:pt x="0" y="12241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9" name="Freeform: Shape 198">
                  <a:extLst>
                    <a:ext uri="{FF2B5EF4-FFF2-40B4-BE49-F238E27FC236}">
                      <a16:creationId xmlns:a16="http://schemas.microsoft.com/office/drawing/2014/main" id="{3793428D-1EB6-43CF-A6CE-4182EF58E715}"/>
                    </a:ext>
                  </a:extLst>
                </p:cNvPr>
                <p:cNvSpPr/>
                <p:nvPr/>
              </p:nvSpPr>
              <p:spPr>
                <a:xfrm>
                  <a:off x="16927317" y="1141287"/>
                  <a:ext cx="216483" cy="121230"/>
                </a:xfrm>
                <a:custGeom>
                  <a:avLst/>
                  <a:gdLst>
                    <a:gd name="connsiteX0" fmla="*/ 0 w 216483"/>
                    <a:gd name="connsiteY0" fmla="*/ 121231 h 121230"/>
                    <a:gd name="connsiteX1" fmla="*/ 12989 w 216483"/>
                    <a:gd name="connsiteY1" fmla="*/ 99582 h 121230"/>
                    <a:gd name="connsiteX2" fmla="*/ 30308 w 216483"/>
                    <a:gd name="connsiteY2" fmla="*/ 77934 h 121230"/>
                    <a:gd name="connsiteX3" fmla="*/ 43297 w 216483"/>
                    <a:gd name="connsiteY3" fmla="*/ 64945 h 121230"/>
                    <a:gd name="connsiteX4" fmla="*/ 56286 w 216483"/>
                    <a:gd name="connsiteY4" fmla="*/ 51956 h 121230"/>
                    <a:gd name="connsiteX5" fmla="*/ 95253 w 216483"/>
                    <a:gd name="connsiteY5" fmla="*/ 30308 h 121230"/>
                    <a:gd name="connsiteX6" fmla="*/ 142879 w 216483"/>
                    <a:gd name="connsiteY6" fmla="*/ 25978 h 121230"/>
                    <a:gd name="connsiteX7" fmla="*/ 168857 w 216483"/>
                    <a:gd name="connsiteY7" fmla="*/ 30308 h 121230"/>
                    <a:gd name="connsiteX8" fmla="*/ 194835 w 216483"/>
                    <a:gd name="connsiteY8" fmla="*/ 38967 h 121230"/>
                    <a:gd name="connsiteX9" fmla="*/ 216483 w 216483"/>
                    <a:gd name="connsiteY9" fmla="*/ 51956 h 121230"/>
                    <a:gd name="connsiteX10" fmla="*/ 216483 w 216483"/>
                    <a:gd name="connsiteY10" fmla="*/ 51956 h 121230"/>
                    <a:gd name="connsiteX11" fmla="*/ 216483 w 216483"/>
                    <a:gd name="connsiteY11" fmla="*/ 51956 h 121230"/>
                    <a:gd name="connsiteX12" fmla="*/ 212154 w 216483"/>
                    <a:gd name="connsiteY12" fmla="*/ 51956 h 121230"/>
                    <a:gd name="connsiteX13" fmla="*/ 212154 w 216483"/>
                    <a:gd name="connsiteY13" fmla="*/ 51956 h 121230"/>
                    <a:gd name="connsiteX14" fmla="*/ 212154 w 216483"/>
                    <a:gd name="connsiteY14" fmla="*/ 56286 h 121230"/>
                    <a:gd name="connsiteX15" fmla="*/ 212154 w 216483"/>
                    <a:gd name="connsiteY15" fmla="*/ 56286 h 121230"/>
                    <a:gd name="connsiteX16" fmla="*/ 212154 w 216483"/>
                    <a:gd name="connsiteY16" fmla="*/ 56286 h 121230"/>
                    <a:gd name="connsiteX17" fmla="*/ 212154 w 216483"/>
                    <a:gd name="connsiteY17" fmla="*/ 56286 h 121230"/>
                    <a:gd name="connsiteX18" fmla="*/ 207824 w 216483"/>
                    <a:gd name="connsiteY18" fmla="*/ 51956 h 121230"/>
                    <a:gd name="connsiteX19" fmla="*/ 199165 w 216483"/>
                    <a:gd name="connsiteY19" fmla="*/ 43297 h 121230"/>
                    <a:gd name="connsiteX20" fmla="*/ 160198 w 216483"/>
                    <a:gd name="connsiteY20" fmla="*/ 12989 h 121230"/>
                    <a:gd name="connsiteX21" fmla="*/ 112571 w 216483"/>
                    <a:gd name="connsiteY21" fmla="*/ 0 h 121230"/>
                    <a:gd name="connsiteX22" fmla="*/ 69275 w 216483"/>
                    <a:gd name="connsiteY22" fmla="*/ 12989 h 121230"/>
                    <a:gd name="connsiteX23" fmla="*/ 43297 w 216483"/>
                    <a:gd name="connsiteY23" fmla="*/ 43297 h 121230"/>
                    <a:gd name="connsiteX24" fmla="*/ 17319 w 216483"/>
                    <a:gd name="connsiteY24" fmla="*/ 99582 h 121230"/>
                    <a:gd name="connsiteX25" fmla="*/ 0 w 216483"/>
                    <a:gd name="connsiteY25" fmla="*/ 121231 h 121230"/>
                    <a:gd name="connsiteX26" fmla="*/ 0 w 216483"/>
                    <a:gd name="connsiteY26" fmla="*/ 121231 h 121230"/>
                    <a:gd name="connsiteX27" fmla="*/ 0 w 216483"/>
                    <a:gd name="connsiteY27" fmla="*/ 116901 h 121230"/>
                    <a:gd name="connsiteX28" fmla="*/ 4330 w 216483"/>
                    <a:gd name="connsiteY28" fmla="*/ 99582 h 121230"/>
                    <a:gd name="connsiteX29" fmla="*/ 25978 w 216483"/>
                    <a:gd name="connsiteY29" fmla="*/ 43297 h 121230"/>
                    <a:gd name="connsiteX30" fmla="*/ 56286 w 216483"/>
                    <a:gd name="connsiteY30" fmla="*/ 12989 h 121230"/>
                    <a:gd name="connsiteX31" fmla="*/ 103912 w 216483"/>
                    <a:gd name="connsiteY31" fmla="*/ 0 h 121230"/>
                    <a:gd name="connsiteX32" fmla="*/ 151538 w 216483"/>
                    <a:gd name="connsiteY32" fmla="*/ 12989 h 121230"/>
                    <a:gd name="connsiteX33" fmla="*/ 194835 w 216483"/>
                    <a:gd name="connsiteY33" fmla="*/ 43297 h 121230"/>
                    <a:gd name="connsiteX34" fmla="*/ 203494 w 216483"/>
                    <a:gd name="connsiteY34" fmla="*/ 51956 h 121230"/>
                    <a:gd name="connsiteX35" fmla="*/ 207824 w 216483"/>
                    <a:gd name="connsiteY35" fmla="*/ 56286 h 121230"/>
                    <a:gd name="connsiteX36" fmla="*/ 212154 w 216483"/>
                    <a:gd name="connsiteY36" fmla="*/ 60615 h 121230"/>
                    <a:gd name="connsiteX37" fmla="*/ 212154 w 216483"/>
                    <a:gd name="connsiteY37" fmla="*/ 60615 h 121230"/>
                    <a:gd name="connsiteX38" fmla="*/ 212154 w 216483"/>
                    <a:gd name="connsiteY38" fmla="*/ 60615 h 121230"/>
                    <a:gd name="connsiteX39" fmla="*/ 212154 w 216483"/>
                    <a:gd name="connsiteY39" fmla="*/ 64945 h 121230"/>
                    <a:gd name="connsiteX40" fmla="*/ 207824 w 216483"/>
                    <a:gd name="connsiteY40" fmla="*/ 69275 h 121230"/>
                    <a:gd name="connsiteX41" fmla="*/ 207824 w 216483"/>
                    <a:gd name="connsiteY41" fmla="*/ 69275 h 121230"/>
                    <a:gd name="connsiteX42" fmla="*/ 207824 w 216483"/>
                    <a:gd name="connsiteY42" fmla="*/ 69275 h 121230"/>
                    <a:gd name="connsiteX43" fmla="*/ 186176 w 216483"/>
                    <a:gd name="connsiteY43" fmla="*/ 56286 h 121230"/>
                    <a:gd name="connsiteX44" fmla="*/ 164527 w 216483"/>
                    <a:gd name="connsiteY44" fmla="*/ 47626 h 121230"/>
                    <a:gd name="connsiteX45" fmla="*/ 142879 w 216483"/>
                    <a:gd name="connsiteY45" fmla="*/ 43297 h 121230"/>
                    <a:gd name="connsiteX46" fmla="*/ 99582 w 216483"/>
                    <a:gd name="connsiteY46" fmla="*/ 47626 h 121230"/>
                    <a:gd name="connsiteX47" fmla="*/ 64945 w 216483"/>
                    <a:gd name="connsiteY47" fmla="*/ 64945 h 121230"/>
                    <a:gd name="connsiteX48" fmla="*/ 51956 w 216483"/>
                    <a:gd name="connsiteY48" fmla="*/ 77934 h 121230"/>
                    <a:gd name="connsiteX49" fmla="*/ 38967 w 216483"/>
                    <a:gd name="connsiteY49" fmla="*/ 90923 h 121230"/>
                    <a:gd name="connsiteX50" fmla="*/ 21648 w 216483"/>
                    <a:gd name="connsiteY50" fmla="*/ 112571 h 121230"/>
                    <a:gd name="connsiteX51" fmla="*/ 0 w 216483"/>
                    <a:gd name="connsiteY51" fmla="*/ 121231 h 12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16483" h="121230">
                      <a:moveTo>
                        <a:pt x="0" y="121231"/>
                      </a:moveTo>
                      <a:cubicBezTo>
                        <a:pt x="0" y="121231"/>
                        <a:pt x="4330" y="112571"/>
                        <a:pt x="12989" y="99582"/>
                      </a:cubicBezTo>
                      <a:cubicBezTo>
                        <a:pt x="17319" y="95253"/>
                        <a:pt x="21648" y="86593"/>
                        <a:pt x="30308" y="77934"/>
                      </a:cubicBezTo>
                      <a:cubicBezTo>
                        <a:pt x="34637" y="73604"/>
                        <a:pt x="38967" y="69275"/>
                        <a:pt x="43297" y="64945"/>
                      </a:cubicBezTo>
                      <a:cubicBezTo>
                        <a:pt x="47626" y="60615"/>
                        <a:pt x="51956" y="56286"/>
                        <a:pt x="56286" y="51956"/>
                      </a:cubicBezTo>
                      <a:cubicBezTo>
                        <a:pt x="64945" y="43297"/>
                        <a:pt x="77934" y="34637"/>
                        <a:pt x="95253" y="30308"/>
                      </a:cubicBezTo>
                      <a:cubicBezTo>
                        <a:pt x="108242" y="25978"/>
                        <a:pt x="125560" y="21648"/>
                        <a:pt x="142879" y="25978"/>
                      </a:cubicBezTo>
                      <a:cubicBezTo>
                        <a:pt x="151538" y="25978"/>
                        <a:pt x="160198" y="30308"/>
                        <a:pt x="168857" y="30308"/>
                      </a:cubicBezTo>
                      <a:cubicBezTo>
                        <a:pt x="177516" y="34637"/>
                        <a:pt x="186176" y="34637"/>
                        <a:pt x="194835" y="38967"/>
                      </a:cubicBezTo>
                      <a:cubicBezTo>
                        <a:pt x="203494" y="43297"/>
                        <a:pt x="207824" y="47626"/>
                        <a:pt x="216483" y="51956"/>
                      </a:cubicBezTo>
                      <a:cubicBezTo>
                        <a:pt x="216483" y="51956"/>
                        <a:pt x="216483" y="51956"/>
                        <a:pt x="216483" y="51956"/>
                      </a:cubicBezTo>
                      <a:cubicBezTo>
                        <a:pt x="216483" y="51956"/>
                        <a:pt x="216483" y="51956"/>
                        <a:pt x="216483" y="51956"/>
                      </a:cubicBezTo>
                      <a:cubicBezTo>
                        <a:pt x="216483" y="51956"/>
                        <a:pt x="216483" y="51956"/>
                        <a:pt x="212154" y="51956"/>
                      </a:cubicBezTo>
                      <a:cubicBezTo>
                        <a:pt x="212154" y="51956"/>
                        <a:pt x="212154" y="51956"/>
                        <a:pt x="212154" y="51956"/>
                      </a:cubicBezTo>
                      <a:cubicBezTo>
                        <a:pt x="212154" y="51956"/>
                        <a:pt x="212154" y="56286"/>
                        <a:pt x="212154" y="56286"/>
                      </a:cubicBezTo>
                      <a:lnTo>
                        <a:pt x="212154" y="56286"/>
                      </a:lnTo>
                      <a:cubicBezTo>
                        <a:pt x="212154" y="56286"/>
                        <a:pt x="212154" y="56286"/>
                        <a:pt x="212154" y="56286"/>
                      </a:cubicBezTo>
                      <a:cubicBezTo>
                        <a:pt x="212154" y="56286"/>
                        <a:pt x="212154" y="56286"/>
                        <a:pt x="212154" y="56286"/>
                      </a:cubicBezTo>
                      <a:cubicBezTo>
                        <a:pt x="212154" y="56286"/>
                        <a:pt x="207824" y="51956"/>
                        <a:pt x="207824" y="51956"/>
                      </a:cubicBezTo>
                      <a:cubicBezTo>
                        <a:pt x="203494" y="47626"/>
                        <a:pt x="203494" y="47626"/>
                        <a:pt x="199165" y="43297"/>
                      </a:cubicBezTo>
                      <a:cubicBezTo>
                        <a:pt x="186176" y="30308"/>
                        <a:pt x="173187" y="21648"/>
                        <a:pt x="160198" y="12989"/>
                      </a:cubicBezTo>
                      <a:cubicBezTo>
                        <a:pt x="147209" y="4330"/>
                        <a:pt x="129890" y="0"/>
                        <a:pt x="112571" y="0"/>
                      </a:cubicBezTo>
                      <a:cubicBezTo>
                        <a:pt x="95253" y="0"/>
                        <a:pt x="82264" y="4330"/>
                        <a:pt x="69275" y="12989"/>
                      </a:cubicBezTo>
                      <a:cubicBezTo>
                        <a:pt x="56286" y="21648"/>
                        <a:pt x="47626" y="30308"/>
                        <a:pt x="43297" y="43297"/>
                      </a:cubicBezTo>
                      <a:cubicBezTo>
                        <a:pt x="30308" y="64945"/>
                        <a:pt x="21648" y="86593"/>
                        <a:pt x="17319" y="99582"/>
                      </a:cubicBezTo>
                      <a:cubicBezTo>
                        <a:pt x="4330" y="112571"/>
                        <a:pt x="0" y="121231"/>
                        <a:pt x="0" y="121231"/>
                      </a:cubicBezTo>
                      <a:close/>
                      <a:moveTo>
                        <a:pt x="0" y="121231"/>
                      </a:moveTo>
                      <a:cubicBezTo>
                        <a:pt x="0" y="121231"/>
                        <a:pt x="0" y="121231"/>
                        <a:pt x="0" y="116901"/>
                      </a:cubicBezTo>
                      <a:cubicBezTo>
                        <a:pt x="0" y="112571"/>
                        <a:pt x="0" y="108242"/>
                        <a:pt x="4330" y="99582"/>
                      </a:cubicBezTo>
                      <a:cubicBezTo>
                        <a:pt x="8659" y="86593"/>
                        <a:pt x="12989" y="64945"/>
                        <a:pt x="25978" y="43297"/>
                      </a:cubicBezTo>
                      <a:cubicBezTo>
                        <a:pt x="34637" y="30308"/>
                        <a:pt x="43297" y="21648"/>
                        <a:pt x="56286" y="12989"/>
                      </a:cubicBezTo>
                      <a:cubicBezTo>
                        <a:pt x="69275" y="4330"/>
                        <a:pt x="86593" y="0"/>
                        <a:pt x="103912" y="0"/>
                      </a:cubicBezTo>
                      <a:cubicBezTo>
                        <a:pt x="121231" y="0"/>
                        <a:pt x="138549" y="4330"/>
                        <a:pt x="151538" y="12989"/>
                      </a:cubicBezTo>
                      <a:cubicBezTo>
                        <a:pt x="168857" y="21648"/>
                        <a:pt x="181846" y="30308"/>
                        <a:pt x="194835" y="43297"/>
                      </a:cubicBezTo>
                      <a:cubicBezTo>
                        <a:pt x="199165" y="47626"/>
                        <a:pt x="199165" y="47626"/>
                        <a:pt x="203494" y="51956"/>
                      </a:cubicBezTo>
                      <a:cubicBezTo>
                        <a:pt x="203494" y="51956"/>
                        <a:pt x="207824" y="56286"/>
                        <a:pt x="207824" y="56286"/>
                      </a:cubicBezTo>
                      <a:cubicBezTo>
                        <a:pt x="207824" y="56286"/>
                        <a:pt x="207824" y="56286"/>
                        <a:pt x="212154" y="60615"/>
                      </a:cubicBezTo>
                      <a:cubicBezTo>
                        <a:pt x="212154" y="60615"/>
                        <a:pt x="212154" y="60615"/>
                        <a:pt x="212154" y="60615"/>
                      </a:cubicBezTo>
                      <a:lnTo>
                        <a:pt x="212154" y="60615"/>
                      </a:lnTo>
                      <a:cubicBezTo>
                        <a:pt x="212154" y="60615"/>
                        <a:pt x="212154" y="64945"/>
                        <a:pt x="212154" y="64945"/>
                      </a:cubicBezTo>
                      <a:cubicBezTo>
                        <a:pt x="212154" y="64945"/>
                        <a:pt x="207824" y="69275"/>
                        <a:pt x="207824" y="69275"/>
                      </a:cubicBezTo>
                      <a:cubicBezTo>
                        <a:pt x="207824" y="69275"/>
                        <a:pt x="207824" y="69275"/>
                        <a:pt x="207824" y="69275"/>
                      </a:cubicBezTo>
                      <a:cubicBezTo>
                        <a:pt x="207824" y="69275"/>
                        <a:pt x="207824" y="69275"/>
                        <a:pt x="207824" y="69275"/>
                      </a:cubicBezTo>
                      <a:cubicBezTo>
                        <a:pt x="199165" y="64945"/>
                        <a:pt x="194835" y="60615"/>
                        <a:pt x="186176" y="56286"/>
                      </a:cubicBezTo>
                      <a:cubicBezTo>
                        <a:pt x="177516" y="51956"/>
                        <a:pt x="173187" y="51956"/>
                        <a:pt x="164527" y="47626"/>
                      </a:cubicBezTo>
                      <a:cubicBezTo>
                        <a:pt x="155868" y="47626"/>
                        <a:pt x="147209" y="43297"/>
                        <a:pt x="142879" y="43297"/>
                      </a:cubicBezTo>
                      <a:cubicBezTo>
                        <a:pt x="125560" y="43297"/>
                        <a:pt x="112571" y="43297"/>
                        <a:pt x="99582" y="47626"/>
                      </a:cubicBezTo>
                      <a:cubicBezTo>
                        <a:pt x="86593" y="51956"/>
                        <a:pt x="73604" y="60615"/>
                        <a:pt x="64945" y="64945"/>
                      </a:cubicBezTo>
                      <a:cubicBezTo>
                        <a:pt x="60615" y="69275"/>
                        <a:pt x="56286" y="73604"/>
                        <a:pt x="51956" y="77934"/>
                      </a:cubicBezTo>
                      <a:cubicBezTo>
                        <a:pt x="47626" y="82264"/>
                        <a:pt x="43297" y="86593"/>
                        <a:pt x="38967" y="90923"/>
                      </a:cubicBezTo>
                      <a:cubicBezTo>
                        <a:pt x="30308" y="99582"/>
                        <a:pt x="25978" y="103912"/>
                        <a:pt x="21648" y="112571"/>
                      </a:cubicBezTo>
                      <a:cubicBezTo>
                        <a:pt x="4330" y="112571"/>
                        <a:pt x="0" y="121231"/>
                        <a:pt x="0" y="121231"/>
                      </a:cubicBezTo>
                      <a:close/>
                    </a:path>
                  </a:pathLst>
                </a:custGeom>
                <a:solidFill>
                  <a:srgbClr val="0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00" name="Graphic 12">
                <a:extLst>
                  <a:ext uri="{FF2B5EF4-FFF2-40B4-BE49-F238E27FC236}">
                    <a16:creationId xmlns:a16="http://schemas.microsoft.com/office/drawing/2014/main" id="{A87D6428-96D8-439F-9601-09E0D1FF91B9}"/>
                  </a:ext>
                </a:extLst>
              </p:cNvPr>
              <p:cNvGrpSpPr/>
              <p:nvPr/>
            </p:nvGrpSpPr>
            <p:grpSpPr>
              <a:xfrm>
                <a:off x="16684945" y="1623353"/>
                <a:ext cx="95163" cy="56202"/>
                <a:chOff x="16684945" y="1623353"/>
                <a:chExt cx="95163" cy="56202"/>
              </a:xfrm>
              <a:solidFill>
                <a:srgbClr val="F3D1BB">
                  <a:alpha val="40000"/>
                </a:srgbClr>
              </a:solidFill>
            </p:grpSpPr>
            <p:sp>
              <p:nvSpPr>
                <p:cNvPr id="201" name="Freeform: Shape 200">
                  <a:extLst>
                    <a:ext uri="{FF2B5EF4-FFF2-40B4-BE49-F238E27FC236}">
                      <a16:creationId xmlns:a16="http://schemas.microsoft.com/office/drawing/2014/main" id="{ECA67FDF-C216-4A6B-B7A4-C9D184DFC904}"/>
                    </a:ext>
                  </a:extLst>
                </p:cNvPr>
                <p:cNvSpPr/>
                <p:nvPr/>
              </p:nvSpPr>
              <p:spPr>
                <a:xfrm rot="1197312">
                  <a:off x="16688776" y="1634135"/>
                  <a:ext cx="69277" cy="34638"/>
                </a:xfrm>
                <a:custGeom>
                  <a:avLst/>
                  <a:gdLst>
                    <a:gd name="connsiteX0" fmla="*/ 69278 w 69277"/>
                    <a:gd name="connsiteY0" fmla="*/ 17319 h 34638"/>
                    <a:gd name="connsiteX1" fmla="*/ 34639 w 69277"/>
                    <a:gd name="connsiteY1" fmla="*/ 34639 h 34638"/>
                    <a:gd name="connsiteX2" fmla="*/ 0 w 69277"/>
                    <a:gd name="connsiteY2" fmla="*/ 17319 h 34638"/>
                    <a:gd name="connsiteX3" fmla="*/ 34639 w 69277"/>
                    <a:gd name="connsiteY3" fmla="*/ 0 h 34638"/>
                    <a:gd name="connsiteX4" fmla="*/ 69278 w 69277"/>
                    <a:gd name="connsiteY4" fmla="*/ 17319 h 34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77" h="34638">
                      <a:moveTo>
                        <a:pt x="69278" y="17319"/>
                      </a:moveTo>
                      <a:cubicBezTo>
                        <a:pt x="69278" y="26885"/>
                        <a:pt x="53769" y="34639"/>
                        <a:pt x="34639" y="34639"/>
                      </a:cubicBezTo>
                      <a:cubicBezTo>
                        <a:pt x="15508" y="34639"/>
                        <a:pt x="0" y="26885"/>
                        <a:pt x="0" y="17319"/>
                      </a:cubicBezTo>
                      <a:cubicBezTo>
                        <a:pt x="0" y="7754"/>
                        <a:pt x="15508" y="0"/>
                        <a:pt x="34639" y="0"/>
                      </a:cubicBezTo>
                      <a:cubicBezTo>
                        <a:pt x="53769" y="0"/>
                        <a:pt x="69278" y="7754"/>
                        <a:pt x="69278" y="17319"/>
                      </a:cubicBezTo>
                      <a:close/>
                    </a:path>
                  </a:pathLst>
                </a:custGeom>
                <a:solidFill>
                  <a:srgbClr val="F3D1BB">
                    <a:alpha val="40000"/>
                  </a:srgbClr>
                </a:solidFill>
                <a:ln w="4319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2" name="Freeform: Shape 201">
                  <a:extLst>
                    <a:ext uri="{FF2B5EF4-FFF2-40B4-BE49-F238E27FC236}">
                      <a16:creationId xmlns:a16="http://schemas.microsoft.com/office/drawing/2014/main" id="{59C63185-66CB-49BE-98B6-F35AFBBF0636}"/>
                    </a:ext>
                  </a:extLst>
                </p:cNvPr>
                <p:cNvSpPr/>
                <p:nvPr/>
              </p:nvSpPr>
              <p:spPr>
                <a:xfrm>
                  <a:off x="16762789" y="1665177"/>
                  <a:ext cx="17318" cy="8659"/>
                </a:xfrm>
                <a:custGeom>
                  <a:avLst/>
                  <a:gdLst>
                    <a:gd name="connsiteX0" fmla="*/ 17319 w 17318"/>
                    <a:gd name="connsiteY0" fmla="*/ 4330 h 8659"/>
                    <a:gd name="connsiteX1" fmla="*/ 8659 w 17318"/>
                    <a:gd name="connsiteY1" fmla="*/ 8659 h 8659"/>
                    <a:gd name="connsiteX2" fmla="*/ 0 w 17318"/>
                    <a:gd name="connsiteY2" fmla="*/ 4330 h 8659"/>
                    <a:gd name="connsiteX3" fmla="*/ 8659 w 17318"/>
                    <a:gd name="connsiteY3" fmla="*/ 0 h 8659"/>
                    <a:gd name="connsiteX4" fmla="*/ 17319 w 17318"/>
                    <a:gd name="connsiteY4" fmla="*/ 4330 h 8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18" h="8659">
                      <a:moveTo>
                        <a:pt x="17319" y="4330"/>
                      </a:moveTo>
                      <a:cubicBezTo>
                        <a:pt x="17319" y="6721"/>
                        <a:pt x="13442" y="8659"/>
                        <a:pt x="8659" y="8659"/>
                      </a:cubicBezTo>
                      <a:cubicBezTo>
                        <a:pt x="3877" y="8659"/>
                        <a:pt x="0" y="6721"/>
                        <a:pt x="0" y="4330"/>
                      </a:cubicBezTo>
                      <a:cubicBezTo>
                        <a:pt x="0" y="1938"/>
                        <a:pt x="3877" y="0"/>
                        <a:pt x="8659" y="0"/>
                      </a:cubicBezTo>
                      <a:cubicBezTo>
                        <a:pt x="13442" y="0"/>
                        <a:pt x="17319" y="1938"/>
                        <a:pt x="17319" y="4330"/>
                      </a:cubicBezTo>
                      <a:close/>
                    </a:path>
                  </a:pathLst>
                </a:custGeom>
                <a:solidFill>
                  <a:srgbClr val="F3D1BB">
                    <a:alpha val="4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3" name="Freeform: Shape 202">
                <a:extLst>
                  <a:ext uri="{FF2B5EF4-FFF2-40B4-BE49-F238E27FC236}">
                    <a16:creationId xmlns:a16="http://schemas.microsoft.com/office/drawing/2014/main" id="{A57EF519-CD91-4168-834B-B1F4C7AC75CC}"/>
                  </a:ext>
                </a:extLst>
              </p:cNvPr>
              <p:cNvSpPr/>
              <p:nvPr/>
            </p:nvSpPr>
            <p:spPr>
              <a:xfrm>
                <a:off x="16086260" y="998408"/>
                <a:ext cx="1386460" cy="1147362"/>
              </a:xfrm>
              <a:custGeom>
                <a:avLst/>
                <a:gdLst>
                  <a:gd name="connsiteX0" fmla="*/ 1377936 w 1386460"/>
                  <a:gd name="connsiteY0" fmla="*/ 437297 h 1147362"/>
                  <a:gd name="connsiteX1" fmla="*/ 1377936 w 1386460"/>
                  <a:gd name="connsiteY1" fmla="*/ 437297 h 1147362"/>
                  <a:gd name="connsiteX2" fmla="*/ 1360617 w 1386460"/>
                  <a:gd name="connsiteY2" fmla="*/ 272769 h 1147362"/>
                  <a:gd name="connsiteX3" fmla="*/ 1334639 w 1386460"/>
                  <a:gd name="connsiteY3" fmla="*/ 277099 h 1147362"/>
                  <a:gd name="connsiteX4" fmla="*/ 1295672 w 1386460"/>
                  <a:gd name="connsiteY4" fmla="*/ 199165 h 1147362"/>
                  <a:gd name="connsiteX5" fmla="*/ 1209079 w 1386460"/>
                  <a:gd name="connsiteY5" fmla="*/ 73604 h 1147362"/>
                  <a:gd name="connsiteX6" fmla="*/ 1126815 w 1386460"/>
                  <a:gd name="connsiteY6" fmla="*/ 147209 h 1147362"/>
                  <a:gd name="connsiteX7" fmla="*/ 1083518 w 1386460"/>
                  <a:gd name="connsiteY7" fmla="*/ 64945 h 1147362"/>
                  <a:gd name="connsiteX8" fmla="*/ 983936 w 1386460"/>
                  <a:gd name="connsiteY8" fmla="*/ 0 h 1147362"/>
                  <a:gd name="connsiteX9" fmla="*/ 979606 w 1386460"/>
                  <a:gd name="connsiteY9" fmla="*/ 95253 h 1147362"/>
                  <a:gd name="connsiteX10" fmla="*/ 810749 w 1386460"/>
                  <a:gd name="connsiteY10" fmla="*/ 12989 h 1147362"/>
                  <a:gd name="connsiteX11" fmla="*/ 841057 w 1386460"/>
                  <a:gd name="connsiteY11" fmla="*/ 129890 h 1147362"/>
                  <a:gd name="connsiteX12" fmla="*/ 732815 w 1386460"/>
                  <a:gd name="connsiteY12" fmla="*/ 108242 h 1147362"/>
                  <a:gd name="connsiteX13" fmla="*/ 663541 w 1386460"/>
                  <a:gd name="connsiteY13" fmla="*/ 229473 h 1147362"/>
                  <a:gd name="connsiteX14" fmla="*/ 637563 w 1386460"/>
                  <a:gd name="connsiteY14" fmla="*/ 173187 h 1147362"/>
                  <a:gd name="connsiteX15" fmla="*/ 529321 w 1386460"/>
                  <a:gd name="connsiteY15" fmla="*/ 99582 h 1147362"/>
                  <a:gd name="connsiteX16" fmla="*/ 408090 w 1386460"/>
                  <a:gd name="connsiteY16" fmla="*/ 164527 h 1147362"/>
                  <a:gd name="connsiteX17" fmla="*/ 360464 w 1386460"/>
                  <a:gd name="connsiteY17" fmla="*/ 64945 h 1147362"/>
                  <a:gd name="connsiteX18" fmla="*/ 208925 w 1386460"/>
                  <a:gd name="connsiteY18" fmla="*/ 199165 h 1147362"/>
                  <a:gd name="connsiteX19" fmla="*/ 217585 w 1386460"/>
                  <a:gd name="connsiteY19" fmla="*/ 164527 h 1147362"/>
                  <a:gd name="connsiteX20" fmla="*/ 87695 w 1386460"/>
                  <a:gd name="connsiteY20" fmla="*/ 207824 h 1147362"/>
                  <a:gd name="connsiteX21" fmla="*/ 44398 w 1386460"/>
                  <a:gd name="connsiteY21" fmla="*/ 350703 h 1147362"/>
                  <a:gd name="connsiteX22" fmla="*/ 44398 w 1386460"/>
                  <a:gd name="connsiteY22" fmla="*/ 541209 h 1147362"/>
                  <a:gd name="connsiteX23" fmla="*/ 18420 w 1386460"/>
                  <a:gd name="connsiteY23" fmla="*/ 627802 h 1147362"/>
                  <a:gd name="connsiteX24" fmla="*/ 537980 w 1386460"/>
                  <a:gd name="connsiteY24" fmla="*/ 1121385 h 1147362"/>
                  <a:gd name="connsiteX25" fmla="*/ 680859 w 1386460"/>
                  <a:gd name="connsiteY25" fmla="*/ 1147363 h 1147362"/>
                  <a:gd name="connsiteX26" fmla="*/ 880024 w 1386460"/>
                  <a:gd name="connsiteY26" fmla="*/ 1104066 h 1147362"/>
                  <a:gd name="connsiteX27" fmla="*/ 1295672 w 1386460"/>
                  <a:gd name="connsiteY27" fmla="*/ 874593 h 1147362"/>
                  <a:gd name="connsiteX28" fmla="*/ 1377936 w 1386460"/>
                  <a:gd name="connsiteY28" fmla="*/ 437297 h 1147362"/>
                  <a:gd name="connsiteX29" fmla="*/ 871365 w 1386460"/>
                  <a:gd name="connsiteY29" fmla="*/ 1078088 h 1147362"/>
                  <a:gd name="connsiteX30" fmla="*/ 888683 w 1386460"/>
                  <a:gd name="connsiteY30" fmla="*/ 1039121 h 1147362"/>
                  <a:gd name="connsiteX31" fmla="*/ 724156 w 1386460"/>
                  <a:gd name="connsiteY31" fmla="*/ 1134374 h 1147362"/>
                  <a:gd name="connsiteX32" fmla="*/ 524991 w 1386460"/>
                  <a:gd name="connsiteY32" fmla="*/ 1065099 h 1147362"/>
                  <a:gd name="connsiteX33" fmla="*/ 555299 w 1386460"/>
                  <a:gd name="connsiteY33" fmla="*/ 1095406 h 1147362"/>
                  <a:gd name="connsiteX34" fmla="*/ 126662 w 1386460"/>
                  <a:gd name="connsiteY34" fmla="*/ 857275 h 1147362"/>
                  <a:gd name="connsiteX35" fmla="*/ 139651 w 1386460"/>
                  <a:gd name="connsiteY35" fmla="*/ 450286 h 1147362"/>
                  <a:gd name="connsiteX36" fmla="*/ 226244 w 1386460"/>
                  <a:gd name="connsiteY36" fmla="*/ 246791 h 1147362"/>
                  <a:gd name="connsiteX37" fmla="*/ 286859 w 1386460"/>
                  <a:gd name="connsiteY37" fmla="*/ 212154 h 1147362"/>
                  <a:gd name="connsiteX38" fmla="*/ 377782 w 1386460"/>
                  <a:gd name="connsiteY38" fmla="*/ 177516 h 1147362"/>
                  <a:gd name="connsiteX39" fmla="*/ 581277 w 1386460"/>
                  <a:gd name="connsiteY39" fmla="*/ 173187 h 1147362"/>
                  <a:gd name="connsiteX40" fmla="*/ 611585 w 1386460"/>
                  <a:gd name="connsiteY40" fmla="*/ 246791 h 1147362"/>
                  <a:gd name="connsiteX41" fmla="*/ 810749 w 1386460"/>
                  <a:gd name="connsiteY41" fmla="*/ 147209 h 1147362"/>
                  <a:gd name="connsiteX42" fmla="*/ 914661 w 1386460"/>
                  <a:gd name="connsiteY42" fmla="*/ 138549 h 1147362"/>
                  <a:gd name="connsiteX43" fmla="*/ 880024 w 1386460"/>
                  <a:gd name="connsiteY43" fmla="*/ 103912 h 1147362"/>
                  <a:gd name="connsiteX44" fmla="*/ 1048881 w 1386460"/>
                  <a:gd name="connsiteY44" fmla="*/ 99582 h 1147362"/>
                  <a:gd name="connsiteX45" fmla="*/ 1092178 w 1386460"/>
                  <a:gd name="connsiteY45" fmla="*/ 177516 h 1147362"/>
                  <a:gd name="connsiteX46" fmla="*/ 1295672 w 1386460"/>
                  <a:gd name="connsiteY46" fmla="*/ 398330 h 1147362"/>
                  <a:gd name="connsiteX47" fmla="*/ 1325980 w 1386460"/>
                  <a:gd name="connsiteY47" fmla="*/ 684088 h 1147362"/>
                  <a:gd name="connsiteX48" fmla="*/ 871365 w 1386460"/>
                  <a:gd name="connsiteY48" fmla="*/ 1078088 h 114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86460" h="1147362">
                    <a:moveTo>
                      <a:pt x="1377936" y="437297"/>
                    </a:moveTo>
                    <a:cubicBezTo>
                      <a:pt x="1377936" y="437297"/>
                      <a:pt x="1377936" y="437297"/>
                      <a:pt x="1377936" y="437297"/>
                    </a:cubicBezTo>
                    <a:cubicBezTo>
                      <a:pt x="1369277" y="368022"/>
                      <a:pt x="1360617" y="272769"/>
                      <a:pt x="1360617" y="272769"/>
                    </a:cubicBezTo>
                    <a:cubicBezTo>
                      <a:pt x="1360617" y="272769"/>
                      <a:pt x="1356288" y="281429"/>
                      <a:pt x="1334639" y="277099"/>
                    </a:cubicBezTo>
                    <a:cubicBezTo>
                      <a:pt x="1369277" y="229473"/>
                      <a:pt x="1351958" y="199165"/>
                      <a:pt x="1295672" y="199165"/>
                    </a:cubicBezTo>
                    <a:cubicBezTo>
                      <a:pt x="1243716" y="199165"/>
                      <a:pt x="1200420" y="155868"/>
                      <a:pt x="1209079" y="73604"/>
                    </a:cubicBezTo>
                    <a:cubicBezTo>
                      <a:pt x="1204749" y="121231"/>
                      <a:pt x="1174442" y="138549"/>
                      <a:pt x="1126815" y="147209"/>
                    </a:cubicBezTo>
                    <a:cubicBezTo>
                      <a:pt x="1148463" y="125560"/>
                      <a:pt x="1144134" y="99582"/>
                      <a:pt x="1083518" y="64945"/>
                    </a:cubicBezTo>
                    <a:cubicBezTo>
                      <a:pt x="996925" y="21648"/>
                      <a:pt x="983936" y="0"/>
                      <a:pt x="983936" y="0"/>
                    </a:cubicBezTo>
                    <a:cubicBezTo>
                      <a:pt x="983936" y="0"/>
                      <a:pt x="944969" y="64945"/>
                      <a:pt x="979606" y="95253"/>
                    </a:cubicBezTo>
                    <a:cubicBezTo>
                      <a:pt x="849716" y="112571"/>
                      <a:pt x="810749" y="12989"/>
                      <a:pt x="810749" y="12989"/>
                    </a:cubicBezTo>
                    <a:cubicBezTo>
                      <a:pt x="784771" y="51956"/>
                      <a:pt x="797760" y="116901"/>
                      <a:pt x="841057" y="129890"/>
                    </a:cubicBezTo>
                    <a:cubicBezTo>
                      <a:pt x="828068" y="129890"/>
                      <a:pt x="776112" y="129890"/>
                      <a:pt x="732815" y="108242"/>
                    </a:cubicBezTo>
                    <a:cubicBezTo>
                      <a:pt x="758793" y="134220"/>
                      <a:pt x="737145" y="225143"/>
                      <a:pt x="663541" y="229473"/>
                    </a:cubicBezTo>
                    <a:cubicBezTo>
                      <a:pt x="685189" y="220813"/>
                      <a:pt x="685189" y="194835"/>
                      <a:pt x="637563" y="173187"/>
                    </a:cubicBezTo>
                    <a:cubicBezTo>
                      <a:pt x="602925" y="160198"/>
                      <a:pt x="546639" y="134220"/>
                      <a:pt x="529321" y="99582"/>
                    </a:cubicBezTo>
                    <a:cubicBezTo>
                      <a:pt x="524991" y="181846"/>
                      <a:pt x="468705" y="194835"/>
                      <a:pt x="408090" y="164527"/>
                    </a:cubicBezTo>
                    <a:cubicBezTo>
                      <a:pt x="473035" y="151538"/>
                      <a:pt x="438398" y="121231"/>
                      <a:pt x="360464" y="64945"/>
                    </a:cubicBezTo>
                    <a:cubicBezTo>
                      <a:pt x="364793" y="177516"/>
                      <a:pt x="208925" y="199165"/>
                      <a:pt x="208925" y="199165"/>
                    </a:cubicBezTo>
                    <a:cubicBezTo>
                      <a:pt x="208925" y="199165"/>
                      <a:pt x="208925" y="199165"/>
                      <a:pt x="217585" y="164527"/>
                    </a:cubicBezTo>
                    <a:cubicBezTo>
                      <a:pt x="178618" y="207824"/>
                      <a:pt x="118002" y="251121"/>
                      <a:pt x="87695" y="207824"/>
                    </a:cubicBezTo>
                    <a:cubicBezTo>
                      <a:pt x="66046" y="229473"/>
                      <a:pt x="31409" y="272769"/>
                      <a:pt x="44398" y="350703"/>
                    </a:cubicBezTo>
                    <a:cubicBezTo>
                      <a:pt x="57387" y="428637"/>
                      <a:pt x="66046" y="467604"/>
                      <a:pt x="44398" y="541209"/>
                    </a:cubicBezTo>
                    <a:cubicBezTo>
                      <a:pt x="40068" y="571516"/>
                      <a:pt x="31409" y="601824"/>
                      <a:pt x="18420" y="627802"/>
                    </a:cubicBezTo>
                    <a:cubicBezTo>
                      <a:pt x="-107141" y="974176"/>
                      <a:pt x="447057" y="1112725"/>
                      <a:pt x="537980" y="1121385"/>
                    </a:cubicBezTo>
                    <a:cubicBezTo>
                      <a:pt x="598596" y="1130044"/>
                      <a:pt x="598596" y="1147363"/>
                      <a:pt x="680859" y="1147363"/>
                    </a:cubicBezTo>
                    <a:cubicBezTo>
                      <a:pt x="763123" y="1147363"/>
                      <a:pt x="819409" y="1121385"/>
                      <a:pt x="880024" y="1104066"/>
                    </a:cubicBezTo>
                    <a:cubicBezTo>
                      <a:pt x="949299" y="1095406"/>
                      <a:pt x="1178771" y="1017472"/>
                      <a:pt x="1295672" y="874593"/>
                    </a:cubicBezTo>
                    <a:cubicBezTo>
                      <a:pt x="1425562" y="731714"/>
                      <a:pt x="1377936" y="437297"/>
                      <a:pt x="1377936" y="437297"/>
                    </a:cubicBezTo>
                    <a:close/>
                    <a:moveTo>
                      <a:pt x="871365" y="1078088"/>
                    </a:moveTo>
                    <a:cubicBezTo>
                      <a:pt x="884354" y="1060769"/>
                      <a:pt x="888683" y="1039121"/>
                      <a:pt x="888683" y="1039121"/>
                    </a:cubicBezTo>
                    <a:cubicBezTo>
                      <a:pt x="888683" y="1039121"/>
                      <a:pt x="832398" y="1125714"/>
                      <a:pt x="724156" y="1134374"/>
                    </a:cubicBezTo>
                    <a:cubicBezTo>
                      <a:pt x="615914" y="1143033"/>
                      <a:pt x="524991" y="1065099"/>
                      <a:pt x="524991" y="1065099"/>
                    </a:cubicBezTo>
                    <a:cubicBezTo>
                      <a:pt x="524991" y="1065099"/>
                      <a:pt x="537980" y="1078088"/>
                      <a:pt x="555299" y="1095406"/>
                    </a:cubicBezTo>
                    <a:cubicBezTo>
                      <a:pt x="455716" y="1065099"/>
                      <a:pt x="247892" y="1004483"/>
                      <a:pt x="126662" y="857275"/>
                    </a:cubicBezTo>
                    <a:cubicBezTo>
                      <a:pt x="5431" y="710066"/>
                      <a:pt x="143980" y="571516"/>
                      <a:pt x="139651" y="450286"/>
                    </a:cubicBezTo>
                    <a:cubicBezTo>
                      <a:pt x="130991" y="303077"/>
                      <a:pt x="174288" y="264110"/>
                      <a:pt x="226244" y="246791"/>
                    </a:cubicBezTo>
                    <a:cubicBezTo>
                      <a:pt x="278200" y="229473"/>
                      <a:pt x="286859" y="212154"/>
                      <a:pt x="286859" y="212154"/>
                    </a:cubicBezTo>
                    <a:cubicBezTo>
                      <a:pt x="286859" y="212154"/>
                      <a:pt x="321497" y="199165"/>
                      <a:pt x="377782" y="177516"/>
                    </a:cubicBezTo>
                    <a:cubicBezTo>
                      <a:pt x="460046" y="229473"/>
                      <a:pt x="542310" y="216483"/>
                      <a:pt x="581277" y="173187"/>
                    </a:cubicBezTo>
                    <a:cubicBezTo>
                      <a:pt x="637563" y="203494"/>
                      <a:pt x="680859" y="220813"/>
                      <a:pt x="611585" y="246791"/>
                    </a:cubicBezTo>
                    <a:cubicBezTo>
                      <a:pt x="724156" y="272769"/>
                      <a:pt x="797760" y="233802"/>
                      <a:pt x="810749" y="147209"/>
                    </a:cubicBezTo>
                    <a:cubicBezTo>
                      <a:pt x="871365" y="164527"/>
                      <a:pt x="914661" y="138549"/>
                      <a:pt x="914661" y="138549"/>
                    </a:cubicBezTo>
                    <a:cubicBezTo>
                      <a:pt x="914661" y="138549"/>
                      <a:pt x="914661" y="138549"/>
                      <a:pt x="880024" y="103912"/>
                    </a:cubicBezTo>
                    <a:cubicBezTo>
                      <a:pt x="927650" y="125560"/>
                      <a:pt x="1031562" y="138549"/>
                      <a:pt x="1048881" y="99582"/>
                    </a:cubicBezTo>
                    <a:cubicBezTo>
                      <a:pt x="1079189" y="116901"/>
                      <a:pt x="1122486" y="138549"/>
                      <a:pt x="1092178" y="177516"/>
                    </a:cubicBezTo>
                    <a:cubicBezTo>
                      <a:pt x="1191760" y="160198"/>
                      <a:pt x="1308661" y="255451"/>
                      <a:pt x="1295672" y="398330"/>
                    </a:cubicBezTo>
                    <a:cubicBezTo>
                      <a:pt x="1282683" y="532549"/>
                      <a:pt x="1312991" y="532549"/>
                      <a:pt x="1325980" y="684088"/>
                    </a:cubicBezTo>
                    <a:cubicBezTo>
                      <a:pt x="1321650" y="926549"/>
                      <a:pt x="1005584" y="1047780"/>
                      <a:pt x="871365" y="1078088"/>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04" name="Graphic 12">
                <a:extLst>
                  <a:ext uri="{FF2B5EF4-FFF2-40B4-BE49-F238E27FC236}">
                    <a16:creationId xmlns:a16="http://schemas.microsoft.com/office/drawing/2014/main" id="{8FE36538-7A92-41FB-8239-373971BD1F24}"/>
                  </a:ext>
                </a:extLst>
              </p:cNvPr>
              <p:cNvGrpSpPr/>
              <p:nvPr/>
            </p:nvGrpSpPr>
            <p:grpSpPr>
              <a:xfrm>
                <a:off x="16121998" y="998408"/>
                <a:ext cx="1345024" cy="1130715"/>
                <a:chOff x="16121998" y="998408"/>
                <a:chExt cx="1345024" cy="1130715"/>
              </a:xfrm>
            </p:grpSpPr>
            <p:sp>
              <p:nvSpPr>
                <p:cNvPr id="205" name="Freeform: Shape 204">
                  <a:extLst>
                    <a:ext uri="{FF2B5EF4-FFF2-40B4-BE49-F238E27FC236}">
                      <a16:creationId xmlns:a16="http://schemas.microsoft.com/office/drawing/2014/main" id="{4CE17B44-20F3-422A-84CF-AF1B6D23769B}"/>
                    </a:ext>
                  </a:extLst>
                </p:cNvPr>
                <p:cNvSpPr/>
                <p:nvPr/>
              </p:nvSpPr>
              <p:spPr>
                <a:xfrm>
                  <a:off x="16762789" y="1223551"/>
                  <a:ext cx="25978" cy="4329"/>
                </a:xfrm>
                <a:custGeom>
                  <a:avLst/>
                  <a:gdLst>
                    <a:gd name="connsiteX0" fmla="*/ 0 w 25978"/>
                    <a:gd name="connsiteY0" fmla="*/ 4330 h 4329"/>
                    <a:gd name="connsiteX1" fmla="*/ 25978 w 25978"/>
                    <a:gd name="connsiteY1" fmla="*/ 0 h 4329"/>
                    <a:gd name="connsiteX2" fmla="*/ 0 w 25978"/>
                    <a:gd name="connsiteY2" fmla="*/ 4330 h 4329"/>
                  </a:gdLst>
                  <a:ahLst/>
                  <a:cxnLst>
                    <a:cxn ang="0">
                      <a:pos x="connsiteX0" y="connsiteY0"/>
                    </a:cxn>
                    <a:cxn ang="0">
                      <a:pos x="connsiteX1" y="connsiteY1"/>
                    </a:cxn>
                    <a:cxn ang="0">
                      <a:pos x="connsiteX2" y="connsiteY2"/>
                    </a:cxn>
                  </a:cxnLst>
                  <a:rect l="l" t="t" r="r" b="b"/>
                  <a:pathLst>
                    <a:path w="25978" h="4329">
                      <a:moveTo>
                        <a:pt x="0" y="4330"/>
                      </a:moveTo>
                      <a:cubicBezTo>
                        <a:pt x="8659" y="4330"/>
                        <a:pt x="17319" y="0"/>
                        <a:pt x="25978" y="0"/>
                      </a:cubicBezTo>
                      <a:cubicBezTo>
                        <a:pt x="17319" y="0"/>
                        <a:pt x="8659" y="0"/>
                        <a:pt x="0" y="4330"/>
                      </a:cubicBezTo>
                      <a:close/>
                    </a:path>
                  </a:pathLst>
                </a:custGeom>
                <a:no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6" name="Freeform: Shape 205">
                  <a:extLst>
                    <a:ext uri="{FF2B5EF4-FFF2-40B4-BE49-F238E27FC236}">
                      <a16:creationId xmlns:a16="http://schemas.microsoft.com/office/drawing/2014/main" id="{816F73C6-1255-4EDF-9789-268A237CC9E8}"/>
                    </a:ext>
                  </a:extLst>
                </p:cNvPr>
                <p:cNvSpPr/>
                <p:nvPr/>
              </p:nvSpPr>
              <p:spPr>
                <a:xfrm>
                  <a:off x="16155242" y="1093661"/>
                  <a:ext cx="1239679" cy="1035462"/>
                </a:xfrm>
                <a:custGeom>
                  <a:avLst/>
                  <a:gdLst>
                    <a:gd name="connsiteX0" fmla="*/ 1218031 w 1239679"/>
                    <a:gd name="connsiteY0" fmla="*/ 298747 h 1035462"/>
                    <a:gd name="connsiteX1" fmla="*/ 1014537 w 1239679"/>
                    <a:gd name="connsiteY1" fmla="*/ 77934 h 1035462"/>
                    <a:gd name="connsiteX2" fmla="*/ 971240 w 1239679"/>
                    <a:gd name="connsiteY2" fmla="*/ 0 h 1035462"/>
                    <a:gd name="connsiteX3" fmla="*/ 802383 w 1239679"/>
                    <a:gd name="connsiteY3" fmla="*/ 4330 h 1035462"/>
                    <a:gd name="connsiteX4" fmla="*/ 837020 w 1239679"/>
                    <a:gd name="connsiteY4" fmla="*/ 38967 h 1035462"/>
                    <a:gd name="connsiteX5" fmla="*/ 733108 w 1239679"/>
                    <a:gd name="connsiteY5" fmla="*/ 47626 h 1035462"/>
                    <a:gd name="connsiteX6" fmla="*/ 533944 w 1239679"/>
                    <a:gd name="connsiteY6" fmla="*/ 147209 h 1035462"/>
                    <a:gd name="connsiteX7" fmla="*/ 503636 w 1239679"/>
                    <a:gd name="connsiteY7" fmla="*/ 73604 h 1035462"/>
                    <a:gd name="connsiteX8" fmla="*/ 300141 w 1239679"/>
                    <a:gd name="connsiteY8" fmla="*/ 77934 h 1035462"/>
                    <a:gd name="connsiteX9" fmla="*/ 209218 w 1239679"/>
                    <a:gd name="connsiteY9" fmla="*/ 112571 h 1035462"/>
                    <a:gd name="connsiteX10" fmla="*/ 148603 w 1239679"/>
                    <a:gd name="connsiteY10" fmla="*/ 147209 h 1035462"/>
                    <a:gd name="connsiteX11" fmla="*/ 62010 w 1239679"/>
                    <a:gd name="connsiteY11" fmla="*/ 350703 h 1035462"/>
                    <a:gd name="connsiteX12" fmla="*/ 49021 w 1239679"/>
                    <a:gd name="connsiteY12" fmla="*/ 757692 h 1035462"/>
                    <a:gd name="connsiteX13" fmla="*/ 477658 w 1239679"/>
                    <a:gd name="connsiteY13" fmla="*/ 995824 h 1035462"/>
                    <a:gd name="connsiteX14" fmla="*/ 447350 w 1239679"/>
                    <a:gd name="connsiteY14" fmla="*/ 965516 h 1035462"/>
                    <a:gd name="connsiteX15" fmla="*/ 646515 w 1239679"/>
                    <a:gd name="connsiteY15" fmla="*/ 1034791 h 1035462"/>
                    <a:gd name="connsiteX16" fmla="*/ 811042 w 1239679"/>
                    <a:gd name="connsiteY16" fmla="*/ 939538 h 1035462"/>
                    <a:gd name="connsiteX17" fmla="*/ 793724 w 1239679"/>
                    <a:gd name="connsiteY17" fmla="*/ 978505 h 1035462"/>
                    <a:gd name="connsiteX18" fmla="*/ 1239680 w 1239679"/>
                    <a:gd name="connsiteY18" fmla="*/ 580176 h 1035462"/>
                    <a:gd name="connsiteX19" fmla="*/ 1218031 w 1239679"/>
                    <a:gd name="connsiteY19" fmla="*/ 298747 h 103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679" h="1035462">
                      <a:moveTo>
                        <a:pt x="1218031" y="298747"/>
                      </a:moveTo>
                      <a:cubicBezTo>
                        <a:pt x="1235350" y="155868"/>
                        <a:pt x="1118449" y="60615"/>
                        <a:pt x="1014537" y="77934"/>
                      </a:cubicBezTo>
                      <a:cubicBezTo>
                        <a:pt x="1044845" y="43297"/>
                        <a:pt x="1001548" y="21648"/>
                        <a:pt x="971240" y="0"/>
                      </a:cubicBezTo>
                      <a:cubicBezTo>
                        <a:pt x="953922" y="34637"/>
                        <a:pt x="850009" y="25978"/>
                        <a:pt x="802383" y="4330"/>
                      </a:cubicBezTo>
                      <a:cubicBezTo>
                        <a:pt x="837020" y="38967"/>
                        <a:pt x="837020" y="38967"/>
                        <a:pt x="837020" y="38967"/>
                      </a:cubicBezTo>
                      <a:cubicBezTo>
                        <a:pt x="837020" y="38967"/>
                        <a:pt x="793724" y="64945"/>
                        <a:pt x="733108" y="47626"/>
                      </a:cubicBezTo>
                      <a:cubicBezTo>
                        <a:pt x="720119" y="134220"/>
                        <a:pt x="646515" y="168857"/>
                        <a:pt x="533944" y="147209"/>
                      </a:cubicBezTo>
                      <a:cubicBezTo>
                        <a:pt x="603218" y="121231"/>
                        <a:pt x="564251" y="103912"/>
                        <a:pt x="503636" y="73604"/>
                      </a:cubicBezTo>
                      <a:cubicBezTo>
                        <a:pt x="468999" y="116901"/>
                        <a:pt x="382405" y="129890"/>
                        <a:pt x="300141" y="77934"/>
                      </a:cubicBezTo>
                      <a:cubicBezTo>
                        <a:pt x="243856" y="103912"/>
                        <a:pt x="209218" y="112571"/>
                        <a:pt x="209218" y="112571"/>
                      </a:cubicBezTo>
                      <a:cubicBezTo>
                        <a:pt x="209218" y="112571"/>
                        <a:pt x="200559" y="125560"/>
                        <a:pt x="148603" y="147209"/>
                      </a:cubicBezTo>
                      <a:cubicBezTo>
                        <a:pt x="96647" y="164527"/>
                        <a:pt x="53350" y="199165"/>
                        <a:pt x="62010" y="350703"/>
                      </a:cubicBezTo>
                      <a:cubicBezTo>
                        <a:pt x="70669" y="471934"/>
                        <a:pt x="-72210" y="610484"/>
                        <a:pt x="49021" y="757692"/>
                      </a:cubicBezTo>
                      <a:cubicBezTo>
                        <a:pt x="170251" y="904901"/>
                        <a:pt x="382405" y="965516"/>
                        <a:pt x="477658" y="995824"/>
                      </a:cubicBezTo>
                      <a:cubicBezTo>
                        <a:pt x="460339" y="982835"/>
                        <a:pt x="447350" y="965516"/>
                        <a:pt x="447350" y="965516"/>
                      </a:cubicBezTo>
                      <a:cubicBezTo>
                        <a:pt x="447350" y="965516"/>
                        <a:pt x="538273" y="1043450"/>
                        <a:pt x="646515" y="1034791"/>
                      </a:cubicBezTo>
                      <a:cubicBezTo>
                        <a:pt x="754757" y="1026132"/>
                        <a:pt x="811042" y="939538"/>
                        <a:pt x="811042" y="939538"/>
                      </a:cubicBezTo>
                      <a:cubicBezTo>
                        <a:pt x="811042" y="939538"/>
                        <a:pt x="802383" y="961187"/>
                        <a:pt x="793724" y="978505"/>
                      </a:cubicBezTo>
                      <a:cubicBezTo>
                        <a:pt x="927943" y="948198"/>
                        <a:pt x="1239680" y="831297"/>
                        <a:pt x="1239680" y="580176"/>
                      </a:cubicBezTo>
                      <a:cubicBezTo>
                        <a:pt x="1235350" y="432967"/>
                        <a:pt x="1205042" y="432967"/>
                        <a:pt x="1218031" y="298747"/>
                      </a:cubicBezTo>
                      <a:close/>
                    </a:path>
                  </a:pathLst>
                </a:custGeom>
                <a:no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7" name="Freeform: Shape 206">
                  <a:extLst>
                    <a:ext uri="{FF2B5EF4-FFF2-40B4-BE49-F238E27FC236}">
                      <a16:creationId xmlns:a16="http://schemas.microsoft.com/office/drawing/2014/main" id="{0BC75ACE-CCEE-44C2-8661-3AAA6EF90D46}"/>
                    </a:ext>
                  </a:extLst>
                </p:cNvPr>
                <p:cNvSpPr/>
                <p:nvPr/>
              </p:nvSpPr>
              <p:spPr>
                <a:xfrm>
                  <a:off x="16121998" y="1059024"/>
                  <a:ext cx="654715" cy="558527"/>
                </a:xfrm>
                <a:custGeom>
                  <a:avLst/>
                  <a:gdLst>
                    <a:gd name="connsiteX0" fmla="*/ 47626 w 654715"/>
                    <a:gd name="connsiteY0" fmla="*/ 437297 h 558527"/>
                    <a:gd name="connsiteX1" fmla="*/ 64945 w 654715"/>
                    <a:gd name="connsiteY1" fmla="*/ 190506 h 558527"/>
                    <a:gd name="connsiteX2" fmla="*/ 164527 w 654715"/>
                    <a:gd name="connsiteY2" fmla="*/ 151538 h 558527"/>
                    <a:gd name="connsiteX3" fmla="*/ 350703 w 654715"/>
                    <a:gd name="connsiteY3" fmla="*/ 47626 h 558527"/>
                    <a:gd name="connsiteX4" fmla="*/ 355033 w 654715"/>
                    <a:gd name="connsiteY4" fmla="*/ 99582 h 558527"/>
                    <a:gd name="connsiteX5" fmla="*/ 515231 w 654715"/>
                    <a:gd name="connsiteY5" fmla="*/ 82264 h 558527"/>
                    <a:gd name="connsiteX6" fmla="*/ 640791 w 654715"/>
                    <a:gd name="connsiteY6" fmla="*/ 164527 h 558527"/>
                    <a:gd name="connsiteX7" fmla="*/ 614813 w 654715"/>
                    <a:gd name="connsiteY7" fmla="*/ 108242 h 558527"/>
                    <a:gd name="connsiteX8" fmla="*/ 506571 w 654715"/>
                    <a:gd name="connsiteY8" fmla="*/ 34637 h 558527"/>
                    <a:gd name="connsiteX9" fmla="*/ 385341 w 654715"/>
                    <a:gd name="connsiteY9" fmla="*/ 99582 h 558527"/>
                    <a:gd name="connsiteX10" fmla="*/ 337714 w 654715"/>
                    <a:gd name="connsiteY10" fmla="*/ 0 h 558527"/>
                    <a:gd name="connsiteX11" fmla="*/ 186176 w 654715"/>
                    <a:gd name="connsiteY11" fmla="*/ 134220 h 558527"/>
                    <a:gd name="connsiteX12" fmla="*/ 194835 w 654715"/>
                    <a:gd name="connsiteY12" fmla="*/ 99582 h 558527"/>
                    <a:gd name="connsiteX13" fmla="*/ 64945 w 654715"/>
                    <a:gd name="connsiteY13" fmla="*/ 142879 h 558527"/>
                    <a:gd name="connsiteX14" fmla="*/ 21648 w 654715"/>
                    <a:gd name="connsiteY14" fmla="*/ 285758 h 558527"/>
                    <a:gd name="connsiteX15" fmla="*/ 21648 w 654715"/>
                    <a:gd name="connsiteY15" fmla="*/ 476264 h 558527"/>
                    <a:gd name="connsiteX16" fmla="*/ 0 w 654715"/>
                    <a:gd name="connsiteY16" fmla="*/ 558527 h 558527"/>
                    <a:gd name="connsiteX17" fmla="*/ 47626 w 654715"/>
                    <a:gd name="connsiteY17" fmla="*/ 437297 h 55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4715" h="558527">
                      <a:moveTo>
                        <a:pt x="47626" y="437297"/>
                      </a:moveTo>
                      <a:cubicBezTo>
                        <a:pt x="51956" y="329055"/>
                        <a:pt x="30308" y="238132"/>
                        <a:pt x="64945" y="190506"/>
                      </a:cubicBezTo>
                      <a:cubicBezTo>
                        <a:pt x="99582" y="194835"/>
                        <a:pt x="147209" y="168857"/>
                        <a:pt x="164527" y="151538"/>
                      </a:cubicBezTo>
                      <a:cubicBezTo>
                        <a:pt x="177516" y="168857"/>
                        <a:pt x="316066" y="116901"/>
                        <a:pt x="350703" y="47626"/>
                      </a:cubicBezTo>
                      <a:cubicBezTo>
                        <a:pt x="406989" y="69275"/>
                        <a:pt x="381011" y="99582"/>
                        <a:pt x="355033" y="99582"/>
                      </a:cubicBezTo>
                      <a:cubicBezTo>
                        <a:pt x="415648" y="142879"/>
                        <a:pt x="484923" y="134220"/>
                        <a:pt x="515231" y="82264"/>
                      </a:cubicBezTo>
                      <a:cubicBezTo>
                        <a:pt x="580176" y="95253"/>
                        <a:pt x="658110" y="129890"/>
                        <a:pt x="640791" y="164527"/>
                      </a:cubicBezTo>
                      <a:cubicBezTo>
                        <a:pt x="662439" y="155868"/>
                        <a:pt x="662439" y="129890"/>
                        <a:pt x="614813" y="108242"/>
                      </a:cubicBezTo>
                      <a:cubicBezTo>
                        <a:pt x="580176" y="95253"/>
                        <a:pt x="523890" y="69275"/>
                        <a:pt x="506571" y="34637"/>
                      </a:cubicBezTo>
                      <a:cubicBezTo>
                        <a:pt x="502242" y="116901"/>
                        <a:pt x="445956" y="129890"/>
                        <a:pt x="385341" y="99582"/>
                      </a:cubicBezTo>
                      <a:cubicBezTo>
                        <a:pt x="450286" y="86593"/>
                        <a:pt x="415648" y="56286"/>
                        <a:pt x="337714" y="0"/>
                      </a:cubicBezTo>
                      <a:cubicBezTo>
                        <a:pt x="342044" y="112571"/>
                        <a:pt x="186176" y="134220"/>
                        <a:pt x="186176" y="134220"/>
                      </a:cubicBezTo>
                      <a:cubicBezTo>
                        <a:pt x="186176" y="134220"/>
                        <a:pt x="186176" y="134220"/>
                        <a:pt x="194835" y="99582"/>
                      </a:cubicBezTo>
                      <a:cubicBezTo>
                        <a:pt x="155868" y="142879"/>
                        <a:pt x="95253" y="186176"/>
                        <a:pt x="64945" y="142879"/>
                      </a:cubicBezTo>
                      <a:cubicBezTo>
                        <a:pt x="43297" y="164527"/>
                        <a:pt x="8659" y="207824"/>
                        <a:pt x="21648" y="285758"/>
                      </a:cubicBezTo>
                      <a:cubicBezTo>
                        <a:pt x="34637" y="363692"/>
                        <a:pt x="43297" y="402659"/>
                        <a:pt x="21648" y="476264"/>
                      </a:cubicBezTo>
                      <a:cubicBezTo>
                        <a:pt x="17319" y="502242"/>
                        <a:pt x="8659" y="532549"/>
                        <a:pt x="0" y="558527"/>
                      </a:cubicBezTo>
                      <a:cubicBezTo>
                        <a:pt x="21648" y="541209"/>
                        <a:pt x="43297" y="506571"/>
                        <a:pt x="47626" y="437297"/>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8" name="Freeform: Shape 207">
                  <a:extLst>
                    <a:ext uri="{FF2B5EF4-FFF2-40B4-BE49-F238E27FC236}">
                      <a16:creationId xmlns:a16="http://schemas.microsoft.com/office/drawing/2014/main" id="{CAC17D5E-FA20-4B47-B9A6-5DFD0054FA0D}"/>
                    </a:ext>
                  </a:extLst>
                </p:cNvPr>
                <p:cNvSpPr/>
                <p:nvPr/>
              </p:nvSpPr>
              <p:spPr>
                <a:xfrm>
                  <a:off x="16775779" y="998408"/>
                  <a:ext cx="691244" cy="571516"/>
                </a:xfrm>
                <a:custGeom>
                  <a:avLst/>
                  <a:gdLst>
                    <a:gd name="connsiteX0" fmla="*/ 688417 w 691244"/>
                    <a:gd name="connsiteY0" fmla="*/ 437297 h 571516"/>
                    <a:gd name="connsiteX1" fmla="*/ 688417 w 691244"/>
                    <a:gd name="connsiteY1" fmla="*/ 437297 h 571516"/>
                    <a:gd name="connsiteX2" fmla="*/ 671099 w 691244"/>
                    <a:gd name="connsiteY2" fmla="*/ 272769 h 571516"/>
                    <a:gd name="connsiteX3" fmla="*/ 645121 w 691244"/>
                    <a:gd name="connsiteY3" fmla="*/ 277099 h 571516"/>
                    <a:gd name="connsiteX4" fmla="*/ 606154 w 691244"/>
                    <a:gd name="connsiteY4" fmla="*/ 199165 h 571516"/>
                    <a:gd name="connsiteX5" fmla="*/ 519560 w 691244"/>
                    <a:gd name="connsiteY5" fmla="*/ 73604 h 571516"/>
                    <a:gd name="connsiteX6" fmla="*/ 437297 w 691244"/>
                    <a:gd name="connsiteY6" fmla="*/ 147209 h 571516"/>
                    <a:gd name="connsiteX7" fmla="*/ 394000 w 691244"/>
                    <a:gd name="connsiteY7" fmla="*/ 64945 h 571516"/>
                    <a:gd name="connsiteX8" fmla="*/ 294417 w 691244"/>
                    <a:gd name="connsiteY8" fmla="*/ 0 h 571516"/>
                    <a:gd name="connsiteX9" fmla="*/ 290088 w 691244"/>
                    <a:gd name="connsiteY9" fmla="*/ 95253 h 571516"/>
                    <a:gd name="connsiteX10" fmla="*/ 121231 w 691244"/>
                    <a:gd name="connsiteY10" fmla="*/ 12989 h 571516"/>
                    <a:gd name="connsiteX11" fmla="*/ 151538 w 691244"/>
                    <a:gd name="connsiteY11" fmla="*/ 129890 h 571516"/>
                    <a:gd name="connsiteX12" fmla="*/ 43297 w 691244"/>
                    <a:gd name="connsiteY12" fmla="*/ 108242 h 571516"/>
                    <a:gd name="connsiteX13" fmla="*/ 0 w 691244"/>
                    <a:gd name="connsiteY13" fmla="*/ 225143 h 571516"/>
                    <a:gd name="connsiteX14" fmla="*/ 69275 w 691244"/>
                    <a:gd name="connsiteY14" fmla="*/ 134220 h 571516"/>
                    <a:gd name="connsiteX15" fmla="*/ 173187 w 691244"/>
                    <a:gd name="connsiteY15" fmla="*/ 134220 h 571516"/>
                    <a:gd name="connsiteX16" fmla="*/ 125560 w 691244"/>
                    <a:gd name="connsiteY16" fmla="*/ 60615 h 571516"/>
                    <a:gd name="connsiteX17" fmla="*/ 307406 w 691244"/>
                    <a:gd name="connsiteY17" fmla="*/ 95253 h 571516"/>
                    <a:gd name="connsiteX18" fmla="*/ 298747 w 691244"/>
                    <a:gd name="connsiteY18" fmla="*/ 38967 h 571516"/>
                    <a:gd name="connsiteX19" fmla="*/ 406989 w 691244"/>
                    <a:gd name="connsiteY19" fmla="*/ 147209 h 571516"/>
                    <a:gd name="connsiteX20" fmla="*/ 493582 w 691244"/>
                    <a:gd name="connsiteY20" fmla="*/ 142879 h 571516"/>
                    <a:gd name="connsiteX21" fmla="*/ 584505 w 691244"/>
                    <a:gd name="connsiteY21" fmla="*/ 220813 h 571516"/>
                    <a:gd name="connsiteX22" fmla="*/ 601824 w 691244"/>
                    <a:gd name="connsiteY22" fmla="*/ 298747 h 571516"/>
                    <a:gd name="connsiteX23" fmla="*/ 679758 w 691244"/>
                    <a:gd name="connsiteY23" fmla="*/ 554198 h 571516"/>
                    <a:gd name="connsiteX24" fmla="*/ 684088 w 691244"/>
                    <a:gd name="connsiteY24" fmla="*/ 571516 h 571516"/>
                    <a:gd name="connsiteX25" fmla="*/ 688417 w 691244"/>
                    <a:gd name="connsiteY25" fmla="*/ 437297 h 57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244" h="571516">
                      <a:moveTo>
                        <a:pt x="688417" y="437297"/>
                      </a:moveTo>
                      <a:cubicBezTo>
                        <a:pt x="688417" y="437297"/>
                        <a:pt x="688417" y="437297"/>
                        <a:pt x="688417" y="437297"/>
                      </a:cubicBezTo>
                      <a:cubicBezTo>
                        <a:pt x="679758" y="368022"/>
                        <a:pt x="671099" y="272769"/>
                        <a:pt x="671099" y="272769"/>
                      </a:cubicBezTo>
                      <a:cubicBezTo>
                        <a:pt x="671099" y="272769"/>
                        <a:pt x="666769" y="281429"/>
                        <a:pt x="645121" y="277099"/>
                      </a:cubicBezTo>
                      <a:cubicBezTo>
                        <a:pt x="679758" y="229473"/>
                        <a:pt x="662439" y="199165"/>
                        <a:pt x="606154" y="199165"/>
                      </a:cubicBezTo>
                      <a:cubicBezTo>
                        <a:pt x="554198" y="199165"/>
                        <a:pt x="510901" y="155868"/>
                        <a:pt x="519560" y="73604"/>
                      </a:cubicBezTo>
                      <a:cubicBezTo>
                        <a:pt x="515231" y="121231"/>
                        <a:pt x="484923" y="138549"/>
                        <a:pt x="437297" y="147209"/>
                      </a:cubicBezTo>
                      <a:cubicBezTo>
                        <a:pt x="458945" y="125560"/>
                        <a:pt x="454615" y="99582"/>
                        <a:pt x="394000" y="64945"/>
                      </a:cubicBezTo>
                      <a:cubicBezTo>
                        <a:pt x="307406" y="21648"/>
                        <a:pt x="294417" y="0"/>
                        <a:pt x="294417" y="0"/>
                      </a:cubicBezTo>
                      <a:cubicBezTo>
                        <a:pt x="294417" y="0"/>
                        <a:pt x="255450" y="64945"/>
                        <a:pt x="290088" y="95253"/>
                      </a:cubicBezTo>
                      <a:cubicBezTo>
                        <a:pt x="160198" y="112571"/>
                        <a:pt x="121231" y="12989"/>
                        <a:pt x="121231" y="12989"/>
                      </a:cubicBezTo>
                      <a:cubicBezTo>
                        <a:pt x="95253" y="51956"/>
                        <a:pt x="108242" y="116901"/>
                        <a:pt x="151538" y="129890"/>
                      </a:cubicBezTo>
                      <a:cubicBezTo>
                        <a:pt x="138549" y="129890"/>
                        <a:pt x="86593" y="129890"/>
                        <a:pt x="43297" y="108242"/>
                      </a:cubicBezTo>
                      <a:cubicBezTo>
                        <a:pt x="64945" y="129890"/>
                        <a:pt x="51956" y="203494"/>
                        <a:pt x="0" y="225143"/>
                      </a:cubicBezTo>
                      <a:cubicBezTo>
                        <a:pt x="47626" y="207824"/>
                        <a:pt x="82264" y="173187"/>
                        <a:pt x="69275" y="134220"/>
                      </a:cubicBezTo>
                      <a:cubicBezTo>
                        <a:pt x="160198" y="155868"/>
                        <a:pt x="173187" y="134220"/>
                        <a:pt x="173187" y="134220"/>
                      </a:cubicBezTo>
                      <a:cubicBezTo>
                        <a:pt x="173187" y="134220"/>
                        <a:pt x="129890" y="112571"/>
                        <a:pt x="125560" y="60615"/>
                      </a:cubicBezTo>
                      <a:cubicBezTo>
                        <a:pt x="160198" y="108242"/>
                        <a:pt x="255450" y="129890"/>
                        <a:pt x="307406" y="95253"/>
                      </a:cubicBezTo>
                      <a:cubicBezTo>
                        <a:pt x="294417" y="82264"/>
                        <a:pt x="298747" y="38967"/>
                        <a:pt x="298747" y="38967"/>
                      </a:cubicBezTo>
                      <a:cubicBezTo>
                        <a:pt x="298747" y="38967"/>
                        <a:pt x="441626" y="103912"/>
                        <a:pt x="406989" y="147209"/>
                      </a:cubicBezTo>
                      <a:cubicBezTo>
                        <a:pt x="476264" y="164527"/>
                        <a:pt x="493582" y="142879"/>
                        <a:pt x="493582" y="142879"/>
                      </a:cubicBezTo>
                      <a:cubicBezTo>
                        <a:pt x="493582" y="142879"/>
                        <a:pt x="536879" y="212154"/>
                        <a:pt x="584505" y="220813"/>
                      </a:cubicBezTo>
                      <a:cubicBezTo>
                        <a:pt x="632132" y="229473"/>
                        <a:pt x="601824" y="298747"/>
                        <a:pt x="601824" y="298747"/>
                      </a:cubicBezTo>
                      <a:cubicBezTo>
                        <a:pt x="632132" y="294418"/>
                        <a:pt x="671099" y="463275"/>
                        <a:pt x="679758" y="554198"/>
                      </a:cubicBezTo>
                      <a:cubicBezTo>
                        <a:pt x="679758" y="558527"/>
                        <a:pt x="679758" y="562857"/>
                        <a:pt x="684088" y="571516"/>
                      </a:cubicBezTo>
                      <a:cubicBezTo>
                        <a:pt x="697077" y="493582"/>
                        <a:pt x="688417" y="437297"/>
                        <a:pt x="688417" y="437297"/>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9" name="Freeform: Shape 208">
                <a:extLst>
                  <a:ext uri="{FF2B5EF4-FFF2-40B4-BE49-F238E27FC236}">
                    <a16:creationId xmlns:a16="http://schemas.microsoft.com/office/drawing/2014/main" id="{FDD275F8-B707-48B3-BD38-133E272E954A}"/>
                  </a:ext>
                </a:extLst>
              </p:cNvPr>
              <p:cNvSpPr/>
              <p:nvPr/>
            </p:nvSpPr>
            <p:spPr>
              <a:xfrm>
                <a:off x="16615581" y="1994232"/>
                <a:ext cx="238131" cy="72343"/>
              </a:xfrm>
              <a:custGeom>
                <a:avLst/>
                <a:gdLst>
                  <a:gd name="connsiteX0" fmla="*/ 229472 w 238131"/>
                  <a:gd name="connsiteY0" fmla="*/ 30308 h 72343"/>
                  <a:gd name="connsiteX1" fmla="*/ 0 w 238131"/>
                  <a:gd name="connsiteY1" fmla="*/ 0 h 72343"/>
                  <a:gd name="connsiteX2" fmla="*/ 0 w 238131"/>
                  <a:gd name="connsiteY2" fmla="*/ 0 h 72343"/>
                  <a:gd name="connsiteX3" fmla="*/ 90923 w 238131"/>
                  <a:gd name="connsiteY3" fmla="*/ 69275 h 72343"/>
                  <a:gd name="connsiteX4" fmla="*/ 238132 w 238131"/>
                  <a:gd name="connsiteY4" fmla="*/ 30308 h 72343"/>
                  <a:gd name="connsiteX5" fmla="*/ 229472 w 238131"/>
                  <a:gd name="connsiteY5" fmla="*/ 30308 h 72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31" h="72343">
                    <a:moveTo>
                      <a:pt x="229472" y="30308"/>
                    </a:moveTo>
                    <a:cubicBezTo>
                      <a:pt x="151538" y="69275"/>
                      <a:pt x="56286" y="51956"/>
                      <a:pt x="0" y="0"/>
                    </a:cubicBezTo>
                    <a:cubicBezTo>
                      <a:pt x="0" y="0"/>
                      <a:pt x="0" y="0"/>
                      <a:pt x="0" y="0"/>
                    </a:cubicBezTo>
                    <a:cubicBezTo>
                      <a:pt x="12989" y="30308"/>
                      <a:pt x="43297" y="64945"/>
                      <a:pt x="90923" y="69275"/>
                    </a:cubicBezTo>
                    <a:cubicBezTo>
                      <a:pt x="142879" y="77934"/>
                      <a:pt x="207824" y="69275"/>
                      <a:pt x="238132" y="30308"/>
                    </a:cubicBezTo>
                    <a:cubicBezTo>
                      <a:pt x="238132" y="30308"/>
                      <a:pt x="233802" y="30308"/>
                      <a:pt x="229472" y="30308"/>
                    </a:cubicBezTo>
                    <a:close/>
                  </a:path>
                </a:pathLst>
              </a:custGeom>
              <a:solidFill>
                <a:srgbClr val="F2D6E9">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0" name="Freeform: Shape 209">
                <a:extLst>
                  <a:ext uri="{FF2B5EF4-FFF2-40B4-BE49-F238E27FC236}">
                    <a16:creationId xmlns:a16="http://schemas.microsoft.com/office/drawing/2014/main" id="{9F6CEF63-ACBD-4B1E-B74A-4A323B875A19}"/>
                  </a:ext>
                </a:extLst>
              </p:cNvPr>
              <p:cNvSpPr/>
              <p:nvPr/>
            </p:nvSpPr>
            <p:spPr>
              <a:xfrm>
                <a:off x="16884020" y="1982326"/>
                <a:ext cx="30307" cy="33554"/>
              </a:xfrm>
              <a:custGeom>
                <a:avLst/>
                <a:gdLst>
                  <a:gd name="connsiteX0" fmla="*/ 30308 w 30307"/>
                  <a:gd name="connsiteY0" fmla="*/ 3247 h 33554"/>
                  <a:gd name="connsiteX1" fmla="*/ 30308 w 30307"/>
                  <a:gd name="connsiteY1" fmla="*/ 3247 h 33554"/>
                  <a:gd name="connsiteX2" fmla="*/ 0 w 30307"/>
                  <a:gd name="connsiteY2" fmla="*/ 24896 h 33554"/>
                  <a:gd name="connsiteX3" fmla="*/ 4330 w 30307"/>
                  <a:gd name="connsiteY3" fmla="*/ 33555 h 33554"/>
                  <a:gd name="connsiteX4" fmla="*/ 21648 w 30307"/>
                  <a:gd name="connsiteY4" fmla="*/ 20566 h 33554"/>
                  <a:gd name="connsiteX5" fmla="*/ 30308 w 30307"/>
                  <a:gd name="connsiteY5" fmla="*/ 3247 h 33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307" h="33554">
                    <a:moveTo>
                      <a:pt x="30308" y="3247"/>
                    </a:moveTo>
                    <a:cubicBezTo>
                      <a:pt x="30308" y="-1082"/>
                      <a:pt x="30308" y="-1082"/>
                      <a:pt x="30308" y="3247"/>
                    </a:cubicBezTo>
                    <a:cubicBezTo>
                      <a:pt x="21648" y="11907"/>
                      <a:pt x="8659" y="16236"/>
                      <a:pt x="0" y="24896"/>
                    </a:cubicBezTo>
                    <a:cubicBezTo>
                      <a:pt x="0" y="29225"/>
                      <a:pt x="0" y="33555"/>
                      <a:pt x="4330" y="33555"/>
                    </a:cubicBezTo>
                    <a:cubicBezTo>
                      <a:pt x="12989" y="33555"/>
                      <a:pt x="17319" y="24896"/>
                      <a:pt x="21648" y="20566"/>
                    </a:cubicBezTo>
                    <a:cubicBezTo>
                      <a:pt x="25978" y="16236"/>
                      <a:pt x="30308" y="7577"/>
                      <a:pt x="30308" y="3247"/>
                    </a:cubicBezTo>
                    <a:close/>
                  </a:path>
                </a:pathLst>
              </a:custGeom>
              <a:solidFill>
                <a:srgbClr val="F2D6E9">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1" name="Freeform: Shape 210">
                <a:extLst>
                  <a:ext uri="{FF2B5EF4-FFF2-40B4-BE49-F238E27FC236}">
                    <a16:creationId xmlns:a16="http://schemas.microsoft.com/office/drawing/2014/main" id="{64431C9D-C0B2-431E-868E-0A9FCEE0F73D}"/>
                  </a:ext>
                </a:extLst>
              </p:cNvPr>
              <p:cNvSpPr/>
              <p:nvPr/>
            </p:nvSpPr>
            <p:spPr>
              <a:xfrm>
                <a:off x="16728152" y="2067837"/>
                <a:ext cx="121230" cy="35704"/>
              </a:xfrm>
              <a:custGeom>
                <a:avLst/>
                <a:gdLst>
                  <a:gd name="connsiteX0" fmla="*/ 0 w 121230"/>
                  <a:gd name="connsiteY0" fmla="*/ 8659 h 35704"/>
                  <a:gd name="connsiteX1" fmla="*/ 121231 w 121230"/>
                  <a:gd name="connsiteY1" fmla="*/ 0 h 35704"/>
                  <a:gd name="connsiteX2" fmla="*/ 0 w 121230"/>
                  <a:gd name="connsiteY2" fmla="*/ 8659 h 35704"/>
                </a:gdLst>
                <a:ahLst/>
                <a:cxnLst>
                  <a:cxn ang="0">
                    <a:pos x="connsiteX0" y="connsiteY0"/>
                  </a:cxn>
                  <a:cxn ang="0">
                    <a:pos x="connsiteX1" y="connsiteY1"/>
                  </a:cxn>
                  <a:cxn ang="0">
                    <a:pos x="connsiteX2" y="connsiteY2"/>
                  </a:cxn>
                </a:cxnLst>
                <a:rect l="l" t="t" r="r" b="b"/>
                <a:pathLst>
                  <a:path w="121230" h="35704">
                    <a:moveTo>
                      <a:pt x="0" y="8659"/>
                    </a:moveTo>
                    <a:cubicBezTo>
                      <a:pt x="0" y="8659"/>
                      <a:pt x="73604" y="21648"/>
                      <a:pt x="121231" y="0"/>
                    </a:cubicBezTo>
                    <a:cubicBezTo>
                      <a:pt x="99582" y="38967"/>
                      <a:pt x="47626" y="51956"/>
                      <a:pt x="0" y="8659"/>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2" name="Freeform: Shape 211">
                <a:extLst>
                  <a:ext uri="{FF2B5EF4-FFF2-40B4-BE49-F238E27FC236}">
                    <a16:creationId xmlns:a16="http://schemas.microsoft.com/office/drawing/2014/main" id="{44744F57-86A4-478A-9D66-7EB7EFB744E4}"/>
                  </a:ext>
                </a:extLst>
              </p:cNvPr>
              <p:cNvSpPr/>
              <p:nvPr/>
            </p:nvSpPr>
            <p:spPr>
              <a:xfrm>
                <a:off x="16767119" y="1987609"/>
                <a:ext cx="35200" cy="24802"/>
              </a:xfrm>
              <a:custGeom>
                <a:avLst/>
                <a:gdLst>
                  <a:gd name="connsiteX0" fmla="*/ 34637 w 35200"/>
                  <a:gd name="connsiteY0" fmla="*/ 6624 h 24802"/>
                  <a:gd name="connsiteX1" fmla="*/ 0 w 35200"/>
                  <a:gd name="connsiteY1" fmla="*/ 10953 h 24802"/>
                  <a:gd name="connsiteX2" fmla="*/ 0 w 35200"/>
                  <a:gd name="connsiteY2" fmla="*/ 19613 h 24802"/>
                  <a:gd name="connsiteX3" fmla="*/ 4330 w 35200"/>
                  <a:gd name="connsiteY3" fmla="*/ 23942 h 24802"/>
                  <a:gd name="connsiteX4" fmla="*/ 34637 w 35200"/>
                  <a:gd name="connsiteY4" fmla="*/ 6624 h 24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00" h="24802">
                    <a:moveTo>
                      <a:pt x="34637" y="6624"/>
                    </a:moveTo>
                    <a:cubicBezTo>
                      <a:pt x="30308" y="-6365"/>
                      <a:pt x="4330" y="2294"/>
                      <a:pt x="0" y="10953"/>
                    </a:cubicBezTo>
                    <a:cubicBezTo>
                      <a:pt x="0" y="15283"/>
                      <a:pt x="0" y="15283"/>
                      <a:pt x="0" y="19613"/>
                    </a:cubicBezTo>
                    <a:cubicBezTo>
                      <a:pt x="0" y="19613"/>
                      <a:pt x="0" y="19613"/>
                      <a:pt x="4330" y="23942"/>
                    </a:cubicBezTo>
                    <a:cubicBezTo>
                      <a:pt x="17319" y="28272"/>
                      <a:pt x="38967" y="15283"/>
                      <a:pt x="34637" y="6624"/>
                    </a:cubicBezTo>
                    <a:close/>
                  </a:path>
                </a:pathLst>
              </a:custGeom>
              <a:solidFill>
                <a:srgbClr val="EB596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3" name="Freeform: Shape 212">
                <a:extLst>
                  <a:ext uri="{FF2B5EF4-FFF2-40B4-BE49-F238E27FC236}">
                    <a16:creationId xmlns:a16="http://schemas.microsoft.com/office/drawing/2014/main" id="{DA8BD342-E705-4C80-BD49-A3E091F9E6D2}"/>
                  </a:ext>
                </a:extLst>
              </p:cNvPr>
              <p:cNvSpPr/>
              <p:nvPr/>
            </p:nvSpPr>
            <p:spPr>
              <a:xfrm>
                <a:off x="16806086" y="1979450"/>
                <a:ext cx="14140" cy="10452"/>
              </a:xfrm>
              <a:custGeom>
                <a:avLst/>
                <a:gdLst>
                  <a:gd name="connsiteX0" fmla="*/ 12989 w 14140"/>
                  <a:gd name="connsiteY0" fmla="*/ 1793 h 10452"/>
                  <a:gd name="connsiteX1" fmla="*/ 0 w 14140"/>
                  <a:gd name="connsiteY1" fmla="*/ 6123 h 10452"/>
                  <a:gd name="connsiteX2" fmla="*/ 0 w 14140"/>
                  <a:gd name="connsiteY2" fmla="*/ 10453 h 10452"/>
                  <a:gd name="connsiteX3" fmla="*/ 0 w 14140"/>
                  <a:gd name="connsiteY3" fmla="*/ 10453 h 10452"/>
                  <a:gd name="connsiteX4" fmla="*/ 12989 w 14140"/>
                  <a:gd name="connsiteY4" fmla="*/ 1793 h 10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40" h="10452">
                    <a:moveTo>
                      <a:pt x="12989" y="1793"/>
                    </a:moveTo>
                    <a:cubicBezTo>
                      <a:pt x="12989" y="-2536"/>
                      <a:pt x="0" y="1793"/>
                      <a:pt x="0" y="6123"/>
                    </a:cubicBezTo>
                    <a:cubicBezTo>
                      <a:pt x="0" y="6123"/>
                      <a:pt x="0" y="6123"/>
                      <a:pt x="0" y="10453"/>
                    </a:cubicBezTo>
                    <a:cubicBezTo>
                      <a:pt x="0" y="10453"/>
                      <a:pt x="0" y="10453"/>
                      <a:pt x="0" y="10453"/>
                    </a:cubicBezTo>
                    <a:cubicBezTo>
                      <a:pt x="8659" y="10453"/>
                      <a:pt x="17319" y="6123"/>
                      <a:pt x="12989" y="1793"/>
                    </a:cubicBezTo>
                    <a:close/>
                  </a:path>
                </a:pathLst>
              </a:custGeom>
              <a:solidFill>
                <a:srgbClr val="EB596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14" name="Graphic 12">
                <a:extLst>
                  <a:ext uri="{FF2B5EF4-FFF2-40B4-BE49-F238E27FC236}">
                    <a16:creationId xmlns:a16="http://schemas.microsoft.com/office/drawing/2014/main" id="{5FBCEDC1-151F-4E30-BF82-50C2D4630476}"/>
                  </a:ext>
                </a:extLst>
              </p:cNvPr>
              <p:cNvGrpSpPr/>
              <p:nvPr/>
            </p:nvGrpSpPr>
            <p:grpSpPr>
              <a:xfrm>
                <a:off x="15875207" y="383976"/>
                <a:ext cx="1866190" cy="1164300"/>
                <a:chOff x="15875207" y="383976"/>
                <a:chExt cx="1866190" cy="1164300"/>
              </a:xfrm>
              <a:solidFill>
                <a:srgbClr val="212121"/>
              </a:solidFill>
            </p:grpSpPr>
            <p:sp>
              <p:nvSpPr>
                <p:cNvPr id="215" name="Freeform: Shape 214">
                  <a:extLst>
                    <a:ext uri="{FF2B5EF4-FFF2-40B4-BE49-F238E27FC236}">
                      <a16:creationId xmlns:a16="http://schemas.microsoft.com/office/drawing/2014/main" id="{17E0A7CE-6A07-41DF-A13B-2C6D9ACCAC13}"/>
                    </a:ext>
                  </a:extLst>
                </p:cNvPr>
                <p:cNvSpPr/>
                <p:nvPr/>
              </p:nvSpPr>
              <p:spPr>
                <a:xfrm>
                  <a:off x="16793097" y="383976"/>
                  <a:ext cx="471933" cy="289707"/>
                </a:xfrm>
                <a:custGeom>
                  <a:avLst/>
                  <a:gdLst>
                    <a:gd name="connsiteX0" fmla="*/ 194835 w 471933"/>
                    <a:gd name="connsiteY0" fmla="*/ 120850 h 289707"/>
                    <a:gd name="connsiteX1" fmla="*/ 0 w 471933"/>
                    <a:gd name="connsiteY1" fmla="*/ 112191 h 289707"/>
                    <a:gd name="connsiteX2" fmla="*/ 160198 w 471933"/>
                    <a:gd name="connsiteY2" fmla="*/ 151158 h 289707"/>
                    <a:gd name="connsiteX3" fmla="*/ 21648 w 471933"/>
                    <a:gd name="connsiteY3" fmla="*/ 190125 h 289707"/>
                    <a:gd name="connsiteX4" fmla="*/ 303077 w 471933"/>
                    <a:gd name="connsiteY4" fmla="*/ 289708 h 289707"/>
                    <a:gd name="connsiteX5" fmla="*/ 259780 w 471933"/>
                    <a:gd name="connsiteY5" fmla="*/ 177136 h 289707"/>
                    <a:gd name="connsiteX6" fmla="*/ 394000 w 471933"/>
                    <a:gd name="connsiteY6" fmla="*/ 185795 h 289707"/>
                    <a:gd name="connsiteX7" fmla="*/ 259780 w 471933"/>
                    <a:gd name="connsiteY7" fmla="*/ 120850 h 289707"/>
                    <a:gd name="connsiteX8" fmla="*/ 471934 w 471933"/>
                    <a:gd name="connsiteY8" fmla="*/ 133839 h 289707"/>
                    <a:gd name="connsiteX9" fmla="*/ 212154 w 471933"/>
                    <a:gd name="connsiteY9" fmla="*/ 81883 h 289707"/>
                    <a:gd name="connsiteX10" fmla="*/ 0 w 471933"/>
                    <a:gd name="connsiteY10" fmla="*/ 3949 h 289707"/>
                    <a:gd name="connsiteX11" fmla="*/ 194835 w 471933"/>
                    <a:gd name="connsiteY11" fmla="*/ 120850 h 28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933" h="289707">
                      <a:moveTo>
                        <a:pt x="194835" y="120850"/>
                      </a:moveTo>
                      <a:cubicBezTo>
                        <a:pt x="147209" y="77554"/>
                        <a:pt x="43297" y="68894"/>
                        <a:pt x="0" y="112191"/>
                      </a:cubicBezTo>
                      <a:cubicBezTo>
                        <a:pt x="34637" y="103532"/>
                        <a:pt x="116901" y="112191"/>
                        <a:pt x="160198" y="151158"/>
                      </a:cubicBezTo>
                      <a:cubicBezTo>
                        <a:pt x="30308" y="125180"/>
                        <a:pt x="21648" y="190125"/>
                        <a:pt x="21648" y="190125"/>
                      </a:cubicBezTo>
                      <a:cubicBezTo>
                        <a:pt x="155868" y="151158"/>
                        <a:pt x="268439" y="198784"/>
                        <a:pt x="303077" y="289708"/>
                      </a:cubicBezTo>
                      <a:cubicBezTo>
                        <a:pt x="303077" y="211773"/>
                        <a:pt x="259780" y="177136"/>
                        <a:pt x="259780" y="177136"/>
                      </a:cubicBezTo>
                      <a:cubicBezTo>
                        <a:pt x="259780" y="177136"/>
                        <a:pt x="329055" y="125180"/>
                        <a:pt x="394000" y="185795"/>
                      </a:cubicBezTo>
                      <a:cubicBezTo>
                        <a:pt x="324725" y="94872"/>
                        <a:pt x="259780" y="120850"/>
                        <a:pt x="259780" y="120850"/>
                      </a:cubicBezTo>
                      <a:cubicBezTo>
                        <a:pt x="259780" y="120850"/>
                        <a:pt x="359363" y="77554"/>
                        <a:pt x="471934" y="133839"/>
                      </a:cubicBezTo>
                      <a:cubicBezTo>
                        <a:pt x="411318" y="81883"/>
                        <a:pt x="311736" y="34257"/>
                        <a:pt x="212154" y="81883"/>
                      </a:cubicBezTo>
                      <a:cubicBezTo>
                        <a:pt x="151538" y="8279"/>
                        <a:pt x="73604" y="-9040"/>
                        <a:pt x="0" y="3949"/>
                      </a:cubicBezTo>
                      <a:cubicBezTo>
                        <a:pt x="73604" y="8279"/>
                        <a:pt x="147209" y="38587"/>
                        <a:pt x="194835" y="12085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6" name="Freeform: Shape 215">
                  <a:extLst>
                    <a:ext uri="{FF2B5EF4-FFF2-40B4-BE49-F238E27FC236}">
                      <a16:creationId xmlns:a16="http://schemas.microsoft.com/office/drawing/2014/main" id="{109B056B-6E38-4120-BD7A-00755721FCDF}"/>
                    </a:ext>
                  </a:extLst>
                </p:cNvPr>
                <p:cNvSpPr/>
                <p:nvPr/>
              </p:nvSpPr>
              <p:spPr>
                <a:xfrm>
                  <a:off x="15875207" y="587090"/>
                  <a:ext cx="1866190" cy="961186"/>
                </a:xfrm>
                <a:custGeom>
                  <a:avLst/>
                  <a:gdLst>
                    <a:gd name="connsiteX0" fmla="*/ 1814131 w 1866190"/>
                    <a:gd name="connsiteY0" fmla="*/ 510901 h 961186"/>
                    <a:gd name="connsiteX1" fmla="*/ 1770835 w 1866190"/>
                    <a:gd name="connsiteY1" fmla="*/ 264110 h 961186"/>
                    <a:gd name="connsiteX2" fmla="*/ 1801142 w 1866190"/>
                    <a:gd name="connsiteY2" fmla="*/ 212154 h 961186"/>
                    <a:gd name="connsiteX3" fmla="*/ 1705890 w 1866190"/>
                    <a:gd name="connsiteY3" fmla="*/ 164527 h 961186"/>
                    <a:gd name="connsiteX4" fmla="*/ 1563011 w 1866190"/>
                    <a:gd name="connsiteY4" fmla="*/ 47626 h 961186"/>
                    <a:gd name="connsiteX5" fmla="*/ 1601978 w 1866190"/>
                    <a:gd name="connsiteY5" fmla="*/ 0 h 961186"/>
                    <a:gd name="connsiteX6" fmla="*/ 1472088 w 1866190"/>
                    <a:gd name="connsiteY6" fmla="*/ 64945 h 961186"/>
                    <a:gd name="connsiteX7" fmla="*/ 1671252 w 1866190"/>
                    <a:gd name="connsiteY7" fmla="*/ 168857 h 961186"/>
                    <a:gd name="connsiteX8" fmla="*/ 1749186 w 1866190"/>
                    <a:gd name="connsiteY8" fmla="*/ 259780 h 961186"/>
                    <a:gd name="connsiteX9" fmla="*/ 1697230 w 1866190"/>
                    <a:gd name="connsiteY9" fmla="*/ 285758 h 961186"/>
                    <a:gd name="connsiteX10" fmla="*/ 1770835 w 1866190"/>
                    <a:gd name="connsiteY10" fmla="*/ 471934 h 961186"/>
                    <a:gd name="connsiteX11" fmla="*/ 1766505 w 1866190"/>
                    <a:gd name="connsiteY11" fmla="*/ 614813 h 961186"/>
                    <a:gd name="connsiteX12" fmla="*/ 1679912 w 1866190"/>
                    <a:gd name="connsiteY12" fmla="*/ 571516 h 961186"/>
                    <a:gd name="connsiteX13" fmla="*/ 1576000 w 1866190"/>
                    <a:gd name="connsiteY13" fmla="*/ 493582 h 961186"/>
                    <a:gd name="connsiteX14" fmla="*/ 1588989 w 1866190"/>
                    <a:gd name="connsiteY14" fmla="*/ 627802 h 961186"/>
                    <a:gd name="connsiteX15" fmla="*/ 1493736 w 1866190"/>
                    <a:gd name="connsiteY15" fmla="*/ 545538 h 961186"/>
                    <a:gd name="connsiteX16" fmla="*/ 1381164 w 1866190"/>
                    <a:gd name="connsiteY16" fmla="*/ 402659 h 961186"/>
                    <a:gd name="connsiteX17" fmla="*/ 1381164 w 1866190"/>
                    <a:gd name="connsiteY17" fmla="*/ 502242 h 961186"/>
                    <a:gd name="connsiteX18" fmla="*/ 1290241 w 1866190"/>
                    <a:gd name="connsiteY18" fmla="*/ 424308 h 961186"/>
                    <a:gd name="connsiteX19" fmla="*/ 1212307 w 1866190"/>
                    <a:gd name="connsiteY19" fmla="*/ 333385 h 961186"/>
                    <a:gd name="connsiteX20" fmla="*/ 1151692 w 1866190"/>
                    <a:gd name="connsiteY20" fmla="*/ 467604 h 961186"/>
                    <a:gd name="connsiteX21" fmla="*/ 1043450 w 1866190"/>
                    <a:gd name="connsiteY21" fmla="*/ 333385 h 961186"/>
                    <a:gd name="connsiteX22" fmla="*/ 987165 w 1866190"/>
                    <a:gd name="connsiteY22" fmla="*/ 510901 h 961186"/>
                    <a:gd name="connsiteX23" fmla="*/ 904901 w 1866190"/>
                    <a:gd name="connsiteY23" fmla="*/ 432967 h 961186"/>
                    <a:gd name="connsiteX24" fmla="*/ 870263 w 1866190"/>
                    <a:gd name="connsiteY24" fmla="*/ 532549 h 961186"/>
                    <a:gd name="connsiteX25" fmla="*/ 800989 w 1866190"/>
                    <a:gd name="connsiteY25" fmla="*/ 376681 h 961186"/>
                    <a:gd name="connsiteX26" fmla="*/ 649450 w 1866190"/>
                    <a:gd name="connsiteY26" fmla="*/ 454615 h 961186"/>
                    <a:gd name="connsiteX27" fmla="*/ 723055 w 1866190"/>
                    <a:gd name="connsiteY27" fmla="*/ 268440 h 961186"/>
                    <a:gd name="connsiteX28" fmla="*/ 532549 w 1866190"/>
                    <a:gd name="connsiteY28" fmla="*/ 419978 h 961186"/>
                    <a:gd name="connsiteX29" fmla="*/ 467604 w 1866190"/>
                    <a:gd name="connsiteY29" fmla="*/ 558527 h 961186"/>
                    <a:gd name="connsiteX30" fmla="*/ 480593 w 1866190"/>
                    <a:gd name="connsiteY30" fmla="*/ 441626 h 961186"/>
                    <a:gd name="connsiteX31" fmla="*/ 385341 w 1866190"/>
                    <a:gd name="connsiteY31" fmla="*/ 562857 h 961186"/>
                    <a:gd name="connsiteX32" fmla="*/ 411319 w 1866190"/>
                    <a:gd name="connsiteY32" fmla="*/ 376681 h 961186"/>
                    <a:gd name="connsiteX33" fmla="*/ 303077 w 1866190"/>
                    <a:gd name="connsiteY33" fmla="*/ 575846 h 961186"/>
                    <a:gd name="connsiteX34" fmla="*/ 268440 w 1866190"/>
                    <a:gd name="connsiteY34" fmla="*/ 515231 h 961186"/>
                    <a:gd name="connsiteX35" fmla="*/ 177516 w 1866190"/>
                    <a:gd name="connsiteY35" fmla="*/ 632132 h 961186"/>
                    <a:gd name="connsiteX36" fmla="*/ 229472 w 1866190"/>
                    <a:gd name="connsiteY36" fmla="*/ 415648 h 961186"/>
                    <a:gd name="connsiteX37" fmla="*/ 129890 w 1866190"/>
                    <a:gd name="connsiteY37" fmla="*/ 471934 h 961186"/>
                    <a:gd name="connsiteX38" fmla="*/ 264110 w 1866190"/>
                    <a:gd name="connsiteY38" fmla="*/ 298747 h 961186"/>
                    <a:gd name="connsiteX39" fmla="*/ 394000 w 1866190"/>
                    <a:gd name="connsiteY39" fmla="*/ 64945 h 961186"/>
                    <a:gd name="connsiteX40" fmla="*/ 264110 w 1866190"/>
                    <a:gd name="connsiteY40" fmla="*/ 43297 h 961186"/>
                    <a:gd name="connsiteX41" fmla="*/ 316066 w 1866190"/>
                    <a:gd name="connsiteY41" fmla="*/ 82264 h 961186"/>
                    <a:gd name="connsiteX42" fmla="*/ 203494 w 1866190"/>
                    <a:gd name="connsiteY42" fmla="*/ 294418 h 961186"/>
                    <a:gd name="connsiteX43" fmla="*/ 108242 w 1866190"/>
                    <a:gd name="connsiteY43" fmla="*/ 337714 h 961186"/>
                    <a:gd name="connsiteX44" fmla="*/ 129890 w 1866190"/>
                    <a:gd name="connsiteY44" fmla="*/ 385341 h 961186"/>
                    <a:gd name="connsiteX45" fmla="*/ 25978 w 1866190"/>
                    <a:gd name="connsiteY45" fmla="*/ 601824 h 961186"/>
                    <a:gd name="connsiteX46" fmla="*/ 47626 w 1866190"/>
                    <a:gd name="connsiteY46" fmla="*/ 541209 h 961186"/>
                    <a:gd name="connsiteX47" fmla="*/ 56286 w 1866190"/>
                    <a:gd name="connsiteY47" fmla="*/ 610483 h 961186"/>
                    <a:gd name="connsiteX48" fmla="*/ 138549 w 1866190"/>
                    <a:gd name="connsiteY48" fmla="*/ 749033 h 961186"/>
                    <a:gd name="connsiteX49" fmla="*/ 73604 w 1866190"/>
                    <a:gd name="connsiteY49" fmla="*/ 775011 h 961186"/>
                    <a:gd name="connsiteX50" fmla="*/ 229472 w 1866190"/>
                    <a:gd name="connsiteY50" fmla="*/ 835626 h 961186"/>
                    <a:gd name="connsiteX51" fmla="*/ 268440 w 1866190"/>
                    <a:gd name="connsiteY51" fmla="*/ 961187 h 961186"/>
                    <a:gd name="connsiteX52" fmla="*/ 268440 w 1866190"/>
                    <a:gd name="connsiteY52" fmla="*/ 770681 h 961186"/>
                    <a:gd name="connsiteX53" fmla="*/ 311736 w 1866190"/>
                    <a:gd name="connsiteY53" fmla="*/ 627802 h 961186"/>
                    <a:gd name="connsiteX54" fmla="*/ 441626 w 1866190"/>
                    <a:gd name="connsiteY54" fmla="*/ 584505 h 961186"/>
                    <a:gd name="connsiteX55" fmla="*/ 432967 w 1866190"/>
                    <a:gd name="connsiteY55" fmla="*/ 619143 h 961186"/>
                    <a:gd name="connsiteX56" fmla="*/ 584505 w 1866190"/>
                    <a:gd name="connsiteY56" fmla="*/ 484923 h 961186"/>
                    <a:gd name="connsiteX57" fmla="*/ 632132 w 1866190"/>
                    <a:gd name="connsiteY57" fmla="*/ 584505 h 961186"/>
                    <a:gd name="connsiteX58" fmla="*/ 753362 w 1866190"/>
                    <a:gd name="connsiteY58" fmla="*/ 519560 h 961186"/>
                    <a:gd name="connsiteX59" fmla="*/ 861604 w 1866190"/>
                    <a:gd name="connsiteY59" fmla="*/ 593165 h 961186"/>
                    <a:gd name="connsiteX60" fmla="*/ 887582 w 1866190"/>
                    <a:gd name="connsiteY60" fmla="*/ 649450 h 961186"/>
                    <a:gd name="connsiteX61" fmla="*/ 956857 w 1866190"/>
                    <a:gd name="connsiteY61" fmla="*/ 528220 h 961186"/>
                    <a:gd name="connsiteX62" fmla="*/ 1065099 w 1866190"/>
                    <a:gd name="connsiteY62" fmla="*/ 549868 h 961186"/>
                    <a:gd name="connsiteX63" fmla="*/ 1034791 w 1866190"/>
                    <a:gd name="connsiteY63" fmla="*/ 432967 h 961186"/>
                    <a:gd name="connsiteX64" fmla="*/ 1203648 w 1866190"/>
                    <a:gd name="connsiteY64" fmla="*/ 515231 h 961186"/>
                    <a:gd name="connsiteX65" fmla="*/ 1207978 w 1866190"/>
                    <a:gd name="connsiteY65" fmla="*/ 419978 h 961186"/>
                    <a:gd name="connsiteX66" fmla="*/ 1307560 w 1866190"/>
                    <a:gd name="connsiteY66" fmla="*/ 484923 h 961186"/>
                    <a:gd name="connsiteX67" fmla="*/ 1350857 w 1866190"/>
                    <a:gd name="connsiteY67" fmla="*/ 567187 h 961186"/>
                    <a:gd name="connsiteX68" fmla="*/ 1433120 w 1866190"/>
                    <a:gd name="connsiteY68" fmla="*/ 493582 h 961186"/>
                    <a:gd name="connsiteX69" fmla="*/ 1519714 w 1866190"/>
                    <a:gd name="connsiteY69" fmla="*/ 619143 h 961186"/>
                    <a:gd name="connsiteX70" fmla="*/ 1558681 w 1866190"/>
                    <a:gd name="connsiteY70" fmla="*/ 697077 h 961186"/>
                    <a:gd name="connsiteX71" fmla="*/ 1584659 w 1866190"/>
                    <a:gd name="connsiteY71" fmla="*/ 692747 h 961186"/>
                    <a:gd name="connsiteX72" fmla="*/ 1601978 w 1866190"/>
                    <a:gd name="connsiteY72" fmla="*/ 852945 h 961186"/>
                    <a:gd name="connsiteX73" fmla="*/ 1753516 w 1866190"/>
                    <a:gd name="connsiteY73" fmla="*/ 788000 h 961186"/>
                    <a:gd name="connsiteX74" fmla="*/ 1775164 w 1866190"/>
                    <a:gd name="connsiteY74" fmla="*/ 653780 h 961186"/>
                    <a:gd name="connsiteX75" fmla="*/ 1831450 w 1866190"/>
                    <a:gd name="connsiteY75" fmla="*/ 623473 h 961186"/>
                    <a:gd name="connsiteX76" fmla="*/ 1814131 w 1866190"/>
                    <a:gd name="connsiteY76" fmla="*/ 510901 h 96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866190" h="961186">
                      <a:moveTo>
                        <a:pt x="1814131" y="510901"/>
                      </a:moveTo>
                      <a:cubicBezTo>
                        <a:pt x="1952681" y="346374"/>
                        <a:pt x="1770835" y="264110"/>
                        <a:pt x="1770835" y="264110"/>
                      </a:cubicBezTo>
                      <a:cubicBezTo>
                        <a:pt x="1770835" y="264110"/>
                        <a:pt x="1827120" y="246791"/>
                        <a:pt x="1801142" y="212154"/>
                      </a:cubicBezTo>
                      <a:cubicBezTo>
                        <a:pt x="1770835" y="246791"/>
                        <a:pt x="1718879" y="242462"/>
                        <a:pt x="1705890" y="164527"/>
                      </a:cubicBezTo>
                      <a:cubicBezTo>
                        <a:pt x="1688571" y="82264"/>
                        <a:pt x="1563011" y="47626"/>
                        <a:pt x="1563011" y="47626"/>
                      </a:cubicBezTo>
                      <a:cubicBezTo>
                        <a:pt x="1563011" y="47626"/>
                        <a:pt x="1614967" y="34637"/>
                        <a:pt x="1601978" y="0"/>
                      </a:cubicBezTo>
                      <a:cubicBezTo>
                        <a:pt x="1588989" y="38967"/>
                        <a:pt x="1506725" y="51956"/>
                        <a:pt x="1472088" y="64945"/>
                      </a:cubicBezTo>
                      <a:cubicBezTo>
                        <a:pt x="1567340" y="47626"/>
                        <a:pt x="1675582" y="125560"/>
                        <a:pt x="1671252" y="168857"/>
                      </a:cubicBezTo>
                      <a:cubicBezTo>
                        <a:pt x="1666923" y="212154"/>
                        <a:pt x="1688571" y="251121"/>
                        <a:pt x="1749186" y="259780"/>
                      </a:cubicBezTo>
                      <a:cubicBezTo>
                        <a:pt x="1723208" y="290088"/>
                        <a:pt x="1697230" y="285758"/>
                        <a:pt x="1697230" y="285758"/>
                      </a:cubicBezTo>
                      <a:cubicBezTo>
                        <a:pt x="1757846" y="303077"/>
                        <a:pt x="1853098" y="415648"/>
                        <a:pt x="1770835" y="471934"/>
                      </a:cubicBezTo>
                      <a:cubicBezTo>
                        <a:pt x="1688571" y="528220"/>
                        <a:pt x="1736197" y="580176"/>
                        <a:pt x="1766505" y="614813"/>
                      </a:cubicBezTo>
                      <a:cubicBezTo>
                        <a:pt x="1749186" y="610483"/>
                        <a:pt x="1705890" y="623473"/>
                        <a:pt x="1679912" y="571516"/>
                      </a:cubicBezTo>
                      <a:cubicBezTo>
                        <a:pt x="1653934" y="515231"/>
                        <a:pt x="1576000" y="493582"/>
                        <a:pt x="1576000" y="493582"/>
                      </a:cubicBezTo>
                      <a:cubicBezTo>
                        <a:pt x="1627956" y="562857"/>
                        <a:pt x="1588989" y="627802"/>
                        <a:pt x="1588989" y="627802"/>
                      </a:cubicBezTo>
                      <a:cubicBezTo>
                        <a:pt x="1588989" y="627802"/>
                        <a:pt x="1580329" y="567187"/>
                        <a:pt x="1493736" y="545538"/>
                      </a:cubicBezTo>
                      <a:cubicBezTo>
                        <a:pt x="1407143" y="523890"/>
                        <a:pt x="1467758" y="467604"/>
                        <a:pt x="1381164" y="402659"/>
                      </a:cubicBezTo>
                      <a:cubicBezTo>
                        <a:pt x="1411472" y="458945"/>
                        <a:pt x="1381164" y="502242"/>
                        <a:pt x="1381164" y="502242"/>
                      </a:cubicBezTo>
                      <a:cubicBezTo>
                        <a:pt x="1381164" y="502242"/>
                        <a:pt x="1376835" y="445956"/>
                        <a:pt x="1290241" y="424308"/>
                      </a:cubicBezTo>
                      <a:cubicBezTo>
                        <a:pt x="1203648" y="398330"/>
                        <a:pt x="1212307" y="333385"/>
                        <a:pt x="1212307" y="333385"/>
                      </a:cubicBezTo>
                      <a:cubicBezTo>
                        <a:pt x="1212307" y="333385"/>
                        <a:pt x="1117055" y="402659"/>
                        <a:pt x="1151692" y="467604"/>
                      </a:cubicBezTo>
                      <a:cubicBezTo>
                        <a:pt x="1108395" y="463275"/>
                        <a:pt x="1026132" y="415648"/>
                        <a:pt x="1043450" y="333385"/>
                      </a:cubicBezTo>
                      <a:cubicBezTo>
                        <a:pt x="1000154" y="368022"/>
                        <a:pt x="935209" y="428637"/>
                        <a:pt x="987165" y="510901"/>
                      </a:cubicBezTo>
                      <a:cubicBezTo>
                        <a:pt x="969846" y="502242"/>
                        <a:pt x="922220" y="493582"/>
                        <a:pt x="904901" y="432967"/>
                      </a:cubicBezTo>
                      <a:cubicBezTo>
                        <a:pt x="865934" y="467604"/>
                        <a:pt x="943868" y="558527"/>
                        <a:pt x="870263" y="532549"/>
                      </a:cubicBezTo>
                      <a:cubicBezTo>
                        <a:pt x="796659" y="506571"/>
                        <a:pt x="736044" y="441626"/>
                        <a:pt x="800989" y="376681"/>
                      </a:cubicBezTo>
                      <a:cubicBezTo>
                        <a:pt x="688417" y="381011"/>
                        <a:pt x="723055" y="510901"/>
                        <a:pt x="649450" y="454615"/>
                      </a:cubicBezTo>
                      <a:cubicBezTo>
                        <a:pt x="541209" y="376681"/>
                        <a:pt x="606154" y="285758"/>
                        <a:pt x="723055" y="268440"/>
                      </a:cubicBezTo>
                      <a:cubicBezTo>
                        <a:pt x="580176" y="242462"/>
                        <a:pt x="506571" y="350703"/>
                        <a:pt x="532549" y="419978"/>
                      </a:cubicBezTo>
                      <a:cubicBezTo>
                        <a:pt x="593165" y="519560"/>
                        <a:pt x="437297" y="588835"/>
                        <a:pt x="467604" y="558527"/>
                      </a:cubicBezTo>
                      <a:cubicBezTo>
                        <a:pt x="497912" y="528220"/>
                        <a:pt x="480593" y="441626"/>
                        <a:pt x="480593" y="441626"/>
                      </a:cubicBezTo>
                      <a:cubicBezTo>
                        <a:pt x="480593" y="441626"/>
                        <a:pt x="385341" y="502242"/>
                        <a:pt x="385341" y="562857"/>
                      </a:cubicBezTo>
                      <a:cubicBezTo>
                        <a:pt x="329055" y="510901"/>
                        <a:pt x="329055" y="445956"/>
                        <a:pt x="411319" y="376681"/>
                      </a:cubicBezTo>
                      <a:cubicBezTo>
                        <a:pt x="272769" y="411319"/>
                        <a:pt x="281428" y="541209"/>
                        <a:pt x="303077" y="575846"/>
                      </a:cubicBezTo>
                      <a:cubicBezTo>
                        <a:pt x="242461" y="532549"/>
                        <a:pt x="268440" y="515231"/>
                        <a:pt x="268440" y="515231"/>
                      </a:cubicBezTo>
                      <a:cubicBezTo>
                        <a:pt x="268440" y="515231"/>
                        <a:pt x="181846" y="541209"/>
                        <a:pt x="177516" y="632132"/>
                      </a:cubicBezTo>
                      <a:cubicBezTo>
                        <a:pt x="99582" y="536879"/>
                        <a:pt x="229472" y="415648"/>
                        <a:pt x="229472" y="415648"/>
                      </a:cubicBezTo>
                      <a:cubicBezTo>
                        <a:pt x="229472" y="415648"/>
                        <a:pt x="155868" y="432967"/>
                        <a:pt x="129890" y="471934"/>
                      </a:cubicBezTo>
                      <a:cubicBezTo>
                        <a:pt x="138549" y="394000"/>
                        <a:pt x="294418" y="394000"/>
                        <a:pt x="264110" y="298747"/>
                      </a:cubicBezTo>
                      <a:cubicBezTo>
                        <a:pt x="220813" y="155868"/>
                        <a:pt x="294418" y="134220"/>
                        <a:pt x="394000" y="64945"/>
                      </a:cubicBezTo>
                      <a:cubicBezTo>
                        <a:pt x="324725" y="73604"/>
                        <a:pt x="285758" y="60615"/>
                        <a:pt x="264110" y="43297"/>
                      </a:cubicBezTo>
                      <a:cubicBezTo>
                        <a:pt x="268440" y="60615"/>
                        <a:pt x="281428" y="86593"/>
                        <a:pt x="316066" y="82264"/>
                      </a:cubicBezTo>
                      <a:cubicBezTo>
                        <a:pt x="160198" y="173187"/>
                        <a:pt x="194835" y="233802"/>
                        <a:pt x="203494" y="294418"/>
                      </a:cubicBezTo>
                      <a:cubicBezTo>
                        <a:pt x="212154" y="355033"/>
                        <a:pt x="138549" y="372352"/>
                        <a:pt x="108242" y="337714"/>
                      </a:cubicBezTo>
                      <a:cubicBezTo>
                        <a:pt x="103912" y="368022"/>
                        <a:pt x="129890" y="385341"/>
                        <a:pt x="129890" y="385341"/>
                      </a:cubicBezTo>
                      <a:cubicBezTo>
                        <a:pt x="-77934" y="463275"/>
                        <a:pt x="25978" y="601824"/>
                        <a:pt x="25978" y="601824"/>
                      </a:cubicBezTo>
                      <a:cubicBezTo>
                        <a:pt x="25978" y="601824"/>
                        <a:pt x="25978" y="567187"/>
                        <a:pt x="47626" y="541209"/>
                      </a:cubicBezTo>
                      <a:cubicBezTo>
                        <a:pt x="30308" y="567187"/>
                        <a:pt x="34637" y="597494"/>
                        <a:pt x="56286" y="610483"/>
                      </a:cubicBezTo>
                      <a:cubicBezTo>
                        <a:pt x="51956" y="692747"/>
                        <a:pt x="142879" y="697077"/>
                        <a:pt x="138549" y="749033"/>
                      </a:cubicBezTo>
                      <a:cubicBezTo>
                        <a:pt x="134220" y="800989"/>
                        <a:pt x="73604" y="775011"/>
                        <a:pt x="73604" y="775011"/>
                      </a:cubicBezTo>
                      <a:cubicBezTo>
                        <a:pt x="121231" y="848615"/>
                        <a:pt x="168857" y="800989"/>
                        <a:pt x="229472" y="835626"/>
                      </a:cubicBezTo>
                      <a:cubicBezTo>
                        <a:pt x="268440" y="857275"/>
                        <a:pt x="277099" y="909231"/>
                        <a:pt x="268440" y="961187"/>
                      </a:cubicBezTo>
                      <a:cubicBezTo>
                        <a:pt x="290088" y="887582"/>
                        <a:pt x="281428" y="848615"/>
                        <a:pt x="268440" y="770681"/>
                      </a:cubicBezTo>
                      <a:cubicBezTo>
                        <a:pt x="255450" y="692747"/>
                        <a:pt x="290088" y="645121"/>
                        <a:pt x="311736" y="627802"/>
                      </a:cubicBezTo>
                      <a:cubicBezTo>
                        <a:pt x="346374" y="671099"/>
                        <a:pt x="406989" y="627802"/>
                        <a:pt x="441626" y="584505"/>
                      </a:cubicBezTo>
                      <a:cubicBezTo>
                        <a:pt x="432967" y="619143"/>
                        <a:pt x="432967" y="619143"/>
                        <a:pt x="432967" y="619143"/>
                      </a:cubicBezTo>
                      <a:cubicBezTo>
                        <a:pt x="432967" y="619143"/>
                        <a:pt x="593165" y="597494"/>
                        <a:pt x="584505" y="484923"/>
                      </a:cubicBezTo>
                      <a:cubicBezTo>
                        <a:pt x="662439" y="545538"/>
                        <a:pt x="697077" y="571516"/>
                        <a:pt x="632132" y="584505"/>
                      </a:cubicBezTo>
                      <a:cubicBezTo>
                        <a:pt x="688417" y="614813"/>
                        <a:pt x="749033" y="601824"/>
                        <a:pt x="753362" y="519560"/>
                      </a:cubicBezTo>
                      <a:cubicBezTo>
                        <a:pt x="770681" y="554198"/>
                        <a:pt x="826967" y="575846"/>
                        <a:pt x="861604" y="593165"/>
                      </a:cubicBezTo>
                      <a:cubicBezTo>
                        <a:pt x="904901" y="614813"/>
                        <a:pt x="909231" y="640791"/>
                        <a:pt x="887582" y="649450"/>
                      </a:cubicBezTo>
                      <a:cubicBezTo>
                        <a:pt x="956857" y="645121"/>
                        <a:pt x="978505" y="554198"/>
                        <a:pt x="956857" y="528220"/>
                      </a:cubicBezTo>
                      <a:cubicBezTo>
                        <a:pt x="1000154" y="549868"/>
                        <a:pt x="1047780" y="554198"/>
                        <a:pt x="1065099" y="549868"/>
                      </a:cubicBezTo>
                      <a:cubicBezTo>
                        <a:pt x="1021802" y="536879"/>
                        <a:pt x="1008813" y="471934"/>
                        <a:pt x="1034791" y="432967"/>
                      </a:cubicBezTo>
                      <a:cubicBezTo>
                        <a:pt x="1034791" y="432967"/>
                        <a:pt x="1073758" y="532549"/>
                        <a:pt x="1203648" y="515231"/>
                      </a:cubicBezTo>
                      <a:cubicBezTo>
                        <a:pt x="1169011" y="484923"/>
                        <a:pt x="1207978" y="419978"/>
                        <a:pt x="1207978" y="419978"/>
                      </a:cubicBezTo>
                      <a:cubicBezTo>
                        <a:pt x="1207978" y="419978"/>
                        <a:pt x="1220967" y="441626"/>
                        <a:pt x="1307560" y="484923"/>
                      </a:cubicBezTo>
                      <a:cubicBezTo>
                        <a:pt x="1363846" y="519560"/>
                        <a:pt x="1368175" y="545538"/>
                        <a:pt x="1350857" y="567187"/>
                      </a:cubicBezTo>
                      <a:cubicBezTo>
                        <a:pt x="1398483" y="558527"/>
                        <a:pt x="1424461" y="541209"/>
                        <a:pt x="1433120" y="493582"/>
                      </a:cubicBezTo>
                      <a:cubicBezTo>
                        <a:pt x="1424461" y="575846"/>
                        <a:pt x="1463428" y="619143"/>
                        <a:pt x="1519714" y="619143"/>
                      </a:cubicBezTo>
                      <a:cubicBezTo>
                        <a:pt x="1571670" y="619143"/>
                        <a:pt x="1593318" y="653780"/>
                        <a:pt x="1558681" y="697077"/>
                      </a:cubicBezTo>
                      <a:cubicBezTo>
                        <a:pt x="1580329" y="697077"/>
                        <a:pt x="1584659" y="692747"/>
                        <a:pt x="1584659" y="692747"/>
                      </a:cubicBezTo>
                      <a:cubicBezTo>
                        <a:pt x="1584659" y="692747"/>
                        <a:pt x="1593318" y="788000"/>
                        <a:pt x="1601978" y="852945"/>
                      </a:cubicBezTo>
                      <a:cubicBezTo>
                        <a:pt x="1610637" y="848615"/>
                        <a:pt x="1645274" y="818308"/>
                        <a:pt x="1753516" y="788000"/>
                      </a:cubicBezTo>
                      <a:cubicBezTo>
                        <a:pt x="1879076" y="736044"/>
                        <a:pt x="1775164" y="653780"/>
                        <a:pt x="1775164" y="653780"/>
                      </a:cubicBezTo>
                      <a:cubicBezTo>
                        <a:pt x="1775164" y="653780"/>
                        <a:pt x="1827120" y="671099"/>
                        <a:pt x="1831450" y="623473"/>
                      </a:cubicBezTo>
                      <a:cubicBezTo>
                        <a:pt x="1757846" y="601824"/>
                        <a:pt x="1757846" y="562857"/>
                        <a:pt x="1814131" y="510901"/>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17" name="Graphic 12">
                <a:extLst>
                  <a:ext uri="{FF2B5EF4-FFF2-40B4-BE49-F238E27FC236}">
                    <a16:creationId xmlns:a16="http://schemas.microsoft.com/office/drawing/2014/main" id="{AFA1A0D5-4483-4888-AA67-E4EE5DB3C737}"/>
                  </a:ext>
                </a:extLst>
              </p:cNvPr>
              <p:cNvGrpSpPr/>
              <p:nvPr/>
            </p:nvGrpSpPr>
            <p:grpSpPr>
              <a:xfrm>
                <a:off x="15970460" y="1389564"/>
                <a:ext cx="182327" cy="239893"/>
                <a:chOff x="15970460" y="1389564"/>
                <a:chExt cx="182327" cy="239893"/>
              </a:xfrm>
            </p:grpSpPr>
            <p:grpSp>
              <p:nvGrpSpPr>
                <p:cNvPr id="218" name="Graphic 12">
                  <a:extLst>
                    <a:ext uri="{FF2B5EF4-FFF2-40B4-BE49-F238E27FC236}">
                      <a16:creationId xmlns:a16="http://schemas.microsoft.com/office/drawing/2014/main" id="{54F0648D-9277-4B36-A29D-DBC1F0FD437D}"/>
                    </a:ext>
                  </a:extLst>
                </p:cNvPr>
                <p:cNvGrpSpPr/>
                <p:nvPr/>
              </p:nvGrpSpPr>
              <p:grpSpPr>
                <a:xfrm>
                  <a:off x="15970460" y="1389564"/>
                  <a:ext cx="182327" cy="239893"/>
                  <a:chOff x="15970460" y="1389564"/>
                  <a:chExt cx="182327" cy="239893"/>
                </a:xfrm>
              </p:grpSpPr>
              <p:sp>
                <p:nvSpPr>
                  <p:cNvPr id="219" name="Freeform: Shape 218">
                    <a:extLst>
                      <a:ext uri="{FF2B5EF4-FFF2-40B4-BE49-F238E27FC236}">
                        <a16:creationId xmlns:a16="http://schemas.microsoft.com/office/drawing/2014/main" id="{54521A3D-5CAD-470C-AD60-4BD59F63DAF8}"/>
                      </a:ext>
                    </a:extLst>
                  </p:cNvPr>
                  <p:cNvSpPr/>
                  <p:nvPr/>
                </p:nvSpPr>
                <p:spPr>
                  <a:xfrm>
                    <a:off x="15977963" y="1392835"/>
                    <a:ext cx="174824" cy="221882"/>
                  </a:xfrm>
                  <a:custGeom>
                    <a:avLst/>
                    <a:gdLst>
                      <a:gd name="connsiteX0" fmla="*/ 174344 w 174824"/>
                      <a:gd name="connsiteY0" fmla="*/ 94826 h 221882"/>
                      <a:gd name="connsiteX1" fmla="*/ 122388 w 174824"/>
                      <a:gd name="connsiteY1" fmla="*/ 8233 h 221882"/>
                      <a:gd name="connsiteX2" fmla="*/ 1157 w 174824"/>
                      <a:gd name="connsiteY2" fmla="*/ 77507 h 221882"/>
                      <a:gd name="connsiteX3" fmla="*/ 139706 w 174824"/>
                      <a:gd name="connsiteY3" fmla="*/ 220386 h 221882"/>
                      <a:gd name="connsiteX4" fmla="*/ 174344 w 174824"/>
                      <a:gd name="connsiteY4" fmla="*/ 94826 h 221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824" h="221882">
                        <a:moveTo>
                          <a:pt x="174344" y="94826"/>
                        </a:moveTo>
                        <a:cubicBezTo>
                          <a:pt x="174344" y="94826"/>
                          <a:pt x="170014" y="25551"/>
                          <a:pt x="122388" y="8233"/>
                        </a:cubicBezTo>
                        <a:cubicBezTo>
                          <a:pt x="74761" y="-9086"/>
                          <a:pt x="9816" y="-4756"/>
                          <a:pt x="1157" y="77507"/>
                        </a:cubicBezTo>
                        <a:cubicBezTo>
                          <a:pt x="-11832" y="159771"/>
                          <a:pt x="87750" y="233375"/>
                          <a:pt x="139706" y="220386"/>
                        </a:cubicBezTo>
                        <a:cubicBezTo>
                          <a:pt x="152695" y="220386"/>
                          <a:pt x="178673" y="103485"/>
                          <a:pt x="174344" y="94826"/>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0" name="Freeform: Shape 219">
                    <a:extLst>
                      <a:ext uri="{FF2B5EF4-FFF2-40B4-BE49-F238E27FC236}">
                        <a16:creationId xmlns:a16="http://schemas.microsoft.com/office/drawing/2014/main" id="{F9A92B9C-7305-41B3-9C4C-FE6F8FEC39DB}"/>
                      </a:ext>
                    </a:extLst>
                  </p:cNvPr>
                  <p:cNvSpPr/>
                  <p:nvPr/>
                </p:nvSpPr>
                <p:spPr>
                  <a:xfrm>
                    <a:off x="15970460" y="1389564"/>
                    <a:ext cx="181846" cy="239893"/>
                  </a:xfrm>
                  <a:custGeom>
                    <a:avLst/>
                    <a:gdLst>
                      <a:gd name="connsiteX0" fmla="*/ 181846 w 181846"/>
                      <a:gd name="connsiteY0" fmla="*/ 98097 h 239893"/>
                      <a:gd name="connsiteX1" fmla="*/ 160198 w 181846"/>
                      <a:gd name="connsiteY1" fmla="*/ 41811 h 239893"/>
                      <a:gd name="connsiteX2" fmla="*/ 138549 w 181846"/>
                      <a:gd name="connsiteY2" fmla="*/ 20163 h 239893"/>
                      <a:gd name="connsiteX3" fmla="*/ 108242 w 181846"/>
                      <a:gd name="connsiteY3" fmla="*/ 11503 h 239893"/>
                      <a:gd name="connsiteX4" fmla="*/ 47626 w 181846"/>
                      <a:gd name="connsiteY4" fmla="*/ 20163 h 239893"/>
                      <a:gd name="connsiteX5" fmla="*/ 25978 w 181846"/>
                      <a:gd name="connsiteY5" fmla="*/ 41811 h 239893"/>
                      <a:gd name="connsiteX6" fmla="*/ 12989 w 181846"/>
                      <a:gd name="connsiteY6" fmla="*/ 67789 h 239893"/>
                      <a:gd name="connsiteX7" fmla="*/ 8659 w 181846"/>
                      <a:gd name="connsiteY7" fmla="*/ 80778 h 239893"/>
                      <a:gd name="connsiteX8" fmla="*/ 8659 w 181846"/>
                      <a:gd name="connsiteY8" fmla="*/ 89437 h 239893"/>
                      <a:gd name="connsiteX9" fmla="*/ 8659 w 181846"/>
                      <a:gd name="connsiteY9" fmla="*/ 98097 h 239893"/>
                      <a:gd name="connsiteX10" fmla="*/ 8659 w 181846"/>
                      <a:gd name="connsiteY10" fmla="*/ 106756 h 239893"/>
                      <a:gd name="connsiteX11" fmla="*/ 8659 w 181846"/>
                      <a:gd name="connsiteY11" fmla="*/ 115415 h 239893"/>
                      <a:gd name="connsiteX12" fmla="*/ 8659 w 181846"/>
                      <a:gd name="connsiteY12" fmla="*/ 124075 h 239893"/>
                      <a:gd name="connsiteX13" fmla="*/ 8659 w 181846"/>
                      <a:gd name="connsiteY13" fmla="*/ 132734 h 239893"/>
                      <a:gd name="connsiteX14" fmla="*/ 12989 w 181846"/>
                      <a:gd name="connsiteY14" fmla="*/ 145723 h 239893"/>
                      <a:gd name="connsiteX15" fmla="*/ 17319 w 181846"/>
                      <a:gd name="connsiteY15" fmla="*/ 158712 h 239893"/>
                      <a:gd name="connsiteX16" fmla="*/ 34637 w 181846"/>
                      <a:gd name="connsiteY16" fmla="*/ 184690 h 239893"/>
                      <a:gd name="connsiteX17" fmla="*/ 56286 w 181846"/>
                      <a:gd name="connsiteY17" fmla="*/ 206339 h 239893"/>
                      <a:gd name="connsiteX18" fmla="*/ 82264 w 181846"/>
                      <a:gd name="connsiteY18" fmla="*/ 223657 h 239893"/>
                      <a:gd name="connsiteX19" fmla="*/ 95253 w 181846"/>
                      <a:gd name="connsiteY19" fmla="*/ 232317 h 239893"/>
                      <a:gd name="connsiteX20" fmla="*/ 108242 w 181846"/>
                      <a:gd name="connsiteY20" fmla="*/ 236646 h 239893"/>
                      <a:gd name="connsiteX21" fmla="*/ 138549 w 181846"/>
                      <a:gd name="connsiteY21" fmla="*/ 236646 h 239893"/>
                      <a:gd name="connsiteX22" fmla="*/ 138549 w 181846"/>
                      <a:gd name="connsiteY22" fmla="*/ 236646 h 239893"/>
                      <a:gd name="connsiteX23" fmla="*/ 142879 w 181846"/>
                      <a:gd name="connsiteY23" fmla="*/ 232317 h 239893"/>
                      <a:gd name="connsiteX24" fmla="*/ 147209 w 181846"/>
                      <a:gd name="connsiteY24" fmla="*/ 223657 h 239893"/>
                      <a:gd name="connsiteX25" fmla="*/ 151538 w 181846"/>
                      <a:gd name="connsiteY25" fmla="*/ 206339 h 239893"/>
                      <a:gd name="connsiteX26" fmla="*/ 160198 w 181846"/>
                      <a:gd name="connsiteY26" fmla="*/ 171701 h 239893"/>
                      <a:gd name="connsiteX27" fmla="*/ 168857 w 181846"/>
                      <a:gd name="connsiteY27" fmla="*/ 137064 h 239893"/>
                      <a:gd name="connsiteX28" fmla="*/ 173187 w 181846"/>
                      <a:gd name="connsiteY28" fmla="*/ 119745 h 239893"/>
                      <a:gd name="connsiteX29" fmla="*/ 181846 w 181846"/>
                      <a:gd name="connsiteY29" fmla="*/ 98097 h 239893"/>
                      <a:gd name="connsiteX30" fmla="*/ 181846 w 181846"/>
                      <a:gd name="connsiteY30" fmla="*/ 98097 h 239893"/>
                      <a:gd name="connsiteX31" fmla="*/ 177516 w 181846"/>
                      <a:gd name="connsiteY31" fmla="*/ 115415 h 239893"/>
                      <a:gd name="connsiteX32" fmla="*/ 173187 w 181846"/>
                      <a:gd name="connsiteY32" fmla="*/ 132734 h 239893"/>
                      <a:gd name="connsiteX33" fmla="*/ 164527 w 181846"/>
                      <a:gd name="connsiteY33" fmla="*/ 167371 h 239893"/>
                      <a:gd name="connsiteX34" fmla="*/ 155868 w 181846"/>
                      <a:gd name="connsiteY34" fmla="*/ 202009 h 239893"/>
                      <a:gd name="connsiteX35" fmla="*/ 151538 w 181846"/>
                      <a:gd name="connsiteY35" fmla="*/ 219327 h 239893"/>
                      <a:gd name="connsiteX36" fmla="*/ 147209 w 181846"/>
                      <a:gd name="connsiteY36" fmla="*/ 227987 h 239893"/>
                      <a:gd name="connsiteX37" fmla="*/ 142879 w 181846"/>
                      <a:gd name="connsiteY37" fmla="*/ 236646 h 239893"/>
                      <a:gd name="connsiteX38" fmla="*/ 142879 w 181846"/>
                      <a:gd name="connsiteY38" fmla="*/ 236646 h 239893"/>
                      <a:gd name="connsiteX39" fmla="*/ 142879 w 181846"/>
                      <a:gd name="connsiteY39" fmla="*/ 236646 h 239893"/>
                      <a:gd name="connsiteX40" fmla="*/ 112571 w 181846"/>
                      <a:gd name="connsiteY40" fmla="*/ 236646 h 239893"/>
                      <a:gd name="connsiteX41" fmla="*/ 95253 w 181846"/>
                      <a:gd name="connsiteY41" fmla="*/ 232317 h 239893"/>
                      <a:gd name="connsiteX42" fmla="*/ 82264 w 181846"/>
                      <a:gd name="connsiteY42" fmla="*/ 223657 h 239893"/>
                      <a:gd name="connsiteX43" fmla="*/ 30308 w 181846"/>
                      <a:gd name="connsiteY43" fmla="*/ 184690 h 239893"/>
                      <a:gd name="connsiteX44" fmla="*/ 12989 w 181846"/>
                      <a:gd name="connsiteY44" fmla="*/ 158712 h 239893"/>
                      <a:gd name="connsiteX45" fmla="*/ 4330 w 181846"/>
                      <a:gd name="connsiteY45" fmla="*/ 145723 h 239893"/>
                      <a:gd name="connsiteX46" fmla="*/ 0 w 181846"/>
                      <a:gd name="connsiteY46" fmla="*/ 128404 h 239893"/>
                      <a:gd name="connsiteX47" fmla="*/ 0 w 181846"/>
                      <a:gd name="connsiteY47" fmla="*/ 119745 h 239893"/>
                      <a:gd name="connsiteX48" fmla="*/ 0 w 181846"/>
                      <a:gd name="connsiteY48" fmla="*/ 111086 h 239893"/>
                      <a:gd name="connsiteX49" fmla="*/ 0 w 181846"/>
                      <a:gd name="connsiteY49" fmla="*/ 102426 h 239893"/>
                      <a:gd name="connsiteX50" fmla="*/ 0 w 181846"/>
                      <a:gd name="connsiteY50" fmla="*/ 93767 h 239893"/>
                      <a:gd name="connsiteX51" fmla="*/ 0 w 181846"/>
                      <a:gd name="connsiteY51" fmla="*/ 85108 h 239893"/>
                      <a:gd name="connsiteX52" fmla="*/ 0 w 181846"/>
                      <a:gd name="connsiteY52" fmla="*/ 76448 h 239893"/>
                      <a:gd name="connsiteX53" fmla="*/ 4330 w 181846"/>
                      <a:gd name="connsiteY53" fmla="*/ 59130 h 239893"/>
                      <a:gd name="connsiteX54" fmla="*/ 17319 w 181846"/>
                      <a:gd name="connsiteY54" fmla="*/ 28822 h 239893"/>
                      <a:gd name="connsiteX55" fmla="*/ 43297 w 181846"/>
                      <a:gd name="connsiteY55" fmla="*/ 7174 h 239893"/>
                      <a:gd name="connsiteX56" fmla="*/ 103912 w 181846"/>
                      <a:gd name="connsiteY56" fmla="*/ 2844 h 239893"/>
                      <a:gd name="connsiteX57" fmla="*/ 134220 w 181846"/>
                      <a:gd name="connsiteY57" fmla="*/ 15833 h 239893"/>
                      <a:gd name="connsiteX58" fmla="*/ 155868 w 181846"/>
                      <a:gd name="connsiteY58" fmla="*/ 37481 h 239893"/>
                      <a:gd name="connsiteX59" fmla="*/ 181846 w 181846"/>
                      <a:gd name="connsiteY59" fmla="*/ 98097 h 239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81846" h="239893">
                        <a:moveTo>
                          <a:pt x="181846" y="98097"/>
                        </a:moveTo>
                        <a:cubicBezTo>
                          <a:pt x="181846" y="76448"/>
                          <a:pt x="173187" y="54800"/>
                          <a:pt x="160198" y="41811"/>
                        </a:cubicBezTo>
                        <a:cubicBezTo>
                          <a:pt x="155868" y="33152"/>
                          <a:pt x="147209" y="24492"/>
                          <a:pt x="138549" y="20163"/>
                        </a:cubicBezTo>
                        <a:cubicBezTo>
                          <a:pt x="129890" y="15833"/>
                          <a:pt x="121231" y="11503"/>
                          <a:pt x="108242" y="11503"/>
                        </a:cubicBezTo>
                        <a:cubicBezTo>
                          <a:pt x="86593" y="7174"/>
                          <a:pt x="64945" y="7174"/>
                          <a:pt x="47626" y="20163"/>
                        </a:cubicBezTo>
                        <a:cubicBezTo>
                          <a:pt x="38967" y="24492"/>
                          <a:pt x="30308" y="33152"/>
                          <a:pt x="25978" y="41811"/>
                        </a:cubicBezTo>
                        <a:cubicBezTo>
                          <a:pt x="21648" y="50470"/>
                          <a:pt x="17319" y="59130"/>
                          <a:pt x="12989" y="67789"/>
                        </a:cubicBezTo>
                        <a:cubicBezTo>
                          <a:pt x="12989" y="72119"/>
                          <a:pt x="8659" y="76448"/>
                          <a:pt x="8659" y="80778"/>
                        </a:cubicBezTo>
                        <a:lnTo>
                          <a:pt x="8659" y="89437"/>
                        </a:lnTo>
                        <a:lnTo>
                          <a:pt x="8659" y="98097"/>
                        </a:lnTo>
                        <a:cubicBezTo>
                          <a:pt x="8659" y="102426"/>
                          <a:pt x="8659" y="102426"/>
                          <a:pt x="8659" y="106756"/>
                        </a:cubicBezTo>
                        <a:lnTo>
                          <a:pt x="8659" y="115415"/>
                        </a:lnTo>
                        <a:cubicBezTo>
                          <a:pt x="8659" y="119745"/>
                          <a:pt x="8659" y="119745"/>
                          <a:pt x="8659" y="124075"/>
                        </a:cubicBezTo>
                        <a:lnTo>
                          <a:pt x="8659" y="132734"/>
                        </a:lnTo>
                        <a:cubicBezTo>
                          <a:pt x="8659" y="137064"/>
                          <a:pt x="12989" y="141393"/>
                          <a:pt x="12989" y="145723"/>
                        </a:cubicBezTo>
                        <a:cubicBezTo>
                          <a:pt x="12989" y="150053"/>
                          <a:pt x="17319" y="154382"/>
                          <a:pt x="17319" y="158712"/>
                        </a:cubicBezTo>
                        <a:cubicBezTo>
                          <a:pt x="21648" y="167371"/>
                          <a:pt x="25978" y="176031"/>
                          <a:pt x="34637" y="184690"/>
                        </a:cubicBezTo>
                        <a:cubicBezTo>
                          <a:pt x="38967" y="193349"/>
                          <a:pt x="47626" y="197679"/>
                          <a:pt x="56286" y="206339"/>
                        </a:cubicBezTo>
                        <a:cubicBezTo>
                          <a:pt x="64945" y="214998"/>
                          <a:pt x="73604" y="219327"/>
                          <a:pt x="82264" y="223657"/>
                        </a:cubicBezTo>
                        <a:cubicBezTo>
                          <a:pt x="86593" y="227987"/>
                          <a:pt x="90923" y="227987"/>
                          <a:pt x="95253" y="232317"/>
                        </a:cubicBezTo>
                        <a:cubicBezTo>
                          <a:pt x="99582" y="232317"/>
                          <a:pt x="103912" y="236646"/>
                          <a:pt x="108242" y="236646"/>
                        </a:cubicBezTo>
                        <a:cubicBezTo>
                          <a:pt x="116901" y="240976"/>
                          <a:pt x="129890" y="240976"/>
                          <a:pt x="138549" y="236646"/>
                        </a:cubicBezTo>
                        <a:lnTo>
                          <a:pt x="138549" y="236646"/>
                        </a:lnTo>
                        <a:cubicBezTo>
                          <a:pt x="138549" y="236646"/>
                          <a:pt x="142879" y="232317"/>
                          <a:pt x="142879" y="232317"/>
                        </a:cubicBezTo>
                        <a:cubicBezTo>
                          <a:pt x="142879" y="227987"/>
                          <a:pt x="147209" y="227987"/>
                          <a:pt x="147209" y="223657"/>
                        </a:cubicBezTo>
                        <a:cubicBezTo>
                          <a:pt x="147209" y="219327"/>
                          <a:pt x="151538" y="214998"/>
                          <a:pt x="151538" y="206339"/>
                        </a:cubicBezTo>
                        <a:cubicBezTo>
                          <a:pt x="155868" y="197679"/>
                          <a:pt x="155868" y="184690"/>
                          <a:pt x="160198" y="171701"/>
                        </a:cubicBezTo>
                        <a:cubicBezTo>
                          <a:pt x="164527" y="158712"/>
                          <a:pt x="164527" y="150053"/>
                          <a:pt x="168857" y="137064"/>
                        </a:cubicBezTo>
                        <a:lnTo>
                          <a:pt x="173187" y="119745"/>
                        </a:lnTo>
                        <a:cubicBezTo>
                          <a:pt x="181846" y="111086"/>
                          <a:pt x="181846" y="106756"/>
                          <a:pt x="181846" y="98097"/>
                        </a:cubicBezTo>
                        <a:close/>
                        <a:moveTo>
                          <a:pt x="181846" y="98097"/>
                        </a:moveTo>
                        <a:cubicBezTo>
                          <a:pt x="181846" y="102426"/>
                          <a:pt x="181846" y="111086"/>
                          <a:pt x="177516" y="115415"/>
                        </a:cubicBezTo>
                        <a:lnTo>
                          <a:pt x="173187" y="132734"/>
                        </a:lnTo>
                        <a:cubicBezTo>
                          <a:pt x="168857" y="145723"/>
                          <a:pt x="168857" y="154382"/>
                          <a:pt x="164527" y="167371"/>
                        </a:cubicBezTo>
                        <a:cubicBezTo>
                          <a:pt x="160198" y="180360"/>
                          <a:pt x="160198" y="189020"/>
                          <a:pt x="155868" y="202009"/>
                        </a:cubicBezTo>
                        <a:cubicBezTo>
                          <a:pt x="155868" y="206339"/>
                          <a:pt x="151538" y="214998"/>
                          <a:pt x="151538" y="219327"/>
                        </a:cubicBezTo>
                        <a:cubicBezTo>
                          <a:pt x="151538" y="223657"/>
                          <a:pt x="151538" y="223657"/>
                          <a:pt x="147209" y="227987"/>
                        </a:cubicBezTo>
                        <a:cubicBezTo>
                          <a:pt x="147209" y="232317"/>
                          <a:pt x="147209" y="232317"/>
                          <a:pt x="142879" y="236646"/>
                        </a:cubicBezTo>
                        <a:lnTo>
                          <a:pt x="142879" y="236646"/>
                        </a:lnTo>
                        <a:lnTo>
                          <a:pt x="142879" y="236646"/>
                        </a:lnTo>
                        <a:cubicBezTo>
                          <a:pt x="134220" y="240976"/>
                          <a:pt x="121231" y="236646"/>
                          <a:pt x="112571" y="236646"/>
                        </a:cubicBezTo>
                        <a:cubicBezTo>
                          <a:pt x="108242" y="236646"/>
                          <a:pt x="103912" y="232317"/>
                          <a:pt x="95253" y="232317"/>
                        </a:cubicBezTo>
                        <a:cubicBezTo>
                          <a:pt x="90923" y="227987"/>
                          <a:pt x="86593" y="227987"/>
                          <a:pt x="82264" y="223657"/>
                        </a:cubicBezTo>
                        <a:cubicBezTo>
                          <a:pt x="64945" y="214998"/>
                          <a:pt x="47626" y="202009"/>
                          <a:pt x="30308" y="184690"/>
                        </a:cubicBezTo>
                        <a:cubicBezTo>
                          <a:pt x="21648" y="176031"/>
                          <a:pt x="17319" y="167371"/>
                          <a:pt x="12989" y="158712"/>
                        </a:cubicBezTo>
                        <a:cubicBezTo>
                          <a:pt x="8659" y="154382"/>
                          <a:pt x="8659" y="150053"/>
                          <a:pt x="4330" y="145723"/>
                        </a:cubicBezTo>
                        <a:cubicBezTo>
                          <a:pt x="4330" y="141393"/>
                          <a:pt x="0" y="137064"/>
                          <a:pt x="0" y="128404"/>
                        </a:cubicBezTo>
                        <a:lnTo>
                          <a:pt x="0" y="119745"/>
                        </a:lnTo>
                        <a:cubicBezTo>
                          <a:pt x="0" y="115415"/>
                          <a:pt x="0" y="115415"/>
                          <a:pt x="0" y="111086"/>
                        </a:cubicBezTo>
                        <a:lnTo>
                          <a:pt x="0" y="102426"/>
                        </a:lnTo>
                        <a:cubicBezTo>
                          <a:pt x="0" y="98097"/>
                          <a:pt x="0" y="98097"/>
                          <a:pt x="0" y="93767"/>
                        </a:cubicBezTo>
                        <a:lnTo>
                          <a:pt x="0" y="85108"/>
                        </a:lnTo>
                        <a:cubicBezTo>
                          <a:pt x="0" y="80778"/>
                          <a:pt x="0" y="80778"/>
                          <a:pt x="0" y="76448"/>
                        </a:cubicBezTo>
                        <a:cubicBezTo>
                          <a:pt x="0" y="72119"/>
                          <a:pt x="4330" y="67789"/>
                          <a:pt x="4330" y="59130"/>
                        </a:cubicBezTo>
                        <a:cubicBezTo>
                          <a:pt x="8659" y="50470"/>
                          <a:pt x="12989" y="37481"/>
                          <a:pt x="17319" y="28822"/>
                        </a:cubicBezTo>
                        <a:cubicBezTo>
                          <a:pt x="21648" y="20163"/>
                          <a:pt x="34637" y="11503"/>
                          <a:pt x="43297" y="7174"/>
                        </a:cubicBezTo>
                        <a:cubicBezTo>
                          <a:pt x="64945" y="-1486"/>
                          <a:pt x="86593" y="-1486"/>
                          <a:pt x="103912" y="2844"/>
                        </a:cubicBezTo>
                        <a:cubicBezTo>
                          <a:pt x="112571" y="7174"/>
                          <a:pt x="125560" y="7174"/>
                          <a:pt x="134220" y="15833"/>
                        </a:cubicBezTo>
                        <a:cubicBezTo>
                          <a:pt x="142879" y="20163"/>
                          <a:pt x="151538" y="28822"/>
                          <a:pt x="155868" y="37481"/>
                        </a:cubicBezTo>
                        <a:cubicBezTo>
                          <a:pt x="177516" y="59130"/>
                          <a:pt x="181846" y="80778"/>
                          <a:pt x="181846" y="98097"/>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21" name="Freeform: Shape 220">
                  <a:extLst>
                    <a:ext uri="{FF2B5EF4-FFF2-40B4-BE49-F238E27FC236}">
                      <a16:creationId xmlns:a16="http://schemas.microsoft.com/office/drawing/2014/main" id="{CD6082F7-9E56-423E-A3C6-27294B61202D}"/>
                    </a:ext>
                  </a:extLst>
                </p:cNvPr>
                <p:cNvSpPr/>
                <p:nvPr/>
              </p:nvSpPr>
              <p:spPr>
                <a:xfrm>
                  <a:off x="16020271" y="1392870"/>
                  <a:ext cx="132516" cy="230114"/>
                </a:xfrm>
                <a:custGeom>
                  <a:avLst/>
                  <a:gdLst>
                    <a:gd name="connsiteX0" fmla="*/ 132035 w 132516"/>
                    <a:gd name="connsiteY0" fmla="*/ 94791 h 230114"/>
                    <a:gd name="connsiteX1" fmla="*/ 80079 w 132516"/>
                    <a:gd name="connsiteY1" fmla="*/ 8198 h 230114"/>
                    <a:gd name="connsiteX2" fmla="*/ 2145 w 132516"/>
                    <a:gd name="connsiteY2" fmla="*/ 8198 h 230114"/>
                    <a:gd name="connsiteX3" fmla="*/ 67090 w 132516"/>
                    <a:gd name="connsiteY3" fmla="*/ 25516 h 230114"/>
                    <a:gd name="connsiteX4" fmla="*/ 41112 w 132516"/>
                    <a:gd name="connsiteY4" fmla="*/ 73143 h 230114"/>
                    <a:gd name="connsiteX5" fmla="*/ 19464 w 132516"/>
                    <a:gd name="connsiteY5" fmla="*/ 133758 h 230114"/>
                    <a:gd name="connsiteX6" fmla="*/ 23794 w 132516"/>
                    <a:gd name="connsiteY6" fmla="*/ 207363 h 230114"/>
                    <a:gd name="connsiteX7" fmla="*/ 97398 w 132516"/>
                    <a:gd name="connsiteY7" fmla="*/ 229011 h 230114"/>
                    <a:gd name="connsiteX8" fmla="*/ 132035 w 132516"/>
                    <a:gd name="connsiteY8" fmla="*/ 94791 h 23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2516" h="230114">
                      <a:moveTo>
                        <a:pt x="132035" y="94791"/>
                      </a:moveTo>
                      <a:cubicBezTo>
                        <a:pt x="132035" y="94791"/>
                        <a:pt x="127706" y="25516"/>
                        <a:pt x="80079" y="8198"/>
                      </a:cubicBezTo>
                      <a:cubicBezTo>
                        <a:pt x="54101" y="-462"/>
                        <a:pt x="28123" y="-4791"/>
                        <a:pt x="2145" y="8198"/>
                      </a:cubicBezTo>
                      <a:cubicBezTo>
                        <a:pt x="23794" y="3868"/>
                        <a:pt x="49772" y="8198"/>
                        <a:pt x="67090" y="25516"/>
                      </a:cubicBezTo>
                      <a:cubicBezTo>
                        <a:pt x="114717" y="68813"/>
                        <a:pt x="75750" y="86132"/>
                        <a:pt x="41112" y="73143"/>
                      </a:cubicBezTo>
                      <a:cubicBezTo>
                        <a:pt x="6475" y="60154"/>
                        <a:pt x="-19503" y="86132"/>
                        <a:pt x="19464" y="133758"/>
                      </a:cubicBezTo>
                      <a:cubicBezTo>
                        <a:pt x="49772" y="168396"/>
                        <a:pt x="54101" y="211692"/>
                        <a:pt x="23794" y="207363"/>
                      </a:cubicBezTo>
                      <a:cubicBezTo>
                        <a:pt x="49772" y="224681"/>
                        <a:pt x="75750" y="233341"/>
                        <a:pt x="97398" y="229011"/>
                      </a:cubicBezTo>
                      <a:cubicBezTo>
                        <a:pt x="110387" y="220352"/>
                        <a:pt x="136365" y="103450"/>
                        <a:pt x="132035" y="94791"/>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2" name="Freeform: Shape 221">
                  <a:extLst>
                    <a:ext uri="{FF2B5EF4-FFF2-40B4-BE49-F238E27FC236}">
                      <a16:creationId xmlns:a16="http://schemas.microsoft.com/office/drawing/2014/main" id="{2B13BAEC-CC14-445E-A3BD-91DFCB6A2978}"/>
                    </a:ext>
                  </a:extLst>
                </p:cNvPr>
                <p:cNvSpPr/>
                <p:nvPr/>
              </p:nvSpPr>
              <p:spPr>
                <a:xfrm>
                  <a:off x="16047975" y="1480084"/>
                  <a:ext cx="82683" cy="81181"/>
                </a:xfrm>
                <a:custGeom>
                  <a:avLst/>
                  <a:gdLst>
                    <a:gd name="connsiteX0" fmla="*/ 39387 w 82683"/>
                    <a:gd name="connsiteY0" fmla="*/ 7577 h 81181"/>
                    <a:gd name="connsiteX1" fmla="*/ 82683 w 82683"/>
                    <a:gd name="connsiteY1" fmla="*/ 81181 h 81181"/>
                    <a:gd name="connsiteX2" fmla="*/ 82683 w 82683"/>
                    <a:gd name="connsiteY2" fmla="*/ 81181 h 81181"/>
                    <a:gd name="connsiteX3" fmla="*/ 65365 w 82683"/>
                    <a:gd name="connsiteY3" fmla="*/ 50874 h 81181"/>
                    <a:gd name="connsiteX4" fmla="*/ 56705 w 82683"/>
                    <a:gd name="connsiteY4" fmla="*/ 55203 h 81181"/>
                    <a:gd name="connsiteX5" fmla="*/ 43716 w 82683"/>
                    <a:gd name="connsiteY5" fmla="*/ 55203 h 81181"/>
                    <a:gd name="connsiteX6" fmla="*/ 30727 w 82683"/>
                    <a:gd name="connsiteY6" fmla="*/ 55203 h 81181"/>
                    <a:gd name="connsiteX7" fmla="*/ 30727 w 82683"/>
                    <a:gd name="connsiteY7" fmla="*/ 55203 h 81181"/>
                    <a:gd name="connsiteX8" fmla="*/ 30727 w 82683"/>
                    <a:gd name="connsiteY8" fmla="*/ 55203 h 81181"/>
                    <a:gd name="connsiteX9" fmla="*/ 30727 w 82683"/>
                    <a:gd name="connsiteY9" fmla="*/ 55203 h 81181"/>
                    <a:gd name="connsiteX10" fmla="*/ 30727 w 82683"/>
                    <a:gd name="connsiteY10" fmla="*/ 55203 h 81181"/>
                    <a:gd name="connsiteX11" fmla="*/ 35057 w 82683"/>
                    <a:gd name="connsiteY11" fmla="*/ 50874 h 81181"/>
                    <a:gd name="connsiteX12" fmla="*/ 43716 w 82683"/>
                    <a:gd name="connsiteY12" fmla="*/ 46544 h 81181"/>
                    <a:gd name="connsiteX13" fmla="*/ 52376 w 82683"/>
                    <a:gd name="connsiteY13" fmla="*/ 42214 h 81181"/>
                    <a:gd name="connsiteX14" fmla="*/ 61035 w 82683"/>
                    <a:gd name="connsiteY14" fmla="*/ 42214 h 81181"/>
                    <a:gd name="connsiteX15" fmla="*/ 56705 w 82683"/>
                    <a:gd name="connsiteY15" fmla="*/ 33555 h 81181"/>
                    <a:gd name="connsiteX16" fmla="*/ 35057 w 82683"/>
                    <a:gd name="connsiteY16" fmla="*/ 7577 h 81181"/>
                    <a:gd name="connsiteX17" fmla="*/ 420 w 82683"/>
                    <a:gd name="connsiteY17" fmla="*/ 11907 h 81181"/>
                    <a:gd name="connsiteX18" fmla="*/ 420 w 82683"/>
                    <a:gd name="connsiteY18" fmla="*/ 11907 h 81181"/>
                    <a:gd name="connsiteX19" fmla="*/ 39387 w 82683"/>
                    <a:gd name="connsiteY19" fmla="*/ 7577 h 8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83" h="81181">
                      <a:moveTo>
                        <a:pt x="39387" y="7577"/>
                      </a:moveTo>
                      <a:cubicBezTo>
                        <a:pt x="65365" y="24896"/>
                        <a:pt x="78354" y="55203"/>
                        <a:pt x="82683" y="81181"/>
                      </a:cubicBezTo>
                      <a:cubicBezTo>
                        <a:pt x="82683" y="81181"/>
                        <a:pt x="82683" y="81181"/>
                        <a:pt x="82683" y="81181"/>
                      </a:cubicBezTo>
                      <a:cubicBezTo>
                        <a:pt x="78354" y="72522"/>
                        <a:pt x="74024" y="59533"/>
                        <a:pt x="65365" y="50874"/>
                      </a:cubicBezTo>
                      <a:cubicBezTo>
                        <a:pt x="65365" y="55203"/>
                        <a:pt x="61035" y="55203"/>
                        <a:pt x="56705" y="55203"/>
                      </a:cubicBezTo>
                      <a:cubicBezTo>
                        <a:pt x="52376" y="55203"/>
                        <a:pt x="48046" y="55203"/>
                        <a:pt x="43716" y="55203"/>
                      </a:cubicBezTo>
                      <a:cubicBezTo>
                        <a:pt x="39387" y="55203"/>
                        <a:pt x="35057" y="55203"/>
                        <a:pt x="30727" y="55203"/>
                      </a:cubicBezTo>
                      <a:cubicBezTo>
                        <a:pt x="30727" y="55203"/>
                        <a:pt x="30727" y="55203"/>
                        <a:pt x="30727" y="55203"/>
                      </a:cubicBezTo>
                      <a:cubicBezTo>
                        <a:pt x="30727" y="55203"/>
                        <a:pt x="30727" y="55203"/>
                        <a:pt x="30727" y="55203"/>
                      </a:cubicBezTo>
                      <a:cubicBezTo>
                        <a:pt x="30727" y="55203"/>
                        <a:pt x="30727" y="55203"/>
                        <a:pt x="30727" y="55203"/>
                      </a:cubicBezTo>
                      <a:cubicBezTo>
                        <a:pt x="30727" y="55203"/>
                        <a:pt x="30727" y="55203"/>
                        <a:pt x="30727" y="55203"/>
                      </a:cubicBezTo>
                      <a:cubicBezTo>
                        <a:pt x="30727" y="55203"/>
                        <a:pt x="35057" y="55203"/>
                        <a:pt x="35057" y="50874"/>
                      </a:cubicBezTo>
                      <a:cubicBezTo>
                        <a:pt x="39387" y="50874"/>
                        <a:pt x="39387" y="46544"/>
                        <a:pt x="43716" y="46544"/>
                      </a:cubicBezTo>
                      <a:cubicBezTo>
                        <a:pt x="48046" y="46544"/>
                        <a:pt x="48046" y="42214"/>
                        <a:pt x="52376" y="42214"/>
                      </a:cubicBezTo>
                      <a:cubicBezTo>
                        <a:pt x="52376" y="42214"/>
                        <a:pt x="56705" y="42214"/>
                        <a:pt x="61035" y="42214"/>
                      </a:cubicBezTo>
                      <a:cubicBezTo>
                        <a:pt x="61035" y="37885"/>
                        <a:pt x="56705" y="37885"/>
                        <a:pt x="56705" y="33555"/>
                      </a:cubicBezTo>
                      <a:cubicBezTo>
                        <a:pt x="52376" y="24896"/>
                        <a:pt x="43716" y="16236"/>
                        <a:pt x="35057" y="7577"/>
                      </a:cubicBezTo>
                      <a:cubicBezTo>
                        <a:pt x="26398" y="-1082"/>
                        <a:pt x="4749" y="-5412"/>
                        <a:pt x="420" y="11907"/>
                      </a:cubicBezTo>
                      <a:cubicBezTo>
                        <a:pt x="420" y="11907"/>
                        <a:pt x="420" y="11907"/>
                        <a:pt x="420" y="11907"/>
                      </a:cubicBezTo>
                      <a:cubicBezTo>
                        <a:pt x="-3910" y="-1082"/>
                        <a:pt x="26398" y="-1082"/>
                        <a:pt x="39387" y="7577"/>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23" name="Graphic 12">
                <a:extLst>
                  <a:ext uri="{FF2B5EF4-FFF2-40B4-BE49-F238E27FC236}">
                    <a16:creationId xmlns:a16="http://schemas.microsoft.com/office/drawing/2014/main" id="{9067F2F3-75AD-4DDD-8D24-6B91A911388F}"/>
                  </a:ext>
                </a:extLst>
              </p:cNvPr>
              <p:cNvGrpSpPr/>
              <p:nvPr/>
            </p:nvGrpSpPr>
            <p:grpSpPr>
              <a:xfrm>
                <a:off x="17459866" y="1317180"/>
                <a:ext cx="181846" cy="231096"/>
                <a:chOff x="17459866" y="1317180"/>
                <a:chExt cx="181846" cy="231096"/>
              </a:xfrm>
            </p:grpSpPr>
            <p:grpSp>
              <p:nvGrpSpPr>
                <p:cNvPr id="224" name="Graphic 12">
                  <a:extLst>
                    <a:ext uri="{FF2B5EF4-FFF2-40B4-BE49-F238E27FC236}">
                      <a16:creationId xmlns:a16="http://schemas.microsoft.com/office/drawing/2014/main" id="{EA8905CB-FAD2-4438-AEDA-DD81597820A2}"/>
                    </a:ext>
                  </a:extLst>
                </p:cNvPr>
                <p:cNvGrpSpPr/>
                <p:nvPr/>
              </p:nvGrpSpPr>
              <p:grpSpPr>
                <a:xfrm>
                  <a:off x="17459866" y="1317180"/>
                  <a:ext cx="181846" cy="231096"/>
                  <a:chOff x="17459866" y="1317180"/>
                  <a:chExt cx="181846" cy="231096"/>
                </a:xfrm>
              </p:grpSpPr>
              <p:sp>
                <p:nvSpPr>
                  <p:cNvPr id="225" name="Freeform: Shape 224">
                    <a:extLst>
                      <a:ext uri="{FF2B5EF4-FFF2-40B4-BE49-F238E27FC236}">
                        <a16:creationId xmlns:a16="http://schemas.microsoft.com/office/drawing/2014/main" id="{30E7C507-32F8-45DF-B862-056D94BC1E9A}"/>
                      </a:ext>
                    </a:extLst>
                  </p:cNvPr>
                  <p:cNvSpPr/>
                  <p:nvPr/>
                </p:nvSpPr>
                <p:spPr>
                  <a:xfrm>
                    <a:off x="17459866" y="1318788"/>
                    <a:ext cx="173312" cy="219315"/>
                  </a:xfrm>
                  <a:custGeom>
                    <a:avLst/>
                    <a:gdLst>
                      <a:gd name="connsiteX0" fmla="*/ 0 w 173312"/>
                      <a:gd name="connsiteY0" fmla="*/ 82280 h 219315"/>
                      <a:gd name="connsiteX1" fmla="*/ 60615 w 173312"/>
                      <a:gd name="connsiteY1" fmla="*/ 4346 h 219315"/>
                      <a:gd name="connsiteX2" fmla="*/ 173187 w 173312"/>
                      <a:gd name="connsiteY2" fmla="*/ 86610 h 219315"/>
                      <a:gd name="connsiteX3" fmla="*/ 17319 w 173312"/>
                      <a:gd name="connsiteY3" fmla="*/ 216500 h 219315"/>
                      <a:gd name="connsiteX4" fmla="*/ 0 w 173312"/>
                      <a:gd name="connsiteY4" fmla="*/ 82280 h 2193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12" h="219315">
                        <a:moveTo>
                          <a:pt x="0" y="82280"/>
                        </a:moveTo>
                        <a:cubicBezTo>
                          <a:pt x="0" y="82280"/>
                          <a:pt x="8659" y="17335"/>
                          <a:pt x="60615" y="4346"/>
                        </a:cubicBezTo>
                        <a:cubicBezTo>
                          <a:pt x="112571" y="-8643"/>
                          <a:pt x="173187" y="4346"/>
                          <a:pt x="173187" y="86610"/>
                        </a:cubicBezTo>
                        <a:cubicBezTo>
                          <a:pt x="177516" y="168873"/>
                          <a:pt x="69275" y="233818"/>
                          <a:pt x="17319" y="216500"/>
                        </a:cubicBezTo>
                        <a:cubicBezTo>
                          <a:pt x="8659" y="207840"/>
                          <a:pt x="0" y="86610"/>
                          <a:pt x="0" y="8228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6" name="Freeform: Shape 225">
                    <a:extLst>
                      <a:ext uri="{FF2B5EF4-FFF2-40B4-BE49-F238E27FC236}">
                        <a16:creationId xmlns:a16="http://schemas.microsoft.com/office/drawing/2014/main" id="{9743C12A-2927-47DA-9B91-1716345A7E3A}"/>
                      </a:ext>
                    </a:extLst>
                  </p:cNvPr>
                  <p:cNvSpPr/>
                  <p:nvPr/>
                </p:nvSpPr>
                <p:spPr>
                  <a:xfrm>
                    <a:off x="17459866" y="1317180"/>
                    <a:ext cx="181846" cy="231096"/>
                  </a:xfrm>
                  <a:custGeom>
                    <a:avLst/>
                    <a:gdLst>
                      <a:gd name="connsiteX0" fmla="*/ 0 w 181846"/>
                      <a:gd name="connsiteY0" fmla="*/ 83887 h 231096"/>
                      <a:gd name="connsiteX1" fmla="*/ 25978 w 181846"/>
                      <a:gd name="connsiteY1" fmla="*/ 27602 h 231096"/>
                      <a:gd name="connsiteX2" fmla="*/ 51956 w 181846"/>
                      <a:gd name="connsiteY2" fmla="*/ 10283 h 231096"/>
                      <a:gd name="connsiteX3" fmla="*/ 82264 w 181846"/>
                      <a:gd name="connsiteY3" fmla="*/ 1624 h 231096"/>
                      <a:gd name="connsiteX4" fmla="*/ 142879 w 181846"/>
                      <a:gd name="connsiteY4" fmla="*/ 14613 h 231096"/>
                      <a:gd name="connsiteX5" fmla="*/ 164527 w 181846"/>
                      <a:gd name="connsiteY5" fmla="*/ 36261 h 231096"/>
                      <a:gd name="connsiteX6" fmla="*/ 177516 w 181846"/>
                      <a:gd name="connsiteY6" fmla="*/ 66569 h 231096"/>
                      <a:gd name="connsiteX7" fmla="*/ 181846 w 181846"/>
                      <a:gd name="connsiteY7" fmla="*/ 83887 h 231096"/>
                      <a:gd name="connsiteX8" fmla="*/ 181846 w 181846"/>
                      <a:gd name="connsiteY8" fmla="*/ 92547 h 231096"/>
                      <a:gd name="connsiteX9" fmla="*/ 181846 w 181846"/>
                      <a:gd name="connsiteY9" fmla="*/ 101206 h 231096"/>
                      <a:gd name="connsiteX10" fmla="*/ 181846 w 181846"/>
                      <a:gd name="connsiteY10" fmla="*/ 109865 h 231096"/>
                      <a:gd name="connsiteX11" fmla="*/ 181846 w 181846"/>
                      <a:gd name="connsiteY11" fmla="*/ 118525 h 231096"/>
                      <a:gd name="connsiteX12" fmla="*/ 181846 w 181846"/>
                      <a:gd name="connsiteY12" fmla="*/ 127184 h 231096"/>
                      <a:gd name="connsiteX13" fmla="*/ 177516 w 181846"/>
                      <a:gd name="connsiteY13" fmla="*/ 135843 h 231096"/>
                      <a:gd name="connsiteX14" fmla="*/ 168857 w 181846"/>
                      <a:gd name="connsiteY14" fmla="*/ 148832 h 231096"/>
                      <a:gd name="connsiteX15" fmla="*/ 160198 w 181846"/>
                      <a:gd name="connsiteY15" fmla="*/ 161821 h 231096"/>
                      <a:gd name="connsiteX16" fmla="*/ 138549 w 181846"/>
                      <a:gd name="connsiteY16" fmla="*/ 187799 h 231096"/>
                      <a:gd name="connsiteX17" fmla="*/ 86593 w 181846"/>
                      <a:gd name="connsiteY17" fmla="*/ 222437 h 231096"/>
                      <a:gd name="connsiteX18" fmla="*/ 73604 w 181846"/>
                      <a:gd name="connsiteY18" fmla="*/ 226766 h 231096"/>
                      <a:gd name="connsiteX19" fmla="*/ 56286 w 181846"/>
                      <a:gd name="connsiteY19" fmla="*/ 231096 h 231096"/>
                      <a:gd name="connsiteX20" fmla="*/ 25978 w 181846"/>
                      <a:gd name="connsiteY20" fmla="*/ 226766 h 231096"/>
                      <a:gd name="connsiteX21" fmla="*/ 25978 w 181846"/>
                      <a:gd name="connsiteY21" fmla="*/ 226766 h 231096"/>
                      <a:gd name="connsiteX22" fmla="*/ 25978 w 181846"/>
                      <a:gd name="connsiteY22" fmla="*/ 226766 h 231096"/>
                      <a:gd name="connsiteX23" fmla="*/ 21648 w 181846"/>
                      <a:gd name="connsiteY23" fmla="*/ 218107 h 231096"/>
                      <a:gd name="connsiteX24" fmla="*/ 21648 w 181846"/>
                      <a:gd name="connsiteY24" fmla="*/ 209448 h 231096"/>
                      <a:gd name="connsiteX25" fmla="*/ 17319 w 181846"/>
                      <a:gd name="connsiteY25" fmla="*/ 192129 h 231096"/>
                      <a:gd name="connsiteX26" fmla="*/ 12989 w 181846"/>
                      <a:gd name="connsiteY26" fmla="*/ 157492 h 231096"/>
                      <a:gd name="connsiteX27" fmla="*/ 8659 w 181846"/>
                      <a:gd name="connsiteY27" fmla="*/ 122854 h 231096"/>
                      <a:gd name="connsiteX28" fmla="*/ 8659 w 181846"/>
                      <a:gd name="connsiteY28" fmla="*/ 105536 h 231096"/>
                      <a:gd name="connsiteX29" fmla="*/ 0 w 181846"/>
                      <a:gd name="connsiteY29" fmla="*/ 83887 h 231096"/>
                      <a:gd name="connsiteX30" fmla="*/ 0 w 181846"/>
                      <a:gd name="connsiteY30" fmla="*/ 83887 h 231096"/>
                      <a:gd name="connsiteX31" fmla="*/ 0 w 181846"/>
                      <a:gd name="connsiteY31" fmla="*/ 101206 h 231096"/>
                      <a:gd name="connsiteX32" fmla="*/ 0 w 181846"/>
                      <a:gd name="connsiteY32" fmla="*/ 118525 h 231096"/>
                      <a:gd name="connsiteX33" fmla="*/ 4330 w 181846"/>
                      <a:gd name="connsiteY33" fmla="*/ 153162 h 231096"/>
                      <a:gd name="connsiteX34" fmla="*/ 8659 w 181846"/>
                      <a:gd name="connsiteY34" fmla="*/ 187799 h 231096"/>
                      <a:gd name="connsiteX35" fmla="*/ 12989 w 181846"/>
                      <a:gd name="connsiteY35" fmla="*/ 205118 h 231096"/>
                      <a:gd name="connsiteX36" fmla="*/ 17319 w 181846"/>
                      <a:gd name="connsiteY36" fmla="*/ 213777 h 231096"/>
                      <a:gd name="connsiteX37" fmla="*/ 21648 w 181846"/>
                      <a:gd name="connsiteY37" fmla="*/ 218107 h 231096"/>
                      <a:gd name="connsiteX38" fmla="*/ 21648 w 181846"/>
                      <a:gd name="connsiteY38" fmla="*/ 218107 h 231096"/>
                      <a:gd name="connsiteX39" fmla="*/ 51956 w 181846"/>
                      <a:gd name="connsiteY39" fmla="*/ 218107 h 231096"/>
                      <a:gd name="connsiteX40" fmla="*/ 64945 w 181846"/>
                      <a:gd name="connsiteY40" fmla="*/ 213777 h 231096"/>
                      <a:gd name="connsiteX41" fmla="*/ 77934 w 181846"/>
                      <a:gd name="connsiteY41" fmla="*/ 209448 h 231096"/>
                      <a:gd name="connsiteX42" fmla="*/ 103912 w 181846"/>
                      <a:gd name="connsiteY42" fmla="*/ 196459 h 231096"/>
                      <a:gd name="connsiteX43" fmla="*/ 125560 w 181846"/>
                      <a:gd name="connsiteY43" fmla="*/ 179140 h 231096"/>
                      <a:gd name="connsiteX44" fmla="*/ 147209 w 181846"/>
                      <a:gd name="connsiteY44" fmla="*/ 157492 h 231096"/>
                      <a:gd name="connsiteX45" fmla="*/ 155868 w 181846"/>
                      <a:gd name="connsiteY45" fmla="*/ 144503 h 231096"/>
                      <a:gd name="connsiteX46" fmla="*/ 160198 w 181846"/>
                      <a:gd name="connsiteY46" fmla="*/ 131514 h 231096"/>
                      <a:gd name="connsiteX47" fmla="*/ 164527 w 181846"/>
                      <a:gd name="connsiteY47" fmla="*/ 122854 h 231096"/>
                      <a:gd name="connsiteX48" fmla="*/ 164527 w 181846"/>
                      <a:gd name="connsiteY48" fmla="*/ 114195 h 231096"/>
                      <a:gd name="connsiteX49" fmla="*/ 164527 w 181846"/>
                      <a:gd name="connsiteY49" fmla="*/ 105536 h 231096"/>
                      <a:gd name="connsiteX50" fmla="*/ 164527 w 181846"/>
                      <a:gd name="connsiteY50" fmla="*/ 96876 h 231096"/>
                      <a:gd name="connsiteX51" fmla="*/ 164527 w 181846"/>
                      <a:gd name="connsiteY51" fmla="*/ 88217 h 231096"/>
                      <a:gd name="connsiteX52" fmla="*/ 164527 w 181846"/>
                      <a:gd name="connsiteY52" fmla="*/ 79558 h 231096"/>
                      <a:gd name="connsiteX53" fmla="*/ 164527 w 181846"/>
                      <a:gd name="connsiteY53" fmla="*/ 66569 h 231096"/>
                      <a:gd name="connsiteX54" fmla="*/ 155868 w 181846"/>
                      <a:gd name="connsiteY54" fmla="*/ 40591 h 231096"/>
                      <a:gd name="connsiteX55" fmla="*/ 134220 w 181846"/>
                      <a:gd name="connsiteY55" fmla="*/ 18942 h 231096"/>
                      <a:gd name="connsiteX56" fmla="*/ 77934 w 181846"/>
                      <a:gd name="connsiteY56" fmla="*/ 5953 h 231096"/>
                      <a:gd name="connsiteX57" fmla="*/ 47626 w 181846"/>
                      <a:gd name="connsiteY57" fmla="*/ 10283 h 231096"/>
                      <a:gd name="connsiteX58" fmla="*/ 21648 w 181846"/>
                      <a:gd name="connsiteY58" fmla="*/ 27602 h 231096"/>
                      <a:gd name="connsiteX59" fmla="*/ 0 w 181846"/>
                      <a:gd name="connsiteY59" fmla="*/ 83887 h 23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81846" h="231096">
                        <a:moveTo>
                          <a:pt x="0" y="83887"/>
                        </a:moveTo>
                        <a:cubicBezTo>
                          <a:pt x="4330" y="62239"/>
                          <a:pt x="12989" y="44920"/>
                          <a:pt x="25978" y="27602"/>
                        </a:cubicBezTo>
                        <a:cubicBezTo>
                          <a:pt x="34637" y="18942"/>
                          <a:pt x="38967" y="14613"/>
                          <a:pt x="51956" y="10283"/>
                        </a:cubicBezTo>
                        <a:cubicBezTo>
                          <a:pt x="60615" y="5953"/>
                          <a:pt x="73604" y="5953"/>
                          <a:pt x="82264" y="1624"/>
                        </a:cubicBezTo>
                        <a:cubicBezTo>
                          <a:pt x="103912" y="-2706"/>
                          <a:pt x="125560" y="1624"/>
                          <a:pt x="142879" y="14613"/>
                        </a:cubicBezTo>
                        <a:cubicBezTo>
                          <a:pt x="151538" y="18942"/>
                          <a:pt x="160198" y="27602"/>
                          <a:pt x="164527" y="36261"/>
                        </a:cubicBezTo>
                        <a:cubicBezTo>
                          <a:pt x="168857" y="44920"/>
                          <a:pt x="173187" y="57909"/>
                          <a:pt x="177516" y="66569"/>
                        </a:cubicBezTo>
                        <a:cubicBezTo>
                          <a:pt x="177516" y="70898"/>
                          <a:pt x="177516" y="75228"/>
                          <a:pt x="181846" y="83887"/>
                        </a:cubicBezTo>
                        <a:cubicBezTo>
                          <a:pt x="181846" y="88217"/>
                          <a:pt x="181846" y="88217"/>
                          <a:pt x="181846" y="92547"/>
                        </a:cubicBezTo>
                        <a:lnTo>
                          <a:pt x="181846" y="101206"/>
                        </a:lnTo>
                        <a:cubicBezTo>
                          <a:pt x="181846" y="105536"/>
                          <a:pt x="181846" y="105536"/>
                          <a:pt x="181846" y="109865"/>
                        </a:cubicBezTo>
                        <a:lnTo>
                          <a:pt x="181846" y="118525"/>
                        </a:lnTo>
                        <a:cubicBezTo>
                          <a:pt x="181846" y="122854"/>
                          <a:pt x="181846" y="122854"/>
                          <a:pt x="181846" y="127184"/>
                        </a:cubicBezTo>
                        <a:lnTo>
                          <a:pt x="177516" y="135843"/>
                        </a:lnTo>
                        <a:cubicBezTo>
                          <a:pt x="177516" y="140173"/>
                          <a:pt x="173187" y="144503"/>
                          <a:pt x="168857" y="148832"/>
                        </a:cubicBezTo>
                        <a:cubicBezTo>
                          <a:pt x="164527" y="153162"/>
                          <a:pt x="164527" y="157492"/>
                          <a:pt x="160198" y="161821"/>
                        </a:cubicBezTo>
                        <a:cubicBezTo>
                          <a:pt x="155868" y="170481"/>
                          <a:pt x="147209" y="179140"/>
                          <a:pt x="138549" y="187799"/>
                        </a:cubicBezTo>
                        <a:cubicBezTo>
                          <a:pt x="121231" y="200788"/>
                          <a:pt x="103912" y="213777"/>
                          <a:pt x="86593" y="222437"/>
                        </a:cubicBezTo>
                        <a:cubicBezTo>
                          <a:pt x="82264" y="222437"/>
                          <a:pt x="77934" y="226766"/>
                          <a:pt x="73604" y="226766"/>
                        </a:cubicBezTo>
                        <a:cubicBezTo>
                          <a:pt x="69275" y="226766"/>
                          <a:pt x="64945" y="231096"/>
                          <a:pt x="56286" y="231096"/>
                        </a:cubicBezTo>
                        <a:cubicBezTo>
                          <a:pt x="47626" y="231096"/>
                          <a:pt x="34637" y="231096"/>
                          <a:pt x="25978" y="226766"/>
                        </a:cubicBezTo>
                        <a:lnTo>
                          <a:pt x="25978" y="226766"/>
                        </a:lnTo>
                        <a:lnTo>
                          <a:pt x="25978" y="226766"/>
                        </a:lnTo>
                        <a:cubicBezTo>
                          <a:pt x="21648" y="222437"/>
                          <a:pt x="21648" y="222437"/>
                          <a:pt x="21648" y="218107"/>
                        </a:cubicBezTo>
                        <a:cubicBezTo>
                          <a:pt x="21648" y="213777"/>
                          <a:pt x="21648" y="213777"/>
                          <a:pt x="21648" y="209448"/>
                        </a:cubicBezTo>
                        <a:cubicBezTo>
                          <a:pt x="21648" y="205118"/>
                          <a:pt x="21648" y="196459"/>
                          <a:pt x="17319" y="192129"/>
                        </a:cubicBezTo>
                        <a:cubicBezTo>
                          <a:pt x="17319" y="179140"/>
                          <a:pt x="12989" y="170481"/>
                          <a:pt x="12989" y="157492"/>
                        </a:cubicBezTo>
                        <a:cubicBezTo>
                          <a:pt x="12989" y="144503"/>
                          <a:pt x="8659" y="135843"/>
                          <a:pt x="8659" y="122854"/>
                        </a:cubicBezTo>
                        <a:lnTo>
                          <a:pt x="8659" y="105536"/>
                        </a:lnTo>
                        <a:cubicBezTo>
                          <a:pt x="0" y="92547"/>
                          <a:pt x="0" y="88217"/>
                          <a:pt x="0" y="83887"/>
                        </a:cubicBezTo>
                        <a:close/>
                        <a:moveTo>
                          <a:pt x="0" y="83887"/>
                        </a:moveTo>
                        <a:cubicBezTo>
                          <a:pt x="0" y="88217"/>
                          <a:pt x="0" y="96876"/>
                          <a:pt x="0" y="101206"/>
                        </a:cubicBezTo>
                        <a:lnTo>
                          <a:pt x="0" y="118525"/>
                        </a:lnTo>
                        <a:cubicBezTo>
                          <a:pt x="0" y="131514"/>
                          <a:pt x="4330" y="140173"/>
                          <a:pt x="4330" y="153162"/>
                        </a:cubicBezTo>
                        <a:cubicBezTo>
                          <a:pt x="4330" y="166151"/>
                          <a:pt x="8659" y="174810"/>
                          <a:pt x="8659" y="187799"/>
                        </a:cubicBezTo>
                        <a:cubicBezTo>
                          <a:pt x="8659" y="192129"/>
                          <a:pt x="12989" y="200788"/>
                          <a:pt x="12989" y="205118"/>
                        </a:cubicBezTo>
                        <a:cubicBezTo>
                          <a:pt x="12989" y="209448"/>
                          <a:pt x="12989" y="209448"/>
                          <a:pt x="17319" y="213777"/>
                        </a:cubicBezTo>
                        <a:cubicBezTo>
                          <a:pt x="17319" y="218107"/>
                          <a:pt x="17319" y="218107"/>
                          <a:pt x="21648" y="218107"/>
                        </a:cubicBezTo>
                        <a:lnTo>
                          <a:pt x="21648" y="218107"/>
                        </a:lnTo>
                        <a:cubicBezTo>
                          <a:pt x="30308" y="222437"/>
                          <a:pt x="43297" y="222437"/>
                          <a:pt x="51956" y="218107"/>
                        </a:cubicBezTo>
                        <a:cubicBezTo>
                          <a:pt x="56286" y="218107"/>
                          <a:pt x="60615" y="213777"/>
                          <a:pt x="64945" y="213777"/>
                        </a:cubicBezTo>
                        <a:cubicBezTo>
                          <a:pt x="69275" y="213777"/>
                          <a:pt x="73604" y="209448"/>
                          <a:pt x="77934" y="209448"/>
                        </a:cubicBezTo>
                        <a:cubicBezTo>
                          <a:pt x="86593" y="205118"/>
                          <a:pt x="95253" y="200788"/>
                          <a:pt x="103912" y="196459"/>
                        </a:cubicBezTo>
                        <a:cubicBezTo>
                          <a:pt x="112571" y="192129"/>
                          <a:pt x="121231" y="183470"/>
                          <a:pt x="125560" y="179140"/>
                        </a:cubicBezTo>
                        <a:cubicBezTo>
                          <a:pt x="134220" y="170481"/>
                          <a:pt x="138549" y="166151"/>
                          <a:pt x="147209" y="157492"/>
                        </a:cubicBezTo>
                        <a:cubicBezTo>
                          <a:pt x="151538" y="153162"/>
                          <a:pt x="151538" y="148832"/>
                          <a:pt x="155868" y="144503"/>
                        </a:cubicBezTo>
                        <a:cubicBezTo>
                          <a:pt x="160198" y="140173"/>
                          <a:pt x="160198" y="135843"/>
                          <a:pt x="160198" y="131514"/>
                        </a:cubicBezTo>
                        <a:lnTo>
                          <a:pt x="164527" y="122854"/>
                        </a:lnTo>
                        <a:cubicBezTo>
                          <a:pt x="164527" y="118525"/>
                          <a:pt x="164527" y="118525"/>
                          <a:pt x="164527" y="114195"/>
                        </a:cubicBezTo>
                        <a:lnTo>
                          <a:pt x="164527" y="105536"/>
                        </a:lnTo>
                        <a:cubicBezTo>
                          <a:pt x="164527" y="101206"/>
                          <a:pt x="164527" y="101206"/>
                          <a:pt x="164527" y="96876"/>
                        </a:cubicBezTo>
                        <a:lnTo>
                          <a:pt x="164527" y="88217"/>
                        </a:lnTo>
                        <a:lnTo>
                          <a:pt x="164527" y="79558"/>
                        </a:lnTo>
                        <a:cubicBezTo>
                          <a:pt x="164527" y="75228"/>
                          <a:pt x="164527" y="70898"/>
                          <a:pt x="164527" y="66569"/>
                        </a:cubicBezTo>
                        <a:cubicBezTo>
                          <a:pt x="164527" y="57909"/>
                          <a:pt x="160198" y="49250"/>
                          <a:pt x="155868" y="40591"/>
                        </a:cubicBezTo>
                        <a:cubicBezTo>
                          <a:pt x="151538" y="31931"/>
                          <a:pt x="142879" y="23272"/>
                          <a:pt x="134220" y="18942"/>
                        </a:cubicBezTo>
                        <a:cubicBezTo>
                          <a:pt x="116901" y="5953"/>
                          <a:pt x="95253" y="5953"/>
                          <a:pt x="77934" y="5953"/>
                        </a:cubicBezTo>
                        <a:cubicBezTo>
                          <a:pt x="69275" y="5953"/>
                          <a:pt x="56286" y="10283"/>
                          <a:pt x="47626" y="10283"/>
                        </a:cubicBezTo>
                        <a:cubicBezTo>
                          <a:pt x="38967" y="14613"/>
                          <a:pt x="30308" y="18942"/>
                          <a:pt x="21648" y="27602"/>
                        </a:cubicBezTo>
                        <a:cubicBezTo>
                          <a:pt x="12989" y="44920"/>
                          <a:pt x="4330" y="62239"/>
                          <a:pt x="0" y="83887"/>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27" name="Freeform: Shape 226">
                  <a:extLst>
                    <a:ext uri="{FF2B5EF4-FFF2-40B4-BE49-F238E27FC236}">
                      <a16:creationId xmlns:a16="http://schemas.microsoft.com/office/drawing/2014/main" id="{510C4DED-22BB-4232-AEA7-0B2B51024ACA}"/>
                    </a:ext>
                  </a:extLst>
                </p:cNvPr>
                <p:cNvSpPr/>
                <p:nvPr/>
              </p:nvSpPr>
              <p:spPr>
                <a:xfrm>
                  <a:off x="17459866" y="1320544"/>
                  <a:ext cx="138549" cy="220696"/>
                </a:xfrm>
                <a:custGeom>
                  <a:avLst/>
                  <a:gdLst>
                    <a:gd name="connsiteX0" fmla="*/ 0 w 138549"/>
                    <a:gd name="connsiteY0" fmla="*/ 80524 h 220696"/>
                    <a:gd name="connsiteX1" fmla="*/ 60615 w 138549"/>
                    <a:gd name="connsiteY1" fmla="*/ 2589 h 220696"/>
                    <a:gd name="connsiteX2" fmla="*/ 138549 w 138549"/>
                    <a:gd name="connsiteY2" fmla="*/ 11249 h 220696"/>
                    <a:gd name="connsiteX3" fmla="*/ 69275 w 138549"/>
                    <a:gd name="connsiteY3" fmla="*/ 19908 h 220696"/>
                    <a:gd name="connsiteX4" fmla="*/ 90923 w 138549"/>
                    <a:gd name="connsiteY4" fmla="*/ 71864 h 220696"/>
                    <a:gd name="connsiteX5" fmla="*/ 103912 w 138549"/>
                    <a:gd name="connsiteY5" fmla="*/ 132480 h 220696"/>
                    <a:gd name="connsiteX6" fmla="*/ 90923 w 138549"/>
                    <a:gd name="connsiteY6" fmla="*/ 206084 h 220696"/>
                    <a:gd name="connsiteX7" fmla="*/ 17319 w 138549"/>
                    <a:gd name="connsiteY7" fmla="*/ 219073 h 220696"/>
                    <a:gd name="connsiteX8" fmla="*/ 0 w 138549"/>
                    <a:gd name="connsiteY8" fmla="*/ 80524 h 220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49" h="220696">
                      <a:moveTo>
                        <a:pt x="0" y="80524"/>
                      </a:moveTo>
                      <a:cubicBezTo>
                        <a:pt x="0" y="80524"/>
                        <a:pt x="8659" y="15578"/>
                        <a:pt x="60615" y="2589"/>
                      </a:cubicBezTo>
                      <a:cubicBezTo>
                        <a:pt x="86593" y="-1740"/>
                        <a:pt x="116901" y="-1740"/>
                        <a:pt x="138549" y="11249"/>
                      </a:cubicBezTo>
                      <a:cubicBezTo>
                        <a:pt x="116901" y="6919"/>
                        <a:pt x="90923" y="6919"/>
                        <a:pt x="69275" y="19908"/>
                      </a:cubicBezTo>
                      <a:cubicBezTo>
                        <a:pt x="12989" y="58875"/>
                        <a:pt x="51956" y="76194"/>
                        <a:pt x="90923" y="71864"/>
                      </a:cubicBezTo>
                      <a:cubicBezTo>
                        <a:pt x="125560" y="63205"/>
                        <a:pt x="151538" y="89183"/>
                        <a:pt x="103912" y="132480"/>
                      </a:cubicBezTo>
                      <a:cubicBezTo>
                        <a:pt x="73604" y="162787"/>
                        <a:pt x="60615" y="206084"/>
                        <a:pt x="90923" y="206084"/>
                      </a:cubicBezTo>
                      <a:cubicBezTo>
                        <a:pt x="64945" y="219073"/>
                        <a:pt x="34637" y="223403"/>
                        <a:pt x="17319" y="219073"/>
                      </a:cubicBezTo>
                      <a:cubicBezTo>
                        <a:pt x="8659" y="206084"/>
                        <a:pt x="0" y="84853"/>
                        <a:pt x="0" y="80524"/>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8" name="Freeform: Shape 227">
                  <a:extLst>
                    <a:ext uri="{FF2B5EF4-FFF2-40B4-BE49-F238E27FC236}">
                      <a16:creationId xmlns:a16="http://schemas.microsoft.com/office/drawing/2014/main" id="{2733FA9D-EE3A-49D3-99EF-8661D9959B50}"/>
                    </a:ext>
                  </a:extLst>
                </p:cNvPr>
                <p:cNvSpPr/>
                <p:nvPr/>
              </p:nvSpPr>
              <p:spPr>
                <a:xfrm>
                  <a:off x="17477185" y="1404548"/>
                  <a:ext cx="87971" cy="74453"/>
                </a:xfrm>
                <a:custGeom>
                  <a:avLst/>
                  <a:gdLst>
                    <a:gd name="connsiteX0" fmla="*/ 51956 w 87971"/>
                    <a:gd name="connsiteY0" fmla="*/ 5179 h 74453"/>
                    <a:gd name="connsiteX1" fmla="*/ 0 w 87971"/>
                    <a:gd name="connsiteY1" fmla="*/ 74454 h 74453"/>
                    <a:gd name="connsiteX2" fmla="*/ 0 w 87971"/>
                    <a:gd name="connsiteY2" fmla="*/ 74454 h 74453"/>
                    <a:gd name="connsiteX3" fmla="*/ 17319 w 87971"/>
                    <a:gd name="connsiteY3" fmla="*/ 48476 h 74453"/>
                    <a:gd name="connsiteX4" fmla="*/ 25978 w 87971"/>
                    <a:gd name="connsiteY4" fmla="*/ 57135 h 74453"/>
                    <a:gd name="connsiteX5" fmla="*/ 38967 w 87971"/>
                    <a:gd name="connsiteY5" fmla="*/ 61465 h 74453"/>
                    <a:gd name="connsiteX6" fmla="*/ 51956 w 87971"/>
                    <a:gd name="connsiteY6" fmla="*/ 61465 h 74453"/>
                    <a:gd name="connsiteX7" fmla="*/ 51956 w 87971"/>
                    <a:gd name="connsiteY7" fmla="*/ 61465 h 74453"/>
                    <a:gd name="connsiteX8" fmla="*/ 51956 w 87971"/>
                    <a:gd name="connsiteY8" fmla="*/ 61465 h 74453"/>
                    <a:gd name="connsiteX9" fmla="*/ 51956 w 87971"/>
                    <a:gd name="connsiteY9" fmla="*/ 61465 h 74453"/>
                    <a:gd name="connsiteX10" fmla="*/ 51956 w 87971"/>
                    <a:gd name="connsiteY10" fmla="*/ 61465 h 74453"/>
                    <a:gd name="connsiteX11" fmla="*/ 47626 w 87971"/>
                    <a:gd name="connsiteY11" fmla="*/ 57135 h 74453"/>
                    <a:gd name="connsiteX12" fmla="*/ 38967 w 87971"/>
                    <a:gd name="connsiteY12" fmla="*/ 52805 h 74453"/>
                    <a:gd name="connsiteX13" fmla="*/ 30308 w 87971"/>
                    <a:gd name="connsiteY13" fmla="*/ 48476 h 74453"/>
                    <a:gd name="connsiteX14" fmla="*/ 21648 w 87971"/>
                    <a:gd name="connsiteY14" fmla="*/ 44146 h 74453"/>
                    <a:gd name="connsiteX15" fmla="*/ 25978 w 87971"/>
                    <a:gd name="connsiteY15" fmla="*/ 35487 h 74453"/>
                    <a:gd name="connsiteX16" fmla="*/ 51956 w 87971"/>
                    <a:gd name="connsiteY16" fmla="*/ 13838 h 74453"/>
                    <a:gd name="connsiteX17" fmla="*/ 86593 w 87971"/>
                    <a:gd name="connsiteY17" fmla="*/ 22498 h 74453"/>
                    <a:gd name="connsiteX18" fmla="*/ 86593 w 87971"/>
                    <a:gd name="connsiteY18" fmla="*/ 22498 h 74453"/>
                    <a:gd name="connsiteX19" fmla="*/ 51956 w 87971"/>
                    <a:gd name="connsiteY19" fmla="*/ 5179 h 7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971" h="74453">
                      <a:moveTo>
                        <a:pt x="51956" y="5179"/>
                      </a:moveTo>
                      <a:cubicBezTo>
                        <a:pt x="25978" y="18168"/>
                        <a:pt x="8659" y="48476"/>
                        <a:pt x="0" y="74454"/>
                      </a:cubicBezTo>
                      <a:cubicBezTo>
                        <a:pt x="0" y="74454"/>
                        <a:pt x="0" y="74454"/>
                        <a:pt x="0" y="74454"/>
                      </a:cubicBezTo>
                      <a:cubicBezTo>
                        <a:pt x="4330" y="65794"/>
                        <a:pt x="12989" y="57135"/>
                        <a:pt x="17319" y="48476"/>
                      </a:cubicBezTo>
                      <a:cubicBezTo>
                        <a:pt x="17319" y="52805"/>
                        <a:pt x="21648" y="52805"/>
                        <a:pt x="25978" y="57135"/>
                      </a:cubicBezTo>
                      <a:cubicBezTo>
                        <a:pt x="30308" y="57135"/>
                        <a:pt x="34637" y="57135"/>
                        <a:pt x="38967" y="61465"/>
                      </a:cubicBezTo>
                      <a:cubicBezTo>
                        <a:pt x="43297" y="61465"/>
                        <a:pt x="47626" y="65794"/>
                        <a:pt x="51956" y="61465"/>
                      </a:cubicBezTo>
                      <a:cubicBezTo>
                        <a:pt x="51956" y="61465"/>
                        <a:pt x="51956" y="61465"/>
                        <a:pt x="51956" y="61465"/>
                      </a:cubicBezTo>
                      <a:cubicBezTo>
                        <a:pt x="51956" y="61465"/>
                        <a:pt x="51956" y="61465"/>
                        <a:pt x="51956" y="61465"/>
                      </a:cubicBezTo>
                      <a:cubicBezTo>
                        <a:pt x="51956" y="61465"/>
                        <a:pt x="51956" y="61465"/>
                        <a:pt x="51956" y="61465"/>
                      </a:cubicBezTo>
                      <a:cubicBezTo>
                        <a:pt x="51956" y="61465"/>
                        <a:pt x="51956" y="61465"/>
                        <a:pt x="51956" y="61465"/>
                      </a:cubicBezTo>
                      <a:cubicBezTo>
                        <a:pt x="51956" y="61465"/>
                        <a:pt x="51956" y="57135"/>
                        <a:pt x="47626" y="57135"/>
                      </a:cubicBezTo>
                      <a:cubicBezTo>
                        <a:pt x="43297" y="57135"/>
                        <a:pt x="43297" y="52805"/>
                        <a:pt x="38967" y="52805"/>
                      </a:cubicBezTo>
                      <a:cubicBezTo>
                        <a:pt x="34637" y="52805"/>
                        <a:pt x="34637" y="48476"/>
                        <a:pt x="30308" y="48476"/>
                      </a:cubicBezTo>
                      <a:cubicBezTo>
                        <a:pt x="30308" y="48476"/>
                        <a:pt x="25978" y="48476"/>
                        <a:pt x="21648" y="44146"/>
                      </a:cubicBezTo>
                      <a:cubicBezTo>
                        <a:pt x="21648" y="39816"/>
                        <a:pt x="25978" y="39816"/>
                        <a:pt x="25978" y="35487"/>
                      </a:cubicBezTo>
                      <a:cubicBezTo>
                        <a:pt x="34637" y="26827"/>
                        <a:pt x="43297" y="22498"/>
                        <a:pt x="51956" y="13838"/>
                      </a:cubicBezTo>
                      <a:cubicBezTo>
                        <a:pt x="60615" y="5179"/>
                        <a:pt x="82264" y="5179"/>
                        <a:pt x="86593" y="22498"/>
                      </a:cubicBezTo>
                      <a:cubicBezTo>
                        <a:pt x="86593" y="22498"/>
                        <a:pt x="86593" y="22498"/>
                        <a:pt x="86593" y="22498"/>
                      </a:cubicBezTo>
                      <a:cubicBezTo>
                        <a:pt x="95253" y="-3480"/>
                        <a:pt x="60615" y="-3480"/>
                        <a:pt x="51956" y="5179"/>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29" name="Freeform: Shape 228">
                <a:extLst>
                  <a:ext uri="{FF2B5EF4-FFF2-40B4-BE49-F238E27FC236}">
                    <a16:creationId xmlns:a16="http://schemas.microsoft.com/office/drawing/2014/main" id="{F0204AA4-9FCD-479E-9103-5DC60468F773}"/>
                  </a:ext>
                </a:extLst>
              </p:cNvPr>
              <p:cNvSpPr/>
              <p:nvPr/>
            </p:nvSpPr>
            <p:spPr>
              <a:xfrm>
                <a:off x="16263830" y="721309"/>
                <a:ext cx="143926" cy="109852"/>
              </a:xfrm>
              <a:custGeom>
                <a:avLst/>
                <a:gdLst>
                  <a:gd name="connsiteX0" fmla="*/ 5377 w 143926"/>
                  <a:gd name="connsiteY0" fmla="*/ 0 h 109852"/>
                  <a:gd name="connsiteX1" fmla="*/ 143926 w 143926"/>
                  <a:gd name="connsiteY1" fmla="*/ 64945 h 109852"/>
                  <a:gd name="connsiteX2" fmla="*/ 5377 w 143926"/>
                  <a:gd name="connsiteY2" fmla="*/ 0 h 109852"/>
                </a:gdLst>
                <a:ahLst/>
                <a:cxnLst>
                  <a:cxn ang="0">
                    <a:pos x="connsiteX0" y="connsiteY0"/>
                  </a:cxn>
                  <a:cxn ang="0">
                    <a:pos x="connsiteX1" y="connsiteY1"/>
                  </a:cxn>
                  <a:cxn ang="0">
                    <a:pos x="connsiteX2" y="connsiteY2"/>
                  </a:cxn>
                </a:cxnLst>
                <a:rect l="l" t="t" r="r" b="b"/>
                <a:pathLst>
                  <a:path w="143926" h="109852">
                    <a:moveTo>
                      <a:pt x="5377" y="0"/>
                    </a:moveTo>
                    <a:cubicBezTo>
                      <a:pt x="5377" y="0"/>
                      <a:pt x="22695" y="125560"/>
                      <a:pt x="143926" y="64945"/>
                    </a:cubicBezTo>
                    <a:cubicBezTo>
                      <a:pt x="113619" y="125560"/>
                      <a:pt x="-29261" y="142879"/>
                      <a:pt x="5377"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0" name="Freeform: Shape 229">
                <a:extLst>
                  <a:ext uri="{FF2B5EF4-FFF2-40B4-BE49-F238E27FC236}">
                    <a16:creationId xmlns:a16="http://schemas.microsoft.com/office/drawing/2014/main" id="{94E717A4-7C3E-4D27-BA66-5DDBD552D825}"/>
                  </a:ext>
                </a:extLst>
              </p:cNvPr>
              <p:cNvSpPr/>
              <p:nvPr/>
            </p:nvSpPr>
            <p:spPr>
              <a:xfrm>
                <a:off x="17104833" y="686672"/>
                <a:ext cx="134234" cy="73203"/>
              </a:xfrm>
              <a:custGeom>
                <a:avLst/>
                <a:gdLst>
                  <a:gd name="connsiteX0" fmla="*/ 134220 w 134234"/>
                  <a:gd name="connsiteY0" fmla="*/ 0 h 73203"/>
                  <a:gd name="connsiteX1" fmla="*/ 0 w 134234"/>
                  <a:gd name="connsiteY1" fmla="*/ 21648 h 73203"/>
                  <a:gd name="connsiteX2" fmla="*/ 134220 w 134234"/>
                  <a:gd name="connsiteY2" fmla="*/ 0 h 73203"/>
                </a:gdLst>
                <a:ahLst/>
                <a:cxnLst>
                  <a:cxn ang="0">
                    <a:pos x="connsiteX0" y="connsiteY0"/>
                  </a:cxn>
                  <a:cxn ang="0">
                    <a:pos x="connsiteX1" y="connsiteY1"/>
                  </a:cxn>
                  <a:cxn ang="0">
                    <a:pos x="connsiteX2" y="connsiteY2"/>
                  </a:cxn>
                </a:cxnLst>
                <a:rect l="l" t="t" r="r" b="b"/>
                <a:pathLst>
                  <a:path w="134234" h="73203">
                    <a:moveTo>
                      <a:pt x="134220" y="0"/>
                    </a:moveTo>
                    <a:cubicBezTo>
                      <a:pt x="134220" y="0"/>
                      <a:pt x="138549" y="82264"/>
                      <a:pt x="0" y="21648"/>
                    </a:cubicBezTo>
                    <a:cubicBezTo>
                      <a:pt x="82264" y="99582"/>
                      <a:pt x="129890" y="86593"/>
                      <a:pt x="134220" y="0"/>
                    </a:cubicBezTo>
                    <a:close/>
                  </a:path>
                </a:pathLst>
              </a:custGeom>
              <a:solidFill>
                <a:srgbClr val="931F00">
                  <a:alpha val="7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1" name="Freeform: Shape 230">
                <a:extLst>
                  <a:ext uri="{FF2B5EF4-FFF2-40B4-BE49-F238E27FC236}">
                    <a16:creationId xmlns:a16="http://schemas.microsoft.com/office/drawing/2014/main" id="{DEEBA261-02AE-45BE-970D-0B8CBD8EA3BA}"/>
                  </a:ext>
                </a:extLst>
              </p:cNvPr>
              <p:cNvSpPr/>
              <p:nvPr/>
            </p:nvSpPr>
            <p:spPr>
              <a:xfrm>
                <a:off x="17433888" y="911815"/>
                <a:ext cx="110671" cy="67647"/>
              </a:xfrm>
              <a:custGeom>
                <a:avLst/>
                <a:gdLst>
                  <a:gd name="connsiteX0" fmla="*/ 0 w 110671"/>
                  <a:gd name="connsiteY0" fmla="*/ 30308 h 67647"/>
                  <a:gd name="connsiteX1" fmla="*/ 103912 w 110671"/>
                  <a:gd name="connsiteY1" fmla="*/ 0 h 67647"/>
                  <a:gd name="connsiteX2" fmla="*/ 0 w 110671"/>
                  <a:gd name="connsiteY2" fmla="*/ 30308 h 67647"/>
                </a:gdLst>
                <a:ahLst/>
                <a:cxnLst>
                  <a:cxn ang="0">
                    <a:pos x="connsiteX0" y="connsiteY0"/>
                  </a:cxn>
                  <a:cxn ang="0">
                    <a:pos x="connsiteX1" y="connsiteY1"/>
                  </a:cxn>
                  <a:cxn ang="0">
                    <a:pos x="connsiteX2" y="connsiteY2"/>
                  </a:cxn>
                </a:cxnLst>
                <a:rect l="l" t="t" r="r" b="b"/>
                <a:pathLst>
                  <a:path w="110671" h="67647">
                    <a:moveTo>
                      <a:pt x="0" y="30308"/>
                    </a:moveTo>
                    <a:cubicBezTo>
                      <a:pt x="0" y="30308"/>
                      <a:pt x="90923" y="73604"/>
                      <a:pt x="103912" y="0"/>
                    </a:cubicBezTo>
                    <a:cubicBezTo>
                      <a:pt x="138549" y="69275"/>
                      <a:pt x="30308" y="95253"/>
                      <a:pt x="0" y="30308"/>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2" name="Freeform: Shape 231">
                <a:extLst>
                  <a:ext uri="{FF2B5EF4-FFF2-40B4-BE49-F238E27FC236}">
                    <a16:creationId xmlns:a16="http://schemas.microsoft.com/office/drawing/2014/main" id="{2FA63DD5-7706-4C75-8813-C4BD1318165A}"/>
                  </a:ext>
                </a:extLst>
              </p:cNvPr>
              <p:cNvSpPr/>
              <p:nvPr/>
            </p:nvSpPr>
            <p:spPr>
              <a:xfrm>
                <a:off x="16451053" y="587090"/>
                <a:ext cx="246791" cy="125402"/>
              </a:xfrm>
              <a:custGeom>
                <a:avLst/>
                <a:gdLst>
                  <a:gd name="connsiteX0" fmla="*/ 246791 w 246791"/>
                  <a:gd name="connsiteY0" fmla="*/ 0 h 125402"/>
                  <a:gd name="connsiteX1" fmla="*/ 0 w 246791"/>
                  <a:gd name="connsiteY1" fmla="*/ 108242 h 125402"/>
                  <a:gd name="connsiteX2" fmla="*/ 246791 w 246791"/>
                  <a:gd name="connsiteY2" fmla="*/ 0 h 125402"/>
                </a:gdLst>
                <a:ahLst/>
                <a:cxnLst>
                  <a:cxn ang="0">
                    <a:pos x="connsiteX0" y="connsiteY0"/>
                  </a:cxn>
                  <a:cxn ang="0">
                    <a:pos x="connsiteX1" y="connsiteY1"/>
                  </a:cxn>
                  <a:cxn ang="0">
                    <a:pos x="connsiteX2" y="connsiteY2"/>
                  </a:cxn>
                </a:cxnLst>
                <a:rect l="l" t="t" r="r" b="b"/>
                <a:pathLst>
                  <a:path w="246791" h="125402">
                    <a:moveTo>
                      <a:pt x="246791" y="0"/>
                    </a:moveTo>
                    <a:cubicBezTo>
                      <a:pt x="246791" y="0"/>
                      <a:pt x="160198" y="125560"/>
                      <a:pt x="0" y="108242"/>
                    </a:cubicBezTo>
                    <a:cubicBezTo>
                      <a:pt x="82264" y="138549"/>
                      <a:pt x="181846" y="142879"/>
                      <a:pt x="246791"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3" name="Freeform: Shape 232">
                <a:extLst>
                  <a:ext uri="{FF2B5EF4-FFF2-40B4-BE49-F238E27FC236}">
                    <a16:creationId xmlns:a16="http://schemas.microsoft.com/office/drawing/2014/main" id="{FF07FCDB-F9C4-429E-93F0-8CD5D1EB1323}"/>
                  </a:ext>
                </a:extLst>
              </p:cNvPr>
              <p:cNvSpPr/>
              <p:nvPr/>
            </p:nvSpPr>
            <p:spPr>
              <a:xfrm>
                <a:off x="16256218" y="414107"/>
                <a:ext cx="627802" cy="259312"/>
              </a:xfrm>
              <a:custGeom>
                <a:avLst/>
                <a:gdLst>
                  <a:gd name="connsiteX0" fmla="*/ 207824 w 627802"/>
                  <a:gd name="connsiteY0" fmla="*/ 77730 h 259312"/>
                  <a:gd name="connsiteX1" fmla="*/ 376681 w 627802"/>
                  <a:gd name="connsiteY1" fmla="*/ 60412 h 259312"/>
                  <a:gd name="connsiteX2" fmla="*/ 627802 w 627802"/>
                  <a:gd name="connsiteY2" fmla="*/ 34434 h 259312"/>
                  <a:gd name="connsiteX3" fmla="*/ 389670 w 627802"/>
                  <a:gd name="connsiteY3" fmla="*/ 116697 h 259312"/>
                  <a:gd name="connsiteX4" fmla="*/ 484923 w 627802"/>
                  <a:gd name="connsiteY4" fmla="*/ 69071 h 259312"/>
                  <a:gd name="connsiteX5" fmla="*/ 389670 w 627802"/>
                  <a:gd name="connsiteY5" fmla="*/ 172983 h 259312"/>
                  <a:gd name="connsiteX6" fmla="*/ 147209 w 627802"/>
                  <a:gd name="connsiteY6" fmla="*/ 233598 h 259312"/>
                  <a:gd name="connsiteX7" fmla="*/ 0 w 627802"/>
                  <a:gd name="connsiteY7" fmla="*/ 207620 h 259312"/>
                  <a:gd name="connsiteX8" fmla="*/ 168857 w 627802"/>
                  <a:gd name="connsiteY8" fmla="*/ 185972 h 259312"/>
                  <a:gd name="connsiteX9" fmla="*/ 337714 w 627802"/>
                  <a:gd name="connsiteY9" fmla="*/ 134016 h 259312"/>
                  <a:gd name="connsiteX10" fmla="*/ 207824 w 627802"/>
                  <a:gd name="connsiteY10" fmla="*/ 77730 h 25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7802" h="259312">
                    <a:moveTo>
                      <a:pt x="207824" y="77730"/>
                    </a:moveTo>
                    <a:cubicBezTo>
                      <a:pt x="207824" y="77730"/>
                      <a:pt x="259780" y="172983"/>
                      <a:pt x="376681" y="60412"/>
                    </a:cubicBezTo>
                    <a:cubicBezTo>
                      <a:pt x="489253" y="-39171"/>
                      <a:pt x="593165" y="8456"/>
                      <a:pt x="627802" y="34434"/>
                    </a:cubicBezTo>
                    <a:cubicBezTo>
                      <a:pt x="515231" y="12785"/>
                      <a:pt x="428637" y="21445"/>
                      <a:pt x="389670" y="116697"/>
                    </a:cubicBezTo>
                    <a:cubicBezTo>
                      <a:pt x="450286" y="73401"/>
                      <a:pt x="484923" y="69071"/>
                      <a:pt x="484923" y="69071"/>
                    </a:cubicBezTo>
                    <a:cubicBezTo>
                      <a:pt x="484923" y="69071"/>
                      <a:pt x="428637" y="95049"/>
                      <a:pt x="389670" y="172983"/>
                    </a:cubicBezTo>
                    <a:cubicBezTo>
                      <a:pt x="350703" y="246587"/>
                      <a:pt x="220813" y="289884"/>
                      <a:pt x="147209" y="233598"/>
                    </a:cubicBezTo>
                    <a:cubicBezTo>
                      <a:pt x="73604" y="177313"/>
                      <a:pt x="0" y="207620"/>
                      <a:pt x="0" y="207620"/>
                    </a:cubicBezTo>
                    <a:cubicBezTo>
                      <a:pt x="0" y="207620"/>
                      <a:pt x="69275" y="129686"/>
                      <a:pt x="168857" y="185972"/>
                    </a:cubicBezTo>
                    <a:cubicBezTo>
                      <a:pt x="246791" y="224939"/>
                      <a:pt x="337714" y="134016"/>
                      <a:pt x="337714" y="134016"/>
                    </a:cubicBezTo>
                    <a:cubicBezTo>
                      <a:pt x="337714" y="134016"/>
                      <a:pt x="207824" y="181642"/>
                      <a:pt x="207824" y="7773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4" name="Freeform: Shape 233">
                <a:extLst>
                  <a:ext uri="{FF2B5EF4-FFF2-40B4-BE49-F238E27FC236}">
                    <a16:creationId xmlns:a16="http://schemas.microsoft.com/office/drawing/2014/main" id="{F536864F-C6C4-4390-94BE-16E4A7B97E7B}"/>
                  </a:ext>
                </a:extLst>
              </p:cNvPr>
              <p:cNvSpPr/>
              <p:nvPr/>
            </p:nvSpPr>
            <p:spPr>
              <a:xfrm>
                <a:off x="17174108" y="513365"/>
                <a:ext cx="246790" cy="115097"/>
              </a:xfrm>
              <a:custGeom>
                <a:avLst/>
                <a:gdLst>
                  <a:gd name="connsiteX0" fmla="*/ 0 w 246790"/>
                  <a:gd name="connsiteY0" fmla="*/ 120 h 115097"/>
                  <a:gd name="connsiteX1" fmla="*/ 90923 w 246790"/>
                  <a:gd name="connsiteY1" fmla="*/ 39087 h 115097"/>
                  <a:gd name="connsiteX2" fmla="*/ 246791 w 246790"/>
                  <a:gd name="connsiteY2" fmla="*/ 104032 h 115097"/>
                  <a:gd name="connsiteX3" fmla="*/ 77934 w 246790"/>
                  <a:gd name="connsiteY3" fmla="*/ 65065 h 115097"/>
                  <a:gd name="connsiteX4" fmla="*/ 0 w 246790"/>
                  <a:gd name="connsiteY4" fmla="*/ 120 h 115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790" h="115097">
                    <a:moveTo>
                      <a:pt x="0" y="120"/>
                    </a:moveTo>
                    <a:cubicBezTo>
                      <a:pt x="0" y="120"/>
                      <a:pt x="43297" y="-4209"/>
                      <a:pt x="90923" y="39087"/>
                    </a:cubicBezTo>
                    <a:cubicBezTo>
                      <a:pt x="138549" y="82384"/>
                      <a:pt x="199165" y="112692"/>
                      <a:pt x="246791" y="104032"/>
                    </a:cubicBezTo>
                    <a:cubicBezTo>
                      <a:pt x="168857" y="125681"/>
                      <a:pt x="129890" y="117021"/>
                      <a:pt x="77934" y="65065"/>
                    </a:cubicBezTo>
                    <a:cubicBezTo>
                      <a:pt x="21648" y="13109"/>
                      <a:pt x="0" y="120"/>
                      <a:pt x="0" y="12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5" name="Freeform: Shape 234">
                <a:extLst>
                  <a:ext uri="{FF2B5EF4-FFF2-40B4-BE49-F238E27FC236}">
                    <a16:creationId xmlns:a16="http://schemas.microsoft.com/office/drawing/2014/main" id="{374522D1-53E1-483B-8D0D-9846D0BC363B}"/>
                  </a:ext>
                </a:extLst>
              </p:cNvPr>
              <p:cNvSpPr/>
              <p:nvPr/>
            </p:nvSpPr>
            <p:spPr>
              <a:xfrm>
                <a:off x="16429405" y="594109"/>
                <a:ext cx="718724" cy="421617"/>
              </a:xfrm>
              <a:custGeom>
                <a:avLst/>
                <a:gdLst>
                  <a:gd name="connsiteX0" fmla="*/ 484923 w 718724"/>
                  <a:gd name="connsiteY0" fmla="*/ 1640 h 421617"/>
                  <a:gd name="connsiteX1" fmla="*/ 303077 w 718724"/>
                  <a:gd name="connsiteY1" fmla="*/ 62255 h 421617"/>
                  <a:gd name="connsiteX2" fmla="*/ 0 w 718724"/>
                  <a:gd name="connsiteY2" fmla="*/ 148848 h 421617"/>
                  <a:gd name="connsiteX3" fmla="*/ 294417 w 718724"/>
                  <a:gd name="connsiteY3" fmla="*/ 183486 h 421617"/>
                  <a:gd name="connsiteX4" fmla="*/ 138549 w 718724"/>
                  <a:gd name="connsiteY4" fmla="*/ 404299 h 421617"/>
                  <a:gd name="connsiteX5" fmla="*/ 355033 w 718724"/>
                  <a:gd name="connsiteY5" fmla="*/ 261420 h 421617"/>
                  <a:gd name="connsiteX6" fmla="*/ 285758 w 718724"/>
                  <a:gd name="connsiteY6" fmla="*/ 421618 h 421617"/>
                  <a:gd name="connsiteX7" fmla="*/ 368022 w 718724"/>
                  <a:gd name="connsiteY7" fmla="*/ 291728 h 421617"/>
                  <a:gd name="connsiteX8" fmla="*/ 368022 w 718724"/>
                  <a:gd name="connsiteY8" fmla="*/ 386980 h 421617"/>
                  <a:gd name="connsiteX9" fmla="*/ 593165 w 718724"/>
                  <a:gd name="connsiteY9" fmla="*/ 196475 h 421617"/>
                  <a:gd name="connsiteX10" fmla="*/ 541209 w 718724"/>
                  <a:gd name="connsiteY10" fmla="*/ 399969 h 421617"/>
                  <a:gd name="connsiteX11" fmla="*/ 718725 w 718724"/>
                  <a:gd name="connsiteY11" fmla="*/ 179156 h 421617"/>
                  <a:gd name="connsiteX12" fmla="*/ 458945 w 718724"/>
                  <a:gd name="connsiteY12" fmla="*/ 179156 h 421617"/>
                  <a:gd name="connsiteX13" fmla="*/ 545538 w 718724"/>
                  <a:gd name="connsiteY13" fmla="*/ 101222 h 421617"/>
                  <a:gd name="connsiteX14" fmla="*/ 406989 w 718724"/>
                  <a:gd name="connsiteY14" fmla="*/ 109881 h 421617"/>
                  <a:gd name="connsiteX15" fmla="*/ 484923 w 718724"/>
                  <a:gd name="connsiteY15" fmla="*/ 1640 h 421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724" h="421617">
                    <a:moveTo>
                      <a:pt x="484923" y="1640"/>
                    </a:moveTo>
                    <a:cubicBezTo>
                      <a:pt x="484923" y="1640"/>
                      <a:pt x="368022" y="-15679"/>
                      <a:pt x="303077" y="62255"/>
                    </a:cubicBezTo>
                    <a:cubicBezTo>
                      <a:pt x="233802" y="140189"/>
                      <a:pt x="138549" y="213793"/>
                      <a:pt x="0" y="148848"/>
                    </a:cubicBezTo>
                    <a:cubicBezTo>
                      <a:pt x="77934" y="218123"/>
                      <a:pt x="207824" y="235442"/>
                      <a:pt x="294417" y="183486"/>
                    </a:cubicBezTo>
                    <a:cubicBezTo>
                      <a:pt x="294417" y="183486"/>
                      <a:pt x="99582" y="270079"/>
                      <a:pt x="138549" y="404299"/>
                    </a:cubicBezTo>
                    <a:cubicBezTo>
                      <a:pt x="147209" y="335024"/>
                      <a:pt x="264110" y="283068"/>
                      <a:pt x="355033" y="261420"/>
                    </a:cubicBezTo>
                    <a:cubicBezTo>
                      <a:pt x="259780" y="348013"/>
                      <a:pt x="259780" y="356673"/>
                      <a:pt x="285758" y="421618"/>
                    </a:cubicBezTo>
                    <a:cubicBezTo>
                      <a:pt x="268439" y="330695"/>
                      <a:pt x="368022" y="291728"/>
                      <a:pt x="368022" y="291728"/>
                    </a:cubicBezTo>
                    <a:cubicBezTo>
                      <a:pt x="368022" y="291728"/>
                      <a:pt x="333384" y="352343"/>
                      <a:pt x="368022" y="386980"/>
                    </a:cubicBezTo>
                    <a:cubicBezTo>
                      <a:pt x="402659" y="261420"/>
                      <a:pt x="515231" y="213793"/>
                      <a:pt x="593165" y="196475"/>
                    </a:cubicBezTo>
                    <a:cubicBezTo>
                      <a:pt x="497912" y="252761"/>
                      <a:pt x="480593" y="330695"/>
                      <a:pt x="541209" y="399969"/>
                    </a:cubicBezTo>
                    <a:cubicBezTo>
                      <a:pt x="532549" y="300387"/>
                      <a:pt x="588835" y="209464"/>
                      <a:pt x="718725" y="179156"/>
                    </a:cubicBezTo>
                    <a:cubicBezTo>
                      <a:pt x="623472" y="144519"/>
                      <a:pt x="536879" y="127200"/>
                      <a:pt x="458945" y="179156"/>
                    </a:cubicBezTo>
                    <a:cubicBezTo>
                      <a:pt x="385341" y="231112"/>
                      <a:pt x="432967" y="144519"/>
                      <a:pt x="545538" y="101222"/>
                    </a:cubicBezTo>
                    <a:cubicBezTo>
                      <a:pt x="658110" y="57925"/>
                      <a:pt x="493582" y="36277"/>
                      <a:pt x="406989" y="109881"/>
                    </a:cubicBezTo>
                    <a:cubicBezTo>
                      <a:pt x="324725" y="174826"/>
                      <a:pt x="329055" y="49266"/>
                      <a:pt x="484923" y="164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6" name="Freeform: Shape 235">
                <a:extLst>
                  <a:ext uri="{FF2B5EF4-FFF2-40B4-BE49-F238E27FC236}">
                    <a16:creationId xmlns:a16="http://schemas.microsoft.com/office/drawing/2014/main" id="{9A2D9B80-F163-41B0-B4F8-3E19DD137C0E}"/>
                  </a:ext>
                </a:extLst>
              </p:cNvPr>
              <p:cNvSpPr/>
              <p:nvPr/>
            </p:nvSpPr>
            <p:spPr>
              <a:xfrm>
                <a:off x="17145782" y="794914"/>
                <a:ext cx="93270" cy="187546"/>
              </a:xfrm>
              <a:custGeom>
                <a:avLst/>
                <a:gdLst>
                  <a:gd name="connsiteX0" fmla="*/ 54304 w 93270"/>
                  <a:gd name="connsiteY0" fmla="*/ 0 h 187546"/>
                  <a:gd name="connsiteX1" fmla="*/ 93271 w 93270"/>
                  <a:gd name="connsiteY1" fmla="*/ 186176 h 187546"/>
                  <a:gd name="connsiteX2" fmla="*/ 54304 w 93270"/>
                  <a:gd name="connsiteY2" fmla="*/ 0 h 187546"/>
                </a:gdLst>
                <a:ahLst/>
                <a:cxnLst>
                  <a:cxn ang="0">
                    <a:pos x="connsiteX0" y="connsiteY0"/>
                  </a:cxn>
                  <a:cxn ang="0">
                    <a:pos x="connsiteX1" y="connsiteY1"/>
                  </a:cxn>
                  <a:cxn ang="0">
                    <a:pos x="connsiteX2" y="connsiteY2"/>
                  </a:cxn>
                </a:cxnLst>
                <a:rect l="l" t="t" r="r" b="b"/>
                <a:pathLst>
                  <a:path w="93270" h="187546">
                    <a:moveTo>
                      <a:pt x="54304" y="0"/>
                    </a:moveTo>
                    <a:cubicBezTo>
                      <a:pt x="54304" y="0"/>
                      <a:pt x="-14971" y="69275"/>
                      <a:pt x="93271" y="186176"/>
                    </a:cubicBezTo>
                    <a:cubicBezTo>
                      <a:pt x="6677" y="203494"/>
                      <a:pt x="-45279" y="51956"/>
                      <a:pt x="54304"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7" name="Freeform: Shape 236">
                <a:extLst>
                  <a:ext uri="{FF2B5EF4-FFF2-40B4-BE49-F238E27FC236}">
                    <a16:creationId xmlns:a16="http://schemas.microsoft.com/office/drawing/2014/main" id="{87E76D50-63EE-4CB2-A0E9-F69995AF61E8}"/>
                  </a:ext>
                </a:extLst>
              </p:cNvPr>
              <p:cNvSpPr/>
              <p:nvPr/>
            </p:nvSpPr>
            <p:spPr>
              <a:xfrm>
                <a:off x="17295068" y="691002"/>
                <a:ext cx="299017" cy="346373"/>
              </a:xfrm>
              <a:custGeom>
                <a:avLst/>
                <a:gdLst>
                  <a:gd name="connsiteX0" fmla="*/ 95523 w 299017"/>
                  <a:gd name="connsiteY0" fmla="*/ 0 h 346373"/>
                  <a:gd name="connsiteX1" fmla="*/ 208095 w 299017"/>
                  <a:gd name="connsiteY1" fmla="*/ 64945 h 346373"/>
                  <a:gd name="connsiteX2" fmla="*/ 299018 w 299017"/>
                  <a:gd name="connsiteY2" fmla="*/ 151538 h 346373"/>
                  <a:gd name="connsiteX3" fmla="*/ 195106 w 299017"/>
                  <a:gd name="connsiteY3" fmla="*/ 108242 h 346373"/>
                  <a:gd name="connsiteX4" fmla="*/ 208095 w 299017"/>
                  <a:gd name="connsiteY4" fmla="*/ 203494 h 346373"/>
                  <a:gd name="connsiteX5" fmla="*/ 121501 w 299017"/>
                  <a:gd name="connsiteY5" fmla="*/ 116901 h 346373"/>
                  <a:gd name="connsiteX6" fmla="*/ 169128 w 299017"/>
                  <a:gd name="connsiteY6" fmla="*/ 346374 h 346373"/>
                  <a:gd name="connsiteX7" fmla="*/ 271 w 299017"/>
                  <a:gd name="connsiteY7" fmla="*/ 108242 h 346373"/>
                  <a:gd name="connsiteX8" fmla="*/ 21919 w 299017"/>
                  <a:gd name="connsiteY8" fmla="*/ 90923 h 346373"/>
                  <a:gd name="connsiteX9" fmla="*/ 56556 w 299017"/>
                  <a:gd name="connsiteY9" fmla="*/ 56286 h 346373"/>
                  <a:gd name="connsiteX10" fmla="*/ 95523 w 299017"/>
                  <a:gd name="connsiteY10" fmla="*/ 0 h 346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9017" h="346373">
                    <a:moveTo>
                      <a:pt x="95523" y="0"/>
                    </a:moveTo>
                    <a:cubicBezTo>
                      <a:pt x="95523" y="0"/>
                      <a:pt x="182117" y="0"/>
                      <a:pt x="208095" y="64945"/>
                    </a:cubicBezTo>
                    <a:cubicBezTo>
                      <a:pt x="234073" y="129890"/>
                      <a:pt x="229743" y="155868"/>
                      <a:pt x="299018" y="151538"/>
                    </a:cubicBezTo>
                    <a:cubicBezTo>
                      <a:pt x="299018" y="151538"/>
                      <a:pt x="238402" y="194835"/>
                      <a:pt x="195106" y="108242"/>
                    </a:cubicBezTo>
                    <a:cubicBezTo>
                      <a:pt x="151809" y="21648"/>
                      <a:pt x="134490" y="168857"/>
                      <a:pt x="208095" y="203494"/>
                    </a:cubicBezTo>
                    <a:cubicBezTo>
                      <a:pt x="156139" y="212154"/>
                      <a:pt x="121501" y="168857"/>
                      <a:pt x="121501" y="116901"/>
                    </a:cubicBezTo>
                    <a:cubicBezTo>
                      <a:pt x="82534" y="177516"/>
                      <a:pt x="99853" y="281429"/>
                      <a:pt x="169128" y="346374"/>
                    </a:cubicBezTo>
                    <a:cubicBezTo>
                      <a:pt x="73875" y="333385"/>
                      <a:pt x="271" y="238132"/>
                      <a:pt x="271" y="108242"/>
                    </a:cubicBezTo>
                    <a:cubicBezTo>
                      <a:pt x="271" y="-21648"/>
                      <a:pt x="-4059" y="8659"/>
                      <a:pt x="21919" y="90923"/>
                    </a:cubicBezTo>
                    <a:cubicBezTo>
                      <a:pt x="47897" y="173187"/>
                      <a:pt x="65216" y="95253"/>
                      <a:pt x="56556" y="56286"/>
                    </a:cubicBezTo>
                    <a:cubicBezTo>
                      <a:pt x="47897" y="21648"/>
                      <a:pt x="186446" y="86593"/>
                      <a:pt x="95523"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8" name="Freeform: Shape 237">
                <a:extLst>
                  <a:ext uri="{FF2B5EF4-FFF2-40B4-BE49-F238E27FC236}">
                    <a16:creationId xmlns:a16="http://schemas.microsoft.com/office/drawing/2014/main" id="{DB54639D-42A0-4D27-B30E-EFA7FB17D64B}"/>
                  </a:ext>
                </a:extLst>
              </p:cNvPr>
              <p:cNvSpPr/>
              <p:nvPr/>
            </p:nvSpPr>
            <p:spPr>
              <a:xfrm>
                <a:off x="17585427" y="929134"/>
                <a:ext cx="67361" cy="132474"/>
              </a:xfrm>
              <a:custGeom>
                <a:avLst/>
                <a:gdLst>
                  <a:gd name="connsiteX0" fmla="*/ 0 w 67361"/>
                  <a:gd name="connsiteY0" fmla="*/ 0 h 132474"/>
                  <a:gd name="connsiteX1" fmla="*/ 25978 w 67361"/>
                  <a:gd name="connsiteY1" fmla="*/ 125560 h 132474"/>
                  <a:gd name="connsiteX2" fmla="*/ 0 w 67361"/>
                  <a:gd name="connsiteY2" fmla="*/ 0 h 132474"/>
                </a:gdLst>
                <a:ahLst/>
                <a:cxnLst>
                  <a:cxn ang="0">
                    <a:pos x="connsiteX0" y="connsiteY0"/>
                  </a:cxn>
                  <a:cxn ang="0">
                    <a:pos x="connsiteX1" y="connsiteY1"/>
                  </a:cxn>
                  <a:cxn ang="0">
                    <a:pos x="connsiteX2" y="connsiteY2"/>
                  </a:cxn>
                </a:cxnLst>
                <a:rect l="l" t="t" r="r" b="b"/>
                <a:pathLst>
                  <a:path w="67361" h="132474">
                    <a:moveTo>
                      <a:pt x="0" y="0"/>
                    </a:moveTo>
                    <a:cubicBezTo>
                      <a:pt x="0" y="0"/>
                      <a:pt x="77934" y="47626"/>
                      <a:pt x="25978" y="125560"/>
                    </a:cubicBezTo>
                    <a:cubicBezTo>
                      <a:pt x="-4330" y="160198"/>
                      <a:pt x="151538" y="56286"/>
                      <a:pt x="0"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9" name="Freeform: Shape 238">
                <a:extLst>
                  <a:ext uri="{FF2B5EF4-FFF2-40B4-BE49-F238E27FC236}">
                    <a16:creationId xmlns:a16="http://schemas.microsoft.com/office/drawing/2014/main" id="{2F26D3D4-146F-4914-94AD-573D4843AD6F}"/>
                  </a:ext>
                </a:extLst>
              </p:cNvPr>
              <p:cNvSpPr/>
              <p:nvPr/>
            </p:nvSpPr>
            <p:spPr>
              <a:xfrm>
                <a:off x="16146146" y="703991"/>
                <a:ext cx="92754" cy="164527"/>
              </a:xfrm>
              <a:custGeom>
                <a:avLst/>
                <a:gdLst>
                  <a:gd name="connsiteX0" fmla="*/ 92754 w 92754"/>
                  <a:gd name="connsiteY0" fmla="*/ 0 h 164527"/>
                  <a:gd name="connsiteX1" fmla="*/ 36468 w 92754"/>
                  <a:gd name="connsiteY1" fmla="*/ 164527 h 164527"/>
                  <a:gd name="connsiteX2" fmla="*/ 92754 w 92754"/>
                  <a:gd name="connsiteY2" fmla="*/ 0 h 164527"/>
                </a:gdLst>
                <a:ahLst/>
                <a:cxnLst>
                  <a:cxn ang="0">
                    <a:pos x="connsiteX0" y="connsiteY0"/>
                  </a:cxn>
                  <a:cxn ang="0">
                    <a:pos x="connsiteX1" y="connsiteY1"/>
                  </a:cxn>
                  <a:cxn ang="0">
                    <a:pos x="connsiteX2" y="connsiteY2"/>
                  </a:cxn>
                </a:cxnLst>
                <a:rect l="l" t="t" r="r" b="b"/>
                <a:pathLst>
                  <a:path w="92754" h="164527">
                    <a:moveTo>
                      <a:pt x="92754" y="0"/>
                    </a:moveTo>
                    <a:cubicBezTo>
                      <a:pt x="92754" y="0"/>
                      <a:pt x="14820" y="34637"/>
                      <a:pt x="36468" y="164527"/>
                    </a:cubicBezTo>
                    <a:cubicBezTo>
                      <a:pt x="-15488" y="142879"/>
                      <a:pt x="-24147" y="17319"/>
                      <a:pt x="92754"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0" name="Freeform: Shape 239">
                <a:extLst>
                  <a:ext uri="{FF2B5EF4-FFF2-40B4-BE49-F238E27FC236}">
                    <a16:creationId xmlns:a16="http://schemas.microsoft.com/office/drawing/2014/main" id="{C42F5CC5-3FAA-4253-916E-900799AD4F88}"/>
                  </a:ext>
                </a:extLst>
              </p:cNvPr>
              <p:cNvSpPr/>
              <p:nvPr/>
            </p:nvSpPr>
            <p:spPr>
              <a:xfrm>
                <a:off x="16143153" y="890918"/>
                <a:ext cx="182339" cy="142127"/>
              </a:xfrm>
              <a:custGeom>
                <a:avLst/>
                <a:gdLst>
                  <a:gd name="connsiteX0" fmla="*/ 182340 w 182339"/>
                  <a:gd name="connsiteY0" fmla="*/ 7908 h 142127"/>
                  <a:gd name="connsiteX1" fmla="*/ 9153 w 182339"/>
                  <a:gd name="connsiteY1" fmla="*/ 142128 h 142127"/>
                  <a:gd name="connsiteX2" fmla="*/ 182340 w 182339"/>
                  <a:gd name="connsiteY2" fmla="*/ 7908 h 142127"/>
                </a:gdLst>
                <a:ahLst/>
                <a:cxnLst>
                  <a:cxn ang="0">
                    <a:pos x="connsiteX0" y="connsiteY0"/>
                  </a:cxn>
                  <a:cxn ang="0">
                    <a:pos x="connsiteX1" y="connsiteY1"/>
                  </a:cxn>
                  <a:cxn ang="0">
                    <a:pos x="connsiteX2" y="connsiteY2"/>
                  </a:cxn>
                </a:cxnLst>
                <a:rect l="l" t="t" r="r" b="b"/>
                <a:pathLst>
                  <a:path w="182339" h="142127">
                    <a:moveTo>
                      <a:pt x="182340" y="7908"/>
                    </a:moveTo>
                    <a:cubicBezTo>
                      <a:pt x="182340" y="7908"/>
                      <a:pt x="48120" y="16567"/>
                      <a:pt x="9153" y="142128"/>
                    </a:cubicBezTo>
                    <a:cubicBezTo>
                      <a:pt x="-25484" y="111820"/>
                      <a:pt x="39461" y="-35389"/>
                      <a:pt x="182340" y="7908"/>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1" name="Freeform: Shape 240">
                <a:extLst>
                  <a:ext uri="{FF2B5EF4-FFF2-40B4-BE49-F238E27FC236}">
                    <a16:creationId xmlns:a16="http://schemas.microsoft.com/office/drawing/2014/main" id="{85A2F9B0-6285-4509-9979-23EA7BB10B62}"/>
                  </a:ext>
                </a:extLst>
              </p:cNvPr>
              <p:cNvSpPr/>
              <p:nvPr/>
            </p:nvSpPr>
            <p:spPr>
              <a:xfrm>
                <a:off x="16364285" y="1216483"/>
                <a:ext cx="177691" cy="68351"/>
              </a:xfrm>
              <a:custGeom>
                <a:avLst/>
                <a:gdLst>
                  <a:gd name="connsiteX0" fmla="*/ 169033 w 177691"/>
                  <a:gd name="connsiteY0" fmla="*/ 41705 h 68351"/>
                  <a:gd name="connsiteX1" fmla="*/ 138725 w 177691"/>
                  <a:gd name="connsiteY1" fmla="*/ 24387 h 68351"/>
                  <a:gd name="connsiteX2" fmla="*/ 30483 w 177691"/>
                  <a:gd name="connsiteY2" fmla="*/ 33046 h 68351"/>
                  <a:gd name="connsiteX3" fmla="*/ 13164 w 177691"/>
                  <a:gd name="connsiteY3" fmla="*/ 33046 h 68351"/>
                  <a:gd name="connsiteX4" fmla="*/ 4505 w 177691"/>
                  <a:gd name="connsiteY4" fmla="*/ 67684 h 68351"/>
                  <a:gd name="connsiteX5" fmla="*/ 86769 w 177691"/>
                  <a:gd name="connsiteY5" fmla="*/ 20057 h 68351"/>
                  <a:gd name="connsiteX6" fmla="*/ 177692 w 177691"/>
                  <a:gd name="connsiteY6" fmla="*/ 67684 h 68351"/>
                  <a:gd name="connsiteX7" fmla="*/ 169033 w 177691"/>
                  <a:gd name="connsiteY7" fmla="*/ 41705 h 6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691" h="68351">
                    <a:moveTo>
                      <a:pt x="169033" y="41705"/>
                    </a:moveTo>
                    <a:cubicBezTo>
                      <a:pt x="164703" y="46035"/>
                      <a:pt x="156043" y="41705"/>
                      <a:pt x="138725" y="24387"/>
                    </a:cubicBezTo>
                    <a:cubicBezTo>
                      <a:pt x="99758" y="-18910"/>
                      <a:pt x="65120" y="2738"/>
                      <a:pt x="30483" y="33046"/>
                    </a:cubicBezTo>
                    <a:cubicBezTo>
                      <a:pt x="17494" y="46035"/>
                      <a:pt x="13164" y="41705"/>
                      <a:pt x="13164" y="33046"/>
                    </a:cubicBezTo>
                    <a:cubicBezTo>
                      <a:pt x="175" y="54695"/>
                      <a:pt x="-4154" y="72013"/>
                      <a:pt x="4505" y="67684"/>
                    </a:cubicBezTo>
                    <a:cubicBezTo>
                      <a:pt x="4505" y="67684"/>
                      <a:pt x="30483" y="24387"/>
                      <a:pt x="86769" y="20057"/>
                    </a:cubicBezTo>
                    <a:cubicBezTo>
                      <a:pt x="143055" y="15728"/>
                      <a:pt x="177692" y="67684"/>
                      <a:pt x="177692" y="67684"/>
                    </a:cubicBezTo>
                    <a:cubicBezTo>
                      <a:pt x="177692" y="67684"/>
                      <a:pt x="173362" y="54695"/>
                      <a:pt x="169033" y="41705"/>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2" name="Freeform: Shape 241">
                <a:extLst>
                  <a:ext uri="{FF2B5EF4-FFF2-40B4-BE49-F238E27FC236}">
                    <a16:creationId xmlns:a16="http://schemas.microsoft.com/office/drawing/2014/main" id="{04C39DDD-E042-4413-8AF2-D6ED5A922200}"/>
                  </a:ext>
                </a:extLst>
              </p:cNvPr>
              <p:cNvSpPr/>
              <p:nvPr/>
            </p:nvSpPr>
            <p:spPr>
              <a:xfrm>
                <a:off x="16927317" y="1158606"/>
                <a:ext cx="209733" cy="103912"/>
              </a:xfrm>
              <a:custGeom>
                <a:avLst/>
                <a:gdLst>
                  <a:gd name="connsiteX0" fmla="*/ 160198 w 209733"/>
                  <a:gd name="connsiteY0" fmla="*/ 0 h 103912"/>
                  <a:gd name="connsiteX1" fmla="*/ 138549 w 209733"/>
                  <a:gd name="connsiteY1" fmla="*/ 4330 h 103912"/>
                  <a:gd name="connsiteX2" fmla="*/ 43297 w 209733"/>
                  <a:gd name="connsiteY2" fmla="*/ 38967 h 103912"/>
                  <a:gd name="connsiteX3" fmla="*/ 25978 w 209733"/>
                  <a:gd name="connsiteY3" fmla="*/ 34637 h 103912"/>
                  <a:gd name="connsiteX4" fmla="*/ 0 w 209733"/>
                  <a:gd name="connsiteY4" fmla="*/ 103912 h 103912"/>
                  <a:gd name="connsiteX5" fmla="*/ 207824 w 209733"/>
                  <a:gd name="connsiteY5" fmla="*/ 43297 h 103912"/>
                  <a:gd name="connsiteX6" fmla="*/ 160198 w 209733"/>
                  <a:gd name="connsiteY6" fmla="*/ 0 h 10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733" h="103912">
                    <a:moveTo>
                      <a:pt x="160198" y="0"/>
                    </a:moveTo>
                    <a:cubicBezTo>
                      <a:pt x="164527" y="8659"/>
                      <a:pt x="160198" y="8659"/>
                      <a:pt x="138549" y="4330"/>
                    </a:cubicBezTo>
                    <a:cubicBezTo>
                      <a:pt x="86593" y="-8659"/>
                      <a:pt x="64945" y="12989"/>
                      <a:pt x="43297" y="38967"/>
                    </a:cubicBezTo>
                    <a:cubicBezTo>
                      <a:pt x="34637" y="51956"/>
                      <a:pt x="30308" y="47626"/>
                      <a:pt x="25978" y="34637"/>
                    </a:cubicBezTo>
                    <a:cubicBezTo>
                      <a:pt x="17319" y="51956"/>
                      <a:pt x="8659" y="73604"/>
                      <a:pt x="0" y="103912"/>
                    </a:cubicBezTo>
                    <a:cubicBezTo>
                      <a:pt x="0" y="103912"/>
                      <a:pt x="77934" y="-47626"/>
                      <a:pt x="207824" y="43297"/>
                    </a:cubicBezTo>
                    <a:cubicBezTo>
                      <a:pt x="216483" y="47626"/>
                      <a:pt x="194835" y="17319"/>
                      <a:pt x="160198" y="0"/>
                    </a:cubicBezTo>
                    <a:close/>
                  </a:path>
                </a:pathLst>
              </a:custGeom>
              <a:solidFill>
                <a:srgbClr val="212121"/>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3" name="Graphic 12">
              <a:extLst>
                <a:ext uri="{FF2B5EF4-FFF2-40B4-BE49-F238E27FC236}">
                  <a16:creationId xmlns:a16="http://schemas.microsoft.com/office/drawing/2014/main" id="{ADE5D304-B287-4B13-B251-8DB4C0DBC26C}"/>
                </a:ext>
              </a:extLst>
            </p:cNvPr>
            <p:cNvGrpSpPr/>
            <p:nvPr/>
          </p:nvGrpSpPr>
          <p:grpSpPr>
            <a:xfrm>
              <a:off x="16277867" y="2909236"/>
              <a:ext cx="147208" cy="137106"/>
              <a:chOff x="16277867" y="2909236"/>
              <a:chExt cx="147208" cy="137106"/>
            </a:xfrm>
          </p:grpSpPr>
          <p:sp>
            <p:nvSpPr>
              <p:cNvPr id="244" name="Freeform: Shape 243">
                <a:extLst>
                  <a:ext uri="{FF2B5EF4-FFF2-40B4-BE49-F238E27FC236}">
                    <a16:creationId xmlns:a16="http://schemas.microsoft.com/office/drawing/2014/main" id="{DDC39028-BDDD-41B1-AF4D-5CCCC693584C}"/>
                  </a:ext>
                </a:extLst>
              </p:cNvPr>
              <p:cNvSpPr/>
              <p:nvPr/>
            </p:nvSpPr>
            <p:spPr>
              <a:xfrm>
                <a:off x="16286526" y="2909236"/>
                <a:ext cx="134219" cy="124453"/>
              </a:xfrm>
              <a:custGeom>
                <a:avLst/>
                <a:gdLst>
                  <a:gd name="connsiteX0" fmla="*/ 103912 w 134219"/>
                  <a:gd name="connsiteY0" fmla="*/ 93809 h 124453"/>
                  <a:gd name="connsiteX1" fmla="*/ 134220 w 134219"/>
                  <a:gd name="connsiteY1" fmla="*/ 28864 h 124453"/>
                  <a:gd name="connsiteX2" fmla="*/ 121231 w 134219"/>
                  <a:gd name="connsiteY2" fmla="*/ 20205 h 124453"/>
                  <a:gd name="connsiteX3" fmla="*/ 0 w 134219"/>
                  <a:gd name="connsiteY3" fmla="*/ 46183 h 124453"/>
                  <a:gd name="connsiteX4" fmla="*/ 69275 w 134219"/>
                  <a:gd name="connsiteY4" fmla="*/ 124117 h 124453"/>
                  <a:gd name="connsiteX5" fmla="*/ 103912 w 134219"/>
                  <a:gd name="connsiteY5" fmla="*/ 93809 h 1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219" h="124453">
                    <a:moveTo>
                      <a:pt x="103912" y="93809"/>
                    </a:moveTo>
                    <a:cubicBezTo>
                      <a:pt x="108242" y="72161"/>
                      <a:pt x="121231" y="46183"/>
                      <a:pt x="134220" y="28864"/>
                    </a:cubicBezTo>
                    <a:cubicBezTo>
                      <a:pt x="129890" y="24535"/>
                      <a:pt x="125560" y="24535"/>
                      <a:pt x="121231" y="20205"/>
                    </a:cubicBezTo>
                    <a:cubicBezTo>
                      <a:pt x="47626" y="-23092"/>
                      <a:pt x="12989" y="11546"/>
                      <a:pt x="0" y="46183"/>
                    </a:cubicBezTo>
                    <a:cubicBezTo>
                      <a:pt x="0" y="76491"/>
                      <a:pt x="25978" y="102469"/>
                      <a:pt x="69275" y="124117"/>
                    </a:cubicBezTo>
                    <a:cubicBezTo>
                      <a:pt x="64945" y="128447"/>
                      <a:pt x="60615" y="89480"/>
                      <a:pt x="103912" y="93809"/>
                    </a:cubicBezTo>
                    <a:close/>
                  </a:path>
                </a:pathLst>
              </a:custGeom>
              <a:solidFill>
                <a:srgbClr val="FFFFFF"/>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5" name="Freeform: Shape 244">
                <a:extLst>
                  <a:ext uri="{FF2B5EF4-FFF2-40B4-BE49-F238E27FC236}">
                    <a16:creationId xmlns:a16="http://schemas.microsoft.com/office/drawing/2014/main" id="{674089CF-5B55-401F-9FFD-71110A8113D8}"/>
                  </a:ext>
                </a:extLst>
              </p:cNvPr>
              <p:cNvSpPr/>
              <p:nvPr/>
            </p:nvSpPr>
            <p:spPr>
              <a:xfrm>
                <a:off x="16277867" y="2910110"/>
                <a:ext cx="147208" cy="136232"/>
              </a:xfrm>
              <a:custGeom>
                <a:avLst/>
                <a:gdLst>
                  <a:gd name="connsiteX0" fmla="*/ 77934 w 147208"/>
                  <a:gd name="connsiteY0" fmla="*/ 136233 h 136232"/>
                  <a:gd name="connsiteX1" fmla="*/ 69275 w 147208"/>
                  <a:gd name="connsiteY1" fmla="*/ 131903 h 136232"/>
                  <a:gd name="connsiteX2" fmla="*/ 0 w 147208"/>
                  <a:gd name="connsiteY2" fmla="*/ 49639 h 136232"/>
                  <a:gd name="connsiteX3" fmla="*/ 0 w 147208"/>
                  <a:gd name="connsiteY3" fmla="*/ 49639 h 136232"/>
                  <a:gd name="connsiteX4" fmla="*/ 0 w 147208"/>
                  <a:gd name="connsiteY4" fmla="*/ 49639 h 136232"/>
                  <a:gd name="connsiteX5" fmla="*/ 129890 w 147208"/>
                  <a:gd name="connsiteY5" fmla="*/ 19332 h 136232"/>
                  <a:gd name="connsiteX6" fmla="*/ 147209 w 147208"/>
                  <a:gd name="connsiteY6" fmla="*/ 32321 h 136232"/>
                  <a:gd name="connsiteX7" fmla="*/ 142879 w 147208"/>
                  <a:gd name="connsiteY7" fmla="*/ 36650 h 136232"/>
                  <a:gd name="connsiteX8" fmla="*/ 112571 w 147208"/>
                  <a:gd name="connsiteY8" fmla="*/ 101595 h 136232"/>
                  <a:gd name="connsiteX9" fmla="*/ 112571 w 147208"/>
                  <a:gd name="connsiteY9" fmla="*/ 105925 h 136232"/>
                  <a:gd name="connsiteX10" fmla="*/ 108242 w 147208"/>
                  <a:gd name="connsiteY10" fmla="*/ 105925 h 136232"/>
                  <a:gd name="connsiteX11" fmla="*/ 82264 w 147208"/>
                  <a:gd name="connsiteY11" fmla="*/ 114584 h 136232"/>
                  <a:gd name="connsiteX12" fmla="*/ 77934 w 147208"/>
                  <a:gd name="connsiteY12" fmla="*/ 127573 h 136232"/>
                  <a:gd name="connsiteX13" fmla="*/ 77934 w 147208"/>
                  <a:gd name="connsiteY13" fmla="*/ 136233 h 136232"/>
                  <a:gd name="connsiteX14" fmla="*/ 8659 w 147208"/>
                  <a:gd name="connsiteY14" fmla="*/ 49639 h 136232"/>
                  <a:gd name="connsiteX15" fmla="*/ 69275 w 147208"/>
                  <a:gd name="connsiteY15" fmla="*/ 118914 h 136232"/>
                  <a:gd name="connsiteX16" fmla="*/ 77934 w 147208"/>
                  <a:gd name="connsiteY16" fmla="*/ 97266 h 136232"/>
                  <a:gd name="connsiteX17" fmla="*/ 108242 w 147208"/>
                  <a:gd name="connsiteY17" fmla="*/ 88606 h 136232"/>
                  <a:gd name="connsiteX18" fmla="*/ 134220 w 147208"/>
                  <a:gd name="connsiteY18" fmla="*/ 32321 h 136232"/>
                  <a:gd name="connsiteX19" fmla="*/ 125560 w 147208"/>
                  <a:gd name="connsiteY19" fmla="*/ 23661 h 136232"/>
                  <a:gd name="connsiteX20" fmla="*/ 8659 w 147208"/>
                  <a:gd name="connsiteY20" fmla="*/ 49639 h 13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208" h="136232">
                    <a:moveTo>
                      <a:pt x="77934" y="136233"/>
                    </a:moveTo>
                    <a:lnTo>
                      <a:pt x="69275" y="131903"/>
                    </a:lnTo>
                    <a:cubicBezTo>
                      <a:pt x="25978" y="105925"/>
                      <a:pt x="0" y="79947"/>
                      <a:pt x="0" y="49639"/>
                    </a:cubicBezTo>
                    <a:lnTo>
                      <a:pt x="0" y="49639"/>
                    </a:lnTo>
                    <a:lnTo>
                      <a:pt x="0" y="49639"/>
                    </a:lnTo>
                    <a:cubicBezTo>
                      <a:pt x="25978" y="-2317"/>
                      <a:pt x="69275" y="-15306"/>
                      <a:pt x="129890" y="19332"/>
                    </a:cubicBezTo>
                    <a:lnTo>
                      <a:pt x="147209" y="32321"/>
                    </a:lnTo>
                    <a:lnTo>
                      <a:pt x="142879" y="36650"/>
                    </a:lnTo>
                    <a:cubicBezTo>
                      <a:pt x="129890" y="53969"/>
                      <a:pt x="116901" y="79947"/>
                      <a:pt x="112571" y="101595"/>
                    </a:cubicBezTo>
                    <a:lnTo>
                      <a:pt x="112571" y="105925"/>
                    </a:lnTo>
                    <a:lnTo>
                      <a:pt x="108242" y="105925"/>
                    </a:lnTo>
                    <a:cubicBezTo>
                      <a:pt x="95253" y="105925"/>
                      <a:pt x="86593" y="105925"/>
                      <a:pt x="82264" y="114584"/>
                    </a:cubicBezTo>
                    <a:cubicBezTo>
                      <a:pt x="77934" y="114584"/>
                      <a:pt x="77934" y="127573"/>
                      <a:pt x="77934" y="127573"/>
                    </a:cubicBezTo>
                    <a:lnTo>
                      <a:pt x="77934" y="136233"/>
                    </a:lnTo>
                    <a:close/>
                    <a:moveTo>
                      <a:pt x="8659" y="49639"/>
                    </a:moveTo>
                    <a:cubicBezTo>
                      <a:pt x="8659" y="75617"/>
                      <a:pt x="30308" y="101595"/>
                      <a:pt x="69275" y="118914"/>
                    </a:cubicBezTo>
                    <a:cubicBezTo>
                      <a:pt x="69275" y="114584"/>
                      <a:pt x="73604" y="105925"/>
                      <a:pt x="77934" y="97266"/>
                    </a:cubicBezTo>
                    <a:cubicBezTo>
                      <a:pt x="86593" y="88606"/>
                      <a:pt x="95253" y="84277"/>
                      <a:pt x="108242" y="88606"/>
                    </a:cubicBezTo>
                    <a:cubicBezTo>
                      <a:pt x="112571" y="66958"/>
                      <a:pt x="125560" y="45310"/>
                      <a:pt x="134220" y="32321"/>
                    </a:cubicBezTo>
                    <a:lnTo>
                      <a:pt x="125560" y="23661"/>
                    </a:lnTo>
                    <a:cubicBezTo>
                      <a:pt x="73604" y="-6646"/>
                      <a:pt x="30308" y="2013"/>
                      <a:pt x="8659" y="49639"/>
                    </a:cubicBezTo>
                    <a:close/>
                  </a:path>
                </a:pathLst>
              </a:custGeom>
              <a:solidFill>
                <a:srgbClr val="3D24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46" name="Freeform: Shape 245">
              <a:extLst>
                <a:ext uri="{FF2B5EF4-FFF2-40B4-BE49-F238E27FC236}">
                  <a16:creationId xmlns:a16="http://schemas.microsoft.com/office/drawing/2014/main" id="{01255B81-587B-4D19-AEAE-707D8ACC1FDB}"/>
                </a:ext>
              </a:extLst>
            </p:cNvPr>
            <p:cNvSpPr/>
            <p:nvPr/>
          </p:nvSpPr>
          <p:spPr>
            <a:xfrm>
              <a:off x="16286526" y="2909236"/>
              <a:ext cx="134219" cy="124453"/>
            </a:xfrm>
            <a:custGeom>
              <a:avLst/>
              <a:gdLst>
                <a:gd name="connsiteX0" fmla="*/ 103912 w 134219"/>
                <a:gd name="connsiteY0" fmla="*/ 93809 h 124453"/>
                <a:gd name="connsiteX1" fmla="*/ 134220 w 134219"/>
                <a:gd name="connsiteY1" fmla="*/ 28864 h 124453"/>
                <a:gd name="connsiteX2" fmla="*/ 121231 w 134219"/>
                <a:gd name="connsiteY2" fmla="*/ 20205 h 124453"/>
                <a:gd name="connsiteX3" fmla="*/ 0 w 134219"/>
                <a:gd name="connsiteY3" fmla="*/ 46183 h 124453"/>
                <a:gd name="connsiteX4" fmla="*/ 69275 w 134219"/>
                <a:gd name="connsiteY4" fmla="*/ 124117 h 124453"/>
                <a:gd name="connsiteX5" fmla="*/ 103912 w 134219"/>
                <a:gd name="connsiteY5" fmla="*/ 93809 h 12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219" h="124453">
                  <a:moveTo>
                    <a:pt x="103912" y="93809"/>
                  </a:moveTo>
                  <a:cubicBezTo>
                    <a:pt x="108242" y="72161"/>
                    <a:pt x="121231" y="46183"/>
                    <a:pt x="134220" y="28864"/>
                  </a:cubicBezTo>
                  <a:cubicBezTo>
                    <a:pt x="129890" y="24535"/>
                    <a:pt x="125560" y="24535"/>
                    <a:pt x="121231" y="20205"/>
                  </a:cubicBezTo>
                  <a:cubicBezTo>
                    <a:pt x="47626" y="-23092"/>
                    <a:pt x="12989" y="11546"/>
                    <a:pt x="0" y="46183"/>
                  </a:cubicBezTo>
                  <a:cubicBezTo>
                    <a:pt x="0" y="76491"/>
                    <a:pt x="25978" y="102469"/>
                    <a:pt x="69275" y="124117"/>
                  </a:cubicBezTo>
                  <a:cubicBezTo>
                    <a:pt x="64945" y="128447"/>
                    <a:pt x="60615" y="89480"/>
                    <a:pt x="103912" y="93809"/>
                  </a:cubicBezTo>
                  <a:close/>
                </a:path>
              </a:pathLst>
            </a:custGeom>
            <a:solidFill>
              <a:srgbClr val="A0000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47" name="Graphic 12">
              <a:extLst>
                <a:ext uri="{FF2B5EF4-FFF2-40B4-BE49-F238E27FC236}">
                  <a16:creationId xmlns:a16="http://schemas.microsoft.com/office/drawing/2014/main" id="{F9A63A80-6FB4-4C05-84B1-4C08D6B99CC4}"/>
                </a:ext>
              </a:extLst>
            </p:cNvPr>
            <p:cNvGrpSpPr/>
            <p:nvPr/>
          </p:nvGrpSpPr>
          <p:grpSpPr>
            <a:xfrm>
              <a:off x="16341729" y="2933771"/>
              <a:ext cx="386422" cy="225142"/>
              <a:chOff x="16341729" y="2933771"/>
              <a:chExt cx="386422" cy="225142"/>
            </a:xfrm>
          </p:grpSpPr>
          <p:grpSp>
            <p:nvGrpSpPr>
              <p:cNvPr id="248" name="Graphic 12">
                <a:extLst>
                  <a:ext uri="{FF2B5EF4-FFF2-40B4-BE49-F238E27FC236}">
                    <a16:creationId xmlns:a16="http://schemas.microsoft.com/office/drawing/2014/main" id="{D7597741-2A3B-46AE-8EFD-D17FEAA227B6}"/>
                  </a:ext>
                </a:extLst>
              </p:cNvPr>
              <p:cNvGrpSpPr/>
              <p:nvPr/>
            </p:nvGrpSpPr>
            <p:grpSpPr>
              <a:xfrm>
                <a:off x="16386108" y="2933771"/>
                <a:ext cx="255450" cy="138549"/>
                <a:chOff x="16386108" y="2933771"/>
                <a:chExt cx="255450" cy="138549"/>
              </a:xfrm>
            </p:grpSpPr>
            <p:sp>
              <p:nvSpPr>
                <p:cNvPr id="249" name="Freeform: Shape 248">
                  <a:extLst>
                    <a:ext uri="{FF2B5EF4-FFF2-40B4-BE49-F238E27FC236}">
                      <a16:creationId xmlns:a16="http://schemas.microsoft.com/office/drawing/2014/main" id="{87703F9A-2A65-4641-A9FF-F6EA2BC9CDB2}"/>
                    </a:ext>
                  </a:extLst>
                </p:cNvPr>
                <p:cNvSpPr/>
                <p:nvPr/>
              </p:nvSpPr>
              <p:spPr>
                <a:xfrm>
                  <a:off x="16390438" y="2938100"/>
                  <a:ext cx="233802" cy="125560"/>
                </a:xfrm>
                <a:custGeom>
                  <a:avLst/>
                  <a:gdLst>
                    <a:gd name="connsiteX0" fmla="*/ 30308 w 233802"/>
                    <a:gd name="connsiteY0" fmla="*/ 0 h 125560"/>
                    <a:gd name="connsiteX1" fmla="*/ 0 w 233802"/>
                    <a:gd name="connsiteY1" fmla="*/ 64945 h 125560"/>
                    <a:gd name="connsiteX2" fmla="*/ 233802 w 233802"/>
                    <a:gd name="connsiteY2" fmla="*/ 125560 h 125560"/>
                    <a:gd name="connsiteX3" fmla="*/ 30308 w 233802"/>
                    <a:gd name="connsiteY3" fmla="*/ 0 h 125560"/>
                  </a:gdLst>
                  <a:ahLst/>
                  <a:cxnLst>
                    <a:cxn ang="0">
                      <a:pos x="connsiteX0" y="connsiteY0"/>
                    </a:cxn>
                    <a:cxn ang="0">
                      <a:pos x="connsiteX1" y="connsiteY1"/>
                    </a:cxn>
                    <a:cxn ang="0">
                      <a:pos x="connsiteX2" y="connsiteY2"/>
                    </a:cxn>
                    <a:cxn ang="0">
                      <a:pos x="connsiteX3" y="connsiteY3"/>
                    </a:cxn>
                  </a:cxnLst>
                  <a:rect l="l" t="t" r="r" b="b"/>
                  <a:pathLst>
                    <a:path w="233802" h="125560">
                      <a:moveTo>
                        <a:pt x="30308" y="0"/>
                      </a:moveTo>
                      <a:cubicBezTo>
                        <a:pt x="17319" y="17319"/>
                        <a:pt x="4330" y="43297"/>
                        <a:pt x="0" y="64945"/>
                      </a:cubicBezTo>
                      <a:cubicBezTo>
                        <a:pt x="0" y="64945"/>
                        <a:pt x="64945" y="121231"/>
                        <a:pt x="233802" y="125560"/>
                      </a:cubicBezTo>
                      <a:cubicBezTo>
                        <a:pt x="173187" y="90923"/>
                        <a:pt x="99582" y="43297"/>
                        <a:pt x="30308" y="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0" name="Freeform: Shape 249">
                  <a:extLst>
                    <a:ext uri="{FF2B5EF4-FFF2-40B4-BE49-F238E27FC236}">
                      <a16:creationId xmlns:a16="http://schemas.microsoft.com/office/drawing/2014/main" id="{6EB92C55-39D7-4EE0-8966-360C51EB573A}"/>
                    </a:ext>
                  </a:extLst>
                </p:cNvPr>
                <p:cNvSpPr/>
                <p:nvPr/>
              </p:nvSpPr>
              <p:spPr>
                <a:xfrm>
                  <a:off x="16386108" y="2933771"/>
                  <a:ext cx="255450" cy="138549"/>
                </a:xfrm>
                <a:custGeom>
                  <a:avLst/>
                  <a:gdLst>
                    <a:gd name="connsiteX0" fmla="*/ 255450 w 255450"/>
                    <a:gd name="connsiteY0" fmla="*/ 138549 h 138549"/>
                    <a:gd name="connsiteX1" fmla="*/ 238132 w 255450"/>
                    <a:gd name="connsiteY1" fmla="*/ 138549 h 138549"/>
                    <a:gd name="connsiteX2" fmla="*/ 0 w 255450"/>
                    <a:gd name="connsiteY2" fmla="*/ 73604 h 138549"/>
                    <a:gd name="connsiteX3" fmla="*/ 0 w 255450"/>
                    <a:gd name="connsiteY3" fmla="*/ 73604 h 138549"/>
                    <a:gd name="connsiteX4" fmla="*/ 0 w 255450"/>
                    <a:gd name="connsiteY4" fmla="*/ 69275 h 138549"/>
                    <a:gd name="connsiteX5" fmla="*/ 30308 w 255450"/>
                    <a:gd name="connsiteY5" fmla="*/ 4330 h 138549"/>
                    <a:gd name="connsiteX6" fmla="*/ 34637 w 255450"/>
                    <a:gd name="connsiteY6" fmla="*/ 0 h 138549"/>
                    <a:gd name="connsiteX7" fmla="*/ 38967 w 255450"/>
                    <a:gd name="connsiteY7" fmla="*/ 4330 h 138549"/>
                    <a:gd name="connsiteX8" fmla="*/ 242461 w 255450"/>
                    <a:gd name="connsiteY8" fmla="*/ 129890 h 138549"/>
                    <a:gd name="connsiteX9" fmla="*/ 255450 w 255450"/>
                    <a:gd name="connsiteY9" fmla="*/ 138549 h 138549"/>
                    <a:gd name="connsiteX10" fmla="*/ 8659 w 255450"/>
                    <a:gd name="connsiteY10" fmla="*/ 69275 h 138549"/>
                    <a:gd name="connsiteX11" fmla="*/ 220813 w 255450"/>
                    <a:gd name="connsiteY11" fmla="*/ 125560 h 138549"/>
                    <a:gd name="connsiteX12" fmla="*/ 34637 w 255450"/>
                    <a:gd name="connsiteY12" fmla="*/ 12989 h 138549"/>
                    <a:gd name="connsiteX13" fmla="*/ 8659 w 255450"/>
                    <a:gd name="connsiteY13" fmla="*/ 69275 h 13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5450" h="138549">
                      <a:moveTo>
                        <a:pt x="255450" y="138549"/>
                      </a:moveTo>
                      <a:lnTo>
                        <a:pt x="238132" y="138549"/>
                      </a:lnTo>
                      <a:cubicBezTo>
                        <a:pt x="69275" y="129890"/>
                        <a:pt x="4330" y="77934"/>
                        <a:pt x="0" y="73604"/>
                      </a:cubicBezTo>
                      <a:lnTo>
                        <a:pt x="0" y="73604"/>
                      </a:lnTo>
                      <a:lnTo>
                        <a:pt x="0" y="69275"/>
                      </a:lnTo>
                      <a:cubicBezTo>
                        <a:pt x="4330" y="47626"/>
                        <a:pt x="17319" y="21648"/>
                        <a:pt x="30308" y="4330"/>
                      </a:cubicBezTo>
                      <a:lnTo>
                        <a:pt x="34637" y="0"/>
                      </a:lnTo>
                      <a:lnTo>
                        <a:pt x="38967" y="4330"/>
                      </a:lnTo>
                      <a:cubicBezTo>
                        <a:pt x="103912" y="43297"/>
                        <a:pt x="177516" y="86593"/>
                        <a:pt x="242461" y="129890"/>
                      </a:cubicBezTo>
                      <a:lnTo>
                        <a:pt x="255450" y="138549"/>
                      </a:lnTo>
                      <a:close/>
                      <a:moveTo>
                        <a:pt x="8659" y="69275"/>
                      </a:moveTo>
                      <a:cubicBezTo>
                        <a:pt x="21648" y="77934"/>
                        <a:pt x="82264" y="116901"/>
                        <a:pt x="220813" y="125560"/>
                      </a:cubicBezTo>
                      <a:cubicBezTo>
                        <a:pt x="160198" y="86593"/>
                        <a:pt x="95253" y="47626"/>
                        <a:pt x="34637" y="12989"/>
                      </a:cubicBezTo>
                      <a:cubicBezTo>
                        <a:pt x="25978" y="30308"/>
                        <a:pt x="12989" y="51956"/>
                        <a:pt x="8659" y="69275"/>
                      </a:cubicBezTo>
                      <a:close/>
                    </a:path>
                  </a:pathLst>
                </a:custGeom>
                <a:solidFill>
                  <a:srgbClr val="97725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1" name="Freeform: Shape 250">
                <a:extLst>
                  <a:ext uri="{FF2B5EF4-FFF2-40B4-BE49-F238E27FC236}">
                    <a16:creationId xmlns:a16="http://schemas.microsoft.com/office/drawing/2014/main" id="{8D9FE5D4-DC58-45E8-A77E-8D2FEC013A9D}"/>
                  </a:ext>
                </a:extLst>
              </p:cNvPr>
              <p:cNvSpPr/>
              <p:nvPr/>
            </p:nvSpPr>
            <p:spPr>
              <a:xfrm>
                <a:off x="16416416" y="2938100"/>
                <a:ext cx="207824" cy="125560"/>
              </a:xfrm>
              <a:custGeom>
                <a:avLst/>
                <a:gdLst>
                  <a:gd name="connsiteX0" fmla="*/ 86593 w 207824"/>
                  <a:gd name="connsiteY0" fmla="*/ 69275 h 125560"/>
                  <a:gd name="connsiteX1" fmla="*/ 82264 w 207824"/>
                  <a:gd name="connsiteY1" fmla="*/ 77934 h 125560"/>
                  <a:gd name="connsiteX2" fmla="*/ 4330 w 207824"/>
                  <a:gd name="connsiteY2" fmla="*/ 82264 h 125560"/>
                  <a:gd name="connsiteX3" fmla="*/ 207824 w 207824"/>
                  <a:gd name="connsiteY3" fmla="*/ 125560 h 125560"/>
                  <a:gd name="connsiteX4" fmla="*/ 4330 w 207824"/>
                  <a:gd name="connsiteY4" fmla="*/ 0 h 125560"/>
                  <a:gd name="connsiteX5" fmla="*/ 0 w 207824"/>
                  <a:gd name="connsiteY5" fmla="*/ 8659 h 125560"/>
                  <a:gd name="connsiteX6" fmla="*/ 86593 w 207824"/>
                  <a:gd name="connsiteY6" fmla="*/ 69275 h 12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824" h="125560">
                    <a:moveTo>
                      <a:pt x="86593" y="69275"/>
                    </a:moveTo>
                    <a:cubicBezTo>
                      <a:pt x="86593" y="73604"/>
                      <a:pt x="82264" y="77934"/>
                      <a:pt x="82264" y="77934"/>
                    </a:cubicBezTo>
                    <a:cubicBezTo>
                      <a:pt x="56286" y="86593"/>
                      <a:pt x="30308" y="90923"/>
                      <a:pt x="4330" y="82264"/>
                    </a:cubicBezTo>
                    <a:cubicBezTo>
                      <a:pt x="38967" y="99583"/>
                      <a:pt x="103912" y="121231"/>
                      <a:pt x="207824" y="125560"/>
                    </a:cubicBezTo>
                    <a:cubicBezTo>
                      <a:pt x="147209" y="86593"/>
                      <a:pt x="73604" y="38967"/>
                      <a:pt x="4330" y="0"/>
                    </a:cubicBezTo>
                    <a:cubicBezTo>
                      <a:pt x="4330" y="4330"/>
                      <a:pt x="0" y="4330"/>
                      <a:pt x="0" y="8659"/>
                    </a:cubicBezTo>
                    <a:cubicBezTo>
                      <a:pt x="30308" y="17319"/>
                      <a:pt x="82264" y="38967"/>
                      <a:pt x="86593" y="69275"/>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52" name="Graphic 12">
                <a:extLst>
                  <a:ext uri="{FF2B5EF4-FFF2-40B4-BE49-F238E27FC236}">
                    <a16:creationId xmlns:a16="http://schemas.microsoft.com/office/drawing/2014/main" id="{449F30B6-EF8C-4FEE-8FCE-0E1C89011904}"/>
                  </a:ext>
                </a:extLst>
              </p:cNvPr>
              <p:cNvGrpSpPr/>
              <p:nvPr/>
            </p:nvGrpSpPr>
            <p:grpSpPr>
              <a:xfrm>
                <a:off x="16341729" y="3001347"/>
                <a:ext cx="386422" cy="157566"/>
                <a:chOff x="16341729" y="3001347"/>
                <a:chExt cx="386422" cy="157566"/>
              </a:xfrm>
            </p:grpSpPr>
            <p:sp>
              <p:nvSpPr>
                <p:cNvPr id="253" name="Freeform: Shape 252">
                  <a:extLst>
                    <a:ext uri="{FF2B5EF4-FFF2-40B4-BE49-F238E27FC236}">
                      <a16:creationId xmlns:a16="http://schemas.microsoft.com/office/drawing/2014/main" id="{B81F0214-43E5-4DD7-AF2F-7410439F3D74}"/>
                    </a:ext>
                  </a:extLst>
                </p:cNvPr>
                <p:cNvSpPr/>
                <p:nvPr/>
              </p:nvSpPr>
              <p:spPr>
                <a:xfrm>
                  <a:off x="16346059" y="3007039"/>
                  <a:ext cx="377763" cy="151397"/>
                </a:xfrm>
                <a:custGeom>
                  <a:avLst/>
                  <a:gdLst>
                    <a:gd name="connsiteX0" fmla="*/ 278181 w 377763"/>
                    <a:gd name="connsiteY0" fmla="*/ 60951 h 151397"/>
                    <a:gd name="connsiteX1" fmla="*/ 44379 w 377763"/>
                    <a:gd name="connsiteY1" fmla="*/ 336 h 151397"/>
                    <a:gd name="connsiteX2" fmla="*/ 5412 w 377763"/>
                    <a:gd name="connsiteY2" fmla="*/ 34973 h 151397"/>
                    <a:gd name="connsiteX3" fmla="*/ 1082 w 377763"/>
                    <a:gd name="connsiteY3" fmla="*/ 78270 h 151397"/>
                    <a:gd name="connsiteX4" fmla="*/ 377764 w 377763"/>
                    <a:gd name="connsiteY4" fmla="*/ 125896 h 151397"/>
                    <a:gd name="connsiteX5" fmla="*/ 278181 w 377763"/>
                    <a:gd name="connsiteY5" fmla="*/ 60951 h 15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7763" h="151397">
                      <a:moveTo>
                        <a:pt x="278181" y="60951"/>
                      </a:moveTo>
                      <a:cubicBezTo>
                        <a:pt x="109324" y="52292"/>
                        <a:pt x="44379" y="336"/>
                        <a:pt x="44379" y="336"/>
                      </a:cubicBezTo>
                      <a:cubicBezTo>
                        <a:pt x="1082" y="-3994"/>
                        <a:pt x="5412" y="34973"/>
                        <a:pt x="5412" y="34973"/>
                      </a:cubicBezTo>
                      <a:cubicBezTo>
                        <a:pt x="-3247" y="65281"/>
                        <a:pt x="1082" y="78270"/>
                        <a:pt x="1082" y="78270"/>
                      </a:cubicBezTo>
                      <a:cubicBezTo>
                        <a:pt x="1082" y="78270"/>
                        <a:pt x="178599" y="203830"/>
                        <a:pt x="377764" y="125896"/>
                      </a:cubicBezTo>
                      <a:cubicBezTo>
                        <a:pt x="356115" y="108578"/>
                        <a:pt x="321478" y="86929"/>
                        <a:pt x="278181" y="60951"/>
                      </a:cubicBezTo>
                      <a:close/>
                    </a:path>
                  </a:pathLst>
                </a:custGeom>
                <a:solidFill>
                  <a:srgbClr val="FAB548"/>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4" name="Freeform: Shape 253">
                  <a:extLst>
                    <a:ext uri="{FF2B5EF4-FFF2-40B4-BE49-F238E27FC236}">
                      <a16:creationId xmlns:a16="http://schemas.microsoft.com/office/drawing/2014/main" id="{0FB0C49A-D796-40A9-A715-949470EB17EB}"/>
                    </a:ext>
                  </a:extLst>
                </p:cNvPr>
                <p:cNvSpPr/>
                <p:nvPr/>
              </p:nvSpPr>
              <p:spPr>
                <a:xfrm>
                  <a:off x="16341729" y="3001347"/>
                  <a:ext cx="386422" cy="157566"/>
                </a:xfrm>
                <a:custGeom>
                  <a:avLst/>
                  <a:gdLst>
                    <a:gd name="connsiteX0" fmla="*/ 243544 w 386422"/>
                    <a:gd name="connsiteY0" fmla="*/ 157567 h 157566"/>
                    <a:gd name="connsiteX1" fmla="*/ 243544 w 386422"/>
                    <a:gd name="connsiteY1" fmla="*/ 157567 h 157566"/>
                    <a:gd name="connsiteX2" fmla="*/ 1082 w 386422"/>
                    <a:gd name="connsiteY2" fmla="*/ 83962 h 157566"/>
                    <a:gd name="connsiteX3" fmla="*/ 1082 w 386422"/>
                    <a:gd name="connsiteY3" fmla="*/ 83962 h 157566"/>
                    <a:gd name="connsiteX4" fmla="*/ 1082 w 386422"/>
                    <a:gd name="connsiteY4" fmla="*/ 83962 h 157566"/>
                    <a:gd name="connsiteX5" fmla="*/ 5412 w 386422"/>
                    <a:gd name="connsiteY5" fmla="*/ 40666 h 157566"/>
                    <a:gd name="connsiteX6" fmla="*/ 14071 w 386422"/>
                    <a:gd name="connsiteY6" fmla="*/ 10358 h 157566"/>
                    <a:gd name="connsiteX7" fmla="*/ 48709 w 386422"/>
                    <a:gd name="connsiteY7" fmla="*/ 1699 h 157566"/>
                    <a:gd name="connsiteX8" fmla="*/ 48709 w 386422"/>
                    <a:gd name="connsiteY8" fmla="*/ 1699 h 157566"/>
                    <a:gd name="connsiteX9" fmla="*/ 48709 w 386422"/>
                    <a:gd name="connsiteY9" fmla="*/ 1699 h 157566"/>
                    <a:gd name="connsiteX10" fmla="*/ 278181 w 386422"/>
                    <a:gd name="connsiteY10" fmla="*/ 62314 h 157566"/>
                    <a:gd name="connsiteX11" fmla="*/ 278181 w 386422"/>
                    <a:gd name="connsiteY11" fmla="*/ 62314 h 157566"/>
                    <a:gd name="connsiteX12" fmla="*/ 295500 w 386422"/>
                    <a:gd name="connsiteY12" fmla="*/ 75303 h 157566"/>
                    <a:gd name="connsiteX13" fmla="*/ 377764 w 386422"/>
                    <a:gd name="connsiteY13" fmla="*/ 127259 h 157566"/>
                    <a:gd name="connsiteX14" fmla="*/ 386423 w 386422"/>
                    <a:gd name="connsiteY14" fmla="*/ 131589 h 157566"/>
                    <a:gd name="connsiteX15" fmla="*/ 377764 w 386422"/>
                    <a:gd name="connsiteY15" fmla="*/ 135918 h 157566"/>
                    <a:gd name="connsiteX16" fmla="*/ 243544 w 386422"/>
                    <a:gd name="connsiteY16" fmla="*/ 157567 h 157566"/>
                    <a:gd name="connsiteX17" fmla="*/ 9742 w 386422"/>
                    <a:gd name="connsiteY17" fmla="*/ 79633 h 157566"/>
                    <a:gd name="connsiteX18" fmla="*/ 247874 w 386422"/>
                    <a:gd name="connsiteY18" fmla="*/ 148907 h 157566"/>
                    <a:gd name="connsiteX19" fmla="*/ 247874 w 386422"/>
                    <a:gd name="connsiteY19" fmla="*/ 148907 h 157566"/>
                    <a:gd name="connsiteX20" fmla="*/ 373434 w 386422"/>
                    <a:gd name="connsiteY20" fmla="*/ 127259 h 157566"/>
                    <a:gd name="connsiteX21" fmla="*/ 299830 w 386422"/>
                    <a:gd name="connsiteY21" fmla="*/ 79633 h 157566"/>
                    <a:gd name="connsiteX22" fmla="*/ 282511 w 386422"/>
                    <a:gd name="connsiteY22" fmla="*/ 70973 h 157566"/>
                    <a:gd name="connsiteX23" fmla="*/ 48709 w 386422"/>
                    <a:gd name="connsiteY23" fmla="*/ 10358 h 157566"/>
                    <a:gd name="connsiteX24" fmla="*/ 22731 w 386422"/>
                    <a:gd name="connsiteY24" fmla="*/ 19017 h 157566"/>
                    <a:gd name="connsiteX25" fmla="*/ 14071 w 386422"/>
                    <a:gd name="connsiteY25" fmla="*/ 36336 h 157566"/>
                    <a:gd name="connsiteX26" fmla="*/ 14071 w 386422"/>
                    <a:gd name="connsiteY26" fmla="*/ 36336 h 157566"/>
                    <a:gd name="connsiteX27" fmla="*/ 14071 w 386422"/>
                    <a:gd name="connsiteY27" fmla="*/ 36336 h 157566"/>
                    <a:gd name="connsiteX28" fmla="*/ 9742 w 386422"/>
                    <a:gd name="connsiteY28" fmla="*/ 79633 h 15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6422" h="157566">
                      <a:moveTo>
                        <a:pt x="243544" y="157567"/>
                      </a:moveTo>
                      <a:lnTo>
                        <a:pt x="243544" y="157567"/>
                      </a:lnTo>
                      <a:cubicBezTo>
                        <a:pt x="104994" y="157567"/>
                        <a:pt x="1082" y="83962"/>
                        <a:pt x="1082" y="83962"/>
                      </a:cubicBezTo>
                      <a:lnTo>
                        <a:pt x="1082" y="83962"/>
                      </a:lnTo>
                      <a:lnTo>
                        <a:pt x="1082" y="83962"/>
                      </a:lnTo>
                      <a:cubicBezTo>
                        <a:pt x="1082" y="83962"/>
                        <a:pt x="-3247" y="70973"/>
                        <a:pt x="5412" y="40666"/>
                      </a:cubicBezTo>
                      <a:cubicBezTo>
                        <a:pt x="5412" y="36336"/>
                        <a:pt x="5412" y="23347"/>
                        <a:pt x="14071" y="10358"/>
                      </a:cubicBezTo>
                      <a:cubicBezTo>
                        <a:pt x="22731" y="1699"/>
                        <a:pt x="31390" y="-2631"/>
                        <a:pt x="48709" y="1699"/>
                      </a:cubicBezTo>
                      <a:lnTo>
                        <a:pt x="48709" y="1699"/>
                      </a:lnTo>
                      <a:lnTo>
                        <a:pt x="48709" y="1699"/>
                      </a:lnTo>
                      <a:cubicBezTo>
                        <a:pt x="48709" y="1699"/>
                        <a:pt x="113654" y="53655"/>
                        <a:pt x="278181" y="62314"/>
                      </a:cubicBezTo>
                      <a:lnTo>
                        <a:pt x="278181" y="62314"/>
                      </a:lnTo>
                      <a:lnTo>
                        <a:pt x="295500" y="75303"/>
                      </a:lnTo>
                      <a:cubicBezTo>
                        <a:pt x="330137" y="96951"/>
                        <a:pt x="356115" y="114270"/>
                        <a:pt x="377764" y="127259"/>
                      </a:cubicBezTo>
                      <a:lnTo>
                        <a:pt x="386423" y="131589"/>
                      </a:lnTo>
                      <a:lnTo>
                        <a:pt x="377764" y="135918"/>
                      </a:lnTo>
                      <a:cubicBezTo>
                        <a:pt x="338797" y="148907"/>
                        <a:pt x="291170" y="157567"/>
                        <a:pt x="243544" y="157567"/>
                      </a:cubicBezTo>
                      <a:close/>
                      <a:moveTo>
                        <a:pt x="9742" y="79633"/>
                      </a:moveTo>
                      <a:cubicBezTo>
                        <a:pt x="22731" y="88292"/>
                        <a:pt x="122313" y="148907"/>
                        <a:pt x="247874" y="148907"/>
                      </a:cubicBezTo>
                      <a:lnTo>
                        <a:pt x="247874" y="148907"/>
                      </a:lnTo>
                      <a:cubicBezTo>
                        <a:pt x="291170" y="148907"/>
                        <a:pt x="334467" y="140248"/>
                        <a:pt x="373434" y="127259"/>
                      </a:cubicBezTo>
                      <a:cubicBezTo>
                        <a:pt x="356115" y="114270"/>
                        <a:pt x="330137" y="101281"/>
                        <a:pt x="299830" y="79633"/>
                      </a:cubicBezTo>
                      <a:lnTo>
                        <a:pt x="282511" y="70973"/>
                      </a:lnTo>
                      <a:cubicBezTo>
                        <a:pt x="126643" y="62314"/>
                        <a:pt x="57368" y="14688"/>
                        <a:pt x="48709" y="10358"/>
                      </a:cubicBezTo>
                      <a:cubicBezTo>
                        <a:pt x="35720" y="10358"/>
                        <a:pt x="27060" y="10358"/>
                        <a:pt x="22731" y="19017"/>
                      </a:cubicBezTo>
                      <a:cubicBezTo>
                        <a:pt x="14071" y="23347"/>
                        <a:pt x="14071" y="36336"/>
                        <a:pt x="14071" y="36336"/>
                      </a:cubicBezTo>
                      <a:lnTo>
                        <a:pt x="14071" y="36336"/>
                      </a:lnTo>
                      <a:lnTo>
                        <a:pt x="14071" y="36336"/>
                      </a:lnTo>
                      <a:cubicBezTo>
                        <a:pt x="9742" y="62314"/>
                        <a:pt x="9742" y="75303"/>
                        <a:pt x="9742" y="79633"/>
                      </a:cubicBezTo>
                      <a:close/>
                    </a:path>
                  </a:pathLst>
                </a:custGeom>
                <a:solidFill>
                  <a:srgbClr val="BA7E27"/>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5" name="Freeform: Shape 254">
                <a:extLst>
                  <a:ext uri="{FF2B5EF4-FFF2-40B4-BE49-F238E27FC236}">
                    <a16:creationId xmlns:a16="http://schemas.microsoft.com/office/drawing/2014/main" id="{CEA32129-C9BD-431E-A09E-F7A7F6B68ECC}"/>
                  </a:ext>
                </a:extLst>
              </p:cNvPr>
              <p:cNvSpPr/>
              <p:nvPr/>
            </p:nvSpPr>
            <p:spPr>
              <a:xfrm>
                <a:off x="16345217" y="3037683"/>
                <a:ext cx="378605" cy="120753"/>
              </a:xfrm>
              <a:custGeom>
                <a:avLst/>
                <a:gdLst>
                  <a:gd name="connsiteX0" fmla="*/ 279023 w 378605"/>
                  <a:gd name="connsiteY0" fmla="*/ 30308 h 120753"/>
                  <a:gd name="connsiteX1" fmla="*/ 248715 w 378605"/>
                  <a:gd name="connsiteY1" fmla="*/ 30308 h 120753"/>
                  <a:gd name="connsiteX2" fmla="*/ 235726 w 378605"/>
                  <a:gd name="connsiteY2" fmla="*/ 69275 h 120753"/>
                  <a:gd name="connsiteX3" fmla="*/ 192430 w 378605"/>
                  <a:gd name="connsiteY3" fmla="*/ 82264 h 120753"/>
                  <a:gd name="connsiteX4" fmla="*/ 166452 w 378605"/>
                  <a:gd name="connsiteY4" fmla="*/ 21648 h 120753"/>
                  <a:gd name="connsiteX5" fmla="*/ 97177 w 378605"/>
                  <a:gd name="connsiteY5" fmla="*/ 0 h 120753"/>
                  <a:gd name="connsiteX6" fmla="*/ 53880 w 378605"/>
                  <a:gd name="connsiteY6" fmla="*/ 38967 h 120753"/>
                  <a:gd name="connsiteX7" fmla="*/ 1924 w 378605"/>
                  <a:gd name="connsiteY7" fmla="*/ 25978 h 120753"/>
                  <a:gd name="connsiteX8" fmla="*/ 1924 w 378605"/>
                  <a:gd name="connsiteY8" fmla="*/ 47626 h 120753"/>
                  <a:gd name="connsiteX9" fmla="*/ 378606 w 378605"/>
                  <a:gd name="connsiteY9" fmla="*/ 95253 h 120753"/>
                  <a:gd name="connsiteX10" fmla="*/ 279023 w 378605"/>
                  <a:gd name="connsiteY10" fmla="*/ 30308 h 120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605" h="120753">
                    <a:moveTo>
                      <a:pt x="279023" y="30308"/>
                    </a:moveTo>
                    <a:cubicBezTo>
                      <a:pt x="266034" y="30308"/>
                      <a:pt x="257375" y="30308"/>
                      <a:pt x="248715" y="30308"/>
                    </a:cubicBezTo>
                    <a:cubicBezTo>
                      <a:pt x="248715" y="43297"/>
                      <a:pt x="244386" y="56286"/>
                      <a:pt x="235726" y="69275"/>
                    </a:cubicBezTo>
                    <a:cubicBezTo>
                      <a:pt x="227067" y="82264"/>
                      <a:pt x="209748" y="86593"/>
                      <a:pt x="192430" y="82264"/>
                    </a:cubicBezTo>
                    <a:cubicBezTo>
                      <a:pt x="162122" y="73604"/>
                      <a:pt x="162122" y="47626"/>
                      <a:pt x="166452" y="21648"/>
                    </a:cubicBezTo>
                    <a:cubicBezTo>
                      <a:pt x="140474" y="17319"/>
                      <a:pt x="114496" y="8659"/>
                      <a:pt x="97177" y="0"/>
                    </a:cubicBezTo>
                    <a:cubicBezTo>
                      <a:pt x="88518" y="21648"/>
                      <a:pt x="75529" y="38967"/>
                      <a:pt x="53880" y="38967"/>
                    </a:cubicBezTo>
                    <a:cubicBezTo>
                      <a:pt x="36562" y="38967"/>
                      <a:pt x="14913" y="34637"/>
                      <a:pt x="1924" y="25978"/>
                    </a:cubicBezTo>
                    <a:cubicBezTo>
                      <a:pt x="-2405" y="43297"/>
                      <a:pt x="1924" y="47626"/>
                      <a:pt x="1924" y="47626"/>
                    </a:cubicBezTo>
                    <a:cubicBezTo>
                      <a:pt x="1924" y="47626"/>
                      <a:pt x="179441" y="173187"/>
                      <a:pt x="378606" y="95253"/>
                    </a:cubicBezTo>
                    <a:cubicBezTo>
                      <a:pt x="356957" y="77934"/>
                      <a:pt x="322320" y="56286"/>
                      <a:pt x="279023" y="30308"/>
                    </a:cubicBezTo>
                    <a:close/>
                  </a:path>
                </a:pathLst>
              </a:custGeom>
              <a:solidFill>
                <a:srgbClr val="C6C6C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56" name="Graphic 12">
              <a:extLst>
                <a:ext uri="{FF2B5EF4-FFF2-40B4-BE49-F238E27FC236}">
                  <a16:creationId xmlns:a16="http://schemas.microsoft.com/office/drawing/2014/main" id="{0305D97F-4689-4D99-8F09-C157575A7AAE}"/>
                </a:ext>
              </a:extLst>
            </p:cNvPr>
            <p:cNvGrpSpPr/>
            <p:nvPr/>
          </p:nvGrpSpPr>
          <p:grpSpPr>
            <a:xfrm>
              <a:off x="16436884" y="3024694"/>
              <a:ext cx="61795" cy="134219"/>
              <a:chOff x="16436884" y="3024694"/>
              <a:chExt cx="61795" cy="134219"/>
            </a:xfrm>
          </p:grpSpPr>
          <p:sp>
            <p:nvSpPr>
              <p:cNvPr id="257" name="Freeform: Shape 256">
                <a:extLst>
                  <a:ext uri="{FF2B5EF4-FFF2-40B4-BE49-F238E27FC236}">
                    <a16:creationId xmlns:a16="http://schemas.microsoft.com/office/drawing/2014/main" id="{511EADD0-C349-4C97-AA23-885067A2E0EF}"/>
                  </a:ext>
                </a:extLst>
              </p:cNvPr>
              <p:cNvSpPr/>
              <p:nvPr/>
            </p:nvSpPr>
            <p:spPr>
              <a:xfrm>
                <a:off x="16446419" y="3024694"/>
                <a:ext cx="47930" cy="128308"/>
              </a:xfrm>
              <a:custGeom>
                <a:avLst/>
                <a:gdLst>
                  <a:gd name="connsiteX0" fmla="*/ 47931 w 47930"/>
                  <a:gd name="connsiteY0" fmla="*/ 12989 h 128308"/>
                  <a:gd name="connsiteX1" fmla="*/ 39271 w 47930"/>
                  <a:gd name="connsiteY1" fmla="*/ 116901 h 128308"/>
                  <a:gd name="connsiteX2" fmla="*/ 304 w 47930"/>
                  <a:gd name="connsiteY2" fmla="*/ 86593 h 128308"/>
                  <a:gd name="connsiteX3" fmla="*/ 21953 w 47930"/>
                  <a:gd name="connsiteY3" fmla="*/ 0 h 128308"/>
                  <a:gd name="connsiteX4" fmla="*/ 47931 w 47930"/>
                  <a:gd name="connsiteY4" fmla="*/ 12989 h 128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30" h="128308">
                    <a:moveTo>
                      <a:pt x="47931" y="12989"/>
                    </a:moveTo>
                    <a:cubicBezTo>
                      <a:pt x="47931" y="12989"/>
                      <a:pt x="39271" y="86593"/>
                      <a:pt x="39271" y="116901"/>
                    </a:cubicBezTo>
                    <a:cubicBezTo>
                      <a:pt x="39271" y="138550"/>
                      <a:pt x="-4025" y="129890"/>
                      <a:pt x="304" y="86593"/>
                    </a:cubicBezTo>
                    <a:cubicBezTo>
                      <a:pt x="4634" y="43297"/>
                      <a:pt x="8964" y="4330"/>
                      <a:pt x="21953" y="0"/>
                    </a:cubicBezTo>
                    <a:cubicBezTo>
                      <a:pt x="30612" y="4330"/>
                      <a:pt x="47931" y="8659"/>
                      <a:pt x="47931" y="12989"/>
                    </a:cubicBezTo>
                    <a:close/>
                  </a:path>
                </a:pathLst>
              </a:custGeom>
              <a:solidFill>
                <a:srgbClr val="265B9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8" name="Freeform: Shape 257">
                <a:extLst>
                  <a:ext uri="{FF2B5EF4-FFF2-40B4-BE49-F238E27FC236}">
                    <a16:creationId xmlns:a16="http://schemas.microsoft.com/office/drawing/2014/main" id="{0F3324B9-543A-4000-8C36-394D6D4BCC3C}"/>
                  </a:ext>
                </a:extLst>
              </p:cNvPr>
              <p:cNvSpPr/>
              <p:nvPr/>
            </p:nvSpPr>
            <p:spPr>
              <a:xfrm>
                <a:off x="16436884" y="3024694"/>
                <a:ext cx="61795" cy="134219"/>
              </a:xfrm>
              <a:custGeom>
                <a:avLst/>
                <a:gdLst>
                  <a:gd name="connsiteX0" fmla="*/ 31488 w 61795"/>
                  <a:gd name="connsiteY0" fmla="*/ 134220 h 134219"/>
                  <a:gd name="connsiteX1" fmla="*/ 9839 w 61795"/>
                  <a:gd name="connsiteY1" fmla="*/ 125560 h 134219"/>
                  <a:gd name="connsiteX2" fmla="*/ 1180 w 61795"/>
                  <a:gd name="connsiteY2" fmla="*/ 90923 h 134219"/>
                  <a:gd name="connsiteX3" fmla="*/ 1180 w 61795"/>
                  <a:gd name="connsiteY3" fmla="*/ 82264 h 134219"/>
                  <a:gd name="connsiteX4" fmla="*/ 27158 w 61795"/>
                  <a:gd name="connsiteY4" fmla="*/ 0 h 134219"/>
                  <a:gd name="connsiteX5" fmla="*/ 61795 w 61795"/>
                  <a:gd name="connsiteY5" fmla="*/ 17319 h 134219"/>
                  <a:gd name="connsiteX6" fmla="*/ 53136 w 61795"/>
                  <a:gd name="connsiteY6" fmla="*/ 121231 h 134219"/>
                  <a:gd name="connsiteX7" fmla="*/ 31488 w 61795"/>
                  <a:gd name="connsiteY7" fmla="*/ 134220 h 134219"/>
                  <a:gd name="connsiteX8" fmla="*/ 31488 w 61795"/>
                  <a:gd name="connsiteY8" fmla="*/ 8659 h 134219"/>
                  <a:gd name="connsiteX9" fmla="*/ 31488 w 61795"/>
                  <a:gd name="connsiteY9" fmla="*/ 8659 h 134219"/>
                  <a:gd name="connsiteX10" fmla="*/ 9839 w 61795"/>
                  <a:gd name="connsiteY10" fmla="*/ 82264 h 134219"/>
                  <a:gd name="connsiteX11" fmla="*/ 9839 w 61795"/>
                  <a:gd name="connsiteY11" fmla="*/ 90923 h 134219"/>
                  <a:gd name="connsiteX12" fmla="*/ 18499 w 61795"/>
                  <a:gd name="connsiteY12" fmla="*/ 121231 h 134219"/>
                  <a:gd name="connsiteX13" fmla="*/ 35817 w 61795"/>
                  <a:gd name="connsiteY13" fmla="*/ 129890 h 134219"/>
                  <a:gd name="connsiteX14" fmla="*/ 44477 w 61795"/>
                  <a:gd name="connsiteY14" fmla="*/ 121231 h 134219"/>
                  <a:gd name="connsiteX15" fmla="*/ 53136 w 61795"/>
                  <a:gd name="connsiteY15" fmla="*/ 17319 h 134219"/>
                  <a:gd name="connsiteX16" fmla="*/ 31488 w 61795"/>
                  <a:gd name="connsiteY16" fmla="*/ 8659 h 13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95" h="134219">
                    <a:moveTo>
                      <a:pt x="31488" y="134220"/>
                    </a:moveTo>
                    <a:cubicBezTo>
                      <a:pt x="22828" y="134220"/>
                      <a:pt x="14169" y="129890"/>
                      <a:pt x="9839" y="125560"/>
                    </a:cubicBezTo>
                    <a:cubicBezTo>
                      <a:pt x="5510" y="121231"/>
                      <a:pt x="-3150" y="108242"/>
                      <a:pt x="1180" y="90923"/>
                    </a:cubicBezTo>
                    <a:lnTo>
                      <a:pt x="1180" y="82264"/>
                    </a:lnTo>
                    <a:cubicBezTo>
                      <a:pt x="5510" y="34637"/>
                      <a:pt x="9839" y="0"/>
                      <a:pt x="27158" y="0"/>
                    </a:cubicBezTo>
                    <a:cubicBezTo>
                      <a:pt x="44477" y="0"/>
                      <a:pt x="61795" y="4330"/>
                      <a:pt x="61795" y="17319"/>
                    </a:cubicBezTo>
                    <a:cubicBezTo>
                      <a:pt x="61795" y="17319"/>
                      <a:pt x="53136" y="90923"/>
                      <a:pt x="53136" y="121231"/>
                    </a:cubicBezTo>
                    <a:cubicBezTo>
                      <a:pt x="48806" y="129890"/>
                      <a:pt x="44477" y="134220"/>
                      <a:pt x="31488" y="134220"/>
                    </a:cubicBezTo>
                    <a:close/>
                    <a:moveTo>
                      <a:pt x="31488" y="8659"/>
                    </a:moveTo>
                    <a:cubicBezTo>
                      <a:pt x="31488" y="8659"/>
                      <a:pt x="27158" y="8659"/>
                      <a:pt x="31488" y="8659"/>
                    </a:cubicBezTo>
                    <a:cubicBezTo>
                      <a:pt x="18499" y="8659"/>
                      <a:pt x="14169" y="51956"/>
                      <a:pt x="9839" y="82264"/>
                    </a:cubicBezTo>
                    <a:lnTo>
                      <a:pt x="9839" y="90923"/>
                    </a:lnTo>
                    <a:cubicBezTo>
                      <a:pt x="9839" y="103912"/>
                      <a:pt x="14169" y="116901"/>
                      <a:pt x="18499" y="121231"/>
                    </a:cubicBezTo>
                    <a:cubicBezTo>
                      <a:pt x="22828" y="125560"/>
                      <a:pt x="27158" y="129890"/>
                      <a:pt x="35817" y="129890"/>
                    </a:cubicBezTo>
                    <a:cubicBezTo>
                      <a:pt x="40147" y="129890"/>
                      <a:pt x="44477" y="129890"/>
                      <a:pt x="44477" y="121231"/>
                    </a:cubicBezTo>
                    <a:cubicBezTo>
                      <a:pt x="44477" y="90923"/>
                      <a:pt x="53136" y="21648"/>
                      <a:pt x="53136" y="17319"/>
                    </a:cubicBezTo>
                    <a:cubicBezTo>
                      <a:pt x="53136" y="12989"/>
                      <a:pt x="44477" y="8659"/>
                      <a:pt x="31488" y="8659"/>
                    </a:cubicBez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59" name="Graphic 12">
              <a:extLst>
                <a:ext uri="{FF2B5EF4-FFF2-40B4-BE49-F238E27FC236}">
                  <a16:creationId xmlns:a16="http://schemas.microsoft.com/office/drawing/2014/main" id="{E9A651E4-0D65-4ADE-BFA4-3E2C74468752}"/>
                </a:ext>
              </a:extLst>
            </p:cNvPr>
            <p:cNvGrpSpPr/>
            <p:nvPr/>
          </p:nvGrpSpPr>
          <p:grpSpPr>
            <a:xfrm>
              <a:off x="16602592" y="3046342"/>
              <a:ext cx="66712" cy="125560"/>
              <a:chOff x="16602592" y="3046342"/>
              <a:chExt cx="66712" cy="125560"/>
            </a:xfrm>
          </p:grpSpPr>
          <p:sp>
            <p:nvSpPr>
              <p:cNvPr id="260" name="Freeform: Shape 259">
                <a:extLst>
                  <a:ext uri="{FF2B5EF4-FFF2-40B4-BE49-F238E27FC236}">
                    <a16:creationId xmlns:a16="http://schemas.microsoft.com/office/drawing/2014/main" id="{D703C0A5-C989-48A6-BF73-7666B20A2CD8}"/>
                  </a:ext>
                </a:extLst>
              </p:cNvPr>
              <p:cNvSpPr/>
              <p:nvPr/>
            </p:nvSpPr>
            <p:spPr>
              <a:xfrm>
                <a:off x="16611251" y="3055002"/>
                <a:ext cx="58052" cy="112664"/>
              </a:xfrm>
              <a:custGeom>
                <a:avLst/>
                <a:gdLst>
                  <a:gd name="connsiteX0" fmla="*/ 0 w 58052"/>
                  <a:gd name="connsiteY0" fmla="*/ 0 h 112664"/>
                  <a:gd name="connsiteX1" fmla="*/ 4330 w 58052"/>
                  <a:gd name="connsiteY1" fmla="*/ 103912 h 112664"/>
                  <a:gd name="connsiteX2" fmla="*/ 56286 w 58052"/>
                  <a:gd name="connsiteY2" fmla="*/ 103912 h 112664"/>
                  <a:gd name="connsiteX3" fmla="*/ 38967 w 58052"/>
                  <a:gd name="connsiteY3" fmla="*/ 25978 h 112664"/>
                  <a:gd name="connsiteX4" fmla="*/ 0 w 58052"/>
                  <a:gd name="connsiteY4" fmla="*/ 0 h 112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52" h="112664">
                    <a:moveTo>
                      <a:pt x="0" y="0"/>
                    </a:moveTo>
                    <a:cubicBezTo>
                      <a:pt x="0" y="0"/>
                      <a:pt x="4330" y="64945"/>
                      <a:pt x="4330" y="103912"/>
                    </a:cubicBezTo>
                    <a:cubicBezTo>
                      <a:pt x="4330" y="121231"/>
                      <a:pt x="47626" y="108242"/>
                      <a:pt x="56286" y="103912"/>
                    </a:cubicBezTo>
                    <a:cubicBezTo>
                      <a:pt x="64945" y="99582"/>
                      <a:pt x="38967" y="25978"/>
                      <a:pt x="38967" y="25978"/>
                    </a:cubicBezTo>
                    <a:lnTo>
                      <a:pt x="0" y="0"/>
                    </a:lnTo>
                    <a:close/>
                  </a:path>
                </a:pathLst>
              </a:custGeom>
              <a:solidFill>
                <a:srgbClr val="265B90"/>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1" name="Freeform: Shape 260">
                <a:extLst>
                  <a:ext uri="{FF2B5EF4-FFF2-40B4-BE49-F238E27FC236}">
                    <a16:creationId xmlns:a16="http://schemas.microsoft.com/office/drawing/2014/main" id="{FA194197-5BC5-480B-A779-9DF1E74AC59D}"/>
                  </a:ext>
                </a:extLst>
              </p:cNvPr>
              <p:cNvSpPr/>
              <p:nvPr/>
            </p:nvSpPr>
            <p:spPr>
              <a:xfrm>
                <a:off x="16602592" y="3046342"/>
                <a:ext cx="61216" cy="125560"/>
              </a:xfrm>
              <a:custGeom>
                <a:avLst/>
                <a:gdLst>
                  <a:gd name="connsiteX0" fmla="*/ 21648 w 61216"/>
                  <a:gd name="connsiteY0" fmla="*/ 125560 h 125560"/>
                  <a:gd name="connsiteX1" fmla="*/ 21648 w 61216"/>
                  <a:gd name="connsiteY1" fmla="*/ 125560 h 125560"/>
                  <a:gd name="connsiteX2" fmla="*/ 4330 w 61216"/>
                  <a:gd name="connsiteY2" fmla="*/ 112571 h 125560"/>
                  <a:gd name="connsiteX3" fmla="*/ 0 w 61216"/>
                  <a:gd name="connsiteY3" fmla="*/ 8659 h 125560"/>
                  <a:gd name="connsiteX4" fmla="*/ 0 w 61216"/>
                  <a:gd name="connsiteY4" fmla="*/ 0 h 125560"/>
                  <a:gd name="connsiteX5" fmla="*/ 43297 w 61216"/>
                  <a:gd name="connsiteY5" fmla="*/ 30308 h 125560"/>
                  <a:gd name="connsiteX6" fmla="*/ 43297 w 61216"/>
                  <a:gd name="connsiteY6" fmla="*/ 30308 h 125560"/>
                  <a:gd name="connsiteX7" fmla="*/ 56286 w 61216"/>
                  <a:gd name="connsiteY7" fmla="*/ 112571 h 125560"/>
                  <a:gd name="connsiteX8" fmla="*/ 21648 w 61216"/>
                  <a:gd name="connsiteY8" fmla="*/ 125560 h 125560"/>
                  <a:gd name="connsiteX9" fmla="*/ 12989 w 61216"/>
                  <a:gd name="connsiteY9" fmla="*/ 21648 h 125560"/>
                  <a:gd name="connsiteX10" fmla="*/ 12989 w 61216"/>
                  <a:gd name="connsiteY10" fmla="*/ 116901 h 125560"/>
                  <a:gd name="connsiteX11" fmla="*/ 21648 w 61216"/>
                  <a:gd name="connsiteY11" fmla="*/ 121231 h 125560"/>
                  <a:gd name="connsiteX12" fmla="*/ 21648 w 61216"/>
                  <a:gd name="connsiteY12" fmla="*/ 121231 h 125560"/>
                  <a:gd name="connsiteX13" fmla="*/ 56286 w 61216"/>
                  <a:gd name="connsiteY13" fmla="*/ 112571 h 125560"/>
                  <a:gd name="connsiteX14" fmla="*/ 38967 w 61216"/>
                  <a:gd name="connsiteY14" fmla="*/ 38967 h 125560"/>
                  <a:gd name="connsiteX15" fmla="*/ 12989 w 61216"/>
                  <a:gd name="connsiteY15" fmla="*/ 21648 h 12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216" h="125560">
                    <a:moveTo>
                      <a:pt x="21648" y="125560"/>
                    </a:moveTo>
                    <a:lnTo>
                      <a:pt x="21648" y="125560"/>
                    </a:lnTo>
                    <a:cubicBezTo>
                      <a:pt x="4330" y="125560"/>
                      <a:pt x="4330" y="116901"/>
                      <a:pt x="4330" y="112571"/>
                    </a:cubicBezTo>
                    <a:cubicBezTo>
                      <a:pt x="4330" y="77934"/>
                      <a:pt x="0" y="12989"/>
                      <a:pt x="0" y="8659"/>
                    </a:cubicBezTo>
                    <a:lnTo>
                      <a:pt x="0" y="0"/>
                    </a:lnTo>
                    <a:lnTo>
                      <a:pt x="43297" y="30308"/>
                    </a:lnTo>
                    <a:lnTo>
                      <a:pt x="43297" y="30308"/>
                    </a:lnTo>
                    <a:cubicBezTo>
                      <a:pt x="69275" y="108242"/>
                      <a:pt x="60615" y="112571"/>
                      <a:pt x="56286" y="112571"/>
                    </a:cubicBezTo>
                    <a:cubicBezTo>
                      <a:pt x="56286" y="116901"/>
                      <a:pt x="34637" y="125560"/>
                      <a:pt x="21648" y="125560"/>
                    </a:cubicBezTo>
                    <a:close/>
                    <a:moveTo>
                      <a:pt x="12989" y="21648"/>
                    </a:moveTo>
                    <a:cubicBezTo>
                      <a:pt x="12989" y="38967"/>
                      <a:pt x="17319" y="86593"/>
                      <a:pt x="12989" y="116901"/>
                    </a:cubicBezTo>
                    <a:cubicBezTo>
                      <a:pt x="12989" y="116901"/>
                      <a:pt x="17319" y="121231"/>
                      <a:pt x="21648" y="121231"/>
                    </a:cubicBezTo>
                    <a:lnTo>
                      <a:pt x="21648" y="121231"/>
                    </a:lnTo>
                    <a:cubicBezTo>
                      <a:pt x="34637" y="121231"/>
                      <a:pt x="47626" y="116901"/>
                      <a:pt x="56286" y="112571"/>
                    </a:cubicBezTo>
                    <a:cubicBezTo>
                      <a:pt x="56286" y="103912"/>
                      <a:pt x="47626" y="69275"/>
                      <a:pt x="38967" y="38967"/>
                    </a:cubicBezTo>
                    <a:lnTo>
                      <a:pt x="12989" y="21648"/>
                    </a:lnTo>
                    <a:close/>
                  </a:path>
                </a:pathLst>
              </a:custGeom>
              <a:solidFill>
                <a:srgbClr val="093356"/>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62" name="Freeform: Shape 261">
              <a:extLst>
                <a:ext uri="{FF2B5EF4-FFF2-40B4-BE49-F238E27FC236}">
                  <a16:creationId xmlns:a16="http://schemas.microsoft.com/office/drawing/2014/main" id="{C7BD257C-E984-45F1-9096-CC1559C0631A}"/>
                </a:ext>
              </a:extLst>
            </p:cNvPr>
            <p:cNvSpPr/>
            <p:nvPr/>
          </p:nvSpPr>
          <p:spPr>
            <a:xfrm>
              <a:off x="16437760" y="3029024"/>
              <a:ext cx="52650" cy="123978"/>
            </a:xfrm>
            <a:custGeom>
              <a:avLst/>
              <a:gdLst>
                <a:gd name="connsiteX0" fmla="*/ 43601 w 52650"/>
                <a:gd name="connsiteY0" fmla="*/ 0 h 123978"/>
                <a:gd name="connsiteX1" fmla="*/ 21953 w 52650"/>
                <a:gd name="connsiteY1" fmla="*/ 47626 h 123978"/>
                <a:gd name="connsiteX2" fmla="*/ 4634 w 52650"/>
                <a:gd name="connsiteY2" fmla="*/ 60615 h 123978"/>
                <a:gd name="connsiteX3" fmla="*/ 304 w 52650"/>
                <a:gd name="connsiteY3" fmla="*/ 82264 h 123978"/>
                <a:gd name="connsiteX4" fmla="*/ 39271 w 52650"/>
                <a:gd name="connsiteY4" fmla="*/ 112571 h 123978"/>
                <a:gd name="connsiteX5" fmla="*/ 47931 w 52650"/>
                <a:gd name="connsiteY5" fmla="*/ 8659 h 123978"/>
                <a:gd name="connsiteX6" fmla="*/ 43601 w 52650"/>
                <a:gd name="connsiteY6" fmla="*/ 0 h 12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0" h="123978">
                  <a:moveTo>
                    <a:pt x="43601" y="0"/>
                  </a:moveTo>
                  <a:cubicBezTo>
                    <a:pt x="39271" y="17319"/>
                    <a:pt x="34942" y="34637"/>
                    <a:pt x="21953" y="47626"/>
                  </a:cubicBezTo>
                  <a:cubicBezTo>
                    <a:pt x="17623" y="51956"/>
                    <a:pt x="13293" y="56286"/>
                    <a:pt x="4634" y="60615"/>
                  </a:cubicBezTo>
                  <a:cubicBezTo>
                    <a:pt x="4634" y="69275"/>
                    <a:pt x="4634" y="73604"/>
                    <a:pt x="304" y="82264"/>
                  </a:cubicBezTo>
                  <a:cubicBezTo>
                    <a:pt x="-4025" y="125560"/>
                    <a:pt x="39271" y="134220"/>
                    <a:pt x="39271" y="112571"/>
                  </a:cubicBezTo>
                  <a:cubicBezTo>
                    <a:pt x="39271" y="82264"/>
                    <a:pt x="47931" y="8659"/>
                    <a:pt x="47931" y="8659"/>
                  </a:cubicBezTo>
                  <a:cubicBezTo>
                    <a:pt x="56590" y="4330"/>
                    <a:pt x="52260" y="4330"/>
                    <a:pt x="43601" y="0"/>
                  </a:cubicBezTo>
                  <a:close/>
                </a:path>
              </a:pathLst>
            </a:custGeom>
            <a:solidFill>
              <a:srgbClr val="265B90">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3" name="Freeform: Shape 262">
              <a:extLst>
                <a:ext uri="{FF2B5EF4-FFF2-40B4-BE49-F238E27FC236}">
                  <a16:creationId xmlns:a16="http://schemas.microsoft.com/office/drawing/2014/main" id="{55261286-C8C6-4411-8600-075960ED0E69}"/>
                </a:ext>
              </a:extLst>
            </p:cNvPr>
            <p:cNvSpPr/>
            <p:nvPr/>
          </p:nvSpPr>
          <p:spPr>
            <a:xfrm>
              <a:off x="16611251" y="3076650"/>
              <a:ext cx="53723" cy="91016"/>
            </a:xfrm>
            <a:custGeom>
              <a:avLst/>
              <a:gdLst>
                <a:gd name="connsiteX0" fmla="*/ 34637 w 53723"/>
                <a:gd name="connsiteY0" fmla="*/ 4330 h 91016"/>
                <a:gd name="connsiteX1" fmla="*/ 25978 w 53723"/>
                <a:gd name="connsiteY1" fmla="*/ 0 h 91016"/>
                <a:gd name="connsiteX2" fmla="*/ 12989 w 53723"/>
                <a:gd name="connsiteY2" fmla="*/ 38967 h 91016"/>
                <a:gd name="connsiteX3" fmla="*/ 0 w 53723"/>
                <a:gd name="connsiteY3" fmla="*/ 51956 h 91016"/>
                <a:gd name="connsiteX4" fmla="*/ 0 w 53723"/>
                <a:gd name="connsiteY4" fmla="*/ 82264 h 91016"/>
                <a:gd name="connsiteX5" fmla="*/ 51956 w 53723"/>
                <a:gd name="connsiteY5" fmla="*/ 82264 h 91016"/>
                <a:gd name="connsiteX6" fmla="*/ 34637 w 53723"/>
                <a:gd name="connsiteY6" fmla="*/ 4330 h 9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723" h="91016">
                  <a:moveTo>
                    <a:pt x="34637" y="4330"/>
                  </a:moveTo>
                  <a:lnTo>
                    <a:pt x="25978" y="0"/>
                  </a:lnTo>
                  <a:cubicBezTo>
                    <a:pt x="25978" y="12989"/>
                    <a:pt x="21648" y="25978"/>
                    <a:pt x="12989" y="38967"/>
                  </a:cubicBezTo>
                  <a:cubicBezTo>
                    <a:pt x="8659" y="43297"/>
                    <a:pt x="4330" y="47626"/>
                    <a:pt x="0" y="51956"/>
                  </a:cubicBezTo>
                  <a:cubicBezTo>
                    <a:pt x="0" y="64945"/>
                    <a:pt x="0" y="73604"/>
                    <a:pt x="0" y="82264"/>
                  </a:cubicBezTo>
                  <a:cubicBezTo>
                    <a:pt x="0" y="99582"/>
                    <a:pt x="43297" y="86594"/>
                    <a:pt x="51956" y="82264"/>
                  </a:cubicBezTo>
                  <a:cubicBezTo>
                    <a:pt x="60615" y="77934"/>
                    <a:pt x="34637" y="4330"/>
                    <a:pt x="34637" y="4330"/>
                  </a:cubicBezTo>
                  <a:close/>
                </a:path>
              </a:pathLst>
            </a:custGeom>
            <a:solidFill>
              <a:srgbClr val="265B90">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64" name="Graphic 12">
              <a:extLst>
                <a:ext uri="{FF2B5EF4-FFF2-40B4-BE49-F238E27FC236}">
                  <a16:creationId xmlns:a16="http://schemas.microsoft.com/office/drawing/2014/main" id="{160A2502-B352-4BF8-BA16-86C3E94EDD73}"/>
                </a:ext>
              </a:extLst>
            </p:cNvPr>
            <p:cNvGrpSpPr/>
            <p:nvPr/>
          </p:nvGrpSpPr>
          <p:grpSpPr>
            <a:xfrm>
              <a:off x="16243229" y="2111134"/>
              <a:ext cx="1169010" cy="900571"/>
              <a:chOff x="16243229" y="2111134"/>
              <a:chExt cx="1169010" cy="900571"/>
            </a:xfrm>
            <a:solidFill>
              <a:srgbClr val="A39E89"/>
            </a:solidFill>
          </p:grpSpPr>
          <p:sp>
            <p:nvSpPr>
              <p:cNvPr id="265" name="Freeform: Shape 264">
                <a:extLst>
                  <a:ext uri="{FF2B5EF4-FFF2-40B4-BE49-F238E27FC236}">
                    <a16:creationId xmlns:a16="http://schemas.microsoft.com/office/drawing/2014/main" id="{6649DA30-33A3-4A0B-BF0F-C7465A740AE4}"/>
                  </a:ext>
                </a:extLst>
              </p:cNvPr>
              <p:cNvSpPr/>
              <p:nvPr/>
            </p:nvSpPr>
            <p:spPr>
              <a:xfrm>
                <a:off x="16446724" y="2340606"/>
                <a:ext cx="51955" cy="173186"/>
              </a:xfrm>
              <a:custGeom>
                <a:avLst/>
                <a:gdLst>
                  <a:gd name="connsiteX0" fmla="*/ 0 w 51955"/>
                  <a:gd name="connsiteY0" fmla="*/ 173187 h 173186"/>
                  <a:gd name="connsiteX1" fmla="*/ 0 w 51955"/>
                  <a:gd name="connsiteY1" fmla="*/ 142879 h 173186"/>
                  <a:gd name="connsiteX2" fmla="*/ 4330 w 51955"/>
                  <a:gd name="connsiteY2" fmla="*/ 112572 h 173186"/>
                  <a:gd name="connsiteX3" fmla="*/ 8659 w 51955"/>
                  <a:gd name="connsiteY3" fmla="*/ 95253 h 173186"/>
                  <a:gd name="connsiteX4" fmla="*/ 12989 w 51955"/>
                  <a:gd name="connsiteY4" fmla="*/ 77934 h 173186"/>
                  <a:gd name="connsiteX5" fmla="*/ 25978 w 51955"/>
                  <a:gd name="connsiteY5" fmla="*/ 47626 h 173186"/>
                  <a:gd name="connsiteX6" fmla="*/ 30308 w 51955"/>
                  <a:gd name="connsiteY6" fmla="*/ 34637 h 173186"/>
                  <a:gd name="connsiteX7" fmla="*/ 34637 w 51955"/>
                  <a:gd name="connsiteY7" fmla="*/ 21648 h 173186"/>
                  <a:gd name="connsiteX8" fmla="*/ 51956 w 51955"/>
                  <a:gd name="connsiteY8" fmla="*/ 0 h 173186"/>
                  <a:gd name="connsiteX9" fmla="*/ 43297 w 51955"/>
                  <a:gd name="connsiteY9" fmla="*/ 25978 h 173186"/>
                  <a:gd name="connsiteX10" fmla="*/ 38967 w 51955"/>
                  <a:gd name="connsiteY10" fmla="*/ 38967 h 173186"/>
                  <a:gd name="connsiteX11" fmla="*/ 34637 w 51955"/>
                  <a:gd name="connsiteY11" fmla="*/ 51956 h 173186"/>
                  <a:gd name="connsiteX12" fmla="*/ 30308 w 51955"/>
                  <a:gd name="connsiteY12" fmla="*/ 69275 h 173186"/>
                  <a:gd name="connsiteX13" fmla="*/ 25978 w 51955"/>
                  <a:gd name="connsiteY13" fmla="*/ 86593 h 173186"/>
                  <a:gd name="connsiteX14" fmla="*/ 21648 w 51955"/>
                  <a:gd name="connsiteY14" fmla="*/ 103912 h 173186"/>
                  <a:gd name="connsiteX15" fmla="*/ 17319 w 51955"/>
                  <a:gd name="connsiteY15" fmla="*/ 121231 h 173186"/>
                  <a:gd name="connsiteX16" fmla="*/ 8659 w 51955"/>
                  <a:gd name="connsiteY16" fmla="*/ 147209 h 173186"/>
                  <a:gd name="connsiteX17" fmla="*/ 4330 w 51955"/>
                  <a:gd name="connsiteY17" fmla="*/ 168857 h 173186"/>
                  <a:gd name="connsiteX18" fmla="*/ 0 w 51955"/>
                  <a:gd name="connsiteY18" fmla="*/ 173187 h 1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55" h="173186">
                    <a:moveTo>
                      <a:pt x="0" y="173187"/>
                    </a:moveTo>
                    <a:cubicBezTo>
                      <a:pt x="0" y="173187"/>
                      <a:pt x="0" y="160198"/>
                      <a:pt x="0" y="142879"/>
                    </a:cubicBezTo>
                    <a:cubicBezTo>
                      <a:pt x="0" y="134220"/>
                      <a:pt x="4330" y="125560"/>
                      <a:pt x="4330" y="112572"/>
                    </a:cubicBezTo>
                    <a:cubicBezTo>
                      <a:pt x="4330" y="108242"/>
                      <a:pt x="8659" y="103912"/>
                      <a:pt x="8659" y="95253"/>
                    </a:cubicBezTo>
                    <a:cubicBezTo>
                      <a:pt x="8659" y="90923"/>
                      <a:pt x="12989" y="82264"/>
                      <a:pt x="12989" y="77934"/>
                    </a:cubicBezTo>
                    <a:cubicBezTo>
                      <a:pt x="17319" y="69275"/>
                      <a:pt x="21648" y="56286"/>
                      <a:pt x="25978" y="47626"/>
                    </a:cubicBezTo>
                    <a:cubicBezTo>
                      <a:pt x="30308" y="43297"/>
                      <a:pt x="30308" y="38967"/>
                      <a:pt x="30308" y="34637"/>
                    </a:cubicBezTo>
                    <a:cubicBezTo>
                      <a:pt x="30308" y="30308"/>
                      <a:pt x="34637" y="25978"/>
                      <a:pt x="34637" y="21648"/>
                    </a:cubicBezTo>
                    <a:cubicBezTo>
                      <a:pt x="43297" y="8659"/>
                      <a:pt x="51956" y="0"/>
                      <a:pt x="51956" y="0"/>
                    </a:cubicBezTo>
                    <a:cubicBezTo>
                      <a:pt x="51956" y="0"/>
                      <a:pt x="47626" y="8659"/>
                      <a:pt x="43297" y="25978"/>
                    </a:cubicBezTo>
                    <a:cubicBezTo>
                      <a:pt x="43297" y="30308"/>
                      <a:pt x="38967" y="34637"/>
                      <a:pt x="38967" y="38967"/>
                    </a:cubicBezTo>
                    <a:cubicBezTo>
                      <a:pt x="38967" y="43297"/>
                      <a:pt x="34637" y="47626"/>
                      <a:pt x="34637" y="51956"/>
                    </a:cubicBezTo>
                    <a:cubicBezTo>
                      <a:pt x="34637" y="56286"/>
                      <a:pt x="30308" y="60615"/>
                      <a:pt x="30308" y="69275"/>
                    </a:cubicBezTo>
                    <a:cubicBezTo>
                      <a:pt x="30308" y="73604"/>
                      <a:pt x="25978" y="77934"/>
                      <a:pt x="25978" y="86593"/>
                    </a:cubicBezTo>
                    <a:cubicBezTo>
                      <a:pt x="25978" y="90923"/>
                      <a:pt x="21648" y="95253"/>
                      <a:pt x="21648" y="103912"/>
                    </a:cubicBezTo>
                    <a:cubicBezTo>
                      <a:pt x="21648" y="108242"/>
                      <a:pt x="17319" y="112572"/>
                      <a:pt x="17319" y="121231"/>
                    </a:cubicBezTo>
                    <a:cubicBezTo>
                      <a:pt x="12989" y="129890"/>
                      <a:pt x="12989" y="142879"/>
                      <a:pt x="8659" y="147209"/>
                    </a:cubicBezTo>
                    <a:cubicBezTo>
                      <a:pt x="8659" y="155868"/>
                      <a:pt x="4330" y="160198"/>
                      <a:pt x="4330" y="168857"/>
                    </a:cubicBezTo>
                    <a:cubicBezTo>
                      <a:pt x="4330" y="173187"/>
                      <a:pt x="0" y="173187"/>
                      <a:pt x="0" y="173187"/>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6" name="Freeform: Shape 265">
                <a:extLst>
                  <a:ext uri="{FF2B5EF4-FFF2-40B4-BE49-F238E27FC236}">
                    <a16:creationId xmlns:a16="http://schemas.microsoft.com/office/drawing/2014/main" id="{3C85C350-7CD9-4D4D-8CDD-3D41392B7FD8}"/>
                  </a:ext>
                </a:extLst>
              </p:cNvPr>
              <p:cNvSpPr/>
              <p:nvPr/>
            </p:nvSpPr>
            <p:spPr>
              <a:xfrm>
                <a:off x="16442394" y="2682650"/>
                <a:ext cx="56285" cy="95252"/>
              </a:xfrm>
              <a:custGeom>
                <a:avLst/>
                <a:gdLst>
                  <a:gd name="connsiteX0" fmla="*/ 56286 w 56285"/>
                  <a:gd name="connsiteY0" fmla="*/ 0 h 95252"/>
                  <a:gd name="connsiteX1" fmla="*/ 56286 w 56285"/>
                  <a:gd name="connsiteY1" fmla="*/ 4330 h 95252"/>
                  <a:gd name="connsiteX2" fmla="*/ 51956 w 56285"/>
                  <a:gd name="connsiteY2" fmla="*/ 17319 h 95252"/>
                  <a:gd name="connsiteX3" fmla="*/ 47626 w 56285"/>
                  <a:gd name="connsiteY3" fmla="*/ 34637 h 95252"/>
                  <a:gd name="connsiteX4" fmla="*/ 38967 w 56285"/>
                  <a:gd name="connsiteY4" fmla="*/ 51956 h 95252"/>
                  <a:gd name="connsiteX5" fmla="*/ 25978 w 56285"/>
                  <a:gd name="connsiteY5" fmla="*/ 69275 h 95252"/>
                  <a:gd name="connsiteX6" fmla="*/ 12989 w 56285"/>
                  <a:gd name="connsiteY6" fmla="*/ 82264 h 95252"/>
                  <a:gd name="connsiteX7" fmla="*/ 0 w 56285"/>
                  <a:gd name="connsiteY7" fmla="*/ 95253 h 95252"/>
                  <a:gd name="connsiteX8" fmla="*/ 8659 w 56285"/>
                  <a:gd name="connsiteY8" fmla="*/ 77934 h 95252"/>
                  <a:gd name="connsiteX9" fmla="*/ 12989 w 56285"/>
                  <a:gd name="connsiteY9" fmla="*/ 69275 h 95252"/>
                  <a:gd name="connsiteX10" fmla="*/ 17319 w 56285"/>
                  <a:gd name="connsiteY10" fmla="*/ 60615 h 95252"/>
                  <a:gd name="connsiteX11" fmla="*/ 30308 w 56285"/>
                  <a:gd name="connsiteY11" fmla="*/ 43297 h 95252"/>
                  <a:gd name="connsiteX12" fmla="*/ 38967 w 56285"/>
                  <a:gd name="connsiteY12" fmla="*/ 25978 h 95252"/>
                  <a:gd name="connsiteX13" fmla="*/ 43297 w 56285"/>
                  <a:gd name="connsiteY13" fmla="*/ 17319 h 95252"/>
                  <a:gd name="connsiteX14" fmla="*/ 47626 w 56285"/>
                  <a:gd name="connsiteY14" fmla="*/ 8659 h 95252"/>
                  <a:gd name="connsiteX15" fmla="*/ 56286 w 56285"/>
                  <a:gd name="connsiteY15" fmla="*/ 0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285" h="95252">
                    <a:moveTo>
                      <a:pt x="56286" y="0"/>
                    </a:moveTo>
                    <a:cubicBezTo>
                      <a:pt x="56286" y="0"/>
                      <a:pt x="56286" y="0"/>
                      <a:pt x="56286" y="4330"/>
                    </a:cubicBezTo>
                    <a:cubicBezTo>
                      <a:pt x="56286" y="8659"/>
                      <a:pt x="56286" y="12989"/>
                      <a:pt x="51956" y="17319"/>
                    </a:cubicBezTo>
                    <a:cubicBezTo>
                      <a:pt x="51956" y="21648"/>
                      <a:pt x="47626" y="30308"/>
                      <a:pt x="47626" y="34637"/>
                    </a:cubicBezTo>
                    <a:cubicBezTo>
                      <a:pt x="43297" y="38967"/>
                      <a:pt x="43297" y="47626"/>
                      <a:pt x="38967" y="51956"/>
                    </a:cubicBezTo>
                    <a:cubicBezTo>
                      <a:pt x="34637" y="56286"/>
                      <a:pt x="30308" y="64945"/>
                      <a:pt x="25978" y="69275"/>
                    </a:cubicBezTo>
                    <a:cubicBezTo>
                      <a:pt x="21648" y="73604"/>
                      <a:pt x="17319" y="77934"/>
                      <a:pt x="12989" y="82264"/>
                    </a:cubicBezTo>
                    <a:cubicBezTo>
                      <a:pt x="4330" y="90923"/>
                      <a:pt x="0" y="95253"/>
                      <a:pt x="0" y="95253"/>
                    </a:cubicBezTo>
                    <a:cubicBezTo>
                      <a:pt x="0" y="95253"/>
                      <a:pt x="4330" y="86593"/>
                      <a:pt x="8659" y="77934"/>
                    </a:cubicBezTo>
                    <a:cubicBezTo>
                      <a:pt x="8659" y="73604"/>
                      <a:pt x="12989" y="73604"/>
                      <a:pt x="12989" y="69275"/>
                    </a:cubicBezTo>
                    <a:cubicBezTo>
                      <a:pt x="12989" y="64945"/>
                      <a:pt x="17319" y="64945"/>
                      <a:pt x="17319" y="60615"/>
                    </a:cubicBezTo>
                    <a:cubicBezTo>
                      <a:pt x="21648" y="56286"/>
                      <a:pt x="25978" y="47626"/>
                      <a:pt x="30308" y="43297"/>
                    </a:cubicBezTo>
                    <a:cubicBezTo>
                      <a:pt x="34637" y="38967"/>
                      <a:pt x="38967" y="30308"/>
                      <a:pt x="38967" y="25978"/>
                    </a:cubicBezTo>
                    <a:cubicBezTo>
                      <a:pt x="38967" y="21648"/>
                      <a:pt x="43297" y="21648"/>
                      <a:pt x="43297" y="17319"/>
                    </a:cubicBezTo>
                    <a:cubicBezTo>
                      <a:pt x="43297" y="12989"/>
                      <a:pt x="47626" y="12989"/>
                      <a:pt x="47626" y="8659"/>
                    </a:cubicBezTo>
                    <a:cubicBezTo>
                      <a:pt x="56286" y="8659"/>
                      <a:pt x="56286" y="0"/>
                      <a:pt x="56286"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7" name="Freeform: Shape 266">
                <a:extLst>
                  <a:ext uri="{FF2B5EF4-FFF2-40B4-BE49-F238E27FC236}">
                    <a16:creationId xmlns:a16="http://schemas.microsoft.com/office/drawing/2014/main" id="{6B743406-B979-4414-BC64-83D780D8C3EE}"/>
                  </a:ext>
                </a:extLst>
              </p:cNvPr>
              <p:cNvSpPr/>
              <p:nvPr/>
            </p:nvSpPr>
            <p:spPr>
              <a:xfrm>
                <a:off x="16243229" y="2340606"/>
                <a:ext cx="90923" cy="225142"/>
              </a:xfrm>
              <a:custGeom>
                <a:avLst/>
                <a:gdLst>
                  <a:gd name="connsiteX0" fmla="*/ 0 w 90923"/>
                  <a:gd name="connsiteY0" fmla="*/ 0 h 225142"/>
                  <a:gd name="connsiteX1" fmla="*/ 8659 w 90923"/>
                  <a:gd name="connsiteY1" fmla="*/ 4330 h 225142"/>
                  <a:gd name="connsiteX2" fmla="*/ 17319 w 90923"/>
                  <a:gd name="connsiteY2" fmla="*/ 12989 h 225142"/>
                  <a:gd name="connsiteX3" fmla="*/ 30308 w 90923"/>
                  <a:gd name="connsiteY3" fmla="*/ 21648 h 225142"/>
                  <a:gd name="connsiteX4" fmla="*/ 43297 w 90923"/>
                  <a:gd name="connsiteY4" fmla="*/ 34637 h 225142"/>
                  <a:gd name="connsiteX5" fmla="*/ 56286 w 90923"/>
                  <a:gd name="connsiteY5" fmla="*/ 51956 h 225142"/>
                  <a:gd name="connsiteX6" fmla="*/ 64945 w 90923"/>
                  <a:gd name="connsiteY6" fmla="*/ 73604 h 225142"/>
                  <a:gd name="connsiteX7" fmla="*/ 73604 w 90923"/>
                  <a:gd name="connsiteY7" fmla="*/ 95253 h 225142"/>
                  <a:gd name="connsiteX8" fmla="*/ 77934 w 90923"/>
                  <a:gd name="connsiteY8" fmla="*/ 108242 h 225142"/>
                  <a:gd name="connsiteX9" fmla="*/ 82264 w 90923"/>
                  <a:gd name="connsiteY9" fmla="*/ 121231 h 225142"/>
                  <a:gd name="connsiteX10" fmla="*/ 86593 w 90923"/>
                  <a:gd name="connsiteY10" fmla="*/ 142879 h 225142"/>
                  <a:gd name="connsiteX11" fmla="*/ 90923 w 90923"/>
                  <a:gd name="connsiteY11" fmla="*/ 164527 h 225142"/>
                  <a:gd name="connsiteX12" fmla="*/ 90923 w 90923"/>
                  <a:gd name="connsiteY12" fmla="*/ 181846 h 225142"/>
                  <a:gd name="connsiteX13" fmla="*/ 90923 w 90923"/>
                  <a:gd name="connsiteY13" fmla="*/ 212154 h 225142"/>
                  <a:gd name="connsiteX14" fmla="*/ 90923 w 90923"/>
                  <a:gd name="connsiteY14" fmla="*/ 225143 h 225142"/>
                  <a:gd name="connsiteX15" fmla="*/ 90923 w 90923"/>
                  <a:gd name="connsiteY15" fmla="*/ 216484 h 225142"/>
                  <a:gd name="connsiteX16" fmla="*/ 86593 w 90923"/>
                  <a:gd name="connsiteY16" fmla="*/ 186176 h 225142"/>
                  <a:gd name="connsiteX17" fmla="*/ 82264 w 90923"/>
                  <a:gd name="connsiteY17" fmla="*/ 168857 h 225142"/>
                  <a:gd name="connsiteX18" fmla="*/ 77934 w 90923"/>
                  <a:gd name="connsiteY18" fmla="*/ 147209 h 225142"/>
                  <a:gd name="connsiteX19" fmla="*/ 73604 w 90923"/>
                  <a:gd name="connsiteY19" fmla="*/ 125560 h 225142"/>
                  <a:gd name="connsiteX20" fmla="*/ 69275 w 90923"/>
                  <a:gd name="connsiteY20" fmla="*/ 112572 h 225142"/>
                  <a:gd name="connsiteX21" fmla="*/ 69275 w 90923"/>
                  <a:gd name="connsiteY21" fmla="*/ 99582 h 225142"/>
                  <a:gd name="connsiteX22" fmla="*/ 60615 w 90923"/>
                  <a:gd name="connsiteY22" fmla="*/ 77934 h 225142"/>
                  <a:gd name="connsiteX23" fmla="*/ 51956 w 90923"/>
                  <a:gd name="connsiteY23" fmla="*/ 56286 h 225142"/>
                  <a:gd name="connsiteX24" fmla="*/ 43297 w 90923"/>
                  <a:gd name="connsiteY24" fmla="*/ 38967 h 225142"/>
                  <a:gd name="connsiteX25" fmla="*/ 30308 w 90923"/>
                  <a:gd name="connsiteY25" fmla="*/ 25978 h 225142"/>
                  <a:gd name="connsiteX26" fmla="*/ 21648 w 90923"/>
                  <a:gd name="connsiteY26" fmla="*/ 12989 h 225142"/>
                  <a:gd name="connsiteX27" fmla="*/ 12989 w 90923"/>
                  <a:gd name="connsiteY27" fmla="*/ 4330 h 225142"/>
                  <a:gd name="connsiteX28" fmla="*/ 0 w 90923"/>
                  <a:gd name="connsiteY28" fmla="*/ 0 h 22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923" h="225142">
                    <a:moveTo>
                      <a:pt x="0" y="0"/>
                    </a:moveTo>
                    <a:cubicBezTo>
                      <a:pt x="0" y="0"/>
                      <a:pt x="4330" y="0"/>
                      <a:pt x="8659" y="4330"/>
                    </a:cubicBezTo>
                    <a:cubicBezTo>
                      <a:pt x="12989" y="4330"/>
                      <a:pt x="17319" y="8659"/>
                      <a:pt x="17319" y="12989"/>
                    </a:cubicBezTo>
                    <a:cubicBezTo>
                      <a:pt x="21648" y="17319"/>
                      <a:pt x="25978" y="17319"/>
                      <a:pt x="30308" y="21648"/>
                    </a:cubicBezTo>
                    <a:cubicBezTo>
                      <a:pt x="34637" y="25978"/>
                      <a:pt x="38967" y="30308"/>
                      <a:pt x="43297" y="34637"/>
                    </a:cubicBezTo>
                    <a:cubicBezTo>
                      <a:pt x="47626" y="38967"/>
                      <a:pt x="51956" y="47626"/>
                      <a:pt x="56286" y="51956"/>
                    </a:cubicBezTo>
                    <a:cubicBezTo>
                      <a:pt x="60615" y="60615"/>
                      <a:pt x="64945" y="64945"/>
                      <a:pt x="64945" y="73604"/>
                    </a:cubicBezTo>
                    <a:cubicBezTo>
                      <a:pt x="69275" y="82264"/>
                      <a:pt x="69275" y="86593"/>
                      <a:pt x="73604" y="95253"/>
                    </a:cubicBezTo>
                    <a:lnTo>
                      <a:pt x="77934" y="108242"/>
                    </a:lnTo>
                    <a:cubicBezTo>
                      <a:pt x="77934" y="112572"/>
                      <a:pt x="77934" y="116901"/>
                      <a:pt x="82264" y="121231"/>
                    </a:cubicBezTo>
                    <a:cubicBezTo>
                      <a:pt x="82264" y="129890"/>
                      <a:pt x="86593" y="134220"/>
                      <a:pt x="86593" y="142879"/>
                    </a:cubicBezTo>
                    <a:cubicBezTo>
                      <a:pt x="86593" y="151538"/>
                      <a:pt x="90923" y="155868"/>
                      <a:pt x="90923" y="164527"/>
                    </a:cubicBezTo>
                    <a:cubicBezTo>
                      <a:pt x="90923" y="173187"/>
                      <a:pt x="90923" y="177517"/>
                      <a:pt x="90923" y="181846"/>
                    </a:cubicBezTo>
                    <a:cubicBezTo>
                      <a:pt x="90923" y="194835"/>
                      <a:pt x="90923" y="203495"/>
                      <a:pt x="90923" y="212154"/>
                    </a:cubicBezTo>
                    <a:cubicBezTo>
                      <a:pt x="90923" y="220813"/>
                      <a:pt x="90923" y="225143"/>
                      <a:pt x="90923" y="225143"/>
                    </a:cubicBezTo>
                    <a:cubicBezTo>
                      <a:pt x="90923" y="225143"/>
                      <a:pt x="90923" y="220813"/>
                      <a:pt x="90923" y="216484"/>
                    </a:cubicBezTo>
                    <a:cubicBezTo>
                      <a:pt x="90923" y="207824"/>
                      <a:pt x="90923" y="199165"/>
                      <a:pt x="86593" y="186176"/>
                    </a:cubicBezTo>
                    <a:cubicBezTo>
                      <a:pt x="86593" y="181846"/>
                      <a:pt x="86593" y="173187"/>
                      <a:pt x="82264" y="168857"/>
                    </a:cubicBezTo>
                    <a:cubicBezTo>
                      <a:pt x="82264" y="160198"/>
                      <a:pt x="77934" y="155868"/>
                      <a:pt x="77934" y="147209"/>
                    </a:cubicBezTo>
                    <a:cubicBezTo>
                      <a:pt x="77934" y="138549"/>
                      <a:pt x="73604" y="134220"/>
                      <a:pt x="73604" y="125560"/>
                    </a:cubicBezTo>
                    <a:cubicBezTo>
                      <a:pt x="73604" y="121231"/>
                      <a:pt x="73604" y="116901"/>
                      <a:pt x="69275" y="112572"/>
                    </a:cubicBezTo>
                    <a:lnTo>
                      <a:pt x="69275" y="99582"/>
                    </a:lnTo>
                    <a:cubicBezTo>
                      <a:pt x="64945" y="90923"/>
                      <a:pt x="64945" y="86593"/>
                      <a:pt x="60615" y="77934"/>
                    </a:cubicBezTo>
                    <a:cubicBezTo>
                      <a:pt x="56286" y="69275"/>
                      <a:pt x="51956" y="64945"/>
                      <a:pt x="51956" y="56286"/>
                    </a:cubicBezTo>
                    <a:cubicBezTo>
                      <a:pt x="47626" y="51956"/>
                      <a:pt x="43297" y="43297"/>
                      <a:pt x="43297" y="38967"/>
                    </a:cubicBezTo>
                    <a:cubicBezTo>
                      <a:pt x="38967" y="34637"/>
                      <a:pt x="34637" y="30308"/>
                      <a:pt x="30308" y="25978"/>
                    </a:cubicBezTo>
                    <a:cubicBezTo>
                      <a:pt x="25978" y="21648"/>
                      <a:pt x="21648" y="17319"/>
                      <a:pt x="21648" y="12989"/>
                    </a:cubicBezTo>
                    <a:cubicBezTo>
                      <a:pt x="17319" y="8659"/>
                      <a:pt x="12989" y="8659"/>
                      <a:pt x="12989" y="4330"/>
                    </a:cubicBezTo>
                    <a:cubicBezTo>
                      <a:pt x="4330" y="0"/>
                      <a:pt x="0" y="0"/>
                      <a:pt x="0"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8" name="Freeform: Shape 267">
                <a:extLst>
                  <a:ext uri="{FF2B5EF4-FFF2-40B4-BE49-F238E27FC236}">
                    <a16:creationId xmlns:a16="http://schemas.microsoft.com/office/drawing/2014/main" id="{28AAE234-42F9-468B-BCA0-6FD9C2428FAF}"/>
                  </a:ext>
                </a:extLst>
              </p:cNvPr>
              <p:cNvSpPr/>
              <p:nvPr/>
            </p:nvSpPr>
            <p:spPr>
              <a:xfrm>
                <a:off x="17377602" y="2111134"/>
                <a:ext cx="34637" cy="194835"/>
              </a:xfrm>
              <a:custGeom>
                <a:avLst/>
                <a:gdLst>
                  <a:gd name="connsiteX0" fmla="*/ 30308 w 34637"/>
                  <a:gd name="connsiteY0" fmla="*/ 0 h 194835"/>
                  <a:gd name="connsiteX1" fmla="*/ 25978 w 34637"/>
                  <a:gd name="connsiteY1" fmla="*/ 8659 h 194835"/>
                  <a:gd name="connsiteX2" fmla="*/ 17319 w 34637"/>
                  <a:gd name="connsiteY2" fmla="*/ 30308 h 194835"/>
                  <a:gd name="connsiteX3" fmla="*/ 12989 w 34637"/>
                  <a:gd name="connsiteY3" fmla="*/ 47626 h 194835"/>
                  <a:gd name="connsiteX4" fmla="*/ 8659 w 34637"/>
                  <a:gd name="connsiteY4" fmla="*/ 64945 h 194835"/>
                  <a:gd name="connsiteX5" fmla="*/ 8659 w 34637"/>
                  <a:gd name="connsiteY5" fmla="*/ 82264 h 194835"/>
                  <a:gd name="connsiteX6" fmla="*/ 8659 w 34637"/>
                  <a:gd name="connsiteY6" fmla="*/ 90923 h 194835"/>
                  <a:gd name="connsiteX7" fmla="*/ 8659 w 34637"/>
                  <a:gd name="connsiteY7" fmla="*/ 99582 h 194835"/>
                  <a:gd name="connsiteX8" fmla="*/ 8659 w 34637"/>
                  <a:gd name="connsiteY8" fmla="*/ 116901 h 194835"/>
                  <a:gd name="connsiteX9" fmla="*/ 12989 w 34637"/>
                  <a:gd name="connsiteY9" fmla="*/ 134220 h 194835"/>
                  <a:gd name="connsiteX10" fmla="*/ 17319 w 34637"/>
                  <a:gd name="connsiteY10" fmla="*/ 151538 h 194835"/>
                  <a:gd name="connsiteX11" fmla="*/ 21648 w 34637"/>
                  <a:gd name="connsiteY11" fmla="*/ 164527 h 194835"/>
                  <a:gd name="connsiteX12" fmla="*/ 25978 w 34637"/>
                  <a:gd name="connsiteY12" fmla="*/ 177516 h 194835"/>
                  <a:gd name="connsiteX13" fmla="*/ 30308 w 34637"/>
                  <a:gd name="connsiteY13" fmla="*/ 186176 h 194835"/>
                  <a:gd name="connsiteX14" fmla="*/ 34637 w 34637"/>
                  <a:gd name="connsiteY14" fmla="*/ 194835 h 194835"/>
                  <a:gd name="connsiteX15" fmla="*/ 30308 w 34637"/>
                  <a:gd name="connsiteY15" fmla="*/ 186176 h 194835"/>
                  <a:gd name="connsiteX16" fmla="*/ 25978 w 34637"/>
                  <a:gd name="connsiteY16" fmla="*/ 177516 h 194835"/>
                  <a:gd name="connsiteX17" fmla="*/ 17319 w 34637"/>
                  <a:gd name="connsiteY17" fmla="*/ 164527 h 194835"/>
                  <a:gd name="connsiteX18" fmla="*/ 17319 w 34637"/>
                  <a:gd name="connsiteY18" fmla="*/ 160198 h 194835"/>
                  <a:gd name="connsiteX19" fmla="*/ 8659 w 34637"/>
                  <a:gd name="connsiteY19" fmla="*/ 142879 h 194835"/>
                  <a:gd name="connsiteX20" fmla="*/ 4330 w 34637"/>
                  <a:gd name="connsiteY20" fmla="*/ 125560 h 194835"/>
                  <a:gd name="connsiteX21" fmla="*/ 0 w 34637"/>
                  <a:gd name="connsiteY21" fmla="*/ 103912 h 194835"/>
                  <a:gd name="connsiteX22" fmla="*/ 0 w 34637"/>
                  <a:gd name="connsiteY22" fmla="*/ 95253 h 194835"/>
                  <a:gd name="connsiteX23" fmla="*/ 0 w 34637"/>
                  <a:gd name="connsiteY23" fmla="*/ 86593 h 194835"/>
                  <a:gd name="connsiteX24" fmla="*/ 4330 w 34637"/>
                  <a:gd name="connsiteY24" fmla="*/ 64945 h 194835"/>
                  <a:gd name="connsiteX25" fmla="*/ 12989 w 34637"/>
                  <a:gd name="connsiteY25" fmla="*/ 30308 h 194835"/>
                  <a:gd name="connsiteX26" fmla="*/ 25978 w 34637"/>
                  <a:gd name="connsiteY26" fmla="*/ 8659 h 194835"/>
                  <a:gd name="connsiteX27" fmla="*/ 30308 w 34637"/>
                  <a:gd name="connsiteY27" fmla="*/ 0 h 19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637" h="194835">
                    <a:moveTo>
                      <a:pt x="30308" y="0"/>
                    </a:moveTo>
                    <a:cubicBezTo>
                      <a:pt x="30308" y="0"/>
                      <a:pt x="30308" y="4330"/>
                      <a:pt x="25978" y="8659"/>
                    </a:cubicBezTo>
                    <a:cubicBezTo>
                      <a:pt x="21648" y="12989"/>
                      <a:pt x="21648" y="21648"/>
                      <a:pt x="17319" y="30308"/>
                    </a:cubicBezTo>
                    <a:cubicBezTo>
                      <a:pt x="17319" y="34637"/>
                      <a:pt x="12989" y="38967"/>
                      <a:pt x="12989" y="47626"/>
                    </a:cubicBezTo>
                    <a:cubicBezTo>
                      <a:pt x="12989" y="51956"/>
                      <a:pt x="12989" y="60615"/>
                      <a:pt x="8659" y="64945"/>
                    </a:cubicBezTo>
                    <a:cubicBezTo>
                      <a:pt x="8659" y="69275"/>
                      <a:pt x="8659" y="77934"/>
                      <a:pt x="8659" y="82264"/>
                    </a:cubicBezTo>
                    <a:cubicBezTo>
                      <a:pt x="8659" y="86593"/>
                      <a:pt x="8659" y="86593"/>
                      <a:pt x="8659" y="90923"/>
                    </a:cubicBezTo>
                    <a:lnTo>
                      <a:pt x="8659" y="99582"/>
                    </a:lnTo>
                    <a:cubicBezTo>
                      <a:pt x="8659" y="108242"/>
                      <a:pt x="8659" y="112571"/>
                      <a:pt x="8659" y="116901"/>
                    </a:cubicBezTo>
                    <a:cubicBezTo>
                      <a:pt x="8659" y="121231"/>
                      <a:pt x="12989" y="129890"/>
                      <a:pt x="12989" y="134220"/>
                    </a:cubicBezTo>
                    <a:cubicBezTo>
                      <a:pt x="12989" y="138549"/>
                      <a:pt x="17319" y="147209"/>
                      <a:pt x="17319" y="151538"/>
                    </a:cubicBezTo>
                    <a:cubicBezTo>
                      <a:pt x="17319" y="155868"/>
                      <a:pt x="21648" y="160198"/>
                      <a:pt x="21648" y="164527"/>
                    </a:cubicBezTo>
                    <a:cubicBezTo>
                      <a:pt x="25978" y="168857"/>
                      <a:pt x="25978" y="173187"/>
                      <a:pt x="25978" y="177516"/>
                    </a:cubicBezTo>
                    <a:cubicBezTo>
                      <a:pt x="25978" y="181846"/>
                      <a:pt x="30308" y="186176"/>
                      <a:pt x="30308" y="186176"/>
                    </a:cubicBezTo>
                    <a:cubicBezTo>
                      <a:pt x="34637" y="190506"/>
                      <a:pt x="34637" y="194835"/>
                      <a:pt x="34637" y="194835"/>
                    </a:cubicBezTo>
                    <a:cubicBezTo>
                      <a:pt x="34637" y="194835"/>
                      <a:pt x="34637" y="190506"/>
                      <a:pt x="30308" y="186176"/>
                    </a:cubicBezTo>
                    <a:cubicBezTo>
                      <a:pt x="30308" y="181846"/>
                      <a:pt x="25978" y="181846"/>
                      <a:pt x="25978" y="177516"/>
                    </a:cubicBezTo>
                    <a:cubicBezTo>
                      <a:pt x="21648" y="173187"/>
                      <a:pt x="21648" y="168857"/>
                      <a:pt x="17319" y="164527"/>
                    </a:cubicBezTo>
                    <a:cubicBezTo>
                      <a:pt x="21648" y="173187"/>
                      <a:pt x="17319" y="168857"/>
                      <a:pt x="17319" y="160198"/>
                    </a:cubicBezTo>
                    <a:cubicBezTo>
                      <a:pt x="17319" y="155868"/>
                      <a:pt x="12989" y="147209"/>
                      <a:pt x="8659" y="142879"/>
                    </a:cubicBezTo>
                    <a:cubicBezTo>
                      <a:pt x="8659" y="138549"/>
                      <a:pt x="4330" y="129890"/>
                      <a:pt x="4330" y="125560"/>
                    </a:cubicBezTo>
                    <a:cubicBezTo>
                      <a:pt x="4330" y="116901"/>
                      <a:pt x="0" y="112571"/>
                      <a:pt x="0" y="103912"/>
                    </a:cubicBezTo>
                    <a:lnTo>
                      <a:pt x="0" y="95253"/>
                    </a:lnTo>
                    <a:cubicBezTo>
                      <a:pt x="0" y="90923"/>
                      <a:pt x="0" y="86593"/>
                      <a:pt x="0" y="86593"/>
                    </a:cubicBezTo>
                    <a:cubicBezTo>
                      <a:pt x="0" y="77934"/>
                      <a:pt x="0" y="73604"/>
                      <a:pt x="4330" y="64945"/>
                    </a:cubicBezTo>
                    <a:cubicBezTo>
                      <a:pt x="8659" y="51956"/>
                      <a:pt x="8659" y="38967"/>
                      <a:pt x="12989" y="30308"/>
                    </a:cubicBezTo>
                    <a:cubicBezTo>
                      <a:pt x="17319" y="21648"/>
                      <a:pt x="21648" y="12989"/>
                      <a:pt x="25978" y="8659"/>
                    </a:cubicBezTo>
                    <a:cubicBezTo>
                      <a:pt x="30308" y="4330"/>
                      <a:pt x="30308" y="0"/>
                      <a:pt x="30308"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Freeform: Shape 268">
                <a:extLst>
                  <a:ext uri="{FF2B5EF4-FFF2-40B4-BE49-F238E27FC236}">
                    <a16:creationId xmlns:a16="http://schemas.microsoft.com/office/drawing/2014/main" id="{E86B8C4F-D960-4FE1-84A1-471ED89CD27B}"/>
                  </a:ext>
                </a:extLst>
              </p:cNvPr>
              <p:cNvSpPr/>
              <p:nvPr/>
            </p:nvSpPr>
            <p:spPr>
              <a:xfrm>
                <a:off x="17061537" y="2137111"/>
                <a:ext cx="12988" cy="51956"/>
              </a:xfrm>
              <a:custGeom>
                <a:avLst/>
                <a:gdLst>
                  <a:gd name="connsiteX0" fmla="*/ 12989 w 12988"/>
                  <a:gd name="connsiteY0" fmla="*/ 0 h 51956"/>
                  <a:gd name="connsiteX1" fmla="*/ 12989 w 12988"/>
                  <a:gd name="connsiteY1" fmla="*/ 8659 h 51956"/>
                  <a:gd name="connsiteX2" fmla="*/ 8659 w 12988"/>
                  <a:gd name="connsiteY2" fmla="*/ 25978 h 51956"/>
                  <a:gd name="connsiteX3" fmla="*/ 8659 w 12988"/>
                  <a:gd name="connsiteY3" fmla="*/ 34637 h 51956"/>
                  <a:gd name="connsiteX4" fmla="*/ 8659 w 12988"/>
                  <a:gd name="connsiteY4" fmla="*/ 43297 h 51956"/>
                  <a:gd name="connsiteX5" fmla="*/ 4330 w 12988"/>
                  <a:gd name="connsiteY5" fmla="*/ 51956 h 51956"/>
                  <a:gd name="connsiteX6" fmla="*/ 0 w 12988"/>
                  <a:gd name="connsiteY6" fmla="*/ 43297 h 51956"/>
                  <a:gd name="connsiteX7" fmla="*/ 0 w 12988"/>
                  <a:gd name="connsiteY7" fmla="*/ 34637 h 51956"/>
                  <a:gd name="connsiteX8" fmla="*/ 0 w 12988"/>
                  <a:gd name="connsiteY8" fmla="*/ 21648 h 51956"/>
                  <a:gd name="connsiteX9" fmla="*/ 4330 w 12988"/>
                  <a:gd name="connsiteY9" fmla="*/ 8659 h 51956"/>
                  <a:gd name="connsiteX10" fmla="*/ 8659 w 12988"/>
                  <a:gd name="connsiteY10" fmla="*/ 0 h 51956"/>
                  <a:gd name="connsiteX11" fmla="*/ 12989 w 12988"/>
                  <a:gd name="connsiteY11" fmla="*/ 0 h 51956"/>
                  <a:gd name="connsiteX12" fmla="*/ 12989 w 12988"/>
                  <a:gd name="connsiteY12" fmla="*/ 0 h 5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88" h="51956">
                    <a:moveTo>
                      <a:pt x="12989" y="0"/>
                    </a:moveTo>
                    <a:cubicBezTo>
                      <a:pt x="12989" y="0"/>
                      <a:pt x="12989" y="4330"/>
                      <a:pt x="12989" y="8659"/>
                    </a:cubicBezTo>
                    <a:cubicBezTo>
                      <a:pt x="12989" y="12989"/>
                      <a:pt x="12989" y="21648"/>
                      <a:pt x="8659" y="25978"/>
                    </a:cubicBezTo>
                    <a:cubicBezTo>
                      <a:pt x="8659" y="30308"/>
                      <a:pt x="8659" y="34637"/>
                      <a:pt x="8659" y="34637"/>
                    </a:cubicBezTo>
                    <a:cubicBezTo>
                      <a:pt x="8659" y="38967"/>
                      <a:pt x="8659" y="38967"/>
                      <a:pt x="8659" y="43297"/>
                    </a:cubicBezTo>
                    <a:cubicBezTo>
                      <a:pt x="8659" y="47626"/>
                      <a:pt x="4330" y="51956"/>
                      <a:pt x="4330" y="51956"/>
                    </a:cubicBezTo>
                    <a:cubicBezTo>
                      <a:pt x="4330" y="51956"/>
                      <a:pt x="4330" y="47626"/>
                      <a:pt x="0" y="43297"/>
                    </a:cubicBezTo>
                    <a:cubicBezTo>
                      <a:pt x="0" y="38967"/>
                      <a:pt x="0" y="38967"/>
                      <a:pt x="0" y="34637"/>
                    </a:cubicBezTo>
                    <a:cubicBezTo>
                      <a:pt x="0" y="30308"/>
                      <a:pt x="0" y="25978"/>
                      <a:pt x="0" y="21648"/>
                    </a:cubicBezTo>
                    <a:cubicBezTo>
                      <a:pt x="0" y="17319"/>
                      <a:pt x="0" y="12989"/>
                      <a:pt x="4330" y="8659"/>
                    </a:cubicBezTo>
                    <a:cubicBezTo>
                      <a:pt x="4330" y="4330"/>
                      <a:pt x="8659" y="0"/>
                      <a:pt x="8659" y="0"/>
                    </a:cubicBezTo>
                    <a:cubicBezTo>
                      <a:pt x="8659" y="4330"/>
                      <a:pt x="8659" y="4330"/>
                      <a:pt x="12989" y="0"/>
                    </a:cubicBezTo>
                    <a:cubicBezTo>
                      <a:pt x="8659" y="0"/>
                      <a:pt x="12989" y="0"/>
                      <a:pt x="12989"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0" name="Freeform: Shape 269">
                <a:extLst>
                  <a:ext uri="{FF2B5EF4-FFF2-40B4-BE49-F238E27FC236}">
                    <a16:creationId xmlns:a16="http://schemas.microsoft.com/office/drawing/2014/main" id="{CF56252B-FA47-4143-B531-BD6987C9E2D2}"/>
                  </a:ext>
                </a:extLst>
              </p:cNvPr>
              <p:cNvSpPr/>
              <p:nvPr/>
            </p:nvSpPr>
            <p:spPr>
              <a:xfrm>
                <a:off x="17226064" y="2890474"/>
                <a:ext cx="34637" cy="121230"/>
              </a:xfrm>
              <a:custGeom>
                <a:avLst/>
                <a:gdLst>
                  <a:gd name="connsiteX0" fmla="*/ 34637 w 34637"/>
                  <a:gd name="connsiteY0" fmla="*/ 0 h 121230"/>
                  <a:gd name="connsiteX1" fmla="*/ 34637 w 34637"/>
                  <a:gd name="connsiteY1" fmla="*/ 21648 h 121230"/>
                  <a:gd name="connsiteX2" fmla="*/ 30308 w 34637"/>
                  <a:gd name="connsiteY2" fmla="*/ 43297 h 121230"/>
                  <a:gd name="connsiteX3" fmla="*/ 25978 w 34637"/>
                  <a:gd name="connsiteY3" fmla="*/ 64945 h 121230"/>
                  <a:gd name="connsiteX4" fmla="*/ 21648 w 34637"/>
                  <a:gd name="connsiteY4" fmla="*/ 77934 h 121230"/>
                  <a:gd name="connsiteX5" fmla="*/ 17319 w 34637"/>
                  <a:gd name="connsiteY5" fmla="*/ 86593 h 121230"/>
                  <a:gd name="connsiteX6" fmla="*/ 8659 w 34637"/>
                  <a:gd name="connsiteY6" fmla="*/ 103912 h 121230"/>
                  <a:gd name="connsiteX7" fmla="*/ 0 w 34637"/>
                  <a:gd name="connsiteY7" fmla="*/ 121231 h 121230"/>
                  <a:gd name="connsiteX8" fmla="*/ 4330 w 34637"/>
                  <a:gd name="connsiteY8" fmla="*/ 99582 h 121230"/>
                  <a:gd name="connsiteX9" fmla="*/ 8659 w 34637"/>
                  <a:gd name="connsiteY9" fmla="*/ 82264 h 121230"/>
                  <a:gd name="connsiteX10" fmla="*/ 12989 w 34637"/>
                  <a:gd name="connsiteY10" fmla="*/ 60615 h 121230"/>
                  <a:gd name="connsiteX11" fmla="*/ 17319 w 34637"/>
                  <a:gd name="connsiteY11" fmla="*/ 38967 h 121230"/>
                  <a:gd name="connsiteX12" fmla="*/ 21648 w 34637"/>
                  <a:gd name="connsiteY12" fmla="*/ 21648 h 121230"/>
                  <a:gd name="connsiteX13" fmla="*/ 25978 w 34637"/>
                  <a:gd name="connsiteY13" fmla="*/ 8659 h 121230"/>
                  <a:gd name="connsiteX14" fmla="*/ 34637 w 34637"/>
                  <a:gd name="connsiteY14" fmla="*/ 0 h 12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37" h="121230">
                    <a:moveTo>
                      <a:pt x="34637" y="0"/>
                    </a:moveTo>
                    <a:cubicBezTo>
                      <a:pt x="34637" y="0"/>
                      <a:pt x="34637" y="8659"/>
                      <a:pt x="34637" y="21648"/>
                    </a:cubicBezTo>
                    <a:cubicBezTo>
                      <a:pt x="34637" y="25978"/>
                      <a:pt x="34637" y="34637"/>
                      <a:pt x="30308" y="43297"/>
                    </a:cubicBezTo>
                    <a:cubicBezTo>
                      <a:pt x="30308" y="51956"/>
                      <a:pt x="25978" y="56286"/>
                      <a:pt x="25978" y="64945"/>
                    </a:cubicBezTo>
                    <a:cubicBezTo>
                      <a:pt x="25978" y="69275"/>
                      <a:pt x="25978" y="73604"/>
                      <a:pt x="21648" y="77934"/>
                    </a:cubicBezTo>
                    <a:cubicBezTo>
                      <a:pt x="21648" y="82264"/>
                      <a:pt x="17319" y="86593"/>
                      <a:pt x="17319" y="86593"/>
                    </a:cubicBezTo>
                    <a:cubicBezTo>
                      <a:pt x="12989" y="95253"/>
                      <a:pt x="12989" y="99582"/>
                      <a:pt x="8659" y="103912"/>
                    </a:cubicBezTo>
                    <a:cubicBezTo>
                      <a:pt x="4330" y="112571"/>
                      <a:pt x="0" y="121231"/>
                      <a:pt x="0" y="121231"/>
                    </a:cubicBezTo>
                    <a:cubicBezTo>
                      <a:pt x="0" y="121231"/>
                      <a:pt x="0" y="112571"/>
                      <a:pt x="4330" y="99582"/>
                    </a:cubicBezTo>
                    <a:cubicBezTo>
                      <a:pt x="4330" y="95253"/>
                      <a:pt x="8659" y="86593"/>
                      <a:pt x="8659" y="82264"/>
                    </a:cubicBezTo>
                    <a:cubicBezTo>
                      <a:pt x="8659" y="73604"/>
                      <a:pt x="12989" y="69275"/>
                      <a:pt x="12989" y="60615"/>
                    </a:cubicBezTo>
                    <a:cubicBezTo>
                      <a:pt x="12989" y="51956"/>
                      <a:pt x="17319" y="47626"/>
                      <a:pt x="17319" y="38967"/>
                    </a:cubicBezTo>
                    <a:cubicBezTo>
                      <a:pt x="17319" y="30308"/>
                      <a:pt x="21648" y="25978"/>
                      <a:pt x="21648" y="21648"/>
                    </a:cubicBezTo>
                    <a:cubicBezTo>
                      <a:pt x="21648" y="17319"/>
                      <a:pt x="25978" y="12989"/>
                      <a:pt x="25978" y="8659"/>
                    </a:cubicBezTo>
                    <a:cubicBezTo>
                      <a:pt x="34637" y="0"/>
                      <a:pt x="34637" y="0"/>
                      <a:pt x="34637"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1" name="Freeform: Shape 270">
                <a:extLst>
                  <a:ext uri="{FF2B5EF4-FFF2-40B4-BE49-F238E27FC236}">
                    <a16:creationId xmlns:a16="http://schemas.microsoft.com/office/drawing/2014/main" id="{E979FC38-3BEB-4E15-AD6D-987DF576C179}"/>
                  </a:ext>
                </a:extLst>
              </p:cNvPr>
              <p:cNvSpPr/>
              <p:nvPr/>
            </p:nvSpPr>
            <p:spPr>
              <a:xfrm>
                <a:off x="16689185" y="2163090"/>
                <a:ext cx="38967" cy="56285"/>
              </a:xfrm>
              <a:custGeom>
                <a:avLst/>
                <a:gdLst>
                  <a:gd name="connsiteX0" fmla="*/ 0 w 38967"/>
                  <a:gd name="connsiteY0" fmla="*/ 0 h 56285"/>
                  <a:gd name="connsiteX1" fmla="*/ 8659 w 38967"/>
                  <a:gd name="connsiteY1" fmla="*/ 8659 h 56285"/>
                  <a:gd name="connsiteX2" fmla="*/ 21648 w 38967"/>
                  <a:gd name="connsiteY2" fmla="*/ 25978 h 56285"/>
                  <a:gd name="connsiteX3" fmla="*/ 34637 w 38967"/>
                  <a:gd name="connsiteY3" fmla="*/ 47626 h 56285"/>
                  <a:gd name="connsiteX4" fmla="*/ 38967 w 38967"/>
                  <a:gd name="connsiteY4" fmla="*/ 56286 h 56285"/>
                  <a:gd name="connsiteX5" fmla="*/ 30308 w 38967"/>
                  <a:gd name="connsiteY5" fmla="*/ 47626 h 56285"/>
                  <a:gd name="connsiteX6" fmla="*/ 17319 w 38967"/>
                  <a:gd name="connsiteY6" fmla="*/ 30308 h 56285"/>
                  <a:gd name="connsiteX7" fmla="*/ 4330 w 38967"/>
                  <a:gd name="connsiteY7" fmla="*/ 8659 h 56285"/>
                  <a:gd name="connsiteX8" fmla="*/ 0 w 38967"/>
                  <a:gd name="connsiteY8" fmla="*/ 0 h 5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7" h="56285">
                    <a:moveTo>
                      <a:pt x="0" y="0"/>
                    </a:moveTo>
                    <a:cubicBezTo>
                      <a:pt x="0" y="0"/>
                      <a:pt x="4330" y="4330"/>
                      <a:pt x="8659" y="8659"/>
                    </a:cubicBezTo>
                    <a:cubicBezTo>
                      <a:pt x="12989" y="12989"/>
                      <a:pt x="17319" y="21648"/>
                      <a:pt x="21648" y="25978"/>
                    </a:cubicBezTo>
                    <a:cubicBezTo>
                      <a:pt x="25978" y="34637"/>
                      <a:pt x="30308" y="43297"/>
                      <a:pt x="34637" y="47626"/>
                    </a:cubicBezTo>
                    <a:cubicBezTo>
                      <a:pt x="38967" y="51956"/>
                      <a:pt x="38967" y="56286"/>
                      <a:pt x="38967" y="56286"/>
                    </a:cubicBezTo>
                    <a:cubicBezTo>
                      <a:pt x="38967" y="56286"/>
                      <a:pt x="34637" y="51956"/>
                      <a:pt x="30308" y="47626"/>
                    </a:cubicBezTo>
                    <a:cubicBezTo>
                      <a:pt x="25978" y="43297"/>
                      <a:pt x="21648" y="34637"/>
                      <a:pt x="17319" y="30308"/>
                    </a:cubicBezTo>
                    <a:cubicBezTo>
                      <a:pt x="12989" y="21648"/>
                      <a:pt x="8659" y="12989"/>
                      <a:pt x="4330" y="8659"/>
                    </a:cubicBezTo>
                    <a:cubicBezTo>
                      <a:pt x="0" y="4330"/>
                      <a:pt x="0" y="0"/>
                      <a:pt x="0"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2" name="Freeform: Shape 271">
                <a:extLst>
                  <a:ext uri="{FF2B5EF4-FFF2-40B4-BE49-F238E27FC236}">
                    <a16:creationId xmlns:a16="http://schemas.microsoft.com/office/drawing/2014/main" id="{67D040B9-7FBB-4AB4-B094-384E02622396}"/>
                  </a:ext>
                </a:extLst>
              </p:cNvPr>
              <p:cNvSpPr/>
              <p:nvPr/>
            </p:nvSpPr>
            <p:spPr>
              <a:xfrm>
                <a:off x="16884020" y="2158760"/>
                <a:ext cx="38966" cy="77934"/>
              </a:xfrm>
              <a:custGeom>
                <a:avLst/>
                <a:gdLst>
                  <a:gd name="connsiteX0" fmla="*/ 38967 w 38966"/>
                  <a:gd name="connsiteY0" fmla="*/ 0 h 77934"/>
                  <a:gd name="connsiteX1" fmla="*/ 38967 w 38966"/>
                  <a:gd name="connsiteY1" fmla="*/ 12989 h 77934"/>
                  <a:gd name="connsiteX2" fmla="*/ 30308 w 38966"/>
                  <a:gd name="connsiteY2" fmla="*/ 43297 h 77934"/>
                  <a:gd name="connsiteX3" fmla="*/ 21648 w 38966"/>
                  <a:gd name="connsiteY3" fmla="*/ 56286 h 77934"/>
                  <a:gd name="connsiteX4" fmla="*/ 12989 w 38966"/>
                  <a:gd name="connsiteY4" fmla="*/ 69275 h 77934"/>
                  <a:gd name="connsiteX5" fmla="*/ 0 w 38966"/>
                  <a:gd name="connsiteY5" fmla="*/ 77934 h 77934"/>
                  <a:gd name="connsiteX6" fmla="*/ 8659 w 38966"/>
                  <a:gd name="connsiteY6" fmla="*/ 64945 h 77934"/>
                  <a:gd name="connsiteX7" fmla="*/ 17319 w 38966"/>
                  <a:gd name="connsiteY7" fmla="*/ 51956 h 77934"/>
                  <a:gd name="connsiteX8" fmla="*/ 25978 w 38966"/>
                  <a:gd name="connsiteY8" fmla="*/ 38967 h 77934"/>
                  <a:gd name="connsiteX9" fmla="*/ 38967 w 38966"/>
                  <a:gd name="connsiteY9" fmla="*/ 12989 h 77934"/>
                  <a:gd name="connsiteX10" fmla="*/ 38967 w 38966"/>
                  <a:gd name="connsiteY10" fmla="*/ 0 h 77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966" h="77934">
                    <a:moveTo>
                      <a:pt x="38967" y="0"/>
                    </a:moveTo>
                    <a:cubicBezTo>
                      <a:pt x="38967" y="0"/>
                      <a:pt x="38967" y="4330"/>
                      <a:pt x="38967" y="12989"/>
                    </a:cubicBezTo>
                    <a:cubicBezTo>
                      <a:pt x="38967" y="21648"/>
                      <a:pt x="34637" y="30308"/>
                      <a:pt x="30308" y="43297"/>
                    </a:cubicBezTo>
                    <a:cubicBezTo>
                      <a:pt x="25978" y="47626"/>
                      <a:pt x="25978" y="51956"/>
                      <a:pt x="21648" y="56286"/>
                    </a:cubicBezTo>
                    <a:cubicBezTo>
                      <a:pt x="17319" y="60615"/>
                      <a:pt x="12989" y="64945"/>
                      <a:pt x="12989" y="69275"/>
                    </a:cubicBezTo>
                    <a:cubicBezTo>
                      <a:pt x="4330" y="73604"/>
                      <a:pt x="0" y="77934"/>
                      <a:pt x="0" y="77934"/>
                    </a:cubicBezTo>
                    <a:cubicBezTo>
                      <a:pt x="0" y="77934"/>
                      <a:pt x="4330" y="73604"/>
                      <a:pt x="8659" y="64945"/>
                    </a:cubicBezTo>
                    <a:cubicBezTo>
                      <a:pt x="8659" y="60615"/>
                      <a:pt x="12989" y="56286"/>
                      <a:pt x="17319" y="51956"/>
                    </a:cubicBezTo>
                    <a:cubicBezTo>
                      <a:pt x="17319" y="47626"/>
                      <a:pt x="21648" y="43297"/>
                      <a:pt x="25978" y="38967"/>
                    </a:cubicBezTo>
                    <a:cubicBezTo>
                      <a:pt x="30308" y="30308"/>
                      <a:pt x="34637" y="21648"/>
                      <a:pt x="38967" y="12989"/>
                    </a:cubicBezTo>
                    <a:cubicBezTo>
                      <a:pt x="34637" y="4330"/>
                      <a:pt x="38967" y="0"/>
                      <a:pt x="38967" y="0"/>
                    </a:cubicBezTo>
                    <a:close/>
                  </a:path>
                </a:pathLst>
              </a:custGeom>
              <a:solidFill>
                <a:srgbClr val="A39E8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73" name="Freeform: Shape 272">
              <a:extLst>
                <a:ext uri="{FF2B5EF4-FFF2-40B4-BE49-F238E27FC236}">
                  <a16:creationId xmlns:a16="http://schemas.microsoft.com/office/drawing/2014/main" id="{686107A8-DECC-437F-8712-B80167C86C4F}"/>
                </a:ext>
              </a:extLst>
            </p:cNvPr>
            <p:cNvSpPr/>
            <p:nvPr/>
          </p:nvSpPr>
          <p:spPr>
            <a:xfrm>
              <a:off x="16207440" y="2073289"/>
              <a:ext cx="1288046" cy="1147632"/>
            </a:xfrm>
            <a:custGeom>
              <a:avLst/>
              <a:gdLst>
                <a:gd name="connsiteX0" fmla="*/ 1183151 w 1288046"/>
                <a:gd name="connsiteY0" fmla="*/ 16196 h 1147632"/>
                <a:gd name="connsiteX1" fmla="*/ 1031613 w 1288046"/>
                <a:gd name="connsiteY1" fmla="*/ 7537 h 1147632"/>
                <a:gd name="connsiteX2" fmla="*/ 1040272 w 1288046"/>
                <a:gd name="connsiteY2" fmla="*/ 7537 h 1147632"/>
                <a:gd name="connsiteX3" fmla="*/ 1170162 w 1288046"/>
                <a:gd name="connsiteY3" fmla="*/ 46504 h 1147632"/>
                <a:gd name="connsiteX4" fmla="*/ 1165833 w 1288046"/>
                <a:gd name="connsiteY4" fmla="*/ 228350 h 1147632"/>
                <a:gd name="connsiteX5" fmla="*/ 1100888 w 1288046"/>
                <a:gd name="connsiteY5" fmla="*/ 102790 h 1147632"/>
                <a:gd name="connsiteX6" fmla="*/ 1118206 w 1288046"/>
                <a:gd name="connsiteY6" fmla="*/ 237010 h 1147632"/>
                <a:gd name="connsiteX7" fmla="*/ 927701 w 1288046"/>
                <a:gd name="connsiteY7" fmla="*/ 211032 h 1147632"/>
                <a:gd name="connsiteX8" fmla="*/ 970998 w 1288046"/>
                <a:gd name="connsiteY8" fmla="*/ 973054 h 1147632"/>
                <a:gd name="connsiteX9" fmla="*/ 1035943 w 1288046"/>
                <a:gd name="connsiteY9" fmla="*/ 990372 h 1147632"/>
                <a:gd name="connsiteX10" fmla="*/ 715547 w 1288046"/>
                <a:gd name="connsiteY10" fmla="*/ 1081295 h 1147632"/>
                <a:gd name="connsiteX11" fmla="*/ 884404 w 1288046"/>
                <a:gd name="connsiteY11" fmla="*/ 999032 h 1147632"/>
                <a:gd name="connsiteX12" fmla="*/ 464426 w 1288046"/>
                <a:gd name="connsiteY12" fmla="*/ 934087 h 1147632"/>
                <a:gd name="connsiteX13" fmla="*/ 234954 w 1288046"/>
                <a:gd name="connsiteY13" fmla="*/ 747911 h 1147632"/>
                <a:gd name="connsiteX14" fmla="*/ 382162 w 1288046"/>
                <a:gd name="connsiteY14" fmla="*/ 509779 h 1147632"/>
                <a:gd name="connsiteX15" fmla="*/ 273921 w 1288046"/>
                <a:gd name="connsiteY15" fmla="*/ 553076 h 1147632"/>
                <a:gd name="connsiteX16" fmla="*/ 312888 w 1288046"/>
                <a:gd name="connsiteY16" fmla="*/ 224021 h 1147632"/>
                <a:gd name="connsiteX17" fmla="*/ 230624 w 1288046"/>
                <a:gd name="connsiteY17" fmla="*/ 358240 h 1147632"/>
                <a:gd name="connsiteX18" fmla="*/ 178668 w 1288046"/>
                <a:gd name="connsiteY18" fmla="*/ 405867 h 1147632"/>
                <a:gd name="connsiteX19" fmla="*/ 139701 w 1288046"/>
                <a:gd name="connsiteY19" fmla="*/ 284636 h 1147632"/>
                <a:gd name="connsiteX20" fmla="*/ 157020 w 1288046"/>
                <a:gd name="connsiteY20" fmla="*/ 418856 h 1147632"/>
                <a:gd name="connsiteX21" fmla="*/ 44448 w 1288046"/>
                <a:gd name="connsiteY21" fmla="*/ 249999 h 1147632"/>
                <a:gd name="connsiteX22" fmla="*/ 14141 w 1288046"/>
                <a:gd name="connsiteY22" fmla="*/ 232680 h 1147632"/>
                <a:gd name="connsiteX23" fmla="*/ 1152 w 1288046"/>
                <a:gd name="connsiteY23" fmla="*/ 297625 h 1147632"/>
                <a:gd name="connsiteX24" fmla="*/ 105064 w 1288046"/>
                <a:gd name="connsiteY24" fmla="*/ 531427 h 1147632"/>
                <a:gd name="connsiteX25" fmla="*/ 170009 w 1288046"/>
                <a:gd name="connsiteY25" fmla="*/ 488131 h 1147632"/>
                <a:gd name="connsiteX26" fmla="*/ 243613 w 1288046"/>
                <a:gd name="connsiteY26" fmla="*/ 444834 h 1147632"/>
                <a:gd name="connsiteX27" fmla="*/ 239283 w 1288046"/>
                <a:gd name="connsiteY27" fmla="*/ 708944 h 1147632"/>
                <a:gd name="connsiteX28" fmla="*/ 109393 w 1288046"/>
                <a:gd name="connsiteY28" fmla="*/ 830174 h 1147632"/>
                <a:gd name="connsiteX29" fmla="*/ 79086 w 1288046"/>
                <a:gd name="connsiteY29" fmla="*/ 890790 h 1147632"/>
                <a:gd name="connsiteX30" fmla="*/ 200316 w 1288046"/>
                <a:gd name="connsiteY30" fmla="*/ 864812 h 1147632"/>
                <a:gd name="connsiteX31" fmla="*/ 516382 w 1288046"/>
                <a:gd name="connsiteY31" fmla="*/ 1063977 h 1147632"/>
                <a:gd name="connsiteX32" fmla="*/ 1096558 w 1288046"/>
                <a:gd name="connsiteY32" fmla="*/ 964394 h 1147632"/>
                <a:gd name="connsiteX33" fmla="*/ 1053261 w 1288046"/>
                <a:gd name="connsiteY33" fmla="*/ 825845 h 1147632"/>
                <a:gd name="connsiteX34" fmla="*/ 1040272 w 1288046"/>
                <a:gd name="connsiteY34" fmla="*/ 280306 h 1147632"/>
                <a:gd name="connsiteX35" fmla="*/ 1200470 w 1288046"/>
                <a:gd name="connsiteY35" fmla="*/ 288966 h 1147632"/>
                <a:gd name="connsiteX36" fmla="*/ 1278404 w 1288046"/>
                <a:gd name="connsiteY36" fmla="*/ 280306 h 1147632"/>
                <a:gd name="connsiteX37" fmla="*/ 1183151 w 1288046"/>
                <a:gd name="connsiteY37" fmla="*/ 16196 h 114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8046" h="1147632">
                  <a:moveTo>
                    <a:pt x="1183151" y="16196"/>
                  </a:moveTo>
                  <a:cubicBezTo>
                    <a:pt x="1148514" y="11867"/>
                    <a:pt x="1087899" y="7537"/>
                    <a:pt x="1031613" y="7537"/>
                  </a:cubicBezTo>
                  <a:cubicBezTo>
                    <a:pt x="1031613" y="7537"/>
                    <a:pt x="1035943" y="7537"/>
                    <a:pt x="1040272" y="7537"/>
                  </a:cubicBezTo>
                  <a:cubicBezTo>
                    <a:pt x="1092228" y="7537"/>
                    <a:pt x="1187481" y="11867"/>
                    <a:pt x="1170162" y="46504"/>
                  </a:cubicBezTo>
                  <a:cubicBezTo>
                    <a:pt x="1126866" y="124438"/>
                    <a:pt x="1187481" y="228350"/>
                    <a:pt x="1165833" y="228350"/>
                  </a:cubicBezTo>
                  <a:cubicBezTo>
                    <a:pt x="1144184" y="228350"/>
                    <a:pt x="1113877" y="198043"/>
                    <a:pt x="1100888" y="102790"/>
                  </a:cubicBezTo>
                  <a:cubicBezTo>
                    <a:pt x="1087899" y="137427"/>
                    <a:pt x="1087899" y="193713"/>
                    <a:pt x="1118206" y="237010"/>
                  </a:cubicBezTo>
                  <a:cubicBezTo>
                    <a:pt x="1087899" y="254328"/>
                    <a:pt x="1022954" y="249999"/>
                    <a:pt x="927701" y="211032"/>
                  </a:cubicBezTo>
                  <a:cubicBezTo>
                    <a:pt x="1079239" y="332262"/>
                    <a:pt x="1014294" y="916768"/>
                    <a:pt x="970998" y="973054"/>
                  </a:cubicBezTo>
                  <a:cubicBezTo>
                    <a:pt x="1022954" y="964394"/>
                    <a:pt x="1070580" y="921098"/>
                    <a:pt x="1035943" y="990372"/>
                  </a:cubicBezTo>
                  <a:cubicBezTo>
                    <a:pt x="953679" y="1137581"/>
                    <a:pt x="719877" y="1115933"/>
                    <a:pt x="715547" y="1081295"/>
                  </a:cubicBezTo>
                  <a:cubicBezTo>
                    <a:pt x="711217" y="1046658"/>
                    <a:pt x="849767" y="1046658"/>
                    <a:pt x="884404" y="999032"/>
                  </a:cubicBezTo>
                  <a:cubicBezTo>
                    <a:pt x="815129" y="1050988"/>
                    <a:pt x="607305" y="1050988"/>
                    <a:pt x="464426" y="934087"/>
                  </a:cubicBezTo>
                  <a:cubicBezTo>
                    <a:pt x="321547" y="812856"/>
                    <a:pt x="122382" y="817185"/>
                    <a:pt x="234954" y="747911"/>
                  </a:cubicBezTo>
                  <a:cubicBezTo>
                    <a:pt x="347525" y="678636"/>
                    <a:pt x="408141" y="488131"/>
                    <a:pt x="382162" y="509779"/>
                  </a:cubicBezTo>
                  <a:cubicBezTo>
                    <a:pt x="351855" y="535757"/>
                    <a:pt x="273921" y="661317"/>
                    <a:pt x="273921" y="553076"/>
                  </a:cubicBezTo>
                  <a:cubicBezTo>
                    <a:pt x="269591" y="388548"/>
                    <a:pt x="312888" y="224021"/>
                    <a:pt x="312888" y="224021"/>
                  </a:cubicBezTo>
                  <a:cubicBezTo>
                    <a:pt x="312888" y="224021"/>
                    <a:pt x="260932" y="271647"/>
                    <a:pt x="230624" y="358240"/>
                  </a:cubicBezTo>
                  <a:cubicBezTo>
                    <a:pt x="204646" y="444834"/>
                    <a:pt x="178668" y="444834"/>
                    <a:pt x="178668" y="405867"/>
                  </a:cubicBezTo>
                  <a:cubicBezTo>
                    <a:pt x="178668" y="366900"/>
                    <a:pt x="139701" y="284636"/>
                    <a:pt x="139701" y="284636"/>
                  </a:cubicBezTo>
                  <a:cubicBezTo>
                    <a:pt x="139701" y="284636"/>
                    <a:pt x="178668" y="405867"/>
                    <a:pt x="157020" y="418856"/>
                  </a:cubicBezTo>
                  <a:cubicBezTo>
                    <a:pt x="135371" y="436175"/>
                    <a:pt x="157020" y="297625"/>
                    <a:pt x="44448" y="249999"/>
                  </a:cubicBezTo>
                  <a:cubicBezTo>
                    <a:pt x="31459" y="245669"/>
                    <a:pt x="22800" y="237010"/>
                    <a:pt x="14141" y="232680"/>
                  </a:cubicBezTo>
                  <a:cubicBezTo>
                    <a:pt x="5481" y="245669"/>
                    <a:pt x="-3178" y="262988"/>
                    <a:pt x="1152" y="297625"/>
                  </a:cubicBezTo>
                  <a:cubicBezTo>
                    <a:pt x="9811" y="410196"/>
                    <a:pt x="70426" y="496790"/>
                    <a:pt x="105064" y="531427"/>
                  </a:cubicBezTo>
                  <a:cubicBezTo>
                    <a:pt x="139701" y="566065"/>
                    <a:pt x="161349" y="509779"/>
                    <a:pt x="170009" y="488131"/>
                  </a:cubicBezTo>
                  <a:cubicBezTo>
                    <a:pt x="204646" y="466482"/>
                    <a:pt x="243613" y="444834"/>
                    <a:pt x="243613" y="444834"/>
                  </a:cubicBezTo>
                  <a:cubicBezTo>
                    <a:pt x="243613" y="444834"/>
                    <a:pt x="217635" y="600702"/>
                    <a:pt x="239283" y="708944"/>
                  </a:cubicBezTo>
                  <a:cubicBezTo>
                    <a:pt x="239283" y="708944"/>
                    <a:pt x="165679" y="782548"/>
                    <a:pt x="109393" y="830174"/>
                  </a:cubicBezTo>
                  <a:cubicBezTo>
                    <a:pt x="87745" y="847493"/>
                    <a:pt x="79086" y="869142"/>
                    <a:pt x="79086" y="890790"/>
                  </a:cubicBezTo>
                  <a:cubicBezTo>
                    <a:pt x="96404" y="856153"/>
                    <a:pt x="131042" y="821515"/>
                    <a:pt x="200316" y="864812"/>
                  </a:cubicBezTo>
                  <a:cubicBezTo>
                    <a:pt x="321547" y="934087"/>
                    <a:pt x="460097" y="1029339"/>
                    <a:pt x="516382" y="1063977"/>
                  </a:cubicBezTo>
                  <a:cubicBezTo>
                    <a:pt x="624624" y="1124592"/>
                    <a:pt x="983986" y="1258812"/>
                    <a:pt x="1096558" y="964394"/>
                  </a:cubicBezTo>
                  <a:cubicBezTo>
                    <a:pt x="1100888" y="942746"/>
                    <a:pt x="1053261" y="825845"/>
                    <a:pt x="1053261" y="825845"/>
                  </a:cubicBezTo>
                  <a:cubicBezTo>
                    <a:pt x="1053261" y="825845"/>
                    <a:pt x="1113877" y="462152"/>
                    <a:pt x="1040272" y="280306"/>
                  </a:cubicBezTo>
                  <a:cubicBezTo>
                    <a:pt x="1135525" y="293295"/>
                    <a:pt x="1200470" y="288966"/>
                    <a:pt x="1200470" y="288966"/>
                  </a:cubicBezTo>
                  <a:cubicBezTo>
                    <a:pt x="1200470" y="288966"/>
                    <a:pt x="1239437" y="336592"/>
                    <a:pt x="1278404" y="280306"/>
                  </a:cubicBezTo>
                  <a:cubicBezTo>
                    <a:pt x="1313041" y="215361"/>
                    <a:pt x="1248096" y="-70397"/>
                    <a:pt x="1183151" y="16196"/>
                  </a:cubicBezTo>
                  <a:close/>
                </a:path>
              </a:pathLst>
            </a:custGeom>
            <a:solidFill>
              <a:srgbClr val="FF001A"/>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74" name="Graphic 12">
              <a:extLst>
                <a:ext uri="{FF2B5EF4-FFF2-40B4-BE49-F238E27FC236}">
                  <a16:creationId xmlns:a16="http://schemas.microsoft.com/office/drawing/2014/main" id="{4793554B-B864-44C5-AB0A-10D76DF0B969}"/>
                </a:ext>
              </a:extLst>
            </p:cNvPr>
            <p:cNvGrpSpPr/>
            <p:nvPr/>
          </p:nvGrpSpPr>
          <p:grpSpPr>
            <a:xfrm>
              <a:off x="15533164" y="2357925"/>
              <a:ext cx="800988" cy="848615"/>
              <a:chOff x="15533164" y="2357925"/>
              <a:chExt cx="800988" cy="848615"/>
            </a:xfrm>
          </p:grpSpPr>
          <p:sp>
            <p:nvSpPr>
              <p:cNvPr id="275" name="Freeform: Shape 274">
                <a:extLst>
                  <a:ext uri="{FF2B5EF4-FFF2-40B4-BE49-F238E27FC236}">
                    <a16:creationId xmlns:a16="http://schemas.microsoft.com/office/drawing/2014/main" id="{6219CBA0-8BFB-4FBC-9496-C4EC63E93A11}"/>
                  </a:ext>
                </a:extLst>
              </p:cNvPr>
              <p:cNvSpPr/>
              <p:nvPr/>
            </p:nvSpPr>
            <p:spPr>
              <a:xfrm>
                <a:off x="15534279" y="2357925"/>
                <a:ext cx="799873" cy="844416"/>
              </a:xfrm>
              <a:custGeom>
                <a:avLst/>
                <a:gdLst>
                  <a:gd name="connsiteX0" fmla="*/ 734928 w 799873"/>
                  <a:gd name="connsiteY0" fmla="*/ 0 h 844416"/>
                  <a:gd name="connsiteX1" fmla="*/ 258665 w 799873"/>
                  <a:gd name="connsiteY1" fmla="*/ 398330 h 844416"/>
                  <a:gd name="connsiteX2" fmla="*/ 85478 w 799873"/>
                  <a:gd name="connsiteY2" fmla="*/ 506571 h 844416"/>
                  <a:gd name="connsiteX3" fmla="*/ 3214 w 799873"/>
                  <a:gd name="connsiteY3" fmla="*/ 636462 h 844416"/>
                  <a:gd name="connsiteX4" fmla="*/ 55170 w 799873"/>
                  <a:gd name="connsiteY4" fmla="*/ 623472 h 844416"/>
                  <a:gd name="connsiteX5" fmla="*/ 63830 w 799873"/>
                  <a:gd name="connsiteY5" fmla="*/ 766352 h 844416"/>
                  <a:gd name="connsiteX6" fmla="*/ 111456 w 799873"/>
                  <a:gd name="connsiteY6" fmla="*/ 727385 h 844416"/>
                  <a:gd name="connsiteX7" fmla="*/ 124445 w 799873"/>
                  <a:gd name="connsiteY7" fmla="*/ 783670 h 844416"/>
                  <a:gd name="connsiteX8" fmla="*/ 167742 w 799873"/>
                  <a:gd name="connsiteY8" fmla="*/ 844286 h 844416"/>
                  <a:gd name="connsiteX9" fmla="*/ 232687 w 799873"/>
                  <a:gd name="connsiteY9" fmla="*/ 710066 h 844416"/>
                  <a:gd name="connsiteX10" fmla="*/ 319280 w 799873"/>
                  <a:gd name="connsiteY10" fmla="*/ 649451 h 844416"/>
                  <a:gd name="connsiteX11" fmla="*/ 418863 w 799873"/>
                  <a:gd name="connsiteY11" fmla="*/ 731714 h 844416"/>
                  <a:gd name="connsiteX12" fmla="*/ 440511 w 799873"/>
                  <a:gd name="connsiteY12" fmla="*/ 684088 h 844416"/>
                  <a:gd name="connsiteX13" fmla="*/ 405874 w 799873"/>
                  <a:gd name="connsiteY13" fmla="*/ 567187 h 844416"/>
                  <a:gd name="connsiteX14" fmla="*/ 362577 w 799873"/>
                  <a:gd name="connsiteY14" fmla="*/ 471934 h 844416"/>
                  <a:gd name="connsiteX15" fmla="*/ 566071 w 799873"/>
                  <a:gd name="connsiteY15" fmla="*/ 264110 h 844416"/>
                  <a:gd name="connsiteX16" fmla="*/ 799873 w 799873"/>
                  <a:gd name="connsiteY16" fmla="*/ 121231 h 844416"/>
                  <a:gd name="connsiteX17" fmla="*/ 734928 w 799873"/>
                  <a:gd name="connsiteY17" fmla="*/ 0 h 84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873" h="844416">
                    <a:moveTo>
                      <a:pt x="734928" y="0"/>
                    </a:moveTo>
                    <a:cubicBezTo>
                      <a:pt x="734928" y="0"/>
                      <a:pt x="509786" y="86593"/>
                      <a:pt x="258665" y="398330"/>
                    </a:cubicBezTo>
                    <a:cubicBezTo>
                      <a:pt x="198049" y="445956"/>
                      <a:pt x="154753" y="428637"/>
                      <a:pt x="85478" y="506571"/>
                    </a:cubicBezTo>
                    <a:cubicBezTo>
                      <a:pt x="42181" y="562857"/>
                      <a:pt x="-14104" y="610483"/>
                      <a:pt x="3214" y="636462"/>
                    </a:cubicBezTo>
                    <a:cubicBezTo>
                      <a:pt x="20533" y="662440"/>
                      <a:pt x="55170" y="623472"/>
                      <a:pt x="55170" y="623472"/>
                    </a:cubicBezTo>
                    <a:cubicBezTo>
                      <a:pt x="55170" y="623472"/>
                      <a:pt x="42181" y="753363"/>
                      <a:pt x="63830" y="766352"/>
                    </a:cubicBezTo>
                    <a:cubicBezTo>
                      <a:pt x="89808" y="779341"/>
                      <a:pt x="111456" y="727385"/>
                      <a:pt x="111456" y="727385"/>
                    </a:cubicBezTo>
                    <a:cubicBezTo>
                      <a:pt x="111456" y="727385"/>
                      <a:pt x="107126" y="770681"/>
                      <a:pt x="124445" y="783670"/>
                    </a:cubicBezTo>
                    <a:cubicBezTo>
                      <a:pt x="115786" y="835626"/>
                      <a:pt x="137434" y="839956"/>
                      <a:pt x="167742" y="844286"/>
                    </a:cubicBezTo>
                    <a:cubicBezTo>
                      <a:pt x="198049" y="848615"/>
                      <a:pt x="224027" y="744703"/>
                      <a:pt x="232687" y="710066"/>
                    </a:cubicBezTo>
                    <a:cubicBezTo>
                      <a:pt x="241346" y="675428"/>
                      <a:pt x="284643" y="636462"/>
                      <a:pt x="319280" y="649451"/>
                    </a:cubicBezTo>
                    <a:cubicBezTo>
                      <a:pt x="353917" y="666769"/>
                      <a:pt x="371236" y="731714"/>
                      <a:pt x="418863" y="731714"/>
                    </a:cubicBezTo>
                    <a:cubicBezTo>
                      <a:pt x="466489" y="731714"/>
                      <a:pt x="457830" y="701407"/>
                      <a:pt x="440511" y="684088"/>
                    </a:cubicBezTo>
                    <a:cubicBezTo>
                      <a:pt x="418863" y="666769"/>
                      <a:pt x="397214" y="623472"/>
                      <a:pt x="405874" y="567187"/>
                    </a:cubicBezTo>
                    <a:cubicBezTo>
                      <a:pt x="414533" y="510901"/>
                      <a:pt x="388555" y="497912"/>
                      <a:pt x="362577" y="471934"/>
                    </a:cubicBezTo>
                    <a:cubicBezTo>
                      <a:pt x="345258" y="445956"/>
                      <a:pt x="483808" y="324725"/>
                      <a:pt x="566071" y="264110"/>
                    </a:cubicBezTo>
                    <a:cubicBezTo>
                      <a:pt x="644005" y="203495"/>
                      <a:pt x="799873" y="121231"/>
                      <a:pt x="799873" y="121231"/>
                    </a:cubicBezTo>
                    <a:cubicBezTo>
                      <a:pt x="799873" y="121231"/>
                      <a:pt x="782555" y="47626"/>
                      <a:pt x="734928" y="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6" name="Freeform: Shape 275">
                <a:extLst>
                  <a:ext uri="{FF2B5EF4-FFF2-40B4-BE49-F238E27FC236}">
                    <a16:creationId xmlns:a16="http://schemas.microsoft.com/office/drawing/2014/main" id="{AE05F0A1-2D00-4C05-B61A-029CD406D5E4}"/>
                  </a:ext>
                </a:extLst>
              </p:cNvPr>
              <p:cNvSpPr/>
              <p:nvPr/>
            </p:nvSpPr>
            <p:spPr>
              <a:xfrm>
                <a:off x="15533164" y="2357925"/>
                <a:ext cx="796659" cy="848615"/>
              </a:xfrm>
              <a:custGeom>
                <a:avLst/>
                <a:gdLst>
                  <a:gd name="connsiteX0" fmla="*/ 736044 w 796659"/>
                  <a:gd name="connsiteY0" fmla="*/ 0 h 848615"/>
                  <a:gd name="connsiteX1" fmla="*/ 701406 w 796659"/>
                  <a:gd name="connsiteY1" fmla="*/ 17319 h 848615"/>
                  <a:gd name="connsiteX2" fmla="*/ 666769 w 796659"/>
                  <a:gd name="connsiteY2" fmla="*/ 34637 h 848615"/>
                  <a:gd name="connsiteX3" fmla="*/ 632132 w 796659"/>
                  <a:gd name="connsiteY3" fmla="*/ 56286 h 848615"/>
                  <a:gd name="connsiteX4" fmla="*/ 597494 w 796659"/>
                  <a:gd name="connsiteY4" fmla="*/ 77934 h 848615"/>
                  <a:gd name="connsiteX5" fmla="*/ 567187 w 796659"/>
                  <a:gd name="connsiteY5" fmla="*/ 99582 h 848615"/>
                  <a:gd name="connsiteX6" fmla="*/ 536879 w 796659"/>
                  <a:gd name="connsiteY6" fmla="*/ 121231 h 848615"/>
                  <a:gd name="connsiteX7" fmla="*/ 510901 w 796659"/>
                  <a:gd name="connsiteY7" fmla="*/ 151538 h 848615"/>
                  <a:gd name="connsiteX8" fmla="*/ 480593 w 796659"/>
                  <a:gd name="connsiteY8" fmla="*/ 177516 h 848615"/>
                  <a:gd name="connsiteX9" fmla="*/ 450286 w 796659"/>
                  <a:gd name="connsiteY9" fmla="*/ 203495 h 848615"/>
                  <a:gd name="connsiteX10" fmla="*/ 419978 w 796659"/>
                  <a:gd name="connsiteY10" fmla="*/ 229472 h 848615"/>
                  <a:gd name="connsiteX11" fmla="*/ 394000 w 796659"/>
                  <a:gd name="connsiteY11" fmla="*/ 255450 h 848615"/>
                  <a:gd name="connsiteX12" fmla="*/ 368022 w 796659"/>
                  <a:gd name="connsiteY12" fmla="*/ 281429 h 848615"/>
                  <a:gd name="connsiteX13" fmla="*/ 316066 w 796659"/>
                  <a:gd name="connsiteY13" fmla="*/ 337714 h 848615"/>
                  <a:gd name="connsiteX14" fmla="*/ 290088 w 796659"/>
                  <a:gd name="connsiteY14" fmla="*/ 368022 h 848615"/>
                  <a:gd name="connsiteX15" fmla="*/ 264110 w 796659"/>
                  <a:gd name="connsiteY15" fmla="*/ 402659 h 848615"/>
                  <a:gd name="connsiteX16" fmla="*/ 264110 w 796659"/>
                  <a:gd name="connsiteY16" fmla="*/ 402659 h 848615"/>
                  <a:gd name="connsiteX17" fmla="*/ 264110 w 796659"/>
                  <a:gd name="connsiteY17" fmla="*/ 402659 h 848615"/>
                  <a:gd name="connsiteX18" fmla="*/ 242461 w 796659"/>
                  <a:gd name="connsiteY18" fmla="*/ 415648 h 848615"/>
                  <a:gd name="connsiteX19" fmla="*/ 216483 w 796659"/>
                  <a:gd name="connsiteY19" fmla="*/ 428637 h 848615"/>
                  <a:gd name="connsiteX20" fmla="*/ 190505 w 796659"/>
                  <a:gd name="connsiteY20" fmla="*/ 437297 h 848615"/>
                  <a:gd name="connsiteX21" fmla="*/ 168857 w 796659"/>
                  <a:gd name="connsiteY21" fmla="*/ 450286 h 848615"/>
                  <a:gd name="connsiteX22" fmla="*/ 147209 w 796659"/>
                  <a:gd name="connsiteY22" fmla="*/ 463275 h 848615"/>
                  <a:gd name="connsiteX23" fmla="*/ 125560 w 796659"/>
                  <a:gd name="connsiteY23" fmla="*/ 480593 h 848615"/>
                  <a:gd name="connsiteX24" fmla="*/ 116901 w 796659"/>
                  <a:gd name="connsiteY24" fmla="*/ 489253 h 848615"/>
                  <a:gd name="connsiteX25" fmla="*/ 108242 w 796659"/>
                  <a:gd name="connsiteY25" fmla="*/ 497912 h 848615"/>
                  <a:gd name="connsiteX26" fmla="*/ 90923 w 796659"/>
                  <a:gd name="connsiteY26" fmla="*/ 519560 h 848615"/>
                  <a:gd name="connsiteX27" fmla="*/ 56286 w 796659"/>
                  <a:gd name="connsiteY27" fmla="*/ 558527 h 848615"/>
                  <a:gd name="connsiteX28" fmla="*/ 21648 w 796659"/>
                  <a:gd name="connsiteY28" fmla="*/ 601824 h 848615"/>
                  <a:gd name="connsiteX29" fmla="*/ 8659 w 796659"/>
                  <a:gd name="connsiteY29" fmla="*/ 623472 h 848615"/>
                  <a:gd name="connsiteX30" fmla="*/ 12989 w 796659"/>
                  <a:gd name="connsiteY30" fmla="*/ 645121 h 848615"/>
                  <a:gd name="connsiteX31" fmla="*/ 34637 w 796659"/>
                  <a:gd name="connsiteY31" fmla="*/ 645121 h 848615"/>
                  <a:gd name="connsiteX32" fmla="*/ 56286 w 796659"/>
                  <a:gd name="connsiteY32" fmla="*/ 632132 h 848615"/>
                  <a:gd name="connsiteX33" fmla="*/ 60615 w 796659"/>
                  <a:gd name="connsiteY33" fmla="*/ 619143 h 848615"/>
                  <a:gd name="connsiteX34" fmla="*/ 60615 w 796659"/>
                  <a:gd name="connsiteY34" fmla="*/ 632132 h 848615"/>
                  <a:gd name="connsiteX35" fmla="*/ 56286 w 796659"/>
                  <a:gd name="connsiteY35" fmla="*/ 684088 h 848615"/>
                  <a:gd name="connsiteX36" fmla="*/ 56286 w 796659"/>
                  <a:gd name="connsiteY36" fmla="*/ 736044 h 848615"/>
                  <a:gd name="connsiteX37" fmla="*/ 60615 w 796659"/>
                  <a:gd name="connsiteY37" fmla="*/ 757692 h 848615"/>
                  <a:gd name="connsiteX38" fmla="*/ 64945 w 796659"/>
                  <a:gd name="connsiteY38" fmla="*/ 766352 h 848615"/>
                  <a:gd name="connsiteX39" fmla="*/ 69275 w 796659"/>
                  <a:gd name="connsiteY39" fmla="*/ 766352 h 848615"/>
                  <a:gd name="connsiteX40" fmla="*/ 73604 w 796659"/>
                  <a:gd name="connsiteY40" fmla="*/ 766352 h 848615"/>
                  <a:gd name="connsiteX41" fmla="*/ 95253 w 796659"/>
                  <a:gd name="connsiteY41" fmla="*/ 749033 h 848615"/>
                  <a:gd name="connsiteX42" fmla="*/ 108242 w 796659"/>
                  <a:gd name="connsiteY42" fmla="*/ 727385 h 848615"/>
                  <a:gd name="connsiteX43" fmla="*/ 116901 w 796659"/>
                  <a:gd name="connsiteY43" fmla="*/ 705736 h 848615"/>
                  <a:gd name="connsiteX44" fmla="*/ 116901 w 796659"/>
                  <a:gd name="connsiteY44" fmla="*/ 727385 h 848615"/>
                  <a:gd name="connsiteX45" fmla="*/ 116901 w 796659"/>
                  <a:gd name="connsiteY45" fmla="*/ 757692 h 848615"/>
                  <a:gd name="connsiteX46" fmla="*/ 121231 w 796659"/>
                  <a:gd name="connsiteY46" fmla="*/ 770681 h 848615"/>
                  <a:gd name="connsiteX47" fmla="*/ 125560 w 796659"/>
                  <a:gd name="connsiteY47" fmla="*/ 775011 h 848615"/>
                  <a:gd name="connsiteX48" fmla="*/ 129890 w 796659"/>
                  <a:gd name="connsiteY48" fmla="*/ 779341 h 848615"/>
                  <a:gd name="connsiteX49" fmla="*/ 129890 w 796659"/>
                  <a:gd name="connsiteY49" fmla="*/ 779341 h 848615"/>
                  <a:gd name="connsiteX50" fmla="*/ 129890 w 796659"/>
                  <a:gd name="connsiteY50" fmla="*/ 783670 h 848615"/>
                  <a:gd name="connsiteX51" fmla="*/ 129890 w 796659"/>
                  <a:gd name="connsiteY51" fmla="*/ 809648 h 848615"/>
                  <a:gd name="connsiteX52" fmla="*/ 138549 w 796659"/>
                  <a:gd name="connsiteY52" fmla="*/ 831297 h 848615"/>
                  <a:gd name="connsiteX53" fmla="*/ 155868 w 796659"/>
                  <a:gd name="connsiteY53" fmla="*/ 839956 h 848615"/>
                  <a:gd name="connsiteX54" fmla="*/ 168857 w 796659"/>
                  <a:gd name="connsiteY54" fmla="*/ 839956 h 848615"/>
                  <a:gd name="connsiteX55" fmla="*/ 177516 w 796659"/>
                  <a:gd name="connsiteY55" fmla="*/ 835626 h 848615"/>
                  <a:gd name="connsiteX56" fmla="*/ 190505 w 796659"/>
                  <a:gd name="connsiteY56" fmla="*/ 818308 h 848615"/>
                  <a:gd name="connsiteX57" fmla="*/ 199165 w 796659"/>
                  <a:gd name="connsiteY57" fmla="*/ 796659 h 848615"/>
                  <a:gd name="connsiteX58" fmla="*/ 216483 w 796659"/>
                  <a:gd name="connsiteY58" fmla="*/ 749033 h 848615"/>
                  <a:gd name="connsiteX59" fmla="*/ 229472 w 796659"/>
                  <a:gd name="connsiteY59" fmla="*/ 701407 h 848615"/>
                  <a:gd name="connsiteX60" fmla="*/ 259780 w 796659"/>
                  <a:gd name="connsiteY60" fmla="*/ 658110 h 848615"/>
                  <a:gd name="connsiteX61" fmla="*/ 311736 w 796659"/>
                  <a:gd name="connsiteY61" fmla="*/ 640791 h 848615"/>
                  <a:gd name="connsiteX62" fmla="*/ 320396 w 796659"/>
                  <a:gd name="connsiteY62" fmla="*/ 640791 h 848615"/>
                  <a:gd name="connsiteX63" fmla="*/ 324725 w 796659"/>
                  <a:gd name="connsiteY63" fmla="*/ 640791 h 848615"/>
                  <a:gd name="connsiteX64" fmla="*/ 329055 w 796659"/>
                  <a:gd name="connsiteY64" fmla="*/ 640791 h 848615"/>
                  <a:gd name="connsiteX65" fmla="*/ 342044 w 796659"/>
                  <a:gd name="connsiteY65" fmla="*/ 649451 h 848615"/>
                  <a:gd name="connsiteX66" fmla="*/ 350703 w 796659"/>
                  <a:gd name="connsiteY66" fmla="*/ 675428 h 848615"/>
                  <a:gd name="connsiteX67" fmla="*/ 381011 w 796659"/>
                  <a:gd name="connsiteY67" fmla="*/ 714396 h 848615"/>
                  <a:gd name="connsiteX68" fmla="*/ 402659 w 796659"/>
                  <a:gd name="connsiteY68" fmla="*/ 727385 h 848615"/>
                  <a:gd name="connsiteX69" fmla="*/ 424308 w 796659"/>
                  <a:gd name="connsiteY69" fmla="*/ 731714 h 848615"/>
                  <a:gd name="connsiteX70" fmla="*/ 445956 w 796659"/>
                  <a:gd name="connsiteY70" fmla="*/ 723055 h 848615"/>
                  <a:gd name="connsiteX71" fmla="*/ 445956 w 796659"/>
                  <a:gd name="connsiteY71" fmla="*/ 705736 h 848615"/>
                  <a:gd name="connsiteX72" fmla="*/ 437297 w 796659"/>
                  <a:gd name="connsiteY72" fmla="*/ 697077 h 848615"/>
                  <a:gd name="connsiteX73" fmla="*/ 428637 w 796659"/>
                  <a:gd name="connsiteY73" fmla="*/ 688417 h 848615"/>
                  <a:gd name="connsiteX74" fmla="*/ 415648 w 796659"/>
                  <a:gd name="connsiteY74" fmla="*/ 666769 h 848615"/>
                  <a:gd name="connsiteX75" fmla="*/ 398330 w 796659"/>
                  <a:gd name="connsiteY75" fmla="*/ 619143 h 848615"/>
                  <a:gd name="connsiteX76" fmla="*/ 398330 w 796659"/>
                  <a:gd name="connsiteY76" fmla="*/ 593165 h 848615"/>
                  <a:gd name="connsiteX77" fmla="*/ 398330 w 796659"/>
                  <a:gd name="connsiteY77" fmla="*/ 567187 h 848615"/>
                  <a:gd name="connsiteX78" fmla="*/ 389670 w 796659"/>
                  <a:gd name="connsiteY78" fmla="*/ 519560 h 848615"/>
                  <a:gd name="connsiteX79" fmla="*/ 355033 w 796659"/>
                  <a:gd name="connsiteY79" fmla="*/ 484923 h 848615"/>
                  <a:gd name="connsiteX80" fmla="*/ 355033 w 796659"/>
                  <a:gd name="connsiteY80" fmla="*/ 484923 h 848615"/>
                  <a:gd name="connsiteX81" fmla="*/ 355033 w 796659"/>
                  <a:gd name="connsiteY81" fmla="*/ 484923 h 848615"/>
                  <a:gd name="connsiteX82" fmla="*/ 359363 w 796659"/>
                  <a:gd name="connsiteY82" fmla="*/ 463275 h 848615"/>
                  <a:gd name="connsiteX83" fmla="*/ 368022 w 796659"/>
                  <a:gd name="connsiteY83" fmla="*/ 445956 h 848615"/>
                  <a:gd name="connsiteX84" fmla="*/ 389670 w 796659"/>
                  <a:gd name="connsiteY84" fmla="*/ 419978 h 848615"/>
                  <a:gd name="connsiteX85" fmla="*/ 441626 w 796659"/>
                  <a:gd name="connsiteY85" fmla="*/ 368022 h 848615"/>
                  <a:gd name="connsiteX86" fmla="*/ 549868 w 796659"/>
                  <a:gd name="connsiteY86" fmla="*/ 277099 h 848615"/>
                  <a:gd name="connsiteX87" fmla="*/ 580176 w 796659"/>
                  <a:gd name="connsiteY87" fmla="*/ 255450 h 848615"/>
                  <a:gd name="connsiteX88" fmla="*/ 610483 w 796659"/>
                  <a:gd name="connsiteY88" fmla="*/ 233802 h 848615"/>
                  <a:gd name="connsiteX89" fmla="*/ 640791 w 796659"/>
                  <a:gd name="connsiteY89" fmla="*/ 216484 h 848615"/>
                  <a:gd name="connsiteX90" fmla="*/ 671099 w 796659"/>
                  <a:gd name="connsiteY90" fmla="*/ 199165 h 848615"/>
                  <a:gd name="connsiteX91" fmla="*/ 731714 w 796659"/>
                  <a:gd name="connsiteY91" fmla="*/ 164527 h 848615"/>
                  <a:gd name="connsiteX92" fmla="*/ 792329 w 796659"/>
                  <a:gd name="connsiteY92" fmla="*/ 129890 h 848615"/>
                  <a:gd name="connsiteX93" fmla="*/ 792329 w 796659"/>
                  <a:gd name="connsiteY93" fmla="*/ 129890 h 848615"/>
                  <a:gd name="connsiteX94" fmla="*/ 783670 w 796659"/>
                  <a:gd name="connsiteY94" fmla="*/ 95253 h 848615"/>
                  <a:gd name="connsiteX95" fmla="*/ 779340 w 796659"/>
                  <a:gd name="connsiteY95" fmla="*/ 77934 h 848615"/>
                  <a:gd name="connsiteX96" fmla="*/ 770681 w 796659"/>
                  <a:gd name="connsiteY96" fmla="*/ 60615 h 848615"/>
                  <a:gd name="connsiteX97" fmla="*/ 762022 w 796659"/>
                  <a:gd name="connsiteY97" fmla="*/ 43297 h 848615"/>
                  <a:gd name="connsiteX98" fmla="*/ 753362 w 796659"/>
                  <a:gd name="connsiteY98" fmla="*/ 30308 h 848615"/>
                  <a:gd name="connsiteX99" fmla="*/ 749033 w 796659"/>
                  <a:gd name="connsiteY99" fmla="*/ 21648 h 848615"/>
                  <a:gd name="connsiteX100" fmla="*/ 744703 w 796659"/>
                  <a:gd name="connsiteY100" fmla="*/ 12989 h 848615"/>
                  <a:gd name="connsiteX101" fmla="*/ 736044 w 796659"/>
                  <a:gd name="connsiteY101" fmla="*/ 0 h 848615"/>
                  <a:gd name="connsiteX102" fmla="*/ 736044 w 796659"/>
                  <a:gd name="connsiteY102" fmla="*/ 0 h 848615"/>
                  <a:gd name="connsiteX103" fmla="*/ 749033 w 796659"/>
                  <a:gd name="connsiteY103" fmla="*/ 12989 h 848615"/>
                  <a:gd name="connsiteX104" fmla="*/ 753362 w 796659"/>
                  <a:gd name="connsiteY104" fmla="*/ 21648 h 848615"/>
                  <a:gd name="connsiteX105" fmla="*/ 757692 w 796659"/>
                  <a:gd name="connsiteY105" fmla="*/ 30308 h 848615"/>
                  <a:gd name="connsiteX106" fmla="*/ 766351 w 796659"/>
                  <a:gd name="connsiteY106" fmla="*/ 43297 h 848615"/>
                  <a:gd name="connsiteX107" fmla="*/ 775011 w 796659"/>
                  <a:gd name="connsiteY107" fmla="*/ 60615 h 848615"/>
                  <a:gd name="connsiteX108" fmla="*/ 783670 w 796659"/>
                  <a:gd name="connsiteY108" fmla="*/ 77934 h 848615"/>
                  <a:gd name="connsiteX109" fmla="*/ 788000 w 796659"/>
                  <a:gd name="connsiteY109" fmla="*/ 95253 h 848615"/>
                  <a:gd name="connsiteX110" fmla="*/ 796659 w 796659"/>
                  <a:gd name="connsiteY110" fmla="*/ 129890 h 848615"/>
                  <a:gd name="connsiteX111" fmla="*/ 796659 w 796659"/>
                  <a:gd name="connsiteY111" fmla="*/ 129890 h 848615"/>
                  <a:gd name="connsiteX112" fmla="*/ 796659 w 796659"/>
                  <a:gd name="connsiteY112" fmla="*/ 129890 h 848615"/>
                  <a:gd name="connsiteX113" fmla="*/ 736044 w 796659"/>
                  <a:gd name="connsiteY113" fmla="*/ 164527 h 848615"/>
                  <a:gd name="connsiteX114" fmla="*/ 675428 w 796659"/>
                  <a:gd name="connsiteY114" fmla="*/ 203495 h 848615"/>
                  <a:gd name="connsiteX115" fmla="*/ 645121 w 796659"/>
                  <a:gd name="connsiteY115" fmla="*/ 220813 h 848615"/>
                  <a:gd name="connsiteX116" fmla="*/ 614813 w 796659"/>
                  <a:gd name="connsiteY116" fmla="*/ 242461 h 848615"/>
                  <a:gd name="connsiteX117" fmla="*/ 584505 w 796659"/>
                  <a:gd name="connsiteY117" fmla="*/ 264110 h 848615"/>
                  <a:gd name="connsiteX118" fmla="*/ 554198 w 796659"/>
                  <a:gd name="connsiteY118" fmla="*/ 285758 h 848615"/>
                  <a:gd name="connsiteX119" fmla="*/ 445956 w 796659"/>
                  <a:gd name="connsiteY119" fmla="*/ 376681 h 848615"/>
                  <a:gd name="connsiteX120" fmla="*/ 394000 w 796659"/>
                  <a:gd name="connsiteY120" fmla="*/ 428637 h 848615"/>
                  <a:gd name="connsiteX121" fmla="*/ 376681 w 796659"/>
                  <a:gd name="connsiteY121" fmla="*/ 445956 h 848615"/>
                  <a:gd name="connsiteX122" fmla="*/ 368022 w 796659"/>
                  <a:gd name="connsiteY122" fmla="*/ 458945 h 848615"/>
                  <a:gd name="connsiteX123" fmla="*/ 363692 w 796659"/>
                  <a:gd name="connsiteY123" fmla="*/ 471934 h 848615"/>
                  <a:gd name="connsiteX124" fmla="*/ 363692 w 796659"/>
                  <a:gd name="connsiteY124" fmla="*/ 471934 h 848615"/>
                  <a:gd name="connsiteX125" fmla="*/ 398330 w 796659"/>
                  <a:gd name="connsiteY125" fmla="*/ 510901 h 848615"/>
                  <a:gd name="connsiteX126" fmla="*/ 406989 w 796659"/>
                  <a:gd name="connsiteY126" fmla="*/ 562857 h 848615"/>
                  <a:gd name="connsiteX127" fmla="*/ 406989 w 796659"/>
                  <a:gd name="connsiteY127" fmla="*/ 588835 h 848615"/>
                  <a:gd name="connsiteX128" fmla="*/ 406989 w 796659"/>
                  <a:gd name="connsiteY128" fmla="*/ 614813 h 848615"/>
                  <a:gd name="connsiteX129" fmla="*/ 419978 w 796659"/>
                  <a:gd name="connsiteY129" fmla="*/ 662440 h 848615"/>
                  <a:gd name="connsiteX130" fmla="*/ 432967 w 796659"/>
                  <a:gd name="connsiteY130" fmla="*/ 684088 h 848615"/>
                  <a:gd name="connsiteX131" fmla="*/ 441626 w 796659"/>
                  <a:gd name="connsiteY131" fmla="*/ 692747 h 848615"/>
                  <a:gd name="connsiteX132" fmla="*/ 450286 w 796659"/>
                  <a:gd name="connsiteY132" fmla="*/ 701407 h 848615"/>
                  <a:gd name="connsiteX133" fmla="*/ 454615 w 796659"/>
                  <a:gd name="connsiteY133" fmla="*/ 714396 h 848615"/>
                  <a:gd name="connsiteX134" fmla="*/ 450286 w 796659"/>
                  <a:gd name="connsiteY134" fmla="*/ 727385 h 848615"/>
                  <a:gd name="connsiteX135" fmla="*/ 424308 w 796659"/>
                  <a:gd name="connsiteY135" fmla="*/ 736044 h 848615"/>
                  <a:gd name="connsiteX136" fmla="*/ 398330 w 796659"/>
                  <a:gd name="connsiteY136" fmla="*/ 731714 h 848615"/>
                  <a:gd name="connsiteX137" fmla="*/ 376681 w 796659"/>
                  <a:gd name="connsiteY137" fmla="*/ 718725 h 848615"/>
                  <a:gd name="connsiteX138" fmla="*/ 346374 w 796659"/>
                  <a:gd name="connsiteY138" fmla="*/ 679758 h 848615"/>
                  <a:gd name="connsiteX139" fmla="*/ 329055 w 796659"/>
                  <a:gd name="connsiteY139" fmla="*/ 662440 h 848615"/>
                  <a:gd name="connsiteX140" fmla="*/ 320396 w 796659"/>
                  <a:gd name="connsiteY140" fmla="*/ 653780 h 848615"/>
                  <a:gd name="connsiteX141" fmla="*/ 316066 w 796659"/>
                  <a:gd name="connsiteY141" fmla="*/ 653780 h 848615"/>
                  <a:gd name="connsiteX142" fmla="*/ 311736 w 796659"/>
                  <a:gd name="connsiteY142" fmla="*/ 653780 h 848615"/>
                  <a:gd name="connsiteX143" fmla="*/ 307407 w 796659"/>
                  <a:gd name="connsiteY143" fmla="*/ 653780 h 848615"/>
                  <a:gd name="connsiteX144" fmla="*/ 264110 w 796659"/>
                  <a:gd name="connsiteY144" fmla="*/ 666769 h 848615"/>
                  <a:gd name="connsiteX145" fmla="*/ 238132 w 796659"/>
                  <a:gd name="connsiteY145" fmla="*/ 705736 h 848615"/>
                  <a:gd name="connsiteX146" fmla="*/ 225143 w 796659"/>
                  <a:gd name="connsiteY146" fmla="*/ 753363 h 848615"/>
                  <a:gd name="connsiteX147" fmla="*/ 207824 w 796659"/>
                  <a:gd name="connsiteY147" fmla="*/ 800989 h 848615"/>
                  <a:gd name="connsiteX148" fmla="*/ 194835 w 796659"/>
                  <a:gd name="connsiteY148" fmla="*/ 822637 h 848615"/>
                  <a:gd name="connsiteX149" fmla="*/ 177516 w 796659"/>
                  <a:gd name="connsiteY149" fmla="*/ 844286 h 848615"/>
                  <a:gd name="connsiteX150" fmla="*/ 164527 w 796659"/>
                  <a:gd name="connsiteY150" fmla="*/ 848615 h 848615"/>
                  <a:gd name="connsiteX151" fmla="*/ 151538 w 796659"/>
                  <a:gd name="connsiteY151" fmla="*/ 848615 h 848615"/>
                  <a:gd name="connsiteX152" fmla="*/ 125560 w 796659"/>
                  <a:gd name="connsiteY152" fmla="*/ 835626 h 848615"/>
                  <a:gd name="connsiteX153" fmla="*/ 116901 w 796659"/>
                  <a:gd name="connsiteY153" fmla="*/ 809648 h 848615"/>
                  <a:gd name="connsiteX154" fmla="*/ 116901 w 796659"/>
                  <a:gd name="connsiteY154" fmla="*/ 783670 h 848615"/>
                  <a:gd name="connsiteX155" fmla="*/ 116901 w 796659"/>
                  <a:gd name="connsiteY155" fmla="*/ 788000 h 848615"/>
                  <a:gd name="connsiteX156" fmla="*/ 112571 w 796659"/>
                  <a:gd name="connsiteY156" fmla="*/ 779341 h 848615"/>
                  <a:gd name="connsiteX157" fmla="*/ 108242 w 796659"/>
                  <a:gd name="connsiteY157" fmla="*/ 770681 h 848615"/>
                  <a:gd name="connsiteX158" fmla="*/ 103912 w 796659"/>
                  <a:gd name="connsiteY158" fmla="*/ 753363 h 848615"/>
                  <a:gd name="connsiteX159" fmla="*/ 103912 w 796659"/>
                  <a:gd name="connsiteY159" fmla="*/ 723055 h 848615"/>
                  <a:gd name="connsiteX160" fmla="*/ 112571 w 796659"/>
                  <a:gd name="connsiteY160" fmla="*/ 727385 h 848615"/>
                  <a:gd name="connsiteX161" fmla="*/ 99582 w 796659"/>
                  <a:gd name="connsiteY161" fmla="*/ 749033 h 848615"/>
                  <a:gd name="connsiteX162" fmla="*/ 77934 w 796659"/>
                  <a:gd name="connsiteY162" fmla="*/ 766352 h 848615"/>
                  <a:gd name="connsiteX163" fmla="*/ 64945 w 796659"/>
                  <a:gd name="connsiteY163" fmla="*/ 766352 h 848615"/>
                  <a:gd name="connsiteX164" fmla="*/ 51956 w 796659"/>
                  <a:gd name="connsiteY164" fmla="*/ 753363 h 848615"/>
                  <a:gd name="connsiteX165" fmla="*/ 47626 w 796659"/>
                  <a:gd name="connsiteY165" fmla="*/ 727385 h 848615"/>
                  <a:gd name="connsiteX166" fmla="*/ 47626 w 796659"/>
                  <a:gd name="connsiteY166" fmla="*/ 675428 h 848615"/>
                  <a:gd name="connsiteX167" fmla="*/ 51956 w 796659"/>
                  <a:gd name="connsiteY167" fmla="*/ 623472 h 848615"/>
                  <a:gd name="connsiteX168" fmla="*/ 60615 w 796659"/>
                  <a:gd name="connsiteY168" fmla="*/ 627802 h 848615"/>
                  <a:gd name="connsiteX169" fmla="*/ 38967 w 796659"/>
                  <a:gd name="connsiteY169" fmla="*/ 645121 h 848615"/>
                  <a:gd name="connsiteX170" fmla="*/ 8659 w 796659"/>
                  <a:gd name="connsiteY170" fmla="*/ 645121 h 848615"/>
                  <a:gd name="connsiteX171" fmla="*/ 0 w 796659"/>
                  <a:gd name="connsiteY171" fmla="*/ 636462 h 848615"/>
                  <a:gd name="connsiteX172" fmla="*/ 0 w 796659"/>
                  <a:gd name="connsiteY172" fmla="*/ 627802 h 848615"/>
                  <a:gd name="connsiteX173" fmla="*/ 0 w 796659"/>
                  <a:gd name="connsiteY173" fmla="*/ 619143 h 848615"/>
                  <a:gd name="connsiteX174" fmla="*/ 12989 w 796659"/>
                  <a:gd name="connsiteY174" fmla="*/ 593165 h 848615"/>
                  <a:gd name="connsiteX175" fmla="*/ 47626 w 796659"/>
                  <a:gd name="connsiteY175" fmla="*/ 549868 h 848615"/>
                  <a:gd name="connsiteX176" fmla="*/ 82264 w 796659"/>
                  <a:gd name="connsiteY176" fmla="*/ 510901 h 848615"/>
                  <a:gd name="connsiteX177" fmla="*/ 99582 w 796659"/>
                  <a:gd name="connsiteY177" fmla="*/ 489253 h 848615"/>
                  <a:gd name="connsiteX178" fmla="*/ 108242 w 796659"/>
                  <a:gd name="connsiteY178" fmla="*/ 480593 h 848615"/>
                  <a:gd name="connsiteX179" fmla="*/ 116901 w 796659"/>
                  <a:gd name="connsiteY179" fmla="*/ 471934 h 848615"/>
                  <a:gd name="connsiteX180" fmla="*/ 138549 w 796659"/>
                  <a:gd name="connsiteY180" fmla="*/ 454615 h 848615"/>
                  <a:gd name="connsiteX181" fmla="*/ 160198 w 796659"/>
                  <a:gd name="connsiteY181" fmla="*/ 441626 h 848615"/>
                  <a:gd name="connsiteX182" fmla="*/ 186176 w 796659"/>
                  <a:gd name="connsiteY182" fmla="*/ 432967 h 848615"/>
                  <a:gd name="connsiteX183" fmla="*/ 216483 w 796659"/>
                  <a:gd name="connsiteY183" fmla="*/ 424308 h 848615"/>
                  <a:gd name="connsiteX184" fmla="*/ 238132 w 796659"/>
                  <a:gd name="connsiteY184" fmla="*/ 411319 h 848615"/>
                  <a:gd name="connsiteX185" fmla="*/ 259780 w 796659"/>
                  <a:gd name="connsiteY185" fmla="*/ 398330 h 848615"/>
                  <a:gd name="connsiteX186" fmla="*/ 259780 w 796659"/>
                  <a:gd name="connsiteY186" fmla="*/ 398330 h 848615"/>
                  <a:gd name="connsiteX187" fmla="*/ 285758 w 796659"/>
                  <a:gd name="connsiteY187" fmla="*/ 368022 h 848615"/>
                  <a:gd name="connsiteX188" fmla="*/ 311736 w 796659"/>
                  <a:gd name="connsiteY188" fmla="*/ 337714 h 848615"/>
                  <a:gd name="connsiteX189" fmla="*/ 363692 w 796659"/>
                  <a:gd name="connsiteY189" fmla="*/ 281429 h 848615"/>
                  <a:gd name="connsiteX190" fmla="*/ 389670 w 796659"/>
                  <a:gd name="connsiteY190" fmla="*/ 255450 h 848615"/>
                  <a:gd name="connsiteX191" fmla="*/ 415648 w 796659"/>
                  <a:gd name="connsiteY191" fmla="*/ 229472 h 848615"/>
                  <a:gd name="connsiteX192" fmla="*/ 445956 w 796659"/>
                  <a:gd name="connsiteY192" fmla="*/ 203495 h 848615"/>
                  <a:gd name="connsiteX193" fmla="*/ 476264 w 796659"/>
                  <a:gd name="connsiteY193" fmla="*/ 177516 h 848615"/>
                  <a:gd name="connsiteX194" fmla="*/ 506571 w 796659"/>
                  <a:gd name="connsiteY194" fmla="*/ 151538 h 848615"/>
                  <a:gd name="connsiteX195" fmla="*/ 536879 w 796659"/>
                  <a:gd name="connsiteY195" fmla="*/ 125560 h 848615"/>
                  <a:gd name="connsiteX196" fmla="*/ 567187 w 796659"/>
                  <a:gd name="connsiteY196" fmla="*/ 103912 h 848615"/>
                  <a:gd name="connsiteX197" fmla="*/ 597494 w 796659"/>
                  <a:gd name="connsiteY197" fmla="*/ 82264 h 848615"/>
                  <a:gd name="connsiteX198" fmla="*/ 632132 w 796659"/>
                  <a:gd name="connsiteY198" fmla="*/ 60615 h 848615"/>
                  <a:gd name="connsiteX199" fmla="*/ 666769 w 796659"/>
                  <a:gd name="connsiteY199" fmla="*/ 38967 h 848615"/>
                  <a:gd name="connsiteX200" fmla="*/ 701406 w 796659"/>
                  <a:gd name="connsiteY200" fmla="*/ 21648 h 848615"/>
                  <a:gd name="connsiteX201" fmla="*/ 736044 w 796659"/>
                  <a:gd name="connsiteY201" fmla="*/ 0 h 84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796659" h="848615">
                    <a:moveTo>
                      <a:pt x="736044" y="0"/>
                    </a:moveTo>
                    <a:cubicBezTo>
                      <a:pt x="723055" y="4330"/>
                      <a:pt x="714395" y="12989"/>
                      <a:pt x="701406" y="17319"/>
                    </a:cubicBezTo>
                    <a:cubicBezTo>
                      <a:pt x="688417" y="21648"/>
                      <a:pt x="679758" y="30308"/>
                      <a:pt x="666769" y="34637"/>
                    </a:cubicBezTo>
                    <a:cubicBezTo>
                      <a:pt x="653780" y="38967"/>
                      <a:pt x="645121" y="47626"/>
                      <a:pt x="632132" y="56286"/>
                    </a:cubicBezTo>
                    <a:cubicBezTo>
                      <a:pt x="619143" y="64945"/>
                      <a:pt x="610483" y="69275"/>
                      <a:pt x="597494" y="77934"/>
                    </a:cubicBezTo>
                    <a:cubicBezTo>
                      <a:pt x="584505" y="86593"/>
                      <a:pt x="575846" y="95253"/>
                      <a:pt x="567187" y="99582"/>
                    </a:cubicBezTo>
                    <a:cubicBezTo>
                      <a:pt x="558527" y="108242"/>
                      <a:pt x="545538" y="116901"/>
                      <a:pt x="536879" y="121231"/>
                    </a:cubicBezTo>
                    <a:cubicBezTo>
                      <a:pt x="528220" y="125560"/>
                      <a:pt x="519560" y="142879"/>
                      <a:pt x="510901" y="151538"/>
                    </a:cubicBezTo>
                    <a:cubicBezTo>
                      <a:pt x="502242" y="160198"/>
                      <a:pt x="489253" y="168857"/>
                      <a:pt x="480593" y="177516"/>
                    </a:cubicBezTo>
                    <a:lnTo>
                      <a:pt x="450286" y="203495"/>
                    </a:lnTo>
                    <a:cubicBezTo>
                      <a:pt x="441626" y="212154"/>
                      <a:pt x="432967" y="220813"/>
                      <a:pt x="419978" y="229472"/>
                    </a:cubicBezTo>
                    <a:cubicBezTo>
                      <a:pt x="411319" y="238132"/>
                      <a:pt x="402659" y="246791"/>
                      <a:pt x="394000" y="255450"/>
                    </a:cubicBezTo>
                    <a:lnTo>
                      <a:pt x="368022" y="281429"/>
                    </a:lnTo>
                    <a:cubicBezTo>
                      <a:pt x="350703" y="298747"/>
                      <a:pt x="333385" y="320395"/>
                      <a:pt x="316066" y="337714"/>
                    </a:cubicBezTo>
                    <a:cubicBezTo>
                      <a:pt x="307407" y="346374"/>
                      <a:pt x="298747" y="359363"/>
                      <a:pt x="290088" y="368022"/>
                    </a:cubicBezTo>
                    <a:lnTo>
                      <a:pt x="264110" y="402659"/>
                    </a:lnTo>
                    <a:lnTo>
                      <a:pt x="264110" y="402659"/>
                    </a:lnTo>
                    <a:lnTo>
                      <a:pt x="264110" y="402659"/>
                    </a:lnTo>
                    <a:lnTo>
                      <a:pt x="242461" y="415648"/>
                    </a:lnTo>
                    <a:cubicBezTo>
                      <a:pt x="233802" y="419978"/>
                      <a:pt x="225143" y="424308"/>
                      <a:pt x="216483" y="428637"/>
                    </a:cubicBezTo>
                    <a:lnTo>
                      <a:pt x="190505" y="437297"/>
                    </a:lnTo>
                    <a:cubicBezTo>
                      <a:pt x="181846" y="445956"/>
                      <a:pt x="177516" y="445956"/>
                      <a:pt x="168857" y="450286"/>
                    </a:cubicBezTo>
                    <a:cubicBezTo>
                      <a:pt x="160198" y="454615"/>
                      <a:pt x="151538" y="458945"/>
                      <a:pt x="147209" y="463275"/>
                    </a:cubicBezTo>
                    <a:cubicBezTo>
                      <a:pt x="138549" y="467604"/>
                      <a:pt x="134220" y="471934"/>
                      <a:pt x="125560" y="480593"/>
                    </a:cubicBezTo>
                    <a:cubicBezTo>
                      <a:pt x="121231" y="484923"/>
                      <a:pt x="116901" y="484923"/>
                      <a:pt x="116901" y="489253"/>
                    </a:cubicBezTo>
                    <a:lnTo>
                      <a:pt x="108242" y="497912"/>
                    </a:lnTo>
                    <a:cubicBezTo>
                      <a:pt x="103912" y="506571"/>
                      <a:pt x="95253" y="510901"/>
                      <a:pt x="90923" y="519560"/>
                    </a:cubicBezTo>
                    <a:cubicBezTo>
                      <a:pt x="77934" y="532549"/>
                      <a:pt x="69275" y="545538"/>
                      <a:pt x="56286" y="558527"/>
                    </a:cubicBezTo>
                    <a:cubicBezTo>
                      <a:pt x="43297" y="571517"/>
                      <a:pt x="34637" y="584505"/>
                      <a:pt x="21648" y="601824"/>
                    </a:cubicBezTo>
                    <a:cubicBezTo>
                      <a:pt x="17319" y="610483"/>
                      <a:pt x="12989" y="614813"/>
                      <a:pt x="8659" y="623472"/>
                    </a:cubicBezTo>
                    <a:cubicBezTo>
                      <a:pt x="4330" y="632132"/>
                      <a:pt x="8659" y="636462"/>
                      <a:pt x="12989" y="645121"/>
                    </a:cubicBezTo>
                    <a:cubicBezTo>
                      <a:pt x="17319" y="649451"/>
                      <a:pt x="25978" y="649451"/>
                      <a:pt x="34637" y="645121"/>
                    </a:cubicBezTo>
                    <a:cubicBezTo>
                      <a:pt x="43297" y="640791"/>
                      <a:pt x="47626" y="636462"/>
                      <a:pt x="56286" y="632132"/>
                    </a:cubicBezTo>
                    <a:lnTo>
                      <a:pt x="60615" y="619143"/>
                    </a:lnTo>
                    <a:lnTo>
                      <a:pt x="60615" y="632132"/>
                    </a:lnTo>
                    <a:cubicBezTo>
                      <a:pt x="60615" y="649451"/>
                      <a:pt x="56286" y="666769"/>
                      <a:pt x="56286" y="684088"/>
                    </a:cubicBezTo>
                    <a:cubicBezTo>
                      <a:pt x="56286" y="701407"/>
                      <a:pt x="56286" y="718725"/>
                      <a:pt x="56286" y="736044"/>
                    </a:cubicBezTo>
                    <a:cubicBezTo>
                      <a:pt x="56286" y="744703"/>
                      <a:pt x="56286" y="753363"/>
                      <a:pt x="60615" y="757692"/>
                    </a:cubicBezTo>
                    <a:cubicBezTo>
                      <a:pt x="60615" y="762022"/>
                      <a:pt x="64945" y="766352"/>
                      <a:pt x="64945" y="766352"/>
                    </a:cubicBezTo>
                    <a:cubicBezTo>
                      <a:pt x="64945" y="766352"/>
                      <a:pt x="69275" y="766352"/>
                      <a:pt x="69275" y="766352"/>
                    </a:cubicBezTo>
                    <a:cubicBezTo>
                      <a:pt x="69275" y="766352"/>
                      <a:pt x="73604" y="766352"/>
                      <a:pt x="73604" y="766352"/>
                    </a:cubicBezTo>
                    <a:cubicBezTo>
                      <a:pt x="86593" y="757692"/>
                      <a:pt x="90923" y="753363"/>
                      <a:pt x="95253" y="749033"/>
                    </a:cubicBezTo>
                    <a:cubicBezTo>
                      <a:pt x="99582" y="744703"/>
                      <a:pt x="103912" y="736044"/>
                      <a:pt x="108242" y="727385"/>
                    </a:cubicBezTo>
                    <a:lnTo>
                      <a:pt x="116901" y="705736"/>
                    </a:lnTo>
                    <a:lnTo>
                      <a:pt x="116901" y="727385"/>
                    </a:lnTo>
                    <a:cubicBezTo>
                      <a:pt x="116901" y="736044"/>
                      <a:pt x="116901" y="744703"/>
                      <a:pt x="116901" y="757692"/>
                    </a:cubicBezTo>
                    <a:cubicBezTo>
                      <a:pt x="116901" y="762022"/>
                      <a:pt x="116901" y="766352"/>
                      <a:pt x="121231" y="770681"/>
                    </a:cubicBezTo>
                    <a:cubicBezTo>
                      <a:pt x="121231" y="770681"/>
                      <a:pt x="121231" y="775011"/>
                      <a:pt x="125560" y="775011"/>
                    </a:cubicBezTo>
                    <a:cubicBezTo>
                      <a:pt x="125560" y="775011"/>
                      <a:pt x="129890" y="779341"/>
                      <a:pt x="129890" y="779341"/>
                    </a:cubicBezTo>
                    <a:lnTo>
                      <a:pt x="129890" y="779341"/>
                    </a:lnTo>
                    <a:lnTo>
                      <a:pt x="129890" y="783670"/>
                    </a:lnTo>
                    <a:cubicBezTo>
                      <a:pt x="129890" y="792330"/>
                      <a:pt x="129890" y="800989"/>
                      <a:pt x="129890" y="809648"/>
                    </a:cubicBezTo>
                    <a:cubicBezTo>
                      <a:pt x="129890" y="818308"/>
                      <a:pt x="134220" y="826967"/>
                      <a:pt x="138549" y="831297"/>
                    </a:cubicBezTo>
                    <a:cubicBezTo>
                      <a:pt x="138549" y="835626"/>
                      <a:pt x="147209" y="835626"/>
                      <a:pt x="155868" y="839956"/>
                    </a:cubicBezTo>
                    <a:cubicBezTo>
                      <a:pt x="160198" y="839956"/>
                      <a:pt x="164527" y="839956"/>
                      <a:pt x="168857" y="839956"/>
                    </a:cubicBezTo>
                    <a:cubicBezTo>
                      <a:pt x="173187" y="839956"/>
                      <a:pt x="173187" y="839956"/>
                      <a:pt x="177516" y="835626"/>
                    </a:cubicBezTo>
                    <a:cubicBezTo>
                      <a:pt x="181846" y="831297"/>
                      <a:pt x="186176" y="822637"/>
                      <a:pt x="190505" y="818308"/>
                    </a:cubicBezTo>
                    <a:cubicBezTo>
                      <a:pt x="194835" y="809648"/>
                      <a:pt x="199165" y="805319"/>
                      <a:pt x="199165" y="796659"/>
                    </a:cubicBezTo>
                    <a:cubicBezTo>
                      <a:pt x="207824" y="783670"/>
                      <a:pt x="212154" y="766352"/>
                      <a:pt x="216483" y="749033"/>
                    </a:cubicBezTo>
                    <a:cubicBezTo>
                      <a:pt x="220813" y="731714"/>
                      <a:pt x="225143" y="718725"/>
                      <a:pt x="229472" y="701407"/>
                    </a:cubicBezTo>
                    <a:cubicBezTo>
                      <a:pt x="233802" y="684088"/>
                      <a:pt x="246791" y="671099"/>
                      <a:pt x="259780" y="658110"/>
                    </a:cubicBezTo>
                    <a:cubicBezTo>
                      <a:pt x="272769" y="649451"/>
                      <a:pt x="290088" y="640791"/>
                      <a:pt x="311736" y="640791"/>
                    </a:cubicBezTo>
                    <a:cubicBezTo>
                      <a:pt x="316066" y="640791"/>
                      <a:pt x="316066" y="640791"/>
                      <a:pt x="320396" y="640791"/>
                    </a:cubicBezTo>
                    <a:lnTo>
                      <a:pt x="324725" y="640791"/>
                    </a:lnTo>
                    <a:cubicBezTo>
                      <a:pt x="324725" y="640791"/>
                      <a:pt x="324725" y="640791"/>
                      <a:pt x="329055" y="640791"/>
                    </a:cubicBezTo>
                    <a:cubicBezTo>
                      <a:pt x="333385" y="640791"/>
                      <a:pt x="337714" y="645121"/>
                      <a:pt x="342044" y="649451"/>
                    </a:cubicBezTo>
                    <a:cubicBezTo>
                      <a:pt x="342044" y="662440"/>
                      <a:pt x="346374" y="666769"/>
                      <a:pt x="350703" y="675428"/>
                    </a:cubicBezTo>
                    <a:cubicBezTo>
                      <a:pt x="359363" y="688417"/>
                      <a:pt x="368022" y="701407"/>
                      <a:pt x="381011" y="714396"/>
                    </a:cubicBezTo>
                    <a:cubicBezTo>
                      <a:pt x="385341" y="718725"/>
                      <a:pt x="394000" y="723055"/>
                      <a:pt x="402659" y="727385"/>
                    </a:cubicBezTo>
                    <a:cubicBezTo>
                      <a:pt x="411319" y="731714"/>
                      <a:pt x="415648" y="731714"/>
                      <a:pt x="424308" y="731714"/>
                    </a:cubicBezTo>
                    <a:cubicBezTo>
                      <a:pt x="432967" y="731714"/>
                      <a:pt x="441626" y="727385"/>
                      <a:pt x="445956" y="723055"/>
                    </a:cubicBezTo>
                    <a:cubicBezTo>
                      <a:pt x="450286" y="718725"/>
                      <a:pt x="450286" y="710066"/>
                      <a:pt x="445956" y="705736"/>
                    </a:cubicBezTo>
                    <a:cubicBezTo>
                      <a:pt x="445956" y="701407"/>
                      <a:pt x="441626" y="701407"/>
                      <a:pt x="437297" y="697077"/>
                    </a:cubicBezTo>
                    <a:cubicBezTo>
                      <a:pt x="432967" y="692747"/>
                      <a:pt x="432967" y="692747"/>
                      <a:pt x="428637" y="688417"/>
                    </a:cubicBezTo>
                    <a:cubicBezTo>
                      <a:pt x="424308" y="684088"/>
                      <a:pt x="415648" y="675428"/>
                      <a:pt x="415648" y="666769"/>
                    </a:cubicBezTo>
                    <a:cubicBezTo>
                      <a:pt x="406989" y="649451"/>
                      <a:pt x="402659" y="636462"/>
                      <a:pt x="398330" y="619143"/>
                    </a:cubicBezTo>
                    <a:cubicBezTo>
                      <a:pt x="398330" y="610483"/>
                      <a:pt x="398330" y="601824"/>
                      <a:pt x="398330" y="593165"/>
                    </a:cubicBezTo>
                    <a:lnTo>
                      <a:pt x="398330" y="567187"/>
                    </a:lnTo>
                    <a:cubicBezTo>
                      <a:pt x="398330" y="549868"/>
                      <a:pt x="398330" y="532549"/>
                      <a:pt x="389670" y="519560"/>
                    </a:cubicBezTo>
                    <a:cubicBezTo>
                      <a:pt x="381011" y="506571"/>
                      <a:pt x="368022" y="493582"/>
                      <a:pt x="355033" y="484923"/>
                    </a:cubicBezTo>
                    <a:lnTo>
                      <a:pt x="355033" y="484923"/>
                    </a:lnTo>
                    <a:lnTo>
                      <a:pt x="355033" y="484923"/>
                    </a:lnTo>
                    <a:cubicBezTo>
                      <a:pt x="350703" y="476264"/>
                      <a:pt x="355033" y="471934"/>
                      <a:pt x="359363" y="463275"/>
                    </a:cubicBezTo>
                    <a:cubicBezTo>
                      <a:pt x="363692" y="458945"/>
                      <a:pt x="363692" y="454615"/>
                      <a:pt x="368022" y="445956"/>
                    </a:cubicBezTo>
                    <a:cubicBezTo>
                      <a:pt x="376681" y="437297"/>
                      <a:pt x="381011" y="428637"/>
                      <a:pt x="389670" y="419978"/>
                    </a:cubicBezTo>
                    <a:cubicBezTo>
                      <a:pt x="406989" y="402659"/>
                      <a:pt x="424308" y="385341"/>
                      <a:pt x="441626" y="368022"/>
                    </a:cubicBezTo>
                    <a:cubicBezTo>
                      <a:pt x="476264" y="337714"/>
                      <a:pt x="515231" y="307407"/>
                      <a:pt x="549868" y="277099"/>
                    </a:cubicBezTo>
                    <a:cubicBezTo>
                      <a:pt x="558527" y="268440"/>
                      <a:pt x="571516" y="264110"/>
                      <a:pt x="580176" y="255450"/>
                    </a:cubicBezTo>
                    <a:lnTo>
                      <a:pt x="610483" y="233802"/>
                    </a:lnTo>
                    <a:cubicBezTo>
                      <a:pt x="619143" y="225143"/>
                      <a:pt x="632132" y="220813"/>
                      <a:pt x="640791" y="216484"/>
                    </a:cubicBezTo>
                    <a:lnTo>
                      <a:pt x="671099" y="199165"/>
                    </a:lnTo>
                    <a:cubicBezTo>
                      <a:pt x="692747" y="186176"/>
                      <a:pt x="710066" y="173187"/>
                      <a:pt x="731714" y="164527"/>
                    </a:cubicBezTo>
                    <a:cubicBezTo>
                      <a:pt x="753362" y="151538"/>
                      <a:pt x="775011" y="142879"/>
                      <a:pt x="792329" y="129890"/>
                    </a:cubicBezTo>
                    <a:lnTo>
                      <a:pt x="792329" y="129890"/>
                    </a:lnTo>
                    <a:cubicBezTo>
                      <a:pt x="788000" y="116901"/>
                      <a:pt x="788000" y="108242"/>
                      <a:pt x="783670" y="95253"/>
                    </a:cubicBezTo>
                    <a:cubicBezTo>
                      <a:pt x="783670" y="90923"/>
                      <a:pt x="779340" y="82264"/>
                      <a:pt x="779340" y="77934"/>
                    </a:cubicBezTo>
                    <a:cubicBezTo>
                      <a:pt x="779340" y="73604"/>
                      <a:pt x="775011" y="69275"/>
                      <a:pt x="770681" y="60615"/>
                    </a:cubicBezTo>
                    <a:lnTo>
                      <a:pt x="762022" y="43297"/>
                    </a:lnTo>
                    <a:cubicBezTo>
                      <a:pt x="757692" y="38967"/>
                      <a:pt x="757692" y="34637"/>
                      <a:pt x="753362" y="30308"/>
                    </a:cubicBezTo>
                    <a:lnTo>
                      <a:pt x="749033" y="21648"/>
                    </a:lnTo>
                    <a:cubicBezTo>
                      <a:pt x="749033" y="17319"/>
                      <a:pt x="744703" y="17319"/>
                      <a:pt x="744703" y="12989"/>
                    </a:cubicBezTo>
                    <a:lnTo>
                      <a:pt x="736044" y="0"/>
                    </a:lnTo>
                    <a:close/>
                    <a:moveTo>
                      <a:pt x="736044" y="0"/>
                    </a:moveTo>
                    <a:lnTo>
                      <a:pt x="749033" y="12989"/>
                    </a:lnTo>
                    <a:cubicBezTo>
                      <a:pt x="749033" y="17319"/>
                      <a:pt x="753362" y="17319"/>
                      <a:pt x="753362" y="21648"/>
                    </a:cubicBezTo>
                    <a:lnTo>
                      <a:pt x="757692" y="30308"/>
                    </a:lnTo>
                    <a:cubicBezTo>
                      <a:pt x="762022" y="34637"/>
                      <a:pt x="766351" y="38967"/>
                      <a:pt x="766351" y="43297"/>
                    </a:cubicBezTo>
                    <a:lnTo>
                      <a:pt x="775011" y="60615"/>
                    </a:lnTo>
                    <a:cubicBezTo>
                      <a:pt x="779340" y="64945"/>
                      <a:pt x="779340" y="69275"/>
                      <a:pt x="783670" y="77934"/>
                    </a:cubicBezTo>
                    <a:cubicBezTo>
                      <a:pt x="788000" y="82264"/>
                      <a:pt x="788000" y="86593"/>
                      <a:pt x="788000" y="95253"/>
                    </a:cubicBezTo>
                    <a:cubicBezTo>
                      <a:pt x="792329" y="108242"/>
                      <a:pt x="796659" y="116901"/>
                      <a:pt x="796659" y="129890"/>
                    </a:cubicBezTo>
                    <a:lnTo>
                      <a:pt x="796659" y="129890"/>
                    </a:lnTo>
                    <a:lnTo>
                      <a:pt x="796659" y="129890"/>
                    </a:lnTo>
                    <a:cubicBezTo>
                      <a:pt x="775011" y="142879"/>
                      <a:pt x="753362" y="151538"/>
                      <a:pt x="736044" y="164527"/>
                    </a:cubicBezTo>
                    <a:cubicBezTo>
                      <a:pt x="714395" y="177516"/>
                      <a:pt x="697077" y="190505"/>
                      <a:pt x="675428" y="203495"/>
                    </a:cubicBezTo>
                    <a:lnTo>
                      <a:pt x="645121" y="220813"/>
                    </a:lnTo>
                    <a:cubicBezTo>
                      <a:pt x="636461" y="225143"/>
                      <a:pt x="623472" y="233802"/>
                      <a:pt x="614813" y="242461"/>
                    </a:cubicBezTo>
                    <a:lnTo>
                      <a:pt x="584505" y="264110"/>
                    </a:lnTo>
                    <a:cubicBezTo>
                      <a:pt x="575846" y="272769"/>
                      <a:pt x="562857" y="277099"/>
                      <a:pt x="554198" y="285758"/>
                    </a:cubicBezTo>
                    <a:cubicBezTo>
                      <a:pt x="515231" y="316066"/>
                      <a:pt x="480593" y="346374"/>
                      <a:pt x="445956" y="376681"/>
                    </a:cubicBezTo>
                    <a:cubicBezTo>
                      <a:pt x="428637" y="394000"/>
                      <a:pt x="411319" y="411319"/>
                      <a:pt x="394000" y="428637"/>
                    </a:cubicBezTo>
                    <a:cubicBezTo>
                      <a:pt x="389670" y="428637"/>
                      <a:pt x="381011" y="437297"/>
                      <a:pt x="376681" y="445956"/>
                    </a:cubicBezTo>
                    <a:cubicBezTo>
                      <a:pt x="372352" y="450286"/>
                      <a:pt x="368022" y="454615"/>
                      <a:pt x="368022" y="458945"/>
                    </a:cubicBezTo>
                    <a:cubicBezTo>
                      <a:pt x="363692" y="463275"/>
                      <a:pt x="363692" y="467604"/>
                      <a:pt x="363692" y="471934"/>
                    </a:cubicBezTo>
                    <a:lnTo>
                      <a:pt x="363692" y="471934"/>
                    </a:lnTo>
                    <a:cubicBezTo>
                      <a:pt x="376681" y="484923"/>
                      <a:pt x="389670" y="493582"/>
                      <a:pt x="398330" y="510901"/>
                    </a:cubicBezTo>
                    <a:cubicBezTo>
                      <a:pt x="406989" y="528220"/>
                      <a:pt x="406989" y="545538"/>
                      <a:pt x="406989" y="562857"/>
                    </a:cubicBezTo>
                    <a:lnTo>
                      <a:pt x="406989" y="588835"/>
                    </a:lnTo>
                    <a:cubicBezTo>
                      <a:pt x="406989" y="597494"/>
                      <a:pt x="406989" y="606154"/>
                      <a:pt x="406989" y="614813"/>
                    </a:cubicBezTo>
                    <a:cubicBezTo>
                      <a:pt x="406989" y="632132"/>
                      <a:pt x="415648" y="645121"/>
                      <a:pt x="419978" y="662440"/>
                    </a:cubicBezTo>
                    <a:cubicBezTo>
                      <a:pt x="424308" y="671099"/>
                      <a:pt x="428637" y="675428"/>
                      <a:pt x="432967" y="684088"/>
                    </a:cubicBezTo>
                    <a:cubicBezTo>
                      <a:pt x="437297" y="688417"/>
                      <a:pt x="437297" y="688417"/>
                      <a:pt x="441626" y="692747"/>
                    </a:cubicBezTo>
                    <a:cubicBezTo>
                      <a:pt x="445956" y="697077"/>
                      <a:pt x="445956" y="701407"/>
                      <a:pt x="450286" y="701407"/>
                    </a:cubicBezTo>
                    <a:cubicBezTo>
                      <a:pt x="454615" y="705736"/>
                      <a:pt x="454615" y="710066"/>
                      <a:pt x="454615" y="714396"/>
                    </a:cubicBezTo>
                    <a:cubicBezTo>
                      <a:pt x="454615" y="718725"/>
                      <a:pt x="454615" y="723055"/>
                      <a:pt x="450286" y="727385"/>
                    </a:cubicBezTo>
                    <a:cubicBezTo>
                      <a:pt x="441626" y="736044"/>
                      <a:pt x="432967" y="736044"/>
                      <a:pt x="424308" y="736044"/>
                    </a:cubicBezTo>
                    <a:cubicBezTo>
                      <a:pt x="415648" y="736044"/>
                      <a:pt x="406989" y="736044"/>
                      <a:pt x="398330" y="731714"/>
                    </a:cubicBezTo>
                    <a:cubicBezTo>
                      <a:pt x="389670" y="727385"/>
                      <a:pt x="381011" y="723055"/>
                      <a:pt x="376681" y="718725"/>
                    </a:cubicBezTo>
                    <a:cubicBezTo>
                      <a:pt x="363692" y="705736"/>
                      <a:pt x="355033" y="692747"/>
                      <a:pt x="346374" y="679758"/>
                    </a:cubicBezTo>
                    <a:cubicBezTo>
                      <a:pt x="342044" y="671099"/>
                      <a:pt x="337714" y="666769"/>
                      <a:pt x="329055" y="662440"/>
                    </a:cubicBezTo>
                    <a:cubicBezTo>
                      <a:pt x="324725" y="658110"/>
                      <a:pt x="324725" y="658110"/>
                      <a:pt x="320396" y="653780"/>
                    </a:cubicBezTo>
                    <a:cubicBezTo>
                      <a:pt x="320396" y="653780"/>
                      <a:pt x="320396" y="653780"/>
                      <a:pt x="316066" y="653780"/>
                    </a:cubicBezTo>
                    <a:lnTo>
                      <a:pt x="311736" y="653780"/>
                    </a:lnTo>
                    <a:cubicBezTo>
                      <a:pt x="311736" y="653780"/>
                      <a:pt x="307407" y="653780"/>
                      <a:pt x="307407" y="653780"/>
                    </a:cubicBezTo>
                    <a:cubicBezTo>
                      <a:pt x="290088" y="649451"/>
                      <a:pt x="277099" y="658110"/>
                      <a:pt x="264110" y="666769"/>
                    </a:cubicBezTo>
                    <a:cubicBezTo>
                      <a:pt x="251121" y="675428"/>
                      <a:pt x="242461" y="688417"/>
                      <a:pt x="238132" y="705736"/>
                    </a:cubicBezTo>
                    <a:cubicBezTo>
                      <a:pt x="233802" y="723055"/>
                      <a:pt x="229472" y="740374"/>
                      <a:pt x="225143" y="753363"/>
                    </a:cubicBezTo>
                    <a:cubicBezTo>
                      <a:pt x="220813" y="770681"/>
                      <a:pt x="216483" y="788000"/>
                      <a:pt x="207824" y="800989"/>
                    </a:cubicBezTo>
                    <a:cubicBezTo>
                      <a:pt x="203494" y="809648"/>
                      <a:pt x="199165" y="818308"/>
                      <a:pt x="194835" y="822637"/>
                    </a:cubicBezTo>
                    <a:cubicBezTo>
                      <a:pt x="190505" y="831297"/>
                      <a:pt x="186176" y="839956"/>
                      <a:pt x="177516" y="844286"/>
                    </a:cubicBezTo>
                    <a:cubicBezTo>
                      <a:pt x="173187" y="848615"/>
                      <a:pt x="168857" y="848615"/>
                      <a:pt x="164527" y="848615"/>
                    </a:cubicBezTo>
                    <a:cubicBezTo>
                      <a:pt x="160198" y="848615"/>
                      <a:pt x="155868" y="848615"/>
                      <a:pt x="151538" y="848615"/>
                    </a:cubicBezTo>
                    <a:cubicBezTo>
                      <a:pt x="142879" y="848615"/>
                      <a:pt x="134220" y="844286"/>
                      <a:pt x="125560" y="835626"/>
                    </a:cubicBezTo>
                    <a:cubicBezTo>
                      <a:pt x="116901" y="826967"/>
                      <a:pt x="116901" y="818308"/>
                      <a:pt x="116901" y="809648"/>
                    </a:cubicBezTo>
                    <a:cubicBezTo>
                      <a:pt x="116901" y="800989"/>
                      <a:pt x="116901" y="792330"/>
                      <a:pt x="116901" y="783670"/>
                    </a:cubicBezTo>
                    <a:lnTo>
                      <a:pt x="116901" y="788000"/>
                    </a:lnTo>
                    <a:cubicBezTo>
                      <a:pt x="112571" y="788000"/>
                      <a:pt x="112571" y="783670"/>
                      <a:pt x="112571" y="779341"/>
                    </a:cubicBezTo>
                    <a:cubicBezTo>
                      <a:pt x="112571" y="775011"/>
                      <a:pt x="108242" y="775011"/>
                      <a:pt x="108242" y="770681"/>
                    </a:cubicBezTo>
                    <a:cubicBezTo>
                      <a:pt x="108242" y="766352"/>
                      <a:pt x="103912" y="762022"/>
                      <a:pt x="103912" y="753363"/>
                    </a:cubicBezTo>
                    <a:cubicBezTo>
                      <a:pt x="103912" y="744703"/>
                      <a:pt x="103912" y="731714"/>
                      <a:pt x="103912" y="723055"/>
                    </a:cubicBezTo>
                    <a:lnTo>
                      <a:pt x="112571" y="727385"/>
                    </a:lnTo>
                    <a:cubicBezTo>
                      <a:pt x="108242" y="736044"/>
                      <a:pt x="103912" y="744703"/>
                      <a:pt x="99582" y="749033"/>
                    </a:cubicBezTo>
                    <a:cubicBezTo>
                      <a:pt x="95253" y="757692"/>
                      <a:pt x="86593" y="762022"/>
                      <a:pt x="77934" y="766352"/>
                    </a:cubicBezTo>
                    <a:cubicBezTo>
                      <a:pt x="73604" y="766352"/>
                      <a:pt x="64945" y="766352"/>
                      <a:pt x="64945" y="766352"/>
                    </a:cubicBezTo>
                    <a:cubicBezTo>
                      <a:pt x="56286" y="762022"/>
                      <a:pt x="56286" y="757692"/>
                      <a:pt x="51956" y="753363"/>
                    </a:cubicBezTo>
                    <a:cubicBezTo>
                      <a:pt x="47626" y="744703"/>
                      <a:pt x="47626" y="736044"/>
                      <a:pt x="47626" y="727385"/>
                    </a:cubicBezTo>
                    <a:cubicBezTo>
                      <a:pt x="47626" y="710066"/>
                      <a:pt x="47626" y="692747"/>
                      <a:pt x="47626" y="675428"/>
                    </a:cubicBezTo>
                    <a:cubicBezTo>
                      <a:pt x="47626" y="658110"/>
                      <a:pt x="51956" y="640791"/>
                      <a:pt x="51956" y="623472"/>
                    </a:cubicBezTo>
                    <a:lnTo>
                      <a:pt x="60615" y="627802"/>
                    </a:lnTo>
                    <a:cubicBezTo>
                      <a:pt x="51956" y="636462"/>
                      <a:pt x="47626" y="640791"/>
                      <a:pt x="38967" y="645121"/>
                    </a:cubicBezTo>
                    <a:cubicBezTo>
                      <a:pt x="30308" y="649451"/>
                      <a:pt x="17319" y="653780"/>
                      <a:pt x="8659" y="645121"/>
                    </a:cubicBezTo>
                    <a:cubicBezTo>
                      <a:pt x="4330" y="645121"/>
                      <a:pt x="0" y="640791"/>
                      <a:pt x="0" y="636462"/>
                    </a:cubicBezTo>
                    <a:cubicBezTo>
                      <a:pt x="0" y="632132"/>
                      <a:pt x="0" y="632132"/>
                      <a:pt x="0" y="627802"/>
                    </a:cubicBezTo>
                    <a:cubicBezTo>
                      <a:pt x="0" y="623472"/>
                      <a:pt x="0" y="623472"/>
                      <a:pt x="0" y="619143"/>
                    </a:cubicBezTo>
                    <a:cubicBezTo>
                      <a:pt x="4330" y="610483"/>
                      <a:pt x="8659" y="601824"/>
                      <a:pt x="12989" y="593165"/>
                    </a:cubicBezTo>
                    <a:cubicBezTo>
                      <a:pt x="21648" y="580176"/>
                      <a:pt x="34637" y="562857"/>
                      <a:pt x="47626" y="549868"/>
                    </a:cubicBezTo>
                    <a:cubicBezTo>
                      <a:pt x="60615" y="536879"/>
                      <a:pt x="69275" y="523890"/>
                      <a:pt x="82264" y="510901"/>
                    </a:cubicBezTo>
                    <a:cubicBezTo>
                      <a:pt x="86593" y="502242"/>
                      <a:pt x="95253" y="497912"/>
                      <a:pt x="99582" y="489253"/>
                    </a:cubicBezTo>
                    <a:lnTo>
                      <a:pt x="108242" y="480593"/>
                    </a:lnTo>
                    <a:cubicBezTo>
                      <a:pt x="112571" y="476264"/>
                      <a:pt x="116901" y="476264"/>
                      <a:pt x="116901" y="471934"/>
                    </a:cubicBezTo>
                    <a:cubicBezTo>
                      <a:pt x="125560" y="467604"/>
                      <a:pt x="129890" y="458945"/>
                      <a:pt x="138549" y="454615"/>
                    </a:cubicBezTo>
                    <a:cubicBezTo>
                      <a:pt x="147209" y="450286"/>
                      <a:pt x="155868" y="445956"/>
                      <a:pt x="160198" y="441626"/>
                    </a:cubicBezTo>
                    <a:cubicBezTo>
                      <a:pt x="168857" y="437297"/>
                      <a:pt x="177516" y="432967"/>
                      <a:pt x="186176" y="432967"/>
                    </a:cubicBezTo>
                    <a:lnTo>
                      <a:pt x="216483" y="424308"/>
                    </a:lnTo>
                    <a:cubicBezTo>
                      <a:pt x="225143" y="419978"/>
                      <a:pt x="233802" y="415648"/>
                      <a:pt x="238132" y="411319"/>
                    </a:cubicBezTo>
                    <a:lnTo>
                      <a:pt x="259780" y="398330"/>
                    </a:lnTo>
                    <a:lnTo>
                      <a:pt x="259780" y="398330"/>
                    </a:lnTo>
                    <a:lnTo>
                      <a:pt x="285758" y="368022"/>
                    </a:lnTo>
                    <a:cubicBezTo>
                      <a:pt x="294418" y="359363"/>
                      <a:pt x="303077" y="350703"/>
                      <a:pt x="311736" y="337714"/>
                    </a:cubicBezTo>
                    <a:cubicBezTo>
                      <a:pt x="329055" y="320395"/>
                      <a:pt x="346374" y="298747"/>
                      <a:pt x="363692" y="281429"/>
                    </a:cubicBezTo>
                    <a:lnTo>
                      <a:pt x="389670" y="255450"/>
                    </a:lnTo>
                    <a:cubicBezTo>
                      <a:pt x="398330" y="246791"/>
                      <a:pt x="406989" y="238132"/>
                      <a:pt x="415648" y="229472"/>
                    </a:cubicBezTo>
                    <a:cubicBezTo>
                      <a:pt x="424308" y="220813"/>
                      <a:pt x="432967" y="212154"/>
                      <a:pt x="445956" y="203495"/>
                    </a:cubicBezTo>
                    <a:lnTo>
                      <a:pt x="476264" y="177516"/>
                    </a:lnTo>
                    <a:cubicBezTo>
                      <a:pt x="484923" y="168857"/>
                      <a:pt x="497912" y="160198"/>
                      <a:pt x="506571" y="151538"/>
                    </a:cubicBezTo>
                    <a:cubicBezTo>
                      <a:pt x="515231" y="142879"/>
                      <a:pt x="528220" y="134220"/>
                      <a:pt x="536879" y="125560"/>
                    </a:cubicBezTo>
                    <a:cubicBezTo>
                      <a:pt x="545538" y="116901"/>
                      <a:pt x="558527" y="108242"/>
                      <a:pt x="567187" y="103912"/>
                    </a:cubicBezTo>
                    <a:cubicBezTo>
                      <a:pt x="575846" y="95253"/>
                      <a:pt x="588835" y="86593"/>
                      <a:pt x="597494" y="82264"/>
                    </a:cubicBezTo>
                    <a:cubicBezTo>
                      <a:pt x="610483" y="73604"/>
                      <a:pt x="619143" y="69275"/>
                      <a:pt x="632132" y="60615"/>
                    </a:cubicBezTo>
                    <a:cubicBezTo>
                      <a:pt x="645121" y="51956"/>
                      <a:pt x="653780" y="47626"/>
                      <a:pt x="666769" y="38967"/>
                    </a:cubicBezTo>
                    <a:cubicBezTo>
                      <a:pt x="679758" y="30308"/>
                      <a:pt x="688417" y="25978"/>
                      <a:pt x="701406" y="21648"/>
                    </a:cubicBezTo>
                    <a:cubicBezTo>
                      <a:pt x="714395" y="12989"/>
                      <a:pt x="727384" y="8659"/>
                      <a:pt x="736044"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77" name="Graphic 12">
              <a:extLst>
                <a:ext uri="{FF2B5EF4-FFF2-40B4-BE49-F238E27FC236}">
                  <a16:creationId xmlns:a16="http://schemas.microsoft.com/office/drawing/2014/main" id="{DA6EAABC-1E75-4D7E-93B1-27EE0C14BFC5}"/>
                </a:ext>
              </a:extLst>
            </p:cNvPr>
            <p:cNvGrpSpPr/>
            <p:nvPr/>
          </p:nvGrpSpPr>
          <p:grpSpPr>
            <a:xfrm>
              <a:off x="15589449" y="2851507"/>
              <a:ext cx="168857" cy="290087"/>
              <a:chOff x="15589449" y="2851507"/>
              <a:chExt cx="168857" cy="290087"/>
            </a:xfrm>
            <a:solidFill>
              <a:srgbClr val="B48662"/>
            </a:solidFill>
          </p:grpSpPr>
          <p:sp>
            <p:nvSpPr>
              <p:cNvPr id="278" name="Freeform: Shape 277">
                <a:extLst>
                  <a:ext uri="{FF2B5EF4-FFF2-40B4-BE49-F238E27FC236}">
                    <a16:creationId xmlns:a16="http://schemas.microsoft.com/office/drawing/2014/main" id="{CC21E1DB-94F3-4EEF-B02A-0273D062040D}"/>
                  </a:ext>
                </a:extLst>
              </p:cNvPr>
              <p:cNvSpPr/>
              <p:nvPr/>
            </p:nvSpPr>
            <p:spPr>
              <a:xfrm>
                <a:off x="15658724" y="2925111"/>
                <a:ext cx="99582" cy="216483"/>
              </a:xfrm>
              <a:custGeom>
                <a:avLst/>
                <a:gdLst>
                  <a:gd name="connsiteX0" fmla="*/ 99582 w 99582"/>
                  <a:gd name="connsiteY0" fmla="*/ 0 h 216483"/>
                  <a:gd name="connsiteX1" fmla="*/ 73604 w 99582"/>
                  <a:gd name="connsiteY1" fmla="*/ 30308 h 216483"/>
                  <a:gd name="connsiteX2" fmla="*/ 47626 w 99582"/>
                  <a:gd name="connsiteY2" fmla="*/ 60615 h 216483"/>
                  <a:gd name="connsiteX3" fmla="*/ 47626 w 99582"/>
                  <a:gd name="connsiteY3" fmla="*/ 64945 h 216483"/>
                  <a:gd name="connsiteX4" fmla="*/ 43297 w 99582"/>
                  <a:gd name="connsiteY4" fmla="*/ 69275 h 216483"/>
                  <a:gd name="connsiteX5" fmla="*/ 38967 w 99582"/>
                  <a:gd name="connsiteY5" fmla="*/ 77934 h 216483"/>
                  <a:gd name="connsiteX6" fmla="*/ 34637 w 99582"/>
                  <a:gd name="connsiteY6" fmla="*/ 99582 h 216483"/>
                  <a:gd name="connsiteX7" fmla="*/ 25978 w 99582"/>
                  <a:gd name="connsiteY7" fmla="*/ 142879 h 216483"/>
                  <a:gd name="connsiteX8" fmla="*/ 17319 w 99582"/>
                  <a:gd name="connsiteY8" fmla="*/ 181846 h 216483"/>
                  <a:gd name="connsiteX9" fmla="*/ 12989 w 99582"/>
                  <a:gd name="connsiteY9" fmla="*/ 194835 h 216483"/>
                  <a:gd name="connsiteX10" fmla="*/ 4330 w 99582"/>
                  <a:gd name="connsiteY10" fmla="*/ 207824 h 216483"/>
                  <a:gd name="connsiteX11" fmla="*/ 0 w 99582"/>
                  <a:gd name="connsiteY11" fmla="*/ 216484 h 216483"/>
                  <a:gd name="connsiteX12" fmla="*/ 4330 w 99582"/>
                  <a:gd name="connsiteY12" fmla="*/ 207824 h 216483"/>
                  <a:gd name="connsiteX13" fmla="*/ 8659 w 99582"/>
                  <a:gd name="connsiteY13" fmla="*/ 194835 h 216483"/>
                  <a:gd name="connsiteX14" fmla="*/ 12989 w 99582"/>
                  <a:gd name="connsiteY14" fmla="*/ 177517 h 216483"/>
                  <a:gd name="connsiteX15" fmla="*/ 30308 w 99582"/>
                  <a:gd name="connsiteY15" fmla="*/ 95253 h 216483"/>
                  <a:gd name="connsiteX16" fmla="*/ 38967 w 99582"/>
                  <a:gd name="connsiteY16" fmla="*/ 73604 h 216483"/>
                  <a:gd name="connsiteX17" fmla="*/ 43297 w 99582"/>
                  <a:gd name="connsiteY17" fmla="*/ 60615 h 216483"/>
                  <a:gd name="connsiteX18" fmla="*/ 47626 w 99582"/>
                  <a:gd name="connsiteY18" fmla="*/ 56286 h 216483"/>
                  <a:gd name="connsiteX19" fmla="*/ 51956 w 99582"/>
                  <a:gd name="connsiteY19" fmla="*/ 51956 h 216483"/>
                  <a:gd name="connsiteX20" fmla="*/ 82264 w 99582"/>
                  <a:gd name="connsiteY20" fmla="*/ 25978 h 216483"/>
                  <a:gd name="connsiteX21" fmla="*/ 99582 w 99582"/>
                  <a:gd name="connsiteY21" fmla="*/ 0 h 216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9582" h="216483">
                    <a:moveTo>
                      <a:pt x="99582" y="0"/>
                    </a:moveTo>
                    <a:cubicBezTo>
                      <a:pt x="99582" y="0"/>
                      <a:pt x="90923" y="12989"/>
                      <a:pt x="73604" y="30308"/>
                    </a:cubicBezTo>
                    <a:cubicBezTo>
                      <a:pt x="64945" y="38967"/>
                      <a:pt x="56286" y="47626"/>
                      <a:pt x="47626" y="60615"/>
                    </a:cubicBezTo>
                    <a:lnTo>
                      <a:pt x="47626" y="64945"/>
                    </a:lnTo>
                    <a:cubicBezTo>
                      <a:pt x="47626" y="64945"/>
                      <a:pt x="47626" y="69275"/>
                      <a:pt x="43297" y="69275"/>
                    </a:cubicBezTo>
                    <a:cubicBezTo>
                      <a:pt x="43297" y="73604"/>
                      <a:pt x="38967" y="73604"/>
                      <a:pt x="38967" y="77934"/>
                    </a:cubicBezTo>
                    <a:cubicBezTo>
                      <a:pt x="34637" y="86593"/>
                      <a:pt x="34637" y="90923"/>
                      <a:pt x="34637" y="99582"/>
                    </a:cubicBezTo>
                    <a:cubicBezTo>
                      <a:pt x="30308" y="112572"/>
                      <a:pt x="30308" y="129890"/>
                      <a:pt x="25978" y="142879"/>
                    </a:cubicBezTo>
                    <a:cubicBezTo>
                      <a:pt x="21648" y="155868"/>
                      <a:pt x="17319" y="168857"/>
                      <a:pt x="17319" y="181846"/>
                    </a:cubicBezTo>
                    <a:cubicBezTo>
                      <a:pt x="17319" y="186176"/>
                      <a:pt x="12989" y="190506"/>
                      <a:pt x="12989" y="194835"/>
                    </a:cubicBezTo>
                    <a:cubicBezTo>
                      <a:pt x="4330" y="203495"/>
                      <a:pt x="4330" y="207824"/>
                      <a:pt x="4330" y="207824"/>
                    </a:cubicBezTo>
                    <a:cubicBezTo>
                      <a:pt x="0" y="212154"/>
                      <a:pt x="0" y="216484"/>
                      <a:pt x="0" y="216484"/>
                    </a:cubicBezTo>
                    <a:cubicBezTo>
                      <a:pt x="0" y="216484"/>
                      <a:pt x="0" y="212154"/>
                      <a:pt x="4330" y="207824"/>
                    </a:cubicBezTo>
                    <a:cubicBezTo>
                      <a:pt x="4330" y="203495"/>
                      <a:pt x="4330" y="199165"/>
                      <a:pt x="8659" y="194835"/>
                    </a:cubicBezTo>
                    <a:cubicBezTo>
                      <a:pt x="8659" y="190506"/>
                      <a:pt x="12989" y="186176"/>
                      <a:pt x="12989" y="177517"/>
                    </a:cubicBezTo>
                    <a:cubicBezTo>
                      <a:pt x="17319" y="155868"/>
                      <a:pt x="21648" y="125560"/>
                      <a:pt x="30308" y="95253"/>
                    </a:cubicBezTo>
                    <a:cubicBezTo>
                      <a:pt x="30308" y="86593"/>
                      <a:pt x="34637" y="77934"/>
                      <a:pt x="38967" y="73604"/>
                    </a:cubicBezTo>
                    <a:cubicBezTo>
                      <a:pt x="38967" y="69275"/>
                      <a:pt x="43297" y="64945"/>
                      <a:pt x="43297" y="60615"/>
                    </a:cubicBezTo>
                    <a:cubicBezTo>
                      <a:pt x="43297" y="60615"/>
                      <a:pt x="47626" y="56286"/>
                      <a:pt x="47626" y="56286"/>
                    </a:cubicBezTo>
                    <a:lnTo>
                      <a:pt x="51956" y="51956"/>
                    </a:lnTo>
                    <a:cubicBezTo>
                      <a:pt x="60615" y="43297"/>
                      <a:pt x="73604" y="30308"/>
                      <a:pt x="82264" y="25978"/>
                    </a:cubicBezTo>
                    <a:cubicBezTo>
                      <a:pt x="86593" y="8659"/>
                      <a:pt x="99582" y="0"/>
                      <a:pt x="99582"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9" name="Freeform: Shape 278">
                <a:extLst>
                  <a:ext uri="{FF2B5EF4-FFF2-40B4-BE49-F238E27FC236}">
                    <a16:creationId xmlns:a16="http://schemas.microsoft.com/office/drawing/2014/main" id="{E7EA4FBC-440B-4F12-8BAA-197A8736A10A}"/>
                  </a:ext>
                </a:extLst>
              </p:cNvPr>
              <p:cNvSpPr/>
              <p:nvPr/>
            </p:nvSpPr>
            <p:spPr>
              <a:xfrm>
                <a:off x="15654394" y="2886144"/>
                <a:ext cx="51956" cy="199164"/>
              </a:xfrm>
              <a:custGeom>
                <a:avLst/>
                <a:gdLst>
                  <a:gd name="connsiteX0" fmla="*/ 51956 w 51956"/>
                  <a:gd name="connsiteY0" fmla="*/ 0 h 199164"/>
                  <a:gd name="connsiteX1" fmla="*/ 34637 w 51956"/>
                  <a:gd name="connsiteY1" fmla="*/ 30308 h 199164"/>
                  <a:gd name="connsiteX2" fmla="*/ 17319 w 51956"/>
                  <a:gd name="connsiteY2" fmla="*/ 60615 h 199164"/>
                  <a:gd name="connsiteX3" fmla="*/ 8659 w 51956"/>
                  <a:gd name="connsiteY3" fmla="*/ 77934 h 199164"/>
                  <a:gd name="connsiteX4" fmla="*/ 4330 w 51956"/>
                  <a:gd name="connsiteY4" fmla="*/ 82264 h 199164"/>
                  <a:gd name="connsiteX5" fmla="*/ 4330 w 51956"/>
                  <a:gd name="connsiteY5" fmla="*/ 82264 h 199164"/>
                  <a:gd name="connsiteX6" fmla="*/ 4330 w 51956"/>
                  <a:gd name="connsiteY6" fmla="*/ 82264 h 199164"/>
                  <a:gd name="connsiteX7" fmla="*/ 4330 w 51956"/>
                  <a:gd name="connsiteY7" fmla="*/ 82264 h 199164"/>
                  <a:gd name="connsiteX8" fmla="*/ 4330 w 51956"/>
                  <a:gd name="connsiteY8" fmla="*/ 82264 h 199164"/>
                  <a:gd name="connsiteX9" fmla="*/ 4330 w 51956"/>
                  <a:gd name="connsiteY9" fmla="*/ 82264 h 199164"/>
                  <a:gd name="connsiteX10" fmla="*/ 4330 w 51956"/>
                  <a:gd name="connsiteY10" fmla="*/ 82264 h 199164"/>
                  <a:gd name="connsiteX11" fmla="*/ 4330 w 51956"/>
                  <a:gd name="connsiteY11" fmla="*/ 86593 h 199164"/>
                  <a:gd name="connsiteX12" fmla="*/ 0 w 51956"/>
                  <a:gd name="connsiteY12" fmla="*/ 95253 h 199164"/>
                  <a:gd name="connsiteX13" fmla="*/ 0 w 51956"/>
                  <a:gd name="connsiteY13" fmla="*/ 103912 h 199164"/>
                  <a:gd name="connsiteX14" fmla="*/ 0 w 51956"/>
                  <a:gd name="connsiteY14" fmla="*/ 112571 h 199164"/>
                  <a:gd name="connsiteX15" fmla="*/ 0 w 51956"/>
                  <a:gd name="connsiteY15" fmla="*/ 129890 h 199164"/>
                  <a:gd name="connsiteX16" fmla="*/ 0 w 51956"/>
                  <a:gd name="connsiteY16" fmla="*/ 164527 h 199164"/>
                  <a:gd name="connsiteX17" fmla="*/ 0 w 51956"/>
                  <a:gd name="connsiteY17" fmla="*/ 190505 h 199164"/>
                  <a:gd name="connsiteX18" fmla="*/ 0 w 51956"/>
                  <a:gd name="connsiteY18" fmla="*/ 199165 h 199164"/>
                  <a:gd name="connsiteX19" fmla="*/ 0 w 51956"/>
                  <a:gd name="connsiteY19" fmla="*/ 190505 h 199164"/>
                  <a:gd name="connsiteX20" fmla="*/ 0 w 51956"/>
                  <a:gd name="connsiteY20" fmla="*/ 164527 h 199164"/>
                  <a:gd name="connsiteX21" fmla="*/ 0 w 51956"/>
                  <a:gd name="connsiteY21" fmla="*/ 129890 h 199164"/>
                  <a:gd name="connsiteX22" fmla="*/ 0 w 51956"/>
                  <a:gd name="connsiteY22" fmla="*/ 108242 h 199164"/>
                  <a:gd name="connsiteX23" fmla="*/ 0 w 51956"/>
                  <a:gd name="connsiteY23" fmla="*/ 99582 h 199164"/>
                  <a:gd name="connsiteX24" fmla="*/ 4330 w 51956"/>
                  <a:gd name="connsiteY24" fmla="*/ 86593 h 199164"/>
                  <a:gd name="connsiteX25" fmla="*/ 8659 w 51956"/>
                  <a:gd name="connsiteY25" fmla="*/ 77934 h 199164"/>
                  <a:gd name="connsiteX26" fmla="*/ 8659 w 51956"/>
                  <a:gd name="connsiteY26" fmla="*/ 73604 h 199164"/>
                  <a:gd name="connsiteX27" fmla="*/ 8659 w 51956"/>
                  <a:gd name="connsiteY27" fmla="*/ 73604 h 199164"/>
                  <a:gd name="connsiteX28" fmla="*/ 8659 w 51956"/>
                  <a:gd name="connsiteY28" fmla="*/ 73604 h 199164"/>
                  <a:gd name="connsiteX29" fmla="*/ 8659 w 51956"/>
                  <a:gd name="connsiteY29" fmla="*/ 73604 h 199164"/>
                  <a:gd name="connsiteX30" fmla="*/ 8659 w 51956"/>
                  <a:gd name="connsiteY30" fmla="*/ 73604 h 199164"/>
                  <a:gd name="connsiteX31" fmla="*/ 8659 w 51956"/>
                  <a:gd name="connsiteY31" fmla="*/ 73604 h 199164"/>
                  <a:gd name="connsiteX32" fmla="*/ 12989 w 51956"/>
                  <a:gd name="connsiteY32" fmla="*/ 69275 h 199164"/>
                  <a:gd name="connsiteX33" fmla="*/ 25978 w 51956"/>
                  <a:gd name="connsiteY33" fmla="*/ 51956 h 199164"/>
                  <a:gd name="connsiteX34" fmla="*/ 47626 w 51956"/>
                  <a:gd name="connsiteY34" fmla="*/ 21648 h 199164"/>
                  <a:gd name="connsiteX35" fmla="*/ 51956 w 51956"/>
                  <a:gd name="connsiteY35" fmla="*/ 0 h 1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956" h="199164">
                    <a:moveTo>
                      <a:pt x="51956" y="0"/>
                    </a:moveTo>
                    <a:cubicBezTo>
                      <a:pt x="51956" y="0"/>
                      <a:pt x="43297" y="12989"/>
                      <a:pt x="34637" y="30308"/>
                    </a:cubicBezTo>
                    <a:cubicBezTo>
                      <a:pt x="30308" y="38967"/>
                      <a:pt x="21648" y="47626"/>
                      <a:pt x="17319" y="60615"/>
                    </a:cubicBezTo>
                    <a:cubicBezTo>
                      <a:pt x="12989" y="64945"/>
                      <a:pt x="8659" y="73604"/>
                      <a:pt x="8659" y="77934"/>
                    </a:cubicBezTo>
                    <a:lnTo>
                      <a:pt x="4330" y="82264"/>
                    </a:lnTo>
                    <a:lnTo>
                      <a:pt x="4330" y="82264"/>
                    </a:lnTo>
                    <a:lnTo>
                      <a:pt x="4330" y="82264"/>
                    </a:lnTo>
                    <a:lnTo>
                      <a:pt x="4330" y="82264"/>
                    </a:lnTo>
                    <a:cubicBezTo>
                      <a:pt x="4330" y="82264"/>
                      <a:pt x="4330" y="82264"/>
                      <a:pt x="4330" y="82264"/>
                    </a:cubicBezTo>
                    <a:lnTo>
                      <a:pt x="4330" y="82264"/>
                    </a:lnTo>
                    <a:lnTo>
                      <a:pt x="4330" y="82264"/>
                    </a:lnTo>
                    <a:lnTo>
                      <a:pt x="4330" y="86593"/>
                    </a:lnTo>
                    <a:cubicBezTo>
                      <a:pt x="4330" y="90923"/>
                      <a:pt x="0" y="90923"/>
                      <a:pt x="0" y="95253"/>
                    </a:cubicBezTo>
                    <a:cubicBezTo>
                      <a:pt x="0" y="99582"/>
                      <a:pt x="0" y="99582"/>
                      <a:pt x="0" y="103912"/>
                    </a:cubicBezTo>
                    <a:cubicBezTo>
                      <a:pt x="0" y="108242"/>
                      <a:pt x="0" y="108242"/>
                      <a:pt x="0" y="112571"/>
                    </a:cubicBezTo>
                    <a:cubicBezTo>
                      <a:pt x="0" y="116901"/>
                      <a:pt x="0" y="125560"/>
                      <a:pt x="0" y="129890"/>
                    </a:cubicBezTo>
                    <a:cubicBezTo>
                      <a:pt x="0" y="142879"/>
                      <a:pt x="0" y="155868"/>
                      <a:pt x="0" y="164527"/>
                    </a:cubicBezTo>
                    <a:cubicBezTo>
                      <a:pt x="0" y="173187"/>
                      <a:pt x="0" y="181846"/>
                      <a:pt x="0" y="190505"/>
                    </a:cubicBezTo>
                    <a:cubicBezTo>
                      <a:pt x="0" y="194835"/>
                      <a:pt x="0" y="199165"/>
                      <a:pt x="0" y="199165"/>
                    </a:cubicBezTo>
                    <a:cubicBezTo>
                      <a:pt x="0" y="199165"/>
                      <a:pt x="0" y="194835"/>
                      <a:pt x="0" y="190505"/>
                    </a:cubicBezTo>
                    <a:cubicBezTo>
                      <a:pt x="0" y="186176"/>
                      <a:pt x="0" y="177516"/>
                      <a:pt x="0" y="164527"/>
                    </a:cubicBezTo>
                    <a:cubicBezTo>
                      <a:pt x="0" y="155868"/>
                      <a:pt x="0" y="142879"/>
                      <a:pt x="0" y="129890"/>
                    </a:cubicBezTo>
                    <a:cubicBezTo>
                      <a:pt x="0" y="125560"/>
                      <a:pt x="0" y="116901"/>
                      <a:pt x="0" y="108242"/>
                    </a:cubicBezTo>
                    <a:cubicBezTo>
                      <a:pt x="0" y="103912"/>
                      <a:pt x="0" y="99582"/>
                      <a:pt x="0" y="99582"/>
                    </a:cubicBezTo>
                    <a:cubicBezTo>
                      <a:pt x="0" y="95253"/>
                      <a:pt x="0" y="90923"/>
                      <a:pt x="4330" y="86593"/>
                    </a:cubicBezTo>
                    <a:cubicBezTo>
                      <a:pt x="4330" y="82264"/>
                      <a:pt x="8659" y="82264"/>
                      <a:pt x="8659" y="77934"/>
                    </a:cubicBezTo>
                    <a:lnTo>
                      <a:pt x="8659" y="73604"/>
                    </a:lnTo>
                    <a:lnTo>
                      <a:pt x="8659" y="73604"/>
                    </a:lnTo>
                    <a:lnTo>
                      <a:pt x="8659" y="73604"/>
                    </a:lnTo>
                    <a:lnTo>
                      <a:pt x="8659" y="73604"/>
                    </a:lnTo>
                    <a:lnTo>
                      <a:pt x="8659" y="73604"/>
                    </a:lnTo>
                    <a:lnTo>
                      <a:pt x="8659" y="73604"/>
                    </a:lnTo>
                    <a:lnTo>
                      <a:pt x="12989" y="69275"/>
                    </a:lnTo>
                    <a:cubicBezTo>
                      <a:pt x="17319" y="64945"/>
                      <a:pt x="21648" y="56286"/>
                      <a:pt x="25978" y="51956"/>
                    </a:cubicBezTo>
                    <a:cubicBezTo>
                      <a:pt x="34637" y="43297"/>
                      <a:pt x="38967" y="30308"/>
                      <a:pt x="47626" y="21648"/>
                    </a:cubicBezTo>
                    <a:cubicBezTo>
                      <a:pt x="43297" y="8659"/>
                      <a:pt x="51956" y="0"/>
                      <a:pt x="51956"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0" name="Freeform: Shape 279">
                <a:extLst>
                  <a:ext uri="{FF2B5EF4-FFF2-40B4-BE49-F238E27FC236}">
                    <a16:creationId xmlns:a16="http://schemas.microsoft.com/office/drawing/2014/main" id="{1E4C2137-BBF8-4250-9102-F49CAB03A406}"/>
                  </a:ext>
                </a:extLst>
              </p:cNvPr>
              <p:cNvSpPr/>
              <p:nvPr/>
            </p:nvSpPr>
            <p:spPr>
              <a:xfrm>
                <a:off x="15589449" y="2851507"/>
                <a:ext cx="86593" cy="134219"/>
              </a:xfrm>
              <a:custGeom>
                <a:avLst/>
                <a:gdLst>
                  <a:gd name="connsiteX0" fmla="*/ 0 w 86593"/>
                  <a:gd name="connsiteY0" fmla="*/ 134220 h 134219"/>
                  <a:gd name="connsiteX1" fmla="*/ 0 w 86593"/>
                  <a:gd name="connsiteY1" fmla="*/ 125560 h 134219"/>
                  <a:gd name="connsiteX2" fmla="*/ 0 w 86593"/>
                  <a:gd name="connsiteY2" fmla="*/ 108242 h 134219"/>
                  <a:gd name="connsiteX3" fmla="*/ 4330 w 86593"/>
                  <a:gd name="connsiteY3" fmla="*/ 95253 h 134219"/>
                  <a:gd name="connsiteX4" fmla="*/ 12989 w 86593"/>
                  <a:gd name="connsiteY4" fmla="*/ 82264 h 134219"/>
                  <a:gd name="connsiteX5" fmla="*/ 21648 w 86593"/>
                  <a:gd name="connsiteY5" fmla="*/ 69275 h 134219"/>
                  <a:gd name="connsiteX6" fmla="*/ 30308 w 86593"/>
                  <a:gd name="connsiteY6" fmla="*/ 60615 h 134219"/>
                  <a:gd name="connsiteX7" fmla="*/ 69275 w 86593"/>
                  <a:gd name="connsiteY7" fmla="*/ 17319 h 134219"/>
                  <a:gd name="connsiteX8" fmla="*/ 86593 w 86593"/>
                  <a:gd name="connsiteY8" fmla="*/ 0 h 134219"/>
                  <a:gd name="connsiteX9" fmla="*/ 73604 w 86593"/>
                  <a:gd name="connsiteY9" fmla="*/ 21648 h 134219"/>
                  <a:gd name="connsiteX10" fmla="*/ 38967 w 86593"/>
                  <a:gd name="connsiteY10" fmla="*/ 64945 h 134219"/>
                  <a:gd name="connsiteX11" fmla="*/ 30308 w 86593"/>
                  <a:gd name="connsiteY11" fmla="*/ 77934 h 134219"/>
                  <a:gd name="connsiteX12" fmla="*/ 21648 w 86593"/>
                  <a:gd name="connsiteY12" fmla="*/ 90923 h 134219"/>
                  <a:gd name="connsiteX13" fmla="*/ 12989 w 86593"/>
                  <a:gd name="connsiteY13" fmla="*/ 103912 h 134219"/>
                  <a:gd name="connsiteX14" fmla="*/ 8659 w 86593"/>
                  <a:gd name="connsiteY14" fmla="*/ 116901 h 134219"/>
                  <a:gd name="connsiteX15" fmla="*/ 0 w 86593"/>
                  <a:gd name="connsiteY15" fmla="*/ 134220 h 13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6593" h="134219">
                    <a:moveTo>
                      <a:pt x="0" y="134220"/>
                    </a:moveTo>
                    <a:cubicBezTo>
                      <a:pt x="0" y="134220"/>
                      <a:pt x="0" y="129890"/>
                      <a:pt x="0" y="125560"/>
                    </a:cubicBezTo>
                    <a:cubicBezTo>
                      <a:pt x="0" y="121231"/>
                      <a:pt x="0" y="112572"/>
                      <a:pt x="0" y="108242"/>
                    </a:cubicBezTo>
                    <a:cubicBezTo>
                      <a:pt x="0" y="103912"/>
                      <a:pt x="4330" y="99583"/>
                      <a:pt x="4330" y="95253"/>
                    </a:cubicBezTo>
                    <a:cubicBezTo>
                      <a:pt x="4330" y="90923"/>
                      <a:pt x="8659" y="86593"/>
                      <a:pt x="12989" y="82264"/>
                    </a:cubicBezTo>
                    <a:cubicBezTo>
                      <a:pt x="17319" y="77934"/>
                      <a:pt x="17319" y="73604"/>
                      <a:pt x="21648" y="69275"/>
                    </a:cubicBezTo>
                    <a:cubicBezTo>
                      <a:pt x="25978" y="69275"/>
                      <a:pt x="30308" y="64945"/>
                      <a:pt x="30308" y="60615"/>
                    </a:cubicBezTo>
                    <a:cubicBezTo>
                      <a:pt x="43297" y="43297"/>
                      <a:pt x="56286" y="30308"/>
                      <a:pt x="69275" y="17319"/>
                    </a:cubicBezTo>
                    <a:cubicBezTo>
                      <a:pt x="82264" y="8659"/>
                      <a:pt x="86593" y="0"/>
                      <a:pt x="86593" y="0"/>
                    </a:cubicBezTo>
                    <a:cubicBezTo>
                      <a:pt x="86593" y="0"/>
                      <a:pt x="86593" y="8659"/>
                      <a:pt x="73604" y="21648"/>
                    </a:cubicBezTo>
                    <a:cubicBezTo>
                      <a:pt x="64945" y="34637"/>
                      <a:pt x="51956" y="51956"/>
                      <a:pt x="38967" y="64945"/>
                    </a:cubicBezTo>
                    <a:cubicBezTo>
                      <a:pt x="34637" y="69275"/>
                      <a:pt x="30308" y="73604"/>
                      <a:pt x="30308" y="77934"/>
                    </a:cubicBezTo>
                    <a:cubicBezTo>
                      <a:pt x="25978" y="82264"/>
                      <a:pt x="25978" y="86593"/>
                      <a:pt x="21648" y="90923"/>
                    </a:cubicBezTo>
                    <a:cubicBezTo>
                      <a:pt x="17319" y="95253"/>
                      <a:pt x="17319" y="99583"/>
                      <a:pt x="12989" y="103912"/>
                    </a:cubicBezTo>
                    <a:cubicBezTo>
                      <a:pt x="12989" y="108242"/>
                      <a:pt x="8659" y="112572"/>
                      <a:pt x="8659" y="116901"/>
                    </a:cubicBezTo>
                    <a:cubicBezTo>
                      <a:pt x="4330" y="125560"/>
                      <a:pt x="0" y="134220"/>
                      <a:pt x="0" y="13422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81" name="Freeform: Shape 280">
              <a:extLst>
                <a:ext uri="{FF2B5EF4-FFF2-40B4-BE49-F238E27FC236}">
                  <a16:creationId xmlns:a16="http://schemas.microsoft.com/office/drawing/2014/main" id="{BDC7F9D0-FDD8-46F8-B74F-D7CF373541D9}"/>
                </a:ext>
              </a:extLst>
            </p:cNvPr>
            <p:cNvSpPr/>
            <p:nvPr/>
          </p:nvSpPr>
          <p:spPr>
            <a:xfrm>
              <a:off x="16303845" y="2909824"/>
              <a:ext cx="116901" cy="127858"/>
            </a:xfrm>
            <a:custGeom>
              <a:avLst/>
              <a:gdLst>
                <a:gd name="connsiteX0" fmla="*/ 103912 w 116901"/>
                <a:gd name="connsiteY0" fmla="*/ 19617 h 127858"/>
                <a:gd name="connsiteX1" fmla="*/ 0 w 116901"/>
                <a:gd name="connsiteY1" fmla="*/ 19617 h 127858"/>
                <a:gd name="connsiteX2" fmla="*/ 60615 w 116901"/>
                <a:gd name="connsiteY2" fmla="*/ 49925 h 127858"/>
                <a:gd name="connsiteX3" fmla="*/ 8659 w 116901"/>
                <a:gd name="connsiteY3" fmla="*/ 101881 h 127858"/>
                <a:gd name="connsiteX4" fmla="*/ 47626 w 116901"/>
                <a:gd name="connsiteY4" fmla="*/ 127859 h 127858"/>
                <a:gd name="connsiteX5" fmla="*/ 86593 w 116901"/>
                <a:gd name="connsiteY5" fmla="*/ 93221 h 127858"/>
                <a:gd name="connsiteX6" fmla="*/ 116901 w 116901"/>
                <a:gd name="connsiteY6" fmla="*/ 28276 h 127858"/>
                <a:gd name="connsiteX7" fmla="*/ 103912 w 116901"/>
                <a:gd name="connsiteY7" fmla="*/ 19617 h 12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901" h="127858">
                  <a:moveTo>
                    <a:pt x="103912" y="19617"/>
                  </a:moveTo>
                  <a:cubicBezTo>
                    <a:pt x="51956" y="-10691"/>
                    <a:pt x="21648" y="-2031"/>
                    <a:pt x="0" y="19617"/>
                  </a:cubicBezTo>
                  <a:cubicBezTo>
                    <a:pt x="30308" y="19617"/>
                    <a:pt x="60615" y="23947"/>
                    <a:pt x="60615" y="49925"/>
                  </a:cubicBezTo>
                  <a:cubicBezTo>
                    <a:pt x="60615" y="75903"/>
                    <a:pt x="34637" y="93221"/>
                    <a:pt x="8659" y="101881"/>
                  </a:cubicBezTo>
                  <a:cubicBezTo>
                    <a:pt x="17319" y="110540"/>
                    <a:pt x="30308" y="119199"/>
                    <a:pt x="47626" y="127859"/>
                  </a:cubicBezTo>
                  <a:cubicBezTo>
                    <a:pt x="47626" y="127859"/>
                    <a:pt x="43297" y="88892"/>
                    <a:pt x="86593" y="93221"/>
                  </a:cubicBezTo>
                  <a:cubicBezTo>
                    <a:pt x="90923" y="71573"/>
                    <a:pt x="103912" y="45595"/>
                    <a:pt x="116901" y="28276"/>
                  </a:cubicBezTo>
                  <a:cubicBezTo>
                    <a:pt x="112571" y="28276"/>
                    <a:pt x="108242" y="23947"/>
                    <a:pt x="103912" y="19617"/>
                  </a:cubicBezTo>
                  <a:close/>
                </a:path>
              </a:pathLst>
            </a:custGeom>
            <a:solidFill>
              <a:srgbClr val="D6D3C9"/>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2" name="Freeform: Shape 281">
              <a:extLst>
                <a:ext uri="{FF2B5EF4-FFF2-40B4-BE49-F238E27FC236}">
                  <a16:creationId xmlns:a16="http://schemas.microsoft.com/office/drawing/2014/main" id="{87B01D36-EC43-48D1-82E9-A3D2529F539C}"/>
                </a:ext>
              </a:extLst>
            </p:cNvPr>
            <p:cNvSpPr/>
            <p:nvPr/>
          </p:nvSpPr>
          <p:spPr>
            <a:xfrm>
              <a:off x="16925986" y="3248673"/>
              <a:ext cx="437509" cy="626685"/>
            </a:xfrm>
            <a:custGeom>
              <a:avLst/>
              <a:gdLst>
                <a:gd name="connsiteX0" fmla="*/ 313067 w 437509"/>
                <a:gd name="connsiteY0" fmla="*/ 48790 h 626685"/>
                <a:gd name="connsiteX1" fmla="*/ 347705 w 437509"/>
                <a:gd name="connsiteY1" fmla="*/ 9823 h 626685"/>
                <a:gd name="connsiteX2" fmla="*/ 57617 w 437509"/>
                <a:gd name="connsiteY2" fmla="*/ 92087 h 626685"/>
                <a:gd name="connsiteX3" fmla="*/ 144210 w 437509"/>
                <a:gd name="connsiteY3" fmla="*/ 421142 h 626685"/>
                <a:gd name="connsiteX4" fmla="*/ 421309 w 437509"/>
                <a:gd name="connsiteY4" fmla="*/ 602988 h 626685"/>
                <a:gd name="connsiteX5" fmla="*/ 391001 w 437509"/>
                <a:gd name="connsiteY5" fmla="*/ 247955 h 626685"/>
                <a:gd name="connsiteX6" fmla="*/ 313067 w 437509"/>
                <a:gd name="connsiteY6" fmla="*/ 48790 h 626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09" h="626685">
                  <a:moveTo>
                    <a:pt x="313067" y="48790"/>
                  </a:moveTo>
                  <a:cubicBezTo>
                    <a:pt x="274100" y="53120"/>
                    <a:pt x="343375" y="35801"/>
                    <a:pt x="347705" y="9823"/>
                  </a:cubicBezTo>
                  <a:cubicBezTo>
                    <a:pt x="352034" y="-20484"/>
                    <a:pt x="170188" y="22813"/>
                    <a:pt x="57617" y="92087"/>
                  </a:cubicBezTo>
                  <a:cubicBezTo>
                    <a:pt x="-54955" y="161362"/>
                    <a:pt x="9990" y="273933"/>
                    <a:pt x="144210" y="421142"/>
                  </a:cubicBezTo>
                  <a:cubicBezTo>
                    <a:pt x="278430" y="568351"/>
                    <a:pt x="386672" y="676593"/>
                    <a:pt x="421309" y="602988"/>
                  </a:cubicBezTo>
                  <a:cubicBezTo>
                    <a:pt x="455946" y="529384"/>
                    <a:pt x="429968" y="442790"/>
                    <a:pt x="391001" y="247955"/>
                  </a:cubicBezTo>
                  <a:cubicBezTo>
                    <a:pt x="395331" y="243626"/>
                    <a:pt x="356364" y="44461"/>
                    <a:pt x="313067" y="48790"/>
                  </a:cubicBezTo>
                  <a:close/>
                </a:path>
              </a:pathLst>
            </a:custGeom>
            <a:no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83" name="Graphic 12">
              <a:extLst>
                <a:ext uri="{FF2B5EF4-FFF2-40B4-BE49-F238E27FC236}">
                  <a16:creationId xmlns:a16="http://schemas.microsoft.com/office/drawing/2014/main" id="{A17FF49F-45BC-4D25-ADA2-E0755C938EDC}"/>
                </a:ext>
              </a:extLst>
            </p:cNvPr>
            <p:cNvGrpSpPr/>
            <p:nvPr/>
          </p:nvGrpSpPr>
          <p:grpSpPr>
            <a:xfrm>
              <a:off x="16098652" y="3609199"/>
              <a:ext cx="523618" cy="398329"/>
              <a:chOff x="16098652" y="3609199"/>
              <a:chExt cx="523618" cy="398329"/>
            </a:xfrm>
          </p:grpSpPr>
          <p:sp>
            <p:nvSpPr>
              <p:cNvPr id="284" name="Freeform: Shape 283">
                <a:extLst>
                  <a:ext uri="{FF2B5EF4-FFF2-40B4-BE49-F238E27FC236}">
                    <a16:creationId xmlns:a16="http://schemas.microsoft.com/office/drawing/2014/main" id="{EC97E1C4-5727-41AB-9A18-469DAD11B441}"/>
                  </a:ext>
                </a:extLst>
              </p:cNvPr>
              <p:cNvSpPr/>
              <p:nvPr/>
            </p:nvSpPr>
            <p:spPr>
              <a:xfrm>
                <a:off x="16108176" y="3612446"/>
                <a:ext cx="511455" cy="390946"/>
              </a:xfrm>
              <a:custGeom>
                <a:avLst/>
                <a:gdLst>
                  <a:gd name="connsiteX0" fmla="*/ 122064 w 511455"/>
                  <a:gd name="connsiteY0" fmla="*/ 208907 h 390946"/>
                  <a:gd name="connsiteX1" fmla="*/ 31141 w 511455"/>
                  <a:gd name="connsiteY1" fmla="*/ 148291 h 390946"/>
                  <a:gd name="connsiteX2" fmla="*/ 9493 w 511455"/>
                  <a:gd name="connsiteY2" fmla="*/ 213236 h 390946"/>
                  <a:gd name="connsiteX3" fmla="*/ 87427 w 511455"/>
                  <a:gd name="connsiteY3" fmla="*/ 291170 h 390946"/>
                  <a:gd name="connsiteX4" fmla="*/ 195669 w 511455"/>
                  <a:gd name="connsiteY4" fmla="*/ 390753 h 390946"/>
                  <a:gd name="connsiteX5" fmla="*/ 507405 w 511455"/>
                  <a:gd name="connsiteY5" fmla="*/ 213236 h 390946"/>
                  <a:gd name="connsiteX6" fmla="*/ 490086 w 511455"/>
                  <a:gd name="connsiteY6" fmla="*/ 113654 h 390946"/>
                  <a:gd name="connsiteX7" fmla="*/ 451119 w 511455"/>
                  <a:gd name="connsiteY7" fmla="*/ 5412 h 390946"/>
                  <a:gd name="connsiteX8" fmla="*/ 403493 w 511455"/>
                  <a:gd name="connsiteY8" fmla="*/ 1082 h 390946"/>
                  <a:gd name="connsiteX9" fmla="*/ 425141 w 511455"/>
                  <a:gd name="connsiteY9" fmla="*/ 48709 h 390946"/>
                  <a:gd name="connsiteX10" fmla="*/ 122064 w 511455"/>
                  <a:gd name="connsiteY10" fmla="*/ 208907 h 39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1455" h="390946">
                    <a:moveTo>
                      <a:pt x="122064" y="208907"/>
                    </a:moveTo>
                    <a:cubicBezTo>
                      <a:pt x="65779" y="204577"/>
                      <a:pt x="44130" y="182929"/>
                      <a:pt x="31141" y="148291"/>
                    </a:cubicBezTo>
                    <a:cubicBezTo>
                      <a:pt x="31141" y="148291"/>
                      <a:pt x="-20815" y="174269"/>
                      <a:pt x="9493" y="213236"/>
                    </a:cubicBezTo>
                    <a:cubicBezTo>
                      <a:pt x="39801" y="252203"/>
                      <a:pt x="91757" y="260863"/>
                      <a:pt x="87427" y="291170"/>
                    </a:cubicBezTo>
                    <a:cubicBezTo>
                      <a:pt x="83097" y="325808"/>
                      <a:pt x="65779" y="395083"/>
                      <a:pt x="195669" y="390753"/>
                    </a:cubicBezTo>
                    <a:cubicBezTo>
                      <a:pt x="325559" y="390753"/>
                      <a:pt x="490086" y="334467"/>
                      <a:pt x="507405" y="213236"/>
                    </a:cubicBezTo>
                    <a:cubicBezTo>
                      <a:pt x="520394" y="117984"/>
                      <a:pt x="498745" y="117984"/>
                      <a:pt x="490086" y="113654"/>
                    </a:cubicBezTo>
                    <a:cubicBezTo>
                      <a:pt x="472767" y="96335"/>
                      <a:pt x="481427" y="14072"/>
                      <a:pt x="451119" y="5412"/>
                    </a:cubicBezTo>
                    <a:cubicBezTo>
                      <a:pt x="420811" y="-3247"/>
                      <a:pt x="403493" y="1082"/>
                      <a:pt x="403493" y="1082"/>
                    </a:cubicBezTo>
                    <a:cubicBezTo>
                      <a:pt x="403493" y="1082"/>
                      <a:pt x="420811" y="27061"/>
                      <a:pt x="425141" y="48709"/>
                    </a:cubicBezTo>
                    <a:cubicBezTo>
                      <a:pt x="342877" y="200247"/>
                      <a:pt x="178350" y="208907"/>
                      <a:pt x="122064" y="208907"/>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5" name="Freeform: Shape 284">
                <a:extLst>
                  <a:ext uri="{FF2B5EF4-FFF2-40B4-BE49-F238E27FC236}">
                    <a16:creationId xmlns:a16="http://schemas.microsoft.com/office/drawing/2014/main" id="{D38308B7-F66C-45EC-A929-D4B9901BAA34}"/>
                  </a:ext>
                </a:extLst>
              </p:cNvPr>
              <p:cNvSpPr/>
              <p:nvPr/>
            </p:nvSpPr>
            <p:spPr>
              <a:xfrm>
                <a:off x="16098652" y="3609199"/>
                <a:ext cx="523618" cy="398329"/>
              </a:xfrm>
              <a:custGeom>
                <a:avLst/>
                <a:gdLst>
                  <a:gd name="connsiteX0" fmla="*/ 196534 w 523618"/>
                  <a:gd name="connsiteY0" fmla="*/ 398330 h 398329"/>
                  <a:gd name="connsiteX1" fmla="*/ 101281 w 523618"/>
                  <a:gd name="connsiteY1" fmla="*/ 368022 h 398329"/>
                  <a:gd name="connsiteX2" fmla="*/ 88292 w 523618"/>
                  <a:gd name="connsiteY2" fmla="*/ 298747 h 398329"/>
                  <a:gd name="connsiteX3" fmla="*/ 88292 w 523618"/>
                  <a:gd name="connsiteY3" fmla="*/ 290088 h 398329"/>
                  <a:gd name="connsiteX4" fmla="*/ 53655 w 523618"/>
                  <a:gd name="connsiteY4" fmla="*/ 251121 h 398329"/>
                  <a:gd name="connsiteX5" fmla="*/ 10358 w 523618"/>
                  <a:gd name="connsiteY5" fmla="*/ 212154 h 398329"/>
                  <a:gd name="connsiteX6" fmla="*/ 1699 w 523618"/>
                  <a:gd name="connsiteY6" fmla="*/ 177516 h 398329"/>
                  <a:gd name="connsiteX7" fmla="*/ 36336 w 523618"/>
                  <a:gd name="connsiteY7" fmla="*/ 142879 h 398329"/>
                  <a:gd name="connsiteX8" fmla="*/ 40666 w 523618"/>
                  <a:gd name="connsiteY8" fmla="*/ 142879 h 398329"/>
                  <a:gd name="connsiteX9" fmla="*/ 40666 w 523618"/>
                  <a:gd name="connsiteY9" fmla="*/ 147209 h 398329"/>
                  <a:gd name="connsiteX10" fmla="*/ 131589 w 523618"/>
                  <a:gd name="connsiteY10" fmla="*/ 203495 h 398329"/>
                  <a:gd name="connsiteX11" fmla="*/ 144578 w 523618"/>
                  <a:gd name="connsiteY11" fmla="*/ 203495 h 398329"/>
                  <a:gd name="connsiteX12" fmla="*/ 430336 w 523618"/>
                  <a:gd name="connsiteY12" fmla="*/ 47626 h 398329"/>
                  <a:gd name="connsiteX13" fmla="*/ 408687 w 523618"/>
                  <a:gd name="connsiteY13" fmla="*/ 4330 h 398329"/>
                  <a:gd name="connsiteX14" fmla="*/ 404358 w 523618"/>
                  <a:gd name="connsiteY14" fmla="*/ 0 h 398329"/>
                  <a:gd name="connsiteX15" fmla="*/ 408687 w 523618"/>
                  <a:gd name="connsiteY15" fmla="*/ 0 h 398329"/>
                  <a:gd name="connsiteX16" fmla="*/ 421676 w 523618"/>
                  <a:gd name="connsiteY16" fmla="*/ 0 h 398329"/>
                  <a:gd name="connsiteX17" fmla="*/ 456314 w 523618"/>
                  <a:gd name="connsiteY17" fmla="*/ 4330 h 398329"/>
                  <a:gd name="connsiteX18" fmla="*/ 486621 w 523618"/>
                  <a:gd name="connsiteY18" fmla="*/ 69275 h 398329"/>
                  <a:gd name="connsiteX19" fmla="*/ 499611 w 523618"/>
                  <a:gd name="connsiteY19" fmla="*/ 112571 h 398329"/>
                  <a:gd name="connsiteX20" fmla="*/ 503940 w 523618"/>
                  <a:gd name="connsiteY20" fmla="*/ 112571 h 398329"/>
                  <a:gd name="connsiteX21" fmla="*/ 521259 w 523618"/>
                  <a:gd name="connsiteY21" fmla="*/ 216484 h 398329"/>
                  <a:gd name="connsiteX22" fmla="*/ 205193 w 523618"/>
                  <a:gd name="connsiteY22" fmla="*/ 398330 h 398329"/>
                  <a:gd name="connsiteX23" fmla="*/ 196534 w 523618"/>
                  <a:gd name="connsiteY23" fmla="*/ 398330 h 398329"/>
                  <a:gd name="connsiteX24" fmla="*/ 36336 w 523618"/>
                  <a:gd name="connsiteY24" fmla="*/ 160198 h 398329"/>
                  <a:gd name="connsiteX25" fmla="*/ 10358 w 523618"/>
                  <a:gd name="connsiteY25" fmla="*/ 186176 h 398329"/>
                  <a:gd name="connsiteX26" fmla="*/ 19017 w 523618"/>
                  <a:gd name="connsiteY26" fmla="*/ 212154 h 398329"/>
                  <a:gd name="connsiteX27" fmla="*/ 62314 w 523618"/>
                  <a:gd name="connsiteY27" fmla="*/ 246791 h 398329"/>
                  <a:gd name="connsiteX28" fmla="*/ 101281 w 523618"/>
                  <a:gd name="connsiteY28" fmla="*/ 294418 h 398329"/>
                  <a:gd name="connsiteX29" fmla="*/ 101281 w 523618"/>
                  <a:gd name="connsiteY29" fmla="*/ 303077 h 398329"/>
                  <a:gd name="connsiteX30" fmla="*/ 109940 w 523618"/>
                  <a:gd name="connsiteY30" fmla="*/ 363692 h 398329"/>
                  <a:gd name="connsiteX31" fmla="*/ 196534 w 523618"/>
                  <a:gd name="connsiteY31" fmla="*/ 389670 h 398329"/>
                  <a:gd name="connsiteX32" fmla="*/ 200863 w 523618"/>
                  <a:gd name="connsiteY32" fmla="*/ 389670 h 398329"/>
                  <a:gd name="connsiteX33" fmla="*/ 508270 w 523618"/>
                  <a:gd name="connsiteY33" fmla="*/ 216484 h 398329"/>
                  <a:gd name="connsiteX34" fmla="*/ 495281 w 523618"/>
                  <a:gd name="connsiteY34" fmla="*/ 121231 h 398329"/>
                  <a:gd name="connsiteX35" fmla="*/ 490951 w 523618"/>
                  <a:gd name="connsiteY35" fmla="*/ 116901 h 398329"/>
                  <a:gd name="connsiteX36" fmla="*/ 477962 w 523618"/>
                  <a:gd name="connsiteY36" fmla="*/ 69275 h 398329"/>
                  <a:gd name="connsiteX37" fmla="*/ 456314 w 523618"/>
                  <a:gd name="connsiteY37" fmla="*/ 12989 h 398329"/>
                  <a:gd name="connsiteX38" fmla="*/ 417347 w 523618"/>
                  <a:gd name="connsiteY38" fmla="*/ 8660 h 398329"/>
                  <a:gd name="connsiteX39" fmla="*/ 434665 w 523618"/>
                  <a:gd name="connsiteY39" fmla="*/ 51956 h 398329"/>
                  <a:gd name="connsiteX40" fmla="*/ 434665 w 523618"/>
                  <a:gd name="connsiteY40" fmla="*/ 51956 h 398329"/>
                  <a:gd name="connsiteX41" fmla="*/ 434665 w 523618"/>
                  <a:gd name="connsiteY41" fmla="*/ 51956 h 398329"/>
                  <a:gd name="connsiteX42" fmla="*/ 140248 w 523618"/>
                  <a:gd name="connsiteY42" fmla="*/ 212154 h 398329"/>
                  <a:gd name="connsiteX43" fmla="*/ 127259 w 523618"/>
                  <a:gd name="connsiteY43" fmla="*/ 212154 h 398329"/>
                  <a:gd name="connsiteX44" fmla="*/ 36336 w 523618"/>
                  <a:gd name="connsiteY44" fmla="*/ 160198 h 39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23618" h="398329">
                    <a:moveTo>
                      <a:pt x="196534" y="398330"/>
                    </a:moveTo>
                    <a:cubicBezTo>
                      <a:pt x="148907" y="398330"/>
                      <a:pt x="118600" y="389670"/>
                      <a:pt x="101281" y="368022"/>
                    </a:cubicBezTo>
                    <a:cubicBezTo>
                      <a:pt x="83962" y="346374"/>
                      <a:pt x="88292" y="316066"/>
                      <a:pt x="88292" y="298747"/>
                    </a:cubicBezTo>
                    <a:cubicBezTo>
                      <a:pt x="88292" y="294418"/>
                      <a:pt x="88292" y="294418"/>
                      <a:pt x="88292" y="290088"/>
                    </a:cubicBezTo>
                    <a:cubicBezTo>
                      <a:pt x="88292" y="272769"/>
                      <a:pt x="75303" y="264110"/>
                      <a:pt x="53655" y="251121"/>
                    </a:cubicBezTo>
                    <a:cubicBezTo>
                      <a:pt x="36336" y="242461"/>
                      <a:pt x="23347" y="229473"/>
                      <a:pt x="10358" y="212154"/>
                    </a:cubicBezTo>
                    <a:cubicBezTo>
                      <a:pt x="1699" y="199165"/>
                      <a:pt x="-2631" y="190506"/>
                      <a:pt x="1699" y="177516"/>
                    </a:cubicBezTo>
                    <a:cubicBezTo>
                      <a:pt x="6028" y="155868"/>
                      <a:pt x="32006" y="142879"/>
                      <a:pt x="36336" y="142879"/>
                    </a:cubicBezTo>
                    <a:lnTo>
                      <a:pt x="40666" y="142879"/>
                    </a:lnTo>
                    <a:lnTo>
                      <a:pt x="40666" y="147209"/>
                    </a:lnTo>
                    <a:cubicBezTo>
                      <a:pt x="57984" y="181846"/>
                      <a:pt x="75303" y="199165"/>
                      <a:pt x="131589" y="203495"/>
                    </a:cubicBezTo>
                    <a:cubicBezTo>
                      <a:pt x="135918" y="203495"/>
                      <a:pt x="140248" y="203495"/>
                      <a:pt x="144578" y="203495"/>
                    </a:cubicBezTo>
                    <a:cubicBezTo>
                      <a:pt x="192204" y="203495"/>
                      <a:pt x="348072" y="190506"/>
                      <a:pt x="430336" y="47626"/>
                    </a:cubicBezTo>
                    <a:cubicBezTo>
                      <a:pt x="426006" y="30308"/>
                      <a:pt x="408687" y="4330"/>
                      <a:pt x="408687" y="4330"/>
                    </a:cubicBezTo>
                    <a:lnTo>
                      <a:pt x="404358" y="0"/>
                    </a:lnTo>
                    <a:lnTo>
                      <a:pt x="408687" y="0"/>
                    </a:lnTo>
                    <a:cubicBezTo>
                      <a:pt x="408687" y="0"/>
                      <a:pt x="413017" y="0"/>
                      <a:pt x="421676" y="0"/>
                    </a:cubicBezTo>
                    <a:cubicBezTo>
                      <a:pt x="430336" y="0"/>
                      <a:pt x="443325" y="0"/>
                      <a:pt x="456314" y="4330"/>
                    </a:cubicBezTo>
                    <a:cubicBezTo>
                      <a:pt x="477962" y="8660"/>
                      <a:pt x="482292" y="38967"/>
                      <a:pt x="486621" y="69275"/>
                    </a:cubicBezTo>
                    <a:cubicBezTo>
                      <a:pt x="490951" y="86593"/>
                      <a:pt x="490951" y="103912"/>
                      <a:pt x="499611" y="112571"/>
                    </a:cubicBezTo>
                    <a:cubicBezTo>
                      <a:pt x="499611" y="112571"/>
                      <a:pt x="499611" y="112571"/>
                      <a:pt x="503940" y="112571"/>
                    </a:cubicBezTo>
                    <a:cubicBezTo>
                      <a:pt x="512599" y="116901"/>
                      <a:pt x="529918" y="129890"/>
                      <a:pt x="521259" y="216484"/>
                    </a:cubicBezTo>
                    <a:cubicBezTo>
                      <a:pt x="503940" y="333385"/>
                      <a:pt x="348072" y="398330"/>
                      <a:pt x="205193" y="398330"/>
                    </a:cubicBezTo>
                    <a:lnTo>
                      <a:pt x="196534" y="398330"/>
                    </a:lnTo>
                    <a:close/>
                    <a:moveTo>
                      <a:pt x="36336" y="160198"/>
                    </a:moveTo>
                    <a:cubicBezTo>
                      <a:pt x="27677" y="164528"/>
                      <a:pt x="14688" y="173187"/>
                      <a:pt x="10358" y="186176"/>
                    </a:cubicBezTo>
                    <a:cubicBezTo>
                      <a:pt x="10358" y="194835"/>
                      <a:pt x="10358" y="203495"/>
                      <a:pt x="19017" y="212154"/>
                    </a:cubicBezTo>
                    <a:cubicBezTo>
                      <a:pt x="32006" y="229473"/>
                      <a:pt x="49325" y="238132"/>
                      <a:pt x="62314" y="246791"/>
                    </a:cubicBezTo>
                    <a:cubicBezTo>
                      <a:pt x="83962" y="259780"/>
                      <a:pt x="101281" y="272769"/>
                      <a:pt x="101281" y="294418"/>
                    </a:cubicBezTo>
                    <a:cubicBezTo>
                      <a:pt x="101281" y="294418"/>
                      <a:pt x="101281" y="298747"/>
                      <a:pt x="101281" y="303077"/>
                    </a:cubicBezTo>
                    <a:cubicBezTo>
                      <a:pt x="96951" y="320396"/>
                      <a:pt x="96951" y="346374"/>
                      <a:pt x="109940" y="363692"/>
                    </a:cubicBezTo>
                    <a:cubicBezTo>
                      <a:pt x="122929" y="381011"/>
                      <a:pt x="153237" y="389670"/>
                      <a:pt x="196534" y="389670"/>
                    </a:cubicBezTo>
                    <a:lnTo>
                      <a:pt x="200863" y="389670"/>
                    </a:lnTo>
                    <a:cubicBezTo>
                      <a:pt x="313435" y="389670"/>
                      <a:pt x="490951" y="342044"/>
                      <a:pt x="508270" y="216484"/>
                    </a:cubicBezTo>
                    <a:cubicBezTo>
                      <a:pt x="516929" y="134220"/>
                      <a:pt x="503940" y="125560"/>
                      <a:pt x="495281" y="121231"/>
                    </a:cubicBezTo>
                    <a:cubicBezTo>
                      <a:pt x="495281" y="121231"/>
                      <a:pt x="490951" y="121231"/>
                      <a:pt x="490951" y="116901"/>
                    </a:cubicBezTo>
                    <a:cubicBezTo>
                      <a:pt x="482292" y="108242"/>
                      <a:pt x="482292" y="90923"/>
                      <a:pt x="477962" y="69275"/>
                    </a:cubicBezTo>
                    <a:cubicBezTo>
                      <a:pt x="473632" y="43297"/>
                      <a:pt x="469303" y="12989"/>
                      <a:pt x="456314" y="12989"/>
                    </a:cubicBezTo>
                    <a:cubicBezTo>
                      <a:pt x="438995" y="8660"/>
                      <a:pt x="426006" y="8660"/>
                      <a:pt x="417347" y="8660"/>
                    </a:cubicBezTo>
                    <a:cubicBezTo>
                      <a:pt x="421676" y="17319"/>
                      <a:pt x="430336" y="34637"/>
                      <a:pt x="434665" y="51956"/>
                    </a:cubicBezTo>
                    <a:lnTo>
                      <a:pt x="434665" y="51956"/>
                    </a:lnTo>
                    <a:lnTo>
                      <a:pt x="434665" y="51956"/>
                    </a:lnTo>
                    <a:cubicBezTo>
                      <a:pt x="348072" y="203495"/>
                      <a:pt x="187874" y="212154"/>
                      <a:pt x="140248" y="212154"/>
                    </a:cubicBezTo>
                    <a:cubicBezTo>
                      <a:pt x="135918" y="212154"/>
                      <a:pt x="131589" y="212154"/>
                      <a:pt x="127259" y="212154"/>
                    </a:cubicBezTo>
                    <a:cubicBezTo>
                      <a:pt x="79633" y="212154"/>
                      <a:pt x="53655" y="190506"/>
                      <a:pt x="36336" y="160198"/>
                    </a:cubicBezTo>
                    <a:close/>
                  </a:path>
                </a:pathLst>
              </a:custGeom>
              <a:solidFill>
                <a:srgbClr val="29648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86" name="Freeform: Shape 285">
              <a:extLst>
                <a:ext uri="{FF2B5EF4-FFF2-40B4-BE49-F238E27FC236}">
                  <a16:creationId xmlns:a16="http://schemas.microsoft.com/office/drawing/2014/main" id="{C34130A3-4E77-4ECA-A9D6-397F67CDC046}"/>
                </a:ext>
              </a:extLst>
            </p:cNvPr>
            <p:cNvSpPr/>
            <p:nvPr/>
          </p:nvSpPr>
          <p:spPr>
            <a:xfrm>
              <a:off x="16182614" y="3877639"/>
              <a:ext cx="86593" cy="34637"/>
            </a:xfrm>
            <a:custGeom>
              <a:avLst/>
              <a:gdLst>
                <a:gd name="connsiteX0" fmla="*/ 0 w 86593"/>
                <a:gd name="connsiteY0" fmla="*/ 0 h 34637"/>
                <a:gd name="connsiteX1" fmla="*/ 12989 w 86593"/>
                <a:gd name="connsiteY1" fmla="*/ 4330 h 34637"/>
                <a:gd name="connsiteX2" fmla="*/ 25978 w 86593"/>
                <a:gd name="connsiteY2" fmla="*/ 8659 h 34637"/>
                <a:gd name="connsiteX3" fmla="*/ 43297 w 86593"/>
                <a:gd name="connsiteY3" fmla="*/ 17318 h 34637"/>
                <a:gd name="connsiteX4" fmla="*/ 60615 w 86593"/>
                <a:gd name="connsiteY4" fmla="*/ 25978 h 34637"/>
                <a:gd name="connsiteX5" fmla="*/ 73604 w 86593"/>
                <a:gd name="connsiteY5" fmla="*/ 30308 h 34637"/>
                <a:gd name="connsiteX6" fmla="*/ 82264 w 86593"/>
                <a:gd name="connsiteY6" fmla="*/ 34637 h 34637"/>
                <a:gd name="connsiteX7" fmla="*/ 86593 w 86593"/>
                <a:gd name="connsiteY7" fmla="*/ 34637 h 34637"/>
                <a:gd name="connsiteX8" fmla="*/ 82264 w 86593"/>
                <a:gd name="connsiteY8" fmla="*/ 34637 h 34637"/>
                <a:gd name="connsiteX9" fmla="*/ 69275 w 86593"/>
                <a:gd name="connsiteY9" fmla="*/ 34637 h 34637"/>
                <a:gd name="connsiteX10" fmla="*/ 56286 w 86593"/>
                <a:gd name="connsiteY10" fmla="*/ 30308 h 34637"/>
                <a:gd name="connsiteX11" fmla="*/ 38967 w 86593"/>
                <a:gd name="connsiteY11" fmla="*/ 25978 h 34637"/>
                <a:gd name="connsiteX12" fmla="*/ 21648 w 86593"/>
                <a:gd name="connsiteY12" fmla="*/ 17318 h 34637"/>
                <a:gd name="connsiteX13" fmla="*/ 8659 w 86593"/>
                <a:gd name="connsiteY13" fmla="*/ 8659 h 34637"/>
                <a:gd name="connsiteX14" fmla="*/ 0 w 86593"/>
                <a:gd name="connsiteY14" fmla="*/ 0 h 3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593" h="34637">
                  <a:moveTo>
                    <a:pt x="0" y="0"/>
                  </a:moveTo>
                  <a:cubicBezTo>
                    <a:pt x="0" y="0"/>
                    <a:pt x="4330" y="0"/>
                    <a:pt x="12989" y="4330"/>
                  </a:cubicBezTo>
                  <a:cubicBezTo>
                    <a:pt x="17319" y="4330"/>
                    <a:pt x="21648" y="8659"/>
                    <a:pt x="25978" y="8659"/>
                  </a:cubicBezTo>
                  <a:cubicBezTo>
                    <a:pt x="30308" y="12989"/>
                    <a:pt x="34637" y="12989"/>
                    <a:pt x="43297" y="17318"/>
                  </a:cubicBezTo>
                  <a:cubicBezTo>
                    <a:pt x="47626" y="21648"/>
                    <a:pt x="51956" y="21648"/>
                    <a:pt x="60615" y="25978"/>
                  </a:cubicBezTo>
                  <a:cubicBezTo>
                    <a:pt x="64945" y="25978"/>
                    <a:pt x="69275" y="30308"/>
                    <a:pt x="73604" y="30308"/>
                  </a:cubicBezTo>
                  <a:cubicBezTo>
                    <a:pt x="77934" y="30308"/>
                    <a:pt x="82264" y="34637"/>
                    <a:pt x="82264" y="34637"/>
                  </a:cubicBezTo>
                  <a:cubicBezTo>
                    <a:pt x="86593" y="34637"/>
                    <a:pt x="86593" y="34637"/>
                    <a:pt x="86593" y="34637"/>
                  </a:cubicBezTo>
                  <a:cubicBezTo>
                    <a:pt x="86593" y="34637"/>
                    <a:pt x="86593" y="34637"/>
                    <a:pt x="82264" y="34637"/>
                  </a:cubicBezTo>
                  <a:cubicBezTo>
                    <a:pt x="77934" y="34637"/>
                    <a:pt x="77934" y="34637"/>
                    <a:pt x="69275" y="34637"/>
                  </a:cubicBezTo>
                  <a:cubicBezTo>
                    <a:pt x="64945" y="34637"/>
                    <a:pt x="60615" y="34637"/>
                    <a:pt x="56286" y="30308"/>
                  </a:cubicBezTo>
                  <a:cubicBezTo>
                    <a:pt x="51956" y="30308"/>
                    <a:pt x="43297" y="25978"/>
                    <a:pt x="38967" y="25978"/>
                  </a:cubicBezTo>
                  <a:cubicBezTo>
                    <a:pt x="34637" y="21648"/>
                    <a:pt x="30308" y="21648"/>
                    <a:pt x="21648" y="17318"/>
                  </a:cubicBezTo>
                  <a:cubicBezTo>
                    <a:pt x="17319" y="12989"/>
                    <a:pt x="12989" y="12989"/>
                    <a:pt x="8659" y="8659"/>
                  </a:cubicBezTo>
                  <a:cubicBezTo>
                    <a:pt x="4330" y="4330"/>
                    <a:pt x="0" y="0"/>
                    <a:pt x="0" y="0"/>
                  </a:cubicBezTo>
                  <a:close/>
                </a:path>
              </a:pathLst>
            </a:custGeom>
            <a:solidFill>
              <a:srgbClr val="00677D"/>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7" name="Freeform: Shape 286">
              <a:extLst>
                <a:ext uri="{FF2B5EF4-FFF2-40B4-BE49-F238E27FC236}">
                  <a16:creationId xmlns:a16="http://schemas.microsoft.com/office/drawing/2014/main" id="{F5DA440B-7E48-442E-8D30-3A35A32725FC}"/>
                </a:ext>
              </a:extLst>
            </p:cNvPr>
            <p:cNvSpPr/>
            <p:nvPr/>
          </p:nvSpPr>
          <p:spPr>
            <a:xfrm>
              <a:off x="16108176" y="3612446"/>
              <a:ext cx="511007" cy="390946"/>
            </a:xfrm>
            <a:custGeom>
              <a:avLst/>
              <a:gdLst>
                <a:gd name="connsiteX0" fmla="*/ 490086 w 511007"/>
                <a:gd name="connsiteY0" fmla="*/ 113654 h 390946"/>
                <a:gd name="connsiteX1" fmla="*/ 451119 w 511007"/>
                <a:gd name="connsiteY1" fmla="*/ 5412 h 390946"/>
                <a:gd name="connsiteX2" fmla="*/ 403493 w 511007"/>
                <a:gd name="connsiteY2" fmla="*/ 1082 h 390946"/>
                <a:gd name="connsiteX3" fmla="*/ 425141 w 511007"/>
                <a:gd name="connsiteY3" fmla="*/ 48709 h 390946"/>
                <a:gd name="connsiteX4" fmla="*/ 122064 w 511007"/>
                <a:gd name="connsiteY4" fmla="*/ 208907 h 390946"/>
                <a:gd name="connsiteX5" fmla="*/ 31141 w 511007"/>
                <a:gd name="connsiteY5" fmla="*/ 148291 h 390946"/>
                <a:gd name="connsiteX6" fmla="*/ 9493 w 511007"/>
                <a:gd name="connsiteY6" fmla="*/ 213236 h 390946"/>
                <a:gd name="connsiteX7" fmla="*/ 87427 w 511007"/>
                <a:gd name="connsiteY7" fmla="*/ 291170 h 390946"/>
                <a:gd name="connsiteX8" fmla="*/ 195669 w 511007"/>
                <a:gd name="connsiteY8" fmla="*/ 390753 h 390946"/>
                <a:gd name="connsiteX9" fmla="*/ 507405 w 511007"/>
                <a:gd name="connsiteY9" fmla="*/ 213236 h 390946"/>
                <a:gd name="connsiteX10" fmla="*/ 490086 w 511007"/>
                <a:gd name="connsiteY10" fmla="*/ 113654 h 390946"/>
                <a:gd name="connsiteX11" fmla="*/ 325559 w 511007"/>
                <a:gd name="connsiteY11" fmla="*/ 347456 h 390946"/>
                <a:gd name="connsiteX12" fmla="*/ 165361 w 511007"/>
                <a:gd name="connsiteY12" fmla="*/ 312819 h 390946"/>
                <a:gd name="connsiteX13" fmla="*/ 143713 w 511007"/>
                <a:gd name="connsiteY13" fmla="*/ 282511 h 390946"/>
                <a:gd name="connsiteX14" fmla="*/ 148042 w 511007"/>
                <a:gd name="connsiteY14" fmla="*/ 239214 h 390946"/>
                <a:gd name="connsiteX15" fmla="*/ 399163 w 511007"/>
                <a:gd name="connsiteY15" fmla="*/ 126643 h 390946"/>
                <a:gd name="connsiteX16" fmla="*/ 429471 w 511007"/>
                <a:gd name="connsiteY16" fmla="*/ 221896 h 390946"/>
                <a:gd name="connsiteX17" fmla="*/ 468438 w 511007"/>
                <a:gd name="connsiteY17" fmla="*/ 191588 h 390946"/>
                <a:gd name="connsiteX18" fmla="*/ 325559 w 511007"/>
                <a:gd name="connsiteY18" fmla="*/ 347456 h 390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1007" h="390946">
                  <a:moveTo>
                    <a:pt x="490086" y="113654"/>
                  </a:moveTo>
                  <a:cubicBezTo>
                    <a:pt x="472767" y="96335"/>
                    <a:pt x="481427" y="14072"/>
                    <a:pt x="451119" y="5412"/>
                  </a:cubicBezTo>
                  <a:cubicBezTo>
                    <a:pt x="420811" y="-3247"/>
                    <a:pt x="403493" y="1082"/>
                    <a:pt x="403493" y="1082"/>
                  </a:cubicBezTo>
                  <a:cubicBezTo>
                    <a:pt x="403493" y="1082"/>
                    <a:pt x="420811" y="27061"/>
                    <a:pt x="425141" y="48709"/>
                  </a:cubicBezTo>
                  <a:cubicBezTo>
                    <a:pt x="338548" y="200247"/>
                    <a:pt x="178350" y="208907"/>
                    <a:pt x="122064" y="208907"/>
                  </a:cubicBezTo>
                  <a:cubicBezTo>
                    <a:pt x="65779" y="204577"/>
                    <a:pt x="44130" y="182929"/>
                    <a:pt x="31141" y="148291"/>
                  </a:cubicBezTo>
                  <a:cubicBezTo>
                    <a:pt x="31141" y="148291"/>
                    <a:pt x="-20815" y="174269"/>
                    <a:pt x="9493" y="213236"/>
                  </a:cubicBezTo>
                  <a:cubicBezTo>
                    <a:pt x="39801" y="252203"/>
                    <a:pt x="91757" y="260863"/>
                    <a:pt x="87427" y="291170"/>
                  </a:cubicBezTo>
                  <a:cubicBezTo>
                    <a:pt x="83097" y="325808"/>
                    <a:pt x="65779" y="395083"/>
                    <a:pt x="195669" y="390753"/>
                  </a:cubicBezTo>
                  <a:cubicBezTo>
                    <a:pt x="325559" y="390753"/>
                    <a:pt x="490086" y="334467"/>
                    <a:pt x="507405" y="213236"/>
                  </a:cubicBezTo>
                  <a:cubicBezTo>
                    <a:pt x="520394" y="117984"/>
                    <a:pt x="494416" y="117984"/>
                    <a:pt x="490086" y="113654"/>
                  </a:cubicBezTo>
                  <a:close/>
                  <a:moveTo>
                    <a:pt x="325559" y="347456"/>
                  </a:moveTo>
                  <a:cubicBezTo>
                    <a:pt x="169691" y="399412"/>
                    <a:pt x="96086" y="308489"/>
                    <a:pt x="165361" y="312819"/>
                  </a:cubicBezTo>
                  <a:cubicBezTo>
                    <a:pt x="234636" y="317148"/>
                    <a:pt x="208658" y="308489"/>
                    <a:pt x="143713" y="282511"/>
                  </a:cubicBezTo>
                  <a:cubicBezTo>
                    <a:pt x="83097" y="256533"/>
                    <a:pt x="91757" y="230555"/>
                    <a:pt x="148042" y="239214"/>
                  </a:cubicBezTo>
                  <a:cubicBezTo>
                    <a:pt x="148042" y="239214"/>
                    <a:pt x="308240" y="243544"/>
                    <a:pt x="399163" y="126643"/>
                  </a:cubicBezTo>
                  <a:cubicBezTo>
                    <a:pt x="459778" y="40049"/>
                    <a:pt x="459778" y="139632"/>
                    <a:pt x="429471" y="221896"/>
                  </a:cubicBezTo>
                  <a:cubicBezTo>
                    <a:pt x="412152" y="269522"/>
                    <a:pt x="446789" y="195918"/>
                    <a:pt x="468438" y="191588"/>
                  </a:cubicBezTo>
                  <a:cubicBezTo>
                    <a:pt x="490086" y="191588"/>
                    <a:pt x="481427" y="295500"/>
                    <a:pt x="325559" y="347456"/>
                  </a:cubicBezTo>
                  <a:close/>
                </a:path>
              </a:pathLst>
            </a:custGeom>
            <a:solidFill>
              <a:srgbClr val="588FBC">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88" name="Graphic 12">
              <a:extLst>
                <a:ext uri="{FF2B5EF4-FFF2-40B4-BE49-F238E27FC236}">
                  <a16:creationId xmlns:a16="http://schemas.microsoft.com/office/drawing/2014/main" id="{E55D62CD-7B09-427B-A7E7-DA3CCCF01FD0}"/>
                </a:ext>
              </a:extLst>
            </p:cNvPr>
            <p:cNvGrpSpPr/>
            <p:nvPr/>
          </p:nvGrpSpPr>
          <p:grpSpPr>
            <a:xfrm>
              <a:off x="17123638" y="3808364"/>
              <a:ext cx="522124" cy="516879"/>
              <a:chOff x="17123638" y="3808364"/>
              <a:chExt cx="522124" cy="516879"/>
            </a:xfrm>
          </p:grpSpPr>
          <p:sp>
            <p:nvSpPr>
              <p:cNvPr id="289" name="Freeform: Shape 288">
                <a:extLst>
                  <a:ext uri="{FF2B5EF4-FFF2-40B4-BE49-F238E27FC236}">
                    <a16:creationId xmlns:a16="http://schemas.microsoft.com/office/drawing/2014/main" id="{8428EE55-59C8-4A52-AB7D-D31F7BC27A93}"/>
                  </a:ext>
                </a:extLst>
              </p:cNvPr>
              <p:cNvSpPr/>
              <p:nvPr/>
            </p:nvSpPr>
            <p:spPr>
              <a:xfrm>
                <a:off x="17136951" y="3821353"/>
                <a:ext cx="505735" cy="503890"/>
              </a:xfrm>
              <a:custGeom>
                <a:avLst/>
                <a:gdLst>
                  <a:gd name="connsiteX0" fmla="*/ 461465 w 505735"/>
                  <a:gd name="connsiteY0" fmla="*/ 142879 h 503890"/>
                  <a:gd name="connsiteX1" fmla="*/ 452806 w 505735"/>
                  <a:gd name="connsiteY1" fmla="*/ 73604 h 503890"/>
                  <a:gd name="connsiteX2" fmla="*/ 383531 w 505735"/>
                  <a:gd name="connsiteY2" fmla="*/ 0 h 503890"/>
                  <a:gd name="connsiteX3" fmla="*/ 413839 w 505735"/>
                  <a:gd name="connsiteY3" fmla="*/ 99583 h 503890"/>
                  <a:gd name="connsiteX4" fmla="*/ 305597 w 505735"/>
                  <a:gd name="connsiteY4" fmla="*/ 281429 h 503890"/>
                  <a:gd name="connsiteX5" fmla="*/ 89113 w 505735"/>
                  <a:gd name="connsiteY5" fmla="*/ 264110 h 503890"/>
                  <a:gd name="connsiteX6" fmla="*/ 37157 w 505735"/>
                  <a:gd name="connsiteY6" fmla="*/ 190506 h 503890"/>
                  <a:gd name="connsiteX7" fmla="*/ 6850 w 505735"/>
                  <a:gd name="connsiteY7" fmla="*/ 246791 h 503890"/>
                  <a:gd name="connsiteX8" fmla="*/ 63135 w 505735"/>
                  <a:gd name="connsiteY8" fmla="*/ 350703 h 503890"/>
                  <a:gd name="connsiteX9" fmla="*/ 106432 w 505735"/>
                  <a:gd name="connsiteY9" fmla="*/ 450286 h 503890"/>
                  <a:gd name="connsiteX10" fmla="*/ 361883 w 505735"/>
                  <a:gd name="connsiteY10" fmla="*/ 497912 h 503890"/>
                  <a:gd name="connsiteX11" fmla="*/ 504762 w 505735"/>
                  <a:gd name="connsiteY11" fmla="*/ 294418 h 503890"/>
                  <a:gd name="connsiteX12" fmla="*/ 461465 w 505735"/>
                  <a:gd name="connsiteY12" fmla="*/ 142879 h 5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5735" h="503890">
                    <a:moveTo>
                      <a:pt x="461465" y="142879"/>
                    </a:moveTo>
                    <a:cubicBezTo>
                      <a:pt x="461465" y="142879"/>
                      <a:pt x="461465" y="95253"/>
                      <a:pt x="452806" y="73604"/>
                    </a:cubicBezTo>
                    <a:cubicBezTo>
                      <a:pt x="448476" y="51956"/>
                      <a:pt x="383531" y="0"/>
                      <a:pt x="383531" y="0"/>
                    </a:cubicBezTo>
                    <a:cubicBezTo>
                      <a:pt x="383531" y="0"/>
                      <a:pt x="413839" y="82264"/>
                      <a:pt x="413839" y="99583"/>
                    </a:cubicBezTo>
                    <a:cubicBezTo>
                      <a:pt x="413839" y="112571"/>
                      <a:pt x="374872" y="238132"/>
                      <a:pt x="305597" y="281429"/>
                    </a:cubicBezTo>
                    <a:cubicBezTo>
                      <a:pt x="231993" y="324725"/>
                      <a:pt x="119421" y="285758"/>
                      <a:pt x="89113" y="264110"/>
                    </a:cubicBezTo>
                    <a:cubicBezTo>
                      <a:pt x="58806" y="242461"/>
                      <a:pt x="63135" y="207824"/>
                      <a:pt x="37157" y="190506"/>
                    </a:cubicBezTo>
                    <a:cubicBezTo>
                      <a:pt x="37157" y="190506"/>
                      <a:pt x="-19128" y="207824"/>
                      <a:pt x="6850" y="246791"/>
                    </a:cubicBezTo>
                    <a:cubicBezTo>
                      <a:pt x="32828" y="285758"/>
                      <a:pt x="63135" y="320396"/>
                      <a:pt x="63135" y="350703"/>
                    </a:cubicBezTo>
                    <a:cubicBezTo>
                      <a:pt x="63135" y="381011"/>
                      <a:pt x="54476" y="411319"/>
                      <a:pt x="106432" y="450286"/>
                    </a:cubicBezTo>
                    <a:cubicBezTo>
                      <a:pt x="162718" y="493582"/>
                      <a:pt x="292608" y="515231"/>
                      <a:pt x="361883" y="497912"/>
                    </a:cubicBezTo>
                    <a:cubicBezTo>
                      <a:pt x="426828" y="480593"/>
                      <a:pt x="487443" y="385341"/>
                      <a:pt x="504762" y="294418"/>
                    </a:cubicBezTo>
                    <a:cubicBezTo>
                      <a:pt x="513421" y="199165"/>
                      <a:pt x="461465" y="142879"/>
                      <a:pt x="461465" y="142879"/>
                    </a:cubicBezTo>
                    <a:close/>
                  </a:path>
                </a:pathLst>
              </a:custGeom>
              <a:solidFill>
                <a:srgbClr val="588FB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0" name="Freeform: Shape 289">
                <a:extLst>
                  <a:ext uri="{FF2B5EF4-FFF2-40B4-BE49-F238E27FC236}">
                    <a16:creationId xmlns:a16="http://schemas.microsoft.com/office/drawing/2014/main" id="{E7D0500B-60E3-468B-A3DB-222687FFA436}"/>
                  </a:ext>
                </a:extLst>
              </p:cNvPr>
              <p:cNvSpPr/>
              <p:nvPr/>
            </p:nvSpPr>
            <p:spPr>
              <a:xfrm>
                <a:off x="17123638" y="3808364"/>
                <a:ext cx="522124" cy="515230"/>
              </a:xfrm>
              <a:custGeom>
                <a:avLst/>
                <a:gdLst>
                  <a:gd name="connsiteX0" fmla="*/ 314580 w 522124"/>
                  <a:gd name="connsiteY0" fmla="*/ 515231 h 515230"/>
                  <a:gd name="connsiteX1" fmla="*/ 314580 w 522124"/>
                  <a:gd name="connsiteY1" fmla="*/ 515231 h 515230"/>
                  <a:gd name="connsiteX2" fmla="*/ 111086 w 522124"/>
                  <a:gd name="connsiteY2" fmla="*/ 458945 h 515230"/>
                  <a:gd name="connsiteX3" fmla="*/ 63459 w 522124"/>
                  <a:gd name="connsiteY3" fmla="*/ 363692 h 515230"/>
                  <a:gd name="connsiteX4" fmla="*/ 63459 w 522124"/>
                  <a:gd name="connsiteY4" fmla="*/ 355033 h 515230"/>
                  <a:gd name="connsiteX5" fmla="*/ 24492 w 522124"/>
                  <a:gd name="connsiteY5" fmla="*/ 277099 h 515230"/>
                  <a:gd name="connsiteX6" fmla="*/ 7174 w 522124"/>
                  <a:gd name="connsiteY6" fmla="*/ 255451 h 515230"/>
                  <a:gd name="connsiteX7" fmla="*/ 2844 w 522124"/>
                  <a:gd name="connsiteY7" fmla="*/ 225143 h 515230"/>
                  <a:gd name="connsiteX8" fmla="*/ 41811 w 522124"/>
                  <a:gd name="connsiteY8" fmla="*/ 194835 h 515230"/>
                  <a:gd name="connsiteX9" fmla="*/ 46141 w 522124"/>
                  <a:gd name="connsiteY9" fmla="*/ 194835 h 515230"/>
                  <a:gd name="connsiteX10" fmla="*/ 46141 w 522124"/>
                  <a:gd name="connsiteY10" fmla="*/ 194835 h 515230"/>
                  <a:gd name="connsiteX11" fmla="*/ 72119 w 522124"/>
                  <a:gd name="connsiteY11" fmla="*/ 229473 h 515230"/>
                  <a:gd name="connsiteX12" fmla="*/ 98097 w 522124"/>
                  <a:gd name="connsiteY12" fmla="*/ 268440 h 515230"/>
                  <a:gd name="connsiteX13" fmla="*/ 232316 w 522124"/>
                  <a:gd name="connsiteY13" fmla="*/ 303077 h 515230"/>
                  <a:gd name="connsiteX14" fmla="*/ 310251 w 522124"/>
                  <a:gd name="connsiteY14" fmla="*/ 285758 h 515230"/>
                  <a:gd name="connsiteX15" fmla="*/ 418492 w 522124"/>
                  <a:gd name="connsiteY15" fmla="*/ 108242 h 515230"/>
                  <a:gd name="connsiteX16" fmla="*/ 392514 w 522124"/>
                  <a:gd name="connsiteY16" fmla="*/ 12989 h 515230"/>
                  <a:gd name="connsiteX17" fmla="*/ 388185 w 522124"/>
                  <a:gd name="connsiteY17" fmla="*/ 0 h 515230"/>
                  <a:gd name="connsiteX18" fmla="*/ 401173 w 522124"/>
                  <a:gd name="connsiteY18" fmla="*/ 8660 h 515230"/>
                  <a:gd name="connsiteX19" fmla="*/ 474778 w 522124"/>
                  <a:gd name="connsiteY19" fmla="*/ 86593 h 515230"/>
                  <a:gd name="connsiteX20" fmla="*/ 483437 w 522124"/>
                  <a:gd name="connsiteY20" fmla="*/ 155868 h 515230"/>
                  <a:gd name="connsiteX21" fmla="*/ 518075 w 522124"/>
                  <a:gd name="connsiteY21" fmla="*/ 307407 h 515230"/>
                  <a:gd name="connsiteX22" fmla="*/ 370866 w 522124"/>
                  <a:gd name="connsiteY22" fmla="*/ 515231 h 515230"/>
                  <a:gd name="connsiteX23" fmla="*/ 314580 w 522124"/>
                  <a:gd name="connsiteY23" fmla="*/ 515231 h 515230"/>
                  <a:gd name="connsiteX24" fmla="*/ 41811 w 522124"/>
                  <a:gd name="connsiteY24" fmla="*/ 203495 h 515230"/>
                  <a:gd name="connsiteX25" fmla="*/ 11503 w 522124"/>
                  <a:gd name="connsiteY25" fmla="*/ 229473 h 515230"/>
                  <a:gd name="connsiteX26" fmla="*/ 15833 w 522124"/>
                  <a:gd name="connsiteY26" fmla="*/ 251121 h 515230"/>
                  <a:gd name="connsiteX27" fmla="*/ 33152 w 522124"/>
                  <a:gd name="connsiteY27" fmla="*/ 272769 h 515230"/>
                  <a:gd name="connsiteX28" fmla="*/ 72119 w 522124"/>
                  <a:gd name="connsiteY28" fmla="*/ 355033 h 515230"/>
                  <a:gd name="connsiteX29" fmla="*/ 72119 w 522124"/>
                  <a:gd name="connsiteY29" fmla="*/ 363692 h 515230"/>
                  <a:gd name="connsiteX30" fmla="*/ 115415 w 522124"/>
                  <a:gd name="connsiteY30" fmla="*/ 450286 h 515230"/>
                  <a:gd name="connsiteX31" fmla="*/ 314580 w 522124"/>
                  <a:gd name="connsiteY31" fmla="*/ 502242 h 515230"/>
                  <a:gd name="connsiteX32" fmla="*/ 314580 w 522124"/>
                  <a:gd name="connsiteY32" fmla="*/ 502242 h 515230"/>
                  <a:gd name="connsiteX33" fmla="*/ 366536 w 522124"/>
                  <a:gd name="connsiteY33" fmla="*/ 497912 h 515230"/>
                  <a:gd name="connsiteX34" fmla="*/ 505086 w 522124"/>
                  <a:gd name="connsiteY34" fmla="*/ 298747 h 515230"/>
                  <a:gd name="connsiteX35" fmla="*/ 470448 w 522124"/>
                  <a:gd name="connsiteY35" fmla="*/ 155868 h 515230"/>
                  <a:gd name="connsiteX36" fmla="*/ 470448 w 522124"/>
                  <a:gd name="connsiteY36" fmla="*/ 155868 h 515230"/>
                  <a:gd name="connsiteX37" fmla="*/ 470448 w 522124"/>
                  <a:gd name="connsiteY37" fmla="*/ 155868 h 515230"/>
                  <a:gd name="connsiteX38" fmla="*/ 461789 w 522124"/>
                  <a:gd name="connsiteY38" fmla="*/ 86593 h 515230"/>
                  <a:gd name="connsiteX39" fmla="*/ 405503 w 522124"/>
                  <a:gd name="connsiteY39" fmla="*/ 25978 h 515230"/>
                  <a:gd name="connsiteX40" fmla="*/ 427151 w 522124"/>
                  <a:gd name="connsiteY40" fmla="*/ 112572 h 515230"/>
                  <a:gd name="connsiteX41" fmla="*/ 314580 w 522124"/>
                  <a:gd name="connsiteY41" fmla="*/ 298747 h 515230"/>
                  <a:gd name="connsiteX42" fmla="*/ 232316 w 522124"/>
                  <a:gd name="connsiteY42" fmla="*/ 320396 h 515230"/>
                  <a:gd name="connsiteX43" fmla="*/ 93767 w 522124"/>
                  <a:gd name="connsiteY43" fmla="*/ 281429 h 515230"/>
                  <a:gd name="connsiteX44" fmla="*/ 63459 w 522124"/>
                  <a:gd name="connsiteY44" fmla="*/ 238132 h 515230"/>
                  <a:gd name="connsiteX45" fmla="*/ 41811 w 522124"/>
                  <a:gd name="connsiteY45" fmla="*/ 203495 h 5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2124" h="515230">
                    <a:moveTo>
                      <a:pt x="314580" y="515231"/>
                    </a:moveTo>
                    <a:lnTo>
                      <a:pt x="314580" y="515231"/>
                    </a:lnTo>
                    <a:cubicBezTo>
                      <a:pt x="249635" y="515231"/>
                      <a:pt x="158712" y="497912"/>
                      <a:pt x="111086" y="458945"/>
                    </a:cubicBezTo>
                    <a:cubicBezTo>
                      <a:pt x="59130" y="419978"/>
                      <a:pt x="63459" y="389670"/>
                      <a:pt x="63459" y="363692"/>
                    </a:cubicBezTo>
                    <a:cubicBezTo>
                      <a:pt x="63459" y="359363"/>
                      <a:pt x="63459" y="359363"/>
                      <a:pt x="63459" y="355033"/>
                    </a:cubicBezTo>
                    <a:cubicBezTo>
                      <a:pt x="63459" y="333385"/>
                      <a:pt x="46141" y="307407"/>
                      <a:pt x="24492" y="277099"/>
                    </a:cubicBezTo>
                    <a:cubicBezTo>
                      <a:pt x="20163" y="268440"/>
                      <a:pt x="11503" y="259780"/>
                      <a:pt x="7174" y="255451"/>
                    </a:cubicBezTo>
                    <a:cubicBezTo>
                      <a:pt x="-1486" y="242462"/>
                      <a:pt x="-1486" y="233802"/>
                      <a:pt x="2844" y="225143"/>
                    </a:cubicBezTo>
                    <a:cubicBezTo>
                      <a:pt x="11503" y="203495"/>
                      <a:pt x="37481" y="194835"/>
                      <a:pt x="41811" y="194835"/>
                    </a:cubicBezTo>
                    <a:lnTo>
                      <a:pt x="46141" y="194835"/>
                    </a:lnTo>
                    <a:lnTo>
                      <a:pt x="46141" y="194835"/>
                    </a:lnTo>
                    <a:cubicBezTo>
                      <a:pt x="59130" y="203495"/>
                      <a:pt x="63459" y="216484"/>
                      <a:pt x="72119" y="229473"/>
                    </a:cubicBezTo>
                    <a:cubicBezTo>
                      <a:pt x="76448" y="242462"/>
                      <a:pt x="85108" y="255451"/>
                      <a:pt x="98097" y="268440"/>
                    </a:cubicBezTo>
                    <a:cubicBezTo>
                      <a:pt x="119745" y="285758"/>
                      <a:pt x="176031" y="303077"/>
                      <a:pt x="232316" y="303077"/>
                    </a:cubicBezTo>
                    <a:cubicBezTo>
                      <a:pt x="262624" y="303077"/>
                      <a:pt x="288602" y="298747"/>
                      <a:pt x="310251" y="285758"/>
                    </a:cubicBezTo>
                    <a:cubicBezTo>
                      <a:pt x="379525" y="246791"/>
                      <a:pt x="418492" y="121231"/>
                      <a:pt x="418492" y="108242"/>
                    </a:cubicBezTo>
                    <a:cubicBezTo>
                      <a:pt x="418492" y="99583"/>
                      <a:pt x="401173" y="43297"/>
                      <a:pt x="392514" y="12989"/>
                    </a:cubicBezTo>
                    <a:lnTo>
                      <a:pt x="388185" y="0"/>
                    </a:lnTo>
                    <a:lnTo>
                      <a:pt x="401173" y="8660"/>
                    </a:lnTo>
                    <a:cubicBezTo>
                      <a:pt x="409833" y="12989"/>
                      <a:pt x="466119" y="60615"/>
                      <a:pt x="474778" y="86593"/>
                    </a:cubicBezTo>
                    <a:cubicBezTo>
                      <a:pt x="479108" y="108242"/>
                      <a:pt x="483437" y="147209"/>
                      <a:pt x="483437" y="155868"/>
                    </a:cubicBezTo>
                    <a:cubicBezTo>
                      <a:pt x="492096" y="164528"/>
                      <a:pt x="535393" y="220813"/>
                      <a:pt x="518075" y="307407"/>
                    </a:cubicBezTo>
                    <a:cubicBezTo>
                      <a:pt x="500756" y="394000"/>
                      <a:pt x="444470" y="497912"/>
                      <a:pt x="370866" y="515231"/>
                    </a:cubicBezTo>
                    <a:cubicBezTo>
                      <a:pt x="353547" y="515231"/>
                      <a:pt x="336228" y="515231"/>
                      <a:pt x="314580" y="515231"/>
                    </a:cubicBezTo>
                    <a:close/>
                    <a:moveTo>
                      <a:pt x="41811" y="203495"/>
                    </a:moveTo>
                    <a:cubicBezTo>
                      <a:pt x="33152" y="207824"/>
                      <a:pt x="15833" y="216484"/>
                      <a:pt x="11503" y="229473"/>
                    </a:cubicBezTo>
                    <a:cubicBezTo>
                      <a:pt x="7174" y="238132"/>
                      <a:pt x="11503" y="242462"/>
                      <a:pt x="15833" y="251121"/>
                    </a:cubicBezTo>
                    <a:cubicBezTo>
                      <a:pt x="20163" y="259780"/>
                      <a:pt x="28822" y="268440"/>
                      <a:pt x="33152" y="272769"/>
                    </a:cubicBezTo>
                    <a:cubicBezTo>
                      <a:pt x="54800" y="303077"/>
                      <a:pt x="72119" y="329055"/>
                      <a:pt x="72119" y="355033"/>
                    </a:cubicBezTo>
                    <a:cubicBezTo>
                      <a:pt x="72119" y="359363"/>
                      <a:pt x="72119" y="359363"/>
                      <a:pt x="72119" y="363692"/>
                    </a:cubicBezTo>
                    <a:cubicBezTo>
                      <a:pt x="67789" y="389670"/>
                      <a:pt x="67789" y="415649"/>
                      <a:pt x="115415" y="450286"/>
                    </a:cubicBezTo>
                    <a:cubicBezTo>
                      <a:pt x="154382" y="480594"/>
                      <a:pt x="240976" y="502242"/>
                      <a:pt x="314580" y="502242"/>
                    </a:cubicBezTo>
                    <a:lnTo>
                      <a:pt x="314580" y="502242"/>
                    </a:lnTo>
                    <a:cubicBezTo>
                      <a:pt x="336228" y="502242"/>
                      <a:pt x="353547" y="502242"/>
                      <a:pt x="366536" y="497912"/>
                    </a:cubicBezTo>
                    <a:cubicBezTo>
                      <a:pt x="431481" y="480594"/>
                      <a:pt x="487767" y="385341"/>
                      <a:pt x="505086" y="298747"/>
                    </a:cubicBezTo>
                    <a:cubicBezTo>
                      <a:pt x="522404" y="212154"/>
                      <a:pt x="470448" y="155868"/>
                      <a:pt x="470448" y="155868"/>
                    </a:cubicBezTo>
                    <a:lnTo>
                      <a:pt x="470448" y="155868"/>
                    </a:lnTo>
                    <a:lnTo>
                      <a:pt x="470448" y="155868"/>
                    </a:lnTo>
                    <a:cubicBezTo>
                      <a:pt x="470448" y="155868"/>
                      <a:pt x="466119" y="108242"/>
                      <a:pt x="461789" y="86593"/>
                    </a:cubicBezTo>
                    <a:cubicBezTo>
                      <a:pt x="457459" y="73605"/>
                      <a:pt x="427151" y="43297"/>
                      <a:pt x="405503" y="25978"/>
                    </a:cubicBezTo>
                    <a:cubicBezTo>
                      <a:pt x="414162" y="51956"/>
                      <a:pt x="427151" y="99583"/>
                      <a:pt x="427151" y="112572"/>
                    </a:cubicBezTo>
                    <a:cubicBezTo>
                      <a:pt x="427151" y="125560"/>
                      <a:pt x="388185" y="251121"/>
                      <a:pt x="314580" y="298747"/>
                    </a:cubicBezTo>
                    <a:cubicBezTo>
                      <a:pt x="292932" y="311736"/>
                      <a:pt x="262624" y="320396"/>
                      <a:pt x="232316" y="320396"/>
                    </a:cubicBezTo>
                    <a:cubicBezTo>
                      <a:pt x="171701" y="320396"/>
                      <a:pt x="115415" y="298747"/>
                      <a:pt x="93767" y="281429"/>
                    </a:cubicBezTo>
                    <a:cubicBezTo>
                      <a:pt x="76448" y="268440"/>
                      <a:pt x="67789" y="251121"/>
                      <a:pt x="63459" y="238132"/>
                    </a:cubicBezTo>
                    <a:cubicBezTo>
                      <a:pt x="59130" y="225143"/>
                      <a:pt x="50470" y="212154"/>
                      <a:pt x="41811" y="203495"/>
                    </a:cubicBezTo>
                    <a:close/>
                  </a:path>
                </a:pathLst>
              </a:custGeom>
              <a:solidFill>
                <a:srgbClr val="29648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91" name="Graphic 12">
              <a:extLst>
                <a:ext uri="{FF2B5EF4-FFF2-40B4-BE49-F238E27FC236}">
                  <a16:creationId xmlns:a16="http://schemas.microsoft.com/office/drawing/2014/main" id="{4A06E899-1BE5-4BE5-8A2A-9F1007F26D08}"/>
                </a:ext>
              </a:extLst>
            </p:cNvPr>
            <p:cNvGrpSpPr/>
            <p:nvPr/>
          </p:nvGrpSpPr>
          <p:grpSpPr>
            <a:xfrm>
              <a:off x="17174108" y="3964232"/>
              <a:ext cx="424307" cy="229472"/>
              <a:chOff x="17174108" y="3964232"/>
              <a:chExt cx="424307" cy="229472"/>
            </a:xfrm>
            <a:solidFill>
              <a:srgbClr val="29648C"/>
            </a:solidFill>
          </p:grpSpPr>
          <p:sp>
            <p:nvSpPr>
              <p:cNvPr id="292" name="Freeform: Shape 291">
                <a:extLst>
                  <a:ext uri="{FF2B5EF4-FFF2-40B4-BE49-F238E27FC236}">
                    <a16:creationId xmlns:a16="http://schemas.microsoft.com/office/drawing/2014/main" id="{0BD7CCE8-702F-4D40-89D3-45A6230C753D}"/>
                  </a:ext>
                </a:extLst>
              </p:cNvPr>
              <p:cNvSpPr/>
              <p:nvPr/>
            </p:nvSpPr>
            <p:spPr>
              <a:xfrm>
                <a:off x="17174108" y="4120100"/>
                <a:ext cx="73604" cy="73604"/>
              </a:xfrm>
              <a:custGeom>
                <a:avLst/>
                <a:gdLst>
                  <a:gd name="connsiteX0" fmla="*/ 0 w 73604"/>
                  <a:gd name="connsiteY0" fmla="*/ 0 h 73604"/>
                  <a:gd name="connsiteX1" fmla="*/ 12989 w 73604"/>
                  <a:gd name="connsiteY1" fmla="*/ 8659 h 73604"/>
                  <a:gd name="connsiteX2" fmla="*/ 25978 w 73604"/>
                  <a:gd name="connsiteY2" fmla="*/ 17319 h 73604"/>
                  <a:gd name="connsiteX3" fmla="*/ 34637 w 73604"/>
                  <a:gd name="connsiteY3" fmla="*/ 21648 h 73604"/>
                  <a:gd name="connsiteX4" fmla="*/ 43297 w 73604"/>
                  <a:gd name="connsiteY4" fmla="*/ 25978 h 73604"/>
                  <a:gd name="connsiteX5" fmla="*/ 51956 w 73604"/>
                  <a:gd name="connsiteY5" fmla="*/ 30308 h 73604"/>
                  <a:gd name="connsiteX6" fmla="*/ 60615 w 73604"/>
                  <a:gd name="connsiteY6" fmla="*/ 38967 h 73604"/>
                  <a:gd name="connsiteX7" fmla="*/ 69275 w 73604"/>
                  <a:gd name="connsiteY7" fmla="*/ 56286 h 73604"/>
                  <a:gd name="connsiteX8" fmla="*/ 73604 w 73604"/>
                  <a:gd name="connsiteY8" fmla="*/ 73604 h 73604"/>
                  <a:gd name="connsiteX9" fmla="*/ 69275 w 73604"/>
                  <a:gd name="connsiteY9" fmla="*/ 69275 h 73604"/>
                  <a:gd name="connsiteX10" fmla="*/ 60615 w 73604"/>
                  <a:gd name="connsiteY10" fmla="*/ 60615 h 73604"/>
                  <a:gd name="connsiteX11" fmla="*/ 56286 w 73604"/>
                  <a:gd name="connsiteY11" fmla="*/ 56286 h 73604"/>
                  <a:gd name="connsiteX12" fmla="*/ 51956 w 73604"/>
                  <a:gd name="connsiteY12" fmla="*/ 47626 h 73604"/>
                  <a:gd name="connsiteX13" fmla="*/ 47626 w 73604"/>
                  <a:gd name="connsiteY13" fmla="*/ 43297 h 73604"/>
                  <a:gd name="connsiteX14" fmla="*/ 38967 w 73604"/>
                  <a:gd name="connsiteY14" fmla="*/ 38967 h 73604"/>
                  <a:gd name="connsiteX15" fmla="*/ 30308 w 73604"/>
                  <a:gd name="connsiteY15" fmla="*/ 34637 h 73604"/>
                  <a:gd name="connsiteX16" fmla="*/ 21648 w 73604"/>
                  <a:gd name="connsiteY16" fmla="*/ 30308 h 73604"/>
                  <a:gd name="connsiteX17" fmla="*/ 12989 w 73604"/>
                  <a:gd name="connsiteY17" fmla="*/ 21648 h 73604"/>
                  <a:gd name="connsiteX18" fmla="*/ 8659 w 73604"/>
                  <a:gd name="connsiteY18" fmla="*/ 17319 h 73604"/>
                  <a:gd name="connsiteX19" fmla="*/ 0 w 73604"/>
                  <a:gd name="connsiteY19" fmla="*/ 0 h 73604"/>
                  <a:gd name="connsiteX20" fmla="*/ 0 w 73604"/>
                  <a:gd name="connsiteY20" fmla="*/ 0 h 7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604" h="73604">
                    <a:moveTo>
                      <a:pt x="0" y="0"/>
                    </a:moveTo>
                    <a:cubicBezTo>
                      <a:pt x="0" y="0"/>
                      <a:pt x="4330" y="4330"/>
                      <a:pt x="12989" y="8659"/>
                    </a:cubicBezTo>
                    <a:cubicBezTo>
                      <a:pt x="17319" y="12989"/>
                      <a:pt x="21648" y="12989"/>
                      <a:pt x="25978" y="17319"/>
                    </a:cubicBezTo>
                    <a:cubicBezTo>
                      <a:pt x="30308" y="17319"/>
                      <a:pt x="30308" y="21648"/>
                      <a:pt x="34637" y="21648"/>
                    </a:cubicBezTo>
                    <a:cubicBezTo>
                      <a:pt x="38967" y="21648"/>
                      <a:pt x="38967" y="25978"/>
                      <a:pt x="43297" y="25978"/>
                    </a:cubicBezTo>
                    <a:cubicBezTo>
                      <a:pt x="47626" y="25978"/>
                      <a:pt x="47626" y="30308"/>
                      <a:pt x="51956" y="30308"/>
                    </a:cubicBezTo>
                    <a:cubicBezTo>
                      <a:pt x="56286" y="34637"/>
                      <a:pt x="56286" y="34637"/>
                      <a:pt x="60615" y="38967"/>
                    </a:cubicBezTo>
                    <a:cubicBezTo>
                      <a:pt x="64945" y="43297"/>
                      <a:pt x="69275" y="51956"/>
                      <a:pt x="69275" y="56286"/>
                    </a:cubicBezTo>
                    <a:cubicBezTo>
                      <a:pt x="73604" y="64945"/>
                      <a:pt x="73604" y="73604"/>
                      <a:pt x="73604" y="73604"/>
                    </a:cubicBezTo>
                    <a:cubicBezTo>
                      <a:pt x="73604" y="73604"/>
                      <a:pt x="73604" y="73604"/>
                      <a:pt x="69275" y="69275"/>
                    </a:cubicBezTo>
                    <a:cubicBezTo>
                      <a:pt x="69275" y="64945"/>
                      <a:pt x="64945" y="64945"/>
                      <a:pt x="60615" y="60615"/>
                    </a:cubicBezTo>
                    <a:cubicBezTo>
                      <a:pt x="60615" y="60615"/>
                      <a:pt x="56286" y="56286"/>
                      <a:pt x="56286" y="56286"/>
                    </a:cubicBezTo>
                    <a:cubicBezTo>
                      <a:pt x="56286" y="56286"/>
                      <a:pt x="51956" y="51956"/>
                      <a:pt x="51956" y="47626"/>
                    </a:cubicBezTo>
                    <a:cubicBezTo>
                      <a:pt x="51956" y="47626"/>
                      <a:pt x="47626" y="43297"/>
                      <a:pt x="47626" y="43297"/>
                    </a:cubicBezTo>
                    <a:cubicBezTo>
                      <a:pt x="43297" y="43297"/>
                      <a:pt x="43297" y="38967"/>
                      <a:pt x="38967" y="38967"/>
                    </a:cubicBezTo>
                    <a:cubicBezTo>
                      <a:pt x="34637" y="38967"/>
                      <a:pt x="34637" y="34637"/>
                      <a:pt x="30308" y="34637"/>
                    </a:cubicBezTo>
                    <a:cubicBezTo>
                      <a:pt x="25978" y="34637"/>
                      <a:pt x="25978" y="30308"/>
                      <a:pt x="21648" y="30308"/>
                    </a:cubicBezTo>
                    <a:cubicBezTo>
                      <a:pt x="17319" y="30308"/>
                      <a:pt x="17319" y="25978"/>
                      <a:pt x="12989" y="21648"/>
                    </a:cubicBezTo>
                    <a:cubicBezTo>
                      <a:pt x="12989" y="21648"/>
                      <a:pt x="8659" y="17319"/>
                      <a:pt x="8659" y="17319"/>
                    </a:cubicBezTo>
                    <a:cubicBezTo>
                      <a:pt x="8659" y="12989"/>
                      <a:pt x="4330" y="8659"/>
                      <a:pt x="0" y="0"/>
                    </a:cubicBezTo>
                    <a:cubicBezTo>
                      <a:pt x="4330" y="4330"/>
                      <a:pt x="0" y="0"/>
                      <a:pt x="0" y="0"/>
                    </a:cubicBezTo>
                    <a:close/>
                  </a:path>
                </a:pathLst>
              </a:custGeom>
              <a:solidFill>
                <a:srgbClr val="29648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3" name="Freeform: Shape 292">
                <a:extLst>
                  <a:ext uri="{FF2B5EF4-FFF2-40B4-BE49-F238E27FC236}">
                    <a16:creationId xmlns:a16="http://schemas.microsoft.com/office/drawing/2014/main" id="{C82FCAC9-8037-4EAB-84F3-85D49E93EB48}"/>
                  </a:ext>
                </a:extLst>
              </p:cNvPr>
              <p:cNvSpPr/>
              <p:nvPr/>
            </p:nvSpPr>
            <p:spPr>
              <a:xfrm>
                <a:off x="17589756" y="3964232"/>
                <a:ext cx="8659" cy="112571"/>
              </a:xfrm>
              <a:custGeom>
                <a:avLst/>
                <a:gdLst>
                  <a:gd name="connsiteX0" fmla="*/ 8659 w 8659"/>
                  <a:gd name="connsiteY0" fmla="*/ 0 h 112571"/>
                  <a:gd name="connsiteX1" fmla="*/ 8659 w 8659"/>
                  <a:gd name="connsiteY1" fmla="*/ 4330 h 112571"/>
                  <a:gd name="connsiteX2" fmla="*/ 8659 w 8659"/>
                  <a:gd name="connsiteY2" fmla="*/ 17318 h 112571"/>
                  <a:gd name="connsiteX3" fmla="*/ 8659 w 8659"/>
                  <a:gd name="connsiteY3" fmla="*/ 34637 h 112571"/>
                  <a:gd name="connsiteX4" fmla="*/ 8659 w 8659"/>
                  <a:gd name="connsiteY4" fmla="*/ 56286 h 112571"/>
                  <a:gd name="connsiteX5" fmla="*/ 8659 w 8659"/>
                  <a:gd name="connsiteY5" fmla="*/ 69275 h 112571"/>
                  <a:gd name="connsiteX6" fmla="*/ 8659 w 8659"/>
                  <a:gd name="connsiteY6" fmla="*/ 77934 h 112571"/>
                  <a:gd name="connsiteX7" fmla="*/ 8659 w 8659"/>
                  <a:gd name="connsiteY7" fmla="*/ 95253 h 112571"/>
                  <a:gd name="connsiteX8" fmla="*/ 8659 w 8659"/>
                  <a:gd name="connsiteY8" fmla="*/ 112571 h 112571"/>
                  <a:gd name="connsiteX9" fmla="*/ 4330 w 8659"/>
                  <a:gd name="connsiteY9" fmla="*/ 95253 h 112571"/>
                  <a:gd name="connsiteX10" fmla="*/ 0 w 8659"/>
                  <a:gd name="connsiteY10" fmla="*/ 77934 h 112571"/>
                  <a:gd name="connsiteX11" fmla="*/ 0 w 8659"/>
                  <a:gd name="connsiteY11" fmla="*/ 56286 h 112571"/>
                  <a:gd name="connsiteX12" fmla="*/ 0 w 8659"/>
                  <a:gd name="connsiteY12" fmla="*/ 34637 h 112571"/>
                  <a:gd name="connsiteX13" fmla="*/ 4330 w 8659"/>
                  <a:gd name="connsiteY13" fmla="*/ 17318 h 112571"/>
                  <a:gd name="connsiteX14" fmla="*/ 8659 w 8659"/>
                  <a:gd name="connsiteY14" fmla="*/ 0 h 11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59" h="112571">
                    <a:moveTo>
                      <a:pt x="8659" y="0"/>
                    </a:moveTo>
                    <a:cubicBezTo>
                      <a:pt x="8659" y="0"/>
                      <a:pt x="8659" y="0"/>
                      <a:pt x="8659" y="4330"/>
                    </a:cubicBezTo>
                    <a:cubicBezTo>
                      <a:pt x="8659" y="8659"/>
                      <a:pt x="8659" y="12989"/>
                      <a:pt x="8659" y="17318"/>
                    </a:cubicBezTo>
                    <a:cubicBezTo>
                      <a:pt x="8659" y="21648"/>
                      <a:pt x="8659" y="30308"/>
                      <a:pt x="8659" y="34637"/>
                    </a:cubicBezTo>
                    <a:cubicBezTo>
                      <a:pt x="8659" y="43297"/>
                      <a:pt x="8659" y="47626"/>
                      <a:pt x="8659" y="56286"/>
                    </a:cubicBezTo>
                    <a:cubicBezTo>
                      <a:pt x="8659" y="60615"/>
                      <a:pt x="8659" y="64945"/>
                      <a:pt x="8659" y="69275"/>
                    </a:cubicBezTo>
                    <a:cubicBezTo>
                      <a:pt x="8659" y="73604"/>
                      <a:pt x="8659" y="77934"/>
                      <a:pt x="8659" y="77934"/>
                    </a:cubicBezTo>
                    <a:cubicBezTo>
                      <a:pt x="8659" y="86593"/>
                      <a:pt x="8659" y="90923"/>
                      <a:pt x="8659" y="95253"/>
                    </a:cubicBezTo>
                    <a:cubicBezTo>
                      <a:pt x="8659" y="108242"/>
                      <a:pt x="8659" y="112571"/>
                      <a:pt x="8659" y="112571"/>
                    </a:cubicBezTo>
                    <a:cubicBezTo>
                      <a:pt x="8659" y="112571"/>
                      <a:pt x="8659" y="103912"/>
                      <a:pt x="4330" y="95253"/>
                    </a:cubicBezTo>
                    <a:cubicBezTo>
                      <a:pt x="4330" y="90923"/>
                      <a:pt x="4330" y="82263"/>
                      <a:pt x="0" y="77934"/>
                    </a:cubicBezTo>
                    <a:cubicBezTo>
                      <a:pt x="0" y="69275"/>
                      <a:pt x="0" y="64945"/>
                      <a:pt x="0" y="56286"/>
                    </a:cubicBezTo>
                    <a:cubicBezTo>
                      <a:pt x="0" y="47626"/>
                      <a:pt x="0" y="43297"/>
                      <a:pt x="0" y="34637"/>
                    </a:cubicBezTo>
                    <a:cubicBezTo>
                      <a:pt x="0" y="25978"/>
                      <a:pt x="0" y="21648"/>
                      <a:pt x="4330" y="17318"/>
                    </a:cubicBezTo>
                    <a:cubicBezTo>
                      <a:pt x="4330" y="8659"/>
                      <a:pt x="8659" y="0"/>
                      <a:pt x="8659" y="0"/>
                    </a:cubicBezTo>
                    <a:close/>
                  </a:path>
                </a:pathLst>
              </a:custGeom>
              <a:solidFill>
                <a:srgbClr val="29648C"/>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94" name="Freeform: Shape 293">
              <a:extLst>
                <a:ext uri="{FF2B5EF4-FFF2-40B4-BE49-F238E27FC236}">
                  <a16:creationId xmlns:a16="http://schemas.microsoft.com/office/drawing/2014/main" id="{2314A871-3D95-4443-8516-606BBA791352}"/>
                </a:ext>
              </a:extLst>
            </p:cNvPr>
            <p:cNvSpPr/>
            <p:nvPr/>
          </p:nvSpPr>
          <p:spPr>
            <a:xfrm>
              <a:off x="17136951" y="3821353"/>
              <a:ext cx="505735" cy="503890"/>
            </a:xfrm>
            <a:custGeom>
              <a:avLst/>
              <a:gdLst>
                <a:gd name="connsiteX0" fmla="*/ 461465 w 505735"/>
                <a:gd name="connsiteY0" fmla="*/ 142879 h 503890"/>
                <a:gd name="connsiteX1" fmla="*/ 452806 w 505735"/>
                <a:gd name="connsiteY1" fmla="*/ 73604 h 503890"/>
                <a:gd name="connsiteX2" fmla="*/ 383531 w 505735"/>
                <a:gd name="connsiteY2" fmla="*/ 0 h 503890"/>
                <a:gd name="connsiteX3" fmla="*/ 413839 w 505735"/>
                <a:gd name="connsiteY3" fmla="*/ 99583 h 503890"/>
                <a:gd name="connsiteX4" fmla="*/ 305597 w 505735"/>
                <a:gd name="connsiteY4" fmla="*/ 281429 h 503890"/>
                <a:gd name="connsiteX5" fmla="*/ 89113 w 505735"/>
                <a:gd name="connsiteY5" fmla="*/ 264110 h 503890"/>
                <a:gd name="connsiteX6" fmla="*/ 37157 w 505735"/>
                <a:gd name="connsiteY6" fmla="*/ 190506 h 503890"/>
                <a:gd name="connsiteX7" fmla="*/ 6850 w 505735"/>
                <a:gd name="connsiteY7" fmla="*/ 246791 h 503890"/>
                <a:gd name="connsiteX8" fmla="*/ 63135 w 505735"/>
                <a:gd name="connsiteY8" fmla="*/ 350703 h 503890"/>
                <a:gd name="connsiteX9" fmla="*/ 106432 w 505735"/>
                <a:gd name="connsiteY9" fmla="*/ 450286 h 503890"/>
                <a:gd name="connsiteX10" fmla="*/ 361883 w 505735"/>
                <a:gd name="connsiteY10" fmla="*/ 497912 h 503890"/>
                <a:gd name="connsiteX11" fmla="*/ 504762 w 505735"/>
                <a:gd name="connsiteY11" fmla="*/ 294418 h 503890"/>
                <a:gd name="connsiteX12" fmla="*/ 461465 w 505735"/>
                <a:gd name="connsiteY12" fmla="*/ 142879 h 503890"/>
                <a:gd name="connsiteX13" fmla="*/ 431157 w 505735"/>
                <a:gd name="connsiteY13" fmla="*/ 342044 h 503890"/>
                <a:gd name="connsiteX14" fmla="*/ 257970 w 505735"/>
                <a:gd name="connsiteY14" fmla="*/ 463275 h 503890"/>
                <a:gd name="connsiteX15" fmla="*/ 136740 w 505735"/>
                <a:gd name="connsiteY15" fmla="*/ 406989 h 503890"/>
                <a:gd name="connsiteX16" fmla="*/ 132410 w 505735"/>
                <a:gd name="connsiteY16" fmla="*/ 316066 h 503890"/>
                <a:gd name="connsiteX17" fmla="*/ 383531 w 505735"/>
                <a:gd name="connsiteY17" fmla="*/ 246791 h 503890"/>
                <a:gd name="connsiteX18" fmla="*/ 431157 w 505735"/>
                <a:gd name="connsiteY18" fmla="*/ 342044 h 50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35" h="503890">
                  <a:moveTo>
                    <a:pt x="461465" y="142879"/>
                  </a:moveTo>
                  <a:cubicBezTo>
                    <a:pt x="461465" y="142879"/>
                    <a:pt x="461465" y="95253"/>
                    <a:pt x="452806" y="73604"/>
                  </a:cubicBezTo>
                  <a:cubicBezTo>
                    <a:pt x="448476" y="51956"/>
                    <a:pt x="383531" y="0"/>
                    <a:pt x="383531" y="0"/>
                  </a:cubicBezTo>
                  <a:cubicBezTo>
                    <a:pt x="383531" y="0"/>
                    <a:pt x="413839" y="82264"/>
                    <a:pt x="413839" y="99583"/>
                  </a:cubicBezTo>
                  <a:cubicBezTo>
                    <a:pt x="413839" y="112571"/>
                    <a:pt x="374872" y="238132"/>
                    <a:pt x="305597" y="281429"/>
                  </a:cubicBezTo>
                  <a:cubicBezTo>
                    <a:pt x="231993" y="324725"/>
                    <a:pt x="119421" y="285758"/>
                    <a:pt x="89113" y="264110"/>
                  </a:cubicBezTo>
                  <a:cubicBezTo>
                    <a:pt x="58806" y="242461"/>
                    <a:pt x="63135" y="207824"/>
                    <a:pt x="37157" y="190506"/>
                  </a:cubicBezTo>
                  <a:cubicBezTo>
                    <a:pt x="37157" y="190506"/>
                    <a:pt x="-19128" y="207824"/>
                    <a:pt x="6850" y="246791"/>
                  </a:cubicBezTo>
                  <a:cubicBezTo>
                    <a:pt x="32828" y="285758"/>
                    <a:pt x="63135" y="320396"/>
                    <a:pt x="63135" y="350703"/>
                  </a:cubicBezTo>
                  <a:cubicBezTo>
                    <a:pt x="63135" y="381011"/>
                    <a:pt x="54476" y="411319"/>
                    <a:pt x="106432" y="450286"/>
                  </a:cubicBezTo>
                  <a:cubicBezTo>
                    <a:pt x="162718" y="493582"/>
                    <a:pt x="292608" y="515231"/>
                    <a:pt x="361883" y="497912"/>
                  </a:cubicBezTo>
                  <a:cubicBezTo>
                    <a:pt x="426828" y="480593"/>
                    <a:pt x="487443" y="385341"/>
                    <a:pt x="504762" y="294418"/>
                  </a:cubicBezTo>
                  <a:cubicBezTo>
                    <a:pt x="513421" y="199165"/>
                    <a:pt x="461465" y="142879"/>
                    <a:pt x="461465" y="142879"/>
                  </a:cubicBezTo>
                  <a:close/>
                  <a:moveTo>
                    <a:pt x="431157" y="342044"/>
                  </a:moveTo>
                  <a:cubicBezTo>
                    <a:pt x="426828" y="432967"/>
                    <a:pt x="344564" y="480593"/>
                    <a:pt x="257970" y="463275"/>
                  </a:cubicBezTo>
                  <a:cubicBezTo>
                    <a:pt x="171377" y="445956"/>
                    <a:pt x="37157" y="398330"/>
                    <a:pt x="136740" y="406989"/>
                  </a:cubicBezTo>
                  <a:cubicBezTo>
                    <a:pt x="236322" y="415648"/>
                    <a:pt x="19839" y="268439"/>
                    <a:pt x="132410" y="316066"/>
                  </a:cubicBezTo>
                  <a:cubicBezTo>
                    <a:pt x="132410" y="316066"/>
                    <a:pt x="314256" y="411319"/>
                    <a:pt x="383531" y="246791"/>
                  </a:cubicBezTo>
                  <a:cubicBezTo>
                    <a:pt x="457135" y="86593"/>
                    <a:pt x="435487" y="251121"/>
                    <a:pt x="431157" y="342044"/>
                  </a:cubicBezTo>
                  <a:close/>
                </a:path>
              </a:pathLst>
            </a:custGeom>
            <a:solidFill>
              <a:srgbClr val="588FBC">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5" name="Freeform: Shape 294">
              <a:extLst>
                <a:ext uri="{FF2B5EF4-FFF2-40B4-BE49-F238E27FC236}">
                  <a16:creationId xmlns:a16="http://schemas.microsoft.com/office/drawing/2014/main" id="{757B0D90-D6F7-46D0-B9A2-809DF62CBC10}"/>
                </a:ext>
              </a:extLst>
            </p:cNvPr>
            <p:cNvSpPr/>
            <p:nvPr/>
          </p:nvSpPr>
          <p:spPr>
            <a:xfrm>
              <a:off x="16263398" y="3851319"/>
              <a:ext cx="148564" cy="43638"/>
            </a:xfrm>
            <a:custGeom>
              <a:avLst/>
              <a:gdLst>
                <a:gd name="connsiteX0" fmla="*/ 14468 w 148564"/>
                <a:gd name="connsiteY0" fmla="*/ 17660 h 43638"/>
                <a:gd name="connsiteX1" fmla="*/ 122710 w 148564"/>
                <a:gd name="connsiteY1" fmla="*/ 4672 h 43638"/>
                <a:gd name="connsiteX2" fmla="*/ 66424 w 148564"/>
                <a:gd name="connsiteY2" fmla="*/ 43638 h 43638"/>
                <a:gd name="connsiteX3" fmla="*/ 14468 w 148564"/>
                <a:gd name="connsiteY3" fmla="*/ 17660 h 43638"/>
              </a:gdLst>
              <a:ahLst/>
              <a:cxnLst>
                <a:cxn ang="0">
                  <a:pos x="connsiteX0" y="connsiteY0"/>
                </a:cxn>
                <a:cxn ang="0">
                  <a:pos x="connsiteX1" y="connsiteY1"/>
                </a:cxn>
                <a:cxn ang="0">
                  <a:pos x="connsiteX2" y="connsiteY2"/>
                </a:cxn>
                <a:cxn ang="0">
                  <a:pos x="connsiteX3" y="connsiteY3"/>
                </a:cxn>
              </a:cxnLst>
              <a:rect l="l" t="t" r="r" b="b"/>
              <a:pathLst>
                <a:path w="148564" h="43638">
                  <a:moveTo>
                    <a:pt x="14468" y="17660"/>
                  </a:moveTo>
                  <a:cubicBezTo>
                    <a:pt x="14468" y="17660"/>
                    <a:pt x="62094" y="30650"/>
                    <a:pt x="122710" y="4672"/>
                  </a:cubicBezTo>
                  <a:cubicBezTo>
                    <a:pt x="178996" y="-16977"/>
                    <a:pt x="135699" y="43638"/>
                    <a:pt x="66424" y="43638"/>
                  </a:cubicBezTo>
                  <a:cubicBezTo>
                    <a:pt x="-7180" y="39309"/>
                    <a:pt x="-11510" y="4672"/>
                    <a:pt x="14468" y="17660"/>
                  </a:cubicBezTo>
                  <a:close/>
                </a:path>
              </a:pathLst>
            </a:custGeom>
            <a:solidFill>
              <a:srgbClr val="588FBC">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6" name="Freeform: Shape 295">
              <a:extLst>
                <a:ext uri="{FF2B5EF4-FFF2-40B4-BE49-F238E27FC236}">
                  <a16:creationId xmlns:a16="http://schemas.microsoft.com/office/drawing/2014/main" id="{B159657C-C0EA-47C3-B706-20A3A04232CA}"/>
                </a:ext>
              </a:extLst>
            </p:cNvPr>
            <p:cNvSpPr/>
            <p:nvPr/>
          </p:nvSpPr>
          <p:spPr>
            <a:xfrm>
              <a:off x="17306658" y="4173248"/>
              <a:ext cx="149655" cy="35286"/>
            </a:xfrm>
            <a:custGeom>
              <a:avLst/>
              <a:gdLst>
                <a:gd name="connsiteX0" fmla="*/ 14658 w 149655"/>
                <a:gd name="connsiteY0" fmla="*/ 3138 h 35286"/>
                <a:gd name="connsiteX1" fmla="*/ 122900 w 149655"/>
                <a:gd name="connsiteY1" fmla="*/ 3138 h 35286"/>
                <a:gd name="connsiteX2" fmla="*/ 62285 w 149655"/>
                <a:gd name="connsiteY2" fmla="*/ 33446 h 35286"/>
                <a:gd name="connsiteX3" fmla="*/ 14658 w 149655"/>
                <a:gd name="connsiteY3" fmla="*/ 3138 h 35286"/>
              </a:gdLst>
              <a:ahLst/>
              <a:cxnLst>
                <a:cxn ang="0">
                  <a:pos x="connsiteX0" y="connsiteY0"/>
                </a:cxn>
                <a:cxn ang="0">
                  <a:pos x="connsiteX1" y="connsiteY1"/>
                </a:cxn>
                <a:cxn ang="0">
                  <a:pos x="connsiteX2" y="connsiteY2"/>
                </a:cxn>
                <a:cxn ang="0">
                  <a:pos x="connsiteX3" y="connsiteY3"/>
                </a:cxn>
              </a:cxnLst>
              <a:rect l="l" t="t" r="r" b="b"/>
              <a:pathLst>
                <a:path w="149655" h="35286">
                  <a:moveTo>
                    <a:pt x="14658" y="3138"/>
                  </a:moveTo>
                  <a:cubicBezTo>
                    <a:pt x="14658" y="3138"/>
                    <a:pt x="62285" y="20457"/>
                    <a:pt x="122900" y="3138"/>
                  </a:cubicBezTo>
                  <a:cubicBezTo>
                    <a:pt x="183516" y="-14181"/>
                    <a:pt x="131560" y="46434"/>
                    <a:pt x="62285" y="33446"/>
                  </a:cubicBezTo>
                  <a:cubicBezTo>
                    <a:pt x="-6990" y="24786"/>
                    <a:pt x="-11319" y="-9851"/>
                    <a:pt x="14658" y="3138"/>
                  </a:cubicBezTo>
                  <a:close/>
                </a:path>
              </a:pathLst>
            </a:custGeom>
            <a:solidFill>
              <a:srgbClr val="588FBC">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97" name="Graphic 12">
              <a:extLst>
                <a:ext uri="{FF2B5EF4-FFF2-40B4-BE49-F238E27FC236}">
                  <a16:creationId xmlns:a16="http://schemas.microsoft.com/office/drawing/2014/main" id="{A0DA3AD3-F7FB-4D8E-8569-77E1FDF83B90}"/>
                </a:ext>
              </a:extLst>
            </p:cNvPr>
            <p:cNvGrpSpPr/>
            <p:nvPr/>
          </p:nvGrpSpPr>
          <p:grpSpPr>
            <a:xfrm>
              <a:off x="15540029" y="2362254"/>
              <a:ext cx="789793" cy="840087"/>
              <a:chOff x="15540029" y="2362254"/>
              <a:chExt cx="789793" cy="840087"/>
            </a:xfrm>
          </p:grpSpPr>
          <p:sp>
            <p:nvSpPr>
              <p:cNvPr id="298" name="Freeform: Shape 297">
                <a:extLst>
                  <a:ext uri="{FF2B5EF4-FFF2-40B4-BE49-F238E27FC236}">
                    <a16:creationId xmlns:a16="http://schemas.microsoft.com/office/drawing/2014/main" id="{BE38DDB8-9008-4ECC-8B07-774D798A3D17}"/>
                  </a:ext>
                </a:extLst>
              </p:cNvPr>
              <p:cNvSpPr/>
              <p:nvPr/>
            </p:nvSpPr>
            <p:spPr>
              <a:xfrm>
                <a:off x="15587525" y="2988132"/>
                <a:ext cx="1924" cy="45220"/>
              </a:xfrm>
              <a:custGeom>
                <a:avLst/>
                <a:gdLst>
                  <a:gd name="connsiteX0" fmla="*/ 1924 w 1924"/>
                  <a:gd name="connsiteY0" fmla="*/ 1924 h 45220"/>
                  <a:gd name="connsiteX1" fmla="*/ 1924 w 1924"/>
                  <a:gd name="connsiteY1" fmla="*/ 45221 h 45220"/>
                  <a:gd name="connsiteX2" fmla="*/ 1924 w 1924"/>
                  <a:gd name="connsiteY2" fmla="*/ 1924 h 45220"/>
                  <a:gd name="connsiteX3" fmla="*/ 1924 w 1924"/>
                  <a:gd name="connsiteY3" fmla="*/ 1924 h 45220"/>
                </a:gdLst>
                <a:ahLst/>
                <a:cxnLst>
                  <a:cxn ang="0">
                    <a:pos x="connsiteX0" y="connsiteY0"/>
                  </a:cxn>
                  <a:cxn ang="0">
                    <a:pos x="connsiteX1" y="connsiteY1"/>
                  </a:cxn>
                  <a:cxn ang="0">
                    <a:pos x="connsiteX2" y="connsiteY2"/>
                  </a:cxn>
                  <a:cxn ang="0">
                    <a:pos x="connsiteX3" y="connsiteY3"/>
                  </a:cxn>
                </a:cxnLst>
                <a:rect l="l" t="t" r="r" b="b"/>
                <a:pathLst>
                  <a:path w="1924" h="45220">
                    <a:moveTo>
                      <a:pt x="1924" y="1924"/>
                    </a:moveTo>
                    <a:cubicBezTo>
                      <a:pt x="1924" y="14913"/>
                      <a:pt x="-2405" y="32232"/>
                      <a:pt x="1924" y="45221"/>
                    </a:cubicBezTo>
                    <a:cubicBezTo>
                      <a:pt x="1924" y="19243"/>
                      <a:pt x="1924" y="-2405"/>
                      <a:pt x="1924" y="1924"/>
                    </a:cubicBezTo>
                    <a:cubicBezTo>
                      <a:pt x="1924" y="-2405"/>
                      <a:pt x="1924" y="1924"/>
                      <a:pt x="1924" y="1924"/>
                    </a:cubicBezTo>
                    <a:close/>
                  </a:path>
                </a:pathLst>
              </a:custGeom>
              <a:no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9" name="Freeform: Shape 298">
                <a:extLst>
                  <a:ext uri="{FF2B5EF4-FFF2-40B4-BE49-F238E27FC236}">
                    <a16:creationId xmlns:a16="http://schemas.microsoft.com/office/drawing/2014/main" id="{5F1C46B5-238E-41B3-81A3-BDB62AA8A991}"/>
                  </a:ext>
                </a:extLst>
              </p:cNvPr>
              <p:cNvSpPr/>
              <p:nvPr/>
            </p:nvSpPr>
            <p:spPr>
              <a:xfrm>
                <a:off x="15540029" y="2868826"/>
                <a:ext cx="127353" cy="143548"/>
              </a:xfrm>
              <a:custGeom>
                <a:avLst/>
                <a:gdLst>
                  <a:gd name="connsiteX0" fmla="*/ 127354 w 127353"/>
                  <a:gd name="connsiteY0" fmla="*/ 0 h 143548"/>
                  <a:gd name="connsiteX1" fmla="*/ 58079 w 127353"/>
                  <a:gd name="connsiteY1" fmla="*/ 64945 h 143548"/>
                  <a:gd name="connsiteX2" fmla="*/ 6123 w 127353"/>
                  <a:gd name="connsiteY2" fmla="*/ 103912 h 143548"/>
                  <a:gd name="connsiteX3" fmla="*/ 1793 w 127353"/>
                  <a:gd name="connsiteY3" fmla="*/ 134220 h 143548"/>
                  <a:gd name="connsiteX4" fmla="*/ 49420 w 127353"/>
                  <a:gd name="connsiteY4" fmla="*/ 125560 h 143548"/>
                  <a:gd name="connsiteX5" fmla="*/ 66738 w 127353"/>
                  <a:gd name="connsiteY5" fmla="*/ 77934 h 143548"/>
                  <a:gd name="connsiteX6" fmla="*/ 127354 w 127353"/>
                  <a:gd name="connsiteY6" fmla="*/ 0 h 143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53" h="143548">
                    <a:moveTo>
                      <a:pt x="127354" y="0"/>
                    </a:moveTo>
                    <a:cubicBezTo>
                      <a:pt x="127354" y="0"/>
                      <a:pt x="79727" y="43297"/>
                      <a:pt x="58079" y="64945"/>
                    </a:cubicBezTo>
                    <a:cubicBezTo>
                      <a:pt x="36431" y="86593"/>
                      <a:pt x="19112" y="99582"/>
                      <a:pt x="6123" y="103912"/>
                    </a:cubicBezTo>
                    <a:cubicBezTo>
                      <a:pt x="1793" y="116901"/>
                      <a:pt x="-2536" y="125560"/>
                      <a:pt x="1793" y="134220"/>
                    </a:cubicBezTo>
                    <a:cubicBezTo>
                      <a:pt x="14782" y="155868"/>
                      <a:pt x="40760" y="134220"/>
                      <a:pt x="49420" y="125560"/>
                    </a:cubicBezTo>
                    <a:cubicBezTo>
                      <a:pt x="53749" y="108242"/>
                      <a:pt x="58079" y="90923"/>
                      <a:pt x="66738" y="77934"/>
                    </a:cubicBezTo>
                    <a:cubicBezTo>
                      <a:pt x="92716" y="34637"/>
                      <a:pt x="127354" y="0"/>
                      <a:pt x="127354" y="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0" name="Freeform: Shape 299">
                <a:extLst>
                  <a:ext uri="{FF2B5EF4-FFF2-40B4-BE49-F238E27FC236}">
                    <a16:creationId xmlns:a16="http://schemas.microsoft.com/office/drawing/2014/main" id="{A078C737-FF76-4987-9038-0BBAC7DC9CEF}"/>
                  </a:ext>
                </a:extLst>
              </p:cNvPr>
              <p:cNvSpPr/>
              <p:nvPr/>
            </p:nvSpPr>
            <p:spPr>
              <a:xfrm>
                <a:off x="15585120" y="2362254"/>
                <a:ext cx="744703" cy="840087"/>
              </a:xfrm>
              <a:custGeom>
                <a:avLst/>
                <a:gdLst>
                  <a:gd name="connsiteX0" fmla="*/ 510901 w 744703"/>
                  <a:gd name="connsiteY0" fmla="*/ 264110 h 840087"/>
                  <a:gd name="connsiteX1" fmla="*/ 744703 w 744703"/>
                  <a:gd name="connsiteY1" fmla="*/ 121231 h 840087"/>
                  <a:gd name="connsiteX2" fmla="*/ 684088 w 744703"/>
                  <a:gd name="connsiteY2" fmla="*/ 0 h 840087"/>
                  <a:gd name="connsiteX3" fmla="*/ 489253 w 744703"/>
                  <a:gd name="connsiteY3" fmla="*/ 121231 h 840087"/>
                  <a:gd name="connsiteX4" fmla="*/ 679758 w 744703"/>
                  <a:gd name="connsiteY4" fmla="*/ 34637 h 840087"/>
                  <a:gd name="connsiteX5" fmla="*/ 506571 w 744703"/>
                  <a:gd name="connsiteY5" fmla="*/ 216484 h 840087"/>
                  <a:gd name="connsiteX6" fmla="*/ 281428 w 744703"/>
                  <a:gd name="connsiteY6" fmla="*/ 476264 h 840087"/>
                  <a:gd name="connsiteX7" fmla="*/ 324725 w 744703"/>
                  <a:gd name="connsiteY7" fmla="*/ 562857 h 840087"/>
                  <a:gd name="connsiteX8" fmla="*/ 359363 w 744703"/>
                  <a:gd name="connsiteY8" fmla="*/ 679758 h 840087"/>
                  <a:gd name="connsiteX9" fmla="*/ 298747 w 744703"/>
                  <a:gd name="connsiteY9" fmla="*/ 658110 h 840087"/>
                  <a:gd name="connsiteX10" fmla="*/ 190505 w 744703"/>
                  <a:gd name="connsiteY10" fmla="*/ 640791 h 840087"/>
                  <a:gd name="connsiteX11" fmla="*/ 112571 w 744703"/>
                  <a:gd name="connsiteY11" fmla="*/ 805319 h 840087"/>
                  <a:gd name="connsiteX12" fmla="*/ 99582 w 744703"/>
                  <a:gd name="connsiteY12" fmla="*/ 697077 h 840087"/>
                  <a:gd name="connsiteX13" fmla="*/ 181846 w 744703"/>
                  <a:gd name="connsiteY13" fmla="*/ 554198 h 840087"/>
                  <a:gd name="connsiteX14" fmla="*/ 95253 w 744703"/>
                  <a:gd name="connsiteY14" fmla="*/ 623473 h 840087"/>
                  <a:gd name="connsiteX15" fmla="*/ 77934 w 744703"/>
                  <a:gd name="connsiteY15" fmla="*/ 697077 h 840087"/>
                  <a:gd name="connsiteX16" fmla="*/ 86593 w 744703"/>
                  <a:gd name="connsiteY16" fmla="*/ 584505 h 840087"/>
                  <a:gd name="connsiteX17" fmla="*/ 129890 w 744703"/>
                  <a:gd name="connsiteY17" fmla="*/ 506571 h 840087"/>
                  <a:gd name="connsiteX18" fmla="*/ 51956 w 744703"/>
                  <a:gd name="connsiteY18" fmla="*/ 588835 h 840087"/>
                  <a:gd name="connsiteX19" fmla="*/ 21648 w 744703"/>
                  <a:gd name="connsiteY19" fmla="*/ 736044 h 840087"/>
                  <a:gd name="connsiteX20" fmla="*/ 0 w 744703"/>
                  <a:gd name="connsiteY20" fmla="*/ 671099 h 840087"/>
                  <a:gd name="connsiteX21" fmla="*/ 12989 w 744703"/>
                  <a:gd name="connsiteY21" fmla="*/ 762022 h 840087"/>
                  <a:gd name="connsiteX22" fmla="*/ 60615 w 744703"/>
                  <a:gd name="connsiteY22" fmla="*/ 723055 h 840087"/>
                  <a:gd name="connsiteX23" fmla="*/ 73604 w 744703"/>
                  <a:gd name="connsiteY23" fmla="*/ 779341 h 840087"/>
                  <a:gd name="connsiteX24" fmla="*/ 116901 w 744703"/>
                  <a:gd name="connsiteY24" fmla="*/ 839956 h 840087"/>
                  <a:gd name="connsiteX25" fmla="*/ 181846 w 744703"/>
                  <a:gd name="connsiteY25" fmla="*/ 705736 h 840087"/>
                  <a:gd name="connsiteX26" fmla="*/ 268439 w 744703"/>
                  <a:gd name="connsiteY26" fmla="*/ 645121 h 840087"/>
                  <a:gd name="connsiteX27" fmla="*/ 368022 w 744703"/>
                  <a:gd name="connsiteY27" fmla="*/ 727385 h 840087"/>
                  <a:gd name="connsiteX28" fmla="*/ 389670 w 744703"/>
                  <a:gd name="connsiteY28" fmla="*/ 679758 h 840087"/>
                  <a:gd name="connsiteX29" fmla="*/ 355033 w 744703"/>
                  <a:gd name="connsiteY29" fmla="*/ 562857 h 840087"/>
                  <a:gd name="connsiteX30" fmla="*/ 311736 w 744703"/>
                  <a:gd name="connsiteY30" fmla="*/ 467604 h 840087"/>
                  <a:gd name="connsiteX31" fmla="*/ 510901 w 744703"/>
                  <a:gd name="connsiteY31" fmla="*/ 264110 h 8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4703" h="840087">
                    <a:moveTo>
                      <a:pt x="510901" y="264110"/>
                    </a:moveTo>
                    <a:cubicBezTo>
                      <a:pt x="588835" y="203495"/>
                      <a:pt x="744703" y="121231"/>
                      <a:pt x="744703" y="121231"/>
                    </a:cubicBezTo>
                    <a:cubicBezTo>
                      <a:pt x="744703" y="121231"/>
                      <a:pt x="727384" y="43297"/>
                      <a:pt x="684088" y="0"/>
                    </a:cubicBezTo>
                    <a:cubicBezTo>
                      <a:pt x="684088" y="0"/>
                      <a:pt x="606154" y="30308"/>
                      <a:pt x="489253" y="121231"/>
                    </a:cubicBezTo>
                    <a:cubicBezTo>
                      <a:pt x="523890" y="95253"/>
                      <a:pt x="653780" y="8659"/>
                      <a:pt x="679758" y="34637"/>
                    </a:cubicBezTo>
                    <a:cubicBezTo>
                      <a:pt x="710066" y="64945"/>
                      <a:pt x="649450" y="103912"/>
                      <a:pt x="506571" y="216484"/>
                    </a:cubicBezTo>
                    <a:cubicBezTo>
                      <a:pt x="363692" y="329055"/>
                      <a:pt x="242461" y="441626"/>
                      <a:pt x="281428" y="476264"/>
                    </a:cubicBezTo>
                    <a:cubicBezTo>
                      <a:pt x="311736" y="502242"/>
                      <a:pt x="329055" y="523890"/>
                      <a:pt x="324725" y="562857"/>
                    </a:cubicBezTo>
                    <a:cubicBezTo>
                      <a:pt x="320396" y="601824"/>
                      <a:pt x="333385" y="649451"/>
                      <a:pt x="359363" y="679758"/>
                    </a:cubicBezTo>
                    <a:cubicBezTo>
                      <a:pt x="381011" y="710066"/>
                      <a:pt x="333385" y="714396"/>
                      <a:pt x="298747" y="658110"/>
                    </a:cubicBezTo>
                    <a:cubicBezTo>
                      <a:pt x="264110" y="601824"/>
                      <a:pt x="225143" y="614813"/>
                      <a:pt x="190505" y="640791"/>
                    </a:cubicBezTo>
                    <a:cubicBezTo>
                      <a:pt x="164527" y="658110"/>
                      <a:pt x="142879" y="800989"/>
                      <a:pt x="112571" y="805319"/>
                    </a:cubicBezTo>
                    <a:cubicBezTo>
                      <a:pt x="77934" y="809648"/>
                      <a:pt x="82264" y="770681"/>
                      <a:pt x="99582" y="697077"/>
                    </a:cubicBezTo>
                    <a:cubicBezTo>
                      <a:pt x="116901" y="623473"/>
                      <a:pt x="129890" y="597494"/>
                      <a:pt x="181846" y="554198"/>
                    </a:cubicBezTo>
                    <a:cubicBezTo>
                      <a:pt x="142879" y="567187"/>
                      <a:pt x="95253" y="614813"/>
                      <a:pt x="95253" y="623473"/>
                    </a:cubicBezTo>
                    <a:cubicBezTo>
                      <a:pt x="90923" y="632132"/>
                      <a:pt x="90923" y="697077"/>
                      <a:pt x="77934" y="697077"/>
                    </a:cubicBezTo>
                    <a:cubicBezTo>
                      <a:pt x="64945" y="697077"/>
                      <a:pt x="56286" y="640791"/>
                      <a:pt x="86593" y="584505"/>
                    </a:cubicBezTo>
                    <a:cubicBezTo>
                      <a:pt x="116901" y="528220"/>
                      <a:pt x="129890" y="506571"/>
                      <a:pt x="129890" y="506571"/>
                    </a:cubicBezTo>
                    <a:cubicBezTo>
                      <a:pt x="129890" y="506571"/>
                      <a:pt x="69275" y="571517"/>
                      <a:pt x="51956" y="588835"/>
                    </a:cubicBezTo>
                    <a:cubicBezTo>
                      <a:pt x="34637" y="606154"/>
                      <a:pt x="47626" y="727385"/>
                      <a:pt x="21648" y="736044"/>
                    </a:cubicBezTo>
                    <a:cubicBezTo>
                      <a:pt x="8659" y="740374"/>
                      <a:pt x="0" y="710066"/>
                      <a:pt x="0" y="671099"/>
                    </a:cubicBezTo>
                    <a:cubicBezTo>
                      <a:pt x="0" y="710066"/>
                      <a:pt x="0" y="753363"/>
                      <a:pt x="12989" y="762022"/>
                    </a:cubicBezTo>
                    <a:cubicBezTo>
                      <a:pt x="38967" y="775011"/>
                      <a:pt x="60615" y="723055"/>
                      <a:pt x="60615" y="723055"/>
                    </a:cubicBezTo>
                    <a:cubicBezTo>
                      <a:pt x="60615" y="723055"/>
                      <a:pt x="56286" y="766352"/>
                      <a:pt x="73604" y="779341"/>
                    </a:cubicBezTo>
                    <a:cubicBezTo>
                      <a:pt x="64945" y="831297"/>
                      <a:pt x="86593" y="835626"/>
                      <a:pt x="116901" y="839956"/>
                    </a:cubicBezTo>
                    <a:cubicBezTo>
                      <a:pt x="147209" y="844286"/>
                      <a:pt x="173187" y="740374"/>
                      <a:pt x="181846" y="705736"/>
                    </a:cubicBezTo>
                    <a:cubicBezTo>
                      <a:pt x="190505" y="671099"/>
                      <a:pt x="233802" y="632132"/>
                      <a:pt x="268439" y="645121"/>
                    </a:cubicBezTo>
                    <a:cubicBezTo>
                      <a:pt x="303077" y="662440"/>
                      <a:pt x="320396" y="727385"/>
                      <a:pt x="368022" y="727385"/>
                    </a:cubicBezTo>
                    <a:cubicBezTo>
                      <a:pt x="415648" y="727385"/>
                      <a:pt x="406989" y="697077"/>
                      <a:pt x="389670" y="679758"/>
                    </a:cubicBezTo>
                    <a:cubicBezTo>
                      <a:pt x="368022" y="662440"/>
                      <a:pt x="346374" y="619143"/>
                      <a:pt x="355033" y="562857"/>
                    </a:cubicBezTo>
                    <a:cubicBezTo>
                      <a:pt x="363692" y="506571"/>
                      <a:pt x="337714" y="493582"/>
                      <a:pt x="311736" y="467604"/>
                    </a:cubicBezTo>
                    <a:cubicBezTo>
                      <a:pt x="294418" y="445956"/>
                      <a:pt x="432967" y="324725"/>
                      <a:pt x="510901" y="264110"/>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01" name="Freeform: Shape 300">
              <a:extLst>
                <a:ext uri="{FF2B5EF4-FFF2-40B4-BE49-F238E27FC236}">
                  <a16:creationId xmlns:a16="http://schemas.microsoft.com/office/drawing/2014/main" id="{5C09D57E-523F-4E3D-9364-D92C68B471E9}"/>
                </a:ext>
              </a:extLst>
            </p:cNvPr>
            <p:cNvSpPr/>
            <p:nvPr/>
          </p:nvSpPr>
          <p:spPr>
            <a:xfrm>
              <a:off x="15827690" y="2440188"/>
              <a:ext cx="333275" cy="307651"/>
            </a:xfrm>
            <a:custGeom>
              <a:avLst/>
              <a:gdLst>
                <a:gd name="connsiteX0" fmla="*/ 333276 w 333275"/>
                <a:gd name="connsiteY0" fmla="*/ 0 h 307651"/>
                <a:gd name="connsiteX1" fmla="*/ 17210 w 333275"/>
                <a:gd name="connsiteY1" fmla="*/ 290088 h 307651"/>
                <a:gd name="connsiteX2" fmla="*/ 333276 w 333275"/>
                <a:gd name="connsiteY2" fmla="*/ 0 h 307651"/>
              </a:gdLst>
              <a:ahLst/>
              <a:cxnLst>
                <a:cxn ang="0">
                  <a:pos x="connsiteX0" y="connsiteY0"/>
                </a:cxn>
                <a:cxn ang="0">
                  <a:pos x="connsiteX1" y="connsiteY1"/>
                </a:cxn>
                <a:cxn ang="0">
                  <a:pos x="connsiteX2" y="connsiteY2"/>
                </a:cxn>
              </a:cxnLst>
              <a:rect l="l" t="t" r="r" b="b"/>
              <a:pathLst>
                <a:path w="333275" h="307651">
                  <a:moveTo>
                    <a:pt x="333276" y="0"/>
                  </a:moveTo>
                  <a:cubicBezTo>
                    <a:pt x="333276" y="0"/>
                    <a:pt x="121122" y="168857"/>
                    <a:pt x="17210" y="290088"/>
                  </a:cubicBezTo>
                  <a:cubicBezTo>
                    <a:pt x="-56394" y="376681"/>
                    <a:pt x="116793" y="121231"/>
                    <a:pt x="333276" y="0"/>
                  </a:cubicBezTo>
                  <a:close/>
                </a:path>
              </a:pathLst>
            </a:custGeom>
            <a:solidFill>
              <a:srgbClr val="F2D6E9">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02" name="Graphic 12">
              <a:extLst>
                <a:ext uri="{FF2B5EF4-FFF2-40B4-BE49-F238E27FC236}">
                  <a16:creationId xmlns:a16="http://schemas.microsoft.com/office/drawing/2014/main" id="{24B01DAF-A026-45B3-B570-DCFC81D0A983}"/>
                </a:ext>
              </a:extLst>
            </p:cNvPr>
            <p:cNvGrpSpPr/>
            <p:nvPr/>
          </p:nvGrpSpPr>
          <p:grpSpPr>
            <a:xfrm>
              <a:off x="17380607" y="1526208"/>
              <a:ext cx="655105" cy="740793"/>
              <a:chOff x="17380607" y="1526208"/>
              <a:chExt cx="655105" cy="740793"/>
            </a:xfrm>
          </p:grpSpPr>
          <p:grpSp>
            <p:nvGrpSpPr>
              <p:cNvPr id="303" name="Graphic 12">
                <a:extLst>
                  <a:ext uri="{FF2B5EF4-FFF2-40B4-BE49-F238E27FC236}">
                    <a16:creationId xmlns:a16="http://schemas.microsoft.com/office/drawing/2014/main" id="{81262CE3-01D3-46C7-A6CC-1D1E4CCB74B2}"/>
                  </a:ext>
                </a:extLst>
              </p:cNvPr>
              <p:cNvGrpSpPr/>
              <p:nvPr/>
            </p:nvGrpSpPr>
            <p:grpSpPr>
              <a:xfrm>
                <a:off x="17384936" y="1526208"/>
                <a:ext cx="650775" cy="740793"/>
                <a:chOff x="17384936" y="1526208"/>
                <a:chExt cx="650775" cy="740793"/>
              </a:xfrm>
            </p:grpSpPr>
            <p:sp>
              <p:nvSpPr>
                <p:cNvPr id="304" name="Freeform: Shape 303">
                  <a:extLst>
                    <a:ext uri="{FF2B5EF4-FFF2-40B4-BE49-F238E27FC236}">
                      <a16:creationId xmlns:a16="http://schemas.microsoft.com/office/drawing/2014/main" id="{B120023A-68AF-4838-B874-50FE759340FB}"/>
                    </a:ext>
                  </a:extLst>
                </p:cNvPr>
                <p:cNvSpPr/>
                <p:nvPr/>
              </p:nvSpPr>
              <p:spPr>
                <a:xfrm>
                  <a:off x="17384936" y="1526208"/>
                  <a:ext cx="632072" cy="735982"/>
                </a:xfrm>
                <a:custGeom>
                  <a:avLst/>
                  <a:gdLst>
                    <a:gd name="connsiteX0" fmla="*/ 14314 w 632072"/>
                    <a:gd name="connsiteY0" fmla="*/ 610903 h 735982"/>
                    <a:gd name="connsiteX1" fmla="*/ 183171 w 632072"/>
                    <a:gd name="connsiteY1" fmla="*/ 593585 h 735982"/>
                    <a:gd name="connsiteX2" fmla="*/ 321721 w 632072"/>
                    <a:gd name="connsiteY2" fmla="*/ 368442 h 735982"/>
                    <a:gd name="connsiteX3" fmla="*/ 282754 w 632072"/>
                    <a:gd name="connsiteY3" fmla="*/ 229892 h 735982"/>
                    <a:gd name="connsiteX4" fmla="*/ 347699 w 632072"/>
                    <a:gd name="connsiteY4" fmla="*/ 151958 h 735982"/>
                    <a:gd name="connsiteX5" fmla="*/ 395325 w 632072"/>
                    <a:gd name="connsiteY5" fmla="*/ 13409 h 735982"/>
                    <a:gd name="connsiteX6" fmla="*/ 494908 w 632072"/>
                    <a:gd name="connsiteY6" fmla="*/ 56705 h 735982"/>
                    <a:gd name="connsiteX7" fmla="*/ 572842 w 632072"/>
                    <a:gd name="connsiteY7" fmla="*/ 117321 h 735982"/>
                    <a:gd name="connsiteX8" fmla="*/ 607479 w 632072"/>
                    <a:gd name="connsiteY8" fmla="*/ 173606 h 735982"/>
                    <a:gd name="connsiteX9" fmla="*/ 607479 w 632072"/>
                    <a:gd name="connsiteY9" fmla="*/ 359782 h 735982"/>
                    <a:gd name="connsiteX10" fmla="*/ 451611 w 632072"/>
                    <a:gd name="connsiteY10" fmla="*/ 450705 h 735982"/>
                    <a:gd name="connsiteX11" fmla="*/ 386666 w 632072"/>
                    <a:gd name="connsiteY11" fmla="*/ 528639 h 735982"/>
                    <a:gd name="connsiteX12" fmla="*/ 174512 w 632072"/>
                    <a:gd name="connsiteY12" fmla="*/ 732134 h 735982"/>
                    <a:gd name="connsiteX13" fmla="*/ 5655 w 632072"/>
                    <a:gd name="connsiteY13" fmla="*/ 732134 h 735982"/>
                    <a:gd name="connsiteX14" fmla="*/ 14314 w 632072"/>
                    <a:gd name="connsiteY14" fmla="*/ 610903 h 735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2072" h="735982">
                      <a:moveTo>
                        <a:pt x="14314" y="610903"/>
                      </a:moveTo>
                      <a:cubicBezTo>
                        <a:pt x="14314" y="610903"/>
                        <a:pt x="139875" y="593585"/>
                        <a:pt x="183171" y="593585"/>
                      </a:cubicBezTo>
                      <a:cubicBezTo>
                        <a:pt x="235128" y="502661"/>
                        <a:pt x="326051" y="403079"/>
                        <a:pt x="321721" y="368442"/>
                      </a:cubicBezTo>
                      <a:cubicBezTo>
                        <a:pt x="317391" y="338134"/>
                        <a:pt x="261106" y="307826"/>
                        <a:pt x="282754" y="229892"/>
                      </a:cubicBezTo>
                      <a:cubicBezTo>
                        <a:pt x="304402" y="151958"/>
                        <a:pt x="326051" y="147628"/>
                        <a:pt x="347699" y="151958"/>
                      </a:cubicBezTo>
                      <a:cubicBezTo>
                        <a:pt x="330380" y="91343"/>
                        <a:pt x="347699" y="43716"/>
                        <a:pt x="395325" y="13409"/>
                      </a:cubicBezTo>
                      <a:cubicBezTo>
                        <a:pt x="442952" y="-21229"/>
                        <a:pt x="494908" y="17738"/>
                        <a:pt x="494908" y="56705"/>
                      </a:cubicBezTo>
                      <a:cubicBezTo>
                        <a:pt x="542534" y="43716"/>
                        <a:pt x="568512" y="82683"/>
                        <a:pt x="572842" y="117321"/>
                      </a:cubicBezTo>
                      <a:cubicBezTo>
                        <a:pt x="603149" y="125980"/>
                        <a:pt x="607479" y="151958"/>
                        <a:pt x="607479" y="173606"/>
                      </a:cubicBezTo>
                      <a:cubicBezTo>
                        <a:pt x="646446" y="195255"/>
                        <a:pt x="633457" y="286178"/>
                        <a:pt x="607479" y="359782"/>
                      </a:cubicBezTo>
                      <a:cubicBezTo>
                        <a:pt x="577171" y="433387"/>
                        <a:pt x="486248" y="450705"/>
                        <a:pt x="451611" y="450705"/>
                      </a:cubicBezTo>
                      <a:cubicBezTo>
                        <a:pt x="421303" y="450705"/>
                        <a:pt x="408314" y="463694"/>
                        <a:pt x="386666" y="528639"/>
                      </a:cubicBezTo>
                      <a:cubicBezTo>
                        <a:pt x="365018" y="593585"/>
                        <a:pt x="300073" y="723475"/>
                        <a:pt x="174512" y="732134"/>
                      </a:cubicBezTo>
                      <a:cubicBezTo>
                        <a:pt x="61941" y="740793"/>
                        <a:pt x="5655" y="732134"/>
                        <a:pt x="5655" y="732134"/>
                      </a:cubicBezTo>
                      <a:cubicBezTo>
                        <a:pt x="5655" y="732134"/>
                        <a:pt x="-11664" y="667189"/>
                        <a:pt x="14314" y="610903"/>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5" name="Freeform: Shape 304">
                  <a:extLst>
                    <a:ext uri="{FF2B5EF4-FFF2-40B4-BE49-F238E27FC236}">
                      <a16:creationId xmlns:a16="http://schemas.microsoft.com/office/drawing/2014/main" id="{A0F581A0-C29A-4DAE-AAE9-9E6AC0385107}"/>
                    </a:ext>
                  </a:extLst>
                </p:cNvPr>
                <p:cNvSpPr/>
                <p:nvPr/>
              </p:nvSpPr>
              <p:spPr>
                <a:xfrm>
                  <a:off x="17386262" y="1535287"/>
                  <a:ext cx="649450" cy="731714"/>
                </a:xfrm>
                <a:custGeom>
                  <a:avLst/>
                  <a:gdLst>
                    <a:gd name="connsiteX0" fmla="*/ 12989 w 649450"/>
                    <a:gd name="connsiteY0" fmla="*/ 601824 h 731714"/>
                    <a:gd name="connsiteX1" fmla="*/ 56286 w 649450"/>
                    <a:gd name="connsiteY1" fmla="*/ 597494 h 731714"/>
                    <a:gd name="connsiteX2" fmla="*/ 99582 w 649450"/>
                    <a:gd name="connsiteY2" fmla="*/ 593165 h 731714"/>
                    <a:gd name="connsiteX3" fmla="*/ 186176 w 649450"/>
                    <a:gd name="connsiteY3" fmla="*/ 584505 h 731714"/>
                    <a:gd name="connsiteX4" fmla="*/ 186176 w 649450"/>
                    <a:gd name="connsiteY4" fmla="*/ 584505 h 731714"/>
                    <a:gd name="connsiteX5" fmla="*/ 259780 w 649450"/>
                    <a:gd name="connsiteY5" fmla="*/ 476264 h 731714"/>
                    <a:gd name="connsiteX6" fmla="*/ 298747 w 649450"/>
                    <a:gd name="connsiteY6" fmla="*/ 424308 h 731714"/>
                    <a:gd name="connsiteX7" fmla="*/ 316066 w 649450"/>
                    <a:gd name="connsiteY7" fmla="*/ 398330 h 731714"/>
                    <a:gd name="connsiteX8" fmla="*/ 324725 w 649450"/>
                    <a:gd name="connsiteY8" fmla="*/ 368022 h 731714"/>
                    <a:gd name="connsiteX9" fmla="*/ 311736 w 649450"/>
                    <a:gd name="connsiteY9" fmla="*/ 342044 h 731714"/>
                    <a:gd name="connsiteX10" fmla="*/ 294417 w 649450"/>
                    <a:gd name="connsiteY10" fmla="*/ 316066 h 731714"/>
                    <a:gd name="connsiteX11" fmla="*/ 281428 w 649450"/>
                    <a:gd name="connsiteY11" fmla="*/ 285758 h 731714"/>
                    <a:gd name="connsiteX12" fmla="*/ 281428 w 649450"/>
                    <a:gd name="connsiteY12" fmla="*/ 251121 h 731714"/>
                    <a:gd name="connsiteX13" fmla="*/ 290088 w 649450"/>
                    <a:gd name="connsiteY13" fmla="*/ 220813 h 731714"/>
                    <a:gd name="connsiteX14" fmla="*/ 303077 w 649450"/>
                    <a:gd name="connsiteY14" fmla="*/ 190505 h 731714"/>
                    <a:gd name="connsiteX15" fmla="*/ 311736 w 649450"/>
                    <a:gd name="connsiteY15" fmla="*/ 177516 h 731714"/>
                    <a:gd name="connsiteX16" fmla="*/ 320396 w 649450"/>
                    <a:gd name="connsiteY16" fmla="*/ 164527 h 731714"/>
                    <a:gd name="connsiteX17" fmla="*/ 355033 w 649450"/>
                    <a:gd name="connsiteY17" fmla="*/ 155868 h 731714"/>
                    <a:gd name="connsiteX18" fmla="*/ 350703 w 649450"/>
                    <a:gd name="connsiteY18" fmla="*/ 160198 h 731714"/>
                    <a:gd name="connsiteX19" fmla="*/ 346374 w 649450"/>
                    <a:gd name="connsiteY19" fmla="*/ 142879 h 731714"/>
                    <a:gd name="connsiteX20" fmla="*/ 346374 w 649450"/>
                    <a:gd name="connsiteY20" fmla="*/ 125560 h 731714"/>
                    <a:gd name="connsiteX21" fmla="*/ 346374 w 649450"/>
                    <a:gd name="connsiteY21" fmla="*/ 108242 h 731714"/>
                    <a:gd name="connsiteX22" fmla="*/ 350703 w 649450"/>
                    <a:gd name="connsiteY22" fmla="*/ 90923 h 731714"/>
                    <a:gd name="connsiteX23" fmla="*/ 359363 w 649450"/>
                    <a:gd name="connsiteY23" fmla="*/ 73604 h 731714"/>
                    <a:gd name="connsiteX24" fmla="*/ 363692 w 649450"/>
                    <a:gd name="connsiteY24" fmla="*/ 64945 h 731714"/>
                    <a:gd name="connsiteX25" fmla="*/ 368022 w 649450"/>
                    <a:gd name="connsiteY25" fmla="*/ 56286 h 731714"/>
                    <a:gd name="connsiteX26" fmla="*/ 372352 w 649450"/>
                    <a:gd name="connsiteY26" fmla="*/ 47626 h 731714"/>
                    <a:gd name="connsiteX27" fmla="*/ 376681 w 649450"/>
                    <a:gd name="connsiteY27" fmla="*/ 38967 h 731714"/>
                    <a:gd name="connsiteX28" fmla="*/ 381011 w 649450"/>
                    <a:gd name="connsiteY28" fmla="*/ 30308 h 731714"/>
                    <a:gd name="connsiteX29" fmla="*/ 389670 w 649450"/>
                    <a:gd name="connsiteY29" fmla="*/ 25978 h 731714"/>
                    <a:gd name="connsiteX30" fmla="*/ 398330 w 649450"/>
                    <a:gd name="connsiteY30" fmla="*/ 21648 h 731714"/>
                    <a:gd name="connsiteX31" fmla="*/ 402659 w 649450"/>
                    <a:gd name="connsiteY31" fmla="*/ 17319 h 731714"/>
                    <a:gd name="connsiteX32" fmla="*/ 406989 w 649450"/>
                    <a:gd name="connsiteY32" fmla="*/ 12989 h 731714"/>
                    <a:gd name="connsiteX33" fmla="*/ 424308 w 649450"/>
                    <a:gd name="connsiteY33" fmla="*/ 4330 h 731714"/>
                    <a:gd name="connsiteX34" fmla="*/ 441626 w 649450"/>
                    <a:gd name="connsiteY34" fmla="*/ 0 h 731714"/>
                    <a:gd name="connsiteX35" fmla="*/ 450286 w 649450"/>
                    <a:gd name="connsiteY35" fmla="*/ 0 h 731714"/>
                    <a:gd name="connsiteX36" fmla="*/ 458945 w 649450"/>
                    <a:gd name="connsiteY36" fmla="*/ 4330 h 731714"/>
                    <a:gd name="connsiteX37" fmla="*/ 506571 w 649450"/>
                    <a:gd name="connsiteY37" fmla="*/ 60615 h 731714"/>
                    <a:gd name="connsiteX38" fmla="*/ 502242 w 649450"/>
                    <a:gd name="connsiteY38" fmla="*/ 56286 h 731714"/>
                    <a:gd name="connsiteX39" fmla="*/ 510901 w 649450"/>
                    <a:gd name="connsiteY39" fmla="*/ 56286 h 731714"/>
                    <a:gd name="connsiteX40" fmla="*/ 519560 w 649450"/>
                    <a:gd name="connsiteY40" fmla="*/ 56286 h 731714"/>
                    <a:gd name="connsiteX41" fmla="*/ 528220 w 649450"/>
                    <a:gd name="connsiteY41" fmla="*/ 56286 h 731714"/>
                    <a:gd name="connsiteX42" fmla="*/ 536879 w 649450"/>
                    <a:gd name="connsiteY42" fmla="*/ 56286 h 731714"/>
                    <a:gd name="connsiteX43" fmla="*/ 562857 w 649450"/>
                    <a:gd name="connsiteY43" fmla="*/ 69275 h 731714"/>
                    <a:gd name="connsiteX44" fmla="*/ 571516 w 649450"/>
                    <a:gd name="connsiteY44" fmla="*/ 82264 h 731714"/>
                    <a:gd name="connsiteX45" fmla="*/ 580176 w 649450"/>
                    <a:gd name="connsiteY45" fmla="*/ 95253 h 731714"/>
                    <a:gd name="connsiteX46" fmla="*/ 584505 w 649450"/>
                    <a:gd name="connsiteY46" fmla="*/ 108242 h 731714"/>
                    <a:gd name="connsiteX47" fmla="*/ 588835 w 649450"/>
                    <a:gd name="connsiteY47" fmla="*/ 121231 h 731714"/>
                    <a:gd name="connsiteX48" fmla="*/ 584505 w 649450"/>
                    <a:gd name="connsiteY48" fmla="*/ 116901 h 731714"/>
                    <a:gd name="connsiteX49" fmla="*/ 593165 w 649450"/>
                    <a:gd name="connsiteY49" fmla="*/ 121231 h 731714"/>
                    <a:gd name="connsiteX50" fmla="*/ 601824 w 649450"/>
                    <a:gd name="connsiteY50" fmla="*/ 125560 h 731714"/>
                    <a:gd name="connsiteX51" fmla="*/ 610483 w 649450"/>
                    <a:gd name="connsiteY51" fmla="*/ 134220 h 731714"/>
                    <a:gd name="connsiteX52" fmla="*/ 614813 w 649450"/>
                    <a:gd name="connsiteY52" fmla="*/ 142879 h 731714"/>
                    <a:gd name="connsiteX53" fmla="*/ 619143 w 649450"/>
                    <a:gd name="connsiteY53" fmla="*/ 151538 h 731714"/>
                    <a:gd name="connsiteX54" fmla="*/ 623472 w 649450"/>
                    <a:gd name="connsiteY54" fmla="*/ 160198 h 731714"/>
                    <a:gd name="connsiteX55" fmla="*/ 627802 w 649450"/>
                    <a:gd name="connsiteY55" fmla="*/ 177516 h 731714"/>
                    <a:gd name="connsiteX56" fmla="*/ 623472 w 649450"/>
                    <a:gd name="connsiteY56" fmla="*/ 173187 h 731714"/>
                    <a:gd name="connsiteX57" fmla="*/ 645121 w 649450"/>
                    <a:gd name="connsiteY57" fmla="*/ 199165 h 731714"/>
                    <a:gd name="connsiteX58" fmla="*/ 649450 w 649450"/>
                    <a:gd name="connsiteY58" fmla="*/ 229472 h 731714"/>
                    <a:gd name="connsiteX59" fmla="*/ 645121 w 649450"/>
                    <a:gd name="connsiteY59" fmla="*/ 290088 h 731714"/>
                    <a:gd name="connsiteX60" fmla="*/ 627802 w 649450"/>
                    <a:gd name="connsiteY60" fmla="*/ 350703 h 731714"/>
                    <a:gd name="connsiteX61" fmla="*/ 623472 w 649450"/>
                    <a:gd name="connsiteY61" fmla="*/ 363692 h 731714"/>
                    <a:gd name="connsiteX62" fmla="*/ 614813 w 649450"/>
                    <a:gd name="connsiteY62" fmla="*/ 376681 h 731714"/>
                    <a:gd name="connsiteX63" fmla="*/ 597494 w 649450"/>
                    <a:gd name="connsiteY63" fmla="*/ 402659 h 731714"/>
                    <a:gd name="connsiteX64" fmla="*/ 545538 w 649450"/>
                    <a:gd name="connsiteY64" fmla="*/ 437297 h 731714"/>
                    <a:gd name="connsiteX65" fmla="*/ 484923 w 649450"/>
                    <a:gd name="connsiteY65" fmla="*/ 454615 h 731714"/>
                    <a:gd name="connsiteX66" fmla="*/ 454615 w 649450"/>
                    <a:gd name="connsiteY66" fmla="*/ 454615 h 731714"/>
                    <a:gd name="connsiteX67" fmla="*/ 432967 w 649450"/>
                    <a:gd name="connsiteY67" fmla="*/ 467604 h 731714"/>
                    <a:gd name="connsiteX68" fmla="*/ 406989 w 649450"/>
                    <a:gd name="connsiteY68" fmla="*/ 519560 h 731714"/>
                    <a:gd name="connsiteX69" fmla="*/ 381011 w 649450"/>
                    <a:gd name="connsiteY69" fmla="*/ 575846 h 731714"/>
                    <a:gd name="connsiteX70" fmla="*/ 350703 w 649450"/>
                    <a:gd name="connsiteY70" fmla="*/ 627802 h 731714"/>
                    <a:gd name="connsiteX71" fmla="*/ 311736 w 649450"/>
                    <a:gd name="connsiteY71" fmla="*/ 675428 h 731714"/>
                    <a:gd name="connsiteX72" fmla="*/ 259780 w 649450"/>
                    <a:gd name="connsiteY72" fmla="*/ 710066 h 731714"/>
                    <a:gd name="connsiteX73" fmla="*/ 246791 w 649450"/>
                    <a:gd name="connsiteY73" fmla="*/ 714396 h 731714"/>
                    <a:gd name="connsiteX74" fmla="*/ 233802 w 649450"/>
                    <a:gd name="connsiteY74" fmla="*/ 718725 h 731714"/>
                    <a:gd name="connsiteX75" fmla="*/ 203494 w 649450"/>
                    <a:gd name="connsiteY75" fmla="*/ 723055 h 731714"/>
                    <a:gd name="connsiteX76" fmla="*/ 173187 w 649450"/>
                    <a:gd name="connsiteY76" fmla="*/ 727385 h 731714"/>
                    <a:gd name="connsiteX77" fmla="*/ 142879 w 649450"/>
                    <a:gd name="connsiteY77" fmla="*/ 727385 h 731714"/>
                    <a:gd name="connsiteX78" fmla="*/ 112571 w 649450"/>
                    <a:gd name="connsiteY78" fmla="*/ 727385 h 731714"/>
                    <a:gd name="connsiteX79" fmla="*/ 82264 w 649450"/>
                    <a:gd name="connsiteY79" fmla="*/ 727385 h 731714"/>
                    <a:gd name="connsiteX80" fmla="*/ 51956 w 649450"/>
                    <a:gd name="connsiteY80" fmla="*/ 727385 h 731714"/>
                    <a:gd name="connsiteX81" fmla="*/ 21648 w 649450"/>
                    <a:gd name="connsiteY81" fmla="*/ 723055 h 731714"/>
                    <a:gd name="connsiteX82" fmla="*/ 21648 w 649450"/>
                    <a:gd name="connsiteY82" fmla="*/ 723055 h 731714"/>
                    <a:gd name="connsiteX83" fmla="*/ 21648 w 649450"/>
                    <a:gd name="connsiteY83" fmla="*/ 723055 h 731714"/>
                    <a:gd name="connsiteX84" fmla="*/ 17319 w 649450"/>
                    <a:gd name="connsiteY84" fmla="*/ 692747 h 731714"/>
                    <a:gd name="connsiteX85" fmla="*/ 17319 w 649450"/>
                    <a:gd name="connsiteY85" fmla="*/ 675428 h 731714"/>
                    <a:gd name="connsiteX86" fmla="*/ 17319 w 649450"/>
                    <a:gd name="connsiteY86" fmla="*/ 658110 h 731714"/>
                    <a:gd name="connsiteX87" fmla="*/ 17319 w 649450"/>
                    <a:gd name="connsiteY87" fmla="*/ 640791 h 731714"/>
                    <a:gd name="connsiteX88" fmla="*/ 21648 w 649450"/>
                    <a:gd name="connsiteY88" fmla="*/ 627802 h 731714"/>
                    <a:gd name="connsiteX89" fmla="*/ 21648 w 649450"/>
                    <a:gd name="connsiteY89" fmla="*/ 619143 h 731714"/>
                    <a:gd name="connsiteX90" fmla="*/ 25978 w 649450"/>
                    <a:gd name="connsiteY90" fmla="*/ 610483 h 731714"/>
                    <a:gd name="connsiteX91" fmla="*/ 12989 w 649450"/>
                    <a:gd name="connsiteY91" fmla="*/ 601824 h 731714"/>
                    <a:gd name="connsiteX92" fmla="*/ 12989 w 649450"/>
                    <a:gd name="connsiteY92" fmla="*/ 601824 h 731714"/>
                    <a:gd name="connsiteX93" fmla="*/ 8659 w 649450"/>
                    <a:gd name="connsiteY93" fmla="*/ 619143 h 731714"/>
                    <a:gd name="connsiteX94" fmla="*/ 4330 w 649450"/>
                    <a:gd name="connsiteY94" fmla="*/ 627802 h 731714"/>
                    <a:gd name="connsiteX95" fmla="*/ 4330 w 649450"/>
                    <a:gd name="connsiteY95" fmla="*/ 636462 h 731714"/>
                    <a:gd name="connsiteX96" fmla="*/ 0 w 649450"/>
                    <a:gd name="connsiteY96" fmla="*/ 649451 h 731714"/>
                    <a:gd name="connsiteX97" fmla="*/ 0 w 649450"/>
                    <a:gd name="connsiteY97" fmla="*/ 666769 h 731714"/>
                    <a:gd name="connsiteX98" fmla="*/ 0 w 649450"/>
                    <a:gd name="connsiteY98" fmla="*/ 684088 h 731714"/>
                    <a:gd name="connsiteX99" fmla="*/ 0 w 649450"/>
                    <a:gd name="connsiteY99" fmla="*/ 701407 h 731714"/>
                    <a:gd name="connsiteX100" fmla="*/ 4330 w 649450"/>
                    <a:gd name="connsiteY100" fmla="*/ 731714 h 731714"/>
                    <a:gd name="connsiteX101" fmla="*/ 4330 w 649450"/>
                    <a:gd name="connsiteY101" fmla="*/ 731714 h 731714"/>
                    <a:gd name="connsiteX102" fmla="*/ 34637 w 649450"/>
                    <a:gd name="connsiteY102" fmla="*/ 731714 h 731714"/>
                    <a:gd name="connsiteX103" fmla="*/ 64945 w 649450"/>
                    <a:gd name="connsiteY103" fmla="*/ 731714 h 731714"/>
                    <a:gd name="connsiteX104" fmla="*/ 95253 w 649450"/>
                    <a:gd name="connsiteY104" fmla="*/ 731714 h 731714"/>
                    <a:gd name="connsiteX105" fmla="*/ 125560 w 649450"/>
                    <a:gd name="connsiteY105" fmla="*/ 731714 h 731714"/>
                    <a:gd name="connsiteX106" fmla="*/ 155868 w 649450"/>
                    <a:gd name="connsiteY106" fmla="*/ 731714 h 731714"/>
                    <a:gd name="connsiteX107" fmla="*/ 186176 w 649450"/>
                    <a:gd name="connsiteY107" fmla="*/ 727385 h 731714"/>
                    <a:gd name="connsiteX108" fmla="*/ 216483 w 649450"/>
                    <a:gd name="connsiteY108" fmla="*/ 718725 h 731714"/>
                    <a:gd name="connsiteX109" fmla="*/ 229472 w 649450"/>
                    <a:gd name="connsiteY109" fmla="*/ 714396 h 731714"/>
                    <a:gd name="connsiteX110" fmla="*/ 242462 w 649450"/>
                    <a:gd name="connsiteY110" fmla="*/ 710066 h 731714"/>
                    <a:gd name="connsiteX111" fmla="*/ 290088 w 649450"/>
                    <a:gd name="connsiteY111" fmla="*/ 675428 h 731714"/>
                    <a:gd name="connsiteX112" fmla="*/ 329055 w 649450"/>
                    <a:gd name="connsiteY112" fmla="*/ 627802 h 731714"/>
                    <a:gd name="connsiteX113" fmla="*/ 359363 w 649450"/>
                    <a:gd name="connsiteY113" fmla="*/ 575846 h 731714"/>
                    <a:gd name="connsiteX114" fmla="*/ 381011 w 649450"/>
                    <a:gd name="connsiteY114" fmla="*/ 519560 h 731714"/>
                    <a:gd name="connsiteX115" fmla="*/ 406989 w 649450"/>
                    <a:gd name="connsiteY115" fmla="*/ 463275 h 731714"/>
                    <a:gd name="connsiteX116" fmla="*/ 432967 w 649450"/>
                    <a:gd name="connsiteY116" fmla="*/ 445956 h 731714"/>
                    <a:gd name="connsiteX117" fmla="*/ 463275 w 649450"/>
                    <a:gd name="connsiteY117" fmla="*/ 445956 h 731714"/>
                    <a:gd name="connsiteX118" fmla="*/ 519560 w 649450"/>
                    <a:gd name="connsiteY118" fmla="*/ 428637 h 731714"/>
                    <a:gd name="connsiteX119" fmla="*/ 567187 w 649450"/>
                    <a:gd name="connsiteY119" fmla="*/ 394000 h 731714"/>
                    <a:gd name="connsiteX120" fmla="*/ 584505 w 649450"/>
                    <a:gd name="connsiteY120" fmla="*/ 372352 h 731714"/>
                    <a:gd name="connsiteX121" fmla="*/ 593165 w 649450"/>
                    <a:gd name="connsiteY121" fmla="*/ 359363 h 731714"/>
                    <a:gd name="connsiteX122" fmla="*/ 597494 w 649450"/>
                    <a:gd name="connsiteY122" fmla="*/ 346374 h 731714"/>
                    <a:gd name="connsiteX123" fmla="*/ 614813 w 649450"/>
                    <a:gd name="connsiteY123" fmla="*/ 290088 h 731714"/>
                    <a:gd name="connsiteX124" fmla="*/ 619143 w 649450"/>
                    <a:gd name="connsiteY124" fmla="*/ 229472 h 731714"/>
                    <a:gd name="connsiteX125" fmla="*/ 614813 w 649450"/>
                    <a:gd name="connsiteY125" fmla="*/ 199165 h 731714"/>
                    <a:gd name="connsiteX126" fmla="*/ 597494 w 649450"/>
                    <a:gd name="connsiteY126" fmla="*/ 177516 h 731714"/>
                    <a:gd name="connsiteX127" fmla="*/ 593165 w 649450"/>
                    <a:gd name="connsiteY127" fmla="*/ 177516 h 731714"/>
                    <a:gd name="connsiteX128" fmla="*/ 593165 w 649450"/>
                    <a:gd name="connsiteY128" fmla="*/ 173187 h 731714"/>
                    <a:gd name="connsiteX129" fmla="*/ 588835 w 649450"/>
                    <a:gd name="connsiteY129" fmla="*/ 155868 h 731714"/>
                    <a:gd name="connsiteX130" fmla="*/ 584505 w 649450"/>
                    <a:gd name="connsiteY130" fmla="*/ 147209 h 731714"/>
                    <a:gd name="connsiteX131" fmla="*/ 580176 w 649450"/>
                    <a:gd name="connsiteY131" fmla="*/ 138549 h 731714"/>
                    <a:gd name="connsiteX132" fmla="*/ 575846 w 649450"/>
                    <a:gd name="connsiteY132" fmla="*/ 129890 h 731714"/>
                    <a:gd name="connsiteX133" fmla="*/ 571516 w 649450"/>
                    <a:gd name="connsiteY133" fmla="*/ 125560 h 731714"/>
                    <a:gd name="connsiteX134" fmla="*/ 562857 w 649450"/>
                    <a:gd name="connsiteY134" fmla="*/ 121231 h 731714"/>
                    <a:gd name="connsiteX135" fmla="*/ 571516 w 649450"/>
                    <a:gd name="connsiteY135" fmla="*/ 116901 h 731714"/>
                    <a:gd name="connsiteX136" fmla="*/ 567187 w 649450"/>
                    <a:gd name="connsiteY136" fmla="*/ 116901 h 731714"/>
                    <a:gd name="connsiteX137" fmla="*/ 567187 w 649450"/>
                    <a:gd name="connsiteY137" fmla="*/ 112571 h 731714"/>
                    <a:gd name="connsiteX138" fmla="*/ 567187 w 649450"/>
                    <a:gd name="connsiteY138" fmla="*/ 99582 h 731714"/>
                    <a:gd name="connsiteX139" fmla="*/ 562857 w 649450"/>
                    <a:gd name="connsiteY139" fmla="*/ 86593 h 731714"/>
                    <a:gd name="connsiteX140" fmla="*/ 554198 w 649450"/>
                    <a:gd name="connsiteY140" fmla="*/ 73604 h 731714"/>
                    <a:gd name="connsiteX141" fmla="*/ 545538 w 649450"/>
                    <a:gd name="connsiteY141" fmla="*/ 64945 h 731714"/>
                    <a:gd name="connsiteX142" fmla="*/ 523890 w 649450"/>
                    <a:gd name="connsiteY142" fmla="*/ 51956 h 731714"/>
                    <a:gd name="connsiteX143" fmla="*/ 519560 w 649450"/>
                    <a:gd name="connsiteY143" fmla="*/ 51956 h 731714"/>
                    <a:gd name="connsiteX144" fmla="*/ 510901 w 649450"/>
                    <a:gd name="connsiteY144" fmla="*/ 51956 h 731714"/>
                    <a:gd name="connsiteX145" fmla="*/ 502242 w 649450"/>
                    <a:gd name="connsiteY145" fmla="*/ 51956 h 731714"/>
                    <a:gd name="connsiteX146" fmla="*/ 493582 w 649450"/>
                    <a:gd name="connsiteY146" fmla="*/ 51956 h 731714"/>
                    <a:gd name="connsiteX147" fmla="*/ 489253 w 649450"/>
                    <a:gd name="connsiteY147" fmla="*/ 51956 h 731714"/>
                    <a:gd name="connsiteX148" fmla="*/ 489253 w 649450"/>
                    <a:gd name="connsiteY148" fmla="*/ 47626 h 731714"/>
                    <a:gd name="connsiteX149" fmla="*/ 484923 w 649450"/>
                    <a:gd name="connsiteY149" fmla="*/ 30308 h 731714"/>
                    <a:gd name="connsiteX150" fmla="*/ 476264 w 649450"/>
                    <a:gd name="connsiteY150" fmla="*/ 17319 h 731714"/>
                    <a:gd name="connsiteX151" fmla="*/ 471934 w 649450"/>
                    <a:gd name="connsiteY151" fmla="*/ 12989 h 731714"/>
                    <a:gd name="connsiteX152" fmla="*/ 463275 w 649450"/>
                    <a:gd name="connsiteY152" fmla="*/ 8659 h 731714"/>
                    <a:gd name="connsiteX153" fmla="*/ 445956 w 649450"/>
                    <a:gd name="connsiteY153" fmla="*/ 0 h 731714"/>
                    <a:gd name="connsiteX154" fmla="*/ 437297 w 649450"/>
                    <a:gd name="connsiteY154" fmla="*/ 0 h 731714"/>
                    <a:gd name="connsiteX155" fmla="*/ 428637 w 649450"/>
                    <a:gd name="connsiteY155" fmla="*/ 0 h 731714"/>
                    <a:gd name="connsiteX156" fmla="*/ 411319 w 649450"/>
                    <a:gd name="connsiteY156" fmla="*/ 4330 h 731714"/>
                    <a:gd name="connsiteX157" fmla="*/ 394000 w 649450"/>
                    <a:gd name="connsiteY157" fmla="*/ 12989 h 731714"/>
                    <a:gd name="connsiteX158" fmla="*/ 398330 w 649450"/>
                    <a:gd name="connsiteY158" fmla="*/ 8659 h 731714"/>
                    <a:gd name="connsiteX159" fmla="*/ 394000 w 649450"/>
                    <a:gd name="connsiteY159" fmla="*/ 12989 h 731714"/>
                    <a:gd name="connsiteX160" fmla="*/ 385341 w 649450"/>
                    <a:gd name="connsiteY160" fmla="*/ 17319 h 731714"/>
                    <a:gd name="connsiteX161" fmla="*/ 376681 w 649450"/>
                    <a:gd name="connsiteY161" fmla="*/ 21648 h 731714"/>
                    <a:gd name="connsiteX162" fmla="*/ 372352 w 649450"/>
                    <a:gd name="connsiteY162" fmla="*/ 25978 h 731714"/>
                    <a:gd name="connsiteX163" fmla="*/ 368022 w 649450"/>
                    <a:gd name="connsiteY163" fmla="*/ 30308 h 731714"/>
                    <a:gd name="connsiteX164" fmla="*/ 363692 w 649450"/>
                    <a:gd name="connsiteY164" fmla="*/ 38967 h 731714"/>
                    <a:gd name="connsiteX165" fmla="*/ 359363 w 649450"/>
                    <a:gd name="connsiteY165" fmla="*/ 47626 h 731714"/>
                    <a:gd name="connsiteX166" fmla="*/ 355033 w 649450"/>
                    <a:gd name="connsiteY166" fmla="*/ 56286 h 731714"/>
                    <a:gd name="connsiteX167" fmla="*/ 350703 w 649450"/>
                    <a:gd name="connsiteY167" fmla="*/ 73604 h 731714"/>
                    <a:gd name="connsiteX168" fmla="*/ 346374 w 649450"/>
                    <a:gd name="connsiteY168" fmla="*/ 90923 h 731714"/>
                    <a:gd name="connsiteX169" fmla="*/ 346374 w 649450"/>
                    <a:gd name="connsiteY169" fmla="*/ 108242 h 731714"/>
                    <a:gd name="connsiteX170" fmla="*/ 346374 w 649450"/>
                    <a:gd name="connsiteY170" fmla="*/ 125560 h 731714"/>
                    <a:gd name="connsiteX171" fmla="*/ 350703 w 649450"/>
                    <a:gd name="connsiteY171" fmla="*/ 142879 h 731714"/>
                    <a:gd name="connsiteX172" fmla="*/ 350703 w 649450"/>
                    <a:gd name="connsiteY172" fmla="*/ 147209 h 731714"/>
                    <a:gd name="connsiteX173" fmla="*/ 346374 w 649450"/>
                    <a:gd name="connsiteY173" fmla="*/ 147209 h 731714"/>
                    <a:gd name="connsiteX174" fmla="*/ 320396 w 649450"/>
                    <a:gd name="connsiteY174" fmla="*/ 155868 h 731714"/>
                    <a:gd name="connsiteX175" fmla="*/ 311736 w 649450"/>
                    <a:gd name="connsiteY175" fmla="*/ 168857 h 731714"/>
                    <a:gd name="connsiteX176" fmla="*/ 303077 w 649450"/>
                    <a:gd name="connsiteY176" fmla="*/ 181846 h 731714"/>
                    <a:gd name="connsiteX177" fmla="*/ 290088 w 649450"/>
                    <a:gd name="connsiteY177" fmla="*/ 212154 h 731714"/>
                    <a:gd name="connsiteX178" fmla="*/ 281428 w 649450"/>
                    <a:gd name="connsiteY178" fmla="*/ 242461 h 731714"/>
                    <a:gd name="connsiteX179" fmla="*/ 281428 w 649450"/>
                    <a:gd name="connsiteY179" fmla="*/ 272769 h 731714"/>
                    <a:gd name="connsiteX180" fmla="*/ 290088 w 649450"/>
                    <a:gd name="connsiteY180" fmla="*/ 303077 h 731714"/>
                    <a:gd name="connsiteX181" fmla="*/ 307407 w 649450"/>
                    <a:gd name="connsiteY181" fmla="*/ 329055 h 731714"/>
                    <a:gd name="connsiteX182" fmla="*/ 316066 w 649450"/>
                    <a:gd name="connsiteY182" fmla="*/ 342044 h 731714"/>
                    <a:gd name="connsiteX183" fmla="*/ 320396 w 649450"/>
                    <a:gd name="connsiteY183" fmla="*/ 350703 h 731714"/>
                    <a:gd name="connsiteX184" fmla="*/ 320396 w 649450"/>
                    <a:gd name="connsiteY184" fmla="*/ 359363 h 731714"/>
                    <a:gd name="connsiteX185" fmla="*/ 307407 w 649450"/>
                    <a:gd name="connsiteY185" fmla="*/ 389670 h 731714"/>
                    <a:gd name="connsiteX186" fmla="*/ 290088 w 649450"/>
                    <a:gd name="connsiteY186" fmla="*/ 415648 h 731714"/>
                    <a:gd name="connsiteX187" fmla="*/ 251121 w 649450"/>
                    <a:gd name="connsiteY187" fmla="*/ 467604 h 731714"/>
                    <a:gd name="connsiteX188" fmla="*/ 177517 w 649450"/>
                    <a:gd name="connsiteY188" fmla="*/ 575846 h 731714"/>
                    <a:gd name="connsiteX189" fmla="*/ 177517 w 649450"/>
                    <a:gd name="connsiteY189" fmla="*/ 575846 h 731714"/>
                    <a:gd name="connsiteX190" fmla="*/ 177517 w 649450"/>
                    <a:gd name="connsiteY190" fmla="*/ 575846 h 731714"/>
                    <a:gd name="connsiteX191" fmla="*/ 90923 w 649450"/>
                    <a:gd name="connsiteY191" fmla="*/ 584505 h 731714"/>
                    <a:gd name="connsiteX192" fmla="*/ 47626 w 649450"/>
                    <a:gd name="connsiteY192" fmla="*/ 588835 h 731714"/>
                    <a:gd name="connsiteX193" fmla="*/ 12989 w 649450"/>
                    <a:gd name="connsiteY193" fmla="*/ 601824 h 7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649450" h="731714">
                      <a:moveTo>
                        <a:pt x="12989" y="601824"/>
                      </a:moveTo>
                      <a:lnTo>
                        <a:pt x="56286" y="597494"/>
                      </a:lnTo>
                      <a:cubicBezTo>
                        <a:pt x="69275" y="597494"/>
                        <a:pt x="86593" y="593165"/>
                        <a:pt x="99582" y="593165"/>
                      </a:cubicBezTo>
                      <a:lnTo>
                        <a:pt x="186176" y="584505"/>
                      </a:lnTo>
                      <a:lnTo>
                        <a:pt x="186176" y="584505"/>
                      </a:lnTo>
                      <a:cubicBezTo>
                        <a:pt x="207824" y="545538"/>
                        <a:pt x="233802" y="510901"/>
                        <a:pt x="259780" y="476264"/>
                      </a:cubicBezTo>
                      <a:cubicBezTo>
                        <a:pt x="272769" y="458945"/>
                        <a:pt x="285758" y="441626"/>
                        <a:pt x="298747" y="424308"/>
                      </a:cubicBezTo>
                      <a:cubicBezTo>
                        <a:pt x="303077" y="415648"/>
                        <a:pt x="311736" y="406989"/>
                        <a:pt x="316066" y="398330"/>
                      </a:cubicBezTo>
                      <a:cubicBezTo>
                        <a:pt x="320396" y="389670"/>
                        <a:pt x="324725" y="376681"/>
                        <a:pt x="324725" y="368022"/>
                      </a:cubicBezTo>
                      <a:cubicBezTo>
                        <a:pt x="324725" y="359363"/>
                        <a:pt x="316066" y="350703"/>
                        <a:pt x="311736" y="342044"/>
                      </a:cubicBezTo>
                      <a:cubicBezTo>
                        <a:pt x="307407" y="333385"/>
                        <a:pt x="298747" y="324725"/>
                        <a:pt x="294417" y="316066"/>
                      </a:cubicBezTo>
                      <a:cubicBezTo>
                        <a:pt x="290088" y="307407"/>
                        <a:pt x="285758" y="294418"/>
                        <a:pt x="281428" y="285758"/>
                      </a:cubicBezTo>
                      <a:cubicBezTo>
                        <a:pt x="281428" y="272769"/>
                        <a:pt x="277099" y="264110"/>
                        <a:pt x="281428" y="251121"/>
                      </a:cubicBezTo>
                      <a:cubicBezTo>
                        <a:pt x="281428" y="238132"/>
                        <a:pt x="285758" y="229472"/>
                        <a:pt x="290088" y="220813"/>
                      </a:cubicBezTo>
                      <a:cubicBezTo>
                        <a:pt x="294417" y="212154"/>
                        <a:pt x="298747" y="199165"/>
                        <a:pt x="303077" y="190505"/>
                      </a:cubicBezTo>
                      <a:cubicBezTo>
                        <a:pt x="307407" y="186176"/>
                        <a:pt x="307407" y="181846"/>
                        <a:pt x="311736" y="177516"/>
                      </a:cubicBezTo>
                      <a:cubicBezTo>
                        <a:pt x="316066" y="173187"/>
                        <a:pt x="320396" y="168857"/>
                        <a:pt x="320396" y="164527"/>
                      </a:cubicBezTo>
                      <a:cubicBezTo>
                        <a:pt x="329055" y="155868"/>
                        <a:pt x="342044" y="151538"/>
                        <a:pt x="355033" y="155868"/>
                      </a:cubicBezTo>
                      <a:lnTo>
                        <a:pt x="350703" y="160198"/>
                      </a:lnTo>
                      <a:lnTo>
                        <a:pt x="346374" y="142879"/>
                      </a:lnTo>
                      <a:cubicBezTo>
                        <a:pt x="346374" y="138549"/>
                        <a:pt x="346374" y="129890"/>
                        <a:pt x="346374" y="125560"/>
                      </a:cubicBezTo>
                      <a:cubicBezTo>
                        <a:pt x="346374" y="121231"/>
                        <a:pt x="346374" y="112571"/>
                        <a:pt x="346374" y="108242"/>
                      </a:cubicBezTo>
                      <a:cubicBezTo>
                        <a:pt x="346374" y="103912"/>
                        <a:pt x="346374" y="95253"/>
                        <a:pt x="350703" y="90923"/>
                      </a:cubicBezTo>
                      <a:cubicBezTo>
                        <a:pt x="350703" y="86593"/>
                        <a:pt x="355033" y="77934"/>
                        <a:pt x="359363" y="73604"/>
                      </a:cubicBezTo>
                      <a:cubicBezTo>
                        <a:pt x="359363" y="69275"/>
                        <a:pt x="363692" y="69275"/>
                        <a:pt x="363692" y="64945"/>
                      </a:cubicBezTo>
                      <a:lnTo>
                        <a:pt x="368022" y="56286"/>
                      </a:lnTo>
                      <a:cubicBezTo>
                        <a:pt x="368022" y="51956"/>
                        <a:pt x="372352" y="51956"/>
                        <a:pt x="372352" y="47626"/>
                      </a:cubicBezTo>
                      <a:lnTo>
                        <a:pt x="376681" y="38967"/>
                      </a:lnTo>
                      <a:lnTo>
                        <a:pt x="381011" y="30308"/>
                      </a:lnTo>
                      <a:cubicBezTo>
                        <a:pt x="385341" y="30308"/>
                        <a:pt x="385341" y="25978"/>
                        <a:pt x="389670" y="25978"/>
                      </a:cubicBezTo>
                      <a:lnTo>
                        <a:pt x="398330" y="21648"/>
                      </a:lnTo>
                      <a:cubicBezTo>
                        <a:pt x="398330" y="21648"/>
                        <a:pt x="402659" y="21648"/>
                        <a:pt x="402659" y="17319"/>
                      </a:cubicBezTo>
                      <a:lnTo>
                        <a:pt x="406989" y="12989"/>
                      </a:lnTo>
                      <a:cubicBezTo>
                        <a:pt x="411319" y="8659"/>
                        <a:pt x="419978" y="8659"/>
                        <a:pt x="424308" y="4330"/>
                      </a:cubicBezTo>
                      <a:cubicBezTo>
                        <a:pt x="428637" y="4330"/>
                        <a:pt x="437297" y="0"/>
                        <a:pt x="441626" y="0"/>
                      </a:cubicBezTo>
                      <a:cubicBezTo>
                        <a:pt x="445956" y="0"/>
                        <a:pt x="450286" y="0"/>
                        <a:pt x="450286" y="0"/>
                      </a:cubicBezTo>
                      <a:cubicBezTo>
                        <a:pt x="454615" y="0"/>
                        <a:pt x="454615" y="0"/>
                        <a:pt x="458945" y="4330"/>
                      </a:cubicBezTo>
                      <a:cubicBezTo>
                        <a:pt x="484923" y="12989"/>
                        <a:pt x="502242" y="34637"/>
                        <a:pt x="506571" y="60615"/>
                      </a:cubicBezTo>
                      <a:lnTo>
                        <a:pt x="502242" y="56286"/>
                      </a:lnTo>
                      <a:lnTo>
                        <a:pt x="510901" y="56286"/>
                      </a:lnTo>
                      <a:cubicBezTo>
                        <a:pt x="515231" y="56286"/>
                        <a:pt x="515231" y="56286"/>
                        <a:pt x="519560" y="56286"/>
                      </a:cubicBezTo>
                      <a:cubicBezTo>
                        <a:pt x="523890" y="56286"/>
                        <a:pt x="523890" y="56286"/>
                        <a:pt x="528220" y="56286"/>
                      </a:cubicBezTo>
                      <a:cubicBezTo>
                        <a:pt x="532549" y="56286"/>
                        <a:pt x="532549" y="56286"/>
                        <a:pt x="536879" y="56286"/>
                      </a:cubicBezTo>
                      <a:cubicBezTo>
                        <a:pt x="545538" y="56286"/>
                        <a:pt x="558527" y="64945"/>
                        <a:pt x="562857" y="69275"/>
                      </a:cubicBezTo>
                      <a:cubicBezTo>
                        <a:pt x="567187" y="73604"/>
                        <a:pt x="571516" y="77934"/>
                        <a:pt x="571516" y="82264"/>
                      </a:cubicBezTo>
                      <a:cubicBezTo>
                        <a:pt x="575846" y="86593"/>
                        <a:pt x="575846" y="90923"/>
                        <a:pt x="580176" y="95253"/>
                      </a:cubicBezTo>
                      <a:cubicBezTo>
                        <a:pt x="580176" y="99582"/>
                        <a:pt x="584505" y="103912"/>
                        <a:pt x="584505" y="108242"/>
                      </a:cubicBezTo>
                      <a:cubicBezTo>
                        <a:pt x="584505" y="112571"/>
                        <a:pt x="584505" y="116901"/>
                        <a:pt x="588835" y="121231"/>
                      </a:cubicBezTo>
                      <a:lnTo>
                        <a:pt x="584505" y="116901"/>
                      </a:lnTo>
                      <a:lnTo>
                        <a:pt x="593165" y="121231"/>
                      </a:lnTo>
                      <a:cubicBezTo>
                        <a:pt x="597494" y="121231"/>
                        <a:pt x="597494" y="125560"/>
                        <a:pt x="601824" y="125560"/>
                      </a:cubicBezTo>
                      <a:cubicBezTo>
                        <a:pt x="606154" y="125560"/>
                        <a:pt x="606154" y="129890"/>
                        <a:pt x="610483" y="134220"/>
                      </a:cubicBezTo>
                      <a:cubicBezTo>
                        <a:pt x="614813" y="138549"/>
                        <a:pt x="614813" y="138549"/>
                        <a:pt x="614813" y="142879"/>
                      </a:cubicBezTo>
                      <a:cubicBezTo>
                        <a:pt x="614813" y="147209"/>
                        <a:pt x="619143" y="147209"/>
                        <a:pt x="619143" y="151538"/>
                      </a:cubicBezTo>
                      <a:cubicBezTo>
                        <a:pt x="619143" y="155868"/>
                        <a:pt x="619143" y="155868"/>
                        <a:pt x="623472" y="160198"/>
                      </a:cubicBezTo>
                      <a:cubicBezTo>
                        <a:pt x="623472" y="164527"/>
                        <a:pt x="627802" y="173187"/>
                        <a:pt x="627802" y="177516"/>
                      </a:cubicBezTo>
                      <a:lnTo>
                        <a:pt x="623472" y="173187"/>
                      </a:lnTo>
                      <a:cubicBezTo>
                        <a:pt x="632132" y="177516"/>
                        <a:pt x="640791" y="190505"/>
                        <a:pt x="645121" y="199165"/>
                      </a:cubicBezTo>
                      <a:cubicBezTo>
                        <a:pt x="649450" y="207824"/>
                        <a:pt x="649450" y="220813"/>
                        <a:pt x="649450" y="229472"/>
                      </a:cubicBezTo>
                      <a:cubicBezTo>
                        <a:pt x="649450" y="251121"/>
                        <a:pt x="649450" y="272769"/>
                        <a:pt x="645121" y="290088"/>
                      </a:cubicBezTo>
                      <a:cubicBezTo>
                        <a:pt x="640791" y="311736"/>
                        <a:pt x="636461" y="329055"/>
                        <a:pt x="627802" y="350703"/>
                      </a:cubicBezTo>
                      <a:cubicBezTo>
                        <a:pt x="627802" y="355033"/>
                        <a:pt x="623472" y="359363"/>
                        <a:pt x="623472" y="363692"/>
                      </a:cubicBezTo>
                      <a:cubicBezTo>
                        <a:pt x="619143" y="368022"/>
                        <a:pt x="619143" y="372352"/>
                        <a:pt x="614813" y="376681"/>
                      </a:cubicBezTo>
                      <a:cubicBezTo>
                        <a:pt x="610483" y="385341"/>
                        <a:pt x="601824" y="394000"/>
                        <a:pt x="597494" y="402659"/>
                      </a:cubicBezTo>
                      <a:cubicBezTo>
                        <a:pt x="584505" y="415648"/>
                        <a:pt x="562857" y="428637"/>
                        <a:pt x="545538" y="437297"/>
                      </a:cubicBezTo>
                      <a:cubicBezTo>
                        <a:pt x="528220" y="445956"/>
                        <a:pt x="506571" y="450286"/>
                        <a:pt x="484923" y="454615"/>
                      </a:cubicBezTo>
                      <a:cubicBezTo>
                        <a:pt x="476264" y="454615"/>
                        <a:pt x="463275" y="454615"/>
                        <a:pt x="454615" y="454615"/>
                      </a:cubicBezTo>
                      <a:cubicBezTo>
                        <a:pt x="445956" y="454615"/>
                        <a:pt x="437297" y="458945"/>
                        <a:pt x="432967" y="467604"/>
                      </a:cubicBezTo>
                      <a:cubicBezTo>
                        <a:pt x="419978" y="484923"/>
                        <a:pt x="415648" y="502242"/>
                        <a:pt x="406989" y="519560"/>
                      </a:cubicBezTo>
                      <a:cubicBezTo>
                        <a:pt x="398330" y="536879"/>
                        <a:pt x="394000" y="558527"/>
                        <a:pt x="381011" y="575846"/>
                      </a:cubicBezTo>
                      <a:cubicBezTo>
                        <a:pt x="372352" y="593165"/>
                        <a:pt x="363692" y="610483"/>
                        <a:pt x="350703" y="627802"/>
                      </a:cubicBezTo>
                      <a:cubicBezTo>
                        <a:pt x="337714" y="645121"/>
                        <a:pt x="324725" y="662440"/>
                        <a:pt x="311736" y="675428"/>
                      </a:cubicBezTo>
                      <a:cubicBezTo>
                        <a:pt x="298747" y="688417"/>
                        <a:pt x="281428" y="701407"/>
                        <a:pt x="259780" y="710066"/>
                      </a:cubicBezTo>
                      <a:cubicBezTo>
                        <a:pt x="255451" y="714396"/>
                        <a:pt x="251121" y="714396"/>
                        <a:pt x="246791" y="714396"/>
                      </a:cubicBezTo>
                      <a:cubicBezTo>
                        <a:pt x="242462" y="714396"/>
                        <a:pt x="238132" y="718725"/>
                        <a:pt x="233802" y="718725"/>
                      </a:cubicBezTo>
                      <a:cubicBezTo>
                        <a:pt x="225143" y="723055"/>
                        <a:pt x="212154" y="723055"/>
                        <a:pt x="203494" y="723055"/>
                      </a:cubicBezTo>
                      <a:cubicBezTo>
                        <a:pt x="194835" y="723055"/>
                        <a:pt x="181846" y="723055"/>
                        <a:pt x="173187" y="727385"/>
                      </a:cubicBezTo>
                      <a:lnTo>
                        <a:pt x="142879" y="727385"/>
                      </a:lnTo>
                      <a:cubicBezTo>
                        <a:pt x="134220" y="727385"/>
                        <a:pt x="121231" y="727385"/>
                        <a:pt x="112571" y="727385"/>
                      </a:cubicBezTo>
                      <a:lnTo>
                        <a:pt x="82264" y="727385"/>
                      </a:lnTo>
                      <a:cubicBezTo>
                        <a:pt x="73604" y="727385"/>
                        <a:pt x="60615" y="727385"/>
                        <a:pt x="51956" y="727385"/>
                      </a:cubicBezTo>
                      <a:cubicBezTo>
                        <a:pt x="43297" y="727385"/>
                        <a:pt x="30308" y="727385"/>
                        <a:pt x="21648" y="723055"/>
                      </a:cubicBezTo>
                      <a:lnTo>
                        <a:pt x="21648" y="723055"/>
                      </a:lnTo>
                      <a:lnTo>
                        <a:pt x="21648" y="723055"/>
                      </a:lnTo>
                      <a:cubicBezTo>
                        <a:pt x="17319" y="714396"/>
                        <a:pt x="17319" y="701407"/>
                        <a:pt x="17319" y="692747"/>
                      </a:cubicBezTo>
                      <a:cubicBezTo>
                        <a:pt x="17319" y="688417"/>
                        <a:pt x="17319" y="684088"/>
                        <a:pt x="17319" y="675428"/>
                      </a:cubicBezTo>
                      <a:cubicBezTo>
                        <a:pt x="17319" y="671099"/>
                        <a:pt x="17319" y="666769"/>
                        <a:pt x="17319" y="658110"/>
                      </a:cubicBezTo>
                      <a:lnTo>
                        <a:pt x="17319" y="640791"/>
                      </a:lnTo>
                      <a:cubicBezTo>
                        <a:pt x="17319" y="636462"/>
                        <a:pt x="17319" y="632132"/>
                        <a:pt x="21648" y="627802"/>
                      </a:cubicBezTo>
                      <a:lnTo>
                        <a:pt x="21648" y="619143"/>
                      </a:lnTo>
                      <a:cubicBezTo>
                        <a:pt x="21648" y="614813"/>
                        <a:pt x="21648" y="614813"/>
                        <a:pt x="25978" y="610483"/>
                      </a:cubicBezTo>
                      <a:lnTo>
                        <a:pt x="12989" y="601824"/>
                      </a:lnTo>
                      <a:close/>
                      <a:moveTo>
                        <a:pt x="12989" y="601824"/>
                      </a:moveTo>
                      <a:lnTo>
                        <a:pt x="8659" y="619143"/>
                      </a:lnTo>
                      <a:cubicBezTo>
                        <a:pt x="8659" y="623472"/>
                        <a:pt x="8659" y="623472"/>
                        <a:pt x="4330" y="627802"/>
                      </a:cubicBezTo>
                      <a:lnTo>
                        <a:pt x="4330" y="636462"/>
                      </a:lnTo>
                      <a:cubicBezTo>
                        <a:pt x="4330" y="640791"/>
                        <a:pt x="0" y="645121"/>
                        <a:pt x="0" y="649451"/>
                      </a:cubicBezTo>
                      <a:lnTo>
                        <a:pt x="0" y="666769"/>
                      </a:lnTo>
                      <a:cubicBezTo>
                        <a:pt x="0" y="671099"/>
                        <a:pt x="0" y="675428"/>
                        <a:pt x="0" y="684088"/>
                      </a:cubicBezTo>
                      <a:cubicBezTo>
                        <a:pt x="0" y="688417"/>
                        <a:pt x="0" y="692747"/>
                        <a:pt x="0" y="701407"/>
                      </a:cubicBezTo>
                      <a:cubicBezTo>
                        <a:pt x="0" y="710066"/>
                        <a:pt x="4330" y="723055"/>
                        <a:pt x="4330" y="731714"/>
                      </a:cubicBezTo>
                      <a:lnTo>
                        <a:pt x="4330" y="731714"/>
                      </a:lnTo>
                      <a:cubicBezTo>
                        <a:pt x="12989" y="731714"/>
                        <a:pt x="25978" y="731714"/>
                        <a:pt x="34637" y="731714"/>
                      </a:cubicBezTo>
                      <a:cubicBezTo>
                        <a:pt x="43297" y="731714"/>
                        <a:pt x="56286" y="731714"/>
                        <a:pt x="64945" y="731714"/>
                      </a:cubicBezTo>
                      <a:lnTo>
                        <a:pt x="95253" y="731714"/>
                      </a:lnTo>
                      <a:cubicBezTo>
                        <a:pt x="103912" y="731714"/>
                        <a:pt x="116901" y="731714"/>
                        <a:pt x="125560" y="731714"/>
                      </a:cubicBezTo>
                      <a:lnTo>
                        <a:pt x="155868" y="731714"/>
                      </a:lnTo>
                      <a:cubicBezTo>
                        <a:pt x="164527" y="731714"/>
                        <a:pt x="177517" y="731714"/>
                        <a:pt x="186176" y="727385"/>
                      </a:cubicBezTo>
                      <a:cubicBezTo>
                        <a:pt x="194835" y="727385"/>
                        <a:pt x="207824" y="723055"/>
                        <a:pt x="216483" y="718725"/>
                      </a:cubicBezTo>
                      <a:cubicBezTo>
                        <a:pt x="220813" y="718725"/>
                        <a:pt x="225143" y="714396"/>
                        <a:pt x="229472" y="714396"/>
                      </a:cubicBezTo>
                      <a:cubicBezTo>
                        <a:pt x="233802" y="714396"/>
                        <a:pt x="238132" y="710066"/>
                        <a:pt x="242462" y="710066"/>
                      </a:cubicBezTo>
                      <a:cubicBezTo>
                        <a:pt x="259780" y="701407"/>
                        <a:pt x="277099" y="688417"/>
                        <a:pt x="290088" y="675428"/>
                      </a:cubicBezTo>
                      <a:cubicBezTo>
                        <a:pt x="303077" y="662440"/>
                        <a:pt x="316066" y="645121"/>
                        <a:pt x="329055" y="627802"/>
                      </a:cubicBezTo>
                      <a:cubicBezTo>
                        <a:pt x="342044" y="610483"/>
                        <a:pt x="350703" y="593165"/>
                        <a:pt x="359363" y="575846"/>
                      </a:cubicBezTo>
                      <a:cubicBezTo>
                        <a:pt x="368022" y="558527"/>
                        <a:pt x="376681" y="536879"/>
                        <a:pt x="381011" y="519560"/>
                      </a:cubicBezTo>
                      <a:cubicBezTo>
                        <a:pt x="389670" y="502242"/>
                        <a:pt x="394000" y="480593"/>
                        <a:pt x="406989" y="463275"/>
                      </a:cubicBezTo>
                      <a:cubicBezTo>
                        <a:pt x="411319" y="454615"/>
                        <a:pt x="424308" y="450286"/>
                        <a:pt x="432967" y="445956"/>
                      </a:cubicBezTo>
                      <a:cubicBezTo>
                        <a:pt x="445956" y="445956"/>
                        <a:pt x="454615" y="445956"/>
                        <a:pt x="463275" y="445956"/>
                      </a:cubicBezTo>
                      <a:cubicBezTo>
                        <a:pt x="484923" y="445956"/>
                        <a:pt x="502242" y="437297"/>
                        <a:pt x="519560" y="428637"/>
                      </a:cubicBezTo>
                      <a:cubicBezTo>
                        <a:pt x="536879" y="419978"/>
                        <a:pt x="554198" y="411319"/>
                        <a:pt x="567187" y="394000"/>
                      </a:cubicBezTo>
                      <a:cubicBezTo>
                        <a:pt x="575846" y="385341"/>
                        <a:pt x="580176" y="381011"/>
                        <a:pt x="584505" y="372352"/>
                      </a:cubicBezTo>
                      <a:cubicBezTo>
                        <a:pt x="588835" y="368022"/>
                        <a:pt x="588835" y="363692"/>
                        <a:pt x="593165" y="359363"/>
                      </a:cubicBezTo>
                      <a:cubicBezTo>
                        <a:pt x="593165" y="355033"/>
                        <a:pt x="597494" y="350703"/>
                        <a:pt x="597494" y="346374"/>
                      </a:cubicBezTo>
                      <a:cubicBezTo>
                        <a:pt x="606154" y="329055"/>
                        <a:pt x="610483" y="307407"/>
                        <a:pt x="614813" y="290088"/>
                      </a:cubicBezTo>
                      <a:cubicBezTo>
                        <a:pt x="619143" y="268440"/>
                        <a:pt x="619143" y="251121"/>
                        <a:pt x="619143" y="229472"/>
                      </a:cubicBezTo>
                      <a:cubicBezTo>
                        <a:pt x="619143" y="220813"/>
                        <a:pt x="614813" y="207824"/>
                        <a:pt x="614813" y="199165"/>
                      </a:cubicBezTo>
                      <a:cubicBezTo>
                        <a:pt x="610483" y="190505"/>
                        <a:pt x="606154" y="181846"/>
                        <a:pt x="597494" y="177516"/>
                      </a:cubicBezTo>
                      <a:lnTo>
                        <a:pt x="593165" y="177516"/>
                      </a:lnTo>
                      <a:lnTo>
                        <a:pt x="593165" y="173187"/>
                      </a:lnTo>
                      <a:cubicBezTo>
                        <a:pt x="593165" y="168857"/>
                        <a:pt x="593165" y="160198"/>
                        <a:pt x="588835" y="155868"/>
                      </a:cubicBezTo>
                      <a:cubicBezTo>
                        <a:pt x="588835" y="151538"/>
                        <a:pt x="588835" y="151538"/>
                        <a:pt x="584505" y="147209"/>
                      </a:cubicBezTo>
                      <a:cubicBezTo>
                        <a:pt x="584505" y="142879"/>
                        <a:pt x="584505" y="142879"/>
                        <a:pt x="580176" y="138549"/>
                      </a:cubicBezTo>
                      <a:cubicBezTo>
                        <a:pt x="580176" y="134220"/>
                        <a:pt x="575846" y="134220"/>
                        <a:pt x="575846" y="129890"/>
                      </a:cubicBezTo>
                      <a:cubicBezTo>
                        <a:pt x="575846" y="129890"/>
                        <a:pt x="571516" y="125560"/>
                        <a:pt x="571516" y="125560"/>
                      </a:cubicBezTo>
                      <a:cubicBezTo>
                        <a:pt x="567187" y="125560"/>
                        <a:pt x="567187" y="121231"/>
                        <a:pt x="562857" y="121231"/>
                      </a:cubicBezTo>
                      <a:lnTo>
                        <a:pt x="571516" y="116901"/>
                      </a:lnTo>
                      <a:lnTo>
                        <a:pt x="567187" y="116901"/>
                      </a:lnTo>
                      <a:lnTo>
                        <a:pt x="567187" y="112571"/>
                      </a:lnTo>
                      <a:cubicBezTo>
                        <a:pt x="567187" y="108242"/>
                        <a:pt x="567187" y="103912"/>
                        <a:pt x="567187" y="99582"/>
                      </a:cubicBezTo>
                      <a:cubicBezTo>
                        <a:pt x="567187" y="95253"/>
                        <a:pt x="562857" y="90923"/>
                        <a:pt x="562857" y="86593"/>
                      </a:cubicBezTo>
                      <a:cubicBezTo>
                        <a:pt x="562857" y="82264"/>
                        <a:pt x="558527" y="77934"/>
                        <a:pt x="554198" y="73604"/>
                      </a:cubicBezTo>
                      <a:cubicBezTo>
                        <a:pt x="549868" y="69275"/>
                        <a:pt x="549868" y="64945"/>
                        <a:pt x="545538" y="64945"/>
                      </a:cubicBezTo>
                      <a:cubicBezTo>
                        <a:pt x="536879" y="60615"/>
                        <a:pt x="532549" y="56286"/>
                        <a:pt x="523890" y="51956"/>
                      </a:cubicBezTo>
                      <a:cubicBezTo>
                        <a:pt x="523890" y="51956"/>
                        <a:pt x="519560" y="51956"/>
                        <a:pt x="519560" y="51956"/>
                      </a:cubicBezTo>
                      <a:cubicBezTo>
                        <a:pt x="515231" y="51956"/>
                        <a:pt x="515231" y="51956"/>
                        <a:pt x="510901" y="51956"/>
                      </a:cubicBezTo>
                      <a:cubicBezTo>
                        <a:pt x="506571" y="51956"/>
                        <a:pt x="506571" y="51956"/>
                        <a:pt x="502242" y="51956"/>
                      </a:cubicBezTo>
                      <a:lnTo>
                        <a:pt x="493582" y="51956"/>
                      </a:lnTo>
                      <a:lnTo>
                        <a:pt x="489253" y="51956"/>
                      </a:lnTo>
                      <a:lnTo>
                        <a:pt x="489253" y="47626"/>
                      </a:lnTo>
                      <a:cubicBezTo>
                        <a:pt x="489253" y="43297"/>
                        <a:pt x="489253" y="34637"/>
                        <a:pt x="484923" y="30308"/>
                      </a:cubicBezTo>
                      <a:cubicBezTo>
                        <a:pt x="484923" y="25978"/>
                        <a:pt x="480593" y="21648"/>
                        <a:pt x="476264" y="17319"/>
                      </a:cubicBezTo>
                      <a:cubicBezTo>
                        <a:pt x="476264" y="12989"/>
                        <a:pt x="471934" y="12989"/>
                        <a:pt x="471934" y="12989"/>
                      </a:cubicBezTo>
                      <a:cubicBezTo>
                        <a:pt x="467604" y="12989"/>
                        <a:pt x="467604" y="8659"/>
                        <a:pt x="463275" y="8659"/>
                      </a:cubicBezTo>
                      <a:cubicBezTo>
                        <a:pt x="458945" y="4330"/>
                        <a:pt x="454615" y="4330"/>
                        <a:pt x="445956" y="0"/>
                      </a:cubicBezTo>
                      <a:cubicBezTo>
                        <a:pt x="441626" y="0"/>
                        <a:pt x="441626" y="0"/>
                        <a:pt x="437297" y="0"/>
                      </a:cubicBezTo>
                      <a:cubicBezTo>
                        <a:pt x="432967" y="0"/>
                        <a:pt x="432967" y="0"/>
                        <a:pt x="428637" y="0"/>
                      </a:cubicBezTo>
                      <a:cubicBezTo>
                        <a:pt x="424308" y="0"/>
                        <a:pt x="415648" y="0"/>
                        <a:pt x="411319" y="4330"/>
                      </a:cubicBezTo>
                      <a:cubicBezTo>
                        <a:pt x="406989" y="4330"/>
                        <a:pt x="402659" y="8659"/>
                        <a:pt x="394000" y="12989"/>
                      </a:cubicBezTo>
                      <a:lnTo>
                        <a:pt x="398330" y="8659"/>
                      </a:lnTo>
                      <a:lnTo>
                        <a:pt x="394000" y="12989"/>
                      </a:lnTo>
                      <a:lnTo>
                        <a:pt x="385341" y="17319"/>
                      </a:lnTo>
                      <a:cubicBezTo>
                        <a:pt x="381011" y="17319"/>
                        <a:pt x="381011" y="21648"/>
                        <a:pt x="376681" y="21648"/>
                      </a:cubicBezTo>
                      <a:lnTo>
                        <a:pt x="372352" y="25978"/>
                      </a:lnTo>
                      <a:lnTo>
                        <a:pt x="368022" y="30308"/>
                      </a:lnTo>
                      <a:cubicBezTo>
                        <a:pt x="368022" y="34637"/>
                        <a:pt x="363692" y="34637"/>
                        <a:pt x="363692" y="38967"/>
                      </a:cubicBezTo>
                      <a:lnTo>
                        <a:pt x="359363" y="47626"/>
                      </a:lnTo>
                      <a:cubicBezTo>
                        <a:pt x="359363" y="51956"/>
                        <a:pt x="355033" y="51956"/>
                        <a:pt x="355033" y="56286"/>
                      </a:cubicBezTo>
                      <a:cubicBezTo>
                        <a:pt x="350703" y="60615"/>
                        <a:pt x="350703" y="64945"/>
                        <a:pt x="350703" y="73604"/>
                      </a:cubicBezTo>
                      <a:cubicBezTo>
                        <a:pt x="350703" y="77934"/>
                        <a:pt x="346374" y="86593"/>
                        <a:pt x="346374" y="90923"/>
                      </a:cubicBezTo>
                      <a:cubicBezTo>
                        <a:pt x="346374" y="95253"/>
                        <a:pt x="346374" y="103912"/>
                        <a:pt x="346374" y="108242"/>
                      </a:cubicBezTo>
                      <a:cubicBezTo>
                        <a:pt x="346374" y="112571"/>
                        <a:pt x="346374" y="121231"/>
                        <a:pt x="346374" y="125560"/>
                      </a:cubicBezTo>
                      <a:lnTo>
                        <a:pt x="350703" y="142879"/>
                      </a:lnTo>
                      <a:lnTo>
                        <a:pt x="350703" y="147209"/>
                      </a:lnTo>
                      <a:lnTo>
                        <a:pt x="346374" y="147209"/>
                      </a:lnTo>
                      <a:cubicBezTo>
                        <a:pt x="337714" y="147209"/>
                        <a:pt x="324725" y="147209"/>
                        <a:pt x="320396" y="155868"/>
                      </a:cubicBezTo>
                      <a:cubicBezTo>
                        <a:pt x="316066" y="160198"/>
                        <a:pt x="311736" y="164527"/>
                        <a:pt x="311736" y="168857"/>
                      </a:cubicBezTo>
                      <a:cubicBezTo>
                        <a:pt x="307407" y="173187"/>
                        <a:pt x="307407" y="177516"/>
                        <a:pt x="303077" y="181846"/>
                      </a:cubicBezTo>
                      <a:cubicBezTo>
                        <a:pt x="298747" y="190505"/>
                        <a:pt x="294417" y="203494"/>
                        <a:pt x="290088" y="212154"/>
                      </a:cubicBezTo>
                      <a:cubicBezTo>
                        <a:pt x="285758" y="220813"/>
                        <a:pt x="285758" y="233802"/>
                        <a:pt x="281428" y="242461"/>
                      </a:cubicBezTo>
                      <a:cubicBezTo>
                        <a:pt x="281428" y="251121"/>
                        <a:pt x="281428" y="264110"/>
                        <a:pt x="281428" y="272769"/>
                      </a:cubicBezTo>
                      <a:cubicBezTo>
                        <a:pt x="281428" y="281429"/>
                        <a:pt x="285758" y="294418"/>
                        <a:pt x="290088" y="303077"/>
                      </a:cubicBezTo>
                      <a:cubicBezTo>
                        <a:pt x="294417" y="311736"/>
                        <a:pt x="303077" y="320395"/>
                        <a:pt x="307407" y="329055"/>
                      </a:cubicBezTo>
                      <a:cubicBezTo>
                        <a:pt x="311736" y="333385"/>
                        <a:pt x="311736" y="337714"/>
                        <a:pt x="316066" y="342044"/>
                      </a:cubicBezTo>
                      <a:cubicBezTo>
                        <a:pt x="316066" y="346374"/>
                        <a:pt x="320396" y="346374"/>
                        <a:pt x="320396" y="350703"/>
                      </a:cubicBezTo>
                      <a:cubicBezTo>
                        <a:pt x="320396" y="355033"/>
                        <a:pt x="320396" y="355033"/>
                        <a:pt x="320396" y="359363"/>
                      </a:cubicBezTo>
                      <a:cubicBezTo>
                        <a:pt x="320396" y="372352"/>
                        <a:pt x="316066" y="381011"/>
                        <a:pt x="307407" y="389670"/>
                      </a:cubicBezTo>
                      <a:cubicBezTo>
                        <a:pt x="303077" y="398330"/>
                        <a:pt x="294417" y="406989"/>
                        <a:pt x="290088" y="415648"/>
                      </a:cubicBezTo>
                      <a:cubicBezTo>
                        <a:pt x="277099" y="432967"/>
                        <a:pt x="264110" y="450286"/>
                        <a:pt x="251121" y="467604"/>
                      </a:cubicBezTo>
                      <a:cubicBezTo>
                        <a:pt x="225143" y="502242"/>
                        <a:pt x="199165" y="536879"/>
                        <a:pt x="177517" y="575846"/>
                      </a:cubicBezTo>
                      <a:lnTo>
                        <a:pt x="177517" y="575846"/>
                      </a:lnTo>
                      <a:lnTo>
                        <a:pt x="177517" y="575846"/>
                      </a:lnTo>
                      <a:lnTo>
                        <a:pt x="90923" y="584505"/>
                      </a:lnTo>
                      <a:cubicBezTo>
                        <a:pt x="77934" y="584505"/>
                        <a:pt x="60615" y="588835"/>
                        <a:pt x="47626" y="588835"/>
                      </a:cubicBezTo>
                      <a:lnTo>
                        <a:pt x="12989" y="601824"/>
                      </a:ln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6" name="Graphic 12">
                <a:extLst>
                  <a:ext uri="{FF2B5EF4-FFF2-40B4-BE49-F238E27FC236}">
                    <a16:creationId xmlns:a16="http://schemas.microsoft.com/office/drawing/2014/main" id="{FFE0FBC5-086F-47A3-98A0-F434A281445A}"/>
                  </a:ext>
                </a:extLst>
              </p:cNvPr>
              <p:cNvGrpSpPr/>
              <p:nvPr/>
            </p:nvGrpSpPr>
            <p:grpSpPr>
              <a:xfrm>
                <a:off x="17555119" y="1582914"/>
                <a:ext cx="441626" cy="580175"/>
                <a:chOff x="17555119" y="1582914"/>
                <a:chExt cx="441626" cy="580175"/>
              </a:xfrm>
              <a:solidFill>
                <a:srgbClr val="B48662"/>
              </a:solidFill>
            </p:grpSpPr>
            <p:sp>
              <p:nvSpPr>
                <p:cNvPr id="307" name="Freeform: Shape 306">
                  <a:extLst>
                    <a:ext uri="{FF2B5EF4-FFF2-40B4-BE49-F238E27FC236}">
                      <a16:creationId xmlns:a16="http://schemas.microsoft.com/office/drawing/2014/main" id="{AE406941-DFC1-45D1-871E-FAE6C208C9D0}"/>
                    </a:ext>
                  </a:extLst>
                </p:cNvPr>
                <p:cNvSpPr/>
                <p:nvPr/>
              </p:nvSpPr>
              <p:spPr>
                <a:xfrm>
                  <a:off x="17732635" y="1682496"/>
                  <a:ext cx="151538" cy="116901"/>
                </a:xfrm>
                <a:custGeom>
                  <a:avLst/>
                  <a:gdLst>
                    <a:gd name="connsiteX0" fmla="*/ 0 w 151538"/>
                    <a:gd name="connsiteY0" fmla="*/ 0 h 116901"/>
                    <a:gd name="connsiteX1" fmla="*/ 0 w 151538"/>
                    <a:gd name="connsiteY1" fmla="*/ 0 h 116901"/>
                    <a:gd name="connsiteX2" fmla="*/ 12989 w 151538"/>
                    <a:gd name="connsiteY2" fmla="*/ 4330 h 116901"/>
                    <a:gd name="connsiteX3" fmla="*/ 30308 w 151538"/>
                    <a:gd name="connsiteY3" fmla="*/ 4330 h 116901"/>
                    <a:gd name="connsiteX4" fmla="*/ 38967 w 151538"/>
                    <a:gd name="connsiteY4" fmla="*/ 4330 h 116901"/>
                    <a:gd name="connsiteX5" fmla="*/ 51956 w 151538"/>
                    <a:gd name="connsiteY5" fmla="*/ 4330 h 116901"/>
                    <a:gd name="connsiteX6" fmla="*/ 77934 w 151538"/>
                    <a:gd name="connsiteY6" fmla="*/ 4330 h 116901"/>
                    <a:gd name="connsiteX7" fmla="*/ 108242 w 151538"/>
                    <a:gd name="connsiteY7" fmla="*/ 4330 h 116901"/>
                    <a:gd name="connsiteX8" fmla="*/ 125560 w 151538"/>
                    <a:gd name="connsiteY8" fmla="*/ 4330 h 116901"/>
                    <a:gd name="connsiteX9" fmla="*/ 142879 w 151538"/>
                    <a:gd name="connsiteY9" fmla="*/ 12989 h 116901"/>
                    <a:gd name="connsiteX10" fmla="*/ 151538 w 151538"/>
                    <a:gd name="connsiteY10" fmla="*/ 30308 h 116901"/>
                    <a:gd name="connsiteX11" fmla="*/ 151538 w 151538"/>
                    <a:gd name="connsiteY11" fmla="*/ 47626 h 116901"/>
                    <a:gd name="connsiteX12" fmla="*/ 125560 w 151538"/>
                    <a:gd name="connsiteY12" fmla="*/ 73604 h 116901"/>
                    <a:gd name="connsiteX13" fmla="*/ 95253 w 151538"/>
                    <a:gd name="connsiteY13" fmla="*/ 82264 h 116901"/>
                    <a:gd name="connsiteX14" fmla="*/ 64945 w 151538"/>
                    <a:gd name="connsiteY14" fmla="*/ 77934 h 116901"/>
                    <a:gd name="connsiteX15" fmla="*/ 38967 w 151538"/>
                    <a:gd name="connsiteY15" fmla="*/ 73604 h 116901"/>
                    <a:gd name="connsiteX16" fmla="*/ 30308 w 151538"/>
                    <a:gd name="connsiteY16" fmla="*/ 77934 h 116901"/>
                    <a:gd name="connsiteX17" fmla="*/ 30308 w 151538"/>
                    <a:gd name="connsiteY17" fmla="*/ 86593 h 116901"/>
                    <a:gd name="connsiteX18" fmla="*/ 34637 w 151538"/>
                    <a:gd name="connsiteY18" fmla="*/ 103912 h 116901"/>
                    <a:gd name="connsiteX19" fmla="*/ 38967 w 151538"/>
                    <a:gd name="connsiteY19" fmla="*/ 116901 h 116901"/>
                    <a:gd name="connsiteX20" fmla="*/ 30308 w 151538"/>
                    <a:gd name="connsiteY20" fmla="*/ 103912 h 116901"/>
                    <a:gd name="connsiteX21" fmla="*/ 25978 w 151538"/>
                    <a:gd name="connsiteY21" fmla="*/ 86593 h 116901"/>
                    <a:gd name="connsiteX22" fmla="*/ 25978 w 151538"/>
                    <a:gd name="connsiteY22" fmla="*/ 73604 h 116901"/>
                    <a:gd name="connsiteX23" fmla="*/ 34637 w 151538"/>
                    <a:gd name="connsiteY23" fmla="*/ 64945 h 116901"/>
                    <a:gd name="connsiteX24" fmla="*/ 47626 w 151538"/>
                    <a:gd name="connsiteY24" fmla="*/ 64945 h 116901"/>
                    <a:gd name="connsiteX25" fmla="*/ 60615 w 151538"/>
                    <a:gd name="connsiteY25" fmla="*/ 69275 h 116901"/>
                    <a:gd name="connsiteX26" fmla="*/ 86593 w 151538"/>
                    <a:gd name="connsiteY26" fmla="*/ 73604 h 116901"/>
                    <a:gd name="connsiteX27" fmla="*/ 116901 w 151538"/>
                    <a:gd name="connsiteY27" fmla="*/ 64945 h 116901"/>
                    <a:gd name="connsiteX28" fmla="*/ 134220 w 151538"/>
                    <a:gd name="connsiteY28" fmla="*/ 43297 h 116901"/>
                    <a:gd name="connsiteX29" fmla="*/ 134220 w 151538"/>
                    <a:gd name="connsiteY29" fmla="*/ 30308 h 116901"/>
                    <a:gd name="connsiteX30" fmla="*/ 129890 w 151538"/>
                    <a:gd name="connsiteY30" fmla="*/ 17319 h 116901"/>
                    <a:gd name="connsiteX31" fmla="*/ 103912 w 151538"/>
                    <a:gd name="connsiteY31" fmla="*/ 8659 h 116901"/>
                    <a:gd name="connsiteX32" fmla="*/ 73604 w 151538"/>
                    <a:gd name="connsiteY32" fmla="*/ 8659 h 116901"/>
                    <a:gd name="connsiteX33" fmla="*/ 47626 w 151538"/>
                    <a:gd name="connsiteY33" fmla="*/ 8659 h 116901"/>
                    <a:gd name="connsiteX34" fmla="*/ 34637 w 151538"/>
                    <a:gd name="connsiteY34" fmla="*/ 8659 h 116901"/>
                    <a:gd name="connsiteX35" fmla="*/ 25978 w 151538"/>
                    <a:gd name="connsiteY35" fmla="*/ 8659 h 116901"/>
                    <a:gd name="connsiteX36" fmla="*/ 8659 w 151538"/>
                    <a:gd name="connsiteY36" fmla="*/ 4330 h 116901"/>
                    <a:gd name="connsiteX37" fmla="*/ 0 w 151538"/>
                    <a:gd name="connsiteY37" fmla="*/ 0 h 11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1538" h="116901">
                      <a:moveTo>
                        <a:pt x="0" y="0"/>
                      </a:moveTo>
                      <a:cubicBezTo>
                        <a:pt x="0" y="0"/>
                        <a:pt x="4330" y="0"/>
                        <a:pt x="0" y="0"/>
                      </a:cubicBezTo>
                      <a:cubicBezTo>
                        <a:pt x="4330" y="0"/>
                        <a:pt x="8659" y="0"/>
                        <a:pt x="12989" y="4330"/>
                      </a:cubicBezTo>
                      <a:cubicBezTo>
                        <a:pt x="17319" y="4330"/>
                        <a:pt x="21648" y="4330"/>
                        <a:pt x="30308" y="4330"/>
                      </a:cubicBezTo>
                      <a:cubicBezTo>
                        <a:pt x="34637" y="4330"/>
                        <a:pt x="38967" y="4330"/>
                        <a:pt x="38967" y="4330"/>
                      </a:cubicBezTo>
                      <a:cubicBezTo>
                        <a:pt x="43297" y="4330"/>
                        <a:pt x="47626" y="4330"/>
                        <a:pt x="51956" y="4330"/>
                      </a:cubicBezTo>
                      <a:cubicBezTo>
                        <a:pt x="60615" y="4330"/>
                        <a:pt x="69275" y="4330"/>
                        <a:pt x="77934" y="4330"/>
                      </a:cubicBezTo>
                      <a:cubicBezTo>
                        <a:pt x="86593" y="4330"/>
                        <a:pt x="95253" y="4330"/>
                        <a:pt x="108242" y="4330"/>
                      </a:cubicBezTo>
                      <a:cubicBezTo>
                        <a:pt x="112571" y="4330"/>
                        <a:pt x="116901" y="4330"/>
                        <a:pt x="125560" y="4330"/>
                      </a:cubicBezTo>
                      <a:cubicBezTo>
                        <a:pt x="129890" y="4330"/>
                        <a:pt x="138549" y="8659"/>
                        <a:pt x="142879" y="12989"/>
                      </a:cubicBezTo>
                      <a:cubicBezTo>
                        <a:pt x="147209" y="17319"/>
                        <a:pt x="147209" y="21648"/>
                        <a:pt x="151538" y="30308"/>
                      </a:cubicBezTo>
                      <a:cubicBezTo>
                        <a:pt x="151538" y="34637"/>
                        <a:pt x="151538" y="43297"/>
                        <a:pt x="151538" y="47626"/>
                      </a:cubicBezTo>
                      <a:cubicBezTo>
                        <a:pt x="147209" y="60615"/>
                        <a:pt x="138549" y="69275"/>
                        <a:pt x="125560" y="73604"/>
                      </a:cubicBezTo>
                      <a:cubicBezTo>
                        <a:pt x="116901" y="77934"/>
                        <a:pt x="103912" y="82264"/>
                        <a:pt x="95253" y="82264"/>
                      </a:cubicBezTo>
                      <a:cubicBezTo>
                        <a:pt x="86593" y="82264"/>
                        <a:pt x="73604" y="82264"/>
                        <a:pt x="64945" y="77934"/>
                      </a:cubicBezTo>
                      <a:cubicBezTo>
                        <a:pt x="56286" y="73604"/>
                        <a:pt x="47626" y="73604"/>
                        <a:pt x="38967" y="73604"/>
                      </a:cubicBezTo>
                      <a:cubicBezTo>
                        <a:pt x="34637" y="73604"/>
                        <a:pt x="34637" y="77934"/>
                        <a:pt x="30308" y="77934"/>
                      </a:cubicBezTo>
                      <a:cubicBezTo>
                        <a:pt x="30308" y="82264"/>
                        <a:pt x="30308" y="82264"/>
                        <a:pt x="30308" y="86593"/>
                      </a:cubicBezTo>
                      <a:cubicBezTo>
                        <a:pt x="30308" y="90923"/>
                        <a:pt x="30308" y="99582"/>
                        <a:pt x="34637" y="103912"/>
                      </a:cubicBezTo>
                      <a:cubicBezTo>
                        <a:pt x="38967" y="112571"/>
                        <a:pt x="38967" y="116901"/>
                        <a:pt x="38967" y="116901"/>
                      </a:cubicBezTo>
                      <a:cubicBezTo>
                        <a:pt x="38967" y="116901"/>
                        <a:pt x="34637" y="112571"/>
                        <a:pt x="30308" y="103912"/>
                      </a:cubicBezTo>
                      <a:cubicBezTo>
                        <a:pt x="30308" y="99582"/>
                        <a:pt x="25978" y="95253"/>
                        <a:pt x="25978" y="86593"/>
                      </a:cubicBezTo>
                      <a:cubicBezTo>
                        <a:pt x="25978" y="82264"/>
                        <a:pt x="25978" y="77934"/>
                        <a:pt x="25978" y="73604"/>
                      </a:cubicBezTo>
                      <a:cubicBezTo>
                        <a:pt x="25978" y="69275"/>
                        <a:pt x="30308" y="64945"/>
                        <a:pt x="34637" y="64945"/>
                      </a:cubicBezTo>
                      <a:cubicBezTo>
                        <a:pt x="38967" y="64945"/>
                        <a:pt x="43297" y="64945"/>
                        <a:pt x="47626" y="64945"/>
                      </a:cubicBezTo>
                      <a:cubicBezTo>
                        <a:pt x="51956" y="64945"/>
                        <a:pt x="56286" y="64945"/>
                        <a:pt x="60615" y="69275"/>
                      </a:cubicBezTo>
                      <a:cubicBezTo>
                        <a:pt x="69275" y="69275"/>
                        <a:pt x="77934" y="73604"/>
                        <a:pt x="86593" y="73604"/>
                      </a:cubicBezTo>
                      <a:cubicBezTo>
                        <a:pt x="95253" y="73604"/>
                        <a:pt x="108242" y="69275"/>
                        <a:pt x="116901" y="64945"/>
                      </a:cubicBezTo>
                      <a:cubicBezTo>
                        <a:pt x="125560" y="60615"/>
                        <a:pt x="134220" y="51956"/>
                        <a:pt x="134220" y="43297"/>
                      </a:cubicBezTo>
                      <a:cubicBezTo>
                        <a:pt x="134220" y="38967"/>
                        <a:pt x="134220" y="34637"/>
                        <a:pt x="134220" y="30308"/>
                      </a:cubicBezTo>
                      <a:cubicBezTo>
                        <a:pt x="134220" y="25978"/>
                        <a:pt x="129890" y="21648"/>
                        <a:pt x="129890" y="17319"/>
                      </a:cubicBezTo>
                      <a:cubicBezTo>
                        <a:pt x="125560" y="8659"/>
                        <a:pt x="112571" y="8659"/>
                        <a:pt x="103912" y="8659"/>
                      </a:cubicBezTo>
                      <a:cubicBezTo>
                        <a:pt x="95253" y="8659"/>
                        <a:pt x="82264" y="8659"/>
                        <a:pt x="73604" y="8659"/>
                      </a:cubicBezTo>
                      <a:cubicBezTo>
                        <a:pt x="64945" y="8659"/>
                        <a:pt x="56286" y="8659"/>
                        <a:pt x="47626" y="8659"/>
                      </a:cubicBezTo>
                      <a:cubicBezTo>
                        <a:pt x="43297" y="8659"/>
                        <a:pt x="38967" y="8659"/>
                        <a:pt x="34637" y="8659"/>
                      </a:cubicBezTo>
                      <a:cubicBezTo>
                        <a:pt x="30308" y="8659"/>
                        <a:pt x="25978" y="8659"/>
                        <a:pt x="25978" y="8659"/>
                      </a:cubicBezTo>
                      <a:cubicBezTo>
                        <a:pt x="17319" y="8659"/>
                        <a:pt x="12989" y="8659"/>
                        <a:pt x="8659" y="4330"/>
                      </a:cubicBezTo>
                      <a:cubicBezTo>
                        <a:pt x="4330" y="0"/>
                        <a:pt x="0" y="0"/>
                        <a:pt x="0"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8" name="Freeform: Shape 307">
                  <a:extLst>
                    <a:ext uri="{FF2B5EF4-FFF2-40B4-BE49-F238E27FC236}">
                      <a16:creationId xmlns:a16="http://schemas.microsoft.com/office/drawing/2014/main" id="{B8F47808-E671-4E23-9BF6-B0FAFEF384EB}"/>
                    </a:ext>
                  </a:extLst>
                </p:cNvPr>
                <p:cNvSpPr/>
                <p:nvPr/>
              </p:nvSpPr>
              <p:spPr>
                <a:xfrm>
                  <a:off x="17784591" y="1582914"/>
                  <a:ext cx="103912" cy="108241"/>
                </a:xfrm>
                <a:custGeom>
                  <a:avLst/>
                  <a:gdLst>
                    <a:gd name="connsiteX0" fmla="*/ 0 w 103912"/>
                    <a:gd name="connsiteY0" fmla="*/ 108242 h 108241"/>
                    <a:gd name="connsiteX1" fmla="*/ 4330 w 103912"/>
                    <a:gd name="connsiteY1" fmla="*/ 82264 h 108241"/>
                    <a:gd name="connsiteX2" fmla="*/ 12989 w 103912"/>
                    <a:gd name="connsiteY2" fmla="*/ 60615 h 108241"/>
                    <a:gd name="connsiteX3" fmla="*/ 21648 w 103912"/>
                    <a:gd name="connsiteY3" fmla="*/ 47626 h 108241"/>
                    <a:gd name="connsiteX4" fmla="*/ 30308 w 103912"/>
                    <a:gd name="connsiteY4" fmla="*/ 34637 h 108241"/>
                    <a:gd name="connsiteX5" fmla="*/ 38967 w 103912"/>
                    <a:gd name="connsiteY5" fmla="*/ 25978 h 108241"/>
                    <a:gd name="connsiteX6" fmla="*/ 51956 w 103912"/>
                    <a:gd name="connsiteY6" fmla="*/ 17319 h 108241"/>
                    <a:gd name="connsiteX7" fmla="*/ 64945 w 103912"/>
                    <a:gd name="connsiteY7" fmla="*/ 8659 h 108241"/>
                    <a:gd name="connsiteX8" fmla="*/ 77934 w 103912"/>
                    <a:gd name="connsiteY8" fmla="*/ 4330 h 108241"/>
                    <a:gd name="connsiteX9" fmla="*/ 86593 w 103912"/>
                    <a:gd name="connsiteY9" fmla="*/ 0 h 108241"/>
                    <a:gd name="connsiteX10" fmla="*/ 95253 w 103912"/>
                    <a:gd name="connsiteY10" fmla="*/ 0 h 108241"/>
                    <a:gd name="connsiteX11" fmla="*/ 103912 w 103912"/>
                    <a:gd name="connsiteY11" fmla="*/ 0 h 108241"/>
                    <a:gd name="connsiteX12" fmla="*/ 99582 w 103912"/>
                    <a:gd name="connsiteY12" fmla="*/ 4330 h 108241"/>
                    <a:gd name="connsiteX13" fmla="*/ 90923 w 103912"/>
                    <a:gd name="connsiteY13" fmla="*/ 8659 h 108241"/>
                    <a:gd name="connsiteX14" fmla="*/ 82264 w 103912"/>
                    <a:gd name="connsiteY14" fmla="*/ 12989 h 108241"/>
                    <a:gd name="connsiteX15" fmla="*/ 73604 w 103912"/>
                    <a:gd name="connsiteY15" fmla="*/ 17319 h 108241"/>
                    <a:gd name="connsiteX16" fmla="*/ 64945 w 103912"/>
                    <a:gd name="connsiteY16" fmla="*/ 25978 h 108241"/>
                    <a:gd name="connsiteX17" fmla="*/ 60615 w 103912"/>
                    <a:gd name="connsiteY17" fmla="*/ 30308 h 108241"/>
                    <a:gd name="connsiteX18" fmla="*/ 56286 w 103912"/>
                    <a:gd name="connsiteY18" fmla="*/ 34637 h 108241"/>
                    <a:gd name="connsiteX19" fmla="*/ 47626 w 103912"/>
                    <a:gd name="connsiteY19" fmla="*/ 43297 h 108241"/>
                    <a:gd name="connsiteX20" fmla="*/ 38967 w 103912"/>
                    <a:gd name="connsiteY20" fmla="*/ 51956 h 108241"/>
                    <a:gd name="connsiteX21" fmla="*/ 30308 w 103912"/>
                    <a:gd name="connsiteY21" fmla="*/ 64945 h 108241"/>
                    <a:gd name="connsiteX22" fmla="*/ 17319 w 103912"/>
                    <a:gd name="connsiteY22" fmla="*/ 86593 h 108241"/>
                    <a:gd name="connsiteX23" fmla="*/ 0 w 103912"/>
                    <a:gd name="connsiteY23" fmla="*/ 108242 h 1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3912" h="108241">
                      <a:moveTo>
                        <a:pt x="0" y="108242"/>
                      </a:moveTo>
                      <a:cubicBezTo>
                        <a:pt x="0" y="108242"/>
                        <a:pt x="0" y="99582"/>
                        <a:pt x="4330" y="82264"/>
                      </a:cubicBezTo>
                      <a:cubicBezTo>
                        <a:pt x="8659" y="73604"/>
                        <a:pt x="8659" y="69275"/>
                        <a:pt x="12989" y="60615"/>
                      </a:cubicBezTo>
                      <a:cubicBezTo>
                        <a:pt x="12989" y="56286"/>
                        <a:pt x="17319" y="51956"/>
                        <a:pt x="21648" y="47626"/>
                      </a:cubicBezTo>
                      <a:cubicBezTo>
                        <a:pt x="25978" y="43297"/>
                        <a:pt x="25978" y="38967"/>
                        <a:pt x="30308" y="34637"/>
                      </a:cubicBezTo>
                      <a:cubicBezTo>
                        <a:pt x="34637" y="30308"/>
                        <a:pt x="38967" y="25978"/>
                        <a:pt x="38967" y="25978"/>
                      </a:cubicBezTo>
                      <a:cubicBezTo>
                        <a:pt x="43297" y="21648"/>
                        <a:pt x="47626" y="21648"/>
                        <a:pt x="51956" y="17319"/>
                      </a:cubicBezTo>
                      <a:cubicBezTo>
                        <a:pt x="56286" y="12989"/>
                        <a:pt x="60615" y="12989"/>
                        <a:pt x="64945" y="8659"/>
                      </a:cubicBezTo>
                      <a:cubicBezTo>
                        <a:pt x="69275" y="8659"/>
                        <a:pt x="73604" y="4330"/>
                        <a:pt x="77934" y="4330"/>
                      </a:cubicBezTo>
                      <a:cubicBezTo>
                        <a:pt x="82264" y="4330"/>
                        <a:pt x="86593" y="4330"/>
                        <a:pt x="86593" y="0"/>
                      </a:cubicBezTo>
                      <a:cubicBezTo>
                        <a:pt x="90923" y="0"/>
                        <a:pt x="90923" y="0"/>
                        <a:pt x="95253" y="0"/>
                      </a:cubicBezTo>
                      <a:cubicBezTo>
                        <a:pt x="99582" y="0"/>
                        <a:pt x="103912" y="0"/>
                        <a:pt x="103912" y="0"/>
                      </a:cubicBezTo>
                      <a:cubicBezTo>
                        <a:pt x="103912" y="0"/>
                        <a:pt x="99582" y="0"/>
                        <a:pt x="99582" y="4330"/>
                      </a:cubicBezTo>
                      <a:cubicBezTo>
                        <a:pt x="99582" y="4330"/>
                        <a:pt x="95253" y="4330"/>
                        <a:pt x="90923" y="8659"/>
                      </a:cubicBezTo>
                      <a:cubicBezTo>
                        <a:pt x="86593" y="8659"/>
                        <a:pt x="86593" y="12989"/>
                        <a:pt x="82264" y="12989"/>
                      </a:cubicBezTo>
                      <a:cubicBezTo>
                        <a:pt x="77934" y="12989"/>
                        <a:pt x="77934" y="17319"/>
                        <a:pt x="73604" y="17319"/>
                      </a:cubicBezTo>
                      <a:cubicBezTo>
                        <a:pt x="69275" y="17319"/>
                        <a:pt x="64945" y="21648"/>
                        <a:pt x="64945" y="25978"/>
                      </a:cubicBezTo>
                      <a:cubicBezTo>
                        <a:pt x="64945" y="25978"/>
                        <a:pt x="60615" y="30308"/>
                        <a:pt x="60615" y="30308"/>
                      </a:cubicBezTo>
                      <a:lnTo>
                        <a:pt x="56286" y="34637"/>
                      </a:lnTo>
                      <a:cubicBezTo>
                        <a:pt x="51956" y="38967"/>
                        <a:pt x="47626" y="38967"/>
                        <a:pt x="47626" y="43297"/>
                      </a:cubicBezTo>
                      <a:cubicBezTo>
                        <a:pt x="43297" y="47626"/>
                        <a:pt x="43297" y="51956"/>
                        <a:pt x="38967" y="51956"/>
                      </a:cubicBezTo>
                      <a:cubicBezTo>
                        <a:pt x="34637" y="56286"/>
                        <a:pt x="34637" y="60615"/>
                        <a:pt x="30308" y="64945"/>
                      </a:cubicBezTo>
                      <a:cubicBezTo>
                        <a:pt x="25978" y="73604"/>
                        <a:pt x="21648" y="77934"/>
                        <a:pt x="17319" y="86593"/>
                      </a:cubicBezTo>
                      <a:cubicBezTo>
                        <a:pt x="0" y="99582"/>
                        <a:pt x="0" y="108242"/>
                        <a:pt x="0" y="108242"/>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9" name="Freeform: Shape 308">
                  <a:extLst>
                    <a:ext uri="{FF2B5EF4-FFF2-40B4-BE49-F238E27FC236}">
                      <a16:creationId xmlns:a16="http://schemas.microsoft.com/office/drawing/2014/main" id="{2304977A-63E2-4420-92E5-E68D8CED0431}"/>
                    </a:ext>
                  </a:extLst>
                </p:cNvPr>
                <p:cNvSpPr/>
                <p:nvPr/>
              </p:nvSpPr>
              <p:spPr>
                <a:xfrm>
                  <a:off x="17866855" y="1639199"/>
                  <a:ext cx="95252" cy="47626"/>
                </a:xfrm>
                <a:custGeom>
                  <a:avLst/>
                  <a:gdLst>
                    <a:gd name="connsiteX0" fmla="*/ 95253 w 95252"/>
                    <a:gd name="connsiteY0" fmla="*/ 8659 h 47626"/>
                    <a:gd name="connsiteX1" fmla="*/ 90923 w 95252"/>
                    <a:gd name="connsiteY1" fmla="*/ 8659 h 47626"/>
                    <a:gd name="connsiteX2" fmla="*/ 77934 w 95252"/>
                    <a:gd name="connsiteY2" fmla="*/ 8659 h 47626"/>
                    <a:gd name="connsiteX3" fmla="*/ 60615 w 95252"/>
                    <a:gd name="connsiteY3" fmla="*/ 12989 h 47626"/>
                    <a:gd name="connsiteX4" fmla="*/ 43297 w 95252"/>
                    <a:gd name="connsiteY4" fmla="*/ 17319 h 47626"/>
                    <a:gd name="connsiteX5" fmla="*/ 25978 w 95252"/>
                    <a:gd name="connsiteY5" fmla="*/ 25978 h 47626"/>
                    <a:gd name="connsiteX6" fmla="*/ 17319 w 95252"/>
                    <a:gd name="connsiteY6" fmla="*/ 30308 h 47626"/>
                    <a:gd name="connsiteX7" fmla="*/ 12989 w 95252"/>
                    <a:gd name="connsiteY7" fmla="*/ 34637 h 47626"/>
                    <a:gd name="connsiteX8" fmla="*/ 8659 w 95252"/>
                    <a:gd name="connsiteY8" fmla="*/ 38967 h 47626"/>
                    <a:gd name="connsiteX9" fmla="*/ 4330 w 95252"/>
                    <a:gd name="connsiteY9" fmla="*/ 43297 h 47626"/>
                    <a:gd name="connsiteX10" fmla="*/ 0 w 95252"/>
                    <a:gd name="connsiteY10" fmla="*/ 47626 h 47626"/>
                    <a:gd name="connsiteX11" fmla="*/ 0 w 95252"/>
                    <a:gd name="connsiteY11" fmla="*/ 43297 h 47626"/>
                    <a:gd name="connsiteX12" fmla="*/ 8659 w 95252"/>
                    <a:gd name="connsiteY12" fmla="*/ 30308 h 47626"/>
                    <a:gd name="connsiteX13" fmla="*/ 12989 w 95252"/>
                    <a:gd name="connsiteY13" fmla="*/ 21648 h 47626"/>
                    <a:gd name="connsiteX14" fmla="*/ 21648 w 95252"/>
                    <a:gd name="connsiteY14" fmla="*/ 12989 h 47626"/>
                    <a:gd name="connsiteX15" fmla="*/ 30308 w 95252"/>
                    <a:gd name="connsiteY15" fmla="*/ 8659 h 47626"/>
                    <a:gd name="connsiteX16" fmla="*/ 38967 w 95252"/>
                    <a:gd name="connsiteY16" fmla="*/ 4330 h 47626"/>
                    <a:gd name="connsiteX17" fmla="*/ 47626 w 95252"/>
                    <a:gd name="connsiteY17" fmla="*/ 0 h 47626"/>
                    <a:gd name="connsiteX18" fmla="*/ 56286 w 95252"/>
                    <a:gd name="connsiteY18" fmla="*/ 0 h 47626"/>
                    <a:gd name="connsiteX19" fmla="*/ 73604 w 95252"/>
                    <a:gd name="connsiteY19" fmla="*/ 0 h 47626"/>
                    <a:gd name="connsiteX20" fmla="*/ 95253 w 95252"/>
                    <a:gd name="connsiteY20" fmla="*/ 8659 h 4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5252" h="47626">
                      <a:moveTo>
                        <a:pt x="95253" y="8659"/>
                      </a:moveTo>
                      <a:cubicBezTo>
                        <a:pt x="95253" y="8659"/>
                        <a:pt x="95253" y="8659"/>
                        <a:pt x="90923" y="8659"/>
                      </a:cubicBezTo>
                      <a:cubicBezTo>
                        <a:pt x="86593" y="8659"/>
                        <a:pt x="82264" y="8659"/>
                        <a:pt x="77934" y="8659"/>
                      </a:cubicBezTo>
                      <a:cubicBezTo>
                        <a:pt x="73604" y="8659"/>
                        <a:pt x="64945" y="8659"/>
                        <a:pt x="60615" y="12989"/>
                      </a:cubicBezTo>
                      <a:cubicBezTo>
                        <a:pt x="56286" y="12989"/>
                        <a:pt x="47626" y="17319"/>
                        <a:pt x="43297" y="17319"/>
                      </a:cubicBezTo>
                      <a:cubicBezTo>
                        <a:pt x="38967" y="21648"/>
                        <a:pt x="30308" y="21648"/>
                        <a:pt x="25978" y="25978"/>
                      </a:cubicBezTo>
                      <a:cubicBezTo>
                        <a:pt x="21648" y="25978"/>
                        <a:pt x="21648" y="30308"/>
                        <a:pt x="17319" y="30308"/>
                      </a:cubicBezTo>
                      <a:cubicBezTo>
                        <a:pt x="12989" y="30308"/>
                        <a:pt x="12989" y="34637"/>
                        <a:pt x="12989" y="34637"/>
                      </a:cubicBezTo>
                      <a:cubicBezTo>
                        <a:pt x="12989" y="34637"/>
                        <a:pt x="8659" y="38967"/>
                        <a:pt x="8659" y="38967"/>
                      </a:cubicBezTo>
                      <a:cubicBezTo>
                        <a:pt x="8659" y="38967"/>
                        <a:pt x="4330" y="43297"/>
                        <a:pt x="4330" y="43297"/>
                      </a:cubicBezTo>
                      <a:cubicBezTo>
                        <a:pt x="4330" y="47626"/>
                        <a:pt x="0" y="47626"/>
                        <a:pt x="0" y="47626"/>
                      </a:cubicBezTo>
                      <a:cubicBezTo>
                        <a:pt x="0" y="47626"/>
                        <a:pt x="0" y="47626"/>
                        <a:pt x="0" y="43297"/>
                      </a:cubicBezTo>
                      <a:cubicBezTo>
                        <a:pt x="0" y="38967"/>
                        <a:pt x="4330" y="34637"/>
                        <a:pt x="8659" y="30308"/>
                      </a:cubicBezTo>
                      <a:cubicBezTo>
                        <a:pt x="8659" y="25978"/>
                        <a:pt x="12989" y="25978"/>
                        <a:pt x="12989" y="21648"/>
                      </a:cubicBezTo>
                      <a:cubicBezTo>
                        <a:pt x="17319" y="21648"/>
                        <a:pt x="17319" y="17319"/>
                        <a:pt x="21648" y="12989"/>
                      </a:cubicBezTo>
                      <a:cubicBezTo>
                        <a:pt x="25978" y="12989"/>
                        <a:pt x="25978" y="8659"/>
                        <a:pt x="30308" y="8659"/>
                      </a:cubicBezTo>
                      <a:cubicBezTo>
                        <a:pt x="34637" y="8659"/>
                        <a:pt x="34637" y="4330"/>
                        <a:pt x="38967" y="4330"/>
                      </a:cubicBezTo>
                      <a:cubicBezTo>
                        <a:pt x="43297" y="4330"/>
                        <a:pt x="47626" y="0"/>
                        <a:pt x="47626" y="0"/>
                      </a:cubicBezTo>
                      <a:cubicBezTo>
                        <a:pt x="51956" y="0"/>
                        <a:pt x="56286" y="0"/>
                        <a:pt x="56286" y="0"/>
                      </a:cubicBezTo>
                      <a:cubicBezTo>
                        <a:pt x="64945" y="0"/>
                        <a:pt x="69275" y="0"/>
                        <a:pt x="73604" y="0"/>
                      </a:cubicBezTo>
                      <a:cubicBezTo>
                        <a:pt x="86593" y="4330"/>
                        <a:pt x="95253" y="8659"/>
                        <a:pt x="95253" y="8659"/>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0" name="Freeform: Shape 309">
                  <a:extLst>
                    <a:ext uri="{FF2B5EF4-FFF2-40B4-BE49-F238E27FC236}">
                      <a16:creationId xmlns:a16="http://schemas.microsoft.com/office/drawing/2014/main" id="{1F33FDD1-1A71-4CAA-BF5D-8607AAF27AE9}"/>
                    </a:ext>
                  </a:extLst>
                </p:cNvPr>
                <p:cNvSpPr/>
                <p:nvPr/>
              </p:nvSpPr>
              <p:spPr>
                <a:xfrm>
                  <a:off x="17801910" y="1756101"/>
                  <a:ext cx="56285" cy="95252"/>
                </a:xfrm>
                <a:custGeom>
                  <a:avLst/>
                  <a:gdLst>
                    <a:gd name="connsiteX0" fmla="*/ 17319 w 56285"/>
                    <a:gd name="connsiteY0" fmla="*/ 0 h 95252"/>
                    <a:gd name="connsiteX1" fmla="*/ 8659 w 56285"/>
                    <a:gd name="connsiteY1" fmla="*/ 43297 h 95252"/>
                    <a:gd name="connsiteX2" fmla="*/ 8659 w 56285"/>
                    <a:gd name="connsiteY2" fmla="*/ 56286 h 95252"/>
                    <a:gd name="connsiteX3" fmla="*/ 8659 w 56285"/>
                    <a:gd name="connsiteY3" fmla="*/ 64945 h 95252"/>
                    <a:gd name="connsiteX4" fmla="*/ 8659 w 56285"/>
                    <a:gd name="connsiteY4" fmla="*/ 69275 h 95252"/>
                    <a:gd name="connsiteX5" fmla="*/ 8659 w 56285"/>
                    <a:gd name="connsiteY5" fmla="*/ 73604 h 95252"/>
                    <a:gd name="connsiteX6" fmla="*/ 12989 w 56285"/>
                    <a:gd name="connsiteY6" fmla="*/ 77934 h 95252"/>
                    <a:gd name="connsiteX7" fmla="*/ 17319 w 56285"/>
                    <a:gd name="connsiteY7" fmla="*/ 82264 h 95252"/>
                    <a:gd name="connsiteX8" fmla="*/ 17319 w 56285"/>
                    <a:gd name="connsiteY8" fmla="*/ 82264 h 95252"/>
                    <a:gd name="connsiteX9" fmla="*/ 21648 w 56285"/>
                    <a:gd name="connsiteY9" fmla="*/ 86593 h 95252"/>
                    <a:gd name="connsiteX10" fmla="*/ 21648 w 56285"/>
                    <a:gd name="connsiteY10" fmla="*/ 86593 h 95252"/>
                    <a:gd name="connsiteX11" fmla="*/ 25978 w 56285"/>
                    <a:gd name="connsiteY11" fmla="*/ 86593 h 95252"/>
                    <a:gd name="connsiteX12" fmla="*/ 30308 w 56285"/>
                    <a:gd name="connsiteY12" fmla="*/ 86593 h 95252"/>
                    <a:gd name="connsiteX13" fmla="*/ 34637 w 56285"/>
                    <a:gd name="connsiteY13" fmla="*/ 86593 h 95252"/>
                    <a:gd name="connsiteX14" fmla="*/ 38967 w 56285"/>
                    <a:gd name="connsiteY14" fmla="*/ 86593 h 95252"/>
                    <a:gd name="connsiteX15" fmla="*/ 43297 w 56285"/>
                    <a:gd name="connsiteY15" fmla="*/ 86593 h 95252"/>
                    <a:gd name="connsiteX16" fmla="*/ 56286 w 56285"/>
                    <a:gd name="connsiteY16" fmla="*/ 82264 h 95252"/>
                    <a:gd name="connsiteX17" fmla="*/ 47626 w 56285"/>
                    <a:gd name="connsiteY17" fmla="*/ 90923 h 95252"/>
                    <a:gd name="connsiteX18" fmla="*/ 43297 w 56285"/>
                    <a:gd name="connsiteY18" fmla="*/ 95253 h 95252"/>
                    <a:gd name="connsiteX19" fmla="*/ 38967 w 56285"/>
                    <a:gd name="connsiteY19" fmla="*/ 95253 h 95252"/>
                    <a:gd name="connsiteX20" fmla="*/ 30308 w 56285"/>
                    <a:gd name="connsiteY20" fmla="*/ 95253 h 95252"/>
                    <a:gd name="connsiteX21" fmla="*/ 25978 w 56285"/>
                    <a:gd name="connsiteY21" fmla="*/ 95253 h 95252"/>
                    <a:gd name="connsiteX22" fmla="*/ 21648 w 56285"/>
                    <a:gd name="connsiteY22" fmla="*/ 95253 h 95252"/>
                    <a:gd name="connsiteX23" fmla="*/ 17319 w 56285"/>
                    <a:gd name="connsiteY23" fmla="*/ 95253 h 95252"/>
                    <a:gd name="connsiteX24" fmla="*/ 12989 w 56285"/>
                    <a:gd name="connsiteY24" fmla="*/ 90923 h 95252"/>
                    <a:gd name="connsiteX25" fmla="*/ 12989 w 56285"/>
                    <a:gd name="connsiteY25" fmla="*/ 90923 h 95252"/>
                    <a:gd name="connsiteX26" fmla="*/ 12989 w 56285"/>
                    <a:gd name="connsiteY26" fmla="*/ 90923 h 95252"/>
                    <a:gd name="connsiteX27" fmla="*/ 8659 w 56285"/>
                    <a:gd name="connsiteY27" fmla="*/ 86593 h 95252"/>
                    <a:gd name="connsiteX28" fmla="*/ 4330 w 56285"/>
                    <a:gd name="connsiteY28" fmla="*/ 82264 h 95252"/>
                    <a:gd name="connsiteX29" fmla="*/ 0 w 56285"/>
                    <a:gd name="connsiteY29" fmla="*/ 77934 h 95252"/>
                    <a:gd name="connsiteX30" fmla="*/ 0 w 56285"/>
                    <a:gd name="connsiteY30" fmla="*/ 73604 h 95252"/>
                    <a:gd name="connsiteX31" fmla="*/ 0 w 56285"/>
                    <a:gd name="connsiteY31" fmla="*/ 60615 h 95252"/>
                    <a:gd name="connsiteX32" fmla="*/ 0 w 56285"/>
                    <a:gd name="connsiteY32" fmla="*/ 47626 h 95252"/>
                    <a:gd name="connsiteX33" fmla="*/ 8659 w 56285"/>
                    <a:gd name="connsiteY33" fmla="*/ 25978 h 95252"/>
                    <a:gd name="connsiteX34" fmla="*/ 17319 w 56285"/>
                    <a:gd name="connsiteY34" fmla="*/ 0 h 9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6285" h="95252">
                      <a:moveTo>
                        <a:pt x="17319" y="0"/>
                      </a:moveTo>
                      <a:cubicBezTo>
                        <a:pt x="12989" y="12989"/>
                        <a:pt x="8659" y="30308"/>
                        <a:pt x="8659" y="43297"/>
                      </a:cubicBezTo>
                      <a:cubicBezTo>
                        <a:pt x="8659" y="47626"/>
                        <a:pt x="8659" y="51956"/>
                        <a:pt x="8659" y="56286"/>
                      </a:cubicBezTo>
                      <a:cubicBezTo>
                        <a:pt x="8659" y="60615"/>
                        <a:pt x="8659" y="64945"/>
                        <a:pt x="8659" y="64945"/>
                      </a:cubicBezTo>
                      <a:cubicBezTo>
                        <a:pt x="8659" y="64945"/>
                        <a:pt x="8659" y="69275"/>
                        <a:pt x="8659" y="69275"/>
                      </a:cubicBezTo>
                      <a:cubicBezTo>
                        <a:pt x="8659" y="69275"/>
                        <a:pt x="8659" y="73604"/>
                        <a:pt x="8659" y="73604"/>
                      </a:cubicBezTo>
                      <a:cubicBezTo>
                        <a:pt x="8659" y="73604"/>
                        <a:pt x="8659" y="77934"/>
                        <a:pt x="12989" y="77934"/>
                      </a:cubicBezTo>
                      <a:lnTo>
                        <a:pt x="17319" y="82264"/>
                      </a:lnTo>
                      <a:lnTo>
                        <a:pt x="17319" y="82264"/>
                      </a:lnTo>
                      <a:lnTo>
                        <a:pt x="21648" y="86593"/>
                      </a:lnTo>
                      <a:lnTo>
                        <a:pt x="21648" y="86593"/>
                      </a:lnTo>
                      <a:cubicBezTo>
                        <a:pt x="21648" y="86593"/>
                        <a:pt x="21648" y="86593"/>
                        <a:pt x="25978" y="86593"/>
                      </a:cubicBezTo>
                      <a:lnTo>
                        <a:pt x="30308" y="86593"/>
                      </a:lnTo>
                      <a:cubicBezTo>
                        <a:pt x="30308" y="86593"/>
                        <a:pt x="34637" y="86593"/>
                        <a:pt x="34637" y="86593"/>
                      </a:cubicBezTo>
                      <a:cubicBezTo>
                        <a:pt x="34637" y="86593"/>
                        <a:pt x="38967" y="86593"/>
                        <a:pt x="38967" y="86593"/>
                      </a:cubicBezTo>
                      <a:cubicBezTo>
                        <a:pt x="38967" y="86593"/>
                        <a:pt x="43297" y="86593"/>
                        <a:pt x="43297" y="86593"/>
                      </a:cubicBezTo>
                      <a:cubicBezTo>
                        <a:pt x="47626" y="86593"/>
                        <a:pt x="51956" y="82264"/>
                        <a:pt x="56286" y="82264"/>
                      </a:cubicBezTo>
                      <a:cubicBezTo>
                        <a:pt x="51956" y="86593"/>
                        <a:pt x="51956" y="86593"/>
                        <a:pt x="47626" y="90923"/>
                      </a:cubicBezTo>
                      <a:cubicBezTo>
                        <a:pt x="47626" y="90923"/>
                        <a:pt x="43297" y="90923"/>
                        <a:pt x="43297" y="95253"/>
                      </a:cubicBezTo>
                      <a:cubicBezTo>
                        <a:pt x="43297" y="95253"/>
                        <a:pt x="38967" y="95253"/>
                        <a:pt x="38967" y="95253"/>
                      </a:cubicBezTo>
                      <a:cubicBezTo>
                        <a:pt x="38967" y="95253"/>
                        <a:pt x="34637" y="95253"/>
                        <a:pt x="30308" y="95253"/>
                      </a:cubicBezTo>
                      <a:lnTo>
                        <a:pt x="25978" y="95253"/>
                      </a:lnTo>
                      <a:cubicBezTo>
                        <a:pt x="25978" y="95253"/>
                        <a:pt x="21648" y="95253"/>
                        <a:pt x="21648" y="95253"/>
                      </a:cubicBezTo>
                      <a:lnTo>
                        <a:pt x="17319" y="95253"/>
                      </a:lnTo>
                      <a:lnTo>
                        <a:pt x="12989" y="90923"/>
                      </a:lnTo>
                      <a:lnTo>
                        <a:pt x="12989" y="90923"/>
                      </a:lnTo>
                      <a:lnTo>
                        <a:pt x="12989" y="90923"/>
                      </a:lnTo>
                      <a:lnTo>
                        <a:pt x="8659" y="86593"/>
                      </a:lnTo>
                      <a:cubicBezTo>
                        <a:pt x="8659" y="86593"/>
                        <a:pt x="8659" y="82264"/>
                        <a:pt x="4330" y="82264"/>
                      </a:cubicBezTo>
                      <a:cubicBezTo>
                        <a:pt x="4330" y="82264"/>
                        <a:pt x="4330" y="77934"/>
                        <a:pt x="0" y="77934"/>
                      </a:cubicBezTo>
                      <a:cubicBezTo>
                        <a:pt x="0" y="77934"/>
                        <a:pt x="0" y="73604"/>
                        <a:pt x="0" y="73604"/>
                      </a:cubicBezTo>
                      <a:cubicBezTo>
                        <a:pt x="0" y="69275"/>
                        <a:pt x="0" y="64945"/>
                        <a:pt x="0" y="60615"/>
                      </a:cubicBezTo>
                      <a:cubicBezTo>
                        <a:pt x="0" y="56286"/>
                        <a:pt x="0" y="51956"/>
                        <a:pt x="0" y="47626"/>
                      </a:cubicBezTo>
                      <a:cubicBezTo>
                        <a:pt x="0" y="38967"/>
                        <a:pt x="4330" y="30308"/>
                        <a:pt x="8659" y="25978"/>
                      </a:cubicBezTo>
                      <a:cubicBezTo>
                        <a:pt x="12989" y="21648"/>
                        <a:pt x="12989" y="8659"/>
                        <a:pt x="17319"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1" name="Freeform: Shape 310">
                  <a:extLst>
                    <a:ext uri="{FF2B5EF4-FFF2-40B4-BE49-F238E27FC236}">
                      <a16:creationId xmlns:a16="http://schemas.microsoft.com/office/drawing/2014/main" id="{31A8CE87-3353-487B-BACE-C074508ADEF3}"/>
                    </a:ext>
                  </a:extLst>
                </p:cNvPr>
                <p:cNvSpPr/>
                <p:nvPr/>
              </p:nvSpPr>
              <p:spPr>
                <a:xfrm>
                  <a:off x="17845207" y="1703663"/>
                  <a:ext cx="151538" cy="208305"/>
                </a:xfrm>
                <a:custGeom>
                  <a:avLst/>
                  <a:gdLst>
                    <a:gd name="connsiteX0" fmla="*/ 151538 w 151538"/>
                    <a:gd name="connsiteY0" fmla="*/ 481 h 208305"/>
                    <a:gd name="connsiteX1" fmla="*/ 134220 w 151538"/>
                    <a:gd name="connsiteY1" fmla="*/ 481 h 208305"/>
                    <a:gd name="connsiteX2" fmla="*/ 112571 w 151538"/>
                    <a:gd name="connsiteY2" fmla="*/ 4811 h 208305"/>
                    <a:gd name="connsiteX3" fmla="*/ 86593 w 151538"/>
                    <a:gd name="connsiteY3" fmla="*/ 17800 h 208305"/>
                    <a:gd name="connsiteX4" fmla="*/ 60615 w 151538"/>
                    <a:gd name="connsiteY4" fmla="*/ 39448 h 208305"/>
                    <a:gd name="connsiteX5" fmla="*/ 47626 w 151538"/>
                    <a:gd name="connsiteY5" fmla="*/ 52437 h 208305"/>
                    <a:gd name="connsiteX6" fmla="*/ 38967 w 151538"/>
                    <a:gd name="connsiteY6" fmla="*/ 65426 h 208305"/>
                    <a:gd name="connsiteX7" fmla="*/ 30308 w 151538"/>
                    <a:gd name="connsiteY7" fmla="*/ 82745 h 208305"/>
                    <a:gd name="connsiteX8" fmla="*/ 21648 w 151538"/>
                    <a:gd name="connsiteY8" fmla="*/ 100064 h 208305"/>
                    <a:gd name="connsiteX9" fmla="*/ 12989 w 151538"/>
                    <a:gd name="connsiteY9" fmla="*/ 139030 h 208305"/>
                    <a:gd name="connsiteX10" fmla="*/ 25978 w 151538"/>
                    <a:gd name="connsiteY10" fmla="*/ 173668 h 208305"/>
                    <a:gd name="connsiteX11" fmla="*/ 38967 w 151538"/>
                    <a:gd name="connsiteY11" fmla="*/ 186657 h 208305"/>
                    <a:gd name="connsiteX12" fmla="*/ 56286 w 151538"/>
                    <a:gd name="connsiteY12" fmla="*/ 195316 h 208305"/>
                    <a:gd name="connsiteX13" fmla="*/ 69275 w 151538"/>
                    <a:gd name="connsiteY13" fmla="*/ 190987 h 208305"/>
                    <a:gd name="connsiteX14" fmla="*/ 82264 w 151538"/>
                    <a:gd name="connsiteY14" fmla="*/ 182327 h 208305"/>
                    <a:gd name="connsiteX15" fmla="*/ 95253 w 151538"/>
                    <a:gd name="connsiteY15" fmla="*/ 156349 h 208305"/>
                    <a:gd name="connsiteX16" fmla="*/ 99582 w 151538"/>
                    <a:gd name="connsiteY16" fmla="*/ 130371 h 208305"/>
                    <a:gd name="connsiteX17" fmla="*/ 95253 w 151538"/>
                    <a:gd name="connsiteY17" fmla="*/ 121712 h 208305"/>
                    <a:gd name="connsiteX18" fmla="*/ 86593 w 151538"/>
                    <a:gd name="connsiteY18" fmla="*/ 121712 h 208305"/>
                    <a:gd name="connsiteX19" fmla="*/ 77934 w 151538"/>
                    <a:gd name="connsiteY19" fmla="*/ 130371 h 208305"/>
                    <a:gd name="connsiteX20" fmla="*/ 73604 w 151538"/>
                    <a:gd name="connsiteY20" fmla="*/ 134701 h 208305"/>
                    <a:gd name="connsiteX21" fmla="*/ 77934 w 151538"/>
                    <a:gd name="connsiteY21" fmla="*/ 130371 h 208305"/>
                    <a:gd name="connsiteX22" fmla="*/ 86593 w 151538"/>
                    <a:gd name="connsiteY22" fmla="*/ 121712 h 208305"/>
                    <a:gd name="connsiteX23" fmla="*/ 95253 w 151538"/>
                    <a:gd name="connsiteY23" fmla="*/ 121712 h 208305"/>
                    <a:gd name="connsiteX24" fmla="*/ 99582 w 151538"/>
                    <a:gd name="connsiteY24" fmla="*/ 134701 h 208305"/>
                    <a:gd name="connsiteX25" fmla="*/ 99582 w 151538"/>
                    <a:gd name="connsiteY25" fmla="*/ 160679 h 208305"/>
                    <a:gd name="connsiteX26" fmla="*/ 86593 w 151538"/>
                    <a:gd name="connsiteY26" fmla="*/ 190987 h 208305"/>
                    <a:gd name="connsiteX27" fmla="*/ 73604 w 151538"/>
                    <a:gd name="connsiteY27" fmla="*/ 203976 h 208305"/>
                    <a:gd name="connsiteX28" fmla="*/ 51956 w 151538"/>
                    <a:gd name="connsiteY28" fmla="*/ 208305 h 208305"/>
                    <a:gd name="connsiteX29" fmla="*/ 43297 w 151538"/>
                    <a:gd name="connsiteY29" fmla="*/ 203976 h 208305"/>
                    <a:gd name="connsiteX30" fmla="*/ 38967 w 151538"/>
                    <a:gd name="connsiteY30" fmla="*/ 203976 h 208305"/>
                    <a:gd name="connsiteX31" fmla="*/ 34637 w 151538"/>
                    <a:gd name="connsiteY31" fmla="*/ 199646 h 208305"/>
                    <a:gd name="connsiteX32" fmla="*/ 17319 w 151538"/>
                    <a:gd name="connsiteY32" fmla="*/ 186657 h 208305"/>
                    <a:gd name="connsiteX33" fmla="*/ 4330 w 151538"/>
                    <a:gd name="connsiteY33" fmla="*/ 169338 h 208305"/>
                    <a:gd name="connsiteX34" fmla="*/ 0 w 151538"/>
                    <a:gd name="connsiteY34" fmla="*/ 147690 h 208305"/>
                    <a:gd name="connsiteX35" fmla="*/ 12989 w 151538"/>
                    <a:gd name="connsiteY35" fmla="*/ 108723 h 208305"/>
                    <a:gd name="connsiteX36" fmla="*/ 21648 w 151538"/>
                    <a:gd name="connsiteY36" fmla="*/ 91404 h 208305"/>
                    <a:gd name="connsiteX37" fmla="*/ 30308 w 151538"/>
                    <a:gd name="connsiteY37" fmla="*/ 74085 h 208305"/>
                    <a:gd name="connsiteX38" fmla="*/ 43297 w 151538"/>
                    <a:gd name="connsiteY38" fmla="*/ 56767 h 208305"/>
                    <a:gd name="connsiteX39" fmla="*/ 56286 w 151538"/>
                    <a:gd name="connsiteY39" fmla="*/ 43778 h 208305"/>
                    <a:gd name="connsiteX40" fmla="*/ 82264 w 151538"/>
                    <a:gd name="connsiteY40" fmla="*/ 22129 h 208305"/>
                    <a:gd name="connsiteX41" fmla="*/ 108242 w 151538"/>
                    <a:gd name="connsiteY41" fmla="*/ 13470 h 208305"/>
                    <a:gd name="connsiteX42" fmla="*/ 129890 w 151538"/>
                    <a:gd name="connsiteY42" fmla="*/ 13470 h 208305"/>
                    <a:gd name="connsiteX43" fmla="*/ 151538 w 151538"/>
                    <a:gd name="connsiteY43" fmla="*/ 481 h 20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1538" h="208305">
                      <a:moveTo>
                        <a:pt x="151538" y="481"/>
                      </a:moveTo>
                      <a:cubicBezTo>
                        <a:pt x="151538" y="481"/>
                        <a:pt x="147209" y="481"/>
                        <a:pt x="134220" y="481"/>
                      </a:cubicBezTo>
                      <a:cubicBezTo>
                        <a:pt x="129890" y="481"/>
                        <a:pt x="121231" y="481"/>
                        <a:pt x="112571" y="4811"/>
                      </a:cubicBezTo>
                      <a:cubicBezTo>
                        <a:pt x="103912" y="9140"/>
                        <a:pt x="95253" y="9140"/>
                        <a:pt x="86593" y="17800"/>
                      </a:cubicBezTo>
                      <a:cubicBezTo>
                        <a:pt x="77934" y="22129"/>
                        <a:pt x="69275" y="30789"/>
                        <a:pt x="60615" y="39448"/>
                      </a:cubicBezTo>
                      <a:cubicBezTo>
                        <a:pt x="56286" y="43778"/>
                        <a:pt x="51956" y="48107"/>
                        <a:pt x="47626" y="52437"/>
                      </a:cubicBezTo>
                      <a:cubicBezTo>
                        <a:pt x="43297" y="56767"/>
                        <a:pt x="38967" y="61096"/>
                        <a:pt x="38967" y="65426"/>
                      </a:cubicBezTo>
                      <a:cubicBezTo>
                        <a:pt x="34637" y="69756"/>
                        <a:pt x="34637" y="78415"/>
                        <a:pt x="30308" y="82745"/>
                      </a:cubicBezTo>
                      <a:cubicBezTo>
                        <a:pt x="25978" y="87074"/>
                        <a:pt x="25978" y="95734"/>
                        <a:pt x="21648" y="100064"/>
                      </a:cubicBezTo>
                      <a:cubicBezTo>
                        <a:pt x="17319" y="113053"/>
                        <a:pt x="12989" y="126041"/>
                        <a:pt x="12989" y="139030"/>
                      </a:cubicBezTo>
                      <a:cubicBezTo>
                        <a:pt x="12989" y="152019"/>
                        <a:pt x="17319" y="165009"/>
                        <a:pt x="25978" y="173668"/>
                      </a:cubicBezTo>
                      <a:cubicBezTo>
                        <a:pt x="30308" y="177998"/>
                        <a:pt x="34637" y="182327"/>
                        <a:pt x="38967" y="186657"/>
                      </a:cubicBezTo>
                      <a:cubicBezTo>
                        <a:pt x="43297" y="190987"/>
                        <a:pt x="51956" y="190987"/>
                        <a:pt x="56286" y="195316"/>
                      </a:cubicBezTo>
                      <a:cubicBezTo>
                        <a:pt x="60615" y="195316"/>
                        <a:pt x="64945" y="195316"/>
                        <a:pt x="69275" y="190987"/>
                      </a:cubicBezTo>
                      <a:cubicBezTo>
                        <a:pt x="73604" y="186657"/>
                        <a:pt x="77934" y="186657"/>
                        <a:pt x="82264" y="182327"/>
                      </a:cubicBezTo>
                      <a:cubicBezTo>
                        <a:pt x="90923" y="173668"/>
                        <a:pt x="95253" y="165009"/>
                        <a:pt x="95253" y="156349"/>
                      </a:cubicBezTo>
                      <a:cubicBezTo>
                        <a:pt x="99582" y="147690"/>
                        <a:pt x="99582" y="139030"/>
                        <a:pt x="99582" y="130371"/>
                      </a:cubicBezTo>
                      <a:cubicBezTo>
                        <a:pt x="99582" y="126041"/>
                        <a:pt x="99582" y="121712"/>
                        <a:pt x="95253" y="121712"/>
                      </a:cubicBezTo>
                      <a:cubicBezTo>
                        <a:pt x="95253" y="121712"/>
                        <a:pt x="90923" y="121712"/>
                        <a:pt x="86593" y="121712"/>
                      </a:cubicBezTo>
                      <a:cubicBezTo>
                        <a:pt x="82264" y="126041"/>
                        <a:pt x="77934" y="126041"/>
                        <a:pt x="77934" y="130371"/>
                      </a:cubicBezTo>
                      <a:cubicBezTo>
                        <a:pt x="77934" y="134701"/>
                        <a:pt x="73604" y="134701"/>
                        <a:pt x="73604" y="134701"/>
                      </a:cubicBezTo>
                      <a:cubicBezTo>
                        <a:pt x="73604" y="134701"/>
                        <a:pt x="73604" y="134701"/>
                        <a:pt x="77934" y="130371"/>
                      </a:cubicBezTo>
                      <a:cubicBezTo>
                        <a:pt x="77934" y="126041"/>
                        <a:pt x="82264" y="126041"/>
                        <a:pt x="86593" y="121712"/>
                      </a:cubicBezTo>
                      <a:cubicBezTo>
                        <a:pt x="90923" y="121712"/>
                        <a:pt x="90923" y="117382"/>
                        <a:pt x="95253" y="121712"/>
                      </a:cubicBezTo>
                      <a:cubicBezTo>
                        <a:pt x="99582" y="126041"/>
                        <a:pt x="99582" y="130371"/>
                        <a:pt x="99582" y="134701"/>
                      </a:cubicBezTo>
                      <a:cubicBezTo>
                        <a:pt x="99582" y="143360"/>
                        <a:pt x="99582" y="152019"/>
                        <a:pt x="99582" y="160679"/>
                      </a:cubicBezTo>
                      <a:cubicBezTo>
                        <a:pt x="95253" y="169338"/>
                        <a:pt x="90923" y="182327"/>
                        <a:pt x="86593" y="190987"/>
                      </a:cubicBezTo>
                      <a:cubicBezTo>
                        <a:pt x="82264" y="195316"/>
                        <a:pt x="77934" y="199646"/>
                        <a:pt x="73604" y="203976"/>
                      </a:cubicBezTo>
                      <a:cubicBezTo>
                        <a:pt x="69275" y="208305"/>
                        <a:pt x="60615" y="208305"/>
                        <a:pt x="51956" y="208305"/>
                      </a:cubicBezTo>
                      <a:cubicBezTo>
                        <a:pt x="47626" y="208305"/>
                        <a:pt x="43297" y="208305"/>
                        <a:pt x="43297" y="203976"/>
                      </a:cubicBezTo>
                      <a:lnTo>
                        <a:pt x="38967" y="203976"/>
                      </a:lnTo>
                      <a:lnTo>
                        <a:pt x="34637" y="199646"/>
                      </a:lnTo>
                      <a:cubicBezTo>
                        <a:pt x="30308" y="195316"/>
                        <a:pt x="21648" y="190987"/>
                        <a:pt x="17319" y="186657"/>
                      </a:cubicBezTo>
                      <a:cubicBezTo>
                        <a:pt x="12989" y="182327"/>
                        <a:pt x="8659" y="173668"/>
                        <a:pt x="4330" y="169338"/>
                      </a:cubicBezTo>
                      <a:cubicBezTo>
                        <a:pt x="0" y="160679"/>
                        <a:pt x="0" y="156349"/>
                        <a:pt x="0" y="147690"/>
                      </a:cubicBezTo>
                      <a:cubicBezTo>
                        <a:pt x="0" y="134701"/>
                        <a:pt x="4330" y="121712"/>
                        <a:pt x="12989" y="108723"/>
                      </a:cubicBezTo>
                      <a:cubicBezTo>
                        <a:pt x="17319" y="104393"/>
                        <a:pt x="17319" y="95734"/>
                        <a:pt x="21648" y="91404"/>
                      </a:cubicBezTo>
                      <a:cubicBezTo>
                        <a:pt x="25978" y="87074"/>
                        <a:pt x="25978" y="78415"/>
                        <a:pt x="30308" y="74085"/>
                      </a:cubicBezTo>
                      <a:cubicBezTo>
                        <a:pt x="34637" y="69756"/>
                        <a:pt x="38967" y="65426"/>
                        <a:pt x="43297" y="56767"/>
                      </a:cubicBezTo>
                      <a:cubicBezTo>
                        <a:pt x="47626" y="52437"/>
                        <a:pt x="51956" y="48107"/>
                        <a:pt x="56286" y="43778"/>
                      </a:cubicBezTo>
                      <a:cubicBezTo>
                        <a:pt x="64945" y="35118"/>
                        <a:pt x="73604" y="26459"/>
                        <a:pt x="82264" y="22129"/>
                      </a:cubicBezTo>
                      <a:cubicBezTo>
                        <a:pt x="90923" y="17800"/>
                        <a:pt x="99582" y="13470"/>
                        <a:pt x="108242" y="13470"/>
                      </a:cubicBezTo>
                      <a:cubicBezTo>
                        <a:pt x="116901" y="13470"/>
                        <a:pt x="125560" y="13470"/>
                        <a:pt x="129890" y="13470"/>
                      </a:cubicBezTo>
                      <a:cubicBezTo>
                        <a:pt x="147209" y="-3849"/>
                        <a:pt x="151538" y="481"/>
                        <a:pt x="151538" y="481"/>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2" name="Freeform: Shape 311">
                  <a:extLst>
                    <a:ext uri="{FF2B5EF4-FFF2-40B4-BE49-F238E27FC236}">
                      <a16:creationId xmlns:a16="http://schemas.microsoft.com/office/drawing/2014/main" id="{84AE421F-2C69-4A0D-9A1B-6597550402B5}"/>
                    </a:ext>
                  </a:extLst>
                </p:cNvPr>
                <p:cNvSpPr/>
                <p:nvPr/>
              </p:nvSpPr>
              <p:spPr>
                <a:xfrm>
                  <a:off x="17555119" y="2111134"/>
                  <a:ext cx="17318" cy="51956"/>
                </a:xfrm>
                <a:custGeom>
                  <a:avLst/>
                  <a:gdLst>
                    <a:gd name="connsiteX0" fmla="*/ 17319 w 17318"/>
                    <a:gd name="connsiteY0" fmla="*/ 0 h 51956"/>
                    <a:gd name="connsiteX1" fmla="*/ 17319 w 17318"/>
                    <a:gd name="connsiteY1" fmla="*/ 8659 h 51956"/>
                    <a:gd name="connsiteX2" fmla="*/ 12989 w 17318"/>
                    <a:gd name="connsiteY2" fmla="*/ 25978 h 51956"/>
                    <a:gd name="connsiteX3" fmla="*/ 8659 w 17318"/>
                    <a:gd name="connsiteY3" fmla="*/ 34637 h 51956"/>
                    <a:gd name="connsiteX4" fmla="*/ 4330 w 17318"/>
                    <a:gd name="connsiteY4" fmla="*/ 43297 h 51956"/>
                    <a:gd name="connsiteX5" fmla="*/ 0 w 17318"/>
                    <a:gd name="connsiteY5" fmla="*/ 51956 h 51956"/>
                    <a:gd name="connsiteX6" fmla="*/ 0 w 17318"/>
                    <a:gd name="connsiteY6" fmla="*/ 43297 h 51956"/>
                    <a:gd name="connsiteX7" fmla="*/ 0 w 17318"/>
                    <a:gd name="connsiteY7" fmla="*/ 34637 h 51956"/>
                    <a:gd name="connsiteX8" fmla="*/ 4330 w 17318"/>
                    <a:gd name="connsiteY8" fmla="*/ 25978 h 51956"/>
                    <a:gd name="connsiteX9" fmla="*/ 12989 w 17318"/>
                    <a:gd name="connsiteY9" fmla="*/ 8659 h 51956"/>
                    <a:gd name="connsiteX10" fmla="*/ 17319 w 17318"/>
                    <a:gd name="connsiteY10" fmla="*/ 0 h 5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18" h="51956">
                      <a:moveTo>
                        <a:pt x="17319" y="0"/>
                      </a:moveTo>
                      <a:cubicBezTo>
                        <a:pt x="17319" y="0"/>
                        <a:pt x="17319" y="4330"/>
                        <a:pt x="17319" y="8659"/>
                      </a:cubicBezTo>
                      <a:cubicBezTo>
                        <a:pt x="17319" y="12989"/>
                        <a:pt x="12989" y="21648"/>
                        <a:pt x="12989" y="25978"/>
                      </a:cubicBezTo>
                      <a:cubicBezTo>
                        <a:pt x="12989" y="30308"/>
                        <a:pt x="8659" y="30308"/>
                        <a:pt x="8659" y="34637"/>
                      </a:cubicBezTo>
                      <a:cubicBezTo>
                        <a:pt x="8659" y="38967"/>
                        <a:pt x="4330" y="38967"/>
                        <a:pt x="4330" y="43297"/>
                      </a:cubicBezTo>
                      <a:cubicBezTo>
                        <a:pt x="4330" y="47626"/>
                        <a:pt x="0" y="51956"/>
                        <a:pt x="0" y="51956"/>
                      </a:cubicBezTo>
                      <a:cubicBezTo>
                        <a:pt x="0" y="51956"/>
                        <a:pt x="0" y="47626"/>
                        <a:pt x="0" y="43297"/>
                      </a:cubicBezTo>
                      <a:cubicBezTo>
                        <a:pt x="0" y="38967"/>
                        <a:pt x="0" y="38967"/>
                        <a:pt x="0" y="34637"/>
                      </a:cubicBezTo>
                      <a:cubicBezTo>
                        <a:pt x="0" y="30308"/>
                        <a:pt x="0" y="30308"/>
                        <a:pt x="4330" y="25978"/>
                      </a:cubicBezTo>
                      <a:cubicBezTo>
                        <a:pt x="8659" y="21648"/>
                        <a:pt x="8659" y="12989"/>
                        <a:pt x="12989" y="8659"/>
                      </a:cubicBezTo>
                      <a:cubicBezTo>
                        <a:pt x="17319" y="4330"/>
                        <a:pt x="17319" y="0"/>
                        <a:pt x="17319" y="0"/>
                      </a:cubicBezTo>
                      <a:close/>
                    </a:path>
                  </a:pathLst>
                </a:custGeom>
                <a:solidFill>
                  <a:srgbClr val="B48662"/>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13" name="Freeform: Shape 312">
                <a:extLst>
                  <a:ext uri="{FF2B5EF4-FFF2-40B4-BE49-F238E27FC236}">
                    <a16:creationId xmlns:a16="http://schemas.microsoft.com/office/drawing/2014/main" id="{2E56B152-D4EF-45EC-803D-51D397B3B9E1}"/>
                  </a:ext>
                </a:extLst>
              </p:cNvPr>
              <p:cNvSpPr/>
              <p:nvPr/>
            </p:nvSpPr>
            <p:spPr>
              <a:xfrm>
                <a:off x="17380607" y="1565595"/>
                <a:ext cx="633457" cy="692266"/>
              </a:xfrm>
              <a:custGeom>
                <a:avLst/>
                <a:gdLst>
                  <a:gd name="connsiteX0" fmla="*/ 564182 w 633457"/>
                  <a:gd name="connsiteY0" fmla="*/ 220813 h 692266"/>
                  <a:gd name="connsiteX1" fmla="*/ 503567 w 633457"/>
                  <a:gd name="connsiteY1" fmla="*/ 281429 h 692266"/>
                  <a:gd name="connsiteX2" fmla="*/ 538204 w 633457"/>
                  <a:gd name="connsiteY2" fmla="*/ 173187 h 692266"/>
                  <a:gd name="connsiteX3" fmla="*/ 629127 w 633457"/>
                  <a:gd name="connsiteY3" fmla="*/ 151538 h 692266"/>
                  <a:gd name="connsiteX4" fmla="*/ 616138 w 633457"/>
                  <a:gd name="connsiteY4" fmla="*/ 138549 h 692266"/>
                  <a:gd name="connsiteX5" fmla="*/ 616138 w 633457"/>
                  <a:gd name="connsiteY5" fmla="*/ 125560 h 692266"/>
                  <a:gd name="connsiteX6" fmla="*/ 447281 w 633457"/>
                  <a:gd name="connsiteY6" fmla="*/ 272769 h 692266"/>
                  <a:gd name="connsiteX7" fmla="*/ 473259 w 633457"/>
                  <a:gd name="connsiteY7" fmla="*/ 194835 h 692266"/>
                  <a:gd name="connsiteX8" fmla="*/ 507897 w 633457"/>
                  <a:gd name="connsiteY8" fmla="*/ 116901 h 692266"/>
                  <a:gd name="connsiteX9" fmla="*/ 590160 w 633457"/>
                  <a:gd name="connsiteY9" fmla="*/ 90923 h 692266"/>
                  <a:gd name="connsiteX10" fmla="*/ 577171 w 633457"/>
                  <a:gd name="connsiteY10" fmla="*/ 86593 h 692266"/>
                  <a:gd name="connsiteX11" fmla="*/ 572842 w 633457"/>
                  <a:gd name="connsiteY11" fmla="*/ 69275 h 692266"/>
                  <a:gd name="connsiteX12" fmla="*/ 468930 w 633457"/>
                  <a:gd name="connsiteY12" fmla="*/ 103912 h 692266"/>
                  <a:gd name="connsiteX13" fmla="*/ 442952 w 633457"/>
                  <a:gd name="connsiteY13" fmla="*/ 69275 h 692266"/>
                  <a:gd name="connsiteX14" fmla="*/ 503567 w 633457"/>
                  <a:gd name="connsiteY14" fmla="*/ 25978 h 692266"/>
                  <a:gd name="connsiteX15" fmla="*/ 499237 w 633457"/>
                  <a:gd name="connsiteY15" fmla="*/ 25978 h 692266"/>
                  <a:gd name="connsiteX16" fmla="*/ 490578 w 633457"/>
                  <a:gd name="connsiteY16" fmla="*/ 0 h 692266"/>
                  <a:gd name="connsiteX17" fmla="*/ 360688 w 633457"/>
                  <a:gd name="connsiteY17" fmla="*/ 82264 h 692266"/>
                  <a:gd name="connsiteX18" fmla="*/ 365018 w 633457"/>
                  <a:gd name="connsiteY18" fmla="*/ 4330 h 692266"/>
                  <a:gd name="connsiteX19" fmla="*/ 347699 w 633457"/>
                  <a:gd name="connsiteY19" fmla="*/ 116901 h 692266"/>
                  <a:gd name="connsiteX20" fmla="*/ 334710 w 633457"/>
                  <a:gd name="connsiteY20" fmla="*/ 116901 h 692266"/>
                  <a:gd name="connsiteX21" fmla="*/ 343369 w 633457"/>
                  <a:gd name="connsiteY21" fmla="*/ 116901 h 692266"/>
                  <a:gd name="connsiteX22" fmla="*/ 473259 w 633457"/>
                  <a:gd name="connsiteY22" fmla="*/ 125560 h 692266"/>
                  <a:gd name="connsiteX23" fmla="*/ 429963 w 633457"/>
                  <a:gd name="connsiteY23" fmla="*/ 168857 h 692266"/>
                  <a:gd name="connsiteX24" fmla="*/ 343369 w 633457"/>
                  <a:gd name="connsiteY24" fmla="*/ 160198 h 692266"/>
                  <a:gd name="connsiteX25" fmla="*/ 390996 w 633457"/>
                  <a:gd name="connsiteY25" fmla="*/ 277099 h 692266"/>
                  <a:gd name="connsiteX26" fmla="*/ 282754 w 633457"/>
                  <a:gd name="connsiteY26" fmla="*/ 216484 h 692266"/>
                  <a:gd name="connsiteX27" fmla="*/ 326051 w 633457"/>
                  <a:gd name="connsiteY27" fmla="*/ 329055 h 692266"/>
                  <a:gd name="connsiteX28" fmla="*/ 252446 w 633457"/>
                  <a:gd name="connsiteY28" fmla="*/ 454615 h 692266"/>
                  <a:gd name="connsiteX29" fmla="*/ 256776 w 633457"/>
                  <a:gd name="connsiteY29" fmla="*/ 454615 h 692266"/>
                  <a:gd name="connsiteX30" fmla="*/ 339040 w 633457"/>
                  <a:gd name="connsiteY30" fmla="*/ 359363 h 692266"/>
                  <a:gd name="connsiteX31" fmla="*/ 321721 w 633457"/>
                  <a:gd name="connsiteY31" fmla="*/ 497912 h 692266"/>
                  <a:gd name="connsiteX32" fmla="*/ 200490 w 633457"/>
                  <a:gd name="connsiteY32" fmla="*/ 536879 h 692266"/>
                  <a:gd name="connsiteX33" fmla="*/ 200490 w 633457"/>
                  <a:gd name="connsiteY33" fmla="*/ 536879 h 692266"/>
                  <a:gd name="connsiteX34" fmla="*/ 187501 w 633457"/>
                  <a:gd name="connsiteY34" fmla="*/ 554198 h 692266"/>
                  <a:gd name="connsiteX35" fmla="*/ 152864 w 633457"/>
                  <a:gd name="connsiteY35" fmla="*/ 554198 h 692266"/>
                  <a:gd name="connsiteX36" fmla="*/ 165853 w 633457"/>
                  <a:gd name="connsiteY36" fmla="*/ 575846 h 692266"/>
                  <a:gd name="connsiteX37" fmla="*/ 66270 w 633457"/>
                  <a:gd name="connsiteY37" fmla="*/ 627802 h 692266"/>
                  <a:gd name="connsiteX38" fmla="*/ 53281 w 633457"/>
                  <a:gd name="connsiteY38" fmla="*/ 562857 h 692266"/>
                  <a:gd name="connsiteX39" fmla="*/ 14314 w 633457"/>
                  <a:gd name="connsiteY39" fmla="*/ 567187 h 692266"/>
                  <a:gd name="connsiteX40" fmla="*/ 5655 w 633457"/>
                  <a:gd name="connsiteY40" fmla="*/ 688418 h 692266"/>
                  <a:gd name="connsiteX41" fmla="*/ 174512 w 633457"/>
                  <a:gd name="connsiteY41" fmla="*/ 688418 h 692266"/>
                  <a:gd name="connsiteX42" fmla="*/ 386666 w 633457"/>
                  <a:gd name="connsiteY42" fmla="*/ 484923 h 692266"/>
                  <a:gd name="connsiteX43" fmla="*/ 451611 w 633457"/>
                  <a:gd name="connsiteY43" fmla="*/ 406989 h 692266"/>
                  <a:gd name="connsiteX44" fmla="*/ 607479 w 633457"/>
                  <a:gd name="connsiteY44" fmla="*/ 316066 h 692266"/>
                  <a:gd name="connsiteX45" fmla="*/ 633457 w 633457"/>
                  <a:gd name="connsiteY45" fmla="*/ 199165 h 692266"/>
                  <a:gd name="connsiteX46" fmla="*/ 564182 w 633457"/>
                  <a:gd name="connsiteY46" fmla="*/ 220813 h 69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33457" h="692266">
                    <a:moveTo>
                      <a:pt x="564182" y="220813"/>
                    </a:moveTo>
                    <a:cubicBezTo>
                      <a:pt x="546864" y="255451"/>
                      <a:pt x="516556" y="290088"/>
                      <a:pt x="503567" y="281429"/>
                    </a:cubicBezTo>
                    <a:cubicBezTo>
                      <a:pt x="490578" y="272769"/>
                      <a:pt x="481919" y="229473"/>
                      <a:pt x="538204" y="173187"/>
                    </a:cubicBezTo>
                    <a:cubicBezTo>
                      <a:pt x="572842" y="138549"/>
                      <a:pt x="607479" y="142879"/>
                      <a:pt x="629127" y="151538"/>
                    </a:cubicBezTo>
                    <a:cubicBezTo>
                      <a:pt x="624798" y="147209"/>
                      <a:pt x="620468" y="142879"/>
                      <a:pt x="616138" y="138549"/>
                    </a:cubicBezTo>
                    <a:cubicBezTo>
                      <a:pt x="616138" y="134220"/>
                      <a:pt x="616138" y="129890"/>
                      <a:pt x="616138" y="125560"/>
                    </a:cubicBezTo>
                    <a:cubicBezTo>
                      <a:pt x="486248" y="125560"/>
                      <a:pt x="464600" y="285758"/>
                      <a:pt x="447281" y="272769"/>
                    </a:cubicBezTo>
                    <a:cubicBezTo>
                      <a:pt x="429963" y="259780"/>
                      <a:pt x="438622" y="207824"/>
                      <a:pt x="473259" y="194835"/>
                    </a:cubicBezTo>
                    <a:cubicBezTo>
                      <a:pt x="525215" y="173187"/>
                      <a:pt x="490578" y="134220"/>
                      <a:pt x="507897" y="116901"/>
                    </a:cubicBezTo>
                    <a:cubicBezTo>
                      <a:pt x="533875" y="90923"/>
                      <a:pt x="568512" y="86593"/>
                      <a:pt x="590160" y="90923"/>
                    </a:cubicBezTo>
                    <a:cubicBezTo>
                      <a:pt x="585831" y="90923"/>
                      <a:pt x="581501" y="86593"/>
                      <a:pt x="577171" y="86593"/>
                    </a:cubicBezTo>
                    <a:cubicBezTo>
                      <a:pt x="577171" y="82264"/>
                      <a:pt x="577171" y="73604"/>
                      <a:pt x="572842" y="69275"/>
                    </a:cubicBezTo>
                    <a:cubicBezTo>
                      <a:pt x="529545" y="60615"/>
                      <a:pt x="486248" y="82264"/>
                      <a:pt x="468930" y="103912"/>
                    </a:cubicBezTo>
                    <a:cubicBezTo>
                      <a:pt x="451611" y="129890"/>
                      <a:pt x="408314" y="108242"/>
                      <a:pt x="442952" y="69275"/>
                    </a:cubicBezTo>
                    <a:cubicBezTo>
                      <a:pt x="460270" y="47626"/>
                      <a:pt x="481919" y="34637"/>
                      <a:pt x="503567" y="25978"/>
                    </a:cubicBezTo>
                    <a:cubicBezTo>
                      <a:pt x="503567" y="25978"/>
                      <a:pt x="499237" y="25978"/>
                      <a:pt x="499237" y="25978"/>
                    </a:cubicBezTo>
                    <a:cubicBezTo>
                      <a:pt x="499237" y="17319"/>
                      <a:pt x="494908" y="8659"/>
                      <a:pt x="490578" y="0"/>
                    </a:cubicBezTo>
                    <a:cubicBezTo>
                      <a:pt x="382336" y="25978"/>
                      <a:pt x="390996" y="121231"/>
                      <a:pt x="360688" y="82264"/>
                    </a:cubicBezTo>
                    <a:cubicBezTo>
                      <a:pt x="343369" y="60615"/>
                      <a:pt x="352029" y="30308"/>
                      <a:pt x="365018" y="4330"/>
                    </a:cubicBezTo>
                    <a:cubicBezTo>
                      <a:pt x="339040" y="34637"/>
                      <a:pt x="334710" y="73604"/>
                      <a:pt x="347699" y="116901"/>
                    </a:cubicBezTo>
                    <a:cubicBezTo>
                      <a:pt x="343369" y="116901"/>
                      <a:pt x="339040" y="116901"/>
                      <a:pt x="334710" y="116901"/>
                    </a:cubicBezTo>
                    <a:cubicBezTo>
                      <a:pt x="339040" y="116901"/>
                      <a:pt x="339040" y="116901"/>
                      <a:pt x="343369" y="116901"/>
                    </a:cubicBezTo>
                    <a:cubicBezTo>
                      <a:pt x="382336" y="129890"/>
                      <a:pt x="455941" y="125560"/>
                      <a:pt x="473259" y="125560"/>
                    </a:cubicBezTo>
                    <a:cubicBezTo>
                      <a:pt x="494908" y="125560"/>
                      <a:pt x="486248" y="168857"/>
                      <a:pt x="429963" y="168857"/>
                    </a:cubicBezTo>
                    <a:cubicBezTo>
                      <a:pt x="382336" y="164528"/>
                      <a:pt x="369347" y="134220"/>
                      <a:pt x="343369" y="160198"/>
                    </a:cubicBezTo>
                    <a:cubicBezTo>
                      <a:pt x="317391" y="186176"/>
                      <a:pt x="382336" y="212154"/>
                      <a:pt x="390996" y="277099"/>
                    </a:cubicBezTo>
                    <a:cubicBezTo>
                      <a:pt x="399655" y="342044"/>
                      <a:pt x="287084" y="324725"/>
                      <a:pt x="282754" y="216484"/>
                    </a:cubicBezTo>
                    <a:cubicBezTo>
                      <a:pt x="278424" y="277099"/>
                      <a:pt x="321721" y="303077"/>
                      <a:pt x="326051" y="329055"/>
                    </a:cubicBezTo>
                    <a:cubicBezTo>
                      <a:pt x="330380" y="350703"/>
                      <a:pt x="291413" y="398330"/>
                      <a:pt x="252446" y="454615"/>
                    </a:cubicBezTo>
                    <a:lnTo>
                      <a:pt x="256776" y="454615"/>
                    </a:lnTo>
                    <a:cubicBezTo>
                      <a:pt x="256776" y="454615"/>
                      <a:pt x="304402" y="372352"/>
                      <a:pt x="339040" y="359363"/>
                    </a:cubicBezTo>
                    <a:cubicBezTo>
                      <a:pt x="373677" y="346374"/>
                      <a:pt x="373677" y="406989"/>
                      <a:pt x="321721" y="497912"/>
                    </a:cubicBezTo>
                    <a:cubicBezTo>
                      <a:pt x="265435" y="588835"/>
                      <a:pt x="139875" y="666769"/>
                      <a:pt x="200490" y="536879"/>
                    </a:cubicBezTo>
                    <a:cubicBezTo>
                      <a:pt x="200490" y="536879"/>
                      <a:pt x="200490" y="536879"/>
                      <a:pt x="200490" y="536879"/>
                    </a:cubicBezTo>
                    <a:cubicBezTo>
                      <a:pt x="196161" y="541209"/>
                      <a:pt x="191831" y="549868"/>
                      <a:pt x="187501" y="554198"/>
                    </a:cubicBezTo>
                    <a:cubicBezTo>
                      <a:pt x="178842" y="554198"/>
                      <a:pt x="165853" y="554198"/>
                      <a:pt x="152864" y="554198"/>
                    </a:cubicBezTo>
                    <a:cubicBezTo>
                      <a:pt x="161523" y="558527"/>
                      <a:pt x="165853" y="567187"/>
                      <a:pt x="165853" y="575846"/>
                    </a:cubicBezTo>
                    <a:cubicBezTo>
                      <a:pt x="161523" y="606154"/>
                      <a:pt x="131216" y="623472"/>
                      <a:pt x="66270" y="627802"/>
                    </a:cubicBezTo>
                    <a:cubicBezTo>
                      <a:pt x="9985" y="627802"/>
                      <a:pt x="22974" y="580176"/>
                      <a:pt x="53281" y="562857"/>
                    </a:cubicBezTo>
                    <a:cubicBezTo>
                      <a:pt x="31633" y="567187"/>
                      <a:pt x="14314" y="567187"/>
                      <a:pt x="14314" y="567187"/>
                    </a:cubicBezTo>
                    <a:cubicBezTo>
                      <a:pt x="-11664" y="623472"/>
                      <a:pt x="5655" y="688418"/>
                      <a:pt x="5655" y="688418"/>
                    </a:cubicBezTo>
                    <a:cubicBezTo>
                      <a:pt x="5655" y="688418"/>
                      <a:pt x="66270" y="697077"/>
                      <a:pt x="174512" y="688418"/>
                    </a:cubicBezTo>
                    <a:cubicBezTo>
                      <a:pt x="300073" y="679758"/>
                      <a:pt x="360688" y="545538"/>
                      <a:pt x="386666" y="484923"/>
                    </a:cubicBezTo>
                    <a:cubicBezTo>
                      <a:pt x="408314" y="419978"/>
                      <a:pt x="421303" y="406989"/>
                      <a:pt x="451611" y="406989"/>
                    </a:cubicBezTo>
                    <a:cubicBezTo>
                      <a:pt x="481919" y="406989"/>
                      <a:pt x="577171" y="389670"/>
                      <a:pt x="607479" y="316066"/>
                    </a:cubicBezTo>
                    <a:cubicBezTo>
                      <a:pt x="624798" y="277099"/>
                      <a:pt x="633457" y="233802"/>
                      <a:pt x="633457" y="199165"/>
                    </a:cubicBezTo>
                    <a:cubicBezTo>
                      <a:pt x="620468" y="173187"/>
                      <a:pt x="577171" y="190505"/>
                      <a:pt x="564182" y="220813"/>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4" name="Freeform: Shape 313">
                <a:extLst>
                  <a:ext uri="{FF2B5EF4-FFF2-40B4-BE49-F238E27FC236}">
                    <a16:creationId xmlns:a16="http://schemas.microsoft.com/office/drawing/2014/main" id="{D7813DD6-8DE1-48A1-901E-852244F5C52B}"/>
                  </a:ext>
                </a:extLst>
              </p:cNvPr>
              <p:cNvSpPr/>
              <p:nvPr/>
            </p:nvSpPr>
            <p:spPr>
              <a:xfrm>
                <a:off x="17785566" y="1870784"/>
                <a:ext cx="92113" cy="63962"/>
              </a:xfrm>
              <a:custGeom>
                <a:avLst/>
                <a:gdLst>
                  <a:gd name="connsiteX0" fmla="*/ 3355 w 92113"/>
                  <a:gd name="connsiteY0" fmla="*/ 23866 h 63962"/>
                  <a:gd name="connsiteX1" fmla="*/ 59641 w 92113"/>
                  <a:gd name="connsiteY1" fmla="*/ 6548 h 63962"/>
                  <a:gd name="connsiteX2" fmla="*/ 59641 w 92113"/>
                  <a:gd name="connsiteY2" fmla="*/ 62834 h 63962"/>
                  <a:gd name="connsiteX3" fmla="*/ 3355 w 92113"/>
                  <a:gd name="connsiteY3" fmla="*/ 23866 h 63962"/>
                </a:gdLst>
                <a:ahLst/>
                <a:cxnLst>
                  <a:cxn ang="0">
                    <a:pos x="connsiteX0" y="connsiteY0"/>
                  </a:cxn>
                  <a:cxn ang="0">
                    <a:pos x="connsiteX1" y="connsiteY1"/>
                  </a:cxn>
                  <a:cxn ang="0">
                    <a:pos x="connsiteX2" y="connsiteY2"/>
                  </a:cxn>
                  <a:cxn ang="0">
                    <a:pos x="connsiteX3" y="connsiteY3"/>
                  </a:cxn>
                </a:cxnLst>
                <a:rect l="l" t="t" r="r" b="b"/>
                <a:pathLst>
                  <a:path w="92113" h="63962">
                    <a:moveTo>
                      <a:pt x="3355" y="23866"/>
                    </a:moveTo>
                    <a:cubicBezTo>
                      <a:pt x="3355" y="23866"/>
                      <a:pt x="16344" y="-15101"/>
                      <a:pt x="59641" y="6548"/>
                    </a:cubicBezTo>
                    <a:cubicBezTo>
                      <a:pt x="102938" y="28196"/>
                      <a:pt x="102938" y="71493"/>
                      <a:pt x="59641" y="62834"/>
                    </a:cubicBezTo>
                    <a:cubicBezTo>
                      <a:pt x="16344" y="54174"/>
                      <a:pt x="-9634" y="32526"/>
                      <a:pt x="3355" y="23866"/>
                    </a:cubicBezTo>
                    <a:close/>
                  </a:path>
                </a:pathLst>
              </a:custGeom>
              <a:solidFill>
                <a:srgbClr val="F3D1BB"/>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15" name="Freeform: Shape 314">
              <a:extLst>
                <a:ext uri="{FF2B5EF4-FFF2-40B4-BE49-F238E27FC236}">
                  <a16:creationId xmlns:a16="http://schemas.microsoft.com/office/drawing/2014/main" id="{0CAAB18E-786C-4016-A7F6-43DFEB7BE502}"/>
                </a:ext>
              </a:extLst>
            </p:cNvPr>
            <p:cNvSpPr/>
            <p:nvPr/>
          </p:nvSpPr>
          <p:spPr>
            <a:xfrm>
              <a:off x="17592934" y="1985573"/>
              <a:ext cx="83415" cy="131224"/>
            </a:xfrm>
            <a:custGeom>
              <a:avLst/>
              <a:gdLst>
                <a:gd name="connsiteX0" fmla="*/ 83415 w 83415"/>
                <a:gd name="connsiteY0" fmla="*/ 0 h 131224"/>
                <a:gd name="connsiteX1" fmla="*/ 5481 w 83415"/>
                <a:gd name="connsiteY1" fmla="*/ 121231 h 131224"/>
                <a:gd name="connsiteX2" fmla="*/ 83415 w 83415"/>
                <a:gd name="connsiteY2" fmla="*/ 0 h 131224"/>
              </a:gdLst>
              <a:ahLst/>
              <a:cxnLst>
                <a:cxn ang="0">
                  <a:pos x="connsiteX0" y="connsiteY0"/>
                </a:cxn>
                <a:cxn ang="0">
                  <a:pos x="connsiteX1" y="connsiteY1"/>
                </a:cxn>
                <a:cxn ang="0">
                  <a:pos x="connsiteX2" y="connsiteY2"/>
                </a:cxn>
              </a:cxnLst>
              <a:rect l="l" t="t" r="r" b="b"/>
              <a:pathLst>
                <a:path w="83415" h="131224">
                  <a:moveTo>
                    <a:pt x="83415" y="0"/>
                  </a:moveTo>
                  <a:cubicBezTo>
                    <a:pt x="83415" y="0"/>
                    <a:pt x="18470" y="86593"/>
                    <a:pt x="5481" y="121231"/>
                  </a:cubicBezTo>
                  <a:cubicBezTo>
                    <a:pt x="-7508" y="160198"/>
                    <a:pt x="-3178" y="77934"/>
                    <a:pt x="83415" y="0"/>
                  </a:cubicBezTo>
                  <a:close/>
                </a:path>
              </a:pathLst>
            </a:custGeom>
            <a:solidFill>
              <a:srgbClr val="F2D6E9">
                <a:alpha val="50000"/>
              </a:srgbClr>
            </a:solidFill>
            <a:ln w="4319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49" name="Group 548">
            <a:extLst>
              <a:ext uri="{FF2B5EF4-FFF2-40B4-BE49-F238E27FC236}">
                <a16:creationId xmlns:a16="http://schemas.microsoft.com/office/drawing/2014/main" id="{E10D0438-9264-4570-BDBD-01B6FCB4321B}"/>
              </a:ext>
            </a:extLst>
          </p:cNvPr>
          <p:cNvGrpSpPr/>
          <p:nvPr/>
        </p:nvGrpSpPr>
        <p:grpSpPr>
          <a:xfrm>
            <a:off x="2089649" y="4914900"/>
            <a:ext cx="2433296" cy="5228594"/>
            <a:chOff x="-4558122" y="311648"/>
            <a:chExt cx="2834547" cy="6090793"/>
          </a:xfrm>
        </p:grpSpPr>
        <p:grpSp>
          <p:nvGrpSpPr>
            <p:cNvPr id="320" name="Graphic 317">
              <a:extLst>
                <a:ext uri="{FF2B5EF4-FFF2-40B4-BE49-F238E27FC236}">
                  <a16:creationId xmlns:a16="http://schemas.microsoft.com/office/drawing/2014/main" id="{5128E2D4-27CF-439D-8C56-420D68A19D91}"/>
                </a:ext>
              </a:extLst>
            </p:cNvPr>
            <p:cNvGrpSpPr/>
            <p:nvPr/>
          </p:nvGrpSpPr>
          <p:grpSpPr>
            <a:xfrm>
              <a:off x="-2417969" y="3885426"/>
              <a:ext cx="461131" cy="217756"/>
              <a:chOff x="2915018" y="4663839"/>
              <a:chExt cx="461131" cy="217756"/>
            </a:xfrm>
          </p:grpSpPr>
          <p:sp>
            <p:nvSpPr>
              <p:cNvPr id="321" name="Freeform: Shape 320">
                <a:extLst>
                  <a:ext uri="{FF2B5EF4-FFF2-40B4-BE49-F238E27FC236}">
                    <a16:creationId xmlns:a16="http://schemas.microsoft.com/office/drawing/2014/main" id="{9368E000-DCD2-4F10-AA7B-CE99E680B2D6}"/>
                  </a:ext>
                </a:extLst>
              </p:cNvPr>
              <p:cNvSpPr/>
              <p:nvPr/>
            </p:nvSpPr>
            <p:spPr>
              <a:xfrm>
                <a:off x="2921423" y="4674086"/>
                <a:ext cx="448322" cy="197415"/>
              </a:xfrm>
              <a:custGeom>
                <a:avLst/>
                <a:gdLst>
                  <a:gd name="connsiteX0" fmla="*/ 204947 w 448322"/>
                  <a:gd name="connsiteY0" fmla="*/ 8966 h 197415"/>
                  <a:gd name="connsiteX1" fmla="*/ 0 w 448322"/>
                  <a:gd name="connsiteY1" fmla="*/ 188296 h 197415"/>
                  <a:gd name="connsiteX2" fmla="*/ 448323 w 448322"/>
                  <a:gd name="connsiteY2" fmla="*/ 40990 h 197415"/>
                  <a:gd name="connsiteX3" fmla="*/ 204947 w 448322"/>
                  <a:gd name="connsiteY3" fmla="*/ 8966 h 197415"/>
                </a:gdLst>
                <a:ahLst/>
                <a:cxnLst>
                  <a:cxn ang="0">
                    <a:pos x="connsiteX0" y="connsiteY0"/>
                  </a:cxn>
                  <a:cxn ang="0">
                    <a:pos x="connsiteX1" y="connsiteY1"/>
                  </a:cxn>
                  <a:cxn ang="0">
                    <a:pos x="connsiteX2" y="connsiteY2"/>
                  </a:cxn>
                  <a:cxn ang="0">
                    <a:pos x="connsiteX3" y="connsiteY3"/>
                  </a:cxn>
                </a:cxnLst>
                <a:rect l="l" t="t" r="r" b="b"/>
                <a:pathLst>
                  <a:path w="448322" h="197415">
                    <a:moveTo>
                      <a:pt x="204947" y="8966"/>
                    </a:moveTo>
                    <a:cubicBezTo>
                      <a:pt x="25618" y="73013"/>
                      <a:pt x="0" y="188296"/>
                      <a:pt x="0" y="188296"/>
                    </a:cubicBezTo>
                    <a:cubicBezTo>
                      <a:pt x="0" y="188296"/>
                      <a:pt x="326635" y="252342"/>
                      <a:pt x="448323" y="40990"/>
                    </a:cubicBezTo>
                    <a:cubicBezTo>
                      <a:pt x="448323" y="40990"/>
                      <a:pt x="320230" y="-23057"/>
                      <a:pt x="204947" y="8966"/>
                    </a:cubicBezTo>
                    <a:close/>
                  </a:path>
                </a:pathLst>
              </a:custGeom>
              <a:solidFill>
                <a:srgbClr val="94120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2" name="Freeform: Shape 321">
                <a:extLst>
                  <a:ext uri="{FF2B5EF4-FFF2-40B4-BE49-F238E27FC236}">
                    <a16:creationId xmlns:a16="http://schemas.microsoft.com/office/drawing/2014/main" id="{0DB9351C-FE20-4385-B913-894BF51212DA}"/>
                  </a:ext>
                </a:extLst>
              </p:cNvPr>
              <p:cNvSpPr/>
              <p:nvPr/>
            </p:nvSpPr>
            <p:spPr>
              <a:xfrm>
                <a:off x="2915018" y="4663839"/>
                <a:ext cx="461131" cy="217756"/>
              </a:xfrm>
              <a:custGeom>
                <a:avLst/>
                <a:gdLst>
                  <a:gd name="connsiteX0" fmla="*/ 121688 w 461131"/>
                  <a:gd name="connsiteY0" fmla="*/ 217757 h 217756"/>
                  <a:gd name="connsiteX1" fmla="*/ 121688 w 461131"/>
                  <a:gd name="connsiteY1" fmla="*/ 217757 h 217756"/>
                  <a:gd name="connsiteX2" fmla="*/ 6405 w 461131"/>
                  <a:gd name="connsiteY2" fmla="*/ 204948 h 217756"/>
                  <a:gd name="connsiteX3" fmla="*/ 0 w 461131"/>
                  <a:gd name="connsiteY3" fmla="*/ 198543 h 217756"/>
                  <a:gd name="connsiteX4" fmla="*/ 204947 w 461131"/>
                  <a:gd name="connsiteY4" fmla="*/ 12809 h 217756"/>
                  <a:gd name="connsiteX5" fmla="*/ 275398 w 461131"/>
                  <a:gd name="connsiteY5" fmla="*/ 0 h 217756"/>
                  <a:gd name="connsiteX6" fmla="*/ 454727 w 461131"/>
                  <a:gd name="connsiteY6" fmla="*/ 44832 h 217756"/>
                  <a:gd name="connsiteX7" fmla="*/ 461132 w 461131"/>
                  <a:gd name="connsiteY7" fmla="*/ 51237 h 217756"/>
                  <a:gd name="connsiteX8" fmla="*/ 461132 w 461131"/>
                  <a:gd name="connsiteY8" fmla="*/ 57641 h 217756"/>
                  <a:gd name="connsiteX9" fmla="*/ 121688 w 461131"/>
                  <a:gd name="connsiteY9" fmla="*/ 217757 h 217756"/>
                  <a:gd name="connsiteX10" fmla="*/ 19214 w 461131"/>
                  <a:gd name="connsiteY10" fmla="*/ 198543 h 217756"/>
                  <a:gd name="connsiteX11" fmla="*/ 121688 w 461131"/>
                  <a:gd name="connsiteY11" fmla="*/ 204948 h 217756"/>
                  <a:gd name="connsiteX12" fmla="*/ 121688 w 461131"/>
                  <a:gd name="connsiteY12" fmla="*/ 204948 h 217756"/>
                  <a:gd name="connsiteX13" fmla="*/ 448323 w 461131"/>
                  <a:gd name="connsiteY13" fmla="*/ 57641 h 217756"/>
                  <a:gd name="connsiteX14" fmla="*/ 281803 w 461131"/>
                  <a:gd name="connsiteY14" fmla="*/ 19214 h 217756"/>
                  <a:gd name="connsiteX15" fmla="*/ 211352 w 461131"/>
                  <a:gd name="connsiteY15" fmla="*/ 25618 h 217756"/>
                  <a:gd name="connsiteX16" fmla="*/ 19214 w 461131"/>
                  <a:gd name="connsiteY16" fmla="*/ 198543 h 21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1131" h="217756">
                    <a:moveTo>
                      <a:pt x="121688" y="217757"/>
                    </a:moveTo>
                    <a:lnTo>
                      <a:pt x="121688" y="217757"/>
                    </a:lnTo>
                    <a:cubicBezTo>
                      <a:pt x="57642" y="217757"/>
                      <a:pt x="12809" y="211352"/>
                      <a:pt x="6405" y="204948"/>
                    </a:cubicBezTo>
                    <a:cubicBezTo>
                      <a:pt x="0" y="204948"/>
                      <a:pt x="0" y="198543"/>
                      <a:pt x="0" y="198543"/>
                    </a:cubicBezTo>
                    <a:cubicBezTo>
                      <a:pt x="0" y="192139"/>
                      <a:pt x="25619" y="76855"/>
                      <a:pt x="204947" y="12809"/>
                    </a:cubicBezTo>
                    <a:cubicBezTo>
                      <a:pt x="224161" y="6405"/>
                      <a:pt x="249780" y="0"/>
                      <a:pt x="275398" y="0"/>
                    </a:cubicBezTo>
                    <a:cubicBezTo>
                      <a:pt x="365063" y="0"/>
                      <a:pt x="448323" y="38428"/>
                      <a:pt x="454727" y="44832"/>
                    </a:cubicBezTo>
                    <a:cubicBezTo>
                      <a:pt x="454727" y="44832"/>
                      <a:pt x="454727" y="44832"/>
                      <a:pt x="461132" y="51237"/>
                    </a:cubicBezTo>
                    <a:cubicBezTo>
                      <a:pt x="461132" y="51237"/>
                      <a:pt x="461132" y="57641"/>
                      <a:pt x="461132" y="57641"/>
                    </a:cubicBezTo>
                    <a:cubicBezTo>
                      <a:pt x="384276" y="192139"/>
                      <a:pt x="236971" y="217757"/>
                      <a:pt x="121688" y="217757"/>
                    </a:cubicBezTo>
                    <a:close/>
                    <a:moveTo>
                      <a:pt x="19214" y="198543"/>
                    </a:moveTo>
                    <a:cubicBezTo>
                      <a:pt x="32023" y="198543"/>
                      <a:pt x="76855" y="204948"/>
                      <a:pt x="121688" y="204948"/>
                    </a:cubicBezTo>
                    <a:lnTo>
                      <a:pt x="121688" y="204948"/>
                    </a:lnTo>
                    <a:cubicBezTo>
                      <a:pt x="230566" y="204948"/>
                      <a:pt x="371467" y="179329"/>
                      <a:pt x="448323" y="57641"/>
                    </a:cubicBezTo>
                    <a:cubicBezTo>
                      <a:pt x="429109" y="51237"/>
                      <a:pt x="358658" y="19214"/>
                      <a:pt x="281803" y="19214"/>
                    </a:cubicBezTo>
                    <a:cubicBezTo>
                      <a:pt x="256184" y="19214"/>
                      <a:pt x="236971" y="19214"/>
                      <a:pt x="211352" y="25618"/>
                    </a:cubicBezTo>
                    <a:cubicBezTo>
                      <a:pt x="64046" y="76855"/>
                      <a:pt x="25619" y="172925"/>
                      <a:pt x="19214" y="198543"/>
                    </a:cubicBezTo>
                    <a:close/>
                  </a:path>
                </a:pathLst>
              </a:custGeom>
              <a:solidFill>
                <a:srgbClr val="5506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3" name="Graphic 317">
              <a:extLst>
                <a:ext uri="{FF2B5EF4-FFF2-40B4-BE49-F238E27FC236}">
                  <a16:creationId xmlns:a16="http://schemas.microsoft.com/office/drawing/2014/main" id="{BFFB4A2A-198F-4D03-B760-92111035E616}"/>
                </a:ext>
              </a:extLst>
            </p:cNvPr>
            <p:cNvGrpSpPr/>
            <p:nvPr/>
          </p:nvGrpSpPr>
          <p:grpSpPr>
            <a:xfrm>
              <a:off x="-2360328" y="3885426"/>
              <a:ext cx="429820" cy="614843"/>
              <a:chOff x="2972659" y="4663839"/>
              <a:chExt cx="429820" cy="614843"/>
            </a:xfrm>
          </p:grpSpPr>
          <p:grpSp>
            <p:nvGrpSpPr>
              <p:cNvPr id="324" name="Graphic 317">
                <a:extLst>
                  <a:ext uri="{FF2B5EF4-FFF2-40B4-BE49-F238E27FC236}">
                    <a16:creationId xmlns:a16="http://schemas.microsoft.com/office/drawing/2014/main" id="{ADA29F70-104F-4949-A094-C9E7D683073D}"/>
                  </a:ext>
                </a:extLst>
              </p:cNvPr>
              <p:cNvGrpSpPr/>
              <p:nvPr/>
            </p:nvGrpSpPr>
            <p:grpSpPr>
              <a:xfrm>
                <a:off x="2972659" y="4663839"/>
                <a:ext cx="429820" cy="614843"/>
                <a:chOff x="2972659" y="4663839"/>
                <a:chExt cx="429820" cy="614843"/>
              </a:xfrm>
            </p:grpSpPr>
            <p:sp>
              <p:nvSpPr>
                <p:cNvPr id="325" name="Freeform: Shape 324">
                  <a:extLst>
                    <a:ext uri="{FF2B5EF4-FFF2-40B4-BE49-F238E27FC236}">
                      <a16:creationId xmlns:a16="http://schemas.microsoft.com/office/drawing/2014/main" id="{FF8C8C32-875A-4829-B016-A4FCB597F4F4}"/>
                    </a:ext>
                  </a:extLst>
                </p:cNvPr>
                <p:cNvSpPr/>
                <p:nvPr/>
              </p:nvSpPr>
              <p:spPr>
                <a:xfrm>
                  <a:off x="2985469" y="4671020"/>
                  <a:ext cx="417011" cy="595177"/>
                </a:xfrm>
                <a:custGeom>
                  <a:avLst/>
                  <a:gdLst>
                    <a:gd name="connsiteX0" fmla="*/ 0 w 417011"/>
                    <a:gd name="connsiteY0" fmla="*/ 101698 h 595177"/>
                    <a:gd name="connsiteX1" fmla="*/ 12809 w 417011"/>
                    <a:gd name="connsiteY1" fmla="*/ 216981 h 595177"/>
                    <a:gd name="connsiteX2" fmla="*/ 25618 w 417011"/>
                    <a:gd name="connsiteY2" fmla="*/ 364287 h 595177"/>
                    <a:gd name="connsiteX3" fmla="*/ 64046 w 417011"/>
                    <a:gd name="connsiteY3" fmla="*/ 511594 h 595177"/>
                    <a:gd name="connsiteX4" fmla="*/ 108878 w 417011"/>
                    <a:gd name="connsiteY4" fmla="*/ 396310 h 595177"/>
                    <a:gd name="connsiteX5" fmla="*/ 121687 w 417011"/>
                    <a:gd name="connsiteY5" fmla="*/ 268218 h 595177"/>
                    <a:gd name="connsiteX6" fmla="*/ 140901 w 417011"/>
                    <a:gd name="connsiteY6" fmla="*/ 421929 h 595177"/>
                    <a:gd name="connsiteX7" fmla="*/ 166520 w 417011"/>
                    <a:gd name="connsiteY7" fmla="*/ 594853 h 595177"/>
                    <a:gd name="connsiteX8" fmla="*/ 211352 w 417011"/>
                    <a:gd name="connsiteY8" fmla="*/ 479570 h 595177"/>
                    <a:gd name="connsiteX9" fmla="*/ 288207 w 417011"/>
                    <a:gd name="connsiteY9" fmla="*/ 389906 h 595177"/>
                    <a:gd name="connsiteX10" fmla="*/ 365063 w 417011"/>
                    <a:gd name="connsiteY10" fmla="*/ 325859 h 595177"/>
                    <a:gd name="connsiteX11" fmla="*/ 416300 w 417011"/>
                    <a:gd name="connsiteY11" fmla="*/ 184958 h 595177"/>
                    <a:gd name="connsiteX12" fmla="*/ 333040 w 417011"/>
                    <a:gd name="connsiteY12" fmla="*/ 18438 h 595177"/>
                    <a:gd name="connsiteX13" fmla="*/ 0 w 417011"/>
                    <a:gd name="connsiteY13" fmla="*/ 101698 h 59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7011" h="595177">
                      <a:moveTo>
                        <a:pt x="0" y="101698"/>
                      </a:moveTo>
                      <a:cubicBezTo>
                        <a:pt x="0" y="101698"/>
                        <a:pt x="25618" y="159339"/>
                        <a:pt x="12809" y="216981"/>
                      </a:cubicBezTo>
                      <a:cubicBezTo>
                        <a:pt x="-6405" y="268218"/>
                        <a:pt x="0" y="300241"/>
                        <a:pt x="25618" y="364287"/>
                      </a:cubicBezTo>
                      <a:cubicBezTo>
                        <a:pt x="51237" y="428333"/>
                        <a:pt x="25618" y="505189"/>
                        <a:pt x="64046" y="511594"/>
                      </a:cubicBezTo>
                      <a:cubicBezTo>
                        <a:pt x="96069" y="524403"/>
                        <a:pt x="115283" y="460356"/>
                        <a:pt x="108878" y="396310"/>
                      </a:cubicBezTo>
                      <a:cubicBezTo>
                        <a:pt x="102474" y="332264"/>
                        <a:pt x="89664" y="287432"/>
                        <a:pt x="121687" y="268218"/>
                      </a:cubicBezTo>
                      <a:cubicBezTo>
                        <a:pt x="147306" y="319455"/>
                        <a:pt x="147306" y="332264"/>
                        <a:pt x="140901" y="421929"/>
                      </a:cubicBezTo>
                      <a:cubicBezTo>
                        <a:pt x="134497" y="511594"/>
                        <a:pt x="121687" y="601258"/>
                        <a:pt x="166520" y="594853"/>
                      </a:cubicBezTo>
                      <a:cubicBezTo>
                        <a:pt x="211352" y="594853"/>
                        <a:pt x="211352" y="479570"/>
                        <a:pt x="211352" y="479570"/>
                      </a:cubicBezTo>
                      <a:cubicBezTo>
                        <a:pt x="211352" y="479570"/>
                        <a:pt x="262589" y="485975"/>
                        <a:pt x="288207" y="389906"/>
                      </a:cubicBezTo>
                      <a:cubicBezTo>
                        <a:pt x="320230" y="402715"/>
                        <a:pt x="352253" y="351478"/>
                        <a:pt x="365063" y="325859"/>
                      </a:cubicBezTo>
                      <a:cubicBezTo>
                        <a:pt x="384276" y="351478"/>
                        <a:pt x="422704" y="255409"/>
                        <a:pt x="416300" y="184958"/>
                      </a:cubicBezTo>
                      <a:cubicBezTo>
                        <a:pt x="409895" y="114507"/>
                        <a:pt x="333040" y="18438"/>
                        <a:pt x="333040" y="18438"/>
                      </a:cubicBezTo>
                      <a:cubicBezTo>
                        <a:pt x="333040" y="18438"/>
                        <a:pt x="160115" y="-58418"/>
                        <a:pt x="0" y="101698"/>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6" name="Freeform: Shape 325">
                  <a:extLst>
                    <a:ext uri="{FF2B5EF4-FFF2-40B4-BE49-F238E27FC236}">
                      <a16:creationId xmlns:a16="http://schemas.microsoft.com/office/drawing/2014/main" id="{7D0CC2A3-122A-4866-A59A-4177EB6780AE}"/>
                    </a:ext>
                  </a:extLst>
                </p:cNvPr>
                <p:cNvSpPr/>
                <p:nvPr/>
              </p:nvSpPr>
              <p:spPr>
                <a:xfrm>
                  <a:off x="2972659" y="4663839"/>
                  <a:ext cx="423960" cy="614843"/>
                </a:xfrm>
                <a:custGeom>
                  <a:avLst/>
                  <a:gdLst>
                    <a:gd name="connsiteX0" fmla="*/ 179329 w 423960"/>
                    <a:gd name="connsiteY0" fmla="*/ 614844 h 614843"/>
                    <a:gd name="connsiteX1" fmla="*/ 153711 w 423960"/>
                    <a:gd name="connsiteY1" fmla="*/ 602034 h 614843"/>
                    <a:gd name="connsiteX2" fmla="*/ 147306 w 423960"/>
                    <a:gd name="connsiteY2" fmla="*/ 448323 h 614843"/>
                    <a:gd name="connsiteX3" fmla="*/ 147306 w 423960"/>
                    <a:gd name="connsiteY3" fmla="*/ 429110 h 614843"/>
                    <a:gd name="connsiteX4" fmla="*/ 134497 w 423960"/>
                    <a:gd name="connsiteY4" fmla="*/ 288208 h 614843"/>
                    <a:gd name="connsiteX5" fmla="*/ 128092 w 423960"/>
                    <a:gd name="connsiteY5" fmla="*/ 397087 h 614843"/>
                    <a:gd name="connsiteX6" fmla="*/ 128092 w 423960"/>
                    <a:gd name="connsiteY6" fmla="*/ 403491 h 614843"/>
                    <a:gd name="connsiteX7" fmla="*/ 108878 w 423960"/>
                    <a:gd name="connsiteY7" fmla="*/ 512369 h 614843"/>
                    <a:gd name="connsiteX8" fmla="*/ 70451 w 423960"/>
                    <a:gd name="connsiteY8" fmla="*/ 525179 h 614843"/>
                    <a:gd name="connsiteX9" fmla="*/ 38428 w 423960"/>
                    <a:gd name="connsiteY9" fmla="*/ 454728 h 614843"/>
                    <a:gd name="connsiteX10" fmla="*/ 25619 w 423960"/>
                    <a:gd name="connsiteY10" fmla="*/ 371468 h 614843"/>
                    <a:gd name="connsiteX11" fmla="*/ 12809 w 423960"/>
                    <a:gd name="connsiteY11" fmla="*/ 217757 h 614843"/>
                    <a:gd name="connsiteX12" fmla="*/ 0 w 423960"/>
                    <a:gd name="connsiteY12" fmla="*/ 108879 h 614843"/>
                    <a:gd name="connsiteX13" fmla="*/ 0 w 423960"/>
                    <a:gd name="connsiteY13" fmla="*/ 102474 h 614843"/>
                    <a:gd name="connsiteX14" fmla="*/ 230566 w 423960"/>
                    <a:gd name="connsiteY14" fmla="*/ 0 h 614843"/>
                    <a:gd name="connsiteX15" fmla="*/ 339444 w 423960"/>
                    <a:gd name="connsiteY15" fmla="*/ 25618 h 614843"/>
                    <a:gd name="connsiteX16" fmla="*/ 339444 w 423960"/>
                    <a:gd name="connsiteY16" fmla="*/ 25618 h 614843"/>
                    <a:gd name="connsiteX17" fmla="*/ 422704 w 423960"/>
                    <a:gd name="connsiteY17" fmla="*/ 192139 h 614843"/>
                    <a:gd name="connsiteX18" fmla="*/ 390681 w 423960"/>
                    <a:gd name="connsiteY18" fmla="*/ 333040 h 614843"/>
                    <a:gd name="connsiteX19" fmla="*/ 377872 w 423960"/>
                    <a:gd name="connsiteY19" fmla="*/ 339445 h 614843"/>
                    <a:gd name="connsiteX20" fmla="*/ 377872 w 423960"/>
                    <a:gd name="connsiteY20" fmla="*/ 339445 h 614843"/>
                    <a:gd name="connsiteX21" fmla="*/ 377872 w 423960"/>
                    <a:gd name="connsiteY21" fmla="*/ 339445 h 614843"/>
                    <a:gd name="connsiteX22" fmla="*/ 301017 w 423960"/>
                    <a:gd name="connsiteY22" fmla="*/ 403491 h 614843"/>
                    <a:gd name="connsiteX23" fmla="*/ 224161 w 423960"/>
                    <a:gd name="connsiteY23" fmla="*/ 486751 h 614843"/>
                    <a:gd name="connsiteX24" fmla="*/ 179329 w 423960"/>
                    <a:gd name="connsiteY24" fmla="*/ 614844 h 614843"/>
                    <a:gd name="connsiteX25" fmla="*/ 179329 w 423960"/>
                    <a:gd name="connsiteY25" fmla="*/ 614844 h 614843"/>
                    <a:gd name="connsiteX26" fmla="*/ 134497 w 423960"/>
                    <a:gd name="connsiteY26" fmla="*/ 268994 h 614843"/>
                    <a:gd name="connsiteX27" fmla="*/ 134497 w 423960"/>
                    <a:gd name="connsiteY27" fmla="*/ 268994 h 614843"/>
                    <a:gd name="connsiteX28" fmla="*/ 134497 w 423960"/>
                    <a:gd name="connsiteY28" fmla="*/ 268994 h 614843"/>
                    <a:gd name="connsiteX29" fmla="*/ 160115 w 423960"/>
                    <a:gd name="connsiteY29" fmla="*/ 429110 h 614843"/>
                    <a:gd name="connsiteX30" fmla="*/ 160115 w 423960"/>
                    <a:gd name="connsiteY30" fmla="*/ 448323 h 614843"/>
                    <a:gd name="connsiteX31" fmla="*/ 166520 w 423960"/>
                    <a:gd name="connsiteY31" fmla="*/ 589225 h 614843"/>
                    <a:gd name="connsiteX32" fmla="*/ 179329 w 423960"/>
                    <a:gd name="connsiteY32" fmla="*/ 595630 h 614843"/>
                    <a:gd name="connsiteX33" fmla="*/ 179329 w 423960"/>
                    <a:gd name="connsiteY33" fmla="*/ 595630 h 614843"/>
                    <a:gd name="connsiteX34" fmla="*/ 217757 w 423960"/>
                    <a:gd name="connsiteY34" fmla="*/ 486751 h 614843"/>
                    <a:gd name="connsiteX35" fmla="*/ 217757 w 423960"/>
                    <a:gd name="connsiteY35" fmla="*/ 480346 h 614843"/>
                    <a:gd name="connsiteX36" fmla="*/ 224161 w 423960"/>
                    <a:gd name="connsiteY36" fmla="*/ 480346 h 614843"/>
                    <a:gd name="connsiteX37" fmla="*/ 224161 w 423960"/>
                    <a:gd name="connsiteY37" fmla="*/ 480346 h 614843"/>
                    <a:gd name="connsiteX38" fmla="*/ 288207 w 423960"/>
                    <a:gd name="connsiteY38" fmla="*/ 397087 h 614843"/>
                    <a:gd name="connsiteX39" fmla="*/ 294612 w 423960"/>
                    <a:gd name="connsiteY39" fmla="*/ 390682 h 614843"/>
                    <a:gd name="connsiteX40" fmla="*/ 301017 w 423960"/>
                    <a:gd name="connsiteY40" fmla="*/ 390682 h 614843"/>
                    <a:gd name="connsiteX41" fmla="*/ 365063 w 423960"/>
                    <a:gd name="connsiteY41" fmla="*/ 326636 h 614843"/>
                    <a:gd name="connsiteX42" fmla="*/ 371467 w 423960"/>
                    <a:gd name="connsiteY42" fmla="*/ 320231 h 614843"/>
                    <a:gd name="connsiteX43" fmla="*/ 377872 w 423960"/>
                    <a:gd name="connsiteY43" fmla="*/ 320231 h 614843"/>
                    <a:gd name="connsiteX44" fmla="*/ 384276 w 423960"/>
                    <a:gd name="connsiteY44" fmla="*/ 320231 h 614843"/>
                    <a:gd name="connsiteX45" fmla="*/ 416300 w 423960"/>
                    <a:gd name="connsiteY45" fmla="*/ 185734 h 614843"/>
                    <a:gd name="connsiteX46" fmla="*/ 333040 w 423960"/>
                    <a:gd name="connsiteY46" fmla="*/ 25618 h 614843"/>
                    <a:gd name="connsiteX47" fmla="*/ 230566 w 423960"/>
                    <a:gd name="connsiteY47" fmla="*/ 6405 h 614843"/>
                    <a:gd name="connsiteX48" fmla="*/ 12809 w 423960"/>
                    <a:gd name="connsiteY48" fmla="*/ 102474 h 614843"/>
                    <a:gd name="connsiteX49" fmla="*/ 19214 w 423960"/>
                    <a:gd name="connsiteY49" fmla="*/ 217757 h 614843"/>
                    <a:gd name="connsiteX50" fmla="*/ 32023 w 423960"/>
                    <a:gd name="connsiteY50" fmla="*/ 358659 h 614843"/>
                    <a:gd name="connsiteX51" fmla="*/ 44832 w 423960"/>
                    <a:gd name="connsiteY51" fmla="*/ 441919 h 614843"/>
                    <a:gd name="connsiteX52" fmla="*/ 64046 w 423960"/>
                    <a:gd name="connsiteY52" fmla="*/ 499560 h 614843"/>
                    <a:gd name="connsiteX53" fmla="*/ 89665 w 423960"/>
                    <a:gd name="connsiteY53" fmla="*/ 493156 h 614843"/>
                    <a:gd name="connsiteX54" fmla="*/ 108878 w 423960"/>
                    <a:gd name="connsiteY54" fmla="*/ 397087 h 614843"/>
                    <a:gd name="connsiteX55" fmla="*/ 108878 w 423960"/>
                    <a:gd name="connsiteY55" fmla="*/ 390682 h 614843"/>
                    <a:gd name="connsiteX56" fmla="*/ 134497 w 423960"/>
                    <a:gd name="connsiteY56" fmla="*/ 268994 h 614843"/>
                    <a:gd name="connsiteX57" fmla="*/ 134497 w 423960"/>
                    <a:gd name="connsiteY57" fmla="*/ 268994 h 61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23960" h="614843">
                      <a:moveTo>
                        <a:pt x="179329" y="614844"/>
                      </a:moveTo>
                      <a:cubicBezTo>
                        <a:pt x="172924" y="614844"/>
                        <a:pt x="160115" y="608439"/>
                        <a:pt x="153711" y="602034"/>
                      </a:cubicBezTo>
                      <a:cubicBezTo>
                        <a:pt x="134497" y="576416"/>
                        <a:pt x="140901" y="518774"/>
                        <a:pt x="147306" y="448323"/>
                      </a:cubicBezTo>
                      <a:lnTo>
                        <a:pt x="147306" y="429110"/>
                      </a:lnTo>
                      <a:cubicBezTo>
                        <a:pt x="153711" y="345849"/>
                        <a:pt x="153711" y="326636"/>
                        <a:pt x="134497" y="288208"/>
                      </a:cubicBezTo>
                      <a:cubicBezTo>
                        <a:pt x="115283" y="307422"/>
                        <a:pt x="121688" y="345849"/>
                        <a:pt x="128092" y="397087"/>
                      </a:cubicBezTo>
                      <a:lnTo>
                        <a:pt x="128092" y="403491"/>
                      </a:lnTo>
                      <a:cubicBezTo>
                        <a:pt x="134497" y="448323"/>
                        <a:pt x="128092" y="493156"/>
                        <a:pt x="108878" y="512369"/>
                      </a:cubicBezTo>
                      <a:cubicBezTo>
                        <a:pt x="96069" y="525179"/>
                        <a:pt x="83260" y="531583"/>
                        <a:pt x="70451" y="525179"/>
                      </a:cubicBezTo>
                      <a:cubicBezTo>
                        <a:pt x="44832" y="518774"/>
                        <a:pt x="38428" y="486751"/>
                        <a:pt x="38428" y="454728"/>
                      </a:cubicBezTo>
                      <a:cubicBezTo>
                        <a:pt x="38428" y="429110"/>
                        <a:pt x="38428" y="403491"/>
                        <a:pt x="25619" y="371468"/>
                      </a:cubicBezTo>
                      <a:cubicBezTo>
                        <a:pt x="0" y="307422"/>
                        <a:pt x="0" y="268994"/>
                        <a:pt x="12809" y="217757"/>
                      </a:cubicBezTo>
                      <a:cubicBezTo>
                        <a:pt x="32023" y="166520"/>
                        <a:pt x="0" y="108879"/>
                        <a:pt x="0" y="108879"/>
                      </a:cubicBezTo>
                      <a:cubicBezTo>
                        <a:pt x="0" y="108879"/>
                        <a:pt x="0" y="102474"/>
                        <a:pt x="0" y="102474"/>
                      </a:cubicBezTo>
                      <a:cubicBezTo>
                        <a:pt x="83260" y="19214"/>
                        <a:pt x="172924" y="0"/>
                        <a:pt x="230566" y="0"/>
                      </a:cubicBezTo>
                      <a:cubicBezTo>
                        <a:pt x="294612" y="0"/>
                        <a:pt x="339444" y="19214"/>
                        <a:pt x="339444" y="25618"/>
                      </a:cubicBezTo>
                      <a:cubicBezTo>
                        <a:pt x="339444" y="25618"/>
                        <a:pt x="339444" y="25618"/>
                        <a:pt x="339444" y="25618"/>
                      </a:cubicBezTo>
                      <a:cubicBezTo>
                        <a:pt x="339444" y="32023"/>
                        <a:pt x="416300" y="121688"/>
                        <a:pt x="422704" y="192139"/>
                      </a:cubicBezTo>
                      <a:cubicBezTo>
                        <a:pt x="429109" y="243376"/>
                        <a:pt x="409895" y="313826"/>
                        <a:pt x="390681" y="333040"/>
                      </a:cubicBezTo>
                      <a:cubicBezTo>
                        <a:pt x="384276" y="339445"/>
                        <a:pt x="377872" y="339445"/>
                        <a:pt x="377872" y="339445"/>
                      </a:cubicBezTo>
                      <a:lnTo>
                        <a:pt x="377872" y="339445"/>
                      </a:lnTo>
                      <a:cubicBezTo>
                        <a:pt x="377872" y="339445"/>
                        <a:pt x="377872" y="339445"/>
                        <a:pt x="377872" y="339445"/>
                      </a:cubicBezTo>
                      <a:cubicBezTo>
                        <a:pt x="365063" y="371468"/>
                        <a:pt x="333040" y="409896"/>
                        <a:pt x="301017" y="403491"/>
                      </a:cubicBezTo>
                      <a:cubicBezTo>
                        <a:pt x="281803" y="473942"/>
                        <a:pt x="243375" y="486751"/>
                        <a:pt x="224161" y="486751"/>
                      </a:cubicBezTo>
                      <a:cubicBezTo>
                        <a:pt x="230566" y="525179"/>
                        <a:pt x="224161" y="608439"/>
                        <a:pt x="179329" y="614844"/>
                      </a:cubicBezTo>
                      <a:lnTo>
                        <a:pt x="179329" y="614844"/>
                      </a:lnTo>
                      <a:close/>
                      <a:moveTo>
                        <a:pt x="134497" y="268994"/>
                      </a:moveTo>
                      <a:cubicBezTo>
                        <a:pt x="134497" y="268994"/>
                        <a:pt x="134497" y="268994"/>
                        <a:pt x="134497" y="268994"/>
                      </a:cubicBezTo>
                      <a:cubicBezTo>
                        <a:pt x="134497" y="268994"/>
                        <a:pt x="134497" y="268994"/>
                        <a:pt x="134497" y="268994"/>
                      </a:cubicBezTo>
                      <a:cubicBezTo>
                        <a:pt x="172924" y="326636"/>
                        <a:pt x="166520" y="339445"/>
                        <a:pt x="160115" y="429110"/>
                      </a:cubicBezTo>
                      <a:lnTo>
                        <a:pt x="160115" y="448323"/>
                      </a:lnTo>
                      <a:cubicBezTo>
                        <a:pt x="153711" y="512369"/>
                        <a:pt x="147306" y="570011"/>
                        <a:pt x="166520" y="589225"/>
                      </a:cubicBezTo>
                      <a:cubicBezTo>
                        <a:pt x="172924" y="595630"/>
                        <a:pt x="172924" y="595630"/>
                        <a:pt x="179329" y="595630"/>
                      </a:cubicBezTo>
                      <a:lnTo>
                        <a:pt x="179329" y="595630"/>
                      </a:lnTo>
                      <a:cubicBezTo>
                        <a:pt x="211352" y="595630"/>
                        <a:pt x="217757" y="518774"/>
                        <a:pt x="217757" y="486751"/>
                      </a:cubicBezTo>
                      <a:cubicBezTo>
                        <a:pt x="217757" y="486751"/>
                        <a:pt x="217757" y="480346"/>
                        <a:pt x="217757" y="480346"/>
                      </a:cubicBezTo>
                      <a:cubicBezTo>
                        <a:pt x="217757" y="480346"/>
                        <a:pt x="224161" y="480346"/>
                        <a:pt x="224161" y="480346"/>
                      </a:cubicBezTo>
                      <a:cubicBezTo>
                        <a:pt x="224161" y="480346"/>
                        <a:pt x="224161" y="480346"/>
                        <a:pt x="224161" y="480346"/>
                      </a:cubicBezTo>
                      <a:cubicBezTo>
                        <a:pt x="236971" y="480346"/>
                        <a:pt x="268994" y="473942"/>
                        <a:pt x="288207" y="397087"/>
                      </a:cubicBezTo>
                      <a:cubicBezTo>
                        <a:pt x="288207" y="397087"/>
                        <a:pt x="288207" y="390682"/>
                        <a:pt x="294612" y="390682"/>
                      </a:cubicBezTo>
                      <a:cubicBezTo>
                        <a:pt x="294612" y="390682"/>
                        <a:pt x="301017" y="390682"/>
                        <a:pt x="301017" y="390682"/>
                      </a:cubicBezTo>
                      <a:cubicBezTo>
                        <a:pt x="326635" y="403491"/>
                        <a:pt x="358658" y="358659"/>
                        <a:pt x="365063" y="326636"/>
                      </a:cubicBezTo>
                      <a:cubicBezTo>
                        <a:pt x="365063" y="326636"/>
                        <a:pt x="365063" y="320231"/>
                        <a:pt x="371467" y="320231"/>
                      </a:cubicBezTo>
                      <a:cubicBezTo>
                        <a:pt x="371467" y="320231"/>
                        <a:pt x="377872" y="320231"/>
                        <a:pt x="377872" y="320231"/>
                      </a:cubicBezTo>
                      <a:cubicBezTo>
                        <a:pt x="377872" y="320231"/>
                        <a:pt x="384276" y="320231"/>
                        <a:pt x="384276" y="320231"/>
                      </a:cubicBezTo>
                      <a:cubicBezTo>
                        <a:pt x="403490" y="301017"/>
                        <a:pt x="422704" y="243376"/>
                        <a:pt x="416300" y="185734"/>
                      </a:cubicBezTo>
                      <a:cubicBezTo>
                        <a:pt x="409895" y="121688"/>
                        <a:pt x="345849" y="38428"/>
                        <a:pt x="333040" y="25618"/>
                      </a:cubicBezTo>
                      <a:cubicBezTo>
                        <a:pt x="326635" y="19214"/>
                        <a:pt x="288207" y="6405"/>
                        <a:pt x="230566" y="6405"/>
                      </a:cubicBezTo>
                      <a:cubicBezTo>
                        <a:pt x="153711" y="6405"/>
                        <a:pt x="76855" y="38428"/>
                        <a:pt x="12809" y="102474"/>
                      </a:cubicBezTo>
                      <a:cubicBezTo>
                        <a:pt x="19214" y="115283"/>
                        <a:pt x="38428" y="166520"/>
                        <a:pt x="19214" y="217757"/>
                      </a:cubicBezTo>
                      <a:cubicBezTo>
                        <a:pt x="0" y="268994"/>
                        <a:pt x="6405" y="294613"/>
                        <a:pt x="32023" y="358659"/>
                      </a:cubicBezTo>
                      <a:cubicBezTo>
                        <a:pt x="44832" y="384277"/>
                        <a:pt x="44832" y="416300"/>
                        <a:pt x="44832" y="441919"/>
                      </a:cubicBezTo>
                      <a:cubicBezTo>
                        <a:pt x="44832" y="480346"/>
                        <a:pt x="44832" y="499560"/>
                        <a:pt x="64046" y="499560"/>
                      </a:cubicBezTo>
                      <a:cubicBezTo>
                        <a:pt x="76855" y="499560"/>
                        <a:pt x="83260" y="499560"/>
                        <a:pt x="89665" y="493156"/>
                      </a:cubicBezTo>
                      <a:cubicBezTo>
                        <a:pt x="102474" y="473942"/>
                        <a:pt x="108878" y="435514"/>
                        <a:pt x="108878" y="397087"/>
                      </a:cubicBezTo>
                      <a:lnTo>
                        <a:pt x="108878" y="390682"/>
                      </a:lnTo>
                      <a:cubicBezTo>
                        <a:pt x="102474" y="339445"/>
                        <a:pt x="96069" y="294613"/>
                        <a:pt x="134497" y="268994"/>
                      </a:cubicBezTo>
                      <a:cubicBezTo>
                        <a:pt x="128092" y="268994"/>
                        <a:pt x="128092" y="268994"/>
                        <a:pt x="134497" y="268994"/>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7" name="Graphic 317">
                <a:extLst>
                  <a:ext uri="{FF2B5EF4-FFF2-40B4-BE49-F238E27FC236}">
                    <a16:creationId xmlns:a16="http://schemas.microsoft.com/office/drawing/2014/main" id="{8C88EF77-C2C1-4259-9697-F56A184D75BF}"/>
                  </a:ext>
                </a:extLst>
              </p:cNvPr>
              <p:cNvGrpSpPr/>
              <p:nvPr/>
            </p:nvGrpSpPr>
            <p:grpSpPr>
              <a:xfrm>
                <a:off x="3062324" y="4849573"/>
                <a:ext cx="307421" cy="320231"/>
                <a:chOff x="3062324" y="4849573"/>
                <a:chExt cx="307421" cy="320231"/>
              </a:xfrm>
              <a:solidFill>
                <a:srgbClr val="AA7F63"/>
              </a:solidFill>
            </p:grpSpPr>
            <p:sp>
              <p:nvSpPr>
                <p:cNvPr id="328" name="Freeform: Shape 327">
                  <a:extLst>
                    <a:ext uri="{FF2B5EF4-FFF2-40B4-BE49-F238E27FC236}">
                      <a16:creationId xmlns:a16="http://schemas.microsoft.com/office/drawing/2014/main" id="{32074191-3B51-4575-9A0B-9B7D6BA78350}"/>
                    </a:ext>
                  </a:extLst>
                </p:cNvPr>
                <p:cNvSpPr/>
                <p:nvPr/>
              </p:nvSpPr>
              <p:spPr>
                <a:xfrm>
                  <a:off x="3190416" y="4900810"/>
                  <a:ext cx="32023" cy="268993"/>
                </a:xfrm>
                <a:custGeom>
                  <a:avLst/>
                  <a:gdLst>
                    <a:gd name="connsiteX0" fmla="*/ 0 w 32023"/>
                    <a:gd name="connsiteY0" fmla="*/ 0 h 268993"/>
                    <a:gd name="connsiteX1" fmla="*/ 19214 w 32023"/>
                    <a:gd name="connsiteY1" fmla="*/ 38428 h 268993"/>
                    <a:gd name="connsiteX2" fmla="*/ 25618 w 32023"/>
                    <a:gd name="connsiteY2" fmla="*/ 57642 h 268993"/>
                    <a:gd name="connsiteX3" fmla="*/ 32023 w 32023"/>
                    <a:gd name="connsiteY3" fmla="*/ 83260 h 268993"/>
                    <a:gd name="connsiteX4" fmla="*/ 32023 w 32023"/>
                    <a:gd name="connsiteY4" fmla="*/ 108878 h 268993"/>
                    <a:gd name="connsiteX5" fmla="*/ 32023 w 32023"/>
                    <a:gd name="connsiteY5" fmla="*/ 134497 h 268993"/>
                    <a:gd name="connsiteX6" fmla="*/ 25618 w 32023"/>
                    <a:gd name="connsiteY6" fmla="*/ 185734 h 268993"/>
                    <a:gd name="connsiteX7" fmla="*/ 19214 w 32023"/>
                    <a:gd name="connsiteY7" fmla="*/ 230566 h 268993"/>
                    <a:gd name="connsiteX8" fmla="*/ 12809 w 32023"/>
                    <a:gd name="connsiteY8" fmla="*/ 268994 h 268993"/>
                    <a:gd name="connsiteX9" fmla="*/ 12809 w 32023"/>
                    <a:gd name="connsiteY9" fmla="*/ 224162 h 268993"/>
                    <a:gd name="connsiteX10" fmla="*/ 19214 w 32023"/>
                    <a:gd name="connsiteY10" fmla="*/ 179329 h 268993"/>
                    <a:gd name="connsiteX11" fmla="*/ 25618 w 32023"/>
                    <a:gd name="connsiteY11" fmla="*/ 128092 h 268993"/>
                    <a:gd name="connsiteX12" fmla="*/ 25618 w 32023"/>
                    <a:gd name="connsiteY12" fmla="*/ 102474 h 268993"/>
                    <a:gd name="connsiteX13" fmla="*/ 25618 w 32023"/>
                    <a:gd name="connsiteY13" fmla="*/ 76855 h 268993"/>
                    <a:gd name="connsiteX14" fmla="*/ 25618 w 32023"/>
                    <a:gd name="connsiteY14" fmla="*/ 57642 h 268993"/>
                    <a:gd name="connsiteX15" fmla="*/ 19214 w 32023"/>
                    <a:gd name="connsiteY15" fmla="*/ 38428 h 268993"/>
                    <a:gd name="connsiteX16" fmla="*/ 12809 w 32023"/>
                    <a:gd name="connsiteY16" fmla="*/ 6405 h 268993"/>
                    <a:gd name="connsiteX17" fmla="*/ 0 w 32023"/>
                    <a:gd name="connsiteY17" fmla="*/ 0 h 26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023" h="268993">
                      <a:moveTo>
                        <a:pt x="0" y="0"/>
                      </a:moveTo>
                      <a:cubicBezTo>
                        <a:pt x="0" y="0"/>
                        <a:pt x="12809" y="12809"/>
                        <a:pt x="19214" y="38428"/>
                      </a:cubicBezTo>
                      <a:cubicBezTo>
                        <a:pt x="19214" y="44832"/>
                        <a:pt x="25618" y="51237"/>
                        <a:pt x="25618" y="57642"/>
                      </a:cubicBezTo>
                      <a:cubicBezTo>
                        <a:pt x="25618" y="64046"/>
                        <a:pt x="25618" y="70451"/>
                        <a:pt x="32023" y="83260"/>
                      </a:cubicBezTo>
                      <a:cubicBezTo>
                        <a:pt x="32023" y="89665"/>
                        <a:pt x="32023" y="102474"/>
                        <a:pt x="32023" y="108878"/>
                      </a:cubicBezTo>
                      <a:cubicBezTo>
                        <a:pt x="32023" y="115283"/>
                        <a:pt x="32023" y="128092"/>
                        <a:pt x="32023" y="134497"/>
                      </a:cubicBezTo>
                      <a:cubicBezTo>
                        <a:pt x="32023" y="153711"/>
                        <a:pt x="25618" y="166520"/>
                        <a:pt x="25618" y="185734"/>
                      </a:cubicBezTo>
                      <a:cubicBezTo>
                        <a:pt x="25618" y="198543"/>
                        <a:pt x="19214" y="217757"/>
                        <a:pt x="19214" y="230566"/>
                      </a:cubicBezTo>
                      <a:cubicBezTo>
                        <a:pt x="12809" y="256185"/>
                        <a:pt x="12809" y="268994"/>
                        <a:pt x="12809" y="268994"/>
                      </a:cubicBezTo>
                      <a:cubicBezTo>
                        <a:pt x="12809" y="268994"/>
                        <a:pt x="12809" y="249780"/>
                        <a:pt x="12809" y="224162"/>
                      </a:cubicBezTo>
                      <a:cubicBezTo>
                        <a:pt x="12809" y="211352"/>
                        <a:pt x="12809" y="198543"/>
                        <a:pt x="19214" y="179329"/>
                      </a:cubicBezTo>
                      <a:cubicBezTo>
                        <a:pt x="19214" y="166520"/>
                        <a:pt x="25618" y="147306"/>
                        <a:pt x="25618" y="128092"/>
                      </a:cubicBezTo>
                      <a:cubicBezTo>
                        <a:pt x="25618" y="121688"/>
                        <a:pt x="25618" y="108878"/>
                        <a:pt x="25618" y="102474"/>
                      </a:cubicBezTo>
                      <a:cubicBezTo>
                        <a:pt x="25618" y="96069"/>
                        <a:pt x="25618" y="89665"/>
                        <a:pt x="25618" y="76855"/>
                      </a:cubicBezTo>
                      <a:cubicBezTo>
                        <a:pt x="25618" y="70451"/>
                        <a:pt x="25618" y="64046"/>
                        <a:pt x="25618" y="57642"/>
                      </a:cubicBezTo>
                      <a:cubicBezTo>
                        <a:pt x="25618" y="51237"/>
                        <a:pt x="25618" y="44832"/>
                        <a:pt x="19214" y="38428"/>
                      </a:cubicBezTo>
                      <a:cubicBezTo>
                        <a:pt x="19214" y="25619"/>
                        <a:pt x="12809" y="19214"/>
                        <a:pt x="12809" y="6405"/>
                      </a:cubicBezTo>
                      <a:cubicBezTo>
                        <a:pt x="0" y="6405"/>
                        <a:pt x="0" y="0"/>
                        <a:pt x="0"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9" name="Freeform: Shape 328">
                  <a:extLst>
                    <a:ext uri="{FF2B5EF4-FFF2-40B4-BE49-F238E27FC236}">
                      <a16:creationId xmlns:a16="http://schemas.microsoft.com/office/drawing/2014/main" id="{E6167AB4-C78B-4F76-BA15-34AD0834FE54}"/>
                    </a:ext>
                  </a:extLst>
                </p:cNvPr>
                <p:cNvSpPr/>
                <p:nvPr/>
              </p:nvSpPr>
              <p:spPr>
                <a:xfrm>
                  <a:off x="3273676" y="4881596"/>
                  <a:ext cx="25618" cy="185734"/>
                </a:xfrm>
                <a:custGeom>
                  <a:avLst/>
                  <a:gdLst>
                    <a:gd name="connsiteX0" fmla="*/ 12809 w 25618"/>
                    <a:gd name="connsiteY0" fmla="*/ 0 h 185734"/>
                    <a:gd name="connsiteX1" fmla="*/ 12809 w 25618"/>
                    <a:gd name="connsiteY1" fmla="*/ 6405 h 185734"/>
                    <a:gd name="connsiteX2" fmla="*/ 19214 w 25618"/>
                    <a:gd name="connsiteY2" fmla="*/ 25619 h 185734"/>
                    <a:gd name="connsiteX3" fmla="*/ 25618 w 25618"/>
                    <a:gd name="connsiteY3" fmla="*/ 57642 h 185734"/>
                    <a:gd name="connsiteX4" fmla="*/ 25618 w 25618"/>
                    <a:gd name="connsiteY4" fmla="*/ 96069 h 185734"/>
                    <a:gd name="connsiteX5" fmla="*/ 19214 w 25618"/>
                    <a:gd name="connsiteY5" fmla="*/ 128092 h 185734"/>
                    <a:gd name="connsiteX6" fmla="*/ 12809 w 25618"/>
                    <a:gd name="connsiteY6" fmla="*/ 160116 h 185734"/>
                    <a:gd name="connsiteX7" fmla="*/ 0 w 25618"/>
                    <a:gd name="connsiteY7" fmla="*/ 185734 h 185734"/>
                    <a:gd name="connsiteX8" fmla="*/ 0 w 25618"/>
                    <a:gd name="connsiteY8" fmla="*/ 153711 h 185734"/>
                    <a:gd name="connsiteX9" fmla="*/ 0 w 25618"/>
                    <a:gd name="connsiteY9" fmla="*/ 121688 h 185734"/>
                    <a:gd name="connsiteX10" fmla="*/ 0 w 25618"/>
                    <a:gd name="connsiteY10" fmla="*/ 89665 h 185734"/>
                    <a:gd name="connsiteX11" fmla="*/ 0 w 25618"/>
                    <a:gd name="connsiteY11" fmla="*/ 57642 h 185734"/>
                    <a:gd name="connsiteX12" fmla="*/ 0 w 25618"/>
                    <a:gd name="connsiteY12" fmla="*/ 25619 h 185734"/>
                    <a:gd name="connsiteX13" fmla="*/ 0 w 25618"/>
                    <a:gd name="connsiteY13" fmla="*/ 6405 h 185734"/>
                    <a:gd name="connsiteX14" fmla="*/ 12809 w 25618"/>
                    <a:gd name="connsiteY14" fmla="*/ 0 h 185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18" h="185734">
                      <a:moveTo>
                        <a:pt x="12809" y="0"/>
                      </a:moveTo>
                      <a:cubicBezTo>
                        <a:pt x="12809" y="0"/>
                        <a:pt x="12809" y="0"/>
                        <a:pt x="12809" y="6405"/>
                      </a:cubicBezTo>
                      <a:cubicBezTo>
                        <a:pt x="12809" y="12810"/>
                        <a:pt x="19214" y="19214"/>
                        <a:pt x="19214" y="25619"/>
                      </a:cubicBezTo>
                      <a:cubicBezTo>
                        <a:pt x="19214" y="32023"/>
                        <a:pt x="25618" y="44833"/>
                        <a:pt x="25618" y="57642"/>
                      </a:cubicBezTo>
                      <a:cubicBezTo>
                        <a:pt x="25618" y="70451"/>
                        <a:pt x="25618" y="83260"/>
                        <a:pt x="25618" y="96069"/>
                      </a:cubicBezTo>
                      <a:cubicBezTo>
                        <a:pt x="25618" y="108879"/>
                        <a:pt x="25618" y="121688"/>
                        <a:pt x="19214" y="128092"/>
                      </a:cubicBezTo>
                      <a:cubicBezTo>
                        <a:pt x="19214" y="140902"/>
                        <a:pt x="12809" y="147306"/>
                        <a:pt x="12809" y="160116"/>
                      </a:cubicBezTo>
                      <a:cubicBezTo>
                        <a:pt x="6405" y="179330"/>
                        <a:pt x="0" y="185734"/>
                        <a:pt x="0" y="185734"/>
                      </a:cubicBezTo>
                      <a:cubicBezTo>
                        <a:pt x="0" y="185734"/>
                        <a:pt x="0" y="172925"/>
                        <a:pt x="0" y="153711"/>
                      </a:cubicBezTo>
                      <a:cubicBezTo>
                        <a:pt x="0" y="147306"/>
                        <a:pt x="0" y="134497"/>
                        <a:pt x="0" y="121688"/>
                      </a:cubicBezTo>
                      <a:cubicBezTo>
                        <a:pt x="0" y="108879"/>
                        <a:pt x="0" y="102474"/>
                        <a:pt x="0" y="89665"/>
                      </a:cubicBezTo>
                      <a:cubicBezTo>
                        <a:pt x="0" y="76856"/>
                        <a:pt x="0" y="64046"/>
                        <a:pt x="0" y="57642"/>
                      </a:cubicBezTo>
                      <a:cubicBezTo>
                        <a:pt x="0" y="44833"/>
                        <a:pt x="0" y="38428"/>
                        <a:pt x="0" y="25619"/>
                      </a:cubicBezTo>
                      <a:cubicBezTo>
                        <a:pt x="0" y="19214"/>
                        <a:pt x="0" y="6405"/>
                        <a:pt x="0" y="6405"/>
                      </a:cubicBezTo>
                      <a:cubicBezTo>
                        <a:pt x="12809" y="0"/>
                        <a:pt x="12809" y="0"/>
                        <a:pt x="12809"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0" name="Freeform: Shape 329">
                  <a:extLst>
                    <a:ext uri="{FF2B5EF4-FFF2-40B4-BE49-F238E27FC236}">
                      <a16:creationId xmlns:a16="http://schemas.microsoft.com/office/drawing/2014/main" id="{82277091-0DA5-44B3-B0EC-72E509B73F1E}"/>
                    </a:ext>
                  </a:extLst>
                </p:cNvPr>
                <p:cNvSpPr/>
                <p:nvPr/>
              </p:nvSpPr>
              <p:spPr>
                <a:xfrm>
                  <a:off x="3350531" y="4849573"/>
                  <a:ext cx="19213" cy="160115"/>
                </a:xfrm>
                <a:custGeom>
                  <a:avLst/>
                  <a:gdLst>
                    <a:gd name="connsiteX0" fmla="*/ 6405 w 19213"/>
                    <a:gd name="connsiteY0" fmla="*/ 0 h 160115"/>
                    <a:gd name="connsiteX1" fmla="*/ 12809 w 19213"/>
                    <a:gd name="connsiteY1" fmla="*/ 25619 h 160115"/>
                    <a:gd name="connsiteX2" fmla="*/ 19214 w 19213"/>
                    <a:gd name="connsiteY2" fmla="*/ 51237 h 160115"/>
                    <a:gd name="connsiteX3" fmla="*/ 19214 w 19213"/>
                    <a:gd name="connsiteY3" fmla="*/ 83260 h 160115"/>
                    <a:gd name="connsiteX4" fmla="*/ 19214 w 19213"/>
                    <a:gd name="connsiteY4" fmla="*/ 96069 h 160115"/>
                    <a:gd name="connsiteX5" fmla="*/ 19214 w 19213"/>
                    <a:gd name="connsiteY5" fmla="*/ 108879 h 160115"/>
                    <a:gd name="connsiteX6" fmla="*/ 12809 w 19213"/>
                    <a:gd name="connsiteY6" fmla="*/ 134497 h 160115"/>
                    <a:gd name="connsiteX7" fmla="*/ 0 w 19213"/>
                    <a:gd name="connsiteY7" fmla="*/ 160116 h 160115"/>
                    <a:gd name="connsiteX8" fmla="*/ 0 w 19213"/>
                    <a:gd name="connsiteY8" fmla="*/ 134497 h 160115"/>
                    <a:gd name="connsiteX9" fmla="*/ 0 w 19213"/>
                    <a:gd name="connsiteY9" fmla="*/ 108879 h 160115"/>
                    <a:gd name="connsiteX10" fmla="*/ 0 w 19213"/>
                    <a:gd name="connsiteY10" fmla="*/ 96069 h 160115"/>
                    <a:gd name="connsiteX11" fmla="*/ 0 w 19213"/>
                    <a:gd name="connsiteY11" fmla="*/ 83260 h 160115"/>
                    <a:gd name="connsiteX12" fmla="*/ 0 w 19213"/>
                    <a:gd name="connsiteY12" fmla="*/ 70451 h 160115"/>
                    <a:gd name="connsiteX13" fmla="*/ 0 w 19213"/>
                    <a:gd name="connsiteY13" fmla="*/ 57642 h 160115"/>
                    <a:gd name="connsiteX14" fmla="*/ 0 w 19213"/>
                    <a:gd name="connsiteY14" fmla="*/ 32023 h 160115"/>
                    <a:gd name="connsiteX15" fmla="*/ 0 w 19213"/>
                    <a:gd name="connsiteY15" fmla="*/ 12809 h 160115"/>
                    <a:gd name="connsiteX16" fmla="*/ 6405 w 19213"/>
                    <a:gd name="connsiteY16" fmla="*/ 0 h 16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213" h="160115">
                      <a:moveTo>
                        <a:pt x="6405" y="0"/>
                      </a:moveTo>
                      <a:cubicBezTo>
                        <a:pt x="6405" y="0"/>
                        <a:pt x="12809" y="6405"/>
                        <a:pt x="12809" y="25619"/>
                      </a:cubicBezTo>
                      <a:cubicBezTo>
                        <a:pt x="12809" y="32023"/>
                        <a:pt x="19214" y="38428"/>
                        <a:pt x="19214" y="51237"/>
                      </a:cubicBezTo>
                      <a:cubicBezTo>
                        <a:pt x="19214" y="57642"/>
                        <a:pt x="19214" y="70451"/>
                        <a:pt x="19214" y="83260"/>
                      </a:cubicBezTo>
                      <a:cubicBezTo>
                        <a:pt x="19214" y="89665"/>
                        <a:pt x="19214" y="96069"/>
                        <a:pt x="19214" y="96069"/>
                      </a:cubicBezTo>
                      <a:cubicBezTo>
                        <a:pt x="19214" y="102474"/>
                        <a:pt x="19214" y="108879"/>
                        <a:pt x="19214" y="108879"/>
                      </a:cubicBezTo>
                      <a:cubicBezTo>
                        <a:pt x="19214" y="115283"/>
                        <a:pt x="12809" y="128092"/>
                        <a:pt x="12809" y="134497"/>
                      </a:cubicBezTo>
                      <a:cubicBezTo>
                        <a:pt x="6405" y="147306"/>
                        <a:pt x="0" y="160116"/>
                        <a:pt x="0" y="160116"/>
                      </a:cubicBezTo>
                      <a:cubicBezTo>
                        <a:pt x="0" y="160116"/>
                        <a:pt x="0" y="147306"/>
                        <a:pt x="0" y="134497"/>
                      </a:cubicBezTo>
                      <a:cubicBezTo>
                        <a:pt x="0" y="128092"/>
                        <a:pt x="0" y="121688"/>
                        <a:pt x="0" y="108879"/>
                      </a:cubicBezTo>
                      <a:cubicBezTo>
                        <a:pt x="0" y="102474"/>
                        <a:pt x="0" y="102474"/>
                        <a:pt x="0" y="96069"/>
                      </a:cubicBezTo>
                      <a:cubicBezTo>
                        <a:pt x="0" y="89665"/>
                        <a:pt x="0" y="89665"/>
                        <a:pt x="0" y="83260"/>
                      </a:cubicBezTo>
                      <a:cubicBezTo>
                        <a:pt x="0" y="76856"/>
                        <a:pt x="0" y="76856"/>
                        <a:pt x="0" y="70451"/>
                      </a:cubicBezTo>
                      <a:cubicBezTo>
                        <a:pt x="0" y="64046"/>
                        <a:pt x="0" y="64046"/>
                        <a:pt x="0" y="57642"/>
                      </a:cubicBezTo>
                      <a:cubicBezTo>
                        <a:pt x="0" y="51237"/>
                        <a:pt x="0" y="38428"/>
                        <a:pt x="0" y="32023"/>
                      </a:cubicBezTo>
                      <a:cubicBezTo>
                        <a:pt x="0" y="25619"/>
                        <a:pt x="0" y="19214"/>
                        <a:pt x="0" y="12809"/>
                      </a:cubicBezTo>
                      <a:cubicBezTo>
                        <a:pt x="6405" y="6405"/>
                        <a:pt x="6405" y="0"/>
                        <a:pt x="6405"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1" name="Freeform: Shape 330">
                  <a:extLst>
                    <a:ext uri="{FF2B5EF4-FFF2-40B4-BE49-F238E27FC236}">
                      <a16:creationId xmlns:a16="http://schemas.microsoft.com/office/drawing/2014/main" id="{411A498B-EFF9-4C66-A485-34DEF052B5FF}"/>
                    </a:ext>
                  </a:extLst>
                </p:cNvPr>
                <p:cNvSpPr/>
                <p:nvPr/>
              </p:nvSpPr>
              <p:spPr>
                <a:xfrm>
                  <a:off x="3062324" y="4888000"/>
                  <a:ext cx="44832" cy="64046"/>
                </a:xfrm>
                <a:custGeom>
                  <a:avLst/>
                  <a:gdLst>
                    <a:gd name="connsiteX0" fmla="*/ 0 w 44832"/>
                    <a:gd name="connsiteY0" fmla="*/ 0 h 64046"/>
                    <a:gd name="connsiteX1" fmla="*/ 12809 w 44832"/>
                    <a:gd name="connsiteY1" fmla="*/ 6405 h 64046"/>
                    <a:gd name="connsiteX2" fmla="*/ 25618 w 44832"/>
                    <a:gd name="connsiteY2" fmla="*/ 12810 h 64046"/>
                    <a:gd name="connsiteX3" fmla="*/ 32023 w 44832"/>
                    <a:gd name="connsiteY3" fmla="*/ 25619 h 64046"/>
                    <a:gd name="connsiteX4" fmla="*/ 38428 w 44832"/>
                    <a:gd name="connsiteY4" fmla="*/ 38428 h 64046"/>
                    <a:gd name="connsiteX5" fmla="*/ 44832 w 44832"/>
                    <a:gd name="connsiteY5" fmla="*/ 51237 h 64046"/>
                    <a:gd name="connsiteX6" fmla="*/ 44832 w 44832"/>
                    <a:gd name="connsiteY6" fmla="*/ 64046 h 64046"/>
                    <a:gd name="connsiteX7" fmla="*/ 32023 w 44832"/>
                    <a:gd name="connsiteY7" fmla="*/ 57642 h 64046"/>
                    <a:gd name="connsiteX8" fmla="*/ 25618 w 44832"/>
                    <a:gd name="connsiteY8" fmla="*/ 51237 h 64046"/>
                    <a:gd name="connsiteX9" fmla="*/ 19214 w 44832"/>
                    <a:gd name="connsiteY9" fmla="*/ 38428 h 64046"/>
                    <a:gd name="connsiteX10" fmla="*/ 6405 w 44832"/>
                    <a:gd name="connsiteY10" fmla="*/ 19214 h 64046"/>
                    <a:gd name="connsiteX11" fmla="*/ 0 w 44832"/>
                    <a:gd name="connsiteY11" fmla="*/ 0 h 64046"/>
                    <a:gd name="connsiteX12" fmla="*/ 0 w 44832"/>
                    <a:gd name="connsiteY12" fmla="*/ 0 h 6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832" h="64046">
                      <a:moveTo>
                        <a:pt x="0" y="0"/>
                      </a:moveTo>
                      <a:cubicBezTo>
                        <a:pt x="0" y="0"/>
                        <a:pt x="6405" y="0"/>
                        <a:pt x="12809" y="6405"/>
                      </a:cubicBezTo>
                      <a:cubicBezTo>
                        <a:pt x="12809" y="6405"/>
                        <a:pt x="19214" y="12810"/>
                        <a:pt x="25618" y="12810"/>
                      </a:cubicBezTo>
                      <a:cubicBezTo>
                        <a:pt x="32023" y="12810"/>
                        <a:pt x="32023" y="19214"/>
                        <a:pt x="32023" y="25619"/>
                      </a:cubicBezTo>
                      <a:cubicBezTo>
                        <a:pt x="32023" y="32023"/>
                        <a:pt x="38428" y="32023"/>
                        <a:pt x="38428" y="38428"/>
                      </a:cubicBezTo>
                      <a:cubicBezTo>
                        <a:pt x="38428" y="44833"/>
                        <a:pt x="44832" y="44833"/>
                        <a:pt x="44832" y="51237"/>
                      </a:cubicBezTo>
                      <a:cubicBezTo>
                        <a:pt x="44832" y="57642"/>
                        <a:pt x="44832" y="64046"/>
                        <a:pt x="44832" y="64046"/>
                      </a:cubicBezTo>
                      <a:cubicBezTo>
                        <a:pt x="44832" y="64046"/>
                        <a:pt x="38428" y="64046"/>
                        <a:pt x="32023" y="57642"/>
                      </a:cubicBezTo>
                      <a:cubicBezTo>
                        <a:pt x="32023" y="57642"/>
                        <a:pt x="25618" y="51237"/>
                        <a:pt x="25618" y="51237"/>
                      </a:cubicBezTo>
                      <a:cubicBezTo>
                        <a:pt x="25618" y="44833"/>
                        <a:pt x="19214" y="44833"/>
                        <a:pt x="19214" y="38428"/>
                      </a:cubicBezTo>
                      <a:cubicBezTo>
                        <a:pt x="12809" y="32023"/>
                        <a:pt x="6405" y="25619"/>
                        <a:pt x="6405" y="19214"/>
                      </a:cubicBezTo>
                      <a:cubicBezTo>
                        <a:pt x="6405" y="6405"/>
                        <a:pt x="0" y="6405"/>
                        <a:pt x="0" y="0"/>
                      </a:cubicBezTo>
                      <a:cubicBezTo>
                        <a:pt x="0" y="0"/>
                        <a:pt x="0" y="0"/>
                        <a:pt x="0"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32" name="Freeform: Shape 331">
                <a:extLst>
                  <a:ext uri="{FF2B5EF4-FFF2-40B4-BE49-F238E27FC236}">
                    <a16:creationId xmlns:a16="http://schemas.microsoft.com/office/drawing/2014/main" id="{ACF576C2-534E-4D32-BEAF-BAAC6BE62960}"/>
                  </a:ext>
                </a:extLst>
              </p:cNvPr>
              <p:cNvSpPr/>
              <p:nvPr/>
            </p:nvSpPr>
            <p:spPr>
              <a:xfrm>
                <a:off x="2991873" y="4674223"/>
                <a:ext cx="409894" cy="591974"/>
              </a:xfrm>
              <a:custGeom>
                <a:avLst/>
                <a:gdLst>
                  <a:gd name="connsiteX0" fmla="*/ 365063 w 409894"/>
                  <a:gd name="connsiteY0" fmla="*/ 194564 h 591974"/>
                  <a:gd name="connsiteX1" fmla="*/ 339444 w 409894"/>
                  <a:gd name="connsiteY1" fmla="*/ 309847 h 591974"/>
                  <a:gd name="connsiteX2" fmla="*/ 294612 w 409894"/>
                  <a:gd name="connsiteY2" fmla="*/ 232992 h 591974"/>
                  <a:gd name="connsiteX3" fmla="*/ 256184 w 409894"/>
                  <a:gd name="connsiteY3" fmla="*/ 361084 h 591974"/>
                  <a:gd name="connsiteX4" fmla="*/ 211352 w 409894"/>
                  <a:gd name="connsiteY4" fmla="*/ 258610 h 591974"/>
                  <a:gd name="connsiteX5" fmla="*/ 166520 w 409894"/>
                  <a:gd name="connsiteY5" fmla="*/ 546818 h 591974"/>
                  <a:gd name="connsiteX6" fmla="*/ 166520 w 409894"/>
                  <a:gd name="connsiteY6" fmla="*/ 380298 h 591974"/>
                  <a:gd name="connsiteX7" fmla="*/ 96069 w 409894"/>
                  <a:gd name="connsiteY7" fmla="*/ 175350 h 591974"/>
                  <a:gd name="connsiteX8" fmla="*/ 147306 w 409894"/>
                  <a:gd name="connsiteY8" fmla="*/ 47258 h 591974"/>
                  <a:gd name="connsiteX9" fmla="*/ 358658 w 409894"/>
                  <a:gd name="connsiteY9" fmla="*/ 60067 h 591974"/>
                  <a:gd name="connsiteX10" fmla="*/ 333040 w 409894"/>
                  <a:gd name="connsiteY10" fmla="*/ 21639 h 591974"/>
                  <a:gd name="connsiteX11" fmla="*/ 0 w 409894"/>
                  <a:gd name="connsiteY11" fmla="*/ 98495 h 591974"/>
                  <a:gd name="connsiteX12" fmla="*/ 12809 w 409894"/>
                  <a:gd name="connsiteY12" fmla="*/ 213778 h 591974"/>
                  <a:gd name="connsiteX13" fmla="*/ 25619 w 409894"/>
                  <a:gd name="connsiteY13" fmla="*/ 361084 h 591974"/>
                  <a:gd name="connsiteX14" fmla="*/ 64046 w 409894"/>
                  <a:gd name="connsiteY14" fmla="*/ 508391 h 591974"/>
                  <a:gd name="connsiteX15" fmla="*/ 102474 w 409894"/>
                  <a:gd name="connsiteY15" fmla="*/ 393107 h 591974"/>
                  <a:gd name="connsiteX16" fmla="*/ 115283 w 409894"/>
                  <a:gd name="connsiteY16" fmla="*/ 265015 h 591974"/>
                  <a:gd name="connsiteX17" fmla="*/ 134497 w 409894"/>
                  <a:gd name="connsiteY17" fmla="*/ 418726 h 591974"/>
                  <a:gd name="connsiteX18" fmla="*/ 160115 w 409894"/>
                  <a:gd name="connsiteY18" fmla="*/ 591650 h 591974"/>
                  <a:gd name="connsiteX19" fmla="*/ 204947 w 409894"/>
                  <a:gd name="connsiteY19" fmla="*/ 476367 h 591974"/>
                  <a:gd name="connsiteX20" fmla="*/ 281803 w 409894"/>
                  <a:gd name="connsiteY20" fmla="*/ 386703 h 591974"/>
                  <a:gd name="connsiteX21" fmla="*/ 358658 w 409894"/>
                  <a:gd name="connsiteY21" fmla="*/ 322656 h 591974"/>
                  <a:gd name="connsiteX22" fmla="*/ 409895 w 409894"/>
                  <a:gd name="connsiteY22" fmla="*/ 232992 h 591974"/>
                  <a:gd name="connsiteX23" fmla="*/ 365063 w 409894"/>
                  <a:gd name="connsiteY23" fmla="*/ 194564 h 59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9894" h="591974">
                    <a:moveTo>
                      <a:pt x="365063" y="194564"/>
                    </a:moveTo>
                    <a:cubicBezTo>
                      <a:pt x="365063" y="220183"/>
                      <a:pt x="365063" y="303442"/>
                      <a:pt x="339444" y="309847"/>
                    </a:cubicBezTo>
                    <a:cubicBezTo>
                      <a:pt x="313826" y="316252"/>
                      <a:pt x="326635" y="290633"/>
                      <a:pt x="294612" y="232992"/>
                    </a:cubicBezTo>
                    <a:cubicBezTo>
                      <a:pt x="294612" y="297038"/>
                      <a:pt x="275398" y="361084"/>
                      <a:pt x="256184" y="361084"/>
                    </a:cubicBezTo>
                    <a:cubicBezTo>
                      <a:pt x="236971" y="361084"/>
                      <a:pt x="256184" y="297038"/>
                      <a:pt x="211352" y="258610"/>
                    </a:cubicBezTo>
                    <a:cubicBezTo>
                      <a:pt x="230566" y="354680"/>
                      <a:pt x="192138" y="546818"/>
                      <a:pt x="166520" y="546818"/>
                    </a:cubicBezTo>
                    <a:cubicBezTo>
                      <a:pt x="140901" y="546818"/>
                      <a:pt x="160115" y="489176"/>
                      <a:pt x="166520" y="380298"/>
                    </a:cubicBezTo>
                    <a:cubicBezTo>
                      <a:pt x="172924" y="271419"/>
                      <a:pt x="140901" y="232992"/>
                      <a:pt x="96069" y="175350"/>
                    </a:cubicBezTo>
                    <a:cubicBezTo>
                      <a:pt x="44832" y="124113"/>
                      <a:pt x="76855" y="92090"/>
                      <a:pt x="147306" y="47258"/>
                    </a:cubicBezTo>
                    <a:cubicBezTo>
                      <a:pt x="217757" y="2425"/>
                      <a:pt x="301017" y="34449"/>
                      <a:pt x="358658" y="60067"/>
                    </a:cubicBezTo>
                    <a:cubicBezTo>
                      <a:pt x="345849" y="34449"/>
                      <a:pt x="333040" y="21639"/>
                      <a:pt x="333040" y="21639"/>
                    </a:cubicBezTo>
                    <a:cubicBezTo>
                      <a:pt x="333040" y="21639"/>
                      <a:pt x="166520" y="-61621"/>
                      <a:pt x="0" y="98495"/>
                    </a:cubicBezTo>
                    <a:cubicBezTo>
                      <a:pt x="0" y="98495"/>
                      <a:pt x="25619" y="156136"/>
                      <a:pt x="12809" y="213778"/>
                    </a:cubicBezTo>
                    <a:cubicBezTo>
                      <a:pt x="-6405" y="265015"/>
                      <a:pt x="0" y="297038"/>
                      <a:pt x="25619" y="361084"/>
                    </a:cubicBezTo>
                    <a:cubicBezTo>
                      <a:pt x="51237" y="425130"/>
                      <a:pt x="25619" y="501986"/>
                      <a:pt x="64046" y="508391"/>
                    </a:cubicBezTo>
                    <a:cubicBezTo>
                      <a:pt x="89665" y="521200"/>
                      <a:pt x="108878" y="457153"/>
                      <a:pt x="102474" y="393107"/>
                    </a:cubicBezTo>
                    <a:cubicBezTo>
                      <a:pt x="96069" y="329061"/>
                      <a:pt x="83260" y="284229"/>
                      <a:pt x="115283" y="265015"/>
                    </a:cubicBezTo>
                    <a:cubicBezTo>
                      <a:pt x="140901" y="316252"/>
                      <a:pt x="140901" y="329061"/>
                      <a:pt x="134497" y="418726"/>
                    </a:cubicBezTo>
                    <a:cubicBezTo>
                      <a:pt x="128092" y="508391"/>
                      <a:pt x="115283" y="598055"/>
                      <a:pt x="160115" y="591650"/>
                    </a:cubicBezTo>
                    <a:cubicBezTo>
                      <a:pt x="204947" y="591650"/>
                      <a:pt x="204947" y="476367"/>
                      <a:pt x="204947" y="476367"/>
                    </a:cubicBezTo>
                    <a:cubicBezTo>
                      <a:pt x="204947" y="476367"/>
                      <a:pt x="256184" y="482772"/>
                      <a:pt x="281803" y="386703"/>
                    </a:cubicBezTo>
                    <a:cubicBezTo>
                      <a:pt x="313826" y="399512"/>
                      <a:pt x="345849" y="348275"/>
                      <a:pt x="358658" y="322656"/>
                    </a:cubicBezTo>
                    <a:cubicBezTo>
                      <a:pt x="371467" y="341870"/>
                      <a:pt x="397086" y="290633"/>
                      <a:pt x="409895" y="232992"/>
                    </a:cubicBezTo>
                    <a:cubicBezTo>
                      <a:pt x="397086" y="239396"/>
                      <a:pt x="377872" y="226587"/>
                      <a:pt x="365063" y="194564"/>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33" name="Graphic 317">
                <a:extLst>
                  <a:ext uri="{FF2B5EF4-FFF2-40B4-BE49-F238E27FC236}">
                    <a16:creationId xmlns:a16="http://schemas.microsoft.com/office/drawing/2014/main" id="{9285E551-2633-4567-A876-E28638872A62}"/>
                  </a:ext>
                </a:extLst>
              </p:cNvPr>
              <p:cNvGrpSpPr/>
              <p:nvPr/>
            </p:nvGrpSpPr>
            <p:grpSpPr>
              <a:xfrm>
                <a:off x="3171202" y="4846726"/>
                <a:ext cx="185733" cy="325730"/>
                <a:chOff x="3171202" y="4846726"/>
                <a:chExt cx="185733" cy="325730"/>
              </a:xfrm>
              <a:solidFill>
                <a:srgbClr val="FDD1CF"/>
              </a:solidFill>
            </p:grpSpPr>
            <p:sp>
              <p:nvSpPr>
                <p:cNvPr id="334" name="Freeform: Shape 333">
                  <a:extLst>
                    <a:ext uri="{FF2B5EF4-FFF2-40B4-BE49-F238E27FC236}">
                      <a16:creationId xmlns:a16="http://schemas.microsoft.com/office/drawing/2014/main" id="{1A876ABA-B504-42F4-AFF0-D8623B29776B}"/>
                    </a:ext>
                  </a:extLst>
                </p:cNvPr>
                <p:cNvSpPr/>
                <p:nvPr/>
              </p:nvSpPr>
              <p:spPr>
                <a:xfrm>
                  <a:off x="3171202" y="4897963"/>
                  <a:ext cx="32314" cy="274493"/>
                </a:xfrm>
                <a:custGeom>
                  <a:avLst/>
                  <a:gdLst>
                    <a:gd name="connsiteX0" fmla="*/ 12809 w 32314"/>
                    <a:gd name="connsiteY0" fmla="*/ 2846 h 274493"/>
                    <a:gd name="connsiteX1" fmla="*/ 12809 w 32314"/>
                    <a:gd name="connsiteY1" fmla="*/ 2846 h 274493"/>
                    <a:gd name="connsiteX2" fmla="*/ 0 w 32314"/>
                    <a:gd name="connsiteY2" fmla="*/ 271840 h 274493"/>
                    <a:gd name="connsiteX3" fmla="*/ 12809 w 32314"/>
                    <a:gd name="connsiteY3" fmla="*/ 265436 h 274493"/>
                    <a:gd name="connsiteX4" fmla="*/ 12809 w 32314"/>
                    <a:gd name="connsiteY4" fmla="*/ 2846 h 274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14" h="274493">
                      <a:moveTo>
                        <a:pt x="12809" y="2846"/>
                      </a:moveTo>
                      <a:cubicBezTo>
                        <a:pt x="12809" y="-3558"/>
                        <a:pt x="6405" y="2846"/>
                        <a:pt x="12809" y="2846"/>
                      </a:cubicBezTo>
                      <a:cubicBezTo>
                        <a:pt x="32023" y="98916"/>
                        <a:pt x="12809" y="182176"/>
                        <a:pt x="0" y="271840"/>
                      </a:cubicBezTo>
                      <a:cubicBezTo>
                        <a:pt x="0" y="278245"/>
                        <a:pt x="12809" y="271840"/>
                        <a:pt x="12809" y="265436"/>
                      </a:cubicBezTo>
                      <a:cubicBezTo>
                        <a:pt x="32023" y="182176"/>
                        <a:pt x="44832" y="79702"/>
                        <a:pt x="12809" y="2846"/>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5" name="Freeform: Shape 334">
                  <a:extLst>
                    <a:ext uri="{FF2B5EF4-FFF2-40B4-BE49-F238E27FC236}">
                      <a16:creationId xmlns:a16="http://schemas.microsoft.com/office/drawing/2014/main" id="{C4B770D9-E8FE-4CFF-8EF4-A145D2C18B35}"/>
                    </a:ext>
                  </a:extLst>
                </p:cNvPr>
                <p:cNvSpPr/>
                <p:nvPr/>
              </p:nvSpPr>
              <p:spPr>
                <a:xfrm>
                  <a:off x="3267271" y="4855977"/>
                  <a:ext cx="12809" cy="130745"/>
                </a:xfrm>
                <a:custGeom>
                  <a:avLst/>
                  <a:gdLst>
                    <a:gd name="connsiteX0" fmla="*/ 0 w 12809"/>
                    <a:gd name="connsiteY0" fmla="*/ 0 h 130745"/>
                    <a:gd name="connsiteX1" fmla="*/ 0 w 12809"/>
                    <a:gd name="connsiteY1" fmla="*/ 0 h 130745"/>
                    <a:gd name="connsiteX2" fmla="*/ 0 w 12809"/>
                    <a:gd name="connsiteY2" fmla="*/ 128092 h 130745"/>
                    <a:gd name="connsiteX3" fmla="*/ 6405 w 12809"/>
                    <a:gd name="connsiteY3" fmla="*/ 121688 h 130745"/>
                    <a:gd name="connsiteX4" fmla="*/ 0 w 12809"/>
                    <a:gd name="connsiteY4" fmla="*/ 0 h 13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9" h="130745">
                      <a:moveTo>
                        <a:pt x="0" y="0"/>
                      </a:moveTo>
                      <a:cubicBezTo>
                        <a:pt x="0" y="0"/>
                        <a:pt x="0" y="0"/>
                        <a:pt x="0" y="0"/>
                      </a:cubicBezTo>
                      <a:cubicBezTo>
                        <a:pt x="12809" y="44832"/>
                        <a:pt x="0" y="89665"/>
                        <a:pt x="0" y="128092"/>
                      </a:cubicBezTo>
                      <a:cubicBezTo>
                        <a:pt x="0" y="134497"/>
                        <a:pt x="6405" y="128092"/>
                        <a:pt x="6405" y="121688"/>
                      </a:cubicBezTo>
                      <a:cubicBezTo>
                        <a:pt x="12809" y="83260"/>
                        <a:pt x="19214" y="32023"/>
                        <a:pt x="0" y="0"/>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6" name="Freeform: Shape 335">
                  <a:extLst>
                    <a:ext uri="{FF2B5EF4-FFF2-40B4-BE49-F238E27FC236}">
                      <a16:creationId xmlns:a16="http://schemas.microsoft.com/office/drawing/2014/main" id="{191A38D2-9833-427C-B5D4-12ED16659548}"/>
                    </a:ext>
                  </a:extLst>
                </p:cNvPr>
                <p:cNvSpPr/>
                <p:nvPr/>
              </p:nvSpPr>
              <p:spPr>
                <a:xfrm>
                  <a:off x="3337722" y="4846726"/>
                  <a:ext cx="19213" cy="122933"/>
                </a:xfrm>
                <a:custGeom>
                  <a:avLst/>
                  <a:gdLst>
                    <a:gd name="connsiteX0" fmla="*/ 12809 w 19213"/>
                    <a:gd name="connsiteY0" fmla="*/ 2846 h 122933"/>
                    <a:gd name="connsiteX1" fmla="*/ 12809 w 19213"/>
                    <a:gd name="connsiteY1" fmla="*/ 2846 h 122933"/>
                    <a:gd name="connsiteX2" fmla="*/ 0 w 19213"/>
                    <a:gd name="connsiteY2" fmla="*/ 118130 h 122933"/>
                    <a:gd name="connsiteX3" fmla="*/ 6405 w 19213"/>
                    <a:gd name="connsiteY3" fmla="*/ 118130 h 122933"/>
                    <a:gd name="connsiteX4" fmla="*/ 12809 w 19213"/>
                    <a:gd name="connsiteY4" fmla="*/ 2846 h 122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3" h="122933">
                      <a:moveTo>
                        <a:pt x="12809" y="2846"/>
                      </a:moveTo>
                      <a:cubicBezTo>
                        <a:pt x="12809" y="-3558"/>
                        <a:pt x="6405" y="2846"/>
                        <a:pt x="12809" y="2846"/>
                      </a:cubicBezTo>
                      <a:cubicBezTo>
                        <a:pt x="12809" y="47679"/>
                        <a:pt x="19214" y="79702"/>
                        <a:pt x="0" y="118130"/>
                      </a:cubicBezTo>
                      <a:cubicBezTo>
                        <a:pt x="0" y="124534"/>
                        <a:pt x="6405" y="124534"/>
                        <a:pt x="6405" y="118130"/>
                      </a:cubicBezTo>
                      <a:cubicBezTo>
                        <a:pt x="25618" y="79702"/>
                        <a:pt x="19214" y="41274"/>
                        <a:pt x="12809" y="2846"/>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37" name="Graphic 317">
              <a:extLst>
                <a:ext uri="{FF2B5EF4-FFF2-40B4-BE49-F238E27FC236}">
                  <a16:creationId xmlns:a16="http://schemas.microsoft.com/office/drawing/2014/main" id="{850FC4F7-A57D-491E-A5EB-073C8CD8C841}"/>
                </a:ext>
              </a:extLst>
            </p:cNvPr>
            <p:cNvGrpSpPr/>
            <p:nvPr/>
          </p:nvGrpSpPr>
          <p:grpSpPr>
            <a:xfrm>
              <a:off x="-3878220" y="5890072"/>
              <a:ext cx="691697" cy="262589"/>
              <a:chOff x="1454767" y="6668485"/>
              <a:chExt cx="691697" cy="262589"/>
            </a:xfrm>
          </p:grpSpPr>
          <p:sp>
            <p:nvSpPr>
              <p:cNvPr id="338" name="Freeform: Shape 337">
                <a:extLst>
                  <a:ext uri="{FF2B5EF4-FFF2-40B4-BE49-F238E27FC236}">
                    <a16:creationId xmlns:a16="http://schemas.microsoft.com/office/drawing/2014/main" id="{43B1B15E-A403-4D07-A9C4-F95BBEF52810}"/>
                  </a:ext>
                </a:extLst>
              </p:cNvPr>
              <p:cNvSpPr/>
              <p:nvPr/>
            </p:nvSpPr>
            <p:spPr>
              <a:xfrm>
                <a:off x="1464064" y="6668485"/>
                <a:ext cx="675996" cy="255893"/>
              </a:xfrm>
              <a:custGeom>
                <a:avLst/>
                <a:gdLst>
                  <a:gd name="connsiteX0" fmla="*/ 29131 w 675996"/>
                  <a:gd name="connsiteY0" fmla="*/ 224162 h 255893"/>
                  <a:gd name="connsiteX1" fmla="*/ 675996 w 675996"/>
                  <a:gd name="connsiteY1" fmla="*/ 76855 h 255893"/>
                  <a:gd name="connsiteX2" fmla="*/ 272506 w 675996"/>
                  <a:gd name="connsiteY2" fmla="*/ 0 h 255893"/>
                  <a:gd name="connsiteX3" fmla="*/ 22726 w 675996"/>
                  <a:gd name="connsiteY3" fmla="*/ 134497 h 255893"/>
                  <a:gd name="connsiteX4" fmla="*/ 9917 w 675996"/>
                  <a:gd name="connsiteY4" fmla="*/ 134497 h 255893"/>
                  <a:gd name="connsiteX5" fmla="*/ 29131 w 675996"/>
                  <a:gd name="connsiteY5" fmla="*/ 224162 h 25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5996" h="255893">
                    <a:moveTo>
                      <a:pt x="29131" y="224162"/>
                    </a:moveTo>
                    <a:cubicBezTo>
                      <a:pt x="105986" y="275399"/>
                      <a:pt x="503072" y="288208"/>
                      <a:pt x="675996" y="76855"/>
                    </a:cubicBezTo>
                    <a:cubicBezTo>
                      <a:pt x="599141" y="0"/>
                      <a:pt x="272506" y="0"/>
                      <a:pt x="272506" y="0"/>
                    </a:cubicBezTo>
                    <a:cubicBezTo>
                      <a:pt x="272506" y="0"/>
                      <a:pt x="208460" y="89665"/>
                      <a:pt x="22726" y="134497"/>
                    </a:cubicBezTo>
                    <a:cubicBezTo>
                      <a:pt x="16322" y="134497"/>
                      <a:pt x="16322" y="134497"/>
                      <a:pt x="9917" y="134497"/>
                    </a:cubicBezTo>
                    <a:cubicBezTo>
                      <a:pt x="-2892" y="166520"/>
                      <a:pt x="-9297" y="198543"/>
                      <a:pt x="29131" y="224162"/>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9" name="Freeform: Shape 338">
                <a:extLst>
                  <a:ext uri="{FF2B5EF4-FFF2-40B4-BE49-F238E27FC236}">
                    <a16:creationId xmlns:a16="http://schemas.microsoft.com/office/drawing/2014/main" id="{FA6F316B-0847-4DC6-ADF1-0EE95CE3ADBC}"/>
                  </a:ext>
                </a:extLst>
              </p:cNvPr>
              <p:cNvSpPr/>
              <p:nvPr/>
            </p:nvSpPr>
            <p:spPr>
              <a:xfrm>
                <a:off x="1454767" y="6674889"/>
                <a:ext cx="691697" cy="256184"/>
              </a:xfrm>
              <a:custGeom>
                <a:avLst/>
                <a:gdLst>
                  <a:gd name="connsiteX0" fmla="*/ 217757 w 691697"/>
                  <a:gd name="connsiteY0" fmla="*/ 256185 h 256184"/>
                  <a:gd name="connsiteX1" fmla="*/ 217757 w 691697"/>
                  <a:gd name="connsiteY1" fmla="*/ 256185 h 256184"/>
                  <a:gd name="connsiteX2" fmla="*/ 32023 w 691697"/>
                  <a:gd name="connsiteY2" fmla="*/ 224162 h 256184"/>
                  <a:gd name="connsiteX3" fmla="*/ 0 w 691697"/>
                  <a:gd name="connsiteY3" fmla="*/ 185734 h 256184"/>
                  <a:gd name="connsiteX4" fmla="*/ 12809 w 691697"/>
                  <a:gd name="connsiteY4" fmla="*/ 134497 h 256184"/>
                  <a:gd name="connsiteX5" fmla="*/ 19214 w 691697"/>
                  <a:gd name="connsiteY5" fmla="*/ 134497 h 256184"/>
                  <a:gd name="connsiteX6" fmla="*/ 25618 w 691697"/>
                  <a:gd name="connsiteY6" fmla="*/ 134497 h 256184"/>
                  <a:gd name="connsiteX7" fmla="*/ 32023 w 691697"/>
                  <a:gd name="connsiteY7" fmla="*/ 134497 h 256184"/>
                  <a:gd name="connsiteX8" fmla="*/ 281803 w 691697"/>
                  <a:gd name="connsiteY8" fmla="*/ 0 h 256184"/>
                  <a:gd name="connsiteX9" fmla="*/ 288207 w 691697"/>
                  <a:gd name="connsiteY9" fmla="*/ 0 h 256184"/>
                  <a:gd name="connsiteX10" fmla="*/ 691698 w 691697"/>
                  <a:gd name="connsiteY10" fmla="*/ 76856 h 256184"/>
                  <a:gd name="connsiteX11" fmla="*/ 691698 w 691697"/>
                  <a:gd name="connsiteY11" fmla="*/ 83260 h 256184"/>
                  <a:gd name="connsiteX12" fmla="*/ 217757 w 691697"/>
                  <a:gd name="connsiteY12" fmla="*/ 256185 h 256184"/>
                  <a:gd name="connsiteX13" fmla="*/ 25618 w 691697"/>
                  <a:gd name="connsiteY13" fmla="*/ 140902 h 256184"/>
                  <a:gd name="connsiteX14" fmla="*/ 12809 w 691697"/>
                  <a:gd name="connsiteY14" fmla="*/ 179330 h 256184"/>
                  <a:gd name="connsiteX15" fmla="*/ 38428 w 691697"/>
                  <a:gd name="connsiteY15" fmla="*/ 211353 h 256184"/>
                  <a:gd name="connsiteX16" fmla="*/ 211352 w 691697"/>
                  <a:gd name="connsiteY16" fmla="*/ 243376 h 256184"/>
                  <a:gd name="connsiteX17" fmla="*/ 211352 w 691697"/>
                  <a:gd name="connsiteY17" fmla="*/ 243376 h 256184"/>
                  <a:gd name="connsiteX18" fmla="*/ 666079 w 691697"/>
                  <a:gd name="connsiteY18" fmla="*/ 76856 h 256184"/>
                  <a:gd name="connsiteX19" fmla="*/ 275398 w 691697"/>
                  <a:gd name="connsiteY19" fmla="*/ 6405 h 256184"/>
                  <a:gd name="connsiteX20" fmla="*/ 19214 w 691697"/>
                  <a:gd name="connsiteY20" fmla="*/ 140902 h 256184"/>
                  <a:gd name="connsiteX21" fmla="*/ 25618 w 691697"/>
                  <a:gd name="connsiteY21" fmla="*/ 140902 h 256184"/>
                  <a:gd name="connsiteX22" fmla="*/ 25618 w 691697"/>
                  <a:gd name="connsiteY22" fmla="*/ 140902 h 2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1697" h="256184">
                    <a:moveTo>
                      <a:pt x="217757" y="256185"/>
                    </a:moveTo>
                    <a:lnTo>
                      <a:pt x="217757" y="256185"/>
                    </a:lnTo>
                    <a:cubicBezTo>
                      <a:pt x="134497" y="256185"/>
                      <a:pt x="64046" y="243376"/>
                      <a:pt x="32023" y="224162"/>
                    </a:cubicBezTo>
                    <a:cubicBezTo>
                      <a:pt x="12809" y="211353"/>
                      <a:pt x="0" y="198543"/>
                      <a:pt x="0" y="185734"/>
                    </a:cubicBezTo>
                    <a:cubicBezTo>
                      <a:pt x="0" y="172925"/>
                      <a:pt x="0" y="153711"/>
                      <a:pt x="12809" y="134497"/>
                    </a:cubicBezTo>
                    <a:cubicBezTo>
                      <a:pt x="12809" y="134497"/>
                      <a:pt x="12809" y="134497"/>
                      <a:pt x="19214" y="134497"/>
                    </a:cubicBezTo>
                    <a:lnTo>
                      <a:pt x="25618" y="134497"/>
                    </a:lnTo>
                    <a:cubicBezTo>
                      <a:pt x="25618" y="134497"/>
                      <a:pt x="32023" y="134497"/>
                      <a:pt x="32023" y="134497"/>
                    </a:cubicBezTo>
                    <a:cubicBezTo>
                      <a:pt x="211352" y="89665"/>
                      <a:pt x="281803" y="0"/>
                      <a:pt x="281803" y="0"/>
                    </a:cubicBezTo>
                    <a:cubicBezTo>
                      <a:pt x="281803" y="0"/>
                      <a:pt x="288207" y="0"/>
                      <a:pt x="288207" y="0"/>
                    </a:cubicBezTo>
                    <a:cubicBezTo>
                      <a:pt x="301017" y="0"/>
                      <a:pt x="614842" y="0"/>
                      <a:pt x="691698" y="76856"/>
                    </a:cubicBezTo>
                    <a:cubicBezTo>
                      <a:pt x="691698" y="76856"/>
                      <a:pt x="691698" y="83260"/>
                      <a:pt x="691698" y="83260"/>
                    </a:cubicBezTo>
                    <a:cubicBezTo>
                      <a:pt x="550796" y="243376"/>
                      <a:pt x="294612" y="256185"/>
                      <a:pt x="217757" y="256185"/>
                    </a:cubicBezTo>
                    <a:close/>
                    <a:moveTo>
                      <a:pt x="25618" y="140902"/>
                    </a:moveTo>
                    <a:cubicBezTo>
                      <a:pt x="19214" y="153711"/>
                      <a:pt x="12809" y="166520"/>
                      <a:pt x="12809" y="179330"/>
                    </a:cubicBezTo>
                    <a:cubicBezTo>
                      <a:pt x="12809" y="192139"/>
                      <a:pt x="25618" y="204948"/>
                      <a:pt x="38428" y="211353"/>
                    </a:cubicBezTo>
                    <a:cubicBezTo>
                      <a:pt x="64046" y="230566"/>
                      <a:pt x="134497" y="243376"/>
                      <a:pt x="211352" y="243376"/>
                    </a:cubicBezTo>
                    <a:lnTo>
                      <a:pt x="211352" y="243376"/>
                    </a:lnTo>
                    <a:cubicBezTo>
                      <a:pt x="281803" y="243376"/>
                      <a:pt x="531582" y="230566"/>
                      <a:pt x="666079" y="76856"/>
                    </a:cubicBezTo>
                    <a:cubicBezTo>
                      <a:pt x="589224" y="12810"/>
                      <a:pt x="313826" y="6405"/>
                      <a:pt x="275398" y="6405"/>
                    </a:cubicBezTo>
                    <a:cubicBezTo>
                      <a:pt x="262589" y="25619"/>
                      <a:pt x="192138" y="102474"/>
                      <a:pt x="19214" y="140902"/>
                    </a:cubicBezTo>
                    <a:cubicBezTo>
                      <a:pt x="32023" y="140902"/>
                      <a:pt x="32023" y="140902"/>
                      <a:pt x="25618" y="140902"/>
                    </a:cubicBezTo>
                    <a:lnTo>
                      <a:pt x="25618" y="140902"/>
                    </a:ln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40" name="Graphic 317">
              <a:extLst>
                <a:ext uri="{FF2B5EF4-FFF2-40B4-BE49-F238E27FC236}">
                  <a16:creationId xmlns:a16="http://schemas.microsoft.com/office/drawing/2014/main" id="{EF6F865E-ACD8-4EF9-84EA-A0F08C7200D6}"/>
                </a:ext>
              </a:extLst>
            </p:cNvPr>
            <p:cNvGrpSpPr/>
            <p:nvPr/>
          </p:nvGrpSpPr>
          <p:grpSpPr>
            <a:xfrm>
              <a:off x="-4045608" y="5960523"/>
              <a:ext cx="880822" cy="403491"/>
              <a:chOff x="1287379" y="6738936"/>
              <a:chExt cx="880822" cy="403491"/>
            </a:xfrm>
          </p:grpSpPr>
          <p:grpSp>
            <p:nvGrpSpPr>
              <p:cNvPr id="341" name="Graphic 317">
                <a:extLst>
                  <a:ext uri="{FF2B5EF4-FFF2-40B4-BE49-F238E27FC236}">
                    <a16:creationId xmlns:a16="http://schemas.microsoft.com/office/drawing/2014/main" id="{F5F31DA1-FAD0-4162-BB23-B0AA31A994CE}"/>
                  </a:ext>
                </a:extLst>
              </p:cNvPr>
              <p:cNvGrpSpPr/>
              <p:nvPr/>
            </p:nvGrpSpPr>
            <p:grpSpPr>
              <a:xfrm>
                <a:off x="1287379" y="6738936"/>
                <a:ext cx="880822" cy="371468"/>
                <a:chOff x="1287379" y="6738936"/>
                <a:chExt cx="880822" cy="371468"/>
              </a:xfrm>
            </p:grpSpPr>
            <p:sp>
              <p:nvSpPr>
                <p:cNvPr id="342" name="Freeform: Shape 341">
                  <a:extLst>
                    <a:ext uri="{FF2B5EF4-FFF2-40B4-BE49-F238E27FC236}">
                      <a16:creationId xmlns:a16="http://schemas.microsoft.com/office/drawing/2014/main" id="{18EFA353-F5E4-4FEC-AB9B-CBA7B481CE4D}"/>
                    </a:ext>
                  </a:extLst>
                </p:cNvPr>
                <p:cNvSpPr/>
                <p:nvPr/>
              </p:nvSpPr>
              <p:spPr>
                <a:xfrm>
                  <a:off x="1287659" y="6745340"/>
                  <a:ext cx="874137" cy="354057"/>
                </a:xfrm>
                <a:custGeom>
                  <a:avLst/>
                  <a:gdLst>
                    <a:gd name="connsiteX0" fmla="*/ 365651 w 874137"/>
                    <a:gd name="connsiteY0" fmla="*/ 352254 h 354057"/>
                    <a:gd name="connsiteX1" fmla="*/ 865211 w 874137"/>
                    <a:gd name="connsiteY1" fmla="*/ 121688 h 354057"/>
                    <a:gd name="connsiteX2" fmla="*/ 858806 w 874137"/>
                    <a:gd name="connsiteY2" fmla="*/ 6405 h 354057"/>
                    <a:gd name="connsiteX3" fmla="*/ 852401 w 874137"/>
                    <a:gd name="connsiteY3" fmla="*/ 0 h 354057"/>
                    <a:gd name="connsiteX4" fmla="*/ 205536 w 874137"/>
                    <a:gd name="connsiteY4" fmla="*/ 147306 h 354057"/>
                    <a:gd name="connsiteX5" fmla="*/ 186322 w 874137"/>
                    <a:gd name="connsiteY5" fmla="*/ 64046 h 354057"/>
                    <a:gd name="connsiteX6" fmla="*/ 588 w 874137"/>
                    <a:gd name="connsiteY6" fmla="*/ 249780 h 354057"/>
                    <a:gd name="connsiteX7" fmla="*/ 365651 w 874137"/>
                    <a:gd name="connsiteY7" fmla="*/ 352254 h 35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4137" h="354057">
                      <a:moveTo>
                        <a:pt x="365651" y="352254"/>
                      </a:moveTo>
                      <a:cubicBezTo>
                        <a:pt x="628240" y="339445"/>
                        <a:pt x="788355" y="204948"/>
                        <a:pt x="865211" y="121688"/>
                      </a:cubicBezTo>
                      <a:cubicBezTo>
                        <a:pt x="878020" y="89665"/>
                        <a:pt x="878020" y="51237"/>
                        <a:pt x="858806" y="6405"/>
                      </a:cubicBezTo>
                      <a:cubicBezTo>
                        <a:pt x="858806" y="6405"/>
                        <a:pt x="852401" y="0"/>
                        <a:pt x="852401" y="0"/>
                      </a:cubicBezTo>
                      <a:cubicBezTo>
                        <a:pt x="679477" y="204948"/>
                        <a:pt x="282391" y="198544"/>
                        <a:pt x="205536" y="147306"/>
                      </a:cubicBezTo>
                      <a:cubicBezTo>
                        <a:pt x="167108" y="121688"/>
                        <a:pt x="173513" y="89665"/>
                        <a:pt x="186322" y="64046"/>
                      </a:cubicBezTo>
                      <a:cubicBezTo>
                        <a:pt x="39016" y="108879"/>
                        <a:pt x="-5816" y="179330"/>
                        <a:pt x="588" y="249780"/>
                      </a:cubicBezTo>
                      <a:cubicBezTo>
                        <a:pt x="51825" y="307422"/>
                        <a:pt x="147894" y="365064"/>
                        <a:pt x="365651" y="352254"/>
                      </a:cubicBezTo>
                      <a:close/>
                    </a:path>
                  </a:pathLst>
                </a:custGeom>
                <a:solidFill>
                  <a:srgbClr val="FD261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3" name="Freeform: Shape 342">
                  <a:extLst>
                    <a:ext uri="{FF2B5EF4-FFF2-40B4-BE49-F238E27FC236}">
                      <a16:creationId xmlns:a16="http://schemas.microsoft.com/office/drawing/2014/main" id="{155F772D-D188-4521-83EB-EA65F9D2CA90}"/>
                    </a:ext>
                  </a:extLst>
                </p:cNvPr>
                <p:cNvSpPr/>
                <p:nvPr/>
              </p:nvSpPr>
              <p:spPr>
                <a:xfrm>
                  <a:off x="1287379" y="6738936"/>
                  <a:ext cx="880822" cy="371468"/>
                </a:xfrm>
                <a:custGeom>
                  <a:avLst/>
                  <a:gdLst>
                    <a:gd name="connsiteX0" fmla="*/ 314694 w 880822"/>
                    <a:gd name="connsiteY0" fmla="*/ 371468 h 371468"/>
                    <a:gd name="connsiteX1" fmla="*/ 314694 w 880822"/>
                    <a:gd name="connsiteY1" fmla="*/ 371468 h 371468"/>
                    <a:gd name="connsiteX2" fmla="*/ 869 w 880822"/>
                    <a:gd name="connsiteY2" fmla="*/ 268994 h 371468"/>
                    <a:gd name="connsiteX3" fmla="*/ 869 w 880822"/>
                    <a:gd name="connsiteY3" fmla="*/ 262589 h 371468"/>
                    <a:gd name="connsiteX4" fmla="*/ 193007 w 880822"/>
                    <a:gd name="connsiteY4" fmla="*/ 64046 h 371468"/>
                    <a:gd name="connsiteX5" fmla="*/ 199411 w 880822"/>
                    <a:gd name="connsiteY5" fmla="*/ 64046 h 371468"/>
                    <a:gd name="connsiteX6" fmla="*/ 199411 w 880822"/>
                    <a:gd name="connsiteY6" fmla="*/ 70451 h 371468"/>
                    <a:gd name="connsiteX7" fmla="*/ 186602 w 880822"/>
                    <a:gd name="connsiteY7" fmla="*/ 108879 h 371468"/>
                    <a:gd name="connsiteX8" fmla="*/ 212221 w 880822"/>
                    <a:gd name="connsiteY8" fmla="*/ 140902 h 371468"/>
                    <a:gd name="connsiteX9" fmla="*/ 385145 w 880822"/>
                    <a:gd name="connsiteY9" fmla="*/ 172925 h 371468"/>
                    <a:gd name="connsiteX10" fmla="*/ 846277 w 880822"/>
                    <a:gd name="connsiteY10" fmla="*/ 0 h 371468"/>
                    <a:gd name="connsiteX11" fmla="*/ 852681 w 880822"/>
                    <a:gd name="connsiteY11" fmla="*/ 0 h 371468"/>
                    <a:gd name="connsiteX12" fmla="*/ 859086 w 880822"/>
                    <a:gd name="connsiteY12" fmla="*/ 0 h 371468"/>
                    <a:gd name="connsiteX13" fmla="*/ 865491 w 880822"/>
                    <a:gd name="connsiteY13" fmla="*/ 6405 h 371468"/>
                    <a:gd name="connsiteX14" fmla="*/ 865491 w 880822"/>
                    <a:gd name="connsiteY14" fmla="*/ 6405 h 371468"/>
                    <a:gd name="connsiteX15" fmla="*/ 871895 w 880822"/>
                    <a:gd name="connsiteY15" fmla="*/ 121688 h 371468"/>
                    <a:gd name="connsiteX16" fmla="*/ 871895 w 880822"/>
                    <a:gd name="connsiteY16" fmla="*/ 121688 h 371468"/>
                    <a:gd name="connsiteX17" fmla="*/ 365931 w 880822"/>
                    <a:gd name="connsiteY17" fmla="*/ 352254 h 371468"/>
                    <a:gd name="connsiteX18" fmla="*/ 314694 w 880822"/>
                    <a:gd name="connsiteY18" fmla="*/ 371468 h 371468"/>
                    <a:gd name="connsiteX19" fmla="*/ 13678 w 880822"/>
                    <a:gd name="connsiteY19" fmla="*/ 256185 h 371468"/>
                    <a:gd name="connsiteX20" fmla="*/ 314694 w 880822"/>
                    <a:gd name="connsiteY20" fmla="*/ 352254 h 371468"/>
                    <a:gd name="connsiteX21" fmla="*/ 314694 w 880822"/>
                    <a:gd name="connsiteY21" fmla="*/ 352254 h 371468"/>
                    <a:gd name="connsiteX22" fmla="*/ 365931 w 880822"/>
                    <a:gd name="connsiteY22" fmla="*/ 352254 h 371468"/>
                    <a:gd name="connsiteX23" fmla="*/ 859086 w 880822"/>
                    <a:gd name="connsiteY23" fmla="*/ 128092 h 371468"/>
                    <a:gd name="connsiteX24" fmla="*/ 852681 w 880822"/>
                    <a:gd name="connsiteY24" fmla="*/ 19214 h 371468"/>
                    <a:gd name="connsiteX25" fmla="*/ 852681 w 880822"/>
                    <a:gd name="connsiteY25" fmla="*/ 19214 h 371468"/>
                    <a:gd name="connsiteX26" fmla="*/ 385145 w 880822"/>
                    <a:gd name="connsiteY26" fmla="*/ 192139 h 371468"/>
                    <a:gd name="connsiteX27" fmla="*/ 199411 w 880822"/>
                    <a:gd name="connsiteY27" fmla="*/ 160116 h 371468"/>
                    <a:gd name="connsiteX28" fmla="*/ 167388 w 880822"/>
                    <a:gd name="connsiteY28" fmla="*/ 121688 h 371468"/>
                    <a:gd name="connsiteX29" fmla="*/ 173793 w 880822"/>
                    <a:gd name="connsiteY29" fmla="*/ 89665 h 371468"/>
                    <a:gd name="connsiteX30" fmla="*/ 13678 w 880822"/>
                    <a:gd name="connsiteY30" fmla="*/ 256185 h 37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80822" h="371468">
                      <a:moveTo>
                        <a:pt x="314694" y="371468"/>
                      </a:moveTo>
                      <a:lnTo>
                        <a:pt x="314694" y="371468"/>
                      </a:lnTo>
                      <a:cubicBezTo>
                        <a:pt x="128961" y="371468"/>
                        <a:pt x="45701" y="313826"/>
                        <a:pt x="869" y="268994"/>
                      </a:cubicBezTo>
                      <a:cubicBezTo>
                        <a:pt x="869" y="268994"/>
                        <a:pt x="869" y="268994"/>
                        <a:pt x="869" y="262589"/>
                      </a:cubicBezTo>
                      <a:cubicBezTo>
                        <a:pt x="-5536" y="198543"/>
                        <a:pt x="20082" y="115283"/>
                        <a:pt x="193007" y="64046"/>
                      </a:cubicBezTo>
                      <a:cubicBezTo>
                        <a:pt x="193007" y="64046"/>
                        <a:pt x="199411" y="64046"/>
                        <a:pt x="199411" y="64046"/>
                      </a:cubicBezTo>
                      <a:cubicBezTo>
                        <a:pt x="199411" y="64046"/>
                        <a:pt x="199411" y="70451"/>
                        <a:pt x="199411" y="70451"/>
                      </a:cubicBezTo>
                      <a:cubicBezTo>
                        <a:pt x="186602" y="83260"/>
                        <a:pt x="186602" y="96069"/>
                        <a:pt x="186602" y="108879"/>
                      </a:cubicBezTo>
                      <a:cubicBezTo>
                        <a:pt x="186602" y="121688"/>
                        <a:pt x="199411" y="134497"/>
                        <a:pt x="212221" y="140902"/>
                      </a:cubicBezTo>
                      <a:cubicBezTo>
                        <a:pt x="237839" y="160116"/>
                        <a:pt x="308290" y="172925"/>
                        <a:pt x="385145" y="172925"/>
                      </a:cubicBezTo>
                      <a:cubicBezTo>
                        <a:pt x="462000" y="172925"/>
                        <a:pt x="711780" y="160116"/>
                        <a:pt x="846277" y="0"/>
                      </a:cubicBezTo>
                      <a:cubicBezTo>
                        <a:pt x="846277" y="0"/>
                        <a:pt x="846277" y="0"/>
                        <a:pt x="852681" y="0"/>
                      </a:cubicBezTo>
                      <a:cubicBezTo>
                        <a:pt x="852681" y="0"/>
                        <a:pt x="859086" y="0"/>
                        <a:pt x="859086" y="0"/>
                      </a:cubicBezTo>
                      <a:cubicBezTo>
                        <a:pt x="859086" y="0"/>
                        <a:pt x="865491" y="6405"/>
                        <a:pt x="865491" y="6405"/>
                      </a:cubicBezTo>
                      <a:cubicBezTo>
                        <a:pt x="865491" y="6405"/>
                        <a:pt x="865491" y="6405"/>
                        <a:pt x="865491" y="6405"/>
                      </a:cubicBezTo>
                      <a:cubicBezTo>
                        <a:pt x="884704" y="51237"/>
                        <a:pt x="884704" y="89665"/>
                        <a:pt x="871895" y="121688"/>
                      </a:cubicBezTo>
                      <a:cubicBezTo>
                        <a:pt x="871895" y="121688"/>
                        <a:pt x="871895" y="121688"/>
                        <a:pt x="871895" y="121688"/>
                      </a:cubicBezTo>
                      <a:cubicBezTo>
                        <a:pt x="795040" y="204948"/>
                        <a:pt x="628520" y="339445"/>
                        <a:pt x="365931" y="352254"/>
                      </a:cubicBezTo>
                      <a:cubicBezTo>
                        <a:pt x="346717" y="365064"/>
                        <a:pt x="327504" y="371468"/>
                        <a:pt x="314694" y="371468"/>
                      </a:cubicBezTo>
                      <a:close/>
                      <a:moveTo>
                        <a:pt x="13678" y="256185"/>
                      </a:moveTo>
                      <a:cubicBezTo>
                        <a:pt x="52105" y="301017"/>
                        <a:pt x="135365" y="352254"/>
                        <a:pt x="314694" y="352254"/>
                      </a:cubicBezTo>
                      <a:lnTo>
                        <a:pt x="314694" y="352254"/>
                      </a:lnTo>
                      <a:cubicBezTo>
                        <a:pt x="333908" y="352254"/>
                        <a:pt x="346717" y="352254"/>
                        <a:pt x="365931" y="352254"/>
                      </a:cubicBezTo>
                      <a:cubicBezTo>
                        <a:pt x="622116" y="339445"/>
                        <a:pt x="782231" y="204948"/>
                        <a:pt x="859086" y="128092"/>
                      </a:cubicBezTo>
                      <a:cubicBezTo>
                        <a:pt x="871895" y="96069"/>
                        <a:pt x="871895" y="64046"/>
                        <a:pt x="852681" y="19214"/>
                      </a:cubicBezTo>
                      <a:cubicBezTo>
                        <a:pt x="852681" y="19214"/>
                        <a:pt x="852681" y="19214"/>
                        <a:pt x="852681" y="19214"/>
                      </a:cubicBezTo>
                      <a:cubicBezTo>
                        <a:pt x="711780" y="179330"/>
                        <a:pt x="462000" y="192139"/>
                        <a:pt x="385145" y="192139"/>
                      </a:cubicBezTo>
                      <a:cubicBezTo>
                        <a:pt x="301885" y="192139"/>
                        <a:pt x="231434" y="179330"/>
                        <a:pt x="199411" y="160116"/>
                      </a:cubicBezTo>
                      <a:cubicBezTo>
                        <a:pt x="180198" y="147306"/>
                        <a:pt x="167388" y="134497"/>
                        <a:pt x="167388" y="121688"/>
                      </a:cubicBezTo>
                      <a:cubicBezTo>
                        <a:pt x="167388" y="108879"/>
                        <a:pt x="167388" y="102474"/>
                        <a:pt x="173793" y="89665"/>
                      </a:cubicBezTo>
                      <a:cubicBezTo>
                        <a:pt x="58510" y="121688"/>
                        <a:pt x="7273" y="185734"/>
                        <a:pt x="13678" y="256185"/>
                      </a:cubicBezTo>
                      <a:close/>
                    </a:path>
                  </a:pathLst>
                </a:custGeom>
                <a:solidFill>
                  <a:srgbClr val="98131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44" name="Graphic 317">
                <a:extLst>
                  <a:ext uri="{FF2B5EF4-FFF2-40B4-BE49-F238E27FC236}">
                    <a16:creationId xmlns:a16="http://schemas.microsoft.com/office/drawing/2014/main" id="{0D986FB5-38C6-492C-BE5F-18338F1D6F47}"/>
                  </a:ext>
                </a:extLst>
              </p:cNvPr>
              <p:cNvGrpSpPr/>
              <p:nvPr/>
            </p:nvGrpSpPr>
            <p:grpSpPr>
              <a:xfrm>
                <a:off x="1288248" y="6867028"/>
                <a:ext cx="867468" cy="275398"/>
                <a:chOff x="1288248" y="6867028"/>
                <a:chExt cx="867468" cy="275398"/>
              </a:xfrm>
            </p:grpSpPr>
            <p:sp>
              <p:nvSpPr>
                <p:cNvPr id="345" name="Freeform: Shape 344">
                  <a:extLst>
                    <a:ext uri="{FF2B5EF4-FFF2-40B4-BE49-F238E27FC236}">
                      <a16:creationId xmlns:a16="http://schemas.microsoft.com/office/drawing/2014/main" id="{52F1A44C-8125-4DA0-9E36-0FA3807BC340}"/>
                    </a:ext>
                  </a:extLst>
                </p:cNvPr>
                <p:cNvSpPr/>
                <p:nvPr/>
              </p:nvSpPr>
              <p:spPr>
                <a:xfrm>
                  <a:off x="1294652" y="6873433"/>
                  <a:ext cx="858217" cy="262996"/>
                </a:xfrm>
                <a:custGeom>
                  <a:avLst/>
                  <a:gdLst>
                    <a:gd name="connsiteX0" fmla="*/ 358658 w 858217"/>
                    <a:gd name="connsiteY0" fmla="*/ 224162 h 262996"/>
                    <a:gd name="connsiteX1" fmla="*/ 0 w 858217"/>
                    <a:gd name="connsiteY1" fmla="*/ 128092 h 262996"/>
                    <a:gd name="connsiteX2" fmla="*/ 6405 w 858217"/>
                    <a:gd name="connsiteY2" fmla="*/ 160116 h 262996"/>
                    <a:gd name="connsiteX3" fmla="*/ 608438 w 858217"/>
                    <a:gd name="connsiteY3" fmla="*/ 192139 h 262996"/>
                    <a:gd name="connsiteX4" fmla="*/ 858217 w 858217"/>
                    <a:gd name="connsiteY4" fmla="*/ 0 h 262996"/>
                    <a:gd name="connsiteX5" fmla="*/ 358658 w 858217"/>
                    <a:gd name="connsiteY5" fmla="*/ 224162 h 262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217" h="262996">
                      <a:moveTo>
                        <a:pt x="358658" y="224162"/>
                      </a:moveTo>
                      <a:cubicBezTo>
                        <a:pt x="140901" y="236971"/>
                        <a:pt x="44832" y="172925"/>
                        <a:pt x="0" y="128092"/>
                      </a:cubicBezTo>
                      <a:cubicBezTo>
                        <a:pt x="0" y="140902"/>
                        <a:pt x="0" y="147306"/>
                        <a:pt x="6405" y="160116"/>
                      </a:cubicBezTo>
                      <a:cubicBezTo>
                        <a:pt x="38428" y="262590"/>
                        <a:pt x="333040" y="313826"/>
                        <a:pt x="608438" y="192139"/>
                      </a:cubicBezTo>
                      <a:cubicBezTo>
                        <a:pt x="749339" y="115283"/>
                        <a:pt x="832599" y="64046"/>
                        <a:pt x="858217" y="0"/>
                      </a:cubicBezTo>
                      <a:cubicBezTo>
                        <a:pt x="781362" y="76856"/>
                        <a:pt x="621247" y="211353"/>
                        <a:pt x="358658" y="224162"/>
                      </a:cubicBez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6" name="Freeform: Shape 345">
                  <a:extLst>
                    <a:ext uri="{FF2B5EF4-FFF2-40B4-BE49-F238E27FC236}">
                      <a16:creationId xmlns:a16="http://schemas.microsoft.com/office/drawing/2014/main" id="{D7F0DBCD-98E5-4B32-9690-383C58194976}"/>
                    </a:ext>
                  </a:extLst>
                </p:cNvPr>
                <p:cNvSpPr/>
                <p:nvPr/>
              </p:nvSpPr>
              <p:spPr>
                <a:xfrm>
                  <a:off x="1288248" y="6867028"/>
                  <a:ext cx="867468" cy="275398"/>
                </a:xfrm>
                <a:custGeom>
                  <a:avLst/>
                  <a:gdLst>
                    <a:gd name="connsiteX0" fmla="*/ 281803 w 867468"/>
                    <a:gd name="connsiteY0" fmla="*/ 275399 h 275398"/>
                    <a:gd name="connsiteX1" fmla="*/ 6405 w 867468"/>
                    <a:gd name="connsiteY1" fmla="*/ 166520 h 275398"/>
                    <a:gd name="connsiteX2" fmla="*/ 0 w 867468"/>
                    <a:gd name="connsiteY2" fmla="*/ 134497 h 275398"/>
                    <a:gd name="connsiteX3" fmla="*/ 6405 w 867468"/>
                    <a:gd name="connsiteY3" fmla="*/ 128092 h 275398"/>
                    <a:gd name="connsiteX4" fmla="*/ 12809 w 867468"/>
                    <a:gd name="connsiteY4" fmla="*/ 128092 h 275398"/>
                    <a:gd name="connsiteX5" fmla="*/ 313826 w 867468"/>
                    <a:gd name="connsiteY5" fmla="*/ 224162 h 275398"/>
                    <a:gd name="connsiteX6" fmla="*/ 365063 w 867468"/>
                    <a:gd name="connsiteY6" fmla="*/ 224162 h 275398"/>
                    <a:gd name="connsiteX7" fmla="*/ 858217 w 867468"/>
                    <a:gd name="connsiteY7" fmla="*/ 0 h 275398"/>
                    <a:gd name="connsiteX8" fmla="*/ 864622 w 867468"/>
                    <a:gd name="connsiteY8" fmla="*/ 0 h 275398"/>
                    <a:gd name="connsiteX9" fmla="*/ 864622 w 867468"/>
                    <a:gd name="connsiteY9" fmla="*/ 6405 h 275398"/>
                    <a:gd name="connsiteX10" fmla="*/ 614842 w 867468"/>
                    <a:gd name="connsiteY10" fmla="*/ 198543 h 275398"/>
                    <a:gd name="connsiteX11" fmla="*/ 281803 w 867468"/>
                    <a:gd name="connsiteY11" fmla="*/ 275399 h 275398"/>
                    <a:gd name="connsiteX12" fmla="*/ 12809 w 867468"/>
                    <a:gd name="connsiteY12" fmla="*/ 153711 h 275398"/>
                    <a:gd name="connsiteX13" fmla="*/ 12809 w 867468"/>
                    <a:gd name="connsiteY13" fmla="*/ 160116 h 275398"/>
                    <a:gd name="connsiteX14" fmla="*/ 275398 w 867468"/>
                    <a:gd name="connsiteY14" fmla="*/ 256185 h 275398"/>
                    <a:gd name="connsiteX15" fmla="*/ 608438 w 867468"/>
                    <a:gd name="connsiteY15" fmla="*/ 185734 h 275398"/>
                    <a:gd name="connsiteX16" fmla="*/ 640461 w 867468"/>
                    <a:gd name="connsiteY16" fmla="*/ 166520 h 275398"/>
                    <a:gd name="connsiteX17" fmla="*/ 358658 w 867468"/>
                    <a:gd name="connsiteY17" fmla="*/ 236971 h 275398"/>
                    <a:gd name="connsiteX18" fmla="*/ 307421 w 867468"/>
                    <a:gd name="connsiteY18" fmla="*/ 236971 h 275398"/>
                    <a:gd name="connsiteX19" fmla="*/ 12809 w 867468"/>
                    <a:gd name="connsiteY19" fmla="*/ 153711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7468" h="275398">
                      <a:moveTo>
                        <a:pt x="281803" y="275399"/>
                      </a:moveTo>
                      <a:cubicBezTo>
                        <a:pt x="134497" y="275399"/>
                        <a:pt x="25618" y="230566"/>
                        <a:pt x="6405" y="166520"/>
                      </a:cubicBezTo>
                      <a:cubicBezTo>
                        <a:pt x="0" y="153711"/>
                        <a:pt x="0" y="147306"/>
                        <a:pt x="0" y="134497"/>
                      </a:cubicBezTo>
                      <a:cubicBezTo>
                        <a:pt x="0" y="134497"/>
                        <a:pt x="0" y="128092"/>
                        <a:pt x="6405" y="128092"/>
                      </a:cubicBezTo>
                      <a:cubicBezTo>
                        <a:pt x="6405" y="128092"/>
                        <a:pt x="12809" y="128092"/>
                        <a:pt x="12809" y="128092"/>
                      </a:cubicBezTo>
                      <a:cubicBezTo>
                        <a:pt x="51237" y="172925"/>
                        <a:pt x="134497" y="224162"/>
                        <a:pt x="313826" y="224162"/>
                      </a:cubicBezTo>
                      <a:cubicBezTo>
                        <a:pt x="333040" y="224162"/>
                        <a:pt x="345849" y="224162"/>
                        <a:pt x="365063" y="224162"/>
                      </a:cubicBezTo>
                      <a:cubicBezTo>
                        <a:pt x="621247" y="211353"/>
                        <a:pt x="787767" y="76856"/>
                        <a:pt x="858217" y="0"/>
                      </a:cubicBezTo>
                      <a:cubicBezTo>
                        <a:pt x="858217" y="0"/>
                        <a:pt x="864622" y="0"/>
                        <a:pt x="864622" y="0"/>
                      </a:cubicBezTo>
                      <a:cubicBezTo>
                        <a:pt x="864622" y="0"/>
                        <a:pt x="871027" y="6405"/>
                        <a:pt x="864622" y="6405"/>
                      </a:cubicBezTo>
                      <a:cubicBezTo>
                        <a:pt x="839004" y="70451"/>
                        <a:pt x="749339" y="121688"/>
                        <a:pt x="614842" y="198543"/>
                      </a:cubicBezTo>
                      <a:cubicBezTo>
                        <a:pt x="512369" y="249780"/>
                        <a:pt x="390681" y="275399"/>
                        <a:pt x="281803" y="275399"/>
                      </a:cubicBezTo>
                      <a:close/>
                      <a:moveTo>
                        <a:pt x="12809" y="153711"/>
                      </a:moveTo>
                      <a:cubicBezTo>
                        <a:pt x="12809" y="153711"/>
                        <a:pt x="12809" y="160116"/>
                        <a:pt x="12809" y="160116"/>
                      </a:cubicBezTo>
                      <a:cubicBezTo>
                        <a:pt x="32023" y="217757"/>
                        <a:pt x="140901" y="256185"/>
                        <a:pt x="275398" y="256185"/>
                      </a:cubicBezTo>
                      <a:cubicBezTo>
                        <a:pt x="384277" y="256185"/>
                        <a:pt x="505964" y="230566"/>
                        <a:pt x="608438" y="185734"/>
                      </a:cubicBezTo>
                      <a:cubicBezTo>
                        <a:pt x="621247" y="179330"/>
                        <a:pt x="634056" y="172925"/>
                        <a:pt x="640461" y="166520"/>
                      </a:cubicBezTo>
                      <a:cubicBezTo>
                        <a:pt x="563606" y="204948"/>
                        <a:pt x="467536" y="230566"/>
                        <a:pt x="358658" y="236971"/>
                      </a:cubicBezTo>
                      <a:cubicBezTo>
                        <a:pt x="339444" y="236971"/>
                        <a:pt x="320230" y="236971"/>
                        <a:pt x="307421" y="236971"/>
                      </a:cubicBezTo>
                      <a:cubicBezTo>
                        <a:pt x="147306" y="243376"/>
                        <a:pt x="64046" y="198543"/>
                        <a:pt x="12809" y="153711"/>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47" name="Graphic 317">
              <a:extLst>
                <a:ext uri="{FF2B5EF4-FFF2-40B4-BE49-F238E27FC236}">
                  <a16:creationId xmlns:a16="http://schemas.microsoft.com/office/drawing/2014/main" id="{DE508642-4E69-4261-9C3C-435EF3666F7C}"/>
                </a:ext>
              </a:extLst>
            </p:cNvPr>
            <p:cNvGrpSpPr/>
            <p:nvPr/>
          </p:nvGrpSpPr>
          <p:grpSpPr>
            <a:xfrm>
              <a:off x="-2539657" y="5646696"/>
              <a:ext cx="499559" cy="531583"/>
              <a:chOff x="2793330" y="6425109"/>
              <a:chExt cx="499559" cy="531583"/>
            </a:xfrm>
          </p:grpSpPr>
          <p:sp>
            <p:nvSpPr>
              <p:cNvPr id="348" name="Freeform: Shape 347">
                <a:extLst>
                  <a:ext uri="{FF2B5EF4-FFF2-40B4-BE49-F238E27FC236}">
                    <a16:creationId xmlns:a16="http://schemas.microsoft.com/office/drawing/2014/main" id="{04CC6168-00C3-4AD6-A41D-F4692FC69DA7}"/>
                  </a:ext>
                </a:extLst>
              </p:cNvPr>
              <p:cNvSpPr/>
              <p:nvPr/>
            </p:nvSpPr>
            <p:spPr>
              <a:xfrm>
                <a:off x="2799735" y="6425109"/>
                <a:ext cx="486750" cy="520995"/>
              </a:xfrm>
              <a:custGeom>
                <a:avLst/>
                <a:gdLst>
                  <a:gd name="connsiteX0" fmla="*/ 102474 w 486750"/>
                  <a:gd name="connsiteY0" fmla="*/ 518775 h 520995"/>
                  <a:gd name="connsiteX1" fmla="*/ 486750 w 486750"/>
                  <a:gd name="connsiteY1" fmla="*/ 51237 h 520995"/>
                  <a:gd name="connsiteX2" fmla="*/ 422704 w 486750"/>
                  <a:gd name="connsiteY2" fmla="*/ 0 h 520995"/>
                  <a:gd name="connsiteX3" fmla="*/ 96069 w 486750"/>
                  <a:gd name="connsiteY3" fmla="*/ 166521 h 520995"/>
                  <a:gd name="connsiteX4" fmla="*/ 0 w 486750"/>
                  <a:gd name="connsiteY4" fmla="*/ 441919 h 520995"/>
                  <a:gd name="connsiteX5" fmla="*/ 102474 w 486750"/>
                  <a:gd name="connsiteY5" fmla="*/ 518775 h 52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750" h="520995">
                    <a:moveTo>
                      <a:pt x="102474" y="518775"/>
                    </a:moveTo>
                    <a:cubicBezTo>
                      <a:pt x="236971" y="505965"/>
                      <a:pt x="480346" y="358659"/>
                      <a:pt x="486750" y="51237"/>
                    </a:cubicBezTo>
                    <a:cubicBezTo>
                      <a:pt x="448323" y="19214"/>
                      <a:pt x="422704" y="0"/>
                      <a:pt x="422704" y="0"/>
                    </a:cubicBezTo>
                    <a:cubicBezTo>
                      <a:pt x="422704" y="0"/>
                      <a:pt x="352253" y="172925"/>
                      <a:pt x="96069" y="166521"/>
                    </a:cubicBezTo>
                    <a:cubicBezTo>
                      <a:pt x="96069" y="166521"/>
                      <a:pt x="76855" y="288208"/>
                      <a:pt x="0" y="441919"/>
                    </a:cubicBezTo>
                    <a:cubicBezTo>
                      <a:pt x="6405" y="486752"/>
                      <a:pt x="25619" y="531584"/>
                      <a:pt x="102474" y="518775"/>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9" name="Freeform: Shape 348">
                <a:extLst>
                  <a:ext uri="{FF2B5EF4-FFF2-40B4-BE49-F238E27FC236}">
                    <a16:creationId xmlns:a16="http://schemas.microsoft.com/office/drawing/2014/main" id="{C6B9790C-0AF5-45FB-9746-30E30C9F63CC}"/>
                  </a:ext>
                </a:extLst>
              </p:cNvPr>
              <p:cNvSpPr/>
              <p:nvPr/>
            </p:nvSpPr>
            <p:spPr>
              <a:xfrm>
                <a:off x="2793330" y="6425109"/>
                <a:ext cx="499559" cy="531583"/>
              </a:xfrm>
              <a:custGeom>
                <a:avLst/>
                <a:gdLst>
                  <a:gd name="connsiteX0" fmla="*/ 89664 w 499559"/>
                  <a:gd name="connsiteY0" fmla="*/ 531584 h 531583"/>
                  <a:gd name="connsiteX1" fmla="*/ 0 w 499559"/>
                  <a:gd name="connsiteY1" fmla="*/ 454728 h 531583"/>
                  <a:gd name="connsiteX2" fmla="*/ 0 w 499559"/>
                  <a:gd name="connsiteY2" fmla="*/ 448323 h 531583"/>
                  <a:gd name="connsiteX3" fmla="*/ 96069 w 499559"/>
                  <a:gd name="connsiteY3" fmla="*/ 179330 h 531583"/>
                  <a:gd name="connsiteX4" fmla="*/ 102474 w 499559"/>
                  <a:gd name="connsiteY4" fmla="*/ 172925 h 531583"/>
                  <a:gd name="connsiteX5" fmla="*/ 108878 w 499559"/>
                  <a:gd name="connsiteY5" fmla="*/ 172925 h 531583"/>
                  <a:gd name="connsiteX6" fmla="*/ 358658 w 499559"/>
                  <a:gd name="connsiteY6" fmla="*/ 89665 h 531583"/>
                  <a:gd name="connsiteX7" fmla="*/ 422704 w 499559"/>
                  <a:gd name="connsiteY7" fmla="*/ 6405 h 531583"/>
                  <a:gd name="connsiteX8" fmla="*/ 429109 w 499559"/>
                  <a:gd name="connsiteY8" fmla="*/ 0 h 531583"/>
                  <a:gd name="connsiteX9" fmla="*/ 435513 w 499559"/>
                  <a:gd name="connsiteY9" fmla="*/ 0 h 531583"/>
                  <a:gd name="connsiteX10" fmla="*/ 499559 w 499559"/>
                  <a:gd name="connsiteY10" fmla="*/ 51237 h 531583"/>
                  <a:gd name="connsiteX11" fmla="*/ 499559 w 499559"/>
                  <a:gd name="connsiteY11" fmla="*/ 57642 h 531583"/>
                  <a:gd name="connsiteX12" fmla="*/ 108878 w 499559"/>
                  <a:gd name="connsiteY12" fmla="*/ 531584 h 531583"/>
                  <a:gd name="connsiteX13" fmla="*/ 89664 w 499559"/>
                  <a:gd name="connsiteY13" fmla="*/ 531584 h 531583"/>
                  <a:gd name="connsiteX14" fmla="*/ 12809 w 499559"/>
                  <a:gd name="connsiteY14" fmla="*/ 448323 h 531583"/>
                  <a:gd name="connsiteX15" fmla="*/ 89664 w 499559"/>
                  <a:gd name="connsiteY15" fmla="*/ 512370 h 531583"/>
                  <a:gd name="connsiteX16" fmla="*/ 108878 w 499559"/>
                  <a:gd name="connsiteY16" fmla="*/ 512370 h 531583"/>
                  <a:gd name="connsiteX17" fmla="*/ 486750 w 499559"/>
                  <a:gd name="connsiteY17" fmla="*/ 57642 h 531583"/>
                  <a:gd name="connsiteX18" fmla="*/ 435513 w 499559"/>
                  <a:gd name="connsiteY18" fmla="*/ 12810 h 531583"/>
                  <a:gd name="connsiteX19" fmla="*/ 371467 w 499559"/>
                  <a:gd name="connsiteY19" fmla="*/ 89665 h 531583"/>
                  <a:gd name="connsiteX20" fmla="*/ 115283 w 499559"/>
                  <a:gd name="connsiteY20" fmla="*/ 172925 h 531583"/>
                  <a:gd name="connsiteX21" fmla="*/ 115283 w 499559"/>
                  <a:gd name="connsiteY21" fmla="*/ 172925 h 531583"/>
                  <a:gd name="connsiteX22" fmla="*/ 12809 w 499559"/>
                  <a:gd name="connsiteY22" fmla="*/ 448323 h 5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9559" h="531583">
                    <a:moveTo>
                      <a:pt x="89664" y="531584"/>
                    </a:moveTo>
                    <a:cubicBezTo>
                      <a:pt x="25618" y="531584"/>
                      <a:pt x="6405" y="486752"/>
                      <a:pt x="0" y="454728"/>
                    </a:cubicBezTo>
                    <a:cubicBezTo>
                      <a:pt x="0" y="454728"/>
                      <a:pt x="0" y="454728"/>
                      <a:pt x="0" y="448323"/>
                    </a:cubicBezTo>
                    <a:cubicBezTo>
                      <a:pt x="76855" y="301017"/>
                      <a:pt x="96069" y="179330"/>
                      <a:pt x="96069" y="179330"/>
                    </a:cubicBezTo>
                    <a:cubicBezTo>
                      <a:pt x="96069" y="172925"/>
                      <a:pt x="96069" y="172925"/>
                      <a:pt x="102474" y="172925"/>
                    </a:cubicBezTo>
                    <a:lnTo>
                      <a:pt x="108878" y="172925"/>
                    </a:lnTo>
                    <a:cubicBezTo>
                      <a:pt x="236971" y="172925"/>
                      <a:pt x="313826" y="128092"/>
                      <a:pt x="358658" y="89665"/>
                    </a:cubicBezTo>
                    <a:cubicBezTo>
                      <a:pt x="403490" y="51237"/>
                      <a:pt x="422704" y="6405"/>
                      <a:pt x="422704" y="6405"/>
                    </a:cubicBezTo>
                    <a:cubicBezTo>
                      <a:pt x="422704" y="6405"/>
                      <a:pt x="422704" y="0"/>
                      <a:pt x="429109" y="0"/>
                    </a:cubicBezTo>
                    <a:cubicBezTo>
                      <a:pt x="429109" y="0"/>
                      <a:pt x="435513" y="0"/>
                      <a:pt x="435513" y="0"/>
                    </a:cubicBezTo>
                    <a:cubicBezTo>
                      <a:pt x="435513" y="0"/>
                      <a:pt x="461132" y="19214"/>
                      <a:pt x="499559" y="51237"/>
                    </a:cubicBezTo>
                    <a:cubicBezTo>
                      <a:pt x="499559" y="51237"/>
                      <a:pt x="499559" y="51237"/>
                      <a:pt x="499559" y="57642"/>
                    </a:cubicBezTo>
                    <a:cubicBezTo>
                      <a:pt x="493155" y="352254"/>
                      <a:pt x="262589" y="512370"/>
                      <a:pt x="108878" y="531584"/>
                    </a:cubicBezTo>
                    <a:cubicBezTo>
                      <a:pt x="102474" y="531584"/>
                      <a:pt x="96069" y="531584"/>
                      <a:pt x="89664" y="531584"/>
                    </a:cubicBezTo>
                    <a:close/>
                    <a:moveTo>
                      <a:pt x="12809" y="448323"/>
                    </a:moveTo>
                    <a:cubicBezTo>
                      <a:pt x="19214" y="493156"/>
                      <a:pt x="44832" y="512370"/>
                      <a:pt x="89664" y="512370"/>
                    </a:cubicBezTo>
                    <a:cubicBezTo>
                      <a:pt x="96069" y="512370"/>
                      <a:pt x="102474" y="512370"/>
                      <a:pt x="108878" y="512370"/>
                    </a:cubicBezTo>
                    <a:cubicBezTo>
                      <a:pt x="256184" y="499561"/>
                      <a:pt x="480346" y="339445"/>
                      <a:pt x="486750" y="57642"/>
                    </a:cubicBezTo>
                    <a:cubicBezTo>
                      <a:pt x="461132" y="38428"/>
                      <a:pt x="441918" y="19214"/>
                      <a:pt x="435513" y="12810"/>
                    </a:cubicBezTo>
                    <a:cubicBezTo>
                      <a:pt x="429109" y="25619"/>
                      <a:pt x="409895" y="57642"/>
                      <a:pt x="371467" y="89665"/>
                    </a:cubicBezTo>
                    <a:cubicBezTo>
                      <a:pt x="326635" y="128092"/>
                      <a:pt x="243375" y="172925"/>
                      <a:pt x="115283" y="172925"/>
                    </a:cubicBezTo>
                    <a:lnTo>
                      <a:pt x="115283" y="172925"/>
                    </a:lnTo>
                    <a:cubicBezTo>
                      <a:pt x="102474" y="211353"/>
                      <a:pt x="76855" y="320231"/>
                      <a:pt x="12809" y="448323"/>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50" name="Graphic 317">
              <a:extLst>
                <a:ext uri="{FF2B5EF4-FFF2-40B4-BE49-F238E27FC236}">
                  <a16:creationId xmlns:a16="http://schemas.microsoft.com/office/drawing/2014/main" id="{3B46C569-1F2E-4882-B474-6636DFF0C8D1}"/>
                </a:ext>
              </a:extLst>
            </p:cNvPr>
            <p:cNvGrpSpPr/>
            <p:nvPr/>
          </p:nvGrpSpPr>
          <p:grpSpPr>
            <a:xfrm>
              <a:off x="-2623877" y="5691529"/>
              <a:ext cx="661583" cy="710912"/>
              <a:chOff x="2709110" y="6469942"/>
              <a:chExt cx="661583" cy="710912"/>
            </a:xfrm>
          </p:grpSpPr>
          <p:grpSp>
            <p:nvGrpSpPr>
              <p:cNvPr id="351" name="Graphic 317">
                <a:extLst>
                  <a:ext uri="{FF2B5EF4-FFF2-40B4-BE49-F238E27FC236}">
                    <a16:creationId xmlns:a16="http://schemas.microsoft.com/office/drawing/2014/main" id="{B7BACF5F-A8BB-455E-95CC-8839D7860944}"/>
                  </a:ext>
                </a:extLst>
              </p:cNvPr>
              <p:cNvGrpSpPr/>
              <p:nvPr/>
            </p:nvGrpSpPr>
            <p:grpSpPr>
              <a:xfrm>
                <a:off x="2709110" y="6469942"/>
                <a:ext cx="660635" cy="691698"/>
                <a:chOff x="2709110" y="6469942"/>
                <a:chExt cx="660635" cy="691698"/>
              </a:xfrm>
            </p:grpSpPr>
            <p:sp>
              <p:nvSpPr>
                <p:cNvPr id="352" name="Freeform: Shape 351">
                  <a:extLst>
                    <a:ext uri="{FF2B5EF4-FFF2-40B4-BE49-F238E27FC236}">
                      <a16:creationId xmlns:a16="http://schemas.microsoft.com/office/drawing/2014/main" id="{D9396AE8-6A64-48AE-814F-03B5E3846727}"/>
                    </a:ext>
                  </a:extLst>
                </p:cNvPr>
                <p:cNvSpPr/>
                <p:nvPr/>
              </p:nvSpPr>
              <p:spPr>
                <a:xfrm>
                  <a:off x="2715663" y="6489155"/>
                  <a:ext cx="647677" cy="666035"/>
                </a:xfrm>
                <a:custGeom>
                  <a:avLst/>
                  <a:gdLst>
                    <a:gd name="connsiteX0" fmla="*/ 314638 w 647677"/>
                    <a:gd name="connsiteY0" fmla="*/ 621248 h 666035"/>
                    <a:gd name="connsiteX1" fmla="*/ 647677 w 647677"/>
                    <a:gd name="connsiteY1" fmla="*/ 115283 h 666035"/>
                    <a:gd name="connsiteX2" fmla="*/ 609250 w 647677"/>
                    <a:gd name="connsiteY2" fmla="*/ 38428 h 666035"/>
                    <a:gd name="connsiteX3" fmla="*/ 564417 w 647677"/>
                    <a:gd name="connsiteY3" fmla="*/ 0 h 666035"/>
                    <a:gd name="connsiteX4" fmla="*/ 180141 w 647677"/>
                    <a:gd name="connsiteY4" fmla="*/ 467537 h 666035"/>
                    <a:gd name="connsiteX5" fmla="*/ 77667 w 647677"/>
                    <a:gd name="connsiteY5" fmla="*/ 397087 h 666035"/>
                    <a:gd name="connsiteX6" fmla="*/ 77667 w 647677"/>
                    <a:gd name="connsiteY6" fmla="*/ 403491 h 666035"/>
                    <a:gd name="connsiteX7" fmla="*/ 812 w 647677"/>
                    <a:gd name="connsiteY7" fmla="*/ 614844 h 666035"/>
                    <a:gd name="connsiteX8" fmla="*/ 314638 w 647677"/>
                    <a:gd name="connsiteY8" fmla="*/ 621248 h 66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677" h="666035">
                      <a:moveTo>
                        <a:pt x="314638" y="621248"/>
                      </a:moveTo>
                      <a:cubicBezTo>
                        <a:pt x="513181" y="512370"/>
                        <a:pt x="609250" y="288208"/>
                        <a:pt x="647677" y="115283"/>
                      </a:cubicBezTo>
                      <a:cubicBezTo>
                        <a:pt x="641273" y="83260"/>
                        <a:pt x="628464" y="57642"/>
                        <a:pt x="609250" y="38428"/>
                      </a:cubicBezTo>
                      <a:cubicBezTo>
                        <a:pt x="590036" y="25619"/>
                        <a:pt x="577227" y="6405"/>
                        <a:pt x="564417" y="0"/>
                      </a:cubicBezTo>
                      <a:cubicBezTo>
                        <a:pt x="558013" y="307422"/>
                        <a:pt x="321042" y="448323"/>
                        <a:pt x="180141" y="467537"/>
                      </a:cubicBezTo>
                      <a:cubicBezTo>
                        <a:pt x="103286" y="473942"/>
                        <a:pt x="84072" y="435514"/>
                        <a:pt x="77667" y="397087"/>
                      </a:cubicBezTo>
                      <a:cubicBezTo>
                        <a:pt x="77667" y="397087"/>
                        <a:pt x="77667" y="403491"/>
                        <a:pt x="77667" y="403491"/>
                      </a:cubicBezTo>
                      <a:cubicBezTo>
                        <a:pt x="26431" y="499561"/>
                        <a:pt x="-5592" y="570011"/>
                        <a:pt x="812" y="614844"/>
                      </a:cubicBezTo>
                      <a:cubicBezTo>
                        <a:pt x="52049" y="653272"/>
                        <a:pt x="154523" y="704508"/>
                        <a:pt x="314638" y="621248"/>
                      </a:cubicBezTo>
                      <a:close/>
                    </a:path>
                  </a:pathLst>
                </a:custGeom>
                <a:solidFill>
                  <a:srgbClr val="FD261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3" name="Freeform: Shape 352">
                  <a:extLst>
                    <a:ext uri="{FF2B5EF4-FFF2-40B4-BE49-F238E27FC236}">
                      <a16:creationId xmlns:a16="http://schemas.microsoft.com/office/drawing/2014/main" id="{A60E6030-D459-4D6A-8565-99EFC5F26B4B}"/>
                    </a:ext>
                  </a:extLst>
                </p:cNvPr>
                <p:cNvSpPr/>
                <p:nvPr/>
              </p:nvSpPr>
              <p:spPr>
                <a:xfrm>
                  <a:off x="2709110" y="6469942"/>
                  <a:ext cx="660635" cy="691698"/>
                </a:xfrm>
                <a:custGeom>
                  <a:avLst/>
                  <a:gdLst>
                    <a:gd name="connsiteX0" fmla="*/ 161076 w 660635"/>
                    <a:gd name="connsiteY0" fmla="*/ 691699 h 691698"/>
                    <a:gd name="connsiteX1" fmla="*/ 161076 w 660635"/>
                    <a:gd name="connsiteY1" fmla="*/ 691699 h 691698"/>
                    <a:gd name="connsiteX2" fmla="*/ 961 w 660635"/>
                    <a:gd name="connsiteY2" fmla="*/ 627652 h 691698"/>
                    <a:gd name="connsiteX3" fmla="*/ 961 w 660635"/>
                    <a:gd name="connsiteY3" fmla="*/ 621248 h 691698"/>
                    <a:gd name="connsiteX4" fmla="*/ 77816 w 660635"/>
                    <a:gd name="connsiteY4" fmla="*/ 403491 h 691698"/>
                    <a:gd name="connsiteX5" fmla="*/ 77816 w 660635"/>
                    <a:gd name="connsiteY5" fmla="*/ 397086 h 691698"/>
                    <a:gd name="connsiteX6" fmla="*/ 84221 w 660635"/>
                    <a:gd name="connsiteY6" fmla="*/ 390682 h 691698"/>
                    <a:gd name="connsiteX7" fmla="*/ 90625 w 660635"/>
                    <a:gd name="connsiteY7" fmla="*/ 397086 h 691698"/>
                    <a:gd name="connsiteX8" fmla="*/ 167480 w 660635"/>
                    <a:gd name="connsiteY8" fmla="*/ 467537 h 691698"/>
                    <a:gd name="connsiteX9" fmla="*/ 186694 w 660635"/>
                    <a:gd name="connsiteY9" fmla="*/ 467537 h 691698"/>
                    <a:gd name="connsiteX10" fmla="*/ 564566 w 660635"/>
                    <a:gd name="connsiteY10" fmla="*/ 6405 h 691698"/>
                    <a:gd name="connsiteX11" fmla="*/ 570971 w 660635"/>
                    <a:gd name="connsiteY11" fmla="*/ 0 h 691698"/>
                    <a:gd name="connsiteX12" fmla="*/ 577375 w 660635"/>
                    <a:gd name="connsiteY12" fmla="*/ 0 h 691698"/>
                    <a:gd name="connsiteX13" fmla="*/ 622207 w 660635"/>
                    <a:gd name="connsiteY13" fmla="*/ 44832 h 691698"/>
                    <a:gd name="connsiteX14" fmla="*/ 660635 w 660635"/>
                    <a:gd name="connsiteY14" fmla="*/ 128092 h 691698"/>
                    <a:gd name="connsiteX15" fmla="*/ 660635 w 660635"/>
                    <a:gd name="connsiteY15" fmla="*/ 128092 h 691698"/>
                    <a:gd name="connsiteX16" fmla="*/ 321191 w 660635"/>
                    <a:gd name="connsiteY16" fmla="*/ 640462 h 691698"/>
                    <a:gd name="connsiteX17" fmla="*/ 161076 w 660635"/>
                    <a:gd name="connsiteY17" fmla="*/ 691699 h 691698"/>
                    <a:gd name="connsiteX18" fmla="*/ 20175 w 660635"/>
                    <a:gd name="connsiteY18" fmla="*/ 621248 h 691698"/>
                    <a:gd name="connsiteX19" fmla="*/ 167480 w 660635"/>
                    <a:gd name="connsiteY19" fmla="*/ 678890 h 691698"/>
                    <a:gd name="connsiteX20" fmla="*/ 167480 w 660635"/>
                    <a:gd name="connsiteY20" fmla="*/ 678890 h 691698"/>
                    <a:gd name="connsiteX21" fmla="*/ 321191 w 660635"/>
                    <a:gd name="connsiteY21" fmla="*/ 634058 h 691698"/>
                    <a:gd name="connsiteX22" fmla="*/ 654231 w 660635"/>
                    <a:gd name="connsiteY22" fmla="*/ 134497 h 691698"/>
                    <a:gd name="connsiteX23" fmla="*/ 615803 w 660635"/>
                    <a:gd name="connsiteY23" fmla="*/ 64046 h 691698"/>
                    <a:gd name="connsiteX24" fmla="*/ 583780 w 660635"/>
                    <a:gd name="connsiteY24" fmla="*/ 32023 h 691698"/>
                    <a:gd name="connsiteX25" fmla="*/ 193099 w 660635"/>
                    <a:gd name="connsiteY25" fmla="*/ 486751 h 691698"/>
                    <a:gd name="connsiteX26" fmla="*/ 84221 w 660635"/>
                    <a:gd name="connsiteY26" fmla="*/ 429109 h 691698"/>
                    <a:gd name="connsiteX27" fmla="*/ 20175 w 660635"/>
                    <a:gd name="connsiteY27" fmla="*/ 621248 h 69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60635" h="691698">
                      <a:moveTo>
                        <a:pt x="161076" y="691699"/>
                      </a:moveTo>
                      <a:lnTo>
                        <a:pt x="161076" y="691699"/>
                      </a:lnTo>
                      <a:cubicBezTo>
                        <a:pt x="84221" y="691699"/>
                        <a:pt x="32984" y="659676"/>
                        <a:pt x="961" y="627652"/>
                      </a:cubicBezTo>
                      <a:cubicBezTo>
                        <a:pt x="961" y="627652"/>
                        <a:pt x="961" y="627652"/>
                        <a:pt x="961" y="621248"/>
                      </a:cubicBezTo>
                      <a:cubicBezTo>
                        <a:pt x="-5444" y="576416"/>
                        <a:pt x="20175" y="505965"/>
                        <a:pt x="77816" y="403491"/>
                      </a:cubicBezTo>
                      <a:lnTo>
                        <a:pt x="77816" y="397086"/>
                      </a:lnTo>
                      <a:cubicBezTo>
                        <a:pt x="77816" y="397086"/>
                        <a:pt x="84221" y="390682"/>
                        <a:pt x="84221" y="390682"/>
                      </a:cubicBezTo>
                      <a:cubicBezTo>
                        <a:pt x="84221" y="390682"/>
                        <a:pt x="90625" y="390682"/>
                        <a:pt x="90625" y="397086"/>
                      </a:cubicBezTo>
                      <a:cubicBezTo>
                        <a:pt x="97030" y="441919"/>
                        <a:pt x="122648" y="467537"/>
                        <a:pt x="167480" y="467537"/>
                      </a:cubicBezTo>
                      <a:cubicBezTo>
                        <a:pt x="173885" y="467537"/>
                        <a:pt x="180290" y="467537"/>
                        <a:pt x="186694" y="467537"/>
                      </a:cubicBezTo>
                      <a:cubicBezTo>
                        <a:pt x="334000" y="454728"/>
                        <a:pt x="558161" y="294612"/>
                        <a:pt x="564566" y="6405"/>
                      </a:cubicBezTo>
                      <a:cubicBezTo>
                        <a:pt x="564566" y="6405"/>
                        <a:pt x="564566" y="0"/>
                        <a:pt x="570971" y="0"/>
                      </a:cubicBezTo>
                      <a:cubicBezTo>
                        <a:pt x="570971" y="0"/>
                        <a:pt x="577375" y="0"/>
                        <a:pt x="577375" y="0"/>
                      </a:cubicBezTo>
                      <a:cubicBezTo>
                        <a:pt x="590184" y="12809"/>
                        <a:pt x="609398" y="25619"/>
                        <a:pt x="622207" y="44832"/>
                      </a:cubicBezTo>
                      <a:cubicBezTo>
                        <a:pt x="647826" y="70451"/>
                        <a:pt x="660635" y="96069"/>
                        <a:pt x="660635" y="128092"/>
                      </a:cubicBezTo>
                      <a:cubicBezTo>
                        <a:pt x="660635" y="128092"/>
                        <a:pt x="660635" y="128092"/>
                        <a:pt x="660635" y="128092"/>
                      </a:cubicBezTo>
                      <a:cubicBezTo>
                        <a:pt x="635017" y="243375"/>
                        <a:pt x="551757" y="512370"/>
                        <a:pt x="321191" y="640462"/>
                      </a:cubicBezTo>
                      <a:cubicBezTo>
                        <a:pt x="269954" y="678890"/>
                        <a:pt x="212313" y="691699"/>
                        <a:pt x="161076" y="691699"/>
                      </a:cubicBezTo>
                      <a:close/>
                      <a:moveTo>
                        <a:pt x="20175" y="621248"/>
                      </a:moveTo>
                      <a:cubicBezTo>
                        <a:pt x="52198" y="646867"/>
                        <a:pt x="97030" y="678890"/>
                        <a:pt x="167480" y="678890"/>
                      </a:cubicBezTo>
                      <a:lnTo>
                        <a:pt x="167480" y="678890"/>
                      </a:lnTo>
                      <a:cubicBezTo>
                        <a:pt x="218717" y="678890"/>
                        <a:pt x="269954" y="666081"/>
                        <a:pt x="321191" y="634058"/>
                      </a:cubicBezTo>
                      <a:cubicBezTo>
                        <a:pt x="545352" y="512370"/>
                        <a:pt x="628612" y="243375"/>
                        <a:pt x="654231" y="134497"/>
                      </a:cubicBezTo>
                      <a:cubicBezTo>
                        <a:pt x="654231" y="108878"/>
                        <a:pt x="641422" y="83260"/>
                        <a:pt x="615803" y="64046"/>
                      </a:cubicBezTo>
                      <a:cubicBezTo>
                        <a:pt x="602994" y="51237"/>
                        <a:pt x="596589" y="44832"/>
                        <a:pt x="583780" y="32023"/>
                      </a:cubicBezTo>
                      <a:cubicBezTo>
                        <a:pt x="570971" y="320231"/>
                        <a:pt x="346809" y="473942"/>
                        <a:pt x="193099" y="486751"/>
                      </a:cubicBezTo>
                      <a:cubicBezTo>
                        <a:pt x="122648" y="493156"/>
                        <a:pt x="97030" y="461132"/>
                        <a:pt x="84221" y="429109"/>
                      </a:cubicBezTo>
                      <a:cubicBezTo>
                        <a:pt x="32984" y="512370"/>
                        <a:pt x="13770" y="576416"/>
                        <a:pt x="20175" y="621248"/>
                      </a:cubicBezTo>
                      <a:close/>
                    </a:path>
                  </a:pathLst>
                </a:custGeom>
                <a:solidFill>
                  <a:srgbClr val="98131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54" name="Graphic 317">
                <a:extLst>
                  <a:ext uri="{FF2B5EF4-FFF2-40B4-BE49-F238E27FC236}">
                    <a16:creationId xmlns:a16="http://schemas.microsoft.com/office/drawing/2014/main" id="{9CA39A93-45C2-4F10-8D74-354F90496FED}"/>
                  </a:ext>
                </a:extLst>
              </p:cNvPr>
              <p:cNvGrpSpPr/>
              <p:nvPr/>
            </p:nvGrpSpPr>
            <p:grpSpPr>
              <a:xfrm>
                <a:off x="2710071" y="6591630"/>
                <a:ext cx="660622" cy="589224"/>
                <a:chOff x="2710071" y="6591630"/>
                <a:chExt cx="660622" cy="589224"/>
              </a:xfrm>
            </p:grpSpPr>
            <p:sp>
              <p:nvSpPr>
                <p:cNvPr id="355" name="Freeform: Shape 354">
                  <a:extLst>
                    <a:ext uri="{FF2B5EF4-FFF2-40B4-BE49-F238E27FC236}">
                      <a16:creationId xmlns:a16="http://schemas.microsoft.com/office/drawing/2014/main" id="{120CD22C-E9AF-4907-A59A-614C94024C5F}"/>
                    </a:ext>
                  </a:extLst>
                </p:cNvPr>
                <p:cNvSpPr/>
                <p:nvPr/>
              </p:nvSpPr>
              <p:spPr>
                <a:xfrm>
                  <a:off x="2716475" y="6604439"/>
                  <a:ext cx="646865" cy="570342"/>
                </a:xfrm>
                <a:custGeom>
                  <a:avLst/>
                  <a:gdLst>
                    <a:gd name="connsiteX0" fmla="*/ 313826 w 646865"/>
                    <a:gd name="connsiteY0" fmla="*/ 505965 h 570342"/>
                    <a:gd name="connsiteX1" fmla="*/ 0 w 646865"/>
                    <a:gd name="connsiteY1" fmla="*/ 486751 h 570342"/>
                    <a:gd name="connsiteX2" fmla="*/ 57642 w 646865"/>
                    <a:gd name="connsiteY2" fmla="*/ 557202 h 570342"/>
                    <a:gd name="connsiteX3" fmla="*/ 557201 w 646865"/>
                    <a:gd name="connsiteY3" fmla="*/ 301017 h 570342"/>
                    <a:gd name="connsiteX4" fmla="*/ 646865 w 646865"/>
                    <a:gd name="connsiteY4" fmla="*/ 0 h 570342"/>
                    <a:gd name="connsiteX5" fmla="*/ 313826 w 646865"/>
                    <a:gd name="connsiteY5" fmla="*/ 505965 h 57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6865" h="570342">
                      <a:moveTo>
                        <a:pt x="313826" y="505965"/>
                      </a:moveTo>
                      <a:cubicBezTo>
                        <a:pt x="153711" y="595630"/>
                        <a:pt x="51237" y="537988"/>
                        <a:pt x="0" y="486751"/>
                      </a:cubicBezTo>
                      <a:cubicBezTo>
                        <a:pt x="6405" y="518774"/>
                        <a:pt x="19214" y="544393"/>
                        <a:pt x="57642" y="557202"/>
                      </a:cubicBezTo>
                      <a:cubicBezTo>
                        <a:pt x="147306" y="589225"/>
                        <a:pt x="416300" y="582820"/>
                        <a:pt x="557201" y="301017"/>
                      </a:cubicBezTo>
                      <a:cubicBezTo>
                        <a:pt x="621247" y="147306"/>
                        <a:pt x="646865" y="57642"/>
                        <a:pt x="646865" y="0"/>
                      </a:cubicBezTo>
                      <a:cubicBezTo>
                        <a:pt x="608438" y="172925"/>
                        <a:pt x="512369" y="397086"/>
                        <a:pt x="313826" y="505965"/>
                      </a:cubicBez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6" name="Freeform: Shape 355">
                  <a:extLst>
                    <a:ext uri="{FF2B5EF4-FFF2-40B4-BE49-F238E27FC236}">
                      <a16:creationId xmlns:a16="http://schemas.microsoft.com/office/drawing/2014/main" id="{53EBC2C4-0AD6-4E1F-8863-B677B1AACBDC}"/>
                    </a:ext>
                  </a:extLst>
                </p:cNvPr>
                <p:cNvSpPr/>
                <p:nvPr/>
              </p:nvSpPr>
              <p:spPr>
                <a:xfrm>
                  <a:off x="2710071" y="6591630"/>
                  <a:ext cx="660622" cy="589224"/>
                </a:xfrm>
                <a:custGeom>
                  <a:avLst/>
                  <a:gdLst>
                    <a:gd name="connsiteX0" fmla="*/ 160115 w 660622"/>
                    <a:gd name="connsiteY0" fmla="*/ 589225 h 589224"/>
                    <a:gd name="connsiteX1" fmla="*/ 64046 w 660622"/>
                    <a:gd name="connsiteY1" fmla="*/ 576416 h 589224"/>
                    <a:gd name="connsiteX2" fmla="*/ 0 w 660622"/>
                    <a:gd name="connsiteY2" fmla="*/ 505965 h 589224"/>
                    <a:gd name="connsiteX3" fmla="*/ 6405 w 660622"/>
                    <a:gd name="connsiteY3" fmla="*/ 499560 h 589224"/>
                    <a:gd name="connsiteX4" fmla="*/ 12809 w 660622"/>
                    <a:gd name="connsiteY4" fmla="*/ 499560 h 589224"/>
                    <a:gd name="connsiteX5" fmla="*/ 160115 w 660622"/>
                    <a:gd name="connsiteY5" fmla="*/ 557202 h 589224"/>
                    <a:gd name="connsiteX6" fmla="*/ 313826 w 660622"/>
                    <a:gd name="connsiteY6" fmla="*/ 512370 h 589224"/>
                    <a:gd name="connsiteX7" fmla="*/ 646865 w 660622"/>
                    <a:gd name="connsiteY7" fmla="*/ 6405 h 589224"/>
                    <a:gd name="connsiteX8" fmla="*/ 653270 w 660622"/>
                    <a:gd name="connsiteY8" fmla="*/ 0 h 589224"/>
                    <a:gd name="connsiteX9" fmla="*/ 659675 w 660622"/>
                    <a:gd name="connsiteY9" fmla="*/ 6405 h 589224"/>
                    <a:gd name="connsiteX10" fmla="*/ 570010 w 660622"/>
                    <a:gd name="connsiteY10" fmla="*/ 307421 h 589224"/>
                    <a:gd name="connsiteX11" fmla="*/ 160115 w 660622"/>
                    <a:gd name="connsiteY11" fmla="*/ 589225 h 589224"/>
                    <a:gd name="connsiteX12" fmla="*/ 19214 w 660622"/>
                    <a:gd name="connsiteY12" fmla="*/ 518774 h 589224"/>
                    <a:gd name="connsiteX13" fmla="*/ 64046 w 660622"/>
                    <a:gd name="connsiteY13" fmla="*/ 563606 h 589224"/>
                    <a:gd name="connsiteX14" fmla="*/ 153710 w 660622"/>
                    <a:gd name="connsiteY14" fmla="*/ 576416 h 589224"/>
                    <a:gd name="connsiteX15" fmla="*/ 557201 w 660622"/>
                    <a:gd name="connsiteY15" fmla="*/ 307421 h 589224"/>
                    <a:gd name="connsiteX16" fmla="*/ 634056 w 660622"/>
                    <a:gd name="connsiteY16" fmla="*/ 89664 h 589224"/>
                    <a:gd name="connsiteX17" fmla="*/ 320230 w 660622"/>
                    <a:gd name="connsiteY17" fmla="*/ 525179 h 589224"/>
                    <a:gd name="connsiteX18" fmla="*/ 160115 w 660622"/>
                    <a:gd name="connsiteY18" fmla="*/ 570011 h 589224"/>
                    <a:gd name="connsiteX19" fmla="*/ 19214 w 660622"/>
                    <a:gd name="connsiteY19" fmla="*/ 518774 h 58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0622" h="589224">
                      <a:moveTo>
                        <a:pt x="160115" y="589225"/>
                      </a:moveTo>
                      <a:cubicBezTo>
                        <a:pt x="121687" y="589225"/>
                        <a:pt x="89664" y="582820"/>
                        <a:pt x="64046" y="576416"/>
                      </a:cubicBezTo>
                      <a:cubicBezTo>
                        <a:pt x="25618" y="563606"/>
                        <a:pt x="6405" y="537988"/>
                        <a:pt x="0" y="505965"/>
                      </a:cubicBezTo>
                      <a:cubicBezTo>
                        <a:pt x="0" y="505965"/>
                        <a:pt x="0" y="499560"/>
                        <a:pt x="6405" y="499560"/>
                      </a:cubicBezTo>
                      <a:cubicBezTo>
                        <a:pt x="6405" y="499560"/>
                        <a:pt x="12809" y="499560"/>
                        <a:pt x="12809" y="499560"/>
                      </a:cubicBezTo>
                      <a:cubicBezTo>
                        <a:pt x="44832" y="525179"/>
                        <a:pt x="89664" y="557202"/>
                        <a:pt x="160115" y="557202"/>
                      </a:cubicBezTo>
                      <a:cubicBezTo>
                        <a:pt x="211352" y="557202"/>
                        <a:pt x="262589" y="544393"/>
                        <a:pt x="313826" y="512370"/>
                      </a:cubicBezTo>
                      <a:cubicBezTo>
                        <a:pt x="537987" y="390682"/>
                        <a:pt x="621247" y="121687"/>
                        <a:pt x="646865" y="6405"/>
                      </a:cubicBezTo>
                      <a:cubicBezTo>
                        <a:pt x="646865" y="6405"/>
                        <a:pt x="653270" y="0"/>
                        <a:pt x="653270" y="0"/>
                      </a:cubicBezTo>
                      <a:cubicBezTo>
                        <a:pt x="659675" y="0"/>
                        <a:pt x="659675" y="0"/>
                        <a:pt x="659675" y="6405"/>
                      </a:cubicBezTo>
                      <a:cubicBezTo>
                        <a:pt x="666079" y="64046"/>
                        <a:pt x="640461" y="153710"/>
                        <a:pt x="570010" y="307421"/>
                      </a:cubicBezTo>
                      <a:cubicBezTo>
                        <a:pt x="448323" y="570011"/>
                        <a:pt x="224161" y="589225"/>
                        <a:pt x="160115" y="589225"/>
                      </a:cubicBezTo>
                      <a:close/>
                      <a:moveTo>
                        <a:pt x="19214" y="518774"/>
                      </a:moveTo>
                      <a:cubicBezTo>
                        <a:pt x="25618" y="537988"/>
                        <a:pt x="44832" y="550797"/>
                        <a:pt x="64046" y="563606"/>
                      </a:cubicBezTo>
                      <a:cubicBezTo>
                        <a:pt x="83260" y="570011"/>
                        <a:pt x="121687" y="576416"/>
                        <a:pt x="153710" y="576416"/>
                      </a:cubicBezTo>
                      <a:cubicBezTo>
                        <a:pt x="217757" y="576416"/>
                        <a:pt x="435513" y="557202"/>
                        <a:pt x="557201" y="307421"/>
                      </a:cubicBezTo>
                      <a:cubicBezTo>
                        <a:pt x="595628" y="211352"/>
                        <a:pt x="621247" y="140901"/>
                        <a:pt x="634056" y="89664"/>
                      </a:cubicBezTo>
                      <a:cubicBezTo>
                        <a:pt x="595628" y="224162"/>
                        <a:pt x="505964" y="422705"/>
                        <a:pt x="320230" y="525179"/>
                      </a:cubicBezTo>
                      <a:cubicBezTo>
                        <a:pt x="262589" y="557202"/>
                        <a:pt x="211352" y="570011"/>
                        <a:pt x="160115" y="570011"/>
                      </a:cubicBezTo>
                      <a:cubicBezTo>
                        <a:pt x="102474" y="570011"/>
                        <a:pt x="51237" y="544393"/>
                        <a:pt x="19214" y="518774"/>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57" name="Freeform: Shape 356">
              <a:extLst>
                <a:ext uri="{FF2B5EF4-FFF2-40B4-BE49-F238E27FC236}">
                  <a16:creationId xmlns:a16="http://schemas.microsoft.com/office/drawing/2014/main" id="{E9BF92BB-B32F-4B05-8A94-489F8A8B4CED}"/>
                </a:ext>
              </a:extLst>
            </p:cNvPr>
            <p:cNvSpPr/>
            <p:nvPr/>
          </p:nvSpPr>
          <p:spPr>
            <a:xfrm>
              <a:off x="-4041181" y="5973332"/>
              <a:ext cx="869991" cy="347658"/>
            </a:xfrm>
            <a:custGeom>
              <a:avLst/>
              <a:gdLst>
                <a:gd name="connsiteX0" fmla="*/ 854659 w 869991"/>
                <a:gd name="connsiteY0" fmla="*/ 6405 h 347658"/>
                <a:gd name="connsiteX1" fmla="*/ 848255 w 869991"/>
                <a:gd name="connsiteY1" fmla="*/ 0 h 347658"/>
                <a:gd name="connsiteX2" fmla="*/ 201389 w 869991"/>
                <a:gd name="connsiteY2" fmla="*/ 147306 h 347658"/>
                <a:gd name="connsiteX3" fmla="*/ 182176 w 869991"/>
                <a:gd name="connsiteY3" fmla="*/ 64046 h 347658"/>
                <a:gd name="connsiteX4" fmla="*/ 98916 w 869991"/>
                <a:gd name="connsiteY4" fmla="*/ 96069 h 347658"/>
                <a:gd name="connsiteX5" fmla="*/ 124534 w 869991"/>
                <a:gd name="connsiteY5" fmla="*/ 121687 h 347658"/>
                <a:gd name="connsiteX6" fmla="*/ 489597 w 869991"/>
                <a:gd name="connsiteY6" fmla="*/ 192139 h 347658"/>
                <a:gd name="connsiteX7" fmla="*/ 355100 w 869991"/>
                <a:gd name="connsiteY7" fmla="*/ 307421 h 347658"/>
                <a:gd name="connsiteX8" fmla="*/ 2847 w 869991"/>
                <a:gd name="connsiteY8" fmla="*/ 204948 h 347658"/>
                <a:gd name="connsiteX9" fmla="*/ 2847 w 869991"/>
                <a:gd name="connsiteY9" fmla="*/ 249780 h 347658"/>
                <a:gd name="connsiteX10" fmla="*/ 361505 w 869991"/>
                <a:gd name="connsiteY10" fmla="*/ 345849 h 347658"/>
                <a:gd name="connsiteX11" fmla="*/ 861064 w 869991"/>
                <a:gd name="connsiteY11" fmla="*/ 115283 h 347658"/>
                <a:gd name="connsiteX12" fmla="*/ 854659 w 869991"/>
                <a:gd name="connsiteY12" fmla="*/ 6405 h 34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91" h="347658">
                  <a:moveTo>
                    <a:pt x="854659" y="6405"/>
                  </a:moveTo>
                  <a:cubicBezTo>
                    <a:pt x="854659" y="6405"/>
                    <a:pt x="848255" y="0"/>
                    <a:pt x="848255" y="0"/>
                  </a:cubicBezTo>
                  <a:cubicBezTo>
                    <a:pt x="675330" y="204948"/>
                    <a:pt x="278245" y="198543"/>
                    <a:pt x="201389" y="147306"/>
                  </a:cubicBezTo>
                  <a:cubicBezTo>
                    <a:pt x="162962" y="121687"/>
                    <a:pt x="169366" y="89664"/>
                    <a:pt x="182176" y="64046"/>
                  </a:cubicBezTo>
                  <a:cubicBezTo>
                    <a:pt x="150152" y="76855"/>
                    <a:pt x="118129" y="83260"/>
                    <a:pt x="98916" y="96069"/>
                  </a:cubicBezTo>
                  <a:cubicBezTo>
                    <a:pt x="111725" y="102474"/>
                    <a:pt x="118129" y="108878"/>
                    <a:pt x="124534" y="121687"/>
                  </a:cubicBezTo>
                  <a:cubicBezTo>
                    <a:pt x="150152" y="192139"/>
                    <a:pt x="316672" y="236971"/>
                    <a:pt x="489597" y="192139"/>
                  </a:cubicBezTo>
                  <a:cubicBezTo>
                    <a:pt x="662521" y="147306"/>
                    <a:pt x="592070" y="307421"/>
                    <a:pt x="355100" y="307421"/>
                  </a:cubicBezTo>
                  <a:cubicBezTo>
                    <a:pt x="194985" y="307421"/>
                    <a:pt x="60488" y="275398"/>
                    <a:pt x="2847" y="204948"/>
                  </a:cubicBezTo>
                  <a:cubicBezTo>
                    <a:pt x="2847" y="217757"/>
                    <a:pt x="-3558" y="230566"/>
                    <a:pt x="2847" y="249780"/>
                  </a:cubicBezTo>
                  <a:cubicBezTo>
                    <a:pt x="47679" y="301017"/>
                    <a:pt x="143748" y="358659"/>
                    <a:pt x="361505" y="345849"/>
                  </a:cubicBezTo>
                  <a:cubicBezTo>
                    <a:pt x="624093" y="333040"/>
                    <a:pt x="784209" y="198543"/>
                    <a:pt x="861064" y="115283"/>
                  </a:cubicBezTo>
                  <a:cubicBezTo>
                    <a:pt x="873873" y="89664"/>
                    <a:pt x="873873" y="51237"/>
                    <a:pt x="854659" y="6405"/>
                  </a:cubicBez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8" name="Freeform: Shape 357">
              <a:extLst>
                <a:ext uri="{FF2B5EF4-FFF2-40B4-BE49-F238E27FC236}">
                  <a16:creationId xmlns:a16="http://schemas.microsoft.com/office/drawing/2014/main" id="{5D889B7D-10F3-40D3-A3BF-6A946DA34130}"/>
                </a:ext>
              </a:extLst>
            </p:cNvPr>
            <p:cNvSpPr/>
            <p:nvPr/>
          </p:nvSpPr>
          <p:spPr>
            <a:xfrm>
              <a:off x="-2616512" y="5704338"/>
              <a:ext cx="646865" cy="684496"/>
            </a:xfrm>
            <a:custGeom>
              <a:avLst/>
              <a:gdLst>
                <a:gd name="connsiteX0" fmla="*/ 608438 w 646865"/>
                <a:gd name="connsiteY0" fmla="*/ 38428 h 684496"/>
                <a:gd name="connsiteX1" fmla="*/ 563605 w 646865"/>
                <a:gd name="connsiteY1" fmla="*/ 0 h 684496"/>
                <a:gd name="connsiteX2" fmla="*/ 179329 w 646865"/>
                <a:gd name="connsiteY2" fmla="*/ 467537 h 684496"/>
                <a:gd name="connsiteX3" fmla="*/ 76855 w 646865"/>
                <a:gd name="connsiteY3" fmla="*/ 397087 h 684496"/>
                <a:gd name="connsiteX4" fmla="*/ 76855 w 646865"/>
                <a:gd name="connsiteY4" fmla="*/ 403491 h 684496"/>
                <a:gd name="connsiteX5" fmla="*/ 38428 w 646865"/>
                <a:gd name="connsiteY5" fmla="*/ 480347 h 684496"/>
                <a:gd name="connsiteX6" fmla="*/ 57642 w 646865"/>
                <a:gd name="connsiteY6" fmla="*/ 493156 h 684496"/>
                <a:gd name="connsiteX7" fmla="*/ 333040 w 646865"/>
                <a:gd name="connsiteY7" fmla="*/ 461133 h 684496"/>
                <a:gd name="connsiteX8" fmla="*/ 0 w 646865"/>
                <a:gd name="connsiteY8" fmla="*/ 602034 h 684496"/>
                <a:gd name="connsiteX9" fmla="*/ 0 w 646865"/>
                <a:gd name="connsiteY9" fmla="*/ 621248 h 684496"/>
                <a:gd name="connsiteX10" fmla="*/ 313826 w 646865"/>
                <a:gd name="connsiteY10" fmla="*/ 640462 h 684496"/>
                <a:gd name="connsiteX11" fmla="*/ 646865 w 646865"/>
                <a:gd name="connsiteY11" fmla="*/ 134497 h 684496"/>
                <a:gd name="connsiteX12" fmla="*/ 608438 w 646865"/>
                <a:gd name="connsiteY12" fmla="*/ 38428 h 684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65" h="684496">
                  <a:moveTo>
                    <a:pt x="608438" y="38428"/>
                  </a:moveTo>
                  <a:cubicBezTo>
                    <a:pt x="589224" y="25619"/>
                    <a:pt x="576415" y="6405"/>
                    <a:pt x="563605" y="0"/>
                  </a:cubicBezTo>
                  <a:cubicBezTo>
                    <a:pt x="557201" y="307422"/>
                    <a:pt x="320230" y="448323"/>
                    <a:pt x="179329" y="467537"/>
                  </a:cubicBezTo>
                  <a:cubicBezTo>
                    <a:pt x="102474" y="473942"/>
                    <a:pt x="83260" y="435514"/>
                    <a:pt x="76855" y="397087"/>
                  </a:cubicBezTo>
                  <a:cubicBezTo>
                    <a:pt x="76855" y="397087"/>
                    <a:pt x="76855" y="403491"/>
                    <a:pt x="76855" y="403491"/>
                  </a:cubicBezTo>
                  <a:cubicBezTo>
                    <a:pt x="64046" y="429110"/>
                    <a:pt x="51237" y="454728"/>
                    <a:pt x="38428" y="480347"/>
                  </a:cubicBezTo>
                  <a:cubicBezTo>
                    <a:pt x="44832" y="480347"/>
                    <a:pt x="51237" y="486751"/>
                    <a:pt x="57642" y="493156"/>
                  </a:cubicBezTo>
                  <a:cubicBezTo>
                    <a:pt x="96069" y="537988"/>
                    <a:pt x="211352" y="531584"/>
                    <a:pt x="333040" y="461133"/>
                  </a:cubicBezTo>
                  <a:cubicBezTo>
                    <a:pt x="448323" y="390682"/>
                    <a:pt x="198543" y="755745"/>
                    <a:pt x="0" y="602034"/>
                  </a:cubicBezTo>
                  <a:cubicBezTo>
                    <a:pt x="0" y="608439"/>
                    <a:pt x="0" y="614843"/>
                    <a:pt x="0" y="621248"/>
                  </a:cubicBezTo>
                  <a:cubicBezTo>
                    <a:pt x="51237" y="672485"/>
                    <a:pt x="153711" y="723722"/>
                    <a:pt x="313826" y="640462"/>
                  </a:cubicBezTo>
                  <a:cubicBezTo>
                    <a:pt x="512369" y="531584"/>
                    <a:pt x="608438" y="307422"/>
                    <a:pt x="646865" y="134497"/>
                  </a:cubicBezTo>
                  <a:cubicBezTo>
                    <a:pt x="646865" y="83260"/>
                    <a:pt x="634056" y="64046"/>
                    <a:pt x="608438" y="38428"/>
                  </a:cubicBez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9" name="Freeform: Shape 358">
              <a:extLst>
                <a:ext uri="{FF2B5EF4-FFF2-40B4-BE49-F238E27FC236}">
                  <a16:creationId xmlns:a16="http://schemas.microsoft.com/office/drawing/2014/main" id="{8F13D18A-FA8E-45CA-9BD1-938CACAED6C9}"/>
                </a:ext>
              </a:extLst>
            </p:cNvPr>
            <p:cNvSpPr/>
            <p:nvPr/>
          </p:nvSpPr>
          <p:spPr>
            <a:xfrm>
              <a:off x="-3867257" y="5896476"/>
              <a:ext cx="680734" cy="255893"/>
            </a:xfrm>
            <a:custGeom>
              <a:avLst/>
              <a:gdLst>
                <a:gd name="connsiteX0" fmla="*/ 277244 w 680734"/>
                <a:gd name="connsiteY0" fmla="*/ 0 h 255893"/>
                <a:gd name="connsiteX1" fmla="*/ 206794 w 680734"/>
                <a:gd name="connsiteY1" fmla="*/ 64046 h 255893"/>
                <a:gd name="connsiteX2" fmla="*/ 354100 w 680734"/>
                <a:gd name="connsiteY2" fmla="*/ 115283 h 255893"/>
                <a:gd name="connsiteX3" fmla="*/ 161962 w 680734"/>
                <a:gd name="connsiteY3" fmla="*/ 211353 h 255893"/>
                <a:gd name="connsiteX4" fmla="*/ 65892 w 680734"/>
                <a:gd name="connsiteY4" fmla="*/ 128092 h 255893"/>
                <a:gd name="connsiteX5" fmla="*/ 27465 w 680734"/>
                <a:gd name="connsiteY5" fmla="*/ 140902 h 255893"/>
                <a:gd name="connsiteX6" fmla="*/ 14656 w 680734"/>
                <a:gd name="connsiteY6" fmla="*/ 140902 h 255893"/>
                <a:gd name="connsiteX7" fmla="*/ 33869 w 680734"/>
                <a:gd name="connsiteY7" fmla="*/ 224162 h 255893"/>
                <a:gd name="connsiteX8" fmla="*/ 680735 w 680734"/>
                <a:gd name="connsiteY8" fmla="*/ 76856 h 255893"/>
                <a:gd name="connsiteX9" fmla="*/ 277244 w 680734"/>
                <a:gd name="connsiteY9" fmla="*/ 0 h 255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0734" h="255893">
                  <a:moveTo>
                    <a:pt x="277244" y="0"/>
                  </a:moveTo>
                  <a:cubicBezTo>
                    <a:pt x="277244" y="0"/>
                    <a:pt x="258031" y="32023"/>
                    <a:pt x="206794" y="64046"/>
                  </a:cubicBezTo>
                  <a:cubicBezTo>
                    <a:pt x="238817" y="83260"/>
                    <a:pt x="283649" y="108879"/>
                    <a:pt x="354100" y="115283"/>
                  </a:cubicBezTo>
                  <a:cubicBezTo>
                    <a:pt x="469383" y="121688"/>
                    <a:pt x="264435" y="256185"/>
                    <a:pt x="161962" y="211353"/>
                  </a:cubicBezTo>
                  <a:cubicBezTo>
                    <a:pt x="91511" y="185734"/>
                    <a:pt x="59488" y="160116"/>
                    <a:pt x="65892" y="128092"/>
                  </a:cubicBezTo>
                  <a:cubicBezTo>
                    <a:pt x="53083" y="134497"/>
                    <a:pt x="40274" y="134497"/>
                    <a:pt x="27465" y="140902"/>
                  </a:cubicBezTo>
                  <a:cubicBezTo>
                    <a:pt x="21060" y="140902"/>
                    <a:pt x="21060" y="140902"/>
                    <a:pt x="14656" y="140902"/>
                  </a:cubicBezTo>
                  <a:cubicBezTo>
                    <a:pt x="-4558" y="166520"/>
                    <a:pt x="-10963" y="198543"/>
                    <a:pt x="33869" y="224162"/>
                  </a:cubicBezTo>
                  <a:cubicBezTo>
                    <a:pt x="110725" y="275399"/>
                    <a:pt x="507810" y="288208"/>
                    <a:pt x="680735" y="76856"/>
                  </a:cubicBezTo>
                  <a:cubicBezTo>
                    <a:pt x="597475" y="0"/>
                    <a:pt x="277244" y="0"/>
                    <a:pt x="277244" y="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0" name="Freeform: Shape 359">
              <a:extLst>
                <a:ext uri="{FF2B5EF4-FFF2-40B4-BE49-F238E27FC236}">
                  <a16:creationId xmlns:a16="http://schemas.microsoft.com/office/drawing/2014/main" id="{3935EE9E-4AF5-4ABE-ACDF-2F80B4D73C6E}"/>
                </a:ext>
              </a:extLst>
            </p:cNvPr>
            <p:cNvSpPr/>
            <p:nvPr/>
          </p:nvSpPr>
          <p:spPr>
            <a:xfrm>
              <a:off x="-2533252" y="5653101"/>
              <a:ext cx="486750" cy="508196"/>
            </a:xfrm>
            <a:custGeom>
              <a:avLst/>
              <a:gdLst>
                <a:gd name="connsiteX0" fmla="*/ 422704 w 486750"/>
                <a:gd name="connsiteY0" fmla="*/ 0 h 508196"/>
                <a:gd name="connsiteX1" fmla="*/ 96069 w 486750"/>
                <a:gd name="connsiteY1" fmla="*/ 166520 h 508196"/>
                <a:gd name="connsiteX2" fmla="*/ 83260 w 486750"/>
                <a:gd name="connsiteY2" fmla="*/ 224162 h 508196"/>
                <a:gd name="connsiteX3" fmla="*/ 307421 w 486750"/>
                <a:gd name="connsiteY3" fmla="*/ 211352 h 508196"/>
                <a:gd name="connsiteX4" fmla="*/ 12809 w 486750"/>
                <a:gd name="connsiteY4" fmla="*/ 416300 h 508196"/>
                <a:gd name="connsiteX5" fmla="*/ 0 w 486750"/>
                <a:gd name="connsiteY5" fmla="*/ 435514 h 508196"/>
                <a:gd name="connsiteX6" fmla="*/ 102474 w 486750"/>
                <a:gd name="connsiteY6" fmla="*/ 505965 h 508196"/>
                <a:gd name="connsiteX7" fmla="*/ 486750 w 486750"/>
                <a:gd name="connsiteY7" fmla="*/ 38428 h 508196"/>
                <a:gd name="connsiteX8" fmla="*/ 422704 w 486750"/>
                <a:gd name="connsiteY8" fmla="*/ 0 h 508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50" h="508196">
                  <a:moveTo>
                    <a:pt x="422704" y="0"/>
                  </a:moveTo>
                  <a:cubicBezTo>
                    <a:pt x="422704" y="0"/>
                    <a:pt x="352253" y="172925"/>
                    <a:pt x="96069" y="166520"/>
                  </a:cubicBezTo>
                  <a:cubicBezTo>
                    <a:pt x="96069" y="166520"/>
                    <a:pt x="96069" y="185734"/>
                    <a:pt x="83260" y="224162"/>
                  </a:cubicBezTo>
                  <a:cubicBezTo>
                    <a:pt x="140901" y="243375"/>
                    <a:pt x="224161" y="256185"/>
                    <a:pt x="307421" y="211352"/>
                  </a:cubicBezTo>
                  <a:cubicBezTo>
                    <a:pt x="429109" y="147306"/>
                    <a:pt x="128092" y="582820"/>
                    <a:pt x="12809" y="416300"/>
                  </a:cubicBezTo>
                  <a:cubicBezTo>
                    <a:pt x="6405" y="422705"/>
                    <a:pt x="6405" y="429109"/>
                    <a:pt x="0" y="435514"/>
                  </a:cubicBezTo>
                  <a:cubicBezTo>
                    <a:pt x="6405" y="473942"/>
                    <a:pt x="25619" y="518774"/>
                    <a:pt x="102474" y="505965"/>
                  </a:cubicBezTo>
                  <a:cubicBezTo>
                    <a:pt x="236971" y="493156"/>
                    <a:pt x="480346" y="345849"/>
                    <a:pt x="486750" y="38428"/>
                  </a:cubicBezTo>
                  <a:cubicBezTo>
                    <a:pt x="448323" y="19214"/>
                    <a:pt x="422704" y="0"/>
                    <a:pt x="422704" y="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61" name="Graphic 317">
              <a:extLst>
                <a:ext uri="{FF2B5EF4-FFF2-40B4-BE49-F238E27FC236}">
                  <a16:creationId xmlns:a16="http://schemas.microsoft.com/office/drawing/2014/main" id="{7A222D9F-1242-41D7-8655-E33AA2D0ACE7}"/>
                </a:ext>
              </a:extLst>
            </p:cNvPr>
            <p:cNvGrpSpPr/>
            <p:nvPr/>
          </p:nvGrpSpPr>
          <p:grpSpPr>
            <a:xfrm>
              <a:off x="-4386640" y="3904640"/>
              <a:ext cx="434078" cy="678889"/>
              <a:chOff x="946347" y="4683053"/>
              <a:chExt cx="434078" cy="678889"/>
            </a:xfrm>
          </p:grpSpPr>
          <p:grpSp>
            <p:nvGrpSpPr>
              <p:cNvPr id="362" name="Graphic 317">
                <a:extLst>
                  <a:ext uri="{FF2B5EF4-FFF2-40B4-BE49-F238E27FC236}">
                    <a16:creationId xmlns:a16="http://schemas.microsoft.com/office/drawing/2014/main" id="{DFD48761-AB3A-4D96-929E-827E0B4C1744}"/>
                  </a:ext>
                </a:extLst>
              </p:cNvPr>
              <p:cNvGrpSpPr/>
              <p:nvPr/>
            </p:nvGrpSpPr>
            <p:grpSpPr>
              <a:xfrm>
                <a:off x="946347" y="4683053"/>
                <a:ext cx="434078" cy="678889"/>
                <a:chOff x="946347" y="4683053"/>
                <a:chExt cx="434078" cy="678889"/>
              </a:xfrm>
            </p:grpSpPr>
            <p:sp>
              <p:nvSpPr>
                <p:cNvPr id="363" name="Freeform: Shape 362">
                  <a:extLst>
                    <a:ext uri="{FF2B5EF4-FFF2-40B4-BE49-F238E27FC236}">
                      <a16:creationId xmlns:a16="http://schemas.microsoft.com/office/drawing/2014/main" id="{A7AF9477-5746-4142-8C88-856321EFA120}"/>
                    </a:ext>
                  </a:extLst>
                </p:cNvPr>
                <p:cNvSpPr/>
                <p:nvPr/>
              </p:nvSpPr>
              <p:spPr>
                <a:xfrm>
                  <a:off x="950976" y="4692516"/>
                  <a:ext cx="426936" cy="663021"/>
                </a:xfrm>
                <a:custGeom>
                  <a:avLst/>
                  <a:gdLst>
                    <a:gd name="connsiteX0" fmla="*/ 81087 w 426936"/>
                    <a:gd name="connsiteY0" fmla="*/ 16155 h 663021"/>
                    <a:gd name="connsiteX1" fmla="*/ 36255 w 426936"/>
                    <a:gd name="connsiteY1" fmla="*/ 323576 h 663021"/>
                    <a:gd name="connsiteX2" fmla="*/ 87492 w 426936"/>
                    <a:gd name="connsiteY2" fmla="*/ 438860 h 663021"/>
                    <a:gd name="connsiteX3" fmla="*/ 157943 w 426936"/>
                    <a:gd name="connsiteY3" fmla="*/ 515715 h 663021"/>
                    <a:gd name="connsiteX4" fmla="*/ 177156 w 426936"/>
                    <a:gd name="connsiteY4" fmla="*/ 663021 h 663021"/>
                    <a:gd name="connsiteX5" fmla="*/ 247607 w 426936"/>
                    <a:gd name="connsiteY5" fmla="*/ 502906 h 663021"/>
                    <a:gd name="connsiteX6" fmla="*/ 279630 w 426936"/>
                    <a:gd name="connsiteY6" fmla="*/ 336386 h 663021"/>
                    <a:gd name="connsiteX7" fmla="*/ 330867 w 426936"/>
                    <a:gd name="connsiteY7" fmla="*/ 451669 h 663021"/>
                    <a:gd name="connsiteX8" fmla="*/ 407722 w 426936"/>
                    <a:gd name="connsiteY8" fmla="*/ 496501 h 663021"/>
                    <a:gd name="connsiteX9" fmla="*/ 407722 w 426936"/>
                    <a:gd name="connsiteY9" fmla="*/ 387623 h 663021"/>
                    <a:gd name="connsiteX10" fmla="*/ 369295 w 426936"/>
                    <a:gd name="connsiteY10" fmla="*/ 182675 h 663021"/>
                    <a:gd name="connsiteX11" fmla="*/ 81087 w 426936"/>
                    <a:gd name="connsiteY11" fmla="*/ 16155 h 6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6936" h="663021">
                      <a:moveTo>
                        <a:pt x="81087" y="16155"/>
                      </a:moveTo>
                      <a:cubicBezTo>
                        <a:pt x="81087" y="16155"/>
                        <a:pt x="-66219" y="227507"/>
                        <a:pt x="36255" y="323576"/>
                      </a:cubicBezTo>
                      <a:cubicBezTo>
                        <a:pt x="49064" y="432455"/>
                        <a:pt x="68278" y="438860"/>
                        <a:pt x="87492" y="438860"/>
                      </a:cubicBezTo>
                      <a:cubicBezTo>
                        <a:pt x="119515" y="509310"/>
                        <a:pt x="157943" y="515715"/>
                        <a:pt x="157943" y="515715"/>
                      </a:cubicBezTo>
                      <a:cubicBezTo>
                        <a:pt x="157943" y="515715"/>
                        <a:pt x="145133" y="663021"/>
                        <a:pt x="177156" y="663021"/>
                      </a:cubicBezTo>
                      <a:cubicBezTo>
                        <a:pt x="209179" y="663021"/>
                        <a:pt x="260416" y="598975"/>
                        <a:pt x="247607" y="502906"/>
                      </a:cubicBezTo>
                      <a:cubicBezTo>
                        <a:pt x="241202" y="406837"/>
                        <a:pt x="254012" y="336386"/>
                        <a:pt x="279630" y="336386"/>
                      </a:cubicBezTo>
                      <a:cubicBezTo>
                        <a:pt x="311653" y="336386"/>
                        <a:pt x="324462" y="394028"/>
                        <a:pt x="330867" y="451669"/>
                      </a:cubicBezTo>
                      <a:cubicBezTo>
                        <a:pt x="337272" y="509310"/>
                        <a:pt x="382104" y="502906"/>
                        <a:pt x="407722" y="496501"/>
                      </a:cubicBezTo>
                      <a:cubicBezTo>
                        <a:pt x="433341" y="490097"/>
                        <a:pt x="433341" y="426051"/>
                        <a:pt x="407722" y="387623"/>
                      </a:cubicBezTo>
                      <a:cubicBezTo>
                        <a:pt x="382104" y="349195"/>
                        <a:pt x="414127" y="240317"/>
                        <a:pt x="369295" y="182675"/>
                      </a:cubicBezTo>
                      <a:cubicBezTo>
                        <a:pt x="330867" y="125033"/>
                        <a:pt x="145133" y="-54296"/>
                        <a:pt x="81087" y="16155"/>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4" name="Freeform: Shape 363">
                  <a:extLst>
                    <a:ext uri="{FF2B5EF4-FFF2-40B4-BE49-F238E27FC236}">
                      <a16:creationId xmlns:a16="http://schemas.microsoft.com/office/drawing/2014/main" id="{0711AF88-757F-4C2C-ACBE-6E116B4F36C4}"/>
                    </a:ext>
                  </a:extLst>
                </p:cNvPr>
                <p:cNvSpPr/>
                <p:nvPr/>
              </p:nvSpPr>
              <p:spPr>
                <a:xfrm>
                  <a:off x="946347" y="4683053"/>
                  <a:ext cx="434078" cy="678889"/>
                </a:xfrm>
                <a:custGeom>
                  <a:avLst/>
                  <a:gdLst>
                    <a:gd name="connsiteX0" fmla="*/ 181786 w 434078"/>
                    <a:gd name="connsiteY0" fmla="*/ 678890 h 678889"/>
                    <a:gd name="connsiteX1" fmla="*/ 168977 w 434078"/>
                    <a:gd name="connsiteY1" fmla="*/ 672485 h 678889"/>
                    <a:gd name="connsiteX2" fmla="*/ 156167 w 434078"/>
                    <a:gd name="connsiteY2" fmla="*/ 531584 h 678889"/>
                    <a:gd name="connsiteX3" fmla="*/ 92121 w 434078"/>
                    <a:gd name="connsiteY3" fmla="*/ 461132 h 678889"/>
                    <a:gd name="connsiteX4" fmla="*/ 34480 w 434078"/>
                    <a:gd name="connsiteY4" fmla="*/ 339445 h 678889"/>
                    <a:gd name="connsiteX5" fmla="*/ 79312 w 434078"/>
                    <a:gd name="connsiteY5" fmla="*/ 25619 h 678889"/>
                    <a:gd name="connsiteX6" fmla="*/ 124144 w 434078"/>
                    <a:gd name="connsiteY6" fmla="*/ 0 h 678889"/>
                    <a:gd name="connsiteX7" fmla="*/ 380329 w 434078"/>
                    <a:gd name="connsiteY7" fmla="*/ 185734 h 678889"/>
                    <a:gd name="connsiteX8" fmla="*/ 405947 w 434078"/>
                    <a:gd name="connsiteY8" fmla="*/ 320231 h 678889"/>
                    <a:gd name="connsiteX9" fmla="*/ 418756 w 434078"/>
                    <a:gd name="connsiteY9" fmla="*/ 397086 h 678889"/>
                    <a:gd name="connsiteX10" fmla="*/ 431566 w 434078"/>
                    <a:gd name="connsiteY10" fmla="*/ 493156 h 678889"/>
                    <a:gd name="connsiteX11" fmla="*/ 412352 w 434078"/>
                    <a:gd name="connsiteY11" fmla="*/ 512370 h 678889"/>
                    <a:gd name="connsiteX12" fmla="*/ 380329 w 434078"/>
                    <a:gd name="connsiteY12" fmla="*/ 518774 h 678889"/>
                    <a:gd name="connsiteX13" fmla="*/ 380329 w 434078"/>
                    <a:gd name="connsiteY13" fmla="*/ 518774 h 678889"/>
                    <a:gd name="connsiteX14" fmla="*/ 329092 w 434078"/>
                    <a:gd name="connsiteY14" fmla="*/ 461132 h 678889"/>
                    <a:gd name="connsiteX15" fmla="*/ 284260 w 434078"/>
                    <a:gd name="connsiteY15" fmla="*/ 352254 h 678889"/>
                    <a:gd name="connsiteX16" fmla="*/ 271450 w 434078"/>
                    <a:gd name="connsiteY16" fmla="*/ 358659 h 678889"/>
                    <a:gd name="connsiteX17" fmla="*/ 252237 w 434078"/>
                    <a:gd name="connsiteY17" fmla="*/ 512370 h 678889"/>
                    <a:gd name="connsiteX18" fmla="*/ 213809 w 434078"/>
                    <a:gd name="connsiteY18" fmla="*/ 653271 h 678889"/>
                    <a:gd name="connsiteX19" fmla="*/ 181786 w 434078"/>
                    <a:gd name="connsiteY19" fmla="*/ 678890 h 678889"/>
                    <a:gd name="connsiteX20" fmla="*/ 124144 w 434078"/>
                    <a:gd name="connsiteY20" fmla="*/ 19214 h 678889"/>
                    <a:gd name="connsiteX21" fmla="*/ 85717 w 434078"/>
                    <a:gd name="connsiteY21" fmla="*/ 32023 h 678889"/>
                    <a:gd name="connsiteX22" fmla="*/ 40884 w 434078"/>
                    <a:gd name="connsiteY22" fmla="*/ 326636 h 678889"/>
                    <a:gd name="connsiteX23" fmla="*/ 40884 w 434078"/>
                    <a:gd name="connsiteY23" fmla="*/ 333040 h 678889"/>
                    <a:gd name="connsiteX24" fmla="*/ 92121 w 434078"/>
                    <a:gd name="connsiteY24" fmla="*/ 441919 h 678889"/>
                    <a:gd name="connsiteX25" fmla="*/ 98526 w 434078"/>
                    <a:gd name="connsiteY25" fmla="*/ 448323 h 678889"/>
                    <a:gd name="connsiteX26" fmla="*/ 162572 w 434078"/>
                    <a:gd name="connsiteY26" fmla="*/ 518774 h 678889"/>
                    <a:gd name="connsiteX27" fmla="*/ 168977 w 434078"/>
                    <a:gd name="connsiteY27" fmla="*/ 518774 h 678889"/>
                    <a:gd name="connsiteX28" fmla="*/ 168977 w 434078"/>
                    <a:gd name="connsiteY28" fmla="*/ 525179 h 678889"/>
                    <a:gd name="connsiteX29" fmla="*/ 175381 w 434078"/>
                    <a:gd name="connsiteY29" fmla="*/ 659676 h 678889"/>
                    <a:gd name="connsiteX30" fmla="*/ 181786 w 434078"/>
                    <a:gd name="connsiteY30" fmla="*/ 659676 h 678889"/>
                    <a:gd name="connsiteX31" fmla="*/ 213809 w 434078"/>
                    <a:gd name="connsiteY31" fmla="*/ 640462 h 678889"/>
                    <a:gd name="connsiteX32" fmla="*/ 245832 w 434078"/>
                    <a:gd name="connsiteY32" fmla="*/ 505965 h 678889"/>
                    <a:gd name="connsiteX33" fmla="*/ 265046 w 434078"/>
                    <a:gd name="connsiteY33" fmla="*/ 339445 h 678889"/>
                    <a:gd name="connsiteX34" fmla="*/ 284260 w 434078"/>
                    <a:gd name="connsiteY34" fmla="*/ 333040 h 678889"/>
                    <a:gd name="connsiteX35" fmla="*/ 284260 w 434078"/>
                    <a:gd name="connsiteY35" fmla="*/ 333040 h 678889"/>
                    <a:gd name="connsiteX36" fmla="*/ 341901 w 434078"/>
                    <a:gd name="connsiteY36" fmla="*/ 454728 h 678889"/>
                    <a:gd name="connsiteX37" fmla="*/ 380329 w 434078"/>
                    <a:gd name="connsiteY37" fmla="*/ 499561 h 678889"/>
                    <a:gd name="connsiteX38" fmla="*/ 380329 w 434078"/>
                    <a:gd name="connsiteY38" fmla="*/ 499561 h 678889"/>
                    <a:gd name="connsiteX39" fmla="*/ 405947 w 434078"/>
                    <a:gd name="connsiteY39" fmla="*/ 493156 h 678889"/>
                    <a:gd name="connsiteX40" fmla="*/ 418756 w 434078"/>
                    <a:gd name="connsiteY40" fmla="*/ 480347 h 678889"/>
                    <a:gd name="connsiteX41" fmla="*/ 405947 w 434078"/>
                    <a:gd name="connsiteY41" fmla="*/ 397086 h 678889"/>
                    <a:gd name="connsiteX42" fmla="*/ 393138 w 434078"/>
                    <a:gd name="connsiteY42" fmla="*/ 313826 h 678889"/>
                    <a:gd name="connsiteX43" fmla="*/ 367520 w 434078"/>
                    <a:gd name="connsiteY43" fmla="*/ 185734 h 678889"/>
                    <a:gd name="connsiteX44" fmla="*/ 124144 w 434078"/>
                    <a:gd name="connsiteY44" fmla="*/ 19214 h 67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34078" h="678889">
                      <a:moveTo>
                        <a:pt x="181786" y="678890"/>
                      </a:moveTo>
                      <a:cubicBezTo>
                        <a:pt x="175381" y="678890"/>
                        <a:pt x="168977" y="678890"/>
                        <a:pt x="168977" y="672485"/>
                      </a:cubicBezTo>
                      <a:cubicBezTo>
                        <a:pt x="149763" y="646867"/>
                        <a:pt x="156167" y="557202"/>
                        <a:pt x="156167" y="531584"/>
                      </a:cubicBezTo>
                      <a:cubicBezTo>
                        <a:pt x="143358" y="525179"/>
                        <a:pt x="117740" y="512370"/>
                        <a:pt x="92121" y="461132"/>
                      </a:cubicBezTo>
                      <a:cubicBezTo>
                        <a:pt x="66503" y="461132"/>
                        <a:pt x="47289" y="435514"/>
                        <a:pt x="34480" y="339445"/>
                      </a:cubicBezTo>
                      <a:cubicBezTo>
                        <a:pt x="-61589" y="243376"/>
                        <a:pt x="72908" y="38428"/>
                        <a:pt x="79312" y="25619"/>
                      </a:cubicBezTo>
                      <a:cubicBezTo>
                        <a:pt x="92121" y="6405"/>
                        <a:pt x="104931" y="0"/>
                        <a:pt x="124144" y="0"/>
                      </a:cubicBezTo>
                      <a:cubicBezTo>
                        <a:pt x="207404" y="0"/>
                        <a:pt x="348306" y="140902"/>
                        <a:pt x="380329" y="185734"/>
                      </a:cubicBezTo>
                      <a:cubicBezTo>
                        <a:pt x="405947" y="224162"/>
                        <a:pt x="405947" y="275399"/>
                        <a:pt x="405947" y="320231"/>
                      </a:cubicBezTo>
                      <a:cubicBezTo>
                        <a:pt x="405947" y="352254"/>
                        <a:pt x="405947" y="377873"/>
                        <a:pt x="418756" y="397086"/>
                      </a:cubicBezTo>
                      <a:cubicBezTo>
                        <a:pt x="431566" y="429109"/>
                        <a:pt x="437970" y="467537"/>
                        <a:pt x="431566" y="493156"/>
                      </a:cubicBezTo>
                      <a:cubicBezTo>
                        <a:pt x="431566" y="499561"/>
                        <a:pt x="425161" y="512370"/>
                        <a:pt x="412352" y="512370"/>
                      </a:cubicBezTo>
                      <a:cubicBezTo>
                        <a:pt x="405947" y="512370"/>
                        <a:pt x="393138" y="518774"/>
                        <a:pt x="380329" y="518774"/>
                      </a:cubicBezTo>
                      <a:lnTo>
                        <a:pt x="380329" y="518774"/>
                      </a:lnTo>
                      <a:cubicBezTo>
                        <a:pt x="367520" y="518774"/>
                        <a:pt x="329092" y="512370"/>
                        <a:pt x="329092" y="461132"/>
                      </a:cubicBezTo>
                      <a:cubicBezTo>
                        <a:pt x="322687" y="397086"/>
                        <a:pt x="303473" y="352254"/>
                        <a:pt x="284260" y="352254"/>
                      </a:cubicBezTo>
                      <a:cubicBezTo>
                        <a:pt x="277855" y="352254"/>
                        <a:pt x="277855" y="352254"/>
                        <a:pt x="271450" y="358659"/>
                      </a:cubicBezTo>
                      <a:cubicBezTo>
                        <a:pt x="252237" y="377873"/>
                        <a:pt x="245832" y="441919"/>
                        <a:pt x="252237" y="512370"/>
                      </a:cubicBezTo>
                      <a:cubicBezTo>
                        <a:pt x="258641" y="570011"/>
                        <a:pt x="245832" y="621248"/>
                        <a:pt x="213809" y="653271"/>
                      </a:cubicBezTo>
                      <a:cubicBezTo>
                        <a:pt x="207404" y="666081"/>
                        <a:pt x="194595" y="678890"/>
                        <a:pt x="181786" y="678890"/>
                      </a:cubicBezTo>
                      <a:close/>
                      <a:moveTo>
                        <a:pt x="124144" y="19214"/>
                      </a:moveTo>
                      <a:cubicBezTo>
                        <a:pt x="111335" y="19214"/>
                        <a:pt x="98526" y="25619"/>
                        <a:pt x="85717" y="32023"/>
                      </a:cubicBezTo>
                      <a:cubicBezTo>
                        <a:pt x="85717" y="32023"/>
                        <a:pt x="-55185" y="243376"/>
                        <a:pt x="40884" y="326636"/>
                      </a:cubicBezTo>
                      <a:cubicBezTo>
                        <a:pt x="40884" y="326636"/>
                        <a:pt x="40884" y="326636"/>
                        <a:pt x="40884" y="333040"/>
                      </a:cubicBezTo>
                      <a:cubicBezTo>
                        <a:pt x="60098" y="441919"/>
                        <a:pt x="72908" y="441919"/>
                        <a:pt x="92121" y="441919"/>
                      </a:cubicBezTo>
                      <a:cubicBezTo>
                        <a:pt x="92121" y="441919"/>
                        <a:pt x="98526" y="441919"/>
                        <a:pt x="98526" y="448323"/>
                      </a:cubicBezTo>
                      <a:cubicBezTo>
                        <a:pt x="130549" y="512370"/>
                        <a:pt x="162572" y="518774"/>
                        <a:pt x="162572" y="518774"/>
                      </a:cubicBezTo>
                      <a:cubicBezTo>
                        <a:pt x="162572" y="518774"/>
                        <a:pt x="168977" y="518774"/>
                        <a:pt x="168977" y="518774"/>
                      </a:cubicBezTo>
                      <a:cubicBezTo>
                        <a:pt x="168977" y="518774"/>
                        <a:pt x="168977" y="525179"/>
                        <a:pt x="168977" y="525179"/>
                      </a:cubicBezTo>
                      <a:cubicBezTo>
                        <a:pt x="162572" y="570011"/>
                        <a:pt x="162572" y="646867"/>
                        <a:pt x="175381" y="659676"/>
                      </a:cubicBezTo>
                      <a:cubicBezTo>
                        <a:pt x="175381" y="659676"/>
                        <a:pt x="175381" y="659676"/>
                        <a:pt x="181786" y="659676"/>
                      </a:cubicBezTo>
                      <a:cubicBezTo>
                        <a:pt x="188190" y="659676"/>
                        <a:pt x="201000" y="653271"/>
                        <a:pt x="213809" y="640462"/>
                      </a:cubicBezTo>
                      <a:cubicBezTo>
                        <a:pt x="239427" y="608439"/>
                        <a:pt x="252237" y="563607"/>
                        <a:pt x="245832" y="505965"/>
                      </a:cubicBezTo>
                      <a:cubicBezTo>
                        <a:pt x="239427" y="422705"/>
                        <a:pt x="245832" y="365063"/>
                        <a:pt x="265046" y="339445"/>
                      </a:cubicBezTo>
                      <a:cubicBezTo>
                        <a:pt x="271450" y="333040"/>
                        <a:pt x="277855" y="333040"/>
                        <a:pt x="284260" y="333040"/>
                      </a:cubicBezTo>
                      <a:lnTo>
                        <a:pt x="284260" y="333040"/>
                      </a:lnTo>
                      <a:cubicBezTo>
                        <a:pt x="322687" y="333040"/>
                        <a:pt x="335496" y="397086"/>
                        <a:pt x="341901" y="454728"/>
                      </a:cubicBezTo>
                      <a:cubicBezTo>
                        <a:pt x="341901" y="486751"/>
                        <a:pt x="354710" y="499561"/>
                        <a:pt x="380329" y="499561"/>
                      </a:cubicBezTo>
                      <a:lnTo>
                        <a:pt x="380329" y="499561"/>
                      </a:lnTo>
                      <a:cubicBezTo>
                        <a:pt x="386733" y="499561"/>
                        <a:pt x="399543" y="499561"/>
                        <a:pt x="405947" y="493156"/>
                      </a:cubicBezTo>
                      <a:cubicBezTo>
                        <a:pt x="412352" y="493156"/>
                        <a:pt x="412352" y="486751"/>
                        <a:pt x="418756" y="480347"/>
                      </a:cubicBezTo>
                      <a:cubicBezTo>
                        <a:pt x="425161" y="461132"/>
                        <a:pt x="425161" y="422705"/>
                        <a:pt x="405947" y="397086"/>
                      </a:cubicBezTo>
                      <a:cubicBezTo>
                        <a:pt x="393138" y="377873"/>
                        <a:pt x="393138" y="352254"/>
                        <a:pt x="393138" y="313826"/>
                      </a:cubicBezTo>
                      <a:cubicBezTo>
                        <a:pt x="393138" y="268994"/>
                        <a:pt x="393138" y="217757"/>
                        <a:pt x="367520" y="185734"/>
                      </a:cubicBezTo>
                      <a:cubicBezTo>
                        <a:pt x="335496" y="140902"/>
                        <a:pt x="201000" y="19214"/>
                        <a:pt x="124144" y="19214"/>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65" name="Graphic 317">
                <a:extLst>
                  <a:ext uri="{FF2B5EF4-FFF2-40B4-BE49-F238E27FC236}">
                    <a16:creationId xmlns:a16="http://schemas.microsoft.com/office/drawing/2014/main" id="{B7B0DA38-9AF6-461A-8047-8A86E49042CF}"/>
                  </a:ext>
                </a:extLst>
              </p:cNvPr>
              <p:cNvGrpSpPr/>
              <p:nvPr/>
            </p:nvGrpSpPr>
            <p:grpSpPr>
              <a:xfrm>
                <a:off x="987231" y="4888000"/>
                <a:ext cx="153710" cy="333040"/>
                <a:chOff x="987231" y="4888000"/>
                <a:chExt cx="153710" cy="333040"/>
              </a:xfrm>
              <a:solidFill>
                <a:srgbClr val="AA7F63"/>
              </a:solidFill>
            </p:grpSpPr>
            <p:sp>
              <p:nvSpPr>
                <p:cNvPr id="366" name="Freeform: Shape 365">
                  <a:extLst>
                    <a:ext uri="{FF2B5EF4-FFF2-40B4-BE49-F238E27FC236}">
                      <a16:creationId xmlns:a16="http://schemas.microsoft.com/office/drawing/2014/main" id="{8D6E9CB9-5950-4705-B247-3C05805D7B1E}"/>
                    </a:ext>
                  </a:extLst>
                </p:cNvPr>
                <p:cNvSpPr/>
                <p:nvPr/>
              </p:nvSpPr>
              <p:spPr>
                <a:xfrm>
                  <a:off x="1089705" y="4939238"/>
                  <a:ext cx="51236" cy="281803"/>
                </a:xfrm>
                <a:custGeom>
                  <a:avLst/>
                  <a:gdLst>
                    <a:gd name="connsiteX0" fmla="*/ 19214 w 51236"/>
                    <a:gd name="connsiteY0" fmla="*/ 281803 h 281803"/>
                    <a:gd name="connsiteX1" fmla="*/ 12809 w 51236"/>
                    <a:gd name="connsiteY1" fmla="*/ 268994 h 281803"/>
                    <a:gd name="connsiteX2" fmla="*/ 6405 w 51236"/>
                    <a:gd name="connsiteY2" fmla="*/ 236971 h 281803"/>
                    <a:gd name="connsiteX3" fmla="*/ 0 w 51236"/>
                    <a:gd name="connsiteY3" fmla="*/ 192139 h 281803"/>
                    <a:gd name="connsiteX4" fmla="*/ 0 w 51236"/>
                    <a:gd name="connsiteY4" fmla="*/ 166520 h 281803"/>
                    <a:gd name="connsiteX5" fmla="*/ 6405 w 51236"/>
                    <a:gd name="connsiteY5" fmla="*/ 140901 h 281803"/>
                    <a:gd name="connsiteX6" fmla="*/ 19214 w 51236"/>
                    <a:gd name="connsiteY6" fmla="*/ 89665 h 281803"/>
                    <a:gd name="connsiteX7" fmla="*/ 32023 w 51236"/>
                    <a:gd name="connsiteY7" fmla="*/ 44832 h 281803"/>
                    <a:gd name="connsiteX8" fmla="*/ 51237 w 51236"/>
                    <a:gd name="connsiteY8" fmla="*/ 0 h 281803"/>
                    <a:gd name="connsiteX9" fmla="*/ 44832 w 51236"/>
                    <a:gd name="connsiteY9" fmla="*/ 44832 h 281803"/>
                    <a:gd name="connsiteX10" fmla="*/ 32023 w 51236"/>
                    <a:gd name="connsiteY10" fmla="*/ 89665 h 281803"/>
                    <a:gd name="connsiteX11" fmla="*/ 19214 w 51236"/>
                    <a:gd name="connsiteY11" fmla="*/ 140901 h 281803"/>
                    <a:gd name="connsiteX12" fmla="*/ 12809 w 51236"/>
                    <a:gd name="connsiteY12" fmla="*/ 166520 h 281803"/>
                    <a:gd name="connsiteX13" fmla="*/ 12809 w 51236"/>
                    <a:gd name="connsiteY13" fmla="*/ 192139 h 281803"/>
                    <a:gd name="connsiteX14" fmla="*/ 12809 w 51236"/>
                    <a:gd name="connsiteY14" fmla="*/ 236971 h 281803"/>
                    <a:gd name="connsiteX15" fmla="*/ 19214 w 51236"/>
                    <a:gd name="connsiteY15" fmla="*/ 281803 h 28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236" h="281803">
                      <a:moveTo>
                        <a:pt x="19214" y="281803"/>
                      </a:moveTo>
                      <a:cubicBezTo>
                        <a:pt x="19214" y="281803"/>
                        <a:pt x="19214" y="275399"/>
                        <a:pt x="12809" y="268994"/>
                      </a:cubicBezTo>
                      <a:cubicBezTo>
                        <a:pt x="12809" y="262589"/>
                        <a:pt x="6405" y="249780"/>
                        <a:pt x="6405" y="236971"/>
                      </a:cubicBezTo>
                      <a:cubicBezTo>
                        <a:pt x="6405" y="224162"/>
                        <a:pt x="0" y="204948"/>
                        <a:pt x="0" y="192139"/>
                      </a:cubicBezTo>
                      <a:cubicBezTo>
                        <a:pt x="0" y="185734"/>
                        <a:pt x="0" y="172925"/>
                        <a:pt x="0" y="166520"/>
                      </a:cubicBezTo>
                      <a:cubicBezTo>
                        <a:pt x="0" y="160116"/>
                        <a:pt x="0" y="147306"/>
                        <a:pt x="6405" y="140901"/>
                      </a:cubicBezTo>
                      <a:cubicBezTo>
                        <a:pt x="12809" y="121688"/>
                        <a:pt x="19214" y="108878"/>
                        <a:pt x="19214" y="89665"/>
                      </a:cubicBezTo>
                      <a:cubicBezTo>
                        <a:pt x="25618" y="70451"/>
                        <a:pt x="32023" y="57642"/>
                        <a:pt x="32023" y="44832"/>
                      </a:cubicBezTo>
                      <a:cubicBezTo>
                        <a:pt x="38428" y="19214"/>
                        <a:pt x="51237" y="0"/>
                        <a:pt x="51237" y="0"/>
                      </a:cubicBezTo>
                      <a:cubicBezTo>
                        <a:pt x="51237" y="0"/>
                        <a:pt x="51237" y="19214"/>
                        <a:pt x="44832" y="44832"/>
                      </a:cubicBezTo>
                      <a:cubicBezTo>
                        <a:pt x="38428" y="57642"/>
                        <a:pt x="38428" y="76855"/>
                        <a:pt x="32023" y="89665"/>
                      </a:cubicBezTo>
                      <a:cubicBezTo>
                        <a:pt x="25618" y="108878"/>
                        <a:pt x="25618" y="121688"/>
                        <a:pt x="19214" y="140901"/>
                      </a:cubicBezTo>
                      <a:cubicBezTo>
                        <a:pt x="19214" y="147306"/>
                        <a:pt x="12809" y="160116"/>
                        <a:pt x="12809" y="166520"/>
                      </a:cubicBezTo>
                      <a:cubicBezTo>
                        <a:pt x="12809" y="172925"/>
                        <a:pt x="12809" y="185734"/>
                        <a:pt x="12809" y="192139"/>
                      </a:cubicBezTo>
                      <a:cubicBezTo>
                        <a:pt x="12809" y="211353"/>
                        <a:pt x="12809" y="224162"/>
                        <a:pt x="12809" y="236971"/>
                      </a:cubicBezTo>
                      <a:cubicBezTo>
                        <a:pt x="19214" y="262589"/>
                        <a:pt x="19214" y="281803"/>
                        <a:pt x="19214" y="281803"/>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7" name="Freeform: Shape 366">
                  <a:extLst>
                    <a:ext uri="{FF2B5EF4-FFF2-40B4-BE49-F238E27FC236}">
                      <a16:creationId xmlns:a16="http://schemas.microsoft.com/office/drawing/2014/main" id="{C9E17DC0-1C0B-4C1C-A1A5-BBECD5425F5C}"/>
                    </a:ext>
                  </a:extLst>
                </p:cNvPr>
                <p:cNvSpPr/>
                <p:nvPr/>
              </p:nvSpPr>
              <p:spPr>
                <a:xfrm>
                  <a:off x="1032063" y="4926428"/>
                  <a:ext cx="51236" cy="217756"/>
                </a:xfrm>
                <a:custGeom>
                  <a:avLst/>
                  <a:gdLst>
                    <a:gd name="connsiteX0" fmla="*/ 12809 w 51236"/>
                    <a:gd name="connsiteY0" fmla="*/ 217757 h 217756"/>
                    <a:gd name="connsiteX1" fmla="*/ 12809 w 51236"/>
                    <a:gd name="connsiteY1" fmla="*/ 217757 h 217756"/>
                    <a:gd name="connsiteX2" fmla="*/ 6405 w 51236"/>
                    <a:gd name="connsiteY2" fmla="*/ 211352 h 217756"/>
                    <a:gd name="connsiteX3" fmla="*/ 0 w 51236"/>
                    <a:gd name="connsiteY3" fmla="*/ 185734 h 217756"/>
                    <a:gd name="connsiteX4" fmla="*/ 0 w 51236"/>
                    <a:gd name="connsiteY4" fmla="*/ 166520 h 217756"/>
                    <a:gd name="connsiteX5" fmla="*/ 0 w 51236"/>
                    <a:gd name="connsiteY5" fmla="*/ 147306 h 217756"/>
                    <a:gd name="connsiteX6" fmla="*/ 0 w 51236"/>
                    <a:gd name="connsiteY6" fmla="*/ 128092 h 217756"/>
                    <a:gd name="connsiteX7" fmla="*/ 6405 w 51236"/>
                    <a:gd name="connsiteY7" fmla="*/ 108878 h 217756"/>
                    <a:gd name="connsiteX8" fmla="*/ 12809 w 51236"/>
                    <a:gd name="connsiteY8" fmla="*/ 89664 h 217756"/>
                    <a:gd name="connsiteX9" fmla="*/ 19214 w 51236"/>
                    <a:gd name="connsiteY9" fmla="*/ 70451 h 217756"/>
                    <a:gd name="connsiteX10" fmla="*/ 32023 w 51236"/>
                    <a:gd name="connsiteY10" fmla="*/ 32023 h 217756"/>
                    <a:gd name="connsiteX11" fmla="*/ 44832 w 51236"/>
                    <a:gd name="connsiteY11" fmla="*/ 6405 h 217756"/>
                    <a:gd name="connsiteX12" fmla="*/ 51237 w 51236"/>
                    <a:gd name="connsiteY12" fmla="*/ 0 h 217756"/>
                    <a:gd name="connsiteX13" fmla="*/ 44832 w 51236"/>
                    <a:gd name="connsiteY13" fmla="*/ 38428 h 217756"/>
                    <a:gd name="connsiteX14" fmla="*/ 38428 w 51236"/>
                    <a:gd name="connsiteY14" fmla="*/ 76855 h 217756"/>
                    <a:gd name="connsiteX15" fmla="*/ 32023 w 51236"/>
                    <a:gd name="connsiteY15" fmla="*/ 121687 h 217756"/>
                    <a:gd name="connsiteX16" fmla="*/ 19214 w 51236"/>
                    <a:gd name="connsiteY16" fmla="*/ 121687 h 217756"/>
                    <a:gd name="connsiteX17" fmla="*/ 19214 w 51236"/>
                    <a:gd name="connsiteY17" fmla="*/ 140901 h 217756"/>
                    <a:gd name="connsiteX18" fmla="*/ 19214 w 51236"/>
                    <a:gd name="connsiteY18" fmla="*/ 160116 h 217756"/>
                    <a:gd name="connsiteX19" fmla="*/ 19214 w 51236"/>
                    <a:gd name="connsiteY19" fmla="*/ 179329 h 217756"/>
                    <a:gd name="connsiteX20" fmla="*/ 19214 w 51236"/>
                    <a:gd name="connsiteY20" fmla="*/ 192139 h 217756"/>
                    <a:gd name="connsiteX21" fmla="*/ 19214 w 51236"/>
                    <a:gd name="connsiteY21" fmla="*/ 204948 h 217756"/>
                    <a:gd name="connsiteX22" fmla="*/ 12809 w 51236"/>
                    <a:gd name="connsiteY22" fmla="*/ 217757 h 21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236" h="217756">
                      <a:moveTo>
                        <a:pt x="12809" y="217757"/>
                      </a:moveTo>
                      <a:cubicBezTo>
                        <a:pt x="12809" y="217757"/>
                        <a:pt x="12809" y="211352"/>
                        <a:pt x="12809" y="217757"/>
                      </a:cubicBezTo>
                      <a:cubicBezTo>
                        <a:pt x="12809" y="211352"/>
                        <a:pt x="6405" y="211352"/>
                        <a:pt x="6405" y="211352"/>
                      </a:cubicBezTo>
                      <a:cubicBezTo>
                        <a:pt x="6405" y="204948"/>
                        <a:pt x="0" y="198543"/>
                        <a:pt x="0" y="185734"/>
                      </a:cubicBezTo>
                      <a:cubicBezTo>
                        <a:pt x="0" y="179329"/>
                        <a:pt x="0" y="172925"/>
                        <a:pt x="0" y="166520"/>
                      </a:cubicBezTo>
                      <a:cubicBezTo>
                        <a:pt x="0" y="160116"/>
                        <a:pt x="0" y="153710"/>
                        <a:pt x="0" y="147306"/>
                      </a:cubicBezTo>
                      <a:cubicBezTo>
                        <a:pt x="0" y="140901"/>
                        <a:pt x="0" y="134497"/>
                        <a:pt x="0" y="128092"/>
                      </a:cubicBezTo>
                      <a:cubicBezTo>
                        <a:pt x="0" y="121687"/>
                        <a:pt x="0" y="115283"/>
                        <a:pt x="6405" y="108878"/>
                      </a:cubicBezTo>
                      <a:cubicBezTo>
                        <a:pt x="6405" y="102474"/>
                        <a:pt x="6405" y="96069"/>
                        <a:pt x="12809" y="89664"/>
                      </a:cubicBezTo>
                      <a:cubicBezTo>
                        <a:pt x="12809" y="83260"/>
                        <a:pt x="19214" y="76855"/>
                        <a:pt x="19214" y="70451"/>
                      </a:cubicBezTo>
                      <a:cubicBezTo>
                        <a:pt x="25618" y="57641"/>
                        <a:pt x="25618" y="44832"/>
                        <a:pt x="32023" y="32023"/>
                      </a:cubicBezTo>
                      <a:cubicBezTo>
                        <a:pt x="38428" y="19214"/>
                        <a:pt x="38428" y="12809"/>
                        <a:pt x="44832" y="6405"/>
                      </a:cubicBezTo>
                      <a:cubicBezTo>
                        <a:pt x="44832" y="0"/>
                        <a:pt x="51237" y="0"/>
                        <a:pt x="51237" y="0"/>
                      </a:cubicBezTo>
                      <a:cubicBezTo>
                        <a:pt x="51237" y="0"/>
                        <a:pt x="51237" y="12809"/>
                        <a:pt x="44832" y="38428"/>
                      </a:cubicBezTo>
                      <a:cubicBezTo>
                        <a:pt x="44832" y="51237"/>
                        <a:pt x="38428" y="64046"/>
                        <a:pt x="38428" y="76855"/>
                      </a:cubicBezTo>
                      <a:cubicBezTo>
                        <a:pt x="32023" y="89664"/>
                        <a:pt x="32023" y="102474"/>
                        <a:pt x="32023" y="121687"/>
                      </a:cubicBezTo>
                      <a:cubicBezTo>
                        <a:pt x="19214" y="102474"/>
                        <a:pt x="19214" y="115283"/>
                        <a:pt x="19214" y="121687"/>
                      </a:cubicBezTo>
                      <a:cubicBezTo>
                        <a:pt x="19214" y="128092"/>
                        <a:pt x="19214" y="134497"/>
                        <a:pt x="19214" y="140901"/>
                      </a:cubicBezTo>
                      <a:cubicBezTo>
                        <a:pt x="19214" y="147306"/>
                        <a:pt x="19214" y="153710"/>
                        <a:pt x="19214" y="160116"/>
                      </a:cubicBezTo>
                      <a:cubicBezTo>
                        <a:pt x="19214" y="166520"/>
                        <a:pt x="19214" y="172925"/>
                        <a:pt x="19214" y="179329"/>
                      </a:cubicBezTo>
                      <a:cubicBezTo>
                        <a:pt x="19214" y="185734"/>
                        <a:pt x="19214" y="192139"/>
                        <a:pt x="19214" y="192139"/>
                      </a:cubicBezTo>
                      <a:cubicBezTo>
                        <a:pt x="19214" y="198543"/>
                        <a:pt x="19214" y="198543"/>
                        <a:pt x="19214" y="204948"/>
                      </a:cubicBezTo>
                      <a:cubicBezTo>
                        <a:pt x="12809" y="211352"/>
                        <a:pt x="12809" y="217757"/>
                        <a:pt x="12809" y="217757"/>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8" name="Freeform: Shape 367">
                  <a:extLst>
                    <a:ext uri="{FF2B5EF4-FFF2-40B4-BE49-F238E27FC236}">
                      <a16:creationId xmlns:a16="http://schemas.microsoft.com/office/drawing/2014/main" id="{2CB9BFE3-127C-428F-8A9A-3A566E96552D}"/>
                    </a:ext>
                  </a:extLst>
                </p:cNvPr>
                <p:cNvSpPr/>
                <p:nvPr/>
              </p:nvSpPr>
              <p:spPr>
                <a:xfrm>
                  <a:off x="987231" y="4888000"/>
                  <a:ext cx="32023" cy="128092"/>
                </a:xfrm>
                <a:custGeom>
                  <a:avLst/>
                  <a:gdLst>
                    <a:gd name="connsiteX0" fmla="*/ 0 w 32023"/>
                    <a:gd name="connsiteY0" fmla="*/ 128092 h 128092"/>
                    <a:gd name="connsiteX1" fmla="*/ 0 w 32023"/>
                    <a:gd name="connsiteY1" fmla="*/ 108879 h 128092"/>
                    <a:gd name="connsiteX2" fmla="*/ 6405 w 32023"/>
                    <a:gd name="connsiteY2" fmla="*/ 64046 h 128092"/>
                    <a:gd name="connsiteX3" fmla="*/ 12809 w 32023"/>
                    <a:gd name="connsiteY3" fmla="*/ 38428 h 128092"/>
                    <a:gd name="connsiteX4" fmla="*/ 19214 w 32023"/>
                    <a:gd name="connsiteY4" fmla="*/ 19214 h 128092"/>
                    <a:gd name="connsiteX5" fmla="*/ 32023 w 32023"/>
                    <a:gd name="connsiteY5" fmla="*/ 0 h 128092"/>
                    <a:gd name="connsiteX6" fmla="*/ 25618 w 32023"/>
                    <a:gd name="connsiteY6" fmla="*/ 19214 h 128092"/>
                    <a:gd name="connsiteX7" fmla="*/ 19214 w 32023"/>
                    <a:gd name="connsiteY7" fmla="*/ 38428 h 128092"/>
                    <a:gd name="connsiteX8" fmla="*/ 12809 w 32023"/>
                    <a:gd name="connsiteY8" fmla="*/ 64046 h 128092"/>
                    <a:gd name="connsiteX9" fmla="*/ 0 w 32023"/>
                    <a:gd name="connsiteY9" fmla="*/ 108879 h 128092"/>
                    <a:gd name="connsiteX10" fmla="*/ 0 w 32023"/>
                    <a:gd name="connsiteY10" fmla="*/ 128092 h 12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23" h="128092">
                      <a:moveTo>
                        <a:pt x="0" y="128092"/>
                      </a:moveTo>
                      <a:cubicBezTo>
                        <a:pt x="0" y="128092"/>
                        <a:pt x="0" y="121688"/>
                        <a:pt x="0" y="108879"/>
                      </a:cubicBezTo>
                      <a:cubicBezTo>
                        <a:pt x="0" y="96069"/>
                        <a:pt x="0" y="76856"/>
                        <a:pt x="6405" y="64046"/>
                      </a:cubicBezTo>
                      <a:cubicBezTo>
                        <a:pt x="6405" y="57642"/>
                        <a:pt x="12809" y="44833"/>
                        <a:pt x="12809" y="38428"/>
                      </a:cubicBezTo>
                      <a:cubicBezTo>
                        <a:pt x="12809" y="32023"/>
                        <a:pt x="19214" y="25619"/>
                        <a:pt x="19214" y="19214"/>
                      </a:cubicBezTo>
                      <a:cubicBezTo>
                        <a:pt x="25618" y="6405"/>
                        <a:pt x="32023" y="0"/>
                        <a:pt x="32023" y="0"/>
                      </a:cubicBezTo>
                      <a:cubicBezTo>
                        <a:pt x="32023" y="0"/>
                        <a:pt x="32023" y="6405"/>
                        <a:pt x="25618" y="19214"/>
                      </a:cubicBezTo>
                      <a:cubicBezTo>
                        <a:pt x="25618" y="25619"/>
                        <a:pt x="25618" y="32023"/>
                        <a:pt x="19214" y="38428"/>
                      </a:cubicBezTo>
                      <a:cubicBezTo>
                        <a:pt x="19214" y="44833"/>
                        <a:pt x="12809" y="51237"/>
                        <a:pt x="12809" y="64046"/>
                      </a:cubicBezTo>
                      <a:cubicBezTo>
                        <a:pt x="12809" y="83260"/>
                        <a:pt x="6405" y="96069"/>
                        <a:pt x="0" y="108879"/>
                      </a:cubicBezTo>
                      <a:cubicBezTo>
                        <a:pt x="0" y="121688"/>
                        <a:pt x="0" y="128092"/>
                        <a:pt x="0" y="128092"/>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69" name="Graphic 317">
              <a:extLst>
                <a:ext uri="{FF2B5EF4-FFF2-40B4-BE49-F238E27FC236}">
                  <a16:creationId xmlns:a16="http://schemas.microsoft.com/office/drawing/2014/main" id="{56CF05F6-AF67-4B56-BDCA-24A3C25093B1}"/>
                </a:ext>
              </a:extLst>
            </p:cNvPr>
            <p:cNvGrpSpPr/>
            <p:nvPr/>
          </p:nvGrpSpPr>
          <p:grpSpPr>
            <a:xfrm>
              <a:off x="-4380011" y="3914103"/>
              <a:ext cx="424202" cy="663021"/>
              <a:chOff x="952976" y="4692516"/>
              <a:chExt cx="424202" cy="663021"/>
            </a:xfrm>
            <a:solidFill>
              <a:srgbClr val="F4CAAB"/>
            </a:solidFill>
          </p:grpSpPr>
          <p:sp>
            <p:nvSpPr>
              <p:cNvPr id="370" name="Freeform: Shape 369">
                <a:extLst>
                  <a:ext uri="{FF2B5EF4-FFF2-40B4-BE49-F238E27FC236}">
                    <a16:creationId xmlns:a16="http://schemas.microsoft.com/office/drawing/2014/main" id="{FC863415-2CC6-4539-A485-0B9E1DD9A0E4}"/>
                  </a:ext>
                </a:extLst>
              </p:cNvPr>
              <p:cNvSpPr/>
              <p:nvPr/>
            </p:nvSpPr>
            <p:spPr>
              <a:xfrm>
                <a:off x="1108919" y="5208231"/>
                <a:ext cx="64046" cy="19214"/>
              </a:xfrm>
              <a:custGeom>
                <a:avLst/>
                <a:gdLst>
                  <a:gd name="connsiteX0" fmla="*/ 0 w 64046"/>
                  <a:gd name="connsiteY0" fmla="*/ 0 h 19214"/>
                  <a:gd name="connsiteX1" fmla="*/ 0 w 64046"/>
                  <a:gd name="connsiteY1" fmla="*/ 19214 h 19214"/>
                  <a:gd name="connsiteX2" fmla="*/ 0 w 64046"/>
                  <a:gd name="connsiteY2" fmla="*/ 0 h 19214"/>
                  <a:gd name="connsiteX3" fmla="*/ 0 w 64046"/>
                  <a:gd name="connsiteY3" fmla="*/ 0 h 19214"/>
                </a:gdLst>
                <a:ahLst/>
                <a:cxnLst>
                  <a:cxn ang="0">
                    <a:pos x="connsiteX0" y="connsiteY0"/>
                  </a:cxn>
                  <a:cxn ang="0">
                    <a:pos x="connsiteX1" y="connsiteY1"/>
                  </a:cxn>
                  <a:cxn ang="0">
                    <a:pos x="connsiteX2" y="connsiteY2"/>
                  </a:cxn>
                  <a:cxn ang="0">
                    <a:pos x="connsiteX3" y="connsiteY3"/>
                  </a:cxn>
                </a:cxnLst>
                <a:rect l="l" t="t" r="r" b="b"/>
                <a:pathLst>
                  <a:path w="64046" h="19214">
                    <a:moveTo>
                      <a:pt x="0" y="0"/>
                    </a:moveTo>
                    <a:lnTo>
                      <a:pt x="0" y="19214"/>
                    </a:lnTo>
                    <a:cubicBezTo>
                      <a:pt x="0" y="6405"/>
                      <a:pt x="0" y="0"/>
                      <a:pt x="0" y="0"/>
                    </a:cubicBezTo>
                    <a:cubicBezTo>
                      <a:pt x="0" y="0"/>
                      <a:pt x="0" y="0"/>
                      <a:pt x="0" y="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1" name="Freeform: Shape 370">
                <a:extLst>
                  <a:ext uri="{FF2B5EF4-FFF2-40B4-BE49-F238E27FC236}">
                    <a16:creationId xmlns:a16="http://schemas.microsoft.com/office/drawing/2014/main" id="{8210621E-2D7B-47A7-B616-4F3F9813C6F5}"/>
                  </a:ext>
                </a:extLst>
              </p:cNvPr>
              <p:cNvSpPr/>
              <p:nvPr/>
            </p:nvSpPr>
            <p:spPr>
              <a:xfrm>
                <a:off x="987231" y="4692516"/>
                <a:ext cx="389947" cy="663021"/>
              </a:xfrm>
              <a:custGeom>
                <a:avLst/>
                <a:gdLst>
                  <a:gd name="connsiteX0" fmla="*/ 371467 w 389947"/>
                  <a:gd name="connsiteY0" fmla="*/ 387623 h 663021"/>
                  <a:gd name="connsiteX1" fmla="*/ 333040 w 389947"/>
                  <a:gd name="connsiteY1" fmla="*/ 182675 h 663021"/>
                  <a:gd name="connsiteX2" fmla="*/ 38428 w 389947"/>
                  <a:gd name="connsiteY2" fmla="*/ 16155 h 663021"/>
                  <a:gd name="connsiteX3" fmla="*/ 0 w 389947"/>
                  <a:gd name="connsiteY3" fmla="*/ 86606 h 663021"/>
                  <a:gd name="connsiteX4" fmla="*/ 0 w 389947"/>
                  <a:gd name="connsiteY4" fmla="*/ 86606 h 663021"/>
                  <a:gd name="connsiteX5" fmla="*/ 243375 w 389947"/>
                  <a:gd name="connsiteY5" fmla="*/ 195484 h 663021"/>
                  <a:gd name="connsiteX6" fmla="*/ 339444 w 389947"/>
                  <a:gd name="connsiteY6" fmla="*/ 336386 h 663021"/>
                  <a:gd name="connsiteX7" fmla="*/ 345849 w 389947"/>
                  <a:gd name="connsiteY7" fmla="*/ 470883 h 663021"/>
                  <a:gd name="connsiteX8" fmla="*/ 307421 w 389947"/>
                  <a:gd name="connsiteY8" fmla="*/ 400432 h 663021"/>
                  <a:gd name="connsiteX9" fmla="*/ 224161 w 389947"/>
                  <a:gd name="connsiteY9" fmla="*/ 291553 h 663021"/>
                  <a:gd name="connsiteX10" fmla="*/ 172924 w 389947"/>
                  <a:gd name="connsiteY10" fmla="*/ 554143 h 663021"/>
                  <a:gd name="connsiteX11" fmla="*/ 115283 w 389947"/>
                  <a:gd name="connsiteY11" fmla="*/ 637403 h 663021"/>
                  <a:gd name="connsiteX12" fmla="*/ 134497 w 389947"/>
                  <a:gd name="connsiteY12" fmla="*/ 663021 h 663021"/>
                  <a:gd name="connsiteX13" fmla="*/ 204947 w 389947"/>
                  <a:gd name="connsiteY13" fmla="*/ 502906 h 663021"/>
                  <a:gd name="connsiteX14" fmla="*/ 236970 w 389947"/>
                  <a:gd name="connsiteY14" fmla="*/ 336386 h 663021"/>
                  <a:gd name="connsiteX15" fmla="*/ 288207 w 389947"/>
                  <a:gd name="connsiteY15" fmla="*/ 451669 h 663021"/>
                  <a:gd name="connsiteX16" fmla="*/ 365063 w 389947"/>
                  <a:gd name="connsiteY16" fmla="*/ 496501 h 663021"/>
                  <a:gd name="connsiteX17" fmla="*/ 371467 w 389947"/>
                  <a:gd name="connsiteY17" fmla="*/ 387623 h 66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9947" h="663021">
                    <a:moveTo>
                      <a:pt x="371467" y="387623"/>
                    </a:moveTo>
                    <a:cubicBezTo>
                      <a:pt x="345849" y="349195"/>
                      <a:pt x="377872" y="240317"/>
                      <a:pt x="333040" y="182675"/>
                    </a:cubicBezTo>
                    <a:cubicBezTo>
                      <a:pt x="288207" y="125033"/>
                      <a:pt x="102474" y="-54296"/>
                      <a:pt x="38428" y="16155"/>
                    </a:cubicBezTo>
                    <a:cubicBezTo>
                      <a:pt x="38428" y="16155"/>
                      <a:pt x="19214" y="48178"/>
                      <a:pt x="0" y="86606"/>
                    </a:cubicBezTo>
                    <a:cubicBezTo>
                      <a:pt x="0" y="86606"/>
                      <a:pt x="0" y="86606"/>
                      <a:pt x="0" y="86606"/>
                    </a:cubicBezTo>
                    <a:cubicBezTo>
                      <a:pt x="44832" y="16155"/>
                      <a:pt x="179329" y="131438"/>
                      <a:pt x="243375" y="195484"/>
                    </a:cubicBezTo>
                    <a:cubicBezTo>
                      <a:pt x="307421" y="259530"/>
                      <a:pt x="339444" y="272340"/>
                      <a:pt x="339444" y="336386"/>
                    </a:cubicBezTo>
                    <a:cubicBezTo>
                      <a:pt x="339444" y="400432"/>
                      <a:pt x="365063" y="458074"/>
                      <a:pt x="345849" y="470883"/>
                    </a:cubicBezTo>
                    <a:cubicBezTo>
                      <a:pt x="326635" y="483692"/>
                      <a:pt x="320230" y="458074"/>
                      <a:pt x="307421" y="400432"/>
                    </a:cubicBezTo>
                    <a:cubicBezTo>
                      <a:pt x="294612" y="336386"/>
                      <a:pt x="281803" y="259530"/>
                      <a:pt x="224161" y="291553"/>
                    </a:cubicBezTo>
                    <a:cubicBezTo>
                      <a:pt x="160115" y="317172"/>
                      <a:pt x="172924" y="445264"/>
                      <a:pt x="172924" y="554143"/>
                    </a:cubicBezTo>
                    <a:cubicBezTo>
                      <a:pt x="172924" y="618189"/>
                      <a:pt x="140901" y="637403"/>
                      <a:pt x="115283" y="637403"/>
                    </a:cubicBezTo>
                    <a:cubicBezTo>
                      <a:pt x="121688" y="650212"/>
                      <a:pt x="121688" y="663021"/>
                      <a:pt x="134497" y="663021"/>
                    </a:cubicBezTo>
                    <a:cubicBezTo>
                      <a:pt x="166520" y="663021"/>
                      <a:pt x="217757" y="598975"/>
                      <a:pt x="204947" y="502906"/>
                    </a:cubicBezTo>
                    <a:cubicBezTo>
                      <a:pt x="198543" y="406837"/>
                      <a:pt x="211352" y="336386"/>
                      <a:pt x="236970" y="336386"/>
                    </a:cubicBezTo>
                    <a:cubicBezTo>
                      <a:pt x="268994" y="336386"/>
                      <a:pt x="281803" y="394028"/>
                      <a:pt x="288207" y="451669"/>
                    </a:cubicBezTo>
                    <a:cubicBezTo>
                      <a:pt x="294612" y="509310"/>
                      <a:pt x="339444" y="502906"/>
                      <a:pt x="365063" y="496501"/>
                    </a:cubicBezTo>
                    <a:cubicBezTo>
                      <a:pt x="397086" y="490097"/>
                      <a:pt x="397086" y="432455"/>
                      <a:pt x="371467" y="387623"/>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2" name="Freeform: Shape 371">
                <a:extLst>
                  <a:ext uri="{FF2B5EF4-FFF2-40B4-BE49-F238E27FC236}">
                    <a16:creationId xmlns:a16="http://schemas.microsoft.com/office/drawing/2014/main" id="{8184AADD-DC6B-467B-8847-7C1EBFB580C5}"/>
                  </a:ext>
                </a:extLst>
              </p:cNvPr>
              <p:cNvSpPr/>
              <p:nvPr/>
            </p:nvSpPr>
            <p:spPr>
              <a:xfrm>
                <a:off x="952976" y="4894405"/>
                <a:ext cx="149537" cy="313825"/>
              </a:xfrm>
              <a:custGeom>
                <a:avLst/>
                <a:gdLst>
                  <a:gd name="connsiteX0" fmla="*/ 111110 w 149537"/>
                  <a:gd name="connsiteY0" fmla="*/ 179329 h 313825"/>
                  <a:gd name="connsiteX1" fmla="*/ 91896 w 149537"/>
                  <a:gd name="connsiteY1" fmla="*/ 96069 h 313825"/>
                  <a:gd name="connsiteX2" fmla="*/ 47064 w 149537"/>
                  <a:gd name="connsiteY2" fmla="*/ 121687 h 313825"/>
                  <a:gd name="connsiteX3" fmla="*/ 40659 w 149537"/>
                  <a:gd name="connsiteY3" fmla="*/ 44832 h 313825"/>
                  <a:gd name="connsiteX4" fmla="*/ 2232 w 149537"/>
                  <a:gd name="connsiteY4" fmla="*/ 0 h 313825"/>
                  <a:gd name="connsiteX5" fmla="*/ 34255 w 149537"/>
                  <a:gd name="connsiteY5" fmla="*/ 128092 h 313825"/>
                  <a:gd name="connsiteX6" fmla="*/ 85492 w 149537"/>
                  <a:gd name="connsiteY6" fmla="*/ 236971 h 313825"/>
                  <a:gd name="connsiteX7" fmla="*/ 149538 w 149537"/>
                  <a:gd name="connsiteY7" fmla="*/ 313826 h 313825"/>
                  <a:gd name="connsiteX8" fmla="*/ 149538 w 149537"/>
                  <a:gd name="connsiteY8" fmla="*/ 153710 h 313825"/>
                  <a:gd name="connsiteX9" fmla="*/ 111110 w 149537"/>
                  <a:gd name="connsiteY9" fmla="*/ 179329 h 3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537" h="313825">
                    <a:moveTo>
                      <a:pt x="111110" y="179329"/>
                    </a:moveTo>
                    <a:cubicBezTo>
                      <a:pt x="85492" y="166520"/>
                      <a:pt x="91896" y="96069"/>
                      <a:pt x="91896" y="96069"/>
                    </a:cubicBezTo>
                    <a:cubicBezTo>
                      <a:pt x="91896" y="96069"/>
                      <a:pt x="72683" y="134497"/>
                      <a:pt x="47064" y="121687"/>
                    </a:cubicBezTo>
                    <a:cubicBezTo>
                      <a:pt x="27850" y="102474"/>
                      <a:pt x="40659" y="44832"/>
                      <a:pt x="40659" y="44832"/>
                    </a:cubicBezTo>
                    <a:cubicBezTo>
                      <a:pt x="-4173" y="89664"/>
                      <a:pt x="2232" y="6405"/>
                      <a:pt x="2232" y="0"/>
                    </a:cubicBezTo>
                    <a:cubicBezTo>
                      <a:pt x="-4173" y="44832"/>
                      <a:pt x="2232" y="96069"/>
                      <a:pt x="34255" y="128092"/>
                    </a:cubicBezTo>
                    <a:cubicBezTo>
                      <a:pt x="47064" y="230566"/>
                      <a:pt x="66278" y="236971"/>
                      <a:pt x="85492" y="236971"/>
                    </a:cubicBezTo>
                    <a:cubicBezTo>
                      <a:pt x="117515" y="301017"/>
                      <a:pt x="143133" y="307421"/>
                      <a:pt x="149538" y="313826"/>
                    </a:cubicBezTo>
                    <a:lnTo>
                      <a:pt x="149538" y="153710"/>
                    </a:lnTo>
                    <a:cubicBezTo>
                      <a:pt x="149538" y="153710"/>
                      <a:pt x="136729" y="192139"/>
                      <a:pt x="111110" y="179329"/>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3" name="Freeform: Shape 372">
                <a:extLst>
                  <a:ext uri="{FF2B5EF4-FFF2-40B4-BE49-F238E27FC236}">
                    <a16:creationId xmlns:a16="http://schemas.microsoft.com/office/drawing/2014/main" id="{A5520ADA-42B1-461C-AD4D-D3D79D3C15D9}"/>
                  </a:ext>
                </a:extLst>
              </p:cNvPr>
              <p:cNvSpPr/>
              <p:nvPr/>
            </p:nvSpPr>
            <p:spPr>
              <a:xfrm>
                <a:off x="1108919" y="5221041"/>
                <a:ext cx="64046" cy="12809"/>
              </a:xfrm>
              <a:custGeom>
                <a:avLst/>
                <a:gdLst>
                  <a:gd name="connsiteX0" fmla="*/ 0 w 64046"/>
                  <a:gd name="connsiteY0" fmla="*/ 0 h 12809"/>
                  <a:gd name="connsiteX1" fmla="*/ 0 w 64046"/>
                  <a:gd name="connsiteY1" fmla="*/ 12809 h 12809"/>
                  <a:gd name="connsiteX2" fmla="*/ 0 w 64046"/>
                  <a:gd name="connsiteY2" fmla="*/ 12809 h 12809"/>
                  <a:gd name="connsiteX3" fmla="*/ 0 w 64046"/>
                  <a:gd name="connsiteY3" fmla="*/ 0 h 12809"/>
                </a:gdLst>
                <a:ahLst/>
                <a:cxnLst>
                  <a:cxn ang="0">
                    <a:pos x="connsiteX0" y="connsiteY0"/>
                  </a:cxn>
                  <a:cxn ang="0">
                    <a:pos x="connsiteX1" y="connsiteY1"/>
                  </a:cxn>
                  <a:cxn ang="0">
                    <a:pos x="connsiteX2" y="connsiteY2"/>
                  </a:cxn>
                  <a:cxn ang="0">
                    <a:pos x="connsiteX3" y="connsiteY3"/>
                  </a:cxn>
                </a:cxnLst>
                <a:rect l="l" t="t" r="r" b="b"/>
                <a:pathLst>
                  <a:path w="64046" h="12809">
                    <a:moveTo>
                      <a:pt x="0" y="0"/>
                    </a:moveTo>
                    <a:cubicBezTo>
                      <a:pt x="0" y="6405"/>
                      <a:pt x="0" y="6405"/>
                      <a:pt x="0" y="12809"/>
                    </a:cubicBezTo>
                    <a:lnTo>
                      <a:pt x="0" y="12809"/>
                    </a:lnTo>
                    <a:lnTo>
                      <a:pt x="0" y="0"/>
                    </a:ln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74" name="Graphic 317">
              <a:extLst>
                <a:ext uri="{FF2B5EF4-FFF2-40B4-BE49-F238E27FC236}">
                  <a16:creationId xmlns:a16="http://schemas.microsoft.com/office/drawing/2014/main" id="{35EAAF78-B330-4CC0-9E38-965AD6491B00}"/>
                </a:ext>
              </a:extLst>
            </p:cNvPr>
            <p:cNvGrpSpPr/>
            <p:nvPr/>
          </p:nvGrpSpPr>
          <p:grpSpPr>
            <a:xfrm>
              <a:off x="-3736317" y="4186443"/>
              <a:ext cx="575413" cy="1806102"/>
              <a:chOff x="1596670" y="4964856"/>
              <a:chExt cx="575413" cy="1806102"/>
            </a:xfrm>
          </p:grpSpPr>
          <p:sp>
            <p:nvSpPr>
              <p:cNvPr id="375" name="Freeform: Shape 374">
                <a:extLst>
                  <a:ext uri="{FF2B5EF4-FFF2-40B4-BE49-F238E27FC236}">
                    <a16:creationId xmlns:a16="http://schemas.microsoft.com/office/drawing/2014/main" id="{6BDBC443-1643-4CAC-B675-1CBB68A13A65}"/>
                  </a:ext>
                </a:extLst>
              </p:cNvPr>
              <p:cNvSpPr/>
              <p:nvPr/>
            </p:nvSpPr>
            <p:spPr>
              <a:xfrm>
                <a:off x="1603074" y="4971261"/>
                <a:ext cx="556200" cy="1789536"/>
              </a:xfrm>
              <a:custGeom>
                <a:avLst/>
                <a:gdLst>
                  <a:gd name="connsiteX0" fmla="*/ 5404 w 556200"/>
                  <a:gd name="connsiteY0" fmla="*/ 845410 h 1789536"/>
                  <a:gd name="connsiteX1" fmla="*/ 95068 w 556200"/>
                  <a:gd name="connsiteY1" fmla="*/ 1710033 h 1789536"/>
                  <a:gd name="connsiteX2" fmla="*/ 549796 w 556200"/>
                  <a:gd name="connsiteY2" fmla="*/ 1767675 h 1789536"/>
                  <a:gd name="connsiteX3" fmla="*/ 556200 w 556200"/>
                  <a:gd name="connsiteY3" fmla="*/ 518774 h 1789536"/>
                  <a:gd name="connsiteX4" fmla="*/ 415299 w 556200"/>
                  <a:gd name="connsiteY4" fmla="*/ 0 h 1789536"/>
                  <a:gd name="connsiteX5" fmla="*/ 5404 w 556200"/>
                  <a:gd name="connsiteY5" fmla="*/ 845410 h 1789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6200" h="1789536">
                    <a:moveTo>
                      <a:pt x="5404" y="845410"/>
                    </a:moveTo>
                    <a:cubicBezTo>
                      <a:pt x="5404" y="845410"/>
                      <a:pt x="-33024" y="1300138"/>
                      <a:pt x="95068" y="1710033"/>
                    </a:cubicBezTo>
                    <a:cubicBezTo>
                      <a:pt x="267993" y="1844531"/>
                      <a:pt x="549796" y="1767675"/>
                      <a:pt x="549796" y="1767675"/>
                    </a:cubicBezTo>
                    <a:lnTo>
                      <a:pt x="556200" y="518774"/>
                    </a:lnTo>
                    <a:lnTo>
                      <a:pt x="415299" y="0"/>
                    </a:lnTo>
                    <a:cubicBezTo>
                      <a:pt x="421703" y="0"/>
                      <a:pt x="101473" y="441919"/>
                      <a:pt x="5404" y="845410"/>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6" name="Freeform: Shape 375">
                <a:extLst>
                  <a:ext uri="{FF2B5EF4-FFF2-40B4-BE49-F238E27FC236}">
                    <a16:creationId xmlns:a16="http://schemas.microsoft.com/office/drawing/2014/main" id="{D3311513-12FA-4665-8A67-EA6082E68526}"/>
                  </a:ext>
                </a:extLst>
              </p:cNvPr>
              <p:cNvSpPr/>
              <p:nvPr/>
            </p:nvSpPr>
            <p:spPr>
              <a:xfrm>
                <a:off x="1596670" y="4964856"/>
                <a:ext cx="575413" cy="1806102"/>
              </a:xfrm>
              <a:custGeom>
                <a:avLst/>
                <a:gdLst>
                  <a:gd name="connsiteX0" fmla="*/ 370466 w 575413"/>
                  <a:gd name="connsiteY0" fmla="*/ 1806103 h 1806102"/>
                  <a:gd name="connsiteX1" fmla="*/ 370466 w 575413"/>
                  <a:gd name="connsiteY1" fmla="*/ 1806103 h 1806102"/>
                  <a:gd name="connsiteX2" fmla="*/ 95068 w 575413"/>
                  <a:gd name="connsiteY2" fmla="*/ 1729247 h 1806102"/>
                  <a:gd name="connsiteX3" fmla="*/ 95068 w 575413"/>
                  <a:gd name="connsiteY3" fmla="*/ 1722843 h 1806102"/>
                  <a:gd name="connsiteX4" fmla="*/ 5404 w 575413"/>
                  <a:gd name="connsiteY4" fmla="*/ 851814 h 1806102"/>
                  <a:gd name="connsiteX5" fmla="*/ 421703 w 575413"/>
                  <a:gd name="connsiteY5" fmla="*/ 0 h 1806102"/>
                  <a:gd name="connsiteX6" fmla="*/ 428108 w 575413"/>
                  <a:gd name="connsiteY6" fmla="*/ 0 h 1806102"/>
                  <a:gd name="connsiteX7" fmla="*/ 434513 w 575413"/>
                  <a:gd name="connsiteY7" fmla="*/ 6405 h 1806102"/>
                  <a:gd name="connsiteX8" fmla="*/ 575414 w 575413"/>
                  <a:gd name="connsiteY8" fmla="*/ 525179 h 1806102"/>
                  <a:gd name="connsiteX9" fmla="*/ 575414 w 575413"/>
                  <a:gd name="connsiteY9" fmla="*/ 525179 h 1806102"/>
                  <a:gd name="connsiteX10" fmla="*/ 569009 w 575413"/>
                  <a:gd name="connsiteY10" fmla="*/ 1774080 h 1806102"/>
                  <a:gd name="connsiteX11" fmla="*/ 562605 w 575413"/>
                  <a:gd name="connsiteY11" fmla="*/ 1780484 h 1806102"/>
                  <a:gd name="connsiteX12" fmla="*/ 370466 w 575413"/>
                  <a:gd name="connsiteY12" fmla="*/ 1806103 h 1806102"/>
                  <a:gd name="connsiteX13" fmla="*/ 107878 w 575413"/>
                  <a:gd name="connsiteY13" fmla="*/ 1716438 h 1806102"/>
                  <a:gd name="connsiteX14" fmla="*/ 370466 w 575413"/>
                  <a:gd name="connsiteY14" fmla="*/ 1793294 h 1806102"/>
                  <a:gd name="connsiteX15" fmla="*/ 370466 w 575413"/>
                  <a:gd name="connsiteY15" fmla="*/ 1793294 h 1806102"/>
                  <a:gd name="connsiteX16" fmla="*/ 549796 w 575413"/>
                  <a:gd name="connsiteY16" fmla="*/ 1774080 h 1806102"/>
                  <a:gd name="connsiteX17" fmla="*/ 556200 w 575413"/>
                  <a:gd name="connsiteY17" fmla="*/ 531583 h 1806102"/>
                  <a:gd name="connsiteX18" fmla="*/ 421703 w 575413"/>
                  <a:gd name="connsiteY18" fmla="*/ 25619 h 1806102"/>
                  <a:gd name="connsiteX19" fmla="*/ 18213 w 575413"/>
                  <a:gd name="connsiteY19" fmla="*/ 858219 h 1806102"/>
                  <a:gd name="connsiteX20" fmla="*/ 107878 w 575413"/>
                  <a:gd name="connsiteY20" fmla="*/ 1716438 h 180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5413" h="1806102">
                    <a:moveTo>
                      <a:pt x="370466" y="1806103"/>
                    </a:moveTo>
                    <a:lnTo>
                      <a:pt x="370466" y="1806103"/>
                    </a:lnTo>
                    <a:cubicBezTo>
                      <a:pt x="255184" y="1806103"/>
                      <a:pt x="165519" y="1780484"/>
                      <a:pt x="95068" y="1729247"/>
                    </a:cubicBezTo>
                    <a:cubicBezTo>
                      <a:pt x="95068" y="1729247"/>
                      <a:pt x="95068" y="1729247"/>
                      <a:pt x="95068" y="1722843"/>
                    </a:cubicBezTo>
                    <a:cubicBezTo>
                      <a:pt x="-33024" y="1312947"/>
                      <a:pt x="5404" y="858219"/>
                      <a:pt x="5404" y="851814"/>
                    </a:cubicBezTo>
                    <a:cubicBezTo>
                      <a:pt x="101473" y="448323"/>
                      <a:pt x="421703" y="6405"/>
                      <a:pt x="421703" y="0"/>
                    </a:cubicBezTo>
                    <a:cubicBezTo>
                      <a:pt x="421703" y="0"/>
                      <a:pt x="428108" y="0"/>
                      <a:pt x="428108" y="0"/>
                    </a:cubicBezTo>
                    <a:cubicBezTo>
                      <a:pt x="428108" y="0"/>
                      <a:pt x="434513" y="0"/>
                      <a:pt x="434513" y="6405"/>
                    </a:cubicBezTo>
                    <a:lnTo>
                      <a:pt x="575414" y="525179"/>
                    </a:lnTo>
                    <a:cubicBezTo>
                      <a:pt x="575414" y="525179"/>
                      <a:pt x="575414" y="525179"/>
                      <a:pt x="575414" y="525179"/>
                    </a:cubicBezTo>
                    <a:lnTo>
                      <a:pt x="569009" y="1774080"/>
                    </a:lnTo>
                    <a:cubicBezTo>
                      <a:pt x="569009" y="1774080"/>
                      <a:pt x="569009" y="1780484"/>
                      <a:pt x="562605" y="1780484"/>
                    </a:cubicBezTo>
                    <a:cubicBezTo>
                      <a:pt x="556200" y="1780484"/>
                      <a:pt x="472940" y="1806103"/>
                      <a:pt x="370466" y="1806103"/>
                    </a:cubicBezTo>
                    <a:close/>
                    <a:moveTo>
                      <a:pt x="107878" y="1716438"/>
                    </a:moveTo>
                    <a:cubicBezTo>
                      <a:pt x="171924" y="1767675"/>
                      <a:pt x="261588" y="1793294"/>
                      <a:pt x="370466" y="1793294"/>
                    </a:cubicBezTo>
                    <a:lnTo>
                      <a:pt x="370466" y="1793294"/>
                    </a:lnTo>
                    <a:cubicBezTo>
                      <a:pt x="460131" y="1793294"/>
                      <a:pt x="530582" y="1774080"/>
                      <a:pt x="549796" y="1774080"/>
                    </a:cubicBezTo>
                    <a:lnTo>
                      <a:pt x="556200" y="531583"/>
                    </a:lnTo>
                    <a:lnTo>
                      <a:pt x="421703" y="25619"/>
                    </a:lnTo>
                    <a:cubicBezTo>
                      <a:pt x="370466" y="96069"/>
                      <a:pt x="107878" y="499560"/>
                      <a:pt x="18213" y="858219"/>
                    </a:cubicBezTo>
                    <a:cubicBezTo>
                      <a:pt x="18213" y="858219"/>
                      <a:pt x="-20215" y="1312947"/>
                      <a:pt x="107878" y="1716438"/>
                    </a:cubicBezTo>
                    <a:close/>
                  </a:path>
                </a:pathLst>
              </a:custGeom>
              <a:solidFill>
                <a:srgbClr val="ABAAA7"/>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77" name="Graphic 317">
              <a:extLst>
                <a:ext uri="{FF2B5EF4-FFF2-40B4-BE49-F238E27FC236}">
                  <a16:creationId xmlns:a16="http://schemas.microsoft.com/office/drawing/2014/main" id="{9D21FAC5-6DDE-4D19-8B08-B241EA00BC1E}"/>
                </a:ext>
              </a:extLst>
            </p:cNvPr>
            <p:cNvGrpSpPr/>
            <p:nvPr/>
          </p:nvGrpSpPr>
          <p:grpSpPr>
            <a:xfrm>
              <a:off x="-2872696" y="4935783"/>
              <a:ext cx="800575" cy="922265"/>
              <a:chOff x="2460291" y="5714196"/>
              <a:chExt cx="800575" cy="922265"/>
            </a:xfrm>
          </p:grpSpPr>
          <p:sp>
            <p:nvSpPr>
              <p:cNvPr id="378" name="Freeform: Shape 377">
                <a:extLst>
                  <a:ext uri="{FF2B5EF4-FFF2-40B4-BE49-F238E27FC236}">
                    <a16:creationId xmlns:a16="http://schemas.microsoft.com/office/drawing/2014/main" id="{02ECA2F4-D8B9-40C9-8852-9D3CD6D69572}"/>
                  </a:ext>
                </a:extLst>
              </p:cNvPr>
              <p:cNvSpPr/>
              <p:nvPr/>
            </p:nvSpPr>
            <p:spPr>
              <a:xfrm>
                <a:off x="2466695" y="5727006"/>
                <a:ext cx="774957" cy="901154"/>
              </a:xfrm>
              <a:custGeom>
                <a:avLst/>
                <a:gdLst>
                  <a:gd name="connsiteX0" fmla="*/ 0 w 774957"/>
                  <a:gd name="connsiteY0" fmla="*/ 211352 h 901154"/>
                  <a:gd name="connsiteX1" fmla="*/ 416299 w 774957"/>
                  <a:gd name="connsiteY1" fmla="*/ 890242 h 901154"/>
                  <a:gd name="connsiteX2" fmla="*/ 774958 w 774957"/>
                  <a:gd name="connsiteY2" fmla="*/ 710913 h 901154"/>
                  <a:gd name="connsiteX3" fmla="*/ 441918 w 774957"/>
                  <a:gd name="connsiteY3" fmla="*/ 0 h 901154"/>
                  <a:gd name="connsiteX4" fmla="*/ 0 w 774957"/>
                  <a:gd name="connsiteY4" fmla="*/ 211352 h 901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4957" h="901154">
                    <a:moveTo>
                      <a:pt x="0" y="211352"/>
                    </a:moveTo>
                    <a:cubicBezTo>
                      <a:pt x="0" y="211352"/>
                      <a:pt x="281803" y="755745"/>
                      <a:pt x="416299" y="890242"/>
                    </a:cubicBezTo>
                    <a:cubicBezTo>
                      <a:pt x="621247" y="941479"/>
                      <a:pt x="742935" y="800578"/>
                      <a:pt x="774958" y="710913"/>
                    </a:cubicBezTo>
                    <a:cubicBezTo>
                      <a:pt x="531583" y="179329"/>
                      <a:pt x="441918" y="0"/>
                      <a:pt x="441918" y="0"/>
                    </a:cubicBezTo>
                    <a:lnTo>
                      <a:pt x="0" y="211352"/>
                    </a:ln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9" name="Freeform: Shape 378">
                <a:extLst>
                  <a:ext uri="{FF2B5EF4-FFF2-40B4-BE49-F238E27FC236}">
                    <a16:creationId xmlns:a16="http://schemas.microsoft.com/office/drawing/2014/main" id="{2E07140E-066F-47AA-8136-1A6C747A456A}"/>
                  </a:ext>
                </a:extLst>
              </p:cNvPr>
              <p:cNvSpPr/>
              <p:nvPr/>
            </p:nvSpPr>
            <p:spPr>
              <a:xfrm>
                <a:off x="2460291" y="5714196"/>
                <a:ext cx="800575" cy="922265"/>
              </a:xfrm>
              <a:custGeom>
                <a:avLst/>
                <a:gdLst>
                  <a:gd name="connsiteX0" fmla="*/ 512369 w 800575"/>
                  <a:gd name="connsiteY0" fmla="*/ 922265 h 922265"/>
                  <a:gd name="connsiteX1" fmla="*/ 512369 w 800575"/>
                  <a:gd name="connsiteY1" fmla="*/ 922265 h 922265"/>
                  <a:gd name="connsiteX2" fmla="*/ 422704 w 800575"/>
                  <a:gd name="connsiteY2" fmla="*/ 909456 h 922265"/>
                  <a:gd name="connsiteX3" fmla="*/ 422704 w 800575"/>
                  <a:gd name="connsiteY3" fmla="*/ 909456 h 922265"/>
                  <a:gd name="connsiteX4" fmla="*/ 0 w 800575"/>
                  <a:gd name="connsiteY4" fmla="*/ 230566 h 922265"/>
                  <a:gd name="connsiteX5" fmla="*/ 0 w 800575"/>
                  <a:gd name="connsiteY5" fmla="*/ 224162 h 922265"/>
                  <a:gd name="connsiteX6" fmla="*/ 6405 w 800575"/>
                  <a:gd name="connsiteY6" fmla="*/ 217757 h 922265"/>
                  <a:gd name="connsiteX7" fmla="*/ 448323 w 800575"/>
                  <a:gd name="connsiteY7" fmla="*/ 0 h 922265"/>
                  <a:gd name="connsiteX8" fmla="*/ 454727 w 800575"/>
                  <a:gd name="connsiteY8" fmla="*/ 0 h 922265"/>
                  <a:gd name="connsiteX9" fmla="*/ 461132 w 800575"/>
                  <a:gd name="connsiteY9" fmla="*/ 6405 h 922265"/>
                  <a:gd name="connsiteX10" fmla="*/ 800576 w 800575"/>
                  <a:gd name="connsiteY10" fmla="*/ 717318 h 922265"/>
                  <a:gd name="connsiteX11" fmla="*/ 800576 w 800575"/>
                  <a:gd name="connsiteY11" fmla="*/ 723722 h 922265"/>
                  <a:gd name="connsiteX12" fmla="*/ 512369 w 800575"/>
                  <a:gd name="connsiteY12" fmla="*/ 922265 h 922265"/>
                  <a:gd name="connsiteX13" fmla="*/ 429109 w 800575"/>
                  <a:gd name="connsiteY13" fmla="*/ 896647 h 922265"/>
                  <a:gd name="connsiteX14" fmla="*/ 512369 w 800575"/>
                  <a:gd name="connsiteY14" fmla="*/ 909456 h 922265"/>
                  <a:gd name="connsiteX15" fmla="*/ 781362 w 800575"/>
                  <a:gd name="connsiteY15" fmla="*/ 730127 h 922265"/>
                  <a:gd name="connsiteX16" fmla="*/ 448323 w 800575"/>
                  <a:gd name="connsiteY16" fmla="*/ 25619 h 922265"/>
                  <a:gd name="connsiteX17" fmla="*/ 19214 w 800575"/>
                  <a:gd name="connsiteY17" fmla="*/ 236971 h 922265"/>
                  <a:gd name="connsiteX18" fmla="*/ 429109 w 800575"/>
                  <a:gd name="connsiteY18" fmla="*/ 896647 h 922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0575" h="922265">
                    <a:moveTo>
                      <a:pt x="512369" y="922265"/>
                    </a:moveTo>
                    <a:lnTo>
                      <a:pt x="512369" y="922265"/>
                    </a:lnTo>
                    <a:cubicBezTo>
                      <a:pt x="486750" y="922265"/>
                      <a:pt x="454727" y="915861"/>
                      <a:pt x="422704" y="909456"/>
                    </a:cubicBezTo>
                    <a:cubicBezTo>
                      <a:pt x="422704" y="909456"/>
                      <a:pt x="422704" y="909456"/>
                      <a:pt x="422704" y="909456"/>
                    </a:cubicBezTo>
                    <a:cubicBezTo>
                      <a:pt x="281803" y="774959"/>
                      <a:pt x="12809" y="249780"/>
                      <a:pt x="0" y="230566"/>
                    </a:cubicBezTo>
                    <a:cubicBezTo>
                      <a:pt x="0" y="230566"/>
                      <a:pt x="0" y="224162"/>
                      <a:pt x="0" y="224162"/>
                    </a:cubicBezTo>
                    <a:cubicBezTo>
                      <a:pt x="0" y="224162"/>
                      <a:pt x="0" y="224162"/>
                      <a:pt x="6405" y="217757"/>
                    </a:cubicBezTo>
                    <a:lnTo>
                      <a:pt x="448323" y="0"/>
                    </a:lnTo>
                    <a:cubicBezTo>
                      <a:pt x="448323" y="0"/>
                      <a:pt x="454727" y="0"/>
                      <a:pt x="454727" y="0"/>
                    </a:cubicBezTo>
                    <a:cubicBezTo>
                      <a:pt x="454727" y="0"/>
                      <a:pt x="454727" y="0"/>
                      <a:pt x="461132" y="6405"/>
                    </a:cubicBezTo>
                    <a:cubicBezTo>
                      <a:pt x="461132" y="6405"/>
                      <a:pt x="550796" y="198543"/>
                      <a:pt x="800576" y="717318"/>
                    </a:cubicBezTo>
                    <a:cubicBezTo>
                      <a:pt x="800576" y="717318"/>
                      <a:pt x="800576" y="723722"/>
                      <a:pt x="800576" y="723722"/>
                    </a:cubicBezTo>
                    <a:cubicBezTo>
                      <a:pt x="768553" y="794173"/>
                      <a:pt x="678888" y="922265"/>
                      <a:pt x="512369" y="922265"/>
                    </a:cubicBezTo>
                    <a:close/>
                    <a:moveTo>
                      <a:pt x="429109" y="896647"/>
                    </a:moveTo>
                    <a:cubicBezTo>
                      <a:pt x="454727" y="903051"/>
                      <a:pt x="486750" y="909456"/>
                      <a:pt x="512369" y="909456"/>
                    </a:cubicBezTo>
                    <a:cubicBezTo>
                      <a:pt x="672484" y="909456"/>
                      <a:pt x="755744" y="794173"/>
                      <a:pt x="781362" y="730127"/>
                    </a:cubicBezTo>
                    <a:cubicBezTo>
                      <a:pt x="557201" y="262589"/>
                      <a:pt x="467536" y="64046"/>
                      <a:pt x="448323" y="25619"/>
                    </a:cubicBezTo>
                    <a:lnTo>
                      <a:pt x="19214" y="236971"/>
                    </a:lnTo>
                    <a:cubicBezTo>
                      <a:pt x="51237" y="288208"/>
                      <a:pt x="301017" y="768554"/>
                      <a:pt x="429109" y="896647"/>
                    </a:cubicBezTo>
                    <a:close/>
                  </a:path>
                </a:pathLst>
              </a:custGeom>
              <a:solidFill>
                <a:srgbClr val="ABAAA7"/>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80" name="Freeform: Shape 379">
              <a:extLst>
                <a:ext uri="{FF2B5EF4-FFF2-40B4-BE49-F238E27FC236}">
                  <a16:creationId xmlns:a16="http://schemas.microsoft.com/office/drawing/2014/main" id="{7DE151D6-8A06-479E-A92E-AC90921D5E67}"/>
                </a:ext>
              </a:extLst>
            </p:cNvPr>
            <p:cNvSpPr/>
            <p:nvPr/>
          </p:nvSpPr>
          <p:spPr>
            <a:xfrm>
              <a:off x="-2866292" y="4948593"/>
              <a:ext cx="781362" cy="858218"/>
            </a:xfrm>
            <a:custGeom>
              <a:avLst/>
              <a:gdLst>
                <a:gd name="connsiteX0" fmla="*/ 781362 w 781362"/>
                <a:gd name="connsiteY0" fmla="*/ 710913 h 858218"/>
                <a:gd name="connsiteX1" fmla="*/ 441918 w 781362"/>
                <a:gd name="connsiteY1" fmla="*/ 0 h 858218"/>
                <a:gd name="connsiteX2" fmla="*/ 0 w 781362"/>
                <a:gd name="connsiteY2" fmla="*/ 217757 h 858218"/>
                <a:gd name="connsiteX3" fmla="*/ 38428 w 781362"/>
                <a:gd name="connsiteY3" fmla="*/ 294612 h 858218"/>
                <a:gd name="connsiteX4" fmla="*/ 320230 w 781362"/>
                <a:gd name="connsiteY4" fmla="*/ 198543 h 858218"/>
                <a:gd name="connsiteX5" fmla="*/ 659675 w 781362"/>
                <a:gd name="connsiteY5" fmla="*/ 858219 h 858218"/>
                <a:gd name="connsiteX6" fmla="*/ 781362 w 781362"/>
                <a:gd name="connsiteY6" fmla="*/ 710913 h 858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362" h="858218">
                  <a:moveTo>
                    <a:pt x="781362" y="710913"/>
                  </a:moveTo>
                  <a:cubicBezTo>
                    <a:pt x="531583" y="179329"/>
                    <a:pt x="441918" y="0"/>
                    <a:pt x="441918" y="0"/>
                  </a:cubicBezTo>
                  <a:lnTo>
                    <a:pt x="0" y="217757"/>
                  </a:lnTo>
                  <a:cubicBezTo>
                    <a:pt x="0" y="217757"/>
                    <a:pt x="12809" y="249780"/>
                    <a:pt x="38428" y="294612"/>
                  </a:cubicBezTo>
                  <a:cubicBezTo>
                    <a:pt x="108878" y="288208"/>
                    <a:pt x="236970" y="268994"/>
                    <a:pt x="320230" y="198543"/>
                  </a:cubicBezTo>
                  <a:cubicBezTo>
                    <a:pt x="499559" y="473942"/>
                    <a:pt x="621247" y="755745"/>
                    <a:pt x="659675" y="858219"/>
                  </a:cubicBezTo>
                  <a:cubicBezTo>
                    <a:pt x="723721" y="813387"/>
                    <a:pt x="762148" y="755745"/>
                    <a:pt x="781362" y="710913"/>
                  </a:cubicBez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1" name="Freeform: Shape 380">
              <a:extLst>
                <a:ext uri="{FF2B5EF4-FFF2-40B4-BE49-F238E27FC236}">
                  <a16:creationId xmlns:a16="http://schemas.microsoft.com/office/drawing/2014/main" id="{3BD5157A-A9D9-4080-93EA-E3D50A3E3D6B}"/>
                </a:ext>
              </a:extLst>
            </p:cNvPr>
            <p:cNvSpPr/>
            <p:nvPr/>
          </p:nvSpPr>
          <p:spPr>
            <a:xfrm>
              <a:off x="-3737318" y="4192848"/>
              <a:ext cx="563605" cy="1786889"/>
            </a:xfrm>
            <a:custGeom>
              <a:avLst/>
              <a:gdLst>
                <a:gd name="connsiteX0" fmla="*/ 563605 w 563605"/>
                <a:gd name="connsiteY0" fmla="*/ 518774 h 1786889"/>
                <a:gd name="connsiteX1" fmla="*/ 422704 w 563605"/>
                <a:gd name="connsiteY1" fmla="*/ 0 h 1786889"/>
                <a:gd name="connsiteX2" fmla="*/ 6405 w 563605"/>
                <a:gd name="connsiteY2" fmla="*/ 845410 h 1786889"/>
                <a:gd name="connsiteX3" fmla="*/ 0 w 563605"/>
                <a:gd name="connsiteY3" fmla="*/ 979907 h 1786889"/>
                <a:gd name="connsiteX4" fmla="*/ 352253 w 563605"/>
                <a:gd name="connsiteY4" fmla="*/ 1024739 h 1786889"/>
                <a:gd name="connsiteX5" fmla="*/ 403490 w 563605"/>
                <a:gd name="connsiteY5" fmla="*/ 736531 h 1786889"/>
                <a:gd name="connsiteX6" fmla="*/ 397086 w 563605"/>
                <a:gd name="connsiteY6" fmla="*/ 1786889 h 1786889"/>
                <a:gd name="connsiteX7" fmla="*/ 544392 w 563605"/>
                <a:gd name="connsiteY7" fmla="*/ 1761271 h 1786889"/>
                <a:gd name="connsiteX8" fmla="*/ 563605 w 563605"/>
                <a:gd name="connsiteY8" fmla="*/ 518774 h 178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3605" h="1786889">
                  <a:moveTo>
                    <a:pt x="563605" y="518774"/>
                  </a:moveTo>
                  <a:lnTo>
                    <a:pt x="422704" y="0"/>
                  </a:lnTo>
                  <a:cubicBezTo>
                    <a:pt x="422704" y="0"/>
                    <a:pt x="108878" y="441919"/>
                    <a:pt x="6405" y="845410"/>
                  </a:cubicBezTo>
                  <a:cubicBezTo>
                    <a:pt x="6405" y="845410"/>
                    <a:pt x="0" y="896647"/>
                    <a:pt x="0" y="979907"/>
                  </a:cubicBezTo>
                  <a:cubicBezTo>
                    <a:pt x="89664" y="999121"/>
                    <a:pt x="262589" y="1037548"/>
                    <a:pt x="352253" y="1024739"/>
                  </a:cubicBezTo>
                  <a:cubicBezTo>
                    <a:pt x="390681" y="832601"/>
                    <a:pt x="403490" y="736531"/>
                    <a:pt x="403490" y="736531"/>
                  </a:cubicBezTo>
                  <a:cubicBezTo>
                    <a:pt x="403490" y="736531"/>
                    <a:pt x="422704" y="1370589"/>
                    <a:pt x="397086" y="1786889"/>
                  </a:cubicBezTo>
                  <a:cubicBezTo>
                    <a:pt x="480346" y="1780485"/>
                    <a:pt x="544392" y="1761271"/>
                    <a:pt x="544392" y="1761271"/>
                  </a:cubicBezTo>
                  <a:lnTo>
                    <a:pt x="563605" y="518774"/>
                  </a:ln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05" name="Graphic 317">
              <a:extLst>
                <a:ext uri="{FF2B5EF4-FFF2-40B4-BE49-F238E27FC236}">
                  <a16:creationId xmlns:a16="http://schemas.microsoft.com/office/drawing/2014/main" id="{539ED2AF-CFEA-4021-BB1E-1C832767C611}"/>
                </a:ext>
              </a:extLst>
            </p:cNvPr>
            <p:cNvGrpSpPr/>
            <p:nvPr/>
          </p:nvGrpSpPr>
          <p:grpSpPr>
            <a:xfrm>
              <a:off x="-2520443" y="4250489"/>
              <a:ext cx="288207" cy="499560"/>
              <a:chOff x="2812544" y="5028902"/>
              <a:chExt cx="288207" cy="499560"/>
            </a:xfrm>
          </p:grpSpPr>
          <p:sp>
            <p:nvSpPr>
              <p:cNvPr id="406" name="Freeform: Shape 405">
                <a:extLst>
                  <a:ext uri="{FF2B5EF4-FFF2-40B4-BE49-F238E27FC236}">
                    <a16:creationId xmlns:a16="http://schemas.microsoft.com/office/drawing/2014/main" id="{8A283726-BC83-4C1D-8CAA-159C68E8A778}"/>
                  </a:ext>
                </a:extLst>
              </p:cNvPr>
              <p:cNvSpPr/>
              <p:nvPr/>
            </p:nvSpPr>
            <p:spPr>
              <a:xfrm>
                <a:off x="2812544" y="5035197"/>
                <a:ext cx="275398" cy="486860"/>
              </a:xfrm>
              <a:custGeom>
                <a:avLst/>
                <a:gdLst>
                  <a:gd name="connsiteX0" fmla="*/ 89665 w 275398"/>
                  <a:gd name="connsiteY0" fmla="*/ 480456 h 486860"/>
                  <a:gd name="connsiteX1" fmla="*/ 275398 w 275398"/>
                  <a:gd name="connsiteY1" fmla="*/ 486861 h 486860"/>
                  <a:gd name="connsiteX2" fmla="*/ 0 w 275398"/>
                  <a:gd name="connsiteY2" fmla="*/ 110 h 486860"/>
                  <a:gd name="connsiteX3" fmla="*/ 89665 w 275398"/>
                  <a:gd name="connsiteY3" fmla="*/ 480456 h 486860"/>
                </a:gdLst>
                <a:ahLst/>
                <a:cxnLst>
                  <a:cxn ang="0">
                    <a:pos x="connsiteX0" y="connsiteY0"/>
                  </a:cxn>
                  <a:cxn ang="0">
                    <a:pos x="connsiteX1" y="connsiteY1"/>
                  </a:cxn>
                  <a:cxn ang="0">
                    <a:pos x="connsiteX2" y="connsiteY2"/>
                  </a:cxn>
                  <a:cxn ang="0">
                    <a:pos x="connsiteX3" y="connsiteY3"/>
                  </a:cxn>
                </a:cxnLst>
                <a:rect l="l" t="t" r="r" b="b"/>
                <a:pathLst>
                  <a:path w="275398" h="486860">
                    <a:moveTo>
                      <a:pt x="89665" y="480456"/>
                    </a:moveTo>
                    <a:cubicBezTo>
                      <a:pt x="89665" y="480456"/>
                      <a:pt x="192138" y="461242"/>
                      <a:pt x="275398" y="486861"/>
                    </a:cubicBezTo>
                    <a:cubicBezTo>
                      <a:pt x="160115" y="269104"/>
                      <a:pt x="0" y="-6295"/>
                      <a:pt x="0" y="110"/>
                    </a:cubicBezTo>
                    <a:cubicBezTo>
                      <a:pt x="0" y="6514"/>
                      <a:pt x="89665" y="480456"/>
                      <a:pt x="89665" y="480456"/>
                    </a:cubicBezTo>
                    <a:close/>
                  </a:path>
                </a:pathLst>
              </a:custGeom>
              <a:solidFill>
                <a:srgbClr val="94120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7" name="Freeform: Shape 406">
                <a:extLst>
                  <a:ext uri="{FF2B5EF4-FFF2-40B4-BE49-F238E27FC236}">
                    <a16:creationId xmlns:a16="http://schemas.microsoft.com/office/drawing/2014/main" id="{9354F97B-0978-481E-A823-6B66889854D7}"/>
                  </a:ext>
                </a:extLst>
              </p:cNvPr>
              <p:cNvSpPr/>
              <p:nvPr/>
            </p:nvSpPr>
            <p:spPr>
              <a:xfrm>
                <a:off x="2812544" y="5028902"/>
                <a:ext cx="288207" cy="499560"/>
              </a:xfrm>
              <a:custGeom>
                <a:avLst/>
                <a:gdLst>
                  <a:gd name="connsiteX0" fmla="*/ 275398 w 288207"/>
                  <a:gd name="connsiteY0" fmla="*/ 499560 h 499560"/>
                  <a:gd name="connsiteX1" fmla="*/ 275398 w 288207"/>
                  <a:gd name="connsiteY1" fmla="*/ 499560 h 499560"/>
                  <a:gd name="connsiteX2" fmla="*/ 179329 w 288207"/>
                  <a:gd name="connsiteY2" fmla="*/ 486751 h 499560"/>
                  <a:gd name="connsiteX3" fmla="*/ 96069 w 288207"/>
                  <a:gd name="connsiteY3" fmla="*/ 493156 h 499560"/>
                  <a:gd name="connsiteX4" fmla="*/ 89665 w 288207"/>
                  <a:gd name="connsiteY4" fmla="*/ 493156 h 499560"/>
                  <a:gd name="connsiteX5" fmla="*/ 89665 w 288207"/>
                  <a:gd name="connsiteY5" fmla="*/ 486751 h 499560"/>
                  <a:gd name="connsiteX6" fmla="*/ 0 w 288207"/>
                  <a:gd name="connsiteY6" fmla="*/ 6405 h 499560"/>
                  <a:gd name="connsiteX7" fmla="*/ 0 w 288207"/>
                  <a:gd name="connsiteY7" fmla="*/ 0 h 499560"/>
                  <a:gd name="connsiteX8" fmla="*/ 6405 w 288207"/>
                  <a:gd name="connsiteY8" fmla="*/ 0 h 499560"/>
                  <a:gd name="connsiteX9" fmla="*/ 108878 w 288207"/>
                  <a:gd name="connsiteY9" fmla="*/ 166520 h 499560"/>
                  <a:gd name="connsiteX10" fmla="*/ 288207 w 288207"/>
                  <a:gd name="connsiteY10" fmla="*/ 486751 h 499560"/>
                  <a:gd name="connsiteX11" fmla="*/ 288207 w 288207"/>
                  <a:gd name="connsiteY11" fmla="*/ 493156 h 499560"/>
                  <a:gd name="connsiteX12" fmla="*/ 275398 w 288207"/>
                  <a:gd name="connsiteY12" fmla="*/ 499560 h 499560"/>
                  <a:gd name="connsiteX13" fmla="*/ 275398 w 288207"/>
                  <a:gd name="connsiteY13" fmla="*/ 499560 h 499560"/>
                  <a:gd name="connsiteX14" fmla="*/ 172924 w 288207"/>
                  <a:gd name="connsiteY14" fmla="*/ 467537 h 499560"/>
                  <a:gd name="connsiteX15" fmla="*/ 256184 w 288207"/>
                  <a:gd name="connsiteY15" fmla="*/ 473942 h 499560"/>
                  <a:gd name="connsiteX16" fmla="*/ 6405 w 288207"/>
                  <a:gd name="connsiteY16" fmla="*/ 32023 h 499560"/>
                  <a:gd name="connsiteX17" fmla="*/ 89665 w 288207"/>
                  <a:gd name="connsiteY17" fmla="*/ 473942 h 499560"/>
                  <a:gd name="connsiteX18" fmla="*/ 172924 w 288207"/>
                  <a:gd name="connsiteY18" fmla="*/ 467537 h 4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8207" h="499560">
                    <a:moveTo>
                      <a:pt x="275398" y="499560"/>
                    </a:moveTo>
                    <a:cubicBezTo>
                      <a:pt x="275398" y="499560"/>
                      <a:pt x="275398" y="499560"/>
                      <a:pt x="275398" y="499560"/>
                    </a:cubicBezTo>
                    <a:cubicBezTo>
                      <a:pt x="249780" y="493156"/>
                      <a:pt x="211352" y="486751"/>
                      <a:pt x="179329" y="486751"/>
                    </a:cubicBezTo>
                    <a:cubicBezTo>
                      <a:pt x="134497" y="486751"/>
                      <a:pt x="96069" y="493156"/>
                      <a:pt x="96069" y="493156"/>
                    </a:cubicBezTo>
                    <a:cubicBezTo>
                      <a:pt x="96069" y="493156"/>
                      <a:pt x="89665" y="493156"/>
                      <a:pt x="89665" y="493156"/>
                    </a:cubicBezTo>
                    <a:cubicBezTo>
                      <a:pt x="89665" y="493156"/>
                      <a:pt x="89665" y="493156"/>
                      <a:pt x="89665" y="486751"/>
                    </a:cubicBezTo>
                    <a:cubicBezTo>
                      <a:pt x="64046" y="345850"/>
                      <a:pt x="0" y="12809"/>
                      <a:pt x="0" y="6405"/>
                    </a:cubicBezTo>
                    <a:cubicBezTo>
                      <a:pt x="0" y="6405"/>
                      <a:pt x="0" y="0"/>
                      <a:pt x="0" y="0"/>
                    </a:cubicBezTo>
                    <a:cubicBezTo>
                      <a:pt x="0" y="0"/>
                      <a:pt x="0" y="0"/>
                      <a:pt x="6405" y="0"/>
                    </a:cubicBezTo>
                    <a:cubicBezTo>
                      <a:pt x="12809" y="0"/>
                      <a:pt x="12809" y="0"/>
                      <a:pt x="108878" y="166520"/>
                    </a:cubicBezTo>
                    <a:cubicBezTo>
                      <a:pt x="172924" y="275398"/>
                      <a:pt x="236971" y="397086"/>
                      <a:pt x="288207" y="486751"/>
                    </a:cubicBezTo>
                    <a:cubicBezTo>
                      <a:pt x="288207" y="486751"/>
                      <a:pt x="288207" y="486751"/>
                      <a:pt x="288207" y="493156"/>
                    </a:cubicBezTo>
                    <a:cubicBezTo>
                      <a:pt x="281803" y="493156"/>
                      <a:pt x="275398" y="499560"/>
                      <a:pt x="275398" y="499560"/>
                    </a:cubicBezTo>
                    <a:lnTo>
                      <a:pt x="275398" y="499560"/>
                    </a:lnTo>
                    <a:close/>
                    <a:moveTo>
                      <a:pt x="172924" y="467537"/>
                    </a:moveTo>
                    <a:cubicBezTo>
                      <a:pt x="204947" y="467537"/>
                      <a:pt x="230566" y="467537"/>
                      <a:pt x="256184" y="473942"/>
                    </a:cubicBezTo>
                    <a:cubicBezTo>
                      <a:pt x="166520" y="301017"/>
                      <a:pt x="51237" y="102474"/>
                      <a:pt x="6405" y="32023"/>
                    </a:cubicBezTo>
                    <a:cubicBezTo>
                      <a:pt x="19214" y="115283"/>
                      <a:pt x="64046" y="339445"/>
                      <a:pt x="89665" y="473942"/>
                    </a:cubicBezTo>
                    <a:cubicBezTo>
                      <a:pt x="108878" y="473942"/>
                      <a:pt x="140901" y="467537"/>
                      <a:pt x="172924" y="467537"/>
                    </a:cubicBezTo>
                    <a:close/>
                  </a:path>
                </a:pathLst>
              </a:custGeom>
              <a:solidFill>
                <a:srgbClr val="5506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8" name="Graphic 317">
              <a:extLst>
                <a:ext uri="{FF2B5EF4-FFF2-40B4-BE49-F238E27FC236}">
                  <a16:creationId xmlns:a16="http://schemas.microsoft.com/office/drawing/2014/main" id="{D785C6F3-E0B3-45AC-B071-81BF0E8C98A1}"/>
                </a:ext>
              </a:extLst>
            </p:cNvPr>
            <p:cNvGrpSpPr/>
            <p:nvPr/>
          </p:nvGrpSpPr>
          <p:grpSpPr>
            <a:xfrm>
              <a:off x="-4558122" y="311648"/>
              <a:ext cx="2834547" cy="2267235"/>
              <a:chOff x="774865" y="1090061"/>
              <a:chExt cx="2834547" cy="2267235"/>
            </a:xfrm>
          </p:grpSpPr>
          <p:sp>
            <p:nvSpPr>
              <p:cNvPr id="409" name="Freeform: Shape 408">
                <a:extLst>
                  <a:ext uri="{FF2B5EF4-FFF2-40B4-BE49-F238E27FC236}">
                    <a16:creationId xmlns:a16="http://schemas.microsoft.com/office/drawing/2014/main" id="{6CE229A0-701C-4579-84BF-44528D1A9057}"/>
                  </a:ext>
                </a:extLst>
              </p:cNvPr>
              <p:cNvSpPr/>
              <p:nvPr/>
            </p:nvSpPr>
            <p:spPr>
              <a:xfrm>
                <a:off x="781840" y="1096076"/>
                <a:ext cx="2814604" cy="2254816"/>
              </a:xfrm>
              <a:custGeom>
                <a:avLst/>
                <a:gdLst>
                  <a:gd name="connsiteX0" fmla="*/ 410338 w 2814604"/>
                  <a:gd name="connsiteY0" fmla="*/ 1082771 h 2254816"/>
                  <a:gd name="connsiteX1" fmla="*/ 1242938 w 2814604"/>
                  <a:gd name="connsiteY1" fmla="*/ 19604 h 2254816"/>
                  <a:gd name="connsiteX2" fmla="*/ 2491836 w 2814604"/>
                  <a:gd name="connsiteY2" fmla="*/ 794563 h 2254816"/>
                  <a:gd name="connsiteX3" fmla="*/ 2536668 w 2814604"/>
                  <a:gd name="connsiteY3" fmla="*/ 1556712 h 2254816"/>
                  <a:gd name="connsiteX4" fmla="*/ 2812066 w 2814604"/>
                  <a:gd name="connsiteY4" fmla="*/ 2107510 h 2254816"/>
                  <a:gd name="connsiteX5" fmla="*/ 2645546 w 2814604"/>
                  <a:gd name="connsiteY5" fmla="*/ 2158747 h 2254816"/>
                  <a:gd name="connsiteX6" fmla="*/ 2555882 w 2814604"/>
                  <a:gd name="connsiteY6" fmla="*/ 1953799 h 2254816"/>
                  <a:gd name="connsiteX7" fmla="*/ 2594310 w 2814604"/>
                  <a:gd name="connsiteY7" fmla="*/ 2184365 h 2254816"/>
                  <a:gd name="connsiteX8" fmla="*/ 2382958 w 2814604"/>
                  <a:gd name="connsiteY8" fmla="*/ 2229198 h 2254816"/>
                  <a:gd name="connsiteX9" fmla="*/ 2293293 w 2814604"/>
                  <a:gd name="connsiteY9" fmla="*/ 2030654 h 2254816"/>
                  <a:gd name="connsiteX10" fmla="*/ 2312507 w 2814604"/>
                  <a:gd name="connsiteY10" fmla="*/ 2216388 h 2254816"/>
                  <a:gd name="connsiteX11" fmla="*/ 2011490 w 2814604"/>
                  <a:gd name="connsiteY11" fmla="*/ 2248411 h 2254816"/>
                  <a:gd name="connsiteX12" fmla="*/ 1941040 w 2814604"/>
                  <a:gd name="connsiteY12" fmla="*/ 2017845 h 2254816"/>
                  <a:gd name="connsiteX13" fmla="*/ 1960254 w 2814604"/>
                  <a:gd name="connsiteY13" fmla="*/ 2254816 h 2254816"/>
                  <a:gd name="connsiteX14" fmla="*/ 474385 w 2814604"/>
                  <a:gd name="connsiteY14" fmla="*/ 2145938 h 2254816"/>
                  <a:gd name="connsiteX15" fmla="*/ 448766 w 2814604"/>
                  <a:gd name="connsiteY15" fmla="*/ 1844920 h 2254816"/>
                  <a:gd name="connsiteX16" fmla="*/ 410338 w 2814604"/>
                  <a:gd name="connsiteY16" fmla="*/ 2158747 h 2254816"/>
                  <a:gd name="connsiteX17" fmla="*/ 166963 w 2814604"/>
                  <a:gd name="connsiteY17" fmla="*/ 2037059 h 2254816"/>
                  <a:gd name="connsiteX18" fmla="*/ 160559 w 2814604"/>
                  <a:gd name="connsiteY18" fmla="*/ 1768065 h 2254816"/>
                  <a:gd name="connsiteX19" fmla="*/ 96513 w 2814604"/>
                  <a:gd name="connsiteY19" fmla="*/ 2024250 h 2254816"/>
                  <a:gd name="connsiteX20" fmla="*/ 51680 w 2814604"/>
                  <a:gd name="connsiteY20" fmla="*/ 1729637 h 2254816"/>
                  <a:gd name="connsiteX21" fmla="*/ 410338 w 2814604"/>
                  <a:gd name="connsiteY21" fmla="*/ 1082771 h 225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14604" h="2254816">
                    <a:moveTo>
                      <a:pt x="410338" y="1082771"/>
                    </a:moveTo>
                    <a:cubicBezTo>
                      <a:pt x="410338" y="1082771"/>
                      <a:pt x="128536" y="205338"/>
                      <a:pt x="1242938" y="19604"/>
                    </a:cubicBezTo>
                    <a:cubicBezTo>
                      <a:pt x="1979467" y="-102084"/>
                      <a:pt x="2491836" y="365453"/>
                      <a:pt x="2491836" y="794563"/>
                    </a:cubicBezTo>
                    <a:cubicBezTo>
                      <a:pt x="2472622" y="1140412"/>
                      <a:pt x="2376553" y="1370979"/>
                      <a:pt x="2536668" y="1556712"/>
                    </a:cubicBezTo>
                    <a:cubicBezTo>
                      <a:pt x="2741616" y="1793683"/>
                      <a:pt x="2831280" y="1889753"/>
                      <a:pt x="2812066" y="2107510"/>
                    </a:cubicBezTo>
                    <a:cubicBezTo>
                      <a:pt x="2677570" y="2165151"/>
                      <a:pt x="2645546" y="2158747"/>
                      <a:pt x="2645546" y="2158747"/>
                    </a:cubicBezTo>
                    <a:lnTo>
                      <a:pt x="2555882" y="1953799"/>
                    </a:lnTo>
                    <a:cubicBezTo>
                      <a:pt x="2555882" y="1953799"/>
                      <a:pt x="2594310" y="2101105"/>
                      <a:pt x="2594310" y="2184365"/>
                    </a:cubicBezTo>
                    <a:cubicBezTo>
                      <a:pt x="2382958" y="2229198"/>
                      <a:pt x="2382958" y="2229198"/>
                      <a:pt x="2382958" y="2229198"/>
                    </a:cubicBezTo>
                    <a:cubicBezTo>
                      <a:pt x="2382958" y="2229198"/>
                      <a:pt x="2331721" y="2107510"/>
                      <a:pt x="2293293" y="2030654"/>
                    </a:cubicBezTo>
                    <a:cubicBezTo>
                      <a:pt x="2318912" y="2177961"/>
                      <a:pt x="2312507" y="2216388"/>
                      <a:pt x="2312507" y="2216388"/>
                    </a:cubicBezTo>
                    <a:lnTo>
                      <a:pt x="2011490" y="2248411"/>
                    </a:lnTo>
                    <a:cubicBezTo>
                      <a:pt x="2011490" y="2248411"/>
                      <a:pt x="1998681" y="2081891"/>
                      <a:pt x="1941040" y="2017845"/>
                    </a:cubicBezTo>
                    <a:cubicBezTo>
                      <a:pt x="1966658" y="2177961"/>
                      <a:pt x="1960254" y="2254816"/>
                      <a:pt x="1960254" y="2254816"/>
                    </a:cubicBezTo>
                    <a:cubicBezTo>
                      <a:pt x="1960254" y="2254816"/>
                      <a:pt x="1012372" y="2242007"/>
                      <a:pt x="474385" y="2145938"/>
                    </a:cubicBezTo>
                    <a:cubicBezTo>
                      <a:pt x="423148" y="2017845"/>
                      <a:pt x="429552" y="1896157"/>
                      <a:pt x="448766" y="1844920"/>
                    </a:cubicBezTo>
                    <a:cubicBezTo>
                      <a:pt x="371911" y="1985822"/>
                      <a:pt x="410338" y="2158747"/>
                      <a:pt x="410338" y="2158747"/>
                    </a:cubicBezTo>
                    <a:cubicBezTo>
                      <a:pt x="410338" y="2158747"/>
                      <a:pt x="275842" y="2171556"/>
                      <a:pt x="166963" y="2037059"/>
                    </a:cubicBezTo>
                    <a:cubicBezTo>
                      <a:pt x="115726" y="1940990"/>
                      <a:pt x="160559" y="1768065"/>
                      <a:pt x="160559" y="1768065"/>
                    </a:cubicBezTo>
                    <a:cubicBezTo>
                      <a:pt x="160559" y="1768065"/>
                      <a:pt x="83703" y="1934585"/>
                      <a:pt x="96513" y="2024250"/>
                    </a:cubicBezTo>
                    <a:cubicBezTo>
                      <a:pt x="6848" y="1985822"/>
                      <a:pt x="-44389" y="1851325"/>
                      <a:pt x="51680" y="1729637"/>
                    </a:cubicBezTo>
                    <a:cubicBezTo>
                      <a:pt x="141345" y="1607950"/>
                      <a:pt x="435957" y="1319742"/>
                      <a:pt x="410338" y="1082771"/>
                    </a:cubicBezTo>
                    <a:close/>
                  </a:path>
                </a:pathLst>
              </a:custGeom>
              <a:solidFill>
                <a:srgbClr val="231F20"/>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0" name="Freeform: Shape 409">
                <a:extLst>
                  <a:ext uri="{FF2B5EF4-FFF2-40B4-BE49-F238E27FC236}">
                    <a16:creationId xmlns:a16="http://schemas.microsoft.com/office/drawing/2014/main" id="{B63E9657-B986-4E2D-A1DE-38C58BEE1524}"/>
                  </a:ext>
                </a:extLst>
              </p:cNvPr>
              <p:cNvSpPr/>
              <p:nvPr/>
            </p:nvSpPr>
            <p:spPr>
              <a:xfrm>
                <a:off x="774865" y="1090061"/>
                <a:ext cx="2834547" cy="2267235"/>
              </a:xfrm>
              <a:custGeom>
                <a:avLst/>
                <a:gdLst>
                  <a:gd name="connsiteX0" fmla="*/ 1967229 w 2834547"/>
                  <a:gd name="connsiteY0" fmla="*/ 2267236 h 2267235"/>
                  <a:gd name="connsiteX1" fmla="*/ 1967229 w 2834547"/>
                  <a:gd name="connsiteY1" fmla="*/ 2267236 h 2267235"/>
                  <a:gd name="connsiteX2" fmla="*/ 481360 w 2834547"/>
                  <a:gd name="connsiteY2" fmla="*/ 2158357 h 2267235"/>
                  <a:gd name="connsiteX3" fmla="*/ 474955 w 2834547"/>
                  <a:gd name="connsiteY3" fmla="*/ 2151952 h 2267235"/>
                  <a:gd name="connsiteX4" fmla="*/ 436528 w 2834547"/>
                  <a:gd name="connsiteY4" fmla="*/ 1908577 h 2267235"/>
                  <a:gd name="connsiteX5" fmla="*/ 423719 w 2834547"/>
                  <a:gd name="connsiteY5" fmla="*/ 2164762 h 2267235"/>
                  <a:gd name="connsiteX6" fmla="*/ 423719 w 2834547"/>
                  <a:gd name="connsiteY6" fmla="*/ 2171166 h 2267235"/>
                  <a:gd name="connsiteX7" fmla="*/ 417314 w 2834547"/>
                  <a:gd name="connsiteY7" fmla="*/ 2171166 h 2267235"/>
                  <a:gd name="connsiteX8" fmla="*/ 404505 w 2834547"/>
                  <a:gd name="connsiteY8" fmla="*/ 2171166 h 2267235"/>
                  <a:gd name="connsiteX9" fmla="*/ 167534 w 2834547"/>
                  <a:gd name="connsiteY9" fmla="*/ 2049479 h 2267235"/>
                  <a:gd name="connsiteX10" fmla="*/ 141916 w 2834547"/>
                  <a:gd name="connsiteY10" fmla="*/ 1838126 h 2267235"/>
                  <a:gd name="connsiteX11" fmla="*/ 103488 w 2834547"/>
                  <a:gd name="connsiteY11" fmla="*/ 2030264 h 2267235"/>
                  <a:gd name="connsiteX12" fmla="*/ 103488 w 2834547"/>
                  <a:gd name="connsiteY12" fmla="*/ 2030264 h 2267235"/>
                  <a:gd name="connsiteX13" fmla="*/ 97083 w 2834547"/>
                  <a:gd name="connsiteY13" fmla="*/ 2036669 h 2267235"/>
                  <a:gd name="connsiteX14" fmla="*/ 97083 w 2834547"/>
                  <a:gd name="connsiteY14" fmla="*/ 2036669 h 2267235"/>
                  <a:gd name="connsiteX15" fmla="*/ 97083 w 2834547"/>
                  <a:gd name="connsiteY15" fmla="*/ 2036669 h 2267235"/>
                  <a:gd name="connsiteX16" fmla="*/ 7419 w 2834547"/>
                  <a:gd name="connsiteY16" fmla="*/ 1927791 h 2267235"/>
                  <a:gd name="connsiteX17" fmla="*/ 52251 w 2834547"/>
                  <a:gd name="connsiteY17" fmla="*/ 1735652 h 2267235"/>
                  <a:gd name="connsiteX18" fmla="*/ 122702 w 2834547"/>
                  <a:gd name="connsiteY18" fmla="*/ 1645987 h 2267235"/>
                  <a:gd name="connsiteX19" fmla="*/ 410909 w 2834547"/>
                  <a:gd name="connsiteY19" fmla="*/ 1088785 h 2267235"/>
                  <a:gd name="connsiteX20" fmla="*/ 487765 w 2834547"/>
                  <a:gd name="connsiteY20" fmla="*/ 448323 h 2267235"/>
                  <a:gd name="connsiteX21" fmla="*/ 1256317 w 2834547"/>
                  <a:gd name="connsiteY21" fmla="*/ 19214 h 2267235"/>
                  <a:gd name="connsiteX22" fmla="*/ 1493288 w 2834547"/>
                  <a:gd name="connsiteY22" fmla="*/ 0 h 2267235"/>
                  <a:gd name="connsiteX23" fmla="*/ 2229818 w 2834547"/>
                  <a:gd name="connsiteY23" fmla="*/ 256185 h 2267235"/>
                  <a:gd name="connsiteX24" fmla="*/ 2511621 w 2834547"/>
                  <a:gd name="connsiteY24" fmla="*/ 800578 h 2267235"/>
                  <a:gd name="connsiteX25" fmla="*/ 2486002 w 2834547"/>
                  <a:gd name="connsiteY25" fmla="*/ 1056762 h 2267235"/>
                  <a:gd name="connsiteX26" fmla="*/ 2556453 w 2834547"/>
                  <a:gd name="connsiteY26" fmla="*/ 1556323 h 2267235"/>
                  <a:gd name="connsiteX27" fmla="*/ 2575667 w 2834547"/>
                  <a:gd name="connsiteY27" fmla="*/ 1581941 h 2267235"/>
                  <a:gd name="connsiteX28" fmla="*/ 2831851 w 2834547"/>
                  <a:gd name="connsiteY28" fmla="*/ 2113525 h 2267235"/>
                  <a:gd name="connsiteX29" fmla="*/ 2825446 w 2834547"/>
                  <a:gd name="connsiteY29" fmla="*/ 2119929 h 2267235"/>
                  <a:gd name="connsiteX30" fmla="*/ 2652522 w 2834547"/>
                  <a:gd name="connsiteY30" fmla="*/ 2171166 h 2267235"/>
                  <a:gd name="connsiteX31" fmla="*/ 2646117 w 2834547"/>
                  <a:gd name="connsiteY31" fmla="*/ 2164762 h 2267235"/>
                  <a:gd name="connsiteX32" fmla="*/ 2582071 w 2834547"/>
                  <a:gd name="connsiteY32" fmla="*/ 2023860 h 2267235"/>
                  <a:gd name="connsiteX33" fmla="*/ 2601285 w 2834547"/>
                  <a:gd name="connsiteY33" fmla="*/ 2190380 h 2267235"/>
                  <a:gd name="connsiteX34" fmla="*/ 2594881 w 2834547"/>
                  <a:gd name="connsiteY34" fmla="*/ 2196785 h 2267235"/>
                  <a:gd name="connsiteX35" fmla="*/ 2389933 w 2834547"/>
                  <a:gd name="connsiteY35" fmla="*/ 2241617 h 2267235"/>
                  <a:gd name="connsiteX36" fmla="*/ 2383529 w 2834547"/>
                  <a:gd name="connsiteY36" fmla="*/ 2235212 h 2267235"/>
                  <a:gd name="connsiteX37" fmla="*/ 2313078 w 2834547"/>
                  <a:gd name="connsiteY37" fmla="*/ 2075097 h 2267235"/>
                  <a:gd name="connsiteX38" fmla="*/ 2325887 w 2834547"/>
                  <a:gd name="connsiteY38" fmla="*/ 2222403 h 2267235"/>
                  <a:gd name="connsiteX39" fmla="*/ 2319483 w 2834547"/>
                  <a:gd name="connsiteY39" fmla="*/ 2228808 h 2267235"/>
                  <a:gd name="connsiteX40" fmla="*/ 2018466 w 2834547"/>
                  <a:gd name="connsiteY40" fmla="*/ 2260831 h 2267235"/>
                  <a:gd name="connsiteX41" fmla="*/ 2012061 w 2834547"/>
                  <a:gd name="connsiteY41" fmla="*/ 2260831 h 2267235"/>
                  <a:gd name="connsiteX42" fmla="*/ 2012061 w 2834547"/>
                  <a:gd name="connsiteY42" fmla="*/ 2254426 h 2267235"/>
                  <a:gd name="connsiteX43" fmla="*/ 1960824 w 2834547"/>
                  <a:gd name="connsiteY43" fmla="*/ 2049479 h 2267235"/>
                  <a:gd name="connsiteX44" fmla="*/ 1973634 w 2834547"/>
                  <a:gd name="connsiteY44" fmla="*/ 2254426 h 2267235"/>
                  <a:gd name="connsiteX45" fmla="*/ 1967229 w 2834547"/>
                  <a:gd name="connsiteY45" fmla="*/ 2267236 h 2267235"/>
                  <a:gd name="connsiteX46" fmla="*/ 487765 w 2834547"/>
                  <a:gd name="connsiteY46" fmla="*/ 2145548 h 2267235"/>
                  <a:gd name="connsiteX47" fmla="*/ 1960824 w 2834547"/>
                  <a:gd name="connsiteY47" fmla="*/ 2254426 h 2267235"/>
                  <a:gd name="connsiteX48" fmla="*/ 1941611 w 2834547"/>
                  <a:gd name="connsiteY48" fmla="*/ 2030264 h 2267235"/>
                  <a:gd name="connsiteX49" fmla="*/ 1948015 w 2834547"/>
                  <a:gd name="connsiteY49" fmla="*/ 2023860 h 2267235"/>
                  <a:gd name="connsiteX50" fmla="*/ 1954420 w 2834547"/>
                  <a:gd name="connsiteY50" fmla="*/ 2023860 h 2267235"/>
                  <a:gd name="connsiteX51" fmla="*/ 2024870 w 2834547"/>
                  <a:gd name="connsiteY51" fmla="*/ 2254426 h 2267235"/>
                  <a:gd name="connsiteX52" fmla="*/ 2313078 w 2834547"/>
                  <a:gd name="connsiteY52" fmla="*/ 2222403 h 2267235"/>
                  <a:gd name="connsiteX53" fmla="*/ 2293864 w 2834547"/>
                  <a:gd name="connsiteY53" fmla="*/ 2043074 h 2267235"/>
                  <a:gd name="connsiteX54" fmla="*/ 2300269 w 2834547"/>
                  <a:gd name="connsiteY54" fmla="*/ 2036669 h 2267235"/>
                  <a:gd name="connsiteX55" fmla="*/ 2306673 w 2834547"/>
                  <a:gd name="connsiteY55" fmla="*/ 2036669 h 2267235"/>
                  <a:gd name="connsiteX56" fmla="*/ 2396338 w 2834547"/>
                  <a:gd name="connsiteY56" fmla="*/ 2228808 h 2267235"/>
                  <a:gd name="connsiteX57" fmla="*/ 2588476 w 2834547"/>
                  <a:gd name="connsiteY57" fmla="*/ 2177571 h 2267235"/>
                  <a:gd name="connsiteX58" fmla="*/ 2550048 w 2834547"/>
                  <a:gd name="connsiteY58" fmla="*/ 1953409 h 2267235"/>
                  <a:gd name="connsiteX59" fmla="*/ 2556453 w 2834547"/>
                  <a:gd name="connsiteY59" fmla="*/ 1947004 h 2267235"/>
                  <a:gd name="connsiteX60" fmla="*/ 2562858 w 2834547"/>
                  <a:gd name="connsiteY60" fmla="*/ 1953409 h 2267235"/>
                  <a:gd name="connsiteX61" fmla="*/ 2652522 w 2834547"/>
                  <a:gd name="connsiteY61" fmla="*/ 2151952 h 2267235"/>
                  <a:gd name="connsiteX62" fmla="*/ 2658927 w 2834547"/>
                  <a:gd name="connsiteY62" fmla="*/ 2151952 h 2267235"/>
                  <a:gd name="connsiteX63" fmla="*/ 2812637 w 2834547"/>
                  <a:gd name="connsiteY63" fmla="*/ 2107120 h 2267235"/>
                  <a:gd name="connsiteX64" fmla="*/ 2562858 w 2834547"/>
                  <a:gd name="connsiteY64" fmla="*/ 1588346 h 2267235"/>
                  <a:gd name="connsiteX65" fmla="*/ 2543644 w 2834547"/>
                  <a:gd name="connsiteY65" fmla="*/ 1562727 h 2267235"/>
                  <a:gd name="connsiteX66" fmla="*/ 2473193 w 2834547"/>
                  <a:gd name="connsiteY66" fmla="*/ 1050358 h 2267235"/>
                  <a:gd name="connsiteX67" fmla="*/ 2498811 w 2834547"/>
                  <a:gd name="connsiteY67" fmla="*/ 794173 h 2267235"/>
                  <a:gd name="connsiteX68" fmla="*/ 1493288 w 2834547"/>
                  <a:gd name="connsiteY68" fmla="*/ 6405 h 2267235"/>
                  <a:gd name="connsiteX69" fmla="*/ 1256317 w 2834547"/>
                  <a:gd name="connsiteY69" fmla="*/ 25618 h 2267235"/>
                  <a:gd name="connsiteX70" fmla="*/ 500574 w 2834547"/>
                  <a:gd name="connsiteY70" fmla="*/ 448323 h 2267235"/>
                  <a:gd name="connsiteX71" fmla="*/ 430123 w 2834547"/>
                  <a:gd name="connsiteY71" fmla="*/ 1082381 h 2267235"/>
                  <a:gd name="connsiteX72" fmla="*/ 141916 w 2834547"/>
                  <a:gd name="connsiteY72" fmla="*/ 1645987 h 2267235"/>
                  <a:gd name="connsiteX73" fmla="*/ 71465 w 2834547"/>
                  <a:gd name="connsiteY73" fmla="*/ 1735652 h 2267235"/>
                  <a:gd name="connsiteX74" fmla="*/ 20228 w 2834547"/>
                  <a:gd name="connsiteY74" fmla="*/ 1921386 h 2267235"/>
                  <a:gd name="connsiteX75" fmla="*/ 97083 w 2834547"/>
                  <a:gd name="connsiteY75" fmla="*/ 2017455 h 2267235"/>
                  <a:gd name="connsiteX76" fmla="*/ 161130 w 2834547"/>
                  <a:gd name="connsiteY76" fmla="*/ 1767675 h 2267235"/>
                  <a:gd name="connsiteX77" fmla="*/ 167534 w 2834547"/>
                  <a:gd name="connsiteY77" fmla="*/ 1761271 h 2267235"/>
                  <a:gd name="connsiteX78" fmla="*/ 173939 w 2834547"/>
                  <a:gd name="connsiteY78" fmla="*/ 1767675 h 2267235"/>
                  <a:gd name="connsiteX79" fmla="*/ 180343 w 2834547"/>
                  <a:gd name="connsiteY79" fmla="*/ 2030264 h 2267235"/>
                  <a:gd name="connsiteX80" fmla="*/ 410909 w 2834547"/>
                  <a:gd name="connsiteY80" fmla="*/ 2151952 h 2267235"/>
                  <a:gd name="connsiteX81" fmla="*/ 449337 w 2834547"/>
                  <a:gd name="connsiteY81" fmla="*/ 1838126 h 2267235"/>
                  <a:gd name="connsiteX82" fmla="*/ 455742 w 2834547"/>
                  <a:gd name="connsiteY82" fmla="*/ 1838126 h 2267235"/>
                  <a:gd name="connsiteX83" fmla="*/ 462146 w 2834547"/>
                  <a:gd name="connsiteY83" fmla="*/ 1844531 h 2267235"/>
                  <a:gd name="connsiteX84" fmla="*/ 487765 w 2834547"/>
                  <a:gd name="connsiteY84" fmla="*/ 2145548 h 2267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834547" h="2267235">
                    <a:moveTo>
                      <a:pt x="1967229" y="2267236"/>
                    </a:moveTo>
                    <a:lnTo>
                      <a:pt x="1967229" y="2267236"/>
                    </a:lnTo>
                    <a:cubicBezTo>
                      <a:pt x="1960824" y="2267236"/>
                      <a:pt x="1012942" y="2254426"/>
                      <a:pt x="481360" y="2158357"/>
                    </a:cubicBezTo>
                    <a:cubicBezTo>
                      <a:pt x="481360" y="2158357"/>
                      <a:pt x="474955" y="2158357"/>
                      <a:pt x="474955" y="2151952"/>
                    </a:cubicBezTo>
                    <a:cubicBezTo>
                      <a:pt x="436528" y="2055883"/>
                      <a:pt x="430123" y="1966218"/>
                      <a:pt x="436528" y="1908577"/>
                    </a:cubicBezTo>
                    <a:cubicBezTo>
                      <a:pt x="398100" y="2030264"/>
                      <a:pt x="423719" y="2164762"/>
                      <a:pt x="423719" y="2164762"/>
                    </a:cubicBezTo>
                    <a:cubicBezTo>
                      <a:pt x="423719" y="2164762"/>
                      <a:pt x="423719" y="2171166"/>
                      <a:pt x="423719" y="2171166"/>
                    </a:cubicBezTo>
                    <a:cubicBezTo>
                      <a:pt x="423719" y="2171166"/>
                      <a:pt x="423719" y="2171166"/>
                      <a:pt x="417314" y="2171166"/>
                    </a:cubicBezTo>
                    <a:cubicBezTo>
                      <a:pt x="417314" y="2171166"/>
                      <a:pt x="410909" y="2171166"/>
                      <a:pt x="404505" y="2171166"/>
                    </a:cubicBezTo>
                    <a:cubicBezTo>
                      <a:pt x="372482" y="2171166"/>
                      <a:pt x="257199" y="2164762"/>
                      <a:pt x="167534" y="2049479"/>
                    </a:cubicBezTo>
                    <a:cubicBezTo>
                      <a:pt x="135511" y="1991837"/>
                      <a:pt x="135511" y="1902172"/>
                      <a:pt x="141916" y="1838126"/>
                    </a:cubicBezTo>
                    <a:cubicBezTo>
                      <a:pt x="122702" y="1895768"/>
                      <a:pt x="97083" y="1972623"/>
                      <a:pt x="103488" y="2030264"/>
                    </a:cubicBezTo>
                    <a:cubicBezTo>
                      <a:pt x="103488" y="2030264"/>
                      <a:pt x="103488" y="2030264"/>
                      <a:pt x="103488" y="2030264"/>
                    </a:cubicBezTo>
                    <a:cubicBezTo>
                      <a:pt x="103488" y="2036669"/>
                      <a:pt x="103488" y="2036669"/>
                      <a:pt x="97083" y="2036669"/>
                    </a:cubicBezTo>
                    <a:lnTo>
                      <a:pt x="97083" y="2036669"/>
                    </a:lnTo>
                    <a:cubicBezTo>
                      <a:pt x="97083" y="2036669"/>
                      <a:pt x="97083" y="2036669"/>
                      <a:pt x="97083" y="2036669"/>
                    </a:cubicBezTo>
                    <a:cubicBezTo>
                      <a:pt x="58656" y="2017455"/>
                      <a:pt x="20228" y="1979028"/>
                      <a:pt x="7419" y="1927791"/>
                    </a:cubicBezTo>
                    <a:cubicBezTo>
                      <a:pt x="-11795" y="1863744"/>
                      <a:pt x="7419" y="1793294"/>
                      <a:pt x="52251" y="1735652"/>
                    </a:cubicBezTo>
                    <a:cubicBezTo>
                      <a:pt x="71465" y="1710034"/>
                      <a:pt x="97083" y="1684415"/>
                      <a:pt x="122702" y="1645987"/>
                    </a:cubicBezTo>
                    <a:cubicBezTo>
                      <a:pt x="244389" y="1498681"/>
                      <a:pt x="436528" y="1280924"/>
                      <a:pt x="410909" y="1088785"/>
                    </a:cubicBezTo>
                    <a:cubicBezTo>
                      <a:pt x="410909" y="1088785"/>
                      <a:pt x="302031" y="749341"/>
                      <a:pt x="487765" y="448323"/>
                    </a:cubicBezTo>
                    <a:cubicBezTo>
                      <a:pt x="622261" y="224162"/>
                      <a:pt x="878446" y="83260"/>
                      <a:pt x="1256317" y="19214"/>
                    </a:cubicBezTo>
                    <a:cubicBezTo>
                      <a:pt x="1339577" y="6405"/>
                      <a:pt x="1416433" y="0"/>
                      <a:pt x="1493288" y="0"/>
                    </a:cubicBezTo>
                    <a:cubicBezTo>
                      <a:pt x="1775091" y="0"/>
                      <a:pt x="2037680" y="89665"/>
                      <a:pt x="2229818" y="256185"/>
                    </a:cubicBezTo>
                    <a:cubicBezTo>
                      <a:pt x="2409147" y="409896"/>
                      <a:pt x="2511621" y="608439"/>
                      <a:pt x="2511621" y="800578"/>
                    </a:cubicBezTo>
                    <a:cubicBezTo>
                      <a:pt x="2505216" y="896647"/>
                      <a:pt x="2498811" y="979907"/>
                      <a:pt x="2486002" y="1056762"/>
                    </a:cubicBezTo>
                    <a:cubicBezTo>
                      <a:pt x="2460384" y="1268115"/>
                      <a:pt x="2441170" y="1428230"/>
                      <a:pt x="2556453" y="1556323"/>
                    </a:cubicBezTo>
                    <a:lnTo>
                      <a:pt x="2575667" y="1581941"/>
                    </a:lnTo>
                    <a:cubicBezTo>
                      <a:pt x="2767805" y="1799698"/>
                      <a:pt x="2851065" y="1902172"/>
                      <a:pt x="2831851" y="2113525"/>
                    </a:cubicBezTo>
                    <a:cubicBezTo>
                      <a:pt x="2831851" y="2113525"/>
                      <a:pt x="2831851" y="2119929"/>
                      <a:pt x="2825446" y="2119929"/>
                    </a:cubicBezTo>
                    <a:cubicBezTo>
                      <a:pt x="2690950" y="2177571"/>
                      <a:pt x="2652522" y="2171166"/>
                      <a:pt x="2652522" y="2171166"/>
                    </a:cubicBezTo>
                    <a:cubicBezTo>
                      <a:pt x="2652522" y="2171166"/>
                      <a:pt x="2646117" y="2171166"/>
                      <a:pt x="2646117" y="2164762"/>
                    </a:cubicBezTo>
                    <a:lnTo>
                      <a:pt x="2582071" y="2023860"/>
                    </a:lnTo>
                    <a:cubicBezTo>
                      <a:pt x="2594881" y="2075097"/>
                      <a:pt x="2601285" y="2145548"/>
                      <a:pt x="2601285" y="2190380"/>
                    </a:cubicBezTo>
                    <a:cubicBezTo>
                      <a:pt x="2601285" y="2190380"/>
                      <a:pt x="2601285" y="2196785"/>
                      <a:pt x="2594881" y="2196785"/>
                    </a:cubicBezTo>
                    <a:lnTo>
                      <a:pt x="2389933" y="2241617"/>
                    </a:lnTo>
                    <a:cubicBezTo>
                      <a:pt x="2383529" y="2241617"/>
                      <a:pt x="2383529" y="2241617"/>
                      <a:pt x="2383529" y="2235212"/>
                    </a:cubicBezTo>
                    <a:cubicBezTo>
                      <a:pt x="2383529" y="2235212"/>
                      <a:pt x="2351506" y="2145548"/>
                      <a:pt x="2313078" y="2075097"/>
                    </a:cubicBezTo>
                    <a:cubicBezTo>
                      <a:pt x="2332292" y="2183976"/>
                      <a:pt x="2325887" y="2222403"/>
                      <a:pt x="2325887" y="2222403"/>
                    </a:cubicBezTo>
                    <a:cubicBezTo>
                      <a:pt x="2325887" y="2222403"/>
                      <a:pt x="2325887" y="2228808"/>
                      <a:pt x="2319483" y="2228808"/>
                    </a:cubicBezTo>
                    <a:lnTo>
                      <a:pt x="2018466" y="2260831"/>
                    </a:lnTo>
                    <a:cubicBezTo>
                      <a:pt x="2018466" y="2260831"/>
                      <a:pt x="2012061" y="2260831"/>
                      <a:pt x="2012061" y="2260831"/>
                    </a:cubicBezTo>
                    <a:cubicBezTo>
                      <a:pt x="2012061" y="2260831"/>
                      <a:pt x="2012061" y="2260831"/>
                      <a:pt x="2012061" y="2254426"/>
                    </a:cubicBezTo>
                    <a:cubicBezTo>
                      <a:pt x="2012061" y="2254426"/>
                      <a:pt x="1999252" y="2119929"/>
                      <a:pt x="1960824" y="2049479"/>
                    </a:cubicBezTo>
                    <a:cubicBezTo>
                      <a:pt x="1980038" y="2183976"/>
                      <a:pt x="1980038" y="2254426"/>
                      <a:pt x="1973634" y="2254426"/>
                    </a:cubicBezTo>
                    <a:cubicBezTo>
                      <a:pt x="1973634" y="2267236"/>
                      <a:pt x="1967229" y="2267236"/>
                      <a:pt x="1967229" y="2267236"/>
                    </a:cubicBezTo>
                    <a:close/>
                    <a:moveTo>
                      <a:pt x="487765" y="2145548"/>
                    </a:moveTo>
                    <a:cubicBezTo>
                      <a:pt x="993729" y="2241617"/>
                      <a:pt x="1871160" y="2254426"/>
                      <a:pt x="1960824" y="2254426"/>
                    </a:cubicBezTo>
                    <a:cubicBezTo>
                      <a:pt x="1960824" y="2235212"/>
                      <a:pt x="1960824" y="2158357"/>
                      <a:pt x="1941611" y="2030264"/>
                    </a:cubicBezTo>
                    <a:cubicBezTo>
                      <a:pt x="1941611" y="2030264"/>
                      <a:pt x="1941611" y="2023860"/>
                      <a:pt x="1948015" y="2023860"/>
                    </a:cubicBezTo>
                    <a:cubicBezTo>
                      <a:pt x="1948015" y="2023860"/>
                      <a:pt x="1954420" y="2023860"/>
                      <a:pt x="1954420" y="2023860"/>
                    </a:cubicBezTo>
                    <a:cubicBezTo>
                      <a:pt x="2005657" y="2081502"/>
                      <a:pt x="2024870" y="2222403"/>
                      <a:pt x="2024870" y="2254426"/>
                    </a:cubicBezTo>
                    <a:lnTo>
                      <a:pt x="2313078" y="2222403"/>
                    </a:lnTo>
                    <a:cubicBezTo>
                      <a:pt x="2313078" y="2209594"/>
                      <a:pt x="2313078" y="2158357"/>
                      <a:pt x="2293864" y="2043074"/>
                    </a:cubicBezTo>
                    <a:cubicBezTo>
                      <a:pt x="2293864" y="2043074"/>
                      <a:pt x="2293864" y="2036669"/>
                      <a:pt x="2300269" y="2036669"/>
                    </a:cubicBezTo>
                    <a:cubicBezTo>
                      <a:pt x="2300269" y="2036669"/>
                      <a:pt x="2306673" y="2036669"/>
                      <a:pt x="2306673" y="2036669"/>
                    </a:cubicBezTo>
                    <a:cubicBezTo>
                      <a:pt x="2345101" y="2107120"/>
                      <a:pt x="2383529" y="2203189"/>
                      <a:pt x="2396338" y="2228808"/>
                    </a:cubicBezTo>
                    <a:lnTo>
                      <a:pt x="2588476" y="2177571"/>
                    </a:lnTo>
                    <a:cubicBezTo>
                      <a:pt x="2588476" y="2100716"/>
                      <a:pt x="2550048" y="1959814"/>
                      <a:pt x="2550048" y="1953409"/>
                    </a:cubicBezTo>
                    <a:cubicBezTo>
                      <a:pt x="2550048" y="1947004"/>
                      <a:pt x="2550048" y="1947004"/>
                      <a:pt x="2556453" y="1947004"/>
                    </a:cubicBezTo>
                    <a:cubicBezTo>
                      <a:pt x="2562858" y="1947004"/>
                      <a:pt x="2562858" y="1947004"/>
                      <a:pt x="2562858" y="1953409"/>
                    </a:cubicBezTo>
                    <a:lnTo>
                      <a:pt x="2652522" y="2151952"/>
                    </a:lnTo>
                    <a:cubicBezTo>
                      <a:pt x="2652522" y="2151952"/>
                      <a:pt x="2652522" y="2151952"/>
                      <a:pt x="2658927" y="2151952"/>
                    </a:cubicBezTo>
                    <a:cubicBezTo>
                      <a:pt x="2678140" y="2151952"/>
                      <a:pt x="2722973" y="2145548"/>
                      <a:pt x="2812637" y="2107120"/>
                    </a:cubicBezTo>
                    <a:cubicBezTo>
                      <a:pt x="2831851" y="1902172"/>
                      <a:pt x="2754996" y="1812508"/>
                      <a:pt x="2562858" y="1588346"/>
                    </a:cubicBezTo>
                    <a:lnTo>
                      <a:pt x="2543644" y="1562727"/>
                    </a:lnTo>
                    <a:cubicBezTo>
                      <a:pt x="2428361" y="1428230"/>
                      <a:pt x="2447575" y="1261710"/>
                      <a:pt x="2473193" y="1050358"/>
                    </a:cubicBezTo>
                    <a:cubicBezTo>
                      <a:pt x="2479598" y="973502"/>
                      <a:pt x="2492407" y="890242"/>
                      <a:pt x="2498811" y="794173"/>
                    </a:cubicBezTo>
                    <a:cubicBezTo>
                      <a:pt x="2498811" y="416300"/>
                      <a:pt x="2095321" y="6405"/>
                      <a:pt x="1493288" y="6405"/>
                    </a:cubicBezTo>
                    <a:cubicBezTo>
                      <a:pt x="1416433" y="6405"/>
                      <a:pt x="1339577" y="12809"/>
                      <a:pt x="1256317" y="25618"/>
                    </a:cubicBezTo>
                    <a:cubicBezTo>
                      <a:pt x="891255" y="89665"/>
                      <a:pt x="635071" y="230566"/>
                      <a:pt x="500574" y="448323"/>
                    </a:cubicBezTo>
                    <a:cubicBezTo>
                      <a:pt x="321245" y="742936"/>
                      <a:pt x="423719" y="1075976"/>
                      <a:pt x="430123" y="1082381"/>
                    </a:cubicBezTo>
                    <a:cubicBezTo>
                      <a:pt x="455742" y="1280924"/>
                      <a:pt x="263603" y="1498681"/>
                      <a:pt x="141916" y="1645987"/>
                    </a:cubicBezTo>
                    <a:cubicBezTo>
                      <a:pt x="109893" y="1678011"/>
                      <a:pt x="90679" y="1710034"/>
                      <a:pt x="71465" y="1735652"/>
                    </a:cubicBezTo>
                    <a:cubicBezTo>
                      <a:pt x="20228" y="1799698"/>
                      <a:pt x="7419" y="1863744"/>
                      <a:pt x="20228" y="1921386"/>
                    </a:cubicBezTo>
                    <a:cubicBezTo>
                      <a:pt x="33037" y="1966218"/>
                      <a:pt x="58656" y="1998241"/>
                      <a:pt x="97083" y="2017455"/>
                    </a:cubicBezTo>
                    <a:cubicBezTo>
                      <a:pt x="90679" y="1921386"/>
                      <a:pt x="161130" y="1774080"/>
                      <a:pt x="161130" y="1767675"/>
                    </a:cubicBezTo>
                    <a:cubicBezTo>
                      <a:pt x="161130" y="1761271"/>
                      <a:pt x="167534" y="1761271"/>
                      <a:pt x="167534" y="1761271"/>
                    </a:cubicBezTo>
                    <a:cubicBezTo>
                      <a:pt x="167534" y="1761271"/>
                      <a:pt x="173939" y="1767675"/>
                      <a:pt x="173939" y="1767675"/>
                    </a:cubicBezTo>
                    <a:cubicBezTo>
                      <a:pt x="173939" y="1767675"/>
                      <a:pt x="129107" y="1940600"/>
                      <a:pt x="180343" y="2030264"/>
                    </a:cubicBezTo>
                    <a:cubicBezTo>
                      <a:pt x="270008" y="2145548"/>
                      <a:pt x="385291" y="2151952"/>
                      <a:pt x="410909" y="2151952"/>
                    </a:cubicBezTo>
                    <a:cubicBezTo>
                      <a:pt x="404505" y="2113525"/>
                      <a:pt x="378886" y="1959814"/>
                      <a:pt x="449337" y="1838126"/>
                    </a:cubicBezTo>
                    <a:cubicBezTo>
                      <a:pt x="449337" y="1838126"/>
                      <a:pt x="455742" y="1831721"/>
                      <a:pt x="455742" y="1838126"/>
                    </a:cubicBezTo>
                    <a:cubicBezTo>
                      <a:pt x="455742" y="1838126"/>
                      <a:pt x="462146" y="1844531"/>
                      <a:pt x="462146" y="1844531"/>
                    </a:cubicBezTo>
                    <a:cubicBezTo>
                      <a:pt x="449337" y="1895768"/>
                      <a:pt x="442932" y="2011051"/>
                      <a:pt x="487765" y="2145548"/>
                    </a:cubicBezTo>
                    <a:close/>
                  </a:path>
                </a:pathLst>
              </a:custGeom>
              <a:solidFill>
                <a:srgbClr val="000000"/>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11" name="Graphic 317">
              <a:extLst>
                <a:ext uri="{FF2B5EF4-FFF2-40B4-BE49-F238E27FC236}">
                  <a16:creationId xmlns:a16="http://schemas.microsoft.com/office/drawing/2014/main" id="{F74C47F8-21AF-4D04-B80E-D07BE654B74F}"/>
                </a:ext>
              </a:extLst>
            </p:cNvPr>
            <p:cNvGrpSpPr/>
            <p:nvPr/>
          </p:nvGrpSpPr>
          <p:grpSpPr>
            <a:xfrm>
              <a:off x="-4390588" y="663902"/>
              <a:ext cx="2600270" cy="1914981"/>
              <a:chOff x="942399" y="1442315"/>
              <a:chExt cx="2600270" cy="1914981"/>
            </a:xfrm>
          </p:grpSpPr>
          <p:sp>
            <p:nvSpPr>
              <p:cNvPr id="412" name="Freeform: Shape 411">
                <a:extLst>
                  <a:ext uri="{FF2B5EF4-FFF2-40B4-BE49-F238E27FC236}">
                    <a16:creationId xmlns:a16="http://schemas.microsoft.com/office/drawing/2014/main" id="{720A32C2-2753-475A-BD0C-7F8482CBE895}"/>
                  </a:ext>
                </a:extLst>
              </p:cNvPr>
              <p:cNvSpPr/>
              <p:nvPr/>
            </p:nvSpPr>
            <p:spPr>
              <a:xfrm>
                <a:off x="942399" y="1442315"/>
                <a:ext cx="2587461" cy="1914981"/>
              </a:xfrm>
              <a:custGeom>
                <a:avLst/>
                <a:gdLst>
                  <a:gd name="connsiteX0" fmla="*/ 1972619 w 2587461"/>
                  <a:gd name="connsiteY0" fmla="*/ 1895768 h 1914981"/>
                  <a:gd name="connsiteX1" fmla="*/ 1914978 w 2587461"/>
                  <a:gd name="connsiteY1" fmla="*/ 1639583 h 1914981"/>
                  <a:gd name="connsiteX2" fmla="*/ 2036665 w 2587461"/>
                  <a:gd name="connsiteY2" fmla="*/ 1460253 h 1914981"/>
                  <a:gd name="connsiteX3" fmla="*/ 2190376 w 2587461"/>
                  <a:gd name="connsiteY3" fmla="*/ 1191259 h 1914981"/>
                  <a:gd name="connsiteX4" fmla="*/ 2203185 w 2587461"/>
                  <a:gd name="connsiteY4" fmla="*/ 1184855 h 1914981"/>
                  <a:gd name="connsiteX5" fmla="*/ 2331277 w 2587461"/>
                  <a:gd name="connsiteY5" fmla="*/ 1421826 h 1914981"/>
                  <a:gd name="connsiteX6" fmla="*/ 2312064 w 2587461"/>
                  <a:gd name="connsiteY6" fmla="*/ 1165641 h 1914981"/>
                  <a:gd name="connsiteX7" fmla="*/ 2324873 w 2587461"/>
                  <a:gd name="connsiteY7" fmla="*/ 1159236 h 1914981"/>
                  <a:gd name="connsiteX8" fmla="*/ 2587462 w 2587461"/>
                  <a:gd name="connsiteY8" fmla="*/ 1473063 h 1914981"/>
                  <a:gd name="connsiteX9" fmla="*/ 2376110 w 2587461"/>
                  <a:gd name="connsiteY9" fmla="*/ 1204069 h 1914981"/>
                  <a:gd name="connsiteX10" fmla="*/ 2312064 w 2587461"/>
                  <a:gd name="connsiteY10" fmla="*/ 646867 h 1914981"/>
                  <a:gd name="connsiteX11" fmla="*/ 2248017 w 2587461"/>
                  <a:gd name="connsiteY11" fmla="*/ 608439 h 1914981"/>
                  <a:gd name="connsiteX12" fmla="*/ 2228803 w 2587461"/>
                  <a:gd name="connsiteY12" fmla="*/ 288208 h 1914981"/>
                  <a:gd name="connsiteX13" fmla="*/ 2215994 w 2587461"/>
                  <a:gd name="connsiteY13" fmla="*/ 480347 h 1914981"/>
                  <a:gd name="connsiteX14" fmla="*/ 1979024 w 2587461"/>
                  <a:gd name="connsiteY14" fmla="*/ 422705 h 1914981"/>
                  <a:gd name="connsiteX15" fmla="*/ 1812504 w 2587461"/>
                  <a:gd name="connsiteY15" fmla="*/ 64046 h 1914981"/>
                  <a:gd name="connsiteX16" fmla="*/ 1806099 w 2587461"/>
                  <a:gd name="connsiteY16" fmla="*/ 377873 h 1914981"/>
                  <a:gd name="connsiteX17" fmla="*/ 1594747 w 2587461"/>
                  <a:gd name="connsiteY17" fmla="*/ 339445 h 1914981"/>
                  <a:gd name="connsiteX18" fmla="*/ 1479464 w 2587461"/>
                  <a:gd name="connsiteY18" fmla="*/ 38428 h 1914981"/>
                  <a:gd name="connsiteX19" fmla="*/ 1421823 w 2587461"/>
                  <a:gd name="connsiteY19" fmla="*/ 339445 h 1914981"/>
                  <a:gd name="connsiteX20" fmla="*/ 1197662 w 2587461"/>
                  <a:gd name="connsiteY20" fmla="*/ 345850 h 1914981"/>
                  <a:gd name="connsiteX21" fmla="*/ 1312945 w 2587461"/>
                  <a:gd name="connsiteY21" fmla="*/ 0 h 1914981"/>
                  <a:gd name="connsiteX22" fmla="*/ 1005523 w 2587461"/>
                  <a:gd name="connsiteY22" fmla="*/ 320231 h 1914981"/>
                  <a:gd name="connsiteX23" fmla="*/ 928668 w 2587461"/>
                  <a:gd name="connsiteY23" fmla="*/ 333040 h 1914981"/>
                  <a:gd name="connsiteX24" fmla="*/ 1005523 w 2587461"/>
                  <a:gd name="connsiteY24" fmla="*/ 57642 h 1914981"/>
                  <a:gd name="connsiteX25" fmla="*/ 774958 w 2587461"/>
                  <a:gd name="connsiteY25" fmla="*/ 365063 h 1914981"/>
                  <a:gd name="connsiteX26" fmla="*/ 595629 w 2587461"/>
                  <a:gd name="connsiteY26" fmla="*/ 403491 h 1914981"/>
                  <a:gd name="connsiteX27" fmla="*/ 685293 w 2587461"/>
                  <a:gd name="connsiteY27" fmla="*/ 140902 h 1914981"/>
                  <a:gd name="connsiteX28" fmla="*/ 268994 w 2587461"/>
                  <a:gd name="connsiteY28" fmla="*/ 557202 h 1914981"/>
                  <a:gd name="connsiteX29" fmla="*/ 224161 w 2587461"/>
                  <a:gd name="connsiteY29" fmla="*/ 390682 h 1914981"/>
                  <a:gd name="connsiteX30" fmla="*/ 249780 w 2587461"/>
                  <a:gd name="connsiteY30" fmla="*/ 742936 h 1914981"/>
                  <a:gd name="connsiteX31" fmla="*/ 0 w 2587461"/>
                  <a:gd name="connsiteY31" fmla="*/ 1255306 h 1914981"/>
                  <a:gd name="connsiteX32" fmla="*/ 198543 w 2587461"/>
                  <a:gd name="connsiteY32" fmla="*/ 1127213 h 1914981"/>
                  <a:gd name="connsiteX33" fmla="*/ 204947 w 2587461"/>
                  <a:gd name="connsiteY33" fmla="*/ 1133618 h 1914981"/>
                  <a:gd name="connsiteX34" fmla="*/ 166520 w 2587461"/>
                  <a:gd name="connsiteY34" fmla="*/ 1357780 h 1914981"/>
                  <a:gd name="connsiteX35" fmla="*/ 249780 w 2587461"/>
                  <a:gd name="connsiteY35" fmla="*/ 1172046 h 1914981"/>
                  <a:gd name="connsiteX36" fmla="*/ 262589 w 2587461"/>
                  <a:gd name="connsiteY36" fmla="*/ 1165641 h 1914981"/>
                  <a:gd name="connsiteX37" fmla="*/ 473941 w 2587461"/>
                  <a:gd name="connsiteY37" fmla="*/ 1466658 h 1914981"/>
                  <a:gd name="connsiteX38" fmla="*/ 640461 w 2587461"/>
                  <a:gd name="connsiteY38" fmla="*/ 1658797 h 1914981"/>
                  <a:gd name="connsiteX39" fmla="*/ 557201 w 2587461"/>
                  <a:gd name="connsiteY39" fmla="*/ 1838126 h 1914981"/>
                  <a:gd name="connsiteX40" fmla="*/ 1812504 w 2587461"/>
                  <a:gd name="connsiteY40" fmla="*/ 1914981 h 1914981"/>
                  <a:gd name="connsiteX41" fmla="*/ 1793290 w 2587461"/>
                  <a:gd name="connsiteY41" fmla="*/ 1678010 h 1914981"/>
                  <a:gd name="connsiteX42" fmla="*/ 1863741 w 2587461"/>
                  <a:gd name="connsiteY42" fmla="*/ 1908577 h 1914981"/>
                  <a:gd name="connsiteX43" fmla="*/ 1972619 w 2587461"/>
                  <a:gd name="connsiteY43" fmla="*/ 1895768 h 191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587461" h="1914981">
                    <a:moveTo>
                      <a:pt x="1972619" y="1895768"/>
                    </a:moveTo>
                    <a:cubicBezTo>
                      <a:pt x="1927787" y="1812508"/>
                      <a:pt x="1902168" y="1716438"/>
                      <a:pt x="1914978" y="1639583"/>
                    </a:cubicBezTo>
                    <a:cubicBezTo>
                      <a:pt x="1927787" y="1562727"/>
                      <a:pt x="1985428" y="1517895"/>
                      <a:pt x="2036665" y="1460253"/>
                    </a:cubicBezTo>
                    <a:cubicBezTo>
                      <a:pt x="2113521" y="1383398"/>
                      <a:pt x="2171162" y="1293733"/>
                      <a:pt x="2190376" y="1191259"/>
                    </a:cubicBezTo>
                    <a:cubicBezTo>
                      <a:pt x="2190376" y="1184855"/>
                      <a:pt x="2196780" y="1178450"/>
                      <a:pt x="2203185" y="1184855"/>
                    </a:cubicBezTo>
                    <a:cubicBezTo>
                      <a:pt x="2254422" y="1261710"/>
                      <a:pt x="2286445" y="1344970"/>
                      <a:pt x="2331277" y="1421826"/>
                    </a:cubicBezTo>
                    <a:cubicBezTo>
                      <a:pt x="2312064" y="1338566"/>
                      <a:pt x="2292850" y="1255306"/>
                      <a:pt x="2312064" y="1165641"/>
                    </a:cubicBezTo>
                    <a:cubicBezTo>
                      <a:pt x="2312064" y="1159236"/>
                      <a:pt x="2324873" y="1152832"/>
                      <a:pt x="2324873" y="1159236"/>
                    </a:cubicBezTo>
                    <a:cubicBezTo>
                      <a:pt x="2369705" y="1293733"/>
                      <a:pt x="2478583" y="1389803"/>
                      <a:pt x="2587462" y="1473063"/>
                    </a:cubicBezTo>
                    <a:cubicBezTo>
                      <a:pt x="2542629" y="1396207"/>
                      <a:pt x="2472179" y="1319352"/>
                      <a:pt x="2376110" y="1204069"/>
                    </a:cubicBezTo>
                    <a:cubicBezTo>
                      <a:pt x="2248017" y="1056762"/>
                      <a:pt x="2286445" y="883838"/>
                      <a:pt x="2312064" y="646867"/>
                    </a:cubicBezTo>
                    <a:cubicBezTo>
                      <a:pt x="2273636" y="691699"/>
                      <a:pt x="2235208" y="659676"/>
                      <a:pt x="2248017" y="608439"/>
                    </a:cubicBezTo>
                    <a:cubicBezTo>
                      <a:pt x="2273636" y="505965"/>
                      <a:pt x="2305659" y="377873"/>
                      <a:pt x="2228803" y="288208"/>
                    </a:cubicBezTo>
                    <a:cubicBezTo>
                      <a:pt x="2254422" y="480347"/>
                      <a:pt x="2215994" y="480347"/>
                      <a:pt x="2215994" y="480347"/>
                    </a:cubicBezTo>
                    <a:lnTo>
                      <a:pt x="1979024" y="422705"/>
                    </a:lnTo>
                    <a:cubicBezTo>
                      <a:pt x="1979024" y="422705"/>
                      <a:pt x="1972619" y="128092"/>
                      <a:pt x="1812504" y="64046"/>
                    </a:cubicBezTo>
                    <a:cubicBezTo>
                      <a:pt x="1857336" y="217757"/>
                      <a:pt x="1806099" y="377873"/>
                      <a:pt x="1806099" y="377873"/>
                    </a:cubicBezTo>
                    <a:cubicBezTo>
                      <a:pt x="1806099" y="377873"/>
                      <a:pt x="1742053" y="371468"/>
                      <a:pt x="1594747" y="339445"/>
                    </a:cubicBezTo>
                    <a:cubicBezTo>
                      <a:pt x="1581938" y="211352"/>
                      <a:pt x="1479464" y="38428"/>
                      <a:pt x="1479464" y="38428"/>
                    </a:cubicBezTo>
                    <a:cubicBezTo>
                      <a:pt x="1479464" y="38428"/>
                      <a:pt x="1485869" y="121688"/>
                      <a:pt x="1421823" y="339445"/>
                    </a:cubicBezTo>
                    <a:cubicBezTo>
                      <a:pt x="1344968" y="358659"/>
                      <a:pt x="1197662" y="345850"/>
                      <a:pt x="1197662" y="345850"/>
                    </a:cubicBezTo>
                    <a:cubicBezTo>
                      <a:pt x="1197662" y="345850"/>
                      <a:pt x="1229685" y="166520"/>
                      <a:pt x="1312945" y="0"/>
                    </a:cubicBezTo>
                    <a:cubicBezTo>
                      <a:pt x="1127211" y="76855"/>
                      <a:pt x="1005523" y="320231"/>
                      <a:pt x="1005523" y="320231"/>
                    </a:cubicBezTo>
                    <a:cubicBezTo>
                      <a:pt x="1005523" y="320231"/>
                      <a:pt x="1005523" y="320231"/>
                      <a:pt x="928668" y="333040"/>
                    </a:cubicBezTo>
                    <a:cubicBezTo>
                      <a:pt x="928668" y="256185"/>
                      <a:pt x="1005523" y="57642"/>
                      <a:pt x="1005523" y="57642"/>
                    </a:cubicBezTo>
                    <a:cubicBezTo>
                      <a:pt x="1005523" y="57642"/>
                      <a:pt x="851813" y="147306"/>
                      <a:pt x="774958" y="365063"/>
                    </a:cubicBezTo>
                    <a:cubicBezTo>
                      <a:pt x="710911" y="365063"/>
                      <a:pt x="595629" y="403491"/>
                      <a:pt x="595629" y="403491"/>
                    </a:cubicBezTo>
                    <a:cubicBezTo>
                      <a:pt x="595629" y="403491"/>
                      <a:pt x="608438" y="288208"/>
                      <a:pt x="685293" y="140902"/>
                    </a:cubicBezTo>
                    <a:cubicBezTo>
                      <a:pt x="365063" y="365063"/>
                      <a:pt x="301017" y="666080"/>
                      <a:pt x="268994" y="557202"/>
                    </a:cubicBezTo>
                    <a:cubicBezTo>
                      <a:pt x="243375" y="499560"/>
                      <a:pt x="230566" y="441919"/>
                      <a:pt x="224161" y="390682"/>
                    </a:cubicBezTo>
                    <a:cubicBezTo>
                      <a:pt x="198543" y="582820"/>
                      <a:pt x="249780" y="742936"/>
                      <a:pt x="249780" y="742936"/>
                    </a:cubicBezTo>
                    <a:cubicBezTo>
                      <a:pt x="268994" y="915861"/>
                      <a:pt x="121688" y="1114404"/>
                      <a:pt x="0" y="1255306"/>
                    </a:cubicBezTo>
                    <a:cubicBezTo>
                      <a:pt x="70451" y="1204069"/>
                      <a:pt x="140901" y="1165641"/>
                      <a:pt x="198543" y="1127213"/>
                    </a:cubicBezTo>
                    <a:cubicBezTo>
                      <a:pt x="204947" y="1120809"/>
                      <a:pt x="204947" y="1133618"/>
                      <a:pt x="204947" y="1133618"/>
                    </a:cubicBezTo>
                    <a:cubicBezTo>
                      <a:pt x="172924" y="1204069"/>
                      <a:pt x="166520" y="1280924"/>
                      <a:pt x="166520" y="1357780"/>
                    </a:cubicBezTo>
                    <a:cubicBezTo>
                      <a:pt x="185734" y="1293733"/>
                      <a:pt x="211352" y="1229687"/>
                      <a:pt x="249780" y="1172046"/>
                    </a:cubicBezTo>
                    <a:cubicBezTo>
                      <a:pt x="249780" y="1172046"/>
                      <a:pt x="256184" y="1165641"/>
                      <a:pt x="262589" y="1165641"/>
                    </a:cubicBezTo>
                    <a:cubicBezTo>
                      <a:pt x="313826" y="1280924"/>
                      <a:pt x="377872" y="1383398"/>
                      <a:pt x="473941" y="1466658"/>
                    </a:cubicBezTo>
                    <a:cubicBezTo>
                      <a:pt x="537987" y="1517895"/>
                      <a:pt x="640461" y="1562727"/>
                      <a:pt x="640461" y="1658797"/>
                    </a:cubicBezTo>
                    <a:cubicBezTo>
                      <a:pt x="640461" y="1729248"/>
                      <a:pt x="602033" y="1786889"/>
                      <a:pt x="557201" y="1838126"/>
                    </a:cubicBezTo>
                    <a:cubicBezTo>
                      <a:pt x="1095188" y="1902172"/>
                      <a:pt x="1812504" y="1914981"/>
                      <a:pt x="1812504" y="1914981"/>
                    </a:cubicBezTo>
                    <a:cubicBezTo>
                      <a:pt x="1812504" y="1914981"/>
                      <a:pt x="1818909" y="1838126"/>
                      <a:pt x="1793290" y="1678010"/>
                    </a:cubicBezTo>
                    <a:cubicBezTo>
                      <a:pt x="1850932" y="1742057"/>
                      <a:pt x="1863741" y="1908577"/>
                      <a:pt x="1863741" y="1908577"/>
                    </a:cubicBezTo>
                    <a:lnTo>
                      <a:pt x="1972619" y="1895768"/>
                    </a:lnTo>
                    <a:close/>
                  </a:path>
                </a:pathLst>
              </a:custGeom>
              <a:solidFill>
                <a:srgbClr val="231F20"/>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3" name="Freeform: Shape 412">
                <a:extLst>
                  <a:ext uri="{FF2B5EF4-FFF2-40B4-BE49-F238E27FC236}">
                    <a16:creationId xmlns:a16="http://schemas.microsoft.com/office/drawing/2014/main" id="{B020BE33-7623-421B-9A4C-D6CBE7060F1C}"/>
                  </a:ext>
                </a:extLst>
              </p:cNvPr>
              <p:cNvSpPr/>
              <p:nvPr/>
            </p:nvSpPr>
            <p:spPr>
              <a:xfrm>
                <a:off x="942399" y="1448720"/>
                <a:ext cx="2600270" cy="1908576"/>
              </a:xfrm>
              <a:custGeom>
                <a:avLst/>
                <a:gdLst>
                  <a:gd name="connsiteX0" fmla="*/ 1799695 w 2600270"/>
                  <a:gd name="connsiteY0" fmla="*/ 1908577 h 1908576"/>
                  <a:gd name="connsiteX1" fmla="*/ 1799695 w 2600270"/>
                  <a:gd name="connsiteY1" fmla="*/ 1908577 h 1908576"/>
                  <a:gd name="connsiteX2" fmla="*/ 544392 w 2600270"/>
                  <a:gd name="connsiteY2" fmla="*/ 1831721 h 1908576"/>
                  <a:gd name="connsiteX3" fmla="*/ 537987 w 2600270"/>
                  <a:gd name="connsiteY3" fmla="*/ 1825317 h 1908576"/>
                  <a:gd name="connsiteX4" fmla="*/ 537987 w 2600270"/>
                  <a:gd name="connsiteY4" fmla="*/ 1818912 h 1908576"/>
                  <a:gd name="connsiteX5" fmla="*/ 621247 w 2600270"/>
                  <a:gd name="connsiteY5" fmla="*/ 1645987 h 1908576"/>
                  <a:gd name="connsiteX6" fmla="*/ 505964 w 2600270"/>
                  <a:gd name="connsiteY6" fmla="*/ 1492276 h 1908576"/>
                  <a:gd name="connsiteX7" fmla="*/ 461132 w 2600270"/>
                  <a:gd name="connsiteY7" fmla="*/ 1460253 h 1908576"/>
                  <a:gd name="connsiteX8" fmla="*/ 249780 w 2600270"/>
                  <a:gd name="connsiteY8" fmla="*/ 1165641 h 1908576"/>
                  <a:gd name="connsiteX9" fmla="*/ 249780 w 2600270"/>
                  <a:gd name="connsiteY9" fmla="*/ 1165641 h 1908576"/>
                  <a:gd name="connsiteX10" fmla="*/ 172924 w 2600270"/>
                  <a:gd name="connsiteY10" fmla="*/ 1351375 h 1908576"/>
                  <a:gd name="connsiteX11" fmla="*/ 166520 w 2600270"/>
                  <a:gd name="connsiteY11" fmla="*/ 1357780 h 1908576"/>
                  <a:gd name="connsiteX12" fmla="*/ 160115 w 2600270"/>
                  <a:gd name="connsiteY12" fmla="*/ 1351375 h 1908576"/>
                  <a:gd name="connsiteX13" fmla="*/ 198543 w 2600270"/>
                  <a:gd name="connsiteY13" fmla="*/ 1127213 h 1908576"/>
                  <a:gd name="connsiteX14" fmla="*/ 172924 w 2600270"/>
                  <a:gd name="connsiteY14" fmla="*/ 1146427 h 1908576"/>
                  <a:gd name="connsiteX15" fmla="*/ 6405 w 2600270"/>
                  <a:gd name="connsiteY15" fmla="*/ 1255306 h 1908576"/>
                  <a:gd name="connsiteX16" fmla="*/ 0 w 2600270"/>
                  <a:gd name="connsiteY16" fmla="*/ 1255306 h 1908576"/>
                  <a:gd name="connsiteX17" fmla="*/ 0 w 2600270"/>
                  <a:gd name="connsiteY17" fmla="*/ 1248901 h 1908576"/>
                  <a:gd name="connsiteX18" fmla="*/ 249780 w 2600270"/>
                  <a:gd name="connsiteY18" fmla="*/ 742936 h 1908576"/>
                  <a:gd name="connsiteX19" fmla="*/ 224161 w 2600270"/>
                  <a:gd name="connsiteY19" fmla="*/ 390682 h 1908576"/>
                  <a:gd name="connsiteX20" fmla="*/ 230566 w 2600270"/>
                  <a:gd name="connsiteY20" fmla="*/ 384277 h 1908576"/>
                  <a:gd name="connsiteX21" fmla="*/ 236970 w 2600270"/>
                  <a:gd name="connsiteY21" fmla="*/ 390682 h 1908576"/>
                  <a:gd name="connsiteX22" fmla="*/ 281803 w 2600270"/>
                  <a:gd name="connsiteY22" fmla="*/ 557202 h 1908576"/>
                  <a:gd name="connsiteX23" fmla="*/ 294612 w 2600270"/>
                  <a:gd name="connsiteY23" fmla="*/ 576416 h 1908576"/>
                  <a:gd name="connsiteX24" fmla="*/ 352253 w 2600270"/>
                  <a:gd name="connsiteY24" fmla="*/ 505965 h 1908576"/>
                  <a:gd name="connsiteX25" fmla="*/ 691698 w 2600270"/>
                  <a:gd name="connsiteY25" fmla="*/ 140902 h 1908576"/>
                  <a:gd name="connsiteX26" fmla="*/ 698102 w 2600270"/>
                  <a:gd name="connsiteY26" fmla="*/ 140902 h 1908576"/>
                  <a:gd name="connsiteX27" fmla="*/ 698102 w 2600270"/>
                  <a:gd name="connsiteY27" fmla="*/ 147306 h 1908576"/>
                  <a:gd name="connsiteX28" fmla="*/ 608438 w 2600270"/>
                  <a:gd name="connsiteY28" fmla="*/ 397087 h 1908576"/>
                  <a:gd name="connsiteX29" fmla="*/ 768553 w 2600270"/>
                  <a:gd name="connsiteY29" fmla="*/ 365063 h 1908576"/>
                  <a:gd name="connsiteX30" fmla="*/ 999119 w 2600270"/>
                  <a:gd name="connsiteY30" fmla="*/ 57642 h 1908576"/>
                  <a:gd name="connsiteX31" fmla="*/ 1005523 w 2600270"/>
                  <a:gd name="connsiteY31" fmla="*/ 57642 h 1908576"/>
                  <a:gd name="connsiteX32" fmla="*/ 1005523 w 2600270"/>
                  <a:gd name="connsiteY32" fmla="*/ 64046 h 1908576"/>
                  <a:gd name="connsiteX33" fmla="*/ 928668 w 2600270"/>
                  <a:gd name="connsiteY33" fmla="*/ 333040 h 1908576"/>
                  <a:gd name="connsiteX34" fmla="*/ 999119 w 2600270"/>
                  <a:gd name="connsiteY34" fmla="*/ 320231 h 1908576"/>
                  <a:gd name="connsiteX35" fmla="*/ 1306540 w 2600270"/>
                  <a:gd name="connsiteY35" fmla="*/ 0 h 1908576"/>
                  <a:gd name="connsiteX36" fmla="*/ 1312945 w 2600270"/>
                  <a:gd name="connsiteY36" fmla="*/ 0 h 1908576"/>
                  <a:gd name="connsiteX37" fmla="*/ 1312945 w 2600270"/>
                  <a:gd name="connsiteY37" fmla="*/ 6405 h 1908576"/>
                  <a:gd name="connsiteX38" fmla="*/ 1204066 w 2600270"/>
                  <a:gd name="connsiteY38" fmla="*/ 339445 h 1908576"/>
                  <a:gd name="connsiteX39" fmla="*/ 1312945 w 2600270"/>
                  <a:gd name="connsiteY39" fmla="*/ 345849 h 1908576"/>
                  <a:gd name="connsiteX40" fmla="*/ 1428228 w 2600270"/>
                  <a:gd name="connsiteY40" fmla="*/ 339445 h 1908576"/>
                  <a:gd name="connsiteX41" fmla="*/ 1479464 w 2600270"/>
                  <a:gd name="connsiteY41" fmla="*/ 44832 h 1908576"/>
                  <a:gd name="connsiteX42" fmla="*/ 1485869 w 2600270"/>
                  <a:gd name="connsiteY42" fmla="*/ 38428 h 1908576"/>
                  <a:gd name="connsiteX43" fmla="*/ 1492274 w 2600270"/>
                  <a:gd name="connsiteY43" fmla="*/ 38428 h 1908576"/>
                  <a:gd name="connsiteX44" fmla="*/ 1607557 w 2600270"/>
                  <a:gd name="connsiteY44" fmla="*/ 339445 h 1908576"/>
                  <a:gd name="connsiteX45" fmla="*/ 1812504 w 2600270"/>
                  <a:gd name="connsiteY45" fmla="*/ 377873 h 1908576"/>
                  <a:gd name="connsiteX46" fmla="*/ 1812504 w 2600270"/>
                  <a:gd name="connsiteY46" fmla="*/ 70451 h 1908576"/>
                  <a:gd name="connsiteX47" fmla="*/ 1812504 w 2600270"/>
                  <a:gd name="connsiteY47" fmla="*/ 64046 h 1908576"/>
                  <a:gd name="connsiteX48" fmla="*/ 1818909 w 2600270"/>
                  <a:gd name="connsiteY48" fmla="*/ 64046 h 1908576"/>
                  <a:gd name="connsiteX49" fmla="*/ 1985428 w 2600270"/>
                  <a:gd name="connsiteY49" fmla="*/ 422705 h 1908576"/>
                  <a:gd name="connsiteX50" fmla="*/ 2215994 w 2600270"/>
                  <a:gd name="connsiteY50" fmla="*/ 473942 h 1908576"/>
                  <a:gd name="connsiteX51" fmla="*/ 2222399 w 2600270"/>
                  <a:gd name="connsiteY51" fmla="*/ 288208 h 1908576"/>
                  <a:gd name="connsiteX52" fmla="*/ 2228803 w 2600270"/>
                  <a:gd name="connsiteY52" fmla="*/ 281803 h 1908576"/>
                  <a:gd name="connsiteX53" fmla="*/ 2235208 w 2600270"/>
                  <a:gd name="connsiteY53" fmla="*/ 281803 h 1908576"/>
                  <a:gd name="connsiteX54" fmla="*/ 2254422 w 2600270"/>
                  <a:gd name="connsiteY54" fmla="*/ 608439 h 1908576"/>
                  <a:gd name="connsiteX55" fmla="*/ 2260826 w 2600270"/>
                  <a:gd name="connsiteY55" fmla="*/ 653271 h 1908576"/>
                  <a:gd name="connsiteX56" fmla="*/ 2312064 w 2600270"/>
                  <a:gd name="connsiteY56" fmla="*/ 640462 h 1908576"/>
                  <a:gd name="connsiteX57" fmla="*/ 2318468 w 2600270"/>
                  <a:gd name="connsiteY57" fmla="*/ 640462 h 1908576"/>
                  <a:gd name="connsiteX58" fmla="*/ 2324873 w 2600270"/>
                  <a:gd name="connsiteY58" fmla="*/ 646867 h 1908576"/>
                  <a:gd name="connsiteX59" fmla="*/ 2318468 w 2600270"/>
                  <a:gd name="connsiteY59" fmla="*/ 698104 h 1908576"/>
                  <a:gd name="connsiteX60" fmla="*/ 2388919 w 2600270"/>
                  <a:gd name="connsiteY60" fmla="*/ 1197664 h 1908576"/>
                  <a:gd name="connsiteX61" fmla="*/ 2408133 w 2600270"/>
                  <a:gd name="connsiteY61" fmla="*/ 1216878 h 1908576"/>
                  <a:gd name="connsiteX62" fmla="*/ 2600271 w 2600270"/>
                  <a:gd name="connsiteY62" fmla="*/ 1460253 h 1908576"/>
                  <a:gd name="connsiteX63" fmla="*/ 2600271 w 2600270"/>
                  <a:gd name="connsiteY63" fmla="*/ 1466658 h 1908576"/>
                  <a:gd name="connsiteX64" fmla="*/ 2593866 w 2600270"/>
                  <a:gd name="connsiteY64" fmla="*/ 1473063 h 1908576"/>
                  <a:gd name="connsiteX65" fmla="*/ 2587462 w 2600270"/>
                  <a:gd name="connsiteY65" fmla="*/ 1473063 h 1908576"/>
                  <a:gd name="connsiteX66" fmla="*/ 2324873 w 2600270"/>
                  <a:gd name="connsiteY66" fmla="*/ 1159236 h 1908576"/>
                  <a:gd name="connsiteX67" fmla="*/ 2324873 w 2600270"/>
                  <a:gd name="connsiteY67" fmla="*/ 1159236 h 1908576"/>
                  <a:gd name="connsiteX68" fmla="*/ 2344087 w 2600270"/>
                  <a:gd name="connsiteY68" fmla="*/ 1409016 h 1908576"/>
                  <a:gd name="connsiteX69" fmla="*/ 2344087 w 2600270"/>
                  <a:gd name="connsiteY69" fmla="*/ 1415421 h 1908576"/>
                  <a:gd name="connsiteX70" fmla="*/ 2337682 w 2600270"/>
                  <a:gd name="connsiteY70" fmla="*/ 1421826 h 1908576"/>
                  <a:gd name="connsiteX71" fmla="*/ 2337682 w 2600270"/>
                  <a:gd name="connsiteY71" fmla="*/ 1421826 h 1908576"/>
                  <a:gd name="connsiteX72" fmla="*/ 2331277 w 2600270"/>
                  <a:gd name="connsiteY72" fmla="*/ 1415421 h 1908576"/>
                  <a:gd name="connsiteX73" fmla="*/ 2280040 w 2600270"/>
                  <a:gd name="connsiteY73" fmla="*/ 1325756 h 1908576"/>
                  <a:gd name="connsiteX74" fmla="*/ 2196780 w 2600270"/>
                  <a:gd name="connsiteY74" fmla="*/ 1178450 h 1908576"/>
                  <a:gd name="connsiteX75" fmla="*/ 2196780 w 2600270"/>
                  <a:gd name="connsiteY75" fmla="*/ 1178450 h 1908576"/>
                  <a:gd name="connsiteX76" fmla="*/ 2043070 w 2600270"/>
                  <a:gd name="connsiteY76" fmla="*/ 1453849 h 1908576"/>
                  <a:gd name="connsiteX77" fmla="*/ 2017451 w 2600270"/>
                  <a:gd name="connsiteY77" fmla="*/ 1479467 h 1908576"/>
                  <a:gd name="connsiteX78" fmla="*/ 1927787 w 2600270"/>
                  <a:gd name="connsiteY78" fmla="*/ 1626774 h 1908576"/>
                  <a:gd name="connsiteX79" fmla="*/ 1985428 w 2600270"/>
                  <a:gd name="connsiteY79" fmla="*/ 1876554 h 1908576"/>
                  <a:gd name="connsiteX80" fmla="*/ 1985428 w 2600270"/>
                  <a:gd name="connsiteY80" fmla="*/ 1882958 h 1908576"/>
                  <a:gd name="connsiteX81" fmla="*/ 1979024 w 2600270"/>
                  <a:gd name="connsiteY81" fmla="*/ 1889363 h 1908576"/>
                  <a:gd name="connsiteX82" fmla="*/ 1857336 w 2600270"/>
                  <a:gd name="connsiteY82" fmla="*/ 1902172 h 1908576"/>
                  <a:gd name="connsiteX83" fmla="*/ 1850932 w 2600270"/>
                  <a:gd name="connsiteY83" fmla="*/ 1902172 h 1908576"/>
                  <a:gd name="connsiteX84" fmla="*/ 1850932 w 2600270"/>
                  <a:gd name="connsiteY84" fmla="*/ 1895767 h 1908576"/>
                  <a:gd name="connsiteX85" fmla="*/ 1799695 w 2600270"/>
                  <a:gd name="connsiteY85" fmla="*/ 1690820 h 1908576"/>
                  <a:gd name="connsiteX86" fmla="*/ 1812504 w 2600270"/>
                  <a:gd name="connsiteY86" fmla="*/ 1895767 h 1908576"/>
                  <a:gd name="connsiteX87" fmla="*/ 1799695 w 2600270"/>
                  <a:gd name="connsiteY87" fmla="*/ 1908577 h 1908576"/>
                  <a:gd name="connsiteX88" fmla="*/ 557201 w 2600270"/>
                  <a:gd name="connsiteY88" fmla="*/ 1818912 h 1908576"/>
                  <a:gd name="connsiteX89" fmla="*/ 1786886 w 2600270"/>
                  <a:gd name="connsiteY89" fmla="*/ 1895767 h 1908576"/>
                  <a:gd name="connsiteX90" fmla="*/ 1767672 w 2600270"/>
                  <a:gd name="connsiteY90" fmla="*/ 1671606 h 1908576"/>
                  <a:gd name="connsiteX91" fmla="*/ 1774076 w 2600270"/>
                  <a:gd name="connsiteY91" fmla="*/ 1665201 h 1908576"/>
                  <a:gd name="connsiteX92" fmla="*/ 1780481 w 2600270"/>
                  <a:gd name="connsiteY92" fmla="*/ 1665201 h 1908576"/>
                  <a:gd name="connsiteX93" fmla="*/ 1850932 w 2600270"/>
                  <a:gd name="connsiteY93" fmla="*/ 1895767 h 1908576"/>
                  <a:gd name="connsiteX94" fmla="*/ 1959810 w 2600270"/>
                  <a:gd name="connsiteY94" fmla="*/ 1882958 h 1908576"/>
                  <a:gd name="connsiteX95" fmla="*/ 1902168 w 2600270"/>
                  <a:gd name="connsiteY95" fmla="*/ 1633178 h 1908576"/>
                  <a:gd name="connsiteX96" fmla="*/ 1998238 w 2600270"/>
                  <a:gd name="connsiteY96" fmla="*/ 1479467 h 1908576"/>
                  <a:gd name="connsiteX97" fmla="*/ 2023856 w 2600270"/>
                  <a:gd name="connsiteY97" fmla="*/ 1453849 h 1908576"/>
                  <a:gd name="connsiteX98" fmla="*/ 2177567 w 2600270"/>
                  <a:gd name="connsiteY98" fmla="*/ 1184855 h 1908576"/>
                  <a:gd name="connsiteX99" fmla="*/ 2190376 w 2600270"/>
                  <a:gd name="connsiteY99" fmla="*/ 1172045 h 1908576"/>
                  <a:gd name="connsiteX100" fmla="*/ 2196780 w 2600270"/>
                  <a:gd name="connsiteY100" fmla="*/ 1178450 h 1908576"/>
                  <a:gd name="connsiteX101" fmla="*/ 2280040 w 2600270"/>
                  <a:gd name="connsiteY101" fmla="*/ 1325756 h 1908576"/>
                  <a:gd name="connsiteX102" fmla="*/ 2305659 w 2600270"/>
                  <a:gd name="connsiteY102" fmla="*/ 1376993 h 1908576"/>
                  <a:gd name="connsiteX103" fmla="*/ 2292850 w 2600270"/>
                  <a:gd name="connsiteY103" fmla="*/ 1165641 h 1908576"/>
                  <a:gd name="connsiteX104" fmla="*/ 2305659 w 2600270"/>
                  <a:gd name="connsiteY104" fmla="*/ 1152832 h 1908576"/>
                  <a:gd name="connsiteX105" fmla="*/ 2318468 w 2600270"/>
                  <a:gd name="connsiteY105" fmla="*/ 1159236 h 1908576"/>
                  <a:gd name="connsiteX106" fmla="*/ 2549034 w 2600270"/>
                  <a:gd name="connsiteY106" fmla="*/ 1447444 h 1908576"/>
                  <a:gd name="connsiteX107" fmla="*/ 2376110 w 2600270"/>
                  <a:gd name="connsiteY107" fmla="*/ 1236092 h 1908576"/>
                  <a:gd name="connsiteX108" fmla="*/ 2356896 w 2600270"/>
                  <a:gd name="connsiteY108" fmla="*/ 1216878 h 1908576"/>
                  <a:gd name="connsiteX109" fmla="*/ 2286445 w 2600270"/>
                  <a:gd name="connsiteY109" fmla="*/ 704508 h 1908576"/>
                  <a:gd name="connsiteX110" fmla="*/ 2292850 w 2600270"/>
                  <a:gd name="connsiteY110" fmla="*/ 672485 h 1908576"/>
                  <a:gd name="connsiteX111" fmla="*/ 2267231 w 2600270"/>
                  <a:gd name="connsiteY111" fmla="*/ 685294 h 1908576"/>
                  <a:gd name="connsiteX112" fmla="*/ 2241613 w 2600270"/>
                  <a:gd name="connsiteY112" fmla="*/ 672485 h 1908576"/>
                  <a:gd name="connsiteX113" fmla="*/ 2235208 w 2600270"/>
                  <a:gd name="connsiteY113" fmla="*/ 614844 h 1908576"/>
                  <a:gd name="connsiteX114" fmla="*/ 2235208 w 2600270"/>
                  <a:gd name="connsiteY114" fmla="*/ 326636 h 1908576"/>
                  <a:gd name="connsiteX115" fmla="*/ 2222399 w 2600270"/>
                  <a:gd name="connsiteY115" fmla="*/ 493156 h 1908576"/>
                  <a:gd name="connsiteX116" fmla="*/ 2215994 w 2600270"/>
                  <a:gd name="connsiteY116" fmla="*/ 480347 h 1908576"/>
                  <a:gd name="connsiteX117" fmla="*/ 1979024 w 2600270"/>
                  <a:gd name="connsiteY117" fmla="*/ 422705 h 1908576"/>
                  <a:gd name="connsiteX118" fmla="*/ 1972619 w 2600270"/>
                  <a:gd name="connsiteY118" fmla="*/ 416300 h 1908576"/>
                  <a:gd name="connsiteX119" fmla="*/ 1825313 w 2600270"/>
                  <a:gd name="connsiteY119" fmla="*/ 70451 h 1908576"/>
                  <a:gd name="connsiteX120" fmla="*/ 1818909 w 2600270"/>
                  <a:gd name="connsiteY120" fmla="*/ 377873 h 1908576"/>
                  <a:gd name="connsiteX121" fmla="*/ 1812504 w 2600270"/>
                  <a:gd name="connsiteY121" fmla="*/ 384277 h 1908576"/>
                  <a:gd name="connsiteX122" fmla="*/ 1594747 w 2600270"/>
                  <a:gd name="connsiteY122" fmla="*/ 345849 h 1908576"/>
                  <a:gd name="connsiteX123" fmla="*/ 1588343 w 2600270"/>
                  <a:gd name="connsiteY123" fmla="*/ 339445 h 1908576"/>
                  <a:gd name="connsiteX124" fmla="*/ 1485869 w 2600270"/>
                  <a:gd name="connsiteY124" fmla="*/ 64046 h 1908576"/>
                  <a:gd name="connsiteX125" fmla="*/ 1428228 w 2600270"/>
                  <a:gd name="connsiteY125" fmla="*/ 339445 h 1908576"/>
                  <a:gd name="connsiteX126" fmla="*/ 1421823 w 2600270"/>
                  <a:gd name="connsiteY126" fmla="*/ 345849 h 1908576"/>
                  <a:gd name="connsiteX127" fmla="*/ 1300135 w 2600270"/>
                  <a:gd name="connsiteY127" fmla="*/ 352254 h 1908576"/>
                  <a:gd name="connsiteX128" fmla="*/ 1184852 w 2600270"/>
                  <a:gd name="connsiteY128" fmla="*/ 345849 h 1908576"/>
                  <a:gd name="connsiteX129" fmla="*/ 1178448 w 2600270"/>
                  <a:gd name="connsiteY129" fmla="*/ 345849 h 1908576"/>
                  <a:gd name="connsiteX130" fmla="*/ 1178448 w 2600270"/>
                  <a:gd name="connsiteY130" fmla="*/ 339445 h 1908576"/>
                  <a:gd name="connsiteX131" fmla="*/ 1287326 w 2600270"/>
                  <a:gd name="connsiteY131" fmla="*/ 12809 h 1908576"/>
                  <a:gd name="connsiteX132" fmla="*/ 999119 w 2600270"/>
                  <a:gd name="connsiteY132" fmla="*/ 326636 h 1908576"/>
                  <a:gd name="connsiteX133" fmla="*/ 992714 w 2600270"/>
                  <a:gd name="connsiteY133" fmla="*/ 333040 h 1908576"/>
                  <a:gd name="connsiteX134" fmla="*/ 915859 w 2600270"/>
                  <a:gd name="connsiteY134" fmla="*/ 345849 h 1908576"/>
                  <a:gd name="connsiteX135" fmla="*/ 909454 w 2600270"/>
                  <a:gd name="connsiteY135" fmla="*/ 345849 h 1908576"/>
                  <a:gd name="connsiteX136" fmla="*/ 909454 w 2600270"/>
                  <a:gd name="connsiteY136" fmla="*/ 339445 h 1908576"/>
                  <a:gd name="connsiteX137" fmla="*/ 979905 w 2600270"/>
                  <a:gd name="connsiteY137" fmla="*/ 76855 h 1908576"/>
                  <a:gd name="connsiteX138" fmla="*/ 768553 w 2600270"/>
                  <a:gd name="connsiteY138" fmla="*/ 365063 h 1908576"/>
                  <a:gd name="connsiteX139" fmla="*/ 762148 w 2600270"/>
                  <a:gd name="connsiteY139" fmla="*/ 371468 h 1908576"/>
                  <a:gd name="connsiteX140" fmla="*/ 589224 w 2600270"/>
                  <a:gd name="connsiteY140" fmla="*/ 409896 h 1908576"/>
                  <a:gd name="connsiteX141" fmla="*/ 582819 w 2600270"/>
                  <a:gd name="connsiteY141" fmla="*/ 409896 h 1908576"/>
                  <a:gd name="connsiteX142" fmla="*/ 582819 w 2600270"/>
                  <a:gd name="connsiteY142" fmla="*/ 403491 h 1908576"/>
                  <a:gd name="connsiteX143" fmla="*/ 659675 w 2600270"/>
                  <a:gd name="connsiteY143" fmla="*/ 160116 h 1908576"/>
                  <a:gd name="connsiteX144" fmla="*/ 345849 w 2600270"/>
                  <a:gd name="connsiteY144" fmla="*/ 505965 h 1908576"/>
                  <a:gd name="connsiteX145" fmla="*/ 275398 w 2600270"/>
                  <a:gd name="connsiteY145" fmla="*/ 582820 h 1908576"/>
                  <a:gd name="connsiteX146" fmla="*/ 249780 w 2600270"/>
                  <a:gd name="connsiteY146" fmla="*/ 557202 h 1908576"/>
                  <a:gd name="connsiteX147" fmla="*/ 211352 w 2600270"/>
                  <a:gd name="connsiteY147" fmla="*/ 435514 h 1908576"/>
                  <a:gd name="connsiteX148" fmla="*/ 243375 w 2600270"/>
                  <a:gd name="connsiteY148" fmla="*/ 736531 h 1908576"/>
                  <a:gd name="connsiteX149" fmla="*/ 25618 w 2600270"/>
                  <a:gd name="connsiteY149" fmla="*/ 1216878 h 1908576"/>
                  <a:gd name="connsiteX150" fmla="*/ 147306 w 2600270"/>
                  <a:gd name="connsiteY150" fmla="*/ 1140022 h 1908576"/>
                  <a:gd name="connsiteX151" fmla="*/ 179329 w 2600270"/>
                  <a:gd name="connsiteY151" fmla="*/ 1120809 h 1908576"/>
                  <a:gd name="connsiteX152" fmla="*/ 192138 w 2600270"/>
                  <a:gd name="connsiteY152" fmla="*/ 1120809 h 1908576"/>
                  <a:gd name="connsiteX153" fmla="*/ 192138 w 2600270"/>
                  <a:gd name="connsiteY153" fmla="*/ 1133618 h 1908576"/>
                  <a:gd name="connsiteX154" fmla="*/ 172924 w 2600270"/>
                  <a:gd name="connsiteY154" fmla="*/ 1300138 h 1908576"/>
                  <a:gd name="connsiteX155" fmla="*/ 236970 w 2600270"/>
                  <a:gd name="connsiteY155" fmla="*/ 1159236 h 1908576"/>
                  <a:gd name="connsiteX156" fmla="*/ 249780 w 2600270"/>
                  <a:gd name="connsiteY156" fmla="*/ 1152832 h 1908576"/>
                  <a:gd name="connsiteX157" fmla="*/ 256184 w 2600270"/>
                  <a:gd name="connsiteY157" fmla="*/ 1159236 h 1908576"/>
                  <a:gd name="connsiteX158" fmla="*/ 467536 w 2600270"/>
                  <a:gd name="connsiteY158" fmla="*/ 1453849 h 1908576"/>
                  <a:gd name="connsiteX159" fmla="*/ 512369 w 2600270"/>
                  <a:gd name="connsiteY159" fmla="*/ 1485872 h 1908576"/>
                  <a:gd name="connsiteX160" fmla="*/ 634056 w 2600270"/>
                  <a:gd name="connsiteY160" fmla="*/ 1652392 h 1908576"/>
                  <a:gd name="connsiteX161" fmla="*/ 557201 w 2600270"/>
                  <a:gd name="connsiteY161" fmla="*/ 1818912 h 190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Lst>
                <a:rect l="l" t="t" r="r" b="b"/>
                <a:pathLst>
                  <a:path w="2600270" h="1908576">
                    <a:moveTo>
                      <a:pt x="1799695" y="1908577"/>
                    </a:moveTo>
                    <a:lnTo>
                      <a:pt x="1799695" y="1908577"/>
                    </a:lnTo>
                    <a:cubicBezTo>
                      <a:pt x="1793290" y="1908577"/>
                      <a:pt x="1075974" y="1902172"/>
                      <a:pt x="544392" y="1831721"/>
                    </a:cubicBezTo>
                    <a:cubicBezTo>
                      <a:pt x="544392" y="1831721"/>
                      <a:pt x="537987" y="1831721"/>
                      <a:pt x="537987" y="1825317"/>
                    </a:cubicBezTo>
                    <a:cubicBezTo>
                      <a:pt x="537987" y="1825317"/>
                      <a:pt x="537987" y="1818912"/>
                      <a:pt x="537987" y="1818912"/>
                    </a:cubicBezTo>
                    <a:cubicBezTo>
                      <a:pt x="595629" y="1761271"/>
                      <a:pt x="621247" y="1703629"/>
                      <a:pt x="621247" y="1645987"/>
                    </a:cubicBezTo>
                    <a:cubicBezTo>
                      <a:pt x="621247" y="1575536"/>
                      <a:pt x="563606" y="1530704"/>
                      <a:pt x="505964" y="1492276"/>
                    </a:cubicBezTo>
                    <a:cubicBezTo>
                      <a:pt x="486750" y="1479467"/>
                      <a:pt x="473941" y="1473063"/>
                      <a:pt x="461132" y="1460253"/>
                    </a:cubicBezTo>
                    <a:cubicBezTo>
                      <a:pt x="377872" y="1389803"/>
                      <a:pt x="307421" y="1293733"/>
                      <a:pt x="249780" y="1165641"/>
                    </a:cubicBezTo>
                    <a:cubicBezTo>
                      <a:pt x="249780" y="1165641"/>
                      <a:pt x="249780" y="1165641"/>
                      <a:pt x="249780" y="1165641"/>
                    </a:cubicBezTo>
                    <a:cubicBezTo>
                      <a:pt x="211352" y="1229687"/>
                      <a:pt x="185734" y="1287329"/>
                      <a:pt x="172924" y="1351375"/>
                    </a:cubicBezTo>
                    <a:cubicBezTo>
                      <a:pt x="172924" y="1357780"/>
                      <a:pt x="166520" y="1357780"/>
                      <a:pt x="166520" y="1357780"/>
                    </a:cubicBezTo>
                    <a:cubicBezTo>
                      <a:pt x="160115" y="1357780"/>
                      <a:pt x="160115" y="1351375"/>
                      <a:pt x="160115" y="1351375"/>
                    </a:cubicBezTo>
                    <a:cubicBezTo>
                      <a:pt x="160115" y="1280924"/>
                      <a:pt x="160115" y="1204069"/>
                      <a:pt x="198543" y="1127213"/>
                    </a:cubicBezTo>
                    <a:cubicBezTo>
                      <a:pt x="192138" y="1133618"/>
                      <a:pt x="179329" y="1140022"/>
                      <a:pt x="172924" y="1146427"/>
                    </a:cubicBezTo>
                    <a:cubicBezTo>
                      <a:pt x="121688" y="1178450"/>
                      <a:pt x="64046" y="1216878"/>
                      <a:pt x="6405" y="1255306"/>
                    </a:cubicBezTo>
                    <a:cubicBezTo>
                      <a:pt x="6405" y="1255306"/>
                      <a:pt x="0" y="1255306"/>
                      <a:pt x="0" y="1255306"/>
                    </a:cubicBezTo>
                    <a:cubicBezTo>
                      <a:pt x="0" y="1255306"/>
                      <a:pt x="0" y="1248901"/>
                      <a:pt x="0" y="1248901"/>
                    </a:cubicBezTo>
                    <a:cubicBezTo>
                      <a:pt x="134497" y="1088785"/>
                      <a:pt x="268994" y="903051"/>
                      <a:pt x="249780" y="742936"/>
                    </a:cubicBezTo>
                    <a:cubicBezTo>
                      <a:pt x="249780" y="742936"/>
                      <a:pt x="198543" y="582820"/>
                      <a:pt x="224161" y="390682"/>
                    </a:cubicBezTo>
                    <a:cubicBezTo>
                      <a:pt x="224161" y="384277"/>
                      <a:pt x="224161" y="384277"/>
                      <a:pt x="230566" y="384277"/>
                    </a:cubicBezTo>
                    <a:cubicBezTo>
                      <a:pt x="236970" y="384277"/>
                      <a:pt x="236970" y="384277"/>
                      <a:pt x="236970" y="390682"/>
                    </a:cubicBezTo>
                    <a:cubicBezTo>
                      <a:pt x="243375" y="448323"/>
                      <a:pt x="262589" y="505965"/>
                      <a:pt x="281803" y="557202"/>
                    </a:cubicBezTo>
                    <a:cubicBezTo>
                      <a:pt x="288207" y="570011"/>
                      <a:pt x="288207" y="576416"/>
                      <a:pt x="294612" y="576416"/>
                    </a:cubicBezTo>
                    <a:cubicBezTo>
                      <a:pt x="307421" y="576416"/>
                      <a:pt x="326635" y="544393"/>
                      <a:pt x="352253" y="505965"/>
                    </a:cubicBezTo>
                    <a:cubicBezTo>
                      <a:pt x="409895" y="416300"/>
                      <a:pt x="512369" y="268994"/>
                      <a:pt x="691698" y="140902"/>
                    </a:cubicBezTo>
                    <a:cubicBezTo>
                      <a:pt x="691698" y="140902"/>
                      <a:pt x="698102" y="140902"/>
                      <a:pt x="698102" y="140902"/>
                    </a:cubicBezTo>
                    <a:cubicBezTo>
                      <a:pt x="698102" y="140902"/>
                      <a:pt x="698102" y="147306"/>
                      <a:pt x="698102" y="147306"/>
                    </a:cubicBezTo>
                    <a:cubicBezTo>
                      <a:pt x="634056" y="268994"/>
                      <a:pt x="614842" y="365063"/>
                      <a:pt x="608438" y="397087"/>
                    </a:cubicBezTo>
                    <a:cubicBezTo>
                      <a:pt x="634056" y="390682"/>
                      <a:pt x="717316" y="365063"/>
                      <a:pt x="768553" y="365063"/>
                    </a:cubicBezTo>
                    <a:cubicBezTo>
                      <a:pt x="851813" y="147306"/>
                      <a:pt x="999119" y="57642"/>
                      <a:pt x="999119" y="57642"/>
                    </a:cubicBezTo>
                    <a:cubicBezTo>
                      <a:pt x="999119" y="57642"/>
                      <a:pt x="1005523" y="57642"/>
                      <a:pt x="1005523" y="57642"/>
                    </a:cubicBezTo>
                    <a:cubicBezTo>
                      <a:pt x="1005523" y="57642"/>
                      <a:pt x="1005523" y="64046"/>
                      <a:pt x="1005523" y="64046"/>
                    </a:cubicBezTo>
                    <a:cubicBezTo>
                      <a:pt x="1005523" y="64046"/>
                      <a:pt x="935073" y="249780"/>
                      <a:pt x="928668" y="333040"/>
                    </a:cubicBezTo>
                    <a:lnTo>
                      <a:pt x="999119" y="320231"/>
                    </a:lnTo>
                    <a:cubicBezTo>
                      <a:pt x="1011928" y="288208"/>
                      <a:pt x="1127211" y="70451"/>
                      <a:pt x="1306540" y="0"/>
                    </a:cubicBezTo>
                    <a:cubicBezTo>
                      <a:pt x="1306540" y="0"/>
                      <a:pt x="1312945" y="0"/>
                      <a:pt x="1312945" y="0"/>
                    </a:cubicBezTo>
                    <a:cubicBezTo>
                      <a:pt x="1312945" y="0"/>
                      <a:pt x="1312945" y="6405"/>
                      <a:pt x="1312945" y="6405"/>
                    </a:cubicBezTo>
                    <a:cubicBezTo>
                      <a:pt x="1242494" y="153711"/>
                      <a:pt x="1210471" y="307422"/>
                      <a:pt x="1204066" y="339445"/>
                    </a:cubicBezTo>
                    <a:cubicBezTo>
                      <a:pt x="1223280" y="339445"/>
                      <a:pt x="1261708" y="345849"/>
                      <a:pt x="1312945" y="345849"/>
                    </a:cubicBezTo>
                    <a:cubicBezTo>
                      <a:pt x="1357777" y="345849"/>
                      <a:pt x="1396205" y="345849"/>
                      <a:pt x="1428228" y="339445"/>
                    </a:cubicBezTo>
                    <a:cubicBezTo>
                      <a:pt x="1485869" y="134497"/>
                      <a:pt x="1479464" y="51237"/>
                      <a:pt x="1479464" y="44832"/>
                    </a:cubicBezTo>
                    <a:cubicBezTo>
                      <a:pt x="1479464" y="44832"/>
                      <a:pt x="1479464" y="38428"/>
                      <a:pt x="1485869" y="38428"/>
                    </a:cubicBezTo>
                    <a:cubicBezTo>
                      <a:pt x="1485869" y="38428"/>
                      <a:pt x="1492274" y="38428"/>
                      <a:pt x="1492274" y="38428"/>
                    </a:cubicBezTo>
                    <a:cubicBezTo>
                      <a:pt x="1498678" y="44832"/>
                      <a:pt x="1588343" y="211352"/>
                      <a:pt x="1607557" y="339445"/>
                    </a:cubicBezTo>
                    <a:cubicBezTo>
                      <a:pt x="1729244" y="365063"/>
                      <a:pt x="1793290" y="371468"/>
                      <a:pt x="1812504" y="377873"/>
                    </a:cubicBezTo>
                    <a:cubicBezTo>
                      <a:pt x="1818909" y="345849"/>
                      <a:pt x="1850932" y="204948"/>
                      <a:pt x="1812504" y="70451"/>
                    </a:cubicBezTo>
                    <a:cubicBezTo>
                      <a:pt x="1812504" y="70451"/>
                      <a:pt x="1812504" y="64046"/>
                      <a:pt x="1812504" y="64046"/>
                    </a:cubicBezTo>
                    <a:cubicBezTo>
                      <a:pt x="1812504" y="64046"/>
                      <a:pt x="1818909" y="64046"/>
                      <a:pt x="1818909" y="64046"/>
                    </a:cubicBezTo>
                    <a:cubicBezTo>
                      <a:pt x="1972619" y="128092"/>
                      <a:pt x="1985428" y="384277"/>
                      <a:pt x="1985428" y="422705"/>
                    </a:cubicBezTo>
                    <a:lnTo>
                      <a:pt x="2215994" y="473942"/>
                    </a:lnTo>
                    <a:cubicBezTo>
                      <a:pt x="2222399" y="473942"/>
                      <a:pt x="2241613" y="448323"/>
                      <a:pt x="2222399" y="288208"/>
                    </a:cubicBezTo>
                    <a:cubicBezTo>
                      <a:pt x="2222399" y="288208"/>
                      <a:pt x="2222399" y="281803"/>
                      <a:pt x="2228803" y="281803"/>
                    </a:cubicBezTo>
                    <a:cubicBezTo>
                      <a:pt x="2228803" y="281803"/>
                      <a:pt x="2235208" y="281803"/>
                      <a:pt x="2235208" y="281803"/>
                    </a:cubicBezTo>
                    <a:cubicBezTo>
                      <a:pt x="2312064" y="371468"/>
                      <a:pt x="2280040" y="499560"/>
                      <a:pt x="2254422" y="608439"/>
                    </a:cubicBezTo>
                    <a:cubicBezTo>
                      <a:pt x="2248017" y="627653"/>
                      <a:pt x="2254422" y="646867"/>
                      <a:pt x="2260826" y="653271"/>
                    </a:cubicBezTo>
                    <a:cubicBezTo>
                      <a:pt x="2273636" y="666080"/>
                      <a:pt x="2292850" y="659676"/>
                      <a:pt x="2312064" y="640462"/>
                    </a:cubicBezTo>
                    <a:cubicBezTo>
                      <a:pt x="2312064" y="640462"/>
                      <a:pt x="2318468" y="640462"/>
                      <a:pt x="2318468" y="640462"/>
                    </a:cubicBezTo>
                    <a:cubicBezTo>
                      <a:pt x="2318468" y="640462"/>
                      <a:pt x="2324873" y="646867"/>
                      <a:pt x="2324873" y="646867"/>
                    </a:cubicBezTo>
                    <a:cubicBezTo>
                      <a:pt x="2324873" y="666080"/>
                      <a:pt x="2318468" y="678890"/>
                      <a:pt x="2318468" y="698104"/>
                    </a:cubicBezTo>
                    <a:cubicBezTo>
                      <a:pt x="2292850" y="909456"/>
                      <a:pt x="2273636" y="1069572"/>
                      <a:pt x="2388919" y="1197664"/>
                    </a:cubicBezTo>
                    <a:lnTo>
                      <a:pt x="2408133" y="1216878"/>
                    </a:lnTo>
                    <a:cubicBezTo>
                      <a:pt x="2497797" y="1319352"/>
                      <a:pt x="2561843" y="1389803"/>
                      <a:pt x="2600271" y="1460253"/>
                    </a:cubicBezTo>
                    <a:cubicBezTo>
                      <a:pt x="2600271" y="1460253"/>
                      <a:pt x="2600271" y="1460253"/>
                      <a:pt x="2600271" y="1466658"/>
                    </a:cubicBezTo>
                    <a:cubicBezTo>
                      <a:pt x="2600271" y="1473063"/>
                      <a:pt x="2600271" y="1473063"/>
                      <a:pt x="2593866" y="1473063"/>
                    </a:cubicBezTo>
                    <a:cubicBezTo>
                      <a:pt x="2593866" y="1473063"/>
                      <a:pt x="2593866" y="1473063"/>
                      <a:pt x="2587462" y="1473063"/>
                    </a:cubicBezTo>
                    <a:cubicBezTo>
                      <a:pt x="2484988" y="1389803"/>
                      <a:pt x="2376110" y="1293733"/>
                      <a:pt x="2324873" y="1159236"/>
                    </a:cubicBezTo>
                    <a:cubicBezTo>
                      <a:pt x="2324873" y="1159236"/>
                      <a:pt x="2324873" y="1159236"/>
                      <a:pt x="2324873" y="1159236"/>
                    </a:cubicBezTo>
                    <a:cubicBezTo>
                      <a:pt x="2312064" y="1242496"/>
                      <a:pt x="2331277" y="1325756"/>
                      <a:pt x="2344087" y="1409016"/>
                    </a:cubicBezTo>
                    <a:cubicBezTo>
                      <a:pt x="2344087" y="1409016"/>
                      <a:pt x="2344087" y="1409016"/>
                      <a:pt x="2344087" y="1415421"/>
                    </a:cubicBezTo>
                    <a:cubicBezTo>
                      <a:pt x="2344087" y="1421826"/>
                      <a:pt x="2344087" y="1421826"/>
                      <a:pt x="2337682" y="1421826"/>
                    </a:cubicBezTo>
                    <a:lnTo>
                      <a:pt x="2337682" y="1421826"/>
                    </a:lnTo>
                    <a:cubicBezTo>
                      <a:pt x="2337682" y="1421826"/>
                      <a:pt x="2331277" y="1421826"/>
                      <a:pt x="2331277" y="1415421"/>
                    </a:cubicBezTo>
                    <a:cubicBezTo>
                      <a:pt x="2312064" y="1383398"/>
                      <a:pt x="2299254" y="1351375"/>
                      <a:pt x="2280040" y="1325756"/>
                    </a:cubicBezTo>
                    <a:cubicBezTo>
                      <a:pt x="2254422" y="1274519"/>
                      <a:pt x="2228803" y="1229687"/>
                      <a:pt x="2196780" y="1178450"/>
                    </a:cubicBezTo>
                    <a:cubicBezTo>
                      <a:pt x="2196780" y="1178450"/>
                      <a:pt x="2196780" y="1178450"/>
                      <a:pt x="2196780" y="1178450"/>
                    </a:cubicBezTo>
                    <a:cubicBezTo>
                      <a:pt x="2177567" y="1274519"/>
                      <a:pt x="2126330" y="1364184"/>
                      <a:pt x="2043070" y="1453849"/>
                    </a:cubicBezTo>
                    <a:cubicBezTo>
                      <a:pt x="2036665" y="1460253"/>
                      <a:pt x="2023856" y="1473063"/>
                      <a:pt x="2017451" y="1479467"/>
                    </a:cubicBezTo>
                    <a:cubicBezTo>
                      <a:pt x="1972619" y="1524300"/>
                      <a:pt x="1934192" y="1562727"/>
                      <a:pt x="1927787" y="1626774"/>
                    </a:cubicBezTo>
                    <a:cubicBezTo>
                      <a:pt x="1914978" y="1703629"/>
                      <a:pt x="1940596" y="1793294"/>
                      <a:pt x="1985428" y="1876554"/>
                    </a:cubicBezTo>
                    <a:cubicBezTo>
                      <a:pt x="1985428" y="1876554"/>
                      <a:pt x="1985428" y="1882958"/>
                      <a:pt x="1985428" y="1882958"/>
                    </a:cubicBezTo>
                    <a:cubicBezTo>
                      <a:pt x="1985428" y="1882958"/>
                      <a:pt x="1985428" y="1889363"/>
                      <a:pt x="1979024" y="1889363"/>
                    </a:cubicBezTo>
                    <a:lnTo>
                      <a:pt x="1857336" y="1902172"/>
                    </a:lnTo>
                    <a:cubicBezTo>
                      <a:pt x="1857336" y="1902172"/>
                      <a:pt x="1850932" y="1902172"/>
                      <a:pt x="1850932" y="1902172"/>
                    </a:cubicBezTo>
                    <a:cubicBezTo>
                      <a:pt x="1850932" y="1902172"/>
                      <a:pt x="1850932" y="1902172"/>
                      <a:pt x="1850932" y="1895767"/>
                    </a:cubicBezTo>
                    <a:cubicBezTo>
                      <a:pt x="1850932" y="1895767"/>
                      <a:pt x="1838122" y="1761271"/>
                      <a:pt x="1799695" y="1690820"/>
                    </a:cubicBezTo>
                    <a:cubicBezTo>
                      <a:pt x="1818909" y="1825317"/>
                      <a:pt x="1818909" y="1895767"/>
                      <a:pt x="1812504" y="1895767"/>
                    </a:cubicBezTo>
                    <a:cubicBezTo>
                      <a:pt x="1806099" y="1908577"/>
                      <a:pt x="1799695" y="1908577"/>
                      <a:pt x="1799695" y="1908577"/>
                    </a:cubicBezTo>
                    <a:close/>
                    <a:moveTo>
                      <a:pt x="557201" y="1818912"/>
                    </a:moveTo>
                    <a:cubicBezTo>
                      <a:pt x="1056760" y="1882958"/>
                      <a:pt x="1716435" y="1889363"/>
                      <a:pt x="1786886" y="1895767"/>
                    </a:cubicBezTo>
                    <a:cubicBezTo>
                      <a:pt x="1786886" y="1876554"/>
                      <a:pt x="1786886" y="1799698"/>
                      <a:pt x="1767672" y="1671606"/>
                    </a:cubicBezTo>
                    <a:cubicBezTo>
                      <a:pt x="1767672" y="1671606"/>
                      <a:pt x="1767672" y="1665201"/>
                      <a:pt x="1774076" y="1665201"/>
                    </a:cubicBezTo>
                    <a:cubicBezTo>
                      <a:pt x="1774076" y="1665201"/>
                      <a:pt x="1780481" y="1665201"/>
                      <a:pt x="1780481" y="1665201"/>
                    </a:cubicBezTo>
                    <a:cubicBezTo>
                      <a:pt x="1831718" y="1722843"/>
                      <a:pt x="1850932" y="1863744"/>
                      <a:pt x="1850932" y="1895767"/>
                    </a:cubicBezTo>
                    <a:lnTo>
                      <a:pt x="1959810" y="1882958"/>
                    </a:lnTo>
                    <a:cubicBezTo>
                      <a:pt x="1914978" y="1799698"/>
                      <a:pt x="1895764" y="1703629"/>
                      <a:pt x="1902168" y="1633178"/>
                    </a:cubicBezTo>
                    <a:cubicBezTo>
                      <a:pt x="1908573" y="1562727"/>
                      <a:pt x="1953405" y="1524300"/>
                      <a:pt x="1998238" y="1479467"/>
                    </a:cubicBezTo>
                    <a:cubicBezTo>
                      <a:pt x="2004642" y="1473063"/>
                      <a:pt x="2017451" y="1460253"/>
                      <a:pt x="2023856" y="1453849"/>
                    </a:cubicBezTo>
                    <a:cubicBezTo>
                      <a:pt x="2107116" y="1370589"/>
                      <a:pt x="2158353" y="1280924"/>
                      <a:pt x="2177567" y="1184855"/>
                    </a:cubicBezTo>
                    <a:cubicBezTo>
                      <a:pt x="2177567" y="1178450"/>
                      <a:pt x="2183971" y="1172045"/>
                      <a:pt x="2190376" y="1172045"/>
                    </a:cubicBezTo>
                    <a:cubicBezTo>
                      <a:pt x="2196780" y="1172045"/>
                      <a:pt x="2196780" y="1172045"/>
                      <a:pt x="2196780" y="1178450"/>
                    </a:cubicBezTo>
                    <a:cubicBezTo>
                      <a:pt x="2228803" y="1223283"/>
                      <a:pt x="2254422" y="1274519"/>
                      <a:pt x="2280040" y="1325756"/>
                    </a:cubicBezTo>
                    <a:cubicBezTo>
                      <a:pt x="2286445" y="1344970"/>
                      <a:pt x="2299254" y="1357780"/>
                      <a:pt x="2305659" y="1376993"/>
                    </a:cubicBezTo>
                    <a:cubicBezTo>
                      <a:pt x="2292850" y="1306543"/>
                      <a:pt x="2280040" y="1236092"/>
                      <a:pt x="2292850" y="1165641"/>
                    </a:cubicBezTo>
                    <a:cubicBezTo>
                      <a:pt x="2292850" y="1159236"/>
                      <a:pt x="2299254" y="1152832"/>
                      <a:pt x="2305659" y="1152832"/>
                    </a:cubicBezTo>
                    <a:cubicBezTo>
                      <a:pt x="2312064" y="1152832"/>
                      <a:pt x="2312064" y="1152832"/>
                      <a:pt x="2318468" y="1159236"/>
                    </a:cubicBezTo>
                    <a:cubicBezTo>
                      <a:pt x="2363300" y="1280924"/>
                      <a:pt x="2452965" y="1370589"/>
                      <a:pt x="2549034" y="1447444"/>
                    </a:cubicBezTo>
                    <a:cubicBezTo>
                      <a:pt x="2510606" y="1389803"/>
                      <a:pt x="2452965" y="1319352"/>
                      <a:pt x="2376110" y="1236092"/>
                    </a:cubicBezTo>
                    <a:lnTo>
                      <a:pt x="2356896" y="1216878"/>
                    </a:lnTo>
                    <a:cubicBezTo>
                      <a:pt x="2241613" y="1082381"/>
                      <a:pt x="2260826" y="915861"/>
                      <a:pt x="2286445" y="704508"/>
                    </a:cubicBezTo>
                    <a:cubicBezTo>
                      <a:pt x="2286445" y="691699"/>
                      <a:pt x="2286445" y="678890"/>
                      <a:pt x="2292850" y="672485"/>
                    </a:cubicBezTo>
                    <a:cubicBezTo>
                      <a:pt x="2280040" y="678890"/>
                      <a:pt x="2273636" y="685294"/>
                      <a:pt x="2267231" y="685294"/>
                    </a:cubicBezTo>
                    <a:cubicBezTo>
                      <a:pt x="2254422" y="685294"/>
                      <a:pt x="2248017" y="678890"/>
                      <a:pt x="2241613" y="672485"/>
                    </a:cubicBezTo>
                    <a:cubicBezTo>
                      <a:pt x="2228803" y="659676"/>
                      <a:pt x="2228803" y="640462"/>
                      <a:pt x="2235208" y="614844"/>
                    </a:cubicBezTo>
                    <a:cubicBezTo>
                      <a:pt x="2254422" y="525179"/>
                      <a:pt x="2286445" y="409896"/>
                      <a:pt x="2235208" y="326636"/>
                    </a:cubicBezTo>
                    <a:cubicBezTo>
                      <a:pt x="2248017" y="441919"/>
                      <a:pt x="2235208" y="480347"/>
                      <a:pt x="2222399" y="493156"/>
                    </a:cubicBezTo>
                    <a:cubicBezTo>
                      <a:pt x="2222399" y="480347"/>
                      <a:pt x="2215994" y="480347"/>
                      <a:pt x="2215994" y="480347"/>
                    </a:cubicBezTo>
                    <a:lnTo>
                      <a:pt x="1979024" y="422705"/>
                    </a:lnTo>
                    <a:cubicBezTo>
                      <a:pt x="1979024" y="422705"/>
                      <a:pt x="1972619" y="416300"/>
                      <a:pt x="1972619" y="416300"/>
                    </a:cubicBezTo>
                    <a:cubicBezTo>
                      <a:pt x="1972619" y="416300"/>
                      <a:pt x="1966215" y="140902"/>
                      <a:pt x="1825313" y="70451"/>
                    </a:cubicBezTo>
                    <a:cubicBezTo>
                      <a:pt x="1863741" y="224162"/>
                      <a:pt x="1818909" y="371468"/>
                      <a:pt x="1818909" y="377873"/>
                    </a:cubicBezTo>
                    <a:cubicBezTo>
                      <a:pt x="1818909" y="377873"/>
                      <a:pt x="1812504" y="384277"/>
                      <a:pt x="1812504" y="384277"/>
                    </a:cubicBezTo>
                    <a:cubicBezTo>
                      <a:pt x="1812504" y="384277"/>
                      <a:pt x="1748458" y="377873"/>
                      <a:pt x="1594747" y="345849"/>
                    </a:cubicBezTo>
                    <a:cubicBezTo>
                      <a:pt x="1594747" y="345849"/>
                      <a:pt x="1588343" y="345849"/>
                      <a:pt x="1588343" y="339445"/>
                    </a:cubicBezTo>
                    <a:cubicBezTo>
                      <a:pt x="1575533" y="236971"/>
                      <a:pt x="1517892" y="115283"/>
                      <a:pt x="1485869" y="64046"/>
                    </a:cubicBezTo>
                    <a:cubicBezTo>
                      <a:pt x="1485869" y="102474"/>
                      <a:pt x="1473060" y="192139"/>
                      <a:pt x="1428228" y="339445"/>
                    </a:cubicBezTo>
                    <a:cubicBezTo>
                      <a:pt x="1428228" y="339445"/>
                      <a:pt x="1428228" y="345849"/>
                      <a:pt x="1421823" y="345849"/>
                    </a:cubicBezTo>
                    <a:cubicBezTo>
                      <a:pt x="1389800" y="352254"/>
                      <a:pt x="1351372" y="352254"/>
                      <a:pt x="1300135" y="352254"/>
                    </a:cubicBezTo>
                    <a:cubicBezTo>
                      <a:pt x="1236089" y="352254"/>
                      <a:pt x="1184852" y="345849"/>
                      <a:pt x="1184852" y="345849"/>
                    </a:cubicBezTo>
                    <a:cubicBezTo>
                      <a:pt x="1184852" y="345849"/>
                      <a:pt x="1178448" y="345849"/>
                      <a:pt x="1178448" y="345849"/>
                    </a:cubicBezTo>
                    <a:cubicBezTo>
                      <a:pt x="1178448" y="345849"/>
                      <a:pt x="1178448" y="339445"/>
                      <a:pt x="1178448" y="339445"/>
                    </a:cubicBezTo>
                    <a:cubicBezTo>
                      <a:pt x="1178448" y="339445"/>
                      <a:pt x="1210471" y="172925"/>
                      <a:pt x="1287326" y="12809"/>
                    </a:cubicBezTo>
                    <a:cubicBezTo>
                      <a:pt x="1114402" y="96069"/>
                      <a:pt x="999119" y="320231"/>
                      <a:pt x="999119" y="326636"/>
                    </a:cubicBezTo>
                    <a:cubicBezTo>
                      <a:pt x="999119" y="326636"/>
                      <a:pt x="999119" y="333040"/>
                      <a:pt x="992714" y="333040"/>
                    </a:cubicBezTo>
                    <a:lnTo>
                      <a:pt x="915859" y="345849"/>
                    </a:lnTo>
                    <a:cubicBezTo>
                      <a:pt x="915859" y="345849"/>
                      <a:pt x="909454" y="345849"/>
                      <a:pt x="909454" y="345849"/>
                    </a:cubicBezTo>
                    <a:cubicBezTo>
                      <a:pt x="909454" y="345849"/>
                      <a:pt x="909454" y="345849"/>
                      <a:pt x="909454" y="339445"/>
                    </a:cubicBezTo>
                    <a:cubicBezTo>
                      <a:pt x="909454" y="275399"/>
                      <a:pt x="960691" y="134497"/>
                      <a:pt x="979905" y="76855"/>
                    </a:cubicBezTo>
                    <a:cubicBezTo>
                      <a:pt x="941477" y="108879"/>
                      <a:pt x="832599" y="198543"/>
                      <a:pt x="768553" y="365063"/>
                    </a:cubicBezTo>
                    <a:cubicBezTo>
                      <a:pt x="768553" y="365063"/>
                      <a:pt x="762148" y="371468"/>
                      <a:pt x="762148" y="371468"/>
                    </a:cubicBezTo>
                    <a:cubicBezTo>
                      <a:pt x="698102" y="371468"/>
                      <a:pt x="589224" y="409896"/>
                      <a:pt x="589224" y="409896"/>
                    </a:cubicBezTo>
                    <a:cubicBezTo>
                      <a:pt x="589224" y="409896"/>
                      <a:pt x="582819" y="409896"/>
                      <a:pt x="582819" y="409896"/>
                    </a:cubicBezTo>
                    <a:cubicBezTo>
                      <a:pt x="582819" y="409896"/>
                      <a:pt x="582819" y="403491"/>
                      <a:pt x="582819" y="403491"/>
                    </a:cubicBezTo>
                    <a:cubicBezTo>
                      <a:pt x="582819" y="403491"/>
                      <a:pt x="595629" y="294613"/>
                      <a:pt x="659675" y="160116"/>
                    </a:cubicBezTo>
                    <a:cubicBezTo>
                      <a:pt x="493155" y="281803"/>
                      <a:pt x="403490" y="422705"/>
                      <a:pt x="345849" y="505965"/>
                    </a:cubicBezTo>
                    <a:cubicBezTo>
                      <a:pt x="313826" y="557202"/>
                      <a:pt x="294612" y="582820"/>
                      <a:pt x="275398" y="582820"/>
                    </a:cubicBezTo>
                    <a:cubicBezTo>
                      <a:pt x="262589" y="582820"/>
                      <a:pt x="256184" y="570011"/>
                      <a:pt x="249780" y="557202"/>
                    </a:cubicBezTo>
                    <a:cubicBezTo>
                      <a:pt x="230566" y="518774"/>
                      <a:pt x="224161" y="480347"/>
                      <a:pt x="211352" y="435514"/>
                    </a:cubicBezTo>
                    <a:cubicBezTo>
                      <a:pt x="198543" y="602034"/>
                      <a:pt x="243375" y="736531"/>
                      <a:pt x="243375" y="736531"/>
                    </a:cubicBezTo>
                    <a:cubicBezTo>
                      <a:pt x="262589" y="890242"/>
                      <a:pt x="147306" y="1063167"/>
                      <a:pt x="25618" y="1216878"/>
                    </a:cubicBezTo>
                    <a:cubicBezTo>
                      <a:pt x="70451" y="1184855"/>
                      <a:pt x="108878" y="1159236"/>
                      <a:pt x="147306" y="1140022"/>
                    </a:cubicBezTo>
                    <a:cubicBezTo>
                      <a:pt x="160115" y="1133618"/>
                      <a:pt x="166520" y="1127213"/>
                      <a:pt x="179329" y="1120809"/>
                    </a:cubicBezTo>
                    <a:cubicBezTo>
                      <a:pt x="185734" y="1114404"/>
                      <a:pt x="192138" y="1120809"/>
                      <a:pt x="192138" y="1120809"/>
                    </a:cubicBezTo>
                    <a:cubicBezTo>
                      <a:pt x="192138" y="1127213"/>
                      <a:pt x="192138" y="1133618"/>
                      <a:pt x="192138" y="1133618"/>
                    </a:cubicBezTo>
                    <a:cubicBezTo>
                      <a:pt x="179329" y="1184855"/>
                      <a:pt x="172924" y="1242496"/>
                      <a:pt x="172924" y="1300138"/>
                    </a:cubicBezTo>
                    <a:cubicBezTo>
                      <a:pt x="192138" y="1248901"/>
                      <a:pt x="211352" y="1204069"/>
                      <a:pt x="236970" y="1159236"/>
                    </a:cubicBezTo>
                    <a:cubicBezTo>
                      <a:pt x="236970" y="1159236"/>
                      <a:pt x="243375" y="1152832"/>
                      <a:pt x="249780" y="1152832"/>
                    </a:cubicBezTo>
                    <a:cubicBezTo>
                      <a:pt x="256184" y="1152832"/>
                      <a:pt x="256184" y="1152832"/>
                      <a:pt x="256184" y="1159236"/>
                    </a:cubicBezTo>
                    <a:cubicBezTo>
                      <a:pt x="313826" y="1287329"/>
                      <a:pt x="384276" y="1383398"/>
                      <a:pt x="467536" y="1453849"/>
                    </a:cubicBezTo>
                    <a:cubicBezTo>
                      <a:pt x="480346" y="1466658"/>
                      <a:pt x="499559" y="1473063"/>
                      <a:pt x="512369" y="1485872"/>
                    </a:cubicBezTo>
                    <a:cubicBezTo>
                      <a:pt x="570010" y="1524300"/>
                      <a:pt x="634056" y="1569132"/>
                      <a:pt x="634056" y="1652392"/>
                    </a:cubicBezTo>
                    <a:cubicBezTo>
                      <a:pt x="640461" y="1710034"/>
                      <a:pt x="614842" y="1767675"/>
                      <a:pt x="557201" y="1818912"/>
                    </a:cubicBezTo>
                    <a:close/>
                  </a:path>
                </a:pathLst>
              </a:custGeom>
              <a:solidFill>
                <a:srgbClr val="000000"/>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14" name="Graphic 317">
              <a:extLst>
                <a:ext uri="{FF2B5EF4-FFF2-40B4-BE49-F238E27FC236}">
                  <a16:creationId xmlns:a16="http://schemas.microsoft.com/office/drawing/2014/main" id="{71EA30D1-FEF6-46BE-80A0-BD1887325FB2}"/>
                </a:ext>
              </a:extLst>
            </p:cNvPr>
            <p:cNvGrpSpPr/>
            <p:nvPr/>
          </p:nvGrpSpPr>
          <p:grpSpPr>
            <a:xfrm>
              <a:off x="-4352160" y="2437726"/>
              <a:ext cx="2401727" cy="2779860"/>
              <a:chOff x="980827" y="3216139"/>
              <a:chExt cx="2401727" cy="2779860"/>
            </a:xfrm>
            <a:solidFill>
              <a:srgbClr val="F88A71"/>
            </a:solidFill>
          </p:grpSpPr>
          <p:sp>
            <p:nvSpPr>
              <p:cNvPr id="415" name="Freeform: Shape 414">
                <a:extLst>
                  <a:ext uri="{FF2B5EF4-FFF2-40B4-BE49-F238E27FC236}">
                    <a16:creationId xmlns:a16="http://schemas.microsoft.com/office/drawing/2014/main" id="{DFEF68E9-D3B0-4A82-81E0-643E44A31488}"/>
                  </a:ext>
                </a:extLst>
              </p:cNvPr>
              <p:cNvSpPr/>
              <p:nvPr/>
            </p:nvSpPr>
            <p:spPr>
              <a:xfrm>
                <a:off x="993636" y="3216139"/>
                <a:ext cx="2388918" cy="2764057"/>
              </a:xfrm>
              <a:custGeom>
                <a:avLst/>
                <a:gdLst>
                  <a:gd name="connsiteX0" fmla="*/ 2081497 w 2388918"/>
                  <a:gd name="connsiteY0" fmla="*/ 916117 h 2764057"/>
                  <a:gd name="connsiteX1" fmla="*/ 2043070 w 2388918"/>
                  <a:gd name="connsiteY1" fmla="*/ 813643 h 2764057"/>
                  <a:gd name="connsiteX2" fmla="*/ 1818909 w 2388918"/>
                  <a:gd name="connsiteY2" fmla="*/ 275655 h 2764057"/>
                  <a:gd name="connsiteX3" fmla="*/ 1364181 w 2388918"/>
                  <a:gd name="connsiteY3" fmla="*/ 256 h 2764057"/>
                  <a:gd name="connsiteX4" fmla="*/ 896645 w 2388918"/>
                  <a:gd name="connsiteY4" fmla="*/ 256 h 2764057"/>
                  <a:gd name="connsiteX5" fmla="*/ 454727 w 2388918"/>
                  <a:gd name="connsiteY5" fmla="*/ 275655 h 2764057"/>
                  <a:gd name="connsiteX6" fmla="*/ 294612 w 2388918"/>
                  <a:gd name="connsiteY6" fmla="*/ 749596 h 2764057"/>
                  <a:gd name="connsiteX7" fmla="*/ 256184 w 2388918"/>
                  <a:gd name="connsiteY7" fmla="*/ 877689 h 2764057"/>
                  <a:gd name="connsiteX8" fmla="*/ 0 w 2388918"/>
                  <a:gd name="connsiteY8" fmla="*/ 1524556 h 2764057"/>
                  <a:gd name="connsiteX9" fmla="*/ 230566 w 2388918"/>
                  <a:gd name="connsiteY9" fmla="*/ 1607816 h 2764057"/>
                  <a:gd name="connsiteX10" fmla="*/ 403490 w 2388918"/>
                  <a:gd name="connsiteY10" fmla="*/ 1684671 h 2764057"/>
                  <a:gd name="connsiteX11" fmla="*/ 467536 w 2388918"/>
                  <a:gd name="connsiteY11" fmla="*/ 1447700 h 2764057"/>
                  <a:gd name="connsiteX12" fmla="*/ 448323 w 2388918"/>
                  <a:gd name="connsiteY12" fmla="*/ 1742313 h 2764057"/>
                  <a:gd name="connsiteX13" fmla="*/ 294612 w 2388918"/>
                  <a:gd name="connsiteY13" fmla="*/ 2229064 h 2764057"/>
                  <a:gd name="connsiteX14" fmla="*/ 230566 w 2388918"/>
                  <a:gd name="connsiteY14" fmla="*/ 2530081 h 2764057"/>
                  <a:gd name="connsiteX15" fmla="*/ 563605 w 2388918"/>
                  <a:gd name="connsiteY15" fmla="*/ 2632555 h 2764057"/>
                  <a:gd name="connsiteX16" fmla="*/ 947882 w 2388918"/>
                  <a:gd name="connsiteY16" fmla="*/ 2696601 h 2764057"/>
                  <a:gd name="connsiteX17" fmla="*/ 1031142 w 2388918"/>
                  <a:gd name="connsiteY17" fmla="*/ 1889619 h 2764057"/>
                  <a:gd name="connsiteX18" fmla="*/ 1261708 w 2388918"/>
                  <a:gd name="connsiteY18" fmla="*/ 2760647 h 2764057"/>
                  <a:gd name="connsiteX19" fmla="*/ 1979024 w 2388918"/>
                  <a:gd name="connsiteY19" fmla="*/ 2459630 h 2764057"/>
                  <a:gd name="connsiteX20" fmla="*/ 1850932 w 2388918"/>
                  <a:gd name="connsiteY20" fmla="*/ 1870405 h 2764057"/>
                  <a:gd name="connsiteX21" fmla="*/ 2139139 w 2388918"/>
                  <a:gd name="connsiteY21" fmla="*/ 2369965 h 2764057"/>
                  <a:gd name="connsiteX22" fmla="*/ 2222399 w 2388918"/>
                  <a:gd name="connsiteY22" fmla="*/ 2357156 h 2764057"/>
                  <a:gd name="connsiteX23" fmla="*/ 1882955 w 2388918"/>
                  <a:gd name="connsiteY23" fmla="*/ 1556579 h 2764057"/>
                  <a:gd name="connsiteX24" fmla="*/ 1940596 w 2388918"/>
                  <a:gd name="connsiteY24" fmla="*/ 1646243 h 2764057"/>
                  <a:gd name="connsiteX25" fmla="*/ 2145544 w 2388918"/>
                  <a:gd name="connsiteY25" fmla="*/ 1466914 h 2764057"/>
                  <a:gd name="connsiteX26" fmla="*/ 2388919 w 2388918"/>
                  <a:gd name="connsiteY26" fmla="*/ 1498937 h 2764057"/>
                  <a:gd name="connsiteX27" fmla="*/ 2081497 w 2388918"/>
                  <a:gd name="connsiteY27" fmla="*/ 916117 h 276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88918" h="2764057">
                    <a:moveTo>
                      <a:pt x="2081497" y="916117"/>
                    </a:moveTo>
                    <a:cubicBezTo>
                      <a:pt x="2087902" y="890498"/>
                      <a:pt x="2113520" y="852070"/>
                      <a:pt x="2043070" y="813643"/>
                    </a:cubicBezTo>
                    <a:cubicBezTo>
                      <a:pt x="1947001" y="659932"/>
                      <a:pt x="1889359" y="403747"/>
                      <a:pt x="1818909" y="275655"/>
                    </a:cubicBezTo>
                    <a:cubicBezTo>
                      <a:pt x="1748458" y="147562"/>
                      <a:pt x="1537106" y="19470"/>
                      <a:pt x="1364181" y="256"/>
                    </a:cubicBezTo>
                    <a:lnTo>
                      <a:pt x="896645" y="256"/>
                    </a:lnTo>
                    <a:cubicBezTo>
                      <a:pt x="896645" y="256"/>
                      <a:pt x="608438" y="-18958"/>
                      <a:pt x="454727" y="275655"/>
                    </a:cubicBezTo>
                    <a:cubicBezTo>
                      <a:pt x="345849" y="499816"/>
                      <a:pt x="294612" y="749596"/>
                      <a:pt x="294612" y="749596"/>
                    </a:cubicBezTo>
                    <a:cubicBezTo>
                      <a:pt x="294612" y="749596"/>
                      <a:pt x="192138" y="800833"/>
                      <a:pt x="256184" y="877689"/>
                    </a:cubicBezTo>
                    <a:cubicBezTo>
                      <a:pt x="192138" y="1024995"/>
                      <a:pt x="51237" y="1390058"/>
                      <a:pt x="0" y="1524556"/>
                    </a:cubicBezTo>
                    <a:cubicBezTo>
                      <a:pt x="102474" y="1486128"/>
                      <a:pt x="179329" y="1556579"/>
                      <a:pt x="230566" y="1607816"/>
                    </a:cubicBezTo>
                    <a:cubicBezTo>
                      <a:pt x="281803" y="1659053"/>
                      <a:pt x="339444" y="1697480"/>
                      <a:pt x="403490" y="1684671"/>
                    </a:cubicBezTo>
                    <a:cubicBezTo>
                      <a:pt x="454727" y="1492533"/>
                      <a:pt x="467536" y="1447700"/>
                      <a:pt x="467536" y="1447700"/>
                    </a:cubicBezTo>
                    <a:cubicBezTo>
                      <a:pt x="467536" y="1447700"/>
                      <a:pt x="486750" y="1595006"/>
                      <a:pt x="448323" y="1742313"/>
                    </a:cubicBezTo>
                    <a:cubicBezTo>
                      <a:pt x="384276" y="1972879"/>
                      <a:pt x="358658" y="2081757"/>
                      <a:pt x="294612" y="2229064"/>
                    </a:cubicBezTo>
                    <a:cubicBezTo>
                      <a:pt x="230566" y="2376370"/>
                      <a:pt x="230566" y="2530081"/>
                      <a:pt x="230566" y="2530081"/>
                    </a:cubicBezTo>
                    <a:cubicBezTo>
                      <a:pt x="230566" y="2530081"/>
                      <a:pt x="397086" y="2542890"/>
                      <a:pt x="563605" y="2632555"/>
                    </a:cubicBezTo>
                    <a:cubicBezTo>
                      <a:pt x="730125" y="2722219"/>
                      <a:pt x="947882" y="2696601"/>
                      <a:pt x="947882" y="2696601"/>
                    </a:cubicBezTo>
                    <a:cubicBezTo>
                      <a:pt x="947882" y="2696601"/>
                      <a:pt x="979905" y="2100971"/>
                      <a:pt x="1031142" y="1889619"/>
                    </a:cubicBezTo>
                    <a:cubicBezTo>
                      <a:pt x="1114402" y="2280301"/>
                      <a:pt x="1261708" y="2760647"/>
                      <a:pt x="1261708" y="2760647"/>
                    </a:cubicBezTo>
                    <a:cubicBezTo>
                      <a:pt x="1261708" y="2760647"/>
                      <a:pt x="1793290" y="2818289"/>
                      <a:pt x="1979024" y="2459630"/>
                    </a:cubicBezTo>
                    <a:cubicBezTo>
                      <a:pt x="1914978" y="2248277"/>
                      <a:pt x="1850932" y="1870405"/>
                      <a:pt x="1850932" y="1870405"/>
                    </a:cubicBezTo>
                    <a:cubicBezTo>
                      <a:pt x="1850932" y="1870405"/>
                      <a:pt x="2036665" y="2229064"/>
                      <a:pt x="2139139" y="2369965"/>
                    </a:cubicBezTo>
                    <a:cubicBezTo>
                      <a:pt x="2171162" y="2414798"/>
                      <a:pt x="2222399" y="2357156"/>
                      <a:pt x="2222399" y="2357156"/>
                    </a:cubicBezTo>
                    <a:lnTo>
                      <a:pt x="1882955" y="1556579"/>
                    </a:lnTo>
                    <a:lnTo>
                      <a:pt x="1940596" y="1646243"/>
                    </a:lnTo>
                    <a:cubicBezTo>
                      <a:pt x="1940596" y="1646243"/>
                      <a:pt x="1966215" y="1524556"/>
                      <a:pt x="2145544" y="1466914"/>
                    </a:cubicBezTo>
                    <a:cubicBezTo>
                      <a:pt x="2260827" y="1434891"/>
                      <a:pt x="2388919" y="1498937"/>
                      <a:pt x="2388919" y="1498937"/>
                    </a:cubicBezTo>
                    <a:cubicBezTo>
                      <a:pt x="2190376" y="1204325"/>
                      <a:pt x="2068688" y="948140"/>
                      <a:pt x="2081497" y="916117"/>
                    </a:cubicBezTo>
                    <a:close/>
                  </a:path>
                </a:pathLst>
              </a:custGeom>
              <a:grp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6" name="Freeform: Shape 415">
                <a:extLst>
                  <a:ext uri="{FF2B5EF4-FFF2-40B4-BE49-F238E27FC236}">
                    <a16:creationId xmlns:a16="http://schemas.microsoft.com/office/drawing/2014/main" id="{D4C4B038-FE27-4BC6-B3B5-ED198602BE23}"/>
                  </a:ext>
                </a:extLst>
              </p:cNvPr>
              <p:cNvSpPr/>
              <p:nvPr/>
            </p:nvSpPr>
            <p:spPr>
              <a:xfrm>
                <a:off x="980827" y="3216395"/>
                <a:ext cx="2395323" cy="2779605"/>
              </a:xfrm>
              <a:custGeom>
                <a:avLst/>
                <a:gdLst>
                  <a:gd name="connsiteX0" fmla="*/ 1344968 w 2395323"/>
                  <a:gd name="connsiteY0" fmla="*/ 2779605 h 2779605"/>
                  <a:gd name="connsiteX1" fmla="*/ 1261708 w 2395323"/>
                  <a:gd name="connsiteY1" fmla="*/ 2773201 h 2779605"/>
                  <a:gd name="connsiteX2" fmla="*/ 1255303 w 2395323"/>
                  <a:gd name="connsiteY2" fmla="*/ 2766796 h 2779605"/>
                  <a:gd name="connsiteX3" fmla="*/ 1031142 w 2395323"/>
                  <a:gd name="connsiteY3" fmla="*/ 1927791 h 2779605"/>
                  <a:gd name="connsiteX4" fmla="*/ 954287 w 2395323"/>
                  <a:gd name="connsiteY4" fmla="*/ 2702750 h 2779605"/>
                  <a:gd name="connsiteX5" fmla="*/ 947882 w 2395323"/>
                  <a:gd name="connsiteY5" fmla="*/ 2709155 h 2779605"/>
                  <a:gd name="connsiteX6" fmla="*/ 871027 w 2395323"/>
                  <a:gd name="connsiteY6" fmla="*/ 2715559 h 2779605"/>
                  <a:gd name="connsiteX7" fmla="*/ 563606 w 2395323"/>
                  <a:gd name="connsiteY7" fmla="*/ 2645108 h 2779605"/>
                  <a:gd name="connsiteX8" fmla="*/ 236971 w 2395323"/>
                  <a:gd name="connsiteY8" fmla="*/ 2542635 h 2779605"/>
                  <a:gd name="connsiteX9" fmla="*/ 230566 w 2395323"/>
                  <a:gd name="connsiteY9" fmla="*/ 2536230 h 2779605"/>
                  <a:gd name="connsiteX10" fmla="*/ 294612 w 2395323"/>
                  <a:gd name="connsiteY10" fmla="*/ 2228808 h 2779605"/>
                  <a:gd name="connsiteX11" fmla="*/ 397086 w 2395323"/>
                  <a:gd name="connsiteY11" fmla="*/ 1914982 h 2779605"/>
                  <a:gd name="connsiteX12" fmla="*/ 441918 w 2395323"/>
                  <a:gd name="connsiteY12" fmla="*/ 1748462 h 2779605"/>
                  <a:gd name="connsiteX13" fmla="*/ 467536 w 2395323"/>
                  <a:gd name="connsiteY13" fmla="*/ 1492277 h 2779605"/>
                  <a:gd name="connsiteX14" fmla="*/ 416299 w 2395323"/>
                  <a:gd name="connsiteY14" fmla="*/ 1690820 h 2779605"/>
                  <a:gd name="connsiteX15" fmla="*/ 409895 w 2395323"/>
                  <a:gd name="connsiteY15" fmla="*/ 1697224 h 2779605"/>
                  <a:gd name="connsiteX16" fmla="*/ 230566 w 2395323"/>
                  <a:gd name="connsiteY16" fmla="*/ 1620369 h 2779605"/>
                  <a:gd name="connsiteX17" fmla="*/ 64046 w 2395323"/>
                  <a:gd name="connsiteY17" fmla="*/ 1524300 h 2779605"/>
                  <a:gd name="connsiteX18" fmla="*/ 6405 w 2395323"/>
                  <a:gd name="connsiteY18" fmla="*/ 1537109 h 2779605"/>
                  <a:gd name="connsiteX19" fmla="*/ 0 w 2395323"/>
                  <a:gd name="connsiteY19" fmla="*/ 1537109 h 2779605"/>
                  <a:gd name="connsiteX20" fmla="*/ 0 w 2395323"/>
                  <a:gd name="connsiteY20" fmla="*/ 1530704 h 2779605"/>
                  <a:gd name="connsiteX21" fmla="*/ 76855 w 2395323"/>
                  <a:gd name="connsiteY21" fmla="*/ 1338566 h 2779605"/>
                  <a:gd name="connsiteX22" fmla="*/ 256184 w 2395323"/>
                  <a:gd name="connsiteY22" fmla="*/ 890242 h 2779605"/>
                  <a:gd name="connsiteX23" fmla="*/ 236971 w 2395323"/>
                  <a:gd name="connsiteY23" fmla="*/ 826196 h 2779605"/>
                  <a:gd name="connsiteX24" fmla="*/ 294612 w 2395323"/>
                  <a:gd name="connsiteY24" fmla="*/ 762150 h 2779605"/>
                  <a:gd name="connsiteX25" fmla="*/ 454727 w 2395323"/>
                  <a:gd name="connsiteY25" fmla="*/ 288208 h 2779605"/>
                  <a:gd name="connsiteX26" fmla="*/ 890240 w 2395323"/>
                  <a:gd name="connsiteY26" fmla="*/ 6405 h 2779605"/>
                  <a:gd name="connsiteX27" fmla="*/ 903050 w 2395323"/>
                  <a:gd name="connsiteY27" fmla="*/ 6405 h 2779605"/>
                  <a:gd name="connsiteX28" fmla="*/ 1370586 w 2395323"/>
                  <a:gd name="connsiteY28" fmla="*/ 6405 h 2779605"/>
                  <a:gd name="connsiteX29" fmla="*/ 1831718 w 2395323"/>
                  <a:gd name="connsiteY29" fmla="*/ 281803 h 2779605"/>
                  <a:gd name="connsiteX30" fmla="*/ 1927787 w 2395323"/>
                  <a:gd name="connsiteY30" fmla="*/ 512370 h 2779605"/>
                  <a:gd name="connsiteX31" fmla="*/ 2055879 w 2395323"/>
                  <a:gd name="connsiteY31" fmla="*/ 813387 h 2779605"/>
                  <a:gd name="connsiteX32" fmla="*/ 2100711 w 2395323"/>
                  <a:gd name="connsiteY32" fmla="*/ 909456 h 2779605"/>
                  <a:gd name="connsiteX33" fmla="*/ 2094307 w 2395323"/>
                  <a:gd name="connsiteY33" fmla="*/ 922265 h 2779605"/>
                  <a:gd name="connsiteX34" fmla="*/ 2395323 w 2395323"/>
                  <a:gd name="connsiteY34" fmla="*/ 1498681 h 2779605"/>
                  <a:gd name="connsiteX35" fmla="*/ 2395323 w 2395323"/>
                  <a:gd name="connsiteY35" fmla="*/ 1505086 h 2779605"/>
                  <a:gd name="connsiteX36" fmla="*/ 2388919 w 2395323"/>
                  <a:gd name="connsiteY36" fmla="*/ 1505086 h 2779605"/>
                  <a:gd name="connsiteX37" fmla="*/ 2215994 w 2395323"/>
                  <a:gd name="connsiteY37" fmla="*/ 1466658 h 2779605"/>
                  <a:gd name="connsiteX38" fmla="*/ 2145544 w 2395323"/>
                  <a:gd name="connsiteY38" fmla="*/ 1473063 h 2779605"/>
                  <a:gd name="connsiteX39" fmla="*/ 1947001 w 2395323"/>
                  <a:gd name="connsiteY39" fmla="*/ 1645987 h 2779605"/>
                  <a:gd name="connsiteX40" fmla="*/ 1940596 w 2395323"/>
                  <a:gd name="connsiteY40" fmla="*/ 1652392 h 2779605"/>
                  <a:gd name="connsiteX41" fmla="*/ 1934191 w 2395323"/>
                  <a:gd name="connsiteY41" fmla="*/ 1652392 h 2779605"/>
                  <a:gd name="connsiteX42" fmla="*/ 1927787 w 2395323"/>
                  <a:gd name="connsiteY42" fmla="*/ 1633178 h 2779605"/>
                  <a:gd name="connsiteX43" fmla="*/ 2235208 w 2395323"/>
                  <a:gd name="connsiteY43" fmla="*/ 2356900 h 2779605"/>
                  <a:gd name="connsiteX44" fmla="*/ 2235208 w 2395323"/>
                  <a:gd name="connsiteY44" fmla="*/ 2363305 h 2779605"/>
                  <a:gd name="connsiteX45" fmla="*/ 2177567 w 2395323"/>
                  <a:gd name="connsiteY45" fmla="*/ 2395328 h 2779605"/>
                  <a:gd name="connsiteX46" fmla="*/ 2139139 w 2395323"/>
                  <a:gd name="connsiteY46" fmla="*/ 2376114 h 2779605"/>
                  <a:gd name="connsiteX47" fmla="*/ 1870145 w 2395323"/>
                  <a:gd name="connsiteY47" fmla="*/ 1914982 h 2779605"/>
                  <a:gd name="connsiteX48" fmla="*/ 1991833 w 2395323"/>
                  <a:gd name="connsiteY48" fmla="*/ 2465779 h 2779605"/>
                  <a:gd name="connsiteX49" fmla="*/ 1991833 w 2395323"/>
                  <a:gd name="connsiteY49" fmla="*/ 2472183 h 2779605"/>
                  <a:gd name="connsiteX50" fmla="*/ 1344968 w 2395323"/>
                  <a:gd name="connsiteY50" fmla="*/ 2779605 h 2779605"/>
                  <a:gd name="connsiteX51" fmla="*/ 1268112 w 2395323"/>
                  <a:gd name="connsiteY51" fmla="*/ 2760391 h 2779605"/>
                  <a:gd name="connsiteX52" fmla="*/ 1344968 w 2395323"/>
                  <a:gd name="connsiteY52" fmla="*/ 2760391 h 2779605"/>
                  <a:gd name="connsiteX53" fmla="*/ 1979024 w 2395323"/>
                  <a:gd name="connsiteY53" fmla="*/ 2459374 h 2779605"/>
                  <a:gd name="connsiteX54" fmla="*/ 1850932 w 2395323"/>
                  <a:gd name="connsiteY54" fmla="*/ 1870149 h 2779605"/>
                  <a:gd name="connsiteX55" fmla="*/ 1857336 w 2395323"/>
                  <a:gd name="connsiteY55" fmla="*/ 1863744 h 2779605"/>
                  <a:gd name="connsiteX56" fmla="*/ 1863741 w 2395323"/>
                  <a:gd name="connsiteY56" fmla="*/ 1870149 h 2779605"/>
                  <a:gd name="connsiteX57" fmla="*/ 2151948 w 2395323"/>
                  <a:gd name="connsiteY57" fmla="*/ 2363305 h 2779605"/>
                  <a:gd name="connsiteX58" fmla="*/ 2177567 w 2395323"/>
                  <a:gd name="connsiteY58" fmla="*/ 2376114 h 2779605"/>
                  <a:gd name="connsiteX59" fmla="*/ 2222399 w 2395323"/>
                  <a:gd name="connsiteY59" fmla="*/ 2350496 h 2779605"/>
                  <a:gd name="connsiteX60" fmla="*/ 1882955 w 2395323"/>
                  <a:gd name="connsiteY60" fmla="*/ 1556323 h 2779605"/>
                  <a:gd name="connsiteX61" fmla="*/ 1882955 w 2395323"/>
                  <a:gd name="connsiteY61" fmla="*/ 1549918 h 2779605"/>
                  <a:gd name="connsiteX62" fmla="*/ 1889359 w 2395323"/>
                  <a:gd name="connsiteY62" fmla="*/ 1549918 h 2779605"/>
                  <a:gd name="connsiteX63" fmla="*/ 1940596 w 2395323"/>
                  <a:gd name="connsiteY63" fmla="*/ 1626774 h 2779605"/>
                  <a:gd name="connsiteX64" fmla="*/ 2145544 w 2395323"/>
                  <a:gd name="connsiteY64" fmla="*/ 1453849 h 2779605"/>
                  <a:gd name="connsiteX65" fmla="*/ 2215994 w 2395323"/>
                  <a:gd name="connsiteY65" fmla="*/ 1441040 h 2779605"/>
                  <a:gd name="connsiteX66" fmla="*/ 2369705 w 2395323"/>
                  <a:gd name="connsiteY66" fmla="*/ 1473063 h 2779605"/>
                  <a:gd name="connsiteX67" fmla="*/ 2081498 w 2395323"/>
                  <a:gd name="connsiteY67" fmla="*/ 903052 h 2779605"/>
                  <a:gd name="connsiteX68" fmla="*/ 2087902 w 2395323"/>
                  <a:gd name="connsiteY68" fmla="*/ 890242 h 2779605"/>
                  <a:gd name="connsiteX69" fmla="*/ 2049475 w 2395323"/>
                  <a:gd name="connsiteY69" fmla="*/ 806982 h 2779605"/>
                  <a:gd name="connsiteX70" fmla="*/ 2049475 w 2395323"/>
                  <a:gd name="connsiteY70" fmla="*/ 806982 h 2779605"/>
                  <a:gd name="connsiteX71" fmla="*/ 1921382 w 2395323"/>
                  <a:gd name="connsiteY71" fmla="*/ 499561 h 2779605"/>
                  <a:gd name="connsiteX72" fmla="*/ 1825313 w 2395323"/>
                  <a:gd name="connsiteY72" fmla="*/ 268994 h 2779605"/>
                  <a:gd name="connsiteX73" fmla="*/ 1376991 w 2395323"/>
                  <a:gd name="connsiteY73" fmla="*/ 0 h 2779605"/>
                  <a:gd name="connsiteX74" fmla="*/ 909454 w 2395323"/>
                  <a:gd name="connsiteY74" fmla="*/ 0 h 2779605"/>
                  <a:gd name="connsiteX75" fmla="*/ 896645 w 2395323"/>
                  <a:gd name="connsiteY75" fmla="*/ 0 h 2779605"/>
                  <a:gd name="connsiteX76" fmla="*/ 473941 w 2395323"/>
                  <a:gd name="connsiteY76" fmla="*/ 275399 h 2779605"/>
                  <a:gd name="connsiteX77" fmla="*/ 313826 w 2395323"/>
                  <a:gd name="connsiteY77" fmla="*/ 749341 h 2779605"/>
                  <a:gd name="connsiteX78" fmla="*/ 307421 w 2395323"/>
                  <a:gd name="connsiteY78" fmla="*/ 755745 h 2779605"/>
                  <a:gd name="connsiteX79" fmla="*/ 249780 w 2395323"/>
                  <a:gd name="connsiteY79" fmla="*/ 813387 h 2779605"/>
                  <a:gd name="connsiteX80" fmla="*/ 268994 w 2395323"/>
                  <a:gd name="connsiteY80" fmla="*/ 871028 h 2779605"/>
                  <a:gd name="connsiteX81" fmla="*/ 268994 w 2395323"/>
                  <a:gd name="connsiteY81" fmla="*/ 877433 h 2779605"/>
                  <a:gd name="connsiteX82" fmla="*/ 89665 w 2395323"/>
                  <a:gd name="connsiteY82" fmla="*/ 1325756 h 2779605"/>
                  <a:gd name="connsiteX83" fmla="*/ 19214 w 2395323"/>
                  <a:gd name="connsiteY83" fmla="*/ 1505086 h 2779605"/>
                  <a:gd name="connsiteX84" fmla="*/ 64046 w 2395323"/>
                  <a:gd name="connsiteY84" fmla="*/ 1498681 h 2779605"/>
                  <a:gd name="connsiteX85" fmla="*/ 243375 w 2395323"/>
                  <a:gd name="connsiteY85" fmla="*/ 1594751 h 2779605"/>
                  <a:gd name="connsiteX86" fmla="*/ 409895 w 2395323"/>
                  <a:gd name="connsiteY86" fmla="*/ 1671606 h 2779605"/>
                  <a:gd name="connsiteX87" fmla="*/ 473941 w 2395323"/>
                  <a:gd name="connsiteY87" fmla="*/ 1441040 h 2779605"/>
                  <a:gd name="connsiteX88" fmla="*/ 480346 w 2395323"/>
                  <a:gd name="connsiteY88" fmla="*/ 1434635 h 2779605"/>
                  <a:gd name="connsiteX89" fmla="*/ 486750 w 2395323"/>
                  <a:gd name="connsiteY89" fmla="*/ 1441040 h 2779605"/>
                  <a:gd name="connsiteX90" fmla="*/ 467536 w 2395323"/>
                  <a:gd name="connsiteY90" fmla="*/ 1742057 h 2779605"/>
                  <a:gd name="connsiteX91" fmla="*/ 422704 w 2395323"/>
                  <a:gd name="connsiteY91" fmla="*/ 1908577 h 2779605"/>
                  <a:gd name="connsiteX92" fmla="*/ 320230 w 2395323"/>
                  <a:gd name="connsiteY92" fmla="*/ 2222404 h 2779605"/>
                  <a:gd name="connsiteX93" fmla="*/ 256184 w 2395323"/>
                  <a:gd name="connsiteY93" fmla="*/ 2517016 h 2779605"/>
                  <a:gd name="connsiteX94" fmla="*/ 582819 w 2395323"/>
                  <a:gd name="connsiteY94" fmla="*/ 2619490 h 2779605"/>
                  <a:gd name="connsiteX95" fmla="*/ 883836 w 2395323"/>
                  <a:gd name="connsiteY95" fmla="*/ 2683536 h 2779605"/>
                  <a:gd name="connsiteX96" fmla="*/ 954287 w 2395323"/>
                  <a:gd name="connsiteY96" fmla="*/ 2683536 h 2779605"/>
                  <a:gd name="connsiteX97" fmla="*/ 1037546 w 2395323"/>
                  <a:gd name="connsiteY97" fmla="*/ 1882958 h 2779605"/>
                  <a:gd name="connsiteX98" fmla="*/ 1043951 w 2395323"/>
                  <a:gd name="connsiteY98" fmla="*/ 1876554 h 2779605"/>
                  <a:gd name="connsiteX99" fmla="*/ 1043951 w 2395323"/>
                  <a:gd name="connsiteY99" fmla="*/ 1876554 h 2779605"/>
                  <a:gd name="connsiteX100" fmla="*/ 1050356 w 2395323"/>
                  <a:gd name="connsiteY100" fmla="*/ 1882958 h 2779605"/>
                  <a:gd name="connsiteX101" fmla="*/ 1268112 w 2395323"/>
                  <a:gd name="connsiteY101" fmla="*/ 2760391 h 277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2395323" h="2779605">
                    <a:moveTo>
                      <a:pt x="1344968" y="2779605"/>
                    </a:moveTo>
                    <a:cubicBezTo>
                      <a:pt x="1293731" y="2779605"/>
                      <a:pt x="1261708" y="2773201"/>
                      <a:pt x="1261708" y="2773201"/>
                    </a:cubicBezTo>
                    <a:cubicBezTo>
                      <a:pt x="1261708" y="2773201"/>
                      <a:pt x="1255303" y="2773201"/>
                      <a:pt x="1255303" y="2766796"/>
                    </a:cubicBezTo>
                    <a:cubicBezTo>
                      <a:pt x="1255303" y="2760391"/>
                      <a:pt x="1114402" y="2305663"/>
                      <a:pt x="1031142" y="1927791"/>
                    </a:cubicBezTo>
                    <a:cubicBezTo>
                      <a:pt x="986310" y="2158357"/>
                      <a:pt x="954287" y="2696345"/>
                      <a:pt x="954287" y="2702750"/>
                    </a:cubicBezTo>
                    <a:cubicBezTo>
                      <a:pt x="954287" y="2709155"/>
                      <a:pt x="954287" y="2709155"/>
                      <a:pt x="947882" y="2709155"/>
                    </a:cubicBezTo>
                    <a:cubicBezTo>
                      <a:pt x="947882" y="2709155"/>
                      <a:pt x="915859" y="2715559"/>
                      <a:pt x="871027" y="2715559"/>
                    </a:cubicBezTo>
                    <a:cubicBezTo>
                      <a:pt x="787767" y="2715559"/>
                      <a:pt x="666079" y="2702750"/>
                      <a:pt x="563606" y="2645108"/>
                    </a:cubicBezTo>
                    <a:cubicBezTo>
                      <a:pt x="403490" y="2555444"/>
                      <a:pt x="236971" y="2542635"/>
                      <a:pt x="236971" y="2542635"/>
                    </a:cubicBezTo>
                    <a:cubicBezTo>
                      <a:pt x="230566" y="2542635"/>
                      <a:pt x="230566" y="2536230"/>
                      <a:pt x="230566" y="2536230"/>
                    </a:cubicBezTo>
                    <a:cubicBezTo>
                      <a:pt x="230566" y="2536230"/>
                      <a:pt x="230566" y="2376114"/>
                      <a:pt x="294612" y="2228808"/>
                    </a:cubicBezTo>
                    <a:cubicBezTo>
                      <a:pt x="339444" y="2126334"/>
                      <a:pt x="365063" y="2043074"/>
                      <a:pt x="397086" y="1914982"/>
                    </a:cubicBezTo>
                    <a:cubicBezTo>
                      <a:pt x="409895" y="1863744"/>
                      <a:pt x="422704" y="1812508"/>
                      <a:pt x="441918" y="1748462"/>
                    </a:cubicBezTo>
                    <a:cubicBezTo>
                      <a:pt x="473941" y="1645987"/>
                      <a:pt x="467536" y="1543514"/>
                      <a:pt x="467536" y="1492277"/>
                    </a:cubicBezTo>
                    <a:cubicBezTo>
                      <a:pt x="461132" y="1524300"/>
                      <a:pt x="441918" y="1588346"/>
                      <a:pt x="416299" y="1690820"/>
                    </a:cubicBezTo>
                    <a:cubicBezTo>
                      <a:pt x="416299" y="1690820"/>
                      <a:pt x="416299" y="1697224"/>
                      <a:pt x="409895" y="1697224"/>
                    </a:cubicBezTo>
                    <a:cubicBezTo>
                      <a:pt x="352253" y="1710034"/>
                      <a:pt x="294612" y="1684415"/>
                      <a:pt x="230566" y="1620369"/>
                    </a:cubicBezTo>
                    <a:cubicBezTo>
                      <a:pt x="185734" y="1575537"/>
                      <a:pt x="128092" y="1524300"/>
                      <a:pt x="64046" y="1524300"/>
                    </a:cubicBezTo>
                    <a:cubicBezTo>
                      <a:pt x="44832" y="1524300"/>
                      <a:pt x="25618" y="1530704"/>
                      <a:pt x="6405" y="1537109"/>
                    </a:cubicBezTo>
                    <a:cubicBezTo>
                      <a:pt x="6405" y="1537109"/>
                      <a:pt x="0" y="1537109"/>
                      <a:pt x="0" y="1537109"/>
                    </a:cubicBezTo>
                    <a:cubicBezTo>
                      <a:pt x="0" y="1537109"/>
                      <a:pt x="0" y="1530704"/>
                      <a:pt x="0" y="1530704"/>
                    </a:cubicBezTo>
                    <a:cubicBezTo>
                      <a:pt x="19214" y="1485872"/>
                      <a:pt x="44832" y="1415421"/>
                      <a:pt x="76855" y="1338566"/>
                    </a:cubicBezTo>
                    <a:cubicBezTo>
                      <a:pt x="134497" y="1184855"/>
                      <a:pt x="211352" y="992716"/>
                      <a:pt x="256184" y="890242"/>
                    </a:cubicBezTo>
                    <a:cubicBezTo>
                      <a:pt x="236971" y="871028"/>
                      <a:pt x="230566" y="845410"/>
                      <a:pt x="236971" y="826196"/>
                    </a:cubicBezTo>
                    <a:cubicBezTo>
                      <a:pt x="243375" y="787768"/>
                      <a:pt x="281803" y="768554"/>
                      <a:pt x="294612" y="762150"/>
                    </a:cubicBezTo>
                    <a:cubicBezTo>
                      <a:pt x="301017" y="730127"/>
                      <a:pt x="352253" y="499561"/>
                      <a:pt x="454727" y="288208"/>
                    </a:cubicBezTo>
                    <a:cubicBezTo>
                      <a:pt x="589224" y="25619"/>
                      <a:pt x="819790" y="6405"/>
                      <a:pt x="890240" y="6405"/>
                    </a:cubicBezTo>
                    <a:cubicBezTo>
                      <a:pt x="896645" y="6405"/>
                      <a:pt x="903050" y="6405"/>
                      <a:pt x="903050" y="6405"/>
                    </a:cubicBezTo>
                    <a:lnTo>
                      <a:pt x="1370586" y="6405"/>
                    </a:lnTo>
                    <a:cubicBezTo>
                      <a:pt x="1543510" y="19214"/>
                      <a:pt x="1754862" y="153711"/>
                      <a:pt x="1831718" y="281803"/>
                    </a:cubicBezTo>
                    <a:cubicBezTo>
                      <a:pt x="1863741" y="339445"/>
                      <a:pt x="1895764" y="422705"/>
                      <a:pt x="1927787" y="512370"/>
                    </a:cubicBezTo>
                    <a:cubicBezTo>
                      <a:pt x="1966214" y="621248"/>
                      <a:pt x="2004642" y="730127"/>
                      <a:pt x="2055879" y="813387"/>
                    </a:cubicBezTo>
                    <a:cubicBezTo>
                      <a:pt x="2126330" y="851815"/>
                      <a:pt x="2113521" y="883838"/>
                      <a:pt x="2100711" y="909456"/>
                    </a:cubicBezTo>
                    <a:cubicBezTo>
                      <a:pt x="2100711" y="915861"/>
                      <a:pt x="2100711" y="915861"/>
                      <a:pt x="2094307" y="922265"/>
                    </a:cubicBezTo>
                    <a:cubicBezTo>
                      <a:pt x="2087902" y="947884"/>
                      <a:pt x="2196781" y="1184855"/>
                      <a:pt x="2395323" y="1498681"/>
                    </a:cubicBezTo>
                    <a:cubicBezTo>
                      <a:pt x="2395323" y="1498681"/>
                      <a:pt x="2395323" y="1505086"/>
                      <a:pt x="2395323" y="1505086"/>
                    </a:cubicBezTo>
                    <a:cubicBezTo>
                      <a:pt x="2395323" y="1505086"/>
                      <a:pt x="2388919" y="1505086"/>
                      <a:pt x="2388919" y="1505086"/>
                    </a:cubicBezTo>
                    <a:cubicBezTo>
                      <a:pt x="2388919" y="1505086"/>
                      <a:pt x="2305659" y="1466658"/>
                      <a:pt x="2215994" y="1466658"/>
                    </a:cubicBezTo>
                    <a:cubicBezTo>
                      <a:pt x="2190376" y="1466658"/>
                      <a:pt x="2171162" y="1466658"/>
                      <a:pt x="2145544" y="1473063"/>
                    </a:cubicBezTo>
                    <a:cubicBezTo>
                      <a:pt x="1972619" y="1530704"/>
                      <a:pt x="1947001" y="1645987"/>
                      <a:pt x="1947001" y="1645987"/>
                    </a:cubicBezTo>
                    <a:cubicBezTo>
                      <a:pt x="1947001" y="1645987"/>
                      <a:pt x="1947001" y="1652392"/>
                      <a:pt x="1940596" y="1652392"/>
                    </a:cubicBezTo>
                    <a:cubicBezTo>
                      <a:pt x="1940596" y="1652392"/>
                      <a:pt x="1934191" y="1652392"/>
                      <a:pt x="1934191" y="1652392"/>
                    </a:cubicBezTo>
                    <a:lnTo>
                      <a:pt x="1927787" y="1633178"/>
                    </a:lnTo>
                    <a:lnTo>
                      <a:pt x="2235208" y="2356900"/>
                    </a:lnTo>
                    <a:cubicBezTo>
                      <a:pt x="2235208" y="2356900"/>
                      <a:pt x="2235208" y="2363305"/>
                      <a:pt x="2235208" y="2363305"/>
                    </a:cubicBezTo>
                    <a:cubicBezTo>
                      <a:pt x="2235208" y="2363305"/>
                      <a:pt x="2203185" y="2395328"/>
                      <a:pt x="2177567" y="2395328"/>
                    </a:cubicBezTo>
                    <a:cubicBezTo>
                      <a:pt x="2164758" y="2395328"/>
                      <a:pt x="2151948" y="2388924"/>
                      <a:pt x="2139139" y="2376114"/>
                    </a:cubicBezTo>
                    <a:cubicBezTo>
                      <a:pt x="2055879" y="2267236"/>
                      <a:pt x="1921382" y="2017455"/>
                      <a:pt x="1870145" y="1914982"/>
                    </a:cubicBezTo>
                    <a:cubicBezTo>
                      <a:pt x="1889359" y="2023860"/>
                      <a:pt x="1940596" y="2299259"/>
                      <a:pt x="1991833" y="2465779"/>
                    </a:cubicBezTo>
                    <a:cubicBezTo>
                      <a:pt x="1991833" y="2465779"/>
                      <a:pt x="1991833" y="2472183"/>
                      <a:pt x="1991833" y="2472183"/>
                    </a:cubicBezTo>
                    <a:cubicBezTo>
                      <a:pt x="1838122" y="2747582"/>
                      <a:pt x="1492274" y="2779605"/>
                      <a:pt x="1344968" y="2779605"/>
                    </a:cubicBezTo>
                    <a:close/>
                    <a:moveTo>
                      <a:pt x="1268112" y="2760391"/>
                    </a:moveTo>
                    <a:cubicBezTo>
                      <a:pt x="1280922" y="2760391"/>
                      <a:pt x="1306540" y="2760391"/>
                      <a:pt x="1344968" y="2760391"/>
                    </a:cubicBezTo>
                    <a:cubicBezTo>
                      <a:pt x="1485869" y="2760391"/>
                      <a:pt x="1831718" y="2728368"/>
                      <a:pt x="1979024" y="2459374"/>
                    </a:cubicBezTo>
                    <a:cubicBezTo>
                      <a:pt x="1914978" y="2248022"/>
                      <a:pt x="1850932" y="1870149"/>
                      <a:pt x="1850932" y="1870149"/>
                    </a:cubicBezTo>
                    <a:cubicBezTo>
                      <a:pt x="1850932" y="1863744"/>
                      <a:pt x="1850932" y="1863744"/>
                      <a:pt x="1857336" y="1863744"/>
                    </a:cubicBezTo>
                    <a:cubicBezTo>
                      <a:pt x="1857336" y="1863744"/>
                      <a:pt x="1863741" y="1863744"/>
                      <a:pt x="1863741" y="1870149"/>
                    </a:cubicBezTo>
                    <a:cubicBezTo>
                      <a:pt x="1863741" y="1876554"/>
                      <a:pt x="2049475" y="2235213"/>
                      <a:pt x="2151948" y="2363305"/>
                    </a:cubicBezTo>
                    <a:cubicBezTo>
                      <a:pt x="2158353" y="2376114"/>
                      <a:pt x="2164758" y="2376114"/>
                      <a:pt x="2177567" y="2376114"/>
                    </a:cubicBezTo>
                    <a:cubicBezTo>
                      <a:pt x="2196781" y="2376114"/>
                      <a:pt x="2215994" y="2356900"/>
                      <a:pt x="2222399" y="2350496"/>
                    </a:cubicBezTo>
                    <a:lnTo>
                      <a:pt x="1882955" y="1556323"/>
                    </a:lnTo>
                    <a:cubicBezTo>
                      <a:pt x="1882955" y="1549918"/>
                      <a:pt x="1882955" y="1549918"/>
                      <a:pt x="1882955" y="1549918"/>
                    </a:cubicBezTo>
                    <a:cubicBezTo>
                      <a:pt x="1882955" y="1549918"/>
                      <a:pt x="1889359" y="1549918"/>
                      <a:pt x="1889359" y="1549918"/>
                    </a:cubicBezTo>
                    <a:lnTo>
                      <a:pt x="1940596" y="1626774"/>
                    </a:lnTo>
                    <a:cubicBezTo>
                      <a:pt x="1953405" y="1594751"/>
                      <a:pt x="1998238" y="1505086"/>
                      <a:pt x="2145544" y="1453849"/>
                    </a:cubicBezTo>
                    <a:cubicBezTo>
                      <a:pt x="2164758" y="1447444"/>
                      <a:pt x="2190376" y="1441040"/>
                      <a:pt x="2215994" y="1441040"/>
                    </a:cubicBezTo>
                    <a:cubicBezTo>
                      <a:pt x="2280040" y="1441040"/>
                      <a:pt x="2344086" y="1460254"/>
                      <a:pt x="2369705" y="1473063"/>
                    </a:cubicBezTo>
                    <a:cubicBezTo>
                      <a:pt x="2190376" y="1191260"/>
                      <a:pt x="2068688" y="935075"/>
                      <a:pt x="2081498" y="903052"/>
                    </a:cubicBezTo>
                    <a:cubicBezTo>
                      <a:pt x="2081498" y="896647"/>
                      <a:pt x="2081498" y="896647"/>
                      <a:pt x="2087902" y="890242"/>
                    </a:cubicBezTo>
                    <a:cubicBezTo>
                      <a:pt x="2100711" y="864624"/>
                      <a:pt x="2107116" y="839005"/>
                      <a:pt x="2049475" y="806982"/>
                    </a:cubicBezTo>
                    <a:cubicBezTo>
                      <a:pt x="2049475" y="806982"/>
                      <a:pt x="2049475" y="806982"/>
                      <a:pt x="2049475" y="806982"/>
                    </a:cubicBezTo>
                    <a:cubicBezTo>
                      <a:pt x="1998238" y="723722"/>
                      <a:pt x="1959810" y="608439"/>
                      <a:pt x="1921382" y="499561"/>
                    </a:cubicBezTo>
                    <a:cubicBezTo>
                      <a:pt x="1889359" y="409896"/>
                      <a:pt x="1857336" y="326636"/>
                      <a:pt x="1825313" y="268994"/>
                    </a:cubicBezTo>
                    <a:cubicBezTo>
                      <a:pt x="1748458" y="140902"/>
                      <a:pt x="1537106" y="12809"/>
                      <a:pt x="1376991" y="0"/>
                    </a:cubicBezTo>
                    <a:lnTo>
                      <a:pt x="909454" y="0"/>
                    </a:lnTo>
                    <a:cubicBezTo>
                      <a:pt x="909454" y="0"/>
                      <a:pt x="903050" y="0"/>
                      <a:pt x="896645" y="0"/>
                    </a:cubicBezTo>
                    <a:cubicBezTo>
                      <a:pt x="832599" y="0"/>
                      <a:pt x="602033" y="19214"/>
                      <a:pt x="473941" y="275399"/>
                    </a:cubicBezTo>
                    <a:cubicBezTo>
                      <a:pt x="365063" y="499561"/>
                      <a:pt x="313826" y="749341"/>
                      <a:pt x="313826" y="749341"/>
                    </a:cubicBezTo>
                    <a:cubicBezTo>
                      <a:pt x="313826" y="749341"/>
                      <a:pt x="313826" y="755745"/>
                      <a:pt x="307421" y="755745"/>
                    </a:cubicBezTo>
                    <a:cubicBezTo>
                      <a:pt x="307421" y="755745"/>
                      <a:pt x="262589" y="774959"/>
                      <a:pt x="249780" y="813387"/>
                    </a:cubicBezTo>
                    <a:cubicBezTo>
                      <a:pt x="243375" y="832601"/>
                      <a:pt x="256184" y="851815"/>
                      <a:pt x="268994" y="871028"/>
                    </a:cubicBezTo>
                    <a:cubicBezTo>
                      <a:pt x="268994" y="871028"/>
                      <a:pt x="268994" y="877433"/>
                      <a:pt x="268994" y="877433"/>
                    </a:cubicBezTo>
                    <a:cubicBezTo>
                      <a:pt x="224161" y="973502"/>
                      <a:pt x="147306" y="1172046"/>
                      <a:pt x="89665" y="1325756"/>
                    </a:cubicBezTo>
                    <a:cubicBezTo>
                      <a:pt x="64046" y="1396207"/>
                      <a:pt x="38428" y="1460254"/>
                      <a:pt x="19214" y="1505086"/>
                    </a:cubicBezTo>
                    <a:cubicBezTo>
                      <a:pt x="38428" y="1498681"/>
                      <a:pt x="51237" y="1498681"/>
                      <a:pt x="64046" y="1498681"/>
                    </a:cubicBezTo>
                    <a:cubicBezTo>
                      <a:pt x="134497" y="1498681"/>
                      <a:pt x="192138" y="1549918"/>
                      <a:pt x="243375" y="1594751"/>
                    </a:cubicBezTo>
                    <a:cubicBezTo>
                      <a:pt x="307421" y="1658797"/>
                      <a:pt x="358658" y="1678011"/>
                      <a:pt x="409895" y="1671606"/>
                    </a:cubicBezTo>
                    <a:cubicBezTo>
                      <a:pt x="461132" y="1479467"/>
                      <a:pt x="473941" y="1441040"/>
                      <a:pt x="473941" y="1441040"/>
                    </a:cubicBezTo>
                    <a:cubicBezTo>
                      <a:pt x="473941" y="1441040"/>
                      <a:pt x="480346" y="1434635"/>
                      <a:pt x="480346" y="1434635"/>
                    </a:cubicBezTo>
                    <a:cubicBezTo>
                      <a:pt x="480346" y="1434635"/>
                      <a:pt x="486750" y="1434635"/>
                      <a:pt x="486750" y="1441040"/>
                    </a:cubicBezTo>
                    <a:cubicBezTo>
                      <a:pt x="486750" y="1441040"/>
                      <a:pt x="505964" y="1594751"/>
                      <a:pt x="467536" y="1742057"/>
                    </a:cubicBezTo>
                    <a:cubicBezTo>
                      <a:pt x="448323" y="1806103"/>
                      <a:pt x="435513" y="1863744"/>
                      <a:pt x="422704" y="1908577"/>
                    </a:cubicBezTo>
                    <a:cubicBezTo>
                      <a:pt x="390681" y="2030265"/>
                      <a:pt x="365063" y="2119929"/>
                      <a:pt x="320230" y="2222404"/>
                    </a:cubicBezTo>
                    <a:cubicBezTo>
                      <a:pt x="262589" y="2350496"/>
                      <a:pt x="256184" y="2484993"/>
                      <a:pt x="256184" y="2517016"/>
                    </a:cubicBezTo>
                    <a:cubicBezTo>
                      <a:pt x="288207" y="2523421"/>
                      <a:pt x="435513" y="2542635"/>
                      <a:pt x="582819" y="2619490"/>
                    </a:cubicBezTo>
                    <a:cubicBezTo>
                      <a:pt x="685293" y="2677131"/>
                      <a:pt x="800576" y="2683536"/>
                      <a:pt x="883836" y="2683536"/>
                    </a:cubicBezTo>
                    <a:cubicBezTo>
                      <a:pt x="915859" y="2683536"/>
                      <a:pt x="941477" y="2683536"/>
                      <a:pt x="954287" y="2683536"/>
                    </a:cubicBezTo>
                    <a:cubicBezTo>
                      <a:pt x="960691" y="2619490"/>
                      <a:pt x="992714" y="2081502"/>
                      <a:pt x="1037546" y="1882958"/>
                    </a:cubicBezTo>
                    <a:cubicBezTo>
                      <a:pt x="1037546" y="1876554"/>
                      <a:pt x="1043951" y="1876554"/>
                      <a:pt x="1043951" y="1876554"/>
                    </a:cubicBezTo>
                    <a:lnTo>
                      <a:pt x="1043951" y="1876554"/>
                    </a:lnTo>
                    <a:cubicBezTo>
                      <a:pt x="1043951" y="1876554"/>
                      <a:pt x="1050356" y="1876554"/>
                      <a:pt x="1050356" y="1882958"/>
                    </a:cubicBezTo>
                    <a:cubicBezTo>
                      <a:pt x="1120806" y="2260831"/>
                      <a:pt x="1255303" y="2709155"/>
                      <a:pt x="1268112" y="2760391"/>
                    </a:cubicBezTo>
                    <a:close/>
                  </a:path>
                </a:pathLst>
              </a:custGeom>
              <a:grp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17" name="Freeform: Shape 416">
              <a:extLst>
                <a:ext uri="{FF2B5EF4-FFF2-40B4-BE49-F238E27FC236}">
                  <a16:creationId xmlns:a16="http://schemas.microsoft.com/office/drawing/2014/main" id="{A5444ED4-E0DC-4421-AA95-BE62C3384FA1}"/>
                </a:ext>
              </a:extLst>
            </p:cNvPr>
            <p:cNvSpPr/>
            <p:nvPr/>
          </p:nvSpPr>
          <p:spPr>
            <a:xfrm>
              <a:off x="-3660640" y="2612089"/>
              <a:ext cx="828533" cy="1083678"/>
            </a:xfrm>
            <a:custGeom>
              <a:avLst/>
              <a:gdLst>
                <a:gd name="connsiteX0" fmla="*/ 177 w 828533"/>
                <a:gd name="connsiteY0" fmla="*/ 568829 h 1083678"/>
                <a:gd name="connsiteX1" fmla="*/ 179506 w 828533"/>
                <a:gd name="connsiteY1" fmla="*/ 37246 h 1083678"/>
                <a:gd name="connsiteX2" fmla="*/ 288385 w 828533"/>
                <a:gd name="connsiteY2" fmla="*/ 107696 h 1083678"/>
                <a:gd name="connsiteX3" fmla="*/ 570187 w 828533"/>
                <a:gd name="connsiteY3" fmla="*/ 88482 h 1083678"/>
                <a:gd name="connsiteX4" fmla="*/ 615020 w 828533"/>
                <a:gd name="connsiteY4" fmla="*/ 190956 h 1083678"/>
                <a:gd name="connsiteX5" fmla="*/ 711089 w 828533"/>
                <a:gd name="connsiteY5" fmla="*/ 242193 h 1083678"/>
                <a:gd name="connsiteX6" fmla="*/ 826372 w 828533"/>
                <a:gd name="connsiteY6" fmla="*/ 556020 h 1083678"/>
                <a:gd name="connsiteX7" fmla="*/ 177 w 828533"/>
                <a:gd name="connsiteY7" fmla="*/ 568829 h 1083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533" h="1083678">
                  <a:moveTo>
                    <a:pt x="177" y="568829"/>
                  </a:moveTo>
                  <a:cubicBezTo>
                    <a:pt x="177" y="568829"/>
                    <a:pt x="-12632" y="344667"/>
                    <a:pt x="179506" y="37246"/>
                  </a:cubicBezTo>
                  <a:cubicBezTo>
                    <a:pt x="237148" y="-39610"/>
                    <a:pt x="237148" y="11627"/>
                    <a:pt x="288385" y="107696"/>
                  </a:cubicBezTo>
                  <a:cubicBezTo>
                    <a:pt x="339621" y="203766"/>
                    <a:pt x="454904" y="216575"/>
                    <a:pt x="570187" y="88482"/>
                  </a:cubicBezTo>
                  <a:cubicBezTo>
                    <a:pt x="685470" y="-39610"/>
                    <a:pt x="691875" y="24436"/>
                    <a:pt x="615020" y="190956"/>
                  </a:cubicBezTo>
                  <a:cubicBezTo>
                    <a:pt x="538164" y="357477"/>
                    <a:pt x="627829" y="312644"/>
                    <a:pt x="711089" y="242193"/>
                  </a:cubicBezTo>
                  <a:cubicBezTo>
                    <a:pt x="794349" y="171742"/>
                    <a:pt x="839181" y="248598"/>
                    <a:pt x="826372" y="556020"/>
                  </a:cubicBezTo>
                  <a:cubicBezTo>
                    <a:pt x="800753" y="1164459"/>
                    <a:pt x="25796" y="1343788"/>
                    <a:pt x="177" y="568829"/>
                  </a:cubicBezTo>
                  <a:close/>
                </a:path>
              </a:pathLst>
            </a:custGeom>
            <a:solidFill>
              <a:srgbClr val="FF494D">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8" name="Freeform: Shape 417">
              <a:extLst>
                <a:ext uri="{FF2B5EF4-FFF2-40B4-BE49-F238E27FC236}">
                  <a16:creationId xmlns:a16="http://schemas.microsoft.com/office/drawing/2014/main" id="{E4C1CE31-5F9A-46FD-8776-0A1F0804560D}"/>
                </a:ext>
              </a:extLst>
            </p:cNvPr>
            <p:cNvSpPr/>
            <p:nvPr/>
          </p:nvSpPr>
          <p:spPr>
            <a:xfrm>
              <a:off x="-3705295" y="2437868"/>
              <a:ext cx="909454" cy="1261824"/>
            </a:xfrm>
            <a:custGeom>
              <a:avLst/>
              <a:gdLst>
                <a:gd name="connsiteX0" fmla="*/ 800576 w 909454"/>
                <a:gd name="connsiteY0" fmla="*/ 76969 h 1261824"/>
                <a:gd name="connsiteX1" fmla="*/ 851813 w 909454"/>
                <a:gd name="connsiteY1" fmla="*/ 83374 h 1261824"/>
                <a:gd name="connsiteX2" fmla="*/ 903050 w 909454"/>
                <a:gd name="connsiteY2" fmla="*/ 51351 h 1261824"/>
                <a:gd name="connsiteX3" fmla="*/ 909454 w 909454"/>
                <a:gd name="connsiteY3" fmla="*/ 51351 h 1261824"/>
                <a:gd name="connsiteX4" fmla="*/ 730125 w 909454"/>
                <a:gd name="connsiteY4" fmla="*/ 114 h 1261824"/>
                <a:gd name="connsiteX5" fmla="*/ 262589 w 909454"/>
                <a:gd name="connsiteY5" fmla="*/ 114 h 1261824"/>
                <a:gd name="connsiteX6" fmla="*/ 0 w 909454"/>
                <a:gd name="connsiteY6" fmla="*/ 76969 h 1261824"/>
                <a:gd name="connsiteX7" fmla="*/ 179329 w 909454"/>
                <a:gd name="connsiteY7" fmla="*/ 57756 h 1261824"/>
                <a:gd name="connsiteX8" fmla="*/ 268994 w 909454"/>
                <a:gd name="connsiteY8" fmla="*/ 76969 h 1261824"/>
                <a:gd name="connsiteX9" fmla="*/ 422704 w 909454"/>
                <a:gd name="connsiteY9" fmla="*/ 198657 h 1261824"/>
                <a:gd name="connsiteX10" fmla="*/ 473941 w 909454"/>
                <a:gd name="connsiteY10" fmla="*/ 179443 h 1261824"/>
                <a:gd name="connsiteX11" fmla="*/ 403490 w 909454"/>
                <a:gd name="connsiteY11" fmla="*/ 1261824 h 1261824"/>
                <a:gd name="connsiteX12" fmla="*/ 499559 w 909454"/>
                <a:gd name="connsiteY12" fmla="*/ 185848 h 1261824"/>
                <a:gd name="connsiteX13" fmla="*/ 800576 w 909454"/>
                <a:gd name="connsiteY13" fmla="*/ 76969 h 126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9454" h="1261824">
                  <a:moveTo>
                    <a:pt x="800576" y="76969"/>
                  </a:moveTo>
                  <a:cubicBezTo>
                    <a:pt x="800576" y="76969"/>
                    <a:pt x="826194" y="70565"/>
                    <a:pt x="851813" y="83374"/>
                  </a:cubicBezTo>
                  <a:cubicBezTo>
                    <a:pt x="877431" y="102588"/>
                    <a:pt x="819790" y="25732"/>
                    <a:pt x="903050" y="51351"/>
                  </a:cubicBezTo>
                  <a:cubicBezTo>
                    <a:pt x="903050" y="51351"/>
                    <a:pt x="909454" y="51351"/>
                    <a:pt x="909454" y="51351"/>
                  </a:cubicBezTo>
                  <a:cubicBezTo>
                    <a:pt x="851813" y="25732"/>
                    <a:pt x="787767" y="6519"/>
                    <a:pt x="730125" y="114"/>
                  </a:cubicBezTo>
                  <a:lnTo>
                    <a:pt x="262589" y="114"/>
                  </a:lnTo>
                  <a:cubicBezTo>
                    <a:pt x="262589" y="114"/>
                    <a:pt x="134497" y="-6291"/>
                    <a:pt x="0" y="76969"/>
                  </a:cubicBezTo>
                  <a:cubicBezTo>
                    <a:pt x="57641" y="57756"/>
                    <a:pt x="211352" y="6519"/>
                    <a:pt x="179329" y="57756"/>
                  </a:cubicBezTo>
                  <a:cubicBezTo>
                    <a:pt x="153711" y="102588"/>
                    <a:pt x="230566" y="57756"/>
                    <a:pt x="268994" y="76969"/>
                  </a:cubicBezTo>
                  <a:cubicBezTo>
                    <a:pt x="307421" y="96183"/>
                    <a:pt x="422704" y="198657"/>
                    <a:pt x="422704" y="198657"/>
                  </a:cubicBezTo>
                  <a:lnTo>
                    <a:pt x="473941" y="179443"/>
                  </a:lnTo>
                  <a:cubicBezTo>
                    <a:pt x="473941" y="179443"/>
                    <a:pt x="384276" y="813501"/>
                    <a:pt x="403490" y="1261824"/>
                  </a:cubicBezTo>
                  <a:cubicBezTo>
                    <a:pt x="441918" y="813501"/>
                    <a:pt x="499559" y="185848"/>
                    <a:pt x="499559" y="185848"/>
                  </a:cubicBezTo>
                  <a:lnTo>
                    <a:pt x="800576" y="76969"/>
                  </a:ln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19" name="Graphic 317">
              <a:extLst>
                <a:ext uri="{FF2B5EF4-FFF2-40B4-BE49-F238E27FC236}">
                  <a16:creationId xmlns:a16="http://schemas.microsoft.com/office/drawing/2014/main" id="{72772041-E75E-454B-AB48-B939B2546794}"/>
                </a:ext>
              </a:extLst>
            </p:cNvPr>
            <p:cNvGrpSpPr/>
            <p:nvPr/>
          </p:nvGrpSpPr>
          <p:grpSpPr>
            <a:xfrm>
              <a:off x="-3483980" y="2329103"/>
              <a:ext cx="547238" cy="275398"/>
              <a:chOff x="1849007" y="3107516"/>
              <a:chExt cx="547238" cy="275398"/>
            </a:xfrm>
          </p:grpSpPr>
          <p:grpSp>
            <p:nvGrpSpPr>
              <p:cNvPr id="420" name="Graphic 317">
                <a:extLst>
                  <a:ext uri="{FF2B5EF4-FFF2-40B4-BE49-F238E27FC236}">
                    <a16:creationId xmlns:a16="http://schemas.microsoft.com/office/drawing/2014/main" id="{1EE4FC27-2190-499C-BF8C-3F7D9E351860}"/>
                  </a:ext>
                </a:extLst>
              </p:cNvPr>
              <p:cNvGrpSpPr/>
              <p:nvPr/>
            </p:nvGrpSpPr>
            <p:grpSpPr>
              <a:xfrm>
                <a:off x="2005564" y="3107516"/>
                <a:ext cx="268993" cy="179329"/>
                <a:chOff x="2005564" y="3107516"/>
                <a:chExt cx="268993" cy="179329"/>
              </a:xfrm>
            </p:grpSpPr>
            <p:sp>
              <p:nvSpPr>
                <p:cNvPr id="421" name="Freeform: Shape 420">
                  <a:extLst>
                    <a:ext uri="{FF2B5EF4-FFF2-40B4-BE49-F238E27FC236}">
                      <a16:creationId xmlns:a16="http://schemas.microsoft.com/office/drawing/2014/main" id="{575323CD-8E6F-4C81-BF1D-F46EECFA50C7}"/>
                    </a:ext>
                  </a:extLst>
                </p:cNvPr>
                <p:cNvSpPr/>
                <p:nvPr/>
              </p:nvSpPr>
              <p:spPr>
                <a:xfrm>
                  <a:off x="2005564" y="3120325"/>
                  <a:ext cx="256184" cy="160115"/>
                </a:xfrm>
                <a:custGeom>
                  <a:avLst/>
                  <a:gdLst>
                    <a:gd name="connsiteX0" fmla="*/ 256184 w 256184"/>
                    <a:gd name="connsiteY0" fmla="*/ 70451 h 160115"/>
                    <a:gd name="connsiteX1" fmla="*/ 256184 w 256184"/>
                    <a:gd name="connsiteY1" fmla="*/ 12809 h 160115"/>
                    <a:gd name="connsiteX2" fmla="*/ 0 w 256184"/>
                    <a:gd name="connsiteY2" fmla="*/ 0 h 160115"/>
                    <a:gd name="connsiteX3" fmla="*/ 0 w 256184"/>
                    <a:gd name="connsiteY3" fmla="*/ 70451 h 160115"/>
                    <a:gd name="connsiteX4" fmla="*/ 102474 w 256184"/>
                    <a:gd name="connsiteY4" fmla="*/ 160116 h 160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84" h="160115">
                      <a:moveTo>
                        <a:pt x="256184" y="70451"/>
                      </a:moveTo>
                      <a:lnTo>
                        <a:pt x="256184" y="12809"/>
                      </a:lnTo>
                      <a:lnTo>
                        <a:pt x="0" y="0"/>
                      </a:lnTo>
                      <a:lnTo>
                        <a:pt x="0" y="70451"/>
                      </a:lnTo>
                      <a:lnTo>
                        <a:pt x="102474" y="160116"/>
                      </a:ln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2" name="Freeform: Shape 421">
                  <a:extLst>
                    <a:ext uri="{FF2B5EF4-FFF2-40B4-BE49-F238E27FC236}">
                      <a16:creationId xmlns:a16="http://schemas.microsoft.com/office/drawing/2014/main" id="{32663F61-F807-4629-8BC3-BFD7AFA3EAF1}"/>
                    </a:ext>
                  </a:extLst>
                </p:cNvPr>
                <p:cNvSpPr/>
                <p:nvPr/>
              </p:nvSpPr>
              <p:spPr>
                <a:xfrm>
                  <a:off x="2005564" y="3107516"/>
                  <a:ext cx="268993" cy="179329"/>
                </a:xfrm>
                <a:custGeom>
                  <a:avLst/>
                  <a:gdLst>
                    <a:gd name="connsiteX0" fmla="*/ 102474 w 268993"/>
                    <a:gd name="connsiteY0" fmla="*/ 179329 h 179329"/>
                    <a:gd name="connsiteX1" fmla="*/ 102474 w 268993"/>
                    <a:gd name="connsiteY1" fmla="*/ 179329 h 179329"/>
                    <a:gd name="connsiteX2" fmla="*/ 0 w 268993"/>
                    <a:gd name="connsiteY2" fmla="*/ 89665 h 179329"/>
                    <a:gd name="connsiteX3" fmla="*/ 0 w 268993"/>
                    <a:gd name="connsiteY3" fmla="*/ 83260 h 179329"/>
                    <a:gd name="connsiteX4" fmla="*/ 0 w 268993"/>
                    <a:gd name="connsiteY4" fmla="*/ 6405 h 179329"/>
                    <a:gd name="connsiteX5" fmla="*/ 0 w 268993"/>
                    <a:gd name="connsiteY5" fmla="*/ 0 h 179329"/>
                    <a:gd name="connsiteX6" fmla="*/ 6405 w 268993"/>
                    <a:gd name="connsiteY6" fmla="*/ 0 h 179329"/>
                    <a:gd name="connsiteX7" fmla="*/ 262589 w 268993"/>
                    <a:gd name="connsiteY7" fmla="*/ 12809 h 179329"/>
                    <a:gd name="connsiteX8" fmla="*/ 268994 w 268993"/>
                    <a:gd name="connsiteY8" fmla="*/ 19214 h 179329"/>
                    <a:gd name="connsiteX9" fmla="*/ 268994 w 268993"/>
                    <a:gd name="connsiteY9" fmla="*/ 83260 h 179329"/>
                    <a:gd name="connsiteX10" fmla="*/ 262589 w 268993"/>
                    <a:gd name="connsiteY10" fmla="*/ 89665 h 179329"/>
                    <a:gd name="connsiteX11" fmla="*/ 102474 w 268993"/>
                    <a:gd name="connsiteY11" fmla="*/ 179329 h 179329"/>
                    <a:gd name="connsiteX12" fmla="*/ 102474 w 268993"/>
                    <a:gd name="connsiteY12" fmla="*/ 179329 h 179329"/>
                    <a:gd name="connsiteX13" fmla="*/ 6405 w 268993"/>
                    <a:gd name="connsiteY13" fmla="*/ 83260 h 179329"/>
                    <a:gd name="connsiteX14" fmla="*/ 102474 w 268993"/>
                    <a:gd name="connsiteY14" fmla="*/ 166520 h 179329"/>
                    <a:gd name="connsiteX15" fmla="*/ 249780 w 268993"/>
                    <a:gd name="connsiteY15" fmla="*/ 83260 h 179329"/>
                    <a:gd name="connsiteX16" fmla="*/ 249780 w 268993"/>
                    <a:gd name="connsiteY16" fmla="*/ 32023 h 179329"/>
                    <a:gd name="connsiteX17" fmla="*/ 6405 w 268993"/>
                    <a:gd name="connsiteY17" fmla="*/ 19214 h 179329"/>
                    <a:gd name="connsiteX18" fmla="*/ 6405 w 268993"/>
                    <a:gd name="connsiteY18" fmla="*/ 83260 h 17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8993" h="179329">
                      <a:moveTo>
                        <a:pt x="102474" y="179329"/>
                      </a:moveTo>
                      <a:cubicBezTo>
                        <a:pt x="96069" y="179329"/>
                        <a:pt x="96069" y="179329"/>
                        <a:pt x="102474" y="179329"/>
                      </a:cubicBezTo>
                      <a:lnTo>
                        <a:pt x="0" y="89665"/>
                      </a:lnTo>
                      <a:cubicBezTo>
                        <a:pt x="0" y="89665"/>
                        <a:pt x="0" y="89665"/>
                        <a:pt x="0" y="83260"/>
                      </a:cubicBezTo>
                      <a:lnTo>
                        <a:pt x="0" y="6405"/>
                      </a:lnTo>
                      <a:cubicBezTo>
                        <a:pt x="0" y="6405"/>
                        <a:pt x="0" y="0"/>
                        <a:pt x="0" y="0"/>
                      </a:cubicBezTo>
                      <a:cubicBezTo>
                        <a:pt x="0" y="0"/>
                        <a:pt x="6405" y="0"/>
                        <a:pt x="6405" y="0"/>
                      </a:cubicBezTo>
                      <a:lnTo>
                        <a:pt x="262589" y="12809"/>
                      </a:lnTo>
                      <a:cubicBezTo>
                        <a:pt x="268994" y="12809"/>
                        <a:pt x="268994" y="12809"/>
                        <a:pt x="268994" y="19214"/>
                      </a:cubicBezTo>
                      <a:lnTo>
                        <a:pt x="268994" y="83260"/>
                      </a:lnTo>
                      <a:cubicBezTo>
                        <a:pt x="268994" y="83260"/>
                        <a:pt x="268994" y="89665"/>
                        <a:pt x="262589" y="89665"/>
                      </a:cubicBezTo>
                      <a:lnTo>
                        <a:pt x="102474" y="179329"/>
                      </a:lnTo>
                      <a:cubicBezTo>
                        <a:pt x="102474" y="179329"/>
                        <a:pt x="102474" y="179329"/>
                        <a:pt x="102474" y="179329"/>
                      </a:cubicBezTo>
                      <a:close/>
                      <a:moveTo>
                        <a:pt x="6405" y="83260"/>
                      </a:moveTo>
                      <a:lnTo>
                        <a:pt x="102474" y="166520"/>
                      </a:lnTo>
                      <a:lnTo>
                        <a:pt x="249780" y="83260"/>
                      </a:lnTo>
                      <a:lnTo>
                        <a:pt x="249780" y="32023"/>
                      </a:lnTo>
                      <a:lnTo>
                        <a:pt x="6405" y="19214"/>
                      </a:lnTo>
                      <a:lnTo>
                        <a:pt x="6405" y="83260"/>
                      </a:ln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23" name="Graphic 317">
                <a:extLst>
                  <a:ext uri="{FF2B5EF4-FFF2-40B4-BE49-F238E27FC236}">
                    <a16:creationId xmlns:a16="http://schemas.microsoft.com/office/drawing/2014/main" id="{A3388CE3-1016-4633-9399-FFB6C010DD81}"/>
                  </a:ext>
                </a:extLst>
              </p:cNvPr>
              <p:cNvGrpSpPr/>
              <p:nvPr/>
            </p:nvGrpSpPr>
            <p:grpSpPr>
              <a:xfrm>
                <a:off x="1849007" y="3120325"/>
                <a:ext cx="547238" cy="262589"/>
                <a:chOff x="1849007" y="3120325"/>
                <a:chExt cx="547238" cy="262589"/>
              </a:xfrm>
            </p:grpSpPr>
            <p:sp>
              <p:nvSpPr>
                <p:cNvPr id="424" name="Freeform: Shape 423">
                  <a:extLst>
                    <a:ext uri="{FF2B5EF4-FFF2-40B4-BE49-F238E27FC236}">
                      <a16:creationId xmlns:a16="http://schemas.microsoft.com/office/drawing/2014/main" id="{FC84D10E-20D6-400C-9473-C160BDA3CEB1}"/>
                    </a:ext>
                  </a:extLst>
                </p:cNvPr>
                <p:cNvSpPr/>
                <p:nvPr/>
              </p:nvSpPr>
              <p:spPr>
                <a:xfrm>
                  <a:off x="1851853" y="3126730"/>
                  <a:ext cx="531582" cy="249780"/>
                </a:xfrm>
                <a:custGeom>
                  <a:avLst/>
                  <a:gdLst>
                    <a:gd name="connsiteX0" fmla="*/ 473941 w 531582"/>
                    <a:gd name="connsiteY0" fmla="*/ 25618 h 249780"/>
                    <a:gd name="connsiteX1" fmla="*/ 409895 w 531582"/>
                    <a:gd name="connsiteY1" fmla="*/ 64046 h 249780"/>
                    <a:gd name="connsiteX2" fmla="*/ 249780 w 531582"/>
                    <a:gd name="connsiteY2" fmla="*/ 147306 h 249780"/>
                    <a:gd name="connsiteX3" fmla="*/ 147306 w 531582"/>
                    <a:gd name="connsiteY3" fmla="*/ 64046 h 249780"/>
                    <a:gd name="connsiteX4" fmla="*/ 44832 w 531582"/>
                    <a:gd name="connsiteY4" fmla="*/ 0 h 249780"/>
                    <a:gd name="connsiteX5" fmla="*/ 0 w 531582"/>
                    <a:gd name="connsiteY5" fmla="*/ 96069 h 249780"/>
                    <a:gd name="connsiteX6" fmla="*/ 211352 w 531582"/>
                    <a:gd name="connsiteY6" fmla="*/ 236971 h 249780"/>
                    <a:gd name="connsiteX7" fmla="*/ 249780 w 531582"/>
                    <a:gd name="connsiteY7" fmla="*/ 211352 h 249780"/>
                    <a:gd name="connsiteX8" fmla="*/ 262589 w 531582"/>
                    <a:gd name="connsiteY8" fmla="*/ 249780 h 249780"/>
                    <a:gd name="connsiteX9" fmla="*/ 531582 w 531582"/>
                    <a:gd name="connsiteY9" fmla="*/ 134497 h 249780"/>
                    <a:gd name="connsiteX10" fmla="*/ 473941 w 531582"/>
                    <a:gd name="connsiteY10" fmla="*/ 25618 h 24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1582" h="249780">
                      <a:moveTo>
                        <a:pt x="473941" y="25618"/>
                      </a:moveTo>
                      <a:lnTo>
                        <a:pt x="409895" y="64046"/>
                      </a:lnTo>
                      <a:lnTo>
                        <a:pt x="249780" y="147306"/>
                      </a:lnTo>
                      <a:lnTo>
                        <a:pt x="147306" y="64046"/>
                      </a:lnTo>
                      <a:lnTo>
                        <a:pt x="44832" y="0"/>
                      </a:lnTo>
                      <a:cubicBezTo>
                        <a:pt x="32023" y="0"/>
                        <a:pt x="0" y="96069"/>
                        <a:pt x="0" y="96069"/>
                      </a:cubicBezTo>
                      <a:lnTo>
                        <a:pt x="211352" y="236971"/>
                      </a:lnTo>
                      <a:lnTo>
                        <a:pt x="249780" y="211352"/>
                      </a:lnTo>
                      <a:lnTo>
                        <a:pt x="262589" y="249780"/>
                      </a:lnTo>
                      <a:cubicBezTo>
                        <a:pt x="262589" y="249780"/>
                        <a:pt x="461132" y="192139"/>
                        <a:pt x="531582" y="134497"/>
                      </a:cubicBezTo>
                      <a:cubicBezTo>
                        <a:pt x="505964" y="64046"/>
                        <a:pt x="473941" y="25618"/>
                        <a:pt x="473941" y="25618"/>
                      </a:cubicBez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5" name="Freeform: Shape 424">
                  <a:extLst>
                    <a:ext uri="{FF2B5EF4-FFF2-40B4-BE49-F238E27FC236}">
                      <a16:creationId xmlns:a16="http://schemas.microsoft.com/office/drawing/2014/main" id="{862FA7DF-CE3E-4DB0-8565-D74ACEED46B9}"/>
                    </a:ext>
                  </a:extLst>
                </p:cNvPr>
                <p:cNvSpPr/>
                <p:nvPr/>
              </p:nvSpPr>
              <p:spPr>
                <a:xfrm>
                  <a:off x="1849007" y="3120325"/>
                  <a:ext cx="547238" cy="262589"/>
                </a:xfrm>
                <a:custGeom>
                  <a:avLst/>
                  <a:gdLst>
                    <a:gd name="connsiteX0" fmla="*/ 271840 w 547238"/>
                    <a:gd name="connsiteY0" fmla="*/ 262590 h 262589"/>
                    <a:gd name="connsiteX1" fmla="*/ 271840 w 547238"/>
                    <a:gd name="connsiteY1" fmla="*/ 262590 h 262589"/>
                    <a:gd name="connsiteX2" fmla="*/ 252626 w 547238"/>
                    <a:gd name="connsiteY2" fmla="*/ 230566 h 262589"/>
                    <a:gd name="connsiteX3" fmla="*/ 220603 w 547238"/>
                    <a:gd name="connsiteY3" fmla="*/ 249780 h 262589"/>
                    <a:gd name="connsiteX4" fmla="*/ 214199 w 547238"/>
                    <a:gd name="connsiteY4" fmla="*/ 249780 h 262589"/>
                    <a:gd name="connsiteX5" fmla="*/ 2847 w 547238"/>
                    <a:gd name="connsiteY5" fmla="*/ 108879 h 262589"/>
                    <a:gd name="connsiteX6" fmla="*/ 2847 w 547238"/>
                    <a:gd name="connsiteY6" fmla="*/ 102474 h 262589"/>
                    <a:gd name="connsiteX7" fmla="*/ 54083 w 547238"/>
                    <a:gd name="connsiteY7" fmla="*/ 0 h 262589"/>
                    <a:gd name="connsiteX8" fmla="*/ 60488 w 547238"/>
                    <a:gd name="connsiteY8" fmla="*/ 0 h 262589"/>
                    <a:gd name="connsiteX9" fmla="*/ 162962 w 547238"/>
                    <a:gd name="connsiteY9" fmla="*/ 64046 h 262589"/>
                    <a:gd name="connsiteX10" fmla="*/ 259031 w 547238"/>
                    <a:gd name="connsiteY10" fmla="*/ 147306 h 262589"/>
                    <a:gd name="connsiteX11" fmla="*/ 412741 w 547238"/>
                    <a:gd name="connsiteY11" fmla="*/ 64046 h 262589"/>
                    <a:gd name="connsiteX12" fmla="*/ 476787 w 547238"/>
                    <a:gd name="connsiteY12" fmla="*/ 25619 h 262589"/>
                    <a:gd name="connsiteX13" fmla="*/ 483192 w 547238"/>
                    <a:gd name="connsiteY13" fmla="*/ 25619 h 262589"/>
                    <a:gd name="connsiteX14" fmla="*/ 547238 w 547238"/>
                    <a:gd name="connsiteY14" fmla="*/ 128092 h 262589"/>
                    <a:gd name="connsiteX15" fmla="*/ 547238 w 547238"/>
                    <a:gd name="connsiteY15" fmla="*/ 134497 h 262589"/>
                    <a:gd name="connsiteX16" fmla="*/ 271840 w 547238"/>
                    <a:gd name="connsiteY16" fmla="*/ 262590 h 262589"/>
                    <a:gd name="connsiteX17" fmla="*/ 271840 w 547238"/>
                    <a:gd name="connsiteY17" fmla="*/ 262590 h 262589"/>
                    <a:gd name="connsiteX18" fmla="*/ 252626 w 547238"/>
                    <a:gd name="connsiteY18" fmla="*/ 211353 h 262589"/>
                    <a:gd name="connsiteX19" fmla="*/ 252626 w 547238"/>
                    <a:gd name="connsiteY19" fmla="*/ 211353 h 262589"/>
                    <a:gd name="connsiteX20" fmla="*/ 252626 w 547238"/>
                    <a:gd name="connsiteY20" fmla="*/ 211353 h 262589"/>
                    <a:gd name="connsiteX21" fmla="*/ 271840 w 547238"/>
                    <a:gd name="connsiteY21" fmla="*/ 243376 h 262589"/>
                    <a:gd name="connsiteX22" fmla="*/ 528024 w 547238"/>
                    <a:gd name="connsiteY22" fmla="*/ 134497 h 262589"/>
                    <a:gd name="connsiteX23" fmla="*/ 476787 w 547238"/>
                    <a:gd name="connsiteY23" fmla="*/ 44832 h 262589"/>
                    <a:gd name="connsiteX24" fmla="*/ 419146 w 547238"/>
                    <a:gd name="connsiteY24" fmla="*/ 76855 h 262589"/>
                    <a:gd name="connsiteX25" fmla="*/ 259031 w 547238"/>
                    <a:gd name="connsiteY25" fmla="*/ 160116 h 262589"/>
                    <a:gd name="connsiteX26" fmla="*/ 252626 w 547238"/>
                    <a:gd name="connsiteY26" fmla="*/ 160116 h 262589"/>
                    <a:gd name="connsiteX27" fmla="*/ 150152 w 547238"/>
                    <a:gd name="connsiteY27" fmla="*/ 76855 h 262589"/>
                    <a:gd name="connsiteX28" fmla="*/ 47679 w 547238"/>
                    <a:gd name="connsiteY28" fmla="*/ 12809 h 262589"/>
                    <a:gd name="connsiteX29" fmla="*/ 9251 w 547238"/>
                    <a:gd name="connsiteY29" fmla="*/ 102474 h 262589"/>
                    <a:gd name="connsiteX30" fmla="*/ 214199 w 547238"/>
                    <a:gd name="connsiteY30" fmla="*/ 236971 h 262589"/>
                    <a:gd name="connsiteX31" fmla="*/ 252626 w 547238"/>
                    <a:gd name="connsiteY31" fmla="*/ 211353 h 262589"/>
                    <a:gd name="connsiteX32" fmla="*/ 252626 w 547238"/>
                    <a:gd name="connsiteY32" fmla="*/ 211353 h 26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7238" h="262589">
                      <a:moveTo>
                        <a:pt x="271840" y="262590"/>
                      </a:moveTo>
                      <a:cubicBezTo>
                        <a:pt x="265435" y="262590"/>
                        <a:pt x="265435" y="256185"/>
                        <a:pt x="271840" y="262590"/>
                      </a:cubicBezTo>
                      <a:lnTo>
                        <a:pt x="252626" y="230566"/>
                      </a:lnTo>
                      <a:lnTo>
                        <a:pt x="220603" y="249780"/>
                      </a:lnTo>
                      <a:cubicBezTo>
                        <a:pt x="220603" y="249780"/>
                        <a:pt x="214199" y="249780"/>
                        <a:pt x="214199" y="249780"/>
                      </a:cubicBezTo>
                      <a:lnTo>
                        <a:pt x="2847" y="108879"/>
                      </a:lnTo>
                      <a:cubicBezTo>
                        <a:pt x="2847" y="108879"/>
                        <a:pt x="-3558" y="102474"/>
                        <a:pt x="2847" y="102474"/>
                      </a:cubicBezTo>
                      <a:cubicBezTo>
                        <a:pt x="15656" y="57642"/>
                        <a:pt x="41274" y="0"/>
                        <a:pt x="54083" y="0"/>
                      </a:cubicBezTo>
                      <a:cubicBezTo>
                        <a:pt x="54083" y="0"/>
                        <a:pt x="60488" y="0"/>
                        <a:pt x="60488" y="0"/>
                      </a:cubicBezTo>
                      <a:lnTo>
                        <a:pt x="162962" y="64046"/>
                      </a:lnTo>
                      <a:lnTo>
                        <a:pt x="259031" y="147306"/>
                      </a:lnTo>
                      <a:lnTo>
                        <a:pt x="412741" y="64046"/>
                      </a:lnTo>
                      <a:lnTo>
                        <a:pt x="476787" y="25619"/>
                      </a:lnTo>
                      <a:cubicBezTo>
                        <a:pt x="476787" y="25619"/>
                        <a:pt x="483192" y="25619"/>
                        <a:pt x="483192" y="25619"/>
                      </a:cubicBezTo>
                      <a:cubicBezTo>
                        <a:pt x="483192" y="25619"/>
                        <a:pt x="515215" y="64046"/>
                        <a:pt x="547238" y="128092"/>
                      </a:cubicBezTo>
                      <a:cubicBezTo>
                        <a:pt x="547238" y="128092"/>
                        <a:pt x="547238" y="134497"/>
                        <a:pt x="547238" y="134497"/>
                      </a:cubicBezTo>
                      <a:cubicBezTo>
                        <a:pt x="470383" y="204948"/>
                        <a:pt x="278245" y="256185"/>
                        <a:pt x="271840" y="262590"/>
                      </a:cubicBezTo>
                      <a:cubicBezTo>
                        <a:pt x="271840" y="262590"/>
                        <a:pt x="271840" y="262590"/>
                        <a:pt x="271840" y="262590"/>
                      </a:cubicBezTo>
                      <a:close/>
                      <a:moveTo>
                        <a:pt x="252626" y="211353"/>
                      </a:moveTo>
                      <a:cubicBezTo>
                        <a:pt x="252626" y="211353"/>
                        <a:pt x="252626" y="211353"/>
                        <a:pt x="252626" y="211353"/>
                      </a:cubicBezTo>
                      <a:cubicBezTo>
                        <a:pt x="259031" y="211353"/>
                        <a:pt x="259031" y="211353"/>
                        <a:pt x="252626" y="211353"/>
                      </a:cubicBezTo>
                      <a:lnTo>
                        <a:pt x="271840" y="243376"/>
                      </a:lnTo>
                      <a:cubicBezTo>
                        <a:pt x="303863" y="236971"/>
                        <a:pt x="463978" y="185734"/>
                        <a:pt x="528024" y="134497"/>
                      </a:cubicBezTo>
                      <a:cubicBezTo>
                        <a:pt x="508810" y="89665"/>
                        <a:pt x="483192" y="57642"/>
                        <a:pt x="476787" y="44832"/>
                      </a:cubicBezTo>
                      <a:lnTo>
                        <a:pt x="419146" y="76855"/>
                      </a:lnTo>
                      <a:lnTo>
                        <a:pt x="259031" y="160116"/>
                      </a:lnTo>
                      <a:cubicBezTo>
                        <a:pt x="259031" y="160116"/>
                        <a:pt x="252626" y="160116"/>
                        <a:pt x="252626" y="160116"/>
                      </a:cubicBezTo>
                      <a:lnTo>
                        <a:pt x="150152" y="76855"/>
                      </a:lnTo>
                      <a:lnTo>
                        <a:pt x="47679" y="12809"/>
                      </a:lnTo>
                      <a:cubicBezTo>
                        <a:pt x="41274" y="19214"/>
                        <a:pt x="22060" y="57642"/>
                        <a:pt x="9251" y="102474"/>
                      </a:cubicBezTo>
                      <a:lnTo>
                        <a:pt x="214199" y="236971"/>
                      </a:lnTo>
                      <a:lnTo>
                        <a:pt x="252626" y="211353"/>
                      </a:lnTo>
                      <a:cubicBezTo>
                        <a:pt x="252626" y="211353"/>
                        <a:pt x="252626" y="211353"/>
                        <a:pt x="252626" y="211353"/>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426" name="Graphic 317">
              <a:extLst>
                <a:ext uri="{FF2B5EF4-FFF2-40B4-BE49-F238E27FC236}">
                  <a16:creationId xmlns:a16="http://schemas.microsoft.com/office/drawing/2014/main" id="{20EE4756-A9BC-4218-AA84-999F7CE929D2}"/>
                </a:ext>
              </a:extLst>
            </p:cNvPr>
            <p:cNvGrpSpPr/>
            <p:nvPr/>
          </p:nvGrpSpPr>
          <p:grpSpPr>
            <a:xfrm>
              <a:off x="-4060255" y="798399"/>
              <a:ext cx="1828019" cy="1575536"/>
              <a:chOff x="1272732" y="1576812"/>
              <a:chExt cx="1828019" cy="1575536"/>
            </a:xfrm>
          </p:grpSpPr>
          <p:sp>
            <p:nvSpPr>
              <p:cNvPr id="427" name="Freeform: Shape 426">
                <a:extLst>
                  <a:ext uri="{FF2B5EF4-FFF2-40B4-BE49-F238E27FC236}">
                    <a16:creationId xmlns:a16="http://schemas.microsoft.com/office/drawing/2014/main" id="{30C35AD4-1515-49E0-A245-2D9B5F3DE6C1}"/>
                  </a:ext>
                </a:extLst>
              </p:cNvPr>
              <p:cNvSpPr/>
              <p:nvPr/>
            </p:nvSpPr>
            <p:spPr>
              <a:xfrm>
                <a:off x="1282094" y="1583217"/>
                <a:ext cx="1818657" cy="1558140"/>
              </a:xfrm>
              <a:custGeom>
                <a:avLst/>
                <a:gdLst>
                  <a:gd name="connsiteX0" fmla="*/ 236720 w 1818657"/>
                  <a:gd name="connsiteY0" fmla="*/ 160116 h 1558140"/>
                  <a:gd name="connsiteX1" fmla="*/ 179078 w 1818657"/>
                  <a:gd name="connsiteY1" fmla="*/ 371468 h 1558140"/>
                  <a:gd name="connsiteX2" fmla="*/ 473690 w 1818657"/>
                  <a:gd name="connsiteY2" fmla="*/ 288208 h 1558140"/>
                  <a:gd name="connsiteX3" fmla="*/ 588973 w 1818657"/>
                  <a:gd name="connsiteY3" fmla="*/ 76855 h 1558140"/>
                  <a:gd name="connsiteX4" fmla="*/ 537736 w 1818657"/>
                  <a:gd name="connsiteY4" fmla="*/ 294613 h 1558140"/>
                  <a:gd name="connsiteX5" fmla="*/ 704256 w 1818657"/>
                  <a:gd name="connsiteY5" fmla="*/ 281803 h 1558140"/>
                  <a:gd name="connsiteX6" fmla="*/ 864371 w 1818657"/>
                  <a:gd name="connsiteY6" fmla="*/ 0 h 1558140"/>
                  <a:gd name="connsiteX7" fmla="*/ 793921 w 1818657"/>
                  <a:gd name="connsiteY7" fmla="*/ 262589 h 1558140"/>
                  <a:gd name="connsiteX8" fmla="*/ 1139769 w 1818657"/>
                  <a:gd name="connsiteY8" fmla="*/ 268994 h 1558140"/>
                  <a:gd name="connsiteX9" fmla="*/ 1178197 w 1818657"/>
                  <a:gd name="connsiteY9" fmla="*/ 32023 h 1558140"/>
                  <a:gd name="connsiteX10" fmla="*/ 1216625 w 1818657"/>
                  <a:gd name="connsiteY10" fmla="*/ 262589 h 1558140"/>
                  <a:gd name="connsiteX11" fmla="*/ 1517641 w 1818657"/>
                  <a:gd name="connsiteY11" fmla="*/ 313826 h 1558140"/>
                  <a:gd name="connsiteX12" fmla="*/ 1543260 w 1818657"/>
                  <a:gd name="connsiteY12" fmla="*/ 64046 h 1558140"/>
                  <a:gd name="connsiteX13" fmla="*/ 1594497 w 1818657"/>
                  <a:gd name="connsiteY13" fmla="*/ 320231 h 1558140"/>
                  <a:gd name="connsiteX14" fmla="*/ 1818658 w 1818657"/>
                  <a:gd name="connsiteY14" fmla="*/ 384277 h 1558140"/>
                  <a:gd name="connsiteX15" fmla="*/ 1767421 w 1818657"/>
                  <a:gd name="connsiteY15" fmla="*/ 819791 h 1558140"/>
                  <a:gd name="connsiteX16" fmla="*/ 1287075 w 1818657"/>
                  <a:gd name="connsiteY16" fmla="*/ 1473063 h 1558140"/>
                  <a:gd name="connsiteX17" fmla="*/ 127841 w 1818657"/>
                  <a:gd name="connsiteY17" fmla="*/ 1229687 h 1558140"/>
                  <a:gd name="connsiteX18" fmla="*/ 12558 w 1818657"/>
                  <a:gd name="connsiteY18" fmla="*/ 935075 h 1558140"/>
                  <a:gd name="connsiteX19" fmla="*/ 236720 w 1818657"/>
                  <a:gd name="connsiteY19" fmla="*/ 160116 h 155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18657" h="1558140">
                    <a:moveTo>
                      <a:pt x="236720" y="160116"/>
                    </a:moveTo>
                    <a:cubicBezTo>
                      <a:pt x="236720" y="160116"/>
                      <a:pt x="166269" y="262589"/>
                      <a:pt x="179078" y="371468"/>
                    </a:cubicBezTo>
                    <a:cubicBezTo>
                      <a:pt x="313575" y="294613"/>
                      <a:pt x="473690" y="288208"/>
                      <a:pt x="473690" y="288208"/>
                    </a:cubicBezTo>
                    <a:cubicBezTo>
                      <a:pt x="473690" y="288208"/>
                      <a:pt x="499309" y="140902"/>
                      <a:pt x="588973" y="76855"/>
                    </a:cubicBezTo>
                    <a:cubicBezTo>
                      <a:pt x="537736" y="179329"/>
                      <a:pt x="537736" y="294613"/>
                      <a:pt x="537736" y="294613"/>
                    </a:cubicBezTo>
                    <a:cubicBezTo>
                      <a:pt x="537736" y="294613"/>
                      <a:pt x="633805" y="256185"/>
                      <a:pt x="704256" y="281803"/>
                    </a:cubicBezTo>
                    <a:cubicBezTo>
                      <a:pt x="742684" y="115283"/>
                      <a:pt x="864371" y="0"/>
                      <a:pt x="864371" y="0"/>
                    </a:cubicBezTo>
                    <a:cubicBezTo>
                      <a:pt x="864371" y="0"/>
                      <a:pt x="774707" y="147306"/>
                      <a:pt x="793921" y="262589"/>
                    </a:cubicBezTo>
                    <a:cubicBezTo>
                      <a:pt x="928417" y="301017"/>
                      <a:pt x="1139769" y="268994"/>
                      <a:pt x="1139769" y="268994"/>
                    </a:cubicBezTo>
                    <a:cubicBezTo>
                      <a:pt x="1139769" y="268994"/>
                      <a:pt x="1184602" y="160116"/>
                      <a:pt x="1178197" y="32023"/>
                    </a:cubicBezTo>
                    <a:cubicBezTo>
                      <a:pt x="1210220" y="198543"/>
                      <a:pt x="1216625" y="262589"/>
                      <a:pt x="1216625" y="262589"/>
                    </a:cubicBezTo>
                    <a:lnTo>
                      <a:pt x="1517641" y="313826"/>
                    </a:lnTo>
                    <a:cubicBezTo>
                      <a:pt x="1517641" y="313826"/>
                      <a:pt x="1575283" y="204948"/>
                      <a:pt x="1543260" y="64046"/>
                    </a:cubicBezTo>
                    <a:cubicBezTo>
                      <a:pt x="1600901" y="230566"/>
                      <a:pt x="1594497" y="320231"/>
                      <a:pt x="1594497" y="320231"/>
                    </a:cubicBezTo>
                    <a:lnTo>
                      <a:pt x="1818658" y="384277"/>
                    </a:lnTo>
                    <a:cubicBezTo>
                      <a:pt x="1818658" y="384277"/>
                      <a:pt x="1754612" y="544393"/>
                      <a:pt x="1767421" y="819791"/>
                    </a:cubicBezTo>
                    <a:cubicBezTo>
                      <a:pt x="1786635" y="1236092"/>
                      <a:pt x="1613710" y="1351375"/>
                      <a:pt x="1287075" y="1473063"/>
                    </a:cubicBezTo>
                    <a:cubicBezTo>
                      <a:pt x="851562" y="1633178"/>
                      <a:pt x="435262" y="1575537"/>
                      <a:pt x="127841" y="1229687"/>
                    </a:cubicBezTo>
                    <a:cubicBezTo>
                      <a:pt x="63795" y="1152832"/>
                      <a:pt x="25368" y="1037548"/>
                      <a:pt x="12558" y="935075"/>
                    </a:cubicBezTo>
                    <a:cubicBezTo>
                      <a:pt x="-64297" y="486751"/>
                      <a:pt x="236720" y="160116"/>
                      <a:pt x="236720" y="160116"/>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8" name="Freeform: Shape 427">
                <a:extLst>
                  <a:ext uri="{FF2B5EF4-FFF2-40B4-BE49-F238E27FC236}">
                    <a16:creationId xmlns:a16="http://schemas.microsoft.com/office/drawing/2014/main" id="{7E7DFFF8-11BD-4028-867B-C1F881255037}"/>
                  </a:ext>
                </a:extLst>
              </p:cNvPr>
              <p:cNvSpPr/>
              <p:nvPr/>
            </p:nvSpPr>
            <p:spPr>
              <a:xfrm>
                <a:off x="1272732" y="1576812"/>
                <a:ext cx="1821614" cy="1575536"/>
              </a:xfrm>
              <a:custGeom>
                <a:avLst/>
                <a:gdLst>
                  <a:gd name="connsiteX0" fmla="*/ 841710 w 1821614"/>
                  <a:gd name="connsiteY0" fmla="*/ 1575536 h 1575536"/>
                  <a:gd name="connsiteX1" fmla="*/ 124394 w 1821614"/>
                  <a:gd name="connsiteY1" fmla="*/ 1242496 h 1575536"/>
                  <a:gd name="connsiteX2" fmla="*/ 9111 w 1821614"/>
                  <a:gd name="connsiteY2" fmla="*/ 947884 h 1575536"/>
                  <a:gd name="connsiteX3" fmla="*/ 239677 w 1821614"/>
                  <a:gd name="connsiteY3" fmla="*/ 166520 h 1575536"/>
                  <a:gd name="connsiteX4" fmla="*/ 246081 w 1821614"/>
                  <a:gd name="connsiteY4" fmla="*/ 166520 h 1575536"/>
                  <a:gd name="connsiteX5" fmla="*/ 246081 w 1821614"/>
                  <a:gd name="connsiteY5" fmla="*/ 172925 h 1575536"/>
                  <a:gd name="connsiteX6" fmla="*/ 188440 w 1821614"/>
                  <a:gd name="connsiteY6" fmla="*/ 371468 h 1575536"/>
                  <a:gd name="connsiteX7" fmla="*/ 476647 w 1821614"/>
                  <a:gd name="connsiteY7" fmla="*/ 294613 h 1575536"/>
                  <a:gd name="connsiteX8" fmla="*/ 591930 w 1821614"/>
                  <a:gd name="connsiteY8" fmla="*/ 83260 h 1575536"/>
                  <a:gd name="connsiteX9" fmla="*/ 598335 w 1821614"/>
                  <a:gd name="connsiteY9" fmla="*/ 83260 h 1575536"/>
                  <a:gd name="connsiteX10" fmla="*/ 598335 w 1821614"/>
                  <a:gd name="connsiteY10" fmla="*/ 89665 h 1575536"/>
                  <a:gd name="connsiteX11" fmla="*/ 547098 w 1821614"/>
                  <a:gd name="connsiteY11" fmla="*/ 294613 h 1575536"/>
                  <a:gd name="connsiteX12" fmla="*/ 649572 w 1821614"/>
                  <a:gd name="connsiteY12" fmla="*/ 275399 h 1575536"/>
                  <a:gd name="connsiteX13" fmla="*/ 700808 w 1821614"/>
                  <a:gd name="connsiteY13" fmla="*/ 281803 h 1575536"/>
                  <a:gd name="connsiteX14" fmla="*/ 860924 w 1821614"/>
                  <a:gd name="connsiteY14" fmla="*/ 0 h 1575536"/>
                  <a:gd name="connsiteX15" fmla="*/ 867328 w 1821614"/>
                  <a:gd name="connsiteY15" fmla="*/ 0 h 1575536"/>
                  <a:gd name="connsiteX16" fmla="*/ 867328 w 1821614"/>
                  <a:gd name="connsiteY16" fmla="*/ 6405 h 1575536"/>
                  <a:gd name="connsiteX17" fmla="*/ 796877 w 1821614"/>
                  <a:gd name="connsiteY17" fmla="*/ 262589 h 1575536"/>
                  <a:gd name="connsiteX18" fmla="*/ 969802 w 1821614"/>
                  <a:gd name="connsiteY18" fmla="*/ 281803 h 1575536"/>
                  <a:gd name="connsiteX19" fmla="*/ 1129917 w 1821614"/>
                  <a:gd name="connsiteY19" fmla="*/ 268994 h 1575536"/>
                  <a:gd name="connsiteX20" fmla="*/ 1161940 w 1821614"/>
                  <a:gd name="connsiteY20" fmla="*/ 38428 h 1575536"/>
                  <a:gd name="connsiteX21" fmla="*/ 1168345 w 1821614"/>
                  <a:gd name="connsiteY21" fmla="*/ 32023 h 1575536"/>
                  <a:gd name="connsiteX22" fmla="*/ 1174749 w 1821614"/>
                  <a:gd name="connsiteY22" fmla="*/ 38428 h 1575536"/>
                  <a:gd name="connsiteX23" fmla="*/ 1213177 w 1821614"/>
                  <a:gd name="connsiteY23" fmla="*/ 262589 h 1575536"/>
                  <a:gd name="connsiteX24" fmla="*/ 1507789 w 1821614"/>
                  <a:gd name="connsiteY24" fmla="*/ 307422 h 1575536"/>
                  <a:gd name="connsiteX25" fmla="*/ 1527003 w 1821614"/>
                  <a:gd name="connsiteY25" fmla="*/ 64046 h 1575536"/>
                  <a:gd name="connsiteX26" fmla="*/ 1533407 w 1821614"/>
                  <a:gd name="connsiteY26" fmla="*/ 57642 h 1575536"/>
                  <a:gd name="connsiteX27" fmla="*/ 1539812 w 1821614"/>
                  <a:gd name="connsiteY27" fmla="*/ 64046 h 1575536"/>
                  <a:gd name="connsiteX28" fmla="*/ 1597454 w 1821614"/>
                  <a:gd name="connsiteY28" fmla="*/ 320231 h 1575536"/>
                  <a:gd name="connsiteX29" fmla="*/ 1815210 w 1821614"/>
                  <a:gd name="connsiteY29" fmla="*/ 384277 h 1575536"/>
                  <a:gd name="connsiteX30" fmla="*/ 1821615 w 1821614"/>
                  <a:gd name="connsiteY30" fmla="*/ 390682 h 1575536"/>
                  <a:gd name="connsiteX31" fmla="*/ 1821615 w 1821614"/>
                  <a:gd name="connsiteY31" fmla="*/ 397087 h 1575536"/>
                  <a:gd name="connsiteX32" fmla="*/ 1770378 w 1821614"/>
                  <a:gd name="connsiteY32" fmla="*/ 832601 h 1575536"/>
                  <a:gd name="connsiteX33" fmla="*/ 1283628 w 1821614"/>
                  <a:gd name="connsiteY33" fmla="*/ 1492276 h 1575536"/>
                  <a:gd name="connsiteX34" fmla="*/ 841710 w 1821614"/>
                  <a:gd name="connsiteY34" fmla="*/ 1575536 h 1575536"/>
                  <a:gd name="connsiteX35" fmla="*/ 201249 w 1821614"/>
                  <a:gd name="connsiteY35" fmla="*/ 230566 h 1575536"/>
                  <a:gd name="connsiteX36" fmla="*/ 21920 w 1821614"/>
                  <a:gd name="connsiteY36" fmla="*/ 941479 h 1575536"/>
                  <a:gd name="connsiteX37" fmla="*/ 137203 w 1821614"/>
                  <a:gd name="connsiteY37" fmla="*/ 1229687 h 1575536"/>
                  <a:gd name="connsiteX38" fmla="*/ 848114 w 1821614"/>
                  <a:gd name="connsiteY38" fmla="*/ 1556323 h 1575536"/>
                  <a:gd name="connsiteX39" fmla="*/ 1290032 w 1821614"/>
                  <a:gd name="connsiteY39" fmla="*/ 1473063 h 1575536"/>
                  <a:gd name="connsiteX40" fmla="*/ 1770378 w 1821614"/>
                  <a:gd name="connsiteY40" fmla="*/ 826196 h 1575536"/>
                  <a:gd name="connsiteX41" fmla="*/ 1821615 w 1821614"/>
                  <a:gd name="connsiteY41" fmla="*/ 390682 h 1575536"/>
                  <a:gd name="connsiteX42" fmla="*/ 1603858 w 1821614"/>
                  <a:gd name="connsiteY42" fmla="*/ 326636 h 1575536"/>
                  <a:gd name="connsiteX43" fmla="*/ 1597454 w 1821614"/>
                  <a:gd name="connsiteY43" fmla="*/ 320231 h 1575536"/>
                  <a:gd name="connsiteX44" fmla="*/ 1565431 w 1821614"/>
                  <a:gd name="connsiteY44" fmla="*/ 140902 h 1575536"/>
                  <a:gd name="connsiteX45" fmla="*/ 1533407 w 1821614"/>
                  <a:gd name="connsiteY45" fmla="*/ 320231 h 1575536"/>
                  <a:gd name="connsiteX46" fmla="*/ 1527003 w 1821614"/>
                  <a:gd name="connsiteY46" fmla="*/ 326636 h 1575536"/>
                  <a:gd name="connsiteX47" fmla="*/ 1225986 w 1821614"/>
                  <a:gd name="connsiteY47" fmla="*/ 275399 h 1575536"/>
                  <a:gd name="connsiteX48" fmla="*/ 1219582 w 1821614"/>
                  <a:gd name="connsiteY48" fmla="*/ 268994 h 1575536"/>
                  <a:gd name="connsiteX49" fmla="*/ 1193963 w 1821614"/>
                  <a:gd name="connsiteY49" fmla="*/ 108879 h 1575536"/>
                  <a:gd name="connsiteX50" fmla="*/ 1155536 w 1821614"/>
                  <a:gd name="connsiteY50" fmla="*/ 275399 h 1575536"/>
                  <a:gd name="connsiteX51" fmla="*/ 1149131 w 1821614"/>
                  <a:gd name="connsiteY51" fmla="*/ 281803 h 1575536"/>
                  <a:gd name="connsiteX52" fmla="*/ 982611 w 1821614"/>
                  <a:gd name="connsiteY52" fmla="*/ 294613 h 1575536"/>
                  <a:gd name="connsiteX53" fmla="*/ 803282 w 1821614"/>
                  <a:gd name="connsiteY53" fmla="*/ 275399 h 1575536"/>
                  <a:gd name="connsiteX54" fmla="*/ 796877 w 1821614"/>
                  <a:gd name="connsiteY54" fmla="*/ 268994 h 1575536"/>
                  <a:gd name="connsiteX55" fmla="*/ 841710 w 1821614"/>
                  <a:gd name="connsiteY55" fmla="*/ 51237 h 1575536"/>
                  <a:gd name="connsiteX56" fmla="*/ 720022 w 1821614"/>
                  <a:gd name="connsiteY56" fmla="*/ 288208 h 1575536"/>
                  <a:gd name="connsiteX57" fmla="*/ 713618 w 1821614"/>
                  <a:gd name="connsiteY57" fmla="*/ 294613 h 1575536"/>
                  <a:gd name="connsiteX58" fmla="*/ 707213 w 1821614"/>
                  <a:gd name="connsiteY58" fmla="*/ 294613 h 1575536"/>
                  <a:gd name="connsiteX59" fmla="*/ 655976 w 1821614"/>
                  <a:gd name="connsiteY59" fmla="*/ 288208 h 1575536"/>
                  <a:gd name="connsiteX60" fmla="*/ 547098 w 1821614"/>
                  <a:gd name="connsiteY60" fmla="*/ 307422 h 1575536"/>
                  <a:gd name="connsiteX61" fmla="*/ 540693 w 1821614"/>
                  <a:gd name="connsiteY61" fmla="*/ 307422 h 1575536"/>
                  <a:gd name="connsiteX62" fmla="*/ 540693 w 1821614"/>
                  <a:gd name="connsiteY62" fmla="*/ 301017 h 1575536"/>
                  <a:gd name="connsiteX63" fmla="*/ 579121 w 1821614"/>
                  <a:gd name="connsiteY63" fmla="*/ 115283 h 1575536"/>
                  <a:gd name="connsiteX64" fmla="*/ 489456 w 1821614"/>
                  <a:gd name="connsiteY64" fmla="*/ 301017 h 1575536"/>
                  <a:gd name="connsiteX65" fmla="*/ 483052 w 1821614"/>
                  <a:gd name="connsiteY65" fmla="*/ 307422 h 1575536"/>
                  <a:gd name="connsiteX66" fmla="*/ 188440 w 1821614"/>
                  <a:gd name="connsiteY66" fmla="*/ 390682 h 1575536"/>
                  <a:gd name="connsiteX67" fmla="*/ 182035 w 1821614"/>
                  <a:gd name="connsiteY67" fmla="*/ 390682 h 1575536"/>
                  <a:gd name="connsiteX68" fmla="*/ 175631 w 1821614"/>
                  <a:gd name="connsiteY68" fmla="*/ 384277 h 1575536"/>
                  <a:gd name="connsiteX69" fmla="*/ 201249 w 1821614"/>
                  <a:gd name="connsiteY69" fmla="*/ 230566 h 157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821614" h="1575536">
                    <a:moveTo>
                      <a:pt x="841710" y="1575536"/>
                    </a:moveTo>
                    <a:cubicBezTo>
                      <a:pt x="553502" y="1575536"/>
                      <a:pt x="316532" y="1466658"/>
                      <a:pt x="124394" y="1242496"/>
                    </a:cubicBezTo>
                    <a:cubicBezTo>
                      <a:pt x="66752" y="1178450"/>
                      <a:pt x="21920" y="1069572"/>
                      <a:pt x="9111" y="947884"/>
                    </a:cubicBezTo>
                    <a:cubicBezTo>
                      <a:pt x="-54935" y="499560"/>
                      <a:pt x="239677" y="166520"/>
                      <a:pt x="239677" y="166520"/>
                    </a:cubicBezTo>
                    <a:cubicBezTo>
                      <a:pt x="239677" y="166520"/>
                      <a:pt x="246081" y="166520"/>
                      <a:pt x="246081" y="166520"/>
                    </a:cubicBezTo>
                    <a:cubicBezTo>
                      <a:pt x="246081" y="166520"/>
                      <a:pt x="252486" y="172925"/>
                      <a:pt x="246081" y="172925"/>
                    </a:cubicBezTo>
                    <a:cubicBezTo>
                      <a:pt x="246081" y="172925"/>
                      <a:pt x="182035" y="268994"/>
                      <a:pt x="188440" y="371468"/>
                    </a:cubicBezTo>
                    <a:cubicBezTo>
                      <a:pt x="303723" y="307422"/>
                      <a:pt x="444624" y="294613"/>
                      <a:pt x="476647" y="294613"/>
                    </a:cubicBezTo>
                    <a:cubicBezTo>
                      <a:pt x="483052" y="268994"/>
                      <a:pt x="515075" y="140902"/>
                      <a:pt x="591930" y="83260"/>
                    </a:cubicBezTo>
                    <a:cubicBezTo>
                      <a:pt x="591930" y="83260"/>
                      <a:pt x="598335" y="83260"/>
                      <a:pt x="598335" y="83260"/>
                    </a:cubicBezTo>
                    <a:cubicBezTo>
                      <a:pt x="598335" y="83260"/>
                      <a:pt x="598335" y="89665"/>
                      <a:pt x="598335" y="89665"/>
                    </a:cubicBezTo>
                    <a:cubicBezTo>
                      <a:pt x="553502" y="172925"/>
                      <a:pt x="547098" y="262589"/>
                      <a:pt x="547098" y="294613"/>
                    </a:cubicBezTo>
                    <a:cubicBezTo>
                      <a:pt x="566312" y="288208"/>
                      <a:pt x="604739" y="275399"/>
                      <a:pt x="649572" y="275399"/>
                    </a:cubicBezTo>
                    <a:cubicBezTo>
                      <a:pt x="668785" y="275399"/>
                      <a:pt x="681595" y="275399"/>
                      <a:pt x="700808" y="281803"/>
                    </a:cubicBezTo>
                    <a:cubicBezTo>
                      <a:pt x="739236" y="121688"/>
                      <a:pt x="860924" y="6405"/>
                      <a:pt x="860924" y="0"/>
                    </a:cubicBezTo>
                    <a:cubicBezTo>
                      <a:pt x="860924" y="0"/>
                      <a:pt x="867328" y="0"/>
                      <a:pt x="867328" y="0"/>
                    </a:cubicBezTo>
                    <a:cubicBezTo>
                      <a:pt x="867328" y="0"/>
                      <a:pt x="873733" y="6405"/>
                      <a:pt x="867328" y="6405"/>
                    </a:cubicBezTo>
                    <a:cubicBezTo>
                      <a:pt x="867328" y="6405"/>
                      <a:pt x="777664" y="147306"/>
                      <a:pt x="796877" y="262589"/>
                    </a:cubicBezTo>
                    <a:cubicBezTo>
                      <a:pt x="841710" y="275399"/>
                      <a:pt x="899351" y="281803"/>
                      <a:pt x="969802" y="281803"/>
                    </a:cubicBezTo>
                    <a:cubicBezTo>
                      <a:pt x="1046657" y="281803"/>
                      <a:pt x="1117108" y="275399"/>
                      <a:pt x="1129917" y="268994"/>
                    </a:cubicBezTo>
                    <a:cubicBezTo>
                      <a:pt x="1136322" y="249780"/>
                      <a:pt x="1168345" y="147306"/>
                      <a:pt x="1161940" y="38428"/>
                    </a:cubicBezTo>
                    <a:cubicBezTo>
                      <a:pt x="1161940" y="32023"/>
                      <a:pt x="1161940" y="32023"/>
                      <a:pt x="1168345" y="32023"/>
                    </a:cubicBezTo>
                    <a:cubicBezTo>
                      <a:pt x="1174749" y="32023"/>
                      <a:pt x="1174749" y="32023"/>
                      <a:pt x="1174749" y="38428"/>
                    </a:cubicBezTo>
                    <a:cubicBezTo>
                      <a:pt x="1200368" y="179329"/>
                      <a:pt x="1206772" y="249780"/>
                      <a:pt x="1213177" y="262589"/>
                    </a:cubicBezTo>
                    <a:lnTo>
                      <a:pt x="1507789" y="307422"/>
                    </a:lnTo>
                    <a:cubicBezTo>
                      <a:pt x="1520598" y="288208"/>
                      <a:pt x="1559026" y="185734"/>
                      <a:pt x="1527003" y="64046"/>
                    </a:cubicBezTo>
                    <a:cubicBezTo>
                      <a:pt x="1527003" y="57642"/>
                      <a:pt x="1527003" y="57642"/>
                      <a:pt x="1533407" y="57642"/>
                    </a:cubicBezTo>
                    <a:cubicBezTo>
                      <a:pt x="1539812" y="57642"/>
                      <a:pt x="1539812" y="57642"/>
                      <a:pt x="1539812" y="64046"/>
                    </a:cubicBezTo>
                    <a:cubicBezTo>
                      <a:pt x="1591049" y="211352"/>
                      <a:pt x="1597454" y="294613"/>
                      <a:pt x="1597454" y="320231"/>
                    </a:cubicBezTo>
                    <a:lnTo>
                      <a:pt x="1815210" y="384277"/>
                    </a:lnTo>
                    <a:cubicBezTo>
                      <a:pt x="1815210" y="384277"/>
                      <a:pt x="1815210" y="384277"/>
                      <a:pt x="1821615" y="390682"/>
                    </a:cubicBezTo>
                    <a:cubicBezTo>
                      <a:pt x="1821615" y="390682"/>
                      <a:pt x="1821615" y="397087"/>
                      <a:pt x="1821615" y="397087"/>
                    </a:cubicBezTo>
                    <a:cubicBezTo>
                      <a:pt x="1821615" y="397087"/>
                      <a:pt x="1757569" y="557202"/>
                      <a:pt x="1770378" y="832601"/>
                    </a:cubicBezTo>
                    <a:cubicBezTo>
                      <a:pt x="1795996" y="1274520"/>
                      <a:pt x="1591049" y="1376993"/>
                      <a:pt x="1283628" y="1492276"/>
                    </a:cubicBezTo>
                    <a:cubicBezTo>
                      <a:pt x="1136322" y="1543513"/>
                      <a:pt x="982611" y="1575536"/>
                      <a:pt x="841710" y="1575536"/>
                    </a:cubicBezTo>
                    <a:close/>
                    <a:moveTo>
                      <a:pt x="201249" y="230566"/>
                    </a:moveTo>
                    <a:cubicBezTo>
                      <a:pt x="117989" y="345849"/>
                      <a:pt x="-29317" y="614844"/>
                      <a:pt x="21920" y="941479"/>
                    </a:cubicBezTo>
                    <a:cubicBezTo>
                      <a:pt x="41134" y="1056762"/>
                      <a:pt x="79561" y="1165641"/>
                      <a:pt x="137203" y="1229687"/>
                    </a:cubicBezTo>
                    <a:cubicBezTo>
                      <a:pt x="329341" y="1447444"/>
                      <a:pt x="566312" y="1556323"/>
                      <a:pt x="848114" y="1556323"/>
                    </a:cubicBezTo>
                    <a:cubicBezTo>
                      <a:pt x="989016" y="1556323"/>
                      <a:pt x="1136322" y="1530704"/>
                      <a:pt x="1290032" y="1473063"/>
                    </a:cubicBezTo>
                    <a:cubicBezTo>
                      <a:pt x="1591049" y="1364184"/>
                      <a:pt x="1789592" y="1255305"/>
                      <a:pt x="1770378" y="826196"/>
                    </a:cubicBezTo>
                    <a:cubicBezTo>
                      <a:pt x="1757569" y="582820"/>
                      <a:pt x="1808806" y="429110"/>
                      <a:pt x="1821615" y="390682"/>
                    </a:cubicBezTo>
                    <a:lnTo>
                      <a:pt x="1603858" y="326636"/>
                    </a:lnTo>
                    <a:cubicBezTo>
                      <a:pt x="1603858" y="326636"/>
                      <a:pt x="1597454" y="320231"/>
                      <a:pt x="1597454" y="320231"/>
                    </a:cubicBezTo>
                    <a:cubicBezTo>
                      <a:pt x="1597454" y="320231"/>
                      <a:pt x="1603858" y="256185"/>
                      <a:pt x="1565431" y="140902"/>
                    </a:cubicBezTo>
                    <a:cubicBezTo>
                      <a:pt x="1571835" y="243376"/>
                      <a:pt x="1533407" y="313826"/>
                      <a:pt x="1533407" y="320231"/>
                    </a:cubicBezTo>
                    <a:cubicBezTo>
                      <a:pt x="1533407" y="320231"/>
                      <a:pt x="1527003" y="326636"/>
                      <a:pt x="1527003" y="326636"/>
                    </a:cubicBezTo>
                    <a:lnTo>
                      <a:pt x="1225986" y="275399"/>
                    </a:lnTo>
                    <a:cubicBezTo>
                      <a:pt x="1225986" y="275399"/>
                      <a:pt x="1219582" y="275399"/>
                      <a:pt x="1219582" y="268994"/>
                    </a:cubicBezTo>
                    <a:cubicBezTo>
                      <a:pt x="1219582" y="268994"/>
                      <a:pt x="1213177" y="217757"/>
                      <a:pt x="1193963" y="108879"/>
                    </a:cubicBezTo>
                    <a:cubicBezTo>
                      <a:pt x="1187559" y="204948"/>
                      <a:pt x="1161940" y="275399"/>
                      <a:pt x="1155536" y="275399"/>
                    </a:cubicBezTo>
                    <a:cubicBezTo>
                      <a:pt x="1155536" y="275399"/>
                      <a:pt x="1155536" y="281803"/>
                      <a:pt x="1149131" y="281803"/>
                    </a:cubicBezTo>
                    <a:cubicBezTo>
                      <a:pt x="1149131" y="281803"/>
                      <a:pt x="1072276" y="294613"/>
                      <a:pt x="982611" y="294613"/>
                    </a:cubicBezTo>
                    <a:cubicBezTo>
                      <a:pt x="912160" y="294613"/>
                      <a:pt x="848114" y="288208"/>
                      <a:pt x="803282" y="275399"/>
                    </a:cubicBezTo>
                    <a:cubicBezTo>
                      <a:pt x="803282" y="275399"/>
                      <a:pt x="796877" y="275399"/>
                      <a:pt x="796877" y="268994"/>
                    </a:cubicBezTo>
                    <a:cubicBezTo>
                      <a:pt x="784068" y="192139"/>
                      <a:pt x="816091" y="102474"/>
                      <a:pt x="841710" y="51237"/>
                    </a:cubicBezTo>
                    <a:cubicBezTo>
                      <a:pt x="803282" y="102474"/>
                      <a:pt x="745641" y="185734"/>
                      <a:pt x="720022" y="288208"/>
                    </a:cubicBezTo>
                    <a:cubicBezTo>
                      <a:pt x="720022" y="288208"/>
                      <a:pt x="720022" y="294613"/>
                      <a:pt x="713618" y="294613"/>
                    </a:cubicBezTo>
                    <a:cubicBezTo>
                      <a:pt x="713618" y="294613"/>
                      <a:pt x="707213" y="294613"/>
                      <a:pt x="707213" y="294613"/>
                    </a:cubicBezTo>
                    <a:cubicBezTo>
                      <a:pt x="694404" y="288208"/>
                      <a:pt x="675190" y="288208"/>
                      <a:pt x="655976" y="288208"/>
                    </a:cubicBezTo>
                    <a:cubicBezTo>
                      <a:pt x="598335" y="288208"/>
                      <a:pt x="547098" y="307422"/>
                      <a:pt x="547098" y="307422"/>
                    </a:cubicBezTo>
                    <a:cubicBezTo>
                      <a:pt x="547098" y="307422"/>
                      <a:pt x="540693" y="307422"/>
                      <a:pt x="540693" y="307422"/>
                    </a:cubicBezTo>
                    <a:cubicBezTo>
                      <a:pt x="540693" y="307422"/>
                      <a:pt x="540693" y="301017"/>
                      <a:pt x="540693" y="301017"/>
                    </a:cubicBezTo>
                    <a:cubicBezTo>
                      <a:pt x="540693" y="294613"/>
                      <a:pt x="540693" y="204948"/>
                      <a:pt x="579121" y="115283"/>
                    </a:cubicBezTo>
                    <a:cubicBezTo>
                      <a:pt x="515075" y="185734"/>
                      <a:pt x="489456" y="301017"/>
                      <a:pt x="489456" y="301017"/>
                    </a:cubicBezTo>
                    <a:cubicBezTo>
                      <a:pt x="489456" y="301017"/>
                      <a:pt x="489456" y="307422"/>
                      <a:pt x="483052" y="307422"/>
                    </a:cubicBezTo>
                    <a:cubicBezTo>
                      <a:pt x="483052" y="307422"/>
                      <a:pt x="316532" y="313826"/>
                      <a:pt x="188440" y="390682"/>
                    </a:cubicBezTo>
                    <a:cubicBezTo>
                      <a:pt x="188440" y="390682"/>
                      <a:pt x="182035" y="390682"/>
                      <a:pt x="182035" y="390682"/>
                    </a:cubicBezTo>
                    <a:cubicBezTo>
                      <a:pt x="182035" y="390682"/>
                      <a:pt x="175631" y="390682"/>
                      <a:pt x="175631" y="384277"/>
                    </a:cubicBezTo>
                    <a:cubicBezTo>
                      <a:pt x="169226" y="326636"/>
                      <a:pt x="182035" y="275399"/>
                      <a:pt x="201249" y="230566"/>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9" name="Freeform: Shape 428">
              <a:extLst>
                <a:ext uri="{FF2B5EF4-FFF2-40B4-BE49-F238E27FC236}">
                  <a16:creationId xmlns:a16="http://schemas.microsoft.com/office/drawing/2014/main" id="{A2530F2E-6947-4247-8EB6-69DDF9F61A85}"/>
                </a:ext>
              </a:extLst>
            </p:cNvPr>
            <p:cNvSpPr/>
            <p:nvPr/>
          </p:nvSpPr>
          <p:spPr>
            <a:xfrm>
              <a:off x="-3507008" y="1893589"/>
              <a:ext cx="685549" cy="319366"/>
            </a:xfrm>
            <a:custGeom>
              <a:avLst/>
              <a:gdLst>
                <a:gd name="connsiteX0" fmla="*/ 256 w 685549"/>
                <a:gd name="connsiteY0" fmla="*/ 70451 h 319366"/>
                <a:gd name="connsiteX1" fmla="*/ 121944 w 685549"/>
                <a:gd name="connsiteY1" fmla="*/ 108878 h 319366"/>
                <a:gd name="connsiteX2" fmla="*/ 531839 w 685549"/>
                <a:gd name="connsiteY2" fmla="*/ 57642 h 319366"/>
                <a:gd name="connsiteX3" fmla="*/ 685549 w 685549"/>
                <a:gd name="connsiteY3" fmla="*/ 0 h 319366"/>
                <a:gd name="connsiteX4" fmla="*/ 589480 w 685549"/>
                <a:gd name="connsiteY4" fmla="*/ 115283 h 319366"/>
                <a:gd name="connsiteX5" fmla="*/ 358914 w 685549"/>
                <a:gd name="connsiteY5" fmla="*/ 313826 h 319366"/>
                <a:gd name="connsiteX6" fmla="*/ 45088 w 685549"/>
                <a:gd name="connsiteY6" fmla="*/ 147306 h 319366"/>
                <a:gd name="connsiteX7" fmla="*/ 256 w 685549"/>
                <a:gd name="connsiteY7" fmla="*/ 70451 h 31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549" h="319366">
                  <a:moveTo>
                    <a:pt x="256" y="70451"/>
                  </a:moveTo>
                  <a:cubicBezTo>
                    <a:pt x="256" y="70451"/>
                    <a:pt x="19470" y="108878"/>
                    <a:pt x="121944" y="108878"/>
                  </a:cubicBezTo>
                  <a:cubicBezTo>
                    <a:pt x="224417" y="108878"/>
                    <a:pt x="429365" y="89665"/>
                    <a:pt x="531839" y="57642"/>
                  </a:cubicBezTo>
                  <a:cubicBezTo>
                    <a:pt x="634312" y="25618"/>
                    <a:pt x="653526" y="19214"/>
                    <a:pt x="685549" y="0"/>
                  </a:cubicBezTo>
                  <a:cubicBezTo>
                    <a:pt x="634312" y="51237"/>
                    <a:pt x="608694" y="64046"/>
                    <a:pt x="589480" y="115283"/>
                  </a:cubicBezTo>
                  <a:cubicBezTo>
                    <a:pt x="570266" y="166520"/>
                    <a:pt x="538243" y="275399"/>
                    <a:pt x="358914" y="313826"/>
                  </a:cubicBezTo>
                  <a:cubicBezTo>
                    <a:pt x="179585" y="352254"/>
                    <a:pt x="147562" y="179329"/>
                    <a:pt x="45088" y="147306"/>
                  </a:cubicBezTo>
                  <a:cubicBezTo>
                    <a:pt x="-6148" y="121688"/>
                    <a:pt x="256" y="70451"/>
                    <a:pt x="256" y="70451"/>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0" name="Freeform: Shape 429">
              <a:extLst>
                <a:ext uri="{FF2B5EF4-FFF2-40B4-BE49-F238E27FC236}">
                  <a16:creationId xmlns:a16="http://schemas.microsoft.com/office/drawing/2014/main" id="{E852DB8C-66B0-49BC-9B7E-43D7F9795AE5}"/>
                </a:ext>
              </a:extLst>
            </p:cNvPr>
            <p:cNvSpPr/>
            <p:nvPr/>
          </p:nvSpPr>
          <p:spPr>
            <a:xfrm>
              <a:off x="-2968057" y="1221104"/>
              <a:ext cx="426537" cy="149030"/>
            </a:xfrm>
            <a:custGeom>
              <a:avLst/>
              <a:gdLst>
                <a:gd name="connsiteX0" fmla="*/ 12101 w 426537"/>
                <a:gd name="connsiteY0" fmla="*/ 147306 h 149030"/>
                <a:gd name="connsiteX1" fmla="*/ 274690 w 426537"/>
                <a:gd name="connsiteY1" fmla="*/ 51237 h 149030"/>
                <a:gd name="connsiteX2" fmla="*/ 421996 w 426537"/>
                <a:gd name="connsiteY2" fmla="*/ 108878 h 149030"/>
                <a:gd name="connsiteX3" fmla="*/ 242667 w 426537"/>
                <a:gd name="connsiteY3" fmla="*/ 0 h 149030"/>
                <a:gd name="connsiteX4" fmla="*/ 12101 w 426537"/>
                <a:gd name="connsiteY4" fmla="*/ 147306 h 149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537" h="149030">
                  <a:moveTo>
                    <a:pt x="12101" y="147306"/>
                  </a:moveTo>
                  <a:cubicBezTo>
                    <a:pt x="12101" y="147306"/>
                    <a:pt x="159407" y="51237"/>
                    <a:pt x="274690" y="51237"/>
                  </a:cubicBezTo>
                  <a:cubicBezTo>
                    <a:pt x="325926" y="51237"/>
                    <a:pt x="402782" y="89665"/>
                    <a:pt x="421996" y="108878"/>
                  </a:cubicBezTo>
                  <a:cubicBezTo>
                    <a:pt x="441210" y="121688"/>
                    <a:pt x="402782" y="0"/>
                    <a:pt x="242667" y="0"/>
                  </a:cubicBezTo>
                  <a:cubicBezTo>
                    <a:pt x="114574" y="19214"/>
                    <a:pt x="-45541" y="166520"/>
                    <a:pt x="12101" y="147306"/>
                  </a:cubicBezTo>
                  <a:close/>
                </a:path>
              </a:pathLst>
            </a:custGeom>
            <a:solidFill>
              <a:srgbClr val="EEC6AC">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1" name="Freeform: Shape 430">
              <a:extLst>
                <a:ext uri="{FF2B5EF4-FFF2-40B4-BE49-F238E27FC236}">
                  <a16:creationId xmlns:a16="http://schemas.microsoft.com/office/drawing/2014/main" id="{4A8ED361-A36B-478C-82FE-4A81E283DDDC}"/>
                </a:ext>
              </a:extLst>
            </p:cNvPr>
            <p:cNvSpPr/>
            <p:nvPr/>
          </p:nvSpPr>
          <p:spPr>
            <a:xfrm>
              <a:off x="-3775746" y="1174606"/>
              <a:ext cx="388861" cy="197390"/>
            </a:xfrm>
            <a:custGeom>
              <a:avLst/>
              <a:gdLst>
                <a:gd name="connsiteX0" fmla="*/ 0 w 388861"/>
                <a:gd name="connsiteY0" fmla="*/ 91331 h 197390"/>
                <a:gd name="connsiteX1" fmla="*/ 384276 w 388861"/>
                <a:gd name="connsiteY1" fmla="*/ 193805 h 197390"/>
                <a:gd name="connsiteX2" fmla="*/ 172924 w 388861"/>
                <a:gd name="connsiteY2" fmla="*/ 1666 h 197390"/>
                <a:gd name="connsiteX3" fmla="*/ 0 w 388861"/>
                <a:gd name="connsiteY3" fmla="*/ 91331 h 197390"/>
              </a:gdLst>
              <a:ahLst/>
              <a:cxnLst>
                <a:cxn ang="0">
                  <a:pos x="connsiteX0" y="connsiteY0"/>
                </a:cxn>
                <a:cxn ang="0">
                  <a:pos x="connsiteX1" y="connsiteY1"/>
                </a:cxn>
                <a:cxn ang="0">
                  <a:pos x="connsiteX2" y="connsiteY2"/>
                </a:cxn>
                <a:cxn ang="0">
                  <a:pos x="connsiteX3" y="connsiteY3"/>
                </a:cxn>
              </a:cxnLst>
              <a:rect l="l" t="t" r="r" b="b"/>
              <a:pathLst>
                <a:path w="388861" h="197390">
                  <a:moveTo>
                    <a:pt x="0" y="91331"/>
                  </a:moveTo>
                  <a:cubicBezTo>
                    <a:pt x="0" y="91331"/>
                    <a:pt x="160115" y="-11143"/>
                    <a:pt x="384276" y="193805"/>
                  </a:cubicBezTo>
                  <a:cubicBezTo>
                    <a:pt x="409895" y="225828"/>
                    <a:pt x="326635" y="33689"/>
                    <a:pt x="172924" y="1666"/>
                  </a:cubicBezTo>
                  <a:cubicBezTo>
                    <a:pt x="89664" y="-11143"/>
                    <a:pt x="12809" y="52903"/>
                    <a:pt x="0" y="91331"/>
                  </a:cubicBezTo>
                  <a:close/>
                </a:path>
              </a:pathLst>
            </a:custGeom>
            <a:solidFill>
              <a:srgbClr val="EEC6AC">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2" name="Freeform: Shape 431">
              <a:extLst>
                <a:ext uri="{FF2B5EF4-FFF2-40B4-BE49-F238E27FC236}">
                  <a16:creationId xmlns:a16="http://schemas.microsoft.com/office/drawing/2014/main" id="{64AAA977-E743-485C-BFAE-729B7B310CCF}"/>
                </a:ext>
              </a:extLst>
            </p:cNvPr>
            <p:cNvSpPr/>
            <p:nvPr/>
          </p:nvSpPr>
          <p:spPr>
            <a:xfrm>
              <a:off x="-2981575" y="1332144"/>
              <a:ext cx="550796" cy="452566"/>
            </a:xfrm>
            <a:custGeom>
              <a:avLst/>
              <a:gdLst>
                <a:gd name="connsiteX0" fmla="*/ 230566 w 550796"/>
                <a:gd name="connsiteY0" fmla="*/ 452567 h 452566"/>
                <a:gd name="connsiteX1" fmla="*/ 550796 w 550796"/>
                <a:gd name="connsiteY1" fmla="*/ 273237 h 452566"/>
                <a:gd name="connsiteX2" fmla="*/ 416300 w 550796"/>
                <a:gd name="connsiteY2" fmla="*/ 260428 h 452566"/>
                <a:gd name="connsiteX3" fmla="*/ 454727 w 550796"/>
                <a:gd name="connsiteY3" fmla="*/ 177168 h 452566"/>
                <a:gd name="connsiteX4" fmla="*/ 211352 w 550796"/>
                <a:gd name="connsiteY4" fmla="*/ 17053 h 452566"/>
                <a:gd name="connsiteX5" fmla="*/ 0 w 550796"/>
                <a:gd name="connsiteY5" fmla="*/ 324474 h 452566"/>
                <a:gd name="connsiteX6" fmla="*/ 249780 w 550796"/>
                <a:gd name="connsiteY6" fmla="*/ 362902 h 452566"/>
                <a:gd name="connsiteX7" fmla="*/ 230566 w 550796"/>
                <a:gd name="connsiteY7" fmla="*/ 452567 h 452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796" h="452566">
                  <a:moveTo>
                    <a:pt x="230566" y="452567"/>
                  </a:moveTo>
                  <a:cubicBezTo>
                    <a:pt x="230566" y="452567"/>
                    <a:pt x="345849" y="273237"/>
                    <a:pt x="550796" y="273237"/>
                  </a:cubicBezTo>
                  <a:cubicBezTo>
                    <a:pt x="505964" y="234810"/>
                    <a:pt x="416300" y="260428"/>
                    <a:pt x="416300" y="260428"/>
                  </a:cubicBezTo>
                  <a:cubicBezTo>
                    <a:pt x="416300" y="260428"/>
                    <a:pt x="448323" y="241214"/>
                    <a:pt x="454727" y="177168"/>
                  </a:cubicBezTo>
                  <a:cubicBezTo>
                    <a:pt x="467536" y="113122"/>
                    <a:pt x="365063" y="-53398"/>
                    <a:pt x="211352" y="17053"/>
                  </a:cubicBezTo>
                  <a:cubicBezTo>
                    <a:pt x="57642" y="81099"/>
                    <a:pt x="12809" y="247619"/>
                    <a:pt x="0" y="324474"/>
                  </a:cubicBezTo>
                  <a:cubicBezTo>
                    <a:pt x="38428" y="369307"/>
                    <a:pt x="204947" y="375711"/>
                    <a:pt x="249780" y="362902"/>
                  </a:cubicBezTo>
                  <a:cubicBezTo>
                    <a:pt x="230566" y="388521"/>
                    <a:pt x="224161" y="414139"/>
                    <a:pt x="230566" y="452567"/>
                  </a:cubicBezTo>
                  <a:close/>
                </a:path>
              </a:pathLst>
            </a:custGeom>
            <a:solidFill>
              <a:srgbClr val="EEC6AC">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3" name="Freeform: Shape 432">
              <a:extLst>
                <a:ext uri="{FF2B5EF4-FFF2-40B4-BE49-F238E27FC236}">
                  <a16:creationId xmlns:a16="http://schemas.microsoft.com/office/drawing/2014/main" id="{F0740BC8-E255-4166-B66B-0E3830530A80}"/>
                </a:ext>
              </a:extLst>
            </p:cNvPr>
            <p:cNvSpPr/>
            <p:nvPr/>
          </p:nvSpPr>
          <p:spPr>
            <a:xfrm>
              <a:off x="-3923052" y="1282038"/>
              <a:ext cx="520505" cy="387389"/>
            </a:xfrm>
            <a:custGeom>
              <a:avLst/>
              <a:gdLst>
                <a:gd name="connsiteX0" fmla="*/ 0 w 520505"/>
                <a:gd name="connsiteY0" fmla="*/ 220869 h 387389"/>
                <a:gd name="connsiteX1" fmla="*/ 275398 w 520505"/>
                <a:gd name="connsiteY1" fmla="*/ 387389 h 387389"/>
                <a:gd name="connsiteX2" fmla="*/ 256184 w 520505"/>
                <a:gd name="connsiteY2" fmla="*/ 329748 h 387389"/>
                <a:gd name="connsiteX3" fmla="*/ 518773 w 520505"/>
                <a:gd name="connsiteY3" fmla="*/ 342557 h 387389"/>
                <a:gd name="connsiteX4" fmla="*/ 339444 w 520505"/>
                <a:gd name="connsiteY4" fmla="*/ 3112 h 387389"/>
                <a:gd name="connsiteX5" fmla="*/ 121688 w 520505"/>
                <a:gd name="connsiteY5" fmla="*/ 195251 h 387389"/>
                <a:gd name="connsiteX6" fmla="*/ 0 w 520505"/>
                <a:gd name="connsiteY6" fmla="*/ 220869 h 3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0505" h="387389">
                  <a:moveTo>
                    <a:pt x="0" y="220869"/>
                  </a:moveTo>
                  <a:cubicBezTo>
                    <a:pt x="0" y="220869"/>
                    <a:pt x="115283" y="182441"/>
                    <a:pt x="275398" y="387389"/>
                  </a:cubicBezTo>
                  <a:cubicBezTo>
                    <a:pt x="256184" y="329748"/>
                    <a:pt x="256184" y="329748"/>
                    <a:pt x="256184" y="329748"/>
                  </a:cubicBezTo>
                  <a:cubicBezTo>
                    <a:pt x="256184" y="329748"/>
                    <a:pt x="397086" y="387389"/>
                    <a:pt x="518773" y="342557"/>
                  </a:cubicBezTo>
                  <a:cubicBezTo>
                    <a:pt x="518773" y="342557"/>
                    <a:pt x="550796" y="47944"/>
                    <a:pt x="339444" y="3112"/>
                  </a:cubicBezTo>
                  <a:cubicBezTo>
                    <a:pt x="230566" y="-16102"/>
                    <a:pt x="134497" y="54349"/>
                    <a:pt x="121688" y="195251"/>
                  </a:cubicBezTo>
                  <a:cubicBezTo>
                    <a:pt x="70451" y="188846"/>
                    <a:pt x="0" y="220869"/>
                    <a:pt x="0" y="220869"/>
                  </a:cubicBezTo>
                  <a:close/>
                </a:path>
              </a:pathLst>
            </a:custGeom>
            <a:solidFill>
              <a:srgbClr val="EEC6AC">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34" name="Graphic 317">
              <a:extLst>
                <a:ext uri="{FF2B5EF4-FFF2-40B4-BE49-F238E27FC236}">
                  <a16:creationId xmlns:a16="http://schemas.microsoft.com/office/drawing/2014/main" id="{BE6D6814-221E-4C3B-BF24-70B524BF28E4}"/>
                </a:ext>
              </a:extLst>
            </p:cNvPr>
            <p:cNvGrpSpPr/>
            <p:nvPr/>
          </p:nvGrpSpPr>
          <p:grpSpPr>
            <a:xfrm>
              <a:off x="-3794960" y="1304364"/>
              <a:ext cx="379941" cy="320231"/>
              <a:chOff x="1538027" y="2082777"/>
              <a:chExt cx="379941" cy="320231"/>
            </a:xfrm>
          </p:grpSpPr>
          <p:sp>
            <p:nvSpPr>
              <p:cNvPr id="435" name="Freeform: Shape 434">
                <a:extLst>
                  <a:ext uri="{FF2B5EF4-FFF2-40B4-BE49-F238E27FC236}">
                    <a16:creationId xmlns:a16="http://schemas.microsoft.com/office/drawing/2014/main" id="{F47FEA4A-A29F-4CE2-BAA5-7DFA0AF8CA48}"/>
                  </a:ext>
                </a:extLst>
              </p:cNvPr>
              <p:cNvSpPr/>
              <p:nvPr/>
            </p:nvSpPr>
            <p:spPr>
              <a:xfrm>
                <a:off x="1544432" y="2092833"/>
                <a:ext cx="365651" cy="305856"/>
              </a:xfrm>
              <a:custGeom>
                <a:avLst/>
                <a:gdLst>
                  <a:gd name="connsiteX0" fmla="*/ 0 w 365651"/>
                  <a:gd name="connsiteY0" fmla="*/ 194892 h 305856"/>
                  <a:gd name="connsiteX1" fmla="*/ 365063 w 365651"/>
                  <a:gd name="connsiteY1" fmla="*/ 297366 h 305856"/>
                  <a:gd name="connsiteX2" fmla="*/ 179329 w 365651"/>
                  <a:gd name="connsiteY2" fmla="*/ 2753 h 305856"/>
                  <a:gd name="connsiteX3" fmla="*/ 0 w 365651"/>
                  <a:gd name="connsiteY3" fmla="*/ 194892 h 305856"/>
                </a:gdLst>
                <a:ahLst/>
                <a:cxnLst>
                  <a:cxn ang="0">
                    <a:pos x="connsiteX0" y="connsiteY0"/>
                  </a:cxn>
                  <a:cxn ang="0">
                    <a:pos x="connsiteX1" y="connsiteY1"/>
                  </a:cxn>
                  <a:cxn ang="0">
                    <a:pos x="connsiteX2" y="connsiteY2"/>
                  </a:cxn>
                  <a:cxn ang="0">
                    <a:pos x="connsiteX3" y="connsiteY3"/>
                  </a:cxn>
                </a:cxnLst>
                <a:rect l="l" t="t" r="r" b="b"/>
                <a:pathLst>
                  <a:path w="365651" h="305856">
                    <a:moveTo>
                      <a:pt x="0" y="194892"/>
                    </a:moveTo>
                    <a:cubicBezTo>
                      <a:pt x="0" y="194892"/>
                      <a:pt x="147306" y="342198"/>
                      <a:pt x="365063" y="297366"/>
                    </a:cubicBezTo>
                    <a:cubicBezTo>
                      <a:pt x="371467" y="182083"/>
                      <a:pt x="326635" y="21967"/>
                      <a:pt x="179329" y="2753"/>
                    </a:cubicBezTo>
                    <a:cubicBezTo>
                      <a:pt x="38428" y="-22865"/>
                      <a:pt x="6405" y="137250"/>
                      <a:pt x="0" y="194892"/>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6" name="Freeform: Shape 435">
                <a:extLst>
                  <a:ext uri="{FF2B5EF4-FFF2-40B4-BE49-F238E27FC236}">
                    <a16:creationId xmlns:a16="http://schemas.microsoft.com/office/drawing/2014/main" id="{F482BDBC-46A5-41E4-8611-D5A0918227DD}"/>
                  </a:ext>
                </a:extLst>
              </p:cNvPr>
              <p:cNvSpPr/>
              <p:nvPr/>
            </p:nvSpPr>
            <p:spPr>
              <a:xfrm>
                <a:off x="1538027" y="2082777"/>
                <a:ext cx="379941" cy="320231"/>
              </a:xfrm>
              <a:custGeom>
                <a:avLst/>
                <a:gdLst>
                  <a:gd name="connsiteX0" fmla="*/ 288207 w 379941"/>
                  <a:gd name="connsiteY0" fmla="*/ 320231 h 320231"/>
                  <a:gd name="connsiteX1" fmla="*/ 288207 w 379941"/>
                  <a:gd name="connsiteY1" fmla="*/ 320231 h 320231"/>
                  <a:gd name="connsiteX2" fmla="*/ 0 w 379941"/>
                  <a:gd name="connsiteY2" fmla="*/ 211353 h 320231"/>
                  <a:gd name="connsiteX3" fmla="*/ 0 w 379941"/>
                  <a:gd name="connsiteY3" fmla="*/ 204948 h 320231"/>
                  <a:gd name="connsiteX4" fmla="*/ 166520 w 379941"/>
                  <a:gd name="connsiteY4" fmla="*/ 0 h 320231"/>
                  <a:gd name="connsiteX5" fmla="*/ 192138 w 379941"/>
                  <a:gd name="connsiteY5" fmla="*/ 0 h 320231"/>
                  <a:gd name="connsiteX6" fmla="*/ 377872 w 379941"/>
                  <a:gd name="connsiteY6" fmla="*/ 301017 h 320231"/>
                  <a:gd name="connsiteX7" fmla="*/ 371467 w 379941"/>
                  <a:gd name="connsiteY7" fmla="*/ 307422 h 320231"/>
                  <a:gd name="connsiteX8" fmla="*/ 288207 w 379941"/>
                  <a:gd name="connsiteY8" fmla="*/ 320231 h 320231"/>
                  <a:gd name="connsiteX9" fmla="*/ 12809 w 379941"/>
                  <a:gd name="connsiteY9" fmla="*/ 198543 h 320231"/>
                  <a:gd name="connsiteX10" fmla="*/ 288207 w 379941"/>
                  <a:gd name="connsiteY10" fmla="*/ 301017 h 320231"/>
                  <a:gd name="connsiteX11" fmla="*/ 288207 w 379941"/>
                  <a:gd name="connsiteY11" fmla="*/ 301017 h 320231"/>
                  <a:gd name="connsiteX12" fmla="*/ 365063 w 379941"/>
                  <a:gd name="connsiteY12" fmla="*/ 294613 h 320231"/>
                  <a:gd name="connsiteX13" fmla="*/ 185734 w 379941"/>
                  <a:gd name="connsiteY13" fmla="*/ 12809 h 320231"/>
                  <a:gd name="connsiteX14" fmla="*/ 160115 w 379941"/>
                  <a:gd name="connsiteY14" fmla="*/ 12809 h 320231"/>
                  <a:gd name="connsiteX15" fmla="*/ 12809 w 379941"/>
                  <a:gd name="connsiteY15" fmla="*/ 198543 h 32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9941" h="320231">
                    <a:moveTo>
                      <a:pt x="288207" y="320231"/>
                    </a:moveTo>
                    <a:lnTo>
                      <a:pt x="288207" y="320231"/>
                    </a:lnTo>
                    <a:cubicBezTo>
                      <a:pt x="108878" y="320231"/>
                      <a:pt x="0" y="211353"/>
                      <a:pt x="0" y="211353"/>
                    </a:cubicBezTo>
                    <a:cubicBezTo>
                      <a:pt x="0" y="211353"/>
                      <a:pt x="0" y="204948"/>
                      <a:pt x="0" y="204948"/>
                    </a:cubicBezTo>
                    <a:cubicBezTo>
                      <a:pt x="6405" y="172925"/>
                      <a:pt x="32023" y="0"/>
                      <a:pt x="166520" y="0"/>
                    </a:cubicBezTo>
                    <a:cubicBezTo>
                      <a:pt x="172924" y="0"/>
                      <a:pt x="185734" y="0"/>
                      <a:pt x="192138" y="0"/>
                    </a:cubicBezTo>
                    <a:cubicBezTo>
                      <a:pt x="345849" y="19214"/>
                      <a:pt x="390681" y="198543"/>
                      <a:pt x="377872" y="301017"/>
                    </a:cubicBezTo>
                    <a:cubicBezTo>
                      <a:pt x="377872" y="301017"/>
                      <a:pt x="377872" y="307422"/>
                      <a:pt x="371467" y="307422"/>
                    </a:cubicBezTo>
                    <a:cubicBezTo>
                      <a:pt x="345849" y="320231"/>
                      <a:pt x="313826" y="320231"/>
                      <a:pt x="288207" y="320231"/>
                    </a:cubicBezTo>
                    <a:close/>
                    <a:moveTo>
                      <a:pt x="12809" y="198543"/>
                    </a:moveTo>
                    <a:cubicBezTo>
                      <a:pt x="32023" y="211353"/>
                      <a:pt x="134497" y="301017"/>
                      <a:pt x="288207" y="301017"/>
                    </a:cubicBezTo>
                    <a:lnTo>
                      <a:pt x="288207" y="301017"/>
                    </a:lnTo>
                    <a:cubicBezTo>
                      <a:pt x="313826" y="301017"/>
                      <a:pt x="339444" y="301017"/>
                      <a:pt x="365063" y="294613"/>
                    </a:cubicBezTo>
                    <a:cubicBezTo>
                      <a:pt x="371467" y="192139"/>
                      <a:pt x="326635" y="32023"/>
                      <a:pt x="185734" y="12809"/>
                    </a:cubicBezTo>
                    <a:cubicBezTo>
                      <a:pt x="179329" y="12809"/>
                      <a:pt x="166520" y="12809"/>
                      <a:pt x="160115" y="12809"/>
                    </a:cubicBezTo>
                    <a:cubicBezTo>
                      <a:pt x="44832" y="12809"/>
                      <a:pt x="12809" y="160116"/>
                      <a:pt x="12809" y="198543"/>
                    </a:cubicBezTo>
                    <a:close/>
                  </a:path>
                </a:pathLst>
              </a:custGeom>
              <a:solidFill>
                <a:srgbClr val="957252"/>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37" name="Graphic 317">
              <a:extLst>
                <a:ext uri="{FF2B5EF4-FFF2-40B4-BE49-F238E27FC236}">
                  <a16:creationId xmlns:a16="http://schemas.microsoft.com/office/drawing/2014/main" id="{DA2B5A85-3BB5-4BE5-A0B2-FB0BF6B210A7}"/>
                </a:ext>
              </a:extLst>
            </p:cNvPr>
            <p:cNvGrpSpPr/>
            <p:nvPr/>
          </p:nvGrpSpPr>
          <p:grpSpPr>
            <a:xfrm>
              <a:off x="-3693182" y="1323578"/>
              <a:ext cx="199850" cy="275398"/>
              <a:chOff x="1639805" y="2101991"/>
              <a:chExt cx="199850" cy="275398"/>
            </a:xfrm>
          </p:grpSpPr>
          <p:sp>
            <p:nvSpPr>
              <p:cNvPr id="438" name="Freeform: Shape 437">
                <a:extLst>
                  <a:ext uri="{FF2B5EF4-FFF2-40B4-BE49-F238E27FC236}">
                    <a16:creationId xmlns:a16="http://schemas.microsoft.com/office/drawing/2014/main" id="{6AA9073A-5CFE-4F64-9335-524B7BDF3202}"/>
                  </a:ext>
                </a:extLst>
              </p:cNvPr>
              <p:cNvSpPr/>
              <p:nvPr/>
            </p:nvSpPr>
            <p:spPr>
              <a:xfrm>
                <a:off x="1639805" y="2101991"/>
                <a:ext cx="199850" cy="275398"/>
              </a:xfrm>
              <a:custGeom>
                <a:avLst/>
                <a:gdLst>
                  <a:gd name="connsiteX0" fmla="*/ 199239 w 199850"/>
                  <a:gd name="connsiteY0" fmla="*/ 140902 h 275398"/>
                  <a:gd name="connsiteX1" fmla="*/ 90360 w 199850"/>
                  <a:gd name="connsiteY1" fmla="*/ 275399 h 275398"/>
                  <a:gd name="connsiteX2" fmla="*/ 696 w 199850"/>
                  <a:gd name="connsiteY2" fmla="*/ 134497 h 275398"/>
                  <a:gd name="connsiteX3" fmla="*/ 109574 w 199850"/>
                  <a:gd name="connsiteY3" fmla="*/ 0 h 275398"/>
                  <a:gd name="connsiteX4" fmla="*/ 199239 w 199850"/>
                  <a:gd name="connsiteY4" fmla="*/ 140902 h 27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0" h="275398">
                    <a:moveTo>
                      <a:pt x="199239" y="140902"/>
                    </a:moveTo>
                    <a:cubicBezTo>
                      <a:pt x="192834" y="217757"/>
                      <a:pt x="148002" y="275399"/>
                      <a:pt x="90360" y="275399"/>
                    </a:cubicBezTo>
                    <a:cubicBezTo>
                      <a:pt x="32719" y="275399"/>
                      <a:pt x="-5709" y="211352"/>
                      <a:pt x="696" y="134497"/>
                    </a:cubicBezTo>
                    <a:cubicBezTo>
                      <a:pt x="7100" y="57642"/>
                      <a:pt x="51933" y="0"/>
                      <a:pt x="109574" y="0"/>
                    </a:cubicBezTo>
                    <a:cubicBezTo>
                      <a:pt x="160811" y="6405"/>
                      <a:pt x="205643" y="64046"/>
                      <a:pt x="199239" y="140902"/>
                    </a:cubicBezTo>
                    <a:close/>
                  </a:path>
                </a:pathLst>
              </a:custGeom>
              <a:solidFill>
                <a:srgbClr val="7B92A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9" name="Freeform: Shape 438">
                <a:extLst>
                  <a:ext uri="{FF2B5EF4-FFF2-40B4-BE49-F238E27FC236}">
                    <a16:creationId xmlns:a16="http://schemas.microsoft.com/office/drawing/2014/main" id="{5DC53973-B509-49BC-9EF4-9459969A5AA8}"/>
                  </a:ext>
                </a:extLst>
              </p:cNvPr>
              <p:cNvSpPr/>
              <p:nvPr/>
            </p:nvSpPr>
            <p:spPr>
              <a:xfrm>
                <a:off x="1639805" y="2101991"/>
                <a:ext cx="199850" cy="275398"/>
              </a:xfrm>
              <a:custGeom>
                <a:avLst/>
                <a:gdLst>
                  <a:gd name="connsiteX0" fmla="*/ 199239 w 199850"/>
                  <a:gd name="connsiteY0" fmla="*/ 140902 h 275398"/>
                  <a:gd name="connsiteX1" fmla="*/ 90360 w 199850"/>
                  <a:gd name="connsiteY1" fmla="*/ 275399 h 275398"/>
                  <a:gd name="connsiteX2" fmla="*/ 696 w 199850"/>
                  <a:gd name="connsiteY2" fmla="*/ 134497 h 275398"/>
                  <a:gd name="connsiteX3" fmla="*/ 109574 w 199850"/>
                  <a:gd name="connsiteY3" fmla="*/ 0 h 275398"/>
                  <a:gd name="connsiteX4" fmla="*/ 199239 w 199850"/>
                  <a:gd name="connsiteY4" fmla="*/ 140902 h 275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0" h="275398">
                    <a:moveTo>
                      <a:pt x="199239" y="140902"/>
                    </a:moveTo>
                    <a:cubicBezTo>
                      <a:pt x="192834" y="217757"/>
                      <a:pt x="148002" y="275399"/>
                      <a:pt x="90360" y="275399"/>
                    </a:cubicBezTo>
                    <a:cubicBezTo>
                      <a:pt x="32719" y="275399"/>
                      <a:pt x="-5709" y="211352"/>
                      <a:pt x="696" y="134497"/>
                    </a:cubicBezTo>
                    <a:cubicBezTo>
                      <a:pt x="7100" y="57642"/>
                      <a:pt x="51933" y="0"/>
                      <a:pt x="109574" y="0"/>
                    </a:cubicBezTo>
                    <a:cubicBezTo>
                      <a:pt x="160811" y="6405"/>
                      <a:pt x="205643" y="64046"/>
                      <a:pt x="199239" y="140902"/>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0" name="Freeform: Shape 439">
                <a:extLst>
                  <a:ext uri="{FF2B5EF4-FFF2-40B4-BE49-F238E27FC236}">
                    <a16:creationId xmlns:a16="http://schemas.microsoft.com/office/drawing/2014/main" id="{561B5B03-A68D-45A5-BF3F-EB9F31F72FDF}"/>
                  </a:ext>
                </a:extLst>
              </p:cNvPr>
              <p:cNvSpPr/>
              <p:nvPr/>
            </p:nvSpPr>
            <p:spPr>
              <a:xfrm>
                <a:off x="1659715" y="2140419"/>
                <a:ext cx="154526" cy="211352"/>
              </a:xfrm>
              <a:custGeom>
                <a:avLst/>
                <a:gdLst>
                  <a:gd name="connsiteX0" fmla="*/ 153711 w 154526"/>
                  <a:gd name="connsiteY0" fmla="*/ 108879 h 211352"/>
                  <a:gd name="connsiteX1" fmla="*/ 70451 w 154526"/>
                  <a:gd name="connsiteY1" fmla="*/ 211353 h 211352"/>
                  <a:gd name="connsiteX2" fmla="*/ 0 w 154526"/>
                  <a:gd name="connsiteY2" fmla="*/ 102474 h 211352"/>
                  <a:gd name="connsiteX3" fmla="*/ 83260 w 154526"/>
                  <a:gd name="connsiteY3" fmla="*/ 0 h 211352"/>
                  <a:gd name="connsiteX4" fmla="*/ 153711 w 154526"/>
                  <a:gd name="connsiteY4" fmla="*/ 108879 h 211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26" h="211352">
                    <a:moveTo>
                      <a:pt x="153711" y="108879"/>
                    </a:moveTo>
                    <a:cubicBezTo>
                      <a:pt x="147306" y="166520"/>
                      <a:pt x="115283" y="211353"/>
                      <a:pt x="70451" y="211353"/>
                    </a:cubicBezTo>
                    <a:cubicBezTo>
                      <a:pt x="25618" y="211353"/>
                      <a:pt x="0" y="160116"/>
                      <a:pt x="0" y="102474"/>
                    </a:cubicBezTo>
                    <a:cubicBezTo>
                      <a:pt x="0" y="44832"/>
                      <a:pt x="38428" y="0"/>
                      <a:pt x="83260" y="0"/>
                    </a:cubicBezTo>
                    <a:cubicBezTo>
                      <a:pt x="128092" y="0"/>
                      <a:pt x="160115" y="51237"/>
                      <a:pt x="153711" y="108879"/>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1" name="Freeform: Shape 440">
                <a:extLst>
                  <a:ext uri="{FF2B5EF4-FFF2-40B4-BE49-F238E27FC236}">
                    <a16:creationId xmlns:a16="http://schemas.microsoft.com/office/drawing/2014/main" id="{5511FACA-FFB7-49C7-90B5-3969160753EA}"/>
                  </a:ext>
                </a:extLst>
              </p:cNvPr>
              <p:cNvSpPr/>
              <p:nvPr/>
            </p:nvSpPr>
            <p:spPr>
              <a:xfrm>
                <a:off x="1678929" y="2159632"/>
                <a:ext cx="122668" cy="166520"/>
              </a:xfrm>
              <a:custGeom>
                <a:avLst/>
                <a:gdLst>
                  <a:gd name="connsiteX0" fmla="*/ 121688 w 122668"/>
                  <a:gd name="connsiteY0" fmla="*/ 83260 h 166520"/>
                  <a:gd name="connsiteX1" fmla="*/ 57642 w 122668"/>
                  <a:gd name="connsiteY1" fmla="*/ 166520 h 166520"/>
                  <a:gd name="connsiteX2" fmla="*/ 0 w 122668"/>
                  <a:gd name="connsiteY2" fmla="*/ 83260 h 166520"/>
                  <a:gd name="connsiteX3" fmla="*/ 64046 w 122668"/>
                  <a:gd name="connsiteY3" fmla="*/ 0 h 166520"/>
                  <a:gd name="connsiteX4" fmla="*/ 121688 w 122668"/>
                  <a:gd name="connsiteY4" fmla="*/ 83260 h 166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68" h="166520">
                    <a:moveTo>
                      <a:pt x="121688" y="83260"/>
                    </a:moveTo>
                    <a:cubicBezTo>
                      <a:pt x="121688" y="128092"/>
                      <a:pt x="89665" y="166520"/>
                      <a:pt x="57642" y="166520"/>
                    </a:cubicBezTo>
                    <a:cubicBezTo>
                      <a:pt x="25619" y="166520"/>
                      <a:pt x="0" y="128092"/>
                      <a:pt x="0" y="83260"/>
                    </a:cubicBezTo>
                    <a:cubicBezTo>
                      <a:pt x="0" y="38428"/>
                      <a:pt x="32023" y="0"/>
                      <a:pt x="64046" y="0"/>
                    </a:cubicBezTo>
                    <a:cubicBezTo>
                      <a:pt x="102474" y="0"/>
                      <a:pt x="128092" y="38428"/>
                      <a:pt x="121688" y="83260"/>
                    </a:cubicBezTo>
                    <a:close/>
                  </a:path>
                </a:pathLst>
              </a:custGeom>
              <a:solidFill>
                <a:srgbClr val="0A0A0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2" name="Freeform: Shape 441">
                <a:extLst>
                  <a:ext uri="{FF2B5EF4-FFF2-40B4-BE49-F238E27FC236}">
                    <a16:creationId xmlns:a16="http://schemas.microsoft.com/office/drawing/2014/main" id="{7EC4E7C4-75F0-46AD-970A-A36E6479D9C2}"/>
                  </a:ext>
                </a:extLst>
              </p:cNvPr>
              <p:cNvSpPr/>
              <p:nvPr/>
            </p:nvSpPr>
            <p:spPr>
              <a:xfrm>
                <a:off x="1639889" y="2217274"/>
                <a:ext cx="199154" cy="160115"/>
              </a:xfrm>
              <a:custGeom>
                <a:avLst/>
                <a:gdLst>
                  <a:gd name="connsiteX0" fmla="*/ 612 w 199154"/>
                  <a:gd name="connsiteY0" fmla="*/ 0 h 160115"/>
                  <a:gd name="connsiteX1" fmla="*/ 612 w 199154"/>
                  <a:gd name="connsiteY1" fmla="*/ 19214 h 160115"/>
                  <a:gd name="connsiteX2" fmla="*/ 90276 w 199154"/>
                  <a:gd name="connsiteY2" fmla="*/ 160116 h 160115"/>
                  <a:gd name="connsiteX3" fmla="*/ 199155 w 199154"/>
                  <a:gd name="connsiteY3" fmla="*/ 25618 h 160115"/>
                  <a:gd name="connsiteX4" fmla="*/ 199155 w 199154"/>
                  <a:gd name="connsiteY4" fmla="*/ 6405 h 160115"/>
                  <a:gd name="connsiteX5" fmla="*/ 612 w 199154"/>
                  <a:gd name="connsiteY5" fmla="*/ 0 h 16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154" h="160115">
                    <a:moveTo>
                      <a:pt x="612" y="0"/>
                    </a:moveTo>
                    <a:cubicBezTo>
                      <a:pt x="612" y="6405"/>
                      <a:pt x="612" y="12809"/>
                      <a:pt x="612" y="19214"/>
                    </a:cubicBezTo>
                    <a:cubicBezTo>
                      <a:pt x="-5793" y="96069"/>
                      <a:pt x="39039" y="160116"/>
                      <a:pt x="90276" y="160116"/>
                    </a:cubicBezTo>
                    <a:cubicBezTo>
                      <a:pt x="147918" y="160116"/>
                      <a:pt x="192750" y="102474"/>
                      <a:pt x="199155" y="25618"/>
                    </a:cubicBezTo>
                    <a:cubicBezTo>
                      <a:pt x="199155" y="19214"/>
                      <a:pt x="199155" y="12809"/>
                      <a:pt x="199155" y="6405"/>
                    </a:cubicBezTo>
                    <a:cubicBezTo>
                      <a:pt x="135109" y="44832"/>
                      <a:pt x="51849" y="51237"/>
                      <a:pt x="612" y="0"/>
                    </a:cubicBezTo>
                    <a:close/>
                  </a:path>
                </a:pathLst>
              </a:custGeom>
              <a:solidFill>
                <a:srgbClr val="333332"/>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3" name="Freeform: Shape 442">
                <a:extLst>
                  <a:ext uri="{FF2B5EF4-FFF2-40B4-BE49-F238E27FC236}">
                    <a16:creationId xmlns:a16="http://schemas.microsoft.com/office/drawing/2014/main" id="{6EFD640B-7566-4E65-933D-7FE2B99653CC}"/>
                  </a:ext>
                </a:extLst>
              </p:cNvPr>
              <p:cNvSpPr/>
              <p:nvPr/>
            </p:nvSpPr>
            <p:spPr>
              <a:xfrm>
                <a:off x="1666120" y="2166037"/>
                <a:ext cx="59344" cy="83260"/>
              </a:xfrm>
              <a:custGeom>
                <a:avLst/>
                <a:gdLst>
                  <a:gd name="connsiteX0" fmla="*/ 57641 w 59344"/>
                  <a:gd name="connsiteY0" fmla="*/ 44832 h 83260"/>
                  <a:gd name="connsiteX1" fmla="*/ 25618 w 59344"/>
                  <a:gd name="connsiteY1" fmla="*/ 83260 h 83260"/>
                  <a:gd name="connsiteX2" fmla="*/ 0 w 59344"/>
                  <a:gd name="connsiteY2" fmla="*/ 38428 h 83260"/>
                  <a:gd name="connsiteX3" fmla="*/ 38428 w 59344"/>
                  <a:gd name="connsiteY3" fmla="*/ 0 h 83260"/>
                  <a:gd name="connsiteX4" fmla="*/ 57641 w 59344"/>
                  <a:gd name="connsiteY4" fmla="*/ 44832 h 83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44" h="83260">
                    <a:moveTo>
                      <a:pt x="57641" y="44832"/>
                    </a:moveTo>
                    <a:cubicBezTo>
                      <a:pt x="57641" y="64046"/>
                      <a:pt x="38428" y="83260"/>
                      <a:pt x="25618" y="83260"/>
                    </a:cubicBezTo>
                    <a:cubicBezTo>
                      <a:pt x="6405" y="83260"/>
                      <a:pt x="0" y="57642"/>
                      <a:pt x="0" y="38428"/>
                    </a:cubicBezTo>
                    <a:cubicBezTo>
                      <a:pt x="6405" y="12809"/>
                      <a:pt x="19214" y="0"/>
                      <a:pt x="38428" y="0"/>
                    </a:cubicBezTo>
                    <a:cubicBezTo>
                      <a:pt x="51237" y="0"/>
                      <a:pt x="64046" y="19214"/>
                      <a:pt x="57641" y="44832"/>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4" name="Freeform: Shape 443">
                <a:extLst>
                  <a:ext uri="{FF2B5EF4-FFF2-40B4-BE49-F238E27FC236}">
                    <a16:creationId xmlns:a16="http://schemas.microsoft.com/office/drawing/2014/main" id="{CF8AC457-3CCF-48FA-BEEA-3991F3E888E9}"/>
                  </a:ext>
                </a:extLst>
              </p:cNvPr>
              <p:cNvSpPr/>
              <p:nvPr/>
            </p:nvSpPr>
            <p:spPr>
              <a:xfrm>
                <a:off x="1672524" y="2262106"/>
                <a:ext cx="32023" cy="38427"/>
              </a:xfrm>
              <a:custGeom>
                <a:avLst/>
                <a:gdLst>
                  <a:gd name="connsiteX0" fmla="*/ 32023 w 32023"/>
                  <a:gd name="connsiteY0" fmla="*/ 19214 h 38427"/>
                  <a:gd name="connsiteX1" fmla="*/ 12809 w 32023"/>
                  <a:gd name="connsiteY1" fmla="*/ 38428 h 38427"/>
                  <a:gd name="connsiteX2" fmla="*/ 0 w 32023"/>
                  <a:gd name="connsiteY2" fmla="*/ 19214 h 38427"/>
                  <a:gd name="connsiteX3" fmla="*/ 19214 w 32023"/>
                  <a:gd name="connsiteY3" fmla="*/ 0 h 38427"/>
                  <a:gd name="connsiteX4" fmla="*/ 32023 w 32023"/>
                  <a:gd name="connsiteY4" fmla="*/ 19214 h 38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23" h="38427">
                    <a:moveTo>
                      <a:pt x="32023" y="19214"/>
                    </a:moveTo>
                    <a:cubicBezTo>
                      <a:pt x="32023" y="32023"/>
                      <a:pt x="25618" y="38428"/>
                      <a:pt x="12809" y="38428"/>
                    </a:cubicBezTo>
                    <a:cubicBezTo>
                      <a:pt x="6405" y="38428"/>
                      <a:pt x="0" y="25618"/>
                      <a:pt x="0" y="19214"/>
                    </a:cubicBezTo>
                    <a:cubicBezTo>
                      <a:pt x="0" y="6405"/>
                      <a:pt x="12809" y="0"/>
                      <a:pt x="19214" y="0"/>
                    </a:cubicBezTo>
                    <a:cubicBezTo>
                      <a:pt x="25618" y="0"/>
                      <a:pt x="32023" y="6405"/>
                      <a:pt x="32023" y="19214"/>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45" name="Graphic 317">
              <a:extLst>
                <a:ext uri="{FF2B5EF4-FFF2-40B4-BE49-F238E27FC236}">
                  <a16:creationId xmlns:a16="http://schemas.microsoft.com/office/drawing/2014/main" id="{5D8E48B5-7022-48EA-9FC1-9CFEC119B2D3}"/>
                </a:ext>
              </a:extLst>
            </p:cNvPr>
            <p:cNvGrpSpPr/>
            <p:nvPr/>
          </p:nvGrpSpPr>
          <p:grpSpPr>
            <a:xfrm>
              <a:off x="-2955956" y="1349196"/>
              <a:ext cx="416299" cy="326635"/>
              <a:chOff x="2377031" y="2127609"/>
              <a:chExt cx="416299" cy="326635"/>
            </a:xfrm>
          </p:grpSpPr>
          <p:sp>
            <p:nvSpPr>
              <p:cNvPr id="446" name="Freeform: Shape 445">
                <a:extLst>
                  <a:ext uri="{FF2B5EF4-FFF2-40B4-BE49-F238E27FC236}">
                    <a16:creationId xmlns:a16="http://schemas.microsoft.com/office/drawing/2014/main" id="{127E3345-D0DE-4792-B2FE-BFB41C82D117}"/>
                  </a:ext>
                </a:extLst>
              </p:cNvPr>
              <p:cNvSpPr/>
              <p:nvPr/>
            </p:nvSpPr>
            <p:spPr>
              <a:xfrm>
                <a:off x="2383436" y="2142606"/>
                <a:ext cx="403490" cy="308601"/>
              </a:xfrm>
              <a:custGeom>
                <a:avLst/>
                <a:gdLst>
                  <a:gd name="connsiteX0" fmla="*/ 0 w 403490"/>
                  <a:gd name="connsiteY0" fmla="*/ 286021 h 308601"/>
                  <a:gd name="connsiteX1" fmla="*/ 217757 w 403490"/>
                  <a:gd name="connsiteY1" fmla="*/ 4217 h 308601"/>
                  <a:gd name="connsiteX2" fmla="*/ 403490 w 403490"/>
                  <a:gd name="connsiteY2" fmla="*/ 157928 h 308601"/>
                  <a:gd name="connsiteX3" fmla="*/ 0 w 403490"/>
                  <a:gd name="connsiteY3" fmla="*/ 286021 h 308601"/>
                </a:gdLst>
                <a:ahLst/>
                <a:cxnLst>
                  <a:cxn ang="0">
                    <a:pos x="connsiteX0" y="connsiteY0"/>
                  </a:cxn>
                  <a:cxn ang="0">
                    <a:pos x="connsiteX1" y="connsiteY1"/>
                  </a:cxn>
                  <a:cxn ang="0">
                    <a:pos x="connsiteX2" y="connsiteY2"/>
                  </a:cxn>
                  <a:cxn ang="0">
                    <a:pos x="connsiteX3" y="connsiteY3"/>
                  </a:cxn>
                </a:cxnLst>
                <a:rect l="l" t="t" r="r" b="b"/>
                <a:pathLst>
                  <a:path w="403490" h="308601">
                    <a:moveTo>
                      <a:pt x="0" y="286021"/>
                    </a:moveTo>
                    <a:cubicBezTo>
                      <a:pt x="0" y="286021"/>
                      <a:pt x="51237" y="55454"/>
                      <a:pt x="217757" y="4217"/>
                    </a:cubicBezTo>
                    <a:cubicBezTo>
                      <a:pt x="333040" y="-21401"/>
                      <a:pt x="390681" y="74668"/>
                      <a:pt x="403490" y="157928"/>
                    </a:cubicBezTo>
                    <a:cubicBezTo>
                      <a:pt x="384276" y="247593"/>
                      <a:pt x="262589" y="356472"/>
                      <a:pt x="0" y="286021"/>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7" name="Freeform: Shape 446">
                <a:extLst>
                  <a:ext uri="{FF2B5EF4-FFF2-40B4-BE49-F238E27FC236}">
                    <a16:creationId xmlns:a16="http://schemas.microsoft.com/office/drawing/2014/main" id="{76867B11-67C9-4B1B-8F5A-0AFF59A32CB9}"/>
                  </a:ext>
                </a:extLst>
              </p:cNvPr>
              <p:cNvSpPr/>
              <p:nvPr/>
            </p:nvSpPr>
            <p:spPr>
              <a:xfrm>
                <a:off x="2377031" y="2127609"/>
                <a:ext cx="416299" cy="326635"/>
              </a:xfrm>
              <a:custGeom>
                <a:avLst/>
                <a:gdLst>
                  <a:gd name="connsiteX0" fmla="*/ 166520 w 416299"/>
                  <a:gd name="connsiteY0" fmla="*/ 326636 h 326635"/>
                  <a:gd name="connsiteX1" fmla="*/ 6405 w 416299"/>
                  <a:gd name="connsiteY1" fmla="*/ 301017 h 326635"/>
                  <a:gd name="connsiteX2" fmla="*/ 0 w 416299"/>
                  <a:gd name="connsiteY2" fmla="*/ 294613 h 326635"/>
                  <a:gd name="connsiteX3" fmla="*/ 224161 w 416299"/>
                  <a:gd name="connsiteY3" fmla="*/ 6405 h 326635"/>
                  <a:gd name="connsiteX4" fmla="*/ 262589 w 416299"/>
                  <a:gd name="connsiteY4" fmla="*/ 0 h 326635"/>
                  <a:gd name="connsiteX5" fmla="*/ 416300 w 416299"/>
                  <a:gd name="connsiteY5" fmla="*/ 160116 h 326635"/>
                  <a:gd name="connsiteX6" fmla="*/ 416300 w 416299"/>
                  <a:gd name="connsiteY6" fmla="*/ 160116 h 326635"/>
                  <a:gd name="connsiteX7" fmla="*/ 166520 w 416299"/>
                  <a:gd name="connsiteY7" fmla="*/ 326636 h 326635"/>
                  <a:gd name="connsiteX8" fmla="*/ 12809 w 416299"/>
                  <a:gd name="connsiteY8" fmla="*/ 294613 h 326635"/>
                  <a:gd name="connsiteX9" fmla="*/ 166520 w 416299"/>
                  <a:gd name="connsiteY9" fmla="*/ 320231 h 326635"/>
                  <a:gd name="connsiteX10" fmla="*/ 403490 w 416299"/>
                  <a:gd name="connsiteY10" fmla="*/ 172925 h 326635"/>
                  <a:gd name="connsiteX11" fmla="*/ 262589 w 416299"/>
                  <a:gd name="connsiteY11" fmla="*/ 25618 h 326635"/>
                  <a:gd name="connsiteX12" fmla="*/ 230566 w 416299"/>
                  <a:gd name="connsiteY12" fmla="*/ 32023 h 326635"/>
                  <a:gd name="connsiteX13" fmla="*/ 12809 w 416299"/>
                  <a:gd name="connsiteY13" fmla="*/ 294613 h 32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299" h="326635">
                    <a:moveTo>
                      <a:pt x="166520" y="326636"/>
                    </a:moveTo>
                    <a:cubicBezTo>
                      <a:pt x="115283" y="326636"/>
                      <a:pt x="64046" y="320231"/>
                      <a:pt x="6405" y="301017"/>
                    </a:cubicBezTo>
                    <a:cubicBezTo>
                      <a:pt x="0" y="301017"/>
                      <a:pt x="0" y="294613"/>
                      <a:pt x="0" y="294613"/>
                    </a:cubicBezTo>
                    <a:cubicBezTo>
                      <a:pt x="0" y="281803"/>
                      <a:pt x="51237" y="57642"/>
                      <a:pt x="224161" y="6405"/>
                    </a:cubicBezTo>
                    <a:cubicBezTo>
                      <a:pt x="236971" y="6405"/>
                      <a:pt x="249780" y="0"/>
                      <a:pt x="262589" y="0"/>
                    </a:cubicBezTo>
                    <a:cubicBezTo>
                      <a:pt x="358658" y="0"/>
                      <a:pt x="403490" y="89665"/>
                      <a:pt x="416300" y="160116"/>
                    </a:cubicBezTo>
                    <a:cubicBezTo>
                      <a:pt x="416300" y="160116"/>
                      <a:pt x="416300" y="160116"/>
                      <a:pt x="416300" y="160116"/>
                    </a:cubicBezTo>
                    <a:cubicBezTo>
                      <a:pt x="403490" y="243376"/>
                      <a:pt x="326635" y="326636"/>
                      <a:pt x="166520" y="326636"/>
                    </a:cubicBezTo>
                    <a:close/>
                    <a:moveTo>
                      <a:pt x="12809" y="294613"/>
                    </a:moveTo>
                    <a:cubicBezTo>
                      <a:pt x="70451" y="307422"/>
                      <a:pt x="121688" y="320231"/>
                      <a:pt x="166520" y="320231"/>
                    </a:cubicBezTo>
                    <a:cubicBezTo>
                      <a:pt x="313826" y="320231"/>
                      <a:pt x="390681" y="243376"/>
                      <a:pt x="403490" y="172925"/>
                    </a:cubicBezTo>
                    <a:cubicBezTo>
                      <a:pt x="390681" y="102474"/>
                      <a:pt x="345849" y="25618"/>
                      <a:pt x="262589" y="25618"/>
                    </a:cubicBezTo>
                    <a:cubicBezTo>
                      <a:pt x="249780" y="25618"/>
                      <a:pt x="236971" y="25618"/>
                      <a:pt x="230566" y="32023"/>
                    </a:cubicBezTo>
                    <a:cubicBezTo>
                      <a:pt x="76855" y="64046"/>
                      <a:pt x="25618" y="256185"/>
                      <a:pt x="12809" y="294613"/>
                    </a:cubicBezTo>
                    <a:close/>
                  </a:path>
                </a:pathLst>
              </a:custGeom>
              <a:solidFill>
                <a:srgbClr val="957252"/>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48" name="Freeform: Shape 447">
              <a:extLst>
                <a:ext uri="{FF2B5EF4-FFF2-40B4-BE49-F238E27FC236}">
                  <a16:creationId xmlns:a16="http://schemas.microsoft.com/office/drawing/2014/main" id="{5D9BF506-68E3-4349-93E1-668B3369CD73}"/>
                </a:ext>
              </a:extLst>
            </p:cNvPr>
            <p:cNvSpPr/>
            <p:nvPr/>
          </p:nvSpPr>
          <p:spPr>
            <a:xfrm>
              <a:off x="-3500348" y="1903552"/>
              <a:ext cx="659674" cy="292310"/>
            </a:xfrm>
            <a:custGeom>
              <a:avLst/>
              <a:gdLst>
                <a:gd name="connsiteX0" fmla="*/ 589224 w 659674"/>
                <a:gd name="connsiteY0" fmla="*/ 60488 h 292310"/>
                <a:gd name="connsiteX1" fmla="*/ 659675 w 659674"/>
                <a:gd name="connsiteY1" fmla="*/ 2846 h 292310"/>
                <a:gd name="connsiteX2" fmla="*/ 653270 w 659674"/>
                <a:gd name="connsiteY2" fmla="*/ 2846 h 292310"/>
                <a:gd name="connsiteX3" fmla="*/ 333040 w 659674"/>
                <a:gd name="connsiteY3" fmla="*/ 92511 h 292310"/>
                <a:gd name="connsiteX4" fmla="*/ 172924 w 659674"/>
                <a:gd name="connsiteY4" fmla="*/ 105320 h 292310"/>
                <a:gd name="connsiteX5" fmla="*/ 19214 w 659674"/>
                <a:gd name="connsiteY5" fmla="*/ 98916 h 292310"/>
                <a:gd name="connsiteX6" fmla="*/ 0 w 659674"/>
                <a:gd name="connsiteY6" fmla="*/ 86107 h 292310"/>
                <a:gd name="connsiteX7" fmla="*/ 0 w 659674"/>
                <a:gd name="connsiteY7" fmla="*/ 86107 h 292310"/>
                <a:gd name="connsiteX8" fmla="*/ 38428 w 659674"/>
                <a:gd name="connsiteY8" fmla="*/ 124534 h 292310"/>
                <a:gd name="connsiteX9" fmla="*/ 57641 w 659674"/>
                <a:gd name="connsiteY9" fmla="*/ 130939 h 292310"/>
                <a:gd name="connsiteX10" fmla="*/ 204947 w 659674"/>
                <a:gd name="connsiteY10" fmla="*/ 259031 h 292310"/>
                <a:gd name="connsiteX11" fmla="*/ 377872 w 659674"/>
                <a:gd name="connsiteY11" fmla="*/ 284650 h 292310"/>
                <a:gd name="connsiteX12" fmla="*/ 505964 w 659674"/>
                <a:gd name="connsiteY12" fmla="*/ 207794 h 292310"/>
                <a:gd name="connsiteX13" fmla="*/ 544392 w 659674"/>
                <a:gd name="connsiteY13" fmla="*/ 150153 h 292310"/>
                <a:gd name="connsiteX14" fmla="*/ 570010 w 659674"/>
                <a:gd name="connsiteY14" fmla="*/ 98916 h 292310"/>
                <a:gd name="connsiteX15" fmla="*/ 589224 w 659674"/>
                <a:gd name="connsiteY15" fmla="*/ 60488 h 29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59674" h="292310">
                  <a:moveTo>
                    <a:pt x="589224" y="60488"/>
                  </a:moveTo>
                  <a:cubicBezTo>
                    <a:pt x="608438" y="34870"/>
                    <a:pt x="634056" y="22060"/>
                    <a:pt x="659675" y="2846"/>
                  </a:cubicBezTo>
                  <a:cubicBezTo>
                    <a:pt x="659675" y="2846"/>
                    <a:pt x="659675" y="-3558"/>
                    <a:pt x="653270" y="2846"/>
                  </a:cubicBezTo>
                  <a:cubicBezTo>
                    <a:pt x="557201" y="66893"/>
                    <a:pt x="448323" y="79702"/>
                    <a:pt x="333040" y="92511"/>
                  </a:cubicBezTo>
                  <a:cubicBezTo>
                    <a:pt x="281803" y="98916"/>
                    <a:pt x="224161" y="98916"/>
                    <a:pt x="172924" y="105320"/>
                  </a:cubicBezTo>
                  <a:cubicBezTo>
                    <a:pt x="121688" y="105320"/>
                    <a:pt x="64046" y="124534"/>
                    <a:pt x="19214" y="98916"/>
                  </a:cubicBezTo>
                  <a:cubicBezTo>
                    <a:pt x="12809" y="92511"/>
                    <a:pt x="6405" y="92511"/>
                    <a:pt x="0" y="86107"/>
                  </a:cubicBezTo>
                  <a:cubicBezTo>
                    <a:pt x="0" y="86107"/>
                    <a:pt x="0" y="86107"/>
                    <a:pt x="0" y="86107"/>
                  </a:cubicBezTo>
                  <a:cubicBezTo>
                    <a:pt x="12809" y="98916"/>
                    <a:pt x="19214" y="118130"/>
                    <a:pt x="38428" y="124534"/>
                  </a:cubicBezTo>
                  <a:cubicBezTo>
                    <a:pt x="44832" y="124534"/>
                    <a:pt x="51237" y="130939"/>
                    <a:pt x="57641" y="130939"/>
                  </a:cubicBezTo>
                  <a:cubicBezTo>
                    <a:pt x="115283" y="162962"/>
                    <a:pt x="153711" y="220604"/>
                    <a:pt x="204947" y="259031"/>
                  </a:cubicBezTo>
                  <a:cubicBezTo>
                    <a:pt x="256184" y="297459"/>
                    <a:pt x="313826" y="297459"/>
                    <a:pt x="377872" y="284650"/>
                  </a:cubicBezTo>
                  <a:cubicBezTo>
                    <a:pt x="429109" y="271841"/>
                    <a:pt x="467536" y="239817"/>
                    <a:pt x="505964" y="207794"/>
                  </a:cubicBezTo>
                  <a:cubicBezTo>
                    <a:pt x="525178" y="188581"/>
                    <a:pt x="537987" y="169367"/>
                    <a:pt x="544392" y="150153"/>
                  </a:cubicBezTo>
                  <a:cubicBezTo>
                    <a:pt x="550796" y="130939"/>
                    <a:pt x="557201" y="118130"/>
                    <a:pt x="570010" y="98916"/>
                  </a:cubicBezTo>
                  <a:cubicBezTo>
                    <a:pt x="576415" y="73297"/>
                    <a:pt x="582819" y="66893"/>
                    <a:pt x="589224" y="60488"/>
                  </a:cubicBezTo>
                  <a:close/>
                </a:path>
              </a:pathLst>
            </a:custGeom>
            <a:solidFill>
              <a:srgbClr val="A5765D"/>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49" name="Graphic 317">
              <a:extLst>
                <a:ext uri="{FF2B5EF4-FFF2-40B4-BE49-F238E27FC236}">
                  <a16:creationId xmlns:a16="http://schemas.microsoft.com/office/drawing/2014/main" id="{4EA4FD9D-E8CF-4A03-AD59-9B5A29284B09}"/>
                </a:ext>
              </a:extLst>
            </p:cNvPr>
            <p:cNvGrpSpPr/>
            <p:nvPr/>
          </p:nvGrpSpPr>
          <p:grpSpPr>
            <a:xfrm>
              <a:off x="-3339012" y="1598977"/>
              <a:ext cx="242332" cy="295313"/>
              <a:chOff x="1993975" y="2377390"/>
              <a:chExt cx="242332" cy="295313"/>
            </a:xfrm>
          </p:grpSpPr>
          <p:sp>
            <p:nvSpPr>
              <p:cNvPr id="450" name="Freeform: Shape 449">
                <a:extLst>
                  <a:ext uri="{FF2B5EF4-FFF2-40B4-BE49-F238E27FC236}">
                    <a16:creationId xmlns:a16="http://schemas.microsoft.com/office/drawing/2014/main" id="{85A0F9F1-B771-4821-8E29-DBB80F13ABAE}"/>
                  </a:ext>
                </a:extLst>
              </p:cNvPr>
              <p:cNvSpPr/>
              <p:nvPr/>
            </p:nvSpPr>
            <p:spPr>
              <a:xfrm>
                <a:off x="2031182" y="2409413"/>
                <a:ext cx="160115" cy="224161"/>
              </a:xfrm>
              <a:custGeom>
                <a:avLst/>
                <a:gdLst>
                  <a:gd name="connsiteX0" fmla="*/ 38428 w 160115"/>
                  <a:gd name="connsiteY0" fmla="*/ 0 h 224161"/>
                  <a:gd name="connsiteX1" fmla="*/ 44832 w 160115"/>
                  <a:gd name="connsiteY1" fmla="*/ 32023 h 224161"/>
                  <a:gd name="connsiteX2" fmla="*/ 44832 w 160115"/>
                  <a:gd name="connsiteY2" fmla="*/ 70451 h 224161"/>
                  <a:gd name="connsiteX3" fmla="*/ 44832 w 160115"/>
                  <a:gd name="connsiteY3" fmla="*/ 76855 h 224161"/>
                  <a:gd name="connsiteX4" fmla="*/ 44832 w 160115"/>
                  <a:gd name="connsiteY4" fmla="*/ 83260 h 224161"/>
                  <a:gd name="connsiteX5" fmla="*/ 38428 w 160115"/>
                  <a:gd name="connsiteY5" fmla="*/ 102474 h 224161"/>
                  <a:gd name="connsiteX6" fmla="*/ 32023 w 160115"/>
                  <a:gd name="connsiteY6" fmla="*/ 108879 h 224161"/>
                  <a:gd name="connsiteX7" fmla="*/ 25619 w 160115"/>
                  <a:gd name="connsiteY7" fmla="*/ 115283 h 224161"/>
                  <a:gd name="connsiteX8" fmla="*/ 12809 w 160115"/>
                  <a:gd name="connsiteY8" fmla="*/ 128092 h 224161"/>
                  <a:gd name="connsiteX9" fmla="*/ 12809 w 160115"/>
                  <a:gd name="connsiteY9" fmla="*/ 128092 h 224161"/>
                  <a:gd name="connsiteX10" fmla="*/ 6405 w 160115"/>
                  <a:gd name="connsiteY10" fmla="*/ 134497 h 224161"/>
                  <a:gd name="connsiteX11" fmla="*/ 6405 w 160115"/>
                  <a:gd name="connsiteY11" fmla="*/ 140902 h 224161"/>
                  <a:gd name="connsiteX12" fmla="*/ 6405 w 160115"/>
                  <a:gd name="connsiteY12" fmla="*/ 147306 h 224161"/>
                  <a:gd name="connsiteX13" fmla="*/ 6405 w 160115"/>
                  <a:gd name="connsiteY13" fmla="*/ 160116 h 224161"/>
                  <a:gd name="connsiteX14" fmla="*/ 12809 w 160115"/>
                  <a:gd name="connsiteY14" fmla="*/ 172925 h 224161"/>
                  <a:gd name="connsiteX15" fmla="*/ 19214 w 160115"/>
                  <a:gd name="connsiteY15" fmla="*/ 185734 h 224161"/>
                  <a:gd name="connsiteX16" fmla="*/ 32023 w 160115"/>
                  <a:gd name="connsiteY16" fmla="*/ 192139 h 224161"/>
                  <a:gd name="connsiteX17" fmla="*/ 44832 w 160115"/>
                  <a:gd name="connsiteY17" fmla="*/ 198543 h 224161"/>
                  <a:gd name="connsiteX18" fmla="*/ 57642 w 160115"/>
                  <a:gd name="connsiteY18" fmla="*/ 204948 h 224161"/>
                  <a:gd name="connsiteX19" fmla="*/ 70451 w 160115"/>
                  <a:gd name="connsiteY19" fmla="*/ 211352 h 224161"/>
                  <a:gd name="connsiteX20" fmla="*/ 83260 w 160115"/>
                  <a:gd name="connsiteY20" fmla="*/ 211352 h 224161"/>
                  <a:gd name="connsiteX21" fmla="*/ 89665 w 160115"/>
                  <a:gd name="connsiteY21" fmla="*/ 211352 h 224161"/>
                  <a:gd name="connsiteX22" fmla="*/ 96069 w 160115"/>
                  <a:gd name="connsiteY22" fmla="*/ 211352 h 224161"/>
                  <a:gd name="connsiteX23" fmla="*/ 108878 w 160115"/>
                  <a:gd name="connsiteY23" fmla="*/ 211352 h 224161"/>
                  <a:gd name="connsiteX24" fmla="*/ 121688 w 160115"/>
                  <a:gd name="connsiteY24" fmla="*/ 211352 h 224161"/>
                  <a:gd name="connsiteX25" fmla="*/ 134497 w 160115"/>
                  <a:gd name="connsiteY25" fmla="*/ 204948 h 224161"/>
                  <a:gd name="connsiteX26" fmla="*/ 147306 w 160115"/>
                  <a:gd name="connsiteY26" fmla="*/ 198543 h 224161"/>
                  <a:gd name="connsiteX27" fmla="*/ 160115 w 160115"/>
                  <a:gd name="connsiteY27" fmla="*/ 192139 h 224161"/>
                  <a:gd name="connsiteX28" fmla="*/ 134497 w 160115"/>
                  <a:gd name="connsiteY28" fmla="*/ 211352 h 224161"/>
                  <a:gd name="connsiteX29" fmla="*/ 121688 w 160115"/>
                  <a:gd name="connsiteY29" fmla="*/ 217757 h 224161"/>
                  <a:gd name="connsiteX30" fmla="*/ 108878 w 160115"/>
                  <a:gd name="connsiteY30" fmla="*/ 224162 h 224161"/>
                  <a:gd name="connsiteX31" fmla="*/ 96069 w 160115"/>
                  <a:gd name="connsiteY31" fmla="*/ 224162 h 224161"/>
                  <a:gd name="connsiteX32" fmla="*/ 89665 w 160115"/>
                  <a:gd name="connsiteY32" fmla="*/ 224162 h 224161"/>
                  <a:gd name="connsiteX33" fmla="*/ 83260 w 160115"/>
                  <a:gd name="connsiteY33" fmla="*/ 224162 h 224161"/>
                  <a:gd name="connsiteX34" fmla="*/ 70451 w 160115"/>
                  <a:gd name="connsiteY34" fmla="*/ 224162 h 224161"/>
                  <a:gd name="connsiteX35" fmla="*/ 57642 w 160115"/>
                  <a:gd name="connsiteY35" fmla="*/ 217757 h 224161"/>
                  <a:gd name="connsiteX36" fmla="*/ 44832 w 160115"/>
                  <a:gd name="connsiteY36" fmla="*/ 211352 h 224161"/>
                  <a:gd name="connsiteX37" fmla="*/ 32023 w 160115"/>
                  <a:gd name="connsiteY37" fmla="*/ 204948 h 224161"/>
                  <a:gd name="connsiteX38" fmla="*/ 19214 w 160115"/>
                  <a:gd name="connsiteY38" fmla="*/ 192139 h 224161"/>
                  <a:gd name="connsiteX39" fmla="*/ 6405 w 160115"/>
                  <a:gd name="connsiteY39" fmla="*/ 179329 h 224161"/>
                  <a:gd name="connsiteX40" fmla="*/ 0 w 160115"/>
                  <a:gd name="connsiteY40" fmla="*/ 166520 h 224161"/>
                  <a:gd name="connsiteX41" fmla="*/ 0 w 160115"/>
                  <a:gd name="connsiteY41" fmla="*/ 147306 h 224161"/>
                  <a:gd name="connsiteX42" fmla="*/ 0 w 160115"/>
                  <a:gd name="connsiteY42" fmla="*/ 140902 h 224161"/>
                  <a:gd name="connsiteX43" fmla="*/ 6405 w 160115"/>
                  <a:gd name="connsiteY43" fmla="*/ 134497 h 224161"/>
                  <a:gd name="connsiteX44" fmla="*/ 6405 w 160115"/>
                  <a:gd name="connsiteY44" fmla="*/ 128092 h 224161"/>
                  <a:gd name="connsiteX45" fmla="*/ 6405 w 160115"/>
                  <a:gd name="connsiteY45" fmla="*/ 128092 h 224161"/>
                  <a:gd name="connsiteX46" fmla="*/ 12809 w 160115"/>
                  <a:gd name="connsiteY46" fmla="*/ 121688 h 224161"/>
                  <a:gd name="connsiteX47" fmla="*/ 12809 w 160115"/>
                  <a:gd name="connsiteY47" fmla="*/ 121688 h 224161"/>
                  <a:gd name="connsiteX48" fmla="*/ 25619 w 160115"/>
                  <a:gd name="connsiteY48" fmla="*/ 108879 h 224161"/>
                  <a:gd name="connsiteX49" fmla="*/ 32023 w 160115"/>
                  <a:gd name="connsiteY49" fmla="*/ 102474 h 224161"/>
                  <a:gd name="connsiteX50" fmla="*/ 38428 w 160115"/>
                  <a:gd name="connsiteY50" fmla="*/ 96069 h 224161"/>
                  <a:gd name="connsiteX51" fmla="*/ 44832 w 160115"/>
                  <a:gd name="connsiteY51" fmla="*/ 83260 h 224161"/>
                  <a:gd name="connsiteX52" fmla="*/ 44832 w 160115"/>
                  <a:gd name="connsiteY52" fmla="*/ 76855 h 224161"/>
                  <a:gd name="connsiteX53" fmla="*/ 44832 w 160115"/>
                  <a:gd name="connsiteY53" fmla="*/ 70451 h 224161"/>
                  <a:gd name="connsiteX54" fmla="*/ 44832 w 160115"/>
                  <a:gd name="connsiteY54" fmla="*/ 51237 h 224161"/>
                  <a:gd name="connsiteX55" fmla="*/ 44832 w 160115"/>
                  <a:gd name="connsiteY55" fmla="*/ 32023 h 224161"/>
                  <a:gd name="connsiteX56" fmla="*/ 38428 w 160115"/>
                  <a:gd name="connsiteY56" fmla="*/ 0 h 22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0115" h="224161">
                    <a:moveTo>
                      <a:pt x="38428" y="0"/>
                    </a:moveTo>
                    <a:cubicBezTo>
                      <a:pt x="44832" y="12809"/>
                      <a:pt x="44832" y="25618"/>
                      <a:pt x="44832" y="32023"/>
                    </a:cubicBezTo>
                    <a:cubicBezTo>
                      <a:pt x="44832" y="44832"/>
                      <a:pt x="44832" y="57642"/>
                      <a:pt x="44832" y="70451"/>
                    </a:cubicBezTo>
                    <a:cubicBezTo>
                      <a:pt x="44832" y="70451"/>
                      <a:pt x="44832" y="76855"/>
                      <a:pt x="44832" y="76855"/>
                    </a:cubicBezTo>
                    <a:cubicBezTo>
                      <a:pt x="44832" y="76855"/>
                      <a:pt x="44832" y="83260"/>
                      <a:pt x="44832" y="83260"/>
                    </a:cubicBezTo>
                    <a:cubicBezTo>
                      <a:pt x="44832" y="89665"/>
                      <a:pt x="38428" y="96069"/>
                      <a:pt x="38428" y="102474"/>
                    </a:cubicBezTo>
                    <a:lnTo>
                      <a:pt x="32023" y="108879"/>
                    </a:lnTo>
                    <a:cubicBezTo>
                      <a:pt x="32023" y="108879"/>
                      <a:pt x="25619" y="115283"/>
                      <a:pt x="25619" y="115283"/>
                    </a:cubicBezTo>
                    <a:cubicBezTo>
                      <a:pt x="19214" y="121688"/>
                      <a:pt x="12809" y="121688"/>
                      <a:pt x="12809" y="128092"/>
                    </a:cubicBezTo>
                    <a:lnTo>
                      <a:pt x="12809" y="128092"/>
                    </a:lnTo>
                    <a:cubicBezTo>
                      <a:pt x="12809" y="134497"/>
                      <a:pt x="6405" y="134497"/>
                      <a:pt x="6405" y="134497"/>
                    </a:cubicBezTo>
                    <a:cubicBezTo>
                      <a:pt x="6405" y="134497"/>
                      <a:pt x="6405" y="140902"/>
                      <a:pt x="6405" y="140902"/>
                    </a:cubicBezTo>
                    <a:lnTo>
                      <a:pt x="6405" y="147306"/>
                    </a:lnTo>
                    <a:cubicBezTo>
                      <a:pt x="6405" y="153711"/>
                      <a:pt x="6405" y="153711"/>
                      <a:pt x="6405" y="160116"/>
                    </a:cubicBezTo>
                    <a:cubicBezTo>
                      <a:pt x="6405" y="166520"/>
                      <a:pt x="6405" y="166520"/>
                      <a:pt x="12809" y="172925"/>
                    </a:cubicBezTo>
                    <a:cubicBezTo>
                      <a:pt x="12809" y="179329"/>
                      <a:pt x="19214" y="179329"/>
                      <a:pt x="19214" y="185734"/>
                    </a:cubicBezTo>
                    <a:cubicBezTo>
                      <a:pt x="19214" y="192139"/>
                      <a:pt x="25619" y="192139"/>
                      <a:pt x="32023" y="192139"/>
                    </a:cubicBezTo>
                    <a:cubicBezTo>
                      <a:pt x="32023" y="192139"/>
                      <a:pt x="38428" y="198543"/>
                      <a:pt x="44832" y="198543"/>
                    </a:cubicBezTo>
                    <a:cubicBezTo>
                      <a:pt x="51237" y="198543"/>
                      <a:pt x="51237" y="204948"/>
                      <a:pt x="57642" y="204948"/>
                    </a:cubicBezTo>
                    <a:cubicBezTo>
                      <a:pt x="64046" y="204948"/>
                      <a:pt x="64046" y="204948"/>
                      <a:pt x="70451" y="211352"/>
                    </a:cubicBezTo>
                    <a:cubicBezTo>
                      <a:pt x="76855" y="211352"/>
                      <a:pt x="76855" y="211352"/>
                      <a:pt x="83260" y="211352"/>
                    </a:cubicBezTo>
                    <a:lnTo>
                      <a:pt x="89665" y="211352"/>
                    </a:lnTo>
                    <a:lnTo>
                      <a:pt x="96069" y="211352"/>
                    </a:lnTo>
                    <a:cubicBezTo>
                      <a:pt x="102474" y="211352"/>
                      <a:pt x="102474" y="211352"/>
                      <a:pt x="108878" y="211352"/>
                    </a:cubicBezTo>
                    <a:cubicBezTo>
                      <a:pt x="115283" y="211352"/>
                      <a:pt x="115283" y="211352"/>
                      <a:pt x="121688" y="211352"/>
                    </a:cubicBezTo>
                    <a:lnTo>
                      <a:pt x="134497" y="204948"/>
                    </a:lnTo>
                    <a:cubicBezTo>
                      <a:pt x="140901" y="204948"/>
                      <a:pt x="140901" y="198543"/>
                      <a:pt x="147306" y="198543"/>
                    </a:cubicBezTo>
                    <a:lnTo>
                      <a:pt x="160115" y="192139"/>
                    </a:lnTo>
                    <a:cubicBezTo>
                      <a:pt x="153711" y="198543"/>
                      <a:pt x="147306" y="204948"/>
                      <a:pt x="134497" y="211352"/>
                    </a:cubicBezTo>
                    <a:lnTo>
                      <a:pt x="121688" y="217757"/>
                    </a:lnTo>
                    <a:cubicBezTo>
                      <a:pt x="115283" y="217757"/>
                      <a:pt x="115283" y="217757"/>
                      <a:pt x="108878" y="224162"/>
                    </a:cubicBezTo>
                    <a:cubicBezTo>
                      <a:pt x="102474" y="224162"/>
                      <a:pt x="96069" y="224162"/>
                      <a:pt x="96069" y="224162"/>
                    </a:cubicBezTo>
                    <a:lnTo>
                      <a:pt x="89665" y="224162"/>
                    </a:lnTo>
                    <a:lnTo>
                      <a:pt x="83260" y="224162"/>
                    </a:lnTo>
                    <a:cubicBezTo>
                      <a:pt x="76855" y="224162"/>
                      <a:pt x="70451" y="224162"/>
                      <a:pt x="70451" y="224162"/>
                    </a:cubicBezTo>
                    <a:cubicBezTo>
                      <a:pt x="64046" y="224162"/>
                      <a:pt x="57642" y="224162"/>
                      <a:pt x="57642" y="217757"/>
                    </a:cubicBezTo>
                    <a:cubicBezTo>
                      <a:pt x="51237" y="217757"/>
                      <a:pt x="44832" y="217757"/>
                      <a:pt x="44832" y="211352"/>
                    </a:cubicBezTo>
                    <a:cubicBezTo>
                      <a:pt x="38428" y="211352"/>
                      <a:pt x="38428" y="204948"/>
                      <a:pt x="32023" y="204948"/>
                    </a:cubicBezTo>
                    <a:cubicBezTo>
                      <a:pt x="25619" y="198543"/>
                      <a:pt x="25619" y="198543"/>
                      <a:pt x="19214" y="192139"/>
                    </a:cubicBezTo>
                    <a:cubicBezTo>
                      <a:pt x="12809" y="185734"/>
                      <a:pt x="12809" y="185734"/>
                      <a:pt x="6405" y="179329"/>
                    </a:cubicBezTo>
                    <a:cubicBezTo>
                      <a:pt x="0" y="172925"/>
                      <a:pt x="0" y="172925"/>
                      <a:pt x="0" y="166520"/>
                    </a:cubicBezTo>
                    <a:cubicBezTo>
                      <a:pt x="0" y="160116"/>
                      <a:pt x="0" y="153711"/>
                      <a:pt x="0" y="147306"/>
                    </a:cubicBezTo>
                    <a:lnTo>
                      <a:pt x="0" y="140902"/>
                    </a:lnTo>
                    <a:cubicBezTo>
                      <a:pt x="0" y="140902"/>
                      <a:pt x="0" y="134497"/>
                      <a:pt x="6405" y="134497"/>
                    </a:cubicBezTo>
                    <a:lnTo>
                      <a:pt x="6405" y="128092"/>
                    </a:lnTo>
                    <a:lnTo>
                      <a:pt x="6405" y="128092"/>
                    </a:lnTo>
                    <a:lnTo>
                      <a:pt x="12809" y="121688"/>
                    </a:lnTo>
                    <a:lnTo>
                      <a:pt x="12809" y="121688"/>
                    </a:lnTo>
                    <a:cubicBezTo>
                      <a:pt x="19214" y="121688"/>
                      <a:pt x="19214" y="115283"/>
                      <a:pt x="25619" y="108879"/>
                    </a:cubicBezTo>
                    <a:cubicBezTo>
                      <a:pt x="25619" y="108879"/>
                      <a:pt x="32023" y="102474"/>
                      <a:pt x="32023" y="102474"/>
                    </a:cubicBezTo>
                    <a:lnTo>
                      <a:pt x="38428" y="96069"/>
                    </a:lnTo>
                    <a:cubicBezTo>
                      <a:pt x="38428" y="89665"/>
                      <a:pt x="44832" y="89665"/>
                      <a:pt x="44832" y="83260"/>
                    </a:cubicBezTo>
                    <a:cubicBezTo>
                      <a:pt x="44832" y="83260"/>
                      <a:pt x="44832" y="76855"/>
                      <a:pt x="44832" y="76855"/>
                    </a:cubicBezTo>
                    <a:cubicBezTo>
                      <a:pt x="44832" y="76855"/>
                      <a:pt x="44832" y="70451"/>
                      <a:pt x="44832" y="70451"/>
                    </a:cubicBezTo>
                    <a:cubicBezTo>
                      <a:pt x="44832" y="64046"/>
                      <a:pt x="44832" y="57642"/>
                      <a:pt x="44832" y="51237"/>
                    </a:cubicBezTo>
                    <a:cubicBezTo>
                      <a:pt x="44832" y="44832"/>
                      <a:pt x="44832" y="38428"/>
                      <a:pt x="44832" y="32023"/>
                    </a:cubicBezTo>
                    <a:cubicBezTo>
                      <a:pt x="44832" y="19214"/>
                      <a:pt x="44832" y="12809"/>
                      <a:pt x="38428" y="0"/>
                    </a:cubicBezTo>
                    <a:close/>
                  </a:path>
                </a:pathLst>
              </a:custGeom>
              <a:solidFill>
                <a:srgbClr val="A5765D"/>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1" name="Freeform: Shape 450">
                <a:extLst>
                  <a:ext uri="{FF2B5EF4-FFF2-40B4-BE49-F238E27FC236}">
                    <a16:creationId xmlns:a16="http://schemas.microsoft.com/office/drawing/2014/main" id="{88548A06-02F1-49F3-9A51-1E9ADA28B288}"/>
                  </a:ext>
                </a:extLst>
              </p:cNvPr>
              <p:cNvSpPr/>
              <p:nvPr/>
            </p:nvSpPr>
            <p:spPr>
              <a:xfrm>
                <a:off x="1993975" y="2377390"/>
                <a:ext cx="242332" cy="295313"/>
              </a:xfrm>
              <a:custGeom>
                <a:avLst/>
                <a:gdLst>
                  <a:gd name="connsiteX0" fmla="*/ 69230 w 242332"/>
                  <a:gd name="connsiteY0" fmla="*/ 0 h 295313"/>
                  <a:gd name="connsiteX1" fmla="*/ 62826 w 242332"/>
                  <a:gd name="connsiteY1" fmla="*/ 147306 h 295313"/>
                  <a:gd name="connsiteX2" fmla="*/ 229346 w 242332"/>
                  <a:gd name="connsiteY2" fmla="*/ 198543 h 295313"/>
                  <a:gd name="connsiteX3" fmla="*/ 133277 w 242332"/>
                  <a:gd name="connsiteY3" fmla="*/ 294613 h 295313"/>
                  <a:gd name="connsiteX4" fmla="*/ 5184 w 242332"/>
                  <a:gd name="connsiteY4" fmla="*/ 217757 h 295313"/>
                  <a:gd name="connsiteX5" fmla="*/ 69230 w 242332"/>
                  <a:gd name="connsiteY5" fmla="*/ 0 h 295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332" h="295313">
                    <a:moveTo>
                      <a:pt x="69230" y="0"/>
                    </a:moveTo>
                    <a:cubicBezTo>
                      <a:pt x="69230" y="0"/>
                      <a:pt x="107658" y="115283"/>
                      <a:pt x="62826" y="147306"/>
                    </a:cubicBezTo>
                    <a:cubicBezTo>
                      <a:pt x="17994" y="179329"/>
                      <a:pt x="107658" y="262589"/>
                      <a:pt x="229346" y="198543"/>
                    </a:cubicBezTo>
                    <a:cubicBezTo>
                      <a:pt x="267773" y="172925"/>
                      <a:pt x="216536" y="294613"/>
                      <a:pt x="133277" y="294613"/>
                    </a:cubicBezTo>
                    <a:cubicBezTo>
                      <a:pt x="56421" y="301017"/>
                      <a:pt x="37207" y="262589"/>
                      <a:pt x="5184" y="217757"/>
                    </a:cubicBezTo>
                    <a:cubicBezTo>
                      <a:pt x="-26839" y="172925"/>
                      <a:pt x="101253" y="121688"/>
                      <a:pt x="69230" y="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2" name="Freeform: Shape 451">
                <a:extLst>
                  <a:ext uri="{FF2B5EF4-FFF2-40B4-BE49-F238E27FC236}">
                    <a16:creationId xmlns:a16="http://schemas.microsoft.com/office/drawing/2014/main" id="{A5763ABB-7BCE-47F5-B007-DC0881FE09E6}"/>
                  </a:ext>
                </a:extLst>
              </p:cNvPr>
              <p:cNvSpPr/>
              <p:nvPr/>
            </p:nvSpPr>
            <p:spPr>
              <a:xfrm>
                <a:off x="2031182" y="2582337"/>
                <a:ext cx="172924" cy="68849"/>
              </a:xfrm>
              <a:custGeom>
                <a:avLst/>
                <a:gdLst>
                  <a:gd name="connsiteX0" fmla="*/ 0 w 172924"/>
                  <a:gd name="connsiteY0" fmla="*/ 0 h 68849"/>
                  <a:gd name="connsiteX1" fmla="*/ 172924 w 172924"/>
                  <a:gd name="connsiteY1" fmla="*/ 12809 h 68849"/>
                  <a:gd name="connsiteX2" fmla="*/ 0 w 172924"/>
                  <a:gd name="connsiteY2" fmla="*/ 0 h 68849"/>
                </a:gdLst>
                <a:ahLst/>
                <a:cxnLst>
                  <a:cxn ang="0">
                    <a:pos x="connsiteX0" y="connsiteY0"/>
                  </a:cxn>
                  <a:cxn ang="0">
                    <a:pos x="connsiteX1" y="connsiteY1"/>
                  </a:cxn>
                  <a:cxn ang="0">
                    <a:pos x="connsiteX2" y="connsiteY2"/>
                  </a:cxn>
                </a:cxnLst>
                <a:rect l="l" t="t" r="r" b="b"/>
                <a:pathLst>
                  <a:path w="172924" h="68849">
                    <a:moveTo>
                      <a:pt x="0" y="0"/>
                    </a:moveTo>
                    <a:cubicBezTo>
                      <a:pt x="0" y="0"/>
                      <a:pt x="64046" y="89665"/>
                      <a:pt x="172924" y="12809"/>
                    </a:cubicBezTo>
                    <a:cubicBezTo>
                      <a:pt x="134497" y="83260"/>
                      <a:pt x="19214" y="96069"/>
                      <a:pt x="0" y="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3" name="Freeform: Shape 452">
                <a:extLst>
                  <a:ext uri="{FF2B5EF4-FFF2-40B4-BE49-F238E27FC236}">
                    <a16:creationId xmlns:a16="http://schemas.microsoft.com/office/drawing/2014/main" id="{33ED6F39-3521-411B-81A2-F83F884AABDB}"/>
                  </a:ext>
                </a:extLst>
              </p:cNvPr>
              <p:cNvSpPr/>
              <p:nvPr/>
            </p:nvSpPr>
            <p:spPr>
              <a:xfrm>
                <a:off x="2061282" y="2409242"/>
                <a:ext cx="81936" cy="165367"/>
              </a:xfrm>
              <a:custGeom>
                <a:avLst/>
                <a:gdLst>
                  <a:gd name="connsiteX0" fmla="*/ 33947 w 81936"/>
                  <a:gd name="connsiteY0" fmla="*/ 6575 h 165367"/>
                  <a:gd name="connsiteX1" fmla="*/ 8328 w 81936"/>
                  <a:gd name="connsiteY1" fmla="*/ 121859 h 165367"/>
                  <a:gd name="connsiteX2" fmla="*/ 59565 w 81936"/>
                  <a:gd name="connsiteY2" fmla="*/ 147477 h 165367"/>
                  <a:gd name="connsiteX3" fmla="*/ 33947 w 81936"/>
                  <a:gd name="connsiteY3" fmla="*/ 6575 h 165367"/>
                </a:gdLst>
                <a:ahLst/>
                <a:cxnLst>
                  <a:cxn ang="0">
                    <a:pos x="connsiteX0" y="connsiteY0"/>
                  </a:cxn>
                  <a:cxn ang="0">
                    <a:pos x="connsiteX1" y="connsiteY1"/>
                  </a:cxn>
                  <a:cxn ang="0">
                    <a:pos x="connsiteX2" y="connsiteY2"/>
                  </a:cxn>
                  <a:cxn ang="0">
                    <a:pos x="connsiteX3" y="connsiteY3"/>
                  </a:cxn>
                </a:cxnLst>
                <a:rect l="l" t="t" r="r" b="b"/>
                <a:pathLst>
                  <a:path w="81936" h="165367">
                    <a:moveTo>
                      <a:pt x="33947" y="6575"/>
                    </a:moveTo>
                    <a:cubicBezTo>
                      <a:pt x="33947" y="6575"/>
                      <a:pt x="33947" y="102645"/>
                      <a:pt x="8328" y="121859"/>
                    </a:cubicBezTo>
                    <a:cubicBezTo>
                      <a:pt x="-10886" y="141073"/>
                      <a:pt x="1924" y="192309"/>
                      <a:pt x="59565" y="147477"/>
                    </a:cubicBezTo>
                    <a:cubicBezTo>
                      <a:pt x="117207" y="109049"/>
                      <a:pt x="46756" y="-31852"/>
                      <a:pt x="33947" y="6575"/>
                    </a:cubicBezTo>
                    <a:close/>
                  </a:path>
                </a:pathLst>
              </a:custGeom>
              <a:solidFill>
                <a:srgbClr val="FFD3D1">
                  <a:alpha val="4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54" name="Graphic 317">
              <a:extLst>
                <a:ext uri="{FF2B5EF4-FFF2-40B4-BE49-F238E27FC236}">
                  <a16:creationId xmlns:a16="http://schemas.microsoft.com/office/drawing/2014/main" id="{706C664A-3426-44E8-B8B7-E31D3967C479}"/>
                </a:ext>
              </a:extLst>
            </p:cNvPr>
            <p:cNvGrpSpPr/>
            <p:nvPr/>
          </p:nvGrpSpPr>
          <p:grpSpPr>
            <a:xfrm>
              <a:off x="-2827864" y="1380777"/>
              <a:ext cx="198542" cy="275840"/>
              <a:chOff x="2505123" y="2159190"/>
              <a:chExt cx="198542" cy="275840"/>
            </a:xfrm>
          </p:grpSpPr>
          <p:sp>
            <p:nvSpPr>
              <p:cNvPr id="455" name="Freeform: Shape 454">
                <a:extLst>
                  <a:ext uri="{FF2B5EF4-FFF2-40B4-BE49-F238E27FC236}">
                    <a16:creationId xmlns:a16="http://schemas.microsoft.com/office/drawing/2014/main" id="{35428279-A174-49B0-8EAD-E044BAAFE99D}"/>
                  </a:ext>
                </a:extLst>
              </p:cNvPr>
              <p:cNvSpPr/>
              <p:nvPr/>
            </p:nvSpPr>
            <p:spPr>
              <a:xfrm>
                <a:off x="2505123" y="2159190"/>
                <a:ext cx="198542" cy="275840"/>
              </a:xfrm>
              <a:custGeom>
                <a:avLst/>
                <a:gdLst>
                  <a:gd name="connsiteX0" fmla="*/ 198543 w 198542"/>
                  <a:gd name="connsiteY0" fmla="*/ 134939 h 275840"/>
                  <a:gd name="connsiteX1" fmla="*/ 102474 w 198542"/>
                  <a:gd name="connsiteY1" fmla="*/ 275841 h 275840"/>
                  <a:gd name="connsiteX2" fmla="*/ 0 w 198542"/>
                  <a:gd name="connsiteY2" fmla="*/ 141344 h 275840"/>
                  <a:gd name="connsiteX3" fmla="*/ 96069 w 198542"/>
                  <a:gd name="connsiteY3" fmla="*/ 442 h 275840"/>
                  <a:gd name="connsiteX4" fmla="*/ 198543 w 198542"/>
                  <a:gd name="connsiteY4" fmla="*/ 134939 h 2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542" h="275840">
                    <a:moveTo>
                      <a:pt x="198543" y="134939"/>
                    </a:moveTo>
                    <a:cubicBezTo>
                      <a:pt x="198543" y="211795"/>
                      <a:pt x="160115" y="275841"/>
                      <a:pt x="102474" y="275841"/>
                    </a:cubicBezTo>
                    <a:cubicBezTo>
                      <a:pt x="44832" y="275841"/>
                      <a:pt x="0" y="218199"/>
                      <a:pt x="0" y="141344"/>
                    </a:cubicBezTo>
                    <a:cubicBezTo>
                      <a:pt x="0" y="64488"/>
                      <a:pt x="38428" y="442"/>
                      <a:pt x="96069" y="442"/>
                    </a:cubicBezTo>
                    <a:cubicBezTo>
                      <a:pt x="147306" y="-5962"/>
                      <a:pt x="198543" y="58084"/>
                      <a:pt x="198543" y="134939"/>
                    </a:cubicBezTo>
                    <a:close/>
                  </a:path>
                </a:pathLst>
              </a:custGeom>
              <a:solidFill>
                <a:srgbClr val="7B92A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6" name="Freeform: Shape 455">
                <a:extLst>
                  <a:ext uri="{FF2B5EF4-FFF2-40B4-BE49-F238E27FC236}">
                    <a16:creationId xmlns:a16="http://schemas.microsoft.com/office/drawing/2014/main" id="{B1214FBD-FE21-4D9E-AC9C-3A7E34EF5083}"/>
                  </a:ext>
                </a:extLst>
              </p:cNvPr>
              <p:cNvSpPr/>
              <p:nvPr/>
            </p:nvSpPr>
            <p:spPr>
              <a:xfrm>
                <a:off x="2505123" y="2159190"/>
                <a:ext cx="198542" cy="275840"/>
              </a:xfrm>
              <a:custGeom>
                <a:avLst/>
                <a:gdLst>
                  <a:gd name="connsiteX0" fmla="*/ 198543 w 198542"/>
                  <a:gd name="connsiteY0" fmla="*/ 134939 h 275840"/>
                  <a:gd name="connsiteX1" fmla="*/ 102474 w 198542"/>
                  <a:gd name="connsiteY1" fmla="*/ 275841 h 275840"/>
                  <a:gd name="connsiteX2" fmla="*/ 0 w 198542"/>
                  <a:gd name="connsiteY2" fmla="*/ 141344 h 275840"/>
                  <a:gd name="connsiteX3" fmla="*/ 96069 w 198542"/>
                  <a:gd name="connsiteY3" fmla="*/ 442 h 275840"/>
                  <a:gd name="connsiteX4" fmla="*/ 198543 w 198542"/>
                  <a:gd name="connsiteY4" fmla="*/ 134939 h 275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542" h="275840">
                    <a:moveTo>
                      <a:pt x="198543" y="134939"/>
                    </a:moveTo>
                    <a:cubicBezTo>
                      <a:pt x="198543" y="211795"/>
                      <a:pt x="160115" y="275841"/>
                      <a:pt x="102474" y="275841"/>
                    </a:cubicBezTo>
                    <a:cubicBezTo>
                      <a:pt x="44832" y="275841"/>
                      <a:pt x="0" y="218199"/>
                      <a:pt x="0" y="141344"/>
                    </a:cubicBezTo>
                    <a:cubicBezTo>
                      <a:pt x="0" y="64488"/>
                      <a:pt x="38428" y="442"/>
                      <a:pt x="96069" y="442"/>
                    </a:cubicBezTo>
                    <a:cubicBezTo>
                      <a:pt x="147306" y="-5962"/>
                      <a:pt x="198543" y="58084"/>
                      <a:pt x="198543" y="134939"/>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7" name="Freeform: Shape 456">
                <a:extLst>
                  <a:ext uri="{FF2B5EF4-FFF2-40B4-BE49-F238E27FC236}">
                    <a16:creationId xmlns:a16="http://schemas.microsoft.com/office/drawing/2014/main" id="{2AF20D38-8470-4E79-B7C0-1A792E36F1BD}"/>
                  </a:ext>
                </a:extLst>
              </p:cNvPr>
              <p:cNvSpPr/>
              <p:nvPr/>
            </p:nvSpPr>
            <p:spPr>
              <a:xfrm>
                <a:off x="2530741" y="2197452"/>
                <a:ext cx="147306" cy="211960"/>
              </a:xfrm>
              <a:custGeom>
                <a:avLst/>
                <a:gdLst>
                  <a:gd name="connsiteX0" fmla="*/ 147306 w 147306"/>
                  <a:gd name="connsiteY0" fmla="*/ 103082 h 211960"/>
                  <a:gd name="connsiteX1" fmla="*/ 76855 w 147306"/>
                  <a:gd name="connsiteY1" fmla="*/ 211961 h 211960"/>
                  <a:gd name="connsiteX2" fmla="*/ 0 w 147306"/>
                  <a:gd name="connsiteY2" fmla="*/ 109487 h 211960"/>
                  <a:gd name="connsiteX3" fmla="*/ 70451 w 147306"/>
                  <a:gd name="connsiteY3" fmla="*/ 608 h 211960"/>
                  <a:gd name="connsiteX4" fmla="*/ 147306 w 147306"/>
                  <a:gd name="connsiteY4" fmla="*/ 103082 h 211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06" h="211960">
                    <a:moveTo>
                      <a:pt x="147306" y="103082"/>
                    </a:moveTo>
                    <a:cubicBezTo>
                      <a:pt x="147306" y="160724"/>
                      <a:pt x="115283" y="211961"/>
                      <a:pt x="76855" y="211961"/>
                    </a:cubicBezTo>
                    <a:cubicBezTo>
                      <a:pt x="32023" y="211961"/>
                      <a:pt x="0" y="167129"/>
                      <a:pt x="0" y="109487"/>
                    </a:cubicBezTo>
                    <a:cubicBezTo>
                      <a:pt x="0" y="51845"/>
                      <a:pt x="32023" y="608"/>
                      <a:pt x="70451" y="608"/>
                    </a:cubicBezTo>
                    <a:cubicBezTo>
                      <a:pt x="115283" y="-5796"/>
                      <a:pt x="147306" y="39036"/>
                      <a:pt x="147306" y="103082"/>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8" name="Freeform: Shape 457">
                <a:extLst>
                  <a:ext uri="{FF2B5EF4-FFF2-40B4-BE49-F238E27FC236}">
                    <a16:creationId xmlns:a16="http://schemas.microsoft.com/office/drawing/2014/main" id="{001C4A7A-CB0F-4FF2-B371-2AE4A9876ECE}"/>
                  </a:ext>
                </a:extLst>
              </p:cNvPr>
              <p:cNvSpPr/>
              <p:nvPr/>
            </p:nvSpPr>
            <p:spPr>
              <a:xfrm>
                <a:off x="2543551" y="2204465"/>
                <a:ext cx="121687" cy="172924"/>
              </a:xfrm>
              <a:custGeom>
                <a:avLst/>
                <a:gdLst>
                  <a:gd name="connsiteX0" fmla="*/ 121688 w 121687"/>
                  <a:gd name="connsiteY0" fmla="*/ 89665 h 172924"/>
                  <a:gd name="connsiteX1" fmla="*/ 64046 w 121687"/>
                  <a:gd name="connsiteY1" fmla="*/ 172925 h 172924"/>
                  <a:gd name="connsiteX2" fmla="*/ 0 w 121687"/>
                  <a:gd name="connsiteY2" fmla="*/ 89665 h 172924"/>
                  <a:gd name="connsiteX3" fmla="*/ 57642 w 121687"/>
                  <a:gd name="connsiteY3" fmla="*/ 0 h 172924"/>
                  <a:gd name="connsiteX4" fmla="*/ 121688 w 121687"/>
                  <a:gd name="connsiteY4" fmla="*/ 89665 h 172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87" h="172924">
                    <a:moveTo>
                      <a:pt x="121688" y="89665"/>
                    </a:moveTo>
                    <a:cubicBezTo>
                      <a:pt x="121688" y="134497"/>
                      <a:pt x="96069" y="172925"/>
                      <a:pt x="64046" y="172925"/>
                    </a:cubicBezTo>
                    <a:cubicBezTo>
                      <a:pt x="32023" y="172925"/>
                      <a:pt x="0" y="140902"/>
                      <a:pt x="0" y="89665"/>
                    </a:cubicBezTo>
                    <a:cubicBezTo>
                      <a:pt x="0" y="44832"/>
                      <a:pt x="25619" y="6405"/>
                      <a:pt x="57642" y="0"/>
                    </a:cubicBezTo>
                    <a:cubicBezTo>
                      <a:pt x="96069" y="6405"/>
                      <a:pt x="121688" y="44832"/>
                      <a:pt x="121688" y="89665"/>
                    </a:cubicBezTo>
                    <a:close/>
                  </a:path>
                </a:pathLst>
              </a:custGeom>
              <a:solidFill>
                <a:srgbClr val="0A0A0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9" name="Freeform: Shape 458">
                <a:extLst>
                  <a:ext uri="{FF2B5EF4-FFF2-40B4-BE49-F238E27FC236}">
                    <a16:creationId xmlns:a16="http://schemas.microsoft.com/office/drawing/2014/main" id="{0B14EDF7-DBFE-4E97-85B0-47D1113C27F4}"/>
                  </a:ext>
                </a:extLst>
              </p:cNvPr>
              <p:cNvSpPr/>
              <p:nvPr/>
            </p:nvSpPr>
            <p:spPr>
              <a:xfrm>
                <a:off x="2505123" y="2274916"/>
                <a:ext cx="198542" cy="160115"/>
              </a:xfrm>
              <a:custGeom>
                <a:avLst/>
                <a:gdLst>
                  <a:gd name="connsiteX0" fmla="*/ 0 w 198542"/>
                  <a:gd name="connsiteY0" fmla="*/ 6405 h 160115"/>
                  <a:gd name="connsiteX1" fmla="*/ 0 w 198542"/>
                  <a:gd name="connsiteY1" fmla="*/ 25618 h 160115"/>
                  <a:gd name="connsiteX2" fmla="*/ 102474 w 198542"/>
                  <a:gd name="connsiteY2" fmla="*/ 160116 h 160115"/>
                  <a:gd name="connsiteX3" fmla="*/ 198543 w 198542"/>
                  <a:gd name="connsiteY3" fmla="*/ 19214 h 160115"/>
                  <a:gd name="connsiteX4" fmla="*/ 198543 w 198542"/>
                  <a:gd name="connsiteY4" fmla="*/ 0 h 160115"/>
                  <a:gd name="connsiteX5" fmla="*/ 0 w 198542"/>
                  <a:gd name="connsiteY5" fmla="*/ 6405 h 16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42" h="160115">
                    <a:moveTo>
                      <a:pt x="0" y="6405"/>
                    </a:moveTo>
                    <a:cubicBezTo>
                      <a:pt x="0" y="12809"/>
                      <a:pt x="0" y="19214"/>
                      <a:pt x="0" y="25618"/>
                    </a:cubicBezTo>
                    <a:cubicBezTo>
                      <a:pt x="0" y="102474"/>
                      <a:pt x="51237" y="160116"/>
                      <a:pt x="102474" y="160116"/>
                    </a:cubicBezTo>
                    <a:cubicBezTo>
                      <a:pt x="160115" y="160116"/>
                      <a:pt x="198543" y="96069"/>
                      <a:pt x="198543" y="19214"/>
                    </a:cubicBezTo>
                    <a:cubicBezTo>
                      <a:pt x="198543" y="12809"/>
                      <a:pt x="198543" y="6405"/>
                      <a:pt x="198543" y="0"/>
                    </a:cubicBezTo>
                    <a:cubicBezTo>
                      <a:pt x="134497" y="38428"/>
                      <a:pt x="51237" y="51237"/>
                      <a:pt x="0" y="6405"/>
                    </a:cubicBezTo>
                    <a:close/>
                  </a:path>
                </a:pathLst>
              </a:custGeom>
              <a:solidFill>
                <a:srgbClr val="333332"/>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0" name="Freeform: Shape 459">
                <a:extLst>
                  <a:ext uri="{FF2B5EF4-FFF2-40B4-BE49-F238E27FC236}">
                    <a16:creationId xmlns:a16="http://schemas.microsoft.com/office/drawing/2014/main" id="{3DCDE40C-8560-47DD-9FCD-54914FC5FB67}"/>
                  </a:ext>
                </a:extLst>
              </p:cNvPr>
              <p:cNvSpPr/>
              <p:nvPr/>
            </p:nvSpPr>
            <p:spPr>
              <a:xfrm>
                <a:off x="2529075" y="2222437"/>
                <a:ext cx="59307" cy="84501"/>
              </a:xfrm>
              <a:custGeom>
                <a:avLst/>
                <a:gdLst>
                  <a:gd name="connsiteX0" fmla="*/ 59308 w 59307"/>
                  <a:gd name="connsiteY0" fmla="*/ 39669 h 84501"/>
                  <a:gd name="connsiteX1" fmla="*/ 27285 w 59307"/>
                  <a:gd name="connsiteY1" fmla="*/ 84501 h 84501"/>
                  <a:gd name="connsiteX2" fmla="*/ 1666 w 59307"/>
                  <a:gd name="connsiteY2" fmla="*/ 39669 h 84501"/>
                  <a:gd name="connsiteX3" fmla="*/ 33689 w 59307"/>
                  <a:gd name="connsiteY3" fmla="*/ 1241 h 84501"/>
                  <a:gd name="connsiteX4" fmla="*/ 59308 w 59307"/>
                  <a:gd name="connsiteY4" fmla="*/ 39669 h 845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307" h="84501">
                    <a:moveTo>
                      <a:pt x="59308" y="39669"/>
                    </a:moveTo>
                    <a:cubicBezTo>
                      <a:pt x="59308" y="65288"/>
                      <a:pt x="40094" y="84501"/>
                      <a:pt x="27285" y="84501"/>
                    </a:cubicBezTo>
                    <a:cubicBezTo>
                      <a:pt x="8071" y="84501"/>
                      <a:pt x="-4739" y="65288"/>
                      <a:pt x="1666" y="39669"/>
                    </a:cubicBezTo>
                    <a:cubicBezTo>
                      <a:pt x="1666" y="14050"/>
                      <a:pt x="20880" y="-5163"/>
                      <a:pt x="33689" y="1241"/>
                    </a:cubicBezTo>
                    <a:cubicBezTo>
                      <a:pt x="46498" y="-5163"/>
                      <a:pt x="59308" y="14050"/>
                      <a:pt x="59308" y="39669"/>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1" name="Freeform: Shape 460">
                <a:extLst>
                  <a:ext uri="{FF2B5EF4-FFF2-40B4-BE49-F238E27FC236}">
                    <a16:creationId xmlns:a16="http://schemas.microsoft.com/office/drawing/2014/main" id="{4041446C-F867-41CA-9A1E-843D1F771D4D}"/>
                  </a:ext>
                </a:extLst>
              </p:cNvPr>
              <p:cNvSpPr/>
              <p:nvPr/>
            </p:nvSpPr>
            <p:spPr>
              <a:xfrm>
                <a:off x="2543551" y="2319748"/>
                <a:ext cx="25618" cy="38427"/>
              </a:xfrm>
              <a:custGeom>
                <a:avLst/>
                <a:gdLst>
                  <a:gd name="connsiteX0" fmla="*/ 25619 w 25618"/>
                  <a:gd name="connsiteY0" fmla="*/ 19214 h 38427"/>
                  <a:gd name="connsiteX1" fmla="*/ 12809 w 25618"/>
                  <a:gd name="connsiteY1" fmla="*/ 38428 h 38427"/>
                  <a:gd name="connsiteX2" fmla="*/ 0 w 25618"/>
                  <a:gd name="connsiteY2" fmla="*/ 19214 h 38427"/>
                  <a:gd name="connsiteX3" fmla="*/ 19214 w 25618"/>
                  <a:gd name="connsiteY3" fmla="*/ 0 h 38427"/>
                  <a:gd name="connsiteX4" fmla="*/ 25619 w 25618"/>
                  <a:gd name="connsiteY4" fmla="*/ 19214 h 38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8" h="38427">
                    <a:moveTo>
                      <a:pt x="25619" y="19214"/>
                    </a:moveTo>
                    <a:cubicBezTo>
                      <a:pt x="25619" y="32023"/>
                      <a:pt x="19214" y="38428"/>
                      <a:pt x="12809" y="38428"/>
                    </a:cubicBezTo>
                    <a:cubicBezTo>
                      <a:pt x="6405" y="38428"/>
                      <a:pt x="0" y="25618"/>
                      <a:pt x="0" y="19214"/>
                    </a:cubicBezTo>
                    <a:cubicBezTo>
                      <a:pt x="0" y="6405"/>
                      <a:pt x="6405" y="0"/>
                      <a:pt x="19214" y="0"/>
                    </a:cubicBezTo>
                    <a:cubicBezTo>
                      <a:pt x="25619" y="0"/>
                      <a:pt x="25619" y="6405"/>
                      <a:pt x="25619" y="19214"/>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62" name="Graphic 317">
              <a:extLst>
                <a:ext uri="{FF2B5EF4-FFF2-40B4-BE49-F238E27FC236}">
                  <a16:creationId xmlns:a16="http://schemas.microsoft.com/office/drawing/2014/main" id="{DF2CCF19-3C1F-475A-92AA-E0E811A48B02}"/>
                </a:ext>
              </a:extLst>
            </p:cNvPr>
            <p:cNvGrpSpPr/>
            <p:nvPr/>
          </p:nvGrpSpPr>
          <p:grpSpPr>
            <a:xfrm>
              <a:off x="-3410683" y="1957635"/>
              <a:ext cx="486750" cy="213865"/>
              <a:chOff x="1922304" y="2736048"/>
              <a:chExt cx="486750" cy="213865"/>
            </a:xfrm>
          </p:grpSpPr>
          <p:sp>
            <p:nvSpPr>
              <p:cNvPr id="463" name="Freeform: Shape 462">
                <a:extLst>
                  <a:ext uri="{FF2B5EF4-FFF2-40B4-BE49-F238E27FC236}">
                    <a16:creationId xmlns:a16="http://schemas.microsoft.com/office/drawing/2014/main" id="{7651AAFB-1ED0-4C40-A5F5-CCD76AC19DA1}"/>
                  </a:ext>
                </a:extLst>
              </p:cNvPr>
              <p:cNvSpPr/>
              <p:nvPr/>
            </p:nvSpPr>
            <p:spPr>
              <a:xfrm>
                <a:off x="1967136" y="2755262"/>
                <a:ext cx="365062" cy="86201"/>
              </a:xfrm>
              <a:custGeom>
                <a:avLst/>
                <a:gdLst>
                  <a:gd name="connsiteX0" fmla="*/ 172924 w 365062"/>
                  <a:gd name="connsiteY0" fmla="*/ 83260 h 86201"/>
                  <a:gd name="connsiteX1" fmla="*/ 365063 w 365062"/>
                  <a:gd name="connsiteY1" fmla="*/ 0 h 86201"/>
                  <a:gd name="connsiteX2" fmla="*/ 0 w 365062"/>
                  <a:gd name="connsiteY2" fmla="*/ 44832 h 86201"/>
                  <a:gd name="connsiteX3" fmla="*/ 172924 w 365062"/>
                  <a:gd name="connsiteY3" fmla="*/ 83260 h 86201"/>
                </a:gdLst>
                <a:ahLst/>
                <a:cxnLst>
                  <a:cxn ang="0">
                    <a:pos x="connsiteX0" y="connsiteY0"/>
                  </a:cxn>
                  <a:cxn ang="0">
                    <a:pos x="connsiteX1" y="connsiteY1"/>
                  </a:cxn>
                  <a:cxn ang="0">
                    <a:pos x="connsiteX2" y="connsiteY2"/>
                  </a:cxn>
                  <a:cxn ang="0">
                    <a:pos x="connsiteX3" y="connsiteY3"/>
                  </a:cxn>
                </a:cxnLst>
                <a:rect l="l" t="t" r="r" b="b"/>
                <a:pathLst>
                  <a:path w="365062" h="86201">
                    <a:moveTo>
                      <a:pt x="172924" y="83260"/>
                    </a:moveTo>
                    <a:cubicBezTo>
                      <a:pt x="294612" y="70451"/>
                      <a:pt x="345849" y="44832"/>
                      <a:pt x="365063" y="0"/>
                    </a:cubicBezTo>
                    <a:cubicBezTo>
                      <a:pt x="236971" y="32023"/>
                      <a:pt x="76855" y="38428"/>
                      <a:pt x="0" y="44832"/>
                    </a:cubicBezTo>
                    <a:cubicBezTo>
                      <a:pt x="25619" y="64046"/>
                      <a:pt x="76855" y="96069"/>
                      <a:pt x="172924" y="83260"/>
                    </a:cubicBezTo>
                    <a:close/>
                  </a:path>
                </a:pathLst>
              </a:custGeom>
              <a:solidFill>
                <a:srgbClr val="FFFFF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4" name="Freeform: Shape 463">
                <a:extLst>
                  <a:ext uri="{FF2B5EF4-FFF2-40B4-BE49-F238E27FC236}">
                    <a16:creationId xmlns:a16="http://schemas.microsoft.com/office/drawing/2014/main" id="{082EB266-FDCB-485F-90C1-579B904AA371}"/>
                  </a:ext>
                </a:extLst>
              </p:cNvPr>
              <p:cNvSpPr/>
              <p:nvPr/>
            </p:nvSpPr>
            <p:spPr>
              <a:xfrm>
                <a:off x="2069610" y="2895542"/>
                <a:ext cx="204947" cy="54370"/>
              </a:xfrm>
              <a:custGeom>
                <a:avLst/>
                <a:gdLst>
                  <a:gd name="connsiteX0" fmla="*/ 0 w 204947"/>
                  <a:gd name="connsiteY0" fmla="*/ 39049 h 54370"/>
                  <a:gd name="connsiteX1" fmla="*/ 108878 w 204947"/>
                  <a:gd name="connsiteY1" fmla="*/ 51858 h 54370"/>
                  <a:gd name="connsiteX2" fmla="*/ 204947 w 204947"/>
                  <a:gd name="connsiteY2" fmla="*/ 13431 h 54370"/>
                  <a:gd name="connsiteX3" fmla="*/ 0 w 204947"/>
                  <a:gd name="connsiteY3" fmla="*/ 39049 h 54370"/>
                </a:gdLst>
                <a:ahLst/>
                <a:cxnLst>
                  <a:cxn ang="0">
                    <a:pos x="connsiteX0" y="connsiteY0"/>
                  </a:cxn>
                  <a:cxn ang="0">
                    <a:pos x="connsiteX1" y="connsiteY1"/>
                  </a:cxn>
                  <a:cxn ang="0">
                    <a:pos x="connsiteX2" y="connsiteY2"/>
                  </a:cxn>
                  <a:cxn ang="0">
                    <a:pos x="connsiteX3" y="connsiteY3"/>
                  </a:cxn>
                </a:cxnLst>
                <a:rect l="l" t="t" r="r" b="b"/>
                <a:pathLst>
                  <a:path w="204947" h="54370">
                    <a:moveTo>
                      <a:pt x="0" y="39049"/>
                    </a:moveTo>
                    <a:cubicBezTo>
                      <a:pt x="25618" y="51858"/>
                      <a:pt x="57641" y="58263"/>
                      <a:pt x="108878" y="51858"/>
                    </a:cubicBezTo>
                    <a:cubicBezTo>
                      <a:pt x="153711" y="45454"/>
                      <a:pt x="179329" y="32644"/>
                      <a:pt x="204947" y="13431"/>
                    </a:cubicBezTo>
                    <a:cubicBezTo>
                      <a:pt x="102474" y="-18593"/>
                      <a:pt x="32023" y="13431"/>
                      <a:pt x="0" y="39049"/>
                    </a:cubicBezTo>
                    <a:close/>
                  </a:path>
                </a:pathLst>
              </a:custGeom>
              <a:solidFill>
                <a:srgbClr val="ED7174"/>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5" name="Freeform: Shape 464">
                <a:extLst>
                  <a:ext uri="{FF2B5EF4-FFF2-40B4-BE49-F238E27FC236}">
                    <a16:creationId xmlns:a16="http://schemas.microsoft.com/office/drawing/2014/main" id="{E907D5E4-4AAA-40D8-8E0D-DA460FB6AB47}"/>
                  </a:ext>
                </a:extLst>
              </p:cNvPr>
              <p:cNvSpPr/>
              <p:nvPr/>
            </p:nvSpPr>
            <p:spPr>
              <a:xfrm>
                <a:off x="1922304" y="2736048"/>
                <a:ext cx="486750" cy="204947"/>
              </a:xfrm>
              <a:custGeom>
                <a:avLst/>
                <a:gdLst>
                  <a:gd name="connsiteX0" fmla="*/ 486750 w 486750"/>
                  <a:gd name="connsiteY0" fmla="*/ 0 h 204947"/>
                  <a:gd name="connsiteX1" fmla="*/ 409895 w 486750"/>
                  <a:gd name="connsiteY1" fmla="*/ 25618 h 204947"/>
                  <a:gd name="connsiteX2" fmla="*/ 217757 w 486750"/>
                  <a:gd name="connsiteY2" fmla="*/ 108878 h 204947"/>
                  <a:gd name="connsiteX3" fmla="*/ 44832 w 486750"/>
                  <a:gd name="connsiteY3" fmla="*/ 70451 h 204947"/>
                  <a:gd name="connsiteX4" fmla="*/ 0 w 486750"/>
                  <a:gd name="connsiteY4" fmla="*/ 70451 h 204947"/>
                  <a:gd name="connsiteX5" fmla="*/ 83260 w 486750"/>
                  <a:gd name="connsiteY5" fmla="*/ 147306 h 204947"/>
                  <a:gd name="connsiteX6" fmla="*/ 153711 w 486750"/>
                  <a:gd name="connsiteY6" fmla="*/ 204948 h 204947"/>
                  <a:gd name="connsiteX7" fmla="*/ 358658 w 486750"/>
                  <a:gd name="connsiteY7" fmla="*/ 179329 h 204947"/>
                  <a:gd name="connsiteX8" fmla="*/ 486750 w 486750"/>
                  <a:gd name="connsiteY8" fmla="*/ 0 h 20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50" h="204947">
                    <a:moveTo>
                      <a:pt x="486750" y="0"/>
                    </a:moveTo>
                    <a:cubicBezTo>
                      <a:pt x="461132" y="6405"/>
                      <a:pt x="435513" y="12809"/>
                      <a:pt x="409895" y="25618"/>
                    </a:cubicBezTo>
                    <a:cubicBezTo>
                      <a:pt x="390681" y="70451"/>
                      <a:pt x="339444" y="96069"/>
                      <a:pt x="217757" y="108878"/>
                    </a:cubicBezTo>
                    <a:cubicBezTo>
                      <a:pt x="121688" y="121688"/>
                      <a:pt x="70451" y="89665"/>
                      <a:pt x="44832" y="70451"/>
                    </a:cubicBezTo>
                    <a:cubicBezTo>
                      <a:pt x="12809" y="70451"/>
                      <a:pt x="0" y="70451"/>
                      <a:pt x="0" y="70451"/>
                    </a:cubicBezTo>
                    <a:cubicBezTo>
                      <a:pt x="0" y="70451"/>
                      <a:pt x="44832" y="115283"/>
                      <a:pt x="83260" y="147306"/>
                    </a:cubicBezTo>
                    <a:cubicBezTo>
                      <a:pt x="102474" y="166520"/>
                      <a:pt x="121688" y="192138"/>
                      <a:pt x="153711" y="204948"/>
                    </a:cubicBezTo>
                    <a:cubicBezTo>
                      <a:pt x="185734" y="179329"/>
                      <a:pt x="256184" y="147306"/>
                      <a:pt x="358658" y="179329"/>
                    </a:cubicBezTo>
                    <a:cubicBezTo>
                      <a:pt x="441918" y="128092"/>
                      <a:pt x="441918" y="51237"/>
                      <a:pt x="486750" y="0"/>
                    </a:cubicBezTo>
                    <a:close/>
                  </a:path>
                </a:pathLst>
              </a:custGeom>
              <a:solidFill>
                <a:srgbClr val="AF44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66" name="Freeform: Shape 465">
              <a:extLst>
                <a:ext uri="{FF2B5EF4-FFF2-40B4-BE49-F238E27FC236}">
                  <a16:creationId xmlns:a16="http://schemas.microsoft.com/office/drawing/2014/main" id="{E1E36135-15CA-409C-84BB-9A26855C97A1}"/>
                </a:ext>
              </a:extLst>
            </p:cNvPr>
            <p:cNvSpPr/>
            <p:nvPr/>
          </p:nvSpPr>
          <p:spPr>
            <a:xfrm>
              <a:off x="-3891029" y="1496503"/>
              <a:ext cx="224161" cy="153710"/>
            </a:xfrm>
            <a:custGeom>
              <a:avLst/>
              <a:gdLst>
                <a:gd name="connsiteX0" fmla="*/ 0 w 224161"/>
                <a:gd name="connsiteY0" fmla="*/ 0 h 153710"/>
                <a:gd name="connsiteX1" fmla="*/ 12809 w 224161"/>
                <a:gd name="connsiteY1" fmla="*/ 0 h 153710"/>
                <a:gd name="connsiteX2" fmla="*/ 44832 w 224161"/>
                <a:gd name="connsiteY2" fmla="*/ 0 h 153710"/>
                <a:gd name="connsiteX3" fmla="*/ 89664 w 224161"/>
                <a:gd name="connsiteY3" fmla="*/ 12809 h 153710"/>
                <a:gd name="connsiteX4" fmla="*/ 115283 w 224161"/>
                <a:gd name="connsiteY4" fmla="*/ 25618 h 153710"/>
                <a:gd name="connsiteX5" fmla="*/ 134497 w 224161"/>
                <a:gd name="connsiteY5" fmla="*/ 38428 h 153710"/>
                <a:gd name="connsiteX6" fmla="*/ 153711 w 224161"/>
                <a:gd name="connsiteY6" fmla="*/ 57642 h 153710"/>
                <a:gd name="connsiteX7" fmla="*/ 172924 w 224161"/>
                <a:gd name="connsiteY7" fmla="*/ 76855 h 153710"/>
                <a:gd name="connsiteX8" fmla="*/ 185734 w 224161"/>
                <a:gd name="connsiteY8" fmla="*/ 96069 h 153710"/>
                <a:gd name="connsiteX9" fmla="*/ 198543 w 224161"/>
                <a:gd name="connsiteY9" fmla="*/ 115283 h 153710"/>
                <a:gd name="connsiteX10" fmla="*/ 217757 w 224161"/>
                <a:gd name="connsiteY10" fmla="*/ 140902 h 153710"/>
                <a:gd name="connsiteX11" fmla="*/ 224161 w 224161"/>
                <a:gd name="connsiteY11" fmla="*/ 153711 h 153710"/>
                <a:gd name="connsiteX12" fmla="*/ 217757 w 224161"/>
                <a:gd name="connsiteY12" fmla="*/ 147306 h 153710"/>
                <a:gd name="connsiteX13" fmla="*/ 198543 w 224161"/>
                <a:gd name="connsiteY13" fmla="*/ 121688 h 153710"/>
                <a:gd name="connsiteX14" fmla="*/ 179329 w 224161"/>
                <a:gd name="connsiteY14" fmla="*/ 89665 h 153710"/>
                <a:gd name="connsiteX15" fmla="*/ 160115 w 224161"/>
                <a:gd name="connsiteY15" fmla="*/ 76855 h 153710"/>
                <a:gd name="connsiteX16" fmla="*/ 140901 w 224161"/>
                <a:gd name="connsiteY16" fmla="*/ 64046 h 153710"/>
                <a:gd name="connsiteX17" fmla="*/ 121688 w 224161"/>
                <a:gd name="connsiteY17" fmla="*/ 51237 h 153710"/>
                <a:gd name="connsiteX18" fmla="*/ 102474 w 224161"/>
                <a:gd name="connsiteY18" fmla="*/ 38428 h 153710"/>
                <a:gd name="connsiteX19" fmla="*/ 83260 w 224161"/>
                <a:gd name="connsiteY19" fmla="*/ 25618 h 153710"/>
                <a:gd name="connsiteX20" fmla="*/ 64046 w 224161"/>
                <a:gd name="connsiteY20" fmla="*/ 19214 h 153710"/>
                <a:gd name="connsiteX21" fmla="*/ 44832 w 224161"/>
                <a:gd name="connsiteY21" fmla="*/ 12809 h 153710"/>
                <a:gd name="connsiteX22" fmla="*/ 12809 w 224161"/>
                <a:gd name="connsiteY22" fmla="*/ 6405 h 153710"/>
                <a:gd name="connsiteX23" fmla="*/ 0 w 224161"/>
                <a:gd name="connsiteY23" fmla="*/ 0 h 15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24161" h="153710">
                  <a:moveTo>
                    <a:pt x="0" y="0"/>
                  </a:moveTo>
                  <a:cubicBezTo>
                    <a:pt x="0" y="0"/>
                    <a:pt x="6405" y="0"/>
                    <a:pt x="12809" y="0"/>
                  </a:cubicBezTo>
                  <a:cubicBezTo>
                    <a:pt x="19214" y="0"/>
                    <a:pt x="32023" y="0"/>
                    <a:pt x="44832" y="0"/>
                  </a:cubicBezTo>
                  <a:cubicBezTo>
                    <a:pt x="57641" y="0"/>
                    <a:pt x="70451" y="6405"/>
                    <a:pt x="89664" y="12809"/>
                  </a:cubicBezTo>
                  <a:cubicBezTo>
                    <a:pt x="96069" y="12809"/>
                    <a:pt x="102474" y="19214"/>
                    <a:pt x="115283" y="25618"/>
                  </a:cubicBezTo>
                  <a:cubicBezTo>
                    <a:pt x="121688" y="32023"/>
                    <a:pt x="128092" y="32023"/>
                    <a:pt x="134497" y="38428"/>
                  </a:cubicBezTo>
                  <a:cubicBezTo>
                    <a:pt x="140901" y="44832"/>
                    <a:pt x="147306" y="51237"/>
                    <a:pt x="153711" y="57642"/>
                  </a:cubicBezTo>
                  <a:cubicBezTo>
                    <a:pt x="160115" y="64046"/>
                    <a:pt x="166520" y="70451"/>
                    <a:pt x="172924" y="76855"/>
                  </a:cubicBezTo>
                  <a:cubicBezTo>
                    <a:pt x="179329" y="83260"/>
                    <a:pt x="185734" y="89665"/>
                    <a:pt x="185734" y="96069"/>
                  </a:cubicBezTo>
                  <a:cubicBezTo>
                    <a:pt x="192138" y="102474"/>
                    <a:pt x="192138" y="108879"/>
                    <a:pt x="198543" y="115283"/>
                  </a:cubicBezTo>
                  <a:cubicBezTo>
                    <a:pt x="204947" y="128092"/>
                    <a:pt x="211352" y="134497"/>
                    <a:pt x="217757" y="140902"/>
                  </a:cubicBezTo>
                  <a:cubicBezTo>
                    <a:pt x="224161" y="147306"/>
                    <a:pt x="224161" y="153711"/>
                    <a:pt x="224161" y="153711"/>
                  </a:cubicBezTo>
                  <a:cubicBezTo>
                    <a:pt x="224161" y="153711"/>
                    <a:pt x="224161" y="153711"/>
                    <a:pt x="217757" y="147306"/>
                  </a:cubicBezTo>
                  <a:cubicBezTo>
                    <a:pt x="211352" y="140902"/>
                    <a:pt x="204947" y="134497"/>
                    <a:pt x="198543" y="121688"/>
                  </a:cubicBezTo>
                  <a:cubicBezTo>
                    <a:pt x="185734" y="102474"/>
                    <a:pt x="185734" y="96069"/>
                    <a:pt x="179329" y="89665"/>
                  </a:cubicBezTo>
                  <a:cubicBezTo>
                    <a:pt x="172924" y="83260"/>
                    <a:pt x="166520" y="76855"/>
                    <a:pt x="160115" y="76855"/>
                  </a:cubicBezTo>
                  <a:cubicBezTo>
                    <a:pt x="153711" y="70451"/>
                    <a:pt x="147306" y="64046"/>
                    <a:pt x="140901" y="64046"/>
                  </a:cubicBezTo>
                  <a:cubicBezTo>
                    <a:pt x="134497" y="57642"/>
                    <a:pt x="128092" y="51237"/>
                    <a:pt x="121688" y="51237"/>
                  </a:cubicBezTo>
                  <a:cubicBezTo>
                    <a:pt x="115283" y="44832"/>
                    <a:pt x="108878" y="44832"/>
                    <a:pt x="102474" y="38428"/>
                  </a:cubicBezTo>
                  <a:cubicBezTo>
                    <a:pt x="96069" y="32023"/>
                    <a:pt x="89664" y="32023"/>
                    <a:pt x="83260" y="25618"/>
                  </a:cubicBezTo>
                  <a:cubicBezTo>
                    <a:pt x="76855" y="25618"/>
                    <a:pt x="70451" y="19214"/>
                    <a:pt x="64046" y="19214"/>
                  </a:cubicBezTo>
                  <a:cubicBezTo>
                    <a:pt x="57641" y="19214"/>
                    <a:pt x="51237" y="12809"/>
                    <a:pt x="44832" y="12809"/>
                  </a:cubicBezTo>
                  <a:cubicBezTo>
                    <a:pt x="32023" y="12809"/>
                    <a:pt x="25618" y="6405"/>
                    <a:pt x="12809" y="6405"/>
                  </a:cubicBezTo>
                  <a:cubicBezTo>
                    <a:pt x="6405" y="0"/>
                    <a:pt x="0" y="0"/>
                    <a:pt x="0"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7" name="Freeform: Shape 466">
              <a:extLst>
                <a:ext uri="{FF2B5EF4-FFF2-40B4-BE49-F238E27FC236}">
                  <a16:creationId xmlns:a16="http://schemas.microsoft.com/office/drawing/2014/main" id="{79EBC6C7-03A5-468A-BE90-9D95F72D453A}"/>
                </a:ext>
              </a:extLst>
            </p:cNvPr>
            <p:cNvSpPr/>
            <p:nvPr/>
          </p:nvSpPr>
          <p:spPr>
            <a:xfrm>
              <a:off x="-2744604" y="1592572"/>
              <a:ext cx="268993" cy="153710"/>
            </a:xfrm>
            <a:custGeom>
              <a:avLst/>
              <a:gdLst>
                <a:gd name="connsiteX0" fmla="*/ 0 w 268993"/>
                <a:gd name="connsiteY0" fmla="*/ 153711 h 153710"/>
                <a:gd name="connsiteX1" fmla="*/ 6405 w 268993"/>
                <a:gd name="connsiteY1" fmla="*/ 140902 h 153710"/>
                <a:gd name="connsiteX2" fmla="*/ 25619 w 268993"/>
                <a:gd name="connsiteY2" fmla="*/ 108879 h 153710"/>
                <a:gd name="connsiteX3" fmla="*/ 44832 w 268993"/>
                <a:gd name="connsiteY3" fmla="*/ 89665 h 153710"/>
                <a:gd name="connsiteX4" fmla="*/ 64046 w 268993"/>
                <a:gd name="connsiteY4" fmla="*/ 70451 h 153710"/>
                <a:gd name="connsiteX5" fmla="*/ 89665 w 268993"/>
                <a:gd name="connsiteY5" fmla="*/ 51237 h 153710"/>
                <a:gd name="connsiteX6" fmla="*/ 115283 w 268993"/>
                <a:gd name="connsiteY6" fmla="*/ 32023 h 153710"/>
                <a:gd name="connsiteX7" fmla="*/ 128092 w 268993"/>
                <a:gd name="connsiteY7" fmla="*/ 25618 h 153710"/>
                <a:gd name="connsiteX8" fmla="*/ 140901 w 268993"/>
                <a:gd name="connsiteY8" fmla="*/ 19214 h 153710"/>
                <a:gd name="connsiteX9" fmla="*/ 166520 w 268993"/>
                <a:gd name="connsiteY9" fmla="*/ 6405 h 153710"/>
                <a:gd name="connsiteX10" fmla="*/ 192138 w 268993"/>
                <a:gd name="connsiteY10" fmla="*/ 0 h 153710"/>
                <a:gd name="connsiteX11" fmla="*/ 204947 w 268993"/>
                <a:gd name="connsiteY11" fmla="*/ 0 h 153710"/>
                <a:gd name="connsiteX12" fmla="*/ 217757 w 268993"/>
                <a:gd name="connsiteY12" fmla="*/ 0 h 153710"/>
                <a:gd name="connsiteX13" fmla="*/ 236971 w 268993"/>
                <a:gd name="connsiteY13" fmla="*/ 0 h 153710"/>
                <a:gd name="connsiteX14" fmla="*/ 256184 w 268993"/>
                <a:gd name="connsiteY14" fmla="*/ 0 h 153710"/>
                <a:gd name="connsiteX15" fmla="*/ 268994 w 268993"/>
                <a:gd name="connsiteY15" fmla="*/ 0 h 153710"/>
                <a:gd name="connsiteX16" fmla="*/ 256184 w 268993"/>
                <a:gd name="connsiteY16" fmla="*/ 0 h 153710"/>
                <a:gd name="connsiteX17" fmla="*/ 243375 w 268993"/>
                <a:gd name="connsiteY17" fmla="*/ 0 h 153710"/>
                <a:gd name="connsiteX18" fmla="*/ 224161 w 268993"/>
                <a:gd name="connsiteY18" fmla="*/ 6405 h 153710"/>
                <a:gd name="connsiteX19" fmla="*/ 211352 w 268993"/>
                <a:gd name="connsiteY19" fmla="*/ 6405 h 153710"/>
                <a:gd name="connsiteX20" fmla="*/ 198543 w 268993"/>
                <a:gd name="connsiteY20" fmla="*/ 12809 h 153710"/>
                <a:gd name="connsiteX21" fmla="*/ 172924 w 268993"/>
                <a:gd name="connsiteY21" fmla="*/ 19214 h 153710"/>
                <a:gd name="connsiteX22" fmla="*/ 147306 w 268993"/>
                <a:gd name="connsiteY22" fmla="*/ 32023 h 153710"/>
                <a:gd name="connsiteX23" fmla="*/ 134497 w 268993"/>
                <a:gd name="connsiteY23" fmla="*/ 38428 h 153710"/>
                <a:gd name="connsiteX24" fmla="*/ 121688 w 268993"/>
                <a:gd name="connsiteY24" fmla="*/ 44832 h 153710"/>
                <a:gd name="connsiteX25" fmla="*/ 70451 w 268993"/>
                <a:gd name="connsiteY25" fmla="*/ 76855 h 153710"/>
                <a:gd name="connsiteX26" fmla="*/ 51237 w 268993"/>
                <a:gd name="connsiteY26" fmla="*/ 96069 h 153710"/>
                <a:gd name="connsiteX27" fmla="*/ 32023 w 268993"/>
                <a:gd name="connsiteY27" fmla="*/ 115283 h 153710"/>
                <a:gd name="connsiteX28" fmla="*/ 0 w 268993"/>
                <a:gd name="connsiteY28" fmla="*/ 153711 h 15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8993" h="153710">
                  <a:moveTo>
                    <a:pt x="0" y="153711"/>
                  </a:moveTo>
                  <a:cubicBezTo>
                    <a:pt x="0" y="153711"/>
                    <a:pt x="0" y="147306"/>
                    <a:pt x="6405" y="140902"/>
                  </a:cubicBezTo>
                  <a:cubicBezTo>
                    <a:pt x="12809" y="134497"/>
                    <a:pt x="19214" y="121688"/>
                    <a:pt x="25619" y="108879"/>
                  </a:cubicBezTo>
                  <a:cubicBezTo>
                    <a:pt x="32023" y="102474"/>
                    <a:pt x="38428" y="96069"/>
                    <a:pt x="44832" y="89665"/>
                  </a:cubicBezTo>
                  <a:cubicBezTo>
                    <a:pt x="51237" y="83260"/>
                    <a:pt x="57642" y="76855"/>
                    <a:pt x="64046" y="70451"/>
                  </a:cubicBezTo>
                  <a:cubicBezTo>
                    <a:pt x="70451" y="64046"/>
                    <a:pt x="76855" y="57642"/>
                    <a:pt x="89665" y="51237"/>
                  </a:cubicBezTo>
                  <a:cubicBezTo>
                    <a:pt x="96069" y="44832"/>
                    <a:pt x="108878" y="38428"/>
                    <a:pt x="115283" y="32023"/>
                  </a:cubicBezTo>
                  <a:lnTo>
                    <a:pt x="128092" y="25618"/>
                  </a:lnTo>
                  <a:cubicBezTo>
                    <a:pt x="134497" y="25618"/>
                    <a:pt x="134497" y="19214"/>
                    <a:pt x="140901" y="19214"/>
                  </a:cubicBezTo>
                  <a:cubicBezTo>
                    <a:pt x="147306" y="12809"/>
                    <a:pt x="160115" y="12809"/>
                    <a:pt x="166520" y="6405"/>
                  </a:cubicBezTo>
                  <a:cubicBezTo>
                    <a:pt x="172924" y="0"/>
                    <a:pt x="185734" y="0"/>
                    <a:pt x="192138" y="0"/>
                  </a:cubicBezTo>
                  <a:cubicBezTo>
                    <a:pt x="198543" y="0"/>
                    <a:pt x="198543" y="0"/>
                    <a:pt x="204947" y="0"/>
                  </a:cubicBezTo>
                  <a:cubicBezTo>
                    <a:pt x="211352" y="0"/>
                    <a:pt x="211352" y="0"/>
                    <a:pt x="217757" y="0"/>
                  </a:cubicBezTo>
                  <a:cubicBezTo>
                    <a:pt x="224161" y="0"/>
                    <a:pt x="230566" y="0"/>
                    <a:pt x="236971" y="0"/>
                  </a:cubicBezTo>
                  <a:cubicBezTo>
                    <a:pt x="243375" y="0"/>
                    <a:pt x="249780" y="0"/>
                    <a:pt x="256184" y="0"/>
                  </a:cubicBezTo>
                  <a:cubicBezTo>
                    <a:pt x="262589" y="0"/>
                    <a:pt x="268994" y="0"/>
                    <a:pt x="268994" y="0"/>
                  </a:cubicBezTo>
                  <a:cubicBezTo>
                    <a:pt x="268994" y="0"/>
                    <a:pt x="262589" y="0"/>
                    <a:pt x="256184" y="0"/>
                  </a:cubicBezTo>
                  <a:cubicBezTo>
                    <a:pt x="249780" y="0"/>
                    <a:pt x="249780" y="0"/>
                    <a:pt x="243375" y="0"/>
                  </a:cubicBezTo>
                  <a:cubicBezTo>
                    <a:pt x="236971" y="0"/>
                    <a:pt x="230566" y="6405"/>
                    <a:pt x="224161" y="6405"/>
                  </a:cubicBezTo>
                  <a:cubicBezTo>
                    <a:pt x="217757" y="6405"/>
                    <a:pt x="217757" y="6405"/>
                    <a:pt x="211352" y="6405"/>
                  </a:cubicBezTo>
                  <a:cubicBezTo>
                    <a:pt x="204947" y="6405"/>
                    <a:pt x="204947" y="6405"/>
                    <a:pt x="198543" y="12809"/>
                  </a:cubicBezTo>
                  <a:cubicBezTo>
                    <a:pt x="192138" y="12809"/>
                    <a:pt x="179329" y="19214"/>
                    <a:pt x="172924" y="19214"/>
                  </a:cubicBezTo>
                  <a:cubicBezTo>
                    <a:pt x="166520" y="25618"/>
                    <a:pt x="153711" y="25618"/>
                    <a:pt x="147306" y="32023"/>
                  </a:cubicBezTo>
                  <a:lnTo>
                    <a:pt x="134497" y="38428"/>
                  </a:lnTo>
                  <a:lnTo>
                    <a:pt x="121688" y="44832"/>
                  </a:lnTo>
                  <a:cubicBezTo>
                    <a:pt x="102474" y="57642"/>
                    <a:pt x="89665" y="64046"/>
                    <a:pt x="70451" y="76855"/>
                  </a:cubicBezTo>
                  <a:cubicBezTo>
                    <a:pt x="64046" y="83260"/>
                    <a:pt x="57642" y="89665"/>
                    <a:pt x="51237" y="96069"/>
                  </a:cubicBezTo>
                  <a:cubicBezTo>
                    <a:pt x="44832" y="102474"/>
                    <a:pt x="38428" y="108879"/>
                    <a:pt x="32023" y="115283"/>
                  </a:cubicBezTo>
                  <a:cubicBezTo>
                    <a:pt x="12809" y="140902"/>
                    <a:pt x="0" y="153711"/>
                    <a:pt x="0" y="153711"/>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68" name="Graphic 317">
              <a:extLst>
                <a:ext uri="{FF2B5EF4-FFF2-40B4-BE49-F238E27FC236}">
                  <a16:creationId xmlns:a16="http://schemas.microsoft.com/office/drawing/2014/main" id="{EB2A07F6-981A-4B9D-9EBF-F14CD348651E}"/>
                </a:ext>
              </a:extLst>
            </p:cNvPr>
            <p:cNvGrpSpPr/>
            <p:nvPr/>
          </p:nvGrpSpPr>
          <p:grpSpPr>
            <a:xfrm>
              <a:off x="-3756532" y="1150653"/>
              <a:ext cx="371467" cy="192138"/>
              <a:chOff x="1576455" y="1929066"/>
              <a:chExt cx="371467" cy="192138"/>
            </a:xfrm>
          </p:grpSpPr>
          <p:sp>
            <p:nvSpPr>
              <p:cNvPr id="469" name="Freeform: Shape 468">
                <a:extLst>
                  <a:ext uri="{FF2B5EF4-FFF2-40B4-BE49-F238E27FC236}">
                    <a16:creationId xmlns:a16="http://schemas.microsoft.com/office/drawing/2014/main" id="{B4323B31-33E8-41A1-896D-EDAF2A7622CC}"/>
                  </a:ext>
                </a:extLst>
              </p:cNvPr>
              <p:cNvSpPr/>
              <p:nvPr/>
            </p:nvSpPr>
            <p:spPr>
              <a:xfrm>
                <a:off x="1576455" y="1936238"/>
                <a:ext cx="352253" cy="178562"/>
              </a:xfrm>
              <a:custGeom>
                <a:avLst/>
                <a:gdLst>
                  <a:gd name="connsiteX0" fmla="*/ 0 w 352253"/>
                  <a:gd name="connsiteY0" fmla="*/ 76088 h 178562"/>
                  <a:gd name="connsiteX1" fmla="*/ 352253 w 352253"/>
                  <a:gd name="connsiteY1" fmla="*/ 178562 h 178562"/>
                  <a:gd name="connsiteX2" fmla="*/ 0 w 352253"/>
                  <a:gd name="connsiteY2" fmla="*/ 76088 h 178562"/>
                </a:gdLst>
                <a:ahLst/>
                <a:cxnLst>
                  <a:cxn ang="0">
                    <a:pos x="connsiteX0" y="connsiteY0"/>
                  </a:cxn>
                  <a:cxn ang="0">
                    <a:pos x="connsiteX1" y="connsiteY1"/>
                  </a:cxn>
                  <a:cxn ang="0">
                    <a:pos x="connsiteX2" y="connsiteY2"/>
                  </a:cxn>
                </a:cxnLst>
                <a:rect l="l" t="t" r="r" b="b"/>
                <a:pathLst>
                  <a:path w="352253" h="178562">
                    <a:moveTo>
                      <a:pt x="0" y="76088"/>
                    </a:moveTo>
                    <a:cubicBezTo>
                      <a:pt x="0" y="76088"/>
                      <a:pt x="153711" y="-13577"/>
                      <a:pt x="352253" y="178562"/>
                    </a:cubicBezTo>
                    <a:cubicBezTo>
                      <a:pt x="307421" y="63279"/>
                      <a:pt x="121688" y="-96837"/>
                      <a:pt x="0" y="76088"/>
                    </a:cubicBezTo>
                    <a:close/>
                  </a:path>
                </a:pathLst>
              </a:custGeom>
              <a:solidFill>
                <a:srgbClr val="443A3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0" name="Freeform: Shape 469">
                <a:extLst>
                  <a:ext uri="{FF2B5EF4-FFF2-40B4-BE49-F238E27FC236}">
                    <a16:creationId xmlns:a16="http://schemas.microsoft.com/office/drawing/2014/main" id="{307CA1EA-71A8-49F1-9D4C-19748DA1F0C9}"/>
                  </a:ext>
                </a:extLst>
              </p:cNvPr>
              <p:cNvSpPr/>
              <p:nvPr/>
            </p:nvSpPr>
            <p:spPr>
              <a:xfrm>
                <a:off x="1576455" y="1929066"/>
                <a:ext cx="371467" cy="192138"/>
              </a:xfrm>
              <a:custGeom>
                <a:avLst/>
                <a:gdLst>
                  <a:gd name="connsiteX0" fmla="*/ 0 w 371467"/>
                  <a:gd name="connsiteY0" fmla="*/ 83260 h 192138"/>
                  <a:gd name="connsiteX1" fmla="*/ 25618 w 371467"/>
                  <a:gd name="connsiteY1" fmla="*/ 70451 h 192138"/>
                  <a:gd name="connsiteX2" fmla="*/ 51237 w 371467"/>
                  <a:gd name="connsiteY2" fmla="*/ 64046 h 192138"/>
                  <a:gd name="connsiteX3" fmla="*/ 76855 w 371467"/>
                  <a:gd name="connsiteY3" fmla="*/ 57642 h 192138"/>
                  <a:gd name="connsiteX4" fmla="*/ 102474 w 371467"/>
                  <a:gd name="connsiteY4" fmla="*/ 57642 h 192138"/>
                  <a:gd name="connsiteX5" fmla="*/ 128092 w 371467"/>
                  <a:gd name="connsiteY5" fmla="*/ 57642 h 192138"/>
                  <a:gd name="connsiteX6" fmla="*/ 153711 w 371467"/>
                  <a:gd name="connsiteY6" fmla="*/ 64046 h 192138"/>
                  <a:gd name="connsiteX7" fmla="*/ 179329 w 371467"/>
                  <a:gd name="connsiteY7" fmla="*/ 70451 h 192138"/>
                  <a:gd name="connsiteX8" fmla="*/ 204947 w 371467"/>
                  <a:gd name="connsiteY8" fmla="*/ 76855 h 192138"/>
                  <a:gd name="connsiteX9" fmla="*/ 230566 w 371467"/>
                  <a:gd name="connsiteY9" fmla="*/ 83260 h 192138"/>
                  <a:gd name="connsiteX10" fmla="*/ 256184 w 371467"/>
                  <a:gd name="connsiteY10" fmla="*/ 96069 h 192138"/>
                  <a:gd name="connsiteX11" fmla="*/ 275398 w 371467"/>
                  <a:gd name="connsiteY11" fmla="*/ 108879 h 192138"/>
                  <a:gd name="connsiteX12" fmla="*/ 294612 w 371467"/>
                  <a:gd name="connsiteY12" fmla="*/ 121688 h 192138"/>
                  <a:gd name="connsiteX13" fmla="*/ 313826 w 371467"/>
                  <a:gd name="connsiteY13" fmla="*/ 134497 h 192138"/>
                  <a:gd name="connsiteX14" fmla="*/ 333040 w 371467"/>
                  <a:gd name="connsiteY14" fmla="*/ 147306 h 192138"/>
                  <a:gd name="connsiteX15" fmla="*/ 371467 w 371467"/>
                  <a:gd name="connsiteY15" fmla="*/ 179329 h 192138"/>
                  <a:gd name="connsiteX16" fmla="*/ 352253 w 371467"/>
                  <a:gd name="connsiteY16" fmla="*/ 192139 h 192138"/>
                  <a:gd name="connsiteX17" fmla="*/ 288207 w 371467"/>
                  <a:gd name="connsiteY17" fmla="*/ 102474 h 192138"/>
                  <a:gd name="connsiteX18" fmla="*/ 198543 w 371467"/>
                  <a:gd name="connsiteY18" fmla="*/ 32023 h 192138"/>
                  <a:gd name="connsiteX19" fmla="*/ 172924 w 371467"/>
                  <a:gd name="connsiteY19" fmla="*/ 19214 h 192138"/>
                  <a:gd name="connsiteX20" fmla="*/ 147306 w 371467"/>
                  <a:gd name="connsiteY20" fmla="*/ 12809 h 192138"/>
                  <a:gd name="connsiteX21" fmla="*/ 121688 w 371467"/>
                  <a:gd name="connsiteY21" fmla="*/ 12809 h 192138"/>
                  <a:gd name="connsiteX22" fmla="*/ 96069 w 371467"/>
                  <a:gd name="connsiteY22" fmla="*/ 19214 h 192138"/>
                  <a:gd name="connsiteX23" fmla="*/ 44832 w 371467"/>
                  <a:gd name="connsiteY23" fmla="*/ 44832 h 192138"/>
                  <a:gd name="connsiteX24" fmla="*/ 25618 w 371467"/>
                  <a:gd name="connsiteY24" fmla="*/ 64046 h 192138"/>
                  <a:gd name="connsiteX25" fmla="*/ 0 w 371467"/>
                  <a:gd name="connsiteY25" fmla="*/ 83260 h 192138"/>
                  <a:gd name="connsiteX26" fmla="*/ 0 w 371467"/>
                  <a:gd name="connsiteY26" fmla="*/ 83260 h 192138"/>
                  <a:gd name="connsiteX27" fmla="*/ 19214 w 371467"/>
                  <a:gd name="connsiteY27" fmla="*/ 57642 h 192138"/>
                  <a:gd name="connsiteX28" fmla="*/ 38428 w 371467"/>
                  <a:gd name="connsiteY28" fmla="*/ 38428 h 192138"/>
                  <a:gd name="connsiteX29" fmla="*/ 89664 w 371467"/>
                  <a:gd name="connsiteY29" fmla="*/ 6405 h 192138"/>
                  <a:gd name="connsiteX30" fmla="*/ 121688 w 371467"/>
                  <a:gd name="connsiteY30" fmla="*/ 0 h 192138"/>
                  <a:gd name="connsiteX31" fmla="*/ 153711 w 371467"/>
                  <a:gd name="connsiteY31" fmla="*/ 0 h 192138"/>
                  <a:gd name="connsiteX32" fmla="*/ 179329 w 371467"/>
                  <a:gd name="connsiteY32" fmla="*/ 6405 h 192138"/>
                  <a:gd name="connsiteX33" fmla="*/ 204947 w 371467"/>
                  <a:gd name="connsiteY33" fmla="*/ 19214 h 192138"/>
                  <a:gd name="connsiteX34" fmla="*/ 256184 w 371467"/>
                  <a:gd name="connsiteY34" fmla="*/ 51237 h 192138"/>
                  <a:gd name="connsiteX35" fmla="*/ 301016 w 371467"/>
                  <a:gd name="connsiteY35" fmla="*/ 89665 h 192138"/>
                  <a:gd name="connsiteX36" fmla="*/ 365063 w 371467"/>
                  <a:gd name="connsiteY36" fmla="*/ 185734 h 192138"/>
                  <a:gd name="connsiteX37" fmla="*/ 358658 w 371467"/>
                  <a:gd name="connsiteY37" fmla="*/ 192139 h 192138"/>
                  <a:gd name="connsiteX38" fmla="*/ 352253 w 371467"/>
                  <a:gd name="connsiteY38" fmla="*/ 192139 h 192138"/>
                  <a:gd name="connsiteX39" fmla="*/ 352253 w 371467"/>
                  <a:gd name="connsiteY39" fmla="*/ 192139 h 192138"/>
                  <a:gd name="connsiteX40" fmla="*/ 313826 w 371467"/>
                  <a:gd name="connsiteY40" fmla="*/ 160116 h 192138"/>
                  <a:gd name="connsiteX41" fmla="*/ 294612 w 371467"/>
                  <a:gd name="connsiteY41" fmla="*/ 147306 h 192138"/>
                  <a:gd name="connsiteX42" fmla="*/ 275398 w 371467"/>
                  <a:gd name="connsiteY42" fmla="*/ 134497 h 192138"/>
                  <a:gd name="connsiteX43" fmla="*/ 256184 w 371467"/>
                  <a:gd name="connsiteY43" fmla="*/ 121688 h 192138"/>
                  <a:gd name="connsiteX44" fmla="*/ 236970 w 371467"/>
                  <a:gd name="connsiteY44" fmla="*/ 108879 h 192138"/>
                  <a:gd name="connsiteX45" fmla="*/ 217757 w 371467"/>
                  <a:gd name="connsiteY45" fmla="*/ 96069 h 192138"/>
                  <a:gd name="connsiteX46" fmla="*/ 192138 w 371467"/>
                  <a:gd name="connsiteY46" fmla="*/ 89665 h 192138"/>
                  <a:gd name="connsiteX47" fmla="*/ 166520 w 371467"/>
                  <a:gd name="connsiteY47" fmla="*/ 83260 h 192138"/>
                  <a:gd name="connsiteX48" fmla="*/ 140901 w 371467"/>
                  <a:gd name="connsiteY48" fmla="*/ 76855 h 192138"/>
                  <a:gd name="connsiteX49" fmla="*/ 115283 w 371467"/>
                  <a:gd name="connsiteY49" fmla="*/ 70451 h 192138"/>
                  <a:gd name="connsiteX50" fmla="*/ 89664 w 371467"/>
                  <a:gd name="connsiteY50" fmla="*/ 70451 h 192138"/>
                  <a:gd name="connsiteX51" fmla="*/ 64046 w 371467"/>
                  <a:gd name="connsiteY51" fmla="*/ 70451 h 192138"/>
                  <a:gd name="connsiteX52" fmla="*/ 38428 w 371467"/>
                  <a:gd name="connsiteY52" fmla="*/ 70451 h 192138"/>
                  <a:gd name="connsiteX53" fmla="*/ 12809 w 371467"/>
                  <a:gd name="connsiteY53" fmla="*/ 76855 h 192138"/>
                  <a:gd name="connsiteX54" fmla="*/ 0 w 371467"/>
                  <a:gd name="connsiteY54" fmla="*/ 83260 h 19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71467" h="192138">
                    <a:moveTo>
                      <a:pt x="0" y="83260"/>
                    </a:moveTo>
                    <a:cubicBezTo>
                      <a:pt x="6405" y="76855"/>
                      <a:pt x="12809" y="76855"/>
                      <a:pt x="25618" y="70451"/>
                    </a:cubicBezTo>
                    <a:cubicBezTo>
                      <a:pt x="32023" y="70451"/>
                      <a:pt x="38428" y="64046"/>
                      <a:pt x="51237" y="64046"/>
                    </a:cubicBezTo>
                    <a:cubicBezTo>
                      <a:pt x="57641" y="64046"/>
                      <a:pt x="70451" y="57642"/>
                      <a:pt x="76855" y="57642"/>
                    </a:cubicBezTo>
                    <a:cubicBezTo>
                      <a:pt x="83260" y="57642"/>
                      <a:pt x="96069" y="57642"/>
                      <a:pt x="102474" y="57642"/>
                    </a:cubicBezTo>
                    <a:cubicBezTo>
                      <a:pt x="108878" y="57642"/>
                      <a:pt x="121688" y="57642"/>
                      <a:pt x="128092" y="57642"/>
                    </a:cubicBezTo>
                    <a:cubicBezTo>
                      <a:pt x="134497" y="57642"/>
                      <a:pt x="147306" y="57642"/>
                      <a:pt x="153711" y="64046"/>
                    </a:cubicBezTo>
                    <a:cubicBezTo>
                      <a:pt x="160115" y="64046"/>
                      <a:pt x="172924" y="70451"/>
                      <a:pt x="179329" y="70451"/>
                    </a:cubicBezTo>
                    <a:cubicBezTo>
                      <a:pt x="185734" y="70451"/>
                      <a:pt x="198543" y="76855"/>
                      <a:pt x="204947" y="76855"/>
                    </a:cubicBezTo>
                    <a:lnTo>
                      <a:pt x="230566" y="83260"/>
                    </a:lnTo>
                    <a:lnTo>
                      <a:pt x="256184" y="96069"/>
                    </a:lnTo>
                    <a:cubicBezTo>
                      <a:pt x="262589" y="102474"/>
                      <a:pt x="268993" y="102474"/>
                      <a:pt x="275398" y="108879"/>
                    </a:cubicBezTo>
                    <a:lnTo>
                      <a:pt x="294612" y="121688"/>
                    </a:lnTo>
                    <a:cubicBezTo>
                      <a:pt x="301016" y="128092"/>
                      <a:pt x="307421" y="134497"/>
                      <a:pt x="313826" y="134497"/>
                    </a:cubicBezTo>
                    <a:lnTo>
                      <a:pt x="333040" y="147306"/>
                    </a:lnTo>
                    <a:lnTo>
                      <a:pt x="371467" y="179329"/>
                    </a:lnTo>
                    <a:lnTo>
                      <a:pt x="352253" y="192139"/>
                    </a:lnTo>
                    <a:cubicBezTo>
                      <a:pt x="333040" y="160116"/>
                      <a:pt x="313826" y="128092"/>
                      <a:pt x="288207" y="102474"/>
                    </a:cubicBezTo>
                    <a:cubicBezTo>
                      <a:pt x="262589" y="76855"/>
                      <a:pt x="230566" y="51237"/>
                      <a:pt x="198543" y="32023"/>
                    </a:cubicBezTo>
                    <a:cubicBezTo>
                      <a:pt x="192138" y="25618"/>
                      <a:pt x="179329" y="25618"/>
                      <a:pt x="172924" y="19214"/>
                    </a:cubicBezTo>
                    <a:cubicBezTo>
                      <a:pt x="166520" y="19214"/>
                      <a:pt x="153711" y="12809"/>
                      <a:pt x="147306" y="12809"/>
                    </a:cubicBezTo>
                    <a:cubicBezTo>
                      <a:pt x="140901" y="12809"/>
                      <a:pt x="128092" y="12809"/>
                      <a:pt x="121688" y="12809"/>
                    </a:cubicBezTo>
                    <a:cubicBezTo>
                      <a:pt x="115283" y="12809"/>
                      <a:pt x="102474" y="12809"/>
                      <a:pt x="96069" y="19214"/>
                    </a:cubicBezTo>
                    <a:cubicBezTo>
                      <a:pt x="76855" y="25618"/>
                      <a:pt x="64046" y="32023"/>
                      <a:pt x="44832" y="44832"/>
                    </a:cubicBezTo>
                    <a:cubicBezTo>
                      <a:pt x="38428" y="51237"/>
                      <a:pt x="32023" y="57642"/>
                      <a:pt x="25618" y="64046"/>
                    </a:cubicBezTo>
                    <a:cubicBezTo>
                      <a:pt x="12809" y="70451"/>
                      <a:pt x="6405" y="76855"/>
                      <a:pt x="0" y="83260"/>
                    </a:cubicBezTo>
                    <a:close/>
                    <a:moveTo>
                      <a:pt x="0" y="83260"/>
                    </a:moveTo>
                    <a:cubicBezTo>
                      <a:pt x="6405" y="76855"/>
                      <a:pt x="12809" y="70451"/>
                      <a:pt x="19214" y="57642"/>
                    </a:cubicBezTo>
                    <a:cubicBezTo>
                      <a:pt x="25618" y="51237"/>
                      <a:pt x="32023" y="44832"/>
                      <a:pt x="38428" y="38428"/>
                    </a:cubicBezTo>
                    <a:cubicBezTo>
                      <a:pt x="51237" y="25618"/>
                      <a:pt x="70451" y="12809"/>
                      <a:pt x="89664" y="6405"/>
                    </a:cubicBezTo>
                    <a:cubicBezTo>
                      <a:pt x="96069" y="6405"/>
                      <a:pt x="108878" y="0"/>
                      <a:pt x="121688" y="0"/>
                    </a:cubicBezTo>
                    <a:cubicBezTo>
                      <a:pt x="134497" y="0"/>
                      <a:pt x="140901" y="0"/>
                      <a:pt x="153711" y="0"/>
                    </a:cubicBezTo>
                    <a:cubicBezTo>
                      <a:pt x="166520" y="0"/>
                      <a:pt x="172924" y="6405"/>
                      <a:pt x="179329" y="6405"/>
                    </a:cubicBezTo>
                    <a:cubicBezTo>
                      <a:pt x="192138" y="6405"/>
                      <a:pt x="198543" y="12809"/>
                      <a:pt x="204947" y="19214"/>
                    </a:cubicBezTo>
                    <a:cubicBezTo>
                      <a:pt x="224161" y="25618"/>
                      <a:pt x="236970" y="38428"/>
                      <a:pt x="256184" y="51237"/>
                    </a:cubicBezTo>
                    <a:cubicBezTo>
                      <a:pt x="268993" y="64046"/>
                      <a:pt x="288207" y="76855"/>
                      <a:pt x="301016" y="89665"/>
                    </a:cubicBezTo>
                    <a:cubicBezTo>
                      <a:pt x="326635" y="115283"/>
                      <a:pt x="352253" y="147306"/>
                      <a:pt x="365063" y="185734"/>
                    </a:cubicBezTo>
                    <a:cubicBezTo>
                      <a:pt x="365063" y="192139"/>
                      <a:pt x="365063" y="192139"/>
                      <a:pt x="358658" y="192139"/>
                    </a:cubicBezTo>
                    <a:cubicBezTo>
                      <a:pt x="358658" y="192139"/>
                      <a:pt x="352253" y="192139"/>
                      <a:pt x="352253" y="192139"/>
                    </a:cubicBezTo>
                    <a:lnTo>
                      <a:pt x="352253" y="192139"/>
                    </a:lnTo>
                    <a:lnTo>
                      <a:pt x="313826" y="160116"/>
                    </a:lnTo>
                    <a:lnTo>
                      <a:pt x="294612" y="147306"/>
                    </a:lnTo>
                    <a:cubicBezTo>
                      <a:pt x="288207" y="140902"/>
                      <a:pt x="281803" y="134497"/>
                      <a:pt x="275398" y="134497"/>
                    </a:cubicBezTo>
                    <a:lnTo>
                      <a:pt x="256184" y="121688"/>
                    </a:lnTo>
                    <a:cubicBezTo>
                      <a:pt x="249780" y="115283"/>
                      <a:pt x="243375" y="115283"/>
                      <a:pt x="236970" y="108879"/>
                    </a:cubicBezTo>
                    <a:lnTo>
                      <a:pt x="217757" y="96069"/>
                    </a:lnTo>
                    <a:lnTo>
                      <a:pt x="192138" y="89665"/>
                    </a:lnTo>
                    <a:cubicBezTo>
                      <a:pt x="185734" y="83260"/>
                      <a:pt x="179329" y="83260"/>
                      <a:pt x="166520" y="83260"/>
                    </a:cubicBezTo>
                    <a:cubicBezTo>
                      <a:pt x="160115" y="83260"/>
                      <a:pt x="153711" y="76855"/>
                      <a:pt x="140901" y="76855"/>
                    </a:cubicBezTo>
                    <a:cubicBezTo>
                      <a:pt x="134497" y="76855"/>
                      <a:pt x="128092" y="70451"/>
                      <a:pt x="115283" y="70451"/>
                    </a:cubicBezTo>
                    <a:cubicBezTo>
                      <a:pt x="108878" y="70451"/>
                      <a:pt x="96069" y="70451"/>
                      <a:pt x="89664" y="70451"/>
                    </a:cubicBezTo>
                    <a:cubicBezTo>
                      <a:pt x="83260" y="70451"/>
                      <a:pt x="70451" y="70451"/>
                      <a:pt x="64046" y="70451"/>
                    </a:cubicBezTo>
                    <a:cubicBezTo>
                      <a:pt x="57641" y="70451"/>
                      <a:pt x="51237" y="70451"/>
                      <a:pt x="38428" y="70451"/>
                    </a:cubicBezTo>
                    <a:cubicBezTo>
                      <a:pt x="32023" y="70451"/>
                      <a:pt x="19214" y="76855"/>
                      <a:pt x="12809" y="76855"/>
                    </a:cubicBezTo>
                    <a:cubicBezTo>
                      <a:pt x="19214" y="76855"/>
                      <a:pt x="12809" y="76855"/>
                      <a:pt x="0" y="83260"/>
                    </a:cubicBezTo>
                    <a:close/>
                  </a:path>
                </a:pathLst>
              </a:custGeom>
              <a:solidFill>
                <a:srgbClr val="1E1915"/>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1" name="Graphic 317">
              <a:extLst>
                <a:ext uri="{FF2B5EF4-FFF2-40B4-BE49-F238E27FC236}">
                  <a16:creationId xmlns:a16="http://schemas.microsoft.com/office/drawing/2014/main" id="{8A90BE31-4D4C-44B8-8030-8E757250456B}"/>
                </a:ext>
              </a:extLst>
            </p:cNvPr>
            <p:cNvGrpSpPr/>
            <p:nvPr/>
          </p:nvGrpSpPr>
          <p:grpSpPr>
            <a:xfrm>
              <a:off x="-2949551" y="1198642"/>
              <a:ext cx="416299" cy="144149"/>
              <a:chOff x="2383436" y="1977055"/>
              <a:chExt cx="416299" cy="144149"/>
            </a:xfrm>
          </p:grpSpPr>
          <p:sp>
            <p:nvSpPr>
              <p:cNvPr id="472" name="Freeform: Shape 471">
                <a:extLst>
                  <a:ext uri="{FF2B5EF4-FFF2-40B4-BE49-F238E27FC236}">
                    <a16:creationId xmlns:a16="http://schemas.microsoft.com/office/drawing/2014/main" id="{488F6BC3-01A4-4305-84DB-ADA7D27AA4E9}"/>
                  </a:ext>
                </a:extLst>
              </p:cNvPr>
              <p:cNvSpPr/>
              <p:nvPr/>
            </p:nvSpPr>
            <p:spPr>
              <a:xfrm>
                <a:off x="2383436" y="1977055"/>
                <a:ext cx="403490" cy="144149"/>
              </a:xfrm>
              <a:custGeom>
                <a:avLst/>
                <a:gdLst>
                  <a:gd name="connsiteX0" fmla="*/ 0 w 403490"/>
                  <a:gd name="connsiteY0" fmla="*/ 144150 h 144149"/>
                  <a:gd name="connsiteX1" fmla="*/ 403490 w 403490"/>
                  <a:gd name="connsiteY1" fmla="*/ 105722 h 144149"/>
                  <a:gd name="connsiteX2" fmla="*/ 0 w 403490"/>
                  <a:gd name="connsiteY2" fmla="*/ 144150 h 144149"/>
                </a:gdLst>
                <a:ahLst/>
                <a:cxnLst>
                  <a:cxn ang="0">
                    <a:pos x="connsiteX0" y="connsiteY0"/>
                  </a:cxn>
                  <a:cxn ang="0">
                    <a:pos x="connsiteX1" y="connsiteY1"/>
                  </a:cxn>
                  <a:cxn ang="0">
                    <a:pos x="connsiteX2" y="connsiteY2"/>
                  </a:cxn>
                </a:cxnLst>
                <a:rect l="l" t="t" r="r" b="b"/>
                <a:pathLst>
                  <a:path w="403490" h="144149">
                    <a:moveTo>
                      <a:pt x="0" y="144150"/>
                    </a:moveTo>
                    <a:cubicBezTo>
                      <a:pt x="0" y="144150"/>
                      <a:pt x="236971" y="-35179"/>
                      <a:pt x="403490" y="105722"/>
                    </a:cubicBezTo>
                    <a:cubicBezTo>
                      <a:pt x="365063" y="-15966"/>
                      <a:pt x="211352" y="-67202"/>
                      <a:pt x="0" y="144150"/>
                    </a:cubicBezTo>
                    <a:close/>
                  </a:path>
                </a:pathLst>
              </a:custGeom>
              <a:solidFill>
                <a:srgbClr val="443A3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3" name="Freeform: Shape 472">
                <a:extLst>
                  <a:ext uri="{FF2B5EF4-FFF2-40B4-BE49-F238E27FC236}">
                    <a16:creationId xmlns:a16="http://schemas.microsoft.com/office/drawing/2014/main" id="{2A371B18-A671-4FB1-B063-1B1E3BB3F4A8}"/>
                  </a:ext>
                </a:extLst>
              </p:cNvPr>
              <p:cNvSpPr/>
              <p:nvPr/>
            </p:nvSpPr>
            <p:spPr>
              <a:xfrm>
                <a:off x="2383436" y="1980303"/>
                <a:ext cx="416299" cy="140901"/>
              </a:xfrm>
              <a:custGeom>
                <a:avLst/>
                <a:gdLst>
                  <a:gd name="connsiteX0" fmla="*/ 0 w 416299"/>
                  <a:gd name="connsiteY0" fmla="*/ 140902 h 140901"/>
                  <a:gd name="connsiteX1" fmla="*/ 89665 w 416299"/>
                  <a:gd name="connsiteY1" fmla="*/ 83260 h 140901"/>
                  <a:gd name="connsiteX2" fmla="*/ 192138 w 416299"/>
                  <a:gd name="connsiteY2" fmla="*/ 51237 h 140901"/>
                  <a:gd name="connsiteX3" fmla="*/ 217757 w 416299"/>
                  <a:gd name="connsiteY3" fmla="*/ 44832 h 140901"/>
                  <a:gd name="connsiteX4" fmla="*/ 243375 w 416299"/>
                  <a:gd name="connsiteY4" fmla="*/ 44832 h 140901"/>
                  <a:gd name="connsiteX5" fmla="*/ 268994 w 416299"/>
                  <a:gd name="connsiteY5" fmla="*/ 44832 h 140901"/>
                  <a:gd name="connsiteX6" fmla="*/ 294612 w 416299"/>
                  <a:gd name="connsiteY6" fmla="*/ 51237 h 140901"/>
                  <a:gd name="connsiteX7" fmla="*/ 320230 w 416299"/>
                  <a:gd name="connsiteY7" fmla="*/ 57642 h 140901"/>
                  <a:gd name="connsiteX8" fmla="*/ 345849 w 416299"/>
                  <a:gd name="connsiteY8" fmla="*/ 70451 h 140901"/>
                  <a:gd name="connsiteX9" fmla="*/ 371467 w 416299"/>
                  <a:gd name="connsiteY9" fmla="*/ 83260 h 140901"/>
                  <a:gd name="connsiteX10" fmla="*/ 397086 w 416299"/>
                  <a:gd name="connsiteY10" fmla="*/ 102474 h 140901"/>
                  <a:gd name="connsiteX11" fmla="*/ 384276 w 416299"/>
                  <a:gd name="connsiteY11" fmla="*/ 108879 h 140901"/>
                  <a:gd name="connsiteX12" fmla="*/ 371467 w 416299"/>
                  <a:gd name="connsiteY12" fmla="*/ 83260 h 140901"/>
                  <a:gd name="connsiteX13" fmla="*/ 365063 w 416299"/>
                  <a:gd name="connsiteY13" fmla="*/ 70451 h 140901"/>
                  <a:gd name="connsiteX14" fmla="*/ 358658 w 416299"/>
                  <a:gd name="connsiteY14" fmla="*/ 57642 h 140901"/>
                  <a:gd name="connsiteX15" fmla="*/ 345849 w 416299"/>
                  <a:gd name="connsiteY15" fmla="*/ 44832 h 140901"/>
                  <a:gd name="connsiteX16" fmla="*/ 333040 w 416299"/>
                  <a:gd name="connsiteY16" fmla="*/ 32023 h 140901"/>
                  <a:gd name="connsiteX17" fmla="*/ 333040 w 416299"/>
                  <a:gd name="connsiteY17" fmla="*/ 19214 h 140901"/>
                  <a:gd name="connsiteX18" fmla="*/ 320230 w 416299"/>
                  <a:gd name="connsiteY18" fmla="*/ 12809 h 140901"/>
                  <a:gd name="connsiteX19" fmla="*/ 294612 w 416299"/>
                  <a:gd name="connsiteY19" fmla="*/ 6405 h 140901"/>
                  <a:gd name="connsiteX20" fmla="*/ 262589 w 416299"/>
                  <a:gd name="connsiteY20" fmla="*/ 6405 h 140901"/>
                  <a:gd name="connsiteX21" fmla="*/ 230566 w 416299"/>
                  <a:gd name="connsiteY21" fmla="*/ 6405 h 140901"/>
                  <a:gd name="connsiteX22" fmla="*/ 198543 w 416299"/>
                  <a:gd name="connsiteY22" fmla="*/ 12809 h 140901"/>
                  <a:gd name="connsiteX23" fmla="*/ 166520 w 416299"/>
                  <a:gd name="connsiteY23" fmla="*/ 19214 h 140901"/>
                  <a:gd name="connsiteX24" fmla="*/ 140901 w 416299"/>
                  <a:gd name="connsiteY24" fmla="*/ 32023 h 140901"/>
                  <a:gd name="connsiteX25" fmla="*/ 115283 w 416299"/>
                  <a:gd name="connsiteY25" fmla="*/ 44832 h 140901"/>
                  <a:gd name="connsiteX26" fmla="*/ 89665 w 416299"/>
                  <a:gd name="connsiteY26" fmla="*/ 64046 h 140901"/>
                  <a:gd name="connsiteX27" fmla="*/ 64046 w 416299"/>
                  <a:gd name="connsiteY27" fmla="*/ 83260 h 140901"/>
                  <a:gd name="connsiteX28" fmla="*/ 38428 w 416299"/>
                  <a:gd name="connsiteY28" fmla="*/ 102474 h 140901"/>
                  <a:gd name="connsiteX29" fmla="*/ 12809 w 416299"/>
                  <a:gd name="connsiteY29" fmla="*/ 121688 h 140901"/>
                  <a:gd name="connsiteX30" fmla="*/ 0 w 416299"/>
                  <a:gd name="connsiteY30" fmla="*/ 140902 h 140901"/>
                  <a:gd name="connsiteX31" fmla="*/ 0 w 416299"/>
                  <a:gd name="connsiteY31" fmla="*/ 140902 h 140901"/>
                  <a:gd name="connsiteX32" fmla="*/ 19214 w 416299"/>
                  <a:gd name="connsiteY32" fmla="*/ 121688 h 140901"/>
                  <a:gd name="connsiteX33" fmla="*/ 44832 w 416299"/>
                  <a:gd name="connsiteY33" fmla="*/ 102474 h 140901"/>
                  <a:gd name="connsiteX34" fmla="*/ 70451 w 416299"/>
                  <a:gd name="connsiteY34" fmla="*/ 83260 h 140901"/>
                  <a:gd name="connsiteX35" fmla="*/ 96069 w 416299"/>
                  <a:gd name="connsiteY35" fmla="*/ 64046 h 140901"/>
                  <a:gd name="connsiteX36" fmla="*/ 121688 w 416299"/>
                  <a:gd name="connsiteY36" fmla="*/ 44832 h 140901"/>
                  <a:gd name="connsiteX37" fmla="*/ 147306 w 416299"/>
                  <a:gd name="connsiteY37" fmla="*/ 32023 h 140901"/>
                  <a:gd name="connsiteX38" fmla="*/ 172924 w 416299"/>
                  <a:gd name="connsiteY38" fmla="*/ 19214 h 140901"/>
                  <a:gd name="connsiteX39" fmla="*/ 204947 w 416299"/>
                  <a:gd name="connsiteY39" fmla="*/ 6405 h 140901"/>
                  <a:gd name="connsiteX40" fmla="*/ 236971 w 416299"/>
                  <a:gd name="connsiteY40" fmla="*/ 0 h 140901"/>
                  <a:gd name="connsiteX41" fmla="*/ 268994 w 416299"/>
                  <a:gd name="connsiteY41" fmla="*/ 0 h 140901"/>
                  <a:gd name="connsiteX42" fmla="*/ 301017 w 416299"/>
                  <a:gd name="connsiteY42" fmla="*/ 0 h 140901"/>
                  <a:gd name="connsiteX43" fmla="*/ 333040 w 416299"/>
                  <a:gd name="connsiteY43" fmla="*/ 12809 h 140901"/>
                  <a:gd name="connsiteX44" fmla="*/ 345849 w 416299"/>
                  <a:gd name="connsiteY44" fmla="*/ 19214 h 140901"/>
                  <a:gd name="connsiteX45" fmla="*/ 358658 w 416299"/>
                  <a:gd name="connsiteY45" fmla="*/ 25619 h 140901"/>
                  <a:gd name="connsiteX46" fmla="*/ 371467 w 416299"/>
                  <a:gd name="connsiteY46" fmla="*/ 38428 h 140901"/>
                  <a:gd name="connsiteX47" fmla="*/ 384276 w 416299"/>
                  <a:gd name="connsiteY47" fmla="*/ 51237 h 140901"/>
                  <a:gd name="connsiteX48" fmla="*/ 397086 w 416299"/>
                  <a:gd name="connsiteY48" fmla="*/ 64046 h 140901"/>
                  <a:gd name="connsiteX49" fmla="*/ 403490 w 416299"/>
                  <a:gd name="connsiteY49" fmla="*/ 76855 h 140901"/>
                  <a:gd name="connsiteX50" fmla="*/ 416300 w 416299"/>
                  <a:gd name="connsiteY50" fmla="*/ 108879 h 140901"/>
                  <a:gd name="connsiteX51" fmla="*/ 409895 w 416299"/>
                  <a:gd name="connsiteY51" fmla="*/ 115283 h 140901"/>
                  <a:gd name="connsiteX52" fmla="*/ 403490 w 416299"/>
                  <a:gd name="connsiteY52" fmla="*/ 115283 h 140901"/>
                  <a:gd name="connsiteX53" fmla="*/ 403490 w 416299"/>
                  <a:gd name="connsiteY53" fmla="*/ 115283 h 140901"/>
                  <a:gd name="connsiteX54" fmla="*/ 384276 w 416299"/>
                  <a:gd name="connsiteY54" fmla="*/ 102474 h 140901"/>
                  <a:gd name="connsiteX55" fmla="*/ 358658 w 416299"/>
                  <a:gd name="connsiteY55" fmla="*/ 89665 h 140901"/>
                  <a:gd name="connsiteX56" fmla="*/ 333040 w 416299"/>
                  <a:gd name="connsiteY56" fmla="*/ 76855 h 140901"/>
                  <a:gd name="connsiteX57" fmla="*/ 307421 w 416299"/>
                  <a:gd name="connsiteY57" fmla="*/ 70451 h 140901"/>
                  <a:gd name="connsiteX58" fmla="*/ 281803 w 416299"/>
                  <a:gd name="connsiteY58" fmla="*/ 64046 h 140901"/>
                  <a:gd name="connsiteX59" fmla="*/ 256184 w 416299"/>
                  <a:gd name="connsiteY59" fmla="*/ 64046 h 140901"/>
                  <a:gd name="connsiteX60" fmla="*/ 230566 w 416299"/>
                  <a:gd name="connsiteY60" fmla="*/ 64046 h 140901"/>
                  <a:gd name="connsiteX61" fmla="*/ 204947 w 416299"/>
                  <a:gd name="connsiteY61" fmla="*/ 64046 h 140901"/>
                  <a:gd name="connsiteX62" fmla="*/ 102474 w 416299"/>
                  <a:gd name="connsiteY62" fmla="*/ 96069 h 140901"/>
                  <a:gd name="connsiteX63" fmla="*/ 0 w 416299"/>
                  <a:gd name="connsiteY63" fmla="*/ 140902 h 140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16299" h="140901">
                    <a:moveTo>
                      <a:pt x="0" y="140902"/>
                    </a:moveTo>
                    <a:cubicBezTo>
                      <a:pt x="25619" y="121688"/>
                      <a:pt x="57642" y="102474"/>
                      <a:pt x="89665" y="83260"/>
                    </a:cubicBezTo>
                    <a:cubicBezTo>
                      <a:pt x="121688" y="70451"/>
                      <a:pt x="160115" y="57642"/>
                      <a:pt x="192138" y="51237"/>
                    </a:cubicBezTo>
                    <a:cubicBezTo>
                      <a:pt x="198543" y="51237"/>
                      <a:pt x="211352" y="51237"/>
                      <a:pt x="217757" y="44832"/>
                    </a:cubicBezTo>
                    <a:cubicBezTo>
                      <a:pt x="224161" y="44832"/>
                      <a:pt x="236971" y="44832"/>
                      <a:pt x="243375" y="44832"/>
                    </a:cubicBezTo>
                    <a:cubicBezTo>
                      <a:pt x="249780" y="44832"/>
                      <a:pt x="262589" y="44832"/>
                      <a:pt x="268994" y="44832"/>
                    </a:cubicBezTo>
                    <a:cubicBezTo>
                      <a:pt x="275398" y="44832"/>
                      <a:pt x="288207" y="44832"/>
                      <a:pt x="294612" y="51237"/>
                    </a:cubicBezTo>
                    <a:cubicBezTo>
                      <a:pt x="301017" y="51237"/>
                      <a:pt x="313826" y="57642"/>
                      <a:pt x="320230" y="57642"/>
                    </a:cubicBezTo>
                    <a:cubicBezTo>
                      <a:pt x="326635" y="57642"/>
                      <a:pt x="339444" y="64046"/>
                      <a:pt x="345849" y="70451"/>
                    </a:cubicBezTo>
                    <a:cubicBezTo>
                      <a:pt x="352253" y="76855"/>
                      <a:pt x="365063" y="76855"/>
                      <a:pt x="371467" y="83260"/>
                    </a:cubicBezTo>
                    <a:cubicBezTo>
                      <a:pt x="377872" y="89665"/>
                      <a:pt x="384276" y="96069"/>
                      <a:pt x="397086" y="102474"/>
                    </a:cubicBezTo>
                    <a:lnTo>
                      <a:pt x="384276" y="108879"/>
                    </a:lnTo>
                    <a:cubicBezTo>
                      <a:pt x="377872" y="102474"/>
                      <a:pt x="377872" y="89665"/>
                      <a:pt x="371467" y="83260"/>
                    </a:cubicBezTo>
                    <a:cubicBezTo>
                      <a:pt x="371467" y="76855"/>
                      <a:pt x="365063" y="76855"/>
                      <a:pt x="365063" y="70451"/>
                    </a:cubicBezTo>
                    <a:lnTo>
                      <a:pt x="358658" y="57642"/>
                    </a:lnTo>
                    <a:cubicBezTo>
                      <a:pt x="358658" y="51237"/>
                      <a:pt x="352253" y="51237"/>
                      <a:pt x="345849" y="44832"/>
                    </a:cubicBezTo>
                    <a:cubicBezTo>
                      <a:pt x="339444" y="38428"/>
                      <a:pt x="339444" y="38428"/>
                      <a:pt x="333040" y="32023"/>
                    </a:cubicBezTo>
                    <a:lnTo>
                      <a:pt x="333040" y="19214"/>
                    </a:lnTo>
                    <a:cubicBezTo>
                      <a:pt x="326635" y="19214"/>
                      <a:pt x="326635" y="12809"/>
                      <a:pt x="320230" y="12809"/>
                    </a:cubicBezTo>
                    <a:cubicBezTo>
                      <a:pt x="313826" y="6405"/>
                      <a:pt x="301017" y="6405"/>
                      <a:pt x="294612" y="6405"/>
                    </a:cubicBezTo>
                    <a:cubicBezTo>
                      <a:pt x="281803" y="6405"/>
                      <a:pt x="275398" y="6405"/>
                      <a:pt x="262589" y="6405"/>
                    </a:cubicBezTo>
                    <a:cubicBezTo>
                      <a:pt x="249780" y="6405"/>
                      <a:pt x="243375" y="6405"/>
                      <a:pt x="230566" y="6405"/>
                    </a:cubicBezTo>
                    <a:cubicBezTo>
                      <a:pt x="217757" y="6405"/>
                      <a:pt x="211352" y="6405"/>
                      <a:pt x="198543" y="12809"/>
                    </a:cubicBezTo>
                    <a:cubicBezTo>
                      <a:pt x="192138" y="12809"/>
                      <a:pt x="179329" y="19214"/>
                      <a:pt x="166520" y="19214"/>
                    </a:cubicBezTo>
                    <a:lnTo>
                      <a:pt x="140901" y="32023"/>
                    </a:lnTo>
                    <a:lnTo>
                      <a:pt x="115283" y="44832"/>
                    </a:lnTo>
                    <a:cubicBezTo>
                      <a:pt x="108878" y="51237"/>
                      <a:pt x="96069" y="57642"/>
                      <a:pt x="89665" y="64046"/>
                    </a:cubicBezTo>
                    <a:cubicBezTo>
                      <a:pt x="83260" y="70451"/>
                      <a:pt x="70451" y="76855"/>
                      <a:pt x="64046" y="83260"/>
                    </a:cubicBezTo>
                    <a:lnTo>
                      <a:pt x="38428" y="102474"/>
                    </a:lnTo>
                    <a:cubicBezTo>
                      <a:pt x="32023" y="108879"/>
                      <a:pt x="25619" y="115283"/>
                      <a:pt x="12809" y="121688"/>
                    </a:cubicBezTo>
                    <a:lnTo>
                      <a:pt x="0" y="140902"/>
                    </a:lnTo>
                    <a:close/>
                    <a:moveTo>
                      <a:pt x="0" y="140902"/>
                    </a:moveTo>
                    <a:lnTo>
                      <a:pt x="19214" y="121688"/>
                    </a:lnTo>
                    <a:cubicBezTo>
                      <a:pt x="25619" y="115283"/>
                      <a:pt x="32023" y="108879"/>
                      <a:pt x="44832" y="102474"/>
                    </a:cubicBezTo>
                    <a:lnTo>
                      <a:pt x="70451" y="83260"/>
                    </a:lnTo>
                    <a:cubicBezTo>
                      <a:pt x="76855" y="76855"/>
                      <a:pt x="89665" y="70451"/>
                      <a:pt x="96069" y="64046"/>
                    </a:cubicBezTo>
                    <a:cubicBezTo>
                      <a:pt x="102474" y="57642"/>
                      <a:pt x="115283" y="51237"/>
                      <a:pt x="121688" y="44832"/>
                    </a:cubicBezTo>
                    <a:lnTo>
                      <a:pt x="147306" y="32023"/>
                    </a:lnTo>
                    <a:lnTo>
                      <a:pt x="172924" y="19214"/>
                    </a:lnTo>
                    <a:cubicBezTo>
                      <a:pt x="185734" y="12809"/>
                      <a:pt x="192138" y="12809"/>
                      <a:pt x="204947" y="6405"/>
                    </a:cubicBezTo>
                    <a:cubicBezTo>
                      <a:pt x="217757" y="0"/>
                      <a:pt x="224161" y="0"/>
                      <a:pt x="236971" y="0"/>
                    </a:cubicBezTo>
                    <a:cubicBezTo>
                      <a:pt x="249780" y="0"/>
                      <a:pt x="256184" y="0"/>
                      <a:pt x="268994" y="0"/>
                    </a:cubicBezTo>
                    <a:cubicBezTo>
                      <a:pt x="281803" y="0"/>
                      <a:pt x="288207" y="0"/>
                      <a:pt x="301017" y="0"/>
                    </a:cubicBezTo>
                    <a:cubicBezTo>
                      <a:pt x="313826" y="0"/>
                      <a:pt x="320230" y="6405"/>
                      <a:pt x="333040" y="12809"/>
                    </a:cubicBezTo>
                    <a:cubicBezTo>
                      <a:pt x="339444" y="12809"/>
                      <a:pt x="345849" y="19214"/>
                      <a:pt x="345849" y="19214"/>
                    </a:cubicBezTo>
                    <a:lnTo>
                      <a:pt x="358658" y="25619"/>
                    </a:lnTo>
                    <a:cubicBezTo>
                      <a:pt x="365063" y="25619"/>
                      <a:pt x="365063" y="32023"/>
                      <a:pt x="371467" y="38428"/>
                    </a:cubicBezTo>
                    <a:cubicBezTo>
                      <a:pt x="377872" y="44832"/>
                      <a:pt x="377872" y="44832"/>
                      <a:pt x="384276" y="51237"/>
                    </a:cubicBezTo>
                    <a:lnTo>
                      <a:pt x="397086" y="64046"/>
                    </a:lnTo>
                    <a:cubicBezTo>
                      <a:pt x="397086" y="70451"/>
                      <a:pt x="403490" y="70451"/>
                      <a:pt x="403490" y="76855"/>
                    </a:cubicBezTo>
                    <a:cubicBezTo>
                      <a:pt x="409895" y="83260"/>
                      <a:pt x="409895" y="96069"/>
                      <a:pt x="416300" y="108879"/>
                    </a:cubicBezTo>
                    <a:cubicBezTo>
                      <a:pt x="416300" y="115283"/>
                      <a:pt x="416300" y="115283"/>
                      <a:pt x="409895" y="115283"/>
                    </a:cubicBezTo>
                    <a:cubicBezTo>
                      <a:pt x="409895" y="115283"/>
                      <a:pt x="403490" y="115283"/>
                      <a:pt x="403490" y="115283"/>
                    </a:cubicBezTo>
                    <a:lnTo>
                      <a:pt x="403490" y="115283"/>
                    </a:lnTo>
                    <a:cubicBezTo>
                      <a:pt x="397086" y="108879"/>
                      <a:pt x="390681" y="102474"/>
                      <a:pt x="384276" y="102474"/>
                    </a:cubicBezTo>
                    <a:cubicBezTo>
                      <a:pt x="377872" y="96069"/>
                      <a:pt x="371467" y="96069"/>
                      <a:pt x="358658" y="89665"/>
                    </a:cubicBezTo>
                    <a:cubicBezTo>
                      <a:pt x="352253" y="83260"/>
                      <a:pt x="345849" y="83260"/>
                      <a:pt x="333040" y="76855"/>
                    </a:cubicBezTo>
                    <a:cubicBezTo>
                      <a:pt x="326635" y="76855"/>
                      <a:pt x="313826" y="70451"/>
                      <a:pt x="307421" y="70451"/>
                    </a:cubicBezTo>
                    <a:cubicBezTo>
                      <a:pt x="301017" y="70451"/>
                      <a:pt x="288207" y="64046"/>
                      <a:pt x="281803" y="64046"/>
                    </a:cubicBezTo>
                    <a:cubicBezTo>
                      <a:pt x="275398" y="64046"/>
                      <a:pt x="262589" y="64046"/>
                      <a:pt x="256184" y="64046"/>
                    </a:cubicBezTo>
                    <a:cubicBezTo>
                      <a:pt x="249780" y="64046"/>
                      <a:pt x="236971" y="64046"/>
                      <a:pt x="230566" y="64046"/>
                    </a:cubicBezTo>
                    <a:cubicBezTo>
                      <a:pt x="224161" y="64046"/>
                      <a:pt x="211352" y="64046"/>
                      <a:pt x="204947" y="64046"/>
                    </a:cubicBezTo>
                    <a:cubicBezTo>
                      <a:pt x="166520" y="70451"/>
                      <a:pt x="134497" y="83260"/>
                      <a:pt x="102474" y="96069"/>
                    </a:cubicBezTo>
                    <a:cubicBezTo>
                      <a:pt x="57642" y="102474"/>
                      <a:pt x="25619" y="121688"/>
                      <a:pt x="0" y="140902"/>
                    </a:cubicBezTo>
                    <a:close/>
                  </a:path>
                </a:pathLst>
              </a:custGeom>
              <a:solidFill>
                <a:srgbClr val="1E1915"/>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4" name="Graphic 317">
              <a:extLst>
                <a:ext uri="{FF2B5EF4-FFF2-40B4-BE49-F238E27FC236}">
                  <a16:creationId xmlns:a16="http://schemas.microsoft.com/office/drawing/2014/main" id="{8AB81728-B9DA-49EA-8A31-38E94621417F}"/>
                </a:ext>
              </a:extLst>
            </p:cNvPr>
            <p:cNvGrpSpPr/>
            <p:nvPr/>
          </p:nvGrpSpPr>
          <p:grpSpPr>
            <a:xfrm>
              <a:off x="-4272400" y="1387624"/>
              <a:ext cx="227660" cy="390681"/>
              <a:chOff x="1060587" y="2166037"/>
              <a:chExt cx="227660" cy="390681"/>
            </a:xfrm>
          </p:grpSpPr>
          <p:sp>
            <p:nvSpPr>
              <p:cNvPr id="475" name="Freeform: Shape 474">
                <a:extLst>
                  <a:ext uri="{FF2B5EF4-FFF2-40B4-BE49-F238E27FC236}">
                    <a16:creationId xmlns:a16="http://schemas.microsoft.com/office/drawing/2014/main" id="{64BD595E-8631-4F22-BA98-81FF7C9393AE}"/>
                  </a:ext>
                </a:extLst>
              </p:cNvPr>
              <p:cNvSpPr/>
              <p:nvPr/>
            </p:nvSpPr>
            <p:spPr>
              <a:xfrm>
                <a:off x="1065712" y="2176306"/>
                <a:ext cx="216130" cy="374377"/>
              </a:xfrm>
              <a:custGeom>
                <a:avLst/>
                <a:gdLst>
                  <a:gd name="connsiteX0" fmla="*/ 216131 w 216130"/>
                  <a:gd name="connsiteY0" fmla="*/ 79396 h 374377"/>
                  <a:gd name="connsiteX1" fmla="*/ 107252 w 216130"/>
                  <a:gd name="connsiteY1" fmla="*/ 2541 h 374377"/>
                  <a:gd name="connsiteX2" fmla="*/ 17588 w 216130"/>
                  <a:gd name="connsiteY2" fmla="*/ 271535 h 374377"/>
                  <a:gd name="connsiteX3" fmla="*/ 216131 w 216130"/>
                  <a:gd name="connsiteY3" fmla="*/ 341986 h 374377"/>
                  <a:gd name="connsiteX4" fmla="*/ 216131 w 216130"/>
                  <a:gd name="connsiteY4" fmla="*/ 79396 h 374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30" h="374377">
                    <a:moveTo>
                      <a:pt x="216131" y="79396"/>
                    </a:moveTo>
                    <a:cubicBezTo>
                      <a:pt x="216131" y="79396"/>
                      <a:pt x="196917" y="-16673"/>
                      <a:pt x="107252" y="2541"/>
                    </a:cubicBezTo>
                    <a:cubicBezTo>
                      <a:pt x="17588" y="28159"/>
                      <a:pt x="-27244" y="149847"/>
                      <a:pt x="17588" y="271535"/>
                    </a:cubicBezTo>
                    <a:cubicBezTo>
                      <a:pt x="62420" y="393223"/>
                      <a:pt x="190512" y="393223"/>
                      <a:pt x="216131" y="341986"/>
                    </a:cubicBezTo>
                    <a:cubicBezTo>
                      <a:pt x="203322" y="233107"/>
                      <a:pt x="216131" y="79396"/>
                      <a:pt x="216131" y="79396"/>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6" name="Freeform: Shape 475">
                <a:extLst>
                  <a:ext uri="{FF2B5EF4-FFF2-40B4-BE49-F238E27FC236}">
                    <a16:creationId xmlns:a16="http://schemas.microsoft.com/office/drawing/2014/main" id="{F4BDF0CF-5529-421B-A048-293239C9D956}"/>
                  </a:ext>
                </a:extLst>
              </p:cNvPr>
              <p:cNvSpPr/>
              <p:nvPr/>
            </p:nvSpPr>
            <p:spPr>
              <a:xfrm>
                <a:off x="1060587" y="2166037"/>
                <a:ext cx="227660" cy="390681"/>
              </a:xfrm>
              <a:custGeom>
                <a:avLst/>
                <a:gdLst>
                  <a:gd name="connsiteX0" fmla="*/ 150805 w 227660"/>
                  <a:gd name="connsiteY0" fmla="*/ 390682 h 390681"/>
                  <a:gd name="connsiteX1" fmla="*/ 150805 w 227660"/>
                  <a:gd name="connsiteY1" fmla="*/ 390682 h 390681"/>
                  <a:gd name="connsiteX2" fmla="*/ 16309 w 227660"/>
                  <a:gd name="connsiteY2" fmla="*/ 281803 h 390681"/>
                  <a:gd name="connsiteX3" fmla="*/ 22713 w 227660"/>
                  <a:gd name="connsiteY3" fmla="*/ 83260 h 390681"/>
                  <a:gd name="connsiteX4" fmla="*/ 112378 w 227660"/>
                  <a:gd name="connsiteY4" fmla="*/ 6405 h 390681"/>
                  <a:gd name="connsiteX5" fmla="*/ 137996 w 227660"/>
                  <a:gd name="connsiteY5" fmla="*/ 0 h 390681"/>
                  <a:gd name="connsiteX6" fmla="*/ 227661 w 227660"/>
                  <a:gd name="connsiteY6" fmla="*/ 83260 h 390681"/>
                  <a:gd name="connsiteX7" fmla="*/ 227661 w 227660"/>
                  <a:gd name="connsiteY7" fmla="*/ 83260 h 390681"/>
                  <a:gd name="connsiteX8" fmla="*/ 227661 w 227660"/>
                  <a:gd name="connsiteY8" fmla="*/ 345849 h 390681"/>
                  <a:gd name="connsiteX9" fmla="*/ 227661 w 227660"/>
                  <a:gd name="connsiteY9" fmla="*/ 352254 h 390681"/>
                  <a:gd name="connsiteX10" fmla="*/ 150805 w 227660"/>
                  <a:gd name="connsiteY10" fmla="*/ 390682 h 390681"/>
                  <a:gd name="connsiteX11" fmla="*/ 137996 w 227660"/>
                  <a:gd name="connsiteY11" fmla="*/ 19214 h 390681"/>
                  <a:gd name="connsiteX12" fmla="*/ 112378 w 227660"/>
                  <a:gd name="connsiteY12" fmla="*/ 25618 h 390681"/>
                  <a:gd name="connsiteX13" fmla="*/ 29118 w 227660"/>
                  <a:gd name="connsiteY13" fmla="*/ 96069 h 390681"/>
                  <a:gd name="connsiteX14" fmla="*/ 22713 w 227660"/>
                  <a:gd name="connsiteY14" fmla="*/ 288208 h 390681"/>
                  <a:gd name="connsiteX15" fmla="*/ 144401 w 227660"/>
                  <a:gd name="connsiteY15" fmla="*/ 384277 h 390681"/>
                  <a:gd name="connsiteX16" fmla="*/ 144401 w 227660"/>
                  <a:gd name="connsiteY16" fmla="*/ 384277 h 390681"/>
                  <a:gd name="connsiteX17" fmla="*/ 208447 w 227660"/>
                  <a:gd name="connsiteY17" fmla="*/ 358659 h 390681"/>
                  <a:gd name="connsiteX18" fmla="*/ 208447 w 227660"/>
                  <a:gd name="connsiteY18" fmla="*/ 96069 h 390681"/>
                  <a:gd name="connsiteX19" fmla="*/ 137996 w 227660"/>
                  <a:gd name="connsiteY19" fmla="*/ 19214 h 39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0" h="390681">
                    <a:moveTo>
                      <a:pt x="150805" y="390682"/>
                    </a:moveTo>
                    <a:lnTo>
                      <a:pt x="150805" y="390682"/>
                    </a:lnTo>
                    <a:cubicBezTo>
                      <a:pt x="105973" y="390682"/>
                      <a:pt x="41927" y="365063"/>
                      <a:pt x="16309" y="281803"/>
                    </a:cubicBezTo>
                    <a:cubicBezTo>
                      <a:pt x="-9310" y="217757"/>
                      <a:pt x="-2905" y="140902"/>
                      <a:pt x="22713" y="83260"/>
                    </a:cubicBezTo>
                    <a:cubicBezTo>
                      <a:pt x="41927" y="44832"/>
                      <a:pt x="73950" y="19214"/>
                      <a:pt x="112378" y="6405"/>
                    </a:cubicBezTo>
                    <a:cubicBezTo>
                      <a:pt x="118782" y="6405"/>
                      <a:pt x="131592" y="0"/>
                      <a:pt x="137996" y="0"/>
                    </a:cubicBezTo>
                    <a:cubicBezTo>
                      <a:pt x="208447" y="0"/>
                      <a:pt x="227661" y="83260"/>
                      <a:pt x="227661" y="83260"/>
                    </a:cubicBezTo>
                    <a:cubicBezTo>
                      <a:pt x="227661" y="83260"/>
                      <a:pt x="227661" y="83260"/>
                      <a:pt x="227661" y="83260"/>
                    </a:cubicBezTo>
                    <a:cubicBezTo>
                      <a:pt x="227661" y="83260"/>
                      <a:pt x="214852" y="243376"/>
                      <a:pt x="227661" y="345849"/>
                    </a:cubicBezTo>
                    <a:cubicBezTo>
                      <a:pt x="227661" y="345849"/>
                      <a:pt x="227661" y="345849"/>
                      <a:pt x="227661" y="352254"/>
                    </a:cubicBezTo>
                    <a:cubicBezTo>
                      <a:pt x="214852" y="377873"/>
                      <a:pt x="189233" y="390682"/>
                      <a:pt x="150805" y="390682"/>
                    </a:cubicBezTo>
                    <a:close/>
                    <a:moveTo>
                      <a:pt x="137996" y="19214"/>
                    </a:moveTo>
                    <a:cubicBezTo>
                      <a:pt x="131592" y="19214"/>
                      <a:pt x="125187" y="19214"/>
                      <a:pt x="112378" y="25618"/>
                    </a:cubicBezTo>
                    <a:cubicBezTo>
                      <a:pt x="80355" y="32023"/>
                      <a:pt x="48332" y="57642"/>
                      <a:pt x="29118" y="96069"/>
                    </a:cubicBezTo>
                    <a:cubicBezTo>
                      <a:pt x="3499" y="147306"/>
                      <a:pt x="-2905" y="224162"/>
                      <a:pt x="22713" y="288208"/>
                    </a:cubicBezTo>
                    <a:cubicBezTo>
                      <a:pt x="48332" y="358659"/>
                      <a:pt x="105973" y="384277"/>
                      <a:pt x="144401" y="384277"/>
                    </a:cubicBezTo>
                    <a:lnTo>
                      <a:pt x="144401" y="384277"/>
                    </a:lnTo>
                    <a:cubicBezTo>
                      <a:pt x="170019" y="384277"/>
                      <a:pt x="195638" y="371468"/>
                      <a:pt x="208447" y="358659"/>
                    </a:cubicBezTo>
                    <a:cubicBezTo>
                      <a:pt x="195638" y="256185"/>
                      <a:pt x="208447" y="108878"/>
                      <a:pt x="208447" y="96069"/>
                    </a:cubicBezTo>
                    <a:cubicBezTo>
                      <a:pt x="214852" y="76855"/>
                      <a:pt x="195638" y="19214"/>
                      <a:pt x="137996" y="19214"/>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77" name="Freeform: Shape 476">
              <a:extLst>
                <a:ext uri="{FF2B5EF4-FFF2-40B4-BE49-F238E27FC236}">
                  <a16:creationId xmlns:a16="http://schemas.microsoft.com/office/drawing/2014/main" id="{E2CDB7EE-0D32-4814-B5AB-C906F0795EC0}"/>
                </a:ext>
              </a:extLst>
            </p:cNvPr>
            <p:cNvSpPr/>
            <p:nvPr/>
          </p:nvSpPr>
          <p:spPr>
            <a:xfrm>
              <a:off x="-4243282" y="1406838"/>
              <a:ext cx="192138" cy="358061"/>
            </a:xfrm>
            <a:custGeom>
              <a:avLst/>
              <a:gdLst>
                <a:gd name="connsiteX0" fmla="*/ 192138 w 192138"/>
                <a:gd name="connsiteY0" fmla="*/ 70451 h 358061"/>
                <a:gd name="connsiteX1" fmla="*/ 140901 w 192138"/>
                <a:gd name="connsiteY1" fmla="*/ 0 h 358061"/>
                <a:gd name="connsiteX2" fmla="*/ 64046 w 192138"/>
                <a:gd name="connsiteY2" fmla="*/ 89665 h 358061"/>
                <a:gd name="connsiteX3" fmla="*/ 6405 w 192138"/>
                <a:gd name="connsiteY3" fmla="*/ 166520 h 358061"/>
                <a:gd name="connsiteX4" fmla="*/ 12809 w 192138"/>
                <a:gd name="connsiteY4" fmla="*/ 249780 h 358061"/>
                <a:gd name="connsiteX5" fmla="*/ 0 w 192138"/>
                <a:gd name="connsiteY5" fmla="*/ 281803 h 358061"/>
                <a:gd name="connsiteX6" fmla="*/ 192138 w 192138"/>
                <a:gd name="connsiteY6" fmla="*/ 326636 h 358061"/>
                <a:gd name="connsiteX7" fmla="*/ 192138 w 192138"/>
                <a:gd name="connsiteY7" fmla="*/ 70451 h 35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138" h="358061">
                  <a:moveTo>
                    <a:pt x="192138" y="70451"/>
                  </a:moveTo>
                  <a:cubicBezTo>
                    <a:pt x="192138" y="70451"/>
                    <a:pt x="179329" y="19214"/>
                    <a:pt x="140901" y="0"/>
                  </a:cubicBezTo>
                  <a:cubicBezTo>
                    <a:pt x="147306" y="38428"/>
                    <a:pt x="96069" y="76855"/>
                    <a:pt x="64046" y="89665"/>
                  </a:cubicBezTo>
                  <a:cubicBezTo>
                    <a:pt x="32023" y="102474"/>
                    <a:pt x="6405" y="128092"/>
                    <a:pt x="6405" y="166520"/>
                  </a:cubicBezTo>
                  <a:cubicBezTo>
                    <a:pt x="6405" y="198543"/>
                    <a:pt x="12809" y="224162"/>
                    <a:pt x="12809" y="249780"/>
                  </a:cubicBezTo>
                  <a:cubicBezTo>
                    <a:pt x="12809" y="262589"/>
                    <a:pt x="6405" y="275399"/>
                    <a:pt x="0" y="281803"/>
                  </a:cubicBezTo>
                  <a:cubicBezTo>
                    <a:pt x="51237" y="377873"/>
                    <a:pt x="160115" y="371468"/>
                    <a:pt x="192138" y="326636"/>
                  </a:cubicBezTo>
                  <a:cubicBezTo>
                    <a:pt x="179329" y="224162"/>
                    <a:pt x="192138" y="70451"/>
                    <a:pt x="192138" y="70451"/>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78" name="Graphic 317">
              <a:extLst>
                <a:ext uri="{FF2B5EF4-FFF2-40B4-BE49-F238E27FC236}">
                  <a16:creationId xmlns:a16="http://schemas.microsoft.com/office/drawing/2014/main" id="{489F14C7-F053-407C-AB89-78E486EC18F4}"/>
                </a:ext>
              </a:extLst>
            </p:cNvPr>
            <p:cNvGrpSpPr/>
            <p:nvPr/>
          </p:nvGrpSpPr>
          <p:grpSpPr>
            <a:xfrm>
              <a:off x="-2309091" y="1458075"/>
              <a:ext cx="235369" cy="358658"/>
              <a:chOff x="3023896" y="2236488"/>
              <a:chExt cx="235369" cy="358658"/>
            </a:xfrm>
          </p:grpSpPr>
          <p:sp>
            <p:nvSpPr>
              <p:cNvPr id="479" name="Freeform: Shape 478">
                <a:extLst>
                  <a:ext uri="{FF2B5EF4-FFF2-40B4-BE49-F238E27FC236}">
                    <a16:creationId xmlns:a16="http://schemas.microsoft.com/office/drawing/2014/main" id="{5749B24E-CF58-436B-8B53-AA4998524DD8}"/>
                  </a:ext>
                </a:extLst>
              </p:cNvPr>
              <p:cNvSpPr/>
              <p:nvPr/>
            </p:nvSpPr>
            <p:spPr>
              <a:xfrm>
                <a:off x="3030301" y="2242892"/>
                <a:ext cx="219738" cy="340909"/>
              </a:xfrm>
              <a:custGeom>
                <a:avLst/>
                <a:gdLst>
                  <a:gd name="connsiteX0" fmla="*/ 12809 w 219738"/>
                  <a:gd name="connsiteY0" fmla="*/ 115283 h 340909"/>
                  <a:gd name="connsiteX1" fmla="*/ 115283 w 219738"/>
                  <a:gd name="connsiteY1" fmla="*/ 0 h 340909"/>
                  <a:gd name="connsiteX2" fmla="*/ 198543 w 219738"/>
                  <a:gd name="connsiteY2" fmla="*/ 236971 h 340909"/>
                  <a:gd name="connsiteX3" fmla="*/ 0 w 219738"/>
                  <a:gd name="connsiteY3" fmla="*/ 313826 h 340909"/>
                  <a:gd name="connsiteX4" fmla="*/ 12809 w 219738"/>
                  <a:gd name="connsiteY4" fmla="*/ 115283 h 340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738" h="340909">
                    <a:moveTo>
                      <a:pt x="12809" y="115283"/>
                    </a:moveTo>
                    <a:cubicBezTo>
                      <a:pt x="12809" y="115283"/>
                      <a:pt x="19214" y="0"/>
                      <a:pt x="115283" y="0"/>
                    </a:cubicBezTo>
                    <a:cubicBezTo>
                      <a:pt x="217757" y="6405"/>
                      <a:pt x="243375" y="134497"/>
                      <a:pt x="198543" y="236971"/>
                    </a:cubicBezTo>
                    <a:cubicBezTo>
                      <a:pt x="153710" y="333040"/>
                      <a:pt x="12809" y="371468"/>
                      <a:pt x="0" y="313826"/>
                    </a:cubicBezTo>
                    <a:cubicBezTo>
                      <a:pt x="19214" y="256185"/>
                      <a:pt x="12809" y="115283"/>
                      <a:pt x="12809" y="115283"/>
                    </a:cubicBezTo>
                    <a:close/>
                  </a:path>
                </a:pathLst>
              </a:custGeom>
              <a:solidFill>
                <a:srgbClr val="F7C6AA"/>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0" name="Freeform: Shape 479">
                <a:extLst>
                  <a:ext uri="{FF2B5EF4-FFF2-40B4-BE49-F238E27FC236}">
                    <a16:creationId xmlns:a16="http://schemas.microsoft.com/office/drawing/2014/main" id="{9CF0CD67-A453-4FD1-9C9C-F0683A840950}"/>
                  </a:ext>
                </a:extLst>
              </p:cNvPr>
              <p:cNvSpPr/>
              <p:nvPr/>
            </p:nvSpPr>
            <p:spPr>
              <a:xfrm>
                <a:off x="3023896" y="2236488"/>
                <a:ext cx="235369" cy="358658"/>
              </a:xfrm>
              <a:custGeom>
                <a:avLst/>
                <a:gdLst>
                  <a:gd name="connsiteX0" fmla="*/ 51237 w 235369"/>
                  <a:gd name="connsiteY0" fmla="*/ 358659 h 358658"/>
                  <a:gd name="connsiteX1" fmla="*/ 0 w 235369"/>
                  <a:gd name="connsiteY1" fmla="*/ 326636 h 358658"/>
                  <a:gd name="connsiteX2" fmla="*/ 0 w 235369"/>
                  <a:gd name="connsiteY2" fmla="*/ 320231 h 358658"/>
                  <a:gd name="connsiteX3" fmla="*/ 12809 w 235369"/>
                  <a:gd name="connsiteY3" fmla="*/ 121688 h 358658"/>
                  <a:gd name="connsiteX4" fmla="*/ 121688 w 235369"/>
                  <a:gd name="connsiteY4" fmla="*/ 0 h 358658"/>
                  <a:gd name="connsiteX5" fmla="*/ 128092 w 235369"/>
                  <a:gd name="connsiteY5" fmla="*/ 0 h 358658"/>
                  <a:gd name="connsiteX6" fmla="*/ 211352 w 235369"/>
                  <a:gd name="connsiteY6" fmla="*/ 51237 h 358658"/>
                  <a:gd name="connsiteX7" fmla="*/ 211352 w 235369"/>
                  <a:gd name="connsiteY7" fmla="*/ 243376 h 358658"/>
                  <a:gd name="connsiteX8" fmla="*/ 51237 w 235369"/>
                  <a:gd name="connsiteY8" fmla="*/ 358659 h 358658"/>
                  <a:gd name="connsiteX9" fmla="*/ 19214 w 235369"/>
                  <a:gd name="connsiteY9" fmla="*/ 320231 h 358658"/>
                  <a:gd name="connsiteX10" fmla="*/ 57642 w 235369"/>
                  <a:gd name="connsiteY10" fmla="*/ 339445 h 358658"/>
                  <a:gd name="connsiteX11" fmla="*/ 204947 w 235369"/>
                  <a:gd name="connsiteY11" fmla="*/ 236971 h 358658"/>
                  <a:gd name="connsiteX12" fmla="*/ 204947 w 235369"/>
                  <a:gd name="connsiteY12" fmla="*/ 57642 h 358658"/>
                  <a:gd name="connsiteX13" fmla="*/ 128092 w 235369"/>
                  <a:gd name="connsiteY13" fmla="*/ 12809 h 358658"/>
                  <a:gd name="connsiteX14" fmla="*/ 32023 w 235369"/>
                  <a:gd name="connsiteY14" fmla="*/ 121688 h 358658"/>
                  <a:gd name="connsiteX15" fmla="*/ 19214 w 235369"/>
                  <a:gd name="connsiteY15" fmla="*/ 320231 h 35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369" h="358658">
                    <a:moveTo>
                      <a:pt x="51237" y="358659"/>
                    </a:moveTo>
                    <a:cubicBezTo>
                      <a:pt x="25619" y="358659"/>
                      <a:pt x="6405" y="345850"/>
                      <a:pt x="0" y="326636"/>
                    </a:cubicBezTo>
                    <a:cubicBezTo>
                      <a:pt x="0" y="326636"/>
                      <a:pt x="0" y="326636"/>
                      <a:pt x="0" y="320231"/>
                    </a:cubicBezTo>
                    <a:cubicBezTo>
                      <a:pt x="12809" y="262589"/>
                      <a:pt x="12809" y="121688"/>
                      <a:pt x="12809" y="121688"/>
                    </a:cubicBezTo>
                    <a:cubicBezTo>
                      <a:pt x="12809" y="121688"/>
                      <a:pt x="19214" y="0"/>
                      <a:pt x="121688" y="0"/>
                    </a:cubicBezTo>
                    <a:cubicBezTo>
                      <a:pt x="121688" y="0"/>
                      <a:pt x="128092" y="0"/>
                      <a:pt x="128092" y="0"/>
                    </a:cubicBezTo>
                    <a:cubicBezTo>
                      <a:pt x="166520" y="0"/>
                      <a:pt x="192138" y="19214"/>
                      <a:pt x="211352" y="51237"/>
                    </a:cubicBezTo>
                    <a:cubicBezTo>
                      <a:pt x="243375" y="102474"/>
                      <a:pt x="243375" y="179329"/>
                      <a:pt x="211352" y="243376"/>
                    </a:cubicBezTo>
                    <a:cubicBezTo>
                      <a:pt x="179329" y="313826"/>
                      <a:pt x="108878" y="358659"/>
                      <a:pt x="51237" y="358659"/>
                    </a:cubicBezTo>
                    <a:close/>
                    <a:moveTo>
                      <a:pt x="19214" y="320231"/>
                    </a:moveTo>
                    <a:cubicBezTo>
                      <a:pt x="25619" y="339445"/>
                      <a:pt x="44832" y="339445"/>
                      <a:pt x="57642" y="339445"/>
                    </a:cubicBezTo>
                    <a:cubicBezTo>
                      <a:pt x="108878" y="339445"/>
                      <a:pt x="172924" y="301017"/>
                      <a:pt x="204947" y="236971"/>
                    </a:cubicBezTo>
                    <a:cubicBezTo>
                      <a:pt x="230566" y="179329"/>
                      <a:pt x="230566" y="102474"/>
                      <a:pt x="204947" y="57642"/>
                    </a:cubicBezTo>
                    <a:cubicBezTo>
                      <a:pt x="185734" y="32023"/>
                      <a:pt x="160115" y="12809"/>
                      <a:pt x="128092" y="12809"/>
                    </a:cubicBezTo>
                    <a:cubicBezTo>
                      <a:pt x="38428" y="6405"/>
                      <a:pt x="32023" y="115283"/>
                      <a:pt x="32023" y="121688"/>
                    </a:cubicBezTo>
                    <a:cubicBezTo>
                      <a:pt x="25619" y="128092"/>
                      <a:pt x="32023" y="262589"/>
                      <a:pt x="19214" y="320231"/>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81" name="Freeform: Shape 480">
              <a:extLst>
                <a:ext uri="{FF2B5EF4-FFF2-40B4-BE49-F238E27FC236}">
                  <a16:creationId xmlns:a16="http://schemas.microsoft.com/office/drawing/2014/main" id="{50532011-83F0-4275-99AC-CC67D0DA874E}"/>
                </a:ext>
              </a:extLst>
            </p:cNvPr>
            <p:cNvSpPr/>
            <p:nvPr/>
          </p:nvSpPr>
          <p:spPr>
            <a:xfrm>
              <a:off x="-2309091" y="1470884"/>
              <a:ext cx="200299" cy="334719"/>
            </a:xfrm>
            <a:custGeom>
              <a:avLst/>
              <a:gdLst>
                <a:gd name="connsiteX0" fmla="*/ 185734 w 200299"/>
                <a:gd name="connsiteY0" fmla="*/ 230566 h 334719"/>
                <a:gd name="connsiteX1" fmla="*/ 185734 w 200299"/>
                <a:gd name="connsiteY1" fmla="*/ 89665 h 334719"/>
                <a:gd name="connsiteX2" fmla="*/ 108878 w 200299"/>
                <a:gd name="connsiteY2" fmla="*/ 70451 h 334719"/>
                <a:gd name="connsiteX3" fmla="*/ 83260 w 200299"/>
                <a:gd name="connsiteY3" fmla="*/ 64046 h 334719"/>
                <a:gd name="connsiteX4" fmla="*/ 83260 w 200299"/>
                <a:gd name="connsiteY4" fmla="*/ 0 h 334719"/>
                <a:gd name="connsiteX5" fmla="*/ 12809 w 200299"/>
                <a:gd name="connsiteY5" fmla="*/ 108879 h 334719"/>
                <a:gd name="connsiteX6" fmla="*/ 0 w 200299"/>
                <a:gd name="connsiteY6" fmla="*/ 307422 h 334719"/>
                <a:gd name="connsiteX7" fmla="*/ 192138 w 200299"/>
                <a:gd name="connsiteY7" fmla="*/ 236971 h 334719"/>
                <a:gd name="connsiteX8" fmla="*/ 185734 w 200299"/>
                <a:gd name="connsiteY8" fmla="*/ 230566 h 33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299" h="334719">
                  <a:moveTo>
                    <a:pt x="185734" y="230566"/>
                  </a:moveTo>
                  <a:cubicBezTo>
                    <a:pt x="172924" y="185734"/>
                    <a:pt x="224161" y="134497"/>
                    <a:pt x="185734" y="89665"/>
                  </a:cubicBezTo>
                  <a:cubicBezTo>
                    <a:pt x="160115" y="57642"/>
                    <a:pt x="140901" y="76855"/>
                    <a:pt x="108878" y="70451"/>
                  </a:cubicBezTo>
                  <a:cubicBezTo>
                    <a:pt x="102474" y="70451"/>
                    <a:pt x="89665" y="70451"/>
                    <a:pt x="83260" y="64046"/>
                  </a:cubicBezTo>
                  <a:cubicBezTo>
                    <a:pt x="64046" y="44832"/>
                    <a:pt x="70451" y="19214"/>
                    <a:pt x="83260" y="0"/>
                  </a:cubicBezTo>
                  <a:cubicBezTo>
                    <a:pt x="19214" y="19214"/>
                    <a:pt x="12809" y="108879"/>
                    <a:pt x="12809" y="108879"/>
                  </a:cubicBezTo>
                  <a:cubicBezTo>
                    <a:pt x="12809" y="108879"/>
                    <a:pt x="12809" y="249780"/>
                    <a:pt x="0" y="307422"/>
                  </a:cubicBezTo>
                  <a:cubicBezTo>
                    <a:pt x="12809" y="365063"/>
                    <a:pt x="140901" y="326636"/>
                    <a:pt x="192138" y="236971"/>
                  </a:cubicBezTo>
                  <a:cubicBezTo>
                    <a:pt x="198543" y="243376"/>
                    <a:pt x="192138" y="236971"/>
                    <a:pt x="185734" y="230566"/>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2" name="Freeform: Shape 481">
              <a:extLst>
                <a:ext uri="{FF2B5EF4-FFF2-40B4-BE49-F238E27FC236}">
                  <a16:creationId xmlns:a16="http://schemas.microsoft.com/office/drawing/2014/main" id="{C2C76501-D422-49AC-97C1-8A00F2E195E8}"/>
                </a:ext>
              </a:extLst>
            </p:cNvPr>
            <p:cNvSpPr/>
            <p:nvPr/>
          </p:nvSpPr>
          <p:spPr>
            <a:xfrm>
              <a:off x="-4198450" y="1535570"/>
              <a:ext cx="102473" cy="149319"/>
            </a:xfrm>
            <a:custGeom>
              <a:avLst/>
              <a:gdLst>
                <a:gd name="connsiteX0" fmla="*/ 57641 w 102473"/>
                <a:gd name="connsiteY0" fmla="*/ 12170 h 149319"/>
                <a:gd name="connsiteX1" fmla="*/ 102474 w 102473"/>
                <a:gd name="connsiteY1" fmla="*/ 146667 h 149319"/>
                <a:gd name="connsiteX2" fmla="*/ 89664 w 102473"/>
                <a:gd name="connsiteY2" fmla="*/ 140262 h 149319"/>
                <a:gd name="connsiteX3" fmla="*/ 76855 w 102473"/>
                <a:gd name="connsiteY3" fmla="*/ 69812 h 149319"/>
                <a:gd name="connsiteX4" fmla="*/ 64046 w 102473"/>
                <a:gd name="connsiteY4" fmla="*/ 82621 h 149319"/>
                <a:gd name="connsiteX5" fmla="*/ 51237 w 102473"/>
                <a:gd name="connsiteY5" fmla="*/ 101835 h 149319"/>
                <a:gd name="connsiteX6" fmla="*/ 44832 w 102473"/>
                <a:gd name="connsiteY6" fmla="*/ 95430 h 149319"/>
                <a:gd name="connsiteX7" fmla="*/ 57641 w 102473"/>
                <a:gd name="connsiteY7" fmla="*/ 69812 h 149319"/>
                <a:gd name="connsiteX8" fmla="*/ 76855 w 102473"/>
                <a:gd name="connsiteY8" fmla="*/ 50598 h 149319"/>
                <a:gd name="connsiteX9" fmla="*/ 57641 w 102473"/>
                <a:gd name="connsiteY9" fmla="*/ 18575 h 149319"/>
                <a:gd name="connsiteX10" fmla="*/ 6405 w 102473"/>
                <a:gd name="connsiteY10" fmla="*/ 44193 h 149319"/>
                <a:gd name="connsiteX11" fmla="*/ 0 w 102473"/>
                <a:gd name="connsiteY11" fmla="*/ 44193 h 149319"/>
                <a:gd name="connsiteX12" fmla="*/ 57641 w 102473"/>
                <a:gd name="connsiteY12" fmla="*/ 12170 h 14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473" h="149319">
                  <a:moveTo>
                    <a:pt x="57641" y="12170"/>
                  </a:moveTo>
                  <a:cubicBezTo>
                    <a:pt x="89664" y="44193"/>
                    <a:pt x="102474" y="101835"/>
                    <a:pt x="102474" y="146667"/>
                  </a:cubicBezTo>
                  <a:cubicBezTo>
                    <a:pt x="102474" y="153072"/>
                    <a:pt x="89664" y="146667"/>
                    <a:pt x="89664" y="140262"/>
                  </a:cubicBezTo>
                  <a:cubicBezTo>
                    <a:pt x="83260" y="114644"/>
                    <a:pt x="83260" y="89025"/>
                    <a:pt x="76855" y="69812"/>
                  </a:cubicBezTo>
                  <a:cubicBezTo>
                    <a:pt x="70451" y="76216"/>
                    <a:pt x="70451" y="76216"/>
                    <a:pt x="64046" y="82621"/>
                  </a:cubicBezTo>
                  <a:cubicBezTo>
                    <a:pt x="57641" y="89025"/>
                    <a:pt x="51237" y="95430"/>
                    <a:pt x="51237" y="101835"/>
                  </a:cubicBezTo>
                  <a:cubicBezTo>
                    <a:pt x="51237" y="101835"/>
                    <a:pt x="44832" y="101835"/>
                    <a:pt x="44832" y="95430"/>
                  </a:cubicBezTo>
                  <a:cubicBezTo>
                    <a:pt x="51237" y="89025"/>
                    <a:pt x="51237" y="76216"/>
                    <a:pt x="57641" y="69812"/>
                  </a:cubicBezTo>
                  <a:cubicBezTo>
                    <a:pt x="64046" y="63407"/>
                    <a:pt x="70451" y="50598"/>
                    <a:pt x="76855" y="50598"/>
                  </a:cubicBezTo>
                  <a:cubicBezTo>
                    <a:pt x="70451" y="37788"/>
                    <a:pt x="64046" y="31384"/>
                    <a:pt x="57641" y="18575"/>
                  </a:cubicBezTo>
                  <a:cubicBezTo>
                    <a:pt x="32023" y="-13449"/>
                    <a:pt x="6405" y="24979"/>
                    <a:pt x="6405" y="44193"/>
                  </a:cubicBezTo>
                  <a:cubicBezTo>
                    <a:pt x="6405" y="44193"/>
                    <a:pt x="0" y="44193"/>
                    <a:pt x="0" y="44193"/>
                  </a:cubicBezTo>
                  <a:cubicBezTo>
                    <a:pt x="0" y="18575"/>
                    <a:pt x="32023" y="-19853"/>
                    <a:pt x="57641" y="1217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3" name="Freeform: Shape 482">
              <a:extLst>
                <a:ext uri="{FF2B5EF4-FFF2-40B4-BE49-F238E27FC236}">
                  <a16:creationId xmlns:a16="http://schemas.microsoft.com/office/drawing/2014/main" id="{5B705246-F77C-4635-B1E7-3B9F0EBD8E72}"/>
                </a:ext>
              </a:extLst>
            </p:cNvPr>
            <p:cNvSpPr/>
            <p:nvPr/>
          </p:nvSpPr>
          <p:spPr>
            <a:xfrm>
              <a:off x="-2238640" y="1560094"/>
              <a:ext cx="102473" cy="150414"/>
            </a:xfrm>
            <a:custGeom>
              <a:avLst/>
              <a:gdLst>
                <a:gd name="connsiteX0" fmla="*/ 44832 w 102473"/>
                <a:gd name="connsiteY0" fmla="*/ 13264 h 150414"/>
                <a:gd name="connsiteX1" fmla="*/ 0 w 102473"/>
                <a:gd name="connsiteY1" fmla="*/ 147761 h 150414"/>
                <a:gd name="connsiteX2" fmla="*/ 12809 w 102473"/>
                <a:gd name="connsiteY2" fmla="*/ 141357 h 150414"/>
                <a:gd name="connsiteX3" fmla="*/ 25618 w 102473"/>
                <a:gd name="connsiteY3" fmla="*/ 70906 h 150414"/>
                <a:gd name="connsiteX4" fmla="*/ 38428 w 102473"/>
                <a:gd name="connsiteY4" fmla="*/ 83715 h 150414"/>
                <a:gd name="connsiteX5" fmla="*/ 51237 w 102473"/>
                <a:gd name="connsiteY5" fmla="*/ 102929 h 150414"/>
                <a:gd name="connsiteX6" fmla="*/ 57641 w 102473"/>
                <a:gd name="connsiteY6" fmla="*/ 96524 h 150414"/>
                <a:gd name="connsiteX7" fmla="*/ 44832 w 102473"/>
                <a:gd name="connsiteY7" fmla="*/ 70906 h 150414"/>
                <a:gd name="connsiteX8" fmla="*/ 25618 w 102473"/>
                <a:gd name="connsiteY8" fmla="*/ 51692 h 150414"/>
                <a:gd name="connsiteX9" fmla="*/ 44832 w 102473"/>
                <a:gd name="connsiteY9" fmla="*/ 19669 h 150414"/>
                <a:gd name="connsiteX10" fmla="*/ 96069 w 102473"/>
                <a:gd name="connsiteY10" fmla="*/ 45288 h 150414"/>
                <a:gd name="connsiteX11" fmla="*/ 102474 w 102473"/>
                <a:gd name="connsiteY11" fmla="*/ 45288 h 150414"/>
                <a:gd name="connsiteX12" fmla="*/ 44832 w 102473"/>
                <a:gd name="connsiteY12" fmla="*/ 13264 h 15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473" h="150414">
                  <a:moveTo>
                    <a:pt x="44832" y="13264"/>
                  </a:moveTo>
                  <a:cubicBezTo>
                    <a:pt x="12809" y="45288"/>
                    <a:pt x="0" y="102929"/>
                    <a:pt x="0" y="147761"/>
                  </a:cubicBezTo>
                  <a:cubicBezTo>
                    <a:pt x="0" y="154166"/>
                    <a:pt x="12809" y="147761"/>
                    <a:pt x="12809" y="141357"/>
                  </a:cubicBezTo>
                  <a:cubicBezTo>
                    <a:pt x="19214" y="115738"/>
                    <a:pt x="19214" y="90120"/>
                    <a:pt x="25618" y="70906"/>
                  </a:cubicBezTo>
                  <a:cubicBezTo>
                    <a:pt x="32023" y="77311"/>
                    <a:pt x="32023" y="77311"/>
                    <a:pt x="38428" y="83715"/>
                  </a:cubicBezTo>
                  <a:cubicBezTo>
                    <a:pt x="44832" y="90120"/>
                    <a:pt x="44832" y="96524"/>
                    <a:pt x="51237" y="102929"/>
                  </a:cubicBezTo>
                  <a:cubicBezTo>
                    <a:pt x="51237" y="102929"/>
                    <a:pt x="57641" y="102929"/>
                    <a:pt x="57641" y="96524"/>
                  </a:cubicBezTo>
                  <a:cubicBezTo>
                    <a:pt x="51237" y="90120"/>
                    <a:pt x="51237" y="83715"/>
                    <a:pt x="44832" y="70906"/>
                  </a:cubicBezTo>
                  <a:cubicBezTo>
                    <a:pt x="38428" y="64501"/>
                    <a:pt x="32023" y="51692"/>
                    <a:pt x="25618" y="51692"/>
                  </a:cubicBezTo>
                  <a:cubicBezTo>
                    <a:pt x="32023" y="38883"/>
                    <a:pt x="38428" y="32478"/>
                    <a:pt x="44832" y="19669"/>
                  </a:cubicBezTo>
                  <a:cubicBezTo>
                    <a:pt x="70451" y="-12354"/>
                    <a:pt x="96069" y="26074"/>
                    <a:pt x="96069" y="45288"/>
                  </a:cubicBezTo>
                  <a:cubicBezTo>
                    <a:pt x="96069" y="45288"/>
                    <a:pt x="102474" y="45288"/>
                    <a:pt x="102474" y="45288"/>
                  </a:cubicBezTo>
                  <a:cubicBezTo>
                    <a:pt x="102474" y="13264"/>
                    <a:pt x="70451" y="-18759"/>
                    <a:pt x="44832" y="13264"/>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4" name="Freeform: Shape 483">
              <a:extLst>
                <a:ext uri="{FF2B5EF4-FFF2-40B4-BE49-F238E27FC236}">
                  <a16:creationId xmlns:a16="http://schemas.microsoft.com/office/drawing/2014/main" id="{ABF04541-BB50-4DAF-86F6-C35B935F51FA}"/>
                </a:ext>
              </a:extLst>
            </p:cNvPr>
            <p:cNvSpPr/>
            <p:nvPr/>
          </p:nvSpPr>
          <p:spPr>
            <a:xfrm>
              <a:off x="-3878220" y="2502028"/>
              <a:ext cx="454727" cy="1383398"/>
            </a:xfrm>
            <a:custGeom>
              <a:avLst/>
              <a:gdLst>
                <a:gd name="connsiteX0" fmla="*/ 0 w 454727"/>
                <a:gd name="connsiteY0" fmla="*/ 1383398 h 1383398"/>
                <a:gd name="connsiteX1" fmla="*/ 0 w 454727"/>
                <a:gd name="connsiteY1" fmla="*/ 1319352 h 1383398"/>
                <a:gd name="connsiteX2" fmla="*/ 12809 w 454727"/>
                <a:gd name="connsiteY2" fmla="*/ 1146427 h 1383398"/>
                <a:gd name="connsiteX3" fmla="*/ 38428 w 454727"/>
                <a:gd name="connsiteY3" fmla="*/ 903052 h 1383398"/>
                <a:gd name="connsiteX4" fmla="*/ 64046 w 454727"/>
                <a:gd name="connsiteY4" fmla="*/ 768554 h 1383398"/>
                <a:gd name="connsiteX5" fmla="*/ 96069 w 454727"/>
                <a:gd name="connsiteY5" fmla="*/ 627653 h 1383398"/>
                <a:gd name="connsiteX6" fmla="*/ 134497 w 454727"/>
                <a:gd name="connsiteY6" fmla="*/ 493156 h 1383398"/>
                <a:gd name="connsiteX7" fmla="*/ 179329 w 454727"/>
                <a:gd name="connsiteY7" fmla="*/ 365063 h 1383398"/>
                <a:gd name="connsiteX8" fmla="*/ 204947 w 454727"/>
                <a:gd name="connsiteY8" fmla="*/ 307422 h 1383398"/>
                <a:gd name="connsiteX9" fmla="*/ 230566 w 454727"/>
                <a:gd name="connsiteY9" fmla="*/ 249780 h 1383398"/>
                <a:gd name="connsiteX10" fmla="*/ 288207 w 454727"/>
                <a:gd name="connsiteY10" fmla="*/ 153711 h 1383398"/>
                <a:gd name="connsiteX11" fmla="*/ 345849 w 454727"/>
                <a:gd name="connsiteY11" fmla="*/ 76855 h 1383398"/>
                <a:gd name="connsiteX12" fmla="*/ 377872 w 454727"/>
                <a:gd name="connsiteY12" fmla="*/ 51237 h 1383398"/>
                <a:gd name="connsiteX13" fmla="*/ 403490 w 454727"/>
                <a:gd name="connsiteY13" fmla="*/ 32023 h 1383398"/>
                <a:gd name="connsiteX14" fmla="*/ 441918 w 454727"/>
                <a:gd name="connsiteY14" fmla="*/ 6405 h 1383398"/>
                <a:gd name="connsiteX15" fmla="*/ 454727 w 454727"/>
                <a:gd name="connsiteY15" fmla="*/ 0 h 1383398"/>
                <a:gd name="connsiteX16" fmla="*/ 441918 w 454727"/>
                <a:gd name="connsiteY16" fmla="*/ 12809 h 1383398"/>
                <a:gd name="connsiteX17" fmla="*/ 403490 w 454727"/>
                <a:gd name="connsiteY17" fmla="*/ 38428 h 1383398"/>
                <a:gd name="connsiteX18" fmla="*/ 377872 w 454727"/>
                <a:gd name="connsiteY18" fmla="*/ 64046 h 1383398"/>
                <a:gd name="connsiteX19" fmla="*/ 352253 w 454727"/>
                <a:gd name="connsiteY19" fmla="*/ 96069 h 1383398"/>
                <a:gd name="connsiteX20" fmla="*/ 294612 w 454727"/>
                <a:gd name="connsiteY20" fmla="*/ 172925 h 1383398"/>
                <a:gd name="connsiteX21" fmla="*/ 236970 w 454727"/>
                <a:gd name="connsiteY21" fmla="*/ 268994 h 1383398"/>
                <a:gd name="connsiteX22" fmla="*/ 211352 w 454727"/>
                <a:gd name="connsiteY22" fmla="*/ 326636 h 1383398"/>
                <a:gd name="connsiteX23" fmla="*/ 185734 w 454727"/>
                <a:gd name="connsiteY23" fmla="*/ 384277 h 1383398"/>
                <a:gd name="connsiteX24" fmla="*/ 140901 w 454727"/>
                <a:gd name="connsiteY24" fmla="*/ 512370 h 1383398"/>
                <a:gd name="connsiteX25" fmla="*/ 102474 w 454727"/>
                <a:gd name="connsiteY25" fmla="*/ 646867 h 1383398"/>
                <a:gd name="connsiteX26" fmla="*/ 70451 w 454727"/>
                <a:gd name="connsiteY26" fmla="*/ 781364 h 1383398"/>
                <a:gd name="connsiteX27" fmla="*/ 44832 w 454727"/>
                <a:gd name="connsiteY27" fmla="*/ 915861 h 1383398"/>
                <a:gd name="connsiteX28" fmla="*/ 12809 w 454727"/>
                <a:gd name="connsiteY28" fmla="*/ 1152832 h 1383398"/>
                <a:gd name="connsiteX29" fmla="*/ 0 w 454727"/>
                <a:gd name="connsiteY29" fmla="*/ 1325756 h 1383398"/>
                <a:gd name="connsiteX30" fmla="*/ 0 w 454727"/>
                <a:gd name="connsiteY30" fmla="*/ 1383398 h 1383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4727" h="1383398">
                  <a:moveTo>
                    <a:pt x="0" y="1383398"/>
                  </a:moveTo>
                  <a:cubicBezTo>
                    <a:pt x="0" y="1383398"/>
                    <a:pt x="0" y="1357780"/>
                    <a:pt x="0" y="1319352"/>
                  </a:cubicBezTo>
                  <a:cubicBezTo>
                    <a:pt x="0" y="1280924"/>
                    <a:pt x="6405" y="1216878"/>
                    <a:pt x="12809" y="1146427"/>
                  </a:cubicBezTo>
                  <a:cubicBezTo>
                    <a:pt x="19214" y="1075976"/>
                    <a:pt x="25618" y="992716"/>
                    <a:pt x="38428" y="903052"/>
                  </a:cubicBezTo>
                  <a:cubicBezTo>
                    <a:pt x="44832" y="858219"/>
                    <a:pt x="51237" y="813387"/>
                    <a:pt x="64046" y="768554"/>
                  </a:cubicBezTo>
                  <a:cubicBezTo>
                    <a:pt x="70451" y="723722"/>
                    <a:pt x="83260" y="678890"/>
                    <a:pt x="96069" y="627653"/>
                  </a:cubicBezTo>
                  <a:cubicBezTo>
                    <a:pt x="108878" y="582821"/>
                    <a:pt x="121688" y="537988"/>
                    <a:pt x="134497" y="493156"/>
                  </a:cubicBezTo>
                  <a:cubicBezTo>
                    <a:pt x="147306" y="448323"/>
                    <a:pt x="166520" y="403491"/>
                    <a:pt x="179329" y="365063"/>
                  </a:cubicBezTo>
                  <a:cubicBezTo>
                    <a:pt x="185734" y="345850"/>
                    <a:pt x="198543" y="326636"/>
                    <a:pt x="204947" y="307422"/>
                  </a:cubicBezTo>
                  <a:cubicBezTo>
                    <a:pt x="211352" y="288208"/>
                    <a:pt x="224161" y="268994"/>
                    <a:pt x="230566" y="249780"/>
                  </a:cubicBezTo>
                  <a:cubicBezTo>
                    <a:pt x="249780" y="211353"/>
                    <a:pt x="268994" y="179330"/>
                    <a:pt x="288207" y="153711"/>
                  </a:cubicBezTo>
                  <a:cubicBezTo>
                    <a:pt x="307421" y="121688"/>
                    <a:pt x="326635" y="102474"/>
                    <a:pt x="345849" y="76855"/>
                  </a:cubicBezTo>
                  <a:cubicBezTo>
                    <a:pt x="358658" y="64046"/>
                    <a:pt x="365063" y="57642"/>
                    <a:pt x="377872" y="51237"/>
                  </a:cubicBezTo>
                  <a:cubicBezTo>
                    <a:pt x="384276" y="44832"/>
                    <a:pt x="397086" y="38428"/>
                    <a:pt x="403490" y="32023"/>
                  </a:cubicBezTo>
                  <a:cubicBezTo>
                    <a:pt x="416299" y="19214"/>
                    <a:pt x="435513" y="12809"/>
                    <a:pt x="441918" y="6405"/>
                  </a:cubicBezTo>
                  <a:cubicBezTo>
                    <a:pt x="448322" y="0"/>
                    <a:pt x="454727" y="0"/>
                    <a:pt x="454727" y="0"/>
                  </a:cubicBezTo>
                  <a:cubicBezTo>
                    <a:pt x="454727" y="0"/>
                    <a:pt x="448322" y="0"/>
                    <a:pt x="441918" y="12809"/>
                  </a:cubicBezTo>
                  <a:cubicBezTo>
                    <a:pt x="435513" y="19214"/>
                    <a:pt x="416299" y="25619"/>
                    <a:pt x="403490" y="38428"/>
                  </a:cubicBezTo>
                  <a:cubicBezTo>
                    <a:pt x="397086" y="44832"/>
                    <a:pt x="384276" y="51237"/>
                    <a:pt x="377872" y="64046"/>
                  </a:cubicBezTo>
                  <a:cubicBezTo>
                    <a:pt x="371467" y="70451"/>
                    <a:pt x="358658" y="83260"/>
                    <a:pt x="352253" y="96069"/>
                  </a:cubicBezTo>
                  <a:cubicBezTo>
                    <a:pt x="333040" y="115283"/>
                    <a:pt x="313826" y="140902"/>
                    <a:pt x="294612" y="172925"/>
                  </a:cubicBezTo>
                  <a:cubicBezTo>
                    <a:pt x="275398" y="204948"/>
                    <a:pt x="256184" y="236971"/>
                    <a:pt x="236970" y="268994"/>
                  </a:cubicBezTo>
                  <a:cubicBezTo>
                    <a:pt x="230566" y="288208"/>
                    <a:pt x="217757" y="307422"/>
                    <a:pt x="211352" y="326636"/>
                  </a:cubicBezTo>
                  <a:cubicBezTo>
                    <a:pt x="204947" y="345850"/>
                    <a:pt x="192138" y="365063"/>
                    <a:pt x="185734" y="384277"/>
                  </a:cubicBezTo>
                  <a:cubicBezTo>
                    <a:pt x="172924" y="422705"/>
                    <a:pt x="153711" y="467537"/>
                    <a:pt x="140901" y="512370"/>
                  </a:cubicBezTo>
                  <a:cubicBezTo>
                    <a:pt x="128092" y="557202"/>
                    <a:pt x="115283" y="602034"/>
                    <a:pt x="102474" y="646867"/>
                  </a:cubicBezTo>
                  <a:cubicBezTo>
                    <a:pt x="89665" y="691699"/>
                    <a:pt x="83260" y="736531"/>
                    <a:pt x="70451" y="781364"/>
                  </a:cubicBezTo>
                  <a:cubicBezTo>
                    <a:pt x="64046" y="826196"/>
                    <a:pt x="51237" y="871028"/>
                    <a:pt x="44832" y="915861"/>
                  </a:cubicBezTo>
                  <a:cubicBezTo>
                    <a:pt x="32023" y="1005525"/>
                    <a:pt x="19214" y="1082381"/>
                    <a:pt x="12809" y="1152832"/>
                  </a:cubicBezTo>
                  <a:cubicBezTo>
                    <a:pt x="6405" y="1223283"/>
                    <a:pt x="0" y="1280924"/>
                    <a:pt x="0" y="1325756"/>
                  </a:cubicBezTo>
                  <a:cubicBezTo>
                    <a:pt x="0" y="1357780"/>
                    <a:pt x="0" y="1383398"/>
                    <a:pt x="0" y="1383398"/>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5" name="Freeform: Shape 484">
              <a:extLst>
                <a:ext uri="{FF2B5EF4-FFF2-40B4-BE49-F238E27FC236}">
                  <a16:creationId xmlns:a16="http://schemas.microsoft.com/office/drawing/2014/main" id="{8AA31BAC-0AAB-4ACA-8E58-723B6CA9DDEE}"/>
                </a:ext>
              </a:extLst>
            </p:cNvPr>
            <p:cNvSpPr/>
            <p:nvPr/>
          </p:nvSpPr>
          <p:spPr>
            <a:xfrm>
              <a:off x="-2955956" y="2489219"/>
              <a:ext cx="499559" cy="1524299"/>
            </a:xfrm>
            <a:custGeom>
              <a:avLst/>
              <a:gdLst>
                <a:gd name="connsiteX0" fmla="*/ 0 w 499559"/>
                <a:gd name="connsiteY0" fmla="*/ 0 h 1524299"/>
                <a:gd name="connsiteX1" fmla="*/ 44832 w 499559"/>
                <a:gd name="connsiteY1" fmla="*/ 57641 h 1524299"/>
                <a:gd name="connsiteX2" fmla="*/ 89664 w 499559"/>
                <a:gd name="connsiteY2" fmla="*/ 115283 h 1524299"/>
                <a:gd name="connsiteX3" fmla="*/ 179329 w 499559"/>
                <a:gd name="connsiteY3" fmla="*/ 230566 h 1524299"/>
                <a:gd name="connsiteX4" fmla="*/ 224161 w 499559"/>
                <a:gd name="connsiteY4" fmla="*/ 288208 h 1524299"/>
                <a:gd name="connsiteX5" fmla="*/ 243375 w 499559"/>
                <a:gd name="connsiteY5" fmla="*/ 320231 h 1524299"/>
                <a:gd name="connsiteX6" fmla="*/ 262589 w 499559"/>
                <a:gd name="connsiteY6" fmla="*/ 352254 h 1524299"/>
                <a:gd name="connsiteX7" fmla="*/ 281803 w 499559"/>
                <a:gd name="connsiteY7" fmla="*/ 384277 h 1524299"/>
                <a:gd name="connsiteX8" fmla="*/ 294612 w 499559"/>
                <a:gd name="connsiteY8" fmla="*/ 416300 h 1524299"/>
                <a:gd name="connsiteX9" fmla="*/ 307421 w 499559"/>
                <a:gd name="connsiteY9" fmla="*/ 448323 h 1524299"/>
                <a:gd name="connsiteX10" fmla="*/ 313826 w 499559"/>
                <a:gd name="connsiteY10" fmla="*/ 486751 h 1524299"/>
                <a:gd name="connsiteX11" fmla="*/ 320230 w 499559"/>
                <a:gd name="connsiteY11" fmla="*/ 525179 h 1524299"/>
                <a:gd name="connsiteX12" fmla="*/ 326635 w 499559"/>
                <a:gd name="connsiteY12" fmla="*/ 563607 h 1524299"/>
                <a:gd name="connsiteX13" fmla="*/ 333040 w 499559"/>
                <a:gd name="connsiteY13" fmla="*/ 634057 h 1524299"/>
                <a:gd name="connsiteX14" fmla="*/ 333040 w 499559"/>
                <a:gd name="connsiteY14" fmla="*/ 704508 h 1524299"/>
                <a:gd name="connsiteX15" fmla="*/ 333040 w 499559"/>
                <a:gd name="connsiteY15" fmla="*/ 781363 h 1524299"/>
                <a:gd name="connsiteX16" fmla="*/ 333040 w 499559"/>
                <a:gd name="connsiteY16" fmla="*/ 928670 h 1524299"/>
                <a:gd name="connsiteX17" fmla="*/ 333040 w 499559"/>
                <a:gd name="connsiteY17" fmla="*/ 999121 h 1524299"/>
                <a:gd name="connsiteX18" fmla="*/ 333040 w 499559"/>
                <a:gd name="connsiteY18" fmla="*/ 1069571 h 1524299"/>
                <a:gd name="connsiteX19" fmla="*/ 333040 w 499559"/>
                <a:gd name="connsiteY19" fmla="*/ 1069571 h 1524299"/>
                <a:gd name="connsiteX20" fmla="*/ 339444 w 499559"/>
                <a:gd name="connsiteY20" fmla="*/ 1082381 h 1524299"/>
                <a:gd name="connsiteX21" fmla="*/ 345849 w 499559"/>
                <a:gd name="connsiteY21" fmla="*/ 1088785 h 1524299"/>
                <a:gd name="connsiteX22" fmla="*/ 365063 w 499559"/>
                <a:gd name="connsiteY22" fmla="*/ 1101595 h 1524299"/>
                <a:gd name="connsiteX23" fmla="*/ 409895 w 499559"/>
                <a:gd name="connsiteY23" fmla="*/ 1127213 h 1524299"/>
                <a:gd name="connsiteX24" fmla="*/ 409895 w 499559"/>
                <a:gd name="connsiteY24" fmla="*/ 1133618 h 1524299"/>
                <a:gd name="connsiteX25" fmla="*/ 409895 w 499559"/>
                <a:gd name="connsiteY25" fmla="*/ 1133618 h 1524299"/>
                <a:gd name="connsiteX26" fmla="*/ 384276 w 499559"/>
                <a:gd name="connsiteY26" fmla="*/ 1178450 h 1524299"/>
                <a:gd name="connsiteX27" fmla="*/ 371467 w 499559"/>
                <a:gd name="connsiteY27" fmla="*/ 1229687 h 1524299"/>
                <a:gd name="connsiteX28" fmla="*/ 371467 w 499559"/>
                <a:gd name="connsiteY28" fmla="*/ 1242496 h 1524299"/>
                <a:gd name="connsiteX29" fmla="*/ 377872 w 499559"/>
                <a:gd name="connsiteY29" fmla="*/ 1255305 h 1524299"/>
                <a:gd name="connsiteX30" fmla="*/ 390681 w 499559"/>
                <a:gd name="connsiteY30" fmla="*/ 1280924 h 1524299"/>
                <a:gd name="connsiteX31" fmla="*/ 409895 w 499559"/>
                <a:gd name="connsiteY31" fmla="*/ 1332161 h 1524299"/>
                <a:gd name="connsiteX32" fmla="*/ 454727 w 499559"/>
                <a:gd name="connsiteY32" fmla="*/ 1428230 h 1524299"/>
                <a:gd name="connsiteX33" fmla="*/ 499559 w 499559"/>
                <a:gd name="connsiteY33" fmla="*/ 1524300 h 1524299"/>
                <a:gd name="connsiteX34" fmla="*/ 454727 w 499559"/>
                <a:gd name="connsiteY34" fmla="*/ 1428230 h 1524299"/>
                <a:gd name="connsiteX35" fmla="*/ 409895 w 499559"/>
                <a:gd name="connsiteY35" fmla="*/ 1332161 h 1524299"/>
                <a:gd name="connsiteX36" fmla="*/ 384276 w 499559"/>
                <a:gd name="connsiteY36" fmla="*/ 1280924 h 1524299"/>
                <a:gd name="connsiteX37" fmla="*/ 371467 w 499559"/>
                <a:gd name="connsiteY37" fmla="*/ 1255305 h 1524299"/>
                <a:gd name="connsiteX38" fmla="*/ 365063 w 499559"/>
                <a:gd name="connsiteY38" fmla="*/ 1242496 h 1524299"/>
                <a:gd name="connsiteX39" fmla="*/ 358658 w 499559"/>
                <a:gd name="connsiteY39" fmla="*/ 1229687 h 1524299"/>
                <a:gd name="connsiteX40" fmla="*/ 371467 w 499559"/>
                <a:gd name="connsiteY40" fmla="*/ 1178450 h 1524299"/>
                <a:gd name="connsiteX41" fmla="*/ 397086 w 499559"/>
                <a:gd name="connsiteY41" fmla="*/ 1133618 h 1524299"/>
                <a:gd name="connsiteX42" fmla="*/ 397086 w 499559"/>
                <a:gd name="connsiteY42" fmla="*/ 1140022 h 1524299"/>
                <a:gd name="connsiteX43" fmla="*/ 345849 w 499559"/>
                <a:gd name="connsiteY43" fmla="*/ 1114404 h 1524299"/>
                <a:gd name="connsiteX44" fmla="*/ 320230 w 499559"/>
                <a:gd name="connsiteY44" fmla="*/ 1095190 h 1524299"/>
                <a:gd name="connsiteX45" fmla="*/ 307421 w 499559"/>
                <a:gd name="connsiteY45" fmla="*/ 1082381 h 1524299"/>
                <a:gd name="connsiteX46" fmla="*/ 301017 w 499559"/>
                <a:gd name="connsiteY46" fmla="*/ 1069571 h 1524299"/>
                <a:gd name="connsiteX47" fmla="*/ 301017 w 499559"/>
                <a:gd name="connsiteY47" fmla="*/ 1069571 h 1524299"/>
                <a:gd name="connsiteX48" fmla="*/ 301017 w 499559"/>
                <a:gd name="connsiteY48" fmla="*/ 999121 h 1524299"/>
                <a:gd name="connsiteX49" fmla="*/ 301017 w 499559"/>
                <a:gd name="connsiteY49" fmla="*/ 928670 h 1524299"/>
                <a:gd name="connsiteX50" fmla="*/ 301017 w 499559"/>
                <a:gd name="connsiteY50" fmla="*/ 781363 h 1524299"/>
                <a:gd name="connsiteX51" fmla="*/ 301017 w 499559"/>
                <a:gd name="connsiteY51" fmla="*/ 710913 h 1524299"/>
                <a:gd name="connsiteX52" fmla="*/ 301017 w 499559"/>
                <a:gd name="connsiteY52" fmla="*/ 640462 h 1524299"/>
                <a:gd name="connsiteX53" fmla="*/ 294612 w 499559"/>
                <a:gd name="connsiteY53" fmla="*/ 570011 h 1524299"/>
                <a:gd name="connsiteX54" fmla="*/ 288207 w 499559"/>
                <a:gd name="connsiteY54" fmla="*/ 531583 h 1524299"/>
                <a:gd name="connsiteX55" fmla="*/ 281803 w 499559"/>
                <a:gd name="connsiteY55" fmla="*/ 493156 h 1524299"/>
                <a:gd name="connsiteX56" fmla="*/ 275398 w 499559"/>
                <a:gd name="connsiteY56" fmla="*/ 454728 h 1524299"/>
                <a:gd name="connsiteX57" fmla="*/ 262589 w 499559"/>
                <a:gd name="connsiteY57" fmla="*/ 422705 h 1524299"/>
                <a:gd name="connsiteX58" fmla="*/ 249780 w 499559"/>
                <a:gd name="connsiteY58" fmla="*/ 390682 h 1524299"/>
                <a:gd name="connsiteX59" fmla="*/ 236971 w 499559"/>
                <a:gd name="connsiteY59" fmla="*/ 358659 h 1524299"/>
                <a:gd name="connsiteX60" fmla="*/ 236971 w 499559"/>
                <a:gd name="connsiteY60" fmla="*/ 326636 h 1524299"/>
                <a:gd name="connsiteX61" fmla="*/ 217757 w 499559"/>
                <a:gd name="connsiteY61" fmla="*/ 294612 h 1524299"/>
                <a:gd name="connsiteX62" fmla="*/ 172924 w 499559"/>
                <a:gd name="connsiteY62" fmla="*/ 236971 h 1524299"/>
                <a:gd name="connsiteX63" fmla="*/ 89664 w 499559"/>
                <a:gd name="connsiteY63" fmla="*/ 115283 h 1524299"/>
                <a:gd name="connsiteX64" fmla="*/ 44832 w 499559"/>
                <a:gd name="connsiteY64" fmla="*/ 57641 h 1524299"/>
                <a:gd name="connsiteX65" fmla="*/ 0 w 499559"/>
                <a:gd name="connsiteY65" fmla="*/ 0 h 152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9559" h="1524299">
                  <a:moveTo>
                    <a:pt x="0" y="0"/>
                  </a:moveTo>
                  <a:lnTo>
                    <a:pt x="44832" y="57641"/>
                  </a:lnTo>
                  <a:cubicBezTo>
                    <a:pt x="57641" y="76855"/>
                    <a:pt x="76855" y="96069"/>
                    <a:pt x="89664" y="115283"/>
                  </a:cubicBezTo>
                  <a:lnTo>
                    <a:pt x="179329" y="230566"/>
                  </a:lnTo>
                  <a:lnTo>
                    <a:pt x="224161" y="288208"/>
                  </a:lnTo>
                  <a:cubicBezTo>
                    <a:pt x="230566" y="301017"/>
                    <a:pt x="236971" y="307422"/>
                    <a:pt x="243375" y="320231"/>
                  </a:cubicBezTo>
                  <a:lnTo>
                    <a:pt x="262589" y="352254"/>
                  </a:lnTo>
                  <a:cubicBezTo>
                    <a:pt x="268994" y="365063"/>
                    <a:pt x="275398" y="371468"/>
                    <a:pt x="281803" y="384277"/>
                  </a:cubicBezTo>
                  <a:cubicBezTo>
                    <a:pt x="288207" y="397086"/>
                    <a:pt x="294612" y="403491"/>
                    <a:pt x="294612" y="416300"/>
                  </a:cubicBezTo>
                  <a:lnTo>
                    <a:pt x="307421" y="448323"/>
                  </a:lnTo>
                  <a:lnTo>
                    <a:pt x="313826" y="486751"/>
                  </a:lnTo>
                  <a:cubicBezTo>
                    <a:pt x="313826" y="499560"/>
                    <a:pt x="320230" y="512370"/>
                    <a:pt x="320230" y="525179"/>
                  </a:cubicBezTo>
                  <a:cubicBezTo>
                    <a:pt x="320230" y="537988"/>
                    <a:pt x="326635" y="550797"/>
                    <a:pt x="326635" y="563607"/>
                  </a:cubicBezTo>
                  <a:cubicBezTo>
                    <a:pt x="326635" y="589225"/>
                    <a:pt x="333040" y="614843"/>
                    <a:pt x="333040" y="634057"/>
                  </a:cubicBezTo>
                  <a:cubicBezTo>
                    <a:pt x="333040" y="659676"/>
                    <a:pt x="333040" y="685294"/>
                    <a:pt x="333040" y="704508"/>
                  </a:cubicBezTo>
                  <a:cubicBezTo>
                    <a:pt x="333040" y="730127"/>
                    <a:pt x="333040" y="755745"/>
                    <a:pt x="333040" y="781363"/>
                  </a:cubicBezTo>
                  <a:lnTo>
                    <a:pt x="333040" y="928670"/>
                  </a:lnTo>
                  <a:cubicBezTo>
                    <a:pt x="333040" y="954288"/>
                    <a:pt x="333040" y="979907"/>
                    <a:pt x="333040" y="999121"/>
                  </a:cubicBezTo>
                  <a:lnTo>
                    <a:pt x="333040" y="1069571"/>
                  </a:lnTo>
                  <a:lnTo>
                    <a:pt x="333040" y="1069571"/>
                  </a:lnTo>
                  <a:cubicBezTo>
                    <a:pt x="333040" y="1075976"/>
                    <a:pt x="333040" y="1075976"/>
                    <a:pt x="339444" y="1082381"/>
                  </a:cubicBezTo>
                  <a:cubicBezTo>
                    <a:pt x="339444" y="1088785"/>
                    <a:pt x="345849" y="1088785"/>
                    <a:pt x="345849" y="1088785"/>
                  </a:cubicBezTo>
                  <a:cubicBezTo>
                    <a:pt x="352253" y="1095190"/>
                    <a:pt x="358658" y="1101595"/>
                    <a:pt x="365063" y="1101595"/>
                  </a:cubicBezTo>
                  <a:cubicBezTo>
                    <a:pt x="377872" y="1114404"/>
                    <a:pt x="397086" y="1120809"/>
                    <a:pt x="409895" y="1127213"/>
                  </a:cubicBezTo>
                  <a:cubicBezTo>
                    <a:pt x="409895" y="1127213"/>
                    <a:pt x="416300" y="1133618"/>
                    <a:pt x="409895" y="1133618"/>
                  </a:cubicBezTo>
                  <a:cubicBezTo>
                    <a:pt x="409895" y="1133618"/>
                    <a:pt x="409895" y="1133618"/>
                    <a:pt x="409895" y="1133618"/>
                  </a:cubicBezTo>
                  <a:cubicBezTo>
                    <a:pt x="397086" y="1146427"/>
                    <a:pt x="390681" y="1165641"/>
                    <a:pt x="384276" y="1178450"/>
                  </a:cubicBezTo>
                  <a:cubicBezTo>
                    <a:pt x="377872" y="1191259"/>
                    <a:pt x="371467" y="1210473"/>
                    <a:pt x="371467" y="1229687"/>
                  </a:cubicBezTo>
                  <a:cubicBezTo>
                    <a:pt x="371467" y="1236092"/>
                    <a:pt x="371467" y="1236092"/>
                    <a:pt x="371467" y="1242496"/>
                  </a:cubicBezTo>
                  <a:lnTo>
                    <a:pt x="377872" y="1255305"/>
                  </a:lnTo>
                  <a:lnTo>
                    <a:pt x="390681" y="1280924"/>
                  </a:lnTo>
                  <a:lnTo>
                    <a:pt x="409895" y="1332161"/>
                  </a:lnTo>
                  <a:cubicBezTo>
                    <a:pt x="422704" y="1364184"/>
                    <a:pt x="435513" y="1396207"/>
                    <a:pt x="454727" y="1428230"/>
                  </a:cubicBezTo>
                  <a:lnTo>
                    <a:pt x="499559" y="1524300"/>
                  </a:lnTo>
                  <a:lnTo>
                    <a:pt x="454727" y="1428230"/>
                  </a:lnTo>
                  <a:cubicBezTo>
                    <a:pt x="435513" y="1396207"/>
                    <a:pt x="422704" y="1364184"/>
                    <a:pt x="409895" y="1332161"/>
                  </a:cubicBezTo>
                  <a:lnTo>
                    <a:pt x="384276" y="1280924"/>
                  </a:lnTo>
                  <a:lnTo>
                    <a:pt x="371467" y="1255305"/>
                  </a:lnTo>
                  <a:lnTo>
                    <a:pt x="365063" y="1242496"/>
                  </a:lnTo>
                  <a:cubicBezTo>
                    <a:pt x="365063" y="1236092"/>
                    <a:pt x="358658" y="1236092"/>
                    <a:pt x="358658" y="1229687"/>
                  </a:cubicBezTo>
                  <a:cubicBezTo>
                    <a:pt x="358658" y="1210473"/>
                    <a:pt x="365063" y="1191259"/>
                    <a:pt x="371467" y="1178450"/>
                  </a:cubicBezTo>
                  <a:cubicBezTo>
                    <a:pt x="377872" y="1159236"/>
                    <a:pt x="390681" y="1146427"/>
                    <a:pt x="397086" y="1133618"/>
                  </a:cubicBezTo>
                  <a:lnTo>
                    <a:pt x="397086" y="1140022"/>
                  </a:lnTo>
                  <a:cubicBezTo>
                    <a:pt x="377872" y="1133618"/>
                    <a:pt x="365063" y="1127213"/>
                    <a:pt x="345849" y="1114404"/>
                  </a:cubicBezTo>
                  <a:cubicBezTo>
                    <a:pt x="339444" y="1107999"/>
                    <a:pt x="333040" y="1101595"/>
                    <a:pt x="320230" y="1095190"/>
                  </a:cubicBezTo>
                  <a:cubicBezTo>
                    <a:pt x="313826" y="1088785"/>
                    <a:pt x="313826" y="1088785"/>
                    <a:pt x="307421" y="1082381"/>
                  </a:cubicBezTo>
                  <a:cubicBezTo>
                    <a:pt x="307421" y="1075976"/>
                    <a:pt x="301017" y="1075976"/>
                    <a:pt x="301017" y="1069571"/>
                  </a:cubicBezTo>
                  <a:lnTo>
                    <a:pt x="301017" y="1069571"/>
                  </a:lnTo>
                  <a:lnTo>
                    <a:pt x="301017" y="999121"/>
                  </a:lnTo>
                  <a:cubicBezTo>
                    <a:pt x="301017" y="973502"/>
                    <a:pt x="301017" y="947884"/>
                    <a:pt x="301017" y="928670"/>
                  </a:cubicBezTo>
                  <a:lnTo>
                    <a:pt x="301017" y="781363"/>
                  </a:lnTo>
                  <a:cubicBezTo>
                    <a:pt x="301017" y="755745"/>
                    <a:pt x="301017" y="730127"/>
                    <a:pt x="301017" y="710913"/>
                  </a:cubicBezTo>
                  <a:cubicBezTo>
                    <a:pt x="301017" y="685294"/>
                    <a:pt x="301017" y="659676"/>
                    <a:pt x="301017" y="640462"/>
                  </a:cubicBezTo>
                  <a:cubicBezTo>
                    <a:pt x="301017" y="614843"/>
                    <a:pt x="301017" y="589225"/>
                    <a:pt x="294612" y="570011"/>
                  </a:cubicBezTo>
                  <a:cubicBezTo>
                    <a:pt x="294612" y="557202"/>
                    <a:pt x="294612" y="544393"/>
                    <a:pt x="288207" y="531583"/>
                  </a:cubicBezTo>
                  <a:cubicBezTo>
                    <a:pt x="288207" y="518774"/>
                    <a:pt x="288207" y="505965"/>
                    <a:pt x="281803" y="493156"/>
                  </a:cubicBezTo>
                  <a:lnTo>
                    <a:pt x="275398" y="454728"/>
                  </a:lnTo>
                  <a:lnTo>
                    <a:pt x="262589" y="422705"/>
                  </a:lnTo>
                  <a:cubicBezTo>
                    <a:pt x="262589" y="409896"/>
                    <a:pt x="256184" y="397086"/>
                    <a:pt x="249780" y="390682"/>
                  </a:cubicBezTo>
                  <a:cubicBezTo>
                    <a:pt x="243375" y="377872"/>
                    <a:pt x="243375" y="371468"/>
                    <a:pt x="236971" y="358659"/>
                  </a:cubicBezTo>
                  <a:lnTo>
                    <a:pt x="236971" y="326636"/>
                  </a:lnTo>
                  <a:cubicBezTo>
                    <a:pt x="230566" y="313826"/>
                    <a:pt x="224161" y="307422"/>
                    <a:pt x="217757" y="294612"/>
                  </a:cubicBezTo>
                  <a:lnTo>
                    <a:pt x="172924" y="236971"/>
                  </a:lnTo>
                  <a:lnTo>
                    <a:pt x="89664" y="115283"/>
                  </a:lnTo>
                  <a:cubicBezTo>
                    <a:pt x="76855" y="96069"/>
                    <a:pt x="57641" y="76855"/>
                    <a:pt x="44832" y="57641"/>
                  </a:cubicBezTo>
                  <a:lnTo>
                    <a:pt x="0" y="0"/>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6" name="Freeform: Shape 485">
              <a:extLst>
                <a:ext uri="{FF2B5EF4-FFF2-40B4-BE49-F238E27FC236}">
                  <a16:creationId xmlns:a16="http://schemas.microsoft.com/office/drawing/2014/main" id="{B9FC8B05-36E7-489E-922C-19F0948171F9}"/>
                </a:ext>
              </a:extLst>
            </p:cNvPr>
            <p:cNvSpPr/>
            <p:nvPr/>
          </p:nvSpPr>
          <p:spPr>
            <a:xfrm>
              <a:off x="-3327423" y="2578883"/>
              <a:ext cx="102473" cy="1774079"/>
            </a:xfrm>
            <a:custGeom>
              <a:avLst/>
              <a:gdLst>
                <a:gd name="connsiteX0" fmla="*/ 6405 w 102473"/>
                <a:gd name="connsiteY0" fmla="*/ 1774080 h 1774079"/>
                <a:gd name="connsiteX1" fmla="*/ 6405 w 102473"/>
                <a:gd name="connsiteY1" fmla="*/ 1697225 h 1774079"/>
                <a:gd name="connsiteX2" fmla="*/ 6405 w 102473"/>
                <a:gd name="connsiteY2" fmla="*/ 1498681 h 1774079"/>
                <a:gd name="connsiteX3" fmla="*/ 12809 w 102473"/>
                <a:gd name="connsiteY3" fmla="*/ 1216878 h 1774079"/>
                <a:gd name="connsiteX4" fmla="*/ 19214 w 102473"/>
                <a:gd name="connsiteY4" fmla="*/ 1056762 h 1774079"/>
                <a:gd name="connsiteX5" fmla="*/ 25618 w 102473"/>
                <a:gd name="connsiteY5" fmla="*/ 890242 h 1774079"/>
                <a:gd name="connsiteX6" fmla="*/ 32023 w 102473"/>
                <a:gd name="connsiteY6" fmla="*/ 723722 h 1774079"/>
                <a:gd name="connsiteX7" fmla="*/ 38428 w 102473"/>
                <a:gd name="connsiteY7" fmla="*/ 563607 h 1774079"/>
                <a:gd name="connsiteX8" fmla="*/ 51237 w 102473"/>
                <a:gd name="connsiteY8" fmla="*/ 416300 h 1774079"/>
                <a:gd name="connsiteX9" fmla="*/ 64046 w 102473"/>
                <a:gd name="connsiteY9" fmla="*/ 281803 h 1774079"/>
                <a:gd name="connsiteX10" fmla="*/ 76855 w 102473"/>
                <a:gd name="connsiteY10" fmla="*/ 166520 h 1774079"/>
                <a:gd name="connsiteX11" fmla="*/ 89664 w 102473"/>
                <a:gd name="connsiteY11" fmla="*/ 76855 h 1774079"/>
                <a:gd name="connsiteX12" fmla="*/ 102474 w 102473"/>
                <a:gd name="connsiteY12" fmla="*/ 0 h 1774079"/>
                <a:gd name="connsiteX13" fmla="*/ 96069 w 102473"/>
                <a:gd name="connsiteY13" fmla="*/ 76855 h 1774079"/>
                <a:gd name="connsiteX14" fmla="*/ 83260 w 102473"/>
                <a:gd name="connsiteY14" fmla="*/ 166520 h 1774079"/>
                <a:gd name="connsiteX15" fmla="*/ 70451 w 102473"/>
                <a:gd name="connsiteY15" fmla="*/ 281803 h 1774079"/>
                <a:gd name="connsiteX16" fmla="*/ 57641 w 102473"/>
                <a:gd name="connsiteY16" fmla="*/ 416300 h 1774079"/>
                <a:gd name="connsiteX17" fmla="*/ 44832 w 102473"/>
                <a:gd name="connsiteY17" fmla="*/ 563607 h 1774079"/>
                <a:gd name="connsiteX18" fmla="*/ 38428 w 102473"/>
                <a:gd name="connsiteY18" fmla="*/ 723722 h 1774079"/>
                <a:gd name="connsiteX19" fmla="*/ 32023 w 102473"/>
                <a:gd name="connsiteY19" fmla="*/ 890242 h 1774079"/>
                <a:gd name="connsiteX20" fmla="*/ 25618 w 102473"/>
                <a:gd name="connsiteY20" fmla="*/ 1056762 h 1774079"/>
                <a:gd name="connsiteX21" fmla="*/ 19214 w 102473"/>
                <a:gd name="connsiteY21" fmla="*/ 1216878 h 1774079"/>
                <a:gd name="connsiteX22" fmla="*/ 12809 w 102473"/>
                <a:gd name="connsiteY22" fmla="*/ 1364184 h 1774079"/>
                <a:gd name="connsiteX23" fmla="*/ 6405 w 102473"/>
                <a:gd name="connsiteY23" fmla="*/ 1498681 h 1774079"/>
                <a:gd name="connsiteX24" fmla="*/ 0 w 102473"/>
                <a:gd name="connsiteY24" fmla="*/ 1697225 h 1774079"/>
                <a:gd name="connsiteX25" fmla="*/ 6405 w 102473"/>
                <a:gd name="connsiteY25" fmla="*/ 1774080 h 177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2473" h="1774079">
                  <a:moveTo>
                    <a:pt x="6405" y="1774080"/>
                  </a:moveTo>
                  <a:cubicBezTo>
                    <a:pt x="6405" y="1774080"/>
                    <a:pt x="6405" y="1748461"/>
                    <a:pt x="6405" y="1697225"/>
                  </a:cubicBezTo>
                  <a:cubicBezTo>
                    <a:pt x="6405" y="1645987"/>
                    <a:pt x="6405" y="1581941"/>
                    <a:pt x="6405" y="1498681"/>
                  </a:cubicBezTo>
                  <a:cubicBezTo>
                    <a:pt x="6405" y="1415421"/>
                    <a:pt x="6405" y="1319352"/>
                    <a:pt x="12809" y="1216878"/>
                  </a:cubicBezTo>
                  <a:cubicBezTo>
                    <a:pt x="12809" y="1165641"/>
                    <a:pt x="12809" y="1107999"/>
                    <a:pt x="19214" y="1056762"/>
                  </a:cubicBezTo>
                  <a:cubicBezTo>
                    <a:pt x="19214" y="999121"/>
                    <a:pt x="25618" y="947884"/>
                    <a:pt x="25618" y="890242"/>
                  </a:cubicBezTo>
                  <a:cubicBezTo>
                    <a:pt x="25618" y="832601"/>
                    <a:pt x="32023" y="781364"/>
                    <a:pt x="32023" y="723722"/>
                  </a:cubicBezTo>
                  <a:cubicBezTo>
                    <a:pt x="38428" y="666081"/>
                    <a:pt x="38428" y="614844"/>
                    <a:pt x="38428" y="563607"/>
                  </a:cubicBezTo>
                  <a:cubicBezTo>
                    <a:pt x="38428" y="512370"/>
                    <a:pt x="44832" y="461133"/>
                    <a:pt x="51237" y="416300"/>
                  </a:cubicBezTo>
                  <a:cubicBezTo>
                    <a:pt x="57641" y="371468"/>
                    <a:pt x="57641" y="326636"/>
                    <a:pt x="64046" y="281803"/>
                  </a:cubicBezTo>
                  <a:cubicBezTo>
                    <a:pt x="64046" y="243376"/>
                    <a:pt x="76855" y="204948"/>
                    <a:pt x="76855" y="166520"/>
                  </a:cubicBezTo>
                  <a:cubicBezTo>
                    <a:pt x="83260" y="134497"/>
                    <a:pt x="83260" y="102474"/>
                    <a:pt x="89664" y="76855"/>
                  </a:cubicBezTo>
                  <a:cubicBezTo>
                    <a:pt x="96069" y="25619"/>
                    <a:pt x="102474" y="0"/>
                    <a:pt x="102474" y="0"/>
                  </a:cubicBezTo>
                  <a:cubicBezTo>
                    <a:pt x="102474" y="0"/>
                    <a:pt x="102474" y="25619"/>
                    <a:pt x="96069" y="76855"/>
                  </a:cubicBezTo>
                  <a:cubicBezTo>
                    <a:pt x="96069" y="102474"/>
                    <a:pt x="89664" y="128092"/>
                    <a:pt x="83260" y="166520"/>
                  </a:cubicBezTo>
                  <a:cubicBezTo>
                    <a:pt x="76855" y="198543"/>
                    <a:pt x="76855" y="236971"/>
                    <a:pt x="70451" y="281803"/>
                  </a:cubicBezTo>
                  <a:cubicBezTo>
                    <a:pt x="70451" y="320231"/>
                    <a:pt x="64046" y="365063"/>
                    <a:pt x="57641" y="416300"/>
                  </a:cubicBezTo>
                  <a:cubicBezTo>
                    <a:pt x="57641" y="461133"/>
                    <a:pt x="51237" y="512370"/>
                    <a:pt x="44832" y="563607"/>
                  </a:cubicBezTo>
                  <a:cubicBezTo>
                    <a:pt x="44832" y="614844"/>
                    <a:pt x="38428" y="666081"/>
                    <a:pt x="38428" y="723722"/>
                  </a:cubicBezTo>
                  <a:cubicBezTo>
                    <a:pt x="32023" y="781364"/>
                    <a:pt x="32023" y="832601"/>
                    <a:pt x="32023" y="890242"/>
                  </a:cubicBezTo>
                  <a:cubicBezTo>
                    <a:pt x="32023" y="947884"/>
                    <a:pt x="25618" y="999121"/>
                    <a:pt x="25618" y="1056762"/>
                  </a:cubicBezTo>
                  <a:cubicBezTo>
                    <a:pt x="25618" y="1114404"/>
                    <a:pt x="19214" y="1165641"/>
                    <a:pt x="19214" y="1216878"/>
                  </a:cubicBezTo>
                  <a:cubicBezTo>
                    <a:pt x="19214" y="1268115"/>
                    <a:pt x="12809" y="1319352"/>
                    <a:pt x="12809" y="1364184"/>
                  </a:cubicBezTo>
                  <a:cubicBezTo>
                    <a:pt x="12809" y="1409016"/>
                    <a:pt x="12809" y="1453849"/>
                    <a:pt x="6405" y="1498681"/>
                  </a:cubicBezTo>
                  <a:cubicBezTo>
                    <a:pt x="6405" y="1581941"/>
                    <a:pt x="0" y="1652392"/>
                    <a:pt x="0" y="1697225"/>
                  </a:cubicBezTo>
                  <a:cubicBezTo>
                    <a:pt x="6405" y="1742057"/>
                    <a:pt x="6405" y="1774080"/>
                    <a:pt x="6405" y="1774080"/>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87" name="Graphic 317">
              <a:extLst>
                <a:ext uri="{FF2B5EF4-FFF2-40B4-BE49-F238E27FC236}">
                  <a16:creationId xmlns:a16="http://schemas.microsoft.com/office/drawing/2014/main" id="{27331017-D1C7-49A7-ABEB-FB042CF35F3C}"/>
                </a:ext>
              </a:extLst>
            </p:cNvPr>
            <p:cNvGrpSpPr/>
            <p:nvPr/>
          </p:nvGrpSpPr>
          <p:grpSpPr>
            <a:xfrm>
              <a:off x="-3391469" y="2630120"/>
              <a:ext cx="230565" cy="1120808"/>
              <a:chOff x="1941518" y="3408533"/>
              <a:chExt cx="230565" cy="1120808"/>
            </a:xfrm>
          </p:grpSpPr>
          <p:grpSp>
            <p:nvGrpSpPr>
              <p:cNvPr id="488" name="Graphic 317">
                <a:extLst>
                  <a:ext uri="{FF2B5EF4-FFF2-40B4-BE49-F238E27FC236}">
                    <a16:creationId xmlns:a16="http://schemas.microsoft.com/office/drawing/2014/main" id="{3E5A7F8E-5DAD-4DF2-ACEB-3D7AAD547E26}"/>
                  </a:ext>
                </a:extLst>
              </p:cNvPr>
              <p:cNvGrpSpPr/>
              <p:nvPr/>
            </p:nvGrpSpPr>
            <p:grpSpPr>
              <a:xfrm>
                <a:off x="2024778" y="3408533"/>
                <a:ext cx="147305" cy="57641"/>
                <a:chOff x="2024778" y="3408533"/>
                <a:chExt cx="147305" cy="57641"/>
              </a:xfrm>
            </p:grpSpPr>
            <p:sp>
              <p:nvSpPr>
                <p:cNvPr id="489" name="Freeform: Shape 488">
                  <a:extLst>
                    <a:ext uri="{FF2B5EF4-FFF2-40B4-BE49-F238E27FC236}">
                      <a16:creationId xmlns:a16="http://schemas.microsoft.com/office/drawing/2014/main" id="{04B43EDD-CEED-4B70-94E0-748AEFE70453}"/>
                    </a:ext>
                  </a:extLst>
                </p:cNvPr>
                <p:cNvSpPr/>
                <p:nvPr/>
              </p:nvSpPr>
              <p:spPr>
                <a:xfrm>
                  <a:off x="2031182" y="3414938"/>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0" name="Freeform: Shape 489">
                  <a:extLst>
                    <a:ext uri="{FF2B5EF4-FFF2-40B4-BE49-F238E27FC236}">
                      <a16:creationId xmlns:a16="http://schemas.microsoft.com/office/drawing/2014/main" id="{48C8F3F6-CEC6-4E46-9E99-9BA9D23C37B9}"/>
                    </a:ext>
                  </a:extLst>
                </p:cNvPr>
                <p:cNvSpPr/>
                <p:nvPr/>
              </p:nvSpPr>
              <p:spPr>
                <a:xfrm>
                  <a:off x="2024778" y="3408533"/>
                  <a:ext cx="147305" cy="57641"/>
                </a:xfrm>
                <a:custGeom>
                  <a:avLst/>
                  <a:gdLst>
                    <a:gd name="connsiteX0" fmla="*/ 140901 w 147305"/>
                    <a:gd name="connsiteY0" fmla="*/ 57642 h 57641"/>
                    <a:gd name="connsiteX1" fmla="*/ 140901 w 147305"/>
                    <a:gd name="connsiteY1" fmla="*/ 57642 h 57641"/>
                    <a:gd name="connsiteX2" fmla="*/ 6405 w 147305"/>
                    <a:gd name="connsiteY2" fmla="*/ 44832 h 57641"/>
                    <a:gd name="connsiteX3" fmla="*/ 0 w 147305"/>
                    <a:gd name="connsiteY3" fmla="*/ 44832 h 57641"/>
                    <a:gd name="connsiteX4" fmla="*/ 0 w 147305"/>
                    <a:gd name="connsiteY4" fmla="*/ 38428 h 57641"/>
                    <a:gd name="connsiteX5" fmla="*/ 12809 w 147305"/>
                    <a:gd name="connsiteY5" fmla="*/ 6405 h 57641"/>
                    <a:gd name="connsiteX6" fmla="*/ 19214 w 147305"/>
                    <a:gd name="connsiteY6" fmla="*/ 0 h 57641"/>
                    <a:gd name="connsiteX7" fmla="*/ 140901 w 147305"/>
                    <a:gd name="connsiteY7" fmla="*/ 19214 h 57641"/>
                    <a:gd name="connsiteX8" fmla="*/ 147306 w 147305"/>
                    <a:gd name="connsiteY8" fmla="*/ 25619 h 57641"/>
                    <a:gd name="connsiteX9" fmla="*/ 147306 w 147305"/>
                    <a:gd name="connsiteY9" fmla="*/ 51237 h 57641"/>
                    <a:gd name="connsiteX10" fmla="*/ 140901 w 147305"/>
                    <a:gd name="connsiteY10" fmla="*/ 57642 h 57641"/>
                    <a:gd name="connsiteX11" fmla="*/ 140901 w 147305"/>
                    <a:gd name="connsiteY11" fmla="*/ 57642 h 57641"/>
                    <a:gd name="connsiteX12" fmla="*/ 12809 w 147305"/>
                    <a:gd name="connsiteY12" fmla="*/ 32023 h 57641"/>
                    <a:gd name="connsiteX13" fmla="*/ 134497 w 147305"/>
                    <a:gd name="connsiteY13" fmla="*/ 44832 h 57641"/>
                    <a:gd name="connsiteX14" fmla="*/ 134497 w 147305"/>
                    <a:gd name="connsiteY14" fmla="*/ 32023 h 57641"/>
                    <a:gd name="connsiteX15" fmla="*/ 19214 w 147305"/>
                    <a:gd name="connsiteY15" fmla="*/ 12809 h 57641"/>
                    <a:gd name="connsiteX16" fmla="*/ 12809 w 147305"/>
                    <a:gd name="connsiteY16" fmla="*/ 32023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5" h="57641">
                      <a:moveTo>
                        <a:pt x="140901" y="57642"/>
                      </a:moveTo>
                      <a:lnTo>
                        <a:pt x="140901" y="57642"/>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7306" y="19214"/>
                        <a:pt x="147306" y="25619"/>
                        <a:pt x="147306" y="25619"/>
                      </a:cubicBezTo>
                      <a:lnTo>
                        <a:pt x="147306" y="51237"/>
                      </a:lnTo>
                      <a:cubicBezTo>
                        <a:pt x="147306" y="51237"/>
                        <a:pt x="147306" y="57642"/>
                        <a:pt x="140901" y="57642"/>
                      </a:cubicBezTo>
                      <a:cubicBezTo>
                        <a:pt x="140901" y="57642"/>
                        <a:pt x="140901" y="57642"/>
                        <a:pt x="140901" y="57642"/>
                      </a:cubicBezTo>
                      <a:close/>
                      <a:moveTo>
                        <a:pt x="12809" y="32023"/>
                      </a:moveTo>
                      <a:cubicBezTo>
                        <a:pt x="32023" y="32023"/>
                        <a:pt x="83260" y="38428"/>
                        <a:pt x="134497" y="44832"/>
                      </a:cubicBezTo>
                      <a:lnTo>
                        <a:pt x="134497" y="32023"/>
                      </a:lnTo>
                      <a:lnTo>
                        <a:pt x="19214" y="12809"/>
                      </a:lnTo>
                      <a:lnTo>
                        <a:pt x="12809" y="32023"/>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91" name="Graphic 317">
                <a:extLst>
                  <a:ext uri="{FF2B5EF4-FFF2-40B4-BE49-F238E27FC236}">
                    <a16:creationId xmlns:a16="http://schemas.microsoft.com/office/drawing/2014/main" id="{29DB58C8-C761-4240-969B-7D6AE0CC8BB0}"/>
                  </a:ext>
                </a:extLst>
              </p:cNvPr>
              <p:cNvGrpSpPr/>
              <p:nvPr/>
            </p:nvGrpSpPr>
            <p:grpSpPr>
              <a:xfrm>
                <a:off x="2011968" y="3581458"/>
                <a:ext cx="147305" cy="57641"/>
                <a:chOff x="2011968" y="3581458"/>
                <a:chExt cx="147305" cy="57641"/>
              </a:xfrm>
            </p:grpSpPr>
            <p:sp>
              <p:nvSpPr>
                <p:cNvPr id="492" name="Freeform: Shape 491">
                  <a:extLst>
                    <a:ext uri="{FF2B5EF4-FFF2-40B4-BE49-F238E27FC236}">
                      <a16:creationId xmlns:a16="http://schemas.microsoft.com/office/drawing/2014/main" id="{3E26B4D4-6BFE-4823-AE7A-6CADE63CC864}"/>
                    </a:ext>
                  </a:extLst>
                </p:cNvPr>
                <p:cNvSpPr/>
                <p:nvPr/>
              </p:nvSpPr>
              <p:spPr>
                <a:xfrm>
                  <a:off x="2018373" y="3587863"/>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3" name="Freeform: Shape 492">
                  <a:extLst>
                    <a:ext uri="{FF2B5EF4-FFF2-40B4-BE49-F238E27FC236}">
                      <a16:creationId xmlns:a16="http://schemas.microsoft.com/office/drawing/2014/main" id="{603B9D3D-67B6-4ADE-AA08-DA2523F5B8C8}"/>
                    </a:ext>
                  </a:extLst>
                </p:cNvPr>
                <p:cNvSpPr/>
                <p:nvPr/>
              </p:nvSpPr>
              <p:spPr>
                <a:xfrm>
                  <a:off x="2011968" y="3581458"/>
                  <a:ext cx="147305" cy="57641"/>
                </a:xfrm>
                <a:custGeom>
                  <a:avLst/>
                  <a:gdLst>
                    <a:gd name="connsiteX0" fmla="*/ 140901 w 147305"/>
                    <a:gd name="connsiteY0" fmla="*/ 57642 h 57641"/>
                    <a:gd name="connsiteX1" fmla="*/ 140901 w 147305"/>
                    <a:gd name="connsiteY1" fmla="*/ 57642 h 57641"/>
                    <a:gd name="connsiteX2" fmla="*/ 6405 w 147305"/>
                    <a:gd name="connsiteY2" fmla="*/ 44832 h 57641"/>
                    <a:gd name="connsiteX3" fmla="*/ 0 w 147305"/>
                    <a:gd name="connsiteY3" fmla="*/ 44832 h 57641"/>
                    <a:gd name="connsiteX4" fmla="*/ 0 w 147305"/>
                    <a:gd name="connsiteY4" fmla="*/ 38428 h 57641"/>
                    <a:gd name="connsiteX5" fmla="*/ 12809 w 147305"/>
                    <a:gd name="connsiteY5" fmla="*/ 6405 h 57641"/>
                    <a:gd name="connsiteX6" fmla="*/ 19214 w 147305"/>
                    <a:gd name="connsiteY6" fmla="*/ 0 h 57641"/>
                    <a:gd name="connsiteX7" fmla="*/ 140901 w 147305"/>
                    <a:gd name="connsiteY7" fmla="*/ 19214 h 57641"/>
                    <a:gd name="connsiteX8" fmla="*/ 147306 w 147305"/>
                    <a:gd name="connsiteY8" fmla="*/ 25619 h 57641"/>
                    <a:gd name="connsiteX9" fmla="*/ 147306 w 147305"/>
                    <a:gd name="connsiteY9" fmla="*/ 51237 h 57641"/>
                    <a:gd name="connsiteX10" fmla="*/ 140901 w 147305"/>
                    <a:gd name="connsiteY10" fmla="*/ 57642 h 57641"/>
                    <a:gd name="connsiteX11" fmla="*/ 140901 w 147305"/>
                    <a:gd name="connsiteY11" fmla="*/ 57642 h 57641"/>
                    <a:gd name="connsiteX12" fmla="*/ 12809 w 147305"/>
                    <a:gd name="connsiteY12" fmla="*/ 32023 h 57641"/>
                    <a:gd name="connsiteX13" fmla="*/ 128092 w 147305"/>
                    <a:gd name="connsiteY13" fmla="*/ 44832 h 57641"/>
                    <a:gd name="connsiteX14" fmla="*/ 128092 w 147305"/>
                    <a:gd name="connsiteY14" fmla="*/ 32023 h 57641"/>
                    <a:gd name="connsiteX15" fmla="*/ 19214 w 147305"/>
                    <a:gd name="connsiteY15" fmla="*/ 12809 h 57641"/>
                    <a:gd name="connsiteX16" fmla="*/ 12809 w 147305"/>
                    <a:gd name="connsiteY16" fmla="*/ 32023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5" h="57641">
                      <a:moveTo>
                        <a:pt x="140901" y="57642"/>
                      </a:moveTo>
                      <a:lnTo>
                        <a:pt x="140901" y="57642"/>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7306" y="19214"/>
                        <a:pt x="147306" y="25619"/>
                        <a:pt x="147306" y="25619"/>
                      </a:cubicBezTo>
                      <a:lnTo>
                        <a:pt x="147306" y="51237"/>
                      </a:lnTo>
                      <a:cubicBezTo>
                        <a:pt x="147306" y="57642"/>
                        <a:pt x="147306" y="57642"/>
                        <a:pt x="140901" y="57642"/>
                      </a:cubicBezTo>
                      <a:cubicBezTo>
                        <a:pt x="140901" y="57642"/>
                        <a:pt x="140901" y="57642"/>
                        <a:pt x="140901" y="57642"/>
                      </a:cubicBezTo>
                      <a:close/>
                      <a:moveTo>
                        <a:pt x="12809" y="32023"/>
                      </a:moveTo>
                      <a:cubicBezTo>
                        <a:pt x="32023" y="32023"/>
                        <a:pt x="83260" y="38428"/>
                        <a:pt x="128092" y="44832"/>
                      </a:cubicBezTo>
                      <a:lnTo>
                        <a:pt x="128092" y="32023"/>
                      </a:lnTo>
                      <a:lnTo>
                        <a:pt x="19214" y="12809"/>
                      </a:lnTo>
                      <a:lnTo>
                        <a:pt x="12809" y="32023"/>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94" name="Graphic 317">
                <a:extLst>
                  <a:ext uri="{FF2B5EF4-FFF2-40B4-BE49-F238E27FC236}">
                    <a16:creationId xmlns:a16="http://schemas.microsoft.com/office/drawing/2014/main" id="{EDF4437F-400A-439B-9F48-03EFD04F44B0}"/>
                  </a:ext>
                </a:extLst>
              </p:cNvPr>
              <p:cNvGrpSpPr/>
              <p:nvPr/>
            </p:nvGrpSpPr>
            <p:grpSpPr>
              <a:xfrm>
                <a:off x="1992755" y="3773597"/>
                <a:ext cx="147305" cy="57641"/>
                <a:chOff x="1992755" y="3773597"/>
                <a:chExt cx="147305" cy="57641"/>
              </a:xfrm>
            </p:grpSpPr>
            <p:sp>
              <p:nvSpPr>
                <p:cNvPr id="495" name="Freeform: Shape 494">
                  <a:extLst>
                    <a:ext uri="{FF2B5EF4-FFF2-40B4-BE49-F238E27FC236}">
                      <a16:creationId xmlns:a16="http://schemas.microsoft.com/office/drawing/2014/main" id="{5A719D05-A98D-4BF7-8E23-5ABC01167759}"/>
                    </a:ext>
                  </a:extLst>
                </p:cNvPr>
                <p:cNvSpPr/>
                <p:nvPr/>
              </p:nvSpPr>
              <p:spPr>
                <a:xfrm>
                  <a:off x="1999159" y="3780001"/>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6" name="Freeform: Shape 495">
                  <a:extLst>
                    <a:ext uri="{FF2B5EF4-FFF2-40B4-BE49-F238E27FC236}">
                      <a16:creationId xmlns:a16="http://schemas.microsoft.com/office/drawing/2014/main" id="{F9479882-5142-49B4-987C-5ED9060E8A5F}"/>
                    </a:ext>
                  </a:extLst>
                </p:cNvPr>
                <p:cNvSpPr/>
                <p:nvPr/>
              </p:nvSpPr>
              <p:spPr>
                <a:xfrm>
                  <a:off x="1992755" y="3773597"/>
                  <a:ext cx="147305" cy="57641"/>
                </a:xfrm>
                <a:custGeom>
                  <a:avLst/>
                  <a:gdLst>
                    <a:gd name="connsiteX0" fmla="*/ 140901 w 147305"/>
                    <a:gd name="connsiteY0" fmla="*/ 57642 h 57641"/>
                    <a:gd name="connsiteX1" fmla="*/ 140901 w 147305"/>
                    <a:gd name="connsiteY1" fmla="*/ 57642 h 57641"/>
                    <a:gd name="connsiteX2" fmla="*/ 6405 w 147305"/>
                    <a:gd name="connsiteY2" fmla="*/ 44832 h 57641"/>
                    <a:gd name="connsiteX3" fmla="*/ 0 w 147305"/>
                    <a:gd name="connsiteY3" fmla="*/ 44832 h 57641"/>
                    <a:gd name="connsiteX4" fmla="*/ 0 w 147305"/>
                    <a:gd name="connsiteY4" fmla="*/ 38428 h 57641"/>
                    <a:gd name="connsiteX5" fmla="*/ 12809 w 147305"/>
                    <a:gd name="connsiteY5" fmla="*/ 6405 h 57641"/>
                    <a:gd name="connsiteX6" fmla="*/ 19214 w 147305"/>
                    <a:gd name="connsiteY6" fmla="*/ 0 h 57641"/>
                    <a:gd name="connsiteX7" fmla="*/ 140901 w 147305"/>
                    <a:gd name="connsiteY7" fmla="*/ 19214 h 57641"/>
                    <a:gd name="connsiteX8" fmla="*/ 147306 w 147305"/>
                    <a:gd name="connsiteY8" fmla="*/ 25619 h 57641"/>
                    <a:gd name="connsiteX9" fmla="*/ 147306 w 147305"/>
                    <a:gd name="connsiteY9" fmla="*/ 51237 h 57641"/>
                    <a:gd name="connsiteX10" fmla="*/ 140901 w 147305"/>
                    <a:gd name="connsiteY10" fmla="*/ 57642 h 57641"/>
                    <a:gd name="connsiteX11" fmla="*/ 140901 w 147305"/>
                    <a:gd name="connsiteY11" fmla="*/ 57642 h 57641"/>
                    <a:gd name="connsiteX12" fmla="*/ 12809 w 147305"/>
                    <a:gd name="connsiteY12" fmla="*/ 32023 h 57641"/>
                    <a:gd name="connsiteX13" fmla="*/ 128092 w 147305"/>
                    <a:gd name="connsiteY13" fmla="*/ 44832 h 57641"/>
                    <a:gd name="connsiteX14" fmla="*/ 128092 w 147305"/>
                    <a:gd name="connsiteY14" fmla="*/ 32023 h 57641"/>
                    <a:gd name="connsiteX15" fmla="*/ 19214 w 147305"/>
                    <a:gd name="connsiteY15" fmla="*/ 12809 h 57641"/>
                    <a:gd name="connsiteX16" fmla="*/ 12809 w 147305"/>
                    <a:gd name="connsiteY16" fmla="*/ 32023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5" h="57641">
                      <a:moveTo>
                        <a:pt x="140901" y="57642"/>
                      </a:moveTo>
                      <a:lnTo>
                        <a:pt x="140901" y="57642"/>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0901" y="19214"/>
                        <a:pt x="147306" y="25619"/>
                        <a:pt x="147306" y="25619"/>
                      </a:cubicBezTo>
                      <a:lnTo>
                        <a:pt x="147306" y="51237"/>
                      </a:lnTo>
                      <a:cubicBezTo>
                        <a:pt x="147306" y="57642"/>
                        <a:pt x="147306" y="57642"/>
                        <a:pt x="140901" y="57642"/>
                      </a:cubicBezTo>
                      <a:cubicBezTo>
                        <a:pt x="140901" y="57642"/>
                        <a:pt x="140901" y="57642"/>
                        <a:pt x="140901" y="57642"/>
                      </a:cubicBezTo>
                      <a:close/>
                      <a:moveTo>
                        <a:pt x="12809" y="32023"/>
                      </a:moveTo>
                      <a:cubicBezTo>
                        <a:pt x="32023" y="32023"/>
                        <a:pt x="83260" y="38428"/>
                        <a:pt x="128092" y="44832"/>
                      </a:cubicBezTo>
                      <a:lnTo>
                        <a:pt x="128092" y="32023"/>
                      </a:lnTo>
                      <a:lnTo>
                        <a:pt x="19214" y="12809"/>
                      </a:lnTo>
                      <a:lnTo>
                        <a:pt x="12809" y="32023"/>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97" name="Graphic 317">
                <a:extLst>
                  <a:ext uri="{FF2B5EF4-FFF2-40B4-BE49-F238E27FC236}">
                    <a16:creationId xmlns:a16="http://schemas.microsoft.com/office/drawing/2014/main" id="{ACB7A471-78CA-440D-9584-2D3E336F2F3C}"/>
                  </a:ext>
                </a:extLst>
              </p:cNvPr>
              <p:cNvGrpSpPr/>
              <p:nvPr/>
            </p:nvGrpSpPr>
            <p:grpSpPr>
              <a:xfrm>
                <a:off x="1973541" y="3991354"/>
                <a:ext cx="147306" cy="57641"/>
                <a:chOff x="1973541" y="3991354"/>
                <a:chExt cx="147306" cy="57641"/>
              </a:xfrm>
            </p:grpSpPr>
            <p:sp>
              <p:nvSpPr>
                <p:cNvPr id="498" name="Freeform: Shape 497">
                  <a:extLst>
                    <a:ext uri="{FF2B5EF4-FFF2-40B4-BE49-F238E27FC236}">
                      <a16:creationId xmlns:a16="http://schemas.microsoft.com/office/drawing/2014/main" id="{E4D34FD3-1DA1-4131-AA64-761D37C6F4F4}"/>
                    </a:ext>
                  </a:extLst>
                </p:cNvPr>
                <p:cNvSpPr/>
                <p:nvPr/>
              </p:nvSpPr>
              <p:spPr>
                <a:xfrm>
                  <a:off x="1979945" y="3997758"/>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9" name="Freeform: Shape 498">
                  <a:extLst>
                    <a:ext uri="{FF2B5EF4-FFF2-40B4-BE49-F238E27FC236}">
                      <a16:creationId xmlns:a16="http://schemas.microsoft.com/office/drawing/2014/main" id="{D8D7758C-20AD-4727-9286-D21FC11A72CB}"/>
                    </a:ext>
                  </a:extLst>
                </p:cNvPr>
                <p:cNvSpPr/>
                <p:nvPr/>
              </p:nvSpPr>
              <p:spPr>
                <a:xfrm>
                  <a:off x="1973541" y="3991354"/>
                  <a:ext cx="147306" cy="57641"/>
                </a:xfrm>
                <a:custGeom>
                  <a:avLst/>
                  <a:gdLst>
                    <a:gd name="connsiteX0" fmla="*/ 140901 w 147306"/>
                    <a:gd name="connsiteY0" fmla="*/ 57641 h 57641"/>
                    <a:gd name="connsiteX1" fmla="*/ 140901 w 147306"/>
                    <a:gd name="connsiteY1" fmla="*/ 57641 h 57641"/>
                    <a:gd name="connsiteX2" fmla="*/ 6405 w 147306"/>
                    <a:gd name="connsiteY2" fmla="*/ 44832 h 57641"/>
                    <a:gd name="connsiteX3" fmla="*/ 0 w 147306"/>
                    <a:gd name="connsiteY3" fmla="*/ 44832 h 57641"/>
                    <a:gd name="connsiteX4" fmla="*/ 0 w 147306"/>
                    <a:gd name="connsiteY4" fmla="*/ 38428 h 57641"/>
                    <a:gd name="connsiteX5" fmla="*/ 12809 w 147306"/>
                    <a:gd name="connsiteY5" fmla="*/ 6405 h 57641"/>
                    <a:gd name="connsiteX6" fmla="*/ 19214 w 147306"/>
                    <a:gd name="connsiteY6" fmla="*/ 0 h 57641"/>
                    <a:gd name="connsiteX7" fmla="*/ 140901 w 147306"/>
                    <a:gd name="connsiteY7" fmla="*/ 19214 h 57641"/>
                    <a:gd name="connsiteX8" fmla="*/ 147306 w 147306"/>
                    <a:gd name="connsiteY8" fmla="*/ 25618 h 57641"/>
                    <a:gd name="connsiteX9" fmla="*/ 147306 w 147306"/>
                    <a:gd name="connsiteY9" fmla="*/ 51237 h 57641"/>
                    <a:gd name="connsiteX10" fmla="*/ 140901 w 147306"/>
                    <a:gd name="connsiteY10" fmla="*/ 57641 h 57641"/>
                    <a:gd name="connsiteX11" fmla="*/ 140901 w 147306"/>
                    <a:gd name="connsiteY11" fmla="*/ 57641 h 57641"/>
                    <a:gd name="connsiteX12" fmla="*/ 12809 w 147306"/>
                    <a:gd name="connsiteY12" fmla="*/ 32023 h 57641"/>
                    <a:gd name="connsiteX13" fmla="*/ 128092 w 147306"/>
                    <a:gd name="connsiteY13" fmla="*/ 44832 h 57641"/>
                    <a:gd name="connsiteX14" fmla="*/ 128092 w 147306"/>
                    <a:gd name="connsiteY14" fmla="*/ 32023 h 57641"/>
                    <a:gd name="connsiteX15" fmla="*/ 12809 w 147306"/>
                    <a:gd name="connsiteY15" fmla="*/ 12809 h 57641"/>
                    <a:gd name="connsiteX16" fmla="*/ 12809 w 147306"/>
                    <a:gd name="connsiteY16" fmla="*/ 32023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6" h="57641">
                      <a:moveTo>
                        <a:pt x="140901" y="57641"/>
                      </a:moveTo>
                      <a:lnTo>
                        <a:pt x="140901" y="57641"/>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7306" y="19214"/>
                        <a:pt x="147306" y="25618"/>
                        <a:pt x="147306" y="25618"/>
                      </a:cubicBezTo>
                      <a:lnTo>
                        <a:pt x="147306" y="51237"/>
                      </a:lnTo>
                      <a:cubicBezTo>
                        <a:pt x="147306" y="57641"/>
                        <a:pt x="147306" y="57641"/>
                        <a:pt x="140901" y="57641"/>
                      </a:cubicBezTo>
                      <a:cubicBezTo>
                        <a:pt x="140901" y="57641"/>
                        <a:pt x="140901" y="57641"/>
                        <a:pt x="140901" y="57641"/>
                      </a:cubicBezTo>
                      <a:close/>
                      <a:moveTo>
                        <a:pt x="12809" y="32023"/>
                      </a:moveTo>
                      <a:cubicBezTo>
                        <a:pt x="32023" y="32023"/>
                        <a:pt x="83260" y="38428"/>
                        <a:pt x="128092" y="44832"/>
                      </a:cubicBezTo>
                      <a:lnTo>
                        <a:pt x="128092" y="32023"/>
                      </a:lnTo>
                      <a:lnTo>
                        <a:pt x="12809" y="12809"/>
                      </a:lnTo>
                      <a:lnTo>
                        <a:pt x="12809" y="32023"/>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00" name="Graphic 317">
                <a:extLst>
                  <a:ext uri="{FF2B5EF4-FFF2-40B4-BE49-F238E27FC236}">
                    <a16:creationId xmlns:a16="http://schemas.microsoft.com/office/drawing/2014/main" id="{6E5EF1F6-0BBA-428B-BADD-C3B2DF1FE2AA}"/>
                  </a:ext>
                </a:extLst>
              </p:cNvPr>
              <p:cNvGrpSpPr/>
              <p:nvPr/>
            </p:nvGrpSpPr>
            <p:grpSpPr>
              <a:xfrm>
                <a:off x="1947922" y="4228325"/>
                <a:ext cx="147305" cy="57641"/>
                <a:chOff x="1947922" y="4228325"/>
                <a:chExt cx="147305" cy="57641"/>
              </a:xfrm>
            </p:grpSpPr>
            <p:sp>
              <p:nvSpPr>
                <p:cNvPr id="501" name="Freeform: Shape 500">
                  <a:extLst>
                    <a:ext uri="{FF2B5EF4-FFF2-40B4-BE49-F238E27FC236}">
                      <a16:creationId xmlns:a16="http://schemas.microsoft.com/office/drawing/2014/main" id="{B97FDC0B-4921-4F04-9BFE-16731C520577}"/>
                    </a:ext>
                  </a:extLst>
                </p:cNvPr>
                <p:cNvSpPr/>
                <p:nvPr/>
              </p:nvSpPr>
              <p:spPr>
                <a:xfrm>
                  <a:off x="1954327" y="4228325"/>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2" name="Freeform: Shape 501">
                  <a:extLst>
                    <a:ext uri="{FF2B5EF4-FFF2-40B4-BE49-F238E27FC236}">
                      <a16:creationId xmlns:a16="http://schemas.microsoft.com/office/drawing/2014/main" id="{0F5EAB64-2F5C-471B-94A1-22E8BF278357}"/>
                    </a:ext>
                  </a:extLst>
                </p:cNvPr>
                <p:cNvSpPr/>
                <p:nvPr/>
              </p:nvSpPr>
              <p:spPr>
                <a:xfrm>
                  <a:off x="1947922" y="4228325"/>
                  <a:ext cx="147305" cy="57641"/>
                </a:xfrm>
                <a:custGeom>
                  <a:avLst/>
                  <a:gdLst>
                    <a:gd name="connsiteX0" fmla="*/ 140901 w 147305"/>
                    <a:gd name="connsiteY0" fmla="*/ 57641 h 57641"/>
                    <a:gd name="connsiteX1" fmla="*/ 140901 w 147305"/>
                    <a:gd name="connsiteY1" fmla="*/ 57641 h 57641"/>
                    <a:gd name="connsiteX2" fmla="*/ 6405 w 147305"/>
                    <a:gd name="connsiteY2" fmla="*/ 44832 h 57641"/>
                    <a:gd name="connsiteX3" fmla="*/ 0 w 147305"/>
                    <a:gd name="connsiteY3" fmla="*/ 44832 h 57641"/>
                    <a:gd name="connsiteX4" fmla="*/ 0 w 147305"/>
                    <a:gd name="connsiteY4" fmla="*/ 38428 h 57641"/>
                    <a:gd name="connsiteX5" fmla="*/ 12809 w 147305"/>
                    <a:gd name="connsiteY5" fmla="*/ 6405 h 57641"/>
                    <a:gd name="connsiteX6" fmla="*/ 19214 w 147305"/>
                    <a:gd name="connsiteY6" fmla="*/ 0 h 57641"/>
                    <a:gd name="connsiteX7" fmla="*/ 140901 w 147305"/>
                    <a:gd name="connsiteY7" fmla="*/ 19214 h 57641"/>
                    <a:gd name="connsiteX8" fmla="*/ 147306 w 147305"/>
                    <a:gd name="connsiteY8" fmla="*/ 25618 h 57641"/>
                    <a:gd name="connsiteX9" fmla="*/ 147306 w 147305"/>
                    <a:gd name="connsiteY9" fmla="*/ 51237 h 57641"/>
                    <a:gd name="connsiteX10" fmla="*/ 140901 w 147305"/>
                    <a:gd name="connsiteY10" fmla="*/ 57641 h 57641"/>
                    <a:gd name="connsiteX11" fmla="*/ 140901 w 147305"/>
                    <a:gd name="connsiteY11" fmla="*/ 57641 h 57641"/>
                    <a:gd name="connsiteX12" fmla="*/ 19214 w 147305"/>
                    <a:gd name="connsiteY12" fmla="*/ 25618 h 57641"/>
                    <a:gd name="connsiteX13" fmla="*/ 140901 w 147305"/>
                    <a:gd name="connsiteY13" fmla="*/ 38428 h 57641"/>
                    <a:gd name="connsiteX14" fmla="*/ 140901 w 147305"/>
                    <a:gd name="connsiteY14" fmla="*/ 25618 h 57641"/>
                    <a:gd name="connsiteX15" fmla="*/ 25618 w 147305"/>
                    <a:gd name="connsiteY15" fmla="*/ 6405 h 57641"/>
                    <a:gd name="connsiteX16" fmla="*/ 19214 w 147305"/>
                    <a:gd name="connsiteY16" fmla="*/ 25618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5" h="57641">
                      <a:moveTo>
                        <a:pt x="140901" y="57641"/>
                      </a:moveTo>
                      <a:lnTo>
                        <a:pt x="140901" y="57641"/>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7306" y="19214"/>
                        <a:pt x="147306" y="25618"/>
                        <a:pt x="147306" y="25618"/>
                      </a:cubicBezTo>
                      <a:lnTo>
                        <a:pt x="147306" y="51237"/>
                      </a:lnTo>
                      <a:cubicBezTo>
                        <a:pt x="147306" y="51237"/>
                        <a:pt x="147306" y="51237"/>
                        <a:pt x="140901" y="57641"/>
                      </a:cubicBezTo>
                      <a:cubicBezTo>
                        <a:pt x="147306" y="57641"/>
                        <a:pt x="140901" y="57641"/>
                        <a:pt x="140901" y="57641"/>
                      </a:cubicBezTo>
                      <a:close/>
                      <a:moveTo>
                        <a:pt x="19214" y="25618"/>
                      </a:moveTo>
                      <a:cubicBezTo>
                        <a:pt x="38428" y="25618"/>
                        <a:pt x="89664" y="32023"/>
                        <a:pt x="140901" y="38428"/>
                      </a:cubicBezTo>
                      <a:lnTo>
                        <a:pt x="140901" y="25618"/>
                      </a:lnTo>
                      <a:lnTo>
                        <a:pt x="25618" y="6405"/>
                      </a:lnTo>
                      <a:lnTo>
                        <a:pt x="19214" y="25618"/>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03" name="Graphic 317">
                <a:extLst>
                  <a:ext uri="{FF2B5EF4-FFF2-40B4-BE49-F238E27FC236}">
                    <a16:creationId xmlns:a16="http://schemas.microsoft.com/office/drawing/2014/main" id="{655AA901-2962-4C60-89B1-B329146F31F6}"/>
                  </a:ext>
                </a:extLst>
              </p:cNvPr>
              <p:cNvGrpSpPr/>
              <p:nvPr/>
            </p:nvGrpSpPr>
            <p:grpSpPr>
              <a:xfrm>
                <a:off x="1941518" y="4471700"/>
                <a:ext cx="147306" cy="57641"/>
                <a:chOff x="1941518" y="4471700"/>
                <a:chExt cx="147306" cy="57641"/>
              </a:xfrm>
            </p:grpSpPr>
            <p:sp>
              <p:nvSpPr>
                <p:cNvPr id="504" name="Freeform: Shape 503">
                  <a:extLst>
                    <a:ext uri="{FF2B5EF4-FFF2-40B4-BE49-F238E27FC236}">
                      <a16:creationId xmlns:a16="http://schemas.microsoft.com/office/drawing/2014/main" id="{A0222703-3C7E-4121-812F-356E1AE72AC1}"/>
                    </a:ext>
                  </a:extLst>
                </p:cNvPr>
                <p:cNvSpPr/>
                <p:nvPr/>
              </p:nvSpPr>
              <p:spPr>
                <a:xfrm>
                  <a:off x="1947922" y="4471700"/>
                  <a:ext cx="134496" cy="44832"/>
                </a:xfrm>
                <a:custGeom>
                  <a:avLst/>
                  <a:gdLst>
                    <a:gd name="connsiteX0" fmla="*/ 0 w 134496"/>
                    <a:gd name="connsiteY0" fmla="*/ 32023 h 44832"/>
                    <a:gd name="connsiteX1" fmla="*/ 134497 w 134496"/>
                    <a:gd name="connsiteY1" fmla="*/ 44832 h 44832"/>
                    <a:gd name="connsiteX2" fmla="*/ 134497 w 134496"/>
                    <a:gd name="connsiteY2" fmla="*/ 19214 h 44832"/>
                    <a:gd name="connsiteX3" fmla="*/ 12809 w 134496"/>
                    <a:gd name="connsiteY3" fmla="*/ 0 h 44832"/>
                    <a:gd name="connsiteX4" fmla="*/ 0 w 134496"/>
                    <a:gd name="connsiteY4" fmla="*/ 32023 h 44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6" h="44832">
                      <a:moveTo>
                        <a:pt x="0" y="32023"/>
                      </a:moveTo>
                      <a:cubicBezTo>
                        <a:pt x="0" y="32023"/>
                        <a:pt x="134497" y="44832"/>
                        <a:pt x="134497" y="44832"/>
                      </a:cubicBezTo>
                      <a:lnTo>
                        <a:pt x="134497" y="19214"/>
                      </a:lnTo>
                      <a:lnTo>
                        <a:pt x="12809" y="0"/>
                      </a:lnTo>
                      <a:lnTo>
                        <a:pt x="0" y="32023"/>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5" name="Freeform: Shape 504">
                  <a:extLst>
                    <a:ext uri="{FF2B5EF4-FFF2-40B4-BE49-F238E27FC236}">
                      <a16:creationId xmlns:a16="http://schemas.microsoft.com/office/drawing/2014/main" id="{44DF21C9-974B-4C3B-A2C7-7FE3D541B89B}"/>
                    </a:ext>
                  </a:extLst>
                </p:cNvPr>
                <p:cNvSpPr/>
                <p:nvPr/>
              </p:nvSpPr>
              <p:spPr>
                <a:xfrm>
                  <a:off x="1941518" y="4471700"/>
                  <a:ext cx="147306" cy="57641"/>
                </a:xfrm>
                <a:custGeom>
                  <a:avLst/>
                  <a:gdLst>
                    <a:gd name="connsiteX0" fmla="*/ 140901 w 147306"/>
                    <a:gd name="connsiteY0" fmla="*/ 57641 h 57641"/>
                    <a:gd name="connsiteX1" fmla="*/ 140901 w 147306"/>
                    <a:gd name="connsiteY1" fmla="*/ 57641 h 57641"/>
                    <a:gd name="connsiteX2" fmla="*/ 6405 w 147306"/>
                    <a:gd name="connsiteY2" fmla="*/ 44832 h 57641"/>
                    <a:gd name="connsiteX3" fmla="*/ 0 w 147306"/>
                    <a:gd name="connsiteY3" fmla="*/ 44832 h 57641"/>
                    <a:gd name="connsiteX4" fmla="*/ 0 w 147306"/>
                    <a:gd name="connsiteY4" fmla="*/ 38428 h 57641"/>
                    <a:gd name="connsiteX5" fmla="*/ 12809 w 147306"/>
                    <a:gd name="connsiteY5" fmla="*/ 6405 h 57641"/>
                    <a:gd name="connsiteX6" fmla="*/ 19214 w 147306"/>
                    <a:gd name="connsiteY6" fmla="*/ 0 h 57641"/>
                    <a:gd name="connsiteX7" fmla="*/ 140901 w 147306"/>
                    <a:gd name="connsiteY7" fmla="*/ 19214 h 57641"/>
                    <a:gd name="connsiteX8" fmla="*/ 147306 w 147306"/>
                    <a:gd name="connsiteY8" fmla="*/ 25618 h 57641"/>
                    <a:gd name="connsiteX9" fmla="*/ 147306 w 147306"/>
                    <a:gd name="connsiteY9" fmla="*/ 51237 h 57641"/>
                    <a:gd name="connsiteX10" fmla="*/ 140901 w 147306"/>
                    <a:gd name="connsiteY10" fmla="*/ 57641 h 57641"/>
                    <a:gd name="connsiteX11" fmla="*/ 140901 w 147306"/>
                    <a:gd name="connsiteY11" fmla="*/ 57641 h 57641"/>
                    <a:gd name="connsiteX12" fmla="*/ 12809 w 147306"/>
                    <a:gd name="connsiteY12" fmla="*/ 32023 h 57641"/>
                    <a:gd name="connsiteX13" fmla="*/ 128092 w 147306"/>
                    <a:gd name="connsiteY13" fmla="*/ 44832 h 57641"/>
                    <a:gd name="connsiteX14" fmla="*/ 128092 w 147306"/>
                    <a:gd name="connsiteY14" fmla="*/ 32023 h 57641"/>
                    <a:gd name="connsiteX15" fmla="*/ 12809 w 147306"/>
                    <a:gd name="connsiteY15" fmla="*/ 12809 h 57641"/>
                    <a:gd name="connsiteX16" fmla="*/ 12809 w 147306"/>
                    <a:gd name="connsiteY16" fmla="*/ 32023 h 5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06" h="57641">
                      <a:moveTo>
                        <a:pt x="140901" y="57641"/>
                      </a:moveTo>
                      <a:lnTo>
                        <a:pt x="140901" y="57641"/>
                      </a:lnTo>
                      <a:cubicBezTo>
                        <a:pt x="89664" y="51237"/>
                        <a:pt x="12809" y="44832"/>
                        <a:pt x="6405" y="44832"/>
                      </a:cubicBezTo>
                      <a:cubicBezTo>
                        <a:pt x="6405" y="44832"/>
                        <a:pt x="0" y="44832"/>
                        <a:pt x="0" y="44832"/>
                      </a:cubicBezTo>
                      <a:cubicBezTo>
                        <a:pt x="0" y="44832"/>
                        <a:pt x="0" y="38428"/>
                        <a:pt x="0" y="38428"/>
                      </a:cubicBezTo>
                      <a:lnTo>
                        <a:pt x="12809" y="6405"/>
                      </a:lnTo>
                      <a:cubicBezTo>
                        <a:pt x="12809" y="6405"/>
                        <a:pt x="19214" y="0"/>
                        <a:pt x="19214" y="0"/>
                      </a:cubicBezTo>
                      <a:lnTo>
                        <a:pt x="140901" y="19214"/>
                      </a:lnTo>
                      <a:cubicBezTo>
                        <a:pt x="147306" y="19214"/>
                        <a:pt x="147306" y="25618"/>
                        <a:pt x="147306" y="25618"/>
                      </a:cubicBezTo>
                      <a:lnTo>
                        <a:pt x="147306" y="51237"/>
                      </a:lnTo>
                      <a:cubicBezTo>
                        <a:pt x="147306" y="51237"/>
                        <a:pt x="147306" y="57641"/>
                        <a:pt x="140901" y="57641"/>
                      </a:cubicBezTo>
                      <a:cubicBezTo>
                        <a:pt x="140901" y="57641"/>
                        <a:pt x="140901" y="57641"/>
                        <a:pt x="140901" y="57641"/>
                      </a:cubicBezTo>
                      <a:close/>
                      <a:moveTo>
                        <a:pt x="12809" y="32023"/>
                      </a:moveTo>
                      <a:cubicBezTo>
                        <a:pt x="32023" y="32023"/>
                        <a:pt x="83260" y="38428"/>
                        <a:pt x="128092" y="44832"/>
                      </a:cubicBezTo>
                      <a:lnTo>
                        <a:pt x="128092" y="32023"/>
                      </a:lnTo>
                      <a:lnTo>
                        <a:pt x="12809" y="12809"/>
                      </a:lnTo>
                      <a:lnTo>
                        <a:pt x="12809" y="32023"/>
                      </a:ln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513" name="Freeform: Shape 512">
              <a:extLst>
                <a:ext uri="{FF2B5EF4-FFF2-40B4-BE49-F238E27FC236}">
                  <a16:creationId xmlns:a16="http://schemas.microsoft.com/office/drawing/2014/main" id="{3D9A739B-A58D-4FB3-ABD4-D4ECCC89C9F7}"/>
                </a:ext>
              </a:extLst>
            </p:cNvPr>
            <p:cNvSpPr/>
            <p:nvPr/>
          </p:nvSpPr>
          <p:spPr>
            <a:xfrm>
              <a:off x="-4214291" y="1528526"/>
              <a:ext cx="132847" cy="180952"/>
            </a:xfrm>
            <a:custGeom>
              <a:avLst/>
              <a:gdLst>
                <a:gd name="connsiteX0" fmla="*/ 3032 w 132847"/>
                <a:gd name="connsiteY0" fmla="*/ 102474 h 180952"/>
                <a:gd name="connsiteX1" fmla="*/ 41459 w 132847"/>
                <a:gd name="connsiteY1" fmla="*/ 0 h 180952"/>
                <a:gd name="connsiteX2" fmla="*/ 111910 w 132847"/>
                <a:gd name="connsiteY2" fmla="*/ 64046 h 180952"/>
                <a:gd name="connsiteX3" fmla="*/ 124719 w 132847"/>
                <a:gd name="connsiteY3" fmla="*/ 166520 h 180952"/>
                <a:gd name="connsiteX4" fmla="*/ 3032 w 132847"/>
                <a:gd name="connsiteY4" fmla="*/ 102474 h 180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847" h="180952">
                  <a:moveTo>
                    <a:pt x="3032" y="102474"/>
                  </a:moveTo>
                  <a:cubicBezTo>
                    <a:pt x="-3373" y="70451"/>
                    <a:pt x="-3373" y="12809"/>
                    <a:pt x="41459" y="0"/>
                  </a:cubicBezTo>
                  <a:cubicBezTo>
                    <a:pt x="73482" y="0"/>
                    <a:pt x="99101" y="32023"/>
                    <a:pt x="111910" y="64046"/>
                  </a:cubicBezTo>
                  <a:cubicBezTo>
                    <a:pt x="124719" y="89665"/>
                    <a:pt x="143933" y="140902"/>
                    <a:pt x="124719" y="166520"/>
                  </a:cubicBezTo>
                  <a:cubicBezTo>
                    <a:pt x="79887" y="211353"/>
                    <a:pt x="15841" y="140902"/>
                    <a:pt x="3032" y="102474"/>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4" name="Freeform: Shape 513">
              <a:extLst>
                <a:ext uri="{FF2B5EF4-FFF2-40B4-BE49-F238E27FC236}">
                  <a16:creationId xmlns:a16="http://schemas.microsoft.com/office/drawing/2014/main" id="{3EFE64D9-32EA-4C9B-8324-6440A59E57F9}"/>
                </a:ext>
              </a:extLst>
            </p:cNvPr>
            <p:cNvSpPr/>
            <p:nvPr/>
          </p:nvSpPr>
          <p:spPr>
            <a:xfrm>
              <a:off x="-2246769" y="1554144"/>
              <a:ext cx="129406" cy="178128"/>
            </a:xfrm>
            <a:custGeom>
              <a:avLst/>
              <a:gdLst>
                <a:gd name="connsiteX0" fmla="*/ 123412 w 129406"/>
                <a:gd name="connsiteY0" fmla="*/ 102474 h 178128"/>
                <a:gd name="connsiteX1" fmla="*/ 91389 w 129406"/>
                <a:gd name="connsiteY1" fmla="*/ 0 h 178128"/>
                <a:gd name="connsiteX2" fmla="*/ 20938 w 129406"/>
                <a:gd name="connsiteY2" fmla="*/ 57642 h 178128"/>
                <a:gd name="connsiteX3" fmla="*/ 8129 w 129406"/>
                <a:gd name="connsiteY3" fmla="*/ 160116 h 178128"/>
                <a:gd name="connsiteX4" fmla="*/ 123412 w 129406"/>
                <a:gd name="connsiteY4" fmla="*/ 102474 h 178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406" h="178128">
                  <a:moveTo>
                    <a:pt x="123412" y="102474"/>
                  </a:moveTo>
                  <a:cubicBezTo>
                    <a:pt x="136221" y="70451"/>
                    <a:pt x="129816" y="6405"/>
                    <a:pt x="91389" y="0"/>
                  </a:cubicBezTo>
                  <a:cubicBezTo>
                    <a:pt x="59365" y="0"/>
                    <a:pt x="33747" y="32023"/>
                    <a:pt x="20938" y="57642"/>
                  </a:cubicBezTo>
                  <a:cubicBezTo>
                    <a:pt x="8129" y="83260"/>
                    <a:pt x="-11085" y="134497"/>
                    <a:pt x="8129" y="160116"/>
                  </a:cubicBezTo>
                  <a:cubicBezTo>
                    <a:pt x="46556" y="211353"/>
                    <a:pt x="110602" y="140902"/>
                    <a:pt x="123412" y="102474"/>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5" name="Freeform: Shape 514">
              <a:extLst>
                <a:ext uri="{FF2B5EF4-FFF2-40B4-BE49-F238E27FC236}">
                  <a16:creationId xmlns:a16="http://schemas.microsoft.com/office/drawing/2014/main" id="{12BBCE8E-5D95-4083-A696-9753FAE44DF9}"/>
                </a:ext>
              </a:extLst>
            </p:cNvPr>
            <p:cNvSpPr/>
            <p:nvPr/>
          </p:nvSpPr>
          <p:spPr>
            <a:xfrm>
              <a:off x="-3959878" y="1527738"/>
              <a:ext cx="271448" cy="231731"/>
            </a:xfrm>
            <a:custGeom>
              <a:avLst/>
              <a:gdLst>
                <a:gd name="connsiteX0" fmla="*/ 24017 w 271448"/>
                <a:gd name="connsiteY0" fmla="*/ 7192 h 231731"/>
                <a:gd name="connsiteX1" fmla="*/ 24017 w 271448"/>
                <a:gd name="connsiteY1" fmla="*/ 71239 h 231731"/>
                <a:gd name="connsiteX2" fmla="*/ 139300 w 271448"/>
                <a:gd name="connsiteY2" fmla="*/ 141689 h 231731"/>
                <a:gd name="connsiteX3" fmla="*/ 235369 w 271448"/>
                <a:gd name="connsiteY3" fmla="*/ 231354 h 231731"/>
                <a:gd name="connsiteX4" fmla="*/ 254583 w 271448"/>
                <a:gd name="connsiteY4" fmla="*/ 109666 h 231731"/>
                <a:gd name="connsiteX5" fmla="*/ 24017 w 271448"/>
                <a:gd name="connsiteY5" fmla="*/ 7192 h 23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448" h="231731">
                  <a:moveTo>
                    <a:pt x="24017" y="7192"/>
                  </a:moveTo>
                  <a:cubicBezTo>
                    <a:pt x="-8006" y="20002"/>
                    <a:pt x="-8006" y="45620"/>
                    <a:pt x="24017" y="71239"/>
                  </a:cubicBezTo>
                  <a:cubicBezTo>
                    <a:pt x="56040" y="96857"/>
                    <a:pt x="107277" y="109666"/>
                    <a:pt x="139300" y="141689"/>
                  </a:cubicBezTo>
                  <a:cubicBezTo>
                    <a:pt x="158514" y="160903"/>
                    <a:pt x="203346" y="237759"/>
                    <a:pt x="235369" y="231354"/>
                  </a:cubicBezTo>
                  <a:cubicBezTo>
                    <a:pt x="293011" y="224949"/>
                    <a:pt x="267392" y="135285"/>
                    <a:pt x="254583" y="109666"/>
                  </a:cubicBezTo>
                  <a:cubicBezTo>
                    <a:pt x="216156" y="26406"/>
                    <a:pt x="113682" y="-18426"/>
                    <a:pt x="24017" y="7192"/>
                  </a:cubicBezTo>
                  <a:close/>
                </a:path>
              </a:pathLst>
            </a:custGeom>
            <a:solidFill>
              <a:srgbClr val="FDD1CF">
                <a:alpha val="4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6" name="Freeform: Shape 515">
              <a:extLst>
                <a:ext uri="{FF2B5EF4-FFF2-40B4-BE49-F238E27FC236}">
                  <a16:creationId xmlns:a16="http://schemas.microsoft.com/office/drawing/2014/main" id="{CD19EAA0-1DAE-49F7-B6CB-271A1D3EFB34}"/>
                </a:ext>
              </a:extLst>
            </p:cNvPr>
            <p:cNvSpPr/>
            <p:nvPr/>
          </p:nvSpPr>
          <p:spPr>
            <a:xfrm>
              <a:off x="-2695417" y="1632559"/>
              <a:ext cx="288897" cy="210204"/>
            </a:xfrm>
            <a:custGeom>
              <a:avLst/>
              <a:gdLst>
                <a:gd name="connsiteX0" fmla="*/ 271043 w 288897"/>
                <a:gd name="connsiteY0" fmla="*/ 17655 h 210204"/>
                <a:gd name="connsiteX1" fmla="*/ 258234 w 288897"/>
                <a:gd name="connsiteY1" fmla="*/ 81701 h 210204"/>
                <a:gd name="connsiteX2" fmla="*/ 136546 w 288897"/>
                <a:gd name="connsiteY2" fmla="*/ 132938 h 210204"/>
                <a:gd name="connsiteX3" fmla="*/ 27668 w 288897"/>
                <a:gd name="connsiteY3" fmla="*/ 209793 h 210204"/>
                <a:gd name="connsiteX4" fmla="*/ 27668 w 288897"/>
                <a:gd name="connsiteY4" fmla="*/ 81701 h 210204"/>
                <a:gd name="connsiteX5" fmla="*/ 271043 w 288897"/>
                <a:gd name="connsiteY5" fmla="*/ 17655 h 21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897" h="210204">
                  <a:moveTo>
                    <a:pt x="271043" y="17655"/>
                  </a:moveTo>
                  <a:cubicBezTo>
                    <a:pt x="296661" y="30464"/>
                    <a:pt x="296661" y="56083"/>
                    <a:pt x="258234" y="81701"/>
                  </a:cubicBezTo>
                  <a:cubicBezTo>
                    <a:pt x="219806" y="107320"/>
                    <a:pt x="174974" y="107320"/>
                    <a:pt x="136546" y="132938"/>
                  </a:cubicBezTo>
                  <a:cubicBezTo>
                    <a:pt x="110928" y="145747"/>
                    <a:pt x="59691" y="216198"/>
                    <a:pt x="27668" y="209793"/>
                  </a:cubicBezTo>
                  <a:cubicBezTo>
                    <a:pt x="-23569" y="196984"/>
                    <a:pt x="8454" y="113724"/>
                    <a:pt x="27668" y="81701"/>
                  </a:cubicBezTo>
                  <a:cubicBezTo>
                    <a:pt x="78905" y="4846"/>
                    <a:pt x="194188" y="-20773"/>
                    <a:pt x="271043" y="17655"/>
                  </a:cubicBezTo>
                  <a:close/>
                </a:path>
              </a:pathLst>
            </a:custGeom>
            <a:solidFill>
              <a:srgbClr val="FDD1CF">
                <a:alpha val="4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7" name="Freeform: Shape 516">
              <a:extLst>
                <a:ext uri="{FF2B5EF4-FFF2-40B4-BE49-F238E27FC236}">
                  <a16:creationId xmlns:a16="http://schemas.microsoft.com/office/drawing/2014/main" id="{4B7E9EC1-D39E-479A-B4E8-678F36235688}"/>
                </a:ext>
              </a:extLst>
            </p:cNvPr>
            <p:cNvSpPr/>
            <p:nvPr/>
          </p:nvSpPr>
          <p:spPr>
            <a:xfrm>
              <a:off x="-3237759" y="2258652"/>
              <a:ext cx="140901" cy="38427"/>
            </a:xfrm>
            <a:custGeom>
              <a:avLst/>
              <a:gdLst>
                <a:gd name="connsiteX0" fmla="*/ 0 w 140901"/>
                <a:gd name="connsiteY0" fmla="*/ 0 h 38427"/>
                <a:gd name="connsiteX1" fmla="*/ 19214 w 140901"/>
                <a:gd name="connsiteY1" fmla="*/ 6405 h 38427"/>
                <a:gd name="connsiteX2" fmla="*/ 38428 w 140901"/>
                <a:gd name="connsiteY2" fmla="*/ 12809 h 38427"/>
                <a:gd name="connsiteX3" fmla="*/ 64046 w 140901"/>
                <a:gd name="connsiteY3" fmla="*/ 12809 h 38427"/>
                <a:gd name="connsiteX4" fmla="*/ 89665 w 140901"/>
                <a:gd name="connsiteY4" fmla="*/ 12809 h 38427"/>
                <a:gd name="connsiteX5" fmla="*/ 102474 w 140901"/>
                <a:gd name="connsiteY5" fmla="*/ 12809 h 38427"/>
                <a:gd name="connsiteX6" fmla="*/ 115283 w 140901"/>
                <a:gd name="connsiteY6" fmla="*/ 12809 h 38427"/>
                <a:gd name="connsiteX7" fmla="*/ 134497 w 140901"/>
                <a:gd name="connsiteY7" fmla="*/ 6405 h 38427"/>
                <a:gd name="connsiteX8" fmla="*/ 140901 w 140901"/>
                <a:gd name="connsiteY8" fmla="*/ 6405 h 38427"/>
                <a:gd name="connsiteX9" fmla="*/ 134497 w 140901"/>
                <a:gd name="connsiteY9" fmla="*/ 12809 h 38427"/>
                <a:gd name="connsiteX10" fmla="*/ 121688 w 140901"/>
                <a:gd name="connsiteY10" fmla="*/ 25619 h 38427"/>
                <a:gd name="connsiteX11" fmla="*/ 96069 w 140901"/>
                <a:gd name="connsiteY11" fmla="*/ 38428 h 38427"/>
                <a:gd name="connsiteX12" fmla="*/ 83260 w 140901"/>
                <a:gd name="connsiteY12" fmla="*/ 38428 h 38427"/>
                <a:gd name="connsiteX13" fmla="*/ 70451 w 140901"/>
                <a:gd name="connsiteY13" fmla="*/ 38428 h 38427"/>
                <a:gd name="connsiteX14" fmla="*/ 44832 w 140901"/>
                <a:gd name="connsiteY14" fmla="*/ 32023 h 38427"/>
                <a:gd name="connsiteX15" fmla="*/ 32023 w 140901"/>
                <a:gd name="connsiteY15" fmla="*/ 25619 h 38427"/>
                <a:gd name="connsiteX16" fmla="*/ 19214 w 140901"/>
                <a:gd name="connsiteY16" fmla="*/ 19214 h 38427"/>
                <a:gd name="connsiteX17" fmla="*/ 0 w 140901"/>
                <a:gd name="connsiteY17" fmla="*/ 0 h 38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901" h="38427">
                  <a:moveTo>
                    <a:pt x="0" y="0"/>
                  </a:moveTo>
                  <a:cubicBezTo>
                    <a:pt x="0" y="0"/>
                    <a:pt x="6405" y="6405"/>
                    <a:pt x="19214" y="6405"/>
                  </a:cubicBezTo>
                  <a:cubicBezTo>
                    <a:pt x="25619" y="6405"/>
                    <a:pt x="32023" y="12809"/>
                    <a:pt x="38428" y="12809"/>
                  </a:cubicBezTo>
                  <a:cubicBezTo>
                    <a:pt x="44832" y="12809"/>
                    <a:pt x="57642" y="12809"/>
                    <a:pt x="64046" y="12809"/>
                  </a:cubicBezTo>
                  <a:cubicBezTo>
                    <a:pt x="70451" y="12809"/>
                    <a:pt x="83260" y="12809"/>
                    <a:pt x="89665" y="12809"/>
                  </a:cubicBezTo>
                  <a:cubicBezTo>
                    <a:pt x="96069" y="12809"/>
                    <a:pt x="96069" y="12809"/>
                    <a:pt x="102474" y="12809"/>
                  </a:cubicBezTo>
                  <a:cubicBezTo>
                    <a:pt x="108878" y="12809"/>
                    <a:pt x="108878" y="12809"/>
                    <a:pt x="115283" y="12809"/>
                  </a:cubicBezTo>
                  <a:cubicBezTo>
                    <a:pt x="121688" y="12809"/>
                    <a:pt x="128092" y="6405"/>
                    <a:pt x="134497" y="6405"/>
                  </a:cubicBezTo>
                  <a:cubicBezTo>
                    <a:pt x="140901" y="6405"/>
                    <a:pt x="140901" y="6405"/>
                    <a:pt x="140901" y="6405"/>
                  </a:cubicBezTo>
                  <a:cubicBezTo>
                    <a:pt x="140901" y="6405"/>
                    <a:pt x="140901" y="6405"/>
                    <a:pt x="134497" y="12809"/>
                  </a:cubicBezTo>
                  <a:cubicBezTo>
                    <a:pt x="134497" y="12809"/>
                    <a:pt x="128092" y="19214"/>
                    <a:pt x="121688" y="25619"/>
                  </a:cubicBezTo>
                  <a:cubicBezTo>
                    <a:pt x="115283" y="32023"/>
                    <a:pt x="108878" y="32023"/>
                    <a:pt x="96069" y="38428"/>
                  </a:cubicBezTo>
                  <a:cubicBezTo>
                    <a:pt x="89665" y="38428"/>
                    <a:pt x="89665" y="38428"/>
                    <a:pt x="83260" y="38428"/>
                  </a:cubicBezTo>
                  <a:cubicBezTo>
                    <a:pt x="76855" y="38428"/>
                    <a:pt x="70451" y="38428"/>
                    <a:pt x="70451" y="38428"/>
                  </a:cubicBezTo>
                  <a:cubicBezTo>
                    <a:pt x="57642" y="38428"/>
                    <a:pt x="51237" y="38428"/>
                    <a:pt x="44832" y="32023"/>
                  </a:cubicBezTo>
                  <a:cubicBezTo>
                    <a:pt x="38428" y="32023"/>
                    <a:pt x="38428" y="25619"/>
                    <a:pt x="32023" y="25619"/>
                  </a:cubicBezTo>
                  <a:cubicBezTo>
                    <a:pt x="25619" y="25619"/>
                    <a:pt x="25619" y="19214"/>
                    <a:pt x="19214" y="19214"/>
                  </a:cubicBezTo>
                  <a:cubicBezTo>
                    <a:pt x="6405" y="12809"/>
                    <a:pt x="0" y="0"/>
                    <a:pt x="0" y="0"/>
                  </a:cubicBezTo>
                  <a:close/>
                </a:path>
              </a:pathLst>
            </a:custGeom>
            <a:solidFill>
              <a:srgbClr val="AA7F6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8" name="Freeform: Shape 517">
              <a:extLst>
                <a:ext uri="{FF2B5EF4-FFF2-40B4-BE49-F238E27FC236}">
                  <a16:creationId xmlns:a16="http://schemas.microsoft.com/office/drawing/2014/main" id="{E2D13A26-01BF-406F-9E85-7DC03DCC6828}"/>
                </a:ext>
              </a:extLst>
            </p:cNvPr>
            <p:cNvSpPr/>
            <p:nvPr/>
          </p:nvSpPr>
          <p:spPr>
            <a:xfrm>
              <a:off x="-3257498" y="2209455"/>
              <a:ext cx="202726" cy="63188"/>
            </a:xfrm>
            <a:custGeom>
              <a:avLst/>
              <a:gdLst>
                <a:gd name="connsiteX0" fmla="*/ 6930 w 202726"/>
                <a:gd name="connsiteY0" fmla="*/ 10769 h 63188"/>
                <a:gd name="connsiteX1" fmla="*/ 167045 w 202726"/>
                <a:gd name="connsiteY1" fmla="*/ 4365 h 63188"/>
                <a:gd name="connsiteX2" fmla="*/ 83785 w 202726"/>
                <a:gd name="connsiteY2" fmla="*/ 62006 h 63188"/>
                <a:gd name="connsiteX3" fmla="*/ 6930 w 202726"/>
                <a:gd name="connsiteY3" fmla="*/ 10769 h 63188"/>
              </a:gdLst>
              <a:ahLst/>
              <a:cxnLst>
                <a:cxn ang="0">
                  <a:pos x="connsiteX0" y="connsiteY0"/>
                </a:cxn>
                <a:cxn ang="0">
                  <a:pos x="connsiteX1" y="connsiteY1"/>
                </a:cxn>
                <a:cxn ang="0">
                  <a:pos x="connsiteX2" y="connsiteY2"/>
                </a:cxn>
                <a:cxn ang="0">
                  <a:pos x="connsiteX3" y="connsiteY3"/>
                </a:cxn>
              </a:cxnLst>
              <a:rect l="l" t="t" r="r" b="b"/>
              <a:pathLst>
                <a:path w="202726" h="63188">
                  <a:moveTo>
                    <a:pt x="6930" y="10769"/>
                  </a:moveTo>
                  <a:cubicBezTo>
                    <a:pt x="6930" y="10769"/>
                    <a:pt x="70976" y="42793"/>
                    <a:pt x="167045" y="4365"/>
                  </a:cubicBezTo>
                  <a:cubicBezTo>
                    <a:pt x="250305" y="-21254"/>
                    <a:pt x="173450" y="74816"/>
                    <a:pt x="83785" y="62006"/>
                  </a:cubicBezTo>
                  <a:cubicBezTo>
                    <a:pt x="6930" y="42793"/>
                    <a:pt x="-12284" y="-2040"/>
                    <a:pt x="6930" y="10769"/>
                  </a:cubicBezTo>
                  <a:close/>
                </a:path>
              </a:pathLst>
            </a:custGeom>
            <a:solidFill>
              <a:srgbClr val="FFDBD9">
                <a:alpha val="4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9" name="Freeform: Shape 518">
              <a:extLst>
                <a:ext uri="{FF2B5EF4-FFF2-40B4-BE49-F238E27FC236}">
                  <a16:creationId xmlns:a16="http://schemas.microsoft.com/office/drawing/2014/main" id="{884721C8-0CB6-4457-9B19-34DD76B62478}"/>
                </a:ext>
              </a:extLst>
            </p:cNvPr>
            <p:cNvSpPr/>
            <p:nvPr/>
          </p:nvSpPr>
          <p:spPr>
            <a:xfrm>
              <a:off x="-4060255" y="804804"/>
              <a:ext cx="1821614" cy="1564544"/>
            </a:xfrm>
            <a:custGeom>
              <a:avLst/>
              <a:gdLst>
                <a:gd name="connsiteX0" fmla="*/ 1821615 w 1821614"/>
                <a:gd name="connsiteY0" fmla="*/ 384277 h 1564544"/>
                <a:gd name="connsiteX1" fmla="*/ 1597454 w 1821614"/>
                <a:gd name="connsiteY1" fmla="*/ 320231 h 1564544"/>
                <a:gd name="connsiteX2" fmla="*/ 1546216 w 1821614"/>
                <a:gd name="connsiteY2" fmla="*/ 64046 h 1564544"/>
                <a:gd name="connsiteX3" fmla="*/ 1520598 w 1821614"/>
                <a:gd name="connsiteY3" fmla="*/ 313826 h 1564544"/>
                <a:gd name="connsiteX4" fmla="*/ 1219582 w 1821614"/>
                <a:gd name="connsiteY4" fmla="*/ 262589 h 1564544"/>
                <a:gd name="connsiteX5" fmla="*/ 1181154 w 1821614"/>
                <a:gd name="connsiteY5" fmla="*/ 32023 h 1564544"/>
                <a:gd name="connsiteX6" fmla="*/ 1142726 w 1821614"/>
                <a:gd name="connsiteY6" fmla="*/ 268994 h 1564544"/>
                <a:gd name="connsiteX7" fmla="*/ 796877 w 1821614"/>
                <a:gd name="connsiteY7" fmla="*/ 262589 h 1564544"/>
                <a:gd name="connsiteX8" fmla="*/ 867328 w 1821614"/>
                <a:gd name="connsiteY8" fmla="*/ 0 h 1564544"/>
                <a:gd name="connsiteX9" fmla="*/ 707213 w 1821614"/>
                <a:gd name="connsiteY9" fmla="*/ 281803 h 1564544"/>
                <a:gd name="connsiteX10" fmla="*/ 540693 w 1821614"/>
                <a:gd name="connsiteY10" fmla="*/ 294613 h 1564544"/>
                <a:gd name="connsiteX11" fmla="*/ 591930 w 1821614"/>
                <a:gd name="connsiteY11" fmla="*/ 76855 h 1564544"/>
                <a:gd name="connsiteX12" fmla="*/ 476647 w 1821614"/>
                <a:gd name="connsiteY12" fmla="*/ 288208 h 1564544"/>
                <a:gd name="connsiteX13" fmla="*/ 182035 w 1821614"/>
                <a:gd name="connsiteY13" fmla="*/ 371468 h 1564544"/>
                <a:gd name="connsiteX14" fmla="*/ 239677 w 1821614"/>
                <a:gd name="connsiteY14" fmla="*/ 160116 h 1564544"/>
                <a:gd name="connsiteX15" fmla="*/ 9111 w 1821614"/>
                <a:gd name="connsiteY15" fmla="*/ 941479 h 1564544"/>
                <a:gd name="connsiteX16" fmla="*/ 124394 w 1821614"/>
                <a:gd name="connsiteY16" fmla="*/ 1236092 h 1564544"/>
                <a:gd name="connsiteX17" fmla="*/ 1283628 w 1821614"/>
                <a:gd name="connsiteY17" fmla="*/ 1479467 h 1564544"/>
                <a:gd name="connsiteX18" fmla="*/ 1763973 w 1821614"/>
                <a:gd name="connsiteY18" fmla="*/ 826196 h 1564544"/>
                <a:gd name="connsiteX19" fmla="*/ 1821615 w 1821614"/>
                <a:gd name="connsiteY19" fmla="*/ 384277 h 1564544"/>
                <a:gd name="connsiteX20" fmla="*/ 854519 w 1821614"/>
                <a:gd name="connsiteY20" fmla="*/ 1524300 h 1564544"/>
                <a:gd name="connsiteX21" fmla="*/ 598335 w 1821614"/>
                <a:gd name="connsiteY21" fmla="*/ 1485872 h 1564544"/>
                <a:gd name="connsiteX22" fmla="*/ 271700 w 1821614"/>
                <a:gd name="connsiteY22" fmla="*/ 1293733 h 1564544"/>
                <a:gd name="connsiteX23" fmla="*/ 150012 w 1821614"/>
                <a:gd name="connsiteY23" fmla="*/ 1146427 h 1564544"/>
                <a:gd name="connsiteX24" fmla="*/ 130798 w 1821614"/>
                <a:gd name="connsiteY24" fmla="*/ 467537 h 1564544"/>
                <a:gd name="connsiteX25" fmla="*/ 495861 w 1821614"/>
                <a:gd name="connsiteY25" fmla="*/ 339445 h 1564544"/>
                <a:gd name="connsiteX26" fmla="*/ 515075 w 1821614"/>
                <a:gd name="connsiteY26" fmla="*/ 294613 h 1564544"/>
                <a:gd name="connsiteX27" fmla="*/ 521479 w 1821614"/>
                <a:gd name="connsiteY27" fmla="*/ 345849 h 1564544"/>
                <a:gd name="connsiteX28" fmla="*/ 739236 w 1821614"/>
                <a:gd name="connsiteY28" fmla="*/ 320231 h 1564544"/>
                <a:gd name="connsiteX29" fmla="*/ 758450 w 1821614"/>
                <a:gd name="connsiteY29" fmla="*/ 230566 h 1564544"/>
                <a:gd name="connsiteX30" fmla="*/ 784068 w 1821614"/>
                <a:gd name="connsiteY30" fmla="*/ 313826 h 1564544"/>
                <a:gd name="connsiteX31" fmla="*/ 1149131 w 1821614"/>
                <a:gd name="connsiteY31" fmla="*/ 320231 h 1564544"/>
                <a:gd name="connsiteX32" fmla="*/ 1174749 w 1821614"/>
                <a:gd name="connsiteY32" fmla="*/ 256185 h 1564544"/>
                <a:gd name="connsiteX33" fmla="*/ 1193963 w 1821614"/>
                <a:gd name="connsiteY33" fmla="*/ 313826 h 1564544"/>
                <a:gd name="connsiteX34" fmla="*/ 1520598 w 1821614"/>
                <a:gd name="connsiteY34" fmla="*/ 352254 h 1564544"/>
                <a:gd name="connsiteX35" fmla="*/ 1565431 w 1821614"/>
                <a:gd name="connsiteY35" fmla="*/ 262589 h 1564544"/>
                <a:gd name="connsiteX36" fmla="*/ 1565431 w 1821614"/>
                <a:gd name="connsiteY36" fmla="*/ 358659 h 1564544"/>
                <a:gd name="connsiteX37" fmla="*/ 1757569 w 1821614"/>
                <a:gd name="connsiteY37" fmla="*/ 416300 h 1564544"/>
                <a:gd name="connsiteX38" fmla="*/ 1731950 w 1821614"/>
                <a:gd name="connsiteY38" fmla="*/ 755745 h 1564544"/>
                <a:gd name="connsiteX39" fmla="*/ 1475766 w 1821614"/>
                <a:gd name="connsiteY39" fmla="*/ 1338566 h 1564544"/>
                <a:gd name="connsiteX40" fmla="*/ 989016 w 1821614"/>
                <a:gd name="connsiteY40" fmla="*/ 1511490 h 1564544"/>
                <a:gd name="connsiteX41" fmla="*/ 854519 w 1821614"/>
                <a:gd name="connsiteY41" fmla="*/ 1524300 h 156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21614" h="1564544">
                  <a:moveTo>
                    <a:pt x="1821615" y="384277"/>
                  </a:moveTo>
                  <a:lnTo>
                    <a:pt x="1597454" y="320231"/>
                  </a:lnTo>
                  <a:cubicBezTo>
                    <a:pt x="1597454" y="320231"/>
                    <a:pt x="1603858" y="230566"/>
                    <a:pt x="1546216" y="64046"/>
                  </a:cubicBezTo>
                  <a:cubicBezTo>
                    <a:pt x="1578240" y="204948"/>
                    <a:pt x="1520598" y="313826"/>
                    <a:pt x="1520598" y="313826"/>
                  </a:cubicBezTo>
                  <a:lnTo>
                    <a:pt x="1219582" y="262589"/>
                  </a:lnTo>
                  <a:cubicBezTo>
                    <a:pt x="1219582" y="262589"/>
                    <a:pt x="1213177" y="198543"/>
                    <a:pt x="1181154" y="32023"/>
                  </a:cubicBezTo>
                  <a:cubicBezTo>
                    <a:pt x="1187559" y="153711"/>
                    <a:pt x="1142726" y="268994"/>
                    <a:pt x="1142726" y="268994"/>
                  </a:cubicBezTo>
                  <a:cubicBezTo>
                    <a:pt x="1142726" y="268994"/>
                    <a:pt x="937779" y="301017"/>
                    <a:pt x="796877" y="262589"/>
                  </a:cubicBezTo>
                  <a:cubicBezTo>
                    <a:pt x="777664" y="140902"/>
                    <a:pt x="867328" y="0"/>
                    <a:pt x="867328" y="0"/>
                  </a:cubicBezTo>
                  <a:cubicBezTo>
                    <a:pt x="867328" y="0"/>
                    <a:pt x="745641" y="115283"/>
                    <a:pt x="707213" y="281803"/>
                  </a:cubicBezTo>
                  <a:cubicBezTo>
                    <a:pt x="636762" y="256185"/>
                    <a:pt x="540693" y="294613"/>
                    <a:pt x="540693" y="294613"/>
                  </a:cubicBezTo>
                  <a:cubicBezTo>
                    <a:pt x="540693" y="294613"/>
                    <a:pt x="540693" y="179329"/>
                    <a:pt x="591930" y="76855"/>
                  </a:cubicBezTo>
                  <a:cubicBezTo>
                    <a:pt x="502265" y="140902"/>
                    <a:pt x="476647" y="288208"/>
                    <a:pt x="476647" y="288208"/>
                  </a:cubicBezTo>
                  <a:cubicBezTo>
                    <a:pt x="476647" y="288208"/>
                    <a:pt x="310127" y="294613"/>
                    <a:pt x="182035" y="371468"/>
                  </a:cubicBezTo>
                  <a:cubicBezTo>
                    <a:pt x="169226" y="262589"/>
                    <a:pt x="239677" y="160116"/>
                    <a:pt x="239677" y="160116"/>
                  </a:cubicBezTo>
                  <a:cubicBezTo>
                    <a:pt x="239677" y="160116"/>
                    <a:pt x="-54935" y="486751"/>
                    <a:pt x="9111" y="941479"/>
                  </a:cubicBezTo>
                  <a:cubicBezTo>
                    <a:pt x="21920" y="1037548"/>
                    <a:pt x="60348" y="1159236"/>
                    <a:pt x="124394" y="1236092"/>
                  </a:cubicBezTo>
                  <a:cubicBezTo>
                    <a:pt x="425410" y="1581941"/>
                    <a:pt x="848114" y="1639583"/>
                    <a:pt x="1283628" y="1479467"/>
                  </a:cubicBezTo>
                  <a:cubicBezTo>
                    <a:pt x="1616667" y="1357779"/>
                    <a:pt x="1789592" y="1242496"/>
                    <a:pt x="1763973" y="826196"/>
                  </a:cubicBezTo>
                  <a:cubicBezTo>
                    <a:pt x="1751164" y="544393"/>
                    <a:pt x="1821615" y="384277"/>
                    <a:pt x="1821615" y="384277"/>
                  </a:cubicBezTo>
                  <a:close/>
                  <a:moveTo>
                    <a:pt x="854519" y="1524300"/>
                  </a:moveTo>
                  <a:cubicBezTo>
                    <a:pt x="771259" y="1524300"/>
                    <a:pt x="687999" y="1517895"/>
                    <a:pt x="598335" y="1485872"/>
                  </a:cubicBezTo>
                  <a:cubicBezTo>
                    <a:pt x="483052" y="1441039"/>
                    <a:pt x="361364" y="1383398"/>
                    <a:pt x="271700" y="1293733"/>
                  </a:cubicBezTo>
                  <a:cubicBezTo>
                    <a:pt x="226867" y="1248901"/>
                    <a:pt x="182035" y="1197664"/>
                    <a:pt x="150012" y="1146427"/>
                  </a:cubicBezTo>
                  <a:cubicBezTo>
                    <a:pt x="-48531" y="794173"/>
                    <a:pt x="130798" y="467537"/>
                    <a:pt x="130798" y="467537"/>
                  </a:cubicBezTo>
                  <a:cubicBezTo>
                    <a:pt x="220463" y="365063"/>
                    <a:pt x="495861" y="339445"/>
                    <a:pt x="495861" y="339445"/>
                  </a:cubicBezTo>
                  <a:lnTo>
                    <a:pt x="515075" y="294613"/>
                  </a:lnTo>
                  <a:cubicBezTo>
                    <a:pt x="515075" y="294613"/>
                    <a:pt x="515075" y="313826"/>
                    <a:pt x="521479" y="345849"/>
                  </a:cubicBezTo>
                  <a:cubicBezTo>
                    <a:pt x="623953" y="301017"/>
                    <a:pt x="739236" y="320231"/>
                    <a:pt x="739236" y="320231"/>
                  </a:cubicBezTo>
                  <a:lnTo>
                    <a:pt x="758450" y="230566"/>
                  </a:lnTo>
                  <a:cubicBezTo>
                    <a:pt x="758450" y="230566"/>
                    <a:pt x="758450" y="268994"/>
                    <a:pt x="784068" y="313826"/>
                  </a:cubicBezTo>
                  <a:cubicBezTo>
                    <a:pt x="956993" y="345849"/>
                    <a:pt x="1149131" y="320231"/>
                    <a:pt x="1149131" y="320231"/>
                  </a:cubicBezTo>
                  <a:lnTo>
                    <a:pt x="1174749" y="256185"/>
                  </a:lnTo>
                  <a:lnTo>
                    <a:pt x="1193963" y="313826"/>
                  </a:lnTo>
                  <a:cubicBezTo>
                    <a:pt x="1193963" y="313826"/>
                    <a:pt x="1258009" y="326636"/>
                    <a:pt x="1520598" y="352254"/>
                  </a:cubicBezTo>
                  <a:cubicBezTo>
                    <a:pt x="1565431" y="320231"/>
                    <a:pt x="1565431" y="262589"/>
                    <a:pt x="1565431" y="262589"/>
                  </a:cubicBezTo>
                  <a:lnTo>
                    <a:pt x="1565431" y="358659"/>
                  </a:lnTo>
                  <a:lnTo>
                    <a:pt x="1757569" y="416300"/>
                  </a:lnTo>
                  <a:cubicBezTo>
                    <a:pt x="1757569" y="416300"/>
                    <a:pt x="1719141" y="550797"/>
                    <a:pt x="1731950" y="755745"/>
                  </a:cubicBezTo>
                  <a:cubicBezTo>
                    <a:pt x="1751164" y="960693"/>
                    <a:pt x="1706332" y="1197664"/>
                    <a:pt x="1475766" y="1338566"/>
                  </a:cubicBezTo>
                  <a:cubicBezTo>
                    <a:pt x="1328460" y="1434635"/>
                    <a:pt x="1155536" y="1485872"/>
                    <a:pt x="989016" y="1511490"/>
                  </a:cubicBezTo>
                  <a:cubicBezTo>
                    <a:pt x="944184" y="1517895"/>
                    <a:pt x="899351" y="1524300"/>
                    <a:pt x="854519" y="1524300"/>
                  </a:cubicBezTo>
                  <a:close/>
                </a:path>
              </a:pathLst>
            </a:custGeom>
            <a:solidFill>
              <a:srgbClr val="F4CAAB"/>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0" name="Freeform: Shape 519">
              <a:extLst>
                <a:ext uri="{FF2B5EF4-FFF2-40B4-BE49-F238E27FC236}">
                  <a16:creationId xmlns:a16="http://schemas.microsoft.com/office/drawing/2014/main" id="{A83563D0-B353-4DFD-96DE-D3F89E1D89B5}"/>
                </a:ext>
              </a:extLst>
            </p:cNvPr>
            <p:cNvSpPr/>
            <p:nvPr/>
          </p:nvSpPr>
          <p:spPr>
            <a:xfrm>
              <a:off x="-3692486" y="1171447"/>
              <a:ext cx="230565" cy="100894"/>
            </a:xfrm>
            <a:custGeom>
              <a:avLst/>
              <a:gdLst>
                <a:gd name="connsiteX0" fmla="*/ 0 w 230565"/>
                <a:gd name="connsiteY0" fmla="*/ 17634 h 100894"/>
                <a:gd name="connsiteX1" fmla="*/ 230566 w 230565"/>
                <a:gd name="connsiteY1" fmla="*/ 100894 h 100894"/>
                <a:gd name="connsiteX2" fmla="*/ 0 w 230565"/>
                <a:gd name="connsiteY2" fmla="*/ 17634 h 100894"/>
              </a:gdLst>
              <a:ahLst/>
              <a:cxnLst>
                <a:cxn ang="0">
                  <a:pos x="connsiteX0" y="connsiteY0"/>
                </a:cxn>
                <a:cxn ang="0">
                  <a:pos x="connsiteX1" y="connsiteY1"/>
                </a:cxn>
                <a:cxn ang="0">
                  <a:pos x="connsiteX2" y="connsiteY2"/>
                </a:cxn>
              </a:cxnLst>
              <a:rect l="l" t="t" r="r" b="b"/>
              <a:pathLst>
                <a:path w="230565" h="100894">
                  <a:moveTo>
                    <a:pt x="0" y="17634"/>
                  </a:moveTo>
                  <a:cubicBezTo>
                    <a:pt x="0" y="17634"/>
                    <a:pt x="115283" y="-20794"/>
                    <a:pt x="230566" y="100894"/>
                  </a:cubicBezTo>
                  <a:cubicBezTo>
                    <a:pt x="204947" y="36848"/>
                    <a:pt x="83260" y="-33603"/>
                    <a:pt x="0" y="17634"/>
                  </a:cubicBezTo>
                  <a:close/>
                </a:path>
              </a:pathLst>
            </a:custGeom>
            <a:solidFill>
              <a:srgbClr val="443A3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1" name="Freeform: Shape 520">
              <a:extLst>
                <a:ext uri="{FF2B5EF4-FFF2-40B4-BE49-F238E27FC236}">
                  <a16:creationId xmlns:a16="http://schemas.microsoft.com/office/drawing/2014/main" id="{47BA558C-F542-46AF-A52D-59D5E55C76A8}"/>
                </a:ext>
              </a:extLst>
            </p:cNvPr>
            <p:cNvSpPr/>
            <p:nvPr/>
          </p:nvSpPr>
          <p:spPr>
            <a:xfrm>
              <a:off x="-2847078" y="1202557"/>
              <a:ext cx="243375" cy="69783"/>
            </a:xfrm>
            <a:custGeom>
              <a:avLst/>
              <a:gdLst>
                <a:gd name="connsiteX0" fmla="*/ 243375 w 243375"/>
                <a:gd name="connsiteY0" fmla="*/ 31356 h 69783"/>
                <a:gd name="connsiteX1" fmla="*/ 0 w 243375"/>
                <a:gd name="connsiteY1" fmla="*/ 69784 h 69783"/>
                <a:gd name="connsiteX2" fmla="*/ 243375 w 243375"/>
                <a:gd name="connsiteY2" fmla="*/ 31356 h 69783"/>
              </a:gdLst>
              <a:ahLst/>
              <a:cxnLst>
                <a:cxn ang="0">
                  <a:pos x="connsiteX0" y="connsiteY0"/>
                </a:cxn>
                <a:cxn ang="0">
                  <a:pos x="connsiteX1" y="connsiteY1"/>
                </a:cxn>
                <a:cxn ang="0">
                  <a:pos x="connsiteX2" y="connsiteY2"/>
                </a:cxn>
              </a:cxnLst>
              <a:rect l="l" t="t" r="r" b="b"/>
              <a:pathLst>
                <a:path w="243375" h="69783">
                  <a:moveTo>
                    <a:pt x="243375" y="31356"/>
                  </a:moveTo>
                  <a:cubicBezTo>
                    <a:pt x="243375" y="31356"/>
                    <a:pt x="140901" y="-26285"/>
                    <a:pt x="0" y="69784"/>
                  </a:cubicBezTo>
                  <a:cubicBezTo>
                    <a:pt x="44832" y="12142"/>
                    <a:pt x="172924" y="-32690"/>
                    <a:pt x="243375" y="31356"/>
                  </a:cubicBezTo>
                  <a:close/>
                </a:path>
              </a:pathLst>
            </a:custGeom>
            <a:solidFill>
              <a:srgbClr val="443A33"/>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2" name="Freeform: Shape 521">
              <a:extLst>
                <a:ext uri="{FF2B5EF4-FFF2-40B4-BE49-F238E27FC236}">
                  <a16:creationId xmlns:a16="http://schemas.microsoft.com/office/drawing/2014/main" id="{1727B227-7F3C-4165-ADAD-3CC023B41E17}"/>
                </a:ext>
              </a:extLst>
            </p:cNvPr>
            <p:cNvSpPr/>
            <p:nvPr/>
          </p:nvSpPr>
          <p:spPr>
            <a:xfrm>
              <a:off x="-4099169" y="653084"/>
              <a:ext cx="944670" cy="418670"/>
            </a:xfrm>
            <a:custGeom>
              <a:avLst/>
              <a:gdLst>
                <a:gd name="connsiteX0" fmla="*/ 73644 w 944670"/>
                <a:gd name="connsiteY0" fmla="*/ 388691 h 418670"/>
                <a:gd name="connsiteX1" fmla="*/ 496348 w 944670"/>
                <a:gd name="connsiteY1" fmla="*/ 42841 h 418670"/>
                <a:gd name="connsiteX2" fmla="*/ 413088 w 944670"/>
                <a:gd name="connsiteY2" fmla="*/ 228575 h 418670"/>
                <a:gd name="connsiteX3" fmla="*/ 733318 w 944670"/>
                <a:gd name="connsiteY3" fmla="*/ 17223 h 418670"/>
                <a:gd name="connsiteX4" fmla="*/ 720509 w 944670"/>
                <a:gd name="connsiteY4" fmla="*/ 209362 h 418670"/>
                <a:gd name="connsiteX5" fmla="*/ 944670 w 944670"/>
                <a:gd name="connsiteY5" fmla="*/ 4414 h 418670"/>
                <a:gd name="connsiteX6" fmla="*/ 150499 w 944670"/>
                <a:gd name="connsiteY6" fmla="*/ 113292 h 418670"/>
                <a:gd name="connsiteX7" fmla="*/ 73644 w 944670"/>
                <a:gd name="connsiteY7" fmla="*/ 388691 h 41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4670" h="418670">
                  <a:moveTo>
                    <a:pt x="73644" y="388691"/>
                  </a:moveTo>
                  <a:cubicBezTo>
                    <a:pt x="73644" y="388691"/>
                    <a:pt x="240164" y="151720"/>
                    <a:pt x="496348" y="42841"/>
                  </a:cubicBezTo>
                  <a:cubicBezTo>
                    <a:pt x="566799" y="17223"/>
                    <a:pt x="445111" y="119697"/>
                    <a:pt x="413088" y="228575"/>
                  </a:cubicBezTo>
                  <a:cubicBezTo>
                    <a:pt x="374660" y="337454"/>
                    <a:pt x="509157" y="119697"/>
                    <a:pt x="733318" y="17223"/>
                  </a:cubicBezTo>
                  <a:cubicBezTo>
                    <a:pt x="810174" y="-8395"/>
                    <a:pt x="739723" y="132506"/>
                    <a:pt x="720509" y="209362"/>
                  </a:cubicBezTo>
                  <a:cubicBezTo>
                    <a:pt x="701295" y="286217"/>
                    <a:pt x="758937" y="81269"/>
                    <a:pt x="944670" y="4414"/>
                  </a:cubicBezTo>
                  <a:cubicBezTo>
                    <a:pt x="707700" y="-14800"/>
                    <a:pt x="381065" y="30032"/>
                    <a:pt x="150499" y="113292"/>
                  </a:cubicBezTo>
                  <a:cubicBezTo>
                    <a:pt x="3193" y="164529"/>
                    <a:pt x="-60853" y="523188"/>
                    <a:pt x="73644" y="388691"/>
                  </a:cubicBezTo>
                  <a:close/>
                </a:path>
              </a:pathLst>
            </a:custGeom>
            <a:solidFill>
              <a:srgbClr val="FFFFFF">
                <a:alpha val="15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3" name="Freeform: Shape 522">
              <a:extLst>
                <a:ext uri="{FF2B5EF4-FFF2-40B4-BE49-F238E27FC236}">
                  <a16:creationId xmlns:a16="http://schemas.microsoft.com/office/drawing/2014/main" id="{E44624F7-C54D-47D9-A9B6-ABA7A30E9578}"/>
                </a:ext>
              </a:extLst>
            </p:cNvPr>
            <p:cNvSpPr/>
            <p:nvPr/>
          </p:nvSpPr>
          <p:spPr>
            <a:xfrm>
              <a:off x="-3092412" y="652702"/>
              <a:ext cx="899109" cy="428073"/>
            </a:xfrm>
            <a:custGeom>
              <a:avLst/>
              <a:gdLst>
                <a:gd name="connsiteX0" fmla="*/ 66006 w 899109"/>
                <a:gd name="connsiteY0" fmla="*/ 4795 h 428073"/>
                <a:gd name="connsiteX1" fmla="*/ 1960 w 899109"/>
                <a:gd name="connsiteY1" fmla="*/ 293003 h 428073"/>
                <a:gd name="connsiteX2" fmla="*/ 123647 w 899109"/>
                <a:gd name="connsiteY2" fmla="*/ 235361 h 428073"/>
                <a:gd name="connsiteX3" fmla="*/ 149266 w 899109"/>
                <a:gd name="connsiteY3" fmla="*/ 17604 h 428073"/>
                <a:gd name="connsiteX4" fmla="*/ 322190 w 899109"/>
                <a:gd name="connsiteY4" fmla="*/ 177720 h 428073"/>
                <a:gd name="connsiteX5" fmla="*/ 443878 w 899109"/>
                <a:gd name="connsiteY5" fmla="*/ 325026 h 428073"/>
                <a:gd name="connsiteX6" fmla="*/ 456687 w 899109"/>
                <a:gd name="connsiteY6" fmla="*/ 49627 h 428073"/>
                <a:gd name="connsiteX7" fmla="*/ 732085 w 899109"/>
                <a:gd name="connsiteY7" fmla="*/ 337835 h 428073"/>
                <a:gd name="connsiteX8" fmla="*/ 821750 w 899109"/>
                <a:gd name="connsiteY8" fmla="*/ 408286 h 428073"/>
                <a:gd name="connsiteX9" fmla="*/ 828154 w 899109"/>
                <a:gd name="connsiteY9" fmla="*/ 209743 h 428073"/>
                <a:gd name="connsiteX10" fmla="*/ 872986 w 899109"/>
                <a:gd name="connsiteY10" fmla="*/ 382668 h 428073"/>
                <a:gd name="connsiteX11" fmla="*/ 892200 w 899109"/>
                <a:gd name="connsiteY11" fmla="*/ 293003 h 428073"/>
                <a:gd name="connsiteX12" fmla="*/ 732085 w 899109"/>
                <a:gd name="connsiteY12" fmla="*/ 107269 h 428073"/>
                <a:gd name="connsiteX13" fmla="*/ 66006 w 899109"/>
                <a:gd name="connsiteY13" fmla="*/ 4795 h 42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109" h="428073">
                  <a:moveTo>
                    <a:pt x="66006" y="4795"/>
                  </a:moveTo>
                  <a:cubicBezTo>
                    <a:pt x="66006" y="4795"/>
                    <a:pt x="33983" y="196934"/>
                    <a:pt x="1960" y="293003"/>
                  </a:cubicBezTo>
                  <a:cubicBezTo>
                    <a:pt x="-17254" y="318621"/>
                    <a:pt x="110838" y="363454"/>
                    <a:pt x="123647" y="235361"/>
                  </a:cubicBezTo>
                  <a:cubicBezTo>
                    <a:pt x="142861" y="107269"/>
                    <a:pt x="149266" y="17604"/>
                    <a:pt x="149266" y="17604"/>
                  </a:cubicBezTo>
                  <a:cubicBezTo>
                    <a:pt x="149266" y="17604"/>
                    <a:pt x="251739" y="11200"/>
                    <a:pt x="322190" y="177720"/>
                  </a:cubicBezTo>
                  <a:cubicBezTo>
                    <a:pt x="392641" y="344240"/>
                    <a:pt x="392641" y="318621"/>
                    <a:pt x="443878" y="325026"/>
                  </a:cubicBezTo>
                  <a:cubicBezTo>
                    <a:pt x="501519" y="337835"/>
                    <a:pt x="482305" y="107269"/>
                    <a:pt x="456687" y="49627"/>
                  </a:cubicBezTo>
                  <a:cubicBezTo>
                    <a:pt x="603993" y="68841"/>
                    <a:pt x="693657" y="132887"/>
                    <a:pt x="732085" y="337835"/>
                  </a:cubicBezTo>
                  <a:cubicBezTo>
                    <a:pt x="744894" y="401881"/>
                    <a:pt x="802536" y="401881"/>
                    <a:pt x="821750" y="408286"/>
                  </a:cubicBezTo>
                  <a:cubicBezTo>
                    <a:pt x="840963" y="414691"/>
                    <a:pt x="828154" y="267384"/>
                    <a:pt x="828154" y="209743"/>
                  </a:cubicBezTo>
                  <a:cubicBezTo>
                    <a:pt x="834559" y="152101"/>
                    <a:pt x="866582" y="299408"/>
                    <a:pt x="872986" y="382668"/>
                  </a:cubicBezTo>
                  <a:cubicBezTo>
                    <a:pt x="885796" y="465928"/>
                    <a:pt x="911414" y="433905"/>
                    <a:pt x="892200" y="293003"/>
                  </a:cubicBezTo>
                  <a:cubicBezTo>
                    <a:pt x="872986" y="152101"/>
                    <a:pt x="834559" y="145697"/>
                    <a:pt x="732085" y="107269"/>
                  </a:cubicBezTo>
                  <a:cubicBezTo>
                    <a:pt x="629611" y="62437"/>
                    <a:pt x="194098" y="-20823"/>
                    <a:pt x="66006" y="4795"/>
                  </a:cubicBezTo>
                  <a:close/>
                </a:path>
              </a:pathLst>
            </a:custGeom>
            <a:solidFill>
              <a:srgbClr val="FFFFFF">
                <a:alpha val="15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4" name="Freeform: Shape 523">
              <a:extLst>
                <a:ext uri="{FF2B5EF4-FFF2-40B4-BE49-F238E27FC236}">
                  <a16:creationId xmlns:a16="http://schemas.microsoft.com/office/drawing/2014/main" id="{F455EF17-3AED-4295-AD32-BCFBB3572F76}"/>
                </a:ext>
              </a:extLst>
            </p:cNvPr>
            <p:cNvSpPr/>
            <p:nvPr/>
          </p:nvSpPr>
          <p:spPr>
            <a:xfrm>
              <a:off x="-3468325" y="1932017"/>
              <a:ext cx="486750" cy="58544"/>
            </a:xfrm>
            <a:custGeom>
              <a:avLst/>
              <a:gdLst>
                <a:gd name="connsiteX0" fmla="*/ 0 w 486750"/>
                <a:gd name="connsiteY0" fmla="*/ 44832 h 58544"/>
                <a:gd name="connsiteX1" fmla="*/ 486750 w 486750"/>
                <a:gd name="connsiteY1" fmla="*/ 0 h 58544"/>
                <a:gd name="connsiteX2" fmla="*/ 0 w 486750"/>
                <a:gd name="connsiteY2" fmla="*/ 44832 h 58544"/>
              </a:gdLst>
              <a:ahLst/>
              <a:cxnLst>
                <a:cxn ang="0">
                  <a:pos x="connsiteX0" y="connsiteY0"/>
                </a:cxn>
                <a:cxn ang="0">
                  <a:pos x="connsiteX1" y="connsiteY1"/>
                </a:cxn>
                <a:cxn ang="0">
                  <a:pos x="connsiteX2" y="connsiteY2"/>
                </a:cxn>
              </a:cxnLst>
              <a:rect l="l" t="t" r="r" b="b"/>
              <a:pathLst>
                <a:path w="486750" h="58544">
                  <a:moveTo>
                    <a:pt x="0" y="44832"/>
                  </a:moveTo>
                  <a:cubicBezTo>
                    <a:pt x="0" y="44832"/>
                    <a:pt x="236970" y="64046"/>
                    <a:pt x="486750" y="0"/>
                  </a:cubicBezTo>
                  <a:cubicBezTo>
                    <a:pt x="435513" y="32023"/>
                    <a:pt x="128092" y="83260"/>
                    <a:pt x="0" y="44832"/>
                  </a:cubicBezTo>
                  <a:close/>
                </a:path>
              </a:pathLst>
            </a:custGeom>
            <a:solidFill>
              <a:srgbClr val="FFD3D1">
                <a:alpha val="4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5" name="Freeform: Shape 524">
              <a:extLst>
                <a:ext uri="{FF2B5EF4-FFF2-40B4-BE49-F238E27FC236}">
                  <a16:creationId xmlns:a16="http://schemas.microsoft.com/office/drawing/2014/main" id="{7AC3FFA6-11D8-4677-83D7-951A6D4DBFFC}"/>
                </a:ext>
              </a:extLst>
            </p:cNvPr>
            <p:cNvSpPr/>
            <p:nvPr/>
          </p:nvSpPr>
          <p:spPr>
            <a:xfrm>
              <a:off x="-2955956" y="1419647"/>
              <a:ext cx="403490" cy="249348"/>
            </a:xfrm>
            <a:custGeom>
              <a:avLst/>
              <a:gdLst>
                <a:gd name="connsiteX0" fmla="*/ 211352 w 403490"/>
                <a:gd name="connsiteY0" fmla="*/ 192139 h 249348"/>
                <a:gd name="connsiteX1" fmla="*/ 51237 w 403490"/>
                <a:gd name="connsiteY1" fmla="*/ 96069 h 249348"/>
                <a:gd name="connsiteX2" fmla="*/ 0 w 403490"/>
                <a:gd name="connsiteY2" fmla="*/ 224162 h 249348"/>
                <a:gd name="connsiteX3" fmla="*/ 403490 w 403490"/>
                <a:gd name="connsiteY3" fmla="*/ 96069 h 249348"/>
                <a:gd name="connsiteX4" fmla="*/ 365063 w 403490"/>
                <a:gd name="connsiteY4" fmla="*/ 0 h 249348"/>
                <a:gd name="connsiteX5" fmla="*/ 365063 w 403490"/>
                <a:gd name="connsiteY5" fmla="*/ 12809 h 249348"/>
                <a:gd name="connsiteX6" fmla="*/ 211352 w 403490"/>
                <a:gd name="connsiteY6" fmla="*/ 192139 h 249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490" h="249348">
                  <a:moveTo>
                    <a:pt x="211352" y="192139"/>
                  </a:moveTo>
                  <a:cubicBezTo>
                    <a:pt x="44832" y="230566"/>
                    <a:pt x="44832" y="121688"/>
                    <a:pt x="51237" y="96069"/>
                  </a:cubicBezTo>
                  <a:cubicBezTo>
                    <a:pt x="19214" y="160116"/>
                    <a:pt x="0" y="224162"/>
                    <a:pt x="0" y="224162"/>
                  </a:cubicBezTo>
                  <a:cubicBezTo>
                    <a:pt x="268994" y="301017"/>
                    <a:pt x="384276" y="185734"/>
                    <a:pt x="403490" y="96069"/>
                  </a:cubicBezTo>
                  <a:cubicBezTo>
                    <a:pt x="397086" y="64046"/>
                    <a:pt x="384276" y="25618"/>
                    <a:pt x="365063" y="0"/>
                  </a:cubicBezTo>
                  <a:cubicBezTo>
                    <a:pt x="365063" y="6405"/>
                    <a:pt x="365063" y="6405"/>
                    <a:pt x="365063" y="12809"/>
                  </a:cubicBezTo>
                  <a:cubicBezTo>
                    <a:pt x="397086" y="57642"/>
                    <a:pt x="403490" y="153711"/>
                    <a:pt x="211352" y="192139"/>
                  </a:cubicBezTo>
                  <a:close/>
                </a:path>
              </a:pathLst>
            </a:custGeom>
            <a:solidFill>
              <a:srgbClr val="DDDDDD"/>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6" name="Freeform: Shape 525">
              <a:extLst>
                <a:ext uri="{FF2B5EF4-FFF2-40B4-BE49-F238E27FC236}">
                  <a16:creationId xmlns:a16="http://schemas.microsoft.com/office/drawing/2014/main" id="{5CAE6710-3788-4A36-AF8F-C1551A09FAD3}"/>
                </a:ext>
              </a:extLst>
            </p:cNvPr>
            <p:cNvSpPr/>
            <p:nvPr/>
          </p:nvSpPr>
          <p:spPr>
            <a:xfrm>
              <a:off x="-3794960" y="1426052"/>
              <a:ext cx="367575" cy="194224"/>
            </a:xfrm>
            <a:custGeom>
              <a:avLst/>
              <a:gdLst>
                <a:gd name="connsiteX0" fmla="*/ 166520 w 367575"/>
                <a:gd name="connsiteY0" fmla="*/ 128092 h 194224"/>
                <a:gd name="connsiteX1" fmla="*/ 25618 w 367575"/>
                <a:gd name="connsiteY1" fmla="*/ 0 h 194224"/>
                <a:gd name="connsiteX2" fmla="*/ 19214 w 367575"/>
                <a:gd name="connsiteY2" fmla="*/ 0 h 194224"/>
                <a:gd name="connsiteX3" fmla="*/ 0 w 367575"/>
                <a:gd name="connsiteY3" fmla="*/ 83260 h 194224"/>
                <a:gd name="connsiteX4" fmla="*/ 365063 w 367575"/>
                <a:gd name="connsiteY4" fmla="*/ 185734 h 194224"/>
                <a:gd name="connsiteX5" fmla="*/ 352253 w 367575"/>
                <a:gd name="connsiteY5" fmla="*/ 51237 h 194224"/>
                <a:gd name="connsiteX6" fmla="*/ 352253 w 367575"/>
                <a:gd name="connsiteY6" fmla="*/ 57642 h 194224"/>
                <a:gd name="connsiteX7" fmla="*/ 166520 w 367575"/>
                <a:gd name="connsiteY7" fmla="*/ 128092 h 194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575" h="194224">
                  <a:moveTo>
                    <a:pt x="166520" y="128092"/>
                  </a:moveTo>
                  <a:cubicBezTo>
                    <a:pt x="0" y="64046"/>
                    <a:pt x="25618" y="0"/>
                    <a:pt x="25618" y="0"/>
                  </a:cubicBezTo>
                  <a:lnTo>
                    <a:pt x="19214" y="0"/>
                  </a:lnTo>
                  <a:cubicBezTo>
                    <a:pt x="6405" y="32023"/>
                    <a:pt x="0" y="64046"/>
                    <a:pt x="0" y="83260"/>
                  </a:cubicBezTo>
                  <a:cubicBezTo>
                    <a:pt x="0" y="83260"/>
                    <a:pt x="147306" y="230566"/>
                    <a:pt x="365063" y="185734"/>
                  </a:cubicBezTo>
                  <a:cubicBezTo>
                    <a:pt x="371467" y="140902"/>
                    <a:pt x="365063" y="96069"/>
                    <a:pt x="352253" y="51237"/>
                  </a:cubicBezTo>
                  <a:cubicBezTo>
                    <a:pt x="352253" y="51237"/>
                    <a:pt x="352253" y="57642"/>
                    <a:pt x="352253" y="57642"/>
                  </a:cubicBezTo>
                  <a:cubicBezTo>
                    <a:pt x="365063" y="128092"/>
                    <a:pt x="333040" y="192139"/>
                    <a:pt x="166520" y="128092"/>
                  </a:cubicBezTo>
                  <a:close/>
                </a:path>
              </a:pathLst>
            </a:custGeom>
            <a:solidFill>
              <a:srgbClr val="DDDDDD"/>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7" name="Freeform: Shape 526">
              <a:extLst>
                <a:ext uri="{FF2B5EF4-FFF2-40B4-BE49-F238E27FC236}">
                  <a16:creationId xmlns:a16="http://schemas.microsoft.com/office/drawing/2014/main" id="{C38A8A81-DBD5-4755-9656-1A86579D38F6}"/>
                </a:ext>
              </a:extLst>
            </p:cNvPr>
            <p:cNvSpPr/>
            <p:nvPr/>
          </p:nvSpPr>
          <p:spPr>
            <a:xfrm>
              <a:off x="-4345756" y="2598097"/>
              <a:ext cx="2388918" cy="2603686"/>
            </a:xfrm>
            <a:custGeom>
              <a:avLst/>
              <a:gdLst>
                <a:gd name="connsiteX0" fmla="*/ 1569129 w 2388918"/>
                <a:gd name="connsiteY0" fmla="*/ 1108000 h 2603686"/>
                <a:gd name="connsiteX1" fmla="*/ 1613961 w 2388918"/>
                <a:gd name="connsiteY1" fmla="*/ 1197664 h 2603686"/>
                <a:gd name="connsiteX2" fmla="*/ 1581938 w 2388918"/>
                <a:gd name="connsiteY2" fmla="*/ 1274520 h 2603686"/>
                <a:gd name="connsiteX3" fmla="*/ 1882955 w 2388918"/>
                <a:gd name="connsiteY3" fmla="*/ 1543513 h 2603686"/>
                <a:gd name="connsiteX4" fmla="*/ 1979024 w 2388918"/>
                <a:gd name="connsiteY4" fmla="*/ 1850935 h 2603686"/>
                <a:gd name="connsiteX5" fmla="*/ 1761267 w 2388918"/>
                <a:gd name="connsiteY5" fmla="*/ 1530704 h 2603686"/>
                <a:gd name="connsiteX6" fmla="*/ 1870146 w 2388918"/>
                <a:gd name="connsiteY6" fmla="*/ 2324877 h 2603686"/>
                <a:gd name="connsiteX7" fmla="*/ 1325754 w 2388918"/>
                <a:gd name="connsiteY7" fmla="*/ 2497802 h 2603686"/>
                <a:gd name="connsiteX8" fmla="*/ 1146425 w 2388918"/>
                <a:gd name="connsiteY8" fmla="*/ 1882958 h 2603686"/>
                <a:gd name="connsiteX9" fmla="*/ 1024737 w 2388918"/>
                <a:gd name="connsiteY9" fmla="*/ 1287329 h 2603686"/>
                <a:gd name="connsiteX10" fmla="*/ 941477 w 2388918"/>
                <a:gd name="connsiteY10" fmla="*/ 1953409 h 2603686"/>
                <a:gd name="connsiteX11" fmla="*/ 896645 w 2388918"/>
                <a:gd name="connsiteY11" fmla="*/ 2440160 h 2603686"/>
                <a:gd name="connsiteX12" fmla="*/ 595628 w 2388918"/>
                <a:gd name="connsiteY12" fmla="*/ 2369710 h 2603686"/>
                <a:gd name="connsiteX13" fmla="*/ 294612 w 2388918"/>
                <a:gd name="connsiteY13" fmla="*/ 2241617 h 2603686"/>
                <a:gd name="connsiteX14" fmla="*/ 416300 w 2388918"/>
                <a:gd name="connsiteY14" fmla="*/ 2094311 h 2603686"/>
                <a:gd name="connsiteX15" fmla="*/ 505964 w 2388918"/>
                <a:gd name="connsiteY15" fmla="*/ 1684415 h 2603686"/>
                <a:gd name="connsiteX16" fmla="*/ 589224 w 2388918"/>
                <a:gd name="connsiteY16" fmla="*/ 1319352 h 2603686"/>
                <a:gd name="connsiteX17" fmla="*/ 640461 w 2388918"/>
                <a:gd name="connsiteY17" fmla="*/ 1306543 h 2603686"/>
                <a:gd name="connsiteX18" fmla="*/ 794171 w 2388918"/>
                <a:gd name="connsiteY18" fmla="*/ 0 h 2603686"/>
                <a:gd name="connsiteX19" fmla="*/ 448323 w 2388918"/>
                <a:gd name="connsiteY19" fmla="*/ 685294 h 2603686"/>
                <a:gd name="connsiteX20" fmla="*/ 390681 w 2388918"/>
                <a:gd name="connsiteY20" fmla="*/ 787768 h 2603686"/>
                <a:gd name="connsiteX21" fmla="*/ 441918 w 2388918"/>
                <a:gd name="connsiteY21" fmla="*/ 1005525 h 2603686"/>
                <a:gd name="connsiteX22" fmla="*/ 365063 w 2388918"/>
                <a:gd name="connsiteY22" fmla="*/ 1434635 h 2603686"/>
                <a:gd name="connsiteX23" fmla="*/ 172924 w 2388918"/>
                <a:gd name="connsiteY23" fmla="*/ 1325756 h 2603686"/>
                <a:gd name="connsiteX24" fmla="*/ 12809 w 2388918"/>
                <a:gd name="connsiteY24" fmla="*/ 1325756 h 2603686"/>
                <a:gd name="connsiteX25" fmla="*/ 0 w 2388918"/>
                <a:gd name="connsiteY25" fmla="*/ 1364184 h 2603686"/>
                <a:gd name="connsiteX26" fmla="*/ 230566 w 2388918"/>
                <a:gd name="connsiteY26" fmla="*/ 1447444 h 2603686"/>
                <a:gd name="connsiteX27" fmla="*/ 403490 w 2388918"/>
                <a:gd name="connsiteY27" fmla="*/ 1524300 h 2603686"/>
                <a:gd name="connsiteX28" fmla="*/ 467536 w 2388918"/>
                <a:gd name="connsiteY28" fmla="*/ 1287329 h 2603686"/>
                <a:gd name="connsiteX29" fmla="*/ 448323 w 2388918"/>
                <a:gd name="connsiteY29" fmla="*/ 1581941 h 2603686"/>
                <a:gd name="connsiteX30" fmla="*/ 294612 w 2388918"/>
                <a:gd name="connsiteY30" fmla="*/ 2068693 h 2603686"/>
                <a:gd name="connsiteX31" fmla="*/ 230566 w 2388918"/>
                <a:gd name="connsiteY31" fmla="*/ 2369710 h 2603686"/>
                <a:gd name="connsiteX32" fmla="*/ 563605 w 2388918"/>
                <a:gd name="connsiteY32" fmla="*/ 2472183 h 2603686"/>
                <a:gd name="connsiteX33" fmla="*/ 947882 w 2388918"/>
                <a:gd name="connsiteY33" fmla="*/ 2536230 h 2603686"/>
                <a:gd name="connsiteX34" fmla="*/ 1031142 w 2388918"/>
                <a:gd name="connsiteY34" fmla="*/ 1729247 h 2603686"/>
                <a:gd name="connsiteX35" fmla="*/ 1261708 w 2388918"/>
                <a:gd name="connsiteY35" fmla="*/ 2600276 h 2603686"/>
                <a:gd name="connsiteX36" fmla="*/ 1979024 w 2388918"/>
                <a:gd name="connsiteY36" fmla="*/ 2299259 h 2603686"/>
                <a:gd name="connsiteX37" fmla="*/ 1850932 w 2388918"/>
                <a:gd name="connsiteY37" fmla="*/ 1710034 h 2603686"/>
                <a:gd name="connsiteX38" fmla="*/ 2139139 w 2388918"/>
                <a:gd name="connsiteY38" fmla="*/ 2209594 h 2603686"/>
                <a:gd name="connsiteX39" fmla="*/ 2222399 w 2388918"/>
                <a:gd name="connsiteY39" fmla="*/ 2196785 h 2603686"/>
                <a:gd name="connsiteX40" fmla="*/ 1882955 w 2388918"/>
                <a:gd name="connsiteY40" fmla="*/ 1396207 h 2603686"/>
                <a:gd name="connsiteX41" fmla="*/ 1940596 w 2388918"/>
                <a:gd name="connsiteY41" fmla="*/ 1485872 h 2603686"/>
                <a:gd name="connsiteX42" fmla="*/ 2145544 w 2388918"/>
                <a:gd name="connsiteY42" fmla="*/ 1306543 h 2603686"/>
                <a:gd name="connsiteX43" fmla="*/ 2388919 w 2388918"/>
                <a:gd name="connsiteY43" fmla="*/ 1338566 h 2603686"/>
                <a:gd name="connsiteX44" fmla="*/ 2087902 w 2388918"/>
                <a:gd name="connsiteY44" fmla="*/ 755745 h 2603686"/>
                <a:gd name="connsiteX45" fmla="*/ 2049474 w 2388918"/>
                <a:gd name="connsiteY45" fmla="*/ 653271 h 2603686"/>
                <a:gd name="connsiteX46" fmla="*/ 1895764 w 2388918"/>
                <a:gd name="connsiteY46" fmla="*/ 275399 h 2603686"/>
                <a:gd name="connsiteX47" fmla="*/ 1940596 w 2388918"/>
                <a:gd name="connsiteY47" fmla="*/ 454728 h 2603686"/>
                <a:gd name="connsiteX48" fmla="*/ 2023856 w 2388918"/>
                <a:gd name="connsiteY48" fmla="*/ 717318 h 2603686"/>
                <a:gd name="connsiteX49" fmla="*/ 1991833 w 2388918"/>
                <a:gd name="connsiteY49" fmla="*/ 762150 h 2603686"/>
                <a:gd name="connsiteX50" fmla="*/ 2254422 w 2388918"/>
                <a:gd name="connsiteY50" fmla="*/ 1242496 h 2603686"/>
                <a:gd name="connsiteX51" fmla="*/ 1953405 w 2388918"/>
                <a:gd name="connsiteY51" fmla="*/ 1325756 h 2603686"/>
                <a:gd name="connsiteX52" fmla="*/ 1889359 w 2388918"/>
                <a:gd name="connsiteY52" fmla="*/ 1140023 h 2603686"/>
                <a:gd name="connsiteX53" fmla="*/ 1940596 w 2388918"/>
                <a:gd name="connsiteY53" fmla="*/ 1056762 h 2603686"/>
                <a:gd name="connsiteX54" fmla="*/ 1857336 w 2388918"/>
                <a:gd name="connsiteY54" fmla="*/ 1005525 h 2603686"/>
                <a:gd name="connsiteX55" fmla="*/ 1812504 w 2388918"/>
                <a:gd name="connsiteY55" fmla="*/ 954289 h 2603686"/>
                <a:gd name="connsiteX56" fmla="*/ 1748458 w 2388918"/>
                <a:gd name="connsiteY56" fmla="*/ 371468 h 2603686"/>
                <a:gd name="connsiteX57" fmla="*/ 1562724 w 2388918"/>
                <a:gd name="connsiteY57" fmla="*/ 108879 h 2603686"/>
                <a:gd name="connsiteX58" fmla="*/ 1665198 w 2388918"/>
                <a:gd name="connsiteY58" fmla="*/ 486751 h 2603686"/>
                <a:gd name="connsiteX59" fmla="*/ 1569129 w 2388918"/>
                <a:gd name="connsiteY59" fmla="*/ 1108000 h 260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388918" h="2603686">
                  <a:moveTo>
                    <a:pt x="1569129" y="1108000"/>
                  </a:moveTo>
                  <a:cubicBezTo>
                    <a:pt x="1479464" y="1197664"/>
                    <a:pt x="1716435" y="1088785"/>
                    <a:pt x="1613961" y="1197664"/>
                  </a:cubicBezTo>
                  <a:cubicBezTo>
                    <a:pt x="1505083" y="1306543"/>
                    <a:pt x="1127211" y="1639583"/>
                    <a:pt x="1581938" y="1274520"/>
                  </a:cubicBezTo>
                  <a:cubicBezTo>
                    <a:pt x="1729244" y="1159236"/>
                    <a:pt x="1786886" y="1325756"/>
                    <a:pt x="1882955" y="1543513"/>
                  </a:cubicBezTo>
                  <a:cubicBezTo>
                    <a:pt x="1979024" y="1761271"/>
                    <a:pt x="2119925" y="2075097"/>
                    <a:pt x="1979024" y="1850935"/>
                  </a:cubicBezTo>
                  <a:cubicBezTo>
                    <a:pt x="1838122" y="1626774"/>
                    <a:pt x="1761267" y="1530704"/>
                    <a:pt x="1761267" y="1530704"/>
                  </a:cubicBezTo>
                  <a:cubicBezTo>
                    <a:pt x="1761267" y="1530704"/>
                    <a:pt x="1825313" y="2139143"/>
                    <a:pt x="1870146" y="2324877"/>
                  </a:cubicBezTo>
                  <a:cubicBezTo>
                    <a:pt x="1671603" y="2536230"/>
                    <a:pt x="1325754" y="2497802"/>
                    <a:pt x="1325754" y="2497802"/>
                  </a:cubicBezTo>
                  <a:cubicBezTo>
                    <a:pt x="1325754" y="2497802"/>
                    <a:pt x="1216875" y="2081502"/>
                    <a:pt x="1146425" y="1882958"/>
                  </a:cubicBezTo>
                  <a:cubicBezTo>
                    <a:pt x="1075974" y="1684415"/>
                    <a:pt x="1069570" y="1562727"/>
                    <a:pt x="1024737" y="1287329"/>
                  </a:cubicBezTo>
                  <a:cubicBezTo>
                    <a:pt x="1005523" y="1473063"/>
                    <a:pt x="986310" y="1716438"/>
                    <a:pt x="941477" y="1953409"/>
                  </a:cubicBezTo>
                  <a:cubicBezTo>
                    <a:pt x="890240" y="2196785"/>
                    <a:pt x="896645" y="2440160"/>
                    <a:pt x="896645" y="2440160"/>
                  </a:cubicBezTo>
                  <a:cubicBezTo>
                    <a:pt x="896645" y="2440160"/>
                    <a:pt x="691698" y="2446565"/>
                    <a:pt x="595628" y="2369710"/>
                  </a:cubicBezTo>
                  <a:cubicBezTo>
                    <a:pt x="499559" y="2292854"/>
                    <a:pt x="409895" y="2273640"/>
                    <a:pt x="294612" y="2241617"/>
                  </a:cubicBezTo>
                  <a:cubicBezTo>
                    <a:pt x="345849" y="2126334"/>
                    <a:pt x="448323" y="2203190"/>
                    <a:pt x="416300" y="2094311"/>
                  </a:cubicBezTo>
                  <a:cubicBezTo>
                    <a:pt x="377872" y="1985432"/>
                    <a:pt x="429109" y="1870149"/>
                    <a:pt x="505964" y="1684415"/>
                  </a:cubicBezTo>
                  <a:cubicBezTo>
                    <a:pt x="602033" y="1453849"/>
                    <a:pt x="544392" y="1223283"/>
                    <a:pt x="589224" y="1319352"/>
                  </a:cubicBezTo>
                  <a:cubicBezTo>
                    <a:pt x="640461" y="1415421"/>
                    <a:pt x="781362" y="1703629"/>
                    <a:pt x="640461" y="1306543"/>
                  </a:cubicBezTo>
                  <a:cubicBezTo>
                    <a:pt x="454727" y="749341"/>
                    <a:pt x="640461" y="320231"/>
                    <a:pt x="794171" y="0"/>
                  </a:cubicBezTo>
                  <a:cubicBezTo>
                    <a:pt x="653270" y="128092"/>
                    <a:pt x="416300" y="557202"/>
                    <a:pt x="448323" y="685294"/>
                  </a:cubicBezTo>
                  <a:cubicBezTo>
                    <a:pt x="473941" y="813387"/>
                    <a:pt x="467536" y="922265"/>
                    <a:pt x="390681" y="787768"/>
                  </a:cubicBezTo>
                  <a:cubicBezTo>
                    <a:pt x="313826" y="653271"/>
                    <a:pt x="429109" y="877433"/>
                    <a:pt x="441918" y="1005525"/>
                  </a:cubicBezTo>
                  <a:cubicBezTo>
                    <a:pt x="454727" y="1133618"/>
                    <a:pt x="365063" y="1434635"/>
                    <a:pt x="365063" y="1434635"/>
                  </a:cubicBezTo>
                  <a:cubicBezTo>
                    <a:pt x="365063" y="1434635"/>
                    <a:pt x="275398" y="1428231"/>
                    <a:pt x="172924" y="1325756"/>
                  </a:cubicBezTo>
                  <a:cubicBezTo>
                    <a:pt x="115283" y="1268115"/>
                    <a:pt x="57641" y="1293733"/>
                    <a:pt x="12809" y="1325756"/>
                  </a:cubicBezTo>
                  <a:cubicBezTo>
                    <a:pt x="6405" y="1338566"/>
                    <a:pt x="0" y="1351375"/>
                    <a:pt x="0" y="1364184"/>
                  </a:cubicBezTo>
                  <a:cubicBezTo>
                    <a:pt x="102474" y="1325756"/>
                    <a:pt x="179329" y="1396207"/>
                    <a:pt x="230566" y="1447444"/>
                  </a:cubicBezTo>
                  <a:cubicBezTo>
                    <a:pt x="281803" y="1498681"/>
                    <a:pt x="339444" y="1537109"/>
                    <a:pt x="403490" y="1524300"/>
                  </a:cubicBezTo>
                  <a:cubicBezTo>
                    <a:pt x="454727" y="1332161"/>
                    <a:pt x="467536" y="1287329"/>
                    <a:pt x="467536" y="1287329"/>
                  </a:cubicBezTo>
                  <a:cubicBezTo>
                    <a:pt x="467536" y="1287329"/>
                    <a:pt x="486750" y="1434635"/>
                    <a:pt x="448323" y="1581941"/>
                  </a:cubicBezTo>
                  <a:cubicBezTo>
                    <a:pt x="384276" y="1812508"/>
                    <a:pt x="358658" y="1921386"/>
                    <a:pt x="294612" y="2068693"/>
                  </a:cubicBezTo>
                  <a:cubicBezTo>
                    <a:pt x="230566" y="2215999"/>
                    <a:pt x="230566" y="2369710"/>
                    <a:pt x="230566" y="2369710"/>
                  </a:cubicBezTo>
                  <a:cubicBezTo>
                    <a:pt x="230566" y="2369710"/>
                    <a:pt x="397086" y="2382519"/>
                    <a:pt x="563605" y="2472183"/>
                  </a:cubicBezTo>
                  <a:cubicBezTo>
                    <a:pt x="730125" y="2561848"/>
                    <a:pt x="947882" y="2536230"/>
                    <a:pt x="947882" y="2536230"/>
                  </a:cubicBezTo>
                  <a:cubicBezTo>
                    <a:pt x="947882" y="2536230"/>
                    <a:pt x="979905" y="1940600"/>
                    <a:pt x="1031142" y="1729247"/>
                  </a:cubicBezTo>
                  <a:cubicBezTo>
                    <a:pt x="1114402" y="2119929"/>
                    <a:pt x="1261708" y="2600276"/>
                    <a:pt x="1261708" y="2600276"/>
                  </a:cubicBezTo>
                  <a:cubicBezTo>
                    <a:pt x="1261708" y="2600276"/>
                    <a:pt x="1793290" y="2657917"/>
                    <a:pt x="1979024" y="2299259"/>
                  </a:cubicBezTo>
                  <a:cubicBezTo>
                    <a:pt x="1914978" y="2087906"/>
                    <a:pt x="1850932" y="1710034"/>
                    <a:pt x="1850932" y="1710034"/>
                  </a:cubicBezTo>
                  <a:cubicBezTo>
                    <a:pt x="1850932" y="1710034"/>
                    <a:pt x="2036665" y="2068693"/>
                    <a:pt x="2139139" y="2209594"/>
                  </a:cubicBezTo>
                  <a:cubicBezTo>
                    <a:pt x="2171162" y="2254427"/>
                    <a:pt x="2222399" y="2196785"/>
                    <a:pt x="2222399" y="2196785"/>
                  </a:cubicBezTo>
                  <a:lnTo>
                    <a:pt x="1882955" y="1396207"/>
                  </a:lnTo>
                  <a:lnTo>
                    <a:pt x="1940596" y="1485872"/>
                  </a:lnTo>
                  <a:cubicBezTo>
                    <a:pt x="1940596" y="1485872"/>
                    <a:pt x="1966215" y="1364184"/>
                    <a:pt x="2145544" y="1306543"/>
                  </a:cubicBezTo>
                  <a:cubicBezTo>
                    <a:pt x="2260827" y="1274520"/>
                    <a:pt x="2388919" y="1338566"/>
                    <a:pt x="2388919" y="1338566"/>
                  </a:cubicBezTo>
                  <a:cubicBezTo>
                    <a:pt x="2203185" y="1043953"/>
                    <a:pt x="2081498" y="781364"/>
                    <a:pt x="2087902" y="755745"/>
                  </a:cubicBezTo>
                  <a:cubicBezTo>
                    <a:pt x="2094307" y="730127"/>
                    <a:pt x="2119925" y="691699"/>
                    <a:pt x="2049474" y="653271"/>
                  </a:cubicBezTo>
                  <a:cubicBezTo>
                    <a:pt x="1985428" y="550797"/>
                    <a:pt x="1940596" y="397087"/>
                    <a:pt x="1895764" y="275399"/>
                  </a:cubicBezTo>
                  <a:cubicBezTo>
                    <a:pt x="1908573" y="333040"/>
                    <a:pt x="1921382" y="397087"/>
                    <a:pt x="1940596" y="454728"/>
                  </a:cubicBezTo>
                  <a:cubicBezTo>
                    <a:pt x="1985428" y="602034"/>
                    <a:pt x="2081498" y="742936"/>
                    <a:pt x="2023856" y="717318"/>
                  </a:cubicBezTo>
                  <a:cubicBezTo>
                    <a:pt x="1934192" y="678890"/>
                    <a:pt x="1882955" y="646867"/>
                    <a:pt x="1991833" y="762150"/>
                  </a:cubicBezTo>
                  <a:cubicBezTo>
                    <a:pt x="2100711" y="877433"/>
                    <a:pt x="2094307" y="947884"/>
                    <a:pt x="2254422" y="1242496"/>
                  </a:cubicBezTo>
                  <a:cubicBezTo>
                    <a:pt x="2087902" y="1216878"/>
                    <a:pt x="1953405" y="1325756"/>
                    <a:pt x="1953405" y="1325756"/>
                  </a:cubicBezTo>
                  <a:cubicBezTo>
                    <a:pt x="1953405" y="1325756"/>
                    <a:pt x="1806099" y="1210473"/>
                    <a:pt x="1889359" y="1140023"/>
                  </a:cubicBezTo>
                  <a:cubicBezTo>
                    <a:pt x="1972619" y="1069572"/>
                    <a:pt x="2062284" y="1031144"/>
                    <a:pt x="1940596" y="1056762"/>
                  </a:cubicBezTo>
                  <a:cubicBezTo>
                    <a:pt x="1818909" y="1082381"/>
                    <a:pt x="1780481" y="1018335"/>
                    <a:pt x="1857336" y="1005525"/>
                  </a:cubicBezTo>
                  <a:cubicBezTo>
                    <a:pt x="1934192" y="992716"/>
                    <a:pt x="1934192" y="979907"/>
                    <a:pt x="1812504" y="954289"/>
                  </a:cubicBezTo>
                  <a:cubicBezTo>
                    <a:pt x="1684412" y="928670"/>
                    <a:pt x="1799695" y="537988"/>
                    <a:pt x="1748458" y="371468"/>
                  </a:cubicBezTo>
                  <a:cubicBezTo>
                    <a:pt x="1697221" y="204948"/>
                    <a:pt x="1562724" y="108879"/>
                    <a:pt x="1562724" y="108879"/>
                  </a:cubicBezTo>
                  <a:cubicBezTo>
                    <a:pt x="1562724" y="108879"/>
                    <a:pt x="1652389" y="326636"/>
                    <a:pt x="1665198" y="486751"/>
                  </a:cubicBezTo>
                  <a:cubicBezTo>
                    <a:pt x="1665198" y="666081"/>
                    <a:pt x="1722840" y="960693"/>
                    <a:pt x="1569129" y="1108000"/>
                  </a:cubicBezTo>
                  <a:close/>
                </a:path>
              </a:pathLst>
            </a:custGeom>
            <a:solidFill>
              <a:srgbClr val="634D5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28" name="Graphic 317">
              <a:extLst>
                <a:ext uri="{FF2B5EF4-FFF2-40B4-BE49-F238E27FC236}">
                  <a16:creationId xmlns:a16="http://schemas.microsoft.com/office/drawing/2014/main" id="{CB091B07-CA70-4EF0-87E2-E5A5A54F1734}"/>
                </a:ext>
              </a:extLst>
            </p:cNvPr>
            <p:cNvGrpSpPr/>
            <p:nvPr/>
          </p:nvGrpSpPr>
          <p:grpSpPr>
            <a:xfrm>
              <a:off x="-3474729" y="2361126"/>
              <a:ext cx="531582" cy="236970"/>
              <a:chOff x="1858258" y="3139539"/>
              <a:chExt cx="531582" cy="236970"/>
            </a:xfrm>
          </p:grpSpPr>
          <p:sp>
            <p:nvSpPr>
              <p:cNvPr id="529" name="Freeform: Shape 528">
                <a:extLst>
                  <a:ext uri="{FF2B5EF4-FFF2-40B4-BE49-F238E27FC236}">
                    <a16:creationId xmlns:a16="http://schemas.microsoft.com/office/drawing/2014/main" id="{41D40B70-E5A0-4482-A557-B2252A892047}"/>
                  </a:ext>
                </a:extLst>
              </p:cNvPr>
              <p:cNvSpPr/>
              <p:nvPr/>
            </p:nvSpPr>
            <p:spPr>
              <a:xfrm>
                <a:off x="2037587" y="3222799"/>
                <a:ext cx="76855" cy="57641"/>
              </a:xfrm>
              <a:custGeom>
                <a:avLst/>
                <a:gdLst>
                  <a:gd name="connsiteX0" fmla="*/ 76855 w 76855"/>
                  <a:gd name="connsiteY0" fmla="*/ 51237 h 57641"/>
                  <a:gd name="connsiteX1" fmla="*/ 0 w 76855"/>
                  <a:gd name="connsiteY1" fmla="*/ 0 h 57641"/>
                  <a:gd name="connsiteX2" fmla="*/ 70451 w 76855"/>
                  <a:gd name="connsiteY2" fmla="*/ 57641 h 57641"/>
                </a:gdLst>
                <a:ahLst/>
                <a:cxnLst>
                  <a:cxn ang="0">
                    <a:pos x="connsiteX0" y="connsiteY0"/>
                  </a:cxn>
                  <a:cxn ang="0">
                    <a:pos x="connsiteX1" y="connsiteY1"/>
                  </a:cxn>
                  <a:cxn ang="0">
                    <a:pos x="connsiteX2" y="connsiteY2"/>
                  </a:cxn>
                </a:cxnLst>
                <a:rect l="l" t="t" r="r" b="b"/>
                <a:pathLst>
                  <a:path w="76855" h="57641">
                    <a:moveTo>
                      <a:pt x="76855" y="51237"/>
                    </a:moveTo>
                    <a:lnTo>
                      <a:pt x="0" y="0"/>
                    </a:lnTo>
                    <a:lnTo>
                      <a:pt x="70451" y="57641"/>
                    </a:lnTo>
                    <a:close/>
                  </a:path>
                </a:pathLst>
              </a:custGeom>
              <a:no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0" name="Freeform: Shape 529">
                <a:extLst>
                  <a:ext uri="{FF2B5EF4-FFF2-40B4-BE49-F238E27FC236}">
                    <a16:creationId xmlns:a16="http://schemas.microsoft.com/office/drawing/2014/main" id="{1DEB3D9D-458D-4745-8078-FF284CB2E98D}"/>
                  </a:ext>
                </a:extLst>
              </p:cNvPr>
              <p:cNvSpPr/>
              <p:nvPr/>
            </p:nvSpPr>
            <p:spPr>
              <a:xfrm>
                <a:off x="1858258" y="3139539"/>
                <a:ext cx="531582" cy="236970"/>
              </a:xfrm>
              <a:custGeom>
                <a:avLst/>
                <a:gdLst>
                  <a:gd name="connsiteX0" fmla="*/ 467536 w 531582"/>
                  <a:gd name="connsiteY0" fmla="*/ 12809 h 236970"/>
                  <a:gd name="connsiteX1" fmla="*/ 403490 w 531582"/>
                  <a:gd name="connsiteY1" fmla="*/ 51237 h 236970"/>
                  <a:gd name="connsiteX2" fmla="*/ 256184 w 531582"/>
                  <a:gd name="connsiteY2" fmla="*/ 134497 h 236970"/>
                  <a:gd name="connsiteX3" fmla="*/ 262589 w 531582"/>
                  <a:gd name="connsiteY3" fmla="*/ 140901 h 236970"/>
                  <a:gd name="connsiteX4" fmla="*/ 461132 w 531582"/>
                  <a:gd name="connsiteY4" fmla="*/ 38428 h 236970"/>
                  <a:gd name="connsiteX5" fmla="*/ 486750 w 531582"/>
                  <a:gd name="connsiteY5" fmla="*/ 108878 h 236970"/>
                  <a:gd name="connsiteX6" fmla="*/ 281803 w 531582"/>
                  <a:gd name="connsiteY6" fmla="*/ 204948 h 236970"/>
                  <a:gd name="connsiteX7" fmla="*/ 256184 w 531582"/>
                  <a:gd name="connsiteY7" fmla="*/ 166520 h 236970"/>
                  <a:gd name="connsiteX8" fmla="*/ 204947 w 531582"/>
                  <a:gd name="connsiteY8" fmla="*/ 198543 h 236970"/>
                  <a:gd name="connsiteX9" fmla="*/ 25618 w 531582"/>
                  <a:gd name="connsiteY9" fmla="*/ 64046 h 236970"/>
                  <a:gd name="connsiteX10" fmla="*/ 32023 w 531582"/>
                  <a:gd name="connsiteY10" fmla="*/ 0 h 236970"/>
                  <a:gd name="connsiteX11" fmla="*/ 0 w 531582"/>
                  <a:gd name="connsiteY11" fmla="*/ 83260 h 236970"/>
                  <a:gd name="connsiteX12" fmla="*/ 211352 w 531582"/>
                  <a:gd name="connsiteY12" fmla="*/ 224162 h 236970"/>
                  <a:gd name="connsiteX13" fmla="*/ 249780 w 531582"/>
                  <a:gd name="connsiteY13" fmla="*/ 198543 h 236970"/>
                  <a:gd name="connsiteX14" fmla="*/ 262589 w 531582"/>
                  <a:gd name="connsiteY14" fmla="*/ 236971 h 236970"/>
                  <a:gd name="connsiteX15" fmla="*/ 531582 w 531582"/>
                  <a:gd name="connsiteY15" fmla="*/ 121688 h 236970"/>
                  <a:gd name="connsiteX16" fmla="*/ 467536 w 531582"/>
                  <a:gd name="connsiteY16" fmla="*/ 12809 h 23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1582" h="236970">
                    <a:moveTo>
                      <a:pt x="467536" y="12809"/>
                    </a:moveTo>
                    <a:lnTo>
                      <a:pt x="403490" y="51237"/>
                    </a:lnTo>
                    <a:lnTo>
                      <a:pt x="256184" y="134497"/>
                    </a:lnTo>
                    <a:lnTo>
                      <a:pt x="262589" y="140901"/>
                    </a:lnTo>
                    <a:lnTo>
                      <a:pt x="461132" y="38428"/>
                    </a:lnTo>
                    <a:lnTo>
                      <a:pt x="486750" y="108878"/>
                    </a:lnTo>
                    <a:lnTo>
                      <a:pt x="281803" y="204948"/>
                    </a:lnTo>
                    <a:lnTo>
                      <a:pt x="256184" y="166520"/>
                    </a:lnTo>
                    <a:lnTo>
                      <a:pt x="204947" y="198543"/>
                    </a:lnTo>
                    <a:lnTo>
                      <a:pt x="25618" y="64046"/>
                    </a:lnTo>
                    <a:lnTo>
                      <a:pt x="32023" y="0"/>
                    </a:lnTo>
                    <a:cubicBezTo>
                      <a:pt x="19214" y="25618"/>
                      <a:pt x="0" y="83260"/>
                      <a:pt x="0" y="83260"/>
                    </a:cubicBezTo>
                    <a:lnTo>
                      <a:pt x="211352" y="224162"/>
                    </a:lnTo>
                    <a:lnTo>
                      <a:pt x="249780" y="198543"/>
                    </a:lnTo>
                    <a:lnTo>
                      <a:pt x="262589" y="236971"/>
                    </a:lnTo>
                    <a:cubicBezTo>
                      <a:pt x="262589" y="236971"/>
                      <a:pt x="461132" y="179329"/>
                      <a:pt x="531582" y="121688"/>
                    </a:cubicBezTo>
                    <a:cubicBezTo>
                      <a:pt x="499559" y="51237"/>
                      <a:pt x="467536" y="12809"/>
                      <a:pt x="467536" y="12809"/>
                    </a:cubicBezTo>
                    <a:close/>
                  </a:path>
                </a:pathLst>
              </a:custGeom>
              <a:solidFill>
                <a:srgbClr val="634D56">
                  <a:alpha val="5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31" name="Graphic 317">
                <a:extLst>
                  <a:ext uri="{FF2B5EF4-FFF2-40B4-BE49-F238E27FC236}">
                    <a16:creationId xmlns:a16="http://schemas.microsoft.com/office/drawing/2014/main" id="{EB21B05B-9F05-4C3B-82F3-FB219B7540CD}"/>
                  </a:ext>
                </a:extLst>
              </p:cNvPr>
              <p:cNvGrpSpPr/>
              <p:nvPr/>
            </p:nvGrpSpPr>
            <p:grpSpPr>
              <a:xfrm>
                <a:off x="1967136" y="3168716"/>
                <a:ext cx="80057" cy="60487"/>
                <a:chOff x="1967136" y="3168716"/>
                <a:chExt cx="80057" cy="60487"/>
              </a:xfrm>
            </p:grpSpPr>
            <p:sp>
              <p:nvSpPr>
                <p:cNvPr id="532" name="Freeform: Shape 531">
                  <a:extLst>
                    <a:ext uri="{FF2B5EF4-FFF2-40B4-BE49-F238E27FC236}">
                      <a16:creationId xmlns:a16="http://schemas.microsoft.com/office/drawing/2014/main" id="{98344AEC-D11C-4DE3-B351-A620C4FB66E6}"/>
                    </a:ext>
                  </a:extLst>
                </p:cNvPr>
                <p:cNvSpPr/>
                <p:nvPr/>
              </p:nvSpPr>
              <p:spPr>
                <a:xfrm>
                  <a:off x="1973541" y="3177967"/>
                  <a:ext cx="64046" cy="44832"/>
                </a:xfrm>
                <a:custGeom>
                  <a:avLst/>
                  <a:gdLst>
                    <a:gd name="connsiteX0" fmla="*/ 64046 w 64046"/>
                    <a:gd name="connsiteY0" fmla="*/ 44832 h 44832"/>
                    <a:gd name="connsiteX1" fmla="*/ 32023 w 64046"/>
                    <a:gd name="connsiteY1" fmla="*/ 12809 h 44832"/>
                    <a:gd name="connsiteX2" fmla="*/ 6405 w 64046"/>
                    <a:gd name="connsiteY2" fmla="*/ 0 h 44832"/>
                    <a:gd name="connsiteX3" fmla="*/ 0 w 64046"/>
                    <a:gd name="connsiteY3" fmla="*/ 0 h 44832"/>
                  </a:gdLst>
                  <a:ahLst/>
                  <a:cxnLst>
                    <a:cxn ang="0">
                      <a:pos x="connsiteX0" y="connsiteY0"/>
                    </a:cxn>
                    <a:cxn ang="0">
                      <a:pos x="connsiteX1" y="connsiteY1"/>
                    </a:cxn>
                    <a:cxn ang="0">
                      <a:pos x="connsiteX2" y="connsiteY2"/>
                    </a:cxn>
                    <a:cxn ang="0">
                      <a:pos x="connsiteX3" y="connsiteY3"/>
                    </a:cxn>
                  </a:cxnLst>
                  <a:rect l="l" t="t" r="r" b="b"/>
                  <a:pathLst>
                    <a:path w="64046" h="44832">
                      <a:moveTo>
                        <a:pt x="64046" y="44832"/>
                      </a:moveTo>
                      <a:lnTo>
                        <a:pt x="32023" y="12809"/>
                      </a:lnTo>
                      <a:lnTo>
                        <a:pt x="6405" y="0"/>
                      </a:lnTo>
                      <a:lnTo>
                        <a:pt x="0" y="0"/>
                      </a:lnTo>
                      <a:close/>
                    </a:path>
                  </a:pathLst>
                </a:custGeom>
                <a:solidFill>
                  <a:srgbClr val="C41B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3" name="Freeform: Shape 532">
                  <a:extLst>
                    <a:ext uri="{FF2B5EF4-FFF2-40B4-BE49-F238E27FC236}">
                      <a16:creationId xmlns:a16="http://schemas.microsoft.com/office/drawing/2014/main" id="{D8B062D5-8B84-4127-9EE3-5FD6B89A8569}"/>
                    </a:ext>
                  </a:extLst>
                </p:cNvPr>
                <p:cNvSpPr/>
                <p:nvPr/>
              </p:nvSpPr>
              <p:spPr>
                <a:xfrm>
                  <a:off x="1967136" y="3168716"/>
                  <a:ext cx="80057" cy="60487"/>
                </a:xfrm>
                <a:custGeom>
                  <a:avLst/>
                  <a:gdLst>
                    <a:gd name="connsiteX0" fmla="*/ 70451 w 80057"/>
                    <a:gd name="connsiteY0" fmla="*/ 60488 h 60487"/>
                    <a:gd name="connsiteX1" fmla="*/ 70451 w 80057"/>
                    <a:gd name="connsiteY1" fmla="*/ 60488 h 60487"/>
                    <a:gd name="connsiteX2" fmla="*/ 0 w 80057"/>
                    <a:gd name="connsiteY2" fmla="*/ 15656 h 60487"/>
                    <a:gd name="connsiteX3" fmla="*/ 0 w 80057"/>
                    <a:gd name="connsiteY3" fmla="*/ 9251 h 60487"/>
                    <a:gd name="connsiteX4" fmla="*/ 0 w 80057"/>
                    <a:gd name="connsiteY4" fmla="*/ 2847 h 60487"/>
                    <a:gd name="connsiteX5" fmla="*/ 0 w 80057"/>
                    <a:gd name="connsiteY5" fmla="*/ 2847 h 60487"/>
                    <a:gd name="connsiteX6" fmla="*/ 6405 w 80057"/>
                    <a:gd name="connsiteY6" fmla="*/ 2847 h 60487"/>
                    <a:gd name="connsiteX7" fmla="*/ 32023 w 80057"/>
                    <a:gd name="connsiteY7" fmla="*/ 22060 h 60487"/>
                    <a:gd name="connsiteX8" fmla="*/ 70451 w 80057"/>
                    <a:gd name="connsiteY8" fmla="*/ 54083 h 60487"/>
                    <a:gd name="connsiteX9" fmla="*/ 70451 w 80057"/>
                    <a:gd name="connsiteY9" fmla="*/ 60488 h 60487"/>
                    <a:gd name="connsiteX10" fmla="*/ 70451 w 80057"/>
                    <a:gd name="connsiteY10" fmla="*/ 60488 h 6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057" h="60487">
                      <a:moveTo>
                        <a:pt x="70451" y="60488"/>
                      </a:moveTo>
                      <a:cubicBezTo>
                        <a:pt x="70451" y="60488"/>
                        <a:pt x="70451" y="60488"/>
                        <a:pt x="70451" y="60488"/>
                      </a:cubicBezTo>
                      <a:lnTo>
                        <a:pt x="0" y="15656"/>
                      </a:lnTo>
                      <a:cubicBezTo>
                        <a:pt x="0" y="15656"/>
                        <a:pt x="0" y="15656"/>
                        <a:pt x="0" y="9251"/>
                      </a:cubicBezTo>
                      <a:cubicBezTo>
                        <a:pt x="0" y="9251"/>
                        <a:pt x="0" y="2847"/>
                        <a:pt x="0" y="2847"/>
                      </a:cubicBezTo>
                      <a:lnTo>
                        <a:pt x="0" y="2847"/>
                      </a:lnTo>
                      <a:cubicBezTo>
                        <a:pt x="0" y="2847"/>
                        <a:pt x="6405" y="-3558"/>
                        <a:pt x="6405" y="2847"/>
                      </a:cubicBezTo>
                      <a:lnTo>
                        <a:pt x="32023" y="22060"/>
                      </a:lnTo>
                      <a:lnTo>
                        <a:pt x="70451" y="54083"/>
                      </a:lnTo>
                      <a:cubicBezTo>
                        <a:pt x="83260" y="54083"/>
                        <a:pt x="83260" y="54083"/>
                        <a:pt x="70451" y="60488"/>
                      </a:cubicBezTo>
                      <a:cubicBezTo>
                        <a:pt x="76855" y="60488"/>
                        <a:pt x="76855" y="60488"/>
                        <a:pt x="70451" y="60488"/>
                      </a:cubicBezTo>
                      <a:close/>
                    </a:path>
                  </a:pathLst>
                </a:custGeom>
                <a:solidFill>
                  <a:srgbClr val="6E0A0E"/>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534" name="Freeform: Shape 533">
              <a:extLst>
                <a:ext uri="{FF2B5EF4-FFF2-40B4-BE49-F238E27FC236}">
                  <a16:creationId xmlns:a16="http://schemas.microsoft.com/office/drawing/2014/main" id="{B9F1B275-FBD9-4409-AF4E-936BA434D193}"/>
                </a:ext>
              </a:extLst>
            </p:cNvPr>
            <p:cNvSpPr/>
            <p:nvPr/>
          </p:nvSpPr>
          <p:spPr>
            <a:xfrm>
              <a:off x="-4051144" y="2564225"/>
              <a:ext cx="335886" cy="749341"/>
            </a:xfrm>
            <a:custGeom>
              <a:avLst/>
              <a:gdLst>
                <a:gd name="connsiteX0" fmla="*/ 333040 w 335886"/>
                <a:gd name="connsiteY0" fmla="*/ 1849 h 749341"/>
                <a:gd name="connsiteX1" fmla="*/ 121688 w 335886"/>
                <a:gd name="connsiteY1" fmla="*/ 296461 h 749341"/>
                <a:gd name="connsiteX2" fmla="*/ 0 w 335886"/>
                <a:gd name="connsiteY2" fmla="*/ 738380 h 749341"/>
                <a:gd name="connsiteX3" fmla="*/ 32023 w 335886"/>
                <a:gd name="connsiteY3" fmla="*/ 725571 h 749341"/>
                <a:gd name="connsiteX4" fmla="*/ 121688 w 335886"/>
                <a:gd name="connsiteY4" fmla="*/ 379721 h 749341"/>
                <a:gd name="connsiteX5" fmla="*/ 333040 w 335886"/>
                <a:gd name="connsiteY5" fmla="*/ 1849 h 749341"/>
                <a:gd name="connsiteX6" fmla="*/ 333040 w 335886"/>
                <a:gd name="connsiteY6" fmla="*/ 1849 h 74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886" h="749341">
                  <a:moveTo>
                    <a:pt x="333040" y="1849"/>
                  </a:moveTo>
                  <a:cubicBezTo>
                    <a:pt x="230566" y="85109"/>
                    <a:pt x="172924" y="181178"/>
                    <a:pt x="121688" y="296461"/>
                  </a:cubicBezTo>
                  <a:cubicBezTo>
                    <a:pt x="64046" y="430958"/>
                    <a:pt x="12809" y="597479"/>
                    <a:pt x="0" y="738380"/>
                  </a:cubicBezTo>
                  <a:cubicBezTo>
                    <a:pt x="0" y="763999"/>
                    <a:pt x="25618" y="738380"/>
                    <a:pt x="32023" y="725571"/>
                  </a:cubicBezTo>
                  <a:cubicBezTo>
                    <a:pt x="76855" y="616692"/>
                    <a:pt x="89664" y="495005"/>
                    <a:pt x="121688" y="379721"/>
                  </a:cubicBezTo>
                  <a:cubicBezTo>
                    <a:pt x="166520" y="232415"/>
                    <a:pt x="224161" y="110727"/>
                    <a:pt x="333040" y="1849"/>
                  </a:cubicBezTo>
                  <a:cubicBezTo>
                    <a:pt x="333040" y="8254"/>
                    <a:pt x="339444" y="-4556"/>
                    <a:pt x="333040" y="1849"/>
                  </a:cubicBezTo>
                  <a:close/>
                </a:path>
              </a:pathLst>
            </a:custGeom>
            <a:solidFill>
              <a:srgbClr val="FF494D">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5" name="Freeform: Shape 534">
              <a:extLst>
                <a:ext uri="{FF2B5EF4-FFF2-40B4-BE49-F238E27FC236}">
                  <a16:creationId xmlns:a16="http://schemas.microsoft.com/office/drawing/2014/main" id="{4F73C38F-7013-4E6B-B9E4-627E0A81858B}"/>
                </a:ext>
              </a:extLst>
            </p:cNvPr>
            <p:cNvSpPr/>
            <p:nvPr/>
          </p:nvSpPr>
          <p:spPr>
            <a:xfrm>
              <a:off x="-4250706" y="3387467"/>
              <a:ext cx="170385" cy="489237"/>
            </a:xfrm>
            <a:custGeom>
              <a:avLst/>
              <a:gdLst>
                <a:gd name="connsiteX0" fmla="*/ 167539 w 170385"/>
                <a:gd name="connsiteY0" fmla="*/ 4803 h 489237"/>
                <a:gd name="connsiteX1" fmla="*/ 1019 w 170385"/>
                <a:gd name="connsiteY1" fmla="*/ 472341 h 489237"/>
                <a:gd name="connsiteX2" fmla="*/ 26638 w 170385"/>
                <a:gd name="connsiteY2" fmla="*/ 472341 h 489237"/>
                <a:gd name="connsiteX3" fmla="*/ 167539 w 170385"/>
                <a:gd name="connsiteY3" fmla="*/ 4803 h 489237"/>
                <a:gd name="connsiteX4" fmla="*/ 167539 w 170385"/>
                <a:gd name="connsiteY4" fmla="*/ 4803 h 489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85" h="489237">
                  <a:moveTo>
                    <a:pt x="167539" y="4803"/>
                  </a:moveTo>
                  <a:cubicBezTo>
                    <a:pt x="103493" y="158514"/>
                    <a:pt x="45852" y="312225"/>
                    <a:pt x="1019" y="472341"/>
                  </a:cubicBezTo>
                  <a:cubicBezTo>
                    <a:pt x="-5385" y="497959"/>
                    <a:pt x="20233" y="491554"/>
                    <a:pt x="26638" y="472341"/>
                  </a:cubicBezTo>
                  <a:cubicBezTo>
                    <a:pt x="90684" y="318630"/>
                    <a:pt x="129111" y="158514"/>
                    <a:pt x="167539" y="4803"/>
                  </a:cubicBezTo>
                  <a:cubicBezTo>
                    <a:pt x="173944" y="-1601"/>
                    <a:pt x="167539" y="-1601"/>
                    <a:pt x="167539" y="4803"/>
                  </a:cubicBezTo>
                  <a:close/>
                </a:path>
              </a:pathLst>
            </a:custGeom>
            <a:solidFill>
              <a:srgbClr val="FF494D">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6" name="Freeform: Shape 535">
              <a:extLst>
                <a:ext uri="{FF2B5EF4-FFF2-40B4-BE49-F238E27FC236}">
                  <a16:creationId xmlns:a16="http://schemas.microsoft.com/office/drawing/2014/main" id="{0C5B781B-CA80-4895-A75E-19D59D18055A}"/>
                </a:ext>
              </a:extLst>
            </p:cNvPr>
            <p:cNvSpPr/>
            <p:nvPr/>
          </p:nvSpPr>
          <p:spPr>
            <a:xfrm>
              <a:off x="-2610107" y="2662143"/>
              <a:ext cx="217756" cy="588812"/>
            </a:xfrm>
            <a:custGeom>
              <a:avLst/>
              <a:gdLst>
                <a:gd name="connsiteX0" fmla="*/ 217757 w 217756"/>
                <a:gd name="connsiteY0" fmla="*/ 557202 h 588812"/>
                <a:gd name="connsiteX1" fmla="*/ 0 w 217756"/>
                <a:gd name="connsiteY1" fmla="*/ 0 h 588812"/>
                <a:gd name="connsiteX2" fmla="*/ 0 w 217756"/>
                <a:gd name="connsiteY2" fmla="*/ 0 h 588812"/>
                <a:gd name="connsiteX3" fmla="*/ 204947 w 217756"/>
                <a:gd name="connsiteY3" fmla="*/ 582821 h 588812"/>
                <a:gd name="connsiteX4" fmla="*/ 217757 w 217756"/>
                <a:gd name="connsiteY4" fmla="*/ 557202 h 588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756" h="588812">
                  <a:moveTo>
                    <a:pt x="217757" y="557202"/>
                  </a:moveTo>
                  <a:cubicBezTo>
                    <a:pt x="185734" y="416300"/>
                    <a:pt x="83260" y="115283"/>
                    <a:pt x="0" y="0"/>
                  </a:cubicBezTo>
                  <a:cubicBezTo>
                    <a:pt x="0" y="0"/>
                    <a:pt x="0" y="0"/>
                    <a:pt x="0" y="0"/>
                  </a:cubicBezTo>
                  <a:cubicBezTo>
                    <a:pt x="70451" y="140902"/>
                    <a:pt x="147306" y="435514"/>
                    <a:pt x="204947" y="582821"/>
                  </a:cubicBezTo>
                  <a:cubicBezTo>
                    <a:pt x="211352" y="602034"/>
                    <a:pt x="217757" y="570011"/>
                    <a:pt x="217757" y="557202"/>
                  </a:cubicBezTo>
                  <a:close/>
                </a:path>
              </a:pathLst>
            </a:custGeom>
            <a:solidFill>
              <a:srgbClr val="FF494D">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7" name="Freeform: Shape 536">
              <a:extLst>
                <a:ext uri="{FF2B5EF4-FFF2-40B4-BE49-F238E27FC236}">
                  <a16:creationId xmlns:a16="http://schemas.microsoft.com/office/drawing/2014/main" id="{BD87810E-A102-46A9-B2F8-E7CFA54A6695}"/>
                </a:ext>
              </a:extLst>
            </p:cNvPr>
            <p:cNvSpPr/>
            <p:nvPr/>
          </p:nvSpPr>
          <p:spPr>
            <a:xfrm>
              <a:off x="-3782328" y="1306890"/>
              <a:ext cx="237148" cy="61164"/>
            </a:xfrm>
            <a:custGeom>
              <a:avLst/>
              <a:gdLst>
                <a:gd name="connsiteX0" fmla="*/ 237148 w 237148"/>
                <a:gd name="connsiteY0" fmla="*/ 29497 h 61164"/>
                <a:gd name="connsiteX1" fmla="*/ 51415 w 237148"/>
                <a:gd name="connsiteY1" fmla="*/ 35901 h 61164"/>
                <a:gd name="connsiteX2" fmla="*/ 178 w 237148"/>
                <a:gd name="connsiteY2" fmla="*/ 16688 h 61164"/>
                <a:gd name="connsiteX3" fmla="*/ 57819 w 237148"/>
                <a:gd name="connsiteY3" fmla="*/ 55115 h 61164"/>
                <a:gd name="connsiteX4" fmla="*/ 237148 w 237148"/>
                <a:gd name="connsiteY4" fmla="*/ 29497 h 6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148" h="61164">
                  <a:moveTo>
                    <a:pt x="237148" y="29497"/>
                  </a:moveTo>
                  <a:cubicBezTo>
                    <a:pt x="237148" y="29497"/>
                    <a:pt x="147484" y="-40954"/>
                    <a:pt x="51415" y="35901"/>
                  </a:cubicBezTo>
                  <a:cubicBezTo>
                    <a:pt x="12987" y="55115"/>
                    <a:pt x="178" y="16688"/>
                    <a:pt x="178" y="16688"/>
                  </a:cubicBezTo>
                  <a:cubicBezTo>
                    <a:pt x="178" y="16688"/>
                    <a:pt x="-6227" y="80734"/>
                    <a:pt x="57819" y="55115"/>
                  </a:cubicBezTo>
                  <a:cubicBezTo>
                    <a:pt x="109056" y="35901"/>
                    <a:pt x="128270" y="-2526"/>
                    <a:pt x="237148" y="29497"/>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8" name="Freeform: Shape 537">
              <a:extLst>
                <a:ext uri="{FF2B5EF4-FFF2-40B4-BE49-F238E27FC236}">
                  <a16:creationId xmlns:a16="http://schemas.microsoft.com/office/drawing/2014/main" id="{FD6524FB-BC29-48D6-A874-B9E4CB866ACD}"/>
                </a:ext>
              </a:extLst>
            </p:cNvPr>
            <p:cNvSpPr/>
            <p:nvPr/>
          </p:nvSpPr>
          <p:spPr>
            <a:xfrm>
              <a:off x="-2783032" y="1364532"/>
              <a:ext cx="237148" cy="61164"/>
            </a:xfrm>
            <a:custGeom>
              <a:avLst/>
              <a:gdLst>
                <a:gd name="connsiteX0" fmla="*/ 0 w 237148"/>
                <a:gd name="connsiteY0" fmla="*/ 29497 h 61164"/>
                <a:gd name="connsiteX1" fmla="*/ 185733 w 237148"/>
                <a:gd name="connsiteY1" fmla="*/ 35901 h 61164"/>
                <a:gd name="connsiteX2" fmla="*/ 236970 w 237148"/>
                <a:gd name="connsiteY2" fmla="*/ 16687 h 61164"/>
                <a:gd name="connsiteX3" fmla="*/ 179329 w 237148"/>
                <a:gd name="connsiteY3" fmla="*/ 55115 h 61164"/>
                <a:gd name="connsiteX4" fmla="*/ 0 w 237148"/>
                <a:gd name="connsiteY4" fmla="*/ 29497 h 611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148" h="61164">
                  <a:moveTo>
                    <a:pt x="0" y="29497"/>
                  </a:moveTo>
                  <a:cubicBezTo>
                    <a:pt x="0" y="29497"/>
                    <a:pt x="89664" y="-40954"/>
                    <a:pt x="185733" y="35901"/>
                  </a:cubicBezTo>
                  <a:cubicBezTo>
                    <a:pt x="224161" y="55115"/>
                    <a:pt x="236970" y="16687"/>
                    <a:pt x="236970" y="16687"/>
                  </a:cubicBezTo>
                  <a:cubicBezTo>
                    <a:pt x="236970" y="16687"/>
                    <a:pt x="243375" y="80734"/>
                    <a:pt x="179329" y="55115"/>
                  </a:cubicBezTo>
                  <a:cubicBezTo>
                    <a:pt x="128092" y="35901"/>
                    <a:pt x="115283" y="-2526"/>
                    <a:pt x="0" y="29497"/>
                  </a:cubicBezTo>
                  <a:close/>
                </a:path>
              </a:pathLst>
            </a:custGeom>
            <a:solidFill>
              <a:srgbClr val="332C26"/>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9" name="Freeform: Shape 538">
              <a:extLst>
                <a:ext uri="{FF2B5EF4-FFF2-40B4-BE49-F238E27FC236}">
                  <a16:creationId xmlns:a16="http://schemas.microsoft.com/office/drawing/2014/main" id="{BBBF19AF-260A-4EED-A8E5-A1CA81C71665}"/>
                </a:ext>
              </a:extLst>
            </p:cNvPr>
            <p:cNvSpPr/>
            <p:nvPr/>
          </p:nvSpPr>
          <p:spPr>
            <a:xfrm>
              <a:off x="-2341114" y="3421447"/>
              <a:ext cx="153710" cy="346515"/>
            </a:xfrm>
            <a:custGeom>
              <a:avLst/>
              <a:gdLst>
                <a:gd name="connsiteX0" fmla="*/ 0 w 153710"/>
                <a:gd name="connsiteY0" fmla="*/ 2846 h 346515"/>
                <a:gd name="connsiteX1" fmla="*/ 0 w 153710"/>
                <a:gd name="connsiteY1" fmla="*/ 2846 h 346515"/>
                <a:gd name="connsiteX2" fmla="*/ 134497 w 153710"/>
                <a:gd name="connsiteY2" fmla="*/ 342291 h 346515"/>
                <a:gd name="connsiteX3" fmla="*/ 153711 w 153710"/>
                <a:gd name="connsiteY3" fmla="*/ 323077 h 346515"/>
                <a:gd name="connsiteX4" fmla="*/ 0 w 153710"/>
                <a:gd name="connsiteY4" fmla="*/ 2846 h 346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710" h="346515">
                  <a:moveTo>
                    <a:pt x="0" y="2846"/>
                  </a:moveTo>
                  <a:cubicBezTo>
                    <a:pt x="0" y="-3558"/>
                    <a:pt x="0" y="2846"/>
                    <a:pt x="0" y="2846"/>
                  </a:cubicBezTo>
                  <a:cubicBezTo>
                    <a:pt x="64046" y="105320"/>
                    <a:pt x="89665" y="233413"/>
                    <a:pt x="134497" y="342291"/>
                  </a:cubicBezTo>
                  <a:cubicBezTo>
                    <a:pt x="140901" y="355101"/>
                    <a:pt x="153711" y="335887"/>
                    <a:pt x="153711" y="323077"/>
                  </a:cubicBezTo>
                  <a:cubicBezTo>
                    <a:pt x="134497" y="220604"/>
                    <a:pt x="76855" y="79702"/>
                    <a:pt x="0" y="2846"/>
                  </a:cubicBezTo>
                  <a:close/>
                </a:path>
              </a:pathLst>
            </a:custGeom>
            <a:solidFill>
              <a:srgbClr val="FF494D">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40" name="Graphic 317">
              <a:extLst>
                <a:ext uri="{FF2B5EF4-FFF2-40B4-BE49-F238E27FC236}">
                  <a16:creationId xmlns:a16="http://schemas.microsoft.com/office/drawing/2014/main" id="{E0E1059F-1795-49F1-84B9-4E19EE752E7B}"/>
                </a:ext>
              </a:extLst>
            </p:cNvPr>
            <p:cNvGrpSpPr/>
            <p:nvPr/>
          </p:nvGrpSpPr>
          <p:grpSpPr>
            <a:xfrm>
              <a:off x="-4377779" y="4138958"/>
              <a:ext cx="190537" cy="331941"/>
              <a:chOff x="955208" y="4917371"/>
              <a:chExt cx="190537" cy="331941"/>
            </a:xfrm>
            <a:solidFill>
              <a:srgbClr val="FDD1CF"/>
            </a:solidFill>
          </p:grpSpPr>
          <p:grpSp>
            <p:nvGrpSpPr>
              <p:cNvPr id="541" name="Graphic 317">
                <a:extLst>
                  <a:ext uri="{FF2B5EF4-FFF2-40B4-BE49-F238E27FC236}">
                    <a16:creationId xmlns:a16="http://schemas.microsoft.com/office/drawing/2014/main" id="{8BD7766A-59FE-436F-8322-47451AA6E924}"/>
                  </a:ext>
                </a:extLst>
              </p:cNvPr>
              <p:cNvGrpSpPr/>
              <p:nvPr/>
            </p:nvGrpSpPr>
            <p:grpSpPr>
              <a:xfrm>
                <a:off x="955208" y="4917371"/>
                <a:ext cx="121687" cy="146207"/>
                <a:chOff x="955208" y="4917371"/>
                <a:chExt cx="121687" cy="146207"/>
              </a:xfrm>
              <a:solidFill>
                <a:srgbClr val="FDD1CF"/>
              </a:solidFill>
            </p:grpSpPr>
            <p:sp>
              <p:nvSpPr>
                <p:cNvPr id="542" name="Freeform: Shape 541">
                  <a:extLst>
                    <a:ext uri="{FF2B5EF4-FFF2-40B4-BE49-F238E27FC236}">
                      <a16:creationId xmlns:a16="http://schemas.microsoft.com/office/drawing/2014/main" id="{14542A27-644C-4B33-B93F-E45811532F1F}"/>
                    </a:ext>
                  </a:extLst>
                </p:cNvPr>
                <p:cNvSpPr/>
                <p:nvPr/>
              </p:nvSpPr>
              <p:spPr>
                <a:xfrm>
                  <a:off x="955208" y="4917371"/>
                  <a:ext cx="29825" cy="27172"/>
                </a:xfrm>
                <a:custGeom>
                  <a:avLst/>
                  <a:gdLst>
                    <a:gd name="connsiteX0" fmla="*/ 25618 w 29825"/>
                    <a:gd name="connsiteY0" fmla="*/ 15462 h 27172"/>
                    <a:gd name="connsiteX1" fmla="*/ 6405 w 29825"/>
                    <a:gd name="connsiteY1" fmla="*/ 2653 h 27172"/>
                    <a:gd name="connsiteX2" fmla="*/ 0 w 29825"/>
                    <a:gd name="connsiteY2" fmla="*/ 9058 h 27172"/>
                    <a:gd name="connsiteX3" fmla="*/ 19214 w 29825"/>
                    <a:gd name="connsiteY3" fmla="*/ 21867 h 27172"/>
                    <a:gd name="connsiteX4" fmla="*/ 25618 w 29825"/>
                    <a:gd name="connsiteY4" fmla="*/ 15462 h 27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5" h="27172">
                      <a:moveTo>
                        <a:pt x="25618" y="15462"/>
                      </a:moveTo>
                      <a:cubicBezTo>
                        <a:pt x="12809" y="15462"/>
                        <a:pt x="12809" y="15462"/>
                        <a:pt x="6405" y="2653"/>
                      </a:cubicBezTo>
                      <a:cubicBezTo>
                        <a:pt x="6405" y="-3752"/>
                        <a:pt x="0" y="2653"/>
                        <a:pt x="0" y="9058"/>
                      </a:cubicBezTo>
                      <a:cubicBezTo>
                        <a:pt x="0" y="21867"/>
                        <a:pt x="6405" y="34676"/>
                        <a:pt x="19214" y="21867"/>
                      </a:cubicBezTo>
                      <a:cubicBezTo>
                        <a:pt x="32023" y="21867"/>
                        <a:pt x="32023" y="15462"/>
                        <a:pt x="25618" y="15462"/>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3" name="Freeform: Shape 542">
                  <a:extLst>
                    <a:ext uri="{FF2B5EF4-FFF2-40B4-BE49-F238E27FC236}">
                      <a16:creationId xmlns:a16="http://schemas.microsoft.com/office/drawing/2014/main" id="{504D68DD-FC40-4F83-9413-0D6B36DE11A9}"/>
                    </a:ext>
                  </a:extLst>
                </p:cNvPr>
                <p:cNvSpPr/>
                <p:nvPr/>
              </p:nvSpPr>
              <p:spPr>
                <a:xfrm>
                  <a:off x="1000040" y="4996879"/>
                  <a:ext cx="25618" cy="19213"/>
                </a:xfrm>
                <a:custGeom>
                  <a:avLst/>
                  <a:gdLst>
                    <a:gd name="connsiteX0" fmla="*/ 25618 w 25618"/>
                    <a:gd name="connsiteY0" fmla="*/ 6405 h 19213"/>
                    <a:gd name="connsiteX1" fmla="*/ 6405 w 25618"/>
                    <a:gd name="connsiteY1" fmla="*/ 0 h 19213"/>
                    <a:gd name="connsiteX2" fmla="*/ 0 w 25618"/>
                    <a:gd name="connsiteY2" fmla="*/ 6405 h 19213"/>
                    <a:gd name="connsiteX3" fmla="*/ 19214 w 25618"/>
                    <a:gd name="connsiteY3" fmla="*/ 19214 h 19213"/>
                    <a:gd name="connsiteX4" fmla="*/ 25618 w 25618"/>
                    <a:gd name="connsiteY4" fmla="*/ 6405 h 19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18" h="19213">
                      <a:moveTo>
                        <a:pt x="25618" y="6405"/>
                      </a:moveTo>
                      <a:cubicBezTo>
                        <a:pt x="19214" y="6405"/>
                        <a:pt x="12809" y="6405"/>
                        <a:pt x="6405" y="0"/>
                      </a:cubicBezTo>
                      <a:cubicBezTo>
                        <a:pt x="6405" y="0"/>
                        <a:pt x="0" y="6405"/>
                        <a:pt x="0" y="6405"/>
                      </a:cubicBezTo>
                      <a:cubicBezTo>
                        <a:pt x="6405" y="19214"/>
                        <a:pt x="12809" y="19214"/>
                        <a:pt x="19214" y="19214"/>
                      </a:cubicBezTo>
                      <a:cubicBezTo>
                        <a:pt x="25618" y="12809"/>
                        <a:pt x="25618" y="6405"/>
                        <a:pt x="25618" y="6405"/>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4" name="Freeform: Shape 543">
                  <a:extLst>
                    <a:ext uri="{FF2B5EF4-FFF2-40B4-BE49-F238E27FC236}">
                      <a16:creationId xmlns:a16="http://schemas.microsoft.com/office/drawing/2014/main" id="{9667DF8D-AC63-465E-8B87-EB319415707E}"/>
                    </a:ext>
                  </a:extLst>
                </p:cNvPr>
                <p:cNvSpPr/>
                <p:nvPr/>
              </p:nvSpPr>
              <p:spPr>
                <a:xfrm>
                  <a:off x="1057682" y="5048116"/>
                  <a:ext cx="19213" cy="15462"/>
                </a:xfrm>
                <a:custGeom>
                  <a:avLst/>
                  <a:gdLst>
                    <a:gd name="connsiteX0" fmla="*/ 19214 w 19213"/>
                    <a:gd name="connsiteY0" fmla="*/ 6405 h 15462"/>
                    <a:gd name="connsiteX1" fmla="*/ 6405 w 19213"/>
                    <a:gd name="connsiteY1" fmla="*/ 0 h 15462"/>
                    <a:gd name="connsiteX2" fmla="*/ 0 w 19213"/>
                    <a:gd name="connsiteY2" fmla="*/ 6405 h 15462"/>
                    <a:gd name="connsiteX3" fmla="*/ 12809 w 19213"/>
                    <a:gd name="connsiteY3" fmla="*/ 12810 h 15462"/>
                    <a:gd name="connsiteX4" fmla="*/ 19214 w 19213"/>
                    <a:gd name="connsiteY4" fmla="*/ 6405 h 15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3" h="15462">
                      <a:moveTo>
                        <a:pt x="19214" y="6405"/>
                      </a:moveTo>
                      <a:cubicBezTo>
                        <a:pt x="12809" y="6405"/>
                        <a:pt x="12809" y="0"/>
                        <a:pt x="6405" y="0"/>
                      </a:cubicBezTo>
                      <a:cubicBezTo>
                        <a:pt x="0" y="0"/>
                        <a:pt x="0" y="6405"/>
                        <a:pt x="0" y="6405"/>
                      </a:cubicBezTo>
                      <a:cubicBezTo>
                        <a:pt x="6405" y="6405"/>
                        <a:pt x="6405" y="12810"/>
                        <a:pt x="12809" y="12810"/>
                      </a:cubicBezTo>
                      <a:cubicBezTo>
                        <a:pt x="12809" y="19214"/>
                        <a:pt x="19214" y="12810"/>
                        <a:pt x="19214" y="6405"/>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45" name="Freeform: Shape 544">
                <a:extLst>
                  <a:ext uri="{FF2B5EF4-FFF2-40B4-BE49-F238E27FC236}">
                    <a16:creationId xmlns:a16="http://schemas.microsoft.com/office/drawing/2014/main" id="{D9103330-2D92-4145-9D47-3B1B4004525C}"/>
                  </a:ext>
                </a:extLst>
              </p:cNvPr>
              <p:cNvSpPr/>
              <p:nvPr/>
            </p:nvSpPr>
            <p:spPr>
              <a:xfrm>
                <a:off x="1109651" y="4971261"/>
                <a:ext cx="36093" cy="278051"/>
              </a:xfrm>
              <a:custGeom>
                <a:avLst/>
                <a:gdLst>
                  <a:gd name="connsiteX0" fmla="*/ 31290 w 36093"/>
                  <a:gd name="connsiteY0" fmla="*/ 0 h 278051"/>
                  <a:gd name="connsiteX1" fmla="*/ 12077 w 36093"/>
                  <a:gd name="connsiteY1" fmla="*/ 275399 h 278051"/>
                  <a:gd name="connsiteX2" fmla="*/ 18481 w 36093"/>
                  <a:gd name="connsiteY2" fmla="*/ 268994 h 278051"/>
                  <a:gd name="connsiteX3" fmla="*/ 31290 w 36093"/>
                  <a:gd name="connsiteY3" fmla="*/ 0 h 278051"/>
                  <a:gd name="connsiteX4" fmla="*/ 31290 w 36093"/>
                  <a:gd name="connsiteY4" fmla="*/ 0 h 278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93" h="278051">
                    <a:moveTo>
                      <a:pt x="31290" y="0"/>
                    </a:moveTo>
                    <a:cubicBezTo>
                      <a:pt x="-13542" y="83260"/>
                      <a:pt x="-733" y="185734"/>
                      <a:pt x="12077" y="275399"/>
                    </a:cubicBezTo>
                    <a:cubicBezTo>
                      <a:pt x="12077" y="281803"/>
                      <a:pt x="18481" y="275399"/>
                      <a:pt x="18481" y="268994"/>
                    </a:cubicBezTo>
                    <a:cubicBezTo>
                      <a:pt x="18481" y="179330"/>
                      <a:pt x="-733" y="83260"/>
                      <a:pt x="31290" y="0"/>
                    </a:cubicBezTo>
                    <a:cubicBezTo>
                      <a:pt x="37695" y="0"/>
                      <a:pt x="37695" y="0"/>
                      <a:pt x="31290" y="0"/>
                    </a:cubicBezTo>
                    <a:close/>
                  </a:path>
                </a:pathLst>
              </a:custGeom>
              <a:solidFill>
                <a:srgbClr val="FDD1CF"/>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46" name="Freeform: Shape 545">
              <a:extLst>
                <a:ext uri="{FF2B5EF4-FFF2-40B4-BE49-F238E27FC236}">
                  <a16:creationId xmlns:a16="http://schemas.microsoft.com/office/drawing/2014/main" id="{38CC0E55-F0E0-4D58-987D-0540C888809C}"/>
                </a:ext>
              </a:extLst>
            </p:cNvPr>
            <p:cNvSpPr/>
            <p:nvPr/>
          </p:nvSpPr>
          <p:spPr>
            <a:xfrm>
              <a:off x="-3989968" y="6120638"/>
              <a:ext cx="357776" cy="147609"/>
            </a:xfrm>
            <a:custGeom>
              <a:avLst/>
              <a:gdLst>
                <a:gd name="connsiteX0" fmla="*/ 355123 w 357776"/>
                <a:gd name="connsiteY0" fmla="*/ 121688 h 147609"/>
                <a:gd name="connsiteX1" fmla="*/ 156581 w 357776"/>
                <a:gd name="connsiteY1" fmla="*/ 121688 h 147609"/>
                <a:gd name="connsiteX2" fmla="*/ 9275 w 357776"/>
                <a:gd name="connsiteY2" fmla="*/ 0 h 147609"/>
                <a:gd name="connsiteX3" fmla="*/ 9275 w 357776"/>
                <a:gd name="connsiteY3" fmla="*/ 0 h 147609"/>
                <a:gd name="connsiteX4" fmla="*/ 79725 w 357776"/>
                <a:gd name="connsiteY4" fmla="*/ 121688 h 147609"/>
                <a:gd name="connsiteX5" fmla="*/ 348719 w 357776"/>
                <a:gd name="connsiteY5" fmla="*/ 134497 h 147609"/>
                <a:gd name="connsiteX6" fmla="*/ 355123 w 357776"/>
                <a:gd name="connsiteY6" fmla="*/ 121688 h 14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7776" h="147609">
                  <a:moveTo>
                    <a:pt x="355123" y="121688"/>
                  </a:moveTo>
                  <a:cubicBezTo>
                    <a:pt x="284673" y="121688"/>
                    <a:pt x="220627" y="128092"/>
                    <a:pt x="156581" y="121688"/>
                  </a:cubicBezTo>
                  <a:cubicBezTo>
                    <a:pt x="105344" y="115283"/>
                    <a:pt x="-22748" y="76856"/>
                    <a:pt x="9275" y="0"/>
                  </a:cubicBezTo>
                  <a:cubicBezTo>
                    <a:pt x="9275" y="0"/>
                    <a:pt x="9275" y="0"/>
                    <a:pt x="9275" y="0"/>
                  </a:cubicBezTo>
                  <a:cubicBezTo>
                    <a:pt x="-22748" y="57642"/>
                    <a:pt x="34893" y="96069"/>
                    <a:pt x="79725" y="121688"/>
                  </a:cubicBezTo>
                  <a:cubicBezTo>
                    <a:pt x="156581" y="153711"/>
                    <a:pt x="259054" y="153711"/>
                    <a:pt x="348719" y="134497"/>
                  </a:cubicBezTo>
                  <a:cubicBezTo>
                    <a:pt x="355123" y="134497"/>
                    <a:pt x="361528" y="121688"/>
                    <a:pt x="355123" y="121688"/>
                  </a:cubicBezTo>
                  <a:close/>
                </a:path>
              </a:pathLst>
            </a:custGeom>
            <a:solidFill>
              <a:srgbClr val="FFFFFF">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7" name="Freeform: Shape 546">
              <a:extLst>
                <a:ext uri="{FF2B5EF4-FFF2-40B4-BE49-F238E27FC236}">
                  <a16:creationId xmlns:a16="http://schemas.microsoft.com/office/drawing/2014/main" id="{206CDC1D-FD51-414B-9A14-69755B271D2B}"/>
                </a:ext>
              </a:extLst>
            </p:cNvPr>
            <p:cNvSpPr/>
            <p:nvPr/>
          </p:nvSpPr>
          <p:spPr>
            <a:xfrm>
              <a:off x="-2597298" y="6227724"/>
              <a:ext cx="257785" cy="104970"/>
            </a:xfrm>
            <a:custGeom>
              <a:avLst/>
              <a:gdLst>
                <a:gd name="connsiteX0" fmla="*/ 249780 w 257785"/>
                <a:gd name="connsiteY0" fmla="*/ 14602 h 104970"/>
                <a:gd name="connsiteX1" fmla="*/ 102474 w 257785"/>
                <a:gd name="connsiteY1" fmla="*/ 78649 h 104970"/>
                <a:gd name="connsiteX2" fmla="*/ 32023 w 257785"/>
                <a:gd name="connsiteY2" fmla="*/ 65840 h 104970"/>
                <a:gd name="connsiteX3" fmla="*/ 6405 w 257785"/>
                <a:gd name="connsiteY3" fmla="*/ 1793 h 104970"/>
                <a:gd name="connsiteX4" fmla="*/ 0 w 257785"/>
                <a:gd name="connsiteY4" fmla="*/ 8198 h 104970"/>
                <a:gd name="connsiteX5" fmla="*/ 12809 w 257785"/>
                <a:gd name="connsiteY5" fmla="*/ 72244 h 104970"/>
                <a:gd name="connsiteX6" fmla="*/ 76855 w 257785"/>
                <a:gd name="connsiteY6" fmla="*/ 104267 h 104970"/>
                <a:gd name="connsiteX7" fmla="*/ 256184 w 257785"/>
                <a:gd name="connsiteY7" fmla="*/ 33817 h 104970"/>
                <a:gd name="connsiteX8" fmla="*/ 249780 w 257785"/>
                <a:gd name="connsiteY8" fmla="*/ 14602 h 10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785" h="104970">
                  <a:moveTo>
                    <a:pt x="249780" y="14602"/>
                  </a:moveTo>
                  <a:cubicBezTo>
                    <a:pt x="204947" y="46626"/>
                    <a:pt x="160115" y="72244"/>
                    <a:pt x="102474" y="78649"/>
                  </a:cubicBezTo>
                  <a:cubicBezTo>
                    <a:pt x="76855" y="85053"/>
                    <a:pt x="51237" y="78649"/>
                    <a:pt x="32023" y="65840"/>
                  </a:cubicBezTo>
                  <a:cubicBezTo>
                    <a:pt x="6405" y="46626"/>
                    <a:pt x="12809" y="21007"/>
                    <a:pt x="6405" y="1793"/>
                  </a:cubicBezTo>
                  <a:cubicBezTo>
                    <a:pt x="6405" y="-4612"/>
                    <a:pt x="0" y="8198"/>
                    <a:pt x="0" y="8198"/>
                  </a:cubicBezTo>
                  <a:cubicBezTo>
                    <a:pt x="6405" y="33817"/>
                    <a:pt x="0" y="46626"/>
                    <a:pt x="12809" y="72244"/>
                  </a:cubicBezTo>
                  <a:cubicBezTo>
                    <a:pt x="25619" y="97863"/>
                    <a:pt x="51237" y="97863"/>
                    <a:pt x="76855" y="104267"/>
                  </a:cubicBezTo>
                  <a:cubicBezTo>
                    <a:pt x="140901" y="110672"/>
                    <a:pt x="204947" y="72244"/>
                    <a:pt x="256184" y="33817"/>
                  </a:cubicBezTo>
                  <a:cubicBezTo>
                    <a:pt x="256184" y="27412"/>
                    <a:pt x="262589" y="8198"/>
                    <a:pt x="249780" y="14602"/>
                  </a:cubicBezTo>
                  <a:close/>
                </a:path>
              </a:pathLst>
            </a:custGeom>
            <a:solidFill>
              <a:srgbClr val="FFFFFF">
                <a:alpha val="70000"/>
              </a:srgbClr>
            </a:solidFill>
            <a:ln w="6397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511" name="Picture 17">
            <a:extLst>
              <a:ext uri="{FF2B5EF4-FFF2-40B4-BE49-F238E27FC236}">
                <a16:creationId xmlns:a16="http://schemas.microsoft.com/office/drawing/2014/main" id="{19632D75-3658-4F68-908F-93EE4C79660F}"/>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12953701" y="7648808"/>
            <a:ext cx="2435996" cy="2239544"/>
          </a:xfrm>
          <a:prstGeom prst="rect">
            <a:avLst/>
          </a:prstGeom>
        </p:spPr>
      </p:pic>
      <p:pic>
        <p:nvPicPr>
          <p:cNvPr id="512" name="Picture 15">
            <a:extLst>
              <a:ext uri="{FF2B5EF4-FFF2-40B4-BE49-F238E27FC236}">
                <a16:creationId xmlns:a16="http://schemas.microsoft.com/office/drawing/2014/main" id="{2C2EBA80-3790-4397-82D0-402DF805B61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2317294">
            <a:off x="77135" y="976623"/>
            <a:ext cx="2813690" cy="768575"/>
          </a:xfrm>
          <a:prstGeom prst="rect">
            <a:avLst/>
          </a:prstGeom>
        </p:spPr>
      </p:pic>
      <p:pic>
        <p:nvPicPr>
          <p:cNvPr id="548" name="Picture 15">
            <a:extLst>
              <a:ext uri="{FF2B5EF4-FFF2-40B4-BE49-F238E27FC236}">
                <a16:creationId xmlns:a16="http://schemas.microsoft.com/office/drawing/2014/main" id="{0C9915A8-8FC3-4BE7-8D4C-74DB3CB164D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2317294" flipH="1">
            <a:off x="15776389" y="823066"/>
            <a:ext cx="2813690" cy="768575"/>
          </a:xfrm>
          <a:prstGeom prst="rect">
            <a:avLst/>
          </a:prstGeom>
        </p:spPr>
      </p:pic>
      <p:pic>
        <p:nvPicPr>
          <p:cNvPr id="550" name="Picture 15">
            <a:extLst>
              <a:ext uri="{FF2B5EF4-FFF2-40B4-BE49-F238E27FC236}">
                <a16:creationId xmlns:a16="http://schemas.microsoft.com/office/drawing/2014/main" id="{60F73916-B068-465F-8130-4538F365A41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2317294" flipV="1">
            <a:off x="-30646" y="8979003"/>
            <a:ext cx="2813690" cy="768575"/>
          </a:xfrm>
          <a:prstGeom prst="rect">
            <a:avLst/>
          </a:prstGeom>
        </p:spPr>
      </p:pic>
      <p:pic>
        <p:nvPicPr>
          <p:cNvPr id="551" name="Picture 15">
            <a:extLst>
              <a:ext uri="{FF2B5EF4-FFF2-40B4-BE49-F238E27FC236}">
                <a16:creationId xmlns:a16="http://schemas.microsoft.com/office/drawing/2014/main" id="{946F0665-4E2C-4D42-A358-F9C7EB297AE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19282706" flipH="1" flipV="1">
            <a:off x="15459279" y="8881606"/>
            <a:ext cx="2813690" cy="768575"/>
          </a:xfrm>
          <a:prstGeom prst="rect">
            <a:avLst/>
          </a:prstGeom>
        </p:spPr>
      </p:pic>
    </p:spTree>
    <p:extLst>
      <p:ext uri="{BB962C8B-B14F-4D97-AF65-F5344CB8AC3E}">
        <p14:creationId xmlns:p14="http://schemas.microsoft.com/office/powerpoint/2010/main" val="3684485050"/>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16"/>
                                        </p:tgtEl>
                                        <p:attrNameLst>
                                          <p:attrName>style.visibility</p:attrName>
                                        </p:attrNameLst>
                                      </p:cBhvr>
                                      <p:to>
                                        <p:strVal val="visible"/>
                                      </p:to>
                                    </p:set>
                                    <p:anim calcmode="lin" valueType="num">
                                      <p:cBhvr>
                                        <p:cTn id="7" dur="500" fill="hold"/>
                                        <p:tgtEl>
                                          <p:spTgt spid="316"/>
                                        </p:tgtEl>
                                        <p:attrNameLst>
                                          <p:attrName>ppt_w</p:attrName>
                                        </p:attrNameLst>
                                      </p:cBhvr>
                                      <p:tavLst>
                                        <p:tav tm="0">
                                          <p:val>
                                            <p:fltVal val="0"/>
                                          </p:val>
                                        </p:tav>
                                        <p:tav tm="100000">
                                          <p:val>
                                            <p:strVal val="#ppt_w"/>
                                          </p:val>
                                        </p:tav>
                                      </p:tavLst>
                                    </p:anim>
                                    <p:anim calcmode="lin" valueType="num">
                                      <p:cBhvr>
                                        <p:cTn id="8" dur="500" fill="hold"/>
                                        <p:tgtEl>
                                          <p:spTgt spid="316"/>
                                        </p:tgtEl>
                                        <p:attrNameLst>
                                          <p:attrName>ppt_h</p:attrName>
                                        </p:attrNameLst>
                                      </p:cBhvr>
                                      <p:tavLst>
                                        <p:tav tm="0">
                                          <p:val>
                                            <p:fltVal val="0"/>
                                          </p:val>
                                        </p:tav>
                                        <p:tav tm="100000">
                                          <p:val>
                                            <p:strVal val="#ppt_h"/>
                                          </p:val>
                                        </p:tav>
                                      </p:tavLst>
                                    </p:anim>
                                    <p:animEffect transition="in" filter="fade">
                                      <p:cBhvr>
                                        <p:cTn id="9" dur="500"/>
                                        <p:tgtEl>
                                          <p:spTgt spid="316"/>
                                        </p:tgtEl>
                                      </p:cBhvr>
                                    </p:animEffect>
                                  </p:childTnLst>
                                </p:cTn>
                              </p:par>
                              <p:par>
                                <p:cTn id="10" presetID="53" presetClass="entr" presetSubtype="16" fill="hold" nodeType="withEffect">
                                  <p:stCondLst>
                                    <p:cond delay="0"/>
                                  </p:stCondLst>
                                  <p:childTnLst>
                                    <p:set>
                                      <p:cBhvr>
                                        <p:cTn id="11" dur="1" fill="hold">
                                          <p:stCondLst>
                                            <p:cond delay="0"/>
                                          </p:stCondLst>
                                        </p:cTn>
                                        <p:tgtEl>
                                          <p:spTgt spid="549"/>
                                        </p:tgtEl>
                                        <p:attrNameLst>
                                          <p:attrName>style.visibility</p:attrName>
                                        </p:attrNameLst>
                                      </p:cBhvr>
                                      <p:to>
                                        <p:strVal val="visible"/>
                                      </p:to>
                                    </p:set>
                                    <p:anim calcmode="lin" valueType="num">
                                      <p:cBhvr>
                                        <p:cTn id="12" dur="500" fill="hold"/>
                                        <p:tgtEl>
                                          <p:spTgt spid="549"/>
                                        </p:tgtEl>
                                        <p:attrNameLst>
                                          <p:attrName>ppt_w</p:attrName>
                                        </p:attrNameLst>
                                      </p:cBhvr>
                                      <p:tavLst>
                                        <p:tav tm="0">
                                          <p:val>
                                            <p:fltVal val="0"/>
                                          </p:val>
                                        </p:tav>
                                        <p:tav tm="100000">
                                          <p:val>
                                            <p:strVal val="#ppt_w"/>
                                          </p:val>
                                        </p:tav>
                                      </p:tavLst>
                                    </p:anim>
                                    <p:anim calcmode="lin" valueType="num">
                                      <p:cBhvr>
                                        <p:cTn id="13" dur="500" fill="hold"/>
                                        <p:tgtEl>
                                          <p:spTgt spid="549"/>
                                        </p:tgtEl>
                                        <p:attrNameLst>
                                          <p:attrName>ppt_h</p:attrName>
                                        </p:attrNameLst>
                                      </p:cBhvr>
                                      <p:tavLst>
                                        <p:tav tm="0">
                                          <p:val>
                                            <p:fltVal val="0"/>
                                          </p:val>
                                        </p:tav>
                                        <p:tav tm="100000">
                                          <p:val>
                                            <p:strVal val="#ppt_h"/>
                                          </p:val>
                                        </p:tav>
                                      </p:tavLst>
                                    </p:anim>
                                    <p:animEffect transition="in" filter="fade">
                                      <p:cBhvr>
                                        <p:cTn id="14" dur="500"/>
                                        <p:tgtEl>
                                          <p:spTgt spid="549"/>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12"/>
                                        </p:tgtEl>
                                        <p:attrNameLst>
                                          <p:attrName>style.visibility</p:attrName>
                                        </p:attrNameLst>
                                      </p:cBhvr>
                                      <p:to>
                                        <p:strVal val="visible"/>
                                      </p:to>
                                    </p:set>
                                    <p:animEffect transition="in" filter="fade">
                                      <p:cBhvr>
                                        <p:cTn id="19" dur="1000"/>
                                        <p:tgtEl>
                                          <p:spTgt spid="512"/>
                                        </p:tgtEl>
                                      </p:cBhvr>
                                    </p:animEffect>
                                  </p:childTnLst>
                                </p:cTn>
                              </p:par>
                              <p:par>
                                <p:cTn id="20" presetID="10" presetClass="entr" presetSubtype="0" fill="hold" nodeType="withEffect">
                                  <p:stCondLst>
                                    <p:cond delay="0"/>
                                  </p:stCondLst>
                                  <p:childTnLst>
                                    <p:set>
                                      <p:cBhvr>
                                        <p:cTn id="21" dur="1" fill="hold">
                                          <p:stCondLst>
                                            <p:cond delay="0"/>
                                          </p:stCondLst>
                                        </p:cTn>
                                        <p:tgtEl>
                                          <p:spTgt spid="550"/>
                                        </p:tgtEl>
                                        <p:attrNameLst>
                                          <p:attrName>style.visibility</p:attrName>
                                        </p:attrNameLst>
                                      </p:cBhvr>
                                      <p:to>
                                        <p:strVal val="visible"/>
                                      </p:to>
                                    </p:set>
                                    <p:animEffect transition="in" filter="fade">
                                      <p:cBhvr>
                                        <p:cTn id="22" dur="1000"/>
                                        <p:tgtEl>
                                          <p:spTgt spid="550"/>
                                        </p:tgtEl>
                                      </p:cBhvr>
                                    </p:animEffect>
                                  </p:childTnLst>
                                </p:cTn>
                              </p:par>
                              <p:par>
                                <p:cTn id="23" presetID="10" presetClass="entr" presetSubtype="0" fill="hold" nodeType="withEffect">
                                  <p:stCondLst>
                                    <p:cond delay="0"/>
                                  </p:stCondLst>
                                  <p:childTnLst>
                                    <p:set>
                                      <p:cBhvr>
                                        <p:cTn id="24" dur="1" fill="hold">
                                          <p:stCondLst>
                                            <p:cond delay="0"/>
                                          </p:stCondLst>
                                        </p:cTn>
                                        <p:tgtEl>
                                          <p:spTgt spid="548"/>
                                        </p:tgtEl>
                                        <p:attrNameLst>
                                          <p:attrName>style.visibility</p:attrName>
                                        </p:attrNameLst>
                                      </p:cBhvr>
                                      <p:to>
                                        <p:strVal val="visible"/>
                                      </p:to>
                                    </p:set>
                                    <p:animEffect transition="in" filter="fade">
                                      <p:cBhvr>
                                        <p:cTn id="25" dur="1000"/>
                                        <p:tgtEl>
                                          <p:spTgt spid="548"/>
                                        </p:tgtEl>
                                      </p:cBhvr>
                                    </p:animEffect>
                                  </p:childTnLst>
                                </p:cTn>
                              </p:par>
                              <p:par>
                                <p:cTn id="26" presetID="10" presetClass="entr" presetSubtype="0" fill="hold" nodeType="withEffect">
                                  <p:stCondLst>
                                    <p:cond delay="0"/>
                                  </p:stCondLst>
                                  <p:childTnLst>
                                    <p:set>
                                      <p:cBhvr>
                                        <p:cTn id="27" dur="1" fill="hold">
                                          <p:stCondLst>
                                            <p:cond delay="0"/>
                                          </p:stCondLst>
                                        </p:cTn>
                                        <p:tgtEl>
                                          <p:spTgt spid="551"/>
                                        </p:tgtEl>
                                        <p:attrNameLst>
                                          <p:attrName>style.visibility</p:attrName>
                                        </p:attrNameLst>
                                      </p:cBhvr>
                                      <p:to>
                                        <p:strVal val="visible"/>
                                      </p:to>
                                    </p:set>
                                    <p:animEffect transition="in" filter="fade">
                                      <p:cBhvr>
                                        <p:cTn id="28" dur="1000"/>
                                        <p:tgtEl>
                                          <p:spTgt spid="551"/>
                                        </p:tgtEl>
                                      </p:cBhvr>
                                    </p:animEffect>
                                  </p:childTnLst>
                                </p:cTn>
                              </p:par>
                              <p:par>
                                <p:cTn id="29" presetID="10" presetClass="entr" presetSubtype="0" fill="hold" nodeType="withEffect">
                                  <p:stCondLst>
                                    <p:cond delay="0"/>
                                  </p:stCondLst>
                                  <p:childTnLst>
                                    <p:set>
                                      <p:cBhvr>
                                        <p:cTn id="30" dur="1" fill="hold">
                                          <p:stCondLst>
                                            <p:cond delay="0"/>
                                          </p:stCondLst>
                                        </p:cTn>
                                        <p:tgtEl>
                                          <p:spTgt spid="511"/>
                                        </p:tgtEl>
                                        <p:attrNameLst>
                                          <p:attrName>style.visibility</p:attrName>
                                        </p:attrNameLst>
                                      </p:cBhvr>
                                      <p:to>
                                        <p:strVal val="visible"/>
                                      </p:to>
                                    </p:set>
                                    <p:animEffect transition="in" filter="fade">
                                      <p:cBhvr>
                                        <p:cTn id="31" dur="1000"/>
                                        <p:tgtEl>
                                          <p:spTgt spid="511"/>
                                        </p:tgtEl>
                                      </p:cBhvr>
                                    </p:animEffect>
                                  </p:childTnLst>
                                </p:cTn>
                              </p:par>
                            </p:childTnLst>
                          </p:cTn>
                        </p:par>
                      </p:childTnLst>
                    </p:cTn>
                  </p:par>
                  <p:par>
                    <p:cTn id="32" fill="hold">
                      <p:stCondLst>
                        <p:cond delay="indefinite"/>
                      </p:stCondLst>
                      <p:childTnLst>
                        <p:par>
                          <p:cTn id="33" fill="hold">
                            <p:stCondLst>
                              <p:cond delay="0"/>
                            </p:stCondLst>
                            <p:childTnLst>
                              <p:par>
                                <p:cTn id="34" presetID="53" presetClass="entr" presetSubtype="16"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1000" fill="hold"/>
                                        <p:tgtEl>
                                          <p:spTgt spid="2"/>
                                        </p:tgtEl>
                                        <p:attrNameLst>
                                          <p:attrName>ppt_w</p:attrName>
                                        </p:attrNameLst>
                                      </p:cBhvr>
                                      <p:tavLst>
                                        <p:tav tm="0">
                                          <p:val>
                                            <p:fltVal val="0"/>
                                          </p:val>
                                        </p:tav>
                                        <p:tav tm="100000">
                                          <p:val>
                                            <p:strVal val="#ppt_w"/>
                                          </p:val>
                                        </p:tav>
                                      </p:tavLst>
                                    </p:anim>
                                    <p:anim calcmode="lin" valueType="num">
                                      <p:cBhvr>
                                        <p:cTn id="37" dur="1000" fill="hold"/>
                                        <p:tgtEl>
                                          <p:spTgt spid="2"/>
                                        </p:tgtEl>
                                        <p:attrNameLst>
                                          <p:attrName>ppt_h</p:attrName>
                                        </p:attrNameLst>
                                      </p:cBhvr>
                                      <p:tavLst>
                                        <p:tav tm="0">
                                          <p:val>
                                            <p:fltVal val="0"/>
                                          </p:val>
                                        </p:tav>
                                        <p:tav tm="100000">
                                          <p:val>
                                            <p:strVal val="#ppt_h"/>
                                          </p:val>
                                        </p:tav>
                                      </p:tavLst>
                                    </p:anim>
                                    <p:animEffect transition="in" filter="fade">
                                      <p:cBhvr>
                                        <p:cTn id="38" dur="1000"/>
                                        <p:tgtEl>
                                          <p:spTgt spid="2"/>
                                        </p:tgtEl>
                                      </p:cBhvr>
                                    </p:animEffect>
                                  </p:childTnLst>
                                </p:cTn>
                              </p:par>
                              <p:par>
                                <p:cTn id="39" presetID="53" presetClass="entr" presetSubtype="16" fill="hold" nodeType="with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p:cTn id="41" dur="1000" fill="hold"/>
                                        <p:tgtEl>
                                          <p:spTgt spid="3"/>
                                        </p:tgtEl>
                                        <p:attrNameLst>
                                          <p:attrName>ppt_w</p:attrName>
                                        </p:attrNameLst>
                                      </p:cBhvr>
                                      <p:tavLst>
                                        <p:tav tm="0">
                                          <p:val>
                                            <p:fltVal val="0"/>
                                          </p:val>
                                        </p:tav>
                                        <p:tav tm="100000">
                                          <p:val>
                                            <p:strVal val="#ppt_w"/>
                                          </p:val>
                                        </p:tav>
                                      </p:tavLst>
                                    </p:anim>
                                    <p:anim calcmode="lin" valueType="num">
                                      <p:cBhvr>
                                        <p:cTn id="42" dur="1000" fill="hold"/>
                                        <p:tgtEl>
                                          <p:spTgt spid="3"/>
                                        </p:tgtEl>
                                        <p:attrNameLst>
                                          <p:attrName>ppt_h</p:attrName>
                                        </p:attrNameLst>
                                      </p:cBhvr>
                                      <p:tavLst>
                                        <p:tav tm="0">
                                          <p:val>
                                            <p:fltVal val="0"/>
                                          </p:val>
                                        </p:tav>
                                        <p:tav tm="100000">
                                          <p:val>
                                            <p:strVal val="#ppt_h"/>
                                          </p:val>
                                        </p:tav>
                                      </p:tavLst>
                                    </p:anim>
                                    <p:animEffect transition="in" filter="fade">
                                      <p:cBhvr>
                                        <p:cTn id="4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3E4"/>
        </a:solidFill>
        <a:effectLst/>
      </p:bgPr>
    </p:bg>
    <p:spTree>
      <p:nvGrpSpPr>
        <p:cNvPr id="1" name=""/>
        <p:cNvGrpSpPr/>
        <p:nvPr/>
      </p:nvGrpSpPr>
      <p:grpSpPr>
        <a:xfrm>
          <a:off x="0" y="0"/>
          <a:ext cx="0" cy="0"/>
          <a:chOff x="0" y="0"/>
          <a:chExt cx="0" cy="0"/>
        </a:xfrm>
      </p:grpSpPr>
      <p:pic>
        <p:nvPicPr>
          <p:cNvPr id="271" name="Picture 2">
            <a:extLst>
              <a:ext uri="{FF2B5EF4-FFF2-40B4-BE49-F238E27FC236}">
                <a16:creationId xmlns:a16="http://schemas.microsoft.com/office/drawing/2014/main" id="{DEDB3449-85A1-4912-BC59-8A3BA5017E85}"/>
              </a:ext>
            </a:extLst>
          </p:cNvPr>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5791199" y="1605510"/>
            <a:ext cx="7757194" cy="7326238"/>
          </a:xfrm>
          <a:prstGeom prst="rect">
            <a:avLst/>
          </a:prstGeom>
        </p:spPr>
      </p:pic>
      <p:sp>
        <p:nvSpPr>
          <p:cNvPr id="5" name="TextBox 5"/>
          <p:cNvSpPr txBox="1"/>
          <p:nvPr/>
        </p:nvSpPr>
        <p:spPr>
          <a:xfrm>
            <a:off x="6576143" y="3606635"/>
            <a:ext cx="6219558" cy="3323987"/>
          </a:xfrm>
          <a:prstGeom prst="rect">
            <a:avLst/>
          </a:prstGeom>
        </p:spPr>
        <p:txBody>
          <a:bodyPr wrap="square" lIns="0" tIns="0" rIns="0" bIns="0" rtlCol="0" anchor="t">
            <a:spAutoFit/>
          </a:bodyPr>
          <a:lstStyle/>
          <a:p>
            <a:pPr algn="just">
              <a:spcBef>
                <a:spcPct val="0"/>
              </a:spcBef>
            </a:pPr>
            <a:r>
              <a:rPr lang="en-US" sz="5400">
                <a:solidFill>
                  <a:srgbClr val="272626"/>
                </a:solidFill>
                <a:latin typeface="#9Slide03 Arima Madurai ExtraBo" panose="00000900000000000000" pitchFamily="2" charset="0"/>
                <a:cs typeface="#9Slide03 Arima Madurai ExtraBo" panose="00000900000000000000" pitchFamily="2" charset="0"/>
              </a:rPr>
              <a:t>Tìm hiểu những việc cần làm để chăm sóc, bảo vệ sức khoẻ tuổi dậy thì </a:t>
            </a:r>
          </a:p>
        </p:txBody>
      </p:sp>
      <p:grpSp>
        <p:nvGrpSpPr>
          <p:cNvPr id="30" name="Group 29">
            <a:extLst>
              <a:ext uri="{FF2B5EF4-FFF2-40B4-BE49-F238E27FC236}">
                <a16:creationId xmlns:a16="http://schemas.microsoft.com/office/drawing/2014/main" id="{417580C0-40B5-43A7-9529-B3BA9E9ACA9E}"/>
              </a:ext>
            </a:extLst>
          </p:cNvPr>
          <p:cNvGrpSpPr/>
          <p:nvPr/>
        </p:nvGrpSpPr>
        <p:grpSpPr>
          <a:xfrm flipH="1">
            <a:off x="2181597" y="2372893"/>
            <a:ext cx="3351460" cy="7254647"/>
            <a:chOff x="3054645" y="2958767"/>
            <a:chExt cx="3351460" cy="7254647"/>
          </a:xfrm>
        </p:grpSpPr>
        <p:sp>
          <p:nvSpPr>
            <p:cNvPr id="31" name="Freeform: Shape 30">
              <a:extLst>
                <a:ext uri="{FF2B5EF4-FFF2-40B4-BE49-F238E27FC236}">
                  <a16:creationId xmlns:a16="http://schemas.microsoft.com/office/drawing/2014/main" id="{F1F44C14-9D98-4801-BB86-F9737CE10C50}"/>
                </a:ext>
              </a:extLst>
            </p:cNvPr>
            <p:cNvSpPr/>
            <p:nvPr/>
          </p:nvSpPr>
          <p:spPr>
            <a:xfrm>
              <a:off x="3530181" y="9017340"/>
              <a:ext cx="1183312" cy="957467"/>
            </a:xfrm>
            <a:custGeom>
              <a:avLst/>
              <a:gdLst>
                <a:gd name="connsiteX0" fmla="*/ 1160384 w 1183312"/>
                <a:gd name="connsiteY0" fmla="*/ 742448 h 957467"/>
                <a:gd name="connsiteX1" fmla="*/ 1174920 w 1183312"/>
                <a:gd name="connsiteY1" fmla="*/ 720644 h 957467"/>
                <a:gd name="connsiteX2" fmla="*/ 1174920 w 1183312"/>
                <a:gd name="connsiteY2" fmla="*/ 524408 h 957467"/>
                <a:gd name="connsiteX3" fmla="*/ 1174920 w 1183312"/>
                <a:gd name="connsiteY3" fmla="*/ 517140 h 957467"/>
                <a:gd name="connsiteX4" fmla="*/ 1167652 w 1183312"/>
                <a:gd name="connsiteY4" fmla="*/ 444460 h 957467"/>
                <a:gd name="connsiteX5" fmla="*/ 1167652 w 1183312"/>
                <a:gd name="connsiteY5" fmla="*/ 284565 h 957467"/>
                <a:gd name="connsiteX6" fmla="*/ 1160384 w 1183312"/>
                <a:gd name="connsiteY6" fmla="*/ 146473 h 957467"/>
                <a:gd name="connsiteX7" fmla="*/ 1160384 w 1183312"/>
                <a:gd name="connsiteY7" fmla="*/ 146473 h 957467"/>
                <a:gd name="connsiteX8" fmla="*/ 1058633 w 1183312"/>
                <a:gd name="connsiteY8" fmla="*/ 73793 h 957467"/>
                <a:gd name="connsiteX9" fmla="*/ 942345 w 1183312"/>
                <a:gd name="connsiteY9" fmla="*/ 66525 h 957467"/>
                <a:gd name="connsiteX10" fmla="*/ 782449 w 1183312"/>
                <a:gd name="connsiteY10" fmla="*/ 66525 h 957467"/>
                <a:gd name="connsiteX11" fmla="*/ 767913 w 1183312"/>
                <a:gd name="connsiteY11" fmla="*/ 51989 h 957467"/>
                <a:gd name="connsiteX12" fmla="*/ 629821 w 1183312"/>
                <a:gd name="connsiteY12" fmla="*/ 1113 h 957467"/>
                <a:gd name="connsiteX13" fmla="*/ 506265 w 1183312"/>
                <a:gd name="connsiteY13" fmla="*/ 66525 h 957467"/>
                <a:gd name="connsiteX14" fmla="*/ 506265 w 1183312"/>
                <a:gd name="connsiteY14" fmla="*/ 146473 h 957467"/>
                <a:gd name="connsiteX15" fmla="*/ 506265 w 1183312"/>
                <a:gd name="connsiteY15" fmla="*/ 146473 h 957467"/>
                <a:gd name="connsiteX16" fmla="*/ 520801 w 1183312"/>
                <a:gd name="connsiteY16" fmla="*/ 299100 h 957467"/>
                <a:gd name="connsiteX17" fmla="*/ 549873 w 1183312"/>
                <a:gd name="connsiteY17" fmla="*/ 313636 h 957467"/>
                <a:gd name="connsiteX18" fmla="*/ 549873 w 1183312"/>
                <a:gd name="connsiteY18" fmla="*/ 320905 h 957467"/>
                <a:gd name="connsiteX19" fmla="*/ 549873 w 1183312"/>
                <a:gd name="connsiteY19" fmla="*/ 335440 h 957467"/>
                <a:gd name="connsiteX20" fmla="*/ 513533 w 1183312"/>
                <a:gd name="connsiteY20" fmla="*/ 364512 h 957467"/>
                <a:gd name="connsiteX21" fmla="*/ 528069 w 1183312"/>
                <a:gd name="connsiteY21" fmla="*/ 400852 h 957467"/>
                <a:gd name="connsiteX22" fmla="*/ 491729 w 1183312"/>
                <a:gd name="connsiteY22" fmla="*/ 415388 h 957467"/>
                <a:gd name="connsiteX23" fmla="*/ 455389 w 1183312"/>
                <a:gd name="connsiteY23" fmla="*/ 444460 h 957467"/>
                <a:gd name="connsiteX24" fmla="*/ 419049 w 1183312"/>
                <a:gd name="connsiteY24" fmla="*/ 458996 h 957467"/>
                <a:gd name="connsiteX25" fmla="*/ 419049 w 1183312"/>
                <a:gd name="connsiteY25" fmla="*/ 488068 h 957467"/>
                <a:gd name="connsiteX26" fmla="*/ 324566 w 1183312"/>
                <a:gd name="connsiteY26" fmla="*/ 538944 h 957467"/>
                <a:gd name="connsiteX27" fmla="*/ 324566 w 1183312"/>
                <a:gd name="connsiteY27" fmla="*/ 538944 h 957467"/>
                <a:gd name="connsiteX28" fmla="*/ 186474 w 1183312"/>
                <a:gd name="connsiteY28" fmla="*/ 568016 h 957467"/>
                <a:gd name="connsiteX29" fmla="*/ 84722 w 1183312"/>
                <a:gd name="connsiteY29" fmla="*/ 604356 h 957467"/>
                <a:gd name="connsiteX30" fmla="*/ 12042 w 1183312"/>
                <a:gd name="connsiteY30" fmla="*/ 720644 h 957467"/>
                <a:gd name="connsiteX31" fmla="*/ 12042 w 1183312"/>
                <a:gd name="connsiteY31" fmla="*/ 720644 h 957467"/>
                <a:gd name="connsiteX32" fmla="*/ 4774 w 1183312"/>
                <a:gd name="connsiteY32" fmla="*/ 844200 h 957467"/>
                <a:gd name="connsiteX33" fmla="*/ 12042 w 1183312"/>
                <a:gd name="connsiteY33" fmla="*/ 851468 h 957467"/>
                <a:gd name="connsiteX34" fmla="*/ 215546 w 1183312"/>
                <a:gd name="connsiteY34" fmla="*/ 945952 h 957467"/>
                <a:gd name="connsiteX35" fmla="*/ 578945 w 1183312"/>
                <a:gd name="connsiteY35" fmla="*/ 945952 h 957467"/>
                <a:gd name="connsiteX36" fmla="*/ 746109 w 1183312"/>
                <a:gd name="connsiteY36" fmla="*/ 916880 h 957467"/>
                <a:gd name="connsiteX37" fmla="*/ 906005 w 1183312"/>
                <a:gd name="connsiteY37" fmla="*/ 844200 h 957467"/>
                <a:gd name="connsiteX38" fmla="*/ 1036828 w 1183312"/>
                <a:gd name="connsiteY38" fmla="*/ 800592 h 957467"/>
                <a:gd name="connsiteX39" fmla="*/ 1102240 w 1183312"/>
                <a:gd name="connsiteY39" fmla="*/ 778788 h 957467"/>
                <a:gd name="connsiteX40" fmla="*/ 1160384 w 1183312"/>
                <a:gd name="connsiteY40" fmla="*/ 742448 h 95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83312" h="957467">
                  <a:moveTo>
                    <a:pt x="1160384" y="742448"/>
                  </a:moveTo>
                  <a:cubicBezTo>
                    <a:pt x="1167652" y="735180"/>
                    <a:pt x="1174920" y="727912"/>
                    <a:pt x="1174920" y="720644"/>
                  </a:cubicBezTo>
                  <a:cubicBezTo>
                    <a:pt x="1189456" y="655232"/>
                    <a:pt x="1182188" y="589820"/>
                    <a:pt x="1174920" y="524408"/>
                  </a:cubicBezTo>
                  <a:cubicBezTo>
                    <a:pt x="1174920" y="524408"/>
                    <a:pt x="1174920" y="517140"/>
                    <a:pt x="1174920" y="517140"/>
                  </a:cubicBezTo>
                  <a:cubicBezTo>
                    <a:pt x="1174920" y="495336"/>
                    <a:pt x="1167652" y="466264"/>
                    <a:pt x="1167652" y="444460"/>
                  </a:cubicBezTo>
                  <a:cubicBezTo>
                    <a:pt x="1160384" y="393585"/>
                    <a:pt x="1167652" y="335440"/>
                    <a:pt x="1167652" y="284565"/>
                  </a:cubicBezTo>
                  <a:cubicBezTo>
                    <a:pt x="1167652" y="240956"/>
                    <a:pt x="1174920" y="190081"/>
                    <a:pt x="1160384" y="146473"/>
                  </a:cubicBezTo>
                  <a:cubicBezTo>
                    <a:pt x="1160384" y="146473"/>
                    <a:pt x="1160384" y="146473"/>
                    <a:pt x="1160384" y="146473"/>
                  </a:cubicBezTo>
                  <a:cubicBezTo>
                    <a:pt x="1153116" y="102865"/>
                    <a:pt x="1109508" y="81061"/>
                    <a:pt x="1058633" y="73793"/>
                  </a:cubicBezTo>
                  <a:cubicBezTo>
                    <a:pt x="1022293" y="66525"/>
                    <a:pt x="978685" y="66525"/>
                    <a:pt x="942345" y="66525"/>
                  </a:cubicBezTo>
                  <a:cubicBezTo>
                    <a:pt x="891469" y="66525"/>
                    <a:pt x="833325" y="59257"/>
                    <a:pt x="782449" y="66525"/>
                  </a:cubicBezTo>
                  <a:cubicBezTo>
                    <a:pt x="775181" y="59257"/>
                    <a:pt x="775181" y="59257"/>
                    <a:pt x="767913" y="51989"/>
                  </a:cubicBezTo>
                  <a:cubicBezTo>
                    <a:pt x="738841" y="22917"/>
                    <a:pt x="673429" y="8381"/>
                    <a:pt x="629821" y="1113"/>
                  </a:cubicBezTo>
                  <a:cubicBezTo>
                    <a:pt x="578945" y="-6155"/>
                    <a:pt x="535337" y="22917"/>
                    <a:pt x="506265" y="66525"/>
                  </a:cubicBezTo>
                  <a:cubicBezTo>
                    <a:pt x="484461" y="95597"/>
                    <a:pt x="491729" y="117401"/>
                    <a:pt x="506265" y="146473"/>
                  </a:cubicBezTo>
                  <a:cubicBezTo>
                    <a:pt x="506265" y="146473"/>
                    <a:pt x="506265" y="146473"/>
                    <a:pt x="506265" y="146473"/>
                  </a:cubicBezTo>
                  <a:cubicBezTo>
                    <a:pt x="506265" y="197349"/>
                    <a:pt x="477193" y="262761"/>
                    <a:pt x="520801" y="299100"/>
                  </a:cubicBezTo>
                  <a:cubicBezTo>
                    <a:pt x="528069" y="306368"/>
                    <a:pt x="535337" y="313636"/>
                    <a:pt x="549873" y="313636"/>
                  </a:cubicBezTo>
                  <a:cubicBezTo>
                    <a:pt x="549873" y="313636"/>
                    <a:pt x="549873" y="320905"/>
                    <a:pt x="549873" y="320905"/>
                  </a:cubicBezTo>
                  <a:cubicBezTo>
                    <a:pt x="549873" y="328173"/>
                    <a:pt x="549873" y="328173"/>
                    <a:pt x="549873" y="335440"/>
                  </a:cubicBezTo>
                  <a:cubicBezTo>
                    <a:pt x="535337" y="335440"/>
                    <a:pt x="520801" y="349976"/>
                    <a:pt x="513533" y="364512"/>
                  </a:cubicBezTo>
                  <a:cubicBezTo>
                    <a:pt x="506265" y="379048"/>
                    <a:pt x="513533" y="386316"/>
                    <a:pt x="528069" y="400852"/>
                  </a:cubicBezTo>
                  <a:cubicBezTo>
                    <a:pt x="513533" y="400852"/>
                    <a:pt x="498997" y="408120"/>
                    <a:pt x="491729" y="415388"/>
                  </a:cubicBezTo>
                  <a:cubicBezTo>
                    <a:pt x="477193" y="422656"/>
                    <a:pt x="462657" y="429925"/>
                    <a:pt x="455389" y="444460"/>
                  </a:cubicBezTo>
                  <a:cubicBezTo>
                    <a:pt x="440853" y="444460"/>
                    <a:pt x="433585" y="451728"/>
                    <a:pt x="419049" y="458996"/>
                  </a:cubicBezTo>
                  <a:cubicBezTo>
                    <a:pt x="404513" y="466264"/>
                    <a:pt x="404513" y="480800"/>
                    <a:pt x="419049" y="488068"/>
                  </a:cubicBezTo>
                  <a:cubicBezTo>
                    <a:pt x="382709" y="488068"/>
                    <a:pt x="324566" y="502604"/>
                    <a:pt x="324566" y="538944"/>
                  </a:cubicBezTo>
                  <a:cubicBezTo>
                    <a:pt x="324566" y="538944"/>
                    <a:pt x="324566" y="538944"/>
                    <a:pt x="324566" y="538944"/>
                  </a:cubicBezTo>
                  <a:cubicBezTo>
                    <a:pt x="280958" y="553480"/>
                    <a:pt x="237350" y="560748"/>
                    <a:pt x="186474" y="568016"/>
                  </a:cubicBezTo>
                  <a:cubicBezTo>
                    <a:pt x="150134" y="575284"/>
                    <a:pt x="113794" y="582552"/>
                    <a:pt x="84722" y="604356"/>
                  </a:cubicBezTo>
                  <a:cubicBezTo>
                    <a:pt x="55650" y="626160"/>
                    <a:pt x="12042" y="677036"/>
                    <a:pt x="12042" y="720644"/>
                  </a:cubicBezTo>
                  <a:cubicBezTo>
                    <a:pt x="12042" y="720644"/>
                    <a:pt x="12042" y="720644"/>
                    <a:pt x="12042" y="720644"/>
                  </a:cubicBezTo>
                  <a:cubicBezTo>
                    <a:pt x="-2494" y="756984"/>
                    <a:pt x="-2494" y="800592"/>
                    <a:pt x="4774" y="844200"/>
                  </a:cubicBezTo>
                  <a:cubicBezTo>
                    <a:pt x="4774" y="844200"/>
                    <a:pt x="4774" y="851468"/>
                    <a:pt x="12042" y="851468"/>
                  </a:cubicBezTo>
                  <a:cubicBezTo>
                    <a:pt x="48382" y="916880"/>
                    <a:pt x="150134" y="931415"/>
                    <a:pt x="215546" y="945952"/>
                  </a:cubicBezTo>
                  <a:cubicBezTo>
                    <a:pt x="331834" y="967755"/>
                    <a:pt x="462657" y="953220"/>
                    <a:pt x="578945" y="945952"/>
                  </a:cubicBezTo>
                  <a:cubicBezTo>
                    <a:pt x="637089" y="945952"/>
                    <a:pt x="695233" y="931415"/>
                    <a:pt x="746109" y="916880"/>
                  </a:cubicBezTo>
                  <a:cubicBezTo>
                    <a:pt x="804253" y="902344"/>
                    <a:pt x="855129" y="873272"/>
                    <a:pt x="906005" y="844200"/>
                  </a:cubicBezTo>
                  <a:cubicBezTo>
                    <a:pt x="949613" y="822395"/>
                    <a:pt x="993221" y="815128"/>
                    <a:pt x="1036828" y="800592"/>
                  </a:cubicBezTo>
                  <a:cubicBezTo>
                    <a:pt x="1058633" y="793324"/>
                    <a:pt x="1080436" y="786056"/>
                    <a:pt x="1102240" y="778788"/>
                  </a:cubicBezTo>
                  <a:cubicBezTo>
                    <a:pt x="1124044" y="771520"/>
                    <a:pt x="1145848" y="764252"/>
                    <a:pt x="1160384" y="742448"/>
                  </a:cubicBezTo>
                  <a:close/>
                </a:path>
              </a:pathLst>
            </a:custGeom>
            <a:solidFill>
              <a:srgbClr val="E4E1E1"/>
            </a:solidFill>
            <a:ln w="7268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66567CA7-6ADE-4983-AEDC-67357A9CBC3B}"/>
                </a:ext>
              </a:extLst>
            </p:cNvPr>
            <p:cNvSpPr/>
            <p:nvPr/>
          </p:nvSpPr>
          <p:spPr>
            <a:xfrm>
              <a:off x="3530181" y="9017340"/>
              <a:ext cx="1183312" cy="957467"/>
            </a:xfrm>
            <a:custGeom>
              <a:avLst/>
              <a:gdLst>
                <a:gd name="connsiteX0" fmla="*/ 1160384 w 1183312"/>
                <a:gd name="connsiteY0" fmla="*/ 742448 h 957467"/>
                <a:gd name="connsiteX1" fmla="*/ 1174920 w 1183312"/>
                <a:gd name="connsiteY1" fmla="*/ 720644 h 957467"/>
                <a:gd name="connsiteX2" fmla="*/ 1174920 w 1183312"/>
                <a:gd name="connsiteY2" fmla="*/ 524408 h 957467"/>
                <a:gd name="connsiteX3" fmla="*/ 1174920 w 1183312"/>
                <a:gd name="connsiteY3" fmla="*/ 517140 h 957467"/>
                <a:gd name="connsiteX4" fmla="*/ 1167652 w 1183312"/>
                <a:gd name="connsiteY4" fmla="*/ 444460 h 957467"/>
                <a:gd name="connsiteX5" fmla="*/ 1167652 w 1183312"/>
                <a:gd name="connsiteY5" fmla="*/ 284565 h 957467"/>
                <a:gd name="connsiteX6" fmla="*/ 1160384 w 1183312"/>
                <a:gd name="connsiteY6" fmla="*/ 146473 h 957467"/>
                <a:gd name="connsiteX7" fmla="*/ 1160384 w 1183312"/>
                <a:gd name="connsiteY7" fmla="*/ 146473 h 957467"/>
                <a:gd name="connsiteX8" fmla="*/ 1058633 w 1183312"/>
                <a:gd name="connsiteY8" fmla="*/ 73793 h 957467"/>
                <a:gd name="connsiteX9" fmla="*/ 942345 w 1183312"/>
                <a:gd name="connsiteY9" fmla="*/ 66525 h 957467"/>
                <a:gd name="connsiteX10" fmla="*/ 782449 w 1183312"/>
                <a:gd name="connsiteY10" fmla="*/ 66525 h 957467"/>
                <a:gd name="connsiteX11" fmla="*/ 767913 w 1183312"/>
                <a:gd name="connsiteY11" fmla="*/ 51989 h 957467"/>
                <a:gd name="connsiteX12" fmla="*/ 629821 w 1183312"/>
                <a:gd name="connsiteY12" fmla="*/ 1113 h 957467"/>
                <a:gd name="connsiteX13" fmla="*/ 506265 w 1183312"/>
                <a:gd name="connsiteY13" fmla="*/ 66525 h 957467"/>
                <a:gd name="connsiteX14" fmla="*/ 506265 w 1183312"/>
                <a:gd name="connsiteY14" fmla="*/ 146473 h 957467"/>
                <a:gd name="connsiteX15" fmla="*/ 506265 w 1183312"/>
                <a:gd name="connsiteY15" fmla="*/ 146473 h 957467"/>
                <a:gd name="connsiteX16" fmla="*/ 520801 w 1183312"/>
                <a:gd name="connsiteY16" fmla="*/ 299100 h 957467"/>
                <a:gd name="connsiteX17" fmla="*/ 549873 w 1183312"/>
                <a:gd name="connsiteY17" fmla="*/ 313636 h 957467"/>
                <a:gd name="connsiteX18" fmla="*/ 549873 w 1183312"/>
                <a:gd name="connsiteY18" fmla="*/ 320905 h 957467"/>
                <a:gd name="connsiteX19" fmla="*/ 549873 w 1183312"/>
                <a:gd name="connsiteY19" fmla="*/ 335440 h 957467"/>
                <a:gd name="connsiteX20" fmla="*/ 513533 w 1183312"/>
                <a:gd name="connsiteY20" fmla="*/ 364512 h 957467"/>
                <a:gd name="connsiteX21" fmla="*/ 528069 w 1183312"/>
                <a:gd name="connsiteY21" fmla="*/ 400852 h 957467"/>
                <a:gd name="connsiteX22" fmla="*/ 491729 w 1183312"/>
                <a:gd name="connsiteY22" fmla="*/ 415388 h 957467"/>
                <a:gd name="connsiteX23" fmla="*/ 455389 w 1183312"/>
                <a:gd name="connsiteY23" fmla="*/ 444460 h 957467"/>
                <a:gd name="connsiteX24" fmla="*/ 419049 w 1183312"/>
                <a:gd name="connsiteY24" fmla="*/ 458996 h 957467"/>
                <a:gd name="connsiteX25" fmla="*/ 419049 w 1183312"/>
                <a:gd name="connsiteY25" fmla="*/ 488068 h 957467"/>
                <a:gd name="connsiteX26" fmla="*/ 324566 w 1183312"/>
                <a:gd name="connsiteY26" fmla="*/ 538944 h 957467"/>
                <a:gd name="connsiteX27" fmla="*/ 324566 w 1183312"/>
                <a:gd name="connsiteY27" fmla="*/ 538944 h 957467"/>
                <a:gd name="connsiteX28" fmla="*/ 186474 w 1183312"/>
                <a:gd name="connsiteY28" fmla="*/ 568016 h 957467"/>
                <a:gd name="connsiteX29" fmla="*/ 84722 w 1183312"/>
                <a:gd name="connsiteY29" fmla="*/ 604356 h 957467"/>
                <a:gd name="connsiteX30" fmla="*/ 12042 w 1183312"/>
                <a:gd name="connsiteY30" fmla="*/ 720644 h 957467"/>
                <a:gd name="connsiteX31" fmla="*/ 12042 w 1183312"/>
                <a:gd name="connsiteY31" fmla="*/ 720644 h 957467"/>
                <a:gd name="connsiteX32" fmla="*/ 4774 w 1183312"/>
                <a:gd name="connsiteY32" fmla="*/ 844200 h 957467"/>
                <a:gd name="connsiteX33" fmla="*/ 12042 w 1183312"/>
                <a:gd name="connsiteY33" fmla="*/ 851468 h 957467"/>
                <a:gd name="connsiteX34" fmla="*/ 215546 w 1183312"/>
                <a:gd name="connsiteY34" fmla="*/ 945952 h 957467"/>
                <a:gd name="connsiteX35" fmla="*/ 578945 w 1183312"/>
                <a:gd name="connsiteY35" fmla="*/ 945952 h 957467"/>
                <a:gd name="connsiteX36" fmla="*/ 746109 w 1183312"/>
                <a:gd name="connsiteY36" fmla="*/ 916880 h 957467"/>
                <a:gd name="connsiteX37" fmla="*/ 906005 w 1183312"/>
                <a:gd name="connsiteY37" fmla="*/ 844200 h 957467"/>
                <a:gd name="connsiteX38" fmla="*/ 1036828 w 1183312"/>
                <a:gd name="connsiteY38" fmla="*/ 800592 h 957467"/>
                <a:gd name="connsiteX39" fmla="*/ 1102240 w 1183312"/>
                <a:gd name="connsiteY39" fmla="*/ 778788 h 957467"/>
                <a:gd name="connsiteX40" fmla="*/ 1160384 w 1183312"/>
                <a:gd name="connsiteY40" fmla="*/ 742448 h 95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83312" h="957467">
                  <a:moveTo>
                    <a:pt x="1160384" y="742448"/>
                  </a:moveTo>
                  <a:cubicBezTo>
                    <a:pt x="1167652" y="735180"/>
                    <a:pt x="1174920" y="727912"/>
                    <a:pt x="1174920" y="720644"/>
                  </a:cubicBezTo>
                  <a:cubicBezTo>
                    <a:pt x="1189456" y="655232"/>
                    <a:pt x="1182188" y="589820"/>
                    <a:pt x="1174920" y="524408"/>
                  </a:cubicBezTo>
                  <a:cubicBezTo>
                    <a:pt x="1174920" y="524408"/>
                    <a:pt x="1174920" y="517140"/>
                    <a:pt x="1174920" y="517140"/>
                  </a:cubicBezTo>
                  <a:cubicBezTo>
                    <a:pt x="1174920" y="495336"/>
                    <a:pt x="1167652" y="466264"/>
                    <a:pt x="1167652" y="444460"/>
                  </a:cubicBezTo>
                  <a:cubicBezTo>
                    <a:pt x="1160384" y="393585"/>
                    <a:pt x="1167652" y="335440"/>
                    <a:pt x="1167652" y="284565"/>
                  </a:cubicBezTo>
                  <a:cubicBezTo>
                    <a:pt x="1167652" y="240956"/>
                    <a:pt x="1174920" y="190081"/>
                    <a:pt x="1160384" y="146473"/>
                  </a:cubicBezTo>
                  <a:cubicBezTo>
                    <a:pt x="1160384" y="146473"/>
                    <a:pt x="1160384" y="146473"/>
                    <a:pt x="1160384" y="146473"/>
                  </a:cubicBezTo>
                  <a:cubicBezTo>
                    <a:pt x="1153116" y="102865"/>
                    <a:pt x="1109508" y="81061"/>
                    <a:pt x="1058633" y="73793"/>
                  </a:cubicBezTo>
                  <a:cubicBezTo>
                    <a:pt x="1022293" y="66525"/>
                    <a:pt x="978685" y="66525"/>
                    <a:pt x="942345" y="66525"/>
                  </a:cubicBezTo>
                  <a:cubicBezTo>
                    <a:pt x="891469" y="66525"/>
                    <a:pt x="833325" y="59257"/>
                    <a:pt x="782449" y="66525"/>
                  </a:cubicBezTo>
                  <a:cubicBezTo>
                    <a:pt x="775181" y="59257"/>
                    <a:pt x="775181" y="59257"/>
                    <a:pt x="767913" y="51989"/>
                  </a:cubicBezTo>
                  <a:cubicBezTo>
                    <a:pt x="738841" y="22917"/>
                    <a:pt x="673429" y="8381"/>
                    <a:pt x="629821" y="1113"/>
                  </a:cubicBezTo>
                  <a:cubicBezTo>
                    <a:pt x="578945" y="-6155"/>
                    <a:pt x="535337" y="22917"/>
                    <a:pt x="506265" y="66525"/>
                  </a:cubicBezTo>
                  <a:cubicBezTo>
                    <a:pt x="484461" y="95597"/>
                    <a:pt x="491729" y="117401"/>
                    <a:pt x="506265" y="146473"/>
                  </a:cubicBezTo>
                  <a:cubicBezTo>
                    <a:pt x="506265" y="146473"/>
                    <a:pt x="506265" y="146473"/>
                    <a:pt x="506265" y="146473"/>
                  </a:cubicBezTo>
                  <a:cubicBezTo>
                    <a:pt x="506265" y="197349"/>
                    <a:pt x="477193" y="262761"/>
                    <a:pt x="520801" y="299100"/>
                  </a:cubicBezTo>
                  <a:cubicBezTo>
                    <a:pt x="528069" y="306368"/>
                    <a:pt x="535337" y="313636"/>
                    <a:pt x="549873" y="313636"/>
                  </a:cubicBezTo>
                  <a:cubicBezTo>
                    <a:pt x="549873" y="313636"/>
                    <a:pt x="549873" y="320905"/>
                    <a:pt x="549873" y="320905"/>
                  </a:cubicBezTo>
                  <a:cubicBezTo>
                    <a:pt x="549873" y="328173"/>
                    <a:pt x="549873" y="328173"/>
                    <a:pt x="549873" y="335440"/>
                  </a:cubicBezTo>
                  <a:cubicBezTo>
                    <a:pt x="535337" y="335440"/>
                    <a:pt x="520801" y="349976"/>
                    <a:pt x="513533" y="364512"/>
                  </a:cubicBezTo>
                  <a:cubicBezTo>
                    <a:pt x="506265" y="379048"/>
                    <a:pt x="513533" y="386316"/>
                    <a:pt x="528069" y="400852"/>
                  </a:cubicBezTo>
                  <a:cubicBezTo>
                    <a:pt x="513533" y="400852"/>
                    <a:pt x="498997" y="408120"/>
                    <a:pt x="491729" y="415388"/>
                  </a:cubicBezTo>
                  <a:cubicBezTo>
                    <a:pt x="477193" y="422656"/>
                    <a:pt x="462657" y="429925"/>
                    <a:pt x="455389" y="444460"/>
                  </a:cubicBezTo>
                  <a:cubicBezTo>
                    <a:pt x="440853" y="444460"/>
                    <a:pt x="433585" y="451728"/>
                    <a:pt x="419049" y="458996"/>
                  </a:cubicBezTo>
                  <a:cubicBezTo>
                    <a:pt x="404513" y="466264"/>
                    <a:pt x="404513" y="480800"/>
                    <a:pt x="419049" y="488068"/>
                  </a:cubicBezTo>
                  <a:cubicBezTo>
                    <a:pt x="382709" y="488068"/>
                    <a:pt x="324566" y="502604"/>
                    <a:pt x="324566" y="538944"/>
                  </a:cubicBezTo>
                  <a:cubicBezTo>
                    <a:pt x="324566" y="538944"/>
                    <a:pt x="324566" y="538944"/>
                    <a:pt x="324566" y="538944"/>
                  </a:cubicBezTo>
                  <a:cubicBezTo>
                    <a:pt x="280958" y="553480"/>
                    <a:pt x="237350" y="560748"/>
                    <a:pt x="186474" y="568016"/>
                  </a:cubicBezTo>
                  <a:cubicBezTo>
                    <a:pt x="150134" y="575284"/>
                    <a:pt x="113794" y="582552"/>
                    <a:pt x="84722" y="604356"/>
                  </a:cubicBezTo>
                  <a:cubicBezTo>
                    <a:pt x="55650" y="626160"/>
                    <a:pt x="12042" y="677036"/>
                    <a:pt x="12042" y="720644"/>
                  </a:cubicBezTo>
                  <a:cubicBezTo>
                    <a:pt x="12042" y="720644"/>
                    <a:pt x="12042" y="720644"/>
                    <a:pt x="12042" y="720644"/>
                  </a:cubicBezTo>
                  <a:cubicBezTo>
                    <a:pt x="-2494" y="756984"/>
                    <a:pt x="-2494" y="800592"/>
                    <a:pt x="4774" y="844200"/>
                  </a:cubicBezTo>
                  <a:cubicBezTo>
                    <a:pt x="4774" y="844200"/>
                    <a:pt x="4774" y="851468"/>
                    <a:pt x="12042" y="851468"/>
                  </a:cubicBezTo>
                  <a:cubicBezTo>
                    <a:pt x="48382" y="916880"/>
                    <a:pt x="150134" y="931415"/>
                    <a:pt x="215546" y="945952"/>
                  </a:cubicBezTo>
                  <a:cubicBezTo>
                    <a:pt x="331834" y="967755"/>
                    <a:pt x="462657" y="953220"/>
                    <a:pt x="578945" y="945952"/>
                  </a:cubicBezTo>
                  <a:cubicBezTo>
                    <a:pt x="637089" y="945952"/>
                    <a:pt x="695233" y="931415"/>
                    <a:pt x="746109" y="916880"/>
                  </a:cubicBezTo>
                  <a:cubicBezTo>
                    <a:pt x="804253" y="902344"/>
                    <a:pt x="855129" y="873272"/>
                    <a:pt x="906005" y="844200"/>
                  </a:cubicBezTo>
                  <a:cubicBezTo>
                    <a:pt x="949613" y="822395"/>
                    <a:pt x="993221" y="815128"/>
                    <a:pt x="1036828" y="800592"/>
                  </a:cubicBezTo>
                  <a:cubicBezTo>
                    <a:pt x="1058633" y="793324"/>
                    <a:pt x="1080436" y="786056"/>
                    <a:pt x="1102240" y="778788"/>
                  </a:cubicBezTo>
                  <a:cubicBezTo>
                    <a:pt x="1124044" y="771520"/>
                    <a:pt x="1145848" y="764252"/>
                    <a:pt x="1160384" y="742448"/>
                  </a:cubicBezTo>
                  <a:close/>
                </a:path>
              </a:pathLst>
            </a:custGeom>
            <a:solidFill>
              <a:srgbClr val="C1BDB6">
                <a:alpha val="60000"/>
              </a:srgbClr>
            </a:solidFill>
            <a:ln w="7268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C700F81-B24D-4C28-BE0B-457289EA15E4}"/>
                </a:ext>
              </a:extLst>
            </p:cNvPr>
            <p:cNvSpPr/>
            <p:nvPr/>
          </p:nvSpPr>
          <p:spPr>
            <a:xfrm>
              <a:off x="3530181" y="9024608"/>
              <a:ext cx="1182188" cy="957467"/>
            </a:xfrm>
            <a:custGeom>
              <a:avLst/>
              <a:gdLst>
                <a:gd name="connsiteX0" fmla="*/ 1174920 w 1182188"/>
                <a:gd name="connsiteY0" fmla="*/ 524408 h 957467"/>
                <a:gd name="connsiteX1" fmla="*/ 1174920 w 1182188"/>
                <a:gd name="connsiteY1" fmla="*/ 524408 h 957467"/>
                <a:gd name="connsiteX2" fmla="*/ 1167652 w 1182188"/>
                <a:gd name="connsiteY2" fmla="*/ 444460 h 957467"/>
                <a:gd name="connsiteX3" fmla="*/ 1167652 w 1182188"/>
                <a:gd name="connsiteY3" fmla="*/ 284565 h 957467"/>
                <a:gd name="connsiteX4" fmla="*/ 1160384 w 1182188"/>
                <a:gd name="connsiteY4" fmla="*/ 146473 h 957467"/>
                <a:gd name="connsiteX5" fmla="*/ 1160384 w 1182188"/>
                <a:gd name="connsiteY5" fmla="*/ 146473 h 957467"/>
                <a:gd name="connsiteX6" fmla="*/ 1058633 w 1182188"/>
                <a:gd name="connsiteY6" fmla="*/ 73793 h 957467"/>
                <a:gd name="connsiteX7" fmla="*/ 942345 w 1182188"/>
                <a:gd name="connsiteY7" fmla="*/ 66525 h 957467"/>
                <a:gd name="connsiteX8" fmla="*/ 782449 w 1182188"/>
                <a:gd name="connsiteY8" fmla="*/ 66525 h 957467"/>
                <a:gd name="connsiteX9" fmla="*/ 767913 w 1182188"/>
                <a:gd name="connsiteY9" fmla="*/ 51989 h 957467"/>
                <a:gd name="connsiteX10" fmla="*/ 629821 w 1182188"/>
                <a:gd name="connsiteY10" fmla="*/ 1113 h 957467"/>
                <a:gd name="connsiteX11" fmla="*/ 506265 w 1182188"/>
                <a:gd name="connsiteY11" fmla="*/ 66525 h 957467"/>
                <a:gd name="connsiteX12" fmla="*/ 506265 w 1182188"/>
                <a:gd name="connsiteY12" fmla="*/ 146473 h 957467"/>
                <a:gd name="connsiteX13" fmla="*/ 506265 w 1182188"/>
                <a:gd name="connsiteY13" fmla="*/ 146473 h 957467"/>
                <a:gd name="connsiteX14" fmla="*/ 520801 w 1182188"/>
                <a:gd name="connsiteY14" fmla="*/ 299100 h 957467"/>
                <a:gd name="connsiteX15" fmla="*/ 549873 w 1182188"/>
                <a:gd name="connsiteY15" fmla="*/ 313637 h 957467"/>
                <a:gd name="connsiteX16" fmla="*/ 549873 w 1182188"/>
                <a:gd name="connsiteY16" fmla="*/ 320905 h 957467"/>
                <a:gd name="connsiteX17" fmla="*/ 549873 w 1182188"/>
                <a:gd name="connsiteY17" fmla="*/ 335440 h 957467"/>
                <a:gd name="connsiteX18" fmla="*/ 513533 w 1182188"/>
                <a:gd name="connsiteY18" fmla="*/ 364512 h 957467"/>
                <a:gd name="connsiteX19" fmla="*/ 528069 w 1182188"/>
                <a:gd name="connsiteY19" fmla="*/ 400852 h 957467"/>
                <a:gd name="connsiteX20" fmla="*/ 491729 w 1182188"/>
                <a:gd name="connsiteY20" fmla="*/ 415388 h 957467"/>
                <a:gd name="connsiteX21" fmla="*/ 455389 w 1182188"/>
                <a:gd name="connsiteY21" fmla="*/ 444460 h 957467"/>
                <a:gd name="connsiteX22" fmla="*/ 419049 w 1182188"/>
                <a:gd name="connsiteY22" fmla="*/ 458997 h 957467"/>
                <a:gd name="connsiteX23" fmla="*/ 419049 w 1182188"/>
                <a:gd name="connsiteY23" fmla="*/ 488068 h 957467"/>
                <a:gd name="connsiteX24" fmla="*/ 324566 w 1182188"/>
                <a:gd name="connsiteY24" fmla="*/ 538944 h 957467"/>
                <a:gd name="connsiteX25" fmla="*/ 324566 w 1182188"/>
                <a:gd name="connsiteY25" fmla="*/ 538944 h 957467"/>
                <a:gd name="connsiteX26" fmla="*/ 186474 w 1182188"/>
                <a:gd name="connsiteY26" fmla="*/ 568016 h 957467"/>
                <a:gd name="connsiteX27" fmla="*/ 84722 w 1182188"/>
                <a:gd name="connsiteY27" fmla="*/ 604356 h 957467"/>
                <a:gd name="connsiteX28" fmla="*/ 12042 w 1182188"/>
                <a:gd name="connsiteY28" fmla="*/ 720644 h 957467"/>
                <a:gd name="connsiteX29" fmla="*/ 12042 w 1182188"/>
                <a:gd name="connsiteY29" fmla="*/ 720644 h 957467"/>
                <a:gd name="connsiteX30" fmla="*/ 4774 w 1182188"/>
                <a:gd name="connsiteY30" fmla="*/ 844200 h 957467"/>
                <a:gd name="connsiteX31" fmla="*/ 12042 w 1182188"/>
                <a:gd name="connsiteY31" fmla="*/ 851468 h 957467"/>
                <a:gd name="connsiteX32" fmla="*/ 215546 w 1182188"/>
                <a:gd name="connsiteY32" fmla="*/ 945952 h 957467"/>
                <a:gd name="connsiteX33" fmla="*/ 578945 w 1182188"/>
                <a:gd name="connsiteY33" fmla="*/ 945952 h 957467"/>
                <a:gd name="connsiteX34" fmla="*/ 746109 w 1182188"/>
                <a:gd name="connsiteY34" fmla="*/ 916880 h 957467"/>
                <a:gd name="connsiteX35" fmla="*/ 906005 w 1182188"/>
                <a:gd name="connsiteY35" fmla="*/ 844200 h 957467"/>
                <a:gd name="connsiteX36" fmla="*/ 1036828 w 1182188"/>
                <a:gd name="connsiteY36" fmla="*/ 800592 h 957467"/>
                <a:gd name="connsiteX37" fmla="*/ 1102240 w 1182188"/>
                <a:gd name="connsiteY37" fmla="*/ 778788 h 957467"/>
                <a:gd name="connsiteX38" fmla="*/ 1153116 w 1182188"/>
                <a:gd name="connsiteY38" fmla="*/ 742448 h 957467"/>
                <a:gd name="connsiteX39" fmla="*/ 1167652 w 1182188"/>
                <a:gd name="connsiteY39" fmla="*/ 720644 h 957467"/>
                <a:gd name="connsiteX40" fmla="*/ 1174920 w 1182188"/>
                <a:gd name="connsiteY40" fmla="*/ 524408 h 957467"/>
                <a:gd name="connsiteX41" fmla="*/ 1167652 w 1182188"/>
                <a:gd name="connsiteY41" fmla="*/ 480800 h 957467"/>
                <a:gd name="connsiteX42" fmla="*/ 1167652 w 1182188"/>
                <a:gd name="connsiteY42" fmla="*/ 517140 h 957467"/>
                <a:gd name="connsiteX43" fmla="*/ 1007757 w 1182188"/>
                <a:gd name="connsiteY43" fmla="*/ 575284 h 957467"/>
                <a:gd name="connsiteX44" fmla="*/ 913273 w 1182188"/>
                <a:gd name="connsiteY44" fmla="*/ 727912 h 957467"/>
                <a:gd name="connsiteX45" fmla="*/ 913273 w 1182188"/>
                <a:gd name="connsiteY45" fmla="*/ 727912 h 957467"/>
                <a:gd name="connsiteX46" fmla="*/ 760645 w 1182188"/>
                <a:gd name="connsiteY46" fmla="*/ 778788 h 957467"/>
                <a:gd name="connsiteX47" fmla="*/ 891469 w 1182188"/>
                <a:gd name="connsiteY47" fmla="*/ 546212 h 957467"/>
                <a:gd name="connsiteX48" fmla="*/ 1167652 w 1182188"/>
                <a:gd name="connsiteY48" fmla="*/ 480800 h 957467"/>
                <a:gd name="connsiteX49" fmla="*/ 1160384 w 1182188"/>
                <a:gd name="connsiteY49" fmla="*/ 182813 h 957467"/>
                <a:gd name="connsiteX50" fmla="*/ 1160384 w 1182188"/>
                <a:gd name="connsiteY50" fmla="*/ 182813 h 957467"/>
                <a:gd name="connsiteX51" fmla="*/ 1160384 w 1182188"/>
                <a:gd name="connsiteY51" fmla="*/ 400852 h 957467"/>
                <a:gd name="connsiteX52" fmla="*/ 1124044 w 1182188"/>
                <a:gd name="connsiteY52" fmla="*/ 357245 h 957467"/>
                <a:gd name="connsiteX53" fmla="*/ 1087704 w 1182188"/>
                <a:gd name="connsiteY53" fmla="*/ 342708 h 957467"/>
                <a:gd name="connsiteX54" fmla="*/ 1065900 w 1182188"/>
                <a:gd name="connsiteY54" fmla="*/ 248225 h 957467"/>
                <a:gd name="connsiteX55" fmla="*/ 1160384 w 1182188"/>
                <a:gd name="connsiteY55" fmla="*/ 175545 h 957467"/>
                <a:gd name="connsiteX56" fmla="*/ 1160384 w 1182188"/>
                <a:gd name="connsiteY56" fmla="*/ 182813 h 957467"/>
                <a:gd name="connsiteX57" fmla="*/ 542605 w 1182188"/>
                <a:gd name="connsiteY57" fmla="*/ 306368 h 957467"/>
                <a:gd name="connsiteX58" fmla="*/ 513533 w 1182188"/>
                <a:gd name="connsiteY58" fmla="*/ 175545 h 957467"/>
                <a:gd name="connsiteX59" fmla="*/ 637089 w 1182188"/>
                <a:gd name="connsiteY59" fmla="*/ 211885 h 957467"/>
                <a:gd name="connsiteX60" fmla="*/ 775181 w 1182188"/>
                <a:gd name="connsiteY60" fmla="*/ 211885 h 957467"/>
                <a:gd name="connsiteX61" fmla="*/ 876933 w 1182188"/>
                <a:gd name="connsiteY61" fmla="*/ 211885 h 957467"/>
                <a:gd name="connsiteX62" fmla="*/ 906005 w 1182188"/>
                <a:gd name="connsiteY62" fmla="*/ 335440 h 957467"/>
                <a:gd name="connsiteX63" fmla="*/ 818789 w 1182188"/>
                <a:gd name="connsiteY63" fmla="*/ 349977 h 957467"/>
                <a:gd name="connsiteX64" fmla="*/ 651625 w 1182188"/>
                <a:gd name="connsiteY64" fmla="*/ 335440 h 957467"/>
                <a:gd name="connsiteX65" fmla="*/ 542605 w 1182188"/>
                <a:gd name="connsiteY65" fmla="*/ 306368 h 957467"/>
                <a:gd name="connsiteX66" fmla="*/ 557141 w 1182188"/>
                <a:gd name="connsiteY66" fmla="*/ 364512 h 957467"/>
                <a:gd name="connsiteX67" fmla="*/ 615285 w 1182188"/>
                <a:gd name="connsiteY67" fmla="*/ 379048 h 957467"/>
                <a:gd name="connsiteX68" fmla="*/ 695233 w 1182188"/>
                <a:gd name="connsiteY68" fmla="*/ 429924 h 957467"/>
                <a:gd name="connsiteX69" fmla="*/ 760645 w 1182188"/>
                <a:gd name="connsiteY69" fmla="*/ 509872 h 957467"/>
                <a:gd name="connsiteX70" fmla="*/ 746109 w 1182188"/>
                <a:gd name="connsiteY70" fmla="*/ 546212 h 957467"/>
                <a:gd name="connsiteX71" fmla="*/ 724305 w 1182188"/>
                <a:gd name="connsiteY71" fmla="*/ 531676 h 957467"/>
                <a:gd name="connsiteX72" fmla="*/ 687965 w 1182188"/>
                <a:gd name="connsiteY72" fmla="*/ 488068 h 957467"/>
                <a:gd name="connsiteX73" fmla="*/ 571677 w 1182188"/>
                <a:gd name="connsiteY73" fmla="*/ 422657 h 957467"/>
                <a:gd name="connsiteX74" fmla="*/ 535337 w 1182188"/>
                <a:gd name="connsiteY74" fmla="*/ 408120 h 957467"/>
                <a:gd name="connsiteX75" fmla="*/ 557141 w 1182188"/>
                <a:gd name="connsiteY75" fmla="*/ 364512 h 957467"/>
                <a:gd name="connsiteX76" fmla="*/ 658893 w 1182188"/>
                <a:gd name="connsiteY76" fmla="*/ 386317 h 957467"/>
                <a:gd name="connsiteX77" fmla="*/ 767913 w 1182188"/>
                <a:gd name="connsiteY77" fmla="*/ 379048 h 957467"/>
                <a:gd name="connsiteX78" fmla="*/ 804253 w 1182188"/>
                <a:gd name="connsiteY78" fmla="*/ 429924 h 957467"/>
                <a:gd name="connsiteX79" fmla="*/ 724305 w 1182188"/>
                <a:gd name="connsiteY79" fmla="*/ 429924 h 957467"/>
                <a:gd name="connsiteX80" fmla="*/ 717037 w 1182188"/>
                <a:gd name="connsiteY80" fmla="*/ 429924 h 957467"/>
                <a:gd name="connsiteX81" fmla="*/ 680697 w 1182188"/>
                <a:gd name="connsiteY81" fmla="*/ 400852 h 957467"/>
                <a:gd name="connsiteX82" fmla="*/ 658893 w 1182188"/>
                <a:gd name="connsiteY82" fmla="*/ 386317 h 957467"/>
                <a:gd name="connsiteX83" fmla="*/ 608017 w 1182188"/>
                <a:gd name="connsiteY83" fmla="*/ 531676 h 957467"/>
                <a:gd name="connsiteX84" fmla="*/ 557141 w 1182188"/>
                <a:gd name="connsiteY84" fmla="*/ 495337 h 957467"/>
                <a:gd name="connsiteX85" fmla="*/ 571677 w 1182188"/>
                <a:gd name="connsiteY85" fmla="*/ 495337 h 957467"/>
                <a:gd name="connsiteX86" fmla="*/ 622553 w 1182188"/>
                <a:gd name="connsiteY86" fmla="*/ 495337 h 957467"/>
                <a:gd name="connsiteX87" fmla="*/ 695233 w 1182188"/>
                <a:gd name="connsiteY87" fmla="*/ 509872 h 957467"/>
                <a:gd name="connsiteX88" fmla="*/ 695233 w 1182188"/>
                <a:gd name="connsiteY88" fmla="*/ 509872 h 957467"/>
                <a:gd name="connsiteX89" fmla="*/ 738841 w 1182188"/>
                <a:gd name="connsiteY89" fmla="*/ 553480 h 957467"/>
                <a:gd name="connsiteX90" fmla="*/ 608017 w 1182188"/>
                <a:gd name="connsiteY90" fmla="*/ 531676 h 957467"/>
                <a:gd name="connsiteX91" fmla="*/ 680697 w 1182188"/>
                <a:gd name="connsiteY91" fmla="*/ 546212 h 957467"/>
                <a:gd name="connsiteX92" fmla="*/ 680697 w 1182188"/>
                <a:gd name="connsiteY92" fmla="*/ 546212 h 957467"/>
                <a:gd name="connsiteX93" fmla="*/ 666161 w 1182188"/>
                <a:gd name="connsiteY93" fmla="*/ 560748 h 957467"/>
                <a:gd name="connsiteX94" fmla="*/ 651625 w 1182188"/>
                <a:gd name="connsiteY94" fmla="*/ 575284 h 957467"/>
                <a:gd name="connsiteX95" fmla="*/ 651625 w 1182188"/>
                <a:gd name="connsiteY95" fmla="*/ 582552 h 957467"/>
                <a:gd name="connsiteX96" fmla="*/ 651625 w 1182188"/>
                <a:gd name="connsiteY96" fmla="*/ 582552 h 957467"/>
                <a:gd name="connsiteX97" fmla="*/ 615285 w 1182188"/>
                <a:gd name="connsiteY97" fmla="*/ 538944 h 957467"/>
                <a:gd name="connsiteX98" fmla="*/ 680697 w 1182188"/>
                <a:gd name="connsiteY98" fmla="*/ 546212 h 957467"/>
                <a:gd name="connsiteX99" fmla="*/ 542605 w 1182188"/>
                <a:gd name="connsiteY99" fmla="*/ 480800 h 957467"/>
                <a:gd name="connsiteX100" fmla="*/ 528069 w 1182188"/>
                <a:gd name="connsiteY100" fmla="*/ 473532 h 957467"/>
                <a:gd name="connsiteX101" fmla="*/ 629821 w 1182188"/>
                <a:gd name="connsiteY101" fmla="*/ 451728 h 957467"/>
                <a:gd name="connsiteX102" fmla="*/ 680697 w 1182188"/>
                <a:gd name="connsiteY102" fmla="*/ 495337 h 957467"/>
                <a:gd name="connsiteX103" fmla="*/ 542605 w 1182188"/>
                <a:gd name="connsiteY103" fmla="*/ 480800 h 957467"/>
                <a:gd name="connsiteX104" fmla="*/ 498997 w 1182188"/>
                <a:gd name="connsiteY104" fmla="*/ 429924 h 957467"/>
                <a:gd name="connsiteX105" fmla="*/ 535337 w 1182188"/>
                <a:gd name="connsiteY105" fmla="*/ 422657 h 957467"/>
                <a:gd name="connsiteX106" fmla="*/ 600749 w 1182188"/>
                <a:gd name="connsiteY106" fmla="*/ 444460 h 957467"/>
                <a:gd name="connsiteX107" fmla="*/ 600749 w 1182188"/>
                <a:gd name="connsiteY107" fmla="*/ 444460 h 957467"/>
                <a:gd name="connsiteX108" fmla="*/ 608017 w 1182188"/>
                <a:gd name="connsiteY108" fmla="*/ 451728 h 957467"/>
                <a:gd name="connsiteX109" fmla="*/ 549873 w 1182188"/>
                <a:gd name="connsiteY109" fmla="*/ 458997 h 957467"/>
                <a:gd name="connsiteX110" fmla="*/ 506265 w 1182188"/>
                <a:gd name="connsiteY110" fmla="*/ 473532 h 957467"/>
                <a:gd name="connsiteX111" fmla="*/ 491729 w 1182188"/>
                <a:gd name="connsiteY111" fmla="*/ 466264 h 957467"/>
                <a:gd name="connsiteX112" fmla="*/ 448121 w 1182188"/>
                <a:gd name="connsiteY112" fmla="*/ 451728 h 957467"/>
                <a:gd name="connsiteX113" fmla="*/ 498997 w 1182188"/>
                <a:gd name="connsiteY113" fmla="*/ 429924 h 957467"/>
                <a:gd name="connsiteX114" fmla="*/ 440853 w 1182188"/>
                <a:gd name="connsiteY114" fmla="*/ 466264 h 957467"/>
                <a:gd name="connsiteX115" fmla="*/ 455389 w 1182188"/>
                <a:gd name="connsiteY115" fmla="*/ 466264 h 957467"/>
                <a:gd name="connsiteX116" fmla="*/ 608017 w 1182188"/>
                <a:gd name="connsiteY116" fmla="*/ 546212 h 957467"/>
                <a:gd name="connsiteX117" fmla="*/ 644357 w 1182188"/>
                <a:gd name="connsiteY117" fmla="*/ 633428 h 957467"/>
                <a:gd name="connsiteX118" fmla="*/ 578945 w 1182188"/>
                <a:gd name="connsiteY118" fmla="*/ 604356 h 957467"/>
                <a:gd name="connsiteX119" fmla="*/ 542605 w 1182188"/>
                <a:gd name="connsiteY119" fmla="*/ 546212 h 957467"/>
                <a:gd name="connsiteX120" fmla="*/ 542605 w 1182188"/>
                <a:gd name="connsiteY120" fmla="*/ 546212 h 957467"/>
                <a:gd name="connsiteX121" fmla="*/ 513533 w 1182188"/>
                <a:gd name="connsiteY121" fmla="*/ 517140 h 957467"/>
                <a:gd name="connsiteX122" fmla="*/ 462657 w 1182188"/>
                <a:gd name="connsiteY122" fmla="*/ 502604 h 957467"/>
                <a:gd name="connsiteX123" fmla="*/ 440853 w 1182188"/>
                <a:gd name="connsiteY123" fmla="*/ 466264 h 957467"/>
                <a:gd name="connsiteX124" fmla="*/ 368173 w 1182188"/>
                <a:gd name="connsiteY124" fmla="*/ 509872 h 957467"/>
                <a:gd name="connsiteX125" fmla="*/ 426317 w 1182188"/>
                <a:gd name="connsiteY125" fmla="*/ 502604 h 957467"/>
                <a:gd name="connsiteX126" fmla="*/ 433585 w 1182188"/>
                <a:gd name="connsiteY126" fmla="*/ 509872 h 957467"/>
                <a:gd name="connsiteX127" fmla="*/ 484461 w 1182188"/>
                <a:gd name="connsiteY127" fmla="*/ 524408 h 957467"/>
                <a:gd name="connsiteX128" fmla="*/ 491729 w 1182188"/>
                <a:gd name="connsiteY128" fmla="*/ 524408 h 957467"/>
                <a:gd name="connsiteX129" fmla="*/ 411781 w 1182188"/>
                <a:gd name="connsiteY129" fmla="*/ 531676 h 957467"/>
                <a:gd name="connsiteX130" fmla="*/ 353638 w 1182188"/>
                <a:gd name="connsiteY130" fmla="*/ 546212 h 957467"/>
                <a:gd name="connsiteX131" fmla="*/ 368173 w 1182188"/>
                <a:gd name="connsiteY131" fmla="*/ 509872 h 957467"/>
                <a:gd name="connsiteX132" fmla="*/ 324566 w 1182188"/>
                <a:gd name="connsiteY132" fmla="*/ 553480 h 957467"/>
                <a:gd name="connsiteX133" fmla="*/ 339102 w 1182188"/>
                <a:gd name="connsiteY133" fmla="*/ 546212 h 957467"/>
                <a:gd name="connsiteX134" fmla="*/ 360906 w 1182188"/>
                <a:gd name="connsiteY134" fmla="*/ 546212 h 957467"/>
                <a:gd name="connsiteX135" fmla="*/ 498997 w 1182188"/>
                <a:gd name="connsiteY135" fmla="*/ 524408 h 957467"/>
                <a:gd name="connsiteX136" fmla="*/ 549873 w 1182188"/>
                <a:gd name="connsiteY136" fmla="*/ 575284 h 957467"/>
                <a:gd name="connsiteX137" fmla="*/ 586213 w 1182188"/>
                <a:gd name="connsiteY137" fmla="*/ 626160 h 957467"/>
                <a:gd name="connsiteX138" fmla="*/ 440853 w 1182188"/>
                <a:gd name="connsiteY138" fmla="*/ 655232 h 957467"/>
                <a:gd name="connsiteX139" fmla="*/ 266422 w 1182188"/>
                <a:gd name="connsiteY139" fmla="*/ 611624 h 957467"/>
                <a:gd name="connsiteX140" fmla="*/ 302762 w 1182188"/>
                <a:gd name="connsiteY140" fmla="*/ 568016 h 957467"/>
                <a:gd name="connsiteX141" fmla="*/ 324566 w 1182188"/>
                <a:gd name="connsiteY141" fmla="*/ 553480 h 957467"/>
                <a:gd name="connsiteX142" fmla="*/ 62918 w 1182188"/>
                <a:gd name="connsiteY142" fmla="*/ 647964 h 957467"/>
                <a:gd name="connsiteX143" fmla="*/ 142866 w 1182188"/>
                <a:gd name="connsiteY143" fmla="*/ 597088 h 957467"/>
                <a:gd name="connsiteX144" fmla="*/ 302762 w 1182188"/>
                <a:gd name="connsiteY144" fmla="*/ 560748 h 957467"/>
                <a:gd name="connsiteX145" fmla="*/ 259154 w 1182188"/>
                <a:gd name="connsiteY145" fmla="*/ 626160 h 957467"/>
                <a:gd name="connsiteX146" fmla="*/ 433585 w 1182188"/>
                <a:gd name="connsiteY146" fmla="*/ 662500 h 957467"/>
                <a:gd name="connsiteX147" fmla="*/ 586213 w 1182188"/>
                <a:gd name="connsiteY147" fmla="*/ 626160 h 957467"/>
                <a:gd name="connsiteX148" fmla="*/ 600749 w 1182188"/>
                <a:gd name="connsiteY148" fmla="*/ 640696 h 957467"/>
                <a:gd name="connsiteX149" fmla="*/ 651625 w 1182188"/>
                <a:gd name="connsiteY149" fmla="*/ 589820 h 957467"/>
                <a:gd name="connsiteX150" fmla="*/ 658893 w 1182188"/>
                <a:gd name="connsiteY150" fmla="*/ 582552 h 957467"/>
                <a:gd name="connsiteX151" fmla="*/ 673429 w 1182188"/>
                <a:gd name="connsiteY151" fmla="*/ 568016 h 957467"/>
                <a:gd name="connsiteX152" fmla="*/ 680697 w 1182188"/>
                <a:gd name="connsiteY152" fmla="*/ 553480 h 957467"/>
                <a:gd name="connsiteX153" fmla="*/ 687965 w 1182188"/>
                <a:gd name="connsiteY153" fmla="*/ 546212 h 957467"/>
                <a:gd name="connsiteX154" fmla="*/ 753377 w 1182188"/>
                <a:gd name="connsiteY154" fmla="*/ 553480 h 957467"/>
                <a:gd name="connsiteX155" fmla="*/ 760645 w 1182188"/>
                <a:gd name="connsiteY155" fmla="*/ 553480 h 957467"/>
                <a:gd name="connsiteX156" fmla="*/ 767913 w 1182188"/>
                <a:gd name="connsiteY156" fmla="*/ 502604 h 957467"/>
                <a:gd name="connsiteX157" fmla="*/ 731573 w 1182188"/>
                <a:gd name="connsiteY157" fmla="*/ 444460 h 957467"/>
                <a:gd name="connsiteX158" fmla="*/ 826057 w 1182188"/>
                <a:gd name="connsiteY158" fmla="*/ 400852 h 957467"/>
                <a:gd name="connsiteX159" fmla="*/ 775181 w 1182188"/>
                <a:gd name="connsiteY159" fmla="*/ 371780 h 957467"/>
                <a:gd name="connsiteX160" fmla="*/ 651625 w 1182188"/>
                <a:gd name="connsiteY160" fmla="*/ 386317 h 957467"/>
                <a:gd name="connsiteX161" fmla="*/ 586213 w 1182188"/>
                <a:gd name="connsiteY161" fmla="*/ 357245 h 957467"/>
                <a:gd name="connsiteX162" fmla="*/ 557141 w 1182188"/>
                <a:gd name="connsiteY162" fmla="*/ 357245 h 957467"/>
                <a:gd name="connsiteX163" fmla="*/ 557141 w 1182188"/>
                <a:gd name="connsiteY163" fmla="*/ 349977 h 957467"/>
                <a:gd name="connsiteX164" fmla="*/ 557141 w 1182188"/>
                <a:gd name="connsiteY164" fmla="*/ 335440 h 957467"/>
                <a:gd name="connsiteX165" fmla="*/ 658893 w 1182188"/>
                <a:gd name="connsiteY165" fmla="*/ 349977 h 957467"/>
                <a:gd name="connsiteX166" fmla="*/ 884201 w 1182188"/>
                <a:gd name="connsiteY166" fmla="*/ 357245 h 957467"/>
                <a:gd name="connsiteX167" fmla="*/ 913273 w 1182188"/>
                <a:gd name="connsiteY167" fmla="*/ 211885 h 957467"/>
                <a:gd name="connsiteX168" fmla="*/ 760645 w 1182188"/>
                <a:gd name="connsiteY168" fmla="*/ 204617 h 957467"/>
                <a:gd name="connsiteX169" fmla="*/ 535337 w 1182188"/>
                <a:gd name="connsiteY169" fmla="*/ 197349 h 957467"/>
                <a:gd name="connsiteX170" fmla="*/ 535337 w 1182188"/>
                <a:gd name="connsiteY170" fmla="*/ 197349 h 957467"/>
                <a:gd name="connsiteX171" fmla="*/ 498997 w 1182188"/>
                <a:gd name="connsiteY171" fmla="*/ 146473 h 957467"/>
                <a:gd name="connsiteX172" fmla="*/ 513533 w 1182188"/>
                <a:gd name="connsiteY172" fmla="*/ 88329 h 957467"/>
                <a:gd name="connsiteX173" fmla="*/ 520801 w 1182188"/>
                <a:gd name="connsiteY173" fmla="*/ 73793 h 957467"/>
                <a:gd name="connsiteX174" fmla="*/ 673429 w 1182188"/>
                <a:gd name="connsiteY174" fmla="*/ 44721 h 957467"/>
                <a:gd name="connsiteX175" fmla="*/ 760645 w 1182188"/>
                <a:gd name="connsiteY175" fmla="*/ 95597 h 957467"/>
                <a:gd name="connsiteX176" fmla="*/ 767913 w 1182188"/>
                <a:gd name="connsiteY176" fmla="*/ 182813 h 957467"/>
                <a:gd name="connsiteX177" fmla="*/ 775181 w 1182188"/>
                <a:gd name="connsiteY177" fmla="*/ 197349 h 957467"/>
                <a:gd name="connsiteX178" fmla="*/ 775181 w 1182188"/>
                <a:gd name="connsiteY178" fmla="*/ 182813 h 957467"/>
                <a:gd name="connsiteX179" fmla="*/ 920541 w 1182188"/>
                <a:gd name="connsiteY179" fmla="*/ 197349 h 957467"/>
                <a:gd name="connsiteX180" fmla="*/ 1007757 w 1182188"/>
                <a:gd name="connsiteY180" fmla="*/ 182813 h 957467"/>
                <a:gd name="connsiteX181" fmla="*/ 1044096 w 1182188"/>
                <a:gd name="connsiteY181" fmla="*/ 131937 h 957467"/>
                <a:gd name="connsiteX182" fmla="*/ 1044096 w 1182188"/>
                <a:gd name="connsiteY182" fmla="*/ 131937 h 957467"/>
                <a:gd name="connsiteX183" fmla="*/ 1051365 w 1182188"/>
                <a:gd name="connsiteY183" fmla="*/ 139205 h 957467"/>
                <a:gd name="connsiteX184" fmla="*/ 1051365 w 1182188"/>
                <a:gd name="connsiteY184" fmla="*/ 146473 h 957467"/>
                <a:gd name="connsiteX185" fmla="*/ 913273 w 1182188"/>
                <a:gd name="connsiteY185" fmla="*/ 190081 h 957467"/>
                <a:gd name="connsiteX186" fmla="*/ 775181 w 1182188"/>
                <a:gd name="connsiteY186" fmla="*/ 182813 h 957467"/>
                <a:gd name="connsiteX187" fmla="*/ 782449 w 1182188"/>
                <a:gd name="connsiteY187" fmla="*/ 117401 h 957467"/>
                <a:gd name="connsiteX188" fmla="*/ 775181 w 1182188"/>
                <a:gd name="connsiteY188" fmla="*/ 95597 h 957467"/>
                <a:gd name="connsiteX189" fmla="*/ 862397 w 1182188"/>
                <a:gd name="connsiteY189" fmla="*/ 95597 h 957467"/>
                <a:gd name="connsiteX190" fmla="*/ 978685 w 1182188"/>
                <a:gd name="connsiteY190" fmla="*/ 95597 h 957467"/>
                <a:gd name="connsiteX191" fmla="*/ 1080436 w 1182188"/>
                <a:gd name="connsiteY191" fmla="*/ 102865 h 957467"/>
                <a:gd name="connsiteX192" fmla="*/ 1145848 w 1182188"/>
                <a:gd name="connsiteY192" fmla="*/ 161009 h 957467"/>
                <a:gd name="connsiteX193" fmla="*/ 1029560 w 1182188"/>
                <a:gd name="connsiteY193" fmla="*/ 277297 h 957467"/>
                <a:gd name="connsiteX194" fmla="*/ 1044096 w 1182188"/>
                <a:gd name="connsiteY194" fmla="*/ 349977 h 957467"/>
                <a:gd name="connsiteX195" fmla="*/ 1094973 w 1182188"/>
                <a:gd name="connsiteY195" fmla="*/ 364512 h 957467"/>
                <a:gd name="connsiteX196" fmla="*/ 1145848 w 1182188"/>
                <a:gd name="connsiteY196" fmla="*/ 415388 h 957467"/>
                <a:gd name="connsiteX197" fmla="*/ 1145848 w 1182188"/>
                <a:gd name="connsiteY197" fmla="*/ 415388 h 957467"/>
                <a:gd name="connsiteX198" fmla="*/ 1145848 w 1182188"/>
                <a:gd name="connsiteY198" fmla="*/ 444460 h 957467"/>
                <a:gd name="connsiteX199" fmla="*/ 1145848 w 1182188"/>
                <a:gd name="connsiteY199" fmla="*/ 480800 h 957467"/>
                <a:gd name="connsiteX200" fmla="*/ 884201 w 1182188"/>
                <a:gd name="connsiteY200" fmla="*/ 538944 h 957467"/>
                <a:gd name="connsiteX201" fmla="*/ 738841 w 1182188"/>
                <a:gd name="connsiteY201" fmla="*/ 786056 h 957467"/>
                <a:gd name="connsiteX202" fmla="*/ 687965 w 1182188"/>
                <a:gd name="connsiteY202" fmla="*/ 807860 h 957467"/>
                <a:gd name="connsiteX203" fmla="*/ 571677 w 1182188"/>
                <a:gd name="connsiteY203" fmla="*/ 836932 h 957467"/>
                <a:gd name="connsiteX204" fmla="*/ 462657 w 1182188"/>
                <a:gd name="connsiteY204" fmla="*/ 836932 h 957467"/>
                <a:gd name="connsiteX205" fmla="*/ 222814 w 1182188"/>
                <a:gd name="connsiteY205" fmla="*/ 829664 h 957467"/>
                <a:gd name="connsiteX206" fmla="*/ 121062 w 1182188"/>
                <a:gd name="connsiteY206" fmla="*/ 815128 h 957467"/>
                <a:gd name="connsiteX207" fmla="*/ 26578 w 1182188"/>
                <a:gd name="connsiteY207" fmla="*/ 749716 h 957467"/>
                <a:gd name="connsiteX208" fmla="*/ 26578 w 1182188"/>
                <a:gd name="connsiteY208" fmla="*/ 749716 h 957467"/>
                <a:gd name="connsiteX209" fmla="*/ 62918 w 1182188"/>
                <a:gd name="connsiteY209" fmla="*/ 647964 h 957467"/>
                <a:gd name="connsiteX210" fmla="*/ 1160384 w 1182188"/>
                <a:gd name="connsiteY210" fmla="*/ 720644 h 957467"/>
                <a:gd name="connsiteX211" fmla="*/ 1160384 w 1182188"/>
                <a:gd name="connsiteY211" fmla="*/ 720644 h 957467"/>
                <a:gd name="connsiteX212" fmla="*/ 1036828 w 1182188"/>
                <a:gd name="connsiteY212" fmla="*/ 786056 h 957467"/>
                <a:gd name="connsiteX213" fmla="*/ 898737 w 1182188"/>
                <a:gd name="connsiteY213" fmla="*/ 836932 h 957467"/>
                <a:gd name="connsiteX214" fmla="*/ 775181 w 1182188"/>
                <a:gd name="connsiteY214" fmla="*/ 895076 h 957467"/>
                <a:gd name="connsiteX215" fmla="*/ 600749 w 1182188"/>
                <a:gd name="connsiteY215" fmla="*/ 931416 h 957467"/>
                <a:gd name="connsiteX216" fmla="*/ 266422 w 1182188"/>
                <a:gd name="connsiteY216" fmla="*/ 938684 h 957467"/>
                <a:gd name="connsiteX217" fmla="*/ 12042 w 1182188"/>
                <a:gd name="connsiteY217" fmla="*/ 836932 h 957467"/>
                <a:gd name="connsiteX218" fmla="*/ 19310 w 1182188"/>
                <a:gd name="connsiteY218" fmla="*/ 742448 h 957467"/>
                <a:gd name="connsiteX219" fmla="*/ 48382 w 1182188"/>
                <a:gd name="connsiteY219" fmla="*/ 778788 h 957467"/>
                <a:gd name="connsiteX220" fmla="*/ 135598 w 1182188"/>
                <a:gd name="connsiteY220" fmla="*/ 822396 h 957467"/>
                <a:gd name="connsiteX221" fmla="*/ 397245 w 1182188"/>
                <a:gd name="connsiteY221" fmla="*/ 836932 h 957467"/>
                <a:gd name="connsiteX222" fmla="*/ 644357 w 1182188"/>
                <a:gd name="connsiteY222" fmla="*/ 822396 h 957467"/>
                <a:gd name="connsiteX223" fmla="*/ 796985 w 1182188"/>
                <a:gd name="connsiteY223" fmla="*/ 771520 h 957467"/>
                <a:gd name="connsiteX224" fmla="*/ 927809 w 1182188"/>
                <a:gd name="connsiteY224" fmla="*/ 720644 h 957467"/>
                <a:gd name="connsiteX225" fmla="*/ 1065900 w 1182188"/>
                <a:gd name="connsiteY225" fmla="*/ 684304 h 957467"/>
                <a:gd name="connsiteX226" fmla="*/ 1167652 w 1182188"/>
                <a:gd name="connsiteY226" fmla="*/ 640696 h 957467"/>
                <a:gd name="connsiteX227" fmla="*/ 1160384 w 1182188"/>
                <a:gd name="connsiteY227" fmla="*/ 720644 h 957467"/>
                <a:gd name="connsiteX228" fmla="*/ 1044096 w 1182188"/>
                <a:gd name="connsiteY228" fmla="*/ 684304 h 957467"/>
                <a:gd name="connsiteX229" fmla="*/ 920541 w 1182188"/>
                <a:gd name="connsiteY229" fmla="*/ 720644 h 957467"/>
                <a:gd name="connsiteX230" fmla="*/ 913273 w 1182188"/>
                <a:gd name="connsiteY230" fmla="*/ 720644 h 957467"/>
                <a:gd name="connsiteX231" fmla="*/ 913273 w 1182188"/>
                <a:gd name="connsiteY231" fmla="*/ 720644 h 957467"/>
                <a:gd name="connsiteX232" fmla="*/ 1167652 w 1182188"/>
                <a:gd name="connsiteY232" fmla="*/ 524408 h 957467"/>
                <a:gd name="connsiteX233" fmla="*/ 1174920 w 1182188"/>
                <a:gd name="connsiteY233" fmla="*/ 626160 h 957467"/>
                <a:gd name="connsiteX234" fmla="*/ 1044096 w 1182188"/>
                <a:gd name="connsiteY234" fmla="*/ 684304 h 95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1182188" h="957467">
                  <a:moveTo>
                    <a:pt x="1174920" y="524408"/>
                  </a:moveTo>
                  <a:cubicBezTo>
                    <a:pt x="1182188" y="524408"/>
                    <a:pt x="1182188" y="517140"/>
                    <a:pt x="1174920" y="524408"/>
                  </a:cubicBezTo>
                  <a:cubicBezTo>
                    <a:pt x="1174920" y="495337"/>
                    <a:pt x="1167652" y="466264"/>
                    <a:pt x="1167652" y="444460"/>
                  </a:cubicBezTo>
                  <a:cubicBezTo>
                    <a:pt x="1160384" y="393585"/>
                    <a:pt x="1167652" y="335440"/>
                    <a:pt x="1167652" y="284565"/>
                  </a:cubicBezTo>
                  <a:cubicBezTo>
                    <a:pt x="1167652" y="240957"/>
                    <a:pt x="1174920" y="190081"/>
                    <a:pt x="1160384" y="146473"/>
                  </a:cubicBezTo>
                  <a:cubicBezTo>
                    <a:pt x="1160384" y="146473"/>
                    <a:pt x="1160384" y="146473"/>
                    <a:pt x="1160384" y="146473"/>
                  </a:cubicBezTo>
                  <a:cubicBezTo>
                    <a:pt x="1153116" y="102865"/>
                    <a:pt x="1109508" y="81061"/>
                    <a:pt x="1058633" y="73793"/>
                  </a:cubicBezTo>
                  <a:cubicBezTo>
                    <a:pt x="1022293" y="66525"/>
                    <a:pt x="978685" y="66525"/>
                    <a:pt x="942345" y="66525"/>
                  </a:cubicBezTo>
                  <a:cubicBezTo>
                    <a:pt x="891469" y="66525"/>
                    <a:pt x="833325" y="59257"/>
                    <a:pt x="782449" y="66525"/>
                  </a:cubicBezTo>
                  <a:cubicBezTo>
                    <a:pt x="775181" y="59257"/>
                    <a:pt x="775181" y="59257"/>
                    <a:pt x="767913" y="51989"/>
                  </a:cubicBezTo>
                  <a:cubicBezTo>
                    <a:pt x="738841" y="22917"/>
                    <a:pt x="673429" y="8381"/>
                    <a:pt x="629821" y="1113"/>
                  </a:cubicBezTo>
                  <a:cubicBezTo>
                    <a:pt x="578945" y="-6155"/>
                    <a:pt x="535337" y="22917"/>
                    <a:pt x="506265" y="66525"/>
                  </a:cubicBezTo>
                  <a:cubicBezTo>
                    <a:pt x="484461" y="95597"/>
                    <a:pt x="491729" y="117401"/>
                    <a:pt x="506265" y="146473"/>
                  </a:cubicBezTo>
                  <a:cubicBezTo>
                    <a:pt x="506265" y="146473"/>
                    <a:pt x="506265" y="146473"/>
                    <a:pt x="506265" y="146473"/>
                  </a:cubicBezTo>
                  <a:cubicBezTo>
                    <a:pt x="506265" y="197349"/>
                    <a:pt x="477193" y="262761"/>
                    <a:pt x="520801" y="299100"/>
                  </a:cubicBezTo>
                  <a:cubicBezTo>
                    <a:pt x="528069" y="306368"/>
                    <a:pt x="535337" y="313637"/>
                    <a:pt x="549873" y="313637"/>
                  </a:cubicBezTo>
                  <a:cubicBezTo>
                    <a:pt x="549873" y="313637"/>
                    <a:pt x="549873" y="320905"/>
                    <a:pt x="549873" y="320905"/>
                  </a:cubicBezTo>
                  <a:cubicBezTo>
                    <a:pt x="549873" y="328173"/>
                    <a:pt x="549873" y="328173"/>
                    <a:pt x="549873" y="335440"/>
                  </a:cubicBezTo>
                  <a:cubicBezTo>
                    <a:pt x="535337" y="335440"/>
                    <a:pt x="520801" y="349977"/>
                    <a:pt x="513533" y="364512"/>
                  </a:cubicBezTo>
                  <a:cubicBezTo>
                    <a:pt x="506265" y="379048"/>
                    <a:pt x="513533" y="386317"/>
                    <a:pt x="528069" y="400852"/>
                  </a:cubicBezTo>
                  <a:cubicBezTo>
                    <a:pt x="513533" y="400852"/>
                    <a:pt x="498997" y="408120"/>
                    <a:pt x="491729" y="415388"/>
                  </a:cubicBezTo>
                  <a:cubicBezTo>
                    <a:pt x="477193" y="422657"/>
                    <a:pt x="462657" y="429924"/>
                    <a:pt x="455389" y="444460"/>
                  </a:cubicBezTo>
                  <a:cubicBezTo>
                    <a:pt x="440853" y="444460"/>
                    <a:pt x="433585" y="451728"/>
                    <a:pt x="419049" y="458997"/>
                  </a:cubicBezTo>
                  <a:cubicBezTo>
                    <a:pt x="404513" y="466264"/>
                    <a:pt x="404513" y="480800"/>
                    <a:pt x="419049" y="488068"/>
                  </a:cubicBezTo>
                  <a:cubicBezTo>
                    <a:pt x="382709" y="488068"/>
                    <a:pt x="324566" y="502604"/>
                    <a:pt x="324566" y="538944"/>
                  </a:cubicBezTo>
                  <a:cubicBezTo>
                    <a:pt x="324566" y="538944"/>
                    <a:pt x="324566" y="538944"/>
                    <a:pt x="324566" y="538944"/>
                  </a:cubicBezTo>
                  <a:cubicBezTo>
                    <a:pt x="280958" y="553480"/>
                    <a:pt x="237350" y="560748"/>
                    <a:pt x="186474" y="568016"/>
                  </a:cubicBezTo>
                  <a:cubicBezTo>
                    <a:pt x="150134" y="575284"/>
                    <a:pt x="113794" y="582552"/>
                    <a:pt x="84722" y="604356"/>
                  </a:cubicBezTo>
                  <a:cubicBezTo>
                    <a:pt x="55650" y="626160"/>
                    <a:pt x="12042" y="677036"/>
                    <a:pt x="12042" y="720644"/>
                  </a:cubicBezTo>
                  <a:cubicBezTo>
                    <a:pt x="12042" y="720644"/>
                    <a:pt x="12042" y="720644"/>
                    <a:pt x="12042" y="720644"/>
                  </a:cubicBezTo>
                  <a:cubicBezTo>
                    <a:pt x="-2494" y="756984"/>
                    <a:pt x="-2494" y="800592"/>
                    <a:pt x="4774" y="844200"/>
                  </a:cubicBezTo>
                  <a:cubicBezTo>
                    <a:pt x="4774" y="844200"/>
                    <a:pt x="4774" y="851468"/>
                    <a:pt x="12042" y="851468"/>
                  </a:cubicBezTo>
                  <a:cubicBezTo>
                    <a:pt x="48382" y="916880"/>
                    <a:pt x="150134" y="931416"/>
                    <a:pt x="215546" y="945952"/>
                  </a:cubicBezTo>
                  <a:cubicBezTo>
                    <a:pt x="331834" y="967756"/>
                    <a:pt x="462657" y="953219"/>
                    <a:pt x="578945" y="945952"/>
                  </a:cubicBezTo>
                  <a:cubicBezTo>
                    <a:pt x="637089" y="945952"/>
                    <a:pt x="695233" y="931416"/>
                    <a:pt x="746109" y="916880"/>
                  </a:cubicBezTo>
                  <a:cubicBezTo>
                    <a:pt x="804253" y="902344"/>
                    <a:pt x="855129" y="873272"/>
                    <a:pt x="906005" y="844200"/>
                  </a:cubicBezTo>
                  <a:cubicBezTo>
                    <a:pt x="949613" y="822396"/>
                    <a:pt x="993221" y="815128"/>
                    <a:pt x="1036828" y="800592"/>
                  </a:cubicBezTo>
                  <a:cubicBezTo>
                    <a:pt x="1058633" y="793324"/>
                    <a:pt x="1080436" y="786056"/>
                    <a:pt x="1102240" y="778788"/>
                  </a:cubicBezTo>
                  <a:cubicBezTo>
                    <a:pt x="1116776" y="771520"/>
                    <a:pt x="1138580" y="756984"/>
                    <a:pt x="1153116" y="742448"/>
                  </a:cubicBezTo>
                  <a:cubicBezTo>
                    <a:pt x="1160384" y="735180"/>
                    <a:pt x="1167652" y="727912"/>
                    <a:pt x="1167652" y="720644"/>
                  </a:cubicBezTo>
                  <a:cubicBezTo>
                    <a:pt x="1189456" y="655232"/>
                    <a:pt x="1182188" y="589820"/>
                    <a:pt x="1174920" y="524408"/>
                  </a:cubicBezTo>
                  <a:close/>
                  <a:moveTo>
                    <a:pt x="1167652" y="480800"/>
                  </a:moveTo>
                  <a:cubicBezTo>
                    <a:pt x="1167652" y="495337"/>
                    <a:pt x="1167652" y="502604"/>
                    <a:pt x="1167652" y="517140"/>
                  </a:cubicBezTo>
                  <a:cubicBezTo>
                    <a:pt x="1109508" y="509872"/>
                    <a:pt x="1051365" y="538944"/>
                    <a:pt x="1007757" y="575284"/>
                  </a:cubicBezTo>
                  <a:cubicBezTo>
                    <a:pt x="956881" y="611624"/>
                    <a:pt x="927809" y="669768"/>
                    <a:pt x="913273" y="727912"/>
                  </a:cubicBezTo>
                  <a:cubicBezTo>
                    <a:pt x="913273" y="727912"/>
                    <a:pt x="913273" y="727912"/>
                    <a:pt x="913273" y="727912"/>
                  </a:cubicBezTo>
                  <a:cubicBezTo>
                    <a:pt x="862397" y="742448"/>
                    <a:pt x="811521" y="756984"/>
                    <a:pt x="760645" y="778788"/>
                  </a:cubicBezTo>
                  <a:cubicBezTo>
                    <a:pt x="775181" y="684304"/>
                    <a:pt x="826057" y="604356"/>
                    <a:pt x="891469" y="546212"/>
                  </a:cubicBezTo>
                  <a:cubicBezTo>
                    <a:pt x="964149" y="480800"/>
                    <a:pt x="1073168" y="437192"/>
                    <a:pt x="1167652" y="480800"/>
                  </a:cubicBezTo>
                  <a:close/>
                  <a:moveTo>
                    <a:pt x="1160384" y="182813"/>
                  </a:moveTo>
                  <a:cubicBezTo>
                    <a:pt x="1160384" y="182813"/>
                    <a:pt x="1160384" y="182813"/>
                    <a:pt x="1160384" y="182813"/>
                  </a:cubicBezTo>
                  <a:cubicBezTo>
                    <a:pt x="1167652" y="255493"/>
                    <a:pt x="1160384" y="328173"/>
                    <a:pt x="1160384" y="400852"/>
                  </a:cubicBezTo>
                  <a:cubicBezTo>
                    <a:pt x="1160384" y="379048"/>
                    <a:pt x="1138580" y="364512"/>
                    <a:pt x="1124044" y="357245"/>
                  </a:cubicBezTo>
                  <a:cubicBezTo>
                    <a:pt x="1109508" y="349977"/>
                    <a:pt x="1102240" y="342708"/>
                    <a:pt x="1087704" y="342708"/>
                  </a:cubicBezTo>
                  <a:cubicBezTo>
                    <a:pt x="1036828" y="328173"/>
                    <a:pt x="1036828" y="277297"/>
                    <a:pt x="1065900" y="248225"/>
                  </a:cubicBezTo>
                  <a:cubicBezTo>
                    <a:pt x="1094973" y="219153"/>
                    <a:pt x="1145848" y="211885"/>
                    <a:pt x="1160384" y="175545"/>
                  </a:cubicBezTo>
                  <a:cubicBezTo>
                    <a:pt x="1160384" y="175545"/>
                    <a:pt x="1160384" y="182813"/>
                    <a:pt x="1160384" y="182813"/>
                  </a:cubicBezTo>
                  <a:close/>
                  <a:moveTo>
                    <a:pt x="542605" y="306368"/>
                  </a:moveTo>
                  <a:cubicBezTo>
                    <a:pt x="491729" y="284565"/>
                    <a:pt x="513533" y="226421"/>
                    <a:pt x="513533" y="175545"/>
                  </a:cubicBezTo>
                  <a:cubicBezTo>
                    <a:pt x="528069" y="211885"/>
                    <a:pt x="615285" y="211885"/>
                    <a:pt x="637089" y="211885"/>
                  </a:cubicBezTo>
                  <a:cubicBezTo>
                    <a:pt x="680697" y="211885"/>
                    <a:pt x="731573" y="211885"/>
                    <a:pt x="775181" y="211885"/>
                  </a:cubicBezTo>
                  <a:cubicBezTo>
                    <a:pt x="811521" y="211885"/>
                    <a:pt x="840593" y="204617"/>
                    <a:pt x="876933" y="211885"/>
                  </a:cubicBezTo>
                  <a:cubicBezTo>
                    <a:pt x="935077" y="219153"/>
                    <a:pt x="949613" y="306368"/>
                    <a:pt x="906005" y="335440"/>
                  </a:cubicBezTo>
                  <a:cubicBezTo>
                    <a:pt x="884201" y="349977"/>
                    <a:pt x="847861" y="349977"/>
                    <a:pt x="818789" y="349977"/>
                  </a:cubicBezTo>
                  <a:cubicBezTo>
                    <a:pt x="760645" y="349977"/>
                    <a:pt x="702501" y="342708"/>
                    <a:pt x="651625" y="335440"/>
                  </a:cubicBezTo>
                  <a:cubicBezTo>
                    <a:pt x="615285" y="328173"/>
                    <a:pt x="571677" y="320905"/>
                    <a:pt x="542605" y="306368"/>
                  </a:cubicBezTo>
                  <a:close/>
                  <a:moveTo>
                    <a:pt x="557141" y="364512"/>
                  </a:moveTo>
                  <a:cubicBezTo>
                    <a:pt x="578945" y="364512"/>
                    <a:pt x="600749" y="371780"/>
                    <a:pt x="615285" y="379048"/>
                  </a:cubicBezTo>
                  <a:cubicBezTo>
                    <a:pt x="644357" y="393585"/>
                    <a:pt x="673429" y="408120"/>
                    <a:pt x="695233" y="429924"/>
                  </a:cubicBezTo>
                  <a:cubicBezTo>
                    <a:pt x="724305" y="451728"/>
                    <a:pt x="746109" y="473532"/>
                    <a:pt x="760645" y="509872"/>
                  </a:cubicBezTo>
                  <a:cubicBezTo>
                    <a:pt x="767913" y="524408"/>
                    <a:pt x="775181" y="553480"/>
                    <a:pt x="746109" y="546212"/>
                  </a:cubicBezTo>
                  <a:cubicBezTo>
                    <a:pt x="738841" y="538944"/>
                    <a:pt x="731573" y="538944"/>
                    <a:pt x="724305" y="531676"/>
                  </a:cubicBezTo>
                  <a:cubicBezTo>
                    <a:pt x="709769" y="517140"/>
                    <a:pt x="695233" y="502604"/>
                    <a:pt x="687965" y="488068"/>
                  </a:cubicBezTo>
                  <a:cubicBezTo>
                    <a:pt x="658893" y="451728"/>
                    <a:pt x="615285" y="429924"/>
                    <a:pt x="571677" y="422657"/>
                  </a:cubicBezTo>
                  <a:cubicBezTo>
                    <a:pt x="557141" y="415388"/>
                    <a:pt x="542605" y="415388"/>
                    <a:pt x="535337" y="408120"/>
                  </a:cubicBezTo>
                  <a:cubicBezTo>
                    <a:pt x="498997" y="379048"/>
                    <a:pt x="549873" y="364512"/>
                    <a:pt x="557141" y="364512"/>
                  </a:cubicBezTo>
                  <a:close/>
                  <a:moveTo>
                    <a:pt x="658893" y="386317"/>
                  </a:moveTo>
                  <a:cubicBezTo>
                    <a:pt x="695233" y="386317"/>
                    <a:pt x="731573" y="379048"/>
                    <a:pt x="767913" y="379048"/>
                  </a:cubicBezTo>
                  <a:cubicBezTo>
                    <a:pt x="782449" y="379048"/>
                    <a:pt x="840593" y="400852"/>
                    <a:pt x="804253" y="429924"/>
                  </a:cubicBezTo>
                  <a:cubicBezTo>
                    <a:pt x="782449" y="451728"/>
                    <a:pt x="746109" y="437192"/>
                    <a:pt x="724305" y="429924"/>
                  </a:cubicBezTo>
                  <a:cubicBezTo>
                    <a:pt x="724305" y="429924"/>
                    <a:pt x="724305" y="429924"/>
                    <a:pt x="717037" y="429924"/>
                  </a:cubicBezTo>
                  <a:cubicBezTo>
                    <a:pt x="702501" y="422657"/>
                    <a:pt x="695233" y="408120"/>
                    <a:pt x="680697" y="400852"/>
                  </a:cubicBezTo>
                  <a:cubicBezTo>
                    <a:pt x="673429" y="400852"/>
                    <a:pt x="666161" y="393585"/>
                    <a:pt x="658893" y="386317"/>
                  </a:cubicBezTo>
                  <a:close/>
                  <a:moveTo>
                    <a:pt x="608017" y="531676"/>
                  </a:moveTo>
                  <a:cubicBezTo>
                    <a:pt x="593481" y="517140"/>
                    <a:pt x="571677" y="502604"/>
                    <a:pt x="557141" y="495337"/>
                  </a:cubicBezTo>
                  <a:cubicBezTo>
                    <a:pt x="564409" y="495337"/>
                    <a:pt x="564409" y="495337"/>
                    <a:pt x="571677" y="495337"/>
                  </a:cubicBezTo>
                  <a:cubicBezTo>
                    <a:pt x="586213" y="495337"/>
                    <a:pt x="600749" y="495337"/>
                    <a:pt x="622553" y="495337"/>
                  </a:cubicBezTo>
                  <a:cubicBezTo>
                    <a:pt x="651625" y="495337"/>
                    <a:pt x="673429" y="502604"/>
                    <a:pt x="695233" y="509872"/>
                  </a:cubicBezTo>
                  <a:cubicBezTo>
                    <a:pt x="695233" y="509872"/>
                    <a:pt x="695233" y="509872"/>
                    <a:pt x="695233" y="509872"/>
                  </a:cubicBezTo>
                  <a:cubicBezTo>
                    <a:pt x="702501" y="524408"/>
                    <a:pt x="717037" y="546212"/>
                    <a:pt x="738841" y="553480"/>
                  </a:cubicBezTo>
                  <a:cubicBezTo>
                    <a:pt x="687965" y="546212"/>
                    <a:pt x="651625" y="524408"/>
                    <a:pt x="608017" y="531676"/>
                  </a:cubicBezTo>
                  <a:close/>
                  <a:moveTo>
                    <a:pt x="680697" y="546212"/>
                  </a:moveTo>
                  <a:cubicBezTo>
                    <a:pt x="680697" y="546212"/>
                    <a:pt x="680697" y="546212"/>
                    <a:pt x="680697" y="546212"/>
                  </a:cubicBezTo>
                  <a:cubicBezTo>
                    <a:pt x="673429" y="553480"/>
                    <a:pt x="673429" y="560748"/>
                    <a:pt x="666161" y="560748"/>
                  </a:cubicBezTo>
                  <a:cubicBezTo>
                    <a:pt x="658893" y="568016"/>
                    <a:pt x="658893" y="568016"/>
                    <a:pt x="651625" y="575284"/>
                  </a:cubicBezTo>
                  <a:cubicBezTo>
                    <a:pt x="651625" y="575284"/>
                    <a:pt x="651625" y="575284"/>
                    <a:pt x="651625" y="582552"/>
                  </a:cubicBezTo>
                  <a:cubicBezTo>
                    <a:pt x="651625" y="582552"/>
                    <a:pt x="651625" y="582552"/>
                    <a:pt x="651625" y="582552"/>
                  </a:cubicBezTo>
                  <a:cubicBezTo>
                    <a:pt x="644357" y="568016"/>
                    <a:pt x="629821" y="553480"/>
                    <a:pt x="615285" y="538944"/>
                  </a:cubicBezTo>
                  <a:cubicBezTo>
                    <a:pt x="637089" y="538944"/>
                    <a:pt x="658893" y="538944"/>
                    <a:pt x="680697" y="546212"/>
                  </a:cubicBezTo>
                  <a:close/>
                  <a:moveTo>
                    <a:pt x="542605" y="480800"/>
                  </a:moveTo>
                  <a:cubicBezTo>
                    <a:pt x="535337" y="480800"/>
                    <a:pt x="528069" y="473532"/>
                    <a:pt x="528069" y="473532"/>
                  </a:cubicBezTo>
                  <a:cubicBezTo>
                    <a:pt x="564409" y="466264"/>
                    <a:pt x="600749" y="466264"/>
                    <a:pt x="629821" y="451728"/>
                  </a:cubicBezTo>
                  <a:cubicBezTo>
                    <a:pt x="644357" y="466264"/>
                    <a:pt x="666161" y="473532"/>
                    <a:pt x="680697" y="495337"/>
                  </a:cubicBezTo>
                  <a:cubicBezTo>
                    <a:pt x="637089" y="480800"/>
                    <a:pt x="586213" y="480800"/>
                    <a:pt x="542605" y="480800"/>
                  </a:cubicBezTo>
                  <a:close/>
                  <a:moveTo>
                    <a:pt x="498997" y="429924"/>
                  </a:moveTo>
                  <a:cubicBezTo>
                    <a:pt x="513533" y="422657"/>
                    <a:pt x="528069" y="422657"/>
                    <a:pt x="535337" y="422657"/>
                  </a:cubicBezTo>
                  <a:cubicBezTo>
                    <a:pt x="557141" y="429924"/>
                    <a:pt x="593481" y="437192"/>
                    <a:pt x="600749" y="444460"/>
                  </a:cubicBezTo>
                  <a:cubicBezTo>
                    <a:pt x="600749" y="444460"/>
                    <a:pt x="600749" y="444460"/>
                    <a:pt x="600749" y="444460"/>
                  </a:cubicBezTo>
                  <a:cubicBezTo>
                    <a:pt x="600749" y="444460"/>
                    <a:pt x="608017" y="444460"/>
                    <a:pt x="608017" y="451728"/>
                  </a:cubicBezTo>
                  <a:cubicBezTo>
                    <a:pt x="586213" y="451728"/>
                    <a:pt x="564409" y="458997"/>
                    <a:pt x="549873" y="458997"/>
                  </a:cubicBezTo>
                  <a:cubicBezTo>
                    <a:pt x="535337" y="458997"/>
                    <a:pt x="520801" y="466264"/>
                    <a:pt x="506265" y="473532"/>
                  </a:cubicBezTo>
                  <a:cubicBezTo>
                    <a:pt x="498997" y="473532"/>
                    <a:pt x="498997" y="466264"/>
                    <a:pt x="491729" y="466264"/>
                  </a:cubicBezTo>
                  <a:cubicBezTo>
                    <a:pt x="477193" y="458997"/>
                    <a:pt x="462657" y="451728"/>
                    <a:pt x="448121" y="451728"/>
                  </a:cubicBezTo>
                  <a:cubicBezTo>
                    <a:pt x="469925" y="437192"/>
                    <a:pt x="491729" y="437192"/>
                    <a:pt x="498997" y="429924"/>
                  </a:cubicBezTo>
                  <a:close/>
                  <a:moveTo>
                    <a:pt x="440853" y="466264"/>
                  </a:moveTo>
                  <a:cubicBezTo>
                    <a:pt x="448121" y="466264"/>
                    <a:pt x="448121" y="466264"/>
                    <a:pt x="455389" y="466264"/>
                  </a:cubicBezTo>
                  <a:cubicBezTo>
                    <a:pt x="513533" y="480800"/>
                    <a:pt x="564409" y="502604"/>
                    <a:pt x="608017" y="546212"/>
                  </a:cubicBezTo>
                  <a:cubicBezTo>
                    <a:pt x="629821" y="568016"/>
                    <a:pt x="658893" y="597088"/>
                    <a:pt x="644357" y="633428"/>
                  </a:cubicBezTo>
                  <a:cubicBezTo>
                    <a:pt x="629821" y="677036"/>
                    <a:pt x="586213" y="618892"/>
                    <a:pt x="578945" y="604356"/>
                  </a:cubicBezTo>
                  <a:cubicBezTo>
                    <a:pt x="564409" y="582552"/>
                    <a:pt x="557141" y="568016"/>
                    <a:pt x="542605" y="546212"/>
                  </a:cubicBezTo>
                  <a:lnTo>
                    <a:pt x="542605" y="546212"/>
                  </a:lnTo>
                  <a:cubicBezTo>
                    <a:pt x="535337" y="531676"/>
                    <a:pt x="520801" y="524408"/>
                    <a:pt x="513533" y="517140"/>
                  </a:cubicBezTo>
                  <a:cubicBezTo>
                    <a:pt x="498997" y="509872"/>
                    <a:pt x="484461" y="502604"/>
                    <a:pt x="462657" y="502604"/>
                  </a:cubicBezTo>
                  <a:cubicBezTo>
                    <a:pt x="448121" y="495337"/>
                    <a:pt x="404513" y="480800"/>
                    <a:pt x="440853" y="466264"/>
                  </a:cubicBezTo>
                  <a:close/>
                  <a:moveTo>
                    <a:pt x="368173" y="509872"/>
                  </a:moveTo>
                  <a:cubicBezTo>
                    <a:pt x="382709" y="502604"/>
                    <a:pt x="404513" y="502604"/>
                    <a:pt x="426317" y="502604"/>
                  </a:cubicBezTo>
                  <a:cubicBezTo>
                    <a:pt x="426317" y="502604"/>
                    <a:pt x="433585" y="502604"/>
                    <a:pt x="433585" y="509872"/>
                  </a:cubicBezTo>
                  <a:cubicBezTo>
                    <a:pt x="448121" y="517140"/>
                    <a:pt x="469925" y="517140"/>
                    <a:pt x="484461" y="524408"/>
                  </a:cubicBezTo>
                  <a:cubicBezTo>
                    <a:pt x="484461" y="524408"/>
                    <a:pt x="484461" y="524408"/>
                    <a:pt x="491729" y="524408"/>
                  </a:cubicBezTo>
                  <a:cubicBezTo>
                    <a:pt x="462657" y="524408"/>
                    <a:pt x="433585" y="524408"/>
                    <a:pt x="411781" y="531676"/>
                  </a:cubicBezTo>
                  <a:cubicBezTo>
                    <a:pt x="397245" y="531676"/>
                    <a:pt x="368173" y="546212"/>
                    <a:pt x="353638" y="546212"/>
                  </a:cubicBezTo>
                  <a:cubicBezTo>
                    <a:pt x="317298" y="538944"/>
                    <a:pt x="360906" y="509872"/>
                    <a:pt x="368173" y="509872"/>
                  </a:cubicBezTo>
                  <a:close/>
                  <a:moveTo>
                    <a:pt x="324566" y="553480"/>
                  </a:moveTo>
                  <a:cubicBezTo>
                    <a:pt x="331834" y="553480"/>
                    <a:pt x="331834" y="546212"/>
                    <a:pt x="339102" y="546212"/>
                  </a:cubicBezTo>
                  <a:cubicBezTo>
                    <a:pt x="346369" y="546212"/>
                    <a:pt x="353638" y="546212"/>
                    <a:pt x="360906" y="546212"/>
                  </a:cubicBezTo>
                  <a:cubicBezTo>
                    <a:pt x="404513" y="531676"/>
                    <a:pt x="448121" y="531676"/>
                    <a:pt x="498997" y="524408"/>
                  </a:cubicBezTo>
                  <a:cubicBezTo>
                    <a:pt x="513533" y="531676"/>
                    <a:pt x="542605" y="560748"/>
                    <a:pt x="549873" y="575284"/>
                  </a:cubicBezTo>
                  <a:cubicBezTo>
                    <a:pt x="557141" y="589820"/>
                    <a:pt x="571677" y="611624"/>
                    <a:pt x="586213" y="626160"/>
                  </a:cubicBezTo>
                  <a:cubicBezTo>
                    <a:pt x="535337" y="647964"/>
                    <a:pt x="491729" y="655232"/>
                    <a:pt x="440853" y="655232"/>
                  </a:cubicBezTo>
                  <a:cubicBezTo>
                    <a:pt x="404513" y="662500"/>
                    <a:pt x="295494" y="640696"/>
                    <a:pt x="266422" y="611624"/>
                  </a:cubicBezTo>
                  <a:cubicBezTo>
                    <a:pt x="244618" y="597088"/>
                    <a:pt x="273690" y="589820"/>
                    <a:pt x="302762" y="568016"/>
                  </a:cubicBezTo>
                  <a:cubicBezTo>
                    <a:pt x="302762" y="560748"/>
                    <a:pt x="317298" y="560748"/>
                    <a:pt x="324566" y="553480"/>
                  </a:cubicBezTo>
                  <a:close/>
                  <a:moveTo>
                    <a:pt x="62918" y="647964"/>
                  </a:moveTo>
                  <a:cubicBezTo>
                    <a:pt x="84722" y="618892"/>
                    <a:pt x="113794" y="604356"/>
                    <a:pt x="142866" y="597088"/>
                  </a:cubicBezTo>
                  <a:cubicBezTo>
                    <a:pt x="193742" y="582552"/>
                    <a:pt x="251886" y="575284"/>
                    <a:pt x="302762" y="560748"/>
                  </a:cubicBezTo>
                  <a:cubicBezTo>
                    <a:pt x="266422" y="589820"/>
                    <a:pt x="215546" y="597088"/>
                    <a:pt x="259154" y="626160"/>
                  </a:cubicBezTo>
                  <a:cubicBezTo>
                    <a:pt x="295494" y="647964"/>
                    <a:pt x="397245" y="669768"/>
                    <a:pt x="433585" y="662500"/>
                  </a:cubicBezTo>
                  <a:cubicBezTo>
                    <a:pt x="477193" y="655232"/>
                    <a:pt x="549873" y="655232"/>
                    <a:pt x="586213" y="626160"/>
                  </a:cubicBezTo>
                  <a:cubicBezTo>
                    <a:pt x="593481" y="633428"/>
                    <a:pt x="593481" y="633428"/>
                    <a:pt x="600749" y="640696"/>
                  </a:cubicBezTo>
                  <a:cubicBezTo>
                    <a:pt x="637089" y="677036"/>
                    <a:pt x="666161" y="626160"/>
                    <a:pt x="651625" y="589820"/>
                  </a:cubicBezTo>
                  <a:cubicBezTo>
                    <a:pt x="651625" y="589820"/>
                    <a:pt x="658893" y="582552"/>
                    <a:pt x="658893" y="582552"/>
                  </a:cubicBezTo>
                  <a:cubicBezTo>
                    <a:pt x="666161" y="575284"/>
                    <a:pt x="666161" y="575284"/>
                    <a:pt x="673429" y="568016"/>
                  </a:cubicBezTo>
                  <a:cubicBezTo>
                    <a:pt x="673429" y="560748"/>
                    <a:pt x="680697" y="560748"/>
                    <a:pt x="680697" y="553480"/>
                  </a:cubicBezTo>
                  <a:cubicBezTo>
                    <a:pt x="680697" y="553480"/>
                    <a:pt x="680697" y="546212"/>
                    <a:pt x="687965" y="546212"/>
                  </a:cubicBezTo>
                  <a:cubicBezTo>
                    <a:pt x="709769" y="553480"/>
                    <a:pt x="731573" y="560748"/>
                    <a:pt x="753377" y="553480"/>
                  </a:cubicBezTo>
                  <a:cubicBezTo>
                    <a:pt x="753377" y="553480"/>
                    <a:pt x="753377" y="553480"/>
                    <a:pt x="760645" y="553480"/>
                  </a:cubicBezTo>
                  <a:cubicBezTo>
                    <a:pt x="782449" y="546212"/>
                    <a:pt x="775181" y="517140"/>
                    <a:pt x="767913" y="502604"/>
                  </a:cubicBezTo>
                  <a:cubicBezTo>
                    <a:pt x="760645" y="480800"/>
                    <a:pt x="746109" y="458997"/>
                    <a:pt x="731573" y="444460"/>
                  </a:cubicBezTo>
                  <a:cubicBezTo>
                    <a:pt x="767913" y="451728"/>
                    <a:pt x="840593" y="458997"/>
                    <a:pt x="826057" y="400852"/>
                  </a:cubicBezTo>
                  <a:cubicBezTo>
                    <a:pt x="818789" y="379048"/>
                    <a:pt x="789717" y="371780"/>
                    <a:pt x="775181" y="371780"/>
                  </a:cubicBezTo>
                  <a:cubicBezTo>
                    <a:pt x="738841" y="364512"/>
                    <a:pt x="687965" y="379048"/>
                    <a:pt x="651625" y="386317"/>
                  </a:cubicBezTo>
                  <a:cubicBezTo>
                    <a:pt x="629821" y="371780"/>
                    <a:pt x="608017" y="364512"/>
                    <a:pt x="586213" y="357245"/>
                  </a:cubicBezTo>
                  <a:cubicBezTo>
                    <a:pt x="578945" y="357245"/>
                    <a:pt x="564409" y="357245"/>
                    <a:pt x="557141" y="357245"/>
                  </a:cubicBezTo>
                  <a:cubicBezTo>
                    <a:pt x="557141" y="357245"/>
                    <a:pt x="557141" y="349977"/>
                    <a:pt x="557141" y="349977"/>
                  </a:cubicBezTo>
                  <a:cubicBezTo>
                    <a:pt x="557141" y="349977"/>
                    <a:pt x="557141" y="342708"/>
                    <a:pt x="557141" y="335440"/>
                  </a:cubicBezTo>
                  <a:cubicBezTo>
                    <a:pt x="593481" y="342708"/>
                    <a:pt x="629821" y="349977"/>
                    <a:pt x="658893" y="349977"/>
                  </a:cubicBezTo>
                  <a:cubicBezTo>
                    <a:pt x="731573" y="364512"/>
                    <a:pt x="811521" y="371780"/>
                    <a:pt x="884201" y="357245"/>
                  </a:cubicBezTo>
                  <a:cubicBezTo>
                    <a:pt x="942345" y="342708"/>
                    <a:pt x="964149" y="248225"/>
                    <a:pt x="913273" y="211885"/>
                  </a:cubicBezTo>
                  <a:cubicBezTo>
                    <a:pt x="876933" y="182813"/>
                    <a:pt x="804253" y="204617"/>
                    <a:pt x="760645" y="204617"/>
                  </a:cubicBezTo>
                  <a:cubicBezTo>
                    <a:pt x="709769" y="204617"/>
                    <a:pt x="593481" y="226421"/>
                    <a:pt x="535337" y="197349"/>
                  </a:cubicBezTo>
                  <a:cubicBezTo>
                    <a:pt x="535337" y="197349"/>
                    <a:pt x="535337" y="197349"/>
                    <a:pt x="535337" y="197349"/>
                  </a:cubicBezTo>
                  <a:cubicBezTo>
                    <a:pt x="513533" y="190081"/>
                    <a:pt x="506265" y="168277"/>
                    <a:pt x="498997" y="146473"/>
                  </a:cubicBezTo>
                  <a:cubicBezTo>
                    <a:pt x="491729" y="124669"/>
                    <a:pt x="498997" y="102865"/>
                    <a:pt x="513533" y="88329"/>
                  </a:cubicBezTo>
                  <a:cubicBezTo>
                    <a:pt x="513533" y="81061"/>
                    <a:pt x="520801" y="81061"/>
                    <a:pt x="520801" y="73793"/>
                  </a:cubicBezTo>
                  <a:cubicBezTo>
                    <a:pt x="557141" y="22917"/>
                    <a:pt x="622553" y="30185"/>
                    <a:pt x="673429" y="44721"/>
                  </a:cubicBezTo>
                  <a:cubicBezTo>
                    <a:pt x="709769" y="51989"/>
                    <a:pt x="738841" y="66525"/>
                    <a:pt x="760645" y="95597"/>
                  </a:cubicBezTo>
                  <a:cubicBezTo>
                    <a:pt x="782449" y="117401"/>
                    <a:pt x="767913" y="153741"/>
                    <a:pt x="767913" y="182813"/>
                  </a:cubicBezTo>
                  <a:cubicBezTo>
                    <a:pt x="767913" y="190081"/>
                    <a:pt x="767913" y="190081"/>
                    <a:pt x="775181" y="197349"/>
                  </a:cubicBezTo>
                  <a:cubicBezTo>
                    <a:pt x="775181" y="190081"/>
                    <a:pt x="775181" y="190081"/>
                    <a:pt x="775181" y="182813"/>
                  </a:cubicBezTo>
                  <a:cubicBezTo>
                    <a:pt x="811521" y="211885"/>
                    <a:pt x="876933" y="204617"/>
                    <a:pt x="920541" y="197349"/>
                  </a:cubicBezTo>
                  <a:cubicBezTo>
                    <a:pt x="949613" y="197349"/>
                    <a:pt x="978685" y="190081"/>
                    <a:pt x="1007757" y="182813"/>
                  </a:cubicBezTo>
                  <a:cubicBezTo>
                    <a:pt x="1022293" y="175545"/>
                    <a:pt x="1102240" y="139205"/>
                    <a:pt x="1044096" y="131937"/>
                  </a:cubicBezTo>
                  <a:cubicBezTo>
                    <a:pt x="1044096" y="131937"/>
                    <a:pt x="1044096" y="131937"/>
                    <a:pt x="1044096" y="131937"/>
                  </a:cubicBezTo>
                  <a:cubicBezTo>
                    <a:pt x="1051365" y="131937"/>
                    <a:pt x="1051365" y="131937"/>
                    <a:pt x="1051365" y="139205"/>
                  </a:cubicBezTo>
                  <a:cubicBezTo>
                    <a:pt x="1051365" y="139205"/>
                    <a:pt x="1051365" y="146473"/>
                    <a:pt x="1051365" y="146473"/>
                  </a:cubicBezTo>
                  <a:cubicBezTo>
                    <a:pt x="1015025" y="175545"/>
                    <a:pt x="956881" y="182813"/>
                    <a:pt x="913273" y="190081"/>
                  </a:cubicBezTo>
                  <a:cubicBezTo>
                    <a:pt x="869665" y="197349"/>
                    <a:pt x="818789" y="197349"/>
                    <a:pt x="775181" y="182813"/>
                  </a:cubicBezTo>
                  <a:cubicBezTo>
                    <a:pt x="775181" y="161009"/>
                    <a:pt x="789717" y="139205"/>
                    <a:pt x="782449" y="117401"/>
                  </a:cubicBezTo>
                  <a:cubicBezTo>
                    <a:pt x="782449" y="110133"/>
                    <a:pt x="782449" y="102865"/>
                    <a:pt x="775181" y="95597"/>
                  </a:cubicBezTo>
                  <a:cubicBezTo>
                    <a:pt x="804253" y="95597"/>
                    <a:pt x="833325" y="95597"/>
                    <a:pt x="862397" y="95597"/>
                  </a:cubicBezTo>
                  <a:cubicBezTo>
                    <a:pt x="898737" y="95597"/>
                    <a:pt x="935077" y="95597"/>
                    <a:pt x="978685" y="95597"/>
                  </a:cubicBezTo>
                  <a:cubicBezTo>
                    <a:pt x="1015025" y="95597"/>
                    <a:pt x="1051365" y="95597"/>
                    <a:pt x="1080436" y="102865"/>
                  </a:cubicBezTo>
                  <a:cubicBezTo>
                    <a:pt x="1116776" y="110133"/>
                    <a:pt x="1138580" y="131937"/>
                    <a:pt x="1145848" y="161009"/>
                  </a:cubicBezTo>
                  <a:cubicBezTo>
                    <a:pt x="1138580" y="219153"/>
                    <a:pt x="1058633" y="219153"/>
                    <a:pt x="1029560" y="277297"/>
                  </a:cubicBezTo>
                  <a:cubicBezTo>
                    <a:pt x="1015025" y="299100"/>
                    <a:pt x="1022293" y="328173"/>
                    <a:pt x="1044096" y="349977"/>
                  </a:cubicBezTo>
                  <a:cubicBezTo>
                    <a:pt x="1058633" y="357245"/>
                    <a:pt x="1080436" y="364512"/>
                    <a:pt x="1094973" y="364512"/>
                  </a:cubicBezTo>
                  <a:cubicBezTo>
                    <a:pt x="1116776" y="371780"/>
                    <a:pt x="1138580" y="393585"/>
                    <a:pt x="1145848" y="415388"/>
                  </a:cubicBezTo>
                  <a:cubicBezTo>
                    <a:pt x="1145848" y="415388"/>
                    <a:pt x="1145848" y="415388"/>
                    <a:pt x="1145848" y="415388"/>
                  </a:cubicBezTo>
                  <a:cubicBezTo>
                    <a:pt x="1145848" y="422657"/>
                    <a:pt x="1145848" y="437192"/>
                    <a:pt x="1145848" y="444460"/>
                  </a:cubicBezTo>
                  <a:cubicBezTo>
                    <a:pt x="1145848" y="458997"/>
                    <a:pt x="1145848" y="473532"/>
                    <a:pt x="1145848" y="480800"/>
                  </a:cubicBezTo>
                  <a:cubicBezTo>
                    <a:pt x="1058633" y="437192"/>
                    <a:pt x="949613" y="488068"/>
                    <a:pt x="884201" y="538944"/>
                  </a:cubicBezTo>
                  <a:cubicBezTo>
                    <a:pt x="804253" y="597088"/>
                    <a:pt x="746109" y="691572"/>
                    <a:pt x="738841" y="786056"/>
                  </a:cubicBezTo>
                  <a:cubicBezTo>
                    <a:pt x="724305" y="793324"/>
                    <a:pt x="702501" y="800592"/>
                    <a:pt x="687965" y="807860"/>
                  </a:cubicBezTo>
                  <a:cubicBezTo>
                    <a:pt x="651625" y="822396"/>
                    <a:pt x="608017" y="836932"/>
                    <a:pt x="571677" y="836932"/>
                  </a:cubicBezTo>
                  <a:cubicBezTo>
                    <a:pt x="535337" y="844200"/>
                    <a:pt x="498997" y="836932"/>
                    <a:pt x="462657" y="836932"/>
                  </a:cubicBezTo>
                  <a:cubicBezTo>
                    <a:pt x="382709" y="836932"/>
                    <a:pt x="302762" y="836932"/>
                    <a:pt x="222814" y="829664"/>
                  </a:cubicBezTo>
                  <a:cubicBezTo>
                    <a:pt x="186474" y="829664"/>
                    <a:pt x="150134" y="822396"/>
                    <a:pt x="121062" y="815128"/>
                  </a:cubicBezTo>
                  <a:cubicBezTo>
                    <a:pt x="99258" y="807860"/>
                    <a:pt x="48382" y="778788"/>
                    <a:pt x="26578" y="749716"/>
                  </a:cubicBezTo>
                  <a:lnTo>
                    <a:pt x="26578" y="749716"/>
                  </a:lnTo>
                  <a:cubicBezTo>
                    <a:pt x="12042" y="713376"/>
                    <a:pt x="41114" y="677036"/>
                    <a:pt x="62918" y="647964"/>
                  </a:cubicBezTo>
                  <a:close/>
                  <a:moveTo>
                    <a:pt x="1160384" y="720644"/>
                  </a:moveTo>
                  <a:cubicBezTo>
                    <a:pt x="1160384" y="720644"/>
                    <a:pt x="1160384" y="720644"/>
                    <a:pt x="1160384" y="720644"/>
                  </a:cubicBezTo>
                  <a:cubicBezTo>
                    <a:pt x="1124044" y="756984"/>
                    <a:pt x="1080436" y="771520"/>
                    <a:pt x="1036828" y="786056"/>
                  </a:cubicBezTo>
                  <a:cubicBezTo>
                    <a:pt x="993221" y="800592"/>
                    <a:pt x="942345" y="815128"/>
                    <a:pt x="898737" y="836932"/>
                  </a:cubicBezTo>
                  <a:cubicBezTo>
                    <a:pt x="855129" y="858736"/>
                    <a:pt x="818789" y="880540"/>
                    <a:pt x="775181" y="895076"/>
                  </a:cubicBezTo>
                  <a:cubicBezTo>
                    <a:pt x="717037" y="916880"/>
                    <a:pt x="658893" y="924147"/>
                    <a:pt x="600749" y="931416"/>
                  </a:cubicBezTo>
                  <a:cubicBezTo>
                    <a:pt x="491729" y="945952"/>
                    <a:pt x="375441" y="945952"/>
                    <a:pt x="266422" y="938684"/>
                  </a:cubicBezTo>
                  <a:cubicBezTo>
                    <a:pt x="179206" y="931416"/>
                    <a:pt x="70186" y="909612"/>
                    <a:pt x="12042" y="836932"/>
                  </a:cubicBezTo>
                  <a:cubicBezTo>
                    <a:pt x="4774" y="807860"/>
                    <a:pt x="12042" y="771520"/>
                    <a:pt x="19310" y="742448"/>
                  </a:cubicBezTo>
                  <a:cubicBezTo>
                    <a:pt x="26578" y="764252"/>
                    <a:pt x="41114" y="771520"/>
                    <a:pt x="48382" y="778788"/>
                  </a:cubicBezTo>
                  <a:cubicBezTo>
                    <a:pt x="77454" y="800592"/>
                    <a:pt x="99258" y="815128"/>
                    <a:pt x="135598" y="822396"/>
                  </a:cubicBezTo>
                  <a:cubicBezTo>
                    <a:pt x="222814" y="836932"/>
                    <a:pt x="310030" y="836932"/>
                    <a:pt x="397245" y="836932"/>
                  </a:cubicBezTo>
                  <a:cubicBezTo>
                    <a:pt x="477193" y="836932"/>
                    <a:pt x="564409" y="844200"/>
                    <a:pt x="644357" y="822396"/>
                  </a:cubicBezTo>
                  <a:cubicBezTo>
                    <a:pt x="695233" y="807860"/>
                    <a:pt x="746109" y="793324"/>
                    <a:pt x="796985" y="771520"/>
                  </a:cubicBezTo>
                  <a:cubicBezTo>
                    <a:pt x="840593" y="756984"/>
                    <a:pt x="884201" y="735180"/>
                    <a:pt x="927809" y="720644"/>
                  </a:cubicBezTo>
                  <a:cubicBezTo>
                    <a:pt x="971417" y="706108"/>
                    <a:pt x="1022293" y="691572"/>
                    <a:pt x="1065900" y="684304"/>
                  </a:cubicBezTo>
                  <a:cubicBezTo>
                    <a:pt x="1094973" y="677036"/>
                    <a:pt x="1145848" y="669768"/>
                    <a:pt x="1167652" y="640696"/>
                  </a:cubicBezTo>
                  <a:cubicBezTo>
                    <a:pt x="1174920" y="669768"/>
                    <a:pt x="1167652" y="698840"/>
                    <a:pt x="1160384" y="720644"/>
                  </a:cubicBezTo>
                  <a:close/>
                  <a:moveTo>
                    <a:pt x="1044096" y="684304"/>
                  </a:moveTo>
                  <a:cubicBezTo>
                    <a:pt x="1000489" y="691572"/>
                    <a:pt x="964149" y="706108"/>
                    <a:pt x="920541" y="720644"/>
                  </a:cubicBezTo>
                  <a:cubicBezTo>
                    <a:pt x="920541" y="720644"/>
                    <a:pt x="913273" y="720644"/>
                    <a:pt x="913273" y="720644"/>
                  </a:cubicBezTo>
                  <a:cubicBezTo>
                    <a:pt x="913273" y="720644"/>
                    <a:pt x="913273" y="720644"/>
                    <a:pt x="913273" y="720644"/>
                  </a:cubicBezTo>
                  <a:cubicBezTo>
                    <a:pt x="949613" y="611624"/>
                    <a:pt x="1051365" y="509872"/>
                    <a:pt x="1167652" y="524408"/>
                  </a:cubicBezTo>
                  <a:cubicBezTo>
                    <a:pt x="1167652" y="560748"/>
                    <a:pt x="1174920" y="597088"/>
                    <a:pt x="1174920" y="626160"/>
                  </a:cubicBezTo>
                  <a:cubicBezTo>
                    <a:pt x="1138580" y="662500"/>
                    <a:pt x="1087704" y="677036"/>
                    <a:pt x="1044096" y="684304"/>
                  </a:cubicBezTo>
                  <a:close/>
                </a:path>
              </a:pathLst>
            </a:custGeom>
            <a:solidFill>
              <a:srgbClr val="444444">
                <a:alpha val="40000"/>
              </a:srgbClr>
            </a:solidFill>
            <a:ln w="7268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1D7C1918-F941-4189-8BE2-FB782056663D}"/>
                </a:ext>
              </a:extLst>
            </p:cNvPr>
            <p:cNvSpPr/>
            <p:nvPr/>
          </p:nvSpPr>
          <p:spPr>
            <a:xfrm>
              <a:off x="3522913" y="9024608"/>
              <a:ext cx="1188688" cy="957467"/>
            </a:xfrm>
            <a:custGeom>
              <a:avLst/>
              <a:gdLst>
                <a:gd name="connsiteX0" fmla="*/ 1182188 w 1188688"/>
                <a:gd name="connsiteY0" fmla="*/ 524408 h 957467"/>
                <a:gd name="connsiteX1" fmla="*/ 1182188 w 1188688"/>
                <a:gd name="connsiteY1" fmla="*/ 524408 h 957467"/>
                <a:gd name="connsiteX2" fmla="*/ 1174920 w 1188688"/>
                <a:gd name="connsiteY2" fmla="*/ 444460 h 957467"/>
                <a:gd name="connsiteX3" fmla="*/ 1174920 w 1188688"/>
                <a:gd name="connsiteY3" fmla="*/ 284565 h 957467"/>
                <a:gd name="connsiteX4" fmla="*/ 1167652 w 1188688"/>
                <a:gd name="connsiteY4" fmla="*/ 146473 h 957467"/>
                <a:gd name="connsiteX5" fmla="*/ 1167652 w 1188688"/>
                <a:gd name="connsiteY5" fmla="*/ 146473 h 957467"/>
                <a:gd name="connsiteX6" fmla="*/ 1138580 w 1188688"/>
                <a:gd name="connsiteY6" fmla="*/ 102865 h 957467"/>
                <a:gd name="connsiteX7" fmla="*/ 1109508 w 1188688"/>
                <a:gd name="connsiteY7" fmla="*/ 175545 h 957467"/>
                <a:gd name="connsiteX8" fmla="*/ 1022293 w 1188688"/>
                <a:gd name="connsiteY8" fmla="*/ 197349 h 957467"/>
                <a:gd name="connsiteX9" fmla="*/ 927809 w 1188688"/>
                <a:gd name="connsiteY9" fmla="*/ 204617 h 957467"/>
                <a:gd name="connsiteX10" fmla="*/ 927809 w 1188688"/>
                <a:gd name="connsiteY10" fmla="*/ 190081 h 957467"/>
                <a:gd name="connsiteX11" fmla="*/ 1022293 w 1188688"/>
                <a:gd name="connsiteY11" fmla="*/ 168277 h 957467"/>
                <a:gd name="connsiteX12" fmla="*/ 1065901 w 1188688"/>
                <a:gd name="connsiteY12" fmla="*/ 146473 h 957467"/>
                <a:gd name="connsiteX13" fmla="*/ 1051365 w 1188688"/>
                <a:gd name="connsiteY13" fmla="*/ 102865 h 957467"/>
                <a:gd name="connsiteX14" fmla="*/ 1051365 w 1188688"/>
                <a:gd name="connsiteY14" fmla="*/ 88329 h 957467"/>
                <a:gd name="connsiteX15" fmla="*/ 1073168 w 1188688"/>
                <a:gd name="connsiteY15" fmla="*/ 73793 h 957467"/>
                <a:gd name="connsiteX16" fmla="*/ 1058633 w 1188688"/>
                <a:gd name="connsiteY16" fmla="*/ 73793 h 957467"/>
                <a:gd name="connsiteX17" fmla="*/ 942345 w 1188688"/>
                <a:gd name="connsiteY17" fmla="*/ 66525 h 957467"/>
                <a:gd name="connsiteX18" fmla="*/ 782449 w 1188688"/>
                <a:gd name="connsiteY18" fmla="*/ 66525 h 957467"/>
                <a:gd name="connsiteX19" fmla="*/ 767913 w 1188688"/>
                <a:gd name="connsiteY19" fmla="*/ 51989 h 957467"/>
                <a:gd name="connsiteX20" fmla="*/ 629821 w 1188688"/>
                <a:gd name="connsiteY20" fmla="*/ 1113 h 957467"/>
                <a:gd name="connsiteX21" fmla="*/ 506265 w 1188688"/>
                <a:gd name="connsiteY21" fmla="*/ 66525 h 957467"/>
                <a:gd name="connsiteX22" fmla="*/ 506265 w 1188688"/>
                <a:gd name="connsiteY22" fmla="*/ 146473 h 957467"/>
                <a:gd name="connsiteX23" fmla="*/ 506265 w 1188688"/>
                <a:gd name="connsiteY23" fmla="*/ 146473 h 957467"/>
                <a:gd name="connsiteX24" fmla="*/ 520801 w 1188688"/>
                <a:gd name="connsiteY24" fmla="*/ 299100 h 957467"/>
                <a:gd name="connsiteX25" fmla="*/ 549873 w 1188688"/>
                <a:gd name="connsiteY25" fmla="*/ 313637 h 957467"/>
                <a:gd name="connsiteX26" fmla="*/ 549873 w 1188688"/>
                <a:gd name="connsiteY26" fmla="*/ 320905 h 957467"/>
                <a:gd name="connsiteX27" fmla="*/ 549873 w 1188688"/>
                <a:gd name="connsiteY27" fmla="*/ 335440 h 957467"/>
                <a:gd name="connsiteX28" fmla="*/ 513533 w 1188688"/>
                <a:gd name="connsiteY28" fmla="*/ 364512 h 957467"/>
                <a:gd name="connsiteX29" fmla="*/ 528069 w 1188688"/>
                <a:gd name="connsiteY29" fmla="*/ 400852 h 957467"/>
                <a:gd name="connsiteX30" fmla="*/ 491729 w 1188688"/>
                <a:gd name="connsiteY30" fmla="*/ 415388 h 957467"/>
                <a:gd name="connsiteX31" fmla="*/ 455389 w 1188688"/>
                <a:gd name="connsiteY31" fmla="*/ 444460 h 957467"/>
                <a:gd name="connsiteX32" fmla="*/ 419049 w 1188688"/>
                <a:gd name="connsiteY32" fmla="*/ 458997 h 957467"/>
                <a:gd name="connsiteX33" fmla="*/ 419049 w 1188688"/>
                <a:gd name="connsiteY33" fmla="*/ 488068 h 957467"/>
                <a:gd name="connsiteX34" fmla="*/ 324566 w 1188688"/>
                <a:gd name="connsiteY34" fmla="*/ 538944 h 957467"/>
                <a:gd name="connsiteX35" fmla="*/ 324566 w 1188688"/>
                <a:gd name="connsiteY35" fmla="*/ 538944 h 957467"/>
                <a:gd name="connsiteX36" fmla="*/ 186474 w 1188688"/>
                <a:gd name="connsiteY36" fmla="*/ 568016 h 957467"/>
                <a:gd name="connsiteX37" fmla="*/ 84722 w 1188688"/>
                <a:gd name="connsiteY37" fmla="*/ 604356 h 957467"/>
                <a:gd name="connsiteX38" fmla="*/ 12042 w 1188688"/>
                <a:gd name="connsiteY38" fmla="*/ 720644 h 957467"/>
                <a:gd name="connsiteX39" fmla="*/ 12042 w 1188688"/>
                <a:gd name="connsiteY39" fmla="*/ 720644 h 957467"/>
                <a:gd name="connsiteX40" fmla="*/ 4774 w 1188688"/>
                <a:gd name="connsiteY40" fmla="*/ 844200 h 957467"/>
                <a:gd name="connsiteX41" fmla="*/ 12042 w 1188688"/>
                <a:gd name="connsiteY41" fmla="*/ 851468 h 957467"/>
                <a:gd name="connsiteX42" fmla="*/ 215546 w 1188688"/>
                <a:gd name="connsiteY42" fmla="*/ 945952 h 957467"/>
                <a:gd name="connsiteX43" fmla="*/ 578945 w 1188688"/>
                <a:gd name="connsiteY43" fmla="*/ 945952 h 957467"/>
                <a:gd name="connsiteX44" fmla="*/ 746109 w 1188688"/>
                <a:gd name="connsiteY44" fmla="*/ 916880 h 957467"/>
                <a:gd name="connsiteX45" fmla="*/ 906005 w 1188688"/>
                <a:gd name="connsiteY45" fmla="*/ 844200 h 957467"/>
                <a:gd name="connsiteX46" fmla="*/ 1036828 w 1188688"/>
                <a:gd name="connsiteY46" fmla="*/ 800592 h 957467"/>
                <a:gd name="connsiteX47" fmla="*/ 1102240 w 1188688"/>
                <a:gd name="connsiteY47" fmla="*/ 778788 h 957467"/>
                <a:gd name="connsiteX48" fmla="*/ 1153116 w 1188688"/>
                <a:gd name="connsiteY48" fmla="*/ 742448 h 957467"/>
                <a:gd name="connsiteX49" fmla="*/ 1167652 w 1188688"/>
                <a:gd name="connsiteY49" fmla="*/ 720644 h 957467"/>
                <a:gd name="connsiteX50" fmla="*/ 1182188 w 1188688"/>
                <a:gd name="connsiteY50" fmla="*/ 524408 h 957467"/>
                <a:gd name="connsiteX51" fmla="*/ 1138580 w 1188688"/>
                <a:gd name="connsiteY51" fmla="*/ 219153 h 957467"/>
                <a:gd name="connsiteX52" fmla="*/ 1138580 w 1188688"/>
                <a:gd name="connsiteY52" fmla="*/ 219153 h 957467"/>
                <a:gd name="connsiteX53" fmla="*/ 1160384 w 1188688"/>
                <a:gd name="connsiteY53" fmla="*/ 248225 h 957467"/>
                <a:gd name="connsiteX54" fmla="*/ 1160384 w 1188688"/>
                <a:gd name="connsiteY54" fmla="*/ 357245 h 957467"/>
                <a:gd name="connsiteX55" fmla="*/ 1145848 w 1188688"/>
                <a:gd name="connsiteY55" fmla="*/ 364512 h 957467"/>
                <a:gd name="connsiteX56" fmla="*/ 1065901 w 1188688"/>
                <a:gd name="connsiteY56" fmla="*/ 299100 h 957467"/>
                <a:gd name="connsiteX57" fmla="*/ 1138580 w 1188688"/>
                <a:gd name="connsiteY57" fmla="*/ 219153 h 957467"/>
                <a:gd name="connsiteX58" fmla="*/ 542605 w 1188688"/>
                <a:gd name="connsiteY58" fmla="*/ 51989 h 957467"/>
                <a:gd name="connsiteX59" fmla="*/ 600749 w 1188688"/>
                <a:gd name="connsiteY59" fmla="*/ 30185 h 957467"/>
                <a:gd name="connsiteX60" fmla="*/ 600749 w 1188688"/>
                <a:gd name="connsiteY60" fmla="*/ 30185 h 957467"/>
                <a:gd name="connsiteX61" fmla="*/ 622553 w 1188688"/>
                <a:gd name="connsiteY61" fmla="*/ 30185 h 957467"/>
                <a:gd name="connsiteX62" fmla="*/ 731573 w 1188688"/>
                <a:gd name="connsiteY62" fmla="*/ 51989 h 957467"/>
                <a:gd name="connsiteX63" fmla="*/ 760645 w 1188688"/>
                <a:gd name="connsiteY63" fmla="*/ 161009 h 957467"/>
                <a:gd name="connsiteX64" fmla="*/ 746109 w 1188688"/>
                <a:gd name="connsiteY64" fmla="*/ 161009 h 957467"/>
                <a:gd name="connsiteX65" fmla="*/ 709769 w 1188688"/>
                <a:gd name="connsiteY65" fmla="*/ 88329 h 957467"/>
                <a:gd name="connsiteX66" fmla="*/ 629821 w 1188688"/>
                <a:gd name="connsiteY66" fmla="*/ 44721 h 957467"/>
                <a:gd name="connsiteX67" fmla="*/ 549873 w 1188688"/>
                <a:gd name="connsiteY67" fmla="*/ 66525 h 957467"/>
                <a:gd name="connsiteX68" fmla="*/ 542605 w 1188688"/>
                <a:gd name="connsiteY68" fmla="*/ 51989 h 957467"/>
                <a:gd name="connsiteX69" fmla="*/ 549873 w 1188688"/>
                <a:gd name="connsiteY69" fmla="*/ 219153 h 957467"/>
                <a:gd name="connsiteX70" fmla="*/ 557141 w 1188688"/>
                <a:gd name="connsiteY70" fmla="*/ 204617 h 957467"/>
                <a:gd name="connsiteX71" fmla="*/ 637089 w 1188688"/>
                <a:gd name="connsiteY71" fmla="*/ 219153 h 957467"/>
                <a:gd name="connsiteX72" fmla="*/ 760645 w 1188688"/>
                <a:gd name="connsiteY72" fmla="*/ 211885 h 957467"/>
                <a:gd name="connsiteX73" fmla="*/ 884201 w 1188688"/>
                <a:gd name="connsiteY73" fmla="*/ 211885 h 957467"/>
                <a:gd name="connsiteX74" fmla="*/ 913273 w 1188688"/>
                <a:gd name="connsiteY74" fmla="*/ 320905 h 957467"/>
                <a:gd name="connsiteX75" fmla="*/ 906005 w 1188688"/>
                <a:gd name="connsiteY75" fmla="*/ 320905 h 957467"/>
                <a:gd name="connsiteX76" fmla="*/ 891469 w 1188688"/>
                <a:gd name="connsiteY76" fmla="*/ 291833 h 957467"/>
                <a:gd name="connsiteX77" fmla="*/ 833325 w 1188688"/>
                <a:gd name="connsiteY77" fmla="*/ 255493 h 957467"/>
                <a:gd name="connsiteX78" fmla="*/ 731573 w 1188688"/>
                <a:gd name="connsiteY78" fmla="*/ 248225 h 957467"/>
                <a:gd name="connsiteX79" fmla="*/ 600749 w 1188688"/>
                <a:gd name="connsiteY79" fmla="*/ 233688 h 957467"/>
                <a:gd name="connsiteX80" fmla="*/ 593481 w 1188688"/>
                <a:gd name="connsiteY80" fmla="*/ 233688 h 957467"/>
                <a:gd name="connsiteX81" fmla="*/ 571677 w 1188688"/>
                <a:gd name="connsiteY81" fmla="*/ 226421 h 957467"/>
                <a:gd name="connsiteX82" fmla="*/ 564409 w 1188688"/>
                <a:gd name="connsiteY82" fmla="*/ 226421 h 957467"/>
                <a:gd name="connsiteX83" fmla="*/ 549873 w 1188688"/>
                <a:gd name="connsiteY83" fmla="*/ 219153 h 957467"/>
                <a:gd name="connsiteX84" fmla="*/ 811521 w 1188688"/>
                <a:gd name="connsiteY84" fmla="*/ 400852 h 957467"/>
                <a:gd name="connsiteX85" fmla="*/ 767913 w 1188688"/>
                <a:gd name="connsiteY85" fmla="*/ 408120 h 957467"/>
                <a:gd name="connsiteX86" fmla="*/ 717037 w 1188688"/>
                <a:gd name="connsiteY86" fmla="*/ 400852 h 957467"/>
                <a:gd name="connsiteX87" fmla="*/ 717037 w 1188688"/>
                <a:gd name="connsiteY87" fmla="*/ 386317 h 957467"/>
                <a:gd name="connsiteX88" fmla="*/ 796985 w 1188688"/>
                <a:gd name="connsiteY88" fmla="*/ 379048 h 957467"/>
                <a:gd name="connsiteX89" fmla="*/ 818789 w 1188688"/>
                <a:gd name="connsiteY89" fmla="*/ 386317 h 957467"/>
                <a:gd name="connsiteX90" fmla="*/ 811521 w 1188688"/>
                <a:gd name="connsiteY90" fmla="*/ 400852 h 957467"/>
                <a:gd name="connsiteX91" fmla="*/ 557141 w 1188688"/>
                <a:gd name="connsiteY91" fmla="*/ 364512 h 957467"/>
                <a:gd name="connsiteX92" fmla="*/ 557141 w 1188688"/>
                <a:gd name="connsiteY92" fmla="*/ 364512 h 957467"/>
                <a:gd name="connsiteX93" fmla="*/ 557141 w 1188688"/>
                <a:gd name="connsiteY93" fmla="*/ 364512 h 957467"/>
                <a:gd name="connsiteX94" fmla="*/ 709769 w 1188688"/>
                <a:gd name="connsiteY94" fmla="*/ 437192 h 957467"/>
                <a:gd name="connsiteX95" fmla="*/ 767913 w 1188688"/>
                <a:gd name="connsiteY95" fmla="*/ 531676 h 957467"/>
                <a:gd name="connsiteX96" fmla="*/ 724305 w 1188688"/>
                <a:gd name="connsiteY96" fmla="*/ 495337 h 957467"/>
                <a:gd name="connsiteX97" fmla="*/ 557141 w 1188688"/>
                <a:gd name="connsiteY97" fmla="*/ 379048 h 957467"/>
                <a:gd name="connsiteX98" fmla="*/ 557141 w 1188688"/>
                <a:gd name="connsiteY98" fmla="*/ 364512 h 957467"/>
                <a:gd name="connsiteX99" fmla="*/ 687965 w 1188688"/>
                <a:gd name="connsiteY99" fmla="*/ 524408 h 957467"/>
                <a:gd name="connsiteX100" fmla="*/ 687965 w 1188688"/>
                <a:gd name="connsiteY100" fmla="*/ 524408 h 957467"/>
                <a:gd name="connsiteX101" fmla="*/ 687965 w 1188688"/>
                <a:gd name="connsiteY101" fmla="*/ 524408 h 957467"/>
                <a:gd name="connsiteX102" fmla="*/ 593481 w 1188688"/>
                <a:gd name="connsiteY102" fmla="*/ 509872 h 957467"/>
                <a:gd name="connsiteX103" fmla="*/ 593481 w 1188688"/>
                <a:gd name="connsiteY103" fmla="*/ 495337 h 957467"/>
                <a:gd name="connsiteX104" fmla="*/ 637089 w 1188688"/>
                <a:gd name="connsiteY104" fmla="*/ 495337 h 957467"/>
                <a:gd name="connsiteX105" fmla="*/ 680697 w 1188688"/>
                <a:gd name="connsiteY105" fmla="*/ 509872 h 957467"/>
                <a:gd name="connsiteX106" fmla="*/ 687965 w 1188688"/>
                <a:gd name="connsiteY106" fmla="*/ 524408 h 957467"/>
                <a:gd name="connsiteX107" fmla="*/ 455389 w 1188688"/>
                <a:gd name="connsiteY107" fmla="*/ 458997 h 957467"/>
                <a:gd name="connsiteX108" fmla="*/ 484461 w 1188688"/>
                <a:gd name="connsiteY108" fmla="*/ 466264 h 957467"/>
                <a:gd name="connsiteX109" fmla="*/ 491729 w 1188688"/>
                <a:gd name="connsiteY109" fmla="*/ 466264 h 957467"/>
                <a:gd name="connsiteX110" fmla="*/ 520801 w 1188688"/>
                <a:gd name="connsiteY110" fmla="*/ 480800 h 957467"/>
                <a:gd name="connsiteX111" fmla="*/ 615285 w 1188688"/>
                <a:gd name="connsiteY111" fmla="*/ 538944 h 957467"/>
                <a:gd name="connsiteX112" fmla="*/ 651625 w 1188688"/>
                <a:gd name="connsiteY112" fmla="*/ 618892 h 957467"/>
                <a:gd name="connsiteX113" fmla="*/ 608017 w 1188688"/>
                <a:gd name="connsiteY113" fmla="*/ 597088 h 957467"/>
                <a:gd name="connsiteX114" fmla="*/ 520801 w 1188688"/>
                <a:gd name="connsiteY114" fmla="*/ 495337 h 957467"/>
                <a:gd name="connsiteX115" fmla="*/ 455389 w 1188688"/>
                <a:gd name="connsiteY115" fmla="*/ 480800 h 957467"/>
                <a:gd name="connsiteX116" fmla="*/ 455389 w 1188688"/>
                <a:gd name="connsiteY116" fmla="*/ 458997 h 957467"/>
                <a:gd name="connsiteX117" fmla="*/ 171938 w 1188688"/>
                <a:gd name="connsiteY117" fmla="*/ 655232 h 957467"/>
                <a:gd name="connsiteX118" fmla="*/ 230082 w 1188688"/>
                <a:gd name="connsiteY118" fmla="*/ 691572 h 957467"/>
                <a:gd name="connsiteX119" fmla="*/ 353637 w 1188688"/>
                <a:gd name="connsiteY119" fmla="*/ 698840 h 957467"/>
                <a:gd name="connsiteX120" fmla="*/ 484461 w 1188688"/>
                <a:gd name="connsiteY120" fmla="*/ 691572 h 957467"/>
                <a:gd name="connsiteX121" fmla="*/ 557141 w 1188688"/>
                <a:gd name="connsiteY121" fmla="*/ 677036 h 957467"/>
                <a:gd name="connsiteX122" fmla="*/ 578945 w 1188688"/>
                <a:gd name="connsiteY122" fmla="*/ 677036 h 957467"/>
                <a:gd name="connsiteX123" fmla="*/ 629821 w 1188688"/>
                <a:gd name="connsiteY123" fmla="*/ 691572 h 957467"/>
                <a:gd name="connsiteX124" fmla="*/ 673429 w 1188688"/>
                <a:gd name="connsiteY124" fmla="*/ 647964 h 957467"/>
                <a:gd name="connsiteX125" fmla="*/ 702501 w 1188688"/>
                <a:gd name="connsiteY125" fmla="*/ 582552 h 957467"/>
                <a:gd name="connsiteX126" fmla="*/ 709769 w 1188688"/>
                <a:gd name="connsiteY126" fmla="*/ 575284 h 957467"/>
                <a:gd name="connsiteX127" fmla="*/ 767913 w 1188688"/>
                <a:gd name="connsiteY127" fmla="*/ 568016 h 957467"/>
                <a:gd name="connsiteX128" fmla="*/ 796985 w 1188688"/>
                <a:gd name="connsiteY128" fmla="*/ 480800 h 957467"/>
                <a:gd name="connsiteX129" fmla="*/ 804253 w 1188688"/>
                <a:gd name="connsiteY129" fmla="*/ 473532 h 957467"/>
                <a:gd name="connsiteX130" fmla="*/ 840593 w 1188688"/>
                <a:gd name="connsiteY130" fmla="*/ 466264 h 957467"/>
                <a:gd name="connsiteX131" fmla="*/ 869665 w 1188688"/>
                <a:gd name="connsiteY131" fmla="*/ 408120 h 957467"/>
                <a:gd name="connsiteX132" fmla="*/ 891469 w 1188688"/>
                <a:gd name="connsiteY132" fmla="*/ 386317 h 957467"/>
                <a:gd name="connsiteX133" fmla="*/ 956881 w 1188688"/>
                <a:gd name="connsiteY133" fmla="*/ 349977 h 957467"/>
                <a:gd name="connsiteX134" fmla="*/ 971417 w 1188688"/>
                <a:gd name="connsiteY134" fmla="*/ 291833 h 957467"/>
                <a:gd name="connsiteX135" fmla="*/ 971417 w 1188688"/>
                <a:gd name="connsiteY135" fmla="*/ 240957 h 957467"/>
                <a:gd name="connsiteX136" fmla="*/ 978685 w 1188688"/>
                <a:gd name="connsiteY136" fmla="*/ 226421 h 957467"/>
                <a:gd name="connsiteX137" fmla="*/ 1029561 w 1188688"/>
                <a:gd name="connsiteY137" fmla="*/ 219153 h 957467"/>
                <a:gd name="connsiteX138" fmla="*/ 1036828 w 1188688"/>
                <a:gd name="connsiteY138" fmla="*/ 226421 h 957467"/>
                <a:gd name="connsiteX139" fmla="*/ 1022293 w 1188688"/>
                <a:gd name="connsiteY139" fmla="*/ 306368 h 957467"/>
                <a:gd name="connsiteX140" fmla="*/ 1094972 w 1188688"/>
                <a:gd name="connsiteY140" fmla="*/ 357245 h 957467"/>
                <a:gd name="connsiteX141" fmla="*/ 1138580 w 1188688"/>
                <a:gd name="connsiteY141" fmla="*/ 437192 h 957467"/>
                <a:gd name="connsiteX142" fmla="*/ 1131312 w 1188688"/>
                <a:gd name="connsiteY142" fmla="*/ 444460 h 957467"/>
                <a:gd name="connsiteX143" fmla="*/ 862397 w 1188688"/>
                <a:gd name="connsiteY143" fmla="*/ 531676 h 957467"/>
                <a:gd name="connsiteX144" fmla="*/ 760645 w 1188688"/>
                <a:gd name="connsiteY144" fmla="*/ 655232 h 957467"/>
                <a:gd name="connsiteX145" fmla="*/ 695233 w 1188688"/>
                <a:gd name="connsiteY145" fmla="*/ 756984 h 957467"/>
                <a:gd name="connsiteX146" fmla="*/ 477193 w 1188688"/>
                <a:gd name="connsiteY146" fmla="*/ 786056 h 957467"/>
                <a:gd name="connsiteX147" fmla="*/ 230082 w 1188688"/>
                <a:gd name="connsiteY147" fmla="*/ 786056 h 957467"/>
                <a:gd name="connsiteX148" fmla="*/ 99258 w 1188688"/>
                <a:gd name="connsiteY148" fmla="*/ 727912 h 957467"/>
                <a:gd name="connsiteX149" fmla="*/ 171938 w 1188688"/>
                <a:gd name="connsiteY149" fmla="*/ 655232 h 957467"/>
                <a:gd name="connsiteX150" fmla="*/ 1167652 w 1188688"/>
                <a:gd name="connsiteY150" fmla="*/ 691572 h 957467"/>
                <a:gd name="connsiteX151" fmla="*/ 956881 w 1188688"/>
                <a:gd name="connsiteY151" fmla="*/ 786056 h 957467"/>
                <a:gd name="connsiteX152" fmla="*/ 658893 w 1188688"/>
                <a:gd name="connsiteY152" fmla="*/ 909612 h 957467"/>
                <a:gd name="connsiteX153" fmla="*/ 339102 w 1188688"/>
                <a:gd name="connsiteY153" fmla="*/ 931416 h 957467"/>
                <a:gd name="connsiteX154" fmla="*/ 121062 w 1188688"/>
                <a:gd name="connsiteY154" fmla="*/ 873272 h 957467"/>
                <a:gd name="connsiteX155" fmla="*/ 91990 w 1188688"/>
                <a:gd name="connsiteY155" fmla="*/ 836932 h 957467"/>
                <a:gd name="connsiteX156" fmla="*/ 142866 w 1188688"/>
                <a:gd name="connsiteY156" fmla="*/ 829664 h 957467"/>
                <a:gd name="connsiteX157" fmla="*/ 324566 w 1188688"/>
                <a:gd name="connsiteY157" fmla="*/ 858736 h 957467"/>
                <a:gd name="connsiteX158" fmla="*/ 535337 w 1188688"/>
                <a:gd name="connsiteY158" fmla="*/ 866004 h 957467"/>
                <a:gd name="connsiteX159" fmla="*/ 833325 w 1188688"/>
                <a:gd name="connsiteY159" fmla="*/ 778788 h 957467"/>
                <a:gd name="connsiteX160" fmla="*/ 1000488 w 1188688"/>
                <a:gd name="connsiteY160" fmla="*/ 720644 h 957467"/>
                <a:gd name="connsiteX161" fmla="*/ 1145848 w 1188688"/>
                <a:gd name="connsiteY161" fmla="*/ 677036 h 957467"/>
                <a:gd name="connsiteX162" fmla="*/ 1153116 w 1188688"/>
                <a:gd name="connsiteY162" fmla="*/ 677036 h 957467"/>
                <a:gd name="connsiteX163" fmla="*/ 1160384 w 1188688"/>
                <a:gd name="connsiteY163" fmla="*/ 669768 h 957467"/>
                <a:gd name="connsiteX164" fmla="*/ 1174920 w 1188688"/>
                <a:gd name="connsiteY164" fmla="*/ 677036 h 957467"/>
                <a:gd name="connsiteX165" fmla="*/ 1167652 w 1188688"/>
                <a:gd name="connsiteY165" fmla="*/ 691572 h 957467"/>
                <a:gd name="connsiteX166" fmla="*/ 1153116 w 1188688"/>
                <a:gd name="connsiteY166" fmla="*/ 618892 h 957467"/>
                <a:gd name="connsiteX167" fmla="*/ 1102240 w 1188688"/>
                <a:gd name="connsiteY167" fmla="*/ 662500 h 957467"/>
                <a:gd name="connsiteX168" fmla="*/ 1015025 w 1188688"/>
                <a:gd name="connsiteY168" fmla="*/ 677036 h 957467"/>
                <a:gd name="connsiteX169" fmla="*/ 1000488 w 1188688"/>
                <a:gd name="connsiteY169" fmla="*/ 618892 h 957467"/>
                <a:gd name="connsiteX170" fmla="*/ 1145848 w 1188688"/>
                <a:gd name="connsiteY170" fmla="*/ 531676 h 957467"/>
                <a:gd name="connsiteX171" fmla="*/ 1153116 w 1188688"/>
                <a:gd name="connsiteY171" fmla="*/ 531676 h 957467"/>
                <a:gd name="connsiteX172" fmla="*/ 1153116 w 1188688"/>
                <a:gd name="connsiteY172" fmla="*/ 618892 h 957467"/>
                <a:gd name="connsiteX173" fmla="*/ 1167652 w 1188688"/>
                <a:gd name="connsiteY173" fmla="*/ 502604 h 957467"/>
                <a:gd name="connsiteX174" fmla="*/ 1036828 w 1188688"/>
                <a:gd name="connsiteY174" fmla="*/ 531676 h 957467"/>
                <a:gd name="connsiteX175" fmla="*/ 935077 w 1188688"/>
                <a:gd name="connsiteY175" fmla="*/ 640696 h 957467"/>
                <a:gd name="connsiteX176" fmla="*/ 891469 w 1188688"/>
                <a:gd name="connsiteY176" fmla="*/ 713376 h 957467"/>
                <a:gd name="connsiteX177" fmla="*/ 826057 w 1188688"/>
                <a:gd name="connsiteY177" fmla="*/ 720644 h 957467"/>
                <a:gd name="connsiteX178" fmla="*/ 818789 w 1188688"/>
                <a:gd name="connsiteY178" fmla="*/ 713376 h 957467"/>
                <a:gd name="connsiteX179" fmla="*/ 1065901 w 1188688"/>
                <a:gd name="connsiteY179" fmla="*/ 466264 h 957467"/>
                <a:gd name="connsiteX180" fmla="*/ 1080436 w 1188688"/>
                <a:gd name="connsiteY180" fmla="*/ 466264 h 957467"/>
                <a:gd name="connsiteX181" fmla="*/ 1167652 w 1188688"/>
                <a:gd name="connsiteY181" fmla="*/ 495337 h 957467"/>
                <a:gd name="connsiteX182" fmla="*/ 1167652 w 1188688"/>
                <a:gd name="connsiteY182" fmla="*/ 502604 h 957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1188688" h="957467">
                  <a:moveTo>
                    <a:pt x="1182188" y="524408"/>
                  </a:moveTo>
                  <a:cubicBezTo>
                    <a:pt x="1189456" y="524408"/>
                    <a:pt x="1189456" y="517140"/>
                    <a:pt x="1182188" y="524408"/>
                  </a:cubicBezTo>
                  <a:cubicBezTo>
                    <a:pt x="1182188" y="495337"/>
                    <a:pt x="1174920" y="466264"/>
                    <a:pt x="1174920" y="444460"/>
                  </a:cubicBezTo>
                  <a:cubicBezTo>
                    <a:pt x="1167652" y="393585"/>
                    <a:pt x="1174920" y="335440"/>
                    <a:pt x="1174920" y="284565"/>
                  </a:cubicBezTo>
                  <a:cubicBezTo>
                    <a:pt x="1174920" y="240957"/>
                    <a:pt x="1182188" y="190081"/>
                    <a:pt x="1167652" y="146473"/>
                  </a:cubicBezTo>
                  <a:cubicBezTo>
                    <a:pt x="1167652" y="146473"/>
                    <a:pt x="1167652" y="146473"/>
                    <a:pt x="1167652" y="146473"/>
                  </a:cubicBezTo>
                  <a:cubicBezTo>
                    <a:pt x="1160384" y="124669"/>
                    <a:pt x="1153116" y="110133"/>
                    <a:pt x="1138580" y="102865"/>
                  </a:cubicBezTo>
                  <a:cubicBezTo>
                    <a:pt x="1153116" y="131937"/>
                    <a:pt x="1145848" y="153741"/>
                    <a:pt x="1109508" y="175545"/>
                  </a:cubicBezTo>
                  <a:cubicBezTo>
                    <a:pt x="1080436" y="190081"/>
                    <a:pt x="1051365" y="197349"/>
                    <a:pt x="1022293" y="197349"/>
                  </a:cubicBezTo>
                  <a:cubicBezTo>
                    <a:pt x="993221" y="204617"/>
                    <a:pt x="956881" y="211885"/>
                    <a:pt x="927809" y="204617"/>
                  </a:cubicBezTo>
                  <a:cubicBezTo>
                    <a:pt x="920541" y="204617"/>
                    <a:pt x="920541" y="190081"/>
                    <a:pt x="927809" y="190081"/>
                  </a:cubicBezTo>
                  <a:cubicBezTo>
                    <a:pt x="956881" y="182813"/>
                    <a:pt x="993221" y="175545"/>
                    <a:pt x="1022293" y="168277"/>
                  </a:cubicBezTo>
                  <a:cubicBezTo>
                    <a:pt x="1036828" y="161009"/>
                    <a:pt x="1058633" y="161009"/>
                    <a:pt x="1065901" y="146473"/>
                  </a:cubicBezTo>
                  <a:cubicBezTo>
                    <a:pt x="1102240" y="117401"/>
                    <a:pt x="1058633" y="110133"/>
                    <a:pt x="1051365" y="102865"/>
                  </a:cubicBezTo>
                  <a:cubicBezTo>
                    <a:pt x="1044096" y="102865"/>
                    <a:pt x="1044096" y="95597"/>
                    <a:pt x="1051365" y="88329"/>
                  </a:cubicBezTo>
                  <a:cubicBezTo>
                    <a:pt x="1058633" y="81061"/>
                    <a:pt x="1065901" y="73793"/>
                    <a:pt x="1073168" y="73793"/>
                  </a:cubicBezTo>
                  <a:cubicBezTo>
                    <a:pt x="1065901" y="73793"/>
                    <a:pt x="1065901" y="73793"/>
                    <a:pt x="1058633" y="73793"/>
                  </a:cubicBezTo>
                  <a:cubicBezTo>
                    <a:pt x="1022293" y="66525"/>
                    <a:pt x="978685" y="66525"/>
                    <a:pt x="942345" y="66525"/>
                  </a:cubicBezTo>
                  <a:cubicBezTo>
                    <a:pt x="891469" y="66525"/>
                    <a:pt x="833325" y="59257"/>
                    <a:pt x="782449" y="66525"/>
                  </a:cubicBezTo>
                  <a:cubicBezTo>
                    <a:pt x="775181" y="59257"/>
                    <a:pt x="775181" y="59257"/>
                    <a:pt x="767913" y="51989"/>
                  </a:cubicBezTo>
                  <a:cubicBezTo>
                    <a:pt x="738841" y="22917"/>
                    <a:pt x="673429" y="8381"/>
                    <a:pt x="629821" y="1113"/>
                  </a:cubicBezTo>
                  <a:cubicBezTo>
                    <a:pt x="578945" y="-6155"/>
                    <a:pt x="535337" y="22917"/>
                    <a:pt x="506265" y="66525"/>
                  </a:cubicBezTo>
                  <a:cubicBezTo>
                    <a:pt x="484461" y="95597"/>
                    <a:pt x="491729" y="117401"/>
                    <a:pt x="506265" y="146473"/>
                  </a:cubicBezTo>
                  <a:cubicBezTo>
                    <a:pt x="506265" y="146473"/>
                    <a:pt x="506265" y="146473"/>
                    <a:pt x="506265" y="146473"/>
                  </a:cubicBezTo>
                  <a:cubicBezTo>
                    <a:pt x="506265" y="197349"/>
                    <a:pt x="477193" y="262761"/>
                    <a:pt x="520801" y="299100"/>
                  </a:cubicBezTo>
                  <a:cubicBezTo>
                    <a:pt x="528069" y="306368"/>
                    <a:pt x="535337" y="313637"/>
                    <a:pt x="549873" y="313637"/>
                  </a:cubicBezTo>
                  <a:cubicBezTo>
                    <a:pt x="549873" y="313637"/>
                    <a:pt x="549873" y="320905"/>
                    <a:pt x="549873" y="320905"/>
                  </a:cubicBezTo>
                  <a:cubicBezTo>
                    <a:pt x="549873" y="328173"/>
                    <a:pt x="549873" y="328173"/>
                    <a:pt x="549873" y="335440"/>
                  </a:cubicBezTo>
                  <a:cubicBezTo>
                    <a:pt x="535337" y="335440"/>
                    <a:pt x="520801" y="349977"/>
                    <a:pt x="513533" y="364512"/>
                  </a:cubicBezTo>
                  <a:cubicBezTo>
                    <a:pt x="506265" y="379048"/>
                    <a:pt x="513533" y="386317"/>
                    <a:pt x="528069" y="400852"/>
                  </a:cubicBezTo>
                  <a:cubicBezTo>
                    <a:pt x="513533" y="400852"/>
                    <a:pt x="498997" y="408120"/>
                    <a:pt x="491729" y="415388"/>
                  </a:cubicBezTo>
                  <a:cubicBezTo>
                    <a:pt x="477193" y="422657"/>
                    <a:pt x="462657" y="429924"/>
                    <a:pt x="455389" y="444460"/>
                  </a:cubicBezTo>
                  <a:cubicBezTo>
                    <a:pt x="440853" y="444460"/>
                    <a:pt x="433585" y="451728"/>
                    <a:pt x="419049" y="458997"/>
                  </a:cubicBezTo>
                  <a:cubicBezTo>
                    <a:pt x="404513" y="466264"/>
                    <a:pt x="404513" y="480800"/>
                    <a:pt x="419049" y="488068"/>
                  </a:cubicBezTo>
                  <a:cubicBezTo>
                    <a:pt x="382709" y="488068"/>
                    <a:pt x="324566" y="502604"/>
                    <a:pt x="324566" y="538944"/>
                  </a:cubicBezTo>
                  <a:cubicBezTo>
                    <a:pt x="324566" y="538944"/>
                    <a:pt x="324566" y="538944"/>
                    <a:pt x="324566" y="538944"/>
                  </a:cubicBezTo>
                  <a:cubicBezTo>
                    <a:pt x="280958" y="553480"/>
                    <a:pt x="237350" y="560748"/>
                    <a:pt x="186474" y="568016"/>
                  </a:cubicBezTo>
                  <a:cubicBezTo>
                    <a:pt x="150134" y="575284"/>
                    <a:pt x="113794" y="582552"/>
                    <a:pt x="84722" y="604356"/>
                  </a:cubicBezTo>
                  <a:cubicBezTo>
                    <a:pt x="55650" y="626160"/>
                    <a:pt x="12042" y="677036"/>
                    <a:pt x="12042" y="720644"/>
                  </a:cubicBezTo>
                  <a:cubicBezTo>
                    <a:pt x="12042" y="720644"/>
                    <a:pt x="12042" y="720644"/>
                    <a:pt x="12042" y="720644"/>
                  </a:cubicBezTo>
                  <a:cubicBezTo>
                    <a:pt x="-2494" y="756984"/>
                    <a:pt x="-2494" y="800592"/>
                    <a:pt x="4774" y="844200"/>
                  </a:cubicBezTo>
                  <a:cubicBezTo>
                    <a:pt x="4774" y="844200"/>
                    <a:pt x="4774" y="851468"/>
                    <a:pt x="12042" y="851468"/>
                  </a:cubicBezTo>
                  <a:cubicBezTo>
                    <a:pt x="48382" y="916880"/>
                    <a:pt x="150134" y="931416"/>
                    <a:pt x="215546" y="945952"/>
                  </a:cubicBezTo>
                  <a:cubicBezTo>
                    <a:pt x="331834" y="967756"/>
                    <a:pt x="462657" y="953219"/>
                    <a:pt x="578945" y="945952"/>
                  </a:cubicBezTo>
                  <a:cubicBezTo>
                    <a:pt x="637089" y="945952"/>
                    <a:pt x="695233" y="931416"/>
                    <a:pt x="746109" y="916880"/>
                  </a:cubicBezTo>
                  <a:cubicBezTo>
                    <a:pt x="804253" y="902344"/>
                    <a:pt x="855129" y="873272"/>
                    <a:pt x="906005" y="844200"/>
                  </a:cubicBezTo>
                  <a:cubicBezTo>
                    <a:pt x="949613" y="822396"/>
                    <a:pt x="993221" y="815128"/>
                    <a:pt x="1036828" y="800592"/>
                  </a:cubicBezTo>
                  <a:cubicBezTo>
                    <a:pt x="1058633" y="793324"/>
                    <a:pt x="1080436" y="786056"/>
                    <a:pt x="1102240" y="778788"/>
                  </a:cubicBezTo>
                  <a:cubicBezTo>
                    <a:pt x="1116776" y="771520"/>
                    <a:pt x="1138580" y="756984"/>
                    <a:pt x="1153116" y="742448"/>
                  </a:cubicBezTo>
                  <a:cubicBezTo>
                    <a:pt x="1160384" y="735180"/>
                    <a:pt x="1167652" y="727912"/>
                    <a:pt x="1167652" y="720644"/>
                  </a:cubicBezTo>
                  <a:cubicBezTo>
                    <a:pt x="1196724" y="655232"/>
                    <a:pt x="1189456" y="589820"/>
                    <a:pt x="1182188" y="524408"/>
                  </a:cubicBezTo>
                  <a:close/>
                  <a:moveTo>
                    <a:pt x="1138580" y="219153"/>
                  </a:moveTo>
                  <a:cubicBezTo>
                    <a:pt x="1138580" y="219153"/>
                    <a:pt x="1138580" y="219153"/>
                    <a:pt x="1138580" y="219153"/>
                  </a:cubicBezTo>
                  <a:cubicBezTo>
                    <a:pt x="1153116" y="219153"/>
                    <a:pt x="1160384" y="233688"/>
                    <a:pt x="1160384" y="248225"/>
                  </a:cubicBezTo>
                  <a:cubicBezTo>
                    <a:pt x="1160384" y="284565"/>
                    <a:pt x="1167652" y="320905"/>
                    <a:pt x="1160384" y="357245"/>
                  </a:cubicBezTo>
                  <a:cubicBezTo>
                    <a:pt x="1160384" y="364512"/>
                    <a:pt x="1153116" y="364512"/>
                    <a:pt x="1145848" y="364512"/>
                  </a:cubicBezTo>
                  <a:cubicBezTo>
                    <a:pt x="1116776" y="349977"/>
                    <a:pt x="1065901" y="342708"/>
                    <a:pt x="1065901" y="299100"/>
                  </a:cubicBezTo>
                  <a:cubicBezTo>
                    <a:pt x="1058633" y="255493"/>
                    <a:pt x="1094972" y="233688"/>
                    <a:pt x="1138580" y="219153"/>
                  </a:cubicBezTo>
                  <a:close/>
                  <a:moveTo>
                    <a:pt x="542605" y="51989"/>
                  </a:moveTo>
                  <a:cubicBezTo>
                    <a:pt x="564409" y="44721"/>
                    <a:pt x="578945" y="37453"/>
                    <a:pt x="600749" y="30185"/>
                  </a:cubicBezTo>
                  <a:cubicBezTo>
                    <a:pt x="600749" y="30185"/>
                    <a:pt x="600749" y="30185"/>
                    <a:pt x="600749" y="30185"/>
                  </a:cubicBezTo>
                  <a:cubicBezTo>
                    <a:pt x="608017" y="30185"/>
                    <a:pt x="615285" y="30185"/>
                    <a:pt x="622553" y="30185"/>
                  </a:cubicBezTo>
                  <a:cubicBezTo>
                    <a:pt x="658893" y="30185"/>
                    <a:pt x="695233" y="37453"/>
                    <a:pt x="731573" y="51989"/>
                  </a:cubicBezTo>
                  <a:cubicBezTo>
                    <a:pt x="767913" y="73793"/>
                    <a:pt x="789717" y="124669"/>
                    <a:pt x="760645" y="161009"/>
                  </a:cubicBezTo>
                  <a:cubicBezTo>
                    <a:pt x="760645" y="168277"/>
                    <a:pt x="753377" y="168277"/>
                    <a:pt x="746109" y="161009"/>
                  </a:cubicBezTo>
                  <a:cubicBezTo>
                    <a:pt x="724305" y="139205"/>
                    <a:pt x="724305" y="110133"/>
                    <a:pt x="709769" y="88329"/>
                  </a:cubicBezTo>
                  <a:cubicBezTo>
                    <a:pt x="687965" y="59257"/>
                    <a:pt x="658893" y="44721"/>
                    <a:pt x="629821" y="44721"/>
                  </a:cubicBezTo>
                  <a:cubicBezTo>
                    <a:pt x="600749" y="44721"/>
                    <a:pt x="578945" y="51989"/>
                    <a:pt x="549873" y="66525"/>
                  </a:cubicBezTo>
                  <a:cubicBezTo>
                    <a:pt x="542605" y="66525"/>
                    <a:pt x="535337" y="59257"/>
                    <a:pt x="542605" y="51989"/>
                  </a:cubicBezTo>
                  <a:close/>
                  <a:moveTo>
                    <a:pt x="549873" y="219153"/>
                  </a:moveTo>
                  <a:cubicBezTo>
                    <a:pt x="542605" y="219153"/>
                    <a:pt x="542605" y="204617"/>
                    <a:pt x="557141" y="204617"/>
                  </a:cubicBezTo>
                  <a:cubicBezTo>
                    <a:pt x="586213" y="211885"/>
                    <a:pt x="608017" y="211885"/>
                    <a:pt x="637089" y="219153"/>
                  </a:cubicBezTo>
                  <a:cubicBezTo>
                    <a:pt x="680697" y="219153"/>
                    <a:pt x="717037" y="219153"/>
                    <a:pt x="760645" y="211885"/>
                  </a:cubicBezTo>
                  <a:cubicBezTo>
                    <a:pt x="796985" y="211885"/>
                    <a:pt x="847861" y="197349"/>
                    <a:pt x="884201" y="211885"/>
                  </a:cubicBezTo>
                  <a:cubicBezTo>
                    <a:pt x="927809" y="226421"/>
                    <a:pt x="949613" y="291833"/>
                    <a:pt x="913273" y="320905"/>
                  </a:cubicBezTo>
                  <a:cubicBezTo>
                    <a:pt x="913273" y="320905"/>
                    <a:pt x="906005" y="320905"/>
                    <a:pt x="906005" y="320905"/>
                  </a:cubicBezTo>
                  <a:cubicBezTo>
                    <a:pt x="898737" y="313637"/>
                    <a:pt x="898737" y="299100"/>
                    <a:pt x="891469" y="291833"/>
                  </a:cubicBezTo>
                  <a:cubicBezTo>
                    <a:pt x="884201" y="262761"/>
                    <a:pt x="855129" y="262761"/>
                    <a:pt x="833325" y="255493"/>
                  </a:cubicBezTo>
                  <a:cubicBezTo>
                    <a:pt x="796985" y="248225"/>
                    <a:pt x="767913" y="248225"/>
                    <a:pt x="731573" y="248225"/>
                  </a:cubicBezTo>
                  <a:cubicBezTo>
                    <a:pt x="687965" y="248225"/>
                    <a:pt x="644357" y="240957"/>
                    <a:pt x="600749" y="233688"/>
                  </a:cubicBezTo>
                  <a:cubicBezTo>
                    <a:pt x="600749" y="233688"/>
                    <a:pt x="593481" y="233688"/>
                    <a:pt x="593481" y="233688"/>
                  </a:cubicBezTo>
                  <a:cubicBezTo>
                    <a:pt x="586213" y="233688"/>
                    <a:pt x="578945" y="233688"/>
                    <a:pt x="571677" y="226421"/>
                  </a:cubicBezTo>
                  <a:cubicBezTo>
                    <a:pt x="571677" y="226421"/>
                    <a:pt x="571677" y="226421"/>
                    <a:pt x="564409" y="226421"/>
                  </a:cubicBezTo>
                  <a:cubicBezTo>
                    <a:pt x="557141" y="219153"/>
                    <a:pt x="557141" y="219153"/>
                    <a:pt x="549873" y="219153"/>
                  </a:cubicBezTo>
                  <a:close/>
                  <a:moveTo>
                    <a:pt x="811521" y="400852"/>
                  </a:moveTo>
                  <a:cubicBezTo>
                    <a:pt x="804253" y="415388"/>
                    <a:pt x="775181" y="408120"/>
                    <a:pt x="767913" y="408120"/>
                  </a:cubicBezTo>
                  <a:cubicBezTo>
                    <a:pt x="753377" y="408120"/>
                    <a:pt x="731573" y="408120"/>
                    <a:pt x="717037" y="400852"/>
                  </a:cubicBezTo>
                  <a:cubicBezTo>
                    <a:pt x="709769" y="400852"/>
                    <a:pt x="709769" y="393585"/>
                    <a:pt x="717037" y="386317"/>
                  </a:cubicBezTo>
                  <a:cubicBezTo>
                    <a:pt x="731573" y="364512"/>
                    <a:pt x="775181" y="371780"/>
                    <a:pt x="796985" y="379048"/>
                  </a:cubicBezTo>
                  <a:cubicBezTo>
                    <a:pt x="804253" y="379048"/>
                    <a:pt x="811521" y="379048"/>
                    <a:pt x="818789" y="386317"/>
                  </a:cubicBezTo>
                  <a:cubicBezTo>
                    <a:pt x="811521" y="393585"/>
                    <a:pt x="811521" y="400852"/>
                    <a:pt x="811521" y="400852"/>
                  </a:cubicBezTo>
                  <a:close/>
                  <a:moveTo>
                    <a:pt x="557141" y="364512"/>
                  </a:moveTo>
                  <a:cubicBezTo>
                    <a:pt x="557141" y="364512"/>
                    <a:pt x="557141" y="364512"/>
                    <a:pt x="557141" y="364512"/>
                  </a:cubicBezTo>
                  <a:cubicBezTo>
                    <a:pt x="564409" y="364512"/>
                    <a:pt x="564409" y="364512"/>
                    <a:pt x="557141" y="364512"/>
                  </a:cubicBezTo>
                  <a:cubicBezTo>
                    <a:pt x="622553" y="371780"/>
                    <a:pt x="666161" y="393585"/>
                    <a:pt x="709769" y="437192"/>
                  </a:cubicBezTo>
                  <a:cubicBezTo>
                    <a:pt x="724305" y="451728"/>
                    <a:pt x="789717" y="502604"/>
                    <a:pt x="767913" y="531676"/>
                  </a:cubicBezTo>
                  <a:cubicBezTo>
                    <a:pt x="753377" y="546212"/>
                    <a:pt x="731573" y="502604"/>
                    <a:pt x="724305" y="495337"/>
                  </a:cubicBezTo>
                  <a:cubicBezTo>
                    <a:pt x="680697" y="437192"/>
                    <a:pt x="622553" y="400852"/>
                    <a:pt x="557141" y="379048"/>
                  </a:cubicBezTo>
                  <a:cubicBezTo>
                    <a:pt x="542605" y="371780"/>
                    <a:pt x="549873" y="357245"/>
                    <a:pt x="557141" y="364512"/>
                  </a:cubicBezTo>
                  <a:close/>
                  <a:moveTo>
                    <a:pt x="687965" y="524408"/>
                  </a:moveTo>
                  <a:cubicBezTo>
                    <a:pt x="687965" y="524408"/>
                    <a:pt x="687965" y="517140"/>
                    <a:pt x="687965" y="524408"/>
                  </a:cubicBezTo>
                  <a:cubicBezTo>
                    <a:pt x="687965" y="517140"/>
                    <a:pt x="687965" y="517140"/>
                    <a:pt x="687965" y="524408"/>
                  </a:cubicBezTo>
                  <a:cubicBezTo>
                    <a:pt x="651625" y="517140"/>
                    <a:pt x="622553" y="517140"/>
                    <a:pt x="593481" y="509872"/>
                  </a:cubicBezTo>
                  <a:cubicBezTo>
                    <a:pt x="586213" y="509872"/>
                    <a:pt x="586213" y="495337"/>
                    <a:pt x="593481" y="495337"/>
                  </a:cubicBezTo>
                  <a:cubicBezTo>
                    <a:pt x="608017" y="495337"/>
                    <a:pt x="622553" y="495337"/>
                    <a:pt x="637089" y="495337"/>
                  </a:cubicBezTo>
                  <a:cubicBezTo>
                    <a:pt x="651625" y="495337"/>
                    <a:pt x="666161" y="509872"/>
                    <a:pt x="680697" y="509872"/>
                  </a:cubicBezTo>
                  <a:cubicBezTo>
                    <a:pt x="702501" y="502604"/>
                    <a:pt x="702501" y="524408"/>
                    <a:pt x="687965" y="524408"/>
                  </a:cubicBezTo>
                  <a:close/>
                  <a:moveTo>
                    <a:pt x="455389" y="458997"/>
                  </a:moveTo>
                  <a:cubicBezTo>
                    <a:pt x="462657" y="458997"/>
                    <a:pt x="477193" y="458997"/>
                    <a:pt x="484461" y="466264"/>
                  </a:cubicBezTo>
                  <a:cubicBezTo>
                    <a:pt x="484461" y="466264"/>
                    <a:pt x="484461" y="466264"/>
                    <a:pt x="491729" y="466264"/>
                  </a:cubicBezTo>
                  <a:cubicBezTo>
                    <a:pt x="498997" y="466264"/>
                    <a:pt x="513533" y="473532"/>
                    <a:pt x="520801" y="480800"/>
                  </a:cubicBezTo>
                  <a:cubicBezTo>
                    <a:pt x="557141" y="495337"/>
                    <a:pt x="586213" y="517140"/>
                    <a:pt x="615285" y="538944"/>
                  </a:cubicBezTo>
                  <a:cubicBezTo>
                    <a:pt x="629821" y="553480"/>
                    <a:pt x="666161" y="589820"/>
                    <a:pt x="651625" y="618892"/>
                  </a:cubicBezTo>
                  <a:cubicBezTo>
                    <a:pt x="637089" y="647964"/>
                    <a:pt x="615285" y="611624"/>
                    <a:pt x="608017" y="597088"/>
                  </a:cubicBezTo>
                  <a:cubicBezTo>
                    <a:pt x="578945" y="553480"/>
                    <a:pt x="557141" y="517140"/>
                    <a:pt x="520801" y="495337"/>
                  </a:cubicBezTo>
                  <a:cubicBezTo>
                    <a:pt x="498997" y="488068"/>
                    <a:pt x="477193" y="480800"/>
                    <a:pt x="455389" y="480800"/>
                  </a:cubicBezTo>
                  <a:cubicBezTo>
                    <a:pt x="448121" y="473532"/>
                    <a:pt x="448121" y="458997"/>
                    <a:pt x="455389" y="458997"/>
                  </a:cubicBezTo>
                  <a:close/>
                  <a:moveTo>
                    <a:pt x="171938" y="655232"/>
                  </a:moveTo>
                  <a:cubicBezTo>
                    <a:pt x="193742" y="662500"/>
                    <a:pt x="208278" y="684304"/>
                    <a:pt x="230082" y="691572"/>
                  </a:cubicBezTo>
                  <a:cubicBezTo>
                    <a:pt x="266422" y="698840"/>
                    <a:pt x="310030" y="698840"/>
                    <a:pt x="353637" y="698840"/>
                  </a:cubicBezTo>
                  <a:cubicBezTo>
                    <a:pt x="397245" y="698840"/>
                    <a:pt x="440853" y="698840"/>
                    <a:pt x="484461" y="691572"/>
                  </a:cubicBezTo>
                  <a:cubicBezTo>
                    <a:pt x="513533" y="691572"/>
                    <a:pt x="535337" y="691572"/>
                    <a:pt x="557141" y="677036"/>
                  </a:cubicBezTo>
                  <a:cubicBezTo>
                    <a:pt x="564409" y="669768"/>
                    <a:pt x="571677" y="669768"/>
                    <a:pt x="578945" y="677036"/>
                  </a:cubicBezTo>
                  <a:cubicBezTo>
                    <a:pt x="600749" y="677036"/>
                    <a:pt x="608017" y="698840"/>
                    <a:pt x="629821" y="691572"/>
                  </a:cubicBezTo>
                  <a:cubicBezTo>
                    <a:pt x="651625" y="684304"/>
                    <a:pt x="666161" y="669768"/>
                    <a:pt x="673429" y="647964"/>
                  </a:cubicBezTo>
                  <a:cubicBezTo>
                    <a:pt x="680697" y="626160"/>
                    <a:pt x="680697" y="604356"/>
                    <a:pt x="702501" y="582552"/>
                  </a:cubicBezTo>
                  <a:cubicBezTo>
                    <a:pt x="702501" y="582552"/>
                    <a:pt x="702501" y="575284"/>
                    <a:pt x="709769" y="575284"/>
                  </a:cubicBezTo>
                  <a:cubicBezTo>
                    <a:pt x="724305" y="575284"/>
                    <a:pt x="746109" y="575284"/>
                    <a:pt x="767913" y="568016"/>
                  </a:cubicBezTo>
                  <a:cubicBezTo>
                    <a:pt x="811521" y="553480"/>
                    <a:pt x="804253" y="509872"/>
                    <a:pt x="796985" y="480800"/>
                  </a:cubicBezTo>
                  <a:cubicBezTo>
                    <a:pt x="796985" y="473532"/>
                    <a:pt x="796985" y="473532"/>
                    <a:pt x="804253" y="473532"/>
                  </a:cubicBezTo>
                  <a:cubicBezTo>
                    <a:pt x="811521" y="473532"/>
                    <a:pt x="833325" y="473532"/>
                    <a:pt x="840593" y="466264"/>
                  </a:cubicBezTo>
                  <a:cubicBezTo>
                    <a:pt x="876933" y="451728"/>
                    <a:pt x="869665" y="429924"/>
                    <a:pt x="869665" y="408120"/>
                  </a:cubicBezTo>
                  <a:cubicBezTo>
                    <a:pt x="869665" y="393585"/>
                    <a:pt x="884201" y="386317"/>
                    <a:pt x="891469" y="386317"/>
                  </a:cubicBezTo>
                  <a:cubicBezTo>
                    <a:pt x="913273" y="379048"/>
                    <a:pt x="942345" y="379048"/>
                    <a:pt x="956881" y="349977"/>
                  </a:cubicBezTo>
                  <a:cubicBezTo>
                    <a:pt x="964149" y="335440"/>
                    <a:pt x="971417" y="313637"/>
                    <a:pt x="971417" y="291833"/>
                  </a:cubicBezTo>
                  <a:cubicBezTo>
                    <a:pt x="971417" y="277297"/>
                    <a:pt x="964149" y="255493"/>
                    <a:pt x="971417" y="240957"/>
                  </a:cubicBezTo>
                  <a:cubicBezTo>
                    <a:pt x="971417" y="233688"/>
                    <a:pt x="971417" y="233688"/>
                    <a:pt x="978685" y="226421"/>
                  </a:cubicBezTo>
                  <a:cubicBezTo>
                    <a:pt x="1000488" y="226421"/>
                    <a:pt x="1015025" y="219153"/>
                    <a:pt x="1029561" y="219153"/>
                  </a:cubicBezTo>
                  <a:cubicBezTo>
                    <a:pt x="1036828" y="219153"/>
                    <a:pt x="1036828" y="219153"/>
                    <a:pt x="1036828" y="226421"/>
                  </a:cubicBezTo>
                  <a:cubicBezTo>
                    <a:pt x="1036828" y="255493"/>
                    <a:pt x="1015025" y="277297"/>
                    <a:pt x="1022293" y="306368"/>
                  </a:cubicBezTo>
                  <a:cubicBezTo>
                    <a:pt x="1036828" y="357245"/>
                    <a:pt x="1065901" y="335440"/>
                    <a:pt x="1094972" y="357245"/>
                  </a:cubicBezTo>
                  <a:cubicBezTo>
                    <a:pt x="1124044" y="371780"/>
                    <a:pt x="1138580" y="408120"/>
                    <a:pt x="1138580" y="437192"/>
                  </a:cubicBezTo>
                  <a:cubicBezTo>
                    <a:pt x="1138580" y="444460"/>
                    <a:pt x="1131312" y="444460"/>
                    <a:pt x="1131312" y="444460"/>
                  </a:cubicBezTo>
                  <a:cubicBezTo>
                    <a:pt x="1036828" y="400852"/>
                    <a:pt x="927809" y="466264"/>
                    <a:pt x="862397" y="531676"/>
                  </a:cubicBezTo>
                  <a:cubicBezTo>
                    <a:pt x="826057" y="568016"/>
                    <a:pt x="789717" y="611624"/>
                    <a:pt x="760645" y="655232"/>
                  </a:cubicBezTo>
                  <a:cubicBezTo>
                    <a:pt x="753377" y="698840"/>
                    <a:pt x="746109" y="742448"/>
                    <a:pt x="695233" y="756984"/>
                  </a:cubicBezTo>
                  <a:cubicBezTo>
                    <a:pt x="622553" y="771520"/>
                    <a:pt x="549873" y="778788"/>
                    <a:pt x="477193" y="786056"/>
                  </a:cubicBezTo>
                  <a:cubicBezTo>
                    <a:pt x="397245" y="793324"/>
                    <a:pt x="310030" y="793324"/>
                    <a:pt x="230082" y="786056"/>
                  </a:cubicBezTo>
                  <a:cubicBezTo>
                    <a:pt x="193742" y="778788"/>
                    <a:pt x="113794" y="771520"/>
                    <a:pt x="99258" y="727912"/>
                  </a:cubicBezTo>
                  <a:cubicBezTo>
                    <a:pt x="99258" y="698840"/>
                    <a:pt x="135598" y="647964"/>
                    <a:pt x="171938" y="655232"/>
                  </a:cubicBezTo>
                  <a:close/>
                  <a:moveTo>
                    <a:pt x="1167652" y="691572"/>
                  </a:moveTo>
                  <a:cubicBezTo>
                    <a:pt x="1145848" y="771520"/>
                    <a:pt x="1022293" y="764252"/>
                    <a:pt x="956881" y="786056"/>
                  </a:cubicBezTo>
                  <a:cubicBezTo>
                    <a:pt x="847861" y="815128"/>
                    <a:pt x="767913" y="887807"/>
                    <a:pt x="658893" y="909612"/>
                  </a:cubicBezTo>
                  <a:cubicBezTo>
                    <a:pt x="549873" y="924147"/>
                    <a:pt x="448121" y="938684"/>
                    <a:pt x="339102" y="931416"/>
                  </a:cubicBezTo>
                  <a:cubicBezTo>
                    <a:pt x="266422" y="924147"/>
                    <a:pt x="186474" y="916880"/>
                    <a:pt x="121062" y="873272"/>
                  </a:cubicBezTo>
                  <a:cubicBezTo>
                    <a:pt x="106526" y="866004"/>
                    <a:pt x="84722" y="851468"/>
                    <a:pt x="91990" y="836932"/>
                  </a:cubicBezTo>
                  <a:cubicBezTo>
                    <a:pt x="99258" y="822396"/>
                    <a:pt x="128330" y="829664"/>
                    <a:pt x="142866" y="829664"/>
                  </a:cubicBezTo>
                  <a:cubicBezTo>
                    <a:pt x="201010" y="844200"/>
                    <a:pt x="259154" y="851468"/>
                    <a:pt x="324566" y="858736"/>
                  </a:cubicBezTo>
                  <a:cubicBezTo>
                    <a:pt x="382709" y="858736"/>
                    <a:pt x="477193" y="866004"/>
                    <a:pt x="535337" y="866004"/>
                  </a:cubicBezTo>
                  <a:cubicBezTo>
                    <a:pt x="651625" y="858736"/>
                    <a:pt x="724305" y="822396"/>
                    <a:pt x="833325" y="778788"/>
                  </a:cubicBezTo>
                  <a:cubicBezTo>
                    <a:pt x="891469" y="756984"/>
                    <a:pt x="942345" y="727912"/>
                    <a:pt x="1000488" y="720644"/>
                  </a:cubicBezTo>
                  <a:cubicBezTo>
                    <a:pt x="1051365" y="713376"/>
                    <a:pt x="1102240" y="706108"/>
                    <a:pt x="1145848" y="677036"/>
                  </a:cubicBezTo>
                  <a:cubicBezTo>
                    <a:pt x="1145848" y="677036"/>
                    <a:pt x="1145848" y="677036"/>
                    <a:pt x="1153116" y="677036"/>
                  </a:cubicBezTo>
                  <a:cubicBezTo>
                    <a:pt x="1153116" y="677036"/>
                    <a:pt x="1160384" y="677036"/>
                    <a:pt x="1160384" y="669768"/>
                  </a:cubicBezTo>
                  <a:cubicBezTo>
                    <a:pt x="1167652" y="669768"/>
                    <a:pt x="1174920" y="669768"/>
                    <a:pt x="1174920" y="677036"/>
                  </a:cubicBezTo>
                  <a:cubicBezTo>
                    <a:pt x="1167652" y="684304"/>
                    <a:pt x="1167652" y="691572"/>
                    <a:pt x="1167652" y="691572"/>
                  </a:cubicBezTo>
                  <a:close/>
                  <a:moveTo>
                    <a:pt x="1153116" y="618892"/>
                  </a:moveTo>
                  <a:cubicBezTo>
                    <a:pt x="1145848" y="640696"/>
                    <a:pt x="1124044" y="655232"/>
                    <a:pt x="1102240" y="662500"/>
                  </a:cubicBezTo>
                  <a:cubicBezTo>
                    <a:pt x="1073168" y="669768"/>
                    <a:pt x="1044096" y="677036"/>
                    <a:pt x="1015025" y="677036"/>
                  </a:cubicBezTo>
                  <a:cubicBezTo>
                    <a:pt x="971417" y="677036"/>
                    <a:pt x="985953" y="640696"/>
                    <a:pt x="1000488" y="618892"/>
                  </a:cubicBezTo>
                  <a:cubicBezTo>
                    <a:pt x="1036828" y="575284"/>
                    <a:pt x="1080436" y="531676"/>
                    <a:pt x="1145848" y="531676"/>
                  </a:cubicBezTo>
                  <a:cubicBezTo>
                    <a:pt x="1145848" y="531676"/>
                    <a:pt x="1153116" y="531676"/>
                    <a:pt x="1153116" y="531676"/>
                  </a:cubicBezTo>
                  <a:cubicBezTo>
                    <a:pt x="1182188" y="538944"/>
                    <a:pt x="1167652" y="604356"/>
                    <a:pt x="1153116" y="618892"/>
                  </a:cubicBezTo>
                  <a:close/>
                  <a:moveTo>
                    <a:pt x="1167652" y="502604"/>
                  </a:moveTo>
                  <a:cubicBezTo>
                    <a:pt x="1124044" y="517140"/>
                    <a:pt x="1073168" y="509872"/>
                    <a:pt x="1036828" y="531676"/>
                  </a:cubicBezTo>
                  <a:cubicBezTo>
                    <a:pt x="1000488" y="553480"/>
                    <a:pt x="949613" y="597088"/>
                    <a:pt x="935077" y="640696"/>
                  </a:cubicBezTo>
                  <a:cubicBezTo>
                    <a:pt x="927809" y="662500"/>
                    <a:pt x="920541" y="698840"/>
                    <a:pt x="891469" y="713376"/>
                  </a:cubicBezTo>
                  <a:cubicBezTo>
                    <a:pt x="876933" y="720644"/>
                    <a:pt x="847861" y="727912"/>
                    <a:pt x="826057" y="720644"/>
                  </a:cubicBezTo>
                  <a:cubicBezTo>
                    <a:pt x="818789" y="720644"/>
                    <a:pt x="818789" y="713376"/>
                    <a:pt x="818789" y="713376"/>
                  </a:cubicBezTo>
                  <a:cubicBezTo>
                    <a:pt x="833325" y="604356"/>
                    <a:pt x="949613" y="473532"/>
                    <a:pt x="1065901" y="466264"/>
                  </a:cubicBezTo>
                  <a:cubicBezTo>
                    <a:pt x="1065901" y="466264"/>
                    <a:pt x="1080436" y="466264"/>
                    <a:pt x="1080436" y="466264"/>
                  </a:cubicBezTo>
                  <a:cubicBezTo>
                    <a:pt x="1116776" y="466264"/>
                    <a:pt x="1167652" y="473532"/>
                    <a:pt x="1167652" y="495337"/>
                  </a:cubicBezTo>
                  <a:cubicBezTo>
                    <a:pt x="1167652" y="502604"/>
                    <a:pt x="1167652" y="502604"/>
                    <a:pt x="1167652" y="502604"/>
                  </a:cubicBezTo>
                  <a:close/>
                </a:path>
              </a:pathLst>
            </a:custGeom>
            <a:solidFill>
              <a:srgbClr val="C1BDB6">
                <a:alpha val="60000"/>
              </a:srgbClr>
            </a:solidFill>
            <a:ln w="7268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B731EC9-85DC-4C36-A69B-0CF5EBAC299B}"/>
                </a:ext>
              </a:extLst>
            </p:cNvPr>
            <p:cNvSpPr/>
            <p:nvPr/>
          </p:nvSpPr>
          <p:spPr>
            <a:xfrm>
              <a:off x="3522913" y="9024608"/>
              <a:ext cx="942344" cy="960487"/>
            </a:xfrm>
            <a:custGeom>
              <a:avLst/>
              <a:gdLst>
                <a:gd name="connsiteX0" fmla="*/ 346370 w 942344"/>
                <a:gd name="connsiteY0" fmla="*/ 902344 h 960487"/>
                <a:gd name="connsiteX1" fmla="*/ 397245 w 942344"/>
                <a:gd name="connsiteY1" fmla="*/ 756984 h 960487"/>
                <a:gd name="connsiteX2" fmla="*/ 549873 w 942344"/>
                <a:gd name="connsiteY2" fmla="*/ 691572 h 960487"/>
                <a:gd name="connsiteX3" fmla="*/ 731573 w 942344"/>
                <a:gd name="connsiteY3" fmla="*/ 546212 h 960487"/>
                <a:gd name="connsiteX4" fmla="*/ 869665 w 942344"/>
                <a:gd name="connsiteY4" fmla="*/ 386317 h 960487"/>
                <a:gd name="connsiteX5" fmla="*/ 913273 w 942344"/>
                <a:gd name="connsiteY5" fmla="*/ 226421 h 960487"/>
                <a:gd name="connsiteX6" fmla="*/ 942345 w 942344"/>
                <a:gd name="connsiteY6" fmla="*/ 66525 h 960487"/>
                <a:gd name="connsiteX7" fmla="*/ 782449 w 942344"/>
                <a:gd name="connsiteY7" fmla="*/ 66525 h 960487"/>
                <a:gd name="connsiteX8" fmla="*/ 767913 w 942344"/>
                <a:gd name="connsiteY8" fmla="*/ 51989 h 960487"/>
                <a:gd name="connsiteX9" fmla="*/ 629821 w 942344"/>
                <a:gd name="connsiteY9" fmla="*/ 1113 h 960487"/>
                <a:gd name="connsiteX10" fmla="*/ 506265 w 942344"/>
                <a:gd name="connsiteY10" fmla="*/ 66525 h 960487"/>
                <a:gd name="connsiteX11" fmla="*/ 506265 w 942344"/>
                <a:gd name="connsiteY11" fmla="*/ 146473 h 960487"/>
                <a:gd name="connsiteX12" fmla="*/ 506265 w 942344"/>
                <a:gd name="connsiteY12" fmla="*/ 146473 h 960487"/>
                <a:gd name="connsiteX13" fmla="*/ 520801 w 942344"/>
                <a:gd name="connsiteY13" fmla="*/ 299100 h 960487"/>
                <a:gd name="connsiteX14" fmla="*/ 549873 w 942344"/>
                <a:gd name="connsiteY14" fmla="*/ 313637 h 960487"/>
                <a:gd name="connsiteX15" fmla="*/ 549873 w 942344"/>
                <a:gd name="connsiteY15" fmla="*/ 320905 h 960487"/>
                <a:gd name="connsiteX16" fmla="*/ 549873 w 942344"/>
                <a:gd name="connsiteY16" fmla="*/ 335440 h 960487"/>
                <a:gd name="connsiteX17" fmla="*/ 513533 w 942344"/>
                <a:gd name="connsiteY17" fmla="*/ 364512 h 960487"/>
                <a:gd name="connsiteX18" fmla="*/ 528069 w 942344"/>
                <a:gd name="connsiteY18" fmla="*/ 400852 h 960487"/>
                <a:gd name="connsiteX19" fmla="*/ 491729 w 942344"/>
                <a:gd name="connsiteY19" fmla="*/ 415388 h 960487"/>
                <a:gd name="connsiteX20" fmla="*/ 455389 w 942344"/>
                <a:gd name="connsiteY20" fmla="*/ 444460 h 960487"/>
                <a:gd name="connsiteX21" fmla="*/ 419049 w 942344"/>
                <a:gd name="connsiteY21" fmla="*/ 458997 h 960487"/>
                <a:gd name="connsiteX22" fmla="*/ 419049 w 942344"/>
                <a:gd name="connsiteY22" fmla="*/ 488068 h 960487"/>
                <a:gd name="connsiteX23" fmla="*/ 324566 w 942344"/>
                <a:gd name="connsiteY23" fmla="*/ 538944 h 960487"/>
                <a:gd name="connsiteX24" fmla="*/ 324566 w 942344"/>
                <a:gd name="connsiteY24" fmla="*/ 538944 h 960487"/>
                <a:gd name="connsiteX25" fmla="*/ 186474 w 942344"/>
                <a:gd name="connsiteY25" fmla="*/ 568016 h 960487"/>
                <a:gd name="connsiteX26" fmla="*/ 84722 w 942344"/>
                <a:gd name="connsiteY26" fmla="*/ 604356 h 960487"/>
                <a:gd name="connsiteX27" fmla="*/ 12042 w 942344"/>
                <a:gd name="connsiteY27" fmla="*/ 720644 h 960487"/>
                <a:gd name="connsiteX28" fmla="*/ 12042 w 942344"/>
                <a:gd name="connsiteY28" fmla="*/ 720644 h 960487"/>
                <a:gd name="connsiteX29" fmla="*/ 4774 w 942344"/>
                <a:gd name="connsiteY29" fmla="*/ 844200 h 960487"/>
                <a:gd name="connsiteX30" fmla="*/ 12042 w 942344"/>
                <a:gd name="connsiteY30" fmla="*/ 851468 h 960487"/>
                <a:gd name="connsiteX31" fmla="*/ 215546 w 942344"/>
                <a:gd name="connsiteY31" fmla="*/ 945952 h 960487"/>
                <a:gd name="connsiteX32" fmla="*/ 339102 w 942344"/>
                <a:gd name="connsiteY32" fmla="*/ 960487 h 960487"/>
                <a:gd name="connsiteX33" fmla="*/ 346370 w 942344"/>
                <a:gd name="connsiteY33" fmla="*/ 902344 h 96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42344" h="960487">
                  <a:moveTo>
                    <a:pt x="346370" y="902344"/>
                  </a:moveTo>
                  <a:cubicBezTo>
                    <a:pt x="353637" y="851468"/>
                    <a:pt x="360905" y="793324"/>
                    <a:pt x="397245" y="756984"/>
                  </a:cubicBezTo>
                  <a:cubicBezTo>
                    <a:pt x="440853" y="720644"/>
                    <a:pt x="498997" y="713376"/>
                    <a:pt x="549873" y="691572"/>
                  </a:cubicBezTo>
                  <a:cubicBezTo>
                    <a:pt x="622553" y="662500"/>
                    <a:pt x="680697" y="604356"/>
                    <a:pt x="731573" y="546212"/>
                  </a:cubicBezTo>
                  <a:cubicBezTo>
                    <a:pt x="775181" y="495337"/>
                    <a:pt x="826057" y="444460"/>
                    <a:pt x="869665" y="386317"/>
                  </a:cubicBezTo>
                  <a:cubicBezTo>
                    <a:pt x="906005" y="335440"/>
                    <a:pt x="913273" y="291833"/>
                    <a:pt x="913273" y="226421"/>
                  </a:cubicBezTo>
                  <a:cubicBezTo>
                    <a:pt x="913273" y="182813"/>
                    <a:pt x="913273" y="110133"/>
                    <a:pt x="942345" y="66525"/>
                  </a:cubicBezTo>
                  <a:cubicBezTo>
                    <a:pt x="891469" y="66525"/>
                    <a:pt x="833325" y="59257"/>
                    <a:pt x="782449" y="66525"/>
                  </a:cubicBezTo>
                  <a:cubicBezTo>
                    <a:pt x="775181" y="59257"/>
                    <a:pt x="775181" y="59257"/>
                    <a:pt x="767913" y="51989"/>
                  </a:cubicBezTo>
                  <a:cubicBezTo>
                    <a:pt x="738841" y="22917"/>
                    <a:pt x="673429" y="8381"/>
                    <a:pt x="629821" y="1113"/>
                  </a:cubicBezTo>
                  <a:cubicBezTo>
                    <a:pt x="578945" y="-6155"/>
                    <a:pt x="535337" y="22917"/>
                    <a:pt x="506265" y="66525"/>
                  </a:cubicBezTo>
                  <a:cubicBezTo>
                    <a:pt x="484461" y="95597"/>
                    <a:pt x="491729" y="117401"/>
                    <a:pt x="506265" y="146473"/>
                  </a:cubicBezTo>
                  <a:cubicBezTo>
                    <a:pt x="506265" y="146473"/>
                    <a:pt x="506265" y="146473"/>
                    <a:pt x="506265" y="146473"/>
                  </a:cubicBezTo>
                  <a:cubicBezTo>
                    <a:pt x="506265" y="197349"/>
                    <a:pt x="477193" y="262761"/>
                    <a:pt x="520801" y="299100"/>
                  </a:cubicBezTo>
                  <a:cubicBezTo>
                    <a:pt x="528069" y="306368"/>
                    <a:pt x="535337" y="313637"/>
                    <a:pt x="549873" y="313637"/>
                  </a:cubicBezTo>
                  <a:cubicBezTo>
                    <a:pt x="549873" y="313637"/>
                    <a:pt x="549873" y="320905"/>
                    <a:pt x="549873" y="320905"/>
                  </a:cubicBezTo>
                  <a:cubicBezTo>
                    <a:pt x="549873" y="328173"/>
                    <a:pt x="549873" y="328173"/>
                    <a:pt x="549873" y="335440"/>
                  </a:cubicBezTo>
                  <a:cubicBezTo>
                    <a:pt x="535337" y="335440"/>
                    <a:pt x="520801" y="349977"/>
                    <a:pt x="513533" y="364512"/>
                  </a:cubicBezTo>
                  <a:cubicBezTo>
                    <a:pt x="506265" y="379048"/>
                    <a:pt x="513533" y="386317"/>
                    <a:pt x="528069" y="400852"/>
                  </a:cubicBezTo>
                  <a:cubicBezTo>
                    <a:pt x="513533" y="400852"/>
                    <a:pt x="498997" y="408120"/>
                    <a:pt x="491729" y="415388"/>
                  </a:cubicBezTo>
                  <a:cubicBezTo>
                    <a:pt x="477193" y="422657"/>
                    <a:pt x="462657" y="429924"/>
                    <a:pt x="455389" y="444460"/>
                  </a:cubicBezTo>
                  <a:cubicBezTo>
                    <a:pt x="440853" y="444460"/>
                    <a:pt x="433585" y="451728"/>
                    <a:pt x="419049" y="458997"/>
                  </a:cubicBezTo>
                  <a:cubicBezTo>
                    <a:pt x="404513" y="466264"/>
                    <a:pt x="404513" y="480800"/>
                    <a:pt x="419049" y="488068"/>
                  </a:cubicBezTo>
                  <a:cubicBezTo>
                    <a:pt x="382709" y="488068"/>
                    <a:pt x="324566" y="502604"/>
                    <a:pt x="324566" y="538944"/>
                  </a:cubicBezTo>
                  <a:cubicBezTo>
                    <a:pt x="324566" y="538944"/>
                    <a:pt x="324566" y="538944"/>
                    <a:pt x="324566" y="538944"/>
                  </a:cubicBezTo>
                  <a:cubicBezTo>
                    <a:pt x="280958" y="553480"/>
                    <a:pt x="237350" y="560748"/>
                    <a:pt x="186474" y="568016"/>
                  </a:cubicBezTo>
                  <a:cubicBezTo>
                    <a:pt x="150134" y="575284"/>
                    <a:pt x="113794" y="582552"/>
                    <a:pt x="84722" y="604356"/>
                  </a:cubicBezTo>
                  <a:cubicBezTo>
                    <a:pt x="55650" y="626160"/>
                    <a:pt x="12042" y="677036"/>
                    <a:pt x="12042" y="720644"/>
                  </a:cubicBezTo>
                  <a:cubicBezTo>
                    <a:pt x="12042" y="720644"/>
                    <a:pt x="12042" y="720644"/>
                    <a:pt x="12042" y="720644"/>
                  </a:cubicBezTo>
                  <a:cubicBezTo>
                    <a:pt x="-2494" y="756984"/>
                    <a:pt x="-2494" y="800592"/>
                    <a:pt x="4774" y="844200"/>
                  </a:cubicBezTo>
                  <a:cubicBezTo>
                    <a:pt x="4774" y="844200"/>
                    <a:pt x="4774" y="851468"/>
                    <a:pt x="12042" y="851468"/>
                  </a:cubicBezTo>
                  <a:cubicBezTo>
                    <a:pt x="48382" y="916880"/>
                    <a:pt x="150134" y="931416"/>
                    <a:pt x="215546" y="945952"/>
                  </a:cubicBezTo>
                  <a:cubicBezTo>
                    <a:pt x="251886" y="953219"/>
                    <a:pt x="295494" y="953219"/>
                    <a:pt x="339102" y="960487"/>
                  </a:cubicBezTo>
                  <a:cubicBezTo>
                    <a:pt x="346370" y="938684"/>
                    <a:pt x="346370" y="916880"/>
                    <a:pt x="346370" y="902344"/>
                  </a:cubicBezTo>
                  <a:close/>
                </a:path>
              </a:pathLst>
            </a:custGeom>
            <a:solidFill>
              <a:srgbClr val="C1BDB6">
                <a:alpha val="50000"/>
              </a:srgbClr>
            </a:solidFill>
            <a:ln w="7268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FB93DF1F-C2FC-4A6E-B438-FCD52CD3F971}"/>
                </a:ext>
              </a:extLst>
            </p:cNvPr>
            <p:cNvSpPr/>
            <p:nvPr/>
          </p:nvSpPr>
          <p:spPr>
            <a:xfrm>
              <a:off x="4537282" y="9099700"/>
              <a:ext cx="1149422" cy="1113714"/>
            </a:xfrm>
            <a:custGeom>
              <a:avLst/>
              <a:gdLst>
                <a:gd name="connsiteX0" fmla="*/ 1148998 w 1149422"/>
                <a:gd name="connsiteY0" fmla="*/ 740036 h 1113714"/>
                <a:gd name="connsiteX1" fmla="*/ 1148998 w 1149422"/>
                <a:gd name="connsiteY1" fmla="*/ 740036 h 1113714"/>
                <a:gd name="connsiteX2" fmla="*/ 1134462 w 1149422"/>
                <a:gd name="connsiteY2" fmla="*/ 609213 h 1113714"/>
                <a:gd name="connsiteX3" fmla="*/ 1134462 w 1149422"/>
                <a:gd name="connsiteY3" fmla="*/ 601945 h 1113714"/>
                <a:gd name="connsiteX4" fmla="*/ 1134462 w 1149422"/>
                <a:gd name="connsiteY4" fmla="*/ 449316 h 1113714"/>
                <a:gd name="connsiteX5" fmla="*/ 1119926 w 1149422"/>
                <a:gd name="connsiteY5" fmla="*/ 296689 h 1113714"/>
                <a:gd name="connsiteX6" fmla="*/ 1112658 w 1149422"/>
                <a:gd name="connsiteY6" fmla="*/ 151329 h 1113714"/>
                <a:gd name="connsiteX7" fmla="*/ 1112658 w 1149422"/>
                <a:gd name="connsiteY7" fmla="*/ 64113 h 1113714"/>
                <a:gd name="connsiteX8" fmla="*/ 1003638 w 1149422"/>
                <a:gd name="connsiteY8" fmla="*/ 13237 h 1113714"/>
                <a:gd name="connsiteX9" fmla="*/ 640238 w 1149422"/>
                <a:gd name="connsiteY9" fmla="*/ 49577 h 1113714"/>
                <a:gd name="connsiteX10" fmla="*/ 553023 w 1149422"/>
                <a:gd name="connsiteY10" fmla="*/ 35041 h 1113714"/>
                <a:gd name="connsiteX11" fmla="*/ 444003 w 1149422"/>
                <a:gd name="connsiteY11" fmla="*/ 78649 h 1113714"/>
                <a:gd name="connsiteX12" fmla="*/ 473075 w 1149422"/>
                <a:gd name="connsiteY12" fmla="*/ 187669 h 1113714"/>
                <a:gd name="connsiteX13" fmla="*/ 444003 w 1149422"/>
                <a:gd name="connsiteY13" fmla="*/ 289421 h 1113714"/>
                <a:gd name="connsiteX14" fmla="*/ 487611 w 1149422"/>
                <a:gd name="connsiteY14" fmla="*/ 347565 h 1113714"/>
                <a:gd name="connsiteX15" fmla="*/ 473075 w 1149422"/>
                <a:gd name="connsiteY15" fmla="*/ 383905 h 1113714"/>
                <a:gd name="connsiteX16" fmla="*/ 480343 w 1149422"/>
                <a:gd name="connsiteY16" fmla="*/ 427513 h 1113714"/>
                <a:gd name="connsiteX17" fmla="*/ 465807 w 1149422"/>
                <a:gd name="connsiteY17" fmla="*/ 427513 h 1113714"/>
                <a:gd name="connsiteX18" fmla="*/ 465807 w 1149422"/>
                <a:gd name="connsiteY18" fmla="*/ 427513 h 1113714"/>
                <a:gd name="connsiteX19" fmla="*/ 444003 w 1149422"/>
                <a:gd name="connsiteY19" fmla="*/ 463853 h 1113714"/>
                <a:gd name="connsiteX20" fmla="*/ 451271 w 1149422"/>
                <a:gd name="connsiteY20" fmla="*/ 500193 h 1113714"/>
                <a:gd name="connsiteX21" fmla="*/ 436735 w 1149422"/>
                <a:gd name="connsiteY21" fmla="*/ 514728 h 1113714"/>
                <a:gd name="connsiteX22" fmla="*/ 422199 w 1149422"/>
                <a:gd name="connsiteY22" fmla="*/ 558336 h 1113714"/>
                <a:gd name="connsiteX23" fmla="*/ 422199 w 1149422"/>
                <a:gd name="connsiteY23" fmla="*/ 565605 h 1113714"/>
                <a:gd name="connsiteX24" fmla="*/ 407663 w 1149422"/>
                <a:gd name="connsiteY24" fmla="*/ 565605 h 1113714"/>
                <a:gd name="connsiteX25" fmla="*/ 407663 w 1149422"/>
                <a:gd name="connsiteY25" fmla="*/ 565605 h 1113714"/>
                <a:gd name="connsiteX26" fmla="*/ 378591 w 1149422"/>
                <a:gd name="connsiteY26" fmla="*/ 572873 h 1113714"/>
                <a:gd name="connsiteX27" fmla="*/ 356787 w 1149422"/>
                <a:gd name="connsiteY27" fmla="*/ 594676 h 1113714"/>
                <a:gd name="connsiteX28" fmla="*/ 364055 w 1149422"/>
                <a:gd name="connsiteY28" fmla="*/ 609213 h 1113714"/>
                <a:gd name="connsiteX29" fmla="*/ 327715 w 1149422"/>
                <a:gd name="connsiteY29" fmla="*/ 652820 h 1113714"/>
                <a:gd name="connsiteX30" fmla="*/ 262303 w 1149422"/>
                <a:gd name="connsiteY30" fmla="*/ 681892 h 1113714"/>
                <a:gd name="connsiteX31" fmla="*/ 211427 w 1149422"/>
                <a:gd name="connsiteY31" fmla="*/ 703696 h 1113714"/>
                <a:gd name="connsiteX32" fmla="*/ 66067 w 1149422"/>
                <a:gd name="connsiteY32" fmla="*/ 747304 h 1113714"/>
                <a:gd name="connsiteX33" fmla="*/ 15191 w 1149422"/>
                <a:gd name="connsiteY33" fmla="*/ 863592 h 1113714"/>
                <a:gd name="connsiteX34" fmla="*/ 7923 w 1149422"/>
                <a:gd name="connsiteY34" fmla="*/ 994416 h 1113714"/>
                <a:gd name="connsiteX35" fmla="*/ 15191 w 1149422"/>
                <a:gd name="connsiteY35" fmla="*/ 994416 h 1113714"/>
                <a:gd name="connsiteX36" fmla="*/ 255035 w 1149422"/>
                <a:gd name="connsiteY36" fmla="*/ 1103436 h 1113714"/>
                <a:gd name="connsiteX37" fmla="*/ 451271 w 1149422"/>
                <a:gd name="connsiteY37" fmla="*/ 1110704 h 1113714"/>
                <a:gd name="connsiteX38" fmla="*/ 632970 w 1149422"/>
                <a:gd name="connsiteY38" fmla="*/ 1059828 h 1113714"/>
                <a:gd name="connsiteX39" fmla="*/ 989102 w 1149422"/>
                <a:gd name="connsiteY39" fmla="*/ 885396 h 1113714"/>
                <a:gd name="connsiteX40" fmla="*/ 1148998 w 1149422"/>
                <a:gd name="connsiteY40" fmla="*/ 740036 h 11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9422" h="1113714">
                  <a:moveTo>
                    <a:pt x="1148998" y="740036"/>
                  </a:moveTo>
                  <a:cubicBezTo>
                    <a:pt x="1148998" y="740036"/>
                    <a:pt x="1148998" y="740036"/>
                    <a:pt x="1148998" y="740036"/>
                  </a:cubicBezTo>
                  <a:cubicBezTo>
                    <a:pt x="1148998" y="696428"/>
                    <a:pt x="1134462" y="652820"/>
                    <a:pt x="1134462" y="609213"/>
                  </a:cubicBezTo>
                  <a:cubicBezTo>
                    <a:pt x="1134462" y="609213"/>
                    <a:pt x="1134462" y="601945"/>
                    <a:pt x="1134462" y="601945"/>
                  </a:cubicBezTo>
                  <a:cubicBezTo>
                    <a:pt x="1127194" y="551068"/>
                    <a:pt x="1134462" y="500193"/>
                    <a:pt x="1134462" y="449316"/>
                  </a:cubicBezTo>
                  <a:cubicBezTo>
                    <a:pt x="1134462" y="398441"/>
                    <a:pt x="1127194" y="347565"/>
                    <a:pt x="1119926" y="296689"/>
                  </a:cubicBezTo>
                  <a:cubicBezTo>
                    <a:pt x="1112658" y="245813"/>
                    <a:pt x="1112658" y="202205"/>
                    <a:pt x="1112658" y="151329"/>
                  </a:cubicBezTo>
                  <a:cubicBezTo>
                    <a:pt x="1119926" y="122257"/>
                    <a:pt x="1119926" y="85917"/>
                    <a:pt x="1112658" y="64113"/>
                  </a:cubicBezTo>
                  <a:cubicBezTo>
                    <a:pt x="1098122" y="27773"/>
                    <a:pt x="1039978" y="20506"/>
                    <a:pt x="1003638" y="13237"/>
                  </a:cubicBezTo>
                  <a:cubicBezTo>
                    <a:pt x="887350" y="-15834"/>
                    <a:pt x="756526" y="5969"/>
                    <a:pt x="640238" y="49577"/>
                  </a:cubicBezTo>
                  <a:cubicBezTo>
                    <a:pt x="611166" y="42309"/>
                    <a:pt x="582095" y="35041"/>
                    <a:pt x="553023" y="35041"/>
                  </a:cubicBezTo>
                  <a:cubicBezTo>
                    <a:pt x="516683" y="27773"/>
                    <a:pt x="465807" y="42309"/>
                    <a:pt x="444003" y="78649"/>
                  </a:cubicBezTo>
                  <a:cubicBezTo>
                    <a:pt x="422199" y="122257"/>
                    <a:pt x="444003" y="158597"/>
                    <a:pt x="473075" y="187669"/>
                  </a:cubicBezTo>
                  <a:cubicBezTo>
                    <a:pt x="444003" y="209473"/>
                    <a:pt x="444003" y="260349"/>
                    <a:pt x="444003" y="289421"/>
                  </a:cubicBezTo>
                  <a:cubicBezTo>
                    <a:pt x="444003" y="318493"/>
                    <a:pt x="465807" y="340297"/>
                    <a:pt x="487611" y="347565"/>
                  </a:cubicBezTo>
                  <a:cubicBezTo>
                    <a:pt x="480343" y="362101"/>
                    <a:pt x="480343" y="376637"/>
                    <a:pt x="473075" y="383905"/>
                  </a:cubicBezTo>
                  <a:cubicBezTo>
                    <a:pt x="473075" y="398441"/>
                    <a:pt x="473075" y="412977"/>
                    <a:pt x="480343" y="427513"/>
                  </a:cubicBezTo>
                  <a:cubicBezTo>
                    <a:pt x="473075" y="427513"/>
                    <a:pt x="473075" y="427513"/>
                    <a:pt x="465807" y="427513"/>
                  </a:cubicBezTo>
                  <a:cubicBezTo>
                    <a:pt x="465807" y="427513"/>
                    <a:pt x="465807" y="427513"/>
                    <a:pt x="465807" y="427513"/>
                  </a:cubicBezTo>
                  <a:cubicBezTo>
                    <a:pt x="451271" y="434781"/>
                    <a:pt x="444003" y="449316"/>
                    <a:pt x="444003" y="463853"/>
                  </a:cubicBezTo>
                  <a:cubicBezTo>
                    <a:pt x="444003" y="471121"/>
                    <a:pt x="444003" y="492925"/>
                    <a:pt x="451271" y="500193"/>
                  </a:cubicBezTo>
                  <a:cubicBezTo>
                    <a:pt x="444003" y="507461"/>
                    <a:pt x="436735" y="514728"/>
                    <a:pt x="436735" y="514728"/>
                  </a:cubicBezTo>
                  <a:cubicBezTo>
                    <a:pt x="429467" y="529265"/>
                    <a:pt x="414931" y="543801"/>
                    <a:pt x="422199" y="558336"/>
                  </a:cubicBezTo>
                  <a:cubicBezTo>
                    <a:pt x="422199" y="558336"/>
                    <a:pt x="422199" y="558336"/>
                    <a:pt x="422199" y="565605"/>
                  </a:cubicBezTo>
                  <a:cubicBezTo>
                    <a:pt x="414931" y="565605"/>
                    <a:pt x="414931" y="565605"/>
                    <a:pt x="407663" y="565605"/>
                  </a:cubicBezTo>
                  <a:cubicBezTo>
                    <a:pt x="407663" y="565605"/>
                    <a:pt x="407663" y="565605"/>
                    <a:pt x="407663" y="565605"/>
                  </a:cubicBezTo>
                  <a:cubicBezTo>
                    <a:pt x="400395" y="558336"/>
                    <a:pt x="385859" y="572873"/>
                    <a:pt x="378591" y="572873"/>
                  </a:cubicBezTo>
                  <a:cubicBezTo>
                    <a:pt x="371323" y="580141"/>
                    <a:pt x="364055" y="587408"/>
                    <a:pt x="356787" y="594676"/>
                  </a:cubicBezTo>
                  <a:cubicBezTo>
                    <a:pt x="356787" y="601945"/>
                    <a:pt x="356787" y="609213"/>
                    <a:pt x="364055" y="609213"/>
                  </a:cubicBezTo>
                  <a:cubicBezTo>
                    <a:pt x="356787" y="616480"/>
                    <a:pt x="327715" y="638285"/>
                    <a:pt x="327715" y="652820"/>
                  </a:cubicBezTo>
                  <a:cubicBezTo>
                    <a:pt x="305911" y="660088"/>
                    <a:pt x="284107" y="674625"/>
                    <a:pt x="262303" y="681892"/>
                  </a:cubicBezTo>
                  <a:cubicBezTo>
                    <a:pt x="240499" y="689160"/>
                    <a:pt x="225963" y="696428"/>
                    <a:pt x="211427" y="703696"/>
                  </a:cubicBezTo>
                  <a:cubicBezTo>
                    <a:pt x="160551" y="718232"/>
                    <a:pt x="109675" y="710965"/>
                    <a:pt x="66067" y="747304"/>
                  </a:cubicBezTo>
                  <a:cubicBezTo>
                    <a:pt x="29727" y="776376"/>
                    <a:pt x="15191" y="819984"/>
                    <a:pt x="15191" y="863592"/>
                  </a:cubicBezTo>
                  <a:cubicBezTo>
                    <a:pt x="655" y="899932"/>
                    <a:pt x="-6613" y="958076"/>
                    <a:pt x="7923" y="994416"/>
                  </a:cubicBezTo>
                  <a:cubicBezTo>
                    <a:pt x="7923" y="994416"/>
                    <a:pt x="15191" y="994416"/>
                    <a:pt x="15191" y="994416"/>
                  </a:cubicBezTo>
                  <a:cubicBezTo>
                    <a:pt x="66067" y="1067096"/>
                    <a:pt x="175087" y="1088900"/>
                    <a:pt x="255035" y="1103436"/>
                  </a:cubicBezTo>
                  <a:cubicBezTo>
                    <a:pt x="320447" y="1110704"/>
                    <a:pt x="385859" y="1117972"/>
                    <a:pt x="451271" y="1110704"/>
                  </a:cubicBezTo>
                  <a:cubicBezTo>
                    <a:pt x="516683" y="1103436"/>
                    <a:pt x="574827" y="1088900"/>
                    <a:pt x="632970" y="1059828"/>
                  </a:cubicBezTo>
                  <a:cubicBezTo>
                    <a:pt x="756526" y="1008952"/>
                    <a:pt x="865546" y="936272"/>
                    <a:pt x="989102" y="885396"/>
                  </a:cubicBezTo>
                  <a:cubicBezTo>
                    <a:pt x="1069050" y="863592"/>
                    <a:pt x="1156266" y="834520"/>
                    <a:pt x="1148998" y="740036"/>
                  </a:cubicBezTo>
                  <a:close/>
                </a:path>
              </a:pathLst>
            </a:custGeom>
            <a:solidFill>
              <a:srgbClr val="E4E1E1"/>
            </a:solidFill>
            <a:ln w="72680" cap="flat">
              <a:noFill/>
              <a:prstDash val="solid"/>
              <a:miter/>
            </a:ln>
          </p:spPr>
          <p:txBody>
            <a:bodyPr rtlCol="0" anchor="ctr"/>
            <a:lstStyle/>
            <a:p>
              <a:endParaRPr lang="en-US"/>
            </a:p>
          </p:txBody>
        </p:sp>
        <p:grpSp>
          <p:nvGrpSpPr>
            <p:cNvPr id="37" name="Graphic 11">
              <a:extLst>
                <a:ext uri="{FF2B5EF4-FFF2-40B4-BE49-F238E27FC236}">
                  <a16:creationId xmlns:a16="http://schemas.microsoft.com/office/drawing/2014/main" id="{278B38F6-1AF5-491A-A9A4-C8DAD31C9606}"/>
                </a:ext>
              </a:extLst>
            </p:cNvPr>
            <p:cNvGrpSpPr/>
            <p:nvPr/>
          </p:nvGrpSpPr>
          <p:grpSpPr>
            <a:xfrm>
              <a:off x="4614875" y="9148031"/>
              <a:ext cx="1037768" cy="1019046"/>
              <a:chOff x="4614875" y="9148031"/>
              <a:chExt cx="1037768" cy="1019046"/>
            </a:xfrm>
            <a:solidFill>
              <a:srgbClr val="FDFFFF"/>
            </a:solidFill>
          </p:grpSpPr>
          <p:sp>
            <p:nvSpPr>
              <p:cNvPr id="252" name="Freeform: Shape 251">
                <a:extLst>
                  <a:ext uri="{FF2B5EF4-FFF2-40B4-BE49-F238E27FC236}">
                    <a16:creationId xmlns:a16="http://schemas.microsoft.com/office/drawing/2014/main" id="{E91AA854-9C94-4D05-B3CE-466BB272F3C4}"/>
                  </a:ext>
                </a:extLst>
              </p:cNvPr>
              <p:cNvSpPr/>
              <p:nvPr/>
            </p:nvSpPr>
            <p:spPr>
              <a:xfrm>
                <a:off x="5053965" y="9148031"/>
                <a:ext cx="218329" cy="139338"/>
              </a:xfrm>
              <a:custGeom>
                <a:avLst/>
                <a:gdLst>
                  <a:gd name="connsiteX0" fmla="*/ 0 w 218329"/>
                  <a:gd name="connsiteY0" fmla="*/ 1246 h 139338"/>
                  <a:gd name="connsiteX1" fmla="*/ 0 w 218329"/>
                  <a:gd name="connsiteY1" fmla="*/ 1246 h 139338"/>
                  <a:gd name="connsiteX2" fmla="*/ 116288 w 218329"/>
                  <a:gd name="connsiteY2" fmla="*/ 30318 h 139338"/>
                  <a:gd name="connsiteX3" fmla="*/ 174432 w 218329"/>
                  <a:gd name="connsiteY3" fmla="*/ 66658 h 139338"/>
                  <a:gd name="connsiteX4" fmla="*/ 210772 w 218329"/>
                  <a:gd name="connsiteY4" fmla="*/ 139338 h 139338"/>
                  <a:gd name="connsiteX5" fmla="*/ 218040 w 218329"/>
                  <a:gd name="connsiteY5" fmla="*/ 139338 h 139338"/>
                  <a:gd name="connsiteX6" fmla="*/ 0 w 218329"/>
                  <a:gd name="connsiteY6" fmla="*/ 1246 h 13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29" h="139338">
                    <a:moveTo>
                      <a:pt x="0" y="1246"/>
                    </a:moveTo>
                    <a:cubicBezTo>
                      <a:pt x="0" y="1246"/>
                      <a:pt x="0" y="8515"/>
                      <a:pt x="0" y="1246"/>
                    </a:cubicBezTo>
                    <a:cubicBezTo>
                      <a:pt x="36340" y="8515"/>
                      <a:pt x="79948" y="15783"/>
                      <a:pt x="116288" y="30318"/>
                    </a:cubicBezTo>
                    <a:cubicBezTo>
                      <a:pt x="138092" y="37586"/>
                      <a:pt x="152628" y="52123"/>
                      <a:pt x="174432" y="66658"/>
                    </a:cubicBezTo>
                    <a:cubicBezTo>
                      <a:pt x="196236" y="88463"/>
                      <a:pt x="203504" y="110266"/>
                      <a:pt x="210772" y="139338"/>
                    </a:cubicBezTo>
                    <a:cubicBezTo>
                      <a:pt x="210772" y="139338"/>
                      <a:pt x="218040" y="139338"/>
                      <a:pt x="218040" y="139338"/>
                    </a:cubicBezTo>
                    <a:cubicBezTo>
                      <a:pt x="225308" y="15783"/>
                      <a:pt x="94484" y="-6022"/>
                      <a:pt x="0" y="1246"/>
                    </a:cubicBezTo>
                    <a:close/>
                  </a:path>
                </a:pathLst>
              </a:custGeom>
              <a:solidFill>
                <a:srgbClr val="FDFFFF"/>
              </a:solidFill>
              <a:ln w="72680"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E8722BE9-26EF-4C9A-87CB-6F6059A96EC0}"/>
                  </a:ext>
                </a:extLst>
              </p:cNvPr>
              <p:cNvSpPr/>
              <p:nvPr/>
            </p:nvSpPr>
            <p:spPr>
              <a:xfrm>
                <a:off x="5315612" y="9180727"/>
                <a:ext cx="313484" cy="142981"/>
              </a:xfrm>
              <a:custGeom>
                <a:avLst/>
                <a:gdLst>
                  <a:gd name="connsiteX0" fmla="*/ 312523 w 313484"/>
                  <a:gd name="connsiteY0" fmla="*/ 4890 h 142981"/>
                  <a:gd name="connsiteX1" fmla="*/ 261648 w 313484"/>
                  <a:gd name="connsiteY1" fmla="*/ 19426 h 142981"/>
                  <a:gd name="connsiteX2" fmla="*/ 167164 w 313484"/>
                  <a:gd name="connsiteY2" fmla="*/ 70302 h 142981"/>
                  <a:gd name="connsiteX3" fmla="*/ 58144 w 313484"/>
                  <a:gd name="connsiteY3" fmla="*/ 48498 h 142981"/>
                  <a:gd name="connsiteX4" fmla="*/ 7268 w 313484"/>
                  <a:gd name="connsiteY4" fmla="*/ 106641 h 142981"/>
                  <a:gd name="connsiteX5" fmla="*/ 0 w 313484"/>
                  <a:gd name="connsiteY5" fmla="*/ 142981 h 142981"/>
                  <a:gd name="connsiteX6" fmla="*/ 65412 w 313484"/>
                  <a:gd name="connsiteY6" fmla="*/ 70302 h 142981"/>
                  <a:gd name="connsiteX7" fmla="*/ 123556 w 313484"/>
                  <a:gd name="connsiteY7" fmla="*/ 84838 h 142981"/>
                  <a:gd name="connsiteX8" fmla="*/ 239844 w 313484"/>
                  <a:gd name="connsiteY8" fmla="*/ 70302 h 142981"/>
                  <a:gd name="connsiteX9" fmla="*/ 239844 w 313484"/>
                  <a:gd name="connsiteY9" fmla="*/ 63034 h 142981"/>
                  <a:gd name="connsiteX10" fmla="*/ 210772 w 313484"/>
                  <a:gd name="connsiteY10" fmla="*/ 70302 h 142981"/>
                  <a:gd name="connsiteX11" fmla="*/ 283451 w 313484"/>
                  <a:gd name="connsiteY11" fmla="*/ 41229 h 142981"/>
                  <a:gd name="connsiteX12" fmla="*/ 312523 w 313484"/>
                  <a:gd name="connsiteY12" fmla="*/ 4890 h 142981"/>
                  <a:gd name="connsiteX13" fmla="*/ 312523 w 313484"/>
                  <a:gd name="connsiteY13" fmla="*/ 4890 h 142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484" h="142981">
                    <a:moveTo>
                      <a:pt x="312523" y="4890"/>
                    </a:moveTo>
                    <a:cubicBezTo>
                      <a:pt x="305256" y="-9646"/>
                      <a:pt x="268916" y="12158"/>
                      <a:pt x="261648" y="19426"/>
                    </a:cubicBezTo>
                    <a:cubicBezTo>
                      <a:pt x="232576" y="41229"/>
                      <a:pt x="203504" y="63034"/>
                      <a:pt x="167164" y="70302"/>
                    </a:cubicBezTo>
                    <a:cubicBezTo>
                      <a:pt x="130824" y="63034"/>
                      <a:pt x="94484" y="48498"/>
                      <a:pt x="58144" y="48498"/>
                    </a:cubicBezTo>
                    <a:cubicBezTo>
                      <a:pt x="21804" y="41229"/>
                      <a:pt x="14536" y="77569"/>
                      <a:pt x="7268" y="106641"/>
                    </a:cubicBezTo>
                    <a:cubicBezTo>
                      <a:pt x="7268" y="106641"/>
                      <a:pt x="0" y="142981"/>
                      <a:pt x="0" y="142981"/>
                    </a:cubicBezTo>
                    <a:cubicBezTo>
                      <a:pt x="7268" y="121178"/>
                      <a:pt x="36340" y="63034"/>
                      <a:pt x="65412" y="70302"/>
                    </a:cubicBezTo>
                    <a:cubicBezTo>
                      <a:pt x="87216" y="77569"/>
                      <a:pt x="101752" y="77569"/>
                      <a:pt x="123556" y="84838"/>
                    </a:cubicBezTo>
                    <a:cubicBezTo>
                      <a:pt x="159896" y="99374"/>
                      <a:pt x="203504" y="92106"/>
                      <a:pt x="239844" y="70302"/>
                    </a:cubicBezTo>
                    <a:cubicBezTo>
                      <a:pt x="239844" y="70302"/>
                      <a:pt x="239844" y="63034"/>
                      <a:pt x="239844" y="63034"/>
                    </a:cubicBezTo>
                    <a:cubicBezTo>
                      <a:pt x="232576" y="63034"/>
                      <a:pt x="225308" y="70302"/>
                      <a:pt x="210772" y="70302"/>
                    </a:cubicBezTo>
                    <a:cubicBezTo>
                      <a:pt x="232576" y="70302"/>
                      <a:pt x="261648" y="48498"/>
                      <a:pt x="283451" y="41229"/>
                    </a:cubicBezTo>
                    <a:cubicBezTo>
                      <a:pt x="283451" y="41229"/>
                      <a:pt x="319791" y="19426"/>
                      <a:pt x="312523" y="4890"/>
                    </a:cubicBezTo>
                    <a:cubicBezTo>
                      <a:pt x="312523" y="4890"/>
                      <a:pt x="312523" y="4890"/>
                      <a:pt x="312523" y="4890"/>
                    </a:cubicBezTo>
                    <a:close/>
                  </a:path>
                </a:pathLst>
              </a:custGeom>
              <a:solidFill>
                <a:srgbClr val="FDFFFF"/>
              </a:solidFill>
              <a:ln w="72680"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41BFDE2C-6F6E-4AB9-AC2E-B833F6400364}"/>
                  </a:ext>
                </a:extLst>
              </p:cNvPr>
              <p:cNvSpPr/>
              <p:nvPr/>
            </p:nvSpPr>
            <p:spPr>
              <a:xfrm>
                <a:off x="5072538" y="9345513"/>
                <a:ext cx="274703" cy="61373"/>
              </a:xfrm>
              <a:custGeom>
                <a:avLst/>
                <a:gdLst>
                  <a:gd name="connsiteX0" fmla="*/ 206734 w 274703"/>
                  <a:gd name="connsiteY0" fmla="*/ 7268 h 61373"/>
                  <a:gd name="connsiteX1" fmla="*/ 126786 w 274703"/>
                  <a:gd name="connsiteY1" fmla="*/ 14536 h 61373"/>
                  <a:gd name="connsiteX2" fmla="*/ 3230 w 274703"/>
                  <a:gd name="connsiteY2" fmla="*/ 0 h 61373"/>
                  <a:gd name="connsiteX3" fmla="*/ 3230 w 274703"/>
                  <a:gd name="connsiteY3" fmla="*/ 7268 h 61373"/>
                  <a:gd name="connsiteX4" fmla="*/ 126786 w 274703"/>
                  <a:gd name="connsiteY4" fmla="*/ 29072 h 61373"/>
                  <a:gd name="connsiteX5" fmla="*/ 264878 w 274703"/>
                  <a:gd name="connsiteY5" fmla="*/ 58144 h 61373"/>
                  <a:gd name="connsiteX6" fmla="*/ 272146 w 274703"/>
                  <a:gd name="connsiteY6" fmla="*/ 58144 h 61373"/>
                  <a:gd name="connsiteX7" fmla="*/ 206734 w 274703"/>
                  <a:gd name="connsiteY7" fmla="*/ 7268 h 61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703" h="61373">
                    <a:moveTo>
                      <a:pt x="206734" y="7268"/>
                    </a:moveTo>
                    <a:cubicBezTo>
                      <a:pt x="177662" y="7268"/>
                      <a:pt x="155858" y="7268"/>
                      <a:pt x="126786" y="14536"/>
                    </a:cubicBezTo>
                    <a:cubicBezTo>
                      <a:pt x="83178" y="14536"/>
                      <a:pt x="46838" y="14536"/>
                      <a:pt x="3230" y="0"/>
                    </a:cubicBezTo>
                    <a:cubicBezTo>
                      <a:pt x="3230" y="0"/>
                      <a:pt x="-4038" y="0"/>
                      <a:pt x="3230" y="7268"/>
                    </a:cubicBezTo>
                    <a:cubicBezTo>
                      <a:pt x="39570" y="21804"/>
                      <a:pt x="83178" y="29072"/>
                      <a:pt x="126786" y="29072"/>
                    </a:cubicBezTo>
                    <a:cubicBezTo>
                      <a:pt x="177662" y="29072"/>
                      <a:pt x="235806" y="14536"/>
                      <a:pt x="264878" y="58144"/>
                    </a:cubicBezTo>
                    <a:cubicBezTo>
                      <a:pt x="264878" y="65412"/>
                      <a:pt x="272146" y="58144"/>
                      <a:pt x="272146" y="58144"/>
                    </a:cubicBezTo>
                    <a:cubicBezTo>
                      <a:pt x="286682" y="14536"/>
                      <a:pt x="235806" y="7268"/>
                      <a:pt x="206734" y="7268"/>
                    </a:cubicBezTo>
                    <a:close/>
                  </a:path>
                </a:pathLst>
              </a:custGeom>
              <a:solidFill>
                <a:srgbClr val="FDFFFF"/>
              </a:solidFill>
              <a:ln w="72680"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EF2E43EA-75FD-4F9D-87F9-D372B9879556}"/>
                  </a:ext>
                </a:extLst>
              </p:cNvPr>
              <p:cNvSpPr/>
              <p:nvPr/>
            </p:nvSpPr>
            <p:spPr>
              <a:xfrm>
                <a:off x="5247190" y="9541748"/>
                <a:ext cx="24814" cy="21804"/>
              </a:xfrm>
              <a:custGeom>
                <a:avLst/>
                <a:gdLst>
                  <a:gd name="connsiteX0" fmla="*/ 17546 w 24814"/>
                  <a:gd name="connsiteY0" fmla="*/ 0 h 21804"/>
                  <a:gd name="connsiteX1" fmla="*/ 17546 w 24814"/>
                  <a:gd name="connsiteY1" fmla="*/ 0 h 21804"/>
                  <a:gd name="connsiteX2" fmla="*/ 10278 w 24814"/>
                  <a:gd name="connsiteY2" fmla="*/ 0 h 21804"/>
                  <a:gd name="connsiteX3" fmla="*/ 3010 w 24814"/>
                  <a:gd name="connsiteY3" fmla="*/ 14536 h 21804"/>
                  <a:gd name="connsiteX4" fmla="*/ 17546 w 24814"/>
                  <a:gd name="connsiteY4" fmla="*/ 21804 h 21804"/>
                  <a:gd name="connsiteX5" fmla="*/ 24815 w 24814"/>
                  <a:gd name="connsiteY5" fmla="*/ 14536 h 21804"/>
                  <a:gd name="connsiteX6" fmla="*/ 17546 w 24814"/>
                  <a:gd name="connsiteY6" fmla="*/ 0 h 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14" h="21804">
                    <a:moveTo>
                      <a:pt x="17546" y="0"/>
                    </a:moveTo>
                    <a:cubicBezTo>
                      <a:pt x="10278" y="0"/>
                      <a:pt x="10278" y="0"/>
                      <a:pt x="17546" y="0"/>
                    </a:cubicBezTo>
                    <a:cubicBezTo>
                      <a:pt x="10278" y="0"/>
                      <a:pt x="10278" y="0"/>
                      <a:pt x="10278" y="0"/>
                    </a:cubicBezTo>
                    <a:cubicBezTo>
                      <a:pt x="3010" y="0"/>
                      <a:pt x="-4257" y="7268"/>
                      <a:pt x="3010" y="14536"/>
                    </a:cubicBezTo>
                    <a:cubicBezTo>
                      <a:pt x="3010" y="21804"/>
                      <a:pt x="10278" y="21804"/>
                      <a:pt x="17546" y="21804"/>
                    </a:cubicBezTo>
                    <a:cubicBezTo>
                      <a:pt x="17546" y="21804"/>
                      <a:pt x="24815" y="21804"/>
                      <a:pt x="24815" y="14536"/>
                    </a:cubicBezTo>
                    <a:cubicBezTo>
                      <a:pt x="24815" y="14536"/>
                      <a:pt x="24815" y="7268"/>
                      <a:pt x="17546" y="0"/>
                    </a:cubicBezTo>
                    <a:close/>
                  </a:path>
                </a:pathLst>
              </a:custGeom>
              <a:solidFill>
                <a:srgbClr val="FDFFFF"/>
              </a:solidFill>
              <a:ln w="72680"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D7D358FC-9FE0-4106-9D66-4247090BBC3B}"/>
                  </a:ext>
                </a:extLst>
              </p:cNvPr>
              <p:cNvSpPr/>
              <p:nvPr/>
            </p:nvSpPr>
            <p:spPr>
              <a:xfrm>
                <a:off x="5126644" y="9556285"/>
                <a:ext cx="29071" cy="17765"/>
              </a:xfrm>
              <a:custGeom>
                <a:avLst/>
                <a:gdLst>
                  <a:gd name="connsiteX0" fmla="*/ 29072 w 29071"/>
                  <a:gd name="connsiteY0" fmla="*/ 14536 h 17765"/>
                  <a:gd name="connsiteX1" fmla="*/ 0 w 29071"/>
                  <a:gd name="connsiteY1" fmla="*/ 0 h 17765"/>
                  <a:gd name="connsiteX2" fmla="*/ 0 w 29071"/>
                  <a:gd name="connsiteY2" fmla="*/ 0 h 17765"/>
                  <a:gd name="connsiteX3" fmla="*/ 29072 w 29071"/>
                  <a:gd name="connsiteY3" fmla="*/ 14536 h 17765"/>
                  <a:gd name="connsiteX4" fmla="*/ 29072 w 29071"/>
                  <a:gd name="connsiteY4" fmla="*/ 14536 h 17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71" h="17765">
                    <a:moveTo>
                      <a:pt x="29072" y="14536"/>
                    </a:moveTo>
                    <a:cubicBezTo>
                      <a:pt x="21804" y="7268"/>
                      <a:pt x="14536" y="0"/>
                      <a:pt x="0" y="0"/>
                    </a:cubicBezTo>
                    <a:cubicBezTo>
                      <a:pt x="0" y="0"/>
                      <a:pt x="0" y="0"/>
                      <a:pt x="0" y="0"/>
                    </a:cubicBezTo>
                    <a:cubicBezTo>
                      <a:pt x="14536" y="7268"/>
                      <a:pt x="21804" y="14536"/>
                      <a:pt x="29072" y="14536"/>
                    </a:cubicBezTo>
                    <a:cubicBezTo>
                      <a:pt x="29072" y="21804"/>
                      <a:pt x="29072" y="14536"/>
                      <a:pt x="29072" y="14536"/>
                    </a:cubicBezTo>
                    <a:close/>
                  </a:path>
                </a:pathLst>
              </a:custGeom>
              <a:solidFill>
                <a:srgbClr val="FDFFFF"/>
              </a:solidFill>
              <a:ln w="72680"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12E756D6-2C5C-46D5-B887-FEE1E2AE1710}"/>
                  </a:ext>
                </a:extLst>
              </p:cNvPr>
              <p:cNvSpPr/>
              <p:nvPr/>
            </p:nvSpPr>
            <p:spPr>
              <a:xfrm>
                <a:off x="5170252" y="9578088"/>
                <a:ext cx="101751" cy="94484"/>
              </a:xfrm>
              <a:custGeom>
                <a:avLst/>
                <a:gdLst>
                  <a:gd name="connsiteX0" fmla="*/ 58144 w 101751"/>
                  <a:gd name="connsiteY0" fmla="*/ 43608 h 94484"/>
                  <a:gd name="connsiteX1" fmla="*/ 0 w 101751"/>
                  <a:gd name="connsiteY1" fmla="*/ 0 h 94484"/>
                  <a:gd name="connsiteX2" fmla="*/ 0 w 101751"/>
                  <a:gd name="connsiteY2" fmla="*/ 0 h 94484"/>
                  <a:gd name="connsiteX3" fmla="*/ 50876 w 101751"/>
                  <a:gd name="connsiteY3" fmla="*/ 43608 h 94484"/>
                  <a:gd name="connsiteX4" fmla="*/ 94484 w 101751"/>
                  <a:gd name="connsiteY4" fmla="*/ 94484 h 94484"/>
                  <a:gd name="connsiteX5" fmla="*/ 101752 w 101751"/>
                  <a:gd name="connsiteY5" fmla="*/ 87216 h 94484"/>
                  <a:gd name="connsiteX6" fmla="*/ 58144 w 101751"/>
                  <a:gd name="connsiteY6" fmla="*/ 43608 h 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751" h="94484">
                    <a:moveTo>
                      <a:pt x="58144" y="43608"/>
                    </a:moveTo>
                    <a:cubicBezTo>
                      <a:pt x="36340" y="29072"/>
                      <a:pt x="21804" y="14536"/>
                      <a:pt x="0" y="0"/>
                    </a:cubicBezTo>
                    <a:cubicBezTo>
                      <a:pt x="0" y="0"/>
                      <a:pt x="0" y="0"/>
                      <a:pt x="0" y="0"/>
                    </a:cubicBezTo>
                    <a:cubicBezTo>
                      <a:pt x="21804" y="14536"/>
                      <a:pt x="36340" y="29072"/>
                      <a:pt x="50876" y="43608"/>
                    </a:cubicBezTo>
                    <a:cubicBezTo>
                      <a:pt x="65412" y="58144"/>
                      <a:pt x="72680" y="79948"/>
                      <a:pt x="94484" y="94484"/>
                    </a:cubicBezTo>
                    <a:cubicBezTo>
                      <a:pt x="101752" y="94484"/>
                      <a:pt x="101752" y="94484"/>
                      <a:pt x="101752" y="87216"/>
                    </a:cubicBezTo>
                    <a:cubicBezTo>
                      <a:pt x="94484" y="72680"/>
                      <a:pt x="72680" y="50876"/>
                      <a:pt x="58144" y="43608"/>
                    </a:cubicBezTo>
                    <a:close/>
                  </a:path>
                </a:pathLst>
              </a:custGeom>
              <a:solidFill>
                <a:srgbClr val="FDFFFF"/>
              </a:solidFill>
              <a:ln w="72680"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107B3F1F-2A9A-4777-BBB1-FBAE81326B9F}"/>
                  </a:ext>
                </a:extLst>
              </p:cNvPr>
              <p:cNvSpPr/>
              <p:nvPr/>
            </p:nvSpPr>
            <p:spPr>
              <a:xfrm>
                <a:off x="5053965" y="9694376"/>
                <a:ext cx="14535" cy="10498"/>
              </a:xfrm>
              <a:custGeom>
                <a:avLst/>
                <a:gdLst>
                  <a:gd name="connsiteX0" fmla="*/ 14536 w 14535"/>
                  <a:gd name="connsiteY0" fmla="*/ 7268 h 10498"/>
                  <a:gd name="connsiteX1" fmla="*/ 0 w 14535"/>
                  <a:gd name="connsiteY1" fmla="*/ 0 h 10498"/>
                  <a:gd name="connsiteX2" fmla="*/ 0 w 14535"/>
                  <a:gd name="connsiteY2" fmla="*/ 0 h 10498"/>
                  <a:gd name="connsiteX3" fmla="*/ 14536 w 14535"/>
                  <a:gd name="connsiteY3" fmla="*/ 7268 h 10498"/>
                  <a:gd name="connsiteX4" fmla="*/ 14536 w 14535"/>
                  <a:gd name="connsiteY4" fmla="*/ 7268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5" h="10498">
                    <a:moveTo>
                      <a:pt x="14536" y="7268"/>
                    </a:moveTo>
                    <a:cubicBezTo>
                      <a:pt x="7268" y="7268"/>
                      <a:pt x="7268" y="7268"/>
                      <a:pt x="0" y="0"/>
                    </a:cubicBezTo>
                    <a:cubicBezTo>
                      <a:pt x="0" y="0"/>
                      <a:pt x="0" y="0"/>
                      <a:pt x="0" y="0"/>
                    </a:cubicBezTo>
                    <a:cubicBezTo>
                      <a:pt x="7268" y="7268"/>
                      <a:pt x="14536" y="14536"/>
                      <a:pt x="14536" y="7268"/>
                    </a:cubicBezTo>
                    <a:cubicBezTo>
                      <a:pt x="14536" y="14536"/>
                      <a:pt x="14536" y="7268"/>
                      <a:pt x="14536" y="7268"/>
                    </a:cubicBezTo>
                    <a:close/>
                  </a:path>
                </a:pathLst>
              </a:custGeom>
              <a:solidFill>
                <a:srgbClr val="FDFFFF"/>
              </a:solidFill>
              <a:ln w="72680"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F854408F-C5A7-4474-9380-63ABAD8AD167}"/>
                  </a:ext>
                </a:extLst>
              </p:cNvPr>
              <p:cNvSpPr/>
              <p:nvPr/>
            </p:nvSpPr>
            <p:spPr>
              <a:xfrm>
                <a:off x="5075768" y="9708912"/>
                <a:ext cx="111000" cy="82958"/>
              </a:xfrm>
              <a:custGeom>
                <a:avLst/>
                <a:gdLst>
                  <a:gd name="connsiteX0" fmla="*/ 109020 w 111000"/>
                  <a:gd name="connsiteY0" fmla="*/ 72680 h 82958"/>
                  <a:gd name="connsiteX1" fmla="*/ 0 w 111000"/>
                  <a:gd name="connsiteY1" fmla="*/ 0 h 82958"/>
                  <a:gd name="connsiteX2" fmla="*/ 0 w 111000"/>
                  <a:gd name="connsiteY2" fmla="*/ 0 h 82958"/>
                  <a:gd name="connsiteX3" fmla="*/ 50876 w 111000"/>
                  <a:gd name="connsiteY3" fmla="*/ 36340 h 82958"/>
                  <a:gd name="connsiteX4" fmla="*/ 94484 w 111000"/>
                  <a:gd name="connsiteY4" fmla="*/ 79948 h 82958"/>
                  <a:gd name="connsiteX5" fmla="*/ 109020 w 111000"/>
                  <a:gd name="connsiteY5" fmla="*/ 72680 h 82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000" h="82958">
                    <a:moveTo>
                      <a:pt x="109020" y="72680"/>
                    </a:moveTo>
                    <a:cubicBezTo>
                      <a:pt x="87216" y="36340"/>
                      <a:pt x="36340" y="21804"/>
                      <a:pt x="0" y="0"/>
                    </a:cubicBezTo>
                    <a:cubicBezTo>
                      <a:pt x="0" y="0"/>
                      <a:pt x="0" y="0"/>
                      <a:pt x="0" y="0"/>
                    </a:cubicBezTo>
                    <a:cubicBezTo>
                      <a:pt x="14536" y="14536"/>
                      <a:pt x="36340" y="21804"/>
                      <a:pt x="50876" y="36340"/>
                    </a:cubicBezTo>
                    <a:cubicBezTo>
                      <a:pt x="72680" y="50876"/>
                      <a:pt x="79948" y="65412"/>
                      <a:pt x="94484" y="79948"/>
                    </a:cubicBezTo>
                    <a:cubicBezTo>
                      <a:pt x="101752" y="87216"/>
                      <a:pt x="116288" y="79948"/>
                      <a:pt x="109020" y="72680"/>
                    </a:cubicBezTo>
                    <a:close/>
                  </a:path>
                </a:pathLst>
              </a:custGeom>
              <a:solidFill>
                <a:srgbClr val="FDFFFF"/>
              </a:solidFill>
              <a:ln w="72680"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616CDB53-E4D2-42E4-8AFB-DC148C0C39FA}"/>
                  </a:ext>
                </a:extLst>
              </p:cNvPr>
              <p:cNvSpPr/>
              <p:nvPr/>
            </p:nvSpPr>
            <p:spPr>
              <a:xfrm>
                <a:off x="4850461" y="9817932"/>
                <a:ext cx="221050" cy="73804"/>
              </a:xfrm>
              <a:custGeom>
                <a:avLst/>
                <a:gdLst>
                  <a:gd name="connsiteX0" fmla="*/ 210772 w 221050"/>
                  <a:gd name="connsiteY0" fmla="*/ 0 h 73804"/>
                  <a:gd name="connsiteX1" fmla="*/ 0 w 221050"/>
                  <a:gd name="connsiteY1" fmla="*/ 65412 h 73804"/>
                  <a:gd name="connsiteX2" fmla="*/ 0 w 221050"/>
                  <a:gd name="connsiteY2" fmla="*/ 65412 h 73804"/>
                  <a:gd name="connsiteX3" fmla="*/ 116288 w 221050"/>
                  <a:gd name="connsiteY3" fmla="*/ 65412 h 73804"/>
                  <a:gd name="connsiteX4" fmla="*/ 218040 w 221050"/>
                  <a:gd name="connsiteY4" fmla="*/ 14536 h 73804"/>
                  <a:gd name="connsiteX5" fmla="*/ 210772 w 221050"/>
                  <a:gd name="connsiteY5" fmla="*/ 0 h 7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1050" h="73804">
                    <a:moveTo>
                      <a:pt x="210772" y="0"/>
                    </a:moveTo>
                    <a:cubicBezTo>
                      <a:pt x="145360" y="36340"/>
                      <a:pt x="72680" y="72680"/>
                      <a:pt x="0" y="65412"/>
                    </a:cubicBezTo>
                    <a:cubicBezTo>
                      <a:pt x="0" y="65412"/>
                      <a:pt x="0" y="65412"/>
                      <a:pt x="0" y="65412"/>
                    </a:cubicBezTo>
                    <a:cubicBezTo>
                      <a:pt x="36340" y="79948"/>
                      <a:pt x="72680" y="72680"/>
                      <a:pt x="116288" y="65412"/>
                    </a:cubicBezTo>
                    <a:cubicBezTo>
                      <a:pt x="145360" y="58144"/>
                      <a:pt x="196236" y="36340"/>
                      <a:pt x="218040" y="14536"/>
                    </a:cubicBezTo>
                    <a:cubicBezTo>
                      <a:pt x="225308" y="7268"/>
                      <a:pt x="218040" y="0"/>
                      <a:pt x="210772" y="0"/>
                    </a:cubicBezTo>
                    <a:close/>
                  </a:path>
                </a:pathLst>
              </a:custGeom>
              <a:solidFill>
                <a:srgbClr val="FDFFFF"/>
              </a:solidFill>
              <a:ln w="72680"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296055B7-69C4-42A9-81DF-76702468B64E}"/>
                  </a:ext>
                </a:extLst>
              </p:cNvPr>
              <p:cNvSpPr/>
              <p:nvPr/>
            </p:nvSpPr>
            <p:spPr>
              <a:xfrm>
                <a:off x="5524630" y="9323127"/>
                <a:ext cx="110773" cy="167745"/>
              </a:xfrm>
              <a:custGeom>
                <a:avLst/>
                <a:gdLst>
                  <a:gd name="connsiteX0" fmla="*/ 110774 w 110773"/>
                  <a:gd name="connsiteY0" fmla="*/ 131405 h 167745"/>
                  <a:gd name="connsiteX1" fmla="*/ 103506 w 110773"/>
                  <a:gd name="connsiteY1" fmla="*/ 51458 h 167745"/>
                  <a:gd name="connsiteX2" fmla="*/ 96238 w 110773"/>
                  <a:gd name="connsiteY2" fmla="*/ 44189 h 167745"/>
                  <a:gd name="connsiteX3" fmla="*/ 67166 w 110773"/>
                  <a:gd name="connsiteY3" fmla="*/ 51458 h 167745"/>
                  <a:gd name="connsiteX4" fmla="*/ 103506 w 110773"/>
                  <a:gd name="connsiteY4" fmla="*/ 7849 h 167745"/>
                  <a:gd name="connsiteX5" fmla="*/ 88970 w 110773"/>
                  <a:gd name="connsiteY5" fmla="*/ 15118 h 167745"/>
                  <a:gd name="connsiteX6" fmla="*/ 1754 w 110773"/>
                  <a:gd name="connsiteY6" fmla="*/ 87798 h 167745"/>
                  <a:gd name="connsiteX7" fmla="*/ 30826 w 110773"/>
                  <a:gd name="connsiteY7" fmla="*/ 124137 h 167745"/>
                  <a:gd name="connsiteX8" fmla="*/ 96238 w 110773"/>
                  <a:gd name="connsiteY8" fmla="*/ 167745 h 167745"/>
                  <a:gd name="connsiteX9" fmla="*/ 103506 w 110773"/>
                  <a:gd name="connsiteY9" fmla="*/ 167745 h 167745"/>
                  <a:gd name="connsiteX10" fmla="*/ 110774 w 110773"/>
                  <a:gd name="connsiteY10" fmla="*/ 131405 h 16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773" h="167745">
                    <a:moveTo>
                      <a:pt x="110774" y="131405"/>
                    </a:moveTo>
                    <a:cubicBezTo>
                      <a:pt x="103506" y="102333"/>
                      <a:pt x="103506" y="80529"/>
                      <a:pt x="103506" y="51458"/>
                    </a:cubicBezTo>
                    <a:cubicBezTo>
                      <a:pt x="103506" y="44189"/>
                      <a:pt x="96238" y="44189"/>
                      <a:pt x="96238" y="44189"/>
                    </a:cubicBezTo>
                    <a:cubicBezTo>
                      <a:pt x="88970" y="44189"/>
                      <a:pt x="74434" y="44189"/>
                      <a:pt x="67166" y="51458"/>
                    </a:cubicBezTo>
                    <a:cubicBezTo>
                      <a:pt x="81702" y="36921"/>
                      <a:pt x="96238" y="29653"/>
                      <a:pt x="103506" y="7849"/>
                    </a:cubicBezTo>
                    <a:cubicBezTo>
                      <a:pt x="103506" y="7849"/>
                      <a:pt x="118042" y="-13954"/>
                      <a:pt x="88970" y="15118"/>
                    </a:cubicBezTo>
                    <a:cubicBezTo>
                      <a:pt x="67166" y="44189"/>
                      <a:pt x="-12782" y="58725"/>
                      <a:pt x="1754" y="87798"/>
                    </a:cubicBezTo>
                    <a:cubicBezTo>
                      <a:pt x="9022" y="102333"/>
                      <a:pt x="23558" y="116869"/>
                      <a:pt x="30826" y="124137"/>
                    </a:cubicBezTo>
                    <a:cubicBezTo>
                      <a:pt x="52630" y="138673"/>
                      <a:pt x="74434" y="153209"/>
                      <a:pt x="96238" y="167745"/>
                    </a:cubicBezTo>
                    <a:cubicBezTo>
                      <a:pt x="96238" y="167745"/>
                      <a:pt x="103506" y="167745"/>
                      <a:pt x="103506" y="167745"/>
                    </a:cubicBezTo>
                    <a:cubicBezTo>
                      <a:pt x="110774" y="153209"/>
                      <a:pt x="110774" y="145941"/>
                      <a:pt x="110774" y="131405"/>
                    </a:cubicBezTo>
                    <a:close/>
                  </a:path>
                </a:pathLst>
              </a:custGeom>
              <a:solidFill>
                <a:srgbClr val="FDFFFF"/>
              </a:solidFill>
              <a:ln w="72680"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8EA7B195-D830-4472-B94A-8D1CB32EFEC2}"/>
                  </a:ext>
                </a:extLst>
              </p:cNvPr>
              <p:cNvSpPr/>
              <p:nvPr/>
            </p:nvSpPr>
            <p:spPr>
              <a:xfrm>
                <a:off x="5373756" y="9432729"/>
                <a:ext cx="256196" cy="247111"/>
              </a:xfrm>
              <a:custGeom>
                <a:avLst/>
                <a:gdLst>
                  <a:gd name="connsiteX0" fmla="*/ 247112 w 256196"/>
                  <a:gd name="connsiteY0" fmla="*/ 145360 h 247111"/>
                  <a:gd name="connsiteX1" fmla="*/ 247112 w 256196"/>
                  <a:gd name="connsiteY1" fmla="*/ 145360 h 247111"/>
                  <a:gd name="connsiteX2" fmla="*/ 181700 w 256196"/>
                  <a:gd name="connsiteY2" fmla="*/ 72680 h 247111"/>
                  <a:gd name="connsiteX3" fmla="*/ 87216 w 256196"/>
                  <a:gd name="connsiteY3" fmla="*/ 0 h 247111"/>
                  <a:gd name="connsiteX4" fmla="*/ 87216 w 256196"/>
                  <a:gd name="connsiteY4" fmla="*/ 0 h 247111"/>
                  <a:gd name="connsiteX5" fmla="*/ 116288 w 256196"/>
                  <a:gd name="connsiteY5" fmla="*/ 43608 h 247111"/>
                  <a:gd name="connsiteX6" fmla="*/ 72680 w 256196"/>
                  <a:gd name="connsiteY6" fmla="*/ 36340 h 247111"/>
                  <a:gd name="connsiteX7" fmla="*/ 36340 w 256196"/>
                  <a:gd name="connsiteY7" fmla="*/ 58144 h 247111"/>
                  <a:gd name="connsiteX8" fmla="*/ 29072 w 256196"/>
                  <a:gd name="connsiteY8" fmla="*/ 94484 h 247111"/>
                  <a:gd name="connsiteX9" fmla="*/ 101752 w 256196"/>
                  <a:gd name="connsiteY9" fmla="*/ 101752 h 247111"/>
                  <a:gd name="connsiteX10" fmla="*/ 50876 w 256196"/>
                  <a:gd name="connsiteY10" fmla="*/ 196236 h 247111"/>
                  <a:gd name="connsiteX11" fmla="*/ 0 w 256196"/>
                  <a:gd name="connsiteY11" fmla="*/ 247112 h 247111"/>
                  <a:gd name="connsiteX12" fmla="*/ 254380 w 256196"/>
                  <a:gd name="connsiteY12" fmla="*/ 167164 h 247111"/>
                  <a:gd name="connsiteX13" fmla="*/ 247112 w 256196"/>
                  <a:gd name="connsiteY13" fmla="*/ 145360 h 24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6196" h="247111">
                    <a:moveTo>
                      <a:pt x="247112" y="145360"/>
                    </a:moveTo>
                    <a:cubicBezTo>
                      <a:pt x="247112" y="145360"/>
                      <a:pt x="247112" y="145360"/>
                      <a:pt x="247112" y="145360"/>
                    </a:cubicBezTo>
                    <a:cubicBezTo>
                      <a:pt x="232576" y="116288"/>
                      <a:pt x="210772" y="94484"/>
                      <a:pt x="181700" y="72680"/>
                    </a:cubicBezTo>
                    <a:cubicBezTo>
                      <a:pt x="152628" y="50876"/>
                      <a:pt x="109020" y="36340"/>
                      <a:pt x="87216" y="0"/>
                    </a:cubicBezTo>
                    <a:cubicBezTo>
                      <a:pt x="87216" y="0"/>
                      <a:pt x="87216" y="0"/>
                      <a:pt x="87216" y="0"/>
                    </a:cubicBezTo>
                    <a:cubicBezTo>
                      <a:pt x="94484" y="14536"/>
                      <a:pt x="101752" y="29072"/>
                      <a:pt x="116288" y="43608"/>
                    </a:cubicBezTo>
                    <a:cubicBezTo>
                      <a:pt x="101752" y="36340"/>
                      <a:pt x="87216" y="36340"/>
                      <a:pt x="72680" y="36340"/>
                    </a:cubicBezTo>
                    <a:cubicBezTo>
                      <a:pt x="58144" y="36340"/>
                      <a:pt x="43608" y="43608"/>
                      <a:pt x="36340" y="58144"/>
                    </a:cubicBezTo>
                    <a:cubicBezTo>
                      <a:pt x="36340" y="72680"/>
                      <a:pt x="29072" y="79948"/>
                      <a:pt x="29072" y="94484"/>
                    </a:cubicBezTo>
                    <a:cubicBezTo>
                      <a:pt x="50876" y="79948"/>
                      <a:pt x="79948" y="72680"/>
                      <a:pt x="101752" y="101752"/>
                    </a:cubicBezTo>
                    <a:cubicBezTo>
                      <a:pt x="130824" y="138092"/>
                      <a:pt x="72680" y="181700"/>
                      <a:pt x="50876" y="196236"/>
                    </a:cubicBezTo>
                    <a:cubicBezTo>
                      <a:pt x="29072" y="210772"/>
                      <a:pt x="14536" y="225308"/>
                      <a:pt x="0" y="247112"/>
                    </a:cubicBezTo>
                    <a:cubicBezTo>
                      <a:pt x="72680" y="188968"/>
                      <a:pt x="159896" y="167164"/>
                      <a:pt x="254380" y="167164"/>
                    </a:cubicBezTo>
                    <a:cubicBezTo>
                      <a:pt x="254380" y="167164"/>
                      <a:pt x="261648" y="145360"/>
                      <a:pt x="247112" y="145360"/>
                    </a:cubicBezTo>
                    <a:close/>
                  </a:path>
                </a:pathLst>
              </a:custGeom>
              <a:solidFill>
                <a:srgbClr val="FDFFFF"/>
              </a:solidFill>
              <a:ln w="72680"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28406BC-B197-4D9C-A049-806AF5652BC5}"/>
                  </a:ext>
                </a:extLst>
              </p:cNvPr>
              <p:cNvSpPr/>
              <p:nvPr/>
            </p:nvSpPr>
            <p:spPr>
              <a:xfrm>
                <a:off x="5330148" y="9642379"/>
                <a:ext cx="322412" cy="236926"/>
              </a:xfrm>
              <a:custGeom>
                <a:avLst/>
                <a:gdLst>
                  <a:gd name="connsiteX0" fmla="*/ 319792 w 322412"/>
                  <a:gd name="connsiteY0" fmla="*/ 15657 h 236926"/>
                  <a:gd name="connsiteX1" fmla="*/ 319792 w 322412"/>
                  <a:gd name="connsiteY1" fmla="*/ 15657 h 236926"/>
                  <a:gd name="connsiteX2" fmla="*/ 305255 w 322412"/>
                  <a:gd name="connsiteY2" fmla="*/ 1121 h 236926"/>
                  <a:gd name="connsiteX3" fmla="*/ 123556 w 322412"/>
                  <a:gd name="connsiteY3" fmla="*/ 59265 h 236926"/>
                  <a:gd name="connsiteX4" fmla="*/ 0 w 322412"/>
                  <a:gd name="connsiteY4" fmla="*/ 233697 h 236926"/>
                  <a:gd name="connsiteX5" fmla="*/ 0 w 322412"/>
                  <a:gd name="connsiteY5" fmla="*/ 233697 h 236926"/>
                  <a:gd name="connsiteX6" fmla="*/ 79948 w 322412"/>
                  <a:gd name="connsiteY6" fmla="*/ 124677 h 236926"/>
                  <a:gd name="connsiteX7" fmla="*/ 14536 w 322412"/>
                  <a:gd name="connsiteY7" fmla="*/ 233697 h 236926"/>
                  <a:gd name="connsiteX8" fmla="*/ 14536 w 322412"/>
                  <a:gd name="connsiteY8" fmla="*/ 233697 h 236926"/>
                  <a:gd name="connsiteX9" fmla="*/ 188968 w 322412"/>
                  <a:gd name="connsiteY9" fmla="*/ 59265 h 236926"/>
                  <a:gd name="connsiteX10" fmla="*/ 290720 w 322412"/>
                  <a:gd name="connsiteY10" fmla="*/ 37461 h 236926"/>
                  <a:gd name="connsiteX11" fmla="*/ 319792 w 322412"/>
                  <a:gd name="connsiteY11" fmla="*/ 15657 h 23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412" h="236926">
                    <a:moveTo>
                      <a:pt x="319792" y="15657"/>
                    </a:moveTo>
                    <a:cubicBezTo>
                      <a:pt x="319792" y="15657"/>
                      <a:pt x="319792" y="15657"/>
                      <a:pt x="319792" y="15657"/>
                    </a:cubicBezTo>
                    <a:cubicBezTo>
                      <a:pt x="319792" y="8389"/>
                      <a:pt x="312524" y="1121"/>
                      <a:pt x="305255" y="1121"/>
                    </a:cubicBezTo>
                    <a:cubicBezTo>
                      <a:pt x="239844" y="-6147"/>
                      <a:pt x="174432" y="22925"/>
                      <a:pt x="123556" y="59265"/>
                    </a:cubicBezTo>
                    <a:cubicBezTo>
                      <a:pt x="58144" y="102873"/>
                      <a:pt x="29072" y="168285"/>
                      <a:pt x="0" y="233697"/>
                    </a:cubicBezTo>
                    <a:cubicBezTo>
                      <a:pt x="0" y="233697"/>
                      <a:pt x="0" y="240965"/>
                      <a:pt x="0" y="233697"/>
                    </a:cubicBezTo>
                    <a:cubicBezTo>
                      <a:pt x="21804" y="197357"/>
                      <a:pt x="50876" y="161017"/>
                      <a:pt x="79948" y="124677"/>
                    </a:cubicBezTo>
                    <a:cubicBezTo>
                      <a:pt x="50876" y="161017"/>
                      <a:pt x="29072" y="197357"/>
                      <a:pt x="14536" y="233697"/>
                    </a:cubicBezTo>
                    <a:cubicBezTo>
                      <a:pt x="14536" y="233697"/>
                      <a:pt x="14536" y="233697"/>
                      <a:pt x="14536" y="233697"/>
                    </a:cubicBezTo>
                    <a:cubicBezTo>
                      <a:pt x="58144" y="168285"/>
                      <a:pt x="116288" y="95605"/>
                      <a:pt x="188968" y="59265"/>
                    </a:cubicBezTo>
                    <a:cubicBezTo>
                      <a:pt x="225308" y="44729"/>
                      <a:pt x="254380" y="37461"/>
                      <a:pt x="290720" y="37461"/>
                    </a:cubicBezTo>
                    <a:cubicBezTo>
                      <a:pt x="319792" y="51997"/>
                      <a:pt x="327060" y="44729"/>
                      <a:pt x="319792" y="15657"/>
                    </a:cubicBezTo>
                    <a:close/>
                  </a:path>
                </a:pathLst>
              </a:custGeom>
              <a:solidFill>
                <a:srgbClr val="FDFFFF"/>
              </a:solidFill>
              <a:ln w="72680"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E301AEDE-3557-41A0-A1DC-EBFEE33441B1}"/>
                  </a:ext>
                </a:extLst>
              </p:cNvPr>
              <p:cNvSpPr/>
              <p:nvPr/>
            </p:nvSpPr>
            <p:spPr>
              <a:xfrm>
                <a:off x="5490044" y="9723448"/>
                <a:ext cx="162599" cy="140678"/>
              </a:xfrm>
              <a:custGeom>
                <a:avLst/>
                <a:gdLst>
                  <a:gd name="connsiteX0" fmla="*/ 138092 w 162599"/>
                  <a:gd name="connsiteY0" fmla="*/ 0 h 140678"/>
                  <a:gd name="connsiteX1" fmla="*/ 0 w 162599"/>
                  <a:gd name="connsiteY1" fmla="*/ 123556 h 140678"/>
                  <a:gd name="connsiteX2" fmla="*/ 7268 w 162599"/>
                  <a:gd name="connsiteY2" fmla="*/ 123556 h 140678"/>
                  <a:gd name="connsiteX3" fmla="*/ 29072 w 162599"/>
                  <a:gd name="connsiteY3" fmla="*/ 87216 h 140678"/>
                  <a:gd name="connsiteX4" fmla="*/ 29072 w 162599"/>
                  <a:gd name="connsiteY4" fmla="*/ 123556 h 140678"/>
                  <a:gd name="connsiteX5" fmla="*/ 130824 w 162599"/>
                  <a:gd name="connsiteY5" fmla="*/ 94484 h 140678"/>
                  <a:gd name="connsiteX6" fmla="*/ 145360 w 162599"/>
                  <a:gd name="connsiteY6" fmla="*/ 7268 h 140678"/>
                  <a:gd name="connsiteX7" fmla="*/ 138092 w 162599"/>
                  <a:gd name="connsiteY7" fmla="*/ 0 h 14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599" h="140678">
                    <a:moveTo>
                      <a:pt x="138092" y="0"/>
                    </a:moveTo>
                    <a:cubicBezTo>
                      <a:pt x="43608" y="36340"/>
                      <a:pt x="21804" y="72680"/>
                      <a:pt x="0" y="123556"/>
                    </a:cubicBezTo>
                    <a:cubicBezTo>
                      <a:pt x="0" y="123556"/>
                      <a:pt x="0" y="130824"/>
                      <a:pt x="7268" y="123556"/>
                    </a:cubicBezTo>
                    <a:cubicBezTo>
                      <a:pt x="14536" y="109020"/>
                      <a:pt x="21804" y="101752"/>
                      <a:pt x="29072" y="87216"/>
                    </a:cubicBezTo>
                    <a:cubicBezTo>
                      <a:pt x="21804" y="101752"/>
                      <a:pt x="21804" y="109020"/>
                      <a:pt x="29072" y="123556"/>
                    </a:cubicBezTo>
                    <a:cubicBezTo>
                      <a:pt x="50876" y="167164"/>
                      <a:pt x="116288" y="116288"/>
                      <a:pt x="130824" y="94484"/>
                    </a:cubicBezTo>
                    <a:cubicBezTo>
                      <a:pt x="152628" y="72680"/>
                      <a:pt x="181700" y="29072"/>
                      <a:pt x="145360" y="7268"/>
                    </a:cubicBezTo>
                    <a:cubicBezTo>
                      <a:pt x="145360" y="0"/>
                      <a:pt x="145360" y="0"/>
                      <a:pt x="138092" y="0"/>
                    </a:cubicBezTo>
                    <a:close/>
                  </a:path>
                </a:pathLst>
              </a:custGeom>
              <a:solidFill>
                <a:srgbClr val="FDFFFF"/>
              </a:solidFill>
              <a:ln w="72680"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9B14497E-7AC7-4F02-A02E-BDF512D3785C}"/>
                  </a:ext>
                </a:extLst>
              </p:cNvPr>
              <p:cNvSpPr/>
              <p:nvPr/>
            </p:nvSpPr>
            <p:spPr>
              <a:xfrm>
                <a:off x="5373756" y="9890612"/>
                <a:ext cx="254379" cy="112250"/>
              </a:xfrm>
              <a:custGeom>
                <a:avLst/>
                <a:gdLst>
                  <a:gd name="connsiteX0" fmla="*/ 254380 w 254379"/>
                  <a:gd name="connsiteY0" fmla="*/ 0 h 112250"/>
                  <a:gd name="connsiteX1" fmla="*/ 0 w 254379"/>
                  <a:gd name="connsiteY1" fmla="*/ 109020 h 112250"/>
                  <a:gd name="connsiteX2" fmla="*/ 0 w 254379"/>
                  <a:gd name="connsiteY2" fmla="*/ 109020 h 112250"/>
                  <a:gd name="connsiteX3" fmla="*/ 254380 w 254379"/>
                  <a:gd name="connsiteY3" fmla="*/ 0 h 112250"/>
                  <a:gd name="connsiteX4" fmla="*/ 254380 w 254379"/>
                  <a:gd name="connsiteY4" fmla="*/ 0 h 112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79" h="112250">
                    <a:moveTo>
                      <a:pt x="254380" y="0"/>
                    </a:moveTo>
                    <a:cubicBezTo>
                      <a:pt x="174432" y="50876"/>
                      <a:pt x="87216" y="79948"/>
                      <a:pt x="0" y="109020"/>
                    </a:cubicBezTo>
                    <a:cubicBezTo>
                      <a:pt x="0" y="109020"/>
                      <a:pt x="0" y="116288"/>
                      <a:pt x="0" y="109020"/>
                    </a:cubicBezTo>
                    <a:cubicBezTo>
                      <a:pt x="79948" y="87216"/>
                      <a:pt x="203504" y="79948"/>
                      <a:pt x="254380" y="0"/>
                    </a:cubicBezTo>
                    <a:cubicBezTo>
                      <a:pt x="254380" y="0"/>
                      <a:pt x="254380" y="0"/>
                      <a:pt x="254380" y="0"/>
                    </a:cubicBezTo>
                    <a:close/>
                  </a:path>
                </a:pathLst>
              </a:custGeom>
              <a:solidFill>
                <a:srgbClr val="FDFFFF"/>
              </a:solidFill>
              <a:ln w="72680"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68CA4080-E5A5-44F3-BA9A-3C4D2F68D393}"/>
                  </a:ext>
                </a:extLst>
              </p:cNvPr>
              <p:cNvSpPr/>
              <p:nvPr/>
            </p:nvSpPr>
            <p:spPr>
              <a:xfrm>
                <a:off x="4614875" y="9938477"/>
                <a:ext cx="442320" cy="101275"/>
              </a:xfrm>
              <a:custGeom>
                <a:avLst/>
                <a:gdLst>
                  <a:gd name="connsiteX0" fmla="*/ 439090 w 442320"/>
                  <a:gd name="connsiteY0" fmla="*/ 39350 h 101275"/>
                  <a:gd name="connsiteX1" fmla="*/ 221050 w 442320"/>
                  <a:gd name="connsiteY1" fmla="*/ 75690 h 101275"/>
                  <a:gd name="connsiteX2" fmla="*/ 10279 w 442320"/>
                  <a:gd name="connsiteY2" fmla="*/ 3010 h 101275"/>
                  <a:gd name="connsiteX3" fmla="*/ 3011 w 442320"/>
                  <a:gd name="connsiteY3" fmla="*/ 10278 h 101275"/>
                  <a:gd name="connsiteX4" fmla="*/ 53886 w 442320"/>
                  <a:gd name="connsiteY4" fmla="*/ 61155 h 101275"/>
                  <a:gd name="connsiteX5" fmla="*/ 184710 w 442320"/>
                  <a:gd name="connsiteY5" fmla="*/ 97495 h 101275"/>
                  <a:gd name="connsiteX6" fmla="*/ 439090 w 442320"/>
                  <a:gd name="connsiteY6" fmla="*/ 39350 h 101275"/>
                  <a:gd name="connsiteX7" fmla="*/ 439090 w 442320"/>
                  <a:gd name="connsiteY7" fmla="*/ 39350 h 10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2320" h="101275">
                    <a:moveTo>
                      <a:pt x="439090" y="39350"/>
                    </a:moveTo>
                    <a:cubicBezTo>
                      <a:pt x="366410" y="68422"/>
                      <a:pt x="293730" y="75690"/>
                      <a:pt x="221050" y="75690"/>
                    </a:cubicBezTo>
                    <a:cubicBezTo>
                      <a:pt x="148370" y="75690"/>
                      <a:pt x="53886" y="61155"/>
                      <a:pt x="10279" y="3010"/>
                    </a:cubicBezTo>
                    <a:cubicBezTo>
                      <a:pt x="3011" y="-4257"/>
                      <a:pt x="-4258" y="3010"/>
                      <a:pt x="3011" y="10278"/>
                    </a:cubicBezTo>
                    <a:cubicBezTo>
                      <a:pt x="10279" y="39350"/>
                      <a:pt x="24814" y="53887"/>
                      <a:pt x="53886" y="61155"/>
                    </a:cubicBezTo>
                    <a:cubicBezTo>
                      <a:pt x="97494" y="75690"/>
                      <a:pt x="141102" y="90227"/>
                      <a:pt x="184710" y="97495"/>
                    </a:cubicBezTo>
                    <a:cubicBezTo>
                      <a:pt x="271926" y="112030"/>
                      <a:pt x="359142" y="82958"/>
                      <a:pt x="439090" y="39350"/>
                    </a:cubicBezTo>
                    <a:cubicBezTo>
                      <a:pt x="446358" y="46618"/>
                      <a:pt x="439090" y="39350"/>
                      <a:pt x="439090" y="39350"/>
                    </a:cubicBezTo>
                    <a:close/>
                  </a:path>
                </a:pathLst>
              </a:custGeom>
              <a:solidFill>
                <a:srgbClr val="FDFFFF"/>
              </a:solidFill>
              <a:ln w="72680"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F075E3D4-62C9-4F4D-8576-82645E94C513}"/>
                  </a:ext>
                </a:extLst>
              </p:cNvPr>
              <p:cNvSpPr/>
              <p:nvPr/>
            </p:nvSpPr>
            <p:spPr>
              <a:xfrm>
                <a:off x="4705101" y="10130455"/>
                <a:ext cx="36339" cy="14536"/>
              </a:xfrm>
              <a:custGeom>
                <a:avLst/>
                <a:gdLst>
                  <a:gd name="connsiteX0" fmla="*/ 36340 w 36339"/>
                  <a:gd name="connsiteY0" fmla="*/ 14536 h 14536"/>
                  <a:gd name="connsiteX1" fmla="*/ 0 w 36339"/>
                  <a:gd name="connsiteY1" fmla="*/ 0 h 14536"/>
                  <a:gd name="connsiteX2" fmla="*/ 0 w 36339"/>
                  <a:gd name="connsiteY2" fmla="*/ 0 h 14536"/>
                  <a:gd name="connsiteX3" fmla="*/ 36340 w 36339"/>
                  <a:gd name="connsiteY3" fmla="*/ 14536 h 14536"/>
                  <a:gd name="connsiteX4" fmla="*/ 36340 w 36339"/>
                  <a:gd name="connsiteY4" fmla="*/ 14536 h 14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9" h="14536">
                    <a:moveTo>
                      <a:pt x="36340" y="14536"/>
                    </a:moveTo>
                    <a:cubicBezTo>
                      <a:pt x="21804" y="7268"/>
                      <a:pt x="14536" y="7268"/>
                      <a:pt x="0" y="0"/>
                    </a:cubicBezTo>
                    <a:cubicBezTo>
                      <a:pt x="0" y="0"/>
                      <a:pt x="0" y="0"/>
                      <a:pt x="0" y="0"/>
                    </a:cubicBezTo>
                    <a:cubicBezTo>
                      <a:pt x="7268" y="7268"/>
                      <a:pt x="21804" y="14536"/>
                      <a:pt x="36340" y="14536"/>
                    </a:cubicBezTo>
                    <a:cubicBezTo>
                      <a:pt x="36340" y="14536"/>
                      <a:pt x="36340" y="14536"/>
                      <a:pt x="36340" y="14536"/>
                    </a:cubicBezTo>
                    <a:close/>
                  </a:path>
                </a:pathLst>
              </a:custGeom>
              <a:solidFill>
                <a:srgbClr val="FDFFFF"/>
              </a:solidFill>
              <a:ln w="72680"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B64560AB-42E9-4AEC-AE64-72B5EBCA1BBC}"/>
                  </a:ext>
                </a:extLst>
              </p:cNvPr>
              <p:cNvSpPr/>
              <p:nvPr/>
            </p:nvSpPr>
            <p:spPr>
              <a:xfrm>
                <a:off x="4763245" y="10112689"/>
                <a:ext cx="325242" cy="54387"/>
              </a:xfrm>
              <a:custGeom>
                <a:avLst/>
                <a:gdLst>
                  <a:gd name="connsiteX0" fmla="*/ 319792 w 325242"/>
                  <a:gd name="connsiteY0" fmla="*/ 3230 h 54387"/>
                  <a:gd name="connsiteX1" fmla="*/ 0 w 325242"/>
                  <a:gd name="connsiteY1" fmla="*/ 39570 h 54387"/>
                  <a:gd name="connsiteX2" fmla="*/ 0 w 325242"/>
                  <a:gd name="connsiteY2" fmla="*/ 39570 h 54387"/>
                  <a:gd name="connsiteX3" fmla="*/ 319792 w 325242"/>
                  <a:gd name="connsiteY3" fmla="*/ 3230 h 54387"/>
                  <a:gd name="connsiteX4" fmla="*/ 319792 w 325242"/>
                  <a:gd name="connsiteY4" fmla="*/ 3230 h 5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242" h="54387">
                    <a:moveTo>
                      <a:pt x="319792" y="3230"/>
                    </a:moveTo>
                    <a:cubicBezTo>
                      <a:pt x="218040" y="39570"/>
                      <a:pt x="109020" y="61374"/>
                      <a:pt x="0" y="39570"/>
                    </a:cubicBezTo>
                    <a:cubicBezTo>
                      <a:pt x="0" y="39570"/>
                      <a:pt x="0" y="39570"/>
                      <a:pt x="0" y="39570"/>
                    </a:cubicBezTo>
                    <a:cubicBezTo>
                      <a:pt x="109020" y="68642"/>
                      <a:pt x="225308" y="54106"/>
                      <a:pt x="319792" y="3230"/>
                    </a:cubicBezTo>
                    <a:cubicBezTo>
                      <a:pt x="327060" y="3230"/>
                      <a:pt x="327060" y="-4038"/>
                      <a:pt x="319792" y="3230"/>
                    </a:cubicBezTo>
                    <a:close/>
                  </a:path>
                </a:pathLst>
              </a:custGeom>
              <a:solidFill>
                <a:srgbClr val="FDFFFF"/>
              </a:solidFill>
              <a:ln w="72680" cap="flat">
                <a:noFill/>
                <a:prstDash val="solid"/>
                <a:miter/>
              </a:ln>
            </p:spPr>
            <p:txBody>
              <a:bodyPr rtlCol="0" anchor="ctr"/>
              <a:lstStyle/>
              <a:p>
                <a:endParaRPr lang="en-US"/>
              </a:p>
            </p:txBody>
          </p:sp>
        </p:grpSp>
        <p:sp>
          <p:nvSpPr>
            <p:cNvPr id="38" name="Freeform: Shape 37">
              <a:extLst>
                <a:ext uri="{FF2B5EF4-FFF2-40B4-BE49-F238E27FC236}">
                  <a16:creationId xmlns:a16="http://schemas.microsoft.com/office/drawing/2014/main" id="{E450CDC6-FED3-4981-ABE2-667307D3B466}"/>
                </a:ext>
              </a:extLst>
            </p:cNvPr>
            <p:cNvSpPr/>
            <p:nvPr/>
          </p:nvSpPr>
          <p:spPr>
            <a:xfrm>
              <a:off x="4537282" y="9099700"/>
              <a:ext cx="1149422" cy="1113714"/>
            </a:xfrm>
            <a:custGeom>
              <a:avLst/>
              <a:gdLst>
                <a:gd name="connsiteX0" fmla="*/ 1148998 w 1149422"/>
                <a:gd name="connsiteY0" fmla="*/ 740036 h 1113714"/>
                <a:gd name="connsiteX1" fmla="*/ 1148998 w 1149422"/>
                <a:gd name="connsiteY1" fmla="*/ 740036 h 1113714"/>
                <a:gd name="connsiteX2" fmla="*/ 1134462 w 1149422"/>
                <a:gd name="connsiteY2" fmla="*/ 609213 h 1113714"/>
                <a:gd name="connsiteX3" fmla="*/ 1134462 w 1149422"/>
                <a:gd name="connsiteY3" fmla="*/ 601945 h 1113714"/>
                <a:gd name="connsiteX4" fmla="*/ 1134462 w 1149422"/>
                <a:gd name="connsiteY4" fmla="*/ 449316 h 1113714"/>
                <a:gd name="connsiteX5" fmla="*/ 1119926 w 1149422"/>
                <a:gd name="connsiteY5" fmla="*/ 296689 h 1113714"/>
                <a:gd name="connsiteX6" fmla="*/ 1112658 w 1149422"/>
                <a:gd name="connsiteY6" fmla="*/ 151329 h 1113714"/>
                <a:gd name="connsiteX7" fmla="*/ 1112658 w 1149422"/>
                <a:gd name="connsiteY7" fmla="*/ 64113 h 1113714"/>
                <a:gd name="connsiteX8" fmla="*/ 1003638 w 1149422"/>
                <a:gd name="connsiteY8" fmla="*/ 13237 h 1113714"/>
                <a:gd name="connsiteX9" fmla="*/ 640238 w 1149422"/>
                <a:gd name="connsiteY9" fmla="*/ 49577 h 1113714"/>
                <a:gd name="connsiteX10" fmla="*/ 553023 w 1149422"/>
                <a:gd name="connsiteY10" fmla="*/ 35041 h 1113714"/>
                <a:gd name="connsiteX11" fmla="*/ 444003 w 1149422"/>
                <a:gd name="connsiteY11" fmla="*/ 78649 h 1113714"/>
                <a:gd name="connsiteX12" fmla="*/ 473075 w 1149422"/>
                <a:gd name="connsiteY12" fmla="*/ 187669 h 1113714"/>
                <a:gd name="connsiteX13" fmla="*/ 444003 w 1149422"/>
                <a:gd name="connsiteY13" fmla="*/ 289421 h 1113714"/>
                <a:gd name="connsiteX14" fmla="*/ 487611 w 1149422"/>
                <a:gd name="connsiteY14" fmla="*/ 347565 h 1113714"/>
                <a:gd name="connsiteX15" fmla="*/ 473075 w 1149422"/>
                <a:gd name="connsiteY15" fmla="*/ 383905 h 1113714"/>
                <a:gd name="connsiteX16" fmla="*/ 480343 w 1149422"/>
                <a:gd name="connsiteY16" fmla="*/ 427513 h 1113714"/>
                <a:gd name="connsiteX17" fmla="*/ 465807 w 1149422"/>
                <a:gd name="connsiteY17" fmla="*/ 427513 h 1113714"/>
                <a:gd name="connsiteX18" fmla="*/ 465807 w 1149422"/>
                <a:gd name="connsiteY18" fmla="*/ 427513 h 1113714"/>
                <a:gd name="connsiteX19" fmla="*/ 444003 w 1149422"/>
                <a:gd name="connsiteY19" fmla="*/ 463853 h 1113714"/>
                <a:gd name="connsiteX20" fmla="*/ 451271 w 1149422"/>
                <a:gd name="connsiteY20" fmla="*/ 500193 h 1113714"/>
                <a:gd name="connsiteX21" fmla="*/ 436735 w 1149422"/>
                <a:gd name="connsiteY21" fmla="*/ 514728 h 1113714"/>
                <a:gd name="connsiteX22" fmla="*/ 422199 w 1149422"/>
                <a:gd name="connsiteY22" fmla="*/ 558336 h 1113714"/>
                <a:gd name="connsiteX23" fmla="*/ 422199 w 1149422"/>
                <a:gd name="connsiteY23" fmla="*/ 565605 h 1113714"/>
                <a:gd name="connsiteX24" fmla="*/ 407663 w 1149422"/>
                <a:gd name="connsiteY24" fmla="*/ 565605 h 1113714"/>
                <a:gd name="connsiteX25" fmla="*/ 407663 w 1149422"/>
                <a:gd name="connsiteY25" fmla="*/ 565605 h 1113714"/>
                <a:gd name="connsiteX26" fmla="*/ 378591 w 1149422"/>
                <a:gd name="connsiteY26" fmla="*/ 572873 h 1113714"/>
                <a:gd name="connsiteX27" fmla="*/ 356787 w 1149422"/>
                <a:gd name="connsiteY27" fmla="*/ 594676 h 1113714"/>
                <a:gd name="connsiteX28" fmla="*/ 364055 w 1149422"/>
                <a:gd name="connsiteY28" fmla="*/ 609213 h 1113714"/>
                <a:gd name="connsiteX29" fmla="*/ 327715 w 1149422"/>
                <a:gd name="connsiteY29" fmla="*/ 652820 h 1113714"/>
                <a:gd name="connsiteX30" fmla="*/ 262303 w 1149422"/>
                <a:gd name="connsiteY30" fmla="*/ 681892 h 1113714"/>
                <a:gd name="connsiteX31" fmla="*/ 211427 w 1149422"/>
                <a:gd name="connsiteY31" fmla="*/ 703696 h 1113714"/>
                <a:gd name="connsiteX32" fmla="*/ 66067 w 1149422"/>
                <a:gd name="connsiteY32" fmla="*/ 747304 h 1113714"/>
                <a:gd name="connsiteX33" fmla="*/ 15191 w 1149422"/>
                <a:gd name="connsiteY33" fmla="*/ 863592 h 1113714"/>
                <a:gd name="connsiteX34" fmla="*/ 7923 w 1149422"/>
                <a:gd name="connsiteY34" fmla="*/ 994416 h 1113714"/>
                <a:gd name="connsiteX35" fmla="*/ 15191 w 1149422"/>
                <a:gd name="connsiteY35" fmla="*/ 994416 h 1113714"/>
                <a:gd name="connsiteX36" fmla="*/ 255035 w 1149422"/>
                <a:gd name="connsiteY36" fmla="*/ 1103436 h 1113714"/>
                <a:gd name="connsiteX37" fmla="*/ 451271 w 1149422"/>
                <a:gd name="connsiteY37" fmla="*/ 1110704 h 1113714"/>
                <a:gd name="connsiteX38" fmla="*/ 632970 w 1149422"/>
                <a:gd name="connsiteY38" fmla="*/ 1059828 h 1113714"/>
                <a:gd name="connsiteX39" fmla="*/ 989102 w 1149422"/>
                <a:gd name="connsiteY39" fmla="*/ 885396 h 1113714"/>
                <a:gd name="connsiteX40" fmla="*/ 1148998 w 1149422"/>
                <a:gd name="connsiteY40" fmla="*/ 740036 h 1113714"/>
                <a:gd name="connsiteX41" fmla="*/ 1127194 w 1149422"/>
                <a:gd name="connsiteY41" fmla="*/ 681892 h 1113714"/>
                <a:gd name="connsiteX42" fmla="*/ 1119926 w 1149422"/>
                <a:gd name="connsiteY42" fmla="*/ 703696 h 1113714"/>
                <a:gd name="connsiteX43" fmla="*/ 1105390 w 1149422"/>
                <a:gd name="connsiteY43" fmla="*/ 732768 h 1113714"/>
                <a:gd name="connsiteX44" fmla="*/ 1090854 w 1149422"/>
                <a:gd name="connsiteY44" fmla="*/ 754572 h 1113714"/>
                <a:gd name="connsiteX45" fmla="*/ 1090854 w 1149422"/>
                <a:gd name="connsiteY45" fmla="*/ 754572 h 1113714"/>
                <a:gd name="connsiteX46" fmla="*/ 974566 w 1149422"/>
                <a:gd name="connsiteY46" fmla="*/ 812716 h 1113714"/>
                <a:gd name="connsiteX47" fmla="*/ 858278 w 1149422"/>
                <a:gd name="connsiteY47" fmla="*/ 856324 h 1113714"/>
                <a:gd name="connsiteX48" fmla="*/ 1119926 w 1149422"/>
                <a:gd name="connsiteY48" fmla="*/ 616480 h 1113714"/>
                <a:gd name="connsiteX49" fmla="*/ 1127194 w 1149422"/>
                <a:gd name="connsiteY49" fmla="*/ 681892 h 1113714"/>
                <a:gd name="connsiteX50" fmla="*/ 1119926 w 1149422"/>
                <a:gd name="connsiteY50" fmla="*/ 601945 h 1113714"/>
                <a:gd name="connsiteX51" fmla="*/ 938226 w 1149422"/>
                <a:gd name="connsiteY51" fmla="*/ 674625 h 1113714"/>
                <a:gd name="connsiteX52" fmla="*/ 851010 w 1149422"/>
                <a:gd name="connsiteY52" fmla="*/ 856324 h 1113714"/>
                <a:gd name="connsiteX53" fmla="*/ 829206 w 1149422"/>
                <a:gd name="connsiteY53" fmla="*/ 863592 h 1113714"/>
                <a:gd name="connsiteX54" fmla="*/ 705650 w 1149422"/>
                <a:gd name="connsiteY54" fmla="*/ 914468 h 1113714"/>
                <a:gd name="connsiteX55" fmla="*/ 851010 w 1149422"/>
                <a:gd name="connsiteY55" fmla="*/ 638285 h 1113714"/>
                <a:gd name="connsiteX56" fmla="*/ 1112658 w 1149422"/>
                <a:gd name="connsiteY56" fmla="*/ 529265 h 1113714"/>
                <a:gd name="connsiteX57" fmla="*/ 1119926 w 1149422"/>
                <a:gd name="connsiteY57" fmla="*/ 543801 h 1113714"/>
                <a:gd name="connsiteX58" fmla="*/ 1119926 w 1149422"/>
                <a:gd name="connsiteY58" fmla="*/ 601945 h 1113714"/>
                <a:gd name="connsiteX59" fmla="*/ 1119926 w 1149422"/>
                <a:gd name="connsiteY59" fmla="*/ 601945 h 1113714"/>
                <a:gd name="connsiteX60" fmla="*/ 1119926 w 1149422"/>
                <a:gd name="connsiteY60" fmla="*/ 434781 h 1113714"/>
                <a:gd name="connsiteX61" fmla="*/ 1119926 w 1149422"/>
                <a:gd name="connsiteY61" fmla="*/ 507461 h 1113714"/>
                <a:gd name="connsiteX62" fmla="*/ 1069050 w 1149422"/>
                <a:gd name="connsiteY62" fmla="*/ 427513 h 1113714"/>
                <a:gd name="connsiteX63" fmla="*/ 974566 w 1149422"/>
                <a:gd name="connsiteY63" fmla="*/ 347565 h 1113714"/>
                <a:gd name="connsiteX64" fmla="*/ 1047246 w 1149422"/>
                <a:gd name="connsiteY64" fmla="*/ 245813 h 1113714"/>
                <a:gd name="connsiteX65" fmla="*/ 1090854 w 1149422"/>
                <a:gd name="connsiteY65" fmla="*/ 187669 h 1113714"/>
                <a:gd name="connsiteX66" fmla="*/ 1090854 w 1149422"/>
                <a:gd name="connsiteY66" fmla="*/ 194937 h 1113714"/>
                <a:gd name="connsiteX67" fmla="*/ 1098122 w 1149422"/>
                <a:gd name="connsiteY67" fmla="*/ 194937 h 1113714"/>
                <a:gd name="connsiteX68" fmla="*/ 1105390 w 1149422"/>
                <a:gd name="connsiteY68" fmla="*/ 180401 h 1113714"/>
                <a:gd name="connsiteX69" fmla="*/ 1119926 w 1149422"/>
                <a:gd name="connsiteY69" fmla="*/ 434781 h 1113714"/>
                <a:gd name="connsiteX70" fmla="*/ 473075 w 1149422"/>
                <a:gd name="connsiteY70" fmla="*/ 56846 h 1113714"/>
                <a:gd name="connsiteX71" fmla="*/ 603898 w 1149422"/>
                <a:gd name="connsiteY71" fmla="*/ 42309 h 1113714"/>
                <a:gd name="connsiteX72" fmla="*/ 734722 w 1149422"/>
                <a:gd name="connsiteY72" fmla="*/ 107721 h 1113714"/>
                <a:gd name="connsiteX73" fmla="*/ 734722 w 1149422"/>
                <a:gd name="connsiteY73" fmla="*/ 231277 h 1113714"/>
                <a:gd name="connsiteX74" fmla="*/ 705650 w 1149422"/>
                <a:gd name="connsiteY74" fmla="*/ 231277 h 1113714"/>
                <a:gd name="connsiteX75" fmla="*/ 582095 w 1149422"/>
                <a:gd name="connsiteY75" fmla="*/ 224009 h 1113714"/>
                <a:gd name="connsiteX76" fmla="*/ 494879 w 1149422"/>
                <a:gd name="connsiteY76" fmla="*/ 194937 h 1113714"/>
                <a:gd name="connsiteX77" fmla="*/ 494879 w 1149422"/>
                <a:gd name="connsiteY77" fmla="*/ 187669 h 1113714"/>
                <a:gd name="connsiteX78" fmla="*/ 473075 w 1149422"/>
                <a:gd name="connsiteY78" fmla="*/ 56846 h 1113714"/>
                <a:gd name="connsiteX79" fmla="*/ 458539 w 1149422"/>
                <a:gd name="connsiteY79" fmla="*/ 303957 h 1113714"/>
                <a:gd name="connsiteX80" fmla="*/ 473075 w 1149422"/>
                <a:gd name="connsiteY80" fmla="*/ 187669 h 1113714"/>
                <a:gd name="connsiteX81" fmla="*/ 473075 w 1149422"/>
                <a:gd name="connsiteY81" fmla="*/ 187669 h 1113714"/>
                <a:gd name="connsiteX82" fmla="*/ 589363 w 1149422"/>
                <a:gd name="connsiteY82" fmla="*/ 238545 h 1113714"/>
                <a:gd name="connsiteX83" fmla="*/ 698382 w 1149422"/>
                <a:gd name="connsiteY83" fmla="*/ 245813 h 1113714"/>
                <a:gd name="connsiteX84" fmla="*/ 792866 w 1149422"/>
                <a:gd name="connsiteY84" fmla="*/ 260349 h 1113714"/>
                <a:gd name="connsiteX85" fmla="*/ 829206 w 1149422"/>
                <a:gd name="connsiteY85" fmla="*/ 318493 h 1113714"/>
                <a:gd name="connsiteX86" fmla="*/ 734722 w 1149422"/>
                <a:gd name="connsiteY86" fmla="*/ 369369 h 1113714"/>
                <a:gd name="connsiteX87" fmla="*/ 574827 w 1149422"/>
                <a:gd name="connsiteY87" fmla="*/ 362101 h 1113714"/>
                <a:gd name="connsiteX88" fmla="*/ 458539 w 1149422"/>
                <a:gd name="connsiteY88" fmla="*/ 303957 h 1113714"/>
                <a:gd name="connsiteX89" fmla="*/ 494879 w 1149422"/>
                <a:gd name="connsiteY89" fmla="*/ 347565 h 1113714"/>
                <a:gd name="connsiteX90" fmla="*/ 545755 w 1149422"/>
                <a:gd name="connsiteY90" fmla="*/ 362101 h 1113714"/>
                <a:gd name="connsiteX91" fmla="*/ 712918 w 1149422"/>
                <a:gd name="connsiteY91" fmla="*/ 376637 h 1113714"/>
                <a:gd name="connsiteX92" fmla="*/ 712918 w 1149422"/>
                <a:gd name="connsiteY92" fmla="*/ 398441 h 1113714"/>
                <a:gd name="connsiteX93" fmla="*/ 720186 w 1149422"/>
                <a:gd name="connsiteY93" fmla="*/ 427513 h 1113714"/>
                <a:gd name="connsiteX94" fmla="*/ 676578 w 1149422"/>
                <a:gd name="connsiteY94" fmla="*/ 427513 h 1113714"/>
                <a:gd name="connsiteX95" fmla="*/ 596631 w 1149422"/>
                <a:gd name="connsiteY95" fmla="*/ 442049 h 1113714"/>
                <a:gd name="connsiteX96" fmla="*/ 480343 w 1149422"/>
                <a:gd name="connsiteY96" fmla="*/ 427513 h 1113714"/>
                <a:gd name="connsiteX97" fmla="*/ 473075 w 1149422"/>
                <a:gd name="connsiteY97" fmla="*/ 391173 h 1113714"/>
                <a:gd name="connsiteX98" fmla="*/ 494879 w 1149422"/>
                <a:gd name="connsiteY98" fmla="*/ 347565 h 1113714"/>
                <a:gd name="connsiteX99" fmla="*/ 734722 w 1149422"/>
                <a:gd name="connsiteY99" fmla="*/ 442049 h 1113714"/>
                <a:gd name="connsiteX100" fmla="*/ 734722 w 1149422"/>
                <a:gd name="connsiteY100" fmla="*/ 492925 h 1113714"/>
                <a:gd name="connsiteX101" fmla="*/ 698382 w 1149422"/>
                <a:gd name="connsiteY101" fmla="*/ 485656 h 1113714"/>
                <a:gd name="connsiteX102" fmla="*/ 669310 w 1149422"/>
                <a:gd name="connsiteY102" fmla="*/ 485656 h 1113714"/>
                <a:gd name="connsiteX103" fmla="*/ 603898 w 1149422"/>
                <a:gd name="connsiteY103" fmla="*/ 442049 h 1113714"/>
                <a:gd name="connsiteX104" fmla="*/ 734722 w 1149422"/>
                <a:gd name="connsiteY104" fmla="*/ 442049 h 1113714"/>
                <a:gd name="connsiteX105" fmla="*/ 451271 w 1149422"/>
                <a:gd name="connsiteY105" fmla="*/ 463853 h 1113714"/>
                <a:gd name="connsiteX106" fmla="*/ 480343 w 1149422"/>
                <a:gd name="connsiteY106" fmla="*/ 434781 h 1113714"/>
                <a:gd name="connsiteX107" fmla="*/ 618434 w 1149422"/>
                <a:gd name="connsiteY107" fmla="*/ 463853 h 1113714"/>
                <a:gd name="connsiteX108" fmla="*/ 741990 w 1149422"/>
                <a:gd name="connsiteY108" fmla="*/ 572873 h 1113714"/>
                <a:gd name="connsiteX109" fmla="*/ 741990 w 1149422"/>
                <a:gd name="connsiteY109" fmla="*/ 572873 h 1113714"/>
                <a:gd name="connsiteX110" fmla="*/ 741990 w 1149422"/>
                <a:gd name="connsiteY110" fmla="*/ 580141 h 1113714"/>
                <a:gd name="connsiteX111" fmla="*/ 741990 w 1149422"/>
                <a:gd name="connsiteY111" fmla="*/ 580141 h 1113714"/>
                <a:gd name="connsiteX112" fmla="*/ 734722 w 1149422"/>
                <a:gd name="connsiteY112" fmla="*/ 594676 h 1113714"/>
                <a:gd name="connsiteX113" fmla="*/ 712918 w 1149422"/>
                <a:gd name="connsiteY113" fmla="*/ 601945 h 1113714"/>
                <a:gd name="connsiteX114" fmla="*/ 712918 w 1149422"/>
                <a:gd name="connsiteY114" fmla="*/ 601945 h 1113714"/>
                <a:gd name="connsiteX115" fmla="*/ 465807 w 1149422"/>
                <a:gd name="connsiteY115" fmla="*/ 507461 h 1113714"/>
                <a:gd name="connsiteX116" fmla="*/ 465807 w 1149422"/>
                <a:gd name="connsiteY116" fmla="*/ 507461 h 1113714"/>
                <a:gd name="connsiteX117" fmla="*/ 451271 w 1149422"/>
                <a:gd name="connsiteY117" fmla="*/ 463853 h 1113714"/>
                <a:gd name="connsiteX118" fmla="*/ 582095 w 1149422"/>
                <a:gd name="connsiteY118" fmla="*/ 609213 h 1113714"/>
                <a:gd name="connsiteX119" fmla="*/ 516683 w 1149422"/>
                <a:gd name="connsiteY119" fmla="*/ 580141 h 1113714"/>
                <a:gd name="connsiteX120" fmla="*/ 574827 w 1149422"/>
                <a:gd name="connsiteY120" fmla="*/ 572873 h 1113714"/>
                <a:gd name="connsiteX121" fmla="*/ 676578 w 1149422"/>
                <a:gd name="connsiteY121" fmla="*/ 572873 h 1113714"/>
                <a:gd name="connsiteX122" fmla="*/ 705650 w 1149422"/>
                <a:gd name="connsiteY122" fmla="*/ 594676 h 1113714"/>
                <a:gd name="connsiteX123" fmla="*/ 705650 w 1149422"/>
                <a:gd name="connsiteY123" fmla="*/ 594676 h 1113714"/>
                <a:gd name="connsiteX124" fmla="*/ 712918 w 1149422"/>
                <a:gd name="connsiteY124" fmla="*/ 601945 h 1113714"/>
                <a:gd name="connsiteX125" fmla="*/ 582095 w 1149422"/>
                <a:gd name="connsiteY125" fmla="*/ 609213 h 1113714"/>
                <a:gd name="connsiteX126" fmla="*/ 676578 w 1149422"/>
                <a:gd name="connsiteY126" fmla="*/ 631016 h 1113714"/>
                <a:gd name="connsiteX127" fmla="*/ 669310 w 1149422"/>
                <a:gd name="connsiteY127" fmla="*/ 652820 h 1113714"/>
                <a:gd name="connsiteX128" fmla="*/ 654774 w 1149422"/>
                <a:gd name="connsiteY128" fmla="*/ 674625 h 1113714"/>
                <a:gd name="connsiteX129" fmla="*/ 611166 w 1149422"/>
                <a:gd name="connsiteY129" fmla="*/ 631016 h 1113714"/>
                <a:gd name="connsiteX130" fmla="*/ 596631 w 1149422"/>
                <a:gd name="connsiteY130" fmla="*/ 623748 h 1113714"/>
                <a:gd name="connsiteX131" fmla="*/ 676578 w 1149422"/>
                <a:gd name="connsiteY131" fmla="*/ 631016 h 1113714"/>
                <a:gd name="connsiteX132" fmla="*/ 502147 w 1149422"/>
                <a:gd name="connsiteY132" fmla="*/ 572873 h 1113714"/>
                <a:gd name="connsiteX133" fmla="*/ 451271 w 1149422"/>
                <a:gd name="connsiteY133" fmla="*/ 558336 h 1113714"/>
                <a:gd name="connsiteX134" fmla="*/ 480343 w 1149422"/>
                <a:gd name="connsiteY134" fmla="*/ 543801 h 1113714"/>
                <a:gd name="connsiteX135" fmla="*/ 545755 w 1149422"/>
                <a:gd name="connsiteY135" fmla="*/ 507461 h 1113714"/>
                <a:gd name="connsiteX136" fmla="*/ 603898 w 1149422"/>
                <a:gd name="connsiteY136" fmla="*/ 529265 h 1113714"/>
                <a:gd name="connsiteX137" fmla="*/ 662042 w 1149422"/>
                <a:gd name="connsiteY137" fmla="*/ 558336 h 1113714"/>
                <a:gd name="connsiteX138" fmla="*/ 603898 w 1149422"/>
                <a:gd name="connsiteY138" fmla="*/ 558336 h 1113714"/>
                <a:gd name="connsiteX139" fmla="*/ 502147 w 1149422"/>
                <a:gd name="connsiteY139" fmla="*/ 572873 h 1113714"/>
                <a:gd name="connsiteX140" fmla="*/ 444003 w 1149422"/>
                <a:gd name="connsiteY140" fmla="*/ 521996 h 1113714"/>
                <a:gd name="connsiteX141" fmla="*/ 458539 w 1149422"/>
                <a:gd name="connsiteY141" fmla="*/ 507461 h 1113714"/>
                <a:gd name="connsiteX142" fmla="*/ 465807 w 1149422"/>
                <a:gd name="connsiteY142" fmla="*/ 500193 h 1113714"/>
                <a:gd name="connsiteX143" fmla="*/ 523951 w 1149422"/>
                <a:gd name="connsiteY143" fmla="*/ 507461 h 1113714"/>
                <a:gd name="connsiteX144" fmla="*/ 487611 w 1149422"/>
                <a:gd name="connsiteY144" fmla="*/ 529265 h 1113714"/>
                <a:gd name="connsiteX145" fmla="*/ 436735 w 1149422"/>
                <a:gd name="connsiteY145" fmla="*/ 558336 h 1113714"/>
                <a:gd name="connsiteX146" fmla="*/ 436735 w 1149422"/>
                <a:gd name="connsiteY146" fmla="*/ 558336 h 1113714"/>
                <a:gd name="connsiteX147" fmla="*/ 444003 w 1149422"/>
                <a:gd name="connsiteY147" fmla="*/ 521996 h 1113714"/>
                <a:gd name="connsiteX148" fmla="*/ 371323 w 1149422"/>
                <a:gd name="connsiteY148" fmla="*/ 594676 h 1113714"/>
                <a:gd name="connsiteX149" fmla="*/ 385859 w 1149422"/>
                <a:gd name="connsiteY149" fmla="*/ 580141 h 1113714"/>
                <a:gd name="connsiteX150" fmla="*/ 393127 w 1149422"/>
                <a:gd name="connsiteY150" fmla="*/ 580141 h 1113714"/>
                <a:gd name="connsiteX151" fmla="*/ 560291 w 1149422"/>
                <a:gd name="connsiteY151" fmla="*/ 609213 h 1113714"/>
                <a:gd name="connsiteX152" fmla="*/ 618434 w 1149422"/>
                <a:gd name="connsiteY152" fmla="*/ 645553 h 1113714"/>
                <a:gd name="connsiteX153" fmla="*/ 647506 w 1149422"/>
                <a:gd name="connsiteY153" fmla="*/ 667356 h 1113714"/>
                <a:gd name="connsiteX154" fmla="*/ 632970 w 1149422"/>
                <a:gd name="connsiteY154" fmla="*/ 718232 h 1113714"/>
                <a:gd name="connsiteX155" fmla="*/ 567558 w 1149422"/>
                <a:gd name="connsiteY155" fmla="*/ 667356 h 1113714"/>
                <a:gd name="connsiteX156" fmla="*/ 516683 w 1149422"/>
                <a:gd name="connsiteY156" fmla="*/ 631016 h 1113714"/>
                <a:gd name="connsiteX157" fmla="*/ 444003 w 1149422"/>
                <a:gd name="connsiteY157" fmla="*/ 609213 h 1113714"/>
                <a:gd name="connsiteX158" fmla="*/ 444003 w 1149422"/>
                <a:gd name="connsiteY158" fmla="*/ 609213 h 1113714"/>
                <a:gd name="connsiteX159" fmla="*/ 414931 w 1149422"/>
                <a:gd name="connsiteY159" fmla="*/ 609213 h 1113714"/>
                <a:gd name="connsiteX160" fmla="*/ 393127 w 1149422"/>
                <a:gd name="connsiteY160" fmla="*/ 609213 h 1113714"/>
                <a:gd name="connsiteX161" fmla="*/ 385859 w 1149422"/>
                <a:gd name="connsiteY161" fmla="*/ 609213 h 1113714"/>
                <a:gd name="connsiteX162" fmla="*/ 371323 w 1149422"/>
                <a:gd name="connsiteY162" fmla="*/ 594676 h 1113714"/>
                <a:gd name="connsiteX163" fmla="*/ 349519 w 1149422"/>
                <a:gd name="connsiteY163" fmla="*/ 645553 h 1113714"/>
                <a:gd name="connsiteX164" fmla="*/ 371323 w 1149422"/>
                <a:gd name="connsiteY164" fmla="*/ 616480 h 1113714"/>
                <a:gd name="connsiteX165" fmla="*/ 385859 w 1149422"/>
                <a:gd name="connsiteY165" fmla="*/ 616480 h 1113714"/>
                <a:gd name="connsiteX166" fmla="*/ 407663 w 1149422"/>
                <a:gd name="connsiteY166" fmla="*/ 616480 h 1113714"/>
                <a:gd name="connsiteX167" fmla="*/ 414931 w 1149422"/>
                <a:gd name="connsiteY167" fmla="*/ 616480 h 1113714"/>
                <a:gd name="connsiteX168" fmla="*/ 473075 w 1149422"/>
                <a:gd name="connsiteY168" fmla="*/ 623748 h 1113714"/>
                <a:gd name="connsiteX169" fmla="*/ 487611 w 1149422"/>
                <a:gd name="connsiteY169" fmla="*/ 631016 h 1113714"/>
                <a:gd name="connsiteX170" fmla="*/ 400395 w 1149422"/>
                <a:gd name="connsiteY170" fmla="*/ 645553 h 1113714"/>
                <a:gd name="connsiteX171" fmla="*/ 349519 w 1149422"/>
                <a:gd name="connsiteY171" fmla="*/ 645553 h 1113714"/>
                <a:gd name="connsiteX172" fmla="*/ 218695 w 1149422"/>
                <a:gd name="connsiteY172" fmla="*/ 718232 h 1113714"/>
                <a:gd name="connsiteX173" fmla="*/ 276839 w 1149422"/>
                <a:gd name="connsiteY173" fmla="*/ 696428 h 1113714"/>
                <a:gd name="connsiteX174" fmla="*/ 327715 w 1149422"/>
                <a:gd name="connsiteY174" fmla="*/ 667356 h 1113714"/>
                <a:gd name="connsiteX175" fmla="*/ 327715 w 1149422"/>
                <a:gd name="connsiteY175" fmla="*/ 674625 h 1113714"/>
                <a:gd name="connsiteX176" fmla="*/ 385859 w 1149422"/>
                <a:gd name="connsiteY176" fmla="*/ 667356 h 1113714"/>
                <a:gd name="connsiteX177" fmla="*/ 502147 w 1149422"/>
                <a:gd name="connsiteY177" fmla="*/ 645553 h 1113714"/>
                <a:gd name="connsiteX178" fmla="*/ 560291 w 1149422"/>
                <a:gd name="connsiteY178" fmla="*/ 689160 h 1113714"/>
                <a:gd name="connsiteX179" fmla="*/ 596631 w 1149422"/>
                <a:gd name="connsiteY179" fmla="*/ 732768 h 1113714"/>
                <a:gd name="connsiteX180" fmla="*/ 502147 w 1149422"/>
                <a:gd name="connsiteY180" fmla="*/ 783644 h 1113714"/>
                <a:gd name="connsiteX181" fmla="*/ 393127 w 1149422"/>
                <a:gd name="connsiteY181" fmla="*/ 812716 h 1113714"/>
                <a:gd name="connsiteX182" fmla="*/ 269571 w 1149422"/>
                <a:gd name="connsiteY182" fmla="*/ 812716 h 1113714"/>
                <a:gd name="connsiteX183" fmla="*/ 225963 w 1149422"/>
                <a:gd name="connsiteY183" fmla="*/ 798180 h 1113714"/>
                <a:gd name="connsiteX184" fmla="*/ 218695 w 1149422"/>
                <a:gd name="connsiteY184" fmla="*/ 718232 h 1113714"/>
                <a:gd name="connsiteX185" fmla="*/ 95139 w 1149422"/>
                <a:gd name="connsiteY185" fmla="*/ 754572 h 1113714"/>
                <a:gd name="connsiteX186" fmla="*/ 204159 w 1149422"/>
                <a:gd name="connsiteY186" fmla="*/ 725500 h 1113714"/>
                <a:gd name="connsiteX187" fmla="*/ 196891 w 1149422"/>
                <a:gd name="connsiteY187" fmla="*/ 776376 h 1113714"/>
                <a:gd name="connsiteX188" fmla="*/ 291375 w 1149422"/>
                <a:gd name="connsiteY188" fmla="*/ 819984 h 1113714"/>
                <a:gd name="connsiteX189" fmla="*/ 444003 w 1149422"/>
                <a:gd name="connsiteY189" fmla="*/ 805448 h 1113714"/>
                <a:gd name="connsiteX190" fmla="*/ 596631 w 1149422"/>
                <a:gd name="connsiteY190" fmla="*/ 732768 h 1113714"/>
                <a:gd name="connsiteX191" fmla="*/ 596631 w 1149422"/>
                <a:gd name="connsiteY191" fmla="*/ 732768 h 1113714"/>
                <a:gd name="connsiteX192" fmla="*/ 625702 w 1149422"/>
                <a:gd name="connsiteY192" fmla="*/ 732768 h 1113714"/>
                <a:gd name="connsiteX193" fmla="*/ 654774 w 1149422"/>
                <a:gd name="connsiteY193" fmla="*/ 681892 h 1113714"/>
                <a:gd name="connsiteX194" fmla="*/ 669310 w 1149422"/>
                <a:gd name="connsiteY194" fmla="*/ 667356 h 1113714"/>
                <a:gd name="connsiteX195" fmla="*/ 683846 w 1149422"/>
                <a:gd name="connsiteY195" fmla="*/ 638285 h 1113714"/>
                <a:gd name="connsiteX196" fmla="*/ 683846 w 1149422"/>
                <a:gd name="connsiteY196" fmla="*/ 638285 h 1113714"/>
                <a:gd name="connsiteX197" fmla="*/ 720186 w 1149422"/>
                <a:gd name="connsiteY197" fmla="*/ 609213 h 1113714"/>
                <a:gd name="connsiteX198" fmla="*/ 734722 w 1149422"/>
                <a:gd name="connsiteY198" fmla="*/ 601945 h 1113714"/>
                <a:gd name="connsiteX199" fmla="*/ 741990 w 1149422"/>
                <a:gd name="connsiteY199" fmla="*/ 587408 h 1113714"/>
                <a:gd name="connsiteX200" fmla="*/ 741990 w 1149422"/>
                <a:gd name="connsiteY200" fmla="*/ 580141 h 1113714"/>
                <a:gd name="connsiteX201" fmla="*/ 741990 w 1149422"/>
                <a:gd name="connsiteY201" fmla="*/ 572873 h 1113714"/>
                <a:gd name="connsiteX202" fmla="*/ 741990 w 1149422"/>
                <a:gd name="connsiteY202" fmla="*/ 572873 h 1113714"/>
                <a:gd name="connsiteX203" fmla="*/ 683846 w 1149422"/>
                <a:gd name="connsiteY203" fmla="*/ 507461 h 1113714"/>
                <a:gd name="connsiteX204" fmla="*/ 691114 w 1149422"/>
                <a:gd name="connsiteY204" fmla="*/ 507461 h 1113714"/>
                <a:gd name="connsiteX205" fmla="*/ 720186 w 1149422"/>
                <a:gd name="connsiteY205" fmla="*/ 514728 h 1113714"/>
                <a:gd name="connsiteX206" fmla="*/ 749258 w 1149422"/>
                <a:gd name="connsiteY206" fmla="*/ 507461 h 1113714"/>
                <a:gd name="connsiteX207" fmla="*/ 741990 w 1149422"/>
                <a:gd name="connsiteY207" fmla="*/ 442049 h 1113714"/>
                <a:gd name="connsiteX208" fmla="*/ 734722 w 1149422"/>
                <a:gd name="connsiteY208" fmla="*/ 442049 h 1113714"/>
                <a:gd name="connsiteX209" fmla="*/ 734722 w 1149422"/>
                <a:gd name="connsiteY209" fmla="*/ 420245 h 1113714"/>
                <a:gd name="connsiteX210" fmla="*/ 727454 w 1149422"/>
                <a:gd name="connsiteY210" fmla="*/ 391173 h 1113714"/>
                <a:gd name="connsiteX211" fmla="*/ 836474 w 1149422"/>
                <a:gd name="connsiteY211" fmla="*/ 333029 h 1113714"/>
                <a:gd name="connsiteX212" fmla="*/ 734722 w 1149422"/>
                <a:gd name="connsiteY212" fmla="*/ 245813 h 1113714"/>
                <a:gd name="connsiteX213" fmla="*/ 756526 w 1149422"/>
                <a:gd name="connsiteY213" fmla="*/ 173133 h 1113714"/>
                <a:gd name="connsiteX214" fmla="*/ 778330 w 1149422"/>
                <a:gd name="connsiteY214" fmla="*/ 136793 h 1113714"/>
                <a:gd name="connsiteX215" fmla="*/ 851010 w 1149422"/>
                <a:gd name="connsiteY215" fmla="*/ 144061 h 1113714"/>
                <a:gd name="connsiteX216" fmla="*/ 952762 w 1149422"/>
                <a:gd name="connsiteY216" fmla="*/ 158597 h 1113714"/>
                <a:gd name="connsiteX217" fmla="*/ 1061782 w 1149422"/>
                <a:gd name="connsiteY217" fmla="*/ 93185 h 1113714"/>
                <a:gd name="connsiteX218" fmla="*/ 1061782 w 1149422"/>
                <a:gd name="connsiteY218" fmla="*/ 85917 h 1113714"/>
                <a:gd name="connsiteX219" fmla="*/ 1003638 w 1149422"/>
                <a:gd name="connsiteY219" fmla="*/ 114989 h 1113714"/>
                <a:gd name="connsiteX220" fmla="*/ 960030 w 1149422"/>
                <a:gd name="connsiteY220" fmla="*/ 136793 h 1113714"/>
                <a:gd name="connsiteX221" fmla="*/ 901886 w 1149422"/>
                <a:gd name="connsiteY221" fmla="*/ 136793 h 1113714"/>
                <a:gd name="connsiteX222" fmla="*/ 785598 w 1149422"/>
                <a:gd name="connsiteY222" fmla="*/ 122257 h 1113714"/>
                <a:gd name="connsiteX223" fmla="*/ 741990 w 1149422"/>
                <a:gd name="connsiteY223" fmla="*/ 165865 h 1113714"/>
                <a:gd name="connsiteX224" fmla="*/ 712918 w 1149422"/>
                <a:gd name="connsiteY224" fmla="*/ 107721 h 1113714"/>
                <a:gd name="connsiteX225" fmla="*/ 640238 w 1149422"/>
                <a:gd name="connsiteY225" fmla="*/ 64113 h 1113714"/>
                <a:gd name="connsiteX226" fmla="*/ 771062 w 1149422"/>
                <a:gd name="connsiteY226" fmla="*/ 35041 h 1113714"/>
                <a:gd name="connsiteX227" fmla="*/ 923690 w 1149422"/>
                <a:gd name="connsiteY227" fmla="*/ 27773 h 1113714"/>
                <a:gd name="connsiteX228" fmla="*/ 1069050 w 1149422"/>
                <a:gd name="connsiteY228" fmla="*/ 56846 h 1113714"/>
                <a:gd name="connsiteX229" fmla="*/ 1098122 w 1149422"/>
                <a:gd name="connsiteY229" fmla="*/ 151329 h 1113714"/>
                <a:gd name="connsiteX230" fmla="*/ 989102 w 1149422"/>
                <a:gd name="connsiteY230" fmla="*/ 274885 h 1113714"/>
                <a:gd name="connsiteX231" fmla="*/ 945494 w 1149422"/>
                <a:gd name="connsiteY231" fmla="*/ 333029 h 1113714"/>
                <a:gd name="connsiteX232" fmla="*/ 1018174 w 1149422"/>
                <a:gd name="connsiteY232" fmla="*/ 405709 h 1113714"/>
                <a:gd name="connsiteX233" fmla="*/ 1105390 w 1149422"/>
                <a:gd name="connsiteY233" fmla="*/ 529265 h 1113714"/>
                <a:gd name="connsiteX234" fmla="*/ 829206 w 1149422"/>
                <a:gd name="connsiteY234" fmla="*/ 645553 h 1113714"/>
                <a:gd name="connsiteX235" fmla="*/ 727454 w 1149422"/>
                <a:gd name="connsiteY235" fmla="*/ 783644 h 1113714"/>
                <a:gd name="connsiteX236" fmla="*/ 691114 w 1149422"/>
                <a:gd name="connsiteY236" fmla="*/ 929004 h 1113714"/>
                <a:gd name="connsiteX237" fmla="*/ 538487 w 1149422"/>
                <a:gd name="connsiteY237" fmla="*/ 994416 h 1113714"/>
                <a:gd name="connsiteX238" fmla="*/ 225963 w 1149422"/>
                <a:gd name="connsiteY238" fmla="*/ 1016220 h 1113714"/>
                <a:gd name="connsiteX239" fmla="*/ 87871 w 1149422"/>
                <a:gd name="connsiteY239" fmla="*/ 972612 h 1113714"/>
                <a:gd name="connsiteX240" fmla="*/ 22459 w 1149422"/>
                <a:gd name="connsiteY240" fmla="*/ 885396 h 1113714"/>
                <a:gd name="connsiteX241" fmla="*/ 95139 w 1149422"/>
                <a:gd name="connsiteY241" fmla="*/ 754572 h 1113714"/>
                <a:gd name="connsiteX242" fmla="*/ 1076318 w 1149422"/>
                <a:gd name="connsiteY242" fmla="*/ 841788 h 1113714"/>
                <a:gd name="connsiteX243" fmla="*/ 960030 w 1149422"/>
                <a:gd name="connsiteY243" fmla="*/ 892664 h 1113714"/>
                <a:gd name="connsiteX244" fmla="*/ 647506 w 1149422"/>
                <a:gd name="connsiteY244" fmla="*/ 1052560 h 1113714"/>
                <a:gd name="connsiteX245" fmla="*/ 480343 w 1149422"/>
                <a:gd name="connsiteY245" fmla="*/ 1103436 h 1113714"/>
                <a:gd name="connsiteX246" fmla="*/ 284107 w 1149422"/>
                <a:gd name="connsiteY246" fmla="*/ 1103436 h 1113714"/>
                <a:gd name="connsiteX247" fmla="*/ 131479 w 1149422"/>
                <a:gd name="connsiteY247" fmla="*/ 1074364 h 1113714"/>
                <a:gd name="connsiteX248" fmla="*/ 15191 w 1149422"/>
                <a:gd name="connsiteY248" fmla="*/ 994416 h 1113714"/>
                <a:gd name="connsiteX249" fmla="*/ 15191 w 1149422"/>
                <a:gd name="connsiteY249" fmla="*/ 929004 h 1113714"/>
                <a:gd name="connsiteX250" fmla="*/ 22459 w 1149422"/>
                <a:gd name="connsiteY250" fmla="*/ 892664 h 1113714"/>
                <a:gd name="connsiteX251" fmla="*/ 22459 w 1149422"/>
                <a:gd name="connsiteY251" fmla="*/ 892664 h 1113714"/>
                <a:gd name="connsiteX252" fmla="*/ 153283 w 1149422"/>
                <a:gd name="connsiteY252" fmla="*/ 994416 h 1113714"/>
                <a:gd name="connsiteX253" fmla="*/ 327715 w 1149422"/>
                <a:gd name="connsiteY253" fmla="*/ 1023488 h 1113714"/>
                <a:gd name="connsiteX254" fmla="*/ 473075 w 1149422"/>
                <a:gd name="connsiteY254" fmla="*/ 1016220 h 1113714"/>
                <a:gd name="connsiteX255" fmla="*/ 632970 w 1149422"/>
                <a:gd name="connsiteY255" fmla="*/ 950808 h 1113714"/>
                <a:gd name="connsiteX256" fmla="*/ 741990 w 1149422"/>
                <a:gd name="connsiteY256" fmla="*/ 907200 h 1113714"/>
                <a:gd name="connsiteX257" fmla="*/ 974566 w 1149422"/>
                <a:gd name="connsiteY257" fmla="*/ 819984 h 1113714"/>
                <a:gd name="connsiteX258" fmla="*/ 1090854 w 1149422"/>
                <a:gd name="connsiteY258" fmla="*/ 761840 h 1113714"/>
                <a:gd name="connsiteX259" fmla="*/ 1119926 w 1149422"/>
                <a:gd name="connsiteY259" fmla="*/ 732768 h 1113714"/>
                <a:gd name="connsiteX260" fmla="*/ 1134462 w 1149422"/>
                <a:gd name="connsiteY260" fmla="*/ 710965 h 1113714"/>
                <a:gd name="connsiteX261" fmla="*/ 1141730 w 1149422"/>
                <a:gd name="connsiteY261" fmla="*/ 754572 h 1113714"/>
                <a:gd name="connsiteX262" fmla="*/ 1141730 w 1149422"/>
                <a:gd name="connsiteY262" fmla="*/ 754572 h 1113714"/>
                <a:gd name="connsiteX263" fmla="*/ 1076318 w 1149422"/>
                <a:gd name="connsiteY263" fmla="*/ 841788 h 11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1149422" h="1113714">
                  <a:moveTo>
                    <a:pt x="1148998" y="740036"/>
                  </a:moveTo>
                  <a:cubicBezTo>
                    <a:pt x="1148998" y="740036"/>
                    <a:pt x="1148998" y="740036"/>
                    <a:pt x="1148998" y="740036"/>
                  </a:cubicBezTo>
                  <a:cubicBezTo>
                    <a:pt x="1148998" y="696428"/>
                    <a:pt x="1134462" y="652820"/>
                    <a:pt x="1134462" y="609213"/>
                  </a:cubicBezTo>
                  <a:cubicBezTo>
                    <a:pt x="1134462" y="609213"/>
                    <a:pt x="1134462" y="601945"/>
                    <a:pt x="1134462" y="601945"/>
                  </a:cubicBezTo>
                  <a:cubicBezTo>
                    <a:pt x="1127194" y="551068"/>
                    <a:pt x="1134462" y="500193"/>
                    <a:pt x="1134462" y="449316"/>
                  </a:cubicBezTo>
                  <a:cubicBezTo>
                    <a:pt x="1134462" y="398441"/>
                    <a:pt x="1127194" y="347565"/>
                    <a:pt x="1119926" y="296689"/>
                  </a:cubicBezTo>
                  <a:cubicBezTo>
                    <a:pt x="1112658" y="245813"/>
                    <a:pt x="1112658" y="202205"/>
                    <a:pt x="1112658" y="151329"/>
                  </a:cubicBezTo>
                  <a:cubicBezTo>
                    <a:pt x="1119926" y="122257"/>
                    <a:pt x="1119926" y="85917"/>
                    <a:pt x="1112658" y="64113"/>
                  </a:cubicBezTo>
                  <a:cubicBezTo>
                    <a:pt x="1098122" y="27773"/>
                    <a:pt x="1039978" y="20506"/>
                    <a:pt x="1003638" y="13237"/>
                  </a:cubicBezTo>
                  <a:cubicBezTo>
                    <a:pt x="887350" y="-15834"/>
                    <a:pt x="756526" y="5969"/>
                    <a:pt x="640238" y="49577"/>
                  </a:cubicBezTo>
                  <a:cubicBezTo>
                    <a:pt x="611166" y="42309"/>
                    <a:pt x="582095" y="35041"/>
                    <a:pt x="553023" y="35041"/>
                  </a:cubicBezTo>
                  <a:cubicBezTo>
                    <a:pt x="516683" y="27773"/>
                    <a:pt x="465807" y="42309"/>
                    <a:pt x="444003" y="78649"/>
                  </a:cubicBezTo>
                  <a:cubicBezTo>
                    <a:pt x="422199" y="122257"/>
                    <a:pt x="444003" y="158597"/>
                    <a:pt x="473075" y="187669"/>
                  </a:cubicBezTo>
                  <a:cubicBezTo>
                    <a:pt x="444003" y="209473"/>
                    <a:pt x="444003" y="260349"/>
                    <a:pt x="444003" y="289421"/>
                  </a:cubicBezTo>
                  <a:cubicBezTo>
                    <a:pt x="444003" y="318493"/>
                    <a:pt x="465807" y="340297"/>
                    <a:pt x="487611" y="347565"/>
                  </a:cubicBezTo>
                  <a:cubicBezTo>
                    <a:pt x="480343" y="362101"/>
                    <a:pt x="480343" y="376637"/>
                    <a:pt x="473075" y="383905"/>
                  </a:cubicBezTo>
                  <a:cubicBezTo>
                    <a:pt x="473075" y="398441"/>
                    <a:pt x="473075" y="412977"/>
                    <a:pt x="480343" y="427513"/>
                  </a:cubicBezTo>
                  <a:cubicBezTo>
                    <a:pt x="473075" y="427513"/>
                    <a:pt x="473075" y="427513"/>
                    <a:pt x="465807" y="427513"/>
                  </a:cubicBezTo>
                  <a:cubicBezTo>
                    <a:pt x="465807" y="427513"/>
                    <a:pt x="465807" y="427513"/>
                    <a:pt x="465807" y="427513"/>
                  </a:cubicBezTo>
                  <a:cubicBezTo>
                    <a:pt x="451271" y="434781"/>
                    <a:pt x="444003" y="449316"/>
                    <a:pt x="444003" y="463853"/>
                  </a:cubicBezTo>
                  <a:cubicBezTo>
                    <a:pt x="444003" y="471121"/>
                    <a:pt x="444003" y="492925"/>
                    <a:pt x="451271" y="500193"/>
                  </a:cubicBezTo>
                  <a:cubicBezTo>
                    <a:pt x="444003" y="507461"/>
                    <a:pt x="436735" y="514728"/>
                    <a:pt x="436735" y="514728"/>
                  </a:cubicBezTo>
                  <a:cubicBezTo>
                    <a:pt x="429467" y="529265"/>
                    <a:pt x="414931" y="543801"/>
                    <a:pt x="422199" y="558336"/>
                  </a:cubicBezTo>
                  <a:cubicBezTo>
                    <a:pt x="422199" y="558336"/>
                    <a:pt x="422199" y="558336"/>
                    <a:pt x="422199" y="565605"/>
                  </a:cubicBezTo>
                  <a:cubicBezTo>
                    <a:pt x="414931" y="565605"/>
                    <a:pt x="414931" y="565605"/>
                    <a:pt x="407663" y="565605"/>
                  </a:cubicBezTo>
                  <a:cubicBezTo>
                    <a:pt x="407663" y="565605"/>
                    <a:pt x="407663" y="565605"/>
                    <a:pt x="407663" y="565605"/>
                  </a:cubicBezTo>
                  <a:cubicBezTo>
                    <a:pt x="400395" y="558336"/>
                    <a:pt x="385859" y="572873"/>
                    <a:pt x="378591" y="572873"/>
                  </a:cubicBezTo>
                  <a:cubicBezTo>
                    <a:pt x="371323" y="580141"/>
                    <a:pt x="364055" y="587408"/>
                    <a:pt x="356787" y="594676"/>
                  </a:cubicBezTo>
                  <a:cubicBezTo>
                    <a:pt x="356787" y="601945"/>
                    <a:pt x="356787" y="609213"/>
                    <a:pt x="364055" y="609213"/>
                  </a:cubicBezTo>
                  <a:cubicBezTo>
                    <a:pt x="356787" y="616480"/>
                    <a:pt x="327715" y="638285"/>
                    <a:pt x="327715" y="652820"/>
                  </a:cubicBezTo>
                  <a:cubicBezTo>
                    <a:pt x="305911" y="660088"/>
                    <a:pt x="284107" y="674625"/>
                    <a:pt x="262303" y="681892"/>
                  </a:cubicBezTo>
                  <a:cubicBezTo>
                    <a:pt x="240499" y="689160"/>
                    <a:pt x="225963" y="696428"/>
                    <a:pt x="211427" y="703696"/>
                  </a:cubicBezTo>
                  <a:cubicBezTo>
                    <a:pt x="160551" y="718232"/>
                    <a:pt x="109675" y="710965"/>
                    <a:pt x="66067" y="747304"/>
                  </a:cubicBezTo>
                  <a:cubicBezTo>
                    <a:pt x="29727" y="776376"/>
                    <a:pt x="15191" y="819984"/>
                    <a:pt x="15191" y="863592"/>
                  </a:cubicBezTo>
                  <a:cubicBezTo>
                    <a:pt x="655" y="899932"/>
                    <a:pt x="-6613" y="958076"/>
                    <a:pt x="7923" y="994416"/>
                  </a:cubicBezTo>
                  <a:cubicBezTo>
                    <a:pt x="7923" y="994416"/>
                    <a:pt x="15191" y="994416"/>
                    <a:pt x="15191" y="994416"/>
                  </a:cubicBezTo>
                  <a:cubicBezTo>
                    <a:pt x="66067" y="1067096"/>
                    <a:pt x="175087" y="1088900"/>
                    <a:pt x="255035" y="1103436"/>
                  </a:cubicBezTo>
                  <a:cubicBezTo>
                    <a:pt x="320447" y="1110704"/>
                    <a:pt x="385859" y="1117972"/>
                    <a:pt x="451271" y="1110704"/>
                  </a:cubicBezTo>
                  <a:cubicBezTo>
                    <a:pt x="516683" y="1103436"/>
                    <a:pt x="574827" y="1088900"/>
                    <a:pt x="632970" y="1059828"/>
                  </a:cubicBezTo>
                  <a:cubicBezTo>
                    <a:pt x="756526" y="1008952"/>
                    <a:pt x="865546" y="936272"/>
                    <a:pt x="989102" y="885396"/>
                  </a:cubicBezTo>
                  <a:cubicBezTo>
                    <a:pt x="1069050" y="863592"/>
                    <a:pt x="1156266" y="834520"/>
                    <a:pt x="1148998" y="740036"/>
                  </a:cubicBezTo>
                  <a:close/>
                  <a:moveTo>
                    <a:pt x="1127194" y="681892"/>
                  </a:moveTo>
                  <a:cubicBezTo>
                    <a:pt x="1127194" y="689160"/>
                    <a:pt x="1119926" y="696428"/>
                    <a:pt x="1119926" y="703696"/>
                  </a:cubicBezTo>
                  <a:cubicBezTo>
                    <a:pt x="1112658" y="710965"/>
                    <a:pt x="1105390" y="718232"/>
                    <a:pt x="1105390" y="732768"/>
                  </a:cubicBezTo>
                  <a:cubicBezTo>
                    <a:pt x="1098122" y="740036"/>
                    <a:pt x="1090854" y="747304"/>
                    <a:pt x="1090854" y="754572"/>
                  </a:cubicBezTo>
                  <a:cubicBezTo>
                    <a:pt x="1090854" y="754572"/>
                    <a:pt x="1090854" y="754572"/>
                    <a:pt x="1090854" y="754572"/>
                  </a:cubicBezTo>
                  <a:cubicBezTo>
                    <a:pt x="1054514" y="783644"/>
                    <a:pt x="1018174" y="798180"/>
                    <a:pt x="974566" y="812716"/>
                  </a:cubicBezTo>
                  <a:cubicBezTo>
                    <a:pt x="938226" y="827252"/>
                    <a:pt x="894618" y="841788"/>
                    <a:pt x="858278" y="856324"/>
                  </a:cubicBezTo>
                  <a:cubicBezTo>
                    <a:pt x="880082" y="725500"/>
                    <a:pt x="989102" y="616480"/>
                    <a:pt x="1119926" y="616480"/>
                  </a:cubicBezTo>
                  <a:cubicBezTo>
                    <a:pt x="1119926" y="638285"/>
                    <a:pt x="1127194" y="660088"/>
                    <a:pt x="1127194" y="681892"/>
                  </a:cubicBezTo>
                  <a:close/>
                  <a:moveTo>
                    <a:pt x="1119926" y="601945"/>
                  </a:moveTo>
                  <a:cubicBezTo>
                    <a:pt x="1047246" y="601945"/>
                    <a:pt x="989102" y="631016"/>
                    <a:pt x="938226" y="674625"/>
                  </a:cubicBezTo>
                  <a:cubicBezTo>
                    <a:pt x="894618" y="718232"/>
                    <a:pt x="851010" y="783644"/>
                    <a:pt x="851010" y="856324"/>
                  </a:cubicBezTo>
                  <a:cubicBezTo>
                    <a:pt x="843742" y="856324"/>
                    <a:pt x="836474" y="863592"/>
                    <a:pt x="829206" y="863592"/>
                  </a:cubicBezTo>
                  <a:cubicBezTo>
                    <a:pt x="785598" y="878128"/>
                    <a:pt x="749258" y="899932"/>
                    <a:pt x="705650" y="914468"/>
                  </a:cubicBezTo>
                  <a:cubicBezTo>
                    <a:pt x="712918" y="812716"/>
                    <a:pt x="778330" y="703696"/>
                    <a:pt x="851010" y="638285"/>
                  </a:cubicBezTo>
                  <a:cubicBezTo>
                    <a:pt x="916422" y="580141"/>
                    <a:pt x="1025442" y="529265"/>
                    <a:pt x="1112658" y="529265"/>
                  </a:cubicBezTo>
                  <a:cubicBezTo>
                    <a:pt x="1112658" y="536533"/>
                    <a:pt x="1119926" y="536533"/>
                    <a:pt x="1119926" y="543801"/>
                  </a:cubicBezTo>
                  <a:cubicBezTo>
                    <a:pt x="1119926" y="558336"/>
                    <a:pt x="1119926" y="580141"/>
                    <a:pt x="1119926" y="601945"/>
                  </a:cubicBezTo>
                  <a:cubicBezTo>
                    <a:pt x="1119926" y="594676"/>
                    <a:pt x="1119926" y="594676"/>
                    <a:pt x="1119926" y="601945"/>
                  </a:cubicBezTo>
                  <a:close/>
                  <a:moveTo>
                    <a:pt x="1119926" y="434781"/>
                  </a:moveTo>
                  <a:cubicBezTo>
                    <a:pt x="1119926" y="456585"/>
                    <a:pt x="1119926" y="485656"/>
                    <a:pt x="1119926" y="507461"/>
                  </a:cubicBezTo>
                  <a:cubicBezTo>
                    <a:pt x="1105390" y="478389"/>
                    <a:pt x="1090854" y="449316"/>
                    <a:pt x="1069050" y="427513"/>
                  </a:cubicBezTo>
                  <a:cubicBezTo>
                    <a:pt x="1039978" y="398441"/>
                    <a:pt x="1010906" y="376637"/>
                    <a:pt x="974566" y="347565"/>
                  </a:cubicBezTo>
                  <a:cubicBezTo>
                    <a:pt x="909154" y="296689"/>
                    <a:pt x="1018174" y="274885"/>
                    <a:pt x="1047246" y="245813"/>
                  </a:cubicBezTo>
                  <a:cubicBezTo>
                    <a:pt x="1061782" y="231277"/>
                    <a:pt x="1076318" y="209473"/>
                    <a:pt x="1090854" y="187669"/>
                  </a:cubicBezTo>
                  <a:cubicBezTo>
                    <a:pt x="1090854" y="187669"/>
                    <a:pt x="1090854" y="187669"/>
                    <a:pt x="1090854" y="194937"/>
                  </a:cubicBezTo>
                  <a:cubicBezTo>
                    <a:pt x="1090854" y="216741"/>
                    <a:pt x="1090854" y="202205"/>
                    <a:pt x="1098122" y="194937"/>
                  </a:cubicBezTo>
                  <a:cubicBezTo>
                    <a:pt x="1098122" y="187669"/>
                    <a:pt x="1105390" y="187669"/>
                    <a:pt x="1105390" y="180401"/>
                  </a:cubicBezTo>
                  <a:cubicBezTo>
                    <a:pt x="1098122" y="260349"/>
                    <a:pt x="1112658" y="347565"/>
                    <a:pt x="1119926" y="434781"/>
                  </a:cubicBezTo>
                  <a:close/>
                  <a:moveTo>
                    <a:pt x="473075" y="56846"/>
                  </a:moveTo>
                  <a:cubicBezTo>
                    <a:pt x="509415" y="27773"/>
                    <a:pt x="560291" y="35041"/>
                    <a:pt x="603898" y="42309"/>
                  </a:cubicBezTo>
                  <a:cubicBezTo>
                    <a:pt x="647506" y="56846"/>
                    <a:pt x="698382" y="71381"/>
                    <a:pt x="734722" y="107721"/>
                  </a:cubicBezTo>
                  <a:cubicBezTo>
                    <a:pt x="763794" y="144061"/>
                    <a:pt x="741990" y="187669"/>
                    <a:pt x="734722" y="231277"/>
                  </a:cubicBezTo>
                  <a:cubicBezTo>
                    <a:pt x="727454" y="231277"/>
                    <a:pt x="712918" y="231277"/>
                    <a:pt x="705650" y="231277"/>
                  </a:cubicBezTo>
                  <a:cubicBezTo>
                    <a:pt x="662042" y="231277"/>
                    <a:pt x="625702" y="231277"/>
                    <a:pt x="582095" y="224009"/>
                  </a:cubicBezTo>
                  <a:cubicBezTo>
                    <a:pt x="560291" y="216741"/>
                    <a:pt x="516683" y="216741"/>
                    <a:pt x="494879" y="194937"/>
                  </a:cubicBezTo>
                  <a:cubicBezTo>
                    <a:pt x="494879" y="194937"/>
                    <a:pt x="494879" y="194937"/>
                    <a:pt x="494879" y="187669"/>
                  </a:cubicBezTo>
                  <a:cubicBezTo>
                    <a:pt x="465807" y="158597"/>
                    <a:pt x="422199" y="100453"/>
                    <a:pt x="473075" y="56846"/>
                  </a:cubicBezTo>
                  <a:close/>
                  <a:moveTo>
                    <a:pt x="458539" y="303957"/>
                  </a:moveTo>
                  <a:cubicBezTo>
                    <a:pt x="436735" y="274885"/>
                    <a:pt x="451271" y="216741"/>
                    <a:pt x="473075" y="187669"/>
                  </a:cubicBezTo>
                  <a:lnTo>
                    <a:pt x="473075" y="187669"/>
                  </a:lnTo>
                  <a:cubicBezTo>
                    <a:pt x="480343" y="231277"/>
                    <a:pt x="560291" y="238545"/>
                    <a:pt x="589363" y="238545"/>
                  </a:cubicBezTo>
                  <a:cubicBezTo>
                    <a:pt x="625702" y="245813"/>
                    <a:pt x="662042" y="245813"/>
                    <a:pt x="698382" y="245813"/>
                  </a:cubicBezTo>
                  <a:cubicBezTo>
                    <a:pt x="727454" y="245813"/>
                    <a:pt x="763794" y="245813"/>
                    <a:pt x="792866" y="260349"/>
                  </a:cubicBezTo>
                  <a:cubicBezTo>
                    <a:pt x="814670" y="267617"/>
                    <a:pt x="821938" y="296689"/>
                    <a:pt x="829206" y="318493"/>
                  </a:cubicBezTo>
                  <a:cubicBezTo>
                    <a:pt x="821938" y="369369"/>
                    <a:pt x="771062" y="369369"/>
                    <a:pt x="734722" y="369369"/>
                  </a:cubicBezTo>
                  <a:cubicBezTo>
                    <a:pt x="676578" y="369369"/>
                    <a:pt x="625702" y="369369"/>
                    <a:pt x="574827" y="362101"/>
                  </a:cubicBezTo>
                  <a:cubicBezTo>
                    <a:pt x="538487" y="347565"/>
                    <a:pt x="487611" y="340297"/>
                    <a:pt x="458539" y="303957"/>
                  </a:cubicBezTo>
                  <a:close/>
                  <a:moveTo>
                    <a:pt x="494879" y="347565"/>
                  </a:moveTo>
                  <a:cubicBezTo>
                    <a:pt x="509415" y="354833"/>
                    <a:pt x="531219" y="362101"/>
                    <a:pt x="545755" y="362101"/>
                  </a:cubicBezTo>
                  <a:cubicBezTo>
                    <a:pt x="567558" y="369369"/>
                    <a:pt x="647506" y="376637"/>
                    <a:pt x="712918" y="376637"/>
                  </a:cubicBezTo>
                  <a:cubicBezTo>
                    <a:pt x="712918" y="383905"/>
                    <a:pt x="712918" y="391173"/>
                    <a:pt x="712918" y="398441"/>
                  </a:cubicBezTo>
                  <a:cubicBezTo>
                    <a:pt x="712918" y="405709"/>
                    <a:pt x="720186" y="420245"/>
                    <a:pt x="720186" y="427513"/>
                  </a:cubicBezTo>
                  <a:cubicBezTo>
                    <a:pt x="705650" y="427513"/>
                    <a:pt x="691114" y="427513"/>
                    <a:pt x="676578" y="427513"/>
                  </a:cubicBezTo>
                  <a:cubicBezTo>
                    <a:pt x="647506" y="427513"/>
                    <a:pt x="625702" y="427513"/>
                    <a:pt x="596631" y="442049"/>
                  </a:cubicBezTo>
                  <a:cubicBezTo>
                    <a:pt x="560291" y="427513"/>
                    <a:pt x="523951" y="420245"/>
                    <a:pt x="480343" y="427513"/>
                  </a:cubicBezTo>
                  <a:cubicBezTo>
                    <a:pt x="480343" y="412977"/>
                    <a:pt x="473075" y="405709"/>
                    <a:pt x="473075" y="391173"/>
                  </a:cubicBezTo>
                  <a:cubicBezTo>
                    <a:pt x="487611" y="369369"/>
                    <a:pt x="494879" y="362101"/>
                    <a:pt x="494879" y="347565"/>
                  </a:cubicBezTo>
                  <a:close/>
                  <a:moveTo>
                    <a:pt x="734722" y="442049"/>
                  </a:moveTo>
                  <a:cubicBezTo>
                    <a:pt x="741990" y="456585"/>
                    <a:pt x="749258" y="478389"/>
                    <a:pt x="734722" y="492925"/>
                  </a:cubicBezTo>
                  <a:cubicBezTo>
                    <a:pt x="727454" y="500193"/>
                    <a:pt x="705650" y="492925"/>
                    <a:pt x="698382" y="485656"/>
                  </a:cubicBezTo>
                  <a:cubicBezTo>
                    <a:pt x="691114" y="485656"/>
                    <a:pt x="683846" y="485656"/>
                    <a:pt x="669310" y="485656"/>
                  </a:cubicBezTo>
                  <a:cubicBezTo>
                    <a:pt x="647506" y="471121"/>
                    <a:pt x="625702" y="456585"/>
                    <a:pt x="603898" y="442049"/>
                  </a:cubicBezTo>
                  <a:cubicBezTo>
                    <a:pt x="647506" y="442049"/>
                    <a:pt x="698382" y="434781"/>
                    <a:pt x="734722" y="442049"/>
                  </a:cubicBezTo>
                  <a:close/>
                  <a:moveTo>
                    <a:pt x="451271" y="463853"/>
                  </a:moveTo>
                  <a:cubicBezTo>
                    <a:pt x="451271" y="449316"/>
                    <a:pt x="465807" y="434781"/>
                    <a:pt x="480343" y="434781"/>
                  </a:cubicBezTo>
                  <a:cubicBezTo>
                    <a:pt x="531219" y="434781"/>
                    <a:pt x="567558" y="442049"/>
                    <a:pt x="618434" y="463853"/>
                  </a:cubicBezTo>
                  <a:cubicBezTo>
                    <a:pt x="669310" y="485656"/>
                    <a:pt x="705650" y="521996"/>
                    <a:pt x="741990" y="572873"/>
                  </a:cubicBezTo>
                  <a:cubicBezTo>
                    <a:pt x="741990" y="572873"/>
                    <a:pt x="741990" y="572873"/>
                    <a:pt x="741990" y="572873"/>
                  </a:cubicBezTo>
                  <a:cubicBezTo>
                    <a:pt x="741990" y="572873"/>
                    <a:pt x="741990" y="580141"/>
                    <a:pt x="741990" y="580141"/>
                  </a:cubicBezTo>
                  <a:cubicBezTo>
                    <a:pt x="741990" y="580141"/>
                    <a:pt x="741990" y="580141"/>
                    <a:pt x="741990" y="580141"/>
                  </a:cubicBezTo>
                  <a:cubicBezTo>
                    <a:pt x="741990" y="587408"/>
                    <a:pt x="741990" y="587408"/>
                    <a:pt x="734722" y="594676"/>
                  </a:cubicBezTo>
                  <a:cubicBezTo>
                    <a:pt x="727454" y="601945"/>
                    <a:pt x="720186" y="601945"/>
                    <a:pt x="712918" y="601945"/>
                  </a:cubicBezTo>
                  <a:cubicBezTo>
                    <a:pt x="712918" y="601945"/>
                    <a:pt x="712918" y="601945"/>
                    <a:pt x="712918" y="601945"/>
                  </a:cubicBezTo>
                  <a:cubicBezTo>
                    <a:pt x="647506" y="543801"/>
                    <a:pt x="553023" y="500193"/>
                    <a:pt x="465807" y="507461"/>
                  </a:cubicBezTo>
                  <a:cubicBezTo>
                    <a:pt x="465807" y="507461"/>
                    <a:pt x="465807" y="507461"/>
                    <a:pt x="465807" y="507461"/>
                  </a:cubicBezTo>
                  <a:cubicBezTo>
                    <a:pt x="451271" y="492925"/>
                    <a:pt x="451271" y="471121"/>
                    <a:pt x="451271" y="463853"/>
                  </a:cubicBezTo>
                  <a:close/>
                  <a:moveTo>
                    <a:pt x="582095" y="609213"/>
                  </a:moveTo>
                  <a:cubicBezTo>
                    <a:pt x="560291" y="594676"/>
                    <a:pt x="538487" y="587408"/>
                    <a:pt x="516683" y="580141"/>
                  </a:cubicBezTo>
                  <a:cubicBezTo>
                    <a:pt x="538487" y="580141"/>
                    <a:pt x="553023" y="572873"/>
                    <a:pt x="574827" y="572873"/>
                  </a:cubicBezTo>
                  <a:cubicBezTo>
                    <a:pt x="611166" y="565605"/>
                    <a:pt x="640238" y="572873"/>
                    <a:pt x="676578" y="572873"/>
                  </a:cubicBezTo>
                  <a:cubicBezTo>
                    <a:pt x="691114" y="580141"/>
                    <a:pt x="698382" y="587408"/>
                    <a:pt x="705650" y="594676"/>
                  </a:cubicBezTo>
                  <a:cubicBezTo>
                    <a:pt x="705650" y="594676"/>
                    <a:pt x="705650" y="594676"/>
                    <a:pt x="705650" y="594676"/>
                  </a:cubicBezTo>
                  <a:cubicBezTo>
                    <a:pt x="705650" y="594676"/>
                    <a:pt x="712918" y="601945"/>
                    <a:pt x="712918" y="601945"/>
                  </a:cubicBezTo>
                  <a:cubicBezTo>
                    <a:pt x="676578" y="638285"/>
                    <a:pt x="632970" y="594676"/>
                    <a:pt x="582095" y="609213"/>
                  </a:cubicBezTo>
                  <a:close/>
                  <a:moveTo>
                    <a:pt x="676578" y="631016"/>
                  </a:moveTo>
                  <a:cubicBezTo>
                    <a:pt x="669310" y="638285"/>
                    <a:pt x="669310" y="645553"/>
                    <a:pt x="669310" y="652820"/>
                  </a:cubicBezTo>
                  <a:cubicBezTo>
                    <a:pt x="669310" y="660088"/>
                    <a:pt x="662042" y="667356"/>
                    <a:pt x="654774" y="674625"/>
                  </a:cubicBezTo>
                  <a:cubicBezTo>
                    <a:pt x="647506" y="660088"/>
                    <a:pt x="625702" y="645553"/>
                    <a:pt x="611166" y="631016"/>
                  </a:cubicBezTo>
                  <a:cubicBezTo>
                    <a:pt x="603898" y="631016"/>
                    <a:pt x="603898" y="623748"/>
                    <a:pt x="596631" y="623748"/>
                  </a:cubicBezTo>
                  <a:cubicBezTo>
                    <a:pt x="625702" y="623748"/>
                    <a:pt x="647506" y="631016"/>
                    <a:pt x="676578" y="631016"/>
                  </a:cubicBezTo>
                  <a:close/>
                  <a:moveTo>
                    <a:pt x="502147" y="572873"/>
                  </a:moveTo>
                  <a:cubicBezTo>
                    <a:pt x="487611" y="565605"/>
                    <a:pt x="465807" y="565605"/>
                    <a:pt x="451271" y="558336"/>
                  </a:cubicBezTo>
                  <a:cubicBezTo>
                    <a:pt x="458539" y="558336"/>
                    <a:pt x="473075" y="551068"/>
                    <a:pt x="480343" y="543801"/>
                  </a:cubicBezTo>
                  <a:cubicBezTo>
                    <a:pt x="502147" y="529265"/>
                    <a:pt x="516683" y="514728"/>
                    <a:pt x="545755" y="507461"/>
                  </a:cubicBezTo>
                  <a:cubicBezTo>
                    <a:pt x="567558" y="514728"/>
                    <a:pt x="582095" y="514728"/>
                    <a:pt x="603898" y="529265"/>
                  </a:cubicBezTo>
                  <a:cubicBezTo>
                    <a:pt x="625702" y="536533"/>
                    <a:pt x="640238" y="551068"/>
                    <a:pt x="662042" y="558336"/>
                  </a:cubicBezTo>
                  <a:cubicBezTo>
                    <a:pt x="640238" y="558336"/>
                    <a:pt x="625702" y="558336"/>
                    <a:pt x="603898" y="558336"/>
                  </a:cubicBezTo>
                  <a:cubicBezTo>
                    <a:pt x="567558" y="565605"/>
                    <a:pt x="538487" y="572873"/>
                    <a:pt x="502147" y="572873"/>
                  </a:cubicBezTo>
                  <a:close/>
                  <a:moveTo>
                    <a:pt x="444003" y="521996"/>
                  </a:moveTo>
                  <a:cubicBezTo>
                    <a:pt x="451271" y="514728"/>
                    <a:pt x="451271" y="514728"/>
                    <a:pt x="458539" y="507461"/>
                  </a:cubicBezTo>
                  <a:cubicBezTo>
                    <a:pt x="458539" y="507461"/>
                    <a:pt x="465807" y="507461"/>
                    <a:pt x="465807" y="500193"/>
                  </a:cubicBezTo>
                  <a:cubicBezTo>
                    <a:pt x="487611" y="500193"/>
                    <a:pt x="502147" y="500193"/>
                    <a:pt x="523951" y="507461"/>
                  </a:cubicBezTo>
                  <a:cubicBezTo>
                    <a:pt x="509415" y="514728"/>
                    <a:pt x="494879" y="521996"/>
                    <a:pt x="487611" y="529265"/>
                  </a:cubicBezTo>
                  <a:cubicBezTo>
                    <a:pt x="480343" y="536533"/>
                    <a:pt x="451271" y="565605"/>
                    <a:pt x="436735" y="558336"/>
                  </a:cubicBezTo>
                  <a:cubicBezTo>
                    <a:pt x="436735" y="558336"/>
                    <a:pt x="436735" y="558336"/>
                    <a:pt x="436735" y="558336"/>
                  </a:cubicBezTo>
                  <a:cubicBezTo>
                    <a:pt x="429467" y="543801"/>
                    <a:pt x="436735" y="529265"/>
                    <a:pt x="444003" y="521996"/>
                  </a:cubicBezTo>
                  <a:close/>
                  <a:moveTo>
                    <a:pt x="371323" y="594676"/>
                  </a:moveTo>
                  <a:cubicBezTo>
                    <a:pt x="378591" y="587408"/>
                    <a:pt x="378591" y="580141"/>
                    <a:pt x="385859" y="580141"/>
                  </a:cubicBezTo>
                  <a:cubicBezTo>
                    <a:pt x="385859" y="580141"/>
                    <a:pt x="385859" y="580141"/>
                    <a:pt x="393127" y="580141"/>
                  </a:cubicBezTo>
                  <a:cubicBezTo>
                    <a:pt x="451271" y="565605"/>
                    <a:pt x="509415" y="587408"/>
                    <a:pt x="560291" y="609213"/>
                  </a:cubicBezTo>
                  <a:cubicBezTo>
                    <a:pt x="582095" y="616480"/>
                    <a:pt x="596631" y="631016"/>
                    <a:pt x="618434" y="645553"/>
                  </a:cubicBezTo>
                  <a:cubicBezTo>
                    <a:pt x="625702" y="652820"/>
                    <a:pt x="640238" y="660088"/>
                    <a:pt x="647506" y="667356"/>
                  </a:cubicBezTo>
                  <a:cubicBezTo>
                    <a:pt x="669310" y="689160"/>
                    <a:pt x="647506" y="703696"/>
                    <a:pt x="632970" y="718232"/>
                  </a:cubicBezTo>
                  <a:cubicBezTo>
                    <a:pt x="611166" y="725500"/>
                    <a:pt x="582095" y="681892"/>
                    <a:pt x="567558" y="667356"/>
                  </a:cubicBezTo>
                  <a:cubicBezTo>
                    <a:pt x="553023" y="652820"/>
                    <a:pt x="531219" y="638285"/>
                    <a:pt x="516683" y="631016"/>
                  </a:cubicBezTo>
                  <a:cubicBezTo>
                    <a:pt x="494879" y="616480"/>
                    <a:pt x="465807" y="609213"/>
                    <a:pt x="444003" y="609213"/>
                  </a:cubicBezTo>
                  <a:cubicBezTo>
                    <a:pt x="444003" y="609213"/>
                    <a:pt x="444003" y="609213"/>
                    <a:pt x="444003" y="609213"/>
                  </a:cubicBezTo>
                  <a:cubicBezTo>
                    <a:pt x="436735" y="609213"/>
                    <a:pt x="422199" y="609213"/>
                    <a:pt x="414931" y="609213"/>
                  </a:cubicBezTo>
                  <a:cubicBezTo>
                    <a:pt x="407663" y="609213"/>
                    <a:pt x="400395" y="609213"/>
                    <a:pt x="393127" y="609213"/>
                  </a:cubicBezTo>
                  <a:cubicBezTo>
                    <a:pt x="393127" y="609213"/>
                    <a:pt x="385859" y="609213"/>
                    <a:pt x="385859" y="609213"/>
                  </a:cubicBezTo>
                  <a:cubicBezTo>
                    <a:pt x="364055" y="609213"/>
                    <a:pt x="371323" y="601945"/>
                    <a:pt x="371323" y="594676"/>
                  </a:cubicBezTo>
                  <a:close/>
                  <a:moveTo>
                    <a:pt x="349519" y="645553"/>
                  </a:moveTo>
                  <a:cubicBezTo>
                    <a:pt x="356787" y="638285"/>
                    <a:pt x="364055" y="631016"/>
                    <a:pt x="371323" y="616480"/>
                  </a:cubicBezTo>
                  <a:cubicBezTo>
                    <a:pt x="378591" y="616480"/>
                    <a:pt x="378591" y="616480"/>
                    <a:pt x="385859" y="616480"/>
                  </a:cubicBezTo>
                  <a:cubicBezTo>
                    <a:pt x="393127" y="616480"/>
                    <a:pt x="400395" y="616480"/>
                    <a:pt x="407663" y="616480"/>
                  </a:cubicBezTo>
                  <a:cubicBezTo>
                    <a:pt x="407663" y="616480"/>
                    <a:pt x="407663" y="616480"/>
                    <a:pt x="414931" y="616480"/>
                  </a:cubicBezTo>
                  <a:cubicBezTo>
                    <a:pt x="436735" y="616480"/>
                    <a:pt x="458539" y="616480"/>
                    <a:pt x="473075" y="623748"/>
                  </a:cubicBezTo>
                  <a:cubicBezTo>
                    <a:pt x="480343" y="623748"/>
                    <a:pt x="487611" y="623748"/>
                    <a:pt x="487611" y="631016"/>
                  </a:cubicBezTo>
                  <a:cubicBezTo>
                    <a:pt x="458539" y="631016"/>
                    <a:pt x="422199" y="638285"/>
                    <a:pt x="400395" y="645553"/>
                  </a:cubicBezTo>
                  <a:cubicBezTo>
                    <a:pt x="378591" y="652820"/>
                    <a:pt x="320447" y="681892"/>
                    <a:pt x="349519" y="645553"/>
                  </a:cubicBezTo>
                  <a:close/>
                  <a:moveTo>
                    <a:pt x="218695" y="718232"/>
                  </a:moveTo>
                  <a:cubicBezTo>
                    <a:pt x="240499" y="710965"/>
                    <a:pt x="255035" y="703696"/>
                    <a:pt x="276839" y="696428"/>
                  </a:cubicBezTo>
                  <a:cubicBezTo>
                    <a:pt x="291375" y="689160"/>
                    <a:pt x="313179" y="681892"/>
                    <a:pt x="327715" y="667356"/>
                  </a:cubicBezTo>
                  <a:cubicBezTo>
                    <a:pt x="327715" y="667356"/>
                    <a:pt x="327715" y="667356"/>
                    <a:pt x="327715" y="674625"/>
                  </a:cubicBezTo>
                  <a:cubicBezTo>
                    <a:pt x="342251" y="689160"/>
                    <a:pt x="371323" y="674625"/>
                    <a:pt x="385859" y="667356"/>
                  </a:cubicBezTo>
                  <a:cubicBezTo>
                    <a:pt x="422199" y="652820"/>
                    <a:pt x="458539" y="652820"/>
                    <a:pt x="502147" y="645553"/>
                  </a:cubicBezTo>
                  <a:cubicBezTo>
                    <a:pt x="523951" y="660088"/>
                    <a:pt x="538487" y="674625"/>
                    <a:pt x="560291" y="689160"/>
                  </a:cubicBezTo>
                  <a:cubicBezTo>
                    <a:pt x="574827" y="703696"/>
                    <a:pt x="582095" y="718232"/>
                    <a:pt x="596631" y="732768"/>
                  </a:cubicBezTo>
                  <a:cubicBezTo>
                    <a:pt x="567558" y="754572"/>
                    <a:pt x="538487" y="769108"/>
                    <a:pt x="502147" y="783644"/>
                  </a:cubicBezTo>
                  <a:cubicBezTo>
                    <a:pt x="465807" y="798180"/>
                    <a:pt x="429467" y="805448"/>
                    <a:pt x="393127" y="812716"/>
                  </a:cubicBezTo>
                  <a:cubicBezTo>
                    <a:pt x="349519" y="827252"/>
                    <a:pt x="320447" y="827252"/>
                    <a:pt x="269571" y="812716"/>
                  </a:cubicBezTo>
                  <a:cubicBezTo>
                    <a:pt x="255035" y="805448"/>
                    <a:pt x="240499" y="805448"/>
                    <a:pt x="225963" y="798180"/>
                  </a:cubicBezTo>
                  <a:cubicBezTo>
                    <a:pt x="196891" y="776376"/>
                    <a:pt x="189623" y="747304"/>
                    <a:pt x="218695" y="718232"/>
                  </a:cubicBezTo>
                  <a:close/>
                  <a:moveTo>
                    <a:pt x="95139" y="754572"/>
                  </a:moveTo>
                  <a:cubicBezTo>
                    <a:pt x="131479" y="732768"/>
                    <a:pt x="175087" y="747304"/>
                    <a:pt x="204159" y="725500"/>
                  </a:cubicBezTo>
                  <a:cubicBezTo>
                    <a:pt x="189623" y="740036"/>
                    <a:pt x="182355" y="754572"/>
                    <a:pt x="196891" y="776376"/>
                  </a:cubicBezTo>
                  <a:cubicBezTo>
                    <a:pt x="211427" y="798180"/>
                    <a:pt x="269571" y="812716"/>
                    <a:pt x="291375" y="819984"/>
                  </a:cubicBezTo>
                  <a:cubicBezTo>
                    <a:pt x="334983" y="834520"/>
                    <a:pt x="400395" y="819984"/>
                    <a:pt x="444003" y="805448"/>
                  </a:cubicBezTo>
                  <a:cubicBezTo>
                    <a:pt x="502147" y="790912"/>
                    <a:pt x="553023" y="769108"/>
                    <a:pt x="596631" y="732768"/>
                  </a:cubicBezTo>
                  <a:cubicBezTo>
                    <a:pt x="596631" y="732768"/>
                    <a:pt x="596631" y="732768"/>
                    <a:pt x="596631" y="732768"/>
                  </a:cubicBezTo>
                  <a:cubicBezTo>
                    <a:pt x="603898" y="732768"/>
                    <a:pt x="611166" y="732768"/>
                    <a:pt x="625702" y="732768"/>
                  </a:cubicBezTo>
                  <a:cubicBezTo>
                    <a:pt x="654774" y="718232"/>
                    <a:pt x="662042" y="703696"/>
                    <a:pt x="654774" y="681892"/>
                  </a:cubicBezTo>
                  <a:cubicBezTo>
                    <a:pt x="662042" y="681892"/>
                    <a:pt x="662042" y="674625"/>
                    <a:pt x="669310" y="667356"/>
                  </a:cubicBezTo>
                  <a:cubicBezTo>
                    <a:pt x="676578" y="660088"/>
                    <a:pt x="676578" y="645553"/>
                    <a:pt x="683846" y="638285"/>
                  </a:cubicBezTo>
                  <a:cubicBezTo>
                    <a:pt x="683846" y="638285"/>
                    <a:pt x="683846" y="638285"/>
                    <a:pt x="683846" y="638285"/>
                  </a:cubicBezTo>
                  <a:cubicBezTo>
                    <a:pt x="698382" y="638285"/>
                    <a:pt x="712918" y="631016"/>
                    <a:pt x="720186" y="609213"/>
                  </a:cubicBezTo>
                  <a:cubicBezTo>
                    <a:pt x="727454" y="609213"/>
                    <a:pt x="727454" y="609213"/>
                    <a:pt x="734722" y="601945"/>
                  </a:cubicBezTo>
                  <a:cubicBezTo>
                    <a:pt x="741990" y="594676"/>
                    <a:pt x="741990" y="594676"/>
                    <a:pt x="741990" y="587408"/>
                  </a:cubicBezTo>
                  <a:cubicBezTo>
                    <a:pt x="741990" y="587408"/>
                    <a:pt x="741990" y="580141"/>
                    <a:pt x="741990" y="580141"/>
                  </a:cubicBezTo>
                  <a:cubicBezTo>
                    <a:pt x="741990" y="580141"/>
                    <a:pt x="741990" y="572873"/>
                    <a:pt x="741990" y="572873"/>
                  </a:cubicBezTo>
                  <a:cubicBezTo>
                    <a:pt x="741990" y="572873"/>
                    <a:pt x="741990" y="572873"/>
                    <a:pt x="741990" y="572873"/>
                  </a:cubicBezTo>
                  <a:cubicBezTo>
                    <a:pt x="727454" y="551068"/>
                    <a:pt x="705650" y="529265"/>
                    <a:pt x="683846" y="507461"/>
                  </a:cubicBezTo>
                  <a:cubicBezTo>
                    <a:pt x="683846" y="507461"/>
                    <a:pt x="683846" y="507461"/>
                    <a:pt x="691114" y="507461"/>
                  </a:cubicBezTo>
                  <a:cubicBezTo>
                    <a:pt x="698382" y="507461"/>
                    <a:pt x="712918" y="514728"/>
                    <a:pt x="720186" y="514728"/>
                  </a:cubicBezTo>
                  <a:cubicBezTo>
                    <a:pt x="727454" y="514728"/>
                    <a:pt x="741990" y="514728"/>
                    <a:pt x="749258" y="507461"/>
                  </a:cubicBezTo>
                  <a:cubicBezTo>
                    <a:pt x="763794" y="492925"/>
                    <a:pt x="756526" y="449316"/>
                    <a:pt x="741990" y="442049"/>
                  </a:cubicBezTo>
                  <a:cubicBezTo>
                    <a:pt x="741990" y="442049"/>
                    <a:pt x="734722" y="442049"/>
                    <a:pt x="734722" y="442049"/>
                  </a:cubicBezTo>
                  <a:cubicBezTo>
                    <a:pt x="734722" y="434781"/>
                    <a:pt x="734722" y="427513"/>
                    <a:pt x="734722" y="420245"/>
                  </a:cubicBezTo>
                  <a:cubicBezTo>
                    <a:pt x="734722" y="412977"/>
                    <a:pt x="727454" y="405709"/>
                    <a:pt x="727454" y="391173"/>
                  </a:cubicBezTo>
                  <a:cubicBezTo>
                    <a:pt x="792866" y="391173"/>
                    <a:pt x="843742" y="376637"/>
                    <a:pt x="836474" y="333029"/>
                  </a:cubicBezTo>
                  <a:cubicBezTo>
                    <a:pt x="843742" y="267617"/>
                    <a:pt x="792866" y="253081"/>
                    <a:pt x="734722" y="245813"/>
                  </a:cubicBezTo>
                  <a:cubicBezTo>
                    <a:pt x="741990" y="224009"/>
                    <a:pt x="741990" y="194937"/>
                    <a:pt x="756526" y="173133"/>
                  </a:cubicBezTo>
                  <a:cubicBezTo>
                    <a:pt x="763794" y="158597"/>
                    <a:pt x="771062" y="144061"/>
                    <a:pt x="778330" y="136793"/>
                  </a:cubicBezTo>
                  <a:cubicBezTo>
                    <a:pt x="800134" y="122257"/>
                    <a:pt x="829206" y="136793"/>
                    <a:pt x="851010" y="144061"/>
                  </a:cubicBezTo>
                  <a:cubicBezTo>
                    <a:pt x="880082" y="151329"/>
                    <a:pt x="923690" y="165865"/>
                    <a:pt x="952762" y="158597"/>
                  </a:cubicBezTo>
                  <a:cubicBezTo>
                    <a:pt x="996370" y="151329"/>
                    <a:pt x="1025442" y="114989"/>
                    <a:pt x="1061782" y="93185"/>
                  </a:cubicBezTo>
                  <a:cubicBezTo>
                    <a:pt x="1061782" y="93185"/>
                    <a:pt x="1061782" y="85917"/>
                    <a:pt x="1061782" y="85917"/>
                  </a:cubicBezTo>
                  <a:cubicBezTo>
                    <a:pt x="1039978" y="93185"/>
                    <a:pt x="1018174" y="107721"/>
                    <a:pt x="1003638" y="114989"/>
                  </a:cubicBezTo>
                  <a:cubicBezTo>
                    <a:pt x="989102" y="122257"/>
                    <a:pt x="974566" y="129525"/>
                    <a:pt x="960030" y="136793"/>
                  </a:cubicBezTo>
                  <a:cubicBezTo>
                    <a:pt x="945494" y="144061"/>
                    <a:pt x="916422" y="136793"/>
                    <a:pt x="901886" y="136793"/>
                  </a:cubicBezTo>
                  <a:cubicBezTo>
                    <a:pt x="865546" y="129525"/>
                    <a:pt x="821938" y="107721"/>
                    <a:pt x="785598" y="122257"/>
                  </a:cubicBezTo>
                  <a:cubicBezTo>
                    <a:pt x="763794" y="129525"/>
                    <a:pt x="749258" y="144061"/>
                    <a:pt x="741990" y="165865"/>
                  </a:cubicBezTo>
                  <a:cubicBezTo>
                    <a:pt x="741990" y="144061"/>
                    <a:pt x="727454" y="122257"/>
                    <a:pt x="712918" y="107721"/>
                  </a:cubicBezTo>
                  <a:cubicBezTo>
                    <a:pt x="691114" y="85917"/>
                    <a:pt x="669310" y="71381"/>
                    <a:pt x="640238" y="64113"/>
                  </a:cubicBezTo>
                  <a:cubicBezTo>
                    <a:pt x="683846" y="56846"/>
                    <a:pt x="727454" y="42309"/>
                    <a:pt x="771062" y="35041"/>
                  </a:cubicBezTo>
                  <a:cubicBezTo>
                    <a:pt x="821938" y="27773"/>
                    <a:pt x="872814" y="27773"/>
                    <a:pt x="923690" y="27773"/>
                  </a:cubicBezTo>
                  <a:cubicBezTo>
                    <a:pt x="974566" y="27773"/>
                    <a:pt x="1018174" y="42309"/>
                    <a:pt x="1069050" y="56846"/>
                  </a:cubicBezTo>
                  <a:cubicBezTo>
                    <a:pt x="1105390" y="71381"/>
                    <a:pt x="1098122" y="114989"/>
                    <a:pt x="1098122" y="151329"/>
                  </a:cubicBezTo>
                  <a:cubicBezTo>
                    <a:pt x="1076318" y="209473"/>
                    <a:pt x="1047246" y="253081"/>
                    <a:pt x="989102" y="274885"/>
                  </a:cubicBezTo>
                  <a:cubicBezTo>
                    <a:pt x="967298" y="282153"/>
                    <a:pt x="938226" y="303957"/>
                    <a:pt x="945494" y="333029"/>
                  </a:cubicBezTo>
                  <a:cubicBezTo>
                    <a:pt x="960030" y="369369"/>
                    <a:pt x="989102" y="383905"/>
                    <a:pt x="1018174" y="405709"/>
                  </a:cubicBezTo>
                  <a:cubicBezTo>
                    <a:pt x="1061782" y="442049"/>
                    <a:pt x="1090854" y="485656"/>
                    <a:pt x="1105390" y="529265"/>
                  </a:cubicBezTo>
                  <a:cubicBezTo>
                    <a:pt x="1010906" y="529265"/>
                    <a:pt x="901886" y="587408"/>
                    <a:pt x="829206" y="645553"/>
                  </a:cubicBezTo>
                  <a:cubicBezTo>
                    <a:pt x="785598" y="681892"/>
                    <a:pt x="756526" y="732768"/>
                    <a:pt x="727454" y="783644"/>
                  </a:cubicBezTo>
                  <a:cubicBezTo>
                    <a:pt x="705650" y="827252"/>
                    <a:pt x="691114" y="878128"/>
                    <a:pt x="691114" y="929004"/>
                  </a:cubicBezTo>
                  <a:cubicBezTo>
                    <a:pt x="640238" y="950808"/>
                    <a:pt x="589363" y="972612"/>
                    <a:pt x="538487" y="994416"/>
                  </a:cubicBezTo>
                  <a:cubicBezTo>
                    <a:pt x="444003" y="1038024"/>
                    <a:pt x="334983" y="1030756"/>
                    <a:pt x="225963" y="1016220"/>
                  </a:cubicBezTo>
                  <a:cubicBezTo>
                    <a:pt x="182355" y="1008952"/>
                    <a:pt x="131479" y="994416"/>
                    <a:pt x="87871" y="972612"/>
                  </a:cubicBezTo>
                  <a:cubicBezTo>
                    <a:pt x="51531" y="950808"/>
                    <a:pt x="29727" y="921736"/>
                    <a:pt x="22459" y="885396"/>
                  </a:cubicBezTo>
                  <a:cubicBezTo>
                    <a:pt x="36995" y="827252"/>
                    <a:pt x="44263" y="783644"/>
                    <a:pt x="95139" y="754572"/>
                  </a:cubicBezTo>
                  <a:close/>
                  <a:moveTo>
                    <a:pt x="1076318" y="841788"/>
                  </a:moveTo>
                  <a:cubicBezTo>
                    <a:pt x="1039978" y="863592"/>
                    <a:pt x="996370" y="878128"/>
                    <a:pt x="960030" y="892664"/>
                  </a:cubicBezTo>
                  <a:cubicBezTo>
                    <a:pt x="851010" y="943540"/>
                    <a:pt x="749258" y="1001684"/>
                    <a:pt x="647506" y="1052560"/>
                  </a:cubicBezTo>
                  <a:cubicBezTo>
                    <a:pt x="596631" y="1074364"/>
                    <a:pt x="538487" y="1096168"/>
                    <a:pt x="480343" y="1103436"/>
                  </a:cubicBezTo>
                  <a:cubicBezTo>
                    <a:pt x="414931" y="1110704"/>
                    <a:pt x="349519" y="1110704"/>
                    <a:pt x="284107" y="1103436"/>
                  </a:cubicBezTo>
                  <a:cubicBezTo>
                    <a:pt x="233231" y="1096168"/>
                    <a:pt x="182355" y="1088900"/>
                    <a:pt x="131479" y="1074364"/>
                  </a:cubicBezTo>
                  <a:cubicBezTo>
                    <a:pt x="80603" y="1059828"/>
                    <a:pt x="51531" y="1030756"/>
                    <a:pt x="15191" y="994416"/>
                  </a:cubicBezTo>
                  <a:cubicBezTo>
                    <a:pt x="15191" y="972612"/>
                    <a:pt x="15191" y="950808"/>
                    <a:pt x="15191" y="929004"/>
                  </a:cubicBezTo>
                  <a:cubicBezTo>
                    <a:pt x="15191" y="914468"/>
                    <a:pt x="15191" y="907200"/>
                    <a:pt x="22459" y="892664"/>
                  </a:cubicBezTo>
                  <a:cubicBezTo>
                    <a:pt x="22459" y="892664"/>
                    <a:pt x="22459" y="892664"/>
                    <a:pt x="22459" y="892664"/>
                  </a:cubicBezTo>
                  <a:cubicBezTo>
                    <a:pt x="36995" y="950808"/>
                    <a:pt x="102407" y="979880"/>
                    <a:pt x="153283" y="994416"/>
                  </a:cubicBezTo>
                  <a:cubicBezTo>
                    <a:pt x="211427" y="1008952"/>
                    <a:pt x="269571" y="1016220"/>
                    <a:pt x="327715" y="1023488"/>
                  </a:cubicBezTo>
                  <a:cubicBezTo>
                    <a:pt x="378591" y="1023488"/>
                    <a:pt x="429467" y="1030756"/>
                    <a:pt x="473075" y="1016220"/>
                  </a:cubicBezTo>
                  <a:cubicBezTo>
                    <a:pt x="531219" y="1001684"/>
                    <a:pt x="582095" y="972612"/>
                    <a:pt x="632970" y="950808"/>
                  </a:cubicBezTo>
                  <a:cubicBezTo>
                    <a:pt x="669310" y="936272"/>
                    <a:pt x="705650" y="921736"/>
                    <a:pt x="741990" y="907200"/>
                  </a:cubicBezTo>
                  <a:cubicBezTo>
                    <a:pt x="821938" y="878128"/>
                    <a:pt x="894618" y="849056"/>
                    <a:pt x="974566" y="819984"/>
                  </a:cubicBezTo>
                  <a:cubicBezTo>
                    <a:pt x="1018174" y="805448"/>
                    <a:pt x="1054514" y="790912"/>
                    <a:pt x="1090854" y="761840"/>
                  </a:cubicBezTo>
                  <a:cubicBezTo>
                    <a:pt x="1098122" y="754572"/>
                    <a:pt x="1112658" y="740036"/>
                    <a:pt x="1119926" y="732768"/>
                  </a:cubicBezTo>
                  <a:cubicBezTo>
                    <a:pt x="1127194" y="725500"/>
                    <a:pt x="1134462" y="718232"/>
                    <a:pt x="1134462" y="710965"/>
                  </a:cubicBezTo>
                  <a:cubicBezTo>
                    <a:pt x="1134462" y="725500"/>
                    <a:pt x="1141730" y="740036"/>
                    <a:pt x="1141730" y="754572"/>
                  </a:cubicBezTo>
                  <a:lnTo>
                    <a:pt x="1141730" y="754572"/>
                  </a:lnTo>
                  <a:cubicBezTo>
                    <a:pt x="1134462" y="790912"/>
                    <a:pt x="1119926" y="819984"/>
                    <a:pt x="1076318" y="841788"/>
                  </a:cubicBezTo>
                  <a:close/>
                </a:path>
              </a:pathLst>
            </a:custGeom>
            <a:solidFill>
              <a:srgbClr val="444444">
                <a:alpha val="40000"/>
              </a:srgbClr>
            </a:solidFill>
            <a:ln w="7268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82C72AF-F669-4FA9-BD7D-6F37ADF7FF90}"/>
                </a:ext>
              </a:extLst>
            </p:cNvPr>
            <p:cNvSpPr/>
            <p:nvPr/>
          </p:nvSpPr>
          <p:spPr>
            <a:xfrm>
              <a:off x="4537282" y="9098401"/>
              <a:ext cx="887350" cy="1097466"/>
            </a:xfrm>
            <a:custGeom>
              <a:avLst/>
              <a:gdLst>
                <a:gd name="connsiteX0" fmla="*/ 262303 w 887350"/>
                <a:gd name="connsiteY0" fmla="*/ 944839 h 1097466"/>
                <a:gd name="connsiteX1" fmla="*/ 393127 w 887350"/>
                <a:gd name="connsiteY1" fmla="*/ 879427 h 1097466"/>
                <a:gd name="connsiteX2" fmla="*/ 640238 w 887350"/>
                <a:gd name="connsiteY2" fmla="*/ 755871 h 1097466"/>
                <a:gd name="connsiteX3" fmla="*/ 763794 w 887350"/>
                <a:gd name="connsiteY3" fmla="*/ 327060 h 1097466"/>
                <a:gd name="connsiteX4" fmla="*/ 887350 w 887350"/>
                <a:gd name="connsiteY4" fmla="*/ 0 h 1097466"/>
                <a:gd name="connsiteX5" fmla="*/ 640238 w 887350"/>
                <a:gd name="connsiteY5" fmla="*/ 43608 h 1097466"/>
                <a:gd name="connsiteX6" fmla="*/ 553023 w 887350"/>
                <a:gd name="connsiteY6" fmla="*/ 29072 h 1097466"/>
                <a:gd name="connsiteX7" fmla="*/ 444003 w 887350"/>
                <a:gd name="connsiteY7" fmla="*/ 72680 h 1097466"/>
                <a:gd name="connsiteX8" fmla="*/ 473075 w 887350"/>
                <a:gd name="connsiteY8" fmla="*/ 181700 h 1097466"/>
                <a:gd name="connsiteX9" fmla="*/ 444003 w 887350"/>
                <a:gd name="connsiteY9" fmla="*/ 283452 h 1097466"/>
                <a:gd name="connsiteX10" fmla="*/ 487611 w 887350"/>
                <a:gd name="connsiteY10" fmla="*/ 341595 h 1097466"/>
                <a:gd name="connsiteX11" fmla="*/ 473075 w 887350"/>
                <a:gd name="connsiteY11" fmla="*/ 377935 h 1097466"/>
                <a:gd name="connsiteX12" fmla="*/ 480343 w 887350"/>
                <a:gd name="connsiteY12" fmla="*/ 421544 h 1097466"/>
                <a:gd name="connsiteX13" fmla="*/ 465807 w 887350"/>
                <a:gd name="connsiteY13" fmla="*/ 421544 h 1097466"/>
                <a:gd name="connsiteX14" fmla="*/ 465807 w 887350"/>
                <a:gd name="connsiteY14" fmla="*/ 421544 h 1097466"/>
                <a:gd name="connsiteX15" fmla="*/ 444003 w 887350"/>
                <a:gd name="connsiteY15" fmla="*/ 457884 h 1097466"/>
                <a:gd name="connsiteX16" fmla="*/ 451271 w 887350"/>
                <a:gd name="connsiteY16" fmla="*/ 494223 h 1097466"/>
                <a:gd name="connsiteX17" fmla="*/ 436735 w 887350"/>
                <a:gd name="connsiteY17" fmla="*/ 508759 h 1097466"/>
                <a:gd name="connsiteX18" fmla="*/ 422199 w 887350"/>
                <a:gd name="connsiteY18" fmla="*/ 552367 h 1097466"/>
                <a:gd name="connsiteX19" fmla="*/ 422199 w 887350"/>
                <a:gd name="connsiteY19" fmla="*/ 559635 h 1097466"/>
                <a:gd name="connsiteX20" fmla="*/ 407663 w 887350"/>
                <a:gd name="connsiteY20" fmla="*/ 559635 h 1097466"/>
                <a:gd name="connsiteX21" fmla="*/ 407663 w 887350"/>
                <a:gd name="connsiteY21" fmla="*/ 559635 h 1097466"/>
                <a:gd name="connsiteX22" fmla="*/ 378591 w 887350"/>
                <a:gd name="connsiteY22" fmla="*/ 566903 h 1097466"/>
                <a:gd name="connsiteX23" fmla="*/ 356787 w 887350"/>
                <a:gd name="connsiteY23" fmla="*/ 588707 h 1097466"/>
                <a:gd name="connsiteX24" fmla="*/ 364055 w 887350"/>
                <a:gd name="connsiteY24" fmla="*/ 603243 h 1097466"/>
                <a:gd name="connsiteX25" fmla="*/ 327715 w 887350"/>
                <a:gd name="connsiteY25" fmla="*/ 646851 h 1097466"/>
                <a:gd name="connsiteX26" fmla="*/ 262303 w 887350"/>
                <a:gd name="connsiteY26" fmla="*/ 675923 h 1097466"/>
                <a:gd name="connsiteX27" fmla="*/ 211427 w 887350"/>
                <a:gd name="connsiteY27" fmla="*/ 697727 h 1097466"/>
                <a:gd name="connsiteX28" fmla="*/ 66067 w 887350"/>
                <a:gd name="connsiteY28" fmla="*/ 741335 h 1097466"/>
                <a:gd name="connsiteX29" fmla="*/ 15191 w 887350"/>
                <a:gd name="connsiteY29" fmla="*/ 857623 h 1097466"/>
                <a:gd name="connsiteX30" fmla="*/ 7923 w 887350"/>
                <a:gd name="connsiteY30" fmla="*/ 988446 h 1097466"/>
                <a:gd name="connsiteX31" fmla="*/ 15191 w 887350"/>
                <a:gd name="connsiteY31" fmla="*/ 988446 h 1097466"/>
                <a:gd name="connsiteX32" fmla="*/ 247767 w 887350"/>
                <a:gd name="connsiteY32" fmla="*/ 1097466 h 1097466"/>
                <a:gd name="connsiteX33" fmla="*/ 262303 w 887350"/>
                <a:gd name="connsiteY33" fmla="*/ 944839 h 109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87350" h="1097466">
                  <a:moveTo>
                    <a:pt x="262303" y="944839"/>
                  </a:moveTo>
                  <a:cubicBezTo>
                    <a:pt x="284107" y="893963"/>
                    <a:pt x="334983" y="893963"/>
                    <a:pt x="393127" y="879427"/>
                  </a:cubicBezTo>
                  <a:cubicBezTo>
                    <a:pt x="480343" y="850355"/>
                    <a:pt x="574827" y="821283"/>
                    <a:pt x="640238" y="755871"/>
                  </a:cubicBezTo>
                  <a:cubicBezTo>
                    <a:pt x="763794" y="639583"/>
                    <a:pt x="756526" y="479687"/>
                    <a:pt x="763794" y="327060"/>
                  </a:cubicBezTo>
                  <a:cubicBezTo>
                    <a:pt x="771062" y="210772"/>
                    <a:pt x="800134" y="87216"/>
                    <a:pt x="887350" y="0"/>
                  </a:cubicBezTo>
                  <a:cubicBezTo>
                    <a:pt x="800134" y="0"/>
                    <a:pt x="712918" y="14536"/>
                    <a:pt x="640238" y="43608"/>
                  </a:cubicBezTo>
                  <a:cubicBezTo>
                    <a:pt x="611166" y="36340"/>
                    <a:pt x="582095" y="29072"/>
                    <a:pt x="553023" y="29072"/>
                  </a:cubicBezTo>
                  <a:cubicBezTo>
                    <a:pt x="516683" y="21804"/>
                    <a:pt x="465807" y="36340"/>
                    <a:pt x="444003" y="72680"/>
                  </a:cubicBezTo>
                  <a:cubicBezTo>
                    <a:pt x="422199" y="116288"/>
                    <a:pt x="444003" y="152628"/>
                    <a:pt x="473075" y="181700"/>
                  </a:cubicBezTo>
                  <a:cubicBezTo>
                    <a:pt x="444003" y="203504"/>
                    <a:pt x="444003" y="254380"/>
                    <a:pt x="444003" y="283452"/>
                  </a:cubicBezTo>
                  <a:cubicBezTo>
                    <a:pt x="444003" y="312524"/>
                    <a:pt x="465807" y="334327"/>
                    <a:pt x="487611" y="341595"/>
                  </a:cubicBezTo>
                  <a:cubicBezTo>
                    <a:pt x="480343" y="356132"/>
                    <a:pt x="480343" y="370667"/>
                    <a:pt x="473075" y="377935"/>
                  </a:cubicBezTo>
                  <a:cubicBezTo>
                    <a:pt x="473075" y="392472"/>
                    <a:pt x="473075" y="407007"/>
                    <a:pt x="480343" y="421544"/>
                  </a:cubicBezTo>
                  <a:cubicBezTo>
                    <a:pt x="473075" y="421544"/>
                    <a:pt x="473075" y="421544"/>
                    <a:pt x="465807" y="421544"/>
                  </a:cubicBezTo>
                  <a:cubicBezTo>
                    <a:pt x="465807" y="421544"/>
                    <a:pt x="465807" y="421544"/>
                    <a:pt x="465807" y="421544"/>
                  </a:cubicBezTo>
                  <a:cubicBezTo>
                    <a:pt x="451271" y="428811"/>
                    <a:pt x="444003" y="443347"/>
                    <a:pt x="444003" y="457884"/>
                  </a:cubicBezTo>
                  <a:cubicBezTo>
                    <a:pt x="444003" y="465151"/>
                    <a:pt x="444003" y="486955"/>
                    <a:pt x="451271" y="494223"/>
                  </a:cubicBezTo>
                  <a:cubicBezTo>
                    <a:pt x="444003" y="501491"/>
                    <a:pt x="436735" y="508759"/>
                    <a:pt x="436735" y="508759"/>
                  </a:cubicBezTo>
                  <a:cubicBezTo>
                    <a:pt x="429467" y="523295"/>
                    <a:pt x="414931" y="537831"/>
                    <a:pt x="422199" y="552367"/>
                  </a:cubicBezTo>
                  <a:cubicBezTo>
                    <a:pt x="422199" y="552367"/>
                    <a:pt x="422199" y="552367"/>
                    <a:pt x="422199" y="559635"/>
                  </a:cubicBezTo>
                  <a:cubicBezTo>
                    <a:pt x="414931" y="559635"/>
                    <a:pt x="414931" y="559635"/>
                    <a:pt x="407663" y="559635"/>
                  </a:cubicBezTo>
                  <a:cubicBezTo>
                    <a:pt x="407663" y="559635"/>
                    <a:pt x="407663" y="559635"/>
                    <a:pt x="407663" y="559635"/>
                  </a:cubicBezTo>
                  <a:cubicBezTo>
                    <a:pt x="400395" y="552367"/>
                    <a:pt x="385859" y="566903"/>
                    <a:pt x="378591" y="566903"/>
                  </a:cubicBezTo>
                  <a:cubicBezTo>
                    <a:pt x="371323" y="574171"/>
                    <a:pt x="364055" y="581439"/>
                    <a:pt x="356787" y="588707"/>
                  </a:cubicBezTo>
                  <a:cubicBezTo>
                    <a:pt x="356787" y="595975"/>
                    <a:pt x="356787" y="603243"/>
                    <a:pt x="364055" y="603243"/>
                  </a:cubicBezTo>
                  <a:cubicBezTo>
                    <a:pt x="356787" y="610511"/>
                    <a:pt x="327715" y="632315"/>
                    <a:pt x="327715" y="646851"/>
                  </a:cubicBezTo>
                  <a:cubicBezTo>
                    <a:pt x="305911" y="654119"/>
                    <a:pt x="284107" y="668655"/>
                    <a:pt x="262303" y="675923"/>
                  </a:cubicBezTo>
                  <a:cubicBezTo>
                    <a:pt x="240499" y="683191"/>
                    <a:pt x="225963" y="690459"/>
                    <a:pt x="211427" y="697727"/>
                  </a:cubicBezTo>
                  <a:cubicBezTo>
                    <a:pt x="160551" y="712263"/>
                    <a:pt x="109675" y="704995"/>
                    <a:pt x="66067" y="741335"/>
                  </a:cubicBezTo>
                  <a:cubicBezTo>
                    <a:pt x="29727" y="770407"/>
                    <a:pt x="15191" y="814015"/>
                    <a:pt x="15191" y="857623"/>
                  </a:cubicBezTo>
                  <a:cubicBezTo>
                    <a:pt x="655" y="893963"/>
                    <a:pt x="-6613" y="952106"/>
                    <a:pt x="7923" y="988446"/>
                  </a:cubicBezTo>
                  <a:cubicBezTo>
                    <a:pt x="7923" y="988446"/>
                    <a:pt x="15191" y="988446"/>
                    <a:pt x="15191" y="988446"/>
                  </a:cubicBezTo>
                  <a:cubicBezTo>
                    <a:pt x="66067" y="1061126"/>
                    <a:pt x="160551" y="1082931"/>
                    <a:pt x="247767" y="1097466"/>
                  </a:cubicBezTo>
                  <a:cubicBezTo>
                    <a:pt x="247767" y="1068394"/>
                    <a:pt x="247767" y="981179"/>
                    <a:pt x="262303" y="944839"/>
                  </a:cubicBezTo>
                  <a:close/>
                </a:path>
              </a:pathLst>
            </a:custGeom>
            <a:solidFill>
              <a:srgbClr val="C1BDB6">
                <a:alpha val="70000"/>
              </a:srgbClr>
            </a:solidFill>
            <a:ln w="7268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52D7099-430D-4566-BD8A-307EE41BDC7D}"/>
                </a:ext>
              </a:extLst>
            </p:cNvPr>
            <p:cNvSpPr/>
            <p:nvPr/>
          </p:nvSpPr>
          <p:spPr>
            <a:xfrm>
              <a:off x="4544550" y="9099465"/>
              <a:ext cx="1142155" cy="1106680"/>
            </a:xfrm>
            <a:custGeom>
              <a:avLst/>
              <a:gdLst>
                <a:gd name="connsiteX0" fmla="*/ 1141730 w 1142155"/>
                <a:gd name="connsiteY0" fmla="*/ 740271 h 1106680"/>
                <a:gd name="connsiteX1" fmla="*/ 1141730 w 1142155"/>
                <a:gd name="connsiteY1" fmla="*/ 740271 h 1106680"/>
                <a:gd name="connsiteX2" fmla="*/ 1127194 w 1142155"/>
                <a:gd name="connsiteY2" fmla="*/ 638519 h 1106680"/>
                <a:gd name="connsiteX3" fmla="*/ 1039978 w 1142155"/>
                <a:gd name="connsiteY3" fmla="*/ 762075 h 1106680"/>
                <a:gd name="connsiteX4" fmla="*/ 923690 w 1142155"/>
                <a:gd name="connsiteY4" fmla="*/ 783879 h 1106680"/>
                <a:gd name="connsiteX5" fmla="*/ 981834 w 1142155"/>
                <a:gd name="connsiteY5" fmla="*/ 674859 h 1106680"/>
                <a:gd name="connsiteX6" fmla="*/ 1127194 w 1142155"/>
                <a:gd name="connsiteY6" fmla="*/ 616715 h 1106680"/>
                <a:gd name="connsiteX7" fmla="*/ 1127194 w 1142155"/>
                <a:gd name="connsiteY7" fmla="*/ 609447 h 1106680"/>
                <a:gd name="connsiteX8" fmla="*/ 1127194 w 1142155"/>
                <a:gd name="connsiteY8" fmla="*/ 609447 h 1106680"/>
                <a:gd name="connsiteX9" fmla="*/ 843742 w 1142155"/>
                <a:gd name="connsiteY9" fmla="*/ 754807 h 1106680"/>
                <a:gd name="connsiteX10" fmla="*/ 771062 w 1142155"/>
                <a:gd name="connsiteY10" fmla="*/ 827487 h 1106680"/>
                <a:gd name="connsiteX11" fmla="*/ 800134 w 1142155"/>
                <a:gd name="connsiteY11" fmla="*/ 725735 h 1106680"/>
                <a:gd name="connsiteX12" fmla="*/ 901886 w 1142155"/>
                <a:gd name="connsiteY12" fmla="*/ 609447 h 1106680"/>
                <a:gd name="connsiteX13" fmla="*/ 1127194 w 1142155"/>
                <a:gd name="connsiteY13" fmla="*/ 551303 h 1106680"/>
                <a:gd name="connsiteX14" fmla="*/ 1127194 w 1142155"/>
                <a:gd name="connsiteY14" fmla="*/ 471355 h 1106680"/>
                <a:gd name="connsiteX15" fmla="*/ 1061782 w 1142155"/>
                <a:gd name="connsiteY15" fmla="*/ 391407 h 1106680"/>
                <a:gd name="connsiteX16" fmla="*/ 981834 w 1142155"/>
                <a:gd name="connsiteY16" fmla="*/ 318727 h 1106680"/>
                <a:gd name="connsiteX17" fmla="*/ 1003638 w 1142155"/>
                <a:gd name="connsiteY17" fmla="*/ 282388 h 1106680"/>
                <a:gd name="connsiteX18" fmla="*/ 1061782 w 1142155"/>
                <a:gd name="connsiteY18" fmla="*/ 238780 h 1106680"/>
                <a:gd name="connsiteX19" fmla="*/ 1105390 w 1142155"/>
                <a:gd name="connsiteY19" fmla="*/ 166100 h 1106680"/>
                <a:gd name="connsiteX20" fmla="*/ 1105390 w 1142155"/>
                <a:gd name="connsiteY20" fmla="*/ 151564 h 1106680"/>
                <a:gd name="connsiteX21" fmla="*/ 1105390 w 1142155"/>
                <a:gd name="connsiteY21" fmla="*/ 64348 h 1106680"/>
                <a:gd name="connsiteX22" fmla="*/ 996370 w 1142155"/>
                <a:gd name="connsiteY22" fmla="*/ 13472 h 1106680"/>
                <a:gd name="connsiteX23" fmla="*/ 654774 w 1142155"/>
                <a:gd name="connsiteY23" fmla="*/ 42544 h 1106680"/>
                <a:gd name="connsiteX24" fmla="*/ 727454 w 1142155"/>
                <a:gd name="connsiteY24" fmla="*/ 216976 h 1106680"/>
                <a:gd name="connsiteX25" fmla="*/ 712918 w 1142155"/>
                <a:gd name="connsiteY25" fmla="*/ 216976 h 1106680"/>
                <a:gd name="connsiteX26" fmla="*/ 662042 w 1142155"/>
                <a:gd name="connsiteY26" fmla="*/ 144296 h 1106680"/>
                <a:gd name="connsiteX27" fmla="*/ 567558 w 1142155"/>
                <a:gd name="connsiteY27" fmla="*/ 122491 h 1106680"/>
                <a:gd name="connsiteX28" fmla="*/ 480343 w 1142155"/>
                <a:gd name="connsiteY28" fmla="*/ 115224 h 1106680"/>
                <a:gd name="connsiteX29" fmla="*/ 465807 w 1142155"/>
                <a:gd name="connsiteY29" fmla="*/ 49812 h 1106680"/>
                <a:gd name="connsiteX30" fmla="*/ 444003 w 1142155"/>
                <a:gd name="connsiteY30" fmla="*/ 71616 h 1106680"/>
                <a:gd name="connsiteX31" fmla="*/ 473075 w 1142155"/>
                <a:gd name="connsiteY31" fmla="*/ 180636 h 1106680"/>
                <a:gd name="connsiteX32" fmla="*/ 444003 w 1142155"/>
                <a:gd name="connsiteY32" fmla="*/ 282388 h 1106680"/>
                <a:gd name="connsiteX33" fmla="*/ 487611 w 1142155"/>
                <a:gd name="connsiteY33" fmla="*/ 340531 h 1106680"/>
                <a:gd name="connsiteX34" fmla="*/ 473075 w 1142155"/>
                <a:gd name="connsiteY34" fmla="*/ 376871 h 1106680"/>
                <a:gd name="connsiteX35" fmla="*/ 480343 w 1142155"/>
                <a:gd name="connsiteY35" fmla="*/ 420479 h 1106680"/>
                <a:gd name="connsiteX36" fmla="*/ 465807 w 1142155"/>
                <a:gd name="connsiteY36" fmla="*/ 420479 h 1106680"/>
                <a:gd name="connsiteX37" fmla="*/ 465807 w 1142155"/>
                <a:gd name="connsiteY37" fmla="*/ 420479 h 1106680"/>
                <a:gd name="connsiteX38" fmla="*/ 444003 w 1142155"/>
                <a:gd name="connsiteY38" fmla="*/ 456819 h 1106680"/>
                <a:gd name="connsiteX39" fmla="*/ 451271 w 1142155"/>
                <a:gd name="connsiteY39" fmla="*/ 493159 h 1106680"/>
                <a:gd name="connsiteX40" fmla="*/ 436735 w 1142155"/>
                <a:gd name="connsiteY40" fmla="*/ 507695 h 1106680"/>
                <a:gd name="connsiteX41" fmla="*/ 422199 w 1142155"/>
                <a:gd name="connsiteY41" fmla="*/ 551303 h 1106680"/>
                <a:gd name="connsiteX42" fmla="*/ 422199 w 1142155"/>
                <a:gd name="connsiteY42" fmla="*/ 558571 h 1106680"/>
                <a:gd name="connsiteX43" fmla="*/ 407663 w 1142155"/>
                <a:gd name="connsiteY43" fmla="*/ 558571 h 1106680"/>
                <a:gd name="connsiteX44" fmla="*/ 407663 w 1142155"/>
                <a:gd name="connsiteY44" fmla="*/ 558571 h 1106680"/>
                <a:gd name="connsiteX45" fmla="*/ 378591 w 1142155"/>
                <a:gd name="connsiteY45" fmla="*/ 565839 h 1106680"/>
                <a:gd name="connsiteX46" fmla="*/ 356787 w 1142155"/>
                <a:gd name="connsiteY46" fmla="*/ 587643 h 1106680"/>
                <a:gd name="connsiteX47" fmla="*/ 364055 w 1142155"/>
                <a:gd name="connsiteY47" fmla="*/ 602179 h 1106680"/>
                <a:gd name="connsiteX48" fmla="*/ 327715 w 1142155"/>
                <a:gd name="connsiteY48" fmla="*/ 645787 h 1106680"/>
                <a:gd name="connsiteX49" fmla="*/ 262303 w 1142155"/>
                <a:gd name="connsiteY49" fmla="*/ 674859 h 1106680"/>
                <a:gd name="connsiteX50" fmla="*/ 211427 w 1142155"/>
                <a:gd name="connsiteY50" fmla="*/ 696663 h 1106680"/>
                <a:gd name="connsiteX51" fmla="*/ 66067 w 1142155"/>
                <a:gd name="connsiteY51" fmla="*/ 740271 h 1106680"/>
                <a:gd name="connsiteX52" fmla="*/ 15191 w 1142155"/>
                <a:gd name="connsiteY52" fmla="*/ 856559 h 1106680"/>
                <a:gd name="connsiteX53" fmla="*/ 7923 w 1142155"/>
                <a:gd name="connsiteY53" fmla="*/ 987382 h 1106680"/>
                <a:gd name="connsiteX54" fmla="*/ 15191 w 1142155"/>
                <a:gd name="connsiteY54" fmla="*/ 987382 h 1106680"/>
                <a:gd name="connsiteX55" fmla="*/ 255035 w 1142155"/>
                <a:gd name="connsiteY55" fmla="*/ 1096402 h 1106680"/>
                <a:gd name="connsiteX56" fmla="*/ 451271 w 1142155"/>
                <a:gd name="connsiteY56" fmla="*/ 1103670 h 1106680"/>
                <a:gd name="connsiteX57" fmla="*/ 632970 w 1142155"/>
                <a:gd name="connsiteY57" fmla="*/ 1052794 h 1106680"/>
                <a:gd name="connsiteX58" fmla="*/ 989102 w 1142155"/>
                <a:gd name="connsiteY58" fmla="*/ 878362 h 1106680"/>
                <a:gd name="connsiteX59" fmla="*/ 1141730 w 1142155"/>
                <a:gd name="connsiteY59" fmla="*/ 740271 h 1106680"/>
                <a:gd name="connsiteX60" fmla="*/ 502147 w 1142155"/>
                <a:gd name="connsiteY60" fmla="*/ 238780 h 1106680"/>
                <a:gd name="connsiteX61" fmla="*/ 545755 w 1142155"/>
                <a:gd name="connsiteY61" fmla="*/ 238780 h 1106680"/>
                <a:gd name="connsiteX62" fmla="*/ 553023 w 1142155"/>
                <a:gd name="connsiteY62" fmla="*/ 238780 h 1106680"/>
                <a:gd name="connsiteX63" fmla="*/ 749258 w 1142155"/>
                <a:gd name="connsiteY63" fmla="*/ 246048 h 1106680"/>
                <a:gd name="connsiteX64" fmla="*/ 749258 w 1142155"/>
                <a:gd name="connsiteY64" fmla="*/ 246048 h 1106680"/>
                <a:gd name="connsiteX65" fmla="*/ 814670 w 1142155"/>
                <a:gd name="connsiteY65" fmla="*/ 304191 h 1106680"/>
                <a:gd name="connsiteX66" fmla="*/ 785598 w 1142155"/>
                <a:gd name="connsiteY66" fmla="*/ 318727 h 1106680"/>
                <a:gd name="connsiteX67" fmla="*/ 741990 w 1142155"/>
                <a:gd name="connsiteY67" fmla="*/ 289655 h 1106680"/>
                <a:gd name="connsiteX68" fmla="*/ 676578 w 1142155"/>
                <a:gd name="connsiteY68" fmla="*/ 282388 h 1106680"/>
                <a:gd name="connsiteX69" fmla="*/ 502147 w 1142155"/>
                <a:gd name="connsiteY69" fmla="*/ 246048 h 1106680"/>
                <a:gd name="connsiteX70" fmla="*/ 502147 w 1142155"/>
                <a:gd name="connsiteY70" fmla="*/ 238780 h 1106680"/>
                <a:gd name="connsiteX71" fmla="*/ 720186 w 1142155"/>
                <a:gd name="connsiteY71" fmla="*/ 478623 h 1106680"/>
                <a:gd name="connsiteX72" fmla="*/ 683846 w 1142155"/>
                <a:gd name="connsiteY72" fmla="*/ 471355 h 1106680"/>
                <a:gd name="connsiteX73" fmla="*/ 640238 w 1142155"/>
                <a:gd name="connsiteY73" fmla="*/ 456819 h 1106680"/>
                <a:gd name="connsiteX74" fmla="*/ 640238 w 1142155"/>
                <a:gd name="connsiteY74" fmla="*/ 442283 h 1106680"/>
                <a:gd name="connsiteX75" fmla="*/ 712918 w 1142155"/>
                <a:gd name="connsiteY75" fmla="*/ 435015 h 1106680"/>
                <a:gd name="connsiteX76" fmla="*/ 720186 w 1142155"/>
                <a:gd name="connsiteY76" fmla="*/ 442283 h 1106680"/>
                <a:gd name="connsiteX77" fmla="*/ 720186 w 1142155"/>
                <a:gd name="connsiteY77" fmla="*/ 478623 h 1106680"/>
                <a:gd name="connsiteX78" fmla="*/ 487611 w 1142155"/>
                <a:gd name="connsiteY78" fmla="*/ 435015 h 1106680"/>
                <a:gd name="connsiteX79" fmla="*/ 487611 w 1142155"/>
                <a:gd name="connsiteY79" fmla="*/ 435015 h 1106680"/>
                <a:gd name="connsiteX80" fmla="*/ 647506 w 1142155"/>
                <a:gd name="connsiteY80" fmla="*/ 478623 h 1106680"/>
                <a:gd name="connsiteX81" fmla="*/ 720186 w 1142155"/>
                <a:gd name="connsiteY81" fmla="*/ 565839 h 1106680"/>
                <a:gd name="connsiteX82" fmla="*/ 712918 w 1142155"/>
                <a:gd name="connsiteY82" fmla="*/ 573107 h 1106680"/>
                <a:gd name="connsiteX83" fmla="*/ 647506 w 1142155"/>
                <a:gd name="connsiteY83" fmla="*/ 522231 h 1106680"/>
                <a:gd name="connsiteX84" fmla="*/ 480343 w 1142155"/>
                <a:gd name="connsiteY84" fmla="*/ 449551 h 1106680"/>
                <a:gd name="connsiteX85" fmla="*/ 487611 w 1142155"/>
                <a:gd name="connsiteY85" fmla="*/ 435015 h 1106680"/>
                <a:gd name="connsiteX86" fmla="*/ 683846 w 1142155"/>
                <a:gd name="connsiteY86" fmla="*/ 602179 h 1106680"/>
                <a:gd name="connsiteX87" fmla="*/ 618434 w 1142155"/>
                <a:gd name="connsiteY87" fmla="*/ 587643 h 1106680"/>
                <a:gd name="connsiteX88" fmla="*/ 545755 w 1142155"/>
                <a:gd name="connsiteY88" fmla="*/ 587643 h 1106680"/>
                <a:gd name="connsiteX89" fmla="*/ 545755 w 1142155"/>
                <a:gd name="connsiteY89" fmla="*/ 573107 h 1106680"/>
                <a:gd name="connsiteX90" fmla="*/ 691114 w 1142155"/>
                <a:gd name="connsiteY90" fmla="*/ 587643 h 1106680"/>
                <a:gd name="connsiteX91" fmla="*/ 683846 w 1142155"/>
                <a:gd name="connsiteY91" fmla="*/ 602179 h 1106680"/>
                <a:gd name="connsiteX92" fmla="*/ 407663 w 1142155"/>
                <a:gd name="connsiteY92" fmla="*/ 573107 h 1106680"/>
                <a:gd name="connsiteX93" fmla="*/ 451271 w 1142155"/>
                <a:gd name="connsiteY93" fmla="*/ 573107 h 1106680"/>
                <a:gd name="connsiteX94" fmla="*/ 458539 w 1142155"/>
                <a:gd name="connsiteY94" fmla="*/ 573107 h 1106680"/>
                <a:gd name="connsiteX95" fmla="*/ 618434 w 1142155"/>
                <a:gd name="connsiteY95" fmla="*/ 638519 h 1106680"/>
                <a:gd name="connsiteX96" fmla="*/ 640238 w 1142155"/>
                <a:gd name="connsiteY96" fmla="*/ 696663 h 1106680"/>
                <a:gd name="connsiteX97" fmla="*/ 582095 w 1142155"/>
                <a:gd name="connsiteY97" fmla="*/ 667591 h 1106680"/>
                <a:gd name="connsiteX98" fmla="*/ 414931 w 1142155"/>
                <a:gd name="connsiteY98" fmla="*/ 587643 h 1106680"/>
                <a:gd name="connsiteX99" fmla="*/ 407663 w 1142155"/>
                <a:gd name="connsiteY99" fmla="*/ 573107 h 1106680"/>
                <a:gd name="connsiteX100" fmla="*/ 269571 w 1142155"/>
                <a:gd name="connsiteY100" fmla="*/ 762075 h 1106680"/>
                <a:gd name="connsiteX101" fmla="*/ 298643 w 1142155"/>
                <a:gd name="connsiteY101" fmla="*/ 754807 h 1106680"/>
                <a:gd name="connsiteX102" fmla="*/ 356787 w 1142155"/>
                <a:gd name="connsiteY102" fmla="*/ 718467 h 1106680"/>
                <a:gd name="connsiteX103" fmla="*/ 429467 w 1142155"/>
                <a:gd name="connsiteY103" fmla="*/ 682127 h 1106680"/>
                <a:gd name="connsiteX104" fmla="*/ 429467 w 1142155"/>
                <a:gd name="connsiteY104" fmla="*/ 682127 h 1106680"/>
                <a:gd name="connsiteX105" fmla="*/ 523951 w 1142155"/>
                <a:gd name="connsiteY105" fmla="*/ 682127 h 1106680"/>
                <a:gd name="connsiteX106" fmla="*/ 538487 w 1142155"/>
                <a:gd name="connsiteY106" fmla="*/ 733003 h 1106680"/>
                <a:gd name="connsiteX107" fmla="*/ 429467 w 1142155"/>
                <a:gd name="connsiteY107" fmla="*/ 783879 h 1106680"/>
                <a:gd name="connsiteX108" fmla="*/ 349519 w 1142155"/>
                <a:gd name="connsiteY108" fmla="*/ 798415 h 1106680"/>
                <a:gd name="connsiteX109" fmla="*/ 269571 w 1142155"/>
                <a:gd name="connsiteY109" fmla="*/ 762075 h 1106680"/>
                <a:gd name="connsiteX110" fmla="*/ 153283 w 1142155"/>
                <a:gd name="connsiteY110" fmla="*/ 805683 h 1106680"/>
                <a:gd name="connsiteX111" fmla="*/ 262303 w 1142155"/>
                <a:gd name="connsiteY111" fmla="*/ 849290 h 1106680"/>
                <a:gd name="connsiteX112" fmla="*/ 458539 w 1142155"/>
                <a:gd name="connsiteY112" fmla="*/ 827487 h 1106680"/>
                <a:gd name="connsiteX113" fmla="*/ 538487 w 1142155"/>
                <a:gd name="connsiteY113" fmla="*/ 791147 h 1106680"/>
                <a:gd name="connsiteX114" fmla="*/ 589363 w 1142155"/>
                <a:gd name="connsiteY114" fmla="*/ 762075 h 1106680"/>
                <a:gd name="connsiteX115" fmla="*/ 632970 w 1142155"/>
                <a:gd name="connsiteY115" fmla="*/ 747539 h 1106680"/>
                <a:gd name="connsiteX116" fmla="*/ 662042 w 1142155"/>
                <a:gd name="connsiteY116" fmla="*/ 703931 h 1106680"/>
                <a:gd name="connsiteX117" fmla="*/ 676578 w 1142155"/>
                <a:gd name="connsiteY117" fmla="*/ 667591 h 1106680"/>
                <a:gd name="connsiteX118" fmla="*/ 698382 w 1142155"/>
                <a:gd name="connsiteY118" fmla="*/ 638519 h 1106680"/>
                <a:gd name="connsiteX119" fmla="*/ 749258 w 1142155"/>
                <a:gd name="connsiteY119" fmla="*/ 551303 h 1106680"/>
                <a:gd name="connsiteX120" fmla="*/ 756526 w 1142155"/>
                <a:gd name="connsiteY120" fmla="*/ 522231 h 1106680"/>
                <a:gd name="connsiteX121" fmla="*/ 749258 w 1142155"/>
                <a:gd name="connsiteY121" fmla="*/ 456819 h 1106680"/>
                <a:gd name="connsiteX122" fmla="*/ 771062 w 1142155"/>
                <a:gd name="connsiteY122" fmla="*/ 420479 h 1106680"/>
                <a:gd name="connsiteX123" fmla="*/ 843742 w 1142155"/>
                <a:gd name="connsiteY123" fmla="*/ 362335 h 1106680"/>
                <a:gd name="connsiteX124" fmla="*/ 829206 w 1142155"/>
                <a:gd name="connsiteY124" fmla="*/ 282388 h 1106680"/>
                <a:gd name="connsiteX125" fmla="*/ 792866 w 1142155"/>
                <a:gd name="connsiteY125" fmla="*/ 246048 h 1106680"/>
                <a:gd name="connsiteX126" fmla="*/ 763794 w 1142155"/>
                <a:gd name="connsiteY126" fmla="*/ 231511 h 1106680"/>
                <a:gd name="connsiteX127" fmla="*/ 763794 w 1142155"/>
                <a:gd name="connsiteY127" fmla="*/ 187903 h 1106680"/>
                <a:gd name="connsiteX128" fmla="*/ 872814 w 1142155"/>
                <a:gd name="connsiteY128" fmla="*/ 107956 h 1106680"/>
                <a:gd name="connsiteX129" fmla="*/ 967298 w 1142155"/>
                <a:gd name="connsiteY129" fmla="*/ 129760 h 1106680"/>
                <a:gd name="connsiteX130" fmla="*/ 1054514 w 1142155"/>
                <a:gd name="connsiteY130" fmla="*/ 78884 h 1106680"/>
                <a:gd name="connsiteX131" fmla="*/ 1083586 w 1142155"/>
                <a:gd name="connsiteY131" fmla="*/ 137028 h 1106680"/>
                <a:gd name="connsiteX132" fmla="*/ 1025442 w 1142155"/>
                <a:gd name="connsiteY132" fmla="*/ 216976 h 1106680"/>
                <a:gd name="connsiteX133" fmla="*/ 945494 w 1142155"/>
                <a:gd name="connsiteY133" fmla="*/ 340531 h 1106680"/>
                <a:gd name="connsiteX134" fmla="*/ 1054514 w 1142155"/>
                <a:gd name="connsiteY134" fmla="*/ 420479 h 1106680"/>
                <a:gd name="connsiteX135" fmla="*/ 1112658 w 1142155"/>
                <a:gd name="connsiteY135" fmla="*/ 500427 h 1106680"/>
                <a:gd name="connsiteX136" fmla="*/ 1105390 w 1142155"/>
                <a:gd name="connsiteY136" fmla="*/ 507695 h 1106680"/>
                <a:gd name="connsiteX137" fmla="*/ 996370 w 1142155"/>
                <a:gd name="connsiteY137" fmla="*/ 514963 h 1106680"/>
                <a:gd name="connsiteX138" fmla="*/ 887350 w 1142155"/>
                <a:gd name="connsiteY138" fmla="*/ 558571 h 1106680"/>
                <a:gd name="connsiteX139" fmla="*/ 785598 w 1142155"/>
                <a:gd name="connsiteY139" fmla="*/ 645787 h 1106680"/>
                <a:gd name="connsiteX140" fmla="*/ 741990 w 1142155"/>
                <a:gd name="connsiteY140" fmla="*/ 711199 h 1106680"/>
                <a:gd name="connsiteX141" fmla="*/ 705650 w 1142155"/>
                <a:gd name="connsiteY141" fmla="*/ 776610 h 1106680"/>
                <a:gd name="connsiteX142" fmla="*/ 676578 w 1142155"/>
                <a:gd name="connsiteY142" fmla="*/ 856559 h 1106680"/>
                <a:gd name="connsiteX143" fmla="*/ 589363 w 1142155"/>
                <a:gd name="connsiteY143" fmla="*/ 914702 h 1106680"/>
                <a:gd name="connsiteX144" fmla="*/ 305911 w 1142155"/>
                <a:gd name="connsiteY144" fmla="*/ 972847 h 1106680"/>
                <a:gd name="connsiteX145" fmla="*/ 167819 w 1142155"/>
                <a:gd name="connsiteY145" fmla="*/ 951042 h 1106680"/>
                <a:gd name="connsiteX146" fmla="*/ 87871 w 1142155"/>
                <a:gd name="connsiteY146" fmla="*/ 892899 h 1106680"/>
                <a:gd name="connsiteX147" fmla="*/ 131479 w 1142155"/>
                <a:gd name="connsiteY147" fmla="*/ 791147 h 1106680"/>
                <a:gd name="connsiteX148" fmla="*/ 153283 w 1142155"/>
                <a:gd name="connsiteY148" fmla="*/ 805683 h 1106680"/>
                <a:gd name="connsiteX149" fmla="*/ 996370 w 1142155"/>
                <a:gd name="connsiteY149" fmla="*/ 871095 h 1106680"/>
                <a:gd name="connsiteX150" fmla="*/ 269571 w 1142155"/>
                <a:gd name="connsiteY150" fmla="*/ 1081866 h 1106680"/>
                <a:gd name="connsiteX151" fmla="*/ 58799 w 1142155"/>
                <a:gd name="connsiteY151" fmla="*/ 1001919 h 1106680"/>
                <a:gd name="connsiteX152" fmla="*/ 58799 w 1142155"/>
                <a:gd name="connsiteY152" fmla="*/ 972847 h 1106680"/>
                <a:gd name="connsiteX153" fmla="*/ 102407 w 1142155"/>
                <a:gd name="connsiteY153" fmla="*/ 987382 h 1106680"/>
                <a:gd name="connsiteX154" fmla="*/ 102407 w 1142155"/>
                <a:gd name="connsiteY154" fmla="*/ 987382 h 1106680"/>
                <a:gd name="connsiteX155" fmla="*/ 480343 w 1142155"/>
                <a:gd name="connsiteY155" fmla="*/ 1009186 h 1106680"/>
                <a:gd name="connsiteX156" fmla="*/ 720186 w 1142155"/>
                <a:gd name="connsiteY156" fmla="*/ 907434 h 1106680"/>
                <a:gd name="connsiteX157" fmla="*/ 952762 w 1142155"/>
                <a:gd name="connsiteY157" fmla="*/ 820219 h 1106680"/>
                <a:gd name="connsiteX158" fmla="*/ 1105390 w 1142155"/>
                <a:gd name="connsiteY158" fmla="*/ 733003 h 1106680"/>
                <a:gd name="connsiteX159" fmla="*/ 1112658 w 1142155"/>
                <a:gd name="connsiteY159" fmla="*/ 740271 h 1106680"/>
                <a:gd name="connsiteX160" fmla="*/ 996370 w 1142155"/>
                <a:gd name="connsiteY160" fmla="*/ 871095 h 110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142155" h="1106680">
                  <a:moveTo>
                    <a:pt x="1141730" y="740271"/>
                  </a:moveTo>
                  <a:cubicBezTo>
                    <a:pt x="1141730" y="740271"/>
                    <a:pt x="1141730" y="740271"/>
                    <a:pt x="1141730" y="740271"/>
                  </a:cubicBezTo>
                  <a:cubicBezTo>
                    <a:pt x="1141730" y="703931"/>
                    <a:pt x="1134462" y="667591"/>
                    <a:pt x="1127194" y="638519"/>
                  </a:cubicBezTo>
                  <a:cubicBezTo>
                    <a:pt x="1119926" y="689395"/>
                    <a:pt x="1090854" y="733003"/>
                    <a:pt x="1039978" y="762075"/>
                  </a:cubicBezTo>
                  <a:cubicBezTo>
                    <a:pt x="1018174" y="769343"/>
                    <a:pt x="945494" y="805683"/>
                    <a:pt x="923690" y="783879"/>
                  </a:cubicBezTo>
                  <a:cubicBezTo>
                    <a:pt x="901886" y="762075"/>
                    <a:pt x="967298" y="689395"/>
                    <a:pt x="981834" y="674859"/>
                  </a:cubicBezTo>
                  <a:cubicBezTo>
                    <a:pt x="1018174" y="638519"/>
                    <a:pt x="1076318" y="609447"/>
                    <a:pt x="1127194" y="616715"/>
                  </a:cubicBezTo>
                  <a:cubicBezTo>
                    <a:pt x="1127194" y="616715"/>
                    <a:pt x="1127194" y="609447"/>
                    <a:pt x="1127194" y="609447"/>
                  </a:cubicBezTo>
                  <a:cubicBezTo>
                    <a:pt x="1127194" y="609447"/>
                    <a:pt x="1127194" y="609447"/>
                    <a:pt x="1127194" y="609447"/>
                  </a:cubicBezTo>
                  <a:cubicBezTo>
                    <a:pt x="1018174" y="587643"/>
                    <a:pt x="901886" y="660323"/>
                    <a:pt x="843742" y="754807"/>
                  </a:cubicBezTo>
                  <a:cubicBezTo>
                    <a:pt x="836474" y="769343"/>
                    <a:pt x="792866" y="863827"/>
                    <a:pt x="771062" y="827487"/>
                  </a:cubicBezTo>
                  <a:cubicBezTo>
                    <a:pt x="756526" y="798415"/>
                    <a:pt x="785598" y="747539"/>
                    <a:pt x="800134" y="725735"/>
                  </a:cubicBezTo>
                  <a:cubicBezTo>
                    <a:pt x="821938" y="682127"/>
                    <a:pt x="858278" y="638519"/>
                    <a:pt x="901886" y="609447"/>
                  </a:cubicBezTo>
                  <a:cubicBezTo>
                    <a:pt x="960030" y="565839"/>
                    <a:pt x="1054514" y="507695"/>
                    <a:pt x="1127194" y="551303"/>
                  </a:cubicBezTo>
                  <a:cubicBezTo>
                    <a:pt x="1127194" y="522231"/>
                    <a:pt x="1127194" y="500427"/>
                    <a:pt x="1127194" y="471355"/>
                  </a:cubicBezTo>
                  <a:cubicBezTo>
                    <a:pt x="1112658" y="435015"/>
                    <a:pt x="1090854" y="413211"/>
                    <a:pt x="1061782" y="391407"/>
                  </a:cubicBezTo>
                  <a:cubicBezTo>
                    <a:pt x="1039978" y="376871"/>
                    <a:pt x="996370" y="347800"/>
                    <a:pt x="981834" y="318727"/>
                  </a:cubicBezTo>
                  <a:cubicBezTo>
                    <a:pt x="974566" y="296923"/>
                    <a:pt x="989102" y="296923"/>
                    <a:pt x="1003638" y="282388"/>
                  </a:cubicBezTo>
                  <a:cubicBezTo>
                    <a:pt x="1018174" y="267851"/>
                    <a:pt x="1047246" y="260583"/>
                    <a:pt x="1061782" y="238780"/>
                  </a:cubicBezTo>
                  <a:cubicBezTo>
                    <a:pt x="1083586" y="216976"/>
                    <a:pt x="1090854" y="195171"/>
                    <a:pt x="1105390" y="166100"/>
                  </a:cubicBezTo>
                  <a:cubicBezTo>
                    <a:pt x="1105390" y="158831"/>
                    <a:pt x="1105390" y="151564"/>
                    <a:pt x="1105390" y="151564"/>
                  </a:cubicBezTo>
                  <a:cubicBezTo>
                    <a:pt x="1112658" y="122491"/>
                    <a:pt x="1112658" y="86151"/>
                    <a:pt x="1105390" y="64348"/>
                  </a:cubicBezTo>
                  <a:cubicBezTo>
                    <a:pt x="1090854" y="28008"/>
                    <a:pt x="1032710" y="20740"/>
                    <a:pt x="996370" y="13472"/>
                  </a:cubicBezTo>
                  <a:cubicBezTo>
                    <a:pt x="887350" y="-15600"/>
                    <a:pt x="756526" y="6204"/>
                    <a:pt x="654774" y="42544"/>
                  </a:cubicBezTo>
                  <a:cubicBezTo>
                    <a:pt x="712918" y="78884"/>
                    <a:pt x="763794" y="144296"/>
                    <a:pt x="727454" y="216976"/>
                  </a:cubicBezTo>
                  <a:cubicBezTo>
                    <a:pt x="727454" y="224243"/>
                    <a:pt x="712918" y="224243"/>
                    <a:pt x="712918" y="216976"/>
                  </a:cubicBezTo>
                  <a:cubicBezTo>
                    <a:pt x="698382" y="187903"/>
                    <a:pt x="698382" y="158831"/>
                    <a:pt x="662042" y="144296"/>
                  </a:cubicBezTo>
                  <a:cubicBezTo>
                    <a:pt x="632970" y="129760"/>
                    <a:pt x="603898" y="122491"/>
                    <a:pt x="567558" y="122491"/>
                  </a:cubicBezTo>
                  <a:cubicBezTo>
                    <a:pt x="538487" y="122491"/>
                    <a:pt x="509415" y="122491"/>
                    <a:pt x="480343" y="115224"/>
                  </a:cubicBezTo>
                  <a:cubicBezTo>
                    <a:pt x="444003" y="107956"/>
                    <a:pt x="451271" y="78884"/>
                    <a:pt x="465807" y="49812"/>
                  </a:cubicBezTo>
                  <a:cubicBezTo>
                    <a:pt x="458539" y="57080"/>
                    <a:pt x="451271" y="64348"/>
                    <a:pt x="444003" y="71616"/>
                  </a:cubicBezTo>
                  <a:cubicBezTo>
                    <a:pt x="422199" y="115224"/>
                    <a:pt x="444003" y="151564"/>
                    <a:pt x="473075" y="180636"/>
                  </a:cubicBezTo>
                  <a:cubicBezTo>
                    <a:pt x="444003" y="202440"/>
                    <a:pt x="444003" y="253315"/>
                    <a:pt x="444003" y="282388"/>
                  </a:cubicBezTo>
                  <a:cubicBezTo>
                    <a:pt x="444003" y="311460"/>
                    <a:pt x="465807" y="333263"/>
                    <a:pt x="487611" y="340531"/>
                  </a:cubicBezTo>
                  <a:cubicBezTo>
                    <a:pt x="480343" y="355067"/>
                    <a:pt x="480343" y="369603"/>
                    <a:pt x="473075" y="376871"/>
                  </a:cubicBezTo>
                  <a:cubicBezTo>
                    <a:pt x="473075" y="391407"/>
                    <a:pt x="473075" y="405943"/>
                    <a:pt x="480343" y="420479"/>
                  </a:cubicBezTo>
                  <a:cubicBezTo>
                    <a:pt x="473075" y="420479"/>
                    <a:pt x="473075" y="420479"/>
                    <a:pt x="465807" y="420479"/>
                  </a:cubicBezTo>
                  <a:cubicBezTo>
                    <a:pt x="465807" y="420479"/>
                    <a:pt x="465807" y="420479"/>
                    <a:pt x="465807" y="420479"/>
                  </a:cubicBezTo>
                  <a:cubicBezTo>
                    <a:pt x="451271" y="427747"/>
                    <a:pt x="444003" y="442283"/>
                    <a:pt x="444003" y="456819"/>
                  </a:cubicBezTo>
                  <a:cubicBezTo>
                    <a:pt x="444003" y="464087"/>
                    <a:pt x="444003" y="485891"/>
                    <a:pt x="451271" y="493159"/>
                  </a:cubicBezTo>
                  <a:cubicBezTo>
                    <a:pt x="444003" y="500427"/>
                    <a:pt x="436735" y="507695"/>
                    <a:pt x="436735" y="507695"/>
                  </a:cubicBezTo>
                  <a:cubicBezTo>
                    <a:pt x="429467" y="522231"/>
                    <a:pt x="414931" y="536767"/>
                    <a:pt x="422199" y="551303"/>
                  </a:cubicBezTo>
                  <a:cubicBezTo>
                    <a:pt x="422199" y="551303"/>
                    <a:pt x="422199" y="551303"/>
                    <a:pt x="422199" y="558571"/>
                  </a:cubicBezTo>
                  <a:cubicBezTo>
                    <a:pt x="414931" y="558571"/>
                    <a:pt x="414931" y="558571"/>
                    <a:pt x="407663" y="558571"/>
                  </a:cubicBezTo>
                  <a:cubicBezTo>
                    <a:pt x="407663" y="558571"/>
                    <a:pt x="407663" y="558571"/>
                    <a:pt x="407663" y="558571"/>
                  </a:cubicBezTo>
                  <a:cubicBezTo>
                    <a:pt x="400395" y="551303"/>
                    <a:pt x="385859" y="565839"/>
                    <a:pt x="378591" y="565839"/>
                  </a:cubicBezTo>
                  <a:cubicBezTo>
                    <a:pt x="371323" y="573107"/>
                    <a:pt x="364055" y="580375"/>
                    <a:pt x="356787" y="587643"/>
                  </a:cubicBezTo>
                  <a:cubicBezTo>
                    <a:pt x="356787" y="594911"/>
                    <a:pt x="356787" y="602179"/>
                    <a:pt x="364055" y="602179"/>
                  </a:cubicBezTo>
                  <a:cubicBezTo>
                    <a:pt x="356787" y="609447"/>
                    <a:pt x="327715" y="631251"/>
                    <a:pt x="327715" y="645787"/>
                  </a:cubicBezTo>
                  <a:cubicBezTo>
                    <a:pt x="305911" y="653055"/>
                    <a:pt x="284107" y="667591"/>
                    <a:pt x="262303" y="674859"/>
                  </a:cubicBezTo>
                  <a:cubicBezTo>
                    <a:pt x="240499" y="682127"/>
                    <a:pt x="225963" y="689395"/>
                    <a:pt x="211427" y="696663"/>
                  </a:cubicBezTo>
                  <a:cubicBezTo>
                    <a:pt x="160551" y="711199"/>
                    <a:pt x="109675" y="703931"/>
                    <a:pt x="66067" y="740271"/>
                  </a:cubicBezTo>
                  <a:cubicBezTo>
                    <a:pt x="29727" y="769343"/>
                    <a:pt x="15191" y="812950"/>
                    <a:pt x="15191" y="856559"/>
                  </a:cubicBezTo>
                  <a:cubicBezTo>
                    <a:pt x="655" y="892899"/>
                    <a:pt x="-6613" y="951042"/>
                    <a:pt x="7923" y="987382"/>
                  </a:cubicBezTo>
                  <a:cubicBezTo>
                    <a:pt x="7923" y="987382"/>
                    <a:pt x="15191" y="987382"/>
                    <a:pt x="15191" y="987382"/>
                  </a:cubicBezTo>
                  <a:cubicBezTo>
                    <a:pt x="66067" y="1060062"/>
                    <a:pt x="175087" y="1081866"/>
                    <a:pt x="255035" y="1096402"/>
                  </a:cubicBezTo>
                  <a:cubicBezTo>
                    <a:pt x="320447" y="1103670"/>
                    <a:pt x="385859" y="1110938"/>
                    <a:pt x="451271" y="1103670"/>
                  </a:cubicBezTo>
                  <a:cubicBezTo>
                    <a:pt x="516683" y="1096402"/>
                    <a:pt x="574827" y="1081866"/>
                    <a:pt x="632970" y="1052794"/>
                  </a:cubicBezTo>
                  <a:cubicBezTo>
                    <a:pt x="756526" y="1001919"/>
                    <a:pt x="865546" y="929239"/>
                    <a:pt x="989102" y="878362"/>
                  </a:cubicBezTo>
                  <a:cubicBezTo>
                    <a:pt x="1061782" y="863827"/>
                    <a:pt x="1148998" y="834755"/>
                    <a:pt x="1141730" y="740271"/>
                  </a:cubicBezTo>
                  <a:close/>
                  <a:moveTo>
                    <a:pt x="502147" y="238780"/>
                  </a:moveTo>
                  <a:cubicBezTo>
                    <a:pt x="516683" y="231511"/>
                    <a:pt x="531219" y="238780"/>
                    <a:pt x="545755" y="238780"/>
                  </a:cubicBezTo>
                  <a:cubicBezTo>
                    <a:pt x="545755" y="238780"/>
                    <a:pt x="545755" y="238780"/>
                    <a:pt x="553023" y="238780"/>
                  </a:cubicBezTo>
                  <a:cubicBezTo>
                    <a:pt x="618434" y="260583"/>
                    <a:pt x="683846" y="246048"/>
                    <a:pt x="749258" y="246048"/>
                  </a:cubicBezTo>
                  <a:cubicBezTo>
                    <a:pt x="749258" y="246048"/>
                    <a:pt x="749258" y="246048"/>
                    <a:pt x="749258" y="246048"/>
                  </a:cubicBezTo>
                  <a:cubicBezTo>
                    <a:pt x="785598" y="246048"/>
                    <a:pt x="814670" y="267851"/>
                    <a:pt x="814670" y="304191"/>
                  </a:cubicBezTo>
                  <a:cubicBezTo>
                    <a:pt x="814670" y="318727"/>
                    <a:pt x="800134" y="325995"/>
                    <a:pt x="785598" y="318727"/>
                  </a:cubicBezTo>
                  <a:cubicBezTo>
                    <a:pt x="771062" y="311460"/>
                    <a:pt x="756526" y="296923"/>
                    <a:pt x="741990" y="289655"/>
                  </a:cubicBezTo>
                  <a:cubicBezTo>
                    <a:pt x="720186" y="282388"/>
                    <a:pt x="698382" y="282388"/>
                    <a:pt x="676578" y="282388"/>
                  </a:cubicBezTo>
                  <a:cubicBezTo>
                    <a:pt x="618434" y="282388"/>
                    <a:pt x="553023" y="289655"/>
                    <a:pt x="502147" y="246048"/>
                  </a:cubicBezTo>
                  <a:cubicBezTo>
                    <a:pt x="494879" y="253315"/>
                    <a:pt x="494879" y="246048"/>
                    <a:pt x="502147" y="238780"/>
                  </a:cubicBezTo>
                  <a:close/>
                  <a:moveTo>
                    <a:pt x="720186" y="478623"/>
                  </a:moveTo>
                  <a:cubicBezTo>
                    <a:pt x="705650" y="478623"/>
                    <a:pt x="691114" y="471355"/>
                    <a:pt x="683846" y="471355"/>
                  </a:cubicBezTo>
                  <a:cubicBezTo>
                    <a:pt x="669310" y="471355"/>
                    <a:pt x="654774" y="464087"/>
                    <a:pt x="640238" y="456819"/>
                  </a:cubicBezTo>
                  <a:cubicBezTo>
                    <a:pt x="632970" y="456819"/>
                    <a:pt x="632970" y="449551"/>
                    <a:pt x="640238" y="442283"/>
                  </a:cubicBezTo>
                  <a:cubicBezTo>
                    <a:pt x="662042" y="427747"/>
                    <a:pt x="691114" y="427747"/>
                    <a:pt x="712918" y="435015"/>
                  </a:cubicBezTo>
                  <a:cubicBezTo>
                    <a:pt x="712918" y="435015"/>
                    <a:pt x="720186" y="435015"/>
                    <a:pt x="720186" y="442283"/>
                  </a:cubicBezTo>
                  <a:cubicBezTo>
                    <a:pt x="734722" y="449551"/>
                    <a:pt x="741990" y="478623"/>
                    <a:pt x="720186" y="478623"/>
                  </a:cubicBezTo>
                  <a:close/>
                  <a:moveTo>
                    <a:pt x="487611" y="435015"/>
                  </a:moveTo>
                  <a:cubicBezTo>
                    <a:pt x="487611" y="435015"/>
                    <a:pt x="487611" y="435015"/>
                    <a:pt x="487611" y="435015"/>
                  </a:cubicBezTo>
                  <a:cubicBezTo>
                    <a:pt x="553023" y="435015"/>
                    <a:pt x="603898" y="449551"/>
                    <a:pt x="647506" y="478623"/>
                  </a:cubicBezTo>
                  <a:cubicBezTo>
                    <a:pt x="683846" y="500427"/>
                    <a:pt x="712918" y="522231"/>
                    <a:pt x="720186" y="565839"/>
                  </a:cubicBezTo>
                  <a:cubicBezTo>
                    <a:pt x="720186" y="573107"/>
                    <a:pt x="712918" y="573107"/>
                    <a:pt x="712918" y="573107"/>
                  </a:cubicBezTo>
                  <a:cubicBezTo>
                    <a:pt x="683846" y="573107"/>
                    <a:pt x="669310" y="536767"/>
                    <a:pt x="647506" y="522231"/>
                  </a:cubicBezTo>
                  <a:cubicBezTo>
                    <a:pt x="603898" y="485891"/>
                    <a:pt x="545755" y="449551"/>
                    <a:pt x="480343" y="449551"/>
                  </a:cubicBezTo>
                  <a:cubicBezTo>
                    <a:pt x="480343" y="449551"/>
                    <a:pt x="480343" y="442283"/>
                    <a:pt x="487611" y="435015"/>
                  </a:cubicBezTo>
                  <a:close/>
                  <a:moveTo>
                    <a:pt x="683846" y="602179"/>
                  </a:moveTo>
                  <a:cubicBezTo>
                    <a:pt x="662042" y="602179"/>
                    <a:pt x="640238" y="594911"/>
                    <a:pt x="618434" y="587643"/>
                  </a:cubicBezTo>
                  <a:cubicBezTo>
                    <a:pt x="596630" y="587643"/>
                    <a:pt x="567558" y="587643"/>
                    <a:pt x="545755" y="587643"/>
                  </a:cubicBezTo>
                  <a:cubicBezTo>
                    <a:pt x="538487" y="587643"/>
                    <a:pt x="538487" y="573107"/>
                    <a:pt x="545755" y="573107"/>
                  </a:cubicBezTo>
                  <a:cubicBezTo>
                    <a:pt x="589363" y="573107"/>
                    <a:pt x="662042" y="551303"/>
                    <a:pt x="691114" y="587643"/>
                  </a:cubicBezTo>
                  <a:cubicBezTo>
                    <a:pt x="698382" y="594911"/>
                    <a:pt x="691114" y="602179"/>
                    <a:pt x="683846" y="602179"/>
                  </a:cubicBezTo>
                  <a:close/>
                  <a:moveTo>
                    <a:pt x="407663" y="573107"/>
                  </a:moveTo>
                  <a:cubicBezTo>
                    <a:pt x="422199" y="573107"/>
                    <a:pt x="436735" y="573107"/>
                    <a:pt x="451271" y="573107"/>
                  </a:cubicBezTo>
                  <a:cubicBezTo>
                    <a:pt x="451271" y="573107"/>
                    <a:pt x="458539" y="573107"/>
                    <a:pt x="458539" y="573107"/>
                  </a:cubicBezTo>
                  <a:cubicBezTo>
                    <a:pt x="516683" y="580375"/>
                    <a:pt x="567558" y="609447"/>
                    <a:pt x="618434" y="638519"/>
                  </a:cubicBezTo>
                  <a:cubicBezTo>
                    <a:pt x="632970" y="645787"/>
                    <a:pt x="662042" y="682127"/>
                    <a:pt x="640238" y="696663"/>
                  </a:cubicBezTo>
                  <a:cubicBezTo>
                    <a:pt x="625702" y="711199"/>
                    <a:pt x="589363" y="674859"/>
                    <a:pt x="582095" y="667591"/>
                  </a:cubicBezTo>
                  <a:cubicBezTo>
                    <a:pt x="538487" y="623983"/>
                    <a:pt x="480343" y="580375"/>
                    <a:pt x="414931" y="587643"/>
                  </a:cubicBezTo>
                  <a:cubicBezTo>
                    <a:pt x="400395" y="587643"/>
                    <a:pt x="400395" y="573107"/>
                    <a:pt x="407663" y="573107"/>
                  </a:cubicBezTo>
                  <a:close/>
                  <a:moveTo>
                    <a:pt x="269571" y="762075"/>
                  </a:moveTo>
                  <a:cubicBezTo>
                    <a:pt x="276839" y="754807"/>
                    <a:pt x="291375" y="754807"/>
                    <a:pt x="298643" y="754807"/>
                  </a:cubicBezTo>
                  <a:cubicBezTo>
                    <a:pt x="320447" y="747539"/>
                    <a:pt x="342251" y="740271"/>
                    <a:pt x="356787" y="718467"/>
                  </a:cubicBezTo>
                  <a:cubicBezTo>
                    <a:pt x="378591" y="703931"/>
                    <a:pt x="400395" y="689395"/>
                    <a:pt x="429467" y="682127"/>
                  </a:cubicBezTo>
                  <a:lnTo>
                    <a:pt x="429467" y="682127"/>
                  </a:lnTo>
                  <a:cubicBezTo>
                    <a:pt x="458539" y="667591"/>
                    <a:pt x="494879" y="653055"/>
                    <a:pt x="523951" y="682127"/>
                  </a:cubicBezTo>
                  <a:cubicBezTo>
                    <a:pt x="538487" y="696663"/>
                    <a:pt x="553023" y="718467"/>
                    <a:pt x="538487" y="733003"/>
                  </a:cubicBezTo>
                  <a:cubicBezTo>
                    <a:pt x="516683" y="754807"/>
                    <a:pt x="458539" y="769343"/>
                    <a:pt x="429467" y="783879"/>
                  </a:cubicBezTo>
                  <a:cubicBezTo>
                    <a:pt x="400395" y="791147"/>
                    <a:pt x="378591" y="798415"/>
                    <a:pt x="349519" y="798415"/>
                  </a:cubicBezTo>
                  <a:cubicBezTo>
                    <a:pt x="334983" y="798415"/>
                    <a:pt x="233231" y="791147"/>
                    <a:pt x="269571" y="762075"/>
                  </a:cubicBezTo>
                  <a:close/>
                  <a:moveTo>
                    <a:pt x="153283" y="805683"/>
                  </a:moveTo>
                  <a:cubicBezTo>
                    <a:pt x="189623" y="812950"/>
                    <a:pt x="225963" y="842022"/>
                    <a:pt x="262303" y="849290"/>
                  </a:cubicBezTo>
                  <a:cubicBezTo>
                    <a:pt x="327715" y="856559"/>
                    <a:pt x="393127" y="849290"/>
                    <a:pt x="458539" y="827487"/>
                  </a:cubicBezTo>
                  <a:cubicBezTo>
                    <a:pt x="487611" y="820219"/>
                    <a:pt x="516683" y="812950"/>
                    <a:pt x="538487" y="791147"/>
                  </a:cubicBezTo>
                  <a:cubicBezTo>
                    <a:pt x="553023" y="783879"/>
                    <a:pt x="560290" y="776610"/>
                    <a:pt x="589363" y="762075"/>
                  </a:cubicBezTo>
                  <a:cubicBezTo>
                    <a:pt x="603898" y="754807"/>
                    <a:pt x="611166" y="754807"/>
                    <a:pt x="632970" y="747539"/>
                  </a:cubicBezTo>
                  <a:cubicBezTo>
                    <a:pt x="647506" y="740271"/>
                    <a:pt x="669310" y="718467"/>
                    <a:pt x="662042" y="703931"/>
                  </a:cubicBezTo>
                  <a:cubicBezTo>
                    <a:pt x="654774" y="689395"/>
                    <a:pt x="669310" y="682127"/>
                    <a:pt x="676578" y="667591"/>
                  </a:cubicBezTo>
                  <a:cubicBezTo>
                    <a:pt x="683846" y="660323"/>
                    <a:pt x="683846" y="638519"/>
                    <a:pt x="698382" y="638519"/>
                  </a:cubicBezTo>
                  <a:cubicBezTo>
                    <a:pt x="741990" y="638519"/>
                    <a:pt x="771062" y="587643"/>
                    <a:pt x="749258" y="551303"/>
                  </a:cubicBezTo>
                  <a:cubicBezTo>
                    <a:pt x="741990" y="544035"/>
                    <a:pt x="749258" y="536767"/>
                    <a:pt x="756526" y="522231"/>
                  </a:cubicBezTo>
                  <a:cubicBezTo>
                    <a:pt x="771062" y="500427"/>
                    <a:pt x="756526" y="478623"/>
                    <a:pt x="749258" y="456819"/>
                  </a:cubicBezTo>
                  <a:cubicBezTo>
                    <a:pt x="749258" y="442283"/>
                    <a:pt x="756526" y="427747"/>
                    <a:pt x="771062" y="420479"/>
                  </a:cubicBezTo>
                  <a:cubicBezTo>
                    <a:pt x="800134" y="405943"/>
                    <a:pt x="836474" y="405943"/>
                    <a:pt x="843742" y="362335"/>
                  </a:cubicBezTo>
                  <a:cubicBezTo>
                    <a:pt x="851010" y="333263"/>
                    <a:pt x="851010" y="304191"/>
                    <a:pt x="829206" y="282388"/>
                  </a:cubicBezTo>
                  <a:cubicBezTo>
                    <a:pt x="821938" y="267851"/>
                    <a:pt x="807402" y="253315"/>
                    <a:pt x="792866" y="246048"/>
                  </a:cubicBezTo>
                  <a:cubicBezTo>
                    <a:pt x="785598" y="238780"/>
                    <a:pt x="771062" y="238780"/>
                    <a:pt x="763794" y="231511"/>
                  </a:cubicBezTo>
                  <a:cubicBezTo>
                    <a:pt x="756526" y="216976"/>
                    <a:pt x="756526" y="202440"/>
                    <a:pt x="763794" y="187903"/>
                  </a:cubicBezTo>
                  <a:cubicBezTo>
                    <a:pt x="778330" y="129760"/>
                    <a:pt x="800134" y="78884"/>
                    <a:pt x="872814" y="107956"/>
                  </a:cubicBezTo>
                  <a:cubicBezTo>
                    <a:pt x="901886" y="122491"/>
                    <a:pt x="930958" y="137028"/>
                    <a:pt x="967298" y="129760"/>
                  </a:cubicBezTo>
                  <a:cubicBezTo>
                    <a:pt x="1003638" y="122491"/>
                    <a:pt x="1025442" y="86151"/>
                    <a:pt x="1054514" y="78884"/>
                  </a:cubicBezTo>
                  <a:cubicBezTo>
                    <a:pt x="1098122" y="64348"/>
                    <a:pt x="1105390" y="100688"/>
                    <a:pt x="1083586" y="137028"/>
                  </a:cubicBezTo>
                  <a:cubicBezTo>
                    <a:pt x="1069050" y="166100"/>
                    <a:pt x="1047246" y="195171"/>
                    <a:pt x="1025442" y="216976"/>
                  </a:cubicBezTo>
                  <a:cubicBezTo>
                    <a:pt x="996370" y="246048"/>
                    <a:pt x="909154" y="296923"/>
                    <a:pt x="945494" y="340531"/>
                  </a:cubicBezTo>
                  <a:cubicBezTo>
                    <a:pt x="974566" y="376871"/>
                    <a:pt x="1018174" y="391407"/>
                    <a:pt x="1054514" y="420479"/>
                  </a:cubicBezTo>
                  <a:cubicBezTo>
                    <a:pt x="1076318" y="442283"/>
                    <a:pt x="1098122" y="464087"/>
                    <a:pt x="1112658" y="500427"/>
                  </a:cubicBezTo>
                  <a:cubicBezTo>
                    <a:pt x="1112658" y="507695"/>
                    <a:pt x="1112658" y="507695"/>
                    <a:pt x="1105390" y="507695"/>
                  </a:cubicBezTo>
                  <a:cubicBezTo>
                    <a:pt x="1061782" y="500427"/>
                    <a:pt x="1032710" y="507695"/>
                    <a:pt x="996370" y="514963"/>
                  </a:cubicBezTo>
                  <a:cubicBezTo>
                    <a:pt x="960030" y="522231"/>
                    <a:pt x="916422" y="544035"/>
                    <a:pt x="887350" y="558571"/>
                  </a:cubicBezTo>
                  <a:cubicBezTo>
                    <a:pt x="851010" y="580375"/>
                    <a:pt x="814670" y="609447"/>
                    <a:pt x="785598" y="645787"/>
                  </a:cubicBezTo>
                  <a:cubicBezTo>
                    <a:pt x="771062" y="667591"/>
                    <a:pt x="756526" y="689395"/>
                    <a:pt x="741990" y="711199"/>
                  </a:cubicBezTo>
                  <a:cubicBezTo>
                    <a:pt x="727454" y="733003"/>
                    <a:pt x="712918" y="754807"/>
                    <a:pt x="705650" y="776610"/>
                  </a:cubicBezTo>
                  <a:cubicBezTo>
                    <a:pt x="691114" y="798415"/>
                    <a:pt x="683846" y="842022"/>
                    <a:pt x="676578" y="856559"/>
                  </a:cubicBezTo>
                  <a:cubicBezTo>
                    <a:pt x="654774" y="892899"/>
                    <a:pt x="625702" y="900167"/>
                    <a:pt x="589363" y="914702"/>
                  </a:cubicBezTo>
                  <a:cubicBezTo>
                    <a:pt x="502147" y="965579"/>
                    <a:pt x="407663" y="980114"/>
                    <a:pt x="305911" y="972847"/>
                  </a:cubicBezTo>
                  <a:cubicBezTo>
                    <a:pt x="262303" y="972847"/>
                    <a:pt x="211427" y="965579"/>
                    <a:pt x="167819" y="951042"/>
                  </a:cubicBezTo>
                  <a:cubicBezTo>
                    <a:pt x="138747" y="936507"/>
                    <a:pt x="102407" y="921970"/>
                    <a:pt x="87871" y="892899"/>
                  </a:cubicBezTo>
                  <a:cubicBezTo>
                    <a:pt x="66067" y="856559"/>
                    <a:pt x="87871" y="805683"/>
                    <a:pt x="131479" y="791147"/>
                  </a:cubicBezTo>
                  <a:cubicBezTo>
                    <a:pt x="131479" y="798415"/>
                    <a:pt x="138747" y="798415"/>
                    <a:pt x="153283" y="805683"/>
                  </a:cubicBezTo>
                  <a:close/>
                  <a:moveTo>
                    <a:pt x="996370" y="871095"/>
                  </a:moveTo>
                  <a:cubicBezTo>
                    <a:pt x="749258" y="958310"/>
                    <a:pt x="545755" y="1132742"/>
                    <a:pt x="269571" y="1081866"/>
                  </a:cubicBezTo>
                  <a:cubicBezTo>
                    <a:pt x="204159" y="1067330"/>
                    <a:pt x="109675" y="1060062"/>
                    <a:pt x="58799" y="1001919"/>
                  </a:cubicBezTo>
                  <a:cubicBezTo>
                    <a:pt x="51531" y="994650"/>
                    <a:pt x="44263" y="980114"/>
                    <a:pt x="58799" y="972847"/>
                  </a:cubicBezTo>
                  <a:cubicBezTo>
                    <a:pt x="73335" y="965579"/>
                    <a:pt x="87871" y="980114"/>
                    <a:pt x="102407" y="987382"/>
                  </a:cubicBezTo>
                  <a:cubicBezTo>
                    <a:pt x="102407" y="987382"/>
                    <a:pt x="102407" y="987382"/>
                    <a:pt x="102407" y="987382"/>
                  </a:cubicBezTo>
                  <a:cubicBezTo>
                    <a:pt x="211427" y="1038259"/>
                    <a:pt x="364055" y="1045526"/>
                    <a:pt x="480343" y="1009186"/>
                  </a:cubicBezTo>
                  <a:cubicBezTo>
                    <a:pt x="560290" y="987382"/>
                    <a:pt x="640238" y="943774"/>
                    <a:pt x="720186" y="907434"/>
                  </a:cubicBezTo>
                  <a:cubicBezTo>
                    <a:pt x="792866" y="871095"/>
                    <a:pt x="872814" y="849290"/>
                    <a:pt x="952762" y="820219"/>
                  </a:cubicBezTo>
                  <a:cubicBezTo>
                    <a:pt x="996370" y="798415"/>
                    <a:pt x="1054514" y="791147"/>
                    <a:pt x="1105390" y="733003"/>
                  </a:cubicBezTo>
                  <a:cubicBezTo>
                    <a:pt x="1105390" y="733003"/>
                    <a:pt x="1112658" y="733003"/>
                    <a:pt x="1112658" y="740271"/>
                  </a:cubicBezTo>
                  <a:cubicBezTo>
                    <a:pt x="1112658" y="812950"/>
                    <a:pt x="1039978" y="856559"/>
                    <a:pt x="996370" y="871095"/>
                  </a:cubicBezTo>
                  <a:close/>
                </a:path>
              </a:pathLst>
            </a:custGeom>
            <a:solidFill>
              <a:srgbClr val="C1BDB6">
                <a:alpha val="80000"/>
              </a:srgbClr>
            </a:solidFill>
            <a:ln w="7268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E7318DE-F89D-4B00-B82B-F646BA0441AB}"/>
                </a:ext>
              </a:extLst>
            </p:cNvPr>
            <p:cNvSpPr/>
            <p:nvPr/>
          </p:nvSpPr>
          <p:spPr>
            <a:xfrm>
              <a:off x="4537282" y="9890612"/>
              <a:ext cx="342250" cy="297987"/>
            </a:xfrm>
            <a:custGeom>
              <a:avLst/>
              <a:gdLst>
                <a:gd name="connsiteX0" fmla="*/ 109675 w 342250"/>
                <a:gd name="connsiteY0" fmla="*/ 283452 h 297987"/>
                <a:gd name="connsiteX1" fmla="*/ 29727 w 342250"/>
                <a:gd name="connsiteY1" fmla="*/ 159896 h 297987"/>
                <a:gd name="connsiteX2" fmla="*/ 36995 w 342250"/>
                <a:gd name="connsiteY2" fmla="*/ 138092 h 297987"/>
                <a:gd name="connsiteX3" fmla="*/ 109675 w 342250"/>
                <a:gd name="connsiteY3" fmla="*/ 196235 h 297987"/>
                <a:gd name="connsiteX4" fmla="*/ 204159 w 342250"/>
                <a:gd name="connsiteY4" fmla="*/ 225308 h 297987"/>
                <a:gd name="connsiteX5" fmla="*/ 342251 w 342250"/>
                <a:gd name="connsiteY5" fmla="*/ 225308 h 297987"/>
                <a:gd name="connsiteX6" fmla="*/ 124211 w 342250"/>
                <a:gd name="connsiteY6" fmla="*/ 181700 h 297987"/>
                <a:gd name="connsiteX7" fmla="*/ 36995 w 342250"/>
                <a:gd name="connsiteY7" fmla="*/ 94484 h 297987"/>
                <a:gd name="connsiteX8" fmla="*/ 36995 w 342250"/>
                <a:gd name="connsiteY8" fmla="*/ 0 h 297987"/>
                <a:gd name="connsiteX9" fmla="*/ 15191 w 342250"/>
                <a:gd name="connsiteY9" fmla="*/ 87216 h 297987"/>
                <a:gd name="connsiteX10" fmla="*/ 7923 w 342250"/>
                <a:gd name="connsiteY10" fmla="*/ 218040 h 297987"/>
                <a:gd name="connsiteX11" fmla="*/ 15191 w 342250"/>
                <a:gd name="connsiteY11" fmla="*/ 218040 h 297987"/>
                <a:gd name="connsiteX12" fmla="*/ 131479 w 342250"/>
                <a:gd name="connsiteY12" fmla="*/ 297987 h 297987"/>
                <a:gd name="connsiteX13" fmla="*/ 109675 w 342250"/>
                <a:gd name="connsiteY13" fmla="*/ 283452 h 29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2250" h="297987">
                  <a:moveTo>
                    <a:pt x="109675" y="283452"/>
                  </a:moveTo>
                  <a:cubicBezTo>
                    <a:pt x="58799" y="254380"/>
                    <a:pt x="22459" y="218040"/>
                    <a:pt x="29727" y="159896"/>
                  </a:cubicBezTo>
                  <a:cubicBezTo>
                    <a:pt x="29727" y="152628"/>
                    <a:pt x="29727" y="130823"/>
                    <a:pt x="36995" y="138092"/>
                  </a:cubicBezTo>
                  <a:cubicBezTo>
                    <a:pt x="58799" y="159896"/>
                    <a:pt x="80603" y="181700"/>
                    <a:pt x="109675" y="196235"/>
                  </a:cubicBezTo>
                  <a:cubicBezTo>
                    <a:pt x="138747" y="210772"/>
                    <a:pt x="175087" y="225308"/>
                    <a:pt x="204159" y="225308"/>
                  </a:cubicBezTo>
                  <a:cubicBezTo>
                    <a:pt x="247767" y="232575"/>
                    <a:pt x="298643" y="232575"/>
                    <a:pt x="342251" y="225308"/>
                  </a:cubicBezTo>
                  <a:cubicBezTo>
                    <a:pt x="269571" y="218040"/>
                    <a:pt x="189623" y="203503"/>
                    <a:pt x="124211" y="181700"/>
                  </a:cubicBezTo>
                  <a:cubicBezTo>
                    <a:pt x="87871" y="167163"/>
                    <a:pt x="51531" y="130823"/>
                    <a:pt x="36995" y="94484"/>
                  </a:cubicBezTo>
                  <a:cubicBezTo>
                    <a:pt x="22459" y="65412"/>
                    <a:pt x="29727" y="36340"/>
                    <a:pt x="36995" y="0"/>
                  </a:cubicBezTo>
                  <a:cubicBezTo>
                    <a:pt x="22459" y="21804"/>
                    <a:pt x="15191" y="50876"/>
                    <a:pt x="15191" y="87216"/>
                  </a:cubicBezTo>
                  <a:cubicBezTo>
                    <a:pt x="655" y="123556"/>
                    <a:pt x="-6613" y="181700"/>
                    <a:pt x="7923" y="218040"/>
                  </a:cubicBezTo>
                  <a:cubicBezTo>
                    <a:pt x="7923" y="218040"/>
                    <a:pt x="15191" y="218040"/>
                    <a:pt x="15191" y="218040"/>
                  </a:cubicBezTo>
                  <a:cubicBezTo>
                    <a:pt x="44263" y="261648"/>
                    <a:pt x="87871" y="283452"/>
                    <a:pt x="131479" y="297987"/>
                  </a:cubicBezTo>
                  <a:cubicBezTo>
                    <a:pt x="124211" y="290720"/>
                    <a:pt x="116943" y="290720"/>
                    <a:pt x="109675" y="283452"/>
                  </a:cubicBezTo>
                  <a:close/>
                </a:path>
              </a:pathLst>
            </a:custGeom>
            <a:solidFill>
              <a:srgbClr val="C1BDB6">
                <a:alpha val="80000"/>
              </a:srgbClr>
            </a:solidFill>
            <a:ln w="7268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D9A8661B-9304-4B2A-8E51-7152B79DF514}"/>
                </a:ext>
              </a:extLst>
            </p:cNvPr>
            <p:cNvSpPr/>
            <p:nvPr/>
          </p:nvSpPr>
          <p:spPr>
            <a:xfrm>
              <a:off x="3874569" y="6024042"/>
              <a:ext cx="1954148" cy="1648284"/>
            </a:xfrm>
            <a:custGeom>
              <a:avLst/>
              <a:gdLst>
                <a:gd name="connsiteX0" fmla="*/ 1935266 w 1954148"/>
                <a:gd name="connsiteY0" fmla="*/ 312523 h 1648284"/>
                <a:gd name="connsiteX1" fmla="*/ 1891658 w 1954148"/>
                <a:gd name="connsiteY1" fmla="*/ 297987 h 1648284"/>
                <a:gd name="connsiteX2" fmla="*/ 1848050 w 1954148"/>
                <a:gd name="connsiteY2" fmla="*/ 268916 h 1648284"/>
                <a:gd name="connsiteX3" fmla="*/ 1848050 w 1954148"/>
                <a:gd name="connsiteY3" fmla="*/ 290720 h 1648284"/>
                <a:gd name="connsiteX4" fmla="*/ 1840782 w 1954148"/>
                <a:gd name="connsiteY4" fmla="*/ 327060 h 1648284"/>
                <a:gd name="connsiteX5" fmla="*/ 1920730 w 1954148"/>
                <a:gd name="connsiteY5" fmla="*/ 334327 h 1648284"/>
                <a:gd name="connsiteX6" fmla="*/ 1920730 w 1954148"/>
                <a:gd name="connsiteY6" fmla="*/ 348863 h 1648284"/>
                <a:gd name="connsiteX7" fmla="*/ 1739030 w 1954148"/>
                <a:gd name="connsiteY7" fmla="*/ 392471 h 1648284"/>
                <a:gd name="connsiteX8" fmla="*/ 1615474 w 1954148"/>
                <a:gd name="connsiteY8" fmla="*/ 486955 h 1648284"/>
                <a:gd name="connsiteX9" fmla="*/ 1608207 w 1954148"/>
                <a:gd name="connsiteY9" fmla="*/ 486955 h 1648284"/>
                <a:gd name="connsiteX10" fmla="*/ 1637279 w 1954148"/>
                <a:gd name="connsiteY10" fmla="*/ 392471 h 1648284"/>
                <a:gd name="connsiteX11" fmla="*/ 1651814 w 1954148"/>
                <a:gd name="connsiteY11" fmla="*/ 334327 h 1648284"/>
                <a:gd name="connsiteX12" fmla="*/ 1564599 w 1954148"/>
                <a:gd name="connsiteY12" fmla="*/ 319791 h 1648284"/>
                <a:gd name="connsiteX13" fmla="*/ 1230271 w 1954148"/>
                <a:gd name="connsiteY13" fmla="*/ 109020 h 1648284"/>
                <a:gd name="connsiteX14" fmla="*/ 1230271 w 1954148"/>
                <a:gd name="connsiteY14" fmla="*/ 356131 h 1648284"/>
                <a:gd name="connsiteX15" fmla="*/ 1208467 w 1954148"/>
                <a:gd name="connsiteY15" fmla="*/ 625047 h 1648284"/>
                <a:gd name="connsiteX16" fmla="*/ 1099447 w 1954148"/>
                <a:gd name="connsiteY16" fmla="*/ 1126538 h 1648284"/>
                <a:gd name="connsiteX17" fmla="*/ 786924 w 1954148"/>
                <a:gd name="connsiteY17" fmla="*/ 1468134 h 1648284"/>
                <a:gd name="connsiteX18" fmla="*/ 350844 w 1954148"/>
                <a:gd name="connsiteY18" fmla="*/ 1235558 h 1648284"/>
                <a:gd name="connsiteX19" fmla="*/ 299968 w 1954148"/>
                <a:gd name="connsiteY19" fmla="*/ 988446 h 1648284"/>
                <a:gd name="connsiteX20" fmla="*/ 299968 w 1954148"/>
                <a:gd name="connsiteY20" fmla="*/ 639583 h 1648284"/>
                <a:gd name="connsiteX21" fmla="*/ 350844 w 1954148"/>
                <a:gd name="connsiteY21" fmla="*/ 297987 h 1648284"/>
                <a:gd name="connsiteX22" fmla="*/ 430792 w 1954148"/>
                <a:gd name="connsiteY22" fmla="*/ 0 h 1648284"/>
                <a:gd name="connsiteX23" fmla="*/ 263628 w 1954148"/>
                <a:gd name="connsiteY23" fmla="*/ 218040 h 1648284"/>
                <a:gd name="connsiteX24" fmla="*/ 241824 w 1954148"/>
                <a:gd name="connsiteY24" fmla="*/ 196236 h 1648284"/>
                <a:gd name="connsiteX25" fmla="*/ 220020 w 1954148"/>
                <a:gd name="connsiteY25" fmla="*/ 181700 h 1648284"/>
                <a:gd name="connsiteX26" fmla="*/ 227289 w 1954148"/>
                <a:gd name="connsiteY26" fmla="*/ 210772 h 1648284"/>
                <a:gd name="connsiteX27" fmla="*/ 249092 w 1954148"/>
                <a:gd name="connsiteY27" fmla="*/ 305256 h 1648284"/>
                <a:gd name="connsiteX28" fmla="*/ 234557 w 1954148"/>
                <a:gd name="connsiteY28" fmla="*/ 428811 h 1648284"/>
                <a:gd name="connsiteX29" fmla="*/ 220020 w 1954148"/>
                <a:gd name="connsiteY29" fmla="*/ 428811 h 1648284"/>
                <a:gd name="connsiteX30" fmla="*/ 176413 w 1954148"/>
                <a:gd name="connsiteY30" fmla="*/ 254380 h 1648284"/>
                <a:gd name="connsiteX31" fmla="*/ 38321 w 1954148"/>
                <a:gd name="connsiteY31" fmla="*/ 123556 h 1648284"/>
                <a:gd name="connsiteX32" fmla="*/ 45589 w 1954148"/>
                <a:gd name="connsiteY32" fmla="*/ 109020 h 1648284"/>
                <a:gd name="connsiteX33" fmla="*/ 89197 w 1954148"/>
                <a:gd name="connsiteY33" fmla="*/ 138092 h 1648284"/>
                <a:gd name="connsiteX34" fmla="*/ 118269 w 1954148"/>
                <a:gd name="connsiteY34" fmla="*/ 101752 h 1648284"/>
                <a:gd name="connsiteX35" fmla="*/ 161877 w 1954148"/>
                <a:gd name="connsiteY35" fmla="*/ 79948 h 1648284"/>
                <a:gd name="connsiteX36" fmla="*/ 154609 w 1954148"/>
                <a:gd name="connsiteY36" fmla="*/ 79948 h 1648284"/>
                <a:gd name="connsiteX37" fmla="*/ 60125 w 1954148"/>
                <a:gd name="connsiteY37" fmla="*/ 101752 h 1648284"/>
                <a:gd name="connsiteX38" fmla="*/ 60125 w 1954148"/>
                <a:gd name="connsiteY38" fmla="*/ 101752 h 1648284"/>
                <a:gd name="connsiteX39" fmla="*/ 38321 w 1954148"/>
                <a:gd name="connsiteY39" fmla="*/ 94484 h 1648284"/>
                <a:gd name="connsiteX40" fmla="*/ 1981 w 1954148"/>
                <a:gd name="connsiteY40" fmla="*/ 145360 h 1648284"/>
                <a:gd name="connsiteX41" fmla="*/ 16517 w 1954148"/>
                <a:gd name="connsiteY41" fmla="*/ 283451 h 1648284"/>
                <a:gd name="connsiteX42" fmla="*/ 52857 w 1954148"/>
                <a:gd name="connsiteY42" fmla="*/ 436079 h 1648284"/>
                <a:gd name="connsiteX43" fmla="*/ 176413 w 1954148"/>
                <a:gd name="connsiteY43" fmla="*/ 595975 h 1648284"/>
                <a:gd name="connsiteX44" fmla="*/ 220020 w 1954148"/>
                <a:gd name="connsiteY44" fmla="*/ 566903 h 1648284"/>
                <a:gd name="connsiteX45" fmla="*/ 256360 w 1954148"/>
                <a:gd name="connsiteY45" fmla="*/ 537831 h 1648284"/>
                <a:gd name="connsiteX46" fmla="*/ 292700 w 1954148"/>
                <a:gd name="connsiteY46" fmla="*/ 516027 h 1648284"/>
                <a:gd name="connsiteX47" fmla="*/ 270896 w 1954148"/>
                <a:gd name="connsiteY47" fmla="*/ 799479 h 1648284"/>
                <a:gd name="connsiteX48" fmla="*/ 285432 w 1954148"/>
                <a:gd name="connsiteY48" fmla="*/ 1133806 h 1648284"/>
                <a:gd name="connsiteX49" fmla="*/ 321772 w 1954148"/>
                <a:gd name="connsiteY49" fmla="*/ 1359114 h 1648284"/>
                <a:gd name="connsiteX50" fmla="*/ 278164 w 1954148"/>
                <a:gd name="connsiteY50" fmla="*/ 1489938 h 1648284"/>
                <a:gd name="connsiteX51" fmla="*/ 408988 w 1954148"/>
                <a:gd name="connsiteY51" fmla="*/ 1584422 h 1648284"/>
                <a:gd name="connsiteX52" fmla="*/ 1128519 w 1954148"/>
                <a:gd name="connsiteY52" fmla="*/ 1628029 h 1648284"/>
                <a:gd name="connsiteX53" fmla="*/ 1426507 w 1954148"/>
                <a:gd name="connsiteY53" fmla="*/ 1540814 h 1648284"/>
                <a:gd name="connsiteX54" fmla="*/ 1608207 w 1954148"/>
                <a:gd name="connsiteY54" fmla="*/ 1373650 h 1648284"/>
                <a:gd name="connsiteX55" fmla="*/ 1542794 w 1954148"/>
                <a:gd name="connsiteY55" fmla="*/ 1119270 h 1648284"/>
                <a:gd name="connsiteX56" fmla="*/ 1571867 w 1954148"/>
                <a:gd name="connsiteY56" fmla="*/ 588707 h 1648284"/>
                <a:gd name="connsiteX57" fmla="*/ 1724494 w 1954148"/>
                <a:gd name="connsiteY57" fmla="*/ 559635 h 1648284"/>
                <a:gd name="connsiteX58" fmla="*/ 1877122 w 1954148"/>
                <a:gd name="connsiteY58" fmla="*/ 472419 h 1648284"/>
                <a:gd name="connsiteX59" fmla="*/ 1949802 w 1954148"/>
                <a:gd name="connsiteY59" fmla="*/ 392471 h 1648284"/>
                <a:gd name="connsiteX60" fmla="*/ 1935266 w 1954148"/>
                <a:gd name="connsiteY60" fmla="*/ 312523 h 1648284"/>
                <a:gd name="connsiteX61" fmla="*/ 1302951 w 1954148"/>
                <a:gd name="connsiteY61" fmla="*/ 1497206 h 1648284"/>
                <a:gd name="connsiteX62" fmla="*/ 1113983 w 1954148"/>
                <a:gd name="connsiteY62" fmla="*/ 1569886 h 1648284"/>
                <a:gd name="connsiteX63" fmla="*/ 503472 w 1954148"/>
                <a:gd name="connsiteY63" fmla="*/ 1569886 h 1648284"/>
                <a:gd name="connsiteX64" fmla="*/ 365380 w 1954148"/>
                <a:gd name="connsiteY64" fmla="*/ 1519010 h 1648284"/>
                <a:gd name="connsiteX65" fmla="*/ 321772 w 1954148"/>
                <a:gd name="connsiteY65" fmla="*/ 1468134 h 1648284"/>
                <a:gd name="connsiteX66" fmla="*/ 350844 w 1954148"/>
                <a:gd name="connsiteY66" fmla="*/ 1446330 h 1648284"/>
                <a:gd name="connsiteX67" fmla="*/ 743316 w 1954148"/>
                <a:gd name="connsiteY67" fmla="*/ 1540814 h 1648284"/>
                <a:gd name="connsiteX68" fmla="*/ 1244807 w 1954148"/>
                <a:gd name="connsiteY68" fmla="*/ 1453598 h 1648284"/>
                <a:gd name="connsiteX69" fmla="*/ 1346559 w 1954148"/>
                <a:gd name="connsiteY69" fmla="*/ 1431794 h 1648284"/>
                <a:gd name="connsiteX70" fmla="*/ 1302951 w 1954148"/>
                <a:gd name="connsiteY70" fmla="*/ 1497206 h 164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54148" h="1648284">
                  <a:moveTo>
                    <a:pt x="1935266" y="312523"/>
                  </a:moveTo>
                  <a:cubicBezTo>
                    <a:pt x="1920730" y="305256"/>
                    <a:pt x="1906194" y="305256"/>
                    <a:pt x="1891658" y="297987"/>
                  </a:cubicBezTo>
                  <a:cubicBezTo>
                    <a:pt x="1877122" y="297987"/>
                    <a:pt x="1862586" y="283451"/>
                    <a:pt x="1848050" y="268916"/>
                  </a:cubicBezTo>
                  <a:cubicBezTo>
                    <a:pt x="1848050" y="276184"/>
                    <a:pt x="1848050" y="283451"/>
                    <a:pt x="1848050" y="290720"/>
                  </a:cubicBezTo>
                  <a:cubicBezTo>
                    <a:pt x="1848050" y="305256"/>
                    <a:pt x="1840782" y="312523"/>
                    <a:pt x="1840782" y="327060"/>
                  </a:cubicBezTo>
                  <a:cubicBezTo>
                    <a:pt x="1869854" y="327060"/>
                    <a:pt x="1891658" y="319791"/>
                    <a:pt x="1920730" y="334327"/>
                  </a:cubicBezTo>
                  <a:cubicBezTo>
                    <a:pt x="1927998" y="334327"/>
                    <a:pt x="1927998" y="348863"/>
                    <a:pt x="1920730" y="348863"/>
                  </a:cubicBezTo>
                  <a:cubicBezTo>
                    <a:pt x="1855318" y="363399"/>
                    <a:pt x="1797174" y="363399"/>
                    <a:pt x="1739030" y="392471"/>
                  </a:cubicBezTo>
                  <a:cubicBezTo>
                    <a:pt x="1695422" y="421543"/>
                    <a:pt x="1659082" y="457883"/>
                    <a:pt x="1615474" y="486955"/>
                  </a:cubicBezTo>
                  <a:cubicBezTo>
                    <a:pt x="1615474" y="486955"/>
                    <a:pt x="1608207" y="486955"/>
                    <a:pt x="1608207" y="486955"/>
                  </a:cubicBezTo>
                  <a:cubicBezTo>
                    <a:pt x="1579134" y="457883"/>
                    <a:pt x="1615474" y="414275"/>
                    <a:pt x="1637279" y="392471"/>
                  </a:cubicBezTo>
                  <a:cubicBezTo>
                    <a:pt x="1651814" y="363399"/>
                    <a:pt x="1688154" y="341596"/>
                    <a:pt x="1651814" y="334327"/>
                  </a:cubicBezTo>
                  <a:cubicBezTo>
                    <a:pt x="1615474" y="319791"/>
                    <a:pt x="1586403" y="327060"/>
                    <a:pt x="1564599" y="319791"/>
                  </a:cubicBezTo>
                  <a:cubicBezTo>
                    <a:pt x="1513723" y="290720"/>
                    <a:pt x="1230271" y="94484"/>
                    <a:pt x="1230271" y="109020"/>
                  </a:cubicBezTo>
                  <a:cubicBezTo>
                    <a:pt x="1230271" y="188968"/>
                    <a:pt x="1237539" y="268916"/>
                    <a:pt x="1230271" y="356131"/>
                  </a:cubicBezTo>
                  <a:cubicBezTo>
                    <a:pt x="1223003" y="450615"/>
                    <a:pt x="1215735" y="537831"/>
                    <a:pt x="1208467" y="625047"/>
                  </a:cubicBezTo>
                  <a:cubicBezTo>
                    <a:pt x="1186663" y="792211"/>
                    <a:pt x="1157591" y="966643"/>
                    <a:pt x="1099447" y="1126538"/>
                  </a:cubicBezTo>
                  <a:cubicBezTo>
                    <a:pt x="1048571" y="1271898"/>
                    <a:pt x="954087" y="1439062"/>
                    <a:pt x="786924" y="1468134"/>
                  </a:cubicBezTo>
                  <a:cubicBezTo>
                    <a:pt x="612492" y="1504474"/>
                    <a:pt x="423524" y="1402722"/>
                    <a:pt x="350844" y="1235558"/>
                  </a:cubicBezTo>
                  <a:cubicBezTo>
                    <a:pt x="314504" y="1155610"/>
                    <a:pt x="307236" y="1068395"/>
                    <a:pt x="299968" y="988446"/>
                  </a:cubicBezTo>
                  <a:cubicBezTo>
                    <a:pt x="292700" y="872159"/>
                    <a:pt x="292700" y="755871"/>
                    <a:pt x="299968" y="639583"/>
                  </a:cubicBezTo>
                  <a:cubicBezTo>
                    <a:pt x="314504" y="523295"/>
                    <a:pt x="329040" y="407007"/>
                    <a:pt x="350844" y="297987"/>
                  </a:cubicBezTo>
                  <a:cubicBezTo>
                    <a:pt x="372648" y="203504"/>
                    <a:pt x="401720" y="94484"/>
                    <a:pt x="430792" y="0"/>
                  </a:cubicBezTo>
                  <a:cubicBezTo>
                    <a:pt x="423524" y="7268"/>
                    <a:pt x="307236" y="239844"/>
                    <a:pt x="263628" y="218040"/>
                  </a:cubicBezTo>
                  <a:cubicBezTo>
                    <a:pt x="256360" y="210772"/>
                    <a:pt x="249092" y="203504"/>
                    <a:pt x="241824" y="196236"/>
                  </a:cubicBezTo>
                  <a:cubicBezTo>
                    <a:pt x="234557" y="188968"/>
                    <a:pt x="220020" y="152628"/>
                    <a:pt x="220020" y="181700"/>
                  </a:cubicBezTo>
                  <a:cubicBezTo>
                    <a:pt x="220020" y="188968"/>
                    <a:pt x="220020" y="203504"/>
                    <a:pt x="227289" y="210772"/>
                  </a:cubicBezTo>
                  <a:cubicBezTo>
                    <a:pt x="234557" y="239844"/>
                    <a:pt x="241824" y="268916"/>
                    <a:pt x="249092" y="305256"/>
                  </a:cubicBezTo>
                  <a:cubicBezTo>
                    <a:pt x="256360" y="341596"/>
                    <a:pt x="263628" y="392471"/>
                    <a:pt x="234557" y="428811"/>
                  </a:cubicBezTo>
                  <a:cubicBezTo>
                    <a:pt x="234557" y="428811"/>
                    <a:pt x="227289" y="428811"/>
                    <a:pt x="220020" y="428811"/>
                  </a:cubicBezTo>
                  <a:cubicBezTo>
                    <a:pt x="198217" y="370667"/>
                    <a:pt x="205485" y="305256"/>
                    <a:pt x="176413" y="254380"/>
                  </a:cubicBezTo>
                  <a:cubicBezTo>
                    <a:pt x="147341" y="196236"/>
                    <a:pt x="96465" y="152628"/>
                    <a:pt x="38321" y="123556"/>
                  </a:cubicBezTo>
                  <a:cubicBezTo>
                    <a:pt x="31053" y="116288"/>
                    <a:pt x="38321" y="109020"/>
                    <a:pt x="45589" y="109020"/>
                  </a:cubicBezTo>
                  <a:cubicBezTo>
                    <a:pt x="60125" y="116288"/>
                    <a:pt x="74661" y="123556"/>
                    <a:pt x="89197" y="138092"/>
                  </a:cubicBezTo>
                  <a:cubicBezTo>
                    <a:pt x="89197" y="123556"/>
                    <a:pt x="96465" y="109020"/>
                    <a:pt x="118269" y="101752"/>
                  </a:cubicBezTo>
                  <a:cubicBezTo>
                    <a:pt x="132805" y="94484"/>
                    <a:pt x="147341" y="87216"/>
                    <a:pt x="161877" y="79948"/>
                  </a:cubicBezTo>
                  <a:cubicBezTo>
                    <a:pt x="161877" y="79948"/>
                    <a:pt x="154609" y="79948"/>
                    <a:pt x="154609" y="79948"/>
                  </a:cubicBezTo>
                  <a:cubicBezTo>
                    <a:pt x="118269" y="87216"/>
                    <a:pt x="96465" y="109020"/>
                    <a:pt x="60125" y="101752"/>
                  </a:cubicBezTo>
                  <a:cubicBezTo>
                    <a:pt x="60125" y="101752"/>
                    <a:pt x="60125" y="101752"/>
                    <a:pt x="60125" y="101752"/>
                  </a:cubicBezTo>
                  <a:cubicBezTo>
                    <a:pt x="52857" y="101752"/>
                    <a:pt x="45589" y="94484"/>
                    <a:pt x="38321" y="94484"/>
                  </a:cubicBezTo>
                  <a:cubicBezTo>
                    <a:pt x="9249" y="94484"/>
                    <a:pt x="9249" y="130824"/>
                    <a:pt x="1981" y="145360"/>
                  </a:cubicBezTo>
                  <a:cubicBezTo>
                    <a:pt x="-5287" y="188968"/>
                    <a:pt x="9249" y="239844"/>
                    <a:pt x="16517" y="283451"/>
                  </a:cubicBezTo>
                  <a:cubicBezTo>
                    <a:pt x="23785" y="334327"/>
                    <a:pt x="38321" y="385203"/>
                    <a:pt x="52857" y="436079"/>
                  </a:cubicBezTo>
                  <a:cubicBezTo>
                    <a:pt x="74661" y="494223"/>
                    <a:pt x="103733" y="588707"/>
                    <a:pt x="176413" y="595975"/>
                  </a:cubicBezTo>
                  <a:cubicBezTo>
                    <a:pt x="205485" y="595975"/>
                    <a:pt x="212753" y="581439"/>
                    <a:pt x="220020" y="566903"/>
                  </a:cubicBezTo>
                  <a:cubicBezTo>
                    <a:pt x="234557" y="552367"/>
                    <a:pt x="241824" y="545099"/>
                    <a:pt x="256360" y="537831"/>
                  </a:cubicBezTo>
                  <a:cubicBezTo>
                    <a:pt x="263628" y="530563"/>
                    <a:pt x="278164" y="523295"/>
                    <a:pt x="292700" y="516027"/>
                  </a:cubicBezTo>
                  <a:cubicBezTo>
                    <a:pt x="278164" y="610511"/>
                    <a:pt x="270896" y="704995"/>
                    <a:pt x="270896" y="799479"/>
                  </a:cubicBezTo>
                  <a:cubicBezTo>
                    <a:pt x="270896" y="908499"/>
                    <a:pt x="278164" y="1017518"/>
                    <a:pt x="285432" y="1133806"/>
                  </a:cubicBezTo>
                  <a:cubicBezTo>
                    <a:pt x="292700" y="1213754"/>
                    <a:pt x="299968" y="1286434"/>
                    <a:pt x="321772" y="1359114"/>
                  </a:cubicBezTo>
                  <a:cubicBezTo>
                    <a:pt x="321772" y="1402722"/>
                    <a:pt x="263628" y="1446330"/>
                    <a:pt x="278164" y="1489938"/>
                  </a:cubicBezTo>
                  <a:cubicBezTo>
                    <a:pt x="285432" y="1540814"/>
                    <a:pt x="372648" y="1569886"/>
                    <a:pt x="408988" y="1584422"/>
                  </a:cubicBezTo>
                  <a:cubicBezTo>
                    <a:pt x="627028" y="1664369"/>
                    <a:pt x="895944" y="1657101"/>
                    <a:pt x="1128519" y="1628029"/>
                  </a:cubicBezTo>
                  <a:cubicBezTo>
                    <a:pt x="1230271" y="1613494"/>
                    <a:pt x="1339291" y="1591689"/>
                    <a:pt x="1426507" y="1540814"/>
                  </a:cubicBezTo>
                  <a:cubicBezTo>
                    <a:pt x="1499187" y="1504474"/>
                    <a:pt x="1571867" y="1446330"/>
                    <a:pt x="1608207" y="1373650"/>
                  </a:cubicBezTo>
                  <a:cubicBezTo>
                    <a:pt x="1644546" y="1286434"/>
                    <a:pt x="1571867" y="1199218"/>
                    <a:pt x="1542794" y="1119270"/>
                  </a:cubicBezTo>
                  <a:cubicBezTo>
                    <a:pt x="1557331" y="944839"/>
                    <a:pt x="1571867" y="770407"/>
                    <a:pt x="1571867" y="588707"/>
                  </a:cubicBezTo>
                  <a:cubicBezTo>
                    <a:pt x="1615474" y="610511"/>
                    <a:pt x="1680886" y="574171"/>
                    <a:pt x="1724494" y="559635"/>
                  </a:cubicBezTo>
                  <a:cubicBezTo>
                    <a:pt x="1782638" y="545099"/>
                    <a:pt x="1833514" y="516027"/>
                    <a:pt x="1877122" y="472419"/>
                  </a:cubicBezTo>
                  <a:cubicBezTo>
                    <a:pt x="1913462" y="450615"/>
                    <a:pt x="1935266" y="428811"/>
                    <a:pt x="1949802" y="392471"/>
                  </a:cubicBezTo>
                  <a:cubicBezTo>
                    <a:pt x="1957070" y="356131"/>
                    <a:pt x="1957070" y="327060"/>
                    <a:pt x="1935266" y="312523"/>
                  </a:cubicBezTo>
                  <a:close/>
                  <a:moveTo>
                    <a:pt x="1302951" y="1497206"/>
                  </a:moveTo>
                  <a:cubicBezTo>
                    <a:pt x="1244807" y="1526278"/>
                    <a:pt x="1179395" y="1555350"/>
                    <a:pt x="1113983" y="1569886"/>
                  </a:cubicBezTo>
                  <a:cubicBezTo>
                    <a:pt x="917748" y="1613494"/>
                    <a:pt x="699708" y="1613494"/>
                    <a:pt x="503472" y="1569886"/>
                  </a:cubicBezTo>
                  <a:cubicBezTo>
                    <a:pt x="459864" y="1562618"/>
                    <a:pt x="408988" y="1548082"/>
                    <a:pt x="365380" y="1519010"/>
                  </a:cubicBezTo>
                  <a:cubicBezTo>
                    <a:pt x="350844" y="1511742"/>
                    <a:pt x="314504" y="1489938"/>
                    <a:pt x="321772" y="1468134"/>
                  </a:cubicBezTo>
                  <a:cubicBezTo>
                    <a:pt x="321772" y="1453598"/>
                    <a:pt x="329040" y="1431794"/>
                    <a:pt x="350844" y="1446330"/>
                  </a:cubicBezTo>
                  <a:cubicBezTo>
                    <a:pt x="438060" y="1526278"/>
                    <a:pt x="634296" y="1548082"/>
                    <a:pt x="743316" y="1540814"/>
                  </a:cubicBezTo>
                  <a:cubicBezTo>
                    <a:pt x="939551" y="1540814"/>
                    <a:pt x="1055839" y="1497206"/>
                    <a:pt x="1244807" y="1453598"/>
                  </a:cubicBezTo>
                  <a:cubicBezTo>
                    <a:pt x="1266611" y="1446330"/>
                    <a:pt x="1324755" y="1424526"/>
                    <a:pt x="1346559" y="1431794"/>
                  </a:cubicBezTo>
                  <a:cubicBezTo>
                    <a:pt x="1390167" y="1453598"/>
                    <a:pt x="1324755" y="1489938"/>
                    <a:pt x="1302951" y="1497206"/>
                  </a:cubicBezTo>
                  <a:close/>
                </a:path>
              </a:pathLst>
            </a:custGeom>
            <a:solidFill>
              <a:srgbClr val="424D56">
                <a:alpha val="40000"/>
              </a:srgbClr>
            </a:solidFill>
            <a:ln w="72680" cap="flat">
              <a:noFill/>
              <a:prstDash val="solid"/>
              <a:miter/>
            </a:ln>
          </p:spPr>
          <p:txBody>
            <a:bodyPr rtlCol="0" anchor="ctr"/>
            <a:lstStyle/>
            <a:p>
              <a:endParaRPr lang="en-US"/>
            </a:p>
          </p:txBody>
        </p:sp>
        <p:grpSp>
          <p:nvGrpSpPr>
            <p:cNvPr id="43" name="Graphic 11">
              <a:extLst>
                <a:ext uri="{FF2B5EF4-FFF2-40B4-BE49-F238E27FC236}">
                  <a16:creationId xmlns:a16="http://schemas.microsoft.com/office/drawing/2014/main" id="{AF15BEF6-6C66-44D8-86E1-22BDC278A58B}"/>
                </a:ext>
              </a:extLst>
            </p:cNvPr>
            <p:cNvGrpSpPr/>
            <p:nvPr/>
          </p:nvGrpSpPr>
          <p:grpSpPr>
            <a:xfrm>
              <a:off x="3825674" y="7414087"/>
              <a:ext cx="1766121" cy="1836941"/>
              <a:chOff x="3825674" y="7414087"/>
              <a:chExt cx="1766121" cy="1836941"/>
            </a:xfrm>
          </p:grpSpPr>
          <p:sp>
            <p:nvSpPr>
              <p:cNvPr id="233" name="Freeform: Shape 232">
                <a:extLst>
                  <a:ext uri="{FF2B5EF4-FFF2-40B4-BE49-F238E27FC236}">
                    <a16:creationId xmlns:a16="http://schemas.microsoft.com/office/drawing/2014/main" id="{82FD9F96-87F3-4542-B413-55D539369983}"/>
                  </a:ext>
                </a:extLst>
              </p:cNvPr>
              <p:cNvSpPr/>
              <p:nvPr/>
            </p:nvSpPr>
            <p:spPr>
              <a:xfrm>
                <a:off x="3840210" y="7414087"/>
                <a:ext cx="1744317" cy="1836941"/>
              </a:xfrm>
              <a:custGeom>
                <a:avLst/>
                <a:gdLst>
                  <a:gd name="connsiteX0" fmla="*/ 1264630 w 1744317"/>
                  <a:gd name="connsiteY0" fmla="*/ 1713386 h 1836941"/>
                  <a:gd name="connsiteX1" fmla="*/ 1351846 w 1744317"/>
                  <a:gd name="connsiteY1" fmla="*/ 1727922 h 1836941"/>
                  <a:gd name="connsiteX2" fmla="*/ 1366382 w 1744317"/>
                  <a:gd name="connsiteY2" fmla="*/ 1735190 h 1836941"/>
                  <a:gd name="connsiteX3" fmla="*/ 1431794 w 1744317"/>
                  <a:gd name="connsiteY3" fmla="*/ 1778798 h 1836941"/>
                  <a:gd name="connsiteX4" fmla="*/ 1460866 w 1744317"/>
                  <a:gd name="connsiteY4" fmla="*/ 1836942 h 1836941"/>
                  <a:gd name="connsiteX5" fmla="*/ 1504474 w 1744317"/>
                  <a:gd name="connsiteY5" fmla="*/ 1793334 h 1836941"/>
                  <a:gd name="connsiteX6" fmla="*/ 1620762 w 1744317"/>
                  <a:gd name="connsiteY6" fmla="*/ 1807870 h 1836941"/>
                  <a:gd name="connsiteX7" fmla="*/ 1678906 w 1744317"/>
                  <a:gd name="connsiteY7" fmla="*/ 1807870 h 1836941"/>
                  <a:gd name="connsiteX8" fmla="*/ 1722513 w 1744317"/>
                  <a:gd name="connsiteY8" fmla="*/ 1786066 h 1836941"/>
                  <a:gd name="connsiteX9" fmla="*/ 1744318 w 1744317"/>
                  <a:gd name="connsiteY9" fmla="*/ 1771530 h 1836941"/>
                  <a:gd name="connsiteX10" fmla="*/ 1737049 w 1744317"/>
                  <a:gd name="connsiteY10" fmla="*/ 1647974 h 1836941"/>
                  <a:gd name="connsiteX11" fmla="*/ 1700709 w 1744317"/>
                  <a:gd name="connsiteY11" fmla="*/ 1451739 h 1836941"/>
                  <a:gd name="connsiteX12" fmla="*/ 1635298 w 1744317"/>
                  <a:gd name="connsiteY12" fmla="*/ 1284575 h 1836941"/>
                  <a:gd name="connsiteX13" fmla="*/ 1591690 w 1744317"/>
                  <a:gd name="connsiteY13" fmla="*/ 1197359 h 1836941"/>
                  <a:gd name="connsiteX14" fmla="*/ 1577154 w 1744317"/>
                  <a:gd name="connsiteY14" fmla="*/ 1110143 h 1836941"/>
                  <a:gd name="connsiteX15" fmla="*/ 1591690 w 1744317"/>
                  <a:gd name="connsiteY15" fmla="*/ 1081071 h 1836941"/>
                  <a:gd name="connsiteX16" fmla="*/ 1555350 w 1744317"/>
                  <a:gd name="connsiteY16" fmla="*/ 1022927 h 1836941"/>
                  <a:gd name="connsiteX17" fmla="*/ 1519010 w 1744317"/>
                  <a:gd name="connsiteY17" fmla="*/ 972051 h 1836941"/>
                  <a:gd name="connsiteX18" fmla="*/ 1526278 w 1744317"/>
                  <a:gd name="connsiteY18" fmla="*/ 884835 h 1836941"/>
                  <a:gd name="connsiteX19" fmla="*/ 1548082 w 1744317"/>
                  <a:gd name="connsiteY19" fmla="*/ 703135 h 1836941"/>
                  <a:gd name="connsiteX20" fmla="*/ 1577154 w 1744317"/>
                  <a:gd name="connsiteY20" fmla="*/ 347004 h 1836941"/>
                  <a:gd name="connsiteX21" fmla="*/ 1569886 w 1744317"/>
                  <a:gd name="connsiteY21" fmla="*/ 41748 h 1836941"/>
                  <a:gd name="connsiteX22" fmla="*/ 1569886 w 1744317"/>
                  <a:gd name="connsiteY22" fmla="*/ 41748 h 1836941"/>
                  <a:gd name="connsiteX23" fmla="*/ 1402722 w 1744317"/>
                  <a:gd name="connsiteY23" fmla="*/ 27212 h 1836941"/>
                  <a:gd name="connsiteX24" fmla="*/ 952107 w 1744317"/>
                  <a:gd name="connsiteY24" fmla="*/ 70820 h 1836941"/>
                  <a:gd name="connsiteX25" fmla="*/ 508759 w 1744317"/>
                  <a:gd name="connsiteY25" fmla="*/ 56284 h 1836941"/>
                  <a:gd name="connsiteX26" fmla="*/ 341596 w 1744317"/>
                  <a:gd name="connsiteY26" fmla="*/ 85356 h 1836941"/>
                  <a:gd name="connsiteX27" fmla="*/ 341596 w 1744317"/>
                  <a:gd name="connsiteY27" fmla="*/ 85356 h 1836941"/>
                  <a:gd name="connsiteX28" fmla="*/ 305256 w 1744317"/>
                  <a:gd name="connsiteY28" fmla="*/ 158036 h 1836941"/>
                  <a:gd name="connsiteX29" fmla="*/ 254380 w 1744317"/>
                  <a:gd name="connsiteY29" fmla="*/ 208912 h 1836941"/>
                  <a:gd name="connsiteX30" fmla="*/ 276184 w 1744317"/>
                  <a:gd name="connsiteY30" fmla="*/ 259788 h 1836941"/>
                  <a:gd name="connsiteX31" fmla="*/ 116288 w 1744317"/>
                  <a:gd name="connsiteY31" fmla="*/ 579580 h 1836941"/>
                  <a:gd name="connsiteX32" fmla="*/ 0 w 1744317"/>
                  <a:gd name="connsiteY32" fmla="*/ 906639 h 1836941"/>
                  <a:gd name="connsiteX33" fmla="*/ 50876 w 1744317"/>
                  <a:gd name="connsiteY33" fmla="*/ 1081071 h 1836941"/>
                  <a:gd name="connsiteX34" fmla="*/ 123556 w 1744317"/>
                  <a:gd name="connsiteY34" fmla="*/ 1277307 h 1836941"/>
                  <a:gd name="connsiteX35" fmla="*/ 239844 w 1744317"/>
                  <a:gd name="connsiteY35" fmla="*/ 1647974 h 1836941"/>
                  <a:gd name="connsiteX36" fmla="*/ 319792 w 1744317"/>
                  <a:gd name="connsiteY36" fmla="*/ 1626170 h 1836941"/>
                  <a:gd name="connsiteX37" fmla="*/ 457883 w 1744317"/>
                  <a:gd name="connsiteY37" fmla="*/ 1677046 h 1836941"/>
                  <a:gd name="connsiteX38" fmla="*/ 465151 w 1744317"/>
                  <a:gd name="connsiteY38" fmla="*/ 1684314 h 1836941"/>
                  <a:gd name="connsiteX39" fmla="*/ 465151 w 1744317"/>
                  <a:gd name="connsiteY39" fmla="*/ 1684314 h 1836941"/>
                  <a:gd name="connsiteX40" fmla="*/ 472419 w 1744317"/>
                  <a:gd name="connsiteY40" fmla="*/ 1691582 h 1836941"/>
                  <a:gd name="connsiteX41" fmla="*/ 479687 w 1744317"/>
                  <a:gd name="connsiteY41" fmla="*/ 1706118 h 1836941"/>
                  <a:gd name="connsiteX42" fmla="*/ 472419 w 1744317"/>
                  <a:gd name="connsiteY42" fmla="*/ 1771530 h 1836941"/>
                  <a:gd name="connsiteX43" fmla="*/ 610511 w 1744317"/>
                  <a:gd name="connsiteY43" fmla="*/ 1778798 h 1836941"/>
                  <a:gd name="connsiteX44" fmla="*/ 734067 w 1744317"/>
                  <a:gd name="connsiteY44" fmla="*/ 1742458 h 1836941"/>
                  <a:gd name="connsiteX45" fmla="*/ 712263 w 1744317"/>
                  <a:gd name="connsiteY45" fmla="*/ 1488078 h 1836941"/>
                  <a:gd name="connsiteX46" fmla="*/ 675923 w 1744317"/>
                  <a:gd name="connsiteY46" fmla="*/ 1233699 h 1836941"/>
                  <a:gd name="connsiteX47" fmla="*/ 625047 w 1744317"/>
                  <a:gd name="connsiteY47" fmla="*/ 1110143 h 1836941"/>
                  <a:gd name="connsiteX48" fmla="*/ 603243 w 1744317"/>
                  <a:gd name="connsiteY48" fmla="*/ 1059267 h 1836941"/>
                  <a:gd name="connsiteX49" fmla="*/ 588707 w 1744317"/>
                  <a:gd name="connsiteY49" fmla="*/ 1008391 h 1836941"/>
                  <a:gd name="connsiteX50" fmla="*/ 610511 w 1744317"/>
                  <a:gd name="connsiteY50" fmla="*/ 964783 h 1836941"/>
                  <a:gd name="connsiteX51" fmla="*/ 537831 w 1744317"/>
                  <a:gd name="connsiteY51" fmla="*/ 921175 h 1836941"/>
                  <a:gd name="connsiteX52" fmla="*/ 646851 w 1744317"/>
                  <a:gd name="connsiteY52" fmla="*/ 783083 h 1836941"/>
                  <a:gd name="connsiteX53" fmla="*/ 726799 w 1744317"/>
                  <a:gd name="connsiteY53" fmla="*/ 674063 h 1836941"/>
                  <a:gd name="connsiteX54" fmla="*/ 806747 w 1744317"/>
                  <a:gd name="connsiteY54" fmla="*/ 565043 h 1836941"/>
                  <a:gd name="connsiteX55" fmla="*/ 828551 w 1744317"/>
                  <a:gd name="connsiteY55" fmla="*/ 586848 h 1836941"/>
                  <a:gd name="connsiteX56" fmla="*/ 886695 w 1744317"/>
                  <a:gd name="connsiteY56" fmla="*/ 761280 h 1836941"/>
                  <a:gd name="connsiteX57" fmla="*/ 966643 w 1744317"/>
                  <a:gd name="connsiteY57" fmla="*/ 1124679 h 1836941"/>
                  <a:gd name="connsiteX58" fmla="*/ 1032055 w 1744317"/>
                  <a:gd name="connsiteY58" fmla="*/ 1320914 h 1836941"/>
                  <a:gd name="connsiteX59" fmla="*/ 1119270 w 1744317"/>
                  <a:gd name="connsiteY59" fmla="*/ 1495346 h 1836941"/>
                  <a:gd name="connsiteX60" fmla="*/ 1191950 w 1744317"/>
                  <a:gd name="connsiteY60" fmla="*/ 1662510 h 1836941"/>
                  <a:gd name="connsiteX61" fmla="*/ 1213754 w 1744317"/>
                  <a:gd name="connsiteY61" fmla="*/ 1706118 h 1836941"/>
                  <a:gd name="connsiteX62" fmla="*/ 1264630 w 1744317"/>
                  <a:gd name="connsiteY62" fmla="*/ 1713386 h 183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44317" h="1836941">
                    <a:moveTo>
                      <a:pt x="1264630" y="1713386"/>
                    </a:moveTo>
                    <a:cubicBezTo>
                      <a:pt x="1293702" y="1713386"/>
                      <a:pt x="1322774" y="1720654"/>
                      <a:pt x="1351846" y="1727922"/>
                    </a:cubicBezTo>
                    <a:cubicBezTo>
                      <a:pt x="1359114" y="1727922"/>
                      <a:pt x="1359114" y="1735190"/>
                      <a:pt x="1366382" y="1735190"/>
                    </a:cubicBezTo>
                    <a:cubicBezTo>
                      <a:pt x="1395454" y="1742458"/>
                      <a:pt x="1417258" y="1756994"/>
                      <a:pt x="1431794" y="1778798"/>
                    </a:cubicBezTo>
                    <a:cubicBezTo>
                      <a:pt x="1446330" y="1793334"/>
                      <a:pt x="1460866" y="1815138"/>
                      <a:pt x="1460866" y="1836942"/>
                    </a:cubicBezTo>
                    <a:cubicBezTo>
                      <a:pt x="1468134" y="1815138"/>
                      <a:pt x="1482670" y="1800602"/>
                      <a:pt x="1504474" y="1793334"/>
                    </a:cubicBezTo>
                    <a:cubicBezTo>
                      <a:pt x="1540814" y="1786066"/>
                      <a:pt x="1584422" y="1807870"/>
                      <a:pt x="1620762" y="1807870"/>
                    </a:cubicBezTo>
                    <a:cubicBezTo>
                      <a:pt x="1635298" y="1807870"/>
                      <a:pt x="1664370" y="1815138"/>
                      <a:pt x="1678906" y="1807870"/>
                    </a:cubicBezTo>
                    <a:cubicBezTo>
                      <a:pt x="1693442" y="1800602"/>
                      <a:pt x="1707978" y="1793334"/>
                      <a:pt x="1722513" y="1786066"/>
                    </a:cubicBezTo>
                    <a:cubicBezTo>
                      <a:pt x="1729782" y="1778798"/>
                      <a:pt x="1737049" y="1778798"/>
                      <a:pt x="1744318" y="1771530"/>
                    </a:cubicBezTo>
                    <a:cubicBezTo>
                      <a:pt x="1744318" y="1727922"/>
                      <a:pt x="1737049" y="1691582"/>
                      <a:pt x="1737049" y="1647974"/>
                    </a:cubicBezTo>
                    <a:cubicBezTo>
                      <a:pt x="1737049" y="1582562"/>
                      <a:pt x="1722513" y="1517150"/>
                      <a:pt x="1700709" y="1451739"/>
                    </a:cubicBezTo>
                    <a:cubicBezTo>
                      <a:pt x="1686173" y="1393594"/>
                      <a:pt x="1664370" y="1335450"/>
                      <a:pt x="1635298" y="1284575"/>
                    </a:cubicBezTo>
                    <a:cubicBezTo>
                      <a:pt x="1620762" y="1255502"/>
                      <a:pt x="1606226" y="1226430"/>
                      <a:pt x="1591690" y="1197359"/>
                    </a:cubicBezTo>
                    <a:cubicBezTo>
                      <a:pt x="1577154" y="1168287"/>
                      <a:pt x="1577154" y="1139215"/>
                      <a:pt x="1577154" y="1110143"/>
                    </a:cubicBezTo>
                    <a:cubicBezTo>
                      <a:pt x="1584422" y="1102875"/>
                      <a:pt x="1591690" y="1088339"/>
                      <a:pt x="1591690" y="1081071"/>
                    </a:cubicBezTo>
                    <a:cubicBezTo>
                      <a:pt x="1591690" y="1051999"/>
                      <a:pt x="1577154" y="1037463"/>
                      <a:pt x="1555350" y="1022927"/>
                    </a:cubicBezTo>
                    <a:cubicBezTo>
                      <a:pt x="1533546" y="1008391"/>
                      <a:pt x="1526278" y="993855"/>
                      <a:pt x="1519010" y="972051"/>
                    </a:cubicBezTo>
                    <a:cubicBezTo>
                      <a:pt x="1519010" y="942979"/>
                      <a:pt x="1526278" y="913907"/>
                      <a:pt x="1526278" y="884835"/>
                    </a:cubicBezTo>
                    <a:cubicBezTo>
                      <a:pt x="1533546" y="826691"/>
                      <a:pt x="1540814" y="761280"/>
                      <a:pt x="1548082" y="703135"/>
                    </a:cubicBezTo>
                    <a:cubicBezTo>
                      <a:pt x="1562618" y="586848"/>
                      <a:pt x="1562618" y="463292"/>
                      <a:pt x="1577154" y="347004"/>
                    </a:cubicBezTo>
                    <a:cubicBezTo>
                      <a:pt x="1584422" y="245252"/>
                      <a:pt x="1598958" y="143500"/>
                      <a:pt x="1569886" y="41748"/>
                    </a:cubicBezTo>
                    <a:cubicBezTo>
                      <a:pt x="1569886" y="41748"/>
                      <a:pt x="1569886" y="41748"/>
                      <a:pt x="1569886" y="41748"/>
                    </a:cubicBezTo>
                    <a:cubicBezTo>
                      <a:pt x="1591690" y="-38200"/>
                      <a:pt x="1424526" y="19944"/>
                      <a:pt x="1402722" y="27212"/>
                    </a:cubicBezTo>
                    <a:cubicBezTo>
                      <a:pt x="1257362" y="56284"/>
                      <a:pt x="1104734" y="70820"/>
                      <a:pt x="952107" y="70820"/>
                    </a:cubicBezTo>
                    <a:cubicBezTo>
                      <a:pt x="806747" y="70820"/>
                      <a:pt x="654119" y="63552"/>
                      <a:pt x="508759" y="56284"/>
                    </a:cubicBezTo>
                    <a:cubicBezTo>
                      <a:pt x="472419" y="56284"/>
                      <a:pt x="363399" y="41748"/>
                      <a:pt x="341596" y="85356"/>
                    </a:cubicBezTo>
                    <a:cubicBezTo>
                      <a:pt x="341596" y="85356"/>
                      <a:pt x="341596" y="85356"/>
                      <a:pt x="341596" y="85356"/>
                    </a:cubicBezTo>
                    <a:cubicBezTo>
                      <a:pt x="327060" y="107160"/>
                      <a:pt x="319792" y="136232"/>
                      <a:pt x="305256" y="158036"/>
                    </a:cubicBezTo>
                    <a:cubicBezTo>
                      <a:pt x="290720" y="179840"/>
                      <a:pt x="268916" y="187108"/>
                      <a:pt x="254380" y="208912"/>
                    </a:cubicBezTo>
                    <a:cubicBezTo>
                      <a:pt x="247112" y="230716"/>
                      <a:pt x="261648" y="245252"/>
                      <a:pt x="276184" y="259788"/>
                    </a:cubicBezTo>
                    <a:cubicBezTo>
                      <a:pt x="232576" y="376076"/>
                      <a:pt x="174432" y="477828"/>
                      <a:pt x="116288" y="579580"/>
                    </a:cubicBezTo>
                    <a:cubicBezTo>
                      <a:pt x="58144" y="681331"/>
                      <a:pt x="0" y="790351"/>
                      <a:pt x="0" y="906639"/>
                    </a:cubicBezTo>
                    <a:cubicBezTo>
                      <a:pt x="0" y="964783"/>
                      <a:pt x="29072" y="1022927"/>
                      <a:pt x="50876" y="1081071"/>
                    </a:cubicBezTo>
                    <a:cubicBezTo>
                      <a:pt x="79948" y="1146483"/>
                      <a:pt x="101752" y="1211895"/>
                      <a:pt x="123556" y="1277307"/>
                    </a:cubicBezTo>
                    <a:cubicBezTo>
                      <a:pt x="145360" y="1357254"/>
                      <a:pt x="196236" y="1509882"/>
                      <a:pt x="239844" y="1647974"/>
                    </a:cubicBezTo>
                    <a:cubicBezTo>
                      <a:pt x="261648" y="1633438"/>
                      <a:pt x="290720" y="1626170"/>
                      <a:pt x="319792" y="1626170"/>
                    </a:cubicBezTo>
                    <a:cubicBezTo>
                      <a:pt x="363399" y="1633438"/>
                      <a:pt x="421543" y="1640706"/>
                      <a:pt x="457883" y="1677046"/>
                    </a:cubicBezTo>
                    <a:cubicBezTo>
                      <a:pt x="457883" y="1677046"/>
                      <a:pt x="465151" y="1684314"/>
                      <a:pt x="465151" y="1684314"/>
                    </a:cubicBezTo>
                    <a:cubicBezTo>
                      <a:pt x="465151" y="1684314"/>
                      <a:pt x="465151" y="1684314"/>
                      <a:pt x="465151" y="1684314"/>
                    </a:cubicBezTo>
                    <a:cubicBezTo>
                      <a:pt x="465151" y="1691582"/>
                      <a:pt x="472419" y="1691582"/>
                      <a:pt x="472419" y="1691582"/>
                    </a:cubicBezTo>
                    <a:cubicBezTo>
                      <a:pt x="472419" y="1698850"/>
                      <a:pt x="479687" y="1706118"/>
                      <a:pt x="479687" y="1706118"/>
                    </a:cubicBezTo>
                    <a:cubicBezTo>
                      <a:pt x="479687" y="1727922"/>
                      <a:pt x="472419" y="1749726"/>
                      <a:pt x="472419" y="1771530"/>
                    </a:cubicBezTo>
                    <a:cubicBezTo>
                      <a:pt x="516027" y="1786066"/>
                      <a:pt x="566903" y="1786066"/>
                      <a:pt x="610511" y="1778798"/>
                    </a:cubicBezTo>
                    <a:cubicBezTo>
                      <a:pt x="646851" y="1771530"/>
                      <a:pt x="697727" y="1764262"/>
                      <a:pt x="734067" y="1742458"/>
                    </a:cubicBezTo>
                    <a:cubicBezTo>
                      <a:pt x="719531" y="1662510"/>
                      <a:pt x="712263" y="1553490"/>
                      <a:pt x="712263" y="1488078"/>
                    </a:cubicBezTo>
                    <a:cubicBezTo>
                      <a:pt x="712263" y="1400862"/>
                      <a:pt x="712263" y="1313647"/>
                      <a:pt x="675923" y="1233699"/>
                    </a:cubicBezTo>
                    <a:cubicBezTo>
                      <a:pt x="661387" y="1190090"/>
                      <a:pt x="639583" y="1153751"/>
                      <a:pt x="625047" y="1110143"/>
                    </a:cubicBezTo>
                    <a:cubicBezTo>
                      <a:pt x="617779" y="1095607"/>
                      <a:pt x="610511" y="1073803"/>
                      <a:pt x="603243" y="1059267"/>
                    </a:cubicBezTo>
                    <a:cubicBezTo>
                      <a:pt x="595975" y="1044731"/>
                      <a:pt x="574171" y="1030195"/>
                      <a:pt x="588707" y="1008391"/>
                    </a:cubicBezTo>
                    <a:cubicBezTo>
                      <a:pt x="595975" y="993855"/>
                      <a:pt x="617779" y="979319"/>
                      <a:pt x="610511" y="964783"/>
                    </a:cubicBezTo>
                    <a:cubicBezTo>
                      <a:pt x="603243" y="942979"/>
                      <a:pt x="559635" y="928443"/>
                      <a:pt x="537831" y="921175"/>
                    </a:cubicBezTo>
                    <a:cubicBezTo>
                      <a:pt x="574171" y="877567"/>
                      <a:pt x="610511" y="826691"/>
                      <a:pt x="646851" y="783083"/>
                    </a:cubicBezTo>
                    <a:cubicBezTo>
                      <a:pt x="675923" y="746743"/>
                      <a:pt x="697727" y="710403"/>
                      <a:pt x="726799" y="674063"/>
                    </a:cubicBezTo>
                    <a:cubicBezTo>
                      <a:pt x="748603" y="637723"/>
                      <a:pt x="777675" y="594116"/>
                      <a:pt x="806747" y="565043"/>
                    </a:cubicBezTo>
                    <a:cubicBezTo>
                      <a:pt x="814015" y="572311"/>
                      <a:pt x="821283" y="579580"/>
                      <a:pt x="828551" y="586848"/>
                    </a:cubicBezTo>
                    <a:cubicBezTo>
                      <a:pt x="864891" y="630456"/>
                      <a:pt x="879427" y="710403"/>
                      <a:pt x="886695" y="761280"/>
                    </a:cubicBezTo>
                    <a:cubicBezTo>
                      <a:pt x="908499" y="884835"/>
                      <a:pt x="937571" y="1008391"/>
                      <a:pt x="966643" y="1124679"/>
                    </a:cubicBezTo>
                    <a:cubicBezTo>
                      <a:pt x="981179" y="1190090"/>
                      <a:pt x="1002983" y="1255502"/>
                      <a:pt x="1032055" y="1320914"/>
                    </a:cubicBezTo>
                    <a:cubicBezTo>
                      <a:pt x="1061127" y="1379059"/>
                      <a:pt x="1090198" y="1437202"/>
                      <a:pt x="1119270" y="1495346"/>
                    </a:cubicBezTo>
                    <a:cubicBezTo>
                      <a:pt x="1148342" y="1546222"/>
                      <a:pt x="1170146" y="1604366"/>
                      <a:pt x="1191950" y="1662510"/>
                    </a:cubicBezTo>
                    <a:cubicBezTo>
                      <a:pt x="1199218" y="1677046"/>
                      <a:pt x="1206486" y="1691582"/>
                      <a:pt x="1213754" y="1706118"/>
                    </a:cubicBezTo>
                    <a:cubicBezTo>
                      <a:pt x="1228290" y="1713386"/>
                      <a:pt x="1250094" y="1706118"/>
                      <a:pt x="1264630" y="1713386"/>
                    </a:cubicBezTo>
                    <a:close/>
                  </a:path>
                </a:pathLst>
              </a:custGeom>
              <a:solidFill>
                <a:srgbClr val="6E4935"/>
              </a:solidFill>
              <a:ln w="72680" cap="flat">
                <a:noFill/>
                <a:prstDash val="solid"/>
                <a:miter/>
              </a:ln>
            </p:spPr>
            <p:txBody>
              <a:bodyPr rtlCol="0" anchor="ctr"/>
              <a:lstStyle/>
              <a:p>
                <a:endParaRPr lang="en-US"/>
              </a:p>
            </p:txBody>
          </p:sp>
          <p:grpSp>
            <p:nvGrpSpPr>
              <p:cNvPr id="234" name="Graphic 11">
                <a:extLst>
                  <a:ext uri="{FF2B5EF4-FFF2-40B4-BE49-F238E27FC236}">
                    <a16:creationId xmlns:a16="http://schemas.microsoft.com/office/drawing/2014/main" id="{0AD1C82F-6501-49C0-B2EE-CEB05388A0AE}"/>
                  </a:ext>
                </a:extLst>
              </p:cNvPr>
              <p:cNvGrpSpPr/>
              <p:nvPr/>
            </p:nvGrpSpPr>
            <p:grpSpPr>
              <a:xfrm>
                <a:off x="3825674" y="7421355"/>
                <a:ext cx="1766121" cy="1822405"/>
                <a:chOff x="3825674" y="7421355"/>
                <a:chExt cx="1766121" cy="1822405"/>
              </a:xfrm>
            </p:grpSpPr>
            <p:sp>
              <p:nvSpPr>
                <p:cNvPr id="243" name="Freeform: Shape 242">
                  <a:extLst>
                    <a:ext uri="{FF2B5EF4-FFF2-40B4-BE49-F238E27FC236}">
                      <a16:creationId xmlns:a16="http://schemas.microsoft.com/office/drawing/2014/main" id="{769AA447-F4BE-45E0-976C-A89401C5BDBC}"/>
                    </a:ext>
                  </a:extLst>
                </p:cNvPr>
                <p:cNvSpPr/>
                <p:nvPr/>
              </p:nvSpPr>
              <p:spPr>
                <a:xfrm>
                  <a:off x="4160002" y="7421355"/>
                  <a:ext cx="1264630" cy="366246"/>
                </a:xfrm>
                <a:custGeom>
                  <a:avLst/>
                  <a:gdLst>
                    <a:gd name="connsiteX0" fmla="*/ 1141074 w 1264630"/>
                    <a:gd name="connsiteY0" fmla="*/ 288860 h 366246"/>
                    <a:gd name="connsiteX1" fmla="*/ 1119270 w 1264630"/>
                    <a:gd name="connsiteY1" fmla="*/ 179840 h 366246"/>
                    <a:gd name="connsiteX2" fmla="*/ 1191950 w 1264630"/>
                    <a:gd name="connsiteY2" fmla="*/ 136232 h 366246"/>
                    <a:gd name="connsiteX3" fmla="*/ 1264630 w 1264630"/>
                    <a:gd name="connsiteY3" fmla="*/ 78088 h 366246"/>
                    <a:gd name="connsiteX4" fmla="*/ 1257362 w 1264630"/>
                    <a:gd name="connsiteY4" fmla="*/ 41748 h 366246"/>
                    <a:gd name="connsiteX5" fmla="*/ 1257362 w 1264630"/>
                    <a:gd name="connsiteY5" fmla="*/ 41748 h 366246"/>
                    <a:gd name="connsiteX6" fmla="*/ 1090198 w 1264630"/>
                    <a:gd name="connsiteY6" fmla="*/ 27212 h 366246"/>
                    <a:gd name="connsiteX7" fmla="*/ 639583 w 1264630"/>
                    <a:gd name="connsiteY7" fmla="*/ 70820 h 366246"/>
                    <a:gd name="connsiteX8" fmla="*/ 196236 w 1264630"/>
                    <a:gd name="connsiteY8" fmla="*/ 56284 h 366246"/>
                    <a:gd name="connsiteX9" fmla="*/ 29072 w 1264630"/>
                    <a:gd name="connsiteY9" fmla="*/ 85356 h 366246"/>
                    <a:gd name="connsiteX10" fmla="*/ 29072 w 1264630"/>
                    <a:gd name="connsiteY10" fmla="*/ 85356 h 366246"/>
                    <a:gd name="connsiteX11" fmla="*/ 0 w 1264630"/>
                    <a:gd name="connsiteY11" fmla="*/ 143500 h 366246"/>
                    <a:gd name="connsiteX12" fmla="*/ 174432 w 1264630"/>
                    <a:gd name="connsiteY12" fmla="*/ 223448 h 366246"/>
                    <a:gd name="connsiteX13" fmla="*/ 356132 w 1264630"/>
                    <a:gd name="connsiteY13" fmla="*/ 267056 h 366246"/>
                    <a:gd name="connsiteX14" fmla="*/ 356132 w 1264630"/>
                    <a:gd name="connsiteY14" fmla="*/ 237984 h 366246"/>
                    <a:gd name="connsiteX15" fmla="*/ 363399 w 1264630"/>
                    <a:gd name="connsiteY15" fmla="*/ 267056 h 366246"/>
                    <a:gd name="connsiteX16" fmla="*/ 828551 w 1264630"/>
                    <a:gd name="connsiteY16" fmla="*/ 245252 h 366246"/>
                    <a:gd name="connsiteX17" fmla="*/ 937571 w 1264630"/>
                    <a:gd name="connsiteY17" fmla="*/ 230716 h 366246"/>
                    <a:gd name="connsiteX18" fmla="*/ 1002983 w 1264630"/>
                    <a:gd name="connsiteY18" fmla="*/ 230716 h 366246"/>
                    <a:gd name="connsiteX19" fmla="*/ 1104734 w 1264630"/>
                    <a:gd name="connsiteY19" fmla="*/ 332468 h 366246"/>
                    <a:gd name="connsiteX20" fmla="*/ 1184682 w 1264630"/>
                    <a:gd name="connsiteY20" fmla="*/ 361540 h 366246"/>
                    <a:gd name="connsiteX21" fmla="*/ 1228290 w 1264630"/>
                    <a:gd name="connsiteY21" fmla="*/ 325200 h 366246"/>
                    <a:gd name="connsiteX22" fmla="*/ 1250094 w 1264630"/>
                    <a:gd name="connsiteY22" fmla="*/ 310664 h 366246"/>
                    <a:gd name="connsiteX23" fmla="*/ 1250094 w 1264630"/>
                    <a:gd name="connsiteY23" fmla="*/ 288860 h 366246"/>
                    <a:gd name="connsiteX24" fmla="*/ 1141074 w 1264630"/>
                    <a:gd name="connsiteY24" fmla="*/ 288860 h 36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64630" h="366246">
                      <a:moveTo>
                        <a:pt x="1141074" y="288860"/>
                      </a:moveTo>
                      <a:cubicBezTo>
                        <a:pt x="1119270" y="267056"/>
                        <a:pt x="1090198" y="208912"/>
                        <a:pt x="1119270" y="179840"/>
                      </a:cubicBezTo>
                      <a:cubicBezTo>
                        <a:pt x="1141074" y="158036"/>
                        <a:pt x="1170146" y="150768"/>
                        <a:pt x="1191950" y="136232"/>
                      </a:cubicBezTo>
                      <a:cubicBezTo>
                        <a:pt x="1221022" y="121696"/>
                        <a:pt x="1242826" y="99892"/>
                        <a:pt x="1264630" y="78088"/>
                      </a:cubicBezTo>
                      <a:cubicBezTo>
                        <a:pt x="1264630" y="63552"/>
                        <a:pt x="1257362" y="49016"/>
                        <a:pt x="1257362" y="41748"/>
                      </a:cubicBezTo>
                      <a:cubicBezTo>
                        <a:pt x="1257362" y="41748"/>
                        <a:pt x="1257362" y="41748"/>
                        <a:pt x="1257362" y="41748"/>
                      </a:cubicBezTo>
                      <a:cubicBezTo>
                        <a:pt x="1279166" y="-38199"/>
                        <a:pt x="1112002" y="19944"/>
                        <a:pt x="1090198" y="27212"/>
                      </a:cubicBezTo>
                      <a:cubicBezTo>
                        <a:pt x="944839" y="56284"/>
                        <a:pt x="792211" y="70820"/>
                        <a:pt x="639583" y="70820"/>
                      </a:cubicBezTo>
                      <a:cubicBezTo>
                        <a:pt x="494223" y="70820"/>
                        <a:pt x="341595" y="63552"/>
                        <a:pt x="196236" y="56284"/>
                      </a:cubicBezTo>
                      <a:cubicBezTo>
                        <a:pt x="159896" y="56284"/>
                        <a:pt x="50876" y="41748"/>
                        <a:pt x="29072" y="85356"/>
                      </a:cubicBezTo>
                      <a:cubicBezTo>
                        <a:pt x="29072" y="85356"/>
                        <a:pt x="29072" y="85356"/>
                        <a:pt x="29072" y="85356"/>
                      </a:cubicBezTo>
                      <a:cubicBezTo>
                        <a:pt x="14536" y="99892"/>
                        <a:pt x="7268" y="121696"/>
                        <a:pt x="0" y="143500"/>
                      </a:cubicBezTo>
                      <a:cubicBezTo>
                        <a:pt x="50876" y="179840"/>
                        <a:pt x="109020" y="208912"/>
                        <a:pt x="174432" y="223448"/>
                      </a:cubicBezTo>
                      <a:cubicBezTo>
                        <a:pt x="232576" y="237984"/>
                        <a:pt x="297988" y="259788"/>
                        <a:pt x="356132" y="267056"/>
                      </a:cubicBezTo>
                      <a:cubicBezTo>
                        <a:pt x="356132" y="259788"/>
                        <a:pt x="356132" y="237984"/>
                        <a:pt x="356132" y="237984"/>
                      </a:cubicBezTo>
                      <a:cubicBezTo>
                        <a:pt x="356132" y="245252"/>
                        <a:pt x="363399" y="259788"/>
                        <a:pt x="363399" y="267056"/>
                      </a:cubicBezTo>
                      <a:cubicBezTo>
                        <a:pt x="516027" y="288860"/>
                        <a:pt x="675923" y="267056"/>
                        <a:pt x="828551" y="245252"/>
                      </a:cubicBezTo>
                      <a:cubicBezTo>
                        <a:pt x="864891" y="237984"/>
                        <a:pt x="901231" y="230716"/>
                        <a:pt x="937571" y="230716"/>
                      </a:cubicBezTo>
                      <a:cubicBezTo>
                        <a:pt x="959375" y="230716"/>
                        <a:pt x="981178" y="223448"/>
                        <a:pt x="1002983" y="230716"/>
                      </a:cubicBezTo>
                      <a:cubicBezTo>
                        <a:pt x="1053858" y="245252"/>
                        <a:pt x="1068394" y="296128"/>
                        <a:pt x="1104734" y="332468"/>
                      </a:cubicBezTo>
                      <a:cubicBezTo>
                        <a:pt x="1126538" y="354272"/>
                        <a:pt x="1155610" y="376076"/>
                        <a:pt x="1184682" y="361540"/>
                      </a:cubicBezTo>
                      <a:cubicBezTo>
                        <a:pt x="1199218" y="354272"/>
                        <a:pt x="1213754" y="339736"/>
                        <a:pt x="1228290" y="325200"/>
                      </a:cubicBezTo>
                      <a:cubicBezTo>
                        <a:pt x="1235558" y="317932"/>
                        <a:pt x="1242826" y="317932"/>
                        <a:pt x="1250094" y="310664"/>
                      </a:cubicBezTo>
                      <a:cubicBezTo>
                        <a:pt x="1250094" y="303396"/>
                        <a:pt x="1250094" y="296128"/>
                        <a:pt x="1250094" y="288860"/>
                      </a:cubicBezTo>
                      <a:cubicBezTo>
                        <a:pt x="1228290" y="303396"/>
                        <a:pt x="1177414" y="325200"/>
                        <a:pt x="1141074" y="288860"/>
                      </a:cubicBezTo>
                      <a:close/>
                    </a:path>
                  </a:pathLst>
                </a:custGeom>
                <a:solidFill>
                  <a:srgbClr val="6E4935"/>
                </a:solidFill>
                <a:ln w="72680"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BCA6CD91-E908-455C-AA8A-A8A245351C80}"/>
                    </a:ext>
                  </a:extLst>
                </p:cNvPr>
                <p:cNvSpPr/>
                <p:nvPr/>
              </p:nvSpPr>
              <p:spPr>
                <a:xfrm>
                  <a:off x="4099925" y="7615731"/>
                  <a:ext cx="110953" cy="116287"/>
                </a:xfrm>
                <a:custGeom>
                  <a:avLst/>
                  <a:gdLst>
                    <a:gd name="connsiteX0" fmla="*/ 23737 w 110953"/>
                    <a:gd name="connsiteY0" fmla="*/ 50876 h 116287"/>
                    <a:gd name="connsiteX1" fmla="*/ 9201 w 110953"/>
                    <a:gd name="connsiteY1" fmla="*/ 94484 h 116287"/>
                    <a:gd name="connsiteX2" fmla="*/ 110953 w 110953"/>
                    <a:gd name="connsiteY2" fmla="*/ 116288 h 116287"/>
                    <a:gd name="connsiteX3" fmla="*/ 31005 w 110953"/>
                    <a:gd name="connsiteY3" fmla="*/ 14536 h 116287"/>
                    <a:gd name="connsiteX4" fmla="*/ 1933 w 110953"/>
                    <a:gd name="connsiteY4" fmla="*/ 0 h 116287"/>
                    <a:gd name="connsiteX5" fmla="*/ 1933 w 110953"/>
                    <a:gd name="connsiteY5" fmla="*/ 0 h 116287"/>
                    <a:gd name="connsiteX6" fmla="*/ 23737 w 110953"/>
                    <a:gd name="connsiteY6" fmla="*/ 50876 h 11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953" h="116287">
                      <a:moveTo>
                        <a:pt x="23737" y="50876"/>
                      </a:moveTo>
                      <a:cubicBezTo>
                        <a:pt x="16469" y="65412"/>
                        <a:pt x="9201" y="79948"/>
                        <a:pt x="9201" y="94484"/>
                      </a:cubicBezTo>
                      <a:cubicBezTo>
                        <a:pt x="45541" y="58144"/>
                        <a:pt x="74613" y="101752"/>
                        <a:pt x="110953" y="116288"/>
                      </a:cubicBezTo>
                      <a:cubicBezTo>
                        <a:pt x="103685" y="72680"/>
                        <a:pt x="60077" y="36340"/>
                        <a:pt x="31005" y="14536"/>
                      </a:cubicBezTo>
                      <a:cubicBezTo>
                        <a:pt x="23737" y="7268"/>
                        <a:pt x="9201" y="0"/>
                        <a:pt x="1933" y="0"/>
                      </a:cubicBezTo>
                      <a:cubicBezTo>
                        <a:pt x="1933" y="0"/>
                        <a:pt x="1933" y="0"/>
                        <a:pt x="1933" y="0"/>
                      </a:cubicBezTo>
                      <a:cubicBezTo>
                        <a:pt x="-5335" y="21804"/>
                        <a:pt x="9201" y="36340"/>
                        <a:pt x="23737" y="50876"/>
                      </a:cubicBezTo>
                      <a:close/>
                    </a:path>
                  </a:pathLst>
                </a:custGeom>
                <a:solidFill>
                  <a:srgbClr val="6E4935"/>
                </a:solidFill>
                <a:ln w="72680"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9F57ADA1-8FF5-4A4C-9EF8-606C64CEFD32}"/>
                    </a:ext>
                  </a:extLst>
                </p:cNvPr>
                <p:cNvSpPr/>
                <p:nvPr/>
              </p:nvSpPr>
              <p:spPr>
                <a:xfrm>
                  <a:off x="3825674" y="7702948"/>
                  <a:ext cx="1753402" cy="1533545"/>
                </a:xfrm>
                <a:custGeom>
                  <a:avLst/>
                  <a:gdLst>
                    <a:gd name="connsiteX0" fmla="*/ 1751585 w 1753402"/>
                    <a:gd name="connsiteY0" fmla="*/ 1359114 h 1533545"/>
                    <a:gd name="connsiteX1" fmla="*/ 1715245 w 1753402"/>
                    <a:gd name="connsiteY1" fmla="*/ 1162878 h 1533545"/>
                    <a:gd name="connsiteX2" fmla="*/ 1649834 w 1753402"/>
                    <a:gd name="connsiteY2" fmla="*/ 995714 h 1533545"/>
                    <a:gd name="connsiteX3" fmla="*/ 1606226 w 1753402"/>
                    <a:gd name="connsiteY3" fmla="*/ 908499 h 1533545"/>
                    <a:gd name="connsiteX4" fmla="*/ 1591690 w 1753402"/>
                    <a:gd name="connsiteY4" fmla="*/ 821282 h 1533545"/>
                    <a:gd name="connsiteX5" fmla="*/ 1606226 w 1753402"/>
                    <a:gd name="connsiteY5" fmla="*/ 792210 h 1533545"/>
                    <a:gd name="connsiteX6" fmla="*/ 1569886 w 1753402"/>
                    <a:gd name="connsiteY6" fmla="*/ 734067 h 1533545"/>
                    <a:gd name="connsiteX7" fmla="*/ 1533546 w 1753402"/>
                    <a:gd name="connsiteY7" fmla="*/ 683191 h 1533545"/>
                    <a:gd name="connsiteX8" fmla="*/ 1540814 w 1753402"/>
                    <a:gd name="connsiteY8" fmla="*/ 595975 h 1533545"/>
                    <a:gd name="connsiteX9" fmla="*/ 1562618 w 1753402"/>
                    <a:gd name="connsiteY9" fmla="*/ 414275 h 1533545"/>
                    <a:gd name="connsiteX10" fmla="*/ 1584422 w 1753402"/>
                    <a:gd name="connsiteY10" fmla="*/ 152628 h 1533545"/>
                    <a:gd name="connsiteX11" fmla="*/ 1548082 w 1753402"/>
                    <a:gd name="connsiteY11" fmla="*/ 327060 h 1533545"/>
                    <a:gd name="connsiteX12" fmla="*/ 1489938 w 1753402"/>
                    <a:gd name="connsiteY12" fmla="*/ 639583 h 1533545"/>
                    <a:gd name="connsiteX13" fmla="*/ 1475402 w 1753402"/>
                    <a:gd name="connsiteY13" fmla="*/ 639583 h 1533545"/>
                    <a:gd name="connsiteX14" fmla="*/ 1468134 w 1753402"/>
                    <a:gd name="connsiteY14" fmla="*/ 472419 h 1533545"/>
                    <a:gd name="connsiteX15" fmla="*/ 1475402 w 1753402"/>
                    <a:gd name="connsiteY15" fmla="*/ 247111 h 1533545"/>
                    <a:gd name="connsiteX16" fmla="*/ 1446330 w 1753402"/>
                    <a:gd name="connsiteY16" fmla="*/ 348863 h 1533545"/>
                    <a:gd name="connsiteX17" fmla="*/ 1424526 w 1753402"/>
                    <a:gd name="connsiteY17" fmla="*/ 494223 h 1533545"/>
                    <a:gd name="connsiteX18" fmla="*/ 1337310 w 1753402"/>
                    <a:gd name="connsiteY18" fmla="*/ 748603 h 1533545"/>
                    <a:gd name="connsiteX19" fmla="*/ 1133806 w 1753402"/>
                    <a:gd name="connsiteY19" fmla="*/ 857622 h 1533545"/>
                    <a:gd name="connsiteX20" fmla="*/ 995715 w 1753402"/>
                    <a:gd name="connsiteY20" fmla="*/ 770407 h 1533545"/>
                    <a:gd name="connsiteX21" fmla="*/ 959375 w 1753402"/>
                    <a:gd name="connsiteY21" fmla="*/ 566903 h 1533545"/>
                    <a:gd name="connsiteX22" fmla="*/ 944839 w 1753402"/>
                    <a:gd name="connsiteY22" fmla="*/ 356131 h 1533545"/>
                    <a:gd name="connsiteX23" fmla="*/ 1082930 w 1753402"/>
                    <a:gd name="connsiteY23" fmla="*/ 167163 h 1533545"/>
                    <a:gd name="connsiteX24" fmla="*/ 1308238 w 1753402"/>
                    <a:gd name="connsiteY24" fmla="*/ 43608 h 1533545"/>
                    <a:gd name="connsiteX25" fmla="*/ 901231 w 1753402"/>
                    <a:gd name="connsiteY25" fmla="*/ 152628 h 1533545"/>
                    <a:gd name="connsiteX26" fmla="*/ 893963 w 1753402"/>
                    <a:gd name="connsiteY26" fmla="*/ 138091 h 1533545"/>
                    <a:gd name="connsiteX27" fmla="*/ 1046591 w 1753402"/>
                    <a:gd name="connsiteY27" fmla="*/ 43608 h 1533545"/>
                    <a:gd name="connsiteX28" fmla="*/ 1010251 w 1753402"/>
                    <a:gd name="connsiteY28" fmla="*/ 58144 h 1533545"/>
                    <a:gd name="connsiteX29" fmla="*/ 806747 w 1753402"/>
                    <a:gd name="connsiteY29" fmla="*/ 116288 h 1533545"/>
                    <a:gd name="connsiteX30" fmla="*/ 683191 w 1753402"/>
                    <a:gd name="connsiteY30" fmla="*/ 14536 h 1533545"/>
                    <a:gd name="connsiteX31" fmla="*/ 632315 w 1753402"/>
                    <a:gd name="connsiteY31" fmla="*/ 101751 h 1533545"/>
                    <a:gd name="connsiteX32" fmla="*/ 385203 w 1753402"/>
                    <a:gd name="connsiteY32" fmla="*/ 0 h 1533545"/>
                    <a:gd name="connsiteX33" fmla="*/ 559635 w 1753402"/>
                    <a:gd name="connsiteY33" fmla="*/ 218040 h 1533545"/>
                    <a:gd name="connsiteX34" fmla="*/ 516027 w 1753402"/>
                    <a:gd name="connsiteY34" fmla="*/ 334327 h 1533545"/>
                    <a:gd name="connsiteX35" fmla="*/ 399739 w 1753402"/>
                    <a:gd name="connsiteY35" fmla="*/ 457883 h 1533545"/>
                    <a:gd name="connsiteX36" fmla="*/ 101752 w 1753402"/>
                    <a:gd name="connsiteY36" fmla="*/ 654119 h 1533545"/>
                    <a:gd name="connsiteX37" fmla="*/ 0 w 1753402"/>
                    <a:gd name="connsiteY37" fmla="*/ 603243 h 1533545"/>
                    <a:gd name="connsiteX38" fmla="*/ 0 w 1753402"/>
                    <a:gd name="connsiteY38" fmla="*/ 617779 h 1533545"/>
                    <a:gd name="connsiteX39" fmla="*/ 50876 w 1753402"/>
                    <a:gd name="connsiteY39" fmla="*/ 792210 h 1533545"/>
                    <a:gd name="connsiteX40" fmla="*/ 123556 w 1753402"/>
                    <a:gd name="connsiteY40" fmla="*/ 988446 h 1533545"/>
                    <a:gd name="connsiteX41" fmla="*/ 239844 w 1753402"/>
                    <a:gd name="connsiteY41" fmla="*/ 1359114 h 1533545"/>
                    <a:gd name="connsiteX42" fmla="*/ 319792 w 1753402"/>
                    <a:gd name="connsiteY42" fmla="*/ 1337310 h 1533545"/>
                    <a:gd name="connsiteX43" fmla="*/ 457883 w 1753402"/>
                    <a:gd name="connsiteY43" fmla="*/ 1388186 h 1533545"/>
                    <a:gd name="connsiteX44" fmla="*/ 465151 w 1753402"/>
                    <a:gd name="connsiteY44" fmla="*/ 1395454 h 1533545"/>
                    <a:gd name="connsiteX45" fmla="*/ 465151 w 1753402"/>
                    <a:gd name="connsiteY45" fmla="*/ 1395454 h 1533545"/>
                    <a:gd name="connsiteX46" fmla="*/ 472419 w 1753402"/>
                    <a:gd name="connsiteY46" fmla="*/ 1402722 h 1533545"/>
                    <a:gd name="connsiteX47" fmla="*/ 479687 w 1753402"/>
                    <a:gd name="connsiteY47" fmla="*/ 1417258 h 1533545"/>
                    <a:gd name="connsiteX48" fmla="*/ 472419 w 1753402"/>
                    <a:gd name="connsiteY48" fmla="*/ 1482669 h 1533545"/>
                    <a:gd name="connsiteX49" fmla="*/ 610511 w 1753402"/>
                    <a:gd name="connsiteY49" fmla="*/ 1489938 h 1533545"/>
                    <a:gd name="connsiteX50" fmla="*/ 734067 w 1753402"/>
                    <a:gd name="connsiteY50" fmla="*/ 1453598 h 1533545"/>
                    <a:gd name="connsiteX51" fmla="*/ 712263 w 1753402"/>
                    <a:gd name="connsiteY51" fmla="*/ 1199218 h 1533545"/>
                    <a:gd name="connsiteX52" fmla="*/ 675923 w 1753402"/>
                    <a:gd name="connsiteY52" fmla="*/ 944839 h 1533545"/>
                    <a:gd name="connsiteX53" fmla="*/ 625047 w 1753402"/>
                    <a:gd name="connsiteY53" fmla="*/ 821282 h 1533545"/>
                    <a:gd name="connsiteX54" fmla="*/ 603243 w 1753402"/>
                    <a:gd name="connsiteY54" fmla="*/ 770407 h 1533545"/>
                    <a:gd name="connsiteX55" fmla="*/ 588707 w 1753402"/>
                    <a:gd name="connsiteY55" fmla="*/ 719530 h 1533545"/>
                    <a:gd name="connsiteX56" fmla="*/ 610511 w 1753402"/>
                    <a:gd name="connsiteY56" fmla="*/ 675923 h 1533545"/>
                    <a:gd name="connsiteX57" fmla="*/ 537831 w 1753402"/>
                    <a:gd name="connsiteY57" fmla="*/ 632315 h 1533545"/>
                    <a:gd name="connsiteX58" fmla="*/ 646851 w 1753402"/>
                    <a:gd name="connsiteY58" fmla="*/ 494223 h 1533545"/>
                    <a:gd name="connsiteX59" fmla="*/ 726799 w 1753402"/>
                    <a:gd name="connsiteY59" fmla="*/ 385203 h 1533545"/>
                    <a:gd name="connsiteX60" fmla="*/ 806747 w 1753402"/>
                    <a:gd name="connsiteY60" fmla="*/ 276183 h 1533545"/>
                    <a:gd name="connsiteX61" fmla="*/ 828551 w 1753402"/>
                    <a:gd name="connsiteY61" fmla="*/ 297987 h 1533545"/>
                    <a:gd name="connsiteX62" fmla="*/ 886695 w 1753402"/>
                    <a:gd name="connsiteY62" fmla="*/ 472419 h 1533545"/>
                    <a:gd name="connsiteX63" fmla="*/ 966643 w 1753402"/>
                    <a:gd name="connsiteY63" fmla="*/ 835819 h 1533545"/>
                    <a:gd name="connsiteX64" fmla="*/ 1032054 w 1753402"/>
                    <a:gd name="connsiteY64" fmla="*/ 1032054 h 1533545"/>
                    <a:gd name="connsiteX65" fmla="*/ 1119270 w 1753402"/>
                    <a:gd name="connsiteY65" fmla="*/ 1206486 h 1533545"/>
                    <a:gd name="connsiteX66" fmla="*/ 1191950 w 1753402"/>
                    <a:gd name="connsiteY66" fmla="*/ 1373650 h 1533545"/>
                    <a:gd name="connsiteX67" fmla="*/ 1213754 w 1753402"/>
                    <a:gd name="connsiteY67" fmla="*/ 1417258 h 1533545"/>
                    <a:gd name="connsiteX68" fmla="*/ 1264630 w 1753402"/>
                    <a:gd name="connsiteY68" fmla="*/ 1409989 h 1533545"/>
                    <a:gd name="connsiteX69" fmla="*/ 1351846 w 1753402"/>
                    <a:gd name="connsiteY69" fmla="*/ 1424526 h 1533545"/>
                    <a:gd name="connsiteX70" fmla="*/ 1366382 w 1753402"/>
                    <a:gd name="connsiteY70" fmla="*/ 1431794 h 1533545"/>
                    <a:gd name="connsiteX71" fmla="*/ 1431794 w 1753402"/>
                    <a:gd name="connsiteY71" fmla="*/ 1475401 h 1533545"/>
                    <a:gd name="connsiteX72" fmla="*/ 1460866 w 1753402"/>
                    <a:gd name="connsiteY72" fmla="*/ 1533546 h 1533545"/>
                    <a:gd name="connsiteX73" fmla="*/ 1504474 w 1753402"/>
                    <a:gd name="connsiteY73" fmla="*/ 1489938 h 1533545"/>
                    <a:gd name="connsiteX74" fmla="*/ 1620762 w 1753402"/>
                    <a:gd name="connsiteY74" fmla="*/ 1504474 h 1533545"/>
                    <a:gd name="connsiteX75" fmla="*/ 1678906 w 1753402"/>
                    <a:gd name="connsiteY75" fmla="*/ 1504474 h 1533545"/>
                    <a:gd name="connsiteX76" fmla="*/ 1722514 w 1753402"/>
                    <a:gd name="connsiteY76" fmla="*/ 1482669 h 1533545"/>
                    <a:gd name="connsiteX77" fmla="*/ 1744318 w 1753402"/>
                    <a:gd name="connsiteY77" fmla="*/ 1468134 h 1533545"/>
                    <a:gd name="connsiteX78" fmla="*/ 1751585 w 1753402"/>
                    <a:gd name="connsiteY78" fmla="*/ 1359114 h 153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753402" h="1533545">
                      <a:moveTo>
                        <a:pt x="1751585" y="1359114"/>
                      </a:moveTo>
                      <a:cubicBezTo>
                        <a:pt x="1751585" y="1293702"/>
                        <a:pt x="1737049" y="1228290"/>
                        <a:pt x="1715245" y="1162878"/>
                      </a:cubicBezTo>
                      <a:cubicBezTo>
                        <a:pt x="1700709" y="1104734"/>
                        <a:pt x="1678906" y="1046590"/>
                        <a:pt x="1649834" y="995714"/>
                      </a:cubicBezTo>
                      <a:cubicBezTo>
                        <a:pt x="1635298" y="966642"/>
                        <a:pt x="1620762" y="937570"/>
                        <a:pt x="1606226" y="908499"/>
                      </a:cubicBezTo>
                      <a:cubicBezTo>
                        <a:pt x="1591690" y="879427"/>
                        <a:pt x="1591690" y="850355"/>
                        <a:pt x="1591690" y="821282"/>
                      </a:cubicBezTo>
                      <a:cubicBezTo>
                        <a:pt x="1598958" y="814015"/>
                        <a:pt x="1606226" y="799479"/>
                        <a:pt x="1606226" y="792210"/>
                      </a:cubicBezTo>
                      <a:cubicBezTo>
                        <a:pt x="1606226" y="763139"/>
                        <a:pt x="1591690" y="748603"/>
                        <a:pt x="1569886" y="734067"/>
                      </a:cubicBezTo>
                      <a:cubicBezTo>
                        <a:pt x="1548082" y="719530"/>
                        <a:pt x="1540814" y="704995"/>
                        <a:pt x="1533546" y="683191"/>
                      </a:cubicBezTo>
                      <a:cubicBezTo>
                        <a:pt x="1533546" y="654119"/>
                        <a:pt x="1540814" y="625047"/>
                        <a:pt x="1540814" y="595975"/>
                      </a:cubicBezTo>
                      <a:cubicBezTo>
                        <a:pt x="1548082" y="537831"/>
                        <a:pt x="1555350" y="472419"/>
                        <a:pt x="1562618" y="414275"/>
                      </a:cubicBezTo>
                      <a:cubicBezTo>
                        <a:pt x="1569886" y="327060"/>
                        <a:pt x="1577154" y="239843"/>
                        <a:pt x="1584422" y="152628"/>
                      </a:cubicBezTo>
                      <a:cubicBezTo>
                        <a:pt x="1569886" y="210771"/>
                        <a:pt x="1562618" y="268915"/>
                        <a:pt x="1548082" y="327060"/>
                      </a:cubicBezTo>
                      <a:cubicBezTo>
                        <a:pt x="1533546" y="428811"/>
                        <a:pt x="1548082" y="552367"/>
                        <a:pt x="1489938" y="639583"/>
                      </a:cubicBezTo>
                      <a:cubicBezTo>
                        <a:pt x="1489938" y="646851"/>
                        <a:pt x="1482670" y="646851"/>
                        <a:pt x="1475402" y="639583"/>
                      </a:cubicBezTo>
                      <a:cubicBezTo>
                        <a:pt x="1446330" y="588707"/>
                        <a:pt x="1468134" y="523295"/>
                        <a:pt x="1468134" y="472419"/>
                      </a:cubicBezTo>
                      <a:cubicBezTo>
                        <a:pt x="1468134" y="399739"/>
                        <a:pt x="1475402" y="319791"/>
                        <a:pt x="1475402" y="247111"/>
                      </a:cubicBezTo>
                      <a:cubicBezTo>
                        <a:pt x="1468134" y="283451"/>
                        <a:pt x="1460866" y="319791"/>
                        <a:pt x="1446330" y="348863"/>
                      </a:cubicBezTo>
                      <a:cubicBezTo>
                        <a:pt x="1431794" y="392471"/>
                        <a:pt x="1431794" y="443347"/>
                        <a:pt x="1424526" y="494223"/>
                      </a:cubicBezTo>
                      <a:cubicBezTo>
                        <a:pt x="1409990" y="581439"/>
                        <a:pt x="1395454" y="675923"/>
                        <a:pt x="1337310" y="748603"/>
                      </a:cubicBezTo>
                      <a:cubicBezTo>
                        <a:pt x="1286434" y="806747"/>
                        <a:pt x="1213754" y="857622"/>
                        <a:pt x="1133806" y="857622"/>
                      </a:cubicBezTo>
                      <a:cubicBezTo>
                        <a:pt x="1075662" y="857622"/>
                        <a:pt x="1024786" y="828550"/>
                        <a:pt x="995715" y="770407"/>
                      </a:cubicBezTo>
                      <a:cubicBezTo>
                        <a:pt x="981179" y="704995"/>
                        <a:pt x="966643" y="632315"/>
                        <a:pt x="959375" y="566903"/>
                      </a:cubicBezTo>
                      <a:cubicBezTo>
                        <a:pt x="952107" y="501491"/>
                        <a:pt x="944839" y="421543"/>
                        <a:pt x="944839" y="356131"/>
                      </a:cubicBezTo>
                      <a:cubicBezTo>
                        <a:pt x="952107" y="268915"/>
                        <a:pt x="1010251" y="218040"/>
                        <a:pt x="1082930" y="167163"/>
                      </a:cubicBezTo>
                      <a:cubicBezTo>
                        <a:pt x="1155610" y="123556"/>
                        <a:pt x="1235558" y="87216"/>
                        <a:pt x="1308238" y="43608"/>
                      </a:cubicBezTo>
                      <a:cubicBezTo>
                        <a:pt x="1170146" y="58144"/>
                        <a:pt x="1046591" y="167163"/>
                        <a:pt x="901231" y="152628"/>
                      </a:cubicBezTo>
                      <a:cubicBezTo>
                        <a:pt x="893963" y="152628"/>
                        <a:pt x="893963" y="145360"/>
                        <a:pt x="893963" y="138091"/>
                      </a:cubicBezTo>
                      <a:cubicBezTo>
                        <a:pt x="937571" y="94484"/>
                        <a:pt x="988447" y="65411"/>
                        <a:pt x="1046591" y="43608"/>
                      </a:cubicBezTo>
                      <a:cubicBezTo>
                        <a:pt x="1032054" y="50876"/>
                        <a:pt x="1024786" y="50876"/>
                        <a:pt x="1010251" y="58144"/>
                      </a:cubicBezTo>
                      <a:cubicBezTo>
                        <a:pt x="944839" y="79948"/>
                        <a:pt x="879427" y="109020"/>
                        <a:pt x="806747" y="116288"/>
                      </a:cubicBezTo>
                      <a:cubicBezTo>
                        <a:pt x="734067" y="123556"/>
                        <a:pt x="697727" y="72680"/>
                        <a:pt x="683191" y="14536"/>
                      </a:cubicBezTo>
                      <a:cubicBezTo>
                        <a:pt x="683191" y="50876"/>
                        <a:pt x="668655" y="101751"/>
                        <a:pt x="632315" y="101751"/>
                      </a:cubicBezTo>
                      <a:cubicBezTo>
                        <a:pt x="537831" y="109020"/>
                        <a:pt x="465151" y="29072"/>
                        <a:pt x="385203" y="0"/>
                      </a:cubicBezTo>
                      <a:cubicBezTo>
                        <a:pt x="421543" y="87216"/>
                        <a:pt x="537831" y="116288"/>
                        <a:pt x="559635" y="218040"/>
                      </a:cubicBezTo>
                      <a:cubicBezTo>
                        <a:pt x="566903" y="261648"/>
                        <a:pt x="545099" y="305255"/>
                        <a:pt x="516027" y="334327"/>
                      </a:cubicBezTo>
                      <a:cubicBezTo>
                        <a:pt x="479687" y="377935"/>
                        <a:pt x="443347" y="421543"/>
                        <a:pt x="399739" y="457883"/>
                      </a:cubicBezTo>
                      <a:cubicBezTo>
                        <a:pt x="319792" y="537831"/>
                        <a:pt x="225308" y="654119"/>
                        <a:pt x="101752" y="654119"/>
                      </a:cubicBezTo>
                      <a:cubicBezTo>
                        <a:pt x="50876" y="654119"/>
                        <a:pt x="21804" y="632315"/>
                        <a:pt x="0" y="603243"/>
                      </a:cubicBezTo>
                      <a:cubicBezTo>
                        <a:pt x="0" y="610511"/>
                        <a:pt x="0" y="610511"/>
                        <a:pt x="0" y="617779"/>
                      </a:cubicBezTo>
                      <a:cubicBezTo>
                        <a:pt x="0" y="675923"/>
                        <a:pt x="29072" y="734067"/>
                        <a:pt x="50876" y="792210"/>
                      </a:cubicBezTo>
                      <a:cubicBezTo>
                        <a:pt x="79948" y="857622"/>
                        <a:pt x="101752" y="923034"/>
                        <a:pt x="123556" y="988446"/>
                      </a:cubicBezTo>
                      <a:cubicBezTo>
                        <a:pt x="145360" y="1068394"/>
                        <a:pt x="196236" y="1221022"/>
                        <a:pt x="239844" y="1359114"/>
                      </a:cubicBezTo>
                      <a:cubicBezTo>
                        <a:pt x="261648" y="1344578"/>
                        <a:pt x="290720" y="1337310"/>
                        <a:pt x="319792" y="1337310"/>
                      </a:cubicBezTo>
                      <a:cubicBezTo>
                        <a:pt x="363399" y="1344578"/>
                        <a:pt x="421543" y="1351846"/>
                        <a:pt x="457883" y="1388186"/>
                      </a:cubicBezTo>
                      <a:cubicBezTo>
                        <a:pt x="457883" y="1388186"/>
                        <a:pt x="465151" y="1395454"/>
                        <a:pt x="465151" y="1395454"/>
                      </a:cubicBezTo>
                      <a:cubicBezTo>
                        <a:pt x="465151" y="1395454"/>
                        <a:pt x="465151" y="1395454"/>
                        <a:pt x="465151" y="1395454"/>
                      </a:cubicBezTo>
                      <a:cubicBezTo>
                        <a:pt x="465151" y="1402722"/>
                        <a:pt x="472419" y="1402722"/>
                        <a:pt x="472419" y="1402722"/>
                      </a:cubicBezTo>
                      <a:cubicBezTo>
                        <a:pt x="472419" y="1409989"/>
                        <a:pt x="479687" y="1417258"/>
                        <a:pt x="479687" y="1417258"/>
                      </a:cubicBezTo>
                      <a:cubicBezTo>
                        <a:pt x="479687" y="1439062"/>
                        <a:pt x="472419" y="1460866"/>
                        <a:pt x="472419" y="1482669"/>
                      </a:cubicBezTo>
                      <a:cubicBezTo>
                        <a:pt x="516027" y="1497206"/>
                        <a:pt x="566903" y="1497206"/>
                        <a:pt x="610511" y="1489938"/>
                      </a:cubicBezTo>
                      <a:cubicBezTo>
                        <a:pt x="646851" y="1482669"/>
                        <a:pt x="697727" y="1475401"/>
                        <a:pt x="734067" y="1453598"/>
                      </a:cubicBezTo>
                      <a:cubicBezTo>
                        <a:pt x="719531" y="1373650"/>
                        <a:pt x="712263" y="1264630"/>
                        <a:pt x="712263" y="1199218"/>
                      </a:cubicBezTo>
                      <a:cubicBezTo>
                        <a:pt x="712263" y="1112002"/>
                        <a:pt x="712263" y="1024786"/>
                        <a:pt x="675923" y="944839"/>
                      </a:cubicBezTo>
                      <a:cubicBezTo>
                        <a:pt x="661387" y="901230"/>
                        <a:pt x="639583" y="864890"/>
                        <a:pt x="625047" y="821282"/>
                      </a:cubicBezTo>
                      <a:cubicBezTo>
                        <a:pt x="617779" y="806747"/>
                        <a:pt x="610511" y="784943"/>
                        <a:pt x="603243" y="770407"/>
                      </a:cubicBezTo>
                      <a:cubicBezTo>
                        <a:pt x="595975" y="755870"/>
                        <a:pt x="574171" y="741335"/>
                        <a:pt x="588707" y="719530"/>
                      </a:cubicBezTo>
                      <a:cubicBezTo>
                        <a:pt x="595975" y="704995"/>
                        <a:pt x="617779" y="690459"/>
                        <a:pt x="610511" y="675923"/>
                      </a:cubicBezTo>
                      <a:cubicBezTo>
                        <a:pt x="603243" y="654119"/>
                        <a:pt x="559635" y="639583"/>
                        <a:pt x="537831" y="632315"/>
                      </a:cubicBezTo>
                      <a:cubicBezTo>
                        <a:pt x="574171" y="588707"/>
                        <a:pt x="610511" y="537831"/>
                        <a:pt x="646851" y="494223"/>
                      </a:cubicBezTo>
                      <a:cubicBezTo>
                        <a:pt x="675923" y="457883"/>
                        <a:pt x="697727" y="421543"/>
                        <a:pt x="726799" y="385203"/>
                      </a:cubicBezTo>
                      <a:cubicBezTo>
                        <a:pt x="748603" y="348863"/>
                        <a:pt x="777675" y="305255"/>
                        <a:pt x="806747" y="276183"/>
                      </a:cubicBezTo>
                      <a:cubicBezTo>
                        <a:pt x="814015" y="283451"/>
                        <a:pt x="821283" y="290720"/>
                        <a:pt x="828551" y="297987"/>
                      </a:cubicBezTo>
                      <a:cubicBezTo>
                        <a:pt x="864891" y="341595"/>
                        <a:pt x="879427" y="421543"/>
                        <a:pt x="886695" y="472419"/>
                      </a:cubicBezTo>
                      <a:cubicBezTo>
                        <a:pt x="908499" y="595975"/>
                        <a:pt x="937571" y="719530"/>
                        <a:pt x="966643" y="835819"/>
                      </a:cubicBezTo>
                      <a:cubicBezTo>
                        <a:pt x="981179" y="901230"/>
                        <a:pt x="1002983" y="966642"/>
                        <a:pt x="1032054" y="1032054"/>
                      </a:cubicBezTo>
                      <a:cubicBezTo>
                        <a:pt x="1061126" y="1090198"/>
                        <a:pt x="1090199" y="1148342"/>
                        <a:pt x="1119270" y="1206486"/>
                      </a:cubicBezTo>
                      <a:cubicBezTo>
                        <a:pt x="1148342" y="1257362"/>
                        <a:pt x="1170146" y="1315506"/>
                        <a:pt x="1191950" y="1373650"/>
                      </a:cubicBezTo>
                      <a:cubicBezTo>
                        <a:pt x="1199218" y="1388186"/>
                        <a:pt x="1206486" y="1402722"/>
                        <a:pt x="1213754" y="1417258"/>
                      </a:cubicBezTo>
                      <a:cubicBezTo>
                        <a:pt x="1228290" y="1409989"/>
                        <a:pt x="1250094" y="1409989"/>
                        <a:pt x="1264630" y="1409989"/>
                      </a:cubicBezTo>
                      <a:cubicBezTo>
                        <a:pt x="1293702" y="1409989"/>
                        <a:pt x="1322774" y="1417258"/>
                        <a:pt x="1351846" y="1424526"/>
                      </a:cubicBezTo>
                      <a:cubicBezTo>
                        <a:pt x="1359114" y="1424526"/>
                        <a:pt x="1359114" y="1431794"/>
                        <a:pt x="1366382" y="1431794"/>
                      </a:cubicBezTo>
                      <a:cubicBezTo>
                        <a:pt x="1395454" y="1439062"/>
                        <a:pt x="1417258" y="1453598"/>
                        <a:pt x="1431794" y="1475401"/>
                      </a:cubicBezTo>
                      <a:cubicBezTo>
                        <a:pt x="1446330" y="1489938"/>
                        <a:pt x="1460866" y="1511741"/>
                        <a:pt x="1460866" y="1533546"/>
                      </a:cubicBezTo>
                      <a:cubicBezTo>
                        <a:pt x="1468134" y="1511741"/>
                        <a:pt x="1482670" y="1497206"/>
                        <a:pt x="1504474" y="1489938"/>
                      </a:cubicBezTo>
                      <a:cubicBezTo>
                        <a:pt x="1540814" y="1482669"/>
                        <a:pt x="1584422" y="1504474"/>
                        <a:pt x="1620762" y="1504474"/>
                      </a:cubicBezTo>
                      <a:cubicBezTo>
                        <a:pt x="1635298" y="1504474"/>
                        <a:pt x="1664369" y="1511741"/>
                        <a:pt x="1678906" y="1504474"/>
                      </a:cubicBezTo>
                      <a:cubicBezTo>
                        <a:pt x="1693442" y="1497206"/>
                        <a:pt x="1707978" y="1489938"/>
                        <a:pt x="1722514" y="1482669"/>
                      </a:cubicBezTo>
                      <a:cubicBezTo>
                        <a:pt x="1729781" y="1475401"/>
                        <a:pt x="1737049" y="1475401"/>
                        <a:pt x="1744318" y="1468134"/>
                      </a:cubicBezTo>
                      <a:cubicBezTo>
                        <a:pt x="1758854" y="1446329"/>
                        <a:pt x="1751585" y="1402722"/>
                        <a:pt x="1751585" y="1359114"/>
                      </a:cubicBezTo>
                      <a:close/>
                    </a:path>
                  </a:pathLst>
                </a:custGeom>
                <a:solidFill>
                  <a:srgbClr val="6E4935">
                    <a:alpha val="80000"/>
                  </a:srgbClr>
                </a:solidFill>
                <a:ln w="72680"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DE0269D-5B39-479B-A22F-9C0FE47EF038}"/>
                    </a:ext>
                  </a:extLst>
                </p:cNvPr>
                <p:cNvSpPr/>
                <p:nvPr/>
              </p:nvSpPr>
              <p:spPr>
                <a:xfrm>
                  <a:off x="3847478" y="8371602"/>
                  <a:ext cx="327566" cy="153200"/>
                </a:xfrm>
                <a:custGeom>
                  <a:avLst/>
                  <a:gdLst>
                    <a:gd name="connsiteX0" fmla="*/ 225308 w 327566"/>
                    <a:gd name="connsiteY0" fmla="*/ 145360 h 153200"/>
                    <a:gd name="connsiteX1" fmla="*/ 327060 w 327566"/>
                    <a:gd name="connsiteY1" fmla="*/ 21804 h 153200"/>
                    <a:gd name="connsiteX2" fmla="*/ 0 w 327566"/>
                    <a:gd name="connsiteY2" fmla="*/ 0 h 153200"/>
                    <a:gd name="connsiteX3" fmla="*/ 43608 w 327566"/>
                    <a:gd name="connsiteY3" fmla="*/ 109020 h 153200"/>
                    <a:gd name="connsiteX4" fmla="*/ 50876 w 327566"/>
                    <a:gd name="connsiteY4" fmla="*/ 123556 h 153200"/>
                    <a:gd name="connsiteX5" fmla="*/ 225308 w 327566"/>
                    <a:gd name="connsiteY5" fmla="*/ 145360 h 15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66" h="153200">
                      <a:moveTo>
                        <a:pt x="225308" y="145360"/>
                      </a:moveTo>
                      <a:cubicBezTo>
                        <a:pt x="261648" y="123556"/>
                        <a:pt x="334328" y="72680"/>
                        <a:pt x="327060" y="21804"/>
                      </a:cubicBezTo>
                      <a:cubicBezTo>
                        <a:pt x="225308" y="72680"/>
                        <a:pt x="79948" y="87216"/>
                        <a:pt x="0" y="0"/>
                      </a:cubicBezTo>
                      <a:cubicBezTo>
                        <a:pt x="7268" y="36340"/>
                        <a:pt x="29072" y="72680"/>
                        <a:pt x="43608" y="109020"/>
                      </a:cubicBezTo>
                      <a:cubicBezTo>
                        <a:pt x="43608" y="116288"/>
                        <a:pt x="50876" y="116288"/>
                        <a:pt x="50876" y="123556"/>
                      </a:cubicBezTo>
                      <a:cubicBezTo>
                        <a:pt x="109020" y="138092"/>
                        <a:pt x="174432" y="167164"/>
                        <a:pt x="225308" y="145360"/>
                      </a:cubicBezTo>
                      <a:close/>
                    </a:path>
                  </a:pathLst>
                </a:custGeom>
                <a:solidFill>
                  <a:srgbClr val="6E4935"/>
                </a:solidFill>
                <a:ln w="72680"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56EA7476-E3B8-40CE-AC75-7E92F23CA760}"/>
                    </a:ext>
                  </a:extLst>
                </p:cNvPr>
                <p:cNvSpPr/>
                <p:nvPr/>
              </p:nvSpPr>
              <p:spPr>
                <a:xfrm>
                  <a:off x="4189074" y="7797431"/>
                  <a:ext cx="450615" cy="1400228"/>
                </a:xfrm>
                <a:custGeom>
                  <a:avLst/>
                  <a:gdLst>
                    <a:gd name="connsiteX0" fmla="*/ 327060 w 450615"/>
                    <a:gd name="connsiteY0" fmla="*/ 94484 h 1400228"/>
                    <a:gd name="connsiteX1" fmla="*/ 218040 w 450615"/>
                    <a:gd name="connsiteY1" fmla="*/ 21804 h 1400228"/>
                    <a:gd name="connsiteX2" fmla="*/ 196236 w 450615"/>
                    <a:gd name="connsiteY2" fmla="*/ 0 h 1400228"/>
                    <a:gd name="connsiteX3" fmla="*/ 327060 w 450615"/>
                    <a:gd name="connsiteY3" fmla="*/ 130824 h 1400228"/>
                    <a:gd name="connsiteX4" fmla="*/ 334327 w 450615"/>
                    <a:gd name="connsiteY4" fmla="*/ 305256 h 1400228"/>
                    <a:gd name="connsiteX5" fmla="*/ 188968 w 450615"/>
                    <a:gd name="connsiteY5" fmla="*/ 508759 h 1400228"/>
                    <a:gd name="connsiteX6" fmla="*/ 94484 w 450615"/>
                    <a:gd name="connsiteY6" fmla="*/ 566903 h 1400228"/>
                    <a:gd name="connsiteX7" fmla="*/ 0 w 450615"/>
                    <a:gd name="connsiteY7" fmla="*/ 595975 h 1400228"/>
                    <a:gd name="connsiteX8" fmla="*/ 116288 w 450615"/>
                    <a:gd name="connsiteY8" fmla="*/ 581439 h 1400228"/>
                    <a:gd name="connsiteX9" fmla="*/ 123556 w 450615"/>
                    <a:gd name="connsiteY9" fmla="*/ 588707 h 1400228"/>
                    <a:gd name="connsiteX10" fmla="*/ 21804 w 450615"/>
                    <a:gd name="connsiteY10" fmla="*/ 697727 h 1400228"/>
                    <a:gd name="connsiteX11" fmla="*/ 130824 w 450615"/>
                    <a:gd name="connsiteY11" fmla="*/ 617779 h 1400228"/>
                    <a:gd name="connsiteX12" fmla="*/ 203504 w 450615"/>
                    <a:gd name="connsiteY12" fmla="*/ 581439 h 1400228"/>
                    <a:gd name="connsiteX13" fmla="*/ 218040 w 450615"/>
                    <a:gd name="connsiteY13" fmla="*/ 632315 h 1400228"/>
                    <a:gd name="connsiteX14" fmla="*/ 152628 w 450615"/>
                    <a:gd name="connsiteY14" fmla="*/ 704995 h 1400228"/>
                    <a:gd name="connsiteX15" fmla="*/ 218040 w 450615"/>
                    <a:gd name="connsiteY15" fmla="*/ 704995 h 1400228"/>
                    <a:gd name="connsiteX16" fmla="*/ 239844 w 450615"/>
                    <a:gd name="connsiteY16" fmla="*/ 748603 h 1400228"/>
                    <a:gd name="connsiteX17" fmla="*/ 290720 w 450615"/>
                    <a:gd name="connsiteY17" fmla="*/ 864891 h 1400228"/>
                    <a:gd name="connsiteX18" fmla="*/ 334327 w 450615"/>
                    <a:gd name="connsiteY18" fmla="*/ 1032055 h 1400228"/>
                    <a:gd name="connsiteX19" fmla="*/ 334327 w 450615"/>
                    <a:gd name="connsiteY19" fmla="*/ 1032055 h 1400228"/>
                    <a:gd name="connsiteX20" fmla="*/ 334327 w 450615"/>
                    <a:gd name="connsiteY20" fmla="*/ 1032055 h 1400228"/>
                    <a:gd name="connsiteX21" fmla="*/ 334327 w 450615"/>
                    <a:gd name="connsiteY21" fmla="*/ 1039323 h 1400228"/>
                    <a:gd name="connsiteX22" fmla="*/ 334327 w 450615"/>
                    <a:gd name="connsiteY22" fmla="*/ 1242826 h 1400228"/>
                    <a:gd name="connsiteX23" fmla="*/ 297988 w 450615"/>
                    <a:gd name="connsiteY23" fmla="*/ 1351846 h 1400228"/>
                    <a:gd name="connsiteX24" fmla="*/ 196236 w 450615"/>
                    <a:gd name="connsiteY24" fmla="*/ 1380918 h 1400228"/>
                    <a:gd name="connsiteX25" fmla="*/ 138092 w 450615"/>
                    <a:gd name="connsiteY25" fmla="*/ 1337310 h 1400228"/>
                    <a:gd name="connsiteX26" fmla="*/ 72680 w 450615"/>
                    <a:gd name="connsiteY26" fmla="*/ 1279166 h 1400228"/>
                    <a:gd name="connsiteX27" fmla="*/ 94484 w 450615"/>
                    <a:gd name="connsiteY27" fmla="*/ 1293702 h 1400228"/>
                    <a:gd name="connsiteX28" fmla="*/ 101752 w 450615"/>
                    <a:gd name="connsiteY28" fmla="*/ 1300970 h 1400228"/>
                    <a:gd name="connsiteX29" fmla="*/ 101752 w 450615"/>
                    <a:gd name="connsiteY29" fmla="*/ 1300970 h 1400228"/>
                    <a:gd name="connsiteX30" fmla="*/ 109020 w 450615"/>
                    <a:gd name="connsiteY30" fmla="*/ 1308238 h 1400228"/>
                    <a:gd name="connsiteX31" fmla="*/ 116288 w 450615"/>
                    <a:gd name="connsiteY31" fmla="*/ 1322774 h 1400228"/>
                    <a:gd name="connsiteX32" fmla="*/ 109020 w 450615"/>
                    <a:gd name="connsiteY32" fmla="*/ 1388186 h 1400228"/>
                    <a:gd name="connsiteX33" fmla="*/ 247112 w 450615"/>
                    <a:gd name="connsiteY33" fmla="*/ 1395454 h 1400228"/>
                    <a:gd name="connsiteX34" fmla="*/ 370667 w 450615"/>
                    <a:gd name="connsiteY34" fmla="*/ 1359114 h 1400228"/>
                    <a:gd name="connsiteX35" fmla="*/ 348864 w 450615"/>
                    <a:gd name="connsiteY35" fmla="*/ 1104735 h 1400228"/>
                    <a:gd name="connsiteX36" fmla="*/ 312524 w 450615"/>
                    <a:gd name="connsiteY36" fmla="*/ 850355 h 1400228"/>
                    <a:gd name="connsiteX37" fmla="*/ 261648 w 450615"/>
                    <a:gd name="connsiteY37" fmla="*/ 726799 h 1400228"/>
                    <a:gd name="connsiteX38" fmla="*/ 239844 w 450615"/>
                    <a:gd name="connsiteY38" fmla="*/ 675923 h 1400228"/>
                    <a:gd name="connsiteX39" fmla="*/ 225308 w 450615"/>
                    <a:gd name="connsiteY39" fmla="*/ 625047 h 1400228"/>
                    <a:gd name="connsiteX40" fmla="*/ 247112 w 450615"/>
                    <a:gd name="connsiteY40" fmla="*/ 581439 h 1400228"/>
                    <a:gd name="connsiteX41" fmla="*/ 174432 w 450615"/>
                    <a:gd name="connsiteY41" fmla="*/ 537831 h 1400228"/>
                    <a:gd name="connsiteX42" fmla="*/ 283452 w 450615"/>
                    <a:gd name="connsiteY42" fmla="*/ 399739 h 1400228"/>
                    <a:gd name="connsiteX43" fmla="*/ 363400 w 450615"/>
                    <a:gd name="connsiteY43" fmla="*/ 290720 h 1400228"/>
                    <a:gd name="connsiteX44" fmla="*/ 443347 w 450615"/>
                    <a:gd name="connsiteY44" fmla="*/ 181700 h 1400228"/>
                    <a:gd name="connsiteX45" fmla="*/ 450615 w 450615"/>
                    <a:gd name="connsiteY45" fmla="*/ 188968 h 1400228"/>
                    <a:gd name="connsiteX46" fmla="*/ 327060 w 450615"/>
                    <a:gd name="connsiteY46" fmla="*/ 94484 h 140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0615" h="1400228">
                      <a:moveTo>
                        <a:pt x="327060" y="94484"/>
                      </a:moveTo>
                      <a:cubicBezTo>
                        <a:pt x="290720" y="65412"/>
                        <a:pt x="254380" y="43608"/>
                        <a:pt x="218040" y="21804"/>
                      </a:cubicBezTo>
                      <a:cubicBezTo>
                        <a:pt x="210772" y="14536"/>
                        <a:pt x="203504" y="7268"/>
                        <a:pt x="196236" y="0"/>
                      </a:cubicBezTo>
                      <a:cubicBezTo>
                        <a:pt x="239844" y="43608"/>
                        <a:pt x="290720" y="79948"/>
                        <a:pt x="327060" y="130824"/>
                      </a:cubicBezTo>
                      <a:cubicBezTo>
                        <a:pt x="377935" y="188968"/>
                        <a:pt x="377935" y="239844"/>
                        <a:pt x="334327" y="305256"/>
                      </a:cubicBezTo>
                      <a:cubicBezTo>
                        <a:pt x="290720" y="370667"/>
                        <a:pt x="254380" y="450616"/>
                        <a:pt x="188968" y="508759"/>
                      </a:cubicBezTo>
                      <a:cubicBezTo>
                        <a:pt x="159896" y="530563"/>
                        <a:pt x="130824" y="552367"/>
                        <a:pt x="94484" y="566903"/>
                      </a:cubicBezTo>
                      <a:cubicBezTo>
                        <a:pt x="65412" y="581439"/>
                        <a:pt x="21804" y="581439"/>
                        <a:pt x="0" y="595975"/>
                      </a:cubicBezTo>
                      <a:cubicBezTo>
                        <a:pt x="36340" y="610511"/>
                        <a:pt x="79948" y="588707"/>
                        <a:pt x="116288" y="581439"/>
                      </a:cubicBezTo>
                      <a:cubicBezTo>
                        <a:pt x="123556" y="581439"/>
                        <a:pt x="130824" y="588707"/>
                        <a:pt x="123556" y="588707"/>
                      </a:cubicBezTo>
                      <a:cubicBezTo>
                        <a:pt x="109020" y="639583"/>
                        <a:pt x="58144" y="661387"/>
                        <a:pt x="21804" y="697727"/>
                      </a:cubicBezTo>
                      <a:cubicBezTo>
                        <a:pt x="65412" y="683191"/>
                        <a:pt x="94484" y="646851"/>
                        <a:pt x="130824" y="617779"/>
                      </a:cubicBezTo>
                      <a:cubicBezTo>
                        <a:pt x="152628" y="603243"/>
                        <a:pt x="174432" y="581439"/>
                        <a:pt x="203504" y="581439"/>
                      </a:cubicBezTo>
                      <a:cubicBezTo>
                        <a:pt x="225308" y="581439"/>
                        <a:pt x="225308" y="617779"/>
                        <a:pt x="218040" y="632315"/>
                      </a:cubicBezTo>
                      <a:cubicBezTo>
                        <a:pt x="203504" y="661387"/>
                        <a:pt x="174432" y="683191"/>
                        <a:pt x="152628" y="704995"/>
                      </a:cubicBezTo>
                      <a:cubicBezTo>
                        <a:pt x="174432" y="697727"/>
                        <a:pt x="196236" y="690459"/>
                        <a:pt x="218040" y="704995"/>
                      </a:cubicBezTo>
                      <a:cubicBezTo>
                        <a:pt x="232576" y="719531"/>
                        <a:pt x="239844" y="734067"/>
                        <a:pt x="239844" y="748603"/>
                      </a:cubicBezTo>
                      <a:cubicBezTo>
                        <a:pt x="261648" y="784943"/>
                        <a:pt x="276184" y="828551"/>
                        <a:pt x="290720" y="864891"/>
                      </a:cubicBezTo>
                      <a:cubicBezTo>
                        <a:pt x="312524" y="923035"/>
                        <a:pt x="334327" y="973911"/>
                        <a:pt x="334327" y="1032055"/>
                      </a:cubicBezTo>
                      <a:lnTo>
                        <a:pt x="334327" y="1032055"/>
                      </a:lnTo>
                      <a:lnTo>
                        <a:pt x="334327" y="1032055"/>
                      </a:lnTo>
                      <a:cubicBezTo>
                        <a:pt x="334327" y="1032055"/>
                        <a:pt x="334327" y="1032055"/>
                        <a:pt x="334327" y="1039323"/>
                      </a:cubicBezTo>
                      <a:cubicBezTo>
                        <a:pt x="341595" y="1104735"/>
                        <a:pt x="341595" y="1170146"/>
                        <a:pt x="334327" y="1242826"/>
                      </a:cubicBezTo>
                      <a:cubicBezTo>
                        <a:pt x="334327" y="1286434"/>
                        <a:pt x="334327" y="1322774"/>
                        <a:pt x="297988" y="1351846"/>
                      </a:cubicBezTo>
                      <a:cubicBezTo>
                        <a:pt x="268916" y="1373650"/>
                        <a:pt x="225308" y="1380918"/>
                        <a:pt x="196236" y="1380918"/>
                      </a:cubicBezTo>
                      <a:cubicBezTo>
                        <a:pt x="159896" y="1380918"/>
                        <a:pt x="152628" y="1366382"/>
                        <a:pt x="138092" y="1337310"/>
                      </a:cubicBezTo>
                      <a:cubicBezTo>
                        <a:pt x="130824" y="1308238"/>
                        <a:pt x="101752" y="1286434"/>
                        <a:pt x="72680" y="1279166"/>
                      </a:cubicBezTo>
                      <a:cubicBezTo>
                        <a:pt x="79948" y="1286434"/>
                        <a:pt x="87216" y="1286434"/>
                        <a:pt x="94484" y="1293702"/>
                      </a:cubicBezTo>
                      <a:cubicBezTo>
                        <a:pt x="94484" y="1293702"/>
                        <a:pt x="101752" y="1300970"/>
                        <a:pt x="101752" y="1300970"/>
                      </a:cubicBezTo>
                      <a:cubicBezTo>
                        <a:pt x="101752" y="1300970"/>
                        <a:pt x="101752" y="1300970"/>
                        <a:pt x="101752" y="1300970"/>
                      </a:cubicBezTo>
                      <a:cubicBezTo>
                        <a:pt x="101752" y="1308238"/>
                        <a:pt x="109020" y="1308238"/>
                        <a:pt x="109020" y="1308238"/>
                      </a:cubicBezTo>
                      <a:cubicBezTo>
                        <a:pt x="109020" y="1315506"/>
                        <a:pt x="116288" y="1322774"/>
                        <a:pt x="116288" y="1322774"/>
                      </a:cubicBezTo>
                      <a:cubicBezTo>
                        <a:pt x="116288" y="1344578"/>
                        <a:pt x="109020" y="1366382"/>
                        <a:pt x="109020" y="1388186"/>
                      </a:cubicBezTo>
                      <a:cubicBezTo>
                        <a:pt x="152628" y="1402722"/>
                        <a:pt x="203504" y="1402722"/>
                        <a:pt x="247112" y="1395454"/>
                      </a:cubicBezTo>
                      <a:cubicBezTo>
                        <a:pt x="283452" y="1388186"/>
                        <a:pt x="334327" y="1380918"/>
                        <a:pt x="370667" y="1359114"/>
                      </a:cubicBezTo>
                      <a:cubicBezTo>
                        <a:pt x="356132" y="1279166"/>
                        <a:pt x="348864" y="1170146"/>
                        <a:pt x="348864" y="1104735"/>
                      </a:cubicBezTo>
                      <a:cubicBezTo>
                        <a:pt x="348864" y="1017518"/>
                        <a:pt x="348864" y="930303"/>
                        <a:pt x="312524" y="850355"/>
                      </a:cubicBezTo>
                      <a:cubicBezTo>
                        <a:pt x="297988" y="806747"/>
                        <a:pt x="276184" y="770407"/>
                        <a:pt x="261648" y="726799"/>
                      </a:cubicBezTo>
                      <a:cubicBezTo>
                        <a:pt x="254380" y="712263"/>
                        <a:pt x="247112" y="690459"/>
                        <a:pt x="239844" y="675923"/>
                      </a:cubicBezTo>
                      <a:cubicBezTo>
                        <a:pt x="232576" y="661387"/>
                        <a:pt x="210772" y="646851"/>
                        <a:pt x="225308" y="625047"/>
                      </a:cubicBezTo>
                      <a:cubicBezTo>
                        <a:pt x="232576" y="610511"/>
                        <a:pt x="254380" y="595975"/>
                        <a:pt x="247112" y="581439"/>
                      </a:cubicBezTo>
                      <a:cubicBezTo>
                        <a:pt x="239844" y="559636"/>
                        <a:pt x="196236" y="545099"/>
                        <a:pt x="174432" y="537831"/>
                      </a:cubicBezTo>
                      <a:cubicBezTo>
                        <a:pt x="210772" y="494223"/>
                        <a:pt x="247112" y="443347"/>
                        <a:pt x="283452" y="399739"/>
                      </a:cubicBezTo>
                      <a:cubicBezTo>
                        <a:pt x="312524" y="363399"/>
                        <a:pt x="334327" y="327060"/>
                        <a:pt x="363400" y="290720"/>
                      </a:cubicBezTo>
                      <a:cubicBezTo>
                        <a:pt x="385203" y="254380"/>
                        <a:pt x="414275" y="210772"/>
                        <a:pt x="443347" y="181700"/>
                      </a:cubicBezTo>
                      <a:cubicBezTo>
                        <a:pt x="443347" y="181700"/>
                        <a:pt x="450615" y="188968"/>
                        <a:pt x="450615" y="188968"/>
                      </a:cubicBezTo>
                      <a:cubicBezTo>
                        <a:pt x="436079" y="152628"/>
                        <a:pt x="377935" y="123556"/>
                        <a:pt x="327060" y="94484"/>
                      </a:cubicBezTo>
                      <a:close/>
                    </a:path>
                  </a:pathLst>
                </a:custGeom>
                <a:solidFill>
                  <a:srgbClr val="6E4935"/>
                </a:solidFill>
                <a:ln w="72680"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89186CD1-4C31-426C-AD2A-7C4627E37415}"/>
                    </a:ext>
                  </a:extLst>
                </p:cNvPr>
                <p:cNvSpPr/>
                <p:nvPr/>
              </p:nvSpPr>
              <p:spPr>
                <a:xfrm>
                  <a:off x="4821389" y="8553302"/>
                  <a:ext cx="395726" cy="261647"/>
                </a:xfrm>
                <a:custGeom>
                  <a:avLst/>
                  <a:gdLst>
                    <a:gd name="connsiteX0" fmla="*/ 87216 w 395726"/>
                    <a:gd name="connsiteY0" fmla="*/ 210772 h 261647"/>
                    <a:gd name="connsiteX1" fmla="*/ 94484 w 395726"/>
                    <a:gd name="connsiteY1" fmla="*/ 203504 h 261647"/>
                    <a:gd name="connsiteX2" fmla="*/ 203504 w 395726"/>
                    <a:gd name="connsiteY2" fmla="*/ 232575 h 261647"/>
                    <a:gd name="connsiteX3" fmla="*/ 327060 w 395726"/>
                    <a:gd name="connsiteY3" fmla="*/ 181700 h 261647"/>
                    <a:gd name="connsiteX4" fmla="*/ 392471 w 395726"/>
                    <a:gd name="connsiteY4" fmla="*/ 0 h 261647"/>
                    <a:gd name="connsiteX5" fmla="*/ 290720 w 395726"/>
                    <a:gd name="connsiteY5" fmla="*/ 87216 h 261647"/>
                    <a:gd name="connsiteX6" fmla="*/ 152628 w 395726"/>
                    <a:gd name="connsiteY6" fmla="*/ 123556 h 261647"/>
                    <a:gd name="connsiteX7" fmla="*/ 0 w 395726"/>
                    <a:gd name="connsiteY7" fmla="*/ 43608 h 261647"/>
                    <a:gd name="connsiteX8" fmla="*/ 43608 w 395726"/>
                    <a:gd name="connsiteY8" fmla="*/ 174432 h 261647"/>
                    <a:gd name="connsiteX9" fmla="*/ 87216 w 395726"/>
                    <a:gd name="connsiteY9" fmla="*/ 261648 h 261647"/>
                    <a:gd name="connsiteX10" fmla="*/ 87216 w 395726"/>
                    <a:gd name="connsiteY10" fmla="*/ 210772 h 261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726" h="261647">
                      <a:moveTo>
                        <a:pt x="87216" y="210772"/>
                      </a:moveTo>
                      <a:cubicBezTo>
                        <a:pt x="87216" y="203504"/>
                        <a:pt x="94484" y="203504"/>
                        <a:pt x="94484" y="203504"/>
                      </a:cubicBezTo>
                      <a:cubicBezTo>
                        <a:pt x="130824" y="218040"/>
                        <a:pt x="167164" y="239844"/>
                        <a:pt x="203504" y="232575"/>
                      </a:cubicBezTo>
                      <a:cubicBezTo>
                        <a:pt x="247112" y="232575"/>
                        <a:pt x="290720" y="218040"/>
                        <a:pt x="327060" y="181700"/>
                      </a:cubicBezTo>
                      <a:cubicBezTo>
                        <a:pt x="370667" y="138092"/>
                        <a:pt x="407007" y="65412"/>
                        <a:pt x="392471" y="0"/>
                      </a:cubicBezTo>
                      <a:cubicBezTo>
                        <a:pt x="348864" y="14536"/>
                        <a:pt x="334328" y="72680"/>
                        <a:pt x="290720" y="87216"/>
                      </a:cubicBezTo>
                      <a:cubicBezTo>
                        <a:pt x="247112" y="109020"/>
                        <a:pt x="196236" y="130824"/>
                        <a:pt x="152628" y="123556"/>
                      </a:cubicBezTo>
                      <a:cubicBezTo>
                        <a:pt x="87216" y="116288"/>
                        <a:pt x="43608" y="87216"/>
                        <a:pt x="0" y="43608"/>
                      </a:cubicBezTo>
                      <a:cubicBezTo>
                        <a:pt x="14536" y="87216"/>
                        <a:pt x="29072" y="130824"/>
                        <a:pt x="43608" y="174432"/>
                      </a:cubicBezTo>
                      <a:cubicBezTo>
                        <a:pt x="58144" y="203504"/>
                        <a:pt x="72680" y="232575"/>
                        <a:pt x="87216" y="261648"/>
                      </a:cubicBezTo>
                      <a:cubicBezTo>
                        <a:pt x="87216" y="254380"/>
                        <a:pt x="87216" y="232575"/>
                        <a:pt x="87216" y="210772"/>
                      </a:cubicBezTo>
                      <a:close/>
                    </a:path>
                  </a:pathLst>
                </a:custGeom>
                <a:solidFill>
                  <a:srgbClr val="6E4935"/>
                </a:solidFill>
                <a:ln w="72680"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BB227B27-A767-4A8B-91E6-A869273682BF}"/>
                    </a:ext>
                  </a:extLst>
                </p:cNvPr>
                <p:cNvSpPr/>
                <p:nvPr/>
              </p:nvSpPr>
              <p:spPr>
                <a:xfrm>
                  <a:off x="5228396" y="8342530"/>
                  <a:ext cx="174431" cy="152627"/>
                </a:xfrm>
                <a:custGeom>
                  <a:avLst/>
                  <a:gdLst>
                    <a:gd name="connsiteX0" fmla="*/ 116288 w 174431"/>
                    <a:gd name="connsiteY0" fmla="*/ 29072 h 152627"/>
                    <a:gd name="connsiteX1" fmla="*/ 0 w 174431"/>
                    <a:gd name="connsiteY1" fmla="*/ 152628 h 152627"/>
                    <a:gd name="connsiteX2" fmla="*/ 116288 w 174431"/>
                    <a:gd name="connsiteY2" fmla="*/ 94484 h 152627"/>
                    <a:gd name="connsiteX3" fmla="*/ 174432 w 174431"/>
                    <a:gd name="connsiteY3" fmla="*/ 94484 h 152627"/>
                    <a:gd name="connsiteX4" fmla="*/ 145360 w 174431"/>
                    <a:gd name="connsiteY4" fmla="*/ 43608 h 152627"/>
                    <a:gd name="connsiteX5" fmla="*/ 145360 w 174431"/>
                    <a:gd name="connsiteY5" fmla="*/ 0 h 152627"/>
                    <a:gd name="connsiteX6" fmla="*/ 116288 w 174431"/>
                    <a:gd name="connsiteY6" fmla="*/ 29072 h 15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31" h="152627">
                      <a:moveTo>
                        <a:pt x="116288" y="29072"/>
                      </a:moveTo>
                      <a:cubicBezTo>
                        <a:pt x="87216" y="65412"/>
                        <a:pt x="0" y="101752"/>
                        <a:pt x="0" y="152628"/>
                      </a:cubicBezTo>
                      <a:cubicBezTo>
                        <a:pt x="50876" y="152628"/>
                        <a:pt x="72680" y="109020"/>
                        <a:pt x="116288" y="94484"/>
                      </a:cubicBezTo>
                      <a:cubicBezTo>
                        <a:pt x="138092" y="87216"/>
                        <a:pt x="152628" y="87216"/>
                        <a:pt x="174432" y="94484"/>
                      </a:cubicBezTo>
                      <a:cubicBezTo>
                        <a:pt x="159896" y="79948"/>
                        <a:pt x="145360" y="65412"/>
                        <a:pt x="145360" y="43608"/>
                      </a:cubicBezTo>
                      <a:cubicBezTo>
                        <a:pt x="145360" y="29072"/>
                        <a:pt x="145360" y="14536"/>
                        <a:pt x="145360" y="0"/>
                      </a:cubicBezTo>
                      <a:cubicBezTo>
                        <a:pt x="130824" y="7268"/>
                        <a:pt x="123556" y="21804"/>
                        <a:pt x="116288" y="29072"/>
                      </a:cubicBezTo>
                      <a:close/>
                    </a:path>
                  </a:pathLst>
                </a:custGeom>
                <a:solidFill>
                  <a:srgbClr val="6E4935"/>
                </a:solidFill>
                <a:ln w="72680"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A72A98B3-C368-4DDF-A873-EC2F0EA12F83}"/>
                    </a:ext>
                  </a:extLst>
                </p:cNvPr>
                <p:cNvSpPr/>
                <p:nvPr/>
              </p:nvSpPr>
              <p:spPr>
                <a:xfrm>
                  <a:off x="5269925" y="8509694"/>
                  <a:ext cx="234655" cy="225307"/>
                </a:xfrm>
                <a:custGeom>
                  <a:avLst/>
                  <a:gdLst>
                    <a:gd name="connsiteX0" fmla="*/ 154707 w 234655"/>
                    <a:gd name="connsiteY0" fmla="*/ 14536 h 225307"/>
                    <a:gd name="connsiteX1" fmla="*/ 169243 w 234655"/>
                    <a:gd name="connsiteY1" fmla="*/ 0 h 225307"/>
                    <a:gd name="connsiteX2" fmla="*/ 82027 w 234655"/>
                    <a:gd name="connsiteY2" fmla="*/ 65412 h 225307"/>
                    <a:gd name="connsiteX3" fmla="*/ 2080 w 234655"/>
                    <a:gd name="connsiteY3" fmla="*/ 225308 h 225307"/>
                    <a:gd name="connsiteX4" fmla="*/ 67491 w 234655"/>
                    <a:gd name="connsiteY4" fmla="*/ 130823 h 225307"/>
                    <a:gd name="connsiteX5" fmla="*/ 125635 w 234655"/>
                    <a:gd name="connsiteY5" fmla="*/ 159896 h 225307"/>
                    <a:gd name="connsiteX6" fmla="*/ 147439 w 234655"/>
                    <a:gd name="connsiteY6" fmla="*/ 123556 h 225307"/>
                    <a:gd name="connsiteX7" fmla="*/ 161975 w 234655"/>
                    <a:gd name="connsiteY7" fmla="*/ 123556 h 225307"/>
                    <a:gd name="connsiteX8" fmla="*/ 234655 w 234655"/>
                    <a:gd name="connsiteY8" fmla="*/ 210772 h 225307"/>
                    <a:gd name="connsiteX9" fmla="*/ 227387 w 234655"/>
                    <a:gd name="connsiteY9" fmla="*/ 188968 h 225307"/>
                    <a:gd name="connsiteX10" fmla="*/ 183779 w 234655"/>
                    <a:gd name="connsiteY10" fmla="*/ 101752 h 225307"/>
                    <a:gd name="connsiteX11" fmla="*/ 154707 w 234655"/>
                    <a:gd name="connsiteY11" fmla="*/ 14536 h 22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655" h="225307">
                      <a:moveTo>
                        <a:pt x="154707" y="14536"/>
                      </a:moveTo>
                      <a:cubicBezTo>
                        <a:pt x="161975" y="7268"/>
                        <a:pt x="161975" y="7268"/>
                        <a:pt x="169243" y="0"/>
                      </a:cubicBezTo>
                      <a:cubicBezTo>
                        <a:pt x="140171" y="21804"/>
                        <a:pt x="103831" y="36340"/>
                        <a:pt x="82027" y="65412"/>
                      </a:cubicBezTo>
                      <a:cubicBezTo>
                        <a:pt x="52955" y="101752"/>
                        <a:pt x="-12456" y="174432"/>
                        <a:pt x="2080" y="225308"/>
                      </a:cubicBezTo>
                      <a:cubicBezTo>
                        <a:pt x="23883" y="196235"/>
                        <a:pt x="38420" y="145360"/>
                        <a:pt x="67491" y="130823"/>
                      </a:cubicBezTo>
                      <a:cubicBezTo>
                        <a:pt x="96563" y="116288"/>
                        <a:pt x="103831" y="145360"/>
                        <a:pt x="125635" y="159896"/>
                      </a:cubicBezTo>
                      <a:cubicBezTo>
                        <a:pt x="132903" y="145360"/>
                        <a:pt x="132903" y="138092"/>
                        <a:pt x="147439" y="123556"/>
                      </a:cubicBezTo>
                      <a:cubicBezTo>
                        <a:pt x="147439" y="116288"/>
                        <a:pt x="154707" y="123556"/>
                        <a:pt x="161975" y="123556"/>
                      </a:cubicBezTo>
                      <a:cubicBezTo>
                        <a:pt x="183779" y="152628"/>
                        <a:pt x="212851" y="181700"/>
                        <a:pt x="234655" y="210772"/>
                      </a:cubicBezTo>
                      <a:cubicBezTo>
                        <a:pt x="234655" y="203503"/>
                        <a:pt x="227387" y="196235"/>
                        <a:pt x="227387" y="188968"/>
                      </a:cubicBezTo>
                      <a:cubicBezTo>
                        <a:pt x="212851" y="159896"/>
                        <a:pt x="198315" y="130823"/>
                        <a:pt x="183779" y="101752"/>
                      </a:cubicBezTo>
                      <a:cubicBezTo>
                        <a:pt x="154707" y="72680"/>
                        <a:pt x="154707" y="43608"/>
                        <a:pt x="154707" y="14536"/>
                      </a:cubicBezTo>
                      <a:close/>
                    </a:path>
                  </a:pathLst>
                </a:custGeom>
                <a:solidFill>
                  <a:srgbClr val="6E4935"/>
                </a:solidFill>
                <a:ln w="72680"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94821AF-078F-4D1D-ACED-7E3CAEB2A4C0}"/>
                    </a:ext>
                  </a:extLst>
                </p:cNvPr>
                <p:cNvSpPr/>
                <p:nvPr/>
              </p:nvSpPr>
              <p:spPr>
                <a:xfrm>
                  <a:off x="5046697" y="9073735"/>
                  <a:ext cx="545099" cy="170026"/>
                </a:xfrm>
                <a:custGeom>
                  <a:avLst/>
                  <a:gdLst>
                    <a:gd name="connsiteX0" fmla="*/ 508759 w 545099"/>
                    <a:gd name="connsiteY0" fmla="*/ 82811 h 170026"/>
                    <a:gd name="connsiteX1" fmla="*/ 341596 w 545099"/>
                    <a:gd name="connsiteY1" fmla="*/ 82811 h 170026"/>
                    <a:gd name="connsiteX2" fmla="*/ 268916 w 545099"/>
                    <a:gd name="connsiteY2" fmla="*/ 68275 h 170026"/>
                    <a:gd name="connsiteX3" fmla="*/ 254380 w 545099"/>
                    <a:gd name="connsiteY3" fmla="*/ 61007 h 170026"/>
                    <a:gd name="connsiteX4" fmla="*/ 167164 w 545099"/>
                    <a:gd name="connsiteY4" fmla="*/ 10131 h 170026"/>
                    <a:gd name="connsiteX5" fmla="*/ 0 w 545099"/>
                    <a:gd name="connsiteY5" fmla="*/ 17399 h 170026"/>
                    <a:gd name="connsiteX6" fmla="*/ 14536 w 545099"/>
                    <a:gd name="connsiteY6" fmla="*/ 53739 h 170026"/>
                    <a:gd name="connsiteX7" fmla="*/ 65412 w 545099"/>
                    <a:gd name="connsiteY7" fmla="*/ 46471 h 170026"/>
                    <a:gd name="connsiteX8" fmla="*/ 152628 w 545099"/>
                    <a:gd name="connsiteY8" fmla="*/ 61007 h 170026"/>
                    <a:gd name="connsiteX9" fmla="*/ 167164 w 545099"/>
                    <a:gd name="connsiteY9" fmla="*/ 68275 h 170026"/>
                    <a:gd name="connsiteX10" fmla="*/ 232576 w 545099"/>
                    <a:gd name="connsiteY10" fmla="*/ 111882 h 170026"/>
                    <a:gd name="connsiteX11" fmla="*/ 261648 w 545099"/>
                    <a:gd name="connsiteY11" fmla="*/ 170026 h 170026"/>
                    <a:gd name="connsiteX12" fmla="*/ 305256 w 545099"/>
                    <a:gd name="connsiteY12" fmla="*/ 126419 h 170026"/>
                    <a:gd name="connsiteX13" fmla="*/ 421543 w 545099"/>
                    <a:gd name="connsiteY13" fmla="*/ 140954 h 170026"/>
                    <a:gd name="connsiteX14" fmla="*/ 479687 w 545099"/>
                    <a:gd name="connsiteY14" fmla="*/ 140954 h 170026"/>
                    <a:gd name="connsiteX15" fmla="*/ 523295 w 545099"/>
                    <a:gd name="connsiteY15" fmla="*/ 119151 h 170026"/>
                    <a:gd name="connsiteX16" fmla="*/ 545099 w 545099"/>
                    <a:gd name="connsiteY16" fmla="*/ 104614 h 170026"/>
                    <a:gd name="connsiteX17" fmla="*/ 537831 w 545099"/>
                    <a:gd name="connsiteY17" fmla="*/ 24667 h 170026"/>
                    <a:gd name="connsiteX18" fmla="*/ 508759 w 545099"/>
                    <a:gd name="connsiteY18" fmla="*/ 82811 h 17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5099" h="170026">
                      <a:moveTo>
                        <a:pt x="508759" y="82811"/>
                      </a:moveTo>
                      <a:cubicBezTo>
                        <a:pt x="465151" y="126419"/>
                        <a:pt x="385203" y="111882"/>
                        <a:pt x="341596" y="82811"/>
                      </a:cubicBezTo>
                      <a:cubicBezTo>
                        <a:pt x="319792" y="68275"/>
                        <a:pt x="297988" y="75542"/>
                        <a:pt x="268916" y="68275"/>
                      </a:cubicBezTo>
                      <a:cubicBezTo>
                        <a:pt x="261648" y="68275"/>
                        <a:pt x="254380" y="61007"/>
                        <a:pt x="254380" y="61007"/>
                      </a:cubicBezTo>
                      <a:cubicBezTo>
                        <a:pt x="225308" y="39202"/>
                        <a:pt x="203504" y="17399"/>
                        <a:pt x="167164" y="10131"/>
                      </a:cubicBezTo>
                      <a:cubicBezTo>
                        <a:pt x="116288" y="-4405"/>
                        <a:pt x="50876" y="-4405"/>
                        <a:pt x="0" y="17399"/>
                      </a:cubicBezTo>
                      <a:cubicBezTo>
                        <a:pt x="7268" y="31935"/>
                        <a:pt x="7268" y="39202"/>
                        <a:pt x="14536" y="53739"/>
                      </a:cubicBezTo>
                      <a:cubicBezTo>
                        <a:pt x="29072" y="46471"/>
                        <a:pt x="50876" y="46471"/>
                        <a:pt x="65412" y="46471"/>
                      </a:cubicBezTo>
                      <a:cubicBezTo>
                        <a:pt x="94484" y="46471"/>
                        <a:pt x="123556" y="53739"/>
                        <a:pt x="152628" y="61007"/>
                      </a:cubicBezTo>
                      <a:cubicBezTo>
                        <a:pt x="159896" y="61007"/>
                        <a:pt x="159896" y="68275"/>
                        <a:pt x="167164" y="68275"/>
                      </a:cubicBezTo>
                      <a:cubicBezTo>
                        <a:pt x="196236" y="75542"/>
                        <a:pt x="218040" y="90079"/>
                        <a:pt x="232576" y="111882"/>
                      </a:cubicBezTo>
                      <a:cubicBezTo>
                        <a:pt x="247112" y="126419"/>
                        <a:pt x="261648" y="148222"/>
                        <a:pt x="261648" y="170026"/>
                      </a:cubicBezTo>
                      <a:cubicBezTo>
                        <a:pt x="268916" y="148222"/>
                        <a:pt x="283452" y="133687"/>
                        <a:pt x="305256" y="126419"/>
                      </a:cubicBezTo>
                      <a:cubicBezTo>
                        <a:pt x="341596" y="119151"/>
                        <a:pt x="385203" y="140954"/>
                        <a:pt x="421543" y="140954"/>
                      </a:cubicBezTo>
                      <a:cubicBezTo>
                        <a:pt x="436079" y="140954"/>
                        <a:pt x="465151" y="148222"/>
                        <a:pt x="479687" y="140954"/>
                      </a:cubicBezTo>
                      <a:cubicBezTo>
                        <a:pt x="494223" y="133687"/>
                        <a:pt x="508759" y="126419"/>
                        <a:pt x="523295" y="119151"/>
                      </a:cubicBezTo>
                      <a:cubicBezTo>
                        <a:pt x="530563" y="111882"/>
                        <a:pt x="537831" y="111882"/>
                        <a:pt x="545099" y="104614"/>
                      </a:cubicBezTo>
                      <a:cubicBezTo>
                        <a:pt x="545099" y="75542"/>
                        <a:pt x="545099" y="46471"/>
                        <a:pt x="537831" y="24667"/>
                      </a:cubicBezTo>
                      <a:cubicBezTo>
                        <a:pt x="523295" y="53739"/>
                        <a:pt x="516027" y="68275"/>
                        <a:pt x="508759" y="82811"/>
                      </a:cubicBezTo>
                      <a:close/>
                    </a:path>
                  </a:pathLst>
                </a:custGeom>
                <a:solidFill>
                  <a:srgbClr val="6E4935"/>
                </a:solidFill>
                <a:ln w="72680" cap="flat">
                  <a:noFill/>
                  <a:prstDash val="solid"/>
                  <a:miter/>
                </a:ln>
              </p:spPr>
              <p:txBody>
                <a:bodyPr rtlCol="0" anchor="ctr"/>
                <a:lstStyle/>
                <a:p>
                  <a:endParaRPr lang="en-US"/>
                </a:p>
              </p:txBody>
            </p:sp>
          </p:grpSp>
          <p:grpSp>
            <p:nvGrpSpPr>
              <p:cNvPr id="235" name="Graphic 11">
                <a:extLst>
                  <a:ext uri="{FF2B5EF4-FFF2-40B4-BE49-F238E27FC236}">
                    <a16:creationId xmlns:a16="http://schemas.microsoft.com/office/drawing/2014/main" id="{26E89F3E-A66E-4035-BDC4-EC2A87F6142F}"/>
                  </a:ext>
                </a:extLst>
              </p:cNvPr>
              <p:cNvGrpSpPr/>
              <p:nvPr/>
            </p:nvGrpSpPr>
            <p:grpSpPr>
              <a:xfrm>
                <a:off x="4247218" y="7724751"/>
                <a:ext cx="1250796" cy="1509924"/>
                <a:chOff x="4247218" y="7724751"/>
                <a:chExt cx="1250796" cy="1509924"/>
              </a:xfrm>
              <a:solidFill>
                <a:srgbClr val="3B241A"/>
              </a:solidFill>
            </p:grpSpPr>
            <p:sp>
              <p:nvSpPr>
                <p:cNvPr id="238" name="Freeform: Shape 237">
                  <a:extLst>
                    <a:ext uri="{FF2B5EF4-FFF2-40B4-BE49-F238E27FC236}">
                      <a16:creationId xmlns:a16="http://schemas.microsoft.com/office/drawing/2014/main" id="{0FB8DEBA-68B6-4699-BDB0-701930548FEE}"/>
                    </a:ext>
                  </a:extLst>
                </p:cNvPr>
                <p:cNvSpPr/>
                <p:nvPr/>
              </p:nvSpPr>
              <p:spPr>
                <a:xfrm>
                  <a:off x="4272439" y="7950059"/>
                  <a:ext cx="319604" cy="428811"/>
                </a:xfrm>
                <a:custGeom>
                  <a:avLst/>
                  <a:gdLst>
                    <a:gd name="connsiteX0" fmla="*/ 316374 w 319604"/>
                    <a:gd name="connsiteY0" fmla="*/ 0 h 428811"/>
                    <a:gd name="connsiteX1" fmla="*/ 120139 w 319604"/>
                    <a:gd name="connsiteY1" fmla="*/ 261648 h 428811"/>
                    <a:gd name="connsiteX2" fmla="*/ 11119 w 319604"/>
                    <a:gd name="connsiteY2" fmla="*/ 385204 h 428811"/>
                    <a:gd name="connsiteX3" fmla="*/ 18387 w 319604"/>
                    <a:gd name="connsiteY3" fmla="*/ 428811 h 428811"/>
                    <a:gd name="connsiteX4" fmla="*/ 18387 w 319604"/>
                    <a:gd name="connsiteY4" fmla="*/ 428811 h 428811"/>
                    <a:gd name="connsiteX5" fmla="*/ 32923 w 319604"/>
                    <a:gd name="connsiteY5" fmla="*/ 363399 h 428811"/>
                    <a:gd name="connsiteX6" fmla="*/ 76531 w 319604"/>
                    <a:gd name="connsiteY6" fmla="*/ 312524 h 428811"/>
                    <a:gd name="connsiteX7" fmla="*/ 163747 w 319604"/>
                    <a:gd name="connsiteY7" fmla="*/ 210772 h 428811"/>
                    <a:gd name="connsiteX8" fmla="*/ 316374 w 319604"/>
                    <a:gd name="connsiteY8" fmla="*/ 0 h 428811"/>
                    <a:gd name="connsiteX9" fmla="*/ 316374 w 319604"/>
                    <a:gd name="connsiteY9" fmla="*/ 0 h 42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604" h="428811">
                      <a:moveTo>
                        <a:pt x="316374" y="0"/>
                      </a:moveTo>
                      <a:cubicBezTo>
                        <a:pt x="243694" y="79948"/>
                        <a:pt x="192818" y="181700"/>
                        <a:pt x="120139" y="261648"/>
                      </a:cubicBezTo>
                      <a:cubicBezTo>
                        <a:pt x="83799" y="305256"/>
                        <a:pt x="54727" y="348864"/>
                        <a:pt x="11119" y="385204"/>
                      </a:cubicBezTo>
                      <a:cubicBezTo>
                        <a:pt x="-10685" y="407008"/>
                        <a:pt x="3851" y="421544"/>
                        <a:pt x="18387" y="428811"/>
                      </a:cubicBezTo>
                      <a:cubicBezTo>
                        <a:pt x="18387" y="428811"/>
                        <a:pt x="25655" y="428811"/>
                        <a:pt x="18387" y="428811"/>
                      </a:cubicBezTo>
                      <a:cubicBezTo>
                        <a:pt x="-10685" y="407008"/>
                        <a:pt x="11119" y="385204"/>
                        <a:pt x="32923" y="363399"/>
                      </a:cubicBezTo>
                      <a:cubicBezTo>
                        <a:pt x="47459" y="348864"/>
                        <a:pt x="61995" y="327060"/>
                        <a:pt x="76531" y="312524"/>
                      </a:cubicBezTo>
                      <a:cubicBezTo>
                        <a:pt x="105603" y="276184"/>
                        <a:pt x="134675" y="247112"/>
                        <a:pt x="163747" y="210772"/>
                      </a:cubicBezTo>
                      <a:cubicBezTo>
                        <a:pt x="214622" y="145360"/>
                        <a:pt x="258230" y="65412"/>
                        <a:pt x="316374" y="0"/>
                      </a:cubicBezTo>
                      <a:cubicBezTo>
                        <a:pt x="323642" y="0"/>
                        <a:pt x="316374" y="0"/>
                        <a:pt x="316374" y="0"/>
                      </a:cubicBezTo>
                      <a:close/>
                    </a:path>
                  </a:pathLst>
                </a:custGeom>
                <a:solidFill>
                  <a:srgbClr val="3B241A"/>
                </a:solidFill>
                <a:ln w="72680"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34EFE7D0-471D-4733-8A16-724E152E557C}"/>
                    </a:ext>
                  </a:extLst>
                </p:cNvPr>
                <p:cNvSpPr/>
                <p:nvPr/>
              </p:nvSpPr>
              <p:spPr>
                <a:xfrm>
                  <a:off x="4305362" y="8413229"/>
                  <a:ext cx="239843" cy="765119"/>
                </a:xfrm>
                <a:custGeom>
                  <a:avLst/>
                  <a:gdLst>
                    <a:gd name="connsiteX0" fmla="*/ 232576 w 239843"/>
                    <a:gd name="connsiteY0" fmla="*/ 532544 h 765119"/>
                    <a:gd name="connsiteX1" fmla="*/ 188968 w 239843"/>
                    <a:gd name="connsiteY1" fmla="*/ 329040 h 765119"/>
                    <a:gd name="connsiteX2" fmla="*/ 145360 w 239843"/>
                    <a:gd name="connsiteY2" fmla="*/ 227288 h 765119"/>
                    <a:gd name="connsiteX3" fmla="*/ 109020 w 239843"/>
                    <a:gd name="connsiteY3" fmla="*/ 132805 h 765119"/>
                    <a:gd name="connsiteX4" fmla="*/ 65412 w 239843"/>
                    <a:gd name="connsiteY4" fmla="*/ 81929 h 765119"/>
                    <a:gd name="connsiteX5" fmla="*/ 36340 w 239843"/>
                    <a:gd name="connsiteY5" fmla="*/ 67393 h 765119"/>
                    <a:gd name="connsiteX6" fmla="*/ 65412 w 239843"/>
                    <a:gd name="connsiteY6" fmla="*/ 23785 h 765119"/>
                    <a:gd name="connsiteX7" fmla="*/ 65412 w 239843"/>
                    <a:gd name="connsiteY7" fmla="*/ 16517 h 765119"/>
                    <a:gd name="connsiteX8" fmla="*/ 36340 w 239843"/>
                    <a:gd name="connsiteY8" fmla="*/ 1981 h 765119"/>
                    <a:gd name="connsiteX9" fmla="*/ 7268 w 239843"/>
                    <a:gd name="connsiteY9" fmla="*/ 1981 h 765119"/>
                    <a:gd name="connsiteX10" fmla="*/ 7268 w 239843"/>
                    <a:gd name="connsiteY10" fmla="*/ 1981 h 765119"/>
                    <a:gd name="connsiteX11" fmla="*/ 0 w 239843"/>
                    <a:gd name="connsiteY11" fmla="*/ 16517 h 765119"/>
                    <a:gd name="connsiteX12" fmla="*/ 0 w 239843"/>
                    <a:gd name="connsiteY12" fmla="*/ 23785 h 765119"/>
                    <a:gd name="connsiteX13" fmla="*/ 50876 w 239843"/>
                    <a:gd name="connsiteY13" fmla="*/ 23785 h 765119"/>
                    <a:gd name="connsiteX14" fmla="*/ 21804 w 239843"/>
                    <a:gd name="connsiteY14" fmla="*/ 74661 h 765119"/>
                    <a:gd name="connsiteX15" fmla="*/ 21804 w 239843"/>
                    <a:gd name="connsiteY15" fmla="*/ 81929 h 765119"/>
                    <a:gd name="connsiteX16" fmla="*/ 123556 w 239843"/>
                    <a:gd name="connsiteY16" fmla="*/ 205485 h 765119"/>
                    <a:gd name="connsiteX17" fmla="*/ 196236 w 239843"/>
                    <a:gd name="connsiteY17" fmla="*/ 379917 h 765119"/>
                    <a:gd name="connsiteX18" fmla="*/ 232576 w 239843"/>
                    <a:gd name="connsiteY18" fmla="*/ 765120 h 765119"/>
                    <a:gd name="connsiteX19" fmla="*/ 239844 w 239843"/>
                    <a:gd name="connsiteY19" fmla="*/ 765120 h 765119"/>
                    <a:gd name="connsiteX20" fmla="*/ 232576 w 239843"/>
                    <a:gd name="connsiteY20" fmla="*/ 532544 h 76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9843" h="765119">
                      <a:moveTo>
                        <a:pt x="232576" y="532544"/>
                      </a:moveTo>
                      <a:cubicBezTo>
                        <a:pt x="232576" y="459864"/>
                        <a:pt x="218040" y="394452"/>
                        <a:pt x="188968" y="329040"/>
                      </a:cubicBezTo>
                      <a:cubicBezTo>
                        <a:pt x="174432" y="292700"/>
                        <a:pt x="159896" y="263628"/>
                        <a:pt x="145360" y="227288"/>
                      </a:cubicBezTo>
                      <a:cubicBezTo>
                        <a:pt x="130824" y="198217"/>
                        <a:pt x="130824" y="161877"/>
                        <a:pt x="109020" y="132805"/>
                      </a:cubicBezTo>
                      <a:cubicBezTo>
                        <a:pt x="94484" y="111001"/>
                        <a:pt x="79948" y="96465"/>
                        <a:pt x="65412" y="81929"/>
                      </a:cubicBezTo>
                      <a:cubicBezTo>
                        <a:pt x="58144" y="74661"/>
                        <a:pt x="50876" y="67393"/>
                        <a:pt x="36340" y="67393"/>
                      </a:cubicBezTo>
                      <a:cubicBezTo>
                        <a:pt x="29072" y="60125"/>
                        <a:pt x="58144" y="31053"/>
                        <a:pt x="65412" y="23785"/>
                      </a:cubicBezTo>
                      <a:cubicBezTo>
                        <a:pt x="65412" y="23785"/>
                        <a:pt x="65412" y="23785"/>
                        <a:pt x="65412" y="16517"/>
                      </a:cubicBezTo>
                      <a:cubicBezTo>
                        <a:pt x="58144" y="9249"/>
                        <a:pt x="50876" y="-5287"/>
                        <a:pt x="36340" y="1981"/>
                      </a:cubicBezTo>
                      <a:cubicBezTo>
                        <a:pt x="29072" y="1981"/>
                        <a:pt x="7268" y="23785"/>
                        <a:pt x="7268" y="1981"/>
                      </a:cubicBezTo>
                      <a:cubicBezTo>
                        <a:pt x="7268" y="1981"/>
                        <a:pt x="7268" y="1981"/>
                        <a:pt x="7268" y="1981"/>
                      </a:cubicBezTo>
                      <a:cubicBezTo>
                        <a:pt x="7268" y="9249"/>
                        <a:pt x="0" y="9249"/>
                        <a:pt x="0" y="16517"/>
                      </a:cubicBezTo>
                      <a:cubicBezTo>
                        <a:pt x="0" y="16517"/>
                        <a:pt x="0" y="23785"/>
                        <a:pt x="0" y="23785"/>
                      </a:cubicBezTo>
                      <a:cubicBezTo>
                        <a:pt x="14536" y="23785"/>
                        <a:pt x="29072" y="9249"/>
                        <a:pt x="50876" y="23785"/>
                      </a:cubicBezTo>
                      <a:cubicBezTo>
                        <a:pt x="58144" y="31053"/>
                        <a:pt x="29072" y="60125"/>
                        <a:pt x="21804" y="74661"/>
                      </a:cubicBezTo>
                      <a:cubicBezTo>
                        <a:pt x="21804" y="74661"/>
                        <a:pt x="21804" y="81929"/>
                        <a:pt x="21804" y="81929"/>
                      </a:cubicBezTo>
                      <a:cubicBezTo>
                        <a:pt x="79948" y="111001"/>
                        <a:pt x="109020" y="147341"/>
                        <a:pt x="123556" y="205485"/>
                      </a:cubicBezTo>
                      <a:cubicBezTo>
                        <a:pt x="145360" y="263628"/>
                        <a:pt x="174432" y="321772"/>
                        <a:pt x="196236" y="379917"/>
                      </a:cubicBezTo>
                      <a:cubicBezTo>
                        <a:pt x="239844" y="503472"/>
                        <a:pt x="225308" y="641564"/>
                        <a:pt x="232576" y="765120"/>
                      </a:cubicBezTo>
                      <a:cubicBezTo>
                        <a:pt x="232576" y="765120"/>
                        <a:pt x="239844" y="765120"/>
                        <a:pt x="239844" y="765120"/>
                      </a:cubicBezTo>
                      <a:cubicBezTo>
                        <a:pt x="239844" y="677904"/>
                        <a:pt x="232576" y="605224"/>
                        <a:pt x="232576" y="532544"/>
                      </a:cubicBezTo>
                      <a:close/>
                    </a:path>
                  </a:pathLst>
                </a:custGeom>
                <a:solidFill>
                  <a:srgbClr val="3B241A"/>
                </a:solidFill>
                <a:ln w="72680"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4052D201-9C67-4A9A-A23D-C0663C366F1A}"/>
                    </a:ext>
                  </a:extLst>
                </p:cNvPr>
                <p:cNvSpPr/>
                <p:nvPr/>
              </p:nvSpPr>
              <p:spPr>
                <a:xfrm>
                  <a:off x="4247218" y="7724751"/>
                  <a:ext cx="257609" cy="148589"/>
                </a:xfrm>
                <a:custGeom>
                  <a:avLst/>
                  <a:gdLst>
                    <a:gd name="connsiteX0" fmla="*/ 254380 w 257609"/>
                    <a:gd name="connsiteY0" fmla="*/ 145360 h 148589"/>
                    <a:gd name="connsiteX1" fmla="*/ 0 w 257609"/>
                    <a:gd name="connsiteY1" fmla="*/ 0 h 148589"/>
                    <a:gd name="connsiteX2" fmla="*/ 0 w 257609"/>
                    <a:gd name="connsiteY2" fmla="*/ 0 h 148589"/>
                    <a:gd name="connsiteX3" fmla="*/ 254380 w 257609"/>
                    <a:gd name="connsiteY3" fmla="*/ 145360 h 148589"/>
                    <a:gd name="connsiteX4" fmla="*/ 254380 w 257609"/>
                    <a:gd name="connsiteY4" fmla="*/ 145360 h 148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609" h="148589">
                      <a:moveTo>
                        <a:pt x="254380" y="145360"/>
                      </a:moveTo>
                      <a:cubicBezTo>
                        <a:pt x="174432" y="87216"/>
                        <a:pt x="94484" y="36340"/>
                        <a:pt x="0" y="0"/>
                      </a:cubicBezTo>
                      <a:cubicBezTo>
                        <a:pt x="0" y="0"/>
                        <a:pt x="0" y="0"/>
                        <a:pt x="0" y="0"/>
                      </a:cubicBezTo>
                      <a:cubicBezTo>
                        <a:pt x="87216" y="50876"/>
                        <a:pt x="167164" y="109020"/>
                        <a:pt x="254380" y="145360"/>
                      </a:cubicBezTo>
                      <a:cubicBezTo>
                        <a:pt x="254380" y="152628"/>
                        <a:pt x="261648" y="145360"/>
                        <a:pt x="254380" y="145360"/>
                      </a:cubicBezTo>
                      <a:close/>
                    </a:path>
                  </a:pathLst>
                </a:custGeom>
                <a:solidFill>
                  <a:srgbClr val="3B241A"/>
                </a:solidFill>
                <a:ln w="72680"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44BDEDB6-18E9-4ADC-9326-A04B9B119C40}"/>
                    </a:ext>
                  </a:extLst>
                </p:cNvPr>
                <p:cNvSpPr/>
                <p:nvPr/>
              </p:nvSpPr>
              <p:spPr>
                <a:xfrm>
                  <a:off x="4690565" y="7724751"/>
                  <a:ext cx="279413" cy="101751"/>
                </a:xfrm>
                <a:custGeom>
                  <a:avLst/>
                  <a:gdLst>
                    <a:gd name="connsiteX0" fmla="*/ 276184 w 279413"/>
                    <a:gd name="connsiteY0" fmla="*/ 0 h 101751"/>
                    <a:gd name="connsiteX1" fmla="*/ 0 w 279413"/>
                    <a:gd name="connsiteY1" fmla="*/ 101752 h 101751"/>
                    <a:gd name="connsiteX2" fmla="*/ 0 w 279413"/>
                    <a:gd name="connsiteY2" fmla="*/ 101752 h 101751"/>
                    <a:gd name="connsiteX3" fmla="*/ 276184 w 279413"/>
                    <a:gd name="connsiteY3" fmla="*/ 0 h 101751"/>
                    <a:gd name="connsiteX4" fmla="*/ 276184 w 279413"/>
                    <a:gd name="connsiteY4" fmla="*/ 0 h 101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13" h="101751">
                      <a:moveTo>
                        <a:pt x="276184" y="0"/>
                      </a:moveTo>
                      <a:cubicBezTo>
                        <a:pt x="181700" y="14536"/>
                        <a:pt x="94484" y="72680"/>
                        <a:pt x="0" y="101752"/>
                      </a:cubicBezTo>
                      <a:cubicBezTo>
                        <a:pt x="0" y="101752"/>
                        <a:pt x="0" y="101752"/>
                        <a:pt x="0" y="101752"/>
                      </a:cubicBezTo>
                      <a:cubicBezTo>
                        <a:pt x="101752" y="79948"/>
                        <a:pt x="181700" y="29072"/>
                        <a:pt x="276184" y="0"/>
                      </a:cubicBezTo>
                      <a:cubicBezTo>
                        <a:pt x="283452" y="0"/>
                        <a:pt x="276184" y="0"/>
                        <a:pt x="276184" y="0"/>
                      </a:cubicBezTo>
                      <a:close/>
                    </a:path>
                  </a:pathLst>
                </a:custGeom>
                <a:solidFill>
                  <a:srgbClr val="3B241A"/>
                </a:solidFill>
                <a:ln w="72680"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A53F614A-1FA2-4FD4-B486-C9873A8E2E80}"/>
                    </a:ext>
                  </a:extLst>
                </p:cNvPr>
                <p:cNvSpPr/>
                <p:nvPr/>
              </p:nvSpPr>
              <p:spPr>
                <a:xfrm>
                  <a:off x="5252017" y="7928255"/>
                  <a:ext cx="245996" cy="1306421"/>
                </a:xfrm>
                <a:custGeom>
                  <a:avLst/>
                  <a:gdLst>
                    <a:gd name="connsiteX0" fmla="*/ 172615 w 245996"/>
                    <a:gd name="connsiteY0" fmla="*/ 872159 h 1306421"/>
                    <a:gd name="connsiteX1" fmla="*/ 99935 w 245996"/>
                    <a:gd name="connsiteY1" fmla="*/ 741335 h 1306421"/>
                    <a:gd name="connsiteX2" fmla="*/ 70863 w 245996"/>
                    <a:gd name="connsiteY2" fmla="*/ 726799 h 1306421"/>
                    <a:gd name="connsiteX3" fmla="*/ 63595 w 245996"/>
                    <a:gd name="connsiteY3" fmla="*/ 668655 h 1306421"/>
                    <a:gd name="connsiteX4" fmla="*/ 99935 w 245996"/>
                    <a:gd name="connsiteY4" fmla="*/ 617779 h 1306421"/>
                    <a:gd name="connsiteX5" fmla="*/ 70863 w 245996"/>
                    <a:gd name="connsiteY5" fmla="*/ 559635 h 1306421"/>
                    <a:gd name="connsiteX6" fmla="*/ 41791 w 245996"/>
                    <a:gd name="connsiteY6" fmla="*/ 552367 h 1306421"/>
                    <a:gd name="connsiteX7" fmla="*/ 27255 w 245996"/>
                    <a:gd name="connsiteY7" fmla="*/ 501491 h 1306421"/>
                    <a:gd name="connsiteX8" fmla="*/ 41791 w 245996"/>
                    <a:gd name="connsiteY8" fmla="*/ 450615 h 1306421"/>
                    <a:gd name="connsiteX9" fmla="*/ 41791 w 245996"/>
                    <a:gd name="connsiteY9" fmla="*/ 232575 h 1306421"/>
                    <a:gd name="connsiteX10" fmla="*/ 63595 w 245996"/>
                    <a:gd name="connsiteY10" fmla="*/ 0 h 1306421"/>
                    <a:gd name="connsiteX11" fmla="*/ 63595 w 245996"/>
                    <a:gd name="connsiteY11" fmla="*/ 0 h 1306421"/>
                    <a:gd name="connsiteX12" fmla="*/ 34523 w 245996"/>
                    <a:gd name="connsiteY12" fmla="*/ 210772 h 1306421"/>
                    <a:gd name="connsiteX13" fmla="*/ 27255 w 245996"/>
                    <a:gd name="connsiteY13" fmla="*/ 428811 h 1306421"/>
                    <a:gd name="connsiteX14" fmla="*/ 27255 w 245996"/>
                    <a:gd name="connsiteY14" fmla="*/ 479687 h 1306421"/>
                    <a:gd name="connsiteX15" fmla="*/ 5451 w 245996"/>
                    <a:gd name="connsiteY15" fmla="*/ 516027 h 1306421"/>
                    <a:gd name="connsiteX16" fmla="*/ 5451 w 245996"/>
                    <a:gd name="connsiteY16" fmla="*/ 552367 h 1306421"/>
                    <a:gd name="connsiteX17" fmla="*/ 41791 w 245996"/>
                    <a:gd name="connsiteY17" fmla="*/ 574171 h 1306421"/>
                    <a:gd name="connsiteX18" fmla="*/ 78131 w 245996"/>
                    <a:gd name="connsiteY18" fmla="*/ 581439 h 1306421"/>
                    <a:gd name="connsiteX19" fmla="*/ 70863 w 245996"/>
                    <a:gd name="connsiteY19" fmla="*/ 646851 h 1306421"/>
                    <a:gd name="connsiteX20" fmla="*/ 41791 w 245996"/>
                    <a:gd name="connsiteY20" fmla="*/ 726799 h 1306421"/>
                    <a:gd name="connsiteX21" fmla="*/ 92667 w 245996"/>
                    <a:gd name="connsiteY21" fmla="*/ 755871 h 1306421"/>
                    <a:gd name="connsiteX22" fmla="*/ 150811 w 245996"/>
                    <a:gd name="connsiteY22" fmla="*/ 857622 h 1306421"/>
                    <a:gd name="connsiteX23" fmla="*/ 194419 w 245996"/>
                    <a:gd name="connsiteY23" fmla="*/ 1068394 h 1306421"/>
                    <a:gd name="connsiteX24" fmla="*/ 223491 w 245996"/>
                    <a:gd name="connsiteY24" fmla="*/ 1191950 h 1306421"/>
                    <a:gd name="connsiteX25" fmla="*/ 238027 w 245996"/>
                    <a:gd name="connsiteY25" fmla="*/ 1300970 h 1306421"/>
                    <a:gd name="connsiteX26" fmla="*/ 245295 w 245996"/>
                    <a:gd name="connsiteY26" fmla="*/ 1300970 h 1306421"/>
                    <a:gd name="connsiteX27" fmla="*/ 172615 w 245996"/>
                    <a:gd name="connsiteY27" fmla="*/ 872159 h 1306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45996" h="1306421">
                      <a:moveTo>
                        <a:pt x="172615" y="872159"/>
                      </a:moveTo>
                      <a:cubicBezTo>
                        <a:pt x="165347" y="821282"/>
                        <a:pt x="143543" y="770407"/>
                        <a:pt x="99935" y="741335"/>
                      </a:cubicBezTo>
                      <a:cubicBezTo>
                        <a:pt x="92667" y="734067"/>
                        <a:pt x="85399" y="734067"/>
                        <a:pt x="70863" y="726799"/>
                      </a:cubicBezTo>
                      <a:cubicBezTo>
                        <a:pt x="41791" y="712263"/>
                        <a:pt x="49059" y="690459"/>
                        <a:pt x="63595" y="668655"/>
                      </a:cubicBezTo>
                      <a:cubicBezTo>
                        <a:pt x="78131" y="654119"/>
                        <a:pt x="85399" y="639583"/>
                        <a:pt x="99935" y="617779"/>
                      </a:cubicBezTo>
                      <a:cubicBezTo>
                        <a:pt x="114471" y="588707"/>
                        <a:pt x="92667" y="566903"/>
                        <a:pt x="70863" y="559635"/>
                      </a:cubicBezTo>
                      <a:cubicBezTo>
                        <a:pt x="63595" y="559635"/>
                        <a:pt x="49059" y="552367"/>
                        <a:pt x="41791" y="552367"/>
                      </a:cubicBezTo>
                      <a:cubicBezTo>
                        <a:pt x="12719" y="545099"/>
                        <a:pt x="19987" y="523295"/>
                        <a:pt x="27255" y="501491"/>
                      </a:cubicBezTo>
                      <a:cubicBezTo>
                        <a:pt x="34523" y="479687"/>
                        <a:pt x="41791" y="472419"/>
                        <a:pt x="41791" y="450615"/>
                      </a:cubicBezTo>
                      <a:cubicBezTo>
                        <a:pt x="34523" y="377935"/>
                        <a:pt x="34523" y="305255"/>
                        <a:pt x="41791" y="232575"/>
                      </a:cubicBezTo>
                      <a:cubicBezTo>
                        <a:pt x="41791" y="152628"/>
                        <a:pt x="49059" y="72680"/>
                        <a:pt x="63595" y="0"/>
                      </a:cubicBezTo>
                      <a:cubicBezTo>
                        <a:pt x="63595" y="0"/>
                        <a:pt x="63595" y="0"/>
                        <a:pt x="63595" y="0"/>
                      </a:cubicBezTo>
                      <a:cubicBezTo>
                        <a:pt x="41791" y="65412"/>
                        <a:pt x="41791" y="138092"/>
                        <a:pt x="34523" y="210772"/>
                      </a:cubicBezTo>
                      <a:cubicBezTo>
                        <a:pt x="34523" y="283452"/>
                        <a:pt x="27255" y="356132"/>
                        <a:pt x="27255" y="428811"/>
                      </a:cubicBezTo>
                      <a:cubicBezTo>
                        <a:pt x="27255" y="443347"/>
                        <a:pt x="34523" y="465151"/>
                        <a:pt x="27255" y="479687"/>
                      </a:cubicBezTo>
                      <a:cubicBezTo>
                        <a:pt x="19987" y="494223"/>
                        <a:pt x="12719" y="501491"/>
                        <a:pt x="5451" y="516027"/>
                      </a:cubicBezTo>
                      <a:cubicBezTo>
                        <a:pt x="-1817" y="530563"/>
                        <a:pt x="-1817" y="537831"/>
                        <a:pt x="5451" y="552367"/>
                      </a:cubicBezTo>
                      <a:cubicBezTo>
                        <a:pt x="12719" y="566903"/>
                        <a:pt x="34523" y="566903"/>
                        <a:pt x="41791" y="574171"/>
                      </a:cubicBezTo>
                      <a:cubicBezTo>
                        <a:pt x="56327" y="574171"/>
                        <a:pt x="63595" y="581439"/>
                        <a:pt x="78131" y="581439"/>
                      </a:cubicBezTo>
                      <a:cubicBezTo>
                        <a:pt x="107203" y="595975"/>
                        <a:pt x="85399" y="632315"/>
                        <a:pt x="70863" y="646851"/>
                      </a:cubicBezTo>
                      <a:cubicBezTo>
                        <a:pt x="49059" y="668655"/>
                        <a:pt x="27255" y="690459"/>
                        <a:pt x="41791" y="726799"/>
                      </a:cubicBezTo>
                      <a:cubicBezTo>
                        <a:pt x="49059" y="741335"/>
                        <a:pt x="78131" y="748603"/>
                        <a:pt x="92667" y="755871"/>
                      </a:cubicBezTo>
                      <a:cubicBezTo>
                        <a:pt x="129007" y="770407"/>
                        <a:pt x="143543" y="821282"/>
                        <a:pt x="150811" y="857622"/>
                      </a:cubicBezTo>
                      <a:cubicBezTo>
                        <a:pt x="165347" y="930302"/>
                        <a:pt x="179883" y="995714"/>
                        <a:pt x="194419" y="1068394"/>
                      </a:cubicBezTo>
                      <a:cubicBezTo>
                        <a:pt x="208955" y="1112002"/>
                        <a:pt x="216223" y="1148342"/>
                        <a:pt x="223491" y="1191950"/>
                      </a:cubicBezTo>
                      <a:cubicBezTo>
                        <a:pt x="230759" y="1228290"/>
                        <a:pt x="230759" y="1264630"/>
                        <a:pt x="238027" y="1300970"/>
                      </a:cubicBezTo>
                      <a:cubicBezTo>
                        <a:pt x="238027" y="1308238"/>
                        <a:pt x="245295" y="1308238"/>
                        <a:pt x="245295" y="1300970"/>
                      </a:cubicBezTo>
                      <a:cubicBezTo>
                        <a:pt x="252563" y="1148342"/>
                        <a:pt x="201687" y="1017518"/>
                        <a:pt x="172615" y="872159"/>
                      </a:cubicBezTo>
                      <a:close/>
                    </a:path>
                  </a:pathLst>
                </a:custGeom>
                <a:solidFill>
                  <a:srgbClr val="3B241A"/>
                </a:solidFill>
                <a:ln w="72680" cap="flat">
                  <a:noFill/>
                  <a:prstDash val="solid"/>
                  <a:miter/>
                </a:ln>
              </p:spPr>
              <p:txBody>
                <a:bodyPr rtlCol="0" anchor="ctr"/>
                <a:lstStyle/>
                <a:p>
                  <a:endParaRPr lang="en-US"/>
                </a:p>
              </p:txBody>
            </p:sp>
          </p:grpSp>
          <p:sp>
            <p:nvSpPr>
              <p:cNvPr id="236" name="Freeform: Shape 235">
                <a:extLst>
                  <a:ext uri="{FF2B5EF4-FFF2-40B4-BE49-F238E27FC236}">
                    <a16:creationId xmlns:a16="http://schemas.microsoft.com/office/drawing/2014/main" id="{C6837F5F-F594-4CDB-9B59-E2E932D4D4E0}"/>
                  </a:ext>
                </a:extLst>
              </p:cNvPr>
              <p:cNvSpPr/>
              <p:nvPr/>
            </p:nvSpPr>
            <p:spPr>
              <a:xfrm>
                <a:off x="3840210" y="7414087"/>
                <a:ext cx="1744317" cy="1778797"/>
              </a:xfrm>
              <a:custGeom>
                <a:avLst/>
                <a:gdLst>
                  <a:gd name="connsiteX0" fmla="*/ 145360 w 1744317"/>
                  <a:gd name="connsiteY0" fmla="*/ 1291842 h 1778797"/>
                  <a:gd name="connsiteX1" fmla="*/ 79948 w 1744317"/>
                  <a:gd name="connsiteY1" fmla="*/ 1102875 h 1778797"/>
                  <a:gd name="connsiteX2" fmla="*/ 14536 w 1744317"/>
                  <a:gd name="connsiteY2" fmla="*/ 906639 h 1778797"/>
                  <a:gd name="connsiteX3" fmla="*/ 145360 w 1744317"/>
                  <a:gd name="connsiteY3" fmla="*/ 557776 h 1778797"/>
                  <a:gd name="connsiteX4" fmla="*/ 290720 w 1744317"/>
                  <a:gd name="connsiteY4" fmla="*/ 259788 h 1778797"/>
                  <a:gd name="connsiteX5" fmla="*/ 305256 w 1744317"/>
                  <a:gd name="connsiteY5" fmla="*/ 281592 h 1778797"/>
                  <a:gd name="connsiteX6" fmla="*/ 312524 w 1744317"/>
                  <a:gd name="connsiteY6" fmla="*/ 281592 h 1778797"/>
                  <a:gd name="connsiteX7" fmla="*/ 297988 w 1744317"/>
                  <a:gd name="connsiteY7" fmla="*/ 252520 h 1778797"/>
                  <a:gd name="connsiteX8" fmla="*/ 297988 w 1744317"/>
                  <a:gd name="connsiteY8" fmla="*/ 252520 h 1778797"/>
                  <a:gd name="connsiteX9" fmla="*/ 290720 w 1744317"/>
                  <a:gd name="connsiteY9" fmla="*/ 245252 h 1778797"/>
                  <a:gd name="connsiteX10" fmla="*/ 290720 w 1744317"/>
                  <a:gd name="connsiteY10" fmla="*/ 187108 h 1778797"/>
                  <a:gd name="connsiteX11" fmla="*/ 327060 w 1744317"/>
                  <a:gd name="connsiteY11" fmla="*/ 150768 h 1778797"/>
                  <a:gd name="connsiteX12" fmla="*/ 356132 w 1744317"/>
                  <a:gd name="connsiteY12" fmla="*/ 85356 h 1778797"/>
                  <a:gd name="connsiteX13" fmla="*/ 356132 w 1744317"/>
                  <a:gd name="connsiteY13" fmla="*/ 85356 h 1778797"/>
                  <a:gd name="connsiteX14" fmla="*/ 450615 w 1744317"/>
                  <a:gd name="connsiteY14" fmla="*/ 63552 h 1778797"/>
                  <a:gd name="connsiteX15" fmla="*/ 545099 w 1744317"/>
                  <a:gd name="connsiteY15" fmla="*/ 63552 h 1778797"/>
                  <a:gd name="connsiteX16" fmla="*/ 937571 w 1744317"/>
                  <a:gd name="connsiteY16" fmla="*/ 78088 h 1778797"/>
                  <a:gd name="connsiteX17" fmla="*/ 1300970 w 1744317"/>
                  <a:gd name="connsiteY17" fmla="*/ 56284 h 1778797"/>
                  <a:gd name="connsiteX18" fmla="*/ 1468134 w 1744317"/>
                  <a:gd name="connsiteY18" fmla="*/ 27212 h 1778797"/>
                  <a:gd name="connsiteX19" fmla="*/ 1569886 w 1744317"/>
                  <a:gd name="connsiteY19" fmla="*/ 41748 h 1778797"/>
                  <a:gd name="connsiteX20" fmla="*/ 1569886 w 1744317"/>
                  <a:gd name="connsiteY20" fmla="*/ 41748 h 1778797"/>
                  <a:gd name="connsiteX21" fmla="*/ 1569886 w 1744317"/>
                  <a:gd name="connsiteY21" fmla="*/ 288860 h 1778797"/>
                  <a:gd name="connsiteX22" fmla="*/ 1446330 w 1744317"/>
                  <a:gd name="connsiteY22" fmla="*/ 317932 h 1778797"/>
                  <a:gd name="connsiteX23" fmla="*/ 1330042 w 1744317"/>
                  <a:gd name="connsiteY23" fmla="*/ 187108 h 1778797"/>
                  <a:gd name="connsiteX24" fmla="*/ 1330042 w 1744317"/>
                  <a:gd name="connsiteY24" fmla="*/ 187108 h 1778797"/>
                  <a:gd name="connsiteX25" fmla="*/ 1453598 w 1744317"/>
                  <a:gd name="connsiteY25" fmla="*/ 339736 h 1778797"/>
                  <a:gd name="connsiteX26" fmla="*/ 1460866 w 1744317"/>
                  <a:gd name="connsiteY26" fmla="*/ 339736 h 1778797"/>
                  <a:gd name="connsiteX27" fmla="*/ 1460866 w 1744317"/>
                  <a:gd name="connsiteY27" fmla="*/ 339736 h 1778797"/>
                  <a:gd name="connsiteX28" fmla="*/ 1475402 w 1744317"/>
                  <a:gd name="connsiteY28" fmla="*/ 463292 h 1778797"/>
                  <a:gd name="connsiteX29" fmla="*/ 1482670 w 1744317"/>
                  <a:gd name="connsiteY29" fmla="*/ 463292 h 1778797"/>
                  <a:gd name="connsiteX30" fmla="*/ 1489938 w 1744317"/>
                  <a:gd name="connsiteY30" fmla="*/ 347004 h 1778797"/>
                  <a:gd name="connsiteX31" fmla="*/ 1584422 w 1744317"/>
                  <a:gd name="connsiteY31" fmla="*/ 296128 h 1778797"/>
                  <a:gd name="connsiteX32" fmla="*/ 1577154 w 1744317"/>
                  <a:gd name="connsiteY32" fmla="*/ 368808 h 1778797"/>
                  <a:gd name="connsiteX33" fmla="*/ 1548082 w 1744317"/>
                  <a:gd name="connsiteY33" fmla="*/ 710403 h 1778797"/>
                  <a:gd name="connsiteX34" fmla="*/ 1526278 w 1744317"/>
                  <a:gd name="connsiteY34" fmla="*/ 877567 h 1778797"/>
                  <a:gd name="connsiteX35" fmla="*/ 1526278 w 1744317"/>
                  <a:gd name="connsiteY35" fmla="*/ 993855 h 1778797"/>
                  <a:gd name="connsiteX36" fmla="*/ 1584422 w 1744317"/>
                  <a:gd name="connsiteY36" fmla="*/ 1051999 h 1778797"/>
                  <a:gd name="connsiteX37" fmla="*/ 1555350 w 1744317"/>
                  <a:gd name="connsiteY37" fmla="*/ 1124679 h 1778797"/>
                  <a:gd name="connsiteX38" fmla="*/ 1540814 w 1744317"/>
                  <a:gd name="connsiteY38" fmla="*/ 1190090 h 1778797"/>
                  <a:gd name="connsiteX39" fmla="*/ 1548082 w 1744317"/>
                  <a:gd name="connsiteY39" fmla="*/ 1190090 h 1778797"/>
                  <a:gd name="connsiteX40" fmla="*/ 1577154 w 1744317"/>
                  <a:gd name="connsiteY40" fmla="*/ 1110143 h 1778797"/>
                  <a:gd name="connsiteX41" fmla="*/ 1606226 w 1744317"/>
                  <a:gd name="connsiteY41" fmla="*/ 1233699 h 1778797"/>
                  <a:gd name="connsiteX42" fmla="*/ 1686173 w 1744317"/>
                  <a:gd name="connsiteY42" fmla="*/ 1415399 h 1778797"/>
                  <a:gd name="connsiteX43" fmla="*/ 1729782 w 1744317"/>
                  <a:gd name="connsiteY43" fmla="*/ 1647974 h 1778797"/>
                  <a:gd name="connsiteX44" fmla="*/ 1729782 w 1744317"/>
                  <a:gd name="connsiteY44" fmla="*/ 1778798 h 1778797"/>
                  <a:gd name="connsiteX45" fmla="*/ 1744318 w 1744317"/>
                  <a:gd name="connsiteY45" fmla="*/ 1771530 h 1778797"/>
                  <a:gd name="connsiteX46" fmla="*/ 1737049 w 1744317"/>
                  <a:gd name="connsiteY46" fmla="*/ 1647974 h 1778797"/>
                  <a:gd name="connsiteX47" fmla="*/ 1700709 w 1744317"/>
                  <a:gd name="connsiteY47" fmla="*/ 1451739 h 1778797"/>
                  <a:gd name="connsiteX48" fmla="*/ 1635298 w 1744317"/>
                  <a:gd name="connsiteY48" fmla="*/ 1284575 h 1778797"/>
                  <a:gd name="connsiteX49" fmla="*/ 1591690 w 1744317"/>
                  <a:gd name="connsiteY49" fmla="*/ 1197359 h 1778797"/>
                  <a:gd name="connsiteX50" fmla="*/ 1577154 w 1744317"/>
                  <a:gd name="connsiteY50" fmla="*/ 1110143 h 1778797"/>
                  <a:gd name="connsiteX51" fmla="*/ 1591690 w 1744317"/>
                  <a:gd name="connsiteY51" fmla="*/ 1081071 h 1778797"/>
                  <a:gd name="connsiteX52" fmla="*/ 1555350 w 1744317"/>
                  <a:gd name="connsiteY52" fmla="*/ 1022927 h 1778797"/>
                  <a:gd name="connsiteX53" fmla="*/ 1519010 w 1744317"/>
                  <a:gd name="connsiteY53" fmla="*/ 972051 h 1778797"/>
                  <a:gd name="connsiteX54" fmla="*/ 1526278 w 1744317"/>
                  <a:gd name="connsiteY54" fmla="*/ 884835 h 1778797"/>
                  <a:gd name="connsiteX55" fmla="*/ 1548082 w 1744317"/>
                  <a:gd name="connsiteY55" fmla="*/ 703135 h 1778797"/>
                  <a:gd name="connsiteX56" fmla="*/ 1577154 w 1744317"/>
                  <a:gd name="connsiteY56" fmla="*/ 347004 h 1778797"/>
                  <a:gd name="connsiteX57" fmla="*/ 1569886 w 1744317"/>
                  <a:gd name="connsiteY57" fmla="*/ 41748 h 1778797"/>
                  <a:gd name="connsiteX58" fmla="*/ 1569886 w 1744317"/>
                  <a:gd name="connsiteY58" fmla="*/ 41748 h 1778797"/>
                  <a:gd name="connsiteX59" fmla="*/ 1402722 w 1744317"/>
                  <a:gd name="connsiteY59" fmla="*/ 27212 h 1778797"/>
                  <a:gd name="connsiteX60" fmla="*/ 952107 w 1744317"/>
                  <a:gd name="connsiteY60" fmla="*/ 70820 h 1778797"/>
                  <a:gd name="connsiteX61" fmla="*/ 508759 w 1744317"/>
                  <a:gd name="connsiteY61" fmla="*/ 56284 h 1778797"/>
                  <a:gd name="connsiteX62" fmla="*/ 341596 w 1744317"/>
                  <a:gd name="connsiteY62" fmla="*/ 85356 h 1778797"/>
                  <a:gd name="connsiteX63" fmla="*/ 341596 w 1744317"/>
                  <a:gd name="connsiteY63" fmla="*/ 85356 h 1778797"/>
                  <a:gd name="connsiteX64" fmla="*/ 305256 w 1744317"/>
                  <a:gd name="connsiteY64" fmla="*/ 158036 h 1778797"/>
                  <a:gd name="connsiteX65" fmla="*/ 254380 w 1744317"/>
                  <a:gd name="connsiteY65" fmla="*/ 208912 h 1778797"/>
                  <a:gd name="connsiteX66" fmla="*/ 276184 w 1744317"/>
                  <a:gd name="connsiteY66" fmla="*/ 259788 h 1778797"/>
                  <a:gd name="connsiteX67" fmla="*/ 116288 w 1744317"/>
                  <a:gd name="connsiteY67" fmla="*/ 579580 h 1778797"/>
                  <a:gd name="connsiteX68" fmla="*/ 0 w 1744317"/>
                  <a:gd name="connsiteY68" fmla="*/ 906639 h 1778797"/>
                  <a:gd name="connsiteX69" fmla="*/ 50876 w 1744317"/>
                  <a:gd name="connsiteY69" fmla="*/ 1081071 h 1778797"/>
                  <a:gd name="connsiteX70" fmla="*/ 123556 w 1744317"/>
                  <a:gd name="connsiteY70" fmla="*/ 1277307 h 1778797"/>
                  <a:gd name="connsiteX71" fmla="*/ 239844 w 1744317"/>
                  <a:gd name="connsiteY71" fmla="*/ 1647974 h 1778797"/>
                  <a:gd name="connsiteX72" fmla="*/ 247112 w 1744317"/>
                  <a:gd name="connsiteY72" fmla="*/ 1640706 h 1778797"/>
                  <a:gd name="connsiteX73" fmla="*/ 145360 w 1744317"/>
                  <a:gd name="connsiteY73" fmla="*/ 1291842 h 1778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744317" h="1778797">
                    <a:moveTo>
                      <a:pt x="145360" y="1291842"/>
                    </a:moveTo>
                    <a:cubicBezTo>
                      <a:pt x="123556" y="1226430"/>
                      <a:pt x="101752" y="1168287"/>
                      <a:pt x="79948" y="1102875"/>
                    </a:cubicBezTo>
                    <a:cubicBezTo>
                      <a:pt x="58144" y="1037463"/>
                      <a:pt x="21804" y="979319"/>
                      <a:pt x="14536" y="906639"/>
                    </a:cubicBezTo>
                    <a:cubicBezTo>
                      <a:pt x="7268" y="783083"/>
                      <a:pt x="79948" y="659528"/>
                      <a:pt x="145360" y="557776"/>
                    </a:cubicBezTo>
                    <a:cubicBezTo>
                      <a:pt x="203504" y="463292"/>
                      <a:pt x="261648" y="368808"/>
                      <a:pt x="290720" y="259788"/>
                    </a:cubicBezTo>
                    <a:cubicBezTo>
                      <a:pt x="297988" y="267056"/>
                      <a:pt x="297988" y="274324"/>
                      <a:pt x="305256" y="281592"/>
                    </a:cubicBezTo>
                    <a:cubicBezTo>
                      <a:pt x="305256" y="281592"/>
                      <a:pt x="312524" y="281592"/>
                      <a:pt x="312524" y="281592"/>
                    </a:cubicBezTo>
                    <a:cubicBezTo>
                      <a:pt x="312524" y="274324"/>
                      <a:pt x="305256" y="259788"/>
                      <a:pt x="297988" y="252520"/>
                    </a:cubicBezTo>
                    <a:cubicBezTo>
                      <a:pt x="297988" y="252520"/>
                      <a:pt x="297988" y="252520"/>
                      <a:pt x="297988" y="252520"/>
                    </a:cubicBezTo>
                    <a:cubicBezTo>
                      <a:pt x="297988" y="252520"/>
                      <a:pt x="297988" y="245252"/>
                      <a:pt x="290720" y="245252"/>
                    </a:cubicBezTo>
                    <a:cubicBezTo>
                      <a:pt x="276184" y="230716"/>
                      <a:pt x="261648" y="208912"/>
                      <a:pt x="290720" y="187108"/>
                    </a:cubicBezTo>
                    <a:cubicBezTo>
                      <a:pt x="305256" y="172572"/>
                      <a:pt x="319792" y="165304"/>
                      <a:pt x="327060" y="150768"/>
                    </a:cubicBezTo>
                    <a:cubicBezTo>
                      <a:pt x="341596" y="136232"/>
                      <a:pt x="348864" y="107160"/>
                      <a:pt x="356132" y="85356"/>
                    </a:cubicBezTo>
                    <a:cubicBezTo>
                      <a:pt x="356132" y="85356"/>
                      <a:pt x="356132" y="85356"/>
                      <a:pt x="356132" y="85356"/>
                    </a:cubicBezTo>
                    <a:cubicBezTo>
                      <a:pt x="370667" y="63552"/>
                      <a:pt x="428811" y="63552"/>
                      <a:pt x="450615" y="63552"/>
                    </a:cubicBezTo>
                    <a:cubicBezTo>
                      <a:pt x="479687" y="63552"/>
                      <a:pt x="508759" y="63552"/>
                      <a:pt x="545099" y="63552"/>
                    </a:cubicBezTo>
                    <a:cubicBezTo>
                      <a:pt x="675923" y="70820"/>
                      <a:pt x="806747" y="70820"/>
                      <a:pt x="937571" y="78088"/>
                    </a:cubicBezTo>
                    <a:cubicBezTo>
                      <a:pt x="1061127" y="78088"/>
                      <a:pt x="1184682" y="70820"/>
                      <a:pt x="1300970" y="56284"/>
                    </a:cubicBezTo>
                    <a:cubicBezTo>
                      <a:pt x="1359114" y="49016"/>
                      <a:pt x="1417258" y="34480"/>
                      <a:pt x="1468134" y="27212"/>
                    </a:cubicBezTo>
                    <a:cubicBezTo>
                      <a:pt x="1497206" y="19944"/>
                      <a:pt x="1569886" y="-1860"/>
                      <a:pt x="1569886" y="41748"/>
                    </a:cubicBezTo>
                    <a:cubicBezTo>
                      <a:pt x="1569886" y="41748"/>
                      <a:pt x="1569886" y="41748"/>
                      <a:pt x="1569886" y="41748"/>
                    </a:cubicBezTo>
                    <a:cubicBezTo>
                      <a:pt x="1584422" y="121696"/>
                      <a:pt x="1577154" y="208912"/>
                      <a:pt x="1569886" y="288860"/>
                    </a:cubicBezTo>
                    <a:cubicBezTo>
                      <a:pt x="1526278" y="296128"/>
                      <a:pt x="1497206" y="361540"/>
                      <a:pt x="1446330" y="317932"/>
                    </a:cubicBezTo>
                    <a:cubicBezTo>
                      <a:pt x="1402722" y="281592"/>
                      <a:pt x="1373650" y="237984"/>
                      <a:pt x="1330042" y="187108"/>
                    </a:cubicBezTo>
                    <a:cubicBezTo>
                      <a:pt x="1330042" y="187108"/>
                      <a:pt x="1322774" y="187108"/>
                      <a:pt x="1330042" y="187108"/>
                    </a:cubicBezTo>
                    <a:cubicBezTo>
                      <a:pt x="1366382" y="237984"/>
                      <a:pt x="1402722" y="296128"/>
                      <a:pt x="1453598" y="339736"/>
                    </a:cubicBezTo>
                    <a:cubicBezTo>
                      <a:pt x="1453598" y="339736"/>
                      <a:pt x="1453598" y="339736"/>
                      <a:pt x="1460866" y="339736"/>
                    </a:cubicBezTo>
                    <a:cubicBezTo>
                      <a:pt x="1460866" y="339736"/>
                      <a:pt x="1460866" y="339736"/>
                      <a:pt x="1460866" y="339736"/>
                    </a:cubicBezTo>
                    <a:cubicBezTo>
                      <a:pt x="1497206" y="361540"/>
                      <a:pt x="1475402" y="426952"/>
                      <a:pt x="1475402" y="463292"/>
                    </a:cubicBezTo>
                    <a:cubicBezTo>
                      <a:pt x="1475402" y="463292"/>
                      <a:pt x="1482670" y="463292"/>
                      <a:pt x="1482670" y="463292"/>
                    </a:cubicBezTo>
                    <a:cubicBezTo>
                      <a:pt x="1482670" y="434220"/>
                      <a:pt x="1504474" y="376076"/>
                      <a:pt x="1489938" y="347004"/>
                    </a:cubicBezTo>
                    <a:cubicBezTo>
                      <a:pt x="1526278" y="347004"/>
                      <a:pt x="1548082" y="310664"/>
                      <a:pt x="1584422" y="296128"/>
                    </a:cubicBezTo>
                    <a:cubicBezTo>
                      <a:pt x="1584422" y="317932"/>
                      <a:pt x="1577154" y="347004"/>
                      <a:pt x="1577154" y="368808"/>
                    </a:cubicBezTo>
                    <a:cubicBezTo>
                      <a:pt x="1562618" y="485096"/>
                      <a:pt x="1562618" y="594116"/>
                      <a:pt x="1548082" y="710403"/>
                    </a:cubicBezTo>
                    <a:cubicBezTo>
                      <a:pt x="1540814" y="768547"/>
                      <a:pt x="1533546" y="819423"/>
                      <a:pt x="1526278" y="877567"/>
                    </a:cubicBezTo>
                    <a:cubicBezTo>
                      <a:pt x="1526278" y="913907"/>
                      <a:pt x="1511742" y="957515"/>
                      <a:pt x="1526278" y="993855"/>
                    </a:cubicBezTo>
                    <a:cubicBezTo>
                      <a:pt x="1533546" y="1015659"/>
                      <a:pt x="1569886" y="1030195"/>
                      <a:pt x="1584422" y="1051999"/>
                    </a:cubicBezTo>
                    <a:cubicBezTo>
                      <a:pt x="1606226" y="1081071"/>
                      <a:pt x="1562618" y="1102875"/>
                      <a:pt x="1555350" y="1124679"/>
                    </a:cubicBezTo>
                    <a:cubicBezTo>
                      <a:pt x="1548082" y="1146483"/>
                      <a:pt x="1540814" y="1168287"/>
                      <a:pt x="1540814" y="1190090"/>
                    </a:cubicBezTo>
                    <a:cubicBezTo>
                      <a:pt x="1540814" y="1190090"/>
                      <a:pt x="1548082" y="1197359"/>
                      <a:pt x="1548082" y="1190090"/>
                    </a:cubicBezTo>
                    <a:cubicBezTo>
                      <a:pt x="1555350" y="1161019"/>
                      <a:pt x="1562618" y="1131947"/>
                      <a:pt x="1577154" y="1110143"/>
                    </a:cubicBezTo>
                    <a:cubicBezTo>
                      <a:pt x="1577154" y="1153751"/>
                      <a:pt x="1591690" y="1197359"/>
                      <a:pt x="1606226" y="1233699"/>
                    </a:cubicBezTo>
                    <a:cubicBezTo>
                      <a:pt x="1635298" y="1291842"/>
                      <a:pt x="1664370" y="1349987"/>
                      <a:pt x="1686173" y="1415399"/>
                    </a:cubicBezTo>
                    <a:cubicBezTo>
                      <a:pt x="1707978" y="1488078"/>
                      <a:pt x="1729782" y="1568026"/>
                      <a:pt x="1729782" y="1647974"/>
                    </a:cubicBezTo>
                    <a:cubicBezTo>
                      <a:pt x="1729782" y="1691582"/>
                      <a:pt x="1729782" y="1735190"/>
                      <a:pt x="1729782" y="1778798"/>
                    </a:cubicBezTo>
                    <a:cubicBezTo>
                      <a:pt x="1737049" y="1778798"/>
                      <a:pt x="1737049" y="1771530"/>
                      <a:pt x="1744318" y="1771530"/>
                    </a:cubicBezTo>
                    <a:cubicBezTo>
                      <a:pt x="1744318" y="1727922"/>
                      <a:pt x="1737049" y="1691582"/>
                      <a:pt x="1737049" y="1647974"/>
                    </a:cubicBezTo>
                    <a:cubicBezTo>
                      <a:pt x="1737049" y="1582562"/>
                      <a:pt x="1722513" y="1517150"/>
                      <a:pt x="1700709" y="1451739"/>
                    </a:cubicBezTo>
                    <a:cubicBezTo>
                      <a:pt x="1686173" y="1393594"/>
                      <a:pt x="1664370" y="1335450"/>
                      <a:pt x="1635298" y="1284575"/>
                    </a:cubicBezTo>
                    <a:cubicBezTo>
                      <a:pt x="1620762" y="1255502"/>
                      <a:pt x="1606226" y="1226430"/>
                      <a:pt x="1591690" y="1197359"/>
                    </a:cubicBezTo>
                    <a:cubicBezTo>
                      <a:pt x="1577154" y="1168287"/>
                      <a:pt x="1577154" y="1139215"/>
                      <a:pt x="1577154" y="1110143"/>
                    </a:cubicBezTo>
                    <a:cubicBezTo>
                      <a:pt x="1584422" y="1102875"/>
                      <a:pt x="1591690" y="1088339"/>
                      <a:pt x="1591690" y="1081071"/>
                    </a:cubicBezTo>
                    <a:cubicBezTo>
                      <a:pt x="1591690" y="1051999"/>
                      <a:pt x="1577154" y="1037463"/>
                      <a:pt x="1555350" y="1022927"/>
                    </a:cubicBezTo>
                    <a:cubicBezTo>
                      <a:pt x="1533546" y="1008391"/>
                      <a:pt x="1526278" y="993855"/>
                      <a:pt x="1519010" y="972051"/>
                    </a:cubicBezTo>
                    <a:cubicBezTo>
                      <a:pt x="1519010" y="942979"/>
                      <a:pt x="1526278" y="913907"/>
                      <a:pt x="1526278" y="884835"/>
                    </a:cubicBezTo>
                    <a:cubicBezTo>
                      <a:pt x="1533546" y="826691"/>
                      <a:pt x="1540814" y="761280"/>
                      <a:pt x="1548082" y="703135"/>
                    </a:cubicBezTo>
                    <a:cubicBezTo>
                      <a:pt x="1562618" y="586848"/>
                      <a:pt x="1562618" y="463292"/>
                      <a:pt x="1577154" y="347004"/>
                    </a:cubicBezTo>
                    <a:cubicBezTo>
                      <a:pt x="1584422" y="245252"/>
                      <a:pt x="1598958" y="143500"/>
                      <a:pt x="1569886" y="41748"/>
                    </a:cubicBezTo>
                    <a:cubicBezTo>
                      <a:pt x="1569886" y="41748"/>
                      <a:pt x="1569886" y="41748"/>
                      <a:pt x="1569886" y="41748"/>
                    </a:cubicBezTo>
                    <a:cubicBezTo>
                      <a:pt x="1591690" y="-38200"/>
                      <a:pt x="1424526" y="19944"/>
                      <a:pt x="1402722" y="27212"/>
                    </a:cubicBezTo>
                    <a:cubicBezTo>
                      <a:pt x="1257362" y="56284"/>
                      <a:pt x="1104734" y="70820"/>
                      <a:pt x="952107" y="70820"/>
                    </a:cubicBezTo>
                    <a:cubicBezTo>
                      <a:pt x="806747" y="70820"/>
                      <a:pt x="654119" y="63552"/>
                      <a:pt x="508759" y="56284"/>
                    </a:cubicBezTo>
                    <a:cubicBezTo>
                      <a:pt x="472419" y="56284"/>
                      <a:pt x="363399" y="41748"/>
                      <a:pt x="341596" y="85356"/>
                    </a:cubicBezTo>
                    <a:cubicBezTo>
                      <a:pt x="341596" y="85356"/>
                      <a:pt x="341596" y="85356"/>
                      <a:pt x="341596" y="85356"/>
                    </a:cubicBezTo>
                    <a:cubicBezTo>
                      <a:pt x="327060" y="107160"/>
                      <a:pt x="319792" y="136232"/>
                      <a:pt x="305256" y="158036"/>
                    </a:cubicBezTo>
                    <a:cubicBezTo>
                      <a:pt x="290720" y="179840"/>
                      <a:pt x="268916" y="187108"/>
                      <a:pt x="254380" y="208912"/>
                    </a:cubicBezTo>
                    <a:cubicBezTo>
                      <a:pt x="247112" y="230716"/>
                      <a:pt x="261648" y="245252"/>
                      <a:pt x="276184" y="259788"/>
                    </a:cubicBezTo>
                    <a:cubicBezTo>
                      <a:pt x="232576" y="376076"/>
                      <a:pt x="174432" y="477828"/>
                      <a:pt x="116288" y="579580"/>
                    </a:cubicBezTo>
                    <a:cubicBezTo>
                      <a:pt x="58144" y="681331"/>
                      <a:pt x="0" y="790351"/>
                      <a:pt x="0" y="906639"/>
                    </a:cubicBezTo>
                    <a:cubicBezTo>
                      <a:pt x="0" y="964783"/>
                      <a:pt x="29072" y="1022927"/>
                      <a:pt x="50876" y="1081071"/>
                    </a:cubicBezTo>
                    <a:cubicBezTo>
                      <a:pt x="79948" y="1146483"/>
                      <a:pt x="101752" y="1211895"/>
                      <a:pt x="123556" y="1277307"/>
                    </a:cubicBezTo>
                    <a:cubicBezTo>
                      <a:pt x="145360" y="1357254"/>
                      <a:pt x="196236" y="1509882"/>
                      <a:pt x="239844" y="1647974"/>
                    </a:cubicBezTo>
                    <a:cubicBezTo>
                      <a:pt x="239844" y="1647974"/>
                      <a:pt x="247112" y="1640706"/>
                      <a:pt x="247112" y="1640706"/>
                    </a:cubicBezTo>
                    <a:cubicBezTo>
                      <a:pt x="210772" y="1502614"/>
                      <a:pt x="167164" y="1364522"/>
                      <a:pt x="145360" y="1291842"/>
                    </a:cubicBezTo>
                    <a:close/>
                  </a:path>
                </a:pathLst>
              </a:custGeom>
              <a:solidFill>
                <a:srgbClr val="3B241A">
                  <a:alpha val="60000"/>
                </a:srgbClr>
              </a:solidFill>
              <a:ln w="72680"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7EF3F53-F1A8-4EFC-A026-5F5C46C178CA}"/>
                  </a:ext>
                </a:extLst>
              </p:cNvPr>
              <p:cNvSpPr/>
              <p:nvPr/>
            </p:nvSpPr>
            <p:spPr>
              <a:xfrm>
                <a:off x="4348970" y="7608463"/>
                <a:ext cx="726798" cy="1548081"/>
              </a:xfrm>
              <a:custGeom>
                <a:avLst/>
                <a:gdLst>
                  <a:gd name="connsiteX0" fmla="*/ 704995 w 726798"/>
                  <a:gd name="connsiteY0" fmla="*/ 1489938 h 1548081"/>
                  <a:gd name="connsiteX1" fmla="*/ 625047 w 726798"/>
                  <a:gd name="connsiteY1" fmla="*/ 1315506 h 1548081"/>
                  <a:gd name="connsiteX2" fmla="*/ 530563 w 726798"/>
                  <a:gd name="connsiteY2" fmla="*/ 1133806 h 1548081"/>
                  <a:gd name="connsiteX3" fmla="*/ 465151 w 726798"/>
                  <a:gd name="connsiteY3" fmla="*/ 923034 h 1548081"/>
                  <a:gd name="connsiteX4" fmla="*/ 414275 w 726798"/>
                  <a:gd name="connsiteY4" fmla="*/ 704995 h 1548081"/>
                  <a:gd name="connsiteX5" fmla="*/ 385204 w 726798"/>
                  <a:gd name="connsiteY5" fmla="*/ 530563 h 1548081"/>
                  <a:gd name="connsiteX6" fmla="*/ 327060 w 726798"/>
                  <a:gd name="connsiteY6" fmla="*/ 392472 h 1548081"/>
                  <a:gd name="connsiteX7" fmla="*/ 232576 w 726798"/>
                  <a:gd name="connsiteY7" fmla="*/ 327060 h 1548081"/>
                  <a:gd name="connsiteX8" fmla="*/ 188968 w 726798"/>
                  <a:gd name="connsiteY8" fmla="*/ 174432 h 1548081"/>
                  <a:gd name="connsiteX9" fmla="*/ 167164 w 726798"/>
                  <a:gd name="connsiteY9" fmla="*/ 0 h 1548081"/>
                  <a:gd name="connsiteX10" fmla="*/ 167164 w 726798"/>
                  <a:gd name="connsiteY10" fmla="*/ 0 h 1548081"/>
                  <a:gd name="connsiteX11" fmla="*/ 188968 w 726798"/>
                  <a:gd name="connsiteY11" fmla="*/ 218040 h 1548081"/>
                  <a:gd name="connsiteX12" fmla="*/ 218040 w 726798"/>
                  <a:gd name="connsiteY12" fmla="*/ 312524 h 1548081"/>
                  <a:gd name="connsiteX13" fmla="*/ 203504 w 726798"/>
                  <a:gd name="connsiteY13" fmla="*/ 305255 h 1548081"/>
                  <a:gd name="connsiteX14" fmla="*/ 203504 w 726798"/>
                  <a:gd name="connsiteY14" fmla="*/ 305255 h 1548081"/>
                  <a:gd name="connsiteX15" fmla="*/ 297988 w 726798"/>
                  <a:gd name="connsiteY15" fmla="*/ 370667 h 1548081"/>
                  <a:gd name="connsiteX16" fmla="*/ 232576 w 726798"/>
                  <a:gd name="connsiteY16" fmla="*/ 450615 h 1548081"/>
                  <a:gd name="connsiteX17" fmla="*/ 145360 w 726798"/>
                  <a:gd name="connsiteY17" fmla="*/ 566903 h 1548081"/>
                  <a:gd name="connsiteX18" fmla="*/ 0 w 726798"/>
                  <a:gd name="connsiteY18" fmla="*/ 770407 h 1548081"/>
                  <a:gd name="connsiteX19" fmla="*/ 0 w 726798"/>
                  <a:gd name="connsiteY19" fmla="*/ 770407 h 1548081"/>
                  <a:gd name="connsiteX20" fmla="*/ 29072 w 726798"/>
                  <a:gd name="connsiteY20" fmla="*/ 734067 h 1548081"/>
                  <a:gd name="connsiteX21" fmla="*/ 87216 w 726798"/>
                  <a:gd name="connsiteY21" fmla="*/ 799479 h 1548081"/>
                  <a:gd name="connsiteX22" fmla="*/ 72680 w 726798"/>
                  <a:gd name="connsiteY22" fmla="*/ 835819 h 1548081"/>
                  <a:gd name="connsiteX23" fmla="*/ 123556 w 726798"/>
                  <a:gd name="connsiteY23" fmla="*/ 944839 h 1548081"/>
                  <a:gd name="connsiteX24" fmla="*/ 181700 w 726798"/>
                  <a:gd name="connsiteY24" fmla="*/ 1061126 h 1548081"/>
                  <a:gd name="connsiteX25" fmla="*/ 225308 w 726798"/>
                  <a:gd name="connsiteY25" fmla="*/ 1548082 h 1548081"/>
                  <a:gd name="connsiteX26" fmla="*/ 232576 w 726798"/>
                  <a:gd name="connsiteY26" fmla="*/ 1540814 h 1548081"/>
                  <a:gd name="connsiteX27" fmla="*/ 210772 w 726798"/>
                  <a:gd name="connsiteY27" fmla="*/ 1286434 h 1548081"/>
                  <a:gd name="connsiteX28" fmla="*/ 174432 w 726798"/>
                  <a:gd name="connsiteY28" fmla="*/ 1032054 h 1548081"/>
                  <a:gd name="connsiteX29" fmla="*/ 123556 w 726798"/>
                  <a:gd name="connsiteY29" fmla="*/ 908499 h 1548081"/>
                  <a:gd name="connsiteX30" fmla="*/ 101752 w 726798"/>
                  <a:gd name="connsiteY30" fmla="*/ 857623 h 1548081"/>
                  <a:gd name="connsiteX31" fmla="*/ 87216 w 726798"/>
                  <a:gd name="connsiteY31" fmla="*/ 806747 h 1548081"/>
                  <a:gd name="connsiteX32" fmla="*/ 109020 w 726798"/>
                  <a:gd name="connsiteY32" fmla="*/ 763139 h 1548081"/>
                  <a:gd name="connsiteX33" fmla="*/ 36340 w 726798"/>
                  <a:gd name="connsiteY33" fmla="*/ 719531 h 1548081"/>
                  <a:gd name="connsiteX34" fmla="*/ 145360 w 726798"/>
                  <a:gd name="connsiteY34" fmla="*/ 581439 h 1548081"/>
                  <a:gd name="connsiteX35" fmla="*/ 225308 w 726798"/>
                  <a:gd name="connsiteY35" fmla="*/ 472419 h 1548081"/>
                  <a:gd name="connsiteX36" fmla="*/ 305256 w 726798"/>
                  <a:gd name="connsiteY36" fmla="*/ 363399 h 1548081"/>
                  <a:gd name="connsiteX37" fmla="*/ 327060 w 726798"/>
                  <a:gd name="connsiteY37" fmla="*/ 385204 h 1548081"/>
                  <a:gd name="connsiteX38" fmla="*/ 385204 w 726798"/>
                  <a:gd name="connsiteY38" fmla="*/ 559635 h 1548081"/>
                  <a:gd name="connsiteX39" fmla="*/ 465151 w 726798"/>
                  <a:gd name="connsiteY39" fmla="*/ 923034 h 1548081"/>
                  <a:gd name="connsiteX40" fmla="*/ 530563 w 726798"/>
                  <a:gd name="connsiteY40" fmla="*/ 1119270 h 1548081"/>
                  <a:gd name="connsiteX41" fmla="*/ 617779 w 726798"/>
                  <a:gd name="connsiteY41" fmla="*/ 1293702 h 1548081"/>
                  <a:gd name="connsiteX42" fmla="*/ 690459 w 726798"/>
                  <a:gd name="connsiteY42" fmla="*/ 1460866 h 1548081"/>
                  <a:gd name="connsiteX43" fmla="*/ 712263 w 726798"/>
                  <a:gd name="connsiteY43" fmla="*/ 1504474 h 1548081"/>
                  <a:gd name="connsiteX44" fmla="*/ 726799 w 726798"/>
                  <a:gd name="connsiteY44" fmla="*/ 1504474 h 1548081"/>
                  <a:gd name="connsiteX45" fmla="*/ 704995 w 726798"/>
                  <a:gd name="connsiteY45" fmla="*/ 1489938 h 154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26798" h="1548081">
                    <a:moveTo>
                      <a:pt x="704995" y="1489938"/>
                    </a:moveTo>
                    <a:cubicBezTo>
                      <a:pt x="683191" y="1431794"/>
                      <a:pt x="654119" y="1373650"/>
                      <a:pt x="625047" y="1315506"/>
                    </a:cubicBezTo>
                    <a:cubicBezTo>
                      <a:pt x="595975" y="1250094"/>
                      <a:pt x="559635" y="1191950"/>
                      <a:pt x="530563" y="1133806"/>
                    </a:cubicBezTo>
                    <a:cubicBezTo>
                      <a:pt x="501491" y="1068394"/>
                      <a:pt x="479687" y="995714"/>
                      <a:pt x="465151" y="923034"/>
                    </a:cubicBezTo>
                    <a:cubicBezTo>
                      <a:pt x="443347" y="850355"/>
                      <a:pt x="428811" y="777675"/>
                      <a:pt x="414275" y="704995"/>
                    </a:cubicBezTo>
                    <a:cubicBezTo>
                      <a:pt x="399739" y="646851"/>
                      <a:pt x="399739" y="588707"/>
                      <a:pt x="385204" y="530563"/>
                    </a:cubicBezTo>
                    <a:cubicBezTo>
                      <a:pt x="370667" y="479687"/>
                      <a:pt x="363399" y="428811"/>
                      <a:pt x="327060" y="392472"/>
                    </a:cubicBezTo>
                    <a:cubicBezTo>
                      <a:pt x="297988" y="363399"/>
                      <a:pt x="268916" y="348864"/>
                      <a:pt x="232576" y="327060"/>
                    </a:cubicBezTo>
                    <a:cubicBezTo>
                      <a:pt x="196236" y="283452"/>
                      <a:pt x="196236" y="225308"/>
                      <a:pt x="188968" y="174432"/>
                    </a:cubicBezTo>
                    <a:cubicBezTo>
                      <a:pt x="181700" y="116288"/>
                      <a:pt x="181700" y="58144"/>
                      <a:pt x="167164" y="0"/>
                    </a:cubicBezTo>
                    <a:cubicBezTo>
                      <a:pt x="167164" y="0"/>
                      <a:pt x="167164" y="0"/>
                      <a:pt x="167164" y="0"/>
                    </a:cubicBezTo>
                    <a:cubicBezTo>
                      <a:pt x="181700" y="72680"/>
                      <a:pt x="181700" y="145360"/>
                      <a:pt x="188968" y="218040"/>
                    </a:cubicBezTo>
                    <a:cubicBezTo>
                      <a:pt x="188968" y="247112"/>
                      <a:pt x="196236" y="290720"/>
                      <a:pt x="218040" y="312524"/>
                    </a:cubicBezTo>
                    <a:cubicBezTo>
                      <a:pt x="210772" y="312524"/>
                      <a:pt x="203504" y="305255"/>
                      <a:pt x="203504" y="305255"/>
                    </a:cubicBezTo>
                    <a:cubicBezTo>
                      <a:pt x="203504" y="305255"/>
                      <a:pt x="203504" y="305255"/>
                      <a:pt x="203504" y="305255"/>
                    </a:cubicBezTo>
                    <a:cubicBezTo>
                      <a:pt x="232576" y="334327"/>
                      <a:pt x="268916" y="348864"/>
                      <a:pt x="297988" y="370667"/>
                    </a:cubicBezTo>
                    <a:cubicBezTo>
                      <a:pt x="268916" y="392472"/>
                      <a:pt x="254380" y="428811"/>
                      <a:pt x="232576" y="450615"/>
                    </a:cubicBezTo>
                    <a:cubicBezTo>
                      <a:pt x="203504" y="494223"/>
                      <a:pt x="174432" y="530563"/>
                      <a:pt x="145360" y="566903"/>
                    </a:cubicBezTo>
                    <a:cubicBezTo>
                      <a:pt x="94484" y="632315"/>
                      <a:pt x="29072" y="690459"/>
                      <a:pt x="0" y="770407"/>
                    </a:cubicBezTo>
                    <a:cubicBezTo>
                      <a:pt x="0" y="770407"/>
                      <a:pt x="0" y="770407"/>
                      <a:pt x="0" y="770407"/>
                    </a:cubicBezTo>
                    <a:cubicBezTo>
                      <a:pt x="7268" y="755871"/>
                      <a:pt x="21804" y="748603"/>
                      <a:pt x="29072" y="734067"/>
                    </a:cubicBezTo>
                    <a:cubicBezTo>
                      <a:pt x="50876" y="755871"/>
                      <a:pt x="109020" y="770407"/>
                      <a:pt x="87216" y="799479"/>
                    </a:cubicBezTo>
                    <a:cubicBezTo>
                      <a:pt x="87216" y="806747"/>
                      <a:pt x="65412" y="828551"/>
                      <a:pt x="72680" y="835819"/>
                    </a:cubicBezTo>
                    <a:cubicBezTo>
                      <a:pt x="101752" y="857623"/>
                      <a:pt x="109020" y="915767"/>
                      <a:pt x="123556" y="944839"/>
                    </a:cubicBezTo>
                    <a:cubicBezTo>
                      <a:pt x="138092" y="988446"/>
                      <a:pt x="167164" y="1024786"/>
                      <a:pt x="181700" y="1061126"/>
                    </a:cubicBezTo>
                    <a:cubicBezTo>
                      <a:pt x="232576" y="1199218"/>
                      <a:pt x="203504" y="1395454"/>
                      <a:pt x="225308" y="1548082"/>
                    </a:cubicBezTo>
                    <a:cubicBezTo>
                      <a:pt x="232576" y="1548082"/>
                      <a:pt x="232576" y="1540814"/>
                      <a:pt x="232576" y="1540814"/>
                    </a:cubicBezTo>
                    <a:cubicBezTo>
                      <a:pt x="218040" y="1460866"/>
                      <a:pt x="210772" y="1351846"/>
                      <a:pt x="210772" y="1286434"/>
                    </a:cubicBezTo>
                    <a:cubicBezTo>
                      <a:pt x="210772" y="1199218"/>
                      <a:pt x="210772" y="1112003"/>
                      <a:pt x="174432" y="1032054"/>
                    </a:cubicBezTo>
                    <a:cubicBezTo>
                      <a:pt x="159896" y="988446"/>
                      <a:pt x="138092" y="952106"/>
                      <a:pt x="123556" y="908499"/>
                    </a:cubicBezTo>
                    <a:cubicBezTo>
                      <a:pt x="116288" y="893963"/>
                      <a:pt x="109020" y="872159"/>
                      <a:pt x="101752" y="857623"/>
                    </a:cubicBezTo>
                    <a:cubicBezTo>
                      <a:pt x="94484" y="843087"/>
                      <a:pt x="72680" y="828551"/>
                      <a:pt x="87216" y="806747"/>
                    </a:cubicBezTo>
                    <a:cubicBezTo>
                      <a:pt x="94484" y="792211"/>
                      <a:pt x="116288" y="777675"/>
                      <a:pt x="109020" y="763139"/>
                    </a:cubicBezTo>
                    <a:cubicBezTo>
                      <a:pt x="101752" y="741335"/>
                      <a:pt x="58144" y="726799"/>
                      <a:pt x="36340" y="719531"/>
                    </a:cubicBezTo>
                    <a:cubicBezTo>
                      <a:pt x="72680" y="675923"/>
                      <a:pt x="109020" y="625047"/>
                      <a:pt x="145360" y="581439"/>
                    </a:cubicBezTo>
                    <a:cubicBezTo>
                      <a:pt x="174432" y="545099"/>
                      <a:pt x="196236" y="508759"/>
                      <a:pt x="225308" y="472419"/>
                    </a:cubicBezTo>
                    <a:cubicBezTo>
                      <a:pt x="247112" y="436079"/>
                      <a:pt x="276184" y="392472"/>
                      <a:pt x="305256" y="363399"/>
                    </a:cubicBezTo>
                    <a:cubicBezTo>
                      <a:pt x="312524" y="370667"/>
                      <a:pt x="319792" y="377935"/>
                      <a:pt x="327060" y="385204"/>
                    </a:cubicBezTo>
                    <a:cubicBezTo>
                      <a:pt x="363399" y="428811"/>
                      <a:pt x="377936" y="508759"/>
                      <a:pt x="385204" y="559635"/>
                    </a:cubicBezTo>
                    <a:cubicBezTo>
                      <a:pt x="407007" y="683191"/>
                      <a:pt x="436079" y="806747"/>
                      <a:pt x="465151" y="923034"/>
                    </a:cubicBezTo>
                    <a:cubicBezTo>
                      <a:pt x="479687" y="988446"/>
                      <a:pt x="501491" y="1053858"/>
                      <a:pt x="530563" y="1119270"/>
                    </a:cubicBezTo>
                    <a:cubicBezTo>
                      <a:pt x="559635" y="1177414"/>
                      <a:pt x="588707" y="1235558"/>
                      <a:pt x="617779" y="1293702"/>
                    </a:cubicBezTo>
                    <a:cubicBezTo>
                      <a:pt x="646851" y="1344578"/>
                      <a:pt x="668655" y="1402722"/>
                      <a:pt x="690459" y="1460866"/>
                    </a:cubicBezTo>
                    <a:cubicBezTo>
                      <a:pt x="697727" y="1475402"/>
                      <a:pt x="704995" y="1489938"/>
                      <a:pt x="712263" y="1504474"/>
                    </a:cubicBezTo>
                    <a:cubicBezTo>
                      <a:pt x="719531" y="1504474"/>
                      <a:pt x="719531" y="1504474"/>
                      <a:pt x="726799" y="1504474"/>
                    </a:cubicBezTo>
                    <a:cubicBezTo>
                      <a:pt x="712263" y="1511742"/>
                      <a:pt x="704995" y="1497206"/>
                      <a:pt x="704995" y="1489938"/>
                    </a:cubicBezTo>
                    <a:close/>
                  </a:path>
                </a:pathLst>
              </a:custGeom>
              <a:solidFill>
                <a:srgbClr val="3B241A">
                  <a:alpha val="60000"/>
                </a:srgbClr>
              </a:solidFill>
              <a:ln w="72680" cap="flat">
                <a:noFill/>
                <a:prstDash val="solid"/>
                <a:miter/>
              </a:ln>
            </p:spPr>
            <p:txBody>
              <a:bodyPr rtlCol="0" anchor="ctr"/>
              <a:lstStyle/>
              <a:p>
                <a:endParaRPr lang="en-US"/>
              </a:p>
            </p:txBody>
          </p:sp>
        </p:grpSp>
        <p:sp>
          <p:nvSpPr>
            <p:cNvPr id="44" name="Freeform: Shape 43">
              <a:extLst>
                <a:ext uri="{FF2B5EF4-FFF2-40B4-BE49-F238E27FC236}">
                  <a16:creationId xmlns:a16="http://schemas.microsoft.com/office/drawing/2014/main" id="{D384994F-588D-46DC-B4A6-9CB79950CAC1}"/>
                </a:ext>
              </a:extLst>
            </p:cNvPr>
            <p:cNvSpPr/>
            <p:nvPr/>
          </p:nvSpPr>
          <p:spPr>
            <a:xfrm>
              <a:off x="3867301" y="5753145"/>
              <a:ext cx="1959932" cy="1904645"/>
            </a:xfrm>
            <a:custGeom>
              <a:avLst/>
              <a:gdLst>
                <a:gd name="connsiteX0" fmla="*/ 1942534 w 1959932"/>
                <a:gd name="connsiteY0" fmla="*/ 583420 h 1904645"/>
                <a:gd name="connsiteX1" fmla="*/ 1898926 w 1959932"/>
                <a:gd name="connsiteY1" fmla="*/ 568884 h 1904645"/>
                <a:gd name="connsiteX2" fmla="*/ 1840782 w 1959932"/>
                <a:gd name="connsiteY2" fmla="*/ 510740 h 1904645"/>
                <a:gd name="connsiteX3" fmla="*/ 1702690 w 1959932"/>
                <a:gd name="connsiteY3" fmla="*/ 372648 h 1904645"/>
                <a:gd name="connsiteX4" fmla="*/ 1579135 w 1959932"/>
                <a:gd name="connsiteY4" fmla="*/ 234557 h 1904645"/>
                <a:gd name="connsiteX5" fmla="*/ 1448311 w 1959932"/>
                <a:gd name="connsiteY5" fmla="*/ 161877 h 1904645"/>
                <a:gd name="connsiteX6" fmla="*/ 1259343 w 1959932"/>
                <a:gd name="connsiteY6" fmla="*/ 118269 h 1904645"/>
                <a:gd name="connsiteX7" fmla="*/ 1172127 w 1959932"/>
                <a:gd name="connsiteY7" fmla="*/ 81929 h 1904645"/>
                <a:gd name="connsiteX8" fmla="*/ 1128519 w 1959932"/>
                <a:gd name="connsiteY8" fmla="*/ 67393 h 1904645"/>
                <a:gd name="connsiteX9" fmla="*/ 1077643 w 1959932"/>
                <a:gd name="connsiteY9" fmla="*/ 1981 h 1904645"/>
                <a:gd name="connsiteX10" fmla="*/ 1019499 w 1959932"/>
                <a:gd name="connsiteY10" fmla="*/ 16517 h 1904645"/>
                <a:gd name="connsiteX11" fmla="*/ 895944 w 1959932"/>
                <a:gd name="connsiteY11" fmla="*/ 67393 h 1904645"/>
                <a:gd name="connsiteX12" fmla="*/ 772388 w 1959932"/>
                <a:gd name="connsiteY12" fmla="*/ 67393 h 1904645"/>
                <a:gd name="connsiteX13" fmla="*/ 685172 w 1959932"/>
                <a:gd name="connsiteY13" fmla="*/ 52857 h 1904645"/>
                <a:gd name="connsiteX14" fmla="*/ 656100 w 1959932"/>
                <a:gd name="connsiteY14" fmla="*/ 81929 h 1904645"/>
                <a:gd name="connsiteX15" fmla="*/ 496204 w 1959932"/>
                <a:gd name="connsiteY15" fmla="*/ 96465 h 1904645"/>
                <a:gd name="connsiteX16" fmla="*/ 438060 w 1959932"/>
                <a:gd name="connsiteY16" fmla="*/ 140073 h 1904645"/>
                <a:gd name="connsiteX17" fmla="*/ 358112 w 1959932"/>
                <a:gd name="connsiteY17" fmla="*/ 212753 h 1904645"/>
                <a:gd name="connsiteX18" fmla="*/ 234556 w 1959932"/>
                <a:gd name="connsiteY18" fmla="*/ 299968 h 1904645"/>
                <a:gd name="connsiteX19" fmla="*/ 154609 w 1959932"/>
                <a:gd name="connsiteY19" fmla="*/ 336308 h 1904645"/>
                <a:gd name="connsiteX20" fmla="*/ 60125 w 1959932"/>
                <a:gd name="connsiteY20" fmla="*/ 358112 h 1904645"/>
                <a:gd name="connsiteX21" fmla="*/ 60125 w 1959932"/>
                <a:gd name="connsiteY21" fmla="*/ 358112 h 1904645"/>
                <a:gd name="connsiteX22" fmla="*/ 38321 w 1959932"/>
                <a:gd name="connsiteY22" fmla="*/ 350844 h 1904645"/>
                <a:gd name="connsiteX23" fmla="*/ 1981 w 1959932"/>
                <a:gd name="connsiteY23" fmla="*/ 401720 h 1904645"/>
                <a:gd name="connsiteX24" fmla="*/ 16517 w 1959932"/>
                <a:gd name="connsiteY24" fmla="*/ 539812 h 1904645"/>
                <a:gd name="connsiteX25" fmla="*/ 52857 w 1959932"/>
                <a:gd name="connsiteY25" fmla="*/ 692440 h 1904645"/>
                <a:gd name="connsiteX26" fmla="*/ 176413 w 1959932"/>
                <a:gd name="connsiteY26" fmla="*/ 852336 h 1904645"/>
                <a:gd name="connsiteX27" fmla="*/ 220021 w 1959932"/>
                <a:gd name="connsiteY27" fmla="*/ 823264 h 1904645"/>
                <a:gd name="connsiteX28" fmla="*/ 256360 w 1959932"/>
                <a:gd name="connsiteY28" fmla="*/ 794192 h 1904645"/>
                <a:gd name="connsiteX29" fmla="*/ 292700 w 1959932"/>
                <a:gd name="connsiteY29" fmla="*/ 772388 h 1904645"/>
                <a:gd name="connsiteX30" fmla="*/ 270896 w 1959932"/>
                <a:gd name="connsiteY30" fmla="*/ 1055839 h 1904645"/>
                <a:gd name="connsiteX31" fmla="*/ 285432 w 1959932"/>
                <a:gd name="connsiteY31" fmla="*/ 1390167 h 1904645"/>
                <a:gd name="connsiteX32" fmla="*/ 321772 w 1959932"/>
                <a:gd name="connsiteY32" fmla="*/ 1615474 h 1904645"/>
                <a:gd name="connsiteX33" fmla="*/ 278164 w 1959932"/>
                <a:gd name="connsiteY33" fmla="*/ 1746298 h 1904645"/>
                <a:gd name="connsiteX34" fmla="*/ 408988 w 1959932"/>
                <a:gd name="connsiteY34" fmla="*/ 1840782 h 1904645"/>
                <a:gd name="connsiteX35" fmla="*/ 1128519 w 1959932"/>
                <a:gd name="connsiteY35" fmla="*/ 1884390 h 1904645"/>
                <a:gd name="connsiteX36" fmla="*/ 1426507 w 1959932"/>
                <a:gd name="connsiteY36" fmla="*/ 1797174 h 1904645"/>
                <a:gd name="connsiteX37" fmla="*/ 1608207 w 1959932"/>
                <a:gd name="connsiteY37" fmla="*/ 1630011 h 1904645"/>
                <a:gd name="connsiteX38" fmla="*/ 1542795 w 1959932"/>
                <a:gd name="connsiteY38" fmla="*/ 1375631 h 1904645"/>
                <a:gd name="connsiteX39" fmla="*/ 1571867 w 1959932"/>
                <a:gd name="connsiteY39" fmla="*/ 845067 h 1904645"/>
                <a:gd name="connsiteX40" fmla="*/ 1724494 w 1959932"/>
                <a:gd name="connsiteY40" fmla="*/ 815996 h 1904645"/>
                <a:gd name="connsiteX41" fmla="*/ 1877122 w 1959932"/>
                <a:gd name="connsiteY41" fmla="*/ 728780 h 1904645"/>
                <a:gd name="connsiteX42" fmla="*/ 1949802 w 1959932"/>
                <a:gd name="connsiteY42" fmla="*/ 648832 h 1904645"/>
                <a:gd name="connsiteX43" fmla="*/ 1942534 w 1959932"/>
                <a:gd name="connsiteY43" fmla="*/ 583420 h 190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959932" h="1904645">
                  <a:moveTo>
                    <a:pt x="1942534" y="583420"/>
                  </a:moveTo>
                  <a:cubicBezTo>
                    <a:pt x="1927998" y="576152"/>
                    <a:pt x="1913462" y="576152"/>
                    <a:pt x="1898926" y="568884"/>
                  </a:cubicBezTo>
                  <a:cubicBezTo>
                    <a:pt x="1877122" y="568884"/>
                    <a:pt x="1855318" y="532544"/>
                    <a:pt x="1840782" y="510740"/>
                  </a:cubicBezTo>
                  <a:cubicBezTo>
                    <a:pt x="1797174" y="459864"/>
                    <a:pt x="1746298" y="416256"/>
                    <a:pt x="1702690" y="372648"/>
                  </a:cubicBezTo>
                  <a:cubicBezTo>
                    <a:pt x="1659082" y="329040"/>
                    <a:pt x="1622742" y="278164"/>
                    <a:pt x="1579135" y="234557"/>
                  </a:cubicBezTo>
                  <a:cubicBezTo>
                    <a:pt x="1535527" y="190948"/>
                    <a:pt x="1506455" y="176413"/>
                    <a:pt x="1448311" y="161877"/>
                  </a:cubicBezTo>
                  <a:cubicBezTo>
                    <a:pt x="1382899" y="147341"/>
                    <a:pt x="1324755" y="140073"/>
                    <a:pt x="1259343" y="118269"/>
                  </a:cubicBezTo>
                  <a:cubicBezTo>
                    <a:pt x="1230271" y="111001"/>
                    <a:pt x="1201199" y="103733"/>
                    <a:pt x="1172127" y="81929"/>
                  </a:cubicBezTo>
                  <a:cubicBezTo>
                    <a:pt x="1157591" y="74661"/>
                    <a:pt x="1143055" y="67393"/>
                    <a:pt x="1128519" y="67393"/>
                  </a:cubicBezTo>
                  <a:cubicBezTo>
                    <a:pt x="1121251" y="38321"/>
                    <a:pt x="1106715" y="16517"/>
                    <a:pt x="1077643" y="1981"/>
                  </a:cubicBezTo>
                  <a:cubicBezTo>
                    <a:pt x="1055839" y="-5287"/>
                    <a:pt x="1041303" y="9249"/>
                    <a:pt x="1019499" y="16517"/>
                  </a:cubicBezTo>
                  <a:cubicBezTo>
                    <a:pt x="975891" y="45589"/>
                    <a:pt x="946819" y="60125"/>
                    <a:pt x="895944" y="67393"/>
                  </a:cubicBezTo>
                  <a:cubicBezTo>
                    <a:pt x="852336" y="74661"/>
                    <a:pt x="815996" y="67393"/>
                    <a:pt x="772388" y="67393"/>
                  </a:cubicBezTo>
                  <a:cubicBezTo>
                    <a:pt x="743316" y="67393"/>
                    <a:pt x="714244" y="45589"/>
                    <a:pt x="685172" y="52857"/>
                  </a:cubicBezTo>
                  <a:cubicBezTo>
                    <a:pt x="670636" y="52857"/>
                    <a:pt x="663368" y="67393"/>
                    <a:pt x="656100" y="81929"/>
                  </a:cubicBezTo>
                  <a:cubicBezTo>
                    <a:pt x="605224" y="81929"/>
                    <a:pt x="547080" y="81929"/>
                    <a:pt x="496204" y="96465"/>
                  </a:cubicBezTo>
                  <a:cubicBezTo>
                    <a:pt x="474400" y="103733"/>
                    <a:pt x="452596" y="118269"/>
                    <a:pt x="438060" y="140073"/>
                  </a:cubicBezTo>
                  <a:cubicBezTo>
                    <a:pt x="416256" y="169145"/>
                    <a:pt x="387184" y="190948"/>
                    <a:pt x="358112" y="212753"/>
                  </a:cubicBezTo>
                  <a:cubicBezTo>
                    <a:pt x="314504" y="241824"/>
                    <a:pt x="270896" y="263628"/>
                    <a:pt x="234556" y="299968"/>
                  </a:cubicBezTo>
                  <a:cubicBezTo>
                    <a:pt x="205485" y="329040"/>
                    <a:pt x="190949" y="329040"/>
                    <a:pt x="154609" y="336308"/>
                  </a:cubicBezTo>
                  <a:cubicBezTo>
                    <a:pt x="118269" y="343576"/>
                    <a:pt x="96465" y="365380"/>
                    <a:pt x="60125" y="358112"/>
                  </a:cubicBezTo>
                  <a:cubicBezTo>
                    <a:pt x="60125" y="358112"/>
                    <a:pt x="60125" y="358112"/>
                    <a:pt x="60125" y="358112"/>
                  </a:cubicBezTo>
                  <a:cubicBezTo>
                    <a:pt x="52857" y="358112"/>
                    <a:pt x="45589" y="350844"/>
                    <a:pt x="38321" y="350844"/>
                  </a:cubicBezTo>
                  <a:cubicBezTo>
                    <a:pt x="9249" y="350844"/>
                    <a:pt x="9249" y="387184"/>
                    <a:pt x="1981" y="401720"/>
                  </a:cubicBezTo>
                  <a:cubicBezTo>
                    <a:pt x="-5287" y="445328"/>
                    <a:pt x="9249" y="496204"/>
                    <a:pt x="16517" y="539812"/>
                  </a:cubicBezTo>
                  <a:cubicBezTo>
                    <a:pt x="23785" y="590688"/>
                    <a:pt x="38321" y="641564"/>
                    <a:pt x="52857" y="692440"/>
                  </a:cubicBezTo>
                  <a:cubicBezTo>
                    <a:pt x="74661" y="750584"/>
                    <a:pt x="103733" y="845067"/>
                    <a:pt x="176413" y="852336"/>
                  </a:cubicBezTo>
                  <a:cubicBezTo>
                    <a:pt x="205485" y="852336"/>
                    <a:pt x="212753" y="837800"/>
                    <a:pt x="220021" y="823264"/>
                  </a:cubicBezTo>
                  <a:cubicBezTo>
                    <a:pt x="234556" y="808728"/>
                    <a:pt x="241825" y="801460"/>
                    <a:pt x="256360" y="794192"/>
                  </a:cubicBezTo>
                  <a:cubicBezTo>
                    <a:pt x="263628" y="786924"/>
                    <a:pt x="278164" y="779656"/>
                    <a:pt x="292700" y="772388"/>
                  </a:cubicBezTo>
                  <a:cubicBezTo>
                    <a:pt x="278164" y="866872"/>
                    <a:pt x="270896" y="961355"/>
                    <a:pt x="270896" y="1055839"/>
                  </a:cubicBezTo>
                  <a:cubicBezTo>
                    <a:pt x="270896" y="1164859"/>
                    <a:pt x="278164" y="1273879"/>
                    <a:pt x="285432" y="1390167"/>
                  </a:cubicBezTo>
                  <a:cubicBezTo>
                    <a:pt x="292700" y="1470115"/>
                    <a:pt x="299968" y="1542795"/>
                    <a:pt x="321772" y="1615474"/>
                  </a:cubicBezTo>
                  <a:cubicBezTo>
                    <a:pt x="321772" y="1659082"/>
                    <a:pt x="263628" y="1702690"/>
                    <a:pt x="278164" y="1746298"/>
                  </a:cubicBezTo>
                  <a:cubicBezTo>
                    <a:pt x="285432" y="1797174"/>
                    <a:pt x="372648" y="1826246"/>
                    <a:pt x="408988" y="1840782"/>
                  </a:cubicBezTo>
                  <a:cubicBezTo>
                    <a:pt x="627028" y="1920730"/>
                    <a:pt x="895944" y="1913462"/>
                    <a:pt x="1128519" y="1884390"/>
                  </a:cubicBezTo>
                  <a:cubicBezTo>
                    <a:pt x="1230271" y="1869854"/>
                    <a:pt x="1339291" y="1848050"/>
                    <a:pt x="1426507" y="1797174"/>
                  </a:cubicBezTo>
                  <a:cubicBezTo>
                    <a:pt x="1499187" y="1760834"/>
                    <a:pt x="1571867" y="1702690"/>
                    <a:pt x="1608207" y="1630011"/>
                  </a:cubicBezTo>
                  <a:cubicBezTo>
                    <a:pt x="1644547" y="1542795"/>
                    <a:pt x="1571867" y="1455579"/>
                    <a:pt x="1542795" y="1375631"/>
                  </a:cubicBezTo>
                  <a:cubicBezTo>
                    <a:pt x="1557331" y="1201199"/>
                    <a:pt x="1571867" y="1026767"/>
                    <a:pt x="1571867" y="845067"/>
                  </a:cubicBezTo>
                  <a:cubicBezTo>
                    <a:pt x="1615474" y="866872"/>
                    <a:pt x="1680886" y="830532"/>
                    <a:pt x="1724494" y="815996"/>
                  </a:cubicBezTo>
                  <a:cubicBezTo>
                    <a:pt x="1782638" y="801460"/>
                    <a:pt x="1833514" y="772388"/>
                    <a:pt x="1877122" y="728780"/>
                  </a:cubicBezTo>
                  <a:cubicBezTo>
                    <a:pt x="1913462" y="706976"/>
                    <a:pt x="1935266" y="685172"/>
                    <a:pt x="1949802" y="648832"/>
                  </a:cubicBezTo>
                  <a:cubicBezTo>
                    <a:pt x="1964338" y="627028"/>
                    <a:pt x="1964338" y="597956"/>
                    <a:pt x="1942534" y="583420"/>
                  </a:cubicBezTo>
                  <a:close/>
                </a:path>
              </a:pathLst>
            </a:custGeom>
            <a:solidFill>
              <a:srgbClr val="003466"/>
            </a:solidFill>
            <a:ln w="72680"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D2EA8A1A-A890-48FB-A647-D8FE3CCE0E75}"/>
                </a:ext>
              </a:extLst>
            </p:cNvPr>
            <p:cNvSpPr/>
            <p:nvPr/>
          </p:nvSpPr>
          <p:spPr>
            <a:xfrm>
              <a:off x="3867301" y="5753145"/>
              <a:ext cx="1959932" cy="1904645"/>
            </a:xfrm>
            <a:custGeom>
              <a:avLst/>
              <a:gdLst>
                <a:gd name="connsiteX0" fmla="*/ 1942534 w 1959932"/>
                <a:gd name="connsiteY0" fmla="*/ 583420 h 1904645"/>
                <a:gd name="connsiteX1" fmla="*/ 1898926 w 1959932"/>
                <a:gd name="connsiteY1" fmla="*/ 568884 h 1904645"/>
                <a:gd name="connsiteX2" fmla="*/ 1840782 w 1959932"/>
                <a:gd name="connsiteY2" fmla="*/ 510740 h 1904645"/>
                <a:gd name="connsiteX3" fmla="*/ 1702690 w 1959932"/>
                <a:gd name="connsiteY3" fmla="*/ 372648 h 1904645"/>
                <a:gd name="connsiteX4" fmla="*/ 1579135 w 1959932"/>
                <a:gd name="connsiteY4" fmla="*/ 234557 h 1904645"/>
                <a:gd name="connsiteX5" fmla="*/ 1448311 w 1959932"/>
                <a:gd name="connsiteY5" fmla="*/ 161877 h 1904645"/>
                <a:gd name="connsiteX6" fmla="*/ 1259343 w 1959932"/>
                <a:gd name="connsiteY6" fmla="*/ 118269 h 1904645"/>
                <a:gd name="connsiteX7" fmla="*/ 1172127 w 1959932"/>
                <a:gd name="connsiteY7" fmla="*/ 81929 h 1904645"/>
                <a:gd name="connsiteX8" fmla="*/ 1128519 w 1959932"/>
                <a:gd name="connsiteY8" fmla="*/ 67393 h 1904645"/>
                <a:gd name="connsiteX9" fmla="*/ 1077643 w 1959932"/>
                <a:gd name="connsiteY9" fmla="*/ 1981 h 1904645"/>
                <a:gd name="connsiteX10" fmla="*/ 1019499 w 1959932"/>
                <a:gd name="connsiteY10" fmla="*/ 16517 h 1904645"/>
                <a:gd name="connsiteX11" fmla="*/ 895944 w 1959932"/>
                <a:gd name="connsiteY11" fmla="*/ 67393 h 1904645"/>
                <a:gd name="connsiteX12" fmla="*/ 772388 w 1959932"/>
                <a:gd name="connsiteY12" fmla="*/ 67393 h 1904645"/>
                <a:gd name="connsiteX13" fmla="*/ 685172 w 1959932"/>
                <a:gd name="connsiteY13" fmla="*/ 52857 h 1904645"/>
                <a:gd name="connsiteX14" fmla="*/ 656100 w 1959932"/>
                <a:gd name="connsiteY14" fmla="*/ 81929 h 1904645"/>
                <a:gd name="connsiteX15" fmla="*/ 496204 w 1959932"/>
                <a:gd name="connsiteY15" fmla="*/ 96465 h 1904645"/>
                <a:gd name="connsiteX16" fmla="*/ 438060 w 1959932"/>
                <a:gd name="connsiteY16" fmla="*/ 140073 h 1904645"/>
                <a:gd name="connsiteX17" fmla="*/ 358112 w 1959932"/>
                <a:gd name="connsiteY17" fmla="*/ 212753 h 1904645"/>
                <a:gd name="connsiteX18" fmla="*/ 234556 w 1959932"/>
                <a:gd name="connsiteY18" fmla="*/ 299968 h 1904645"/>
                <a:gd name="connsiteX19" fmla="*/ 154609 w 1959932"/>
                <a:gd name="connsiteY19" fmla="*/ 336308 h 1904645"/>
                <a:gd name="connsiteX20" fmla="*/ 60125 w 1959932"/>
                <a:gd name="connsiteY20" fmla="*/ 358112 h 1904645"/>
                <a:gd name="connsiteX21" fmla="*/ 60125 w 1959932"/>
                <a:gd name="connsiteY21" fmla="*/ 358112 h 1904645"/>
                <a:gd name="connsiteX22" fmla="*/ 38321 w 1959932"/>
                <a:gd name="connsiteY22" fmla="*/ 350844 h 1904645"/>
                <a:gd name="connsiteX23" fmla="*/ 1981 w 1959932"/>
                <a:gd name="connsiteY23" fmla="*/ 401720 h 1904645"/>
                <a:gd name="connsiteX24" fmla="*/ 16517 w 1959932"/>
                <a:gd name="connsiteY24" fmla="*/ 539812 h 1904645"/>
                <a:gd name="connsiteX25" fmla="*/ 52857 w 1959932"/>
                <a:gd name="connsiteY25" fmla="*/ 692440 h 1904645"/>
                <a:gd name="connsiteX26" fmla="*/ 176413 w 1959932"/>
                <a:gd name="connsiteY26" fmla="*/ 852336 h 1904645"/>
                <a:gd name="connsiteX27" fmla="*/ 220021 w 1959932"/>
                <a:gd name="connsiteY27" fmla="*/ 823264 h 1904645"/>
                <a:gd name="connsiteX28" fmla="*/ 256360 w 1959932"/>
                <a:gd name="connsiteY28" fmla="*/ 794192 h 1904645"/>
                <a:gd name="connsiteX29" fmla="*/ 292700 w 1959932"/>
                <a:gd name="connsiteY29" fmla="*/ 772388 h 1904645"/>
                <a:gd name="connsiteX30" fmla="*/ 270896 w 1959932"/>
                <a:gd name="connsiteY30" fmla="*/ 1055839 h 1904645"/>
                <a:gd name="connsiteX31" fmla="*/ 285432 w 1959932"/>
                <a:gd name="connsiteY31" fmla="*/ 1390167 h 1904645"/>
                <a:gd name="connsiteX32" fmla="*/ 321772 w 1959932"/>
                <a:gd name="connsiteY32" fmla="*/ 1615474 h 1904645"/>
                <a:gd name="connsiteX33" fmla="*/ 278164 w 1959932"/>
                <a:gd name="connsiteY33" fmla="*/ 1746298 h 1904645"/>
                <a:gd name="connsiteX34" fmla="*/ 408988 w 1959932"/>
                <a:gd name="connsiteY34" fmla="*/ 1840782 h 1904645"/>
                <a:gd name="connsiteX35" fmla="*/ 1128519 w 1959932"/>
                <a:gd name="connsiteY35" fmla="*/ 1884390 h 1904645"/>
                <a:gd name="connsiteX36" fmla="*/ 1426507 w 1959932"/>
                <a:gd name="connsiteY36" fmla="*/ 1797174 h 1904645"/>
                <a:gd name="connsiteX37" fmla="*/ 1608207 w 1959932"/>
                <a:gd name="connsiteY37" fmla="*/ 1630011 h 1904645"/>
                <a:gd name="connsiteX38" fmla="*/ 1542795 w 1959932"/>
                <a:gd name="connsiteY38" fmla="*/ 1375631 h 1904645"/>
                <a:gd name="connsiteX39" fmla="*/ 1571867 w 1959932"/>
                <a:gd name="connsiteY39" fmla="*/ 845067 h 1904645"/>
                <a:gd name="connsiteX40" fmla="*/ 1724494 w 1959932"/>
                <a:gd name="connsiteY40" fmla="*/ 815996 h 1904645"/>
                <a:gd name="connsiteX41" fmla="*/ 1877122 w 1959932"/>
                <a:gd name="connsiteY41" fmla="*/ 728780 h 1904645"/>
                <a:gd name="connsiteX42" fmla="*/ 1949802 w 1959932"/>
                <a:gd name="connsiteY42" fmla="*/ 648832 h 1904645"/>
                <a:gd name="connsiteX43" fmla="*/ 1942534 w 1959932"/>
                <a:gd name="connsiteY43" fmla="*/ 583420 h 1904645"/>
                <a:gd name="connsiteX44" fmla="*/ 1920730 w 1959932"/>
                <a:gd name="connsiteY44" fmla="*/ 685172 h 1904645"/>
                <a:gd name="connsiteX45" fmla="*/ 1891658 w 1959932"/>
                <a:gd name="connsiteY45" fmla="*/ 714244 h 1904645"/>
                <a:gd name="connsiteX46" fmla="*/ 1717226 w 1959932"/>
                <a:gd name="connsiteY46" fmla="*/ 808728 h 1904645"/>
                <a:gd name="connsiteX47" fmla="*/ 1615474 w 1959932"/>
                <a:gd name="connsiteY47" fmla="*/ 837800 h 1904645"/>
                <a:gd name="connsiteX48" fmla="*/ 1550062 w 1959932"/>
                <a:gd name="connsiteY48" fmla="*/ 801460 h 1904645"/>
                <a:gd name="connsiteX49" fmla="*/ 1557331 w 1959932"/>
                <a:gd name="connsiteY49" fmla="*/ 757852 h 1904645"/>
                <a:gd name="connsiteX50" fmla="*/ 1484651 w 1959932"/>
                <a:gd name="connsiteY50" fmla="*/ 663368 h 1904645"/>
                <a:gd name="connsiteX51" fmla="*/ 1332023 w 1959932"/>
                <a:gd name="connsiteY51" fmla="*/ 561616 h 1904645"/>
                <a:gd name="connsiteX52" fmla="*/ 1332023 w 1959932"/>
                <a:gd name="connsiteY52" fmla="*/ 561616 h 1904645"/>
                <a:gd name="connsiteX53" fmla="*/ 1426507 w 1959932"/>
                <a:gd name="connsiteY53" fmla="*/ 619760 h 1904645"/>
                <a:gd name="connsiteX54" fmla="*/ 1506455 w 1959932"/>
                <a:gd name="connsiteY54" fmla="*/ 692440 h 1904645"/>
                <a:gd name="connsiteX55" fmla="*/ 1542795 w 1959932"/>
                <a:gd name="connsiteY55" fmla="*/ 750584 h 1904645"/>
                <a:gd name="connsiteX56" fmla="*/ 1535527 w 1959932"/>
                <a:gd name="connsiteY56" fmla="*/ 794192 h 1904645"/>
                <a:gd name="connsiteX57" fmla="*/ 1557331 w 1959932"/>
                <a:gd name="connsiteY57" fmla="*/ 830532 h 1904645"/>
                <a:gd name="connsiteX58" fmla="*/ 1557331 w 1959932"/>
                <a:gd name="connsiteY58" fmla="*/ 830532 h 1904645"/>
                <a:gd name="connsiteX59" fmla="*/ 1528259 w 1959932"/>
                <a:gd name="connsiteY59" fmla="*/ 1506455 h 1904645"/>
                <a:gd name="connsiteX60" fmla="*/ 1535527 w 1959932"/>
                <a:gd name="connsiteY60" fmla="*/ 1506455 h 1904645"/>
                <a:gd name="connsiteX61" fmla="*/ 1542795 w 1959932"/>
                <a:gd name="connsiteY61" fmla="*/ 1390167 h 1904645"/>
                <a:gd name="connsiteX62" fmla="*/ 1579135 w 1959932"/>
                <a:gd name="connsiteY62" fmla="*/ 1470115 h 1904645"/>
                <a:gd name="connsiteX63" fmla="*/ 1593671 w 1959932"/>
                <a:gd name="connsiteY63" fmla="*/ 1630011 h 1904645"/>
                <a:gd name="connsiteX64" fmla="*/ 1382899 w 1959932"/>
                <a:gd name="connsiteY64" fmla="*/ 1804442 h 1904645"/>
                <a:gd name="connsiteX65" fmla="*/ 438060 w 1959932"/>
                <a:gd name="connsiteY65" fmla="*/ 1840782 h 1904645"/>
                <a:gd name="connsiteX66" fmla="*/ 336308 w 1959932"/>
                <a:gd name="connsiteY66" fmla="*/ 1797174 h 1904645"/>
                <a:gd name="connsiteX67" fmla="*/ 292700 w 1959932"/>
                <a:gd name="connsiteY67" fmla="*/ 1760834 h 1904645"/>
                <a:gd name="connsiteX68" fmla="*/ 299968 w 1959932"/>
                <a:gd name="connsiteY68" fmla="*/ 1702690 h 1904645"/>
                <a:gd name="connsiteX69" fmla="*/ 329040 w 1959932"/>
                <a:gd name="connsiteY69" fmla="*/ 1644546 h 1904645"/>
                <a:gd name="connsiteX70" fmla="*/ 350844 w 1959932"/>
                <a:gd name="connsiteY70" fmla="*/ 1688154 h 1904645"/>
                <a:gd name="connsiteX71" fmla="*/ 358112 w 1959932"/>
                <a:gd name="connsiteY71" fmla="*/ 1688154 h 1904645"/>
                <a:gd name="connsiteX72" fmla="*/ 307236 w 1959932"/>
                <a:gd name="connsiteY72" fmla="*/ 1397435 h 1904645"/>
                <a:gd name="connsiteX73" fmla="*/ 292700 w 1959932"/>
                <a:gd name="connsiteY73" fmla="*/ 1077643 h 1904645"/>
                <a:gd name="connsiteX74" fmla="*/ 394452 w 1959932"/>
                <a:gd name="connsiteY74" fmla="*/ 438060 h 1904645"/>
                <a:gd name="connsiteX75" fmla="*/ 387184 w 1959932"/>
                <a:gd name="connsiteY75" fmla="*/ 445328 h 1904645"/>
                <a:gd name="connsiteX76" fmla="*/ 299968 w 1959932"/>
                <a:gd name="connsiteY76" fmla="*/ 765120 h 1904645"/>
                <a:gd name="connsiteX77" fmla="*/ 234556 w 1959932"/>
                <a:gd name="connsiteY77" fmla="*/ 808728 h 1904645"/>
                <a:gd name="connsiteX78" fmla="*/ 241825 w 1959932"/>
                <a:gd name="connsiteY78" fmla="*/ 757852 h 1904645"/>
                <a:gd name="connsiteX79" fmla="*/ 241825 w 1959932"/>
                <a:gd name="connsiteY79" fmla="*/ 736048 h 1904645"/>
                <a:gd name="connsiteX80" fmla="*/ 183681 w 1959932"/>
                <a:gd name="connsiteY80" fmla="*/ 837800 h 1904645"/>
                <a:gd name="connsiteX81" fmla="*/ 81929 w 1959932"/>
                <a:gd name="connsiteY81" fmla="*/ 699708 h 1904645"/>
                <a:gd name="connsiteX82" fmla="*/ 31053 w 1959932"/>
                <a:gd name="connsiteY82" fmla="*/ 496204 h 1904645"/>
                <a:gd name="connsiteX83" fmla="*/ 23785 w 1959932"/>
                <a:gd name="connsiteY83" fmla="*/ 408988 h 1904645"/>
                <a:gd name="connsiteX84" fmla="*/ 60125 w 1959932"/>
                <a:gd name="connsiteY84" fmla="*/ 350844 h 1904645"/>
                <a:gd name="connsiteX85" fmla="*/ 96465 w 1959932"/>
                <a:gd name="connsiteY85" fmla="*/ 372648 h 1904645"/>
                <a:gd name="connsiteX86" fmla="*/ 96465 w 1959932"/>
                <a:gd name="connsiteY86" fmla="*/ 372648 h 1904645"/>
                <a:gd name="connsiteX87" fmla="*/ 81929 w 1959932"/>
                <a:gd name="connsiteY87" fmla="*/ 358112 h 1904645"/>
                <a:gd name="connsiteX88" fmla="*/ 190949 w 1959932"/>
                <a:gd name="connsiteY88" fmla="*/ 336308 h 1904645"/>
                <a:gd name="connsiteX89" fmla="*/ 307236 w 1959932"/>
                <a:gd name="connsiteY89" fmla="*/ 256360 h 1904645"/>
                <a:gd name="connsiteX90" fmla="*/ 452596 w 1959932"/>
                <a:gd name="connsiteY90" fmla="*/ 147341 h 1904645"/>
                <a:gd name="connsiteX91" fmla="*/ 554348 w 1959932"/>
                <a:gd name="connsiteY91" fmla="*/ 96465 h 1904645"/>
                <a:gd name="connsiteX92" fmla="*/ 670636 w 1959932"/>
                <a:gd name="connsiteY92" fmla="*/ 89197 h 1904645"/>
                <a:gd name="connsiteX93" fmla="*/ 677904 w 1959932"/>
                <a:gd name="connsiteY93" fmla="*/ 132805 h 1904645"/>
                <a:gd name="connsiteX94" fmla="*/ 677904 w 1959932"/>
                <a:gd name="connsiteY94" fmla="*/ 132805 h 1904645"/>
                <a:gd name="connsiteX95" fmla="*/ 677904 w 1959932"/>
                <a:gd name="connsiteY95" fmla="*/ 89197 h 1904645"/>
                <a:gd name="connsiteX96" fmla="*/ 757852 w 1959932"/>
                <a:gd name="connsiteY96" fmla="*/ 67393 h 1904645"/>
                <a:gd name="connsiteX97" fmla="*/ 917747 w 1959932"/>
                <a:gd name="connsiteY97" fmla="*/ 67393 h 1904645"/>
                <a:gd name="connsiteX98" fmla="*/ 1034035 w 1959932"/>
                <a:gd name="connsiteY98" fmla="*/ 16517 h 1904645"/>
                <a:gd name="connsiteX99" fmla="*/ 1135787 w 1959932"/>
                <a:gd name="connsiteY99" fmla="*/ 96465 h 1904645"/>
                <a:gd name="connsiteX100" fmla="*/ 1143055 w 1959932"/>
                <a:gd name="connsiteY100" fmla="*/ 96465 h 1904645"/>
                <a:gd name="connsiteX101" fmla="*/ 1135787 w 1959932"/>
                <a:gd name="connsiteY101" fmla="*/ 67393 h 1904645"/>
                <a:gd name="connsiteX102" fmla="*/ 1230271 w 1959932"/>
                <a:gd name="connsiteY102" fmla="*/ 111001 h 1904645"/>
                <a:gd name="connsiteX103" fmla="*/ 1382899 w 1959932"/>
                <a:gd name="connsiteY103" fmla="*/ 154608 h 1904645"/>
                <a:gd name="connsiteX104" fmla="*/ 1535527 w 1959932"/>
                <a:gd name="connsiteY104" fmla="*/ 205484 h 1904645"/>
                <a:gd name="connsiteX105" fmla="*/ 1651814 w 1959932"/>
                <a:gd name="connsiteY105" fmla="*/ 336308 h 1904645"/>
                <a:gd name="connsiteX106" fmla="*/ 1855318 w 1959932"/>
                <a:gd name="connsiteY106" fmla="*/ 554348 h 1904645"/>
                <a:gd name="connsiteX107" fmla="*/ 1891658 w 1959932"/>
                <a:gd name="connsiteY107" fmla="*/ 583420 h 1904645"/>
                <a:gd name="connsiteX108" fmla="*/ 1913462 w 1959932"/>
                <a:gd name="connsiteY108" fmla="*/ 583420 h 1904645"/>
                <a:gd name="connsiteX109" fmla="*/ 1949802 w 1959932"/>
                <a:gd name="connsiteY109" fmla="*/ 597956 h 1904645"/>
                <a:gd name="connsiteX110" fmla="*/ 1920730 w 1959932"/>
                <a:gd name="connsiteY110" fmla="*/ 685172 h 190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959932" h="1904645">
                  <a:moveTo>
                    <a:pt x="1942534" y="583420"/>
                  </a:moveTo>
                  <a:cubicBezTo>
                    <a:pt x="1927998" y="576152"/>
                    <a:pt x="1913462" y="576152"/>
                    <a:pt x="1898926" y="568884"/>
                  </a:cubicBezTo>
                  <a:cubicBezTo>
                    <a:pt x="1877122" y="568884"/>
                    <a:pt x="1855318" y="532544"/>
                    <a:pt x="1840782" y="510740"/>
                  </a:cubicBezTo>
                  <a:cubicBezTo>
                    <a:pt x="1797174" y="459864"/>
                    <a:pt x="1746298" y="416256"/>
                    <a:pt x="1702690" y="372648"/>
                  </a:cubicBezTo>
                  <a:cubicBezTo>
                    <a:pt x="1659082" y="329040"/>
                    <a:pt x="1622742" y="278164"/>
                    <a:pt x="1579135" y="234557"/>
                  </a:cubicBezTo>
                  <a:cubicBezTo>
                    <a:pt x="1535527" y="190948"/>
                    <a:pt x="1506455" y="176413"/>
                    <a:pt x="1448311" y="161877"/>
                  </a:cubicBezTo>
                  <a:cubicBezTo>
                    <a:pt x="1382899" y="147341"/>
                    <a:pt x="1324755" y="140073"/>
                    <a:pt x="1259343" y="118269"/>
                  </a:cubicBezTo>
                  <a:cubicBezTo>
                    <a:pt x="1230271" y="111001"/>
                    <a:pt x="1201199" y="103733"/>
                    <a:pt x="1172127" y="81929"/>
                  </a:cubicBezTo>
                  <a:cubicBezTo>
                    <a:pt x="1157591" y="74661"/>
                    <a:pt x="1143055" y="67393"/>
                    <a:pt x="1128519" y="67393"/>
                  </a:cubicBezTo>
                  <a:cubicBezTo>
                    <a:pt x="1121251" y="38321"/>
                    <a:pt x="1106715" y="16517"/>
                    <a:pt x="1077643" y="1981"/>
                  </a:cubicBezTo>
                  <a:cubicBezTo>
                    <a:pt x="1055839" y="-5287"/>
                    <a:pt x="1041303" y="9249"/>
                    <a:pt x="1019499" y="16517"/>
                  </a:cubicBezTo>
                  <a:cubicBezTo>
                    <a:pt x="975891" y="45589"/>
                    <a:pt x="946819" y="60125"/>
                    <a:pt x="895944" y="67393"/>
                  </a:cubicBezTo>
                  <a:cubicBezTo>
                    <a:pt x="852336" y="74661"/>
                    <a:pt x="815996" y="67393"/>
                    <a:pt x="772388" y="67393"/>
                  </a:cubicBezTo>
                  <a:cubicBezTo>
                    <a:pt x="743316" y="67393"/>
                    <a:pt x="714244" y="45589"/>
                    <a:pt x="685172" y="52857"/>
                  </a:cubicBezTo>
                  <a:cubicBezTo>
                    <a:pt x="670636" y="52857"/>
                    <a:pt x="663368" y="67393"/>
                    <a:pt x="656100" y="81929"/>
                  </a:cubicBezTo>
                  <a:cubicBezTo>
                    <a:pt x="605224" y="81929"/>
                    <a:pt x="547080" y="81929"/>
                    <a:pt x="496204" y="96465"/>
                  </a:cubicBezTo>
                  <a:cubicBezTo>
                    <a:pt x="474400" y="103733"/>
                    <a:pt x="452596" y="118269"/>
                    <a:pt x="438060" y="140073"/>
                  </a:cubicBezTo>
                  <a:cubicBezTo>
                    <a:pt x="416256" y="169145"/>
                    <a:pt x="387184" y="190948"/>
                    <a:pt x="358112" y="212753"/>
                  </a:cubicBezTo>
                  <a:cubicBezTo>
                    <a:pt x="314504" y="241824"/>
                    <a:pt x="270896" y="263628"/>
                    <a:pt x="234556" y="299968"/>
                  </a:cubicBezTo>
                  <a:cubicBezTo>
                    <a:pt x="205485" y="329040"/>
                    <a:pt x="190949" y="329040"/>
                    <a:pt x="154609" y="336308"/>
                  </a:cubicBezTo>
                  <a:cubicBezTo>
                    <a:pt x="118269" y="343576"/>
                    <a:pt x="96465" y="365380"/>
                    <a:pt x="60125" y="358112"/>
                  </a:cubicBezTo>
                  <a:cubicBezTo>
                    <a:pt x="60125" y="358112"/>
                    <a:pt x="60125" y="358112"/>
                    <a:pt x="60125" y="358112"/>
                  </a:cubicBezTo>
                  <a:cubicBezTo>
                    <a:pt x="52857" y="358112"/>
                    <a:pt x="45589" y="350844"/>
                    <a:pt x="38321" y="350844"/>
                  </a:cubicBezTo>
                  <a:cubicBezTo>
                    <a:pt x="9249" y="350844"/>
                    <a:pt x="9249" y="387184"/>
                    <a:pt x="1981" y="401720"/>
                  </a:cubicBezTo>
                  <a:cubicBezTo>
                    <a:pt x="-5287" y="445328"/>
                    <a:pt x="9249" y="496204"/>
                    <a:pt x="16517" y="539812"/>
                  </a:cubicBezTo>
                  <a:cubicBezTo>
                    <a:pt x="23785" y="590688"/>
                    <a:pt x="38321" y="641564"/>
                    <a:pt x="52857" y="692440"/>
                  </a:cubicBezTo>
                  <a:cubicBezTo>
                    <a:pt x="74661" y="750584"/>
                    <a:pt x="103733" y="845067"/>
                    <a:pt x="176413" y="852336"/>
                  </a:cubicBezTo>
                  <a:cubicBezTo>
                    <a:pt x="205485" y="852336"/>
                    <a:pt x="212753" y="837800"/>
                    <a:pt x="220021" y="823264"/>
                  </a:cubicBezTo>
                  <a:cubicBezTo>
                    <a:pt x="234556" y="808728"/>
                    <a:pt x="241825" y="801460"/>
                    <a:pt x="256360" y="794192"/>
                  </a:cubicBezTo>
                  <a:cubicBezTo>
                    <a:pt x="263628" y="786924"/>
                    <a:pt x="278164" y="779656"/>
                    <a:pt x="292700" y="772388"/>
                  </a:cubicBezTo>
                  <a:cubicBezTo>
                    <a:pt x="278164" y="866872"/>
                    <a:pt x="270896" y="961355"/>
                    <a:pt x="270896" y="1055839"/>
                  </a:cubicBezTo>
                  <a:cubicBezTo>
                    <a:pt x="270896" y="1164859"/>
                    <a:pt x="278164" y="1273879"/>
                    <a:pt x="285432" y="1390167"/>
                  </a:cubicBezTo>
                  <a:cubicBezTo>
                    <a:pt x="292700" y="1470115"/>
                    <a:pt x="299968" y="1542795"/>
                    <a:pt x="321772" y="1615474"/>
                  </a:cubicBezTo>
                  <a:cubicBezTo>
                    <a:pt x="321772" y="1659082"/>
                    <a:pt x="263628" y="1702690"/>
                    <a:pt x="278164" y="1746298"/>
                  </a:cubicBezTo>
                  <a:cubicBezTo>
                    <a:pt x="285432" y="1797174"/>
                    <a:pt x="372648" y="1826246"/>
                    <a:pt x="408988" y="1840782"/>
                  </a:cubicBezTo>
                  <a:cubicBezTo>
                    <a:pt x="627028" y="1920730"/>
                    <a:pt x="895944" y="1913462"/>
                    <a:pt x="1128519" y="1884390"/>
                  </a:cubicBezTo>
                  <a:cubicBezTo>
                    <a:pt x="1230271" y="1869854"/>
                    <a:pt x="1339291" y="1848050"/>
                    <a:pt x="1426507" y="1797174"/>
                  </a:cubicBezTo>
                  <a:cubicBezTo>
                    <a:pt x="1499187" y="1760834"/>
                    <a:pt x="1571867" y="1702690"/>
                    <a:pt x="1608207" y="1630011"/>
                  </a:cubicBezTo>
                  <a:cubicBezTo>
                    <a:pt x="1644547" y="1542795"/>
                    <a:pt x="1571867" y="1455579"/>
                    <a:pt x="1542795" y="1375631"/>
                  </a:cubicBezTo>
                  <a:cubicBezTo>
                    <a:pt x="1557331" y="1201199"/>
                    <a:pt x="1571867" y="1026767"/>
                    <a:pt x="1571867" y="845067"/>
                  </a:cubicBezTo>
                  <a:cubicBezTo>
                    <a:pt x="1615474" y="866872"/>
                    <a:pt x="1680886" y="830532"/>
                    <a:pt x="1724494" y="815996"/>
                  </a:cubicBezTo>
                  <a:cubicBezTo>
                    <a:pt x="1782638" y="801460"/>
                    <a:pt x="1833514" y="772388"/>
                    <a:pt x="1877122" y="728780"/>
                  </a:cubicBezTo>
                  <a:cubicBezTo>
                    <a:pt x="1913462" y="706976"/>
                    <a:pt x="1935266" y="685172"/>
                    <a:pt x="1949802" y="648832"/>
                  </a:cubicBezTo>
                  <a:cubicBezTo>
                    <a:pt x="1964338" y="627028"/>
                    <a:pt x="1964338" y="597956"/>
                    <a:pt x="1942534" y="583420"/>
                  </a:cubicBezTo>
                  <a:close/>
                  <a:moveTo>
                    <a:pt x="1920730" y="685172"/>
                  </a:moveTo>
                  <a:cubicBezTo>
                    <a:pt x="1913462" y="699708"/>
                    <a:pt x="1906194" y="706976"/>
                    <a:pt x="1891658" y="714244"/>
                  </a:cubicBezTo>
                  <a:cubicBezTo>
                    <a:pt x="1833514" y="750584"/>
                    <a:pt x="1782638" y="786924"/>
                    <a:pt x="1717226" y="808728"/>
                  </a:cubicBezTo>
                  <a:cubicBezTo>
                    <a:pt x="1688154" y="823264"/>
                    <a:pt x="1651814" y="830532"/>
                    <a:pt x="1615474" y="837800"/>
                  </a:cubicBezTo>
                  <a:cubicBezTo>
                    <a:pt x="1586402" y="845067"/>
                    <a:pt x="1550062" y="837800"/>
                    <a:pt x="1550062" y="801460"/>
                  </a:cubicBezTo>
                  <a:cubicBezTo>
                    <a:pt x="1550062" y="786924"/>
                    <a:pt x="1550062" y="772388"/>
                    <a:pt x="1557331" y="757852"/>
                  </a:cubicBezTo>
                  <a:cubicBezTo>
                    <a:pt x="1564599" y="714244"/>
                    <a:pt x="1513723" y="685172"/>
                    <a:pt x="1484651" y="663368"/>
                  </a:cubicBezTo>
                  <a:cubicBezTo>
                    <a:pt x="1441043" y="619760"/>
                    <a:pt x="1390167" y="590688"/>
                    <a:pt x="1332023" y="561616"/>
                  </a:cubicBezTo>
                  <a:cubicBezTo>
                    <a:pt x="1332023" y="561616"/>
                    <a:pt x="1332023" y="561616"/>
                    <a:pt x="1332023" y="561616"/>
                  </a:cubicBezTo>
                  <a:cubicBezTo>
                    <a:pt x="1361095" y="583420"/>
                    <a:pt x="1397435" y="597956"/>
                    <a:pt x="1426507" y="619760"/>
                  </a:cubicBezTo>
                  <a:cubicBezTo>
                    <a:pt x="1455579" y="641564"/>
                    <a:pt x="1484651" y="670636"/>
                    <a:pt x="1506455" y="692440"/>
                  </a:cubicBezTo>
                  <a:cubicBezTo>
                    <a:pt x="1528259" y="706976"/>
                    <a:pt x="1542795" y="721512"/>
                    <a:pt x="1542795" y="750584"/>
                  </a:cubicBezTo>
                  <a:cubicBezTo>
                    <a:pt x="1542795" y="765120"/>
                    <a:pt x="1535527" y="779656"/>
                    <a:pt x="1535527" y="794192"/>
                  </a:cubicBezTo>
                  <a:cubicBezTo>
                    <a:pt x="1535527" y="808728"/>
                    <a:pt x="1542795" y="823264"/>
                    <a:pt x="1557331" y="830532"/>
                  </a:cubicBezTo>
                  <a:cubicBezTo>
                    <a:pt x="1557331" y="830532"/>
                    <a:pt x="1557331" y="830532"/>
                    <a:pt x="1557331" y="830532"/>
                  </a:cubicBezTo>
                  <a:cubicBezTo>
                    <a:pt x="1557331" y="1055839"/>
                    <a:pt x="1520991" y="1281147"/>
                    <a:pt x="1528259" y="1506455"/>
                  </a:cubicBezTo>
                  <a:cubicBezTo>
                    <a:pt x="1528259" y="1506455"/>
                    <a:pt x="1535527" y="1506455"/>
                    <a:pt x="1535527" y="1506455"/>
                  </a:cubicBezTo>
                  <a:cubicBezTo>
                    <a:pt x="1535527" y="1470115"/>
                    <a:pt x="1535527" y="1426507"/>
                    <a:pt x="1542795" y="1390167"/>
                  </a:cubicBezTo>
                  <a:cubicBezTo>
                    <a:pt x="1550062" y="1419239"/>
                    <a:pt x="1564599" y="1441043"/>
                    <a:pt x="1579135" y="1470115"/>
                  </a:cubicBezTo>
                  <a:cubicBezTo>
                    <a:pt x="1608207" y="1520991"/>
                    <a:pt x="1622742" y="1571866"/>
                    <a:pt x="1593671" y="1630011"/>
                  </a:cubicBezTo>
                  <a:cubicBezTo>
                    <a:pt x="1557331" y="1709958"/>
                    <a:pt x="1462847" y="1768102"/>
                    <a:pt x="1382899" y="1804442"/>
                  </a:cubicBezTo>
                  <a:cubicBezTo>
                    <a:pt x="1106715" y="1920730"/>
                    <a:pt x="721512" y="1920730"/>
                    <a:pt x="438060" y="1840782"/>
                  </a:cubicBezTo>
                  <a:cubicBezTo>
                    <a:pt x="401720" y="1833514"/>
                    <a:pt x="365380" y="1818978"/>
                    <a:pt x="336308" y="1797174"/>
                  </a:cubicBezTo>
                  <a:cubicBezTo>
                    <a:pt x="321772" y="1789906"/>
                    <a:pt x="307236" y="1775370"/>
                    <a:pt x="292700" y="1760834"/>
                  </a:cubicBezTo>
                  <a:cubicBezTo>
                    <a:pt x="278164" y="1739030"/>
                    <a:pt x="285432" y="1717226"/>
                    <a:pt x="299968" y="1702690"/>
                  </a:cubicBezTo>
                  <a:cubicBezTo>
                    <a:pt x="307236" y="1688154"/>
                    <a:pt x="321772" y="1666350"/>
                    <a:pt x="329040" y="1644546"/>
                  </a:cubicBezTo>
                  <a:cubicBezTo>
                    <a:pt x="336308" y="1659082"/>
                    <a:pt x="343576" y="1673618"/>
                    <a:pt x="350844" y="1688154"/>
                  </a:cubicBezTo>
                  <a:cubicBezTo>
                    <a:pt x="350844" y="1695422"/>
                    <a:pt x="358112" y="1688154"/>
                    <a:pt x="358112" y="1688154"/>
                  </a:cubicBezTo>
                  <a:cubicBezTo>
                    <a:pt x="321772" y="1593671"/>
                    <a:pt x="314504" y="1499186"/>
                    <a:pt x="307236" y="1397435"/>
                  </a:cubicBezTo>
                  <a:cubicBezTo>
                    <a:pt x="299968" y="1288415"/>
                    <a:pt x="292700" y="1186663"/>
                    <a:pt x="292700" y="1077643"/>
                  </a:cubicBezTo>
                  <a:cubicBezTo>
                    <a:pt x="292700" y="859603"/>
                    <a:pt x="329040" y="648832"/>
                    <a:pt x="394452" y="438060"/>
                  </a:cubicBezTo>
                  <a:cubicBezTo>
                    <a:pt x="394452" y="438060"/>
                    <a:pt x="387184" y="445328"/>
                    <a:pt x="387184" y="445328"/>
                  </a:cubicBezTo>
                  <a:cubicBezTo>
                    <a:pt x="343576" y="547080"/>
                    <a:pt x="321772" y="656100"/>
                    <a:pt x="299968" y="765120"/>
                  </a:cubicBezTo>
                  <a:cubicBezTo>
                    <a:pt x="278164" y="772388"/>
                    <a:pt x="249092" y="786924"/>
                    <a:pt x="234556" y="808728"/>
                  </a:cubicBezTo>
                  <a:cubicBezTo>
                    <a:pt x="241825" y="786924"/>
                    <a:pt x="241825" y="772388"/>
                    <a:pt x="241825" y="757852"/>
                  </a:cubicBezTo>
                  <a:cubicBezTo>
                    <a:pt x="241825" y="750584"/>
                    <a:pt x="241825" y="736048"/>
                    <a:pt x="241825" y="736048"/>
                  </a:cubicBezTo>
                  <a:cubicBezTo>
                    <a:pt x="234556" y="772388"/>
                    <a:pt x="234556" y="845067"/>
                    <a:pt x="183681" y="837800"/>
                  </a:cubicBezTo>
                  <a:cubicBezTo>
                    <a:pt x="125537" y="830532"/>
                    <a:pt x="96465" y="743316"/>
                    <a:pt x="81929" y="699708"/>
                  </a:cubicBezTo>
                  <a:cubicBezTo>
                    <a:pt x="60125" y="634296"/>
                    <a:pt x="45589" y="561616"/>
                    <a:pt x="31053" y="496204"/>
                  </a:cubicBezTo>
                  <a:cubicBezTo>
                    <a:pt x="23785" y="467132"/>
                    <a:pt x="23785" y="438060"/>
                    <a:pt x="23785" y="408988"/>
                  </a:cubicBezTo>
                  <a:cubicBezTo>
                    <a:pt x="23785" y="387184"/>
                    <a:pt x="23785" y="350844"/>
                    <a:pt x="60125" y="350844"/>
                  </a:cubicBezTo>
                  <a:cubicBezTo>
                    <a:pt x="74661" y="350844"/>
                    <a:pt x="89197" y="365380"/>
                    <a:pt x="96465" y="372648"/>
                  </a:cubicBezTo>
                  <a:cubicBezTo>
                    <a:pt x="96465" y="372648"/>
                    <a:pt x="96465" y="372648"/>
                    <a:pt x="96465" y="372648"/>
                  </a:cubicBezTo>
                  <a:cubicBezTo>
                    <a:pt x="89197" y="365380"/>
                    <a:pt x="89197" y="358112"/>
                    <a:pt x="81929" y="358112"/>
                  </a:cubicBezTo>
                  <a:cubicBezTo>
                    <a:pt x="118269" y="365380"/>
                    <a:pt x="154609" y="336308"/>
                    <a:pt x="190949" y="336308"/>
                  </a:cubicBezTo>
                  <a:cubicBezTo>
                    <a:pt x="234556" y="329040"/>
                    <a:pt x="270896" y="278164"/>
                    <a:pt x="307236" y="256360"/>
                  </a:cubicBezTo>
                  <a:cubicBezTo>
                    <a:pt x="365380" y="227288"/>
                    <a:pt x="408988" y="198217"/>
                    <a:pt x="452596" y="147341"/>
                  </a:cubicBezTo>
                  <a:cubicBezTo>
                    <a:pt x="481668" y="118269"/>
                    <a:pt x="510740" y="96465"/>
                    <a:pt x="554348" y="96465"/>
                  </a:cubicBezTo>
                  <a:cubicBezTo>
                    <a:pt x="590688" y="96465"/>
                    <a:pt x="634296" y="89197"/>
                    <a:pt x="670636" y="89197"/>
                  </a:cubicBezTo>
                  <a:cubicBezTo>
                    <a:pt x="670636" y="103733"/>
                    <a:pt x="670636" y="125537"/>
                    <a:pt x="677904" y="132805"/>
                  </a:cubicBezTo>
                  <a:cubicBezTo>
                    <a:pt x="677904" y="132805"/>
                    <a:pt x="677904" y="132805"/>
                    <a:pt x="677904" y="132805"/>
                  </a:cubicBezTo>
                  <a:cubicBezTo>
                    <a:pt x="677904" y="118269"/>
                    <a:pt x="677904" y="103733"/>
                    <a:pt x="677904" y="89197"/>
                  </a:cubicBezTo>
                  <a:cubicBezTo>
                    <a:pt x="685172" y="38321"/>
                    <a:pt x="721512" y="60125"/>
                    <a:pt x="757852" y="67393"/>
                  </a:cubicBezTo>
                  <a:cubicBezTo>
                    <a:pt x="808728" y="81929"/>
                    <a:pt x="866872" y="74661"/>
                    <a:pt x="917747" y="67393"/>
                  </a:cubicBezTo>
                  <a:cubicBezTo>
                    <a:pt x="961355" y="60125"/>
                    <a:pt x="997695" y="45589"/>
                    <a:pt x="1034035" y="16517"/>
                  </a:cubicBezTo>
                  <a:cubicBezTo>
                    <a:pt x="1099447" y="-34359"/>
                    <a:pt x="1113983" y="52857"/>
                    <a:pt x="1135787" y="96465"/>
                  </a:cubicBezTo>
                  <a:cubicBezTo>
                    <a:pt x="1135787" y="96465"/>
                    <a:pt x="1143055" y="96465"/>
                    <a:pt x="1143055" y="96465"/>
                  </a:cubicBezTo>
                  <a:cubicBezTo>
                    <a:pt x="1143055" y="89197"/>
                    <a:pt x="1135787" y="81929"/>
                    <a:pt x="1135787" y="67393"/>
                  </a:cubicBezTo>
                  <a:cubicBezTo>
                    <a:pt x="1164859" y="74661"/>
                    <a:pt x="1193931" y="103733"/>
                    <a:pt x="1230271" y="111001"/>
                  </a:cubicBezTo>
                  <a:cubicBezTo>
                    <a:pt x="1281147" y="125537"/>
                    <a:pt x="1332023" y="140073"/>
                    <a:pt x="1382899" y="154608"/>
                  </a:cubicBezTo>
                  <a:cubicBezTo>
                    <a:pt x="1433775" y="169145"/>
                    <a:pt x="1491919" y="176413"/>
                    <a:pt x="1535527" y="205484"/>
                  </a:cubicBezTo>
                  <a:cubicBezTo>
                    <a:pt x="1579135" y="234557"/>
                    <a:pt x="1615474" y="292700"/>
                    <a:pt x="1651814" y="336308"/>
                  </a:cubicBezTo>
                  <a:cubicBezTo>
                    <a:pt x="1717226" y="408988"/>
                    <a:pt x="1789906" y="481668"/>
                    <a:pt x="1855318" y="554348"/>
                  </a:cubicBezTo>
                  <a:cubicBezTo>
                    <a:pt x="1862586" y="561616"/>
                    <a:pt x="1877122" y="583420"/>
                    <a:pt x="1891658" y="583420"/>
                  </a:cubicBezTo>
                  <a:cubicBezTo>
                    <a:pt x="1898926" y="583420"/>
                    <a:pt x="1920730" y="583420"/>
                    <a:pt x="1913462" y="583420"/>
                  </a:cubicBezTo>
                  <a:cubicBezTo>
                    <a:pt x="1927998" y="583420"/>
                    <a:pt x="1942534" y="590688"/>
                    <a:pt x="1949802" y="597956"/>
                  </a:cubicBezTo>
                  <a:cubicBezTo>
                    <a:pt x="1971606" y="612492"/>
                    <a:pt x="1927998" y="670636"/>
                    <a:pt x="1920730" y="685172"/>
                  </a:cubicBezTo>
                  <a:close/>
                </a:path>
              </a:pathLst>
            </a:custGeom>
            <a:solidFill>
              <a:srgbClr val="103D5E"/>
            </a:solidFill>
            <a:ln w="7268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E068E2BF-F35A-4EB6-84CA-A947E72F6937}"/>
                </a:ext>
              </a:extLst>
            </p:cNvPr>
            <p:cNvSpPr/>
            <p:nvPr/>
          </p:nvSpPr>
          <p:spPr>
            <a:xfrm>
              <a:off x="4378041" y="5760413"/>
              <a:ext cx="821282" cy="286295"/>
            </a:xfrm>
            <a:custGeom>
              <a:avLst/>
              <a:gdLst>
                <a:gd name="connsiteX0" fmla="*/ 414275 w 821282"/>
                <a:gd name="connsiteY0" fmla="*/ 285432 h 286295"/>
                <a:gd name="connsiteX1" fmla="*/ 646851 w 821282"/>
                <a:gd name="connsiteY1" fmla="*/ 241825 h 286295"/>
                <a:gd name="connsiteX2" fmla="*/ 821283 w 821282"/>
                <a:gd name="connsiteY2" fmla="*/ 140073 h 286295"/>
                <a:gd name="connsiteX3" fmla="*/ 741335 w 821282"/>
                <a:gd name="connsiteY3" fmla="*/ 118269 h 286295"/>
                <a:gd name="connsiteX4" fmla="*/ 654119 w 821282"/>
                <a:gd name="connsiteY4" fmla="*/ 81929 h 286295"/>
                <a:gd name="connsiteX5" fmla="*/ 610511 w 821282"/>
                <a:gd name="connsiteY5" fmla="*/ 67393 h 286295"/>
                <a:gd name="connsiteX6" fmla="*/ 559635 w 821282"/>
                <a:gd name="connsiteY6" fmla="*/ 1981 h 286295"/>
                <a:gd name="connsiteX7" fmla="*/ 501491 w 821282"/>
                <a:gd name="connsiteY7" fmla="*/ 16517 h 286295"/>
                <a:gd name="connsiteX8" fmla="*/ 377936 w 821282"/>
                <a:gd name="connsiteY8" fmla="*/ 67393 h 286295"/>
                <a:gd name="connsiteX9" fmla="*/ 254380 w 821282"/>
                <a:gd name="connsiteY9" fmla="*/ 67393 h 286295"/>
                <a:gd name="connsiteX10" fmla="*/ 167164 w 821282"/>
                <a:gd name="connsiteY10" fmla="*/ 52857 h 286295"/>
                <a:gd name="connsiteX11" fmla="*/ 138092 w 821282"/>
                <a:gd name="connsiteY11" fmla="*/ 81929 h 286295"/>
                <a:gd name="connsiteX12" fmla="*/ 0 w 821282"/>
                <a:gd name="connsiteY12" fmla="*/ 89197 h 286295"/>
                <a:gd name="connsiteX13" fmla="*/ 414275 w 821282"/>
                <a:gd name="connsiteY13" fmla="*/ 285432 h 286295"/>
                <a:gd name="connsiteX14" fmla="*/ 167164 w 821282"/>
                <a:gd name="connsiteY14" fmla="*/ 67393 h 286295"/>
                <a:gd name="connsiteX15" fmla="*/ 239844 w 821282"/>
                <a:gd name="connsiteY15" fmla="*/ 198217 h 286295"/>
                <a:gd name="connsiteX16" fmla="*/ 436079 w 821282"/>
                <a:gd name="connsiteY16" fmla="*/ 198217 h 286295"/>
                <a:gd name="connsiteX17" fmla="*/ 545099 w 821282"/>
                <a:gd name="connsiteY17" fmla="*/ 45589 h 286295"/>
                <a:gd name="connsiteX18" fmla="*/ 581439 w 821282"/>
                <a:gd name="connsiteY18" fmla="*/ 89197 h 286295"/>
                <a:gd name="connsiteX19" fmla="*/ 348864 w 821282"/>
                <a:gd name="connsiteY19" fmla="*/ 270896 h 286295"/>
                <a:gd name="connsiteX20" fmla="*/ 225308 w 821282"/>
                <a:gd name="connsiteY20" fmla="*/ 234556 h 286295"/>
                <a:gd name="connsiteX21" fmla="*/ 225308 w 821282"/>
                <a:gd name="connsiteY21" fmla="*/ 234556 h 286295"/>
                <a:gd name="connsiteX22" fmla="*/ 167164 w 821282"/>
                <a:gd name="connsiteY22" fmla="*/ 147341 h 286295"/>
                <a:gd name="connsiteX23" fmla="*/ 167164 w 821282"/>
                <a:gd name="connsiteY23" fmla="*/ 67393 h 286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1282" h="286295">
                  <a:moveTo>
                    <a:pt x="414275" y="285432"/>
                  </a:moveTo>
                  <a:cubicBezTo>
                    <a:pt x="494223" y="285432"/>
                    <a:pt x="574171" y="270896"/>
                    <a:pt x="646851" y="241825"/>
                  </a:cubicBezTo>
                  <a:cubicBezTo>
                    <a:pt x="712263" y="212753"/>
                    <a:pt x="770407" y="176413"/>
                    <a:pt x="821283" y="140073"/>
                  </a:cubicBezTo>
                  <a:cubicBezTo>
                    <a:pt x="792211" y="132805"/>
                    <a:pt x="763139" y="132805"/>
                    <a:pt x="741335" y="118269"/>
                  </a:cubicBezTo>
                  <a:cubicBezTo>
                    <a:pt x="712263" y="111001"/>
                    <a:pt x="683191" y="103733"/>
                    <a:pt x="654119" y="81929"/>
                  </a:cubicBezTo>
                  <a:cubicBezTo>
                    <a:pt x="639583" y="74661"/>
                    <a:pt x="625047" y="67393"/>
                    <a:pt x="610511" y="67393"/>
                  </a:cubicBezTo>
                  <a:cubicBezTo>
                    <a:pt x="603243" y="38321"/>
                    <a:pt x="588707" y="16517"/>
                    <a:pt x="559635" y="1981"/>
                  </a:cubicBezTo>
                  <a:cubicBezTo>
                    <a:pt x="537831" y="-5287"/>
                    <a:pt x="523295" y="9249"/>
                    <a:pt x="501491" y="16517"/>
                  </a:cubicBezTo>
                  <a:cubicBezTo>
                    <a:pt x="457883" y="45589"/>
                    <a:pt x="428811" y="60125"/>
                    <a:pt x="377936" y="67393"/>
                  </a:cubicBezTo>
                  <a:cubicBezTo>
                    <a:pt x="334328" y="74661"/>
                    <a:pt x="297988" y="67393"/>
                    <a:pt x="254380" y="67393"/>
                  </a:cubicBezTo>
                  <a:cubicBezTo>
                    <a:pt x="225308" y="67393"/>
                    <a:pt x="196236" y="45589"/>
                    <a:pt x="167164" y="52857"/>
                  </a:cubicBezTo>
                  <a:cubicBezTo>
                    <a:pt x="152628" y="52857"/>
                    <a:pt x="145360" y="67393"/>
                    <a:pt x="138092" y="81929"/>
                  </a:cubicBezTo>
                  <a:cubicBezTo>
                    <a:pt x="94484" y="81929"/>
                    <a:pt x="43608" y="81929"/>
                    <a:pt x="0" y="89197"/>
                  </a:cubicBezTo>
                  <a:cubicBezTo>
                    <a:pt x="43608" y="256360"/>
                    <a:pt x="261648" y="292700"/>
                    <a:pt x="414275" y="285432"/>
                  </a:cubicBezTo>
                  <a:close/>
                  <a:moveTo>
                    <a:pt x="167164" y="67393"/>
                  </a:moveTo>
                  <a:cubicBezTo>
                    <a:pt x="210772" y="60125"/>
                    <a:pt x="159896" y="132805"/>
                    <a:pt x="239844" y="198217"/>
                  </a:cubicBezTo>
                  <a:cubicBezTo>
                    <a:pt x="290720" y="234556"/>
                    <a:pt x="392472" y="227289"/>
                    <a:pt x="436079" y="198217"/>
                  </a:cubicBezTo>
                  <a:cubicBezTo>
                    <a:pt x="494223" y="161877"/>
                    <a:pt x="523295" y="96465"/>
                    <a:pt x="545099" y="45589"/>
                  </a:cubicBezTo>
                  <a:cubicBezTo>
                    <a:pt x="559635" y="9249"/>
                    <a:pt x="581439" y="74661"/>
                    <a:pt x="581439" y="89197"/>
                  </a:cubicBezTo>
                  <a:cubicBezTo>
                    <a:pt x="552367" y="198217"/>
                    <a:pt x="457883" y="263629"/>
                    <a:pt x="348864" y="270896"/>
                  </a:cubicBezTo>
                  <a:cubicBezTo>
                    <a:pt x="305256" y="270896"/>
                    <a:pt x="254380" y="263629"/>
                    <a:pt x="225308" y="234556"/>
                  </a:cubicBezTo>
                  <a:cubicBezTo>
                    <a:pt x="225308" y="234556"/>
                    <a:pt x="225308" y="234556"/>
                    <a:pt x="225308" y="234556"/>
                  </a:cubicBezTo>
                  <a:cubicBezTo>
                    <a:pt x="203504" y="212753"/>
                    <a:pt x="174432" y="183681"/>
                    <a:pt x="167164" y="147341"/>
                  </a:cubicBezTo>
                  <a:cubicBezTo>
                    <a:pt x="159896" y="132805"/>
                    <a:pt x="152628" y="74661"/>
                    <a:pt x="167164" y="67393"/>
                  </a:cubicBezTo>
                  <a:close/>
                </a:path>
              </a:pathLst>
            </a:custGeom>
            <a:solidFill>
              <a:srgbClr val="424D56">
                <a:alpha val="70000"/>
              </a:srgbClr>
            </a:solidFill>
            <a:ln w="7268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026CCCE1-3C4B-4E49-8F3F-C70EFA555345}"/>
                </a:ext>
              </a:extLst>
            </p:cNvPr>
            <p:cNvSpPr/>
            <p:nvPr/>
          </p:nvSpPr>
          <p:spPr>
            <a:xfrm>
              <a:off x="3874569" y="6009506"/>
              <a:ext cx="1952664" cy="1648284"/>
            </a:xfrm>
            <a:custGeom>
              <a:avLst/>
              <a:gdLst>
                <a:gd name="connsiteX0" fmla="*/ 1935266 w 1952664"/>
                <a:gd name="connsiteY0" fmla="*/ 319792 h 1648284"/>
                <a:gd name="connsiteX1" fmla="*/ 1891658 w 1952664"/>
                <a:gd name="connsiteY1" fmla="*/ 305256 h 1648284"/>
                <a:gd name="connsiteX2" fmla="*/ 1848050 w 1952664"/>
                <a:gd name="connsiteY2" fmla="*/ 276184 h 1648284"/>
                <a:gd name="connsiteX3" fmla="*/ 1848050 w 1952664"/>
                <a:gd name="connsiteY3" fmla="*/ 297987 h 1648284"/>
                <a:gd name="connsiteX4" fmla="*/ 1840782 w 1952664"/>
                <a:gd name="connsiteY4" fmla="*/ 327060 h 1648284"/>
                <a:gd name="connsiteX5" fmla="*/ 1920730 w 1952664"/>
                <a:gd name="connsiteY5" fmla="*/ 334327 h 1648284"/>
                <a:gd name="connsiteX6" fmla="*/ 1920730 w 1952664"/>
                <a:gd name="connsiteY6" fmla="*/ 348863 h 1648284"/>
                <a:gd name="connsiteX7" fmla="*/ 1739030 w 1952664"/>
                <a:gd name="connsiteY7" fmla="*/ 392472 h 1648284"/>
                <a:gd name="connsiteX8" fmla="*/ 1615474 w 1952664"/>
                <a:gd name="connsiteY8" fmla="*/ 486955 h 1648284"/>
                <a:gd name="connsiteX9" fmla="*/ 1608207 w 1952664"/>
                <a:gd name="connsiteY9" fmla="*/ 486955 h 1648284"/>
                <a:gd name="connsiteX10" fmla="*/ 1637279 w 1952664"/>
                <a:gd name="connsiteY10" fmla="*/ 392472 h 1648284"/>
                <a:gd name="connsiteX11" fmla="*/ 1651814 w 1952664"/>
                <a:gd name="connsiteY11" fmla="*/ 334327 h 1648284"/>
                <a:gd name="connsiteX12" fmla="*/ 1564599 w 1952664"/>
                <a:gd name="connsiteY12" fmla="*/ 319792 h 1648284"/>
                <a:gd name="connsiteX13" fmla="*/ 1230271 w 1952664"/>
                <a:gd name="connsiteY13" fmla="*/ 109020 h 1648284"/>
                <a:gd name="connsiteX14" fmla="*/ 1230271 w 1952664"/>
                <a:gd name="connsiteY14" fmla="*/ 356132 h 1648284"/>
                <a:gd name="connsiteX15" fmla="*/ 1208467 w 1952664"/>
                <a:gd name="connsiteY15" fmla="*/ 625047 h 1648284"/>
                <a:gd name="connsiteX16" fmla="*/ 1099447 w 1952664"/>
                <a:gd name="connsiteY16" fmla="*/ 1126538 h 1648284"/>
                <a:gd name="connsiteX17" fmla="*/ 786924 w 1952664"/>
                <a:gd name="connsiteY17" fmla="*/ 1468134 h 1648284"/>
                <a:gd name="connsiteX18" fmla="*/ 350844 w 1952664"/>
                <a:gd name="connsiteY18" fmla="*/ 1235558 h 1648284"/>
                <a:gd name="connsiteX19" fmla="*/ 299968 w 1952664"/>
                <a:gd name="connsiteY19" fmla="*/ 988446 h 1648284"/>
                <a:gd name="connsiteX20" fmla="*/ 299968 w 1952664"/>
                <a:gd name="connsiteY20" fmla="*/ 639583 h 1648284"/>
                <a:gd name="connsiteX21" fmla="*/ 350844 w 1952664"/>
                <a:gd name="connsiteY21" fmla="*/ 297987 h 1648284"/>
                <a:gd name="connsiteX22" fmla="*/ 430792 w 1952664"/>
                <a:gd name="connsiteY22" fmla="*/ 0 h 1648284"/>
                <a:gd name="connsiteX23" fmla="*/ 263628 w 1952664"/>
                <a:gd name="connsiteY23" fmla="*/ 218040 h 1648284"/>
                <a:gd name="connsiteX24" fmla="*/ 241824 w 1952664"/>
                <a:gd name="connsiteY24" fmla="*/ 196236 h 1648284"/>
                <a:gd name="connsiteX25" fmla="*/ 220020 w 1952664"/>
                <a:gd name="connsiteY25" fmla="*/ 181700 h 1648284"/>
                <a:gd name="connsiteX26" fmla="*/ 227289 w 1952664"/>
                <a:gd name="connsiteY26" fmla="*/ 210772 h 1648284"/>
                <a:gd name="connsiteX27" fmla="*/ 249092 w 1952664"/>
                <a:gd name="connsiteY27" fmla="*/ 305256 h 1648284"/>
                <a:gd name="connsiteX28" fmla="*/ 234557 w 1952664"/>
                <a:gd name="connsiteY28" fmla="*/ 428811 h 1648284"/>
                <a:gd name="connsiteX29" fmla="*/ 220020 w 1952664"/>
                <a:gd name="connsiteY29" fmla="*/ 428811 h 1648284"/>
                <a:gd name="connsiteX30" fmla="*/ 176413 w 1952664"/>
                <a:gd name="connsiteY30" fmla="*/ 254380 h 1648284"/>
                <a:gd name="connsiteX31" fmla="*/ 38321 w 1952664"/>
                <a:gd name="connsiteY31" fmla="*/ 123556 h 1648284"/>
                <a:gd name="connsiteX32" fmla="*/ 45589 w 1952664"/>
                <a:gd name="connsiteY32" fmla="*/ 109020 h 1648284"/>
                <a:gd name="connsiteX33" fmla="*/ 89197 w 1952664"/>
                <a:gd name="connsiteY33" fmla="*/ 138092 h 1648284"/>
                <a:gd name="connsiteX34" fmla="*/ 118269 w 1952664"/>
                <a:gd name="connsiteY34" fmla="*/ 101752 h 1648284"/>
                <a:gd name="connsiteX35" fmla="*/ 161877 w 1952664"/>
                <a:gd name="connsiteY35" fmla="*/ 79948 h 1648284"/>
                <a:gd name="connsiteX36" fmla="*/ 154609 w 1952664"/>
                <a:gd name="connsiteY36" fmla="*/ 79948 h 1648284"/>
                <a:gd name="connsiteX37" fmla="*/ 60125 w 1952664"/>
                <a:gd name="connsiteY37" fmla="*/ 101752 h 1648284"/>
                <a:gd name="connsiteX38" fmla="*/ 60125 w 1952664"/>
                <a:gd name="connsiteY38" fmla="*/ 101752 h 1648284"/>
                <a:gd name="connsiteX39" fmla="*/ 38321 w 1952664"/>
                <a:gd name="connsiteY39" fmla="*/ 94484 h 1648284"/>
                <a:gd name="connsiteX40" fmla="*/ 1981 w 1952664"/>
                <a:gd name="connsiteY40" fmla="*/ 145360 h 1648284"/>
                <a:gd name="connsiteX41" fmla="*/ 16517 w 1952664"/>
                <a:gd name="connsiteY41" fmla="*/ 283452 h 1648284"/>
                <a:gd name="connsiteX42" fmla="*/ 52857 w 1952664"/>
                <a:gd name="connsiteY42" fmla="*/ 436079 h 1648284"/>
                <a:gd name="connsiteX43" fmla="*/ 176413 w 1952664"/>
                <a:gd name="connsiteY43" fmla="*/ 595975 h 1648284"/>
                <a:gd name="connsiteX44" fmla="*/ 220020 w 1952664"/>
                <a:gd name="connsiteY44" fmla="*/ 566903 h 1648284"/>
                <a:gd name="connsiteX45" fmla="*/ 256360 w 1952664"/>
                <a:gd name="connsiteY45" fmla="*/ 537831 h 1648284"/>
                <a:gd name="connsiteX46" fmla="*/ 292700 w 1952664"/>
                <a:gd name="connsiteY46" fmla="*/ 516027 h 1648284"/>
                <a:gd name="connsiteX47" fmla="*/ 263628 w 1952664"/>
                <a:gd name="connsiteY47" fmla="*/ 799479 h 1648284"/>
                <a:gd name="connsiteX48" fmla="*/ 278164 w 1952664"/>
                <a:gd name="connsiteY48" fmla="*/ 1133806 h 1648284"/>
                <a:gd name="connsiteX49" fmla="*/ 314504 w 1952664"/>
                <a:gd name="connsiteY49" fmla="*/ 1359114 h 1648284"/>
                <a:gd name="connsiteX50" fmla="*/ 270896 w 1952664"/>
                <a:gd name="connsiteY50" fmla="*/ 1489938 h 1648284"/>
                <a:gd name="connsiteX51" fmla="*/ 401720 w 1952664"/>
                <a:gd name="connsiteY51" fmla="*/ 1584422 h 1648284"/>
                <a:gd name="connsiteX52" fmla="*/ 1121251 w 1952664"/>
                <a:gd name="connsiteY52" fmla="*/ 1628030 h 1648284"/>
                <a:gd name="connsiteX53" fmla="*/ 1419239 w 1952664"/>
                <a:gd name="connsiteY53" fmla="*/ 1540814 h 1648284"/>
                <a:gd name="connsiteX54" fmla="*/ 1600939 w 1952664"/>
                <a:gd name="connsiteY54" fmla="*/ 1373650 h 1648284"/>
                <a:gd name="connsiteX55" fmla="*/ 1535527 w 1952664"/>
                <a:gd name="connsiteY55" fmla="*/ 1119270 h 1648284"/>
                <a:gd name="connsiteX56" fmla="*/ 1564599 w 1952664"/>
                <a:gd name="connsiteY56" fmla="*/ 588707 h 1648284"/>
                <a:gd name="connsiteX57" fmla="*/ 1717226 w 1952664"/>
                <a:gd name="connsiteY57" fmla="*/ 559635 h 1648284"/>
                <a:gd name="connsiteX58" fmla="*/ 1869854 w 1952664"/>
                <a:gd name="connsiteY58" fmla="*/ 472419 h 1648284"/>
                <a:gd name="connsiteX59" fmla="*/ 1942534 w 1952664"/>
                <a:gd name="connsiteY59" fmla="*/ 392472 h 1648284"/>
                <a:gd name="connsiteX60" fmla="*/ 1935266 w 1952664"/>
                <a:gd name="connsiteY60" fmla="*/ 319792 h 1648284"/>
                <a:gd name="connsiteX61" fmla="*/ 1302951 w 1952664"/>
                <a:gd name="connsiteY61" fmla="*/ 1504474 h 1648284"/>
                <a:gd name="connsiteX62" fmla="*/ 1113983 w 1952664"/>
                <a:gd name="connsiteY62" fmla="*/ 1577154 h 1648284"/>
                <a:gd name="connsiteX63" fmla="*/ 503472 w 1952664"/>
                <a:gd name="connsiteY63" fmla="*/ 1577154 h 1648284"/>
                <a:gd name="connsiteX64" fmla="*/ 365380 w 1952664"/>
                <a:gd name="connsiteY64" fmla="*/ 1526278 h 1648284"/>
                <a:gd name="connsiteX65" fmla="*/ 321772 w 1952664"/>
                <a:gd name="connsiteY65" fmla="*/ 1475402 h 1648284"/>
                <a:gd name="connsiteX66" fmla="*/ 350844 w 1952664"/>
                <a:gd name="connsiteY66" fmla="*/ 1453598 h 1648284"/>
                <a:gd name="connsiteX67" fmla="*/ 743316 w 1952664"/>
                <a:gd name="connsiteY67" fmla="*/ 1548082 h 1648284"/>
                <a:gd name="connsiteX68" fmla="*/ 1244807 w 1952664"/>
                <a:gd name="connsiteY68" fmla="*/ 1460866 h 1648284"/>
                <a:gd name="connsiteX69" fmla="*/ 1346559 w 1952664"/>
                <a:gd name="connsiteY69" fmla="*/ 1439062 h 1648284"/>
                <a:gd name="connsiteX70" fmla="*/ 1302951 w 1952664"/>
                <a:gd name="connsiteY70" fmla="*/ 1504474 h 164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952664" h="1648284">
                  <a:moveTo>
                    <a:pt x="1935266" y="319792"/>
                  </a:moveTo>
                  <a:cubicBezTo>
                    <a:pt x="1920730" y="312523"/>
                    <a:pt x="1906194" y="312523"/>
                    <a:pt x="1891658" y="305256"/>
                  </a:cubicBezTo>
                  <a:cubicBezTo>
                    <a:pt x="1877122" y="305256"/>
                    <a:pt x="1862586" y="290720"/>
                    <a:pt x="1848050" y="276184"/>
                  </a:cubicBezTo>
                  <a:cubicBezTo>
                    <a:pt x="1848050" y="283452"/>
                    <a:pt x="1848050" y="290720"/>
                    <a:pt x="1848050" y="297987"/>
                  </a:cubicBezTo>
                  <a:cubicBezTo>
                    <a:pt x="1848050" y="312523"/>
                    <a:pt x="1840782" y="319792"/>
                    <a:pt x="1840782" y="327060"/>
                  </a:cubicBezTo>
                  <a:cubicBezTo>
                    <a:pt x="1869854" y="327060"/>
                    <a:pt x="1891658" y="319792"/>
                    <a:pt x="1920730" y="334327"/>
                  </a:cubicBezTo>
                  <a:cubicBezTo>
                    <a:pt x="1927998" y="334327"/>
                    <a:pt x="1927998" y="348863"/>
                    <a:pt x="1920730" y="348863"/>
                  </a:cubicBezTo>
                  <a:cubicBezTo>
                    <a:pt x="1855318" y="363399"/>
                    <a:pt x="1797174" y="363399"/>
                    <a:pt x="1739030" y="392472"/>
                  </a:cubicBezTo>
                  <a:cubicBezTo>
                    <a:pt x="1695422" y="421543"/>
                    <a:pt x="1659082" y="457883"/>
                    <a:pt x="1615474" y="486955"/>
                  </a:cubicBezTo>
                  <a:cubicBezTo>
                    <a:pt x="1615474" y="486955"/>
                    <a:pt x="1608207" y="486955"/>
                    <a:pt x="1608207" y="486955"/>
                  </a:cubicBezTo>
                  <a:cubicBezTo>
                    <a:pt x="1579134" y="457883"/>
                    <a:pt x="1615474" y="414275"/>
                    <a:pt x="1637279" y="392472"/>
                  </a:cubicBezTo>
                  <a:cubicBezTo>
                    <a:pt x="1651814" y="363399"/>
                    <a:pt x="1688154" y="341596"/>
                    <a:pt x="1651814" y="334327"/>
                  </a:cubicBezTo>
                  <a:cubicBezTo>
                    <a:pt x="1615474" y="319792"/>
                    <a:pt x="1586403" y="327060"/>
                    <a:pt x="1564599" y="319792"/>
                  </a:cubicBezTo>
                  <a:cubicBezTo>
                    <a:pt x="1513723" y="290720"/>
                    <a:pt x="1230271" y="94484"/>
                    <a:pt x="1230271" y="109020"/>
                  </a:cubicBezTo>
                  <a:cubicBezTo>
                    <a:pt x="1230271" y="188968"/>
                    <a:pt x="1237539" y="268916"/>
                    <a:pt x="1230271" y="356132"/>
                  </a:cubicBezTo>
                  <a:cubicBezTo>
                    <a:pt x="1223003" y="450615"/>
                    <a:pt x="1215735" y="537831"/>
                    <a:pt x="1208467" y="625047"/>
                  </a:cubicBezTo>
                  <a:cubicBezTo>
                    <a:pt x="1186663" y="792211"/>
                    <a:pt x="1157591" y="966643"/>
                    <a:pt x="1099447" y="1126538"/>
                  </a:cubicBezTo>
                  <a:cubicBezTo>
                    <a:pt x="1048571" y="1271898"/>
                    <a:pt x="954087" y="1439062"/>
                    <a:pt x="786924" y="1468134"/>
                  </a:cubicBezTo>
                  <a:cubicBezTo>
                    <a:pt x="612492" y="1504474"/>
                    <a:pt x="423524" y="1402722"/>
                    <a:pt x="350844" y="1235558"/>
                  </a:cubicBezTo>
                  <a:cubicBezTo>
                    <a:pt x="314504" y="1155610"/>
                    <a:pt x="307236" y="1068395"/>
                    <a:pt x="299968" y="988446"/>
                  </a:cubicBezTo>
                  <a:cubicBezTo>
                    <a:pt x="292700" y="872159"/>
                    <a:pt x="292700" y="755871"/>
                    <a:pt x="299968" y="639583"/>
                  </a:cubicBezTo>
                  <a:cubicBezTo>
                    <a:pt x="314504" y="523295"/>
                    <a:pt x="329040" y="407007"/>
                    <a:pt x="350844" y="297987"/>
                  </a:cubicBezTo>
                  <a:cubicBezTo>
                    <a:pt x="372648" y="203504"/>
                    <a:pt x="401720" y="94484"/>
                    <a:pt x="430792" y="0"/>
                  </a:cubicBezTo>
                  <a:cubicBezTo>
                    <a:pt x="423524" y="7268"/>
                    <a:pt x="307236" y="239844"/>
                    <a:pt x="263628" y="218040"/>
                  </a:cubicBezTo>
                  <a:cubicBezTo>
                    <a:pt x="256360" y="210772"/>
                    <a:pt x="249092" y="203504"/>
                    <a:pt x="241824" y="196236"/>
                  </a:cubicBezTo>
                  <a:cubicBezTo>
                    <a:pt x="234557" y="188968"/>
                    <a:pt x="220020" y="152628"/>
                    <a:pt x="220020" y="181700"/>
                  </a:cubicBezTo>
                  <a:cubicBezTo>
                    <a:pt x="220020" y="188968"/>
                    <a:pt x="220020" y="203504"/>
                    <a:pt x="227289" y="210772"/>
                  </a:cubicBezTo>
                  <a:cubicBezTo>
                    <a:pt x="234557" y="239844"/>
                    <a:pt x="241824" y="268916"/>
                    <a:pt x="249092" y="305256"/>
                  </a:cubicBezTo>
                  <a:cubicBezTo>
                    <a:pt x="256360" y="341596"/>
                    <a:pt x="263628" y="392472"/>
                    <a:pt x="234557" y="428811"/>
                  </a:cubicBezTo>
                  <a:cubicBezTo>
                    <a:pt x="234557" y="428811"/>
                    <a:pt x="227289" y="428811"/>
                    <a:pt x="220020" y="428811"/>
                  </a:cubicBezTo>
                  <a:cubicBezTo>
                    <a:pt x="198217" y="370667"/>
                    <a:pt x="205485" y="305256"/>
                    <a:pt x="176413" y="254380"/>
                  </a:cubicBezTo>
                  <a:cubicBezTo>
                    <a:pt x="147341" y="196236"/>
                    <a:pt x="96465" y="152628"/>
                    <a:pt x="38321" y="123556"/>
                  </a:cubicBezTo>
                  <a:cubicBezTo>
                    <a:pt x="31053" y="116288"/>
                    <a:pt x="38321" y="109020"/>
                    <a:pt x="45589" y="109020"/>
                  </a:cubicBezTo>
                  <a:cubicBezTo>
                    <a:pt x="60125" y="116288"/>
                    <a:pt x="74661" y="123556"/>
                    <a:pt x="89197" y="138092"/>
                  </a:cubicBezTo>
                  <a:cubicBezTo>
                    <a:pt x="89197" y="123556"/>
                    <a:pt x="96465" y="109020"/>
                    <a:pt x="118269" y="101752"/>
                  </a:cubicBezTo>
                  <a:cubicBezTo>
                    <a:pt x="132805" y="94484"/>
                    <a:pt x="147341" y="87216"/>
                    <a:pt x="161877" y="79948"/>
                  </a:cubicBezTo>
                  <a:cubicBezTo>
                    <a:pt x="161877" y="79948"/>
                    <a:pt x="154609" y="79948"/>
                    <a:pt x="154609" y="79948"/>
                  </a:cubicBezTo>
                  <a:cubicBezTo>
                    <a:pt x="118269" y="87216"/>
                    <a:pt x="96465" y="109020"/>
                    <a:pt x="60125" y="101752"/>
                  </a:cubicBezTo>
                  <a:cubicBezTo>
                    <a:pt x="60125" y="101752"/>
                    <a:pt x="60125" y="101752"/>
                    <a:pt x="60125" y="101752"/>
                  </a:cubicBezTo>
                  <a:cubicBezTo>
                    <a:pt x="52857" y="101752"/>
                    <a:pt x="45589" y="94484"/>
                    <a:pt x="38321" y="94484"/>
                  </a:cubicBezTo>
                  <a:cubicBezTo>
                    <a:pt x="9249" y="94484"/>
                    <a:pt x="9249" y="130824"/>
                    <a:pt x="1981" y="145360"/>
                  </a:cubicBezTo>
                  <a:cubicBezTo>
                    <a:pt x="-5287" y="188968"/>
                    <a:pt x="9249" y="239844"/>
                    <a:pt x="16517" y="283452"/>
                  </a:cubicBezTo>
                  <a:cubicBezTo>
                    <a:pt x="23785" y="334327"/>
                    <a:pt x="38321" y="385203"/>
                    <a:pt x="52857" y="436079"/>
                  </a:cubicBezTo>
                  <a:cubicBezTo>
                    <a:pt x="74661" y="494223"/>
                    <a:pt x="103733" y="588707"/>
                    <a:pt x="176413" y="595975"/>
                  </a:cubicBezTo>
                  <a:cubicBezTo>
                    <a:pt x="205485" y="595975"/>
                    <a:pt x="212753" y="581439"/>
                    <a:pt x="220020" y="566903"/>
                  </a:cubicBezTo>
                  <a:cubicBezTo>
                    <a:pt x="234557" y="552367"/>
                    <a:pt x="241824" y="545099"/>
                    <a:pt x="256360" y="537831"/>
                  </a:cubicBezTo>
                  <a:cubicBezTo>
                    <a:pt x="263628" y="530563"/>
                    <a:pt x="278164" y="523295"/>
                    <a:pt x="292700" y="516027"/>
                  </a:cubicBezTo>
                  <a:cubicBezTo>
                    <a:pt x="270896" y="603243"/>
                    <a:pt x="263628" y="704995"/>
                    <a:pt x="263628" y="799479"/>
                  </a:cubicBezTo>
                  <a:cubicBezTo>
                    <a:pt x="263628" y="908499"/>
                    <a:pt x="270896" y="1024786"/>
                    <a:pt x="278164" y="1133806"/>
                  </a:cubicBezTo>
                  <a:cubicBezTo>
                    <a:pt x="285432" y="1213754"/>
                    <a:pt x="292700" y="1286434"/>
                    <a:pt x="314504" y="1359114"/>
                  </a:cubicBezTo>
                  <a:cubicBezTo>
                    <a:pt x="314504" y="1402722"/>
                    <a:pt x="256360" y="1446330"/>
                    <a:pt x="270896" y="1489938"/>
                  </a:cubicBezTo>
                  <a:cubicBezTo>
                    <a:pt x="278164" y="1540814"/>
                    <a:pt x="365380" y="1569886"/>
                    <a:pt x="401720" y="1584422"/>
                  </a:cubicBezTo>
                  <a:cubicBezTo>
                    <a:pt x="619760" y="1664370"/>
                    <a:pt x="888676" y="1657102"/>
                    <a:pt x="1121251" y="1628030"/>
                  </a:cubicBezTo>
                  <a:cubicBezTo>
                    <a:pt x="1223003" y="1613493"/>
                    <a:pt x="1332023" y="1591690"/>
                    <a:pt x="1419239" y="1540814"/>
                  </a:cubicBezTo>
                  <a:cubicBezTo>
                    <a:pt x="1491919" y="1504474"/>
                    <a:pt x="1564599" y="1446330"/>
                    <a:pt x="1600939" y="1373650"/>
                  </a:cubicBezTo>
                  <a:cubicBezTo>
                    <a:pt x="1637279" y="1286434"/>
                    <a:pt x="1564599" y="1199218"/>
                    <a:pt x="1535527" y="1119270"/>
                  </a:cubicBezTo>
                  <a:cubicBezTo>
                    <a:pt x="1550063" y="944839"/>
                    <a:pt x="1564599" y="770407"/>
                    <a:pt x="1564599" y="588707"/>
                  </a:cubicBezTo>
                  <a:cubicBezTo>
                    <a:pt x="1608207" y="610511"/>
                    <a:pt x="1673619" y="574171"/>
                    <a:pt x="1717226" y="559635"/>
                  </a:cubicBezTo>
                  <a:cubicBezTo>
                    <a:pt x="1775370" y="545099"/>
                    <a:pt x="1826246" y="516027"/>
                    <a:pt x="1869854" y="472419"/>
                  </a:cubicBezTo>
                  <a:cubicBezTo>
                    <a:pt x="1906194" y="450615"/>
                    <a:pt x="1927998" y="428811"/>
                    <a:pt x="1942534" y="392472"/>
                  </a:cubicBezTo>
                  <a:cubicBezTo>
                    <a:pt x="1957070" y="370667"/>
                    <a:pt x="1957070" y="334327"/>
                    <a:pt x="1935266" y="319792"/>
                  </a:cubicBezTo>
                  <a:close/>
                  <a:moveTo>
                    <a:pt x="1302951" y="1504474"/>
                  </a:moveTo>
                  <a:cubicBezTo>
                    <a:pt x="1244807" y="1533546"/>
                    <a:pt x="1179395" y="1562618"/>
                    <a:pt x="1113983" y="1577154"/>
                  </a:cubicBezTo>
                  <a:cubicBezTo>
                    <a:pt x="917748" y="1620762"/>
                    <a:pt x="699708" y="1620762"/>
                    <a:pt x="503472" y="1577154"/>
                  </a:cubicBezTo>
                  <a:cubicBezTo>
                    <a:pt x="459864" y="1569886"/>
                    <a:pt x="408988" y="1555350"/>
                    <a:pt x="365380" y="1526278"/>
                  </a:cubicBezTo>
                  <a:cubicBezTo>
                    <a:pt x="350844" y="1519010"/>
                    <a:pt x="314504" y="1497206"/>
                    <a:pt x="321772" y="1475402"/>
                  </a:cubicBezTo>
                  <a:cubicBezTo>
                    <a:pt x="321772" y="1460866"/>
                    <a:pt x="329040" y="1439062"/>
                    <a:pt x="350844" y="1453598"/>
                  </a:cubicBezTo>
                  <a:cubicBezTo>
                    <a:pt x="438060" y="1533546"/>
                    <a:pt x="634296" y="1555350"/>
                    <a:pt x="743316" y="1548082"/>
                  </a:cubicBezTo>
                  <a:cubicBezTo>
                    <a:pt x="939551" y="1548082"/>
                    <a:pt x="1055839" y="1504474"/>
                    <a:pt x="1244807" y="1460866"/>
                  </a:cubicBezTo>
                  <a:cubicBezTo>
                    <a:pt x="1266611" y="1453598"/>
                    <a:pt x="1324755" y="1431794"/>
                    <a:pt x="1346559" y="1439062"/>
                  </a:cubicBezTo>
                  <a:cubicBezTo>
                    <a:pt x="1390167" y="1460866"/>
                    <a:pt x="1324755" y="1497206"/>
                    <a:pt x="1302951" y="1504474"/>
                  </a:cubicBezTo>
                  <a:close/>
                </a:path>
              </a:pathLst>
            </a:custGeom>
            <a:solidFill>
              <a:srgbClr val="424D56">
                <a:alpha val="40000"/>
              </a:srgbClr>
            </a:solidFill>
            <a:ln w="7268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B397CAC3-925E-4D1D-9264-81FDAA72F57D}"/>
                </a:ext>
              </a:extLst>
            </p:cNvPr>
            <p:cNvSpPr/>
            <p:nvPr/>
          </p:nvSpPr>
          <p:spPr>
            <a:xfrm>
              <a:off x="5503629" y="6387441"/>
              <a:ext cx="290167" cy="168326"/>
            </a:xfrm>
            <a:custGeom>
              <a:avLst/>
              <a:gdLst>
                <a:gd name="connsiteX0" fmla="*/ 269866 w 290167"/>
                <a:gd name="connsiteY0" fmla="*/ 0 h 168326"/>
                <a:gd name="connsiteX1" fmla="*/ 80898 w 290167"/>
                <a:gd name="connsiteY1" fmla="*/ 79948 h 168326"/>
                <a:gd name="connsiteX2" fmla="*/ 950 w 290167"/>
                <a:gd name="connsiteY2" fmla="*/ 152628 h 168326"/>
                <a:gd name="connsiteX3" fmla="*/ 44558 w 290167"/>
                <a:gd name="connsiteY3" fmla="*/ 167164 h 168326"/>
                <a:gd name="connsiteX4" fmla="*/ 139042 w 290167"/>
                <a:gd name="connsiteY4" fmla="*/ 138092 h 168326"/>
                <a:gd name="connsiteX5" fmla="*/ 240794 w 290167"/>
                <a:gd name="connsiteY5" fmla="*/ 79948 h 168326"/>
                <a:gd name="connsiteX6" fmla="*/ 269866 w 290167"/>
                <a:gd name="connsiteY6" fmla="*/ 0 h 1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167" h="168326">
                  <a:moveTo>
                    <a:pt x="269866" y="0"/>
                  </a:moveTo>
                  <a:cubicBezTo>
                    <a:pt x="204454" y="7268"/>
                    <a:pt x="131774" y="43608"/>
                    <a:pt x="80898" y="79948"/>
                  </a:cubicBezTo>
                  <a:cubicBezTo>
                    <a:pt x="51826" y="101752"/>
                    <a:pt x="8219" y="116288"/>
                    <a:pt x="950" y="152628"/>
                  </a:cubicBezTo>
                  <a:cubicBezTo>
                    <a:pt x="-6317" y="174432"/>
                    <a:pt x="30022" y="167164"/>
                    <a:pt x="44558" y="167164"/>
                  </a:cubicBezTo>
                  <a:cubicBezTo>
                    <a:pt x="73630" y="159896"/>
                    <a:pt x="109970" y="145360"/>
                    <a:pt x="139042" y="138092"/>
                  </a:cubicBezTo>
                  <a:cubicBezTo>
                    <a:pt x="175382" y="123556"/>
                    <a:pt x="211722" y="101752"/>
                    <a:pt x="240794" y="79948"/>
                  </a:cubicBezTo>
                  <a:cubicBezTo>
                    <a:pt x="262598" y="58144"/>
                    <a:pt x="320742" y="14536"/>
                    <a:pt x="269866" y="0"/>
                  </a:cubicBezTo>
                  <a:close/>
                </a:path>
              </a:pathLst>
            </a:custGeom>
            <a:solidFill>
              <a:srgbClr val="424D56">
                <a:alpha val="50000"/>
              </a:srgbClr>
            </a:solidFill>
            <a:ln w="7268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362F8D8-DFEF-4FDA-85E2-2C95573E58B0}"/>
                </a:ext>
              </a:extLst>
            </p:cNvPr>
            <p:cNvSpPr/>
            <p:nvPr/>
          </p:nvSpPr>
          <p:spPr>
            <a:xfrm>
              <a:off x="3889923" y="6176670"/>
              <a:ext cx="306418" cy="428811"/>
            </a:xfrm>
            <a:custGeom>
              <a:avLst/>
              <a:gdLst>
                <a:gd name="connsiteX0" fmla="*/ 270078 w 306418"/>
                <a:gd name="connsiteY0" fmla="*/ 356132 h 428811"/>
                <a:gd name="connsiteX1" fmla="*/ 284614 w 306418"/>
                <a:gd name="connsiteY1" fmla="*/ 305256 h 428811"/>
                <a:gd name="connsiteX2" fmla="*/ 306418 w 306418"/>
                <a:gd name="connsiteY2" fmla="*/ 203504 h 428811"/>
                <a:gd name="connsiteX3" fmla="*/ 299150 w 306418"/>
                <a:gd name="connsiteY3" fmla="*/ 225308 h 428811"/>
                <a:gd name="connsiteX4" fmla="*/ 262810 w 306418"/>
                <a:gd name="connsiteY4" fmla="*/ 327060 h 428811"/>
                <a:gd name="connsiteX5" fmla="*/ 219203 w 306418"/>
                <a:gd name="connsiteY5" fmla="*/ 356132 h 428811"/>
                <a:gd name="connsiteX6" fmla="*/ 204667 w 306418"/>
                <a:gd name="connsiteY6" fmla="*/ 297988 h 428811"/>
                <a:gd name="connsiteX7" fmla="*/ 175595 w 306418"/>
                <a:gd name="connsiteY7" fmla="*/ 385203 h 428811"/>
                <a:gd name="connsiteX8" fmla="*/ 110183 w 306418"/>
                <a:gd name="connsiteY8" fmla="*/ 377935 h 428811"/>
                <a:gd name="connsiteX9" fmla="*/ 102915 w 306418"/>
                <a:gd name="connsiteY9" fmla="*/ 327060 h 428811"/>
                <a:gd name="connsiteX10" fmla="*/ 146523 w 306418"/>
                <a:gd name="connsiteY10" fmla="*/ 312523 h 428811"/>
                <a:gd name="connsiteX11" fmla="*/ 153791 w 306418"/>
                <a:gd name="connsiteY11" fmla="*/ 261648 h 428811"/>
                <a:gd name="connsiteX12" fmla="*/ 73843 w 306418"/>
                <a:gd name="connsiteY12" fmla="*/ 36340 h 428811"/>
                <a:gd name="connsiteX13" fmla="*/ 15699 w 306418"/>
                <a:gd name="connsiteY13" fmla="*/ 0 h 428811"/>
                <a:gd name="connsiteX14" fmla="*/ 1163 w 306418"/>
                <a:gd name="connsiteY14" fmla="*/ 58144 h 428811"/>
                <a:gd name="connsiteX15" fmla="*/ 1163 w 306418"/>
                <a:gd name="connsiteY15" fmla="*/ 181700 h 428811"/>
                <a:gd name="connsiteX16" fmla="*/ 1163 w 306418"/>
                <a:gd name="connsiteY16" fmla="*/ 181700 h 428811"/>
                <a:gd name="connsiteX17" fmla="*/ 22967 w 306418"/>
                <a:gd name="connsiteY17" fmla="*/ 268916 h 428811"/>
                <a:gd name="connsiteX18" fmla="*/ 146523 w 306418"/>
                <a:gd name="connsiteY18" fmla="*/ 428811 h 428811"/>
                <a:gd name="connsiteX19" fmla="*/ 190131 w 306418"/>
                <a:gd name="connsiteY19" fmla="*/ 399739 h 428811"/>
                <a:gd name="connsiteX20" fmla="*/ 226471 w 306418"/>
                <a:gd name="connsiteY20" fmla="*/ 370668 h 428811"/>
                <a:gd name="connsiteX21" fmla="*/ 270078 w 306418"/>
                <a:gd name="connsiteY21" fmla="*/ 356132 h 42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418" h="428811">
                  <a:moveTo>
                    <a:pt x="270078" y="356132"/>
                  </a:moveTo>
                  <a:cubicBezTo>
                    <a:pt x="277346" y="341596"/>
                    <a:pt x="277346" y="327060"/>
                    <a:pt x="284614" y="305256"/>
                  </a:cubicBezTo>
                  <a:cubicBezTo>
                    <a:pt x="291882" y="268916"/>
                    <a:pt x="299150" y="239844"/>
                    <a:pt x="306418" y="203504"/>
                  </a:cubicBezTo>
                  <a:cubicBezTo>
                    <a:pt x="306418" y="210772"/>
                    <a:pt x="299150" y="218040"/>
                    <a:pt x="299150" y="225308"/>
                  </a:cubicBezTo>
                  <a:cubicBezTo>
                    <a:pt x="291882" y="261648"/>
                    <a:pt x="284614" y="297988"/>
                    <a:pt x="262810" y="327060"/>
                  </a:cubicBezTo>
                  <a:cubicBezTo>
                    <a:pt x="255543" y="334328"/>
                    <a:pt x="233739" y="356132"/>
                    <a:pt x="219203" y="356132"/>
                  </a:cubicBezTo>
                  <a:cubicBezTo>
                    <a:pt x="211935" y="356132"/>
                    <a:pt x="211935" y="312523"/>
                    <a:pt x="204667" y="297988"/>
                  </a:cubicBezTo>
                  <a:cubicBezTo>
                    <a:pt x="204667" y="327060"/>
                    <a:pt x="197399" y="370668"/>
                    <a:pt x="175595" y="385203"/>
                  </a:cubicBezTo>
                  <a:cubicBezTo>
                    <a:pt x="153791" y="399739"/>
                    <a:pt x="124719" y="399739"/>
                    <a:pt x="110183" y="377935"/>
                  </a:cubicBezTo>
                  <a:cubicBezTo>
                    <a:pt x="102915" y="363399"/>
                    <a:pt x="81111" y="341596"/>
                    <a:pt x="102915" y="327060"/>
                  </a:cubicBezTo>
                  <a:cubicBezTo>
                    <a:pt x="117451" y="319792"/>
                    <a:pt x="139255" y="334328"/>
                    <a:pt x="146523" y="312523"/>
                  </a:cubicBezTo>
                  <a:cubicBezTo>
                    <a:pt x="153791" y="297988"/>
                    <a:pt x="153791" y="276184"/>
                    <a:pt x="153791" y="261648"/>
                  </a:cubicBezTo>
                  <a:cubicBezTo>
                    <a:pt x="146523" y="181700"/>
                    <a:pt x="131987" y="87216"/>
                    <a:pt x="73843" y="36340"/>
                  </a:cubicBezTo>
                  <a:cubicBezTo>
                    <a:pt x="59307" y="21804"/>
                    <a:pt x="30235" y="0"/>
                    <a:pt x="15699" y="0"/>
                  </a:cubicBezTo>
                  <a:cubicBezTo>
                    <a:pt x="-6105" y="0"/>
                    <a:pt x="1163" y="50876"/>
                    <a:pt x="1163" y="58144"/>
                  </a:cubicBezTo>
                  <a:cubicBezTo>
                    <a:pt x="1163" y="101752"/>
                    <a:pt x="22967" y="138092"/>
                    <a:pt x="1163" y="181700"/>
                  </a:cubicBezTo>
                  <a:cubicBezTo>
                    <a:pt x="1163" y="181700"/>
                    <a:pt x="1163" y="181700"/>
                    <a:pt x="1163" y="181700"/>
                  </a:cubicBezTo>
                  <a:cubicBezTo>
                    <a:pt x="8431" y="210772"/>
                    <a:pt x="15699" y="239844"/>
                    <a:pt x="22967" y="268916"/>
                  </a:cubicBezTo>
                  <a:cubicBezTo>
                    <a:pt x="44771" y="327060"/>
                    <a:pt x="73843" y="421543"/>
                    <a:pt x="146523" y="428811"/>
                  </a:cubicBezTo>
                  <a:cubicBezTo>
                    <a:pt x="175595" y="428811"/>
                    <a:pt x="182863" y="414275"/>
                    <a:pt x="190131" y="399739"/>
                  </a:cubicBezTo>
                  <a:cubicBezTo>
                    <a:pt x="204667" y="385203"/>
                    <a:pt x="211935" y="377935"/>
                    <a:pt x="226471" y="370668"/>
                  </a:cubicBezTo>
                  <a:cubicBezTo>
                    <a:pt x="248274" y="363399"/>
                    <a:pt x="255543" y="356132"/>
                    <a:pt x="270078" y="356132"/>
                  </a:cubicBezTo>
                  <a:close/>
                </a:path>
              </a:pathLst>
            </a:custGeom>
            <a:solidFill>
              <a:srgbClr val="424D56">
                <a:alpha val="60000"/>
              </a:srgbClr>
            </a:solidFill>
            <a:ln w="7268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0CA77F5-7585-4A5B-A04C-B756C344F9CB}"/>
                </a:ext>
              </a:extLst>
            </p:cNvPr>
            <p:cNvSpPr/>
            <p:nvPr/>
          </p:nvSpPr>
          <p:spPr>
            <a:xfrm>
              <a:off x="5221128" y="6329298"/>
              <a:ext cx="392471" cy="1199218"/>
            </a:xfrm>
            <a:custGeom>
              <a:avLst/>
              <a:gdLst>
                <a:gd name="connsiteX0" fmla="*/ 210772 w 392471"/>
                <a:gd name="connsiteY0" fmla="*/ 247111 h 1199218"/>
                <a:gd name="connsiteX1" fmla="*/ 188968 w 392471"/>
                <a:gd name="connsiteY1" fmla="*/ 174432 h 1199218"/>
                <a:gd name="connsiteX2" fmla="*/ 130824 w 392471"/>
                <a:gd name="connsiteY2" fmla="*/ 87216 h 1199218"/>
                <a:gd name="connsiteX3" fmla="*/ 0 w 392471"/>
                <a:gd name="connsiteY3" fmla="*/ 0 h 1199218"/>
                <a:gd name="connsiteX4" fmla="*/ 72680 w 392471"/>
                <a:gd name="connsiteY4" fmla="*/ 145360 h 1199218"/>
                <a:gd name="connsiteX5" fmla="*/ 109020 w 392471"/>
                <a:gd name="connsiteY5" fmla="*/ 632315 h 1199218"/>
                <a:gd name="connsiteX6" fmla="*/ 72680 w 392471"/>
                <a:gd name="connsiteY6" fmla="*/ 1097466 h 1199218"/>
                <a:gd name="connsiteX7" fmla="*/ 159896 w 392471"/>
                <a:gd name="connsiteY7" fmla="*/ 1024786 h 1199218"/>
                <a:gd name="connsiteX8" fmla="*/ 196236 w 392471"/>
                <a:gd name="connsiteY8" fmla="*/ 959374 h 1199218"/>
                <a:gd name="connsiteX9" fmla="*/ 203504 w 392471"/>
                <a:gd name="connsiteY9" fmla="*/ 959374 h 1199218"/>
                <a:gd name="connsiteX10" fmla="*/ 174432 w 392471"/>
                <a:gd name="connsiteY10" fmla="*/ 1126538 h 1199218"/>
                <a:gd name="connsiteX11" fmla="*/ 109020 w 392471"/>
                <a:gd name="connsiteY11" fmla="*/ 1199218 h 1199218"/>
                <a:gd name="connsiteX12" fmla="*/ 247112 w 392471"/>
                <a:gd name="connsiteY12" fmla="*/ 1053858 h 1199218"/>
                <a:gd name="connsiteX13" fmla="*/ 181700 w 392471"/>
                <a:gd name="connsiteY13" fmla="*/ 799479 h 1199218"/>
                <a:gd name="connsiteX14" fmla="*/ 210772 w 392471"/>
                <a:gd name="connsiteY14" fmla="*/ 268915 h 1199218"/>
                <a:gd name="connsiteX15" fmla="*/ 363400 w 392471"/>
                <a:gd name="connsiteY15" fmla="*/ 239844 h 1199218"/>
                <a:gd name="connsiteX16" fmla="*/ 392471 w 392471"/>
                <a:gd name="connsiteY16" fmla="*/ 232575 h 1199218"/>
                <a:gd name="connsiteX17" fmla="*/ 341595 w 392471"/>
                <a:gd name="connsiteY17" fmla="*/ 247111 h 1199218"/>
                <a:gd name="connsiteX18" fmla="*/ 210772 w 392471"/>
                <a:gd name="connsiteY18" fmla="*/ 247111 h 1199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2471" h="1199218">
                  <a:moveTo>
                    <a:pt x="210772" y="247111"/>
                  </a:moveTo>
                  <a:cubicBezTo>
                    <a:pt x="196236" y="225308"/>
                    <a:pt x="196236" y="196235"/>
                    <a:pt x="188968" y="174432"/>
                  </a:cubicBezTo>
                  <a:cubicBezTo>
                    <a:pt x="181700" y="138092"/>
                    <a:pt x="159896" y="109020"/>
                    <a:pt x="130824" y="87216"/>
                  </a:cubicBezTo>
                  <a:cubicBezTo>
                    <a:pt x="87216" y="58144"/>
                    <a:pt x="43608" y="29072"/>
                    <a:pt x="0" y="0"/>
                  </a:cubicBezTo>
                  <a:cubicBezTo>
                    <a:pt x="21804" y="50876"/>
                    <a:pt x="58144" y="94484"/>
                    <a:pt x="72680" y="145360"/>
                  </a:cubicBezTo>
                  <a:cubicBezTo>
                    <a:pt x="123556" y="305255"/>
                    <a:pt x="123556" y="472419"/>
                    <a:pt x="109020" y="632315"/>
                  </a:cubicBezTo>
                  <a:cubicBezTo>
                    <a:pt x="109020" y="675923"/>
                    <a:pt x="94484" y="1082930"/>
                    <a:pt x="72680" y="1097466"/>
                  </a:cubicBezTo>
                  <a:cubicBezTo>
                    <a:pt x="109020" y="1082930"/>
                    <a:pt x="138092" y="1053858"/>
                    <a:pt x="159896" y="1024786"/>
                  </a:cubicBezTo>
                  <a:cubicBezTo>
                    <a:pt x="174432" y="1002982"/>
                    <a:pt x="181700" y="981179"/>
                    <a:pt x="196236" y="959374"/>
                  </a:cubicBezTo>
                  <a:cubicBezTo>
                    <a:pt x="196236" y="959374"/>
                    <a:pt x="203504" y="959374"/>
                    <a:pt x="203504" y="959374"/>
                  </a:cubicBezTo>
                  <a:cubicBezTo>
                    <a:pt x="239844" y="995714"/>
                    <a:pt x="203504" y="1090198"/>
                    <a:pt x="174432" y="1126538"/>
                  </a:cubicBezTo>
                  <a:cubicBezTo>
                    <a:pt x="159896" y="1155610"/>
                    <a:pt x="130824" y="1177414"/>
                    <a:pt x="109020" y="1199218"/>
                  </a:cubicBezTo>
                  <a:cubicBezTo>
                    <a:pt x="167164" y="1162878"/>
                    <a:pt x="218040" y="1112002"/>
                    <a:pt x="247112" y="1053858"/>
                  </a:cubicBezTo>
                  <a:cubicBezTo>
                    <a:pt x="283452" y="966643"/>
                    <a:pt x="210772" y="879427"/>
                    <a:pt x="181700" y="799479"/>
                  </a:cubicBezTo>
                  <a:cubicBezTo>
                    <a:pt x="196236" y="625047"/>
                    <a:pt x="210772" y="450615"/>
                    <a:pt x="210772" y="268915"/>
                  </a:cubicBezTo>
                  <a:cubicBezTo>
                    <a:pt x="254380" y="290720"/>
                    <a:pt x="319792" y="254380"/>
                    <a:pt x="363400" y="239844"/>
                  </a:cubicBezTo>
                  <a:cubicBezTo>
                    <a:pt x="370667" y="239844"/>
                    <a:pt x="377935" y="232575"/>
                    <a:pt x="392471" y="232575"/>
                  </a:cubicBezTo>
                  <a:cubicBezTo>
                    <a:pt x="377935" y="239844"/>
                    <a:pt x="356131" y="239844"/>
                    <a:pt x="341595" y="247111"/>
                  </a:cubicBezTo>
                  <a:cubicBezTo>
                    <a:pt x="319792" y="254380"/>
                    <a:pt x="239844" y="276184"/>
                    <a:pt x="210772" y="247111"/>
                  </a:cubicBezTo>
                  <a:close/>
                </a:path>
              </a:pathLst>
            </a:custGeom>
            <a:solidFill>
              <a:srgbClr val="424D56">
                <a:alpha val="50000"/>
              </a:srgbClr>
            </a:solidFill>
            <a:ln w="72680" cap="flat">
              <a:noFill/>
              <a:prstDash val="solid"/>
              <a:miter/>
            </a:ln>
          </p:spPr>
          <p:txBody>
            <a:bodyPr rtlCol="0" anchor="ctr"/>
            <a:lstStyle/>
            <a:p>
              <a:endParaRPr lang="en-US"/>
            </a:p>
          </p:txBody>
        </p:sp>
        <p:grpSp>
          <p:nvGrpSpPr>
            <p:cNvPr id="51" name="Graphic 11">
              <a:extLst>
                <a:ext uri="{FF2B5EF4-FFF2-40B4-BE49-F238E27FC236}">
                  <a16:creationId xmlns:a16="http://schemas.microsoft.com/office/drawing/2014/main" id="{520FC619-57E2-42D3-A941-073AFFCABE53}"/>
                </a:ext>
              </a:extLst>
            </p:cNvPr>
            <p:cNvGrpSpPr/>
            <p:nvPr/>
          </p:nvGrpSpPr>
          <p:grpSpPr>
            <a:xfrm>
              <a:off x="4581545" y="5737360"/>
              <a:ext cx="268915" cy="229544"/>
              <a:chOff x="4581545" y="5737360"/>
              <a:chExt cx="268915" cy="229544"/>
            </a:xfrm>
          </p:grpSpPr>
          <p:sp>
            <p:nvSpPr>
              <p:cNvPr id="229" name="Freeform: Shape 228">
                <a:extLst>
                  <a:ext uri="{FF2B5EF4-FFF2-40B4-BE49-F238E27FC236}">
                    <a16:creationId xmlns:a16="http://schemas.microsoft.com/office/drawing/2014/main" id="{70900743-ED20-43EC-BE00-12E0A4C309D5}"/>
                  </a:ext>
                </a:extLst>
              </p:cNvPr>
              <p:cNvSpPr/>
              <p:nvPr/>
            </p:nvSpPr>
            <p:spPr>
              <a:xfrm>
                <a:off x="4588813" y="5737360"/>
                <a:ext cx="261647" cy="229544"/>
              </a:xfrm>
              <a:custGeom>
                <a:avLst/>
                <a:gdLst>
                  <a:gd name="connsiteX0" fmla="*/ 181700 w 261647"/>
                  <a:gd name="connsiteY0" fmla="*/ 214002 h 229544"/>
                  <a:gd name="connsiteX1" fmla="*/ 261648 w 261647"/>
                  <a:gd name="connsiteY1" fmla="*/ 148590 h 229544"/>
                  <a:gd name="connsiteX2" fmla="*/ 247112 w 261647"/>
                  <a:gd name="connsiteY2" fmla="*/ 10498 h 229544"/>
                  <a:gd name="connsiteX3" fmla="*/ 247112 w 261647"/>
                  <a:gd name="connsiteY3" fmla="*/ 3230 h 229544"/>
                  <a:gd name="connsiteX4" fmla="*/ 232576 w 261647"/>
                  <a:gd name="connsiteY4" fmla="*/ 3230 h 229544"/>
                  <a:gd name="connsiteX5" fmla="*/ 232576 w 261647"/>
                  <a:gd name="connsiteY5" fmla="*/ 3230 h 229544"/>
                  <a:gd name="connsiteX6" fmla="*/ 116288 w 261647"/>
                  <a:gd name="connsiteY6" fmla="*/ 25034 h 229544"/>
                  <a:gd name="connsiteX7" fmla="*/ 7268 w 261647"/>
                  <a:gd name="connsiteY7" fmla="*/ 39570 h 229544"/>
                  <a:gd name="connsiteX8" fmla="*/ 7268 w 261647"/>
                  <a:gd name="connsiteY8" fmla="*/ 39570 h 229544"/>
                  <a:gd name="connsiteX9" fmla="*/ 0 w 261647"/>
                  <a:gd name="connsiteY9" fmla="*/ 39570 h 229544"/>
                  <a:gd name="connsiteX10" fmla="*/ 0 w 261647"/>
                  <a:gd name="connsiteY10" fmla="*/ 39570 h 229544"/>
                  <a:gd name="connsiteX11" fmla="*/ 0 w 261647"/>
                  <a:gd name="connsiteY11" fmla="*/ 46838 h 229544"/>
                  <a:gd name="connsiteX12" fmla="*/ 0 w 261647"/>
                  <a:gd name="connsiteY12" fmla="*/ 46838 h 229544"/>
                  <a:gd name="connsiteX13" fmla="*/ 36340 w 261647"/>
                  <a:gd name="connsiteY13" fmla="*/ 206734 h 229544"/>
                  <a:gd name="connsiteX14" fmla="*/ 181700 w 261647"/>
                  <a:gd name="connsiteY14" fmla="*/ 214002 h 22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647" h="229544">
                    <a:moveTo>
                      <a:pt x="181700" y="214002"/>
                    </a:moveTo>
                    <a:cubicBezTo>
                      <a:pt x="210772" y="199466"/>
                      <a:pt x="239844" y="170394"/>
                      <a:pt x="261648" y="148590"/>
                    </a:cubicBezTo>
                    <a:cubicBezTo>
                      <a:pt x="247112" y="104982"/>
                      <a:pt x="247112" y="61374"/>
                      <a:pt x="247112" y="10498"/>
                    </a:cubicBezTo>
                    <a:cubicBezTo>
                      <a:pt x="247112" y="10498"/>
                      <a:pt x="254380" y="3230"/>
                      <a:pt x="247112" y="3230"/>
                    </a:cubicBezTo>
                    <a:cubicBezTo>
                      <a:pt x="239844" y="-4038"/>
                      <a:pt x="232576" y="3230"/>
                      <a:pt x="232576" y="3230"/>
                    </a:cubicBezTo>
                    <a:cubicBezTo>
                      <a:pt x="232576" y="3230"/>
                      <a:pt x="232576" y="3230"/>
                      <a:pt x="232576" y="3230"/>
                    </a:cubicBezTo>
                    <a:cubicBezTo>
                      <a:pt x="196236" y="17766"/>
                      <a:pt x="152628" y="25034"/>
                      <a:pt x="116288" y="25034"/>
                    </a:cubicBezTo>
                    <a:cubicBezTo>
                      <a:pt x="79948" y="25034"/>
                      <a:pt x="43608" y="32302"/>
                      <a:pt x="7268" y="39570"/>
                    </a:cubicBezTo>
                    <a:lnTo>
                      <a:pt x="7268" y="39570"/>
                    </a:lnTo>
                    <a:cubicBezTo>
                      <a:pt x="7268" y="39570"/>
                      <a:pt x="0" y="39570"/>
                      <a:pt x="0" y="39570"/>
                    </a:cubicBezTo>
                    <a:cubicBezTo>
                      <a:pt x="0" y="39570"/>
                      <a:pt x="0" y="39570"/>
                      <a:pt x="0" y="39570"/>
                    </a:cubicBezTo>
                    <a:cubicBezTo>
                      <a:pt x="0" y="39570"/>
                      <a:pt x="0" y="39570"/>
                      <a:pt x="0" y="46838"/>
                    </a:cubicBezTo>
                    <a:cubicBezTo>
                      <a:pt x="0" y="46838"/>
                      <a:pt x="0" y="46838"/>
                      <a:pt x="0" y="46838"/>
                    </a:cubicBezTo>
                    <a:cubicBezTo>
                      <a:pt x="14536" y="97714"/>
                      <a:pt x="29072" y="148590"/>
                      <a:pt x="36340" y="206734"/>
                    </a:cubicBezTo>
                    <a:cubicBezTo>
                      <a:pt x="79948" y="235806"/>
                      <a:pt x="145360" y="235806"/>
                      <a:pt x="181700" y="214002"/>
                    </a:cubicBezTo>
                    <a:close/>
                  </a:path>
                </a:pathLst>
              </a:custGeom>
              <a:solidFill>
                <a:srgbClr val="F3D1BB"/>
              </a:solidFill>
              <a:ln w="72680"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5225B2D9-17DE-4F1A-A7DB-959AEC648222}"/>
                  </a:ext>
                </a:extLst>
              </p:cNvPr>
              <p:cNvSpPr/>
              <p:nvPr/>
            </p:nvSpPr>
            <p:spPr>
              <a:xfrm>
                <a:off x="4588813" y="5737360"/>
                <a:ext cx="261647" cy="229544"/>
              </a:xfrm>
              <a:custGeom>
                <a:avLst/>
                <a:gdLst>
                  <a:gd name="connsiteX0" fmla="*/ 181700 w 261647"/>
                  <a:gd name="connsiteY0" fmla="*/ 214002 h 229544"/>
                  <a:gd name="connsiteX1" fmla="*/ 261648 w 261647"/>
                  <a:gd name="connsiteY1" fmla="*/ 148590 h 229544"/>
                  <a:gd name="connsiteX2" fmla="*/ 247112 w 261647"/>
                  <a:gd name="connsiteY2" fmla="*/ 10498 h 229544"/>
                  <a:gd name="connsiteX3" fmla="*/ 247112 w 261647"/>
                  <a:gd name="connsiteY3" fmla="*/ 3230 h 229544"/>
                  <a:gd name="connsiteX4" fmla="*/ 232576 w 261647"/>
                  <a:gd name="connsiteY4" fmla="*/ 3230 h 229544"/>
                  <a:gd name="connsiteX5" fmla="*/ 232576 w 261647"/>
                  <a:gd name="connsiteY5" fmla="*/ 3230 h 229544"/>
                  <a:gd name="connsiteX6" fmla="*/ 116288 w 261647"/>
                  <a:gd name="connsiteY6" fmla="*/ 25034 h 229544"/>
                  <a:gd name="connsiteX7" fmla="*/ 7268 w 261647"/>
                  <a:gd name="connsiteY7" fmla="*/ 39570 h 229544"/>
                  <a:gd name="connsiteX8" fmla="*/ 7268 w 261647"/>
                  <a:gd name="connsiteY8" fmla="*/ 39570 h 229544"/>
                  <a:gd name="connsiteX9" fmla="*/ 0 w 261647"/>
                  <a:gd name="connsiteY9" fmla="*/ 39570 h 229544"/>
                  <a:gd name="connsiteX10" fmla="*/ 0 w 261647"/>
                  <a:gd name="connsiteY10" fmla="*/ 39570 h 229544"/>
                  <a:gd name="connsiteX11" fmla="*/ 0 w 261647"/>
                  <a:gd name="connsiteY11" fmla="*/ 46838 h 229544"/>
                  <a:gd name="connsiteX12" fmla="*/ 0 w 261647"/>
                  <a:gd name="connsiteY12" fmla="*/ 46838 h 229544"/>
                  <a:gd name="connsiteX13" fmla="*/ 36340 w 261647"/>
                  <a:gd name="connsiteY13" fmla="*/ 206734 h 229544"/>
                  <a:gd name="connsiteX14" fmla="*/ 181700 w 261647"/>
                  <a:gd name="connsiteY14" fmla="*/ 214002 h 22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647" h="229544">
                    <a:moveTo>
                      <a:pt x="181700" y="214002"/>
                    </a:moveTo>
                    <a:cubicBezTo>
                      <a:pt x="210772" y="199466"/>
                      <a:pt x="239844" y="170394"/>
                      <a:pt x="261648" y="148590"/>
                    </a:cubicBezTo>
                    <a:cubicBezTo>
                      <a:pt x="247112" y="104982"/>
                      <a:pt x="247112" y="61374"/>
                      <a:pt x="247112" y="10498"/>
                    </a:cubicBezTo>
                    <a:cubicBezTo>
                      <a:pt x="247112" y="10498"/>
                      <a:pt x="254380" y="3230"/>
                      <a:pt x="247112" y="3230"/>
                    </a:cubicBezTo>
                    <a:cubicBezTo>
                      <a:pt x="239844" y="-4038"/>
                      <a:pt x="232576" y="3230"/>
                      <a:pt x="232576" y="3230"/>
                    </a:cubicBezTo>
                    <a:cubicBezTo>
                      <a:pt x="232576" y="3230"/>
                      <a:pt x="232576" y="3230"/>
                      <a:pt x="232576" y="3230"/>
                    </a:cubicBezTo>
                    <a:cubicBezTo>
                      <a:pt x="196236" y="17766"/>
                      <a:pt x="152628" y="25034"/>
                      <a:pt x="116288" y="25034"/>
                    </a:cubicBezTo>
                    <a:cubicBezTo>
                      <a:pt x="79948" y="25034"/>
                      <a:pt x="43608" y="32302"/>
                      <a:pt x="7268" y="39570"/>
                    </a:cubicBezTo>
                    <a:lnTo>
                      <a:pt x="7268" y="39570"/>
                    </a:lnTo>
                    <a:cubicBezTo>
                      <a:pt x="7268" y="39570"/>
                      <a:pt x="0" y="39570"/>
                      <a:pt x="0" y="39570"/>
                    </a:cubicBezTo>
                    <a:cubicBezTo>
                      <a:pt x="0" y="39570"/>
                      <a:pt x="0" y="39570"/>
                      <a:pt x="0" y="39570"/>
                    </a:cubicBezTo>
                    <a:cubicBezTo>
                      <a:pt x="0" y="39570"/>
                      <a:pt x="0" y="39570"/>
                      <a:pt x="0" y="46838"/>
                    </a:cubicBezTo>
                    <a:cubicBezTo>
                      <a:pt x="0" y="46838"/>
                      <a:pt x="0" y="46838"/>
                      <a:pt x="0" y="46838"/>
                    </a:cubicBezTo>
                    <a:cubicBezTo>
                      <a:pt x="14536" y="97714"/>
                      <a:pt x="29072" y="148590"/>
                      <a:pt x="36340" y="206734"/>
                    </a:cubicBezTo>
                    <a:cubicBezTo>
                      <a:pt x="79948" y="235806"/>
                      <a:pt x="145360" y="235806"/>
                      <a:pt x="181700" y="214002"/>
                    </a:cubicBezTo>
                    <a:close/>
                  </a:path>
                </a:pathLst>
              </a:custGeom>
              <a:solidFill>
                <a:srgbClr val="EEC6AC">
                  <a:alpha val="70000"/>
                </a:srgbClr>
              </a:solidFill>
              <a:ln w="72680"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35B51CB5-B554-4EE5-9838-131492E7E873}"/>
                  </a:ext>
                </a:extLst>
              </p:cNvPr>
              <p:cNvSpPr/>
              <p:nvPr/>
            </p:nvSpPr>
            <p:spPr>
              <a:xfrm>
                <a:off x="4588813" y="5737360"/>
                <a:ext cx="261647" cy="229544"/>
              </a:xfrm>
              <a:custGeom>
                <a:avLst/>
                <a:gdLst>
                  <a:gd name="connsiteX0" fmla="*/ 181700 w 261647"/>
                  <a:gd name="connsiteY0" fmla="*/ 214002 h 229544"/>
                  <a:gd name="connsiteX1" fmla="*/ 261648 w 261647"/>
                  <a:gd name="connsiteY1" fmla="*/ 148590 h 229544"/>
                  <a:gd name="connsiteX2" fmla="*/ 247112 w 261647"/>
                  <a:gd name="connsiteY2" fmla="*/ 10498 h 229544"/>
                  <a:gd name="connsiteX3" fmla="*/ 247112 w 261647"/>
                  <a:gd name="connsiteY3" fmla="*/ 3230 h 229544"/>
                  <a:gd name="connsiteX4" fmla="*/ 232576 w 261647"/>
                  <a:gd name="connsiteY4" fmla="*/ 3230 h 229544"/>
                  <a:gd name="connsiteX5" fmla="*/ 232576 w 261647"/>
                  <a:gd name="connsiteY5" fmla="*/ 3230 h 229544"/>
                  <a:gd name="connsiteX6" fmla="*/ 116288 w 261647"/>
                  <a:gd name="connsiteY6" fmla="*/ 25034 h 229544"/>
                  <a:gd name="connsiteX7" fmla="*/ 7268 w 261647"/>
                  <a:gd name="connsiteY7" fmla="*/ 39570 h 229544"/>
                  <a:gd name="connsiteX8" fmla="*/ 7268 w 261647"/>
                  <a:gd name="connsiteY8" fmla="*/ 39570 h 229544"/>
                  <a:gd name="connsiteX9" fmla="*/ 0 w 261647"/>
                  <a:gd name="connsiteY9" fmla="*/ 39570 h 229544"/>
                  <a:gd name="connsiteX10" fmla="*/ 0 w 261647"/>
                  <a:gd name="connsiteY10" fmla="*/ 39570 h 229544"/>
                  <a:gd name="connsiteX11" fmla="*/ 0 w 261647"/>
                  <a:gd name="connsiteY11" fmla="*/ 46838 h 229544"/>
                  <a:gd name="connsiteX12" fmla="*/ 0 w 261647"/>
                  <a:gd name="connsiteY12" fmla="*/ 46838 h 229544"/>
                  <a:gd name="connsiteX13" fmla="*/ 36340 w 261647"/>
                  <a:gd name="connsiteY13" fmla="*/ 206734 h 229544"/>
                  <a:gd name="connsiteX14" fmla="*/ 181700 w 261647"/>
                  <a:gd name="connsiteY14" fmla="*/ 214002 h 22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647" h="229544">
                    <a:moveTo>
                      <a:pt x="181700" y="214002"/>
                    </a:moveTo>
                    <a:cubicBezTo>
                      <a:pt x="210772" y="199466"/>
                      <a:pt x="239844" y="170394"/>
                      <a:pt x="261648" y="148590"/>
                    </a:cubicBezTo>
                    <a:cubicBezTo>
                      <a:pt x="247112" y="104982"/>
                      <a:pt x="247112" y="61374"/>
                      <a:pt x="247112" y="10498"/>
                    </a:cubicBezTo>
                    <a:cubicBezTo>
                      <a:pt x="247112" y="10498"/>
                      <a:pt x="254380" y="3230"/>
                      <a:pt x="247112" y="3230"/>
                    </a:cubicBezTo>
                    <a:cubicBezTo>
                      <a:pt x="239844" y="-4038"/>
                      <a:pt x="232576" y="3230"/>
                      <a:pt x="232576" y="3230"/>
                    </a:cubicBezTo>
                    <a:cubicBezTo>
                      <a:pt x="232576" y="3230"/>
                      <a:pt x="232576" y="3230"/>
                      <a:pt x="232576" y="3230"/>
                    </a:cubicBezTo>
                    <a:cubicBezTo>
                      <a:pt x="196236" y="17766"/>
                      <a:pt x="152628" y="25034"/>
                      <a:pt x="116288" y="25034"/>
                    </a:cubicBezTo>
                    <a:cubicBezTo>
                      <a:pt x="79948" y="25034"/>
                      <a:pt x="43608" y="32302"/>
                      <a:pt x="7268" y="39570"/>
                    </a:cubicBezTo>
                    <a:lnTo>
                      <a:pt x="7268" y="39570"/>
                    </a:lnTo>
                    <a:cubicBezTo>
                      <a:pt x="7268" y="39570"/>
                      <a:pt x="0" y="39570"/>
                      <a:pt x="0" y="39570"/>
                    </a:cubicBezTo>
                    <a:cubicBezTo>
                      <a:pt x="0" y="39570"/>
                      <a:pt x="0" y="39570"/>
                      <a:pt x="0" y="39570"/>
                    </a:cubicBezTo>
                    <a:cubicBezTo>
                      <a:pt x="0" y="39570"/>
                      <a:pt x="0" y="39570"/>
                      <a:pt x="0" y="46838"/>
                    </a:cubicBezTo>
                    <a:cubicBezTo>
                      <a:pt x="0" y="46838"/>
                      <a:pt x="0" y="46838"/>
                      <a:pt x="0" y="46838"/>
                    </a:cubicBezTo>
                    <a:cubicBezTo>
                      <a:pt x="14536" y="97714"/>
                      <a:pt x="29072" y="148590"/>
                      <a:pt x="36340" y="206734"/>
                    </a:cubicBezTo>
                    <a:cubicBezTo>
                      <a:pt x="79948" y="235806"/>
                      <a:pt x="145360" y="235806"/>
                      <a:pt x="181700" y="214002"/>
                    </a:cubicBezTo>
                    <a:close/>
                  </a:path>
                </a:pathLst>
              </a:custGeom>
              <a:solidFill>
                <a:srgbClr val="EEC6AC">
                  <a:alpha val="70000"/>
                </a:srgbClr>
              </a:solidFill>
              <a:ln w="72680"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9D5BECA3-10F9-4514-A08D-B3E5110821C8}"/>
                  </a:ext>
                </a:extLst>
              </p:cNvPr>
              <p:cNvSpPr/>
              <p:nvPr/>
            </p:nvSpPr>
            <p:spPr>
              <a:xfrm>
                <a:off x="4581545" y="5744628"/>
                <a:ext cx="261647" cy="206733"/>
              </a:xfrm>
              <a:custGeom>
                <a:avLst/>
                <a:gdLst>
                  <a:gd name="connsiteX0" fmla="*/ 58144 w 261647"/>
                  <a:gd name="connsiteY0" fmla="*/ 206734 h 206733"/>
                  <a:gd name="connsiteX1" fmla="*/ 14536 w 261647"/>
                  <a:gd name="connsiteY1" fmla="*/ 46838 h 206733"/>
                  <a:gd name="connsiteX2" fmla="*/ 116288 w 261647"/>
                  <a:gd name="connsiteY2" fmla="*/ 39570 h 206733"/>
                  <a:gd name="connsiteX3" fmla="*/ 239844 w 261647"/>
                  <a:gd name="connsiteY3" fmla="*/ 10498 h 206733"/>
                  <a:gd name="connsiteX4" fmla="*/ 239844 w 261647"/>
                  <a:gd name="connsiteY4" fmla="*/ 10498 h 206733"/>
                  <a:gd name="connsiteX5" fmla="*/ 239844 w 261647"/>
                  <a:gd name="connsiteY5" fmla="*/ 10498 h 206733"/>
                  <a:gd name="connsiteX6" fmla="*/ 254380 w 261647"/>
                  <a:gd name="connsiteY6" fmla="*/ 155858 h 206733"/>
                  <a:gd name="connsiteX7" fmla="*/ 261648 w 261647"/>
                  <a:gd name="connsiteY7" fmla="*/ 148590 h 206733"/>
                  <a:gd name="connsiteX8" fmla="*/ 247112 w 261647"/>
                  <a:gd name="connsiteY8" fmla="*/ 10498 h 206733"/>
                  <a:gd name="connsiteX9" fmla="*/ 247112 w 261647"/>
                  <a:gd name="connsiteY9" fmla="*/ 3230 h 206733"/>
                  <a:gd name="connsiteX10" fmla="*/ 232576 w 261647"/>
                  <a:gd name="connsiteY10" fmla="*/ 3230 h 206733"/>
                  <a:gd name="connsiteX11" fmla="*/ 232576 w 261647"/>
                  <a:gd name="connsiteY11" fmla="*/ 3230 h 206733"/>
                  <a:gd name="connsiteX12" fmla="*/ 116288 w 261647"/>
                  <a:gd name="connsiteY12" fmla="*/ 25034 h 206733"/>
                  <a:gd name="connsiteX13" fmla="*/ 7268 w 261647"/>
                  <a:gd name="connsiteY13" fmla="*/ 39570 h 206733"/>
                  <a:gd name="connsiteX14" fmla="*/ 7268 w 261647"/>
                  <a:gd name="connsiteY14" fmla="*/ 39570 h 206733"/>
                  <a:gd name="connsiteX15" fmla="*/ 0 w 261647"/>
                  <a:gd name="connsiteY15" fmla="*/ 39570 h 206733"/>
                  <a:gd name="connsiteX16" fmla="*/ 0 w 261647"/>
                  <a:gd name="connsiteY16" fmla="*/ 39570 h 206733"/>
                  <a:gd name="connsiteX17" fmla="*/ 0 w 261647"/>
                  <a:gd name="connsiteY17" fmla="*/ 46838 h 206733"/>
                  <a:gd name="connsiteX18" fmla="*/ 0 w 261647"/>
                  <a:gd name="connsiteY18" fmla="*/ 46838 h 206733"/>
                  <a:gd name="connsiteX19" fmla="*/ 36340 w 261647"/>
                  <a:gd name="connsiteY19" fmla="*/ 206734 h 206733"/>
                  <a:gd name="connsiteX20" fmla="*/ 58144 w 261647"/>
                  <a:gd name="connsiteY20" fmla="*/ 206734 h 206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1647" h="206733">
                    <a:moveTo>
                      <a:pt x="58144" y="206734"/>
                    </a:moveTo>
                    <a:cubicBezTo>
                      <a:pt x="58144" y="148590"/>
                      <a:pt x="36340" y="97714"/>
                      <a:pt x="14536" y="46838"/>
                    </a:cubicBezTo>
                    <a:cubicBezTo>
                      <a:pt x="50876" y="54106"/>
                      <a:pt x="87216" y="39570"/>
                      <a:pt x="116288" y="39570"/>
                    </a:cubicBezTo>
                    <a:cubicBezTo>
                      <a:pt x="159896" y="39570"/>
                      <a:pt x="203504" y="32302"/>
                      <a:pt x="239844" y="10498"/>
                    </a:cubicBezTo>
                    <a:cubicBezTo>
                      <a:pt x="239844" y="10498"/>
                      <a:pt x="239844" y="10498"/>
                      <a:pt x="239844" y="10498"/>
                    </a:cubicBezTo>
                    <a:cubicBezTo>
                      <a:pt x="239844" y="10498"/>
                      <a:pt x="239844" y="10498"/>
                      <a:pt x="239844" y="10498"/>
                    </a:cubicBezTo>
                    <a:cubicBezTo>
                      <a:pt x="232576" y="54106"/>
                      <a:pt x="239844" y="112250"/>
                      <a:pt x="254380" y="155858"/>
                    </a:cubicBezTo>
                    <a:cubicBezTo>
                      <a:pt x="254380" y="155858"/>
                      <a:pt x="261648" y="148590"/>
                      <a:pt x="261648" y="148590"/>
                    </a:cubicBezTo>
                    <a:cubicBezTo>
                      <a:pt x="247112" y="104982"/>
                      <a:pt x="247112" y="61374"/>
                      <a:pt x="247112" y="10498"/>
                    </a:cubicBezTo>
                    <a:cubicBezTo>
                      <a:pt x="247112" y="10498"/>
                      <a:pt x="254380" y="3230"/>
                      <a:pt x="247112" y="3230"/>
                    </a:cubicBezTo>
                    <a:cubicBezTo>
                      <a:pt x="239844" y="-4038"/>
                      <a:pt x="232576" y="3230"/>
                      <a:pt x="232576" y="3230"/>
                    </a:cubicBezTo>
                    <a:cubicBezTo>
                      <a:pt x="232576" y="3230"/>
                      <a:pt x="232576" y="3230"/>
                      <a:pt x="232576" y="3230"/>
                    </a:cubicBezTo>
                    <a:cubicBezTo>
                      <a:pt x="196236" y="17766"/>
                      <a:pt x="152628" y="25034"/>
                      <a:pt x="116288" y="25034"/>
                    </a:cubicBezTo>
                    <a:cubicBezTo>
                      <a:pt x="79948" y="25034"/>
                      <a:pt x="43608" y="32302"/>
                      <a:pt x="7268" y="39570"/>
                    </a:cubicBezTo>
                    <a:lnTo>
                      <a:pt x="7268" y="39570"/>
                    </a:lnTo>
                    <a:cubicBezTo>
                      <a:pt x="7268" y="39570"/>
                      <a:pt x="0" y="39570"/>
                      <a:pt x="0" y="39570"/>
                    </a:cubicBezTo>
                    <a:cubicBezTo>
                      <a:pt x="0" y="39570"/>
                      <a:pt x="0" y="39570"/>
                      <a:pt x="0" y="39570"/>
                    </a:cubicBezTo>
                    <a:cubicBezTo>
                      <a:pt x="0" y="39570"/>
                      <a:pt x="0" y="39570"/>
                      <a:pt x="0" y="46838"/>
                    </a:cubicBezTo>
                    <a:cubicBezTo>
                      <a:pt x="0" y="46838"/>
                      <a:pt x="0" y="46838"/>
                      <a:pt x="0" y="46838"/>
                    </a:cubicBezTo>
                    <a:cubicBezTo>
                      <a:pt x="14536" y="97714"/>
                      <a:pt x="29072" y="148590"/>
                      <a:pt x="36340" y="206734"/>
                    </a:cubicBezTo>
                    <a:cubicBezTo>
                      <a:pt x="50876" y="206734"/>
                      <a:pt x="50876" y="206734"/>
                      <a:pt x="58144" y="206734"/>
                    </a:cubicBezTo>
                    <a:close/>
                  </a:path>
                </a:pathLst>
              </a:custGeom>
              <a:solidFill>
                <a:srgbClr val="B65439"/>
              </a:solidFill>
              <a:ln w="72680" cap="flat">
                <a:noFill/>
                <a:prstDash val="solid"/>
                <a:miter/>
              </a:ln>
            </p:spPr>
            <p:txBody>
              <a:bodyPr rtlCol="0" anchor="ctr"/>
              <a:lstStyle/>
              <a:p>
                <a:endParaRPr lang="en-US"/>
              </a:p>
            </p:txBody>
          </p:sp>
        </p:grpSp>
        <p:sp>
          <p:nvSpPr>
            <p:cNvPr id="52" name="Freeform: Shape 51">
              <a:extLst>
                <a:ext uri="{FF2B5EF4-FFF2-40B4-BE49-F238E27FC236}">
                  <a16:creationId xmlns:a16="http://schemas.microsoft.com/office/drawing/2014/main" id="{733F6E1A-5B98-4CCC-94B6-737BE622965B}"/>
                </a:ext>
              </a:extLst>
            </p:cNvPr>
            <p:cNvSpPr/>
            <p:nvPr/>
          </p:nvSpPr>
          <p:spPr>
            <a:xfrm>
              <a:off x="4586754" y="5875452"/>
              <a:ext cx="285511" cy="104981"/>
            </a:xfrm>
            <a:custGeom>
              <a:avLst/>
              <a:gdLst>
                <a:gd name="connsiteX0" fmla="*/ 285511 w 285511"/>
                <a:gd name="connsiteY0" fmla="*/ 3230 h 104981"/>
                <a:gd name="connsiteX1" fmla="*/ 132883 w 285511"/>
                <a:gd name="connsiteY1" fmla="*/ 90446 h 104981"/>
                <a:gd name="connsiteX2" fmla="*/ 45667 w 285511"/>
                <a:gd name="connsiteY2" fmla="*/ 68642 h 104981"/>
                <a:gd name="connsiteX3" fmla="*/ 16596 w 285511"/>
                <a:gd name="connsiteY3" fmla="*/ 32302 h 104981"/>
                <a:gd name="connsiteX4" fmla="*/ 31132 w 285511"/>
                <a:gd name="connsiteY4" fmla="*/ 25034 h 104981"/>
                <a:gd name="connsiteX5" fmla="*/ 31132 w 285511"/>
                <a:gd name="connsiteY5" fmla="*/ 25034 h 104981"/>
                <a:gd name="connsiteX6" fmla="*/ 9327 w 285511"/>
                <a:gd name="connsiteY6" fmla="*/ 3230 h 104981"/>
                <a:gd name="connsiteX7" fmla="*/ 2060 w 285511"/>
                <a:gd name="connsiteY7" fmla="*/ 3230 h 104981"/>
                <a:gd name="connsiteX8" fmla="*/ 103811 w 285511"/>
                <a:gd name="connsiteY8" fmla="*/ 104982 h 104981"/>
                <a:gd name="connsiteX9" fmla="*/ 285511 w 285511"/>
                <a:gd name="connsiteY9" fmla="*/ 3230 h 104981"/>
                <a:gd name="connsiteX10" fmla="*/ 285511 w 285511"/>
                <a:gd name="connsiteY10" fmla="*/ 3230 h 104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511" h="104981">
                  <a:moveTo>
                    <a:pt x="285511" y="3230"/>
                  </a:moveTo>
                  <a:cubicBezTo>
                    <a:pt x="241903" y="46838"/>
                    <a:pt x="198295" y="83178"/>
                    <a:pt x="132883" y="90446"/>
                  </a:cubicBezTo>
                  <a:cubicBezTo>
                    <a:pt x="103811" y="90446"/>
                    <a:pt x="74740" y="90446"/>
                    <a:pt x="45667" y="68642"/>
                  </a:cubicBezTo>
                  <a:cubicBezTo>
                    <a:pt x="31132" y="61374"/>
                    <a:pt x="23864" y="46838"/>
                    <a:pt x="16596" y="32302"/>
                  </a:cubicBezTo>
                  <a:cubicBezTo>
                    <a:pt x="2060" y="3230"/>
                    <a:pt x="31132" y="25034"/>
                    <a:pt x="31132" y="25034"/>
                  </a:cubicBezTo>
                  <a:cubicBezTo>
                    <a:pt x="31132" y="25034"/>
                    <a:pt x="38400" y="25034"/>
                    <a:pt x="31132" y="25034"/>
                  </a:cubicBezTo>
                  <a:cubicBezTo>
                    <a:pt x="23864" y="17766"/>
                    <a:pt x="16596" y="10498"/>
                    <a:pt x="9327" y="3230"/>
                  </a:cubicBezTo>
                  <a:cubicBezTo>
                    <a:pt x="9327" y="3230"/>
                    <a:pt x="2060" y="3230"/>
                    <a:pt x="2060" y="3230"/>
                  </a:cubicBezTo>
                  <a:cubicBezTo>
                    <a:pt x="-12476" y="68642"/>
                    <a:pt x="52935" y="97714"/>
                    <a:pt x="103811" y="104982"/>
                  </a:cubicBezTo>
                  <a:cubicBezTo>
                    <a:pt x="176491" y="104982"/>
                    <a:pt x="249171" y="61374"/>
                    <a:pt x="285511" y="3230"/>
                  </a:cubicBezTo>
                  <a:cubicBezTo>
                    <a:pt x="285511" y="3230"/>
                    <a:pt x="285511" y="-4038"/>
                    <a:pt x="285511" y="3230"/>
                  </a:cubicBezTo>
                  <a:close/>
                </a:path>
              </a:pathLst>
            </a:custGeom>
            <a:solidFill>
              <a:srgbClr val="103D5E"/>
            </a:solidFill>
            <a:ln w="7268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4D883860-C47B-4CA2-95D0-3D52CFD00923}"/>
                </a:ext>
              </a:extLst>
            </p:cNvPr>
            <p:cNvSpPr/>
            <p:nvPr/>
          </p:nvSpPr>
          <p:spPr>
            <a:xfrm>
              <a:off x="3912890" y="6169402"/>
              <a:ext cx="148215" cy="349563"/>
            </a:xfrm>
            <a:custGeom>
              <a:avLst/>
              <a:gdLst>
                <a:gd name="connsiteX0" fmla="*/ 138092 w 148215"/>
                <a:gd name="connsiteY0" fmla="*/ 188968 h 349563"/>
                <a:gd name="connsiteX1" fmla="*/ 0 w 148215"/>
                <a:gd name="connsiteY1" fmla="*/ 0 h 349563"/>
                <a:gd name="connsiteX2" fmla="*/ 0 w 148215"/>
                <a:gd name="connsiteY2" fmla="*/ 0 h 349563"/>
                <a:gd name="connsiteX3" fmla="*/ 109020 w 148215"/>
                <a:gd name="connsiteY3" fmla="*/ 130824 h 349563"/>
                <a:gd name="connsiteX4" fmla="*/ 130824 w 148215"/>
                <a:gd name="connsiteY4" fmla="*/ 232576 h 349563"/>
                <a:gd name="connsiteX5" fmla="*/ 130824 w 148215"/>
                <a:gd name="connsiteY5" fmla="*/ 283451 h 349563"/>
                <a:gd name="connsiteX6" fmla="*/ 101752 w 148215"/>
                <a:gd name="connsiteY6" fmla="*/ 319791 h 349563"/>
                <a:gd name="connsiteX7" fmla="*/ 94484 w 148215"/>
                <a:gd name="connsiteY7" fmla="*/ 327060 h 349563"/>
                <a:gd name="connsiteX8" fmla="*/ 130824 w 148215"/>
                <a:gd name="connsiteY8" fmla="*/ 341596 h 349563"/>
                <a:gd name="connsiteX9" fmla="*/ 138092 w 148215"/>
                <a:gd name="connsiteY9" fmla="*/ 188968 h 34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215" h="349563">
                  <a:moveTo>
                    <a:pt x="138092" y="188968"/>
                  </a:moveTo>
                  <a:cubicBezTo>
                    <a:pt x="123556" y="109020"/>
                    <a:pt x="87216" y="21804"/>
                    <a:pt x="0" y="0"/>
                  </a:cubicBezTo>
                  <a:cubicBezTo>
                    <a:pt x="0" y="0"/>
                    <a:pt x="0" y="0"/>
                    <a:pt x="0" y="0"/>
                  </a:cubicBezTo>
                  <a:cubicBezTo>
                    <a:pt x="58144" y="21804"/>
                    <a:pt x="94484" y="72680"/>
                    <a:pt x="109020" y="130824"/>
                  </a:cubicBezTo>
                  <a:cubicBezTo>
                    <a:pt x="123556" y="159896"/>
                    <a:pt x="123556" y="196236"/>
                    <a:pt x="130824" y="232576"/>
                  </a:cubicBezTo>
                  <a:cubicBezTo>
                    <a:pt x="130824" y="247111"/>
                    <a:pt x="130824" y="268916"/>
                    <a:pt x="130824" y="283451"/>
                  </a:cubicBezTo>
                  <a:cubicBezTo>
                    <a:pt x="130824" y="305256"/>
                    <a:pt x="130824" y="348863"/>
                    <a:pt x="101752" y="319791"/>
                  </a:cubicBezTo>
                  <a:cubicBezTo>
                    <a:pt x="101752" y="319791"/>
                    <a:pt x="94484" y="319791"/>
                    <a:pt x="94484" y="327060"/>
                  </a:cubicBezTo>
                  <a:cubicBezTo>
                    <a:pt x="101752" y="334327"/>
                    <a:pt x="123556" y="363399"/>
                    <a:pt x="130824" y="341596"/>
                  </a:cubicBezTo>
                  <a:cubicBezTo>
                    <a:pt x="159896" y="297987"/>
                    <a:pt x="145360" y="232576"/>
                    <a:pt x="138092" y="188968"/>
                  </a:cubicBezTo>
                  <a:close/>
                </a:path>
              </a:pathLst>
            </a:custGeom>
            <a:solidFill>
              <a:srgbClr val="09293D"/>
            </a:solidFill>
            <a:ln w="7268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1B2AC4C-76F6-49FE-B14E-FBBEB6A4DBA2}"/>
                </a:ext>
              </a:extLst>
            </p:cNvPr>
            <p:cNvSpPr/>
            <p:nvPr/>
          </p:nvSpPr>
          <p:spPr>
            <a:xfrm>
              <a:off x="4232682" y="7492176"/>
              <a:ext cx="835959" cy="101751"/>
            </a:xfrm>
            <a:custGeom>
              <a:avLst/>
              <a:gdLst>
                <a:gd name="connsiteX0" fmla="*/ 399739 w 835959"/>
                <a:gd name="connsiteY0" fmla="*/ 79948 h 101751"/>
                <a:gd name="connsiteX1" fmla="*/ 0 w 835959"/>
                <a:gd name="connsiteY1" fmla="*/ 0 h 101751"/>
                <a:gd name="connsiteX2" fmla="*/ 159896 w 835959"/>
                <a:gd name="connsiteY2" fmla="*/ 72680 h 101751"/>
                <a:gd name="connsiteX3" fmla="*/ 370667 w 835959"/>
                <a:gd name="connsiteY3" fmla="*/ 101752 h 101751"/>
                <a:gd name="connsiteX4" fmla="*/ 610511 w 835959"/>
                <a:gd name="connsiteY4" fmla="*/ 72680 h 101751"/>
                <a:gd name="connsiteX5" fmla="*/ 835819 w 835959"/>
                <a:gd name="connsiteY5" fmla="*/ 14536 h 101751"/>
                <a:gd name="connsiteX6" fmla="*/ 399739 w 835959"/>
                <a:gd name="connsiteY6" fmla="*/ 79948 h 10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959" h="101751">
                  <a:moveTo>
                    <a:pt x="399739" y="79948"/>
                  </a:moveTo>
                  <a:cubicBezTo>
                    <a:pt x="138092" y="79948"/>
                    <a:pt x="0" y="0"/>
                    <a:pt x="0" y="0"/>
                  </a:cubicBezTo>
                  <a:cubicBezTo>
                    <a:pt x="50876" y="36340"/>
                    <a:pt x="101752" y="58144"/>
                    <a:pt x="159896" y="72680"/>
                  </a:cubicBezTo>
                  <a:cubicBezTo>
                    <a:pt x="232576" y="87216"/>
                    <a:pt x="297988" y="101752"/>
                    <a:pt x="370667" y="101752"/>
                  </a:cubicBezTo>
                  <a:cubicBezTo>
                    <a:pt x="450615" y="101752"/>
                    <a:pt x="530563" y="87216"/>
                    <a:pt x="610511" y="72680"/>
                  </a:cubicBezTo>
                  <a:cubicBezTo>
                    <a:pt x="683191" y="58144"/>
                    <a:pt x="763139" y="43608"/>
                    <a:pt x="835819" y="14536"/>
                  </a:cubicBezTo>
                  <a:cubicBezTo>
                    <a:pt x="843087" y="14536"/>
                    <a:pt x="566903" y="79948"/>
                    <a:pt x="399739" y="79948"/>
                  </a:cubicBezTo>
                  <a:close/>
                </a:path>
              </a:pathLst>
            </a:custGeom>
            <a:solidFill>
              <a:srgbClr val="2472B2"/>
            </a:solidFill>
            <a:ln w="7268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90E13F6F-A007-40AB-AB74-C93C513E19A5}"/>
                </a:ext>
              </a:extLst>
            </p:cNvPr>
            <p:cNvSpPr/>
            <p:nvPr/>
          </p:nvSpPr>
          <p:spPr>
            <a:xfrm>
              <a:off x="5279272" y="5936826"/>
              <a:ext cx="410237" cy="370667"/>
            </a:xfrm>
            <a:custGeom>
              <a:avLst/>
              <a:gdLst>
                <a:gd name="connsiteX0" fmla="*/ 407007 w 410237"/>
                <a:gd name="connsiteY0" fmla="*/ 370667 h 370667"/>
                <a:gd name="connsiteX1" fmla="*/ 196236 w 410237"/>
                <a:gd name="connsiteY1" fmla="*/ 123556 h 370667"/>
                <a:gd name="connsiteX2" fmla="*/ 109020 w 410237"/>
                <a:gd name="connsiteY2" fmla="*/ 43608 h 370667"/>
                <a:gd name="connsiteX3" fmla="*/ 0 w 410237"/>
                <a:gd name="connsiteY3" fmla="*/ 0 h 370667"/>
                <a:gd name="connsiteX4" fmla="*/ 0 w 410237"/>
                <a:gd name="connsiteY4" fmla="*/ 0 h 370667"/>
                <a:gd name="connsiteX5" fmla="*/ 101752 w 410237"/>
                <a:gd name="connsiteY5" fmla="*/ 50876 h 370667"/>
                <a:gd name="connsiteX6" fmla="*/ 203504 w 410237"/>
                <a:gd name="connsiteY6" fmla="*/ 152628 h 370667"/>
                <a:gd name="connsiteX7" fmla="*/ 407007 w 410237"/>
                <a:gd name="connsiteY7" fmla="*/ 370667 h 370667"/>
                <a:gd name="connsiteX8" fmla="*/ 407007 w 410237"/>
                <a:gd name="connsiteY8" fmla="*/ 370667 h 37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237" h="370667">
                  <a:moveTo>
                    <a:pt x="407007" y="370667"/>
                  </a:moveTo>
                  <a:cubicBezTo>
                    <a:pt x="341596" y="283452"/>
                    <a:pt x="268916" y="203504"/>
                    <a:pt x="196236" y="123556"/>
                  </a:cubicBezTo>
                  <a:cubicBezTo>
                    <a:pt x="167164" y="94484"/>
                    <a:pt x="145360" y="65412"/>
                    <a:pt x="109020" y="43608"/>
                  </a:cubicBezTo>
                  <a:cubicBezTo>
                    <a:pt x="72680" y="21804"/>
                    <a:pt x="36340" y="14536"/>
                    <a:pt x="0" y="0"/>
                  </a:cubicBezTo>
                  <a:cubicBezTo>
                    <a:pt x="0" y="0"/>
                    <a:pt x="0" y="0"/>
                    <a:pt x="0" y="0"/>
                  </a:cubicBezTo>
                  <a:cubicBezTo>
                    <a:pt x="36340" y="14536"/>
                    <a:pt x="65412" y="29072"/>
                    <a:pt x="101752" y="50876"/>
                  </a:cubicBezTo>
                  <a:cubicBezTo>
                    <a:pt x="138092" y="79948"/>
                    <a:pt x="167164" y="116288"/>
                    <a:pt x="203504" y="152628"/>
                  </a:cubicBezTo>
                  <a:cubicBezTo>
                    <a:pt x="268916" y="225308"/>
                    <a:pt x="334327" y="297987"/>
                    <a:pt x="407007" y="370667"/>
                  </a:cubicBezTo>
                  <a:cubicBezTo>
                    <a:pt x="407007" y="370667"/>
                    <a:pt x="414275" y="370667"/>
                    <a:pt x="407007" y="370667"/>
                  </a:cubicBezTo>
                  <a:close/>
                </a:path>
              </a:pathLst>
            </a:custGeom>
            <a:solidFill>
              <a:srgbClr val="2472B2"/>
            </a:solidFill>
            <a:ln w="7268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4FA6C54A-F557-4512-A40F-D2AD88C18558}"/>
                </a:ext>
              </a:extLst>
            </p:cNvPr>
            <p:cNvSpPr/>
            <p:nvPr/>
          </p:nvSpPr>
          <p:spPr>
            <a:xfrm>
              <a:off x="5497312" y="6348658"/>
              <a:ext cx="254379" cy="114693"/>
            </a:xfrm>
            <a:custGeom>
              <a:avLst/>
              <a:gdLst>
                <a:gd name="connsiteX0" fmla="*/ 254380 w 254379"/>
                <a:gd name="connsiteY0" fmla="*/ 9711 h 114693"/>
                <a:gd name="connsiteX1" fmla="*/ 0 w 254379"/>
                <a:gd name="connsiteY1" fmla="*/ 111463 h 114693"/>
                <a:gd name="connsiteX2" fmla="*/ 0 w 254379"/>
                <a:gd name="connsiteY2" fmla="*/ 111463 h 114693"/>
                <a:gd name="connsiteX3" fmla="*/ 254380 w 254379"/>
                <a:gd name="connsiteY3" fmla="*/ 9711 h 114693"/>
                <a:gd name="connsiteX4" fmla="*/ 254380 w 254379"/>
                <a:gd name="connsiteY4" fmla="*/ 9711 h 114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379" h="114693">
                  <a:moveTo>
                    <a:pt x="254380" y="9711"/>
                  </a:moveTo>
                  <a:cubicBezTo>
                    <a:pt x="159896" y="-26629"/>
                    <a:pt x="58144" y="46051"/>
                    <a:pt x="0" y="111463"/>
                  </a:cubicBezTo>
                  <a:cubicBezTo>
                    <a:pt x="0" y="111463"/>
                    <a:pt x="0" y="118731"/>
                    <a:pt x="0" y="111463"/>
                  </a:cubicBezTo>
                  <a:cubicBezTo>
                    <a:pt x="72680" y="67855"/>
                    <a:pt x="159896" y="2443"/>
                    <a:pt x="254380" y="9711"/>
                  </a:cubicBezTo>
                  <a:cubicBezTo>
                    <a:pt x="254380" y="16980"/>
                    <a:pt x="254380" y="9711"/>
                    <a:pt x="254380" y="9711"/>
                  </a:cubicBezTo>
                  <a:close/>
                </a:path>
              </a:pathLst>
            </a:custGeom>
            <a:solidFill>
              <a:srgbClr val="2472B2"/>
            </a:solidFill>
            <a:ln w="72680" cap="flat">
              <a:noFill/>
              <a:prstDash val="solid"/>
              <a:miter/>
            </a:ln>
          </p:spPr>
          <p:txBody>
            <a:bodyPr rtlCol="0" anchor="ctr"/>
            <a:lstStyle/>
            <a:p>
              <a:endParaRPr lang="en-US"/>
            </a:p>
          </p:txBody>
        </p:sp>
        <p:grpSp>
          <p:nvGrpSpPr>
            <p:cNvPr id="57" name="Graphic 11">
              <a:extLst>
                <a:ext uri="{FF2B5EF4-FFF2-40B4-BE49-F238E27FC236}">
                  <a16:creationId xmlns:a16="http://schemas.microsoft.com/office/drawing/2014/main" id="{042E53D2-4D85-4821-A5E4-AEC6CBDC7ADC}"/>
                </a:ext>
              </a:extLst>
            </p:cNvPr>
            <p:cNvGrpSpPr/>
            <p:nvPr/>
          </p:nvGrpSpPr>
          <p:grpSpPr>
            <a:xfrm>
              <a:off x="5519116" y="6394709"/>
              <a:ext cx="886989" cy="1579086"/>
              <a:chOff x="5519116" y="6394709"/>
              <a:chExt cx="886989" cy="1579086"/>
            </a:xfrm>
          </p:grpSpPr>
          <p:sp>
            <p:nvSpPr>
              <p:cNvPr id="220" name="Freeform: Shape 219">
                <a:extLst>
                  <a:ext uri="{FF2B5EF4-FFF2-40B4-BE49-F238E27FC236}">
                    <a16:creationId xmlns:a16="http://schemas.microsoft.com/office/drawing/2014/main" id="{61480DA3-4C51-4FE7-8722-AA0AD02AEF57}"/>
                  </a:ext>
                </a:extLst>
              </p:cNvPr>
              <p:cNvSpPr/>
              <p:nvPr/>
            </p:nvSpPr>
            <p:spPr>
              <a:xfrm>
                <a:off x="5533652" y="6394709"/>
                <a:ext cx="872453" cy="1571818"/>
              </a:xfrm>
              <a:custGeom>
                <a:avLst/>
                <a:gdLst>
                  <a:gd name="connsiteX0" fmla="*/ 850355 w 872453"/>
                  <a:gd name="connsiteY0" fmla="*/ 981179 h 1571818"/>
                  <a:gd name="connsiteX1" fmla="*/ 668655 w 872453"/>
                  <a:gd name="connsiteY1" fmla="*/ 777675 h 1571818"/>
                  <a:gd name="connsiteX2" fmla="*/ 581439 w 872453"/>
                  <a:gd name="connsiteY2" fmla="*/ 566903 h 1571818"/>
                  <a:gd name="connsiteX3" fmla="*/ 472419 w 872453"/>
                  <a:gd name="connsiteY3" fmla="*/ 341596 h 1571818"/>
                  <a:gd name="connsiteX4" fmla="*/ 356131 w 872453"/>
                  <a:gd name="connsiteY4" fmla="*/ 145360 h 1571818"/>
                  <a:gd name="connsiteX5" fmla="*/ 232576 w 872453"/>
                  <a:gd name="connsiteY5" fmla="*/ 0 h 1571818"/>
                  <a:gd name="connsiteX6" fmla="*/ 0 w 872453"/>
                  <a:gd name="connsiteY6" fmla="*/ 138092 h 1571818"/>
                  <a:gd name="connsiteX7" fmla="*/ 225308 w 872453"/>
                  <a:gd name="connsiteY7" fmla="*/ 421543 h 1571818"/>
                  <a:gd name="connsiteX8" fmla="*/ 356131 w 872453"/>
                  <a:gd name="connsiteY8" fmla="*/ 639583 h 1571818"/>
                  <a:gd name="connsiteX9" fmla="*/ 443347 w 872453"/>
                  <a:gd name="connsiteY9" fmla="*/ 872159 h 1571818"/>
                  <a:gd name="connsiteX10" fmla="*/ 385203 w 872453"/>
                  <a:gd name="connsiteY10" fmla="*/ 937571 h 1571818"/>
                  <a:gd name="connsiteX11" fmla="*/ 341596 w 872453"/>
                  <a:gd name="connsiteY11" fmla="*/ 988447 h 1571818"/>
                  <a:gd name="connsiteX12" fmla="*/ 348863 w 872453"/>
                  <a:gd name="connsiteY12" fmla="*/ 1053858 h 1571818"/>
                  <a:gd name="connsiteX13" fmla="*/ 385203 w 872453"/>
                  <a:gd name="connsiteY13" fmla="*/ 1177414 h 1571818"/>
                  <a:gd name="connsiteX14" fmla="*/ 370667 w 872453"/>
                  <a:gd name="connsiteY14" fmla="*/ 1293702 h 1571818"/>
                  <a:gd name="connsiteX15" fmla="*/ 377936 w 872453"/>
                  <a:gd name="connsiteY15" fmla="*/ 1330042 h 1571818"/>
                  <a:gd name="connsiteX16" fmla="*/ 465151 w 872453"/>
                  <a:gd name="connsiteY16" fmla="*/ 1315506 h 1571818"/>
                  <a:gd name="connsiteX17" fmla="*/ 465151 w 872453"/>
                  <a:gd name="connsiteY17" fmla="*/ 1308238 h 1571818"/>
                  <a:gd name="connsiteX18" fmla="*/ 516027 w 872453"/>
                  <a:gd name="connsiteY18" fmla="*/ 1119270 h 1571818"/>
                  <a:gd name="connsiteX19" fmla="*/ 516027 w 872453"/>
                  <a:gd name="connsiteY19" fmla="*/ 1112002 h 1571818"/>
                  <a:gd name="connsiteX20" fmla="*/ 566903 w 872453"/>
                  <a:gd name="connsiteY20" fmla="*/ 1206486 h 1571818"/>
                  <a:gd name="connsiteX21" fmla="*/ 574171 w 872453"/>
                  <a:gd name="connsiteY21" fmla="*/ 1330042 h 1571818"/>
                  <a:gd name="connsiteX22" fmla="*/ 574171 w 872453"/>
                  <a:gd name="connsiteY22" fmla="*/ 1330042 h 1571818"/>
                  <a:gd name="connsiteX23" fmla="*/ 545099 w 872453"/>
                  <a:gd name="connsiteY23" fmla="*/ 1402722 h 1571818"/>
                  <a:gd name="connsiteX24" fmla="*/ 530563 w 872453"/>
                  <a:gd name="connsiteY24" fmla="*/ 1468134 h 1571818"/>
                  <a:gd name="connsiteX25" fmla="*/ 566903 w 872453"/>
                  <a:gd name="connsiteY25" fmla="*/ 1562618 h 1571818"/>
                  <a:gd name="connsiteX26" fmla="*/ 566903 w 872453"/>
                  <a:gd name="connsiteY26" fmla="*/ 1569886 h 1571818"/>
                  <a:gd name="connsiteX27" fmla="*/ 617779 w 872453"/>
                  <a:gd name="connsiteY27" fmla="*/ 1548082 h 1571818"/>
                  <a:gd name="connsiteX28" fmla="*/ 632315 w 872453"/>
                  <a:gd name="connsiteY28" fmla="*/ 1504474 h 1571818"/>
                  <a:gd name="connsiteX29" fmla="*/ 639583 w 872453"/>
                  <a:gd name="connsiteY29" fmla="*/ 1460866 h 1571818"/>
                  <a:gd name="connsiteX30" fmla="*/ 639583 w 872453"/>
                  <a:gd name="connsiteY30" fmla="*/ 1460866 h 1571818"/>
                  <a:gd name="connsiteX31" fmla="*/ 748603 w 872453"/>
                  <a:gd name="connsiteY31" fmla="*/ 1351846 h 1571818"/>
                  <a:gd name="connsiteX32" fmla="*/ 828551 w 872453"/>
                  <a:gd name="connsiteY32" fmla="*/ 1250094 h 1571818"/>
                  <a:gd name="connsiteX33" fmla="*/ 828551 w 872453"/>
                  <a:gd name="connsiteY33" fmla="*/ 1235558 h 1571818"/>
                  <a:gd name="connsiteX34" fmla="*/ 828551 w 872453"/>
                  <a:gd name="connsiteY34" fmla="*/ 1235558 h 1571818"/>
                  <a:gd name="connsiteX35" fmla="*/ 864891 w 872453"/>
                  <a:gd name="connsiteY35" fmla="*/ 1112002 h 1571818"/>
                  <a:gd name="connsiteX36" fmla="*/ 850355 w 872453"/>
                  <a:gd name="connsiteY36" fmla="*/ 981179 h 1571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72453" h="1571818">
                    <a:moveTo>
                      <a:pt x="850355" y="981179"/>
                    </a:moveTo>
                    <a:cubicBezTo>
                      <a:pt x="814015" y="901231"/>
                      <a:pt x="719531" y="850355"/>
                      <a:pt x="668655" y="777675"/>
                    </a:cubicBezTo>
                    <a:cubicBezTo>
                      <a:pt x="639583" y="712263"/>
                      <a:pt x="617779" y="639583"/>
                      <a:pt x="581439" y="566903"/>
                    </a:cubicBezTo>
                    <a:cubicBezTo>
                      <a:pt x="545099" y="486955"/>
                      <a:pt x="508759" y="414275"/>
                      <a:pt x="472419" y="341596"/>
                    </a:cubicBezTo>
                    <a:cubicBezTo>
                      <a:pt x="436079" y="276184"/>
                      <a:pt x="399739" y="210772"/>
                      <a:pt x="356131" y="145360"/>
                    </a:cubicBezTo>
                    <a:cubicBezTo>
                      <a:pt x="319791" y="94484"/>
                      <a:pt x="276184" y="43608"/>
                      <a:pt x="232576" y="0"/>
                    </a:cubicBezTo>
                    <a:cubicBezTo>
                      <a:pt x="145360" y="21804"/>
                      <a:pt x="58144" y="72680"/>
                      <a:pt x="0" y="138092"/>
                    </a:cubicBezTo>
                    <a:cubicBezTo>
                      <a:pt x="87216" y="218040"/>
                      <a:pt x="159896" y="319792"/>
                      <a:pt x="225308" y="421543"/>
                    </a:cubicBezTo>
                    <a:cubicBezTo>
                      <a:pt x="276184" y="486955"/>
                      <a:pt x="319791" y="559635"/>
                      <a:pt x="356131" y="639583"/>
                    </a:cubicBezTo>
                    <a:cubicBezTo>
                      <a:pt x="392471" y="712263"/>
                      <a:pt x="436079" y="792211"/>
                      <a:pt x="443347" y="872159"/>
                    </a:cubicBezTo>
                    <a:cubicBezTo>
                      <a:pt x="428811" y="893963"/>
                      <a:pt x="407007" y="915767"/>
                      <a:pt x="385203" y="937571"/>
                    </a:cubicBezTo>
                    <a:cubicBezTo>
                      <a:pt x="370667" y="952107"/>
                      <a:pt x="348863" y="966643"/>
                      <a:pt x="341596" y="988447"/>
                    </a:cubicBezTo>
                    <a:cubicBezTo>
                      <a:pt x="334327" y="1010251"/>
                      <a:pt x="341596" y="1032055"/>
                      <a:pt x="348863" y="1053858"/>
                    </a:cubicBezTo>
                    <a:cubicBezTo>
                      <a:pt x="363399" y="1090198"/>
                      <a:pt x="377936" y="1133807"/>
                      <a:pt x="385203" y="1177414"/>
                    </a:cubicBezTo>
                    <a:cubicBezTo>
                      <a:pt x="392471" y="1221022"/>
                      <a:pt x="377936" y="1250094"/>
                      <a:pt x="370667" y="1293702"/>
                    </a:cubicBezTo>
                    <a:cubicBezTo>
                      <a:pt x="370667" y="1308238"/>
                      <a:pt x="370667" y="1322774"/>
                      <a:pt x="377936" y="1330042"/>
                    </a:cubicBezTo>
                    <a:cubicBezTo>
                      <a:pt x="407007" y="1351846"/>
                      <a:pt x="443347" y="1337310"/>
                      <a:pt x="465151" y="1315506"/>
                    </a:cubicBezTo>
                    <a:cubicBezTo>
                      <a:pt x="465151" y="1315506"/>
                      <a:pt x="465151" y="1308238"/>
                      <a:pt x="465151" y="1308238"/>
                    </a:cubicBezTo>
                    <a:cubicBezTo>
                      <a:pt x="523295" y="1271898"/>
                      <a:pt x="457883" y="1162878"/>
                      <a:pt x="516027" y="1119270"/>
                    </a:cubicBezTo>
                    <a:cubicBezTo>
                      <a:pt x="516027" y="1119270"/>
                      <a:pt x="516027" y="1119270"/>
                      <a:pt x="516027" y="1112002"/>
                    </a:cubicBezTo>
                    <a:cubicBezTo>
                      <a:pt x="537831" y="1141074"/>
                      <a:pt x="559635" y="1170146"/>
                      <a:pt x="566903" y="1206486"/>
                    </a:cubicBezTo>
                    <a:cubicBezTo>
                      <a:pt x="574171" y="1250094"/>
                      <a:pt x="566903" y="1293702"/>
                      <a:pt x="574171" y="1330042"/>
                    </a:cubicBezTo>
                    <a:lnTo>
                      <a:pt x="574171" y="1330042"/>
                    </a:lnTo>
                    <a:cubicBezTo>
                      <a:pt x="574171" y="1351846"/>
                      <a:pt x="552367" y="1380918"/>
                      <a:pt x="545099" y="1402722"/>
                    </a:cubicBezTo>
                    <a:cubicBezTo>
                      <a:pt x="530563" y="1424526"/>
                      <a:pt x="530563" y="1446330"/>
                      <a:pt x="530563" y="1468134"/>
                    </a:cubicBezTo>
                    <a:cubicBezTo>
                      <a:pt x="530563" y="1489938"/>
                      <a:pt x="545099" y="1548082"/>
                      <a:pt x="566903" y="1562618"/>
                    </a:cubicBezTo>
                    <a:cubicBezTo>
                      <a:pt x="566903" y="1562618"/>
                      <a:pt x="566903" y="1569886"/>
                      <a:pt x="566903" y="1569886"/>
                    </a:cubicBezTo>
                    <a:cubicBezTo>
                      <a:pt x="588707" y="1577154"/>
                      <a:pt x="603243" y="1562618"/>
                      <a:pt x="617779" y="1548082"/>
                    </a:cubicBezTo>
                    <a:cubicBezTo>
                      <a:pt x="625047" y="1533546"/>
                      <a:pt x="625047" y="1519010"/>
                      <a:pt x="632315" y="1504474"/>
                    </a:cubicBezTo>
                    <a:cubicBezTo>
                      <a:pt x="632315" y="1489938"/>
                      <a:pt x="639583" y="1475402"/>
                      <a:pt x="639583" y="1460866"/>
                    </a:cubicBezTo>
                    <a:cubicBezTo>
                      <a:pt x="639583" y="1460866"/>
                      <a:pt x="639583" y="1460866"/>
                      <a:pt x="639583" y="1460866"/>
                    </a:cubicBezTo>
                    <a:cubicBezTo>
                      <a:pt x="675923" y="1417258"/>
                      <a:pt x="719531" y="1395454"/>
                      <a:pt x="748603" y="1351846"/>
                    </a:cubicBezTo>
                    <a:cubicBezTo>
                      <a:pt x="784943" y="1322774"/>
                      <a:pt x="814015" y="1293702"/>
                      <a:pt x="828551" y="1250094"/>
                    </a:cubicBezTo>
                    <a:cubicBezTo>
                      <a:pt x="828551" y="1242826"/>
                      <a:pt x="828551" y="1242826"/>
                      <a:pt x="828551" y="1235558"/>
                    </a:cubicBezTo>
                    <a:cubicBezTo>
                      <a:pt x="828551" y="1235558"/>
                      <a:pt x="828551" y="1235558"/>
                      <a:pt x="828551" y="1235558"/>
                    </a:cubicBezTo>
                    <a:cubicBezTo>
                      <a:pt x="850355" y="1199218"/>
                      <a:pt x="864891" y="1162878"/>
                      <a:pt x="864891" y="1112002"/>
                    </a:cubicBezTo>
                    <a:cubicBezTo>
                      <a:pt x="879427" y="1068395"/>
                      <a:pt x="872159" y="1017518"/>
                      <a:pt x="850355" y="981179"/>
                    </a:cubicBezTo>
                    <a:close/>
                  </a:path>
                </a:pathLst>
              </a:custGeom>
              <a:solidFill>
                <a:srgbClr val="F3D1BB"/>
              </a:solidFill>
              <a:ln w="72680"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71D3CE0B-DD59-4212-B60D-DCFFCE1A30C4}"/>
                  </a:ext>
                </a:extLst>
              </p:cNvPr>
              <p:cNvSpPr/>
              <p:nvPr/>
            </p:nvSpPr>
            <p:spPr>
              <a:xfrm>
                <a:off x="5519116" y="6452853"/>
                <a:ext cx="884065" cy="1520942"/>
              </a:xfrm>
              <a:custGeom>
                <a:avLst/>
                <a:gdLst>
                  <a:gd name="connsiteX0" fmla="*/ 864891 w 884065"/>
                  <a:gd name="connsiteY0" fmla="*/ 930303 h 1520942"/>
                  <a:gd name="connsiteX1" fmla="*/ 864891 w 884065"/>
                  <a:gd name="connsiteY1" fmla="*/ 973911 h 1520942"/>
                  <a:gd name="connsiteX2" fmla="*/ 814015 w 884065"/>
                  <a:gd name="connsiteY2" fmla="*/ 1010251 h 1520942"/>
                  <a:gd name="connsiteX3" fmla="*/ 755871 w 884065"/>
                  <a:gd name="connsiteY3" fmla="*/ 1032055 h 1520942"/>
                  <a:gd name="connsiteX4" fmla="*/ 719531 w 884065"/>
                  <a:gd name="connsiteY4" fmla="*/ 1039323 h 1520942"/>
                  <a:gd name="connsiteX5" fmla="*/ 646851 w 884065"/>
                  <a:gd name="connsiteY5" fmla="*/ 1046591 h 1520942"/>
                  <a:gd name="connsiteX6" fmla="*/ 617779 w 884065"/>
                  <a:gd name="connsiteY6" fmla="*/ 1061127 h 1520942"/>
                  <a:gd name="connsiteX7" fmla="*/ 552367 w 884065"/>
                  <a:gd name="connsiteY7" fmla="*/ 1032055 h 1520942"/>
                  <a:gd name="connsiteX8" fmla="*/ 443347 w 884065"/>
                  <a:gd name="connsiteY8" fmla="*/ 908499 h 1520942"/>
                  <a:gd name="connsiteX9" fmla="*/ 545099 w 884065"/>
                  <a:gd name="connsiteY9" fmla="*/ 741335 h 1520942"/>
                  <a:gd name="connsiteX10" fmla="*/ 501491 w 884065"/>
                  <a:gd name="connsiteY10" fmla="*/ 588707 h 1520942"/>
                  <a:gd name="connsiteX11" fmla="*/ 436079 w 884065"/>
                  <a:gd name="connsiteY11" fmla="*/ 457884 h 1520942"/>
                  <a:gd name="connsiteX12" fmla="*/ 276184 w 884065"/>
                  <a:gd name="connsiteY12" fmla="*/ 196236 h 1520942"/>
                  <a:gd name="connsiteX13" fmla="*/ 123556 w 884065"/>
                  <a:gd name="connsiteY13" fmla="*/ 0 h 1520942"/>
                  <a:gd name="connsiteX14" fmla="*/ 0 w 884065"/>
                  <a:gd name="connsiteY14" fmla="*/ 87216 h 1520942"/>
                  <a:gd name="connsiteX15" fmla="*/ 225308 w 884065"/>
                  <a:gd name="connsiteY15" fmla="*/ 370668 h 1520942"/>
                  <a:gd name="connsiteX16" fmla="*/ 356132 w 884065"/>
                  <a:gd name="connsiteY16" fmla="*/ 588707 h 1520942"/>
                  <a:gd name="connsiteX17" fmla="*/ 443347 w 884065"/>
                  <a:gd name="connsiteY17" fmla="*/ 821283 h 1520942"/>
                  <a:gd name="connsiteX18" fmla="*/ 385203 w 884065"/>
                  <a:gd name="connsiteY18" fmla="*/ 886695 h 1520942"/>
                  <a:gd name="connsiteX19" fmla="*/ 341596 w 884065"/>
                  <a:gd name="connsiteY19" fmla="*/ 937571 h 1520942"/>
                  <a:gd name="connsiteX20" fmla="*/ 348863 w 884065"/>
                  <a:gd name="connsiteY20" fmla="*/ 1002983 h 1520942"/>
                  <a:gd name="connsiteX21" fmla="*/ 385203 w 884065"/>
                  <a:gd name="connsiteY21" fmla="*/ 1126538 h 1520942"/>
                  <a:gd name="connsiteX22" fmla="*/ 370667 w 884065"/>
                  <a:gd name="connsiteY22" fmla="*/ 1242826 h 1520942"/>
                  <a:gd name="connsiteX23" fmla="*/ 377936 w 884065"/>
                  <a:gd name="connsiteY23" fmla="*/ 1279166 h 1520942"/>
                  <a:gd name="connsiteX24" fmla="*/ 465151 w 884065"/>
                  <a:gd name="connsiteY24" fmla="*/ 1264630 h 1520942"/>
                  <a:gd name="connsiteX25" fmla="*/ 465151 w 884065"/>
                  <a:gd name="connsiteY25" fmla="*/ 1257362 h 1520942"/>
                  <a:gd name="connsiteX26" fmla="*/ 516027 w 884065"/>
                  <a:gd name="connsiteY26" fmla="*/ 1068395 h 1520942"/>
                  <a:gd name="connsiteX27" fmla="*/ 516027 w 884065"/>
                  <a:gd name="connsiteY27" fmla="*/ 1061127 h 1520942"/>
                  <a:gd name="connsiteX28" fmla="*/ 566903 w 884065"/>
                  <a:gd name="connsiteY28" fmla="*/ 1155610 h 1520942"/>
                  <a:gd name="connsiteX29" fmla="*/ 574171 w 884065"/>
                  <a:gd name="connsiteY29" fmla="*/ 1279166 h 1520942"/>
                  <a:gd name="connsiteX30" fmla="*/ 574171 w 884065"/>
                  <a:gd name="connsiteY30" fmla="*/ 1279166 h 1520942"/>
                  <a:gd name="connsiteX31" fmla="*/ 545099 w 884065"/>
                  <a:gd name="connsiteY31" fmla="*/ 1351846 h 1520942"/>
                  <a:gd name="connsiteX32" fmla="*/ 530563 w 884065"/>
                  <a:gd name="connsiteY32" fmla="*/ 1417258 h 1520942"/>
                  <a:gd name="connsiteX33" fmla="*/ 566903 w 884065"/>
                  <a:gd name="connsiteY33" fmla="*/ 1511742 h 1520942"/>
                  <a:gd name="connsiteX34" fmla="*/ 566903 w 884065"/>
                  <a:gd name="connsiteY34" fmla="*/ 1519010 h 1520942"/>
                  <a:gd name="connsiteX35" fmla="*/ 617779 w 884065"/>
                  <a:gd name="connsiteY35" fmla="*/ 1497206 h 1520942"/>
                  <a:gd name="connsiteX36" fmla="*/ 632315 w 884065"/>
                  <a:gd name="connsiteY36" fmla="*/ 1453598 h 1520942"/>
                  <a:gd name="connsiteX37" fmla="*/ 639583 w 884065"/>
                  <a:gd name="connsiteY37" fmla="*/ 1409990 h 1520942"/>
                  <a:gd name="connsiteX38" fmla="*/ 639583 w 884065"/>
                  <a:gd name="connsiteY38" fmla="*/ 1409990 h 1520942"/>
                  <a:gd name="connsiteX39" fmla="*/ 748603 w 884065"/>
                  <a:gd name="connsiteY39" fmla="*/ 1300970 h 1520942"/>
                  <a:gd name="connsiteX40" fmla="*/ 828551 w 884065"/>
                  <a:gd name="connsiteY40" fmla="*/ 1199218 h 1520942"/>
                  <a:gd name="connsiteX41" fmla="*/ 828551 w 884065"/>
                  <a:gd name="connsiteY41" fmla="*/ 1184682 h 1520942"/>
                  <a:gd name="connsiteX42" fmla="*/ 828551 w 884065"/>
                  <a:gd name="connsiteY42" fmla="*/ 1184682 h 1520942"/>
                  <a:gd name="connsiteX43" fmla="*/ 864891 w 884065"/>
                  <a:gd name="connsiteY43" fmla="*/ 1061127 h 1520942"/>
                  <a:gd name="connsiteX44" fmla="*/ 864891 w 884065"/>
                  <a:gd name="connsiteY44" fmla="*/ 930303 h 1520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84065" h="1520942">
                    <a:moveTo>
                      <a:pt x="864891" y="930303"/>
                    </a:moveTo>
                    <a:cubicBezTo>
                      <a:pt x="864891" y="944839"/>
                      <a:pt x="864891" y="959375"/>
                      <a:pt x="864891" y="973911"/>
                    </a:cubicBezTo>
                    <a:cubicBezTo>
                      <a:pt x="857623" y="988447"/>
                      <a:pt x="835819" y="1010251"/>
                      <a:pt x="814015" y="1010251"/>
                    </a:cubicBezTo>
                    <a:cubicBezTo>
                      <a:pt x="784943" y="1010251"/>
                      <a:pt x="777675" y="1024787"/>
                      <a:pt x="755871" y="1032055"/>
                    </a:cubicBezTo>
                    <a:cubicBezTo>
                      <a:pt x="748603" y="1039323"/>
                      <a:pt x="734067" y="1039323"/>
                      <a:pt x="719531" y="1039323"/>
                    </a:cubicBezTo>
                    <a:cubicBezTo>
                      <a:pt x="690459" y="1039323"/>
                      <a:pt x="675923" y="1032055"/>
                      <a:pt x="646851" y="1046591"/>
                    </a:cubicBezTo>
                    <a:cubicBezTo>
                      <a:pt x="639583" y="1053858"/>
                      <a:pt x="625047" y="1053858"/>
                      <a:pt x="617779" y="1061127"/>
                    </a:cubicBezTo>
                    <a:cubicBezTo>
                      <a:pt x="595975" y="1068395"/>
                      <a:pt x="566903" y="1046591"/>
                      <a:pt x="552367" y="1032055"/>
                    </a:cubicBezTo>
                    <a:cubicBezTo>
                      <a:pt x="508759" y="1002983"/>
                      <a:pt x="457883" y="959375"/>
                      <a:pt x="443347" y="908499"/>
                    </a:cubicBezTo>
                    <a:cubicBezTo>
                      <a:pt x="428811" y="843087"/>
                      <a:pt x="530563" y="799479"/>
                      <a:pt x="545099" y="741335"/>
                    </a:cubicBezTo>
                    <a:cubicBezTo>
                      <a:pt x="559635" y="683191"/>
                      <a:pt x="523295" y="639583"/>
                      <a:pt x="501491" y="588707"/>
                    </a:cubicBezTo>
                    <a:cubicBezTo>
                      <a:pt x="479687" y="545099"/>
                      <a:pt x="457883" y="501491"/>
                      <a:pt x="436079" y="457884"/>
                    </a:cubicBezTo>
                    <a:cubicBezTo>
                      <a:pt x="385203" y="363399"/>
                      <a:pt x="334327" y="283452"/>
                      <a:pt x="276184" y="196236"/>
                    </a:cubicBezTo>
                    <a:cubicBezTo>
                      <a:pt x="225308" y="130824"/>
                      <a:pt x="181700" y="58144"/>
                      <a:pt x="123556" y="0"/>
                    </a:cubicBezTo>
                    <a:cubicBezTo>
                      <a:pt x="79948" y="21804"/>
                      <a:pt x="36340" y="58144"/>
                      <a:pt x="0" y="87216"/>
                    </a:cubicBezTo>
                    <a:cubicBezTo>
                      <a:pt x="87216" y="167164"/>
                      <a:pt x="159896" y="268916"/>
                      <a:pt x="225308" y="370668"/>
                    </a:cubicBezTo>
                    <a:cubicBezTo>
                      <a:pt x="276184" y="436079"/>
                      <a:pt x="319792" y="508759"/>
                      <a:pt x="356132" y="588707"/>
                    </a:cubicBezTo>
                    <a:cubicBezTo>
                      <a:pt x="392472" y="661387"/>
                      <a:pt x="436079" y="741335"/>
                      <a:pt x="443347" y="821283"/>
                    </a:cubicBezTo>
                    <a:cubicBezTo>
                      <a:pt x="428811" y="843087"/>
                      <a:pt x="407007" y="864891"/>
                      <a:pt x="385203" y="886695"/>
                    </a:cubicBezTo>
                    <a:cubicBezTo>
                      <a:pt x="370667" y="901231"/>
                      <a:pt x="348863" y="915767"/>
                      <a:pt x="341596" y="937571"/>
                    </a:cubicBezTo>
                    <a:cubicBezTo>
                      <a:pt x="334327" y="959375"/>
                      <a:pt x="341596" y="981179"/>
                      <a:pt x="348863" y="1002983"/>
                    </a:cubicBezTo>
                    <a:cubicBezTo>
                      <a:pt x="363399" y="1039323"/>
                      <a:pt x="377936" y="1082931"/>
                      <a:pt x="385203" y="1126538"/>
                    </a:cubicBezTo>
                    <a:cubicBezTo>
                      <a:pt x="392472" y="1170146"/>
                      <a:pt x="377936" y="1199218"/>
                      <a:pt x="370667" y="1242826"/>
                    </a:cubicBezTo>
                    <a:cubicBezTo>
                      <a:pt x="370667" y="1257362"/>
                      <a:pt x="370667" y="1271898"/>
                      <a:pt x="377936" y="1279166"/>
                    </a:cubicBezTo>
                    <a:cubicBezTo>
                      <a:pt x="407007" y="1300970"/>
                      <a:pt x="443347" y="1286434"/>
                      <a:pt x="465151" y="1264630"/>
                    </a:cubicBezTo>
                    <a:cubicBezTo>
                      <a:pt x="465151" y="1264630"/>
                      <a:pt x="465151" y="1257362"/>
                      <a:pt x="465151" y="1257362"/>
                    </a:cubicBezTo>
                    <a:cubicBezTo>
                      <a:pt x="523295" y="1221022"/>
                      <a:pt x="457883" y="1112003"/>
                      <a:pt x="516027" y="1068395"/>
                    </a:cubicBezTo>
                    <a:cubicBezTo>
                      <a:pt x="516027" y="1068395"/>
                      <a:pt x="516027" y="1068395"/>
                      <a:pt x="516027" y="1061127"/>
                    </a:cubicBezTo>
                    <a:cubicBezTo>
                      <a:pt x="537831" y="1090198"/>
                      <a:pt x="559635" y="1119270"/>
                      <a:pt x="566903" y="1155610"/>
                    </a:cubicBezTo>
                    <a:cubicBezTo>
                      <a:pt x="574171" y="1199218"/>
                      <a:pt x="566903" y="1242826"/>
                      <a:pt x="574171" y="1279166"/>
                    </a:cubicBezTo>
                    <a:lnTo>
                      <a:pt x="574171" y="1279166"/>
                    </a:lnTo>
                    <a:cubicBezTo>
                      <a:pt x="574171" y="1300970"/>
                      <a:pt x="552367" y="1330042"/>
                      <a:pt x="545099" y="1351846"/>
                    </a:cubicBezTo>
                    <a:cubicBezTo>
                      <a:pt x="530563" y="1373650"/>
                      <a:pt x="530563" y="1395454"/>
                      <a:pt x="530563" y="1417258"/>
                    </a:cubicBezTo>
                    <a:cubicBezTo>
                      <a:pt x="530563" y="1439062"/>
                      <a:pt x="545099" y="1497206"/>
                      <a:pt x="566903" y="1511742"/>
                    </a:cubicBezTo>
                    <a:cubicBezTo>
                      <a:pt x="566903" y="1511742"/>
                      <a:pt x="566903" y="1519010"/>
                      <a:pt x="566903" y="1519010"/>
                    </a:cubicBezTo>
                    <a:cubicBezTo>
                      <a:pt x="588707" y="1526278"/>
                      <a:pt x="603243" y="1511742"/>
                      <a:pt x="617779" y="1497206"/>
                    </a:cubicBezTo>
                    <a:cubicBezTo>
                      <a:pt x="625047" y="1482670"/>
                      <a:pt x="625047" y="1468134"/>
                      <a:pt x="632315" y="1453598"/>
                    </a:cubicBezTo>
                    <a:cubicBezTo>
                      <a:pt x="632315" y="1439062"/>
                      <a:pt x="639583" y="1424526"/>
                      <a:pt x="639583" y="1409990"/>
                    </a:cubicBezTo>
                    <a:cubicBezTo>
                      <a:pt x="639583" y="1409990"/>
                      <a:pt x="639583" y="1409990"/>
                      <a:pt x="639583" y="1409990"/>
                    </a:cubicBezTo>
                    <a:cubicBezTo>
                      <a:pt x="675923" y="1366382"/>
                      <a:pt x="719531" y="1344578"/>
                      <a:pt x="748603" y="1300970"/>
                    </a:cubicBezTo>
                    <a:cubicBezTo>
                      <a:pt x="784943" y="1271898"/>
                      <a:pt x="814015" y="1242826"/>
                      <a:pt x="828551" y="1199218"/>
                    </a:cubicBezTo>
                    <a:cubicBezTo>
                      <a:pt x="828551" y="1191950"/>
                      <a:pt x="828551" y="1191950"/>
                      <a:pt x="828551" y="1184682"/>
                    </a:cubicBezTo>
                    <a:cubicBezTo>
                      <a:pt x="828551" y="1184682"/>
                      <a:pt x="828551" y="1184682"/>
                      <a:pt x="828551" y="1184682"/>
                    </a:cubicBezTo>
                    <a:cubicBezTo>
                      <a:pt x="850355" y="1148343"/>
                      <a:pt x="864891" y="1112003"/>
                      <a:pt x="864891" y="1061127"/>
                    </a:cubicBezTo>
                    <a:cubicBezTo>
                      <a:pt x="893963" y="1017518"/>
                      <a:pt x="886695" y="966643"/>
                      <a:pt x="864891" y="930303"/>
                    </a:cubicBezTo>
                    <a:close/>
                  </a:path>
                </a:pathLst>
              </a:custGeom>
              <a:solidFill>
                <a:srgbClr val="EEC6AC"/>
              </a:solidFill>
              <a:ln w="72680"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DE49D255-0A0E-4053-9E4B-02D4A8C1BC9C}"/>
                  </a:ext>
                </a:extLst>
              </p:cNvPr>
              <p:cNvSpPr/>
              <p:nvPr/>
            </p:nvSpPr>
            <p:spPr>
              <a:xfrm>
                <a:off x="5911587" y="7455493"/>
                <a:ext cx="494223" cy="496499"/>
              </a:xfrm>
              <a:custGeom>
                <a:avLst/>
                <a:gdLst>
                  <a:gd name="connsiteX0" fmla="*/ 486955 w 494223"/>
                  <a:gd name="connsiteY0" fmla="*/ 87559 h 496499"/>
                  <a:gd name="connsiteX1" fmla="*/ 479687 w 494223"/>
                  <a:gd name="connsiteY1" fmla="*/ 87559 h 496499"/>
                  <a:gd name="connsiteX2" fmla="*/ 450615 w 494223"/>
                  <a:gd name="connsiteY2" fmla="*/ 51219 h 496499"/>
                  <a:gd name="connsiteX3" fmla="*/ 457883 w 494223"/>
                  <a:gd name="connsiteY3" fmla="*/ 152971 h 496499"/>
                  <a:gd name="connsiteX4" fmla="*/ 421543 w 494223"/>
                  <a:gd name="connsiteY4" fmla="*/ 182043 h 496499"/>
                  <a:gd name="connsiteX5" fmla="*/ 399739 w 494223"/>
                  <a:gd name="connsiteY5" fmla="*/ 131167 h 496499"/>
                  <a:gd name="connsiteX6" fmla="*/ 377935 w 494223"/>
                  <a:gd name="connsiteY6" fmla="*/ 80291 h 496499"/>
                  <a:gd name="connsiteX7" fmla="*/ 385203 w 494223"/>
                  <a:gd name="connsiteY7" fmla="*/ 203846 h 496499"/>
                  <a:gd name="connsiteX8" fmla="*/ 348863 w 494223"/>
                  <a:gd name="connsiteY8" fmla="*/ 291063 h 496499"/>
                  <a:gd name="connsiteX9" fmla="*/ 319791 w 494223"/>
                  <a:gd name="connsiteY9" fmla="*/ 247455 h 496499"/>
                  <a:gd name="connsiteX10" fmla="*/ 319791 w 494223"/>
                  <a:gd name="connsiteY10" fmla="*/ 174775 h 496499"/>
                  <a:gd name="connsiteX11" fmla="*/ 305255 w 494223"/>
                  <a:gd name="connsiteY11" fmla="*/ 138435 h 496499"/>
                  <a:gd name="connsiteX12" fmla="*/ 312523 w 494223"/>
                  <a:gd name="connsiteY12" fmla="*/ 174775 h 496499"/>
                  <a:gd name="connsiteX13" fmla="*/ 290720 w 494223"/>
                  <a:gd name="connsiteY13" fmla="*/ 291063 h 496499"/>
                  <a:gd name="connsiteX14" fmla="*/ 247111 w 494223"/>
                  <a:gd name="connsiteY14" fmla="*/ 443690 h 496499"/>
                  <a:gd name="connsiteX15" fmla="*/ 210772 w 494223"/>
                  <a:gd name="connsiteY15" fmla="*/ 385546 h 496499"/>
                  <a:gd name="connsiteX16" fmla="*/ 225308 w 494223"/>
                  <a:gd name="connsiteY16" fmla="*/ 261991 h 496499"/>
                  <a:gd name="connsiteX17" fmla="*/ 210772 w 494223"/>
                  <a:gd name="connsiteY17" fmla="*/ 145703 h 496499"/>
                  <a:gd name="connsiteX18" fmla="*/ 152628 w 494223"/>
                  <a:gd name="connsiteY18" fmla="*/ 43951 h 496499"/>
                  <a:gd name="connsiteX19" fmla="*/ 65412 w 494223"/>
                  <a:gd name="connsiteY19" fmla="*/ 14879 h 496499"/>
                  <a:gd name="connsiteX20" fmla="*/ 79948 w 494223"/>
                  <a:gd name="connsiteY20" fmla="*/ 152971 h 496499"/>
                  <a:gd name="connsiteX21" fmla="*/ 7268 w 494223"/>
                  <a:gd name="connsiteY21" fmla="*/ 232919 h 496499"/>
                  <a:gd name="connsiteX22" fmla="*/ 0 w 494223"/>
                  <a:gd name="connsiteY22" fmla="*/ 232919 h 496499"/>
                  <a:gd name="connsiteX23" fmla="*/ 7268 w 494223"/>
                  <a:gd name="connsiteY23" fmla="*/ 254723 h 496499"/>
                  <a:gd name="connsiteX24" fmla="*/ 94484 w 494223"/>
                  <a:gd name="connsiteY24" fmla="*/ 240186 h 496499"/>
                  <a:gd name="connsiteX25" fmla="*/ 94484 w 494223"/>
                  <a:gd name="connsiteY25" fmla="*/ 232919 h 496499"/>
                  <a:gd name="connsiteX26" fmla="*/ 145360 w 494223"/>
                  <a:gd name="connsiteY26" fmla="*/ 43951 h 496499"/>
                  <a:gd name="connsiteX27" fmla="*/ 145360 w 494223"/>
                  <a:gd name="connsiteY27" fmla="*/ 36683 h 496499"/>
                  <a:gd name="connsiteX28" fmla="*/ 196235 w 494223"/>
                  <a:gd name="connsiteY28" fmla="*/ 131167 h 496499"/>
                  <a:gd name="connsiteX29" fmla="*/ 203504 w 494223"/>
                  <a:gd name="connsiteY29" fmla="*/ 254723 h 496499"/>
                  <a:gd name="connsiteX30" fmla="*/ 203504 w 494223"/>
                  <a:gd name="connsiteY30" fmla="*/ 254723 h 496499"/>
                  <a:gd name="connsiteX31" fmla="*/ 174432 w 494223"/>
                  <a:gd name="connsiteY31" fmla="*/ 327403 h 496499"/>
                  <a:gd name="connsiteX32" fmla="*/ 159896 w 494223"/>
                  <a:gd name="connsiteY32" fmla="*/ 392815 h 496499"/>
                  <a:gd name="connsiteX33" fmla="*/ 196235 w 494223"/>
                  <a:gd name="connsiteY33" fmla="*/ 487298 h 496499"/>
                  <a:gd name="connsiteX34" fmla="*/ 196235 w 494223"/>
                  <a:gd name="connsiteY34" fmla="*/ 494566 h 496499"/>
                  <a:gd name="connsiteX35" fmla="*/ 247111 w 494223"/>
                  <a:gd name="connsiteY35" fmla="*/ 472762 h 496499"/>
                  <a:gd name="connsiteX36" fmla="*/ 261648 w 494223"/>
                  <a:gd name="connsiteY36" fmla="*/ 429155 h 496499"/>
                  <a:gd name="connsiteX37" fmla="*/ 268915 w 494223"/>
                  <a:gd name="connsiteY37" fmla="*/ 385546 h 496499"/>
                  <a:gd name="connsiteX38" fmla="*/ 268915 w 494223"/>
                  <a:gd name="connsiteY38" fmla="*/ 385546 h 496499"/>
                  <a:gd name="connsiteX39" fmla="*/ 377935 w 494223"/>
                  <a:gd name="connsiteY39" fmla="*/ 276526 h 496499"/>
                  <a:gd name="connsiteX40" fmla="*/ 457883 w 494223"/>
                  <a:gd name="connsiteY40" fmla="*/ 174775 h 496499"/>
                  <a:gd name="connsiteX41" fmla="*/ 457883 w 494223"/>
                  <a:gd name="connsiteY41" fmla="*/ 160239 h 496499"/>
                  <a:gd name="connsiteX42" fmla="*/ 457883 w 494223"/>
                  <a:gd name="connsiteY42" fmla="*/ 160239 h 496499"/>
                  <a:gd name="connsiteX43" fmla="*/ 494223 w 494223"/>
                  <a:gd name="connsiteY43" fmla="*/ 58487 h 496499"/>
                  <a:gd name="connsiteX44" fmla="*/ 486955 w 494223"/>
                  <a:gd name="connsiteY44" fmla="*/ 87559 h 49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4223" h="496499">
                    <a:moveTo>
                      <a:pt x="486955" y="87559"/>
                    </a:moveTo>
                    <a:cubicBezTo>
                      <a:pt x="486955" y="87559"/>
                      <a:pt x="479687" y="94827"/>
                      <a:pt x="479687" y="87559"/>
                    </a:cubicBezTo>
                    <a:cubicBezTo>
                      <a:pt x="465151" y="80291"/>
                      <a:pt x="457883" y="65755"/>
                      <a:pt x="450615" y="51219"/>
                    </a:cubicBezTo>
                    <a:cubicBezTo>
                      <a:pt x="457883" y="87559"/>
                      <a:pt x="465151" y="123899"/>
                      <a:pt x="457883" y="152971"/>
                    </a:cubicBezTo>
                    <a:cubicBezTo>
                      <a:pt x="457883" y="167507"/>
                      <a:pt x="436079" y="196579"/>
                      <a:pt x="421543" y="182043"/>
                    </a:cubicBezTo>
                    <a:cubicBezTo>
                      <a:pt x="407007" y="167507"/>
                      <a:pt x="407007" y="152971"/>
                      <a:pt x="399739" y="131167"/>
                    </a:cubicBezTo>
                    <a:cubicBezTo>
                      <a:pt x="392471" y="109363"/>
                      <a:pt x="385203" y="94827"/>
                      <a:pt x="377935" y="80291"/>
                    </a:cubicBezTo>
                    <a:cubicBezTo>
                      <a:pt x="385203" y="123899"/>
                      <a:pt x="392471" y="160239"/>
                      <a:pt x="385203" y="203846"/>
                    </a:cubicBezTo>
                    <a:cubicBezTo>
                      <a:pt x="377935" y="232919"/>
                      <a:pt x="377935" y="283795"/>
                      <a:pt x="348863" y="291063"/>
                    </a:cubicBezTo>
                    <a:cubicBezTo>
                      <a:pt x="319791" y="305598"/>
                      <a:pt x="319791" y="261991"/>
                      <a:pt x="319791" y="247455"/>
                    </a:cubicBezTo>
                    <a:cubicBezTo>
                      <a:pt x="319791" y="225651"/>
                      <a:pt x="319791" y="196579"/>
                      <a:pt x="319791" y="174775"/>
                    </a:cubicBezTo>
                    <a:cubicBezTo>
                      <a:pt x="319791" y="160239"/>
                      <a:pt x="312523" y="152971"/>
                      <a:pt x="305255" y="138435"/>
                    </a:cubicBezTo>
                    <a:cubicBezTo>
                      <a:pt x="305255" y="152971"/>
                      <a:pt x="312523" y="160239"/>
                      <a:pt x="312523" y="174775"/>
                    </a:cubicBezTo>
                    <a:cubicBezTo>
                      <a:pt x="312523" y="211115"/>
                      <a:pt x="305255" y="254723"/>
                      <a:pt x="290720" y="291063"/>
                    </a:cubicBezTo>
                    <a:cubicBezTo>
                      <a:pt x="276184" y="334671"/>
                      <a:pt x="283451" y="414618"/>
                      <a:pt x="247111" y="443690"/>
                    </a:cubicBezTo>
                    <a:cubicBezTo>
                      <a:pt x="218040" y="465495"/>
                      <a:pt x="203504" y="400083"/>
                      <a:pt x="210772" y="385546"/>
                    </a:cubicBezTo>
                    <a:cubicBezTo>
                      <a:pt x="218040" y="341938"/>
                      <a:pt x="232575" y="305598"/>
                      <a:pt x="225308" y="261991"/>
                    </a:cubicBezTo>
                    <a:cubicBezTo>
                      <a:pt x="218040" y="225651"/>
                      <a:pt x="218040" y="182043"/>
                      <a:pt x="210772" y="145703"/>
                    </a:cubicBezTo>
                    <a:cubicBezTo>
                      <a:pt x="203504" y="102095"/>
                      <a:pt x="181700" y="65755"/>
                      <a:pt x="152628" y="43951"/>
                    </a:cubicBezTo>
                    <a:cubicBezTo>
                      <a:pt x="138092" y="36683"/>
                      <a:pt x="43608" y="-28729"/>
                      <a:pt x="65412" y="14879"/>
                    </a:cubicBezTo>
                    <a:cubicBezTo>
                      <a:pt x="87216" y="58487"/>
                      <a:pt x="87216" y="109363"/>
                      <a:pt x="79948" y="152971"/>
                    </a:cubicBezTo>
                    <a:cubicBezTo>
                      <a:pt x="72680" y="189311"/>
                      <a:pt x="50876" y="240186"/>
                      <a:pt x="7268" y="232919"/>
                    </a:cubicBezTo>
                    <a:cubicBezTo>
                      <a:pt x="7268" y="232919"/>
                      <a:pt x="0" y="232919"/>
                      <a:pt x="0" y="232919"/>
                    </a:cubicBezTo>
                    <a:cubicBezTo>
                      <a:pt x="0" y="240186"/>
                      <a:pt x="0" y="254723"/>
                      <a:pt x="7268" y="254723"/>
                    </a:cubicBezTo>
                    <a:cubicBezTo>
                      <a:pt x="36340" y="276526"/>
                      <a:pt x="72680" y="261991"/>
                      <a:pt x="94484" y="240186"/>
                    </a:cubicBezTo>
                    <a:cubicBezTo>
                      <a:pt x="94484" y="240186"/>
                      <a:pt x="94484" y="232919"/>
                      <a:pt x="94484" y="232919"/>
                    </a:cubicBezTo>
                    <a:cubicBezTo>
                      <a:pt x="152628" y="196579"/>
                      <a:pt x="87216" y="87559"/>
                      <a:pt x="145360" y="43951"/>
                    </a:cubicBezTo>
                    <a:cubicBezTo>
                      <a:pt x="145360" y="43951"/>
                      <a:pt x="145360" y="43951"/>
                      <a:pt x="145360" y="36683"/>
                    </a:cubicBezTo>
                    <a:cubicBezTo>
                      <a:pt x="167164" y="65755"/>
                      <a:pt x="188968" y="94827"/>
                      <a:pt x="196235" y="131167"/>
                    </a:cubicBezTo>
                    <a:cubicBezTo>
                      <a:pt x="203504" y="174775"/>
                      <a:pt x="196235" y="218383"/>
                      <a:pt x="203504" y="254723"/>
                    </a:cubicBezTo>
                    <a:lnTo>
                      <a:pt x="203504" y="254723"/>
                    </a:lnTo>
                    <a:cubicBezTo>
                      <a:pt x="203504" y="276526"/>
                      <a:pt x="181700" y="305598"/>
                      <a:pt x="174432" y="327403"/>
                    </a:cubicBezTo>
                    <a:cubicBezTo>
                      <a:pt x="159896" y="349206"/>
                      <a:pt x="159896" y="371010"/>
                      <a:pt x="159896" y="392815"/>
                    </a:cubicBezTo>
                    <a:cubicBezTo>
                      <a:pt x="159896" y="414618"/>
                      <a:pt x="174432" y="472762"/>
                      <a:pt x="196235" y="487298"/>
                    </a:cubicBezTo>
                    <a:cubicBezTo>
                      <a:pt x="196235" y="487298"/>
                      <a:pt x="196235" y="494566"/>
                      <a:pt x="196235" y="494566"/>
                    </a:cubicBezTo>
                    <a:cubicBezTo>
                      <a:pt x="218040" y="501834"/>
                      <a:pt x="232575" y="487298"/>
                      <a:pt x="247111" y="472762"/>
                    </a:cubicBezTo>
                    <a:cubicBezTo>
                      <a:pt x="254380" y="458226"/>
                      <a:pt x="254380" y="443690"/>
                      <a:pt x="261648" y="429155"/>
                    </a:cubicBezTo>
                    <a:cubicBezTo>
                      <a:pt x="261648" y="414618"/>
                      <a:pt x="268915" y="400083"/>
                      <a:pt x="268915" y="385546"/>
                    </a:cubicBezTo>
                    <a:cubicBezTo>
                      <a:pt x="268915" y="385546"/>
                      <a:pt x="268915" y="385546"/>
                      <a:pt x="268915" y="385546"/>
                    </a:cubicBezTo>
                    <a:cubicBezTo>
                      <a:pt x="305255" y="341938"/>
                      <a:pt x="348863" y="320135"/>
                      <a:pt x="377935" y="276526"/>
                    </a:cubicBezTo>
                    <a:cubicBezTo>
                      <a:pt x="414275" y="247455"/>
                      <a:pt x="443347" y="218383"/>
                      <a:pt x="457883" y="174775"/>
                    </a:cubicBezTo>
                    <a:cubicBezTo>
                      <a:pt x="457883" y="167507"/>
                      <a:pt x="457883" y="167507"/>
                      <a:pt x="457883" y="160239"/>
                    </a:cubicBezTo>
                    <a:cubicBezTo>
                      <a:pt x="457883" y="160239"/>
                      <a:pt x="457883" y="160239"/>
                      <a:pt x="457883" y="160239"/>
                    </a:cubicBezTo>
                    <a:cubicBezTo>
                      <a:pt x="472419" y="123899"/>
                      <a:pt x="494223" y="94827"/>
                      <a:pt x="494223" y="58487"/>
                    </a:cubicBezTo>
                    <a:cubicBezTo>
                      <a:pt x="494223" y="80291"/>
                      <a:pt x="494223" y="80291"/>
                      <a:pt x="486955" y="87559"/>
                    </a:cubicBezTo>
                    <a:close/>
                  </a:path>
                </a:pathLst>
              </a:custGeom>
              <a:solidFill>
                <a:srgbClr val="EEC6AC"/>
              </a:solidFill>
              <a:ln w="72680"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01797F44-5D14-419B-B13C-C569B52411D3}"/>
                  </a:ext>
                </a:extLst>
              </p:cNvPr>
              <p:cNvSpPr/>
              <p:nvPr/>
            </p:nvSpPr>
            <p:spPr>
              <a:xfrm>
                <a:off x="5533652" y="6394709"/>
                <a:ext cx="872453" cy="1579086"/>
              </a:xfrm>
              <a:custGeom>
                <a:avLst/>
                <a:gdLst>
                  <a:gd name="connsiteX0" fmla="*/ 850355 w 872453"/>
                  <a:gd name="connsiteY0" fmla="*/ 981179 h 1579086"/>
                  <a:gd name="connsiteX1" fmla="*/ 668655 w 872453"/>
                  <a:gd name="connsiteY1" fmla="*/ 777675 h 1579086"/>
                  <a:gd name="connsiteX2" fmla="*/ 581439 w 872453"/>
                  <a:gd name="connsiteY2" fmla="*/ 566903 h 1579086"/>
                  <a:gd name="connsiteX3" fmla="*/ 472419 w 872453"/>
                  <a:gd name="connsiteY3" fmla="*/ 341596 h 1579086"/>
                  <a:gd name="connsiteX4" fmla="*/ 356131 w 872453"/>
                  <a:gd name="connsiteY4" fmla="*/ 145360 h 1579086"/>
                  <a:gd name="connsiteX5" fmla="*/ 232576 w 872453"/>
                  <a:gd name="connsiteY5" fmla="*/ 0 h 1579086"/>
                  <a:gd name="connsiteX6" fmla="*/ 225308 w 872453"/>
                  <a:gd name="connsiteY6" fmla="*/ 0 h 1579086"/>
                  <a:gd name="connsiteX7" fmla="*/ 348863 w 872453"/>
                  <a:gd name="connsiteY7" fmla="*/ 145360 h 1579086"/>
                  <a:gd name="connsiteX8" fmla="*/ 479687 w 872453"/>
                  <a:gd name="connsiteY8" fmla="*/ 363399 h 1579086"/>
                  <a:gd name="connsiteX9" fmla="*/ 581439 w 872453"/>
                  <a:gd name="connsiteY9" fmla="*/ 581439 h 1579086"/>
                  <a:gd name="connsiteX10" fmla="*/ 668655 w 872453"/>
                  <a:gd name="connsiteY10" fmla="*/ 792211 h 1579086"/>
                  <a:gd name="connsiteX11" fmla="*/ 668655 w 872453"/>
                  <a:gd name="connsiteY11" fmla="*/ 792211 h 1579086"/>
                  <a:gd name="connsiteX12" fmla="*/ 712263 w 872453"/>
                  <a:gd name="connsiteY12" fmla="*/ 843087 h 1579086"/>
                  <a:gd name="connsiteX13" fmla="*/ 814015 w 872453"/>
                  <a:gd name="connsiteY13" fmla="*/ 952107 h 1579086"/>
                  <a:gd name="connsiteX14" fmla="*/ 857623 w 872453"/>
                  <a:gd name="connsiteY14" fmla="*/ 1075662 h 1579086"/>
                  <a:gd name="connsiteX15" fmla="*/ 857623 w 872453"/>
                  <a:gd name="connsiteY15" fmla="*/ 1148342 h 1579086"/>
                  <a:gd name="connsiteX16" fmla="*/ 835819 w 872453"/>
                  <a:gd name="connsiteY16" fmla="*/ 1213754 h 1579086"/>
                  <a:gd name="connsiteX17" fmla="*/ 821283 w 872453"/>
                  <a:gd name="connsiteY17" fmla="*/ 1090198 h 1579086"/>
                  <a:gd name="connsiteX18" fmla="*/ 821283 w 872453"/>
                  <a:gd name="connsiteY18" fmla="*/ 1090198 h 1579086"/>
                  <a:gd name="connsiteX19" fmla="*/ 828551 w 872453"/>
                  <a:gd name="connsiteY19" fmla="*/ 1228290 h 1579086"/>
                  <a:gd name="connsiteX20" fmla="*/ 763139 w 872453"/>
                  <a:gd name="connsiteY20" fmla="*/ 1330042 h 1579086"/>
                  <a:gd name="connsiteX21" fmla="*/ 763139 w 872453"/>
                  <a:gd name="connsiteY21" fmla="*/ 1315506 h 1579086"/>
                  <a:gd name="connsiteX22" fmla="*/ 741335 w 872453"/>
                  <a:gd name="connsiteY22" fmla="*/ 1133807 h 1579086"/>
                  <a:gd name="connsiteX23" fmla="*/ 741335 w 872453"/>
                  <a:gd name="connsiteY23" fmla="*/ 1133807 h 1579086"/>
                  <a:gd name="connsiteX24" fmla="*/ 755871 w 872453"/>
                  <a:gd name="connsiteY24" fmla="*/ 1308238 h 1579086"/>
                  <a:gd name="connsiteX25" fmla="*/ 748603 w 872453"/>
                  <a:gd name="connsiteY25" fmla="*/ 1344578 h 1579086"/>
                  <a:gd name="connsiteX26" fmla="*/ 748603 w 872453"/>
                  <a:gd name="connsiteY26" fmla="*/ 1344578 h 1579086"/>
                  <a:gd name="connsiteX27" fmla="*/ 748603 w 872453"/>
                  <a:gd name="connsiteY27" fmla="*/ 1351846 h 1579086"/>
                  <a:gd name="connsiteX28" fmla="*/ 712263 w 872453"/>
                  <a:gd name="connsiteY28" fmla="*/ 1395454 h 1579086"/>
                  <a:gd name="connsiteX29" fmla="*/ 661387 w 872453"/>
                  <a:gd name="connsiteY29" fmla="*/ 1439062 h 1579086"/>
                  <a:gd name="connsiteX30" fmla="*/ 668655 w 872453"/>
                  <a:gd name="connsiteY30" fmla="*/ 1424526 h 1579086"/>
                  <a:gd name="connsiteX31" fmla="*/ 697727 w 872453"/>
                  <a:gd name="connsiteY31" fmla="*/ 1286434 h 1579086"/>
                  <a:gd name="connsiteX32" fmla="*/ 668655 w 872453"/>
                  <a:gd name="connsiteY32" fmla="*/ 1148342 h 1579086"/>
                  <a:gd name="connsiteX33" fmla="*/ 668655 w 872453"/>
                  <a:gd name="connsiteY33" fmla="*/ 1148342 h 1579086"/>
                  <a:gd name="connsiteX34" fmla="*/ 683191 w 872453"/>
                  <a:gd name="connsiteY34" fmla="*/ 1250094 h 1579086"/>
                  <a:gd name="connsiteX35" fmla="*/ 668655 w 872453"/>
                  <a:gd name="connsiteY35" fmla="*/ 1366382 h 1579086"/>
                  <a:gd name="connsiteX36" fmla="*/ 639583 w 872453"/>
                  <a:gd name="connsiteY36" fmla="*/ 1482670 h 1579086"/>
                  <a:gd name="connsiteX37" fmla="*/ 588707 w 872453"/>
                  <a:gd name="connsiteY37" fmla="*/ 1562618 h 1579086"/>
                  <a:gd name="connsiteX38" fmla="*/ 588707 w 872453"/>
                  <a:gd name="connsiteY38" fmla="*/ 1562618 h 1579086"/>
                  <a:gd name="connsiteX39" fmla="*/ 566903 w 872453"/>
                  <a:gd name="connsiteY39" fmla="*/ 1417258 h 1579086"/>
                  <a:gd name="connsiteX40" fmla="*/ 595975 w 872453"/>
                  <a:gd name="connsiteY40" fmla="*/ 1359114 h 1579086"/>
                  <a:gd name="connsiteX41" fmla="*/ 603243 w 872453"/>
                  <a:gd name="connsiteY41" fmla="*/ 1359114 h 1579086"/>
                  <a:gd name="connsiteX42" fmla="*/ 595975 w 872453"/>
                  <a:gd name="connsiteY42" fmla="*/ 1271898 h 1579086"/>
                  <a:gd name="connsiteX43" fmla="*/ 588707 w 872453"/>
                  <a:gd name="connsiteY43" fmla="*/ 1191950 h 1579086"/>
                  <a:gd name="connsiteX44" fmla="*/ 494223 w 872453"/>
                  <a:gd name="connsiteY44" fmla="*/ 1082931 h 1579086"/>
                  <a:gd name="connsiteX45" fmla="*/ 494223 w 872453"/>
                  <a:gd name="connsiteY45" fmla="*/ 1082931 h 1579086"/>
                  <a:gd name="connsiteX46" fmla="*/ 530563 w 872453"/>
                  <a:gd name="connsiteY46" fmla="*/ 1119270 h 1579086"/>
                  <a:gd name="connsiteX47" fmla="*/ 523295 w 872453"/>
                  <a:gd name="connsiteY47" fmla="*/ 1119270 h 1579086"/>
                  <a:gd name="connsiteX48" fmla="*/ 494223 w 872453"/>
                  <a:gd name="connsiteY48" fmla="*/ 1184682 h 1579086"/>
                  <a:gd name="connsiteX49" fmla="*/ 472419 w 872453"/>
                  <a:gd name="connsiteY49" fmla="*/ 1308238 h 1579086"/>
                  <a:gd name="connsiteX50" fmla="*/ 472419 w 872453"/>
                  <a:gd name="connsiteY50" fmla="*/ 1308238 h 1579086"/>
                  <a:gd name="connsiteX51" fmla="*/ 421543 w 872453"/>
                  <a:gd name="connsiteY51" fmla="*/ 1330042 h 1579086"/>
                  <a:gd name="connsiteX52" fmla="*/ 399739 w 872453"/>
                  <a:gd name="connsiteY52" fmla="*/ 1250094 h 1579086"/>
                  <a:gd name="connsiteX53" fmla="*/ 392471 w 872453"/>
                  <a:gd name="connsiteY53" fmla="*/ 1126538 h 1579086"/>
                  <a:gd name="connsiteX54" fmla="*/ 370667 w 872453"/>
                  <a:gd name="connsiteY54" fmla="*/ 1053858 h 1579086"/>
                  <a:gd name="connsiteX55" fmla="*/ 385203 w 872453"/>
                  <a:gd name="connsiteY55" fmla="*/ 966643 h 1579086"/>
                  <a:gd name="connsiteX56" fmla="*/ 457883 w 872453"/>
                  <a:gd name="connsiteY56" fmla="*/ 879427 h 1579086"/>
                  <a:gd name="connsiteX57" fmla="*/ 457883 w 872453"/>
                  <a:gd name="connsiteY57" fmla="*/ 872159 h 1579086"/>
                  <a:gd name="connsiteX58" fmla="*/ 457883 w 872453"/>
                  <a:gd name="connsiteY58" fmla="*/ 872159 h 1579086"/>
                  <a:gd name="connsiteX59" fmla="*/ 465151 w 872453"/>
                  <a:gd name="connsiteY59" fmla="*/ 850355 h 1579086"/>
                  <a:gd name="connsiteX60" fmla="*/ 465151 w 872453"/>
                  <a:gd name="connsiteY60" fmla="*/ 850355 h 1579086"/>
                  <a:gd name="connsiteX61" fmla="*/ 457883 w 872453"/>
                  <a:gd name="connsiteY61" fmla="*/ 857623 h 1579086"/>
                  <a:gd name="connsiteX62" fmla="*/ 377936 w 872453"/>
                  <a:gd name="connsiteY62" fmla="*/ 646851 h 1579086"/>
                  <a:gd name="connsiteX63" fmla="*/ 247111 w 872453"/>
                  <a:gd name="connsiteY63" fmla="*/ 428811 h 1579086"/>
                  <a:gd name="connsiteX64" fmla="*/ 7268 w 872453"/>
                  <a:gd name="connsiteY64" fmla="*/ 138092 h 1579086"/>
                  <a:gd name="connsiteX65" fmla="*/ 0 w 872453"/>
                  <a:gd name="connsiteY65" fmla="*/ 145360 h 1579086"/>
                  <a:gd name="connsiteX66" fmla="*/ 225308 w 872453"/>
                  <a:gd name="connsiteY66" fmla="*/ 428811 h 1579086"/>
                  <a:gd name="connsiteX67" fmla="*/ 356131 w 872453"/>
                  <a:gd name="connsiteY67" fmla="*/ 646851 h 1579086"/>
                  <a:gd name="connsiteX68" fmla="*/ 443347 w 872453"/>
                  <a:gd name="connsiteY68" fmla="*/ 879427 h 1579086"/>
                  <a:gd name="connsiteX69" fmla="*/ 385203 w 872453"/>
                  <a:gd name="connsiteY69" fmla="*/ 944839 h 1579086"/>
                  <a:gd name="connsiteX70" fmla="*/ 341596 w 872453"/>
                  <a:gd name="connsiteY70" fmla="*/ 995715 h 1579086"/>
                  <a:gd name="connsiteX71" fmla="*/ 348863 w 872453"/>
                  <a:gd name="connsiteY71" fmla="*/ 1061127 h 1579086"/>
                  <a:gd name="connsiteX72" fmla="*/ 385203 w 872453"/>
                  <a:gd name="connsiteY72" fmla="*/ 1184682 h 1579086"/>
                  <a:gd name="connsiteX73" fmla="*/ 370667 w 872453"/>
                  <a:gd name="connsiteY73" fmla="*/ 1300970 h 1579086"/>
                  <a:gd name="connsiteX74" fmla="*/ 377936 w 872453"/>
                  <a:gd name="connsiteY74" fmla="*/ 1337310 h 1579086"/>
                  <a:gd name="connsiteX75" fmla="*/ 465151 w 872453"/>
                  <a:gd name="connsiteY75" fmla="*/ 1322774 h 1579086"/>
                  <a:gd name="connsiteX76" fmla="*/ 465151 w 872453"/>
                  <a:gd name="connsiteY76" fmla="*/ 1315506 h 1579086"/>
                  <a:gd name="connsiteX77" fmla="*/ 516027 w 872453"/>
                  <a:gd name="connsiteY77" fmla="*/ 1126538 h 1579086"/>
                  <a:gd name="connsiteX78" fmla="*/ 516027 w 872453"/>
                  <a:gd name="connsiteY78" fmla="*/ 1119270 h 1579086"/>
                  <a:gd name="connsiteX79" fmla="*/ 566903 w 872453"/>
                  <a:gd name="connsiteY79" fmla="*/ 1213754 h 1579086"/>
                  <a:gd name="connsiteX80" fmla="*/ 574171 w 872453"/>
                  <a:gd name="connsiteY80" fmla="*/ 1337310 h 1579086"/>
                  <a:gd name="connsiteX81" fmla="*/ 574171 w 872453"/>
                  <a:gd name="connsiteY81" fmla="*/ 1337310 h 1579086"/>
                  <a:gd name="connsiteX82" fmla="*/ 545099 w 872453"/>
                  <a:gd name="connsiteY82" fmla="*/ 1409990 h 1579086"/>
                  <a:gd name="connsiteX83" fmla="*/ 530563 w 872453"/>
                  <a:gd name="connsiteY83" fmla="*/ 1475402 h 1579086"/>
                  <a:gd name="connsiteX84" fmla="*/ 566903 w 872453"/>
                  <a:gd name="connsiteY84" fmla="*/ 1569886 h 1579086"/>
                  <a:gd name="connsiteX85" fmla="*/ 566903 w 872453"/>
                  <a:gd name="connsiteY85" fmla="*/ 1577154 h 1579086"/>
                  <a:gd name="connsiteX86" fmla="*/ 617779 w 872453"/>
                  <a:gd name="connsiteY86" fmla="*/ 1555350 h 1579086"/>
                  <a:gd name="connsiteX87" fmla="*/ 632315 w 872453"/>
                  <a:gd name="connsiteY87" fmla="*/ 1511742 h 1579086"/>
                  <a:gd name="connsiteX88" fmla="*/ 639583 w 872453"/>
                  <a:gd name="connsiteY88" fmla="*/ 1468134 h 1579086"/>
                  <a:gd name="connsiteX89" fmla="*/ 639583 w 872453"/>
                  <a:gd name="connsiteY89" fmla="*/ 1468134 h 1579086"/>
                  <a:gd name="connsiteX90" fmla="*/ 748603 w 872453"/>
                  <a:gd name="connsiteY90" fmla="*/ 1359114 h 1579086"/>
                  <a:gd name="connsiteX91" fmla="*/ 828551 w 872453"/>
                  <a:gd name="connsiteY91" fmla="*/ 1257362 h 1579086"/>
                  <a:gd name="connsiteX92" fmla="*/ 828551 w 872453"/>
                  <a:gd name="connsiteY92" fmla="*/ 1242826 h 1579086"/>
                  <a:gd name="connsiteX93" fmla="*/ 828551 w 872453"/>
                  <a:gd name="connsiteY93" fmla="*/ 1242826 h 1579086"/>
                  <a:gd name="connsiteX94" fmla="*/ 864891 w 872453"/>
                  <a:gd name="connsiteY94" fmla="*/ 1119270 h 1579086"/>
                  <a:gd name="connsiteX95" fmla="*/ 850355 w 872453"/>
                  <a:gd name="connsiteY95" fmla="*/ 981179 h 157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872453" h="1579086">
                    <a:moveTo>
                      <a:pt x="850355" y="981179"/>
                    </a:moveTo>
                    <a:cubicBezTo>
                      <a:pt x="814015" y="901231"/>
                      <a:pt x="719531" y="850355"/>
                      <a:pt x="668655" y="777675"/>
                    </a:cubicBezTo>
                    <a:cubicBezTo>
                      <a:pt x="639583" y="712263"/>
                      <a:pt x="617779" y="639583"/>
                      <a:pt x="581439" y="566903"/>
                    </a:cubicBezTo>
                    <a:cubicBezTo>
                      <a:pt x="545099" y="486955"/>
                      <a:pt x="508759" y="414275"/>
                      <a:pt x="472419" y="341596"/>
                    </a:cubicBezTo>
                    <a:cubicBezTo>
                      <a:pt x="436079" y="276184"/>
                      <a:pt x="399739" y="210772"/>
                      <a:pt x="356131" y="145360"/>
                    </a:cubicBezTo>
                    <a:cubicBezTo>
                      <a:pt x="319791" y="94484"/>
                      <a:pt x="276184" y="43608"/>
                      <a:pt x="232576" y="0"/>
                    </a:cubicBezTo>
                    <a:cubicBezTo>
                      <a:pt x="232576" y="0"/>
                      <a:pt x="225308" y="0"/>
                      <a:pt x="225308" y="0"/>
                    </a:cubicBezTo>
                    <a:cubicBezTo>
                      <a:pt x="268916" y="50876"/>
                      <a:pt x="312523" y="94484"/>
                      <a:pt x="348863" y="145360"/>
                    </a:cubicBezTo>
                    <a:cubicBezTo>
                      <a:pt x="399739" y="218040"/>
                      <a:pt x="436079" y="290720"/>
                      <a:pt x="479687" y="363399"/>
                    </a:cubicBezTo>
                    <a:cubicBezTo>
                      <a:pt x="516027" y="436079"/>
                      <a:pt x="552367" y="508759"/>
                      <a:pt x="581439" y="581439"/>
                    </a:cubicBezTo>
                    <a:cubicBezTo>
                      <a:pt x="610511" y="646851"/>
                      <a:pt x="625047" y="726799"/>
                      <a:pt x="668655" y="792211"/>
                    </a:cubicBezTo>
                    <a:cubicBezTo>
                      <a:pt x="668655" y="792211"/>
                      <a:pt x="668655" y="792211"/>
                      <a:pt x="668655" y="792211"/>
                    </a:cubicBezTo>
                    <a:cubicBezTo>
                      <a:pt x="683191" y="814015"/>
                      <a:pt x="697727" y="828551"/>
                      <a:pt x="712263" y="843087"/>
                    </a:cubicBezTo>
                    <a:cubicBezTo>
                      <a:pt x="748603" y="879427"/>
                      <a:pt x="784943" y="915767"/>
                      <a:pt x="814015" y="952107"/>
                    </a:cubicBezTo>
                    <a:cubicBezTo>
                      <a:pt x="843087" y="988447"/>
                      <a:pt x="850355" y="1032055"/>
                      <a:pt x="857623" y="1075662"/>
                    </a:cubicBezTo>
                    <a:cubicBezTo>
                      <a:pt x="864891" y="1097467"/>
                      <a:pt x="864891" y="1126538"/>
                      <a:pt x="857623" y="1148342"/>
                    </a:cubicBezTo>
                    <a:cubicBezTo>
                      <a:pt x="850355" y="1170146"/>
                      <a:pt x="843087" y="1191950"/>
                      <a:pt x="835819" y="1213754"/>
                    </a:cubicBezTo>
                    <a:cubicBezTo>
                      <a:pt x="835819" y="1170146"/>
                      <a:pt x="828551" y="1126538"/>
                      <a:pt x="821283" y="1090198"/>
                    </a:cubicBezTo>
                    <a:cubicBezTo>
                      <a:pt x="821283" y="1090198"/>
                      <a:pt x="821283" y="1090198"/>
                      <a:pt x="821283" y="1090198"/>
                    </a:cubicBezTo>
                    <a:cubicBezTo>
                      <a:pt x="821283" y="1133807"/>
                      <a:pt x="835819" y="1184682"/>
                      <a:pt x="828551" y="1228290"/>
                    </a:cubicBezTo>
                    <a:cubicBezTo>
                      <a:pt x="821283" y="1264630"/>
                      <a:pt x="792211" y="1300970"/>
                      <a:pt x="763139" y="1330042"/>
                    </a:cubicBezTo>
                    <a:cubicBezTo>
                      <a:pt x="763139" y="1322774"/>
                      <a:pt x="763139" y="1322774"/>
                      <a:pt x="763139" y="1315506"/>
                    </a:cubicBezTo>
                    <a:cubicBezTo>
                      <a:pt x="777675" y="1257362"/>
                      <a:pt x="763139" y="1184682"/>
                      <a:pt x="741335" y="1133807"/>
                    </a:cubicBezTo>
                    <a:cubicBezTo>
                      <a:pt x="741335" y="1133807"/>
                      <a:pt x="741335" y="1133807"/>
                      <a:pt x="741335" y="1133807"/>
                    </a:cubicBezTo>
                    <a:cubicBezTo>
                      <a:pt x="748603" y="1191950"/>
                      <a:pt x="763139" y="1250094"/>
                      <a:pt x="755871" y="1308238"/>
                    </a:cubicBezTo>
                    <a:cubicBezTo>
                      <a:pt x="755871" y="1322774"/>
                      <a:pt x="748603" y="1330042"/>
                      <a:pt x="748603" y="1344578"/>
                    </a:cubicBezTo>
                    <a:cubicBezTo>
                      <a:pt x="748603" y="1344578"/>
                      <a:pt x="748603" y="1344578"/>
                      <a:pt x="748603" y="1344578"/>
                    </a:cubicBezTo>
                    <a:cubicBezTo>
                      <a:pt x="748603" y="1344578"/>
                      <a:pt x="748603" y="1351846"/>
                      <a:pt x="748603" y="1351846"/>
                    </a:cubicBezTo>
                    <a:cubicBezTo>
                      <a:pt x="741335" y="1366382"/>
                      <a:pt x="726799" y="1380918"/>
                      <a:pt x="712263" y="1395454"/>
                    </a:cubicBezTo>
                    <a:cubicBezTo>
                      <a:pt x="690459" y="1409990"/>
                      <a:pt x="675923" y="1417258"/>
                      <a:pt x="661387" y="1439062"/>
                    </a:cubicBezTo>
                    <a:cubicBezTo>
                      <a:pt x="661387" y="1431794"/>
                      <a:pt x="661387" y="1431794"/>
                      <a:pt x="668655" y="1424526"/>
                    </a:cubicBezTo>
                    <a:cubicBezTo>
                      <a:pt x="683191" y="1380918"/>
                      <a:pt x="697727" y="1337310"/>
                      <a:pt x="697727" y="1286434"/>
                    </a:cubicBezTo>
                    <a:cubicBezTo>
                      <a:pt x="697727" y="1242826"/>
                      <a:pt x="690459" y="1191950"/>
                      <a:pt x="668655" y="1148342"/>
                    </a:cubicBezTo>
                    <a:cubicBezTo>
                      <a:pt x="668655" y="1148342"/>
                      <a:pt x="668655" y="1148342"/>
                      <a:pt x="668655" y="1148342"/>
                    </a:cubicBezTo>
                    <a:cubicBezTo>
                      <a:pt x="675923" y="1184682"/>
                      <a:pt x="683191" y="1213754"/>
                      <a:pt x="683191" y="1250094"/>
                    </a:cubicBezTo>
                    <a:cubicBezTo>
                      <a:pt x="690459" y="1293702"/>
                      <a:pt x="683191" y="1330042"/>
                      <a:pt x="668655" y="1366382"/>
                    </a:cubicBezTo>
                    <a:cubicBezTo>
                      <a:pt x="661387" y="1402722"/>
                      <a:pt x="646851" y="1446330"/>
                      <a:pt x="639583" y="1482670"/>
                    </a:cubicBezTo>
                    <a:cubicBezTo>
                      <a:pt x="632315" y="1519010"/>
                      <a:pt x="632315" y="1555350"/>
                      <a:pt x="588707" y="1562618"/>
                    </a:cubicBezTo>
                    <a:cubicBezTo>
                      <a:pt x="588707" y="1562618"/>
                      <a:pt x="588707" y="1562618"/>
                      <a:pt x="588707" y="1562618"/>
                    </a:cubicBezTo>
                    <a:cubicBezTo>
                      <a:pt x="545099" y="1533546"/>
                      <a:pt x="545099" y="1453598"/>
                      <a:pt x="566903" y="1417258"/>
                    </a:cubicBezTo>
                    <a:cubicBezTo>
                      <a:pt x="574171" y="1395454"/>
                      <a:pt x="588707" y="1380918"/>
                      <a:pt x="595975" y="1359114"/>
                    </a:cubicBezTo>
                    <a:cubicBezTo>
                      <a:pt x="595975" y="1359114"/>
                      <a:pt x="603243" y="1359114"/>
                      <a:pt x="603243" y="1359114"/>
                    </a:cubicBezTo>
                    <a:cubicBezTo>
                      <a:pt x="603243" y="1330042"/>
                      <a:pt x="595975" y="1300970"/>
                      <a:pt x="595975" y="1271898"/>
                    </a:cubicBezTo>
                    <a:cubicBezTo>
                      <a:pt x="595975" y="1242826"/>
                      <a:pt x="595975" y="1221022"/>
                      <a:pt x="588707" y="1191950"/>
                    </a:cubicBezTo>
                    <a:cubicBezTo>
                      <a:pt x="574171" y="1148342"/>
                      <a:pt x="530563" y="1104734"/>
                      <a:pt x="494223" y="1082931"/>
                    </a:cubicBezTo>
                    <a:cubicBezTo>
                      <a:pt x="494223" y="1082931"/>
                      <a:pt x="494223" y="1082931"/>
                      <a:pt x="494223" y="1082931"/>
                    </a:cubicBezTo>
                    <a:cubicBezTo>
                      <a:pt x="508759" y="1090198"/>
                      <a:pt x="516027" y="1104734"/>
                      <a:pt x="530563" y="1119270"/>
                    </a:cubicBezTo>
                    <a:cubicBezTo>
                      <a:pt x="530563" y="1119270"/>
                      <a:pt x="530563" y="1119270"/>
                      <a:pt x="523295" y="1119270"/>
                    </a:cubicBezTo>
                    <a:cubicBezTo>
                      <a:pt x="501491" y="1133807"/>
                      <a:pt x="494223" y="1162878"/>
                      <a:pt x="494223" y="1184682"/>
                    </a:cubicBezTo>
                    <a:cubicBezTo>
                      <a:pt x="494223" y="1235558"/>
                      <a:pt x="501491" y="1271898"/>
                      <a:pt x="472419" y="1308238"/>
                    </a:cubicBezTo>
                    <a:cubicBezTo>
                      <a:pt x="472419" y="1308238"/>
                      <a:pt x="472419" y="1308238"/>
                      <a:pt x="472419" y="1308238"/>
                    </a:cubicBezTo>
                    <a:cubicBezTo>
                      <a:pt x="457883" y="1315506"/>
                      <a:pt x="443347" y="1322774"/>
                      <a:pt x="421543" y="1330042"/>
                    </a:cubicBezTo>
                    <a:cubicBezTo>
                      <a:pt x="370667" y="1337310"/>
                      <a:pt x="392471" y="1279166"/>
                      <a:pt x="399739" y="1250094"/>
                    </a:cubicBezTo>
                    <a:cubicBezTo>
                      <a:pt x="414275" y="1206486"/>
                      <a:pt x="407007" y="1162878"/>
                      <a:pt x="392471" y="1126538"/>
                    </a:cubicBezTo>
                    <a:cubicBezTo>
                      <a:pt x="385203" y="1104734"/>
                      <a:pt x="377936" y="1075662"/>
                      <a:pt x="370667" y="1053858"/>
                    </a:cubicBezTo>
                    <a:cubicBezTo>
                      <a:pt x="356131" y="1017518"/>
                      <a:pt x="356131" y="988447"/>
                      <a:pt x="385203" y="966643"/>
                    </a:cubicBezTo>
                    <a:cubicBezTo>
                      <a:pt x="414275" y="937571"/>
                      <a:pt x="443347" y="915767"/>
                      <a:pt x="457883" y="879427"/>
                    </a:cubicBezTo>
                    <a:cubicBezTo>
                      <a:pt x="457883" y="879427"/>
                      <a:pt x="457883" y="879427"/>
                      <a:pt x="457883" y="872159"/>
                    </a:cubicBezTo>
                    <a:cubicBezTo>
                      <a:pt x="457883" y="872159"/>
                      <a:pt x="457883" y="872159"/>
                      <a:pt x="457883" y="872159"/>
                    </a:cubicBezTo>
                    <a:cubicBezTo>
                      <a:pt x="457883" y="864891"/>
                      <a:pt x="465151" y="857623"/>
                      <a:pt x="465151" y="850355"/>
                    </a:cubicBezTo>
                    <a:cubicBezTo>
                      <a:pt x="465151" y="850355"/>
                      <a:pt x="465151" y="850355"/>
                      <a:pt x="465151" y="850355"/>
                    </a:cubicBezTo>
                    <a:cubicBezTo>
                      <a:pt x="465151" y="850355"/>
                      <a:pt x="457883" y="857623"/>
                      <a:pt x="457883" y="857623"/>
                    </a:cubicBezTo>
                    <a:cubicBezTo>
                      <a:pt x="450615" y="784943"/>
                      <a:pt x="414275" y="712263"/>
                      <a:pt x="377936" y="646851"/>
                    </a:cubicBezTo>
                    <a:cubicBezTo>
                      <a:pt x="341596" y="574171"/>
                      <a:pt x="297987" y="501491"/>
                      <a:pt x="247111" y="428811"/>
                    </a:cubicBezTo>
                    <a:cubicBezTo>
                      <a:pt x="181700" y="327060"/>
                      <a:pt x="109020" y="210772"/>
                      <a:pt x="7268" y="138092"/>
                    </a:cubicBezTo>
                    <a:cubicBezTo>
                      <a:pt x="7268" y="138092"/>
                      <a:pt x="0" y="145360"/>
                      <a:pt x="0" y="145360"/>
                    </a:cubicBezTo>
                    <a:cubicBezTo>
                      <a:pt x="87216" y="225308"/>
                      <a:pt x="159896" y="327060"/>
                      <a:pt x="225308" y="428811"/>
                    </a:cubicBezTo>
                    <a:cubicBezTo>
                      <a:pt x="276184" y="494223"/>
                      <a:pt x="319791" y="566903"/>
                      <a:pt x="356131" y="646851"/>
                    </a:cubicBezTo>
                    <a:cubicBezTo>
                      <a:pt x="392471" y="719531"/>
                      <a:pt x="436079" y="799479"/>
                      <a:pt x="443347" y="879427"/>
                    </a:cubicBezTo>
                    <a:cubicBezTo>
                      <a:pt x="428811" y="901231"/>
                      <a:pt x="407007" y="923035"/>
                      <a:pt x="385203" y="944839"/>
                    </a:cubicBezTo>
                    <a:cubicBezTo>
                      <a:pt x="370667" y="959375"/>
                      <a:pt x="348863" y="973911"/>
                      <a:pt x="341596" y="995715"/>
                    </a:cubicBezTo>
                    <a:cubicBezTo>
                      <a:pt x="334327" y="1017518"/>
                      <a:pt x="341596" y="1039322"/>
                      <a:pt x="348863" y="1061127"/>
                    </a:cubicBezTo>
                    <a:cubicBezTo>
                      <a:pt x="363399" y="1097467"/>
                      <a:pt x="377936" y="1141074"/>
                      <a:pt x="385203" y="1184682"/>
                    </a:cubicBezTo>
                    <a:cubicBezTo>
                      <a:pt x="392471" y="1228290"/>
                      <a:pt x="377936" y="1257362"/>
                      <a:pt x="370667" y="1300970"/>
                    </a:cubicBezTo>
                    <a:cubicBezTo>
                      <a:pt x="370667" y="1315506"/>
                      <a:pt x="370667" y="1330042"/>
                      <a:pt x="377936" y="1337310"/>
                    </a:cubicBezTo>
                    <a:cubicBezTo>
                      <a:pt x="407007" y="1359114"/>
                      <a:pt x="443347" y="1344578"/>
                      <a:pt x="465151" y="1322774"/>
                    </a:cubicBezTo>
                    <a:cubicBezTo>
                      <a:pt x="465151" y="1322774"/>
                      <a:pt x="465151" y="1315506"/>
                      <a:pt x="465151" y="1315506"/>
                    </a:cubicBezTo>
                    <a:cubicBezTo>
                      <a:pt x="523295" y="1279166"/>
                      <a:pt x="457883" y="1170146"/>
                      <a:pt x="516027" y="1126538"/>
                    </a:cubicBezTo>
                    <a:cubicBezTo>
                      <a:pt x="516027" y="1126538"/>
                      <a:pt x="516027" y="1126538"/>
                      <a:pt x="516027" y="1119270"/>
                    </a:cubicBezTo>
                    <a:cubicBezTo>
                      <a:pt x="537831" y="1148342"/>
                      <a:pt x="559635" y="1177414"/>
                      <a:pt x="566903" y="1213754"/>
                    </a:cubicBezTo>
                    <a:cubicBezTo>
                      <a:pt x="574171" y="1257362"/>
                      <a:pt x="566903" y="1300970"/>
                      <a:pt x="574171" y="1337310"/>
                    </a:cubicBezTo>
                    <a:lnTo>
                      <a:pt x="574171" y="1337310"/>
                    </a:lnTo>
                    <a:cubicBezTo>
                      <a:pt x="574171" y="1359114"/>
                      <a:pt x="552367" y="1388186"/>
                      <a:pt x="545099" y="1409990"/>
                    </a:cubicBezTo>
                    <a:cubicBezTo>
                      <a:pt x="530563" y="1431794"/>
                      <a:pt x="530563" y="1453598"/>
                      <a:pt x="530563" y="1475402"/>
                    </a:cubicBezTo>
                    <a:cubicBezTo>
                      <a:pt x="530563" y="1497206"/>
                      <a:pt x="545099" y="1555350"/>
                      <a:pt x="566903" y="1569886"/>
                    </a:cubicBezTo>
                    <a:cubicBezTo>
                      <a:pt x="566903" y="1569886"/>
                      <a:pt x="566903" y="1577154"/>
                      <a:pt x="566903" y="1577154"/>
                    </a:cubicBezTo>
                    <a:cubicBezTo>
                      <a:pt x="588707" y="1584422"/>
                      <a:pt x="603243" y="1569886"/>
                      <a:pt x="617779" y="1555350"/>
                    </a:cubicBezTo>
                    <a:cubicBezTo>
                      <a:pt x="625047" y="1540814"/>
                      <a:pt x="625047" y="1526278"/>
                      <a:pt x="632315" y="1511742"/>
                    </a:cubicBezTo>
                    <a:cubicBezTo>
                      <a:pt x="632315" y="1497206"/>
                      <a:pt x="639583" y="1482670"/>
                      <a:pt x="639583" y="1468134"/>
                    </a:cubicBezTo>
                    <a:cubicBezTo>
                      <a:pt x="639583" y="1468134"/>
                      <a:pt x="639583" y="1468134"/>
                      <a:pt x="639583" y="1468134"/>
                    </a:cubicBezTo>
                    <a:cubicBezTo>
                      <a:pt x="675923" y="1424526"/>
                      <a:pt x="719531" y="1402722"/>
                      <a:pt x="748603" y="1359114"/>
                    </a:cubicBezTo>
                    <a:cubicBezTo>
                      <a:pt x="784943" y="1330042"/>
                      <a:pt x="814015" y="1300970"/>
                      <a:pt x="828551" y="1257362"/>
                    </a:cubicBezTo>
                    <a:cubicBezTo>
                      <a:pt x="828551" y="1250094"/>
                      <a:pt x="828551" y="1250094"/>
                      <a:pt x="828551" y="1242826"/>
                    </a:cubicBezTo>
                    <a:cubicBezTo>
                      <a:pt x="828551" y="1242826"/>
                      <a:pt x="828551" y="1242826"/>
                      <a:pt x="828551" y="1242826"/>
                    </a:cubicBezTo>
                    <a:cubicBezTo>
                      <a:pt x="850355" y="1206486"/>
                      <a:pt x="864891" y="1170146"/>
                      <a:pt x="864891" y="1119270"/>
                    </a:cubicBezTo>
                    <a:cubicBezTo>
                      <a:pt x="879427" y="1068395"/>
                      <a:pt x="872159" y="1017518"/>
                      <a:pt x="850355" y="981179"/>
                    </a:cubicBezTo>
                    <a:close/>
                  </a:path>
                </a:pathLst>
              </a:custGeom>
              <a:solidFill>
                <a:srgbClr val="B65439"/>
              </a:solidFill>
              <a:ln w="72680"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0F6F1E33-F42D-49C2-9C15-B493C1ED6251}"/>
                  </a:ext>
                </a:extLst>
              </p:cNvPr>
              <p:cNvSpPr/>
              <p:nvPr/>
            </p:nvSpPr>
            <p:spPr>
              <a:xfrm>
                <a:off x="6184541" y="7205494"/>
                <a:ext cx="179873" cy="212184"/>
              </a:xfrm>
              <a:custGeom>
                <a:avLst/>
                <a:gdLst>
                  <a:gd name="connsiteX0" fmla="*/ 3230 w 179873"/>
                  <a:gd name="connsiteY0" fmla="*/ 3230 h 212184"/>
                  <a:gd name="connsiteX1" fmla="*/ 3230 w 179873"/>
                  <a:gd name="connsiteY1" fmla="*/ 3230 h 212184"/>
                  <a:gd name="connsiteX2" fmla="*/ 75910 w 179873"/>
                  <a:gd name="connsiteY2" fmla="*/ 83178 h 212184"/>
                  <a:gd name="connsiteX3" fmla="*/ 170394 w 179873"/>
                  <a:gd name="connsiteY3" fmla="*/ 206734 h 212184"/>
                  <a:gd name="connsiteX4" fmla="*/ 177662 w 179873"/>
                  <a:gd name="connsiteY4" fmla="*/ 206734 h 212184"/>
                  <a:gd name="connsiteX5" fmla="*/ 3230 w 179873"/>
                  <a:gd name="connsiteY5" fmla="*/ 3230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873" h="212184">
                    <a:moveTo>
                      <a:pt x="3230" y="3230"/>
                    </a:moveTo>
                    <a:cubicBezTo>
                      <a:pt x="3230" y="-4038"/>
                      <a:pt x="-4038" y="3230"/>
                      <a:pt x="3230" y="3230"/>
                    </a:cubicBezTo>
                    <a:cubicBezTo>
                      <a:pt x="17766" y="39570"/>
                      <a:pt x="46838" y="61374"/>
                      <a:pt x="75910" y="83178"/>
                    </a:cubicBezTo>
                    <a:cubicBezTo>
                      <a:pt x="112250" y="112250"/>
                      <a:pt x="163126" y="155858"/>
                      <a:pt x="170394" y="206734"/>
                    </a:cubicBezTo>
                    <a:cubicBezTo>
                      <a:pt x="170394" y="214002"/>
                      <a:pt x="177662" y="214002"/>
                      <a:pt x="177662" y="206734"/>
                    </a:cubicBezTo>
                    <a:cubicBezTo>
                      <a:pt x="199466" y="112250"/>
                      <a:pt x="54106" y="54106"/>
                      <a:pt x="3230" y="3230"/>
                    </a:cubicBezTo>
                    <a:close/>
                  </a:path>
                </a:pathLst>
              </a:custGeom>
              <a:solidFill>
                <a:srgbClr val="FFD3D1">
                  <a:alpha val="40000"/>
                </a:srgbClr>
              </a:solidFill>
              <a:ln w="72680"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F0E5206A-3EC4-484E-AF12-29FAB5B4FF2B}"/>
                  </a:ext>
                </a:extLst>
              </p:cNvPr>
              <p:cNvSpPr/>
              <p:nvPr/>
            </p:nvSpPr>
            <p:spPr>
              <a:xfrm>
                <a:off x="6115091" y="7476662"/>
                <a:ext cx="78130" cy="22782"/>
              </a:xfrm>
              <a:custGeom>
                <a:avLst/>
                <a:gdLst>
                  <a:gd name="connsiteX0" fmla="*/ 72680 w 78130"/>
                  <a:gd name="connsiteY0" fmla="*/ 978 h 22782"/>
                  <a:gd name="connsiteX1" fmla="*/ 7268 w 78130"/>
                  <a:gd name="connsiteY1" fmla="*/ 8246 h 22782"/>
                  <a:gd name="connsiteX2" fmla="*/ 0 w 78130"/>
                  <a:gd name="connsiteY2" fmla="*/ 8246 h 22782"/>
                  <a:gd name="connsiteX3" fmla="*/ 29072 w 78130"/>
                  <a:gd name="connsiteY3" fmla="*/ 22782 h 22782"/>
                  <a:gd name="connsiteX4" fmla="*/ 50876 w 78130"/>
                  <a:gd name="connsiteY4" fmla="*/ 15514 h 22782"/>
                  <a:gd name="connsiteX5" fmla="*/ 72680 w 78130"/>
                  <a:gd name="connsiteY5" fmla="*/ 8246 h 22782"/>
                  <a:gd name="connsiteX6" fmla="*/ 72680 w 78130"/>
                  <a:gd name="connsiteY6" fmla="*/ 978 h 2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30" h="22782">
                    <a:moveTo>
                      <a:pt x="72680" y="978"/>
                    </a:moveTo>
                    <a:cubicBezTo>
                      <a:pt x="50876" y="-6290"/>
                      <a:pt x="29072" y="30050"/>
                      <a:pt x="7268" y="8246"/>
                    </a:cubicBezTo>
                    <a:cubicBezTo>
                      <a:pt x="7268" y="8246"/>
                      <a:pt x="0" y="8246"/>
                      <a:pt x="0" y="8246"/>
                    </a:cubicBezTo>
                    <a:cubicBezTo>
                      <a:pt x="7268" y="15514"/>
                      <a:pt x="14536" y="22782"/>
                      <a:pt x="29072" y="22782"/>
                    </a:cubicBezTo>
                    <a:cubicBezTo>
                      <a:pt x="36340" y="22782"/>
                      <a:pt x="43608" y="15514"/>
                      <a:pt x="50876" y="15514"/>
                    </a:cubicBezTo>
                    <a:cubicBezTo>
                      <a:pt x="58144" y="15514"/>
                      <a:pt x="65412" y="8246"/>
                      <a:pt x="72680" y="8246"/>
                    </a:cubicBezTo>
                    <a:cubicBezTo>
                      <a:pt x="79948" y="8246"/>
                      <a:pt x="79948" y="978"/>
                      <a:pt x="72680" y="978"/>
                    </a:cubicBezTo>
                    <a:close/>
                  </a:path>
                </a:pathLst>
              </a:custGeom>
              <a:solidFill>
                <a:srgbClr val="FFD3D1">
                  <a:alpha val="40000"/>
                </a:srgbClr>
              </a:solidFill>
              <a:ln w="72680"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85435F11-A564-4C12-A65F-9532B75488A6}"/>
                  </a:ext>
                </a:extLst>
              </p:cNvPr>
              <p:cNvSpPr/>
              <p:nvPr/>
            </p:nvSpPr>
            <p:spPr>
              <a:xfrm>
                <a:off x="6211392" y="7463104"/>
                <a:ext cx="81361" cy="23620"/>
              </a:xfrm>
              <a:custGeom>
                <a:avLst/>
                <a:gdLst>
                  <a:gd name="connsiteX0" fmla="*/ 78131 w 81361"/>
                  <a:gd name="connsiteY0" fmla="*/ 0 h 23620"/>
                  <a:gd name="connsiteX1" fmla="*/ 41791 w 81361"/>
                  <a:gd name="connsiteY1" fmla="*/ 7268 h 23620"/>
                  <a:gd name="connsiteX2" fmla="*/ 5451 w 81361"/>
                  <a:gd name="connsiteY2" fmla="*/ 7268 h 23620"/>
                  <a:gd name="connsiteX3" fmla="*/ 5451 w 81361"/>
                  <a:gd name="connsiteY3" fmla="*/ 14536 h 23620"/>
                  <a:gd name="connsiteX4" fmla="*/ 78131 w 81361"/>
                  <a:gd name="connsiteY4" fmla="*/ 0 h 23620"/>
                  <a:gd name="connsiteX5" fmla="*/ 78131 w 81361"/>
                  <a:gd name="connsiteY5" fmla="*/ 0 h 2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61" h="23620">
                    <a:moveTo>
                      <a:pt x="78131" y="0"/>
                    </a:moveTo>
                    <a:cubicBezTo>
                      <a:pt x="63595" y="0"/>
                      <a:pt x="56327" y="7268"/>
                      <a:pt x="41791" y="7268"/>
                    </a:cubicBezTo>
                    <a:cubicBezTo>
                      <a:pt x="27255" y="7268"/>
                      <a:pt x="19987" y="7268"/>
                      <a:pt x="5451" y="7268"/>
                    </a:cubicBezTo>
                    <a:cubicBezTo>
                      <a:pt x="-1817" y="7268"/>
                      <a:pt x="-1817" y="14536"/>
                      <a:pt x="5451" y="14536"/>
                    </a:cubicBezTo>
                    <a:cubicBezTo>
                      <a:pt x="27255" y="21804"/>
                      <a:pt x="70863" y="36340"/>
                      <a:pt x="78131" y="0"/>
                    </a:cubicBezTo>
                    <a:cubicBezTo>
                      <a:pt x="85399" y="0"/>
                      <a:pt x="78131" y="0"/>
                      <a:pt x="78131" y="0"/>
                    </a:cubicBezTo>
                    <a:close/>
                  </a:path>
                </a:pathLst>
              </a:custGeom>
              <a:solidFill>
                <a:srgbClr val="FFD3D1">
                  <a:alpha val="40000"/>
                </a:srgbClr>
              </a:solidFill>
              <a:ln w="72680"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AA2BB7D4-8651-4C5D-AE60-D5B4AB0CA465}"/>
                  </a:ext>
                </a:extLst>
              </p:cNvPr>
              <p:cNvSpPr/>
              <p:nvPr/>
            </p:nvSpPr>
            <p:spPr>
              <a:xfrm>
                <a:off x="6313144" y="7431021"/>
                <a:ext cx="49058" cy="22320"/>
              </a:xfrm>
              <a:custGeom>
                <a:avLst/>
                <a:gdLst>
                  <a:gd name="connsiteX0" fmla="*/ 41791 w 49058"/>
                  <a:gd name="connsiteY0" fmla="*/ 3010 h 22320"/>
                  <a:gd name="connsiteX1" fmla="*/ 5451 w 49058"/>
                  <a:gd name="connsiteY1" fmla="*/ 10279 h 22320"/>
                  <a:gd name="connsiteX2" fmla="*/ 5451 w 49058"/>
                  <a:gd name="connsiteY2" fmla="*/ 17546 h 22320"/>
                  <a:gd name="connsiteX3" fmla="*/ 49059 w 49058"/>
                  <a:gd name="connsiteY3" fmla="*/ 10279 h 22320"/>
                  <a:gd name="connsiteX4" fmla="*/ 41791 w 49058"/>
                  <a:gd name="connsiteY4" fmla="*/ 3010 h 22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58" h="22320">
                    <a:moveTo>
                      <a:pt x="41791" y="3010"/>
                    </a:moveTo>
                    <a:cubicBezTo>
                      <a:pt x="34523" y="10279"/>
                      <a:pt x="19987" y="17546"/>
                      <a:pt x="5451" y="10279"/>
                    </a:cubicBezTo>
                    <a:cubicBezTo>
                      <a:pt x="-1817" y="10279"/>
                      <a:pt x="-1817" y="17546"/>
                      <a:pt x="5451" y="17546"/>
                    </a:cubicBezTo>
                    <a:cubicBezTo>
                      <a:pt x="19987" y="24815"/>
                      <a:pt x="41791" y="24815"/>
                      <a:pt x="49059" y="10279"/>
                    </a:cubicBezTo>
                    <a:cubicBezTo>
                      <a:pt x="49059" y="3010"/>
                      <a:pt x="49059" y="-4257"/>
                      <a:pt x="41791" y="3010"/>
                    </a:cubicBezTo>
                    <a:close/>
                  </a:path>
                </a:pathLst>
              </a:custGeom>
              <a:solidFill>
                <a:srgbClr val="FFD3D1">
                  <a:alpha val="40000"/>
                </a:srgbClr>
              </a:solidFill>
              <a:ln w="72680"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581E4058-B4DC-435C-9DA1-6799A4DC7FC8}"/>
                  </a:ext>
                </a:extLst>
              </p:cNvPr>
              <p:cNvSpPr/>
              <p:nvPr/>
            </p:nvSpPr>
            <p:spPr>
              <a:xfrm>
                <a:off x="5751692" y="6409245"/>
                <a:ext cx="407367" cy="763138"/>
              </a:xfrm>
              <a:custGeom>
                <a:avLst/>
                <a:gdLst>
                  <a:gd name="connsiteX0" fmla="*/ 0 w 407367"/>
                  <a:gd name="connsiteY0" fmla="*/ 0 h 763138"/>
                  <a:gd name="connsiteX1" fmla="*/ 232576 w 407367"/>
                  <a:gd name="connsiteY1" fmla="*/ 334327 h 763138"/>
                  <a:gd name="connsiteX2" fmla="*/ 407007 w 407367"/>
                  <a:gd name="connsiteY2" fmla="*/ 763139 h 763138"/>
                  <a:gd name="connsiteX3" fmla="*/ 0 w 407367"/>
                  <a:gd name="connsiteY3" fmla="*/ 0 h 763138"/>
                </a:gdLst>
                <a:ahLst/>
                <a:cxnLst>
                  <a:cxn ang="0">
                    <a:pos x="connsiteX0" y="connsiteY0"/>
                  </a:cxn>
                  <a:cxn ang="0">
                    <a:pos x="connsiteX1" y="connsiteY1"/>
                  </a:cxn>
                  <a:cxn ang="0">
                    <a:pos x="connsiteX2" y="connsiteY2"/>
                  </a:cxn>
                  <a:cxn ang="0">
                    <a:pos x="connsiteX3" y="connsiteY3"/>
                  </a:cxn>
                </a:cxnLst>
                <a:rect l="l" t="t" r="r" b="b"/>
                <a:pathLst>
                  <a:path w="407367" h="763138">
                    <a:moveTo>
                      <a:pt x="0" y="0"/>
                    </a:moveTo>
                    <a:cubicBezTo>
                      <a:pt x="0" y="0"/>
                      <a:pt x="138092" y="152628"/>
                      <a:pt x="232576" y="334327"/>
                    </a:cubicBezTo>
                    <a:cubicBezTo>
                      <a:pt x="327060" y="516027"/>
                      <a:pt x="385203" y="683191"/>
                      <a:pt x="407007" y="763139"/>
                    </a:cubicBezTo>
                    <a:cubicBezTo>
                      <a:pt x="414275" y="763139"/>
                      <a:pt x="312523" y="436079"/>
                      <a:pt x="0" y="0"/>
                    </a:cubicBezTo>
                    <a:close/>
                  </a:path>
                </a:pathLst>
              </a:custGeom>
              <a:solidFill>
                <a:srgbClr val="FFD3D1">
                  <a:alpha val="40000"/>
                </a:srgbClr>
              </a:solidFill>
              <a:ln w="72680" cap="flat">
                <a:noFill/>
                <a:prstDash val="solid"/>
                <a:miter/>
              </a:ln>
            </p:spPr>
            <p:txBody>
              <a:bodyPr rtlCol="0" anchor="ctr"/>
              <a:lstStyle/>
              <a:p>
                <a:endParaRPr lang="en-US"/>
              </a:p>
            </p:txBody>
          </p:sp>
        </p:grpSp>
        <p:sp>
          <p:nvSpPr>
            <p:cNvPr id="58" name="Freeform: Shape 57">
              <a:extLst>
                <a:ext uri="{FF2B5EF4-FFF2-40B4-BE49-F238E27FC236}">
                  <a16:creationId xmlns:a16="http://schemas.microsoft.com/office/drawing/2014/main" id="{F423FC9A-99AF-433F-A9AB-D6F1EEA32E9A}"/>
                </a:ext>
              </a:extLst>
            </p:cNvPr>
            <p:cNvSpPr/>
            <p:nvPr/>
          </p:nvSpPr>
          <p:spPr>
            <a:xfrm>
              <a:off x="5511224" y="6394709"/>
              <a:ext cx="271520" cy="167163"/>
            </a:xfrm>
            <a:custGeom>
              <a:avLst/>
              <a:gdLst>
                <a:gd name="connsiteX0" fmla="*/ 255004 w 271520"/>
                <a:gd name="connsiteY0" fmla="*/ 0 h 167163"/>
                <a:gd name="connsiteX1" fmla="*/ 73304 w 271520"/>
                <a:gd name="connsiteY1" fmla="*/ 79948 h 167163"/>
                <a:gd name="connsiteX2" fmla="*/ 624 w 271520"/>
                <a:gd name="connsiteY2" fmla="*/ 167164 h 167163"/>
                <a:gd name="connsiteX3" fmla="*/ 624 w 271520"/>
                <a:gd name="connsiteY3" fmla="*/ 167164 h 167163"/>
                <a:gd name="connsiteX4" fmla="*/ 87840 w 271520"/>
                <a:gd name="connsiteY4" fmla="*/ 79948 h 167163"/>
                <a:gd name="connsiteX5" fmla="*/ 269540 w 271520"/>
                <a:gd name="connsiteY5" fmla="*/ 0 h 167163"/>
                <a:gd name="connsiteX6" fmla="*/ 255004 w 271520"/>
                <a:gd name="connsiteY6" fmla="*/ 0 h 16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20" h="167163">
                  <a:moveTo>
                    <a:pt x="255004" y="0"/>
                  </a:moveTo>
                  <a:cubicBezTo>
                    <a:pt x="189592" y="7268"/>
                    <a:pt x="124180" y="43608"/>
                    <a:pt x="73304" y="79948"/>
                  </a:cubicBezTo>
                  <a:cubicBezTo>
                    <a:pt x="51500" y="94484"/>
                    <a:pt x="-6644" y="130824"/>
                    <a:pt x="624" y="167164"/>
                  </a:cubicBezTo>
                  <a:cubicBezTo>
                    <a:pt x="624" y="167164"/>
                    <a:pt x="624" y="167164"/>
                    <a:pt x="624" y="167164"/>
                  </a:cubicBezTo>
                  <a:cubicBezTo>
                    <a:pt x="15160" y="123556"/>
                    <a:pt x="51500" y="101752"/>
                    <a:pt x="87840" y="79948"/>
                  </a:cubicBezTo>
                  <a:cubicBezTo>
                    <a:pt x="138716" y="43608"/>
                    <a:pt x="211396" y="14536"/>
                    <a:pt x="269540" y="0"/>
                  </a:cubicBezTo>
                  <a:cubicBezTo>
                    <a:pt x="276808" y="0"/>
                    <a:pt x="262272" y="0"/>
                    <a:pt x="255004" y="0"/>
                  </a:cubicBezTo>
                  <a:close/>
                </a:path>
              </a:pathLst>
            </a:custGeom>
            <a:solidFill>
              <a:srgbClr val="09293D"/>
            </a:solidFill>
            <a:ln w="7268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44F0CBD-9453-45AD-AEBF-E012E54C0705}"/>
                </a:ext>
              </a:extLst>
            </p:cNvPr>
            <p:cNvSpPr/>
            <p:nvPr/>
          </p:nvSpPr>
          <p:spPr>
            <a:xfrm>
              <a:off x="4205427" y="6188683"/>
              <a:ext cx="805191" cy="1044468"/>
            </a:xfrm>
            <a:custGeom>
              <a:avLst/>
              <a:gdLst>
                <a:gd name="connsiteX0" fmla="*/ 99935 w 805191"/>
                <a:gd name="connsiteY0" fmla="*/ 53399 h 1044468"/>
                <a:gd name="connsiteX1" fmla="*/ 216223 w 805191"/>
                <a:gd name="connsiteY1" fmla="*/ 1020041 h 1044468"/>
                <a:gd name="connsiteX2" fmla="*/ 804930 w 805191"/>
                <a:gd name="connsiteY2" fmla="*/ 278706 h 1044468"/>
                <a:gd name="connsiteX3" fmla="*/ 499674 w 805191"/>
                <a:gd name="connsiteY3" fmla="*/ 147882 h 1044468"/>
                <a:gd name="connsiteX4" fmla="*/ 99935 w 805191"/>
                <a:gd name="connsiteY4" fmla="*/ 53399 h 1044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191" h="1044468">
                  <a:moveTo>
                    <a:pt x="99935" y="53399"/>
                  </a:moveTo>
                  <a:cubicBezTo>
                    <a:pt x="5451" y="256902"/>
                    <a:pt x="-110837" y="860145"/>
                    <a:pt x="216223" y="1020041"/>
                  </a:cubicBezTo>
                  <a:cubicBezTo>
                    <a:pt x="543282" y="1179937"/>
                    <a:pt x="797662" y="511282"/>
                    <a:pt x="804930" y="278706"/>
                  </a:cubicBezTo>
                  <a:cubicBezTo>
                    <a:pt x="812198" y="46131"/>
                    <a:pt x="666838" y="111543"/>
                    <a:pt x="499674" y="147882"/>
                  </a:cubicBezTo>
                  <a:cubicBezTo>
                    <a:pt x="332511" y="191490"/>
                    <a:pt x="187151" y="-121033"/>
                    <a:pt x="99935" y="53399"/>
                  </a:cubicBezTo>
                  <a:close/>
                </a:path>
              </a:pathLst>
            </a:custGeom>
            <a:solidFill>
              <a:srgbClr val="9CCEE9"/>
            </a:solidFill>
            <a:ln w="72680" cap="flat">
              <a:solidFill>
                <a:srgbClr val="9CCEE9"/>
              </a:solid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6EB73783-AE5E-48DC-B108-ABEE4A9341B1}"/>
                </a:ext>
              </a:extLst>
            </p:cNvPr>
            <p:cNvSpPr/>
            <p:nvPr/>
          </p:nvSpPr>
          <p:spPr>
            <a:xfrm>
              <a:off x="4120651" y="7615731"/>
              <a:ext cx="286462" cy="159896"/>
            </a:xfrm>
            <a:custGeom>
              <a:avLst/>
              <a:gdLst>
                <a:gd name="connsiteX0" fmla="*/ 286462 w 286462"/>
                <a:gd name="connsiteY0" fmla="*/ 159896 h 159896"/>
                <a:gd name="connsiteX1" fmla="*/ 133834 w 286462"/>
                <a:gd name="connsiteY1" fmla="*/ 79948 h 159896"/>
                <a:gd name="connsiteX2" fmla="*/ 68422 w 286462"/>
                <a:gd name="connsiteY2" fmla="*/ 36340 h 159896"/>
                <a:gd name="connsiteX3" fmla="*/ 10278 w 286462"/>
                <a:gd name="connsiteY3" fmla="*/ 0 h 159896"/>
                <a:gd name="connsiteX4" fmla="*/ 3011 w 286462"/>
                <a:gd name="connsiteY4" fmla="*/ 14536 h 159896"/>
                <a:gd name="connsiteX5" fmla="*/ 286462 w 286462"/>
                <a:gd name="connsiteY5" fmla="*/ 159896 h 159896"/>
                <a:gd name="connsiteX6" fmla="*/ 286462 w 286462"/>
                <a:gd name="connsiteY6" fmla="*/ 159896 h 15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462" h="159896">
                  <a:moveTo>
                    <a:pt x="286462" y="159896"/>
                  </a:moveTo>
                  <a:cubicBezTo>
                    <a:pt x="228318" y="138092"/>
                    <a:pt x="184710" y="109020"/>
                    <a:pt x="133834" y="79948"/>
                  </a:cubicBezTo>
                  <a:cubicBezTo>
                    <a:pt x="112030" y="65412"/>
                    <a:pt x="90226" y="50876"/>
                    <a:pt x="68422" y="36340"/>
                  </a:cubicBezTo>
                  <a:cubicBezTo>
                    <a:pt x="53886" y="21804"/>
                    <a:pt x="32082" y="7268"/>
                    <a:pt x="10278" y="0"/>
                  </a:cubicBezTo>
                  <a:cubicBezTo>
                    <a:pt x="3011" y="0"/>
                    <a:pt x="-4258" y="14536"/>
                    <a:pt x="3011" y="14536"/>
                  </a:cubicBezTo>
                  <a:cubicBezTo>
                    <a:pt x="97494" y="65412"/>
                    <a:pt x="184710" y="130824"/>
                    <a:pt x="286462" y="159896"/>
                  </a:cubicBezTo>
                  <a:cubicBezTo>
                    <a:pt x="286462" y="159896"/>
                    <a:pt x="286462" y="159896"/>
                    <a:pt x="286462" y="159896"/>
                  </a:cubicBezTo>
                  <a:close/>
                </a:path>
              </a:pathLst>
            </a:custGeom>
            <a:solidFill>
              <a:srgbClr val="AA7761"/>
            </a:solidFill>
            <a:ln w="7268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64A80A5C-08F5-4A08-832F-817AE68E1F11}"/>
                </a:ext>
              </a:extLst>
            </p:cNvPr>
            <p:cNvSpPr/>
            <p:nvPr/>
          </p:nvSpPr>
          <p:spPr>
            <a:xfrm>
              <a:off x="4581545" y="7661861"/>
              <a:ext cx="548830" cy="179177"/>
            </a:xfrm>
            <a:custGeom>
              <a:avLst/>
              <a:gdLst>
                <a:gd name="connsiteX0" fmla="*/ 545099 w 548830"/>
                <a:gd name="connsiteY0" fmla="*/ 12014 h 179177"/>
                <a:gd name="connsiteX1" fmla="*/ 479687 w 548830"/>
                <a:gd name="connsiteY1" fmla="*/ 4747 h 179177"/>
                <a:gd name="connsiteX2" fmla="*/ 356131 w 548830"/>
                <a:gd name="connsiteY2" fmla="*/ 41087 h 179177"/>
                <a:gd name="connsiteX3" fmla="*/ 0 w 548830"/>
                <a:gd name="connsiteY3" fmla="*/ 135570 h 179177"/>
                <a:gd name="connsiteX4" fmla="*/ 0 w 548830"/>
                <a:gd name="connsiteY4" fmla="*/ 135570 h 179177"/>
                <a:gd name="connsiteX5" fmla="*/ 247112 w 548830"/>
                <a:gd name="connsiteY5" fmla="*/ 84694 h 179177"/>
                <a:gd name="connsiteX6" fmla="*/ 486955 w 548830"/>
                <a:gd name="connsiteY6" fmla="*/ 12014 h 179177"/>
                <a:gd name="connsiteX7" fmla="*/ 545099 w 548830"/>
                <a:gd name="connsiteY7" fmla="*/ 26550 h 179177"/>
                <a:gd name="connsiteX8" fmla="*/ 516027 w 548830"/>
                <a:gd name="connsiteY8" fmla="*/ 48354 h 179177"/>
                <a:gd name="connsiteX9" fmla="*/ 436079 w 548830"/>
                <a:gd name="connsiteY9" fmla="*/ 84694 h 179177"/>
                <a:gd name="connsiteX10" fmla="*/ 232576 w 548830"/>
                <a:gd name="connsiteY10" fmla="*/ 179178 h 179177"/>
                <a:gd name="connsiteX11" fmla="*/ 465151 w 548830"/>
                <a:gd name="connsiteY11" fmla="*/ 77426 h 179177"/>
                <a:gd name="connsiteX12" fmla="*/ 545099 w 548830"/>
                <a:gd name="connsiteY12" fmla="*/ 12014 h 17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830" h="179177">
                  <a:moveTo>
                    <a:pt x="545099" y="12014"/>
                  </a:moveTo>
                  <a:cubicBezTo>
                    <a:pt x="537831" y="-9790"/>
                    <a:pt x="494223" y="4747"/>
                    <a:pt x="479687" y="4747"/>
                  </a:cubicBezTo>
                  <a:cubicBezTo>
                    <a:pt x="436079" y="12014"/>
                    <a:pt x="399739" y="26550"/>
                    <a:pt x="356131" y="41087"/>
                  </a:cubicBezTo>
                  <a:cubicBezTo>
                    <a:pt x="239844" y="77426"/>
                    <a:pt x="123556" y="135570"/>
                    <a:pt x="0" y="135570"/>
                  </a:cubicBezTo>
                  <a:cubicBezTo>
                    <a:pt x="0" y="135570"/>
                    <a:pt x="0" y="135570"/>
                    <a:pt x="0" y="135570"/>
                  </a:cubicBezTo>
                  <a:cubicBezTo>
                    <a:pt x="87216" y="142838"/>
                    <a:pt x="167164" y="113766"/>
                    <a:pt x="247112" y="84694"/>
                  </a:cubicBezTo>
                  <a:cubicBezTo>
                    <a:pt x="327060" y="55622"/>
                    <a:pt x="407007" y="33818"/>
                    <a:pt x="486955" y="12014"/>
                  </a:cubicBezTo>
                  <a:cubicBezTo>
                    <a:pt x="486955" y="12014"/>
                    <a:pt x="559635" y="-2522"/>
                    <a:pt x="545099" y="26550"/>
                  </a:cubicBezTo>
                  <a:cubicBezTo>
                    <a:pt x="537831" y="33818"/>
                    <a:pt x="523295" y="41087"/>
                    <a:pt x="516027" y="48354"/>
                  </a:cubicBezTo>
                  <a:cubicBezTo>
                    <a:pt x="494223" y="62890"/>
                    <a:pt x="465151" y="77426"/>
                    <a:pt x="436079" y="84694"/>
                  </a:cubicBezTo>
                  <a:cubicBezTo>
                    <a:pt x="370667" y="113766"/>
                    <a:pt x="232576" y="179178"/>
                    <a:pt x="232576" y="179178"/>
                  </a:cubicBezTo>
                  <a:cubicBezTo>
                    <a:pt x="312523" y="142838"/>
                    <a:pt x="392471" y="113766"/>
                    <a:pt x="465151" y="77426"/>
                  </a:cubicBezTo>
                  <a:cubicBezTo>
                    <a:pt x="486955" y="77426"/>
                    <a:pt x="566903" y="41087"/>
                    <a:pt x="545099" y="12014"/>
                  </a:cubicBezTo>
                  <a:close/>
                </a:path>
              </a:pathLst>
            </a:custGeom>
            <a:solidFill>
              <a:srgbClr val="AA7761"/>
            </a:solidFill>
            <a:ln w="72680"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281EE490-4E3F-4CD7-A9FA-C8581C03BA25}"/>
                </a:ext>
              </a:extLst>
            </p:cNvPr>
            <p:cNvSpPr/>
            <p:nvPr/>
          </p:nvSpPr>
          <p:spPr>
            <a:xfrm>
              <a:off x="4763245" y="7761091"/>
              <a:ext cx="348863" cy="777675"/>
            </a:xfrm>
            <a:custGeom>
              <a:avLst/>
              <a:gdLst>
                <a:gd name="connsiteX0" fmla="*/ 348863 w 348863"/>
                <a:gd name="connsiteY0" fmla="*/ 0 h 777675"/>
                <a:gd name="connsiteX1" fmla="*/ 130824 w 348863"/>
                <a:gd name="connsiteY1" fmla="*/ 138092 h 777675"/>
                <a:gd name="connsiteX2" fmla="*/ 0 w 348863"/>
                <a:gd name="connsiteY2" fmla="*/ 290720 h 777675"/>
                <a:gd name="connsiteX3" fmla="*/ 14536 w 348863"/>
                <a:gd name="connsiteY3" fmla="*/ 407007 h 777675"/>
                <a:gd name="connsiteX4" fmla="*/ 36340 w 348863"/>
                <a:gd name="connsiteY4" fmla="*/ 566903 h 777675"/>
                <a:gd name="connsiteX5" fmla="*/ 116288 w 348863"/>
                <a:gd name="connsiteY5" fmla="*/ 777675 h 777675"/>
                <a:gd name="connsiteX6" fmla="*/ 123556 w 348863"/>
                <a:gd name="connsiteY6" fmla="*/ 770407 h 777675"/>
                <a:gd name="connsiteX7" fmla="*/ 79948 w 348863"/>
                <a:gd name="connsiteY7" fmla="*/ 675923 h 777675"/>
                <a:gd name="connsiteX8" fmla="*/ 58144 w 348863"/>
                <a:gd name="connsiteY8" fmla="*/ 545099 h 777675"/>
                <a:gd name="connsiteX9" fmla="*/ 29072 w 348863"/>
                <a:gd name="connsiteY9" fmla="*/ 305256 h 777675"/>
                <a:gd name="connsiteX10" fmla="*/ 159896 w 348863"/>
                <a:gd name="connsiteY10" fmla="*/ 138092 h 777675"/>
                <a:gd name="connsiteX11" fmla="*/ 348863 w 348863"/>
                <a:gd name="connsiteY11" fmla="*/ 0 h 777675"/>
                <a:gd name="connsiteX12" fmla="*/ 348863 w 348863"/>
                <a:gd name="connsiteY12" fmla="*/ 0 h 77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863" h="777675">
                  <a:moveTo>
                    <a:pt x="348863" y="0"/>
                  </a:moveTo>
                  <a:cubicBezTo>
                    <a:pt x="283452" y="50876"/>
                    <a:pt x="210772" y="94484"/>
                    <a:pt x="130824" y="138092"/>
                  </a:cubicBezTo>
                  <a:cubicBezTo>
                    <a:pt x="65412" y="174432"/>
                    <a:pt x="7268" y="218040"/>
                    <a:pt x="0" y="290720"/>
                  </a:cubicBezTo>
                  <a:cubicBezTo>
                    <a:pt x="0" y="327060"/>
                    <a:pt x="7268" y="370667"/>
                    <a:pt x="14536" y="407007"/>
                  </a:cubicBezTo>
                  <a:cubicBezTo>
                    <a:pt x="21804" y="457884"/>
                    <a:pt x="29072" y="508759"/>
                    <a:pt x="36340" y="566903"/>
                  </a:cubicBezTo>
                  <a:cubicBezTo>
                    <a:pt x="43608" y="646851"/>
                    <a:pt x="58144" y="719531"/>
                    <a:pt x="116288" y="777675"/>
                  </a:cubicBezTo>
                  <a:cubicBezTo>
                    <a:pt x="116288" y="777675"/>
                    <a:pt x="123556" y="777675"/>
                    <a:pt x="123556" y="770407"/>
                  </a:cubicBezTo>
                  <a:cubicBezTo>
                    <a:pt x="101752" y="741335"/>
                    <a:pt x="87216" y="712263"/>
                    <a:pt x="79948" y="675923"/>
                  </a:cubicBezTo>
                  <a:cubicBezTo>
                    <a:pt x="65412" y="632315"/>
                    <a:pt x="65412" y="588707"/>
                    <a:pt x="58144" y="545099"/>
                  </a:cubicBezTo>
                  <a:cubicBezTo>
                    <a:pt x="50876" y="465151"/>
                    <a:pt x="29072" y="385204"/>
                    <a:pt x="29072" y="305256"/>
                  </a:cubicBezTo>
                  <a:cubicBezTo>
                    <a:pt x="29072" y="225308"/>
                    <a:pt x="101752" y="174432"/>
                    <a:pt x="159896" y="138092"/>
                  </a:cubicBezTo>
                  <a:cubicBezTo>
                    <a:pt x="225308" y="94484"/>
                    <a:pt x="290720" y="50876"/>
                    <a:pt x="348863" y="0"/>
                  </a:cubicBezTo>
                  <a:cubicBezTo>
                    <a:pt x="348863" y="0"/>
                    <a:pt x="348863" y="0"/>
                    <a:pt x="348863" y="0"/>
                  </a:cubicBezTo>
                  <a:close/>
                </a:path>
              </a:pathLst>
            </a:custGeom>
            <a:solidFill>
              <a:srgbClr val="AA7761"/>
            </a:solidFill>
            <a:ln w="72680"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25C26A2E-87DC-473C-960A-D0842EEF785A}"/>
                </a:ext>
              </a:extLst>
            </p:cNvPr>
            <p:cNvSpPr/>
            <p:nvPr/>
          </p:nvSpPr>
          <p:spPr>
            <a:xfrm>
              <a:off x="5246970" y="7746555"/>
              <a:ext cx="61374" cy="239843"/>
            </a:xfrm>
            <a:custGeom>
              <a:avLst/>
              <a:gdLst>
                <a:gd name="connsiteX0" fmla="*/ 3230 w 61374"/>
                <a:gd name="connsiteY0" fmla="*/ 0 h 239843"/>
                <a:gd name="connsiteX1" fmla="*/ 3230 w 61374"/>
                <a:gd name="connsiteY1" fmla="*/ 0 h 239843"/>
                <a:gd name="connsiteX2" fmla="*/ 32302 w 61374"/>
                <a:gd name="connsiteY2" fmla="*/ 43608 h 239843"/>
                <a:gd name="connsiteX3" fmla="*/ 39570 w 61374"/>
                <a:gd name="connsiteY3" fmla="*/ 109020 h 239843"/>
                <a:gd name="connsiteX4" fmla="*/ 32302 w 61374"/>
                <a:gd name="connsiteY4" fmla="*/ 239843 h 239843"/>
                <a:gd name="connsiteX5" fmla="*/ 39570 w 61374"/>
                <a:gd name="connsiteY5" fmla="*/ 239843 h 239843"/>
                <a:gd name="connsiteX6" fmla="*/ 61374 w 61374"/>
                <a:gd name="connsiteY6" fmla="*/ 72680 h 239843"/>
                <a:gd name="connsiteX7" fmla="*/ 3230 w 61374"/>
                <a:gd name="connsiteY7" fmla="*/ 0 h 23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374" h="239843">
                  <a:moveTo>
                    <a:pt x="3230" y="0"/>
                  </a:moveTo>
                  <a:cubicBezTo>
                    <a:pt x="3230" y="0"/>
                    <a:pt x="-4038" y="0"/>
                    <a:pt x="3230" y="0"/>
                  </a:cubicBezTo>
                  <a:cubicBezTo>
                    <a:pt x="10498" y="14536"/>
                    <a:pt x="25034" y="29072"/>
                    <a:pt x="32302" y="43608"/>
                  </a:cubicBezTo>
                  <a:cubicBezTo>
                    <a:pt x="46838" y="58144"/>
                    <a:pt x="39570" y="87216"/>
                    <a:pt x="39570" y="109020"/>
                  </a:cubicBezTo>
                  <a:cubicBezTo>
                    <a:pt x="39570" y="152628"/>
                    <a:pt x="25034" y="196235"/>
                    <a:pt x="32302" y="239843"/>
                  </a:cubicBezTo>
                  <a:cubicBezTo>
                    <a:pt x="32302" y="239843"/>
                    <a:pt x="39570" y="239843"/>
                    <a:pt x="39570" y="239843"/>
                  </a:cubicBezTo>
                  <a:cubicBezTo>
                    <a:pt x="39570" y="181700"/>
                    <a:pt x="54106" y="130823"/>
                    <a:pt x="61374" y="72680"/>
                  </a:cubicBezTo>
                  <a:cubicBezTo>
                    <a:pt x="61374" y="36340"/>
                    <a:pt x="32302" y="29072"/>
                    <a:pt x="3230" y="0"/>
                  </a:cubicBezTo>
                  <a:close/>
                </a:path>
              </a:pathLst>
            </a:custGeom>
            <a:solidFill>
              <a:srgbClr val="AA7761"/>
            </a:solidFill>
            <a:ln w="7268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F7183ADF-4787-401B-A72F-AEAB23747A76}"/>
                </a:ext>
              </a:extLst>
            </p:cNvPr>
            <p:cNvSpPr/>
            <p:nvPr/>
          </p:nvSpPr>
          <p:spPr>
            <a:xfrm>
              <a:off x="3854807" y="7761091"/>
              <a:ext cx="247050" cy="570133"/>
            </a:xfrm>
            <a:custGeom>
              <a:avLst/>
              <a:gdLst>
                <a:gd name="connsiteX0" fmla="*/ 247051 w 247050"/>
                <a:gd name="connsiteY0" fmla="*/ 0 h 570133"/>
                <a:gd name="connsiteX1" fmla="*/ 87155 w 247050"/>
                <a:gd name="connsiteY1" fmla="*/ 290720 h 570133"/>
                <a:gd name="connsiteX2" fmla="*/ 7207 w 247050"/>
                <a:gd name="connsiteY2" fmla="*/ 566903 h 570133"/>
                <a:gd name="connsiteX3" fmla="*/ 14475 w 247050"/>
                <a:gd name="connsiteY3" fmla="*/ 566903 h 570133"/>
                <a:gd name="connsiteX4" fmla="*/ 14475 w 247050"/>
                <a:gd name="connsiteY4" fmla="*/ 494223 h 570133"/>
                <a:gd name="connsiteX5" fmla="*/ 43547 w 247050"/>
                <a:gd name="connsiteY5" fmla="*/ 407007 h 570133"/>
                <a:gd name="connsiteX6" fmla="*/ 108959 w 247050"/>
                <a:gd name="connsiteY6" fmla="*/ 268916 h 570133"/>
                <a:gd name="connsiteX7" fmla="*/ 247051 w 247050"/>
                <a:gd name="connsiteY7" fmla="*/ 0 h 570133"/>
                <a:gd name="connsiteX8" fmla="*/ 247051 w 247050"/>
                <a:gd name="connsiteY8" fmla="*/ 0 h 57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050" h="570133">
                  <a:moveTo>
                    <a:pt x="247051" y="0"/>
                  </a:moveTo>
                  <a:cubicBezTo>
                    <a:pt x="203443" y="101752"/>
                    <a:pt x="145299" y="196236"/>
                    <a:pt x="87155" y="290720"/>
                  </a:cubicBezTo>
                  <a:cubicBezTo>
                    <a:pt x="43547" y="370667"/>
                    <a:pt x="-21865" y="472419"/>
                    <a:pt x="7207" y="566903"/>
                  </a:cubicBezTo>
                  <a:cubicBezTo>
                    <a:pt x="7207" y="574171"/>
                    <a:pt x="14475" y="566903"/>
                    <a:pt x="14475" y="566903"/>
                  </a:cubicBezTo>
                  <a:cubicBezTo>
                    <a:pt x="14475" y="545099"/>
                    <a:pt x="14475" y="523296"/>
                    <a:pt x="14475" y="494223"/>
                  </a:cubicBezTo>
                  <a:cubicBezTo>
                    <a:pt x="21743" y="465151"/>
                    <a:pt x="36279" y="436079"/>
                    <a:pt x="43547" y="407007"/>
                  </a:cubicBezTo>
                  <a:cubicBezTo>
                    <a:pt x="65351" y="363399"/>
                    <a:pt x="87155" y="319792"/>
                    <a:pt x="108959" y="268916"/>
                  </a:cubicBezTo>
                  <a:cubicBezTo>
                    <a:pt x="167103" y="188968"/>
                    <a:pt x="210711" y="94484"/>
                    <a:pt x="247051" y="0"/>
                  </a:cubicBezTo>
                  <a:cubicBezTo>
                    <a:pt x="247051" y="0"/>
                    <a:pt x="247051" y="0"/>
                    <a:pt x="247051" y="0"/>
                  </a:cubicBezTo>
                  <a:close/>
                </a:path>
              </a:pathLst>
            </a:custGeom>
            <a:solidFill>
              <a:srgbClr val="AA7761"/>
            </a:solidFill>
            <a:ln w="7268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8DE01E5C-F170-4669-B47C-7E9DCE1C83A6}"/>
                </a:ext>
              </a:extLst>
            </p:cNvPr>
            <p:cNvSpPr/>
            <p:nvPr/>
          </p:nvSpPr>
          <p:spPr>
            <a:xfrm>
              <a:off x="4508865" y="9120205"/>
              <a:ext cx="149272" cy="87215"/>
            </a:xfrm>
            <a:custGeom>
              <a:avLst/>
              <a:gdLst>
                <a:gd name="connsiteX0" fmla="*/ 109020 w 149272"/>
                <a:gd name="connsiteY0" fmla="*/ 0 h 87215"/>
                <a:gd name="connsiteX1" fmla="*/ 101752 w 149272"/>
                <a:gd name="connsiteY1" fmla="*/ 7268 h 87215"/>
                <a:gd name="connsiteX2" fmla="*/ 123556 w 149272"/>
                <a:gd name="connsiteY2" fmla="*/ 21804 h 87215"/>
                <a:gd name="connsiteX3" fmla="*/ 79948 w 149272"/>
                <a:gd name="connsiteY3" fmla="*/ 65411 h 87215"/>
                <a:gd name="connsiteX4" fmla="*/ 58144 w 149272"/>
                <a:gd name="connsiteY4" fmla="*/ 72680 h 87215"/>
                <a:gd name="connsiteX5" fmla="*/ 0 w 149272"/>
                <a:gd name="connsiteY5" fmla="*/ 87216 h 87215"/>
                <a:gd name="connsiteX6" fmla="*/ 101752 w 149272"/>
                <a:gd name="connsiteY6" fmla="*/ 65411 h 87215"/>
                <a:gd name="connsiteX7" fmla="*/ 145360 w 149272"/>
                <a:gd name="connsiteY7" fmla="*/ 36340 h 87215"/>
                <a:gd name="connsiteX8" fmla="*/ 109020 w 149272"/>
                <a:gd name="connsiteY8" fmla="*/ 0 h 87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272" h="87215">
                  <a:moveTo>
                    <a:pt x="109020" y="0"/>
                  </a:moveTo>
                  <a:cubicBezTo>
                    <a:pt x="101752" y="0"/>
                    <a:pt x="94484" y="0"/>
                    <a:pt x="101752" y="7268"/>
                  </a:cubicBezTo>
                  <a:cubicBezTo>
                    <a:pt x="101752" y="14536"/>
                    <a:pt x="116288" y="21804"/>
                    <a:pt x="123556" y="21804"/>
                  </a:cubicBezTo>
                  <a:cubicBezTo>
                    <a:pt x="145360" y="36340"/>
                    <a:pt x="94484" y="65411"/>
                    <a:pt x="79948" y="65411"/>
                  </a:cubicBezTo>
                  <a:cubicBezTo>
                    <a:pt x="72680" y="65411"/>
                    <a:pt x="65412" y="72680"/>
                    <a:pt x="58144" y="72680"/>
                  </a:cubicBezTo>
                  <a:cubicBezTo>
                    <a:pt x="43608" y="79948"/>
                    <a:pt x="21804" y="87216"/>
                    <a:pt x="0" y="87216"/>
                  </a:cubicBezTo>
                  <a:cubicBezTo>
                    <a:pt x="36340" y="87216"/>
                    <a:pt x="72680" y="79948"/>
                    <a:pt x="101752" y="65411"/>
                  </a:cubicBezTo>
                  <a:cubicBezTo>
                    <a:pt x="123556" y="58144"/>
                    <a:pt x="138092" y="50876"/>
                    <a:pt x="145360" y="36340"/>
                  </a:cubicBezTo>
                  <a:cubicBezTo>
                    <a:pt x="159896" y="14536"/>
                    <a:pt x="130824" y="0"/>
                    <a:pt x="109020" y="0"/>
                  </a:cubicBezTo>
                  <a:close/>
                </a:path>
              </a:pathLst>
            </a:custGeom>
            <a:solidFill>
              <a:srgbClr val="FDFFFF"/>
            </a:solidFill>
            <a:ln w="72680"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35D4705F-4246-474A-9E63-550FFE700184}"/>
                </a:ext>
              </a:extLst>
            </p:cNvPr>
            <p:cNvSpPr/>
            <p:nvPr/>
          </p:nvSpPr>
          <p:spPr>
            <a:xfrm>
              <a:off x="4421649" y="9389121"/>
              <a:ext cx="254379" cy="138091"/>
            </a:xfrm>
            <a:custGeom>
              <a:avLst/>
              <a:gdLst>
                <a:gd name="connsiteX0" fmla="*/ 239844 w 254379"/>
                <a:gd name="connsiteY0" fmla="*/ 21804 h 138091"/>
                <a:gd name="connsiteX1" fmla="*/ 181700 w 254379"/>
                <a:gd name="connsiteY1" fmla="*/ 0 h 138091"/>
                <a:gd name="connsiteX2" fmla="*/ 159896 w 254379"/>
                <a:gd name="connsiteY2" fmla="*/ 58144 h 138091"/>
                <a:gd name="connsiteX3" fmla="*/ 0 w 254379"/>
                <a:gd name="connsiteY3" fmla="*/ 138092 h 138091"/>
                <a:gd name="connsiteX4" fmla="*/ 0 w 254379"/>
                <a:gd name="connsiteY4" fmla="*/ 138092 h 138091"/>
                <a:gd name="connsiteX5" fmla="*/ 239844 w 254379"/>
                <a:gd name="connsiteY5" fmla="*/ 87216 h 138091"/>
                <a:gd name="connsiteX6" fmla="*/ 254380 w 254379"/>
                <a:gd name="connsiteY6" fmla="*/ 79948 h 138091"/>
                <a:gd name="connsiteX7" fmla="*/ 239844 w 254379"/>
                <a:gd name="connsiteY7" fmla="*/ 21804 h 13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379" h="138091">
                  <a:moveTo>
                    <a:pt x="239844" y="21804"/>
                  </a:moveTo>
                  <a:cubicBezTo>
                    <a:pt x="225308" y="7268"/>
                    <a:pt x="203504" y="0"/>
                    <a:pt x="181700" y="0"/>
                  </a:cubicBezTo>
                  <a:cubicBezTo>
                    <a:pt x="225308" y="7268"/>
                    <a:pt x="188968" y="50876"/>
                    <a:pt x="159896" y="58144"/>
                  </a:cubicBezTo>
                  <a:cubicBezTo>
                    <a:pt x="101752" y="65412"/>
                    <a:pt x="43608" y="101752"/>
                    <a:pt x="0" y="138092"/>
                  </a:cubicBezTo>
                  <a:cubicBezTo>
                    <a:pt x="0" y="138092"/>
                    <a:pt x="0" y="138092"/>
                    <a:pt x="0" y="138092"/>
                  </a:cubicBezTo>
                  <a:cubicBezTo>
                    <a:pt x="65412" y="87216"/>
                    <a:pt x="159896" y="36340"/>
                    <a:pt x="239844" y="87216"/>
                  </a:cubicBezTo>
                  <a:cubicBezTo>
                    <a:pt x="247112" y="87216"/>
                    <a:pt x="254380" y="87216"/>
                    <a:pt x="254380" y="79948"/>
                  </a:cubicBezTo>
                  <a:cubicBezTo>
                    <a:pt x="254380" y="58144"/>
                    <a:pt x="254380" y="36340"/>
                    <a:pt x="239844" y="21804"/>
                  </a:cubicBezTo>
                  <a:close/>
                </a:path>
              </a:pathLst>
            </a:custGeom>
            <a:solidFill>
              <a:srgbClr val="FDFFFF"/>
            </a:solidFill>
            <a:ln w="72680"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77A59F4-91B7-4EDE-83A7-28219D2BB5F4}"/>
                </a:ext>
              </a:extLst>
            </p:cNvPr>
            <p:cNvSpPr/>
            <p:nvPr/>
          </p:nvSpPr>
          <p:spPr>
            <a:xfrm>
              <a:off x="4443453" y="9497984"/>
              <a:ext cx="248235" cy="87372"/>
            </a:xfrm>
            <a:custGeom>
              <a:avLst/>
              <a:gdLst>
                <a:gd name="connsiteX0" fmla="*/ 239844 w 248235"/>
                <a:gd name="connsiteY0" fmla="*/ 14692 h 87372"/>
                <a:gd name="connsiteX1" fmla="*/ 239844 w 248235"/>
                <a:gd name="connsiteY1" fmla="*/ 14692 h 87372"/>
                <a:gd name="connsiteX2" fmla="*/ 101752 w 248235"/>
                <a:gd name="connsiteY2" fmla="*/ 14692 h 87372"/>
                <a:gd name="connsiteX3" fmla="*/ 0 w 248235"/>
                <a:gd name="connsiteY3" fmla="*/ 87372 h 87372"/>
                <a:gd name="connsiteX4" fmla="*/ 109020 w 248235"/>
                <a:gd name="connsiteY4" fmla="*/ 36496 h 87372"/>
                <a:gd name="connsiteX5" fmla="*/ 239844 w 248235"/>
                <a:gd name="connsiteY5" fmla="*/ 29229 h 87372"/>
                <a:gd name="connsiteX6" fmla="*/ 239844 w 248235"/>
                <a:gd name="connsiteY6" fmla="*/ 14692 h 8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235" h="87372">
                  <a:moveTo>
                    <a:pt x="239844" y="14692"/>
                  </a:moveTo>
                  <a:cubicBezTo>
                    <a:pt x="239844" y="14692"/>
                    <a:pt x="239844" y="14692"/>
                    <a:pt x="239844" y="14692"/>
                  </a:cubicBezTo>
                  <a:cubicBezTo>
                    <a:pt x="210772" y="-14379"/>
                    <a:pt x="130824" y="7424"/>
                    <a:pt x="101752" y="14692"/>
                  </a:cubicBezTo>
                  <a:cubicBezTo>
                    <a:pt x="65412" y="29229"/>
                    <a:pt x="14536" y="58301"/>
                    <a:pt x="0" y="87372"/>
                  </a:cubicBezTo>
                  <a:cubicBezTo>
                    <a:pt x="7268" y="65569"/>
                    <a:pt x="87216" y="43764"/>
                    <a:pt x="109020" y="36496"/>
                  </a:cubicBezTo>
                  <a:cubicBezTo>
                    <a:pt x="152628" y="21961"/>
                    <a:pt x="196236" y="29229"/>
                    <a:pt x="239844" y="29229"/>
                  </a:cubicBezTo>
                  <a:cubicBezTo>
                    <a:pt x="254380" y="29229"/>
                    <a:pt x="247112" y="21961"/>
                    <a:pt x="239844" y="14692"/>
                  </a:cubicBezTo>
                  <a:close/>
                </a:path>
              </a:pathLst>
            </a:custGeom>
            <a:solidFill>
              <a:srgbClr val="FDFFFF"/>
            </a:solidFill>
            <a:ln w="72680"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39B1A13F-5FC7-4A62-8BA3-5FCA33D5C086}"/>
                </a:ext>
              </a:extLst>
            </p:cNvPr>
            <p:cNvSpPr/>
            <p:nvPr/>
          </p:nvSpPr>
          <p:spPr>
            <a:xfrm>
              <a:off x="4516133" y="9569853"/>
              <a:ext cx="179882" cy="131791"/>
            </a:xfrm>
            <a:custGeom>
              <a:avLst/>
              <a:gdLst>
                <a:gd name="connsiteX0" fmla="*/ 174432 w 179882"/>
                <a:gd name="connsiteY0" fmla="*/ 37308 h 131791"/>
                <a:gd name="connsiteX1" fmla="*/ 58144 w 179882"/>
                <a:gd name="connsiteY1" fmla="*/ 44575 h 131791"/>
                <a:gd name="connsiteX2" fmla="*/ 0 w 179882"/>
                <a:gd name="connsiteY2" fmla="*/ 102720 h 131791"/>
                <a:gd name="connsiteX3" fmla="*/ 58144 w 179882"/>
                <a:gd name="connsiteY3" fmla="*/ 66380 h 131791"/>
                <a:gd name="connsiteX4" fmla="*/ 130824 w 179882"/>
                <a:gd name="connsiteY4" fmla="*/ 37308 h 131791"/>
                <a:gd name="connsiteX5" fmla="*/ 138092 w 179882"/>
                <a:gd name="connsiteY5" fmla="*/ 88183 h 131791"/>
                <a:gd name="connsiteX6" fmla="*/ 101752 w 179882"/>
                <a:gd name="connsiteY6" fmla="*/ 131792 h 131791"/>
                <a:gd name="connsiteX7" fmla="*/ 174432 w 179882"/>
                <a:gd name="connsiteY7" fmla="*/ 102720 h 131791"/>
                <a:gd name="connsiteX8" fmla="*/ 174432 w 179882"/>
                <a:gd name="connsiteY8" fmla="*/ 37308 h 131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882" h="131791">
                  <a:moveTo>
                    <a:pt x="174432" y="37308"/>
                  </a:moveTo>
                  <a:cubicBezTo>
                    <a:pt x="174432" y="-35372"/>
                    <a:pt x="94484" y="15503"/>
                    <a:pt x="58144" y="44575"/>
                  </a:cubicBezTo>
                  <a:cubicBezTo>
                    <a:pt x="43608" y="59112"/>
                    <a:pt x="7268" y="80915"/>
                    <a:pt x="0" y="102720"/>
                  </a:cubicBezTo>
                  <a:cubicBezTo>
                    <a:pt x="0" y="95452"/>
                    <a:pt x="43608" y="73647"/>
                    <a:pt x="58144" y="66380"/>
                  </a:cubicBezTo>
                  <a:cubicBezTo>
                    <a:pt x="79948" y="51843"/>
                    <a:pt x="101752" y="37308"/>
                    <a:pt x="130824" y="37308"/>
                  </a:cubicBezTo>
                  <a:cubicBezTo>
                    <a:pt x="130824" y="37308"/>
                    <a:pt x="138092" y="88183"/>
                    <a:pt x="138092" y="88183"/>
                  </a:cubicBezTo>
                  <a:cubicBezTo>
                    <a:pt x="130824" y="109987"/>
                    <a:pt x="116288" y="117255"/>
                    <a:pt x="101752" y="131792"/>
                  </a:cubicBezTo>
                  <a:cubicBezTo>
                    <a:pt x="123556" y="131792"/>
                    <a:pt x="159896" y="124523"/>
                    <a:pt x="174432" y="102720"/>
                  </a:cubicBezTo>
                  <a:cubicBezTo>
                    <a:pt x="181700" y="80915"/>
                    <a:pt x="181700" y="51843"/>
                    <a:pt x="174432" y="37308"/>
                  </a:cubicBezTo>
                  <a:close/>
                </a:path>
              </a:pathLst>
            </a:custGeom>
            <a:solidFill>
              <a:srgbClr val="FDFFFF"/>
            </a:solidFill>
            <a:ln w="72680"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90433AE1-03E4-4BC9-883D-4ABDAA8AA315}"/>
                </a:ext>
              </a:extLst>
            </p:cNvPr>
            <p:cNvSpPr/>
            <p:nvPr/>
          </p:nvSpPr>
          <p:spPr>
            <a:xfrm>
              <a:off x="4392577" y="9706061"/>
              <a:ext cx="292754" cy="111871"/>
            </a:xfrm>
            <a:custGeom>
              <a:avLst/>
              <a:gdLst>
                <a:gd name="connsiteX0" fmla="*/ 283452 w 292754"/>
                <a:gd name="connsiteY0" fmla="*/ 2851 h 111871"/>
                <a:gd name="connsiteX1" fmla="*/ 283452 w 292754"/>
                <a:gd name="connsiteY1" fmla="*/ 2851 h 111871"/>
                <a:gd name="connsiteX2" fmla="*/ 0 w 292754"/>
                <a:gd name="connsiteY2" fmla="*/ 104603 h 111871"/>
                <a:gd name="connsiteX3" fmla="*/ 0 w 292754"/>
                <a:gd name="connsiteY3" fmla="*/ 111871 h 111871"/>
                <a:gd name="connsiteX4" fmla="*/ 181700 w 292754"/>
                <a:gd name="connsiteY4" fmla="*/ 75531 h 111871"/>
                <a:gd name="connsiteX5" fmla="*/ 290720 w 292754"/>
                <a:gd name="connsiteY5" fmla="*/ 17387 h 111871"/>
                <a:gd name="connsiteX6" fmla="*/ 283452 w 292754"/>
                <a:gd name="connsiteY6" fmla="*/ 2851 h 111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754" h="111871">
                  <a:moveTo>
                    <a:pt x="283452" y="2851"/>
                  </a:moveTo>
                  <a:cubicBezTo>
                    <a:pt x="276184" y="2851"/>
                    <a:pt x="276184" y="2851"/>
                    <a:pt x="283452" y="2851"/>
                  </a:cubicBezTo>
                  <a:cubicBezTo>
                    <a:pt x="188968" y="53727"/>
                    <a:pt x="87216" y="53727"/>
                    <a:pt x="0" y="104603"/>
                  </a:cubicBezTo>
                  <a:cubicBezTo>
                    <a:pt x="0" y="104603"/>
                    <a:pt x="0" y="111871"/>
                    <a:pt x="0" y="111871"/>
                  </a:cubicBezTo>
                  <a:cubicBezTo>
                    <a:pt x="58144" y="90067"/>
                    <a:pt x="116288" y="82799"/>
                    <a:pt x="181700" y="75531"/>
                  </a:cubicBezTo>
                  <a:cubicBezTo>
                    <a:pt x="225308" y="68263"/>
                    <a:pt x="276184" y="68263"/>
                    <a:pt x="290720" y="17387"/>
                  </a:cubicBezTo>
                  <a:cubicBezTo>
                    <a:pt x="297988" y="2851"/>
                    <a:pt x="283452" y="-4417"/>
                    <a:pt x="283452" y="2851"/>
                  </a:cubicBezTo>
                  <a:close/>
                </a:path>
              </a:pathLst>
            </a:custGeom>
            <a:solidFill>
              <a:srgbClr val="FDFFFF"/>
            </a:solidFill>
            <a:ln w="72680"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C035B47B-5F4E-4961-9FF7-DB38E371BAB8}"/>
                </a:ext>
              </a:extLst>
            </p:cNvPr>
            <p:cNvSpPr/>
            <p:nvPr/>
          </p:nvSpPr>
          <p:spPr>
            <a:xfrm>
              <a:off x="4600728" y="9236493"/>
              <a:ext cx="82569" cy="145359"/>
            </a:xfrm>
            <a:custGeom>
              <a:avLst/>
              <a:gdLst>
                <a:gd name="connsiteX0" fmla="*/ 2621 w 82569"/>
                <a:gd name="connsiteY0" fmla="*/ 65412 h 145359"/>
                <a:gd name="connsiteX1" fmla="*/ 2621 w 82569"/>
                <a:gd name="connsiteY1" fmla="*/ 65412 h 145359"/>
                <a:gd name="connsiteX2" fmla="*/ 31693 w 82569"/>
                <a:gd name="connsiteY2" fmla="*/ 116288 h 145359"/>
                <a:gd name="connsiteX3" fmla="*/ 68033 w 82569"/>
                <a:gd name="connsiteY3" fmla="*/ 130823 h 145359"/>
                <a:gd name="connsiteX4" fmla="*/ 82569 w 82569"/>
                <a:gd name="connsiteY4" fmla="*/ 145360 h 145359"/>
                <a:gd name="connsiteX5" fmla="*/ 82569 w 82569"/>
                <a:gd name="connsiteY5" fmla="*/ 145360 h 145359"/>
                <a:gd name="connsiteX6" fmla="*/ 75301 w 82569"/>
                <a:gd name="connsiteY6" fmla="*/ 0 h 145359"/>
                <a:gd name="connsiteX7" fmla="*/ 31693 w 82569"/>
                <a:gd name="connsiteY7" fmla="*/ 50876 h 145359"/>
                <a:gd name="connsiteX8" fmla="*/ 31693 w 82569"/>
                <a:gd name="connsiteY8" fmla="*/ 94484 h 145359"/>
                <a:gd name="connsiteX9" fmla="*/ 2621 w 82569"/>
                <a:gd name="connsiteY9" fmla="*/ 65412 h 14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69" h="145359">
                  <a:moveTo>
                    <a:pt x="2621" y="65412"/>
                  </a:moveTo>
                  <a:cubicBezTo>
                    <a:pt x="2621" y="65412"/>
                    <a:pt x="2621" y="65412"/>
                    <a:pt x="2621" y="65412"/>
                  </a:cubicBezTo>
                  <a:cubicBezTo>
                    <a:pt x="-4647" y="87216"/>
                    <a:pt x="2621" y="109020"/>
                    <a:pt x="31693" y="116288"/>
                  </a:cubicBezTo>
                  <a:cubicBezTo>
                    <a:pt x="46229" y="123556"/>
                    <a:pt x="60765" y="123556"/>
                    <a:pt x="68033" y="130823"/>
                  </a:cubicBezTo>
                  <a:cubicBezTo>
                    <a:pt x="75301" y="138092"/>
                    <a:pt x="75301" y="138092"/>
                    <a:pt x="82569" y="145360"/>
                  </a:cubicBezTo>
                  <a:cubicBezTo>
                    <a:pt x="82569" y="145360"/>
                    <a:pt x="82569" y="145360"/>
                    <a:pt x="82569" y="145360"/>
                  </a:cubicBezTo>
                  <a:cubicBezTo>
                    <a:pt x="82569" y="101752"/>
                    <a:pt x="75301" y="50876"/>
                    <a:pt x="75301" y="0"/>
                  </a:cubicBezTo>
                  <a:cubicBezTo>
                    <a:pt x="46229" y="0"/>
                    <a:pt x="24425" y="21804"/>
                    <a:pt x="31693" y="50876"/>
                  </a:cubicBezTo>
                  <a:cubicBezTo>
                    <a:pt x="31693" y="58144"/>
                    <a:pt x="38961" y="87216"/>
                    <a:pt x="31693" y="94484"/>
                  </a:cubicBezTo>
                  <a:cubicBezTo>
                    <a:pt x="17157" y="123556"/>
                    <a:pt x="2621" y="87216"/>
                    <a:pt x="2621" y="65412"/>
                  </a:cubicBezTo>
                  <a:close/>
                </a:path>
              </a:pathLst>
            </a:custGeom>
            <a:solidFill>
              <a:srgbClr val="FDFFFF"/>
            </a:solidFill>
            <a:ln w="72680" cap="flat">
              <a:noFill/>
              <a:prstDash val="solid"/>
              <a:miter/>
            </a:ln>
          </p:spPr>
          <p:txBody>
            <a:bodyPr rtlCol="0" anchor="ctr"/>
            <a:lstStyle/>
            <a:p>
              <a:endParaRPr lang="en-US"/>
            </a:p>
          </p:txBody>
        </p:sp>
        <p:grpSp>
          <p:nvGrpSpPr>
            <p:cNvPr id="71" name="Graphic 11">
              <a:extLst>
                <a:ext uri="{FF2B5EF4-FFF2-40B4-BE49-F238E27FC236}">
                  <a16:creationId xmlns:a16="http://schemas.microsoft.com/office/drawing/2014/main" id="{2DFA0437-6339-447F-8559-6F3B4D71B218}"/>
                </a:ext>
              </a:extLst>
            </p:cNvPr>
            <p:cNvGrpSpPr/>
            <p:nvPr/>
          </p:nvGrpSpPr>
          <p:grpSpPr>
            <a:xfrm>
              <a:off x="3055267" y="2958767"/>
              <a:ext cx="3007576" cy="2848240"/>
              <a:chOff x="3055267" y="2958767"/>
              <a:chExt cx="3007576" cy="2848240"/>
            </a:xfrm>
          </p:grpSpPr>
          <p:grpSp>
            <p:nvGrpSpPr>
              <p:cNvPr id="78" name="Graphic 11">
                <a:extLst>
                  <a:ext uri="{FF2B5EF4-FFF2-40B4-BE49-F238E27FC236}">
                    <a16:creationId xmlns:a16="http://schemas.microsoft.com/office/drawing/2014/main" id="{D26033C9-5A92-4E8C-95D4-348C0987516E}"/>
                  </a:ext>
                </a:extLst>
              </p:cNvPr>
              <p:cNvGrpSpPr/>
              <p:nvPr/>
            </p:nvGrpSpPr>
            <p:grpSpPr>
              <a:xfrm>
                <a:off x="3367791" y="3686317"/>
                <a:ext cx="2414397" cy="2120691"/>
                <a:chOff x="3367791" y="3686317"/>
                <a:chExt cx="2414397" cy="2120691"/>
              </a:xfrm>
            </p:grpSpPr>
            <p:sp>
              <p:nvSpPr>
                <p:cNvPr id="218" name="Freeform: Shape 217">
                  <a:extLst>
                    <a:ext uri="{FF2B5EF4-FFF2-40B4-BE49-F238E27FC236}">
                      <a16:creationId xmlns:a16="http://schemas.microsoft.com/office/drawing/2014/main" id="{19AD2EA7-2622-4C99-A319-AAAD19E8437F}"/>
                    </a:ext>
                  </a:extLst>
                </p:cNvPr>
                <p:cNvSpPr/>
                <p:nvPr/>
              </p:nvSpPr>
              <p:spPr>
                <a:xfrm>
                  <a:off x="3375059" y="3688022"/>
                  <a:ext cx="2407129" cy="2111891"/>
                </a:xfrm>
                <a:custGeom>
                  <a:avLst/>
                  <a:gdLst>
                    <a:gd name="connsiteX0" fmla="*/ 0 w 2407129"/>
                    <a:gd name="connsiteY0" fmla="*/ 664383 h 2111891"/>
                    <a:gd name="connsiteX1" fmla="*/ 203504 w 2407129"/>
                    <a:gd name="connsiteY1" fmla="*/ 162891 h 2111891"/>
                    <a:gd name="connsiteX2" fmla="*/ 661387 w 2407129"/>
                    <a:gd name="connsiteY2" fmla="*/ 32068 h 2111891"/>
                    <a:gd name="connsiteX3" fmla="*/ 937571 w 2407129"/>
                    <a:gd name="connsiteY3" fmla="*/ 24800 h 2111891"/>
                    <a:gd name="connsiteX4" fmla="*/ 2165861 w 2407129"/>
                    <a:gd name="connsiteY4" fmla="*/ 293715 h 2111891"/>
                    <a:gd name="connsiteX5" fmla="*/ 2296685 w 2407129"/>
                    <a:gd name="connsiteY5" fmla="*/ 598971 h 2111891"/>
                    <a:gd name="connsiteX6" fmla="*/ 2318489 w 2407129"/>
                    <a:gd name="connsiteY6" fmla="*/ 1013246 h 2111891"/>
                    <a:gd name="connsiteX7" fmla="*/ 2369364 w 2407129"/>
                    <a:gd name="connsiteY7" fmla="*/ 1180410 h 2111891"/>
                    <a:gd name="connsiteX8" fmla="*/ 2405704 w 2407129"/>
                    <a:gd name="connsiteY8" fmla="*/ 1318502 h 2111891"/>
                    <a:gd name="connsiteX9" fmla="*/ 2362097 w 2407129"/>
                    <a:gd name="connsiteY9" fmla="*/ 1456593 h 2111891"/>
                    <a:gd name="connsiteX10" fmla="*/ 1860605 w 2407129"/>
                    <a:gd name="connsiteY10" fmla="*/ 1892673 h 2111891"/>
                    <a:gd name="connsiteX11" fmla="*/ 1068395 w 2407129"/>
                    <a:gd name="connsiteY11" fmla="*/ 2088908 h 2111891"/>
                    <a:gd name="connsiteX12" fmla="*/ 625047 w 2407129"/>
                    <a:gd name="connsiteY12" fmla="*/ 1914477 h 2111891"/>
                    <a:gd name="connsiteX13" fmla="*/ 268916 w 2407129"/>
                    <a:gd name="connsiteY13" fmla="*/ 1652829 h 2111891"/>
                    <a:gd name="connsiteX14" fmla="*/ 188968 w 2407129"/>
                    <a:gd name="connsiteY14" fmla="*/ 1514737 h 2111891"/>
                    <a:gd name="connsiteX15" fmla="*/ 123556 w 2407129"/>
                    <a:gd name="connsiteY15" fmla="*/ 1267626 h 2111891"/>
                    <a:gd name="connsiteX16" fmla="*/ 43608 w 2407129"/>
                    <a:gd name="connsiteY16" fmla="*/ 991442 h 2111891"/>
                    <a:gd name="connsiteX17" fmla="*/ 0 w 2407129"/>
                    <a:gd name="connsiteY17" fmla="*/ 664383 h 211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07129" h="2111891">
                      <a:moveTo>
                        <a:pt x="0" y="664383"/>
                      </a:moveTo>
                      <a:cubicBezTo>
                        <a:pt x="0" y="489951"/>
                        <a:pt x="58144" y="271911"/>
                        <a:pt x="203504" y="162891"/>
                      </a:cubicBezTo>
                      <a:cubicBezTo>
                        <a:pt x="334328" y="68407"/>
                        <a:pt x="508759" y="46604"/>
                        <a:pt x="661387" y="32068"/>
                      </a:cubicBezTo>
                      <a:cubicBezTo>
                        <a:pt x="755871" y="24800"/>
                        <a:pt x="843087" y="24800"/>
                        <a:pt x="937571" y="24800"/>
                      </a:cubicBezTo>
                      <a:cubicBezTo>
                        <a:pt x="1330042" y="10264"/>
                        <a:pt x="1904213" y="-98756"/>
                        <a:pt x="2165861" y="293715"/>
                      </a:cubicBezTo>
                      <a:cubicBezTo>
                        <a:pt x="2224005" y="373663"/>
                        <a:pt x="2282149" y="497219"/>
                        <a:pt x="2296685" y="598971"/>
                      </a:cubicBezTo>
                      <a:cubicBezTo>
                        <a:pt x="2318489" y="737063"/>
                        <a:pt x="2296685" y="875154"/>
                        <a:pt x="2318489" y="1013246"/>
                      </a:cubicBezTo>
                      <a:cubicBezTo>
                        <a:pt x="2333025" y="1071390"/>
                        <a:pt x="2340293" y="1129534"/>
                        <a:pt x="2369364" y="1180410"/>
                      </a:cubicBezTo>
                      <a:cubicBezTo>
                        <a:pt x="2391169" y="1224018"/>
                        <a:pt x="2412973" y="1267626"/>
                        <a:pt x="2405704" y="1318502"/>
                      </a:cubicBezTo>
                      <a:cubicBezTo>
                        <a:pt x="2405704" y="1362110"/>
                        <a:pt x="2383901" y="1420254"/>
                        <a:pt x="2362097" y="1456593"/>
                      </a:cubicBezTo>
                      <a:cubicBezTo>
                        <a:pt x="2274881" y="1652829"/>
                        <a:pt x="2027769" y="1776385"/>
                        <a:pt x="1860605" y="1892673"/>
                      </a:cubicBezTo>
                      <a:cubicBezTo>
                        <a:pt x="1620762" y="2052568"/>
                        <a:pt x="1359114" y="2161588"/>
                        <a:pt x="1068395" y="2088908"/>
                      </a:cubicBezTo>
                      <a:cubicBezTo>
                        <a:pt x="915767" y="2052568"/>
                        <a:pt x="770407" y="1987157"/>
                        <a:pt x="625047" y="1914477"/>
                      </a:cubicBezTo>
                      <a:cubicBezTo>
                        <a:pt x="494223" y="1849065"/>
                        <a:pt x="348864" y="1776385"/>
                        <a:pt x="268916" y="1652829"/>
                      </a:cubicBezTo>
                      <a:cubicBezTo>
                        <a:pt x="239844" y="1609221"/>
                        <a:pt x="210772" y="1558345"/>
                        <a:pt x="188968" y="1514737"/>
                      </a:cubicBezTo>
                      <a:cubicBezTo>
                        <a:pt x="159896" y="1434789"/>
                        <a:pt x="145360" y="1347574"/>
                        <a:pt x="123556" y="1267626"/>
                      </a:cubicBezTo>
                      <a:cubicBezTo>
                        <a:pt x="94484" y="1173142"/>
                        <a:pt x="72680" y="1078658"/>
                        <a:pt x="43608" y="991442"/>
                      </a:cubicBezTo>
                      <a:cubicBezTo>
                        <a:pt x="14536" y="889690"/>
                        <a:pt x="0" y="773403"/>
                        <a:pt x="0" y="664383"/>
                      </a:cubicBezTo>
                      <a:close/>
                    </a:path>
                  </a:pathLst>
                </a:custGeom>
                <a:solidFill>
                  <a:srgbClr val="F3D1BB"/>
                </a:solidFill>
                <a:ln w="72680"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04239311-3590-4D1B-AE5A-B1031D72DAE4}"/>
                    </a:ext>
                  </a:extLst>
                </p:cNvPr>
                <p:cNvSpPr/>
                <p:nvPr/>
              </p:nvSpPr>
              <p:spPr>
                <a:xfrm>
                  <a:off x="3367791" y="3686317"/>
                  <a:ext cx="2412972" cy="2120691"/>
                </a:xfrm>
                <a:custGeom>
                  <a:avLst/>
                  <a:gdLst>
                    <a:gd name="connsiteX0" fmla="*/ 1068394 w 2412972"/>
                    <a:gd name="connsiteY0" fmla="*/ 2097882 h 2120691"/>
                    <a:gd name="connsiteX1" fmla="*/ 625047 w 2412972"/>
                    <a:gd name="connsiteY1" fmla="*/ 1923450 h 2120691"/>
                    <a:gd name="connsiteX2" fmla="*/ 268916 w 2412972"/>
                    <a:gd name="connsiteY2" fmla="*/ 1661802 h 2120691"/>
                    <a:gd name="connsiteX3" fmla="*/ 188968 w 2412972"/>
                    <a:gd name="connsiteY3" fmla="*/ 1523710 h 2120691"/>
                    <a:gd name="connsiteX4" fmla="*/ 145360 w 2412972"/>
                    <a:gd name="connsiteY4" fmla="*/ 1363814 h 2120691"/>
                    <a:gd name="connsiteX5" fmla="*/ 123556 w 2412972"/>
                    <a:gd name="connsiteY5" fmla="*/ 1269331 h 2120691"/>
                    <a:gd name="connsiteX6" fmla="*/ 79948 w 2412972"/>
                    <a:gd name="connsiteY6" fmla="*/ 1116703 h 2120691"/>
                    <a:gd name="connsiteX7" fmla="*/ 43608 w 2412972"/>
                    <a:gd name="connsiteY7" fmla="*/ 993147 h 2120691"/>
                    <a:gd name="connsiteX8" fmla="*/ 0 w 2412972"/>
                    <a:gd name="connsiteY8" fmla="*/ 666088 h 2120691"/>
                    <a:gd name="connsiteX9" fmla="*/ 203504 w 2412972"/>
                    <a:gd name="connsiteY9" fmla="*/ 157328 h 2120691"/>
                    <a:gd name="connsiteX10" fmla="*/ 457883 w 2412972"/>
                    <a:gd name="connsiteY10" fmla="*/ 55576 h 2120691"/>
                    <a:gd name="connsiteX11" fmla="*/ 661387 w 2412972"/>
                    <a:gd name="connsiteY11" fmla="*/ 26504 h 2120691"/>
                    <a:gd name="connsiteX12" fmla="*/ 864891 w 2412972"/>
                    <a:gd name="connsiteY12" fmla="*/ 19237 h 2120691"/>
                    <a:gd name="connsiteX13" fmla="*/ 937571 w 2412972"/>
                    <a:gd name="connsiteY13" fmla="*/ 19237 h 2120691"/>
                    <a:gd name="connsiteX14" fmla="*/ 1126538 w 2412972"/>
                    <a:gd name="connsiteY14" fmla="*/ 11969 h 2120691"/>
                    <a:gd name="connsiteX15" fmla="*/ 2173129 w 2412972"/>
                    <a:gd name="connsiteY15" fmla="*/ 295420 h 2120691"/>
                    <a:gd name="connsiteX16" fmla="*/ 2303953 w 2412972"/>
                    <a:gd name="connsiteY16" fmla="*/ 600676 h 2120691"/>
                    <a:gd name="connsiteX17" fmla="*/ 2311221 w 2412972"/>
                    <a:gd name="connsiteY17" fmla="*/ 789643 h 2120691"/>
                    <a:gd name="connsiteX18" fmla="*/ 2325757 w 2412972"/>
                    <a:gd name="connsiteY18" fmla="*/ 1007683 h 2120691"/>
                    <a:gd name="connsiteX19" fmla="*/ 2376632 w 2412972"/>
                    <a:gd name="connsiteY19" fmla="*/ 1174847 h 2120691"/>
                    <a:gd name="connsiteX20" fmla="*/ 2376632 w 2412972"/>
                    <a:gd name="connsiteY20" fmla="*/ 1182115 h 2120691"/>
                    <a:gd name="connsiteX21" fmla="*/ 2412972 w 2412972"/>
                    <a:gd name="connsiteY21" fmla="*/ 1312939 h 2120691"/>
                    <a:gd name="connsiteX22" fmla="*/ 2369365 w 2412972"/>
                    <a:gd name="connsiteY22" fmla="*/ 1458298 h 2120691"/>
                    <a:gd name="connsiteX23" fmla="*/ 1962357 w 2412972"/>
                    <a:gd name="connsiteY23" fmla="*/ 1836234 h 2120691"/>
                    <a:gd name="connsiteX24" fmla="*/ 1867873 w 2412972"/>
                    <a:gd name="connsiteY24" fmla="*/ 1901646 h 2120691"/>
                    <a:gd name="connsiteX25" fmla="*/ 1431794 w 2412972"/>
                    <a:gd name="connsiteY25" fmla="*/ 2105149 h 2120691"/>
                    <a:gd name="connsiteX26" fmla="*/ 1431794 w 2412972"/>
                    <a:gd name="connsiteY26" fmla="*/ 2105149 h 2120691"/>
                    <a:gd name="connsiteX27" fmla="*/ 1068394 w 2412972"/>
                    <a:gd name="connsiteY27" fmla="*/ 2097882 h 2120691"/>
                    <a:gd name="connsiteX28" fmla="*/ 218040 w 2412972"/>
                    <a:gd name="connsiteY28" fmla="*/ 171864 h 2120691"/>
                    <a:gd name="connsiteX29" fmla="*/ 21804 w 2412972"/>
                    <a:gd name="connsiteY29" fmla="*/ 666088 h 2120691"/>
                    <a:gd name="connsiteX30" fmla="*/ 65412 w 2412972"/>
                    <a:gd name="connsiteY30" fmla="*/ 985879 h 2120691"/>
                    <a:gd name="connsiteX31" fmla="*/ 101752 w 2412972"/>
                    <a:gd name="connsiteY31" fmla="*/ 1109435 h 2120691"/>
                    <a:gd name="connsiteX32" fmla="*/ 145360 w 2412972"/>
                    <a:gd name="connsiteY32" fmla="*/ 1262063 h 2120691"/>
                    <a:gd name="connsiteX33" fmla="*/ 167164 w 2412972"/>
                    <a:gd name="connsiteY33" fmla="*/ 1356547 h 2120691"/>
                    <a:gd name="connsiteX34" fmla="*/ 210772 w 2412972"/>
                    <a:gd name="connsiteY34" fmla="*/ 1509174 h 2120691"/>
                    <a:gd name="connsiteX35" fmla="*/ 283452 w 2412972"/>
                    <a:gd name="connsiteY35" fmla="*/ 1647266 h 2120691"/>
                    <a:gd name="connsiteX36" fmla="*/ 632315 w 2412972"/>
                    <a:gd name="connsiteY36" fmla="*/ 1901646 h 2120691"/>
                    <a:gd name="connsiteX37" fmla="*/ 1075663 w 2412972"/>
                    <a:gd name="connsiteY37" fmla="*/ 2076077 h 2120691"/>
                    <a:gd name="connsiteX38" fmla="*/ 1431794 w 2412972"/>
                    <a:gd name="connsiteY38" fmla="*/ 2083346 h 2120691"/>
                    <a:gd name="connsiteX39" fmla="*/ 1867873 w 2412972"/>
                    <a:gd name="connsiteY39" fmla="*/ 1879842 h 2120691"/>
                    <a:gd name="connsiteX40" fmla="*/ 1962357 w 2412972"/>
                    <a:gd name="connsiteY40" fmla="*/ 1814430 h 2120691"/>
                    <a:gd name="connsiteX41" fmla="*/ 2369365 w 2412972"/>
                    <a:gd name="connsiteY41" fmla="*/ 1443762 h 2120691"/>
                    <a:gd name="connsiteX42" fmla="*/ 2412972 w 2412972"/>
                    <a:gd name="connsiteY42" fmla="*/ 1305671 h 2120691"/>
                    <a:gd name="connsiteX43" fmla="*/ 2376632 w 2412972"/>
                    <a:gd name="connsiteY43" fmla="*/ 1174847 h 2120691"/>
                    <a:gd name="connsiteX44" fmla="*/ 2376632 w 2412972"/>
                    <a:gd name="connsiteY44" fmla="*/ 1167579 h 2120691"/>
                    <a:gd name="connsiteX45" fmla="*/ 2325757 w 2412972"/>
                    <a:gd name="connsiteY45" fmla="*/ 1000415 h 2120691"/>
                    <a:gd name="connsiteX46" fmla="*/ 2311221 w 2412972"/>
                    <a:gd name="connsiteY46" fmla="*/ 775107 h 2120691"/>
                    <a:gd name="connsiteX47" fmla="*/ 2303953 w 2412972"/>
                    <a:gd name="connsiteY47" fmla="*/ 586140 h 2120691"/>
                    <a:gd name="connsiteX48" fmla="*/ 2173129 w 2412972"/>
                    <a:gd name="connsiteY48" fmla="*/ 288152 h 2120691"/>
                    <a:gd name="connsiteX49" fmla="*/ 1133806 w 2412972"/>
                    <a:gd name="connsiteY49" fmla="*/ 19237 h 2120691"/>
                    <a:gd name="connsiteX50" fmla="*/ 944839 w 2412972"/>
                    <a:gd name="connsiteY50" fmla="*/ 26504 h 2120691"/>
                    <a:gd name="connsiteX51" fmla="*/ 872159 w 2412972"/>
                    <a:gd name="connsiteY51" fmla="*/ 26504 h 2120691"/>
                    <a:gd name="connsiteX52" fmla="*/ 668655 w 2412972"/>
                    <a:gd name="connsiteY52" fmla="*/ 33772 h 2120691"/>
                    <a:gd name="connsiteX53" fmla="*/ 472419 w 2412972"/>
                    <a:gd name="connsiteY53" fmla="*/ 62844 h 2120691"/>
                    <a:gd name="connsiteX54" fmla="*/ 218040 w 2412972"/>
                    <a:gd name="connsiteY54" fmla="*/ 171864 h 21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412972" h="2120691">
                      <a:moveTo>
                        <a:pt x="1068394" y="2097882"/>
                      </a:moveTo>
                      <a:cubicBezTo>
                        <a:pt x="923035" y="2061542"/>
                        <a:pt x="784943" y="2003397"/>
                        <a:pt x="625047" y="1923450"/>
                      </a:cubicBezTo>
                      <a:cubicBezTo>
                        <a:pt x="501491" y="1865306"/>
                        <a:pt x="356131" y="1792626"/>
                        <a:pt x="268916" y="1661802"/>
                      </a:cubicBezTo>
                      <a:cubicBezTo>
                        <a:pt x="247112" y="1625462"/>
                        <a:pt x="210772" y="1574586"/>
                        <a:pt x="188968" y="1523710"/>
                      </a:cubicBezTo>
                      <a:cubicBezTo>
                        <a:pt x="167164" y="1472834"/>
                        <a:pt x="159896" y="1421958"/>
                        <a:pt x="145360" y="1363814"/>
                      </a:cubicBezTo>
                      <a:cubicBezTo>
                        <a:pt x="138092" y="1334743"/>
                        <a:pt x="130824" y="1298403"/>
                        <a:pt x="123556" y="1269331"/>
                      </a:cubicBezTo>
                      <a:cubicBezTo>
                        <a:pt x="109020" y="1218455"/>
                        <a:pt x="94484" y="1167579"/>
                        <a:pt x="79948" y="1116703"/>
                      </a:cubicBezTo>
                      <a:cubicBezTo>
                        <a:pt x="65412" y="1073095"/>
                        <a:pt x="58144" y="1036755"/>
                        <a:pt x="43608" y="993147"/>
                      </a:cubicBezTo>
                      <a:cubicBezTo>
                        <a:pt x="14536" y="891395"/>
                        <a:pt x="0" y="775107"/>
                        <a:pt x="0" y="666088"/>
                      </a:cubicBezTo>
                      <a:cubicBezTo>
                        <a:pt x="0" y="491656"/>
                        <a:pt x="58144" y="266348"/>
                        <a:pt x="203504" y="157328"/>
                      </a:cubicBezTo>
                      <a:cubicBezTo>
                        <a:pt x="268916" y="106452"/>
                        <a:pt x="356131" y="77380"/>
                        <a:pt x="457883" y="55576"/>
                      </a:cubicBezTo>
                      <a:cubicBezTo>
                        <a:pt x="530563" y="41041"/>
                        <a:pt x="603243" y="33772"/>
                        <a:pt x="661387" y="26504"/>
                      </a:cubicBezTo>
                      <a:cubicBezTo>
                        <a:pt x="726799" y="19237"/>
                        <a:pt x="799479" y="19237"/>
                        <a:pt x="864891" y="19237"/>
                      </a:cubicBezTo>
                      <a:cubicBezTo>
                        <a:pt x="886695" y="19237"/>
                        <a:pt x="915767" y="19237"/>
                        <a:pt x="937571" y="19237"/>
                      </a:cubicBezTo>
                      <a:cubicBezTo>
                        <a:pt x="995715" y="19237"/>
                        <a:pt x="1061126" y="11969"/>
                        <a:pt x="1126538" y="11969"/>
                      </a:cubicBezTo>
                      <a:cubicBezTo>
                        <a:pt x="1489938" y="-9835"/>
                        <a:pt x="1947821" y="-38907"/>
                        <a:pt x="2173129" y="295420"/>
                      </a:cubicBezTo>
                      <a:cubicBezTo>
                        <a:pt x="2224005" y="375368"/>
                        <a:pt x="2289417" y="498924"/>
                        <a:pt x="2303953" y="600676"/>
                      </a:cubicBezTo>
                      <a:cubicBezTo>
                        <a:pt x="2311221" y="666088"/>
                        <a:pt x="2311221" y="731499"/>
                        <a:pt x="2311221" y="789643"/>
                      </a:cubicBezTo>
                      <a:cubicBezTo>
                        <a:pt x="2311221" y="862323"/>
                        <a:pt x="2311221" y="935003"/>
                        <a:pt x="2325757" y="1007683"/>
                      </a:cubicBezTo>
                      <a:cubicBezTo>
                        <a:pt x="2340293" y="1065827"/>
                        <a:pt x="2347561" y="1116703"/>
                        <a:pt x="2376632" y="1174847"/>
                      </a:cubicBezTo>
                      <a:lnTo>
                        <a:pt x="2376632" y="1182115"/>
                      </a:lnTo>
                      <a:cubicBezTo>
                        <a:pt x="2398437" y="1225723"/>
                        <a:pt x="2412972" y="1269331"/>
                        <a:pt x="2412972" y="1312939"/>
                      </a:cubicBezTo>
                      <a:cubicBezTo>
                        <a:pt x="2412972" y="1349279"/>
                        <a:pt x="2398437" y="1400154"/>
                        <a:pt x="2369365" y="1458298"/>
                      </a:cubicBezTo>
                      <a:cubicBezTo>
                        <a:pt x="2296685" y="1625462"/>
                        <a:pt x="2114985" y="1734482"/>
                        <a:pt x="1962357" y="1836234"/>
                      </a:cubicBezTo>
                      <a:cubicBezTo>
                        <a:pt x="1926017" y="1858038"/>
                        <a:pt x="1896945" y="1879842"/>
                        <a:pt x="1867873" y="1901646"/>
                      </a:cubicBezTo>
                      <a:cubicBezTo>
                        <a:pt x="1707977" y="2010666"/>
                        <a:pt x="1569886" y="2076077"/>
                        <a:pt x="1431794" y="2105149"/>
                      </a:cubicBezTo>
                      <a:lnTo>
                        <a:pt x="1431794" y="2105149"/>
                      </a:lnTo>
                      <a:cubicBezTo>
                        <a:pt x="1308238" y="2126953"/>
                        <a:pt x="1191950" y="2126953"/>
                        <a:pt x="1068394" y="2097882"/>
                      </a:cubicBezTo>
                      <a:close/>
                      <a:moveTo>
                        <a:pt x="218040" y="171864"/>
                      </a:moveTo>
                      <a:cubicBezTo>
                        <a:pt x="72680" y="273616"/>
                        <a:pt x="21804" y="491656"/>
                        <a:pt x="21804" y="666088"/>
                      </a:cubicBezTo>
                      <a:cubicBezTo>
                        <a:pt x="21804" y="775107"/>
                        <a:pt x="36340" y="884127"/>
                        <a:pt x="65412" y="985879"/>
                      </a:cubicBezTo>
                      <a:cubicBezTo>
                        <a:pt x="79948" y="1029487"/>
                        <a:pt x="87216" y="1065827"/>
                        <a:pt x="101752" y="1109435"/>
                      </a:cubicBezTo>
                      <a:cubicBezTo>
                        <a:pt x="116288" y="1160311"/>
                        <a:pt x="130824" y="1211187"/>
                        <a:pt x="145360" y="1262063"/>
                      </a:cubicBezTo>
                      <a:cubicBezTo>
                        <a:pt x="152628" y="1291135"/>
                        <a:pt x="159896" y="1327475"/>
                        <a:pt x="167164" y="1356547"/>
                      </a:cubicBezTo>
                      <a:cubicBezTo>
                        <a:pt x="181700" y="1407422"/>
                        <a:pt x="188968" y="1465566"/>
                        <a:pt x="210772" y="1509174"/>
                      </a:cubicBezTo>
                      <a:cubicBezTo>
                        <a:pt x="232576" y="1560050"/>
                        <a:pt x="261648" y="1610926"/>
                        <a:pt x="283452" y="1647266"/>
                      </a:cubicBezTo>
                      <a:cubicBezTo>
                        <a:pt x="370667" y="1770822"/>
                        <a:pt x="516027" y="1843502"/>
                        <a:pt x="632315" y="1901646"/>
                      </a:cubicBezTo>
                      <a:cubicBezTo>
                        <a:pt x="792211" y="1981594"/>
                        <a:pt x="923035" y="2039737"/>
                        <a:pt x="1075663" y="2076077"/>
                      </a:cubicBezTo>
                      <a:cubicBezTo>
                        <a:pt x="1191950" y="2105149"/>
                        <a:pt x="1308238" y="2105149"/>
                        <a:pt x="1431794" y="2083346"/>
                      </a:cubicBezTo>
                      <a:cubicBezTo>
                        <a:pt x="1569886" y="2054273"/>
                        <a:pt x="1707977" y="1988862"/>
                        <a:pt x="1867873" y="1879842"/>
                      </a:cubicBezTo>
                      <a:cubicBezTo>
                        <a:pt x="1896945" y="1858038"/>
                        <a:pt x="1933285" y="1836234"/>
                        <a:pt x="1962357" y="1814430"/>
                      </a:cubicBezTo>
                      <a:cubicBezTo>
                        <a:pt x="2114985" y="1712678"/>
                        <a:pt x="2296685" y="1603658"/>
                        <a:pt x="2369365" y="1443762"/>
                      </a:cubicBezTo>
                      <a:cubicBezTo>
                        <a:pt x="2398437" y="1385619"/>
                        <a:pt x="2405705" y="1342011"/>
                        <a:pt x="2412972" y="1305671"/>
                      </a:cubicBezTo>
                      <a:cubicBezTo>
                        <a:pt x="2412972" y="1262063"/>
                        <a:pt x="2398437" y="1218455"/>
                        <a:pt x="2376632" y="1174847"/>
                      </a:cubicBezTo>
                      <a:lnTo>
                        <a:pt x="2376632" y="1167579"/>
                      </a:lnTo>
                      <a:cubicBezTo>
                        <a:pt x="2354829" y="1109435"/>
                        <a:pt x="2340293" y="1058559"/>
                        <a:pt x="2325757" y="1000415"/>
                      </a:cubicBezTo>
                      <a:cubicBezTo>
                        <a:pt x="2311221" y="927735"/>
                        <a:pt x="2311221" y="847787"/>
                        <a:pt x="2311221" y="775107"/>
                      </a:cubicBezTo>
                      <a:cubicBezTo>
                        <a:pt x="2311221" y="709695"/>
                        <a:pt x="2311221" y="651552"/>
                        <a:pt x="2303953" y="586140"/>
                      </a:cubicBezTo>
                      <a:cubicBezTo>
                        <a:pt x="2289417" y="484388"/>
                        <a:pt x="2231273" y="360832"/>
                        <a:pt x="2173129" y="288152"/>
                      </a:cubicBezTo>
                      <a:cubicBezTo>
                        <a:pt x="1947821" y="-31639"/>
                        <a:pt x="1497206" y="-2567"/>
                        <a:pt x="1133806" y="19237"/>
                      </a:cubicBezTo>
                      <a:cubicBezTo>
                        <a:pt x="1068394" y="26504"/>
                        <a:pt x="1002983" y="26504"/>
                        <a:pt x="944839" y="26504"/>
                      </a:cubicBezTo>
                      <a:cubicBezTo>
                        <a:pt x="923035" y="26504"/>
                        <a:pt x="893963" y="26504"/>
                        <a:pt x="872159" y="26504"/>
                      </a:cubicBezTo>
                      <a:cubicBezTo>
                        <a:pt x="806747" y="26504"/>
                        <a:pt x="734067" y="26504"/>
                        <a:pt x="668655" y="33772"/>
                      </a:cubicBezTo>
                      <a:cubicBezTo>
                        <a:pt x="610511" y="41041"/>
                        <a:pt x="537831" y="48308"/>
                        <a:pt x="472419" y="62844"/>
                      </a:cubicBezTo>
                      <a:cubicBezTo>
                        <a:pt x="363399" y="91916"/>
                        <a:pt x="283452" y="128256"/>
                        <a:pt x="218040" y="171864"/>
                      </a:cubicBezTo>
                      <a:close/>
                    </a:path>
                  </a:pathLst>
                </a:custGeom>
                <a:solidFill>
                  <a:srgbClr val="CA8C67"/>
                </a:solidFill>
                <a:ln w="72680" cap="flat">
                  <a:noFill/>
                  <a:prstDash val="solid"/>
                  <a:miter/>
                </a:ln>
              </p:spPr>
              <p:txBody>
                <a:bodyPr rtlCol="0" anchor="ctr"/>
                <a:lstStyle/>
                <a:p>
                  <a:endParaRPr lang="en-US"/>
                </a:p>
              </p:txBody>
            </p:sp>
          </p:grpSp>
          <p:sp>
            <p:nvSpPr>
              <p:cNvPr id="79" name="Freeform: Shape 78">
                <a:extLst>
                  <a:ext uri="{FF2B5EF4-FFF2-40B4-BE49-F238E27FC236}">
                    <a16:creationId xmlns:a16="http://schemas.microsoft.com/office/drawing/2014/main" id="{96C1CD96-83B3-4405-AB49-408679C319D9}"/>
                  </a:ext>
                </a:extLst>
              </p:cNvPr>
              <p:cNvSpPr/>
              <p:nvPr/>
            </p:nvSpPr>
            <p:spPr>
              <a:xfrm>
                <a:off x="3375059" y="3680754"/>
                <a:ext cx="2407129" cy="2112717"/>
              </a:xfrm>
              <a:custGeom>
                <a:avLst/>
                <a:gdLst>
                  <a:gd name="connsiteX0" fmla="*/ 43608 w 2407129"/>
                  <a:gd name="connsiteY0" fmla="*/ 991442 h 2112717"/>
                  <a:gd name="connsiteX1" fmla="*/ 123556 w 2407129"/>
                  <a:gd name="connsiteY1" fmla="*/ 1267626 h 2112717"/>
                  <a:gd name="connsiteX2" fmla="*/ 188968 w 2407129"/>
                  <a:gd name="connsiteY2" fmla="*/ 1514737 h 2112717"/>
                  <a:gd name="connsiteX3" fmla="*/ 268916 w 2407129"/>
                  <a:gd name="connsiteY3" fmla="*/ 1652829 h 2112717"/>
                  <a:gd name="connsiteX4" fmla="*/ 625047 w 2407129"/>
                  <a:gd name="connsiteY4" fmla="*/ 1914477 h 2112717"/>
                  <a:gd name="connsiteX5" fmla="*/ 1068395 w 2407129"/>
                  <a:gd name="connsiteY5" fmla="*/ 2088909 h 2112717"/>
                  <a:gd name="connsiteX6" fmla="*/ 1860605 w 2407129"/>
                  <a:gd name="connsiteY6" fmla="*/ 1892673 h 2112717"/>
                  <a:gd name="connsiteX7" fmla="*/ 2362097 w 2407129"/>
                  <a:gd name="connsiteY7" fmla="*/ 1456593 h 2112717"/>
                  <a:gd name="connsiteX8" fmla="*/ 2405704 w 2407129"/>
                  <a:gd name="connsiteY8" fmla="*/ 1318502 h 2112717"/>
                  <a:gd name="connsiteX9" fmla="*/ 2369364 w 2407129"/>
                  <a:gd name="connsiteY9" fmla="*/ 1180410 h 2112717"/>
                  <a:gd name="connsiteX10" fmla="*/ 2318489 w 2407129"/>
                  <a:gd name="connsiteY10" fmla="*/ 1013246 h 2112717"/>
                  <a:gd name="connsiteX11" fmla="*/ 2296685 w 2407129"/>
                  <a:gd name="connsiteY11" fmla="*/ 598971 h 2112717"/>
                  <a:gd name="connsiteX12" fmla="*/ 2165861 w 2407129"/>
                  <a:gd name="connsiteY12" fmla="*/ 293715 h 2112717"/>
                  <a:gd name="connsiteX13" fmla="*/ 937571 w 2407129"/>
                  <a:gd name="connsiteY13" fmla="*/ 24800 h 2112717"/>
                  <a:gd name="connsiteX14" fmla="*/ 661387 w 2407129"/>
                  <a:gd name="connsiteY14" fmla="*/ 32067 h 2112717"/>
                  <a:gd name="connsiteX15" fmla="*/ 203504 w 2407129"/>
                  <a:gd name="connsiteY15" fmla="*/ 162891 h 2112717"/>
                  <a:gd name="connsiteX16" fmla="*/ 0 w 2407129"/>
                  <a:gd name="connsiteY16" fmla="*/ 664383 h 2112717"/>
                  <a:gd name="connsiteX17" fmla="*/ 43608 w 2407129"/>
                  <a:gd name="connsiteY17" fmla="*/ 991442 h 2112717"/>
                  <a:gd name="connsiteX18" fmla="*/ 356131 w 2407129"/>
                  <a:gd name="connsiteY18" fmla="*/ 1507469 h 2112717"/>
                  <a:gd name="connsiteX19" fmla="*/ 407007 w 2407129"/>
                  <a:gd name="connsiteY19" fmla="*/ 1369377 h 2112717"/>
                  <a:gd name="connsiteX20" fmla="*/ 348864 w 2407129"/>
                  <a:gd name="connsiteY20" fmla="*/ 1136802 h 2112717"/>
                  <a:gd name="connsiteX21" fmla="*/ 319792 w 2407129"/>
                  <a:gd name="connsiteY21" fmla="*/ 824278 h 2112717"/>
                  <a:gd name="connsiteX22" fmla="*/ 814015 w 2407129"/>
                  <a:gd name="connsiteY22" fmla="*/ 555363 h 2112717"/>
                  <a:gd name="connsiteX23" fmla="*/ 1119270 w 2407129"/>
                  <a:gd name="connsiteY23" fmla="*/ 620775 h 2112717"/>
                  <a:gd name="connsiteX24" fmla="*/ 1409990 w 2407129"/>
                  <a:gd name="connsiteY24" fmla="*/ 606239 h 2112717"/>
                  <a:gd name="connsiteX25" fmla="*/ 2165861 w 2407129"/>
                  <a:gd name="connsiteY25" fmla="*/ 606239 h 2112717"/>
                  <a:gd name="connsiteX26" fmla="*/ 2202201 w 2407129"/>
                  <a:gd name="connsiteY26" fmla="*/ 991442 h 2112717"/>
                  <a:gd name="connsiteX27" fmla="*/ 2224005 w 2407129"/>
                  <a:gd name="connsiteY27" fmla="*/ 1231286 h 2112717"/>
                  <a:gd name="connsiteX28" fmla="*/ 2267613 w 2407129"/>
                  <a:gd name="connsiteY28" fmla="*/ 1442057 h 2112717"/>
                  <a:gd name="connsiteX29" fmla="*/ 2027769 w 2407129"/>
                  <a:gd name="connsiteY29" fmla="*/ 1747313 h 2112717"/>
                  <a:gd name="connsiteX30" fmla="*/ 1598958 w 2407129"/>
                  <a:gd name="connsiteY30" fmla="*/ 2001693 h 2112717"/>
                  <a:gd name="connsiteX31" fmla="*/ 697727 w 2407129"/>
                  <a:gd name="connsiteY31" fmla="*/ 1899941 h 2112717"/>
                  <a:gd name="connsiteX32" fmla="*/ 356131 w 2407129"/>
                  <a:gd name="connsiteY32" fmla="*/ 1507469 h 211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07129" h="2112717">
                    <a:moveTo>
                      <a:pt x="43608" y="991442"/>
                    </a:moveTo>
                    <a:cubicBezTo>
                      <a:pt x="72680" y="1085926"/>
                      <a:pt x="101752" y="1173142"/>
                      <a:pt x="123556" y="1267626"/>
                    </a:cubicBezTo>
                    <a:cubicBezTo>
                      <a:pt x="145360" y="1347574"/>
                      <a:pt x="152628" y="1442057"/>
                      <a:pt x="188968" y="1514737"/>
                    </a:cubicBezTo>
                    <a:cubicBezTo>
                      <a:pt x="210772" y="1565613"/>
                      <a:pt x="239844" y="1609221"/>
                      <a:pt x="268916" y="1652829"/>
                    </a:cubicBezTo>
                    <a:cubicBezTo>
                      <a:pt x="348864" y="1776385"/>
                      <a:pt x="494223" y="1849065"/>
                      <a:pt x="625047" y="1914477"/>
                    </a:cubicBezTo>
                    <a:cubicBezTo>
                      <a:pt x="770407" y="1987157"/>
                      <a:pt x="908499" y="2045300"/>
                      <a:pt x="1068395" y="2088909"/>
                    </a:cubicBezTo>
                    <a:cubicBezTo>
                      <a:pt x="1359114" y="2161588"/>
                      <a:pt x="1620762" y="2059836"/>
                      <a:pt x="1860605" y="1892673"/>
                    </a:cubicBezTo>
                    <a:cubicBezTo>
                      <a:pt x="2035037" y="1776385"/>
                      <a:pt x="2274881" y="1652829"/>
                      <a:pt x="2362097" y="1456593"/>
                    </a:cubicBezTo>
                    <a:cubicBezTo>
                      <a:pt x="2383901" y="1412985"/>
                      <a:pt x="2398437" y="1362110"/>
                      <a:pt x="2405704" y="1318502"/>
                    </a:cubicBezTo>
                    <a:cubicBezTo>
                      <a:pt x="2412973" y="1267626"/>
                      <a:pt x="2391169" y="1224018"/>
                      <a:pt x="2369364" y="1180410"/>
                    </a:cubicBezTo>
                    <a:cubicBezTo>
                      <a:pt x="2347561" y="1122266"/>
                      <a:pt x="2333025" y="1071390"/>
                      <a:pt x="2318489" y="1013246"/>
                    </a:cubicBezTo>
                    <a:cubicBezTo>
                      <a:pt x="2289417" y="875154"/>
                      <a:pt x="2311221" y="737062"/>
                      <a:pt x="2296685" y="598971"/>
                    </a:cubicBezTo>
                    <a:cubicBezTo>
                      <a:pt x="2282149" y="497219"/>
                      <a:pt x="2224005" y="380931"/>
                      <a:pt x="2165861" y="293715"/>
                    </a:cubicBezTo>
                    <a:cubicBezTo>
                      <a:pt x="1904213" y="-98756"/>
                      <a:pt x="1330042" y="10264"/>
                      <a:pt x="937571" y="24800"/>
                    </a:cubicBezTo>
                    <a:cubicBezTo>
                      <a:pt x="843087" y="24800"/>
                      <a:pt x="755871" y="24800"/>
                      <a:pt x="661387" y="32067"/>
                    </a:cubicBezTo>
                    <a:cubicBezTo>
                      <a:pt x="508759" y="46604"/>
                      <a:pt x="334328" y="75675"/>
                      <a:pt x="203504" y="162891"/>
                    </a:cubicBezTo>
                    <a:cubicBezTo>
                      <a:pt x="58144" y="264643"/>
                      <a:pt x="7268" y="489951"/>
                      <a:pt x="0" y="664383"/>
                    </a:cubicBezTo>
                    <a:cubicBezTo>
                      <a:pt x="0" y="780670"/>
                      <a:pt x="14536" y="896958"/>
                      <a:pt x="43608" y="991442"/>
                    </a:cubicBezTo>
                    <a:close/>
                    <a:moveTo>
                      <a:pt x="356131" y="1507469"/>
                    </a:moveTo>
                    <a:cubicBezTo>
                      <a:pt x="363399" y="1456593"/>
                      <a:pt x="392471" y="1412985"/>
                      <a:pt x="407007" y="1369377"/>
                    </a:cubicBezTo>
                    <a:cubicBezTo>
                      <a:pt x="443347" y="1289430"/>
                      <a:pt x="392471" y="1209482"/>
                      <a:pt x="348864" y="1136802"/>
                    </a:cubicBezTo>
                    <a:cubicBezTo>
                      <a:pt x="297988" y="1035050"/>
                      <a:pt x="283452" y="933298"/>
                      <a:pt x="319792" y="824278"/>
                    </a:cubicBezTo>
                    <a:cubicBezTo>
                      <a:pt x="385203" y="620775"/>
                      <a:pt x="610511" y="533559"/>
                      <a:pt x="814015" y="555363"/>
                    </a:cubicBezTo>
                    <a:cubicBezTo>
                      <a:pt x="915767" y="562631"/>
                      <a:pt x="1017519" y="598971"/>
                      <a:pt x="1119270" y="620775"/>
                    </a:cubicBezTo>
                    <a:cubicBezTo>
                      <a:pt x="1213754" y="642579"/>
                      <a:pt x="1330042" y="664383"/>
                      <a:pt x="1409990" y="606239"/>
                    </a:cubicBezTo>
                    <a:cubicBezTo>
                      <a:pt x="1613494" y="453611"/>
                      <a:pt x="1998697" y="359127"/>
                      <a:pt x="2165861" y="606239"/>
                    </a:cubicBezTo>
                    <a:cubicBezTo>
                      <a:pt x="2253077" y="729794"/>
                      <a:pt x="2231273" y="846082"/>
                      <a:pt x="2202201" y="991442"/>
                    </a:cubicBezTo>
                    <a:cubicBezTo>
                      <a:pt x="2187665" y="1078658"/>
                      <a:pt x="2187665" y="1151338"/>
                      <a:pt x="2224005" y="1231286"/>
                    </a:cubicBezTo>
                    <a:cubicBezTo>
                      <a:pt x="2253077" y="1303966"/>
                      <a:pt x="2282149" y="1369377"/>
                      <a:pt x="2267613" y="1442057"/>
                    </a:cubicBezTo>
                    <a:cubicBezTo>
                      <a:pt x="2245809" y="1572881"/>
                      <a:pt x="2122253" y="1667365"/>
                      <a:pt x="2027769" y="1747313"/>
                    </a:cubicBezTo>
                    <a:cubicBezTo>
                      <a:pt x="1896945" y="1849065"/>
                      <a:pt x="1758853" y="1950817"/>
                      <a:pt x="1598958" y="2001693"/>
                    </a:cubicBezTo>
                    <a:cubicBezTo>
                      <a:pt x="1308238" y="2103445"/>
                      <a:pt x="966643" y="2030765"/>
                      <a:pt x="697727" y="1899941"/>
                    </a:cubicBezTo>
                    <a:cubicBezTo>
                      <a:pt x="545099" y="1834529"/>
                      <a:pt x="334328" y="1703705"/>
                      <a:pt x="356131" y="1507469"/>
                    </a:cubicBezTo>
                    <a:close/>
                  </a:path>
                </a:pathLst>
              </a:custGeom>
              <a:solidFill>
                <a:srgbClr val="F3D1BB">
                  <a:alpha val="50000"/>
                </a:srgbClr>
              </a:solidFill>
              <a:ln w="72680"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45B5770D-AC75-464A-A84C-4A2703DB8B48}"/>
                  </a:ext>
                </a:extLst>
              </p:cNvPr>
              <p:cNvSpPr/>
              <p:nvPr/>
            </p:nvSpPr>
            <p:spPr>
              <a:xfrm>
                <a:off x="3934694" y="4539029"/>
                <a:ext cx="563070" cy="587560"/>
              </a:xfrm>
              <a:custGeom>
                <a:avLst/>
                <a:gdLst>
                  <a:gd name="connsiteX0" fmla="*/ 50876 w 563070"/>
                  <a:gd name="connsiteY0" fmla="*/ 438423 h 587560"/>
                  <a:gd name="connsiteX1" fmla="*/ 123556 w 563070"/>
                  <a:gd name="connsiteY1" fmla="*/ 24147 h 587560"/>
                  <a:gd name="connsiteX2" fmla="*/ 501491 w 563070"/>
                  <a:gd name="connsiteY2" fmla="*/ 191311 h 587560"/>
                  <a:gd name="connsiteX3" fmla="*/ 523295 w 563070"/>
                  <a:gd name="connsiteY3" fmla="*/ 554710 h 587560"/>
                  <a:gd name="connsiteX4" fmla="*/ 0 w 563070"/>
                  <a:gd name="connsiteY4" fmla="*/ 511103 h 587560"/>
                  <a:gd name="connsiteX5" fmla="*/ 50876 w 563070"/>
                  <a:gd name="connsiteY5" fmla="*/ 438423 h 58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3070" h="587560">
                    <a:moveTo>
                      <a:pt x="50876" y="438423"/>
                    </a:moveTo>
                    <a:cubicBezTo>
                      <a:pt x="65412" y="307599"/>
                      <a:pt x="-36340" y="104095"/>
                      <a:pt x="123556" y="24147"/>
                    </a:cubicBezTo>
                    <a:cubicBezTo>
                      <a:pt x="268916" y="-48533"/>
                      <a:pt x="436079" y="53219"/>
                      <a:pt x="501491" y="191311"/>
                    </a:cubicBezTo>
                    <a:cubicBezTo>
                      <a:pt x="545099" y="293063"/>
                      <a:pt x="603243" y="452959"/>
                      <a:pt x="523295" y="554710"/>
                    </a:cubicBezTo>
                    <a:cubicBezTo>
                      <a:pt x="356132" y="612854"/>
                      <a:pt x="159896" y="591050"/>
                      <a:pt x="0" y="511103"/>
                    </a:cubicBezTo>
                    <a:cubicBezTo>
                      <a:pt x="36340" y="496567"/>
                      <a:pt x="50876" y="474763"/>
                      <a:pt x="50876" y="438423"/>
                    </a:cubicBezTo>
                    <a:close/>
                  </a:path>
                </a:pathLst>
              </a:custGeom>
              <a:solidFill>
                <a:srgbClr val="F3D1BB">
                  <a:alpha val="50000"/>
                </a:srgbClr>
              </a:solidFill>
              <a:ln w="72680"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5BE249C8-FFF3-4C0C-BA1F-200DA9862E8C}"/>
                  </a:ext>
                </a:extLst>
              </p:cNvPr>
              <p:cNvSpPr/>
              <p:nvPr/>
            </p:nvSpPr>
            <p:spPr>
              <a:xfrm>
                <a:off x="5042143" y="4453270"/>
                <a:ext cx="472555" cy="560520"/>
              </a:xfrm>
              <a:custGeom>
                <a:avLst/>
                <a:gdLst>
                  <a:gd name="connsiteX0" fmla="*/ 4553 w 472555"/>
                  <a:gd name="connsiteY0" fmla="*/ 262533 h 560520"/>
                  <a:gd name="connsiteX1" fmla="*/ 157181 w 472555"/>
                  <a:gd name="connsiteY1" fmla="*/ 15422 h 560520"/>
                  <a:gd name="connsiteX2" fmla="*/ 455169 w 472555"/>
                  <a:gd name="connsiteY2" fmla="*/ 182586 h 560520"/>
                  <a:gd name="connsiteX3" fmla="*/ 469705 w 472555"/>
                  <a:gd name="connsiteY3" fmla="*/ 357017 h 560520"/>
                  <a:gd name="connsiteX4" fmla="*/ 440633 w 472555"/>
                  <a:gd name="connsiteY4" fmla="*/ 466037 h 560520"/>
                  <a:gd name="connsiteX5" fmla="*/ 251665 w 472555"/>
                  <a:gd name="connsiteY5" fmla="*/ 560521 h 560520"/>
                  <a:gd name="connsiteX6" fmla="*/ 142645 w 472555"/>
                  <a:gd name="connsiteY6" fmla="*/ 553253 h 560520"/>
                  <a:gd name="connsiteX7" fmla="*/ 48161 w 472555"/>
                  <a:gd name="connsiteY7" fmla="*/ 538717 h 560520"/>
                  <a:gd name="connsiteX8" fmla="*/ 4553 w 472555"/>
                  <a:gd name="connsiteY8" fmla="*/ 262533 h 56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2555" h="560520">
                    <a:moveTo>
                      <a:pt x="4553" y="262533"/>
                    </a:moveTo>
                    <a:cubicBezTo>
                      <a:pt x="19089" y="168050"/>
                      <a:pt x="62697" y="51762"/>
                      <a:pt x="157181" y="15422"/>
                    </a:cubicBezTo>
                    <a:cubicBezTo>
                      <a:pt x="295273" y="-35454"/>
                      <a:pt x="426096" y="44494"/>
                      <a:pt x="455169" y="182586"/>
                    </a:cubicBezTo>
                    <a:cubicBezTo>
                      <a:pt x="469705" y="240729"/>
                      <a:pt x="476972" y="298873"/>
                      <a:pt x="469705" y="357017"/>
                    </a:cubicBezTo>
                    <a:cubicBezTo>
                      <a:pt x="469705" y="393357"/>
                      <a:pt x="455169" y="429697"/>
                      <a:pt x="440633" y="466037"/>
                    </a:cubicBezTo>
                    <a:cubicBezTo>
                      <a:pt x="389757" y="516913"/>
                      <a:pt x="324345" y="545985"/>
                      <a:pt x="251665" y="560521"/>
                    </a:cubicBezTo>
                    <a:cubicBezTo>
                      <a:pt x="215325" y="560521"/>
                      <a:pt x="178985" y="560521"/>
                      <a:pt x="142645" y="553253"/>
                    </a:cubicBezTo>
                    <a:cubicBezTo>
                      <a:pt x="113573" y="553253"/>
                      <a:pt x="77233" y="545985"/>
                      <a:pt x="48161" y="538717"/>
                    </a:cubicBezTo>
                    <a:cubicBezTo>
                      <a:pt x="11821" y="458769"/>
                      <a:pt x="-9983" y="364285"/>
                      <a:pt x="4553" y="262533"/>
                    </a:cubicBezTo>
                    <a:close/>
                  </a:path>
                </a:pathLst>
              </a:custGeom>
              <a:solidFill>
                <a:srgbClr val="F3D1BB">
                  <a:alpha val="50000"/>
                </a:srgbClr>
              </a:solidFill>
              <a:ln w="72680"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F1C1D26B-9EE0-4E42-9FF0-AB42530940D1}"/>
                  </a:ext>
                </a:extLst>
              </p:cNvPr>
              <p:cNvSpPr/>
              <p:nvPr/>
            </p:nvSpPr>
            <p:spPr>
              <a:xfrm>
                <a:off x="4728179" y="5079203"/>
                <a:ext cx="196895" cy="101751"/>
              </a:xfrm>
              <a:custGeom>
                <a:avLst/>
                <a:gdLst>
                  <a:gd name="connsiteX0" fmla="*/ 42334 w 196895"/>
                  <a:gd name="connsiteY0" fmla="*/ 36340 h 101751"/>
                  <a:gd name="connsiteX1" fmla="*/ 107746 w 196895"/>
                  <a:gd name="connsiteY1" fmla="*/ 36340 h 101751"/>
                  <a:gd name="connsiteX2" fmla="*/ 187694 w 196895"/>
                  <a:gd name="connsiteY2" fmla="*/ 14536 h 101751"/>
                  <a:gd name="connsiteX3" fmla="*/ 194962 w 196895"/>
                  <a:gd name="connsiteY3" fmla="*/ 0 h 101751"/>
                  <a:gd name="connsiteX4" fmla="*/ 173158 w 196895"/>
                  <a:gd name="connsiteY4" fmla="*/ 72680 h 101751"/>
                  <a:gd name="connsiteX5" fmla="*/ 115014 w 196895"/>
                  <a:gd name="connsiteY5" fmla="*/ 101752 h 101751"/>
                  <a:gd name="connsiteX6" fmla="*/ 93210 w 196895"/>
                  <a:gd name="connsiteY6" fmla="*/ 101752 h 101751"/>
                  <a:gd name="connsiteX7" fmla="*/ 5994 w 196895"/>
                  <a:gd name="connsiteY7" fmla="*/ 72680 h 101751"/>
                  <a:gd name="connsiteX8" fmla="*/ 42334 w 196895"/>
                  <a:gd name="connsiteY8" fmla="*/ 36340 h 101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895" h="101751">
                    <a:moveTo>
                      <a:pt x="42334" y="36340"/>
                    </a:moveTo>
                    <a:cubicBezTo>
                      <a:pt x="64138" y="29072"/>
                      <a:pt x="85942" y="36340"/>
                      <a:pt x="107746" y="36340"/>
                    </a:cubicBezTo>
                    <a:cubicBezTo>
                      <a:pt x="136818" y="36340"/>
                      <a:pt x="165890" y="36340"/>
                      <a:pt x="187694" y="14536"/>
                    </a:cubicBezTo>
                    <a:cubicBezTo>
                      <a:pt x="187694" y="7268"/>
                      <a:pt x="194962" y="7268"/>
                      <a:pt x="194962" y="0"/>
                    </a:cubicBezTo>
                    <a:cubicBezTo>
                      <a:pt x="202230" y="21804"/>
                      <a:pt x="187694" y="50876"/>
                      <a:pt x="173158" y="72680"/>
                    </a:cubicBezTo>
                    <a:cubicBezTo>
                      <a:pt x="158622" y="87216"/>
                      <a:pt x="136818" y="94484"/>
                      <a:pt x="115014" y="101752"/>
                    </a:cubicBezTo>
                    <a:cubicBezTo>
                      <a:pt x="107746" y="101752"/>
                      <a:pt x="100478" y="101752"/>
                      <a:pt x="93210" y="101752"/>
                    </a:cubicBezTo>
                    <a:cubicBezTo>
                      <a:pt x="64138" y="101752"/>
                      <a:pt x="27798" y="87216"/>
                      <a:pt x="5994" y="72680"/>
                    </a:cubicBezTo>
                    <a:cubicBezTo>
                      <a:pt x="-15810" y="50876"/>
                      <a:pt x="27798" y="36340"/>
                      <a:pt x="42334" y="36340"/>
                    </a:cubicBezTo>
                    <a:close/>
                  </a:path>
                </a:pathLst>
              </a:custGeom>
              <a:solidFill>
                <a:srgbClr val="F3D1BB"/>
              </a:solidFill>
              <a:ln w="72680"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55D44FE1-4144-4B50-8DA7-FA7BB6E2C886}"/>
                  </a:ext>
                </a:extLst>
              </p:cNvPr>
              <p:cNvSpPr/>
              <p:nvPr/>
            </p:nvSpPr>
            <p:spPr>
              <a:xfrm>
                <a:off x="3914403" y="4351527"/>
                <a:ext cx="544670" cy="218973"/>
              </a:xfrm>
              <a:custGeom>
                <a:avLst/>
                <a:gdLst>
                  <a:gd name="connsiteX0" fmla="*/ 78435 w 544670"/>
                  <a:gd name="connsiteY0" fmla="*/ 37217 h 218973"/>
                  <a:gd name="connsiteX1" fmla="*/ 376423 w 544670"/>
                  <a:gd name="connsiteY1" fmla="*/ 29949 h 218973"/>
                  <a:gd name="connsiteX2" fmla="*/ 398227 w 544670"/>
                  <a:gd name="connsiteY2" fmla="*/ 8145 h 218973"/>
                  <a:gd name="connsiteX3" fmla="*/ 499979 w 544670"/>
                  <a:gd name="connsiteY3" fmla="*/ 66289 h 218973"/>
                  <a:gd name="connsiteX4" fmla="*/ 514515 w 544670"/>
                  <a:gd name="connsiteY4" fmla="*/ 189845 h 218973"/>
                  <a:gd name="connsiteX5" fmla="*/ 441835 w 544670"/>
                  <a:gd name="connsiteY5" fmla="*/ 182577 h 218973"/>
                  <a:gd name="connsiteX6" fmla="*/ 281939 w 544670"/>
                  <a:gd name="connsiteY6" fmla="*/ 138969 h 218973"/>
                  <a:gd name="connsiteX7" fmla="*/ 172919 w 544670"/>
                  <a:gd name="connsiteY7" fmla="*/ 168041 h 218973"/>
                  <a:gd name="connsiteX8" fmla="*/ 92971 w 544670"/>
                  <a:gd name="connsiteY8" fmla="*/ 211649 h 218973"/>
                  <a:gd name="connsiteX9" fmla="*/ 5755 w 544670"/>
                  <a:gd name="connsiteY9" fmla="*/ 153505 h 218973"/>
                  <a:gd name="connsiteX10" fmla="*/ 78435 w 544670"/>
                  <a:gd name="connsiteY10" fmla="*/ 37217 h 218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4670" h="218973">
                    <a:moveTo>
                      <a:pt x="78435" y="37217"/>
                    </a:moveTo>
                    <a:cubicBezTo>
                      <a:pt x="165651" y="877"/>
                      <a:pt x="289207" y="-20927"/>
                      <a:pt x="376423" y="29949"/>
                    </a:cubicBezTo>
                    <a:cubicBezTo>
                      <a:pt x="390959" y="37217"/>
                      <a:pt x="405495" y="22681"/>
                      <a:pt x="398227" y="8145"/>
                    </a:cubicBezTo>
                    <a:cubicBezTo>
                      <a:pt x="434567" y="22681"/>
                      <a:pt x="470907" y="37217"/>
                      <a:pt x="499979" y="66289"/>
                    </a:cubicBezTo>
                    <a:cubicBezTo>
                      <a:pt x="521783" y="88093"/>
                      <a:pt x="579927" y="182577"/>
                      <a:pt x="514515" y="189845"/>
                    </a:cubicBezTo>
                    <a:cubicBezTo>
                      <a:pt x="492711" y="189845"/>
                      <a:pt x="463639" y="189845"/>
                      <a:pt x="441835" y="182577"/>
                    </a:cubicBezTo>
                    <a:cubicBezTo>
                      <a:pt x="398227" y="175309"/>
                      <a:pt x="325547" y="138969"/>
                      <a:pt x="281939" y="138969"/>
                    </a:cubicBezTo>
                    <a:cubicBezTo>
                      <a:pt x="245599" y="138969"/>
                      <a:pt x="209259" y="153505"/>
                      <a:pt x="172919" y="168041"/>
                    </a:cubicBezTo>
                    <a:cubicBezTo>
                      <a:pt x="143847" y="182577"/>
                      <a:pt x="122043" y="204381"/>
                      <a:pt x="92971" y="211649"/>
                    </a:cubicBezTo>
                    <a:cubicBezTo>
                      <a:pt x="42095" y="233453"/>
                      <a:pt x="13023" y="204381"/>
                      <a:pt x="5755" y="153505"/>
                    </a:cubicBezTo>
                    <a:cubicBezTo>
                      <a:pt x="-16049" y="102629"/>
                      <a:pt x="27559" y="59021"/>
                      <a:pt x="78435" y="37217"/>
                    </a:cubicBezTo>
                    <a:close/>
                  </a:path>
                </a:pathLst>
              </a:custGeom>
              <a:solidFill>
                <a:srgbClr val="F3D1BB"/>
              </a:solidFill>
              <a:ln w="72680"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40BD9982-8374-4BB8-912E-2599519647E0}"/>
                  </a:ext>
                </a:extLst>
              </p:cNvPr>
              <p:cNvSpPr/>
              <p:nvPr/>
            </p:nvSpPr>
            <p:spPr>
              <a:xfrm>
                <a:off x="5067108" y="4295631"/>
                <a:ext cx="371304" cy="214814"/>
              </a:xfrm>
              <a:custGeom>
                <a:avLst/>
                <a:gdLst>
                  <a:gd name="connsiteX0" fmla="*/ 37732 w 371304"/>
                  <a:gd name="connsiteY0" fmla="*/ 71309 h 214814"/>
                  <a:gd name="connsiteX1" fmla="*/ 110412 w 371304"/>
                  <a:gd name="connsiteY1" fmla="*/ 20433 h 214814"/>
                  <a:gd name="connsiteX2" fmla="*/ 292112 w 371304"/>
                  <a:gd name="connsiteY2" fmla="*/ 13165 h 214814"/>
                  <a:gd name="connsiteX3" fmla="*/ 335720 w 371304"/>
                  <a:gd name="connsiteY3" fmla="*/ 49505 h 214814"/>
                  <a:gd name="connsiteX4" fmla="*/ 321184 w 371304"/>
                  <a:gd name="connsiteY4" fmla="*/ 158525 h 214814"/>
                  <a:gd name="connsiteX5" fmla="*/ 241236 w 371304"/>
                  <a:gd name="connsiteY5" fmla="*/ 136721 h 214814"/>
                  <a:gd name="connsiteX6" fmla="*/ 52269 w 371304"/>
                  <a:gd name="connsiteY6" fmla="*/ 202133 h 214814"/>
                  <a:gd name="connsiteX7" fmla="*/ 1393 w 371304"/>
                  <a:gd name="connsiteY7" fmla="*/ 129453 h 214814"/>
                  <a:gd name="connsiteX8" fmla="*/ 37732 w 371304"/>
                  <a:gd name="connsiteY8" fmla="*/ 71309 h 21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04" h="214814">
                    <a:moveTo>
                      <a:pt x="37732" y="71309"/>
                    </a:moveTo>
                    <a:cubicBezTo>
                      <a:pt x="59537" y="49505"/>
                      <a:pt x="88608" y="34969"/>
                      <a:pt x="110412" y="20433"/>
                    </a:cubicBezTo>
                    <a:cubicBezTo>
                      <a:pt x="168556" y="-1371"/>
                      <a:pt x="233968" y="-8639"/>
                      <a:pt x="292112" y="13165"/>
                    </a:cubicBezTo>
                    <a:cubicBezTo>
                      <a:pt x="306648" y="20433"/>
                      <a:pt x="321184" y="34969"/>
                      <a:pt x="335720" y="49505"/>
                    </a:cubicBezTo>
                    <a:cubicBezTo>
                      <a:pt x="350256" y="64041"/>
                      <a:pt x="415668" y="165793"/>
                      <a:pt x="321184" y="158525"/>
                    </a:cubicBezTo>
                    <a:cubicBezTo>
                      <a:pt x="292112" y="158525"/>
                      <a:pt x="270308" y="143989"/>
                      <a:pt x="241236" y="136721"/>
                    </a:cubicBezTo>
                    <a:cubicBezTo>
                      <a:pt x="168556" y="122185"/>
                      <a:pt x="117680" y="129453"/>
                      <a:pt x="52269" y="202133"/>
                    </a:cubicBezTo>
                    <a:cubicBezTo>
                      <a:pt x="15929" y="245741"/>
                      <a:pt x="-5875" y="165793"/>
                      <a:pt x="1393" y="129453"/>
                    </a:cubicBezTo>
                    <a:cubicBezTo>
                      <a:pt x="15929" y="114917"/>
                      <a:pt x="23197" y="85845"/>
                      <a:pt x="37732" y="71309"/>
                    </a:cubicBezTo>
                    <a:close/>
                  </a:path>
                </a:pathLst>
              </a:custGeom>
              <a:solidFill>
                <a:srgbClr val="F3D1BB"/>
              </a:solidFill>
              <a:ln w="72680"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BC45F00C-E6E2-452D-BB41-78B4CD0AC775}"/>
                  </a:ext>
                </a:extLst>
              </p:cNvPr>
              <p:cNvSpPr/>
              <p:nvPr/>
            </p:nvSpPr>
            <p:spPr>
              <a:xfrm>
                <a:off x="4421649" y="5319047"/>
                <a:ext cx="574171" cy="263900"/>
              </a:xfrm>
              <a:custGeom>
                <a:avLst/>
                <a:gdLst>
                  <a:gd name="connsiteX0" fmla="*/ 72680 w 574171"/>
                  <a:gd name="connsiteY0" fmla="*/ 0 h 263900"/>
                  <a:gd name="connsiteX1" fmla="*/ 574171 w 574171"/>
                  <a:gd name="connsiteY1" fmla="*/ 79948 h 263900"/>
                  <a:gd name="connsiteX2" fmla="*/ 566903 w 574171"/>
                  <a:gd name="connsiteY2" fmla="*/ 87216 h 263900"/>
                  <a:gd name="connsiteX3" fmla="*/ 385204 w 574171"/>
                  <a:gd name="connsiteY3" fmla="*/ 261648 h 263900"/>
                  <a:gd name="connsiteX4" fmla="*/ 0 w 574171"/>
                  <a:gd name="connsiteY4" fmla="*/ 14536 h 263900"/>
                  <a:gd name="connsiteX5" fmla="*/ 72680 w 574171"/>
                  <a:gd name="connsiteY5" fmla="*/ 0 h 26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71" h="263900">
                    <a:moveTo>
                      <a:pt x="72680" y="0"/>
                    </a:moveTo>
                    <a:cubicBezTo>
                      <a:pt x="210772" y="79948"/>
                      <a:pt x="428811" y="152628"/>
                      <a:pt x="574171" y="79948"/>
                    </a:cubicBezTo>
                    <a:cubicBezTo>
                      <a:pt x="574171" y="79948"/>
                      <a:pt x="574171" y="87216"/>
                      <a:pt x="566903" y="87216"/>
                    </a:cubicBezTo>
                    <a:cubicBezTo>
                      <a:pt x="457883" y="167164"/>
                      <a:pt x="457883" y="254380"/>
                      <a:pt x="385204" y="261648"/>
                    </a:cubicBezTo>
                    <a:cubicBezTo>
                      <a:pt x="239844" y="290720"/>
                      <a:pt x="152628" y="29072"/>
                      <a:pt x="0" y="14536"/>
                    </a:cubicBezTo>
                    <a:cubicBezTo>
                      <a:pt x="29072" y="14536"/>
                      <a:pt x="50876" y="7268"/>
                      <a:pt x="72680" y="0"/>
                    </a:cubicBezTo>
                    <a:close/>
                  </a:path>
                </a:pathLst>
              </a:custGeom>
              <a:solidFill>
                <a:srgbClr val="F3D1BB"/>
              </a:solidFill>
              <a:ln w="72680"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D109AA19-4C49-487A-8AC7-D59CB706AE51}"/>
                  </a:ext>
                </a:extLst>
              </p:cNvPr>
              <p:cNvSpPr/>
              <p:nvPr/>
            </p:nvSpPr>
            <p:spPr>
              <a:xfrm>
                <a:off x="3382327" y="3688022"/>
                <a:ext cx="2303952" cy="1144069"/>
              </a:xfrm>
              <a:custGeom>
                <a:avLst/>
                <a:gdLst>
                  <a:gd name="connsiteX0" fmla="*/ 2267613 w 2303952"/>
                  <a:gd name="connsiteY0" fmla="*/ 678919 h 1144069"/>
                  <a:gd name="connsiteX1" fmla="*/ 2144057 w 2303952"/>
                  <a:gd name="connsiteY1" fmla="*/ 511755 h 1144069"/>
                  <a:gd name="connsiteX2" fmla="*/ 1831533 w 2303952"/>
                  <a:gd name="connsiteY2" fmla="*/ 300983 h 1144069"/>
                  <a:gd name="connsiteX3" fmla="*/ 1816997 w 2303952"/>
                  <a:gd name="connsiteY3" fmla="*/ 308251 h 1144069"/>
                  <a:gd name="connsiteX4" fmla="*/ 1816997 w 2303952"/>
                  <a:gd name="connsiteY4" fmla="*/ 366395 h 1144069"/>
                  <a:gd name="connsiteX5" fmla="*/ 1678906 w 2303952"/>
                  <a:gd name="connsiteY5" fmla="*/ 417271 h 1144069"/>
                  <a:gd name="connsiteX6" fmla="*/ 1504474 w 2303952"/>
                  <a:gd name="connsiteY6" fmla="*/ 359127 h 1144069"/>
                  <a:gd name="connsiteX7" fmla="*/ 1242826 w 2303952"/>
                  <a:gd name="connsiteY7" fmla="*/ 395467 h 1144069"/>
                  <a:gd name="connsiteX8" fmla="*/ 1242826 w 2303952"/>
                  <a:gd name="connsiteY8" fmla="*/ 417271 h 1144069"/>
                  <a:gd name="connsiteX9" fmla="*/ 1286434 w 2303952"/>
                  <a:gd name="connsiteY9" fmla="*/ 446343 h 1144069"/>
                  <a:gd name="connsiteX10" fmla="*/ 1250094 w 2303952"/>
                  <a:gd name="connsiteY10" fmla="*/ 497219 h 1144069"/>
                  <a:gd name="connsiteX11" fmla="*/ 1162878 w 2303952"/>
                  <a:gd name="connsiteY11" fmla="*/ 526291 h 1144069"/>
                  <a:gd name="connsiteX12" fmla="*/ 966643 w 2303952"/>
                  <a:gd name="connsiteY12" fmla="*/ 555363 h 1144069"/>
                  <a:gd name="connsiteX13" fmla="*/ 879427 w 2303952"/>
                  <a:gd name="connsiteY13" fmla="*/ 555363 h 1144069"/>
                  <a:gd name="connsiteX14" fmla="*/ 763139 w 2303952"/>
                  <a:gd name="connsiteY14" fmla="*/ 540827 h 1144069"/>
                  <a:gd name="connsiteX15" fmla="*/ 566903 w 2303952"/>
                  <a:gd name="connsiteY15" fmla="*/ 497219 h 1144069"/>
                  <a:gd name="connsiteX16" fmla="*/ 392471 w 2303952"/>
                  <a:gd name="connsiteY16" fmla="*/ 519023 h 1144069"/>
                  <a:gd name="connsiteX17" fmla="*/ 319792 w 2303952"/>
                  <a:gd name="connsiteY17" fmla="*/ 678919 h 1144069"/>
                  <a:gd name="connsiteX18" fmla="*/ 174432 w 2303952"/>
                  <a:gd name="connsiteY18" fmla="*/ 751598 h 1144069"/>
                  <a:gd name="connsiteX19" fmla="*/ 159896 w 2303952"/>
                  <a:gd name="connsiteY19" fmla="*/ 918762 h 1144069"/>
                  <a:gd name="connsiteX20" fmla="*/ 174432 w 2303952"/>
                  <a:gd name="connsiteY20" fmla="*/ 991442 h 1144069"/>
                  <a:gd name="connsiteX21" fmla="*/ 138092 w 2303952"/>
                  <a:gd name="connsiteY21" fmla="*/ 1035050 h 1144069"/>
                  <a:gd name="connsiteX22" fmla="*/ 94484 w 2303952"/>
                  <a:gd name="connsiteY22" fmla="*/ 1114998 h 1144069"/>
                  <a:gd name="connsiteX23" fmla="*/ 87216 w 2303952"/>
                  <a:gd name="connsiteY23" fmla="*/ 1144070 h 1144069"/>
                  <a:gd name="connsiteX24" fmla="*/ 43608 w 2303952"/>
                  <a:gd name="connsiteY24" fmla="*/ 984174 h 1144069"/>
                  <a:gd name="connsiteX25" fmla="*/ 0 w 2303952"/>
                  <a:gd name="connsiteY25" fmla="*/ 664383 h 1144069"/>
                  <a:gd name="connsiteX26" fmla="*/ 203504 w 2303952"/>
                  <a:gd name="connsiteY26" fmla="*/ 162891 h 1144069"/>
                  <a:gd name="connsiteX27" fmla="*/ 661387 w 2303952"/>
                  <a:gd name="connsiteY27" fmla="*/ 32068 h 1144069"/>
                  <a:gd name="connsiteX28" fmla="*/ 937571 w 2303952"/>
                  <a:gd name="connsiteY28" fmla="*/ 24800 h 1144069"/>
                  <a:gd name="connsiteX29" fmla="*/ 2165861 w 2303952"/>
                  <a:gd name="connsiteY29" fmla="*/ 293715 h 1144069"/>
                  <a:gd name="connsiteX30" fmla="*/ 2296685 w 2303952"/>
                  <a:gd name="connsiteY30" fmla="*/ 598971 h 1144069"/>
                  <a:gd name="connsiteX31" fmla="*/ 2303953 w 2303952"/>
                  <a:gd name="connsiteY31" fmla="*/ 758866 h 1144069"/>
                  <a:gd name="connsiteX32" fmla="*/ 2267613 w 2303952"/>
                  <a:gd name="connsiteY32" fmla="*/ 678919 h 1144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03952" h="1144069">
                    <a:moveTo>
                      <a:pt x="2267613" y="678919"/>
                    </a:moveTo>
                    <a:cubicBezTo>
                      <a:pt x="2238541" y="620775"/>
                      <a:pt x="2194933" y="562631"/>
                      <a:pt x="2144057" y="511755"/>
                    </a:cubicBezTo>
                    <a:cubicBezTo>
                      <a:pt x="2064109" y="424539"/>
                      <a:pt x="1955089" y="315519"/>
                      <a:pt x="1831533" y="300983"/>
                    </a:cubicBezTo>
                    <a:cubicBezTo>
                      <a:pt x="1824265" y="300983"/>
                      <a:pt x="1816997" y="308251"/>
                      <a:pt x="1816997" y="308251"/>
                    </a:cubicBezTo>
                    <a:cubicBezTo>
                      <a:pt x="1809729" y="330055"/>
                      <a:pt x="1809729" y="344591"/>
                      <a:pt x="1816997" y="366395"/>
                    </a:cubicBezTo>
                    <a:cubicBezTo>
                      <a:pt x="1846069" y="482683"/>
                      <a:pt x="1722513" y="439075"/>
                      <a:pt x="1678906" y="417271"/>
                    </a:cubicBezTo>
                    <a:cubicBezTo>
                      <a:pt x="1620762" y="388199"/>
                      <a:pt x="1569886" y="366395"/>
                      <a:pt x="1504474" y="359127"/>
                    </a:cubicBezTo>
                    <a:cubicBezTo>
                      <a:pt x="1431794" y="351859"/>
                      <a:pt x="1293702" y="330055"/>
                      <a:pt x="1242826" y="395467"/>
                    </a:cubicBezTo>
                    <a:cubicBezTo>
                      <a:pt x="1235558" y="402735"/>
                      <a:pt x="1235558" y="410003"/>
                      <a:pt x="1242826" y="417271"/>
                    </a:cubicBezTo>
                    <a:cubicBezTo>
                      <a:pt x="1257362" y="424539"/>
                      <a:pt x="1271898" y="431807"/>
                      <a:pt x="1286434" y="446343"/>
                    </a:cubicBezTo>
                    <a:cubicBezTo>
                      <a:pt x="1286434" y="475415"/>
                      <a:pt x="1279166" y="489951"/>
                      <a:pt x="1250094" y="497219"/>
                    </a:cubicBezTo>
                    <a:cubicBezTo>
                      <a:pt x="1221022" y="511755"/>
                      <a:pt x="1191950" y="519023"/>
                      <a:pt x="1162878" y="526291"/>
                    </a:cubicBezTo>
                    <a:cubicBezTo>
                      <a:pt x="1097466" y="540827"/>
                      <a:pt x="1032054" y="555363"/>
                      <a:pt x="966643" y="555363"/>
                    </a:cubicBezTo>
                    <a:cubicBezTo>
                      <a:pt x="937571" y="555363"/>
                      <a:pt x="908499" y="555363"/>
                      <a:pt x="879427" y="555363"/>
                    </a:cubicBezTo>
                    <a:cubicBezTo>
                      <a:pt x="843087" y="548095"/>
                      <a:pt x="806747" y="548095"/>
                      <a:pt x="763139" y="540827"/>
                    </a:cubicBezTo>
                    <a:cubicBezTo>
                      <a:pt x="697727" y="533559"/>
                      <a:pt x="632315" y="511755"/>
                      <a:pt x="566903" y="497219"/>
                    </a:cubicBezTo>
                    <a:cubicBezTo>
                      <a:pt x="508759" y="482683"/>
                      <a:pt x="414275" y="424539"/>
                      <a:pt x="392471" y="519023"/>
                    </a:cubicBezTo>
                    <a:cubicBezTo>
                      <a:pt x="377935" y="577167"/>
                      <a:pt x="363400" y="635311"/>
                      <a:pt x="319792" y="678919"/>
                    </a:cubicBezTo>
                    <a:cubicBezTo>
                      <a:pt x="276184" y="722527"/>
                      <a:pt x="232576" y="729795"/>
                      <a:pt x="174432" y="751598"/>
                    </a:cubicBezTo>
                    <a:cubicBezTo>
                      <a:pt x="109020" y="773403"/>
                      <a:pt x="145360" y="875154"/>
                      <a:pt x="159896" y="918762"/>
                    </a:cubicBezTo>
                    <a:cubicBezTo>
                      <a:pt x="167164" y="933298"/>
                      <a:pt x="188968" y="976906"/>
                      <a:pt x="174432" y="991442"/>
                    </a:cubicBezTo>
                    <a:cubicBezTo>
                      <a:pt x="159896" y="1005978"/>
                      <a:pt x="145360" y="1020514"/>
                      <a:pt x="138092" y="1035050"/>
                    </a:cubicBezTo>
                    <a:cubicBezTo>
                      <a:pt x="116288" y="1056854"/>
                      <a:pt x="101752" y="1085926"/>
                      <a:pt x="94484" y="1114998"/>
                    </a:cubicBezTo>
                    <a:cubicBezTo>
                      <a:pt x="94484" y="1122266"/>
                      <a:pt x="87216" y="1136802"/>
                      <a:pt x="87216" y="1144070"/>
                    </a:cubicBezTo>
                    <a:cubicBezTo>
                      <a:pt x="72680" y="1093194"/>
                      <a:pt x="58144" y="1035050"/>
                      <a:pt x="43608" y="984174"/>
                    </a:cubicBezTo>
                    <a:cubicBezTo>
                      <a:pt x="14536" y="882422"/>
                      <a:pt x="0" y="773403"/>
                      <a:pt x="0" y="664383"/>
                    </a:cubicBezTo>
                    <a:cubicBezTo>
                      <a:pt x="0" y="489951"/>
                      <a:pt x="58144" y="271911"/>
                      <a:pt x="203504" y="162891"/>
                    </a:cubicBezTo>
                    <a:cubicBezTo>
                      <a:pt x="334328" y="68407"/>
                      <a:pt x="508759" y="46604"/>
                      <a:pt x="661387" y="32068"/>
                    </a:cubicBezTo>
                    <a:cubicBezTo>
                      <a:pt x="755871" y="24800"/>
                      <a:pt x="843087" y="24800"/>
                      <a:pt x="937571" y="24800"/>
                    </a:cubicBezTo>
                    <a:cubicBezTo>
                      <a:pt x="1330042" y="10264"/>
                      <a:pt x="1904213" y="-98756"/>
                      <a:pt x="2165861" y="293715"/>
                    </a:cubicBezTo>
                    <a:cubicBezTo>
                      <a:pt x="2224005" y="373663"/>
                      <a:pt x="2282149" y="497219"/>
                      <a:pt x="2296685" y="598971"/>
                    </a:cubicBezTo>
                    <a:cubicBezTo>
                      <a:pt x="2303953" y="649847"/>
                      <a:pt x="2303953" y="707990"/>
                      <a:pt x="2303953" y="758866"/>
                    </a:cubicBezTo>
                    <a:cubicBezTo>
                      <a:pt x="2289417" y="729795"/>
                      <a:pt x="2274881" y="700723"/>
                      <a:pt x="2267613" y="678919"/>
                    </a:cubicBezTo>
                    <a:close/>
                  </a:path>
                </a:pathLst>
              </a:custGeom>
              <a:solidFill>
                <a:srgbClr val="F3D1BB"/>
              </a:solidFill>
              <a:ln w="72680" cap="flat">
                <a:noFill/>
                <a:prstDash val="solid"/>
                <a:miter/>
              </a:ln>
            </p:spPr>
            <p:txBody>
              <a:bodyPr rtlCol="0" anchor="ctr"/>
              <a:lstStyle/>
              <a:p>
                <a:endParaRPr lang="en-US"/>
              </a:p>
            </p:txBody>
          </p:sp>
          <p:grpSp>
            <p:nvGrpSpPr>
              <p:cNvPr id="87" name="Graphic 11">
                <a:extLst>
                  <a:ext uri="{FF2B5EF4-FFF2-40B4-BE49-F238E27FC236}">
                    <a16:creationId xmlns:a16="http://schemas.microsoft.com/office/drawing/2014/main" id="{E2B62E4C-7369-49BE-84D4-3D580619D94A}"/>
                  </a:ext>
                </a:extLst>
              </p:cNvPr>
              <p:cNvGrpSpPr/>
              <p:nvPr/>
            </p:nvGrpSpPr>
            <p:grpSpPr>
              <a:xfrm>
                <a:off x="5055833" y="4247397"/>
                <a:ext cx="400776" cy="272170"/>
                <a:chOff x="5055833" y="4247397"/>
                <a:chExt cx="400776" cy="272170"/>
              </a:xfrm>
            </p:grpSpPr>
            <p:sp>
              <p:nvSpPr>
                <p:cNvPr id="216" name="Freeform: Shape 215">
                  <a:extLst>
                    <a:ext uri="{FF2B5EF4-FFF2-40B4-BE49-F238E27FC236}">
                      <a16:creationId xmlns:a16="http://schemas.microsoft.com/office/drawing/2014/main" id="{87413B95-6403-4AC7-B86F-38B256F5EF7C}"/>
                    </a:ext>
                  </a:extLst>
                </p:cNvPr>
                <p:cNvSpPr/>
                <p:nvPr/>
              </p:nvSpPr>
              <p:spPr>
                <a:xfrm>
                  <a:off x="5066544" y="4247397"/>
                  <a:ext cx="389137" cy="257165"/>
                </a:xfrm>
                <a:custGeom>
                  <a:avLst/>
                  <a:gdLst>
                    <a:gd name="connsiteX0" fmla="*/ 9224 w 389137"/>
                    <a:gd name="connsiteY0" fmla="*/ 250367 h 257165"/>
                    <a:gd name="connsiteX1" fmla="*/ 67368 w 389137"/>
                    <a:gd name="connsiteY1" fmla="*/ 192223 h 257165"/>
                    <a:gd name="connsiteX2" fmla="*/ 176388 w 389137"/>
                    <a:gd name="connsiteY2" fmla="*/ 126811 h 257165"/>
                    <a:gd name="connsiteX3" fmla="*/ 292676 w 389137"/>
                    <a:gd name="connsiteY3" fmla="*/ 163151 h 257165"/>
                    <a:gd name="connsiteX4" fmla="*/ 350820 w 389137"/>
                    <a:gd name="connsiteY4" fmla="*/ 192223 h 257165"/>
                    <a:gd name="connsiteX5" fmla="*/ 336284 w 389137"/>
                    <a:gd name="connsiteY5" fmla="*/ 68667 h 257165"/>
                    <a:gd name="connsiteX6" fmla="*/ 147316 w 389137"/>
                    <a:gd name="connsiteY6" fmla="*/ 3255 h 257165"/>
                    <a:gd name="connsiteX7" fmla="*/ 23760 w 389137"/>
                    <a:gd name="connsiteY7" fmla="*/ 126811 h 257165"/>
                    <a:gd name="connsiteX8" fmla="*/ 9224 w 389137"/>
                    <a:gd name="connsiteY8" fmla="*/ 250367 h 257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137" h="257165">
                      <a:moveTo>
                        <a:pt x="9224" y="250367"/>
                      </a:moveTo>
                      <a:cubicBezTo>
                        <a:pt x="31028" y="279439"/>
                        <a:pt x="60100" y="206759"/>
                        <a:pt x="67368" y="192223"/>
                      </a:cubicBezTo>
                      <a:cubicBezTo>
                        <a:pt x="89172" y="155883"/>
                        <a:pt x="132780" y="126811"/>
                        <a:pt x="176388" y="126811"/>
                      </a:cubicBezTo>
                      <a:cubicBezTo>
                        <a:pt x="219996" y="126811"/>
                        <a:pt x="256336" y="141347"/>
                        <a:pt x="292676" y="163151"/>
                      </a:cubicBezTo>
                      <a:cubicBezTo>
                        <a:pt x="307212" y="170419"/>
                        <a:pt x="329016" y="192223"/>
                        <a:pt x="350820" y="192223"/>
                      </a:cubicBezTo>
                      <a:cubicBezTo>
                        <a:pt x="430768" y="184955"/>
                        <a:pt x="365356" y="90471"/>
                        <a:pt x="336284" y="68667"/>
                      </a:cubicBezTo>
                      <a:cubicBezTo>
                        <a:pt x="285408" y="25059"/>
                        <a:pt x="212728" y="-11281"/>
                        <a:pt x="147316" y="3255"/>
                      </a:cubicBezTo>
                      <a:cubicBezTo>
                        <a:pt x="96440" y="10523"/>
                        <a:pt x="45564" y="68667"/>
                        <a:pt x="23760" y="126811"/>
                      </a:cubicBezTo>
                      <a:cubicBezTo>
                        <a:pt x="9224" y="155883"/>
                        <a:pt x="-12580" y="221295"/>
                        <a:pt x="9224" y="250367"/>
                      </a:cubicBezTo>
                      <a:close/>
                    </a:path>
                  </a:pathLst>
                </a:custGeom>
                <a:solidFill>
                  <a:srgbClr val="783F1C"/>
                </a:solidFill>
                <a:ln w="72680"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CD69B47B-0981-4503-86CC-C807759D5907}"/>
                    </a:ext>
                  </a:extLst>
                </p:cNvPr>
                <p:cNvSpPr/>
                <p:nvPr/>
              </p:nvSpPr>
              <p:spPr>
                <a:xfrm>
                  <a:off x="5055833" y="4247784"/>
                  <a:ext cx="400776" cy="271784"/>
                </a:xfrm>
                <a:custGeom>
                  <a:avLst/>
                  <a:gdLst>
                    <a:gd name="connsiteX0" fmla="*/ 361530 w 400776"/>
                    <a:gd name="connsiteY0" fmla="*/ 199105 h 271784"/>
                    <a:gd name="connsiteX1" fmla="*/ 303387 w 400776"/>
                    <a:gd name="connsiteY1" fmla="*/ 177301 h 271784"/>
                    <a:gd name="connsiteX2" fmla="*/ 296119 w 400776"/>
                    <a:gd name="connsiteY2" fmla="*/ 177301 h 271784"/>
                    <a:gd name="connsiteX3" fmla="*/ 187099 w 400776"/>
                    <a:gd name="connsiteY3" fmla="*/ 140961 h 271784"/>
                    <a:gd name="connsiteX4" fmla="*/ 165295 w 400776"/>
                    <a:gd name="connsiteY4" fmla="*/ 140961 h 271784"/>
                    <a:gd name="connsiteX5" fmla="*/ 85347 w 400776"/>
                    <a:gd name="connsiteY5" fmla="*/ 199105 h 271784"/>
                    <a:gd name="connsiteX6" fmla="*/ 78079 w 400776"/>
                    <a:gd name="connsiteY6" fmla="*/ 213641 h 271784"/>
                    <a:gd name="connsiteX7" fmla="*/ 34471 w 400776"/>
                    <a:gd name="connsiteY7" fmla="*/ 271785 h 271784"/>
                    <a:gd name="connsiteX8" fmla="*/ 34471 w 400776"/>
                    <a:gd name="connsiteY8" fmla="*/ 271785 h 271784"/>
                    <a:gd name="connsiteX9" fmla="*/ 12667 w 400776"/>
                    <a:gd name="connsiteY9" fmla="*/ 264517 h 271784"/>
                    <a:gd name="connsiteX10" fmla="*/ 19935 w 400776"/>
                    <a:gd name="connsiteY10" fmla="*/ 133693 h 271784"/>
                    <a:gd name="connsiteX11" fmla="*/ 150759 w 400776"/>
                    <a:gd name="connsiteY11" fmla="*/ 2869 h 271784"/>
                    <a:gd name="connsiteX12" fmla="*/ 346995 w 400776"/>
                    <a:gd name="connsiteY12" fmla="*/ 68281 h 271784"/>
                    <a:gd name="connsiteX13" fmla="*/ 397870 w 400776"/>
                    <a:gd name="connsiteY13" fmla="*/ 177301 h 271784"/>
                    <a:gd name="connsiteX14" fmla="*/ 368799 w 400776"/>
                    <a:gd name="connsiteY14" fmla="*/ 206373 h 271784"/>
                    <a:gd name="connsiteX15" fmla="*/ 361530 w 400776"/>
                    <a:gd name="connsiteY15" fmla="*/ 199105 h 271784"/>
                    <a:gd name="connsiteX16" fmla="*/ 41739 w 400776"/>
                    <a:gd name="connsiteY16" fmla="*/ 133693 h 271784"/>
                    <a:gd name="connsiteX17" fmla="*/ 27203 w 400776"/>
                    <a:gd name="connsiteY17" fmla="*/ 249981 h 271784"/>
                    <a:gd name="connsiteX18" fmla="*/ 34471 w 400776"/>
                    <a:gd name="connsiteY18" fmla="*/ 257249 h 271784"/>
                    <a:gd name="connsiteX19" fmla="*/ 63543 w 400776"/>
                    <a:gd name="connsiteY19" fmla="*/ 206373 h 271784"/>
                    <a:gd name="connsiteX20" fmla="*/ 70811 w 400776"/>
                    <a:gd name="connsiteY20" fmla="*/ 191837 h 271784"/>
                    <a:gd name="connsiteX21" fmla="*/ 165295 w 400776"/>
                    <a:gd name="connsiteY21" fmla="*/ 126425 h 271784"/>
                    <a:gd name="connsiteX22" fmla="*/ 194367 w 400776"/>
                    <a:gd name="connsiteY22" fmla="*/ 126425 h 271784"/>
                    <a:gd name="connsiteX23" fmla="*/ 310655 w 400776"/>
                    <a:gd name="connsiteY23" fmla="*/ 170033 h 271784"/>
                    <a:gd name="connsiteX24" fmla="*/ 317923 w 400776"/>
                    <a:gd name="connsiteY24" fmla="*/ 177301 h 271784"/>
                    <a:gd name="connsiteX25" fmla="*/ 368799 w 400776"/>
                    <a:gd name="connsiteY25" fmla="*/ 199105 h 271784"/>
                    <a:gd name="connsiteX26" fmla="*/ 397870 w 400776"/>
                    <a:gd name="connsiteY26" fmla="*/ 184569 h 271784"/>
                    <a:gd name="connsiteX27" fmla="*/ 346995 w 400776"/>
                    <a:gd name="connsiteY27" fmla="*/ 90085 h 271784"/>
                    <a:gd name="connsiteX28" fmla="*/ 158027 w 400776"/>
                    <a:gd name="connsiteY28" fmla="*/ 24673 h 271784"/>
                    <a:gd name="connsiteX29" fmla="*/ 41739 w 400776"/>
                    <a:gd name="connsiteY29" fmla="*/ 133693 h 271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00776" h="271784">
                      <a:moveTo>
                        <a:pt x="361530" y="199105"/>
                      </a:moveTo>
                      <a:cubicBezTo>
                        <a:pt x="339727" y="199105"/>
                        <a:pt x="317923" y="184569"/>
                        <a:pt x="303387" y="177301"/>
                      </a:cubicBezTo>
                      <a:lnTo>
                        <a:pt x="296119" y="177301"/>
                      </a:lnTo>
                      <a:cubicBezTo>
                        <a:pt x="259779" y="148229"/>
                        <a:pt x="223439" y="140961"/>
                        <a:pt x="187099" y="140961"/>
                      </a:cubicBezTo>
                      <a:cubicBezTo>
                        <a:pt x="179831" y="140961"/>
                        <a:pt x="172563" y="140961"/>
                        <a:pt x="165295" y="140961"/>
                      </a:cubicBezTo>
                      <a:cubicBezTo>
                        <a:pt x="128955" y="148229"/>
                        <a:pt x="99883" y="170033"/>
                        <a:pt x="85347" y="199105"/>
                      </a:cubicBezTo>
                      <a:cubicBezTo>
                        <a:pt x="85347" y="199105"/>
                        <a:pt x="85347" y="206373"/>
                        <a:pt x="78079" y="213641"/>
                      </a:cubicBezTo>
                      <a:cubicBezTo>
                        <a:pt x="63543" y="242713"/>
                        <a:pt x="56275" y="264517"/>
                        <a:pt x="34471" y="271785"/>
                      </a:cubicBezTo>
                      <a:lnTo>
                        <a:pt x="34471" y="271785"/>
                      </a:lnTo>
                      <a:cubicBezTo>
                        <a:pt x="27203" y="271785"/>
                        <a:pt x="19935" y="271785"/>
                        <a:pt x="12667" y="264517"/>
                      </a:cubicBezTo>
                      <a:cubicBezTo>
                        <a:pt x="-16405" y="235445"/>
                        <a:pt x="12667" y="162765"/>
                        <a:pt x="19935" y="133693"/>
                      </a:cubicBezTo>
                      <a:cubicBezTo>
                        <a:pt x="49007" y="68281"/>
                        <a:pt x="99883" y="17405"/>
                        <a:pt x="150759" y="2869"/>
                      </a:cubicBezTo>
                      <a:cubicBezTo>
                        <a:pt x="223439" y="-11667"/>
                        <a:pt x="296119" y="31941"/>
                        <a:pt x="346995" y="68281"/>
                      </a:cubicBezTo>
                      <a:cubicBezTo>
                        <a:pt x="368799" y="82817"/>
                        <a:pt x="412406" y="140961"/>
                        <a:pt x="397870" y="177301"/>
                      </a:cubicBezTo>
                      <a:cubicBezTo>
                        <a:pt x="397870" y="184569"/>
                        <a:pt x="390603" y="199105"/>
                        <a:pt x="368799" y="206373"/>
                      </a:cubicBezTo>
                      <a:cubicBezTo>
                        <a:pt x="368799" y="199105"/>
                        <a:pt x="368799" y="199105"/>
                        <a:pt x="361530" y="199105"/>
                      </a:cubicBezTo>
                      <a:close/>
                      <a:moveTo>
                        <a:pt x="41739" y="133693"/>
                      </a:moveTo>
                      <a:cubicBezTo>
                        <a:pt x="27203" y="170033"/>
                        <a:pt x="12667" y="228177"/>
                        <a:pt x="27203" y="249981"/>
                      </a:cubicBezTo>
                      <a:cubicBezTo>
                        <a:pt x="34471" y="257249"/>
                        <a:pt x="34471" y="257249"/>
                        <a:pt x="34471" y="257249"/>
                      </a:cubicBezTo>
                      <a:cubicBezTo>
                        <a:pt x="49007" y="257249"/>
                        <a:pt x="56275" y="220909"/>
                        <a:pt x="63543" y="206373"/>
                      </a:cubicBezTo>
                      <a:cubicBezTo>
                        <a:pt x="63543" y="199105"/>
                        <a:pt x="70811" y="199105"/>
                        <a:pt x="70811" y="191837"/>
                      </a:cubicBezTo>
                      <a:cubicBezTo>
                        <a:pt x="85347" y="162765"/>
                        <a:pt x="121687" y="133693"/>
                        <a:pt x="165295" y="126425"/>
                      </a:cubicBezTo>
                      <a:cubicBezTo>
                        <a:pt x="172563" y="126425"/>
                        <a:pt x="179831" y="126425"/>
                        <a:pt x="194367" y="126425"/>
                      </a:cubicBezTo>
                      <a:cubicBezTo>
                        <a:pt x="230707" y="126425"/>
                        <a:pt x="274315" y="140961"/>
                        <a:pt x="310655" y="170033"/>
                      </a:cubicBezTo>
                      <a:lnTo>
                        <a:pt x="317923" y="177301"/>
                      </a:lnTo>
                      <a:cubicBezTo>
                        <a:pt x="332459" y="184569"/>
                        <a:pt x="354263" y="199105"/>
                        <a:pt x="368799" y="199105"/>
                      </a:cubicBezTo>
                      <a:cubicBezTo>
                        <a:pt x="390603" y="199105"/>
                        <a:pt x="397870" y="191837"/>
                        <a:pt x="397870" y="184569"/>
                      </a:cubicBezTo>
                      <a:cubicBezTo>
                        <a:pt x="405139" y="155497"/>
                        <a:pt x="368799" y="111889"/>
                        <a:pt x="346995" y="90085"/>
                      </a:cubicBezTo>
                      <a:cubicBezTo>
                        <a:pt x="296119" y="53745"/>
                        <a:pt x="223439" y="10137"/>
                        <a:pt x="158027" y="24673"/>
                      </a:cubicBezTo>
                      <a:cubicBezTo>
                        <a:pt x="114419" y="24673"/>
                        <a:pt x="63543" y="68281"/>
                        <a:pt x="41739" y="133693"/>
                      </a:cubicBezTo>
                      <a:close/>
                    </a:path>
                  </a:pathLst>
                </a:custGeom>
                <a:solidFill>
                  <a:srgbClr val="430F18"/>
                </a:solidFill>
                <a:ln w="72680" cap="flat">
                  <a:noFill/>
                  <a:prstDash val="solid"/>
                  <a:miter/>
                </a:ln>
              </p:spPr>
              <p:txBody>
                <a:bodyPr rtlCol="0" anchor="ctr"/>
                <a:lstStyle/>
                <a:p>
                  <a:endParaRPr lang="en-US"/>
                </a:p>
              </p:txBody>
            </p:sp>
          </p:grpSp>
          <p:sp>
            <p:nvSpPr>
              <p:cNvPr id="88" name="Freeform: Shape 87">
                <a:extLst>
                  <a:ext uri="{FF2B5EF4-FFF2-40B4-BE49-F238E27FC236}">
                    <a16:creationId xmlns:a16="http://schemas.microsoft.com/office/drawing/2014/main" id="{E63C46B5-5405-4788-8080-F290756786BF}"/>
                  </a:ext>
                </a:extLst>
              </p:cNvPr>
              <p:cNvSpPr/>
              <p:nvPr/>
            </p:nvSpPr>
            <p:spPr>
              <a:xfrm>
                <a:off x="5112108" y="4271327"/>
                <a:ext cx="305255" cy="110149"/>
              </a:xfrm>
              <a:custGeom>
                <a:avLst/>
                <a:gdLst>
                  <a:gd name="connsiteX0" fmla="*/ 29072 w 305255"/>
                  <a:gd name="connsiteY0" fmla="*/ 52005 h 110149"/>
                  <a:gd name="connsiteX1" fmla="*/ 145360 w 305255"/>
                  <a:gd name="connsiteY1" fmla="*/ 1130 h 110149"/>
                  <a:gd name="connsiteX2" fmla="*/ 290720 w 305255"/>
                  <a:gd name="connsiteY2" fmla="*/ 73809 h 110149"/>
                  <a:gd name="connsiteX3" fmla="*/ 305255 w 305255"/>
                  <a:gd name="connsiteY3" fmla="*/ 95613 h 110149"/>
                  <a:gd name="connsiteX4" fmla="*/ 181700 w 305255"/>
                  <a:gd name="connsiteY4" fmla="*/ 30202 h 110149"/>
                  <a:gd name="connsiteX5" fmla="*/ 0 w 305255"/>
                  <a:gd name="connsiteY5" fmla="*/ 110149 h 110149"/>
                  <a:gd name="connsiteX6" fmla="*/ 29072 w 305255"/>
                  <a:gd name="connsiteY6" fmla="*/ 52005 h 11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255" h="110149">
                    <a:moveTo>
                      <a:pt x="29072" y="52005"/>
                    </a:moveTo>
                    <a:cubicBezTo>
                      <a:pt x="58144" y="22933"/>
                      <a:pt x="101752" y="-6138"/>
                      <a:pt x="145360" y="1130"/>
                    </a:cubicBezTo>
                    <a:cubicBezTo>
                      <a:pt x="203504" y="8398"/>
                      <a:pt x="247112" y="30202"/>
                      <a:pt x="290720" y="73809"/>
                    </a:cubicBezTo>
                    <a:cubicBezTo>
                      <a:pt x="297988" y="81077"/>
                      <a:pt x="305255" y="88345"/>
                      <a:pt x="305255" y="95613"/>
                    </a:cubicBezTo>
                    <a:cubicBezTo>
                      <a:pt x="268916" y="59273"/>
                      <a:pt x="225308" y="37470"/>
                      <a:pt x="181700" y="30202"/>
                    </a:cubicBezTo>
                    <a:cubicBezTo>
                      <a:pt x="116288" y="15665"/>
                      <a:pt x="43608" y="59273"/>
                      <a:pt x="0" y="110149"/>
                    </a:cubicBezTo>
                    <a:cubicBezTo>
                      <a:pt x="7268" y="81077"/>
                      <a:pt x="21804" y="73809"/>
                      <a:pt x="29072" y="52005"/>
                    </a:cubicBezTo>
                    <a:close/>
                  </a:path>
                </a:pathLst>
              </a:custGeom>
              <a:solidFill>
                <a:srgbClr val="5E2E06">
                  <a:alpha val="50000"/>
                </a:srgbClr>
              </a:solidFill>
              <a:ln w="72680" cap="flat">
                <a:noFill/>
                <a:prstDash val="solid"/>
                <a:miter/>
              </a:ln>
            </p:spPr>
            <p:txBody>
              <a:bodyPr rtlCol="0" anchor="ctr"/>
              <a:lstStyle/>
              <a:p>
                <a:endParaRPr lang="en-US"/>
              </a:p>
            </p:txBody>
          </p:sp>
          <p:grpSp>
            <p:nvGrpSpPr>
              <p:cNvPr id="89" name="Graphic 11">
                <a:extLst>
                  <a:ext uri="{FF2B5EF4-FFF2-40B4-BE49-F238E27FC236}">
                    <a16:creationId xmlns:a16="http://schemas.microsoft.com/office/drawing/2014/main" id="{0CEA0216-37EB-47CC-829D-B8B26CDD40A3}"/>
                  </a:ext>
                </a:extLst>
              </p:cNvPr>
              <p:cNvGrpSpPr/>
              <p:nvPr/>
            </p:nvGrpSpPr>
            <p:grpSpPr>
              <a:xfrm>
                <a:off x="3055267" y="2958767"/>
                <a:ext cx="3007576" cy="2033219"/>
                <a:chOff x="3055267" y="2958767"/>
                <a:chExt cx="3007576" cy="2033219"/>
              </a:xfrm>
            </p:grpSpPr>
            <p:grpSp>
              <p:nvGrpSpPr>
                <p:cNvPr id="190" name="Graphic 11">
                  <a:extLst>
                    <a:ext uri="{FF2B5EF4-FFF2-40B4-BE49-F238E27FC236}">
                      <a16:creationId xmlns:a16="http://schemas.microsoft.com/office/drawing/2014/main" id="{E8DDDBCD-346D-457F-BF42-E7E127385259}"/>
                    </a:ext>
                  </a:extLst>
                </p:cNvPr>
                <p:cNvGrpSpPr/>
                <p:nvPr/>
              </p:nvGrpSpPr>
              <p:grpSpPr>
                <a:xfrm>
                  <a:off x="3060325" y="2958767"/>
                  <a:ext cx="3002519" cy="2033219"/>
                  <a:chOff x="3060325" y="2958767"/>
                  <a:chExt cx="3002519" cy="2033219"/>
                </a:xfrm>
              </p:grpSpPr>
              <p:sp>
                <p:nvSpPr>
                  <p:cNvPr id="214" name="Freeform: Shape 213">
                    <a:extLst>
                      <a:ext uri="{FF2B5EF4-FFF2-40B4-BE49-F238E27FC236}">
                        <a16:creationId xmlns:a16="http://schemas.microsoft.com/office/drawing/2014/main" id="{007C4F96-DCB9-4101-934C-17261F495FD5}"/>
                      </a:ext>
                    </a:extLst>
                  </p:cNvPr>
                  <p:cNvSpPr/>
                  <p:nvPr/>
                </p:nvSpPr>
                <p:spPr>
                  <a:xfrm>
                    <a:off x="3060325" y="2961925"/>
                    <a:ext cx="2998806" cy="1994509"/>
                  </a:xfrm>
                  <a:custGeom>
                    <a:avLst/>
                    <a:gdLst>
                      <a:gd name="connsiteX0" fmla="*/ 2210 w 2998806"/>
                      <a:gd name="connsiteY0" fmla="*/ 1121564 h 1994509"/>
                      <a:gd name="connsiteX1" fmla="*/ 74890 w 2998806"/>
                      <a:gd name="connsiteY1" fmla="*/ 830844 h 1994509"/>
                      <a:gd name="connsiteX2" fmla="*/ 278394 w 2998806"/>
                      <a:gd name="connsiteY2" fmla="*/ 576465 h 1994509"/>
                      <a:gd name="connsiteX3" fmla="*/ 351074 w 2998806"/>
                      <a:gd name="connsiteY3" fmla="*/ 518321 h 1994509"/>
                      <a:gd name="connsiteX4" fmla="*/ 496434 w 2998806"/>
                      <a:gd name="connsiteY4" fmla="*/ 365693 h 1994509"/>
                      <a:gd name="connsiteX5" fmla="*/ 569114 w 2998806"/>
                      <a:gd name="connsiteY5" fmla="*/ 278477 h 1994509"/>
                      <a:gd name="connsiteX6" fmla="*/ 750813 w 2998806"/>
                      <a:gd name="connsiteY6" fmla="*/ 147653 h 1994509"/>
                      <a:gd name="connsiteX7" fmla="*/ 2182607 w 2998806"/>
                      <a:gd name="connsiteY7" fmla="*/ 176725 h 1994509"/>
                      <a:gd name="connsiteX8" fmla="*/ 2553275 w 2998806"/>
                      <a:gd name="connsiteY8" fmla="*/ 387497 h 1994509"/>
                      <a:gd name="connsiteX9" fmla="*/ 2989354 w 2998806"/>
                      <a:gd name="connsiteY9" fmla="*/ 1230584 h 1994509"/>
                      <a:gd name="connsiteX10" fmla="*/ 2909406 w 2998806"/>
                      <a:gd name="connsiteY10" fmla="*/ 1492231 h 1994509"/>
                      <a:gd name="connsiteX11" fmla="*/ 2640491 w 2998806"/>
                      <a:gd name="connsiteY11" fmla="*/ 1790219 h 1994509"/>
                      <a:gd name="connsiteX12" fmla="*/ 2625955 w 2998806"/>
                      <a:gd name="connsiteY12" fmla="*/ 1739343 h 1994509"/>
                      <a:gd name="connsiteX13" fmla="*/ 2604151 w 2998806"/>
                      <a:gd name="connsiteY13" fmla="*/ 1325068 h 1994509"/>
                      <a:gd name="connsiteX14" fmla="*/ 2524203 w 2998806"/>
                      <a:gd name="connsiteY14" fmla="*/ 1107028 h 1994509"/>
                      <a:gd name="connsiteX15" fmla="*/ 2524203 w 2998806"/>
                      <a:gd name="connsiteY15" fmla="*/ 1179708 h 1994509"/>
                      <a:gd name="connsiteX16" fmla="*/ 2524203 w 2998806"/>
                      <a:gd name="connsiteY16" fmla="*/ 1179708 h 1994509"/>
                      <a:gd name="connsiteX17" fmla="*/ 2524203 w 2998806"/>
                      <a:gd name="connsiteY17" fmla="*/ 1179708 h 1994509"/>
                      <a:gd name="connsiteX18" fmla="*/ 2516935 w 2998806"/>
                      <a:gd name="connsiteY18" fmla="*/ 1186976 h 1994509"/>
                      <a:gd name="connsiteX19" fmla="*/ 2473327 w 2998806"/>
                      <a:gd name="connsiteY19" fmla="*/ 1136100 h 1994509"/>
                      <a:gd name="connsiteX20" fmla="*/ 2400647 w 2998806"/>
                      <a:gd name="connsiteY20" fmla="*/ 1063420 h 1994509"/>
                      <a:gd name="connsiteX21" fmla="*/ 2218947 w 2998806"/>
                      <a:gd name="connsiteY21" fmla="*/ 939864 h 1994509"/>
                      <a:gd name="connsiteX22" fmla="*/ 1899156 w 2998806"/>
                      <a:gd name="connsiteY22" fmla="*/ 852648 h 1994509"/>
                      <a:gd name="connsiteX23" fmla="*/ 2015443 w 2998806"/>
                      <a:gd name="connsiteY23" fmla="*/ 954400 h 1994509"/>
                      <a:gd name="connsiteX24" fmla="*/ 2080855 w 2998806"/>
                      <a:gd name="connsiteY24" fmla="*/ 1136100 h 1994509"/>
                      <a:gd name="connsiteX25" fmla="*/ 2080855 w 2998806"/>
                      <a:gd name="connsiteY25" fmla="*/ 1143368 h 1994509"/>
                      <a:gd name="connsiteX26" fmla="*/ 2080855 w 2998806"/>
                      <a:gd name="connsiteY26" fmla="*/ 1143368 h 1994509"/>
                      <a:gd name="connsiteX27" fmla="*/ 2073587 w 2998806"/>
                      <a:gd name="connsiteY27" fmla="*/ 1143368 h 1994509"/>
                      <a:gd name="connsiteX28" fmla="*/ 1608436 w 2998806"/>
                      <a:gd name="connsiteY28" fmla="*/ 947132 h 1994509"/>
                      <a:gd name="connsiteX29" fmla="*/ 1390396 w 2998806"/>
                      <a:gd name="connsiteY29" fmla="*/ 932596 h 1994509"/>
                      <a:gd name="connsiteX30" fmla="*/ 1448540 w 2998806"/>
                      <a:gd name="connsiteY30" fmla="*/ 947132 h 1994509"/>
                      <a:gd name="connsiteX31" fmla="*/ 1710188 w 2998806"/>
                      <a:gd name="connsiteY31" fmla="*/ 968936 h 1994509"/>
                      <a:gd name="connsiteX32" fmla="*/ 1717456 w 2998806"/>
                      <a:gd name="connsiteY32" fmla="*/ 983472 h 1994509"/>
                      <a:gd name="connsiteX33" fmla="*/ 1557560 w 2998806"/>
                      <a:gd name="connsiteY33" fmla="*/ 1048884 h 1994509"/>
                      <a:gd name="connsiteX34" fmla="*/ 1346788 w 2998806"/>
                      <a:gd name="connsiteY34" fmla="*/ 1085224 h 1994509"/>
                      <a:gd name="connsiteX35" fmla="*/ 1070605 w 2998806"/>
                      <a:gd name="connsiteY35" fmla="*/ 1005276 h 1994509"/>
                      <a:gd name="connsiteX36" fmla="*/ 1215965 w 2998806"/>
                      <a:gd name="connsiteY36" fmla="*/ 1092492 h 1994509"/>
                      <a:gd name="connsiteX37" fmla="*/ 1492148 w 2998806"/>
                      <a:gd name="connsiteY37" fmla="*/ 1157904 h 1994509"/>
                      <a:gd name="connsiteX38" fmla="*/ 1499416 w 2998806"/>
                      <a:gd name="connsiteY38" fmla="*/ 1179708 h 1994509"/>
                      <a:gd name="connsiteX39" fmla="*/ 1404932 w 2998806"/>
                      <a:gd name="connsiteY39" fmla="*/ 1208780 h 1994509"/>
                      <a:gd name="connsiteX40" fmla="*/ 1274109 w 2998806"/>
                      <a:gd name="connsiteY40" fmla="*/ 1230584 h 1994509"/>
                      <a:gd name="connsiteX41" fmla="*/ 997925 w 2998806"/>
                      <a:gd name="connsiteY41" fmla="*/ 1208780 h 1994509"/>
                      <a:gd name="connsiteX42" fmla="*/ 663597 w 2998806"/>
                      <a:gd name="connsiteY42" fmla="*/ 1019812 h 1994509"/>
                      <a:gd name="connsiteX43" fmla="*/ 576382 w 2998806"/>
                      <a:gd name="connsiteY43" fmla="*/ 1390480 h 1994509"/>
                      <a:gd name="connsiteX44" fmla="*/ 569114 w 2998806"/>
                      <a:gd name="connsiteY44" fmla="*/ 1397748 h 1994509"/>
                      <a:gd name="connsiteX45" fmla="*/ 569114 w 2998806"/>
                      <a:gd name="connsiteY45" fmla="*/ 1397748 h 1994509"/>
                      <a:gd name="connsiteX46" fmla="*/ 569114 w 2998806"/>
                      <a:gd name="connsiteY46" fmla="*/ 1397748 h 1994509"/>
                      <a:gd name="connsiteX47" fmla="*/ 569114 w 2998806"/>
                      <a:gd name="connsiteY47" fmla="*/ 1397748 h 1994509"/>
                      <a:gd name="connsiteX48" fmla="*/ 554578 w 2998806"/>
                      <a:gd name="connsiteY48" fmla="*/ 1383212 h 1994509"/>
                      <a:gd name="connsiteX49" fmla="*/ 561846 w 2998806"/>
                      <a:gd name="connsiteY49" fmla="*/ 1368676 h 1994509"/>
                      <a:gd name="connsiteX50" fmla="*/ 576382 w 2998806"/>
                      <a:gd name="connsiteY50" fmla="*/ 1295996 h 1994509"/>
                      <a:gd name="connsiteX51" fmla="*/ 569114 w 2998806"/>
                      <a:gd name="connsiteY51" fmla="*/ 1172440 h 1994509"/>
                      <a:gd name="connsiteX52" fmla="*/ 547310 w 2998806"/>
                      <a:gd name="connsiteY52" fmla="*/ 1107028 h 1994509"/>
                      <a:gd name="connsiteX53" fmla="*/ 518238 w 2998806"/>
                      <a:gd name="connsiteY53" fmla="*/ 1230584 h 1994509"/>
                      <a:gd name="connsiteX54" fmla="*/ 452826 w 2998806"/>
                      <a:gd name="connsiteY54" fmla="*/ 1652127 h 1994509"/>
                      <a:gd name="connsiteX55" fmla="*/ 445558 w 2998806"/>
                      <a:gd name="connsiteY55" fmla="*/ 1673931 h 1994509"/>
                      <a:gd name="connsiteX56" fmla="*/ 372878 w 2998806"/>
                      <a:gd name="connsiteY56" fmla="*/ 1637591 h 1994509"/>
                      <a:gd name="connsiteX57" fmla="*/ 329270 w 2998806"/>
                      <a:gd name="connsiteY57" fmla="*/ 1608519 h 1994509"/>
                      <a:gd name="connsiteX58" fmla="*/ 351074 w 2998806"/>
                      <a:gd name="connsiteY58" fmla="*/ 1688467 h 1994509"/>
                      <a:gd name="connsiteX59" fmla="*/ 431022 w 2998806"/>
                      <a:gd name="connsiteY59" fmla="*/ 1964651 h 1994509"/>
                      <a:gd name="connsiteX60" fmla="*/ 438290 w 2998806"/>
                      <a:gd name="connsiteY60" fmla="*/ 1993723 h 1994509"/>
                      <a:gd name="connsiteX61" fmla="*/ 234786 w 2998806"/>
                      <a:gd name="connsiteY61" fmla="*/ 1884703 h 1994509"/>
                      <a:gd name="connsiteX62" fmla="*/ 147570 w 2998806"/>
                      <a:gd name="connsiteY62" fmla="*/ 1753879 h 1994509"/>
                      <a:gd name="connsiteX63" fmla="*/ 2210 w 2998806"/>
                      <a:gd name="connsiteY63" fmla="*/ 1121564 h 1994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2998806" h="1994509">
                        <a:moveTo>
                          <a:pt x="2210" y="1121564"/>
                        </a:moveTo>
                        <a:cubicBezTo>
                          <a:pt x="9478" y="1019812"/>
                          <a:pt x="31282" y="918060"/>
                          <a:pt x="74890" y="830844"/>
                        </a:cubicBezTo>
                        <a:cubicBezTo>
                          <a:pt x="118498" y="729093"/>
                          <a:pt x="191178" y="641877"/>
                          <a:pt x="278394" y="576465"/>
                        </a:cubicBezTo>
                        <a:cubicBezTo>
                          <a:pt x="322002" y="547393"/>
                          <a:pt x="307466" y="547393"/>
                          <a:pt x="351074" y="518321"/>
                        </a:cubicBezTo>
                        <a:cubicBezTo>
                          <a:pt x="365610" y="511053"/>
                          <a:pt x="452826" y="431105"/>
                          <a:pt x="496434" y="365693"/>
                        </a:cubicBezTo>
                        <a:cubicBezTo>
                          <a:pt x="518238" y="336621"/>
                          <a:pt x="540042" y="307549"/>
                          <a:pt x="569114" y="278477"/>
                        </a:cubicBezTo>
                        <a:cubicBezTo>
                          <a:pt x="619989" y="227601"/>
                          <a:pt x="685401" y="183993"/>
                          <a:pt x="750813" y="147653"/>
                        </a:cubicBezTo>
                        <a:cubicBezTo>
                          <a:pt x="1194161" y="-77654"/>
                          <a:pt x="1739260" y="-26778"/>
                          <a:pt x="2182607" y="176725"/>
                        </a:cubicBezTo>
                        <a:cubicBezTo>
                          <a:pt x="2313431" y="234869"/>
                          <a:pt x="2436987" y="307549"/>
                          <a:pt x="2553275" y="387497"/>
                        </a:cubicBezTo>
                        <a:cubicBezTo>
                          <a:pt x="2829458" y="583733"/>
                          <a:pt x="3047498" y="881720"/>
                          <a:pt x="2989354" y="1230584"/>
                        </a:cubicBezTo>
                        <a:cubicBezTo>
                          <a:pt x="2974818" y="1317800"/>
                          <a:pt x="2953014" y="1412284"/>
                          <a:pt x="2909406" y="1492231"/>
                        </a:cubicBezTo>
                        <a:cubicBezTo>
                          <a:pt x="2843994" y="1623055"/>
                          <a:pt x="2756778" y="1710271"/>
                          <a:pt x="2640491" y="1790219"/>
                        </a:cubicBezTo>
                        <a:cubicBezTo>
                          <a:pt x="2633223" y="1775683"/>
                          <a:pt x="2633223" y="1753879"/>
                          <a:pt x="2625955" y="1739343"/>
                        </a:cubicBezTo>
                        <a:cubicBezTo>
                          <a:pt x="2596883" y="1601251"/>
                          <a:pt x="2618687" y="1463160"/>
                          <a:pt x="2604151" y="1325068"/>
                        </a:cubicBezTo>
                        <a:cubicBezTo>
                          <a:pt x="2596883" y="1259656"/>
                          <a:pt x="2560543" y="1179708"/>
                          <a:pt x="2524203" y="1107028"/>
                        </a:cubicBezTo>
                        <a:cubicBezTo>
                          <a:pt x="2531471" y="1128832"/>
                          <a:pt x="2531471" y="1157904"/>
                          <a:pt x="2524203" y="1179708"/>
                        </a:cubicBezTo>
                        <a:cubicBezTo>
                          <a:pt x="2524203" y="1179708"/>
                          <a:pt x="2524203" y="1179708"/>
                          <a:pt x="2524203" y="1179708"/>
                        </a:cubicBezTo>
                        <a:cubicBezTo>
                          <a:pt x="2524203" y="1179708"/>
                          <a:pt x="2524203" y="1179708"/>
                          <a:pt x="2524203" y="1179708"/>
                        </a:cubicBezTo>
                        <a:cubicBezTo>
                          <a:pt x="2524203" y="1179708"/>
                          <a:pt x="2524203" y="1186976"/>
                          <a:pt x="2516935" y="1186976"/>
                        </a:cubicBezTo>
                        <a:cubicBezTo>
                          <a:pt x="2502399" y="1172440"/>
                          <a:pt x="2487863" y="1150636"/>
                          <a:pt x="2473327" y="1136100"/>
                        </a:cubicBezTo>
                        <a:cubicBezTo>
                          <a:pt x="2451523" y="1114296"/>
                          <a:pt x="2422451" y="1092492"/>
                          <a:pt x="2400647" y="1063420"/>
                        </a:cubicBezTo>
                        <a:cubicBezTo>
                          <a:pt x="2349771" y="1012544"/>
                          <a:pt x="2284359" y="976204"/>
                          <a:pt x="2218947" y="939864"/>
                        </a:cubicBezTo>
                        <a:cubicBezTo>
                          <a:pt x="2117195" y="888988"/>
                          <a:pt x="2008175" y="859916"/>
                          <a:pt x="1899156" y="852648"/>
                        </a:cubicBezTo>
                        <a:cubicBezTo>
                          <a:pt x="1942764" y="881720"/>
                          <a:pt x="1979103" y="918060"/>
                          <a:pt x="2015443" y="954400"/>
                        </a:cubicBezTo>
                        <a:cubicBezTo>
                          <a:pt x="2059051" y="1012544"/>
                          <a:pt x="2073587" y="1063420"/>
                          <a:pt x="2080855" y="1136100"/>
                        </a:cubicBezTo>
                        <a:cubicBezTo>
                          <a:pt x="2080855" y="1136100"/>
                          <a:pt x="2080855" y="1136100"/>
                          <a:pt x="2080855" y="1143368"/>
                        </a:cubicBezTo>
                        <a:cubicBezTo>
                          <a:pt x="2080855" y="1143368"/>
                          <a:pt x="2080855" y="1143368"/>
                          <a:pt x="2080855" y="1143368"/>
                        </a:cubicBezTo>
                        <a:cubicBezTo>
                          <a:pt x="2080855" y="1150636"/>
                          <a:pt x="2073587" y="1150636"/>
                          <a:pt x="2073587" y="1143368"/>
                        </a:cubicBezTo>
                        <a:cubicBezTo>
                          <a:pt x="1971835" y="983472"/>
                          <a:pt x="1775600" y="968936"/>
                          <a:pt x="1608436" y="947132"/>
                        </a:cubicBezTo>
                        <a:cubicBezTo>
                          <a:pt x="1535756" y="939864"/>
                          <a:pt x="1463076" y="932596"/>
                          <a:pt x="1390396" y="932596"/>
                        </a:cubicBezTo>
                        <a:cubicBezTo>
                          <a:pt x="1412200" y="939864"/>
                          <a:pt x="1434004" y="947132"/>
                          <a:pt x="1448540" y="947132"/>
                        </a:cubicBezTo>
                        <a:cubicBezTo>
                          <a:pt x="1528488" y="968936"/>
                          <a:pt x="1622972" y="961668"/>
                          <a:pt x="1710188" y="968936"/>
                        </a:cubicBezTo>
                        <a:cubicBezTo>
                          <a:pt x="1717456" y="968936"/>
                          <a:pt x="1724724" y="983472"/>
                          <a:pt x="1717456" y="983472"/>
                        </a:cubicBezTo>
                        <a:cubicBezTo>
                          <a:pt x="1673848" y="1019812"/>
                          <a:pt x="1608436" y="1034348"/>
                          <a:pt x="1557560" y="1048884"/>
                        </a:cubicBezTo>
                        <a:cubicBezTo>
                          <a:pt x="1484880" y="1070688"/>
                          <a:pt x="1419468" y="1085224"/>
                          <a:pt x="1346788" y="1085224"/>
                        </a:cubicBezTo>
                        <a:cubicBezTo>
                          <a:pt x="1252305" y="1085224"/>
                          <a:pt x="1157821" y="1056152"/>
                          <a:pt x="1070605" y="1005276"/>
                        </a:cubicBezTo>
                        <a:cubicBezTo>
                          <a:pt x="1114213" y="1041616"/>
                          <a:pt x="1165089" y="1070688"/>
                          <a:pt x="1215965" y="1092492"/>
                        </a:cubicBezTo>
                        <a:cubicBezTo>
                          <a:pt x="1303181" y="1128832"/>
                          <a:pt x="1397664" y="1157904"/>
                          <a:pt x="1492148" y="1157904"/>
                        </a:cubicBezTo>
                        <a:cubicBezTo>
                          <a:pt x="1506684" y="1157904"/>
                          <a:pt x="1506684" y="1172440"/>
                          <a:pt x="1499416" y="1179708"/>
                        </a:cubicBezTo>
                        <a:cubicBezTo>
                          <a:pt x="1470344" y="1194244"/>
                          <a:pt x="1434004" y="1201512"/>
                          <a:pt x="1404932" y="1208780"/>
                        </a:cubicBezTo>
                        <a:cubicBezTo>
                          <a:pt x="1361324" y="1223316"/>
                          <a:pt x="1317716" y="1223316"/>
                          <a:pt x="1274109" y="1230584"/>
                        </a:cubicBezTo>
                        <a:cubicBezTo>
                          <a:pt x="1179625" y="1237852"/>
                          <a:pt x="1092409" y="1230584"/>
                          <a:pt x="997925" y="1208780"/>
                        </a:cubicBezTo>
                        <a:cubicBezTo>
                          <a:pt x="874369" y="1179708"/>
                          <a:pt x="750813" y="1114296"/>
                          <a:pt x="663597" y="1019812"/>
                        </a:cubicBezTo>
                        <a:cubicBezTo>
                          <a:pt x="685401" y="1150636"/>
                          <a:pt x="656329" y="1281460"/>
                          <a:pt x="576382" y="1390480"/>
                        </a:cubicBezTo>
                        <a:cubicBezTo>
                          <a:pt x="576382" y="1390480"/>
                          <a:pt x="569114" y="1397748"/>
                          <a:pt x="569114" y="1397748"/>
                        </a:cubicBezTo>
                        <a:cubicBezTo>
                          <a:pt x="569114" y="1397748"/>
                          <a:pt x="569114" y="1397748"/>
                          <a:pt x="569114" y="1397748"/>
                        </a:cubicBezTo>
                        <a:lnTo>
                          <a:pt x="569114" y="1397748"/>
                        </a:lnTo>
                        <a:cubicBezTo>
                          <a:pt x="569114" y="1397748"/>
                          <a:pt x="569114" y="1397748"/>
                          <a:pt x="569114" y="1397748"/>
                        </a:cubicBezTo>
                        <a:cubicBezTo>
                          <a:pt x="561846" y="1405016"/>
                          <a:pt x="547310" y="1390480"/>
                          <a:pt x="554578" y="1383212"/>
                        </a:cubicBezTo>
                        <a:cubicBezTo>
                          <a:pt x="554578" y="1375944"/>
                          <a:pt x="561846" y="1375944"/>
                          <a:pt x="561846" y="1368676"/>
                        </a:cubicBezTo>
                        <a:cubicBezTo>
                          <a:pt x="576382" y="1346872"/>
                          <a:pt x="576382" y="1310532"/>
                          <a:pt x="576382" y="1295996"/>
                        </a:cubicBezTo>
                        <a:cubicBezTo>
                          <a:pt x="583650" y="1252388"/>
                          <a:pt x="576382" y="1208780"/>
                          <a:pt x="569114" y="1172440"/>
                        </a:cubicBezTo>
                        <a:cubicBezTo>
                          <a:pt x="561846" y="1150636"/>
                          <a:pt x="554578" y="1128832"/>
                          <a:pt x="547310" y="1107028"/>
                        </a:cubicBezTo>
                        <a:cubicBezTo>
                          <a:pt x="547310" y="1150636"/>
                          <a:pt x="540042" y="1186976"/>
                          <a:pt x="518238" y="1230584"/>
                        </a:cubicBezTo>
                        <a:cubicBezTo>
                          <a:pt x="460094" y="1354140"/>
                          <a:pt x="329270" y="1528571"/>
                          <a:pt x="452826" y="1652127"/>
                        </a:cubicBezTo>
                        <a:cubicBezTo>
                          <a:pt x="460094" y="1659395"/>
                          <a:pt x="452826" y="1673931"/>
                          <a:pt x="445558" y="1673931"/>
                        </a:cubicBezTo>
                        <a:cubicBezTo>
                          <a:pt x="416486" y="1666663"/>
                          <a:pt x="394682" y="1652127"/>
                          <a:pt x="372878" y="1637591"/>
                        </a:cubicBezTo>
                        <a:cubicBezTo>
                          <a:pt x="358342" y="1630323"/>
                          <a:pt x="343806" y="1615787"/>
                          <a:pt x="329270" y="1608519"/>
                        </a:cubicBezTo>
                        <a:cubicBezTo>
                          <a:pt x="336538" y="1637591"/>
                          <a:pt x="343806" y="1666663"/>
                          <a:pt x="351074" y="1688467"/>
                        </a:cubicBezTo>
                        <a:cubicBezTo>
                          <a:pt x="380146" y="1782951"/>
                          <a:pt x="409218" y="1870167"/>
                          <a:pt x="431022" y="1964651"/>
                        </a:cubicBezTo>
                        <a:cubicBezTo>
                          <a:pt x="431022" y="1971919"/>
                          <a:pt x="438290" y="1986455"/>
                          <a:pt x="438290" y="1993723"/>
                        </a:cubicBezTo>
                        <a:cubicBezTo>
                          <a:pt x="365610" y="2000991"/>
                          <a:pt x="292930" y="1957383"/>
                          <a:pt x="234786" y="1884703"/>
                        </a:cubicBezTo>
                        <a:cubicBezTo>
                          <a:pt x="205714" y="1841095"/>
                          <a:pt x="176642" y="1797487"/>
                          <a:pt x="147570" y="1753879"/>
                        </a:cubicBezTo>
                        <a:cubicBezTo>
                          <a:pt x="45818" y="1579447"/>
                          <a:pt x="-12326" y="1339604"/>
                          <a:pt x="2210" y="1121564"/>
                        </a:cubicBezTo>
                        <a:close/>
                      </a:path>
                    </a:pathLst>
                  </a:custGeom>
                  <a:solidFill>
                    <a:srgbClr val="783F1C"/>
                  </a:solidFill>
                  <a:ln w="72680"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E609C6-6843-4284-9AF8-6F7A9609D6F6}"/>
                      </a:ext>
                    </a:extLst>
                  </p:cNvPr>
                  <p:cNvSpPr/>
                  <p:nvPr/>
                </p:nvSpPr>
                <p:spPr>
                  <a:xfrm>
                    <a:off x="3062535" y="2958767"/>
                    <a:ext cx="3000308" cy="2033219"/>
                  </a:xfrm>
                  <a:custGeom>
                    <a:avLst/>
                    <a:gdLst>
                      <a:gd name="connsiteX0" fmla="*/ 0 w 3000308"/>
                      <a:gd name="connsiteY0" fmla="*/ 1190133 h 2033219"/>
                      <a:gd name="connsiteX1" fmla="*/ 0 w 3000308"/>
                      <a:gd name="connsiteY1" fmla="*/ 1204669 h 2033219"/>
                      <a:gd name="connsiteX2" fmla="*/ 0 w 3000308"/>
                      <a:gd name="connsiteY2" fmla="*/ 1219205 h 2033219"/>
                      <a:gd name="connsiteX3" fmla="*/ 0 w 3000308"/>
                      <a:gd name="connsiteY3" fmla="*/ 1255545 h 2033219"/>
                      <a:gd name="connsiteX4" fmla="*/ 0 w 3000308"/>
                      <a:gd name="connsiteY4" fmla="*/ 1291885 h 2033219"/>
                      <a:gd name="connsiteX5" fmla="*/ 7268 w 3000308"/>
                      <a:gd name="connsiteY5" fmla="*/ 1328225 h 2033219"/>
                      <a:gd name="connsiteX6" fmla="*/ 14536 w 3000308"/>
                      <a:gd name="connsiteY6" fmla="*/ 1393637 h 2033219"/>
                      <a:gd name="connsiteX7" fmla="*/ 29072 w 3000308"/>
                      <a:gd name="connsiteY7" fmla="*/ 1451781 h 2033219"/>
                      <a:gd name="connsiteX8" fmla="*/ 43608 w 3000308"/>
                      <a:gd name="connsiteY8" fmla="*/ 1517193 h 2033219"/>
                      <a:gd name="connsiteX9" fmla="*/ 65412 w 3000308"/>
                      <a:gd name="connsiteY9" fmla="*/ 1582605 h 2033219"/>
                      <a:gd name="connsiteX10" fmla="*/ 79948 w 3000308"/>
                      <a:gd name="connsiteY10" fmla="*/ 1611677 h 2033219"/>
                      <a:gd name="connsiteX11" fmla="*/ 94484 w 3000308"/>
                      <a:gd name="connsiteY11" fmla="*/ 1640749 h 2033219"/>
                      <a:gd name="connsiteX12" fmla="*/ 123556 w 3000308"/>
                      <a:gd name="connsiteY12" fmla="*/ 1698892 h 2033219"/>
                      <a:gd name="connsiteX13" fmla="*/ 152628 w 3000308"/>
                      <a:gd name="connsiteY13" fmla="*/ 1764304 h 2033219"/>
                      <a:gd name="connsiteX14" fmla="*/ 188968 w 3000308"/>
                      <a:gd name="connsiteY14" fmla="*/ 1822448 h 2033219"/>
                      <a:gd name="connsiteX15" fmla="*/ 225308 w 3000308"/>
                      <a:gd name="connsiteY15" fmla="*/ 1880592 h 2033219"/>
                      <a:gd name="connsiteX16" fmla="*/ 268916 w 3000308"/>
                      <a:gd name="connsiteY16" fmla="*/ 1931468 h 2033219"/>
                      <a:gd name="connsiteX17" fmla="*/ 319792 w 3000308"/>
                      <a:gd name="connsiteY17" fmla="*/ 1975076 h 2033219"/>
                      <a:gd name="connsiteX18" fmla="*/ 377935 w 3000308"/>
                      <a:gd name="connsiteY18" fmla="*/ 2004148 h 2033219"/>
                      <a:gd name="connsiteX19" fmla="*/ 407007 w 3000308"/>
                      <a:gd name="connsiteY19" fmla="*/ 2018684 h 2033219"/>
                      <a:gd name="connsiteX20" fmla="*/ 436079 w 3000308"/>
                      <a:gd name="connsiteY20" fmla="*/ 2025952 h 2033219"/>
                      <a:gd name="connsiteX21" fmla="*/ 428811 w 3000308"/>
                      <a:gd name="connsiteY21" fmla="*/ 2033220 h 2033219"/>
                      <a:gd name="connsiteX22" fmla="*/ 399739 w 3000308"/>
                      <a:gd name="connsiteY22" fmla="*/ 1938736 h 2033219"/>
                      <a:gd name="connsiteX23" fmla="*/ 370667 w 3000308"/>
                      <a:gd name="connsiteY23" fmla="*/ 1844252 h 2033219"/>
                      <a:gd name="connsiteX24" fmla="*/ 341596 w 3000308"/>
                      <a:gd name="connsiteY24" fmla="*/ 1749768 h 2033219"/>
                      <a:gd name="connsiteX25" fmla="*/ 348863 w 3000308"/>
                      <a:gd name="connsiteY25" fmla="*/ 1684357 h 2033219"/>
                      <a:gd name="connsiteX26" fmla="*/ 334328 w 3000308"/>
                      <a:gd name="connsiteY26" fmla="*/ 1633481 h 2033219"/>
                      <a:gd name="connsiteX27" fmla="*/ 334328 w 3000308"/>
                      <a:gd name="connsiteY27" fmla="*/ 1618945 h 2033219"/>
                      <a:gd name="connsiteX28" fmla="*/ 341596 w 3000308"/>
                      <a:gd name="connsiteY28" fmla="*/ 1626213 h 2033219"/>
                      <a:gd name="connsiteX29" fmla="*/ 356131 w 3000308"/>
                      <a:gd name="connsiteY29" fmla="*/ 1640749 h 2033219"/>
                      <a:gd name="connsiteX30" fmla="*/ 377935 w 3000308"/>
                      <a:gd name="connsiteY30" fmla="*/ 1655285 h 2033219"/>
                      <a:gd name="connsiteX31" fmla="*/ 421543 w 3000308"/>
                      <a:gd name="connsiteY31" fmla="*/ 1684357 h 2033219"/>
                      <a:gd name="connsiteX32" fmla="*/ 443347 w 3000308"/>
                      <a:gd name="connsiteY32" fmla="*/ 1691624 h 2033219"/>
                      <a:gd name="connsiteX33" fmla="*/ 457883 w 3000308"/>
                      <a:gd name="connsiteY33" fmla="*/ 1691624 h 2033219"/>
                      <a:gd name="connsiteX34" fmla="*/ 457883 w 3000308"/>
                      <a:gd name="connsiteY34" fmla="*/ 1691624 h 2033219"/>
                      <a:gd name="connsiteX35" fmla="*/ 457883 w 3000308"/>
                      <a:gd name="connsiteY35" fmla="*/ 1691624 h 2033219"/>
                      <a:gd name="connsiteX36" fmla="*/ 457883 w 3000308"/>
                      <a:gd name="connsiteY36" fmla="*/ 1691624 h 2033219"/>
                      <a:gd name="connsiteX37" fmla="*/ 457883 w 3000308"/>
                      <a:gd name="connsiteY37" fmla="*/ 1684357 h 2033219"/>
                      <a:gd name="connsiteX38" fmla="*/ 457883 w 3000308"/>
                      <a:gd name="connsiteY38" fmla="*/ 1684357 h 2033219"/>
                      <a:gd name="connsiteX39" fmla="*/ 457883 w 3000308"/>
                      <a:gd name="connsiteY39" fmla="*/ 1684357 h 2033219"/>
                      <a:gd name="connsiteX40" fmla="*/ 457883 w 3000308"/>
                      <a:gd name="connsiteY40" fmla="*/ 1677089 h 2033219"/>
                      <a:gd name="connsiteX41" fmla="*/ 443347 w 3000308"/>
                      <a:gd name="connsiteY41" fmla="*/ 1662553 h 2033219"/>
                      <a:gd name="connsiteX42" fmla="*/ 428811 w 3000308"/>
                      <a:gd name="connsiteY42" fmla="*/ 1640749 h 2033219"/>
                      <a:gd name="connsiteX43" fmla="*/ 414275 w 3000308"/>
                      <a:gd name="connsiteY43" fmla="*/ 1618945 h 2033219"/>
                      <a:gd name="connsiteX44" fmla="*/ 407007 w 3000308"/>
                      <a:gd name="connsiteY44" fmla="*/ 1597141 h 2033219"/>
                      <a:gd name="connsiteX45" fmla="*/ 399739 w 3000308"/>
                      <a:gd name="connsiteY45" fmla="*/ 1575337 h 2033219"/>
                      <a:gd name="connsiteX46" fmla="*/ 399739 w 3000308"/>
                      <a:gd name="connsiteY46" fmla="*/ 1553533 h 2033219"/>
                      <a:gd name="connsiteX47" fmla="*/ 399739 w 3000308"/>
                      <a:gd name="connsiteY47" fmla="*/ 1531729 h 2033219"/>
                      <a:gd name="connsiteX48" fmla="*/ 407007 w 3000308"/>
                      <a:gd name="connsiteY48" fmla="*/ 1488121 h 2033219"/>
                      <a:gd name="connsiteX49" fmla="*/ 428811 w 3000308"/>
                      <a:gd name="connsiteY49" fmla="*/ 1437245 h 2033219"/>
                      <a:gd name="connsiteX50" fmla="*/ 450615 w 3000308"/>
                      <a:gd name="connsiteY50" fmla="*/ 1393637 h 2033219"/>
                      <a:gd name="connsiteX51" fmla="*/ 494223 w 3000308"/>
                      <a:gd name="connsiteY51" fmla="*/ 1306421 h 2033219"/>
                      <a:gd name="connsiteX52" fmla="*/ 516027 w 3000308"/>
                      <a:gd name="connsiteY52" fmla="*/ 1262813 h 2033219"/>
                      <a:gd name="connsiteX53" fmla="*/ 530563 w 3000308"/>
                      <a:gd name="connsiteY53" fmla="*/ 1219205 h 2033219"/>
                      <a:gd name="connsiteX54" fmla="*/ 537831 w 3000308"/>
                      <a:gd name="connsiteY54" fmla="*/ 1175597 h 2033219"/>
                      <a:gd name="connsiteX55" fmla="*/ 537831 w 3000308"/>
                      <a:gd name="connsiteY55" fmla="*/ 1131989 h 2033219"/>
                      <a:gd name="connsiteX56" fmla="*/ 537831 w 3000308"/>
                      <a:gd name="connsiteY56" fmla="*/ 1095649 h 2033219"/>
                      <a:gd name="connsiteX57" fmla="*/ 552367 w 3000308"/>
                      <a:gd name="connsiteY57" fmla="*/ 1124721 h 2033219"/>
                      <a:gd name="connsiteX58" fmla="*/ 574171 w 3000308"/>
                      <a:gd name="connsiteY58" fmla="*/ 1161061 h 2033219"/>
                      <a:gd name="connsiteX59" fmla="*/ 581439 w 3000308"/>
                      <a:gd name="connsiteY59" fmla="*/ 1197401 h 2033219"/>
                      <a:gd name="connsiteX60" fmla="*/ 588707 w 3000308"/>
                      <a:gd name="connsiteY60" fmla="*/ 1233741 h 2033219"/>
                      <a:gd name="connsiteX61" fmla="*/ 588707 w 3000308"/>
                      <a:gd name="connsiteY61" fmla="*/ 1248277 h 2033219"/>
                      <a:gd name="connsiteX62" fmla="*/ 588707 w 3000308"/>
                      <a:gd name="connsiteY62" fmla="*/ 1262813 h 2033219"/>
                      <a:gd name="connsiteX63" fmla="*/ 588707 w 3000308"/>
                      <a:gd name="connsiteY63" fmla="*/ 1299153 h 2033219"/>
                      <a:gd name="connsiteX64" fmla="*/ 588707 w 3000308"/>
                      <a:gd name="connsiteY64" fmla="*/ 1313689 h 2033219"/>
                      <a:gd name="connsiteX65" fmla="*/ 588707 w 3000308"/>
                      <a:gd name="connsiteY65" fmla="*/ 1320957 h 2033219"/>
                      <a:gd name="connsiteX66" fmla="*/ 588707 w 3000308"/>
                      <a:gd name="connsiteY66" fmla="*/ 1328225 h 2033219"/>
                      <a:gd name="connsiteX67" fmla="*/ 581439 w 3000308"/>
                      <a:gd name="connsiteY67" fmla="*/ 1364565 h 2033219"/>
                      <a:gd name="connsiteX68" fmla="*/ 574171 w 3000308"/>
                      <a:gd name="connsiteY68" fmla="*/ 1379101 h 2033219"/>
                      <a:gd name="connsiteX69" fmla="*/ 566903 w 3000308"/>
                      <a:gd name="connsiteY69" fmla="*/ 1393637 h 2033219"/>
                      <a:gd name="connsiteX70" fmla="*/ 566903 w 3000308"/>
                      <a:gd name="connsiteY70" fmla="*/ 1393637 h 2033219"/>
                      <a:gd name="connsiteX71" fmla="*/ 566903 w 3000308"/>
                      <a:gd name="connsiteY71" fmla="*/ 1393637 h 2033219"/>
                      <a:gd name="connsiteX72" fmla="*/ 559635 w 3000308"/>
                      <a:gd name="connsiteY72" fmla="*/ 1400905 h 2033219"/>
                      <a:gd name="connsiteX73" fmla="*/ 559635 w 3000308"/>
                      <a:gd name="connsiteY73" fmla="*/ 1400905 h 2033219"/>
                      <a:gd name="connsiteX74" fmla="*/ 559635 w 3000308"/>
                      <a:gd name="connsiteY74" fmla="*/ 1400905 h 2033219"/>
                      <a:gd name="connsiteX75" fmla="*/ 559635 w 3000308"/>
                      <a:gd name="connsiteY75" fmla="*/ 1400905 h 2033219"/>
                      <a:gd name="connsiteX76" fmla="*/ 559635 w 3000308"/>
                      <a:gd name="connsiteY76" fmla="*/ 1400905 h 2033219"/>
                      <a:gd name="connsiteX77" fmla="*/ 559635 w 3000308"/>
                      <a:gd name="connsiteY77" fmla="*/ 1400905 h 2033219"/>
                      <a:gd name="connsiteX78" fmla="*/ 559635 w 3000308"/>
                      <a:gd name="connsiteY78" fmla="*/ 1400905 h 2033219"/>
                      <a:gd name="connsiteX79" fmla="*/ 559635 w 3000308"/>
                      <a:gd name="connsiteY79" fmla="*/ 1400905 h 2033219"/>
                      <a:gd name="connsiteX80" fmla="*/ 559635 w 3000308"/>
                      <a:gd name="connsiteY80" fmla="*/ 1400905 h 2033219"/>
                      <a:gd name="connsiteX81" fmla="*/ 559635 w 3000308"/>
                      <a:gd name="connsiteY81" fmla="*/ 1400905 h 2033219"/>
                      <a:gd name="connsiteX82" fmla="*/ 559635 w 3000308"/>
                      <a:gd name="connsiteY82" fmla="*/ 1400905 h 2033219"/>
                      <a:gd name="connsiteX83" fmla="*/ 559635 w 3000308"/>
                      <a:gd name="connsiteY83" fmla="*/ 1400905 h 2033219"/>
                      <a:gd name="connsiteX84" fmla="*/ 559635 w 3000308"/>
                      <a:gd name="connsiteY84" fmla="*/ 1400905 h 2033219"/>
                      <a:gd name="connsiteX85" fmla="*/ 559635 w 3000308"/>
                      <a:gd name="connsiteY85" fmla="*/ 1400905 h 2033219"/>
                      <a:gd name="connsiteX86" fmla="*/ 559635 w 3000308"/>
                      <a:gd name="connsiteY86" fmla="*/ 1400905 h 2033219"/>
                      <a:gd name="connsiteX87" fmla="*/ 559635 w 3000308"/>
                      <a:gd name="connsiteY87" fmla="*/ 1400905 h 2033219"/>
                      <a:gd name="connsiteX88" fmla="*/ 559635 w 3000308"/>
                      <a:gd name="connsiteY88" fmla="*/ 1400905 h 2033219"/>
                      <a:gd name="connsiteX89" fmla="*/ 559635 w 3000308"/>
                      <a:gd name="connsiteY89" fmla="*/ 1400905 h 2033219"/>
                      <a:gd name="connsiteX90" fmla="*/ 559635 w 3000308"/>
                      <a:gd name="connsiteY90" fmla="*/ 1400905 h 2033219"/>
                      <a:gd name="connsiteX91" fmla="*/ 559635 w 3000308"/>
                      <a:gd name="connsiteY91" fmla="*/ 1400905 h 2033219"/>
                      <a:gd name="connsiteX92" fmla="*/ 559635 w 3000308"/>
                      <a:gd name="connsiteY92" fmla="*/ 1400905 h 2033219"/>
                      <a:gd name="connsiteX93" fmla="*/ 566903 w 3000308"/>
                      <a:gd name="connsiteY93" fmla="*/ 1386369 h 2033219"/>
                      <a:gd name="connsiteX94" fmla="*/ 566903 w 3000308"/>
                      <a:gd name="connsiteY94" fmla="*/ 1400905 h 2033219"/>
                      <a:gd name="connsiteX95" fmla="*/ 566903 w 3000308"/>
                      <a:gd name="connsiteY95" fmla="*/ 1400905 h 2033219"/>
                      <a:gd name="connsiteX96" fmla="*/ 552367 w 3000308"/>
                      <a:gd name="connsiteY96" fmla="*/ 1400905 h 2033219"/>
                      <a:gd name="connsiteX97" fmla="*/ 552367 w 3000308"/>
                      <a:gd name="connsiteY97" fmla="*/ 1400905 h 2033219"/>
                      <a:gd name="connsiteX98" fmla="*/ 552367 w 3000308"/>
                      <a:gd name="connsiteY98" fmla="*/ 1400905 h 2033219"/>
                      <a:gd name="connsiteX99" fmla="*/ 552367 w 3000308"/>
                      <a:gd name="connsiteY99" fmla="*/ 1400905 h 2033219"/>
                      <a:gd name="connsiteX100" fmla="*/ 559635 w 3000308"/>
                      <a:gd name="connsiteY100" fmla="*/ 1393637 h 2033219"/>
                      <a:gd name="connsiteX101" fmla="*/ 559635 w 3000308"/>
                      <a:gd name="connsiteY101" fmla="*/ 1393637 h 2033219"/>
                      <a:gd name="connsiteX102" fmla="*/ 559635 w 3000308"/>
                      <a:gd name="connsiteY102" fmla="*/ 1393637 h 2033219"/>
                      <a:gd name="connsiteX103" fmla="*/ 588707 w 3000308"/>
                      <a:gd name="connsiteY103" fmla="*/ 1357297 h 2033219"/>
                      <a:gd name="connsiteX104" fmla="*/ 610511 w 3000308"/>
                      <a:gd name="connsiteY104" fmla="*/ 1313689 h 2033219"/>
                      <a:gd name="connsiteX105" fmla="*/ 625047 w 3000308"/>
                      <a:gd name="connsiteY105" fmla="*/ 1270081 h 2033219"/>
                      <a:gd name="connsiteX106" fmla="*/ 654119 w 3000308"/>
                      <a:gd name="connsiteY106" fmla="*/ 1233741 h 2033219"/>
                      <a:gd name="connsiteX107" fmla="*/ 661387 w 3000308"/>
                      <a:gd name="connsiteY107" fmla="*/ 1190133 h 2033219"/>
                      <a:gd name="connsiteX108" fmla="*/ 668655 w 3000308"/>
                      <a:gd name="connsiteY108" fmla="*/ 1139257 h 2033219"/>
                      <a:gd name="connsiteX109" fmla="*/ 668655 w 3000308"/>
                      <a:gd name="connsiteY109" fmla="*/ 1088381 h 2033219"/>
                      <a:gd name="connsiteX110" fmla="*/ 661387 w 3000308"/>
                      <a:gd name="connsiteY110" fmla="*/ 1037505 h 2033219"/>
                      <a:gd name="connsiteX111" fmla="*/ 661387 w 3000308"/>
                      <a:gd name="connsiteY111" fmla="*/ 1015701 h 2033219"/>
                      <a:gd name="connsiteX112" fmla="*/ 675923 w 3000308"/>
                      <a:gd name="connsiteY112" fmla="*/ 1030237 h 2033219"/>
                      <a:gd name="connsiteX113" fmla="*/ 704995 w 3000308"/>
                      <a:gd name="connsiteY113" fmla="*/ 1059309 h 2033219"/>
                      <a:gd name="connsiteX114" fmla="*/ 741335 w 3000308"/>
                      <a:gd name="connsiteY114" fmla="*/ 1088381 h 2033219"/>
                      <a:gd name="connsiteX115" fmla="*/ 814015 w 3000308"/>
                      <a:gd name="connsiteY115" fmla="*/ 1139257 h 2033219"/>
                      <a:gd name="connsiteX116" fmla="*/ 835819 w 3000308"/>
                      <a:gd name="connsiteY116" fmla="*/ 1146525 h 2033219"/>
                      <a:gd name="connsiteX117" fmla="*/ 857623 w 3000308"/>
                      <a:gd name="connsiteY117" fmla="*/ 1153793 h 2033219"/>
                      <a:gd name="connsiteX118" fmla="*/ 893963 w 3000308"/>
                      <a:gd name="connsiteY118" fmla="*/ 1168329 h 2033219"/>
                      <a:gd name="connsiteX119" fmla="*/ 973911 w 3000308"/>
                      <a:gd name="connsiteY119" fmla="*/ 1197401 h 2033219"/>
                      <a:gd name="connsiteX120" fmla="*/ 1017518 w 3000308"/>
                      <a:gd name="connsiteY120" fmla="*/ 1211937 h 2033219"/>
                      <a:gd name="connsiteX121" fmla="*/ 1061126 w 3000308"/>
                      <a:gd name="connsiteY121" fmla="*/ 1219205 h 2033219"/>
                      <a:gd name="connsiteX122" fmla="*/ 1082930 w 3000308"/>
                      <a:gd name="connsiteY122" fmla="*/ 1226473 h 2033219"/>
                      <a:gd name="connsiteX123" fmla="*/ 1104734 w 3000308"/>
                      <a:gd name="connsiteY123" fmla="*/ 1226473 h 2033219"/>
                      <a:gd name="connsiteX124" fmla="*/ 1148342 w 3000308"/>
                      <a:gd name="connsiteY124" fmla="*/ 1233741 h 2033219"/>
                      <a:gd name="connsiteX125" fmla="*/ 1191950 w 3000308"/>
                      <a:gd name="connsiteY125" fmla="*/ 1233741 h 2033219"/>
                      <a:gd name="connsiteX126" fmla="*/ 1235558 w 3000308"/>
                      <a:gd name="connsiteY126" fmla="*/ 1233741 h 2033219"/>
                      <a:gd name="connsiteX127" fmla="*/ 1322774 w 3000308"/>
                      <a:gd name="connsiteY127" fmla="*/ 1226473 h 2033219"/>
                      <a:gd name="connsiteX128" fmla="*/ 1366382 w 3000308"/>
                      <a:gd name="connsiteY128" fmla="*/ 1219205 h 2033219"/>
                      <a:gd name="connsiteX129" fmla="*/ 1409990 w 3000308"/>
                      <a:gd name="connsiteY129" fmla="*/ 1211937 h 2033219"/>
                      <a:gd name="connsiteX130" fmla="*/ 1431794 w 3000308"/>
                      <a:gd name="connsiteY130" fmla="*/ 1204669 h 2033219"/>
                      <a:gd name="connsiteX131" fmla="*/ 1453598 w 3000308"/>
                      <a:gd name="connsiteY131" fmla="*/ 1197401 h 2033219"/>
                      <a:gd name="connsiteX132" fmla="*/ 1497206 w 3000308"/>
                      <a:gd name="connsiteY132" fmla="*/ 1182865 h 2033219"/>
                      <a:gd name="connsiteX133" fmla="*/ 1519010 w 3000308"/>
                      <a:gd name="connsiteY133" fmla="*/ 1175597 h 2033219"/>
                      <a:gd name="connsiteX134" fmla="*/ 1526278 w 3000308"/>
                      <a:gd name="connsiteY134" fmla="*/ 1168329 h 2033219"/>
                      <a:gd name="connsiteX135" fmla="*/ 1526278 w 3000308"/>
                      <a:gd name="connsiteY135" fmla="*/ 1161061 h 2033219"/>
                      <a:gd name="connsiteX136" fmla="*/ 1526278 w 3000308"/>
                      <a:gd name="connsiteY136" fmla="*/ 1153793 h 2033219"/>
                      <a:gd name="connsiteX137" fmla="*/ 1526278 w 3000308"/>
                      <a:gd name="connsiteY137" fmla="*/ 1153793 h 2033219"/>
                      <a:gd name="connsiteX138" fmla="*/ 1519010 w 3000308"/>
                      <a:gd name="connsiteY138" fmla="*/ 1153793 h 2033219"/>
                      <a:gd name="connsiteX139" fmla="*/ 1497206 w 3000308"/>
                      <a:gd name="connsiteY139" fmla="*/ 1153793 h 2033219"/>
                      <a:gd name="connsiteX140" fmla="*/ 1409990 w 3000308"/>
                      <a:gd name="connsiteY140" fmla="*/ 1146525 h 2033219"/>
                      <a:gd name="connsiteX141" fmla="*/ 1242826 w 3000308"/>
                      <a:gd name="connsiteY141" fmla="*/ 1095649 h 2033219"/>
                      <a:gd name="connsiteX142" fmla="*/ 1206486 w 3000308"/>
                      <a:gd name="connsiteY142" fmla="*/ 1081113 h 2033219"/>
                      <a:gd name="connsiteX143" fmla="*/ 1170146 w 3000308"/>
                      <a:gd name="connsiteY143" fmla="*/ 1059309 h 2033219"/>
                      <a:gd name="connsiteX144" fmla="*/ 1133806 w 3000308"/>
                      <a:gd name="connsiteY144" fmla="*/ 1037505 h 2033219"/>
                      <a:gd name="connsiteX145" fmla="*/ 1097466 w 3000308"/>
                      <a:gd name="connsiteY145" fmla="*/ 1008433 h 2033219"/>
                      <a:gd name="connsiteX146" fmla="*/ 1075662 w 3000308"/>
                      <a:gd name="connsiteY146" fmla="*/ 1015701 h 2033219"/>
                      <a:gd name="connsiteX147" fmla="*/ 1133806 w 3000308"/>
                      <a:gd name="connsiteY147" fmla="*/ 1044773 h 2033219"/>
                      <a:gd name="connsiteX148" fmla="*/ 1191950 w 3000308"/>
                      <a:gd name="connsiteY148" fmla="*/ 1066577 h 2033219"/>
                      <a:gd name="connsiteX149" fmla="*/ 1221022 w 3000308"/>
                      <a:gd name="connsiteY149" fmla="*/ 1073845 h 2033219"/>
                      <a:gd name="connsiteX150" fmla="*/ 1250094 w 3000308"/>
                      <a:gd name="connsiteY150" fmla="*/ 1081113 h 2033219"/>
                      <a:gd name="connsiteX151" fmla="*/ 1315506 w 3000308"/>
                      <a:gd name="connsiteY151" fmla="*/ 1088381 h 2033219"/>
                      <a:gd name="connsiteX152" fmla="*/ 1344578 w 3000308"/>
                      <a:gd name="connsiteY152" fmla="*/ 1088381 h 2033219"/>
                      <a:gd name="connsiteX153" fmla="*/ 1373650 w 3000308"/>
                      <a:gd name="connsiteY153" fmla="*/ 1088381 h 2033219"/>
                      <a:gd name="connsiteX154" fmla="*/ 1439062 w 3000308"/>
                      <a:gd name="connsiteY154" fmla="*/ 1081113 h 2033219"/>
                      <a:gd name="connsiteX155" fmla="*/ 1504474 w 3000308"/>
                      <a:gd name="connsiteY155" fmla="*/ 1066577 h 2033219"/>
                      <a:gd name="connsiteX156" fmla="*/ 1569886 w 3000308"/>
                      <a:gd name="connsiteY156" fmla="*/ 1052041 h 2033219"/>
                      <a:gd name="connsiteX157" fmla="*/ 1693442 w 3000308"/>
                      <a:gd name="connsiteY157" fmla="*/ 1008433 h 2033219"/>
                      <a:gd name="connsiteX158" fmla="*/ 1707978 w 3000308"/>
                      <a:gd name="connsiteY158" fmla="*/ 1001166 h 2033219"/>
                      <a:gd name="connsiteX159" fmla="*/ 1722513 w 3000308"/>
                      <a:gd name="connsiteY159" fmla="*/ 993898 h 2033219"/>
                      <a:gd name="connsiteX160" fmla="*/ 1729781 w 3000308"/>
                      <a:gd name="connsiteY160" fmla="*/ 986630 h 2033219"/>
                      <a:gd name="connsiteX161" fmla="*/ 1722513 w 3000308"/>
                      <a:gd name="connsiteY161" fmla="*/ 986630 h 2033219"/>
                      <a:gd name="connsiteX162" fmla="*/ 1657102 w 3000308"/>
                      <a:gd name="connsiteY162" fmla="*/ 986630 h 2033219"/>
                      <a:gd name="connsiteX163" fmla="*/ 1591690 w 3000308"/>
                      <a:gd name="connsiteY163" fmla="*/ 986630 h 2033219"/>
                      <a:gd name="connsiteX164" fmla="*/ 1526278 w 3000308"/>
                      <a:gd name="connsiteY164" fmla="*/ 979362 h 2033219"/>
                      <a:gd name="connsiteX165" fmla="*/ 1460866 w 3000308"/>
                      <a:gd name="connsiteY165" fmla="*/ 964826 h 2033219"/>
                      <a:gd name="connsiteX166" fmla="*/ 1395454 w 3000308"/>
                      <a:gd name="connsiteY166" fmla="*/ 950290 h 2033219"/>
                      <a:gd name="connsiteX167" fmla="*/ 1337310 w 3000308"/>
                      <a:gd name="connsiteY167" fmla="*/ 935754 h 2033219"/>
                      <a:gd name="connsiteX168" fmla="*/ 1402722 w 3000308"/>
                      <a:gd name="connsiteY168" fmla="*/ 943022 h 2033219"/>
                      <a:gd name="connsiteX169" fmla="*/ 1497206 w 3000308"/>
                      <a:gd name="connsiteY169" fmla="*/ 950290 h 2033219"/>
                      <a:gd name="connsiteX170" fmla="*/ 1591690 w 3000308"/>
                      <a:gd name="connsiteY170" fmla="*/ 957558 h 2033219"/>
                      <a:gd name="connsiteX171" fmla="*/ 1635298 w 3000308"/>
                      <a:gd name="connsiteY171" fmla="*/ 964826 h 2033219"/>
                      <a:gd name="connsiteX172" fmla="*/ 1678905 w 3000308"/>
                      <a:gd name="connsiteY172" fmla="*/ 972094 h 2033219"/>
                      <a:gd name="connsiteX173" fmla="*/ 1773389 w 3000308"/>
                      <a:gd name="connsiteY173" fmla="*/ 986630 h 2033219"/>
                      <a:gd name="connsiteX174" fmla="*/ 1955089 w 3000308"/>
                      <a:gd name="connsiteY174" fmla="*/ 1044773 h 2033219"/>
                      <a:gd name="connsiteX175" fmla="*/ 1976893 w 3000308"/>
                      <a:gd name="connsiteY175" fmla="*/ 1059309 h 2033219"/>
                      <a:gd name="connsiteX176" fmla="*/ 1998697 w 3000308"/>
                      <a:gd name="connsiteY176" fmla="*/ 1073845 h 2033219"/>
                      <a:gd name="connsiteX177" fmla="*/ 2035037 w 3000308"/>
                      <a:gd name="connsiteY177" fmla="*/ 1102917 h 2033219"/>
                      <a:gd name="connsiteX178" fmla="*/ 2071377 w 3000308"/>
                      <a:gd name="connsiteY178" fmla="*/ 1139257 h 2033219"/>
                      <a:gd name="connsiteX179" fmla="*/ 2085913 w 3000308"/>
                      <a:gd name="connsiteY179" fmla="*/ 1161061 h 2033219"/>
                      <a:gd name="connsiteX180" fmla="*/ 2085913 w 3000308"/>
                      <a:gd name="connsiteY180" fmla="*/ 1168329 h 2033219"/>
                      <a:gd name="connsiteX181" fmla="*/ 2085913 w 3000308"/>
                      <a:gd name="connsiteY181" fmla="*/ 1168329 h 2033219"/>
                      <a:gd name="connsiteX182" fmla="*/ 2085913 w 3000308"/>
                      <a:gd name="connsiteY182" fmla="*/ 1168329 h 2033219"/>
                      <a:gd name="connsiteX183" fmla="*/ 2085913 w 3000308"/>
                      <a:gd name="connsiteY183" fmla="*/ 1168329 h 2033219"/>
                      <a:gd name="connsiteX184" fmla="*/ 2085913 w 3000308"/>
                      <a:gd name="connsiteY184" fmla="*/ 1161061 h 2033219"/>
                      <a:gd name="connsiteX185" fmla="*/ 2085913 w 3000308"/>
                      <a:gd name="connsiteY185" fmla="*/ 1161061 h 2033219"/>
                      <a:gd name="connsiteX186" fmla="*/ 2085913 w 3000308"/>
                      <a:gd name="connsiteY186" fmla="*/ 1161061 h 2033219"/>
                      <a:gd name="connsiteX187" fmla="*/ 2085913 w 3000308"/>
                      <a:gd name="connsiteY187" fmla="*/ 1161061 h 2033219"/>
                      <a:gd name="connsiteX188" fmla="*/ 2085913 w 3000308"/>
                      <a:gd name="connsiteY188" fmla="*/ 1161061 h 2033219"/>
                      <a:gd name="connsiteX189" fmla="*/ 2085913 w 3000308"/>
                      <a:gd name="connsiteY189" fmla="*/ 1161061 h 2033219"/>
                      <a:gd name="connsiteX190" fmla="*/ 2085913 w 3000308"/>
                      <a:gd name="connsiteY190" fmla="*/ 1161061 h 2033219"/>
                      <a:gd name="connsiteX191" fmla="*/ 2085913 w 3000308"/>
                      <a:gd name="connsiteY191" fmla="*/ 1161061 h 2033219"/>
                      <a:gd name="connsiteX192" fmla="*/ 2085913 w 3000308"/>
                      <a:gd name="connsiteY192" fmla="*/ 1153793 h 2033219"/>
                      <a:gd name="connsiteX193" fmla="*/ 2085913 w 3000308"/>
                      <a:gd name="connsiteY193" fmla="*/ 1146525 h 2033219"/>
                      <a:gd name="connsiteX194" fmla="*/ 2085913 w 3000308"/>
                      <a:gd name="connsiteY194" fmla="*/ 1124721 h 2033219"/>
                      <a:gd name="connsiteX195" fmla="*/ 2078645 w 3000308"/>
                      <a:gd name="connsiteY195" fmla="*/ 1081113 h 2033219"/>
                      <a:gd name="connsiteX196" fmla="*/ 2071377 w 3000308"/>
                      <a:gd name="connsiteY196" fmla="*/ 1059309 h 2033219"/>
                      <a:gd name="connsiteX197" fmla="*/ 2064109 w 3000308"/>
                      <a:gd name="connsiteY197" fmla="*/ 1037505 h 2033219"/>
                      <a:gd name="connsiteX198" fmla="*/ 2056841 w 3000308"/>
                      <a:gd name="connsiteY198" fmla="*/ 1015701 h 2033219"/>
                      <a:gd name="connsiteX199" fmla="*/ 2042305 w 3000308"/>
                      <a:gd name="connsiteY199" fmla="*/ 993898 h 2033219"/>
                      <a:gd name="connsiteX200" fmla="*/ 2027769 w 3000308"/>
                      <a:gd name="connsiteY200" fmla="*/ 979362 h 2033219"/>
                      <a:gd name="connsiteX201" fmla="*/ 2013233 w 3000308"/>
                      <a:gd name="connsiteY201" fmla="*/ 964826 h 2033219"/>
                      <a:gd name="connsiteX202" fmla="*/ 1998697 w 3000308"/>
                      <a:gd name="connsiteY202" fmla="*/ 950290 h 2033219"/>
                      <a:gd name="connsiteX203" fmla="*/ 1984161 w 3000308"/>
                      <a:gd name="connsiteY203" fmla="*/ 935754 h 2033219"/>
                      <a:gd name="connsiteX204" fmla="*/ 1947821 w 3000308"/>
                      <a:gd name="connsiteY204" fmla="*/ 906682 h 2033219"/>
                      <a:gd name="connsiteX205" fmla="*/ 1933285 w 3000308"/>
                      <a:gd name="connsiteY205" fmla="*/ 892146 h 2033219"/>
                      <a:gd name="connsiteX206" fmla="*/ 1918749 w 3000308"/>
                      <a:gd name="connsiteY206" fmla="*/ 877610 h 2033219"/>
                      <a:gd name="connsiteX207" fmla="*/ 1904213 w 3000308"/>
                      <a:gd name="connsiteY207" fmla="*/ 870342 h 2033219"/>
                      <a:gd name="connsiteX208" fmla="*/ 1918749 w 3000308"/>
                      <a:gd name="connsiteY208" fmla="*/ 870342 h 2033219"/>
                      <a:gd name="connsiteX209" fmla="*/ 1962357 w 3000308"/>
                      <a:gd name="connsiteY209" fmla="*/ 877610 h 2033219"/>
                      <a:gd name="connsiteX210" fmla="*/ 2005965 w 3000308"/>
                      <a:gd name="connsiteY210" fmla="*/ 884878 h 2033219"/>
                      <a:gd name="connsiteX211" fmla="*/ 2049573 w 3000308"/>
                      <a:gd name="connsiteY211" fmla="*/ 892146 h 2033219"/>
                      <a:gd name="connsiteX212" fmla="*/ 2093181 w 3000308"/>
                      <a:gd name="connsiteY212" fmla="*/ 906682 h 2033219"/>
                      <a:gd name="connsiteX213" fmla="*/ 2136789 w 3000308"/>
                      <a:gd name="connsiteY213" fmla="*/ 921218 h 2033219"/>
                      <a:gd name="connsiteX214" fmla="*/ 2158593 w 3000308"/>
                      <a:gd name="connsiteY214" fmla="*/ 928486 h 2033219"/>
                      <a:gd name="connsiteX215" fmla="*/ 2180397 w 3000308"/>
                      <a:gd name="connsiteY215" fmla="*/ 935754 h 2033219"/>
                      <a:gd name="connsiteX216" fmla="*/ 2224005 w 3000308"/>
                      <a:gd name="connsiteY216" fmla="*/ 957558 h 2033219"/>
                      <a:gd name="connsiteX217" fmla="*/ 2267613 w 3000308"/>
                      <a:gd name="connsiteY217" fmla="*/ 979362 h 2033219"/>
                      <a:gd name="connsiteX218" fmla="*/ 2303953 w 3000308"/>
                      <a:gd name="connsiteY218" fmla="*/ 1001166 h 2033219"/>
                      <a:gd name="connsiteX219" fmla="*/ 2340293 w 3000308"/>
                      <a:gd name="connsiteY219" fmla="*/ 1022970 h 2033219"/>
                      <a:gd name="connsiteX220" fmla="*/ 2376633 w 3000308"/>
                      <a:gd name="connsiteY220" fmla="*/ 1052041 h 2033219"/>
                      <a:gd name="connsiteX221" fmla="*/ 2412973 w 3000308"/>
                      <a:gd name="connsiteY221" fmla="*/ 1081113 h 2033219"/>
                      <a:gd name="connsiteX222" fmla="*/ 2449313 w 3000308"/>
                      <a:gd name="connsiteY222" fmla="*/ 1110185 h 2033219"/>
                      <a:gd name="connsiteX223" fmla="*/ 2485653 w 3000308"/>
                      <a:gd name="connsiteY223" fmla="*/ 1139257 h 2033219"/>
                      <a:gd name="connsiteX224" fmla="*/ 2514724 w 3000308"/>
                      <a:gd name="connsiteY224" fmla="*/ 1175597 h 2033219"/>
                      <a:gd name="connsiteX225" fmla="*/ 2529260 w 3000308"/>
                      <a:gd name="connsiteY225" fmla="*/ 1190133 h 2033219"/>
                      <a:gd name="connsiteX226" fmla="*/ 2536528 w 3000308"/>
                      <a:gd name="connsiteY226" fmla="*/ 1197401 h 2033219"/>
                      <a:gd name="connsiteX227" fmla="*/ 2536528 w 3000308"/>
                      <a:gd name="connsiteY227" fmla="*/ 1197401 h 2033219"/>
                      <a:gd name="connsiteX228" fmla="*/ 2536528 w 3000308"/>
                      <a:gd name="connsiteY228" fmla="*/ 1197401 h 2033219"/>
                      <a:gd name="connsiteX229" fmla="*/ 2536528 w 3000308"/>
                      <a:gd name="connsiteY229" fmla="*/ 1197401 h 2033219"/>
                      <a:gd name="connsiteX230" fmla="*/ 2536528 w 3000308"/>
                      <a:gd name="connsiteY230" fmla="*/ 1197401 h 2033219"/>
                      <a:gd name="connsiteX231" fmla="*/ 2536528 w 3000308"/>
                      <a:gd name="connsiteY231" fmla="*/ 1190133 h 2033219"/>
                      <a:gd name="connsiteX232" fmla="*/ 2536528 w 3000308"/>
                      <a:gd name="connsiteY232" fmla="*/ 1190133 h 2033219"/>
                      <a:gd name="connsiteX233" fmla="*/ 2536528 w 3000308"/>
                      <a:gd name="connsiteY233" fmla="*/ 1190133 h 2033219"/>
                      <a:gd name="connsiteX234" fmla="*/ 2536528 w 3000308"/>
                      <a:gd name="connsiteY234" fmla="*/ 1182865 h 2033219"/>
                      <a:gd name="connsiteX235" fmla="*/ 2536528 w 3000308"/>
                      <a:gd name="connsiteY235" fmla="*/ 1175597 h 2033219"/>
                      <a:gd name="connsiteX236" fmla="*/ 2536528 w 3000308"/>
                      <a:gd name="connsiteY236" fmla="*/ 1153793 h 2033219"/>
                      <a:gd name="connsiteX237" fmla="*/ 2536528 w 3000308"/>
                      <a:gd name="connsiteY237" fmla="*/ 1146525 h 2033219"/>
                      <a:gd name="connsiteX238" fmla="*/ 2536528 w 3000308"/>
                      <a:gd name="connsiteY238" fmla="*/ 1139257 h 2033219"/>
                      <a:gd name="connsiteX239" fmla="*/ 2536528 w 3000308"/>
                      <a:gd name="connsiteY239" fmla="*/ 1117453 h 2033219"/>
                      <a:gd name="connsiteX240" fmla="*/ 2536528 w 3000308"/>
                      <a:gd name="connsiteY240" fmla="*/ 1102917 h 2033219"/>
                      <a:gd name="connsiteX241" fmla="*/ 2543796 w 3000308"/>
                      <a:gd name="connsiteY241" fmla="*/ 1117453 h 2033219"/>
                      <a:gd name="connsiteX242" fmla="*/ 2565600 w 3000308"/>
                      <a:gd name="connsiteY242" fmla="*/ 1153793 h 2033219"/>
                      <a:gd name="connsiteX243" fmla="*/ 2580136 w 3000308"/>
                      <a:gd name="connsiteY243" fmla="*/ 1197401 h 2033219"/>
                      <a:gd name="connsiteX244" fmla="*/ 2594672 w 3000308"/>
                      <a:gd name="connsiteY244" fmla="*/ 1241009 h 2033219"/>
                      <a:gd name="connsiteX245" fmla="*/ 2609208 w 3000308"/>
                      <a:gd name="connsiteY245" fmla="*/ 1284617 h 2033219"/>
                      <a:gd name="connsiteX246" fmla="*/ 2616476 w 3000308"/>
                      <a:gd name="connsiteY246" fmla="*/ 1328225 h 2033219"/>
                      <a:gd name="connsiteX247" fmla="*/ 2623744 w 3000308"/>
                      <a:gd name="connsiteY247" fmla="*/ 1371833 h 2033219"/>
                      <a:gd name="connsiteX248" fmla="*/ 2623744 w 3000308"/>
                      <a:gd name="connsiteY248" fmla="*/ 1415441 h 2033219"/>
                      <a:gd name="connsiteX249" fmla="*/ 2623744 w 3000308"/>
                      <a:gd name="connsiteY249" fmla="*/ 1459049 h 2033219"/>
                      <a:gd name="connsiteX250" fmla="*/ 2623744 w 3000308"/>
                      <a:gd name="connsiteY250" fmla="*/ 1633481 h 2033219"/>
                      <a:gd name="connsiteX251" fmla="*/ 2623744 w 3000308"/>
                      <a:gd name="connsiteY251" fmla="*/ 1677089 h 2033219"/>
                      <a:gd name="connsiteX252" fmla="*/ 2631012 w 3000308"/>
                      <a:gd name="connsiteY252" fmla="*/ 1720697 h 2033219"/>
                      <a:gd name="connsiteX253" fmla="*/ 2638280 w 3000308"/>
                      <a:gd name="connsiteY253" fmla="*/ 1764304 h 2033219"/>
                      <a:gd name="connsiteX254" fmla="*/ 2645548 w 3000308"/>
                      <a:gd name="connsiteY254" fmla="*/ 1807912 h 2033219"/>
                      <a:gd name="connsiteX255" fmla="*/ 2638280 w 3000308"/>
                      <a:gd name="connsiteY255" fmla="*/ 1807912 h 2033219"/>
                      <a:gd name="connsiteX256" fmla="*/ 2754568 w 3000308"/>
                      <a:gd name="connsiteY256" fmla="*/ 1713428 h 2033219"/>
                      <a:gd name="connsiteX257" fmla="*/ 2849052 w 3000308"/>
                      <a:gd name="connsiteY257" fmla="*/ 1597141 h 2033219"/>
                      <a:gd name="connsiteX258" fmla="*/ 2921732 w 3000308"/>
                      <a:gd name="connsiteY258" fmla="*/ 1466317 h 2033219"/>
                      <a:gd name="connsiteX259" fmla="*/ 2929000 w 3000308"/>
                      <a:gd name="connsiteY259" fmla="*/ 1451781 h 2033219"/>
                      <a:gd name="connsiteX260" fmla="*/ 2936268 w 3000308"/>
                      <a:gd name="connsiteY260" fmla="*/ 1437245 h 2033219"/>
                      <a:gd name="connsiteX261" fmla="*/ 2950804 w 3000308"/>
                      <a:gd name="connsiteY261" fmla="*/ 1400905 h 2033219"/>
                      <a:gd name="connsiteX262" fmla="*/ 2972608 w 3000308"/>
                      <a:gd name="connsiteY262" fmla="*/ 1328225 h 2033219"/>
                      <a:gd name="connsiteX263" fmla="*/ 2979876 w 3000308"/>
                      <a:gd name="connsiteY263" fmla="*/ 1030237 h 2033219"/>
                      <a:gd name="connsiteX264" fmla="*/ 2870856 w 3000308"/>
                      <a:gd name="connsiteY264" fmla="*/ 754054 h 2033219"/>
                      <a:gd name="connsiteX265" fmla="*/ 2783640 w 3000308"/>
                      <a:gd name="connsiteY265" fmla="*/ 630498 h 2033219"/>
                      <a:gd name="connsiteX266" fmla="*/ 2674620 w 3000308"/>
                      <a:gd name="connsiteY266" fmla="*/ 521478 h 2033219"/>
                      <a:gd name="connsiteX267" fmla="*/ 2645548 w 3000308"/>
                      <a:gd name="connsiteY267" fmla="*/ 499674 h 2033219"/>
                      <a:gd name="connsiteX268" fmla="*/ 2616476 w 3000308"/>
                      <a:gd name="connsiteY268" fmla="*/ 477870 h 2033219"/>
                      <a:gd name="connsiteX269" fmla="*/ 2558332 w 3000308"/>
                      <a:gd name="connsiteY269" fmla="*/ 434262 h 2033219"/>
                      <a:gd name="connsiteX270" fmla="*/ 2492920 w 3000308"/>
                      <a:gd name="connsiteY270" fmla="*/ 390654 h 2033219"/>
                      <a:gd name="connsiteX271" fmla="*/ 2463848 w 3000308"/>
                      <a:gd name="connsiteY271" fmla="*/ 368850 h 2033219"/>
                      <a:gd name="connsiteX272" fmla="*/ 2427508 w 3000308"/>
                      <a:gd name="connsiteY272" fmla="*/ 347047 h 2033219"/>
                      <a:gd name="connsiteX273" fmla="*/ 2362097 w 3000308"/>
                      <a:gd name="connsiteY273" fmla="*/ 310707 h 2033219"/>
                      <a:gd name="connsiteX274" fmla="*/ 2296685 w 3000308"/>
                      <a:gd name="connsiteY274" fmla="*/ 274367 h 2033219"/>
                      <a:gd name="connsiteX275" fmla="*/ 2231273 w 3000308"/>
                      <a:gd name="connsiteY275" fmla="*/ 238027 h 2033219"/>
                      <a:gd name="connsiteX276" fmla="*/ 2165861 w 3000308"/>
                      <a:gd name="connsiteY276" fmla="*/ 208955 h 2033219"/>
                      <a:gd name="connsiteX277" fmla="*/ 1882409 w 3000308"/>
                      <a:gd name="connsiteY277" fmla="*/ 107203 h 2033219"/>
                      <a:gd name="connsiteX278" fmla="*/ 1584422 w 3000308"/>
                      <a:gd name="connsiteY278" fmla="*/ 49059 h 2033219"/>
                      <a:gd name="connsiteX279" fmla="*/ 1279166 w 3000308"/>
                      <a:gd name="connsiteY279" fmla="*/ 41791 h 2033219"/>
                      <a:gd name="connsiteX280" fmla="*/ 981179 w 3000308"/>
                      <a:gd name="connsiteY280" fmla="*/ 92667 h 2033219"/>
                      <a:gd name="connsiteX281" fmla="*/ 908499 w 3000308"/>
                      <a:gd name="connsiteY281" fmla="*/ 114471 h 2033219"/>
                      <a:gd name="connsiteX282" fmla="*/ 835819 w 3000308"/>
                      <a:gd name="connsiteY282" fmla="*/ 143543 h 2033219"/>
                      <a:gd name="connsiteX283" fmla="*/ 763139 w 3000308"/>
                      <a:gd name="connsiteY283" fmla="*/ 172615 h 2033219"/>
                      <a:gd name="connsiteX284" fmla="*/ 726799 w 3000308"/>
                      <a:gd name="connsiteY284" fmla="*/ 187151 h 2033219"/>
                      <a:gd name="connsiteX285" fmla="*/ 697727 w 3000308"/>
                      <a:gd name="connsiteY285" fmla="*/ 179883 h 2033219"/>
                      <a:gd name="connsiteX286" fmla="*/ 639583 w 3000308"/>
                      <a:gd name="connsiteY286" fmla="*/ 223491 h 2033219"/>
                      <a:gd name="connsiteX287" fmla="*/ 610511 w 3000308"/>
                      <a:gd name="connsiteY287" fmla="*/ 245295 h 2033219"/>
                      <a:gd name="connsiteX288" fmla="*/ 581439 w 3000308"/>
                      <a:gd name="connsiteY288" fmla="*/ 274367 h 2033219"/>
                      <a:gd name="connsiteX289" fmla="*/ 530563 w 3000308"/>
                      <a:gd name="connsiteY289" fmla="*/ 325243 h 2033219"/>
                      <a:gd name="connsiteX290" fmla="*/ 479687 w 3000308"/>
                      <a:gd name="connsiteY290" fmla="*/ 390654 h 2033219"/>
                      <a:gd name="connsiteX291" fmla="*/ 377935 w 3000308"/>
                      <a:gd name="connsiteY291" fmla="*/ 499674 h 2033219"/>
                      <a:gd name="connsiteX292" fmla="*/ 319792 w 3000308"/>
                      <a:gd name="connsiteY292" fmla="*/ 550550 h 2033219"/>
                      <a:gd name="connsiteX293" fmla="*/ 261648 w 3000308"/>
                      <a:gd name="connsiteY293" fmla="*/ 594158 h 2033219"/>
                      <a:gd name="connsiteX294" fmla="*/ 72680 w 3000308"/>
                      <a:gd name="connsiteY294" fmla="*/ 826734 h 2033219"/>
                      <a:gd name="connsiteX295" fmla="*/ 0 w 3000308"/>
                      <a:gd name="connsiteY295" fmla="*/ 1117453 h 2033219"/>
                      <a:gd name="connsiteX296" fmla="*/ 0 w 3000308"/>
                      <a:gd name="connsiteY296" fmla="*/ 1190133 h 2033219"/>
                      <a:gd name="connsiteX297" fmla="*/ 65412 w 3000308"/>
                      <a:gd name="connsiteY297" fmla="*/ 826734 h 2033219"/>
                      <a:gd name="connsiteX298" fmla="*/ 254380 w 3000308"/>
                      <a:gd name="connsiteY298" fmla="*/ 594158 h 2033219"/>
                      <a:gd name="connsiteX299" fmla="*/ 312524 w 3000308"/>
                      <a:gd name="connsiteY299" fmla="*/ 543282 h 2033219"/>
                      <a:gd name="connsiteX300" fmla="*/ 370667 w 3000308"/>
                      <a:gd name="connsiteY300" fmla="*/ 492406 h 2033219"/>
                      <a:gd name="connsiteX301" fmla="*/ 472419 w 3000308"/>
                      <a:gd name="connsiteY301" fmla="*/ 383386 h 2033219"/>
                      <a:gd name="connsiteX302" fmla="*/ 523295 w 3000308"/>
                      <a:gd name="connsiteY302" fmla="*/ 325243 h 2033219"/>
                      <a:gd name="connsiteX303" fmla="*/ 574171 w 3000308"/>
                      <a:gd name="connsiteY303" fmla="*/ 267099 h 2033219"/>
                      <a:gd name="connsiteX304" fmla="*/ 603243 w 3000308"/>
                      <a:gd name="connsiteY304" fmla="*/ 238027 h 2033219"/>
                      <a:gd name="connsiteX305" fmla="*/ 632315 w 3000308"/>
                      <a:gd name="connsiteY305" fmla="*/ 216223 h 2033219"/>
                      <a:gd name="connsiteX306" fmla="*/ 697727 w 3000308"/>
                      <a:gd name="connsiteY306" fmla="*/ 172615 h 2033219"/>
                      <a:gd name="connsiteX307" fmla="*/ 734067 w 3000308"/>
                      <a:gd name="connsiteY307" fmla="*/ 150811 h 2033219"/>
                      <a:gd name="connsiteX308" fmla="*/ 763139 w 3000308"/>
                      <a:gd name="connsiteY308" fmla="*/ 143543 h 2033219"/>
                      <a:gd name="connsiteX309" fmla="*/ 828551 w 3000308"/>
                      <a:gd name="connsiteY309" fmla="*/ 114471 h 2033219"/>
                      <a:gd name="connsiteX310" fmla="*/ 901231 w 3000308"/>
                      <a:gd name="connsiteY310" fmla="*/ 85399 h 2033219"/>
                      <a:gd name="connsiteX311" fmla="*/ 973911 w 3000308"/>
                      <a:gd name="connsiteY311" fmla="*/ 63595 h 2033219"/>
                      <a:gd name="connsiteX312" fmla="*/ 1271898 w 3000308"/>
                      <a:gd name="connsiteY312" fmla="*/ 5451 h 2033219"/>
                      <a:gd name="connsiteX313" fmla="*/ 1577154 w 3000308"/>
                      <a:gd name="connsiteY313" fmla="*/ 5451 h 2033219"/>
                      <a:gd name="connsiteX314" fmla="*/ 1875141 w 3000308"/>
                      <a:gd name="connsiteY314" fmla="*/ 63595 h 2033219"/>
                      <a:gd name="connsiteX315" fmla="*/ 2158593 w 3000308"/>
                      <a:gd name="connsiteY315" fmla="*/ 165347 h 2033219"/>
                      <a:gd name="connsiteX316" fmla="*/ 2231273 w 3000308"/>
                      <a:gd name="connsiteY316" fmla="*/ 194419 h 2033219"/>
                      <a:gd name="connsiteX317" fmla="*/ 2296685 w 3000308"/>
                      <a:gd name="connsiteY317" fmla="*/ 230759 h 2033219"/>
                      <a:gd name="connsiteX318" fmla="*/ 2362097 w 3000308"/>
                      <a:gd name="connsiteY318" fmla="*/ 267099 h 2033219"/>
                      <a:gd name="connsiteX319" fmla="*/ 2427508 w 3000308"/>
                      <a:gd name="connsiteY319" fmla="*/ 303439 h 2033219"/>
                      <a:gd name="connsiteX320" fmla="*/ 2463848 w 3000308"/>
                      <a:gd name="connsiteY320" fmla="*/ 325243 h 2033219"/>
                      <a:gd name="connsiteX321" fmla="*/ 2492920 w 3000308"/>
                      <a:gd name="connsiteY321" fmla="*/ 347047 h 2033219"/>
                      <a:gd name="connsiteX322" fmla="*/ 2558332 w 3000308"/>
                      <a:gd name="connsiteY322" fmla="*/ 390654 h 2033219"/>
                      <a:gd name="connsiteX323" fmla="*/ 2623744 w 3000308"/>
                      <a:gd name="connsiteY323" fmla="*/ 434262 h 2033219"/>
                      <a:gd name="connsiteX324" fmla="*/ 2652816 w 3000308"/>
                      <a:gd name="connsiteY324" fmla="*/ 456066 h 2033219"/>
                      <a:gd name="connsiteX325" fmla="*/ 2681888 w 3000308"/>
                      <a:gd name="connsiteY325" fmla="*/ 477870 h 2033219"/>
                      <a:gd name="connsiteX326" fmla="*/ 2790908 w 3000308"/>
                      <a:gd name="connsiteY326" fmla="*/ 586890 h 2033219"/>
                      <a:gd name="connsiteX327" fmla="*/ 2878124 w 3000308"/>
                      <a:gd name="connsiteY327" fmla="*/ 710446 h 2033219"/>
                      <a:gd name="connsiteX328" fmla="*/ 2987144 w 3000308"/>
                      <a:gd name="connsiteY328" fmla="*/ 993898 h 2033219"/>
                      <a:gd name="connsiteX329" fmla="*/ 2979876 w 3000308"/>
                      <a:gd name="connsiteY329" fmla="*/ 1299153 h 2033219"/>
                      <a:gd name="connsiteX330" fmla="*/ 2958072 w 3000308"/>
                      <a:gd name="connsiteY330" fmla="*/ 1371833 h 2033219"/>
                      <a:gd name="connsiteX331" fmla="*/ 2943536 w 3000308"/>
                      <a:gd name="connsiteY331" fmla="*/ 1408173 h 2033219"/>
                      <a:gd name="connsiteX332" fmla="*/ 2936268 w 3000308"/>
                      <a:gd name="connsiteY332" fmla="*/ 1422709 h 2033219"/>
                      <a:gd name="connsiteX333" fmla="*/ 2929000 w 3000308"/>
                      <a:gd name="connsiteY333" fmla="*/ 1437245 h 2033219"/>
                      <a:gd name="connsiteX334" fmla="*/ 2856320 w 3000308"/>
                      <a:gd name="connsiteY334" fmla="*/ 1568069 h 2033219"/>
                      <a:gd name="connsiteX335" fmla="*/ 2754568 w 3000308"/>
                      <a:gd name="connsiteY335" fmla="*/ 1684357 h 2033219"/>
                      <a:gd name="connsiteX336" fmla="*/ 2638280 w 3000308"/>
                      <a:gd name="connsiteY336" fmla="*/ 1778840 h 2033219"/>
                      <a:gd name="connsiteX337" fmla="*/ 2638280 w 3000308"/>
                      <a:gd name="connsiteY337" fmla="*/ 1778840 h 2033219"/>
                      <a:gd name="connsiteX338" fmla="*/ 2638280 w 3000308"/>
                      <a:gd name="connsiteY338" fmla="*/ 1771572 h 2033219"/>
                      <a:gd name="connsiteX339" fmla="*/ 2631012 w 3000308"/>
                      <a:gd name="connsiteY339" fmla="*/ 1727964 h 2033219"/>
                      <a:gd name="connsiteX340" fmla="*/ 2623744 w 3000308"/>
                      <a:gd name="connsiteY340" fmla="*/ 1684357 h 2033219"/>
                      <a:gd name="connsiteX341" fmla="*/ 2616476 w 3000308"/>
                      <a:gd name="connsiteY341" fmla="*/ 1640749 h 2033219"/>
                      <a:gd name="connsiteX342" fmla="*/ 2616476 w 3000308"/>
                      <a:gd name="connsiteY342" fmla="*/ 1597141 h 2033219"/>
                      <a:gd name="connsiteX343" fmla="*/ 2616476 w 3000308"/>
                      <a:gd name="connsiteY343" fmla="*/ 1422709 h 2033219"/>
                      <a:gd name="connsiteX344" fmla="*/ 2616476 w 3000308"/>
                      <a:gd name="connsiteY344" fmla="*/ 1379101 h 2033219"/>
                      <a:gd name="connsiteX345" fmla="*/ 2616476 w 3000308"/>
                      <a:gd name="connsiteY345" fmla="*/ 1335493 h 2033219"/>
                      <a:gd name="connsiteX346" fmla="*/ 2609208 w 3000308"/>
                      <a:gd name="connsiteY346" fmla="*/ 1291885 h 2033219"/>
                      <a:gd name="connsiteX347" fmla="*/ 2601940 w 3000308"/>
                      <a:gd name="connsiteY347" fmla="*/ 1248277 h 2033219"/>
                      <a:gd name="connsiteX348" fmla="*/ 2580136 w 3000308"/>
                      <a:gd name="connsiteY348" fmla="*/ 1233741 h 2033219"/>
                      <a:gd name="connsiteX349" fmla="*/ 2565600 w 3000308"/>
                      <a:gd name="connsiteY349" fmla="*/ 1190133 h 2033219"/>
                      <a:gd name="connsiteX350" fmla="*/ 2551064 w 3000308"/>
                      <a:gd name="connsiteY350" fmla="*/ 1153793 h 2033219"/>
                      <a:gd name="connsiteX351" fmla="*/ 2529260 w 3000308"/>
                      <a:gd name="connsiteY351" fmla="*/ 1110185 h 2033219"/>
                      <a:gd name="connsiteX352" fmla="*/ 2536528 w 3000308"/>
                      <a:gd name="connsiteY352" fmla="*/ 1110185 h 2033219"/>
                      <a:gd name="connsiteX353" fmla="*/ 2536528 w 3000308"/>
                      <a:gd name="connsiteY353" fmla="*/ 1131989 h 2033219"/>
                      <a:gd name="connsiteX354" fmla="*/ 2536528 w 3000308"/>
                      <a:gd name="connsiteY354" fmla="*/ 1139257 h 2033219"/>
                      <a:gd name="connsiteX355" fmla="*/ 2536528 w 3000308"/>
                      <a:gd name="connsiteY355" fmla="*/ 1146525 h 2033219"/>
                      <a:gd name="connsiteX356" fmla="*/ 2536528 w 3000308"/>
                      <a:gd name="connsiteY356" fmla="*/ 1168329 h 2033219"/>
                      <a:gd name="connsiteX357" fmla="*/ 2536528 w 3000308"/>
                      <a:gd name="connsiteY357" fmla="*/ 1175597 h 2033219"/>
                      <a:gd name="connsiteX358" fmla="*/ 2536528 w 3000308"/>
                      <a:gd name="connsiteY358" fmla="*/ 1182865 h 2033219"/>
                      <a:gd name="connsiteX359" fmla="*/ 2536528 w 3000308"/>
                      <a:gd name="connsiteY359" fmla="*/ 1182865 h 2033219"/>
                      <a:gd name="connsiteX360" fmla="*/ 2536528 w 3000308"/>
                      <a:gd name="connsiteY360" fmla="*/ 1182865 h 2033219"/>
                      <a:gd name="connsiteX361" fmla="*/ 2536528 w 3000308"/>
                      <a:gd name="connsiteY361" fmla="*/ 1175597 h 2033219"/>
                      <a:gd name="connsiteX362" fmla="*/ 2536528 w 3000308"/>
                      <a:gd name="connsiteY362" fmla="*/ 1175597 h 2033219"/>
                      <a:gd name="connsiteX363" fmla="*/ 2536528 w 3000308"/>
                      <a:gd name="connsiteY363" fmla="*/ 1175597 h 2033219"/>
                      <a:gd name="connsiteX364" fmla="*/ 2536528 w 3000308"/>
                      <a:gd name="connsiteY364" fmla="*/ 1182865 h 2033219"/>
                      <a:gd name="connsiteX365" fmla="*/ 2529260 w 3000308"/>
                      <a:gd name="connsiteY365" fmla="*/ 1182865 h 2033219"/>
                      <a:gd name="connsiteX366" fmla="*/ 2521992 w 3000308"/>
                      <a:gd name="connsiteY366" fmla="*/ 1175597 h 2033219"/>
                      <a:gd name="connsiteX367" fmla="*/ 2507456 w 3000308"/>
                      <a:gd name="connsiteY367" fmla="*/ 1161061 h 2033219"/>
                      <a:gd name="connsiteX368" fmla="*/ 2478384 w 3000308"/>
                      <a:gd name="connsiteY368" fmla="*/ 1124721 h 2033219"/>
                      <a:gd name="connsiteX369" fmla="*/ 2442044 w 3000308"/>
                      <a:gd name="connsiteY369" fmla="*/ 1095649 h 2033219"/>
                      <a:gd name="connsiteX370" fmla="*/ 2405704 w 3000308"/>
                      <a:gd name="connsiteY370" fmla="*/ 1066577 h 2033219"/>
                      <a:gd name="connsiteX371" fmla="*/ 2369365 w 3000308"/>
                      <a:gd name="connsiteY371" fmla="*/ 1037505 h 2033219"/>
                      <a:gd name="connsiteX372" fmla="*/ 2333025 w 3000308"/>
                      <a:gd name="connsiteY372" fmla="*/ 1008433 h 2033219"/>
                      <a:gd name="connsiteX373" fmla="*/ 2296685 w 3000308"/>
                      <a:gd name="connsiteY373" fmla="*/ 986630 h 2033219"/>
                      <a:gd name="connsiteX374" fmla="*/ 2260345 w 3000308"/>
                      <a:gd name="connsiteY374" fmla="*/ 964826 h 2033219"/>
                      <a:gd name="connsiteX375" fmla="*/ 2216737 w 3000308"/>
                      <a:gd name="connsiteY375" fmla="*/ 943022 h 2033219"/>
                      <a:gd name="connsiteX376" fmla="*/ 2165861 w 3000308"/>
                      <a:gd name="connsiteY376" fmla="*/ 928486 h 2033219"/>
                      <a:gd name="connsiteX377" fmla="*/ 2144057 w 3000308"/>
                      <a:gd name="connsiteY377" fmla="*/ 921218 h 2033219"/>
                      <a:gd name="connsiteX378" fmla="*/ 2122253 w 3000308"/>
                      <a:gd name="connsiteY378" fmla="*/ 913950 h 2033219"/>
                      <a:gd name="connsiteX379" fmla="*/ 2078645 w 3000308"/>
                      <a:gd name="connsiteY379" fmla="*/ 899414 h 2033219"/>
                      <a:gd name="connsiteX380" fmla="*/ 2035037 w 3000308"/>
                      <a:gd name="connsiteY380" fmla="*/ 884878 h 2033219"/>
                      <a:gd name="connsiteX381" fmla="*/ 1991429 w 3000308"/>
                      <a:gd name="connsiteY381" fmla="*/ 877610 h 2033219"/>
                      <a:gd name="connsiteX382" fmla="*/ 1947821 w 3000308"/>
                      <a:gd name="connsiteY382" fmla="*/ 870342 h 2033219"/>
                      <a:gd name="connsiteX383" fmla="*/ 1904213 w 3000308"/>
                      <a:gd name="connsiteY383" fmla="*/ 863074 h 2033219"/>
                      <a:gd name="connsiteX384" fmla="*/ 1904213 w 3000308"/>
                      <a:gd name="connsiteY384" fmla="*/ 855806 h 2033219"/>
                      <a:gd name="connsiteX385" fmla="*/ 1926017 w 3000308"/>
                      <a:gd name="connsiteY385" fmla="*/ 870342 h 2033219"/>
                      <a:gd name="connsiteX386" fmla="*/ 1940553 w 3000308"/>
                      <a:gd name="connsiteY386" fmla="*/ 884878 h 2033219"/>
                      <a:gd name="connsiteX387" fmla="*/ 1976893 w 3000308"/>
                      <a:gd name="connsiteY387" fmla="*/ 913950 h 2033219"/>
                      <a:gd name="connsiteX388" fmla="*/ 1991429 w 3000308"/>
                      <a:gd name="connsiteY388" fmla="*/ 928486 h 2033219"/>
                      <a:gd name="connsiteX389" fmla="*/ 2005965 w 3000308"/>
                      <a:gd name="connsiteY389" fmla="*/ 943022 h 2033219"/>
                      <a:gd name="connsiteX390" fmla="*/ 2020501 w 3000308"/>
                      <a:gd name="connsiteY390" fmla="*/ 957558 h 2033219"/>
                      <a:gd name="connsiteX391" fmla="*/ 2035037 w 3000308"/>
                      <a:gd name="connsiteY391" fmla="*/ 972094 h 2033219"/>
                      <a:gd name="connsiteX392" fmla="*/ 2049573 w 3000308"/>
                      <a:gd name="connsiteY392" fmla="*/ 993898 h 2033219"/>
                      <a:gd name="connsiteX393" fmla="*/ 2056841 w 3000308"/>
                      <a:gd name="connsiteY393" fmla="*/ 1015701 h 2033219"/>
                      <a:gd name="connsiteX394" fmla="*/ 2064109 w 3000308"/>
                      <a:gd name="connsiteY394" fmla="*/ 1037505 h 2033219"/>
                      <a:gd name="connsiteX395" fmla="*/ 2071377 w 3000308"/>
                      <a:gd name="connsiteY395" fmla="*/ 1059309 h 2033219"/>
                      <a:gd name="connsiteX396" fmla="*/ 2078645 w 3000308"/>
                      <a:gd name="connsiteY396" fmla="*/ 1102917 h 2033219"/>
                      <a:gd name="connsiteX397" fmla="*/ 2078645 w 3000308"/>
                      <a:gd name="connsiteY397" fmla="*/ 1124721 h 2033219"/>
                      <a:gd name="connsiteX398" fmla="*/ 2078645 w 3000308"/>
                      <a:gd name="connsiteY398" fmla="*/ 1139257 h 2033219"/>
                      <a:gd name="connsiteX399" fmla="*/ 2078645 w 3000308"/>
                      <a:gd name="connsiteY399" fmla="*/ 1146525 h 2033219"/>
                      <a:gd name="connsiteX400" fmla="*/ 2078645 w 3000308"/>
                      <a:gd name="connsiteY400" fmla="*/ 1146525 h 2033219"/>
                      <a:gd name="connsiteX401" fmla="*/ 2078645 w 3000308"/>
                      <a:gd name="connsiteY401" fmla="*/ 1146525 h 2033219"/>
                      <a:gd name="connsiteX402" fmla="*/ 2078645 w 3000308"/>
                      <a:gd name="connsiteY402" fmla="*/ 1146525 h 2033219"/>
                      <a:gd name="connsiteX403" fmla="*/ 2078645 w 3000308"/>
                      <a:gd name="connsiteY403" fmla="*/ 1146525 h 2033219"/>
                      <a:gd name="connsiteX404" fmla="*/ 2078645 w 3000308"/>
                      <a:gd name="connsiteY404" fmla="*/ 1146525 h 2033219"/>
                      <a:gd name="connsiteX405" fmla="*/ 2078645 w 3000308"/>
                      <a:gd name="connsiteY405" fmla="*/ 1146525 h 2033219"/>
                      <a:gd name="connsiteX406" fmla="*/ 2078645 w 3000308"/>
                      <a:gd name="connsiteY406" fmla="*/ 1153793 h 2033219"/>
                      <a:gd name="connsiteX407" fmla="*/ 2078645 w 3000308"/>
                      <a:gd name="connsiteY407" fmla="*/ 1146525 h 2033219"/>
                      <a:gd name="connsiteX408" fmla="*/ 2078645 w 3000308"/>
                      <a:gd name="connsiteY408" fmla="*/ 1146525 h 2033219"/>
                      <a:gd name="connsiteX409" fmla="*/ 2078645 w 3000308"/>
                      <a:gd name="connsiteY409" fmla="*/ 1146525 h 2033219"/>
                      <a:gd name="connsiteX410" fmla="*/ 2078645 w 3000308"/>
                      <a:gd name="connsiteY410" fmla="*/ 1146525 h 2033219"/>
                      <a:gd name="connsiteX411" fmla="*/ 2078645 w 3000308"/>
                      <a:gd name="connsiteY411" fmla="*/ 1146525 h 2033219"/>
                      <a:gd name="connsiteX412" fmla="*/ 2078645 w 3000308"/>
                      <a:gd name="connsiteY412" fmla="*/ 1146525 h 2033219"/>
                      <a:gd name="connsiteX413" fmla="*/ 2064109 w 3000308"/>
                      <a:gd name="connsiteY413" fmla="*/ 1153793 h 2033219"/>
                      <a:gd name="connsiteX414" fmla="*/ 2056841 w 3000308"/>
                      <a:gd name="connsiteY414" fmla="*/ 1146525 h 2033219"/>
                      <a:gd name="connsiteX415" fmla="*/ 2056841 w 3000308"/>
                      <a:gd name="connsiteY415" fmla="*/ 1139257 h 2033219"/>
                      <a:gd name="connsiteX416" fmla="*/ 2042305 w 3000308"/>
                      <a:gd name="connsiteY416" fmla="*/ 1117453 h 2033219"/>
                      <a:gd name="connsiteX417" fmla="*/ 2013233 w 3000308"/>
                      <a:gd name="connsiteY417" fmla="*/ 1081113 h 2033219"/>
                      <a:gd name="connsiteX418" fmla="*/ 1976893 w 3000308"/>
                      <a:gd name="connsiteY418" fmla="*/ 1052041 h 2033219"/>
                      <a:gd name="connsiteX419" fmla="*/ 1955089 w 3000308"/>
                      <a:gd name="connsiteY419" fmla="*/ 1037505 h 2033219"/>
                      <a:gd name="connsiteX420" fmla="*/ 1933285 w 3000308"/>
                      <a:gd name="connsiteY420" fmla="*/ 1022970 h 2033219"/>
                      <a:gd name="connsiteX421" fmla="*/ 1758853 w 3000308"/>
                      <a:gd name="connsiteY421" fmla="*/ 964826 h 2033219"/>
                      <a:gd name="connsiteX422" fmla="*/ 1664370 w 3000308"/>
                      <a:gd name="connsiteY422" fmla="*/ 950290 h 2033219"/>
                      <a:gd name="connsiteX423" fmla="*/ 1620762 w 3000308"/>
                      <a:gd name="connsiteY423" fmla="*/ 943022 h 2033219"/>
                      <a:gd name="connsiteX424" fmla="*/ 1577154 w 3000308"/>
                      <a:gd name="connsiteY424" fmla="*/ 935754 h 2033219"/>
                      <a:gd name="connsiteX425" fmla="*/ 1482670 w 3000308"/>
                      <a:gd name="connsiteY425" fmla="*/ 928486 h 2033219"/>
                      <a:gd name="connsiteX426" fmla="*/ 1388186 w 3000308"/>
                      <a:gd name="connsiteY426" fmla="*/ 921218 h 2033219"/>
                      <a:gd name="connsiteX427" fmla="*/ 1388186 w 3000308"/>
                      <a:gd name="connsiteY427" fmla="*/ 906682 h 2033219"/>
                      <a:gd name="connsiteX428" fmla="*/ 1446330 w 3000308"/>
                      <a:gd name="connsiteY428" fmla="*/ 921218 h 2033219"/>
                      <a:gd name="connsiteX429" fmla="*/ 1511742 w 3000308"/>
                      <a:gd name="connsiteY429" fmla="*/ 935754 h 2033219"/>
                      <a:gd name="connsiteX430" fmla="*/ 1577154 w 3000308"/>
                      <a:gd name="connsiteY430" fmla="*/ 943022 h 2033219"/>
                      <a:gd name="connsiteX431" fmla="*/ 1642566 w 3000308"/>
                      <a:gd name="connsiteY431" fmla="*/ 943022 h 2033219"/>
                      <a:gd name="connsiteX432" fmla="*/ 1707978 w 3000308"/>
                      <a:gd name="connsiteY432" fmla="*/ 943022 h 2033219"/>
                      <a:gd name="connsiteX433" fmla="*/ 1707978 w 3000308"/>
                      <a:gd name="connsiteY433" fmla="*/ 943022 h 2033219"/>
                      <a:gd name="connsiteX434" fmla="*/ 1707978 w 3000308"/>
                      <a:gd name="connsiteY434" fmla="*/ 943022 h 2033219"/>
                      <a:gd name="connsiteX435" fmla="*/ 1707978 w 3000308"/>
                      <a:gd name="connsiteY435" fmla="*/ 943022 h 2033219"/>
                      <a:gd name="connsiteX436" fmla="*/ 1707978 w 3000308"/>
                      <a:gd name="connsiteY436" fmla="*/ 943022 h 2033219"/>
                      <a:gd name="connsiteX437" fmla="*/ 1707978 w 3000308"/>
                      <a:gd name="connsiteY437" fmla="*/ 943022 h 2033219"/>
                      <a:gd name="connsiteX438" fmla="*/ 1707978 w 3000308"/>
                      <a:gd name="connsiteY438" fmla="*/ 943022 h 2033219"/>
                      <a:gd name="connsiteX439" fmla="*/ 1715245 w 3000308"/>
                      <a:gd name="connsiteY439" fmla="*/ 943022 h 2033219"/>
                      <a:gd name="connsiteX440" fmla="*/ 1722513 w 3000308"/>
                      <a:gd name="connsiteY440" fmla="*/ 957558 h 2033219"/>
                      <a:gd name="connsiteX441" fmla="*/ 1722513 w 3000308"/>
                      <a:gd name="connsiteY441" fmla="*/ 972094 h 2033219"/>
                      <a:gd name="connsiteX442" fmla="*/ 1722513 w 3000308"/>
                      <a:gd name="connsiteY442" fmla="*/ 972094 h 2033219"/>
                      <a:gd name="connsiteX443" fmla="*/ 1722513 w 3000308"/>
                      <a:gd name="connsiteY443" fmla="*/ 972094 h 2033219"/>
                      <a:gd name="connsiteX444" fmla="*/ 1722513 w 3000308"/>
                      <a:gd name="connsiteY444" fmla="*/ 972094 h 2033219"/>
                      <a:gd name="connsiteX445" fmla="*/ 1707978 w 3000308"/>
                      <a:gd name="connsiteY445" fmla="*/ 979362 h 2033219"/>
                      <a:gd name="connsiteX446" fmla="*/ 1693442 w 3000308"/>
                      <a:gd name="connsiteY446" fmla="*/ 986630 h 2033219"/>
                      <a:gd name="connsiteX447" fmla="*/ 1569886 w 3000308"/>
                      <a:gd name="connsiteY447" fmla="*/ 1030237 h 2033219"/>
                      <a:gd name="connsiteX448" fmla="*/ 1504474 w 3000308"/>
                      <a:gd name="connsiteY448" fmla="*/ 1044773 h 2033219"/>
                      <a:gd name="connsiteX449" fmla="*/ 1439062 w 3000308"/>
                      <a:gd name="connsiteY449" fmla="*/ 1059309 h 2033219"/>
                      <a:gd name="connsiteX450" fmla="*/ 1373650 w 3000308"/>
                      <a:gd name="connsiteY450" fmla="*/ 1066577 h 2033219"/>
                      <a:gd name="connsiteX451" fmla="*/ 1344578 w 3000308"/>
                      <a:gd name="connsiteY451" fmla="*/ 1066577 h 2033219"/>
                      <a:gd name="connsiteX452" fmla="*/ 1315506 w 3000308"/>
                      <a:gd name="connsiteY452" fmla="*/ 1066577 h 2033219"/>
                      <a:gd name="connsiteX453" fmla="*/ 1250094 w 3000308"/>
                      <a:gd name="connsiteY453" fmla="*/ 1059309 h 2033219"/>
                      <a:gd name="connsiteX454" fmla="*/ 1221022 w 3000308"/>
                      <a:gd name="connsiteY454" fmla="*/ 1052041 h 2033219"/>
                      <a:gd name="connsiteX455" fmla="*/ 1191950 w 3000308"/>
                      <a:gd name="connsiteY455" fmla="*/ 1044773 h 2033219"/>
                      <a:gd name="connsiteX456" fmla="*/ 1133806 w 3000308"/>
                      <a:gd name="connsiteY456" fmla="*/ 1022970 h 2033219"/>
                      <a:gd name="connsiteX457" fmla="*/ 1075662 w 3000308"/>
                      <a:gd name="connsiteY457" fmla="*/ 993898 h 2033219"/>
                      <a:gd name="connsiteX458" fmla="*/ 1075662 w 3000308"/>
                      <a:gd name="connsiteY458" fmla="*/ 1015701 h 2033219"/>
                      <a:gd name="connsiteX459" fmla="*/ 1112002 w 3000308"/>
                      <a:gd name="connsiteY459" fmla="*/ 1044773 h 2033219"/>
                      <a:gd name="connsiteX460" fmla="*/ 1148342 w 3000308"/>
                      <a:gd name="connsiteY460" fmla="*/ 1066577 h 2033219"/>
                      <a:gd name="connsiteX461" fmla="*/ 1184682 w 3000308"/>
                      <a:gd name="connsiteY461" fmla="*/ 1088381 h 2033219"/>
                      <a:gd name="connsiteX462" fmla="*/ 1221022 w 3000308"/>
                      <a:gd name="connsiteY462" fmla="*/ 1102917 h 2033219"/>
                      <a:gd name="connsiteX463" fmla="*/ 1380918 w 3000308"/>
                      <a:gd name="connsiteY463" fmla="*/ 1153793 h 2033219"/>
                      <a:gd name="connsiteX464" fmla="*/ 1468134 w 3000308"/>
                      <a:gd name="connsiteY464" fmla="*/ 1161061 h 2033219"/>
                      <a:gd name="connsiteX465" fmla="*/ 1489938 w 3000308"/>
                      <a:gd name="connsiteY465" fmla="*/ 1161061 h 2033219"/>
                      <a:gd name="connsiteX466" fmla="*/ 1497206 w 3000308"/>
                      <a:gd name="connsiteY466" fmla="*/ 1161061 h 2033219"/>
                      <a:gd name="connsiteX467" fmla="*/ 1504474 w 3000308"/>
                      <a:gd name="connsiteY467" fmla="*/ 1168329 h 2033219"/>
                      <a:gd name="connsiteX468" fmla="*/ 1504474 w 3000308"/>
                      <a:gd name="connsiteY468" fmla="*/ 1182865 h 2033219"/>
                      <a:gd name="connsiteX469" fmla="*/ 1497206 w 3000308"/>
                      <a:gd name="connsiteY469" fmla="*/ 1197401 h 2033219"/>
                      <a:gd name="connsiteX470" fmla="*/ 1489938 w 3000308"/>
                      <a:gd name="connsiteY470" fmla="*/ 1204669 h 2033219"/>
                      <a:gd name="connsiteX471" fmla="*/ 1468134 w 3000308"/>
                      <a:gd name="connsiteY471" fmla="*/ 1211937 h 2033219"/>
                      <a:gd name="connsiteX472" fmla="*/ 1424526 w 3000308"/>
                      <a:gd name="connsiteY472" fmla="*/ 1226473 h 2033219"/>
                      <a:gd name="connsiteX473" fmla="*/ 1409990 w 3000308"/>
                      <a:gd name="connsiteY473" fmla="*/ 1233741 h 2033219"/>
                      <a:gd name="connsiteX474" fmla="*/ 1388186 w 3000308"/>
                      <a:gd name="connsiteY474" fmla="*/ 1241009 h 2033219"/>
                      <a:gd name="connsiteX475" fmla="*/ 1344578 w 3000308"/>
                      <a:gd name="connsiteY475" fmla="*/ 1248277 h 2033219"/>
                      <a:gd name="connsiteX476" fmla="*/ 1300970 w 3000308"/>
                      <a:gd name="connsiteY476" fmla="*/ 1255545 h 2033219"/>
                      <a:gd name="connsiteX477" fmla="*/ 1213754 w 3000308"/>
                      <a:gd name="connsiteY477" fmla="*/ 1262813 h 2033219"/>
                      <a:gd name="connsiteX478" fmla="*/ 1170146 w 3000308"/>
                      <a:gd name="connsiteY478" fmla="*/ 1262813 h 2033219"/>
                      <a:gd name="connsiteX479" fmla="*/ 1126538 w 3000308"/>
                      <a:gd name="connsiteY479" fmla="*/ 1262813 h 2033219"/>
                      <a:gd name="connsiteX480" fmla="*/ 1082930 w 3000308"/>
                      <a:gd name="connsiteY480" fmla="*/ 1255545 h 2033219"/>
                      <a:gd name="connsiteX481" fmla="*/ 1061126 w 3000308"/>
                      <a:gd name="connsiteY481" fmla="*/ 1255545 h 2033219"/>
                      <a:gd name="connsiteX482" fmla="*/ 1039322 w 3000308"/>
                      <a:gd name="connsiteY482" fmla="*/ 1248277 h 2033219"/>
                      <a:gd name="connsiteX483" fmla="*/ 995715 w 3000308"/>
                      <a:gd name="connsiteY483" fmla="*/ 1233741 h 2033219"/>
                      <a:gd name="connsiteX484" fmla="*/ 952107 w 3000308"/>
                      <a:gd name="connsiteY484" fmla="*/ 1219205 h 2033219"/>
                      <a:gd name="connsiteX485" fmla="*/ 872159 w 3000308"/>
                      <a:gd name="connsiteY485" fmla="*/ 1190133 h 2033219"/>
                      <a:gd name="connsiteX486" fmla="*/ 835819 w 3000308"/>
                      <a:gd name="connsiteY486" fmla="*/ 1168329 h 2033219"/>
                      <a:gd name="connsiteX487" fmla="*/ 814015 w 3000308"/>
                      <a:gd name="connsiteY487" fmla="*/ 1161061 h 2033219"/>
                      <a:gd name="connsiteX488" fmla="*/ 792211 w 3000308"/>
                      <a:gd name="connsiteY488" fmla="*/ 1146525 h 2033219"/>
                      <a:gd name="connsiteX489" fmla="*/ 719531 w 3000308"/>
                      <a:gd name="connsiteY489" fmla="*/ 1095649 h 2033219"/>
                      <a:gd name="connsiteX490" fmla="*/ 690459 w 3000308"/>
                      <a:gd name="connsiteY490" fmla="*/ 1081113 h 2033219"/>
                      <a:gd name="connsiteX491" fmla="*/ 661387 w 3000308"/>
                      <a:gd name="connsiteY491" fmla="*/ 1052041 h 2033219"/>
                      <a:gd name="connsiteX492" fmla="*/ 675923 w 3000308"/>
                      <a:gd name="connsiteY492" fmla="*/ 1044773 h 2033219"/>
                      <a:gd name="connsiteX493" fmla="*/ 675923 w 3000308"/>
                      <a:gd name="connsiteY493" fmla="*/ 1088381 h 2033219"/>
                      <a:gd name="connsiteX494" fmla="*/ 675923 w 3000308"/>
                      <a:gd name="connsiteY494" fmla="*/ 1139257 h 2033219"/>
                      <a:gd name="connsiteX495" fmla="*/ 668655 w 3000308"/>
                      <a:gd name="connsiteY495" fmla="*/ 1190133 h 2033219"/>
                      <a:gd name="connsiteX496" fmla="*/ 661387 w 3000308"/>
                      <a:gd name="connsiteY496" fmla="*/ 1241009 h 2033219"/>
                      <a:gd name="connsiteX497" fmla="*/ 646851 w 3000308"/>
                      <a:gd name="connsiteY497" fmla="*/ 1291885 h 2033219"/>
                      <a:gd name="connsiteX498" fmla="*/ 632315 w 3000308"/>
                      <a:gd name="connsiteY498" fmla="*/ 1335493 h 2033219"/>
                      <a:gd name="connsiteX499" fmla="*/ 610511 w 3000308"/>
                      <a:gd name="connsiteY499" fmla="*/ 1379101 h 2033219"/>
                      <a:gd name="connsiteX500" fmla="*/ 581439 w 3000308"/>
                      <a:gd name="connsiteY500" fmla="*/ 1422709 h 2033219"/>
                      <a:gd name="connsiteX501" fmla="*/ 581439 w 3000308"/>
                      <a:gd name="connsiteY501" fmla="*/ 1422709 h 2033219"/>
                      <a:gd name="connsiteX502" fmla="*/ 574171 w 3000308"/>
                      <a:gd name="connsiteY502" fmla="*/ 1429977 h 2033219"/>
                      <a:gd name="connsiteX503" fmla="*/ 574171 w 3000308"/>
                      <a:gd name="connsiteY503" fmla="*/ 1429977 h 2033219"/>
                      <a:gd name="connsiteX504" fmla="*/ 574171 w 3000308"/>
                      <a:gd name="connsiteY504" fmla="*/ 1429977 h 2033219"/>
                      <a:gd name="connsiteX505" fmla="*/ 566903 w 3000308"/>
                      <a:gd name="connsiteY505" fmla="*/ 1437245 h 2033219"/>
                      <a:gd name="connsiteX506" fmla="*/ 566903 w 3000308"/>
                      <a:gd name="connsiteY506" fmla="*/ 1422709 h 2033219"/>
                      <a:gd name="connsiteX507" fmla="*/ 566903 w 3000308"/>
                      <a:gd name="connsiteY507" fmla="*/ 1422709 h 2033219"/>
                      <a:gd name="connsiteX508" fmla="*/ 581439 w 3000308"/>
                      <a:gd name="connsiteY508" fmla="*/ 1429977 h 2033219"/>
                      <a:gd name="connsiteX509" fmla="*/ 581439 w 3000308"/>
                      <a:gd name="connsiteY509" fmla="*/ 1429977 h 2033219"/>
                      <a:gd name="connsiteX510" fmla="*/ 581439 w 3000308"/>
                      <a:gd name="connsiteY510" fmla="*/ 1429977 h 2033219"/>
                      <a:gd name="connsiteX511" fmla="*/ 581439 w 3000308"/>
                      <a:gd name="connsiteY511" fmla="*/ 1429977 h 2033219"/>
                      <a:gd name="connsiteX512" fmla="*/ 581439 w 3000308"/>
                      <a:gd name="connsiteY512" fmla="*/ 1429977 h 2033219"/>
                      <a:gd name="connsiteX513" fmla="*/ 581439 w 3000308"/>
                      <a:gd name="connsiteY513" fmla="*/ 1429977 h 2033219"/>
                      <a:gd name="connsiteX514" fmla="*/ 581439 w 3000308"/>
                      <a:gd name="connsiteY514" fmla="*/ 1429977 h 2033219"/>
                      <a:gd name="connsiteX515" fmla="*/ 581439 w 3000308"/>
                      <a:gd name="connsiteY515" fmla="*/ 1429977 h 2033219"/>
                      <a:gd name="connsiteX516" fmla="*/ 574171 w 3000308"/>
                      <a:gd name="connsiteY516" fmla="*/ 1429977 h 2033219"/>
                      <a:gd name="connsiteX517" fmla="*/ 566903 w 3000308"/>
                      <a:gd name="connsiteY517" fmla="*/ 1429977 h 2033219"/>
                      <a:gd name="connsiteX518" fmla="*/ 559635 w 3000308"/>
                      <a:gd name="connsiteY518" fmla="*/ 1429977 h 2033219"/>
                      <a:gd name="connsiteX519" fmla="*/ 552367 w 3000308"/>
                      <a:gd name="connsiteY519" fmla="*/ 1429977 h 2033219"/>
                      <a:gd name="connsiteX520" fmla="*/ 545099 w 3000308"/>
                      <a:gd name="connsiteY520" fmla="*/ 1422709 h 2033219"/>
                      <a:gd name="connsiteX521" fmla="*/ 545099 w 3000308"/>
                      <a:gd name="connsiteY521" fmla="*/ 1415441 h 2033219"/>
                      <a:gd name="connsiteX522" fmla="*/ 545099 w 3000308"/>
                      <a:gd name="connsiteY522" fmla="*/ 1408173 h 2033219"/>
                      <a:gd name="connsiteX523" fmla="*/ 545099 w 3000308"/>
                      <a:gd name="connsiteY523" fmla="*/ 1408173 h 2033219"/>
                      <a:gd name="connsiteX524" fmla="*/ 545099 w 3000308"/>
                      <a:gd name="connsiteY524" fmla="*/ 1408173 h 2033219"/>
                      <a:gd name="connsiteX525" fmla="*/ 545099 w 3000308"/>
                      <a:gd name="connsiteY525" fmla="*/ 1408173 h 2033219"/>
                      <a:gd name="connsiteX526" fmla="*/ 552367 w 3000308"/>
                      <a:gd name="connsiteY526" fmla="*/ 1400905 h 2033219"/>
                      <a:gd name="connsiteX527" fmla="*/ 552367 w 3000308"/>
                      <a:gd name="connsiteY527" fmla="*/ 1400905 h 2033219"/>
                      <a:gd name="connsiteX528" fmla="*/ 559635 w 3000308"/>
                      <a:gd name="connsiteY528" fmla="*/ 1379101 h 2033219"/>
                      <a:gd name="connsiteX529" fmla="*/ 566903 w 3000308"/>
                      <a:gd name="connsiteY529" fmla="*/ 1364565 h 2033219"/>
                      <a:gd name="connsiteX530" fmla="*/ 574171 w 3000308"/>
                      <a:gd name="connsiteY530" fmla="*/ 1335493 h 2033219"/>
                      <a:gd name="connsiteX531" fmla="*/ 574171 w 3000308"/>
                      <a:gd name="connsiteY531" fmla="*/ 1328225 h 2033219"/>
                      <a:gd name="connsiteX532" fmla="*/ 574171 w 3000308"/>
                      <a:gd name="connsiteY532" fmla="*/ 1320957 h 2033219"/>
                      <a:gd name="connsiteX533" fmla="*/ 574171 w 3000308"/>
                      <a:gd name="connsiteY533" fmla="*/ 1306421 h 2033219"/>
                      <a:gd name="connsiteX534" fmla="*/ 574171 w 3000308"/>
                      <a:gd name="connsiteY534" fmla="*/ 1270081 h 2033219"/>
                      <a:gd name="connsiteX535" fmla="*/ 574171 w 3000308"/>
                      <a:gd name="connsiteY535" fmla="*/ 1233741 h 2033219"/>
                      <a:gd name="connsiteX536" fmla="*/ 566903 w 3000308"/>
                      <a:gd name="connsiteY536" fmla="*/ 1204669 h 2033219"/>
                      <a:gd name="connsiteX537" fmla="*/ 559635 w 3000308"/>
                      <a:gd name="connsiteY537" fmla="*/ 1175597 h 2033219"/>
                      <a:gd name="connsiteX538" fmla="*/ 545099 w 3000308"/>
                      <a:gd name="connsiteY538" fmla="*/ 1146525 h 2033219"/>
                      <a:gd name="connsiteX539" fmla="*/ 559635 w 3000308"/>
                      <a:gd name="connsiteY539" fmla="*/ 1146525 h 2033219"/>
                      <a:gd name="connsiteX540" fmla="*/ 559635 w 3000308"/>
                      <a:gd name="connsiteY540" fmla="*/ 1197401 h 2033219"/>
                      <a:gd name="connsiteX541" fmla="*/ 545099 w 3000308"/>
                      <a:gd name="connsiteY541" fmla="*/ 1241009 h 2033219"/>
                      <a:gd name="connsiteX542" fmla="*/ 523295 w 3000308"/>
                      <a:gd name="connsiteY542" fmla="*/ 1284617 h 2033219"/>
                      <a:gd name="connsiteX543" fmla="*/ 501491 w 3000308"/>
                      <a:gd name="connsiteY543" fmla="*/ 1328225 h 2033219"/>
                      <a:gd name="connsiteX544" fmla="*/ 457883 w 3000308"/>
                      <a:gd name="connsiteY544" fmla="*/ 1408173 h 2033219"/>
                      <a:gd name="connsiteX545" fmla="*/ 436079 w 3000308"/>
                      <a:gd name="connsiteY545" fmla="*/ 1451781 h 2033219"/>
                      <a:gd name="connsiteX546" fmla="*/ 421543 w 3000308"/>
                      <a:gd name="connsiteY546" fmla="*/ 1495389 h 2033219"/>
                      <a:gd name="connsiteX547" fmla="*/ 414275 w 3000308"/>
                      <a:gd name="connsiteY547" fmla="*/ 1524461 h 2033219"/>
                      <a:gd name="connsiteX548" fmla="*/ 414275 w 3000308"/>
                      <a:gd name="connsiteY548" fmla="*/ 1546265 h 2033219"/>
                      <a:gd name="connsiteX549" fmla="*/ 414275 w 3000308"/>
                      <a:gd name="connsiteY549" fmla="*/ 1568069 h 2033219"/>
                      <a:gd name="connsiteX550" fmla="*/ 421543 w 3000308"/>
                      <a:gd name="connsiteY550" fmla="*/ 1589873 h 2033219"/>
                      <a:gd name="connsiteX551" fmla="*/ 428811 w 3000308"/>
                      <a:gd name="connsiteY551" fmla="*/ 1611677 h 2033219"/>
                      <a:gd name="connsiteX552" fmla="*/ 436079 w 3000308"/>
                      <a:gd name="connsiteY552" fmla="*/ 1633481 h 2033219"/>
                      <a:gd name="connsiteX553" fmla="*/ 450615 w 3000308"/>
                      <a:gd name="connsiteY553" fmla="*/ 1655285 h 2033219"/>
                      <a:gd name="connsiteX554" fmla="*/ 465151 w 3000308"/>
                      <a:gd name="connsiteY554" fmla="*/ 1669821 h 2033219"/>
                      <a:gd name="connsiteX555" fmla="*/ 472419 w 3000308"/>
                      <a:gd name="connsiteY555" fmla="*/ 1677089 h 2033219"/>
                      <a:gd name="connsiteX556" fmla="*/ 472419 w 3000308"/>
                      <a:gd name="connsiteY556" fmla="*/ 1677089 h 2033219"/>
                      <a:gd name="connsiteX557" fmla="*/ 472419 w 3000308"/>
                      <a:gd name="connsiteY557" fmla="*/ 1684357 h 2033219"/>
                      <a:gd name="connsiteX558" fmla="*/ 465151 w 3000308"/>
                      <a:gd name="connsiteY558" fmla="*/ 1698892 h 2033219"/>
                      <a:gd name="connsiteX559" fmla="*/ 457883 w 3000308"/>
                      <a:gd name="connsiteY559" fmla="*/ 1706160 h 2033219"/>
                      <a:gd name="connsiteX560" fmla="*/ 450615 w 3000308"/>
                      <a:gd name="connsiteY560" fmla="*/ 1706160 h 2033219"/>
                      <a:gd name="connsiteX561" fmla="*/ 450615 w 3000308"/>
                      <a:gd name="connsiteY561" fmla="*/ 1706160 h 2033219"/>
                      <a:gd name="connsiteX562" fmla="*/ 436079 w 3000308"/>
                      <a:gd name="connsiteY562" fmla="*/ 1706160 h 2033219"/>
                      <a:gd name="connsiteX563" fmla="*/ 414275 w 3000308"/>
                      <a:gd name="connsiteY563" fmla="*/ 1698892 h 2033219"/>
                      <a:gd name="connsiteX564" fmla="*/ 370667 w 3000308"/>
                      <a:gd name="connsiteY564" fmla="*/ 1677089 h 2033219"/>
                      <a:gd name="connsiteX565" fmla="*/ 348863 w 3000308"/>
                      <a:gd name="connsiteY565" fmla="*/ 1662553 h 2033219"/>
                      <a:gd name="connsiteX566" fmla="*/ 327060 w 3000308"/>
                      <a:gd name="connsiteY566" fmla="*/ 1648017 h 2033219"/>
                      <a:gd name="connsiteX567" fmla="*/ 334328 w 3000308"/>
                      <a:gd name="connsiteY567" fmla="*/ 1640749 h 2033219"/>
                      <a:gd name="connsiteX568" fmla="*/ 348863 w 3000308"/>
                      <a:gd name="connsiteY568" fmla="*/ 1691624 h 2033219"/>
                      <a:gd name="connsiteX569" fmla="*/ 363399 w 3000308"/>
                      <a:gd name="connsiteY569" fmla="*/ 1742500 h 2033219"/>
                      <a:gd name="connsiteX570" fmla="*/ 392471 w 3000308"/>
                      <a:gd name="connsiteY570" fmla="*/ 1836984 h 2033219"/>
                      <a:gd name="connsiteX571" fmla="*/ 421543 w 3000308"/>
                      <a:gd name="connsiteY571" fmla="*/ 1924200 h 2033219"/>
                      <a:gd name="connsiteX572" fmla="*/ 450615 w 3000308"/>
                      <a:gd name="connsiteY572" fmla="*/ 2018684 h 2033219"/>
                      <a:gd name="connsiteX573" fmla="*/ 450615 w 3000308"/>
                      <a:gd name="connsiteY573" fmla="*/ 2025952 h 2033219"/>
                      <a:gd name="connsiteX574" fmla="*/ 443347 w 3000308"/>
                      <a:gd name="connsiteY574" fmla="*/ 2025952 h 2033219"/>
                      <a:gd name="connsiteX575" fmla="*/ 414275 w 3000308"/>
                      <a:gd name="connsiteY575" fmla="*/ 2018684 h 2033219"/>
                      <a:gd name="connsiteX576" fmla="*/ 385203 w 3000308"/>
                      <a:gd name="connsiteY576" fmla="*/ 2004148 h 2033219"/>
                      <a:gd name="connsiteX577" fmla="*/ 327060 w 3000308"/>
                      <a:gd name="connsiteY577" fmla="*/ 1975076 h 2033219"/>
                      <a:gd name="connsiteX578" fmla="*/ 276184 w 3000308"/>
                      <a:gd name="connsiteY578" fmla="*/ 1931468 h 2033219"/>
                      <a:gd name="connsiteX579" fmla="*/ 232576 w 3000308"/>
                      <a:gd name="connsiteY579" fmla="*/ 1880592 h 2033219"/>
                      <a:gd name="connsiteX580" fmla="*/ 196236 w 3000308"/>
                      <a:gd name="connsiteY580" fmla="*/ 1822448 h 2033219"/>
                      <a:gd name="connsiteX581" fmla="*/ 159896 w 3000308"/>
                      <a:gd name="connsiteY581" fmla="*/ 1764304 h 2033219"/>
                      <a:gd name="connsiteX582" fmla="*/ 130824 w 3000308"/>
                      <a:gd name="connsiteY582" fmla="*/ 1706160 h 2033219"/>
                      <a:gd name="connsiteX583" fmla="*/ 101752 w 3000308"/>
                      <a:gd name="connsiteY583" fmla="*/ 1648017 h 2033219"/>
                      <a:gd name="connsiteX584" fmla="*/ 87216 w 3000308"/>
                      <a:gd name="connsiteY584" fmla="*/ 1618945 h 2033219"/>
                      <a:gd name="connsiteX585" fmla="*/ 72680 w 3000308"/>
                      <a:gd name="connsiteY585" fmla="*/ 1589873 h 2033219"/>
                      <a:gd name="connsiteX586" fmla="*/ 43608 w 3000308"/>
                      <a:gd name="connsiteY586" fmla="*/ 1524461 h 2033219"/>
                      <a:gd name="connsiteX587" fmla="*/ 29072 w 3000308"/>
                      <a:gd name="connsiteY587" fmla="*/ 1459049 h 2033219"/>
                      <a:gd name="connsiteX588" fmla="*/ 14536 w 3000308"/>
                      <a:gd name="connsiteY588" fmla="*/ 1393637 h 2033219"/>
                      <a:gd name="connsiteX589" fmla="*/ 7268 w 3000308"/>
                      <a:gd name="connsiteY589" fmla="*/ 1328225 h 2033219"/>
                      <a:gd name="connsiteX590" fmla="*/ 0 w 3000308"/>
                      <a:gd name="connsiteY590" fmla="*/ 1291885 h 2033219"/>
                      <a:gd name="connsiteX591" fmla="*/ 0 w 3000308"/>
                      <a:gd name="connsiteY591" fmla="*/ 1255545 h 2033219"/>
                      <a:gd name="connsiteX592" fmla="*/ 0 w 3000308"/>
                      <a:gd name="connsiteY592" fmla="*/ 1219205 h 2033219"/>
                      <a:gd name="connsiteX593" fmla="*/ 0 w 3000308"/>
                      <a:gd name="connsiteY593" fmla="*/ 1204669 h 2033219"/>
                      <a:gd name="connsiteX594" fmla="*/ 0 w 3000308"/>
                      <a:gd name="connsiteY594" fmla="*/ 1190133 h 2033219"/>
                      <a:gd name="connsiteX595" fmla="*/ 0 w 3000308"/>
                      <a:gd name="connsiteY595" fmla="*/ 1124721 h 2033219"/>
                      <a:gd name="connsiteX596" fmla="*/ 65412 w 3000308"/>
                      <a:gd name="connsiteY596" fmla="*/ 826734 h 2033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Lst>
                    <a:rect l="l" t="t" r="r" b="b"/>
                    <a:pathLst>
                      <a:path w="3000308" h="2033219">
                        <a:moveTo>
                          <a:pt x="0" y="1190133"/>
                        </a:moveTo>
                        <a:lnTo>
                          <a:pt x="0" y="1204669"/>
                        </a:lnTo>
                        <a:lnTo>
                          <a:pt x="0" y="1219205"/>
                        </a:lnTo>
                        <a:lnTo>
                          <a:pt x="0" y="1255545"/>
                        </a:lnTo>
                        <a:lnTo>
                          <a:pt x="0" y="1291885"/>
                        </a:lnTo>
                        <a:lnTo>
                          <a:pt x="7268" y="1328225"/>
                        </a:lnTo>
                        <a:cubicBezTo>
                          <a:pt x="7268" y="1350029"/>
                          <a:pt x="14536" y="1371833"/>
                          <a:pt x="14536" y="1393637"/>
                        </a:cubicBezTo>
                        <a:lnTo>
                          <a:pt x="29072" y="1451781"/>
                        </a:lnTo>
                        <a:lnTo>
                          <a:pt x="43608" y="1517193"/>
                        </a:lnTo>
                        <a:cubicBezTo>
                          <a:pt x="50876" y="1538997"/>
                          <a:pt x="58144" y="1560801"/>
                          <a:pt x="65412" y="1582605"/>
                        </a:cubicBezTo>
                        <a:lnTo>
                          <a:pt x="79948" y="1611677"/>
                        </a:lnTo>
                        <a:lnTo>
                          <a:pt x="94484" y="1640749"/>
                        </a:lnTo>
                        <a:cubicBezTo>
                          <a:pt x="101752" y="1662553"/>
                          <a:pt x="109020" y="1684357"/>
                          <a:pt x="123556" y="1698892"/>
                        </a:cubicBezTo>
                        <a:cubicBezTo>
                          <a:pt x="130824" y="1727964"/>
                          <a:pt x="145360" y="1742500"/>
                          <a:pt x="152628" y="1764304"/>
                        </a:cubicBezTo>
                        <a:lnTo>
                          <a:pt x="188968" y="1822448"/>
                        </a:lnTo>
                        <a:lnTo>
                          <a:pt x="225308" y="1880592"/>
                        </a:lnTo>
                        <a:cubicBezTo>
                          <a:pt x="239844" y="1902396"/>
                          <a:pt x="254380" y="1916932"/>
                          <a:pt x="268916" y="1931468"/>
                        </a:cubicBezTo>
                        <a:cubicBezTo>
                          <a:pt x="283452" y="1946004"/>
                          <a:pt x="305256" y="1960540"/>
                          <a:pt x="319792" y="1975076"/>
                        </a:cubicBezTo>
                        <a:cubicBezTo>
                          <a:pt x="341596" y="1989612"/>
                          <a:pt x="356131" y="1996880"/>
                          <a:pt x="377935" y="2004148"/>
                        </a:cubicBezTo>
                        <a:cubicBezTo>
                          <a:pt x="385203" y="2011416"/>
                          <a:pt x="399739" y="2011416"/>
                          <a:pt x="407007" y="2018684"/>
                        </a:cubicBezTo>
                        <a:lnTo>
                          <a:pt x="436079" y="2025952"/>
                        </a:lnTo>
                        <a:lnTo>
                          <a:pt x="428811" y="2033220"/>
                        </a:lnTo>
                        <a:cubicBezTo>
                          <a:pt x="421543" y="1996880"/>
                          <a:pt x="414275" y="1967808"/>
                          <a:pt x="399739" y="1938736"/>
                        </a:cubicBezTo>
                        <a:lnTo>
                          <a:pt x="370667" y="1844252"/>
                        </a:lnTo>
                        <a:lnTo>
                          <a:pt x="341596" y="1749768"/>
                        </a:lnTo>
                        <a:cubicBezTo>
                          <a:pt x="356131" y="1720697"/>
                          <a:pt x="348863" y="1706160"/>
                          <a:pt x="348863" y="1684357"/>
                        </a:cubicBezTo>
                        <a:lnTo>
                          <a:pt x="334328" y="1633481"/>
                        </a:lnTo>
                        <a:lnTo>
                          <a:pt x="334328" y="1618945"/>
                        </a:lnTo>
                        <a:lnTo>
                          <a:pt x="341596" y="1626213"/>
                        </a:lnTo>
                        <a:lnTo>
                          <a:pt x="356131" y="1640749"/>
                        </a:lnTo>
                        <a:cubicBezTo>
                          <a:pt x="363399" y="1648017"/>
                          <a:pt x="370667" y="1648017"/>
                          <a:pt x="377935" y="1655285"/>
                        </a:cubicBezTo>
                        <a:cubicBezTo>
                          <a:pt x="392471" y="1669821"/>
                          <a:pt x="407007" y="1677089"/>
                          <a:pt x="421543" y="1684357"/>
                        </a:cubicBezTo>
                        <a:cubicBezTo>
                          <a:pt x="428811" y="1684357"/>
                          <a:pt x="436079" y="1691624"/>
                          <a:pt x="443347" y="1691624"/>
                        </a:cubicBezTo>
                        <a:lnTo>
                          <a:pt x="457883" y="1691624"/>
                        </a:lnTo>
                        <a:lnTo>
                          <a:pt x="457883" y="1691624"/>
                        </a:lnTo>
                        <a:cubicBezTo>
                          <a:pt x="457883" y="1691624"/>
                          <a:pt x="457883" y="1691624"/>
                          <a:pt x="457883" y="1691624"/>
                        </a:cubicBezTo>
                        <a:cubicBezTo>
                          <a:pt x="457883" y="1691624"/>
                          <a:pt x="457883" y="1691624"/>
                          <a:pt x="457883" y="1691624"/>
                        </a:cubicBezTo>
                        <a:cubicBezTo>
                          <a:pt x="457883" y="1691624"/>
                          <a:pt x="457883" y="1684357"/>
                          <a:pt x="457883" y="1684357"/>
                        </a:cubicBezTo>
                        <a:cubicBezTo>
                          <a:pt x="457883" y="1684357"/>
                          <a:pt x="457883" y="1684357"/>
                          <a:pt x="457883" y="1684357"/>
                        </a:cubicBezTo>
                        <a:cubicBezTo>
                          <a:pt x="457883" y="1684357"/>
                          <a:pt x="457883" y="1684357"/>
                          <a:pt x="457883" y="1684357"/>
                        </a:cubicBezTo>
                        <a:cubicBezTo>
                          <a:pt x="457883" y="1684357"/>
                          <a:pt x="457883" y="1684357"/>
                          <a:pt x="457883" y="1677089"/>
                        </a:cubicBezTo>
                        <a:lnTo>
                          <a:pt x="443347" y="1662553"/>
                        </a:lnTo>
                        <a:cubicBezTo>
                          <a:pt x="436079" y="1655285"/>
                          <a:pt x="436079" y="1648017"/>
                          <a:pt x="428811" y="1640749"/>
                        </a:cubicBezTo>
                        <a:cubicBezTo>
                          <a:pt x="421543" y="1633481"/>
                          <a:pt x="421543" y="1626213"/>
                          <a:pt x="414275" y="1618945"/>
                        </a:cubicBezTo>
                        <a:cubicBezTo>
                          <a:pt x="414275" y="1611677"/>
                          <a:pt x="407007" y="1604409"/>
                          <a:pt x="407007" y="1597141"/>
                        </a:cubicBezTo>
                        <a:cubicBezTo>
                          <a:pt x="407007" y="1589873"/>
                          <a:pt x="399739" y="1582605"/>
                          <a:pt x="399739" y="1575337"/>
                        </a:cubicBezTo>
                        <a:cubicBezTo>
                          <a:pt x="399739" y="1568069"/>
                          <a:pt x="399739" y="1560801"/>
                          <a:pt x="399739" y="1553533"/>
                        </a:cubicBezTo>
                        <a:lnTo>
                          <a:pt x="399739" y="1531729"/>
                        </a:lnTo>
                        <a:cubicBezTo>
                          <a:pt x="399739" y="1517193"/>
                          <a:pt x="407007" y="1502657"/>
                          <a:pt x="407007" y="1488121"/>
                        </a:cubicBezTo>
                        <a:cubicBezTo>
                          <a:pt x="421543" y="1466317"/>
                          <a:pt x="428811" y="1451781"/>
                          <a:pt x="428811" y="1437245"/>
                        </a:cubicBezTo>
                        <a:cubicBezTo>
                          <a:pt x="436079" y="1422709"/>
                          <a:pt x="443347" y="1408173"/>
                          <a:pt x="450615" y="1393637"/>
                        </a:cubicBezTo>
                        <a:cubicBezTo>
                          <a:pt x="465151" y="1364565"/>
                          <a:pt x="479687" y="1335493"/>
                          <a:pt x="494223" y="1306421"/>
                        </a:cubicBezTo>
                        <a:cubicBezTo>
                          <a:pt x="501491" y="1291885"/>
                          <a:pt x="508759" y="1277349"/>
                          <a:pt x="516027" y="1262813"/>
                        </a:cubicBezTo>
                        <a:cubicBezTo>
                          <a:pt x="523295" y="1248277"/>
                          <a:pt x="530563" y="1233741"/>
                          <a:pt x="530563" y="1219205"/>
                        </a:cubicBezTo>
                        <a:cubicBezTo>
                          <a:pt x="537831" y="1204669"/>
                          <a:pt x="537831" y="1190133"/>
                          <a:pt x="537831" y="1175597"/>
                        </a:cubicBezTo>
                        <a:cubicBezTo>
                          <a:pt x="537831" y="1161061"/>
                          <a:pt x="537831" y="1146525"/>
                          <a:pt x="537831" y="1131989"/>
                        </a:cubicBezTo>
                        <a:lnTo>
                          <a:pt x="537831" y="1095649"/>
                        </a:lnTo>
                        <a:lnTo>
                          <a:pt x="552367" y="1124721"/>
                        </a:lnTo>
                        <a:lnTo>
                          <a:pt x="574171" y="1161061"/>
                        </a:lnTo>
                        <a:lnTo>
                          <a:pt x="581439" y="1197401"/>
                        </a:lnTo>
                        <a:cubicBezTo>
                          <a:pt x="581439" y="1211937"/>
                          <a:pt x="588707" y="1219205"/>
                          <a:pt x="588707" y="1233741"/>
                        </a:cubicBezTo>
                        <a:lnTo>
                          <a:pt x="588707" y="1248277"/>
                        </a:lnTo>
                        <a:cubicBezTo>
                          <a:pt x="588707" y="1255545"/>
                          <a:pt x="588707" y="1262813"/>
                          <a:pt x="588707" y="1262813"/>
                        </a:cubicBezTo>
                        <a:cubicBezTo>
                          <a:pt x="588707" y="1277349"/>
                          <a:pt x="588707" y="1284617"/>
                          <a:pt x="588707" y="1299153"/>
                        </a:cubicBezTo>
                        <a:lnTo>
                          <a:pt x="588707" y="1313689"/>
                        </a:lnTo>
                        <a:lnTo>
                          <a:pt x="588707" y="1320957"/>
                        </a:lnTo>
                        <a:lnTo>
                          <a:pt x="588707" y="1328225"/>
                        </a:lnTo>
                        <a:cubicBezTo>
                          <a:pt x="588707" y="1342761"/>
                          <a:pt x="588707" y="1350029"/>
                          <a:pt x="581439" y="1364565"/>
                        </a:cubicBezTo>
                        <a:cubicBezTo>
                          <a:pt x="581439" y="1371833"/>
                          <a:pt x="581439" y="1379101"/>
                          <a:pt x="574171" y="1379101"/>
                        </a:cubicBezTo>
                        <a:lnTo>
                          <a:pt x="566903" y="1393637"/>
                        </a:lnTo>
                        <a:lnTo>
                          <a:pt x="566903" y="1393637"/>
                        </a:lnTo>
                        <a:lnTo>
                          <a:pt x="566903" y="1393637"/>
                        </a:lnTo>
                        <a:lnTo>
                          <a:pt x="559635" y="1400905"/>
                        </a:lnTo>
                        <a:lnTo>
                          <a:pt x="559635" y="1400905"/>
                        </a:lnTo>
                        <a:lnTo>
                          <a:pt x="559635" y="1400905"/>
                        </a:lnTo>
                        <a:lnTo>
                          <a:pt x="559635" y="1400905"/>
                        </a:lnTo>
                        <a:cubicBezTo>
                          <a:pt x="559635" y="1400905"/>
                          <a:pt x="559635" y="1400905"/>
                          <a:pt x="559635" y="1400905"/>
                        </a:cubicBezTo>
                        <a:cubicBezTo>
                          <a:pt x="559635" y="1400905"/>
                          <a:pt x="559635" y="1400905"/>
                          <a:pt x="559635" y="1400905"/>
                        </a:cubicBezTo>
                        <a:cubicBezTo>
                          <a:pt x="559635" y="1400905"/>
                          <a:pt x="559635" y="1400905"/>
                          <a:pt x="559635" y="1400905"/>
                        </a:cubicBezTo>
                        <a:cubicBezTo>
                          <a:pt x="559635" y="1400905"/>
                          <a:pt x="559635" y="1400905"/>
                          <a:pt x="559635" y="1400905"/>
                        </a:cubicBezTo>
                        <a:cubicBezTo>
                          <a:pt x="559635" y="1400905"/>
                          <a:pt x="559635" y="1400905"/>
                          <a:pt x="559635" y="1400905"/>
                        </a:cubicBezTo>
                        <a:cubicBezTo>
                          <a:pt x="559635" y="1400905"/>
                          <a:pt x="559635" y="1400905"/>
                          <a:pt x="559635" y="1400905"/>
                        </a:cubicBezTo>
                        <a:cubicBezTo>
                          <a:pt x="559635" y="1400905"/>
                          <a:pt x="559635" y="1400905"/>
                          <a:pt x="559635" y="1400905"/>
                        </a:cubicBezTo>
                        <a:lnTo>
                          <a:pt x="559635" y="1400905"/>
                        </a:lnTo>
                        <a:lnTo>
                          <a:pt x="559635" y="1400905"/>
                        </a:lnTo>
                        <a:lnTo>
                          <a:pt x="559635" y="1400905"/>
                        </a:lnTo>
                        <a:cubicBezTo>
                          <a:pt x="559635" y="1400905"/>
                          <a:pt x="559635" y="1400905"/>
                          <a:pt x="559635" y="1400905"/>
                        </a:cubicBezTo>
                        <a:lnTo>
                          <a:pt x="559635" y="1400905"/>
                        </a:lnTo>
                        <a:lnTo>
                          <a:pt x="559635" y="1400905"/>
                        </a:lnTo>
                        <a:lnTo>
                          <a:pt x="559635" y="1400905"/>
                        </a:lnTo>
                        <a:lnTo>
                          <a:pt x="559635" y="1400905"/>
                        </a:lnTo>
                        <a:lnTo>
                          <a:pt x="559635" y="1400905"/>
                        </a:lnTo>
                        <a:lnTo>
                          <a:pt x="559635" y="1400905"/>
                        </a:lnTo>
                        <a:lnTo>
                          <a:pt x="566903" y="1386369"/>
                        </a:lnTo>
                        <a:lnTo>
                          <a:pt x="566903" y="1400905"/>
                        </a:lnTo>
                        <a:lnTo>
                          <a:pt x="566903" y="1400905"/>
                        </a:lnTo>
                        <a:lnTo>
                          <a:pt x="552367" y="1400905"/>
                        </a:lnTo>
                        <a:lnTo>
                          <a:pt x="552367" y="1400905"/>
                        </a:lnTo>
                        <a:lnTo>
                          <a:pt x="552367" y="1400905"/>
                        </a:lnTo>
                        <a:lnTo>
                          <a:pt x="552367" y="1400905"/>
                        </a:lnTo>
                        <a:lnTo>
                          <a:pt x="559635" y="1393637"/>
                        </a:lnTo>
                        <a:lnTo>
                          <a:pt x="559635" y="1393637"/>
                        </a:lnTo>
                        <a:lnTo>
                          <a:pt x="559635" y="1393637"/>
                        </a:lnTo>
                        <a:lnTo>
                          <a:pt x="588707" y="1357297"/>
                        </a:lnTo>
                        <a:lnTo>
                          <a:pt x="610511" y="1313689"/>
                        </a:lnTo>
                        <a:cubicBezTo>
                          <a:pt x="617779" y="1299153"/>
                          <a:pt x="625047" y="1284617"/>
                          <a:pt x="625047" y="1270081"/>
                        </a:cubicBezTo>
                        <a:cubicBezTo>
                          <a:pt x="639583" y="1262813"/>
                          <a:pt x="646851" y="1248277"/>
                          <a:pt x="654119" y="1233741"/>
                        </a:cubicBezTo>
                        <a:lnTo>
                          <a:pt x="661387" y="1190133"/>
                        </a:lnTo>
                        <a:lnTo>
                          <a:pt x="668655" y="1139257"/>
                        </a:lnTo>
                        <a:lnTo>
                          <a:pt x="668655" y="1088381"/>
                        </a:lnTo>
                        <a:lnTo>
                          <a:pt x="661387" y="1037505"/>
                        </a:lnTo>
                        <a:lnTo>
                          <a:pt x="661387" y="1015701"/>
                        </a:lnTo>
                        <a:lnTo>
                          <a:pt x="675923" y="1030237"/>
                        </a:lnTo>
                        <a:lnTo>
                          <a:pt x="704995" y="1059309"/>
                        </a:lnTo>
                        <a:cubicBezTo>
                          <a:pt x="712263" y="1066577"/>
                          <a:pt x="726799" y="1073845"/>
                          <a:pt x="741335" y="1088381"/>
                        </a:cubicBezTo>
                        <a:cubicBezTo>
                          <a:pt x="763139" y="1102917"/>
                          <a:pt x="784943" y="1124721"/>
                          <a:pt x="814015" y="1139257"/>
                        </a:cubicBezTo>
                        <a:lnTo>
                          <a:pt x="835819" y="1146525"/>
                        </a:lnTo>
                        <a:lnTo>
                          <a:pt x="857623" y="1153793"/>
                        </a:lnTo>
                        <a:cubicBezTo>
                          <a:pt x="872159" y="1161061"/>
                          <a:pt x="879427" y="1168329"/>
                          <a:pt x="893963" y="1168329"/>
                        </a:cubicBezTo>
                        <a:cubicBezTo>
                          <a:pt x="923035" y="1182865"/>
                          <a:pt x="944839" y="1190133"/>
                          <a:pt x="973911" y="1197401"/>
                        </a:cubicBezTo>
                        <a:lnTo>
                          <a:pt x="1017518" y="1211937"/>
                        </a:lnTo>
                        <a:lnTo>
                          <a:pt x="1061126" y="1219205"/>
                        </a:lnTo>
                        <a:lnTo>
                          <a:pt x="1082930" y="1226473"/>
                        </a:lnTo>
                        <a:cubicBezTo>
                          <a:pt x="1090198" y="1226473"/>
                          <a:pt x="1097466" y="1226473"/>
                          <a:pt x="1104734" y="1226473"/>
                        </a:cubicBezTo>
                        <a:lnTo>
                          <a:pt x="1148342" y="1233741"/>
                        </a:lnTo>
                        <a:cubicBezTo>
                          <a:pt x="1162878" y="1233741"/>
                          <a:pt x="1177414" y="1233741"/>
                          <a:pt x="1191950" y="1233741"/>
                        </a:cubicBezTo>
                        <a:cubicBezTo>
                          <a:pt x="1206486" y="1233741"/>
                          <a:pt x="1221022" y="1233741"/>
                          <a:pt x="1235558" y="1233741"/>
                        </a:cubicBezTo>
                        <a:cubicBezTo>
                          <a:pt x="1264630" y="1233741"/>
                          <a:pt x="1293702" y="1233741"/>
                          <a:pt x="1322774" y="1226473"/>
                        </a:cubicBezTo>
                        <a:cubicBezTo>
                          <a:pt x="1337310" y="1226473"/>
                          <a:pt x="1351846" y="1226473"/>
                          <a:pt x="1366382" y="1219205"/>
                        </a:cubicBezTo>
                        <a:lnTo>
                          <a:pt x="1409990" y="1211937"/>
                        </a:lnTo>
                        <a:cubicBezTo>
                          <a:pt x="1417258" y="1211937"/>
                          <a:pt x="1424526" y="1211937"/>
                          <a:pt x="1431794" y="1204669"/>
                        </a:cubicBezTo>
                        <a:lnTo>
                          <a:pt x="1453598" y="1197401"/>
                        </a:lnTo>
                        <a:cubicBezTo>
                          <a:pt x="1468134" y="1197401"/>
                          <a:pt x="1482670" y="1190133"/>
                          <a:pt x="1497206" y="1182865"/>
                        </a:cubicBezTo>
                        <a:cubicBezTo>
                          <a:pt x="1504474" y="1182865"/>
                          <a:pt x="1511742" y="1175597"/>
                          <a:pt x="1519010" y="1175597"/>
                        </a:cubicBezTo>
                        <a:lnTo>
                          <a:pt x="1526278" y="1168329"/>
                        </a:lnTo>
                        <a:cubicBezTo>
                          <a:pt x="1526278" y="1168329"/>
                          <a:pt x="1526278" y="1168329"/>
                          <a:pt x="1526278" y="1161061"/>
                        </a:cubicBezTo>
                        <a:cubicBezTo>
                          <a:pt x="1526278" y="1161061"/>
                          <a:pt x="1526278" y="1153793"/>
                          <a:pt x="1526278" y="1153793"/>
                        </a:cubicBezTo>
                        <a:cubicBezTo>
                          <a:pt x="1526278" y="1153793"/>
                          <a:pt x="1526278" y="1153793"/>
                          <a:pt x="1526278" y="1153793"/>
                        </a:cubicBezTo>
                        <a:cubicBezTo>
                          <a:pt x="1526278" y="1153793"/>
                          <a:pt x="1526278" y="1153793"/>
                          <a:pt x="1519010" y="1153793"/>
                        </a:cubicBezTo>
                        <a:lnTo>
                          <a:pt x="1497206" y="1153793"/>
                        </a:lnTo>
                        <a:cubicBezTo>
                          <a:pt x="1468134" y="1153793"/>
                          <a:pt x="1439062" y="1146525"/>
                          <a:pt x="1409990" y="1146525"/>
                        </a:cubicBezTo>
                        <a:cubicBezTo>
                          <a:pt x="1351846" y="1131989"/>
                          <a:pt x="1300970" y="1117453"/>
                          <a:pt x="1242826" y="1095649"/>
                        </a:cubicBezTo>
                        <a:lnTo>
                          <a:pt x="1206486" y="1081113"/>
                        </a:lnTo>
                        <a:cubicBezTo>
                          <a:pt x="1191950" y="1073845"/>
                          <a:pt x="1177414" y="1066577"/>
                          <a:pt x="1170146" y="1059309"/>
                        </a:cubicBezTo>
                        <a:lnTo>
                          <a:pt x="1133806" y="1037505"/>
                        </a:lnTo>
                        <a:lnTo>
                          <a:pt x="1097466" y="1008433"/>
                        </a:lnTo>
                        <a:lnTo>
                          <a:pt x="1075662" y="1015701"/>
                        </a:lnTo>
                        <a:cubicBezTo>
                          <a:pt x="1097466" y="1022970"/>
                          <a:pt x="1112002" y="1037505"/>
                          <a:pt x="1133806" y="1044773"/>
                        </a:cubicBezTo>
                        <a:cubicBezTo>
                          <a:pt x="1155610" y="1052041"/>
                          <a:pt x="1170146" y="1059309"/>
                          <a:pt x="1191950" y="1066577"/>
                        </a:cubicBezTo>
                        <a:cubicBezTo>
                          <a:pt x="1199218" y="1073845"/>
                          <a:pt x="1213754" y="1073845"/>
                          <a:pt x="1221022" y="1073845"/>
                        </a:cubicBezTo>
                        <a:cubicBezTo>
                          <a:pt x="1228290" y="1073845"/>
                          <a:pt x="1242826" y="1081113"/>
                          <a:pt x="1250094" y="1081113"/>
                        </a:cubicBezTo>
                        <a:cubicBezTo>
                          <a:pt x="1271898" y="1088381"/>
                          <a:pt x="1293702" y="1088381"/>
                          <a:pt x="1315506" y="1088381"/>
                        </a:cubicBezTo>
                        <a:lnTo>
                          <a:pt x="1344578" y="1088381"/>
                        </a:lnTo>
                        <a:lnTo>
                          <a:pt x="1373650" y="1088381"/>
                        </a:lnTo>
                        <a:cubicBezTo>
                          <a:pt x="1395454" y="1088381"/>
                          <a:pt x="1417258" y="1081113"/>
                          <a:pt x="1439062" y="1081113"/>
                        </a:cubicBezTo>
                        <a:cubicBezTo>
                          <a:pt x="1460866" y="1081113"/>
                          <a:pt x="1482670" y="1073845"/>
                          <a:pt x="1504474" y="1066577"/>
                        </a:cubicBezTo>
                        <a:cubicBezTo>
                          <a:pt x="1526278" y="1059309"/>
                          <a:pt x="1548082" y="1052041"/>
                          <a:pt x="1569886" y="1052041"/>
                        </a:cubicBezTo>
                        <a:cubicBezTo>
                          <a:pt x="1613494" y="1037505"/>
                          <a:pt x="1649834" y="1030237"/>
                          <a:pt x="1693442" y="1008433"/>
                        </a:cubicBezTo>
                        <a:lnTo>
                          <a:pt x="1707978" y="1001166"/>
                        </a:lnTo>
                        <a:cubicBezTo>
                          <a:pt x="1715245" y="1001166"/>
                          <a:pt x="1715245" y="993898"/>
                          <a:pt x="1722513" y="993898"/>
                        </a:cubicBezTo>
                        <a:cubicBezTo>
                          <a:pt x="1729781" y="986630"/>
                          <a:pt x="1729781" y="993898"/>
                          <a:pt x="1729781" y="986630"/>
                        </a:cubicBezTo>
                        <a:cubicBezTo>
                          <a:pt x="1729781" y="986630"/>
                          <a:pt x="1729781" y="986630"/>
                          <a:pt x="1722513" y="986630"/>
                        </a:cubicBezTo>
                        <a:lnTo>
                          <a:pt x="1657102" y="986630"/>
                        </a:lnTo>
                        <a:lnTo>
                          <a:pt x="1591690" y="986630"/>
                        </a:lnTo>
                        <a:lnTo>
                          <a:pt x="1526278" y="979362"/>
                        </a:lnTo>
                        <a:lnTo>
                          <a:pt x="1460866" y="964826"/>
                        </a:lnTo>
                        <a:cubicBezTo>
                          <a:pt x="1439062" y="957558"/>
                          <a:pt x="1417258" y="950290"/>
                          <a:pt x="1395454" y="950290"/>
                        </a:cubicBezTo>
                        <a:lnTo>
                          <a:pt x="1337310" y="935754"/>
                        </a:lnTo>
                        <a:lnTo>
                          <a:pt x="1402722" y="943022"/>
                        </a:lnTo>
                        <a:lnTo>
                          <a:pt x="1497206" y="950290"/>
                        </a:lnTo>
                        <a:cubicBezTo>
                          <a:pt x="1526278" y="950290"/>
                          <a:pt x="1562618" y="957558"/>
                          <a:pt x="1591690" y="957558"/>
                        </a:cubicBezTo>
                        <a:cubicBezTo>
                          <a:pt x="1606226" y="957558"/>
                          <a:pt x="1620762" y="957558"/>
                          <a:pt x="1635298" y="964826"/>
                        </a:cubicBezTo>
                        <a:lnTo>
                          <a:pt x="1678905" y="972094"/>
                        </a:lnTo>
                        <a:cubicBezTo>
                          <a:pt x="1707978" y="979362"/>
                          <a:pt x="1744318" y="979362"/>
                          <a:pt x="1773389" y="986630"/>
                        </a:cubicBezTo>
                        <a:cubicBezTo>
                          <a:pt x="1838801" y="1001166"/>
                          <a:pt x="1896945" y="1015701"/>
                          <a:pt x="1955089" y="1044773"/>
                        </a:cubicBezTo>
                        <a:cubicBezTo>
                          <a:pt x="1962357" y="1044773"/>
                          <a:pt x="1969625" y="1052041"/>
                          <a:pt x="1976893" y="1059309"/>
                        </a:cubicBezTo>
                        <a:cubicBezTo>
                          <a:pt x="1984161" y="1066577"/>
                          <a:pt x="1991429" y="1066577"/>
                          <a:pt x="1998697" y="1073845"/>
                        </a:cubicBezTo>
                        <a:cubicBezTo>
                          <a:pt x="2013233" y="1081113"/>
                          <a:pt x="2027769" y="1095649"/>
                          <a:pt x="2035037" y="1102917"/>
                        </a:cubicBezTo>
                        <a:cubicBezTo>
                          <a:pt x="2049573" y="1110185"/>
                          <a:pt x="2056841" y="1124721"/>
                          <a:pt x="2071377" y="1139257"/>
                        </a:cubicBezTo>
                        <a:lnTo>
                          <a:pt x="2085913" y="1161061"/>
                        </a:lnTo>
                        <a:lnTo>
                          <a:pt x="2085913" y="1168329"/>
                        </a:lnTo>
                        <a:cubicBezTo>
                          <a:pt x="2085913" y="1168329"/>
                          <a:pt x="2085913" y="1175597"/>
                          <a:pt x="2085913" y="1168329"/>
                        </a:cubicBezTo>
                        <a:cubicBezTo>
                          <a:pt x="2085913" y="1168329"/>
                          <a:pt x="2085913" y="1168329"/>
                          <a:pt x="2085913" y="1168329"/>
                        </a:cubicBezTo>
                        <a:cubicBezTo>
                          <a:pt x="2085913" y="1168329"/>
                          <a:pt x="2085913" y="1168329"/>
                          <a:pt x="2085913" y="1168329"/>
                        </a:cubicBezTo>
                        <a:lnTo>
                          <a:pt x="2085913" y="1161061"/>
                        </a:lnTo>
                        <a:cubicBezTo>
                          <a:pt x="2085913" y="1161061"/>
                          <a:pt x="2085913" y="1161061"/>
                          <a:pt x="2085913" y="1161061"/>
                        </a:cubicBezTo>
                        <a:lnTo>
                          <a:pt x="2085913" y="1161061"/>
                        </a:lnTo>
                        <a:lnTo>
                          <a:pt x="2085913" y="1161061"/>
                        </a:lnTo>
                        <a:cubicBezTo>
                          <a:pt x="2085913" y="1161061"/>
                          <a:pt x="2085913" y="1161061"/>
                          <a:pt x="2085913" y="1161061"/>
                        </a:cubicBezTo>
                        <a:lnTo>
                          <a:pt x="2085913" y="1161061"/>
                        </a:lnTo>
                        <a:lnTo>
                          <a:pt x="2085913" y="1161061"/>
                        </a:lnTo>
                        <a:lnTo>
                          <a:pt x="2085913" y="1161061"/>
                        </a:lnTo>
                        <a:lnTo>
                          <a:pt x="2085913" y="1153793"/>
                        </a:lnTo>
                        <a:lnTo>
                          <a:pt x="2085913" y="1146525"/>
                        </a:lnTo>
                        <a:cubicBezTo>
                          <a:pt x="2085913" y="1139257"/>
                          <a:pt x="2085913" y="1131989"/>
                          <a:pt x="2085913" y="1124721"/>
                        </a:cubicBezTo>
                        <a:cubicBezTo>
                          <a:pt x="2085913" y="1110185"/>
                          <a:pt x="2078645" y="1095649"/>
                          <a:pt x="2078645" y="1081113"/>
                        </a:cubicBezTo>
                        <a:cubicBezTo>
                          <a:pt x="2078645" y="1073845"/>
                          <a:pt x="2071377" y="1066577"/>
                          <a:pt x="2071377" y="1059309"/>
                        </a:cubicBezTo>
                        <a:cubicBezTo>
                          <a:pt x="2071377" y="1052041"/>
                          <a:pt x="2064109" y="1044773"/>
                          <a:pt x="2064109" y="1037505"/>
                        </a:cubicBezTo>
                        <a:cubicBezTo>
                          <a:pt x="2064109" y="1030237"/>
                          <a:pt x="2056841" y="1022970"/>
                          <a:pt x="2056841" y="1015701"/>
                        </a:cubicBezTo>
                        <a:cubicBezTo>
                          <a:pt x="2049573" y="1008433"/>
                          <a:pt x="2049573" y="1001166"/>
                          <a:pt x="2042305" y="993898"/>
                        </a:cubicBezTo>
                        <a:lnTo>
                          <a:pt x="2027769" y="979362"/>
                        </a:lnTo>
                        <a:lnTo>
                          <a:pt x="2013233" y="964826"/>
                        </a:lnTo>
                        <a:cubicBezTo>
                          <a:pt x="2005965" y="957558"/>
                          <a:pt x="2005965" y="950290"/>
                          <a:pt x="1998697" y="950290"/>
                        </a:cubicBezTo>
                        <a:lnTo>
                          <a:pt x="1984161" y="935754"/>
                        </a:lnTo>
                        <a:cubicBezTo>
                          <a:pt x="1976893" y="928486"/>
                          <a:pt x="1962357" y="913950"/>
                          <a:pt x="1947821" y="906682"/>
                        </a:cubicBezTo>
                        <a:cubicBezTo>
                          <a:pt x="1940553" y="899414"/>
                          <a:pt x="1933285" y="899414"/>
                          <a:pt x="1933285" y="892146"/>
                        </a:cubicBezTo>
                        <a:lnTo>
                          <a:pt x="1918749" y="877610"/>
                        </a:lnTo>
                        <a:lnTo>
                          <a:pt x="1904213" y="870342"/>
                        </a:lnTo>
                        <a:lnTo>
                          <a:pt x="1918749" y="870342"/>
                        </a:lnTo>
                        <a:lnTo>
                          <a:pt x="1962357" y="877610"/>
                        </a:lnTo>
                        <a:cubicBezTo>
                          <a:pt x="1976893" y="877610"/>
                          <a:pt x="1991429" y="877610"/>
                          <a:pt x="2005965" y="884878"/>
                        </a:cubicBezTo>
                        <a:lnTo>
                          <a:pt x="2049573" y="892146"/>
                        </a:lnTo>
                        <a:cubicBezTo>
                          <a:pt x="2064109" y="892146"/>
                          <a:pt x="2078645" y="899414"/>
                          <a:pt x="2093181" y="906682"/>
                        </a:cubicBezTo>
                        <a:lnTo>
                          <a:pt x="2136789" y="921218"/>
                        </a:lnTo>
                        <a:cubicBezTo>
                          <a:pt x="2144057" y="921218"/>
                          <a:pt x="2151325" y="928486"/>
                          <a:pt x="2158593" y="928486"/>
                        </a:cubicBezTo>
                        <a:lnTo>
                          <a:pt x="2180397" y="935754"/>
                        </a:lnTo>
                        <a:lnTo>
                          <a:pt x="2224005" y="957558"/>
                        </a:lnTo>
                        <a:cubicBezTo>
                          <a:pt x="2238541" y="964826"/>
                          <a:pt x="2253077" y="972094"/>
                          <a:pt x="2267613" y="979362"/>
                        </a:cubicBezTo>
                        <a:cubicBezTo>
                          <a:pt x="2282149" y="986630"/>
                          <a:pt x="2296685" y="993898"/>
                          <a:pt x="2303953" y="1001166"/>
                        </a:cubicBezTo>
                        <a:cubicBezTo>
                          <a:pt x="2318489" y="1008433"/>
                          <a:pt x="2333025" y="1015701"/>
                          <a:pt x="2340293" y="1022970"/>
                        </a:cubicBezTo>
                        <a:cubicBezTo>
                          <a:pt x="2354828" y="1030237"/>
                          <a:pt x="2362097" y="1037505"/>
                          <a:pt x="2376633" y="1052041"/>
                        </a:cubicBezTo>
                        <a:lnTo>
                          <a:pt x="2412973" y="1081113"/>
                        </a:lnTo>
                        <a:lnTo>
                          <a:pt x="2449313" y="1110185"/>
                        </a:lnTo>
                        <a:cubicBezTo>
                          <a:pt x="2463848" y="1117453"/>
                          <a:pt x="2471116" y="1131989"/>
                          <a:pt x="2485653" y="1139257"/>
                        </a:cubicBezTo>
                        <a:cubicBezTo>
                          <a:pt x="2500188" y="1146525"/>
                          <a:pt x="2507456" y="1161061"/>
                          <a:pt x="2514724" y="1175597"/>
                        </a:cubicBezTo>
                        <a:cubicBezTo>
                          <a:pt x="2521992" y="1182865"/>
                          <a:pt x="2521992" y="1190133"/>
                          <a:pt x="2529260" y="1190133"/>
                        </a:cubicBezTo>
                        <a:cubicBezTo>
                          <a:pt x="2529260" y="1190133"/>
                          <a:pt x="2536528" y="1197401"/>
                          <a:pt x="2536528" y="1197401"/>
                        </a:cubicBezTo>
                        <a:cubicBezTo>
                          <a:pt x="2536528" y="1197401"/>
                          <a:pt x="2536528" y="1197401"/>
                          <a:pt x="2536528" y="1197401"/>
                        </a:cubicBezTo>
                        <a:cubicBezTo>
                          <a:pt x="2536528" y="1197401"/>
                          <a:pt x="2536528" y="1197401"/>
                          <a:pt x="2536528" y="1197401"/>
                        </a:cubicBezTo>
                        <a:cubicBezTo>
                          <a:pt x="2536528" y="1197401"/>
                          <a:pt x="2536528" y="1197401"/>
                          <a:pt x="2536528" y="1197401"/>
                        </a:cubicBezTo>
                        <a:cubicBezTo>
                          <a:pt x="2536528" y="1197401"/>
                          <a:pt x="2536528" y="1197401"/>
                          <a:pt x="2536528" y="1197401"/>
                        </a:cubicBezTo>
                        <a:lnTo>
                          <a:pt x="2536528" y="1190133"/>
                        </a:lnTo>
                        <a:cubicBezTo>
                          <a:pt x="2536528" y="1190133"/>
                          <a:pt x="2536528" y="1190133"/>
                          <a:pt x="2536528" y="1190133"/>
                        </a:cubicBezTo>
                        <a:cubicBezTo>
                          <a:pt x="2536528" y="1190133"/>
                          <a:pt x="2536528" y="1190133"/>
                          <a:pt x="2536528" y="1190133"/>
                        </a:cubicBezTo>
                        <a:lnTo>
                          <a:pt x="2536528" y="1182865"/>
                        </a:lnTo>
                        <a:lnTo>
                          <a:pt x="2536528" y="1175597"/>
                        </a:lnTo>
                        <a:lnTo>
                          <a:pt x="2536528" y="1153793"/>
                        </a:lnTo>
                        <a:cubicBezTo>
                          <a:pt x="2536528" y="1153793"/>
                          <a:pt x="2536528" y="1146525"/>
                          <a:pt x="2536528" y="1146525"/>
                        </a:cubicBezTo>
                        <a:lnTo>
                          <a:pt x="2536528" y="1139257"/>
                        </a:lnTo>
                        <a:lnTo>
                          <a:pt x="2536528" y="1117453"/>
                        </a:lnTo>
                        <a:lnTo>
                          <a:pt x="2536528" y="1102917"/>
                        </a:lnTo>
                        <a:lnTo>
                          <a:pt x="2543796" y="1117453"/>
                        </a:lnTo>
                        <a:lnTo>
                          <a:pt x="2565600" y="1153793"/>
                        </a:lnTo>
                        <a:cubicBezTo>
                          <a:pt x="2572868" y="1168329"/>
                          <a:pt x="2580136" y="1182865"/>
                          <a:pt x="2580136" y="1197401"/>
                        </a:cubicBezTo>
                        <a:cubicBezTo>
                          <a:pt x="2587404" y="1211937"/>
                          <a:pt x="2594672" y="1226473"/>
                          <a:pt x="2594672" y="1241009"/>
                        </a:cubicBezTo>
                        <a:lnTo>
                          <a:pt x="2609208" y="1284617"/>
                        </a:lnTo>
                        <a:lnTo>
                          <a:pt x="2616476" y="1328225"/>
                        </a:lnTo>
                        <a:cubicBezTo>
                          <a:pt x="2623744" y="1342761"/>
                          <a:pt x="2623744" y="1357297"/>
                          <a:pt x="2623744" y="1371833"/>
                        </a:cubicBezTo>
                        <a:cubicBezTo>
                          <a:pt x="2623744" y="1386369"/>
                          <a:pt x="2623744" y="1400905"/>
                          <a:pt x="2623744" y="1415441"/>
                        </a:cubicBezTo>
                        <a:cubicBezTo>
                          <a:pt x="2623744" y="1429977"/>
                          <a:pt x="2623744" y="1444513"/>
                          <a:pt x="2623744" y="1459049"/>
                        </a:cubicBezTo>
                        <a:cubicBezTo>
                          <a:pt x="2623744" y="1517193"/>
                          <a:pt x="2623744" y="1575337"/>
                          <a:pt x="2623744" y="1633481"/>
                        </a:cubicBezTo>
                        <a:cubicBezTo>
                          <a:pt x="2623744" y="1648017"/>
                          <a:pt x="2623744" y="1662553"/>
                          <a:pt x="2623744" y="1677089"/>
                        </a:cubicBezTo>
                        <a:cubicBezTo>
                          <a:pt x="2623744" y="1691624"/>
                          <a:pt x="2623744" y="1706160"/>
                          <a:pt x="2631012" y="1720697"/>
                        </a:cubicBezTo>
                        <a:cubicBezTo>
                          <a:pt x="2631012" y="1735232"/>
                          <a:pt x="2638280" y="1749768"/>
                          <a:pt x="2638280" y="1764304"/>
                        </a:cubicBezTo>
                        <a:lnTo>
                          <a:pt x="2645548" y="1807912"/>
                        </a:lnTo>
                        <a:lnTo>
                          <a:pt x="2638280" y="1807912"/>
                        </a:lnTo>
                        <a:cubicBezTo>
                          <a:pt x="2681888" y="1778840"/>
                          <a:pt x="2718228" y="1742500"/>
                          <a:pt x="2754568" y="1713428"/>
                        </a:cubicBezTo>
                        <a:cubicBezTo>
                          <a:pt x="2790908" y="1677089"/>
                          <a:pt x="2819980" y="1640749"/>
                          <a:pt x="2849052" y="1597141"/>
                        </a:cubicBezTo>
                        <a:cubicBezTo>
                          <a:pt x="2878124" y="1553533"/>
                          <a:pt x="2899928" y="1509925"/>
                          <a:pt x="2921732" y="1466317"/>
                        </a:cubicBezTo>
                        <a:cubicBezTo>
                          <a:pt x="2921732" y="1459049"/>
                          <a:pt x="2929000" y="1451781"/>
                          <a:pt x="2929000" y="1451781"/>
                        </a:cubicBezTo>
                        <a:lnTo>
                          <a:pt x="2936268" y="1437245"/>
                        </a:lnTo>
                        <a:lnTo>
                          <a:pt x="2950804" y="1400905"/>
                        </a:lnTo>
                        <a:cubicBezTo>
                          <a:pt x="2958072" y="1379101"/>
                          <a:pt x="2965340" y="1350029"/>
                          <a:pt x="2972608" y="1328225"/>
                        </a:cubicBezTo>
                        <a:cubicBezTo>
                          <a:pt x="2994412" y="1226473"/>
                          <a:pt x="3001680" y="1124721"/>
                          <a:pt x="2979876" y="1030237"/>
                        </a:cubicBezTo>
                        <a:cubicBezTo>
                          <a:pt x="2965340" y="928486"/>
                          <a:pt x="2921732" y="834002"/>
                          <a:pt x="2870856" y="754054"/>
                        </a:cubicBezTo>
                        <a:cubicBezTo>
                          <a:pt x="2841784" y="710446"/>
                          <a:pt x="2812712" y="674106"/>
                          <a:pt x="2783640" y="630498"/>
                        </a:cubicBezTo>
                        <a:cubicBezTo>
                          <a:pt x="2747300" y="594158"/>
                          <a:pt x="2718228" y="557818"/>
                          <a:pt x="2674620" y="521478"/>
                        </a:cubicBezTo>
                        <a:lnTo>
                          <a:pt x="2645548" y="499674"/>
                        </a:lnTo>
                        <a:lnTo>
                          <a:pt x="2616476" y="477870"/>
                        </a:lnTo>
                        <a:cubicBezTo>
                          <a:pt x="2594672" y="463334"/>
                          <a:pt x="2572868" y="448798"/>
                          <a:pt x="2558332" y="434262"/>
                        </a:cubicBezTo>
                        <a:cubicBezTo>
                          <a:pt x="2536528" y="419726"/>
                          <a:pt x="2514724" y="405190"/>
                          <a:pt x="2492920" y="390654"/>
                        </a:cubicBezTo>
                        <a:lnTo>
                          <a:pt x="2463848" y="368850"/>
                        </a:lnTo>
                        <a:lnTo>
                          <a:pt x="2427508" y="347047"/>
                        </a:lnTo>
                        <a:lnTo>
                          <a:pt x="2362097" y="310707"/>
                        </a:lnTo>
                        <a:lnTo>
                          <a:pt x="2296685" y="274367"/>
                        </a:lnTo>
                        <a:cubicBezTo>
                          <a:pt x="2274881" y="259831"/>
                          <a:pt x="2253077" y="252563"/>
                          <a:pt x="2231273" y="238027"/>
                        </a:cubicBezTo>
                        <a:cubicBezTo>
                          <a:pt x="2209469" y="230759"/>
                          <a:pt x="2187665" y="216223"/>
                          <a:pt x="2165861" y="208955"/>
                        </a:cubicBezTo>
                        <a:cubicBezTo>
                          <a:pt x="2071377" y="165347"/>
                          <a:pt x="1976893" y="136275"/>
                          <a:pt x="1882409" y="107203"/>
                        </a:cubicBezTo>
                        <a:cubicBezTo>
                          <a:pt x="1787925" y="78131"/>
                          <a:pt x="1686174" y="63595"/>
                          <a:pt x="1584422" y="49059"/>
                        </a:cubicBezTo>
                        <a:cubicBezTo>
                          <a:pt x="1482670" y="41791"/>
                          <a:pt x="1380918" y="34523"/>
                          <a:pt x="1279166" y="41791"/>
                        </a:cubicBezTo>
                        <a:cubicBezTo>
                          <a:pt x="1177414" y="49059"/>
                          <a:pt x="1075662" y="63595"/>
                          <a:pt x="981179" y="92667"/>
                        </a:cubicBezTo>
                        <a:cubicBezTo>
                          <a:pt x="959375" y="99935"/>
                          <a:pt x="930303" y="107203"/>
                          <a:pt x="908499" y="114471"/>
                        </a:cubicBezTo>
                        <a:lnTo>
                          <a:pt x="835819" y="143543"/>
                        </a:lnTo>
                        <a:lnTo>
                          <a:pt x="763139" y="172615"/>
                        </a:lnTo>
                        <a:cubicBezTo>
                          <a:pt x="748603" y="179883"/>
                          <a:pt x="741335" y="187151"/>
                          <a:pt x="726799" y="187151"/>
                        </a:cubicBezTo>
                        <a:lnTo>
                          <a:pt x="697727" y="179883"/>
                        </a:lnTo>
                        <a:cubicBezTo>
                          <a:pt x="675923" y="194419"/>
                          <a:pt x="654119" y="208955"/>
                          <a:pt x="639583" y="223491"/>
                        </a:cubicBezTo>
                        <a:cubicBezTo>
                          <a:pt x="625047" y="230759"/>
                          <a:pt x="617779" y="238027"/>
                          <a:pt x="610511" y="245295"/>
                        </a:cubicBezTo>
                        <a:lnTo>
                          <a:pt x="581439" y="274367"/>
                        </a:lnTo>
                        <a:cubicBezTo>
                          <a:pt x="559635" y="288903"/>
                          <a:pt x="545099" y="310707"/>
                          <a:pt x="530563" y="325243"/>
                        </a:cubicBezTo>
                        <a:cubicBezTo>
                          <a:pt x="508759" y="347047"/>
                          <a:pt x="494223" y="368850"/>
                          <a:pt x="479687" y="390654"/>
                        </a:cubicBezTo>
                        <a:cubicBezTo>
                          <a:pt x="450615" y="426994"/>
                          <a:pt x="414275" y="463334"/>
                          <a:pt x="377935" y="499674"/>
                        </a:cubicBezTo>
                        <a:cubicBezTo>
                          <a:pt x="363399" y="521478"/>
                          <a:pt x="341596" y="536014"/>
                          <a:pt x="319792" y="550550"/>
                        </a:cubicBezTo>
                        <a:lnTo>
                          <a:pt x="261648" y="594158"/>
                        </a:lnTo>
                        <a:cubicBezTo>
                          <a:pt x="181700" y="659570"/>
                          <a:pt x="116288" y="739518"/>
                          <a:pt x="72680" y="826734"/>
                        </a:cubicBezTo>
                        <a:cubicBezTo>
                          <a:pt x="29072" y="921218"/>
                          <a:pt x="7268" y="1015701"/>
                          <a:pt x="0" y="1117453"/>
                        </a:cubicBezTo>
                        <a:lnTo>
                          <a:pt x="0" y="1190133"/>
                        </a:lnTo>
                        <a:close/>
                        <a:moveTo>
                          <a:pt x="65412" y="826734"/>
                        </a:moveTo>
                        <a:cubicBezTo>
                          <a:pt x="109020" y="739518"/>
                          <a:pt x="174432" y="652302"/>
                          <a:pt x="254380" y="594158"/>
                        </a:cubicBezTo>
                        <a:lnTo>
                          <a:pt x="312524" y="543282"/>
                        </a:lnTo>
                        <a:cubicBezTo>
                          <a:pt x="334328" y="528746"/>
                          <a:pt x="356131" y="514210"/>
                          <a:pt x="370667" y="492406"/>
                        </a:cubicBezTo>
                        <a:cubicBezTo>
                          <a:pt x="407007" y="456066"/>
                          <a:pt x="443347" y="419726"/>
                          <a:pt x="472419" y="383386"/>
                        </a:cubicBezTo>
                        <a:cubicBezTo>
                          <a:pt x="494223" y="368850"/>
                          <a:pt x="508759" y="347047"/>
                          <a:pt x="523295" y="325243"/>
                        </a:cubicBezTo>
                        <a:cubicBezTo>
                          <a:pt x="537831" y="303439"/>
                          <a:pt x="559635" y="288903"/>
                          <a:pt x="574171" y="267099"/>
                        </a:cubicBezTo>
                        <a:lnTo>
                          <a:pt x="603243" y="238027"/>
                        </a:lnTo>
                        <a:cubicBezTo>
                          <a:pt x="610511" y="230759"/>
                          <a:pt x="625047" y="223491"/>
                          <a:pt x="632315" y="216223"/>
                        </a:cubicBezTo>
                        <a:cubicBezTo>
                          <a:pt x="654119" y="201687"/>
                          <a:pt x="675923" y="187151"/>
                          <a:pt x="697727" y="172615"/>
                        </a:cubicBezTo>
                        <a:lnTo>
                          <a:pt x="734067" y="150811"/>
                        </a:lnTo>
                        <a:cubicBezTo>
                          <a:pt x="741335" y="150811"/>
                          <a:pt x="748603" y="143543"/>
                          <a:pt x="763139" y="143543"/>
                        </a:cubicBezTo>
                        <a:lnTo>
                          <a:pt x="828551" y="114471"/>
                        </a:lnTo>
                        <a:lnTo>
                          <a:pt x="901231" y="85399"/>
                        </a:lnTo>
                        <a:cubicBezTo>
                          <a:pt x="923035" y="78131"/>
                          <a:pt x="952107" y="70863"/>
                          <a:pt x="973911" y="63595"/>
                        </a:cubicBezTo>
                        <a:cubicBezTo>
                          <a:pt x="1068394" y="34523"/>
                          <a:pt x="1170146" y="19987"/>
                          <a:pt x="1271898" y="5451"/>
                        </a:cubicBezTo>
                        <a:cubicBezTo>
                          <a:pt x="1373650" y="-1817"/>
                          <a:pt x="1475402" y="-1817"/>
                          <a:pt x="1577154" y="5451"/>
                        </a:cubicBezTo>
                        <a:cubicBezTo>
                          <a:pt x="1678905" y="12719"/>
                          <a:pt x="1780657" y="34523"/>
                          <a:pt x="1875141" y="63595"/>
                        </a:cubicBezTo>
                        <a:cubicBezTo>
                          <a:pt x="1969625" y="92667"/>
                          <a:pt x="2071377" y="121739"/>
                          <a:pt x="2158593" y="165347"/>
                        </a:cubicBezTo>
                        <a:cubicBezTo>
                          <a:pt x="2180397" y="172615"/>
                          <a:pt x="2202201" y="187151"/>
                          <a:pt x="2231273" y="194419"/>
                        </a:cubicBezTo>
                        <a:cubicBezTo>
                          <a:pt x="2253077" y="208955"/>
                          <a:pt x="2274881" y="216223"/>
                          <a:pt x="2296685" y="230759"/>
                        </a:cubicBezTo>
                        <a:lnTo>
                          <a:pt x="2362097" y="267099"/>
                        </a:lnTo>
                        <a:lnTo>
                          <a:pt x="2427508" y="303439"/>
                        </a:lnTo>
                        <a:lnTo>
                          <a:pt x="2463848" y="325243"/>
                        </a:lnTo>
                        <a:lnTo>
                          <a:pt x="2492920" y="347047"/>
                        </a:lnTo>
                        <a:cubicBezTo>
                          <a:pt x="2514724" y="361582"/>
                          <a:pt x="2536528" y="376118"/>
                          <a:pt x="2558332" y="390654"/>
                        </a:cubicBezTo>
                        <a:cubicBezTo>
                          <a:pt x="2587404" y="405190"/>
                          <a:pt x="2601940" y="419726"/>
                          <a:pt x="2623744" y="434262"/>
                        </a:cubicBezTo>
                        <a:lnTo>
                          <a:pt x="2652816" y="456066"/>
                        </a:lnTo>
                        <a:lnTo>
                          <a:pt x="2681888" y="477870"/>
                        </a:lnTo>
                        <a:cubicBezTo>
                          <a:pt x="2718228" y="514210"/>
                          <a:pt x="2754568" y="550550"/>
                          <a:pt x="2790908" y="586890"/>
                        </a:cubicBezTo>
                        <a:cubicBezTo>
                          <a:pt x="2819980" y="623230"/>
                          <a:pt x="2856320" y="666838"/>
                          <a:pt x="2878124" y="710446"/>
                        </a:cubicBezTo>
                        <a:cubicBezTo>
                          <a:pt x="2929000" y="797662"/>
                          <a:pt x="2972608" y="892146"/>
                          <a:pt x="2987144" y="993898"/>
                        </a:cubicBezTo>
                        <a:cubicBezTo>
                          <a:pt x="3008948" y="1095649"/>
                          <a:pt x="3001680" y="1197401"/>
                          <a:pt x="2979876" y="1299153"/>
                        </a:cubicBezTo>
                        <a:cubicBezTo>
                          <a:pt x="2972608" y="1320957"/>
                          <a:pt x="2965340" y="1350029"/>
                          <a:pt x="2958072" y="1371833"/>
                        </a:cubicBezTo>
                        <a:lnTo>
                          <a:pt x="2943536" y="1408173"/>
                        </a:lnTo>
                        <a:lnTo>
                          <a:pt x="2936268" y="1422709"/>
                        </a:lnTo>
                        <a:cubicBezTo>
                          <a:pt x="2936268" y="1429977"/>
                          <a:pt x="2929000" y="1437245"/>
                          <a:pt x="2929000" y="1437245"/>
                        </a:cubicBezTo>
                        <a:cubicBezTo>
                          <a:pt x="2907196" y="1480853"/>
                          <a:pt x="2885392" y="1524461"/>
                          <a:pt x="2856320" y="1568069"/>
                        </a:cubicBezTo>
                        <a:cubicBezTo>
                          <a:pt x="2827248" y="1611677"/>
                          <a:pt x="2790908" y="1648017"/>
                          <a:pt x="2754568" y="1684357"/>
                        </a:cubicBezTo>
                        <a:cubicBezTo>
                          <a:pt x="2718228" y="1720697"/>
                          <a:pt x="2681888" y="1749768"/>
                          <a:pt x="2638280" y="1778840"/>
                        </a:cubicBezTo>
                        <a:lnTo>
                          <a:pt x="2638280" y="1778840"/>
                        </a:lnTo>
                        <a:lnTo>
                          <a:pt x="2638280" y="1771572"/>
                        </a:lnTo>
                        <a:lnTo>
                          <a:pt x="2631012" y="1727964"/>
                        </a:lnTo>
                        <a:cubicBezTo>
                          <a:pt x="2631012" y="1713428"/>
                          <a:pt x="2623744" y="1698892"/>
                          <a:pt x="2623744" y="1684357"/>
                        </a:cubicBezTo>
                        <a:cubicBezTo>
                          <a:pt x="2623744" y="1669821"/>
                          <a:pt x="2616476" y="1655285"/>
                          <a:pt x="2616476" y="1640749"/>
                        </a:cubicBezTo>
                        <a:cubicBezTo>
                          <a:pt x="2616476" y="1626213"/>
                          <a:pt x="2616476" y="1611677"/>
                          <a:pt x="2616476" y="1597141"/>
                        </a:cubicBezTo>
                        <a:cubicBezTo>
                          <a:pt x="2616476" y="1538997"/>
                          <a:pt x="2616476" y="1480853"/>
                          <a:pt x="2616476" y="1422709"/>
                        </a:cubicBezTo>
                        <a:cubicBezTo>
                          <a:pt x="2616476" y="1408173"/>
                          <a:pt x="2616476" y="1393637"/>
                          <a:pt x="2616476" y="1379101"/>
                        </a:cubicBezTo>
                        <a:cubicBezTo>
                          <a:pt x="2616476" y="1364565"/>
                          <a:pt x="2616476" y="1350029"/>
                          <a:pt x="2616476" y="1335493"/>
                        </a:cubicBezTo>
                        <a:cubicBezTo>
                          <a:pt x="2616476" y="1320957"/>
                          <a:pt x="2616476" y="1306421"/>
                          <a:pt x="2609208" y="1291885"/>
                        </a:cubicBezTo>
                        <a:lnTo>
                          <a:pt x="2601940" y="1248277"/>
                        </a:lnTo>
                        <a:lnTo>
                          <a:pt x="2580136" y="1233741"/>
                        </a:lnTo>
                        <a:cubicBezTo>
                          <a:pt x="2572868" y="1219205"/>
                          <a:pt x="2572868" y="1204669"/>
                          <a:pt x="2565600" y="1190133"/>
                        </a:cubicBezTo>
                        <a:cubicBezTo>
                          <a:pt x="2558332" y="1175597"/>
                          <a:pt x="2558332" y="1161061"/>
                          <a:pt x="2551064" y="1153793"/>
                        </a:cubicBezTo>
                        <a:lnTo>
                          <a:pt x="2529260" y="1110185"/>
                        </a:lnTo>
                        <a:lnTo>
                          <a:pt x="2536528" y="1110185"/>
                        </a:lnTo>
                        <a:lnTo>
                          <a:pt x="2536528" y="1131989"/>
                        </a:lnTo>
                        <a:lnTo>
                          <a:pt x="2536528" y="1139257"/>
                        </a:lnTo>
                        <a:cubicBezTo>
                          <a:pt x="2536528" y="1139257"/>
                          <a:pt x="2536528" y="1146525"/>
                          <a:pt x="2536528" y="1146525"/>
                        </a:cubicBezTo>
                        <a:lnTo>
                          <a:pt x="2536528" y="1168329"/>
                        </a:lnTo>
                        <a:lnTo>
                          <a:pt x="2536528" y="1175597"/>
                        </a:lnTo>
                        <a:lnTo>
                          <a:pt x="2536528" y="1182865"/>
                        </a:lnTo>
                        <a:cubicBezTo>
                          <a:pt x="2536528" y="1182865"/>
                          <a:pt x="2536528" y="1182865"/>
                          <a:pt x="2536528" y="1182865"/>
                        </a:cubicBezTo>
                        <a:cubicBezTo>
                          <a:pt x="2536528" y="1182865"/>
                          <a:pt x="2536528" y="1182865"/>
                          <a:pt x="2536528" y="1182865"/>
                        </a:cubicBezTo>
                        <a:lnTo>
                          <a:pt x="2536528" y="1175597"/>
                        </a:lnTo>
                        <a:cubicBezTo>
                          <a:pt x="2536528" y="1175597"/>
                          <a:pt x="2536528" y="1175597"/>
                          <a:pt x="2536528" y="1175597"/>
                        </a:cubicBezTo>
                        <a:cubicBezTo>
                          <a:pt x="2536528" y="1175597"/>
                          <a:pt x="2536528" y="1175597"/>
                          <a:pt x="2536528" y="1175597"/>
                        </a:cubicBezTo>
                        <a:cubicBezTo>
                          <a:pt x="2536528" y="1175597"/>
                          <a:pt x="2536528" y="1182865"/>
                          <a:pt x="2536528" y="1182865"/>
                        </a:cubicBezTo>
                        <a:cubicBezTo>
                          <a:pt x="2536528" y="1182865"/>
                          <a:pt x="2529260" y="1190133"/>
                          <a:pt x="2529260" y="1182865"/>
                        </a:cubicBezTo>
                        <a:cubicBezTo>
                          <a:pt x="2521992" y="1182865"/>
                          <a:pt x="2521992" y="1175597"/>
                          <a:pt x="2521992" y="1175597"/>
                        </a:cubicBezTo>
                        <a:cubicBezTo>
                          <a:pt x="2514724" y="1168329"/>
                          <a:pt x="2514724" y="1161061"/>
                          <a:pt x="2507456" y="1161061"/>
                        </a:cubicBezTo>
                        <a:cubicBezTo>
                          <a:pt x="2500188" y="1146525"/>
                          <a:pt x="2485653" y="1139257"/>
                          <a:pt x="2478384" y="1124721"/>
                        </a:cubicBezTo>
                        <a:cubicBezTo>
                          <a:pt x="2463848" y="1117453"/>
                          <a:pt x="2456580" y="1102917"/>
                          <a:pt x="2442044" y="1095649"/>
                        </a:cubicBezTo>
                        <a:lnTo>
                          <a:pt x="2405704" y="1066577"/>
                        </a:lnTo>
                        <a:lnTo>
                          <a:pt x="2369365" y="1037505"/>
                        </a:lnTo>
                        <a:cubicBezTo>
                          <a:pt x="2354828" y="1030237"/>
                          <a:pt x="2347561" y="1022970"/>
                          <a:pt x="2333025" y="1008433"/>
                        </a:cubicBezTo>
                        <a:cubicBezTo>
                          <a:pt x="2318489" y="1001166"/>
                          <a:pt x="2303953" y="993898"/>
                          <a:pt x="2296685" y="986630"/>
                        </a:cubicBezTo>
                        <a:cubicBezTo>
                          <a:pt x="2282149" y="979362"/>
                          <a:pt x="2267613" y="972094"/>
                          <a:pt x="2260345" y="964826"/>
                        </a:cubicBezTo>
                        <a:cubicBezTo>
                          <a:pt x="2245809" y="957558"/>
                          <a:pt x="2231273" y="950290"/>
                          <a:pt x="2216737" y="943022"/>
                        </a:cubicBezTo>
                        <a:lnTo>
                          <a:pt x="2165861" y="928486"/>
                        </a:lnTo>
                        <a:lnTo>
                          <a:pt x="2144057" y="921218"/>
                        </a:lnTo>
                        <a:cubicBezTo>
                          <a:pt x="2136789" y="921218"/>
                          <a:pt x="2129521" y="913950"/>
                          <a:pt x="2122253" y="913950"/>
                        </a:cubicBezTo>
                        <a:lnTo>
                          <a:pt x="2078645" y="899414"/>
                        </a:lnTo>
                        <a:cubicBezTo>
                          <a:pt x="2064109" y="892146"/>
                          <a:pt x="2049573" y="892146"/>
                          <a:pt x="2035037" y="884878"/>
                        </a:cubicBezTo>
                        <a:lnTo>
                          <a:pt x="1991429" y="877610"/>
                        </a:lnTo>
                        <a:cubicBezTo>
                          <a:pt x="1976893" y="877610"/>
                          <a:pt x="1962357" y="870342"/>
                          <a:pt x="1947821" y="870342"/>
                        </a:cubicBezTo>
                        <a:lnTo>
                          <a:pt x="1904213" y="863074"/>
                        </a:lnTo>
                        <a:lnTo>
                          <a:pt x="1904213" y="855806"/>
                        </a:lnTo>
                        <a:lnTo>
                          <a:pt x="1926017" y="870342"/>
                        </a:lnTo>
                        <a:cubicBezTo>
                          <a:pt x="1933285" y="877610"/>
                          <a:pt x="1940553" y="877610"/>
                          <a:pt x="1940553" y="884878"/>
                        </a:cubicBezTo>
                        <a:cubicBezTo>
                          <a:pt x="1955089" y="892146"/>
                          <a:pt x="1962357" y="899414"/>
                          <a:pt x="1976893" y="913950"/>
                        </a:cubicBezTo>
                        <a:lnTo>
                          <a:pt x="1991429" y="928486"/>
                        </a:lnTo>
                        <a:cubicBezTo>
                          <a:pt x="1998697" y="935754"/>
                          <a:pt x="1998697" y="943022"/>
                          <a:pt x="2005965" y="943022"/>
                        </a:cubicBezTo>
                        <a:lnTo>
                          <a:pt x="2020501" y="957558"/>
                        </a:lnTo>
                        <a:lnTo>
                          <a:pt x="2035037" y="972094"/>
                        </a:lnTo>
                        <a:cubicBezTo>
                          <a:pt x="2042305" y="979362"/>
                          <a:pt x="2042305" y="986630"/>
                          <a:pt x="2049573" y="993898"/>
                        </a:cubicBezTo>
                        <a:cubicBezTo>
                          <a:pt x="2056841" y="1001166"/>
                          <a:pt x="2056841" y="1008433"/>
                          <a:pt x="2056841" y="1015701"/>
                        </a:cubicBezTo>
                        <a:cubicBezTo>
                          <a:pt x="2056841" y="1022970"/>
                          <a:pt x="2064109" y="1030237"/>
                          <a:pt x="2064109" y="1037505"/>
                        </a:cubicBezTo>
                        <a:cubicBezTo>
                          <a:pt x="2064109" y="1044773"/>
                          <a:pt x="2071377" y="1052041"/>
                          <a:pt x="2071377" y="1059309"/>
                        </a:cubicBezTo>
                        <a:cubicBezTo>
                          <a:pt x="2078645" y="1073845"/>
                          <a:pt x="2078645" y="1088381"/>
                          <a:pt x="2078645" y="1102917"/>
                        </a:cubicBezTo>
                        <a:cubicBezTo>
                          <a:pt x="2078645" y="1110185"/>
                          <a:pt x="2078645" y="1117453"/>
                          <a:pt x="2078645" y="1124721"/>
                        </a:cubicBezTo>
                        <a:lnTo>
                          <a:pt x="2078645" y="1139257"/>
                        </a:lnTo>
                        <a:lnTo>
                          <a:pt x="2078645" y="1146525"/>
                        </a:lnTo>
                        <a:lnTo>
                          <a:pt x="2078645" y="1146525"/>
                        </a:lnTo>
                        <a:lnTo>
                          <a:pt x="2078645" y="1146525"/>
                        </a:lnTo>
                        <a:lnTo>
                          <a:pt x="2078645" y="1146525"/>
                        </a:lnTo>
                        <a:lnTo>
                          <a:pt x="2078645" y="1146525"/>
                        </a:lnTo>
                        <a:lnTo>
                          <a:pt x="2078645" y="1146525"/>
                        </a:lnTo>
                        <a:lnTo>
                          <a:pt x="2078645" y="1146525"/>
                        </a:lnTo>
                        <a:cubicBezTo>
                          <a:pt x="2078645" y="1146525"/>
                          <a:pt x="2078645" y="1153793"/>
                          <a:pt x="2078645" y="1153793"/>
                        </a:cubicBezTo>
                        <a:lnTo>
                          <a:pt x="2078645" y="1146525"/>
                        </a:lnTo>
                        <a:lnTo>
                          <a:pt x="2078645" y="1146525"/>
                        </a:lnTo>
                        <a:lnTo>
                          <a:pt x="2078645" y="1146525"/>
                        </a:lnTo>
                        <a:cubicBezTo>
                          <a:pt x="2078645" y="1146525"/>
                          <a:pt x="2078645" y="1146525"/>
                          <a:pt x="2078645" y="1146525"/>
                        </a:cubicBezTo>
                        <a:lnTo>
                          <a:pt x="2078645" y="1146525"/>
                        </a:lnTo>
                        <a:cubicBezTo>
                          <a:pt x="2078645" y="1146525"/>
                          <a:pt x="2078645" y="1146525"/>
                          <a:pt x="2078645" y="1146525"/>
                        </a:cubicBezTo>
                        <a:cubicBezTo>
                          <a:pt x="2078645" y="1153793"/>
                          <a:pt x="2071377" y="1153793"/>
                          <a:pt x="2064109" y="1153793"/>
                        </a:cubicBezTo>
                        <a:cubicBezTo>
                          <a:pt x="2056841" y="1153793"/>
                          <a:pt x="2056841" y="1146525"/>
                          <a:pt x="2056841" y="1146525"/>
                        </a:cubicBezTo>
                        <a:lnTo>
                          <a:pt x="2056841" y="1139257"/>
                        </a:lnTo>
                        <a:lnTo>
                          <a:pt x="2042305" y="1117453"/>
                        </a:lnTo>
                        <a:cubicBezTo>
                          <a:pt x="2035037" y="1102917"/>
                          <a:pt x="2020501" y="1095649"/>
                          <a:pt x="2013233" y="1081113"/>
                        </a:cubicBezTo>
                        <a:cubicBezTo>
                          <a:pt x="1998697" y="1066577"/>
                          <a:pt x="1991429" y="1059309"/>
                          <a:pt x="1976893" y="1052041"/>
                        </a:cubicBezTo>
                        <a:cubicBezTo>
                          <a:pt x="1969625" y="1044773"/>
                          <a:pt x="1962357" y="1044773"/>
                          <a:pt x="1955089" y="1037505"/>
                        </a:cubicBezTo>
                        <a:cubicBezTo>
                          <a:pt x="1947821" y="1030237"/>
                          <a:pt x="1940553" y="1030237"/>
                          <a:pt x="1933285" y="1022970"/>
                        </a:cubicBezTo>
                        <a:cubicBezTo>
                          <a:pt x="1875141" y="993898"/>
                          <a:pt x="1816997" y="979362"/>
                          <a:pt x="1758853" y="964826"/>
                        </a:cubicBezTo>
                        <a:cubicBezTo>
                          <a:pt x="1729781" y="957558"/>
                          <a:pt x="1700710" y="957558"/>
                          <a:pt x="1664370" y="950290"/>
                        </a:cubicBezTo>
                        <a:lnTo>
                          <a:pt x="1620762" y="943022"/>
                        </a:lnTo>
                        <a:cubicBezTo>
                          <a:pt x="1606226" y="943022"/>
                          <a:pt x="1591690" y="943022"/>
                          <a:pt x="1577154" y="935754"/>
                        </a:cubicBezTo>
                        <a:cubicBezTo>
                          <a:pt x="1548082" y="935754"/>
                          <a:pt x="1511742" y="928486"/>
                          <a:pt x="1482670" y="928486"/>
                        </a:cubicBezTo>
                        <a:lnTo>
                          <a:pt x="1388186" y="921218"/>
                        </a:lnTo>
                        <a:lnTo>
                          <a:pt x="1388186" y="906682"/>
                        </a:lnTo>
                        <a:lnTo>
                          <a:pt x="1446330" y="921218"/>
                        </a:lnTo>
                        <a:lnTo>
                          <a:pt x="1511742" y="935754"/>
                        </a:lnTo>
                        <a:lnTo>
                          <a:pt x="1577154" y="943022"/>
                        </a:lnTo>
                        <a:lnTo>
                          <a:pt x="1642566" y="943022"/>
                        </a:lnTo>
                        <a:lnTo>
                          <a:pt x="1707978" y="943022"/>
                        </a:lnTo>
                        <a:lnTo>
                          <a:pt x="1707978" y="943022"/>
                        </a:lnTo>
                        <a:lnTo>
                          <a:pt x="1707978" y="943022"/>
                        </a:lnTo>
                        <a:lnTo>
                          <a:pt x="1707978" y="943022"/>
                        </a:lnTo>
                        <a:lnTo>
                          <a:pt x="1707978" y="943022"/>
                        </a:lnTo>
                        <a:lnTo>
                          <a:pt x="1707978" y="943022"/>
                        </a:lnTo>
                        <a:cubicBezTo>
                          <a:pt x="1707978" y="943022"/>
                          <a:pt x="1707978" y="943022"/>
                          <a:pt x="1707978" y="943022"/>
                        </a:cubicBezTo>
                        <a:cubicBezTo>
                          <a:pt x="1707978" y="943022"/>
                          <a:pt x="1707978" y="943022"/>
                          <a:pt x="1715245" y="943022"/>
                        </a:cubicBezTo>
                        <a:cubicBezTo>
                          <a:pt x="1722513" y="943022"/>
                          <a:pt x="1722513" y="950290"/>
                          <a:pt x="1722513" y="957558"/>
                        </a:cubicBezTo>
                        <a:cubicBezTo>
                          <a:pt x="1722513" y="964826"/>
                          <a:pt x="1722513" y="964826"/>
                          <a:pt x="1722513" y="972094"/>
                        </a:cubicBezTo>
                        <a:cubicBezTo>
                          <a:pt x="1722513" y="972094"/>
                          <a:pt x="1722513" y="972094"/>
                          <a:pt x="1722513" y="972094"/>
                        </a:cubicBezTo>
                        <a:lnTo>
                          <a:pt x="1722513" y="972094"/>
                        </a:lnTo>
                        <a:lnTo>
                          <a:pt x="1722513" y="972094"/>
                        </a:lnTo>
                        <a:cubicBezTo>
                          <a:pt x="1715245" y="972094"/>
                          <a:pt x="1715245" y="979362"/>
                          <a:pt x="1707978" y="979362"/>
                        </a:cubicBezTo>
                        <a:lnTo>
                          <a:pt x="1693442" y="986630"/>
                        </a:lnTo>
                        <a:cubicBezTo>
                          <a:pt x="1657102" y="1008433"/>
                          <a:pt x="1613494" y="1015701"/>
                          <a:pt x="1569886" y="1030237"/>
                        </a:cubicBezTo>
                        <a:cubicBezTo>
                          <a:pt x="1548082" y="1037505"/>
                          <a:pt x="1526278" y="1044773"/>
                          <a:pt x="1504474" y="1044773"/>
                        </a:cubicBezTo>
                        <a:cubicBezTo>
                          <a:pt x="1482670" y="1052041"/>
                          <a:pt x="1460866" y="1052041"/>
                          <a:pt x="1439062" y="1059309"/>
                        </a:cubicBezTo>
                        <a:cubicBezTo>
                          <a:pt x="1417258" y="1059309"/>
                          <a:pt x="1395454" y="1066577"/>
                          <a:pt x="1373650" y="1066577"/>
                        </a:cubicBezTo>
                        <a:lnTo>
                          <a:pt x="1344578" y="1066577"/>
                        </a:lnTo>
                        <a:lnTo>
                          <a:pt x="1315506" y="1066577"/>
                        </a:lnTo>
                        <a:cubicBezTo>
                          <a:pt x="1293702" y="1066577"/>
                          <a:pt x="1271898" y="1059309"/>
                          <a:pt x="1250094" y="1059309"/>
                        </a:cubicBezTo>
                        <a:cubicBezTo>
                          <a:pt x="1235558" y="1059309"/>
                          <a:pt x="1228290" y="1052041"/>
                          <a:pt x="1221022" y="1052041"/>
                        </a:cubicBezTo>
                        <a:cubicBezTo>
                          <a:pt x="1213754" y="1052041"/>
                          <a:pt x="1199218" y="1044773"/>
                          <a:pt x="1191950" y="1044773"/>
                        </a:cubicBezTo>
                        <a:cubicBezTo>
                          <a:pt x="1170146" y="1037505"/>
                          <a:pt x="1148342" y="1030237"/>
                          <a:pt x="1133806" y="1022970"/>
                        </a:cubicBezTo>
                        <a:cubicBezTo>
                          <a:pt x="1112002" y="1015701"/>
                          <a:pt x="1097466" y="1001166"/>
                          <a:pt x="1075662" y="993898"/>
                        </a:cubicBezTo>
                        <a:lnTo>
                          <a:pt x="1075662" y="1015701"/>
                        </a:lnTo>
                        <a:lnTo>
                          <a:pt x="1112002" y="1044773"/>
                        </a:lnTo>
                        <a:lnTo>
                          <a:pt x="1148342" y="1066577"/>
                        </a:lnTo>
                        <a:cubicBezTo>
                          <a:pt x="1162878" y="1073845"/>
                          <a:pt x="1170146" y="1081113"/>
                          <a:pt x="1184682" y="1088381"/>
                        </a:cubicBezTo>
                        <a:lnTo>
                          <a:pt x="1221022" y="1102917"/>
                        </a:lnTo>
                        <a:cubicBezTo>
                          <a:pt x="1271898" y="1124721"/>
                          <a:pt x="1330042" y="1139257"/>
                          <a:pt x="1380918" y="1153793"/>
                        </a:cubicBezTo>
                        <a:cubicBezTo>
                          <a:pt x="1409990" y="1161061"/>
                          <a:pt x="1439062" y="1161061"/>
                          <a:pt x="1468134" y="1161061"/>
                        </a:cubicBezTo>
                        <a:lnTo>
                          <a:pt x="1489938" y="1161061"/>
                        </a:lnTo>
                        <a:cubicBezTo>
                          <a:pt x="1489938" y="1161061"/>
                          <a:pt x="1489938" y="1161061"/>
                          <a:pt x="1497206" y="1161061"/>
                        </a:cubicBezTo>
                        <a:cubicBezTo>
                          <a:pt x="1504474" y="1161061"/>
                          <a:pt x="1504474" y="1168329"/>
                          <a:pt x="1504474" y="1168329"/>
                        </a:cubicBezTo>
                        <a:cubicBezTo>
                          <a:pt x="1504474" y="1175597"/>
                          <a:pt x="1511742" y="1175597"/>
                          <a:pt x="1504474" y="1182865"/>
                        </a:cubicBezTo>
                        <a:cubicBezTo>
                          <a:pt x="1504474" y="1190133"/>
                          <a:pt x="1497206" y="1190133"/>
                          <a:pt x="1497206" y="1197401"/>
                        </a:cubicBezTo>
                        <a:cubicBezTo>
                          <a:pt x="1489938" y="1197401"/>
                          <a:pt x="1489938" y="1204669"/>
                          <a:pt x="1489938" y="1204669"/>
                        </a:cubicBezTo>
                        <a:cubicBezTo>
                          <a:pt x="1482670" y="1204669"/>
                          <a:pt x="1475402" y="1211937"/>
                          <a:pt x="1468134" y="1211937"/>
                        </a:cubicBezTo>
                        <a:cubicBezTo>
                          <a:pt x="1453598" y="1219205"/>
                          <a:pt x="1439062" y="1219205"/>
                          <a:pt x="1424526" y="1226473"/>
                        </a:cubicBezTo>
                        <a:lnTo>
                          <a:pt x="1409990" y="1233741"/>
                        </a:lnTo>
                        <a:cubicBezTo>
                          <a:pt x="1402722" y="1233741"/>
                          <a:pt x="1395454" y="1233741"/>
                          <a:pt x="1388186" y="1241009"/>
                        </a:cubicBezTo>
                        <a:lnTo>
                          <a:pt x="1344578" y="1248277"/>
                        </a:lnTo>
                        <a:cubicBezTo>
                          <a:pt x="1330042" y="1248277"/>
                          <a:pt x="1315506" y="1255545"/>
                          <a:pt x="1300970" y="1255545"/>
                        </a:cubicBezTo>
                        <a:cubicBezTo>
                          <a:pt x="1271898" y="1262813"/>
                          <a:pt x="1242826" y="1262813"/>
                          <a:pt x="1213754" y="1262813"/>
                        </a:cubicBezTo>
                        <a:cubicBezTo>
                          <a:pt x="1199218" y="1262813"/>
                          <a:pt x="1184682" y="1262813"/>
                          <a:pt x="1170146" y="1262813"/>
                        </a:cubicBezTo>
                        <a:cubicBezTo>
                          <a:pt x="1155610" y="1262813"/>
                          <a:pt x="1141074" y="1262813"/>
                          <a:pt x="1126538" y="1262813"/>
                        </a:cubicBezTo>
                        <a:lnTo>
                          <a:pt x="1082930" y="1255545"/>
                        </a:lnTo>
                        <a:cubicBezTo>
                          <a:pt x="1075662" y="1255545"/>
                          <a:pt x="1068394" y="1255545"/>
                          <a:pt x="1061126" y="1255545"/>
                        </a:cubicBezTo>
                        <a:lnTo>
                          <a:pt x="1039322" y="1248277"/>
                        </a:lnTo>
                        <a:lnTo>
                          <a:pt x="995715" y="1233741"/>
                        </a:lnTo>
                        <a:lnTo>
                          <a:pt x="952107" y="1219205"/>
                        </a:lnTo>
                        <a:cubicBezTo>
                          <a:pt x="923035" y="1211937"/>
                          <a:pt x="893963" y="1197401"/>
                          <a:pt x="872159" y="1190133"/>
                        </a:cubicBezTo>
                        <a:cubicBezTo>
                          <a:pt x="857623" y="1182865"/>
                          <a:pt x="843087" y="1175597"/>
                          <a:pt x="835819" y="1168329"/>
                        </a:cubicBezTo>
                        <a:lnTo>
                          <a:pt x="814015" y="1161061"/>
                        </a:lnTo>
                        <a:lnTo>
                          <a:pt x="792211" y="1146525"/>
                        </a:lnTo>
                        <a:cubicBezTo>
                          <a:pt x="770407" y="1131989"/>
                          <a:pt x="741335" y="1117453"/>
                          <a:pt x="719531" y="1095649"/>
                        </a:cubicBezTo>
                        <a:cubicBezTo>
                          <a:pt x="712263" y="1095649"/>
                          <a:pt x="697727" y="1088381"/>
                          <a:pt x="690459" y="1081113"/>
                        </a:cubicBezTo>
                        <a:lnTo>
                          <a:pt x="661387" y="1052041"/>
                        </a:lnTo>
                        <a:lnTo>
                          <a:pt x="675923" y="1044773"/>
                        </a:lnTo>
                        <a:lnTo>
                          <a:pt x="675923" y="1088381"/>
                        </a:lnTo>
                        <a:lnTo>
                          <a:pt x="675923" y="1139257"/>
                        </a:lnTo>
                        <a:lnTo>
                          <a:pt x="668655" y="1190133"/>
                        </a:lnTo>
                        <a:lnTo>
                          <a:pt x="661387" y="1241009"/>
                        </a:lnTo>
                        <a:cubicBezTo>
                          <a:pt x="654119" y="1255545"/>
                          <a:pt x="654119" y="1270081"/>
                          <a:pt x="646851" y="1291885"/>
                        </a:cubicBezTo>
                        <a:cubicBezTo>
                          <a:pt x="639583" y="1306421"/>
                          <a:pt x="632315" y="1320957"/>
                          <a:pt x="632315" y="1335493"/>
                        </a:cubicBezTo>
                        <a:lnTo>
                          <a:pt x="610511" y="1379101"/>
                        </a:lnTo>
                        <a:lnTo>
                          <a:pt x="581439" y="1422709"/>
                        </a:lnTo>
                        <a:lnTo>
                          <a:pt x="581439" y="1422709"/>
                        </a:lnTo>
                        <a:lnTo>
                          <a:pt x="574171" y="1429977"/>
                        </a:lnTo>
                        <a:lnTo>
                          <a:pt x="574171" y="1429977"/>
                        </a:lnTo>
                        <a:lnTo>
                          <a:pt x="574171" y="1429977"/>
                        </a:lnTo>
                        <a:lnTo>
                          <a:pt x="566903" y="1437245"/>
                        </a:lnTo>
                        <a:lnTo>
                          <a:pt x="566903" y="1422709"/>
                        </a:lnTo>
                        <a:lnTo>
                          <a:pt x="566903" y="1422709"/>
                        </a:lnTo>
                        <a:lnTo>
                          <a:pt x="581439" y="1429977"/>
                        </a:lnTo>
                        <a:lnTo>
                          <a:pt x="581439" y="1429977"/>
                        </a:lnTo>
                        <a:lnTo>
                          <a:pt x="581439" y="1429977"/>
                        </a:lnTo>
                        <a:lnTo>
                          <a:pt x="581439" y="1429977"/>
                        </a:lnTo>
                        <a:lnTo>
                          <a:pt x="581439" y="1429977"/>
                        </a:lnTo>
                        <a:lnTo>
                          <a:pt x="581439" y="1429977"/>
                        </a:lnTo>
                        <a:lnTo>
                          <a:pt x="581439" y="1429977"/>
                        </a:lnTo>
                        <a:lnTo>
                          <a:pt x="581439" y="1429977"/>
                        </a:lnTo>
                        <a:cubicBezTo>
                          <a:pt x="581439" y="1429977"/>
                          <a:pt x="574171" y="1429977"/>
                          <a:pt x="574171" y="1429977"/>
                        </a:cubicBezTo>
                        <a:cubicBezTo>
                          <a:pt x="574171" y="1429977"/>
                          <a:pt x="566903" y="1429977"/>
                          <a:pt x="566903" y="1429977"/>
                        </a:cubicBezTo>
                        <a:cubicBezTo>
                          <a:pt x="566903" y="1429977"/>
                          <a:pt x="566903" y="1429977"/>
                          <a:pt x="559635" y="1429977"/>
                        </a:cubicBezTo>
                        <a:cubicBezTo>
                          <a:pt x="559635" y="1429977"/>
                          <a:pt x="559635" y="1429977"/>
                          <a:pt x="552367" y="1429977"/>
                        </a:cubicBezTo>
                        <a:cubicBezTo>
                          <a:pt x="552367" y="1429977"/>
                          <a:pt x="545099" y="1422709"/>
                          <a:pt x="545099" y="1422709"/>
                        </a:cubicBezTo>
                        <a:cubicBezTo>
                          <a:pt x="545099" y="1422709"/>
                          <a:pt x="545099" y="1415441"/>
                          <a:pt x="545099" y="1415441"/>
                        </a:cubicBezTo>
                        <a:cubicBezTo>
                          <a:pt x="545099" y="1415441"/>
                          <a:pt x="545099" y="1415441"/>
                          <a:pt x="545099" y="1408173"/>
                        </a:cubicBezTo>
                        <a:lnTo>
                          <a:pt x="545099" y="1408173"/>
                        </a:lnTo>
                        <a:lnTo>
                          <a:pt x="545099" y="1408173"/>
                        </a:lnTo>
                        <a:lnTo>
                          <a:pt x="545099" y="1408173"/>
                        </a:lnTo>
                        <a:lnTo>
                          <a:pt x="552367" y="1400905"/>
                        </a:lnTo>
                        <a:lnTo>
                          <a:pt x="552367" y="1400905"/>
                        </a:lnTo>
                        <a:lnTo>
                          <a:pt x="559635" y="1379101"/>
                        </a:lnTo>
                        <a:cubicBezTo>
                          <a:pt x="559635" y="1371833"/>
                          <a:pt x="559635" y="1371833"/>
                          <a:pt x="566903" y="1364565"/>
                        </a:cubicBezTo>
                        <a:cubicBezTo>
                          <a:pt x="566903" y="1357297"/>
                          <a:pt x="574171" y="1342761"/>
                          <a:pt x="574171" y="1335493"/>
                        </a:cubicBezTo>
                        <a:lnTo>
                          <a:pt x="574171" y="1328225"/>
                        </a:lnTo>
                        <a:lnTo>
                          <a:pt x="574171" y="1320957"/>
                        </a:lnTo>
                        <a:lnTo>
                          <a:pt x="574171" y="1306421"/>
                        </a:lnTo>
                        <a:cubicBezTo>
                          <a:pt x="574171" y="1291885"/>
                          <a:pt x="574171" y="1284617"/>
                          <a:pt x="574171" y="1270081"/>
                        </a:cubicBezTo>
                        <a:cubicBezTo>
                          <a:pt x="574171" y="1262813"/>
                          <a:pt x="574171" y="1248277"/>
                          <a:pt x="574171" y="1233741"/>
                        </a:cubicBezTo>
                        <a:cubicBezTo>
                          <a:pt x="574171" y="1226473"/>
                          <a:pt x="574171" y="1211937"/>
                          <a:pt x="566903" y="1204669"/>
                        </a:cubicBezTo>
                        <a:lnTo>
                          <a:pt x="559635" y="1175597"/>
                        </a:lnTo>
                        <a:lnTo>
                          <a:pt x="545099" y="1146525"/>
                        </a:lnTo>
                        <a:lnTo>
                          <a:pt x="559635" y="1146525"/>
                        </a:lnTo>
                        <a:cubicBezTo>
                          <a:pt x="559635" y="1161061"/>
                          <a:pt x="559635" y="1175597"/>
                          <a:pt x="559635" y="1197401"/>
                        </a:cubicBezTo>
                        <a:cubicBezTo>
                          <a:pt x="559635" y="1211937"/>
                          <a:pt x="552367" y="1226473"/>
                          <a:pt x="545099" y="1241009"/>
                        </a:cubicBezTo>
                        <a:cubicBezTo>
                          <a:pt x="537831" y="1255545"/>
                          <a:pt x="530563" y="1270081"/>
                          <a:pt x="523295" y="1284617"/>
                        </a:cubicBezTo>
                        <a:cubicBezTo>
                          <a:pt x="516027" y="1299153"/>
                          <a:pt x="508759" y="1313689"/>
                          <a:pt x="501491" y="1328225"/>
                        </a:cubicBezTo>
                        <a:cubicBezTo>
                          <a:pt x="486955" y="1357297"/>
                          <a:pt x="472419" y="1386369"/>
                          <a:pt x="457883" y="1408173"/>
                        </a:cubicBezTo>
                        <a:cubicBezTo>
                          <a:pt x="450615" y="1422709"/>
                          <a:pt x="443347" y="1437245"/>
                          <a:pt x="436079" y="1451781"/>
                        </a:cubicBezTo>
                        <a:cubicBezTo>
                          <a:pt x="428811" y="1466317"/>
                          <a:pt x="421543" y="1480853"/>
                          <a:pt x="421543" y="1495389"/>
                        </a:cubicBezTo>
                        <a:cubicBezTo>
                          <a:pt x="421543" y="1495389"/>
                          <a:pt x="421543" y="1509925"/>
                          <a:pt x="414275" y="1524461"/>
                        </a:cubicBezTo>
                        <a:lnTo>
                          <a:pt x="414275" y="1546265"/>
                        </a:lnTo>
                        <a:cubicBezTo>
                          <a:pt x="414275" y="1553533"/>
                          <a:pt x="414275" y="1560801"/>
                          <a:pt x="414275" y="1568069"/>
                        </a:cubicBezTo>
                        <a:cubicBezTo>
                          <a:pt x="414275" y="1575337"/>
                          <a:pt x="414275" y="1582605"/>
                          <a:pt x="421543" y="1589873"/>
                        </a:cubicBezTo>
                        <a:cubicBezTo>
                          <a:pt x="421543" y="1597141"/>
                          <a:pt x="428811" y="1604409"/>
                          <a:pt x="428811" y="1611677"/>
                        </a:cubicBezTo>
                        <a:cubicBezTo>
                          <a:pt x="428811" y="1618945"/>
                          <a:pt x="436079" y="1626213"/>
                          <a:pt x="436079" y="1633481"/>
                        </a:cubicBezTo>
                        <a:cubicBezTo>
                          <a:pt x="443347" y="1640749"/>
                          <a:pt x="443347" y="1648017"/>
                          <a:pt x="450615" y="1655285"/>
                        </a:cubicBezTo>
                        <a:lnTo>
                          <a:pt x="465151" y="1669821"/>
                        </a:lnTo>
                        <a:lnTo>
                          <a:pt x="472419" y="1677089"/>
                        </a:lnTo>
                        <a:cubicBezTo>
                          <a:pt x="472419" y="1677089"/>
                          <a:pt x="472419" y="1677089"/>
                          <a:pt x="472419" y="1677089"/>
                        </a:cubicBezTo>
                        <a:cubicBezTo>
                          <a:pt x="472419" y="1677089"/>
                          <a:pt x="472419" y="1677089"/>
                          <a:pt x="472419" y="1684357"/>
                        </a:cubicBezTo>
                        <a:cubicBezTo>
                          <a:pt x="472419" y="1691624"/>
                          <a:pt x="472419" y="1698892"/>
                          <a:pt x="465151" y="1698892"/>
                        </a:cubicBezTo>
                        <a:cubicBezTo>
                          <a:pt x="465151" y="1698892"/>
                          <a:pt x="457883" y="1698892"/>
                          <a:pt x="457883" y="1706160"/>
                        </a:cubicBezTo>
                        <a:cubicBezTo>
                          <a:pt x="457883" y="1706160"/>
                          <a:pt x="457883" y="1706160"/>
                          <a:pt x="450615" y="1706160"/>
                        </a:cubicBezTo>
                        <a:lnTo>
                          <a:pt x="450615" y="1706160"/>
                        </a:lnTo>
                        <a:lnTo>
                          <a:pt x="436079" y="1706160"/>
                        </a:lnTo>
                        <a:cubicBezTo>
                          <a:pt x="428811" y="1706160"/>
                          <a:pt x="421543" y="1698892"/>
                          <a:pt x="414275" y="1698892"/>
                        </a:cubicBezTo>
                        <a:cubicBezTo>
                          <a:pt x="399739" y="1691624"/>
                          <a:pt x="385203" y="1684357"/>
                          <a:pt x="370667" y="1677089"/>
                        </a:cubicBezTo>
                        <a:cubicBezTo>
                          <a:pt x="363399" y="1669821"/>
                          <a:pt x="356131" y="1669821"/>
                          <a:pt x="348863" y="1662553"/>
                        </a:cubicBezTo>
                        <a:lnTo>
                          <a:pt x="327060" y="1648017"/>
                        </a:lnTo>
                        <a:lnTo>
                          <a:pt x="334328" y="1640749"/>
                        </a:lnTo>
                        <a:lnTo>
                          <a:pt x="348863" y="1691624"/>
                        </a:lnTo>
                        <a:cubicBezTo>
                          <a:pt x="356131" y="1706160"/>
                          <a:pt x="356131" y="1720697"/>
                          <a:pt x="363399" y="1742500"/>
                        </a:cubicBezTo>
                        <a:lnTo>
                          <a:pt x="392471" y="1836984"/>
                        </a:lnTo>
                        <a:lnTo>
                          <a:pt x="421543" y="1924200"/>
                        </a:lnTo>
                        <a:cubicBezTo>
                          <a:pt x="428811" y="1953272"/>
                          <a:pt x="443347" y="1989612"/>
                          <a:pt x="450615" y="2018684"/>
                        </a:cubicBezTo>
                        <a:lnTo>
                          <a:pt x="450615" y="2025952"/>
                        </a:lnTo>
                        <a:lnTo>
                          <a:pt x="443347" y="2025952"/>
                        </a:lnTo>
                        <a:lnTo>
                          <a:pt x="414275" y="2018684"/>
                        </a:lnTo>
                        <a:cubicBezTo>
                          <a:pt x="407007" y="2011416"/>
                          <a:pt x="392471" y="2011416"/>
                          <a:pt x="385203" y="2004148"/>
                        </a:cubicBezTo>
                        <a:cubicBezTo>
                          <a:pt x="363399" y="1996880"/>
                          <a:pt x="341596" y="1982344"/>
                          <a:pt x="327060" y="1975076"/>
                        </a:cubicBezTo>
                        <a:cubicBezTo>
                          <a:pt x="305256" y="1960540"/>
                          <a:pt x="290720" y="1946004"/>
                          <a:pt x="276184" y="1931468"/>
                        </a:cubicBezTo>
                        <a:cubicBezTo>
                          <a:pt x="261648" y="1916932"/>
                          <a:pt x="247112" y="1902396"/>
                          <a:pt x="232576" y="1880592"/>
                        </a:cubicBezTo>
                        <a:lnTo>
                          <a:pt x="196236" y="1822448"/>
                        </a:lnTo>
                        <a:lnTo>
                          <a:pt x="159896" y="1764304"/>
                        </a:lnTo>
                        <a:cubicBezTo>
                          <a:pt x="145360" y="1742500"/>
                          <a:pt x="138092" y="1727964"/>
                          <a:pt x="130824" y="1706160"/>
                        </a:cubicBezTo>
                        <a:cubicBezTo>
                          <a:pt x="116288" y="1684357"/>
                          <a:pt x="109020" y="1662553"/>
                          <a:pt x="101752" y="1648017"/>
                        </a:cubicBezTo>
                        <a:lnTo>
                          <a:pt x="87216" y="1618945"/>
                        </a:lnTo>
                        <a:lnTo>
                          <a:pt x="72680" y="1589873"/>
                        </a:lnTo>
                        <a:cubicBezTo>
                          <a:pt x="58144" y="1560801"/>
                          <a:pt x="50876" y="1546265"/>
                          <a:pt x="43608" y="1524461"/>
                        </a:cubicBezTo>
                        <a:lnTo>
                          <a:pt x="29072" y="1459049"/>
                        </a:lnTo>
                        <a:lnTo>
                          <a:pt x="14536" y="1393637"/>
                        </a:lnTo>
                        <a:cubicBezTo>
                          <a:pt x="7268" y="1371833"/>
                          <a:pt x="7268" y="1350029"/>
                          <a:pt x="7268" y="1328225"/>
                        </a:cubicBezTo>
                        <a:lnTo>
                          <a:pt x="0" y="1291885"/>
                        </a:lnTo>
                        <a:lnTo>
                          <a:pt x="0" y="1255545"/>
                        </a:lnTo>
                        <a:lnTo>
                          <a:pt x="0" y="1219205"/>
                        </a:lnTo>
                        <a:lnTo>
                          <a:pt x="0" y="1204669"/>
                        </a:lnTo>
                        <a:lnTo>
                          <a:pt x="0" y="1190133"/>
                        </a:lnTo>
                        <a:lnTo>
                          <a:pt x="0" y="1124721"/>
                        </a:lnTo>
                        <a:cubicBezTo>
                          <a:pt x="0" y="1022970"/>
                          <a:pt x="21804" y="921218"/>
                          <a:pt x="65412" y="826734"/>
                        </a:cubicBezTo>
                        <a:close/>
                      </a:path>
                    </a:pathLst>
                  </a:custGeom>
                  <a:solidFill>
                    <a:srgbClr val="430F18"/>
                  </a:solidFill>
                  <a:ln w="72680" cap="flat">
                    <a:noFill/>
                    <a:prstDash val="solid"/>
                    <a:miter/>
                  </a:ln>
                </p:spPr>
                <p:txBody>
                  <a:bodyPr rtlCol="0" anchor="ctr"/>
                  <a:lstStyle/>
                  <a:p>
                    <a:endParaRPr lang="en-US"/>
                  </a:p>
                </p:txBody>
              </p:sp>
            </p:grpSp>
            <p:sp>
              <p:nvSpPr>
                <p:cNvPr id="191" name="Freeform: Shape 190">
                  <a:extLst>
                    <a:ext uri="{FF2B5EF4-FFF2-40B4-BE49-F238E27FC236}">
                      <a16:creationId xmlns:a16="http://schemas.microsoft.com/office/drawing/2014/main" id="{970CC0FB-D093-449B-B9B5-D8A8CD0D8112}"/>
                    </a:ext>
                  </a:extLst>
                </p:cNvPr>
                <p:cNvSpPr/>
                <p:nvPr/>
              </p:nvSpPr>
              <p:spPr>
                <a:xfrm>
                  <a:off x="4247218" y="3494153"/>
                  <a:ext cx="1046590" cy="211400"/>
                </a:xfrm>
                <a:custGeom>
                  <a:avLst/>
                  <a:gdLst>
                    <a:gd name="connsiteX0" fmla="*/ 283452 w 1046590"/>
                    <a:gd name="connsiteY0" fmla="*/ 80577 h 211400"/>
                    <a:gd name="connsiteX1" fmla="*/ 36340 w 1046590"/>
                    <a:gd name="connsiteY1" fmla="*/ 51505 h 211400"/>
                    <a:gd name="connsiteX2" fmla="*/ 0 w 1046590"/>
                    <a:gd name="connsiteY2" fmla="*/ 36969 h 211400"/>
                    <a:gd name="connsiteX3" fmla="*/ 123556 w 1046590"/>
                    <a:gd name="connsiteY3" fmla="*/ 51505 h 211400"/>
                    <a:gd name="connsiteX4" fmla="*/ 530563 w 1046590"/>
                    <a:gd name="connsiteY4" fmla="*/ 629 h 211400"/>
                    <a:gd name="connsiteX5" fmla="*/ 952107 w 1046590"/>
                    <a:gd name="connsiteY5" fmla="*/ 131453 h 211400"/>
                    <a:gd name="connsiteX6" fmla="*/ 1046590 w 1046590"/>
                    <a:gd name="connsiteY6" fmla="*/ 211400 h 211400"/>
                    <a:gd name="connsiteX7" fmla="*/ 799479 w 1046590"/>
                    <a:gd name="connsiteY7" fmla="*/ 102381 h 211400"/>
                    <a:gd name="connsiteX8" fmla="*/ 283452 w 1046590"/>
                    <a:gd name="connsiteY8" fmla="*/ 80577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6590" h="211400">
                      <a:moveTo>
                        <a:pt x="283452" y="80577"/>
                      </a:moveTo>
                      <a:cubicBezTo>
                        <a:pt x="203504" y="80577"/>
                        <a:pt x="116288" y="80577"/>
                        <a:pt x="36340" y="51505"/>
                      </a:cubicBezTo>
                      <a:cubicBezTo>
                        <a:pt x="21804" y="44237"/>
                        <a:pt x="14536" y="44237"/>
                        <a:pt x="0" y="36969"/>
                      </a:cubicBezTo>
                      <a:cubicBezTo>
                        <a:pt x="43608" y="44237"/>
                        <a:pt x="79948" y="51505"/>
                        <a:pt x="123556" y="51505"/>
                      </a:cubicBezTo>
                      <a:cubicBezTo>
                        <a:pt x="261648" y="51505"/>
                        <a:pt x="392471" y="-6639"/>
                        <a:pt x="530563" y="629"/>
                      </a:cubicBezTo>
                      <a:cubicBezTo>
                        <a:pt x="675923" y="629"/>
                        <a:pt x="828551" y="44237"/>
                        <a:pt x="952107" y="131453"/>
                      </a:cubicBezTo>
                      <a:cubicBezTo>
                        <a:pt x="988447" y="153256"/>
                        <a:pt x="1017519" y="182328"/>
                        <a:pt x="1046590" y="211400"/>
                      </a:cubicBezTo>
                      <a:cubicBezTo>
                        <a:pt x="973911" y="160525"/>
                        <a:pt x="886695" y="124185"/>
                        <a:pt x="799479" y="102381"/>
                      </a:cubicBezTo>
                      <a:cubicBezTo>
                        <a:pt x="632315" y="58773"/>
                        <a:pt x="457883" y="80577"/>
                        <a:pt x="283452" y="80577"/>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5AE08B80-A1C0-4F1C-93A8-A265CEDFF499}"/>
                    </a:ext>
                  </a:extLst>
                </p:cNvPr>
                <p:cNvSpPr/>
                <p:nvPr/>
              </p:nvSpPr>
              <p:spPr>
                <a:xfrm>
                  <a:off x="5315612" y="3320350"/>
                  <a:ext cx="655454" cy="690458"/>
                </a:xfrm>
                <a:custGeom>
                  <a:avLst/>
                  <a:gdLst>
                    <a:gd name="connsiteX0" fmla="*/ 581439 w 655454"/>
                    <a:gd name="connsiteY0" fmla="*/ 428811 h 690458"/>
                    <a:gd name="connsiteX1" fmla="*/ 0 w 655454"/>
                    <a:gd name="connsiteY1" fmla="*/ 0 h 690458"/>
                    <a:gd name="connsiteX2" fmla="*/ 305256 w 655454"/>
                    <a:gd name="connsiteY2" fmla="*/ 94484 h 690458"/>
                    <a:gd name="connsiteX3" fmla="*/ 574171 w 655454"/>
                    <a:gd name="connsiteY3" fmla="*/ 356131 h 690458"/>
                    <a:gd name="connsiteX4" fmla="*/ 654119 w 655454"/>
                    <a:gd name="connsiteY4" fmla="*/ 690459 h 690458"/>
                    <a:gd name="connsiteX5" fmla="*/ 581439 w 655454"/>
                    <a:gd name="connsiteY5" fmla="*/ 428811 h 690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454" h="690458">
                      <a:moveTo>
                        <a:pt x="581439" y="428811"/>
                      </a:moveTo>
                      <a:cubicBezTo>
                        <a:pt x="465151" y="196236"/>
                        <a:pt x="247111" y="58144"/>
                        <a:pt x="0" y="0"/>
                      </a:cubicBezTo>
                      <a:cubicBezTo>
                        <a:pt x="109020" y="14536"/>
                        <a:pt x="210772" y="43608"/>
                        <a:pt x="305256" y="94484"/>
                      </a:cubicBezTo>
                      <a:cubicBezTo>
                        <a:pt x="414275" y="159896"/>
                        <a:pt x="508759" y="254380"/>
                        <a:pt x="574171" y="356131"/>
                      </a:cubicBezTo>
                      <a:cubicBezTo>
                        <a:pt x="639583" y="457883"/>
                        <a:pt x="661387" y="574171"/>
                        <a:pt x="654119" y="690459"/>
                      </a:cubicBezTo>
                      <a:cubicBezTo>
                        <a:pt x="654119" y="603243"/>
                        <a:pt x="625047" y="516027"/>
                        <a:pt x="581439" y="428811"/>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E7523969-5B0F-4B35-907B-464450F5739D}"/>
                    </a:ext>
                  </a:extLst>
                </p:cNvPr>
                <p:cNvSpPr/>
                <p:nvPr/>
              </p:nvSpPr>
              <p:spPr>
                <a:xfrm>
                  <a:off x="3992838" y="3581998"/>
                  <a:ext cx="748602" cy="254379"/>
                </a:xfrm>
                <a:custGeom>
                  <a:avLst/>
                  <a:gdLst>
                    <a:gd name="connsiteX0" fmla="*/ 196236 w 748602"/>
                    <a:gd name="connsiteY0" fmla="*/ 50876 h 254379"/>
                    <a:gd name="connsiteX1" fmla="*/ 479687 w 748602"/>
                    <a:gd name="connsiteY1" fmla="*/ 109020 h 254379"/>
                    <a:gd name="connsiteX2" fmla="*/ 748603 w 748602"/>
                    <a:gd name="connsiteY2" fmla="*/ 254380 h 254379"/>
                    <a:gd name="connsiteX3" fmla="*/ 530563 w 748602"/>
                    <a:gd name="connsiteY3" fmla="*/ 196236 h 254379"/>
                    <a:gd name="connsiteX4" fmla="*/ 203504 w 748602"/>
                    <a:gd name="connsiteY4" fmla="*/ 116288 h 254379"/>
                    <a:gd name="connsiteX5" fmla="*/ 0 w 748602"/>
                    <a:gd name="connsiteY5" fmla="*/ 0 h 254379"/>
                    <a:gd name="connsiteX6" fmla="*/ 196236 w 748602"/>
                    <a:gd name="connsiteY6" fmla="*/ 50876 h 25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8602" h="254379">
                      <a:moveTo>
                        <a:pt x="196236" y="50876"/>
                      </a:moveTo>
                      <a:cubicBezTo>
                        <a:pt x="290720" y="65412"/>
                        <a:pt x="385203" y="79948"/>
                        <a:pt x="479687" y="109020"/>
                      </a:cubicBezTo>
                      <a:cubicBezTo>
                        <a:pt x="574171" y="138092"/>
                        <a:pt x="668655" y="188968"/>
                        <a:pt x="748603" y="254380"/>
                      </a:cubicBezTo>
                      <a:cubicBezTo>
                        <a:pt x="675923" y="225308"/>
                        <a:pt x="603243" y="203504"/>
                        <a:pt x="530563" y="196236"/>
                      </a:cubicBezTo>
                      <a:cubicBezTo>
                        <a:pt x="421543" y="181700"/>
                        <a:pt x="312523" y="159896"/>
                        <a:pt x="203504" y="116288"/>
                      </a:cubicBezTo>
                      <a:cubicBezTo>
                        <a:pt x="130824" y="87216"/>
                        <a:pt x="65412" y="50876"/>
                        <a:pt x="0" y="0"/>
                      </a:cubicBezTo>
                      <a:cubicBezTo>
                        <a:pt x="65412" y="21804"/>
                        <a:pt x="130824" y="36340"/>
                        <a:pt x="196236" y="50876"/>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EF3DDD56-CD21-4F81-A543-7B7D550A04BA}"/>
                    </a:ext>
                  </a:extLst>
                </p:cNvPr>
                <p:cNvSpPr/>
                <p:nvPr/>
              </p:nvSpPr>
              <p:spPr>
                <a:xfrm>
                  <a:off x="3844501" y="3538390"/>
                  <a:ext cx="409984" cy="370667"/>
                </a:xfrm>
                <a:custGeom>
                  <a:avLst/>
                  <a:gdLst>
                    <a:gd name="connsiteX0" fmla="*/ 2977 w 409984"/>
                    <a:gd name="connsiteY0" fmla="*/ 0 h 370667"/>
                    <a:gd name="connsiteX1" fmla="*/ 82925 w 409984"/>
                    <a:gd name="connsiteY1" fmla="*/ 123556 h 370667"/>
                    <a:gd name="connsiteX2" fmla="*/ 235553 w 409984"/>
                    <a:gd name="connsiteY2" fmla="*/ 261648 h 370667"/>
                    <a:gd name="connsiteX3" fmla="*/ 409984 w 409984"/>
                    <a:gd name="connsiteY3" fmla="*/ 370667 h 370667"/>
                    <a:gd name="connsiteX4" fmla="*/ 184677 w 409984"/>
                    <a:gd name="connsiteY4" fmla="*/ 276184 h 370667"/>
                    <a:gd name="connsiteX5" fmla="*/ 2977 w 409984"/>
                    <a:gd name="connsiteY5" fmla="*/ 0 h 37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984" h="370667">
                      <a:moveTo>
                        <a:pt x="2977" y="0"/>
                      </a:moveTo>
                      <a:cubicBezTo>
                        <a:pt x="17513" y="50876"/>
                        <a:pt x="46585" y="87216"/>
                        <a:pt x="82925" y="123556"/>
                      </a:cubicBezTo>
                      <a:cubicBezTo>
                        <a:pt x="126533" y="174432"/>
                        <a:pt x="177409" y="225308"/>
                        <a:pt x="235553" y="261648"/>
                      </a:cubicBezTo>
                      <a:cubicBezTo>
                        <a:pt x="286428" y="297988"/>
                        <a:pt x="344572" y="341595"/>
                        <a:pt x="409984" y="370667"/>
                      </a:cubicBezTo>
                      <a:cubicBezTo>
                        <a:pt x="330036" y="348864"/>
                        <a:pt x="250088" y="312524"/>
                        <a:pt x="184677" y="276184"/>
                      </a:cubicBezTo>
                      <a:cubicBezTo>
                        <a:pt x="82925" y="218040"/>
                        <a:pt x="-18827" y="123556"/>
                        <a:pt x="2977" y="0"/>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7A3570E3-ECAB-4DA1-B87C-B9DACDFD6CEB}"/>
                    </a:ext>
                  </a:extLst>
                </p:cNvPr>
                <p:cNvSpPr/>
                <p:nvPr/>
              </p:nvSpPr>
              <p:spPr>
                <a:xfrm>
                  <a:off x="3602841" y="3581998"/>
                  <a:ext cx="346389" cy="428811"/>
                </a:xfrm>
                <a:custGeom>
                  <a:avLst/>
                  <a:gdLst>
                    <a:gd name="connsiteX0" fmla="*/ 48402 w 346389"/>
                    <a:gd name="connsiteY0" fmla="*/ 0 h 428811"/>
                    <a:gd name="connsiteX1" fmla="*/ 99278 w 346389"/>
                    <a:gd name="connsiteY1" fmla="*/ 174432 h 428811"/>
                    <a:gd name="connsiteX2" fmla="*/ 259173 w 346389"/>
                    <a:gd name="connsiteY2" fmla="*/ 356131 h 428811"/>
                    <a:gd name="connsiteX3" fmla="*/ 346389 w 346389"/>
                    <a:gd name="connsiteY3" fmla="*/ 428811 h 428811"/>
                    <a:gd name="connsiteX4" fmla="*/ 186493 w 346389"/>
                    <a:gd name="connsiteY4" fmla="*/ 327060 h 428811"/>
                    <a:gd name="connsiteX5" fmla="*/ 26598 w 346389"/>
                    <a:gd name="connsiteY5" fmla="*/ 152628 h 428811"/>
                    <a:gd name="connsiteX6" fmla="*/ 4794 w 346389"/>
                    <a:gd name="connsiteY6" fmla="*/ 50876 h 428811"/>
                    <a:gd name="connsiteX7" fmla="*/ 48402 w 346389"/>
                    <a:gd name="connsiteY7" fmla="*/ 0 h 428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89" h="428811">
                      <a:moveTo>
                        <a:pt x="48402" y="0"/>
                      </a:moveTo>
                      <a:cubicBezTo>
                        <a:pt x="33866" y="65412"/>
                        <a:pt x="62938" y="123556"/>
                        <a:pt x="99278" y="174432"/>
                      </a:cubicBezTo>
                      <a:cubicBezTo>
                        <a:pt x="142886" y="239844"/>
                        <a:pt x="201029" y="297988"/>
                        <a:pt x="259173" y="356131"/>
                      </a:cubicBezTo>
                      <a:cubicBezTo>
                        <a:pt x="288245" y="377935"/>
                        <a:pt x="317317" y="407007"/>
                        <a:pt x="346389" y="428811"/>
                      </a:cubicBezTo>
                      <a:cubicBezTo>
                        <a:pt x="288245" y="399739"/>
                        <a:pt x="237369" y="370667"/>
                        <a:pt x="186493" y="327060"/>
                      </a:cubicBezTo>
                      <a:cubicBezTo>
                        <a:pt x="121082" y="276184"/>
                        <a:pt x="62938" y="218040"/>
                        <a:pt x="26598" y="152628"/>
                      </a:cubicBezTo>
                      <a:cubicBezTo>
                        <a:pt x="12062" y="123556"/>
                        <a:pt x="-9742" y="87216"/>
                        <a:pt x="4794" y="50876"/>
                      </a:cubicBezTo>
                      <a:cubicBezTo>
                        <a:pt x="4794" y="29072"/>
                        <a:pt x="26598" y="14536"/>
                        <a:pt x="48402" y="0"/>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F2E2A8AB-89B4-4E64-90AF-0F01428DC7E0}"/>
                    </a:ext>
                  </a:extLst>
                </p:cNvPr>
                <p:cNvSpPr/>
                <p:nvPr/>
              </p:nvSpPr>
              <p:spPr>
                <a:xfrm>
                  <a:off x="5468240" y="3531122"/>
                  <a:ext cx="362624" cy="719530"/>
                </a:xfrm>
                <a:custGeom>
                  <a:avLst/>
                  <a:gdLst>
                    <a:gd name="connsiteX0" fmla="*/ 14536 w 362624"/>
                    <a:gd name="connsiteY0" fmla="*/ 7268 h 719530"/>
                    <a:gd name="connsiteX1" fmla="*/ 167164 w 362624"/>
                    <a:gd name="connsiteY1" fmla="*/ 130824 h 719530"/>
                    <a:gd name="connsiteX2" fmla="*/ 254380 w 362624"/>
                    <a:gd name="connsiteY2" fmla="*/ 232576 h 719530"/>
                    <a:gd name="connsiteX3" fmla="*/ 341596 w 362624"/>
                    <a:gd name="connsiteY3" fmla="*/ 399739 h 719530"/>
                    <a:gd name="connsiteX4" fmla="*/ 348863 w 362624"/>
                    <a:gd name="connsiteY4" fmla="*/ 428811 h 719530"/>
                    <a:gd name="connsiteX5" fmla="*/ 348863 w 362624"/>
                    <a:gd name="connsiteY5" fmla="*/ 719531 h 719530"/>
                    <a:gd name="connsiteX6" fmla="*/ 327060 w 362624"/>
                    <a:gd name="connsiteY6" fmla="*/ 588707 h 719530"/>
                    <a:gd name="connsiteX7" fmla="*/ 218040 w 362624"/>
                    <a:gd name="connsiteY7" fmla="*/ 297988 h 719530"/>
                    <a:gd name="connsiteX8" fmla="*/ 79948 w 362624"/>
                    <a:gd name="connsiteY8" fmla="*/ 87216 h 719530"/>
                    <a:gd name="connsiteX9" fmla="*/ 0 w 362624"/>
                    <a:gd name="connsiteY9" fmla="*/ 0 h 719530"/>
                    <a:gd name="connsiteX10" fmla="*/ 14536 w 362624"/>
                    <a:gd name="connsiteY10" fmla="*/ 7268 h 71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624" h="719530">
                      <a:moveTo>
                        <a:pt x="14536" y="7268"/>
                      </a:moveTo>
                      <a:cubicBezTo>
                        <a:pt x="72680" y="43608"/>
                        <a:pt x="123556" y="79948"/>
                        <a:pt x="167164" y="130824"/>
                      </a:cubicBezTo>
                      <a:cubicBezTo>
                        <a:pt x="196236" y="159896"/>
                        <a:pt x="225308" y="196236"/>
                        <a:pt x="254380" y="232576"/>
                      </a:cubicBezTo>
                      <a:cubicBezTo>
                        <a:pt x="290720" y="283452"/>
                        <a:pt x="319792" y="341596"/>
                        <a:pt x="341596" y="399739"/>
                      </a:cubicBezTo>
                      <a:cubicBezTo>
                        <a:pt x="341596" y="407007"/>
                        <a:pt x="348863" y="421543"/>
                        <a:pt x="348863" y="428811"/>
                      </a:cubicBezTo>
                      <a:cubicBezTo>
                        <a:pt x="370668" y="523295"/>
                        <a:pt x="363399" y="625047"/>
                        <a:pt x="348863" y="719531"/>
                      </a:cubicBezTo>
                      <a:cubicBezTo>
                        <a:pt x="341596" y="675923"/>
                        <a:pt x="334328" y="632315"/>
                        <a:pt x="327060" y="588707"/>
                      </a:cubicBezTo>
                      <a:cubicBezTo>
                        <a:pt x="312523" y="486955"/>
                        <a:pt x="276184" y="385203"/>
                        <a:pt x="218040" y="297988"/>
                      </a:cubicBezTo>
                      <a:cubicBezTo>
                        <a:pt x="174432" y="225308"/>
                        <a:pt x="130824" y="152628"/>
                        <a:pt x="79948" y="87216"/>
                      </a:cubicBezTo>
                      <a:cubicBezTo>
                        <a:pt x="58144" y="58144"/>
                        <a:pt x="29072" y="21804"/>
                        <a:pt x="0" y="0"/>
                      </a:cubicBezTo>
                      <a:cubicBezTo>
                        <a:pt x="7268" y="0"/>
                        <a:pt x="7268" y="0"/>
                        <a:pt x="14536" y="7268"/>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170BEE3-ECE2-40DD-9C83-7D83292C396E}"/>
                    </a:ext>
                  </a:extLst>
                </p:cNvPr>
                <p:cNvSpPr/>
                <p:nvPr/>
              </p:nvSpPr>
              <p:spPr>
                <a:xfrm>
                  <a:off x="3203257" y="3901789"/>
                  <a:ext cx="273553" cy="777674"/>
                </a:xfrm>
                <a:custGeom>
                  <a:avLst/>
                  <a:gdLst>
                    <a:gd name="connsiteX0" fmla="*/ 11906 w 273553"/>
                    <a:gd name="connsiteY0" fmla="*/ 341596 h 777674"/>
                    <a:gd name="connsiteX1" fmla="*/ 77318 w 273553"/>
                    <a:gd name="connsiteY1" fmla="*/ 94484 h 777674"/>
                    <a:gd name="connsiteX2" fmla="*/ 186338 w 273553"/>
                    <a:gd name="connsiteY2" fmla="*/ 0 h 777674"/>
                    <a:gd name="connsiteX3" fmla="*/ 273554 w 273553"/>
                    <a:gd name="connsiteY3" fmla="*/ 0 h 777674"/>
                    <a:gd name="connsiteX4" fmla="*/ 55514 w 273553"/>
                    <a:gd name="connsiteY4" fmla="*/ 348863 h 777674"/>
                    <a:gd name="connsiteX5" fmla="*/ 40978 w 273553"/>
                    <a:gd name="connsiteY5" fmla="*/ 777675 h 777674"/>
                    <a:gd name="connsiteX6" fmla="*/ 11906 w 273553"/>
                    <a:gd name="connsiteY6" fmla="*/ 341596 h 77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553" h="777674">
                      <a:moveTo>
                        <a:pt x="11906" y="341596"/>
                      </a:moveTo>
                      <a:cubicBezTo>
                        <a:pt x="19174" y="261648"/>
                        <a:pt x="33710" y="167164"/>
                        <a:pt x="77318" y="94484"/>
                      </a:cubicBezTo>
                      <a:cubicBezTo>
                        <a:pt x="99122" y="50876"/>
                        <a:pt x="135462" y="7268"/>
                        <a:pt x="186338" y="0"/>
                      </a:cubicBezTo>
                      <a:cubicBezTo>
                        <a:pt x="215410" y="0"/>
                        <a:pt x="244482" y="0"/>
                        <a:pt x="273554" y="0"/>
                      </a:cubicBezTo>
                      <a:cubicBezTo>
                        <a:pt x="142730" y="50876"/>
                        <a:pt x="84586" y="225308"/>
                        <a:pt x="55514" y="348863"/>
                      </a:cubicBezTo>
                      <a:cubicBezTo>
                        <a:pt x="26442" y="494223"/>
                        <a:pt x="26442" y="639583"/>
                        <a:pt x="40978" y="777675"/>
                      </a:cubicBezTo>
                      <a:cubicBezTo>
                        <a:pt x="-2630" y="639583"/>
                        <a:pt x="-9898" y="494223"/>
                        <a:pt x="11906" y="341596"/>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F28BC133-3DA9-43BB-B4AF-724929C9A1EF}"/>
                    </a:ext>
                  </a:extLst>
                </p:cNvPr>
                <p:cNvSpPr/>
                <p:nvPr/>
              </p:nvSpPr>
              <p:spPr>
                <a:xfrm>
                  <a:off x="3057084" y="3727357"/>
                  <a:ext cx="259830" cy="516027"/>
                </a:xfrm>
                <a:custGeom>
                  <a:avLst/>
                  <a:gdLst>
                    <a:gd name="connsiteX0" fmla="*/ 259831 w 259830"/>
                    <a:gd name="connsiteY0" fmla="*/ 0 h 516027"/>
                    <a:gd name="connsiteX1" fmla="*/ 5451 w 259830"/>
                    <a:gd name="connsiteY1" fmla="*/ 516027 h 516027"/>
                    <a:gd name="connsiteX2" fmla="*/ 5451 w 259830"/>
                    <a:gd name="connsiteY2" fmla="*/ 356131 h 516027"/>
                    <a:gd name="connsiteX3" fmla="*/ 19987 w 259830"/>
                    <a:gd name="connsiteY3" fmla="*/ 261648 h 516027"/>
                    <a:gd name="connsiteX4" fmla="*/ 41791 w 259830"/>
                    <a:gd name="connsiteY4" fmla="*/ 218040 h 516027"/>
                    <a:gd name="connsiteX5" fmla="*/ 259831 w 259830"/>
                    <a:gd name="connsiteY5" fmla="*/ 0 h 51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830" h="516027">
                      <a:moveTo>
                        <a:pt x="259831" y="0"/>
                      </a:moveTo>
                      <a:cubicBezTo>
                        <a:pt x="114471" y="130824"/>
                        <a:pt x="34523" y="319792"/>
                        <a:pt x="5451" y="516027"/>
                      </a:cubicBezTo>
                      <a:cubicBezTo>
                        <a:pt x="-1817" y="465151"/>
                        <a:pt x="-1817" y="407007"/>
                        <a:pt x="5451" y="356131"/>
                      </a:cubicBezTo>
                      <a:cubicBezTo>
                        <a:pt x="5451" y="319792"/>
                        <a:pt x="12719" y="290720"/>
                        <a:pt x="19987" y="261648"/>
                      </a:cubicBezTo>
                      <a:cubicBezTo>
                        <a:pt x="27255" y="247112"/>
                        <a:pt x="34523" y="232576"/>
                        <a:pt x="41791" y="218040"/>
                      </a:cubicBezTo>
                      <a:cubicBezTo>
                        <a:pt x="85399" y="123556"/>
                        <a:pt x="165347" y="29072"/>
                        <a:pt x="259831" y="0"/>
                      </a:cubicBezTo>
                      <a:close/>
                    </a:path>
                  </a:pathLst>
                </a:custGeom>
                <a:solidFill>
                  <a:srgbClr val="5E2E06">
                    <a:alpha val="50000"/>
                  </a:srgbClr>
                </a:solidFill>
                <a:ln w="72680"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815AFCE3-4E3F-4228-8177-813AD5D6473B}"/>
                    </a:ext>
                  </a:extLst>
                </p:cNvPr>
                <p:cNvSpPr/>
                <p:nvPr/>
              </p:nvSpPr>
              <p:spPr>
                <a:xfrm>
                  <a:off x="3920158" y="3182258"/>
                  <a:ext cx="1475401" cy="341595"/>
                </a:xfrm>
                <a:custGeom>
                  <a:avLst/>
                  <a:gdLst>
                    <a:gd name="connsiteX0" fmla="*/ 552367 w 1475401"/>
                    <a:gd name="connsiteY0" fmla="*/ 7268 h 341595"/>
                    <a:gd name="connsiteX1" fmla="*/ 704995 w 1475401"/>
                    <a:gd name="connsiteY1" fmla="*/ 0 h 341595"/>
                    <a:gd name="connsiteX2" fmla="*/ 1024787 w 1475401"/>
                    <a:gd name="connsiteY2" fmla="*/ 50876 h 341595"/>
                    <a:gd name="connsiteX3" fmla="*/ 1308238 w 1475401"/>
                    <a:gd name="connsiteY3" fmla="*/ 196236 h 341595"/>
                    <a:gd name="connsiteX4" fmla="*/ 1475402 w 1475401"/>
                    <a:gd name="connsiteY4" fmla="*/ 341596 h 341595"/>
                    <a:gd name="connsiteX5" fmla="*/ 1388186 w 1475401"/>
                    <a:gd name="connsiteY5" fmla="*/ 290720 h 341595"/>
                    <a:gd name="connsiteX6" fmla="*/ 1199218 w 1475401"/>
                    <a:gd name="connsiteY6" fmla="*/ 181700 h 341595"/>
                    <a:gd name="connsiteX7" fmla="*/ 828551 w 1475401"/>
                    <a:gd name="connsiteY7" fmla="*/ 79948 h 341595"/>
                    <a:gd name="connsiteX8" fmla="*/ 0 w 1475401"/>
                    <a:gd name="connsiteY8" fmla="*/ 167164 h 341595"/>
                    <a:gd name="connsiteX9" fmla="*/ 225308 w 1475401"/>
                    <a:gd name="connsiteY9" fmla="*/ 65412 h 341595"/>
                    <a:gd name="connsiteX10" fmla="*/ 552367 w 1475401"/>
                    <a:gd name="connsiteY10" fmla="*/ 7268 h 34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5401" h="341595">
                      <a:moveTo>
                        <a:pt x="552367" y="7268"/>
                      </a:moveTo>
                      <a:cubicBezTo>
                        <a:pt x="603243" y="0"/>
                        <a:pt x="654119" y="0"/>
                        <a:pt x="704995" y="0"/>
                      </a:cubicBezTo>
                      <a:cubicBezTo>
                        <a:pt x="814015" y="0"/>
                        <a:pt x="923035" y="14536"/>
                        <a:pt x="1024787" y="50876"/>
                      </a:cubicBezTo>
                      <a:cubicBezTo>
                        <a:pt x="1126538" y="79948"/>
                        <a:pt x="1228290" y="130824"/>
                        <a:pt x="1308238" y="196236"/>
                      </a:cubicBezTo>
                      <a:cubicBezTo>
                        <a:pt x="1366382" y="239844"/>
                        <a:pt x="1424526" y="290720"/>
                        <a:pt x="1475402" y="341596"/>
                      </a:cubicBezTo>
                      <a:cubicBezTo>
                        <a:pt x="1446330" y="327060"/>
                        <a:pt x="1417258" y="312524"/>
                        <a:pt x="1388186" y="290720"/>
                      </a:cubicBezTo>
                      <a:cubicBezTo>
                        <a:pt x="1322774" y="254380"/>
                        <a:pt x="1264630" y="210772"/>
                        <a:pt x="1199218" y="181700"/>
                      </a:cubicBezTo>
                      <a:cubicBezTo>
                        <a:pt x="1082930" y="123556"/>
                        <a:pt x="959375" y="87216"/>
                        <a:pt x="828551" y="79948"/>
                      </a:cubicBezTo>
                      <a:cubicBezTo>
                        <a:pt x="545099" y="50876"/>
                        <a:pt x="276184" y="109020"/>
                        <a:pt x="0" y="167164"/>
                      </a:cubicBezTo>
                      <a:cubicBezTo>
                        <a:pt x="72680" y="130824"/>
                        <a:pt x="145360" y="94484"/>
                        <a:pt x="225308" y="65412"/>
                      </a:cubicBezTo>
                      <a:cubicBezTo>
                        <a:pt x="341596" y="29072"/>
                        <a:pt x="450615" y="14536"/>
                        <a:pt x="552367" y="7268"/>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AB81E580-F6EB-4E2F-A487-F48F124905B8}"/>
                    </a:ext>
                  </a:extLst>
                </p:cNvPr>
                <p:cNvSpPr/>
                <p:nvPr/>
              </p:nvSpPr>
              <p:spPr>
                <a:xfrm>
                  <a:off x="3694851" y="2963092"/>
                  <a:ext cx="1875141" cy="349989"/>
                </a:xfrm>
                <a:custGeom>
                  <a:avLst/>
                  <a:gdLst>
                    <a:gd name="connsiteX0" fmla="*/ 1795193 w 1875141"/>
                    <a:gd name="connsiteY0" fmla="*/ 313650 h 349989"/>
                    <a:gd name="connsiteX1" fmla="*/ 1787925 w 1875141"/>
                    <a:gd name="connsiteY1" fmla="*/ 313650 h 349989"/>
                    <a:gd name="connsiteX2" fmla="*/ 1293702 w 1875141"/>
                    <a:gd name="connsiteY2" fmla="*/ 131950 h 349989"/>
                    <a:gd name="connsiteX3" fmla="*/ 763139 w 1875141"/>
                    <a:gd name="connsiteY3" fmla="*/ 73806 h 349989"/>
                    <a:gd name="connsiteX4" fmla="*/ 181700 w 1875141"/>
                    <a:gd name="connsiteY4" fmla="*/ 153754 h 349989"/>
                    <a:gd name="connsiteX5" fmla="*/ 0 w 1875141"/>
                    <a:gd name="connsiteY5" fmla="*/ 233702 h 349989"/>
                    <a:gd name="connsiteX6" fmla="*/ 123556 w 1875141"/>
                    <a:gd name="connsiteY6" fmla="*/ 153754 h 349989"/>
                    <a:gd name="connsiteX7" fmla="*/ 1548082 w 1875141"/>
                    <a:gd name="connsiteY7" fmla="*/ 175558 h 349989"/>
                    <a:gd name="connsiteX8" fmla="*/ 1875141 w 1875141"/>
                    <a:gd name="connsiteY8" fmla="*/ 349990 h 349989"/>
                    <a:gd name="connsiteX9" fmla="*/ 1795193 w 1875141"/>
                    <a:gd name="connsiteY9" fmla="*/ 313650 h 34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5141" h="349989">
                      <a:moveTo>
                        <a:pt x="1795193" y="313650"/>
                      </a:moveTo>
                      <a:cubicBezTo>
                        <a:pt x="1795193" y="313650"/>
                        <a:pt x="1787925" y="313650"/>
                        <a:pt x="1787925" y="313650"/>
                      </a:cubicBezTo>
                      <a:cubicBezTo>
                        <a:pt x="1628030" y="240970"/>
                        <a:pt x="1460866" y="175558"/>
                        <a:pt x="1293702" y="131950"/>
                      </a:cubicBezTo>
                      <a:cubicBezTo>
                        <a:pt x="1119270" y="88342"/>
                        <a:pt x="944839" y="73806"/>
                        <a:pt x="763139" y="73806"/>
                      </a:cubicBezTo>
                      <a:cubicBezTo>
                        <a:pt x="566903" y="73806"/>
                        <a:pt x="363399" y="88342"/>
                        <a:pt x="181700" y="153754"/>
                      </a:cubicBezTo>
                      <a:cubicBezTo>
                        <a:pt x="116288" y="175558"/>
                        <a:pt x="58144" y="197362"/>
                        <a:pt x="0" y="233702"/>
                      </a:cubicBezTo>
                      <a:cubicBezTo>
                        <a:pt x="36340" y="204630"/>
                        <a:pt x="79948" y="175558"/>
                        <a:pt x="123556" y="153754"/>
                      </a:cubicBezTo>
                      <a:cubicBezTo>
                        <a:pt x="559635" y="-78822"/>
                        <a:pt x="1104734" y="-27946"/>
                        <a:pt x="1548082" y="175558"/>
                      </a:cubicBezTo>
                      <a:cubicBezTo>
                        <a:pt x="1657102" y="226434"/>
                        <a:pt x="1773389" y="284578"/>
                        <a:pt x="1875141" y="349990"/>
                      </a:cubicBezTo>
                      <a:cubicBezTo>
                        <a:pt x="1846069" y="335454"/>
                        <a:pt x="1816997" y="328186"/>
                        <a:pt x="1795193" y="313650"/>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90D3F85A-8009-4786-84B6-966565B6CDB4}"/>
                    </a:ext>
                  </a:extLst>
                </p:cNvPr>
                <p:cNvSpPr/>
                <p:nvPr/>
              </p:nvSpPr>
              <p:spPr>
                <a:xfrm>
                  <a:off x="3702119" y="3283361"/>
                  <a:ext cx="1867873" cy="465799"/>
                </a:xfrm>
                <a:custGeom>
                  <a:avLst/>
                  <a:gdLst>
                    <a:gd name="connsiteX0" fmla="*/ 1867873 w 1867873"/>
                    <a:gd name="connsiteY0" fmla="*/ 465800 h 465799"/>
                    <a:gd name="connsiteX1" fmla="*/ 1744317 w 1867873"/>
                    <a:gd name="connsiteY1" fmla="*/ 378584 h 465799"/>
                    <a:gd name="connsiteX2" fmla="*/ 1257362 w 1867873"/>
                    <a:gd name="connsiteY2" fmla="*/ 175080 h 465799"/>
                    <a:gd name="connsiteX3" fmla="*/ 0 w 1867873"/>
                    <a:gd name="connsiteY3" fmla="*/ 276832 h 465799"/>
                    <a:gd name="connsiteX4" fmla="*/ 196236 w 1867873"/>
                    <a:gd name="connsiteY4" fmla="*/ 160544 h 465799"/>
                    <a:gd name="connsiteX5" fmla="*/ 1867873 w 1867873"/>
                    <a:gd name="connsiteY5" fmla="*/ 465800 h 4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7873" h="465799">
                      <a:moveTo>
                        <a:pt x="1867873" y="465800"/>
                      </a:moveTo>
                      <a:cubicBezTo>
                        <a:pt x="1831533" y="436728"/>
                        <a:pt x="1787925" y="407656"/>
                        <a:pt x="1744317" y="378584"/>
                      </a:cubicBezTo>
                      <a:cubicBezTo>
                        <a:pt x="1591690" y="291368"/>
                        <a:pt x="1424526" y="218688"/>
                        <a:pt x="1257362" y="175080"/>
                      </a:cubicBezTo>
                      <a:cubicBezTo>
                        <a:pt x="843087" y="58793"/>
                        <a:pt x="407007" y="153276"/>
                        <a:pt x="0" y="276832"/>
                      </a:cubicBezTo>
                      <a:cubicBezTo>
                        <a:pt x="65412" y="233224"/>
                        <a:pt x="130824" y="196884"/>
                        <a:pt x="196236" y="160544"/>
                      </a:cubicBezTo>
                      <a:cubicBezTo>
                        <a:pt x="748603" y="-101103"/>
                        <a:pt x="1511742" y="-72031"/>
                        <a:pt x="1867873" y="465800"/>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553F53DA-22FD-4D2D-BE09-3E757BBADF72}"/>
                    </a:ext>
                  </a:extLst>
                </p:cNvPr>
                <p:cNvSpPr/>
                <p:nvPr/>
              </p:nvSpPr>
              <p:spPr>
                <a:xfrm>
                  <a:off x="3709387" y="3063517"/>
                  <a:ext cx="1402721" cy="278637"/>
                </a:xfrm>
                <a:custGeom>
                  <a:avLst/>
                  <a:gdLst>
                    <a:gd name="connsiteX0" fmla="*/ 479687 w 1402721"/>
                    <a:gd name="connsiteY0" fmla="*/ 126009 h 278637"/>
                    <a:gd name="connsiteX1" fmla="*/ 0 w 1402721"/>
                    <a:gd name="connsiteY1" fmla="*/ 278637 h 278637"/>
                    <a:gd name="connsiteX2" fmla="*/ 719531 w 1402721"/>
                    <a:gd name="connsiteY2" fmla="*/ 2453 h 278637"/>
                    <a:gd name="connsiteX3" fmla="*/ 1402722 w 1402721"/>
                    <a:gd name="connsiteY3" fmla="*/ 133277 h 278637"/>
                    <a:gd name="connsiteX4" fmla="*/ 995714 w 1402721"/>
                    <a:gd name="connsiteY4" fmla="*/ 67865 h 278637"/>
                    <a:gd name="connsiteX5" fmla="*/ 479687 w 1402721"/>
                    <a:gd name="connsiteY5" fmla="*/ 126009 h 278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2721" h="278637">
                      <a:moveTo>
                        <a:pt x="479687" y="126009"/>
                      </a:moveTo>
                      <a:cubicBezTo>
                        <a:pt x="319792" y="169617"/>
                        <a:pt x="159896" y="227761"/>
                        <a:pt x="0" y="278637"/>
                      </a:cubicBezTo>
                      <a:cubicBezTo>
                        <a:pt x="203504" y="111473"/>
                        <a:pt x="457883" y="16989"/>
                        <a:pt x="719531" y="2453"/>
                      </a:cubicBezTo>
                      <a:cubicBezTo>
                        <a:pt x="952107" y="-12083"/>
                        <a:pt x="1184682" y="38793"/>
                        <a:pt x="1402722" y="133277"/>
                      </a:cubicBezTo>
                      <a:cubicBezTo>
                        <a:pt x="1271898" y="96937"/>
                        <a:pt x="1133806" y="75133"/>
                        <a:pt x="995714" y="67865"/>
                      </a:cubicBezTo>
                      <a:cubicBezTo>
                        <a:pt x="821283" y="60597"/>
                        <a:pt x="646851" y="82401"/>
                        <a:pt x="479687" y="126009"/>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4A113BDF-E12A-467A-AC80-350BE18221FB}"/>
                    </a:ext>
                  </a:extLst>
                </p:cNvPr>
                <p:cNvSpPr/>
                <p:nvPr/>
              </p:nvSpPr>
              <p:spPr>
                <a:xfrm>
                  <a:off x="5228396" y="3333748"/>
                  <a:ext cx="715896" cy="902368"/>
                </a:xfrm>
                <a:custGeom>
                  <a:avLst/>
                  <a:gdLst>
                    <a:gd name="connsiteX0" fmla="*/ 610511 w 715896"/>
                    <a:gd name="connsiteY0" fmla="*/ 560773 h 902368"/>
                    <a:gd name="connsiteX1" fmla="*/ 486955 w 715896"/>
                    <a:gd name="connsiteY1" fmla="*/ 364538 h 902368"/>
                    <a:gd name="connsiteX2" fmla="*/ 0 w 715896"/>
                    <a:gd name="connsiteY2" fmla="*/ 1138 h 902368"/>
                    <a:gd name="connsiteX3" fmla="*/ 203504 w 715896"/>
                    <a:gd name="connsiteY3" fmla="*/ 44746 h 902368"/>
                    <a:gd name="connsiteX4" fmla="*/ 370667 w 715896"/>
                    <a:gd name="connsiteY4" fmla="*/ 131962 h 902368"/>
                    <a:gd name="connsiteX5" fmla="*/ 654119 w 715896"/>
                    <a:gd name="connsiteY5" fmla="*/ 429950 h 902368"/>
                    <a:gd name="connsiteX6" fmla="*/ 683191 w 715896"/>
                    <a:gd name="connsiteY6" fmla="*/ 488094 h 902368"/>
                    <a:gd name="connsiteX7" fmla="*/ 683191 w 715896"/>
                    <a:gd name="connsiteY7" fmla="*/ 902369 h 902368"/>
                    <a:gd name="connsiteX8" fmla="*/ 610511 w 715896"/>
                    <a:gd name="connsiteY8" fmla="*/ 560773 h 90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5896" h="902368">
                      <a:moveTo>
                        <a:pt x="610511" y="560773"/>
                      </a:moveTo>
                      <a:cubicBezTo>
                        <a:pt x="574171" y="488094"/>
                        <a:pt x="537831" y="422682"/>
                        <a:pt x="486955" y="364538"/>
                      </a:cubicBezTo>
                      <a:cubicBezTo>
                        <a:pt x="363399" y="197374"/>
                        <a:pt x="196236" y="73818"/>
                        <a:pt x="0" y="1138"/>
                      </a:cubicBezTo>
                      <a:cubicBezTo>
                        <a:pt x="65412" y="-6130"/>
                        <a:pt x="145360" y="22942"/>
                        <a:pt x="203504" y="44746"/>
                      </a:cubicBezTo>
                      <a:cubicBezTo>
                        <a:pt x="261648" y="66550"/>
                        <a:pt x="319792" y="95622"/>
                        <a:pt x="370667" y="131962"/>
                      </a:cubicBezTo>
                      <a:cubicBezTo>
                        <a:pt x="486955" y="204642"/>
                        <a:pt x="588707" y="306394"/>
                        <a:pt x="654119" y="429950"/>
                      </a:cubicBezTo>
                      <a:cubicBezTo>
                        <a:pt x="661387" y="444486"/>
                        <a:pt x="675923" y="466290"/>
                        <a:pt x="683191" y="488094"/>
                      </a:cubicBezTo>
                      <a:cubicBezTo>
                        <a:pt x="726799" y="626185"/>
                        <a:pt x="726799" y="771545"/>
                        <a:pt x="683191" y="902369"/>
                      </a:cubicBezTo>
                      <a:cubicBezTo>
                        <a:pt x="690459" y="778813"/>
                        <a:pt x="661387" y="669793"/>
                        <a:pt x="610511" y="560773"/>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75269529-B2C0-4665-9FFE-0F0BA171B0EE}"/>
                    </a:ext>
                  </a:extLst>
                </p:cNvPr>
                <p:cNvSpPr/>
                <p:nvPr/>
              </p:nvSpPr>
              <p:spPr>
                <a:xfrm>
                  <a:off x="3055267" y="3850913"/>
                  <a:ext cx="254379" cy="872158"/>
                </a:xfrm>
                <a:custGeom>
                  <a:avLst/>
                  <a:gdLst>
                    <a:gd name="connsiteX0" fmla="*/ 7268 w 254379"/>
                    <a:gd name="connsiteY0" fmla="*/ 327059 h 872158"/>
                    <a:gd name="connsiteX1" fmla="*/ 254380 w 254379"/>
                    <a:gd name="connsiteY1" fmla="*/ 0 h 872158"/>
                    <a:gd name="connsiteX2" fmla="*/ 101752 w 254379"/>
                    <a:gd name="connsiteY2" fmla="*/ 523295 h 872158"/>
                    <a:gd name="connsiteX3" fmla="*/ 159896 w 254379"/>
                    <a:gd name="connsiteY3" fmla="*/ 872159 h 872158"/>
                    <a:gd name="connsiteX4" fmla="*/ 152628 w 254379"/>
                    <a:gd name="connsiteY4" fmla="*/ 857623 h 872158"/>
                    <a:gd name="connsiteX5" fmla="*/ 0 w 254379"/>
                    <a:gd name="connsiteY5" fmla="*/ 334327 h 872158"/>
                    <a:gd name="connsiteX6" fmla="*/ 7268 w 254379"/>
                    <a:gd name="connsiteY6" fmla="*/ 327059 h 87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379" h="872158">
                      <a:moveTo>
                        <a:pt x="7268" y="327059"/>
                      </a:moveTo>
                      <a:cubicBezTo>
                        <a:pt x="36340" y="196236"/>
                        <a:pt x="116288" y="36340"/>
                        <a:pt x="254380" y="0"/>
                      </a:cubicBezTo>
                      <a:cubicBezTo>
                        <a:pt x="130824" y="145360"/>
                        <a:pt x="101752" y="348864"/>
                        <a:pt x="101752" y="523295"/>
                      </a:cubicBezTo>
                      <a:cubicBezTo>
                        <a:pt x="101752" y="639583"/>
                        <a:pt x="116288" y="763139"/>
                        <a:pt x="159896" y="872159"/>
                      </a:cubicBezTo>
                      <a:cubicBezTo>
                        <a:pt x="159896" y="864891"/>
                        <a:pt x="152628" y="864891"/>
                        <a:pt x="152628" y="857623"/>
                      </a:cubicBezTo>
                      <a:cubicBezTo>
                        <a:pt x="65412" y="712263"/>
                        <a:pt x="7268" y="523295"/>
                        <a:pt x="0" y="334327"/>
                      </a:cubicBezTo>
                      <a:cubicBezTo>
                        <a:pt x="7268" y="334327"/>
                        <a:pt x="7268" y="334327"/>
                        <a:pt x="7268" y="327059"/>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3B4A86E-AF29-445C-BCB7-057497681715}"/>
                    </a:ext>
                  </a:extLst>
                </p:cNvPr>
                <p:cNvSpPr/>
                <p:nvPr/>
              </p:nvSpPr>
              <p:spPr>
                <a:xfrm>
                  <a:off x="3113411" y="3654677"/>
                  <a:ext cx="188967" cy="174431"/>
                </a:xfrm>
                <a:custGeom>
                  <a:avLst/>
                  <a:gdLst>
                    <a:gd name="connsiteX0" fmla="*/ 188968 w 188967"/>
                    <a:gd name="connsiteY0" fmla="*/ 0 h 174431"/>
                    <a:gd name="connsiteX1" fmla="*/ 0 w 188967"/>
                    <a:gd name="connsiteY1" fmla="*/ 174432 h 174431"/>
                    <a:gd name="connsiteX2" fmla="*/ 14536 w 188967"/>
                    <a:gd name="connsiteY2" fmla="*/ 138092 h 174431"/>
                    <a:gd name="connsiteX3" fmla="*/ 87216 w 188967"/>
                    <a:gd name="connsiteY3" fmla="*/ 21804 h 174431"/>
                    <a:gd name="connsiteX4" fmla="*/ 188968 w 188967"/>
                    <a:gd name="connsiteY4" fmla="*/ 0 h 174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967" h="174431">
                      <a:moveTo>
                        <a:pt x="188968" y="0"/>
                      </a:moveTo>
                      <a:cubicBezTo>
                        <a:pt x="116288" y="43608"/>
                        <a:pt x="50876" y="109020"/>
                        <a:pt x="0" y="174432"/>
                      </a:cubicBezTo>
                      <a:cubicBezTo>
                        <a:pt x="7268" y="159896"/>
                        <a:pt x="7268" y="152628"/>
                        <a:pt x="14536" y="138092"/>
                      </a:cubicBezTo>
                      <a:cubicBezTo>
                        <a:pt x="36340" y="94484"/>
                        <a:pt x="58144" y="58144"/>
                        <a:pt x="87216" y="21804"/>
                      </a:cubicBezTo>
                      <a:cubicBezTo>
                        <a:pt x="123556" y="7268"/>
                        <a:pt x="152628" y="0"/>
                        <a:pt x="188968" y="0"/>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F1C399B-83FA-4324-9EA7-5EC55DA5E98B}"/>
                    </a:ext>
                  </a:extLst>
                </p:cNvPr>
                <p:cNvSpPr/>
                <p:nvPr/>
              </p:nvSpPr>
              <p:spPr>
                <a:xfrm>
                  <a:off x="4763245" y="3756429"/>
                  <a:ext cx="777674" cy="356131"/>
                </a:xfrm>
                <a:custGeom>
                  <a:avLst/>
                  <a:gdLst>
                    <a:gd name="connsiteX0" fmla="*/ 109020 w 777674"/>
                    <a:gd name="connsiteY0" fmla="*/ 72680 h 356131"/>
                    <a:gd name="connsiteX1" fmla="*/ 0 w 777674"/>
                    <a:gd name="connsiteY1" fmla="*/ 29072 h 356131"/>
                    <a:gd name="connsiteX2" fmla="*/ 138092 w 777674"/>
                    <a:gd name="connsiteY2" fmla="*/ 0 h 356131"/>
                    <a:gd name="connsiteX3" fmla="*/ 319792 w 777674"/>
                    <a:gd name="connsiteY3" fmla="*/ 21804 h 356131"/>
                    <a:gd name="connsiteX4" fmla="*/ 617779 w 777674"/>
                    <a:gd name="connsiteY4" fmla="*/ 174432 h 356131"/>
                    <a:gd name="connsiteX5" fmla="*/ 777675 w 777674"/>
                    <a:gd name="connsiteY5" fmla="*/ 341595 h 356131"/>
                    <a:gd name="connsiteX6" fmla="*/ 712263 w 777674"/>
                    <a:gd name="connsiteY6" fmla="*/ 276184 h 356131"/>
                    <a:gd name="connsiteX7" fmla="*/ 530563 w 777674"/>
                    <a:gd name="connsiteY7" fmla="*/ 152628 h 356131"/>
                    <a:gd name="connsiteX8" fmla="*/ 210772 w 777674"/>
                    <a:gd name="connsiteY8" fmla="*/ 65412 h 356131"/>
                    <a:gd name="connsiteX9" fmla="*/ 327060 w 777674"/>
                    <a:gd name="connsiteY9" fmla="*/ 167164 h 356131"/>
                    <a:gd name="connsiteX10" fmla="*/ 392471 w 777674"/>
                    <a:gd name="connsiteY10" fmla="*/ 348864 h 356131"/>
                    <a:gd name="connsiteX11" fmla="*/ 392471 w 777674"/>
                    <a:gd name="connsiteY11" fmla="*/ 356131 h 356131"/>
                    <a:gd name="connsiteX12" fmla="*/ 392471 w 777674"/>
                    <a:gd name="connsiteY12" fmla="*/ 356131 h 356131"/>
                    <a:gd name="connsiteX13" fmla="*/ 392471 w 777674"/>
                    <a:gd name="connsiteY13" fmla="*/ 356131 h 356131"/>
                    <a:gd name="connsiteX14" fmla="*/ 392471 w 777674"/>
                    <a:gd name="connsiteY14" fmla="*/ 356131 h 356131"/>
                    <a:gd name="connsiteX15" fmla="*/ 268916 w 777674"/>
                    <a:gd name="connsiteY15" fmla="*/ 181700 h 356131"/>
                    <a:gd name="connsiteX16" fmla="*/ 109020 w 777674"/>
                    <a:gd name="connsiteY16" fmla="*/ 72680 h 35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7674" h="356131">
                      <a:moveTo>
                        <a:pt x="109020" y="72680"/>
                      </a:moveTo>
                      <a:cubicBezTo>
                        <a:pt x="72680" y="58144"/>
                        <a:pt x="36340" y="36340"/>
                        <a:pt x="0" y="29072"/>
                      </a:cubicBezTo>
                      <a:cubicBezTo>
                        <a:pt x="43608" y="14536"/>
                        <a:pt x="87216" y="0"/>
                        <a:pt x="138092" y="0"/>
                      </a:cubicBezTo>
                      <a:cubicBezTo>
                        <a:pt x="196236" y="0"/>
                        <a:pt x="261648" y="7268"/>
                        <a:pt x="319792" y="21804"/>
                      </a:cubicBezTo>
                      <a:cubicBezTo>
                        <a:pt x="421543" y="58144"/>
                        <a:pt x="530563" y="101752"/>
                        <a:pt x="617779" y="174432"/>
                      </a:cubicBezTo>
                      <a:cubicBezTo>
                        <a:pt x="675923" y="225308"/>
                        <a:pt x="734067" y="276184"/>
                        <a:pt x="777675" y="341595"/>
                      </a:cubicBezTo>
                      <a:cubicBezTo>
                        <a:pt x="755871" y="319792"/>
                        <a:pt x="734067" y="297988"/>
                        <a:pt x="712263" y="276184"/>
                      </a:cubicBezTo>
                      <a:cubicBezTo>
                        <a:pt x="661387" y="225308"/>
                        <a:pt x="595975" y="188968"/>
                        <a:pt x="530563" y="152628"/>
                      </a:cubicBezTo>
                      <a:cubicBezTo>
                        <a:pt x="428811" y="101752"/>
                        <a:pt x="319792" y="72680"/>
                        <a:pt x="210772" y="65412"/>
                      </a:cubicBezTo>
                      <a:cubicBezTo>
                        <a:pt x="254380" y="94484"/>
                        <a:pt x="290720" y="130824"/>
                        <a:pt x="327060" y="167164"/>
                      </a:cubicBezTo>
                      <a:cubicBezTo>
                        <a:pt x="370667" y="225308"/>
                        <a:pt x="385203" y="276184"/>
                        <a:pt x="392471" y="348864"/>
                      </a:cubicBezTo>
                      <a:cubicBezTo>
                        <a:pt x="392471" y="348864"/>
                        <a:pt x="392471" y="348864"/>
                        <a:pt x="392471" y="356131"/>
                      </a:cubicBezTo>
                      <a:cubicBezTo>
                        <a:pt x="392471" y="356131"/>
                        <a:pt x="392471" y="356131"/>
                        <a:pt x="392471" y="356131"/>
                      </a:cubicBezTo>
                      <a:cubicBezTo>
                        <a:pt x="392471" y="356131"/>
                        <a:pt x="392471" y="356131"/>
                        <a:pt x="392471" y="356131"/>
                      </a:cubicBezTo>
                      <a:cubicBezTo>
                        <a:pt x="392471" y="356131"/>
                        <a:pt x="392471" y="356131"/>
                        <a:pt x="392471" y="356131"/>
                      </a:cubicBezTo>
                      <a:cubicBezTo>
                        <a:pt x="356131" y="290720"/>
                        <a:pt x="327060" y="232576"/>
                        <a:pt x="268916" y="181700"/>
                      </a:cubicBezTo>
                      <a:cubicBezTo>
                        <a:pt x="218040" y="138092"/>
                        <a:pt x="167164" y="101752"/>
                        <a:pt x="109020" y="72680"/>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6F100AAC-AA92-4546-9CF6-F446D6A5D515}"/>
                    </a:ext>
                  </a:extLst>
                </p:cNvPr>
                <p:cNvSpPr/>
                <p:nvPr/>
              </p:nvSpPr>
              <p:spPr>
                <a:xfrm>
                  <a:off x="3971034" y="3858181"/>
                  <a:ext cx="704994" cy="284106"/>
                </a:xfrm>
                <a:custGeom>
                  <a:avLst/>
                  <a:gdLst>
                    <a:gd name="connsiteX0" fmla="*/ 159896 w 704994"/>
                    <a:gd name="connsiteY0" fmla="*/ 123556 h 284106"/>
                    <a:gd name="connsiteX1" fmla="*/ 305256 w 704994"/>
                    <a:gd name="connsiteY1" fmla="*/ 210772 h 284106"/>
                    <a:gd name="connsiteX2" fmla="*/ 581439 w 704994"/>
                    <a:gd name="connsiteY2" fmla="*/ 276184 h 284106"/>
                    <a:gd name="connsiteX3" fmla="*/ 581439 w 704994"/>
                    <a:gd name="connsiteY3" fmla="*/ 276184 h 284106"/>
                    <a:gd name="connsiteX4" fmla="*/ 377935 w 704994"/>
                    <a:gd name="connsiteY4" fmla="*/ 268916 h 284106"/>
                    <a:gd name="connsiteX5" fmla="*/ 174432 w 704994"/>
                    <a:gd name="connsiteY5" fmla="*/ 174432 h 284106"/>
                    <a:gd name="connsiteX6" fmla="*/ 0 w 704994"/>
                    <a:gd name="connsiteY6" fmla="*/ 0 h 284106"/>
                    <a:gd name="connsiteX7" fmla="*/ 305256 w 704994"/>
                    <a:gd name="connsiteY7" fmla="*/ 138092 h 284106"/>
                    <a:gd name="connsiteX8" fmla="*/ 704995 w 704994"/>
                    <a:gd name="connsiteY8" fmla="*/ 152628 h 284106"/>
                    <a:gd name="connsiteX9" fmla="*/ 661387 w 704994"/>
                    <a:gd name="connsiteY9" fmla="*/ 167164 h 284106"/>
                    <a:gd name="connsiteX10" fmla="*/ 450615 w 704994"/>
                    <a:gd name="connsiteY10" fmla="*/ 203504 h 284106"/>
                    <a:gd name="connsiteX11" fmla="*/ 159896 w 704994"/>
                    <a:gd name="connsiteY11" fmla="*/ 123556 h 284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994" h="284106">
                      <a:moveTo>
                        <a:pt x="159896" y="123556"/>
                      </a:moveTo>
                      <a:cubicBezTo>
                        <a:pt x="203504" y="159896"/>
                        <a:pt x="254380" y="188968"/>
                        <a:pt x="305256" y="210772"/>
                      </a:cubicBezTo>
                      <a:cubicBezTo>
                        <a:pt x="392471" y="247112"/>
                        <a:pt x="486955" y="276184"/>
                        <a:pt x="581439" y="276184"/>
                      </a:cubicBezTo>
                      <a:cubicBezTo>
                        <a:pt x="581439" y="276184"/>
                        <a:pt x="581439" y="276184"/>
                        <a:pt x="581439" y="276184"/>
                      </a:cubicBezTo>
                      <a:cubicBezTo>
                        <a:pt x="516027" y="290720"/>
                        <a:pt x="436079" y="283452"/>
                        <a:pt x="377935" y="268916"/>
                      </a:cubicBezTo>
                      <a:cubicBezTo>
                        <a:pt x="305256" y="247112"/>
                        <a:pt x="232576" y="218040"/>
                        <a:pt x="174432" y="174432"/>
                      </a:cubicBezTo>
                      <a:cubicBezTo>
                        <a:pt x="109020" y="123556"/>
                        <a:pt x="50876" y="65412"/>
                        <a:pt x="0" y="0"/>
                      </a:cubicBezTo>
                      <a:cubicBezTo>
                        <a:pt x="87216" y="72680"/>
                        <a:pt x="196236" y="116288"/>
                        <a:pt x="305256" y="138092"/>
                      </a:cubicBezTo>
                      <a:cubicBezTo>
                        <a:pt x="436079" y="167164"/>
                        <a:pt x="574171" y="174432"/>
                        <a:pt x="704995" y="152628"/>
                      </a:cubicBezTo>
                      <a:cubicBezTo>
                        <a:pt x="690459" y="159896"/>
                        <a:pt x="675923" y="159896"/>
                        <a:pt x="661387" y="167164"/>
                      </a:cubicBezTo>
                      <a:cubicBezTo>
                        <a:pt x="588707" y="188968"/>
                        <a:pt x="523295" y="203504"/>
                        <a:pt x="450615" y="203504"/>
                      </a:cubicBezTo>
                      <a:cubicBezTo>
                        <a:pt x="341595" y="203504"/>
                        <a:pt x="247112" y="174432"/>
                        <a:pt x="159896" y="123556"/>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16DD2DC2-340C-412F-9CF8-B34DE8707A8E}"/>
                    </a:ext>
                  </a:extLst>
                </p:cNvPr>
                <p:cNvSpPr/>
                <p:nvPr/>
              </p:nvSpPr>
              <p:spPr>
                <a:xfrm>
                  <a:off x="3658511" y="3916325"/>
                  <a:ext cx="312523" cy="407007"/>
                </a:xfrm>
                <a:custGeom>
                  <a:avLst/>
                  <a:gdLst>
                    <a:gd name="connsiteX0" fmla="*/ 21804 w 312523"/>
                    <a:gd name="connsiteY0" fmla="*/ 0 h 407007"/>
                    <a:gd name="connsiteX1" fmla="*/ 79948 w 312523"/>
                    <a:gd name="connsiteY1" fmla="*/ 65412 h 407007"/>
                    <a:gd name="connsiteX2" fmla="*/ 268916 w 312523"/>
                    <a:gd name="connsiteY2" fmla="*/ 218040 h 407007"/>
                    <a:gd name="connsiteX3" fmla="*/ 312524 w 312523"/>
                    <a:gd name="connsiteY3" fmla="*/ 247112 h 407007"/>
                    <a:gd name="connsiteX4" fmla="*/ 58144 w 312523"/>
                    <a:gd name="connsiteY4" fmla="*/ 87216 h 407007"/>
                    <a:gd name="connsiteX5" fmla="*/ 0 w 312523"/>
                    <a:gd name="connsiteY5" fmla="*/ 407007 h 407007"/>
                    <a:gd name="connsiteX6" fmla="*/ 29072 w 312523"/>
                    <a:gd name="connsiteY6" fmla="*/ 261648 h 407007"/>
                    <a:gd name="connsiteX7" fmla="*/ 21804 w 312523"/>
                    <a:gd name="connsiteY7" fmla="*/ 0 h 407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523" h="407007">
                      <a:moveTo>
                        <a:pt x="21804" y="0"/>
                      </a:moveTo>
                      <a:cubicBezTo>
                        <a:pt x="43608" y="21804"/>
                        <a:pt x="65412" y="43608"/>
                        <a:pt x="79948" y="65412"/>
                      </a:cubicBezTo>
                      <a:cubicBezTo>
                        <a:pt x="138092" y="123556"/>
                        <a:pt x="203504" y="174432"/>
                        <a:pt x="268916" y="218040"/>
                      </a:cubicBezTo>
                      <a:cubicBezTo>
                        <a:pt x="283452" y="225308"/>
                        <a:pt x="297988" y="239844"/>
                        <a:pt x="312524" y="247112"/>
                      </a:cubicBezTo>
                      <a:cubicBezTo>
                        <a:pt x="218040" y="210772"/>
                        <a:pt x="130824" y="159896"/>
                        <a:pt x="58144" y="87216"/>
                      </a:cubicBezTo>
                      <a:cubicBezTo>
                        <a:pt x="72680" y="196236"/>
                        <a:pt x="58144" y="312524"/>
                        <a:pt x="0" y="407007"/>
                      </a:cubicBezTo>
                      <a:cubicBezTo>
                        <a:pt x="14536" y="363400"/>
                        <a:pt x="29072" y="312524"/>
                        <a:pt x="29072" y="261648"/>
                      </a:cubicBezTo>
                      <a:cubicBezTo>
                        <a:pt x="50876" y="174432"/>
                        <a:pt x="43608" y="87216"/>
                        <a:pt x="21804" y="0"/>
                      </a:cubicBezTo>
                      <a:close/>
                    </a:path>
                  </a:pathLst>
                </a:custGeom>
                <a:solidFill>
                  <a:srgbClr val="5E2E06">
                    <a:alpha val="50000"/>
                  </a:srgbClr>
                </a:solidFill>
                <a:ln w="72680"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DDF8155F-DC60-4AFD-A7FB-E297A5D522D9}"/>
                    </a:ext>
                  </a:extLst>
                </p:cNvPr>
                <p:cNvSpPr/>
                <p:nvPr/>
              </p:nvSpPr>
              <p:spPr>
                <a:xfrm>
                  <a:off x="5685117" y="4425084"/>
                  <a:ext cx="226470" cy="327059"/>
                </a:xfrm>
                <a:custGeom>
                  <a:avLst/>
                  <a:gdLst>
                    <a:gd name="connsiteX0" fmla="*/ 88379 w 226470"/>
                    <a:gd name="connsiteY0" fmla="*/ 65412 h 327059"/>
                    <a:gd name="connsiteX1" fmla="*/ 182863 w 226470"/>
                    <a:gd name="connsiteY1" fmla="*/ 79948 h 327059"/>
                    <a:gd name="connsiteX2" fmla="*/ 226471 w 226470"/>
                    <a:gd name="connsiteY2" fmla="*/ 130824 h 327059"/>
                    <a:gd name="connsiteX3" fmla="*/ 30235 w 226470"/>
                    <a:gd name="connsiteY3" fmla="*/ 327060 h 327059"/>
                    <a:gd name="connsiteX4" fmla="*/ 15699 w 226470"/>
                    <a:gd name="connsiteY4" fmla="*/ 276184 h 327059"/>
                    <a:gd name="connsiteX5" fmla="*/ 1163 w 226470"/>
                    <a:gd name="connsiteY5" fmla="*/ 0 h 327059"/>
                    <a:gd name="connsiteX6" fmla="*/ 88379 w 226470"/>
                    <a:gd name="connsiteY6" fmla="*/ 65412 h 32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70" h="327059">
                      <a:moveTo>
                        <a:pt x="88379" y="65412"/>
                      </a:moveTo>
                      <a:cubicBezTo>
                        <a:pt x="117451" y="72680"/>
                        <a:pt x="153791" y="65412"/>
                        <a:pt x="182863" y="79948"/>
                      </a:cubicBezTo>
                      <a:cubicBezTo>
                        <a:pt x="211935" y="94484"/>
                        <a:pt x="219203" y="109020"/>
                        <a:pt x="226471" y="130824"/>
                      </a:cubicBezTo>
                      <a:cubicBezTo>
                        <a:pt x="168327" y="203504"/>
                        <a:pt x="102915" y="268916"/>
                        <a:pt x="30235" y="327060"/>
                      </a:cubicBezTo>
                      <a:cubicBezTo>
                        <a:pt x="22967" y="312523"/>
                        <a:pt x="22967" y="290720"/>
                        <a:pt x="15699" y="276184"/>
                      </a:cubicBezTo>
                      <a:cubicBezTo>
                        <a:pt x="-6105" y="181700"/>
                        <a:pt x="1163" y="87216"/>
                        <a:pt x="1163" y="0"/>
                      </a:cubicBezTo>
                      <a:cubicBezTo>
                        <a:pt x="8431" y="29072"/>
                        <a:pt x="37503" y="58144"/>
                        <a:pt x="88379" y="65412"/>
                      </a:cubicBezTo>
                      <a:close/>
                    </a:path>
                  </a:pathLst>
                </a:custGeom>
                <a:solidFill>
                  <a:srgbClr val="5E2E06">
                    <a:alpha val="50000"/>
                  </a:srgbClr>
                </a:solidFill>
                <a:ln w="72680"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3603C14-3489-4D9C-B1B3-55B161BA40F8}"/>
                    </a:ext>
                  </a:extLst>
                </p:cNvPr>
                <p:cNvSpPr/>
                <p:nvPr/>
              </p:nvSpPr>
              <p:spPr>
                <a:xfrm>
                  <a:off x="3266039" y="4599516"/>
                  <a:ext cx="239843" cy="377935"/>
                </a:xfrm>
                <a:custGeom>
                  <a:avLst/>
                  <a:gdLst>
                    <a:gd name="connsiteX0" fmla="*/ 21804 w 239843"/>
                    <a:gd name="connsiteY0" fmla="*/ 203504 h 377935"/>
                    <a:gd name="connsiteX1" fmla="*/ 94484 w 239843"/>
                    <a:gd name="connsiteY1" fmla="*/ 196236 h 377935"/>
                    <a:gd name="connsiteX2" fmla="*/ 116288 w 239843"/>
                    <a:gd name="connsiteY2" fmla="*/ 196236 h 377935"/>
                    <a:gd name="connsiteX3" fmla="*/ 145360 w 239843"/>
                    <a:gd name="connsiteY3" fmla="*/ 94484 h 377935"/>
                    <a:gd name="connsiteX4" fmla="*/ 138092 w 239843"/>
                    <a:gd name="connsiteY4" fmla="*/ 29072 h 377935"/>
                    <a:gd name="connsiteX5" fmla="*/ 138092 w 239843"/>
                    <a:gd name="connsiteY5" fmla="*/ 7268 h 377935"/>
                    <a:gd name="connsiteX6" fmla="*/ 138092 w 239843"/>
                    <a:gd name="connsiteY6" fmla="*/ 0 h 377935"/>
                    <a:gd name="connsiteX7" fmla="*/ 152628 w 239843"/>
                    <a:gd name="connsiteY7" fmla="*/ 72680 h 377935"/>
                    <a:gd name="connsiteX8" fmla="*/ 232576 w 239843"/>
                    <a:gd name="connsiteY8" fmla="*/ 348863 h 377935"/>
                    <a:gd name="connsiteX9" fmla="*/ 239844 w 239843"/>
                    <a:gd name="connsiteY9" fmla="*/ 377935 h 377935"/>
                    <a:gd name="connsiteX10" fmla="*/ 29072 w 239843"/>
                    <a:gd name="connsiteY10" fmla="*/ 247112 h 377935"/>
                    <a:gd name="connsiteX11" fmla="*/ 0 w 239843"/>
                    <a:gd name="connsiteY11" fmla="*/ 210772 h 377935"/>
                    <a:gd name="connsiteX12" fmla="*/ 21804 w 239843"/>
                    <a:gd name="connsiteY12" fmla="*/ 203504 h 37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9843" h="377935">
                      <a:moveTo>
                        <a:pt x="21804" y="203504"/>
                      </a:moveTo>
                      <a:cubicBezTo>
                        <a:pt x="50876" y="196236"/>
                        <a:pt x="65412" y="181700"/>
                        <a:pt x="94484" y="196236"/>
                      </a:cubicBezTo>
                      <a:cubicBezTo>
                        <a:pt x="101752" y="196236"/>
                        <a:pt x="109020" y="196236"/>
                        <a:pt x="116288" y="196236"/>
                      </a:cubicBezTo>
                      <a:cubicBezTo>
                        <a:pt x="152628" y="181700"/>
                        <a:pt x="152628" y="130824"/>
                        <a:pt x="145360" y="94484"/>
                      </a:cubicBezTo>
                      <a:cubicBezTo>
                        <a:pt x="145360" y="72680"/>
                        <a:pt x="145360" y="50876"/>
                        <a:pt x="138092" y="29072"/>
                      </a:cubicBezTo>
                      <a:cubicBezTo>
                        <a:pt x="138092" y="21804"/>
                        <a:pt x="138092" y="14536"/>
                        <a:pt x="138092" y="7268"/>
                      </a:cubicBezTo>
                      <a:cubicBezTo>
                        <a:pt x="138092" y="7268"/>
                        <a:pt x="138092" y="0"/>
                        <a:pt x="138092" y="0"/>
                      </a:cubicBezTo>
                      <a:cubicBezTo>
                        <a:pt x="145360" y="29072"/>
                        <a:pt x="145360" y="50876"/>
                        <a:pt x="152628" y="72680"/>
                      </a:cubicBezTo>
                      <a:cubicBezTo>
                        <a:pt x="181700" y="167164"/>
                        <a:pt x="210772" y="254380"/>
                        <a:pt x="232576" y="348863"/>
                      </a:cubicBezTo>
                      <a:cubicBezTo>
                        <a:pt x="232576" y="356131"/>
                        <a:pt x="239844" y="370667"/>
                        <a:pt x="239844" y="377935"/>
                      </a:cubicBezTo>
                      <a:cubicBezTo>
                        <a:pt x="159896" y="363399"/>
                        <a:pt x="87216" y="319792"/>
                        <a:pt x="29072" y="247112"/>
                      </a:cubicBezTo>
                      <a:cubicBezTo>
                        <a:pt x="21804" y="232576"/>
                        <a:pt x="7268" y="225308"/>
                        <a:pt x="0" y="210772"/>
                      </a:cubicBezTo>
                      <a:cubicBezTo>
                        <a:pt x="7268" y="210772"/>
                        <a:pt x="14536" y="210772"/>
                        <a:pt x="21804" y="203504"/>
                      </a:cubicBezTo>
                      <a:close/>
                    </a:path>
                  </a:pathLst>
                </a:custGeom>
                <a:solidFill>
                  <a:srgbClr val="5E2E06">
                    <a:alpha val="50000"/>
                  </a:srgbClr>
                </a:solidFill>
                <a:ln w="72680"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4DC9E5C8-E02B-4ED0-B569-DE2EF2425EF6}"/>
                    </a:ext>
                  </a:extLst>
                </p:cNvPr>
                <p:cNvSpPr/>
                <p:nvPr/>
              </p:nvSpPr>
              <p:spPr>
                <a:xfrm>
                  <a:off x="3429651" y="4098025"/>
                  <a:ext cx="185251" cy="501491"/>
                </a:xfrm>
                <a:custGeom>
                  <a:avLst/>
                  <a:gdLst>
                    <a:gd name="connsiteX0" fmla="*/ 61696 w 185251"/>
                    <a:gd name="connsiteY0" fmla="*/ 501491 h 501491"/>
                    <a:gd name="connsiteX1" fmla="*/ 25356 w 185251"/>
                    <a:gd name="connsiteY1" fmla="*/ 457883 h 501491"/>
                    <a:gd name="connsiteX2" fmla="*/ 54428 w 185251"/>
                    <a:gd name="connsiteY2" fmla="*/ 188968 h 501491"/>
                    <a:gd name="connsiteX3" fmla="*/ 177983 w 185251"/>
                    <a:gd name="connsiteY3" fmla="*/ 14536 h 501491"/>
                    <a:gd name="connsiteX4" fmla="*/ 177983 w 185251"/>
                    <a:gd name="connsiteY4" fmla="*/ 0 h 501491"/>
                    <a:gd name="connsiteX5" fmla="*/ 185251 w 185251"/>
                    <a:gd name="connsiteY5" fmla="*/ 7268 h 501491"/>
                    <a:gd name="connsiteX6" fmla="*/ 156179 w 185251"/>
                    <a:gd name="connsiteY6" fmla="*/ 123556 h 501491"/>
                    <a:gd name="connsiteX7" fmla="*/ 61696 w 185251"/>
                    <a:gd name="connsiteY7" fmla="*/ 501491 h 50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251" h="501491">
                      <a:moveTo>
                        <a:pt x="61696" y="501491"/>
                      </a:moveTo>
                      <a:cubicBezTo>
                        <a:pt x="47160" y="486955"/>
                        <a:pt x="39892" y="472419"/>
                        <a:pt x="25356" y="457883"/>
                      </a:cubicBezTo>
                      <a:cubicBezTo>
                        <a:pt x="-18252" y="370667"/>
                        <a:pt x="-3716" y="261648"/>
                        <a:pt x="54428" y="188968"/>
                      </a:cubicBezTo>
                      <a:cubicBezTo>
                        <a:pt x="98035" y="138092"/>
                        <a:pt x="163447" y="87216"/>
                        <a:pt x="177983" y="14536"/>
                      </a:cubicBezTo>
                      <a:cubicBezTo>
                        <a:pt x="177983" y="7268"/>
                        <a:pt x="177983" y="0"/>
                        <a:pt x="177983" y="0"/>
                      </a:cubicBezTo>
                      <a:cubicBezTo>
                        <a:pt x="177983" y="0"/>
                        <a:pt x="177983" y="7268"/>
                        <a:pt x="185251" y="7268"/>
                      </a:cubicBezTo>
                      <a:cubicBezTo>
                        <a:pt x="185251" y="43608"/>
                        <a:pt x="177983" y="79948"/>
                        <a:pt x="156179" y="123556"/>
                      </a:cubicBezTo>
                      <a:cubicBezTo>
                        <a:pt x="105303" y="232576"/>
                        <a:pt x="-3716" y="377935"/>
                        <a:pt x="61696" y="501491"/>
                      </a:cubicBezTo>
                      <a:close/>
                    </a:path>
                  </a:pathLst>
                </a:custGeom>
                <a:solidFill>
                  <a:srgbClr val="5E2E06">
                    <a:alpha val="50000"/>
                  </a:srgbClr>
                </a:solidFill>
                <a:ln w="72680"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EF9D5A50-CEDC-407A-9977-B9B66B034A8D}"/>
                    </a:ext>
                  </a:extLst>
                </p:cNvPr>
                <p:cNvSpPr/>
                <p:nvPr/>
              </p:nvSpPr>
              <p:spPr>
                <a:xfrm>
                  <a:off x="3186091" y="3465710"/>
                  <a:ext cx="2841783" cy="1519009"/>
                </a:xfrm>
                <a:custGeom>
                  <a:avLst/>
                  <a:gdLst>
                    <a:gd name="connsiteX0" fmla="*/ 0 w 2841783"/>
                    <a:gd name="connsiteY0" fmla="*/ 1213754 h 1519009"/>
                    <a:gd name="connsiteX1" fmla="*/ 21804 w 2841783"/>
                    <a:gd name="connsiteY1" fmla="*/ 1250094 h 1519009"/>
                    <a:gd name="connsiteX2" fmla="*/ 109020 w 2841783"/>
                    <a:gd name="connsiteY2" fmla="*/ 1380918 h 1519009"/>
                    <a:gd name="connsiteX3" fmla="*/ 319792 w 2841783"/>
                    <a:gd name="connsiteY3" fmla="*/ 1519010 h 1519009"/>
                    <a:gd name="connsiteX4" fmla="*/ 312524 w 2841783"/>
                    <a:gd name="connsiteY4" fmla="*/ 1489938 h 1519009"/>
                    <a:gd name="connsiteX5" fmla="*/ 232576 w 2841783"/>
                    <a:gd name="connsiteY5" fmla="*/ 1213754 h 1519009"/>
                    <a:gd name="connsiteX6" fmla="*/ 210772 w 2841783"/>
                    <a:gd name="connsiteY6" fmla="*/ 1133806 h 1519009"/>
                    <a:gd name="connsiteX7" fmla="*/ 254380 w 2841783"/>
                    <a:gd name="connsiteY7" fmla="*/ 1162878 h 1519009"/>
                    <a:gd name="connsiteX8" fmla="*/ 327060 w 2841783"/>
                    <a:gd name="connsiteY8" fmla="*/ 1199218 h 1519009"/>
                    <a:gd name="connsiteX9" fmla="*/ 334328 w 2841783"/>
                    <a:gd name="connsiteY9" fmla="*/ 1177414 h 1519009"/>
                    <a:gd name="connsiteX10" fmla="*/ 399739 w 2841783"/>
                    <a:gd name="connsiteY10" fmla="*/ 755871 h 1519009"/>
                    <a:gd name="connsiteX11" fmla="*/ 428811 w 2841783"/>
                    <a:gd name="connsiteY11" fmla="*/ 632315 h 1519009"/>
                    <a:gd name="connsiteX12" fmla="*/ 450615 w 2841783"/>
                    <a:gd name="connsiteY12" fmla="*/ 697727 h 1519009"/>
                    <a:gd name="connsiteX13" fmla="*/ 457883 w 2841783"/>
                    <a:gd name="connsiteY13" fmla="*/ 821283 h 1519009"/>
                    <a:gd name="connsiteX14" fmla="*/ 443347 w 2841783"/>
                    <a:gd name="connsiteY14" fmla="*/ 893963 h 1519009"/>
                    <a:gd name="connsiteX15" fmla="*/ 436079 w 2841783"/>
                    <a:gd name="connsiteY15" fmla="*/ 908499 h 1519009"/>
                    <a:gd name="connsiteX16" fmla="*/ 450615 w 2841783"/>
                    <a:gd name="connsiteY16" fmla="*/ 923035 h 1519009"/>
                    <a:gd name="connsiteX17" fmla="*/ 450615 w 2841783"/>
                    <a:gd name="connsiteY17" fmla="*/ 923035 h 1519009"/>
                    <a:gd name="connsiteX18" fmla="*/ 450615 w 2841783"/>
                    <a:gd name="connsiteY18" fmla="*/ 923035 h 1519009"/>
                    <a:gd name="connsiteX19" fmla="*/ 457883 w 2841783"/>
                    <a:gd name="connsiteY19" fmla="*/ 915767 h 1519009"/>
                    <a:gd name="connsiteX20" fmla="*/ 545099 w 2841783"/>
                    <a:gd name="connsiteY20" fmla="*/ 545099 h 1519009"/>
                    <a:gd name="connsiteX21" fmla="*/ 879427 w 2841783"/>
                    <a:gd name="connsiteY21" fmla="*/ 734067 h 1519009"/>
                    <a:gd name="connsiteX22" fmla="*/ 1155610 w 2841783"/>
                    <a:gd name="connsiteY22" fmla="*/ 755871 h 1519009"/>
                    <a:gd name="connsiteX23" fmla="*/ 1286434 w 2841783"/>
                    <a:gd name="connsiteY23" fmla="*/ 734067 h 1519009"/>
                    <a:gd name="connsiteX24" fmla="*/ 1380918 w 2841783"/>
                    <a:gd name="connsiteY24" fmla="*/ 704995 h 1519009"/>
                    <a:gd name="connsiteX25" fmla="*/ 1373650 w 2841783"/>
                    <a:gd name="connsiteY25" fmla="*/ 683191 h 1519009"/>
                    <a:gd name="connsiteX26" fmla="*/ 1097466 w 2841783"/>
                    <a:gd name="connsiteY26" fmla="*/ 617779 h 1519009"/>
                    <a:gd name="connsiteX27" fmla="*/ 952107 w 2841783"/>
                    <a:gd name="connsiteY27" fmla="*/ 530563 h 1519009"/>
                    <a:gd name="connsiteX28" fmla="*/ 1228290 w 2841783"/>
                    <a:gd name="connsiteY28" fmla="*/ 610511 h 1519009"/>
                    <a:gd name="connsiteX29" fmla="*/ 1439062 w 2841783"/>
                    <a:gd name="connsiteY29" fmla="*/ 574171 h 1519009"/>
                    <a:gd name="connsiteX30" fmla="*/ 1598958 w 2841783"/>
                    <a:gd name="connsiteY30" fmla="*/ 508759 h 1519009"/>
                    <a:gd name="connsiteX31" fmla="*/ 1591690 w 2841783"/>
                    <a:gd name="connsiteY31" fmla="*/ 494223 h 1519009"/>
                    <a:gd name="connsiteX32" fmla="*/ 1330042 w 2841783"/>
                    <a:gd name="connsiteY32" fmla="*/ 472419 h 1519009"/>
                    <a:gd name="connsiteX33" fmla="*/ 1271898 w 2841783"/>
                    <a:gd name="connsiteY33" fmla="*/ 457883 h 1519009"/>
                    <a:gd name="connsiteX34" fmla="*/ 1489938 w 2841783"/>
                    <a:gd name="connsiteY34" fmla="*/ 472419 h 1519009"/>
                    <a:gd name="connsiteX35" fmla="*/ 1955089 w 2841783"/>
                    <a:gd name="connsiteY35" fmla="*/ 668655 h 1519009"/>
                    <a:gd name="connsiteX36" fmla="*/ 1962357 w 2841783"/>
                    <a:gd name="connsiteY36" fmla="*/ 668655 h 1519009"/>
                    <a:gd name="connsiteX37" fmla="*/ 1962357 w 2841783"/>
                    <a:gd name="connsiteY37" fmla="*/ 668655 h 1519009"/>
                    <a:gd name="connsiteX38" fmla="*/ 1962357 w 2841783"/>
                    <a:gd name="connsiteY38" fmla="*/ 661387 h 1519009"/>
                    <a:gd name="connsiteX39" fmla="*/ 1896945 w 2841783"/>
                    <a:gd name="connsiteY39" fmla="*/ 479687 h 1519009"/>
                    <a:gd name="connsiteX40" fmla="*/ 1780657 w 2841783"/>
                    <a:gd name="connsiteY40" fmla="*/ 377935 h 1519009"/>
                    <a:gd name="connsiteX41" fmla="*/ 2100449 w 2841783"/>
                    <a:gd name="connsiteY41" fmla="*/ 465151 h 1519009"/>
                    <a:gd name="connsiteX42" fmla="*/ 2282149 w 2841783"/>
                    <a:gd name="connsiteY42" fmla="*/ 588707 h 1519009"/>
                    <a:gd name="connsiteX43" fmla="*/ 2354829 w 2841783"/>
                    <a:gd name="connsiteY43" fmla="*/ 661387 h 1519009"/>
                    <a:gd name="connsiteX44" fmla="*/ 2398437 w 2841783"/>
                    <a:gd name="connsiteY44" fmla="*/ 712263 h 1519009"/>
                    <a:gd name="connsiteX45" fmla="*/ 2405705 w 2841783"/>
                    <a:gd name="connsiteY45" fmla="*/ 704995 h 1519009"/>
                    <a:gd name="connsiteX46" fmla="*/ 2405705 w 2841783"/>
                    <a:gd name="connsiteY46" fmla="*/ 704995 h 1519009"/>
                    <a:gd name="connsiteX47" fmla="*/ 2405705 w 2841783"/>
                    <a:gd name="connsiteY47" fmla="*/ 704995 h 1519009"/>
                    <a:gd name="connsiteX48" fmla="*/ 2405705 w 2841783"/>
                    <a:gd name="connsiteY48" fmla="*/ 632315 h 1519009"/>
                    <a:gd name="connsiteX49" fmla="*/ 2485652 w 2841783"/>
                    <a:gd name="connsiteY49" fmla="*/ 850355 h 1519009"/>
                    <a:gd name="connsiteX50" fmla="*/ 2507456 w 2841783"/>
                    <a:gd name="connsiteY50" fmla="*/ 1264630 h 1519009"/>
                    <a:gd name="connsiteX51" fmla="*/ 2521992 w 2841783"/>
                    <a:gd name="connsiteY51" fmla="*/ 1315506 h 1519009"/>
                    <a:gd name="connsiteX52" fmla="*/ 2790908 w 2841783"/>
                    <a:gd name="connsiteY52" fmla="*/ 1017518 h 1519009"/>
                    <a:gd name="connsiteX53" fmla="*/ 2841784 w 2841783"/>
                    <a:gd name="connsiteY53" fmla="*/ 879427 h 1519009"/>
                    <a:gd name="connsiteX54" fmla="*/ 2674620 w 2841783"/>
                    <a:gd name="connsiteY54" fmla="*/ 915767 h 1519009"/>
                    <a:gd name="connsiteX55" fmla="*/ 2594672 w 2841783"/>
                    <a:gd name="connsiteY55" fmla="*/ 806747 h 1519009"/>
                    <a:gd name="connsiteX56" fmla="*/ 2529260 w 2841783"/>
                    <a:gd name="connsiteY56" fmla="*/ 625047 h 1519009"/>
                    <a:gd name="connsiteX57" fmla="*/ 2165861 w 2841783"/>
                    <a:gd name="connsiteY57" fmla="*/ 283452 h 1519009"/>
                    <a:gd name="connsiteX58" fmla="*/ 2274881 w 2841783"/>
                    <a:gd name="connsiteY58" fmla="*/ 516027 h 1519009"/>
                    <a:gd name="connsiteX59" fmla="*/ 2260345 w 2841783"/>
                    <a:gd name="connsiteY59" fmla="*/ 523295 h 1519009"/>
                    <a:gd name="connsiteX60" fmla="*/ 2093181 w 2841783"/>
                    <a:gd name="connsiteY60" fmla="*/ 377935 h 1519009"/>
                    <a:gd name="connsiteX61" fmla="*/ 1860605 w 2841783"/>
                    <a:gd name="connsiteY61" fmla="*/ 261648 h 1519009"/>
                    <a:gd name="connsiteX62" fmla="*/ 1337310 w 2841783"/>
                    <a:gd name="connsiteY62" fmla="*/ 239844 h 1519009"/>
                    <a:gd name="connsiteX63" fmla="*/ 1628030 w 2841783"/>
                    <a:gd name="connsiteY63" fmla="*/ 436079 h 1519009"/>
                    <a:gd name="connsiteX64" fmla="*/ 1620762 w 2841783"/>
                    <a:gd name="connsiteY64" fmla="*/ 450615 h 1519009"/>
                    <a:gd name="connsiteX65" fmla="*/ 1409990 w 2841783"/>
                    <a:gd name="connsiteY65" fmla="*/ 385203 h 1519009"/>
                    <a:gd name="connsiteX66" fmla="*/ 1199218 w 2841783"/>
                    <a:gd name="connsiteY66" fmla="*/ 356131 h 1519009"/>
                    <a:gd name="connsiteX67" fmla="*/ 930303 w 2841783"/>
                    <a:gd name="connsiteY67" fmla="*/ 239844 h 1519009"/>
                    <a:gd name="connsiteX68" fmla="*/ 1082930 w 2841783"/>
                    <a:gd name="connsiteY68" fmla="*/ 508759 h 1519009"/>
                    <a:gd name="connsiteX69" fmla="*/ 1075663 w 2841783"/>
                    <a:gd name="connsiteY69" fmla="*/ 523295 h 1519009"/>
                    <a:gd name="connsiteX70" fmla="*/ 704995 w 2841783"/>
                    <a:gd name="connsiteY70" fmla="*/ 334328 h 1519009"/>
                    <a:gd name="connsiteX71" fmla="*/ 930303 w 2841783"/>
                    <a:gd name="connsiteY71" fmla="*/ 654119 h 1519009"/>
                    <a:gd name="connsiteX72" fmla="*/ 923035 w 2841783"/>
                    <a:gd name="connsiteY72" fmla="*/ 668655 h 1519009"/>
                    <a:gd name="connsiteX73" fmla="*/ 755871 w 2841783"/>
                    <a:gd name="connsiteY73" fmla="*/ 625047 h 1519009"/>
                    <a:gd name="connsiteX74" fmla="*/ 486955 w 2841783"/>
                    <a:gd name="connsiteY74" fmla="*/ 450615 h 1519009"/>
                    <a:gd name="connsiteX75" fmla="*/ 392471 w 2841783"/>
                    <a:gd name="connsiteY75" fmla="*/ 348864 h 1519009"/>
                    <a:gd name="connsiteX76" fmla="*/ 370667 w 2841783"/>
                    <a:gd name="connsiteY76" fmla="*/ 181700 h 1519009"/>
                    <a:gd name="connsiteX77" fmla="*/ 414275 w 2841783"/>
                    <a:gd name="connsiteY77" fmla="*/ 123556 h 1519009"/>
                    <a:gd name="connsiteX78" fmla="*/ 334328 w 2841783"/>
                    <a:gd name="connsiteY78" fmla="*/ 159896 h 1519009"/>
                    <a:gd name="connsiteX79" fmla="*/ 334328 w 2841783"/>
                    <a:gd name="connsiteY79" fmla="*/ 29072 h 1519009"/>
                    <a:gd name="connsiteX80" fmla="*/ 341595 w 2841783"/>
                    <a:gd name="connsiteY80" fmla="*/ 21804 h 1519009"/>
                    <a:gd name="connsiteX81" fmla="*/ 247112 w 2841783"/>
                    <a:gd name="connsiteY81" fmla="*/ 0 h 1519009"/>
                    <a:gd name="connsiteX82" fmla="*/ 247112 w 2841783"/>
                    <a:gd name="connsiteY82" fmla="*/ 0 h 1519009"/>
                    <a:gd name="connsiteX83" fmla="*/ 181700 w 2841783"/>
                    <a:gd name="connsiteY83" fmla="*/ 50876 h 1519009"/>
                    <a:gd name="connsiteX84" fmla="*/ 196236 w 2841783"/>
                    <a:gd name="connsiteY84" fmla="*/ 123556 h 1519009"/>
                    <a:gd name="connsiteX85" fmla="*/ 174432 w 2841783"/>
                    <a:gd name="connsiteY85" fmla="*/ 159896 h 1519009"/>
                    <a:gd name="connsiteX86" fmla="*/ 247112 w 2841783"/>
                    <a:gd name="connsiteY86" fmla="*/ 232576 h 1519009"/>
                    <a:gd name="connsiteX87" fmla="*/ 167164 w 2841783"/>
                    <a:gd name="connsiteY87" fmla="*/ 341595 h 1519009"/>
                    <a:gd name="connsiteX88" fmla="*/ 247112 w 2841783"/>
                    <a:gd name="connsiteY88" fmla="*/ 341595 h 1519009"/>
                    <a:gd name="connsiteX89" fmla="*/ 319792 w 2841783"/>
                    <a:gd name="connsiteY89" fmla="*/ 356131 h 1519009"/>
                    <a:gd name="connsiteX90" fmla="*/ 377935 w 2841783"/>
                    <a:gd name="connsiteY90" fmla="*/ 421543 h 1519009"/>
                    <a:gd name="connsiteX91" fmla="*/ 312524 w 2841783"/>
                    <a:gd name="connsiteY91" fmla="*/ 690459 h 1519009"/>
                    <a:gd name="connsiteX92" fmla="*/ 225308 w 2841783"/>
                    <a:gd name="connsiteY92" fmla="*/ 843087 h 1519009"/>
                    <a:gd name="connsiteX93" fmla="*/ 210772 w 2841783"/>
                    <a:gd name="connsiteY93" fmla="*/ 1017518 h 1519009"/>
                    <a:gd name="connsiteX94" fmla="*/ 196236 w 2841783"/>
                    <a:gd name="connsiteY94" fmla="*/ 1024787 h 1519009"/>
                    <a:gd name="connsiteX95" fmla="*/ 116288 w 2841783"/>
                    <a:gd name="connsiteY95" fmla="*/ 923035 h 1519009"/>
                    <a:gd name="connsiteX96" fmla="*/ 87216 w 2841783"/>
                    <a:gd name="connsiteY96" fmla="*/ 944839 h 1519009"/>
                    <a:gd name="connsiteX97" fmla="*/ 101752 w 2841783"/>
                    <a:gd name="connsiteY97" fmla="*/ 1046590 h 1519009"/>
                    <a:gd name="connsiteX98" fmla="*/ 43608 w 2841783"/>
                    <a:gd name="connsiteY98" fmla="*/ 1235558 h 1519009"/>
                    <a:gd name="connsiteX99" fmla="*/ 0 w 2841783"/>
                    <a:gd name="connsiteY99" fmla="*/ 1213754 h 1519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841783" h="1519009">
                      <a:moveTo>
                        <a:pt x="0" y="1213754"/>
                      </a:moveTo>
                      <a:cubicBezTo>
                        <a:pt x="7268" y="1221022"/>
                        <a:pt x="14536" y="1235558"/>
                        <a:pt x="21804" y="1250094"/>
                      </a:cubicBezTo>
                      <a:cubicBezTo>
                        <a:pt x="50876" y="1293702"/>
                        <a:pt x="79948" y="1337310"/>
                        <a:pt x="109020" y="1380918"/>
                      </a:cubicBezTo>
                      <a:cubicBezTo>
                        <a:pt x="159896" y="1446330"/>
                        <a:pt x="239844" y="1489938"/>
                        <a:pt x="319792" y="1519010"/>
                      </a:cubicBezTo>
                      <a:cubicBezTo>
                        <a:pt x="319792" y="1511742"/>
                        <a:pt x="312524" y="1497206"/>
                        <a:pt x="312524" y="1489938"/>
                      </a:cubicBezTo>
                      <a:cubicBezTo>
                        <a:pt x="283452" y="1395454"/>
                        <a:pt x="261648" y="1300970"/>
                        <a:pt x="232576" y="1213754"/>
                      </a:cubicBezTo>
                      <a:cubicBezTo>
                        <a:pt x="225308" y="1184682"/>
                        <a:pt x="218040" y="1162878"/>
                        <a:pt x="210772" y="1133806"/>
                      </a:cubicBezTo>
                      <a:cubicBezTo>
                        <a:pt x="225308" y="1148342"/>
                        <a:pt x="239844" y="1155610"/>
                        <a:pt x="254380" y="1162878"/>
                      </a:cubicBezTo>
                      <a:cubicBezTo>
                        <a:pt x="276184" y="1177414"/>
                        <a:pt x="305256" y="1191950"/>
                        <a:pt x="327060" y="1199218"/>
                      </a:cubicBezTo>
                      <a:cubicBezTo>
                        <a:pt x="334328" y="1199218"/>
                        <a:pt x="341595" y="1184682"/>
                        <a:pt x="334328" y="1177414"/>
                      </a:cubicBezTo>
                      <a:cubicBezTo>
                        <a:pt x="203504" y="1053858"/>
                        <a:pt x="341595" y="879427"/>
                        <a:pt x="399739" y="755871"/>
                      </a:cubicBezTo>
                      <a:cubicBezTo>
                        <a:pt x="421543" y="712263"/>
                        <a:pt x="428811" y="675923"/>
                        <a:pt x="428811" y="632315"/>
                      </a:cubicBezTo>
                      <a:cubicBezTo>
                        <a:pt x="436079" y="654119"/>
                        <a:pt x="443347" y="675923"/>
                        <a:pt x="450615" y="697727"/>
                      </a:cubicBezTo>
                      <a:cubicBezTo>
                        <a:pt x="457883" y="741335"/>
                        <a:pt x="465151" y="777675"/>
                        <a:pt x="457883" y="821283"/>
                      </a:cubicBezTo>
                      <a:cubicBezTo>
                        <a:pt x="457883" y="835819"/>
                        <a:pt x="450615" y="872159"/>
                        <a:pt x="443347" y="893963"/>
                      </a:cubicBezTo>
                      <a:cubicBezTo>
                        <a:pt x="443347" y="901231"/>
                        <a:pt x="436079" y="901231"/>
                        <a:pt x="436079" y="908499"/>
                      </a:cubicBezTo>
                      <a:cubicBezTo>
                        <a:pt x="428811" y="915767"/>
                        <a:pt x="443347" y="930303"/>
                        <a:pt x="450615" y="923035"/>
                      </a:cubicBezTo>
                      <a:cubicBezTo>
                        <a:pt x="450615" y="923035"/>
                        <a:pt x="450615" y="923035"/>
                        <a:pt x="450615" y="923035"/>
                      </a:cubicBezTo>
                      <a:cubicBezTo>
                        <a:pt x="450615" y="923035"/>
                        <a:pt x="450615" y="923035"/>
                        <a:pt x="450615" y="923035"/>
                      </a:cubicBezTo>
                      <a:cubicBezTo>
                        <a:pt x="450615" y="923035"/>
                        <a:pt x="457883" y="915767"/>
                        <a:pt x="457883" y="915767"/>
                      </a:cubicBezTo>
                      <a:cubicBezTo>
                        <a:pt x="537831" y="806747"/>
                        <a:pt x="566903" y="675923"/>
                        <a:pt x="545099" y="545099"/>
                      </a:cubicBezTo>
                      <a:cubicBezTo>
                        <a:pt x="632315" y="639583"/>
                        <a:pt x="755871" y="697727"/>
                        <a:pt x="879427" y="734067"/>
                      </a:cubicBezTo>
                      <a:cubicBezTo>
                        <a:pt x="966643" y="755871"/>
                        <a:pt x="1061126" y="763139"/>
                        <a:pt x="1155610" y="755871"/>
                      </a:cubicBezTo>
                      <a:cubicBezTo>
                        <a:pt x="1199218" y="755871"/>
                        <a:pt x="1242826" y="748603"/>
                        <a:pt x="1286434" y="734067"/>
                      </a:cubicBezTo>
                      <a:cubicBezTo>
                        <a:pt x="1315506" y="726799"/>
                        <a:pt x="1359114" y="719531"/>
                        <a:pt x="1380918" y="704995"/>
                      </a:cubicBezTo>
                      <a:cubicBezTo>
                        <a:pt x="1388186" y="697727"/>
                        <a:pt x="1388186" y="683191"/>
                        <a:pt x="1373650" y="683191"/>
                      </a:cubicBezTo>
                      <a:cubicBezTo>
                        <a:pt x="1279166" y="683191"/>
                        <a:pt x="1184682" y="654119"/>
                        <a:pt x="1097466" y="617779"/>
                      </a:cubicBezTo>
                      <a:cubicBezTo>
                        <a:pt x="1046590" y="595975"/>
                        <a:pt x="995715" y="566903"/>
                        <a:pt x="952107" y="530563"/>
                      </a:cubicBezTo>
                      <a:cubicBezTo>
                        <a:pt x="1039323" y="574171"/>
                        <a:pt x="1126538" y="610511"/>
                        <a:pt x="1228290" y="610511"/>
                      </a:cubicBezTo>
                      <a:cubicBezTo>
                        <a:pt x="1300970" y="610511"/>
                        <a:pt x="1373650" y="595975"/>
                        <a:pt x="1439062" y="574171"/>
                      </a:cubicBezTo>
                      <a:cubicBezTo>
                        <a:pt x="1489938" y="559635"/>
                        <a:pt x="1555350" y="545099"/>
                        <a:pt x="1598958" y="508759"/>
                      </a:cubicBezTo>
                      <a:cubicBezTo>
                        <a:pt x="1606226" y="501491"/>
                        <a:pt x="1598958" y="494223"/>
                        <a:pt x="1591690" y="494223"/>
                      </a:cubicBezTo>
                      <a:cubicBezTo>
                        <a:pt x="1504474" y="494223"/>
                        <a:pt x="1409990" y="494223"/>
                        <a:pt x="1330042" y="472419"/>
                      </a:cubicBezTo>
                      <a:cubicBezTo>
                        <a:pt x="1308238" y="465151"/>
                        <a:pt x="1293702" y="465151"/>
                        <a:pt x="1271898" y="457883"/>
                      </a:cubicBezTo>
                      <a:cubicBezTo>
                        <a:pt x="1344578" y="465151"/>
                        <a:pt x="1417258" y="465151"/>
                        <a:pt x="1489938" y="472419"/>
                      </a:cubicBezTo>
                      <a:cubicBezTo>
                        <a:pt x="1657102" y="494223"/>
                        <a:pt x="1853337" y="508759"/>
                        <a:pt x="1955089" y="668655"/>
                      </a:cubicBezTo>
                      <a:cubicBezTo>
                        <a:pt x="1955089" y="668655"/>
                        <a:pt x="1962357" y="668655"/>
                        <a:pt x="1962357" y="668655"/>
                      </a:cubicBezTo>
                      <a:cubicBezTo>
                        <a:pt x="1962357" y="668655"/>
                        <a:pt x="1962357" y="668655"/>
                        <a:pt x="1962357" y="668655"/>
                      </a:cubicBezTo>
                      <a:cubicBezTo>
                        <a:pt x="1962357" y="668655"/>
                        <a:pt x="1962357" y="668655"/>
                        <a:pt x="1962357" y="661387"/>
                      </a:cubicBezTo>
                      <a:cubicBezTo>
                        <a:pt x="1955089" y="595975"/>
                        <a:pt x="1940553" y="537831"/>
                        <a:pt x="1896945" y="479687"/>
                      </a:cubicBezTo>
                      <a:cubicBezTo>
                        <a:pt x="1867873" y="436079"/>
                        <a:pt x="1824265" y="407007"/>
                        <a:pt x="1780657" y="377935"/>
                      </a:cubicBezTo>
                      <a:cubicBezTo>
                        <a:pt x="1889677" y="392471"/>
                        <a:pt x="1998697" y="414275"/>
                        <a:pt x="2100449" y="465151"/>
                      </a:cubicBezTo>
                      <a:cubicBezTo>
                        <a:pt x="2165861" y="501491"/>
                        <a:pt x="2231273" y="537831"/>
                        <a:pt x="2282149" y="588707"/>
                      </a:cubicBezTo>
                      <a:cubicBezTo>
                        <a:pt x="2303953" y="610511"/>
                        <a:pt x="2333025" y="632315"/>
                        <a:pt x="2354829" y="661387"/>
                      </a:cubicBezTo>
                      <a:cubicBezTo>
                        <a:pt x="2369365" y="675923"/>
                        <a:pt x="2383901" y="697727"/>
                        <a:pt x="2398437" y="712263"/>
                      </a:cubicBezTo>
                      <a:cubicBezTo>
                        <a:pt x="2398437" y="712263"/>
                        <a:pt x="2405705" y="712263"/>
                        <a:pt x="2405705" y="704995"/>
                      </a:cubicBezTo>
                      <a:cubicBezTo>
                        <a:pt x="2405705" y="704995"/>
                        <a:pt x="2405705" y="704995"/>
                        <a:pt x="2405705" y="704995"/>
                      </a:cubicBezTo>
                      <a:cubicBezTo>
                        <a:pt x="2405705" y="704995"/>
                        <a:pt x="2405705" y="704995"/>
                        <a:pt x="2405705" y="704995"/>
                      </a:cubicBezTo>
                      <a:cubicBezTo>
                        <a:pt x="2405705" y="683191"/>
                        <a:pt x="2405705" y="654119"/>
                        <a:pt x="2405705" y="632315"/>
                      </a:cubicBezTo>
                      <a:cubicBezTo>
                        <a:pt x="2442044" y="697727"/>
                        <a:pt x="2471117" y="777675"/>
                        <a:pt x="2485652" y="850355"/>
                      </a:cubicBezTo>
                      <a:cubicBezTo>
                        <a:pt x="2507456" y="988447"/>
                        <a:pt x="2485652" y="1126538"/>
                        <a:pt x="2507456" y="1264630"/>
                      </a:cubicBezTo>
                      <a:cubicBezTo>
                        <a:pt x="2507456" y="1279166"/>
                        <a:pt x="2514724" y="1300970"/>
                        <a:pt x="2521992" y="1315506"/>
                      </a:cubicBezTo>
                      <a:cubicBezTo>
                        <a:pt x="2631012" y="1235558"/>
                        <a:pt x="2718228" y="1141074"/>
                        <a:pt x="2790908" y="1017518"/>
                      </a:cubicBezTo>
                      <a:cubicBezTo>
                        <a:pt x="2812712" y="973911"/>
                        <a:pt x="2827248" y="930303"/>
                        <a:pt x="2841784" y="879427"/>
                      </a:cubicBezTo>
                      <a:cubicBezTo>
                        <a:pt x="2798176" y="923035"/>
                        <a:pt x="2740032" y="937571"/>
                        <a:pt x="2674620" y="915767"/>
                      </a:cubicBezTo>
                      <a:cubicBezTo>
                        <a:pt x="2631012" y="893963"/>
                        <a:pt x="2609208" y="850355"/>
                        <a:pt x="2594672" y="806747"/>
                      </a:cubicBezTo>
                      <a:cubicBezTo>
                        <a:pt x="2572868" y="741335"/>
                        <a:pt x="2558332" y="683191"/>
                        <a:pt x="2529260" y="625047"/>
                      </a:cubicBezTo>
                      <a:cubicBezTo>
                        <a:pt x="2456581" y="479687"/>
                        <a:pt x="2325757" y="334328"/>
                        <a:pt x="2165861" y="283452"/>
                      </a:cubicBezTo>
                      <a:cubicBezTo>
                        <a:pt x="2202201" y="363399"/>
                        <a:pt x="2260345" y="428811"/>
                        <a:pt x="2274881" y="516027"/>
                      </a:cubicBezTo>
                      <a:cubicBezTo>
                        <a:pt x="2274881" y="523295"/>
                        <a:pt x="2267613" y="530563"/>
                        <a:pt x="2260345" y="523295"/>
                      </a:cubicBezTo>
                      <a:cubicBezTo>
                        <a:pt x="2194933" y="486955"/>
                        <a:pt x="2151325" y="428811"/>
                        <a:pt x="2093181" y="377935"/>
                      </a:cubicBezTo>
                      <a:cubicBezTo>
                        <a:pt x="2020501" y="319792"/>
                        <a:pt x="1940553" y="290720"/>
                        <a:pt x="1860605" y="261648"/>
                      </a:cubicBezTo>
                      <a:cubicBezTo>
                        <a:pt x="1693442" y="218040"/>
                        <a:pt x="1504474" y="188968"/>
                        <a:pt x="1337310" y="239844"/>
                      </a:cubicBezTo>
                      <a:cubicBezTo>
                        <a:pt x="1439062" y="305256"/>
                        <a:pt x="1569886" y="327060"/>
                        <a:pt x="1628030" y="436079"/>
                      </a:cubicBezTo>
                      <a:cubicBezTo>
                        <a:pt x="1628030" y="443347"/>
                        <a:pt x="1628030" y="450615"/>
                        <a:pt x="1620762" y="450615"/>
                      </a:cubicBezTo>
                      <a:cubicBezTo>
                        <a:pt x="1548082" y="428811"/>
                        <a:pt x="1482670" y="392471"/>
                        <a:pt x="1409990" y="385203"/>
                      </a:cubicBezTo>
                      <a:cubicBezTo>
                        <a:pt x="1337310" y="370667"/>
                        <a:pt x="1271898" y="370667"/>
                        <a:pt x="1199218" y="356131"/>
                      </a:cubicBezTo>
                      <a:cubicBezTo>
                        <a:pt x="1104734" y="341595"/>
                        <a:pt x="995715" y="319792"/>
                        <a:pt x="930303" y="239844"/>
                      </a:cubicBezTo>
                      <a:cubicBezTo>
                        <a:pt x="893963" y="334328"/>
                        <a:pt x="1024787" y="443347"/>
                        <a:pt x="1082930" y="508759"/>
                      </a:cubicBezTo>
                      <a:cubicBezTo>
                        <a:pt x="1090198" y="516027"/>
                        <a:pt x="1082930" y="523295"/>
                        <a:pt x="1075663" y="523295"/>
                      </a:cubicBezTo>
                      <a:cubicBezTo>
                        <a:pt x="930303" y="516027"/>
                        <a:pt x="814015" y="421543"/>
                        <a:pt x="704995" y="334328"/>
                      </a:cubicBezTo>
                      <a:cubicBezTo>
                        <a:pt x="683191" y="479687"/>
                        <a:pt x="814015" y="595975"/>
                        <a:pt x="930303" y="654119"/>
                      </a:cubicBezTo>
                      <a:cubicBezTo>
                        <a:pt x="937571" y="661387"/>
                        <a:pt x="930303" y="668655"/>
                        <a:pt x="923035" y="668655"/>
                      </a:cubicBezTo>
                      <a:cubicBezTo>
                        <a:pt x="864891" y="661387"/>
                        <a:pt x="814015" y="646851"/>
                        <a:pt x="755871" y="625047"/>
                      </a:cubicBezTo>
                      <a:cubicBezTo>
                        <a:pt x="654119" y="581439"/>
                        <a:pt x="566903" y="523295"/>
                        <a:pt x="486955" y="450615"/>
                      </a:cubicBezTo>
                      <a:cubicBezTo>
                        <a:pt x="450615" y="421543"/>
                        <a:pt x="414275" y="385203"/>
                        <a:pt x="392471" y="348864"/>
                      </a:cubicBezTo>
                      <a:cubicBezTo>
                        <a:pt x="370667" y="276184"/>
                        <a:pt x="348863" y="218040"/>
                        <a:pt x="370667" y="181700"/>
                      </a:cubicBezTo>
                      <a:cubicBezTo>
                        <a:pt x="385203" y="159896"/>
                        <a:pt x="399739" y="145360"/>
                        <a:pt x="414275" y="123556"/>
                      </a:cubicBezTo>
                      <a:cubicBezTo>
                        <a:pt x="392471" y="138092"/>
                        <a:pt x="363399" y="159896"/>
                        <a:pt x="334328" y="159896"/>
                      </a:cubicBezTo>
                      <a:cubicBezTo>
                        <a:pt x="276184" y="159896"/>
                        <a:pt x="319792" y="50876"/>
                        <a:pt x="334328" y="29072"/>
                      </a:cubicBezTo>
                      <a:cubicBezTo>
                        <a:pt x="334328" y="29072"/>
                        <a:pt x="334328" y="21804"/>
                        <a:pt x="341595" y="21804"/>
                      </a:cubicBezTo>
                      <a:cubicBezTo>
                        <a:pt x="305256" y="36340"/>
                        <a:pt x="268916" y="43608"/>
                        <a:pt x="247112" y="0"/>
                      </a:cubicBezTo>
                      <a:cubicBezTo>
                        <a:pt x="247112" y="0"/>
                        <a:pt x="247112" y="0"/>
                        <a:pt x="247112" y="0"/>
                      </a:cubicBezTo>
                      <a:cubicBezTo>
                        <a:pt x="225308" y="14536"/>
                        <a:pt x="203504" y="36340"/>
                        <a:pt x="181700" y="50876"/>
                      </a:cubicBezTo>
                      <a:cubicBezTo>
                        <a:pt x="203504" y="65412"/>
                        <a:pt x="210772" y="87216"/>
                        <a:pt x="196236" y="123556"/>
                      </a:cubicBezTo>
                      <a:cubicBezTo>
                        <a:pt x="188968" y="138092"/>
                        <a:pt x="181700" y="145360"/>
                        <a:pt x="174432" y="159896"/>
                      </a:cubicBezTo>
                      <a:cubicBezTo>
                        <a:pt x="225308" y="145360"/>
                        <a:pt x="261648" y="167164"/>
                        <a:pt x="247112" y="232576"/>
                      </a:cubicBezTo>
                      <a:cubicBezTo>
                        <a:pt x="232576" y="276184"/>
                        <a:pt x="203504" y="312524"/>
                        <a:pt x="167164" y="341595"/>
                      </a:cubicBezTo>
                      <a:cubicBezTo>
                        <a:pt x="181700" y="327060"/>
                        <a:pt x="225308" y="334328"/>
                        <a:pt x="247112" y="341595"/>
                      </a:cubicBezTo>
                      <a:cubicBezTo>
                        <a:pt x="268916" y="341595"/>
                        <a:pt x="297988" y="341595"/>
                        <a:pt x="319792" y="356131"/>
                      </a:cubicBezTo>
                      <a:cubicBezTo>
                        <a:pt x="341595" y="370667"/>
                        <a:pt x="370667" y="399739"/>
                        <a:pt x="377935" y="421543"/>
                      </a:cubicBezTo>
                      <a:cubicBezTo>
                        <a:pt x="428811" y="501491"/>
                        <a:pt x="356131" y="625047"/>
                        <a:pt x="312524" y="690459"/>
                      </a:cubicBezTo>
                      <a:cubicBezTo>
                        <a:pt x="276184" y="741335"/>
                        <a:pt x="239844" y="784943"/>
                        <a:pt x="225308" y="843087"/>
                      </a:cubicBezTo>
                      <a:cubicBezTo>
                        <a:pt x="210772" y="901231"/>
                        <a:pt x="218040" y="959375"/>
                        <a:pt x="210772" y="1017518"/>
                      </a:cubicBezTo>
                      <a:cubicBezTo>
                        <a:pt x="210772" y="1024787"/>
                        <a:pt x="203504" y="1024787"/>
                        <a:pt x="196236" y="1024787"/>
                      </a:cubicBezTo>
                      <a:cubicBezTo>
                        <a:pt x="167164" y="995715"/>
                        <a:pt x="145360" y="952107"/>
                        <a:pt x="116288" y="923035"/>
                      </a:cubicBezTo>
                      <a:cubicBezTo>
                        <a:pt x="94484" y="893963"/>
                        <a:pt x="87216" y="915767"/>
                        <a:pt x="87216" y="944839"/>
                      </a:cubicBezTo>
                      <a:cubicBezTo>
                        <a:pt x="87216" y="981179"/>
                        <a:pt x="94484" y="1010250"/>
                        <a:pt x="101752" y="1046590"/>
                      </a:cubicBezTo>
                      <a:cubicBezTo>
                        <a:pt x="109020" y="1090198"/>
                        <a:pt x="138092" y="1257362"/>
                        <a:pt x="43608" y="1235558"/>
                      </a:cubicBezTo>
                      <a:cubicBezTo>
                        <a:pt x="29072" y="1228290"/>
                        <a:pt x="14536" y="1221022"/>
                        <a:pt x="0" y="1213754"/>
                      </a:cubicBezTo>
                      <a:close/>
                    </a:path>
                  </a:pathLst>
                </a:custGeom>
                <a:solidFill>
                  <a:srgbClr val="5E2E06">
                    <a:alpha val="50000"/>
                  </a:srgbClr>
                </a:solidFill>
                <a:ln w="72680"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595D0224-3243-4239-9915-E9330641C0BC}"/>
                    </a:ext>
                  </a:extLst>
                </p:cNvPr>
                <p:cNvSpPr/>
                <p:nvPr/>
              </p:nvSpPr>
              <p:spPr>
                <a:xfrm>
                  <a:off x="3396863" y="3480246"/>
                  <a:ext cx="152627" cy="334327"/>
                </a:xfrm>
                <a:custGeom>
                  <a:avLst/>
                  <a:gdLst>
                    <a:gd name="connsiteX0" fmla="*/ 65412 w 152627"/>
                    <a:gd name="connsiteY0" fmla="*/ 239844 h 334327"/>
                    <a:gd name="connsiteX1" fmla="*/ 21804 w 152627"/>
                    <a:gd name="connsiteY1" fmla="*/ 116288 h 334327"/>
                    <a:gd name="connsiteX2" fmla="*/ 29072 w 152627"/>
                    <a:gd name="connsiteY2" fmla="*/ 94484 h 334327"/>
                    <a:gd name="connsiteX3" fmla="*/ 0 w 152627"/>
                    <a:gd name="connsiteY3" fmla="*/ 14536 h 334327"/>
                    <a:gd name="connsiteX4" fmla="*/ 21804 w 152627"/>
                    <a:gd name="connsiteY4" fmla="*/ 0 h 334327"/>
                    <a:gd name="connsiteX5" fmla="*/ 72680 w 152627"/>
                    <a:gd name="connsiteY5" fmla="*/ 43608 h 334327"/>
                    <a:gd name="connsiteX6" fmla="*/ 116288 w 152627"/>
                    <a:gd name="connsiteY6" fmla="*/ 152628 h 334327"/>
                    <a:gd name="connsiteX7" fmla="*/ 123556 w 152627"/>
                    <a:gd name="connsiteY7" fmla="*/ 152628 h 334327"/>
                    <a:gd name="connsiteX8" fmla="*/ 109020 w 152627"/>
                    <a:gd name="connsiteY8" fmla="*/ 261648 h 334327"/>
                    <a:gd name="connsiteX9" fmla="*/ 152628 w 152627"/>
                    <a:gd name="connsiteY9" fmla="*/ 334328 h 334327"/>
                    <a:gd name="connsiteX10" fmla="*/ 152628 w 152627"/>
                    <a:gd name="connsiteY10" fmla="*/ 334328 h 334327"/>
                    <a:gd name="connsiteX11" fmla="*/ 152628 w 152627"/>
                    <a:gd name="connsiteY11" fmla="*/ 334328 h 334327"/>
                    <a:gd name="connsiteX12" fmla="*/ 50876 w 152627"/>
                    <a:gd name="connsiteY12" fmla="*/ 276184 h 334327"/>
                    <a:gd name="connsiteX13" fmla="*/ 65412 w 152627"/>
                    <a:gd name="connsiteY13" fmla="*/ 239844 h 33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7" h="334327">
                      <a:moveTo>
                        <a:pt x="65412" y="239844"/>
                      </a:moveTo>
                      <a:cubicBezTo>
                        <a:pt x="72680" y="203504"/>
                        <a:pt x="65412" y="123556"/>
                        <a:pt x="21804" y="116288"/>
                      </a:cubicBezTo>
                      <a:cubicBezTo>
                        <a:pt x="21804" y="109020"/>
                        <a:pt x="29072" y="101752"/>
                        <a:pt x="29072" y="94484"/>
                      </a:cubicBezTo>
                      <a:cubicBezTo>
                        <a:pt x="36340" y="65412"/>
                        <a:pt x="21804" y="29072"/>
                        <a:pt x="0" y="14536"/>
                      </a:cubicBezTo>
                      <a:cubicBezTo>
                        <a:pt x="0" y="7268"/>
                        <a:pt x="14536" y="7268"/>
                        <a:pt x="21804" y="0"/>
                      </a:cubicBezTo>
                      <a:cubicBezTo>
                        <a:pt x="29072" y="21804"/>
                        <a:pt x="50876" y="36340"/>
                        <a:pt x="72680" y="43608"/>
                      </a:cubicBezTo>
                      <a:cubicBezTo>
                        <a:pt x="58144" y="87216"/>
                        <a:pt x="65412" y="138092"/>
                        <a:pt x="116288" y="152628"/>
                      </a:cubicBezTo>
                      <a:cubicBezTo>
                        <a:pt x="116288" y="152628"/>
                        <a:pt x="123556" y="152628"/>
                        <a:pt x="123556" y="152628"/>
                      </a:cubicBezTo>
                      <a:cubicBezTo>
                        <a:pt x="101752" y="181700"/>
                        <a:pt x="94484" y="225308"/>
                        <a:pt x="109020" y="261648"/>
                      </a:cubicBezTo>
                      <a:cubicBezTo>
                        <a:pt x="116288" y="290720"/>
                        <a:pt x="130824" y="312524"/>
                        <a:pt x="152628" y="334328"/>
                      </a:cubicBezTo>
                      <a:cubicBezTo>
                        <a:pt x="152628" y="334328"/>
                        <a:pt x="152628" y="334328"/>
                        <a:pt x="152628" y="334328"/>
                      </a:cubicBezTo>
                      <a:cubicBezTo>
                        <a:pt x="152628" y="334328"/>
                        <a:pt x="152628" y="334328"/>
                        <a:pt x="152628" y="334328"/>
                      </a:cubicBezTo>
                      <a:cubicBezTo>
                        <a:pt x="123556" y="305256"/>
                        <a:pt x="87216" y="290720"/>
                        <a:pt x="50876" y="276184"/>
                      </a:cubicBezTo>
                      <a:cubicBezTo>
                        <a:pt x="58144" y="261648"/>
                        <a:pt x="58144" y="247112"/>
                        <a:pt x="65412" y="239844"/>
                      </a:cubicBezTo>
                      <a:close/>
                    </a:path>
                  </a:pathLst>
                </a:custGeom>
                <a:solidFill>
                  <a:srgbClr val="5E2E06">
                    <a:alpha val="50000"/>
                  </a:srgbClr>
                </a:solidFill>
                <a:ln w="72680" cap="flat">
                  <a:noFill/>
                  <a:prstDash val="solid"/>
                  <a:miter/>
                </a:ln>
              </p:spPr>
              <p:txBody>
                <a:bodyPr rtlCol="0" anchor="ctr"/>
                <a:lstStyle/>
                <a:p>
                  <a:endParaRPr lang="en-US"/>
                </a:p>
              </p:txBody>
            </p:sp>
          </p:grpSp>
          <p:grpSp>
            <p:nvGrpSpPr>
              <p:cNvPr id="90" name="Graphic 11">
                <a:extLst>
                  <a:ext uri="{FF2B5EF4-FFF2-40B4-BE49-F238E27FC236}">
                    <a16:creationId xmlns:a16="http://schemas.microsoft.com/office/drawing/2014/main" id="{4F712112-FE44-499C-96FC-FA023BE43C03}"/>
                  </a:ext>
                </a:extLst>
              </p:cNvPr>
              <p:cNvGrpSpPr/>
              <p:nvPr/>
            </p:nvGrpSpPr>
            <p:grpSpPr>
              <a:xfrm>
                <a:off x="3883524" y="4322424"/>
                <a:ext cx="562500" cy="249953"/>
                <a:chOff x="3883524" y="4322424"/>
                <a:chExt cx="562500" cy="249953"/>
              </a:xfrm>
            </p:grpSpPr>
            <p:sp>
              <p:nvSpPr>
                <p:cNvPr id="188" name="Freeform: Shape 187">
                  <a:extLst>
                    <a:ext uri="{FF2B5EF4-FFF2-40B4-BE49-F238E27FC236}">
                      <a16:creationId xmlns:a16="http://schemas.microsoft.com/office/drawing/2014/main" id="{2ADE8B91-86F5-4437-8B67-4A8D058D3624}"/>
                    </a:ext>
                  </a:extLst>
                </p:cNvPr>
                <p:cNvSpPr/>
                <p:nvPr/>
              </p:nvSpPr>
              <p:spPr>
                <a:xfrm>
                  <a:off x="3898541" y="4327873"/>
                  <a:ext cx="547483" cy="234203"/>
                </a:xfrm>
                <a:custGeom>
                  <a:avLst/>
                  <a:gdLst>
                    <a:gd name="connsiteX0" fmla="*/ 87029 w 547483"/>
                    <a:gd name="connsiteY0" fmla="*/ 228035 h 234203"/>
                    <a:gd name="connsiteX1" fmla="*/ 225121 w 547483"/>
                    <a:gd name="connsiteY1" fmla="*/ 133551 h 234203"/>
                    <a:gd name="connsiteX2" fmla="*/ 414089 w 547483"/>
                    <a:gd name="connsiteY2" fmla="*/ 155355 h 234203"/>
                    <a:gd name="connsiteX3" fmla="*/ 544913 w 547483"/>
                    <a:gd name="connsiteY3" fmla="*/ 177159 h 234203"/>
                    <a:gd name="connsiteX4" fmla="*/ 486769 w 547483"/>
                    <a:gd name="connsiteY4" fmla="*/ 75407 h 234203"/>
                    <a:gd name="connsiteX5" fmla="*/ 130637 w 547483"/>
                    <a:gd name="connsiteY5" fmla="*/ 17263 h 234203"/>
                    <a:gd name="connsiteX6" fmla="*/ 14350 w 547483"/>
                    <a:gd name="connsiteY6" fmla="*/ 104479 h 234203"/>
                    <a:gd name="connsiteX7" fmla="*/ 7082 w 547483"/>
                    <a:gd name="connsiteY7" fmla="*/ 119015 h 234203"/>
                    <a:gd name="connsiteX8" fmla="*/ 87029 w 547483"/>
                    <a:gd name="connsiteY8" fmla="*/ 228035 h 23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483" h="234203">
                      <a:moveTo>
                        <a:pt x="87029" y="228035"/>
                      </a:moveTo>
                      <a:cubicBezTo>
                        <a:pt x="137905" y="206231"/>
                        <a:pt x="174245" y="155355"/>
                        <a:pt x="225121" y="133551"/>
                      </a:cubicBezTo>
                      <a:cubicBezTo>
                        <a:pt x="290533" y="111747"/>
                        <a:pt x="355945" y="133551"/>
                        <a:pt x="414089" y="155355"/>
                      </a:cubicBezTo>
                      <a:cubicBezTo>
                        <a:pt x="443161" y="169891"/>
                        <a:pt x="523109" y="228035"/>
                        <a:pt x="544913" y="177159"/>
                      </a:cubicBezTo>
                      <a:cubicBezTo>
                        <a:pt x="559449" y="140819"/>
                        <a:pt x="508573" y="89943"/>
                        <a:pt x="486769" y="75407"/>
                      </a:cubicBezTo>
                      <a:cubicBezTo>
                        <a:pt x="392285" y="2727"/>
                        <a:pt x="239657" y="-19077"/>
                        <a:pt x="130637" y="17263"/>
                      </a:cubicBezTo>
                      <a:cubicBezTo>
                        <a:pt x="87029" y="31799"/>
                        <a:pt x="36154" y="60871"/>
                        <a:pt x="14350" y="104479"/>
                      </a:cubicBezTo>
                      <a:cubicBezTo>
                        <a:pt x="14350" y="111747"/>
                        <a:pt x="7082" y="111747"/>
                        <a:pt x="7082" y="119015"/>
                      </a:cubicBezTo>
                      <a:cubicBezTo>
                        <a:pt x="-14722" y="177159"/>
                        <a:pt x="14350" y="257107"/>
                        <a:pt x="87029" y="228035"/>
                      </a:cubicBezTo>
                      <a:close/>
                    </a:path>
                  </a:pathLst>
                </a:custGeom>
                <a:solidFill>
                  <a:srgbClr val="783F1C"/>
                </a:solidFill>
                <a:ln w="72680"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838B4D71-9564-48D2-9DF1-C81800EB09AF}"/>
                    </a:ext>
                  </a:extLst>
                </p:cNvPr>
                <p:cNvSpPr/>
                <p:nvPr/>
              </p:nvSpPr>
              <p:spPr>
                <a:xfrm>
                  <a:off x="3883524" y="4322424"/>
                  <a:ext cx="562233" cy="249953"/>
                </a:xfrm>
                <a:custGeom>
                  <a:avLst/>
                  <a:gdLst>
                    <a:gd name="connsiteX0" fmla="*/ 443642 w 562233"/>
                    <a:gd name="connsiteY0" fmla="*/ 182608 h 249953"/>
                    <a:gd name="connsiteX1" fmla="*/ 421838 w 562233"/>
                    <a:gd name="connsiteY1" fmla="*/ 168072 h 249953"/>
                    <a:gd name="connsiteX2" fmla="*/ 261942 w 562233"/>
                    <a:gd name="connsiteY2" fmla="*/ 139000 h 249953"/>
                    <a:gd name="connsiteX3" fmla="*/ 240138 w 562233"/>
                    <a:gd name="connsiteY3" fmla="*/ 146268 h 249953"/>
                    <a:gd name="connsiteX4" fmla="*/ 174726 w 562233"/>
                    <a:gd name="connsiteY4" fmla="*/ 189876 h 249953"/>
                    <a:gd name="connsiteX5" fmla="*/ 102046 w 562233"/>
                    <a:gd name="connsiteY5" fmla="*/ 240752 h 249953"/>
                    <a:gd name="connsiteX6" fmla="*/ 87510 w 562233"/>
                    <a:gd name="connsiteY6" fmla="*/ 248020 h 249953"/>
                    <a:gd name="connsiteX7" fmla="*/ 87510 w 562233"/>
                    <a:gd name="connsiteY7" fmla="*/ 248020 h 249953"/>
                    <a:gd name="connsiteX8" fmla="*/ 22098 w 562233"/>
                    <a:gd name="connsiteY8" fmla="*/ 226216 h 249953"/>
                    <a:gd name="connsiteX9" fmla="*/ 7563 w 562233"/>
                    <a:gd name="connsiteY9" fmla="*/ 117196 h 249953"/>
                    <a:gd name="connsiteX10" fmla="*/ 14830 w 562233"/>
                    <a:gd name="connsiteY10" fmla="*/ 102660 h 249953"/>
                    <a:gd name="connsiteX11" fmla="*/ 131118 w 562233"/>
                    <a:gd name="connsiteY11" fmla="*/ 15444 h 249953"/>
                    <a:gd name="connsiteX12" fmla="*/ 160190 w 562233"/>
                    <a:gd name="connsiteY12" fmla="*/ 8176 h 249953"/>
                    <a:gd name="connsiteX13" fmla="*/ 494518 w 562233"/>
                    <a:gd name="connsiteY13" fmla="*/ 73588 h 249953"/>
                    <a:gd name="connsiteX14" fmla="*/ 559930 w 562233"/>
                    <a:gd name="connsiteY14" fmla="*/ 182608 h 249953"/>
                    <a:gd name="connsiteX15" fmla="*/ 530858 w 562233"/>
                    <a:gd name="connsiteY15" fmla="*/ 204412 h 249953"/>
                    <a:gd name="connsiteX16" fmla="*/ 443642 w 562233"/>
                    <a:gd name="connsiteY16" fmla="*/ 182608 h 249953"/>
                    <a:gd name="connsiteX17" fmla="*/ 145654 w 562233"/>
                    <a:gd name="connsiteY17" fmla="*/ 29981 h 249953"/>
                    <a:gd name="connsiteX18" fmla="*/ 36634 w 562233"/>
                    <a:gd name="connsiteY18" fmla="*/ 109928 h 249953"/>
                    <a:gd name="connsiteX19" fmla="*/ 29366 w 562233"/>
                    <a:gd name="connsiteY19" fmla="*/ 124464 h 249953"/>
                    <a:gd name="connsiteX20" fmla="*/ 43902 w 562233"/>
                    <a:gd name="connsiteY20" fmla="*/ 218948 h 249953"/>
                    <a:gd name="connsiteX21" fmla="*/ 102046 w 562233"/>
                    <a:gd name="connsiteY21" fmla="*/ 226216 h 249953"/>
                    <a:gd name="connsiteX22" fmla="*/ 167458 w 562233"/>
                    <a:gd name="connsiteY22" fmla="*/ 182608 h 249953"/>
                    <a:gd name="connsiteX23" fmla="*/ 240138 w 562233"/>
                    <a:gd name="connsiteY23" fmla="*/ 131732 h 249953"/>
                    <a:gd name="connsiteX24" fmla="*/ 261942 w 562233"/>
                    <a:gd name="connsiteY24" fmla="*/ 124464 h 249953"/>
                    <a:gd name="connsiteX25" fmla="*/ 429106 w 562233"/>
                    <a:gd name="connsiteY25" fmla="*/ 153536 h 249953"/>
                    <a:gd name="connsiteX26" fmla="*/ 450910 w 562233"/>
                    <a:gd name="connsiteY26" fmla="*/ 168072 h 249953"/>
                    <a:gd name="connsiteX27" fmla="*/ 530858 w 562233"/>
                    <a:gd name="connsiteY27" fmla="*/ 197144 h 249953"/>
                    <a:gd name="connsiteX28" fmla="*/ 545394 w 562233"/>
                    <a:gd name="connsiteY28" fmla="*/ 182608 h 249953"/>
                    <a:gd name="connsiteX29" fmla="*/ 487250 w 562233"/>
                    <a:gd name="connsiteY29" fmla="*/ 88124 h 249953"/>
                    <a:gd name="connsiteX30" fmla="*/ 167458 w 562233"/>
                    <a:gd name="connsiteY30" fmla="*/ 22712 h 249953"/>
                    <a:gd name="connsiteX31" fmla="*/ 145654 w 562233"/>
                    <a:gd name="connsiteY31" fmla="*/ 29981 h 24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62233" h="249953">
                      <a:moveTo>
                        <a:pt x="443642" y="182608"/>
                      </a:moveTo>
                      <a:cubicBezTo>
                        <a:pt x="436374" y="175340"/>
                        <a:pt x="429106" y="175340"/>
                        <a:pt x="421838" y="168072"/>
                      </a:cubicBezTo>
                      <a:cubicBezTo>
                        <a:pt x="370962" y="146268"/>
                        <a:pt x="312818" y="124464"/>
                        <a:pt x="261942" y="139000"/>
                      </a:cubicBezTo>
                      <a:cubicBezTo>
                        <a:pt x="254674" y="139000"/>
                        <a:pt x="247406" y="139000"/>
                        <a:pt x="240138" y="146268"/>
                      </a:cubicBezTo>
                      <a:cubicBezTo>
                        <a:pt x="218334" y="153536"/>
                        <a:pt x="196530" y="175340"/>
                        <a:pt x="174726" y="189876"/>
                      </a:cubicBezTo>
                      <a:cubicBezTo>
                        <a:pt x="152922" y="211680"/>
                        <a:pt x="131118" y="226216"/>
                        <a:pt x="102046" y="240752"/>
                      </a:cubicBezTo>
                      <a:cubicBezTo>
                        <a:pt x="94778" y="240752"/>
                        <a:pt x="94778" y="240752"/>
                        <a:pt x="87510" y="248020"/>
                      </a:cubicBezTo>
                      <a:lnTo>
                        <a:pt x="87510" y="248020"/>
                      </a:lnTo>
                      <a:cubicBezTo>
                        <a:pt x="58438" y="255288"/>
                        <a:pt x="36634" y="240752"/>
                        <a:pt x="22098" y="226216"/>
                      </a:cubicBezTo>
                      <a:cubicBezTo>
                        <a:pt x="294" y="204412"/>
                        <a:pt x="-6974" y="160804"/>
                        <a:pt x="7563" y="117196"/>
                      </a:cubicBezTo>
                      <a:cubicBezTo>
                        <a:pt x="7563" y="109928"/>
                        <a:pt x="14830" y="109928"/>
                        <a:pt x="14830" y="102660"/>
                      </a:cubicBezTo>
                      <a:cubicBezTo>
                        <a:pt x="43902" y="51784"/>
                        <a:pt x="102046" y="22712"/>
                        <a:pt x="131118" y="15444"/>
                      </a:cubicBezTo>
                      <a:cubicBezTo>
                        <a:pt x="138386" y="15444"/>
                        <a:pt x="152922" y="8176"/>
                        <a:pt x="160190" y="8176"/>
                      </a:cubicBezTo>
                      <a:cubicBezTo>
                        <a:pt x="276478" y="-13627"/>
                        <a:pt x="407302" y="8176"/>
                        <a:pt x="494518" y="73588"/>
                      </a:cubicBezTo>
                      <a:cubicBezTo>
                        <a:pt x="516322" y="88124"/>
                        <a:pt x="574466" y="146268"/>
                        <a:pt x="559930" y="182608"/>
                      </a:cubicBezTo>
                      <a:cubicBezTo>
                        <a:pt x="552662" y="197144"/>
                        <a:pt x="545394" y="204412"/>
                        <a:pt x="530858" y="204412"/>
                      </a:cubicBezTo>
                      <a:cubicBezTo>
                        <a:pt x="509054" y="218948"/>
                        <a:pt x="472714" y="197144"/>
                        <a:pt x="443642" y="182608"/>
                      </a:cubicBezTo>
                      <a:close/>
                      <a:moveTo>
                        <a:pt x="145654" y="29981"/>
                      </a:moveTo>
                      <a:cubicBezTo>
                        <a:pt x="116582" y="37248"/>
                        <a:pt x="58438" y="66320"/>
                        <a:pt x="36634" y="109928"/>
                      </a:cubicBezTo>
                      <a:cubicBezTo>
                        <a:pt x="36634" y="117196"/>
                        <a:pt x="29366" y="117196"/>
                        <a:pt x="29366" y="124464"/>
                      </a:cubicBezTo>
                      <a:cubicBezTo>
                        <a:pt x="22098" y="160804"/>
                        <a:pt x="22098" y="197144"/>
                        <a:pt x="43902" y="218948"/>
                      </a:cubicBezTo>
                      <a:cubicBezTo>
                        <a:pt x="58438" y="233484"/>
                        <a:pt x="80242" y="240752"/>
                        <a:pt x="102046" y="226216"/>
                      </a:cubicBezTo>
                      <a:cubicBezTo>
                        <a:pt x="123850" y="218948"/>
                        <a:pt x="145654" y="197144"/>
                        <a:pt x="167458" y="182608"/>
                      </a:cubicBezTo>
                      <a:cubicBezTo>
                        <a:pt x="189262" y="160804"/>
                        <a:pt x="211066" y="146268"/>
                        <a:pt x="240138" y="131732"/>
                      </a:cubicBezTo>
                      <a:cubicBezTo>
                        <a:pt x="247406" y="131732"/>
                        <a:pt x="254674" y="124464"/>
                        <a:pt x="261942" y="124464"/>
                      </a:cubicBezTo>
                      <a:cubicBezTo>
                        <a:pt x="320086" y="109928"/>
                        <a:pt x="378230" y="131732"/>
                        <a:pt x="429106" y="153536"/>
                      </a:cubicBezTo>
                      <a:cubicBezTo>
                        <a:pt x="436374" y="153536"/>
                        <a:pt x="443642" y="160804"/>
                        <a:pt x="450910" y="168072"/>
                      </a:cubicBezTo>
                      <a:cubicBezTo>
                        <a:pt x="479982" y="182608"/>
                        <a:pt x="509054" y="204412"/>
                        <a:pt x="530858" y="197144"/>
                      </a:cubicBezTo>
                      <a:cubicBezTo>
                        <a:pt x="538126" y="197144"/>
                        <a:pt x="545394" y="189876"/>
                        <a:pt x="545394" y="182608"/>
                      </a:cubicBezTo>
                      <a:cubicBezTo>
                        <a:pt x="559930" y="153536"/>
                        <a:pt x="509054" y="102660"/>
                        <a:pt x="487250" y="88124"/>
                      </a:cubicBezTo>
                      <a:cubicBezTo>
                        <a:pt x="400034" y="29981"/>
                        <a:pt x="276478" y="908"/>
                        <a:pt x="167458" y="22712"/>
                      </a:cubicBezTo>
                      <a:cubicBezTo>
                        <a:pt x="160190" y="29981"/>
                        <a:pt x="152922" y="29981"/>
                        <a:pt x="145654" y="29981"/>
                      </a:cubicBezTo>
                      <a:close/>
                    </a:path>
                  </a:pathLst>
                </a:custGeom>
                <a:solidFill>
                  <a:srgbClr val="430F18"/>
                </a:solidFill>
                <a:ln w="72680" cap="flat">
                  <a:noFill/>
                  <a:prstDash val="solid"/>
                  <a:miter/>
                </a:ln>
              </p:spPr>
              <p:txBody>
                <a:bodyPr rtlCol="0" anchor="ctr"/>
                <a:lstStyle/>
                <a:p>
                  <a:endParaRPr lang="en-US"/>
                </a:p>
              </p:txBody>
            </p:sp>
          </p:grpSp>
          <p:sp>
            <p:nvSpPr>
              <p:cNvPr id="91" name="Freeform: Shape 90">
                <a:extLst>
                  <a:ext uri="{FF2B5EF4-FFF2-40B4-BE49-F238E27FC236}">
                    <a16:creationId xmlns:a16="http://schemas.microsoft.com/office/drawing/2014/main" id="{40553F4C-D5A1-4F7B-A972-C3000694E454}"/>
                  </a:ext>
                </a:extLst>
              </p:cNvPr>
              <p:cNvSpPr/>
              <p:nvPr/>
            </p:nvSpPr>
            <p:spPr>
              <a:xfrm>
                <a:off x="3956498" y="4342953"/>
                <a:ext cx="407007" cy="82130"/>
              </a:xfrm>
              <a:custGeom>
                <a:avLst/>
                <a:gdLst>
                  <a:gd name="connsiteX0" fmla="*/ 159896 w 407007"/>
                  <a:gd name="connsiteY0" fmla="*/ 23987 h 82130"/>
                  <a:gd name="connsiteX1" fmla="*/ 0 w 407007"/>
                  <a:gd name="connsiteY1" fmla="*/ 82131 h 82130"/>
                  <a:gd name="connsiteX2" fmla="*/ 109020 w 407007"/>
                  <a:gd name="connsiteY2" fmla="*/ 9451 h 82130"/>
                  <a:gd name="connsiteX3" fmla="*/ 407007 w 407007"/>
                  <a:gd name="connsiteY3" fmla="*/ 67595 h 82130"/>
                  <a:gd name="connsiteX4" fmla="*/ 159896 w 407007"/>
                  <a:gd name="connsiteY4" fmla="*/ 23987 h 82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007" h="82130">
                    <a:moveTo>
                      <a:pt x="159896" y="23987"/>
                    </a:moveTo>
                    <a:cubicBezTo>
                      <a:pt x="109020" y="31255"/>
                      <a:pt x="50876" y="53059"/>
                      <a:pt x="0" y="82131"/>
                    </a:cubicBezTo>
                    <a:cubicBezTo>
                      <a:pt x="29072" y="45791"/>
                      <a:pt x="65412" y="23987"/>
                      <a:pt x="109020" y="9451"/>
                    </a:cubicBezTo>
                    <a:cubicBezTo>
                      <a:pt x="203504" y="-12353"/>
                      <a:pt x="327060" y="2183"/>
                      <a:pt x="407007" y="67595"/>
                    </a:cubicBezTo>
                    <a:cubicBezTo>
                      <a:pt x="327060" y="23987"/>
                      <a:pt x="232576" y="9451"/>
                      <a:pt x="159896" y="23987"/>
                    </a:cubicBezTo>
                    <a:close/>
                  </a:path>
                </a:pathLst>
              </a:custGeom>
              <a:solidFill>
                <a:srgbClr val="5E2E06">
                  <a:alpha val="50000"/>
                </a:srgbClr>
              </a:solidFill>
              <a:ln w="72680"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2A9A29CA-83DB-476B-B954-54C7B7E92633}"/>
                  </a:ext>
                </a:extLst>
              </p:cNvPr>
              <p:cNvSpPr/>
              <p:nvPr/>
            </p:nvSpPr>
            <p:spPr>
              <a:xfrm>
                <a:off x="5061233" y="4314257"/>
                <a:ext cx="385203" cy="190305"/>
              </a:xfrm>
              <a:custGeom>
                <a:avLst/>
                <a:gdLst>
                  <a:gd name="connsiteX0" fmla="*/ 21804 w 385203"/>
                  <a:gd name="connsiteY0" fmla="*/ 154435 h 190305"/>
                  <a:gd name="connsiteX1" fmla="*/ 79948 w 385203"/>
                  <a:gd name="connsiteY1" fmla="*/ 67219 h 190305"/>
                  <a:gd name="connsiteX2" fmla="*/ 290720 w 385203"/>
                  <a:gd name="connsiteY2" fmla="*/ 38147 h 190305"/>
                  <a:gd name="connsiteX3" fmla="*/ 385203 w 385203"/>
                  <a:gd name="connsiteY3" fmla="*/ 110827 h 190305"/>
                  <a:gd name="connsiteX4" fmla="*/ 348863 w 385203"/>
                  <a:gd name="connsiteY4" fmla="*/ 125363 h 190305"/>
                  <a:gd name="connsiteX5" fmla="*/ 290720 w 385203"/>
                  <a:gd name="connsiteY5" fmla="*/ 96291 h 190305"/>
                  <a:gd name="connsiteX6" fmla="*/ 174432 w 385203"/>
                  <a:gd name="connsiteY6" fmla="*/ 59951 h 190305"/>
                  <a:gd name="connsiteX7" fmla="*/ 65412 w 385203"/>
                  <a:gd name="connsiteY7" fmla="*/ 125363 h 190305"/>
                  <a:gd name="connsiteX8" fmla="*/ 7268 w 385203"/>
                  <a:gd name="connsiteY8" fmla="*/ 183507 h 190305"/>
                  <a:gd name="connsiteX9" fmla="*/ 0 w 385203"/>
                  <a:gd name="connsiteY9" fmla="*/ 154435 h 190305"/>
                  <a:gd name="connsiteX10" fmla="*/ 21804 w 385203"/>
                  <a:gd name="connsiteY10" fmla="*/ 154435 h 19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5203" h="190305">
                    <a:moveTo>
                      <a:pt x="21804" y="154435"/>
                    </a:moveTo>
                    <a:cubicBezTo>
                      <a:pt x="50876" y="147167"/>
                      <a:pt x="65412" y="89023"/>
                      <a:pt x="79948" y="67219"/>
                    </a:cubicBezTo>
                    <a:cubicBezTo>
                      <a:pt x="123556" y="-12729"/>
                      <a:pt x="225308" y="-19997"/>
                      <a:pt x="290720" y="38147"/>
                    </a:cubicBezTo>
                    <a:cubicBezTo>
                      <a:pt x="305255" y="52683"/>
                      <a:pt x="348863" y="103559"/>
                      <a:pt x="385203" y="110827"/>
                    </a:cubicBezTo>
                    <a:cubicBezTo>
                      <a:pt x="377936" y="118095"/>
                      <a:pt x="370667" y="125363"/>
                      <a:pt x="348863" y="125363"/>
                    </a:cubicBezTo>
                    <a:cubicBezTo>
                      <a:pt x="327060" y="125363"/>
                      <a:pt x="305255" y="110827"/>
                      <a:pt x="290720" y="96291"/>
                    </a:cubicBezTo>
                    <a:cubicBezTo>
                      <a:pt x="254380" y="74487"/>
                      <a:pt x="218040" y="59951"/>
                      <a:pt x="174432" y="59951"/>
                    </a:cubicBezTo>
                    <a:cubicBezTo>
                      <a:pt x="130824" y="59951"/>
                      <a:pt x="87216" y="81755"/>
                      <a:pt x="65412" y="125363"/>
                    </a:cubicBezTo>
                    <a:cubicBezTo>
                      <a:pt x="58144" y="139899"/>
                      <a:pt x="29072" y="212579"/>
                      <a:pt x="7268" y="183507"/>
                    </a:cubicBezTo>
                    <a:cubicBezTo>
                      <a:pt x="0" y="176239"/>
                      <a:pt x="0" y="168971"/>
                      <a:pt x="0" y="154435"/>
                    </a:cubicBezTo>
                    <a:cubicBezTo>
                      <a:pt x="14536" y="154435"/>
                      <a:pt x="14536" y="154435"/>
                      <a:pt x="21804" y="154435"/>
                    </a:cubicBezTo>
                    <a:close/>
                  </a:path>
                </a:pathLst>
              </a:custGeom>
              <a:solidFill>
                <a:srgbClr val="5E2E06">
                  <a:alpha val="50000"/>
                </a:srgbClr>
              </a:solidFill>
              <a:ln w="72680"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C2DD53-AE43-4C12-A050-2B10233F873A}"/>
                  </a:ext>
                </a:extLst>
              </p:cNvPr>
              <p:cNvSpPr/>
              <p:nvPr/>
            </p:nvSpPr>
            <p:spPr>
              <a:xfrm>
                <a:off x="3898354" y="4395614"/>
                <a:ext cx="545099" cy="166049"/>
              </a:xfrm>
              <a:custGeom>
                <a:avLst/>
                <a:gdLst>
                  <a:gd name="connsiteX0" fmla="*/ 72680 w 545099"/>
                  <a:gd name="connsiteY0" fmla="*/ 102150 h 166049"/>
                  <a:gd name="connsiteX1" fmla="*/ 268916 w 545099"/>
                  <a:gd name="connsiteY1" fmla="*/ 398 h 166049"/>
                  <a:gd name="connsiteX2" fmla="*/ 436079 w 545099"/>
                  <a:gd name="connsiteY2" fmla="*/ 51274 h 166049"/>
                  <a:gd name="connsiteX3" fmla="*/ 508759 w 545099"/>
                  <a:gd name="connsiteY3" fmla="*/ 94882 h 166049"/>
                  <a:gd name="connsiteX4" fmla="*/ 545099 w 545099"/>
                  <a:gd name="connsiteY4" fmla="*/ 102150 h 166049"/>
                  <a:gd name="connsiteX5" fmla="*/ 545099 w 545099"/>
                  <a:gd name="connsiteY5" fmla="*/ 109418 h 166049"/>
                  <a:gd name="connsiteX6" fmla="*/ 414275 w 545099"/>
                  <a:gd name="connsiteY6" fmla="*/ 87614 h 166049"/>
                  <a:gd name="connsiteX7" fmla="*/ 225308 w 545099"/>
                  <a:gd name="connsiteY7" fmla="*/ 65810 h 166049"/>
                  <a:gd name="connsiteX8" fmla="*/ 87216 w 545099"/>
                  <a:gd name="connsiteY8" fmla="*/ 160294 h 166049"/>
                  <a:gd name="connsiteX9" fmla="*/ 0 w 545099"/>
                  <a:gd name="connsiteY9" fmla="*/ 87614 h 166049"/>
                  <a:gd name="connsiteX10" fmla="*/ 72680 w 545099"/>
                  <a:gd name="connsiteY10" fmla="*/ 102150 h 16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5099" h="166049">
                    <a:moveTo>
                      <a:pt x="72680" y="102150"/>
                    </a:moveTo>
                    <a:cubicBezTo>
                      <a:pt x="152628" y="87614"/>
                      <a:pt x="174432" y="-6870"/>
                      <a:pt x="268916" y="398"/>
                    </a:cubicBezTo>
                    <a:cubicBezTo>
                      <a:pt x="327060" y="398"/>
                      <a:pt x="385203" y="22202"/>
                      <a:pt x="436079" y="51274"/>
                    </a:cubicBezTo>
                    <a:cubicBezTo>
                      <a:pt x="457883" y="65810"/>
                      <a:pt x="486955" y="87614"/>
                      <a:pt x="508759" y="94882"/>
                    </a:cubicBezTo>
                    <a:cubicBezTo>
                      <a:pt x="523295" y="102150"/>
                      <a:pt x="530563" y="102150"/>
                      <a:pt x="545099" y="102150"/>
                    </a:cubicBezTo>
                    <a:cubicBezTo>
                      <a:pt x="545099" y="102150"/>
                      <a:pt x="545099" y="109418"/>
                      <a:pt x="545099" y="109418"/>
                    </a:cubicBezTo>
                    <a:cubicBezTo>
                      <a:pt x="523295" y="160294"/>
                      <a:pt x="443347" y="102150"/>
                      <a:pt x="414275" y="87614"/>
                    </a:cubicBezTo>
                    <a:cubicBezTo>
                      <a:pt x="356132" y="65810"/>
                      <a:pt x="290720" y="44006"/>
                      <a:pt x="225308" y="65810"/>
                    </a:cubicBezTo>
                    <a:cubicBezTo>
                      <a:pt x="174432" y="87614"/>
                      <a:pt x="138092" y="145758"/>
                      <a:pt x="87216" y="160294"/>
                    </a:cubicBezTo>
                    <a:cubicBezTo>
                      <a:pt x="29072" y="182098"/>
                      <a:pt x="0" y="138490"/>
                      <a:pt x="0" y="87614"/>
                    </a:cubicBezTo>
                    <a:cubicBezTo>
                      <a:pt x="14536" y="109418"/>
                      <a:pt x="43608" y="109418"/>
                      <a:pt x="72680" y="102150"/>
                    </a:cubicBezTo>
                    <a:close/>
                  </a:path>
                </a:pathLst>
              </a:custGeom>
              <a:solidFill>
                <a:srgbClr val="5E2E06">
                  <a:alpha val="50000"/>
                </a:srgbClr>
              </a:solidFill>
              <a:ln w="72680" cap="flat">
                <a:noFill/>
                <a:prstDash val="solid"/>
                <a:miter/>
              </a:ln>
            </p:spPr>
            <p:txBody>
              <a:bodyPr rtlCol="0" anchor="ctr"/>
              <a:lstStyle/>
              <a:p>
                <a:endParaRPr lang="en-US"/>
              </a:p>
            </p:txBody>
          </p:sp>
          <p:grpSp>
            <p:nvGrpSpPr>
              <p:cNvPr id="94" name="Graphic 11">
                <a:extLst>
                  <a:ext uri="{FF2B5EF4-FFF2-40B4-BE49-F238E27FC236}">
                    <a16:creationId xmlns:a16="http://schemas.microsoft.com/office/drawing/2014/main" id="{55F68E26-39B3-4F7B-867F-6C60BE24300E}"/>
                  </a:ext>
                </a:extLst>
              </p:cNvPr>
              <p:cNvGrpSpPr/>
              <p:nvPr/>
            </p:nvGrpSpPr>
            <p:grpSpPr>
              <a:xfrm>
                <a:off x="3258771" y="4853896"/>
                <a:ext cx="312523" cy="377935"/>
                <a:chOff x="3258771" y="4853896"/>
                <a:chExt cx="312523" cy="377935"/>
              </a:xfrm>
            </p:grpSpPr>
            <p:grpSp>
              <p:nvGrpSpPr>
                <p:cNvPr id="182" name="Graphic 11">
                  <a:extLst>
                    <a:ext uri="{FF2B5EF4-FFF2-40B4-BE49-F238E27FC236}">
                      <a16:creationId xmlns:a16="http://schemas.microsoft.com/office/drawing/2014/main" id="{4D3288B5-CECE-4A48-B3E1-9542C99DE4E3}"/>
                    </a:ext>
                  </a:extLst>
                </p:cNvPr>
                <p:cNvGrpSpPr/>
                <p:nvPr/>
              </p:nvGrpSpPr>
              <p:grpSpPr>
                <a:xfrm>
                  <a:off x="3258771" y="4853896"/>
                  <a:ext cx="312523" cy="377935"/>
                  <a:chOff x="3258771" y="4853896"/>
                  <a:chExt cx="312523" cy="377935"/>
                </a:xfrm>
              </p:grpSpPr>
              <p:sp>
                <p:nvSpPr>
                  <p:cNvPr id="186" name="Freeform: Shape 185">
                    <a:extLst>
                      <a:ext uri="{FF2B5EF4-FFF2-40B4-BE49-F238E27FC236}">
                        <a16:creationId xmlns:a16="http://schemas.microsoft.com/office/drawing/2014/main" id="{D2EB94CB-066D-4BF5-A112-0ED831787369}"/>
                      </a:ext>
                    </a:extLst>
                  </p:cNvPr>
                  <p:cNvSpPr/>
                  <p:nvPr/>
                </p:nvSpPr>
                <p:spPr>
                  <a:xfrm>
                    <a:off x="3265709" y="4853896"/>
                    <a:ext cx="291049" cy="376019"/>
                  </a:xfrm>
                  <a:custGeom>
                    <a:avLst/>
                    <a:gdLst>
                      <a:gd name="connsiteX0" fmla="*/ 116618 w 291049"/>
                      <a:gd name="connsiteY0" fmla="*/ 0 h 376019"/>
                      <a:gd name="connsiteX1" fmla="*/ 218370 w 291049"/>
                      <a:gd name="connsiteY1" fmla="*/ 65412 h 376019"/>
                      <a:gd name="connsiteX2" fmla="*/ 218370 w 291049"/>
                      <a:gd name="connsiteY2" fmla="*/ 65412 h 376019"/>
                      <a:gd name="connsiteX3" fmla="*/ 269246 w 291049"/>
                      <a:gd name="connsiteY3" fmla="*/ 297988 h 376019"/>
                      <a:gd name="connsiteX4" fmla="*/ 291050 w 291049"/>
                      <a:gd name="connsiteY4" fmla="*/ 341595 h 376019"/>
                      <a:gd name="connsiteX5" fmla="*/ 232906 w 291049"/>
                      <a:gd name="connsiteY5" fmla="*/ 370667 h 376019"/>
                      <a:gd name="connsiteX6" fmla="*/ 7598 w 291049"/>
                      <a:gd name="connsiteY6" fmla="*/ 210772 h 376019"/>
                      <a:gd name="connsiteX7" fmla="*/ 116618 w 291049"/>
                      <a:gd name="connsiteY7" fmla="*/ 0 h 37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049" h="376019">
                        <a:moveTo>
                          <a:pt x="116618" y="0"/>
                        </a:moveTo>
                        <a:cubicBezTo>
                          <a:pt x="152958" y="0"/>
                          <a:pt x="196566" y="36340"/>
                          <a:pt x="218370" y="65412"/>
                        </a:cubicBezTo>
                        <a:cubicBezTo>
                          <a:pt x="218370" y="65412"/>
                          <a:pt x="218370" y="65412"/>
                          <a:pt x="218370" y="65412"/>
                        </a:cubicBezTo>
                        <a:cubicBezTo>
                          <a:pt x="240174" y="152628"/>
                          <a:pt x="247442" y="225308"/>
                          <a:pt x="269246" y="297988"/>
                        </a:cubicBezTo>
                        <a:cubicBezTo>
                          <a:pt x="283782" y="312523"/>
                          <a:pt x="291050" y="327060"/>
                          <a:pt x="291050" y="341595"/>
                        </a:cubicBezTo>
                        <a:cubicBezTo>
                          <a:pt x="276514" y="356131"/>
                          <a:pt x="254710" y="370667"/>
                          <a:pt x="232906" y="370667"/>
                        </a:cubicBezTo>
                        <a:cubicBezTo>
                          <a:pt x="123886" y="399739"/>
                          <a:pt x="29402" y="305255"/>
                          <a:pt x="7598" y="210772"/>
                        </a:cubicBezTo>
                        <a:cubicBezTo>
                          <a:pt x="-14206" y="123556"/>
                          <a:pt x="7598" y="7268"/>
                          <a:pt x="116618" y="0"/>
                        </a:cubicBezTo>
                        <a:close/>
                      </a:path>
                    </a:pathLst>
                  </a:custGeom>
                  <a:solidFill>
                    <a:srgbClr val="F3D1BB"/>
                  </a:solidFill>
                  <a:ln w="72680"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A1D23BA7-10DE-4612-A123-EF27FEC92C57}"/>
                      </a:ext>
                    </a:extLst>
                  </p:cNvPr>
                  <p:cNvSpPr/>
                  <p:nvPr/>
                </p:nvSpPr>
                <p:spPr>
                  <a:xfrm>
                    <a:off x="3258771" y="4853896"/>
                    <a:ext cx="312523" cy="377935"/>
                  </a:xfrm>
                  <a:custGeom>
                    <a:avLst/>
                    <a:gdLst>
                      <a:gd name="connsiteX0" fmla="*/ 109020 w 312523"/>
                      <a:gd name="connsiteY0" fmla="*/ 7268 h 377935"/>
                      <a:gd name="connsiteX1" fmla="*/ 87216 w 312523"/>
                      <a:gd name="connsiteY1" fmla="*/ 14536 h 377935"/>
                      <a:gd name="connsiteX2" fmla="*/ 50876 w 312523"/>
                      <a:gd name="connsiteY2" fmla="*/ 36340 h 377935"/>
                      <a:gd name="connsiteX3" fmla="*/ 29072 w 312523"/>
                      <a:gd name="connsiteY3" fmla="*/ 65412 h 377935"/>
                      <a:gd name="connsiteX4" fmla="*/ 14536 w 312523"/>
                      <a:gd name="connsiteY4" fmla="*/ 101752 h 377935"/>
                      <a:gd name="connsiteX5" fmla="*/ 7268 w 312523"/>
                      <a:gd name="connsiteY5" fmla="*/ 138092 h 377935"/>
                      <a:gd name="connsiteX6" fmla="*/ 7268 w 312523"/>
                      <a:gd name="connsiteY6" fmla="*/ 159896 h 377935"/>
                      <a:gd name="connsiteX7" fmla="*/ 7268 w 312523"/>
                      <a:gd name="connsiteY7" fmla="*/ 181700 h 377935"/>
                      <a:gd name="connsiteX8" fmla="*/ 14536 w 312523"/>
                      <a:gd name="connsiteY8" fmla="*/ 218040 h 377935"/>
                      <a:gd name="connsiteX9" fmla="*/ 29072 w 312523"/>
                      <a:gd name="connsiteY9" fmla="*/ 254380 h 377935"/>
                      <a:gd name="connsiteX10" fmla="*/ 36340 w 312523"/>
                      <a:gd name="connsiteY10" fmla="*/ 268916 h 377935"/>
                      <a:gd name="connsiteX11" fmla="*/ 43608 w 312523"/>
                      <a:gd name="connsiteY11" fmla="*/ 283452 h 377935"/>
                      <a:gd name="connsiteX12" fmla="*/ 65412 w 312523"/>
                      <a:gd name="connsiteY12" fmla="*/ 312523 h 377935"/>
                      <a:gd name="connsiteX13" fmla="*/ 94484 w 312523"/>
                      <a:gd name="connsiteY13" fmla="*/ 334328 h 377935"/>
                      <a:gd name="connsiteX14" fmla="*/ 152628 w 312523"/>
                      <a:gd name="connsiteY14" fmla="*/ 363399 h 377935"/>
                      <a:gd name="connsiteX15" fmla="*/ 174432 w 312523"/>
                      <a:gd name="connsiteY15" fmla="*/ 370667 h 377935"/>
                      <a:gd name="connsiteX16" fmla="*/ 196236 w 312523"/>
                      <a:gd name="connsiteY16" fmla="*/ 377935 h 377935"/>
                      <a:gd name="connsiteX17" fmla="*/ 232576 w 312523"/>
                      <a:gd name="connsiteY17" fmla="*/ 377935 h 377935"/>
                      <a:gd name="connsiteX18" fmla="*/ 268916 w 312523"/>
                      <a:gd name="connsiteY18" fmla="*/ 363399 h 377935"/>
                      <a:gd name="connsiteX19" fmla="*/ 297988 w 312523"/>
                      <a:gd name="connsiteY19" fmla="*/ 334328 h 377935"/>
                      <a:gd name="connsiteX20" fmla="*/ 297988 w 312523"/>
                      <a:gd name="connsiteY20" fmla="*/ 334328 h 377935"/>
                      <a:gd name="connsiteX21" fmla="*/ 283452 w 312523"/>
                      <a:gd name="connsiteY21" fmla="*/ 305255 h 377935"/>
                      <a:gd name="connsiteX22" fmla="*/ 276184 w 312523"/>
                      <a:gd name="connsiteY22" fmla="*/ 290720 h 377935"/>
                      <a:gd name="connsiteX23" fmla="*/ 268916 w 312523"/>
                      <a:gd name="connsiteY23" fmla="*/ 276184 h 377935"/>
                      <a:gd name="connsiteX24" fmla="*/ 261648 w 312523"/>
                      <a:gd name="connsiteY24" fmla="*/ 239844 h 377935"/>
                      <a:gd name="connsiteX25" fmla="*/ 254380 w 312523"/>
                      <a:gd name="connsiteY25" fmla="*/ 203504 h 377935"/>
                      <a:gd name="connsiteX26" fmla="*/ 239844 w 312523"/>
                      <a:gd name="connsiteY26" fmla="*/ 138092 h 377935"/>
                      <a:gd name="connsiteX27" fmla="*/ 232576 w 312523"/>
                      <a:gd name="connsiteY27" fmla="*/ 101752 h 377935"/>
                      <a:gd name="connsiteX28" fmla="*/ 232576 w 312523"/>
                      <a:gd name="connsiteY28" fmla="*/ 65412 h 377935"/>
                      <a:gd name="connsiteX29" fmla="*/ 232576 w 312523"/>
                      <a:gd name="connsiteY29" fmla="*/ 65412 h 377935"/>
                      <a:gd name="connsiteX30" fmla="*/ 188968 w 312523"/>
                      <a:gd name="connsiteY30" fmla="*/ 21804 h 377935"/>
                      <a:gd name="connsiteX31" fmla="*/ 174432 w 312523"/>
                      <a:gd name="connsiteY31" fmla="*/ 14536 h 377935"/>
                      <a:gd name="connsiteX32" fmla="*/ 159896 w 312523"/>
                      <a:gd name="connsiteY32" fmla="*/ 7268 h 377935"/>
                      <a:gd name="connsiteX33" fmla="*/ 152628 w 312523"/>
                      <a:gd name="connsiteY33" fmla="*/ 7268 h 377935"/>
                      <a:gd name="connsiteX34" fmla="*/ 145360 w 312523"/>
                      <a:gd name="connsiteY34" fmla="*/ 7268 h 377935"/>
                      <a:gd name="connsiteX35" fmla="*/ 138092 w 312523"/>
                      <a:gd name="connsiteY35" fmla="*/ 7268 h 377935"/>
                      <a:gd name="connsiteX36" fmla="*/ 130824 w 312523"/>
                      <a:gd name="connsiteY36" fmla="*/ 7268 h 377935"/>
                      <a:gd name="connsiteX37" fmla="*/ 109020 w 312523"/>
                      <a:gd name="connsiteY37" fmla="*/ 7268 h 377935"/>
                      <a:gd name="connsiteX38" fmla="*/ 138092 w 312523"/>
                      <a:gd name="connsiteY38" fmla="*/ 0 h 377935"/>
                      <a:gd name="connsiteX39" fmla="*/ 145360 w 312523"/>
                      <a:gd name="connsiteY39" fmla="*/ 0 h 377935"/>
                      <a:gd name="connsiteX40" fmla="*/ 159896 w 312523"/>
                      <a:gd name="connsiteY40" fmla="*/ 7268 h 377935"/>
                      <a:gd name="connsiteX41" fmla="*/ 174432 w 312523"/>
                      <a:gd name="connsiteY41" fmla="*/ 14536 h 377935"/>
                      <a:gd name="connsiteX42" fmla="*/ 188968 w 312523"/>
                      <a:gd name="connsiteY42" fmla="*/ 21804 h 377935"/>
                      <a:gd name="connsiteX43" fmla="*/ 239844 w 312523"/>
                      <a:gd name="connsiteY43" fmla="*/ 65412 h 377935"/>
                      <a:gd name="connsiteX44" fmla="*/ 239844 w 312523"/>
                      <a:gd name="connsiteY44" fmla="*/ 65412 h 377935"/>
                      <a:gd name="connsiteX45" fmla="*/ 239844 w 312523"/>
                      <a:gd name="connsiteY45" fmla="*/ 65412 h 377935"/>
                      <a:gd name="connsiteX46" fmla="*/ 247112 w 312523"/>
                      <a:gd name="connsiteY46" fmla="*/ 101752 h 377935"/>
                      <a:gd name="connsiteX47" fmla="*/ 254380 w 312523"/>
                      <a:gd name="connsiteY47" fmla="*/ 138092 h 377935"/>
                      <a:gd name="connsiteX48" fmla="*/ 268916 w 312523"/>
                      <a:gd name="connsiteY48" fmla="*/ 210772 h 377935"/>
                      <a:gd name="connsiteX49" fmla="*/ 276184 w 312523"/>
                      <a:gd name="connsiteY49" fmla="*/ 247112 h 377935"/>
                      <a:gd name="connsiteX50" fmla="*/ 283452 w 312523"/>
                      <a:gd name="connsiteY50" fmla="*/ 283452 h 377935"/>
                      <a:gd name="connsiteX51" fmla="*/ 290720 w 312523"/>
                      <a:gd name="connsiteY51" fmla="*/ 297988 h 377935"/>
                      <a:gd name="connsiteX52" fmla="*/ 297988 w 312523"/>
                      <a:gd name="connsiteY52" fmla="*/ 312523 h 377935"/>
                      <a:gd name="connsiteX53" fmla="*/ 312524 w 312523"/>
                      <a:gd name="connsiteY53" fmla="*/ 341595 h 377935"/>
                      <a:gd name="connsiteX54" fmla="*/ 312524 w 312523"/>
                      <a:gd name="connsiteY54" fmla="*/ 341595 h 377935"/>
                      <a:gd name="connsiteX55" fmla="*/ 312524 w 312523"/>
                      <a:gd name="connsiteY55" fmla="*/ 341595 h 377935"/>
                      <a:gd name="connsiteX56" fmla="*/ 276184 w 312523"/>
                      <a:gd name="connsiteY56" fmla="*/ 363399 h 377935"/>
                      <a:gd name="connsiteX57" fmla="*/ 239844 w 312523"/>
                      <a:gd name="connsiteY57" fmla="*/ 377935 h 377935"/>
                      <a:gd name="connsiteX58" fmla="*/ 196236 w 312523"/>
                      <a:gd name="connsiteY58" fmla="*/ 377935 h 377935"/>
                      <a:gd name="connsiteX59" fmla="*/ 174432 w 312523"/>
                      <a:gd name="connsiteY59" fmla="*/ 377935 h 377935"/>
                      <a:gd name="connsiteX60" fmla="*/ 152628 w 312523"/>
                      <a:gd name="connsiteY60" fmla="*/ 370667 h 377935"/>
                      <a:gd name="connsiteX61" fmla="*/ 116288 w 312523"/>
                      <a:gd name="connsiteY61" fmla="*/ 348863 h 377935"/>
                      <a:gd name="connsiteX62" fmla="*/ 79948 w 312523"/>
                      <a:gd name="connsiteY62" fmla="*/ 319792 h 377935"/>
                      <a:gd name="connsiteX63" fmla="*/ 50876 w 312523"/>
                      <a:gd name="connsiteY63" fmla="*/ 290720 h 377935"/>
                      <a:gd name="connsiteX64" fmla="*/ 36340 w 312523"/>
                      <a:gd name="connsiteY64" fmla="*/ 276184 h 377935"/>
                      <a:gd name="connsiteX65" fmla="*/ 29072 w 312523"/>
                      <a:gd name="connsiteY65" fmla="*/ 254380 h 377935"/>
                      <a:gd name="connsiteX66" fmla="*/ 14536 w 312523"/>
                      <a:gd name="connsiteY66" fmla="*/ 218040 h 377935"/>
                      <a:gd name="connsiteX67" fmla="*/ 0 w 312523"/>
                      <a:gd name="connsiteY67" fmla="*/ 181700 h 377935"/>
                      <a:gd name="connsiteX68" fmla="*/ 0 w 312523"/>
                      <a:gd name="connsiteY68" fmla="*/ 138092 h 377935"/>
                      <a:gd name="connsiteX69" fmla="*/ 7268 w 312523"/>
                      <a:gd name="connsiteY69" fmla="*/ 94484 h 377935"/>
                      <a:gd name="connsiteX70" fmla="*/ 21804 w 312523"/>
                      <a:gd name="connsiteY70" fmla="*/ 58144 h 377935"/>
                      <a:gd name="connsiteX71" fmla="*/ 50876 w 312523"/>
                      <a:gd name="connsiteY71" fmla="*/ 29072 h 377935"/>
                      <a:gd name="connsiteX72" fmla="*/ 87216 w 312523"/>
                      <a:gd name="connsiteY72" fmla="*/ 7268 h 377935"/>
                      <a:gd name="connsiteX73" fmla="*/ 109020 w 312523"/>
                      <a:gd name="connsiteY73" fmla="*/ 0 h 377935"/>
                      <a:gd name="connsiteX74" fmla="*/ 130824 w 312523"/>
                      <a:gd name="connsiteY74" fmla="*/ 0 h 377935"/>
                      <a:gd name="connsiteX75" fmla="*/ 138092 w 312523"/>
                      <a:gd name="connsiteY75" fmla="*/ 0 h 37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12523" h="377935">
                        <a:moveTo>
                          <a:pt x="109020" y="7268"/>
                        </a:moveTo>
                        <a:cubicBezTo>
                          <a:pt x="101752" y="7268"/>
                          <a:pt x="94484" y="7268"/>
                          <a:pt x="87216" y="14536"/>
                        </a:cubicBezTo>
                        <a:cubicBezTo>
                          <a:pt x="72680" y="21804"/>
                          <a:pt x="65412" y="29072"/>
                          <a:pt x="50876" y="36340"/>
                        </a:cubicBezTo>
                        <a:cubicBezTo>
                          <a:pt x="43608" y="43608"/>
                          <a:pt x="36340" y="58144"/>
                          <a:pt x="29072" y="65412"/>
                        </a:cubicBezTo>
                        <a:cubicBezTo>
                          <a:pt x="21804" y="79948"/>
                          <a:pt x="21804" y="87216"/>
                          <a:pt x="14536" y="101752"/>
                        </a:cubicBezTo>
                        <a:cubicBezTo>
                          <a:pt x="14536" y="116288"/>
                          <a:pt x="7268" y="130824"/>
                          <a:pt x="7268" y="138092"/>
                        </a:cubicBezTo>
                        <a:cubicBezTo>
                          <a:pt x="7268" y="145360"/>
                          <a:pt x="7268" y="152628"/>
                          <a:pt x="7268" y="159896"/>
                        </a:cubicBezTo>
                        <a:cubicBezTo>
                          <a:pt x="7268" y="167164"/>
                          <a:pt x="7268" y="174432"/>
                          <a:pt x="7268" y="181700"/>
                        </a:cubicBezTo>
                        <a:cubicBezTo>
                          <a:pt x="7268" y="196236"/>
                          <a:pt x="14536" y="210772"/>
                          <a:pt x="14536" y="218040"/>
                        </a:cubicBezTo>
                        <a:cubicBezTo>
                          <a:pt x="21804" y="232576"/>
                          <a:pt x="21804" y="239844"/>
                          <a:pt x="29072" y="254380"/>
                        </a:cubicBezTo>
                        <a:cubicBezTo>
                          <a:pt x="29072" y="261648"/>
                          <a:pt x="36340" y="268916"/>
                          <a:pt x="36340" y="268916"/>
                        </a:cubicBezTo>
                        <a:cubicBezTo>
                          <a:pt x="36340" y="276184"/>
                          <a:pt x="43608" y="283452"/>
                          <a:pt x="43608" y="283452"/>
                        </a:cubicBezTo>
                        <a:cubicBezTo>
                          <a:pt x="50876" y="290720"/>
                          <a:pt x="58144" y="305255"/>
                          <a:pt x="65412" y="312523"/>
                        </a:cubicBezTo>
                        <a:cubicBezTo>
                          <a:pt x="72680" y="319792"/>
                          <a:pt x="87216" y="327060"/>
                          <a:pt x="94484" y="334328"/>
                        </a:cubicBezTo>
                        <a:cubicBezTo>
                          <a:pt x="123556" y="348863"/>
                          <a:pt x="138092" y="356131"/>
                          <a:pt x="152628" y="363399"/>
                        </a:cubicBezTo>
                        <a:cubicBezTo>
                          <a:pt x="159896" y="363399"/>
                          <a:pt x="167164" y="370667"/>
                          <a:pt x="174432" y="370667"/>
                        </a:cubicBezTo>
                        <a:cubicBezTo>
                          <a:pt x="181700" y="370667"/>
                          <a:pt x="188968" y="370667"/>
                          <a:pt x="196236" y="377935"/>
                        </a:cubicBezTo>
                        <a:cubicBezTo>
                          <a:pt x="210772" y="377935"/>
                          <a:pt x="225308" y="377935"/>
                          <a:pt x="232576" y="377935"/>
                        </a:cubicBezTo>
                        <a:cubicBezTo>
                          <a:pt x="247112" y="377935"/>
                          <a:pt x="261648" y="370667"/>
                          <a:pt x="268916" y="363399"/>
                        </a:cubicBezTo>
                        <a:cubicBezTo>
                          <a:pt x="276184" y="356131"/>
                          <a:pt x="290720" y="348863"/>
                          <a:pt x="297988" y="334328"/>
                        </a:cubicBezTo>
                        <a:lnTo>
                          <a:pt x="297988" y="334328"/>
                        </a:lnTo>
                        <a:lnTo>
                          <a:pt x="283452" y="305255"/>
                        </a:lnTo>
                        <a:cubicBezTo>
                          <a:pt x="283452" y="297988"/>
                          <a:pt x="276184" y="290720"/>
                          <a:pt x="276184" y="290720"/>
                        </a:cubicBezTo>
                        <a:lnTo>
                          <a:pt x="268916" y="276184"/>
                        </a:lnTo>
                        <a:cubicBezTo>
                          <a:pt x="268916" y="261648"/>
                          <a:pt x="261648" y="254380"/>
                          <a:pt x="261648" y="239844"/>
                        </a:cubicBezTo>
                        <a:lnTo>
                          <a:pt x="254380" y="203504"/>
                        </a:lnTo>
                        <a:cubicBezTo>
                          <a:pt x="247112" y="181700"/>
                          <a:pt x="247112" y="159896"/>
                          <a:pt x="239844" y="138092"/>
                        </a:cubicBezTo>
                        <a:cubicBezTo>
                          <a:pt x="239844" y="123556"/>
                          <a:pt x="232576" y="116288"/>
                          <a:pt x="232576" y="101752"/>
                        </a:cubicBezTo>
                        <a:lnTo>
                          <a:pt x="232576" y="65412"/>
                        </a:lnTo>
                        <a:lnTo>
                          <a:pt x="232576" y="65412"/>
                        </a:lnTo>
                        <a:cubicBezTo>
                          <a:pt x="218040" y="50876"/>
                          <a:pt x="203504" y="36340"/>
                          <a:pt x="188968" y="21804"/>
                        </a:cubicBezTo>
                        <a:cubicBezTo>
                          <a:pt x="181700" y="21804"/>
                          <a:pt x="181700" y="14536"/>
                          <a:pt x="174432" y="14536"/>
                        </a:cubicBezTo>
                        <a:cubicBezTo>
                          <a:pt x="167164" y="14536"/>
                          <a:pt x="167164" y="7268"/>
                          <a:pt x="159896" y="7268"/>
                        </a:cubicBezTo>
                        <a:cubicBezTo>
                          <a:pt x="159896" y="7268"/>
                          <a:pt x="152628" y="7268"/>
                          <a:pt x="152628" y="7268"/>
                        </a:cubicBezTo>
                        <a:lnTo>
                          <a:pt x="145360" y="7268"/>
                        </a:lnTo>
                        <a:cubicBezTo>
                          <a:pt x="145360" y="7268"/>
                          <a:pt x="138092" y="7268"/>
                          <a:pt x="138092" y="7268"/>
                        </a:cubicBezTo>
                        <a:lnTo>
                          <a:pt x="130824" y="7268"/>
                        </a:lnTo>
                        <a:lnTo>
                          <a:pt x="109020" y="7268"/>
                        </a:lnTo>
                        <a:close/>
                        <a:moveTo>
                          <a:pt x="138092" y="0"/>
                        </a:moveTo>
                        <a:cubicBezTo>
                          <a:pt x="138092" y="0"/>
                          <a:pt x="145360" y="0"/>
                          <a:pt x="145360" y="0"/>
                        </a:cubicBezTo>
                        <a:cubicBezTo>
                          <a:pt x="152628" y="0"/>
                          <a:pt x="152628" y="0"/>
                          <a:pt x="159896" y="7268"/>
                        </a:cubicBezTo>
                        <a:cubicBezTo>
                          <a:pt x="167164" y="7268"/>
                          <a:pt x="167164" y="14536"/>
                          <a:pt x="174432" y="14536"/>
                        </a:cubicBezTo>
                        <a:cubicBezTo>
                          <a:pt x="181700" y="14536"/>
                          <a:pt x="181700" y="21804"/>
                          <a:pt x="188968" y="21804"/>
                        </a:cubicBezTo>
                        <a:cubicBezTo>
                          <a:pt x="203504" y="36340"/>
                          <a:pt x="225308" y="50876"/>
                          <a:pt x="239844" y="65412"/>
                        </a:cubicBezTo>
                        <a:lnTo>
                          <a:pt x="239844" y="65412"/>
                        </a:lnTo>
                        <a:lnTo>
                          <a:pt x="239844" y="65412"/>
                        </a:lnTo>
                        <a:lnTo>
                          <a:pt x="247112" y="101752"/>
                        </a:lnTo>
                        <a:cubicBezTo>
                          <a:pt x="247112" y="116288"/>
                          <a:pt x="254380" y="123556"/>
                          <a:pt x="254380" y="138092"/>
                        </a:cubicBezTo>
                        <a:cubicBezTo>
                          <a:pt x="261648" y="159896"/>
                          <a:pt x="261648" y="181700"/>
                          <a:pt x="268916" y="210772"/>
                        </a:cubicBezTo>
                        <a:lnTo>
                          <a:pt x="276184" y="247112"/>
                        </a:lnTo>
                        <a:cubicBezTo>
                          <a:pt x="276184" y="261648"/>
                          <a:pt x="283452" y="268916"/>
                          <a:pt x="283452" y="283452"/>
                        </a:cubicBezTo>
                        <a:lnTo>
                          <a:pt x="290720" y="297988"/>
                        </a:lnTo>
                        <a:cubicBezTo>
                          <a:pt x="290720" y="305255"/>
                          <a:pt x="290720" y="312523"/>
                          <a:pt x="297988" y="312523"/>
                        </a:cubicBezTo>
                        <a:lnTo>
                          <a:pt x="312524" y="341595"/>
                        </a:lnTo>
                        <a:lnTo>
                          <a:pt x="312524" y="341595"/>
                        </a:lnTo>
                        <a:lnTo>
                          <a:pt x="312524" y="341595"/>
                        </a:lnTo>
                        <a:cubicBezTo>
                          <a:pt x="305256" y="348863"/>
                          <a:pt x="290720" y="356131"/>
                          <a:pt x="276184" y="363399"/>
                        </a:cubicBezTo>
                        <a:cubicBezTo>
                          <a:pt x="261648" y="370667"/>
                          <a:pt x="247112" y="370667"/>
                          <a:pt x="239844" y="377935"/>
                        </a:cubicBezTo>
                        <a:cubicBezTo>
                          <a:pt x="225308" y="377935"/>
                          <a:pt x="210772" y="377935"/>
                          <a:pt x="196236" y="377935"/>
                        </a:cubicBezTo>
                        <a:cubicBezTo>
                          <a:pt x="188968" y="377935"/>
                          <a:pt x="181700" y="377935"/>
                          <a:pt x="174432" y="377935"/>
                        </a:cubicBezTo>
                        <a:cubicBezTo>
                          <a:pt x="167164" y="377935"/>
                          <a:pt x="159896" y="377935"/>
                          <a:pt x="152628" y="370667"/>
                        </a:cubicBezTo>
                        <a:cubicBezTo>
                          <a:pt x="138092" y="363399"/>
                          <a:pt x="123556" y="356131"/>
                          <a:pt x="116288" y="348863"/>
                        </a:cubicBezTo>
                        <a:cubicBezTo>
                          <a:pt x="101752" y="341595"/>
                          <a:pt x="94484" y="334328"/>
                          <a:pt x="79948" y="319792"/>
                        </a:cubicBezTo>
                        <a:cubicBezTo>
                          <a:pt x="72680" y="312523"/>
                          <a:pt x="58144" y="297988"/>
                          <a:pt x="50876" y="290720"/>
                        </a:cubicBezTo>
                        <a:cubicBezTo>
                          <a:pt x="43608" y="283452"/>
                          <a:pt x="43608" y="276184"/>
                          <a:pt x="36340" y="276184"/>
                        </a:cubicBezTo>
                        <a:cubicBezTo>
                          <a:pt x="29072" y="268916"/>
                          <a:pt x="29072" y="261648"/>
                          <a:pt x="29072" y="254380"/>
                        </a:cubicBezTo>
                        <a:cubicBezTo>
                          <a:pt x="21804" y="239844"/>
                          <a:pt x="14536" y="232576"/>
                          <a:pt x="14536" y="218040"/>
                        </a:cubicBezTo>
                        <a:cubicBezTo>
                          <a:pt x="7268" y="203504"/>
                          <a:pt x="7268" y="196236"/>
                          <a:pt x="0" y="181700"/>
                        </a:cubicBezTo>
                        <a:cubicBezTo>
                          <a:pt x="0" y="167164"/>
                          <a:pt x="0" y="152628"/>
                          <a:pt x="0" y="138092"/>
                        </a:cubicBezTo>
                        <a:cubicBezTo>
                          <a:pt x="0" y="123556"/>
                          <a:pt x="0" y="109020"/>
                          <a:pt x="7268" y="94484"/>
                        </a:cubicBezTo>
                        <a:cubicBezTo>
                          <a:pt x="7268" y="79948"/>
                          <a:pt x="14536" y="65412"/>
                          <a:pt x="21804" y="58144"/>
                        </a:cubicBezTo>
                        <a:cubicBezTo>
                          <a:pt x="29072" y="43608"/>
                          <a:pt x="36340" y="36340"/>
                          <a:pt x="50876" y="29072"/>
                        </a:cubicBezTo>
                        <a:cubicBezTo>
                          <a:pt x="58144" y="21804"/>
                          <a:pt x="72680" y="14536"/>
                          <a:pt x="87216" y="7268"/>
                        </a:cubicBezTo>
                        <a:cubicBezTo>
                          <a:pt x="94484" y="7268"/>
                          <a:pt x="101752" y="7268"/>
                          <a:pt x="109020" y="0"/>
                        </a:cubicBezTo>
                        <a:lnTo>
                          <a:pt x="130824" y="0"/>
                        </a:lnTo>
                        <a:lnTo>
                          <a:pt x="138092" y="0"/>
                        </a:lnTo>
                        <a:close/>
                      </a:path>
                    </a:pathLst>
                  </a:custGeom>
                  <a:solidFill>
                    <a:srgbClr val="CA8C67"/>
                  </a:solidFill>
                  <a:ln w="72680" cap="flat">
                    <a:noFill/>
                    <a:prstDash val="solid"/>
                    <a:miter/>
                  </a:ln>
                </p:spPr>
                <p:txBody>
                  <a:bodyPr rtlCol="0" anchor="ctr"/>
                  <a:lstStyle/>
                  <a:p>
                    <a:endParaRPr lang="en-US"/>
                  </a:p>
                </p:txBody>
              </p:sp>
            </p:grpSp>
            <p:sp>
              <p:nvSpPr>
                <p:cNvPr id="183" name="Freeform: Shape 182">
                  <a:extLst>
                    <a:ext uri="{FF2B5EF4-FFF2-40B4-BE49-F238E27FC236}">
                      <a16:creationId xmlns:a16="http://schemas.microsoft.com/office/drawing/2014/main" id="{EEDDD9B8-759A-4CE8-B4BB-BC35E53D8EAE}"/>
                    </a:ext>
                  </a:extLst>
                </p:cNvPr>
                <p:cNvSpPr/>
                <p:nvPr/>
              </p:nvSpPr>
              <p:spPr>
                <a:xfrm>
                  <a:off x="3370285" y="4979268"/>
                  <a:ext cx="128329" cy="102945"/>
                </a:xfrm>
                <a:custGeom>
                  <a:avLst/>
                  <a:gdLst>
                    <a:gd name="connsiteX0" fmla="*/ 12042 w 128329"/>
                    <a:gd name="connsiteY0" fmla="*/ 5451 h 102945"/>
                    <a:gd name="connsiteX1" fmla="*/ 55650 w 128329"/>
                    <a:gd name="connsiteY1" fmla="*/ 5451 h 102945"/>
                    <a:gd name="connsiteX2" fmla="*/ 128330 w 128329"/>
                    <a:gd name="connsiteY2" fmla="*/ 92667 h 102945"/>
                    <a:gd name="connsiteX3" fmla="*/ 121062 w 128329"/>
                    <a:gd name="connsiteY3" fmla="*/ 92667 h 102945"/>
                    <a:gd name="connsiteX4" fmla="*/ 113794 w 128329"/>
                    <a:gd name="connsiteY4" fmla="*/ 85399 h 102945"/>
                    <a:gd name="connsiteX5" fmla="*/ 84722 w 128329"/>
                    <a:gd name="connsiteY5" fmla="*/ 70863 h 102945"/>
                    <a:gd name="connsiteX6" fmla="*/ 48382 w 128329"/>
                    <a:gd name="connsiteY6" fmla="*/ 99935 h 102945"/>
                    <a:gd name="connsiteX7" fmla="*/ 33846 w 128329"/>
                    <a:gd name="connsiteY7" fmla="*/ 92667 h 102945"/>
                    <a:gd name="connsiteX8" fmla="*/ 70186 w 128329"/>
                    <a:gd name="connsiteY8" fmla="*/ 56327 h 102945"/>
                    <a:gd name="connsiteX9" fmla="*/ 91990 w 128329"/>
                    <a:gd name="connsiteY9" fmla="*/ 56327 h 102945"/>
                    <a:gd name="connsiteX10" fmla="*/ 84722 w 128329"/>
                    <a:gd name="connsiteY10" fmla="*/ 41791 h 102945"/>
                    <a:gd name="connsiteX11" fmla="*/ 55650 w 128329"/>
                    <a:gd name="connsiteY11" fmla="*/ 19987 h 102945"/>
                    <a:gd name="connsiteX12" fmla="*/ 33846 w 128329"/>
                    <a:gd name="connsiteY12" fmla="*/ 12719 h 102945"/>
                    <a:gd name="connsiteX13" fmla="*/ 19310 w 128329"/>
                    <a:gd name="connsiteY13" fmla="*/ 27255 h 102945"/>
                    <a:gd name="connsiteX14" fmla="*/ 4774 w 128329"/>
                    <a:gd name="connsiteY14" fmla="*/ 34523 h 102945"/>
                    <a:gd name="connsiteX15" fmla="*/ 12042 w 128329"/>
                    <a:gd name="connsiteY15" fmla="*/ 5451 h 10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329" h="102945">
                      <a:moveTo>
                        <a:pt x="12042" y="5451"/>
                      </a:moveTo>
                      <a:cubicBezTo>
                        <a:pt x="19310" y="-1817"/>
                        <a:pt x="48382" y="-1817"/>
                        <a:pt x="55650" y="5451"/>
                      </a:cubicBezTo>
                      <a:cubicBezTo>
                        <a:pt x="91990" y="27255"/>
                        <a:pt x="121062" y="56327"/>
                        <a:pt x="128330" y="92667"/>
                      </a:cubicBezTo>
                      <a:cubicBezTo>
                        <a:pt x="128330" y="92667"/>
                        <a:pt x="128330" y="99935"/>
                        <a:pt x="121062" y="92667"/>
                      </a:cubicBezTo>
                      <a:cubicBezTo>
                        <a:pt x="121062" y="92667"/>
                        <a:pt x="113794" y="85399"/>
                        <a:pt x="113794" y="85399"/>
                      </a:cubicBezTo>
                      <a:cubicBezTo>
                        <a:pt x="106526" y="78131"/>
                        <a:pt x="99258" y="70863"/>
                        <a:pt x="84722" y="70863"/>
                      </a:cubicBezTo>
                      <a:cubicBezTo>
                        <a:pt x="62918" y="70863"/>
                        <a:pt x="62918" y="85399"/>
                        <a:pt x="48382" y="99935"/>
                      </a:cubicBezTo>
                      <a:cubicBezTo>
                        <a:pt x="41114" y="107203"/>
                        <a:pt x="33846" y="99935"/>
                        <a:pt x="33846" y="92667"/>
                      </a:cubicBezTo>
                      <a:cubicBezTo>
                        <a:pt x="33846" y="70863"/>
                        <a:pt x="48382" y="56327"/>
                        <a:pt x="70186" y="56327"/>
                      </a:cubicBezTo>
                      <a:cubicBezTo>
                        <a:pt x="77454" y="56327"/>
                        <a:pt x="84722" y="56327"/>
                        <a:pt x="91990" y="56327"/>
                      </a:cubicBezTo>
                      <a:cubicBezTo>
                        <a:pt x="91990" y="49059"/>
                        <a:pt x="84722" y="49059"/>
                        <a:pt x="84722" y="41791"/>
                      </a:cubicBezTo>
                      <a:cubicBezTo>
                        <a:pt x="77454" y="34523"/>
                        <a:pt x="62918" y="27255"/>
                        <a:pt x="55650" y="19987"/>
                      </a:cubicBezTo>
                      <a:cubicBezTo>
                        <a:pt x="48382" y="19987"/>
                        <a:pt x="41114" y="12719"/>
                        <a:pt x="33846" y="12719"/>
                      </a:cubicBezTo>
                      <a:cubicBezTo>
                        <a:pt x="19310" y="12719"/>
                        <a:pt x="19310" y="19987"/>
                        <a:pt x="19310" y="27255"/>
                      </a:cubicBezTo>
                      <a:cubicBezTo>
                        <a:pt x="19310" y="34523"/>
                        <a:pt x="12042" y="34523"/>
                        <a:pt x="4774" y="34523"/>
                      </a:cubicBezTo>
                      <a:cubicBezTo>
                        <a:pt x="-2494" y="27255"/>
                        <a:pt x="-2494" y="19987"/>
                        <a:pt x="12042" y="5451"/>
                      </a:cubicBezTo>
                      <a:close/>
                    </a:path>
                  </a:pathLst>
                </a:custGeom>
                <a:solidFill>
                  <a:srgbClr val="CA8C67"/>
                </a:solidFill>
                <a:ln w="72680"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8D45CFA2-0ACB-4441-986B-BA78676E67AB}"/>
                    </a:ext>
                  </a:extLst>
                </p:cNvPr>
                <p:cNvSpPr/>
                <p:nvPr/>
              </p:nvSpPr>
              <p:spPr>
                <a:xfrm>
                  <a:off x="3309647" y="4890236"/>
                  <a:ext cx="247111" cy="340040"/>
                </a:xfrm>
                <a:custGeom>
                  <a:avLst/>
                  <a:gdLst>
                    <a:gd name="connsiteX0" fmla="*/ 43608 w 247111"/>
                    <a:gd name="connsiteY0" fmla="*/ 276184 h 340040"/>
                    <a:gd name="connsiteX1" fmla="*/ 116288 w 247111"/>
                    <a:gd name="connsiteY1" fmla="*/ 276184 h 340040"/>
                    <a:gd name="connsiteX2" fmla="*/ 87216 w 247111"/>
                    <a:gd name="connsiteY2" fmla="*/ 188968 h 340040"/>
                    <a:gd name="connsiteX3" fmla="*/ 94484 w 247111"/>
                    <a:gd name="connsiteY3" fmla="*/ 72680 h 340040"/>
                    <a:gd name="connsiteX4" fmla="*/ 130824 w 247111"/>
                    <a:gd name="connsiteY4" fmla="*/ 58144 h 340040"/>
                    <a:gd name="connsiteX5" fmla="*/ 152628 w 247111"/>
                    <a:gd name="connsiteY5" fmla="*/ 29072 h 340040"/>
                    <a:gd name="connsiteX6" fmla="*/ 152628 w 247111"/>
                    <a:gd name="connsiteY6" fmla="*/ 0 h 340040"/>
                    <a:gd name="connsiteX7" fmla="*/ 181700 w 247111"/>
                    <a:gd name="connsiteY7" fmla="*/ 29072 h 340040"/>
                    <a:gd name="connsiteX8" fmla="*/ 181700 w 247111"/>
                    <a:gd name="connsiteY8" fmla="*/ 29072 h 340040"/>
                    <a:gd name="connsiteX9" fmla="*/ 232576 w 247111"/>
                    <a:gd name="connsiteY9" fmla="*/ 261648 h 340040"/>
                    <a:gd name="connsiteX10" fmla="*/ 247112 w 247111"/>
                    <a:gd name="connsiteY10" fmla="*/ 305255 h 340040"/>
                    <a:gd name="connsiteX11" fmla="*/ 188968 w 247111"/>
                    <a:gd name="connsiteY11" fmla="*/ 334328 h 340040"/>
                    <a:gd name="connsiteX12" fmla="*/ 0 w 247111"/>
                    <a:gd name="connsiteY12" fmla="*/ 254380 h 340040"/>
                    <a:gd name="connsiteX13" fmla="*/ 43608 w 247111"/>
                    <a:gd name="connsiteY13" fmla="*/ 276184 h 3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111" h="340040">
                      <a:moveTo>
                        <a:pt x="43608" y="276184"/>
                      </a:moveTo>
                      <a:cubicBezTo>
                        <a:pt x="65412" y="283452"/>
                        <a:pt x="101752" y="305255"/>
                        <a:pt x="116288" y="276184"/>
                      </a:cubicBezTo>
                      <a:cubicBezTo>
                        <a:pt x="130824" y="239844"/>
                        <a:pt x="109020" y="210772"/>
                        <a:pt x="87216" y="188968"/>
                      </a:cubicBezTo>
                      <a:cubicBezTo>
                        <a:pt x="65412" y="167164"/>
                        <a:pt x="14536" y="94484"/>
                        <a:pt x="94484" y="72680"/>
                      </a:cubicBezTo>
                      <a:cubicBezTo>
                        <a:pt x="109020" y="65412"/>
                        <a:pt x="116288" y="65412"/>
                        <a:pt x="130824" y="58144"/>
                      </a:cubicBezTo>
                      <a:cubicBezTo>
                        <a:pt x="138092" y="50876"/>
                        <a:pt x="152628" y="43608"/>
                        <a:pt x="152628" y="29072"/>
                      </a:cubicBezTo>
                      <a:cubicBezTo>
                        <a:pt x="159896" y="21804"/>
                        <a:pt x="159896" y="7268"/>
                        <a:pt x="152628" y="0"/>
                      </a:cubicBezTo>
                      <a:cubicBezTo>
                        <a:pt x="159896" y="7268"/>
                        <a:pt x="174432" y="21804"/>
                        <a:pt x="181700" y="29072"/>
                      </a:cubicBezTo>
                      <a:cubicBezTo>
                        <a:pt x="181700" y="29072"/>
                        <a:pt x="181700" y="29072"/>
                        <a:pt x="181700" y="29072"/>
                      </a:cubicBezTo>
                      <a:cubicBezTo>
                        <a:pt x="203504" y="116288"/>
                        <a:pt x="210772" y="188968"/>
                        <a:pt x="232576" y="261648"/>
                      </a:cubicBezTo>
                      <a:cubicBezTo>
                        <a:pt x="239844" y="276184"/>
                        <a:pt x="247112" y="290720"/>
                        <a:pt x="247112" y="305255"/>
                      </a:cubicBezTo>
                      <a:cubicBezTo>
                        <a:pt x="232576" y="319792"/>
                        <a:pt x="210772" y="334328"/>
                        <a:pt x="188968" y="334328"/>
                      </a:cubicBezTo>
                      <a:cubicBezTo>
                        <a:pt x="116288" y="356131"/>
                        <a:pt x="43608" y="312523"/>
                        <a:pt x="0" y="254380"/>
                      </a:cubicBezTo>
                      <a:cubicBezTo>
                        <a:pt x="14536" y="261648"/>
                        <a:pt x="29072" y="268916"/>
                        <a:pt x="43608" y="276184"/>
                      </a:cubicBezTo>
                      <a:close/>
                    </a:path>
                  </a:pathLst>
                </a:custGeom>
                <a:solidFill>
                  <a:srgbClr val="F3D1BB"/>
                </a:solidFill>
                <a:ln w="72680"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1F1F1DDB-4C62-49DB-BF7C-89236B967409}"/>
                    </a:ext>
                  </a:extLst>
                </p:cNvPr>
                <p:cNvSpPr/>
                <p:nvPr/>
              </p:nvSpPr>
              <p:spPr>
                <a:xfrm>
                  <a:off x="3372049" y="4995621"/>
                  <a:ext cx="104762" cy="69045"/>
                </a:xfrm>
                <a:custGeom>
                  <a:avLst/>
                  <a:gdLst>
                    <a:gd name="connsiteX0" fmla="*/ 82958 w 104762"/>
                    <a:gd name="connsiteY0" fmla="*/ 47242 h 69045"/>
                    <a:gd name="connsiteX1" fmla="*/ 39350 w 104762"/>
                    <a:gd name="connsiteY1" fmla="*/ 69046 h 69045"/>
                    <a:gd name="connsiteX2" fmla="*/ 10278 w 104762"/>
                    <a:gd name="connsiteY2" fmla="*/ 61778 h 69045"/>
                    <a:gd name="connsiteX3" fmla="*/ 3010 w 104762"/>
                    <a:gd name="connsiteY3" fmla="*/ 10902 h 69045"/>
                    <a:gd name="connsiteX4" fmla="*/ 61154 w 104762"/>
                    <a:gd name="connsiteY4" fmla="*/ 10902 h 69045"/>
                    <a:gd name="connsiteX5" fmla="*/ 97494 w 104762"/>
                    <a:gd name="connsiteY5" fmla="*/ 54510 h 69045"/>
                    <a:gd name="connsiteX6" fmla="*/ 104762 w 104762"/>
                    <a:gd name="connsiteY6" fmla="*/ 69046 h 69045"/>
                    <a:gd name="connsiteX7" fmla="*/ 82958 w 104762"/>
                    <a:gd name="connsiteY7" fmla="*/ 47242 h 6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762" h="69045">
                      <a:moveTo>
                        <a:pt x="82958" y="47242"/>
                      </a:moveTo>
                      <a:cubicBezTo>
                        <a:pt x="68422" y="47242"/>
                        <a:pt x="53886" y="61778"/>
                        <a:pt x="39350" y="69046"/>
                      </a:cubicBezTo>
                      <a:cubicBezTo>
                        <a:pt x="24814" y="69046"/>
                        <a:pt x="17546" y="69046"/>
                        <a:pt x="10278" y="61778"/>
                      </a:cubicBezTo>
                      <a:cubicBezTo>
                        <a:pt x="3010" y="47242"/>
                        <a:pt x="-4257" y="25438"/>
                        <a:pt x="3010" y="10902"/>
                      </a:cubicBezTo>
                      <a:cubicBezTo>
                        <a:pt x="17546" y="-3634"/>
                        <a:pt x="46618" y="-3634"/>
                        <a:pt x="61154" y="10902"/>
                      </a:cubicBezTo>
                      <a:cubicBezTo>
                        <a:pt x="75690" y="25438"/>
                        <a:pt x="90226" y="39974"/>
                        <a:pt x="97494" y="54510"/>
                      </a:cubicBezTo>
                      <a:cubicBezTo>
                        <a:pt x="97494" y="61778"/>
                        <a:pt x="104762" y="61778"/>
                        <a:pt x="104762" y="69046"/>
                      </a:cubicBezTo>
                      <a:cubicBezTo>
                        <a:pt x="104762" y="54510"/>
                        <a:pt x="97494" y="47242"/>
                        <a:pt x="82958" y="47242"/>
                      </a:cubicBezTo>
                      <a:close/>
                    </a:path>
                  </a:pathLst>
                </a:custGeom>
                <a:solidFill>
                  <a:srgbClr val="F3D1BB"/>
                </a:solidFill>
                <a:ln w="72680" cap="flat">
                  <a:noFill/>
                  <a:prstDash val="solid"/>
                  <a:miter/>
                </a:ln>
              </p:spPr>
              <p:txBody>
                <a:bodyPr rtlCol="0" anchor="ctr"/>
                <a:lstStyle/>
                <a:p>
                  <a:endParaRPr lang="en-US"/>
                </a:p>
              </p:txBody>
            </p:sp>
          </p:grpSp>
          <p:grpSp>
            <p:nvGrpSpPr>
              <p:cNvPr id="95" name="Graphic 11">
                <a:extLst>
                  <a:ext uri="{FF2B5EF4-FFF2-40B4-BE49-F238E27FC236}">
                    <a16:creationId xmlns:a16="http://schemas.microsoft.com/office/drawing/2014/main" id="{BEF5EB80-2039-449A-B987-9F3168C1F5B1}"/>
                  </a:ext>
                </a:extLst>
              </p:cNvPr>
              <p:cNvGrpSpPr/>
              <p:nvPr/>
            </p:nvGrpSpPr>
            <p:grpSpPr>
              <a:xfrm>
                <a:off x="5670808" y="4490496"/>
                <a:ext cx="211707" cy="377935"/>
                <a:chOff x="5670808" y="4490496"/>
                <a:chExt cx="211707" cy="377935"/>
              </a:xfrm>
            </p:grpSpPr>
            <p:grpSp>
              <p:nvGrpSpPr>
                <p:cNvPr id="176" name="Graphic 11">
                  <a:extLst>
                    <a:ext uri="{FF2B5EF4-FFF2-40B4-BE49-F238E27FC236}">
                      <a16:creationId xmlns:a16="http://schemas.microsoft.com/office/drawing/2014/main" id="{07567596-C988-4248-930A-A5AEEBEF31EA}"/>
                    </a:ext>
                  </a:extLst>
                </p:cNvPr>
                <p:cNvGrpSpPr/>
                <p:nvPr/>
              </p:nvGrpSpPr>
              <p:grpSpPr>
                <a:xfrm>
                  <a:off x="5670808" y="4490496"/>
                  <a:ext cx="211707" cy="377935"/>
                  <a:chOff x="5670808" y="4490496"/>
                  <a:chExt cx="211707" cy="377935"/>
                </a:xfrm>
              </p:grpSpPr>
              <p:sp>
                <p:nvSpPr>
                  <p:cNvPr id="180" name="Freeform: Shape 179">
                    <a:extLst>
                      <a:ext uri="{FF2B5EF4-FFF2-40B4-BE49-F238E27FC236}">
                        <a16:creationId xmlns:a16="http://schemas.microsoft.com/office/drawing/2014/main" id="{5C46E3FF-0600-4F5A-A293-C6FA658FCEA5}"/>
                      </a:ext>
                    </a:extLst>
                  </p:cNvPr>
                  <p:cNvSpPr/>
                  <p:nvPr/>
                </p:nvSpPr>
                <p:spPr>
                  <a:xfrm>
                    <a:off x="5670808" y="4497764"/>
                    <a:ext cx="200571" cy="363824"/>
                  </a:xfrm>
                  <a:custGeom>
                    <a:avLst/>
                    <a:gdLst>
                      <a:gd name="connsiteX0" fmla="*/ 935 w 200571"/>
                      <a:gd name="connsiteY0" fmla="*/ 36340 h 363824"/>
                      <a:gd name="connsiteX1" fmla="*/ 66347 w 200571"/>
                      <a:gd name="connsiteY1" fmla="*/ 0 h 363824"/>
                      <a:gd name="connsiteX2" fmla="*/ 66347 w 200571"/>
                      <a:gd name="connsiteY2" fmla="*/ 363399 h 363824"/>
                      <a:gd name="connsiteX3" fmla="*/ 935 w 200571"/>
                      <a:gd name="connsiteY3" fmla="*/ 36340 h 363824"/>
                    </a:gdLst>
                    <a:ahLst/>
                    <a:cxnLst>
                      <a:cxn ang="0">
                        <a:pos x="connsiteX0" y="connsiteY0"/>
                      </a:cxn>
                      <a:cxn ang="0">
                        <a:pos x="connsiteX1" y="connsiteY1"/>
                      </a:cxn>
                      <a:cxn ang="0">
                        <a:pos x="connsiteX2" y="connsiteY2"/>
                      </a:cxn>
                      <a:cxn ang="0">
                        <a:pos x="connsiteX3" y="connsiteY3"/>
                      </a:cxn>
                    </a:cxnLst>
                    <a:rect l="l" t="t" r="r" b="b"/>
                    <a:pathLst>
                      <a:path w="200571" h="363824">
                        <a:moveTo>
                          <a:pt x="935" y="36340"/>
                        </a:moveTo>
                        <a:cubicBezTo>
                          <a:pt x="22740" y="14536"/>
                          <a:pt x="44544" y="0"/>
                          <a:pt x="66347" y="0"/>
                        </a:cubicBezTo>
                        <a:cubicBezTo>
                          <a:pt x="269851" y="14536"/>
                          <a:pt x="218975" y="377935"/>
                          <a:pt x="66347" y="363399"/>
                        </a:cubicBezTo>
                        <a:cubicBezTo>
                          <a:pt x="30007" y="254380"/>
                          <a:pt x="-6332" y="152628"/>
                          <a:pt x="935" y="36340"/>
                        </a:cubicBezTo>
                        <a:close/>
                      </a:path>
                    </a:pathLst>
                  </a:custGeom>
                  <a:solidFill>
                    <a:srgbClr val="F3D1BB"/>
                  </a:solidFill>
                  <a:ln w="72680"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C02541EA-629F-4550-B35B-833F33A23AFA}"/>
                      </a:ext>
                    </a:extLst>
                  </p:cNvPr>
                  <p:cNvSpPr/>
                  <p:nvPr/>
                </p:nvSpPr>
                <p:spPr>
                  <a:xfrm>
                    <a:off x="5671743" y="4490496"/>
                    <a:ext cx="210771" cy="377935"/>
                  </a:xfrm>
                  <a:custGeom>
                    <a:avLst/>
                    <a:gdLst>
                      <a:gd name="connsiteX0" fmla="*/ 7268 w 210771"/>
                      <a:gd name="connsiteY0" fmla="*/ 87216 h 377935"/>
                      <a:gd name="connsiteX1" fmla="*/ 14536 w 210771"/>
                      <a:gd name="connsiteY1" fmla="*/ 130824 h 377935"/>
                      <a:gd name="connsiteX2" fmla="*/ 21804 w 210771"/>
                      <a:gd name="connsiteY2" fmla="*/ 174432 h 377935"/>
                      <a:gd name="connsiteX3" fmla="*/ 29072 w 210771"/>
                      <a:gd name="connsiteY3" fmla="*/ 218040 h 377935"/>
                      <a:gd name="connsiteX4" fmla="*/ 43608 w 210771"/>
                      <a:gd name="connsiteY4" fmla="*/ 261648 h 377935"/>
                      <a:gd name="connsiteX5" fmla="*/ 58144 w 210771"/>
                      <a:gd name="connsiteY5" fmla="*/ 297988 h 377935"/>
                      <a:gd name="connsiteX6" fmla="*/ 72680 w 210771"/>
                      <a:gd name="connsiteY6" fmla="*/ 334328 h 377935"/>
                      <a:gd name="connsiteX7" fmla="*/ 87216 w 210771"/>
                      <a:gd name="connsiteY7" fmla="*/ 370667 h 377935"/>
                      <a:gd name="connsiteX8" fmla="*/ 79948 w 210771"/>
                      <a:gd name="connsiteY8" fmla="*/ 363399 h 377935"/>
                      <a:gd name="connsiteX9" fmla="*/ 116288 w 210771"/>
                      <a:gd name="connsiteY9" fmla="*/ 363399 h 377935"/>
                      <a:gd name="connsiteX10" fmla="*/ 145360 w 210771"/>
                      <a:gd name="connsiteY10" fmla="*/ 348863 h 377935"/>
                      <a:gd name="connsiteX11" fmla="*/ 167164 w 210771"/>
                      <a:gd name="connsiteY11" fmla="*/ 327060 h 377935"/>
                      <a:gd name="connsiteX12" fmla="*/ 188968 w 210771"/>
                      <a:gd name="connsiteY12" fmla="*/ 297988 h 377935"/>
                      <a:gd name="connsiteX13" fmla="*/ 203504 w 210771"/>
                      <a:gd name="connsiteY13" fmla="*/ 261648 h 377935"/>
                      <a:gd name="connsiteX14" fmla="*/ 210772 w 210771"/>
                      <a:gd name="connsiteY14" fmla="*/ 225308 h 377935"/>
                      <a:gd name="connsiteX15" fmla="*/ 210772 w 210771"/>
                      <a:gd name="connsiteY15" fmla="*/ 188968 h 377935"/>
                      <a:gd name="connsiteX16" fmla="*/ 210772 w 210771"/>
                      <a:gd name="connsiteY16" fmla="*/ 152628 h 377935"/>
                      <a:gd name="connsiteX17" fmla="*/ 203504 w 210771"/>
                      <a:gd name="connsiteY17" fmla="*/ 116288 h 377935"/>
                      <a:gd name="connsiteX18" fmla="*/ 188968 w 210771"/>
                      <a:gd name="connsiteY18" fmla="*/ 87216 h 377935"/>
                      <a:gd name="connsiteX19" fmla="*/ 167164 w 210771"/>
                      <a:gd name="connsiteY19" fmla="*/ 58144 h 377935"/>
                      <a:gd name="connsiteX20" fmla="*/ 152628 w 210771"/>
                      <a:gd name="connsiteY20" fmla="*/ 43608 h 377935"/>
                      <a:gd name="connsiteX21" fmla="*/ 138092 w 210771"/>
                      <a:gd name="connsiteY21" fmla="*/ 36340 h 377935"/>
                      <a:gd name="connsiteX22" fmla="*/ 109020 w 210771"/>
                      <a:gd name="connsiteY22" fmla="*/ 21804 h 377935"/>
                      <a:gd name="connsiteX23" fmla="*/ 94484 w 210771"/>
                      <a:gd name="connsiteY23" fmla="*/ 14536 h 377935"/>
                      <a:gd name="connsiteX24" fmla="*/ 87216 w 210771"/>
                      <a:gd name="connsiteY24" fmla="*/ 14536 h 377935"/>
                      <a:gd name="connsiteX25" fmla="*/ 79948 w 210771"/>
                      <a:gd name="connsiteY25" fmla="*/ 14536 h 377935"/>
                      <a:gd name="connsiteX26" fmla="*/ 43608 w 210771"/>
                      <a:gd name="connsiteY26" fmla="*/ 21804 h 377935"/>
                      <a:gd name="connsiteX27" fmla="*/ 14536 w 210771"/>
                      <a:gd name="connsiteY27" fmla="*/ 43608 h 377935"/>
                      <a:gd name="connsiteX28" fmla="*/ 7268 w 210771"/>
                      <a:gd name="connsiteY28" fmla="*/ 87216 h 377935"/>
                      <a:gd name="connsiteX29" fmla="*/ 0 w 210771"/>
                      <a:gd name="connsiteY29" fmla="*/ 43608 h 377935"/>
                      <a:gd name="connsiteX30" fmla="*/ 21804 w 210771"/>
                      <a:gd name="connsiteY30" fmla="*/ 14536 h 377935"/>
                      <a:gd name="connsiteX31" fmla="*/ 58144 w 210771"/>
                      <a:gd name="connsiteY31" fmla="*/ 0 h 377935"/>
                      <a:gd name="connsiteX32" fmla="*/ 65412 w 210771"/>
                      <a:gd name="connsiteY32" fmla="*/ 0 h 377935"/>
                      <a:gd name="connsiteX33" fmla="*/ 72680 w 210771"/>
                      <a:gd name="connsiteY33" fmla="*/ 0 h 377935"/>
                      <a:gd name="connsiteX34" fmla="*/ 94484 w 210771"/>
                      <a:gd name="connsiteY34" fmla="*/ 0 h 377935"/>
                      <a:gd name="connsiteX35" fmla="*/ 130824 w 210771"/>
                      <a:gd name="connsiteY35" fmla="*/ 14536 h 377935"/>
                      <a:gd name="connsiteX36" fmla="*/ 145360 w 210771"/>
                      <a:gd name="connsiteY36" fmla="*/ 21804 h 377935"/>
                      <a:gd name="connsiteX37" fmla="*/ 159896 w 210771"/>
                      <a:gd name="connsiteY37" fmla="*/ 36340 h 377935"/>
                      <a:gd name="connsiteX38" fmla="*/ 181700 w 210771"/>
                      <a:gd name="connsiteY38" fmla="*/ 65412 h 377935"/>
                      <a:gd name="connsiteX39" fmla="*/ 196236 w 210771"/>
                      <a:gd name="connsiteY39" fmla="*/ 101752 h 377935"/>
                      <a:gd name="connsiteX40" fmla="*/ 203504 w 210771"/>
                      <a:gd name="connsiteY40" fmla="*/ 138092 h 377935"/>
                      <a:gd name="connsiteX41" fmla="*/ 203504 w 210771"/>
                      <a:gd name="connsiteY41" fmla="*/ 174432 h 377935"/>
                      <a:gd name="connsiteX42" fmla="*/ 203504 w 210771"/>
                      <a:gd name="connsiteY42" fmla="*/ 210772 h 377935"/>
                      <a:gd name="connsiteX43" fmla="*/ 196236 w 210771"/>
                      <a:gd name="connsiteY43" fmla="*/ 247112 h 377935"/>
                      <a:gd name="connsiteX44" fmla="*/ 181700 w 210771"/>
                      <a:gd name="connsiteY44" fmla="*/ 283452 h 377935"/>
                      <a:gd name="connsiteX45" fmla="*/ 167164 w 210771"/>
                      <a:gd name="connsiteY45" fmla="*/ 319792 h 377935"/>
                      <a:gd name="connsiteX46" fmla="*/ 145360 w 210771"/>
                      <a:gd name="connsiteY46" fmla="*/ 348863 h 377935"/>
                      <a:gd name="connsiteX47" fmla="*/ 109020 w 210771"/>
                      <a:gd name="connsiteY47" fmla="*/ 370667 h 377935"/>
                      <a:gd name="connsiteX48" fmla="*/ 72680 w 210771"/>
                      <a:gd name="connsiteY48" fmla="*/ 377935 h 377935"/>
                      <a:gd name="connsiteX49" fmla="*/ 65412 w 210771"/>
                      <a:gd name="connsiteY49" fmla="*/ 377935 h 377935"/>
                      <a:gd name="connsiteX50" fmla="*/ 65412 w 210771"/>
                      <a:gd name="connsiteY50" fmla="*/ 370667 h 377935"/>
                      <a:gd name="connsiteX51" fmla="*/ 50876 w 210771"/>
                      <a:gd name="connsiteY51" fmla="*/ 334328 h 377935"/>
                      <a:gd name="connsiteX52" fmla="*/ 36340 w 210771"/>
                      <a:gd name="connsiteY52" fmla="*/ 297988 h 377935"/>
                      <a:gd name="connsiteX53" fmla="*/ 21804 w 210771"/>
                      <a:gd name="connsiteY53" fmla="*/ 254380 h 377935"/>
                      <a:gd name="connsiteX54" fmla="*/ 14536 w 210771"/>
                      <a:gd name="connsiteY54" fmla="*/ 210772 h 377935"/>
                      <a:gd name="connsiteX55" fmla="*/ 7268 w 210771"/>
                      <a:gd name="connsiteY55" fmla="*/ 167164 h 377935"/>
                      <a:gd name="connsiteX56" fmla="*/ 0 w 210771"/>
                      <a:gd name="connsiteY56" fmla="*/ 123556 h 377935"/>
                      <a:gd name="connsiteX57" fmla="*/ 0 w 210771"/>
                      <a:gd name="connsiteY57" fmla="*/ 101752 h 377935"/>
                      <a:gd name="connsiteX58" fmla="*/ 0 w 210771"/>
                      <a:gd name="connsiteY58" fmla="*/ 79948 h 377935"/>
                      <a:gd name="connsiteX59" fmla="*/ 0 w 210771"/>
                      <a:gd name="connsiteY59" fmla="*/ 43608 h 377935"/>
                      <a:gd name="connsiteX60" fmla="*/ 0 w 210771"/>
                      <a:gd name="connsiteY60" fmla="*/ 43608 h 37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10771" h="377935">
                        <a:moveTo>
                          <a:pt x="7268" y="87216"/>
                        </a:moveTo>
                        <a:lnTo>
                          <a:pt x="14536" y="130824"/>
                        </a:lnTo>
                        <a:cubicBezTo>
                          <a:pt x="14536" y="145360"/>
                          <a:pt x="21804" y="159896"/>
                          <a:pt x="21804" y="174432"/>
                        </a:cubicBezTo>
                        <a:cubicBezTo>
                          <a:pt x="21804" y="188968"/>
                          <a:pt x="29072" y="203504"/>
                          <a:pt x="29072" y="218040"/>
                        </a:cubicBezTo>
                        <a:cubicBezTo>
                          <a:pt x="36340" y="232576"/>
                          <a:pt x="36340" y="247112"/>
                          <a:pt x="43608" y="261648"/>
                        </a:cubicBezTo>
                        <a:lnTo>
                          <a:pt x="58144" y="297988"/>
                        </a:lnTo>
                        <a:cubicBezTo>
                          <a:pt x="65412" y="312523"/>
                          <a:pt x="65412" y="327060"/>
                          <a:pt x="72680" y="334328"/>
                        </a:cubicBezTo>
                        <a:lnTo>
                          <a:pt x="87216" y="370667"/>
                        </a:lnTo>
                        <a:lnTo>
                          <a:pt x="79948" y="363399"/>
                        </a:lnTo>
                        <a:cubicBezTo>
                          <a:pt x="94484" y="363399"/>
                          <a:pt x="101752" y="363399"/>
                          <a:pt x="116288" y="363399"/>
                        </a:cubicBezTo>
                        <a:cubicBezTo>
                          <a:pt x="123556" y="363399"/>
                          <a:pt x="138092" y="356131"/>
                          <a:pt x="145360" y="348863"/>
                        </a:cubicBezTo>
                        <a:cubicBezTo>
                          <a:pt x="152628" y="341595"/>
                          <a:pt x="159896" y="334328"/>
                          <a:pt x="167164" y="327060"/>
                        </a:cubicBezTo>
                        <a:cubicBezTo>
                          <a:pt x="174432" y="319792"/>
                          <a:pt x="181700" y="305255"/>
                          <a:pt x="188968" y="297988"/>
                        </a:cubicBezTo>
                        <a:cubicBezTo>
                          <a:pt x="196236" y="290720"/>
                          <a:pt x="196236" y="276184"/>
                          <a:pt x="203504" y="261648"/>
                        </a:cubicBezTo>
                        <a:cubicBezTo>
                          <a:pt x="210772" y="247112"/>
                          <a:pt x="210772" y="239844"/>
                          <a:pt x="210772" y="225308"/>
                        </a:cubicBezTo>
                        <a:cubicBezTo>
                          <a:pt x="210772" y="210772"/>
                          <a:pt x="210772" y="203504"/>
                          <a:pt x="210772" y="188968"/>
                        </a:cubicBezTo>
                        <a:cubicBezTo>
                          <a:pt x="210772" y="174432"/>
                          <a:pt x="210772" y="167164"/>
                          <a:pt x="210772" y="152628"/>
                        </a:cubicBezTo>
                        <a:cubicBezTo>
                          <a:pt x="210772" y="138092"/>
                          <a:pt x="203504" y="130824"/>
                          <a:pt x="203504" y="116288"/>
                        </a:cubicBezTo>
                        <a:cubicBezTo>
                          <a:pt x="196236" y="101752"/>
                          <a:pt x="196236" y="94484"/>
                          <a:pt x="188968" y="87216"/>
                        </a:cubicBezTo>
                        <a:cubicBezTo>
                          <a:pt x="181700" y="79948"/>
                          <a:pt x="174432" y="65412"/>
                          <a:pt x="167164" y="58144"/>
                        </a:cubicBezTo>
                        <a:cubicBezTo>
                          <a:pt x="159896" y="50876"/>
                          <a:pt x="159896" y="50876"/>
                          <a:pt x="152628" y="43608"/>
                        </a:cubicBezTo>
                        <a:cubicBezTo>
                          <a:pt x="145360" y="43608"/>
                          <a:pt x="145360" y="36340"/>
                          <a:pt x="138092" y="36340"/>
                        </a:cubicBezTo>
                        <a:cubicBezTo>
                          <a:pt x="130824" y="29072"/>
                          <a:pt x="116288" y="21804"/>
                          <a:pt x="109020" y="21804"/>
                        </a:cubicBezTo>
                        <a:cubicBezTo>
                          <a:pt x="101752" y="21804"/>
                          <a:pt x="94484" y="21804"/>
                          <a:pt x="94484" y="14536"/>
                        </a:cubicBezTo>
                        <a:lnTo>
                          <a:pt x="87216" y="14536"/>
                        </a:lnTo>
                        <a:cubicBezTo>
                          <a:pt x="87216" y="14536"/>
                          <a:pt x="79948" y="14536"/>
                          <a:pt x="79948" y="14536"/>
                        </a:cubicBezTo>
                        <a:cubicBezTo>
                          <a:pt x="65412" y="14536"/>
                          <a:pt x="58144" y="21804"/>
                          <a:pt x="43608" y="21804"/>
                        </a:cubicBezTo>
                        <a:cubicBezTo>
                          <a:pt x="36340" y="29072"/>
                          <a:pt x="21804" y="36340"/>
                          <a:pt x="14536" y="43608"/>
                        </a:cubicBezTo>
                        <a:lnTo>
                          <a:pt x="7268" y="87216"/>
                        </a:lnTo>
                        <a:close/>
                        <a:moveTo>
                          <a:pt x="0" y="43608"/>
                        </a:moveTo>
                        <a:cubicBezTo>
                          <a:pt x="7268" y="36340"/>
                          <a:pt x="14536" y="21804"/>
                          <a:pt x="21804" y="14536"/>
                        </a:cubicBezTo>
                        <a:cubicBezTo>
                          <a:pt x="29072" y="7268"/>
                          <a:pt x="43608" y="0"/>
                          <a:pt x="58144" y="0"/>
                        </a:cubicBezTo>
                        <a:cubicBezTo>
                          <a:pt x="58144" y="0"/>
                          <a:pt x="65412" y="0"/>
                          <a:pt x="65412" y="0"/>
                        </a:cubicBezTo>
                        <a:lnTo>
                          <a:pt x="72680" y="0"/>
                        </a:lnTo>
                        <a:cubicBezTo>
                          <a:pt x="79948" y="0"/>
                          <a:pt x="87216" y="0"/>
                          <a:pt x="94484" y="0"/>
                        </a:cubicBezTo>
                        <a:cubicBezTo>
                          <a:pt x="109020" y="0"/>
                          <a:pt x="116288" y="7268"/>
                          <a:pt x="130824" y="14536"/>
                        </a:cubicBezTo>
                        <a:cubicBezTo>
                          <a:pt x="138092" y="14536"/>
                          <a:pt x="138092" y="21804"/>
                          <a:pt x="145360" y="21804"/>
                        </a:cubicBezTo>
                        <a:cubicBezTo>
                          <a:pt x="152628" y="29072"/>
                          <a:pt x="152628" y="29072"/>
                          <a:pt x="159896" y="36340"/>
                        </a:cubicBezTo>
                        <a:cubicBezTo>
                          <a:pt x="167164" y="43608"/>
                          <a:pt x="174432" y="58144"/>
                          <a:pt x="181700" y="65412"/>
                        </a:cubicBezTo>
                        <a:cubicBezTo>
                          <a:pt x="188968" y="79948"/>
                          <a:pt x="188968" y="87216"/>
                          <a:pt x="196236" y="101752"/>
                        </a:cubicBezTo>
                        <a:cubicBezTo>
                          <a:pt x="196236" y="116288"/>
                          <a:pt x="203504" y="123556"/>
                          <a:pt x="203504" y="138092"/>
                        </a:cubicBezTo>
                        <a:cubicBezTo>
                          <a:pt x="203504" y="152628"/>
                          <a:pt x="203504" y="159896"/>
                          <a:pt x="203504" y="174432"/>
                        </a:cubicBezTo>
                        <a:cubicBezTo>
                          <a:pt x="203504" y="188968"/>
                          <a:pt x="203504" y="196236"/>
                          <a:pt x="203504" y="210772"/>
                        </a:cubicBezTo>
                        <a:cubicBezTo>
                          <a:pt x="203504" y="225308"/>
                          <a:pt x="196236" y="232576"/>
                          <a:pt x="196236" y="247112"/>
                        </a:cubicBezTo>
                        <a:cubicBezTo>
                          <a:pt x="196236" y="261648"/>
                          <a:pt x="188968" y="268916"/>
                          <a:pt x="181700" y="283452"/>
                        </a:cubicBezTo>
                        <a:cubicBezTo>
                          <a:pt x="174432" y="297988"/>
                          <a:pt x="174432" y="305255"/>
                          <a:pt x="167164" y="319792"/>
                        </a:cubicBezTo>
                        <a:cubicBezTo>
                          <a:pt x="159896" y="327060"/>
                          <a:pt x="152628" y="341595"/>
                          <a:pt x="145360" y="348863"/>
                        </a:cubicBezTo>
                        <a:cubicBezTo>
                          <a:pt x="138092" y="356131"/>
                          <a:pt x="123556" y="363399"/>
                          <a:pt x="109020" y="370667"/>
                        </a:cubicBezTo>
                        <a:cubicBezTo>
                          <a:pt x="94484" y="377935"/>
                          <a:pt x="79948" y="377935"/>
                          <a:pt x="72680" y="377935"/>
                        </a:cubicBezTo>
                        <a:lnTo>
                          <a:pt x="65412" y="377935"/>
                        </a:lnTo>
                        <a:lnTo>
                          <a:pt x="65412" y="370667"/>
                        </a:lnTo>
                        <a:lnTo>
                          <a:pt x="50876" y="334328"/>
                        </a:lnTo>
                        <a:cubicBezTo>
                          <a:pt x="43608" y="319792"/>
                          <a:pt x="43608" y="305255"/>
                          <a:pt x="36340" y="297988"/>
                        </a:cubicBezTo>
                        <a:lnTo>
                          <a:pt x="21804" y="254380"/>
                        </a:lnTo>
                        <a:cubicBezTo>
                          <a:pt x="21804" y="239844"/>
                          <a:pt x="14536" y="225308"/>
                          <a:pt x="14536" y="210772"/>
                        </a:cubicBezTo>
                        <a:cubicBezTo>
                          <a:pt x="14536" y="196236"/>
                          <a:pt x="7268" y="181700"/>
                          <a:pt x="7268" y="167164"/>
                        </a:cubicBezTo>
                        <a:cubicBezTo>
                          <a:pt x="7268" y="152628"/>
                          <a:pt x="7268" y="138092"/>
                          <a:pt x="0" y="123556"/>
                        </a:cubicBezTo>
                        <a:lnTo>
                          <a:pt x="0" y="101752"/>
                        </a:lnTo>
                        <a:cubicBezTo>
                          <a:pt x="0" y="94484"/>
                          <a:pt x="0" y="87216"/>
                          <a:pt x="0" y="79948"/>
                        </a:cubicBezTo>
                        <a:lnTo>
                          <a:pt x="0" y="43608"/>
                        </a:lnTo>
                        <a:lnTo>
                          <a:pt x="0" y="43608"/>
                        </a:lnTo>
                        <a:close/>
                      </a:path>
                    </a:pathLst>
                  </a:custGeom>
                  <a:solidFill>
                    <a:srgbClr val="CA8C67"/>
                  </a:solidFill>
                  <a:ln w="72680" cap="flat">
                    <a:noFill/>
                    <a:prstDash val="solid"/>
                    <a:miter/>
                  </a:ln>
                </p:spPr>
                <p:txBody>
                  <a:bodyPr rtlCol="0" anchor="ctr"/>
                  <a:lstStyle/>
                  <a:p>
                    <a:endParaRPr lang="en-US"/>
                  </a:p>
                </p:txBody>
              </p:sp>
            </p:grpSp>
            <p:sp>
              <p:nvSpPr>
                <p:cNvPr id="177" name="Freeform: Shape 176">
                  <a:extLst>
                    <a:ext uri="{FF2B5EF4-FFF2-40B4-BE49-F238E27FC236}">
                      <a16:creationId xmlns:a16="http://schemas.microsoft.com/office/drawing/2014/main" id="{8E428672-7408-4F75-B9D6-65A4895E5C6A}"/>
                    </a:ext>
                  </a:extLst>
                </p:cNvPr>
                <p:cNvSpPr/>
                <p:nvPr/>
              </p:nvSpPr>
              <p:spPr>
                <a:xfrm>
                  <a:off x="5693548" y="4631214"/>
                  <a:ext cx="109019" cy="113661"/>
                </a:xfrm>
                <a:custGeom>
                  <a:avLst/>
                  <a:gdLst>
                    <a:gd name="connsiteX0" fmla="*/ 21804 w 109019"/>
                    <a:gd name="connsiteY0" fmla="*/ 91857 h 113661"/>
                    <a:gd name="connsiteX1" fmla="*/ 7268 w 109019"/>
                    <a:gd name="connsiteY1" fmla="*/ 113661 h 113661"/>
                    <a:gd name="connsiteX2" fmla="*/ 0 w 109019"/>
                    <a:gd name="connsiteY2" fmla="*/ 99125 h 113661"/>
                    <a:gd name="connsiteX3" fmla="*/ 14536 w 109019"/>
                    <a:gd name="connsiteY3" fmla="*/ 62785 h 113661"/>
                    <a:gd name="connsiteX4" fmla="*/ 50876 w 109019"/>
                    <a:gd name="connsiteY4" fmla="*/ 11910 h 113661"/>
                    <a:gd name="connsiteX5" fmla="*/ 109020 w 109019"/>
                    <a:gd name="connsiteY5" fmla="*/ 26445 h 113661"/>
                    <a:gd name="connsiteX6" fmla="*/ 94484 w 109019"/>
                    <a:gd name="connsiteY6" fmla="*/ 33714 h 113661"/>
                    <a:gd name="connsiteX7" fmla="*/ 29072 w 109019"/>
                    <a:gd name="connsiteY7" fmla="*/ 70053 h 113661"/>
                    <a:gd name="connsiteX8" fmla="*/ 58144 w 109019"/>
                    <a:gd name="connsiteY8" fmla="*/ 70053 h 113661"/>
                    <a:gd name="connsiteX9" fmla="*/ 72680 w 109019"/>
                    <a:gd name="connsiteY9" fmla="*/ 84589 h 113661"/>
                    <a:gd name="connsiteX10" fmla="*/ 79948 w 109019"/>
                    <a:gd name="connsiteY10" fmla="*/ 91857 h 113661"/>
                    <a:gd name="connsiteX11" fmla="*/ 79948 w 109019"/>
                    <a:gd name="connsiteY11" fmla="*/ 99125 h 113661"/>
                    <a:gd name="connsiteX12" fmla="*/ 72680 w 109019"/>
                    <a:gd name="connsiteY12" fmla="*/ 106393 h 113661"/>
                    <a:gd name="connsiteX13" fmla="*/ 65412 w 109019"/>
                    <a:gd name="connsiteY13" fmla="*/ 99125 h 113661"/>
                    <a:gd name="connsiteX14" fmla="*/ 50876 w 109019"/>
                    <a:gd name="connsiteY14" fmla="*/ 84589 h 113661"/>
                    <a:gd name="connsiteX15" fmla="*/ 21804 w 109019"/>
                    <a:gd name="connsiteY15" fmla="*/ 91857 h 113661"/>
                    <a:gd name="connsiteX16" fmla="*/ 21804 w 109019"/>
                    <a:gd name="connsiteY16" fmla="*/ 91857 h 11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019" h="113661">
                      <a:moveTo>
                        <a:pt x="21804" y="91857"/>
                      </a:moveTo>
                      <a:cubicBezTo>
                        <a:pt x="14536" y="99125"/>
                        <a:pt x="14536" y="106393"/>
                        <a:pt x="7268" y="113661"/>
                      </a:cubicBezTo>
                      <a:cubicBezTo>
                        <a:pt x="7268" y="106393"/>
                        <a:pt x="7268" y="106393"/>
                        <a:pt x="0" y="99125"/>
                      </a:cubicBezTo>
                      <a:cubicBezTo>
                        <a:pt x="0" y="84589"/>
                        <a:pt x="7268" y="77321"/>
                        <a:pt x="14536" y="62785"/>
                      </a:cubicBezTo>
                      <a:cubicBezTo>
                        <a:pt x="21804" y="48250"/>
                        <a:pt x="36340" y="26445"/>
                        <a:pt x="50876" y="11910"/>
                      </a:cubicBezTo>
                      <a:cubicBezTo>
                        <a:pt x="72680" y="-2626"/>
                        <a:pt x="101752" y="-9894"/>
                        <a:pt x="109020" y="26445"/>
                      </a:cubicBezTo>
                      <a:cubicBezTo>
                        <a:pt x="109020" y="33714"/>
                        <a:pt x="101752" y="40982"/>
                        <a:pt x="94484" y="33714"/>
                      </a:cubicBezTo>
                      <a:cubicBezTo>
                        <a:pt x="72680" y="4642"/>
                        <a:pt x="50876" y="40982"/>
                        <a:pt x="29072" y="70053"/>
                      </a:cubicBezTo>
                      <a:cubicBezTo>
                        <a:pt x="36340" y="70053"/>
                        <a:pt x="50876" y="70053"/>
                        <a:pt x="58144" y="70053"/>
                      </a:cubicBezTo>
                      <a:cubicBezTo>
                        <a:pt x="65412" y="70053"/>
                        <a:pt x="72680" y="77321"/>
                        <a:pt x="72680" y="84589"/>
                      </a:cubicBezTo>
                      <a:cubicBezTo>
                        <a:pt x="72680" y="84589"/>
                        <a:pt x="79948" y="91857"/>
                        <a:pt x="79948" y="91857"/>
                      </a:cubicBezTo>
                      <a:cubicBezTo>
                        <a:pt x="79948" y="91857"/>
                        <a:pt x="79948" y="99125"/>
                        <a:pt x="79948" y="99125"/>
                      </a:cubicBezTo>
                      <a:cubicBezTo>
                        <a:pt x="79948" y="99125"/>
                        <a:pt x="79948" y="106393"/>
                        <a:pt x="72680" y="106393"/>
                      </a:cubicBezTo>
                      <a:cubicBezTo>
                        <a:pt x="72680" y="106393"/>
                        <a:pt x="72680" y="106393"/>
                        <a:pt x="65412" y="99125"/>
                      </a:cubicBezTo>
                      <a:cubicBezTo>
                        <a:pt x="65412" y="91857"/>
                        <a:pt x="58144" y="84589"/>
                        <a:pt x="50876" y="84589"/>
                      </a:cubicBezTo>
                      <a:cubicBezTo>
                        <a:pt x="50876" y="77321"/>
                        <a:pt x="36340" y="84589"/>
                        <a:pt x="21804" y="91857"/>
                      </a:cubicBezTo>
                      <a:cubicBezTo>
                        <a:pt x="21804" y="91857"/>
                        <a:pt x="21804" y="91857"/>
                        <a:pt x="21804" y="91857"/>
                      </a:cubicBezTo>
                      <a:close/>
                    </a:path>
                  </a:pathLst>
                </a:custGeom>
                <a:solidFill>
                  <a:srgbClr val="CA8C67"/>
                </a:solidFill>
                <a:ln w="72680"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9FEB3AD7-D55E-49E6-A76A-55ACFA2E5EE6}"/>
                    </a:ext>
                  </a:extLst>
                </p:cNvPr>
                <p:cNvSpPr/>
                <p:nvPr/>
              </p:nvSpPr>
              <p:spPr>
                <a:xfrm>
                  <a:off x="5670813" y="4497764"/>
                  <a:ext cx="175362" cy="364512"/>
                </a:xfrm>
                <a:custGeom>
                  <a:avLst/>
                  <a:gdLst>
                    <a:gd name="connsiteX0" fmla="*/ 931 w 175362"/>
                    <a:gd name="connsiteY0" fmla="*/ 36340 h 364512"/>
                    <a:gd name="connsiteX1" fmla="*/ 51807 w 175362"/>
                    <a:gd name="connsiteY1" fmla="*/ 0 h 364512"/>
                    <a:gd name="connsiteX2" fmla="*/ 44539 w 175362"/>
                    <a:gd name="connsiteY2" fmla="*/ 87216 h 364512"/>
                    <a:gd name="connsiteX3" fmla="*/ 117219 w 175362"/>
                    <a:gd name="connsiteY3" fmla="*/ 123556 h 364512"/>
                    <a:gd name="connsiteX4" fmla="*/ 131755 w 175362"/>
                    <a:gd name="connsiteY4" fmla="*/ 268916 h 364512"/>
                    <a:gd name="connsiteX5" fmla="*/ 175363 w 175362"/>
                    <a:gd name="connsiteY5" fmla="*/ 297987 h 364512"/>
                    <a:gd name="connsiteX6" fmla="*/ 73611 w 175362"/>
                    <a:gd name="connsiteY6" fmla="*/ 363399 h 364512"/>
                    <a:gd name="connsiteX7" fmla="*/ 931 w 175362"/>
                    <a:gd name="connsiteY7" fmla="*/ 36340 h 36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362" h="364512">
                      <a:moveTo>
                        <a:pt x="931" y="36340"/>
                      </a:moveTo>
                      <a:cubicBezTo>
                        <a:pt x="15467" y="14536"/>
                        <a:pt x="30003" y="7268"/>
                        <a:pt x="51807" y="0"/>
                      </a:cubicBezTo>
                      <a:cubicBezTo>
                        <a:pt x="37271" y="21804"/>
                        <a:pt x="37271" y="50876"/>
                        <a:pt x="44539" y="87216"/>
                      </a:cubicBezTo>
                      <a:cubicBezTo>
                        <a:pt x="59075" y="116288"/>
                        <a:pt x="88147" y="116288"/>
                        <a:pt x="117219" y="123556"/>
                      </a:cubicBezTo>
                      <a:cubicBezTo>
                        <a:pt x="204435" y="152628"/>
                        <a:pt x="117219" y="225308"/>
                        <a:pt x="131755" y="268916"/>
                      </a:cubicBezTo>
                      <a:cubicBezTo>
                        <a:pt x="146290" y="297987"/>
                        <a:pt x="160827" y="305255"/>
                        <a:pt x="175363" y="297987"/>
                      </a:cubicBezTo>
                      <a:cubicBezTo>
                        <a:pt x="153559" y="341595"/>
                        <a:pt x="117219" y="370667"/>
                        <a:pt x="73611" y="363399"/>
                      </a:cubicBezTo>
                      <a:cubicBezTo>
                        <a:pt x="30003" y="254380"/>
                        <a:pt x="-6337" y="152628"/>
                        <a:pt x="931" y="36340"/>
                      </a:cubicBezTo>
                      <a:close/>
                    </a:path>
                  </a:pathLst>
                </a:custGeom>
                <a:solidFill>
                  <a:srgbClr val="F3D1BB"/>
                </a:solidFill>
                <a:ln w="72680"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DD63A7B9-12CB-49A5-978B-8EAB017CBA21}"/>
                    </a:ext>
                  </a:extLst>
                </p:cNvPr>
                <p:cNvSpPr/>
                <p:nvPr/>
              </p:nvSpPr>
              <p:spPr>
                <a:xfrm>
                  <a:off x="5708083" y="4641986"/>
                  <a:ext cx="98117" cy="102890"/>
                </a:xfrm>
                <a:custGeom>
                  <a:avLst/>
                  <a:gdLst>
                    <a:gd name="connsiteX0" fmla="*/ 72680 w 98117"/>
                    <a:gd name="connsiteY0" fmla="*/ 1138 h 102890"/>
                    <a:gd name="connsiteX1" fmla="*/ 87216 w 98117"/>
                    <a:gd name="connsiteY1" fmla="*/ 15674 h 102890"/>
                    <a:gd name="connsiteX2" fmla="*/ 87216 w 98117"/>
                    <a:gd name="connsiteY2" fmla="*/ 73818 h 102890"/>
                    <a:gd name="connsiteX3" fmla="*/ 14536 w 98117"/>
                    <a:gd name="connsiteY3" fmla="*/ 102890 h 102890"/>
                    <a:gd name="connsiteX4" fmla="*/ 0 w 98117"/>
                    <a:gd name="connsiteY4" fmla="*/ 102890 h 102890"/>
                    <a:gd name="connsiteX5" fmla="*/ 29072 w 98117"/>
                    <a:gd name="connsiteY5" fmla="*/ 44746 h 102890"/>
                    <a:gd name="connsiteX6" fmla="*/ 72680 w 98117"/>
                    <a:gd name="connsiteY6" fmla="*/ 1138 h 102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117" h="102890">
                      <a:moveTo>
                        <a:pt x="72680" y="1138"/>
                      </a:moveTo>
                      <a:cubicBezTo>
                        <a:pt x="79948" y="1138"/>
                        <a:pt x="79948" y="8406"/>
                        <a:pt x="87216" y="15674"/>
                      </a:cubicBezTo>
                      <a:cubicBezTo>
                        <a:pt x="101752" y="37478"/>
                        <a:pt x="101752" y="52014"/>
                        <a:pt x="87216" y="73818"/>
                      </a:cubicBezTo>
                      <a:cubicBezTo>
                        <a:pt x="72680" y="95622"/>
                        <a:pt x="36340" y="95622"/>
                        <a:pt x="14536" y="102890"/>
                      </a:cubicBezTo>
                      <a:cubicBezTo>
                        <a:pt x="7268" y="102890"/>
                        <a:pt x="0" y="102890"/>
                        <a:pt x="0" y="102890"/>
                      </a:cubicBezTo>
                      <a:cubicBezTo>
                        <a:pt x="7268" y="81086"/>
                        <a:pt x="21804" y="66550"/>
                        <a:pt x="29072" y="44746"/>
                      </a:cubicBezTo>
                      <a:cubicBezTo>
                        <a:pt x="36340" y="22942"/>
                        <a:pt x="50876" y="-6130"/>
                        <a:pt x="72680" y="1138"/>
                      </a:cubicBezTo>
                      <a:close/>
                    </a:path>
                  </a:pathLst>
                </a:custGeom>
                <a:solidFill>
                  <a:srgbClr val="F3D1BB"/>
                </a:solidFill>
                <a:ln w="72680" cap="flat">
                  <a:noFill/>
                  <a:prstDash val="solid"/>
                  <a:miter/>
                </a:ln>
              </p:spPr>
              <p:txBody>
                <a:bodyPr rtlCol="0" anchor="ctr"/>
                <a:lstStyle/>
                <a:p>
                  <a:endParaRPr lang="en-US"/>
                </a:p>
              </p:txBody>
            </p:sp>
          </p:grpSp>
          <p:grpSp>
            <p:nvGrpSpPr>
              <p:cNvPr id="96" name="Graphic 11">
                <a:extLst>
                  <a:ext uri="{FF2B5EF4-FFF2-40B4-BE49-F238E27FC236}">
                    <a16:creationId xmlns:a16="http://schemas.microsoft.com/office/drawing/2014/main" id="{9B71092E-8F77-4E8B-B541-EE8B4B50F49F}"/>
                  </a:ext>
                </a:extLst>
              </p:cNvPr>
              <p:cNvGrpSpPr/>
              <p:nvPr/>
            </p:nvGrpSpPr>
            <p:grpSpPr>
              <a:xfrm>
                <a:off x="3869282" y="5115543"/>
                <a:ext cx="348863" cy="208277"/>
                <a:chOff x="3869282" y="5115543"/>
                <a:chExt cx="348863" cy="208277"/>
              </a:xfrm>
              <a:solidFill>
                <a:srgbClr val="F49C84"/>
              </a:solidFill>
            </p:grpSpPr>
            <p:sp>
              <p:nvSpPr>
                <p:cNvPr id="161" name="Freeform: Shape 160">
                  <a:extLst>
                    <a:ext uri="{FF2B5EF4-FFF2-40B4-BE49-F238E27FC236}">
                      <a16:creationId xmlns:a16="http://schemas.microsoft.com/office/drawing/2014/main" id="{76578A5F-841B-422A-AD06-29DF8D89AE28}"/>
                    </a:ext>
                  </a:extLst>
                </p:cNvPr>
                <p:cNvSpPr/>
                <p:nvPr/>
              </p:nvSpPr>
              <p:spPr>
                <a:xfrm>
                  <a:off x="4156991" y="5195491"/>
                  <a:ext cx="16498" cy="14536"/>
                </a:xfrm>
                <a:custGeom>
                  <a:avLst/>
                  <a:gdLst>
                    <a:gd name="connsiteX0" fmla="*/ 3011 w 16498"/>
                    <a:gd name="connsiteY0" fmla="*/ 0 h 14536"/>
                    <a:gd name="connsiteX1" fmla="*/ 10278 w 16498"/>
                    <a:gd name="connsiteY1" fmla="*/ 14536 h 14536"/>
                    <a:gd name="connsiteX2" fmla="*/ 3011 w 16498"/>
                    <a:gd name="connsiteY2" fmla="*/ 0 h 14536"/>
                  </a:gdLst>
                  <a:ahLst/>
                  <a:cxnLst>
                    <a:cxn ang="0">
                      <a:pos x="connsiteX0" y="connsiteY0"/>
                    </a:cxn>
                    <a:cxn ang="0">
                      <a:pos x="connsiteX1" y="connsiteY1"/>
                    </a:cxn>
                    <a:cxn ang="0">
                      <a:pos x="connsiteX2" y="connsiteY2"/>
                    </a:cxn>
                  </a:cxnLst>
                  <a:rect l="l" t="t" r="r" b="b"/>
                  <a:pathLst>
                    <a:path w="16498" h="14536">
                      <a:moveTo>
                        <a:pt x="3011" y="0"/>
                      </a:moveTo>
                      <a:cubicBezTo>
                        <a:pt x="10278" y="0"/>
                        <a:pt x="24814" y="14536"/>
                        <a:pt x="10278" y="14536"/>
                      </a:cubicBezTo>
                      <a:cubicBezTo>
                        <a:pt x="3011" y="14536"/>
                        <a:pt x="-4258" y="0"/>
                        <a:pt x="3011" y="0"/>
                      </a:cubicBezTo>
                      <a:close/>
                    </a:path>
                  </a:pathLst>
                </a:custGeom>
                <a:solidFill>
                  <a:srgbClr val="F49C84"/>
                </a:solidFill>
                <a:ln w="72680"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F26BA2DC-CF7B-4A45-B87D-0BA4342AEF14}"/>
                    </a:ext>
                  </a:extLst>
                </p:cNvPr>
                <p:cNvSpPr/>
                <p:nvPr/>
              </p:nvSpPr>
              <p:spPr>
                <a:xfrm>
                  <a:off x="4101858" y="5148653"/>
                  <a:ext cx="12718" cy="17766"/>
                </a:xfrm>
                <a:custGeom>
                  <a:avLst/>
                  <a:gdLst>
                    <a:gd name="connsiteX0" fmla="*/ 0 w 12718"/>
                    <a:gd name="connsiteY0" fmla="*/ 3230 h 17766"/>
                    <a:gd name="connsiteX1" fmla="*/ 0 w 12718"/>
                    <a:gd name="connsiteY1" fmla="*/ 3230 h 17766"/>
                    <a:gd name="connsiteX2" fmla="*/ 7268 w 12718"/>
                    <a:gd name="connsiteY2" fmla="*/ 3230 h 17766"/>
                    <a:gd name="connsiteX3" fmla="*/ 7268 w 12718"/>
                    <a:gd name="connsiteY3" fmla="*/ 3230 h 17766"/>
                    <a:gd name="connsiteX4" fmla="*/ 7268 w 12718"/>
                    <a:gd name="connsiteY4" fmla="*/ 17766 h 17766"/>
                    <a:gd name="connsiteX5" fmla="*/ 0 w 12718"/>
                    <a:gd name="connsiteY5" fmla="*/ 3230 h 17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18" h="17766">
                      <a:moveTo>
                        <a:pt x="0" y="3230"/>
                      </a:moveTo>
                      <a:cubicBezTo>
                        <a:pt x="0" y="3230"/>
                        <a:pt x="7268" y="3230"/>
                        <a:pt x="0" y="3230"/>
                      </a:cubicBezTo>
                      <a:cubicBezTo>
                        <a:pt x="0" y="-4038"/>
                        <a:pt x="7268" y="3230"/>
                        <a:pt x="7268" y="3230"/>
                      </a:cubicBezTo>
                      <a:cubicBezTo>
                        <a:pt x="7268" y="3230"/>
                        <a:pt x="7268" y="3230"/>
                        <a:pt x="7268" y="3230"/>
                      </a:cubicBezTo>
                      <a:cubicBezTo>
                        <a:pt x="14536" y="10498"/>
                        <a:pt x="14536" y="17766"/>
                        <a:pt x="7268" y="17766"/>
                      </a:cubicBezTo>
                      <a:cubicBezTo>
                        <a:pt x="7268" y="17766"/>
                        <a:pt x="0" y="10498"/>
                        <a:pt x="0" y="3230"/>
                      </a:cubicBezTo>
                      <a:close/>
                    </a:path>
                  </a:pathLst>
                </a:custGeom>
                <a:solidFill>
                  <a:srgbClr val="F49C84"/>
                </a:solidFill>
                <a:ln w="72680"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93FDEC2-8675-48F4-BA9D-56CBD07B466C}"/>
                    </a:ext>
                  </a:extLst>
                </p:cNvPr>
                <p:cNvSpPr/>
                <p:nvPr/>
              </p:nvSpPr>
              <p:spPr>
                <a:xfrm>
                  <a:off x="4055239" y="5195491"/>
                  <a:ext cx="13289" cy="14536"/>
                </a:xfrm>
                <a:custGeom>
                  <a:avLst/>
                  <a:gdLst>
                    <a:gd name="connsiteX0" fmla="*/ 3010 w 13289"/>
                    <a:gd name="connsiteY0" fmla="*/ 0 h 14536"/>
                    <a:gd name="connsiteX1" fmla="*/ 10278 w 13289"/>
                    <a:gd name="connsiteY1" fmla="*/ 14536 h 14536"/>
                    <a:gd name="connsiteX2" fmla="*/ 3010 w 13289"/>
                    <a:gd name="connsiteY2" fmla="*/ 0 h 14536"/>
                  </a:gdLst>
                  <a:ahLst/>
                  <a:cxnLst>
                    <a:cxn ang="0">
                      <a:pos x="connsiteX0" y="connsiteY0"/>
                    </a:cxn>
                    <a:cxn ang="0">
                      <a:pos x="connsiteX1" y="connsiteY1"/>
                    </a:cxn>
                    <a:cxn ang="0">
                      <a:pos x="connsiteX2" y="connsiteY2"/>
                    </a:cxn>
                  </a:cxnLst>
                  <a:rect l="l" t="t" r="r" b="b"/>
                  <a:pathLst>
                    <a:path w="13289" h="14536">
                      <a:moveTo>
                        <a:pt x="3010" y="0"/>
                      </a:moveTo>
                      <a:cubicBezTo>
                        <a:pt x="10278" y="0"/>
                        <a:pt x="17547" y="14536"/>
                        <a:pt x="10278" y="14536"/>
                      </a:cubicBezTo>
                      <a:cubicBezTo>
                        <a:pt x="3010" y="14536"/>
                        <a:pt x="-4257" y="0"/>
                        <a:pt x="3010" y="0"/>
                      </a:cubicBezTo>
                      <a:close/>
                    </a:path>
                  </a:pathLst>
                </a:custGeom>
                <a:solidFill>
                  <a:srgbClr val="F49C84"/>
                </a:solidFill>
                <a:ln w="72680"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B1945424-F3AD-48A7-B76D-16B20A309EE6}"/>
                    </a:ext>
                  </a:extLst>
                </p:cNvPr>
                <p:cNvSpPr/>
                <p:nvPr/>
              </p:nvSpPr>
              <p:spPr>
                <a:xfrm>
                  <a:off x="4106115" y="5224563"/>
                  <a:ext cx="16498" cy="16516"/>
                </a:xfrm>
                <a:custGeom>
                  <a:avLst/>
                  <a:gdLst>
                    <a:gd name="connsiteX0" fmla="*/ 3011 w 16498"/>
                    <a:gd name="connsiteY0" fmla="*/ 0 h 16516"/>
                    <a:gd name="connsiteX1" fmla="*/ 10278 w 16498"/>
                    <a:gd name="connsiteY1" fmla="*/ 14536 h 16516"/>
                    <a:gd name="connsiteX2" fmla="*/ 3011 w 16498"/>
                    <a:gd name="connsiteY2" fmla="*/ 0 h 16516"/>
                  </a:gdLst>
                  <a:ahLst/>
                  <a:cxnLst>
                    <a:cxn ang="0">
                      <a:pos x="connsiteX0" y="connsiteY0"/>
                    </a:cxn>
                    <a:cxn ang="0">
                      <a:pos x="connsiteX1" y="connsiteY1"/>
                    </a:cxn>
                    <a:cxn ang="0">
                      <a:pos x="connsiteX2" y="connsiteY2"/>
                    </a:cxn>
                  </a:cxnLst>
                  <a:rect l="l" t="t" r="r" b="b"/>
                  <a:pathLst>
                    <a:path w="16498" h="16516">
                      <a:moveTo>
                        <a:pt x="3011" y="0"/>
                      </a:moveTo>
                      <a:cubicBezTo>
                        <a:pt x="10278" y="0"/>
                        <a:pt x="24814" y="14536"/>
                        <a:pt x="10278" y="14536"/>
                      </a:cubicBezTo>
                      <a:cubicBezTo>
                        <a:pt x="3011" y="21804"/>
                        <a:pt x="-4258" y="7268"/>
                        <a:pt x="3011" y="0"/>
                      </a:cubicBezTo>
                      <a:close/>
                    </a:path>
                  </a:pathLst>
                </a:custGeom>
                <a:solidFill>
                  <a:srgbClr val="F49C84"/>
                </a:solidFill>
                <a:ln w="72680"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4CB6E17F-DFC6-4DAA-845E-450CF3A8C050}"/>
                    </a:ext>
                  </a:extLst>
                </p:cNvPr>
                <p:cNvSpPr/>
                <p:nvPr/>
              </p:nvSpPr>
              <p:spPr>
                <a:xfrm>
                  <a:off x="3992838" y="5144615"/>
                  <a:ext cx="7268" cy="10278"/>
                </a:xfrm>
                <a:custGeom>
                  <a:avLst/>
                  <a:gdLst>
                    <a:gd name="connsiteX0" fmla="*/ 0 w 7268"/>
                    <a:gd name="connsiteY0" fmla="*/ 0 h 10278"/>
                    <a:gd name="connsiteX1" fmla="*/ 7268 w 7268"/>
                    <a:gd name="connsiteY1" fmla="*/ 7268 h 10278"/>
                    <a:gd name="connsiteX2" fmla="*/ 0 w 7268"/>
                    <a:gd name="connsiteY2" fmla="*/ 0 h 10278"/>
                  </a:gdLst>
                  <a:ahLst/>
                  <a:cxnLst>
                    <a:cxn ang="0">
                      <a:pos x="connsiteX0" y="connsiteY0"/>
                    </a:cxn>
                    <a:cxn ang="0">
                      <a:pos x="connsiteX1" y="connsiteY1"/>
                    </a:cxn>
                    <a:cxn ang="0">
                      <a:pos x="connsiteX2" y="connsiteY2"/>
                    </a:cxn>
                  </a:cxnLst>
                  <a:rect l="l" t="t" r="r" b="b"/>
                  <a:pathLst>
                    <a:path w="7268" h="10278">
                      <a:moveTo>
                        <a:pt x="0" y="0"/>
                      </a:moveTo>
                      <a:cubicBezTo>
                        <a:pt x="7268" y="0"/>
                        <a:pt x="7268" y="7268"/>
                        <a:pt x="7268" y="7268"/>
                      </a:cubicBezTo>
                      <a:cubicBezTo>
                        <a:pt x="0" y="14536"/>
                        <a:pt x="0" y="7268"/>
                        <a:pt x="0" y="0"/>
                      </a:cubicBezTo>
                      <a:close/>
                    </a:path>
                  </a:pathLst>
                </a:custGeom>
                <a:solidFill>
                  <a:srgbClr val="F49C84"/>
                </a:solidFill>
                <a:ln w="72680"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E116CDA9-B03E-4C16-ADA2-060376B825AE}"/>
                    </a:ext>
                  </a:extLst>
                </p:cNvPr>
                <p:cNvSpPr/>
                <p:nvPr/>
              </p:nvSpPr>
              <p:spPr>
                <a:xfrm>
                  <a:off x="4207867" y="5246367"/>
                  <a:ext cx="10278" cy="7268"/>
                </a:xfrm>
                <a:custGeom>
                  <a:avLst/>
                  <a:gdLst>
                    <a:gd name="connsiteX0" fmla="*/ 3011 w 10278"/>
                    <a:gd name="connsiteY0" fmla="*/ 0 h 7268"/>
                    <a:gd name="connsiteX1" fmla="*/ 10279 w 10278"/>
                    <a:gd name="connsiteY1" fmla="*/ 7268 h 7268"/>
                    <a:gd name="connsiteX2" fmla="*/ 3011 w 10278"/>
                    <a:gd name="connsiteY2" fmla="*/ 0 h 7268"/>
                  </a:gdLst>
                  <a:ahLst/>
                  <a:cxnLst>
                    <a:cxn ang="0">
                      <a:pos x="connsiteX0" y="connsiteY0"/>
                    </a:cxn>
                    <a:cxn ang="0">
                      <a:pos x="connsiteX1" y="connsiteY1"/>
                    </a:cxn>
                    <a:cxn ang="0">
                      <a:pos x="connsiteX2" y="connsiteY2"/>
                    </a:cxn>
                  </a:cxnLst>
                  <a:rect l="l" t="t" r="r" b="b"/>
                  <a:pathLst>
                    <a:path w="10278" h="7268">
                      <a:moveTo>
                        <a:pt x="3011" y="0"/>
                      </a:moveTo>
                      <a:cubicBezTo>
                        <a:pt x="10279" y="0"/>
                        <a:pt x="10279" y="7268"/>
                        <a:pt x="10279" y="7268"/>
                      </a:cubicBezTo>
                      <a:cubicBezTo>
                        <a:pt x="3011" y="7268"/>
                        <a:pt x="-4258" y="0"/>
                        <a:pt x="3011" y="0"/>
                      </a:cubicBezTo>
                      <a:close/>
                    </a:path>
                  </a:pathLst>
                </a:custGeom>
                <a:solidFill>
                  <a:srgbClr val="F49C84"/>
                </a:solidFill>
                <a:ln w="72680"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E71B741-8D83-4427-BCCA-C2B920D68C80}"/>
                    </a:ext>
                  </a:extLst>
                </p:cNvPr>
                <p:cNvSpPr/>
                <p:nvPr/>
              </p:nvSpPr>
              <p:spPr>
                <a:xfrm>
                  <a:off x="4026168" y="5115543"/>
                  <a:ext cx="13289" cy="9302"/>
                </a:xfrm>
                <a:custGeom>
                  <a:avLst/>
                  <a:gdLst>
                    <a:gd name="connsiteX0" fmla="*/ 3011 w 13289"/>
                    <a:gd name="connsiteY0" fmla="*/ 0 h 9302"/>
                    <a:gd name="connsiteX1" fmla="*/ 10279 w 13289"/>
                    <a:gd name="connsiteY1" fmla="*/ 7268 h 9302"/>
                    <a:gd name="connsiteX2" fmla="*/ 3011 w 13289"/>
                    <a:gd name="connsiteY2" fmla="*/ 0 h 9302"/>
                  </a:gdLst>
                  <a:ahLst/>
                  <a:cxnLst>
                    <a:cxn ang="0">
                      <a:pos x="connsiteX0" y="connsiteY0"/>
                    </a:cxn>
                    <a:cxn ang="0">
                      <a:pos x="connsiteX1" y="connsiteY1"/>
                    </a:cxn>
                    <a:cxn ang="0">
                      <a:pos x="connsiteX2" y="connsiteY2"/>
                    </a:cxn>
                  </a:cxnLst>
                  <a:rect l="l" t="t" r="r" b="b"/>
                  <a:pathLst>
                    <a:path w="13289" h="9302">
                      <a:moveTo>
                        <a:pt x="3011" y="0"/>
                      </a:moveTo>
                      <a:cubicBezTo>
                        <a:pt x="10279" y="0"/>
                        <a:pt x="17546" y="7268"/>
                        <a:pt x="10279" y="7268"/>
                      </a:cubicBezTo>
                      <a:cubicBezTo>
                        <a:pt x="3011" y="14536"/>
                        <a:pt x="-4258" y="0"/>
                        <a:pt x="3011" y="0"/>
                      </a:cubicBezTo>
                      <a:close/>
                    </a:path>
                  </a:pathLst>
                </a:custGeom>
                <a:solidFill>
                  <a:srgbClr val="F49C84"/>
                </a:solidFill>
                <a:ln w="72680"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105EE618-10E3-4374-9B96-86222C028949}"/>
                    </a:ext>
                  </a:extLst>
                </p:cNvPr>
                <p:cNvSpPr/>
                <p:nvPr/>
              </p:nvSpPr>
              <p:spPr>
                <a:xfrm>
                  <a:off x="3989828" y="5231831"/>
                  <a:ext cx="13289" cy="14536"/>
                </a:xfrm>
                <a:custGeom>
                  <a:avLst/>
                  <a:gdLst>
                    <a:gd name="connsiteX0" fmla="*/ 3011 w 13289"/>
                    <a:gd name="connsiteY0" fmla="*/ 0 h 14536"/>
                    <a:gd name="connsiteX1" fmla="*/ 10279 w 13289"/>
                    <a:gd name="connsiteY1" fmla="*/ 14536 h 14536"/>
                    <a:gd name="connsiteX2" fmla="*/ 3011 w 13289"/>
                    <a:gd name="connsiteY2" fmla="*/ 0 h 14536"/>
                  </a:gdLst>
                  <a:ahLst/>
                  <a:cxnLst>
                    <a:cxn ang="0">
                      <a:pos x="connsiteX0" y="connsiteY0"/>
                    </a:cxn>
                    <a:cxn ang="0">
                      <a:pos x="connsiteX1" y="connsiteY1"/>
                    </a:cxn>
                    <a:cxn ang="0">
                      <a:pos x="connsiteX2" y="connsiteY2"/>
                    </a:cxn>
                  </a:cxnLst>
                  <a:rect l="l" t="t" r="r" b="b"/>
                  <a:pathLst>
                    <a:path w="13289" h="14536">
                      <a:moveTo>
                        <a:pt x="3011" y="0"/>
                      </a:moveTo>
                      <a:cubicBezTo>
                        <a:pt x="10279" y="0"/>
                        <a:pt x="17546" y="7268"/>
                        <a:pt x="10279" y="14536"/>
                      </a:cubicBezTo>
                      <a:cubicBezTo>
                        <a:pt x="3011" y="14536"/>
                        <a:pt x="-4258" y="0"/>
                        <a:pt x="3011" y="0"/>
                      </a:cubicBezTo>
                      <a:close/>
                    </a:path>
                  </a:pathLst>
                </a:custGeom>
                <a:solidFill>
                  <a:srgbClr val="F49C84"/>
                </a:solidFill>
                <a:ln w="72680"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5BFF6DEF-9C0E-4CEC-8CD7-2BE5C0C6CB45}"/>
                    </a:ext>
                  </a:extLst>
                </p:cNvPr>
                <p:cNvSpPr/>
                <p:nvPr/>
              </p:nvSpPr>
              <p:spPr>
                <a:xfrm>
                  <a:off x="4047752" y="5297243"/>
                  <a:ext cx="6460" cy="3230"/>
                </a:xfrm>
                <a:custGeom>
                  <a:avLst/>
                  <a:gdLst>
                    <a:gd name="connsiteX0" fmla="*/ 3230 w 6460"/>
                    <a:gd name="connsiteY0" fmla="*/ 0 h 3230"/>
                    <a:gd name="connsiteX1" fmla="*/ 3230 w 6460"/>
                    <a:gd name="connsiteY1" fmla="*/ 0 h 3230"/>
                    <a:gd name="connsiteX2" fmla="*/ 3230 w 6460"/>
                    <a:gd name="connsiteY2" fmla="*/ 0 h 3230"/>
                  </a:gdLst>
                  <a:ahLst/>
                  <a:cxnLst>
                    <a:cxn ang="0">
                      <a:pos x="connsiteX0" y="connsiteY0"/>
                    </a:cxn>
                    <a:cxn ang="0">
                      <a:pos x="connsiteX1" y="connsiteY1"/>
                    </a:cxn>
                    <a:cxn ang="0">
                      <a:pos x="connsiteX2" y="connsiteY2"/>
                    </a:cxn>
                  </a:cxnLst>
                  <a:rect l="l" t="t" r="r" b="b"/>
                  <a:pathLst>
                    <a:path w="6460" h="3230">
                      <a:moveTo>
                        <a:pt x="3230" y="0"/>
                      </a:moveTo>
                      <a:cubicBezTo>
                        <a:pt x="3230" y="0"/>
                        <a:pt x="10498" y="7268"/>
                        <a:pt x="3230" y="0"/>
                      </a:cubicBezTo>
                      <a:cubicBezTo>
                        <a:pt x="3230" y="7268"/>
                        <a:pt x="-4038" y="0"/>
                        <a:pt x="3230" y="0"/>
                      </a:cubicBezTo>
                      <a:close/>
                    </a:path>
                  </a:pathLst>
                </a:custGeom>
                <a:solidFill>
                  <a:srgbClr val="F49C84"/>
                </a:solidFill>
                <a:ln w="72680"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8A47A025-941B-4E23-AF30-E5B7E8C829F5}"/>
                    </a:ext>
                  </a:extLst>
                </p:cNvPr>
                <p:cNvSpPr/>
                <p:nvPr/>
              </p:nvSpPr>
              <p:spPr>
                <a:xfrm>
                  <a:off x="4065518" y="5253635"/>
                  <a:ext cx="5451" cy="5451"/>
                </a:xfrm>
                <a:custGeom>
                  <a:avLst/>
                  <a:gdLst>
                    <a:gd name="connsiteX0" fmla="*/ 0 w 5451"/>
                    <a:gd name="connsiteY0" fmla="*/ 0 h 5451"/>
                    <a:gd name="connsiteX1" fmla="*/ 0 w 5451"/>
                    <a:gd name="connsiteY1" fmla="*/ 0 h 5451"/>
                    <a:gd name="connsiteX2" fmla="*/ 0 w 5451"/>
                    <a:gd name="connsiteY2" fmla="*/ 0 h 5451"/>
                  </a:gdLst>
                  <a:ahLst/>
                  <a:cxnLst>
                    <a:cxn ang="0">
                      <a:pos x="connsiteX0" y="connsiteY0"/>
                    </a:cxn>
                    <a:cxn ang="0">
                      <a:pos x="connsiteX1" y="connsiteY1"/>
                    </a:cxn>
                    <a:cxn ang="0">
                      <a:pos x="connsiteX2" y="connsiteY2"/>
                    </a:cxn>
                  </a:cxnLst>
                  <a:rect l="l" t="t" r="r" b="b"/>
                  <a:pathLst>
                    <a:path w="5451" h="5451">
                      <a:moveTo>
                        <a:pt x="0" y="0"/>
                      </a:moveTo>
                      <a:cubicBezTo>
                        <a:pt x="7268" y="0"/>
                        <a:pt x="7268" y="7268"/>
                        <a:pt x="0" y="0"/>
                      </a:cubicBezTo>
                      <a:cubicBezTo>
                        <a:pt x="0" y="7268"/>
                        <a:pt x="0" y="7268"/>
                        <a:pt x="0" y="0"/>
                      </a:cubicBezTo>
                      <a:close/>
                    </a:path>
                  </a:pathLst>
                </a:custGeom>
                <a:solidFill>
                  <a:srgbClr val="F49C84"/>
                </a:solidFill>
                <a:ln w="72680"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AFCDFFF2-6A87-4AF7-A63B-FBC4209E804A}"/>
                    </a:ext>
                  </a:extLst>
                </p:cNvPr>
                <p:cNvSpPr/>
                <p:nvPr/>
              </p:nvSpPr>
              <p:spPr>
                <a:xfrm>
                  <a:off x="3869282" y="5246367"/>
                  <a:ext cx="5450" cy="3230"/>
                </a:xfrm>
                <a:custGeom>
                  <a:avLst/>
                  <a:gdLst>
                    <a:gd name="connsiteX0" fmla="*/ 0 w 5450"/>
                    <a:gd name="connsiteY0" fmla="*/ 0 h 3230"/>
                    <a:gd name="connsiteX1" fmla="*/ 0 w 5450"/>
                    <a:gd name="connsiteY1" fmla="*/ 0 h 3230"/>
                    <a:gd name="connsiteX2" fmla="*/ 0 w 5450"/>
                    <a:gd name="connsiteY2" fmla="*/ 0 h 3230"/>
                  </a:gdLst>
                  <a:ahLst/>
                  <a:cxnLst>
                    <a:cxn ang="0">
                      <a:pos x="connsiteX0" y="connsiteY0"/>
                    </a:cxn>
                    <a:cxn ang="0">
                      <a:pos x="connsiteX1" y="connsiteY1"/>
                    </a:cxn>
                    <a:cxn ang="0">
                      <a:pos x="connsiteX2" y="connsiteY2"/>
                    </a:cxn>
                  </a:cxnLst>
                  <a:rect l="l" t="t" r="r" b="b"/>
                  <a:pathLst>
                    <a:path w="5450" h="3230">
                      <a:moveTo>
                        <a:pt x="0" y="0"/>
                      </a:moveTo>
                      <a:cubicBezTo>
                        <a:pt x="7268" y="0"/>
                        <a:pt x="7268" y="7268"/>
                        <a:pt x="0" y="0"/>
                      </a:cubicBezTo>
                      <a:cubicBezTo>
                        <a:pt x="0" y="7268"/>
                        <a:pt x="0" y="0"/>
                        <a:pt x="0" y="0"/>
                      </a:cubicBezTo>
                      <a:close/>
                    </a:path>
                  </a:pathLst>
                </a:custGeom>
                <a:solidFill>
                  <a:srgbClr val="F49C84"/>
                </a:solidFill>
                <a:ln w="72680"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44F5679-168D-4237-8384-8E772CD16B2E}"/>
                    </a:ext>
                  </a:extLst>
                </p:cNvPr>
                <p:cNvSpPr/>
                <p:nvPr/>
              </p:nvSpPr>
              <p:spPr>
                <a:xfrm>
                  <a:off x="3949230" y="5311779"/>
                  <a:ext cx="14536" cy="12041"/>
                </a:xfrm>
                <a:custGeom>
                  <a:avLst/>
                  <a:gdLst>
                    <a:gd name="connsiteX0" fmla="*/ 0 w 14536"/>
                    <a:gd name="connsiteY0" fmla="*/ 7268 h 12041"/>
                    <a:gd name="connsiteX1" fmla="*/ 7268 w 14536"/>
                    <a:gd name="connsiteY1" fmla="*/ 0 h 12041"/>
                    <a:gd name="connsiteX2" fmla="*/ 14536 w 14536"/>
                    <a:gd name="connsiteY2" fmla="*/ 0 h 12041"/>
                    <a:gd name="connsiteX3" fmla="*/ 14536 w 14536"/>
                    <a:gd name="connsiteY3" fmla="*/ 0 h 12041"/>
                    <a:gd name="connsiteX4" fmla="*/ 14536 w 14536"/>
                    <a:gd name="connsiteY4" fmla="*/ 0 h 12041"/>
                    <a:gd name="connsiteX5" fmla="*/ 14536 w 14536"/>
                    <a:gd name="connsiteY5" fmla="*/ 0 h 12041"/>
                    <a:gd name="connsiteX6" fmla="*/ 14536 w 14536"/>
                    <a:gd name="connsiteY6" fmla="*/ 0 h 12041"/>
                    <a:gd name="connsiteX7" fmla="*/ 14536 w 14536"/>
                    <a:gd name="connsiteY7" fmla="*/ 0 h 12041"/>
                    <a:gd name="connsiteX8" fmla="*/ 0 w 14536"/>
                    <a:gd name="connsiteY8" fmla="*/ 7268 h 12041"/>
                    <a:gd name="connsiteX9" fmla="*/ 0 w 14536"/>
                    <a:gd name="connsiteY9" fmla="*/ 7268 h 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36" h="12041">
                      <a:moveTo>
                        <a:pt x="0" y="7268"/>
                      </a:moveTo>
                      <a:cubicBezTo>
                        <a:pt x="0" y="0"/>
                        <a:pt x="7268" y="0"/>
                        <a:pt x="7268" y="0"/>
                      </a:cubicBezTo>
                      <a:cubicBezTo>
                        <a:pt x="7268" y="0"/>
                        <a:pt x="14536" y="0"/>
                        <a:pt x="14536" y="0"/>
                      </a:cubicBezTo>
                      <a:cubicBezTo>
                        <a:pt x="14536" y="0"/>
                        <a:pt x="14536" y="0"/>
                        <a:pt x="14536" y="0"/>
                      </a:cubicBezTo>
                      <a:lnTo>
                        <a:pt x="14536" y="0"/>
                      </a:lnTo>
                      <a:lnTo>
                        <a:pt x="14536" y="0"/>
                      </a:lnTo>
                      <a:cubicBezTo>
                        <a:pt x="14536" y="0"/>
                        <a:pt x="14536" y="0"/>
                        <a:pt x="14536" y="0"/>
                      </a:cubicBezTo>
                      <a:cubicBezTo>
                        <a:pt x="14536" y="0"/>
                        <a:pt x="14536" y="0"/>
                        <a:pt x="14536" y="0"/>
                      </a:cubicBezTo>
                      <a:cubicBezTo>
                        <a:pt x="14536" y="14536"/>
                        <a:pt x="0" y="14536"/>
                        <a:pt x="0" y="7268"/>
                      </a:cubicBezTo>
                      <a:cubicBezTo>
                        <a:pt x="0" y="7268"/>
                        <a:pt x="0" y="7268"/>
                        <a:pt x="0" y="7268"/>
                      </a:cubicBezTo>
                      <a:close/>
                    </a:path>
                  </a:pathLst>
                </a:custGeom>
                <a:solidFill>
                  <a:srgbClr val="F49C84"/>
                </a:solidFill>
                <a:ln w="72680"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DC7CD3EC-B738-4A5C-ABE3-16DF61478463}"/>
                    </a:ext>
                  </a:extLst>
                </p:cNvPr>
                <p:cNvSpPr/>
                <p:nvPr/>
              </p:nvSpPr>
              <p:spPr>
                <a:xfrm>
                  <a:off x="3912890" y="5197308"/>
                  <a:ext cx="14536" cy="10902"/>
                </a:xfrm>
                <a:custGeom>
                  <a:avLst/>
                  <a:gdLst>
                    <a:gd name="connsiteX0" fmla="*/ 0 w 14536"/>
                    <a:gd name="connsiteY0" fmla="*/ 5451 h 10902"/>
                    <a:gd name="connsiteX1" fmla="*/ 14536 w 14536"/>
                    <a:gd name="connsiteY1" fmla="*/ 5451 h 10902"/>
                    <a:gd name="connsiteX2" fmla="*/ 14536 w 14536"/>
                    <a:gd name="connsiteY2" fmla="*/ 5451 h 10902"/>
                    <a:gd name="connsiteX3" fmla="*/ 0 w 14536"/>
                    <a:gd name="connsiteY3" fmla="*/ 5451 h 10902"/>
                    <a:gd name="connsiteX4" fmla="*/ 0 w 14536"/>
                    <a:gd name="connsiteY4" fmla="*/ 5451 h 10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6" h="10902">
                      <a:moveTo>
                        <a:pt x="0" y="5451"/>
                      </a:moveTo>
                      <a:cubicBezTo>
                        <a:pt x="0" y="-1817"/>
                        <a:pt x="7268" y="-1817"/>
                        <a:pt x="14536" y="5451"/>
                      </a:cubicBezTo>
                      <a:cubicBezTo>
                        <a:pt x="14536" y="5451"/>
                        <a:pt x="14536" y="5451"/>
                        <a:pt x="14536" y="5451"/>
                      </a:cubicBezTo>
                      <a:cubicBezTo>
                        <a:pt x="14536" y="12719"/>
                        <a:pt x="0" y="12719"/>
                        <a:pt x="0" y="5451"/>
                      </a:cubicBezTo>
                      <a:cubicBezTo>
                        <a:pt x="0" y="5451"/>
                        <a:pt x="0" y="5451"/>
                        <a:pt x="0" y="5451"/>
                      </a:cubicBezTo>
                      <a:close/>
                    </a:path>
                  </a:pathLst>
                </a:custGeom>
                <a:solidFill>
                  <a:srgbClr val="F49C84"/>
                </a:solidFill>
                <a:ln w="72680"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962ABD38-FDBC-49D4-BFFB-34D8EFD295DE}"/>
                    </a:ext>
                  </a:extLst>
                </p:cNvPr>
                <p:cNvSpPr/>
                <p:nvPr/>
              </p:nvSpPr>
              <p:spPr>
                <a:xfrm>
                  <a:off x="3927426" y="5121328"/>
                  <a:ext cx="20556" cy="16019"/>
                </a:xfrm>
                <a:custGeom>
                  <a:avLst/>
                  <a:gdLst>
                    <a:gd name="connsiteX0" fmla="*/ 0 w 20556"/>
                    <a:gd name="connsiteY0" fmla="*/ 1483 h 16019"/>
                    <a:gd name="connsiteX1" fmla="*/ 0 w 20556"/>
                    <a:gd name="connsiteY1" fmla="*/ 1483 h 16019"/>
                    <a:gd name="connsiteX2" fmla="*/ 14536 w 20556"/>
                    <a:gd name="connsiteY2" fmla="*/ 16019 h 16019"/>
                    <a:gd name="connsiteX3" fmla="*/ 0 w 20556"/>
                    <a:gd name="connsiteY3" fmla="*/ 8751 h 16019"/>
                    <a:gd name="connsiteX4" fmla="*/ 0 w 20556"/>
                    <a:gd name="connsiteY4" fmla="*/ 8751 h 16019"/>
                    <a:gd name="connsiteX5" fmla="*/ 0 w 20556"/>
                    <a:gd name="connsiteY5" fmla="*/ 1483 h 1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56" h="16019">
                      <a:moveTo>
                        <a:pt x="0" y="1483"/>
                      </a:moveTo>
                      <a:cubicBezTo>
                        <a:pt x="7268" y="1483"/>
                        <a:pt x="7268" y="1483"/>
                        <a:pt x="0" y="1483"/>
                      </a:cubicBezTo>
                      <a:cubicBezTo>
                        <a:pt x="14536" y="-5785"/>
                        <a:pt x="29072" y="16019"/>
                        <a:pt x="14536" y="16019"/>
                      </a:cubicBezTo>
                      <a:cubicBezTo>
                        <a:pt x="7268" y="16019"/>
                        <a:pt x="7268" y="16019"/>
                        <a:pt x="0" y="8751"/>
                      </a:cubicBezTo>
                      <a:cubicBezTo>
                        <a:pt x="0" y="8751"/>
                        <a:pt x="0" y="8751"/>
                        <a:pt x="0" y="8751"/>
                      </a:cubicBezTo>
                      <a:cubicBezTo>
                        <a:pt x="0" y="8751"/>
                        <a:pt x="0" y="8751"/>
                        <a:pt x="0" y="1483"/>
                      </a:cubicBezTo>
                      <a:close/>
                    </a:path>
                  </a:pathLst>
                </a:custGeom>
                <a:solidFill>
                  <a:srgbClr val="F49C84"/>
                </a:solidFill>
                <a:ln w="72680"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D36B99E2-C30E-4EA3-9752-86F7351B8EA0}"/>
                    </a:ext>
                  </a:extLst>
                </p:cNvPr>
                <p:cNvSpPr/>
                <p:nvPr/>
              </p:nvSpPr>
              <p:spPr>
                <a:xfrm>
                  <a:off x="4135187" y="5297243"/>
                  <a:ext cx="13289" cy="14536"/>
                </a:xfrm>
                <a:custGeom>
                  <a:avLst/>
                  <a:gdLst>
                    <a:gd name="connsiteX0" fmla="*/ 3011 w 13289"/>
                    <a:gd name="connsiteY0" fmla="*/ 0 h 14536"/>
                    <a:gd name="connsiteX1" fmla="*/ 10279 w 13289"/>
                    <a:gd name="connsiteY1" fmla="*/ 14536 h 14536"/>
                    <a:gd name="connsiteX2" fmla="*/ 3011 w 13289"/>
                    <a:gd name="connsiteY2" fmla="*/ 0 h 14536"/>
                  </a:gdLst>
                  <a:ahLst/>
                  <a:cxnLst>
                    <a:cxn ang="0">
                      <a:pos x="connsiteX0" y="connsiteY0"/>
                    </a:cxn>
                    <a:cxn ang="0">
                      <a:pos x="connsiteX1" y="connsiteY1"/>
                    </a:cxn>
                    <a:cxn ang="0">
                      <a:pos x="connsiteX2" y="connsiteY2"/>
                    </a:cxn>
                  </a:cxnLst>
                  <a:rect l="l" t="t" r="r" b="b"/>
                  <a:pathLst>
                    <a:path w="13289" h="14536">
                      <a:moveTo>
                        <a:pt x="3011" y="0"/>
                      </a:moveTo>
                      <a:cubicBezTo>
                        <a:pt x="10279" y="0"/>
                        <a:pt x="17546" y="7268"/>
                        <a:pt x="10279" y="14536"/>
                      </a:cubicBezTo>
                      <a:cubicBezTo>
                        <a:pt x="3011" y="14536"/>
                        <a:pt x="-4258" y="7268"/>
                        <a:pt x="3011" y="0"/>
                      </a:cubicBezTo>
                      <a:close/>
                    </a:path>
                  </a:pathLst>
                </a:custGeom>
                <a:solidFill>
                  <a:srgbClr val="F49C84"/>
                </a:solidFill>
                <a:ln w="72680" cap="flat">
                  <a:noFill/>
                  <a:prstDash val="solid"/>
                  <a:miter/>
                </a:ln>
              </p:spPr>
              <p:txBody>
                <a:bodyPr rtlCol="0" anchor="ctr"/>
                <a:lstStyle/>
                <a:p>
                  <a:endParaRPr lang="en-US"/>
                </a:p>
              </p:txBody>
            </p:sp>
          </p:grpSp>
          <p:grpSp>
            <p:nvGrpSpPr>
              <p:cNvPr id="97" name="Graphic 11">
                <a:extLst>
                  <a:ext uri="{FF2B5EF4-FFF2-40B4-BE49-F238E27FC236}">
                    <a16:creationId xmlns:a16="http://schemas.microsoft.com/office/drawing/2014/main" id="{C1C799D8-0C56-4C37-8D33-5CADDC50013D}"/>
                  </a:ext>
                </a:extLst>
              </p:cNvPr>
              <p:cNvGrpSpPr/>
              <p:nvPr/>
            </p:nvGrpSpPr>
            <p:grpSpPr>
              <a:xfrm>
                <a:off x="5317429" y="4948379"/>
                <a:ext cx="323425" cy="261647"/>
                <a:chOff x="5317429" y="4948379"/>
                <a:chExt cx="323425" cy="261647"/>
              </a:xfrm>
              <a:solidFill>
                <a:srgbClr val="F49C84"/>
              </a:solidFill>
            </p:grpSpPr>
            <p:sp>
              <p:nvSpPr>
                <p:cNvPr id="146" name="Freeform: Shape 145">
                  <a:extLst>
                    <a:ext uri="{FF2B5EF4-FFF2-40B4-BE49-F238E27FC236}">
                      <a16:creationId xmlns:a16="http://schemas.microsoft.com/office/drawing/2014/main" id="{4D809A44-4B86-4B34-BB56-455A92C3EF4B}"/>
                    </a:ext>
                  </a:extLst>
                </p:cNvPr>
                <p:cNvSpPr/>
                <p:nvPr/>
              </p:nvSpPr>
              <p:spPr>
                <a:xfrm>
                  <a:off x="5343560" y="5106792"/>
                  <a:ext cx="13843" cy="17502"/>
                </a:xfrm>
                <a:custGeom>
                  <a:avLst/>
                  <a:gdLst>
                    <a:gd name="connsiteX0" fmla="*/ 8392 w 13843"/>
                    <a:gd name="connsiteY0" fmla="*/ 1483 h 17502"/>
                    <a:gd name="connsiteX1" fmla="*/ 8392 w 13843"/>
                    <a:gd name="connsiteY1" fmla="*/ 16019 h 17502"/>
                    <a:gd name="connsiteX2" fmla="*/ 8392 w 13843"/>
                    <a:gd name="connsiteY2" fmla="*/ 1483 h 17502"/>
                  </a:gdLst>
                  <a:ahLst/>
                  <a:cxnLst>
                    <a:cxn ang="0">
                      <a:pos x="connsiteX0" y="connsiteY0"/>
                    </a:cxn>
                    <a:cxn ang="0">
                      <a:pos x="connsiteX1" y="connsiteY1"/>
                    </a:cxn>
                    <a:cxn ang="0">
                      <a:pos x="connsiteX2" y="connsiteY2"/>
                    </a:cxn>
                  </a:cxnLst>
                  <a:rect l="l" t="t" r="r" b="b"/>
                  <a:pathLst>
                    <a:path w="13843" h="17502">
                      <a:moveTo>
                        <a:pt x="8392" y="1483"/>
                      </a:moveTo>
                      <a:cubicBezTo>
                        <a:pt x="1124" y="1483"/>
                        <a:pt x="-6144" y="23287"/>
                        <a:pt x="8392" y="16019"/>
                      </a:cubicBezTo>
                      <a:cubicBezTo>
                        <a:pt x="15660" y="16019"/>
                        <a:pt x="15660" y="-5785"/>
                        <a:pt x="8392" y="1483"/>
                      </a:cubicBezTo>
                      <a:close/>
                    </a:path>
                  </a:pathLst>
                </a:custGeom>
                <a:solidFill>
                  <a:srgbClr val="F49C84"/>
                </a:solidFill>
                <a:ln w="72680"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12D3B782-FC91-46C3-A529-044E7C59D456}"/>
                    </a:ext>
                  </a:extLst>
                </p:cNvPr>
                <p:cNvSpPr/>
                <p:nvPr/>
              </p:nvSpPr>
              <p:spPr>
                <a:xfrm>
                  <a:off x="5381024" y="5050131"/>
                  <a:ext cx="10498" cy="14536"/>
                </a:xfrm>
                <a:custGeom>
                  <a:avLst/>
                  <a:gdLst>
                    <a:gd name="connsiteX0" fmla="*/ 7268 w 10498"/>
                    <a:gd name="connsiteY0" fmla="*/ 0 h 14536"/>
                    <a:gd name="connsiteX1" fmla="*/ 7268 w 10498"/>
                    <a:gd name="connsiteY1" fmla="*/ 0 h 14536"/>
                    <a:gd name="connsiteX2" fmla="*/ 0 w 10498"/>
                    <a:gd name="connsiteY2" fmla="*/ 0 h 14536"/>
                    <a:gd name="connsiteX3" fmla="*/ 0 w 10498"/>
                    <a:gd name="connsiteY3" fmla="*/ 0 h 14536"/>
                    <a:gd name="connsiteX4" fmla="*/ 7268 w 10498"/>
                    <a:gd name="connsiteY4" fmla="*/ 14536 h 14536"/>
                    <a:gd name="connsiteX5" fmla="*/ 7268 w 10498"/>
                    <a:gd name="connsiteY5" fmla="*/ 0 h 14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8" h="14536">
                      <a:moveTo>
                        <a:pt x="7268" y="0"/>
                      </a:moveTo>
                      <a:cubicBezTo>
                        <a:pt x="7268" y="0"/>
                        <a:pt x="0" y="0"/>
                        <a:pt x="7268" y="0"/>
                      </a:cubicBezTo>
                      <a:cubicBezTo>
                        <a:pt x="0" y="0"/>
                        <a:pt x="0" y="0"/>
                        <a:pt x="0" y="0"/>
                      </a:cubicBezTo>
                      <a:cubicBezTo>
                        <a:pt x="0" y="0"/>
                        <a:pt x="0" y="0"/>
                        <a:pt x="0" y="0"/>
                      </a:cubicBezTo>
                      <a:cubicBezTo>
                        <a:pt x="0" y="7268"/>
                        <a:pt x="0" y="14536"/>
                        <a:pt x="7268" y="14536"/>
                      </a:cubicBezTo>
                      <a:cubicBezTo>
                        <a:pt x="7268" y="7268"/>
                        <a:pt x="14536" y="0"/>
                        <a:pt x="7268" y="0"/>
                      </a:cubicBezTo>
                      <a:close/>
                    </a:path>
                  </a:pathLst>
                </a:custGeom>
                <a:solidFill>
                  <a:srgbClr val="F49C84"/>
                </a:solidFill>
                <a:ln w="72680"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A0190C7-F467-435B-9ACE-147A29AC8801}"/>
                    </a:ext>
                  </a:extLst>
                </p:cNvPr>
                <p:cNvSpPr/>
                <p:nvPr/>
              </p:nvSpPr>
              <p:spPr>
                <a:xfrm>
                  <a:off x="5433717" y="5064667"/>
                  <a:ext cx="16352" cy="14536"/>
                </a:xfrm>
                <a:custGeom>
                  <a:avLst/>
                  <a:gdLst>
                    <a:gd name="connsiteX0" fmla="*/ 5451 w 16352"/>
                    <a:gd name="connsiteY0" fmla="*/ 0 h 14536"/>
                    <a:gd name="connsiteX1" fmla="*/ 5451 w 16352"/>
                    <a:gd name="connsiteY1" fmla="*/ 14536 h 14536"/>
                    <a:gd name="connsiteX2" fmla="*/ 5451 w 16352"/>
                    <a:gd name="connsiteY2" fmla="*/ 0 h 14536"/>
                  </a:gdLst>
                  <a:ahLst/>
                  <a:cxnLst>
                    <a:cxn ang="0">
                      <a:pos x="connsiteX0" y="connsiteY0"/>
                    </a:cxn>
                    <a:cxn ang="0">
                      <a:pos x="connsiteX1" y="connsiteY1"/>
                    </a:cxn>
                    <a:cxn ang="0">
                      <a:pos x="connsiteX2" y="connsiteY2"/>
                    </a:cxn>
                  </a:cxnLst>
                  <a:rect l="l" t="t" r="r" b="b"/>
                  <a:pathLst>
                    <a:path w="16352" h="14536">
                      <a:moveTo>
                        <a:pt x="5451" y="0"/>
                      </a:moveTo>
                      <a:cubicBezTo>
                        <a:pt x="-1817" y="0"/>
                        <a:pt x="-1817" y="14536"/>
                        <a:pt x="5451" y="14536"/>
                      </a:cubicBezTo>
                      <a:cubicBezTo>
                        <a:pt x="19987" y="14536"/>
                        <a:pt x="19987" y="0"/>
                        <a:pt x="5451" y="0"/>
                      </a:cubicBezTo>
                      <a:close/>
                    </a:path>
                  </a:pathLst>
                </a:custGeom>
                <a:solidFill>
                  <a:srgbClr val="F49C84"/>
                </a:solidFill>
                <a:ln w="72680"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126A4A67-5AD4-4725-83F8-66CBBE147402}"/>
                    </a:ext>
                  </a:extLst>
                </p:cNvPr>
                <p:cNvSpPr/>
                <p:nvPr/>
              </p:nvSpPr>
              <p:spPr>
                <a:xfrm>
                  <a:off x="5401704" y="5115543"/>
                  <a:ext cx="13843" cy="21803"/>
                </a:xfrm>
                <a:custGeom>
                  <a:avLst/>
                  <a:gdLst>
                    <a:gd name="connsiteX0" fmla="*/ 8392 w 13843"/>
                    <a:gd name="connsiteY0" fmla="*/ 0 h 21803"/>
                    <a:gd name="connsiteX1" fmla="*/ 8392 w 13843"/>
                    <a:gd name="connsiteY1" fmla="*/ 21804 h 21803"/>
                    <a:gd name="connsiteX2" fmla="*/ 8392 w 13843"/>
                    <a:gd name="connsiteY2" fmla="*/ 0 h 21803"/>
                  </a:gdLst>
                  <a:ahLst/>
                  <a:cxnLst>
                    <a:cxn ang="0">
                      <a:pos x="connsiteX0" y="connsiteY0"/>
                    </a:cxn>
                    <a:cxn ang="0">
                      <a:pos x="connsiteX1" y="connsiteY1"/>
                    </a:cxn>
                    <a:cxn ang="0">
                      <a:pos x="connsiteX2" y="connsiteY2"/>
                    </a:cxn>
                  </a:cxnLst>
                  <a:rect l="l" t="t" r="r" b="b"/>
                  <a:pathLst>
                    <a:path w="13843" h="21803">
                      <a:moveTo>
                        <a:pt x="8392" y="0"/>
                      </a:moveTo>
                      <a:cubicBezTo>
                        <a:pt x="1124" y="0"/>
                        <a:pt x="-6144" y="21804"/>
                        <a:pt x="8392" y="21804"/>
                      </a:cubicBezTo>
                      <a:cubicBezTo>
                        <a:pt x="15660" y="21804"/>
                        <a:pt x="15660" y="0"/>
                        <a:pt x="8392" y="0"/>
                      </a:cubicBezTo>
                      <a:close/>
                    </a:path>
                  </a:pathLst>
                </a:custGeom>
                <a:solidFill>
                  <a:srgbClr val="F49C84"/>
                </a:solidFill>
                <a:ln w="72680"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CEE6153A-F9D3-4499-9988-8817A6A06F01}"/>
                    </a:ext>
                  </a:extLst>
                </p:cNvPr>
                <p:cNvSpPr/>
                <p:nvPr/>
              </p:nvSpPr>
              <p:spPr>
                <a:xfrm>
                  <a:off x="5477325" y="4997220"/>
                  <a:ext cx="10901" cy="9303"/>
                </a:xfrm>
                <a:custGeom>
                  <a:avLst/>
                  <a:gdLst>
                    <a:gd name="connsiteX0" fmla="*/ 5451 w 10901"/>
                    <a:gd name="connsiteY0" fmla="*/ 2035 h 9303"/>
                    <a:gd name="connsiteX1" fmla="*/ 5451 w 10901"/>
                    <a:gd name="connsiteY1" fmla="*/ 9303 h 9303"/>
                    <a:gd name="connsiteX2" fmla="*/ 5451 w 10901"/>
                    <a:gd name="connsiteY2" fmla="*/ 2035 h 9303"/>
                  </a:gdLst>
                  <a:ahLst/>
                  <a:cxnLst>
                    <a:cxn ang="0">
                      <a:pos x="connsiteX0" y="connsiteY0"/>
                    </a:cxn>
                    <a:cxn ang="0">
                      <a:pos x="connsiteX1" y="connsiteY1"/>
                    </a:cxn>
                    <a:cxn ang="0">
                      <a:pos x="connsiteX2" y="connsiteY2"/>
                    </a:cxn>
                  </a:cxnLst>
                  <a:rect l="l" t="t" r="r" b="b"/>
                  <a:pathLst>
                    <a:path w="10901" h="9303">
                      <a:moveTo>
                        <a:pt x="5451" y="2035"/>
                      </a:moveTo>
                      <a:cubicBezTo>
                        <a:pt x="-1817" y="2035"/>
                        <a:pt x="-1817" y="9303"/>
                        <a:pt x="5451" y="9303"/>
                      </a:cubicBezTo>
                      <a:cubicBezTo>
                        <a:pt x="12719" y="9303"/>
                        <a:pt x="12719" y="-5233"/>
                        <a:pt x="5451" y="2035"/>
                      </a:cubicBezTo>
                      <a:close/>
                    </a:path>
                  </a:pathLst>
                </a:custGeom>
                <a:solidFill>
                  <a:srgbClr val="F49C84"/>
                </a:solidFill>
                <a:ln w="72680"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880819F-C561-46D3-9F40-AFB71CEBA8F4}"/>
                    </a:ext>
                  </a:extLst>
                </p:cNvPr>
                <p:cNvSpPr/>
                <p:nvPr/>
              </p:nvSpPr>
              <p:spPr>
                <a:xfrm>
                  <a:off x="5317429" y="5173687"/>
                  <a:ext cx="10901" cy="9303"/>
                </a:xfrm>
                <a:custGeom>
                  <a:avLst/>
                  <a:gdLst>
                    <a:gd name="connsiteX0" fmla="*/ 5451 w 10901"/>
                    <a:gd name="connsiteY0" fmla="*/ 0 h 9303"/>
                    <a:gd name="connsiteX1" fmla="*/ 5451 w 10901"/>
                    <a:gd name="connsiteY1" fmla="*/ 7268 h 9303"/>
                    <a:gd name="connsiteX2" fmla="*/ 5451 w 10901"/>
                    <a:gd name="connsiteY2" fmla="*/ 0 h 9303"/>
                  </a:gdLst>
                  <a:ahLst/>
                  <a:cxnLst>
                    <a:cxn ang="0">
                      <a:pos x="connsiteX0" y="connsiteY0"/>
                    </a:cxn>
                    <a:cxn ang="0">
                      <a:pos x="connsiteX1" y="connsiteY1"/>
                    </a:cxn>
                    <a:cxn ang="0">
                      <a:pos x="connsiteX2" y="connsiteY2"/>
                    </a:cxn>
                  </a:cxnLst>
                  <a:rect l="l" t="t" r="r" b="b"/>
                  <a:pathLst>
                    <a:path w="10901" h="9303">
                      <a:moveTo>
                        <a:pt x="5451" y="0"/>
                      </a:moveTo>
                      <a:cubicBezTo>
                        <a:pt x="-1817" y="0"/>
                        <a:pt x="-1817" y="14536"/>
                        <a:pt x="5451" y="7268"/>
                      </a:cubicBezTo>
                      <a:cubicBezTo>
                        <a:pt x="12719" y="7268"/>
                        <a:pt x="12719" y="0"/>
                        <a:pt x="5451" y="0"/>
                      </a:cubicBezTo>
                      <a:close/>
                    </a:path>
                  </a:pathLst>
                </a:custGeom>
                <a:solidFill>
                  <a:srgbClr val="F49C84"/>
                </a:solidFill>
                <a:ln w="72680"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6C8F3D84-93DF-409D-8D9B-724859A2E731}"/>
                    </a:ext>
                  </a:extLst>
                </p:cNvPr>
                <p:cNvSpPr/>
                <p:nvPr/>
              </p:nvSpPr>
              <p:spPr>
                <a:xfrm>
                  <a:off x="5433717" y="4982739"/>
                  <a:ext cx="10902" cy="16516"/>
                </a:xfrm>
                <a:custGeom>
                  <a:avLst/>
                  <a:gdLst>
                    <a:gd name="connsiteX0" fmla="*/ 5451 w 10902"/>
                    <a:gd name="connsiteY0" fmla="*/ 1981 h 16516"/>
                    <a:gd name="connsiteX1" fmla="*/ 5451 w 10902"/>
                    <a:gd name="connsiteY1" fmla="*/ 16517 h 16516"/>
                    <a:gd name="connsiteX2" fmla="*/ 5451 w 10902"/>
                    <a:gd name="connsiteY2" fmla="*/ 1981 h 16516"/>
                  </a:gdLst>
                  <a:ahLst/>
                  <a:cxnLst>
                    <a:cxn ang="0">
                      <a:pos x="connsiteX0" y="connsiteY0"/>
                    </a:cxn>
                    <a:cxn ang="0">
                      <a:pos x="connsiteX1" y="connsiteY1"/>
                    </a:cxn>
                    <a:cxn ang="0">
                      <a:pos x="connsiteX2" y="connsiteY2"/>
                    </a:cxn>
                  </a:cxnLst>
                  <a:rect l="l" t="t" r="r" b="b"/>
                  <a:pathLst>
                    <a:path w="10902" h="16516">
                      <a:moveTo>
                        <a:pt x="5451" y="1981"/>
                      </a:moveTo>
                      <a:cubicBezTo>
                        <a:pt x="-1817" y="1981"/>
                        <a:pt x="-1817" y="16517"/>
                        <a:pt x="5451" y="16517"/>
                      </a:cubicBezTo>
                      <a:cubicBezTo>
                        <a:pt x="12719" y="9249"/>
                        <a:pt x="12719" y="-5287"/>
                        <a:pt x="5451" y="1981"/>
                      </a:cubicBezTo>
                      <a:close/>
                    </a:path>
                  </a:pathLst>
                </a:custGeom>
                <a:solidFill>
                  <a:srgbClr val="F49C84"/>
                </a:solidFill>
                <a:ln w="72680"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CD5FB702-3E5B-453C-9CBC-ABD5EDA8DBBA}"/>
                    </a:ext>
                  </a:extLst>
                </p:cNvPr>
                <p:cNvSpPr/>
                <p:nvPr/>
              </p:nvSpPr>
              <p:spPr>
                <a:xfrm>
                  <a:off x="5513665" y="5071935"/>
                  <a:ext cx="10901" cy="14535"/>
                </a:xfrm>
                <a:custGeom>
                  <a:avLst/>
                  <a:gdLst>
                    <a:gd name="connsiteX0" fmla="*/ 5451 w 10901"/>
                    <a:gd name="connsiteY0" fmla="*/ 0 h 14535"/>
                    <a:gd name="connsiteX1" fmla="*/ 5451 w 10901"/>
                    <a:gd name="connsiteY1" fmla="*/ 14536 h 14535"/>
                    <a:gd name="connsiteX2" fmla="*/ 5451 w 10901"/>
                    <a:gd name="connsiteY2" fmla="*/ 0 h 14535"/>
                  </a:gdLst>
                  <a:ahLst/>
                  <a:cxnLst>
                    <a:cxn ang="0">
                      <a:pos x="connsiteX0" y="connsiteY0"/>
                    </a:cxn>
                    <a:cxn ang="0">
                      <a:pos x="connsiteX1" y="connsiteY1"/>
                    </a:cxn>
                    <a:cxn ang="0">
                      <a:pos x="connsiteX2" y="connsiteY2"/>
                    </a:cxn>
                  </a:cxnLst>
                  <a:rect l="l" t="t" r="r" b="b"/>
                  <a:pathLst>
                    <a:path w="10901" h="14535">
                      <a:moveTo>
                        <a:pt x="5451" y="0"/>
                      </a:moveTo>
                      <a:cubicBezTo>
                        <a:pt x="-1817" y="0"/>
                        <a:pt x="-1817" y="14536"/>
                        <a:pt x="5451" y="14536"/>
                      </a:cubicBezTo>
                      <a:cubicBezTo>
                        <a:pt x="12719" y="14536"/>
                        <a:pt x="12719" y="0"/>
                        <a:pt x="5451" y="0"/>
                      </a:cubicBezTo>
                      <a:close/>
                    </a:path>
                  </a:pathLst>
                </a:custGeom>
                <a:solidFill>
                  <a:srgbClr val="F49C84"/>
                </a:solidFill>
                <a:ln w="72680"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B48BD91E-3C97-4329-82C4-B4DEE9F4371B}"/>
                    </a:ext>
                  </a:extLst>
                </p:cNvPr>
                <p:cNvSpPr/>
                <p:nvPr/>
              </p:nvSpPr>
              <p:spPr>
                <a:xfrm>
                  <a:off x="5484593" y="5151883"/>
                  <a:ext cx="10902" cy="7267"/>
                </a:xfrm>
                <a:custGeom>
                  <a:avLst/>
                  <a:gdLst>
                    <a:gd name="connsiteX0" fmla="*/ 5451 w 10902"/>
                    <a:gd name="connsiteY0" fmla="*/ 0 h 7267"/>
                    <a:gd name="connsiteX1" fmla="*/ 5451 w 10902"/>
                    <a:gd name="connsiteY1" fmla="*/ 7268 h 7267"/>
                    <a:gd name="connsiteX2" fmla="*/ 5451 w 10902"/>
                    <a:gd name="connsiteY2" fmla="*/ 0 h 7267"/>
                  </a:gdLst>
                  <a:ahLst/>
                  <a:cxnLst>
                    <a:cxn ang="0">
                      <a:pos x="connsiteX0" y="connsiteY0"/>
                    </a:cxn>
                    <a:cxn ang="0">
                      <a:pos x="connsiteX1" y="connsiteY1"/>
                    </a:cxn>
                    <a:cxn ang="0">
                      <a:pos x="connsiteX2" y="connsiteY2"/>
                    </a:cxn>
                  </a:cxnLst>
                  <a:rect l="l" t="t" r="r" b="b"/>
                  <a:pathLst>
                    <a:path w="10902" h="7267">
                      <a:moveTo>
                        <a:pt x="5451" y="0"/>
                      </a:moveTo>
                      <a:cubicBezTo>
                        <a:pt x="-1817" y="0"/>
                        <a:pt x="-1817" y="7268"/>
                        <a:pt x="5451" y="7268"/>
                      </a:cubicBezTo>
                      <a:cubicBezTo>
                        <a:pt x="12719" y="7268"/>
                        <a:pt x="12719" y="0"/>
                        <a:pt x="5451" y="0"/>
                      </a:cubicBezTo>
                      <a:close/>
                    </a:path>
                  </a:pathLst>
                </a:custGeom>
                <a:solidFill>
                  <a:srgbClr val="F49C84"/>
                </a:solidFill>
                <a:ln w="72680"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7B049781-8736-4FD7-8A4F-BAF1DB01EF5C}"/>
                    </a:ext>
                  </a:extLst>
                </p:cNvPr>
                <p:cNvSpPr/>
                <p:nvPr/>
              </p:nvSpPr>
              <p:spPr>
                <a:xfrm>
                  <a:off x="5457742" y="5122811"/>
                  <a:ext cx="8681" cy="3230"/>
                </a:xfrm>
                <a:custGeom>
                  <a:avLst/>
                  <a:gdLst>
                    <a:gd name="connsiteX0" fmla="*/ 3230 w 8681"/>
                    <a:gd name="connsiteY0" fmla="*/ 0 h 3230"/>
                    <a:gd name="connsiteX1" fmla="*/ 3230 w 8681"/>
                    <a:gd name="connsiteY1" fmla="*/ 0 h 3230"/>
                    <a:gd name="connsiteX2" fmla="*/ 3230 w 8681"/>
                    <a:gd name="connsiteY2" fmla="*/ 0 h 3230"/>
                  </a:gdLst>
                  <a:ahLst/>
                  <a:cxnLst>
                    <a:cxn ang="0">
                      <a:pos x="connsiteX0" y="connsiteY0"/>
                    </a:cxn>
                    <a:cxn ang="0">
                      <a:pos x="connsiteX1" y="connsiteY1"/>
                    </a:cxn>
                    <a:cxn ang="0">
                      <a:pos x="connsiteX2" y="connsiteY2"/>
                    </a:cxn>
                  </a:cxnLst>
                  <a:rect l="l" t="t" r="r" b="b"/>
                  <a:pathLst>
                    <a:path w="8681" h="3230">
                      <a:moveTo>
                        <a:pt x="3230" y="0"/>
                      </a:moveTo>
                      <a:cubicBezTo>
                        <a:pt x="3230" y="0"/>
                        <a:pt x="-4038" y="7268"/>
                        <a:pt x="3230" y="0"/>
                      </a:cubicBezTo>
                      <a:cubicBezTo>
                        <a:pt x="10498" y="7268"/>
                        <a:pt x="10498" y="0"/>
                        <a:pt x="3230" y="0"/>
                      </a:cubicBezTo>
                      <a:close/>
                    </a:path>
                  </a:pathLst>
                </a:custGeom>
                <a:solidFill>
                  <a:srgbClr val="F49C84"/>
                </a:solidFill>
                <a:ln w="72680"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D04E5810-E6B7-4127-BF92-01F3D20C217B}"/>
                    </a:ext>
                  </a:extLst>
                </p:cNvPr>
                <p:cNvSpPr/>
                <p:nvPr/>
              </p:nvSpPr>
              <p:spPr>
                <a:xfrm>
                  <a:off x="5629953" y="5035595"/>
                  <a:ext cx="10902" cy="7268"/>
                </a:xfrm>
                <a:custGeom>
                  <a:avLst/>
                  <a:gdLst>
                    <a:gd name="connsiteX0" fmla="*/ 5451 w 10902"/>
                    <a:gd name="connsiteY0" fmla="*/ 0 h 7268"/>
                    <a:gd name="connsiteX1" fmla="*/ 5451 w 10902"/>
                    <a:gd name="connsiteY1" fmla="*/ 7268 h 7268"/>
                    <a:gd name="connsiteX2" fmla="*/ 5451 w 10902"/>
                    <a:gd name="connsiteY2" fmla="*/ 0 h 7268"/>
                  </a:gdLst>
                  <a:ahLst/>
                  <a:cxnLst>
                    <a:cxn ang="0">
                      <a:pos x="connsiteX0" y="connsiteY0"/>
                    </a:cxn>
                    <a:cxn ang="0">
                      <a:pos x="connsiteX1" y="connsiteY1"/>
                    </a:cxn>
                    <a:cxn ang="0">
                      <a:pos x="connsiteX2" y="connsiteY2"/>
                    </a:cxn>
                  </a:cxnLst>
                  <a:rect l="l" t="t" r="r" b="b"/>
                  <a:pathLst>
                    <a:path w="10902" h="7268">
                      <a:moveTo>
                        <a:pt x="5451" y="0"/>
                      </a:moveTo>
                      <a:cubicBezTo>
                        <a:pt x="-1817" y="0"/>
                        <a:pt x="-1817" y="7268"/>
                        <a:pt x="5451" y="7268"/>
                      </a:cubicBezTo>
                      <a:cubicBezTo>
                        <a:pt x="12719" y="7268"/>
                        <a:pt x="12719" y="0"/>
                        <a:pt x="5451" y="0"/>
                      </a:cubicBezTo>
                      <a:close/>
                    </a:path>
                  </a:pathLst>
                </a:custGeom>
                <a:solidFill>
                  <a:srgbClr val="F49C84"/>
                </a:solidFill>
                <a:ln w="72680"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C3E5F7E9-215F-442F-A366-09A348AC710B}"/>
                    </a:ext>
                  </a:extLst>
                </p:cNvPr>
                <p:cNvSpPr/>
                <p:nvPr/>
              </p:nvSpPr>
              <p:spPr>
                <a:xfrm>
                  <a:off x="5584528" y="5124628"/>
                  <a:ext cx="7267" cy="17493"/>
                </a:xfrm>
                <a:custGeom>
                  <a:avLst/>
                  <a:gdLst>
                    <a:gd name="connsiteX0" fmla="*/ 7268 w 7267"/>
                    <a:gd name="connsiteY0" fmla="*/ 5451 h 17493"/>
                    <a:gd name="connsiteX1" fmla="*/ 0 w 7267"/>
                    <a:gd name="connsiteY1" fmla="*/ 5451 h 17493"/>
                    <a:gd name="connsiteX2" fmla="*/ 0 w 7267"/>
                    <a:gd name="connsiteY2" fmla="*/ 12719 h 17493"/>
                    <a:gd name="connsiteX3" fmla="*/ 0 w 7267"/>
                    <a:gd name="connsiteY3" fmla="*/ 12719 h 17493"/>
                    <a:gd name="connsiteX4" fmla="*/ 0 w 7267"/>
                    <a:gd name="connsiteY4" fmla="*/ 12719 h 17493"/>
                    <a:gd name="connsiteX5" fmla="*/ 0 w 7267"/>
                    <a:gd name="connsiteY5" fmla="*/ 12719 h 17493"/>
                    <a:gd name="connsiteX6" fmla="*/ 0 w 7267"/>
                    <a:gd name="connsiteY6" fmla="*/ 12719 h 17493"/>
                    <a:gd name="connsiteX7" fmla="*/ 0 w 7267"/>
                    <a:gd name="connsiteY7" fmla="*/ 12719 h 17493"/>
                    <a:gd name="connsiteX8" fmla="*/ 7268 w 7267"/>
                    <a:gd name="connsiteY8" fmla="*/ 5451 h 17493"/>
                    <a:gd name="connsiteX9" fmla="*/ 7268 w 7267"/>
                    <a:gd name="connsiteY9" fmla="*/ 5451 h 1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7" h="17493">
                      <a:moveTo>
                        <a:pt x="7268" y="5451"/>
                      </a:moveTo>
                      <a:cubicBezTo>
                        <a:pt x="7268" y="-1817"/>
                        <a:pt x="0" y="-1817"/>
                        <a:pt x="0" y="5451"/>
                      </a:cubicBezTo>
                      <a:cubicBezTo>
                        <a:pt x="0" y="5451"/>
                        <a:pt x="0" y="5451"/>
                        <a:pt x="0" y="12719"/>
                      </a:cubicBezTo>
                      <a:cubicBezTo>
                        <a:pt x="0" y="12719"/>
                        <a:pt x="0" y="12719"/>
                        <a:pt x="0" y="12719"/>
                      </a:cubicBezTo>
                      <a:lnTo>
                        <a:pt x="0" y="12719"/>
                      </a:lnTo>
                      <a:cubicBezTo>
                        <a:pt x="0" y="12719"/>
                        <a:pt x="0" y="12719"/>
                        <a:pt x="0" y="12719"/>
                      </a:cubicBezTo>
                      <a:cubicBezTo>
                        <a:pt x="0" y="12719"/>
                        <a:pt x="0" y="12719"/>
                        <a:pt x="0" y="12719"/>
                      </a:cubicBezTo>
                      <a:cubicBezTo>
                        <a:pt x="0" y="12719"/>
                        <a:pt x="0" y="12719"/>
                        <a:pt x="0" y="12719"/>
                      </a:cubicBezTo>
                      <a:cubicBezTo>
                        <a:pt x="0" y="19987"/>
                        <a:pt x="7268" y="19987"/>
                        <a:pt x="7268" y="5451"/>
                      </a:cubicBezTo>
                      <a:cubicBezTo>
                        <a:pt x="7268" y="5451"/>
                        <a:pt x="7268" y="5451"/>
                        <a:pt x="7268" y="5451"/>
                      </a:cubicBezTo>
                      <a:close/>
                    </a:path>
                  </a:pathLst>
                </a:custGeom>
                <a:solidFill>
                  <a:srgbClr val="F49C84"/>
                </a:solidFill>
                <a:ln w="72680"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A22DD6EB-0A7E-417B-A8BD-C721D159A705}"/>
                    </a:ext>
                  </a:extLst>
                </p:cNvPr>
                <p:cNvSpPr/>
                <p:nvPr/>
              </p:nvSpPr>
              <p:spPr>
                <a:xfrm>
                  <a:off x="5562724" y="5010781"/>
                  <a:ext cx="16516" cy="13288"/>
                </a:xfrm>
                <a:custGeom>
                  <a:avLst/>
                  <a:gdLst>
                    <a:gd name="connsiteX0" fmla="*/ 14536 w 16516"/>
                    <a:gd name="connsiteY0" fmla="*/ 3010 h 13288"/>
                    <a:gd name="connsiteX1" fmla="*/ 0 w 16516"/>
                    <a:gd name="connsiteY1" fmla="*/ 10278 h 13288"/>
                    <a:gd name="connsiteX2" fmla="*/ 0 w 16516"/>
                    <a:gd name="connsiteY2" fmla="*/ 10278 h 13288"/>
                    <a:gd name="connsiteX3" fmla="*/ 14536 w 16516"/>
                    <a:gd name="connsiteY3" fmla="*/ 3010 h 13288"/>
                    <a:gd name="connsiteX4" fmla="*/ 14536 w 16516"/>
                    <a:gd name="connsiteY4" fmla="*/ 3010 h 13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 h="13288">
                      <a:moveTo>
                        <a:pt x="14536" y="3010"/>
                      </a:moveTo>
                      <a:cubicBezTo>
                        <a:pt x="14536" y="-4257"/>
                        <a:pt x="0" y="3010"/>
                        <a:pt x="0" y="10278"/>
                      </a:cubicBezTo>
                      <a:cubicBezTo>
                        <a:pt x="0" y="10278"/>
                        <a:pt x="0" y="10278"/>
                        <a:pt x="0" y="10278"/>
                      </a:cubicBezTo>
                      <a:cubicBezTo>
                        <a:pt x="7268" y="17546"/>
                        <a:pt x="21804" y="10278"/>
                        <a:pt x="14536" y="3010"/>
                      </a:cubicBezTo>
                      <a:cubicBezTo>
                        <a:pt x="14536" y="3010"/>
                        <a:pt x="14536" y="3010"/>
                        <a:pt x="14536" y="3010"/>
                      </a:cubicBezTo>
                      <a:close/>
                    </a:path>
                  </a:pathLst>
                </a:custGeom>
                <a:solidFill>
                  <a:srgbClr val="F49C84"/>
                </a:solidFill>
                <a:ln w="72680"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D6FE65F-1C77-4F0B-92EA-F09003FC57EE}"/>
                    </a:ext>
                  </a:extLst>
                </p:cNvPr>
                <p:cNvSpPr/>
                <p:nvPr/>
              </p:nvSpPr>
              <p:spPr>
                <a:xfrm>
                  <a:off x="5518460" y="4948379"/>
                  <a:ext cx="18421" cy="21804"/>
                </a:xfrm>
                <a:custGeom>
                  <a:avLst/>
                  <a:gdLst>
                    <a:gd name="connsiteX0" fmla="*/ 15191 w 18421"/>
                    <a:gd name="connsiteY0" fmla="*/ 0 h 21804"/>
                    <a:gd name="connsiteX1" fmla="*/ 15191 w 18421"/>
                    <a:gd name="connsiteY1" fmla="*/ 0 h 21804"/>
                    <a:gd name="connsiteX2" fmla="*/ 7923 w 18421"/>
                    <a:gd name="connsiteY2" fmla="*/ 21804 h 21804"/>
                    <a:gd name="connsiteX3" fmla="*/ 15191 w 18421"/>
                    <a:gd name="connsiteY3" fmla="*/ 14536 h 21804"/>
                    <a:gd name="connsiteX4" fmla="*/ 15191 w 18421"/>
                    <a:gd name="connsiteY4" fmla="*/ 14536 h 21804"/>
                    <a:gd name="connsiteX5" fmla="*/ 15191 w 18421"/>
                    <a:gd name="connsiteY5" fmla="*/ 0 h 2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21" h="21804">
                      <a:moveTo>
                        <a:pt x="15191" y="0"/>
                      </a:moveTo>
                      <a:cubicBezTo>
                        <a:pt x="15191" y="0"/>
                        <a:pt x="7923" y="0"/>
                        <a:pt x="15191" y="0"/>
                      </a:cubicBezTo>
                      <a:cubicBezTo>
                        <a:pt x="655" y="0"/>
                        <a:pt x="-6613" y="21804"/>
                        <a:pt x="7923" y="21804"/>
                      </a:cubicBezTo>
                      <a:cubicBezTo>
                        <a:pt x="15191" y="21804"/>
                        <a:pt x="15191" y="14536"/>
                        <a:pt x="15191" y="14536"/>
                      </a:cubicBezTo>
                      <a:cubicBezTo>
                        <a:pt x="15191" y="14536"/>
                        <a:pt x="15191" y="14536"/>
                        <a:pt x="15191" y="14536"/>
                      </a:cubicBezTo>
                      <a:cubicBezTo>
                        <a:pt x="22459" y="7268"/>
                        <a:pt x="15191" y="0"/>
                        <a:pt x="15191" y="0"/>
                      </a:cubicBezTo>
                      <a:close/>
                    </a:path>
                  </a:pathLst>
                </a:custGeom>
                <a:solidFill>
                  <a:srgbClr val="F49C84"/>
                </a:solidFill>
                <a:ln w="72680"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9AA81ABA-81A3-4FCC-9D7E-F8974FA32A9D}"/>
                    </a:ext>
                  </a:extLst>
                </p:cNvPr>
                <p:cNvSpPr/>
                <p:nvPr/>
              </p:nvSpPr>
              <p:spPr>
                <a:xfrm>
                  <a:off x="5404645" y="5195491"/>
                  <a:ext cx="10901" cy="14536"/>
                </a:xfrm>
                <a:custGeom>
                  <a:avLst/>
                  <a:gdLst>
                    <a:gd name="connsiteX0" fmla="*/ 5451 w 10901"/>
                    <a:gd name="connsiteY0" fmla="*/ 0 h 14536"/>
                    <a:gd name="connsiteX1" fmla="*/ 5451 w 10901"/>
                    <a:gd name="connsiteY1" fmla="*/ 14536 h 14536"/>
                    <a:gd name="connsiteX2" fmla="*/ 5451 w 10901"/>
                    <a:gd name="connsiteY2" fmla="*/ 0 h 14536"/>
                  </a:gdLst>
                  <a:ahLst/>
                  <a:cxnLst>
                    <a:cxn ang="0">
                      <a:pos x="connsiteX0" y="connsiteY0"/>
                    </a:cxn>
                    <a:cxn ang="0">
                      <a:pos x="connsiteX1" y="connsiteY1"/>
                    </a:cxn>
                    <a:cxn ang="0">
                      <a:pos x="connsiteX2" y="connsiteY2"/>
                    </a:cxn>
                  </a:cxnLst>
                  <a:rect l="l" t="t" r="r" b="b"/>
                  <a:pathLst>
                    <a:path w="10901" h="14536">
                      <a:moveTo>
                        <a:pt x="5451" y="0"/>
                      </a:moveTo>
                      <a:cubicBezTo>
                        <a:pt x="-1817" y="0"/>
                        <a:pt x="-1817" y="14536"/>
                        <a:pt x="5451" y="14536"/>
                      </a:cubicBezTo>
                      <a:cubicBezTo>
                        <a:pt x="12719" y="7268"/>
                        <a:pt x="12719" y="0"/>
                        <a:pt x="5451" y="0"/>
                      </a:cubicBezTo>
                      <a:close/>
                    </a:path>
                  </a:pathLst>
                </a:custGeom>
                <a:solidFill>
                  <a:srgbClr val="F49C84"/>
                </a:solidFill>
                <a:ln w="72680" cap="flat">
                  <a:noFill/>
                  <a:prstDash val="solid"/>
                  <a:miter/>
                </a:ln>
              </p:spPr>
              <p:txBody>
                <a:bodyPr rtlCol="0" anchor="ctr"/>
                <a:lstStyle/>
                <a:p>
                  <a:endParaRPr lang="en-US"/>
                </a:p>
              </p:txBody>
            </p:sp>
          </p:grpSp>
          <p:sp>
            <p:nvSpPr>
              <p:cNvPr id="98" name="Freeform: Shape 97">
                <a:extLst>
                  <a:ext uri="{FF2B5EF4-FFF2-40B4-BE49-F238E27FC236}">
                    <a16:creationId xmlns:a16="http://schemas.microsoft.com/office/drawing/2014/main" id="{6C85D396-FB67-473B-96C9-A8E5FB9F39C7}"/>
                  </a:ext>
                </a:extLst>
              </p:cNvPr>
              <p:cNvSpPr/>
              <p:nvPr/>
            </p:nvSpPr>
            <p:spPr>
              <a:xfrm>
                <a:off x="4145466" y="4532696"/>
                <a:ext cx="290719" cy="197644"/>
              </a:xfrm>
              <a:custGeom>
                <a:avLst/>
                <a:gdLst>
                  <a:gd name="connsiteX0" fmla="*/ 0 w 290719"/>
                  <a:gd name="connsiteY0" fmla="*/ 1409 h 197644"/>
                  <a:gd name="connsiteX1" fmla="*/ 167164 w 290719"/>
                  <a:gd name="connsiteY1" fmla="*/ 45016 h 197644"/>
                  <a:gd name="connsiteX2" fmla="*/ 290720 w 290719"/>
                  <a:gd name="connsiteY2" fmla="*/ 197644 h 197644"/>
                  <a:gd name="connsiteX3" fmla="*/ 290720 w 290719"/>
                  <a:gd name="connsiteY3" fmla="*/ 197644 h 197644"/>
                  <a:gd name="connsiteX4" fmla="*/ 239844 w 290719"/>
                  <a:gd name="connsiteY4" fmla="*/ 132232 h 197644"/>
                  <a:gd name="connsiteX5" fmla="*/ 167164 w 290719"/>
                  <a:gd name="connsiteY5" fmla="*/ 66821 h 197644"/>
                  <a:gd name="connsiteX6" fmla="*/ 0 w 290719"/>
                  <a:gd name="connsiteY6" fmla="*/ 8677 h 197644"/>
                  <a:gd name="connsiteX7" fmla="*/ 0 w 290719"/>
                  <a:gd name="connsiteY7" fmla="*/ 1409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719" h="197644">
                    <a:moveTo>
                      <a:pt x="0" y="1409"/>
                    </a:moveTo>
                    <a:cubicBezTo>
                      <a:pt x="58144" y="-5859"/>
                      <a:pt x="123556" y="15945"/>
                      <a:pt x="167164" y="45016"/>
                    </a:cubicBezTo>
                    <a:cubicBezTo>
                      <a:pt x="225308" y="81356"/>
                      <a:pt x="261648" y="139500"/>
                      <a:pt x="290720" y="197644"/>
                    </a:cubicBezTo>
                    <a:cubicBezTo>
                      <a:pt x="290720" y="197644"/>
                      <a:pt x="290720" y="197644"/>
                      <a:pt x="290720" y="197644"/>
                    </a:cubicBezTo>
                    <a:cubicBezTo>
                      <a:pt x="276184" y="175840"/>
                      <a:pt x="261648" y="154036"/>
                      <a:pt x="239844" y="132232"/>
                    </a:cubicBezTo>
                    <a:cubicBezTo>
                      <a:pt x="218040" y="110428"/>
                      <a:pt x="188968" y="88624"/>
                      <a:pt x="167164" y="66821"/>
                    </a:cubicBezTo>
                    <a:cubicBezTo>
                      <a:pt x="116288" y="30481"/>
                      <a:pt x="58144" y="15945"/>
                      <a:pt x="0" y="8677"/>
                    </a:cubicBezTo>
                    <a:cubicBezTo>
                      <a:pt x="0" y="8677"/>
                      <a:pt x="0" y="1409"/>
                      <a:pt x="0" y="1409"/>
                    </a:cubicBezTo>
                    <a:close/>
                  </a:path>
                </a:pathLst>
              </a:custGeom>
              <a:solidFill>
                <a:srgbClr val="CA8C67"/>
              </a:solidFill>
              <a:ln w="72680" cap="flat">
                <a:noFill/>
                <a:prstDash val="solid"/>
                <a:miter/>
              </a:ln>
            </p:spPr>
            <p:txBody>
              <a:bodyPr rtlCol="0" anchor="ctr"/>
              <a:lstStyle/>
              <a:p>
                <a:endParaRPr lang="en-US"/>
              </a:p>
            </p:txBody>
          </p:sp>
          <p:grpSp>
            <p:nvGrpSpPr>
              <p:cNvPr id="99" name="Graphic 11">
                <a:extLst>
                  <a:ext uri="{FF2B5EF4-FFF2-40B4-BE49-F238E27FC236}">
                    <a16:creationId xmlns:a16="http://schemas.microsoft.com/office/drawing/2014/main" id="{710C7164-871B-4B26-859E-E58C304CBAD2}"/>
                  </a:ext>
                </a:extLst>
              </p:cNvPr>
              <p:cNvGrpSpPr/>
              <p:nvPr/>
            </p:nvGrpSpPr>
            <p:grpSpPr>
              <a:xfrm>
                <a:off x="3950745" y="4567593"/>
                <a:ext cx="506443" cy="560669"/>
                <a:chOff x="3950745" y="4567593"/>
                <a:chExt cx="506443" cy="560669"/>
              </a:xfrm>
            </p:grpSpPr>
            <p:sp>
              <p:nvSpPr>
                <p:cNvPr id="144" name="Freeform: Shape 143">
                  <a:extLst>
                    <a:ext uri="{FF2B5EF4-FFF2-40B4-BE49-F238E27FC236}">
                      <a16:creationId xmlns:a16="http://schemas.microsoft.com/office/drawing/2014/main" id="{6247BB50-7DBC-4F83-830D-F989691F6EB0}"/>
                    </a:ext>
                  </a:extLst>
                </p:cNvPr>
                <p:cNvSpPr/>
                <p:nvPr/>
              </p:nvSpPr>
              <p:spPr>
                <a:xfrm>
                  <a:off x="3952064" y="4573572"/>
                  <a:ext cx="494762" cy="547421"/>
                </a:xfrm>
                <a:custGeom>
                  <a:avLst/>
                  <a:gdLst>
                    <a:gd name="connsiteX0" fmla="*/ 251546 w 494762"/>
                    <a:gd name="connsiteY0" fmla="*/ 541971 h 547421"/>
                    <a:gd name="connsiteX1" fmla="*/ 215206 w 494762"/>
                    <a:gd name="connsiteY1" fmla="*/ 534703 h 547421"/>
                    <a:gd name="connsiteX2" fmla="*/ 106186 w 494762"/>
                    <a:gd name="connsiteY2" fmla="*/ 512899 h 547421"/>
                    <a:gd name="connsiteX3" fmla="*/ 55310 w 494762"/>
                    <a:gd name="connsiteY3" fmla="*/ 432951 h 547421"/>
                    <a:gd name="connsiteX4" fmla="*/ 11702 w 494762"/>
                    <a:gd name="connsiteY4" fmla="*/ 127696 h 547421"/>
                    <a:gd name="connsiteX5" fmla="*/ 62578 w 494762"/>
                    <a:gd name="connsiteY5" fmla="*/ 40480 h 547421"/>
                    <a:gd name="connsiteX6" fmla="*/ 258814 w 494762"/>
                    <a:gd name="connsiteY6" fmla="*/ 18676 h 547421"/>
                    <a:gd name="connsiteX7" fmla="*/ 469586 w 494762"/>
                    <a:gd name="connsiteY7" fmla="*/ 258519 h 547421"/>
                    <a:gd name="connsiteX8" fmla="*/ 469586 w 494762"/>
                    <a:gd name="connsiteY8" fmla="*/ 512899 h 547421"/>
                    <a:gd name="connsiteX9" fmla="*/ 353298 w 494762"/>
                    <a:gd name="connsiteY9" fmla="*/ 541971 h 547421"/>
                    <a:gd name="connsiteX10" fmla="*/ 251546 w 494762"/>
                    <a:gd name="connsiteY10" fmla="*/ 541971 h 547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4762" h="547421">
                      <a:moveTo>
                        <a:pt x="251546" y="541971"/>
                      </a:moveTo>
                      <a:cubicBezTo>
                        <a:pt x="237010" y="541971"/>
                        <a:pt x="229742" y="541971"/>
                        <a:pt x="215206" y="534703"/>
                      </a:cubicBezTo>
                      <a:cubicBezTo>
                        <a:pt x="193402" y="527435"/>
                        <a:pt x="120722" y="527435"/>
                        <a:pt x="106186" y="512899"/>
                      </a:cubicBezTo>
                      <a:cubicBezTo>
                        <a:pt x="84382" y="491095"/>
                        <a:pt x="69846" y="462023"/>
                        <a:pt x="55310" y="432951"/>
                      </a:cubicBezTo>
                      <a:cubicBezTo>
                        <a:pt x="11702" y="338467"/>
                        <a:pt x="-17370" y="229447"/>
                        <a:pt x="11702" y="127696"/>
                      </a:cubicBezTo>
                      <a:cubicBezTo>
                        <a:pt x="18970" y="91356"/>
                        <a:pt x="40774" y="62284"/>
                        <a:pt x="62578" y="40480"/>
                      </a:cubicBezTo>
                      <a:cubicBezTo>
                        <a:pt x="113454" y="4140"/>
                        <a:pt x="186134" y="-17664"/>
                        <a:pt x="258814" y="18676"/>
                      </a:cubicBezTo>
                      <a:cubicBezTo>
                        <a:pt x="353298" y="62284"/>
                        <a:pt x="433246" y="164035"/>
                        <a:pt x="469586" y="258519"/>
                      </a:cubicBezTo>
                      <a:cubicBezTo>
                        <a:pt x="491390" y="323931"/>
                        <a:pt x="513194" y="447487"/>
                        <a:pt x="469586" y="512899"/>
                      </a:cubicBezTo>
                      <a:cubicBezTo>
                        <a:pt x="425978" y="512899"/>
                        <a:pt x="389638" y="541971"/>
                        <a:pt x="353298" y="541971"/>
                      </a:cubicBezTo>
                      <a:cubicBezTo>
                        <a:pt x="316958" y="549239"/>
                        <a:pt x="280618" y="549239"/>
                        <a:pt x="251546" y="541971"/>
                      </a:cubicBezTo>
                      <a:close/>
                    </a:path>
                  </a:pathLst>
                </a:custGeom>
                <a:solidFill>
                  <a:srgbClr val="FFFFFF"/>
                </a:solidFill>
                <a:ln w="72680"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9F7CAD96-D29B-47B3-9603-3550B9D3632B}"/>
                    </a:ext>
                  </a:extLst>
                </p:cNvPr>
                <p:cNvSpPr/>
                <p:nvPr/>
              </p:nvSpPr>
              <p:spPr>
                <a:xfrm>
                  <a:off x="3950745" y="4567593"/>
                  <a:ext cx="506443" cy="560669"/>
                </a:xfrm>
                <a:custGeom>
                  <a:avLst/>
                  <a:gdLst>
                    <a:gd name="connsiteX0" fmla="*/ 347349 w 506443"/>
                    <a:gd name="connsiteY0" fmla="*/ 555218 h 560669"/>
                    <a:gd name="connsiteX1" fmla="*/ 252865 w 506443"/>
                    <a:gd name="connsiteY1" fmla="*/ 555218 h 560669"/>
                    <a:gd name="connsiteX2" fmla="*/ 216525 w 506443"/>
                    <a:gd name="connsiteY2" fmla="*/ 547950 h 560669"/>
                    <a:gd name="connsiteX3" fmla="*/ 194721 w 506443"/>
                    <a:gd name="connsiteY3" fmla="*/ 547950 h 560669"/>
                    <a:gd name="connsiteX4" fmla="*/ 107505 w 506443"/>
                    <a:gd name="connsiteY4" fmla="*/ 526146 h 560669"/>
                    <a:gd name="connsiteX5" fmla="*/ 56629 w 506443"/>
                    <a:gd name="connsiteY5" fmla="*/ 446199 h 560669"/>
                    <a:gd name="connsiteX6" fmla="*/ 13021 w 506443"/>
                    <a:gd name="connsiteY6" fmla="*/ 140943 h 560669"/>
                    <a:gd name="connsiteX7" fmla="*/ 63897 w 506443"/>
                    <a:gd name="connsiteY7" fmla="*/ 53727 h 560669"/>
                    <a:gd name="connsiteX8" fmla="*/ 151113 w 506443"/>
                    <a:gd name="connsiteY8" fmla="*/ 2851 h 560669"/>
                    <a:gd name="connsiteX9" fmla="*/ 260133 w 506443"/>
                    <a:gd name="connsiteY9" fmla="*/ 17387 h 560669"/>
                    <a:gd name="connsiteX10" fmla="*/ 478173 w 506443"/>
                    <a:gd name="connsiteY10" fmla="*/ 264499 h 560669"/>
                    <a:gd name="connsiteX11" fmla="*/ 478173 w 506443"/>
                    <a:gd name="connsiteY11" fmla="*/ 526146 h 560669"/>
                    <a:gd name="connsiteX12" fmla="*/ 478173 w 506443"/>
                    <a:gd name="connsiteY12" fmla="*/ 526146 h 560669"/>
                    <a:gd name="connsiteX13" fmla="*/ 478173 w 506443"/>
                    <a:gd name="connsiteY13" fmla="*/ 526146 h 560669"/>
                    <a:gd name="connsiteX14" fmla="*/ 412761 w 506443"/>
                    <a:gd name="connsiteY14" fmla="*/ 540682 h 560669"/>
                    <a:gd name="connsiteX15" fmla="*/ 347349 w 506443"/>
                    <a:gd name="connsiteY15" fmla="*/ 555218 h 560669"/>
                    <a:gd name="connsiteX16" fmla="*/ 347349 w 506443"/>
                    <a:gd name="connsiteY16" fmla="*/ 555218 h 560669"/>
                    <a:gd name="connsiteX17" fmla="*/ 463637 w 506443"/>
                    <a:gd name="connsiteY17" fmla="*/ 511611 h 560669"/>
                    <a:gd name="connsiteX18" fmla="*/ 463637 w 506443"/>
                    <a:gd name="connsiteY18" fmla="*/ 264499 h 560669"/>
                    <a:gd name="connsiteX19" fmla="*/ 252865 w 506443"/>
                    <a:gd name="connsiteY19" fmla="*/ 24655 h 560669"/>
                    <a:gd name="connsiteX20" fmla="*/ 71165 w 506443"/>
                    <a:gd name="connsiteY20" fmla="*/ 60995 h 560669"/>
                    <a:gd name="connsiteX21" fmla="*/ 20289 w 506443"/>
                    <a:gd name="connsiteY21" fmla="*/ 140943 h 560669"/>
                    <a:gd name="connsiteX22" fmla="*/ 63897 w 506443"/>
                    <a:gd name="connsiteY22" fmla="*/ 438931 h 560669"/>
                    <a:gd name="connsiteX23" fmla="*/ 114773 w 506443"/>
                    <a:gd name="connsiteY23" fmla="*/ 511611 h 560669"/>
                    <a:gd name="connsiteX24" fmla="*/ 194721 w 506443"/>
                    <a:gd name="connsiteY24" fmla="*/ 526146 h 560669"/>
                    <a:gd name="connsiteX25" fmla="*/ 216525 w 506443"/>
                    <a:gd name="connsiteY25" fmla="*/ 526146 h 560669"/>
                    <a:gd name="connsiteX26" fmla="*/ 252865 w 506443"/>
                    <a:gd name="connsiteY26" fmla="*/ 533414 h 560669"/>
                    <a:gd name="connsiteX27" fmla="*/ 347349 w 506443"/>
                    <a:gd name="connsiteY27" fmla="*/ 533414 h 560669"/>
                    <a:gd name="connsiteX28" fmla="*/ 398225 w 506443"/>
                    <a:gd name="connsiteY28" fmla="*/ 518878 h 560669"/>
                    <a:gd name="connsiteX29" fmla="*/ 441833 w 506443"/>
                    <a:gd name="connsiteY29" fmla="*/ 504343 h 560669"/>
                    <a:gd name="connsiteX30" fmla="*/ 463637 w 506443"/>
                    <a:gd name="connsiteY30" fmla="*/ 511611 h 56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06443" h="560669">
                      <a:moveTo>
                        <a:pt x="347349" y="555218"/>
                      </a:moveTo>
                      <a:cubicBezTo>
                        <a:pt x="318277" y="562486"/>
                        <a:pt x="289205" y="562486"/>
                        <a:pt x="252865" y="555218"/>
                      </a:cubicBezTo>
                      <a:cubicBezTo>
                        <a:pt x="238329" y="555218"/>
                        <a:pt x="231061" y="555218"/>
                        <a:pt x="216525" y="547950"/>
                      </a:cubicBezTo>
                      <a:cubicBezTo>
                        <a:pt x="209257" y="547950"/>
                        <a:pt x="201989" y="547950"/>
                        <a:pt x="194721" y="547950"/>
                      </a:cubicBezTo>
                      <a:cubicBezTo>
                        <a:pt x="151113" y="540682"/>
                        <a:pt x="114773" y="540682"/>
                        <a:pt x="107505" y="526146"/>
                      </a:cubicBezTo>
                      <a:cubicBezTo>
                        <a:pt x="85701" y="504343"/>
                        <a:pt x="71165" y="475271"/>
                        <a:pt x="56629" y="446199"/>
                      </a:cubicBezTo>
                      <a:cubicBezTo>
                        <a:pt x="5753" y="329911"/>
                        <a:pt x="-16051" y="228159"/>
                        <a:pt x="13021" y="140943"/>
                      </a:cubicBezTo>
                      <a:cubicBezTo>
                        <a:pt x="20289" y="104603"/>
                        <a:pt x="42093" y="75531"/>
                        <a:pt x="63897" y="53727"/>
                      </a:cubicBezTo>
                      <a:cubicBezTo>
                        <a:pt x="92969" y="31923"/>
                        <a:pt x="122041" y="10119"/>
                        <a:pt x="151113" y="2851"/>
                      </a:cubicBezTo>
                      <a:cubicBezTo>
                        <a:pt x="187453" y="-4417"/>
                        <a:pt x="223793" y="2851"/>
                        <a:pt x="260133" y="17387"/>
                      </a:cubicBezTo>
                      <a:cubicBezTo>
                        <a:pt x="354617" y="60995"/>
                        <a:pt x="434565" y="155479"/>
                        <a:pt x="478173" y="264499"/>
                      </a:cubicBezTo>
                      <a:cubicBezTo>
                        <a:pt x="499977" y="322643"/>
                        <a:pt x="529049" y="446199"/>
                        <a:pt x="478173" y="526146"/>
                      </a:cubicBezTo>
                      <a:lnTo>
                        <a:pt x="478173" y="526146"/>
                      </a:lnTo>
                      <a:lnTo>
                        <a:pt x="478173" y="526146"/>
                      </a:lnTo>
                      <a:cubicBezTo>
                        <a:pt x="456369" y="526146"/>
                        <a:pt x="434565" y="533414"/>
                        <a:pt x="412761" y="540682"/>
                      </a:cubicBezTo>
                      <a:cubicBezTo>
                        <a:pt x="383689" y="547950"/>
                        <a:pt x="369153" y="555218"/>
                        <a:pt x="347349" y="555218"/>
                      </a:cubicBezTo>
                      <a:cubicBezTo>
                        <a:pt x="354617" y="555218"/>
                        <a:pt x="354617" y="555218"/>
                        <a:pt x="347349" y="555218"/>
                      </a:cubicBezTo>
                      <a:close/>
                      <a:moveTo>
                        <a:pt x="463637" y="511611"/>
                      </a:moveTo>
                      <a:cubicBezTo>
                        <a:pt x="499977" y="446199"/>
                        <a:pt x="492709" y="344447"/>
                        <a:pt x="463637" y="264499"/>
                      </a:cubicBezTo>
                      <a:cubicBezTo>
                        <a:pt x="427297" y="162747"/>
                        <a:pt x="347349" y="68263"/>
                        <a:pt x="252865" y="24655"/>
                      </a:cubicBezTo>
                      <a:cubicBezTo>
                        <a:pt x="187453" y="-4417"/>
                        <a:pt x="114773" y="10119"/>
                        <a:pt x="71165" y="60995"/>
                      </a:cubicBezTo>
                      <a:cubicBezTo>
                        <a:pt x="49361" y="82799"/>
                        <a:pt x="34825" y="111871"/>
                        <a:pt x="20289" y="140943"/>
                      </a:cubicBezTo>
                      <a:cubicBezTo>
                        <a:pt x="-1515" y="228159"/>
                        <a:pt x="13021" y="322643"/>
                        <a:pt x="63897" y="438931"/>
                      </a:cubicBezTo>
                      <a:cubicBezTo>
                        <a:pt x="78433" y="468003"/>
                        <a:pt x="92969" y="489806"/>
                        <a:pt x="114773" y="511611"/>
                      </a:cubicBezTo>
                      <a:cubicBezTo>
                        <a:pt x="122041" y="518878"/>
                        <a:pt x="172917" y="526146"/>
                        <a:pt x="194721" y="526146"/>
                      </a:cubicBezTo>
                      <a:cubicBezTo>
                        <a:pt x="201989" y="526146"/>
                        <a:pt x="216525" y="526146"/>
                        <a:pt x="216525" y="526146"/>
                      </a:cubicBezTo>
                      <a:cubicBezTo>
                        <a:pt x="231061" y="526146"/>
                        <a:pt x="238329" y="533414"/>
                        <a:pt x="252865" y="533414"/>
                      </a:cubicBezTo>
                      <a:cubicBezTo>
                        <a:pt x="289205" y="540682"/>
                        <a:pt x="318277" y="540682"/>
                        <a:pt x="347349" y="533414"/>
                      </a:cubicBezTo>
                      <a:cubicBezTo>
                        <a:pt x="361885" y="533414"/>
                        <a:pt x="383689" y="526146"/>
                        <a:pt x="398225" y="518878"/>
                      </a:cubicBezTo>
                      <a:cubicBezTo>
                        <a:pt x="412761" y="511611"/>
                        <a:pt x="427297" y="504343"/>
                        <a:pt x="441833" y="504343"/>
                      </a:cubicBezTo>
                      <a:cubicBezTo>
                        <a:pt x="449101" y="511611"/>
                        <a:pt x="456369" y="511611"/>
                        <a:pt x="463637" y="511611"/>
                      </a:cubicBezTo>
                      <a:close/>
                    </a:path>
                  </a:pathLst>
                </a:custGeom>
                <a:solidFill>
                  <a:srgbClr val="CA8C67"/>
                </a:solidFill>
                <a:ln w="72680" cap="flat">
                  <a:noFill/>
                  <a:prstDash val="solid"/>
                  <a:miter/>
                </a:ln>
              </p:spPr>
              <p:txBody>
                <a:bodyPr rtlCol="0" anchor="ctr"/>
                <a:lstStyle/>
                <a:p>
                  <a:endParaRPr lang="en-US"/>
                </a:p>
              </p:txBody>
            </p:sp>
          </p:grpSp>
          <p:sp>
            <p:nvSpPr>
              <p:cNvPr id="100" name="Freeform: Shape 99">
                <a:extLst>
                  <a:ext uri="{FF2B5EF4-FFF2-40B4-BE49-F238E27FC236}">
                    <a16:creationId xmlns:a16="http://schemas.microsoft.com/office/drawing/2014/main" id="{2B838A41-BCA6-4C6D-B4D0-9931434142B4}"/>
                  </a:ext>
                </a:extLst>
              </p:cNvPr>
              <p:cNvSpPr/>
              <p:nvPr/>
            </p:nvSpPr>
            <p:spPr>
              <a:xfrm>
                <a:off x="3952064" y="4643124"/>
                <a:ext cx="487494" cy="470602"/>
              </a:xfrm>
              <a:custGeom>
                <a:avLst/>
                <a:gdLst>
                  <a:gd name="connsiteX0" fmla="*/ 11702 w 487494"/>
                  <a:gd name="connsiteY0" fmla="*/ 65412 h 470602"/>
                  <a:gd name="connsiteX1" fmla="*/ 40774 w 487494"/>
                  <a:gd name="connsiteY1" fmla="*/ 0 h 470602"/>
                  <a:gd name="connsiteX2" fmla="*/ 18970 w 487494"/>
                  <a:gd name="connsiteY2" fmla="*/ 50876 h 470602"/>
                  <a:gd name="connsiteX3" fmla="*/ 178866 w 487494"/>
                  <a:gd name="connsiteY3" fmla="*/ 407007 h 470602"/>
                  <a:gd name="connsiteX4" fmla="*/ 440514 w 487494"/>
                  <a:gd name="connsiteY4" fmla="*/ 203504 h 470602"/>
                  <a:gd name="connsiteX5" fmla="*/ 375102 w 487494"/>
                  <a:gd name="connsiteY5" fmla="*/ 36340 h 470602"/>
                  <a:gd name="connsiteX6" fmla="*/ 462318 w 487494"/>
                  <a:gd name="connsiteY6" fmla="*/ 181700 h 470602"/>
                  <a:gd name="connsiteX7" fmla="*/ 462318 w 487494"/>
                  <a:gd name="connsiteY7" fmla="*/ 436079 h 470602"/>
                  <a:gd name="connsiteX8" fmla="*/ 346030 w 487494"/>
                  <a:gd name="connsiteY8" fmla="*/ 465151 h 470602"/>
                  <a:gd name="connsiteX9" fmla="*/ 251546 w 487494"/>
                  <a:gd name="connsiteY9" fmla="*/ 465151 h 470602"/>
                  <a:gd name="connsiteX10" fmla="*/ 215206 w 487494"/>
                  <a:gd name="connsiteY10" fmla="*/ 457883 h 470602"/>
                  <a:gd name="connsiteX11" fmla="*/ 106186 w 487494"/>
                  <a:gd name="connsiteY11" fmla="*/ 436079 h 470602"/>
                  <a:gd name="connsiteX12" fmla="*/ 55310 w 487494"/>
                  <a:gd name="connsiteY12" fmla="*/ 356131 h 470602"/>
                  <a:gd name="connsiteX13" fmla="*/ 11702 w 487494"/>
                  <a:gd name="connsiteY13" fmla="*/ 65412 h 4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7494" h="470602">
                    <a:moveTo>
                      <a:pt x="11702" y="65412"/>
                    </a:moveTo>
                    <a:cubicBezTo>
                      <a:pt x="18970" y="43608"/>
                      <a:pt x="26238" y="21804"/>
                      <a:pt x="40774" y="0"/>
                    </a:cubicBezTo>
                    <a:cubicBezTo>
                      <a:pt x="33506" y="14536"/>
                      <a:pt x="26238" y="36340"/>
                      <a:pt x="18970" y="50876"/>
                    </a:cubicBezTo>
                    <a:cubicBezTo>
                      <a:pt x="-10102" y="152628"/>
                      <a:pt x="69846" y="370667"/>
                      <a:pt x="178866" y="407007"/>
                    </a:cubicBezTo>
                    <a:cubicBezTo>
                      <a:pt x="331494" y="457883"/>
                      <a:pt x="455050" y="363399"/>
                      <a:pt x="440514" y="203504"/>
                    </a:cubicBezTo>
                    <a:cubicBezTo>
                      <a:pt x="440514" y="145360"/>
                      <a:pt x="411442" y="87216"/>
                      <a:pt x="375102" y="36340"/>
                    </a:cubicBezTo>
                    <a:cubicBezTo>
                      <a:pt x="411442" y="79948"/>
                      <a:pt x="447782" y="130824"/>
                      <a:pt x="462318" y="181700"/>
                    </a:cubicBezTo>
                    <a:cubicBezTo>
                      <a:pt x="484122" y="247112"/>
                      <a:pt x="505926" y="370667"/>
                      <a:pt x="462318" y="436079"/>
                    </a:cubicBezTo>
                    <a:cubicBezTo>
                      <a:pt x="418710" y="436079"/>
                      <a:pt x="382370" y="465151"/>
                      <a:pt x="346030" y="465151"/>
                    </a:cubicBezTo>
                    <a:cubicBezTo>
                      <a:pt x="316958" y="472419"/>
                      <a:pt x="280618" y="472419"/>
                      <a:pt x="251546" y="465151"/>
                    </a:cubicBezTo>
                    <a:cubicBezTo>
                      <a:pt x="237010" y="465151"/>
                      <a:pt x="229742" y="465151"/>
                      <a:pt x="215206" y="457883"/>
                    </a:cubicBezTo>
                    <a:cubicBezTo>
                      <a:pt x="193402" y="450615"/>
                      <a:pt x="120722" y="450615"/>
                      <a:pt x="106186" y="436079"/>
                    </a:cubicBezTo>
                    <a:cubicBezTo>
                      <a:pt x="84382" y="414275"/>
                      <a:pt x="69846" y="385203"/>
                      <a:pt x="55310" y="356131"/>
                    </a:cubicBezTo>
                    <a:cubicBezTo>
                      <a:pt x="11702" y="276184"/>
                      <a:pt x="-17370" y="167164"/>
                      <a:pt x="11702" y="65412"/>
                    </a:cubicBezTo>
                    <a:close/>
                  </a:path>
                </a:pathLst>
              </a:custGeom>
              <a:solidFill>
                <a:srgbClr val="D8D8D8"/>
              </a:solidFill>
              <a:ln w="72680" cap="flat">
                <a:noFill/>
                <a:prstDash val="solid"/>
                <a:miter/>
              </a:ln>
            </p:spPr>
            <p:txBody>
              <a:bodyPr rtlCol="0" anchor="ctr"/>
              <a:lstStyle/>
              <a:p>
                <a:endParaRPr lang="en-US"/>
              </a:p>
            </p:txBody>
          </p:sp>
          <p:grpSp>
            <p:nvGrpSpPr>
              <p:cNvPr id="101" name="Graphic 11">
                <a:extLst>
                  <a:ext uri="{FF2B5EF4-FFF2-40B4-BE49-F238E27FC236}">
                    <a16:creationId xmlns:a16="http://schemas.microsoft.com/office/drawing/2014/main" id="{8585E11E-4ED3-4493-B31B-9E284A33A9E6}"/>
                  </a:ext>
                </a:extLst>
              </p:cNvPr>
              <p:cNvGrpSpPr/>
              <p:nvPr/>
            </p:nvGrpSpPr>
            <p:grpSpPr>
              <a:xfrm>
                <a:off x="5081946" y="4480218"/>
                <a:ext cx="422633" cy="544071"/>
                <a:chOff x="5081946" y="4480218"/>
                <a:chExt cx="422633" cy="544071"/>
              </a:xfrm>
            </p:grpSpPr>
            <p:sp>
              <p:nvSpPr>
                <p:cNvPr id="142" name="Freeform: Shape 141">
                  <a:extLst>
                    <a:ext uri="{FF2B5EF4-FFF2-40B4-BE49-F238E27FC236}">
                      <a16:creationId xmlns:a16="http://schemas.microsoft.com/office/drawing/2014/main" id="{2B8CD642-3B47-4C58-A274-DC8844B474F6}"/>
                    </a:ext>
                  </a:extLst>
                </p:cNvPr>
                <p:cNvSpPr/>
                <p:nvPr/>
              </p:nvSpPr>
              <p:spPr>
                <a:xfrm>
                  <a:off x="5081946" y="4480684"/>
                  <a:ext cx="415365" cy="537743"/>
                </a:xfrm>
                <a:custGeom>
                  <a:avLst/>
                  <a:gdLst>
                    <a:gd name="connsiteX0" fmla="*/ 320882 w 415365"/>
                    <a:gd name="connsiteY0" fmla="*/ 496767 h 537743"/>
                    <a:gd name="connsiteX1" fmla="*/ 291810 w 415365"/>
                    <a:gd name="connsiteY1" fmla="*/ 511303 h 537743"/>
                    <a:gd name="connsiteX2" fmla="*/ 66502 w 415365"/>
                    <a:gd name="connsiteY2" fmla="*/ 525839 h 537743"/>
                    <a:gd name="connsiteX3" fmla="*/ 1090 w 415365"/>
                    <a:gd name="connsiteY3" fmla="*/ 336871 h 537743"/>
                    <a:gd name="connsiteX4" fmla="*/ 88306 w 415365"/>
                    <a:gd name="connsiteY4" fmla="*/ 53420 h 537743"/>
                    <a:gd name="connsiteX5" fmla="*/ 262738 w 415365"/>
                    <a:gd name="connsiteY5" fmla="*/ 9812 h 537743"/>
                    <a:gd name="connsiteX6" fmla="*/ 335418 w 415365"/>
                    <a:gd name="connsiteY6" fmla="*/ 60688 h 537743"/>
                    <a:gd name="connsiteX7" fmla="*/ 415366 w 415365"/>
                    <a:gd name="connsiteY7" fmla="*/ 336871 h 537743"/>
                    <a:gd name="connsiteX8" fmla="*/ 400830 w 415365"/>
                    <a:gd name="connsiteY8" fmla="*/ 424087 h 537743"/>
                    <a:gd name="connsiteX9" fmla="*/ 320882 w 415365"/>
                    <a:gd name="connsiteY9" fmla="*/ 496767 h 537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5365" h="537743">
                      <a:moveTo>
                        <a:pt x="320882" y="496767"/>
                      </a:moveTo>
                      <a:cubicBezTo>
                        <a:pt x="313614" y="504035"/>
                        <a:pt x="299078" y="504035"/>
                        <a:pt x="291810" y="511303"/>
                      </a:cubicBezTo>
                      <a:cubicBezTo>
                        <a:pt x="211862" y="554911"/>
                        <a:pt x="153718" y="533107"/>
                        <a:pt x="66502" y="525839"/>
                      </a:cubicBezTo>
                      <a:cubicBezTo>
                        <a:pt x="22894" y="474963"/>
                        <a:pt x="8358" y="395015"/>
                        <a:pt x="1090" y="336871"/>
                      </a:cubicBezTo>
                      <a:cubicBezTo>
                        <a:pt x="-6178" y="235120"/>
                        <a:pt x="22894" y="126100"/>
                        <a:pt x="88306" y="53420"/>
                      </a:cubicBezTo>
                      <a:cubicBezTo>
                        <a:pt x="131914" y="2544"/>
                        <a:pt x="204594" y="-11992"/>
                        <a:pt x="262738" y="9812"/>
                      </a:cubicBezTo>
                      <a:cubicBezTo>
                        <a:pt x="291810" y="17080"/>
                        <a:pt x="313614" y="38884"/>
                        <a:pt x="335418" y="60688"/>
                      </a:cubicBezTo>
                      <a:cubicBezTo>
                        <a:pt x="393562" y="133368"/>
                        <a:pt x="415366" y="242387"/>
                        <a:pt x="415366" y="336871"/>
                      </a:cubicBezTo>
                      <a:cubicBezTo>
                        <a:pt x="415366" y="365943"/>
                        <a:pt x="408098" y="395015"/>
                        <a:pt x="400830" y="424087"/>
                      </a:cubicBezTo>
                      <a:cubicBezTo>
                        <a:pt x="393562" y="445891"/>
                        <a:pt x="349954" y="482231"/>
                        <a:pt x="320882" y="496767"/>
                      </a:cubicBezTo>
                      <a:close/>
                    </a:path>
                  </a:pathLst>
                </a:custGeom>
                <a:solidFill>
                  <a:srgbClr val="FFFFFF"/>
                </a:solidFill>
                <a:ln w="72680"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583C255A-64D2-4A83-8063-9392F81D2A37}"/>
                    </a:ext>
                  </a:extLst>
                </p:cNvPr>
                <p:cNvSpPr/>
                <p:nvPr/>
              </p:nvSpPr>
              <p:spPr>
                <a:xfrm>
                  <a:off x="5082115" y="4480218"/>
                  <a:ext cx="422464" cy="544071"/>
                </a:xfrm>
                <a:custGeom>
                  <a:avLst/>
                  <a:gdLst>
                    <a:gd name="connsiteX0" fmla="*/ 117209 w 422464"/>
                    <a:gd name="connsiteY0" fmla="*/ 540842 h 544071"/>
                    <a:gd name="connsiteX1" fmla="*/ 66333 w 422464"/>
                    <a:gd name="connsiteY1" fmla="*/ 533574 h 544071"/>
                    <a:gd name="connsiteX2" fmla="*/ 66333 w 422464"/>
                    <a:gd name="connsiteY2" fmla="*/ 533574 h 544071"/>
                    <a:gd name="connsiteX3" fmla="*/ 66333 w 422464"/>
                    <a:gd name="connsiteY3" fmla="*/ 533574 h 544071"/>
                    <a:gd name="connsiteX4" fmla="*/ 922 w 422464"/>
                    <a:gd name="connsiteY4" fmla="*/ 344606 h 544071"/>
                    <a:gd name="connsiteX5" fmla="*/ 88137 w 422464"/>
                    <a:gd name="connsiteY5" fmla="*/ 53886 h 544071"/>
                    <a:gd name="connsiteX6" fmla="*/ 175353 w 422464"/>
                    <a:gd name="connsiteY6" fmla="*/ 3011 h 544071"/>
                    <a:gd name="connsiteX7" fmla="*/ 269837 w 422464"/>
                    <a:gd name="connsiteY7" fmla="*/ 10279 h 544071"/>
                    <a:gd name="connsiteX8" fmla="*/ 342517 w 422464"/>
                    <a:gd name="connsiteY8" fmla="*/ 68422 h 544071"/>
                    <a:gd name="connsiteX9" fmla="*/ 422465 w 422464"/>
                    <a:gd name="connsiteY9" fmla="*/ 344606 h 544071"/>
                    <a:gd name="connsiteX10" fmla="*/ 407929 w 422464"/>
                    <a:gd name="connsiteY10" fmla="*/ 431822 h 544071"/>
                    <a:gd name="connsiteX11" fmla="*/ 320713 w 422464"/>
                    <a:gd name="connsiteY11" fmla="*/ 511770 h 544071"/>
                    <a:gd name="connsiteX12" fmla="*/ 313445 w 422464"/>
                    <a:gd name="connsiteY12" fmla="*/ 511770 h 544071"/>
                    <a:gd name="connsiteX13" fmla="*/ 291641 w 422464"/>
                    <a:gd name="connsiteY13" fmla="*/ 519038 h 544071"/>
                    <a:gd name="connsiteX14" fmla="*/ 233497 w 422464"/>
                    <a:gd name="connsiteY14" fmla="*/ 540842 h 544071"/>
                    <a:gd name="connsiteX15" fmla="*/ 233497 w 422464"/>
                    <a:gd name="connsiteY15" fmla="*/ 540842 h 544071"/>
                    <a:gd name="connsiteX16" fmla="*/ 117209 w 422464"/>
                    <a:gd name="connsiteY16" fmla="*/ 540842 h 544071"/>
                    <a:gd name="connsiteX17" fmla="*/ 95405 w 422464"/>
                    <a:gd name="connsiteY17" fmla="*/ 61154 h 544071"/>
                    <a:gd name="connsiteX18" fmla="*/ 8190 w 422464"/>
                    <a:gd name="connsiteY18" fmla="*/ 337338 h 544071"/>
                    <a:gd name="connsiteX19" fmla="*/ 73601 w 422464"/>
                    <a:gd name="connsiteY19" fmla="*/ 519038 h 544071"/>
                    <a:gd name="connsiteX20" fmla="*/ 117209 w 422464"/>
                    <a:gd name="connsiteY20" fmla="*/ 526306 h 544071"/>
                    <a:gd name="connsiteX21" fmla="*/ 233497 w 422464"/>
                    <a:gd name="connsiteY21" fmla="*/ 526306 h 544071"/>
                    <a:gd name="connsiteX22" fmla="*/ 291641 w 422464"/>
                    <a:gd name="connsiteY22" fmla="*/ 504502 h 544071"/>
                    <a:gd name="connsiteX23" fmla="*/ 313445 w 422464"/>
                    <a:gd name="connsiteY23" fmla="*/ 497234 h 544071"/>
                    <a:gd name="connsiteX24" fmla="*/ 320713 w 422464"/>
                    <a:gd name="connsiteY24" fmla="*/ 497234 h 544071"/>
                    <a:gd name="connsiteX25" fmla="*/ 400661 w 422464"/>
                    <a:gd name="connsiteY25" fmla="*/ 424554 h 544071"/>
                    <a:gd name="connsiteX26" fmla="*/ 415197 w 422464"/>
                    <a:gd name="connsiteY26" fmla="*/ 344606 h 544071"/>
                    <a:gd name="connsiteX27" fmla="*/ 342517 w 422464"/>
                    <a:gd name="connsiteY27" fmla="*/ 75690 h 544071"/>
                    <a:gd name="connsiteX28" fmla="*/ 269837 w 422464"/>
                    <a:gd name="connsiteY28" fmla="*/ 24814 h 544071"/>
                    <a:gd name="connsiteX29" fmla="*/ 182621 w 422464"/>
                    <a:gd name="connsiteY29" fmla="*/ 17547 h 544071"/>
                    <a:gd name="connsiteX30" fmla="*/ 95405 w 422464"/>
                    <a:gd name="connsiteY30" fmla="*/ 61154 h 54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464" h="544071">
                      <a:moveTo>
                        <a:pt x="117209" y="540842"/>
                      </a:moveTo>
                      <a:cubicBezTo>
                        <a:pt x="102673" y="540842"/>
                        <a:pt x="88137" y="533574"/>
                        <a:pt x="66333" y="533574"/>
                      </a:cubicBezTo>
                      <a:lnTo>
                        <a:pt x="66333" y="533574"/>
                      </a:lnTo>
                      <a:lnTo>
                        <a:pt x="66333" y="533574"/>
                      </a:lnTo>
                      <a:cubicBezTo>
                        <a:pt x="22725" y="482698"/>
                        <a:pt x="922" y="395482"/>
                        <a:pt x="922" y="344606"/>
                      </a:cubicBezTo>
                      <a:cubicBezTo>
                        <a:pt x="-6346" y="235586"/>
                        <a:pt x="29993" y="126566"/>
                        <a:pt x="88137" y="53886"/>
                      </a:cubicBezTo>
                      <a:cubicBezTo>
                        <a:pt x="109941" y="24814"/>
                        <a:pt x="139013" y="10279"/>
                        <a:pt x="175353" y="3011"/>
                      </a:cubicBezTo>
                      <a:cubicBezTo>
                        <a:pt x="204425" y="-4258"/>
                        <a:pt x="240765" y="3011"/>
                        <a:pt x="269837" y="10279"/>
                      </a:cubicBezTo>
                      <a:cubicBezTo>
                        <a:pt x="298909" y="24814"/>
                        <a:pt x="327981" y="39350"/>
                        <a:pt x="342517" y="68422"/>
                      </a:cubicBezTo>
                      <a:cubicBezTo>
                        <a:pt x="393393" y="133834"/>
                        <a:pt x="422465" y="228318"/>
                        <a:pt x="422465" y="344606"/>
                      </a:cubicBezTo>
                      <a:cubicBezTo>
                        <a:pt x="422465" y="373678"/>
                        <a:pt x="415197" y="402750"/>
                        <a:pt x="407929" y="431822"/>
                      </a:cubicBezTo>
                      <a:cubicBezTo>
                        <a:pt x="400661" y="453626"/>
                        <a:pt x="357053" y="489966"/>
                        <a:pt x="320713" y="511770"/>
                      </a:cubicBezTo>
                      <a:lnTo>
                        <a:pt x="313445" y="511770"/>
                      </a:lnTo>
                      <a:cubicBezTo>
                        <a:pt x="306177" y="519038"/>
                        <a:pt x="298909" y="519038"/>
                        <a:pt x="291641" y="519038"/>
                      </a:cubicBezTo>
                      <a:cubicBezTo>
                        <a:pt x="269837" y="533574"/>
                        <a:pt x="255301" y="540842"/>
                        <a:pt x="233497" y="540842"/>
                      </a:cubicBezTo>
                      <a:lnTo>
                        <a:pt x="233497" y="540842"/>
                      </a:lnTo>
                      <a:cubicBezTo>
                        <a:pt x="197157" y="548110"/>
                        <a:pt x="160817" y="540842"/>
                        <a:pt x="117209" y="540842"/>
                      </a:cubicBezTo>
                      <a:close/>
                      <a:moveTo>
                        <a:pt x="95405" y="61154"/>
                      </a:moveTo>
                      <a:cubicBezTo>
                        <a:pt x="37261" y="133834"/>
                        <a:pt x="8190" y="235586"/>
                        <a:pt x="8190" y="337338"/>
                      </a:cubicBezTo>
                      <a:cubicBezTo>
                        <a:pt x="15458" y="395482"/>
                        <a:pt x="29993" y="468162"/>
                        <a:pt x="73601" y="519038"/>
                      </a:cubicBezTo>
                      <a:cubicBezTo>
                        <a:pt x="88137" y="519038"/>
                        <a:pt x="102673" y="526306"/>
                        <a:pt x="117209" y="526306"/>
                      </a:cubicBezTo>
                      <a:cubicBezTo>
                        <a:pt x="160817" y="533574"/>
                        <a:pt x="197157" y="540842"/>
                        <a:pt x="233497" y="526306"/>
                      </a:cubicBezTo>
                      <a:cubicBezTo>
                        <a:pt x="255301" y="519038"/>
                        <a:pt x="269837" y="511770"/>
                        <a:pt x="291641" y="504502"/>
                      </a:cubicBezTo>
                      <a:cubicBezTo>
                        <a:pt x="298909" y="504502"/>
                        <a:pt x="306177" y="497234"/>
                        <a:pt x="313445" y="497234"/>
                      </a:cubicBezTo>
                      <a:lnTo>
                        <a:pt x="320713" y="497234"/>
                      </a:lnTo>
                      <a:cubicBezTo>
                        <a:pt x="349785" y="482698"/>
                        <a:pt x="393393" y="446358"/>
                        <a:pt x="400661" y="424554"/>
                      </a:cubicBezTo>
                      <a:cubicBezTo>
                        <a:pt x="407929" y="402750"/>
                        <a:pt x="415197" y="373678"/>
                        <a:pt x="415197" y="344606"/>
                      </a:cubicBezTo>
                      <a:cubicBezTo>
                        <a:pt x="415197" y="228318"/>
                        <a:pt x="393393" y="133834"/>
                        <a:pt x="342517" y="75690"/>
                      </a:cubicBezTo>
                      <a:cubicBezTo>
                        <a:pt x="320713" y="53886"/>
                        <a:pt x="298909" y="32082"/>
                        <a:pt x="269837" y="24814"/>
                      </a:cubicBezTo>
                      <a:cubicBezTo>
                        <a:pt x="240765" y="10279"/>
                        <a:pt x="211693" y="10279"/>
                        <a:pt x="182621" y="17547"/>
                      </a:cubicBezTo>
                      <a:cubicBezTo>
                        <a:pt x="139013" y="17547"/>
                        <a:pt x="117209" y="32082"/>
                        <a:pt x="95405" y="61154"/>
                      </a:cubicBezTo>
                      <a:close/>
                    </a:path>
                  </a:pathLst>
                </a:custGeom>
                <a:solidFill>
                  <a:srgbClr val="CA8C67"/>
                </a:solidFill>
                <a:ln w="72680" cap="flat">
                  <a:noFill/>
                  <a:prstDash val="solid"/>
                  <a:miter/>
                </a:ln>
              </p:spPr>
              <p:txBody>
                <a:bodyPr rtlCol="0" anchor="ctr"/>
                <a:lstStyle/>
                <a:p>
                  <a:endParaRPr lang="en-US"/>
                </a:p>
              </p:txBody>
            </p:sp>
          </p:grpSp>
          <p:sp>
            <p:nvSpPr>
              <p:cNvPr id="102" name="Freeform: Shape 101">
                <a:extLst>
                  <a:ext uri="{FF2B5EF4-FFF2-40B4-BE49-F238E27FC236}">
                    <a16:creationId xmlns:a16="http://schemas.microsoft.com/office/drawing/2014/main" id="{4B9771FC-FD3B-4C58-B867-120872FE0119}"/>
                  </a:ext>
                </a:extLst>
              </p:cNvPr>
              <p:cNvSpPr/>
              <p:nvPr/>
            </p:nvSpPr>
            <p:spPr>
              <a:xfrm>
                <a:off x="5083036" y="4497764"/>
                <a:ext cx="414275" cy="523614"/>
              </a:xfrm>
              <a:custGeom>
                <a:avLst/>
                <a:gdLst>
                  <a:gd name="connsiteX0" fmla="*/ 319792 w 414275"/>
                  <a:gd name="connsiteY0" fmla="*/ 479687 h 523614"/>
                  <a:gd name="connsiteX1" fmla="*/ 290720 w 414275"/>
                  <a:gd name="connsiteY1" fmla="*/ 494223 h 523614"/>
                  <a:gd name="connsiteX2" fmla="*/ 65412 w 414275"/>
                  <a:gd name="connsiteY2" fmla="*/ 508759 h 523614"/>
                  <a:gd name="connsiteX3" fmla="*/ 0 w 414275"/>
                  <a:gd name="connsiteY3" fmla="*/ 319792 h 523614"/>
                  <a:gd name="connsiteX4" fmla="*/ 21804 w 414275"/>
                  <a:gd name="connsiteY4" fmla="*/ 159896 h 523614"/>
                  <a:gd name="connsiteX5" fmla="*/ 29072 w 414275"/>
                  <a:gd name="connsiteY5" fmla="*/ 327060 h 523614"/>
                  <a:gd name="connsiteX6" fmla="*/ 319792 w 414275"/>
                  <a:gd name="connsiteY6" fmla="*/ 399739 h 523614"/>
                  <a:gd name="connsiteX7" fmla="*/ 319792 w 414275"/>
                  <a:gd name="connsiteY7" fmla="*/ 36340 h 523614"/>
                  <a:gd name="connsiteX8" fmla="*/ 283452 w 414275"/>
                  <a:gd name="connsiteY8" fmla="*/ 0 h 523614"/>
                  <a:gd name="connsiteX9" fmla="*/ 334327 w 414275"/>
                  <a:gd name="connsiteY9" fmla="*/ 43608 h 523614"/>
                  <a:gd name="connsiteX10" fmla="*/ 414275 w 414275"/>
                  <a:gd name="connsiteY10" fmla="*/ 319792 h 523614"/>
                  <a:gd name="connsiteX11" fmla="*/ 399739 w 414275"/>
                  <a:gd name="connsiteY11" fmla="*/ 407007 h 523614"/>
                  <a:gd name="connsiteX12" fmla="*/ 319792 w 414275"/>
                  <a:gd name="connsiteY12" fmla="*/ 479687 h 52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4275" h="523614">
                    <a:moveTo>
                      <a:pt x="319792" y="479687"/>
                    </a:moveTo>
                    <a:cubicBezTo>
                      <a:pt x="312523" y="486955"/>
                      <a:pt x="297987" y="494223"/>
                      <a:pt x="290720" y="494223"/>
                    </a:cubicBezTo>
                    <a:cubicBezTo>
                      <a:pt x="210772" y="545099"/>
                      <a:pt x="152628" y="516027"/>
                      <a:pt x="65412" y="508759"/>
                    </a:cubicBezTo>
                    <a:cubicBezTo>
                      <a:pt x="21804" y="457883"/>
                      <a:pt x="7268" y="377935"/>
                      <a:pt x="0" y="319792"/>
                    </a:cubicBezTo>
                    <a:cubicBezTo>
                      <a:pt x="0" y="268916"/>
                      <a:pt x="0" y="210772"/>
                      <a:pt x="21804" y="159896"/>
                    </a:cubicBezTo>
                    <a:cubicBezTo>
                      <a:pt x="7268" y="218040"/>
                      <a:pt x="7268" y="283452"/>
                      <a:pt x="29072" y="327060"/>
                    </a:cubicBezTo>
                    <a:cubicBezTo>
                      <a:pt x="79948" y="472419"/>
                      <a:pt x="210772" y="501491"/>
                      <a:pt x="319792" y="399739"/>
                    </a:cubicBezTo>
                    <a:cubicBezTo>
                      <a:pt x="399739" y="327060"/>
                      <a:pt x="377936" y="116288"/>
                      <a:pt x="319792" y="36340"/>
                    </a:cubicBezTo>
                    <a:cubicBezTo>
                      <a:pt x="305256" y="21804"/>
                      <a:pt x="297987" y="7268"/>
                      <a:pt x="283452" y="0"/>
                    </a:cubicBezTo>
                    <a:cubicBezTo>
                      <a:pt x="305256" y="7268"/>
                      <a:pt x="319792" y="21804"/>
                      <a:pt x="334327" y="43608"/>
                    </a:cubicBezTo>
                    <a:cubicBezTo>
                      <a:pt x="392472" y="116288"/>
                      <a:pt x="414275" y="225308"/>
                      <a:pt x="414275" y="319792"/>
                    </a:cubicBezTo>
                    <a:cubicBezTo>
                      <a:pt x="414275" y="348863"/>
                      <a:pt x="407007" y="377935"/>
                      <a:pt x="399739" y="407007"/>
                    </a:cubicBezTo>
                    <a:cubicBezTo>
                      <a:pt x="385203" y="436079"/>
                      <a:pt x="356132" y="465151"/>
                      <a:pt x="319792" y="479687"/>
                    </a:cubicBezTo>
                    <a:close/>
                  </a:path>
                </a:pathLst>
              </a:custGeom>
              <a:solidFill>
                <a:srgbClr val="D8D8D8"/>
              </a:solidFill>
              <a:ln w="72680" cap="flat">
                <a:noFill/>
                <a:prstDash val="solid"/>
                <a:miter/>
              </a:ln>
            </p:spPr>
            <p:txBody>
              <a:bodyPr rtlCol="0" anchor="ctr"/>
              <a:lstStyle/>
              <a:p>
                <a:endParaRPr lang="en-US"/>
              </a:p>
            </p:txBody>
          </p:sp>
          <p:grpSp>
            <p:nvGrpSpPr>
              <p:cNvPr id="103" name="Graphic 11">
                <a:extLst>
                  <a:ext uri="{FF2B5EF4-FFF2-40B4-BE49-F238E27FC236}">
                    <a16:creationId xmlns:a16="http://schemas.microsoft.com/office/drawing/2014/main" id="{E9A3DFC5-829C-43DE-B7B2-DC7691C08D10}"/>
                  </a:ext>
                </a:extLst>
              </p:cNvPr>
              <p:cNvGrpSpPr/>
              <p:nvPr/>
            </p:nvGrpSpPr>
            <p:grpSpPr>
              <a:xfrm>
                <a:off x="3943779" y="4890236"/>
                <a:ext cx="1568068" cy="806746"/>
                <a:chOff x="3943779" y="4890236"/>
                <a:chExt cx="1568068" cy="806746"/>
              </a:xfrm>
            </p:grpSpPr>
            <p:sp>
              <p:nvSpPr>
                <p:cNvPr id="130" name="Freeform: Shape 129">
                  <a:extLst>
                    <a:ext uri="{FF2B5EF4-FFF2-40B4-BE49-F238E27FC236}">
                      <a16:creationId xmlns:a16="http://schemas.microsoft.com/office/drawing/2014/main" id="{7190D074-7333-47F3-89D7-66054B2D2941}"/>
                    </a:ext>
                  </a:extLst>
                </p:cNvPr>
                <p:cNvSpPr/>
                <p:nvPr/>
              </p:nvSpPr>
              <p:spPr>
                <a:xfrm>
                  <a:off x="3943779" y="5040765"/>
                  <a:ext cx="510172" cy="84432"/>
                </a:xfrm>
                <a:custGeom>
                  <a:avLst/>
                  <a:gdLst>
                    <a:gd name="connsiteX0" fmla="*/ 5451 w 510172"/>
                    <a:gd name="connsiteY0" fmla="*/ 2098 h 84432"/>
                    <a:gd name="connsiteX1" fmla="*/ 259831 w 510172"/>
                    <a:gd name="connsiteY1" fmla="*/ 60242 h 84432"/>
                    <a:gd name="connsiteX2" fmla="*/ 383386 w 510172"/>
                    <a:gd name="connsiteY2" fmla="*/ 60242 h 84432"/>
                    <a:gd name="connsiteX3" fmla="*/ 506942 w 510172"/>
                    <a:gd name="connsiteY3" fmla="*/ 23902 h 84432"/>
                    <a:gd name="connsiteX4" fmla="*/ 506942 w 510172"/>
                    <a:gd name="connsiteY4" fmla="*/ 31170 h 84432"/>
                    <a:gd name="connsiteX5" fmla="*/ 267099 w 510172"/>
                    <a:gd name="connsiteY5" fmla="*/ 82046 h 84432"/>
                    <a:gd name="connsiteX6" fmla="*/ 5451 w 510172"/>
                    <a:gd name="connsiteY6" fmla="*/ 2098 h 84432"/>
                    <a:gd name="connsiteX7" fmla="*/ 5451 w 510172"/>
                    <a:gd name="connsiteY7" fmla="*/ 2098 h 84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172" h="84432">
                      <a:moveTo>
                        <a:pt x="5451" y="2098"/>
                      </a:moveTo>
                      <a:cubicBezTo>
                        <a:pt x="85399" y="31170"/>
                        <a:pt x="172615" y="52974"/>
                        <a:pt x="259831" y="60242"/>
                      </a:cubicBezTo>
                      <a:cubicBezTo>
                        <a:pt x="296171" y="67510"/>
                        <a:pt x="339779" y="67510"/>
                        <a:pt x="383386" y="60242"/>
                      </a:cubicBezTo>
                      <a:cubicBezTo>
                        <a:pt x="426994" y="52974"/>
                        <a:pt x="470602" y="38438"/>
                        <a:pt x="506942" y="23902"/>
                      </a:cubicBezTo>
                      <a:cubicBezTo>
                        <a:pt x="506942" y="23902"/>
                        <a:pt x="514210" y="23902"/>
                        <a:pt x="506942" y="31170"/>
                      </a:cubicBezTo>
                      <a:cubicBezTo>
                        <a:pt x="434262" y="82046"/>
                        <a:pt x="354315" y="89314"/>
                        <a:pt x="267099" y="82046"/>
                      </a:cubicBezTo>
                      <a:cubicBezTo>
                        <a:pt x="179883" y="82046"/>
                        <a:pt x="78131" y="52974"/>
                        <a:pt x="5451" y="2098"/>
                      </a:cubicBezTo>
                      <a:cubicBezTo>
                        <a:pt x="-1817" y="9366"/>
                        <a:pt x="-1817" y="-5170"/>
                        <a:pt x="5451" y="2098"/>
                      </a:cubicBezTo>
                      <a:close/>
                    </a:path>
                  </a:pathLst>
                </a:custGeom>
                <a:solidFill>
                  <a:srgbClr val="CA8C67"/>
                </a:solidFill>
                <a:ln w="72680"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1C9D37ED-67D0-40FB-A515-0F6DFC1509C9}"/>
                    </a:ext>
                  </a:extLst>
                </p:cNvPr>
                <p:cNvSpPr/>
                <p:nvPr/>
              </p:nvSpPr>
              <p:spPr>
                <a:xfrm>
                  <a:off x="4702091" y="4890236"/>
                  <a:ext cx="236592" cy="292687"/>
                </a:xfrm>
                <a:custGeom>
                  <a:avLst/>
                  <a:gdLst>
                    <a:gd name="connsiteX0" fmla="*/ 10278 w 236592"/>
                    <a:gd name="connsiteY0" fmla="*/ 232576 h 292687"/>
                    <a:gd name="connsiteX1" fmla="*/ 133834 w 236592"/>
                    <a:gd name="connsiteY1" fmla="*/ 261648 h 292687"/>
                    <a:gd name="connsiteX2" fmla="*/ 191978 w 236592"/>
                    <a:gd name="connsiteY2" fmla="*/ 232576 h 292687"/>
                    <a:gd name="connsiteX3" fmla="*/ 177442 w 236592"/>
                    <a:gd name="connsiteY3" fmla="*/ 152628 h 292687"/>
                    <a:gd name="connsiteX4" fmla="*/ 119298 w 236592"/>
                    <a:gd name="connsiteY4" fmla="*/ 0 h 292687"/>
                    <a:gd name="connsiteX5" fmla="*/ 126566 w 236592"/>
                    <a:gd name="connsiteY5" fmla="*/ 0 h 292687"/>
                    <a:gd name="connsiteX6" fmla="*/ 148370 w 236592"/>
                    <a:gd name="connsiteY6" fmla="*/ 94484 h 292687"/>
                    <a:gd name="connsiteX7" fmla="*/ 213782 w 236592"/>
                    <a:gd name="connsiteY7" fmla="*/ 159896 h 292687"/>
                    <a:gd name="connsiteX8" fmla="*/ 221050 w 236592"/>
                    <a:gd name="connsiteY8" fmla="*/ 239844 h 292687"/>
                    <a:gd name="connsiteX9" fmla="*/ 3010 w 236592"/>
                    <a:gd name="connsiteY9" fmla="*/ 247112 h 292687"/>
                    <a:gd name="connsiteX10" fmla="*/ 10278 w 236592"/>
                    <a:gd name="connsiteY10" fmla="*/ 232576 h 29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592" h="292687">
                      <a:moveTo>
                        <a:pt x="10278" y="232576"/>
                      </a:moveTo>
                      <a:cubicBezTo>
                        <a:pt x="53886" y="254380"/>
                        <a:pt x="82958" y="268916"/>
                        <a:pt x="133834" y="261648"/>
                      </a:cubicBezTo>
                      <a:cubicBezTo>
                        <a:pt x="155638" y="261648"/>
                        <a:pt x="177442" y="247112"/>
                        <a:pt x="191978" y="232576"/>
                      </a:cubicBezTo>
                      <a:cubicBezTo>
                        <a:pt x="221050" y="203504"/>
                        <a:pt x="199246" y="174432"/>
                        <a:pt x="177442" y="152628"/>
                      </a:cubicBezTo>
                      <a:cubicBezTo>
                        <a:pt x="133834" y="116288"/>
                        <a:pt x="97494" y="58144"/>
                        <a:pt x="119298" y="0"/>
                      </a:cubicBezTo>
                      <a:cubicBezTo>
                        <a:pt x="119298" y="0"/>
                        <a:pt x="126566" y="0"/>
                        <a:pt x="126566" y="0"/>
                      </a:cubicBezTo>
                      <a:cubicBezTo>
                        <a:pt x="126566" y="29072"/>
                        <a:pt x="133834" y="65412"/>
                        <a:pt x="148370" y="94484"/>
                      </a:cubicBezTo>
                      <a:cubicBezTo>
                        <a:pt x="162906" y="116288"/>
                        <a:pt x="191978" y="138092"/>
                        <a:pt x="213782" y="159896"/>
                      </a:cubicBezTo>
                      <a:cubicBezTo>
                        <a:pt x="242854" y="188968"/>
                        <a:pt x="242854" y="210772"/>
                        <a:pt x="221050" y="239844"/>
                      </a:cubicBezTo>
                      <a:cubicBezTo>
                        <a:pt x="177442" y="305255"/>
                        <a:pt x="53886" y="312523"/>
                        <a:pt x="3010" y="247112"/>
                      </a:cubicBezTo>
                      <a:cubicBezTo>
                        <a:pt x="-4257" y="239844"/>
                        <a:pt x="3010" y="232576"/>
                        <a:pt x="10278" y="232576"/>
                      </a:cubicBezTo>
                      <a:close/>
                    </a:path>
                  </a:pathLst>
                </a:custGeom>
                <a:solidFill>
                  <a:srgbClr val="CA8C67"/>
                </a:solidFill>
                <a:ln w="72680"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6AF79B40-A807-4E12-8E88-9D104D8A3BE9}"/>
                    </a:ext>
                  </a:extLst>
                </p:cNvPr>
                <p:cNvSpPr/>
                <p:nvPr/>
              </p:nvSpPr>
              <p:spPr>
                <a:xfrm>
                  <a:off x="4436185" y="5268171"/>
                  <a:ext cx="625047" cy="286462"/>
                </a:xfrm>
                <a:custGeom>
                  <a:avLst/>
                  <a:gdLst>
                    <a:gd name="connsiteX0" fmla="*/ 312523 w 625047"/>
                    <a:gd name="connsiteY0" fmla="*/ 276184 h 286462"/>
                    <a:gd name="connsiteX1" fmla="*/ 377935 w 625047"/>
                    <a:gd name="connsiteY1" fmla="*/ 283452 h 286462"/>
                    <a:gd name="connsiteX2" fmla="*/ 428811 w 625047"/>
                    <a:gd name="connsiteY2" fmla="*/ 239844 h 286462"/>
                    <a:gd name="connsiteX3" fmla="*/ 537831 w 625047"/>
                    <a:gd name="connsiteY3" fmla="*/ 138092 h 286462"/>
                    <a:gd name="connsiteX4" fmla="*/ 625047 w 625047"/>
                    <a:gd name="connsiteY4" fmla="*/ 43608 h 286462"/>
                    <a:gd name="connsiteX5" fmla="*/ 617779 w 625047"/>
                    <a:gd name="connsiteY5" fmla="*/ 43608 h 286462"/>
                    <a:gd name="connsiteX6" fmla="*/ 559635 w 625047"/>
                    <a:gd name="connsiteY6" fmla="*/ 109020 h 286462"/>
                    <a:gd name="connsiteX7" fmla="*/ 486955 w 625047"/>
                    <a:gd name="connsiteY7" fmla="*/ 130824 h 286462"/>
                    <a:gd name="connsiteX8" fmla="*/ 319792 w 625047"/>
                    <a:gd name="connsiteY8" fmla="*/ 130824 h 286462"/>
                    <a:gd name="connsiteX9" fmla="*/ 79948 w 625047"/>
                    <a:gd name="connsiteY9" fmla="*/ 43608 h 286462"/>
                    <a:gd name="connsiteX10" fmla="*/ 109020 w 625047"/>
                    <a:gd name="connsiteY10" fmla="*/ 7268 h 286462"/>
                    <a:gd name="connsiteX11" fmla="*/ 101752 w 625047"/>
                    <a:gd name="connsiteY11" fmla="*/ 0 h 286462"/>
                    <a:gd name="connsiteX12" fmla="*/ 94484 w 625047"/>
                    <a:gd name="connsiteY12" fmla="*/ 7268 h 286462"/>
                    <a:gd name="connsiteX13" fmla="*/ 65412 w 625047"/>
                    <a:gd name="connsiteY13" fmla="*/ 29072 h 286462"/>
                    <a:gd name="connsiteX14" fmla="*/ 0 w 625047"/>
                    <a:gd name="connsiteY14" fmla="*/ 50876 h 286462"/>
                    <a:gd name="connsiteX15" fmla="*/ 0 w 625047"/>
                    <a:gd name="connsiteY15" fmla="*/ 58144 h 286462"/>
                    <a:gd name="connsiteX16" fmla="*/ 72680 w 625047"/>
                    <a:gd name="connsiteY16" fmla="*/ 65412 h 286462"/>
                    <a:gd name="connsiteX17" fmla="*/ 145360 w 625047"/>
                    <a:gd name="connsiteY17" fmla="*/ 123556 h 286462"/>
                    <a:gd name="connsiteX18" fmla="*/ 239844 w 625047"/>
                    <a:gd name="connsiteY18" fmla="*/ 218040 h 286462"/>
                    <a:gd name="connsiteX19" fmla="*/ 312523 w 625047"/>
                    <a:gd name="connsiteY19" fmla="*/ 276184 h 286462"/>
                    <a:gd name="connsiteX20" fmla="*/ 290720 w 625047"/>
                    <a:gd name="connsiteY20" fmla="*/ 239844 h 286462"/>
                    <a:gd name="connsiteX21" fmla="*/ 152628 w 625047"/>
                    <a:gd name="connsiteY21" fmla="*/ 123556 h 286462"/>
                    <a:gd name="connsiteX22" fmla="*/ 123556 w 625047"/>
                    <a:gd name="connsiteY22" fmla="*/ 101752 h 286462"/>
                    <a:gd name="connsiteX23" fmla="*/ 196236 w 625047"/>
                    <a:gd name="connsiteY23" fmla="*/ 123556 h 286462"/>
                    <a:gd name="connsiteX24" fmla="*/ 363399 w 625047"/>
                    <a:gd name="connsiteY24" fmla="*/ 159896 h 286462"/>
                    <a:gd name="connsiteX25" fmla="*/ 494223 w 625047"/>
                    <a:gd name="connsiteY25" fmla="*/ 152628 h 286462"/>
                    <a:gd name="connsiteX26" fmla="*/ 436079 w 625047"/>
                    <a:gd name="connsiteY26" fmla="*/ 203504 h 286462"/>
                    <a:gd name="connsiteX27" fmla="*/ 385203 w 625047"/>
                    <a:gd name="connsiteY27" fmla="*/ 261648 h 286462"/>
                    <a:gd name="connsiteX28" fmla="*/ 290720 w 625047"/>
                    <a:gd name="connsiteY28" fmla="*/ 239844 h 2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25047" h="286462">
                      <a:moveTo>
                        <a:pt x="312523" y="276184"/>
                      </a:moveTo>
                      <a:cubicBezTo>
                        <a:pt x="334328" y="283452"/>
                        <a:pt x="356131" y="290720"/>
                        <a:pt x="377935" y="283452"/>
                      </a:cubicBezTo>
                      <a:cubicBezTo>
                        <a:pt x="399739" y="276184"/>
                        <a:pt x="414275" y="261648"/>
                        <a:pt x="428811" y="239844"/>
                      </a:cubicBezTo>
                      <a:cubicBezTo>
                        <a:pt x="465151" y="203504"/>
                        <a:pt x="501491" y="174432"/>
                        <a:pt x="537831" y="138092"/>
                      </a:cubicBezTo>
                      <a:cubicBezTo>
                        <a:pt x="581439" y="123556"/>
                        <a:pt x="610511" y="94484"/>
                        <a:pt x="625047" y="43608"/>
                      </a:cubicBezTo>
                      <a:cubicBezTo>
                        <a:pt x="625047" y="43608"/>
                        <a:pt x="625047" y="36340"/>
                        <a:pt x="617779" y="43608"/>
                      </a:cubicBezTo>
                      <a:cubicBezTo>
                        <a:pt x="603243" y="65412"/>
                        <a:pt x="588707" y="94484"/>
                        <a:pt x="559635" y="109020"/>
                      </a:cubicBezTo>
                      <a:cubicBezTo>
                        <a:pt x="537831" y="123556"/>
                        <a:pt x="516027" y="130824"/>
                        <a:pt x="486955" y="130824"/>
                      </a:cubicBezTo>
                      <a:cubicBezTo>
                        <a:pt x="428811" y="145360"/>
                        <a:pt x="370667" y="138092"/>
                        <a:pt x="319792" y="130824"/>
                      </a:cubicBezTo>
                      <a:cubicBezTo>
                        <a:pt x="239844" y="116288"/>
                        <a:pt x="145360" y="94484"/>
                        <a:pt x="79948" y="43608"/>
                      </a:cubicBezTo>
                      <a:cubicBezTo>
                        <a:pt x="94484" y="36340"/>
                        <a:pt x="101752" y="21804"/>
                        <a:pt x="109020" y="7268"/>
                      </a:cubicBezTo>
                      <a:cubicBezTo>
                        <a:pt x="109020" y="7268"/>
                        <a:pt x="109020" y="0"/>
                        <a:pt x="101752" y="0"/>
                      </a:cubicBezTo>
                      <a:cubicBezTo>
                        <a:pt x="101752" y="0"/>
                        <a:pt x="94484" y="7268"/>
                        <a:pt x="94484" y="7268"/>
                      </a:cubicBezTo>
                      <a:cubicBezTo>
                        <a:pt x="87216" y="14536"/>
                        <a:pt x="72680" y="21804"/>
                        <a:pt x="65412" y="29072"/>
                      </a:cubicBezTo>
                      <a:cubicBezTo>
                        <a:pt x="43608" y="43608"/>
                        <a:pt x="21804" y="50876"/>
                        <a:pt x="0" y="50876"/>
                      </a:cubicBezTo>
                      <a:cubicBezTo>
                        <a:pt x="0" y="50876"/>
                        <a:pt x="0" y="50876"/>
                        <a:pt x="0" y="58144"/>
                      </a:cubicBezTo>
                      <a:cubicBezTo>
                        <a:pt x="21804" y="65412"/>
                        <a:pt x="50876" y="50876"/>
                        <a:pt x="72680" y="65412"/>
                      </a:cubicBezTo>
                      <a:cubicBezTo>
                        <a:pt x="101752" y="79948"/>
                        <a:pt x="123556" y="101752"/>
                        <a:pt x="145360" y="123556"/>
                      </a:cubicBezTo>
                      <a:cubicBezTo>
                        <a:pt x="174432" y="152628"/>
                        <a:pt x="203504" y="188968"/>
                        <a:pt x="239844" y="218040"/>
                      </a:cubicBezTo>
                      <a:cubicBezTo>
                        <a:pt x="254380" y="247112"/>
                        <a:pt x="283452" y="268916"/>
                        <a:pt x="312523" y="276184"/>
                      </a:cubicBezTo>
                      <a:close/>
                      <a:moveTo>
                        <a:pt x="290720" y="239844"/>
                      </a:moveTo>
                      <a:cubicBezTo>
                        <a:pt x="239844" y="203504"/>
                        <a:pt x="203504" y="159896"/>
                        <a:pt x="152628" y="123556"/>
                      </a:cubicBezTo>
                      <a:cubicBezTo>
                        <a:pt x="145360" y="116288"/>
                        <a:pt x="130824" y="109020"/>
                        <a:pt x="123556" y="101752"/>
                      </a:cubicBezTo>
                      <a:cubicBezTo>
                        <a:pt x="145360" y="109020"/>
                        <a:pt x="174432" y="123556"/>
                        <a:pt x="196236" y="123556"/>
                      </a:cubicBezTo>
                      <a:cubicBezTo>
                        <a:pt x="254380" y="138092"/>
                        <a:pt x="305255" y="159896"/>
                        <a:pt x="363399" y="159896"/>
                      </a:cubicBezTo>
                      <a:cubicBezTo>
                        <a:pt x="399739" y="159896"/>
                        <a:pt x="450615" y="159896"/>
                        <a:pt x="494223" y="152628"/>
                      </a:cubicBezTo>
                      <a:cubicBezTo>
                        <a:pt x="472419" y="167164"/>
                        <a:pt x="450615" y="188968"/>
                        <a:pt x="436079" y="203504"/>
                      </a:cubicBezTo>
                      <a:cubicBezTo>
                        <a:pt x="421543" y="218040"/>
                        <a:pt x="407007" y="247112"/>
                        <a:pt x="385203" y="261648"/>
                      </a:cubicBezTo>
                      <a:cubicBezTo>
                        <a:pt x="356131" y="276184"/>
                        <a:pt x="312523" y="261648"/>
                        <a:pt x="290720" y="239844"/>
                      </a:cubicBezTo>
                      <a:close/>
                    </a:path>
                  </a:pathLst>
                </a:custGeom>
                <a:solidFill>
                  <a:srgbClr val="CA8C67"/>
                </a:solidFill>
                <a:ln w="72680" cap="flat">
                  <a:noFill/>
                  <a:prstDash val="solid"/>
                  <a:miter/>
                </a:ln>
              </p:spPr>
              <p:txBody>
                <a:bodyPr rtlCol="0" anchor="ctr"/>
                <a:lstStyle/>
                <a:p>
                  <a:endParaRPr lang="en-US"/>
                </a:p>
              </p:txBody>
            </p:sp>
            <p:grpSp>
              <p:nvGrpSpPr>
                <p:cNvPr id="133" name="Graphic 11">
                  <a:extLst>
                    <a:ext uri="{FF2B5EF4-FFF2-40B4-BE49-F238E27FC236}">
                      <a16:creationId xmlns:a16="http://schemas.microsoft.com/office/drawing/2014/main" id="{E4C91247-9F76-461B-AC2E-38D9169A2908}"/>
                    </a:ext>
                  </a:extLst>
                </p:cNvPr>
                <p:cNvGrpSpPr/>
                <p:nvPr/>
              </p:nvGrpSpPr>
              <p:grpSpPr>
                <a:xfrm>
                  <a:off x="4537937" y="5362655"/>
                  <a:ext cx="399739" cy="181699"/>
                  <a:chOff x="4537937" y="5362655"/>
                  <a:chExt cx="399739" cy="181699"/>
                </a:xfrm>
              </p:grpSpPr>
              <p:sp>
                <p:nvSpPr>
                  <p:cNvPr id="140" name="Freeform: Shape 139">
                    <a:extLst>
                      <a:ext uri="{FF2B5EF4-FFF2-40B4-BE49-F238E27FC236}">
                        <a16:creationId xmlns:a16="http://schemas.microsoft.com/office/drawing/2014/main" id="{2B437965-CA73-4CC6-AD6F-9543A45C3356}"/>
                      </a:ext>
                    </a:extLst>
                  </p:cNvPr>
                  <p:cNvSpPr/>
                  <p:nvPr/>
                </p:nvSpPr>
                <p:spPr>
                  <a:xfrm>
                    <a:off x="4567009" y="5369923"/>
                    <a:ext cx="370667" cy="165746"/>
                  </a:xfrm>
                  <a:custGeom>
                    <a:avLst/>
                    <a:gdLst>
                      <a:gd name="connsiteX0" fmla="*/ 159896 w 370667"/>
                      <a:gd name="connsiteY0" fmla="*/ 138092 h 165746"/>
                      <a:gd name="connsiteX1" fmla="*/ 261648 w 370667"/>
                      <a:gd name="connsiteY1" fmla="*/ 159896 h 165746"/>
                      <a:gd name="connsiteX2" fmla="*/ 312524 w 370667"/>
                      <a:gd name="connsiteY2" fmla="*/ 101752 h 165746"/>
                      <a:gd name="connsiteX3" fmla="*/ 370667 w 370667"/>
                      <a:gd name="connsiteY3" fmla="*/ 50876 h 165746"/>
                      <a:gd name="connsiteX4" fmla="*/ 239844 w 370667"/>
                      <a:gd name="connsiteY4" fmla="*/ 58144 h 165746"/>
                      <a:gd name="connsiteX5" fmla="*/ 72680 w 370667"/>
                      <a:gd name="connsiteY5" fmla="*/ 21804 h 165746"/>
                      <a:gd name="connsiteX6" fmla="*/ 0 w 370667"/>
                      <a:gd name="connsiteY6" fmla="*/ 0 h 165746"/>
                      <a:gd name="connsiteX7" fmla="*/ 29072 w 370667"/>
                      <a:gd name="connsiteY7" fmla="*/ 21804 h 165746"/>
                      <a:gd name="connsiteX8" fmla="*/ 159896 w 370667"/>
                      <a:gd name="connsiteY8" fmla="*/ 138092 h 16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667" h="165746">
                        <a:moveTo>
                          <a:pt x="159896" y="138092"/>
                        </a:moveTo>
                        <a:cubicBezTo>
                          <a:pt x="188968" y="159896"/>
                          <a:pt x="225308" y="174432"/>
                          <a:pt x="261648" y="159896"/>
                        </a:cubicBezTo>
                        <a:cubicBezTo>
                          <a:pt x="283452" y="145360"/>
                          <a:pt x="297988" y="123556"/>
                          <a:pt x="312524" y="101752"/>
                        </a:cubicBezTo>
                        <a:cubicBezTo>
                          <a:pt x="327060" y="87216"/>
                          <a:pt x="348864" y="65412"/>
                          <a:pt x="370667" y="50876"/>
                        </a:cubicBezTo>
                        <a:cubicBezTo>
                          <a:pt x="327060" y="58144"/>
                          <a:pt x="283452" y="58144"/>
                          <a:pt x="239844" y="58144"/>
                        </a:cubicBezTo>
                        <a:cubicBezTo>
                          <a:pt x="181700" y="58144"/>
                          <a:pt x="123556" y="36340"/>
                          <a:pt x="72680" y="21804"/>
                        </a:cubicBezTo>
                        <a:cubicBezTo>
                          <a:pt x="50876" y="14536"/>
                          <a:pt x="21804" y="7268"/>
                          <a:pt x="0" y="0"/>
                        </a:cubicBezTo>
                        <a:cubicBezTo>
                          <a:pt x="7268" y="7268"/>
                          <a:pt x="21804" y="14536"/>
                          <a:pt x="29072" y="21804"/>
                        </a:cubicBezTo>
                        <a:cubicBezTo>
                          <a:pt x="65412" y="65412"/>
                          <a:pt x="109020" y="101752"/>
                          <a:pt x="159896" y="138092"/>
                        </a:cubicBezTo>
                        <a:close/>
                      </a:path>
                    </a:pathLst>
                  </a:custGeom>
                  <a:solidFill>
                    <a:srgbClr val="EB5961"/>
                  </a:solidFill>
                  <a:ln w="72680"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A4377342-F4B0-4706-BCE6-06DE2F02BED8}"/>
                      </a:ext>
                    </a:extLst>
                  </p:cNvPr>
                  <p:cNvSpPr/>
                  <p:nvPr/>
                </p:nvSpPr>
                <p:spPr>
                  <a:xfrm>
                    <a:off x="4537937" y="5362655"/>
                    <a:ext cx="392471" cy="181699"/>
                  </a:xfrm>
                  <a:custGeom>
                    <a:avLst/>
                    <a:gdLst>
                      <a:gd name="connsiteX0" fmla="*/ 181700 w 392471"/>
                      <a:gd name="connsiteY0" fmla="*/ 145360 h 181699"/>
                      <a:gd name="connsiteX1" fmla="*/ 101752 w 392471"/>
                      <a:gd name="connsiteY1" fmla="*/ 79948 h 181699"/>
                      <a:gd name="connsiteX2" fmla="*/ 43608 w 392471"/>
                      <a:gd name="connsiteY2" fmla="*/ 29072 h 181699"/>
                      <a:gd name="connsiteX3" fmla="*/ 14536 w 392471"/>
                      <a:gd name="connsiteY3" fmla="*/ 7268 h 181699"/>
                      <a:gd name="connsiteX4" fmla="*/ 0 w 392471"/>
                      <a:gd name="connsiteY4" fmla="*/ 0 h 181699"/>
                      <a:gd name="connsiteX5" fmla="*/ 14536 w 392471"/>
                      <a:gd name="connsiteY5" fmla="*/ 7268 h 181699"/>
                      <a:gd name="connsiteX6" fmla="*/ 87216 w 392471"/>
                      <a:gd name="connsiteY6" fmla="*/ 29072 h 181699"/>
                      <a:gd name="connsiteX7" fmla="*/ 130824 w 392471"/>
                      <a:gd name="connsiteY7" fmla="*/ 43608 h 181699"/>
                      <a:gd name="connsiteX8" fmla="*/ 254380 w 392471"/>
                      <a:gd name="connsiteY8" fmla="*/ 65412 h 181699"/>
                      <a:gd name="connsiteX9" fmla="*/ 377936 w 392471"/>
                      <a:gd name="connsiteY9" fmla="*/ 58144 h 181699"/>
                      <a:gd name="connsiteX10" fmla="*/ 385203 w 392471"/>
                      <a:gd name="connsiteY10" fmla="*/ 58144 h 181699"/>
                      <a:gd name="connsiteX11" fmla="*/ 392471 w 392471"/>
                      <a:gd name="connsiteY11" fmla="*/ 65412 h 181699"/>
                      <a:gd name="connsiteX12" fmla="*/ 334328 w 392471"/>
                      <a:gd name="connsiteY12" fmla="*/ 116288 h 181699"/>
                      <a:gd name="connsiteX13" fmla="*/ 319792 w 392471"/>
                      <a:gd name="connsiteY13" fmla="*/ 130824 h 181699"/>
                      <a:gd name="connsiteX14" fmla="*/ 276184 w 392471"/>
                      <a:gd name="connsiteY14" fmla="*/ 174432 h 181699"/>
                      <a:gd name="connsiteX15" fmla="*/ 261648 w 392471"/>
                      <a:gd name="connsiteY15" fmla="*/ 181700 h 181699"/>
                      <a:gd name="connsiteX16" fmla="*/ 181700 w 392471"/>
                      <a:gd name="connsiteY16" fmla="*/ 145360 h 181699"/>
                      <a:gd name="connsiteX17" fmla="*/ 261648 w 392471"/>
                      <a:gd name="connsiteY17" fmla="*/ 72680 h 181699"/>
                      <a:gd name="connsiteX18" fmla="*/ 138092 w 392471"/>
                      <a:gd name="connsiteY18" fmla="*/ 50876 h 181699"/>
                      <a:gd name="connsiteX19" fmla="*/ 94484 w 392471"/>
                      <a:gd name="connsiteY19" fmla="*/ 36340 h 181699"/>
                      <a:gd name="connsiteX20" fmla="*/ 36340 w 392471"/>
                      <a:gd name="connsiteY20" fmla="*/ 14536 h 181699"/>
                      <a:gd name="connsiteX21" fmla="*/ 50876 w 392471"/>
                      <a:gd name="connsiteY21" fmla="*/ 29072 h 181699"/>
                      <a:gd name="connsiteX22" fmla="*/ 109020 w 392471"/>
                      <a:gd name="connsiteY22" fmla="*/ 79948 h 181699"/>
                      <a:gd name="connsiteX23" fmla="*/ 188968 w 392471"/>
                      <a:gd name="connsiteY23" fmla="*/ 145360 h 181699"/>
                      <a:gd name="connsiteX24" fmla="*/ 268916 w 392471"/>
                      <a:gd name="connsiteY24" fmla="*/ 167164 h 181699"/>
                      <a:gd name="connsiteX25" fmla="*/ 283452 w 392471"/>
                      <a:gd name="connsiteY25" fmla="*/ 159896 h 181699"/>
                      <a:gd name="connsiteX26" fmla="*/ 327060 w 392471"/>
                      <a:gd name="connsiteY26" fmla="*/ 116288 h 181699"/>
                      <a:gd name="connsiteX27" fmla="*/ 341596 w 392471"/>
                      <a:gd name="connsiteY27" fmla="*/ 101752 h 181699"/>
                      <a:gd name="connsiteX28" fmla="*/ 392471 w 392471"/>
                      <a:gd name="connsiteY28" fmla="*/ 58144 h 181699"/>
                      <a:gd name="connsiteX29" fmla="*/ 261648 w 392471"/>
                      <a:gd name="connsiteY29" fmla="*/ 72680 h 18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2471" h="181699">
                        <a:moveTo>
                          <a:pt x="181700" y="145360"/>
                        </a:moveTo>
                        <a:cubicBezTo>
                          <a:pt x="152628" y="123556"/>
                          <a:pt x="130824" y="101752"/>
                          <a:pt x="101752" y="79948"/>
                        </a:cubicBezTo>
                        <a:cubicBezTo>
                          <a:pt x="79948" y="65412"/>
                          <a:pt x="65412" y="43608"/>
                          <a:pt x="43608" y="29072"/>
                        </a:cubicBezTo>
                        <a:cubicBezTo>
                          <a:pt x="36340" y="21804"/>
                          <a:pt x="21804" y="14536"/>
                          <a:pt x="14536" y="7268"/>
                        </a:cubicBezTo>
                        <a:lnTo>
                          <a:pt x="0" y="0"/>
                        </a:lnTo>
                        <a:lnTo>
                          <a:pt x="14536" y="7268"/>
                        </a:lnTo>
                        <a:cubicBezTo>
                          <a:pt x="36340" y="14536"/>
                          <a:pt x="65412" y="29072"/>
                          <a:pt x="87216" y="29072"/>
                        </a:cubicBezTo>
                        <a:cubicBezTo>
                          <a:pt x="101752" y="29072"/>
                          <a:pt x="116288" y="36340"/>
                          <a:pt x="130824" y="43608"/>
                        </a:cubicBezTo>
                        <a:cubicBezTo>
                          <a:pt x="174432" y="50876"/>
                          <a:pt x="210772" y="65412"/>
                          <a:pt x="254380" y="65412"/>
                        </a:cubicBezTo>
                        <a:cubicBezTo>
                          <a:pt x="283452" y="65412"/>
                          <a:pt x="334328" y="65412"/>
                          <a:pt x="377936" y="58144"/>
                        </a:cubicBezTo>
                        <a:lnTo>
                          <a:pt x="385203" y="58144"/>
                        </a:lnTo>
                        <a:lnTo>
                          <a:pt x="392471" y="65412"/>
                        </a:lnTo>
                        <a:cubicBezTo>
                          <a:pt x="370667" y="79948"/>
                          <a:pt x="348863" y="94484"/>
                          <a:pt x="334328" y="116288"/>
                        </a:cubicBezTo>
                        <a:cubicBezTo>
                          <a:pt x="334328" y="123556"/>
                          <a:pt x="327060" y="123556"/>
                          <a:pt x="319792" y="130824"/>
                        </a:cubicBezTo>
                        <a:cubicBezTo>
                          <a:pt x="305256" y="145360"/>
                          <a:pt x="290720" y="167164"/>
                          <a:pt x="276184" y="174432"/>
                        </a:cubicBezTo>
                        <a:cubicBezTo>
                          <a:pt x="268916" y="174432"/>
                          <a:pt x="261648" y="181700"/>
                          <a:pt x="261648" y="181700"/>
                        </a:cubicBezTo>
                        <a:cubicBezTo>
                          <a:pt x="239844" y="181700"/>
                          <a:pt x="203504" y="159896"/>
                          <a:pt x="181700" y="145360"/>
                        </a:cubicBezTo>
                        <a:close/>
                        <a:moveTo>
                          <a:pt x="261648" y="72680"/>
                        </a:moveTo>
                        <a:cubicBezTo>
                          <a:pt x="218040" y="72680"/>
                          <a:pt x="174432" y="58144"/>
                          <a:pt x="138092" y="50876"/>
                        </a:cubicBezTo>
                        <a:cubicBezTo>
                          <a:pt x="123556" y="43608"/>
                          <a:pt x="109020" y="43608"/>
                          <a:pt x="94484" y="36340"/>
                        </a:cubicBezTo>
                        <a:cubicBezTo>
                          <a:pt x="72680" y="29072"/>
                          <a:pt x="50876" y="21804"/>
                          <a:pt x="36340" y="14536"/>
                        </a:cubicBezTo>
                        <a:cubicBezTo>
                          <a:pt x="43608" y="21804"/>
                          <a:pt x="50876" y="21804"/>
                          <a:pt x="50876" y="29072"/>
                        </a:cubicBezTo>
                        <a:cubicBezTo>
                          <a:pt x="72680" y="43608"/>
                          <a:pt x="87216" y="65412"/>
                          <a:pt x="109020" y="79948"/>
                        </a:cubicBezTo>
                        <a:cubicBezTo>
                          <a:pt x="130824" y="101752"/>
                          <a:pt x="159896" y="123556"/>
                          <a:pt x="188968" y="145360"/>
                        </a:cubicBezTo>
                        <a:cubicBezTo>
                          <a:pt x="210772" y="159896"/>
                          <a:pt x="239844" y="174432"/>
                          <a:pt x="268916" y="167164"/>
                        </a:cubicBezTo>
                        <a:cubicBezTo>
                          <a:pt x="276184" y="167164"/>
                          <a:pt x="283452" y="167164"/>
                          <a:pt x="283452" y="159896"/>
                        </a:cubicBezTo>
                        <a:cubicBezTo>
                          <a:pt x="297988" y="152628"/>
                          <a:pt x="312523" y="130824"/>
                          <a:pt x="327060" y="116288"/>
                        </a:cubicBezTo>
                        <a:cubicBezTo>
                          <a:pt x="334328" y="109020"/>
                          <a:pt x="334328" y="109020"/>
                          <a:pt x="341596" y="101752"/>
                        </a:cubicBezTo>
                        <a:cubicBezTo>
                          <a:pt x="356131" y="87216"/>
                          <a:pt x="370667" y="72680"/>
                          <a:pt x="392471" y="58144"/>
                        </a:cubicBezTo>
                        <a:cubicBezTo>
                          <a:pt x="341596" y="72680"/>
                          <a:pt x="297988" y="72680"/>
                          <a:pt x="261648" y="72680"/>
                        </a:cubicBezTo>
                        <a:close/>
                      </a:path>
                    </a:pathLst>
                  </a:custGeom>
                  <a:solidFill>
                    <a:srgbClr val="CA8C67"/>
                  </a:solidFill>
                  <a:ln w="72680" cap="flat">
                    <a:noFill/>
                    <a:prstDash val="solid"/>
                    <a:miter/>
                  </a:ln>
                </p:spPr>
                <p:txBody>
                  <a:bodyPr rtlCol="0" anchor="ctr"/>
                  <a:lstStyle/>
                  <a:p>
                    <a:endParaRPr lang="en-US"/>
                  </a:p>
                </p:txBody>
              </p:sp>
            </p:grpSp>
            <p:grpSp>
              <p:nvGrpSpPr>
                <p:cNvPr id="134" name="Graphic 11">
                  <a:extLst>
                    <a:ext uri="{FF2B5EF4-FFF2-40B4-BE49-F238E27FC236}">
                      <a16:creationId xmlns:a16="http://schemas.microsoft.com/office/drawing/2014/main" id="{C0FAC2AC-1B43-4BAF-A95A-78FAA73CA623}"/>
                    </a:ext>
                  </a:extLst>
                </p:cNvPr>
                <p:cNvGrpSpPr/>
                <p:nvPr/>
              </p:nvGrpSpPr>
              <p:grpSpPr>
                <a:xfrm>
                  <a:off x="4545205" y="5369923"/>
                  <a:ext cx="385203" cy="112250"/>
                  <a:chOff x="4545205" y="5369923"/>
                  <a:chExt cx="385203" cy="112250"/>
                </a:xfrm>
              </p:grpSpPr>
              <p:sp>
                <p:nvSpPr>
                  <p:cNvPr id="138" name="Freeform: Shape 137">
                    <a:extLst>
                      <a:ext uri="{FF2B5EF4-FFF2-40B4-BE49-F238E27FC236}">
                        <a16:creationId xmlns:a16="http://schemas.microsoft.com/office/drawing/2014/main" id="{14BD8EB4-AFFF-4736-A18D-CFC2145EBC01}"/>
                      </a:ext>
                    </a:extLst>
                  </p:cNvPr>
                  <p:cNvSpPr/>
                  <p:nvPr/>
                </p:nvSpPr>
                <p:spPr>
                  <a:xfrm>
                    <a:off x="4559741" y="5377191"/>
                    <a:ext cx="370667" cy="103568"/>
                  </a:xfrm>
                  <a:custGeom>
                    <a:avLst/>
                    <a:gdLst>
                      <a:gd name="connsiteX0" fmla="*/ 174432 w 370667"/>
                      <a:gd name="connsiteY0" fmla="*/ 101752 h 103568"/>
                      <a:gd name="connsiteX1" fmla="*/ 101752 w 370667"/>
                      <a:gd name="connsiteY1" fmla="*/ 87216 h 103568"/>
                      <a:gd name="connsiteX2" fmla="*/ 29072 w 370667"/>
                      <a:gd name="connsiteY2" fmla="*/ 21804 h 103568"/>
                      <a:gd name="connsiteX3" fmla="*/ 0 w 370667"/>
                      <a:gd name="connsiteY3" fmla="*/ 0 h 103568"/>
                      <a:gd name="connsiteX4" fmla="*/ 72680 w 370667"/>
                      <a:gd name="connsiteY4" fmla="*/ 21804 h 103568"/>
                      <a:gd name="connsiteX5" fmla="*/ 239844 w 370667"/>
                      <a:gd name="connsiteY5" fmla="*/ 58144 h 103568"/>
                      <a:gd name="connsiteX6" fmla="*/ 370667 w 370667"/>
                      <a:gd name="connsiteY6" fmla="*/ 50876 h 103568"/>
                      <a:gd name="connsiteX7" fmla="*/ 319792 w 370667"/>
                      <a:gd name="connsiteY7" fmla="*/ 94484 h 103568"/>
                      <a:gd name="connsiteX8" fmla="*/ 174432 w 370667"/>
                      <a:gd name="connsiteY8" fmla="*/ 101752 h 10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667" h="103568">
                        <a:moveTo>
                          <a:pt x="174432" y="101752"/>
                        </a:moveTo>
                        <a:cubicBezTo>
                          <a:pt x="152628" y="101752"/>
                          <a:pt x="123556" y="94484"/>
                          <a:pt x="101752" y="87216"/>
                        </a:cubicBezTo>
                        <a:cubicBezTo>
                          <a:pt x="79948" y="65412"/>
                          <a:pt x="50876" y="43608"/>
                          <a:pt x="29072" y="21804"/>
                        </a:cubicBezTo>
                        <a:cubicBezTo>
                          <a:pt x="21804" y="14536"/>
                          <a:pt x="7268" y="7268"/>
                          <a:pt x="0" y="0"/>
                        </a:cubicBezTo>
                        <a:cubicBezTo>
                          <a:pt x="21804" y="7268"/>
                          <a:pt x="50876" y="21804"/>
                          <a:pt x="72680" y="21804"/>
                        </a:cubicBezTo>
                        <a:cubicBezTo>
                          <a:pt x="130824" y="36340"/>
                          <a:pt x="181700" y="58144"/>
                          <a:pt x="239844" y="58144"/>
                        </a:cubicBezTo>
                        <a:cubicBezTo>
                          <a:pt x="276184" y="58144"/>
                          <a:pt x="327060" y="58144"/>
                          <a:pt x="370667" y="50876"/>
                        </a:cubicBezTo>
                        <a:cubicBezTo>
                          <a:pt x="348864" y="65412"/>
                          <a:pt x="334328" y="79948"/>
                          <a:pt x="319792" y="94484"/>
                        </a:cubicBezTo>
                        <a:cubicBezTo>
                          <a:pt x="268916" y="109020"/>
                          <a:pt x="210772" y="101752"/>
                          <a:pt x="174432" y="101752"/>
                        </a:cubicBezTo>
                        <a:close/>
                      </a:path>
                    </a:pathLst>
                  </a:custGeom>
                  <a:solidFill>
                    <a:srgbClr val="FFFFFF"/>
                  </a:solidFill>
                  <a:ln w="72680"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73DD2D6E-A607-4BC7-A1B0-881FD1124F26}"/>
                      </a:ext>
                    </a:extLst>
                  </p:cNvPr>
                  <p:cNvSpPr/>
                  <p:nvPr/>
                </p:nvSpPr>
                <p:spPr>
                  <a:xfrm>
                    <a:off x="4545205" y="5369923"/>
                    <a:ext cx="385203" cy="112250"/>
                  </a:xfrm>
                  <a:custGeom>
                    <a:avLst/>
                    <a:gdLst>
                      <a:gd name="connsiteX0" fmla="*/ 188968 w 385203"/>
                      <a:gd name="connsiteY0" fmla="*/ 109020 h 112250"/>
                      <a:gd name="connsiteX1" fmla="*/ 116288 w 385203"/>
                      <a:gd name="connsiteY1" fmla="*/ 94484 h 112250"/>
                      <a:gd name="connsiteX2" fmla="*/ 116288 w 385203"/>
                      <a:gd name="connsiteY2" fmla="*/ 94484 h 112250"/>
                      <a:gd name="connsiteX3" fmla="*/ 101752 w 385203"/>
                      <a:gd name="connsiteY3" fmla="*/ 79948 h 112250"/>
                      <a:gd name="connsiteX4" fmla="*/ 43608 w 385203"/>
                      <a:gd name="connsiteY4" fmla="*/ 29072 h 112250"/>
                      <a:gd name="connsiteX5" fmla="*/ 14536 w 385203"/>
                      <a:gd name="connsiteY5" fmla="*/ 7268 h 112250"/>
                      <a:gd name="connsiteX6" fmla="*/ 0 w 385203"/>
                      <a:gd name="connsiteY6" fmla="*/ 0 h 112250"/>
                      <a:gd name="connsiteX7" fmla="*/ 14536 w 385203"/>
                      <a:gd name="connsiteY7" fmla="*/ 7268 h 112250"/>
                      <a:gd name="connsiteX8" fmla="*/ 87216 w 385203"/>
                      <a:gd name="connsiteY8" fmla="*/ 29072 h 112250"/>
                      <a:gd name="connsiteX9" fmla="*/ 130824 w 385203"/>
                      <a:gd name="connsiteY9" fmla="*/ 43608 h 112250"/>
                      <a:gd name="connsiteX10" fmla="*/ 254380 w 385203"/>
                      <a:gd name="connsiteY10" fmla="*/ 65412 h 112250"/>
                      <a:gd name="connsiteX11" fmla="*/ 377935 w 385203"/>
                      <a:gd name="connsiteY11" fmla="*/ 58144 h 112250"/>
                      <a:gd name="connsiteX12" fmla="*/ 385203 w 385203"/>
                      <a:gd name="connsiteY12" fmla="*/ 58144 h 112250"/>
                      <a:gd name="connsiteX13" fmla="*/ 385203 w 385203"/>
                      <a:gd name="connsiteY13" fmla="*/ 58144 h 112250"/>
                      <a:gd name="connsiteX14" fmla="*/ 334328 w 385203"/>
                      <a:gd name="connsiteY14" fmla="*/ 101752 h 112250"/>
                      <a:gd name="connsiteX15" fmla="*/ 334328 w 385203"/>
                      <a:gd name="connsiteY15" fmla="*/ 101752 h 112250"/>
                      <a:gd name="connsiteX16" fmla="*/ 334328 w 385203"/>
                      <a:gd name="connsiteY16" fmla="*/ 101752 h 112250"/>
                      <a:gd name="connsiteX17" fmla="*/ 312523 w 385203"/>
                      <a:gd name="connsiteY17" fmla="*/ 109020 h 112250"/>
                      <a:gd name="connsiteX18" fmla="*/ 312523 w 385203"/>
                      <a:gd name="connsiteY18" fmla="*/ 109020 h 112250"/>
                      <a:gd name="connsiteX19" fmla="*/ 188968 w 385203"/>
                      <a:gd name="connsiteY19" fmla="*/ 109020 h 112250"/>
                      <a:gd name="connsiteX20" fmla="*/ 377935 w 385203"/>
                      <a:gd name="connsiteY20" fmla="*/ 58144 h 112250"/>
                      <a:gd name="connsiteX21" fmla="*/ 261648 w 385203"/>
                      <a:gd name="connsiteY21" fmla="*/ 65412 h 112250"/>
                      <a:gd name="connsiteX22" fmla="*/ 138092 w 385203"/>
                      <a:gd name="connsiteY22" fmla="*/ 43608 h 112250"/>
                      <a:gd name="connsiteX23" fmla="*/ 94484 w 385203"/>
                      <a:gd name="connsiteY23" fmla="*/ 29072 h 112250"/>
                      <a:gd name="connsiteX24" fmla="*/ 36340 w 385203"/>
                      <a:gd name="connsiteY24" fmla="*/ 7268 h 112250"/>
                      <a:gd name="connsiteX25" fmla="*/ 50876 w 385203"/>
                      <a:gd name="connsiteY25" fmla="*/ 21804 h 112250"/>
                      <a:gd name="connsiteX26" fmla="*/ 109020 w 385203"/>
                      <a:gd name="connsiteY26" fmla="*/ 72680 h 112250"/>
                      <a:gd name="connsiteX27" fmla="*/ 123556 w 385203"/>
                      <a:gd name="connsiteY27" fmla="*/ 87216 h 112250"/>
                      <a:gd name="connsiteX28" fmla="*/ 196236 w 385203"/>
                      <a:gd name="connsiteY28" fmla="*/ 101752 h 112250"/>
                      <a:gd name="connsiteX29" fmla="*/ 312523 w 385203"/>
                      <a:gd name="connsiteY29" fmla="*/ 101752 h 112250"/>
                      <a:gd name="connsiteX30" fmla="*/ 334328 w 385203"/>
                      <a:gd name="connsiteY30" fmla="*/ 94484 h 112250"/>
                      <a:gd name="connsiteX31" fmla="*/ 377935 w 385203"/>
                      <a:gd name="connsiteY31" fmla="*/ 58144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5203" h="112250">
                        <a:moveTo>
                          <a:pt x="188968" y="109020"/>
                        </a:moveTo>
                        <a:cubicBezTo>
                          <a:pt x="167164" y="109020"/>
                          <a:pt x="145360" y="101752"/>
                          <a:pt x="116288" y="94484"/>
                        </a:cubicBezTo>
                        <a:lnTo>
                          <a:pt x="116288" y="94484"/>
                        </a:lnTo>
                        <a:cubicBezTo>
                          <a:pt x="109020" y="87216"/>
                          <a:pt x="101752" y="87216"/>
                          <a:pt x="101752" y="79948"/>
                        </a:cubicBezTo>
                        <a:cubicBezTo>
                          <a:pt x="79948" y="65412"/>
                          <a:pt x="65412" y="43608"/>
                          <a:pt x="43608" y="29072"/>
                        </a:cubicBezTo>
                        <a:cubicBezTo>
                          <a:pt x="36340" y="21804"/>
                          <a:pt x="21804" y="14536"/>
                          <a:pt x="14536" y="7268"/>
                        </a:cubicBezTo>
                        <a:lnTo>
                          <a:pt x="0" y="0"/>
                        </a:lnTo>
                        <a:lnTo>
                          <a:pt x="14536" y="7268"/>
                        </a:lnTo>
                        <a:cubicBezTo>
                          <a:pt x="36340" y="14536"/>
                          <a:pt x="65412" y="29072"/>
                          <a:pt x="87216" y="29072"/>
                        </a:cubicBezTo>
                        <a:cubicBezTo>
                          <a:pt x="101752" y="29072"/>
                          <a:pt x="116288" y="36340"/>
                          <a:pt x="130824" y="43608"/>
                        </a:cubicBezTo>
                        <a:cubicBezTo>
                          <a:pt x="174432" y="50876"/>
                          <a:pt x="210772" y="65412"/>
                          <a:pt x="254380" y="65412"/>
                        </a:cubicBezTo>
                        <a:cubicBezTo>
                          <a:pt x="283452" y="65412"/>
                          <a:pt x="334328" y="65412"/>
                          <a:pt x="377935" y="58144"/>
                        </a:cubicBezTo>
                        <a:lnTo>
                          <a:pt x="385203" y="58144"/>
                        </a:lnTo>
                        <a:lnTo>
                          <a:pt x="385203" y="58144"/>
                        </a:lnTo>
                        <a:cubicBezTo>
                          <a:pt x="363399" y="72680"/>
                          <a:pt x="348863" y="87216"/>
                          <a:pt x="334328" y="101752"/>
                        </a:cubicBezTo>
                        <a:lnTo>
                          <a:pt x="334328" y="101752"/>
                        </a:lnTo>
                        <a:lnTo>
                          <a:pt x="334328" y="101752"/>
                        </a:lnTo>
                        <a:cubicBezTo>
                          <a:pt x="327060" y="101752"/>
                          <a:pt x="319792" y="109020"/>
                          <a:pt x="312523" y="109020"/>
                        </a:cubicBezTo>
                        <a:lnTo>
                          <a:pt x="312523" y="109020"/>
                        </a:lnTo>
                        <a:cubicBezTo>
                          <a:pt x="254380" y="116288"/>
                          <a:pt x="210772" y="109020"/>
                          <a:pt x="188968" y="109020"/>
                        </a:cubicBezTo>
                        <a:close/>
                        <a:moveTo>
                          <a:pt x="377935" y="58144"/>
                        </a:moveTo>
                        <a:cubicBezTo>
                          <a:pt x="334328" y="65412"/>
                          <a:pt x="290720" y="65412"/>
                          <a:pt x="261648" y="65412"/>
                        </a:cubicBezTo>
                        <a:cubicBezTo>
                          <a:pt x="218040" y="65412"/>
                          <a:pt x="174432" y="50876"/>
                          <a:pt x="138092" y="43608"/>
                        </a:cubicBezTo>
                        <a:cubicBezTo>
                          <a:pt x="123556" y="36340"/>
                          <a:pt x="109020" y="36340"/>
                          <a:pt x="94484" y="29072"/>
                        </a:cubicBezTo>
                        <a:cubicBezTo>
                          <a:pt x="72680" y="21804"/>
                          <a:pt x="50876" y="14536"/>
                          <a:pt x="36340" y="7268"/>
                        </a:cubicBezTo>
                        <a:cubicBezTo>
                          <a:pt x="43608" y="14536"/>
                          <a:pt x="50876" y="14536"/>
                          <a:pt x="50876" y="21804"/>
                        </a:cubicBezTo>
                        <a:cubicBezTo>
                          <a:pt x="72680" y="36340"/>
                          <a:pt x="87216" y="58144"/>
                          <a:pt x="109020" y="72680"/>
                        </a:cubicBezTo>
                        <a:cubicBezTo>
                          <a:pt x="116288" y="79948"/>
                          <a:pt x="123556" y="79948"/>
                          <a:pt x="123556" y="87216"/>
                        </a:cubicBezTo>
                        <a:cubicBezTo>
                          <a:pt x="145360" y="94484"/>
                          <a:pt x="167164" y="101752"/>
                          <a:pt x="196236" y="101752"/>
                        </a:cubicBezTo>
                        <a:cubicBezTo>
                          <a:pt x="218040" y="101752"/>
                          <a:pt x="261648" y="109020"/>
                          <a:pt x="312523" y="101752"/>
                        </a:cubicBezTo>
                        <a:cubicBezTo>
                          <a:pt x="319792" y="101752"/>
                          <a:pt x="327060" y="94484"/>
                          <a:pt x="334328" y="94484"/>
                        </a:cubicBezTo>
                        <a:cubicBezTo>
                          <a:pt x="341595" y="79948"/>
                          <a:pt x="363399" y="65412"/>
                          <a:pt x="377935" y="58144"/>
                        </a:cubicBezTo>
                        <a:close/>
                      </a:path>
                    </a:pathLst>
                  </a:custGeom>
                  <a:solidFill>
                    <a:srgbClr val="CA8C67"/>
                  </a:solidFill>
                  <a:ln w="72680" cap="flat">
                    <a:noFill/>
                    <a:prstDash val="solid"/>
                    <a:miter/>
                  </a:ln>
                </p:spPr>
                <p:txBody>
                  <a:bodyPr rtlCol="0" anchor="ctr"/>
                  <a:lstStyle/>
                  <a:p>
                    <a:endParaRPr lang="en-US"/>
                  </a:p>
                </p:txBody>
              </p:sp>
            </p:grpSp>
            <p:sp>
              <p:nvSpPr>
                <p:cNvPr id="135" name="Freeform: Shape 134">
                  <a:extLst>
                    <a:ext uri="{FF2B5EF4-FFF2-40B4-BE49-F238E27FC236}">
                      <a16:creationId xmlns:a16="http://schemas.microsoft.com/office/drawing/2014/main" id="{AE65DAD5-13A4-40C3-9DB1-B2B01DE4A384}"/>
                    </a:ext>
                  </a:extLst>
                </p:cNvPr>
                <p:cNvSpPr/>
                <p:nvPr/>
              </p:nvSpPr>
              <p:spPr>
                <a:xfrm>
                  <a:off x="5021882" y="4890236"/>
                  <a:ext cx="489965" cy="148589"/>
                </a:xfrm>
                <a:custGeom>
                  <a:avLst/>
                  <a:gdLst>
                    <a:gd name="connsiteX0" fmla="*/ 10278 w 489965"/>
                    <a:gd name="connsiteY0" fmla="*/ 65412 h 148589"/>
                    <a:gd name="connsiteX1" fmla="*/ 257390 w 489965"/>
                    <a:gd name="connsiteY1" fmla="*/ 123556 h 148589"/>
                    <a:gd name="connsiteX2" fmla="*/ 482698 w 489965"/>
                    <a:gd name="connsiteY2" fmla="*/ 0 h 148589"/>
                    <a:gd name="connsiteX3" fmla="*/ 489966 w 489965"/>
                    <a:gd name="connsiteY3" fmla="*/ 0 h 148589"/>
                    <a:gd name="connsiteX4" fmla="*/ 264658 w 489965"/>
                    <a:gd name="connsiteY4" fmla="*/ 145360 h 148589"/>
                    <a:gd name="connsiteX5" fmla="*/ 3011 w 489965"/>
                    <a:gd name="connsiteY5" fmla="*/ 72680 h 148589"/>
                    <a:gd name="connsiteX6" fmla="*/ 10278 w 489965"/>
                    <a:gd name="connsiteY6" fmla="*/ 65412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9965" h="148589">
                      <a:moveTo>
                        <a:pt x="10278" y="65412"/>
                      </a:moveTo>
                      <a:cubicBezTo>
                        <a:pt x="90226" y="94484"/>
                        <a:pt x="170174" y="130824"/>
                        <a:pt x="257390" y="123556"/>
                      </a:cubicBezTo>
                      <a:cubicBezTo>
                        <a:pt x="344606" y="116288"/>
                        <a:pt x="424554" y="65412"/>
                        <a:pt x="482698" y="0"/>
                      </a:cubicBezTo>
                      <a:cubicBezTo>
                        <a:pt x="482698" y="0"/>
                        <a:pt x="489966" y="0"/>
                        <a:pt x="489966" y="0"/>
                      </a:cubicBezTo>
                      <a:cubicBezTo>
                        <a:pt x="439090" y="87216"/>
                        <a:pt x="366410" y="130824"/>
                        <a:pt x="264658" y="145360"/>
                      </a:cubicBezTo>
                      <a:cubicBezTo>
                        <a:pt x="184710" y="159896"/>
                        <a:pt x="75690" y="123556"/>
                        <a:pt x="3011" y="72680"/>
                      </a:cubicBezTo>
                      <a:cubicBezTo>
                        <a:pt x="-4258" y="72680"/>
                        <a:pt x="3011" y="58144"/>
                        <a:pt x="10278" y="65412"/>
                      </a:cubicBezTo>
                      <a:close/>
                    </a:path>
                  </a:pathLst>
                </a:custGeom>
                <a:solidFill>
                  <a:srgbClr val="CA8C67"/>
                </a:solidFill>
                <a:ln w="72680"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44D5C565-B720-4B6F-B7A9-32497EFFB040}"/>
                    </a:ext>
                  </a:extLst>
                </p:cNvPr>
                <p:cNvSpPr/>
                <p:nvPr/>
              </p:nvSpPr>
              <p:spPr>
                <a:xfrm>
                  <a:off x="4654225" y="5566159"/>
                  <a:ext cx="225307" cy="92918"/>
                </a:xfrm>
                <a:custGeom>
                  <a:avLst/>
                  <a:gdLst>
                    <a:gd name="connsiteX0" fmla="*/ 21804 w 225307"/>
                    <a:gd name="connsiteY0" fmla="*/ 58144 h 92918"/>
                    <a:gd name="connsiteX1" fmla="*/ 0 w 225307"/>
                    <a:gd name="connsiteY1" fmla="*/ 14536 h 92918"/>
                    <a:gd name="connsiteX2" fmla="*/ 0 w 225307"/>
                    <a:gd name="connsiteY2" fmla="*/ 14536 h 92918"/>
                    <a:gd name="connsiteX3" fmla="*/ 87216 w 225307"/>
                    <a:gd name="connsiteY3" fmla="*/ 72680 h 92918"/>
                    <a:gd name="connsiteX4" fmla="*/ 188968 w 225307"/>
                    <a:gd name="connsiteY4" fmla="*/ 29072 h 92918"/>
                    <a:gd name="connsiteX5" fmla="*/ 225308 w 225307"/>
                    <a:gd name="connsiteY5" fmla="*/ 0 h 92918"/>
                    <a:gd name="connsiteX6" fmla="*/ 130824 w 225307"/>
                    <a:gd name="connsiteY6" fmla="*/ 87216 h 92918"/>
                    <a:gd name="connsiteX7" fmla="*/ 21804 w 225307"/>
                    <a:gd name="connsiteY7" fmla="*/ 58144 h 9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307" h="92918">
                      <a:moveTo>
                        <a:pt x="21804" y="58144"/>
                      </a:moveTo>
                      <a:cubicBezTo>
                        <a:pt x="14536" y="43608"/>
                        <a:pt x="7268" y="29072"/>
                        <a:pt x="0" y="14536"/>
                      </a:cubicBezTo>
                      <a:cubicBezTo>
                        <a:pt x="0" y="14536"/>
                        <a:pt x="0" y="14536"/>
                        <a:pt x="0" y="14536"/>
                      </a:cubicBezTo>
                      <a:cubicBezTo>
                        <a:pt x="21804" y="43608"/>
                        <a:pt x="50876" y="65412"/>
                        <a:pt x="87216" y="72680"/>
                      </a:cubicBezTo>
                      <a:cubicBezTo>
                        <a:pt x="138092" y="87216"/>
                        <a:pt x="167164" y="58144"/>
                        <a:pt x="188968" y="29072"/>
                      </a:cubicBezTo>
                      <a:cubicBezTo>
                        <a:pt x="203504" y="21804"/>
                        <a:pt x="210772" y="7268"/>
                        <a:pt x="225308" y="0"/>
                      </a:cubicBezTo>
                      <a:cubicBezTo>
                        <a:pt x="203504" y="36340"/>
                        <a:pt x="181700" y="79948"/>
                        <a:pt x="130824" y="87216"/>
                      </a:cubicBezTo>
                      <a:cubicBezTo>
                        <a:pt x="87216" y="101752"/>
                        <a:pt x="50876" y="87216"/>
                        <a:pt x="21804" y="58144"/>
                      </a:cubicBezTo>
                      <a:close/>
                    </a:path>
                  </a:pathLst>
                </a:custGeom>
                <a:solidFill>
                  <a:srgbClr val="CA8C67"/>
                </a:solidFill>
                <a:ln w="72680"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E3050A8E-A5ED-4467-A225-96091E992464}"/>
                    </a:ext>
                  </a:extLst>
                </p:cNvPr>
                <p:cNvSpPr/>
                <p:nvPr/>
              </p:nvSpPr>
              <p:spPr>
                <a:xfrm>
                  <a:off x="4638997" y="5573427"/>
                  <a:ext cx="204196" cy="123555"/>
                </a:xfrm>
                <a:custGeom>
                  <a:avLst/>
                  <a:gdLst>
                    <a:gd name="connsiteX0" fmla="*/ 131516 w 204196"/>
                    <a:gd name="connsiteY0" fmla="*/ 123556 h 123555"/>
                    <a:gd name="connsiteX1" fmla="*/ 109712 w 204196"/>
                    <a:gd name="connsiteY1" fmla="*/ 123556 h 123555"/>
                    <a:gd name="connsiteX2" fmla="*/ 692 w 204196"/>
                    <a:gd name="connsiteY2" fmla="*/ 0 h 123555"/>
                    <a:gd name="connsiteX3" fmla="*/ 7960 w 204196"/>
                    <a:gd name="connsiteY3" fmla="*/ 0 h 123555"/>
                    <a:gd name="connsiteX4" fmla="*/ 7960 w 204196"/>
                    <a:gd name="connsiteY4" fmla="*/ 0 h 123555"/>
                    <a:gd name="connsiteX5" fmla="*/ 7960 w 204196"/>
                    <a:gd name="connsiteY5" fmla="*/ 0 h 123555"/>
                    <a:gd name="connsiteX6" fmla="*/ 7960 w 204196"/>
                    <a:gd name="connsiteY6" fmla="*/ 0 h 123555"/>
                    <a:gd name="connsiteX7" fmla="*/ 51568 w 204196"/>
                    <a:gd name="connsiteY7" fmla="*/ 50876 h 123555"/>
                    <a:gd name="connsiteX8" fmla="*/ 131516 w 204196"/>
                    <a:gd name="connsiteY8" fmla="*/ 65412 h 123555"/>
                    <a:gd name="connsiteX9" fmla="*/ 167856 w 204196"/>
                    <a:gd name="connsiteY9" fmla="*/ 58144 h 123555"/>
                    <a:gd name="connsiteX10" fmla="*/ 204196 w 204196"/>
                    <a:gd name="connsiteY10" fmla="*/ 36340 h 123555"/>
                    <a:gd name="connsiteX11" fmla="*/ 204196 w 204196"/>
                    <a:gd name="connsiteY11" fmla="*/ 36340 h 123555"/>
                    <a:gd name="connsiteX12" fmla="*/ 131516 w 204196"/>
                    <a:gd name="connsiteY12" fmla="*/ 123556 h 123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196" h="123555">
                      <a:moveTo>
                        <a:pt x="131516" y="123556"/>
                      </a:moveTo>
                      <a:cubicBezTo>
                        <a:pt x="124248" y="123556"/>
                        <a:pt x="116980" y="123556"/>
                        <a:pt x="109712" y="123556"/>
                      </a:cubicBezTo>
                      <a:cubicBezTo>
                        <a:pt x="44300" y="109020"/>
                        <a:pt x="-6576" y="72680"/>
                        <a:pt x="692" y="0"/>
                      </a:cubicBezTo>
                      <a:cubicBezTo>
                        <a:pt x="692" y="0"/>
                        <a:pt x="7960" y="0"/>
                        <a:pt x="7960" y="0"/>
                      </a:cubicBezTo>
                      <a:cubicBezTo>
                        <a:pt x="7960" y="0"/>
                        <a:pt x="7960" y="0"/>
                        <a:pt x="7960" y="0"/>
                      </a:cubicBezTo>
                      <a:lnTo>
                        <a:pt x="7960" y="0"/>
                      </a:lnTo>
                      <a:lnTo>
                        <a:pt x="7960" y="0"/>
                      </a:lnTo>
                      <a:cubicBezTo>
                        <a:pt x="22496" y="14536"/>
                        <a:pt x="29764" y="36340"/>
                        <a:pt x="51568" y="50876"/>
                      </a:cubicBezTo>
                      <a:cubicBezTo>
                        <a:pt x="73372" y="65412"/>
                        <a:pt x="102444" y="72680"/>
                        <a:pt x="131516" y="65412"/>
                      </a:cubicBezTo>
                      <a:cubicBezTo>
                        <a:pt x="146052" y="65412"/>
                        <a:pt x="153320" y="65412"/>
                        <a:pt x="167856" y="58144"/>
                      </a:cubicBezTo>
                      <a:cubicBezTo>
                        <a:pt x="175124" y="50876"/>
                        <a:pt x="189660" y="43608"/>
                        <a:pt x="204196" y="36340"/>
                      </a:cubicBezTo>
                      <a:cubicBezTo>
                        <a:pt x="204196" y="36340"/>
                        <a:pt x="204196" y="36340"/>
                        <a:pt x="204196" y="36340"/>
                      </a:cubicBezTo>
                      <a:cubicBezTo>
                        <a:pt x="189660" y="79948"/>
                        <a:pt x="175124" y="116288"/>
                        <a:pt x="131516" y="123556"/>
                      </a:cubicBezTo>
                      <a:close/>
                    </a:path>
                  </a:pathLst>
                </a:custGeom>
                <a:solidFill>
                  <a:srgbClr val="F3D1BB"/>
                </a:solidFill>
                <a:ln w="72680" cap="flat">
                  <a:noFill/>
                  <a:prstDash val="solid"/>
                  <a:miter/>
                </a:ln>
              </p:spPr>
              <p:txBody>
                <a:bodyPr rtlCol="0" anchor="ctr"/>
                <a:lstStyle/>
                <a:p>
                  <a:endParaRPr lang="en-US"/>
                </a:p>
              </p:txBody>
            </p:sp>
          </p:grpSp>
          <p:grpSp>
            <p:nvGrpSpPr>
              <p:cNvPr id="104" name="Graphic 11">
                <a:extLst>
                  <a:ext uri="{FF2B5EF4-FFF2-40B4-BE49-F238E27FC236}">
                    <a16:creationId xmlns:a16="http://schemas.microsoft.com/office/drawing/2014/main" id="{16C4537C-A8EF-4E66-AFA2-2C20CC41E653}"/>
                  </a:ext>
                </a:extLst>
              </p:cNvPr>
              <p:cNvGrpSpPr/>
              <p:nvPr/>
            </p:nvGrpSpPr>
            <p:grpSpPr>
              <a:xfrm>
                <a:off x="3951717" y="4583151"/>
                <a:ext cx="431741" cy="517097"/>
                <a:chOff x="3951717" y="4583151"/>
                <a:chExt cx="431741" cy="517097"/>
              </a:xfrm>
            </p:grpSpPr>
            <p:sp>
              <p:nvSpPr>
                <p:cNvPr id="123" name="Freeform: Shape 122">
                  <a:extLst>
                    <a:ext uri="{FF2B5EF4-FFF2-40B4-BE49-F238E27FC236}">
                      <a16:creationId xmlns:a16="http://schemas.microsoft.com/office/drawing/2014/main" id="{E4073EEE-E6DE-40A8-A6B6-28D2D0C87332}"/>
                    </a:ext>
                  </a:extLst>
                </p:cNvPr>
                <p:cNvSpPr/>
                <p:nvPr/>
              </p:nvSpPr>
              <p:spPr>
                <a:xfrm rot="9976002">
                  <a:off x="4000426" y="4616395"/>
                  <a:ext cx="334323" cy="450610"/>
                </a:xfrm>
                <a:custGeom>
                  <a:avLst/>
                  <a:gdLst>
                    <a:gd name="connsiteX0" fmla="*/ 334324 w 334323"/>
                    <a:gd name="connsiteY0" fmla="*/ 225305 h 450610"/>
                    <a:gd name="connsiteX1" fmla="*/ 167162 w 334323"/>
                    <a:gd name="connsiteY1" fmla="*/ 450610 h 450610"/>
                    <a:gd name="connsiteX2" fmla="*/ 0 w 334323"/>
                    <a:gd name="connsiteY2" fmla="*/ 225305 h 450610"/>
                    <a:gd name="connsiteX3" fmla="*/ 167162 w 334323"/>
                    <a:gd name="connsiteY3" fmla="*/ 0 h 450610"/>
                    <a:gd name="connsiteX4" fmla="*/ 334324 w 334323"/>
                    <a:gd name="connsiteY4" fmla="*/ 225305 h 450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323" h="450610">
                      <a:moveTo>
                        <a:pt x="334324" y="225305"/>
                      </a:moveTo>
                      <a:cubicBezTo>
                        <a:pt x="334324" y="349738"/>
                        <a:pt x="259483" y="450610"/>
                        <a:pt x="167162" y="450610"/>
                      </a:cubicBezTo>
                      <a:cubicBezTo>
                        <a:pt x="74841" y="450610"/>
                        <a:pt x="0" y="349738"/>
                        <a:pt x="0" y="225305"/>
                      </a:cubicBezTo>
                      <a:cubicBezTo>
                        <a:pt x="0" y="100873"/>
                        <a:pt x="74841" y="0"/>
                        <a:pt x="167162" y="0"/>
                      </a:cubicBezTo>
                      <a:cubicBezTo>
                        <a:pt x="259483" y="0"/>
                        <a:pt x="334324" y="100872"/>
                        <a:pt x="334324" y="225305"/>
                      </a:cubicBezTo>
                      <a:close/>
                    </a:path>
                  </a:pathLst>
                </a:custGeom>
                <a:solidFill>
                  <a:srgbClr val="60CCD1"/>
                </a:solidFill>
                <a:ln w="72679"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9E3F2544-A2AF-4B02-AABA-F19FEA6EE817}"/>
                    </a:ext>
                  </a:extLst>
                </p:cNvPr>
                <p:cNvSpPr/>
                <p:nvPr/>
              </p:nvSpPr>
              <p:spPr>
                <a:xfrm rot="9976002">
                  <a:off x="4000426" y="4616395"/>
                  <a:ext cx="334323" cy="450610"/>
                </a:xfrm>
                <a:custGeom>
                  <a:avLst/>
                  <a:gdLst>
                    <a:gd name="connsiteX0" fmla="*/ 334324 w 334323"/>
                    <a:gd name="connsiteY0" fmla="*/ 225305 h 450610"/>
                    <a:gd name="connsiteX1" fmla="*/ 167162 w 334323"/>
                    <a:gd name="connsiteY1" fmla="*/ 450610 h 450610"/>
                    <a:gd name="connsiteX2" fmla="*/ 0 w 334323"/>
                    <a:gd name="connsiteY2" fmla="*/ 225305 h 450610"/>
                    <a:gd name="connsiteX3" fmla="*/ 167162 w 334323"/>
                    <a:gd name="connsiteY3" fmla="*/ 0 h 450610"/>
                    <a:gd name="connsiteX4" fmla="*/ 334324 w 334323"/>
                    <a:gd name="connsiteY4" fmla="*/ 225305 h 4506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323" h="450610">
                      <a:moveTo>
                        <a:pt x="334324" y="225305"/>
                      </a:moveTo>
                      <a:cubicBezTo>
                        <a:pt x="334324" y="349738"/>
                        <a:pt x="259483" y="450610"/>
                        <a:pt x="167162" y="450610"/>
                      </a:cubicBezTo>
                      <a:cubicBezTo>
                        <a:pt x="74841" y="450610"/>
                        <a:pt x="0" y="349738"/>
                        <a:pt x="0" y="225305"/>
                      </a:cubicBezTo>
                      <a:cubicBezTo>
                        <a:pt x="0" y="100873"/>
                        <a:pt x="74841" y="0"/>
                        <a:pt x="167162" y="0"/>
                      </a:cubicBezTo>
                      <a:cubicBezTo>
                        <a:pt x="259483" y="0"/>
                        <a:pt x="334324" y="100872"/>
                        <a:pt x="334324" y="225305"/>
                      </a:cubicBezTo>
                      <a:close/>
                    </a:path>
                  </a:pathLst>
                </a:custGeom>
                <a:solidFill>
                  <a:srgbClr val="CBBBA0"/>
                </a:solidFill>
                <a:ln w="72679"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EE0C8869-A6E5-4145-AD85-2CC808020FB9}"/>
                    </a:ext>
                  </a:extLst>
                </p:cNvPr>
                <p:cNvSpPr/>
                <p:nvPr/>
              </p:nvSpPr>
              <p:spPr>
                <a:xfrm rot="9975334">
                  <a:off x="4047681" y="4682790"/>
                  <a:ext cx="247120" cy="334339"/>
                </a:xfrm>
                <a:custGeom>
                  <a:avLst/>
                  <a:gdLst>
                    <a:gd name="connsiteX0" fmla="*/ 247121 w 247120"/>
                    <a:gd name="connsiteY0" fmla="*/ 167170 h 334339"/>
                    <a:gd name="connsiteX1" fmla="*/ 123560 w 247120"/>
                    <a:gd name="connsiteY1" fmla="*/ 334339 h 334339"/>
                    <a:gd name="connsiteX2" fmla="*/ 0 w 247120"/>
                    <a:gd name="connsiteY2" fmla="*/ 167170 h 334339"/>
                    <a:gd name="connsiteX3" fmla="*/ 123560 w 247120"/>
                    <a:gd name="connsiteY3" fmla="*/ 0 h 334339"/>
                    <a:gd name="connsiteX4" fmla="*/ 247121 w 247120"/>
                    <a:gd name="connsiteY4" fmla="*/ 167170 h 334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120" h="334339">
                      <a:moveTo>
                        <a:pt x="247121" y="167170"/>
                      </a:moveTo>
                      <a:cubicBezTo>
                        <a:pt x="247121" y="259495"/>
                        <a:pt x="191801" y="334339"/>
                        <a:pt x="123560" y="334339"/>
                      </a:cubicBezTo>
                      <a:cubicBezTo>
                        <a:pt x="55320" y="334339"/>
                        <a:pt x="0" y="259495"/>
                        <a:pt x="0" y="167170"/>
                      </a:cubicBezTo>
                      <a:cubicBezTo>
                        <a:pt x="0" y="74845"/>
                        <a:pt x="55320" y="0"/>
                        <a:pt x="123560" y="0"/>
                      </a:cubicBezTo>
                      <a:cubicBezTo>
                        <a:pt x="191801" y="0"/>
                        <a:pt x="247121" y="74845"/>
                        <a:pt x="247121" y="167170"/>
                      </a:cubicBezTo>
                      <a:close/>
                    </a:path>
                  </a:pathLst>
                </a:custGeom>
                <a:solidFill>
                  <a:srgbClr val="655F51"/>
                </a:solidFill>
                <a:ln w="72683"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173E1285-E4E0-4AA5-B2AE-AAFE8A55AFAC}"/>
                    </a:ext>
                  </a:extLst>
                </p:cNvPr>
                <p:cNvSpPr/>
                <p:nvPr/>
              </p:nvSpPr>
              <p:spPr>
                <a:xfrm rot="9975334">
                  <a:off x="4062566" y="4711614"/>
                  <a:ext cx="203510" cy="261656"/>
                </a:xfrm>
                <a:custGeom>
                  <a:avLst/>
                  <a:gdLst>
                    <a:gd name="connsiteX0" fmla="*/ 203511 w 203510"/>
                    <a:gd name="connsiteY0" fmla="*/ 130829 h 261656"/>
                    <a:gd name="connsiteX1" fmla="*/ 101756 w 203510"/>
                    <a:gd name="connsiteY1" fmla="*/ 261657 h 261656"/>
                    <a:gd name="connsiteX2" fmla="*/ 0 w 203510"/>
                    <a:gd name="connsiteY2" fmla="*/ 130829 h 261656"/>
                    <a:gd name="connsiteX3" fmla="*/ 101756 w 203510"/>
                    <a:gd name="connsiteY3" fmla="*/ 0 h 261656"/>
                    <a:gd name="connsiteX4" fmla="*/ 203511 w 203510"/>
                    <a:gd name="connsiteY4" fmla="*/ 130829 h 261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510" h="261656">
                      <a:moveTo>
                        <a:pt x="203511" y="130829"/>
                      </a:moveTo>
                      <a:cubicBezTo>
                        <a:pt x="203511" y="203083"/>
                        <a:pt x="157954" y="261657"/>
                        <a:pt x="101756" y="261657"/>
                      </a:cubicBezTo>
                      <a:cubicBezTo>
                        <a:pt x="45558" y="261657"/>
                        <a:pt x="0" y="203083"/>
                        <a:pt x="0" y="130829"/>
                      </a:cubicBezTo>
                      <a:cubicBezTo>
                        <a:pt x="0" y="58574"/>
                        <a:pt x="45558" y="0"/>
                        <a:pt x="101756" y="0"/>
                      </a:cubicBezTo>
                      <a:cubicBezTo>
                        <a:pt x="157954" y="0"/>
                        <a:pt x="203511" y="58574"/>
                        <a:pt x="203511" y="130829"/>
                      </a:cubicBezTo>
                      <a:close/>
                    </a:path>
                  </a:pathLst>
                </a:custGeom>
                <a:solidFill>
                  <a:srgbClr val="26251C"/>
                </a:solidFill>
                <a:ln w="72683"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7C7936B2-5010-4FF8-B128-EEE003FBF533}"/>
                    </a:ext>
                  </a:extLst>
                </p:cNvPr>
                <p:cNvSpPr/>
                <p:nvPr/>
              </p:nvSpPr>
              <p:spPr>
                <a:xfrm>
                  <a:off x="3992838" y="4766680"/>
                  <a:ext cx="335272" cy="294308"/>
                </a:xfrm>
                <a:custGeom>
                  <a:avLst/>
                  <a:gdLst>
                    <a:gd name="connsiteX0" fmla="*/ 319792 w 335272"/>
                    <a:gd name="connsiteY0" fmla="*/ 0 h 294308"/>
                    <a:gd name="connsiteX1" fmla="*/ 327060 w 335272"/>
                    <a:gd name="connsiteY1" fmla="*/ 36340 h 294308"/>
                    <a:gd name="connsiteX2" fmla="*/ 218040 w 335272"/>
                    <a:gd name="connsiteY2" fmla="*/ 290720 h 294308"/>
                    <a:gd name="connsiteX3" fmla="*/ 7268 w 335272"/>
                    <a:gd name="connsiteY3" fmla="*/ 116288 h 294308"/>
                    <a:gd name="connsiteX4" fmla="*/ 0 w 335272"/>
                    <a:gd name="connsiteY4" fmla="*/ 79948 h 294308"/>
                    <a:gd name="connsiteX5" fmla="*/ 319792 w 335272"/>
                    <a:gd name="connsiteY5" fmla="*/ 0 h 294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72" h="294308">
                      <a:moveTo>
                        <a:pt x="319792" y="0"/>
                      </a:moveTo>
                      <a:cubicBezTo>
                        <a:pt x="327060" y="7268"/>
                        <a:pt x="327060" y="21804"/>
                        <a:pt x="327060" y="36340"/>
                      </a:cubicBezTo>
                      <a:cubicBezTo>
                        <a:pt x="356131" y="152628"/>
                        <a:pt x="305256" y="268916"/>
                        <a:pt x="218040" y="290720"/>
                      </a:cubicBezTo>
                      <a:cubicBezTo>
                        <a:pt x="130824" y="312524"/>
                        <a:pt x="36340" y="232576"/>
                        <a:pt x="7268" y="116288"/>
                      </a:cubicBezTo>
                      <a:cubicBezTo>
                        <a:pt x="7268" y="101752"/>
                        <a:pt x="0" y="94484"/>
                        <a:pt x="0" y="79948"/>
                      </a:cubicBezTo>
                      <a:cubicBezTo>
                        <a:pt x="123556" y="123556"/>
                        <a:pt x="261648" y="101752"/>
                        <a:pt x="319792" y="0"/>
                      </a:cubicBezTo>
                      <a:close/>
                    </a:path>
                  </a:pathLst>
                </a:custGeom>
                <a:solidFill>
                  <a:srgbClr val="C6C6C6"/>
                </a:solidFill>
                <a:ln w="72680"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C961548-9697-4248-B258-B33220BD40B5}"/>
                    </a:ext>
                  </a:extLst>
                </p:cNvPr>
                <p:cNvSpPr/>
                <p:nvPr/>
              </p:nvSpPr>
              <p:spPr>
                <a:xfrm rot="9650742">
                  <a:off x="4175353" y="4692570"/>
                  <a:ext cx="101747" cy="145353"/>
                </a:xfrm>
                <a:custGeom>
                  <a:avLst/>
                  <a:gdLst>
                    <a:gd name="connsiteX0" fmla="*/ 101748 w 101747"/>
                    <a:gd name="connsiteY0" fmla="*/ 72677 h 145353"/>
                    <a:gd name="connsiteX1" fmla="*/ 50874 w 101747"/>
                    <a:gd name="connsiteY1" fmla="*/ 145354 h 145353"/>
                    <a:gd name="connsiteX2" fmla="*/ 0 w 101747"/>
                    <a:gd name="connsiteY2" fmla="*/ 72677 h 145353"/>
                    <a:gd name="connsiteX3" fmla="*/ 50874 w 101747"/>
                    <a:gd name="connsiteY3" fmla="*/ 0 h 145353"/>
                    <a:gd name="connsiteX4" fmla="*/ 101748 w 101747"/>
                    <a:gd name="connsiteY4" fmla="*/ 72677 h 145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747" h="145353">
                      <a:moveTo>
                        <a:pt x="101748" y="72677"/>
                      </a:moveTo>
                      <a:cubicBezTo>
                        <a:pt x="101748" y="112815"/>
                        <a:pt x="78971" y="145354"/>
                        <a:pt x="50874" y="145354"/>
                      </a:cubicBezTo>
                      <a:cubicBezTo>
                        <a:pt x="22777" y="145354"/>
                        <a:pt x="0" y="112815"/>
                        <a:pt x="0" y="72677"/>
                      </a:cubicBezTo>
                      <a:cubicBezTo>
                        <a:pt x="0" y="32539"/>
                        <a:pt x="22777" y="0"/>
                        <a:pt x="50874" y="0"/>
                      </a:cubicBezTo>
                      <a:cubicBezTo>
                        <a:pt x="78971" y="0"/>
                        <a:pt x="101748" y="32539"/>
                        <a:pt x="101748" y="72677"/>
                      </a:cubicBezTo>
                      <a:close/>
                    </a:path>
                  </a:pathLst>
                </a:custGeom>
                <a:solidFill>
                  <a:srgbClr val="FFFFFF"/>
                </a:solidFill>
                <a:ln w="7267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309FF586-7716-465B-929A-CC057E2AB7D0}"/>
                    </a:ext>
                  </a:extLst>
                </p:cNvPr>
                <p:cNvSpPr/>
                <p:nvPr/>
              </p:nvSpPr>
              <p:spPr>
                <a:xfrm rot="9651179">
                  <a:off x="4234172" y="4847161"/>
                  <a:ext cx="43608" cy="72681"/>
                </a:xfrm>
                <a:custGeom>
                  <a:avLst/>
                  <a:gdLst>
                    <a:gd name="connsiteX0" fmla="*/ 43609 w 43608"/>
                    <a:gd name="connsiteY0" fmla="*/ 36341 h 72681"/>
                    <a:gd name="connsiteX1" fmla="*/ 21804 w 43608"/>
                    <a:gd name="connsiteY1" fmla="*/ 72681 h 72681"/>
                    <a:gd name="connsiteX2" fmla="*/ 0 w 43608"/>
                    <a:gd name="connsiteY2" fmla="*/ 36341 h 72681"/>
                    <a:gd name="connsiteX3" fmla="*/ 21804 w 43608"/>
                    <a:gd name="connsiteY3" fmla="*/ 0 h 72681"/>
                    <a:gd name="connsiteX4" fmla="*/ 43609 w 43608"/>
                    <a:gd name="connsiteY4" fmla="*/ 36341 h 72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08" h="72681">
                      <a:moveTo>
                        <a:pt x="43609" y="36341"/>
                      </a:moveTo>
                      <a:cubicBezTo>
                        <a:pt x="43609" y="56411"/>
                        <a:pt x="33847" y="72681"/>
                        <a:pt x="21804" y="72681"/>
                      </a:cubicBezTo>
                      <a:cubicBezTo>
                        <a:pt x="9762" y="72681"/>
                        <a:pt x="0" y="56411"/>
                        <a:pt x="0" y="36341"/>
                      </a:cubicBezTo>
                      <a:cubicBezTo>
                        <a:pt x="0" y="16270"/>
                        <a:pt x="9762" y="0"/>
                        <a:pt x="21804" y="0"/>
                      </a:cubicBezTo>
                      <a:cubicBezTo>
                        <a:pt x="33847" y="0"/>
                        <a:pt x="43609" y="16270"/>
                        <a:pt x="43609" y="36341"/>
                      </a:cubicBezTo>
                      <a:close/>
                    </a:path>
                  </a:pathLst>
                </a:custGeom>
                <a:solidFill>
                  <a:srgbClr val="FFFFFF"/>
                </a:solidFill>
                <a:ln w="72682" cap="flat">
                  <a:noFill/>
                  <a:prstDash val="solid"/>
                  <a:miter/>
                </a:ln>
              </p:spPr>
              <p:txBody>
                <a:bodyPr rtlCol="0" anchor="ctr"/>
                <a:lstStyle/>
                <a:p>
                  <a:endParaRPr lang="en-US"/>
                </a:p>
              </p:txBody>
            </p:sp>
          </p:grpSp>
          <p:sp>
            <p:nvSpPr>
              <p:cNvPr id="105" name="Freeform: Shape 104">
                <a:extLst>
                  <a:ext uri="{FF2B5EF4-FFF2-40B4-BE49-F238E27FC236}">
                    <a16:creationId xmlns:a16="http://schemas.microsoft.com/office/drawing/2014/main" id="{6332F32A-F88A-43D9-A825-8F38B02343E9}"/>
                  </a:ext>
                </a:extLst>
              </p:cNvPr>
              <p:cNvSpPr/>
              <p:nvPr/>
            </p:nvSpPr>
            <p:spPr>
              <a:xfrm>
                <a:off x="5046697" y="4461424"/>
                <a:ext cx="130823" cy="232575"/>
              </a:xfrm>
              <a:custGeom>
                <a:avLst/>
                <a:gdLst>
                  <a:gd name="connsiteX0" fmla="*/ 130824 w 130823"/>
                  <a:gd name="connsiteY0" fmla="*/ 0 h 232575"/>
                  <a:gd name="connsiteX1" fmla="*/ 130824 w 130823"/>
                  <a:gd name="connsiteY1" fmla="*/ 0 h 232575"/>
                  <a:gd name="connsiteX2" fmla="*/ 7268 w 130823"/>
                  <a:gd name="connsiteY2" fmla="*/ 232576 h 232575"/>
                  <a:gd name="connsiteX3" fmla="*/ 0 w 130823"/>
                  <a:gd name="connsiteY3" fmla="*/ 232576 h 232575"/>
                  <a:gd name="connsiteX4" fmla="*/ 130824 w 130823"/>
                  <a:gd name="connsiteY4" fmla="*/ 0 h 232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823" h="232575">
                    <a:moveTo>
                      <a:pt x="130824" y="0"/>
                    </a:moveTo>
                    <a:cubicBezTo>
                      <a:pt x="130824" y="0"/>
                      <a:pt x="130824" y="0"/>
                      <a:pt x="130824" y="0"/>
                    </a:cubicBezTo>
                    <a:cubicBezTo>
                      <a:pt x="58144" y="58144"/>
                      <a:pt x="29072" y="145360"/>
                      <a:pt x="7268" y="232576"/>
                    </a:cubicBezTo>
                    <a:cubicBezTo>
                      <a:pt x="7268" y="232576"/>
                      <a:pt x="0" y="232576"/>
                      <a:pt x="0" y="232576"/>
                    </a:cubicBezTo>
                    <a:cubicBezTo>
                      <a:pt x="7268" y="138092"/>
                      <a:pt x="50876" y="43608"/>
                      <a:pt x="130824" y="0"/>
                    </a:cubicBezTo>
                    <a:close/>
                  </a:path>
                </a:pathLst>
              </a:custGeom>
              <a:solidFill>
                <a:srgbClr val="CA8C67"/>
              </a:solidFill>
              <a:ln w="72680"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8A94ED3-6FFF-43C5-9278-B8CBFF5D56A5}"/>
                  </a:ext>
                </a:extLst>
              </p:cNvPr>
              <p:cNvSpPr/>
              <p:nvPr/>
            </p:nvSpPr>
            <p:spPr>
              <a:xfrm>
                <a:off x="3889800" y="5085028"/>
                <a:ext cx="495509" cy="191516"/>
              </a:xfrm>
              <a:custGeom>
                <a:avLst/>
                <a:gdLst>
                  <a:gd name="connsiteX0" fmla="*/ 8554 w 495509"/>
                  <a:gd name="connsiteY0" fmla="*/ 117731 h 191516"/>
                  <a:gd name="connsiteX1" fmla="*/ 146646 w 495509"/>
                  <a:gd name="connsiteY1" fmla="*/ 190411 h 191516"/>
                  <a:gd name="connsiteX2" fmla="*/ 364685 w 495509"/>
                  <a:gd name="connsiteY2" fmla="*/ 146803 h 191516"/>
                  <a:gd name="connsiteX3" fmla="*/ 495509 w 495509"/>
                  <a:gd name="connsiteY3" fmla="*/ 66856 h 191516"/>
                  <a:gd name="connsiteX4" fmla="*/ 401025 w 495509"/>
                  <a:gd name="connsiteY4" fmla="*/ 45052 h 191516"/>
                  <a:gd name="connsiteX5" fmla="*/ 357417 w 495509"/>
                  <a:gd name="connsiteY5" fmla="*/ 45052 h 191516"/>
                  <a:gd name="connsiteX6" fmla="*/ 350149 w 495509"/>
                  <a:gd name="connsiteY6" fmla="*/ 45052 h 191516"/>
                  <a:gd name="connsiteX7" fmla="*/ 233862 w 495509"/>
                  <a:gd name="connsiteY7" fmla="*/ 30516 h 191516"/>
                  <a:gd name="connsiteX8" fmla="*/ 52162 w 495509"/>
                  <a:gd name="connsiteY8" fmla="*/ 1444 h 191516"/>
                  <a:gd name="connsiteX9" fmla="*/ 8554 w 495509"/>
                  <a:gd name="connsiteY9" fmla="*/ 117731 h 19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5509" h="191516">
                    <a:moveTo>
                      <a:pt x="8554" y="117731"/>
                    </a:moveTo>
                    <a:cubicBezTo>
                      <a:pt x="37626" y="168607"/>
                      <a:pt x="88502" y="197679"/>
                      <a:pt x="146646" y="190411"/>
                    </a:cubicBezTo>
                    <a:cubicBezTo>
                      <a:pt x="219326" y="190411"/>
                      <a:pt x="292005" y="168607"/>
                      <a:pt x="364685" y="146803"/>
                    </a:cubicBezTo>
                    <a:cubicBezTo>
                      <a:pt x="401025" y="139536"/>
                      <a:pt x="495509" y="117731"/>
                      <a:pt x="495509" y="66856"/>
                    </a:cubicBezTo>
                    <a:cubicBezTo>
                      <a:pt x="495509" y="30516"/>
                      <a:pt x="415561" y="45052"/>
                      <a:pt x="401025" y="45052"/>
                    </a:cubicBezTo>
                    <a:cubicBezTo>
                      <a:pt x="386489" y="45052"/>
                      <a:pt x="371953" y="45052"/>
                      <a:pt x="357417" y="45052"/>
                    </a:cubicBezTo>
                    <a:cubicBezTo>
                      <a:pt x="357417" y="45052"/>
                      <a:pt x="350149" y="45052"/>
                      <a:pt x="350149" y="45052"/>
                    </a:cubicBezTo>
                    <a:cubicBezTo>
                      <a:pt x="313809" y="37784"/>
                      <a:pt x="277469" y="37784"/>
                      <a:pt x="233862" y="30516"/>
                    </a:cubicBezTo>
                    <a:cubicBezTo>
                      <a:pt x="175718" y="15980"/>
                      <a:pt x="110306" y="-5824"/>
                      <a:pt x="52162" y="1444"/>
                    </a:cubicBezTo>
                    <a:cubicBezTo>
                      <a:pt x="8554" y="30516"/>
                      <a:pt x="-13250" y="81392"/>
                      <a:pt x="8554" y="117731"/>
                    </a:cubicBezTo>
                    <a:close/>
                  </a:path>
                </a:pathLst>
              </a:custGeom>
              <a:solidFill>
                <a:srgbClr val="EEB4CF">
                  <a:alpha val="40000"/>
                </a:srgbClr>
              </a:solidFill>
              <a:ln w="72680"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45AC0363-584F-4360-A7E8-01976C760675}"/>
                  </a:ext>
                </a:extLst>
              </p:cNvPr>
              <p:cNvSpPr/>
              <p:nvPr/>
            </p:nvSpPr>
            <p:spPr>
              <a:xfrm>
                <a:off x="5134436" y="4958277"/>
                <a:ext cx="450949" cy="188959"/>
              </a:xfrm>
              <a:custGeom>
                <a:avLst/>
                <a:gdLst>
                  <a:gd name="connsiteX0" fmla="*/ 28548 w 450949"/>
                  <a:gd name="connsiteY0" fmla="*/ 157266 h 188959"/>
                  <a:gd name="connsiteX1" fmla="*/ 217516 w 450949"/>
                  <a:gd name="connsiteY1" fmla="*/ 186338 h 188959"/>
                  <a:gd name="connsiteX2" fmla="*/ 435556 w 450949"/>
                  <a:gd name="connsiteY2" fmla="*/ 40978 h 188959"/>
                  <a:gd name="connsiteX3" fmla="*/ 312000 w 450949"/>
                  <a:gd name="connsiteY3" fmla="*/ 11906 h 188959"/>
                  <a:gd name="connsiteX4" fmla="*/ 217516 w 450949"/>
                  <a:gd name="connsiteY4" fmla="*/ 70050 h 188959"/>
                  <a:gd name="connsiteX5" fmla="*/ 217516 w 450949"/>
                  <a:gd name="connsiteY5" fmla="*/ 70050 h 188959"/>
                  <a:gd name="connsiteX6" fmla="*/ 115764 w 450949"/>
                  <a:gd name="connsiteY6" fmla="*/ 84586 h 188959"/>
                  <a:gd name="connsiteX7" fmla="*/ 14012 w 450949"/>
                  <a:gd name="connsiteY7" fmla="*/ 99122 h 188959"/>
                  <a:gd name="connsiteX8" fmla="*/ 28548 w 450949"/>
                  <a:gd name="connsiteY8" fmla="*/ 157266 h 188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49" h="188959">
                    <a:moveTo>
                      <a:pt x="28548" y="157266"/>
                    </a:moveTo>
                    <a:cubicBezTo>
                      <a:pt x="79424" y="186338"/>
                      <a:pt x="159372" y="193606"/>
                      <a:pt x="217516" y="186338"/>
                    </a:cubicBezTo>
                    <a:cubicBezTo>
                      <a:pt x="304732" y="186338"/>
                      <a:pt x="508235" y="171802"/>
                      <a:pt x="435556" y="40978"/>
                    </a:cubicBezTo>
                    <a:cubicBezTo>
                      <a:pt x="413752" y="-2630"/>
                      <a:pt x="348340" y="-9898"/>
                      <a:pt x="312000" y="11906"/>
                    </a:cubicBezTo>
                    <a:cubicBezTo>
                      <a:pt x="275660" y="26442"/>
                      <a:pt x="246588" y="40978"/>
                      <a:pt x="217516" y="70050"/>
                    </a:cubicBezTo>
                    <a:cubicBezTo>
                      <a:pt x="217516" y="70050"/>
                      <a:pt x="217516" y="70050"/>
                      <a:pt x="217516" y="70050"/>
                    </a:cubicBezTo>
                    <a:cubicBezTo>
                      <a:pt x="181176" y="77318"/>
                      <a:pt x="152104" y="84586"/>
                      <a:pt x="115764" y="84586"/>
                    </a:cubicBezTo>
                    <a:cubicBezTo>
                      <a:pt x="86692" y="84586"/>
                      <a:pt x="43084" y="84586"/>
                      <a:pt x="14012" y="99122"/>
                    </a:cubicBezTo>
                    <a:cubicBezTo>
                      <a:pt x="-15060" y="113658"/>
                      <a:pt x="6744" y="142730"/>
                      <a:pt x="28548" y="157266"/>
                    </a:cubicBezTo>
                    <a:close/>
                  </a:path>
                </a:pathLst>
              </a:custGeom>
              <a:solidFill>
                <a:srgbClr val="EEB4CF">
                  <a:alpha val="40000"/>
                </a:srgbClr>
              </a:solidFill>
              <a:ln w="72680"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65EA62AE-75E1-4736-9A02-E5DE83B8F771}"/>
                  </a:ext>
                </a:extLst>
              </p:cNvPr>
              <p:cNvSpPr/>
              <p:nvPr/>
            </p:nvSpPr>
            <p:spPr>
              <a:xfrm>
                <a:off x="4783158" y="5019935"/>
                <a:ext cx="133369" cy="95608"/>
              </a:xfrm>
              <a:custGeom>
                <a:avLst/>
                <a:gdLst>
                  <a:gd name="connsiteX0" fmla="*/ 1891 w 133369"/>
                  <a:gd name="connsiteY0" fmla="*/ 59268 h 95608"/>
                  <a:gd name="connsiteX1" fmla="*/ 30963 w 133369"/>
                  <a:gd name="connsiteY1" fmla="*/ 8392 h 95608"/>
                  <a:gd name="connsiteX2" fmla="*/ 96375 w 133369"/>
                  <a:gd name="connsiteY2" fmla="*/ 8392 h 95608"/>
                  <a:gd name="connsiteX3" fmla="*/ 118178 w 133369"/>
                  <a:gd name="connsiteY3" fmla="*/ 37464 h 95608"/>
                  <a:gd name="connsiteX4" fmla="*/ 125447 w 133369"/>
                  <a:gd name="connsiteY4" fmla="*/ 81072 h 95608"/>
                  <a:gd name="connsiteX5" fmla="*/ 89107 w 133369"/>
                  <a:gd name="connsiteY5" fmla="*/ 95608 h 95608"/>
                  <a:gd name="connsiteX6" fmla="*/ 67303 w 133369"/>
                  <a:gd name="connsiteY6" fmla="*/ 95608 h 95608"/>
                  <a:gd name="connsiteX7" fmla="*/ 60035 w 133369"/>
                  <a:gd name="connsiteY7" fmla="*/ 95608 h 95608"/>
                  <a:gd name="connsiteX8" fmla="*/ 52767 w 133369"/>
                  <a:gd name="connsiteY8" fmla="*/ 95608 h 95608"/>
                  <a:gd name="connsiteX9" fmla="*/ 1891 w 133369"/>
                  <a:gd name="connsiteY9" fmla="*/ 59268 h 9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369" h="95608">
                    <a:moveTo>
                      <a:pt x="1891" y="59268"/>
                    </a:moveTo>
                    <a:cubicBezTo>
                      <a:pt x="-5377" y="37464"/>
                      <a:pt x="9159" y="15660"/>
                      <a:pt x="30963" y="8392"/>
                    </a:cubicBezTo>
                    <a:cubicBezTo>
                      <a:pt x="45499" y="1124"/>
                      <a:pt x="81839" y="-6144"/>
                      <a:pt x="96375" y="8392"/>
                    </a:cubicBezTo>
                    <a:cubicBezTo>
                      <a:pt x="103642" y="15660"/>
                      <a:pt x="110910" y="22928"/>
                      <a:pt x="118178" y="37464"/>
                    </a:cubicBezTo>
                    <a:cubicBezTo>
                      <a:pt x="132715" y="52000"/>
                      <a:pt x="139982" y="66536"/>
                      <a:pt x="125447" y="81072"/>
                    </a:cubicBezTo>
                    <a:cubicBezTo>
                      <a:pt x="118178" y="88340"/>
                      <a:pt x="103642" y="95608"/>
                      <a:pt x="89107" y="95608"/>
                    </a:cubicBezTo>
                    <a:cubicBezTo>
                      <a:pt x="81839" y="95608"/>
                      <a:pt x="74571" y="95608"/>
                      <a:pt x="67303" y="95608"/>
                    </a:cubicBezTo>
                    <a:cubicBezTo>
                      <a:pt x="67303" y="95608"/>
                      <a:pt x="60035" y="95608"/>
                      <a:pt x="60035" y="95608"/>
                    </a:cubicBezTo>
                    <a:cubicBezTo>
                      <a:pt x="60035" y="95608"/>
                      <a:pt x="45499" y="95608"/>
                      <a:pt x="52767" y="95608"/>
                    </a:cubicBezTo>
                    <a:cubicBezTo>
                      <a:pt x="30963" y="95608"/>
                      <a:pt x="9159" y="81072"/>
                      <a:pt x="1891" y="59268"/>
                    </a:cubicBezTo>
                    <a:close/>
                  </a:path>
                </a:pathLst>
              </a:custGeom>
              <a:solidFill>
                <a:srgbClr val="EEB4CF">
                  <a:alpha val="40000"/>
                </a:srgbClr>
              </a:solidFill>
              <a:ln w="72680"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F0BED4DB-F20B-4D96-8471-0E0FF8AD7BBA}"/>
                  </a:ext>
                </a:extLst>
              </p:cNvPr>
              <p:cNvSpPr/>
              <p:nvPr/>
            </p:nvSpPr>
            <p:spPr>
              <a:xfrm>
                <a:off x="4784394" y="4969528"/>
                <a:ext cx="54256" cy="51531"/>
              </a:xfrm>
              <a:custGeom>
                <a:avLst/>
                <a:gdLst>
                  <a:gd name="connsiteX0" fmla="*/ 7923 w 54256"/>
                  <a:gd name="connsiteY0" fmla="*/ 7923 h 51531"/>
                  <a:gd name="connsiteX1" fmla="*/ 51531 w 54256"/>
                  <a:gd name="connsiteY1" fmla="*/ 15191 h 51531"/>
                  <a:gd name="connsiteX2" fmla="*/ 29727 w 54256"/>
                  <a:gd name="connsiteY2" fmla="*/ 51531 h 51531"/>
                  <a:gd name="connsiteX3" fmla="*/ 22459 w 54256"/>
                  <a:gd name="connsiteY3" fmla="*/ 51531 h 51531"/>
                  <a:gd name="connsiteX4" fmla="*/ 15191 w 54256"/>
                  <a:gd name="connsiteY4" fmla="*/ 51531 h 51531"/>
                  <a:gd name="connsiteX5" fmla="*/ 7923 w 54256"/>
                  <a:gd name="connsiteY5" fmla="*/ 7923 h 5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56" h="51531">
                    <a:moveTo>
                      <a:pt x="7923" y="7923"/>
                    </a:moveTo>
                    <a:cubicBezTo>
                      <a:pt x="22459" y="-6613"/>
                      <a:pt x="44263" y="655"/>
                      <a:pt x="51531" y="15191"/>
                    </a:cubicBezTo>
                    <a:cubicBezTo>
                      <a:pt x="58799" y="29727"/>
                      <a:pt x="51531" y="51531"/>
                      <a:pt x="29727" y="51531"/>
                    </a:cubicBezTo>
                    <a:cubicBezTo>
                      <a:pt x="29727" y="51531"/>
                      <a:pt x="22459" y="51531"/>
                      <a:pt x="22459" y="51531"/>
                    </a:cubicBezTo>
                    <a:cubicBezTo>
                      <a:pt x="22459" y="51531"/>
                      <a:pt x="15191" y="51531"/>
                      <a:pt x="15191" y="51531"/>
                    </a:cubicBezTo>
                    <a:cubicBezTo>
                      <a:pt x="655" y="36995"/>
                      <a:pt x="-6613" y="15191"/>
                      <a:pt x="7923" y="7923"/>
                    </a:cubicBezTo>
                    <a:close/>
                  </a:path>
                </a:pathLst>
              </a:custGeom>
              <a:solidFill>
                <a:srgbClr val="EEB4CF">
                  <a:alpha val="40000"/>
                </a:srgbClr>
              </a:solidFill>
              <a:ln w="72680"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8D9F34CE-0D28-4394-838F-8C12FE130742}"/>
                  </a:ext>
                </a:extLst>
              </p:cNvPr>
              <p:cNvSpPr/>
              <p:nvPr/>
            </p:nvSpPr>
            <p:spPr>
              <a:xfrm>
                <a:off x="4697833" y="5348119"/>
                <a:ext cx="323021" cy="63747"/>
              </a:xfrm>
              <a:custGeom>
                <a:avLst/>
                <a:gdLst>
                  <a:gd name="connsiteX0" fmla="*/ 0 w 323021"/>
                  <a:gd name="connsiteY0" fmla="*/ 29072 h 63747"/>
                  <a:gd name="connsiteX1" fmla="*/ 50876 w 323021"/>
                  <a:gd name="connsiteY1" fmla="*/ 29072 h 63747"/>
                  <a:gd name="connsiteX2" fmla="*/ 145360 w 323021"/>
                  <a:gd name="connsiteY2" fmla="*/ 36340 h 63747"/>
                  <a:gd name="connsiteX3" fmla="*/ 319792 w 323021"/>
                  <a:gd name="connsiteY3" fmla="*/ 0 h 63747"/>
                  <a:gd name="connsiteX4" fmla="*/ 319792 w 323021"/>
                  <a:gd name="connsiteY4" fmla="*/ 0 h 63747"/>
                  <a:gd name="connsiteX5" fmla="*/ 0 w 323021"/>
                  <a:gd name="connsiteY5" fmla="*/ 29072 h 63747"/>
                  <a:gd name="connsiteX6" fmla="*/ 0 w 323021"/>
                  <a:gd name="connsiteY6" fmla="*/ 29072 h 6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3021" h="63747">
                    <a:moveTo>
                      <a:pt x="0" y="29072"/>
                    </a:moveTo>
                    <a:cubicBezTo>
                      <a:pt x="14536" y="29072"/>
                      <a:pt x="29072" y="29072"/>
                      <a:pt x="50876" y="29072"/>
                    </a:cubicBezTo>
                    <a:cubicBezTo>
                      <a:pt x="79948" y="29072"/>
                      <a:pt x="109020" y="36340"/>
                      <a:pt x="145360" y="36340"/>
                    </a:cubicBezTo>
                    <a:cubicBezTo>
                      <a:pt x="196236" y="36340"/>
                      <a:pt x="276184" y="29072"/>
                      <a:pt x="319792" y="0"/>
                    </a:cubicBezTo>
                    <a:cubicBezTo>
                      <a:pt x="319792" y="0"/>
                      <a:pt x="327060" y="0"/>
                      <a:pt x="319792" y="0"/>
                    </a:cubicBezTo>
                    <a:cubicBezTo>
                      <a:pt x="247112" y="87216"/>
                      <a:pt x="101752" y="72680"/>
                      <a:pt x="0" y="29072"/>
                    </a:cubicBezTo>
                    <a:cubicBezTo>
                      <a:pt x="0" y="36340"/>
                      <a:pt x="0" y="36340"/>
                      <a:pt x="0" y="29072"/>
                    </a:cubicBezTo>
                    <a:close/>
                  </a:path>
                </a:pathLst>
              </a:custGeom>
              <a:solidFill>
                <a:srgbClr val="EEB4CF">
                  <a:alpha val="40000"/>
                </a:srgbClr>
              </a:solidFill>
              <a:ln w="72680"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B0371E5-0B59-400D-B179-C6A07FAFB7C4}"/>
                  </a:ext>
                </a:extLst>
              </p:cNvPr>
              <p:cNvSpPr/>
              <p:nvPr/>
            </p:nvSpPr>
            <p:spPr>
              <a:xfrm>
                <a:off x="3912890" y="4628588"/>
                <a:ext cx="50875" cy="354314"/>
              </a:xfrm>
              <a:custGeom>
                <a:avLst/>
                <a:gdLst>
                  <a:gd name="connsiteX0" fmla="*/ 0 w 50875"/>
                  <a:gd name="connsiteY0" fmla="*/ 174432 h 354314"/>
                  <a:gd name="connsiteX1" fmla="*/ 7268 w 50875"/>
                  <a:gd name="connsiteY1" fmla="*/ 65412 h 354314"/>
                  <a:gd name="connsiteX2" fmla="*/ 43608 w 50875"/>
                  <a:gd name="connsiteY2" fmla="*/ 0 h 354314"/>
                  <a:gd name="connsiteX3" fmla="*/ 50876 w 50875"/>
                  <a:gd name="connsiteY3" fmla="*/ 0 h 354314"/>
                  <a:gd name="connsiteX4" fmla="*/ 21804 w 50875"/>
                  <a:gd name="connsiteY4" fmla="*/ 159896 h 354314"/>
                  <a:gd name="connsiteX5" fmla="*/ 50876 w 50875"/>
                  <a:gd name="connsiteY5" fmla="*/ 348863 h 354314"/>
                  <a:gd name="connsiteX6" fmla="*/ 43608 w 50875"/>
                  <a:gd name="connsiteY6" fmla="*/ 348863 h 354314"/>
                  <a:gd name="connsiteX7" fmla="*/ 0 w 50875"/>
                  <a:gd name="connsiteY7" fmla="*/ 174432 h 35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875" h="354314">
                    <a:moveTo>
                      <a:pt x="0" y="174432"/>
                    </a:moveTo>
                    <a:cubicBezTo>
                      <a:pt x="0" y="138092"/>
                      <a:pt x="0" y="101752"/>
                      <a:pt x="7268" y="65412"/>
                    </a:cubicBezTo>
                    <a:cubicBezTo>
                      <a:pt x="14536" y="36340"/>
                      <a:pt x="29072" y="21804"/>
                      <a:pt x="43608" y="0"/>
                    </a:cubicBezTo>
                    <a:cubicBezTo>
                      <a:pt x="43608" y="0"/>
                      <a:pt x="50876" y="0"/>
                      <a:pt x="50876" y="0"/>
                    </a:cubicBezTo>
                    <a:cubicBezTo>
                      <a:pt x="29072" y="50876"/>
                      <a:pt x="21804" y="101752"/>
                      <a:pt x="21804" y="159896"/>
                    </a:cubicBezTo>
                    <a:cubicBezTo>
                      <a:pt x="21804" y="225308"/>
                      <a:pt x="43608" y="283452"/>
                      <a:pt x="50876" y="348863"/>
                    </a:cubicBezTo>
                    <a:cubicBezTo>
                      <a:pt x="50876" y="356131"/>
                      <a:pt x="43608" y="356131"/>
                      <a:pt x="43608" y="348863"/>
                    </a:cubicBezTo>
                    <a:cubicBezTo>
                      <a:pt x="14536" y="297988"/>
                      <a:pt x="0" y="232576"/>
                      <a:pt x="0" y="174432"/>
                    </a:cubicBezTo>
                    <a:close/>
                  </a:path>
                </a:pathLst>
              </a:custGeom>
              <a:solidFill>
                <a:srgbClr val="EEB4CF">
                  <a:alpha val="40000"/>
                </a:srgbClr>
              </a:solidFill>
              <a:ln w="72680"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6F423FB3-B44E-4C8D-94F2-48B945964574}"/>
                  </a:ext>
                </a:extLst>
              </p:cNvPr>
              <p:cNvSpPr/>
              <p:nvPr/>
            </p:nvSpPr>
            <p:spPr>
              <a:xfrm>
                <a:off x="5431900" y="4501802"/>
                <a:ext cx="107603" cy="306668"/>
              </a:xfrm>
              <a:custGeom>
                <a:avLst/>
                <a:gdLst>
                  <a:gd name="connsiteX0" fmla="*/ 65412 w 107603"/>
                  <a:gd name="connsiteY0" fmla="*/ 126786 h 306668"/>
                  <a:gd name="connsiteX1" fmla="*/ 0 w 107603"/>
                  <a:gd name="connsiteY1" fmla="*/ 3230 h 306668"/>
                  <a:gd name="connsiteX2" fmla="*/ 0 w 107603"/>
                  <a:gd name="connsiteY2" fmla="*/ 3230 h 306668"/>
                  <a:gd name="connsiteX3" fmla="*/ 79948 w 107603"/>
                  <a:gd name="connsiteY3" fmla="*/ 104982 h 306668"/>
                  <a:gd name="connsiteX4" fmla="*/ 101752 w 107603"/>
                  <a:gd name="connsiteY4" fmla="*/ 301218 h 306668"/>
                  <a:gd name="connsiteX5" fmla="*/ 94484 w 107603"/>
                  <a:gd name="connsiteY5" fmla="*/ 301218 h 306668"/>
                  <a:gd name="connsiteX6" fmla="*/ 87216 w 107603"/>
                  <a:gd name="connsiteY6" fmla="*/ 228538 h 306668"/>
                  <a:gd name="connsiteX7" fmla="*/ 65412 w 107603"/>
                  <a:gd name="connsiteY7" fmla="*/ 126786 h 30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603" h="306668">
                    <a:moveTo>
                      <a:pt x="65412" y="126786"/>
                    </a:moveTo>
                    <a:cubicBezTo>
                      <a:pt x="58144" y="75910"/>
                      <a:pt x="21804" y="46838"/>
                      <a:pt x="0" y="3230"/>
                    </a:cubicBezTo>
                    <a:cubicBezTo>
                      <a:pt x="0" y="3230"/>
                      <a:pt x="0" y="-4038"/>
                      <a:pt x="0" y="3230"/>
                    </a:cubicBezTo>
                    <a:cubicBezTo>
                      <a:pt x="29072" y="25034"/>
                      <a:pt x="65412" y="61374"/>
                      <a:pt x="79948" y="104982"/>
                    </a:cubicBezTo>
                    <a:cubicBezTo>
                      <a:pt x="101752" y="170394"/>
                      <a:pt x="116288" y="235806"/>
                      <a:pt x="101752" y="301218"/>
                    </a:cubicBezTo>
                    <a:cubicBezTo>
                      <a:pt x="101752" y="308486"/>
                      <a:pt x="94484" y="308486"/>
                      <a:pt x="94484" y="301218"/>
                    </a:cubicBezTo>
                    <a:cubicBezTo>
                      <a:pt x="87216" y="279414"/>
                      <a:pt x="87216" y="250342"/>
                      <a:pt x="87216" y="228538"/>
                    </a:cubicBezTo>
                    <a:cubicBezTo>
                      <a:pt x="87216" y="184930"/>
                      <a:pt x="72680" y="155858"/>
                      <a:pt x="65412" y="126786"/>
                    </a:cubicBezTo>
                    <a:close/>
                  </a:path>
                </a:pathLst>
              </a:custGeom>
              <a:solidFill>
                <a:srgbClr val="EEB4CF">
                  <a:alpha val="40000"/>
                </a:srgbClr>
              </a:solidFill>
              <a:ln w="72680"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CE0B9727-D138-4BEF-AFEF-38ACD684954D}"/>
                  </a:ext>
                </a:extLst>
              </p:cNvPr>
              <p:cNvSpPr/>
              <p:nvPr/>
            </p:nvSpPr>
            <p:spPr>
              <a:xfrm>
                <a:off x="3282392" y="4875700"/>
                <a:ext cx="78130" cy="257390"/>
              </a:xfrm>
              <a:custGeom>
                <a:avLst/>
                <a:gdLst>
                  <a:gd name="connsiteX0" fmla="*/ 70863 w 78130"/>
                  <a:gd name="connsiteY0" fmla="*/ 0 h 257390"/>
                  <a:gd name="connsiteX1" fmla="*/ 78131 w 78130"/>
                  <a:gd name="connsiteY1" fmla="*/ 14536 h 257390"/>
                  <a:gd name="connsiteX2" fmla="*/ 27255 w 78130"/>
                  <a:gd name="connsiteY2" fmla="*/ 130824 h 257390"/>
                  <a:gd name="connsiteX3" fmla="*/ 70863 w 78130"/>
                  <a:gd name="connsiteY3" fmla="*/ 247112 h 257390"/>
                  <a:gd name="connsiteX4" fmla="*/ 49059 w 78130"/>
                  <a:gd name="connsiteY4" fmla="*/ 254380 h 257390"/>
                  <a:gd name="connsiteX5" fmla="*/ 70863 w 78130"/>
                  <a:gd name="connsiteY5" fmla="*/ 0 h 25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30" h="257390">
                    <a:moveTo>
                      <a:pt x="70863" y="0"/>
                    </a:moveTo>
                    <a:cubicBezTo>
                      <a:pt x="78131" y="0"/>
                      <a:pt x="78131" y="7268"/>
                      <a:pt x="78131" y="14536"/>
                    </a:cubicBezTo>
                    <a:cubicBezTo>
                      <a:pt x="34523" y="36340"/>
                      <a:pt x="19987" y="79948"/>
                      <a:pt x="27255" y="130824"/>
                    </a:cubicBezTo>
                    <a:cubicBezTo>
                      <a:pt x="34523" y="174432"/>
                      <a:pt x="49059" y="210772"/>
                      <a:pt x="70863" y="247112"/>
                    </a:cubicBezTo>
                    <a:cubicBezTo>
                      <a:pt x="70863" y="254380"/>
                      <a:pt x="56327" y="261648"/>
                      <a:pt x="49059" y="254380"/>
                    </a:cubicBezTo>
                    <a:cubicBezTo>
                      <a:pt x="-9085" y="188968"/>
                      <a:pt x="-30889" y="36340"/>
                      <a:pt x="70863" y="0"/>
                    </a:cubicBezTo>
                    <a:close/>
                  </a:path>
                </a:pathLst>
              </a:custGeom>
              <a:solidFill>
                <a:srgbClr val="EEB4CF">
                  <a:alpha val="40000"/>
                </a:srgbClr>
              </a:solidFill>
              <a:ln w="72680"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70D4900-0412-4419-9F17-1939A06A282E}"/>
                  </a:ext>
                </a:extLst>
              </p:cNvPr>
              <p:cNvSpPr/>
              <p:nvPr/>
            </p:nvSpPr>
            <p:spPr>
              <a:xfrm>
                <a:off x="5777533" y="4519568"/>
                <a:ext cx="90446" cy="235586"/>
              </a:xfrm>
              <a:custGeom>
                <a:avLst/>
                <a:gdLst>
                  <a:gd name="connsiteX0" fmla="*/ 3230 w 90446"/>
                  <a:gd name="connsiteY0" fmla="*/ 0 h 235586"/>
                  <a:gd name="connsiteX1" fmla="*/ 68642 w 90446"/>
                  <a:gd name="connsiteY1" fmla="*/ 232576 h 235586"/>
                  <a:gd name="connsiteX2" fmla="*/ 54106 w 90446"/>
                  <a:gd name="connsiteY2" fmla="*/ 225308 h 235586"/>
                  <a:gd name="connsiteX3" fmla="*/ 68642 w 90446"/>
                  <a:gd name="connsiteY3" fmla="*/ 116288 h 235586"/>
                  <a:gd name="connsiteX4" fmla="*/ 3230 w 90446"/>
                  <a:gd name="connsiteY4" fmla="*/ 0 h 235586"/>
                  <a:gd name="connsiteX5" fmla="*/ 3230 w 90446"/>
                  <a:gd name="connsiteY5" fmla="*/ 0 h 23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46" h="235586">
                    <a:moveTo>
                      <a:pt x="3230" y="0"/>
                    </a:moveTo>
                    <a:cubicBezTo>
                      <a:pt x="90446" y="29072"/>
                      <a:pt x="112250" y="159896"/>
                      <a:pt x="68642" y="232576"/>
                    </a:cubicBezTo>
                    <a:cubicBezTo>
                      <a:pt x="68642" y="239844"/>
                      <a:pt x="54106" y="232576"/>
                      <a:pt x="54106" y="225308"/>
                    </a:cubicBezTo>
                    <a:cubicBezTo>
                      <a:pt x="61374" y="188968"/>
                      <a:pt x="75910" y="159896"/>
                      <a:pt x="68642" y="116288"/>
                    </a:cubicBezTo>
                    <a:cubicBezTo>
                      <a:pt x="61374" y="72680"/>
                      <a:pt x="39570" y="36340"/>
                      <a:pt x="3230" y="0"/>
                    </a:cubicBezTo>
                    <a:cubicBezTo>
                      <a:pt x="-4038" y="7268"/>
                      <a:pt x="3230" y="0"/>
                      <a:pt x="3230" y="0"/>
                    </a:cubicBezTo>
                    <a:close/>
                  </a:path>
                </a:pathLst>
              </a:custGeom>
              <a:solidFill>
                <a:srgbClr val="EEB4CF">
                  <a:alpha val="40000"/>
                </a:srgbClr>
              </a:solidFill>
              <a:ln w="72680" cap="flat">
                <a:noFill/>
                <a:prstDash val="solid"/>
                <a:miter/>
              </a:ln>
            </p:spPr>
            <p:txBody>
              <a:bodyPr rtlCol="0" anchor="ctr"/>
              <a:lstStyle/>
              <a:p>
                <a:endParaRPr lang="en-US"/>
              </a:p>
            </p:txBody>
          </p:sp>
          <p:grpSp>
            <p:nvGrpSpPr>
              <p:cNvPr id="115" name="Graphic 11">
                <a:extLst>
                  <a:ext uri="{FF2B5EF4-FFF2-40B4-BE49-F238E27FC236}">
                    <a16:creationId xmlns:a16="http://schemas.microsoft.com/office/drawing/2014/main" id="{82286C29-D0F1-48E2-8225-2FA216B4B540}"/>
                  </a:ext>
                </a:extLst>
              </p:cNvPr>
              <p:cNvGrpSpPr/>
              <p:nvPr/>
            </p:nvGrpSpPr>
            <p:grpSpPr>
              <a:xfrm>
                <a:off x="5034564" y="4514366"/>
                <a:ext cx="392712" cy="486289"/>
                <a:chOff x="5034564" y="4514366"/>
                <a:chExt cx="392712" cy="486289"/>
              </a:xfrm>
            </p:grpSpPr>
            <p:sp>
              <p:nvSpPr>
                <p:cNvPr id="116" name="Freeform: Shape 115">
                  <a:extLst>
                    <a:ext uri="{FF2B5EF4-FFF2-40B4-BE49-F238E27FC236}">
                      <a16:creationId xmlns:a16="http://schemas.microsoft.com/office/drawing/2014/main" id="{E1D22361-22C6-4923-AAF9-2C6A7883AB4E}"/>
                    </a:ext>
                  </a:extLst>
                </p:cNvPr>
                <p:cNvSpPr/>
                <p:nvPr/>
              </p:nvSpPr>
              <p:spPr>
                <a:xfrm rot="10180940">
                  <a:off x="5071030" y="4539477"/>
                  <a:ext cx="319781" cy="436066"/>
                </a:xfrm>
                <a:custGeom>
                  <a:avLst/>
                  <a:gdLst>
                    <a:gd name="connsiteX0" fmla="*/ 319782 w 319781"/>
                    <a:gd name="connsiteY0" fmla="*/ 218033 h 436066"/>
                    <a:gd name="connsiteX1" fmla="*/ 159891 w 319781"/>
                    <a:gd name="connsiteY1" fmla="*/ 436066 h 436066"/>
                    <a:gd name="connsiteX2" fmla="*/ 0 w 319781"/>
                    <a:gd name="connsiteY2" fmla="*/ 218033 h 436066"/>
                    <a:gd name="connsiteX3" fmla="*/ 159891 w 319781"/>
                    <a:gd name="connsiteY3" fmla="*/ 0 h 436066"/>
                    <a:gd name="connsiteX4" fmla="*/ 319782 w 319781"/>
                    <a:gd name="connsiteY4" fmla="*/ 218033 h 43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81" h="436066">
                      <a:moveTo>
                        <a:pt x="319782" y="218033"/>
                      </a:moveTo>
                      <a:cubicBezTo>
                        <a:pt x="319782" y="338450"/>
                        <a:pt x="248196" y="436066"/>
                        <a:pt x="159891" y="436066"/>
                      </a:cubicBezTo>
                      <a:cubicBezTo>
                        <a:pt x="71586" y="436066"/>
                        <a:pt x="0" y="338450"/>
                        <a:pt x="0" y="218033"/>
                      </a:cubicBezTo>
                      <a:cubicBezTo>
                        <a:pt x="0" y="97617"/>
                        <a:pt x="71586" y="0"/>
                        <a:pt x="159891" y="0"/>
                      </a:cubicBezTo>
                      <a:cubicBezTo>
                        <a:pt x="248196" y="0"/>
                        <a:pt x="319782" y="97617"/>
                        <a:pt x="319782" y="218033"/>
                      </a:cubicBezTo>
                      <a:close/>
                    </a:path>
                  </a:pathLst>
                </a:custGeom>
                <a:solidFill>
                  <a:srgbClr val="60CCD1"/>
                </a:solidFill>
                <a:ln w="72678"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888C90F-12F1-4704-AF43-51B197AFF8E2}"/>
                    </a:ext>
                  </a:extLst>
                </p:cNvPr>
                <p:cNvSpPr/>
                <p:nvPr/>
              </p:nvSpPr>
              <p:spPr>
                <a:xfrm rot="10180940">
                  <a:off x="5071030" y="4539477"/>
                  <a:ext cx="319781" cy="436066"/>
                </a:xfrm>
                <a:custGeom>
                  <a:avLst/>
                  <a:gdLst>
                    <a:gd name="connsiteX0" fmla="*/ 319782 w 319781"/>
                    <a:gd name="connsiteY0" fmla="*/ 218033 h 436066"/>
                    <a:gd name="connsiteX1" fmla="*/ 159891 w 319781"/>
                    <a:gd name="connsiteY1" fmla="*/ 436066 h 436066"/>
                    <a:gd name="connsiteX2" fmla="*/ 0 w 319781"/>
                    <a:gd name="connsiteY2" fmla="*/ 218033 h 436066"/>
                    <a:gd name="connsiteX3" fmla="*/ 159891 w 319781"/>
                    <a:gd name="connsiteY3" fmla="*/ 0 h 436066"/>
                    <a:gd name="connsiteX4" fmla="*/ 319782 w 319781"/>
                    <a:gd name="connsiteY4" fmla="*/ 218033 h 436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781" h="436066">
                      <a:moveTo>
                        <a:pt x="319782" y="218033"/>
                      </a:moveTo>
                      <a:cubicBezTo>
                        <a:pt x="319782" y="338450"/>
                        <a:pt x="248196" y="436066"/>
                        <a:pt x="159891" y="436066"/>
                      </a:cubicBezTo>
                      <a:cubicBezTo>
                        <a:pt x="71586" y="436066"/>
                        <a:pt x="0" y="338450"/>
                        <a:pt x="0" y="218033"/>
                      </a:cubicBezTo>
                      <a:cubicBezTo>
                        <a:pt x="0" y="97617"/>
                        <a:pt x="71586" y="0"/>
                        <a:pt x="159891" y="0"/>
                      </a:cubicBezTo>
                      <a:cubicBezTo>
                        <a:pt x="248196" y="0"/>
                        <a:pt x="319782" y="97617"/>
                        <a:pt x="319782" y="218033"/>
                      </a:cubicBezTo>
                      <a:close/>
                    </a:path>
                  </a:pathLst>
                </a:custGeom>
                <a:solidFill>
                  <a:srgbClr val="CBBBA0"/>
                </a:solidFill>
                <a:ln w="72678"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451CEF4C-834F-4FB9-B8C9-ECB941935660}"/>
                    </a:ext>
                  </a:extLst>
                </p:cNvPr>
                <p:cNvSpPr/>
                <p:nvPr/>
              </p:nvSpPr>
              <p:spPr>
                <a:xfrm rot="10183769">
                  <a:off x="5110155" y="4598509"/>
                  <a:ext cx="247117" cy="334335"/>
                </a:xfrm>
                <a:custGeom>
                  <a:avLst/>
                  <a:gdLst>
                    <a:gd name="connsiteX0" fmla="*/ 247118 w 247117"/>
                    <a:gd name="connsiteY0" fmla="*/ 167168 h 334335"/>
                    <a:gd name="connsiteX1" fmla="*/ 123559 w 247117"/>
                    <a:gd name="connsiteY1" fmla="*/ 334335 h 334335"/>
                    <a:gd name="connsiteX2" fmla="*/ 0 w 247117"/>
                    <a:gd name="connsiteY2" fmla="*/ 167168 h 334335"/>
                    <a:gd name="connsiteX3" fmla="*/ 123559 w 247117"/>
                    <a:gd name="connsiteY3" fmla="*/ 0 h 334335"/>
                    <a:gd name="connsiteX4" fmla="*/ 247118 w 247117"/>
                    <a:gd name="connsiteY4" fmla="*/ 167168 h 33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117" h="334335">
                      <a:moveTo>
                        <a:pt x="247118" y="167168"/>
                      </a:moveTo>
                      <a:cubicBezTo>
                        <a:pt x="247118" y="259492"/>
                        <a:pt x="191798" y="334335"/>
                        <a:pt x="123559" y="334335"/>
                      </a:cubicBezTo>
                      <a:cubicBezTo>
                        <a:pt x="55319" y="334335"/>
                        <a:pt x="0" y="259492"/>
                        <a:pt x="0" y="167168"/>
                      </a:cubicBezTo>
                      <a:cubicBezTo>
                        <a:pt x="0" y="74844"/>
                        <a:pt x="55319" y="0"/>
                        <a:pt x="123559" y="0"/>
                      </a:cubicBezTo>
                      <a:cubicBezTo>
                        <a:pt x="191798" y="0"/>
                        <a:pt x="247118" y="74844"/>
                        <a:pt x="247118" y="167168"/>
                      </a:cubicBezTo>
                      <a:close/>
                    </a:path>
                  </a:pathLst>
                </a:custGeom>
                <a:solidFill>
                  <a:srgbClr val="655F51"/>
                </a:solidFill>
                <a:ln w="72682"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93EA97D5-90A7-44E3-9CCB-133D2833F39B}"/>
                    </a:ext>
                  </a:extLst>
                </p:cNvPr>
                <p:cNvSpPr/>
                <p:nvPr/>
              </p:nvSpPr>
              <p:spPr>
                <a:xfrm rot="10180602">
                  <a:off x="5133655" y="4626854"/>
                  <a:ext cx="188965" cy="261644"/>
                </a:xfrm>
                <a:custGeom>
                  <a:avLst/>
                  <a:gdLst>
                    <a:gd name="connsiteX0" fmla="*/ 188966 w 188965"/>
                    <a:gd name="connsiteY0" fmla="*/ 130822 h 261644"/>
                    <a:gd name="connsiteX1" fmla="*/ 94483 w 188965"/>
                    <a:gd name="connsiteY1" fmla="*/ 261644 h 261644"/>
                    <a:gd name="connsiteX2" fmla="*/ 0 w 188965"/>
                    <a:gd name="connsiteY2" fmla="*/ 130822 h 261644"/>
                    <a:gd name="connsiteX3" fmla="*/ 94483 w 188965"/>
                    <a:gd name="connsiteY3" fmla="*/ 0 h 261644"/>
                    <a:gd name="connsiteX4" fmla="*/ 188966 w 188965"/>
                    <a:gd name="connsiteY4" fmla="*/ 130822 h 261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965" h="261644">
                      <a:moveTo>
                        <a:pt x="188966" y="130822"/>
                      </a:moveTo>
                      <a:cubicBezTo>
                        <a:pt x="188966" y="203073"/>
                        <a:pt x="146664" y="261644"/>
                        <a:pt x="94483" y="261644"/>
                      </a:cubicBezTo>
                      <a:cubicBezTo>
                        <a:pt x="42302" y="261644"/>
                        <a:pt x="0" y="203073"/>
                        <a:pt x="0" y="130822"/>
                      </a:cubicBezTo>
                      <a:cubicBezTo>
                        <a:pt x="0" y="58571"/>
                        <a:pt x="42302" y="0"/>
                        <a:pt x="94483" y="0"/>
                      </a:cubicBezTo>
                      <a:cubicBezTo>
                        <a:pt x="146664" y="0"/>
                        <a:pt x="188966" y="58571"/>
                        <a:pt x="188966" y="130822"/>
                      </a:cubicBezTo>
                      <a:close/>
                    </a:path>
                  </a:pathLst>
                </a:custGeom>
                <a:solidFill>
                  <a:srgbClr val="26251C"/>
                </a:solidFill>
                <a:ln w="72679"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090F8014-B040-4850-AAE2-D82BC2536994}"/>
                    </a:ext>
                  </a:extLst>
                </p:cNvPr>
                <p:cNvSpPr/>
                <p:nvPr/>
              </p:nvSpPr>
              <p:spPr>
                <a:xfrm>
                  <a:off x="5075768" y="4694000"/>
                  <a:ext cx="317559" cy="277888"/>
                </a:xfrm>
                <a:custGeom>
                  <a:avLst/>
                  <a:gdLst>
                    <a:gd name="connsiteX0" fmla="*/ 305255 w 317559"/>
                    <a:gd name="connsiteY0" fmla="*/ 0 h 277888"/>
                    <a:gd name="connsiteX1" fmla="*/ 312524 w 317559"/>
                    <a:gd name="connsiteY1" fmla="*/ 36340 h 277888"/>
                    <a:gd name="connsiteX2" fmla="*/ 196236 w 317559"/>
                    <a:gd name="connsiteY2" fmla="*/ 276184 h 277888"/>
                    <a:gd name="connsiteX3" fmla="*/ 0 w 317559"/>
                    <a:gd name="connsiteY3" fmla="*/ 94484 h 277888"/>
                    <a:gd name="connsiteX4" fmla="*/ 0 w 317559"/>
                    <a:gd name="connsiteY4" fmla="*/ 65412 h 277888"/>
                    <a:gd name="connsiteX5" fmla="*/ 305255 w 317559"/>
                    <a:gd name="connsiteY5" fmla="*/ 0 h 277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59" h="277888">
                      <a:moveTo>
                        <a:pt x="305255" y="0"/>
                      </a:moveTo>
                      <a:cubicBezTo>
                        <a:pt x="305255" y="7268"/>
                        <a:pt x="312524" y="21804"/>
                        <a:pt x="312524" y="36340"/>
                      </a:cubicBezTo>
                      <a:cubicBezTo>
                        <a:pt x="334328" y="152628"/>
                        <a:pt x="283452" y="261648"/>
                        <a:pt x="196236" y="276184"/>
                      </a:cubicBezTo>
                      <a:cubicBezTo>
                        <a:pt x="109020" y="290720"/>
                        <a:pt x="21804" y="210772"/>
                        <a:pt x="0" y="94484"/>
                      </a:cubicBezTo>
                      <a:cubicBezTo>
                        <a:pt x="0" y="79948"/>
                        <a:pt x="0" y="72680"/>
                        <a:pt x="0" y="65412"/>
                      </a:cubicBezTo>
                      <a:cubicBezTo>
                        <a:pt x="101752" y="101752"/>
                        <a:pt x="239844" y="94484"/>
                        <a:pt x="305255" y="0"/>
                      </a:cubicBezTo>
                      <a:close/>
                    </a:path>
                  </a:pathLst>
                </a:custGeom>
                <a:solidFill>
                  <a:srgbClr val="C6C6C6"/>
                </a:solidFill>
                <a:ln w="72680"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81A1DBE-BAF9-4C50-A624-F77AF998B423}"/>
                    </a:ext>
                  </a:extLst>
                </p:cNvPr>
                <p:cNvSpPr/>
                <p:nvPr/>
              </p:nvSpPr>
              <p:spPr>
                <a:xfrm>
                  <a:off x="5240311" y="4619927"/>
                  <a:ext cx="99726" cy="133608"/>
                </a:xfrm>
                <a:custGeom>
                  <a:avLst/>
                  <a:gdLst>
                    <a:gd name="connsiteX0" fmla="*/ 2621 w 99726"/>
                    <a:gd name="connsiteY0" fmla="*/ 81340 h 133608"/>
                    <a:gd name="connsiteX1" fmla="*/ 68033 w 99726"/>
                    <a:gd name="connsiteY1" fmla="*/ 132216 h 133608"/>
                    <a:gd name="connsiteX2" fmla="*/ 97105 w 99726"/>
                    <a:gd name="connsiteY2" fmla="*/ 52269 h 133608"/>
                    <a:gd name="connsiteX3" fmla="*/ 31693 w 99726"/>
                    <a:gd name="connsiteY3" fmla="*/ 1393 h 133608"/>
                    <a:gd name="connsiteX4" fmla="*/ 2621 w 99726"/>
                    <a:gd name="connsiteY4" fmla="*/ 81340 h 133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26" h="133608">
                      <a:moveTo>
                        <a:pt x="2621" y="81340"/>
                      </a:moveTo>
                      <a:cubicBezTo>
                        <a:pt x="9889" y="117680"/>
                        <a:pt x="38961" y="139484"/>
                        <a:pt x="68033" y="132216"/>
                      </a:cubicBezTo>
                      <a:cubicBezTo>
                        <a:pt x="97105" y="124948"/>
                        <a:pt x="104373" y="88608"/>
                        <a:pt x="97105" y="52269"/>
                      </a:cubicBezTo>
                      <a:cubicBezTo>
                        <a:pt x="89837" y="15929"/>
                        <a:pt x="60765" y="-5875"/>
                        <a:pt x="31693" y="1393"/>
                      </a:cubicBezTo>
                      <a:cubicBezTo>
                        <a:pt x="2621" y="8661"/>
                        <a:pt x="-4647" y="45001"/>
                        <a:pt x="2621" y="81340"/>
                      </a:cubicBezTo>
                      <a:close/>
                    </a:path>
                  </a:pathLst>
                </a:custGeom>
                <a:solidFill>
                  <a:srgbClr val="FFFFFF"/>
                </a:solidFill>
                <a:ln w="72680"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84EF484-53CD-4C93-948D-0C4DF510C361}"/>
                    </a:ext>
                  </a:extLst>
                </p:cNvPr>
                <p:cNvSpPr/>
                <p:nvPr/>
              </p:nvSpPr>
              <p:spPr>
                <a:xfrm>
                  <a:off x="5290957" y="4772015"/>
                  <a:ext cx="49310" cy="62010"/>
                </a:xfrm>
                <a:custGeom>
                  <a:avLst/>
                  <a:gdLst>
                    <a:gd name="connsiteX0" fmla="*/ 2851 w 49310"/>
                    <a:gd name="connsiteY0" fmla="*/ 38273 h 62010"/>
                    <a:gd name="connsiteX1" fmla="*/ 31923 w 49310"/>
                    <a:gd name="connsiteY1" fmla="*/ 60077 h 62010"/>
                    <a:gd name="connsiteX2" fmla="*/ 46459 w 49310"/>
                    <a:gd name="connsiteY2" fmla="*/ 23737 h 62010"/>
                    <a:gd name="connsiteX3" fmla="*/ 17387 w 49310"/>
                    <a:gd name="connsiteY3" fmla="*/ 1933 h 62010"/>
                    <a:gd name="connsiteX4" fmla="*/ 2851 w 49310"/>
                    <a:gd name="connsiteY4" fmla="*/ 38273 h 6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10" h="62010">
                      <a:moveTo>
                        <a:pt x="2851" y="38273"/>
                      </a:moveTo>
                      <a:cubicBezTo>
                        <a:pt x="10119" y="52809"/>
                        <a:pt x="24655" y="67345"/>
                        <a:pt x="31923" y="60077"/>
                      </a:cubicBezTo>
                      <a:cubicBezTo>
                        <a:pt x="46459" y="52809"/>
                        <a:pt x="53727" y="38273"/>
                        <a:pt x="46459" y="23737"/>
                      </a:cubicBezTo>
                      <a:cubicBezTo>
                        <a:pt x="39191" y="9201"/>
                        <a:pt x="24655" y="-5335"/>
                        <a:pt x="17387" y="1933"/>
                      </a:cubicBezTo>
                      <a:cubicBezTo>
                        <a:pt x="2851" y="1933"/>
                        <a:pt x="-4417" y="16469"/>
                        <a:pt x="2851" y="38273"/>
                      </a:cubicBezTo>
                      <a:close/>
                    </a:path>
                  </a:pathLst>
                </a:custGeom>
                <a:solidFill>
                  <a:srgbClr val="FFFFFF"/>
                </a:solidFill>
                <a:ln w="72680" cap="flat">
                  <a:noFill/>
                  <a:prstDash val="solid"/>
                  <a:miter/>
                </a:ln>
              </p:spPr>
              <p:txBody>
                <a:bodyPr rtlCol="0" anchor="ctr"/>
                <a:lstStyle/>
                <a:p>
                  <a:endParaRPr lang="en-US"/>
                </a:p>
              </p:txBody>
            </p:sp>
          </p:grpSp>
        </p:grpSp>
        <p:grpSp>
          <p:nvGrpSpPr>
            <p:cNvPr id="72" name="Graphic 11">
              <a:extLst>
                <a:ext uri="{FF2B5EF4-FFF2-40B4-BE49-F238E27FC236}">
                  <a16:creationId xmlns:a16="http://schemas.microsoft.com/office/drawing/2014/main" id="{594FB087-F94F-4362-94C7-7AD0E0AA2B3E}"/>
                </a:ext>
              </a:extLst>
            </p:cNvPr>
            <p:cNvGrpSpPr/>
            <p:nvPr/>
          </p:nvGrpSpPr>
          <p:grpSpPr>
            <a:xfrm>
              <a:off x="3054645" y="4942528"/>
              <a:ext cx="996337" cy="1611147"/>
              <a:chOff x="3054645" y="4942528"/>
              <a:chExt cx="996337" cy="1611147"/>
            </a:xfrm>
          </p:grpSpPr>
          <p:sp>
            <p:nvSpPr>
              <p:cNvPr id="75" name="Freeform: Shape 74">
                <a:extLst>
                  <a:ext uri="{FF2B5EF4-FFF2-40B4-BE49-F238E27FC236}">
                    <a16:creationId xmlns:a16="http://schemas.microsoft.com/office/drawing/2014/main" id="{9C33987E-7B17-4562-BFD2-9A6893F58567}"/>
                  </a:ext>
                </a:extLst>
              </p:cNvPr>
              <p:cNvSpPr/>
              <p:nvPr/>
            </p:nvSpPr>
            <p:spPr>
              <a:xfrm>
                <a:off x="3054645" y="4952637"/>
                <a:ext cx="996337" cy="1601039"/>
              </a:xfrm>
              <a:custGeom>
                <a:avLst/>
                <a:gdLst>
                  <a:gd name="connsiteX0" fmla="*/ 887318 w 996337"/>
                  <a:gd name="connsiteY0" fmla="*/ 1231301 h 1601039"/>
                  <a:gd name="connsiteX1" fmla="*/ 712886 w 996337"/>
                  <a:gd name="connsiteY1" fmla="*/ 1289445 h 1601039"/>
                  <a:gd name="connsiteX2" fmla="*/ 712886 w 996337"/>
                  <a:gd name="connsiteY2" fmla="*/ 1289445 h 1601039"/>
                  <a:gd name="connsiteX3" fmla="*/ 683814 w 996337"/>
                  <a:gd name="connsiteY3" fmla="*/ 1238569 h 1601039"/>
                  <a:gd name="connsiteX4" fmla="*/ 611134 w 996337"/>
                  <a:gd name="connsiteY4" fmla="*/ 1100477 h 1601039"/>
                  <a:gd name="connsiteX5" fmla="*/ 516650 w 996337"/>
                  <a:gd name="connsiteY5" fmla="*/ 824293 h 1601039"/>
                  <a:gd name="connsiteX6" fmla="*/ 567526 w 996337"/>
                  <a:gd name="connsiteY6" fmla="*/ 758882 h 1601039"/>
                  <a:gd name="connsiteX7" fmla="*/ 567526 w 996337"/>
                  <a:gd name="connsiteY7" fmla="*/ 628057 h 1601039"/>
                  <a:gd name="connsiteX8" fmla="*/ 538454 w 996337"/>
                  <a:gd name="connsiteY8" fmla="*/ 460894 h 1601039"/>
                  <a:gd name="connsiteX9" fmla="*/ 545722 w 996337"/>
                  <a:gd name="connsiteY9" fmla="*/ 366410 h 1601039"/>
                  <a:gd name="connsiteX10" fmla="*/ 480310 w 996337"/>
                  <a:gd name="connsiteY10" fmla="*/ 366410 h 1601039"/>
                  <a:gd name="connsiteX11" fmla="*/ 458506 w 996337"/>
                  <a:gd name="connsiteY11" fmla="*/ 388214 h 1601039"/>
                  <a:gd name="connsiteX12" fmla="*/ 371290 w 996337"/>
                  <a:gd name="connsiteY12" fmla="*/ 170174 h 1601039"/>
                  <a:gd name="connsiteX13" fmla="*/ 342218 w 996337"/>
                  <a:gd name="connsiteY13" fmla="*/ 53886 h 1601039"/>
                  <a:gd name="connsiteX14" fmla="*/ 327682 w 996337"/>
                  <a:gd name="connsiteY14" fmla="*/ 10279 h 1601039"/>
                  <a:gd name="connsiteX15" fmla="*/ 327682 w 996337"/>
                  <a:gd name="connsiteY15" fmla="*/ 10279 h 1601039"/>
                  <a:gd name="connsiteX16" fmla="*/ 320414 w 996337"/>
                  <a:gd name="connsiteY16" fmla="*/ 3011 h 1601039"/>
                  <a:gd name="connsiteX17" fmla="*/ 320414 w 996337"/>
                  <a:gd name="connsiteY17" fmla="*/ 3011 h 1601039"/>
                  <a:gd name="connsiteX18" fmla="*/ 320414 w 996337"/>
                  <a:gd name="connsiteY18" fmla="*/ 3011 h 1601039"/>
                  <a:gd name="connsiteX19" fmla="*/ 269539 w 996337"/>
                  <a:gd name="connsiteY19" fmla="*/ 10279 h 1601039"/>
                  <a:gd name="connsiteX20" fmla="*/ 233199 w 996337"/>
                  <a:gd name="connsiteY20" fmla="*/ 119298 h 1601039"/>
                  <a:gd name="connsiteX21" fmla="*/ 276807 w 996337"/>
                  <a:gd name="connsiteY21" fmla="*/ 271926 h 1601039"/>
                  <a:gd name="connsiteX22" fmla="*/ 320414 w 996337"/>
                  <a:gd name="connsiteY22" fmla="*/ 380946 h 1601039"/>
                  <a:gd name="connsiteX23" fmla="*/ 225931 w 996337"/>
                  <a:gd name="connsiteY23" fmla="*/ 380946 h 1601039"/>
                  <a:gd name="connsiteX24" fmla="*/ 196859 w 996337"/>
                  <a:gd name="connsiteY24" fmla="*/ 446358 h 1601039"/>
                  <a:gd name="connsiteX25" fmla="*/ 196859 w 996337"/>
                  <a:gd name="connsiteY25" fmla="*/ 446358 h 1601039"/>
                  <a:gd name="connsiteX26" fmla="*/ 80571 w 996337"/>
                  <a:gd name="connsiteY26" fmla="*/ 475430 h 1601039"/>
                  <a:gd name="connsiteX27" fmla="*/ 80571 w 996337"/>
                  <a:gd name="connsiteY27" fmla="*/ 577182 h 1601039"/>
                  <a:gd name="connsiteX28" fmla="*/ 80571 w 996337"/>
                  <a:gd name="connsiteY28" fmla="*/ 577182 h 1601039"/>
                  <a:gd name="connsiteX29" fmla="*/ 623 w 996337"/>
                  <a:gd name="connsiteY29" fmla="*/ 693469 h 1601039"/>
                  <a:gd name="connsiteX30" fmla="*/ 36963 w 996337"/>
                  <a:gd name="connsiteY30" fmla="*/ 751613 h 1601039"/>
                  <a:gd name="connsiteX31" fmla="*/ 80571 w 996337"/>
                  <a:gd name="connsiteY31" fmla="*/ 831561 h 1601039"/>
                  <a:gd name="connsiteX32" fmla="*/ 167787 w 996337"/>
                  <a:gd name="connsiteY32" fmla="*/ 860633 h 1601039"/>
                  <a:gd name="connsiteX33" fmla="*/ 182323 w 996337"/>
                  <a:gd name="connsiteY33" fmla="*/ 838829 h 1601039"/>
                  <a:gd name="connsiteX34" fmla="*/ 255003 w 996337"/>
                  <a:gd name="connsiteY34" fmla="*/ 955117 h 1601039"/>
                  <a:gd name="connsiteX35" fmla="*/ 349486 w 996337"/>
                  <a:gd name="connsiteY35" fmla="*/ 969653 h 1601039"/>
                  <a:gd name="connsiteX36" fmla="*/ 451238 w 996337"/>
                  <a:gd name="connsiteY36" fmla="*/ 1260373 h 1601039"/>
                  <a:gd name="connsiteX37" fmla="*/ 567526 w 996337"/>
                  <a:gd name="connsiteY37" fmla="*/ 1514752 h 1601039"/>
                  <a:gd name="connsiteX38" fmla="*/ 756494 w 996337"/>
                  <a:gd name="connsiteY38" fmla="*/ 1594700 h 1601039"/>
                  <a:gd name="connsiteX39" fmla="*/ 996337 w 996337"/>
                  <a:gd name="connsiteY39" fmla="*/ 1500216 h 1601039"/>
                  <a:gd name="connsiteX40" fmla="*/ 887318 w 996337"/>
                  <a:gd name="connsiteY40" fmla="*/ 1231301 h 160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996337" h="1601039">
                    <a:moveTo>
                      <a:pt x="887318" y="1231301"/>
                    </a:moveTo>
                    <a:cubicBezTo>
                      <a:pt x="829174" y="1253105"/>
                      <a:pt x="771030" y="1296713"/>
                      <a:pt x="712886" y="1289445"/>
                    </a:cubicBezTo>
                    <a:cubicBezTo>
                      <a:pt x="712886" y="1289445"/>
                      <a:pt x="712886" y="1289445"/>
                      <a:pt x="712886" y="1289445"/>
                    </a:cubicBezTo>
                    <a:cubicBezTo>
                      <a:pt x="705618" y="1274909"/>
                      <a:pt x="691082" y="1253105"/>
                      <a:pt x="683814" y="1238569"/>
                    </a:cubicBezTo>
                    <a:cubicBezTo>
                      <a:pt x="654742" y="1194961"/>
                      <a:pt x="632938" y="1151353"/>
                      <a:pt x="611134" y="1100477"/>
                    </a:cubicBezTo>
                    <a:cubicBezTo>
                      <a:pt x="574794" y="1013261"/>
                      <a:pt x="531186" y="918777"/>
                      <a:pt x="516650" y="824293"/>
                    </a:cubicBezTo>
                    <a:cubicBezTo>
                      <a:pt x="538454" y="809757"/>
                      <a:pt x="560258" y="787953"/>
                      <a:pt x="567526" y="758882"/>
                    </a:cubicBezTo>
                    <a:cubicBezTo>
                      <a:pt x="582062" y="715273"/>
                      <a:pt x="574794" y="671666"/>
                      <a:pt x="567526" y="628057"/>
                    </a:cubicBezTo>
                    <a:cubicBezTo>
                      <a:pt x="552990" y="569914"/>
                      <a:pt x="531186" y="519038"/>
                      <a:pt x="538454" y="460894"/>
                    </a:cubicBezTo>
                    <a:cubicBezTo>
                      <a:pt x="545722" y="431822"/>
                      <a:pt x="567526" y="395482"/>
                      <a:pt x="545722" y="366410"/>
                    </a:cubicBezTo>
                    <a:cubicBezTo>
                      <a:pt x="531186" y="344606"/>
                      <a:pt x="494846" y="351874"/>
                      <a:pt x="480310" y="366410"/>
                    </a:cubicBezTo>
                    <a:cubicBezTo>
                      <a:pt x="473042" y="373678"/>
                      <a:pt x="458506" y="380946"/>
                      <a:pt x="458506" y="388214"/>
                    </a:cubicBezTo>
                    <a:cubicBezTo>
                      <a:pt x="422166" y="315534"/>
                      <a:pt x="393094" y="242854"/>
                      <a:pt x="371290" y="170174"/>
                    </a:cubicBezTo>
                    <a:cubicBezTo>
                      <a:pt x="356754" y="133834"/>
                      <a:pt x="349486" y="90226"/>
                      <a:pt x="342218" y="53886"/>
                    </a:cubicBezTo>
                    <a:cubicBezTo>
                      <a:pt x="342218" y="39350"/>
                      <a:pt x="334950" y="24814"/>
                      <a:pt x="327682" y="10279"/>
                    </a:cubicBezTo>
                    <a:cubicBezTo>
                      <a:pt x="327682" y="10279"/>
                      <a:pt x="327682" y="10279"/>
                      <a:pt x="327682" y="10279"/>
                    </a:cubicBezTo>
                    <a:cubicBezTo>
                      <a:pt x="327682" y="10279"/>
                      <a:pt x="320414" y="3011"/>
                      <a:pt x="320414" y="3011"/>
                    </a:cubicBezTo>
                    <a:cubicBezTo>
                      <a:pt x="320414" y="3011"/>
                      <a:pt x="320414" y="3011"/>
                      <a:pt x="320414" y="3011"/>
                    </a:cubicBezTo>
                    <a:cubicBezTo>
                      <a:pt x="320414" y="3011"/>
                      <a:pt x="320414" y="3011"/>
                      <a:pt x="320414" y="3011"/>
                    </a:cubicBezTo>
                    <a:cubicBezTo>
                      <a:pt x="305879" y="-4258"/>
                      <a:pt x="284075" y="3011"/>
                      <a:pt x="269539" y="10279"/>
                    </a:cubicBezTo>
                    <a:cubicBezTo>
                      <a:pt x="240467" y="32082"/>
                      <a:pt x="233199" y="82958"/>
                      <a:pt x="233199" y="119298"/>
                    </a:cubicBezTo>
                    <a:cubicBezTo>
                      <a:pt x="233199" y="170174"/>
                      <a:pt x="255003" y="228318"/>
                      <a:pt x="276807" y="271926"/>
                    </a:cubicBezTo>
                    <a:cubicBezTo>
                      <a:pt x="291343" y="308266"/>
                      <a:pt x="305879" y="344606"/>
                      <a:pt x="320414" y="380946"/>
                    </a:cubicBezTo>
                    <a:cubicBezTo>
                      <a:pt x="291343" y="366410"/>
                      <a:pt x="247735" y="359142"/>
                      <a:pt x="225931" y="380946"/>
                    </a:cubicBezTo>
                    <a:cubicBezTo>
                      <a:pt x="211395" y="395482"/>
                      <a:pt x="204127" y="424554"/>
                      <a:pt x="196859" y="446358"/>
                    </a:cubicBezTo>
                    <a:cubicBezTo>
                      <a:pt x="196859" y="446358"/>
                      <a:pt x="196859" y="446358"/>
                      <a:pt x="196859" y="446358"/>
                    </a:cubicBezTo>
                    <a:cubicBezTo>
                      <a:pt x="138715" y="424554"/>
                      <a:pt x="87839" y="424554"/>
                      <a:pt x="80571" y="475430"/>
                    </a:cubicBezTo>
                    <a:cubicBezTo>
                      <a:pt x="73303" y="504502"/>
                      <a:pt x="73303" y="540842"/>
                      <a:pt x="80571" y="577182"/>
                    </a:cubicBezTo>
                    <a:cubicBezTo>
                      <a:pt x="80571" y="577182"/>
                      <a:pt x="80571" y="577182"/>
                      <a:pt x="80571" y="577182"/>
                    </a:cubicBezTo>
                    <a:cubicBezTo>
                      <a:pt x="51499" y="613522"/>
                      <a:pt x="-6645" y="642594"/>
                      <a:pt x="623" y="693469"/>
                    </a:cubicBezTo>
                    <a:cubicBezTo>
                      <a:pt x="623" y="715273"/>
                      <a:pt x="22427" y="729809"/>
                      <a:pt x="36963" y="751613"/>
                    </a:cubicBezTo>
                    <a:cubicBezTo>
                      <a:pt x="58767" y="773417"/>
                      <a:pt x="66035" y="802489"/>
                      <a:pt x="80571" y="831561"/>
                    </a:cubicBezTo>
                    <a:cubicBezTo>
                      <a:pt x="102375" y="867901"/>
                      <a:pt x="138715" y="889705"/>
                      <a:pt x="167787" y="860633"/>
                    </a:cubicBezTo>
                    <a:cubicBezTo>
                      <a:pt x="175055" y="853365"/>
                      <a:pt x="182323" y="846097"/>
                      <a:pt x="182323" y="838829"/>
                    </a:cubicBezTo>
                    <a:cubicBezTo>
                      <a:pt x="189591" y="882437"/>
                      <a:pt x="211395" y="926045"/>
                      <a:pt x="255003" y="955117"/>
                    </a:cubicBezTo>
                    <a:cubicBezTo>
                      <a:pt x="284075" y="976921"/>
                      <a:pt x="320414" y="976921"/>
                      <a:pt x="349486" y="969653"/>
                    </a:cubicBezTo>
                    <a:cubicBezTo>
                      <a:pt x="393094" y="1129549"/>
                      <a:pt x="436702" y="1224033"/>
                      <a:pt x="451238" y="1260373"/>
                    </a:cubicBezTo>
                    <a:cubicBezTo>
                      <a:pt x="480310" y="1318516"/>
                      <a:pt x="509382" y="1405732"/>
                      <a:pt x="567526" y="1514752"/>
                    </a:cubicBezTo>
                    <a:cubicBezTo>
                      <a:pt x="603866" y="1580164"/>
                      <a:pt x="683814" y="1616504"/>
                      <a:pt x="756494" y="1594700"/>
                    </a:cubicBezTo>
                    <a:cubicBezTo>
                      <a:pt x="843710" y="1572896"/>
                      <a:pt x="916390" y="1529288"/>
                      <a:pt x="996337" y="1500216"/>
                    </a:cubicBezTo>
                    <a:cubicBezTo>
                      <a:pt x="996337" y="1398465"/>
                      <a:pt x="974534" y="1289445"/>
                      <a:pt x="887318" y="1231301"/>
                    </a:cubicBezTo>
                    <a:close/>
                  </a:path>
                </a:pathLst>
              </a:custGeom>
              <a:solidFill>
                <a:srgbClr val="F3D1BB"/>
              </a:solidFill>
              <a:ln w="72680"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5F381306-5E0C-4447-AD64-5320DCD343CB}"/>
                  </a:ext>
                </a:extLst>
              </p:cNvPr>
              <p:cNvSpPr/>
              <p:nvPr/>
            </p:nvSpPr>
            <p:spPr>
              <a:xfrm>
                <a:off x="3054645" y="4942528"/>
                <a:ext cx="996337" cy="1611147"/>
              </a:xfrm>
              <a:custGeom>
                <a:avLst/>
                <a:gdLst>
                  <a:gd name="connsiteX0" fmla="*/ 996337 w 996337"/>
                  <a:gd name="connsiteY0" fmla="*/ 1503057 h 1611147"/>
                  <a:gd name="connsiteX1" fmla="*/ 923658 w 996337"/>
                  <a:gd name="connsiteY1" fmla="*/ 1524861 h 1611147"/>
                  <a:gd name="connsiteX2" fmla="*/ 792834 w 996337"/>
                  <a:gd name="connsiteY2" fmla="*/ 1575737 h 1611147"/>
                  <a:gd name="connsiteX3" fmla="*/ 625670 w 996337"/>
                  <a:gd name="connsiteY3" fmla="*/ 1561201 h 1611147"/>
                  <a:gd name="connsiteX4" fmla="*/ 552990 w 996337"/>
                  <a:gd name="connsiteY4" fmla="*/ 1466717 h 1611147"/>
                  <a:gd name="connsiteX5" fmla="*/ 356754 w 996337"/>
                  <a:gd name="connsiteY5" fmla="*/ 972494 h 1611147"/>
                  <a:gd name="connsiteX6" fmla="*/ 400362 w 996337"/>
                  <a:gd name="connsiteY6" fmla="*/ 936154 h 1611147"/>
                  <a:gd name="connsiteX7" fmla="*/ 400362 w 996337"/>
                  <a:gd name="connsiteY7" fmla="*/ 936154 h 1611147"/>
                  <a:gd name="connsiteX8" fmla="*/ 255003 w 996337"/>
                  <a:gd name="connsiteY8" fmla="*/ 943422 h 1611147"/>
                  <a:gd name="connsiteX9" fmla="*/ 189591 w 996337"/>
                  <a:gd name="connsiteY9" fmla="*/ 827134 h 1611147"/>
                  <a:gd name="connsiteX10" fmla="*/ 175055 w 996337"/>
                  <a:gd name="connsiteY10" fmla="*/ 776258 h 1611147"/>
                  <a:gd name="connsiteX11" fmla="*/ 204127 w 996337"/>
                  <a:gd name="connsiteY11" fmla="*/ 790794 h 1611147"/>
                  <a:gd name="connsiteX12" fmla="*/ 255003 w 996337"/>
                  <a:gd name="connsiteY12" fmla="*/ 747186 h 1611147"/>
                  <a:gd name="connsiteX13" fmla="*/ 298610 w 996337"/>
                  <a:gd name="connsiteY13" fmla="*/ 761722 h 1611147"/>
                  <a:gd name="connsiteX14" fmla="*/ 305879 w 996337"/>
                  <a:gd name="connsiteY14" fmla="*/ 761722 h 1611147"/>
                  <a:gd name="connsiteX15" fmla="*/ 349486 w 996337"/>
                  <a:gd name="connsiteY15" fmla="*/ 652702 h 1611147"/>
                  <a:gd name="connsiteX16" fmla="*/ 349486 w 996337"/>
                  <a:gd name="connsiteY16" fmla="*/ 638166 h 1611147"/>
                  <a:gd name="connsiteX17" fmla="*/ 393094 w 996337"/>
                  <a:gd name="connsiteY17" fmla="*/ 587290 h 1611147"/>
                  <a:gd name="connsiteX18" fmla="*/ 458506 w 996337"/>
                  <a:gd name="connsiteY18" fmla="*/ 558218 h 1611147"/>
                  <a:gd name="connsiteX19" fmla="*/ 458506 w 996337"/>
                  <a:gd name="connsiteY19" fmla="*/ 558218 h 1611147"/>
                  <a:gd name="connsiteX20" fmla="*/ 465774 w 996337"/>
                  <a:gd name="connsiteY20" fmla="*/ 572754 h 1611147"/>
                  <a:gd name="connsiteX21" fmla="*/ 465774 w 996337"/>
                  <a:gd name="connsiteY21" fmla="*/ 572754 h 1611147"/>
                  <a:gd name="connsiteX22" fmla="*/ 480310 w 996337"/>
                  <a:gd name="connsiteY22" fmla="*/ 376519 h 1611147"/>
                  <a:gd name="connsiteX23" fmla="*/ 552990 w 996337"/>
                  <a:gd name="connsiteY23" fmla="*/ 383787 h 1611147"/>
                  <a:gd name="connsiteX24" fmla="*/ 545722 w 996337"/>
                  <a:gd name="connsiteY24" fmla="*/ 449199 h 1611147"/>
                  <a:gd name="connsiteX25" fmla="*/ 538454 w 996337"/>
                  <a:gd name="connsiteY25" fmla="*/ 529146 h 1611147"/>
                  <a:gd name="connsiteX26" fmla="*/ 574794 w 996337"/>
                  <a:gd name="connsiteY26" fmla="*/ 725382 h 1611147"/>
                  <a:gd name="connsiteX27" fmla="*/ 429434 w 996337"/>
                  <a:gd name="connsiteY27" fmla="*/ 819866 h 1611147"/>
                  <a:gd name="connsiteX28" fmla="*/ 429434 w 996337"/>
                  <a:gd name="connsiteY28" fmla="*/ 827134 h 1611147"/>
                  <a:gd name="connsiteX29" fmla="*/ 502114 w 996337"/>
                  <a:gd name="connsiteY29" fmla="*/ 834402 h 1611147"/>
                  <a:gd name="connsiteX30" fmla="*/ 531186 w 996337"/>
                  <a:gd name="connsiteY30" fmla="*/ 936154 h 1611147"/>
                  <a:gd name="connsiteX31" fmla="*/ 589330 w 996337"/>
                  <a:gd name="connsiteY31" fmla="*/ 1096050 h 1611147"/>
                  <a:gd name="connsiteX32" fmla="*/ 734690 w 996337"/>
                  <a:gd name="connsiteY32" fmla="*/ 1379501 h 1611147"/>
                  <a:gd name="connsiteX33" fmla="*/ 712886 w 996337"/>
                  <a:gd name="connsiteY33" fmla="*/ 1306821 h 1611147"/>
                  <a:gd name="connsiteX34" fmla="*/ 792834 w 996337"/>
                  <a:gd name="connsiteY34" fmla="*/ 1292285 h 1611147"/>
                  <a:gd name="connsiteX35" fmla="*/ 901854 w 996337"/>
                  <a:gd name="connsiteY35" fmla="*/ 1248677 h 1611147"/>
                  <a:gd name="connsiteX36" fmla="*/ 887318 w 996337"/>
                  <a:gd name="connsiteY36" fmla="*/ 1241409 h 1611147"/>
                  <a:gd name="connsiteX37" fmla="*/ 712886 w 996337"/>
                  <a:gd name="connsiteY37" fmla="*/ 1299553 h 1611147"/>
                  <a:gd name="connsiteX38" fmla="*/ 712886 w 996337"/>
                  <a:gd name="connsiteY38" fmla="*/ 1299553 h 1611147"/>
                  <a:gd name="connsiteX39" fmla="*/ 683814 w 996337"/>
                  <a:gd name="connsiteY39" fmla="*/ 1248677 h 1611147"/>
                  <a:gd name="connsiteX40" fmla="*/ 611134 w 996337"/>
                  <a:gd name="connsiteY40" fmla="*/ 1110585 h 1611147"/>
                  <a:gd name="connsiteX41" fmla="*/ 516650 w 996337"/>
                  <a:gd name="connsiteY41" fmla="*/ 834402 h 1611147"/>
                  <a:gd name="connsiteX42" fmla="*/ 567526 w 996337"/>
                  <a:gd name="connsiteY42" fmla="*/ 768990 h 1611147"/>
                  <a:gd name="connsiteX43" fmla="*/ 567526 w 996337"/>
                  <a:gd name="connsiteY43" fmla="*/ 638166 h 1611147"/>
                  <a:gd name="connsiteX44" fmla="*/ 538454 w 996337"/>
                  <a:gd name="connsiteY44" fmla="*/ 471002 h 1611147"/>
                  <a:gd name="connsiteX45" fmla="*/ 545722 w 996337"/>
                  <a:gd name="connsiteY45" fmla="*/ 376519 h 1611147"/>
                  <a:gd name="connsiteX46" fmla="*/ 480310 w 996337"/>
                  <a:gd name="connsiteY46" fmla="*/ 376519 h 1611147"/>
                  <a:gd name="connsiteX47" fmla="*/ 458506 w 996337"/>
                  <a:gd name="connsiteY47" fmla="*/ 398323 h 1611147"/>
                  <a:gd name="connsiteX48" fmla="*/ 371290 w 996337"/>
                  <a:gd name="connsiteY48" fmla="*/ 180283 h 1611147"/>
                  <a:gd name="connsiteX49" fmla="*/ 342218 w 996337"/>
                  <a:gd name="connsiteY49" fmla="*/ 63995 h 1611147"/>
                  <a:gd name="connsiteX50" fmla="*/ 327682 w 996337"/>
                  <a:gd name="connsiteY50" fmla="*/ 20387 h 1611147"/>
                  <a:gd name="connsiteX51" fmla="*/ 327682 w 996337"/>
                  <a:gd name="connsiteY51" fmla="*/ 20387 h 1611147"/>
                  <a:gd name="connsiteX52" fmla="*/ 320414 w 996337"/>
                  <a:gd name="connsiteY52" fmla="*/ 13119 h 1611147"/>
                  <a:gd name="connsiteX53" fmla="*/ 320414 w 996337"/>
                  <a:gd name="connsiteY53" fmla="*/ 13119 h 1611147"/>
                  <a:gd name="connsiteX54" fmla="*/ 320414 w 996337"/>
                  <a:gd name="connsiteY54" fmla="*/ 13119 h 1611147"/>
                  <a:gd name="connsiteX55" fmla="*/ 269539 w 996337"/>
                  <a:gd name="connsiteY55" fmla="*/ 20387 h 1611147"/>
                  <a:gd name="connsiteX56" fmla="*/ 233199 w 996337"/>
                  <a:gd name="connsiteY56" fmla="*/ 129407 h 1611147"/>
                  <a:gd name="connsiteX57" fmla="*/ 276807 w 996337"/>
                  <a:gd name="connsiteY57" fmla="*/ 282035 h 1611147"/>
                  <a:gd name="connsiteX58" fmla="*/ 320414 w 996337"/>
                  <a:gd name="connsiteY58" fmla="*/ 391055 h 1611147"/>
                  <a:gd name="connsiteX59" fmla="*/ 225931 w 996337"/>
                  <a:gd name="connsiteY59" fmla="*/ 391055 h 1611147"/>
                  <a:gd name="connsiteX60" fmla="*/ 196859 w 996337"/>
                  <a:gd name="connsiteY60" fmla="*/ 456466 h 1611147"/>
                  <a:gd name="connsiteX61" fmla="*/ 196859 w 996337"/>
                  <a:gd name="connsiteY61" fmla="*/ 456466 h 1611147"/>
                  <a:gd name="connsiteX62" fmla="*/ 80571 w 996337"/>
                  <a:gd name="connsiteY62" fmla="*/ 485538 h 1611147"/>
                  <a:gd name="connsiteX63" fmla="*/ 80571 w 996337"/>
                  <a:gd name="connsiteY63" fmla="*/ 587290 h 1611147"/>
                  <a:gd name="connsiteX64" fmla="*/ 80571 w 996337"/>
                  <a:gd name="connsiteY64" fmla="*/ 587290 h 1611147"/>
                  <a:gd name="connsiteX65" fmla="*/ 623 w 996337"/>
                  <a:gd name="connsiteY65" fmla="*/ 703578 h 1611147"/>
                  <a:gd name="connsiteX66" fmla="*/ 36963 w 996337"/>
                  <a:gd name="connsiteY66" fmla="*/ 761722 h 1611147"/>
                  <a:gd name="connsiteX67" fmla="*/ 80571 w 996337"/>
                  <a:gd name="connsiteY67" fmla="*/ 841670 h 1611147"/>
                  <a:gd name="connsiteX68" fmla="*/ 167787 w 996337"/>
                  <a:gd name="connsiteY68" fmla="*/ 870742 h 1611147"/>
                  <a:gd name="connsiteX69" fmla="*/ 182323 w 996337"/>
                  <a:gd name="connsiteY69" fmla="*/ 848938 h 1611147"/>
                  <a:gd name="connsiteX70" fmla="*/ 255003 w 996337"/>
                  <a:gd name="connsiteY70" fmla="*/ 965226 h 1611147"/>
                  <a:gd name="connsiteX71" fmla="*/ 349486 w 996337"/>
                  <a:gd name="connsiteY71" fmla="*/ 979762 h 1611147"/>
                  <a:gd name="connsiteX72" fmla="*/ 451238 w 996337"/>
                  <a:gd name="connsiteY72" fmla="*/ 1270481 h 1611147"/>
                  <a:gd name="connsiteX73" fmla="*/ 567526 w 996337"/>
                  <a:gd name="connsiteY73" fmla="*/ 1524861 h 1611147"/>
                  <a:gd name="connsiteX74" fmla="*/ 756494 w 996337"/>
                  <a:gd name="connsiteY74" fmla="*/ 1604809 h 1611147"/>
                  <a:gd name="connsiteX75" fmla="*/ 996337 w 996337"/>
                  <a:gd name="connsiteY75" fmla="*/ 1510325 h 1611147"/>
                  <a:gd name="connsiteX76" fmla="*/ 996337 w 996337"/>
                  <a:gd name="connsiteY76" fmla="*/ 1503057 h 1611147"/>
                  <a:gd name="connsiteX77" fmla="*/ 189591 w 996337"/>
                  <a:gd name="connsiteY77" fmla="*/ 434663 h 1611147"/>
                  <a:gd name="connsiteX78" fmla="*/ 305879 w 996337"/>
                  <a:gd name="connsiteY78" fmla="*/ 391055 h 1611147"/>
                  <a:gd name="connsiteX79" fmla="*/ 327682 w 996337"/>
                  <a:gd name="connsiteY79" fmla="*/ 434663 h 1611147"/>
                  <a:gd name="connsiteX80" fmla="*/ 327682 w 996337"/>
                  <a:gd name="connsiteY80" fmla="*/ 434663 h 1611147"/>
                  <a:gd name="connsiteX81" fmla="*/ 284075 w 996337"/>
                  <a:gd name="connsiteY81" fmla="*/ 325643 h 1611147"/>
                  <a:gd name="connsiteX82" fmla="*/ 240467 w 996337"/>
                  <a:gd name="connsiteY82" fmla="*/ 223891 h 1611147"/>
                  <a:gd name="connsiteX83" fmla="*/ 218663 w 996337"/>
                  <a:gd name="connsiteY83" fmla="*/ 93067 h 1611147"/>
                  <a:gd name="connsiteX84" fmla="*/ 298610 w 996337"/>
                  <a:gd name="connsiteY84" fmla="*/ 5851 h 1611147"/>
                  <a:gd name="connsiteX85" fmla="*/ 320414 w 996337"/>
                  <a:gd name="connsiteY85" fmla="*/ 93067 h 1611147"/>
                  <a:gd name="connsiteX86" fmla="*/ 349486 w 996337"/>
                  <a:gd name="connsiteY86" fmla="*/ 194819 h 1611147"/>
                  <a:gd name="connsiteX87" fmla="*/ 436702 w 996337"/>
                  <a:gd name="connsiteY87" fmla="*/ 383787 h 1611147"/>
                  <a:gd name="connsiteX88" fmla="*/ 436702 w 996337"/>
                  <a:gd name="connsiteY88" fmla="*/ 550951 h 1611147"/>
                  <a:gd name="connsiteX89" fmla="*/ 436702 w 996337"/>
                  <a:gd name="connsiteY89" fmla="*/ 550951 h 1611147"/>
                  <a:gd name="connsiteX90" fmla="*/ 327682 w 996337"/>
                  <a:gd name="connsiteY90" fmla="*/ 623630 h 1611147"/>
                  <a:gd name="connsiteX91" fmla="*/ 305879 w 996337"/>
                  <a:gd name="connsiteY91" fmla="*/ 565486 h 1611147"/>
                  <a:gd name="connsiteX92" fmla="*/ 298610 w 996337"/>
                  <a:gd name="connsiteY92" fmla="*/ 463735 h 1611147"/>
                  <a:gd name="connsiteX93" fmla="*/ 291343 w 996337"/>
                  <a:gd name="connsiteY93" fmla="*/ 463735 h 1611147"/>
                  <a:gd name="connsiteX94" fmla="*/ 291343 w 996337"/>
                  <a:gd name="connsiteY94" fmla="*/ 572754 h 1611147"/>
                  <a:gd name="connsiteX95" fmla="*/ 284075 w 996337"/>
                  <a:gd name="connsiteY95" fmla="*/ 747186 h 1611147"/>
                  <a:gd name="connsiteX96" fmla="*/ 204127 w 996337"/>
                  <a:gd name="connsiteY96" fmla="*/ 667238 h 1611147"/>
                  <a:gd name="connsiteX97" fmla="*/ 175055 w 996337"/>
                  <a:gd name="connsiteY97" fmla="*/ 543682 h 1611147"/>
                  <a:gd name="connsiteX98" fmla="*/ 189591 w 996337"/>
                  <a:gd name="connsiteY98" fmla="*/ 434663 h 1611147"/>
                  <a:gd name="connsiteX99" fmla="*/ 131447 w 996337"/>
                  <a:gd name="connsiteY99" fmla="*/ 449199 h 1611147"/>
                  <a:gd name="connsiteX100" fmla="*/ 175055 w 996337"/>
                  <a:gd name="connsiteY100" fmla="*/ 449199 h 1611147"/>
                  <a:gd name="connsiteX101" fmla="*/ 175055 w 996337"/>
                  <a:gd name="connsiteY101" fmla="*/ 521878 h 1611147"/>
                  <a:gd name="connsiteX102" fmla="*/ 204127 w 996337"/>
                  <a:gd name="connsiteY102" fmla="*/ 689042 h 1611147"/>
                  <a:gd name="connsiteX103" fmla="*/ 233199 w 996337"/>
                  <a:gd name="connsiteY103" fmla="*/ 739918 h 1611147"/>
                  <a:gd name="connsiteX104" fmla="*/ 196859 w 996337"/>
                  <a:gd name="connsiteY104" fmla="*/ 783526 h 1611147"/>
                  <a:gd name="connsiteX105" fmla="*/ 138715 w 996337"/>
                  <a:gd name="connsiteY105" fmla="*/ 725382 h 1611147"/>
                  <a:gd name="connsiteX106" fmla="*/ 87839 w 996337"/>
                  <a:gd name="connsiteY106" fmla="*/ 616362 h 1611147"/>
                  <a:gd name="connsiteX107" fmla="*/ 80571 w 996337"/>
                  <a:gd name="connsiteY107" fmla="*/ 521878 h 1611147"/>
                  <a:gd name="connsiteX108" fmla="*/ 131447 w 996337"/>
                  <a:gd name="connsiteY108" fmla="*/ 449199 h 1611147"/>
                  <a:gd name="connsiteX109" fmla="*/ 175055 w 996337"/>
                  <a:gd name="connsiteY109" fmla="*/ 827134 h 1611147"/>
                  <a:gd name="connsiteX110" fmla="*/ 102375 w 996337"/>
                  <a:gd name="connsiteY110" fmla="*/ 863474 h 1611147"/>
                  <a:gd name="connsiteX111" fmla="*/ 51499 w 996337"/>
                  <a:gd name="connsiteY111" fmla="*/ 783526 h 1611147"/>
                  <a:gd name="connsiteX112" fmla="*/ 22427 w 996337"/>
                  <a:gd name="connsiteY112" fmla="*/ 667238 h 1611147"/>
                  <a:gd name="connsiteX113" fmla="*/ 80571 w 996337"/>
                  <a:gd name="connsiteY113" fmla="*/ 601826 h 1611147"/>
                  <a:gd name="connsiteX114" fmla="*/ 95107 w 996337"/>
                  <a:gd name="connsiteY114" fmla="*/ 667238 h 1611147"/>
                  <a:gd name="connsiteX115" fmla="*/ 145983 w 996337"/>
                  <a:gd name="connsiteY115" fmla="*/ 747186 h 1611147"/>
                  <a:gd name="connsiteX116" fmla="*/ 160519 w 996337"/>
                  <a:gd name="connsiteY116" fmla="*/ 768990 h 1611147"/>
                  <a:gd name="connsiteX117" fmla="*/ 175055 w 996337"/>
                  <a:gd name="connsiteY117" fmla="*/ 812598 h 1611147"/>
                  <a:gd name="connsiteX118" fmla="*/ 175055 w 996337"/>
                  <a:gd name="connsiteY118" fmla="*/ 827134 h 1611147"/>
                  <a:gd name="connsiteX119" fmla="*/ 175055 w 996337"/>
                  <a:gd name="connsiteY119" fmla="*/ 827134 h 1611147"/>
                  <a:gd name="connsiteX120" fmla="*/ 175055 w 996337"/>
                  <a:gd name="connsiteY120" fmla="*/ 827134 h 161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996337" h="1611147">
                    <a:moveTo>
                      <a:pt x="996337" y="1503057"/>
                    </a:moveTo>
                    <a:cubicBezTo>
                      <a:pt x="974534" y="1510325"/>
                      <a:pt x="945462" y="1517593"/>
                      <a:pt x="923658" y="1524861"/>
                    </a:cubicBezTo>
                    <a:cubicBezTo>
                      <a:pt x="880050" y="1539397"/>
                      <a:pt x="836442" y="1561201"/>
                      <a:pt x="792834" y="1575737"/>
                    </a:cubicBezTo>
                    <a:cubicBezTo>
                      <a:pt x="734690" y="1597541"/>
                      <a:pt x="676546" y="1597541"/>
                      <a:pt x="625670" y="1561201"/>
                    </a:cubicBezTo>
                    <a:cubicBezTo>
                      <a:pt x="589330" y="1539397"/>
                      <a:pt x="567526" y="1503057"/>
                      <a:pt x="552990" y="1466717"/>
                    </a:cubicBezTo>
                    <a:cubicBezTo>
                      <a:pt x="473042" y="1306821"/>
                      <a:pt x="414898" y="1139658"/>
                      <a:pt x="356754" y="972494"/>
                    </a:cubicBezTo>
                    <a:cubicBezTo>
                      <a:pt x="371290" y="965226"/>
                      <a:pt x="385826" y="957958"/>
                      <a:pt x="400362" y="936154"/>
                    </a:cubicBezTo>
                    <a:cubicBezTo>
                      <a:pt x="400362" y="936154"/>
                      <a:pt x="400362" y="928886"/>
                      <a:pt x="400362" y="936154"/>
                    </a:cubicBezTo>
                    <a:cubicBezTo>
                      <a:pt x="349486" y="972494"/>
                      <a:pt x="305879" y="979762"/>
                      <a:pt x="255003" y="943422"/>
                    </a:cubicBezTo>
                    <a:cubicBezTo>
                      <a:pt x="218663" y="914350"/>
                      <a:pt x="204127" y="870742"/>
                      <a:pt x="189591" y="827134"/>
                    </a:cubicBezTo>
                    <a:cubicBezTo>
                      <a:pt x="189591" y="812598"/>
                      <a:pt x="182323" y="790794"/>
                      <a:pt x="175055" y="776258"/>
                    </a:cubicBezTo>
                    <a:cubicBezTo>
                      <a:pt x="182323" y="783526"/>
                      <a:pt x="189591" y="790794"/>
                      <a:pt x="204127" y="790794"/>
                    </a:cubicBezTo>
                    <a:cubicBezTo>
                      <a:pt x="233199" y="798062"/>
                      <a:pt x="255003" y="776258"/>
                      <a:pt x="255003" y="747186"/>
                    </a:cubicBezTo>
                    <a:cubicBezTo>
                      <a:pt x="269539" y="754454"/>
                      <a:pt x="284075" y="761722"/>
                      <a:pt x="298610" y="761722"/>
                    </a:cubicBezTo>
                    <a:cubicBezTo>
                      <a:pt x="298610" y="761722"/>
                      <a:pt x="305879" y="768990"/>
                      <a:pt x="305879" y="761722"/>
                    </a:cubicBezTo>
                    <a:cubicBezTo>
                      <a:pt x="349486" y="747186"/>
                      <a:pt x="349486" y="689042"/>
                      <a:pt x="349486" y="652702"/>
                    </a:cubicBezTo>
                    <a:cubicBezTo>
                      <a:pt x="349486" y="645434"/>
                      <a:pt x="349486" y="645434"/>
                      <a:pt x="349486" y="638166"/>
                    </a:cubicBezTo>
                    <a:cubicBezTo>
                      <a:pt x="356754" y="616362"/>
                      <a:pt x="371290" y="601826"/>
                      <a:pt x="393094" y="587290"/>
                    </a:cubicBezTo>
                    <a:cubicBezTo>
                      <a:pt x="414898" y="572754"/>
                      <a:pt x="436702" y="572754"/>
                      <a:pt x="458506" y="558218"/>
                    </a:cubicBezTo>
                    <a:lnTo>
                      <a:pt x="458506" y="558218"/>
                    </a:lnTo>
                    <a:cubicBezTo>
                      <a:pt x="458506" y="565486"/>
                      <a:pt x="465774" y="565486"/>
                      <a:pt x="465774" y="572754"/>
                    </a:cubicBezTo>
                    <a:cubicBezTo>
                      <a:pt x="465774" y="572754"/>
                      <a:pt x="465774" y="572754"/>
                      <a:pt x="465774" y="572754"/>
                    </a:cubicBezTo>
                    <a:cubicBezTo>
                      <a:pt x="458506" y="500075"/>
                      <a:pt x="414898" y="434663"/>
                      <a:pt x="480310" y="376519"/>
                    </a:cubicBezTo>
                    <a:cubicBezTo>
                      <a:pt x="502114" y="361983"/>
                      <a:pt x="538454" y="347447"/>
                      <a:pt x="552990" y="383787"/>
                    </a:cubicBezTo>
                    <a:cubicBezTo>
                      <a:pt x="560258" y="398323"/>
                      <a:pt x="552990" y="427395"/>
                      <a:pt x="545722" y="449199"/>
                    </a:cubicBezTo>
                    <a:cubicBezTo>
                      <a:pt x="538454" y="478271"/>
                      <a:pt x="538454" y="500075"/>
                      <a:pt x="538454" y="529146"/>
                    </a:cubicBezTo>
                    <a:cubicBezTo>
                      <a:pt x="552990" y="594558"/>
                      <a:pt x="574794" y="652702"/>
                      <a:pt x="574794" y="725382"/>
                    </a:cubicBezTo>
                    <a:cubicBezTo>
                      <a:pt x="552990" y="790794"/>
                      <a:pt x="502114" y="848938"/>
                      <a:pt x="429434" y="819866"/>
                    </a:cubicBezTo>
                    <a:cubicBezTo>
                      <a:pt x="429434" y="819866"/>
                      <a:pt x="422166" y="819866"/>
                      <a:pt x="429434" y="827134"/>
                    </a:cubicBezTo>
                    <a:cubicBezTo>
                      <a:pt x="451238" y="834402"/>
                      <a:pt x="480310" y="848938"/>
                      <a:pt x="502114" y="834402"/>
                    </a:cubicBezTo>
                    <a:cubicBezTo>
                      <a:pt x="509382" y="856206"/>
                      <a:pt x="516650" y="907082"/>
                      <a:pt x="531186" y="936154"/>
                    </a:cubicBezTo>
                    <a:cubicBezTo>
                      <a:pt x="545722" y="987030"/>
                      <a:pt x="567526" y="1052442"/>
                      <a:pt x="589330" y="1096050"/>
                    </a:cubicBezTo>
                    <a:cubicBezTo>
                      <a:pt x="625670" y="1190534"/>
                      <a:pt x="691082" y="1285017"/>
                      <a:pt x="734690" y="1379501"/>
                    </a:cubicBezTo>
                    <a:cubicBezTo>
                      <a:pt x="734690" y="1379501"/>
                      <a:pt x="720154" y="1321357"/>
                      <a:pt x="712886" y="1306821"/>
                    </a:cubicBezTo>
                    <a:cubicBezTo>
                      <a:pt x="741958" y="1306821"/>
                      <a:pt x="763762" y="1299553"/>
                      <a:pt x="792834" y="1292285"/>
                    </a:cubicBezTo>
                    <a:cubicBezTo>
                      <a:pt x="829174" y="1277749"/>
                      <a:pt x="865514" y="1263213"/>
                      <a:pt x="901854" y="1248677"/>
                    </a:cubicBezTo>
                    <a:cubicBezTo>
                      <a:pt x="901854" y="1248677"/>
                      <a:pt x="894586" y="1241409"/>
                      <a:pt x="887318" y="1241409"/>
                    </a:cubicBezTo>
                    <a:cubicBezTo>
                      <a:pt x="829174" y="1263213"/>
                      <a:pt x="771030" y="1306821"/>
                      <a:pt x="712886" y="1299553"/>
                    </a:cubicBezTo>
                    <a:cubicBezTo>
                      <a:pt x="712886" y="1299553"/>
                      <a:pt x="712886" y="1299553"/>
                      <a:pt x="712886" y="1299553"/>
                    </a:cubicBezTo>
                    <a:cubicBezTo>
                      <a:pt x="705618" y="1285017"/>
                      <a:pt x="691082" y="1263213"/>
                      <a:pt x="683814" y="1248677"/>
                    </a:cubicBezTo>
                    <a:cubicBezTo>
                      <a:pt x="654742" y="1205070"/>
                      <a:pt x="632938" y="1161461"/>
                      <a:pt x="611134" y="1110585"/>
                    </a:cubicBezTo>
                    <a:cubicBezTo>
                      <a:pt x="574794" y="1023370"/>
                      <a:pt x="531186" y="928886"/>
                      <a:pt x="516650" y="834402"/>
                    </a:cubicBezTo>
                    <a:cubicBezTo>
                      <a:pt x="538454" y="819866"/>
                      <a:pt x="560258" y="798062"/>
                      <a:pt x="567526" y="768990"/>
                    </a:cubicBezTo>
                    <a:cubicBezTo>
                      <a:pt x="582062" y="725382"/>
                      <a:pt x="574794" y="681774"/>
                      <a:pt x="567526" y="638166"/>
                    </a:cubicBezTo>
                    <a:cubicBezTo>
                      <a:pt x="552990" y="580022"/>
                      <a:pt x="531186" y="529146"/>
                      <a:pt x="538454" y="471002"/>
                    </a:cubicBezTo>
                    <a:cubicBezTo>
                      <a:pt x="545722" y="441931"/>
                      <a:pt x="567526" y="405591"/>
                      <a:pt x="545722" y="376519"/>
                    </a:cubicBezTo>
                    <a:cubicBezTo>
                      <a:pt x="531186" y="354715"/>
                      <a:pt x="494846" y="361983"/>
                      <a:pt x="480310" y="376519"/>
                    </a:cubicBezTo>
                    <a:cubicBezTo>
                      <a:pt x="473042" y="383787"/>
                      <a:pt x="458506" y="391055"/>
                      <a:pt x="458506" y="398323"/>
                    </a:cubicBezTo>
                    <a:cubicBezTo>
                      <a:pt x="422166" y="325643"/>
                      <a:pt x="393094" y="252963"/>
                      <a:pt x="371290" y="180283"/>
                    </a:cubicBezTo>
                    <a:cubicBezTo>
                      <a:pt x="356754" y="143943"/>
                      <a:pt x="349486" y="100335"/>
                      <a:pt x="342218" y="63995"/>
                    </a:cubicBezTo>
                    <a:cubicBezTo>
                      <a:pt x="342218" y="49459"/>
                      <a:pt x="334950" y="34923"/>
                      <a:pt x="327682" y="20387"/>
                    </a:cubicBezTo>
                    <a:cubicBezTo>
                      <a:pt x="327682" y="20387"/>
                      <a:pt x="327682" y="20387"/>
                      <a:pt x="327682" y="20387"/>
                    </a:cubicBezTo>
                    <a:cubicBezTo>
                      <a:pt x="327682" y="20387"/>
                      <a:pt x="320414" y="13119"/>
                      <a:pt x="320414" y="13119"/>
                    </a:cubicBezTo>
                    <a:cubicBezTo>
                      <a:pt x="320414" y="13119"/>
                      <a:pt x="320414" y="13119"/>
                      <a:pt x="320414" y="13119"/>
                    </a:cubicBezTo>
                    <a:cubicBezTo>
                      <a:pt x="320414" y="13119"/>
                      <a:pt x="320414" y="13119"/>
                      <a:pt x="320414" y="13119"/>
                    </a:cubicBezTo>
                    <a:cubicBezTo>
                      <a:pt x="305879" y="5851"/>
                      <a:pt x="284075" y="13119"/>
                      <a:pt x="269539" y="20387"/>
                    </a:cubicBezTo>
                    <a:cubicBezTo>
                      <a:pt x="240467" y="42191"/>
                      <a:pt x="233199" y="93067"/>
                      <a:pt x="233199" y="129407"/>
                    </a:cubicBezTo>
                    <a:cubicBezTo>
                      <a:pt x="233199" y="180283"/>
                      <a:pt x="255003" y="238427"/>
                      <a:pt x="276807" y="282035"/>
                    </a:cubicBezTo>
                    <a:cubicBezTo>
                      <a:pt x="291343" y="318375"/>
                      <a:pt x="305879" y="354715"/>
                      <a:pt x="320414" y="391055"/>
                    </a:cubicBezTo>
                    <a:cubicBezTo>
                      <a:pt x="291343" y="376519"/>
                      <a:pt x="247735" y="369251"/>
                      <a:pt x="225931" y="391055"/>
                    </a:cubicBezTo>
                    <a:cubicBezTo>
                      <a:pt x="211395" y="405591"/>
                      <a:pt x="204127" y="434663"/>
                      <a:pt x="196859" y="456466"/>
                    </a:cubicBezTo>
                    <a:cubicBezTo>
                      <a:pt x="196859" y="456466"/>
                      <a:pt x="196859" y="456466"/>
                      <a:pt x="196859" y="456466"/>
                    </a:cubicBezTo>
                    <a:cubicBezTo>
                      <a:pt x="138715" y="434663"/>
                      <a:pt x="87839" y="434663"/>
                      <a:pt x="80571" y="485538"/>
                    </a:cubicBezTo>
                    <a:cubicBezTo>
                      <a:pt x="73303" y="514611"/>
                      <a:pt x="73303" y="550951"/>
                      <a:pt x="80571" y="587290"/>
                    </a:cubicBezTo>
                    <a:cubicBezTo>
                      <a:pt x="80571" y="587290"/>
                      <a:pt x="80571" y="587290"/>
                      <a:pt x="80571" y="587290"/>
                    </a:cubicBezTo>
                    <a:cubicBezTo>
                      <a:pt x="51499" y="623630"/>
                      <a:pt x="-6645" y="652702"/>
                      <a:pt x="623" y="703578"/>
                    </a:cubicBezTo>
                    <a:cubicBezTo>
                      <a:pt x="623" y="725382"/>
                      <a:pt x="22427" y="739918"/>
                      <a:pt x="36963" y="761722"/>
                    </a:cubicBezTo>
                    <a:cubicBezTo>
                      <a:pt x="58767" y="783526"/>
                      <a:pt x="66035" y="812598"/>
                      <a:pt x="80571" y="841670"/>
                    </a:cubicBezTo>
                    <a:cubicBezTo>
                      <a:pt x="102375" y="878010"/>
                      <a:pt x="138715" y="899814"/>
                      <a:pt x="167787" y="870742"/>
                    </a:cubicBezTo>
                    <a:cubicBezTo>
                      <a:pt x="175055" y="863474"/>
                      <a:pt x="182323" y="856206"/>
                      <a:pt x="182323" y="848938"/>
                    </a:cubicBezTo>
                    <a:cubicBezTo>
                      <a:pt x="189591" y="892546"/>
                      <a:pt x="211395" y="936154"/>
                      <a:pt x="255003" y="965226"/>
                    </a:cubicBezTo>
                    <a:cubicBezTo>
                      <a:pt x="284075" y="987030"/>
                      <a:pt x="320414" y="987030"/>
                      <a:pt x="349486" y="979762"/>
                    </a:cubicBezTo>
                    <a:cubicBezTo>
                      <a:pt x="393094" y="1139658"/>
                      <a:pt x="436702" y="1234141"/>
                      <a:pt x="451238" y="1270481"/>
                    </a:cubicBezTo>
                    <a:cubicBezTo>
                      <a:pt x="480310" y="1328625"/>
                      <a:pt x="509382" y="1415841"/>
                      <a:pt x="567526" y="1524861"/>
                    </a:cubicBezTo>
                    <a:cubicBezTo>
                      <a:pt x="603866" y="1590273"/>
                      <a:pt x="683814" y="1626613"/>
                      <a:pt x="756494" y="1604809"/>
                    </a:cubicBezTo>
                    <a:cubicBezTo>
                      <a:pt x="843710" y="1583005"/>
                      <a:pt x="916390" y="1539397"/>
                      <a:pt x="996337" y="1510325"/>
                    </a:cubicBezTo>
                    <a:cubicBezTo>
                      <a:pt x="996337" y="1510325"/>
                      <a:pt x="996337" y="1503057"/>
                      <a:pt x="996337" y="1503057"/>
                    </a:cubicBezTo>
                    <a:close/>
                    <a:moveTo>
                      <a:pt x="189591" y="434663"/>
                    </a:moveTo>
                    <a:cubicBezTo>
                      <a:pt x="196859" y="369251"/>
                      <a:pt x="255003" y="369251"/>
                      <a:pt x="305879" y="391055"/>
                    </a:cubicBezTo>
                    <a:cubicBezTo>
                      <a:pt x="313146" y="405591"/>
                      <a:pt x="320414" y="420126"/>
                      <a:pt x="327682" y="434663"/>
                    </a:cubicBezTo>
                    <a:cubicBezTo>
                      <a:pt x="327682" y="434663"/>
                      <a:pt x="327682" y="434663"/>
                      <a:pt x="327682" y="434663"/>
                    </a:cubicBezTo>
                    <a:cubicBezTo>
                      <a:pt x="320414" y="398323"/>
                      <a:pt x="298610" y="361983"/>
                      <a:pt x="284075" y="325643"/>
                    </a:cubicBezTo>
                    <a:cubicBezTo>
                      <a:pt x="269539" y="289303"/>
                      <a:pt x="255003" y="260231"/>
                      <a:pt x="240467" y="223891"/>
                    </a:cubicBezTo>
                    <a:cubicBezTo>
                      <a:pt x="225931" y="180283"/>
                      <a:pt x="218663" y="136675"/>
                      <a:pt x="218663" y="93067"/>
                    </a:cubicBezTo>
                    <a:cubicBezTo>
                      <a:pt x="218663" y="63995"/>
                      <a:pt x="247735" y="-23221"/>
                      <a:pt x="298610" y="5851"/>
                    </a:cubicBezTo>
                    <a:cubicBezTo>
                      <a:pt x="313146" y="27655"/>
                      <a:pt x="313146" y="63995"/>
                      <a:pt x="320414" y="93067"/>
                    </a:cubicBezTo>
                    <a:cubicBezTo>
                      <a:pt x="327682" y="129407"/>
                      <a:pt x="342218" y="165747"/>
                      <a:pt x="349486" y="194819"/>
                    </a:cubicBezTo>
                    <a:cubicBezTo>
                      <a:pt x="371290" y="260231"/>
                      <a:pt x="400362" y="325643"/>
                      <a:pt x="436702" y="383787"/>
                    </a:cubicBezTo>
                    <a:cubicBezTo>
                      <a:pt x="400362" y="427395"/>
                      <a:pt x="414898" y="500075"/>
                      <a:pt x="436702" y="550951"/>
                    </a:cubicBezTo>
                    <a:lnTo>
                      <a:pt x="436702" y="550951"/>
                    </a:lnTo>
                    <a:cubicBezTo>
                      <a:pt x="393094" y="558218"/>
                      <a:pt x="342218" y="580022"/>
                      <a:pt x="327682" y="623630"/>
                    </a:cubicBezTo>
                    <a:cubicBezTo>
                      <a:pt x="320414" y="601826"/>
                      <a:pt x="313146" y="580022"/>
                      <a:pt x="305879" y="565486"/>
                    </a:cubicBezTo>
                    <a:cubicBezTo>
                      <a:pt x="291343" y="529146"/>
                      <a:pt x="291343" y="500075"/>
                      <a:pt x="298610" y="463735"/>
                    </a:cubicBezTo>
                    <a:cubicBezTo>
                      <a:pt x="298610" y="463735"/>
                      <a:pt x="298610" y="456466"/>
                      <a:pt x="291343" y="463735"/>
                    </a:cubicBezTo>
                    <a:cubicBezTo>
                      <a:pt x="284075" y="492806"/>
                      <a:pt x="276807" y="536414"/>
                      <a:pt x="291343" y="572754"/>
                    </a:cubicBezTo>
                    <a:cubicBezTo>
                      <a:pt x="313146" y="623630"/>
                      <a:pt x="342218" y="710846"/>
                      <a:pt x="284075" y="747186"/>
                    </a:cubicBezTo>
                    <a:cubicBezTo>
                      <a:pt x="240467" y="747186"/>
                      <a:pt x="218663" y="696310"/>
                      <a:pt x="204127" y="667238"/>
                    </a:cubicBezTo>
                    <a:cubicBezTo>
                      <a:pt x="182323" y="630898"/>
                      <a:pt x="182323" y="587290"/>
                      <a:pt x="175055" y="543682"/>
                    </a:cubicBezTo>
                    <a:cubicBezTo>
                      <a:pt x="182323" y="514611"/>
                      <a:pt x="182323" y="471002"/>
                      <a:pt x="189591" y="434663"/>
                    </a:cubicBezTo>
                    <a:close/>
                    <a:moveTo>
                      <a:pt x="131447" y="449199"/>
                    </a:moveTo>
                    <a:cubicBezTo>
                      <a:pt x="145983" y="449199"/>
                      <a:pt x="160519" y="449199"/>
                      <a:pt x="175055" y="449199"/>
                    </a:cubicBezTo>
                    <a:cubicBezTo>
                      <a:pt x="175055" y="471002"/>
                      <a:pt x="175055" y="500075"/>
                      <a:pt x="175055" y="521878"/>
                    </a:cubicBezTo>
                    <a:cubicBezTo>
                      <a:pt x="175055" y="580022"/>
                      <a:pt x="175055" y="638166"/>
                      <a:pt x="204127" y="689042"/>
                    </a:cubicBezTo>
                    <a:cubicBezTo>
                      <a:pt x="211395" y="703578"/>
                      <a:pt x="218663" y="725382"/>
                      <a:pt x="233199" y="739918"/>
                    </a:cubicBezTo>
                    <a:cubicBezTo>
                      <a:pt x="233199" y="761722"/>
                      <a:pt x="225931" y="776258"/>
                      <a:pt x="196859" y="783526"/>
                    </a:cubicBezTo>
                    <a:cubicBezTo>
                      <a:pt x="167787" y="790794"/>
                      <a:pt x="153251" y="747186"/>
                      <a:pt x="138715" y="725382"/>
                    </a:cubicBezTo>
                    <a:cubicBezTo>
                      <a:pt x="116911" y="689042"/>
                      <a:pt x="95107" y="659970"/>
                      <a:pt x="87839" y="616362"/>
                    </a:cubicBezTo>
                    <a:cubicBezTo>
                      <a:pt x="80571" y="587290"/>
                      <a:pt x="80571" y="550951"/>
                      <a:pt x="80571" y="521878"/>
                    </a:cubicBezTo>
                    <a:cubicBezTo>
                      <a:pt x="87839" y="492806"/>
                      <a:pt x="87839" y="456466"/>
                      <a:pt x="131447" y="449199"/>
                    </a:cubicBezTo>
                    <a:close/>
                    <a:moveTo>
                      <a:pt x="175055" y="827134"/>
                    </a:moveTo>
                    <a:cubicBezTo>
                      <a:pt x="167787" y="856206"/>
                      <a:pt x="138715" y="892546"/>
                      <a:pt x="102375" y="863474"/>
                    </a:cubicBezTo>
                    <a:cubicBezTo>
                      <a:pt x="80571" y="841670"/>
                      <a:pt x="66035" y="805330"/>
                      <a:pt x="51499" y="783526"/>
                    </a:cubicBezTo>
                    <a:cubicBezTo>
                      <a:pt x="29695" y="747186"/>
                      <a:pt x="-13913" y="710846"/>
                      <a:pt x="22427" y="667238"/>
                    </a:cubicBezTo>
                    <a:cubicBezTo>
                      <a:pt x="36963" y="645434"/>
                      <a:pt x="66035" y="623630"/>
                      <a:pt x="80571" y="601826"/>
                    </a:cubicBezTo>
                    <a:cubicBezTo>
                      <a:pt x="80571" y="623630"/>
                      <a:pt x="87839" y="652702"/>
                      <a:pt x="95107" y="667238"/>
                    </a:cubicBezTo>
                    <a:cubicBezTo>
                      <a:pt x="102375" y="696310"/>
                      <a:pt x="131447" y="718114"/>
                      <a:pt x="145983" y="747186"/>
                    </a:cubicBezTo>
                    <a:cubicBezTo>
                      <a:pt x="153251" y="754454"/>
                      <a:pt x="153251" y="761722"/>
                      <a:pt x="160519" y="768990"/>
                    </a:cubicBezTo>
                    <a:cubicBezTo>
                      <a:pt x="167787" y="783526"/>
                      <a:pt x="175055" y="798062"/>
                      <a:pt x="175055" y="812598"/>
                    </a:cubicBezTo>
                    <a:cubicBezTo>
                      <a:pt x="175055" y="812598"/>
                      <a:pt x="175055" y="812598"/>
                      <a:pt x="175055" y="827134"/>
                    </a:cubicBezTo>
                    <a:cubicBezTo>
                      <a:pt x="175055" y="819866"/>
                      <a:pt x="175055" y="819866"/>
                      <a:pt x="175055" y="827134"/>
                    </a:cubicBezTo>
                    <a:cubicBezTo>
                      <a:pt x="175055" y="819866"/>
                      <a:pt x="175055" y="819866"/>
                      <a:pt x="175055" y="827134"/>
                    </a:cubicBezTo>
                    <a:close/>
                  </a:path>
                </a:pathLst>
              </a:custGeom>
              <a:solidFill>
                <a:srgbClr val="B75439"/>
              </a:solidFill>
              <a:ln w="72680"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FDFEF769-A83B-4BDE-B28C-4FFCEAB9D2C5}"/>
                  </a:ext>
                </a:extLst>
              </p:cNvPr>
              <p:cNvSpPr/>
              <p:nvPr/>
            </p:nvSpPr>
            <p:spPr>
              <a:xfrm>
                <a:off x="3409012" y="5689714"/>
                <a:ext cx="53262" cy="93454"/>
              </a:xfrm>
              <a:custGeom>
                <a:avLst/>
                <a:gdLst>
                  <a:gd name="connsiteX0" fmla="*/ 53263 w 53262"/>
                  <a:gd name="connsiteY0" fmla="*/ 87216 h 93454"/>
                  <a:gd name="connsiteX1" fmla="*/ 9655 w 53262"/>
                  <a:gd name="connsiteY1" fmla="*/ 50876 h 93454"/>
                  <a:gd name="connsiteX2" fmla="*/ 2387 w 53262"/>
                  <a:gd name="connsiteY2" fmla="*/ 0 h 93454"/>
                  <a:gd name="connsiteX3" fmla="*/ 2387 w 53262"/>
                  <a:gd name="connsiteY3" fmla="*/ 0 h 93454"/>
                  <a:gd name="connsiteX4" fmla="*/ 53263 w 53262"/>
                  <a:gd name="connsiteY4" fmla="*/ 87216 h 93454"/>
                  <a:gd name="connsiteX5" fmla="*/ 53263 w 53262"/>
                  <a:gd name="connsiteY5" fmla="*/ 87216 h 9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262" h="93454">
                    <a:moveTo>
                      <a:pt x="53263" y="87216"/>
                    </a:moveTo>
                    <a:cubicBezTo>
                      <a:pt x="31459" y="87216"/>
                      <a:pt x="16923" y="72680"/>
                      <a:pt x="9655" y="50876"/>
                    </a:cubicBezTo>
                    <a:cubicBezTo>
                      <a:pt x="2387" y="36340"/>
                      <a:pt x="2387" y="21804"/>
                      <a:pt x="2387" y="0"/>
                    </a:cubicBezTo>
                    <a:cubicBezTo>
                      <a:pt x="2387" y="0"/>
                      <a:pt x="2387" y="0"/>
                      <a:pt x="2387" y="0"/>
                    </a:cubicBezTo>
                    <a:cubicBezTo>
                      <a:pt x="-4881" y="36340"/>
                      <a:pt x="2387" y="116288"/>
                      <a:pt x="53263" y="87216"/>
                    </a:cubicBezTo>
                    <a:cubicBezTo>
                      <a:pt x="53263" y="94484"/>
                      <a:pt x="53263" y="87216"/>
                      <a:pt x="53263" y="87216"/>
                    </a:cubicBezTo>
                    <a:close/>
                  </a:path>
                </a:pathLst>
              </a:custGeom>
              <a:solidFill>
                <a:srgbClr val="B75439"/>
              </a:solidFill>
              <a:ln w="72680" cap="flat">
                <a:noFill/>
                <a:prstDash val="solid"/>
                <a:miter/>
              </a:ln>
            </p:spPr>
            <p:txBody>
              <a:bodyPr rtlCol="0" anchor="ctr"/>
              <a:lstStyle/>
              <a:p>
                <a:endParaRPr lang="en-US"/>
              </a:p>
            </p:txBody>
          </p:sp>
        </p:grpSp>
        <p:sp>
          <p:nvSpPr>
            <p:cNvPr id="73" name="Freeform: Shape 72">
              <a:extLst>
                <a:ext uri="{FF2B5EF4-FFF2-40B4-BE49-F238E27FC236}">
                  <a16:creationId xmlns:a16="http://schemas.microsoft.com/office/drawing/2014/main" id="{16334B0B-5515-40B1-A502-AC112CD8CB4E}"/>
                </a:ext>
              </a:extLst>
            </p:cNvPr>
            <p:cNvSpPr/>
            <p:nvPr/>
          </p:nvSpPr>
          <p:spPr>
            <a:xfrm>
              <a:off x="3062535" y="4926576"/>
              <a:ext cx="988446" cy="1627100"/>
            </a:xfrm>
            <a:custGeom>
              <a:avLst/>
              <a:gdLst>
                <a:gd name="connsiteX0" fmla="*/ 879427 w 988446"/>
                <a:gd name="connsiteY0" fmla="*/ 1257362 h 1627100"/>
                <a:gd name="connsiteX1" fmla="*/ 857623 w 988446"/>
                <a:gd name="connsiteY1" fmla="*/ 1264630 h 1627100"/>
                <a:gd name="connsiteX2" fmla="*/ 908499 w 988446"/>
                <a:gd name="connsiteY2" fmla="*/ 1308238 h 1627100"/>
                <a:gd name="connsiteX3" fmla="*/ 930303 w 988446"/>
                <a:gd name="connsiteY3" fmla="*/ 1402722 h 1627100"/>
                <a:gd name="connsiteX4" fmla="*/ 821283 w 988446"/>
                <a:gd name="connsiteY4" fmla="*/ 1446330 h 1627100"/>
                <a:gd name="connsiteX5" fmla="*/ 712263 w 988446"/>
                <a:gd name="connsiteY5" fmla="*/ 1322774 h 1627100"/>
                <a:gd name="connsiteX6" fmla="*/ 704995 w 988446"/>
                <a:gd name="connsiteY6" fmla="*/ 1322774 h 1627100"/>
                <a:gd name="connsiteX7" fmla="*/ 726799 w 988446"/>
                <a:gd name="connsiteY7" fmla="*/ 1395454 h 1627100"/>
                <a:gd name="connsiteX8" fmla="*/ 581439 w 988446"/>
                <a:gd name="connsiteY8" fmla="*/ 1112002 h 1627100"/>
                <a:gd name="connsiteX9" fmla="*/ 523295 w 988446"/>
                <a:gd name="connsiteY9" fmla="*/ 952107 h 1627100"/>
                <a:gd name="connsiteX10" fmla="*/ 494223 w 988446"/>
                <a:gd name="connsiteY10" fmla="*/ 864891 h 1627100"/>
                <a:gd name="connsiteX11" fmla="*/ 501491 w 988446"/>
                <a:gd name="connsiteY11" fmla="*/ 864891 h 1627100"/>
                <a:gd name="connsiteX12" fmla="*/ 494223 w 988446"/>
                <a:gd name="connsiteY12" fmla="*/ 843087 h 1627100"/>
                <a:gd name="connsiteX13" fmla="*/ 545099 w 988446"/>
                <a:gd name="connsiteY13" fmla="*/ 777675 h 1627100"/>
                <a:gd name="connsiteX14" fmla="*/ 545099 w 988446"/>
                <a:gd name="connsiteY14" fmla="*/ 646851 h 1627100"/>
                <a:gd name="connsiteX15" fmla="*/ 516027 w 988446"/>
                <a:gd name="connsiteY15" fmla="*/ 479687 h 1627100"/>
                <a:gd name="connsiteX16" fmla="*/ 523295 w 988446"/>
                <a:gd name="connsiteY16" fmla="*/ 385204 h 1627100"/>
                <a:gd name="connsiteX17" fmla="*/ 508759 w 988446"/>
                <a:gd name="connsiteY17" fmla="*/ 370667 h 1627100"/>
                <a:gd name="connsiteX18" fmla="*/ 508759 w 988446"/>
                <a:gd name="connsiteY18" fmla="*/ 421543 h 1627100"/>
                <a:gd name="connsiteX19" fmla="*/ 494223 w 988446"/>
                <a:gd name="connsiteY19" fmla="*/ 523295 h 1627100"/>
                <a:gd name="connsiteX20" fmla="*/ 472419 w 988446"/>
                <a:gd name="connsiteY20" fmla="*/ 552367 h 1627100"/>
                <a:gd name="connsiteX21" fmla="*/ 421543 w 988446"/>
                <a:gd name="connsiteY21" fmla="*/ 457883 h 1627100"/>
                <a:gd name="connsiteX22" fmla="*/ 457883 w 988446"/>
                <a:gd name="connsiteY22" fmla="*/ 377935 h 1627100"/>
                <a:gd name="connsiteX23" fmla="*/ 436079 w 988446"/>
                <a:gd name="connsiteY23" fmla="*/ 392471 h 1627100"/>
                <a:gd name="connsiteX24" fmla="*/ 348863 w 988446"/>
                <a:gd name="connsiteY24" fmla="*/ 174432 h 1627100"/>
                <a:gd name="connsiteX25" fmla="*/ 319792 w 988446"/>
                <a:gd name="connsiteY25" fmla="*/ 58144 h 1627100"/>
                <a:gd name="connsiteX26" fmla="*/ 305256 w 988446"/>
                <a:gd name="connsiteY26" fmla="*/ 14536 h 1627100"/>
                <a:gd name="connsiteX27" fmla="*/ 305256 w 988446"/>
                <a:gd name="connsiteY27" fmla="*/ 14536 h 1627100"/>
                <a:gd name="connsiteX28" fmla="*/ 297988 w 988446"/>
                <a:gd name="connsiteY28" fmla="*/ 7268 h 1627100"/>
                <a:gd name="connsiteX29" fmla="*/ 297988 w 988446"/>
                <a:gd name="connsiteY29" fmla="*/ 7268 h 1627100"/>
                <a:gd name="connsiteX30" fmla="*/ 297988 w 988446"/>
                <a:gd name="connsiteY30" fmla="*/ 7268 h 1627100"/>
                <a:gd name="connsiteX31" fmla="*/ 276184 w 988446"/>
                <a:gd name="connsiteY31" fmla="*/ 0 h 1627100"/>
                <a:gd name="connsiteX32" fmla="*/ 290720 w 988446"/>
                <a:gd name="connsiteY32" fmla="*/ 109020 h 1627100"/>
                <a:gd name="connsiteX33" fmla="*/ 290720 w 988446"/>
                <a:gd name="connsiteY33" fmla="*/ 232576 h 1627100"/>
                <a:gd name="connsiteX34" fmla="*/ 218040 w 988446"/>
                <a:gd name="connsiteY34" fmla="*/ 188968 h 1627100"/>
                <a:gd name="connsiteX35" fmla="*/ 203504 w 988446"/>
                <a:gd name="connsiteY35" fmla="*/ 152628 h 1627100"/>
                <a:gd name="connsiteX36" fmla="*/ 239844 w 988446"/>
                <a:gd name="connsiteY36" fmla="*/ 276184 h 1627100"/>
                <a:gd name="connsiteX37" fmla="*/ 283452 w 988446"/>
                <a:gd name="connsiteY37" fmla="*/ 385204 h 1627100"/>
                <a:gd name="connsiteX38" fmla="*/ 247112 w 988446"/>
                <a:gd name="connsiteY38" fmla="*/ 370667 h 1627100"/>
                <a:gd name="connsiteX39" fmla="*/ 254380 w 988446"/>
                <a:gd name="connsiteY39" fmla="*/ 479687 h 1627100"/>
                <a:gd name="connsiteX40" fmla="*/ 218040 w 988446"/>
                <a:gd name="connsiteY40" fmla="*/ 617779 h 1627100"/>
                <a:gd name="connsiteX41" fmla="*/ 188968 w 988446"/>
                <a:gd name="connsiteY41" fmla="*/ 639583 h 1627100"/>
                <a:gd name="connsiteX42" fmla="*/ 167164 w 988446"/>
                <a:gd name="connsiteY42" fmla="*/ 559635 h 1627100"/>
                <a:gd name="connsiteX43" fmla="*/ 167164 w 988446"/>
                <a:gd name="connsiteY43" fmla="*/ 457883 h 1627100"/>
                <a:gd name="connsiteX44" fmla="*/ 123556 w 988446"/>
                <a:gd name="connsiteY44" fmla="*/ 450615 h 1627100"/>
                <a:gd name="connsiteX45" fmla="*/ 130824 w 988446"/>
                <a:gd name="connsiteY45" fmla="*/ 508759 h 1627100"/>
                <a:gd name="connsiteX46" fmla="*/ 123556 w 988446"/>
                <a:gd name="connsiteY46" fmla="*/ 668655 h 1627100"/>
                <a:gd name="connsiteX47" fmla="*/ 72680 w 988446"/>
                <a:gd name="connsiteY47" fmla="*/ 574171 h 1627100"/>
                <a:gd name="connsiteX48" fmla="*/ 72680 w 988446"/>
                <a:gd name="connsiteY48" fmla="*/ 552367 h 1627100"/>
                <a:gd name="connsiteX49" fmla="*/ 72680 w 988446"/>
                <a:gd name="connsiteY49" fmla="*/ 603243 h 1627100"/>
                <a:gd name="connsiteX50" fmla="*/ 72680 w 988446"/>
                <a:gd name="connsiteY50" fmla="*/ 603243 h 1627100"/>
                <a:gd name="connsiteX51" fmla="*/ 65412 w 988446"/>
                <a:gd name="connsiteY51" fmla="*/ 610511 h 1627100"/>
                <a:gd name="connsiteX52" fmla="*/ 14536 w 988446"/>
                <a:gd name="connsiteY52" fmla="*/ 741335 h 1627100"/>
                <a:gd name="connsiteX53" fmla="*/ 0 w 988446"/>
                <a:gd name="connsiteY53" fmla="*/ 741335 h 1627100"/>
                <a:gd name="connsiteX54" fmla="*/ 29072 w 988446"/>
                <a:gd name="connsiteY54" fmla="*/ 777675 h 1627100"/>
                <a:gd name="connsiteX55" fmla="*/ 72680 w 988446"/>
                <a:gd name="connsiteY55" fmla="*/ 857623 h 1627100"/>
                <a:gd name="connsiteX56" fmla="*/ 159896 w 988446"/>
                <a:gd name="connsiteY56" fmla="*/ 886695 h 1627100"/>
                <a:gd name="connsiteX57" fmla="*/ 174432 w 988446"/>
                <a:gd name="connsiteY57" fmla="*/ 864891 h 1627100"/>
                <a:gd name="connsiteX58" fmla="*/ 247112 w 988446"/>
                <a:gd name="connsiteY58" fmla="*/ 981178 h 1627100"/>
                <a:gd name="connsiteX59" fmla="*/ 341596 w 988446"/>
                <a:gd name="connsiteY59" fmla="*/ 995714 h 1627100"/>
                <a:gd name="connsiteX60" fmla="*/ 443347 w 988446"/>
                <a:gd name="connsiteY60" fmla="*/ 1286434 h 1627100"/>
                <a:gd name="connsiteX61" fmla="*/ 559635 w 988446"/>
                <a:gd name="connsiteY61" fmla="*/ 1540814 h 1627100"/>
                <a:gd name="connsiteX62" fmla="*/ 748603 w 988446"/>
                <a:gd name="connsiteY62" fmla="*/ 1620762 h 1627100"/>
                <a:gd name="connsiteX63" fmla="*/ 988447 w 988446"/>
                <a:gd name="connsiteY63" fmla="*/ 1526278 h 1627100"/>
                <a:gd name="connsiteX64" fmla="*/ 879427 w 988446"/>
                <a:gd name="connsiteY64" fmla="*/ 1257362 h 162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988446" h="1627100">
                  <a:moveTo>
                    <a:pt x="879427" y="1257362"/>
                  </a:moveTo>
                  <a:cubicBezTo>
                    <a:pt x="872159" y="1257362"/>
                    <a:pt x="864891" y="1264630"/>
                    <a:pt x="857623" y="1264630"/>
                  </a:cubicBezTo>
                  <a:cubicBezTo>
                    <a:pt x="879427" y="1271898"/>
                    <a:pt x="893963" y="1293702"/>
                    <a:pt x="908499" y="1308238"/>
                  </a:cubicBezTo>
                  <a:cubicBezTo>
                    <a:pt x="923035" y="1330042"/>
                    <a:pt x="944839" y="1373650"/>
                    <a:pt x="930303" y="1402722"/>
                  </a:cubicBezTo>
                  <a:cubicBezTo>
                    <a:pt x="908499" y="1431794"/>
                    <a:pt x="850355" y="1439062"/>
                    <a:pt x="821283" y="1446330"/>
                  </a:cubicBezTo>
                  <a:cubicBezTo>
                    <a:pt x="741335" y="1468134"/>
                    <a:pt x="741335" y="1366382"/>
                    <a:pt x="712263" y="1322774"/>
                  </a:cubicBezTo>
                  <a:cubicBezTo>
                    <a:pt x="712263" y="1322774"/>
                    <a:pt x="712263" y="1322774"/>
                    <a:pt x="704995" y="1322774"/>
                  </a:cubicBezTo>
                  <a:cubicBezTo>
                    <a:pt x="712263" y="1344578"/>
                    <a:pt x="734067" y="1395454"/>
                    <a:pt x="726799" y="1395454"/>
                  </a:cubicBezTo>
                  <a:cubicBezTo>
                    <a:pt x="683191" y="1300970"/>
                    <a:pt x="617779" y="1213754"/>
                    <a:pt x="581439" y="1112002"/>
                  </a:cubicBezTo>
                  <a:cubicBezTo>
                    <a:pt x="559635" y="1061126"/>
                    <a:pt x="537831" y="1002983"/>
                    <a:pt x="523295" y="952107"/>
                  </a:cubicBezTo>
                  <a:cubicBezTo>
                    <a:pt x="516027" y="923035"/>
                    <a:pt x="501491" y="886695"/>
                    <a:pt x="494223" y="864891"/>
                  </a:cubicBezTo>
                  <a:cubicBezTo>
                    <a:pt x="494223" y="864891"/>
                    <a:pt x="501491" y="864891"/>
                    <a:pt x="501491" y="864891"/>
                  </a:cubicBezTo>
                  <a:cubicBezTo>
                    <a:pt x="501491" y="857623"/>
                    <a:pt x="501491" y="850355"/>
                    <a:pt x="494223" y="843087"/>
                  </a:cubicBezTo>
                  <a:cubicBezTo>
                    <a:pt x="516027" y="828551"/>
                    <a:pt x="537831" y="806747"/>
                    <a:pt x="545099" y="777675"/>
                  </a:cubicBezTo>
                  <a:cubicBezTo>
                    <a:pt x="559635" y="734067"/>
                    <a:pt x="552367" y="690459"/>
                    <a:pt x="545099" y="646851"/>
                  </a:cubicBezTo>
                  <a:cubicBezTo>
                    <a:pt x="530563" y="588707"/>
                    <a:pt x="508759" y="537831"/>
                    <a:pt x="516027" y="479687"/>
                  </a:cubicBezTo>
                  <a:cubicBezTo>
                    <a:pt x="523295" y="450615"/>
                    <a:pt x="545099" y="414275"/>
                    <a:pt x="523295" y="385204"/>
                  </a:cubicBezTo>
                  <a:cubicBezTo>
                    <a:pt x="516027" y="377935"/>
                    <a:pt x="516027" y="377935"/>
                    <a:pt x="508759" y="370667"/>
                  </a:cubicBezTo>
                  <a:cubicBezTo>
                    <a:pt x="516027" y="385204"/>
                    <a:pt x="516027" y="399739"/>
                    <a:pt x="508759" y="421543"/>
                  </a:cubicBezTo>
                  <a:cubicBezTo>
                    <a:pt x="501491" y="457883"/>
                    <a:pt x="494223" y="486955"/>
                    <a:pt x="494223" y="523295"/>
                  </a:cubicBezTo>
                  <a:cubicBezTo>
                    <a:pt x="494223" y="537831"/>
                    <a:pt x="486955" y="545099"/>
                    <a:pt x="472419" y="552367"/>
                  </a:cubicBezTo>
                  <a:cubicBezTo>
                    <a:pt x="436079" y="566903"/>
                    <a:pt x="421543" y="479687"/>
                    <a:pt x="421543" y="457883"/>
                  </a:cubicBezTo>
                  <a:cubicBezTo>
                    <a:pt x="421543" y="428811"/>
                    <a:pt x="436079" y="399739"/>
                    <a:pt x="457883" y="377935"/>
                  </a:cubicBezTo>
                  <a:cubicBezTo>
                    <a:pt x="450615" y="385204"/>
                    <a:pt x="443347" y="385204"/>
                    <a:pt x="436079" y="392471"/>
                  </a:cubicBezTo>
                  <a:cubicBezTo>
                    <a:pt x="399739" y="319792"/>
                    <a:pt x="370667" y="247112"/>
                    <a:pt x="348863" y="174432"/>
                  </a:cubicBezTo>
                  <a:cubicBezTo>
                    <a:pt x="334328" y="138092"/>
                    <a:pt x="327060" y="94484"/>
                    <a:pt x="319792" y="58144"/>
                  </a:cubicBezTo>
                  <a:cubicBezTo>
                    <a:pt x="319792" y="43608"/>
                    <a:pt x="312524" y="29072"/>
                    <a:pt x="305256" y="14536"/>
                  </a:cubicBezTo>
                  <a:cubicBezTo>
                    <a:pt x="305256" y="14536"/>
                    <a:pt x="305256" y="14536"/>
                    <a:pt x="305256" y="14536"/>
                  </a:cubicBezTo>
                  <a:cubicBezTo>
                    <a:pt x="305256" y="14536"/>
                    <a:pt x="297988" y="7268"/>
                    <a:pt x="297988" y="7268"/>
                  </a:cubicBezTo>
                  <a:cubicBezTo>
                    <a:pt x="297988" y="7268"/>
                    <a:pt x="297988" y="7268"/>
                    <a:pt x="297988" y="7268"/>
                  </a:cubicBezTo>
                  <a:cubicBezTo>
                    <a:pt x="297988" y="7268"/>
                    <a:pt x="297988" y="7268"/>
                    <a:pt x="297988" y="7268"/>
                  </a:cubicBezTo>
                  <a:cubicBezTo>
                    <a:pt x="290720" y="0"/>
                    <a:pt x="283452" y="0"/>
                    <a:pt x="276184" y="0"/>
                  </a:cubicBezTo>
                  <a:cubicBezTo>
                    <a:pt x="297988" y="29072"/>
                    <a:pt x="290720" y="79948"/>
                    <a:pt x="290720" y="109020"/>
                  </a:cubicBezTo>
                  <a:cubicBezTo>
                    <a:pt x="290720" y="145360"/>
                    <a:pt x="319792" y="203504"/>
                    <a:pt x="290720" y="232576"/>
                  </a:cubicBezTo>
                  <a:cubicBezTo>
                    <a:pt x="261648" y="268916"/>
                    <a:pt x="225308" y="210772"/>
                    <a:pt x="218040" y="188968"/>
                  </a:cubicBezTo>
                  <a:cubicBezTo>
                    <a:pt x="210772" y="174432"/>
                    <a:pt x="210772" y="167164"/>
                    <a:pt x="203504" y="152628"/>
                  </a:cubicBezTo>
                  <a:cubicBezTo>
                    <a:pt x="210772" y="196236"/>
                    <a:pt x="225308" y="232576"/>
                    <a:pt x="239844" y="276184"/>
                  </a:cubicBezTo>
                  <a:cubicBezTo>
                    <a:pt x="254380" y="312523"/>
                    <a:pt x="268916" y="348863"/>
                    <a:pt x="283452" y="385204"/>
                  </a:cubicBezTo>
                  <a:cubicBezTo>
                    <a:pt x="268916" y="377935"/>
                    <a:pt x="261648" y="377935"/>
                    <a:pt x="247112" y="370667"/>
                  </a:cubicBezTo>
                  <a:cubicBezTo>
                    <a:pt x="268916" y="399739"/>
                    <a:pt x="261648" y="450615"/>
                    <a:pt x="254380" y="479687"/>
                  </a:cubicBezTo>
                  <a:cubicBezTo>
                    <a:pt x="247112" y="523295"/>
                    <a:pt x="247112" y="581439"/>
                    <a:pt x="218040" y="617779"/>
                  </a:cubicBezTo>
                  <a:cubicBezTo>
                    <a:pt x="218040" y="639583"/>
                    <a:pt x="203504" y="646851"/>
                    <a:pt x="188968" y="639583"/>
                  </a:cubicBezTo>
                  <a:cubicBezTo>
                    <a:pt x="167164" y="625047"/>
                    <a:pt x="167164" y="588707"/>
                    <a:pt x="167164" y="559635"/>
                  </a:cubicBezTo>
                  <a:cubicBezTo>
                    <a:pt x="167164" y="530563"/>
                    <a:pt x="167164" y="494223"/>
                    <a:pt x="167164" y="457883"/>
                  </a:cubicBezTo>
                  <a:cubicBezTo>
                    <a:pt x="152628" y="457883"/>
                    <a:pt x="138092" y="450615"/>
                    <a:pt x="123556" y="450615"/>
                  </a:cubicBezTo>
                  <a:cubicBezTo>
                    <a:pt x="130824" y="472419"/>
                    <a:pt x="130824" y="494223"/>
                    <a:pt x="130824" y="508759"/>
                  </a:cubicBezTo>
                  <a:cubicBezTo>
                    <a:pt x="130824" y="537831"/>
                    <a:pt x="167164" y="654119"/>
                    <a:pt x="123556" y="668655"/>
                  </a:cubicBezTo>
                  <a:cubicBezTo>
                    <a:pt x="87216" y="675923"/>
                    <a:pt x="72680" y="595975"/>
                    <a:pt x="72680" y="574171"/>
                  </a:cubicBezTo>
                  <a:cubicBezTo>
                    <a:pt x="72680" y="566903"/>
                    <a:pt x="72680" y="559635"/>
                    <a:pt x="72680" y="552367"/>
                  </a:cubicBezTo>
                  <a:cubicBezTo>
                    <a:pt x="72680" y="566903"/>
                    <a:pt x="72680" y="588707"/>
                    <a:pt x="72680" y="603243"/>
                  </a:cubicBezTo>
                  <a:cubicBezTo>
                    <a:pt x="72680" y="603243"/>
                    <a:pt x="72680" y="603243"/>
                    <a:pt x="72680" y="603243"/>
                  </a:cubicBezTo>
                  <a:cubicBezTo>
                    <a:pt x="72680" y="603243"/>
                    <a:pt x="65412" y="610511"/>
                    <a:pt x="65412" y="610511"/>
                  </a:cubicBezTo>
                  <a:cubicBezTo>
                    <a:pt x="79948" y="654119"/>
                    <a:pt x="65412" y="726799"/>
                    <a:pt x="14536" y="741335"/>
                  </a:cubicBezTo>
                  <a:cubicBezTo>
                    <a:pt x="7268" y="741335"/>
                    <a:pt x="0" y="741335"/>
                    <a:pt x="0" y="741335"/>
                  </a:cubicBezTo>
                  <a:cubicBezTo>
                    <a:pt x="7268" y="755871"/>
                    <a:pt x="21804" y="770407"/>
                    <a:pt x="29072" y="777675"/>
                  </a:cubicBezTo>
                  <a:cubicBezTo>
                    <a:pt x="50876" y="799479"/>
                    <a:pt x="58144" y="828551"/>
                    <a:pt x="72680" y="857623"/>
                  </a:cubicBezTo>
                  <a:cubicBezTo>
                    <a:pt x="94484" y="893963"/>
                    <a:pt x="130824" y="915767"/>
                    <a:pt x="159896" y="886695"/>
                  </a:cubicBezTo>
                  <a:cubicBezTo>
                    <a:pt x="167164" y="879427"/>
                    <a:pt x="174432" y="872159"/>
                    <a:pt x="174432" y="864891"/>
                  </a:cubicBezTo>
                  <a:cubicBezTo>
                    <a:pt x="181700" y="908499"/>
                    <a:pt x="203504" y="952107"/>
                    <a:pt x="247112" y="981178"/>
                  </a:cubicBezTo>
                  <a:cubicBezTo>
                    <a:pt x="276184" y="1002983"/>
                    <a:pt x="312524" y="1002983"/>
                    <a:pt x="341596" y="995714"/>
                  </a:cubicBezTo>
                  <a:cubicBezTo>
                    <a:pt x="385203" y="1155610"/>
                    <a:pt x="428811" y="1250094"/>
                    <a:pt x="443347" y="1286434"/>
                  </a:cubicBezTo>
                  <a:cubicBezTo>
                    <a:pt x="472419" y="1344578"/>
                    <a:pt x="501491" y="1431794"/>
                    <a:pt x="559635" y="1540814"/>
                  </a:cubicBezTo>
                  <a:cubicBezTo>
                    <a:pt x="595975" y="1606226"/>
                    <a:pt x="675923" y="1642566"/>
                    <a:pt x="748603" y="1620762"/>
                  </a:cubicBezTo>
                  <a:cubicBezTo>
                    <a:pt x="835819" y="1598958"/>
                    <a:pt x="908499" y="1555350"/>
                    <a:pt x="988447" y="1526278"/>
                  </a:cubicBezTo>
                  <a:cubicBezTo>
                    <a:pt x="988447" y="1424526"/>
                    <a:pt x="966643" y="1315506"/>
                    <a:pt x="879427" y="1257362"/>
                  </a:cubicBezTo>
                  <a:close/>
                </a:path>
              </a:pathLst>
            </a:custGeom>
            <a:solidFill>
              <a:srgbClr val="EEC6AC">
                <a:alpha val="70000"/>
              </a:srgbClr>
            </a:solidFill>
            <a:ln w="72680"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F6DEB7FC-150F-4D94-A14E-5F1B1072FE2A}"/>
                </a:ext>
              </a:extLst>
            </p:cNvPr>
            <p:cNvSpPr/>
            <p:nvPr/>
          </p:nvSpPr>
          <p:spPr>
            <a:xfrm>
              <a:off x="3127947" y="5355387"/>
              <a:ext cx="917065" cy="1205557"/>
            </a:xfrm>
            <a:custGeom>
              <a:avLst/>
              <a:gdLst>
                <a:gd name="connsiteX0" fmla="*/ 814015 w 917065"/>
                <a:gd name="connsiteY0" fmla="*/ 828551 h 1205557"/>
                <a:gd name="connsiteX1" fmla="*/ 879427 w 917065"/>
                <a:gd name="connsiteY1" fmla="*/ 944839 h 1205557"/>
                <a:gd name="connsiteX2" fmla="*/ 872159 w 917065"/>
                <a:gd name="connsiteY2" fmla="*/ 1053858 h 1205557"/>
                <a:gd name="connsiteX3" fmla="*/ 763139 w 917065"/>
                <a:gd name="connsiteY3" fmla="*/ 1119270 h 1205557"/>
                <a:gd name="connsiteX4" fmla="*/ 617779 w 917065"/>
                <a:gd name="connsiteY4" fmla="*/ 1141074 h 1205557"/>
                <a:gd name="connsiteX5" fmla="*/ 523295 w 917065"/>
                <a:gd name="connsiteY5" fmla="*/ 1039322 h 1205557"/>
                <a:gd name="connsiteX6" fmla="*/ 334328 w 917065"/>
                <a:gd name="connsiteY6" fmla="*/ 559635 h 1205557"/>
                <a:gd name="connsiteX7" fmla="*/ 348863 w 917065"/>
                <a:gd name="connsiteY7" fmla="*/ 508759 h 1205557"/>
                <a:gd name="connsiteX8" fmla="*/ 348863 w 917065"/>
                <a:gd name="connsiteY8" fmla="*/ 479687 h 1205557"/>
                <a:gd name="connsiteX9" fmla="*/ 356131 w 917065"/>
                <a:gd name="connsiteY9" fmla="*/ 443347 h 1205557"/>
                <a:gd name="connsiteX10" fmla="*/ 399739 w 917065"/>
                <a:gd name="connsiteY10" fmla="*/ 436079 h 1205557"/>
                <a:gd name="connsiteX11" fmla="*/ 443347 w 917065"/>
                <a:gd name="connsiteY11" fmla="*/ 428811 h 1205557"/>
                <a:gd name="connsiteX12" fmla="*/ 443347 w 917065"/>
                <a:gd name="connsiteY12" fmla="*/ 428811 h 1205557"/>
                <a:gd name="connsiteX13" fmla="*/ 494223 w 917065"/>
                <a:gd name="connsiteY13" fmla="*/ 363399 h 1205557"/>
                <a:gd name="connsiteX14" fmla="*/ 494223 w 917065"/>
                <a:gd name="connsiteY14" fmla="*/ 247112 h 1205557"/>
                <a:gd name="connsiteX15" fmla="*/ 399739 w 917065"/>
                <a:gd name="connsiteY15" fmla="*/ 377935 h 1205557"/>
                <a:gd name="connsiteX16" fmla="*/ 305256 w 917065"/>
                <a:gd name="connsiteY16" fmla="*/ 290720 h 1205557"/>
                <a:gd name="connsiteX17" fmla="*/ 385203 w 917065"/>
                <a:gd name="connsiteY17" fmla="*/ 188968 h 1205557"/>
                <a:gd name="connsiteX18" fmla="*/ 363399 w 917065"/>
                <a:gd name="connsiteY18" fmla="*/ 0 h 1205557"/>
                <a:gd name="connsiteX19" fmla="*/ 334328 w 917065"/>
                <a:gd name="connsiteY19" fmla="*/ 101752 h 1205557"/>
                <a:gd name="connsiteX20" fmla="*/ 290720 w 917065"/>
                <a:gd name="connsiteY20" fmla="*/ 167164 h 1205557"/>
                <a:gd name="connsiteX21" fmla="*/ 239844 w 917065"/>
                <a:gd name="connsiteY21" fmla="*/ 138092 h 1205557"/>
                <a:gd name="connsiteX22" fmla="*/ 203504 w 917065"/>
                <a:gd name="connsiteY22" fmla="*/ 29072 h 1205557"/>
                <a:gd name="connsiteX23" fmla="*/ 210772 w 917065"/>
                <a:gd name="connsiteY23" fmla="*/ 203504 h 1205557"/>
                <a:gd name="connsiteX24" fmla="*/ 210772 w 917065"/>
                <a:gd name="connsiteY24" fmla="*/ 319792 h 1205557"/>
                <a:gd name="connsiteX25" fmla="*/ 138092 w 917065"/>
                <a:gd name="connsiteY25" fmla="*/ 283452 h 1205557"/>
                <a:gd name="connsiteX26" fmla="*/ 101752 w 917065"/>
                <a:gd name="connsiteY26" fmla="*/ 159896 h 1205557"/>
                <a:gd name="connsiteX27" fmla="*/ 101752 w 917065"/>
                <a:gd name="connsiteY27" fmla="*/ 138092 h 1205557"/>
                <a:gd name="connsiteX28" fmla="*/ 101752 w 917065"/>
                <a:gd name="connsiteY28" fmla="*/ 72680 h 1205557"/>
                <a:gd name="connsiteX29" fmla="*/ 94484 w 917065"/>
                <a:gd name="connsiteY29" fmla="*/ 232576 h 1205557"/>
                <a:gd name="connsiteX30" fmla="*/ 130824 w 917065"/>
                <a:gd name="connsiteY30" fmla="*/ 348863 h 1205557"/>
                <a:gd name="connsiteX31" fmla="*/ 58144 w 917065"/>
                <a:gd name="connsiteY31" fmla="*/ 312523 h 1205557"/>
                <a:gd name="connsiteX32" fmla="*/ 21804 w 917065"/>
                <a:gd name="connsiteY32" fmla="*/ 239844 h 1205557"/>
                <a:gd name="connsiteX33" fmla="*/ 7268 w 917065"/>
                <a:gd name="connsiteY33" fmla="*/ 159896 h 1205557"/>
                <a:gd name="connsiteX34" fmla="*/ 7268 w 917065"/>
                <a:gd name="connsiteY34" fmla="*/ 181700 h 1205557"/>
                <a:gd name="connsiteX35" fmla="*/ 7268 w 917065"/>
                <a:gd name="connsiteY35" fmla="*/ 181700 h 1205557"/>
                <a:gd name="connsiteX36" fmla="*/ 0 w 917065"/>
                <a:gd name="connsiteY36" fmla="*/ 188968 h 1205557"/>
                <a:gd name="connsiteX37" fmla="*/ 14536 w 917065"/>
                <a:gd name="connsiteY37" fmla="*/ 268916 h 1205557"/>
                <a:gd name="connsiteX38" fmla="*/ 72680 w 917065"/>
                <a:gd name="connsiteY38" fmla="*/ 399739 h 1205557"/>
                <a:gd name="connsiteX39" fmla="*/ 21804 w 917065"/>
                <a:gd name="connsiteY39" fmla="*/ 450615 h 1205557"/>
                <a:gd name="connsiteX40" fmla="*/ 7268 w 917065"/>
                <a:gd name="connsiteY40" fmla="*/ 450615 h 1205557"/>
                <a:gd name="connsiteX41" fmla="*/ 87216 w 917065"/>
                <a:gd name="connsiteY41" fmla="*/ 465151 h 1205557"/>
                <a:gd name="connsiteX42" fmla="*/ 101752 w 917065"/>
                <a:gd name="connsiteY42" fmla="*/ 443347 h 1205557"/>
                <a:gd name="connsiteX43" fmla="*/ 174432 w 917065"/>
                <a:gd name="connsiteY43" fmla="*/ 559635 h 1205557"/>
                <a:gd name="connsiteX44" fmla="*/ 268916 w 917065"/>
                <a:gd name="connsiteY44" fmla="*/ 574171 h 1205557"/>
                <a:gd name="connsiteX45" fmla="*/ 370667 w 917065"/>
                <a:gd name="connsiteY45" fmla="*/ 864891 h 1205557"/>
                <a:gd name="connsiteX46" fmla="*/ 486955 w 917065"/>
                <a:gd name="connsiteY46" fmla="*/ 1119270 h 1205557"/>
                <a:gd name="connsiteX47" fmla="*/ 675923 w 917065"/>
                <a:gd name="connsiteY47" fmla="*/ 1199218 h 1205557"/>
                <a:gd name="connsiteX48" fmla="*/ 915767 w 917065"/>
                <a:gd name="connsiteY48" fmla="*/ 1104734 h 1205557"/>
                <a:gd name="connsiteX49" fmla="*/ 814015 w 917065"/>
                <a:gd name="connsiteY49" fmla="*/ 828551 h 120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917065" h="1205557">
                  <a:moveTo>
                    <a:pt x="814015" y="828551"/>
                  </a:moveTo>
                  <a:cubicBezTo>
                    <a:pt x="843087" y="864891"/>
                    <a:pt x="872159" y="893963"/>
                    <a:pt x="879427" y="944839"/>
                  </a:cubicBezTo>
                  <a:cubicBezTo>
                    <a:pt x="886695" y="981179"/>
                    <a:pt x="893963" y="1024786"/>
                    <a:pt x="872159" y="1053858"/>
                  </a:cubicBezTo>
                  <a:cubicBezTo>
                    <a:pt x="843087" y="1090198"/>
                    <a:pt x="799479" y="1097466"/>
                    <a:pt x="763139" y="1119270"/>
                  </a:cubicBezTo>
                  <a:cubicBezTo>
                    <a:pt x="712263" y="1141074"/>
                    <a:pt x="668655" y="1155610"/>
                    <a:pt x="617779" y="1141074"/>
                  </a:cubicBezTo>
                  <a:cubicBezTo>
                    <a:pt x="574171" y="1126538"/>
                    <a:pt x="545099" y="1075662"/>
                    <a:pt x="523295" y="1039322"/>
                  </a:cubicBezTo>
                  <a:cubicBezTo>
                    <a:pt x="486955" y="981179"/>
                    <a:pt x="327060" y="588707"/>
                    <a:pt x="334328" y="559635"/>
                  </a:cubicBezTo>
                  <a:cubicBezTo>
                    <a:pt x="341596" y="537831"/>
                    <a:pt x="348863" y="530563"/>
                    <a:pt x="348863" y="508759"/>
                  </a:cubicBezTo>
                  <a:cubicBezTo>
                    <a:pt x="348863" y="501491"/>
                    <a:pt x="348863" y="486955"/>
                    <a:pt x="348863" y="479687"/>
                  </a:cubicBezTo>
                  <a:cubicBezTo>
                    <a:pt x="348863" y="465151"/>
                    <a:pt x="348863" y="457883"/>
                    <a:pt x="356131" y="443347"/>
                  </a:cubicBezTo>
                  <a:cubicBezTo>
                    <a:pt x="370667" y="428811"/>
                    <a:pt x="385203" y="436079"/>
                    <a:pt x="399739" y="436079"/>
                  </a:cubicBezTo>
                  <a:cubicBezTo>
                    <a:pt x="414275" y="436079"/>
                    <a:pt x="428811" y="428811"/>
                    <a:pt x="443347" y="428811"/>
                  </a:cubicBezTo>
                  <a:cubicBezTo>
                    <a:pt x="443347" y="428811"/>
                    <a:pt x="443347" y="428811"/>
                    <a:pt x="443347" y="428811"/>
                  </a:cubicBezTo>
                  <a:cubicBezTo>
                    <a:pt x="465151" y="414275"/>
                    <a:pt x="486955" y="392472"/>
                    <a:pt x="494223" y="363399"/>
                  </a:cubicBezTo>
                  <a:cubicBezTo>
                    <a:pt x="508759" y="327060"/>
                    <a:pt x="501491" y="290720"/>
                    <a:pt x="494223" y="247112"/>
                  </a:cubicBezTo>
                  <a:cubicBezTo>
                    <a:pt x="486955" y="305256"/>
                    <a:pt x="457883" y="363399"/>
                    <a:pt x="399739" y="377935"/>
                  </a:cubicBezTo>
                  <a:cubicBezTo>
                    <a:pt x="341596" y="392472"/>
                    <a:pt x="297988" y="341596"/>
                    <a:pt x="305256" y="290720"/>
                  </a:cubicBezTo>
                  <a:cubicBezTo>
                    <a:pt x="312524" y="232576"/>
                    <a:pt x="334328" y="188968"/>
                    <a:pt x="385203" y="188968"/>
                  </a:cubicBezTo>
                  <a:cubicBezTo>
                    <a:pt x="370667" y="123556"/>
                    <a:pt x="341596" y="58144"/>
                    <a:pt x="363399" y="0"/>
                  </a:cubicBezTo>
                  <a:cubicBezTo>
                    <a:pt x="341596" y="29072"/>
                    <a:pt x="334328" y="58144"/>
                    <a:pt x="334328" y="101752"/>
                  </a:cubicBezTo>
                  <a:cubicBezTo>
                    <a:pt x="334328" y="130824"/>
                    <a:pt x="319792" y="159896"/>
                    <a:pt x="290720" y="167164"/>
                  </a:cubicBezTo>
                  <a:cubicBezTo>
                    <a:pt x="268916" y="174432"/>
                    <a:pt x="247112" y="167164"/>
                    <a:pt x="239844" y="138092"/>
                  </a:cubicBezTo>
                  <a:cubicBezTo>
                    <a:pt x="225308" y="101752"/>
                    <a:pt x="232576" y="58144"/>
                    <a:pt x="203504" y="29072"/>
                  </a:cubicBezTo>
                  <a:cubicBezTo>
                    <a:pt x="210772" y="87216"/>
                    <a:pt x="188968" y="145360"/>
                    <a:pt x="210772" y="203504"/>
                  </a:cubicBezTo>
                  <a:cubicBezTo>
                    <a:pt x="225308" y="239844"/>
                    <a:pt x="247112" y="290720"/>
                    <a:pt x="210772" y="319792"/>
                  </a:cubicBezTo>
                  <a:cubicBezTo>
                    <a:pt x="181700" y="341596"/>
                    <a:pt x="145360" y="305256"/>
                    <a:pt x="138092" y="283452"/>
                  </a:cubicBezTo>
                  <a:cubicBezTo>
                    <a:pt x="116288" y="247112"/>
                    <a:pt x="101752" y="203504"/>
                    <a:pt x="101752" y="159896"/>
                  </a:cubicBezTo>
                  <a:cubicBezTo>
                    <a:pt x="101752" y="152628"/>
                    <a:pt x="101752" y="145360"/>
                    <a:pt x="101752" y="138092"/>
                  </a:cubicBezTo>
                  <a:cubicBezTo>
                    <a:pt x="101752" y="116288"/>
                    <a:pt x="101752" y="94484"/>
                    <a:pt x="101752" y="72680"/>
                  </a:cubicBezTo>
                  <a:cubicBezTo>
                    <a:pt x="101752" y="123556"/>
                    <a:pt x="79948" y="181700"/>
                    <a:pt x="94484" y="232576"/>
                  </a:cubicBezTo>
                  <a:cubicBezTo>
                    <a:pt x="101752" y="254380"/>
                    <a:pt x="145360" y="319792"/>
                    <a:pt x="130824" y="348863"/>
                  </a:cubicBezTo>
                  <a:cubicBezTo>
                    <a:pt x="109020" y="385203"/>
                    <a:pt x="65412" y="327060"/>
                    <a:pt x="58144" y="312523"/>
                  </a:cubicBezTo>
                  <a:cubicBezTo>
                    <a:pt x="43608" y="290720"/>
                    <a:pt x="29072" y="268916"/>
                    <a:pt x="21804" y="239844"/>
                  </a:cubicBezTo>
                  <a:cubicBezTo>
                    <a:pt x="14536" y="210772"/>
                    <a:pt x="7268" y="181700"/>
                    <a:pt x="7268" y="159896"/>
                  </a:cubicBezTo>
                  <a:cubicBezTo>
                    <a:pt x="7268" y="167164"/>
                    <a:pt x="7268" y="174432"/>
                    <a:pt x="7268" y="181700"/>
                  </a:cubicBezTo>
                  <a:cubicBezTo>
                    <a:pt x="7268" y="181700"/>
                    <a:pt x="7268" y="181700"/>
                    <a:pt x="7268" y="181700"/>
                  </a:cubicBezTo>
                  <a:cubicBezTo>
                    <a:pt x="7268" y="181700"/>
                    <a:pt x="7268" y="181700"/>
                    <a:pt x="0" y="188968"/>
                  </a:cubicBezTo>
                  <a:cubicBezTo>
                    <a:pt x="14536" y="210772"/>
                    <a:pt x="7268" y="247112"/>
                    <a:pt x="14536" y="268916"/>
                  </a:cubicBezTo>
                  <a:cubicBezTo>
                    <a:pt x="29072" y="312523"/>
                    <a:pt x="72680" y="356132"/>
                    <a:pt x="72680" y="399739"/>
                  </a:cubicBezTo>
                  <a:cubicBezTo>
                    <a:pt x="72680" y="428811"/>
                    <a:pt x="58144" y="457883"/>
                    <a:pt x="21804" y="450615"/>
                  </a:cubicBezTo>
                  <a:cubicBezTo>
                    <a:pt x="14536" y="450615"/>
                    <a:pt x="14536" y="450615"/>
                    <a:pt x="7268" y="450615"/>
                  </a:cubicBezTo>
                  <a:cubicBezTo>
                    <a:pt x="29072" y="479687"/>
                    <a:pt x="58144" y="486955"/>
                    <a:pt x="87216" y="465151"/>
                  </a:cubicBezTo>
                  <a:cubicBezTo>
                    <a:pt x="94484" y="457883"/>
                    <a:pt x="101752" y="450615"/>
                    <a:pt x="101752" y="443347"/>
                  </a:cubicBezTo>
                  <a:cubicBezTo>
                    <a:pt x="109020" y="486955"/>
                    <a:pt x="130824" y="530563"/>
                    <a:pt x="174432" y="559635"/>
                  </a:cubicBezTo>
                  <a:cubicBezTo>
                    <a:pt x="203504" y="581439"/>
                    <a:pt x="239844" y="581439"/>
                    <a:pt x="268916" y="574171"/>
                  </a:cubicBezTo>
                  <a:cubicBezTo>
                    <a:pt x="312524" y="734067"/>
                    <a:pt x="356131" y="828551"/>
                    <a:pt x="370667" y="864891"/>
                  </a:cubicBezTo>
                  <a:cubicBezTo>
                    <a:pt x="399739" y="923035"/>
                    <a:pt x="428811" y="1010251"/>
                    <a:pt x="486955" y="1119270"/>
                  </a:cubicBezTo>
                  <a:cubicBezTo>
                    <a:pt x="523295" y="1184682"/>
                    <a:pt x="603243" y="1221022"/>
                    <a:pt x="675923" y="1199218"/>
                  </a:cubicBezTo>
                  <a:cubicBezTo>
                    <a:pt x="763139" y="1177414"/>
                    <a:pt x="835819" y="1133806"/>
                    <a:pt x="915767" y="1104734"/>
                  </a:cubicBezTo>
                  <a:cubicBezTo>
                    <a:pt x="923035" y="995715"/>
                    <a:pt x="901231" y="886695"/>
                    <a:pt x="814015" y="828551"/>
                  </a:cubicBezTo>
                  <a:close/>
                </a:path>
              </a:pathLst>
            </a:custGeom>
            <a:solidFill>
              <a:srgbClr val="EEC6AC"/>
            </a:solidFill>
            <a:ln w="72680" cap="flat">
              <a:noFill/>
              <a:prstDash val="solid"/>
              <a:miter/>
            </a:ln>
          </p:spPr>
          <p:txBody>
            <a:bodyPr rtlCol="0" anchor="ctr"/>
            <a:lstStyle/>
            <a:p>
              <a:endParaRPr lang="en-US"/>
            </a:p>
          </p:txBody>
        </p:sp>
      </p:grpSp>
      <p:pic>
        <p:nvPicPr>
          <p:cNvPr id="272" name="Picture 271">
            <a:extLst>
              <a:ext uri="{FF2B5EF4-FFF2-40B4-BE49-F238E27FC236}">
                <a16:creationId xmlns:a16="http://schemas.microsoft.com/office/drawing/2014/main" id="{49BA093F-AD13-4B81-B1AA-535BA2AAFB4A}"/>
              </a:ext>
            </a:extLst>
          </p:cNvPr>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t="34815" r="70781" b="34074"/>
          <a:stretch/>
        </p:blipFill>
        <p:spPr>
          <a:xfrm>
            <a:off x="0" y="-19861"/>
            <a:ext cx="3199217" cy="2340749"/>
          </a:xfrm>
          <a:prstGeom prst="rect">
            <a:avLst/>
          </a:prstGeom>
        </p:spPr>
      </p:pic>
      <p:pic>
        <p:nvPicPr>
          <p:cNvPr id="273" name="Picture 15">
            <a:extLst>
              <a:ext uri="{FF2B5EF4-FFF2-40B4-BE49-F238E27FC236}">
                <a16:creationId xmlns:a16="http://schemas.microsoft.com/office/drawing/2014/main" id="{3EB7070C-182D-4684-9E33-C13E19B12F7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rot="-2317294">
            <a:off x="206555" y="5735306"/>
            <a:ext cx="2348424" cy="768575"/>
          </a:xfrm>
          <a:prstGeom prst="rect">
            <a:avLst/>
          </a:prstGeom>
        </p:spPr>
      </p:pic>
      <p:pic>
        <p:nvPicPr>
          <p:cNvPr id="274" name="Picture 16">
            <a:extLst>
              <a:ext uri="{FF2B5EF4-FFF2-40B4-BE49-F238E27FC236}">
                <a16:creationId xmlns:a16="http://schemas.microsoft.com/office/drawing/2014/main" id="{1AAD61BD-97CE-4802-B84A-938DA9F6ED7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12725400" y="1564598"/>
            <a:ext cx="1061203" cy="1061203"/>
          </a:xfrm>
          <a:prstGeom prst="rect">
            <a:avLst/>
          </a:prstGeom>
        </p:spPr>
      </p:pic>
      <p:pic>
        <p:nvPicPr>
          <p:cNvPr id="275" name="Picture 16">
            <a:extLst>
              <a:ext uri="{FF2B5EF4-FFF2-40B4-BE49-F238E27FC236}">
                <a16:creationId xmlns:a16="http://schemas.microsoft.com/office/drawing/2014/main" id="{2F8E34CE-EC11-436E-8653-4DC93A68CB4A}"/>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a:fillRect/>
          </a:stretch>
        </p:blipFill>
        <p:spPr>
          <a:xfrm>
            <a:off x="6670819" y="8431466"/>
            <a:ext cx="1061203" cy="1061203"/>
          </a:xfrm>
          <a:prstGeom prst="rect">
            <a:avLst/>
          </a:prstGeom>
        </p:spPr>
      </p:pic>
      <p:pic>
        <p:nvPicPr>
          <p:cNvPr id="276" name="Picture 15">
            <a:extLst>
              <a:ext uri="{FF2B5EF4-FFF2-40B4-BE49-F238E27FC236}">
                <a16:creationId xmlns:a16="http://schemas.microsoft.com/office/drawing/2014/main" id="{65B1ACDB-A009-42D1-AFC0-D08B5E390D71}"/>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rot="2141260">
            <a:off x="15624675" y="1043139"/>
            <a:ext cx="2348424" cy="768575"/>
          </a:xfrm>
          <a:prstGeom prst="rect">
            <a:avLst/>
          </a:prstGeom>
        </p:spPr>
      </p:pic>
      <p:pic>
        <p:nvPicPr>
          <p:cNvPr id="278" name="Picture 277">
            <a:extLst>
              <a:ext uri="{FF2B5EF4-FFF2-40B4-BE49-F238E27FC236}">
                <a16:creationId xmlns:a16="http://schemas.microsoft.com/office/drawing/2014/main" id="{42A40DEE-81FB-4332-96A6-1A2D1FABDA9E}"/>
              </a:ext>
            </a:extLst>
          </p:cNvPr>
          <p:cNvPicPr>
            <a:picLocks noChangeAspect="1"/>
          </p:cNvPicPr>
          <p:nvPr/>
        </p:nvPicPr>
        <p:blipFill rotWithShape="1">
          <a:blip r:embed="rId15">
            <a:clrChange>
              <a:clrFrom>
                <a:srgbClr val="FFFFFF"/>
              </a:clrFrom>
              <a:clrTo>
                <a:srgbClr val="FFFFFF">
                  <a:alpha val="0"/>
                </a:srgbClr>
              </a:clrTo>
            </a:clrChange>
            <a:extLst>
              <a:ext uri="{28A0092B-C50C-407E-A947-70E740481C1C}">
                <a14:useLocalDpi xmlns:a14="http://schemas.microsoft.com/office/drawing/2010/main" val="0"/>
              </a:ext>
            </a:extLst>
          </a:blip>
          <a:srcRect l="58336" t="25925" r="34580" b="50371"/>
          <a:stretch/>
        </p:blipFill>
        <p:spPr>
          <a:xfrm>
            <a:off x="13222204" y="2048828"/>
            <a:ext cx="4321172" cy="8133970"/>
          </a:xfrm>
          <a:prstGeom prst="rect">
            <a:avLst/>
          </a:prstGeom>
        </p:spPr>
      </p:pic>
    </p:spTree>
    <p:extLst>
      <p:ext uri="{BB962C8B-B14F-4D97-AF65-F5344CB8AC3E}">
        <p14:creationId xmlns:p14="http://schemas.microsoft.com/office/powerpoint/2010/main" val="395148870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indefinite" fill="remove" nodeType="withEffect">
                                  <p:stCondLst>
                                    <p:cond delay="0"/>
                                  </p:stCondLst>
                                  <p:childTnLst>
                                    <p:set>
                                      <p:cBhvr>
                                        <p:cTn id="6" dur="1" fill="hold">
                                          <p:stCondLst>
                                            <p:cond delay="0"/>
                                          </p:stCondLst>
                                        </p:cTn>
                                        <p:tgtEl>
                                          <p:spTgt spid="274"/>
                                        </p:tgtEl>
                                        <p:attrNameLst>
                                          <p:attrName>style.visibility</p:attrName>
                                        </p:attrNameLst>
                                      </p:cBhvr>
                                      <p:to>
                                        <p:strVal val="visible"/>
                                      </p:to>
                                    </p:set>
                                    <p:animEffect transition="in" filter="fade">
                                      <p:cBhvr>
                                        <p:cTn id="7" dur="500"/>
                                        <p:tgtEl>
                                          <p:spTgt spid="274"/>
                                        </p:tgtEl>
                                      </p:cBhvr>
                                    </p:animEffect>
                                  </p:childTnLst>
                                </p:cTn>
                              </p:par>
                              <p:par>
                                <p:cTn id="8" presetID="10" presetClass="entr" presetSubtype="0" repeatCount="indefinite" fill="remove" nodeType="withEffect">
                                  <p:stCondLst>
                                    <p:cond delay="0"/>
                                  </p:stCondLst>
                                  <p:childTnLst>
                                    <p:set>
                                      <p:cBhvr>
                                        <p:cTn id="9" dur="1" fill="hold">
                                          <p:stCondLst>
                                            <p:cond delay="0"/>
                                          </p:stCondLst>
                                        </p:cTn>
                                        <p:tgtEl>
                                          <p:spTgt spid="273"/>
                                        </p:tgtEl>
                                        <p:attrNameLst>
                                          <p:attrName>style.visibility</p:attrName>
                                        </p:attrNameLst>
                                      </p:cBhvr>
                                      <p:to>
                                        <p:strVal val="visible"/>
                                      </p:to>
                                    </p:set>
                                    <p:animEffect transition="in" filter="fade">
                                      <p:cBhvr>
                                        <p:cTn id="10" dur="500"/>
                                        <p:tgtEl>
                                          <p:spTgt spid="273"/>
                                        </p:tgtEl>
                                      </p:cBhvr>
                                    </p:animEffect>
                                  </p:childTnLst>
                                </p:cTn>
                              </p:par>
                              <p:par>
                                <p:cTn id="11" presetID="10" presetClass="entr" presetSubtype="0" repeatCount="indefinite" fill="remove" nodeType="withEffect">
                                  <p:stCondLst>
                                    <p:cond delay="0"/>
                                  </p:stCondLst>
                                  <p:childTnLst>
                                    <p:set>
                                      <p:cBhvr>
                                        <p:cTn id="12" dur="1" fill="hold">
                                          <p:stCondLst>
                                            <p:cond delay="0"/>
                                          </p:stCondLst>
                                        </p:cTn>
                                        <p:tgtEl>
                                          <p:spTgt spid="275"/>
                                        </p:tgtEl>
                                        <p:attrNameLst>
                                          <p:attrName>style.visibility</p:attrName>
                                        </p:attrNameLst>
                                      </p:cBhvr>
                                      <p:to>
                                        <p:strVal val="visible"/>
                                      </p:to>
                                    </p:set>
                                    <p:animEffect transition="in" filter="fade">
                                      <p:cBhvr>
                                        <p:cTn id="13" dur="500"/>
                                        <p:tgtEl>
                                          <p:spTgt spid="275"/>
                                        </p:tgtEl>
                                      </p:cBhvr>
                                    </p:animEffect>
                                  </p:childTnLst>
                                </p:cTn>
                              </p:par>
                              <p:par>
                                <p:cTn id="14" presetID="10" presetClass="entr" presetSubtype="0" repeatCount="indefinite" fill="remove" nodeType="withEffect">
                                  <p:stCondLst>
                                    <p:cond delay="0"/>
                                  </p:stCondLst>
                                  <p:childTnLst>
                                    <p:set>
                                      <p:cBhvr>
                                        <p:cTn id="15" dur="1" fill="hold">
                                          <p:stCondLst>
                                            <p:cond delay="0"/>
                                          </p:stCondLst>
                                        </p:cTn>
                                        <p:tgtEl>
                                          <p:spTgt spid="276"/>
                                        </p:tgtEl>
                                        <p:attrNameLst>
                                          <p:attrName>style.visibility</p:attrName>
                                        </p:attrNameLst>
                                      </p:cBhvr>
                                      <p:to>
                                        <p:strVal val="visible"/>
                                      </p:to>
                                    </p:set>
                                    <p:animEffect transition="in" filter="fade">
                                      <p:cBhvr>
                                        <p:cTn id="16" dur="500"/>
                                        <p:tgtEl>
                                          <p:spTgt spid="276"/>
                                        </p:tgtEl>
                                      </p:cBhvr>
                                    </p:animEffect>
                                  </p:childTnLst>
                                </p:cTn>
                              </p:par>
                              <p:par>
                                <p:cTn id="17" presetID="2" presetClass="entr" presetSubtype="9" fill="hold" nodeType="withEffect">
                                  <p:stCondLst>
                                    <p:cond delay="0"/>
                                  </p:stCondLst>
                                  <p:childTnLst>
                                    <p:set>
                                      <p:cBhvr>
                                        <p:cTn id="18" dur="1" fill="hold">
                                          <p:stCondLst>
                                            <p:cond delay="0"/>
                                          </p:stCondLst>
                                        </p:cTn>
                                        <p:tgtEl>
                                          <p:spTgt spid="272"/>
                                        </p:tgtEl>
                                        <p:attrNameLst>
                                          <p:attrName>style.visibility</p:attrName>
                                        </p:attrNameLst>
                                      </p:cBhvr>
                                      <p:to>
                                        <p:strVal val="visible"/>
                                      </p:to>
                                    </p:set>
                                    <p:anim calcmode="lin" valueType="num">
                                      <p:cBhvr additive="base">
                                        <p:cTn id="19" dur="500" fill="hold"/>
                                        <p:tgtEl>
                                          <p:spTgt spid="272"/>
                                        </p:tgtEl>
                                        <p:attrNameLst>
                                          <p:attrName>ppt_x</p:attrName>
                                        </p:attrNameLst>
                                      </p:cBhvr>
                                      <p:tavLst>
                                        <p:tav tm="0">
                                          <p:val>
                                            <p:strVal val="0-#ppt_w/2"/>
                                          </p:val>
                                        </p:tav>
                                        <p:tav tm="100000">
                                          <p:val>
                                            <p:strVal val="#ppt_x"/>
                                          </p:val>
                                        </p:tav>
                                      </p:tavLst>
                                    </p:anim>
                                    <p:anim calcmode="lin" valueType="num">
                                      <p:cBhvr additive="base">
                                        <p:cTn id="20" dur="500" fill="hold"/>
                                        <p:tgtEl>
                                          <p:spTgt spid="272"/>
                                        </p:tgtEl>
                                        <p:attrNameLst>
                                          <p:attrName>ppt_y</p:attrName>
                                        </p:attrNameLst>
                                      </p:cBhvr>
                                      <p:tavLst>
                                        <p:tav tm="0">
                                          <p:val>
                                            <p:strVal val="0-#ppt_h/2"/>
                                          </p:val>
                                        </p:tav>
                                        <p:tav tm="100000">
                                          <p:val>
                                            <p:strVal val="#ppt_y"/>
                                          </p:val>
                                        </p:tav>
                                      </p:tavLst>
                                    </p:anim>
                                  </p:childTnLst>
                                </p:cTn>
                              </p:par>
                              <p:par>
                                <p:cTn id="21" presetID="53" presetClass="entr" presetSubtype="16" fill="hold"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p:cTn id="23" dur="500" fill="hold"/>
                                        <p:tgtEl>
                                          <p:spTgt spid="30"/>
                                        </p:tgtEl>
                                        <p:attrNameLst>
                                          <p:attrName>ppt_w</p:attrName>
                                        </p:attrNameLst>
                                      </p:cBhvr>
                                      <p:tavLst>
                                        <p:tav tm="0">
                                          <p:val>
                                            <p:fltVal val="0"/>
                                          </p:val>
                                        </p:tav>
                                        <p:tav tm="100000">
                                          <p:val>
                                            <p:strVal val="#ppt_w"/>
                                          </p:val>
                                        </p:tav>
                                      </p:tavLst>
                                    </p:anim>
                                    <p:anim calcmode="lin" valueType="num">
                                      <p:cBhvr>
                                        <p:cTn id="24" dur="500" fill="hold"/>
                                        <p:tgtEl>
                                          <p:spTgt spid="30"/>
                                        </p:tgtEl>
                                        <p:attrNameLst>
                                          <p:attrName>ppt_h</p:attrName>
                                        </p:attrNameLst>
                                      </p:cBhvr>
                                      <p:tavLst>
                                        <p:tav tm="0">
                                          <p:val>
                                            <p:fltVal val="0"/>
                                          </p:val>
                                        </p:tav>
                                        <p:tav tm="100000">
                                          <p:val>
                                            <p:strVal val="#ppt_h"/>
                                          </p:val>
                                        </p:tav>
                                      </p:tavLst>
                                    </p:anim>
                                    <p:animEffect transition="in" filter="fade">
                                      <p:cBhvr>
                                        <p:cTn id="25" dur="500"/>
                                        <p:tgtEl>
                                          <p:spTgt spid="30"/>
                                        </p:tgtEl>
                                      </p:cBhvr>
                                    </p:animEffect>
                                  </p:childTnLst>
                                </p:cTn>
                              </p:par>
                              <p:par>
                                <p:cTn id="26" presetID="53" presetClass="entr" presetSubtype="16" fill="hold" nodeType="withEffect">
                                  <p:stCondLst>
                                    <p:cond delay="0"/>
                                  </p:stCondLst>
                                  <p:childTnLst>
                                    <p:set>
                                      <p:cBhvr>
                                        <p:cTn id="27" dur="1" fill="hold">
                                          <p:stCondLst>
                                            <p:cond delay="0"/>
                                          </p:stCondLst>
                                        </p:cTn>
                                        <p:tgtEl>
                                          <p:spTgt spid="278"/>
                                        </p:tgtEl>
                                        <p:attrNameLst>
                                          <p:attrName>style.visibility</p:attrName>
                                        </p:attrNameLst>
                                      </p:cBhvr>
                                      <p:to>
                                        <p:strVal val="visible"/>
                                      </p:to>
                                    </p:set>
                                    <p:anim calcmode="lin" valueType="num">
                                      <p:cBhvr>
                                        <p:cTn id="28" dur="500" fill="hold"/>
                                        <p:tgtEl>
                                          <p:spTgt spid="278"/>
                                        </p:tgtEl>
                                        <p:attrNameLst>
                                          <p:attrName>ppt_w</p:attrName>
                                        </p:attrNameLst>
                                      </p:cBhvr>
                                      <p:tavLst>
                                        <p:tav tm="0">
                                          <p:val>
                                            <p:fltVal val="0"/>
                                          </p:val>
                                        </p:tav>
                                        <p:tav tm="100000">
                                          <p:val>
                                            <p:strVal val="#ppt_w"/>
                                          </p:val>
                                        </p:tav>
                                      </p:tavLst>
                                    </p:anim>
                                    <p:anim calcmode="lin" valueType="num">
                                      <p:cBhvr>
                                        <p:cTn id="29" dur="500" fill="hold"/>
                                        <p:tgtEl>
                                          <p:spTgt spid="278"/>
                                        </p:tgtEl>
                                        <p:attrNameLst>
                                          <p:attrName>ppt_h</p:attrName>
                                        </p:attrNameLst>
                                      </p:cBhvr>
                                      <p:tavLst>
                                        <p:tav tm="0">
                                          <p:val>
                                            <p:fltVal val="0"/>
                                          </p:val>
                                        </p:tav>
                                        <p:tav tm="100000">
                                          <p:val>
                                            <p:strVal val="#ppt_h"/>
                                          </p:val>
                                        </p:tav>
                                      </p:tavLst>
                                    </p:anim>
                                    <p:animEffect transition="in" filter="fade">
                                      <p:cBhvr>
                                        <p:cTn id="30" dur="500"/>
                                        <p:tgtEl>
                                          <p:spTgt spid="278"/>
                                        </p:tgtEl>
                                      </p:cBhvr>
                                    </p:animEffect>
                                  </p:childTnLst>
                                </p:cTn>
                              </p:par>
                              <p:par>
                                <p:cTn id="31" presetID="53" presetClass="entr" presetSubtype="16" fill="hold" nodeType="with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TextBox 3">
            <a:extLst>
              <a:ext uri="{FF2B5EF4-FFF2-40B4-BE49-F238E27FC236}">
                <a16:creationId xmlns:a16="http://schemas.microsoft.com/office/drawing/2014/main" id="{042311CA-BBEC-4F76-09B6-257D8CF356A8}"/>
              </a:ext>
            </a:extLst>
          </p:cNvPr>
          <p:cNvSpPr txBox="1"/>
          <p:nvPr/>
        </p:nvSpPr>
        <p:spPr>
          <a:xfrm>
            <a:off x="1505475" y="928615"/>
            <a:ext cx="7383357" cy="206210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200" b="0" i="1" u="none" strike="noStrike" kern="1200" cap="none" spc="0" normalizeH="0" baseline="0" noProof="0">
                <a:ln>
                  <a:noFill/>
                </a:ln>
                <a:solidFill>
                  <a:prstClr val="black"/>
                </a:solidFill>
                <a:effectLst/>
                <a:uLnTx/>
                <a:uFillTx/>
                <a:latin typeface="Arial" panose="020B0604020202020204" pitchFamily="34" charset="0"/>
                <a:ea typeface="+mn-ea"/>
                <a:cs typeface="+mn-cs"/>
              </a:rPr>
              <a:t>Quan sát hình, đọc thông tin và cho biết những việc nên làm,</a:t>
            </a:r>
            <a:r>
              <a:rPr kumimoji="0" lang="en-US" sz="3200" b="0" i="1"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0" lang="vi-VN" sz="3200" b="0" i="1" u="none" strike="noStrike" kern="1200" cap="none" spc="0" normalizeH="0" baseline="0" noProof="0">
                <a:ln>
                  <a:noFill/>
                </a:ln>
                <a:solidFill>
                  <a:prstClr val="black"/>
                </a:solidFill>
                <a:effectLst/>
                <a:uLnTx/>
                <a:uFillTx/>
                <a:latin typeface="Arial" panose="020B0604020202020204" pitchFamily="34" charset="0"/>
                <a:ea typeface="+mn-ea"/>
                <a:cs typeface="+mn-cs"/>
              </a:rPr>
              <a:t>không nên làm để chăm</a:t>
            </a:r>
            <a:r>
              <a:rPr kumimoji="0" lang="en-US" sz="3200" b="0" i="1" u="none" strike="noStrike" kern="1200" cap="none" spc="0" normalizeH="0" baseline="0" noProof="0">
                <a:ln>
                  <a:noFill/>
                </a:ln>
                <a:solidFill>
                  <a:prstClr val="black"/>
                </a:solidFill>
                <a:effectLst/>
                <a:uLnTx/>
                <a:uFillTx/>
                <a:latin typeface="Arial" panose="020B0604020202020204" pitchFamily="34" charset="0"/>
                <a:ea typeface="+mn-ea"/>
                <a:cs typeface="+mn-cs"/>
              </a:rPr>
              <a:t> sóc và bảo vệ sức khoẻ về thể chất, tinh thần ở tuổi dậy thì.</a:t>
            </a:r>
            <a:endParaRPr kumimoji="0" lang="en-US" sz="3200" b="0" i="1"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1301110" y="2990304"/>
            <a:ext cx="7792088" cy="6932463"/>
          </a:xfrm>
          <a:prstGeom prst="rect">
            <a:avLst/>
          </a:prstGeom>
        </p:spPr>
      </p:pic>
      <p:sp>
        <p:nvSpPr>
          <p:cNvPr id="19" name="TextBox 18">
            <a:extLst>
              <a:ext uri="{FF2B5EF4-FFF2-40B4-BE49-F238E27FC236}">
                <a16:creationId xmlns:a16="http://schemas.microsoft.com/office/drawing/2014/main" id="{A0E56471-F9BB-3EA3-28D0-BD9F14C58383}"/>
              </a:ext>
            </a:extLst>
          </p:cNvPr>
          <p:cNvSpPr txBox="1"/>
          <p:nvPr/>
        </p:nvSpPr>
        <p:spPr>
          <a:xfrm>
            <a:off x="9220203" y="1149274"/>
            <a:ext cx="8573770" cy="8402300"/>
          </a:xfrm>
          <a:prstGeom prst="rect">
            <a:avLst/>
          </a:prstGeom>
          <a:solidFill>
            <a:srgbClr val="FFF3E4"/>
          </a:solidFill>
          <a:ln>
            <a:solidFill>
              <a:srgbClr val="FF8458"/>
            </a:solidFill>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Một số việc cần làm để vệ sinh cơ thể và cơ quan sinh dục:</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Đối với cả nam và nữ:</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Hằng ngày, cần sử dụng nước sạch, ấm để vệ sinh cơ quan sinh dục</a:t>
            </a:r>
            <a:r>
              <a:rPr kumimoji="0" lang="en-US"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ngoài một cách nhẹ nhàng, rửa cơ quan sinh dục trước rồi đến hậu môn,</a:t>
            </a:r>
            <a:r>
              <a:rPr kumimoji="0" lang="en-US"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sau đó dùng khăn sạch để lau khô. Sau khi đi đại tiện, dùng giấy vệ sinh</a:t>
            </a:r>
            <a:r>
              <a:rPr kumimoji="0" lang="en-US"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lau từ phía trước ra phía sau,...</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Chọn mặc quần áo lót vừa vặn, bằng chất vải cô-tông.</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Đối với nữ, vào những ngày có kinh nguyệt, cần thay băng vệ sinh</a:t>
            </a:r>
            <a:r>
              <a:rPr kumimoji="0" lang="en-US"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 </a:t>
            </a:r>
            <a:r>
              <a:rPr kumimoji="0" lang="vi-VN" sz="3600" b="0" i="0" u="none" strike="noStrike" kern="1200" cap="none" spc="0" normalizeH="0" baseline="0" noProof="0">
                <a:ln>
                  <a:noFill/>
                </a:ln>
                <a:solidFill>
                  <a:prstClr val="black"/>
                </a:solidFill>
                <a:effectLst/>
                <a:uLnTx/>
                <a:uFillTx/>
                <a:latin typeface="Arial" panose="020B0604020202020204" pitchFamily="34" charset="0"/>
                <a:ea typeface="+mn-ea"/>
                <a:cs typeface="+mn-cs"/>
              </a:rPr>
              <a:t>khoảng 4 giờ một lần để tránh vi khuẩn gây bệnh.</a:t>
            </a:r>
            <a:endParaRPr kumimoji="0" lang="en-US" sz="36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7969375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t="3484" r="55338" b="66986"/>
          <a:stretch/>
        </p:blipFill>
        <p:spPr>
          <a:xfrm>
            <a:off x="4215687" y="952500"/>
            <a:ext cx="10363200" cy="6096000"/>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3119388" y="6919546"/>
            <a:ext cx="12049223" cy="2619853"/>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5400">
                <a:solidFill>
                  <a:schemeClr val="tx1"/>
                </a:solidFill>
              </a:rPr>
              <a:t>Cần tắm gội và vệ sinh cơ thể sạch sẽ, thay quần áo lót hằng ngày,</a:t>
            </a:r>
            <a:endParaRPr lang="en-US" sz="5400">
              <a:solidFill>
                <a:schemeClr val="tx1"/>
              </a:solidFill>
            </a:endParaRPr>
          </a:p>
        </p:txBody>
      </p:sp>
    </p:spTree>
    <p:extLst>
      <p:ext uri="{BB962C8B-B14F-4D97-AF65-F5344CB8AC3E}">
        <p14:creationId xmlns:p14="http://schemas.microsoft.com/office/powerpoint/2010/main" val="22182973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49814" t="3675" r="2983" b="67420"/>
          <a:stretch/>
        </p:blipFill>
        <p:spPr>
          <a:xfrm>
            <a:off x="3956780" y="952500"/>
            <a:ext cx="10952924" cy="5967046"/>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3119388" y="6919546"/>
            <a:ext cx="12049223" cy="2619853"/>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vi-VN" sz="5400">
                <a:solidFill>
                  <a:prstClr val="black"/>
                </a:solidFill>
              </a:rPr>
              <a:t>Cần tham gia các hoạt động thể dục, thể thao thường xuyên như chạy, nhảy dây, bóng</a:t>
            </a:r>
            <a:r>
              <a:rPr lang="en-US" sz="5400">
                <a:solidFill>
                  <a:prstClr val="black"/>
                </a:solidFill>
              </a:rPr>
              <a:t> </a:t>
            </a:r>
            <a:r>
              <a:rPr lang="vi-VN" sz="5400">
                <a:solidFill>
                  <a:prstClr val="black"/>
                </a:solidFill>
              </a:rPr>
              <a:t>rổ, bơi,…. </a:t>
            </a:r>
          </a:p>
        </p:txBody>
      </p:sp>
    </p:spTree>
    <p:extLst>
      <p:ext uri="{BB962C8B-B14F-4D97-AF65-F5344CB8AC3E}">
        <p14:creationId xmlns:p14="http://schemas.microsoft.com/office/powerpoint/2010/main" val="17714446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5156" t="33221" r="52876" b="36880"/>
          <a:stretch/>
        </p:blipFill>
        <p:spPr>
          <a:xfrm>
            <a:off x="3103023" y="889675"/>
            <a:ext cx="12130772" cy="6172200"/>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2590800" y="6919546"/>
            <a:ext cx="14164038" cy="2619853"/>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vi-VN" sz="5400">
                <a:solidFill>
                  <a:prstClr val="black"/>
                </a:solidFill>
              </a:rPr>
              <a:t>Cần ăn uống đủ các nhóm chất dinh dưỡng, đặc biệt là thức ăn giàu đạm, can-xi,…</a:t>
            </a:r>
            <a:endParaRPr kumimoji="0" lang="vi-VN" sz="5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50805216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1C34DC02-8F5A-4387-A402-81F0491560F5}"/>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300000"/>
                    </a14:imgEffect>
                  </a14:imgLayer>
                </a14:imgProps>
              </a:ext>
            </a:extLst>
          </a:blip>
          <a:srcRect l="1749" r="1749"/>
          <a:stretch/>
        </p:blipFill>
        <p:spPr>
          <a:xfrm>
            <a:off x="0" y="0"/>
            <a:ext cx="18288000" cy="10287000"/>
          </a:xfrm>
          <a:prstGeom prst="rect">
            <a:avLst/>
          </a:prstGeom>
        </p:spPr>
      </p:pic>
      <p:pic>
        <p:nvPicPr>
          <p:cNvPr id="3" name="Picture 2">
            <a:hlinkClick r:id="rId6" action="ppaction://hlinksldjump"/>
            <a:extLst>
              <a:ext uri="{FF2B5EF4-FFF2-40B4-BE49-F238E27FC236}">
                <a16:creationId xmlns:a16="http://schemas.microsoft.com/office/drawing/2014/main" id="{82302DE1-6E90-4ED0-8047-37E0967E1BA8}"/>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135786" y="4737227"/>
            <a:ext cx="757100" cy="1627294"/>
          </a:xfrm>
          <a:prstGeom prst="rect">
            <a:avLst/>
          </a:prstGeom>
        </p:spPr>
      </p:pic>
      <p:pic>
        <p:nvPicPr>
          <p:cNvPr id="5" name="Picture 4">
            <a:hlinkClick r:id="rId8" action="ppaction://hlinksldjump"/>
            <a:extLst>
              <a:ext uri="{FF2B5EF4-FFF2-40B4-BE49-F238E27FC236}">
                <a16:creationId xmlns:a16="http://schemas.microsoft.com/office/drawing/2014/main" id="{01EC0DFE-EB6B-48BB-8247-55343FD23501}"/>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rot="1954524">
            <a:off x="11728038" y="5948676"/>
            <a:ext cx="1789932" cy="858860"/>
          </a:xfrm>
          <a:prstGeom prst="rect">
            <a:avLst/>
          </a:prstGeom>
        </p:spPr>
      </p:pic>
      <p:pic>
        <p:nvPicPr>
          <p:cNvPr id="9" name="Picture 8">
            <a:hlinkClick r:id="rId10" action="ppaction://hlinksldjump"/>
            <a:extLst>
              <a:ext uri="{FF2B5EF4-FFF2-40B4-BE49-F238E27FC236}">
                <a16:creationId xmlns:a16="http://schemas.microsoft.com/office/drawing/2014/main" id="{9F1F0BCE-D9D9-498B-B2AC-F34DC80D60B2}"/>
              </a:ext>
            </a:extLst>
          </p:cNvPr>
          <p:cNvPicPr>
            <a:picLocks noChangeAspect="1"/>
          </p:cNvPicPr>
          <p:nvPr/>
        </p:nvPicPr>
        <p:blipFill>
          <a:blip r:embed="rId11" cstate="print">
            <a:clrChange>
              <a:clrFrom>
                <a:srgbClr val="F6F6F6"/>
              </a:clrFrom>
              <a:clrTo>
                <a:srgbClr val="F6F6F6">
                  <a:alpha val="0"/>
                </a:srgbClr>
              </a:clrTo>
            </a:clrChange>
            <a:extLst>
              <a:ext uri="{28A0092B-C50C-407E-A947-70E740481C1C}">
                <a14:useLocalDpi xmlns:a14="http://schemas.microsoft.com/office/drawing/2010/main" val="0"/>
              </a:ext>
            </a:extLst>
          </a:blip>
          <a:stretch>
            <a:fillRect/>
          </a:stretch>
        </p:blipFill>
        <p:spPr>
          <a:xfrm>
            <a:off x="13024854" y="5073870"/>
            <a:ext cx="1167068" cy="1410444"/>
          </a:xfrm>
          <a:prstGeom prst="rect">
            <a:avLst/>
          </a:prstGeom>
        </p:spPr>
      </p:pic>
      <p:grpSp>
        <p:nvGrpSpPr>
          <p:cNvPr id="37" name="Group 36">
            <a:extLst>
              <a:ext uri="{FF2B5EF4-FFF2-40B4-BE49-F238E27FC236}">
                <a16:creationId xmlns:a16="http://schemas.microsoft.com/office/drawing/2014/main" id="{BDA4F7C9-4890-4555-8F10-C88E52B40209}"/>
              </a:ext>
            </a:extLst>
          </p:cNvPr>
          <p:cNvGrpSpPr/>
          <p:nvPr/>
        </p:nvGrpSpPr>
        <p:grpSpPr>
          <a:xfrm>
            <a:off x="3571698" y="2686051"/>
            <a:ext cx="7601128" cy="7400926"/>
            <a:chOff x="2882608" y="1844528"/>
            <a:chExt cx="5918000" cy="6167179"/>
          </a:xfrm>
        </p:grpSpPr>
        <p:pic>
          <p:nvPicPr>
            <p:cNvPr id="38" name="Picture 7">
              <a:extLst>
                <a:ext uri="{FF2B5EF4-FFF2-40B4-BE49-F238E27FC236}">
                  <a16:creationId xmlns:a16="http://schemas.microsoft.com/office/drawing/2014/main" id="{8EBB2ECD-4322-429B-AD0B-BCABD68EA137}"/>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2882608" y="1844528"/>
              <a:ext cx="3737940" cy="5750676"/>
            </a:xfrm>
            <a:prstGeom prst="rect">
              <a:avLst/>
            </a:prstGeom>
          </p:spPr>
        </p:pic>
        <p:pic>
          <p:nvPicPr>
            <p:cNvPr id="39" name="Picture 10">
              <a:extLst>
                <a:ext uri="{FF2B5EF4-FFF2-40B4-BE49-F238E27FC236}">
                  <a16:creationId xmlns:a16="http://schemas.microsoft.com/office/drawing/2014/main" id="{A1F8282A-592F-41C9-B6FA-952AEC753B26}"/>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a:off x="6088832" y="5299931"/>
              <a:ext cx="2711776" cy="2711776"/>
            </a:xfrm>
            <a:prstGeom prst="rect">
              <a:avLst/>
            </a:prstGeom>
          </p:spPr>
        </p:pic>
      </p:grpSp>
      <p:pic>
        <p:nvPicPr>
          <p:cNvPr id="10" name="CẤM BUÔN BÁN, CẤM REUP" descr="Káº¿t quáº£ hÃ¬nh áº£nh cho win text gif">
            <a:extLst>
              <a:ext uri="{FF2B5EF4-FFF2-40B4-BE49-F238E27FC236}">
                <a16:creationId xmlns:a16="http://schemas.microsoft.com/office/drawing/2014/main" id="{BFF0C9C5-774F-4D4E-8387-5485867B0DA7}"/>
              </a:ext>
            </a:extLst>
          </p:cNvPr>
          <p:cNvPicPr>
            <a:picLocks noChangeAspect="1" noChangeArrowheads="1" noCrop="1"/>
          </p:cNvPicPr>
          <p:nvPr/>
        </p:nvPicPr>
        <p:blipFill>
          <a:blip r:embed="rId16">
            <a:extLst>
              <a:ext uri="{28A0092B-C50C-407E-A947-70E740481C1C}">
                <a14:useLocalDpi xmlns:a14="http://schemas.microsoft.com/office/drawing/2010/main" val="0"/>
              </a:ext>
            </a:extLst>
          </a:blip>
          <a:srcRect/>
          <a:stretch>
            <a:fillRect/>
          </a:stretch>
        </p:blipFill>
        <p:spPr bwMode="auto">
          <a:xfrm>
            <a:off x="1489025" y="1734667"/>
            <a:ext cx="8088850" cy="8088850"/>
          </a:xfrm>
          <a:prstGeom prst="rect">
            <a:avLst/>
          </a:prstGeom>
          <a:noFill/>
          <a:extLst>
            <a:ext uri="{909E8E84-426E-40DD-AFC4-6F175D3DCCD1}">
              <a14:hiddenFill xmlns:a14="http://schemas.microsoft.com/office/drawing/2010/main">
                <a:solidFill>
                  <a:srgbClr val="FFFFFF"/>
                </a:solidFill>
              </a14:hiddenFill>
            </a:ext>
          </a:extLst>
        </p:spPr>
      </p:pic>
      <p:sp>
        <p:nvSpPr>
          <p:cNvPr id="2" name="Action Button: Go Forward or Next 1">
            <a:hlinkClick r:id="rId17" action="ppaction://hlinksldjump" highlightClick="1"/>
            <a:extLst>
              <a:ext uri="{FF2B5EF4-FFF2-40B4-BE49-F238E27FC236}">
                <a16:creationId xmlns:a16="http://schemas.microsoft.com/office/drawing/2014/main" id="{9F9AAFC2-0469-474F-B36D-1204899C52BC}"/>
              </a:ext>
            </a:extLst>
          </p:cNvPr>
          <p:cNvSpPr/>
          <p:nvPr/>
        </p:nvSpPr>
        <p:spPr>
          <a:xfrm>
            <a:off x="17373600" y="9587152"/>
            <a:ext cx="914400" cy="699848"/>
          </a:xfrm>
          <a:prstGeom prst="actionButtonForwardNex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0649808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autoRev="1" fill="hold" nodeType="withEffect">
                                  <p:stCondLst>
                                    <p:cond delay="0"/>
                                  </p:stCondLst>
                                  <p:childTnLst>
                                    <p:animRot by="60000">
                                      <p:cBhvr>
                                        <p:cTn id="6" dur="500" fill="hold"/>
                                        <p:tgtEl>
                                          <p:spTgt spid="37"/>
                                        </p:tgtEl>
                                        <p:attrNameLst>
                                          <p:attrName>r</p:attrName>
                                        </p:attrNameLst>
                                      </p:cBhvr>
                                    </p:animRot>
                                  </p:childTnLst>
                                </p:cTn>
                              </p:par>
                              <p:par>
                                <p:cTn id="7" presetID="8" presetClass="emph" presetSubtype="0" repeatCount="indefinite" autoRev="1" fill="hold" nodeType="withEffect">
                                  <p:stCondLst>
                                    <p:cond delay="0"/>
                                  </p:stCondLst>
                                  <p:childTnLst>
                                    <p:animRot by="60000">
                                      <p:cBhvr>
                                        <p:cTn id="8" dur="500" fill="hold"/>
                                        <p:tgtEl>
                                          <p:spTgt spid="5"/>
                                        </p:tgtEl>
                                        <p:attrNameLst>
                                          <p:attrName>r</p:attrName>
                                        </p:attrNameLst>
                                      </p:cBhvr>
                                    </p:animRot>
                                  </p:childTnLst>
                                </p:cTn>
                              </p:par>
                              <p:par>
                                <p:cTn id="9" presetID="8" presetClass="emph" presetSubtype="0" repeatCount="indefinite" autoRev="1" fill="hold" nodeType="withEffect">
                                  <p:stCondLst>
                                    <p:cond delay="0"/>
                                  </p:stCondLst>
                                  <p:childTnLst>
                                    <p:animRot by="60000">
                                      <p:cBhvr>
                                        <p:cTn id="10" dur="500" fill="hold"/>
                                        <p:tgtEl>
                                          <p:spTgt spid="3"/>
                                        </p:tgtEl>
                                        <p:attrNameLst>
                                          <p:attrName>r</p:attrName>
                                        </p:attrNameLst>
                                      </p:cBhvr>
                                    </p:animRot>
                                  </p:childTnLst>
                                </p:cTn>
                              </p:par>
                              <p:par>
                                <p:cTn id="11" presetID="8" presetClass="emph" presetSubtype="0" repeatCount="indefinite" autoRev="1" fill="hold" nodeType="withEffect">
                                  <p:stCondLst>
                                    <p:cond delay="0"/>
                                  </p:stCondLst>
                                  <p:childTnLst>
                                    <p:animRot by="60000">
                                      <p:cBhvr>
                                        <p:cTn id="12" dur="500" fill="hold"/>
                                        <p:tgtEl>
                                          <p:spTgt spid="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3" restart="whenNotActive" fill="hold" evtFilter="cancelBubble" nodeType="interactiveSeq">
                <p:stCondLst>
                  <p:cond evt="onClick" delay="0">
                    <p:tgtEl>
                      <p:spTgt spid="5"/>
                    </p:tgtEl>
                  </p:cond>
                </p:stCondLst>
                <p:endSync evt="end" delay="0">
                  <p:rtn val="all"/>
                </p:endSync>
                <p:childTnLst>
                  <p:par>
                    <p:cTn id="14" fill="hold">
                      <p:stCondLst>
                        <p:cond delay="0"/>
                      </p:stCondLst>
                      <p:childTnLst>
                        <p:par>
                          <p:cTn id="15" fill="hold">
                            <p:stCondLst>
                              <p:cond delay="0"/>
                            </p:stCondLst>
                            <p:childTnLst>
                              <p:par>
                                <p:cTn id="16" presetID="32" presetClass="emph" presetSubtype="0" fill="hold" nodeType="afterEffect">
                                  <p:stCondLst>
                                    <p:cond delay="0"/>
                                  </p:stCondLst>
                                  <p:childTnLst>
                                    <p:animRot by="120000">
                                      <p:cBhvr>
                                        <p:cTn id="17" dur="100" fill="hold">
                                          <p:stCondLst>
                                            <p:cond delay="0"/>
                                          </p:stCondLst>
                                        </p:cTn>
                                        <p:tgtEl>
                                          <p:spTgt spid="5"/>
                                        </p:tgtEl>
                                        <p:attrNameLst>
                                          <p:attrName>r</p:attrName>
                                        </p:attrNameLst>
                                      </p:cBhvr>
                                    </p:animRot>
                                    <p:animRot by="-240000">
                                      <p:cBhvr>
                                        <p:cTn id="18" dur="200" fill="hold">
                                          <p:stCondLst>
                                            <p:cond delay="200"/>
                                          </p:stCondLst>
                                        </p:cTn>
                                        <p:tgtEl>
                                          <p:spTgt spid="5"/>
                                        </p:tgtEl>
                                        <p:attrNameLst>
                                          <p:attrName>r</p:attrName>
                                        </p:attrNameLst>
                                      </p:cBhvr>
                                    </p:animRot>
                                    <p:animRot by="240000">
                                      <p:cBhvr>
                                        <p:cTn id="19" dur="200" fill="hold">
                                          <p:stCondLst>
                                            <p:cond delay="400"/>
                                          </p:stCondLst>
                                        </p:cTn>
                                        <p:tgtEl>
                                          <p:spTgt spid="5"/>
                                        </p:tgtEl>
                                        <p:attrNameLst>
                                          <p:attrName>r</p:attrName>
                                        </p:attrNameLst>
                                      </p:cBhvr>
                                    </p:animRot>
                                    <p:animRot by="-240000">
                                      <p:cBhvr>
                                        <p:cTn id="20" dur="200" fill="hold">
                                          <p:stCondLst>
                                            <p:cond delay="600"/>
                                          </p:stCondLst>
                                        </p:cTn>
                                        <p:tgtEl>
                                          <p:spTgt spid="5"/>
                                        </p:tgtEl>
                                        <p:attrNameLst>
                                          <p:attrName>r</p:attrName>
                                        </p:attrNameLst>
                                      </p:cBhvr>
                                    </p:animRot>
                                    <p:animRot by="120000">
                                      <p:cBhvr>
                                        <p:cTn id="21" dur="200" fill="hold">
                                          <p:stCondLst>
                                            <p:cond delay="800"/>
                                          </p:stCondLst>
                                        </p:cTn>
                                        <p:tgtEl>
                                          <p:spTgt spid="5"/>
                                        </p:tgtEl>
                                        <p:attrNameLst>
                                          <p:attrName>r</p:attrName>
                                        </p:attrNameLst>
                                      </p:cBhvr>
                                    </p:animRot>
                                  </p:childTnLst>
                                </p:cTn>
                              </p:par>
                            </p:childTnLst>
                          </p:cTn>
                        </p:par>
                        <p:par>
                          <p:cTn id="22" fill="hold">
                            <p:stCondLst>
                              <p:cond delay="1000"/>
                            </p:stCondLst>
                            <p:childTnLst>
                              <p:par>
                                <p:cTn id="23" presetID="0" presetClass="path" presetSubtype="0" accel="50000" decel="50000" fill="hold" nodeType="afterEffect">
                                  <p:stCondLst>
                                    <p:cond delay="0"/>
                                  </p:stCondLst>
                                  <p:childTnLst>
                                    <p:animMotion origin="layout" path="M 1.76942E-16 1.48148E-6 L 1.76942E-16 0.00023 C -0.00299 0.00208 -0.00573 0.00463 -0.00872 0.00671 C -0.01016 0.00787 -0.01172 0.00879 -0.01341 0.00949 C -0.0151 0.01065 -0.01706 0.01111 -0.01888 0.01227 C -0.02357 0.01574 -0.02799 0.02037 -0.03294 0.02338 C -0.03945 0.02754 -0.04427 0.02778 -0.05091 0.02893 C -0.05638 0.02847 -0.06185 0.0287 -0.06732 0.02754 C -0.06914 0.02731 -0.07083 0.02569 -0.07279 0.02477 C -0.07409 0.0243 -0.07539 0.02384 -0.07669 0.02338 C -0.08828 0.02754 -0.08099 0.02384 -0.09232 0.0331 C -0.09401 0.03472 -0.09609 0.03542 -0.09779 0.03727 C -0.11198 0.05324 -0.09753 0.04074 -0.11185 0.05949 C -0.11289 0.06088 -0.11406 0.06204 -0.11497 0.06366 C -0.11562 0.06504 -0.11602 0.06667 -0.11654 0.06782 C -0.11732 0.06991 -0.1181 0.07153 -0.11888 0.07338 C -0.1194 0.07477 -0.11979 0.07639 -0.12044 0.07754 C -0.12109 0.07893 -0.12201 0.0794 -0.12279 0.08032 C -0.12305 0.08171 -0.12305 0.08356 -0.12357 0.08449 C -0.12409 0.08588 -0.12513 0.08634 -0.12591 0.08727 C -0.12669 0.08866 -0.12734 0.09028 -0.12826 0.09143 C -0.12917 0.09305 -0.13034 0.09421 -0.13138 0.0956 C -0.13294 0.09838 -0.13437 0.10162 -0.13607 0.10393 C -0.13724 0.10579 -0.1388 0.10648 -0.13997 0.1081 C -0.14271 0.1125 -0.14518 0.11736 -0.14779 0.12199 C -0.15612 0.13704 -0.14271 0.1125 -0.15247 0.1331 C -0.15404 0.1368 -0.15794 0.14282 -0.15794 0.14305 C -0.1582 0.14514 -0.1582 0.14768 -0.15872 0.14977 C -0.15951 0.1537 -0.16185 0.16088 -0.16185 0.16111 C -0.16159 0.17384 -0.16055 0.1868 -0.16107 0.19977 C -0.16107 0.20208 -0.16211 0.20486 -0.16341 0.20532 C -0.16432 0.20579 -0.16536 0.20278 -0.16497 0.20116 C -0.16445 0.19954 -0.16289 0.20023 -0.16185 0.19977 " pathEditMode="relative" rAng="0" ptsTypes="AAAAAAAAAAAAAAAAAAAAAAAAAAAAAAAAA">
                                      <p:cBhvr>
                                        <p:cTn id="24" dur="2000" fill="hold"/>
                                        <p:tgtEl>
                                          <p:spTgt spid="5"/>
                                        </p:tgtEl>
                                        <p:attrNameLst>
                                          <p:attrName>ppt_x</p:attrName>
                                          <p:attrName>ppt_y</p:attrName>
                                        </p:attrNameLst>
                                      </p:cBhvr>
                                      <p:rCtr x="-8255" y="10255"/>
                                    </p:animMotion>
                                  </p:childTnLst>
                                  <p:subTnLst>
                                    <p:audio>
                                      <p:cMediaNode>
                                        <p:cTn display="0" masterRel="sameClick">
                                          <p:stCondLst>
                                            <p:cond evt="begin" delay="0">
                                              <p:tn val="23"/>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5"/>
                  </p:tgtEl>
                </p:cond>
              </p:nextCondLst>
            </p:seq>
            <p:seq concurrent="1" nextAc="seek">
              <p:cTn id="25" restart="whenNotActive" fill="hold" evtFilter="cancelBubble" nodeType="interactiveSeq">
                <p:stCondLst>
                  <p:cond evt="onClick" delay="0">
                    <p:tgtEl>
                      <p:spTgt spid="3"/>
                    </p:tgtEl>
                  </p:cond>
                </p:stCondLst>
                <p:endSync evt="end" delay="0">
                  <p:rtn val="all"/>
                </p:endSync>
                <p:childTnLst>
                  <p:par>
                    <p:cTn id="26" fill="hold">
                      <p:stCondLst>
                        <p:cond delay="0"/>
                      </p:stCondLst>
                      <p:childTnLst>
                        <p:par>
                          <p:cTn id="27" fill="hold">
                            <p:stCondLst>
                              <p:cond delay="0"/>
                            </p:stCondLst>
                            <p:childTnLst>
                              <p:par>
                                <p:cTn id="28" presetID="32" presetClass="emph" presetSubtype="0" fill="hold" nodeType="afterEffect">
                                  <p:stCondLst>
                                    <p:cond delay="0"/>
                                  </p:stCondLst>
                                  <p:childTnLst>
                                    <p:animRot by="120000">
                                      <p:cBhvr>
                                        <p:cTn id="29" dur="100" fill="hold">
                                          <p:stCondLst>
                                            <p:cond delay="0"/>
                                          </p:stCondLst>
                                        </p:cTn>
                                        <p:tgtEl>
                                          <p:spTgt spid="3"/>
                                        </p:tgtEl>
                                        <p:attrNameLst>
                                          <p:attrName>r</p:attrName>
                                        </p:attrNameLst>
                                      </p:cBhvr>
                                    </p:animRot>
                                    <p:animRot by="-240000">
                                      <p:cBhvr>
                                        <p:cTn id="30" dur="200" fill="hold">
                                          <p:stCondLst>
                                            <p:cond delay="200"/>
                                          </p:stCondLst>
                                        </p:cTn>
                                        <p:tgtEl>
                                          <p:spTgt spid="3"/>
                                        </p:tgtEl>
                                        <p:attrNameLst>
                                          <p:attrName>r</p:attrName>
                                        </p:attrNameLst>
                                      </p:cBhvr>
                                    </p:animRot>
                                    <p:animRot by="240000">
                                      <p:cBhvr>
                                        <p:cTn id="31" dur="200" fill="hold">
                                          <p:stCondLst>
                                            <p:cond delay="400"/>
                                          </p:stCondLst>
                                        </p:cTn>
                                        <p:tgtEl>
                                          <p:spTgt spid="3"/>
                                        </p:tgtEl>
                                        <p:attrNameLst>
                                          <p:attrName>r</p:attrName>
                                        </p:attrNameLst>
                                      </p:cBhvr>
                                    </p:animRot>
                                    <p:animRot by="-240000">
                                      <p:cBhvr>
                                        <p:cTn id="32" dur="200" fill="hold">
                                          <p:stCondLst>
                                            <p:cond delay="600"/>
                                          </p:stCondLst>
                                        </p:cTn>
                                        <p:tgtEl>
                                          <p:spTgt spid="3"/>
                                        </p:tgtEl>
                                        <p:attrNameLst>
                                          <p:attrName>r</p:attrName>
                                        </p:attrNameLst>
                                      </p:cBhvr>
                                    </p:animRot>
                                    <p:animRot by="120000">
                                      <p:cBhvr>
                                        <p:cTn id="33" dur="200" fill="hold">
                                          <p:stCondLst>
                                            <p:cond delay="800"/>
                                          </p:stCondLst>
                                        </p:cTn>
                                        <p:tgtEl>
                                          <p:spTgt spid="3"/>
                                        </p:tgtEl>
                                        <p:attrNameLst>
                                          <p:attrName>r</p:attrName>
                                        </p:attrNameLst>
                                      </p:cBhvr>
                                    </p:animRot>
                                  </p:childTnLst>
                                </p:cTn>
                              </p:par>
                            </p:childTnLst>
                          </p:cTn>
                        </p:par>
                        <p:par>
                          <p:cTn id="34" fill="hold">
                            <p:stCondLst>
                              <p:cond delay="1000"/>
                            </p:stCondLst>
                            <p:childTnLst>
                              <p:par>
                                <p:cTn id="35" presetID="0" presetClass="path" presetSubtype="0" accel="50000" decel="50000" fill="hold" nodeType="afterEffect">
                                  <p:stCondLst>
                                    <p:cond delay="0"/>
                                  </p:stCondLst>
                                  <p:childTnLst>
                                    <p:animMotion origin="layout" path="M -0.02252 0.03403 L -0.02252 0.03403 C -0.06315 0.07153 -0.02942 0.04213 -0.0483 0.05625 C -0.05442 0.06065 -0.06627 0.07014 -0.06627 0.07014 C -0.07148 0.06922 -0.07682 0.06875 -0.0819 0.06736 C -0.08958 0.06528 -0.08411 0.06528 -0.08893 0.06181 C -0.08997 0.06088 -0.09101 0.06088 -0.09205 0.06042 C -0.09544 0.06088 -0.09895 0.06111 -0.10221 0.06181 C -0.1039 0.06204 -0.10533 0.06273 -0.1069 0.0632 C -0.1108 0.06366 -0.11471 0.06412 -0.11861 0.06459 C -0.12044 0.06551 -0.12226 0.06667 -0.12408 0.06736 C -0.12773 0.06852 -0.13502 0.07014 -0.13502 0.07014 C -0.13658 0.07107 -0.13815 0.07199 -0.13971 0.07292 C -0.14205 0.07385 -0.14453 0.07431 -0.14674 0.0757 C -0.14765 0.07616 -0.14843 0.07732 -0.14908 0.07848 C -0.15052 0.0801 -0.15169 0.08218 -0.15299 0.08403 C -0.15507 0.08635 -0.15924 0.09098 -0.15924 0.09098 C -0.15976 0.09236 -0.16015 0.09375 -0.1608 0.09514 C -0.16184 0.09676 -0.16315 0.09746 -0.16393 0.09931 C -0.16562 0.10301 -0.16588 0.10857 -0.16783 0.11181 C -0.16966 0.11412 -0.17617 0.11806 -0.17955 0.12014 C -0.18111 0.12246 -0.18268 0.12477 -0.18424 0.12709 C -0.18502 0.12801 -0.18593 0.12848 -0.18658 0.12986 C -0.18763 0.13148 -0.18828 0.13334 -0.18893 0.13542 C -0.18997 0.13773 -0.19244 0.14468 -0.19283 0.14653 C -0.19388 0.15 -0.1944 0.15394 -0.19518 0.15764 C -0.1957 0.15949 -0.19635 0.16111 -0.19674 0.1632 C -0.20078 0.17894 -0.19609 0.16181 -0.19986 0.1757 C -0.1996 0.17894 -0.19947 0.18218 -0.19908 0.18542 C -0.19895 0.18681 -0.19856 0.18797 -0.1983 0.18959 C -0.19752 0.19561 -0.19765 0.19885 -0.19596 0.20486 C -0.19544 0.20672 -0.19505 0.20857 -0.1944 0.21042 C -0.19401 0.21181 -0.19283 0.21459 -0.19283 0.21459 " pathEditMode="relative" ptsTypes="AAAAAAAAAAAAAAAAAAAAAAAAAAAAAAAAA">
                                      <p:cBhvr>
                                        <p:cTn id="36" dur="2000" fill="hold"/>
                                        <p:tgtEl>
                                          <p:spTgt spid="3"/>
                                        </p:tgtEl>
                                        <p:attrNameLst>
                                          <p:attrName>ppt_x</p:attrName>
                                          <p:attrName>ppt_y</p:attrName>
                                        </p:attrNameLst>
                                      </p:cBhvr>
                                    </p:animMotion>
                                  </p:childTnLst>
                                  <p:subTnLst>
                                    <p:audio>
                                      <p:cMediaNode>
                                        <p:cTn display="0" masterRel="sameClick">
                                          <p:stCondLst>
                                            <p:cond evt="begin" delay="0">
                                              <p:tn val="35"/>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3"/>
                  </p:tgtEl>
                </p:cond>
              </p:nextCondLst>
            </p:seq>
            <p:seq concurrent="1" nextAc="seek">
              <p:cTn id="37" restart="whenNotActive" fill="hold" evtFilter="cancelBubble" nodeType="interactiveSeq">
                <p:stCondLst>
                  <p:cond evt="onClick" delay="0">
                    <p:tgtEl>
                      <p:spTgt spid="9"/>
                    </p:tgtEl>
                  </p:cond>
                </p:stCondLst>
                <p:endSync evt="end" delay="0">
                  <p:rtn val="all"/>
                </p:endSync>
                <p:childTnLst>
                  <p:par>
                    <p:cTn id="38" fill="hold">
                      <p:stCondLst>
                        <p:cond delay="0"/>
                      </p:stCondLst>
                      <p:childTnLst>
                        <p:par>
                          <p:cTn id="39" fill="hold">
                            <p:stCondLst>
                              <p:cond delay="0"/>
                            </p:stCondLst>
                            <p:childTnLst>
                              <p:par>
                                <p:cTn id="40" presetID="32" presetClass="emph" presetSubtype="0" fill="hold" nodeType="afterEffect">
                                  <p:stCondLst>
                                    <p:cond delay="0"/>
                                  </p:stCondLst>
                                  <p:childTnLst>
                                    <p:animRot by="120000">
                                      <p:cBhvr>
                                        <p:cTn id="41" dur="100" fill="hold">
                                          <p:stCondLst>
                                            <p:cond delay="0"/>
                                          </p:stCondLst>
                                        </p:cTn>
                                        <p:tgtEl>
                                          <p:spTgt spid="9"/>
                                        </p:tgtEl>
                                        <p:attrNameLst>
                                          <p:attrName>r</p:attrName>
                                        </p:attrNameLst>
                                      </p:cBhvr>
                                    </p:animRot>
                                    <p:animRot by="-240000">
                                      <p:cBhvr>
                                        <p:cTn id="42" dur="200" fill="hold">
                                          <p:stCondLst>
                                            <p:cond delay="200"/>
                                          </p:stCondLst>
                                        </p:cTn>
                                        <p:tgtEl>
                                          <p:spTgt spid="9"/>
                                        </p:tgtEl>
                                        <p:attrNameLst>
                                          <p:attrName>r</p:attrName>
                                        </p:attrNameLst>
                                      </p:cBhvr>
                                    </p:animRot>
                                    <p:animRot by="240000">
                                      <p:cBhvr>
                                        <p:cTn id="43" dur="200" fill="hold">
                                          <p:stCondLst>
                                            <p:cond delay="400"/>
                                          </p:stCondLst>
                                        </p:cTn>
                                        <p:tgtEl>
                                          <p:spTgt spid="9"/>
                                        </p:tgtEl>
                                        <p:attrNameLst>
                                          <p:attrName>r</p:attrName>
                                        </p:attrNameLst>
                                      </p:cBhvr>
                                    </p:animRot>
                                    <p:animRot by="-240000">
                                      <p:cBhvr>
                                        <p:cTn id="44" dur="200" fill="hold">
                                          <p:stCondLst>
                                            <p:cond delay="600"/>
                                          </p:stCondLst>
                                        </p:cTn>
                                        <p:tgtEl>
                                          <p:spTgt spid="9"/>
                                        </p:tgtEl>
                                        <p:attrNameLst>
                                          <p:attrName>r</p:attrName>
                                        </p:attrNameLst>
                                      </p:cBhvr>
                                    </p:animRot>
                                    <p:animRot by="120000">
                                      <p:cBhvr>
                                        <p:cTn id="45" dur="200" fill="hold">
                                          <p:stCondLst>
                                            <p:cond delay="800"/>
                                          </p:stCondLst>
                                        </p:cTn>
                                        <p:tgtEl>
                                          <p:spTgt spid="9"/>
                                        </p:tgtEl>
                                        <p:attrNameLst>
                                          <p:attrName>r</p:attrName>
                                        </p:attrNameLst>
                                      </p:cBhvr>
                                    </p:animRot>
                                  </p:childTnLst>
                                </p:cTn>
                              </p:par>
                            </p:childTnLst>
                          </p:cTn>
                        </p:par>
                        <p:par>
                          <p:cTn id="46" fill="hold">
                            <p:stCondLst>
                              <p:cond delay="1000"/>
                            </p:stCondLst>
                            <p:childTnLst>
                              <p:par>
                                <p:cTn id="47" presetID="0" presetClass="path" presetSubtype="0" accel="50000" decel="50000" fill="hold" nodeType="afterEffect">
                                  <p:stCondLst>
                                    <p:cond delay="0"/>
                                  </p:stCondLst>
                                  <p:childTnLst>
                                    <p:animMotion origin="layout" path="M -0.02409 0.00648 L -0.05143 -0.02686 C -0.06328 -0.03125 -0.0832 -0.03936 -0.09518 -0.04213 C -0.10013 -0.04329 -0.10508 -0.04329 -0.11003 -0.04352 L -0.13737 -0.04491 C -0.15378 -0.04815 -0.14661 -0.04746 -0.17565 -0.04213 C -0.17786 -0.04167 -0.17995 -0.04028 -0.1819 -0.03936 C -0.18542 -0.03774 -0.19245 -0.03172 -0.19362 -0.03102 C -0.19518 -0.0301 -0.19687 -0.0301 -0.19831 -0.02963 C -0.19948 -0.02917 -0.20039 -0.02871 -0.20143 -0.02825 C -0.20534 -0.01459 -0.20338 -0.02061 -0.2069 -0.01019 C -0.21016 0.01226 -0.20521 -0.01968 -0.20924 -0.00047 C -0.20963 0.00115 -0.21081 0.01365 -0.21081 0.01481 C -0.21107 0.01666 -0.21146 0.01851 -0.21159 0.02037 C -0.21497 0.0537 -0.21146 0.02476 -0.21471 0.05092 C -0.21419 0.07939 -0.21497 0.08009 -0.21237 0.10231 C -0.21224 0.10393 -0.21185 0.10509 -0.21159 0.10648 C -0.21185 0.10925 -0.21198 0.11226 -0.21237 0.11481 C -0.21276 0.11643 -0.21393 0.11736 -0.21393 0.11898 C -0.21419 0.12731 -0.21341 0.13564 -0.21315 0.14398 C -0.21315 0.14953 -0.21315 0.15509 -0.21315 0.16088 " pathEditMode="relative" rAng="0" ptsTypes="AAAAAAAAAAAAAAAAAAAAA">
                                      <p:cBhvr>
                                        <p:cTn id="48" dur="2000" fill="hold"/>
                                        <p:tgtEl>
                                          <p:spTgt spid="9"/>
                                        </p:tgtEl>
                                        <p:attrNameLst>
                                          <p:attrName>ppt_x</p:attrName>
                                          <p:attrName>ppt_y</p:attrName>
                                        </p:attrNameLst>
                                      </p:cBhvr>
                                      <p:rCtr x="-9531" y="5046"/>
                                    </p:animMotion>
                                  </p:childTnLst>
                                  <p:subTnLst>
                                    <p:audio>
                                      <p:cMediaNode>
                                        <p:cTn display="0" masterRel="sameClick">
                                          <p:stCondLst>
                                            <p:cond evt="begin" delay="0">
                                              <p:tn val="47"/>
                                            </p:cond>
                                          </p:stCondLst>
                                          <p:endCondLst>
                                            <p:cond evt="onStopAudio" delay="0">
                                              <p:tgtEl>
                                                <p:sldTgt/>
                                              </p:tgtEl>
                                            </p:cond>
                                          </p:endCondLst>
                                        </p:cTn>
                                        <p:tgtEl>
                                          <p:sndTgt r:embed="rId2" name="Am-thanh-phep-thuat-www_nhacchuongvui_com.wav"/>
                                        </p:tgtEl>
                                      </p:cMediaNode>
                                    </p:audio>
                                  </p:subTnLst>
                                </p:cTn>
                              </p:par>
                            </p:childTnLst>
                          </p:cTn>
                        </p:par>
                      </p:childTnLst>
                    </p:cTn>
                  </p:par>
                </p:childTnLst>
              </p:cTn>
              <p:nextCondLst>
                <p:cond evt="onClick" delay="0">
                  <p:tgtEl>
                    <p:spTgt spid="9"/>
                  </p:tgtEl>
                </p:cond>
              </p:nextCondLst>
            </p:seq>
            <p:seq concurrent="1" nextAc="seek">
              <p:cTn id="49" restart="whenNotActive" fill="hold" evtFilter="cancelBubble" nodeType="interactiveSeq">
                <p:stCondLst>
                  <p:cond evt="onClick" delay="0">
                    <p:tgtEl>
                      <p:spTgt spid="37"/>
                    </p:tgtEl>
                  </p:cond>
                </p:stCondLst>
                <p:endSync evt="end" delay="0">
                  <p:rtn val="all"/>
                </p:endSync>
                <p:childTnLst>
                  <p:par>
                    <p:cTn id="50" fill="hold">
                      <p:stCondLst>
                        <p:cond delay="0"/>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0"/>
                                        </p:tgtEl>
                                        <p:attrNameLst>
                                          <p:attrName>style.visibility</p:attrName>
                                        </p:attrNameLst>
                                      </p:cBhvr>
                                      <p:to>
                                        <p:strVal val="visible"/>
                                      </p:to>
                                    </p:set>
                                    <p:animEffect transition="in" filter="fade">
                                      <p:cBhvr>
                                        <p:cTn id="54" dur="500"/>
                                        <p:tgtEl>
                                          <p:spTgt spid="10"/>
                                        </p:tgtEl>
                                      </p:cBhvr>
                                    </p:animEffect>
                                  </p:childTnLst>
                                  <p:subTnLst>
                                    <p:audio>
                                      <p:cMediaNode>
                                        <p:cTn display="0" masterRel="sameClick">
                                          <p:stCondLst>
                                            <p:cond evt="begin" delay="0">
                                              <p:tn val="52"/>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37"/>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45944" t="32917" r="1093" b="36511"/>
          <a:stretch/>
        </p:blipFill>
        <p:spPr>
          <a:xfrm>
            <a:off x="3103022" y="889674"/>
            <a:ext cx="12289377" cy="6311225"/>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3505199" y="7300020"/>
            <a:ext cx="11887200" cy="2109890"/>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vi-VN" sz="5400">
                <a:solidFill>
                  <a:prstClr val="black"/>
                </a:solidFill>
              </a:rPr>
              <a:t>Không xem phim hoặc đọc truyện có nội dung không đúng với lứa tuổi.</a:t>
            </a:r>
            <a:endParaRPr kumimoji="0" lang="vi-VN" sz="5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327374691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5959" t="63801" r="53981" b="-648"/>
          <a:stretch/>
        </p:blipFill>
        <p:spPr>
          <a:xfrm>
            <a:off x="3999225" y="961547"/>
            <a:ext cx="10290184" cy="6489928"/>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3505199" y="7300020"/>
            <a:ext cx="11887200" cy="2109890"/>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vi-VN" sz="5400">
                <a:solidFill>
                  <a:prstClr val="black"/>
                </a:solidFill>
              </a:rPr>
              <a:t>Không sử dụng các chất gây nghiện như thuốc lá, rượu bia, ma tuý,…</a:t>
            </a:r>
            <a:endParaRPr kumimoji="0" lang="vi-VN" sz="54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18397385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3" name="Picture 12">
            <a:extLst>
              <a:ext uri="{FF2B5EF4-FFF2-40B4-BE49-F238E27FC236}">
                <a16:creationId xmlns:a16="http://schemas.microsoft.com/office/drawing/2014/main" id="{AABFE604-7A87-3D37-0F3D-10A9C62A40FF}"/>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46708" t="62304" r="-1179" b="-1236"/>
          <a:stretch/>
        </p:blipFill>
        <p:spPr>
          <a:xfrm>
            <a:off x="4522072" y="1132445"/>
            <a:ext cx="9460772" cy="6016047"/>
          </a:xfrm>
          <a:prstGeom prst="roundRect">
            <a:avLst/>
          </a:prstGeom>
        </p:spPr>
      </p:pic>
      <p:sp>
        <p:nvSpPr>
          <p:cNvPr id="6" name="Rectangle: Rounded Corners 5">
            <a:extLst>
              <a:ext uri="{FF2B5EF4-FFF2-40B4-BE49-F238E27FC236}">
                <a16:creationId xmlns:a16="http://schemas.microsoft.com/office/drawing/2014/main" id="{3FDA2164-57E9-4E5C-A912-88ED0706C244}"/>
              </a:ext>
            </a:extLst>
          </p:cNvPr>
          <p:cNvSpPr/>
          <p:nvPr/>
        </p:nvSpPr>
        <p:spPr>
          <a:xfrm>
            <a:off x="1638300" y="6983093"/>
            <a:ext cx="15607026" cy="2437610"/>
          </a:xfrm>
          <a:prstGeom prst="roundRect">
            <a:avLst/>
          </a:prstGeom>
          <a:solidFill>
            <a:srgbClr val="FFF3E4"/>
          </a:solidFill>
          <a:ln w="38100">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vi-VN" sz="4800">
                <a:solidFill>
                  <a:prstClr val="black"/>
                </a:solidFill>
              </a:rPr>
              <a:t>Tìm hiểu, chia sẻ về sức khoẻ sinh sản tuổi dậy thì qua thầy cô giáo, người thân,... Tạo mối quan hệ với bạn khác giới trong sáng, cùng giúp nhau học tập tiến bộ,…</a:t>
            </a:r>
            <a:endParaRPr kumimoji="0" lang="vi-VN" sz="4800" b="0" i="0" u="none" strike="noStrike" kern="1200" cap="none" spc="0" normalizeH="0" baseline="0" noProof="0">
              <a:ln>
                <a:noFill/>
              </a:ln>
              <a:solidFill>
                <a:prstClr val="black"/>
              </a:solidFill>
              <a:effectLst/>
              <a:uLnTx/>
              <a:uFillTx/>
              <a:latin typeface="Arial" panose="020B0604020202020204" pitchFamily="34" charset="0"/>
            </a:endParaRPr>
          </a:p>
        </p:txBody>
      </p:sp>
    </p:spTree>
    <p:extLst>
      <p:ext uri="{BB962C8B-B14F-4D97-AF65-F5344CB8AC3E}">
        <p14:creationId xmlns:p14="http://schemas.microsoft.com/office/powerpoint/2010/main" val="937616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4">
            <a:alphaModFix amt="19999"/>
            <a:extLst>
              <a:ext uri="{28A0092B-C50C-407E-A947-70E740481C1C}">
                <a14:useLocalDpi xmlns:a14="http://schemas.microsoft.com/office/drawing/2010/main" val="0"/>
              </a:ext>
              <a:ext uri="{96DAC541-7B7A-43D3-8B79-37D633B846F1}">
                <asvg:svgBlip xmlns:asvg="http://schemas.microsoft.com/office/drawing/2016/SVG/main" r:embed="rId5"/>
              </a:ext>
            </a:extLst>
          </a:blip>
          <a:srcRect b="43786"/>
          <a:stretch>
            <a:fillRect/>
          </a:stretch>
        </p:blipFill>
        <p:spPr>
          <a:xfrm>
            <a:off x="0" y="6607"/>
            <a:ext cx="18288000" cy="10280393"/>
          </a:xfrm>
          <a:prstGeom prst="rect">
            <a:avLst/>
          </a:prstGeom>
        </p:spPr>
      </p:pic>
      <p:grpSp>
        <p:nvGrpSpPr>
          <p:cNvPr id="3" name="Group 3"/>
          <p:cNvGrpSpPr/>
          <p:nvPr/>
        </p:nvGrpSpPr>
        <p:grpSpPr>
          <a:xfrm>
            <a:off x="8930395" y="1778635"/>
            <a:ext cx="7668064" cy="7427880"/>
            <a:chOff x="0" y="0"/>
            <a:chExt cx="1744237" cy="1689603"/>
          </a:xfrm>
        </p:grpSpPr>
        <p:sp>
          <p:nvSpPr>
            <p:cNvPr id="4" name="Freeform 4"/>
            <p:cNvSpPr/>
            <p:nvPr/>
          </p:nvSpPr>
          <p:spPr>
            <a:xfrm>
              <a:off x="0" y="-1270"/>
              <a:ext cx="1745507" cy="1688333"/>
            </a:xfrm>
            <a:custGeom>
              <a:avLst/>
              <a:gdLst/>
              <a:ahLst/>
              <a:cxnLst/>
              <a:rect l="l" t="t" r="r" b="b"/>
              <a:pathLst>
                <a:path w="1745507" h="1688333">
                  <a:moveTo>
                    <a:pt x="1734077" y="27940"/>
                  </a:moveTo>
                  <a:cubicBezTo>
                    <a:pt x="1725187" y="24130"/>
                    <a:pt x="1716297" y="21590"/>
                    <a:pt x="1707407" y="21590"/>
                  </a:cubicBezTo>
                  <a:cubicBezTo>
                    <a:pt x="1680737" y="20320"/>
                    <a:pt x="1654733" y="20320"/>
                    <a:pt x="1627368" y="17780"/>
                  </a:cubicBezTo>
                  <a:cubicBezTo>
                    <a:pt x="1564818" y="12700"/>
                    <a:pt x="1503572" y="6350"/>
                    <a:pt x="1441023" y="3810"/>
                  </a:cubicBezTo>
                  <a:cubicBezTo>
                    <a:pt x="1390201" y="1270"/>
                    <a:pt x="1340683" y="3810"/>
                    <a:pt x="1289862" y="2540"/>
                  </a:cubicBezTo>
                  <a:cubicBezTo>
                    <a:pt x="1267709" y="2540"/>
                    <a:pt x="1245556" y="0"/>
                    <a:pt x="1223403" y="2540"/>
                  </a:cubicBezTo>
                  <a:cubicBezTo>
                    <a:pt x="1169975" y="10160"/>
                    <a:pt x="1116548" y="11430"/>
                    <a:pt x="1061817" y="8890"/>
                  </a:cubicBezTo>
                  <a:cubicBezTo>
                    <a:pt x="1034452" y="7620"/>
                    <a:pt x="1007086" y="7620"/>
                    <a:pt x="979721" y="7620"/>
                  </a:cubicBezTo>
                  <a:cubicBezTo>
                    <a:pt x="930203" y="7620"/>
                    <a:pt x="880685" y="7620"/>
                    <a:pt x="831166" y="6350"/>
                  </a:cubicBezTo>
                  <a:cubicBezTo>
                    <a:pt x="779042" y="5080"/>
                    <a:pt x="265616" y="2540"/>
                    <a:pt x="214794" y="1270"/>
                  </a:cubicBezTo>
                  <a:cubicBezTo>
                    <a:pt x="173095" y="0"/>
                    <a:pt x="132698" y="1270"/>
                    <a:pt x="90999" y="1270"/>
                  </a:cubicBezTo>
                  <a:cubicBezTo>
                    <a:pt x="62330" y="1270"/>
                    <a:pt x="33020" y="3810"/>
                    <a:pt x="5080" y="5080"/>
                  </a:cubicBezTo>
                  <a:cubicBezTo>
                    <a:pt x="3810" y="5080"/>
                    <a:pt x="2540" y="7620"/>
                    <a:pt x="0" y="8890"/>
                  </a:cubicBezTo>
                  <a:cubicBezTo>
                    <a:pt x="1270" y="21590"/>
                    <a:pt x="3810" y="34290"/>
                    <a:pt x="5080" y="46990"/>
                  </a:cubicBezTo>
                  <a:cubicBezTo>
                    <a:pt x="15240" y="117455"/>
                    <a:pt x="16510" y="188936"/>
                    <a:pt x="17780" y="259163"/>
                  </a:cubicBezTo>
                  <a:cubicBezTo>
                    <a:pt x="19050" y="330645"/>
                    <a:pt x="17780" y="402126"/>
                    <a:pt x="16510" y="474862"/>
                  </a:cubicBezTo>
                  <a:cubicBezTo>
                    <a:pt x="15240" y="548851"/>
                    <a:pt x="2540" y="1325115"/>
                    <a:pt x="2540" y="1399104"/>
                  </a:cubicBezTo>
                  <a:cubicBezTo>
                    <a:pt x="2540" y="1471840"/>
                    <a:pt x="1270" y="1544575"/>
                    <a:pt x="0" y="1617311"/>
                  </a:cubicBezTo>
                  <a:cubicBezTo>
                    <a:pt x="0" y="1633723"/>
                    <a:pt x="3810" y="1643883"/>
                    <a:pt x="15240" y="1648963"/>
                  </a:cubicBezTo>
                  <a:cubicBezTo>
                    <a:pt x="22860" y="1652773"/>
                    <a:pt x="31750" y="1655313"/>
                    <a:pt x="40640" y="1656583"/>
                  </a:cubicBezTo>
                  <a:cubicBezTo>
                    <a:pt x="89696" y="1661663"/>
                    <a:pt x="139214" y="1665473"/>
                    <a:pt x="188732" y="1670553"/>
                  </a:cubicBezTo>
                  <a:cubicBezTo>
                    <a:pt x="216097" y="1673093"/>
                    <a:pt x="243463" y="1678173"/>
                    <a:pt x="270828" y="1679443"/>
                  </a:cubicBezTo>
                  <a:cubicBezTo>
                    <a:pt x="316437" y="1681983"/>
                    <a:pt x="824651" y="1683253"/>
                    <a:pt x="870260" y="1684523"/>
                  </a:cubicBezTo>
                  <a:cubicBezTo>
                    <a:pt x="876775" y="1684523"/>
                    <a:pt x="883291" y="1684523"/>
                    <a:pt x="889806" y="1684523"/>
                  </a:cubicBezTo>
                  <a:cubicBezTo>
                    <a:pt x="921081" y="1684523"/>
                    <a:pt x="953659" y="1683253"/>
                    <a:pt x="984933" y="1683253"/>
                  </a:cubicBezTo>
                  <a:cubicBezTo>
                    <a:pt x="1021421" y="1683253"/>
                    <a:pt x="1056605" y="1684523"/>
                    <a:pt x="1093092" y="1684523"/>
                  </a:cubicBezTo>
                  <a:cubicBezTo>
                    <a:pt x="1146519" y="1684523"/>
                    <a:pt x="1201250" y="1684523"/>
                    <a:pt x="1254678" y="1684523"/>
                  </a:cubicBezTo>
                  <a:cubicBezTo>
                    <a:pt x="1304196" y="1684523"/>
                    <a:pt x="1353714" y="1685793"/>
                    <a:pt x="1403232" y="1687063"/>
                  </a:cubicBezTo>
                  <a:cubicBezTo>
                    <a:pt x="1425385" y="1687063"/>
                    <a:pt x="1448841" y="1688333"/>
                    <a:pt x="1470994" y="1688333"/>
                  </a:cubicBezTo>
                  <a:cubicBezTo>
                    <a:pt x="1542665" y="1687063"/>
                    <a:pt x="1613033" y="1680713"/>
                    <a:pt x="1684547" y="1680713"/>
                  </a:cubicBezTo>
                  <a:cubicBezTo>
                    <a:pt x="1688357" y="1680713"/>
                    <a:pt x="1693437" y="1678173"/>
                    <a:pt x="1697247" y="1675633"/>
                  </a:cubicBezTo>
                  <a:cubicBezTo>
                    <a:pt x="1702327" y="1671823"/>
                    <a:pt x="1704867" y="1665473"/>
                    <a:pt x="1707407" y="1662933"/>
                  </a:cubicBezTo>
                  <a:cubicBezTo>
                    <a:pt x="1708677" y="1608532"/>
                    <a:pt x="1709947" y="1555862"/>
                    <a:pt x="1711217" y="1503191"/>
                  </a:cubicBezTo>
                  <a:cubicBezTo>
                    <a:pt x="1712487" y="1421677"/>
                    <a:pt x="1722647" y="639144"/>
                    <a:pt x="1723917" y="557630"/>
                  </a:cubicBezTo>
                  <a:cubicBezTo>
                    <a:pt x="1723917" y="508721"/>
                    <a:pt x="1725187" y="459813"/>
                    <a:pt x="1726457" y="410905"/>
                  </a:cubicBezTo>
                  <a:cubicBezTo>
                    <a:pt x="1727727" y="358234"/>
                    <a:pt x="1728997" y="305564"/>
                    <a:pt x="1731537" y="252893"/>
                  </a:cubicBezTo>
                  <a:cubicBezTo>
                    <a:pt x="1732807" y="221542"/>
                    <a:pt x="1732807" y="188936"/>
                    <a:pt x="1737887" y="157585"/>
                  </a:cubicBezTo>
                  <a:cubicBezTo>
                    <a:pt x="1742967" y="119963"/>
                    <a:pt x="1745507" y="83595"/>
                    <a:pt x="1744237" y="44450"/>
                  </a:cubicBezTo>
                  <a:cubicBezTo>
                    <a:pt x="1744237" y="38100"/>
                    <a:pt x="1740427" y="30480"/>
                    <a:pt x="1734077" y="27940"/>
                  </a:cubicBezTo>
                  <a:close/>
                </a:path>
              </a:pathLst>
            </a:custGeom>
            <a:solidFill>
              <a:srgbClr val="FFF3E4"/>
            </a:solidFill>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5" name="Picture 5"/>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7680534">
            <a:off x="15214806" y="1806230"/>
            <a:ext cx="2348424" cy="768575"/>
          </a:xfrm>
          <a:prstGeom prst="rect">
            <a:avLst/>
          </a:prstGeom>
        </p:spPr>
      </p:pic>
      <p:pic>
        <p:nvPicPr>
          <p:cNvPr id="6" name="video VSTDT">
            <a:hlinkClick r:id="" action="ppaction://media"/>
            <a:extLst>
              <a:ext uri="{FF2B5EF4-FFF2-40B4-BE49-F238E27FC236}">
                <a16:creationId xmlns:a16="http://schemas.microsoft.com/office/drawing/2014/main" id="{1FDAF8EE-3982-4A9E-99C8-6A8BFA179626}"/>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0" y="0"/>
            <a:ext cx="18288000" cy="10287000"/>
          </a:xfrm>
          <a:prstGeom prst="rect">
            <a:avLst/>
          </a:prstGeom>
        </p:spPr>
      </p:pic>
    </p:spTree>
    <p:extLst>
      <p:ext uri="{BB962C8B-B14F-4D97-AF65-F5344CB8AC3E}">
        <p14:creationId xmlns:p14="http://schemas.microsoft.com/office/powerpoint/2010/main" val="2101460920"/>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6278"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FFF3E4"/>
        </a:solidFill>
        <a:effectLst/>
      </p:bgPr>
    </p:bg>
    <p:spTree>
      <p:nvGrpSpPr>
        <p:cNvPr id="1" name=""/>
        <p:cNvGrpSpPr/>
        <p:nvPr/>
      </p:nvGrpSpPr>
      <p:grpSpPr>
        <a:xfrm>
          <a:off x="0" y="0"/>
          <a:ext cx="0" cy="0"/>
          <a:chOff x="0" y="0"/>
          <a:chExt cx="0" cy="0"/>
        </a:xfrm>
      </p:grpSpPr>
      <p:pic>
        <p:nvPicPr>
          <p:cNvPr id="514" name="Picture 2">
            <a:extLst>
              <a:ext uri="{FF2B5EF4-FFF2-40B4-BE49-F238E27FC236}">
                <a16:creationId xmlns:a16="http://schemas.microsoft.com/office/drawing/2014/main" id="{11C3F0CC-A846-4AAA-A6E7-B5D4EDB81CB0}"/>
              </a:ext>
            </a:extLst>
          </p:cNvPr>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flipH="1">
            <a:off x="4082225" y="589405"/>
            <a:ext cx="10451461" cy="9870825"/>
          </a:xfrm>
          <a:prstGeom prst="rect">
            <a:avLst/>
          </a:prstGeom>
        </p:spPr>
      </p:pic>
      <p:sp>
        <p:nvSpPr>
          <p:cNvPr id="5" name="TextBox 5"/>
          <p:cNvSpPr txBox="1"/>
          <p:nvPr/>
        </p:nvSpPr>
        <p:spPr>
          <a:xfrm>
            <a:off x="6227166" y="2975165"/>
            <a:ext cx="6862227" cy="4154984"/>
          </a:xfrm>
          <a:prstGeom prst="rect">
            <a:avLst/>
          </a:prstGeom>
        </p:spPr>
        <p:txBody>
          <a:bodyPr wrap="square" lIns="0" tIns="0" rIns="0" bIns="0" rtlCol="0" anchor="t">
            <a:spAutoFit/>
          </a:body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vi-VN"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Kể thêm những việc cần làm để chăm sóc và bảo vệ sức khoẻ</a:t>
            </a:r>
            <a:r>
              <a:rPr kumimoji="0" lang="en-US"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 </a:t>
            </a:r>
            <a:r>
              <a:rPr kumimoji="0" lang="vi-VN"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rPr>
              <a:t>về thể chất, tinh thần ở tuổi dậy thì.</a:t>
            </a:r>
            <a:endParaRPr kumimoji="0" lang="en-US" sz="5400" b="0" i="0" u="none" strike="noStrike" kern="1200" cap="none" spc="0" normalizeH="0" baseline="0" noProof="0">
              <a:ln>
                <a:noFill/>
              </a:ln>
              <a:solidFill>
                <a:srgbClr val="272626"/>
              </a:solidFill>
              <a:effectLst/>
              <a:uLnTx/>
              <a:uFillTx/>
              <a:latin typeface="#9Slide03 Arima Madurai ExtraBo" panose="00000900000000000000" pitchFamily="2" charset="0"/>
              <a:ea typeface="+mn-ea"/>
              <a:cs typeface="#9Slide03 Arima Madurai ExtraBo" panose="00000900000000000000" pitchFamily="2" charset="0"/>
            </a:endParaRPr>
          </a:p>
        </p:txBody>
      </p:sp>
      <p:grpSp>
        <p:nvGrpSpPr>
          <p:cNvPr id="30" name="Group 29">
            <a:extLst>
              <a:ext uri="{FF2B5EF4-FFF2-40B4-BE49-F238E27FC236}">
                <a16:creationId xmlns:a16="http://schemas.microsoft.com/office/drawing/2014/main" id="{A8B7C403-2698-4507-B228-A9A2C71D4955}"/>
              </a:ext>
            </a:extLst>
          </p:cNvPr>
          <p:cNvGrpSpPr/>
          <p:nvPr/>
        </p:nvGrpSpPr>
        <p:grpSpPr>
          <a:xfrm flipH="1">
            <a:off x="614241" y="739923"/>
            <a:ext cx="4553578" cy="9163468"/>
            <a:chOff x="391588" y="4037105"/>
            <a:chExt cx="3024478" cy="6109991"/>
          </a:xfrm>
        </p:grpSpPr>
        <p:grpSp>
          <p:nvGrpSpPr>
            <p:cNvPr id="31" name="Graphic 16">
              <a:extLst>
                <a:ext uri="{FF2B5EF4-FFF2-40B4-BE49-F238E27FC236}">
                  <a16:creationId xmlns:a16="http://schemas.microsoft.com/office/drawing/2014/main" id="{575D665B-AA3C-4EBD-861B-0A20766EDA50}"/>
                </a:ext>
              </a:extLst>
            </p:cNvPr>
            <p:cNvGrpSpPr/>
            <p:nvPr/>
          </p:nvGrpSpPr>
          <p:grpSpPr>
            <a:xfrm>
              <a:off x="391588" y="9462778"/>
              <a:ext cx="1106461" cy="439919"/>
              <a:chOff x="391588" y="9462778"/>
              <a:chExt cx="1106461" cy="439919"/>
            </a:xfrm>
          </p:grpSpPr>
          <p:grpSp>
            <p:nvGrpSpPr>
              <p:cNvPr id="258" name="Graphic 16">
                <a:extLst>
                  <a:ext uri="{FF2B5EF4-FFF2-40B4-BE49-F238E27FC236}">
                    <a16:creationId xmlns:a16="http://schemas.microsoft.com/office/drawing/2014/main" id="{5E025AA1-E4AB-4D65-9441-DCA6FBE8F965}"/>
                  </a:ext>
                </a:extLst>
              </p:cNvPr>
              <p:cNvGrpSpPr/>
              <p:nvPr/>
            </p:nvGrpSpPr>
            <p:grpSpPr>
              <a:xfrm>
                <a:off x="391588" y="9707177"/>
                <a:ext cx="1106461" cy="195519"/>
                <a:chOff x="391588" y="9707177"/>
                <a:chExt cx="1106461" cy="195519"/>
              </a:xfrm>
            </p:grpSpPr>
            <p:sp>
              <p:nvSpPr>
                <p:cNvPr id="281" name="Freeform: Shape 280">
                  <a:extLst>
                    <a:ext uri="{FF2B5EF4-FFF2-40B4-BE49-F238E27FC236}">
                      <a16:creationId xmlns:a16="http://schemas.microsoft.com/office/drawing/2014/main" id="{99598A9E-F068-4EA4-BE4D-F6F96658189F}"/>
                    </a:ext>
                  </a:extLst>
                </p:cNvPr>
                <p:cNvSpPr/>
                <p:nvPr/>
              </p:nvSpPr>
              <p:spPr>
                <a:xfrm>
                  <a:off x="401056" y="9731617"/>
                  <a:ext cx="1084773" cy="159504"/>
                </a:xfrm>
                <a:custGeom>
                  <a:avLst/>
                  <a:gdLst>
                    <a:gd name="connsiteX0" fmla="*/ 9412 w 1084773"/>
                    <a:gd name="connsiteY0" fmla="*/ 0 h 159504"/>
                    <a:gd name="connsiteX1" fmla="*/ 3302 w 1084773"/>
                    <a:gd name="connsiteY1" fmla="*/ 18330 h 159504"/>
                    <a:gd name="connsiteX2" fmla="*/ 510433 w 1084773"/>
                    <a:gd name="connsiteY2" fmla="*/ 158860 h 159504"/>
                    <a:gd name="connsiteX3" fmla="*/ 1084773 w 1084773"/>
                    <a:gd name="connsiteY3" fmla="*/ 42770 h 159504"/>
                    <a:gd name="connsiteX4" fmla="*/ 1084773 w 1084773"/>
                    <a:gd name="connsiteY4" fmla="*/ 36660 h 159504"/>
                    <a:gd name="connsiteX5" fmla="*/ 559313 w 1084773"/>
                    <a:gd name="connsiteY5" fmla="*/ 109980 h 159504"/>
                    <a:gd name="connsiteX6" fmla="*/ 9412 w 1084773"/>
                    <a:gd name="connsiteY6" fmla="*/ 0 h 1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773" h="159504">
                      <a:moveTo>
                        <a:pt x="9412" y="0"/>
                      </a:moveTo>
                      <a:cubicBezTo>
                        <a:pt x="9412" y="6110"/>
                        <a:pt x="3302" y="12220"/>
                        <a:pt x="3302" y="18330"/>
                      </a:cubicBezTo>
                      <a:cubicBezTo>
                        <a:pt x="-33358" y="128310"/>
                        <a:pt x="241593" y="164970"/>
                        <a:pt x="510433" y="158860"/>
                      </a:cubicBezTo>
                      <a:cubicBezTo>
                        <a:pt x="779273" y="152750"/>
                        <a:pt x="1078663" y="140530"/>
                        <a:pt x="1084773" y="42770"/>
                      </a:cubicBezTo>
                      <a:cubicBezTo>
                        <a:pt x="1084773" y="42770"/>
                        <a:pt x="1084773" y="42770"/>
                        <a:pt x="1084773" y="36660"/>
                      </a:cubicBezTo>
                      <a:cubicBezTo>
                        <a:pt x="1023673" y="73320"/>
                        <a:pt x="864813" y="91650"/>
                        <a:pt x="559313" y="109980"/>
                      </a:cubicBezTo>
                      <a:cubicBezTo>
                        <a:pt x="82733" y="134420"/>
                        <a:pt x="9412" y="12220"/>
                        <a:pt x="9412" y="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2" name="Freeform: Shape 281">
                  <a:extLst>
                    <a:ext uri="{FF2B5EF4-FFF2-40B4-BE49-F238E27FC236}">
                      <a16:creationId xmlns:a16="http://schemas.microsoft.com/office/drawing/2014/main" id="{D9A2768B-D87F-4634-8C95-D7568091361F}"/>
                    </a:ext>
                  </a:extLst>
                </p:cNvPr>
                <p:cNvSpPr/>
                <p:nvPr/>
              </p:nvSpPr>
              <p:spPr>
                <a:xfrm>
                  <a:off x="391588" y="9707177"/>
                  <a:ext cx="1106461" cy="195519"/>
                </a:xfrm>
                <a:custGeom>
                  <a:avLst/>
                  <a:gdLst>
                    <a:gd name="connsiteX0" fmla="*/ 458801 w 1106461"/>
                    <a:gd name="connsiteY0" fmla="*/ 189410 h 195519"/>
                    <a:gd name="connsiteX1" fmla="*/ 12771 w 1106461"/>
                    <a:gd name="connsiteY1" fmla="*/ 97760 h 195519"/>
                    <a:gd name="connsiteX2" fmla="*/ 6661 w 1106461"/>
                    <a:gd name="connsiteY2" fmla="*/ 36660 h 195519"/>
                    <a:gd name="connsiteX3" fmla="*/ 12771 w 1106461"/>
                    <a:gd name="connsiteY3" fmla="*/ 18330 h 195519"/>
                    <a:gd name="connsiteX4" fmla="*/ 18881 w 1106461"/>
                    <a:gd name="connsiteY4" fmla="*/ 0 h 195519"/>
                    <a:gd name="connsiteX5" fmla="*/ 24991 w 1106461"/>
                    <a:gd name="connsiteY5" fmla="*/ 18330 h 195519"/>
                    <a:gd name="connsiteX6" fmla="*/ 458801 w 1106461"/>
                    <a:gd name="connsiteY6" fmla="*/ 128310 h 195519"/>
                    <a:gd name="connsiteX7" fmla="*/ 574891 w 1106461"/>
                    <a:gd name="connsiteY7" fmla="*/ 128310 h 195519"/>
                    <a:gd name="connsiteX8" fmla="*/ 1094242 w 1106461"/>
                    <a:gd name="connsiteY8" fmla="*/ 54990 h 195519"/>
                    <a:gd name="connsiteX9" fmla="*/ 1106462 w 1106461"/>
                    <a:gd name="connsiteY9" fmla="*/ 48880 h 195519"/>
                    <a:gd name="connsiteX10" fmla="*/ 1106462 w 1106461"/>
                    <a:gd name="connsiteY10" fmla="*/ 67210 h 195519"/>
                    <a:gd name="connsiteX11" fmla="*/ 519901 w 1106461"/>
                    <a:gd name="connsiteY11" fmla="*/ 195520 h 195519"/>
                    <a:gd name="connsiteX12" fmla="*/ 458801 w 1106461"/>
                    <a:gd name="connsiteY12" fmla="*/ 189410 h 195519"/>
                    <a:gd name="connsiteX13" fmla="*/ 18881 w 1106461"/>
                    <a:gd name="connsiteY13" fmla="*/ 42770 h 195519"/>
                    <a:gd name="connsiteX14" fmla="*/ 18881 w 1106461"/>
                    <a:gd name="connsiteY14" fmla="*/ 42770 h 195519"/>
                    <a:gd name="connsiteX15" fmla="*/ 24991 w 1106461"/>
                    <a:gd name="connsiteY15" fmla="*/ 91650 h 195519"/>
                    <a:gd name="connsiteX16" fmla="*/ 458801 w 1106461"/>
                    <a:gd name="connsiteY16" fmla="*/ 177189 h 195519"/>
                    <a:gd name="connsiteX17" fmla="*/ 519901 w 1106461"/>
                    <a:gd name="connsiteY17" fmla="*/ 177189 h 195519"/>
                    <a:gd name="connsiteX18" fmla="*/ 1088132 w 1106461"/>
                    <a:gd name="connsiteY18" fmla="*/ 73320 h 195519"/>
                    <a:gd name="connsiteX19" fmla="*/ 574891 w 1106461"/>
                    <a:gd name="connsiteY19" fmla="*/ 140530 h 195519"/>
                    <a:gd name="connsiteX20" fmla="*/ 458801 w 1106461"/>
                    <a:gd name="connsiteY20" fmla="*/ 140530 h 195519"/>
                    <a:gd name="connsiteX21" fmla="*/ 18881 w 1106461"/>
                    <a:gd name="connsiteY21" fmla="*/ 4277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6461" h="195519">
                      <a:moveTo>
                        <a:pt x="458801" y="189410"/>
                      </a:moveTo>
                      <a:cubicBezTo>
                        <a:pt x="342711" y="189410"/>
                        <a:pt x="73871" y="183300"/>
                        <a:pt x="12771" y="97760"/>
                      </a:cubicBezTo>
                      <a:cubicBezTo>
                        <a:pt x="551" y="79430"/>
                        <a:pt x="-5559" y="61100"/>
                        <a:pt x="6661" y="36660"/>
                      </a:cubicBezTo>
                      <a:cubicBezTo>
                        <a:pt x="6661" y="30550"/>
                        <a:pt x="12771" y="24440"/>
                        <a:pt x="12771" y="18330"/>
                      </a:cubicBezTo>
                      <a:lnTo>
                        <a:pt x="18881" y="0"/>
                      </a:lnTo>
                      <a:lnTo>
                        <a:pt x="24991" y="18330"/>
                      </a:lnTo>
                      <a:cubicBezTo>
                        <a:pt x="24991" y="24440"/>
                        <a:pt x="79981" y="128310"/>
                        <a:pt x="458801" y="128310"/>
                      </a:cubicBezTo>
                      <a:cubicBezTo>
                        <a:pt x="495461" y="128310"/>
                        <a:pt x="532121" y="128310"/>
                        <a:pt x="574891" y="128310"/>
                      </a:cubicBezTo>
                      <a:cubicBezTo>
                        <a:pt x="892612" y="109980"/>
                        <a:pt x="1039252" y="91650"/>
                        <a:pt x="1094242" y="54990"/>
                      </a:cubicBezTo>
                      <a:lnTo>
                        <a:pt x="1106462" y="48880"/>
                      </a:lnTo>
                      <a:lnTo>
                        <a:pt x="1106462" y="67210"/>
                      </a:lnTo>
                      <a:cubicBezTo>
                        <a:pt x="1100352" y="171080"/>
                        <a:pt x="837622" y="183300"/>
                        <a:pt x="519901" y="195520"/>
                      </a:cubicBezTo>
                      <a:cubicBezTo>
                        <a:pt x="501571" y="189410"/>
                        <a:pt x="477131" y="189410"/>
                        <a:pt x="458801" y="189410"/>
                      </a:cubicBezTo>
                      <a:close/>
                      <a:moveTo>
                        <a:pt x="18881" y="42770"/>
                      </a:moveTo>
                      <a:cubicBezTo>
                        <a:pt x="18881" y="42770"/>
                        <a:pt x="18881" y="42770"/>
                        <a:pt x="18881" y="42770"/>
                      </a:cubicBezTo>
                      <a:cubicBezTo>
                        <a:pt x="12771" y="61100"/>
                        <a:pt x="12771" y="79430"/>
                        <a:pt x="24991" y="91650"/>
                      </a:cubicBezTo>
                      <a:cubicBezTo>
                        <a:pt x="67761" y="146639"/>
                        <a:pt x="226621" y="177189"/>
                        <a:pt x="458801" y="177189"/>
                      </a:cubicBezTo>
                      <a:cubicBezTo>
                        <a:pt x="477131" y="177189"/>
                        <a:pt x="501571" y="177189"/>
                        <a:pt x="519901" y="177189"/>
                      </a:cubicBezTo>
                      <a:cubicBezTo>
                        <a:pt x="752081" y="171080"/>
                        <a:pt x="1063692" y="164970"/>
                        <a:pt x="1088132" y="73320"/>
                      </a:cubicBezTo>
                      <a:cubicBezTo>
                        <a:pt x="1020922" y="103870"/>
                        <a:pt x="874282" y="122200"/>
                        <a:pt x="574891" y="140530"/>
                      </a:cubicBezTo>
                      <a:cubicBezTo>
                        <a:pt x="532121" y="140530"/>
                        <a:pt x="495461" y="140530"/>
                        <a:pt x="458801" y="140530"/>
                      </a:cubicBezTo>
                      <a:cubicBezTo>
                        <a:pt x="141081" y="146639"/>
                        <a:pt x="43321" y="73320"/>
                        <a:pt x="18881" y="4277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9" name="Freeform: Shape 258">
                <a:extLst>
                  <a:ext uri="{FF2B5EF4-FFF2-40B4-BE49-F238E27FC236}">
                    <a16:creationId xmlns:a16="http://schemas.microsoft.com/office/drawing/2014/main" id="{35EBDEB2-B6BE-415E-8DDC-6BF93301DAA8}"/>
                  </a:ext>
                </a:extLst>
              </p:cNvPr>
              <p:cNvSpPr/>
              <p:nvPr/>
            </p:nvSpPr>
            <p:spPr>
              <a:xfrm>
                <a:off x="660979" y="9768277"/>
                <a:ext cx="830960" cy="124730"/>
              </a:xfrm>
              <a:custGeom>
                <a:avLst/>
                <a:gdLst>
                  <a:gd name="connsiteX0" fmla="*/ 305500 w 830960"/>
                  <a:gd name="connsiteY0" fmla="*/ 73320 h 124730"/>
                  <a:gd name="connsiteX1" fmla="*/ 0 w 830960"/>
                  <a:gd name="connsiteY1" fmla="*/ 67210 h 124730"/>
                  <a:gd name="connsiteX2" fmla="*/ 0 w 830960"/>
                  <a:gd name="connsiteY2" fmla="*/ 116089 h 124730"/>
                  <a:gd name="connsiteX3" fmla="*/ 256620 w 830960"/>
                  <a:gd name="connsiteY3" fmla="*/ 122200 h 124730"/>
                  <a:gd name="connsiteX4" fmla="*/ 830961 w 830960"/>
                  <a:gd name="connsiteY4" fmla="*/ 6110 h 124730"/>
                  <a:gd name="connsiteX5" fmla="*/ 830961 w 830960"/>
                  <a:gd name="connsiteY5" fmla="*/ 0 h 124730"/>
                  <a:gd name="connsiteX6" fmla="*/ 305500 w 830960"/>
                  <a:gd name="connsiteY6" fmla="*/ 73320 h 124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0960" h="124730">
                    <a:moveTo>
                      <a:pt x="305500" y="73320"/>
                    </a:moveTo>
                    <a:cubicBezTo>
                      <a:pt x="177190" y="79430"/>
                      <a:pt x="73320" y="73320"/>
                      <a:pt x="0" y="67210"/>
                    </a:cubicBezTo>
                    <a:cubicBezTo>
                      <a:pt x="0" y="85540"/>
                      <a:pt x="0" y="97760"/>
                      <a:pt x="0" y="116089"/>
                    </a:cubicBezTo>
                    <a:cubicBezTo>
                      <a:pt x="79430" y="122200"/>
                      <a:pt x="164970" y="128310"/>
                      <a:pt x="256620" y="122200"/>
                    </a:cubicBezTo>
                    <a:cubicBezTo>
                      <a:pt x="525460" y="116089"/>
                      <a:pt x="824851" y="103870"/>
                      <a:pt x="830961" y="6110"/>
                    </a:cubicBezTo>
                    <a:cubicBezTo>
                      <a:pt x="830961" y="6110"/>
                      <a:pt x="830961" y="6110"/>
                      <a:pt x="830961" y="0"/>
                    </a:cubicBezTo>
                    <a:cubicBezTo>
                      <a:pt x="763751" y="36660"/>
                      <a:pt x="604890" y="54990"/>
                      <a:pt x="305500" y="7332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0" name="Freeform: Shape 259">
                <a:extLst>
                  <a:ext uri="{FF2B5EF4-FFF2-40B4-BE49-F238E27FC236}">
                    <a16:creationId xmlns:a16="http://schemas.microsoft.com/office/drawing/2014/main" id="{637E1BC1-420D-418F-94A9-3272CABCDB4A}"/>
                  </a:ext>
                </a:extLst>
              </p:cNvPr>
              <p:cNvSpPr/>
              <p:nvPr/>
            </p:nvSpPr>
            <p:spPr>
              <a:xfrm>
                <a:off x="1168109" y="9768277"/>
                <a:ext cx="317720" cy="116089"/>
              </a:xfrm>
              <a:custGeom>
                <a:avLst/>
                <a:gdLst>
                  <a:gd name="connsiteX0" fmla="*/ 0 w 317720"/>
                  <a:gd name="connsiteY0" fmla="*/ 61100 h 116089"/>
                  <a:gd name="connsiteX1" fmla="*/ 0 w 317720"/>
                  <a:gd name="connsiteY1" fmla="*/ 116089 h 116089"/>
                  <a:gd name="connsiteX2" fmla="*/ 317720 w 317720"/>
                  <a:gd name="connsiteY2" fmla="*/ 6110 h 116089"/>
                  <a:gd name="connsiteX3" fmla="*/ 317720 w 317720"/>
                  <a:gd name="connsiteY3" fmla="*/ 0 h 116089"/>
                  <a:gd name="connsiteX4" fmla="*/ 0 w 317720"/>
                  <a:gd name="connsiteY4" fmla="*/ 61100 h 116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116089">
                    <a:moveTo>
                      <a:pt x="0" y="61100"/>
                    </a:moveTo>
                    <a:lnTo>
                      <a:pt x="0" y="116089"/>
                    </a:lnTo>
                    <a:cubicBezTo>
                      <a:pt x="171080" y="103870"/>
                      <a:pt x="311610" y="79430"/>
                      <a:pt x="317720" y="6110"/>
                    </a:cubicBezTo>
                    <a:cubicBezTo>
                      <a:pt x="317720" y="6110"/>
                      <a:pt x="317720" y="6110"/>
                      <a:pt x="317720" y="0"/>
                    </a:cubicBezTo>
                    <a:cubicBezTo>
                      <a:pt x="274950" y="24440"/>
                      <a:pt x="171080" y="42770"/>
                      <a:pt x="0" y="6110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61" name="Graphic 16">
                <a:extLst>
                  <a:ext uri="{FF2B5EF4-FFF2-40B4-BE49-F238E27FC236}">
                    <a16:creationId xmlns:a16="http://schemas.microsoft.com/office/drawing/2014/main" id="{D3FEB84C-DBB5-4E06-92C0-CD9107E83906}"/>
                  </a:ext>
                </a:extLst>
              </p:cNvPr>
              <p:cNvGrpSpPr/>
              <p:nvPr/>
            </p:nvGrpSpPr>
            <p:grpSpPr>
              <a:xfrm>
                <a:off x="398249" y="9462778"/>
                <a:ext cx="1094377" cy="391039"/>
                <a:chOff x="398249" y="9462778"/>
                <a:chExt cx="1094377" cy="391039"/>
              </a:xfrm>
            </p:grpSpPr>
            <p:grpSp>
              <p:nvGrpSpPr>
                <p:cNvPr id="272" name="Graphic 16">
                  <a:extLst>
                    <a:ext uri="{FF2B5EF4-FFF2-40B4-BE49-F238E27FC236}">
                      <a16:creationId xmlns:a16="http://schemas.microsoft.com/office/drawing/2014/main" id="{B4F4B84B-5A7C-4811-995F-F08D6C61068B}"/>
                    </a:ext>
                  </a:extLst>
                </p:cNvPr>
                <p:cNvGrpSpPr/>
                <p:nvPr/>
              </p:nvGrpSpPr>
              <p:grpSpPr>
                <a:xfrm>
                  <a:off x="398249" y="9572757"/>
                  <a:ext cx="441401" cy="281059"/>
                  <a:chOff x="398249" y="9572757"/>
                  <a:chExt cx="441401" cy="281059"/>
                </a:xfrm>
              </p:grpSpPr>
              <p:sp>
                <p:nvSpPr>
                  <p:cNvPr id="279" name="Freeform: Shape 278">
                    <a:extLst>
                      <a:ext uri="{FF2B5EF4-FFF2-40B4-BE49-F238E27FC236}">
                        <a16:creationId xmlns:a16="http://schemas.microsoft.com/office/drawing/2014/main" id="{808E893A-E07F-4B32-A7A2-0C01E8B693A8}"/>
                      </a:ext>
                    </a:extLst>
                  </p:cNvPr>
                  <p:cNvSpPr/>
                  <p:nvPr/>
                </p:nvSpPr>
                <p:spPr>
                  <a:xfrm>
                    <a:off x="404359" y="9578867"/>
                    <a:ext cx="428418" cy="268839"/>
                  </a:xfrm>
                  <a:custGeom>
                    <a:avLst/>
                    <a:gdLst>
                      <a:gd name="connsiteX0" fmla="*/ 354380 w 428418"/>
                      <a:gd name="connsiteY0" fmla="*/ 0 h 268839"/>
                      <a:gd name="connsiteX1" fmla="*/ 305500 w 428418"/>
                      <a:gd name="connsiteY1" fmla="*/ 6110 h 268839"/>
                      <a:gd name="connsiteX2" fmla="*/ 0 w 428418"/>
                      <a:gd name="connsiteY2" fmla="*/ 158860 h 268839"/>
                      <a:gd name="connsiteX3" fmla="*/ 409370 w 428418"/>
                      <a:gd name="connsiteY3" fmla="*/ 268840 h 268839"/>
                      <a:gd name="connsiteX4" fmla="*/ 354380 w 428418"/>
                      <a:gd name="connsiteY4" fmla="*/ 0 h 268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18" h="268839">
                        <a:moveTo>
                          <a:pt x="354380" y="0"/>
                        </a:moveTo>
                        <a:cubicBezTo>
                          <a:pt x="342160" y="0"/>
                          <a:pt x="323830" y="6110"/>
                          <a:pt x="305500" y="6110"/>
                        </a:cubicBezTo>
                        <a:cubicBezTo>
                          <a:pt x="73320" y="24440"/>
                          <a:pt x="30550" y="61100"/>
                          <a:pt x="0" y="158860"/>
                        </a:cubicBezTo>
                        <a:cubicBezTo>
                          <a:pt x="6110" y="164970"/>
                          <a:pt x="61100" y="262730"/>
                          <a:pt x="409370" y="268840"/>
                        </a:cubicBezTo>
                        <a:cubicBezTo>
                          <a:pt x="458250" y="116090"/>
                          <a:pt x="403260" y="36660"/>
                          <a:pt x="354380" y="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0" name="Freeform: Shape 279">
                    <a:extLst>
                      <a:ext uri="{FF2B5EF4-FFF2-40B4-BE49-F238E27FC236}">
                        <a16:creationId xmlns:a16="http://schemas.microsoft.com/office/drawing/2014/main" id="{332CAC8A-AC5C-4431-9C55-9A79C0D23A7F}"/>
                      </a:ext>
                    </a:extLst>
                  </p:cNvPr>
                  <p:cNvSpPr/>
                  <p:nvPr/>
                </p:nvSpPr>
                <p:spPr>
                  <a:xfrm>
                    <a:off x="398249" y="9572757"/>
                    <a:ext cx="441401" cy="281059"/>
                  </a:xfrm>
                  <a:custGeom>
                    <a:avLst/>
                    <a:gdLst>
                      <a:gd name="connsiteX0" fmla="*/ 421590 w 441401"/>
                      <a:gd name="connsiteY0" fmla="*/ 281060 h 281059"/>
                      <a:gd name="connsiteX1" fmla="*/ 421590 w 441401"/>
                      <a:gd name="connsiteY1" fmla="*/ 281060 h 281059"/>
                      <a:gd name="connsiteX2" fmla="*/ 0 w 441401"/>
                      <a:gd name="connsiteY2" fmla="*/ 164970 h 281059"/>
                      <a:gd name="connsiteX3" fmla="*/ 0 w 441401"/>
                      <a:gd name="connsiteY3" fmla="*/ 164970 h 281059"/>
                      <a:gd name="connsiteX4" fmla="*/ 0 w 441401"/>
                      <a:gd name="connsiteY4" fmla="*/ 164970 h 281059"/>
                      <a:gd name="connsiteX5" fmla="*/ 311610 w 441401"/>
                      <a:gd name="connsiteY5" fmla="*/ 6110 h 281059"/>
                      <a:gd name="connsiteX6" fmla="*/ 354380 w 441401"/>
                      <a:gd name="connsiteY6" fmla="*/ 0 h 281059"/>
                      <a:gd name="connsiteX7" fmla="*/ 354380 w 441401"/>
                      <a:gd name="connsiteY7" fmla="*/ 0 h 281059"/>
                      <a:gd name="connsiteX8" fmla="*/ 354380 w 441401"/>
                      <a:gd name="connsiteY8" fmla="*/ 0 h 281059"/>
                      <a:gd name="connsiteX9" fmla="*/ 421590 w 441401"/>
                      <a:gd name="connsiteY9" fmla="*/ 281060 h 281059"/>
                      <a:gd name="connsiteX10" fmla="*/ 421590 w 441401"/>
                      <a:gd name="connsiteY10" fmla="*/ 281060 h 281059"/>
                      <a:gd name="connsiteX11" fmla="*/ 18330 w 441401"/>
                      <a:gd name="connsiteY11" fmla="*/ 158860 h 281059"/>
                      <a:gd name="connsiteX12" fmla="*/ 415480 w 441401"/>
                      <a:gd name="connsiteY12" fmla="*/ 262730 h 281059"/>
                      <a:gd name="connsiteX13" fmla="*/ 360490 w 441401"/>
                      <a:gd name="connsiteY13" fmla="*/ 12220 h 281059"/>
                      <a:gd name="connsiteX14" fmla="*/ 317720 w 441401"/>
                      <a:gd name="connsiteY14" fmla="*/ 18330 h 281059"/>
                      <a:gd name="connsiteX15" fmla="*/ 18330 w 441401"/>
                      <a:gd name="connsiteY15" fmla="*/ 158860 h 28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1401" h="281059">
                        <a:moveTo>
                          <a:pt x="421590" y="281060"/>
                        </a:moveTo>
                        <a:lnTo>
                          <a:pt x="421590" y="281060"/>
                        </a:lnTo>
                        <a:cubicBezTo>
                          <a:pt x="67210" y="274950"/>
                          <a:pt x="6110" y="177190"/>
                          <a:pt x="0" y="164970"/>
                        </a:cubicBezTo>
                        <a:lnTo>
                          <a:pt x="0" y="164970"/>
                        </a:lnTo>
                        <a:lnTo>
                          <a:pt x="0" y="164970"/>
                        </a:lnTo>
                        <a:cubicBezTo>
                          <a:pt x="36660" y="54990"/>
                          <a:pt x="85540" y="24440"/>
                          <a:pt x="311610" y="6110"/>
                        </a:cubicBezTo>
                        <a:cubicBezTo>
                          <a:pt x="329940" y="6110"/>
                          <a:pt x="342160" y="6110"/>
                          <a:pt x="354380" y="0"/>
                        </a:cubicBezTo>
                        <a:lnTo>
                          <a:pt x="354380" y="0"/>
                        </a:lnTo>
                        <a:lnTo>
                          <a:pt x="354380" y="0"/>
                        </a:lnTo>
                        <a:cubicBezTo>
                          <a:pt x="421590" y="36660"/>
                          <a:pt x="470470" y="122200"/>
                          <a:pt x="421590" y="281060"/>
                        </a:cubicBezTo>
                        <a:lnTo>
                          <a:pt x="421590" y="281060"/>
                        </a:lnTo>
                        <a:close/>
                        <a:moveTo>
                          <a:pt x="18330" y="158860"/>
                        </a:moveTo>
                        <a:cubicBezTo>
                          <a:pt x="30550" y="177190"/>
                          <a:pt x="97760" y="256620"/>
                          <a:pt x="415480" y="262730"/>
                        </a:cubicBezTo>
                        <a:cubicBezTo>
                          <a:pt x="452140" y="122200"/>
                          <a:pt x="409370" y="48880"/>
                          <a:pt x="360490" y="12220"/>
                        </a:cubicBezTo>
                        <a:cubicBezTo>
                          <a:pt x="348270" y="12220"/>
                          <a:pt x="329940" y="12220"/>
                          <a:pt x="317720" y="18330"/>
                        </a:cubicBezTo>
                        <a:cubicBezTo>
                          <a:pt x="85540" y="30550"/>
                          <a:pt x="48880" y="67210"/>
                          <a:pt x="18330" y="15886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73" name="Freeform: Shape 272">
                  <a:extLst>
                    <a:ext uri="{FF2B5EF4-FFF2-40B4-BE49-F238E27FC236}">
                      <a16:creationId xmlns:a16="http://schemas.microsoft.com/office/drawing/2014/main" id="{79EE161D-053F-41FF-93CD-6C29BB946F35}"/>
                    </a:ext>
                  </a:extLst>
                </p:cNvPr>
                <p:cNvSpPr/>
                <p:nvPr/>
              </p:nvSpPr>
              <p:spPr>
                <a:xfrm>
                  <a:off x="404359" y="9578867"/>
                  <a:ext cx="428418" cy="262729"/>
                </a:xfrm>
                <a:custGeom>
                  <a:avLst/>
                  <a:gdLst>
                    <a:gd name="connsiteX0" fmla="*/ 354380 w 428418"/>
                    <a:gd name="connsiteY0" fmla="*/ 0 h 262729"/>
                    <a:gd name="connsiteX1" fmla="*/ 336050 w 428418"/>
                    <a:gd name="connsiteY1" fmla="*/ 0 h 262729"/>
                    <a:gd name="connsiteX2" fmla="*/ 329940 w 428418"/>
                    <a:gd name="connsiteY2" fmla="*/ 146640 h 262729"/>
                    <a:gd name="connsiteX3" fmla="*/ 183300 w 428418"/>
                    <a:gd name="connsiteY3" fmla="*/ 189410 h 262729"/>
                    <a:gd name="connsiteX4" fmla="*/ 6110 w 428418"/>
                    <a:gd name="connsiteY4" fmla="*/ 140530 h 262729"/>
                    <a:gd name="connsiteX5" fmla="*/ 0 w 428418"/>
                    <a:gd name="connsiteY5" fmla="*/ 152750 h 262729"/>
                    <a:gd name="connsiteX6" fmla="*/ 409370 w 428418"/>
                    <a:gd name="connsiteY6" fmla="*/ 262730 h 262729"/>
                    <a:gd name="connsiteX7" fmla="*/ 354380 w 428418"/>
                    <a:gd name="connsiteY7" fmla="*/ 0 h 26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418" h="262729">
                      <a:moveTo>
                        <a:pt x="354380" y="0"/>
                      </a:moveTo>
                      <a:cubicBezTo>
                        <a:pt x="348270" y="0"/>
                        <a:pt x="342160" y="0"/>
                        <a:pt x="336050" y="0"/>
                      </a:cubicBezTo>
                      <a:cubicBezTo>
                        <a:pt x="360490" y="48880"/>
                        <a:pt x="366600" y="109980"/>
                        <a:pt x="329940" y="146640"/>
                      </a:cubicBezTo>
                      <a:cubicBezTo>
                        <a:pt x="293280" y="183300"/>
                        <a:pt x="232180" y="195520"/>
                        <a:pt x="183300" y="189410"/>
                      </a:cubicBezTo>
                      <a:cubicBezTo>
                        <a:pt x="122200" y="183300"/>
                        <a:pt x="61100" y="164970"/>
                        <a:pt x="6110" y="140530"/>
                      </a:cubicBezTo>
                      <a:cubicBezTo>
                        <a:pt x="6110" y="146640"/>
                        <a:pt x="0" y="146640"/>
                        <a:pt x="0" y="152750"/>
                      </a:cubicBezTo>
                      <a:cubicBezTo>
                        <a:pt x="6110" y="158860"/>
                        <a:pt x="61100" y="256620"/>
                        <a:pt x="409370" y="262730"/>
                      </a:cubicBezTo>
                      <a:cubicBezTo>
                        <a:pt x="458250" y="116090"/>
                        <a:pt x="403260" y="36660"/>
                        <a:pt x="35438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4" name="Freeform: Shape 273">
                  <a:extLst>
                    <a:ext uri="{FF2B5EF4-FFF2-40B4-BE49-F238E27FC236}">
                      <a16:creationId xmlns:a16="http://schemas.microsoft.com/office/drawing/2014/main" id="{F49C223B-E513-4CAD-ABB7-21D2AD34B872}"/>
                    </a:ext>
                  </a:extLst>
                </p:cNvPr>
                <p:cNvSpPr/>
                <p:nvPr/>
              </p:nvSpPr>
              <p:spPr>
                <a:xfrm>
                  <a:off x="618209" y="9688847"/>
                  <a:ext cx="217504" cy="152749"/>
                </a:xfrm>
                <a:custGeom>
                  <a:avLst/>
                  <a:gdLst>
                    <a:gd name="connsiteX0" fmla="*/ 177190 w 217504"/>
                    <a:gd name="connsiteY0" fmla="*/ 67210 h 152749"/>
                    <a:gd name="connsiteX1" fmla="*/ 42770 w 217504"/>
                    <a:gd name="connsiteY1" fmla="*/ 134420 h 152749"/>
                    <a:gd name="connsiteX2" fmla="*/ 0 w 217504"/>
                    <a:gd name="connsiteY2" fmla="*/ 140530 h 152749"/>
                    <a:gd name="connsiteX3" fmla="*/ 201630 w 217504"/>
                    <a:gd name="connsiteY3" fmla="*/ 152750 h 152749"/>
                    <a:gd name="connsiteX4" fmla="*/ 213850 w 217504"/>
                    <a:gd name="connsiteY4" fmla="*/ 0 h 152749"/>
                    <a:gd name="connsiteX5" fmla="*/ 177190 w 217504"/>
                    <a:gd name="connsiteY5" fmla="*/ 67210 h 152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504" h="152749">
                      <a:moveTo>
                        <a:pt x="177190" y="67210"/>
                      </a:moveTo>
                      <a:cubicBezTo>
                        <a:pt x="140530" y="109980"/>
                        <a:pt x="91650" y="122200"/>
                        <a:pt x="42770" y="134420"/>
                      </a:cubicBezTo>
                      <a:cubicBezTo>
                        <a:pt x="30550" y="134420"/>
                        <a:pt x="12220" y="140530"/>
                        <a:pt x="0" y="140530"/>
                      </a:cubicBezTo>
                      <a:cubicBezTo>
                        <a:pt x="54990" y="146640"/>
                        <a:pt x="116090" y="152750"/>
                        <a:pt x="201630" y="152750"/>
                      </a:cubicBezTo>
                      <a:cubicBezTo>
                        <a:pt x="219960" y="91650"/>
                        <a:pt x="219960" y="42770"/>
                        <a:pt x="213850" y="0"/>
                      </a:cubicBezTo>
                      <a:cubicBezTo>
                        <a:pt x="207740" y="30550"/>
                        <a:pt x="195520" y="48880"/>
                        <a:pt x="177190" y="6721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75" name="Graphic 16">
                  <a:extLst>
                    <a:ext uri="{FF2B5EF4-FFF2-40B4-BE49-F238E27FC236}">
                      <a16:creationId xmlns:a16="http://schemas.microsoft.com/office/drawing/2014/main" id="{0F7AB031-2DEF-4575-9B86-4324ECB70FA8}"/>
                    </a:ext>
                  </a:extLst>
                </p:cNvPr>
                <p:cNvGrpSpPr/>
                <p:nvPr/>
              </p:nvGrpSpPr>
              <p:grpSpPr>
                <a:xfrm>
                  <a:off x="756023" y="9462778"/>
                  <a:ext cx="736602" cy="391039"/>
                  <a:chOff x="756023" y="9462778"/>
                  <a:chExt cx="736602" cy="391039"/>
                </a:xfrm>
              </p:grpSpPr>
              <p:sp>
                <p:nvSpPr>
                  <p:cNvPr id="277" name="Freeform: Shape 276">
                    <a:extLst>
                      <a:ext uri="{FF2B5EF4-FFF2-40B4-BE49-F238E27FC236}">
                        <a16:creationId xmlns:a16="http://schemas.microsoft.com/office/drawing/2014/main" id="{DF478EF0-2DD9-4D52-AC46-897D80867ADB}"/>
                      </a:ext>
                    </a:extLst>
                  </p:cNvPr>
                  <p:cNvSpPr/>
                  <p:nvPr/>
                </p:nvSpPr>
                <p:spPr>
                  <a:xfrm>
                    <a:off x="764849" y="9468887"/>
                    <a:ext cx="727090" cy="372709"/>
                  </a:xfrm>
                  <a:custGeom>
                    <a:avLst/>
                    <a:gdLst>
                      <a:gd name="connsiteX0" fmla="*/ 690430 w 727090"/>
                      <a:gd name="connsiteY0" fmla="*/ 54990 h 372709"/>
                      <a:gd name="connsiteX1" fmla="*/ 238290 w 727090"/>
                      <a:gd name="connsiteY1" fmla="*/ 0 h 372709"/>
                      <a:gd name="connsiteX2" fmla="*/ 0 w 727090"/>
                      <a:gd name="connsiteY2" fmla="*/ 109980 h 372709"/>
                      <a:gd name="connsiteX3" fmla="*/ 54990 w 727090"/>
                      <a:gd name="connsiteY3" fmla="*/ 372709 h 372709"/>
                      <a:gd name="connsiteX4" fmla="*/ 201630 w 727090"/>
                      <a:gd name="connsiteY4" fmla="*/ 372709 h 372709"/>
                      <a:gd name="connsiteX5" fmla="*/ 727091 w 727090"/>
                      <a:gd name="connsiteY5" fmla="*/ 299390 h 372709"/>
                      <a:gd name="connsiteX6" fmla="*/ 690430 w 727090"/>
                      <a:gd name="connsiteY6" fmla="*/ 5499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7090" h="372709">
                        <a:moveTo>
                          <a:pt x="690430" y="54990"/>
                        </a:moveTo>
                        <a:lnTo>
                          <a:pt x="238290" y="0"/>
                        </a:lnTo>
                        <a:cubicBezTo>
                          <a:pt x="238290" y="0"/>
                          <a:pt x="201630" y="85540"/>
                          <a:pt x="0" y="109980"/>
                        </a:cubicBezTo>
                        <a:cubicBezTo>
                          <a:pt x="42770" y="146640"/>
                          <a:pt x="97760" y="226070"/>
                          <a:pt x="54990" y="372709"/>
                        </a:cubicBezTo>
                        <a:cubicBezTo>
                          <a:pt x="97760" y="372709"/>
                          <a:pt x="146640" y="372709"/>
                          <a:pt x="201630" y="372709"/>
                        </a:cubicBezTo>
                        <a:cubicBezTo>
                          <a:pt x="501020" y="354379"/>
                          <a:pt x="665990" y="336050"/>
                          <a:pt x="727091" y="299390"/>
                        </a:cubicBezTo>
                        <a:cubicBezTo>
                          <a:pt x="727091" y="195520"/>
                          <a:pt x="690430" y="54990"/>
                          <a:pt x="690430" y="5499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8" name="Freeform: Shape 277">
                    <a:extLst>
                      <a:ext uri="{FF2B5EF4-FFF2-40B4-BE49-F238E27FC236}">
                        <a16:creationId xmlns:a16="http://schemas.microsoft.com/office/drawing/2014/main" id="{206D3608-65C7-4108-BFA2-780C57E36B93}"/>
                      </a:ext>
                    </a:extLst>
                  </p:cNvPr>
                  <p:cNvSpPr/>
                  <p:nvPr/>
                </p:nvSpPr>
                <p:spPr>
                  <a:xfrm>
                    <a:off x="756023" y="9462778"/>
                    <a:ext cx="736602" cy="391039"/>
                  </a:xfrm>
                  <a:custGeom>
                    <a:avLst/>
                    <a:gdLst>
                      <a:gd name="connsiteX0" fmla="*/ 94366 w 736602"/>
                      <a:gd name="connsiteY0" fmla="*/ 391039 h 391039"/>
                      <a:gd name="connsiteX1" fmla="*/ 94366 w 736602"/>
                      <a:gd name="connsiteY1" fmla="*/ 391039 h 391039"/>
                      <a:gd name="connsiteX2" fmla="*/ 63816 w 736602"/>
                      <a:gd name="connsiteY2" fmla="*/ 391039 h 391039"/>
                      <a:gd name="connsiteX3" fmla="*/ 57706 w 736602"/>
                      <a:gd name="connsiteY3" fmla="*/ 384929 h 391039"/>
                      <a:gd name="connsiteX4" fmla="*/ 57706 w 736602"/>
                      <a:gd name="connsiteY4" fmla="*/ 378819 h 391039"/>
                      <a:gd name="connsiteX5" fmla="*/ 2716 w 736602"/>
                      <a:gd name="connsiteY5" fmla="*/ 122200 h 391039"/>
                      <a:gd name="connsiteX6" fmla="*/ 2716 w 736602"/>
                      <a:gd name="connsiteY6" fmla="*/ 116089 h 391039"/>
                      <a:gd name="connsiteX7" fmla="*/ 8826 w 736602"/>
                      <a:gd name="connsiteY7" fmla="*/ 109980 h 391039"/>
                      <a:gd name="connsiteX8" fmla="*/ 241006 w 736602"/>
                      <a:gd name="connsiteY8" fmla="*/ 6110 h 391039"/>
                      <a:gd name="connsiteX9" fmla="*/ 247116 w 736602"/>
                      <a:gd name="connsiteY9" fmla="*/ 0 h 391039"/>
                      <a:gd name="connsiteX10" fmla="*/ 699256 w 736602"/>
                      <a:gd name="connsiteY10" fmla="*/ 54990 h 391039"/>
                      <a:gd name="connsiteX11" fmla="*/ 705366 w 736602"/>
                      <a:gd name="connsiteY11" fmla="*/ 61100 h 391039"/>
                      <a:gd name="connsiteX12" fmla="*/ 735916 w 736602"/>
                      <a:gd name="connsiteY12" fmla="*/ 311610 h 391039"/>
                      <a:gd name="connsiteX13" fmla="*/ 729806 w 736602"/>
                      <a:gd name="connsiteY13" fmla="*/ 317719 h 391039"/>
                      <a:gd name="connsiteX14" fmla="*/ 204346 w 736602"/>
                      <a:gd name="connsiteY14" fmla="*/ 391039 h 391039"/>
                      <a:gd name="connsiteX15" fmla="*/ 94366 w 736602"/>
                      <a:gd name="connsiteY15" fmla="*/ 391039 h 391039"/>
                      <a:gd name="connsiteX16" fmla="*/ 69926 w 736602"/>
                      <a:gd name="connsiteY16" fmla="*/ 372709 h 391039"/>
                      <a:gd name="connsiteX17" fmla="*/ 94366 w 736602"/>
                      <a:gd name="connsiteY17" fmla="*/ 372709 h 391039"/>
                      <a:gd name="connsiteX18" fmla="*/ 94366 w 736602"/>
                      <a:gd name="connsiteY18" fmla="*/ 372709 h 391039"/>
                      <a:gd name="connsiteX19" fmla="*/ 210456 w 736602"/>
                      <a:gd name="connsiteY19" fmla="*/ 372709 h 391039"/>
                      <a:gd name="connsiteX20" fmla="*/ 723696 w 736602"/>
                      <a:gd name="connsiteY20" fmla="*/ 305500 h 391039"/>
                      <a:gd name="connsiteX21" fmla="*/ 693146 w 736602"/>
                      <a:gd name="connsiteY21" fmla="*/ 73320 h 391039"/>
                      <a:gd name="connsiteX22" fmla="*/ 253226 w 736602"/>
                      <a:gd name="connsiteY22" fmla="*/ 12220 h 391039"/>
                      <a:gd name="connsiteX23" fmla="*/ 27156 w 736602"/>
                      <a:gd name="connsiteY23" fmla="*/ 116089 h 391039"/>
                      <a:gd name="connsiteX24" fmla="*/ 69926 w 736602"/>
                      <a:gd name="connsiteY24" fmla="*/ 372709 h 391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6602" h="391039">
                        <a:moveTo>
                          <a:pt x="94366" y="391039"/>
                        </a:moveTo>
                        <a:lnTo>
                          <a:pt x="94366" y="391039"/>
                        </a:lnTo>
                        <a:cubicBezTo>
                          <a:pt x="82146" y="391039"/>
                          <a:pt x="69926" y="391039"/>
                          <a:pt x="63816" y="391039"/>
                        </a:cubicBezTo>
                        <a:cubicBezTo>
                          <a:pt x="63816" y="391039"/>
                          <a:pt x="57706" y="391039"/>
                          <a:pt x="57706" y="384929"/>
                        </a:cubicBezTo>
                        <a:cubicBezTo>
                          <a:pt x="57706" y="384929"/>
                          <a:pt x="57706" y="378819"/>
                          <a:pt x="57706" y="378819"/>
                        </a:cubicBezTo>
                        <a:cubicBezTo>
                          <a:pt x="100476" y="232179"/>
                          <a:pt x="51596" y="158860"/>
                          <a:pt x="2716" y="122200"/>
                        </a:cubicBezTo>
                        <a:cubicBezTo>
                          <a:pt x="2716" y="122200"/>
                          <a:pt x="-3394" y="116089"/>
                          <a:pt x="2716" y="116089"/>
                        </a:cubicBezTo>
                        <a:cubicBezTo>
                          <a:pt x="2716" y="109980"/>
                          <a:pt x="8826" y="109980"/>
                          <a:pt x="8826" y="109980"/>
                        </a:cubicBezTo>
                        <a:cubicBezTo>
                          <a:pt x="204346" y="85540"/>
                          <a:pt x="241006" y="6110"/>
                          <a:pt x="241006" y="6110"/>
                        </a:cubicBezTo>
                        <a:cubicBezTo>
                          <a:pt x="241006" y="0"/>
                          <a:pt x="247116" y="0"/>
                          <a:pt x="247116" y="0"/>
                        </a:cubicBezTo>
                        <a:lnTo>
                          <a:pt x="699256" y="54990"/>
                        </a:lnTo>
                        <a:cubicBezTo>
                          <a:pt x="705366" y="54990"/>
                          <a:pt x="705366" y="54990"/>
                          <a:pt x="705366" y="61100"/>
                        </a:cubicBezTo>
                        <a:cubicBezTo>
                          <a:pt x="705366" y="67210"/>
                          <a:pt x="742026" y="207739"/>
                          <a:pt x="735916" y="311610"/>
                        </a:cubicBezTo>
                        <a:cubicBezTo>
                          <a:pt x="735916" y="311610"/>
                          <a:pt x="735916" y="317719"/>
                          <a:pt x="729806" y="317719"/>
                        </a:cubicBezTo>
                        <a:cubicBezTo>
                          <a:pt x="668706" y="354379"/>
                          <a:pt x="522066" y="372709"/>
                          <a:pt x="204346" y="391039"/>
                        </a:cubicBezTo>
                        <a:cubicBezTo>
                          <a:pt x="167686" y="391039"/>
                          <a:pt x="131026" y="391039"/>
                          <a:pt x="94366" y="391039"/>
                        </a:cubicBezTo>
                        <a:close/>
                        <a:moveTo>
                          <a:pt x="69926" y="372709"/>
                        </a:moveTo>
                        <a:cubicBezTo>
                          <a:pt x="76036" y="372709"/>
                          <a:pt x="82146" y="372709"/>
                          <a:pt x="94366" y="372709"/>
                        </a:cubicBezTo>
                        <a:lnTo>
                          <a:pt x="94366" y="372709"/>
                        </a:lnTo>
                        <a:cubicBezTo>
                          <a:pt x="131026" y="372709"/>
                          <a:pt x="167686" y="372709"/>
                          <a:pt x="210456" y="372709"/>
                        </a:cubicBezTo>
                        <a:cubicBezTo>
                          <a:pt x="522066" y="354379"/>
                          <a:pt x="668706" y="336050"/>
                          <a:pt x="723696" y="305500"/>
                        </a:cubicBezTo>
                        <a:cubicBezTo>
                          <a:pt x="729806" y="219960"/>
                          <a:pt x="699256" y="97760"/>
                          <a:pt x="693146" y="73320"/>
                        </a:cubicBezTo>
                        <a:lnTo>
                          <a:pt x="253226" y="12220"/>
                        </a:lnTo>
                        <a:cubicBezTo>
                          <a:pt x="241006" y="30550"/>
                          <a:pt x="192126" y="91650"/>
                          <a:pt x="27156" y="116089"/>
                        </a:cubicBezTo>
                        <a:cubicBezTo>
                          <a:pt x="69926" y="164970"/>
                          <a:pt x="106586" y="238289"/>
                          <a:pt x="69926" y="372709"/>
                        </a:cubicBezTo>
                        <a:close/>
                      </a:path>
                    </a:pathLst>
                  </a:custGeom>
                  <a:solidFill>
                    <a:srgbClr val="3D720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76" name="Freeform: Shape 275">
                  <a:extLst>
                    <a:ext uri="{FF2B5EF4-FFF2-40B4-BE49-F238E27FC236}">
                      <a16:creationId xmlns:a16="http://schemas.microsoft.com/office/drawing/2014/main" id="{B869F989-F153-4A33-82D7-2254184A11E1}"/>
                    </a:ext>
                  </a:extLst>
                </p:cNvPr>
                <p:cNvSpPr/>
                <p:nvPr/>
              </p:nvSpPr>
              <p:spPr>
                <a:xfrm>
                  <a:off x="764849" y="9468887"/>
                  <a:ext cx="720980" cy="372709"/>
                </a:xfrm>
                <a:custGeom>
                  <a:avLst/>
                  <a:gdLst>
                    <a:gd name="connsiteX0" fmla="*/ 238290 w 720980"/>
                    <a:gd name="connsiteY0" fmla="*/ 0 h 372709"/>
                    <a:gd name="connsiteX1" fmla="*/ 0 w 720980"/>
                    <a:gd name="connsiteY1" fmla="*/ 109980 h 372709"/>
                    <a:gd name="connsiteX2" fmla="*/ 54990 w 720980"/>
                    <a:gd name="connsiteY2" fmla="*/ 372709 h 372709"/>
                    <a:gd name="connsiteX3" fmla="*/ 201630 w 720980"/>
                    <a:gd name="connsiteY3" fmla="*/ 372709 h 372709"/>
                    <a:gd name="connsiteX4" fmla="*/ 629330 w 720980"/>
                    <a:gd name="connsiteY4" fmla="*/ 329940 h 372709"/>
                    <a:gd name="connsiteX5" fmla="*/ 629330 w 720980"/>
                    <a:gd name="connsiteY5" fmla="*/ 323829 h 372709"/>
                    <a:gd name="connsiteX6" fmla="*/ 152750 w 720980"/>
                    <a:gd name="connsiteY6" fmla="*/ 274950 h 372709"/>
                    <a:gd name="connsiteX7" fmla="*/ 262730 w 720980"/>
                    <a:gd name="connsiteY7" fmla="*/ 226070 h 372709"/>
                    <a:gd name="connsiteX8" fmla="*/ 329940 w 720980"/>
                    <a:gd name="connsiteY8" fmla="*/ 189410 h 372709"/>
                    <a:gd name="connsiteX9" fmla="*/ 378820 w 720980"/>
                    <a:gd name="connsiteY9" fmla="*/ 134420 h 372709"/>
                    <a:gd name="connsiteX10" fmla="*/ 629330 w 720980"/>
                    <a:gd name="connsiteY10" fmla="*/ 128310 h 372709"/>
                    <a:gd name="connsiteX11" fmla="*/ 720980 w 720980"/>
                    <a:gd name="connsiteY11" fmla="*/ 238290 h 372709"/>
                    <a:gd name="connsiteX12" fmla="*/ 690430 w 720980"/>
                    <a:gd name="connsiteY12" fmla="*/ 48880 h 372709"/>
                    <a:gd name="connsiteX13" fmla="*/ 238290 w 720980"/>
                    <a:gd name="connsiteY13" fmla="*/ 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980" h="372709">
                      <a:moveTo>
                        <a:pt x="238290" y="0"/>
                      </a:moveTo>
                      <a:cubicBezTo>
                        <a:pt x="238290" y="0"/>
                        <a:pt x="201630" y="85540"/>
                        <a:pt x="0" y="109980"/>
                      </a:cubicBezTo>
                      <a:cubicBezTo>
                        <a:pt x="42770" y="146640"/>
                        <a:pt x="97760" y="226070"/>
                        <a:pt x="54990" y="372709"/>
                      </a:cubicBezTo>
                      <a:cubicBezTo>
                        <a:pt x="97760" y="372709"/>
                        <a:pt x="146640" y="372709"/>
                        <a:pt x="201630" y="372709"/>
                      </a:cubicBezTo>
                      <a:cubicBezTo>
                        <a:pt x="403260" y="360490"/>
                        <a:pt x="537680" y="348269"/>
                        <a:pt x="629330" y="329940"/>
                      </a:cubicBezTo>
                      <a:cubicBezTo>
                        <a:pt x="629330" y="329940"/>
                        <a:pt x="629330" y="323829"/>
                        <a:pt x="629330" y="323829"/>
                      </a:cubicBezTo>
                      <a:cubicBezTo>
                        <a:pt x="116090" y="397149"/>
                        <a:pt x="85540" y="281060"/>
                        <a:pt x="152750" y="274950"/>
                      </a:cubicBezTo>
                      <a:cubicBezTo>
                        <a:pt x="226070" y="268840"/>
                        <a:pt x="262730" y="268840"/>
                        <a:pt x="262730" y="226070"/>
                      </a:cubicBezTo>
                      <a:cubicBezTo>
                        <a:pt x="262730" y="183300"/>
                        <a:pt x="287170" y="195520"/>
                        <a:pt x="329940" y="189410"/>
                      </a:cubicBezTo>
                      <a:cubicBezTo>
                        <a:pt x="372710" y="183300"/>
                        <a:pt x="336050" y="116090"/>
                        <a:pt x="378820" y="134420"/>
                      </a:cubicBezTo>
                      <a:cubicBezTo>
                        <a:pt x="433810" y="152750"/>
                        <a:pt x="507130" y="152750"/>
                        <a:pt x="629330" y="128310"/>
                      </a:cubicBezTo>
                      <a:cubicBezTo>
                        <a:pt x="690430" y="116090"/>
                        <a:pt x="714870" y="177190"/>
                        <a:pt x="720980" y="238290"/>
                      </a:cubicBezTo>
                      <a:cubicBezTo>
                        <a:pt x="714870" y="146640"/>
                        <a:pt x="690430" y="48880"/>
                        <a:pt x="690430" y="48880"/>
                      </a:cubicBezTo>
                      <a:lnTo>
                        <a:pt x="238290" y="0"/>
                      </a:ln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2" name="Graphic 16">
                <a:extLst>
                  <a:ext uri="{FF2B5EF4-FFF2-40B4-BE49-F238E27FC236}">
                    <a16:creationId xmlns:a16="http://schemas.microsoft.com/office/drawing/2014/main" id="{EAD45D1B-34E0-4500-AFF3-E28A075B656C}"/>
                  </a:ext>
                </a:extLst>
              </p:cNvPr>
              <p:cNvGrpSpPr/>
              <p:nvPr/>
            </p:nvGrpSpPr>
            <p:grpSpPr>
              <a:xfrm>
                <a:off x="801509" y="9517767"/>
                <a:ext cx="268840" cy="195520"/>
                <a:chOff x="801509" y="9517767"/>
                <a:chExt cx="268840" cy="195520"/>
              </a:xfrm>
            </p:grpSpPr>
            <p:grpSp>
              <p:nvGrpSpPr>
                <p:cNvPr id="263" name="Graphic 16">
                  <a:extLst>
                    <a:ext uri="{FF2B5EF4-FFF2-40B4-BE49-F238E27FC236}">
                      <a16:creationId xmlns:a16="http://schemas.microsoft.com/office/drawing/2014/main" id="{78CAE2E8-3A16-49E2-B8C6-B08707BD242A}"/>
                    </a:ext>
                  </a:extLst>
                </p:cNvPr>
                <p:cNvGrpSpPr/>
                <p:nvPr/>
              </p:nvGrpSpPr>
              <p:grpSpPr>
                <a:xfrm>
                  <a:off x="801509" y="9554427"/>
                  <a:ext cx="183300" cy="128309"/>
                  <a:chOff x="801509" y="9554427"/>
                  <a:chExt cx="183300" cy="128309"/>
                </a:xfrm>
              </p:grpSpPr>
              <p:sp>
                <p:nvSpPr>
                  <p:cNvPr id="270" name="Freeform: Shape 269">
                    <a:extLst>
                      <a:ext uri="{FF2B5EF4-FFF2-40B4-BE49-F238E27FC236}">
                        <a16:creationId xmlns:a16="http://schemas.microsoft.com/office/drawing/2014/main" id="{EC9A5731-16A8-42EC-B885-7F28C5A6E0C6}"/>
                      </a:ext>
                    </a:extLst>
                  </p:cNvPr>
                  <p:cNvSpPr/>
                  <p:nvPr/>
                </p:nvSpPr>
                <p:spPr>
                  <a:xfrm>
                    <a:off x="807619" y="9560537"/>
                    <a:ext cx="171080" cy="116089"/>
                  </a:xfrm>
                  <a:custGeom>
                    <a:avLst/>
                    <a:gdLst>
                      <a:gd name="connsiteX0" fmla="*/ 0 w 171080"/>
                      <a:gd name="connsiteY0" fmla="*/ 18330 h 116089"/>
                      <a:gd name="connsiteX1" fmla="*/ 0 w 171080"/>
                      <a:gd name="connsiteY1" fmla="*/ 18330 h 116089"/>
                      <a:gd name="connsiteX2" fmla="*/ 12220 w 171080"/>
                      <a:gd name="connsiteY2" fmla="*/ 0 h 116089"/>
                      <a:gd name="connsiteX3" fmla="*/ 171080 w 171080"/>
                      <a:gd name="connsiteY3" fmla="*/ 97760 h 116089"/>
                      <a:gd name="connsiteX4" fmla="*/ 171080 w 171080"/>
                      <a:gd name="connsiteY4" fmla="*/ 97760 h 116089"/>
                      <a:gd name="connsiteX5" fmla="*/ 164970 w 171080"/>
                      <a:gd name="connsiteY5" fmla="*/ 116090 h 116089"/>
                      <a:gd name="connsiteX6" fmla="*/ 146640 w 171080"/>
                      <a:gd name="connsiteY6" fmla="*/ 109980 h 116089"/>
                      <a:gd name="connsiteX7" fmla="*/ 6110 w 171080"/>
                      <a:gd name="connsiteY7" fmla="*/ 24440 h 116089"/>
                      <a:gd name="connsiteX8" fmla="*/ 0 w 171080"/>
                      <a:gd name="connsiteY8" fmla="*/ 18330 h 116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080" h="116089">
                        <a:moveTo>
                          <a:pt x="0" y="18330"/>
                        </a:moveTo>
                        <a:cubicBezTo>
                          <a:pt x="0" y="12220"/>
                          <a:pt x="0" y="12220"/>
                          <a:pt x="0" y="18330"/>
                        </a:cubicBezTo>
                        <a:cubicBezTo>
                          <a:pt x="0" y="6110"/>
                          <a:pt x="6110" y="0"/>
                          <a:pt x="12220" y="0"/>
                        </a:cubicBezTo>
                        <a:cubicBezTo>
                          <a:pt x="18330" y="0"/>
                          <a:pt x="134420" y="12220"/>
                          <a:pt x="171080" y="97760"/>
                        </a:cubicBezTo>
                        <a:cubicBezTo>
                          <a:pt x="171080" y="97760"/>
                          <a:pt x="171080" y="97760"/>
                          <a:pt x="171080" y="97760"/>
                        </a:cubicBezTo>
                        <a:cubicBezTo>
                          <a:pt x="171080" y="103870"/>
                          <a:pt x="171080" y="109980"/>
                          <a:pt x="164970" y="116090"/>
                        </a:cubicBezTo>
                        <a:cubicBezTo>
                          <a:pt x="158860" y="116090"/>
                          <a:pt x="152750" y="116090"/>
                          <a:pt x="146640" y="109980"/>
                        </a:cubicBezTo>
                        <a:cubicBezTo>
                          <a:pt x="122200" y="36660"/>
                          <a:pt x="12220" y="24440"/>
                          <a:pt x="6110" y="24440"/>
                        </a:cubicBezTo>
                        <a:cubicBezTo>
                          <a:pt x="6110" y="24440"/>
                          <a:pt x="0" y="18330"/>
                          <a:pt x="0" y="183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71" name="Freeform: Shape 270">
                    <a:extLst>
                      <a:ext uri="{FF2B5EF4-FFF2-40B4-BE49-F238E27FC236}">
                        <a16:creationId xmlns:a16="http://schemas.microsoft.com/office/drawing/2014/main" id="{30518A34-531D-4EFA-995E-8B3FC12341D2}"/>
                      </a:ext>
                    </a:extLst>
                  </p:cNvPr>
                  <p:cNvSpPr/>
                  <p:nvPr/>
                </p:nvSpPr>
                <p:spPr>
                  <a:xfrm>
                    <a:off x="801509" y="9554427"/>
                    <a:ext cx="183300" cy="128309"/>
                  </a:xfrm>
                  <a:custGeom>
                    <a:avLst/>
                    <a:gdLst>
                      <a:gd name="connsiteX0" fmla="*/ 164970 w 183300"/>
                      <a:gd name="connsiteY0" fmla="*/ 128310 h 128309"/>
                      <a:gd name="connsiteX1" fmla="*/ 146640 w 183300"/>
                      <a:gd name="connsiteY1" fmla="*/ 116089 h 128309"/>
                      <a:gd name="connsiteX2" fmla="*/ 12220 w 183300"/>
                      <a:gd name="connsiteY2" fmla="*/ 36660 h 128309"/>
                      <a:gd name="connsiteX3" fmla="*/ 0 w 183300"/>
                      <a:gd name="connsiteY3" fmla="*/ 24440 h 128309"/>
                      <a:gd name="connsiteX4" fmla="*/ 0 w 183300"/>
                      <a:gd name="connsiteY4" fmla="*/ 18330 h 128309"/>
                      <a:gd name="connsiteX5" fmla="*/ 18330 w 183300"/>
                      <a:gd name="connsiteY5" fmla="*/ 0 h 128309"/>
                      <a:gd name="connsiteX6" fmla="*/ 18330 w 183300"/>
                      <a:gd name="connsiteY6" fmla="*/ 0 h 128309"/>
                      <a:gd name="connsiteX7" fmla="*/ 183300 w 183300"/>
                      <a:gd name="connsiteY7" fmla="*/ 103870 h 128309"/>
                      <a:gd name="connsiteX8" fmla="*/ 183300 w 183300"/>
                      <a:gd name="connsiteY8" fmla="*/ 103870 h 128309"/>
                      <a:gd name="connsiteX9" fmla="*/ 183300 w 183300"/>
                      <a:gd name="connsiteY9" fmla="*/ 116089 h 128309"/>
                      <a:gd name="connsiteX10" fmla="*/ 171080 w 183300"/>
                      <a:gd name="connsiteY10" fmla="*/ 128310 h 128309"/>
                      <a:gd name="connsiteX11" fmla="*/ 164970 w 183300"/>
                      <a:gd name="connsiteY11" fmla="*/ 128310 h 128309"/>
                      <a:gd name="connsiteX12" fmla="*/ 18330 w 183300"/>
                      <a:gd name="connsiteY12" fmla="*/ 12220 h 128309"/>
                      <a:gd name="connsiteX13" fmla="*/ 12220 w 183300"/>
                      <a:gd name="connsiteY13" fmla="*/ 18330 h 128309"/>
                      <a:gd name="connsiteX14" fmla="*/ 12220 w 183300"/>
                      <a:gd name="connsiteY14" fmla="*/ 18330 h 128309"/>
                      <a:gd name="connsiteX15" fmla="*/ 18330 w 183300"/>
                      <a:gd name="connsiteY15" fmla="*/ 24440 h 128309"/>
                      <a:gd name="connsiteX16" fmla="*/ 164970 w 183300"/>
                      <a:gd name="connsiteY16" fmla="*/ 116089 h 128309"/>
                      <a:gd name="connsiteX17" fmla="*/ 171080 w 183300"/>
                      <a:gd name="connsiteY17" fmla="*/ 122200 h 128309"/>
                      <a:gd name="connsiteX18" fmla="*/ 177190 w 183300"/>
                      <a:gd name="connsiteY18" fmla="*/ 116089 h 128309"/>
                      <a:gd name="connsiteX19" fmla="*/ 177190 w 183300"/>
                      <a:gd name="connsiteY19" fmla="*/ 109980 h 128309"/>
                      <a:gd name="connsiteX20" fmla="*/ 177190 w 183300"/>
                      <a:gd name="connsiteY20" fmla="*/ 103870 h 128309"/>
                      <a:gd name="connsiteX21" fmla="*/ 171080 w 183300"/>
                      <a:gd name="connsiteY21" fmla="*/ 103870 h 128309"/>
                      <a:gd name="connsiteX22" fmla="*/ 18330 w 183300"/>
                      <a:gd name="connsiteY22" fmla="*/ 12220 h 128309"/>
                      <a:gd name="connsiteX23" fmla="*/ 18330 w 183300"/>
                      <a:gd name="connsiteY23" fmla="*/ 12220 h 12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3300" h="128309">
                        <a:moveTo>
                          <a:pt x="164970" y="128310"/>
                        </a:moveTo>
                        <a:cubicBezTo>
                          <a:pt x="158860" y="128310"/>
                          <a:pt x="152750" y="122200"/>
                          <a:pt x="146640" y="116089"/>
                        </a:cubicBezTo>
                        <a:cubicBezTo>
                          <a:pt x="122200" y="48880"/>
                          <a:pt x="12220" y="36660"/>
                          <a:pt x="12220" y="36660"/>
                        </a:cubicBezTo>
                        <a:cubicBezTo>
                          <a:pt x="6110" y="36660"/>
                          <a:pt x="0" y="30550"/>
                          <a:pt x="0" y="24440"/>
                        </a:cubicBezTo>
                        <a:cubicBezTo>
                          <a:pt x="0" y="24440"/>
                          <a:pt x="0" y="18330"/>
                          <a:pt x="0" y="18330"/>
                        </a:cubicBezTo>
                        <a:cubicBezTo>
                          <a:pt x="0" y="6110"/>
                          <a:pt x="6110" y="0"/>
                          <a:pt x="18330" y="0"/>
                        </a:cubicBezTo>
                        <a:lnTo>
                          <a:pt x="18330" y="0"/>
                        </a:lnTo>
                        <a:cubicBezTo>
                          <a:pt x="24440" y="0"/>
                          <a:pt x="146640" y="12220"/>
                          <a:pt x="183300" y="103870"/>
                        </a:cubicBezTo>
                        <a:lnTo>
                          <a:pt x="183300" y="103870"/>
                        </a:lnTo>
                        <a:cubicBezTo>
                          <a:pt x="183300" y="109980"/>
                          <a:pt x="183300" y="116089"/>
                          <a:pt x="183300" y="116089"/>
                        </a:cubicBezTo>
                        <a:cubicBezTo>
                          <a:pt x="183300" y="122200"/>
                          <a:pt x="177190" y="122200"/>
                          <a:pt x="171080" y="128310"/>
                        </a:cubicBezTo>
                        <a:cubicBezTo>
                          <a:pt x="171080" y="128310"/>
                          <a:pt x="164970" y="128310"/>
                          <a:pt x="164970" y="128310"/>
                        </a:cubicBezTo>
                        <a:close/>
                        <a:moveTo>
                          <a:pt x="18330" y="12220"/>
                        </a:moveTo>
                        <a:cubicBezTo>
                          <a:pt x="12220" y="12220"/>
                          <a:pt x="12220" y="12220"/>
                          <a:pt x="12220" y="18330"/>
                        </a:cubicBezTo>
                        <a:cubicBezTo>
                          <a:pt x="12220" y="18330"/>
                          <a:pt x="12220" y="18330"/>
                          <a:pt x="12220" y="18330"/>
                        </a:cubicBezTo>
                        <a:cubicBezTo>
                          <a:pt x="12220" y="18330"/>
                          <a:pt x="12220" y="24440"/>
                          <a:pt x="18330" y="24440"/>
                        </a:cubicBezTo>
                        <a:cubicBezTo>
                          <a:pt x="24440" y="24440"/>
                          <a:pt x="134420" y="36660"/>
                          <a:pt x="164970" y="116089"/>
                        </a:cubicBezTo>
                        <a:cubicBezTo>
                          <a:pt x="164970" y="122200"/>
                          <a:pt x="171080" y="122200"/>
                          <a:pt x="171080" y="122200"/>
                        </a:cubicBezTo>
                        <a:cubicBezTo>
                          <a:pt x="171080" y="122200"/>
                          <a:pt x="171080" y="122200"/>
                          <a:pt x="177190" y="116089"/>
                        </a:cubicBezTo>
                        <a:cubicBezTo>
                          <a:pt x="177190" y="116089"/>
                          <a:pt x="177190" y="109980"/>
                          <a:pt x="177190" y="109980"/>
                        </a:cubicBezTo>
                        <a:lnTo>
                          <a:pt x="177190" y="103870"/>
                        </a:lnTo>
                        <a:lnTo>
                          <a:pt x="171080" y="103870"/>
                        </a:lnTo>
                        <a:cubicBezTo>
                          <a:pt x="134420" y="24440"/>
                          <a:pt x="18330" y="12220"/>
                          <a:pt x="18330" y="12220"/>
                        </a:cubicBezTo>
                        <a:lnTo>
                          <a:pt x="18330" y="12220"/>
                        </a:ln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4" name="Graphic 16">
                  <a:extLst>
                    <a:ext uri="{FF2B5EF4-FFF2-40B4-BE49-F238E27FC236}">
                      <a16:creationId xmlns:a16="http://schemas.microsoft.com/office/drawing/2014/main" id="{4E50BBFC-0C45-42DF-9484-84F3FB0AEC00}"/>
                    </a:ext>
                  </a:extLst>
                </p:cNvPr>
                <p:cNvGrpSpPr/>
                <p:nvPr/>
              </p:nvGrpSpPr>
              <p:grpSpPr>
                <a:xfrm>
                  <a:off x="868719" y="9533700"/>
                  <a:ext cx="57403" cy="179586"/>
                  <a:chOff x="868719" y="9533700"/>
                  <a:chExt cx="57403" cy="179586"/>
                </a:xfrm>
              </p:grpSpPr>
              <p:sp>
                <p:nvSpPr>
                  <p:cNvPr id="268" name="Freeform: Shape 267">
                    <a:extLst>
                      <a:ext uri="{FF2B5EF4-FFF2-40B4-BE49-F238E27FC236}">
                        <a16:creationId xmlns:a16="http://schemas.microsoft.com/office/drawing/2014/main" id="{5618E0A7-F38E-4515-90C0-66E90CF1DF38}"/>
                      </a:ext>
                    </a:extLst>
                  </p:cNvPr>
                  <p:cNvSpPr/>
                  <p:nvPr/>
                </p:nvSpPr>
                <p:spPr>
                  <a:xfrm>
                    <a:off x="874829" y="9536097"/>
                    <a:ext cx="45183" cy="171079"/>
                  </a:xfrm>
                  <a:custGeom>
                    <a:avLst/>
                    <a:gdLst>
                      <a:gd name="connsiteX0" fmla="*/ 18330 w 45183"/>
                      <a:gd name="connsiteY0" fmla="*/ 164970 h 171079"/>
                      <a:gd name="connsiteX1" fmla="*/ 18330 w 45183"/>
                      <a:gd name="connsiteY1" fmla="*/ 158860 h 171079"/>
                      <a:gd name="connsiteX2" fmla="*/ 0 w 45183"/>
                      <a:gd name="connsiteY2" fmla="*/ 18330 h 171079"/>
                      <a:gd name="connsiteX3" fmla="*/ 6110 w 45183"/>
                      <a:gd name="connsiteY3" fmla="*/ 0 h 171079"/>
                      <a:gd name="connsiteX4" fmla="*/ 24440 w 45183"/>
                      <a:gd name="connsiteY4" fmla="*/ 6110 h 171079"/>
                      <a:gd name="connsiteX5" fmla="*/ 42770 w 45183"/>
                      <a:gd name="connsiteY5" fmla="*/ 158860 h 171079"/>
                      <a:gd name="connsiteX6" fmla="*/ 30550 w 45183"/>
                      <a:gd name="connsiteY6" fmla="*/ 171080 h 171079"/>
                      <a:gd name="connsiteX7" fmla="*/ 18330 w 45183"/>
                      <a:gd name="connsiteY7" fmla="*/ 16497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83" h="171079">
                        <a:moveTo>
                          <a:pt x="18330" y="164970"/>
                        </a:moveTo>
                        <a:cubicBezTo>
                          <a:pt x="18330" y="164970"/>
                          <a:pt x="18330" y="158860"/>
                          <a:pt x="18330" y="158860"/>
                        </a:cubicBezTo>
                        <a:cubicBezTo>
                          <a:pt x="18330" y="158860"/>
                          <a:pt x="30550" y="97760"/>
                          <a:pt x="0" y="18330"/>
                        </a:cubicBezTo>
                        <a:cubicBezTo>
                          <a:pt x="0" y="12220"/>
                          <a:pt x="0" y="6110"/>
                          <a:pt x="6110" y="0"/>
                        </a:cubicBezTo>
                        <a:cubicBezTo>
                          <a:pt x="12220" y="0"/>
                          <a:pt x="18330" y="0"/>
                          <a:pt x="24440" y="6110"/>
                        </a:cubicBezTo>
                        <a:cubicBezTo>
                          <a:pt x="54990" y="85540"/>
                          <a:pt x="42770" y="152750"/>
                          <a:pt x="42770" y="158860"/>
                        </a:cubicBezTo>
                        <a:cubicBezTo>
                          <a:pt x="42770" y="164970"/>
                          <a:pt x="36660" y="171080"/>
                          <a:pt x="30550" y="171080"/>
                        </a:cubicBezTo>
                        <a:cubicBezTo>
                          <a:pt x="24440" y="171080"/>
                          <a:pt x="18330" y="164970"/>
                          <a:pt x="18330" y="16497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Freeform: Shape 268">
                    <a:extLst>
                      <a:ext uri="{FF2B5EF4-FFF2-40B4-BE49-F238E27FC236}">
                        <a16:creationId xmlns:a16="http://schemas.microsoft.com/office/drawing/2014/main" id="{F9FBFCA9-3593-4D74-9963-FAECF6C75E3D}"/>
                      </a:ext>
                    </a:extLst>
                  </p:cNvPr>
                  <p:cNvSpPr/>
                  <p:nvPr/>
                </p:nvSpPr>
                <p:spPr>
                  <a:xfrm>
                    <a:off x="868719" y="9533700"/>
                    <a:ext cx="57403" cy="179586"/>
                  </a:xfrm>
                  <a:custGeom>
                    <a:avLst/>
                    <a:gdLst>
                      <a:gd name="connsiteX0" fmla="*/ 36660 w 57403"/>
                      <a:gd name="connsiteY0" fmla="*/ 179587 h 179586"/>
                      <a:gd name="connsiteX1" fmla="*/ 36660 w 57403"/>
                      <a:gd name="connsiteY1" fmla="*/ 179587 h 179586"/>
                      <a:gd name="connsiteX2" fmla="*/ 18330 w 57403"/>
                      <a:gd name="connsiteY2" fmla="*/ 167367 h 179586"/>
                      <a:gd name="connsiteX3" fmla="*/ 18330 w 57403"/>
                      <a:gd name="connsiteY3" fmla="*/ 155147 h 179586"/>
                      <a:gd name="connsiteX4" fmla="*/ 0 w 57403"/>
                      <a:gd name="connsiteY4" fmla="*/ 20727 h 179586"/>
                      <a:gd name="connsiteX5" fmla="*/ 0 w 57403"/>
                      <a:gd name="connsiteY5" fmla="*/ 8507 h 179586"/>
                      <a:gd name="connsiteX6" fmla="*/ 12220 w 57403"/>
                      <a:gd name="connsiteY6" fmla="*/ 2397 h 179586"/>
                      <a:gd name="connsiteX7" fmla="*/ 36660 w 57403"/>
                      <a:gd name="connsiteY7" fmla="*/ 14617 h 179586"/>
                      <a:gd name="connsiteX8" fmla="*/ 54990 w 57403"/>
                      <a:gd name="connsiteY8" fmla="*/ 167367 h 179586"/>
                      <a:gd name="connsiteX9" fmla="*/ 36660 w 57403"/>
                      <a:gd name="connsiteY9" fmla="*/ 179587 h 179586"/>
                      <a:gd name="connsiteX10" fmla="*/ 18330 w 57403"/>
                      <a:gd name="connsiteY10" fmla="*/ 8507 h 179586"/>
                      <a:gd name="connsiteX11" fmla="*/ 18330 w 57403"/>
                      <a:gd name="connsiteY11" fmla="*/ 8507 h 179586"/>
                      <a:gd name="connsiteX12" fmla="*/ 18330 w 57403"/>
                      <a:gd name="connsiteY12" fmla="*/ 8507 h 179586"/>
                      <a:gd name="connsiteX13" fmla="*/ 12220 w 57403"/>
                      <a:gd name="connsiteY13" fmla="*/ 20727 h 179586"/>
                      <a:gd name="connsiteX14" fmla="*/ 30550 w 57403"/>
                      <a:gd name="connsiteY14" fmla="*/ 161257 h 179586"/>
                      <a:gd name="connsiteX15" fmla="*/ 30550 w 57403"/>
                      <a:gd name="connsiteY15" fmla="*/ 167367 h 179586"/>
                      <a:gd name="connsiteX16" fmla="*/ 36660 w 57403"/>
                      <a:gd name="connsiteY16" fmla="*/ 173477 h 179586"/>
                      <a:gd name="connsiteX17" fmla="*/ 36660 w 57403"/>
                      <a:gd name="connsiteY17" fmla="*/ 173477 h 179586"/>
                      <a:gd name="connsiteX18" fmla="*/ 42770 w 57403"/>
                      <a:gd name="connsiteY18" fmla="*/ 167367 h 179586"/>
                      <a:gd name="connsiteX19" fmla="*/ 18330 w 57403"/>
                      <a:gd name="connsiteY19" fmla="*/ 8507 h 179586"/>
                      <a:gd name="connsiteX20" fmla="*/ 18330 w 57403"/>
                      <a:gd name="connsiteY20" fmla="*/ 8507 h 17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403" h="179586">
                        <a:moveTo>
                          <a:pt x="36660" y="179587"/>
                        </a:moveTo>
                        <a:cubicBezTo>
                          <a:pt x="36660" y="179587"/>
                          <a:pt x="36660" y="179587"/>
                          <a:pt x="36660" y="179587"/>
                        </a:cubicBezTo>
                        <a:cubicBezTo>
                          <a:pt x="24440" y="179587"/>
                          <a:pt x="24440" y="173477"/>
                          <a:pt x="18330" y="167367"/>
                        </a:cubicBezTo>
                        <a:cubicBezTo>
                          <a:pt x="18330" y="161257"/>
                          <a:pt x="18330" y="161257"/>
                          <a:pt x="18330" y="155147"/>
                        </a:cubicBezTo>
                        <a:cubicBezTo>
                          <a:pt x="18330" y="155147"/>
                          <a:pt x="30550" y="94047"/>
                          <a:pt x="0" y="20727"/>
                        </a:cubicBezTo>
                        <a:cubicBezTo>
                          <a:pt x="0" y="14617"/>
                          <a:pt x="0" y="8507"/>
                          <a:pt x="0" y="8507"/>
                        </a:cubicBezTo>
                        <a:cubicBezTo>
                          <a:pt x="6110" y="2397"/>
                          <a:pt x="6110" y="2397"/>
                          <a:pt x="12220" y="2397"/>
                        </a:cubicBezTo>
                        <a:cubicBezTo>
                          <a:pt x="24440" y="-3713"/>
                          <a:pt x="30550" y="2397"/>
                          <a:pt x="36660" y="14617"/>
                        </a:cubicBezTo>
                        <a:cubicBezTo>
                          <a:pt x="67210" y="100157"/>
                          <a:pt x="54990" y="167367"/>
                          <a:pt x="54990" y="167367"/>
                        </a:cubicBezTo>
                        <a:cubicBezTo>
                          <a:pt x="54990" y="173477"/>
                          <a:pt x="42770" y="179587"/>
                          <a:pt x="36660" y="179587"/>
                        </a:cubicBezTo>
                        <a:close/>
                        <a:moveTo>
                          <a:pt x="18330" y="8507"/>
                        </a:moveTo>
                        <a:cubicBezTo>
                          <a:pt x="18330" y="8507"/>
                          <a:pt x="18330" y="8507"/>
                          <a:pt x="18330" y="8507"/>
                        </a:cubicBezTo>
                        <a:cubicBezTo>
                          <a:pt x="18330" y="8507"/>
                          <a:pt x="12220" y="14617"/>
                          <a:pt x="18330" y="8507"/>
                        </a:cubicBezTo>
                        <a:cubicBezTo>
                          <a:pt x="12220" y="14617"/>
                          <a:pt x="12220" y="14617"/>
                          <a:pt x="12220" y="20727"/>
                        </a:cubicBezTo>
                        <a:cubicBezTo>
                          <a:pt x="42770" y="100157"/>
                          <a:pt x="30550" y="161257"/>
                          <a:pt x="30550" y="161257"/>
                        </a:cubicBezTo>
                        <a:cubicBezTo>
                          <a:pt x="30550" y="161257"/>
                          <a:pt x="30550" y="161257"/>
                          <a:pt x="30550" y="167367"/>
                        </a:cubicBezTo>
                        <a:cubicBezTo>
                          <a:pt x="30550" y="167367"/>
                          <a:pt x="30550" y="173477"/>
                          <a:pt x="36660" y="173477"/>
                        </a:cubicBezTo>
                        <a:lnTo>
                          <a:pt x="36660" y="173477"/>
                        </a:lnTo>
                        <a:cubicBezTo>
                          <a:pt x="36660" y="173477"/>
                          <a:pt x="42770" y="173477"/>
                          <a:pt x="42770" y="167367"/>
                        </a:cubicBezTo>
                        <a:cubicBezTo>
                          <a:pt x="42770" y="161257"/>
                          <a:pt x="54990" y="94047"/>
                          <a:pt x="18330" y="8507"/>
                        </a:cubicBezTo>
                        <a:cubicBezTo>
                          <a:pt x="24440" y="14617"/>
                          <a:pt x="24440" y="8507"/>
                          <a:pt x="18330" y="8507"/>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5" name="Graphic 16">
                  <a:extLst>
                    <a:ext uri="{FF2B5EF4-FFF2-40B4-BE49-F238E27FC236}">
                      <a16:creationId xmlns:a16="http://schemas.microsoft.com/office/drawing/2014/main" id="{1AE887D2-41DA-459F-96FA-166EA0DD5834}"/>
                    </a:ext>
                  </a:extLst>
                </p:cNvPr>
                <p:cNvGrpSpPr/>
                <p:nvPr/>
              </p:nvGrpSpPr>
              <p:grpSpPr>
                <a:xfrm>
                  <a:off x="899269" y="9517767"/>
                  <a:ext cx="171080" cy="97760"/>
                  <a:chOff x="899269" y="9517767"/>
                  <a:chExt cx="171080" cy="97760"/>
                </a:xfrm>
              </p:grpSpPr>
              <p:sp>
                <p:nvSpPr>
                  <p:cNvPr id="266" name="Freeform: Shape 265">
                    <a:extLst>
                      <a:ext uri="{FF2B5EF4-FFF2-40B4-BE49-F238E27FC236}">
                        <a16:creationId xmlns:a16="http://schemas.microsoft.com/office/drawing/2014/main" id="{88734076-C804-4A4D-9A91-7140D52855AC}"/>
                      </a:ext>
                    </a:extLst>
                  </p:cNvPr>
                  <p:cNvSpPr/>
                  <p:nvPr/>
                </p:nvSpPr>
                <p:spPr>
                  <a:xfrm>
                    <a:off x="902663" y="9523878"/>
                    <a:ext cx="166158" cy="90122"/>
                  </a:xfrm>
                  <a:custGeom>
                    <a:avLst/>
                    <a:gdLst>
                      <a:gd name="connsiteX0" fmla="*/ 2716 w 166158"/>
                      <a:gd name="connsiteY0" fmla="*/ 18330 h 90122"/>
                      <a:gd name="connsiteX1" fmla="*/ 2716 w 166158"/>
                      <a:gd name="connsiteY1" fmla="*/ 18330 h 90122"/>
                      <a:gd name="connsiteX2" fmla="*/ 14936 w 166158"/>
                      <a:gd name="connsiteY2" fmla="*/ 0 h 90122"/>
                      <a:gd name="connsiteX3" fmla="*/ 161576 w 166158"/>
                      <a:gd name="connsiteY3" fmla="*/ 67210 h 90122"/>
                      <a:gd name="connsiteX4" fmla="*/ 161576 w 166158"/>
                      <a:gd name="connsiteY4" fmla="*/ 85540 h 90122"/>
                      <a:gd name="connsiteX5" fmla="*/ 143246 w 166158"/>
                      <a:gd name="connsiteY5" fmla="*/ 85540 h 90122"/>
                      <a:gd name="connsiteX6" fmla="*/ 14936 w 166158"/>
                      <a:gd name="connsiteY6" fmla="*/ 30550 h 90122"/>
                      <a:gd name="connsiteX7" fmla="*/ 2716 w 166158"/>
                      <a:gd name="connsiteY7" fmla="*/ 18330 h 9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158" h="90122">
                        <a:moveTo>
                          <a:pt x="2716" y="18330"/>
                        </a:moveTo>
                        <a:cubicBezTo>
                          <a:pt x="2716" y="18330"/>
                          <a:pt x="-3394" y="18330"/>
                          <a:pt x="2716" y="18330"/>
                        </a:cubicBezTo>
                        <a:cubicBezTo>
                          <a:pt x="2716" y="6110"/>
                          <a:pt x="8826" y="0"/>
                          <a:pt x="14936" y="0"/>
                        </a:cubicBezTo>
                        <a:cubicBezTo>
                          <a:pt x="21046" y="0"/>
                          <a:pt x="106586" y="0"/>
                          <a:pt x="161576" y="67210"/>
                        </a:cubicBezTo>
                        <a:cubicBezTo>
                          <a:pt x="167686" y="73320"/>
                          <a:pt x="167686" y="79430"/>
                          <a:pt x="161576" y="85540"/>
                        </a:cubicBezTo>
                        <a:cubicBezTo>
                          <a:pt x="155466" y="91650"/>
                          <a:pt x="149356" y="91650"/>
                          <a:pt x="143246" y="85540"/>
                        </a:cubicBezTo>
                        <a:cubicBezTo>
                          <a:pt x="94366" y="30550"/>
                          <a:pt x="21046" y="30550"/>
                          <a:pt x="14936" y="30550"/>
                        </a:cubicBezTo>
                        <a:cubicBezTo>
                          <a:pt x="8826" y="24440"/>
                          <a:pt x="2716" y="24440"/>
                          <a:pt x="2716" y="183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7" name="Freeform: Shape 266">
                    <a:extLst>
                      <a:ext uri="{FF2B5EF4-FFF2-40B4-BE49-F238E27FC236}">
                        <a16:creationId xmlns:a16="http://schemas.microsoft.com/office/drawing/2014/main" id="{AD2086F7-0448-4C6B-BE73-097579B46C01}"/>
                      </a:ext>
                    </a:extLst>
                  </p:cNvPr>
                  <p:cNvSpPr/>
                  <p:nvPr/>
                </p:nvSpPr>
                <p:spPr>
                  <a:xfrm>
                    <a:off x="899269" y="9517767"/>
                    <a:ext cx="171080" cy="97760"/>
                  </a:xfrm>
                  <a:custGeom>
                    <a:avLst/>
                    <a:gdLst>
                      <a:gd name="connsiteX0" fmla="*/ 152750 w 171080"/>
                      <a:gd name="connsiteY0" fmla="*/ 97760 h 97760"/>
                      <a:gd name="connsiteX1" fmla="*/ 140530 w 171080"/>
                      <a:gd name="connsiteY1" fmla="*/ 91650 h 97760"/>
                      <a:gd name="connsiteX2" fmla="*/ 18330 w 171080"/>
                      <a:gd name="connsiteY2" fmla="*/ 36660 h 97760"/>
                      <a:gd name="connsiteX3" fmla="*/ 0 w 171080"/>
                      <a:gd name="connsiteY3" fmla="*/ 24440 h 97760"/>
                      <a:gd name="connsiteX4" fmla="*/ 0 w 171080"/>
                      <a:gd name="connsiteY4" fmla="*/ 18330 h 97760"/>
                      <a:gd name="connsiteX5" fmla="*/ 18330 w 171080"/>
                      <a:gd name="connsiteY5" fmla="*/ 0 h 97760"/>
                      <a:gd name="connsiteX6" fmla="*/ 164970 w 171080"/>
                      <a:gd name="connsiteY6" fmla="*/ 67210 h 97760"/>
                      <a:gd name="connsiteX7" fmla="*/ 171080 w 171080"/>
                      <a:gd name="connsiteY7" fmla="*/ 79430 h 97760"/>
                      <a:gd name="connsiteX8" fmla="*/ 164970 w 171080"/>
                      <a:gd name="connsiteY8" fmla="*/ 91650 h 97760"/>
                      <a:gd name="connsiteX9" fmla="*/ 152750 w 171080"/>
                      <a:gd name="connsiteY9" fmla="*/ 97760 h 97760"/>
                      <a:gd name="connsiteX10" fmla="*/ 12220 w 171080"/>
                      <a:gd name="connsiteY10" fmla="*/ 12220 h 97760"/>
                      <a:gd name="connsiteX11" fmla="*/ 6110 w 171080"/>
                      <a:gd name="connsiteY11" fmla="*/ 18330 h 97760"/>
                      <a:gd name="connsiteX12" fmla="*/ 6110 w 171080"/>
                      <a:gd name="connsiteY12" fmla="*/ 18330 h 97760"/>
                      <a:gd name="connsiteX13" fmla="*/ 12220 w 171080"/>
                      <a:gd name="connsiteY13" fmla="*/ 24440 h 97760"/>
                      <a:gd name="connsiteX14" fmla="*/ 140530 w 171080"/>
                      <a:gd name="connsiteY14" fmla="*/ 85540 h 97760"/>
                      <a:gd name="connsiteX15" fmla="*/ 146640 w 171080"/>
                      <a:gd name="connsiteY15" fmla="*/ 85540 h 97760"/>
                      <a:gd name="connsiteX16" fmla="*/ 146640 w 171080"/>
                      <a:gd name="connsiteY16" fmla="*/ 79430 h 97760"/>
                      <a:gd name="connsiteX17" fmla="*/ 146640 w 171080"/>
                      <a:gd name="connsiteY17" fmla="*/ 73320 h 97760"/>
                      <a:gd name="connsiteX18" fmla="*/ 12220 w 171080"/>
                      <a:gd name="connsiteY18" fmla="*/ 12220 h 9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080" h="97760">
                        <a:moveTo>
                          <a:pt x="152750" y="97760"/>
                        </a:moveTo>
                        <a:cubicBezTo>
                          <a:pt x="146640" y="97760"/>
                          <a:pt x="140530" y="97760"/>
                          <a:pt x="140530" y="91650"/>
                        </a:cubicBezTo>
                        <a:cubicBezTo>
                          <a:pt x="97760" y="36660"/>
                          <a:pt x="18330" y="36660"/>
                          <a:pt x="18330" y="36660"/>
                        </a:cubicBezTo>
                        <a:cubicBezTo>
                          <a:pt x="12220" y="36660"/>
                          <a:pt x="6110" y="30550"/>
                          <a:pt x="0" y="24440"/>
                        </a:cubicBezTo>
                        <a:cubicBezTo>
                          <a:pt x="0" y="24440"/>
                          <a:pt x="0" y="18330"/>
                          <a:pt x="0" y="18330"/>
                        </a:cubicBezTo>
                        <a:cubicBezTo>
                          <a:pt x="0" y="6110"/>
                          <a:pt x="6110" y="0"/>
                          <a:pt x="18330" y="0"/>
                        </a:cubicBezTo>
                        <a:cubicBezTo>
                          <a:pt x="24440" y="0"/>
                          <a:pt x="109980" y="0"/>
                          <a:pt x="164970" y="67210"/>
                        </a:cubicBezTo>
                        <a:cubicBezTo>
                          <a:pt x="171080" y="73320"/>
                          <a:pt x="171080" y="73320"/>
                          <a:pt x="171080" y="79430"/>
                        </a:cubicBezTo>
                        <a:cubicBezTo>
                          <a:pt x="171080" y="85540"/>
                          <a:pt x="171080" y="91650"/>
                          <a:pt x="164970" y="91650"/>
                        </a:cubicBezTo>
                        <a:cubicBezTo>
                          <a:pt x="158860" y="97760"/>
                          <a:pt x="152750" y="97760"/>
                          <a:pt x="152750" y="97760"/>
                        </a:cubicBezTo>
                        <a:close/>
                        <a:moveTo>
                          <a:pt x="12220" y="12220"/>
                        </a:moveTo>
                        <a:cubicBezTo>
                          <a:pt x="6110" y="12220"/>
                          <a:pt x="6110" y="12220"/>
                          <a:pt x="6110" y="18330"/>
                        </a:cubicBezTo>
                        <a:cubicBezTo>
                          <a:pt x="6110" y="18330"/>
                          <a:pt x="6110" y="18330"/>
                          <a:pt x="6110" y="18330"/>
                        </a:cubicBezTo>
                        <a:cubicBezTo>
                          <a:pt x="6110" y="18330"/>
                          <a:pt x="12220" y="24440"/>
                          <a:pt x="12220" y="24440"/>
                        </a:cubicBezTo>
                        <a:cubicBezTo>
                          <a:pt x="12220" y="24440"/>
                          <a:pt x="91650" y="24440"/>
                          <a:pt x="140530" y="85540"/>
                        </a:cubicBezTo>
                        <a:cubicBezTo>
                          <a:pt x="140530" y="85540"/>
                          <a:pt x="146640" y="91650"/>
                          <a:pt x="146640" y="85540"/>
                        </a:cubicBezTo>
                        <a:cubicBezTo>
                          <a:pt x="146640" y="85540"/>
                          <a:pt x="146640" y="85540"/>
                          <a:pt x="146640" y="79430"/>
                        </a:cubicBezTo>
                        <a:cubicBezTo>
                          <a:pt x="146640" y="79430"/>
                          <a:pt x="146640" y="73320"/>
                          <a:pt x="146640" y="73320"/>
                        </a:cubicBezTo>
                        <a:cubicBezTo>
                          <a:pt x="103870" y="12220"/>
                          <a:pt x="18330" y="12220"/>
                          <a:pt x="1222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grpSp>
          <p:nvGrpSpPr>
            <p:cNvPr id="32" name="Graphic 16">
              <a:extLst>
                <a:ext uri="{FF2B5EF4-FFF2-40B4-BE49-F238E27FC236}">
                  <a16:creationId xmlns:a16="http://schemas.microsoft.com/office/drawing/2014/main" id="{83B03D20-D134-4FAB-8621-C3C375A0D7BB}"/>
                </a:ext>
              </a:extLst>
            </p:cNvPr>
            <p:cNvGrpSpPr/>
            <p:nvPr/>
          </p:nvGrpSpPr>
          <p:grpSpPr>
            <a:xfrm>
              <a:off x="1546929" y="9529987"/>
              <a:ext cx="947050" cy="617109"/>
              <a:chOff x="1546929" y="9529987"/>
              <a:chExt cx="947050" cy="617109"/>
            </a:xfrm>
          </p:grpSpPr>
          <p:grpSp>
            <p:nvGrpSpPr>
              <p:cNvPr id="233" name="Graphic 16">
                <a:extLst>
                  <a:ext uri="{FF2B5EF4-FFF2-40B4-BE49-F238E27FC236}">
                    <a16:creationId xmlns:a16="http://schemas.microsoft.com/office/drawing/2014/main" id="{437FE6B7-74AA-40F1-B902-C1E5D84B7FDC}"/>
                  </a:ext>
                </a:extLst>
              </p:cNvPr>
              <p:cNvGrpSpPr/>
              <p:nvPr/>
            </p:nvGrpSpPr>
            <p:grpSpPr>
              <a:xfrm>
                <a:off x="1553039" y="9529987"/>
                <a:ext cx="940940" cy="568228"/>
                <a:chOff x="1553039" y="9529987"/>
                <a:chExt cx="940940" cy="568228"/>
              </a:xfrm>
            </p:grpSpPr>
            <p:grpSp>
              <p:nvGrpSpPr>
                <p:cNvPr id="251" name="Graphic 16">
                  <a:extLst>
                    <a:ext uri="{FF2B5EF4-FFF2-40B4-BE49-F238E27FC236}">
                      <a16:creationId xmlns:a16="http://schemas.microsoft.com/office/drawing/2014/main" id="{818B3BE3-D9E0-4B94-B9AF-638E0568DC0E}"/>
                    </a:ext>
                  </a:extLst>
                </p:cNvPr>
                <p:cNvGrpSpPr/>
                <p:nvPr/>
              </p:nvGrpSpPr>
              <p:grpSpPr>
                <a:xfrm>
                  <a:off x="1699679" y="9529987"/>
                  <a:ext cx="794300" cy="482689"/>
                  <a:chOff x="1699679" y="9529987"/>
                  <a:chExt cx="794300" cy="482689"/>
                </a:xfrm>
              </p:grpSpPr>
              <p:sp>
                <p:nvSpPr>
                  <p:cNvPr id="256" name="Freeform: Shape 255">
                    <a:extLst>
                      <a:ext uri="{FF2B5EF4-FFF2-40B4-BE49-F238E27FC236}">
                        <a16:creationId xmlns:a16="http://schemas.microsoft.com/office/drawing/2014/main" id="{C8ED472F-0EBE-45AE-870C-260F5D63D70F}"/>
                      </a:ext>
                    </a:extLst>
                  </p:cNvPr>
                  <p:cNvSpPr/>
                  <p:nvPr/>
                </p:nvSpPr>
                <p:spPr>
                  <a:xfrm>
                    <a:off x="1705789" y="9529987"/>
                    <a:ext cx="769860" cy="470469"/>
                  </a:xfrm>
                  <a:custGeom>
                    <a:avLst/>
                    <a:gdLst>
                      <a:gd name="connsiteX0" fmla="*/ 769860 w 769860"/>
                      <a:gd name="connsiteY0" fmla="*/ 195520 h 470469"/>
                      <a:gd name="connsiteX1" fmla="*/ 769860 w 769860"/>
                      <a:gd name="connsiteY1" fmla="*/ 171080 h 470469"/>
                      <a:gd name="connsiteX2" fmla="*/ 727091 w 769860"/>
                      <a:gd name="connsiteY2" fmla="*/ 0 h 470469"/>
                      <a:gd name="connsiteX3" fmla="*/ 232180 w 769860"/>
                      <a:gd name="connsiteY3" fmla="*/ 85540 h 470469"/>
                      <a:gd name="connsiteX4" fmla="*/ 85540 w 769860"/>
                      <a:gd name="connsiteY4" fmla="*/ 274950 h 470469"/>
                      <a:gd name="connsiteX5" fmla="*/ 0 w 769860"/>
                      <a:gd name="connsiteY5" fmla="*/ 311610 h 470469"/>
                      <a:gd name="connsiteX6" fmla="*/ 476580 w 769860"/>
                      <a:gd name="connsiteY6" fmla="*/ 470469 h 470469"/>
                      <a:gd name="connsiteX7" fmla="*/ 769860 w 769860"/>
                      <a:gd name="connsiteY7" fmla="*/ 19552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9860" h="470469">
                        <a:moveTo>
                          <a:pt x="769860" y="195520"/>
                        </a:moveTo>
                        <a:cubicBezTo>
                          <a:pt x="769860" y="189410"/>
                          <a:pt x="769860" y="177190"/>
                          <a:pt x="769860" y="171080"/>
                        </a:cubicBezTo>
                        <a:cubicBezTo>
                          <a:pt x="745421" y="5499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86560" y="415479"/>
                          <a:pt x="690430" y="323829"/>
                          <a:pt x="769860" y="19552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7" name="Freeform: Shape 256">
                    <a:extLst>
                      <a:ext uri="{FF2B5EF4-FFF2-40B4-BE49-F238E27FC236}">
                        <a16:creationId xmlns:a16="http://schemas.microsoft.com/office/drawing/2014/main" id="{5BC8DA78-F119-4180-9C7F-833EAB247B53}"/>
                      </a:ext>
                    </a:extLst>
                  </p:cNvPr>
                  <p:cNvSpPr/>
                  <p:nvPr/>
                </p:nvSpPr>
                <p:spPr>
                  <a:xfrm>
                    <a:off x="1699679" y="9529987"/>
                    <a:ext cx="794300" cy="482689"/>
                  </a:xfrm>
                  <a:custGeom>
                    <a:avLst/>
                    <a:gdLst>
                      <a:gd name="connsiteX0" fmla="*/ 482690 w 794300"/>
                      <a:gd name="connsiteY0" fmla="*/ 482689 h 482689"/>
                      <a:gd name="connsiteX1" fmla="*/ 482690 w 794300"/>
                      <a:gd name="connsiteY1" fmla="*/ 482689 h 482689"/>
                      <a:gd name="connsiteX2" fmla="*/ 476580 w 794300"/>
                      <a:gd name="connsiteY2" fmla="*/ 476579 h 482689"/>
                      <a:gd name="connsiteX3" fmla="*/ 226070 w 794300"/>
                      <a:gd name="connsiteY3" fmla="*/ 287169 h 482689"/>
                      <a:gd name="connsiteX4" fmla="*/ 12220 w 794300"/>
                      <a:gd name="connsiteY4" fmla="*/ 323829 h 482689"/>
                      <a:gd name="connsiteX5" fmla="*/ 0 w 794300"/>
                      <a:gd name="connsiteY5" fmla="*/ 317719 h 482689"/>
                      <a:gd name="connsiteX6" fmla="*/ 6110 w 794300"/>
                      <a:gd name="connsiteY6" fmla="*/ 305500 h 482689"/>
                      <a:gd name="connsiteX7" fmla="*/ 24440 w 794300"/>
                      <a:gd name="connsiteY7" fmla="*/ 299390 h 482689"/>
                      <a:gd name="connsiteX8" fmla="*/ 97760 w 794300"/>
                      <a:gd name="connsiteY8" fmla="*/ 268840 h 482689"/>
                      <a:gd name="connsiteX9" fmla="*/ 238290 w 794300"/>
                      <a:gd name="connsiteY9" fmla="*/ 91650 h 482689"/>
                      <a:gd name="connsiteX10" fmla="*/ 244400 w 794300"/>
                      <a:gd name="connsiteY10" fmla="*/ 85540 h 482689"/>
                      <a:gd name="connsiteX11" fmla="*/ 739311 w 794300"/>
                      <a:gd name="connsiteY11" fmla="*/ 0 h 482689"/>
                      <a:gd name="connsiteX12" fmla="*/ 751531 w 794300"/>
                      <a:gd name="connsiteY12" fmla="*/ 6110 h 482689"/>
                      <a:gd name="connsiteX13" fmla="*/ 794301 w 794300"/>
                      <a:gd name="connsiteY13" fmla="*/ 177190 h 482689"/>
                      <a:gd name="connsiteX14" fmla="*/ 794301 w 794300"/>
                      <a:gd name="connsiteY14" fmla="*/ 201629 h 482689"/>
                      <a:gd name="connsiteX15" fmla="*/ 794301 w 794300"/>
                      <a:gd name="connsiteY15" fmla="*/ 207740 h 482689"/>
                      <a:gd name="connsiteX16" fmla="*/ 482690 w 794300"/>
                      <a:gd name="connsiteY16" fmla="*/ 482689 h 482689"/>
                      <a:gd name="connsiteX17" fmla="*/ 482690 w 794300"/>
                      <a:gd name="connsiteY17" fmla="*/ 482689 h 482689"/>
                      <a:gd name="connsiteX18" fmla="*/ 219960 w 794300"/>
                      <a:gd name="connsiteY18" fmla="*/ 268840 h 482689"/>
                      <a:gd name="connsiteX19" fmla="*/ 488800 w 794300"/>
                      <a:gd name="connsiteY19" fmla="*/ 458249 h 482689"/>
                      <a:gd name="connsiteX20" fmla="*/ 769861 w 794300"/>
                      <a:gd name="connsiteY20" fmla="*/ 189410 h 482689"/>
                      <a:gd name="connsiteX21" fmla="*/ 769861 w 794300"/>
                      <a:gd name="connsiteY21" fmla="*/ 171080 h 482689"/>
                      <a:gd name="connsiteX22" fmla="*/ 733201 w 794300"/>
                      <a:gd name="connsiteY22" fmla="*/ 12220 h 482689"/>
                      <a:gd name="connsiteX23" fmla="*/ 250510 w 794300"/>
                      <a:gd name="connsiteY23" fmla="*/ 97760 h 482689"/>
                      <a:gd name="connsiteX24" fmla="*/ 109980 w 794300"/>
                      <a:gd name="connsiteY24" fmla="*/ 281060 h 482689"/>
                      <a:gd name="connsiteX25" fmla="*/ 219960 w 794300"/>
                      <a:gd name="connsiteY25" fmla="*/ 268840 h 48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94300" h="482689">
                        <a:moveTo>
                          <a:pt x="482690" y="482689"/>
                        </a:moveTo>
                        <a:cubicBezTo>
                          <a:pt x="476580" y="482689"/>
                          <a:pt x="476580" y="482689"/>
                          <a:pt x="482690" y="482689"/>
                        </a:cubicBezTo>
                        <a:cubicBezTo>
                          <a:pt x="476580" y="482689"/>
                          <a:pt x="476580" y="476579"/>
                          <a:pt x="476580" y="476579"/>
                        </a:cubicBezTo>
                        <a:cubicBezTo>
                          <a:pt x="452140" y="348269"/>
                          <a:pt x="366600" y="287169"/>
                          <a:pt x="226070" y="287169"/>
                        </a:cubicBezTo>
                        <a:cubicBezTo>
                          <a:pt x="146640" y="287169"/>
                          <a:pt x="61100" y="305500"/>
                          <a:pt x="12220" y="323829"/>
                        </a:cubicBezTo>
                        <a:cubicBezTo>
                          <a:pt x="6110" y="323829"/>
                          <a:pt x="6110" y="323829"/>
                          <a:pt x="0" y="317719"/>
                        </a:cubicBezTo>
                        <a:cubicBezTo>
                          <a:pt x="0" y="311610"/>
                          <a:pt x="0" y="311610"/>
                          <a:pt x="6110" y="305500"/>
                        </a:cubicBezTo>
                        <a:lnTo>
                          <a:pt x="24440" y="299390"/>
                        </a:lnTo>
                        <a:cubicBezTo>
                          <a:pt x="42770" y="293279"/>
                          <a:pt x="67210" y="281060"/>
                          <a:pt x="97760" y="268840"/>
                        </a:cubicBezTo>
                        <a:cubicBezTo>
                          <a:pt x="238290" y="201629"/>
                          <a:pt x="238290" y="97760"/>
                          <a:pt x="238290" y="91650"/>
                        </a:cubicBezTo>
                        <a:cubicBezTo>
                          <a:pt x="238290" y="85540"/>
                          <a:pt x="238290" y="85540"/>
                          <a:pt x="244400" y="85540"/>
                        </a:cubicBezTo>
                        <a:lnTo>
                          <a:pt x="739311" y="0"/>
                        </a:lnTo>
                        <a:cubicBezTo>
                          <a:pt x="745420" y="0"/>
                          <a:pt x="745420" y="0"/>
                          <a:pt x="751531" y="6110"/>
                        </a:cubicBezTo>
                        <a:cubicBezTo>
                          <a:pt x="751531" y="6110"/>
                          <a:pt x="763751" y="54990"/>
                          <a:pt x="794301" y="177190"/>
                        </a:cubicBezTo>
                        <a:cubicBezTo>
                          <a:pt x="794301" y="183300"/>
                          <a:pt x="794301" y="195520"/>
                          <a:pt x="794301" y="201629"/>
                        </a:cubicBezTo>
                        <a:cubicBezTo>
                          <a:pt x="794301" y="201629"/>
                          <a:pt x="794301" y="207740"/>
                          <a:pt x="794301" y="207740"/>
                        </a:cubicBezTo>
                        <a:cubicBezTo>
                          <a:pt x="708761" y="323829"/>
                          <a:pt x="604890" y="415479"/>
                          <a:pt x="482690" y="482689"/>
                        </a:cubicBezTo>
                        <a:cubicBezTo>
                          <a:pt x="482690" y="482689"/>
                          <a:pt x="482690" y="482689"/>
                          <a:pt x="482690" y="482689"/>
                        </a:cubicBezTo>
                        <a:close/>
                        <a:moveTo>
                          <a:pt x="219960" y="268840"/>
                        </a:moveTo>
                        <a:cubicBezTo>
                          <a:pt x="366600" y="268840"/>
                          <a:pt x="458250" y="336050"/>
                          <a:pt x="488800" y="458249"/>
                        </a:cubicBezTo>
                        <a:cubicBezTo>
                          <a:pt x="604890" y="397149"/>
                          <a:pt x="696540" y="305500"/>
                          <a:pt x="769861" y="189410"/>
                        </a:cubicBezTo>
                        <a:cubicBezTo>
                          <a:pt x="769861" y="183300"/>
                          <a:pt x="769861" y="177190"/>
                          <a:pt x="769861" y="171080"/>
                        </a:cubicBezTo>
                        <a:cubicBezTo>
                          <a:pt x="751531" y="79430"/>
                          <a:pt x="733201" y="30550"/>
                          <a:pt x="733201" y="12220"/>
                        </a:cubicBezTo>
                        <a:lnTo>
                          <a:pt x="250510" y="97760"/>
                        </a:lnTo>
                        <a:cubicBezTo>
                          <a:pt x="250510" y="122200"/>
                          <a:pt x="232180" y="219960"/>
                          <a:pt x="109980" y="281060"/>
                        </a:cubicBezTo>
                        <a:cubicBezTo>
                          <a:pt x="134420" y="274950"/>
                          <a:pt x="177190" y="268840"/>
                          <a:pt x="219960" y="268840"/>
                        </a:cubicBezTo>
                        <a:close/>
                      </a:path>
                    </a:pathLst>
                  </a:custGeom>
                  <a:solidFill>
                    <a:srgbClr val="3D720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52" name="Graphic 16">
                  <a:extLst>
                    <a:ext uri="{FF2B5EF4-FFF2-40B4-BE49-F238E27FC236}">
                      <a16:creationId xmlns:a16="http://schemas.microsoft.com/office/drawing/2014/main" id="{B69BEA3A-29F1-4A3B-8B9A-125D57C129B5}"/>
                    </a:ext>
                  </a:extLst>
                </p:cNvPr>
                <p:cNvGrpSpPr/>
                <p:nvPr/>
              </p:nvGrpSpPr>
              <p:grpSpPr>
                <a:xfrm>
                  <a:off x="1553039" y="9810178"/>
                  <a:ext cx="635440" cy="288037"/>
                  <a:chOff x="1553039" y="9810178"/>
                  <a:chExt cx="635440" cy="288037"/>
                </a:xfrm>
              </p:grpSpPr>
              <p:sp>
                <p:nvSpPr>
                  <p:cNvPr id="254" name="Freeform: Shape 253">
                    <a:extLst>
                      <a:ext uri="{FF2B5EF4-FFF2-40B4-BE49-F238E27FC236}">
                        <a16:creationId xmlns:a16="http://schemas.microsoft.com/office/drawing/2014/main" id="{48144C77-7F78-4598-A79A-D96345548D69}"/>
                      </a:ext>
                    </a:extLst>
                  </p:cNvPr>
                  <p:cNvSpPr/>
                  <p:nvPr/>
                </p:nvSpPr>
                <p:spPr>
                  <a:xfrm>
                    <a:off x="1559149" y="9810178"/>
                    <a:ext cx="623220" cy="282832"/>
                  </a:xfrm>
                  <a:custGeom>
                    <a:avLst/>
                    <a:gdLst>
                      <a:gd name="connsiteX0" fmla="*/ 140530 w 623220"/>
                      <a:gd name="connsiteY0" fmla="*/ 37528 h 282832"/>
                      <a:gd name="connsiteX1" fmla="*/ 0 w 623220"/>
                      <a:gd name="connsiteY1" fmla="*/ 184168 h 282832"/>
                      <a:gd name="connsiteX2" fmla="*/ 238290 w 623220"/>
                      <a:gd name="connsiteY2" fmla="*/ 281928 h 282832"/>
                      <a:gd name="connsiteX3" fmla="*/ 623220 w 623220"/>
                      <a:gd name="connsiteY3" fmla="*/ 196388 h 282832"/>
                      <a:gd name="connsiteX4" fmla="*/ 140530 w 623220"/>
                      <a:gd name="connsiteY4" fmla="*/ 37528 h 282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3220" h="282832">
                        <a:moveTo>
                          <a:pt x="140530" y="37528"/>
                        </a:moveTo>
                        <a:cubicBezTo>
                          <a:pt x="48880" y="74188"/>
                          <a:pt x="0" y="98628"/>
                          <a:pt x="0" y="184168"/>
                        </a:cubicBezTo>
                        <a:cubicBezTo>
                          <a:pt x="30550" y="220828"/>
                          <a:pt x="97760" y="269708"/>
                          <a:pt x="238290" y="281928"/>
                        </a:cubicBezTo>
                        <a:cubicBezTo>
                          <a:pt x="354380" y="288038"/>
                          <a:pt x="494910" y="263598"/>
                          <a:pt x="623220" y="196388"/>
                        </a:cubicBezTo>
                        <a:cubicBezTo>
                          <a:pt x="568230" y="-72451"/>
                          <a:pt x="262730" y="868"/>
                          <a:pt x="140530" y="3752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5" name="Freeform: Shape 254">
                    <a:extLst>
                      <a:ext uri="{FF2B5EF4-FFF2-40B4-BE49-F238E27FC236}">
                        <a16:creationId xmlns:a16="http://schemas.microsoft.com/office/drawing/2014/main" id="{7115F594-9554-4EE7-AE1F-8BE2C5DD3FCA}"/>
                      </a:ext>
                    </a:extLst>
                  </p:cNvPr>
                  <p:cNvSpPr/>
                  <p:nvPr/>
                </p:nvSpPr>
                <p:spPr>
                  <a:xfrm>
                    <a:off x="1553039" y="9811047"/>
                    <a:ext cx="635440" cy="287169"/>
                  </a:xfrm>
                  <a:custGeom>
                    <a:avLst/>
                    <a:gdLst>
                      <a:gd name="connsiteX0" fmla="*/ 281060 w 635440"/>
                      <a:gd name="connsiteY0" fmla="*/ 287169 h 287169"/>
                      <a:gd name="connsiteX1" fmla="*/ 281060 w 635440"/>
                      <a:gd name="connsiteY1" fmla="*/ 287169 h 287169"/>
                      <a:gd name="connsiteX2" fmla="*/ 244400 w 635440"/>
                      <a:gd name="connsiteY2" fmla="*/ 287169 h 287169"/>
                      <a:gd name="connsiteX3" fmla="*/ 0 w 635440"/>
                      <a:gd name="connsiteY3" fmla="*/ 189410 h 287169"/>
                      <a:gd name="connsiteX4" fmla="*/ 0 w 635440"/>
                      <a:gd name="connsiteY4" fmla="*/ 189410 h 287169"/>
                      <a:gd name="connsiteX5" fmla="*/ 0 w 635440"/>
                      <a:gd name="connsiteY5" fmla="*/ 189410 h 287169"/>
                      <a:gd name="connsiteX6" fmla="*/ 146640 w 635440"/>
                      <a:gd name="connsiteY6" fmla="*/ 36660 h 287169"/>
                      <a:gd name="connsiteX7" fmla="*/ 366600 w 635440"/>
                      <a:gd name="connsiteY7" fmla="*/ 0 h 287169"/>
                      <a:gd name="connsiteX8" fmla="*/ 635440 w 635440"/>
                      <a:gd name="connsiteY8" fmla="*/ 201630 h 287169"/>
                      <a:gd name="connsiteX9" fmla="*/ 635440 w 635440"/>
                      <a:gd name="connsiteY9" fmla="*/ 207740 h 287169"/>
                      <a:gd name="connsiteX10" fmla="*/ 629330 w 635440"/>
                      <a:gd name="connsiteY10" fmla="*/ 207740 h 287169"/>
                      <a:gd name="connsiteX11" fmla="*/ 281060 w 635440"/>
                      <a:gd name="connsiteY11" fmla="*/ 287169 h 287169"/>
                      <a:gd name="connsiteX12" fmla="*/ 12220 w 635440"/>
                      <a:gd name="connsiteY12" fmla="*/ 183300 h 287169"/>
                      <a:gd name="connsiteX13" fmla="*/ 244400 w 635440"/>
                      <a:gd name="connsiteY13" fmla="*/ 274950 h 287169"/>
                      <a:gd name="connsiteX14" fmla="*/ 281060 w 635440"/>
                      <a:gd name="connsiteY14" fmla="*/ 274950 h 287169"/>
                      <a:gd name="connsiteX15" fmla="*/ 623220 w 635440"/>
                      <a:gd name="connsiteY15" fmla="*/ 189410 h 287169"/>
                      <a:gd name="connsiteX16" fmla="*/ 372710 w 635440"/>
                      <a:gd name="connsiteY16" fmla="*/ 6110 h 287169"/>
                      <a:gd name="connsiteX17" fmla="*/ 158860 w 635440"/>
                      <a:gd name="connsiteY17" fmla="*/ 42770 h 287169"/>
                      <a:gd name="connsiteX18" fmla="*/ 12220 w 635440"/>
                      <a:gd name="connsiteY18" fmla="*/ 183300 h 28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440" h="287169">
                        <a:moveTo>
                          <a:pt x="281060" y="287169"/>
                        </a:moveTo>
                        <a:lnTo>
                          <a:pt x="281060" y="287169"/>
                        </a:lnTo>
                        <a:cubicBezTo>
                          <a:pt x="268840" y="287169"/>
                          <a:pt x="256620" y="287169"/>
                          <a:pt x="244400" y="287169"/>
                        </a:cubicBezTo>
                        <a:cubicBezTo>
                          <a:pt x="103870" y="281060"/>
                          <a:pt x="36660" y="226070"/>
                          <a:pt x="0" y="189410"/>
                        </a:cubicBezTo>
                        <a:lnTo>
                          <a:pt x="0" y="189410"/>
                        </a:lnTo>
                        <a:lnTo>
                          <a:pt x="0" y="189410"/>
                        </a:lnTo>
                        <a:cubicBezTo>
                          <a:pt x="6110" y="97760"/>
                          <a:pt x="54990" y="73320"/>
                          <a:pt x="146640" y="36660"/>
                        </a:cubicBezTo>
                        <a:cubicBezTo>
                          <a:pt x="201630" y="18330"/>
                          <a:pt x="287170" y="0"/>
                          <a:pt x="366600" y="0"/>
                        </a:cubicBezTo>
                        <a:cubicBezTo>
                          <a:pt x="519350" y="0"/>
                          <a:pt x="611000" y="67210"/>
                          <a:pt x="635440" y="201630"/>
                        </a:cubicBezTo>
                        <a:lnTo>
                          <a:pt x="635440" y="207740"/>
                        </a:lnTo>
                        <a:lnTo>
                          <a:pt x="629330" y="207740"/>
                        </a:lnTo>
                        <a:cubicBezTo>
                          <a:pt x="519350" y="256619"/>
                          <a:pt x="397150" y="287169"/>
                          <a:pt x="281060" y="287169"/>
                        </a:cubicBezTo>
                        <a:close/>
                        <a:moveTo>
                          <a:pt x="12220" y="183300"/>
                        </a:moveTo>
                        <a:cubicBezTo>
                          <a:pt x="42770" y="219960"/>
                          <a:pt x="109980" y="268840"/>
                          <a:pt x="244400" y="274950"/>
                        </a:cubicBezTo>
                        <a:cubicBezTo>
                          <a:pt x="256620" y="274950"/>
                          <a:pt x="268840" y="274950"/>
                          <a:pt x="281060" y="274950"/>
                        </a:cubicBezTo>
                        <a:cubicBezTo>
                          <a:pt x="397150" y="274950"/>
                          <a:pt x="513240" y="244400"/>
                          <a:pt x="623220" y="189410"/>
                        </a:cubicBezTo>
                        <a:cubicBezTo>
                          <a:pt x="598780" y="67210"/>
                          <a:pt x="513240" y="6110"/>
                          <a:pt x="372710" y="6110"/>
                        </a:cubicBezTo>
                        <a:cubicBezTo>
                          <a:pt x="293280" y="6110"/>
                          <a:pt x="207740" y="24440"/>
                          <a:pt x="158860" y="42770"/>
                        </a:cubicBezTo>
                        <a:cubicBezTo>
                          <a:pt x="61100" y="79430"/>
                          <a:pt x="18330" y="103870"/>
                          <a:pt x="12220" y="18330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3" name="Freeform: Shape 252">
                  <a:extLst>
                    <a:ext uri="{FF2B5EF4-FFF2-40B4-BE49-F238E27FC236}">
                      <a16:creationId xmlns:a16="http://schemas.microsoft.com/office/drawing/2014/main" id="{3972EED1-5EB5-4353-92E5-040C096BD18A}"/>
                    </a:ext>
                  </a:extLst>
                </p:cNvPr>
                <p:cNvSpPr/>
                <p:nvPr/>
              </p:nvSpPr>
              <p:spPr>
                <a:xfrm>
                  <a:off x="1705789" y="9529987"/>
                  <a:ext cx="757640" cy="470469"/>
                </a:xfrm>
                <a:custGeom>
                  <a:avLst/>
                  <a:gdLst>
                    <a:gd name="connsiteX0" fmla="*/ 464360 w 757640"/>
                    <a:gd name="connsiteY0" fmla="*/ 311610 h 470469"/>
                    <a:gd name="connsiteX1" fmla="*/ 507130 w 757640"/>
                    <a:gd name="connsiteY1" fmla="*/ 238290 h 470469"/>
                    <a:gd name="connsiteX2" fmla="*/ 507130 w 757640"/>
                    <a:gd name="connsiteY2" fmla="*/ 183300 h 470469"/>
                    <a:gd name="connsiteX3" fmla="*/ 696541 w 757640"/>
                    <a:gd name="connsiteY3" fmla="*/ 109980 h 470469"/>
                    <a:gd name="connsiteX4" fmla="*/ 757641 w 757640"/>
                    <a:gd name="connsiteY4" fmla="*/ 116090 h 470469"/>
                    <a:gd name="connsiteX5" fmla="*/ 727091 w 757640"/>
                    <a:gd name="connsiteY5" fmla="*/ 0 h 470469"/>
                    <a:gd name="connsiteX6" fmla="*/ 232180 w 757640"/>
                    <a:gd name="connsiteY6" fmla="*/ 85540 h 470469"/>
                    <a:gd name="connsiteX7" fmla="*/ 85540 w 757640"/>
                    <a:gd name="connsiteY7" fmla="*/ 274950 h 470469"/>
                    <a:gd name="connsiteX8" fmla="*/ 0 w 757640"/>
                    <a:gd name="connsiteY8" fmla="*/ 311610 h 470469"/>
                    <a:gd name="connsiteX9" fmla="*/ 476580 w 757640"/>
                    <a:gd name="connsiteY9" fmla="*/ 470469 h 470469"/>
                    <a:gd name="connsiteX10" fmla="*/ 696541 w 757640"/>
                    <a:gd name="connsiteY10" fmla="*/ 293279 h 470469"/>
                    <a:gd name="connsiteX11" fmla="*/ 678210 w 757640"/>
                    <a:gd name="connsiteY11" fmla="*/ 305500 h 470469"/>
                    <a:gd name="connsiteX12" fmla="*/ 464360 w 757640"/>
                    <a:gd name="connsiteY12" fmla="*/ 311610 h 47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7640" h="470469">
                      <a:moveTo>
                        <a:pt x="464360" y="311610"/>
                      </a:moveTo>
                      <a:cubicBezTo>
                        <a:pt x="501020" y="281060"/>
                        <a:pt x="556010" y="262729"/>
                        <a:pt x="507130" y="238290"/>
                      </a:cubicBezTo>
                      <a:cubicBezTo>
                        <a:pt x="458250" y="213850"/>
                        <a:pt x="452140" y="189410"/>
                        <a:pt x="507130" y="183300"/>
                      </a:cubicBezTo>
                      <a:cubicBezTo>
                        <a:pt x="562120" y="177190"/>
                        <a:pt x="598780" y="177190"/>
                        <a:pt x="696541" y="109980"/>
                      </a:cubicBezTo>
                      <a:cubicBezTo>
                        <a:pt x="720980" y="91650"/>
                        <a:pt x="739310" y="97760"/>
                        <a:pt x="757641" y="116090"/>
                      </a:cubicBezTo>
                      <a:cubicBezTo>
                        <a:pt x="739310" y="36660"/>
                        <a:pt x="727091" y="0"/>
                        <a:pt x="727091" y="0"/>
                      </a:cubicBezTo>
                      <a:lnTo>
                        <a:pt x="232180" y="85540"/>
                      </a:lnTo>
                      <a:cubicBezTo>
                        <a:pt x="232180" y="85540"/>
                        <a:pt x="238290" y="201629"/>
                        <a:pt x="85540" y="274950"/>
                      </a:cubicBezTo>
                      <a:cubicBezTo>
                        <a:pt x="54990" y="287169"/>
                        <a:pt x="24440" y="299390"/>
                        <a:pt x="0" y="311610"/>
                      </a:cubicBezTo>
                      <a:cubicBezTo>
                        <a:pt x="122200" y="274950"/>
                        <a:pt x="427700" y="201629"/>
                        <a:pt x="476580" y="470469"/>
                      </a:cubicBezTo>
                      <a:cubicBezTo>
                        <a:pt x="556010" y="427699"/>
                        <a:pt x="635440" y="366600"/>
                        <a:pt x="696541" y="293279"/>
                      </a:cubicBezTo>
                      <a:cubicBezTo>
                        <a:pt x="690430" y="299390"/>
                        <a:pt x="684321" y="299390"/>
                        <a:pt x="678210" y="305500"/>
                      </a:cubicBezTo>
                      <a:cubicBezTo>
                        <a:pt x="507130" y="433809"/>
                        <a:pt x="427700" y="342159"/>
                        <a:pt x="464360" y="311610"/>
                      </a:cubicBezTo>
                      <a:close/>
                    </a:path>
                  </a:pathLst>
                </a:custGeom>
                <a:solidFill>
                  <a:srgbClr val="68AB2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34" name="Graphic 16">
                <a:extLst>
                  <a:ext uri="{FF2B5EF4-FFF2-40B4-BE49-F238E27FC236}">
                    <a16:creationId xmlns:a16="http://schemas.microsoft.com/office/drawing/2014/main" id="{01F29732-8E27-4377-95A5-677E721799C8}"/>
                  </a:ext>
                </a:extLst>
              </p:cNvPr>
              <p:cNvGrpSpPr/>
              <p:nvPr/>
            </p:nvGrpSpPr>
            <p:grpSpPr>
              <a:xfrm>
                <a:off x="1876869" y="9615527"/>
                <a:ext cx="262730" cy="232179"/>
                <a:chOff x="1876869" y="9615527"/>
                <a:chExt cx="262730" cy="232179"/>
              </a:xfrm>
            </p:grpSpPr>
            <p:grpSp>
              <p:nvGrpSpPr>
                <p:cNvPr id="242" name="Graphic 16">
                  <a:extLst>
                    <a:ext uri="{FF2B5EF4-FFF2-40B4-BE49-F238E27FC236}">
                      <a16:creationId xmlns:a16="http://schemas.microsoft.com/office/drawing/2014/main" id="{FC578127-F0F1-4342-B71F-B82493D4E4C4}"/>
                    </a:ext>
                  </a:extLst>
                </p:cNvPr>
                <p:cNvGrpSpPr/>
                <p:nvPr/>
              </p:nvGrpSpPr>
              <p:grpSpPr>
                <a:xfrm>
                  <a:off x="1876869" y="9713287"/>
                  <a:ext cx="256620" cy="73319"/>
                  <a:chOff x="1876869" y="9713287"/>
                  <a:chExt cx="256620" cy="73319"/>
                </a:xfrm>
              </p:grpSpPr>
              <p:sp>
                <p:nvSpPr>
                  <p:cNvPr id="249" name="Freeform: Shape 248">
                    <a:extLst>
                      <a:ext uri="{FF2B5EF4-FFF2-40B4-BE49-F238E27FC236}">
                        <a16:creationId xmlns:a16="http://schemas.microsoft.com/office/drawing/2014/main" id="{B7C934BF-D823-4154-B334-3CEE1FA91DC9}"/>
                      </a:ext>
                    </a:extLst>
                  </p:cNvPr>
                  <p:cNvSpPr/>
                  <p:nvPr/>
                </p:nvSpPr>
                <p:spPr>
                  <a:xfrm>
                    <a:off x="1884507" y="9713803"/>
                    <a:ext cx="248982" cy="64597"/>
                  </a:xfrm>
                  <a:custGeom>
                    <a:avLst/>
                    <a:gdLst>
                      <a:gd name="connsiteX0" fmla="*/ 10693 w 248982"/>
                      <a:gd name="connsiteY0" fmla="*/ 60584 h 64597"/>
                      <a:gd name="connsiteX1" fmla="*/ 4583 w 248982"/>
                      <a:gd name="connsiteY1" fmla="*/ 54474 h 64597"/>
                      <a:gd name="connsiteX2" fmla="*/ 4583 w 248982"/>
                      <a:gd name="connsiteY2" fmla="*/ 36144 h 64597"/>
                      <a:gd name="connsiteX3" fmla="*/ 236763 w 248982"/>
                      <a:gd name="connsiteY3" fmla="*/ 17814 h 64597"/>
                      <a:gd name="connsiteX4" fmla="*/ 236763 w 248982"/>
                      <a:gd name="connsiteY4" fmla="*/ 17814 h 64597"/>
                      <a:gd name="connsiteX5" fmla="*/ 248983 w 248982"/>
                      <a:gd name="connsiteY5" fmla="*/ 36144 h 64597"/>
                      <a:gd name="connsiteX6" fmla="*/ 230653 w 248982"/>
                      <a:gd name="connsiteY6" fmla="*/ 42254 h 64597"/>
                      <a:gd name="connsiteX7" fmla="*/ 29023 w 248982"/>
                      <a:gd name="connsiteY7" fmla="*/ 54474 h 64597"/>
                      <a:gd name="connsiteX8" fmla="*/ 10693 w 248982"/>
                      <a:gd name="connsiteY8" fmla="*/ 60584 h 6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982" h="64597">
                        <a:moveTo>
                          <a:pt x="10693" y="60584"/>
                        </a:moveTo>
                        <a:cubicBezTo>
                          <a:pt x="10693" y="60584"/>
                          <a:pt x="4583" y="60584"/>
                          <a:pt x="4583" y="54474"/>
                        </a:cubicBezTo>
                        <a:cubicBezTo>
                          <a:pt x="-1528" y="48364"/>
                          <a:pt x="-1528" y="42254"/>
                          <a:pt x="4583" y="36144"/>
                        </a:cubicBezTo>
                        <a:cubicBezTo>
                          <a:pt x="10693" y="36144"/>
                          <a:pt x="120673" y="-31066"/>
                          <a:pt x="236763" y="17814"/>
                        </a:cubicBezTo>
                        <a:cubicBezTo>
                          <a:pt x="236763" y="17814"/>
                          <a:pt x="236763" y="17814"/>
                          <a:pt x="236763" y="17814"/>
                        </a:cubicBezTo>
                        <a:cubicBezTo>
                          <a:pt x="242873" y="23924"/>
                          <a:pt x="248983" y="30034"/>
                          <a:pt x="248983" y="36144"/>
                        </a:cubicBezTo>
                        <a:cubicBezTo>
                          <a:pt x="248983" y="42254"/>
                          <a:pt x="236763" y="42254"/>
                          <a:pt x="230653" y="42254"/>
                        </a:cubicBezTo>
                        <a:cubicBezTo>
                          <a:pt x="132893" y="-516"/>
                          <a:pt x="29023" y="54474"/>
                          <a:pt x="29023" y="54474"/>
                        </a:cubicBezTo>
                        <a:cubicBezTo>
                          <a:pt x="22912" y="66694"/>
                          <a:pt x="16803" y="66694"/>
                          <a:pt x="10693" y="60584"/>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50" name="Freeform: Shape 249">
                    <a:extLst>
                      <a:ext uri="{FF2B5EF4-FFF2-40B4-BE49-F238E27FC236}">
                        <a16:creationId xmlns:a16="http://schemas.microsoft.com/office/drawing/2014/main" id="{0248DEAD-F881-46C2-8143-B85407D543A4}"/>
                      </a:ext>
                    </a:extLst>
                  </p:cNvPr>
                  <p:cNvSpPr/>
                  <p:nvPr/>
                </p:nvSpPr>
                <p:spPr>
                  <a:xfrm>
                    <a:off x="1876869" y="9713287"/>
                    <a:ext cx="256620" cy="73319"/>
                  </a:xfrm>
                  <a:custGeom>
                    <a:avLst/>
                    <a:gdLst>
                      <a:gd name="connsiteX0" fmla="*/ 24440 w 256620"/>
                      <a:gd name="connsiteY0" fmla="*/ 73320 h 73319"/>
                      <a:gd name="connsiteX1" fmla="*/ 12220 w 256620"/>
                      <a:gd name="connsiteY1" fmla="*/ 73320 h 73319"/>
                      <a:gd name="connsiteX2" fmla="*/ 6110 w 256620"/>
                      <a:gd name="connsiteY2" fmla="*/ 67210 h 73319"/>
                      <a:gd name="connsiteX3" fmla="*/ 0 w 256620"/>
                      <a:gd name="connsiteY3" fmla="*/ 48880 h 73319"/>
                      <a:gd name="connsiteX4" fmla="*/ 6110 w 256620"/>
                      <a:gd name="connsiteY4" fmla="*/ 36660 h 73319"/>
                      <a:gd name="connsiteX5" fmla="*/ 146640 w 256620"/>
                      <a:gd name="connsiteY5" fmla="*/ 0 h 73319"/>
                      <a:gd name="connsiteX6" fmla="*/ 244400 w 256620"/>
                      <a:gd name="connsiteY6" fmla="*/ 18330 h 73319"/>
                      <a:gd name="connsiteX7" fmla="*/ 244400 w 256620"/>
                      <a:gd name="connsiteY7" fmla="*/ 18330 h 73319"/>
                      <a:gd name="connsiteX8" fmla="*/ 256620 w 256620"/>
                      <a:gd name="connsiteY8" fmla="*/ 30550 h 73319"/>
                      <a:gd name="connsiteX9" fmla="*/ 256620 w 256620"/>
                      <a:gd name="connsiteY9" fmla="*/ 42770 h 73319"/>
                      <a:gd name="connsiteX10" fmla="*/ 226070 w 256620"/>
                      <a:gd name="connsiteY10" fmla="*/ 48880 h 73319"/>
                      <a:gd name="connsiteX11" fmla="*/ 152750 w 256620"/>
                      <a:gd name="connsiteY11" fmla="*/ 30550 h 73319"/>
                      <a:gd name="connsiteX12" fmla="*/ 30550 w 256620"/>
                      <a:gd name="connsiteY12" fmla="*/ 61100 h 73319"/>
                      <a:gd name="connsiteX13" fmla="*/ 24440 w 256620"/>
                      <a:gd name="connsiteY13" fmla="*/ 73320 h 73319"/>
                      <a:gd name="connsiteX14" fmla="*/ 146640 w 256620"/>
                      <a:gd name="connsiteY14" fmla="*/ 12220 h 73319"/>
                      <a:gd name="connsiteX15" fmla="*/ 12220 w 256620"/>
                      <a:gd name="connsiteY15" fmla="*/ 48880 h 73319"/>
                      <a:gd name="connsiteX16" fmla="*/ 12220 w 256620"/>
                      <a:gd name="connsiteY16" fmla="*/ 48880 h 73319"/>
                      <a:gd name="connsiteX17" fmla="*/ 12220 w 256620"/>
                      <a:gd name="connsiteY17" fmla="*/ 54990 h 73319"/>
                      <a:gd name="connsiteX18" fmla="*/ 18330 w 256620"/>
                      <a:gd name="connsiteY18" fmla="*/ 54990 h 73319"/>
                      <a:gd name="connsiteX19" fmla="*/ 30550 w 256620"/>
                      <a:gd name="connsiteY19" fmla="*/ 54990 h 73319"/>
                      <a:gd name="connsiteX20" fmla="*/ 158860 w 256620"/>
                      <a:gd name="connsiteY20" fmla="*/ 24440 h 73319"/>
                      <a:gd name="connsiteX21" fmla="*/ 238290 w 256620"/>
                      <a:gd name="connsiteY21" fmla="*/ 42770 h 73319"/>
                      <a:gd name="connsiteX22" fmla="*/ 250510 w 256620"/>
                      <a:gd name="connsiteY22" fmla="*/ 42770 h 73319"/>
                      <a:gd name="connsiteX23" fmla="*/ 250510 w 256620"/>
                      <a:gd name="connsiteY23" fmla="*/ 42770 h 73319"/>
                      <a:gd name="connsiteX24" fmla="*/ 244400 w 256620"/>
                      <a:gd name="connsiteY24" fmla="*/ 36660 h 73319"/>
                      <a:gd name="connsiteX25" fmla="*/ 244400 w 256620"/>
                      <a:gd name="connsiteY25" fmla="*/ 30550 h 73319"/>
                      <a:gd name="connsiteX26" fmla="*/ 244400 w 256620"/>
                      <a:gd name="connsiteY26" fmla="*/ 36660 h 73319"/>
                      <a:gd name="connsiteX27" fmla="*/ 146640 w 256620"/>
                      <a:gd name="connsiteY27" fmla="*/ 1222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56620" h="73319">
                        <a:moveTo>
                          <a:pt x="24440" y="73320"/>
                        </a:moveTo>
                        <a:cubicBezTo>
                          <a:pt x="18330" y="73320"/>
                          <a:pt x="18330" y="73320"/>
                          <a:pt x="12220" y="73320"/>
                        </a:cubicBezTo>
                        <a:cubicBezTo>
                          <a:pt x="6110" y="73320"/>
                          <a:pt x="6110" y="67210"/>
                          <a:pt x="6110" y="67210"/>
                        </a:cubicBezTo>
                        <a:cubicBezTo>
                          <a:pt x="0" y="61100"/>
                          <a:pt x="0" y="54990"/>
                          <a:pt x="0" y="48880"/>
                        </a:cubicBezTo>
                        <a:cubicBezTo>
                          <a:pt x="0" y="42770"/>
                          <a:pt x="6110" y="36660"/>
                          <a:pt x="6110" y="36660"/>
                        </a:cubicBezTo>
                        <a:cubicBezTo>
                          <a:pt x="12220" y="30550"/>
                          <a:pt x="73320" y="0"/>
                          <a:pt x="146640" y="0"/>
                        </a:cubicBezTo>
                        <a:cubicBezTo>
                          <a:pt x="183300" y="0"/>
                          <a:pt x="213850" y="6110"/>
                          <a:pt x="244400" y="18330"/>
                        </a:cubicBezTo>
                        <a:lnTo>
                          <a:pt x="244400" y="18330"/>
                        </a:lnTo>
                        <a:cubicBezTo>
                          <a:pt x="250510" y="18330"/>
                          <a:pt x="256620" y="24440"/>
                          <a:pt x="256620" y="30550"/>
                        </a:cubicBezTo>
                        <a:cubicBezTo>
                          <a:pt x="256620" y="36660"/>
                          <a:pt x="256620" y="42770"/>
                          <a:pt x="256620" y="42770"/>
                        </a:cubicBezTo>
                        <a:cubicBezTo>
                          <a:pt x="250510" y="54990"/>
                          <a:pt x="238290" y="54990"/>
                          <a:pt x="226070" y="48880"/>
                        </a:cubicBezTo>
                        <a:cubicBezTo>
                          <a:pt x="201630" y="36660"/>
                          <a:pt x="177190" y="30550"/>
                          <a:pt x="152750" y="30550"/>
                        </a:cubicBezTo>
                        <a:cubicBezTo>
                          <a:pt x="91650" y="30550"/>
                          <a:pt x="36660" y="61100"/>
                          <a:pt x="30550" y="61100"/>
                        </a:cubicBezTo>
                        <a:cubicBezTo>
                          <a:pt x="30550" y="67210"/>
                          <a:pt x="30550" y="73320"/>
                          <a:pt x="24440" y="73320"/>
                        </a:cubicBezTo>
                        <a:close/>
                        <a:moveTo>
                          <a:pt x="146640" y="12220"/>
                        </a:moveTo>
                        <a:cubicBezTo>
                          <a:pt x="73320" y="12220"/>
                          <a:pt x="12220" y="42770"/>
                          <a:pt x="12220" y="48880"/>
                        </a:cubicBezTo>
                        <a:cubicBezTo>
                          <a:pt x="12220" y="48880"/>
                          <a:pt x="12220" y="48880"/>
                          <a:pt x="12220" y="48880"/>
                        </a:cubicBezTo>
                        <a:cubicBezTo>
                          <a:pt x="12220" y="48880"/>
                          <a:pt x="12220" y="48880"/>
                          <a:pt x="12220" y="54990"/>
                        </a:cubicBezTo>
                        <a:cubicBezTo>
                          <a:pt x="12220" y="54990"/>
                          <a:pt x="12220" y="54990"/>
                          <a:pt x="18330" y="54990"/>
                        </a:cubicBezTo>
                        <a:cubicBezTo>
                          <a:pt x="24440" y="54990"/>
                          <a:pt x="24440" y="54990"/>
                          <a:pt x="30550" y="54990"/>
                        </a:cubicBezTo>
                        <a:cubicBezTo>
                          <a:pt x="36660" y="48880"/>
                          <a:pt x="91650" y="24440"/>
                          <a:pt x="158860" y="24440"/>
                        </a:cubicBezTo>
                        <a:cubicBezTo>
                          <a:pt x="189410" y="24440"/>
                          <a:pt x="213850" y="30550"/>
                          <a:pt x="238290" y="42770"/>
                        </a:cubicBezTo>
                        <a:cubicBezTo>
                          <a:pt x="244400" y="42770"/>
                          <a:pt x="250510" y="42770"/>
                          <a:pt x="250510" y="42770"/>
                        </a:cubicBezTo>
                        <a:cubicBezTo>
                          <a:pt x="250510" y="42770"/>
                          <a:pt x="250510" y="42770"/>
                          <a:pt x="250510" y="42770"/>
                        </a:cubicBezTo>
                        <a:cubicBezTo>
                          <a:pt x="250510" y="42770"/>
                          <a:pt x="250510" y="36660"/>
                          <a:pt x="244400" y="36660"/>
                        </a:cubicBezTo>
                        <a:lnTo>
                          <a:pt x="244400" y="30550"/>
                        </a:lnTo>
                        <a:lnTo>
                          <a:pt x="244400" y="36660"/>
                        </a:lnTo>
                        <a:cubicBezTo>
                          <a:pt x="207740" y="18330"/>
                          <a:pt x="183300" y="12220"/>
                          <a:pt x="14664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3" name="Graphic 16">
                  <a:extLst>
                    <a:ext uri="{FF2B5EF4-FFF2-40B4-BE49-F238E27FC236}">
                      <a16:creationId xmlns:a16="http://schemas.microsoft.com/office/drawing/2014/main" id="{016E207C-144C-4A6D-AF07-AA3B51422540}"/>
                    </a:ext>
                  </a:extLst>
                </p:cNvPr>
                <p:cNvGrpSpPr/>
                <p:nvPr/>
              </p:nvGrpSpPr>
              <p:grpSpPr>
                <a:xfrm>
                  <a:off x="1913529" y="9682737"/>
                  <a:ext cx="201630" cy="164969"/>
                  <a:chOff x="1913529" y="9682737"/>
                  <a:chExt cx="201630" cy="164969"/>
                </a:xfrm>
              </p:grpSpPr>
              <p:sp>
                <p:nvSpPr>
                  <p:cNvPr id="247" name="Freeform: Shape 246">
                    <a:extLst>
                      <a:ext uri="{FF2B5EF4-FFF2-40B4-BE49-F238E27FC236}">
                        <a16:creationId xmlns:a16="http://schemas.microsoft.com/office/drawing/2014/main" id="{CE070BB8-5B43-4525-847C-B73439462FED}"/>
                      </a:ext>
                    </a:extLst>
                  </p:cNvPr>
                  <p:cNvSpPr/>
                  <p:nvPr/>
                </p:nvSpPr>
                <p:spPr>
                  <a:xfrm>
                    <a:off x="1929329" y="9682737"/>
                    <a:ext cx="184303" cy="144543"/>
                  </a:xfrm>
                  <a:custGeom>
                    <a:avLst/>
                    <a:gdLst>
                      <a:gd name="connsiteX0" fmla="*/ 161391 w 184303"/>
                      <a:gd name="connsiteY0" fmla="*/ 140530 h 144543"/>
                      <a:gd name="connsiteX1" fmla="*/ 155281 w 184303"/>
                      <a:gd name="connsiteY1" fmla="*/ 134420 h 144543"/>
                      <a:gd name="connsiteX2" fmla="*/ 8641 w 184303"/>
                      <a:gd name="connsiteY2" fmla="*/ 24440 h 144543"/>
                      <a:gd name="connsiteX3" fmla="*/ 2531 w 184303"/>
                      <a:gd name="connsiteY3" fmla="*/ 6110 h 144543"/>
                      <a:gd name="connsiteX4" fmla="*/ 20861 w 184303"/>
                      <a:gd name="connsiteY4" fmla="*/ 0 h 144543"/>
                      <a:gd name="connsiteX5" fmla="*/ 179721 w 184303"/>
                      <a:gd name="connsiteY5" fmla="*/ 116090 h 144543"/>
                      <a:gd name="connsiteX6" fmla="*/ 179721 w 184303"/>
                      <a:gd name="connsiteY6" fmla="*/ 134420 h 144543"/>
                      <a:gd name="connsiteX7" fmla="*/ 161391 w 184303"/>
                      <a:gd name="connsiteY7" fmla="*/ 140530 h 144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303" h="144543">
                        <a:moveTo>
                          <a:pt x="161391" y="140530"/>
                        </a:moveTo>
                        <a:cubicBezTo>
                          <a:pt x="161391" y="140530"/>
                          <a:pt x="155281" y="134420"/>
                          <a:pt x="155281" y="134420"/>
                        </a:cubicBezTo>
                        <a:cubicBezTo>
                          <a:pt x="155281" y="134420"/>
                          <a:pt x="106401" y="73320"/>
                          <a:pt x="8641" y="24440"/>
                        </a:cubicBezTo>
                        <a:cubicBezTo>
                          <a:pt x="2531" y="18330"/>
                          <a:pt x="-3579" y="12220"/>
                          <a:pt x="2531" y="6110"/>
                        </a:cubicBezTo>
                        <a:cubicBezTo>
                          <a:pt x="8641" y="0"/>
                          <a:pt x="14751" y="0"/>
                          <a:pt x="20861" y="0"/>
                        </a:cubicBezTo>
                        <a:cubicBezTo>
                          <a:pt x="124731" y="48880"/>
                          <a:pt x="179721" y="116090"/>
                          <a:pt x="179721" y="116090"/>
                        </a:cubicBezTo>
                        <a:cubicBezTo>
                          <a:pt x="185831" y="122200"/>
                          <a:pt x="185831" y="128310"/>
                          <a:pt x="179721" y="134420"/>
                        </a:cubicBezTo>
                        <a:cubicBezTo>
                          <a:pt x="167501" y="146640"/>
                          <a:pt x="161391" y="146640"/>
                          <a:pt x="161391" y="14053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8" name="Freeform: Shape 247">
                    <a:extLst>
                      <a:ext uri="{FF2B5EF4-FFF2-40B4-BE49-F238E27FC236}">
                        <a16:creationId xmlns:a16="http://schemas.microsoft.com/office/drawing/2014/main" id="{E55A3EE6-4A39-4BE5-A076-304EA9C14046}"/>
                      </a:ext>
                    </a:extLst>
                  </p:cNvPr>
                  <p:cNvSpPr/>
                  <p:nvPr/>
                </p:nvSpPr>
                <p:spPr>
                  <a:xfrm>
                    <a:off x="1913529" y="9690944"/>
                    <a:ext cx="201630" cy="156763"/>
                  </a:xfrm>
                  <a:custGeom>
                    <a:avLst/>
                    <a:gdLst>
                      <a:gd name="connsiteX0" fmla="*/ 183300 w 201630"/>
                      <a:gd name="connsiteY0" fmla="*/ 144543 h 156763"/>
                      <a:gd name="connsiteX1" fmla="*/ 171080 w 201630"/>
                      <a:gd name="connsiteY1" fmla="*/ 144543 h 156763"/>
                      <a:gd name="connsiteX2" fmla="*/ 158860 w 201630"/>
                      <a:gd name="connsiteY2" fmla="*/ 138433 h 156763"/>
                      <a:gd name="connsiteX3" fmla="*/ 12220 w 201630"/>
                      <a:gd name="connsiteY3" fmla="*/ 34563 h 156763"/>
                      <a:gd name="connsiteX4" fmla="*/ 0 w 201630"/>
                      <a:gd name="connsiteY4" fmla="*/ 22343 h 156763"/>
                      <a:gd name="connsiteX5" fmla="*/ 0 w 201630"/>
                      <a:gd name="connsiteY5" fmla="*/ 10123 h 156763"/>
                      <a:gd name="connsiteX6" fmla="*/ 30550 w 201630"/>
                      <a:gd name="connsiteY6" fmla="*/ 4013 h 156763"/>
                      <a:gd name="connsiteX7" fmla="*/ 195520 w 201630"/>
                      <a:gd name="connsiteY7" fmla="*/ 126213 h 156763"/>
                      <a:gd name="connsiteX8" fmla="*/ 201630 w 201630"/>
                      <a:gd name="connsiteY8" fmla="*/ 144543 h 156763"/>
                      <a:gd name="connsiteX9" fmla="*/ 189410 w 201630"/>
                      <a:gd name="connsiteY9" fmla="*/ 156763 h 156763"/>
                      <a:gd name="connsiteX10" fmla="*/ 183300 w 201630"/>
                      <a:gd name="connsiteY10" fmla="*/ 144543 h 156763"/>
                      <a:gd name="connsiteX11" fmla="*/ 24440 w 201630"/>
                      <a:gd name="connsiteY11" fmla="*/ 4013 h 156763"/>
                      <a:gd name="connsiteX12" fmla="*/ 24440 w 201630"/>
                      <a:gd name="connsiteY12" fmla="*/ 4013 h 156763"/>
                      <a:gd name="connsiteX13" fmla="*/ 24440 w 201630"/>
                      <a:gd name="connsiteY13" fmla="*/ 4013 h 156763"/>
                      <a:gd name="connsiteX14" fmla="*/ 24440 w 201630"/>
                      <a:gd name="connsiteY14" fmla="*/ 16234 h 156763"/>
                      <a:gd name="connsiteX15" fmla="*/ 177190 w 201630"/>
                      <a:gd name="connsiteY15" fmla="*/ 126213 h 156763"/>
                      <a:gd name="connsiteX16" fmla="*/ 183300 w 201630"/>
                      <a:gd name="connsiteY16" fmla="*/ 132323 h 156763"/>
                      <a:gd name="connsiteX17" fmla="*/ 189410 w 201630"/>
                      <a:gd name="connsiteY17" fmla="*/ 132323 h 156763"/>
                      <a:gd name="connsiteX18" fmla="*/ 189410 w 201630"/>
                      <a:gd name="connsiteY18" fmla="*/ 132323 h 156763"/>
                      <a:gd name="connsiteX19" fmla="*/ 189410 w 201630"/>
                      <a:gd name="connsiteY19" fmla="*/ 126213 h 156763"/>
                      <a:gd name="connsiteX20" fmla="*/ 24440 w 201630"/>
                      <a:gd name="connsiteY20" fmla="*/ 4013 h 156763"/>
                      <a:gd name="connsiteX21" fmla="*/ 24440 w 201630"/>
                      <a:gd name="connsiteY21" fmla="*/ 4013 h 15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1630" h="156763">
                        <a:moveTo>
                          <a:pt x="183300" y="144543"/>
                        </a:moveTo>
                        <a:cubicBezTo>
                          <a:pt x="177190" y="144543"/>
                          <a:pt x="177190" y="144543"/>
                          <a:pt x="171080" y="144543"/>
                        </a:cubicBezTo>
                        <a:cubicBezTo>
                          <a:pt x="164970" y="144543"/>
                          <a:pt x="164970" y="138433"/>
                          <a:pt x="158860" y="138433"/>
                        </a:cubicBezTo>
                        <a:cubicBezTo>
                          <a:pt x="158860" y="138433"/>
                          <a:pt x="109980" y="77334"/>
                          <a:pt x="12220" y="34563"/>
                        </a:cubicBezTo>
                        <a:cubicBezTo>
                          <a:pt x="6110" y="28453"/>
                          <a:pt x="0" y="28453"/>
                          <a:pt x="0" y="22343"/>
                        </a:cubicBezTo>
                        <a:cubicBezTo>
                          <a:pt x="0" y="16234"/>
                          <a:pt x="0" y="10123"/>
                          <a:pt x="0" y="10123"/>
                        </a:cubicBezTo>
                        <a:cubicBezTo>
                          <a:pt x="6110" y="-2097"/>
                          <a:pt x="18330" y="-2097"/>
                          <a:pt x="30550" y="4013"/>
                        </a:cubicBezTo>
                        <a:cubicBezTo>
                          <a:pt x="134420" y="52893"/>
                          <a:pt x="189410" y="113993"/>
                          <a:pt x="195520" y="126213"/>
                        </a:cubicBezTo>
                        <a:cubicBezTo>
                          <a:pt x="201630" y="132323"/>
                          <a:pt x="201630" y="138433"/>
                          <a:pt x="201630" y="144543"/>
                        </a:cubicBezTo>
                        <a:cubicBezTo>
                          <a:pt x="201630" y="150653"/>
                          <a:pt x="195520" y="156763"/>
                          <a:pt x="189410" y="156763"/>
                        </a:cubicBezTo>
                        <a:cubicBezTo>
                          <a:pt x="189410" y="144543"/>
                          <a:pt x="183300" y="144543"/>
                          <a:pt x="183300" y="144543"/>
                        </a:cubicBezTo>
                        <a:close/>
                        <a:moveTo>
                          <a:pt x="24440" y="4013"/>
                        </a:moveTo>
                        <a:cubicBezTo>
                          <a:pt x="18330" y="4013"/>
                          <a:pt x="18330" y="4013"/>
                          <a:pt x="24440" y="4013"/>
                        </a:cubicBezTo>
                        <a:cubicBezTo>
                          <a:pt x="18330" y="10123"/>
                          <a:pt x="18330" y="10123"/>
                          <a:pt x="24440" y="4013"/>
                        </a:cubicBezTo>
                        <a:cubicBezTo>
                          <a:pt x="18330" y="10123"/>
                          <a:pt x="24440" y="10123"/>
                          <a:pt x="24440" y="16234"/>
                        </a:cubicBezTo>
                        <a:cubicBezTo>
                          <a:pt x="122200" y="65113"/>
                          <a:pt x="171080" y="126213"/>
                          <a:pt x="177190" y="126213"/>
                        </a:cubicBezTo>
                        <a:cubicBezTo>
                          <a:pt x="177190" y="126213"/>
                          <a:pt x="177190" y="126213"/>
                          <a:pt x="183300" y="132323"/>
                        </a:cubicBezTo>
                        <a:cubicBezTo>
                          <a:pt x="189410" y="132323"/>
                          <a:pt x="189410" y="132323"/>
                          <a:pt x="189410" y="132323"/>
                        </a:cubicBezTo>
                        <a:cubicBezTo>
                          <a:pt x="189410" y="132323"/>
                          <a:pt x="189410" y="132323"/>
                          <a:pt x="189410" y="132323"/>
                        </a:cubicBezTo>
                        <a:cubicBezTo>
                          <a:pt x="189410" y="132323"/>
                          <a:pt x="189410" y="132323"/>
                          <a:pt x="189410" y="126213"/>
                        </a:cubicBezTo>
                        <a:cubicBezTo>
                          <a:pt x="183300" y="120103"/>
                          <a:pt x="128310" y="52893"/>
                          <a:pt x="24440" y="4013"/>
                        </a:cubicBezTo>
                        <a:cubicBezTo>
                          <a:pt x="24440" y="4013"/>
                          <a:pt x="24440" y="4013"/>
                          <a:pt x="24440" y="4013"/>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4" name="Graphic 16">
                  <a:extLst>
                    <a:ext uri="{FF2B5EF4-FFF2-40B4-BE49-F238E27FC236}">
                      <a16:creationId xmlns:a16="http://schemas.microsoft.com/office/drawing/2014/main" id="{3ED9D2C0-9906-443C-A94B-7538D2199C4D}"/>
                    </a:ext>
                  </a:extLst>
                </p:cNvPr>
                <p:cNvGrpSpPr/>
                <p:nvPr/>
              </p:nvGrpSpPr>
              <p:grpSpPr>
                <a:xfrm>
                  <a:off x="1925750" y="9615527"/>
                  <a:ext cx="213850" cy="79429"/>
                  <a:chOff x="1925750" y="9615527"/>
                  <a:chExt cx="213850" cy="79429"/>
                </a:xfrm>
              </p:grpSpPr>
              <p:sp>
                <p:nvSpPr>
                  <p:cNvPr id="245" name="Freeform: Shape 244">
                    <a:extLst>
                      <a:ext uri="{FF2B5EF4-FFF2-40B4-BE49-F238E27FC236}">
                        <a16:creationId xmlns:a16="http://schemas.microsoft.com/office/drawing/2014/main" id="{0A06F8A7-D5E3-4D50-B7A9-3AEECECC5F30}"/>
                      </a:ext>
                    </a:extLst>
                  </p:cNvPr>
                  <p:cNvSpPr/>
                  <p:nvPr/>
                </p:nvSpPr>
                <p:spPr>
                  <a:xfrm>
                    <a:off x="1933956" y="9617896"/>
                    <a:ext cx="205643" cy="69423"/>
                  </a:xfrm>
                  <a:custGeom>
                    <a:avLst/>
                    <a:gdLst>
                      <a:gd name="connsiteX0" fmla="*/ 10123 w 205643"/>
                      <a:gd name="connsiteY0" fmla="*/ 64841 h 69423"/>
                      <a:gd name="connsiteX1" fmla="*/ 10123 w 205643"/>
                      <a:gd name="connsiteY1" fmla="*/ 64841 h 69423"/>
                      <a:gd name="connsiteX2" fmla="*/ 4013 w 205643"/>
                      <a:gd name="connsiteY2" fmla="*/ 40401 h 69423"/>
                      <a:gd name="connsiteX3" fmla="*/ 187313 w 205643"/>
                      <a:gd name="connsiteY3" fmla="*/ 3741 h 69423"/>
                      <a:gd name="connsiteX4" fmla="*/ 205644 w 205643"/>
                      <a:gd name="connsiteY4" fmla="*/ 22071 h 69423"/>
                      <a:gd name="connsiteX5" fmla="*/ 187313 w 205643"/>
                      <a:gd name="connsiteY5" fmla="*/ 34291 h 69423"/>
                      <a:gd name="connsiteX6" fmla="*/ 28453 w 205643"/>
                      <a:gd name="connsiteY6" fmla="*/ 64841 h 69423"/>
                      <a:gd name="connsiteX7" fmla="*/ 10123 w 205643"/>
                      <a:gd name="connsiteY7" fmla="*/ 64841 h 6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5643" h="69423">
                        <a:moveTo>
                          <a:pt x="10123" y="64841"/>
                        </a:moveTo>
                        <a:cubicBezTo>
                          <a:pt x="10123" y="64841"/>
                          <a:pt x="4013" y="64841"/>
                          <a:pt x="10123" y="64841"/>
                        </a:cubicBezTo>
                        <a:cubicBezTo>
                          <a:pt x="-2097" y="58731"/>
                          <a:pt x="-2097" y="46511"/>
                          <a:pt x="4013" y="40401"/>
                        </a:cubicBezTo>
                        <a:cubicBezTo>
                          <a:pt x="10123" y="40401"/>
                          <a:pt x="83443" y="-14589"/>
                          <a:pt x="187313" y="3741"/>
                        </a:cubicBezTo>
                        <a:cubicBezTo>
                          <a:pt x="193423" y="3741"/>
                          <a:pt x="205644" y="9851"/>
                          <a:pt x="205644" y="22071"/>
                        </a:cubicBezTo>
                        <a:cubicBezTo>
                          <a:pt x="205644" y="28181"/>
                          <a:pt x="199533" y="34291"/>
                          <a:pt x="187313" y="34291"/>
                        </a:cubicBezTo>
                        <a:cubicBezTo>
                          <a:pt x="95663" y="15961"/>
                          <a:pt x="28453" y="64841"/>
                          <a:pt x="28453" y="64841"/>
                        </a:cubicBezTo>
                        <a:cubicBezTo>
                          <a:pt x="22343" y="70951"/>
                          <a:pt x="16233" y="70951"/>
                          <a:pt x="10123" y="64841"/>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6" name="Freeform: Shape 245">
                    <a:extLst>
                      <a:ext uri="{FF2B5EF4-FFF2-40B4-BE49-F238E27FC236}">
                        <a16:creationId xmlns:a16="http://schemas.microsoft.com/office/drawing/2014/main" id="{1F0B30C7-FCC8-4A74-97F6-A79CB5A6B524}"/>
                      </a:ext>
                    </a:extLst>
                  </p:cNvPr>
                  <p:cNvSpPr/>
                  <p:nvPr/>
                </p:nvSpPr>
                <p:spPr>
                  <a:xfrm>
                    <a:off x="1925750" y="9615527"/>
                    <a:ext cx="213850" cy="79429"/>
                  </a:xfrm>
                  <a:custGeom>
                    <a:avLst/>
                    <a:gdLst>
                      <a:gd name="connsiteX0" fmla="*/ 24440 w 213850"/>
                      <a:gd name="connsiteY0" fmla="*/ 79430 h 79429"/>
                      <a:gd name="connsiteX1" fmla="*/ 12220 w 213850"/>
                      <a:gd name="connsiteY1" fmla="*/ 79430 h 79429"/>
                      <a:gd name="connsiteX2" fmla="*/ 6110 w 213850"/>
                      <a:gd name="connsiteY2" fmla="*/ 73320 h 79429"/>
                      <a:gd name="connsiteX3" fmla="*/ 0 w 213850"/>
                      <a:gd name="connsiteY3" fmla="*/ 54990 h 79429"/>
                      <a:gd name="connsiteX4" fmla="*/ 6110 w 213850"/>
                      <a:gd name="connsiteY4" fmla="*/ 42770 h 79429"/>
                      <a:gd name="connsiteX5" fmla="*/ 146640 w 213850"/>
                      <a:gd name="connsiteY5" fmla="*/ 0 h 79429"/>
                      <a:gd name="connsiteX6" fmla="*/ 195520 w 213850"/>
                      <a:gd name="connsiteY6" fmla="*/ 6110 h 79429"/>
                      <a:gd name="connsiteX7" fmla="*/ 213850 w 213850"/>
                      <a:gd name="connsiteY7" fmla="*/ 30550 h 79429"/>
                      <a:gd name="connsiteX8" fmla="*/ 189410 w 213850"/>
                      <a:gd name="connsiteY8" fmla="*/ 48880 h 79429"/>
                      <a:gd name="connsiteX9" fmla="*/ 146640 w 213850"/>
                      <a:gd name="connsiteY9" fmla="*/ 42770 h 79429"/>
                      <a:gd name="connsiteX10" fmla="*/ 30550 w 213850"/>
                      <a:gd name="connsiteY10" fmla="*/ 79430 h 79429"/>
                      <a:gd name="connsiteX11" fmla="*/ 24440 w 213850"/>
                      <a:gd name="connsiteY11" fmla="*/ 79430 h 79429"/>
                      <a:gd name="connsiteX12" fmla="*/ 146640 w 213850"/>
                      <a:gd name="connsiteY12" fmla="*/ 12220 h 79429"/>
                      <a:gd name="connsiteX13" fmla="*/ 18330 w 213850"/>
                      <a:gd name="connsiteY13" fmla="*/ 48880 h 79429"/>
                      <a:gd name="connsiteX14" fmla="*/ 18330 w 213850"/>
                      <a:gd name="connsiteY14" fmla="*/ 48880 h 79429"/>
                      <a:gd name="connsiteX15" fmla="*/ 18330 w 213850"/>
                      <a:gd name="connsiteY15" fmla="*/ 54990 h 79429"/>
                      <a:gd name="connsiteX16" fmla="*/ 24440 w 213850"/>
                      <a:gd name="connsiteY16" fmla="*/ 54990 h 79429"/>
                      <a:gd name="connsiteX17" fmla="*/ 36660 w 213850"/>
                      <a:gd name="connsiteY17" fmla="*/ 54990 h 79429"/>
                      <a:gd name="connsiteX18" fmla="*/ 158860 w 213850"/>
                      <a:gd name="connsiteY18" fmla="*/ 18330 h 79429"/>
                      <a:gd name="connsiteX19" fmla="*/ 201630 w 213850"/>
                      <a:gd name="connsiteY19" fmla="*/ 24440 h 79429"/>
                      <a:gd name="connsiteX20" fmla="*/ 201630 w 213850"/>
                      <a:gd name="connsiteY20" fmla="*/ 24440 h 79429"/>
                      <a:gd name="connsiteX21" fmla="*/ 207740 w 213850"/>
                      <a:gd name="connsiteY21" fmla="*/ 18330 h 79429"/>
                      <a:gd name="connsiteX22" fmla="*/ 195520 w 213850"/>
                      <a:gd name="connsiteY22" fmla="*/ 12220 h 79429"/>
                      <a:gd name="connsiteX23" fmla="*/ 146640 w 213850"/>
                      <a:gd name="connsiteY23" fmla="*/ 12220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3850" h="79429">
                        <a:moveTo>
                          <a:pt x="24440" y="79430"/>
                        </a:moveTo>
                        <a:cubicBezTo>
                          <a:pt x="18330" y="79430"/>
                          <a:pt x="18330" y="79430"/>
                          <a:pt x="12220" y="79430"/>
                        </a:cubicBezTo>
                        <a:cubicBezTo>
                          <a:pt x="12220" y="79430"/>
                          <a:pt x="6110" y="79430"/>
                          <a:pt x="6110" y="73320"/>
                        </a:cubicBezTo>
                        <a:cubicBezTo>
                          <a:pt x="0" y="67210"/>
                          <a:pt x="0" y="61100"/>
                          <a:pt x="0" y="54990"/>
                        </a:cubicBezTo>
                        <a:cubicBezTo>
                          <a:pt x="0" y="48880"/>
                          <a:pt x="0" y="42770"/>
                          <a:pt x="6110" y="42770"/>
                        </a:cubicBezTo>
                        <a:cubicBezTo>
                          <a:pt x="6110" y="42770"/>
                          <a:pt x="61100" y="0"/>
                          <a:pt x="146640" y="0"/>
                        </a:cubicBezTo>
                        <a:cubicBezTo>
                          <a:pt x="164970" y="0"/>
                          <a:pt x="183300" y="0"/>
                          <a:pt x="195520" y="6110"/>
                        </a:cubicBezTo>
                        <a:cubicBezTo>
                          <a:pt x="207740" y="6110"/>
                          <a:pt x="213850" y="18330"/>
                          <a:pt x="213850" y="30550"/>
                        </a:cubicBezTo>
                        <a:cubicBezTo>
                          <a:pt x="213850" y="42770"/>
                          <a:pt x="201630" y="48880"/>
                          <a:pt x="189410" y="48880"/>
                        </a:cubicBezTo>
                        <a:cubicBezTo>
                          <a:pt x="177190" y="48880"/>
                          <a:pt x="164970" y="42770"/>
                          <a:pt x="146640" y="42770"/>
                        </a:cubicBezTo>
                        <a:cubicBezTo>
                          <a:pt x="79430" y="42770"/>
                          <a:pt x="30550" y="73320"/>
                          <a:pt x="30550" y="79430"/>
                        </a:cubicBezTo>
                        <a:cubicBezTo>
                          <a:pt x="36660" y="79430"/>
                          <a:pt x="30550" y="79430"/>
                          <a:pt x="24440" y="79430"/>
                        </a:cubicBezTo>
                        <a:close/>
                        <a:moveTo>
                          <a:pt x="146640" y="12220"/>
                        </a:moveTo>
                        <a:cubicBezTo>
                          <a:pt x="67210" y="12220"/>
                          <a:pt x="18330" y="48880"/>
                          <a:pt x="18330" y="48880"/>
                        </a:cubicBezTo>
                        <a:cubicBezTo>
                          <a:pt x="18330" y="48880"/>
                          <a:pt x="18330" y="48880"/>
                          <a:pt x="18330" y="48880"/>
                        </a:cubicBezTo>
                        <a:cubicBezTo>
                          <a:pt x="18330" y="48880"/>
                          <a:pt x="18330" y="54990"/>
                          <a:pt x="18330" y="54990"/>
                        </a:cubicBezTo>
                        <a:cubicBezTo>
                          <a:pt x="18330" y="54990"/>
                          <a:pt x="18330" y="54990"/>
                          <a:pt x="24440" y="54990"/>
                        </a:cubicBezTo>
                        <a:cubicBezTo>
                          <a:pt x="30550" y="54990"/>
                          <a:pt x="30550" y="54990"/>
                          <a:pt x="36660" y="54990"/>
                        </a:cubicBezTo>
                        <a:cubicBezTo>
                          <a:pt x="36660" y="54990"/>
                          <a:pt x="85540" y="18330"/>
                          <a:pt x="158860" y="18330"/>
                        </a:cubicBezTo>
                        <a:cubicBezTo>
                          <a:pt x="171080" y="18330"/>
                          <a:pt x="189410" y="18330"/>
                          <a:pt x="201630" y="24440"/>
                        </a:cubicBezTo>
                        <a:cubicBezTo>
                          <a:pt x="201630" y="24440"/>
                          <a:pt x="201630" y="24440"/>
                          <a:pt x="201630" y="24440"/>
                        </a:cubicBezTo>
                        <a:cubicBezTo>
                          <a:pt x="201630" y="24440"/>
                          <a:pt x="207740" y="24440"/>
                          <a:pt x="207740" y="18330"/>
                        </a:cubicBezTo>
                        <a:cubicBezTo>
                          <a:pt x="207740" y="18330"/>
                          <a:pt x="201630" y="12220"/>
                          <a:pt x="195520" y="12220"/>
                        </a:cubicBezTo>
                        <a:cubicBezTo>
                          <a:pt x="177190" y="18330"/>
                          <a:pt x="164970" y="12220"/>
                          <a:pt x="146640" y="1222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35" name="Graphic 16">
                <a:extLst>
                  <a:ext uri="{FF2B5EF4-FFF2-40B4-BE49-F238E27FC236}">
                    <a16:creationId xmlns:a16="http://schemas.microsoft.com/office/drawing/2014/main" id="{339AEB89-D67B-4142-818E-F04D89CB1F21}"/>
                  </a:ext>
                </a:extLst>
              </p:cNvPr>
              <p:cNvGrpSpPr/>
              <p:nvPr/>
            </p:nvGrpSpPr>
            <p:grpSpPr>
              <a:xfrm>
                <a:off x="1546929" y="9701067"/>
                <a:ext cx="928720" cy="446029"/>
                <a:chOff x="1546929" y="9701067"/>
                <a:chExt cx="928720" cy="446029"/>
              </a:xfrm>
            </p:grpSpPr>
            <p:sp>
              <p:nvSpPr>
                <p:cNvPr id="240" name="Freeform: Shape 239">
                  <a:extLst>
                    <a:ext uri="{FF2B5EF4-FFF2-40B4-BE49-F238E27FC236}">
                      <a16:creationId xmlns:a16="http://schemas.microsoft.com/office/drawing/2014/main" id="{85394B16-3996-4D25-9028-A2188B1688AD}"/>
                    </a:ext>
                  </a:extLst>
                </p:cNvPr>
                <p:cNvSpPr/>
                <p:nvPr/>
              </p:nvSpPr>
              <p:spPr>
                <a:xfrm>
                  <a:off x="1552935" y="9731617"/>
                  <a:ext cx="916605" cy="409389"/>
                </a:xfrm>
                <a:custGeom>
                  <a:avLst/>
                  <a:gdLst>
                    <a:gd name="connsiteX0" fmla="*/ 238395 w 916605"/>
                    <a:gd name="connsiteY0" fmla="*/ 360490 h 409389"/>
                    <a:gd name="connsiteX1" fmla="*/ 105 w 916605"/>
                    <a:gd name="connsiteY1" fmla="*/ 262730 h 409389"/>
                    <a:gd name="connsiteX2" fmla="*/ 105 w 916605"/>
                    <a:gd name="connsiteY2" fmla="*/ 268840 h 409389"/>
                    <a:gd name="connsiteX3" fmla="*/ 507235 w 916605"/>
                    <a:gd name="connsiteY3" fmla="*/ 378820 h 409389"/>
                    <a:gd name="connsiteX4" fmla="*/ 916605 w 916605"/>
                    <a:gd name="connsiteY4" fmla="*/ 0 h 409389"/>
                    <a:gd name="connsiteX5" fmla="*/ 238395 w 916605"/>
                    <a:gd name="connsiteY5" fmla="*/ 360490 h 409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6605" h="409389">
                      <a:moveTo>
                        <a:pt x="238395" y="360490"/>
                      </a:moveTo>
                      <a:cubicBezTo>
                        <a:pt x="97865" y="354380"/>
                        <a:pt x="30655" y="299390"/>
                        <a:pt x="105" y="262730"/>
                      </a:cubicBezTo>
                      <a:cubicBezTo>
                        <a:pt x="105" y="262730"/>
                        <a:pt x="105" y="268840"/>
                        <a:pt x="105" y="268840"/>
                      </a:cubicBezTo>
                      <a:cubicBezTo>
                        <a:pt x="-6005" y="384930"/>
                        <a:pt x="256725" y="452140"/>
                        <a:pt x="507235" y="378820"/>
                      </a:cubicBezTo>
                      <a:cubicBezTo>
                        <a:pt x="745525" y="311610"/>
                        <a:pt x="916605" y="116090"/>
                        <a:pt x="916605" y="0"/>
                      </a:cubicBezTo>
                      <a:cubicBezTo>
                        <a:pt x="751635" y="274950"/>
                        <a:pt x="458355" y="372710"/>
                        <a:pt x="238395" y="36049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41" name="Freeform: Shape 240">
                  <a:extLst>
                    <a:ext uri="{FF2B5EF4-FFF2-40B4-BE49-F238E27FC236}">
                      <a16:creationId xmlns:a16="http://schemas.microsoft.com/office/drawing/2014/main" id="{8C472959-F1AB-422E-91B6-329F02BAB7A1}"/>
                    </a:ext>
                  </a:extLst>
                </p:cNvPr>
                <p:cNvSpPr/>
                <p:nvPr/>
              </p:nvSpPr>
              <p:spPr>
                <a:xfrm>
                  <a:off x="1546929" y="9701067"/>
                  <a:ext cx="928720" cy="446029"/>
                </a:xfrm>
                <a:custGeom>
                  <a:avLst/>
                  <a:gdLst>
                    <a:gd name="connsiteX0" fmla="*/ 305500 w 928720"/>
                    <a:gd name="connsiteY0" fmla="*/ 446030 h 446029"/>
                    <a:gd name="connsiteX1" fmla="*/ 30550 w 928720"/>
                    <a:gd name="connsiteY1" fmla="*/ 366600 h 446029"/>
                    <a:gd name="connsiteX2" fmla="*/ 0 w 928720"/>
                    <a:gd name="connsiteY2" fmla="*/ 299390 h 446029"/>
                    <a:gd name="connsiteX3" fmla="*/ 0 w 928720"/>
                    <a:gd name="connsiteY3" fmla="*/ 293280 h 446029"/>
                    <a:gd name="connsiteX4" fmla="*/ 0 w 928720"/>
                    <a:gd name="connsiteY4" fmla="*/ 274950 h 446029"/>
                    <a:gd name="connsiteX5" fmla="*/ 12220 w 928720"/>
                    <a:gd name="connsiteY5" fmla="*/ 287170 h 446029"/>
                    <a:gd name="connsiteX6" fmla="*/ 244400 w 928720"/>
                    <a:gd name="connsiteY6" fmla="*/ 378820 h 446029"/>
                    <a:gd name="connsiteX7" fmla="*/ 281060 w 928720"/>
                    <a:gd name="connsiteY7" fmla="*/ 378820 h 446029"/>
                    <a:gd name="connsiteX8" fmla="*/ 916501 w 928720"/>
                    <a:gd name="connsiteY8" fmla="*/ 18330 h 446029"/>
                    <a:gd name="connsiteX9" fmla="*/ 928721 w 928720"/>
                    <a:gd name="connsiteY9" fmla="*/ 0 h 446029"/>
                    <a:gd name="connsiteX10" fmla="*/ 928721 w 928720"/>
                    <a:gd name="connsiteY10" fmla="*/ 24440 h 446029"/>
                    <a:gd name="connsiteX11" fmla="*/ 513240 w 928720"/>
                    <a:gd name="connsiteY11" fmla="*/ 415480 h 446029"/>
                    <a:gd name="connsiteX12" fmla="*/ 305500 w 928720"/>
                    <a:gd name="connsiteY12" fmla="*/ 446030 h 446029"/>
                    <a:gd name="connsiteX13" fmla="*/ 18330 w 928720"/>
                    <a:gd name="connsiteY13" fmla="*/ 311610 h 446029"/>
                    <a:gd name="connsiteX14" fmla="*/ 42770 w 928720"/>
                    <a:gd name="connsiteY14" fmla="*/ 354380 h 446029"/>
                    <a:gd name="connsiteX15" fmla="*/ 305500 w 928720"/>
                    <a:gd name="connsiteY15" fmla="*/ 427699 h 446029"/>
                    <a:gd name="connsiteX16" fmla="*/ 519350 w 928720"/>
                    <a:gd name="connsiteY16" fmla="*/ 397149 h 446029"/>
                    <a:gd name="connsiteX17" fmla="*/ 922611 w 928720"/>
                    <a:gd name="connsiteY17" fmla="*/ 48880 h 446029"/>
                    <a:gd name="connsiteX18" fmla="*/ 287170 w 928720"/>
                    <a:gd name="connsiteY18" fmla="*/ 391040 h 446029"/>
                    <a:gd name="connsiteX19" fmla="*/ 250510 w 928720"/>
                    <a:gd name="connsiteY19" fmla="*/ 391040 h 446029"/>
                    <a:gd name="connsiteX20" fmla="*/ 18330 w 928720"/>
                    <a:gd name="connsiteY20" fmla="*/ 311610 h 44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8720" h="446029">
                      <a:moveTo>
                        <a:pt x="305500" y="446030"/>
                      </a:moveTo>
                      <a:cubicBezTo>
                        <a:pt x="183300" y="446030"/>
                        <a:pt x="79430" y="415480"/>
                        <a:pt x="30550" y="366600"/>
                      </a:cubicBezTo>
                      <a:cubicBezTo>
                        <a:pt x="12220" y="348270"/>
                        <a:pt x="0" y="323830"/>
                        <a:pt x="0" y="299390"/>
                      </a:cubicBezTo>
                      <a:cubicBezTo>
                        <a:pt x="0" y="299390"/>
                        <a:pt x="0" y="299390"/>
                        <a:pt x="0" y="293280"/>
                      </a:cubicBezTo>
                      <a:lnTo>
                        <a:pt x="0" y="274950"/>
                      </a:lnTo>
                      <a:lnTo>
                        <a:pt x="12220" y="287170"/>
                      </a:lnTo>
                      <a:cubicBezTo>
                        <a:pt x="42770" y="323830"/>
                        <a:pt x="109980" y="372710"/>
                        <a:pt x="244400" y="378820"/>
                      </a:cubicBezTo>
                      <a:cubicBezTo>
                        <a:pt x="256620" y="378820"/>
                        <a:pt x="268840" y="378820"/>
                        <a:pt x="281060" y="378820"/>
                      </a:cubicBezTo>
                      <a:cubicBezTo>
                        <a:pt x="482690" y="378820"/>
                        <a:pt x="751531" y="281060"/>
                        <a:pt x="916501" y="18330"/>
                      </a:cubicBezTo>
                      <a:lnTo>
                        <a:pt x="928721" y="0"/>
                      </a:lnTo>
                      <a:lnTo>
                        <a:pt x="928721" y="24440"/>
                      </a:lnTo>
                      <a:cubicBezTo>
                        <a:pt x="928721" y="152750"/>
                        <a:pt x="751531" y="342160"/>
                        <a:pt x="513240" y="415480"/>
                      </a:cubicBezTo>
                      <a:cubicBezTo>
                        <a:pt x="452140" y="433810"/>
                        <a:pt x="378820" y="446030"/>
                        <a:pt x="305500" y="446030"/>
                      </a:cubicBezTo>
                      <a:close/>
                      <a:moveTo>
                        <a:pt x="18330" y="311610"/>
                      </a:moveTo>
                      <a:cubicBezTo>
                        <a:pt x="18330" y="323830"/>
                        <a:pt x="30550" y="342160"/>
                        <a:pt x="42770" y="354380"/>
                      </a:cubicBezTo>
                      <a:cubicBezTo>
                        <a:pt x="85540" y="403260"/>
                        <a:pt x="189410" y="427699"/>
                        <a:pt x="305500" y="427699"/>
                      </a:cubicBezTo>
                      <a:cubicBezTo>
                        <a:pt x="372710" y="427699"/>
                        <a:pt x="446030" y="415480"/>
                        <a:pt x="519350" y="397149"/>
                      </a:cubicBezTo>
                      <a:cubicBezTo>
                        <a:pt x="733201" y="336050"/>
                        <a:pt x="898171" y="171080"/>
                        <a:pt x="922611" y="48880"/>
                      </a:cubicBezTo>
                      <a:cubicBezTo>
                        <a:pt x="751531" y="299390"/>
                        <a:pt x="488800" y="391040"/>
                        <a:pt x="287170" y="391040"/>
                      </a:cubicBezTo>
                      <a:cubicBezTo>
                        <a:pt x="274950" y="391040"/>
                        <a:pt x="262730" y="391040"/>
                        <a:pt x="250510" y="391040"/>
                      </a:cubicBezTo>
                      <a:cubicBezTo>
                        <a:pt x="122200" y="391040"/>
                        <a:pt x="54990" y="348270"/>
                        <a:pt x="18330" y="31161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36" name="Freeform: Shape 235">
                <a:extLst>
                  <a:ext uri="{FF2B5EF4-FFF2-40B4-BE49-F238E27FC236}">
                    <a16:creationId xmlns:a16="http://schemas.microsoft.com/office/drawing/2014/main" id="{EBF7152D-B53B-433B-92E7-E78FAC580EBF}"/>
                  </a:ext>
                </a:extLst>
              </p:cNvPr>
              <p:cNvSpPr/>
              <p:nvPr/>
            </p:nvSpPr>
            <p:spPr>
              <a:xfrm>
                <a:off x="1974630" y="9731617"/>
                <a:ext cx="494910" cy="397149"/>
              </a:xfrm>
              <a:custGeom>
                <a:avLst/>
                <a:gdLst>
                  <a:gd name="connsiteX0" fmla="*/ 0 w 494910"/>
                  <a:gd name="connsiteY0" fmla="*/ 348270 h 397149"/>
                  <a:gd name="connsiteX1" fmla="*/ 0 w 494910"/>
                  <a:gd name="connsiteY1" fmla="*/ 397149 h 397149"/>
                  <a:gd name="connsiteX2" fmla="*/ 85540 w 494910"/>
                  <a:gd name="connsiteY2" fmla="*/ 378820 h 397149"/>
                  <a:gd name="connsiteX3" fmla="*/ 494910 w 494910"/>
                  <a:gd name="connsiteY3" fmla="*/ 0 h 397149"/>
                  <a:gd name="connsiteX4" fmla="*/ 0 w 494910"/>
                  <a:gd name="connsiteY4" fmla="*/ 348270 h 397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910" h="397149">
                    <a:moveTo>
                      <a:pt x="0" y="348270"/>
                    </a:moveTo>
                    <a:cubicBezTo>
                      <a:pt x="0" y="366600"/>
                      <a:pt x="0" y="384930"/>
                      <a:pt x="0" y="397149"/>
                    </a:cubicBezTo>
                    <a:cubicBezTo>
                      <a:pt x="30550" y="391040"/>
                      <a:pt x="61100" y="384930"/>
                      <a:pt x="85540" y="378820"/>
                    </a:cubicBezTo>
                    <a:cubicBezTo>
                      <a:pt x="323830" y="311610"/>
                      <a:pt x="494910" y="116090"/>
                      <a:pt x="494910" y="0"/>
                    </a:cubicBezTo>
                    <a:cubicBezTo>
                      <a:pt x="372710" y="201630"/>
                      <a:pt x="183300" y="311610"/>
                      <a:pt x="0" y="34827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7" name="Freeform: Shape 236">
                <a:extLst>
                  <a:ext uri="{FF2B5EF4-FFF2-40B4-BE49-F238E27FC236}">
                    <a16:creationId xmlns:a16="http://schemas.microsoft.com/office/drawing/2014/main" id="{804BBCD5-F8A4-461C-B78A-F669F35D3B48}"/>
                  </a:ext>
                </a:extLst>
              </p:cNvPr>
              <p:cNvSpPr/>
              <p:nvPr/>
            </p:nvSpPr>
            <p:spPr>
              <a:xfrm>
                <a:off x="2292350" y="9725507"/>
                <a:ext cx="183300" cy="268839"/>
              </a:xfrm>
              <a:custGeom>
                <a:avLst/>
                <a:gdLst>
                  <a:gd name="connsiteX0" fmla="*/ 0 w 183300"/>
                  <a:gd name="connsiteY0" fmla="*/ 207740 h 268839"/>
                  <a:gd name="connsiteX1" fmla="*/ 6110 w 183300"/>
                  <a:gd name="connsiteY1" fmla="*/ 268840 h 268839"/>
                  <a:gd name="connsiteX2" fmla="*/ 183300 w 183300"/>
                  <a:gd name="connsiteY2" fmla="*/ 0 h 268839"/>
                  <a:gd name="connsiteX3" fmla="*/ 0 w 183300"/>
                  <a:gd name="connsiteY3" fmla="*/ 207740 h 268839"/>
                </a:gdLst>
                <a:ahLst/>
                <a:cxnLst>
                  <a:cxn ang="0">
                    <a:pos x="connsiteX0" y="connsiteY0"/>
                  </a:cxn>
                  <a:cxn ang="0">
                    <a:pos x="connsiteX1" y="connsiteY1"/>
                  </a:cxn>
                  <a:cxn ang="0">
                    <a:pos x="connsiteX2" y="connsiteY2"/>
                  </a:cxn>
                  <a:cxn ang="0">
                    <a:pos x="connsiteX3" y="connsiteY3"/>
                  </a:cxn>
                </a:cxnLst>
                <a:rect l="l" t="t" r="r" b="b"/>
                <a:pathLst>
                  <a:path w="183300" h="268839">
                    <a:moveTo>
                      <a:pt x="0" y="207740"/>
                    </a:moveTo>
                    <a:cubicBezTo>
                      <a:pt x="0" y="226070"/>
                      <a:pt x="6110" y="250510"/>
                      <a:pt x="6110" y="268840"/>
                    </a:cubicBezTo>
                    <a:cubicBezTo>
                      <a:pt x="116090" y="183300"/>
                      <a:pt x="183300" y="79430"/>
                      <a:pt x="183300" y="0"/>
                    </a:cubicBezTo>
                    <a:cubicBezTo>
                      <a:pt x="128310" y="85540"/>
                      <a:pt x="67210" y="152750"/>
                      <a:pt x="0" y="20774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8" name="Freeform: Shape 237">
                <a:extLst>
                  <a:ext uri="{FF2B5EF4-FFF2-40B4-BE49-F238E27FC236}">
                    <a16:creationId xmlns:a16="http://schemas.microsoft.com/office/drawing/2014/main" id="{DED46B65-0C99-4AF1-875F-4581D59858A3}"/>
                  </a:ext>
                </a:extLst>
              </p:cNvPr>
              <p:cNvSpPr/>
              <p:nvPr/>
            </p:nvSpPr>
            <p:spPr>
              <a:xfrm>
                <a:off x="1559149" y="9811047"/>
                <a:ext cx="623220" cy="281964"/>
              </a:xfrm>
              <a:custGeom>
                <a:avLst/>
                <a:gdLst>
                  <a:gd name="connsiteX0" fmla="*/ 378820 w 623220"/>
                  <a:gd name="connsiteY0" fmla="*/ 0 h 281964"/>
                  <a:gd name="connsiteX1" fmla="*/ 403260 w 623220"/>
                  <a:gd name="connsiteY1" fmla="*/ 6110 h 281964"/>
                  <a:gd name="connsiteX2" fmla="*/ 177190 w 623220"/>
                  <a:gd name="connsiteY2" fmla="*/ 177190 h 281964"/>
                  <a:gd name="connsiteX3" fmla="*/ 79430 w 623220"/>
                  <a:gd name="connsiteY3" fmla="*/ 67210 h 281964"/>
                  <a:gd name="connsiteX4" fmla="*/ 79430 w 623220"/>
                  <a:gd name="connsiteY4" fmla="*/ 67210 h 281964"/>
                  <a:gd name="connsiteX5" fmla="*/ 0 w 623220"/>
                  <a:gd name="connsiteY5" fmla="*/ 183300 h 281964"/>
                  <a:gd name="connsiteX6" fmla="*/ 238290 w 623220"/>
                  <a:gd name="connsiteY6" fmla="*/ 281060 h 281964"/>
                  <a:gd name="connsiteX7" fmla="*/ 623220 w 623220"/>
                  <a:gd name="connsiteY7" fmla="*/ 195520 h 281964"/>
                  <a:gd name="connsiteX8" fmla="*/ 378820 w 623220"/>
                  <a:gd name="connsiteY8" fmla="*/ 0 h 281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3220" h="281964">
                    <a:moveTo>
                      <a:pt x="378820" y="0"/>
                    </a:moveTo>
                    <a:cubicBezTo>
                      <a:pt x="384930" y="0"/>
                      <a:pt x="391040" y="0"/>
                      <a:pt x="403260" y="6110"/>
                    </a:cubicBezTo>
                    <a:cubicBezTo>
                      <a:pt x="629330" y="42770"/>
                      <a:pt x="384930" y="219960"/>
                      <a:pt x="177190" y="177190"/>
                    </a:cubicBezTo>
                    <a:cubicBezTo>
                      <a:pt x="-30550" y="134420"/>
                      <a:pt x="79430" y="67210"/>
                      <a:pt x="79430" y="67210"/>
                    </a:cubicBezTo>
                    <a:lnTo>
                      <a:pt x="79430" y="67210"/>
                    </a:lnTo>
                    <a:cubicBezTo>
                      <a:pt x="30550" y="91650"/>
                      <a:pt x="0" y="122200"/>
                      <a:pt x="0" y="183300"/>
                    </a:cubicBezTo>
                    <a:cubicBezTo>
                      <a:pt x="30550" y="219960"/>
                      <a:pt x="97760" y="268840"/>
                      <a:pt x="238290" y="281060"/>
                    </a:cubicBezTo>
                    <a:cubicBezTo>
                      <a:pt x="354380" y="287169"/>
                      <a:pt x="494910" y="262730"/>
                      <a:pt x="623220" y="195520"/>
                    </a:cubicBezTo>
                    <a:cubicBezTo>
                      <a:pt x="592670" y="48880"/>
                      <a:pt x="488800" y="6110"/>
                      <a:pt x="37882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9" name="Freeform: Shape 238">
                <a:extLst>
                  <a:ext uri="{FF2B5EF4-FFF2-40B4-BE49-F238E27FC236}">
                    <a16:creationId xmlns:a16="http://schemas.microsoft.com/office/drawing/2014/main" id="{D08A2565-127E-40F1-BDE1-F5D964DBF168}"/>
                  </a:ext>
                </a:extLst>
              </p:cNvPr>
              <p:cNvSpPr/>
              <p:nvPr/>
            </p:nvSpPr>
            <p:spPr>
              <a:xfrm>
                <a:off x="1632469" y="9908807"/>
                <a:ext cx="543790" cy="178094"/>
              </a:xfrm>
              <a:custGeom>
                <a:avLst/>
                <a:gdLst>
                  <a:gd name="connsiteX0" fmla="*/ 513240 w 543790"/>
                  <a:gd name="connsiteY0" fmla="*/ 0 h 178094"/>
                  <a:gd name="connsiteX1" fmla="*/ 0 w 543790"/>
                  <a:gd name="connsiteY1" fmla="*/ 140530 h 178094"/>
                  <a:gd name="connsiteX2" fmla="*/ 158860 w 543790"/>
                  <a:gd name="connsiteY2" fmla="*/ 177190 h 178094"/>
                  <a:gd name="connsiteX3" fmla="*/ 543790 w 543790"/>
                  <a:gd name="connsiteY3" fmla="*/ 91650 h 178094"/>
                  <a:gd name="connsiteX4" fmla="*/ 513240 w 543790"/>
                  <a:gd name="connsiteY4" fmla="*/ 0 h 178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90" h="178094">
                    <a:moveTo>
                      <a:pt x="513240" y="0"/>
                    </a:moveTo>
                    <a:cubicBezTo>
                      <a:pt x="482690" y="79430"/>
                      <a:pt x="372710" y="213850"/>
                      <a:pt x="0" y="140530"/>
                    </a:cubicBezTo>
                    <a:cubicBezTo>
                      <a:pt x="36660" y="158860"/>
                      <a:pt x="91650" y="177190"/>
                      <a:pt x="158860" y="177190"/>
                    </a:cubicBezTo>
                    <a:cubicBezTo>
                      <a:pt x="274950" y="183300"/>
                      <a:pt x="415480" y="158860"/>
                      <a:pt x="543790" y="91650"/>
                    </a:cubicBezTo>
                    <a:cubicBezTo>
                      <a:pt x="537680" y="61100"/>
                      <a:pt x="525460" y="24440"/>
                      <a:pt x="513240" y="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3" name="Graphic 16">
              <a:extLst>
                <a:ext uri="{FF2B5EF4-FFF2-40B4-BE49-F238E27FC236}">
                  <a16:creationId xmlns:a16="http://schemas.microsoft.com/office/drawing/2014/main" id="{9E8B1467-62A7-4F9C-9CA5-0EE61729E106}"/>
                </a:ext>
              </a:extLst>
            </p:cNvPr>
            <p:cNvGrpSpPr/>
            <p:nvPr/>
          </p:nvGrpSpPr>
          <p:grpSpPr>
            <a:xfrm>
              <a:off x="918675" y="7764200"/>
              <a:ext cx="1562364" cy="1924647"/>
              <a:chOff x="918675" y="7764200"/>
              <a:chExt cx="1562364" cy="1924647"/>
            </a:xfrm>
          </p:grpSpPr>
          <p:grpSp>
            <p:nvGrpSpPr>
              <p:cNvPr id="207" name="Graphic 16">
                <a:extLst>
                  <a:ext uri="{FF2B5EF4-FFF2-40B4-BE49-F238E27FC236}">
                    <a16:creationId xmlns:a16="http://schemas.microsoft.com/office/drawing/2014/main" id="{9FB8957A-33BD-4AAB-AF6E-5274373C73D5}"/>
                  </a:ext>
                </a:extLst>
              </p:cNvPr>
              <p:cNvGrpSpPr/>
              <p:nvPr/>
            </p:nvGrpSpPr>
            <p:grpSpPr>
              <a:xfrm>
                <a:off x="918675" y="7764200"/>
                <a:ext cx="1562364" cy="1924647"/>
                <a:chOff x="918675" y="7764200"/>
                <a:chExt cx="1562364" cy="1924647"/>
              </a:xfrm>
            </p:grpSpPr>
            <p:sp>
              <p:nvSpPr>
                <p:cNvPr id="231" name="Freeform: Shape 230">
                  <a:extLst>
                    <a:ext uri="{FF2B5EF4-FFF2-40B4-BE49-F238E27FC236}">
                      <a16:creationId xmlns:a16="http://schemas.microsoft.com/office/drawing/2014/main" id="{F4033EBA-1287-42D9-B1FD-164673F4FF40}"/>
                    </a:ext>
                  </a:extLst>
                </p:cNvPr>
                <p:cNvSpPr/>
                <p:nvPr/>
              </p:nvSpPr>
              <p:spPr>
                <a:xfrm>
                  <a:off x="918675" y="7776420"/>
                  <a:ext cx="1536031" cy="1904426"/>
                </a:xfrm>
                <a:custGeom>
                  <a:avLst/>
                  <a:gdLst>
                    <a:gd name="connsiteX0" fmla="*/ 66134 w 1536031"/>
                    <a:gd name="connsiteY0" fmla="*/ 116090 h 1904426"/>
                    <a:gd name="connsiteX1" fmla="*/ 17254 w 1536031"/>
                    <a:gd name="connsiteY1" fmla="*/ 201630 h 1904426"/>
                    <a:gd name="connsiteX2" fmla="*/ 41694 w 1536031"/>
                    <a:gd name="connsiteY2" fmla="*/ 262730 h 1904426"/>
                    <a:gd name="connsiteX3" fmla="*/ 47804 w 1536031"/>
                    <a:gd name="connsiteY3" fmla="*/ 1637478 h 1904426"/>
                    <a:gd name="connsiteX4" fmla="*/ 102794 w 1536031"/>
                    <a:gd name="connsiteY4" fmla="*/ 1771898 h 1904426"/>
                    <a:gd name="connsiteX5" fmla="*/ 616034 w 1536031"/>
                    <a:gd name="connsiteY5" fmla="*/ 1698578 h 1904426"/>
                    <a:gd name="connsiteX6" fmla="*/ 573264 w 1536031"/>
                    <a:gd name="connsiteY6" fmla="*/ 1649698 h 1904426"/>
                    <a:gd name="connsiteX7" fmla="*/ 518274 w 1536031"/>
                    <a:gd name="connsiteY7" fmla="*/ 1197559 h 1904426"/>
                    <a:gd name="connsiteX8" fmla="*/ 530494 w 1536031"/>
                    <a:gd name="connsiteY8" fmla="*/ 1099798 h 1904426"/>
                    <a:gd name="connsiteX9" fmla="*/ 561044 w 1536031"/>
                    <a:gd name="connsiteY9" fmla="*/ 714869 h 1904426"/>
                    <a:gd name="connsiteX10" fmla="*/ 707684 w 1536031"/>
                    <a:gd name="connsiteY10" fmla="*/ 1136459 h 1904426"/>
                    <a:gd name="connsiteX11" fmla="*/ 823774 w 1536031"/>
                    <a:gd name="connsiteY11" fmla="*/ 1356418 h 1904426"/>
                    <a:gd name="connsiteX12" fmla="*/ 909314 w 1536031"/>
                    <a:gd name="connsiteY12" fmla="*/ 1716908 h 1904426"/>
                    <a:gd name="connsiteX13" fmla="*/ 939864 w 1536031"/>
                    <a:gd name="connsiteY13" fmla="*/ 1857437 h 1904426"/>
                    <a:gd name="connsiteX14" fmla="*/ 1501985 w 1536031"/>
                    <a:gd name="connsiteY14" fmla="*/ 1802447 h 1904426"/>
                    <a:gd name="connsiteX15" fmla="*/ 1495875 w 1536031"/>
                    <a:gd name="connsiteY15" fmla="*/ 1674138 h 1904426"/>
                    <a:gd name="connsiteX16" fmla="*/ 1227034 w 1536031"/>
                    <a:gd name="connsiteY16" fmla="*/ 977599 h 1904426"/>
                    <a:gd name="connsiteX17" fmla="*/ 1214814 w 1536031"/>
                    <a:gd name="connsiteY17" fmla="*/ 849289 h 1904426"/>
                    <a:gd name="connsiteX18" fmla="*/ 1190374 w 1536031"/>
                    <a:gd name="connsiteY18" fmla="*/ 458249 h 1904426"/>
                    <a:gd name="connsiteX19" fmla="*/ 1104834 w 1536031"/>
                    <a:gd name="connsiteY19" fmla="*/ 0 h 1904426"/>
                    <a:gd name="connsiteX20" fmla="*/ 66134 w 1536031"/>
                    <a:gd name="connsiteY20" fmla="*/ 116090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6031" h="1904426">
                      <a:moveTo>
                        <a:pt x="66134" y="116090"/>
                      </a:moveTo>
                      <a:cubicBezTo>
                        <a:pt x="66134" y="116090"/>
                        <a:pt x="41694" y="158860"/>
                        <a:pt x="17254" y="201630"/>
                      </a:cubicBezTo>
                      <a:cubicBezTo>
                        <a:pt x="-1076" y="238290"/>
                        <a:pt x="41694" y="262730"/>
                        <a:pt x="41694" y="262730"/>
                      </a:cubicBezTo>
                      <a:cubicBezTo>
                        <a:pt x="41694" y="262730"/>
                        <a:pt x="-56066" y="1093688"/>
                        <a:pt x="47804" y="1637478"/>
                      </a:cubicBezTo>
                      <a:cubicBezTo>
                        <a:pt x="-37736" y="1692468"/>
                        <a:pt x="11144" y="1747458"/>
                        <a:pt x="102794" y="1771898"/>
                      </a:cubicBezTo>
                      <a:cubicBezTo>
                        <a:pt x="194444" y="1796338"/>
                        <a:pt x="609924" y="1826888"/>
                        <a:pt x="616034" y="1698578"/>
                      </a:cubicBezTo>
                      <a:cubicBezTo>
                        <a:pt x="616034" y="1655808"/>
                        <a:pt x="573264" y="1649698"/>
                        <a:pt x="573264" y="1649698"/>
                      </a:cubicBezTo>
                      <a:lnTo>
                        <a:pt x="518274" y="1197559"/>
                      </a:lnTo>
                      <a:cubicBezTo>
                        <a:pt x="518274" y="1197559"/>
                        <a:pt x="585484" y="1173119"/>
                        <a:pt x="530494" y="1099798"/>
                      </a:cubicBezTo>
                      <a:cubicBezTo>
                        <a:pt x="524384" y="898169"/>
                        <a:pt x="561044" y="714869"/>
                        <a:pt x="561044" y="714869"/>
                      </a:cubicBezTo>
                      <a:cubicBezTo>
                        <a:pt x="561044" y="714869"/>
                        <a:pt x="603814" y="873729"/>
                        <a:pt x="707684" y="1136459"/>
                      </a:cubicBezTo>
                      <a:cubicBezTo>
                        <a:pt x="756564" y="1264768"/>
                        <a:pt x="799334" y="1264768"/>
                        <a:pt x="823774" y="1356418"/>
                      </a:cubicBezTo>
                      <a:cubicBezTo>
                        <a:pt x="848214" y="1448068"/>
                        <a:pt x="909314" y="1716908"/>
                        <a:pt x="909314" y="1716908"/>
                      </a:cubicBezTo>
                      <a:cubicBezTo>
                        <a:pt x="909314" y="1716908"/>
                        <a:pt x="817664" y="1790228"/>
                        <a:pt x="939864" y="1857437"/>
                      </a:cubicBezTo>
                      <a:cubicBezTo>
                        <a:pt x="1062064" y="1924647"/>
                        <a:pt x="1343125" y="1930758"/>
                        <a:pt x="1501985" y="1802447"/>
                      </a:cubicBezTo>
                      <a:cubicBezTo>
                        <a:pt x="1569195" y="1729128"/>
                        <a:pt x="1520315" y="1716908"/>
                        <a:pt x="1495875" y="1674138"/>
                      </a:cubicBezTo>
                      <a:cubicBezTo>
                        <a:pt x="1440885" y="1441958"/>
                        <a:pt x="1343125" y="1136459"/>
                        <a:pt x="1227034" y="977599"/>
                      </a:cubicBezTo>
                      <a:cubicBezTo>
                        <a:pt x="1196484" y="922609"/>
                        <a:pt x="1245364" y="885949"/>
                        <a:pt x="1214814" y="849289"/>
                      </a:cubicBezTo>
                      <a:cubicBezTo>
                        <a:pt x="1184264" y="812629"/>
                        <a:pt x="1202594" y="635439"/>
                        <a:pt x="1190374" y="458249"/>
                      </a:cubicBezTo>
                      <a:cubicBezTo>
                        <a:pt x="1178154" y="281060"/>
                        <a:pt x="1104834" y="0"/>
                        <a:pt x="1104834" y="0"/>
                      </a:cubicBezTo>
                      <a:cubicBezTo>
                        <a:pt x="1104834" y="0"/>
                        <a:pt x="707684" y="384929"/>
                        <a:pt x="66134" y="116090"/>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2" name="Freeform: Shape 231">
                  <a:extLst>
                    <a:ext uri="{FF2B5EF4-FFF2-40B4-BE49-F238E27FC236}">
                      <a16:creationId xmlns:a16="http://schemas.microsoft.com/office/drawing/2014/main" id="{4F957E70-CC47-43CB-84AD-8ABE4DD5F236}"/>
                    </a:ext>
                  </a:extLst>
                </p:cNvPr>
                <p:cNvSpPr/>
                <p:nvPr/>
              </p:nvSpPr>
              <p:spPr>
                <a:xfrm>
                  <a:off x="918675" y="7764200"/>
                  <a:ext cx="1562364" cy="1924647"/>
                </a:xfrm>
                <a:custGeom>
                  <a:avLst/>
                  <a:gdLst>
                    <a:gd name="connsiteX0" fmla="*/ 1184264 w 1562364"/>
                    <a:gd name="connsiteY0" fmla="*/ 1924648 h 1924647"/>
                    <a:gd name="connsiteX1" fmla="*/ 952084 w 1562364"/>
                    <a:gd name="connsiteY1" fmla="*/ 1875767 h 1924647"/>
                    <a:gd name="connsiteX2" fmla="*/ 884874 w 1562364"/>
                    <a:gd name="connsiteY2" fmla="*/ 1796338 h 1924647"/>
                    <a:gd name="connsiteX3" fmla="*/ 915424 w 1562364"/>
                    <a:gd name="connsiteY3" fmla="*/ 1729128 h 1924647"/>
                    <a:gd name="connsiteX4" fmla="*/ 829884 w 1562364"/>
                    <a:gd name="connsiteY4" fmla="*/ 1374748 h 1924647"/>
                    <a:gd name="connsiteX5" fmla="*/ 781004 w 1562364"/>
                    <a:gd name="connsiteY5" fmla="*/ 1276988 h 1924647"/>
                    <a:gd name="connsiteX6" fmla="*/ 713794 w 1562364"/>
                    <a:gd name="connsiteY6" fmla="*/ 1154789 h 1924647"/>
                    <a:gd name="connsiteX7" fmla="*/ 573264 w 1562364"/>
                    <a:gd name="connsiteY7" fmla="*/ 763749 h 1924647"/>
                    <a:gd name="connsiteX8" fmla="*/ 548824 w 1562364"/>
                    <a:gd name="connsiteY8" fmla="*/ 1112018 h 1924647"/>
                    <a:gd name="connsiteX9" fmla="*/ 567154 w 1562364"/>
                    <a:gd name="connsiteY9" fmla="*/ 1185339 h 1924647"/>
                    <a:gd name="connsiteX10" fmla="*/ 536604 w 1562364"/>
                    <a:gd name="connsiteY10" fmla="*/ 1215889 h 1924647"/>
                    <a:gd name="connsiteX11" fmla="*/ 591594 w 1562364"/>
                    <a:gd name="connsiteY11" fmla="*/ 1655808 h 1924647"/>
                    <a:gd name="connsiteX12" fmla="*/ 634364 w 1562364"/>
                    <a:gd name="connsiteY12" fmla="*/ 1710798 h 1924647"/>
                    <a:gd name="connsiteX13" fmla="*/ 347194 w 1562364"/>
                    <a:gd name="connsiteY13" fmla="*/ 1814668 h 1924647"/>
                    <a:gd name="connsiteX14" fmla="*/ 115014 w 1562364"/>
                    <a:gd name="connsiteY14" fmla="*/ 1790228 h 1924647"/>
                    <a:gd name="connsiteX15" fmla="*/ 11144 w 1562364"/>
                    <a:gd name="connsiteY15" fmla="*/ 1716908 h 1924647"/>
                    <a:gd name="connsiteX16" fmla="*/ 53914 w 1562364"/>
                    <a:gd name="connsiteY16" fmla="*/ 1643588 h 1924647"/>
                    <a:gd name="connsiteX17" fmla="*/ 47804 w 1562364"/>
                    <a:gd name="connsiteY17" fmla="*/ 274950 h 1924647"/>
                    <a:gd name="connsiteX18" fmla="*/ 23364 w 1562364"/>
                    <a:gd name="connsiteY18" fmla="*/ 207740 h 1924647"/>
                    <a:gd name="connsiteX19" fmla="*/ 72244 w 1562364"/>
                    <a:gd name="connsiteY19" fmla="*/ 122200 h 1924647"/>
                    <a:gd name="connsiteX20" fmla="*/ 66134 w 1562364"/>
                    <a:gd name="connsiteY20" fmla="*/ 122200 h 1924647"/>
                    <a:gd name="connsiteX21" fmla="*/ 72244 w 1562364"/>
                    <a:gd name="connsiteY21" fmla="*/ 122200 h 1924647"/>
                    <a:gd name="connsiteX22" fmla="*/ 518274 w 1562364"/>
                    <a:gd name="connsiteY22" fmla="*/ 213850 h 1924647"/>
                    <a:gd name="connsiteX23" fmla="*/ 1123164 w 1562364"/>
                    <a:gd name="connsiteY23" fmla="*/ 6110 h 1924647"/>
                    <a:gd name="connsiteX24" fmla="*/ 1123164 w 1562364"/>
                    <a:gd name="connsiteY24" fmla="*/ 0 h 1924647"/>
                    <a:gd name="connsiteX25" fmla="*/ 1129274 w 1562364"/>
                    <a:gd name="connsiteY25" fmla="*/ 12220 h 1924647"/>
                    <a:gd name="connsiteX26" fmla="*/ 1214814 w 1562364"/>
                    <a:gd name="connsiteY26" fmla="*/ 470469 h 1924647"/>
                    <a:gd name="connsiteX27" fmla="*/ 1220924 w 1562364"/>
                    <a:gd name="connsiteY27" fmla="*/ 665989 h 1924647"/>
                    <a:gd name="connsiteX28" fmla="*/ 1239254 w 1562364"/>
                    <a:gd name="connsiteY28" fmla="*/ 855399 h 1924647"/>
                    <a:gd name="connsiteX29" fmla="*/ 1245364 w 1562364"/>
                    <a:gd name="connsiteY29" fmla="*/ 916499 h 1924647"/>
                    <a:gd name="connsiteX30" fmla="*/ 1251474 w 1562364"/>
                    <a:gd name="connsiteY30" fmla="*/ 983709 h 1924647"/>
                    <a:gd name="connsiteX31" fmla="*/ 1520315 w 1562364"/>
                    <a:gd name="connsiteY31" fmla="*/ 1680248 h 1924647"/>
                    <a:gd name="connsiteX32" fmla="*/ 1538645 w 1562364"/>
                    <a:gd name="connsiteY32" fmla="*/ 1698578 h 1924647"/>
                    <a:gd name="connsiteX33" fmla="*/ 1526425 w 1562364"/>
                    <a:gd name="connsiteY33" fmla="*/ 1814668 h 1924647"/>
                    <a:gd name="connsiteX34" fmla="*/ 1184264 w 1562364"/>
                    <a:gd name="connsiteY34" fmla="*/ 1924648 h 1924647"/>
                    <a:gd name="connsiteX35" fmla="*/ 567154 w 1562364"/>
                    <a:gd name="connsiteY35" fmla="*/ 696539 h 1924647"/>
                    <a:gd name="connsiteX36" fmla="*/ 573264 w 1562364"/>
                    <a:gd name="connsiteY36" fmla="*/ 727089 h 1924647"/>
                    <a:gd name="connsiteX37" fmla="*/ 719904 w 1562364"/>
                    <a:gd name="connsiteY37" fmla="*/ 1148679 h 1924647"/>
                    <a:gd name="connsiteX38" fmla="*/ 787114 w 1562364"/>
                    <a:gd name="connsiteY38" fmla="*/ 1270879 h 1924647"/>
                    <a:gd name="connsiteX39" fmla="*/ 835994 w 1562364"/>
                    <a:gd name="connsiteY39" fmla="*/ 1374748 h 1924647"/>
                    <a:gd name="connsiteX40" fmla="*/ 921534 w 1562364"/>
                    <a:gd name="connsiteY40" fmla="*/ 1735238 h 1924647"/>
                    <a:gd name="connsiteX41" fmla="*/ 921534 w 1562364"/>
                    <a:gd name="connsiteY41" fmla="*/ 1741348 h 1924647"/>
                    <a:gd name="connsiteX42" fmla="*/ 915424 w 1562364"/>
                    <a:gd name="connsiteY42" fmla="*/ 1741348 h 1924647"/>
                    <a:gd name="connsiteX43" fmla="*/ 884874 w 1562364"/>
                    <a:gd name="connsiteY43" fmla="*/ 1802448 h 1924647"/>
                    <a:gd name="connsiteX44" fmla="*/ 945974 w 1562364"/>
                    <a:gd name="connsiteY44" fmla="*/ 1869658 h 1924647"/>
                    <a:gd name="connsiteX45" fmla="*/ 1172044 w 1562364"/>
                    <a:gd name="connsiteY45" fmla="*/ 1918538 h 1924647"/>
                    <a:gd name="connsiteX46" fmla="*/ 1501985 w 1562364"/>
                    <a:gd name="connsiteY46" fmla="*/ 1814668 h 1924647"/>
                    <a:gd name="connsiteX47" fmla="*/ 1514205 w 1562364"/>
                    <a:gd name="connsiteY47" fmla="*/ 1723018 h 1924647"/>
                    <a:gd name="connsiteX48" fmla="*/ 1495875 w 1562364"/>
                    <a:gd name="connsiteY48" fmla="*/ 1698578 h 1924647"/>
                    <a:gd name="connsiteX49" fmla="*/ 1495875 w 1562364"/>
                    <a:gd name="connsiteY49" fmla="*/ 1698578 h 1924647"/>
                    <a:gd name="connsiteX50" fmla="*/ 1227034 w 1562364"/>
                    <a:gd name="connsiteY50" fmla="*/ 1002039 h 1924647"/>
                    <a:gd name="connsiteX51" fmla="*/ 1220924 w 1562364"/>
                    <a:gd name="connsiteY51" fmla="*/ 922609 h 1924647"/>
                    <a:gd name="connsiteX52" fmla="*/ 1214814 w 1562364"/>
                    <a:gd name="connsiteY52" fmla="*/ 873729 h 1924647"/>
                    <a:gd name="connsiteX53" fmla="*/ 1196484 w 1562364"/>
                    <a:gd name="connsiteY53" fmla="*/ 672099 h 1924647"/>
                    <a:gd name="connsiteX54" fmla="*/ 1190374 w 1562364"/>
                    <a:gd name="connsiteY54" fmla="*/ 476580 h 1924647"/>
                    <a:gd name="connsiteX55" fmla="*/ 1104834 w 1562364"/>
                    <a:gd name="connsiteY55" fmla="*/ 36660 h 1924647"/>
                    <a:gd name="connsiteX56" fmla="*/ 499944 w 1562364"/>
                    <a:gd name="connsiteY56" fmla="*/ 244400 h 1924647"/>
                    <a:gd name="connsiteX57" fmla="*/ 53914 w 1562364"/>
                    <a:gd name="connsiteY57" fmla="*/ 152750 h 1924647"/>
                    <a:gd name="connsiteX58" fmla="*/ 11144 w 1562364"/>
                    <a:gd name="connsiteY58" fmla="*/ 232180 h 1924647"/>
                    <a:gd name="connsiteX59" fmla="*/ 35584 w 1562364"/>
                    <a:gd name="connsiteY59" fmla="*/ 281060 h 1924647"/>
                    <a:gd name="connsiteX60" fmla="*/ 41694 w 1562364"/>
                    <a:gd name="connsiteY60" fmla="*/ 281060 h 1924647"/>
                    <a:gd name="connsiteX61" fmla="*/ 41694 w 1562364"/>
                    <a:gd name="connsiteY61" fmla="*/ 287169 h 1924647"/>
                    <a:gd name="connsiteX62" fmla="*/ 47804 w 1562364"/>
                    <a:gd name="connsiteY62" fmla="*/ 1655808 h 1924647"/>
                    <a:gd name="connsiteX63" fmla="*/ 47804 w 1562364"/>
                    <a:gd name="connsiteY63" fmla="*/ 1661918 h 1924647"/>
                    <a:gd name="connsiteX64" fmla="*/ 41694 w 1562364"/>
                    <a:gd name="connsiteY64" fmla="*/ 1661918 h 1924647"/>
                    <a:gd name="connsiteX65" fmla="*/ 5034 w 1562364"/>
                    <a:gd name="connsiteY65" fmla="*/ 1723018 h 1924647"/>
                    <a:gd name="connsiteX66" fmla="*/ 102794 w 1562364"/>
                    <a:gd name="connsiteY66" fmla="*/ 1790228 h 1924647"/>
                    <a:gd name="connsiteX67" fmla="*/ 334974 w 1562364"/>
                    <a:gd name="connsiteY67" fmla="*/ 1814668 h 1924647"/>
                    <a:gd name="connsiteX68" fmla="*/ 609924 w 1562364"/>
                    <a:gd name="connsiteY68" fmla="*/ 1723018 h 1924647"/>
                    <a:gd name="connsiteX69" fmla="*/ 573264 w 1562364"/>
                    <a:gd name="connsiteY69" fmla="*/ 1680248 h 1924647"/>
                    <a:gd name="connsiteX70" fmla="*/ 567154 w 1562364"/>
                    <a:gd name="connsiteY70" fmla="*/ 1680248 h 1924647"/>
                    <a:gd name="connsiteX71" fmla="*/ 512164 w 1562364"/>
                    <a:gd name="connsiteY71" fmla="*/ 1215889 h 1924647"/>
                    <a:gd name="connsiteX72" fmla="*/ 518274 w 1562364"/>
                    <a:gd name="connsiteY72" fmla="*/ 1215889 h 1924647"/>
                    <a:gd name="connsiteX73" fmla="*/ 542714 w 1562364"/>
                    <a:gd name="connsiteY73" fmla="*/ 1191449 h 1924647"/>
                    <a:gd name="connsiteX74" fmla="*/ 524384 w 1562364"/>
                    <a:gd name="connsiteY74" fmla="*/ 1130349 h 1924647"/>
                    <a:gd name="connsiteX75" fmla="*/ 524384 w 1562364"/>
                    <a:gd name="connsiteY75" fmla="*/ 1130349 h 1924647"/>
                    <a:gd name="connsiteX76" fmla="*/ 524384 w 1562364"/>
                    <a:gd name="connsiteY76" fmla="*/ 1130349 h 1924647"/>
                    <a:gd name="connsiteX77" fmla="*/ 554934 w 1562364"/>
                    <a:gd name="connsiteY77" fmla="*/ 745419 h 1924647"/>
                    <a:gd name="connsiteX78" fmla="*/ 567154 w 1562364"/>
                    <a:gd name="connsiteY78" fmla="*/ 696539 h 1924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62364" h="1924647">
                      <a:moveTo>
                        <a:pt x="1184264" y="1924648"/>
                      </a:moveTo>
                      <a:cubicBezTo>
                        <a:pt x="1092614" y="1924648"/>
                        <a:pt x="1007074" y="1906317"/>
                        <a:pt x="952084" y="1875767"/>
                      </a:cubicBezTo>
                      <a:cubicBezTo>
                        <a:pt x="909314" y="1851328"/>
                        <a:pt x="884874" y="1826888"/>
                        <a:pt x="884874" y="1796338"/>
                      </a:cubicBezTo>
                      <a:cubicBezTo>
                        <a:pt x="884874" y="1759678"/>
                        <a:pt x="909314" y="1735238"/>
                        <a:pt x="915424" y="1729128"/>
                      </a:cubicBezTo>
                      <a:cubicBezTo>
                        <a:pt x="909314" y="1692468"/>
                        <a:pt x="848214" y="1460288"/>
                        <a:pt x="829884" y="1374748"/>
                      </a:cubicBezTo>
                      <a:cubicBezTo>
                        <a:pt x="817664" y="1331979"/>
                        <a:pt x="805444" y="1307538"/>
                        <a:pt x="781004" y="1276988"/>
                      </a:cubicBezTo>
                      <a:cubicBezTo>
                        <a:pt x="762674" y="1252548"/>
                        <a:pt x="738234" y="1215889"/>
                        <a:pt x="713794" y="1154789"/>
                      </a:cubicBezTo>
                      <a:cubicBezTo>
                        <a:pt x="634364" y="959269"/>
                        <a:pt x="591594" y="824849"/>
                        <a:pt x="573264" y="763749"/>
                      </a:cubicBezTo>
                      <a:cubicBezTo>
                        <a:pt x="561044" y="824849"/>
                        <a:pt x="542714" y="965379"/>
                        <a:pt x="548824" y="1112018"/>
                      </a:cubicBezTo>
                      <a:cubicBezTo>
                        <a:pt x="567154" y="1136458"/>
                        <a:pt x="573264" y="1160899"/>
                        <a:pt x="567154" y="1185339"/>
                      </a:cubicBezTo>
                      <a:cubicBezTo>
                        <a:pt x="561044" y="1203668"/>
                        <a:pt x="542714" y="1215889"/>
                        <a:pt x="536604" y="1215889"/>
                      </a:cubicBezTo>
                      <a:lnTo>
                        <a:pt x="591594" y="1655808"/>
                      </a:lnTo>
                      <a:cubicBezTo>
                        <a:pt x="609924" y="1661918"/>
                        <a:pt x="634364" y="1680248"/>
                        <a:pt x="634364" y="1710798"/>
                      </a:cubicBezTo>
                      <a:cubicBezTo>
                        <a:pt x="634364" y="1802448"/>
                        <a:pt x="451064" y="1814668"/>
                        <a:pt x="347194" y="1814668"/>
                      </a:cubicBezTo>
                      <a:cubicBezTo>
                        <a:pt x="249434" y="1814668"/>
                        <a:pt x="151674" y="1802448"/>
                        <a:pt x="115014" y="1790228"/>
                      </a:cubicBezTo>
                      <a:cubicBezTo>
                        <a:pt x="53914" y="1771898"/>
                        <a:pt x="17254" y="1747458"/>
                        <a:pt x="11144" y="1716908"/>
                      </a:cubicBezTo>
                      <a:cubicBezTo>
                        <a:pt x="5034" y="1692468"/>
                        <a:pt x="23364" y="1668028"/>
                        <a:pt x="53914" y="1643588"/>
                      </a:cubicBezTo>
                      <a:cubicBezTo>
                        <a:pt x="-49956" y="1124239"/>
                        <a:pt x="41694" y="342159"/>
                        <a:pt x="47804" y="274950"/>
                      </a:cubicBezTo>
                      <a:cubicBezTo>
                        <a:pt x="29474" y="262730"/>
                        <a:pt x="11144" y="238290"/>
                        <a:pt x="23364" y="207740"/>
                      </a:cubicBezTo>
                      <a:cubicBezTo>
                        <a:pt x="47804" y="164970"/>
                        <a:pt x="72244" y="122200"/>
                        <a:pt x="72244" y="122200"/>
                      </a:cubicBezTo>
                      <a:lnTo>
                        <a:pt x="66134" y="122200"/>
                      </a:lnTo>
                      <a:lnTo>
                        <a:pt x="72244" y="122200"/>
                      </a:lnTo>
                      <a:cubicBezTo>
                        <a:pt x="218884" y="183300"/>
                        <a:pt x="371634" y="213850"/>
                        <a:pt x="518274" y="213850"/>
                      </a:cubicBezTo>
                      <a:cubicBezTo>
                        <a:pt x="890984" y="213850"/>
                        <a:pt x="1117054" y="6110"/>
                        <a:pt x="1123164" y="6110"/>
                      </a:cubicBezTo>
                      <a:lnTo>
                        <a:pt x="1123164" y="0"/>
                      </a:lnTo>
                      <a:lnTo>
                        <a:pt x="1129274" y="12220"/>
                      </a:lnTo>
                      <a:cubicBezTo>
                        <a:pt x="1129274" y="12220"/>
                        <a:pt x="1202594" y="293280"/>
                        <a:pt x="1214814" y="470469"/>
                      </a:cubicBezTo>
                      <a:cubicBezTo>
                        <a:pt x="1220924" y="537680"/>
                        <a:pt x="1220924" y="604889"/>
                        <a:pt x="1220924" y="665989"/>
                      </a:cubicBezTo>
                      <a:cubicBezTo>
                        <a:pt x="1220924" y="757639"/>
                        <a:pt x="1220924" y="837069"/>
                        <a:pt x="1239254" y="855399"/>
                      </a:cubicBezTo>
                      <a:cubicBezTo>
                        <a:pt x="1257585" y="873729"/>
                        <a:pt x="1251474" y="898169"/>
                        <a:pt x="1245364" y="916499"/>
                      </a:cubicBezTo>
                      <a:cubicBezTo>
                        <a:pt x="1239254" y="934829"/>
                        <a:pt x="1233144" y="959269"/>
                        <a:pt x="1251474" y="983709"/>
                      </a:cubicBezTo>
                      <a:cubicBezTo>
                        <a:pt x="1373675" y="1142568"/>
                        <a:pt x="1465325" y="1454178"/>
                        <a:pt x="1520315" y="1680248"/>
                      </a:cubicBezTo>
                      <a:cubicBezTo>
                        <a:pt x="1526425" y="1686358"/>
                        <a:pt x="1532535" y="1692468"/>
                        <a:pt x="1538645" y="1698578"/>
                      </a:cubicBezTo>
                      <a:cubicBezTo>
                        <a:pt x="1563085" y="1723018"/>
                        <a:pt x="1581415" y="1747458"/>
                        <a:pt x="1526425" y="1814668"/>
                      </a:cubicBezTo>
                      <a:cubicBezTo>
                        <a:pt x="1440885" y="1887988"/>
                        <a:pt x="1318685" y="1924648"/>
                        <a:pt x="1184264" y="1924648"/>
                      </a:cubicBezTo>
                      <a:close/>
                      <a:moveTo>
                        <a:pt x="567154" y="696539"/>
                      </a:moveTo>
                      <a:lnTo>
                        <a:pt x="573264" y="727089"/>
                      </a:lnTo>
                      <a:cubicBezTo>
                        <a:pt x="573264" y="727089"/>
                        <a:pt x="616034" y="885949"/>
                        <a:pt x="719904" y="1148679"/>
                      </a:cubicBezTo>
                      <a:cubicBezTo>
                        <a:pt x="744344" y="1209779"/>
                        <a:pt x="768784" y="1240329"/>
                        <a:pt x="787114" y="1270879"/>
                      </a:cubicBezTo>
                      <a:cubicBezTo>
                        <a:pt x="805444" y="1301429"/>
                        <a:pt x="823774" y="1325868"/>
                        <a:pt x="835994" y="1374748"/>
                      </a:cubicBezTo>
                      <a:cubicBezTo>
                        <a:pt x="860434" y="1466398"/>
                        <a:pt x="921534" y="1735238"/>
                        <a:pt x="921534" y="1735238"/>
                      </a:cubicBezTo>
                      <a:lnTo>
                        <a:pt x="921534" y="1741348"/>
                      </a:lnTo>
                      <a:lnTo>
                        <a:pt x="915424" y="1741348"/>
                      </a:lnTo>
                      <a:cubicBezTo>
                        <a:pt x="915424" y="1741348"/>
                        <a:pt x="884874" y="1765788"/>
                        <a:pt x="884874" y="1802448"/>
                      </a:cubicBezTo>
                      <a:cubicBezTo>
                        <a:pt x="884874" y="1826888"/>
                        <a:pt x="909314" y="1851328"/>
                        <a:pt x="945974" y="1869658"/>
                      </a:cubicBezTo>
                      <a:cubicBezTo>
                        <a:pt x="1000964" y="1900207"/>
                        <a:pt x="1086504" y="1918538"/>
                        <a:pt x="1172044" y="1918538"/>
                      </a:cubicBezTo>
                      <a:cubicBezTo>
                        <a:pt x="1300354" y="1918538"/>
                        <a:pt x="1422555" y="1881878"/>
                        <a:pt x="1501985" y="1814668"/>
                      </a:cubicBezTo>
                      <a:cubicBezTo>
                        <a:pt x="1550865" y="1765788"/>
                        <a:pt x="1532535" y="1747458"/>
                        <a:pt x="1514205" y="1723018"/>
                      </a:cubicBezTo>
                      <a:cubicBezTo>
                        <a:pt x="1508095" y="1716908"/>
                        <a:pt x="1501985" y="1710798"/>
                        <a:pt x="1495875" y="1698578"/>
                      </a:cubicBezTo>
                      <a:lnTo>
                        <a:pt x="1495875" y="1698578"/>
                      </a:lnTo>
                      <a:cubicBezTo>
                        <a:pt x="1440885" y="1466398"/>
                        <a:pt x="1343125" y="1160899"/>
                        <a:pt x="1227034" y="1002039"/>
                      </a:cubicBezTo>
                      <a:cubicBezTo>
                        <a:pt x="1208704" y="971489"/>
                        <a:pt x="1214814" y="947049"/>
                        <a:pt x="1220924" y="922609"/>
                      </a:cubicBezTo>
                      <a:cubicBezTo>
                        <a:pt x="1227034" y="904279"/>
                        <a:pt x="1227034" y="885949"/>
                        <a:pt x="1214814" y="873729"/>
                      </a:cubicBezTo>
                      <a:cubicBezTo>
                        <a:pt x="1196484" y="849289"/>
                        <a:pt x="1196484" y="775969"/>
                        <a:pt x="1196484" y="672099"/>
                      </a:cubicBezTo>
                      <a:cubicBezTo>
                        <a:pt x="1196484" y="610999"/>
                        <a:pt x="1196484" y="543789"/>
                        <a:pt x="1190374" y="476580"/>
                      </a:cubicBezTo>
                      <a:cubicBezTo>
                        <a:pt x="1178154" y="323830"/>
                        <a:pt x="1123164" y="85540"/>
                        <a:pt x="1104834" y="36660"/>
                      </a:cubicBezTo>
                      <a:cubicBezTo>
                        <a:pt x="1055954" y="73320"/>
                        <a:pt x="835994" y="244400"/>
                        <a:pt x="499944" y="244400"/>
                      </a:cubicBezTo>
                      <a:cubicBezTo>
                        <a:pt x="353304" y="244400"/>
                        <a:pt x="206664" y="213850"/>
                        <a:pt x="53914" y="152750"/>
                      </a:cubicBezTo>
                      <a:cubicBezTo>
                        <a:pt x="47804" y="164970"/>
                        <a:pt x="29474" y="201630"/>
                        <a:pt x="11144" y="232180"/>
                      </a:cubicBezTo>
                      <a:cubicBezTo>
                        <a:pt x="-1076" y="262730"/>
                        <a:pt x="35584" y="281060"/>
                        <a:pt x="35584" y="281060"/>
                      </a:cubicBezTo>
                      <a:lnTo>
                        <a:pt x="41694" y="281060"/>
                      </a:lnTo>
                      <a:lnTo>
                        <a:pt x="41694" y="287169"/>
                      </a:lnTo>
                      <a:cubicBezTo>
                        <a:pt x="41694" y="293280"/>
                        <a:pt x="-56066" y="1118129"/>
                        <a:pt x="47804" y="1655808"/>
                      </a:cubicBezTo>
                      <a:lnTo>
                        <a:pt x="47804" y="1661918"/>
                      </a:lnTo>
                      <a:lnTo>
                        <a:pt x="41694" y="1661918"/>
                      </a:lnTo>
                      <a:cubicBezTo>
                        <a:pt x="23364" y="1674138"/>
                        <a:pt x="-1076" y="1698578"/>
                        <a:pt x="5034" y="1723018"/>
                      </a:cubicBezTo>
                      <a:cubicBezTo>
                        <a:pt x="11144" y="1747458"/>
                        <a:pt x="47804" y="1771898"/>
                        <a:pt x="102794" y="1790228"/>
                      </a:cubicBezTo>
                      <a:cubicBezTo>
                        <a:pt x="139454" y="1802448"/>
                        <a:pt x="237214" y="1814668"/>
                        <a:pt x="334974" y="1814668"/>
                      </a:cubicBezTo>
                      <a:cubicBezTo>
                        <a:pt x="414404" y="1814668"/>
                        <a:pt x="603814" y="1808558"/>
                        <a:pt x="609924" y="1723018"/>
                      </a:cubicBezTo>
                      <a:cubicBezTo>
                        <a:pt x="609924" y="1686358"/>
                        <a:pt x="573264" y="1680248"/>
                        <a:pt x="573264" y="1680248"/>
                      </a:cubicBezTo>
                      <a:lnTo>
                        <a:pt x="567154" y="1680248"/>
                      </a:lnTo>
                      <a:lnTo>
                        <a:pt x="512164" y="1215889"/>
                      </a:lnTo>
                      <a:lnTo>
                        <a:pt x="518274" y="1215889"/>
                      </a:lnTo>
                      <a:cubicBezTo>
                        <a:pt x="518274" y="1215889"/>
                        <a:pt x="536604" y="1209779"/>
                        <a:pt x="542714" y="1191449"/>
                      </a:cubicBezTo>
                      <a:cubicBezTo>
                        <a:pt x="548824" y="1173118"/>
                        <a:pt x="542714" y="1154789"/>
                        <a:pt x="524384" y="1130349"/>
                      </a:cubicBezTo>
                      <a:lnTo>
                        <a:pt x="524384" y="1130349"/>
                      </a:lnTo>
                      <a:lnTo>
                        <a:pt x="524384" y="1130349"/>
                      </a:lnTo>
                      <a:cubicBezTo>
                        <a:pt x="518274" y="928719"/>
                        <a:pt x="554934" y="745419"/>
                        <a:pt x="554934" y="745419"/>
                      </a:cubicBezTo>
                      <a:lnTo>
                        <a:pt x="567154" y="696539"/>
                      </a:ln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8" name="Freeform: Shape 207">
                <a:extLst>
                  <a:ext uri="{FF2B5EF4-FFF2-40B4-BE49-F238E27FC236}">
                    <a16:creationId xmlns:a16="http://schemas.microsoft.com/office/drawing/2014/main" id="{70E775D8-83BE-4738-9595-408D55D15B96}"/>
                  </a:ext>
                </a:extLst>
              </p:cNvPr>
              <p:cNvSpPr/>
              <p:nvPr/>
            </p:nvSpPr>
            <p:spPr>
              <a:xfrm>
                <a:off x="925252" y="7776420"/>
                <a:ext cx="1542001" cy="1904426"/>
              </a:xfrm>
              <a:custGeom>
                <a:avLst/>
                <a:gdLst>
                  <a:gd name="connsiteX0" fmla="*/ 1501518 w 1542001"/>
                  <a:gd name="connsiteY0" fmla="*/ 1674138 h 1904426"/>
                  <a:gd name="connsiteX1" fmla="*/ 1232678 w 1542001"/>
                  <a:gd name="connsiteY1" fmla="*/ 977599 h 1904426"/>
                  <a:gd name="connsiteX2" fmla="*/ 1220458 w 1542001"/>
                  <a:gd name="connsiteY2" fmla="*/ 849289 h 1904426"/>
                  <a:gd name="connsiteX3" fmla="*/ 1196017 w 1542001"/>
                  <a:gd name="connsiteY3" fmla="*/ 458249 h 1904426"/>
                  <a:gd name="connsiteX4" fmla="*/ 1110477 w 1542001"/>
                  <a:gd name="connsiteY4" fmla="*/ 0 h 1904426"/>
                  <a:gd name="connsiteX5" fmla="*/ 53447 w 1542001"/>
                  <a:gd name="connsiteY5" fmla="*/ 116090 h 1904426"/>
                  <a:gd name="connsiteX6" fmla="*/ 4567 w 1542001"/>
                  <a:gd name="connsiteY6" fmla="*/ 201630 h 1904426"/>
                  <a:gd name="connsiteX7" fmla="*/ 29007 w 1542001"/>
                  <a:gd name="connsiteY7" fmla="*/ 262730 h 1904426"/>
                  <a:gd name="connsiteX8" fmla="*/ 4567 w 1542001"/>
                  <a:gd name="connsiteY8" fmla="*/ 714869 h 1904426"/>
                  <a:gd name="connsiteX9" fmla="*/ 120657 w 1542001"/>
                  <a:gd name="connsiteY9" fmla="*/ 482689 h 1904426"/>
                  <a:gd name="connsiteX10" fmla="*/ 346727 w 1542001"/>
                  <a:gd name="connsiteY10" fmla="*/ 794299 h 1904426"/>
                  <a:gd name="connsiteX11" fmla="*/ 181757 w 1542001"/>
                  <a:gd name="connsiteY11" fmla="*/ 1057029 h 1904426"/>
                  <a:gd name="connsiteX12" fmla="*/ 273407 w 1542001"/>
                  <a:gd name="connsiteY12" fmla="*/ 1087579 h 1904426"/>
                  <a:gd name="connsiteX13" fmla="*/ 377277 w 1542001"/>
                  <a:gd name="connsiteY13" fmla="*/ 1576378 h 1904426"/>
                  <a:gd name="connsiteX14" fmla="*/ 242857 w 1542001"/>
                  <a:gd name="connsiteY14" fmla="*/ 1655808 h 1904426"/>
                  <a:gd name="connsiteX15" fmla="*/ 383387 w 1542001"/>
                  <a:gd name="connsiteY15" fmla="*/ 1747458 h 1904426"/>
                  <a:gd name="connsiteX16" fmla="*/ 4567 w 1542001"/>
                  <a:gd name="connsiteY16" fmla="*/ 1710798 h 1904426"/>
                  <a:gd name="connsiteX17" fmla="*/ 102327 w 1542001"/>
                  <a:gd name="connsiteY17" fmla="*/ 1771898 h 1904426"/>
                  <a:gd name="connsiteX18" fmla="*/ 615567 w 1542001"/>
                  <a:gd name="connsiteY18" fmla="*/ 1698578 h 1904426"/>
                  <a:gd name="connsiteX19" fmla="*/ 572797 w 1542001"/>
                  <a:gd name="connsiteY19" fmla="*/ 1649698 h 1904426"/>
                  <a:gd name="connsiteX20" fmla="*/ 517807 w 1542001"/>
                  <a:gd name="connsiteY20" fmla="*/ 1197559 h 1904426"/>
                  <a:gd name="connsiteX21" fmla="*/ 530027 w 1542001"/>
                  <a:gd name="connsiteY21" fmla="*/ 1099798 h 1904426"/>
                  <a:gd name="connsiteX22" fmla="*/ 560577 w 1542001"/>
                  <a:gd name="connsiteY22" fmla="*/ 714869 h 1904426"/>
                  <a:gd name="connsiteX23" fmla="*/ 707217 w 1542001"/>
                  <a:gd name="connsiteY23" fmla="*/ 1136459 h 1904426"/>
                  <a:gd name="connsiteX24" fmla="*/ 823307 w 1542001"/>
                  <a:gd name="connsiteY24" fmla="*/ 1356418 h 1904426"/>
                  <a:gd name="connsiteX25" fmla="*/ 908847 w 1542001"/>
                  <a:gd name="connsiteY25" fmla="*/ 1716908 h 1904426"/>
                  <a:gd name="connsiteX26" fmla="*/ 939397 w 1542001"/>
                  <a:gd name="connsiteY26" fmla="*/ 1857437 h 1904426"/>
                  <a:gd name="connsiteX27" fmla="*/ 1501518 w 1542001"/>
                  <a:gd name="connsiteY27" fmla="*/ 1802447 h 1904426"/>
                  <a:gd name="connsiteX28" fmla="*/ 1501518 w 1542001"/>
                  <a:gd name="connsiteY28" fmla="*/ 1674138 h 1904426"/>
                  <a:gd name="connsiteX29" fmla="*/ 261187 w 1542001"/>
                  <a:gd name="connsiteY29" fmla="*/ 439919 h 1904426"/>
                  <a:gd name="connsiteX30" fmla="*/ 157317 w 1542001"/>
                  <a:gd name="connsiteY30" fmla="*/ 323830 h 1904426"/>
                  <a:gd name="connsiteX31" fmla="*/ 145097 w 1542001"/>
                  <a:gd name="connsiteY31" fmla="*/ 238290 h 1904426"/>
                  <a:gd name="connsiteX32" fmla="*/ 780537 w 1542001"/>
                  <a:gd name="connsiteY32" fmla="*/ 250510 h 1904426"/>
                  <a:gd name="connsiteX33" fmla="*/ 847747 w 1542001"/>
                  <a:gd name="connsiteY33" fmla="*/ 287170 h 1904426"/>
                  <a:gd name="connsiteX34" fmla="*/ 719437 w 1542001"/>
                  <a:gd name="connsiteY34" fmla="*/ 427699 h 1904426"/>
                  <a:gd name="connsiteX35" fmla="*/ 835527 w 1542001"/>
                  <a:gd name="connsiteY35" fmla="*/ 372710 h 1904426"/>
                  <a:gd name="connsiteX36" fmla="*/ 578907 w 1542001"/>
                  <a:gd name="connsiteY36" fmla="*/ 568229 h 1904426"/>
                  <a:gd name="connsiteX37" fmla="*/ 261187 w 1542001"/>
                  <a:gd name="connsiteY37" fmla="*/ 439919 h 1904426"/>
                  <a:gd name="connsiteX38" fmla="*/ 1171577 w 1542001"/>
                  <a:gd name="connsiteY38" fmla="*/ 1863547 h 1904426"/>
                  <a:gd name="connsiteX39" fmla="*/ 1012717 w 1542001"/>
                  <a:gd name="connsiteY39" fmla="*/ 1759678 h 1904426"/>
                  <a:gd name="connsiteX40" fmla="*/ 1165467 w 1542001"/>
                  <a:gd name="connsiteY40" fmla="*/ 1723018 h 1904426"/>
                  <a:gd name="connsiteX41" fmla="*/ 939397 w 1542001"/>
                  <a:gd name="connsiteY41" fmla="*/ 1613038 h 1904426"/>
                  <a:gd name="connsiteX42" fmla="*/ 890517 w 1542001"/>
                  <a:gd name="connsiteY42" fmla="*/ 1258659 h 1904426"/>
                  <a:gd name="connsiteX43" fmla="*/ 908847 w 1542001"/>
                  <a:gd name="connsiteY43" fmla="*/ 1179228 h 1904426"/>
                  <a:gd name="connsiteX44" fmla="*/ 682777 w 1542001"/>
                  <a:gd name="connsiteY44" fmla="*/ 855399 h 1904426"/>
                  <a:gd name="connsiteX45" fmla="*/ 866077 w 1542001"/>
                  <a:gd name="connsiteY45" fmla="*/ 476579 h 1904426"/>
                  <a:gd name="connsiteX46" fmla="*/ 1073817 w 1542001"/>
                  <a:gd name="connsiteY46" fmla="*/ 916499 h 1904426"/>
                  <a:gd name="connsiteX47" fmla="*/ 1153247 w 1542001"/>
                  <a:gd name="connsiteY47" fmla="*/ 1063139 h 1904426"/>
                  <a:gd name="connsiteX48" fmla="*/ 1189908 w 1542001"/>
                  <a:gd name="connsiteY48" fmla="*/ 1148679 h 1904426"/>
                  <a:gd name="connsiteX49" fmla="*/ 1379318 w 1542001"/>
                  <a:gd name="connsiteY49" fmla="*/ 1747458 h 1904426"/>
                  <a:gd name="connsiteX50" fmla="*/ 1171577 w 1542001"/>
                  <a:gd name="connsiteY50" fmla="*/ 1863547 h 190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542001" h="1904426">
                    <a:moveTo>
                      <a:pt x="1501518" y="1674138"/>
                    </a:moveTo>
                    <a:cubicBezTo>
                      <a:pt x="1446528" y="1441958"/>
                      <a:pt x="1348768" y="1136459"/>
                      <a:pt x="1232678" y="977599"/>
                    </a:cubicBezTo>
                    <a:cubicBezTo>
                      <a:pt x="1202127" y="922609"/>
                      <a:pt x="1251008" y="885949"/>
                      <a:pt x="1220458" y="849289"/>
                    </a:cubicBezTo>
                    <a:cubicBezTo>
                      <a:pt x="1189908" y="812629"/>
                      <a:pt x="1208238" y="635439"/>
                      <a:pt x="1196017" y="458249"/>
                    </a:cubicBezTo>
                    <a:cubicBezTo>
                      <a:pt x="1183798" y="281060"/>
                      <a:pt x="1110477" y="0"/>
                      <a:pt x="1110477" y="0"/>
                    </a:cubicBezTo>
                    <a:cubicBezTo>
                      <a:pt x="1110477" y="0"/>
                      <a:pt x="694997" y="384929"/>
                      <a:pt x="53447" y="116090"/>
                    </a:cubicBezTo>
                    <a:cubicBezTo>
                      <a:pt x="53447" y="116090"/>
                      <a:pt x="29007" y="158860"/>
                      <a:pt x="4567" y="201630"/>
                    </a:cubicBezTo>
                    <a:cubicBezTo>
                      <a:pt x="-13763" y="238290"/>
                      <a:pt x="29007" y="262730"/>
                      <a:pt x="29007" y="262730"/>
                    </a:cubicBezTo>
                    <a:cubicBezTo>
                      <a:pt x="29007" y="262730"/>
                      <a:pt x="16787" y="458249"/>
                      <a:pt x="4567" y="714869"/>
                    </a:cubicBezTo>
                    <a:cubicBezTo>
                      <a:pt x="16787" y="604889"/>
                      <a:pt x="47337" y="488799"/>
                      <a:pt x="120657" y="482689"/>
                    </a:cubicBezTo>
                    <a:cubicBezTo>
                      <a:pt x="267297" y="458249"/>
                      <a:pt x="371167" y="580449"/>
                      <a:pt x="346727" y="794299"/>
                    </a:cubicBezTo>
                    <a:cubicBezTo>
                      <a:pt x="322287" y="1008148"/>
                      <a:pt x="273407" y="1044809"/>
                      <a:pt x="181757" y="1057029"/>
                    </a:cubicBezTo>
                    <a:cubicBezTo>
                      <a:pt x="90107" y="1069248"/>
                      <a:pt x="175647" y="1099798"/>
                      <a:pt x="273407" y="1087579"/>
                    </a:cubicBezTo>
                    <a:cubicBezTo>
                      <a:pt x="352837" y="1075359"/>
                      <a:pt x="371167" y="1325868"/>
                      <a:pt x="377277" y="1576378"/>
                    </a:cubicBezTo>
                    <a:cubicBezTo>
                      <a:pt x="365057" y="1655808"/>
                      <a:pt x="340617" y="1655808"/>
                      <a:pt x="242857" y="1655808"/>
                    </a:cubicBezTo>
                    <a:cubicBezTo>
                      <a:pt x="371167" y="1692468"/>
                      <a:pt x="377277" y="1698578"/>
                      <a:pt x="383387" y="1747458"/>
                    </a:cubicBezTo>
                    <a:cubicBezTo>
                      <a:pt x="389497" y="1790228"/>
                      <a:pt x="132877" y="1784118"/>
                      <a:pt x="4567" y="1710798"/>
                    </a:cubicBezTo>
                    <a:cubicBezTo>
                      <a:pt x="16787" y="1735238"/>
                      <a:pt x="53447" y="1759678"/>
                      <a:pt x="102327" y="1771898"/>
                    </a:cubicBezTo>
                    <a:cubicBezTo>
                      <a:pt x="193977" y="1796338"/>
                      <a:pt x="609457" y="1826888"/>
                      <a:pt x="615567" y="1698578"/>
                    </a:cubicBezTo>
                    <a:cubicBezTo>
                      <a:pt x="615567" y="1655808"/>
                      <a:pt x="572797" y="1649698"/>
                      <a:pt x="572797" y="1649698"/>
                    </a:cubicBezTo>
                    <a:lnTo>
                      <a:pt x="517807" y="1197559"/>
                    </a:lnTo>
                    <a:cubicBezTo>
                      <a:pt x="517807" y="1197559"/>
                      <a:pt x="585017" y="1173119"/>
                      <a:pt x="530027" y="1099798"/>
                    </a:cubicBezTo>
                    <a:cubicBezTo>
                      <a:pt x="523917" y="898169"/>
                      <a:pt x="560577" y="714869"/>
                      <a:pt x="560577" y="714869"/>
                    </a:cubicBezTo>
                    <a:cubicBezTo>
                      <a:pt x="560577" y="714869"/>
                      <a:pt x="603347" y="873729"/>
                      <a:pt x="707217" y="1136459"/>
                    </a:cubicBezTo>
                    <a:cubicBezTo>
                      <a:pt x="756097" y="1264768"/>
                      <a:pt x="798867" y="1264768"/>
                      <a:pt x="823307" y="1356418"/>
                    </a:cubicBezTo>
                    <a:cubicBezTo>
                      <a:pt x="847747" y="1448068"/>
                      <a:pt x="908847" y="1716908"/>
                      <a:pt x="908847" y="1716908"/>
                    </a:cubicBezTo>
                    <a:cubicBezTo>
                      <a:pt x="908847" y="1716908"/>
                      <a:pt x="817197" y="1790228"/>
                      <a:pt x="939397" y="1857437"/>
                    </a:cubicBezTo>
                    <a:cubicBezTo>
                      <a:pt x="1061597" y="1924647"/>
                      <a:pt x="1342658" y="1930758"/>
                      <a:pt x="1501518" y="1802447"/>
                    </a:cubicBezTo>
                    <a:cubicBezTo>
                      <a:pt x="1574838" y="1729128"/>
                      <a:pt x="1532068" y="1716908"/>
                      <a:pt x="1501518" y="1674138"/>
                    </a:cubicBezTo>
                    <a:close/>
                    <a:moveTo>
                      <a:pt x="261187" y="439919"/>
                    </a:moveTo>
                    <a:cubicBezTo>
                      <a:pt x="114547" y="360489"/>
                      <a:pt x="71777" y="287170"/>
                      <a:pt x="157317" y="323830"/>
                    </a:cubicBezTo>
                    <a:cubicBezTo>
                      <a:pt x="242857" y="360489"/>
                      <a:pt x="-13763" y="140530"/>
                      <a:pt x="145097" y="238290"/>
                    </a:cubicBezTo>
                    <a:cubicBezTo>
                      <a:pt x="145097" y="238290"/>
                      <a:pt x="450597" y="366599"/>
                      <a:pt x="780537" y="250510"/>
                    </a:cubicBezTo>
                    <a:cubicBezTo>
                      <a:pt x="835527" y="219960"/>
                      <a:pt x="847747" y="250510"/>
                      <a:pt x="847747" y="287170"/>
                    </a:cubicBezTo>
                    <a:cubicBezTo>
                      <a:pt x="847747" y="323830"/>
                      <a:pt x="768317" y="384929"/>
                      <a:pt x="719437" y="427699"/>
                    </a:cubicBezTo>
                    <a:cubicBezTo>
                      <a:pt x="670557" y="470469"/>
                      <a:pt x="756097" y="415479"/>
                      <a:pt x="835527" y="372710"/>
                    </a:cubicBezTo>
                    <a:cubicBezTo>
                      <a:pt x="914957" y="336049"/>
                      <a:pt x="676667" y="507129"/>
                      <a:pt x="578907" y="568229"/>
                    </a:cubicBezTo>
                    <a:cubicBezTo>
                      <a:pt x="487257" y="623219"/>
                      <a:pt x="407827" y="519349"/>
                      <a:pt x="261187" y="439919"/>
                    </a:cubicBezTo>
                    <a:close/>
                    <a:moveTo>
                      <a:pt x="1171577" y="1863547"/>
                    </a:moveTo>
                    <a:cubicBezTo>
                      <a:pt x="945507" y="1881878"/>
                      <a:pt x="921067" y="1759678"/>
                      <a:pt x="1012717" y="1759678"/>
                    </a:cubicBezTo>
                    <a:cubicBezTo>
                      <a:pt x="1098257" y="1759678"/>
                      <a:pt x="1165467" y="1771898"/>
                      <a:pt x="1165467" y="1723018"/>
                    </a:cubicBezTo>
                    <a:cubicBezTo>
                      <a:pt x="1024937" y="1741348"/>
                      <a:pt x="969947" y="1747458"/>
                      <a:pt x="939397" y="1613038"/>
                    </a:cubicBezTo>
                    <a:cubicBezTo>
                      <a:pt x="878297" y="1411408"/>
                      <a:pt x="823307" y="1276988"/>
                      <a:pt x="890517" y="1258659"/>
                    </a:cubicBezTo>
                    <a:cubicBezTo>
                      <a:pt x="1000497" y="1209778"/>
                      <a:pt x="939397" y="1154788"/>
                      <a:pt x="908847" y="1179228"/>
                    </a:cubicBezTo>
                    <a:cubicBezTo>
                      <a:pt x="804977" y="1234218"/>
                      <a:pt x="749987" y="1124238"/>
                      <a:pt x="682777" y="855399"/>
                    </a:cubicBezTo>
                    <a:cubicBezTo>
                      <a:pt x="615567" y="592669"/>
                      <a:pt x="866077" y="476579"/>
                      <a:pt x="866077" y="476579"/>
                    </a:cubicBezTo>
                    <a:cubicBezTo>
                      <a:pt x="1079927" y="354380"/>
                      <a:pt x="1079927" y="775969"/>
                      <a:pt x="1073817" y="916499"/>
                    </a:cubicBezTo>
                    <a:cubicBezTo>
                      <a:pt x="1067707" y="1057029"/>
                      <a:pt x="1165467" y="1038698"/>
                      <a:pt x="1153247" y="1063139"/>
                    </a:cubicBezTo>
                    <a:cubicBezTo>
                      <a:pt x="1141027" y="1093688"/>
                      <a:pt x="1128808" y="1075359"/>
                      <a:pt x="1189908" y="1148679"/>
                    </a:cubicBezTo>
                    <a:cubicBezTo>
                      <a:pt x="1360988" y="1423628"/>
                      <a:pt x="1379318" y="1747458"/>
                      <a:pt x="1379318" y="1747458"/>
                    </a:cubicBezTo>
                    <a:cubicBezTo>
                      <a:pt x="1458748" y="1765788"/>
                      <a:pt x="1440418" y="1845218"/>
                      <a:pt x="1171577" y="1863547"/>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09" name="Graphic 16">
                <a:extLst>
                  <a:ext uri="{FF2B5EF4-FFF2-40B4-BE49-F238E27FC236}">
                    <a16:creationId xmlns:a16="http://schemas.microsoft.com/office/drawing/2014/main" id="{295B5BB9-5D67-4BE3-BB4B-D8E4DAC6C87F}"/>
                  </a:ext>
                </a:extLst>
              </p:cNvPr>
              <p:cNvGrpSpPr/>
              <p:nvPr/>
            </p:nvGrpSpPr>
            <p:grpSpPr>
              <a:xfrm>
                <a:off x="1259759" y="8124689"/>
                <a:ext cx="1093690" cy="1503057"/>
                <a:chOff x="1259759" y="8124689"/>
                <a:chExt cx="1093690" cy="1503057"/>
              </a:xfrm>
              <a:solidFill>
                <a:srgbClr val="CC861F"/>
              </a:solidFill>
            </p:grpSpPr>
            <p:sp>
              <p:nvSpPr>
                <p:cNvPr id="228" name="Freeform: Shape 227">
                  <a:extLst>
                    <a:ext uri="{FF2B5EF4-FFF2-40B4-BE49-F238E27FC236}">
                      <a16:creationId xmlns:a16="http://schemas.microsoft.com/office/drawing/2014/main" id="{200A851A-E870-4312-AE17-EA5E28C0C0FC}"/>
                    </a:ext>
                  </a:extLst>
                </p:cNvPr>
                <p:cNvSpPr/>
                <p:nvPr/>
              </p:nvSpPr>
              <p:spPr>
                <a:xfrm>
                  <a:off x="1259759" y="8289659"/>
                  <a:ext cx="238290" cy="219959"/>
                </a:xfrm>
                <a:custGeom>
                  <a:avLst/>
                  <a:gdLst>
                    <a:gd name="connsiteX0" fmla="*/ 0 w 238290"/>
                    <a:gd name="connsiteY0" fmla="*/ 0 h 219959"/>
                    <a:gd name="connsiteX1" fmla="*/ 48880 w 238290"/>
                    <a:gd name="connsiteY1" fmla="*/ 18330 h 219959"/>
                    <a:gd name="connsiteX2" fmla="*/ 97760 w 238290"/>
                    <a:gd name="connsiteY2" fmla="*/ 42770 h 219959"/>
                    <a:gd name="connsiteX3" fmla="*/ 152750 w 238290"/>
                    <a:gd name="connsiteY3" fmla="*/ 73320 h 219959"/>
                    <a:gd name="connsiteX4" fmla="*/ 164970 w 238290"/>
                    <a:gd name="connsiteY4" fmla="*/ 85540 h 219959"/>
                    <a:gd name="connsiteX5" fmla="*/ 177190 w 238290"/>
                    <a:gd name="connsiteY5" fmla="*/ 97760 h 219959"/>
                    <a:gd name="connsiteX6" fmla="*/ 195520 w 238290"/>
                    <a:gd name="connsiteY6" fmla="*/ 122200 h 219959"/>
                    <a:gd name="connsiteX7" fmla="*/ 207740 w 238290"/>
                    <a:gd name="connsiteY7" fmla="*/ 146640 h 219959"/>
                    <a:gd name="connsiteX8" fmla="*/ 219960 w 238290"/>
                    <a:gd name="connsiteY8" fmla="*/ 171080 h 219959"/>
                    <a:gd name="connsiteX9" fmla="*/ 232180 w 238290"/>
                    <a:gd name="connsiteY9" fmla="*/ 207740 h 219959"/>
                    <a:gd name="connsiteX10" fmla="*/ 238290 w 238290"/>
                    <a:gd name="connsiteY10" fmla="*/ 219960 h 219959"/>
                    <a:gd name="connsiteX11" fmla="*/ 232180 w 238290"/>
                    <a:gd name="connsiteY11" fmla="*/ 207740 h 219959"/>
                    <a:gd name="connsiteX12" fmla="*/ 213850 w 238290"/>
                    <a:gd name="connsiteY12" fmla="*/ 177190 h 219959"/>
                    <a:gd name="connsiteX13" fmla="*/ 183300 w 238290"/>
                    <a:gd name="connsiteY13" fmla="*/ 134420 h 219959"/>
                    <a:gd name="connsiteX14" fmla="*/ 164970 w 238290"/>
                    <a:gd name="connsiteY14" fmla="*/ 109980 h 219959"/>
                    <a:gd name="connsiteX15" fmla="*/ 152750 w 238290"/>
                    <a:gd name="connsiteY15" fmla="*/ 97760 h 219959"/>
                    <a:gd name="connsiteX16" fmla="*/ 140530 w 238290"/>
                    <a:gd name="connsiteY16" fmla="*/ 85540 h 219959"/>
                    <a:gd name="connsiteX17" fmla="*/ 116090 w 238290"/>
                    <a:gd name="connsiteY17" fmla="*/ 67210 h 219959"/>
                    <a:gd name="connsiteX18" fmla="*/ 91650 w 238290"/>
                    <a:gd name="connsiteY18" fmla="*/ 54990 h 219959"/>
                    <a:gd name="connsiteX19" fmla="*/ 48880 w 238290"/>
                    <a:gd name="connsiteY19" fmla="*/ 30550 h 219959"/>
                    <a:gd name="connsiteX20" fmla="*/ 18330 w 238290"/>
                    <a:gd name="connsiteY20" fmla="*/ 12220 h 219959"/>
                    <a:gd name="connsiteX21" fmla="*/ 0 w 238290"/>
                    <a:gd name="connsiteY21" fmla="*/ 0 h 219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8290" h="219959">
                      <a:moveTo>
                        <a:pt x="0" y="0"/>
                      </a:moveTo>
                      <a:cubicBezTo>
                        <a:pt x="0" y="0"/>
                        <a:pt x="18330" y="6110"/>
                        <a:pt x="48880" y="18330"/>
                      </a:cubicBezTo>
                      <a:cubicBezTo>
                        <a:pt x="61100" y="24440"/>
                        <a:pt x="79430" y="30550"/>
                        <a:pt x="97760" y="42770"/>
                      </a:cubicBezTo>
                      <a:cubicBezTo>
                        <a:pt x="116090" y="48880"/>
                        <a:pt x="134420" y="61100"/>
                        <a:pt x="152750" y="73320"/>
                      </a:cubicBezTo>
                      <a:cubicBezTo>
                        <a:pt x="158860" y="79430"/>
                        <a:pt x="158860" y="79430"/>
                        <a:pt x="164970" y="85540"/>
                      </a:cubicBezTo>
                      <a:cubicBezTo>
                        <a:pt x="171080" y="91650"/>
                        <a:pt x="171080" y="91650"/>
                        <a:pt x="177190" y="97760"/>
                      </a:cubicBezTo>
                      <a:cubicBezTo>
                        <a:pt x="183300" y="103870"/>
                        <a:pt x="189410" y="116090"/>
                        <a:pt x="195520" y="122200"/>
                      </a:cubicBezTo>
                      <a:cubicBezTo>
                        <a:pt x="201630" y="128310"/>
                        <a:pt x="207740" y="140530"/>
                        <a:pt x="207740" y="146640"/>
                      </a:cubicBezTo>
                      <a:cubicBezTo>
                        <a:pt x="213850" y="152750"/>
                        <a:pt x="213850" y="158860"/>
                        <a:pt x="219960" y="171080"/>
                      </a:cubicBezTo>
                      <a:cubicBezTo>
                        <a:pt x="226070" y="183300"/>
                        <a:pt x="232180" y="195520"/>
                        <a:pt x="232180" y="207740"/>
                      </a:cubicBezTo>
                      <a:cubicBezTo>
                        <a:pt x="232180" y="213850"/>
                        <a:pt x="238290" y="219960"/>
                        <a:pt x="238290" y="219960"/>
                      </a:cubicBezTo>
                      <a:cubicBezTo>
                        <a:pt x="238290" y="219960"/>
                        <a:pt x="238290" y="213850"/>
                        <a:pt x="232180" y="207740"/>
                      </a:cubicBezTo>
                      <a:cubicBezTo>
                        <a:pt x="226070" y="201630"/>
                        <a:pt x="219960" y="189410"/>
                        <a:pt x="213850" y="177190"/>
                      </a:cubicBezTo>
                      <a:cubicBezTo>
                        <a:pt x="207740" y="164970"/>
                        <a:pt x="195520" y="146640"/>
                        <a:pt x="183300" y="134420"/>
                      </a:cubicBezTo>
                      <a:cubicBezTo>
                        <a:pt x="177190" y="128310"/>
                        <a:pt x="171080" y="122200"/>
                        <a:pt x="164970" y="109980"/>
                      </a:cubicBezTo>
                      <a:cubicBezTo>
                        <a:pt x="164970" y="103870"/>
                        <a:pt x="158860" y="103870"/>
                        <a:pt x="152750" y="97760"/>
                      </a:cubicBezTo>
                      <a:cubicBezTo>
                        <a:pt x="146640" y="91650"/>
                        <a:pt x="146640" y="91650"/>
                        <a:pt x="140530" y="85540"/>
                      </a:cubicBezTo>
                      <a:cubicBezTo>
                        <a:pt x="134420" y="79430"/>
                        <a:pt x="122200" y="73320"/>
                        <a:pt x="116090" y="67210"/>
                      </a:cubicBezTo>
                      <a:cubicBezTo>
                        <a:pt x="109980" y="61100"/>
                        <a:pt x="97760" y="54990"/>
                        <a:pt x="91650" y="54990"/>
                      </a:cubicBezTo>
                      <a:cubicBezTo>
                        <a:pt x="73320" y="42770"/>
                        <a:pt x="61100" y="36660"/>
                        <a:pt x="48880" y="30550"/>
                      </a:cubicBezTo>
                      <a:cubicBezTo>
                        <a:pt x="36660" y="24440"/>
                        <a:pt x="24440" y="18330"/>
                        <a:pt x="18330" y="12220"/>
                      </a:cubicBezTo>
                      <a:cubicBezTo>
                        <a:pt x="6110" y="6110"/>
                        <a:pt x="0" y="0"/>
                        <a:pt x="0" y="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9" name="Freeform: Shape 228">
                  <a:extLst>
                    <a:ext uri="{FF2B5EF4-FFF2-40B4-BE49-F238E27FC236}">
                      <a16:creationId xmlns:a16="http://schemas.microsoft.com/office/drawing/2014/main" id="{73CC7A9C-F1BD-4365-99FB-F0B7E04A973E}"/>
                    </a:ext>
                  </a:extLst>
                </p:cNvPr>
                <p:cNvSpPr/>
                <p:nvPr/>
              </p:nvSpPr>
              <p:spPr>
                <a:xfrm>
                  <a:off x="1510269" y="8295769"/>
                  <a:ext cx="134420" cy="128310"/>
                </a:xfrm>
                <a:custGeom>
                  <a:avLst/>
                  <a:gdLst>
                    <a:gd name="connsiteX0" fmla="*/ 0 w 134420"/>
                    <a:gd name="connsiteY0" fmla="*/ 128310 h 128310"/>
                    <a:gd name="connsiteX1" fmla="*/ 18330 w 134420"/>
                    <a:gd name="connsiteY1" fmla="*/ 103870 h 128310"/>
                    <a:gd name="connsiteX2" fmla="*/ 61100 w 134420"/>
                    <a:gd name="connsiteY2" fmla="*/ 54990 h 128310"/>
                    <a:gd name="connsiteX3" fmla="*/ 85540 w 134420"/>
                    <a:gd name="connsiteY3" fmla="*/ 30550 h 128310"/>
                    <a:gd name="connsiteX4" fmla="*/ 109980 w 134420"/>
                    <a:gd name="connsiteY4" fmla="*/ 12220 h 128310"/>
                    <a:gd name="connsiteX5" fmla="*/ 128310 w 134420"/>
                    <a:gd name="connsiteY5" fmla="*/ 0 h 128310"/>
                    <a:gd name="connsiteX6" fmla="*/ 134420 w 134420"/>
                    <a:gd name="connsiteY6" fmla="*/ 0 h 128310"/>
                    <a:gd name="connsiteX7" fmla="*/ 128310 w 134420"/>
                    <a:gd name="connsiteY7" fmla="*/ 6110 h 128310"/>
                    <a:gd name="connsiteX8" fmla="*/ 109980 w 134420"/>
                    <a:gd name="connsiteY8" fmla="*/ 18330 h 128310"/>
                    <a:gd name="connsiteX9" fmla="*/ 85540 w 134420"/>
                    <a:gd name="connsiteY9" fmla="*/ 36660 h 128310"/>
                    <a:gd name="connsiteX10" fmla="*/ 61100 w 134420"/>
                    <a:gd name="connsiteY10" fmla="*/ 61100 h 128310"/>
                    <a:gd name="connsiteX11" fmla="*/ 12220 w 134420"/>
                    <a:gd name="connsiteY11" fmla="*/ 109980 h 128310"/>
                    <a:gd name="connsiteX12" fmla="*/ 0 w 134420"/>
                    <a:gd name="connsiteY12" fmla="*/ 128310 h 12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420" h="128310">
                      <a:moveTo>
                        <a:pt x="0" y="128310"/>
                      </a:moveTo>
                      <a:cubicBezTo>
                        <a:pt x="0" y="128310"/>
                        <a:pt x="6110" y="116090"/>
                        <a:pt x="18330" y="103870"/>
                      </a:cubicBezTo>
                      <a:cubicBezTo>
                        <a:pt x="30550" y="91650"/>
                        <a:pt x="42770" y="73320"/>
                        <a:pt x="61100" y="54990"/>
                      </a:cubicBezTo>
                      <a:cubicBezTo>
                        <a:pt x="67210" y="48880"/>
                        <a:pt x="79430" y="36660"/>
                        <a:pt x="85540" y="30550"/>
                      </a:cubicBezTo>
                      <a:cubicBezTo>
                        <a:pt x="91650" y="24440"/>
                        <a:pt x="103870" y="18330"/>
                        <a:pt x="109980" y="12220"/>
                      </a:cubicBezTo>
                      <a:cubicBezTo>
                        <a:pt x="116090" y="6110"/>
                        <a:pt x="128310" y="6110"/>
                        <a:pt x="128310" y="0"/>
                      </a:cubicBezTo>
                      <a:cubicBezTo>
                        <a:pt x="134420" y="0"/>
                        <a:pt x="134420" y="0"/>
                        <a:pt x="134420" y="0"/>
                      </a:cubicBezTo>
                      <a:cubicBezTo>
                        <a:pt x="134420" y="0"/>
                        <a:pt x="134420" y="0"/>
                        <a:pt x="128310" y="6110"/>
                      </a:cubicBezTo>
                      <a:cubicBezTo>
                        <a:pt x="122200" y="12220"/>
                        <a:pt x="116090" y="12220"/>
                        <a:pt x="109980" y="18330"/>
                      </a:cubicBezTo>
                      <a:cubicBezTo>
                        <a:pt x="103870" y="24440"/>
                        <a:pt x="97760" y="30550"/>
                        <a:pt x="85540" y="36660"/>
                      </a:cubicBezTo>
                      <a:cubicBezTo>
                        <a:pt x="79430" y="42770"/>
                        <a:pt x="67210" y="54990"/>
                        <a:pt x="61100" y="61100"/>
                      </a:cubicBezTo>
                      <a:cubicBezTo>
                        <a:pt x="42770" y="79430"/>
                        <a:pt x="24440" y="97760"/>
                        <a:pt x="12220" y="109980"/>
                      </a:cubicBezTo>
                      <a:cubicBezTo>
                        <a:pt x="12220" y="122200"/>
                        <a:pt x="0" y="128310"/>
                        <a:pt x="0" y="12831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0" name="Freeform: Shape 229">
                  <a:extLst>
                    <a:ext uri="{FF2B5EF4-FFF2-40B4-BE49-F238E27FC236}">
                      <a16:creationId xmlns:a16="http://schemas.microsoft.com/office/drawing/2014/main" id="{7C8CB27E-E736-4595-8576-0D4603EC70E8}"/>
                    </a:ext>
                  </a:extLst>
                </p:cNvPr>
                <p:cNvSpPr/>
                <p:nvPr/>
              </p:nvSpPr>
              <p:spPr>
                <a:xfrm>
                  <a:off x="1999070" y="8124689"/>
                  <a:ext cx="354380" cy="1503057"/>
                </a:xfrm>
                <a:custGeom>
                  <a:avLst/>
                  <a:gdLst>
                    <a:gd name="connsiteX0" fmla="*/ 0 w 354380"/>
                    <a:gd name="connsiteY0" fmla="*/ 0 h 1503057"/>
                    <a:gd name="connsiteX1" fmla="*/ 6110 w 354380"/>
                    <a:gd name="connsiteY1" fmla="*/ 67210 h 1503057"/>
                    <a:gd name="connsiteX2" fmla="*/ 12220 w 354380"/>
                    <a:gd name="connsiteY2" fmla="*/ 146640 h 1503057"/>
                    <a:gd name="connsiteX3" fmla="*/ 18330 w 354380"/>
                    <a:gd name="connsiteY3" fmla="*/ 250510 h 1503057"/>
                    <a:gd name="connsiteX4" fmla="*/ 24440 w 354380"/>
                    <a:gd name="connsiteY4" fmla="*/ 372709 h 1503057"/>
                    <a:gd name="connsiteX5" fmla="*/ 24440 w 354380"/>
                    <a:gd name="connsiteY5" fmla="*/ 403259 h 1503057"/>
                    <a:gd name="connsiteX6" fmla="*/ 30550 w 354380"/>
                    <a:gd name="connsiteY6" fmla="*/ 439919 h 1503057"/>
                    <a:gd name="connsiteX7" fmla="*/ 36660 w 354380"/>
                    <a:gd name="connsiteY7" fmla="*/ 513239 h 1503057"/>
                    <a:gd name="connsiteX8" fmla="*/ 36660 w 354380"/>
                    <a:gd name="connsiteY8" fmla="*/ 586559 h 1503057"/>
                    <a:gd name="connsiteX9" fmla="*/ 42770 w 354380"/>
                    <a:gd name="connsiteY9" fmla="*/ 617109 h 1503057"/>
                    <a:gd name="connsiteX10" fmla="*/ 54990 w 354380"/>
                    <a:gd name="connsiteY10" fmla="*/ 623219 h 1503057"/>
                    <a:gd name="connsiteX11" fmla="*/ 73320 w 354380"/>
                    <a:gd name="connsiteY11" fmla="*/ 629329 h 1503057"/>
                    <a:gd name="connsiteX12" fmla="*/ 109980 w 354380"/>
                    <a:gd name="connsiteY12" fmla="*/ 641549 h 1503057"/>
                    <a:gd name="connsiteX13" fmla="*/ 128310 w 354380"/>
                    <a:gd name="connsiteY13" fmla="*/ 647659 h 1503057"/>
                    <a:gd name="connsiteX14" fmla="*/ 146640 w 354380"/>
                    <a:gd name="connsiteY14" fmla="*/ 665989 h 1503057"/>
                    <a:gd name="connsiteX15" fmla="*/ 146640 w 354380"/>
                    <a:gd name="connsiteY15" fmla="*/ 672099 h 1503057"/>
                    <a:gd name="connsiteX16" fmla="*/ 146640 w 354380"/>
                    <a:gd name="connsiteY16" fmla="*/ 678209 h 1503057"/>
                    <a:gd name="connsiteX17" fmla="*/ 140530 w 354380"/>
                    <a:gd name="connsiteY17" fmla="*/ 690429 h 1503057"/>
                    <a:gd name="connsiteX18" fmla="*/ 128310 w 354380"/>
                    <a:gd name="connsiteY18" fmla="*/ 708759 h 1503057"/>
                    <a:gd name="connsiteX19" fmla="*/ 116090 w 354380"/>
                    <a:gd name="connsiteY19" fmla="*/ 739309 h 1503057"/>
                    <a:gd name="connsiteX20" fmla="*/ 134420 w 354380"/>
                    <a:gd name="connsiteY20" fmla="*/ 769859 h 1503057"/>
                    <a:gd name="connsiteX21" fmla="*/ 158860 w 354380"/>
                    <a:gd name="connsiteY21" fmla="*/ 800409 h 1503057"/>
                    <a:gd name="connsiteX22" fmla="*/ 195520 w 354380"/>
                    <a:gd name="connsiteY22" fmla="*/ 867619 h 1503057"/>
                    <a:gd name="connsiteX23" fmla="*/ 262730 w 354380"/>
                    <a:gd name="connsiteY23" fmla="*/ 1002039 h 1503057"/>
                    <a:gd name="connsiteX24" fmla="*/ 311610 w 354380"/>
                    <a:gd name="connsiteY24" fmla="*/ 1130349 h 1503057"/>
                    <a:gd name="connsiteX25" fmla="*/ 342160 w 354380"/>
                    <a:gd name="connsiteY25" fmla="*/ 1252548 h 1503057"/>
                    <a:gd name="connsiteX26" fmla="*/ 348270 w 354380"/>
                    <a:gd name="connsiteY26" fmla="*/ 1307538 h 1503057"/>
                    <a:gd name="connsiteX27" fmla="*/ 354380 w 354380"/>
                    <a:gd name="connsiteY27" fmla="*/ 1356418 h 1503057"/>
                    <a:gd name="connsiteX28" fmla="*/ 354380 w 354380"/>
                    <a:gd name="connsiteY28" fmla="*/ 1435848 h 1503057"/>
                    <a:gd name="connsiteX29" fmla="*/ 348270 w 354380"/>
                    <a:gd name="connsiteY29" fmla="*/ 1503058 h 1503057"/>
                    <a:gd name="connsiteX30" fmla="*/ 348270 w 354380"/>
                    <a:gd name="connsiteY30" fmla="*/ 1435848 h 1503057"/>
                    <a:gd name="connsiteX31" fmla="*/ 342160 w 354380"/>
                    <a:gd name="connsiteY31" fmla="*/ 1356418 h 1503057"/>
                    <a:gd name="connsiteX32" fmla="*/ 336050 w 354380"/>
                    <a:gd name="connsiteY32" fmla="*/ 1307538 h 1503057"/>
                    <a:gd name="connsiteX33" fmla="*/ 323830 w 354380"/>
                    <a:gd name="connsiteY33" fmla="*/ 1252548 h 1503057"/>
                    <a:gd name="connsiteX34" fmla="*/ 293280 w 354380"/>
                    <a:gd name="connsiteY34" fmla="*/ 1136458 h 1503057"/>
                    <a:gd name="connsiteX35" fmla="*/ 244400 w 354380"/>
                    <a:gd name="connsiteY35" fmla="*/ 1008149 h 1503057"/>
                    <a:gd name="connsiteX36" fmla="*/ 177190 w 354380"/>
                    <a:gd name="connsiteY36" fmla="*/ 879839 h 1503057"/>
                    <a:gd name="connsiteX37" fmla="*/ 140530 w 354380"/>
                    <a:gd name="connsiteY37" fmla="*/ 812629 h 1503057"/>
                    <a:gd name="connsiteX38" fmla="*/ 122200 w 354380"/>
                    <a:gd name="connsiteY38" fmla="*/ 782079 h 1503057"/>
                    <a:gd name="connsiteX39" fmla="*/ 109980 w 354380"/>
                    <a:gd name="connsiteY39" fmla="*/ 769859 h 1503057"/>
                    <a:gd name="connsiteX40" fmla="*/ 97760 w 354380"/>
                    <a:gd name="connsiteY40" fmla="*/ 751529 h 1503057"/>
                    <a:gd name="connsiteX41" fmla="*/ 97760 w 354380"/>
                    <a:gd name="connsiteY41" fmla="*/ 727089 h 1503057"/>
                    <a:gd name="connsiteX42" fmla="*/ 109980 w 354380"/>
                    <a:gd name="connsiteY42" fmla="*/ 708759 h 1503057"/>
                    <a:gd name="connsiteX43" fmla="*/ 122200 w 354380"/>
                    <a:gd name="connsiteY43" fmla="*/ 690429 h 1503057"/>
                    <a:gd name="connsiteX44" fmla="*/ 128310 w 354380"/>
                    <a:gd name="connsiteY44" fmla="*/ 684319 h 1503057"/>
                    <a:gd name="connsiteX45" fmla="*/ 128310 w 354380"/>
                    <a:gd name="connsiteY45" fmla="*/ 684319 h 1503057"/>
                    <a:gd name="connsiteX46" fmla="*/ 128310 w 354380"/>
                    <a:gd name="connsiteY46" fmla="*/ 678209 h 1503057"/>
                    <a:gd name="connsiteX47" fmla="*/ 122200 w 354380"/>
                    <a:gd name="connsiteY47" fmla="*/ 672099 h 1503057"/>
                    <a:gd name="connsiteX48" fmla="*/ 103870 w 354380"/>
                    <a:gd name="connsiteY48" fmla="*/ 665989 h 1503057"/>
                    <a:gd name="connsiteX49" fmla="*/ 67210 w 354380"/>
                    <a:gd name="connsiteY49" fmla="*/ 653769 h 1503057"/>
                    <a:gd name="connsiteX50" fmla="*/ 48880 w 354380"/>
                    <a:gd name="connsiteY50" fmla="*/ 647659 h 1503057"/>
                    <a:gd name="connsiteX51" fmla="*/ 30550 w 354380"/>
                    <a:gd name="connsiteY51" fmla="*/ 635439 h 1503057"/>
                    <a:gd name="connsiteX52" fmla="*/ 24440 w 354380"/>
                    <a:gd name="connsiteY52" fmla="*/ 598779 h 1503057"/>
                    <a:gd name="connsiteX53" fmla="*/ 24440 w 354380"/>
                    <a:gd name="connsiteY53" fmla="*/ 525459 h 1503057"/>
                    <a:gd name="connsiteX54" fmla="*/ 18330 w 354380"/>
                    <a:gd name="connsiteY54" fmla="*/ 458249 h 1503057"/>
                    <a:gd name="connsiteX55" fmla="*/ 18330 w 354380"/>
                    <a:gd name="connsiteY55" fmla="*/ 421590 h 1503057"/>
                    <a:gd name="connsiteX56" fmla="*/ 18330 w 354380"/>
                    <a:gd name="connsiteY56" fmla="*/ 391040 h 1503057"/>
                    <a:gd name="connsiteX57" fmla="*/ 12220 w 354380"/>
                    <a:gd name="connsiteY57" fmla="*/ 268840 h 1503057"/>
                    <a:gd name="connsiteX58" fmla="*/ 6110 w 354380"/>
                    <a:gd name="connsiteY58" fmla="*/ 164970 h 1503057"/>
                    <a:gd name="connsiteX59" fmla="*/ 0 w 354380"/>
                    <a:gd name="connsiteY59" fmla="*/ 85540 h 1503057"/>
                    <a:gd name="connsiteX60" fmla="*/ 0 w 354380"/>
                    <a:gd name="connsiteY60" fmla="*/ 0 h 1503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354380" h="1503057">
                      <a:moveTo>
                        <a:pt x="0" y="0"/>
                      </a:moveTo>
                      <a:cubicBezTo>
                        <a:pt x="0" y="0"/>
                        <a:pt x="0" y="24440"/>
                        <a:pt x="6110" y="67210"/>
                      </a:cubicBezTo>
                      <a:cubicBezTo>
                        <a:pt x="6110" y="91650"/>
                        <a:pt x="12220" y="116090"/>
                        <a:pt x="12220" y="146640"/>
                      </a:cubicBezTo>
                      <a:cubicBezTo>
                        <a:pt x="12220" y="177190"/>
                        <a:pt x="18330" y="213850"/>
                        <a:pt x="18330" y="250510"/>
                      </a:cubicBezTo>
                      <a:cubicBezTo>
                        <a:pt x="18330" y="287169"/>
                        <a:pt x="24440" y="329940"/>
                        <a:pt x="24440" y="372709"/>
                      </a:cubicBezTo>
                      <a:cubicBezTo>
                        <a:pt x="24440" y="384929"/>
                        <a:pt x="24440" y="397149"/>
                        <a:pt x="24440" y="403259"/>
                      </a:cubicBezTo>
                      <a:cubicBezTo>
                        <a:pt x="24440" y="415479"/>
                        <a:pt x="24440" y="427699"/>
                        <a:pt x="30550" y="439919"/>
                      </a:cubicBezTo>
                      <a:cubicBezTo>
                        <a:pt x="30550" y="464359"/>
                        <a:pt x="36660" y="488799"/>
                        <a:pt x="36660" y="513239"/>
                      </a:cubicBezTo>
                      <a:cubicBezTo>
                        <a:pt x="36660" y="537679"/>
                        <a:pt x="36660" y="562119"/>
                        <a:pt x="36660" y="586559"/>
                      </a:cubicBezTo>
                      <a:cubicBezTo>
                        <a:pt x="36660" y="598779"/>
                        <a:pt x="36660" y="610999"/>
                        <a:pt x="42770" y="617109"/>
                      </a:cubicBezTo>
                      <a:cubicBezTo>
                        <a:pt x="42770" y="623219"/>
                        <a:pt x="48880" y="623219"/>
                        <a:pt x="54990" y="623219"/>
                      </a:cubicBezTo>
                      <a:cubicBezTo>
                        <a:pt x="61100" y="623219"/>
                        <a:pt x="67210" y="629329"/>
                        <a:pt x="73320" y="629329"/>
                      </a:cubicBezTo>
                      <a:cubicBezTo>
                        <a:pt x="85540" y="635439"/>
                        <a:pt x="97760" y="635439"/>
                        <a:pt x="109980" y="641549"/>
                      </a:cubicBezTo>
                      <a:cubicBezTo>
                        <a:pt x="116090" y="641549"/>
                        <a:pt x="122200" y="647659"/>
                        <a:pt x="128310" y="647659"/>
                      </a:cubicBezTo>
                      <a:cubicBezTo>
                        <a:pt x="134420" y="653769"/>
                        <a:pt x="140530" y="653769"/>
                        <a:pt x="146640" y="665989"/>
                      </a:cubicBezTo>
                      <a:cubicBezTo>
                        <a:pt x="146640" y="665989"/>
                        <a:pt x="146640" y="665989"/>
                        <a:pt x="146640" y="672099"/>
                      </a:cubicBezTo>
                      <a:cubicBezTo>
                        <a:pt x="146640" y="672099"/>
                        <a:pt x="146640" y="678209"/>
                        <a:pt x="146640" y="678209"/>
                      </a:cubicBezTo>
                      <a:cubicBezTo>
                        <a:pt x="146640" y="684319"/>
                        <a:pt x="140530" y="684319"/>
                        <a:pt x="140530" y="690429"/>
                      </a:cubicBezTo>
                      <a:lnTo>
                        <a:pt x="128310" y="708759"/>
                      </a:lnTo>
                      <a:cubicBezTo>
                        <a:pt x="122200" y="720979"/>
                        <a:pt x="116090" y="727089"/>
                        <a:pt x="116090" y="739309"/>
                      </a:cubicBezTo>
                      <a:cubicBezTo>
                        <a:pt x="116090" y="745419"/>
                        <a:pt x="128310" y="757639"/>
                        <a:pt x="134420" y="769859"/>
                      </a:cubicBezTo>
                      <a:cubicBezTo>
                        <a:pt x="140530" y="782079"/>
                        <a:pt x="146640" y="788189"/>
                        <a:pt x="158860" y="800409"/>
                      </a:cubicBezTo>
                      <a:cubicBezTo>
                        <a:pt x="171080" y="818739"/>
                        <a:pt x="183300" y="843179"/>
                        <a:pt x="195520" y="867619"/>
                      </a:cubicBezTo>
                      <a:cubicBezTo>
                        <a:pt x="219960" y="910389"/>
                        <a:pt x="238290" y="959269"/>
                        <a:pt x="262730" y="1002039"/>
                      </a:cubicBezTo>
                      <a:cubicBezTo>
                        <a:pt x="281060" y="1044809"/>
                        <a:pt x="299390" y="1087578"/>
                        <a:pt x="311610" y="1130349"/>
                      </a:cubicBezTo>
                      <a:cubicBezTo>
                        <a:pt x="323830" y="1173118"/>
                        <a:pt x="336050" y="1215889"/>
                        <a:pt x="342160" y="1252548"/>
                      </a:cubicBezTo>
                      <a:cubicBezTo>
                        <a:pt x="342160" y="1270878"/>
                        <a:pt x="348270" y="1289208"/>
                        <a:pt x="348270" y="1307538"/>
                      </a:cubicBezTo>
                      <a:cubicBezTo>
                        <a:pt x="348270" y="1325868"/>
                        <a:pt x="354380" y="1344198"/>
                        <a:pt x="354380" y="1356418"/>
                      </a:cubicBezTo>
                      <a:cubicBezTo>
                        <a:pt x="354380" y="1386968"/>
                        <a:pt x="354380" y="1417518"/>
                        <a:pt x="354380" y="1435848"/>
                      </a:cubicBezTo>
                      <a:cubicBezTo>
                        <a:pt x="354380" y="1478618"/>
                        <a:pt x="348270" y="1503058"/>
                        <a:pt x="348270" y="1503058"/>
                      </a:cubicBezTo>
                      <a:cubicBezTo>
                        <a:pt x="348270" y="1503058"/>
                        <a:pt x="348270" y="1478618"/>
                        <a:pt x="348270" y="1435848"/>
                      </a:cubicBezTo>
                      <a:cubicBezTo>
                        <a:pt x="348270" y="1411408"/>
                        <a:pt x="348270" y="1386968"/>
                        <a:pt x="342160" y="1356418"/>
                      </a:cubicBezTo>
                      <a:cubicBezTo>
                        <a:pt x="342160" y="1338088"/>
                        <a:pt x="336050" y="1325868"/>
                        <a:pt x="336050" y="1307538"/>
                      </a:cubicBezTo>
                      <a:cubicBezTo>
                        <a:pt x="336050" y="1289208"/>
                        <a:pt x="329940" y="1270878"/>
                        <a:pt x="323830" y="1252548"/>
                      </a:cubicBezTo>
                      <a:cubicBezTo>
                        <a:pt x="317720" y="1215889"/>
                        <a:pt x="305500" y="1173118"/>
                        <a:pt x="293280" y="1136458"/>
                      </a:cubicBezTo>
                      <a:cubicBezTo>
                        <a:pt x="281060" y="1093689"/>
                        <a:pt x="262730" y="1050919"/>
                        <a:pt x="244400" y="1008149"/>
                      </a:cubicBezTo>
                      <a:cubicBezTo>
                        <a:pt x="226070" y="965378"/>
                        <a:pt x="201630" y="922609"/>
                        <a:pt x="177190" y="879839"/>
                      </a:cubicBezTo>
                      <a:cubicBezTo>
                        <a:pt x="164970" y="855399"/>
                        <a:pt x="152750" y="837069"/>
                        <a:pt x="140530" y="812629"/>
                      </a:cubicBezTo>
                      <a:cubicBezTo>
                        <a:pt x="134420" y="800409"/>
                        <a:pt x="128310" y="794299"/>
                        <a:pt x="122200" y="782079"/>
                      </a:cubicBezTo>
                      <a:cubicBezTo>
                        <a:pt x="116090" y="775969"/>
                        <a:pt x="116090" y="769859"/>
                        <a:pt x="109980" y="769859"/>
                      </a:cubicBezTo>
                      <a:cubicBezTo>
                        <a:pt x="103870" y="763749"/>
                        <a:pt x="97760" y="757639"/>
                        <a:pt x="97760" y="751529"/>
                      </a:cubicBezTo>
                      <a:cubicBezTo>
                        <a:pt x="97760" y="745419"/>
                        <a:pt x="97760" y="733199"/>
                        <a:pt x="97760" y="727089"/>
                      </a:cubicBezTo>
                      <a:cubicBezTo>
                        <a:pt x="97760" y="720979"/>
                        <a:pt x="103870" y="714869"/>
                        <a:pt x="109980" y="708759"/>
                      </a:cubicBezTo>
                      <a:lnTo>
                        <a:pt x="122200" y="690429"/>
                      </a:lnTo>
                      <a:cubicBezTo>
                        <a:pt x="122200" y="690429"/>
                        <a:pt x="128310" y="684319"/>
                        <a:pt x="128310" y="684319"/>
                      </a:cubicBezTo>
                      <a:cubicBezTo>
                        <a:pt x="128310" y="684319"/>
                        <a:pt x="128310" y="684319"/>
                        <a:pt x="128310" y="684319"/>
                      </a:cubicBezTo>
                      <a:cubicBezTo>
                        <a:pt x="128310" y="684319"/>
                        <a:pt x="128310" y="684319"/>
                        <a:pt x="128310" y="678209"/>
                      </a:cubicBezTo>
                      <a:cubicBezTo>
                        <a:pt x="128310" y="678209"/>
                        <a:pt x="122200" y="672099"/>
                        <a:pt x="122200" y="672099"/>
                      </a:cubicBezTo>
                      <a:cubicBezTo>
                        <a:pt x="116090" y="672099"/>
                        <a:pt x="109980" y="665989"/>
                        <a:pt x="103870" y="665989"/>
                      </a:cubicBezTo>
                      <a:cubicBezTo>
                        <a:pt x="91650" y="659879"/>
                        <a:pt x="79430" y="659879"/>
                        <a:pt x="67210" y="653769"/>
                      </a:cubicBezTo>
                      <a:cubicBezTo>
                        <a:pt x="61100" y="653769"/>
                        <a:pt x="54990" y="647659"/>
                        <a:pt x="48880" y="647659"/>
                      </a:cubicBezTo>
                      <a:cubicBezTo>
                        <a:pt x="42770" y="647659"/>
                        <a:pt x="36660" y="641549"/>
                        <a:pt x="30550" y="635439"/>
                      </a:cubicBezTo>
                      <a:cubicBezTo>
                        <a:pt x="24440" y="623219"/>
                        <a:pt x="24440" y="610999"/>
                        <a:pt x="24440" y="598779"/>
                      </a:cubicBezTo>
                      <a:cubicBezTo>
                        <a:pt x="24440" y="574339"/>
                        <a:pt x="24440" y="549899"/>
                        <a:pt x="24440" y="525459"/>
                      </a:cubicBezTo>
                      <a:cubicBezTo>
                        <a:pt x="24440" y="501019"/>
                        <a:pt x="24440" y="476579"/>
                        <a:pt x="18330" y="458249"/>
                      </a:cubicBezTo>
                      <a:cubicBezTo>
                        <a:pt x="18330" y="446029"/>
                        <a:pt x="18330" y="433809"/>
                        <a:pt x="18330" y="421590"/>
                      </a:cubicBezTo>
                      <a:cubicBezTo>
                        <a:pt x="18330" y="409369"/>
                        <a:pt x="18330" y="397149"/>
                        <a:pt x="18330" y="391040"/>
                      </a:cubicBezTo>
                      <a:cubicBezTo>
                        <a:pt x="18330" y="348269"/>
                        <a:pt x="12220" y="305500"/>
                        <a:pt x="12220" y="268840"/>
                      </a:cubicBezTo>
                      <a:cubicBezTo>
                        <a:pt x="12220" y="232179"/>
                        <a:pt x="6110" y="195520"/>
                        <a:pt x="6110" y="164970"/>
                      </a:cubicBezTo>
                      <a:cubicBezTo>
                        <a:pt x="6110" y="134420"/>
                        <a:pt x="6110" y="109980"/>
                        <a:pt x="0" y="85540"/>
                      </a:cubicBezTo>
                      <a:cubicBezTo>
                        <a:pt x="0" y="30550"/>
                        <a:pt x="0" y="0"/>
                        <a:pt x="0" y="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10" name="Graphic 16">
                <a:extLst>
                  <a:ext uri="{FF2B5EF4-FFF2-40B4-BE49-F238E27FC236}">
                    <a16:creationId xmlns:a16="http://schemas.microsoft.com/office/drawing/2014/main" id="{6718B41C-3DA6-4250-B6E6-7ACBBF5854C6}"/>
                  </a:ext>
                </a:extLst>
              </p:cNvPr>
              <p:cNvGrpSpPr/>
              <p:nvPr/>
            </p:nvGrpSpPr>
            <p:grpSpPr>
              <a:xfrm>
                <a:off x="1760779" y="7764200"/>
                <a:ext cx="336050" cy="372709"/>
                <a:chOff x="1760779" y="7764200"/>
                <a:chExt cx="336050" cy="372709"/>
              </a:xfrm>
            </p:grpSpPr>
            <p:sp>
              <p:nvSpPr>
                <p:cNvPr id="226" name="Freeform: Shape 225">
                  <a:extLst>
                    <a:ext uri="{FF2B5EF4-FFF2-40B4-BE49-F238E27FC236}">
                      <a16:creationId xmlns:a16="http://schemas.microsoft.com/office/drawing/2014/main" id="{C15C8028-52B9-48BA-898F-DDE18C807955}"/>
                    </a:ext>
                  </a:extLst>
                </p:cNvPr>
                <p:cNvSpPr/>
                <p:nvPr/>
              </p:nvSpPr>
              <p:spPr>
                <a:xfrm>
                  <a:off x="1772999" y="7776420"/>
                  <a:ext cx="317720" cy="353997"/>
                </a:xfrm>
                <a:custGeom>
                  <a:avLst/>
                  <a:gdLst>
                    <a:gd name="connsiteX0" fmla="*/ 146640 w 317720"/>
                    <a:gd name="connsiteY0" fmla="*/ 336049 h 353997"/>
                    <a:gd name="connsiteX1" fmla="*/ 317720 w 317720"/>
                    <a:gd name="connsiteY1" fmla="*/ 219960 h 353997"/>
                    <a:gd name="connsiteX2" fmla="*/ 268840 w 317720"/>
                    <a:gd name="connsiteY2" fmla="*/ 0 h 353997"/>
                    <a:gd name="connsiteX3" fmla="*/ 0 w 317720"/>
                    <a:gd name="connsiteY3" fmla="*/ 152750 h 353997"/>
                    <a:gd name="connsiteX4" fmla="*/ 146640 w 317720"/>
                    <a:gd name="connsiteY4" fmla="*/ 336049 h 353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720" h="353997">
                      <a:moveTo>
                        <a:pt x="146640" y="336049"/>
                      </a:moveTo>
                      <a:cubicBezTo>
                        <a:pt x="244400" y="384929"/>
                        <a:pt x="268840" y="329939"/>
                        <a:pt x="317720" y="219960"/>
                      </a:cubicBezTo>
                      <a:cubicBezTo>
                        <a:pt x="293280" y="103870"/>
                        <a:pt x="268840" y="0"/>
                        <a:pt x="268840" y="0"/>
                      </a:cubicBezTo>
                      <a:cubicBezTo>
                        <a:pt x="268840" y="0"/>
                        <a:pt x="171080" y="91650"/>
                        <a:pt x="0" y="152750"/>
                      </a:cubicBezTo>
                      <a:cubicBezTo>
                        <a:pt x="18330" y="201630"/>
                        <a:pt x="61100" y="293280"/>
                        <a:pt x="146640" y="336049"/>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7" name="Freeform: Shape 226">
                  <a:extLst>
                    <a:ext uri="{FF2B5EF4-FFF2-40B4-BE49-F238E27FC236}">
                      <a16:creationId xmlns:a16="http://schemas.microsoft.com/office/drawing/2014/main" id="{244B7D07-4C06-4A5E-9906-1042F3C1DFF1}"/>
                    </a:ext>
                  </a:extLst>
                </p:cNvPr>
                <p:cNvSpPr/>
                <p:nvPr/>
              </p:nvSpPr>
              <p:spPr>
                <a:xfrm>
                  <a:off x="1760779" y="7764200"/>
                  <a:ext cx="336050" cy="372709"/>
                </a:xfrm>
                <a:custGeom>
                  <a:avLst/>
                  <a:gdLst>
                    <a:gd name="connsiteX0" fmla="*/ 219960 w 336050"/>
                    <a:gd name="connsiteY0" fmla="*/ 372709 h 372709"/>
                    <a:gd name="connsiteX1" fmla="*/ 219960 w 336050"/>
                    <a:gd name="connsiteY1" fmla="*/ 372709 h 372709"/>
                    <a:gd name="connsiteX2" fmla="*/ 152750 w 336050"/>
                    <a:gd name="connsiteY2" fmla="*/ 354380 h 372709"/>
                    <a:gd name="connsiteX3" fmla="*/ 0 w 336050"/>
                    <a:gd name="connsiteY3" fmla="*/ 164970 h 372709"/>
                    <a:gd name="connsiteX4" fmla="*/ 0 w 336050"/>
                    <a:gd name="connsiteY4" fmla="*/ 158860 h 372709"/>
                    <a:gd name="connsiteX5" fmla="*/ 6110 w 336050"/>
                    <a:gd name="connsiteY5" fmla="*/ 158860 h 372709"/>
                    <a:gd name="connsiteX6" fmla="*/ 274950 w 336050"/>
                    <a:gd name="connsiteY6" fmla="*/ 6110 h 372709"/>
                    <a:gd name="connsiteX7" fmla="*/ 281060 w 336050"/>
                    <a:gd name="connsiteY7" fmla="*/ 0 h 372709"/>
                    <a:gd name="connsiteX8" fmla="*/ 287170 w 336050"/>
                    <a:gd name="connsiteY8" fmla="*/ 12220 h 372709"/>
                    <a:gd name="connsiteX9" fmla="*/ 336050 w 336050"/>
                    <a:gd name="connsiteY9" fmla="*/ 232180 h 372709"/>
                    <a:gd name="connsiteX10" fmla="*/ 336050 w 336050"/>
                    <a:gd name="connsiteY10" fmla="*/ 232180 h 372709"/>
                    <a:gd name="connsiteX11" fmla="*/ 329940 w 336050"/>
                    <a:gd name="connsiteY11" fmla="*/ 250510 h 372709"/>
                    <a:gd name="connsiteX12" fmla="*/ 219960 w 336050"/>
                    <a:gd name="connsiteY12" fmla="*/ 372709 h 372709"/>
                    <a:gd name="connsiteX13" fmla="*/ 18330 w 336050"/>
                    <a:gd name="connsiteY13" fmla="*/ 171080 h 372709"/>
                    <a:gd name="connsiteX14" fmla="*/ 164970 w 336050"/>
                    <a:gd name="connsiteY14" fmla="*/ 342159 h 372709"/>
                    <a:gd name="connsiteX15" fmla="*/ 226070 w 336050"/>
                    <a:gd name="connsiteY15" fmla="*/ 360490 h 372709"/>
                    <a:gd name="connsiteX16" fmla="*/ 226070 w 336050"/>
                    <a:gd name="connsiteY16" fmla="*/ 360490 h 372709"/>
                    <a:gd name="connsiteX17" fmla="*/ 317720 w 336050"/>
                    <a:gd name="connsiteY17" fmla="*/ 244400 h 372709"/>
                    <a:gd name="connsiteX18" fmla="*/ 323830 w 336050"/>
                    <a:gd name="connsiteY18" fmla="*/ 232180 h 372709"/>
                    <a:gd name="connsiteX19" fmla="*/ 274950 w 336050"/>
                    <a:gd name="connsiteY19" fmla="*/ 30550 h 372709"/>
                    <a:gd name="connsiteX20" fmla="*/ 18330 w 336050"/>
                    <a:gd name="connsiteY20" fmla="*/ 171080 h 37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6050" h="372709">
                      <a:moveTo>
                        <a:pt x="219960" y="372709"/>
                      </a:moveTo>
                      <a:lnTo>
                        <a:pt x="219960" y="372709"/>
                      </a:lnTo>
                      <a:cubicBezTo>
                        <a:pt x="201630" y="372709"/>
                        <a:pt x="183300" y="366600"/>
                        <a:pt x="152750" y="354380"/>
                      </a:cubicBezTo>
                      <a:cubicBezTo>
                        <a:pt x="61100" y="311610"/>
                        <a:pt x="18330" y="219960"/>
                        <a:pt x="0" y="164970"/>
                      </a:cubicBezTo>
                      <a:lnTo>
                        <a:pt x="0" y="158860"/>
                      </a:lnTo>
                      <a:lnTo>
                        <a:pt x="6110" y="158860"/>
                      </a:lnTo>
                      <a:cubicBezTo>
                        <a:pt x="177190" y="97760"/>
                        <a:pt x="274950" y="6110"/>
                        <a:pt x="274950" y="6110"/>
                      </a:cubicBezTo>
                      <a:lnTo>
                        <a:pt x="281060" y="0"/>
                      </a:lnTo>
                      <a:lnTo>
                        <a:pt x="287170" y="12220"/>
                      </a:lnTo>
                      <a:cubicBezTo>
                        <a:pt x="287170" y="12220"/>
                        <a:pt x="317720" y="116090"/>
                        <a:pt x="336050" y="232180"/>
                      </a:cubicBezTo>
                      <a:lnTo>
                        <a:pt x="336050" y="232180"/>
                      </a:lnTo>
                      <a:lnTo>
                        <a:pt x="329940" y="250510"/>
                      </a:lnTo>
                      <a:cubicBezTo>
                        <a:pt x="299390" y="323830"/>
                        <a:pt x="274950" y="372709"/>
                        <a:pt x="219960" y="372709"/>
                      </a:cubicBezTo>
                      <a:close/>
                      <a:moveTo>
                        <a:pt x="18330" y="171080"/>
                      </a:moveTo>
                      <a:cubicBezTo>
                        <a:pt x="36660" y="219960"/>
                        <a:pt x="85540" y="305500"/>
                        <a:pt x="164970" y="342159"/>
                      </a:cubicBezTo>
                      <a:cubicBezTo>
                        <a:pt x="189410" y="354380"/>
                        <a:pt x="207740" y="360490"/>
                        <a:pt x="226070" y="360490"/>
                      </a:cubicBezTo>
                      <a:lnTo>
                        <a:pt x="226070" y="360490"/>
                      </a:lnTo>
                      <a:cubicBezTo>
                        <a:pt x="268840" y="360490"/>
                        <a:pt x="287170" y="317719"/>
                        <a:pt x="317720" y="244400"/>
                      </a:cubicBezTo>
                      <a:lnTo>
                        <a:pt x="323830" y="232180"/>
                      </a:lnTo>
                      <a:cubicBezTo>
                        <a:pt x="305500" y="140530"/>
                        <a:pt x="281060" y="54990"/>
                        <a:pt x="274950" y="30550"/>
                      </a:cubicBezTo>
                      <a:cubicBezTo>
                        <a:pt x="244400" y="48880"/>
                        <a:pt x="158860" y="116090"/>
                        <a:pt x="18330" y="171080"/>
                      </a:cubicBezTo>
                      <a:close/>
                    </a:path>
                  </a:pathLst>
                </a:custGeom>
                <a:solidFill>
                  <a:srgbClr val="CC861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1" name="Freeform: Shape 210">
                <a:extLst>
                  <a:ext uri="{FF2B5EF4-FFF2-40B4-BE49-F238E27FC236}">
                    <a16:creationId xmlns:a16="http://schemas.microsoft.com/office/drawing/2014/main" id="{0EA9332B-9A63-43BB-8C15-FCFC746BFFFC}"/>
                  </a:ext>
                </a:extLst>
              </p:cNvPr>
              <p:cNvSpPr/>
              <p:nvPr/>
            </p:nvSpPr>
            <p:spPr>
              <a:xfrm>
                <a:off x="1772999" y="7776420"/>
                <a:ext cx="323830" cy="353997"/>
              </a:xfrm>
              <a:custGeom>
                <a:avLst/>
                <a:gdLst>
                  <a:gd name="connsiteX0" fmla="*/ 293280 w 323830"/>
                  <a:gd name="connsiteY0" fmla="*/ 201630 h 353997"/>
                  <a:gd name="connsiteX1" fmla="*/ 268840 w 323830"/>
                  <a:gd name="connsiteY1" fmla="*/ 244399 h 353997"/>
                  <a:gd name="connsiteX2" fmla="*/ 213850 w 323830"/>
                  <a:gd name="connsiteY2" fmla="*/ 293280 h 353997"/>
                  <a:gd name="connsiteX3" fmla="*/ 85540 w 323830"/>
                  <a:gd name="connsiteY3" fmla="*/ 213849 h 353997"/>
                  <a:gd name="connsiteX4" fmla="*/ 250510 w 323830"/>
                  <a:gd name="connsiteY4" fmla="*/ 116090 h 353997"/>
                  <a:gd name="connsiteX5" fmla="*/ 287170 w 323830"/>
                  <a:gd name="connsiteY5" fmla="*/ 79430 h 353997"/>
                  <a:gd name="connsiteX6" fmla="*/ 268840 w 323830"/>
                  <a:gd name="connsiteY6" fmla="*/ 0 h 353997"/>
                  <a:gd name="connsiteX7" fmla="*/ 0 w 323830"/>
                  <a:gd name="connsiteY7" fmla="*/ 152750 h 353997"/>
                  <a:gd name="connsiteX8" fmla="*/ 152750 w 323830"/>
                  <a:gd name="connsiteY8" fmla="*/ 336049 h 353997"/>
                  <a:gd name="connsiteX9" fmla="*/ 323830 w 323830"/>
                  <a:gd name="connsiteY9" fmla="*/ 219960 h 353997"/>
                  <a:gd name="connsiteX10" fmla="*/ 317720 w 323830"/>
                  <a:gd name="connsiteY10" fmla="*/ 177190 h 353997"/>
                  <a:gd name="connsiteX11" fmla="*/ 293280 w 323830"/>
                  <a:gd name="connsiteY11" fmla="*/ 201630 h 35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3830" h="353997">
                    <a:moveTo>
                      <a:pt x="293280" y="201630"/>
                    </a:moveTo>
                    <a:cubicBezTo>
                      <a:pt x="287170" y="213849"/>
                      <a:pt x="281060" y="232180"/>
                      <a:pt x="268840" y="244399"/>
                    </a:cubicBezTo>
                    <a:cubicBezTo>
                      <a:pt x="256620" y="262730"/>
                      <a:pt x="238290" y="281060"/>
                      <a:pt x="213850" y="293280"/>
                    </a:cubicBezTo>
                    <a:cubicBezTo>
                      <a:pt x="164970" y="305499"/>
                      <a:pt x="61100" y="287170"/>
                      <a:pt x="85540" y="213849"/>
                    </a:cubicBezTo>
                    <a:cubicBezTo>
                      <a:pt x="109980" y="146640"/>
                      <a:pt x="207740" y="164970"/>
                      <a:pt x="250510" y="116090"/>
                    </a:cubicBezTo>
                    <a:cubicBezTo>
                      <a:pt x="256620" y="109980"/>
                      <a:pt x="268840" y="91650"/>
                      <a:pt x="287170" y="79430"/>
                    </a:cubicBezTo>
                    <a:cubicBezTo>
                      <a:pt x="274950" y="30550"/>
                      <a:pt x="268840" y="0"/>
                      <a:pt x="268840" y="0"/>
                    </a:cubicBezTo>
                    <a:cubicBezTo>
                      <a:pt x="268840" y="0"/>
                      <a:pt x="171080" y="91650"/>
                      <a:pt x="0" y="152750"/>
                    </a:cubicBezTo>
                    <a:cubicBezTo>
                      <a:pt x="18330" y="201630"/>
                      <a:pt x="67210" y="293280"/>
                      <a:pt x="152750" y="336049"/>
                    </a:cubicBezTo>
                    <a:cubicBezTo>
                      <a:pt x="250510" y="384929"/>
                      <a:pt x="274950" y="329939"/>
                      <a:pt x="323830" y="219960"/>
                    </a:cubicBezTo>
                    <a:cubicBezTo>
                      <a:pt x="323830" y="207740"/>
                      <a:pt x="317720" y="189410"/>
                      <a:pt x="317720" y="177190"/>
                    </a:cubicBezTo>
                    <a:cubicBezTo>
                      <a:pt x="305500" y="183300"/>
                      <a:pt x="299390" y="189410"/>
                      <a:pt x="293280" y="201630"/>
                    </a:cubicBezTo>
                    <a:close/>
                  </a:path>
                </a:pathLst>
              </a:custGeom>
              <a:solidFill>
                <a:srgbClr val="FAB54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2" name="Freeform: Shape 211">
                <a:extLst>
                  <a:ext uri="{FF2B5EF4-FFF2-40B4-BE49-F238E27FC236}">
                    <a16:creationId xmlns:a16="http://schemas.microsoft.com/office/drawing/2014/main" id="{F96ECC14-F5A8-4CAC-9DFC-21E6FC3181EF}"/>
                  </a:ext>
                </a:extLst>
              </p:cNvPr>
              <p:cNvSpPr/>
              <p:nvPr/>
            </p:nvSpPr>
            <p:spPr>
              <a:xfrm>
                <a:off x="935929" y="8772348"/>
                <a:ext cx="235667" cy="75424"/>
              </a:xfrm>
              <a:custGeom>
                <a:avLst/>
                <a:gdLst>
                  <a:gd name="connsiteX0" fmla="*/ 0 w 235667"/>
                  <a:gd name="connsiteY0" fmla="*/ 0 h 75424"/>
                  <a:gd name="connsiteX1" fmla="*/ 226070 w 235667"/>
                  <a:gd name="connsiteY1" fmla="*/ 36660 h 75424"/>
                  <a:gd name="connsiteX2" fmla="*/ 0 w 235667"/>
                  <a:gd name="connsiteY2" fmla="*/ 0 h 75424"/>
                </a:gdLst>
                <a:ahLst/>
                <a:cxnLst>
                  <a:cxn ang="0">
                    <a:pos x="connsiteX0" y="connsiteY0"/>
                  </a:cxn>
                  <a:cxn ang="0">
                    <a:pos x="connsiteX1" y="connsiteY1"/>
                  </a:cxn>
                  <a:cxn ang="0">
                    <a:pos x="connsiteX2" y="connsiteY2"/>
                  </a:cxn>
                </a:cxnLst>
                <a:rect l="l" t="t" r="r" b="b"/>
                <a:pathLst>
                  <a:path w="235667" h="75424">
                    <a:moveTo>
                      <a:pt x="0" y="0"/>
                    </a:moveTo>
                    <a:cubicBezTo>
                      <a:pt x="0" y="0"/>
                      <a:pt x="36660" y="61100"/>
                      <a:pt x="226070" y="36660"/>
                    </a:cubicBezTo>
                    <a:cubicBezTo>
                      <a:pt x="281060" y="42770"/>
                      <a:pt x="85540" y="140530"/>
                      <a:pt x="0" y="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3" name="Freeform: Shape 212">
                <a:extLst>
                  <a:ext uri="{FF2B5EF4-FFF2-40B4-BE49-F238E27FC236}">
                    <a16:creationId xmlns:a16="http://schemas.microsoft.com/office/drawing/2014/main" id="{3FDDB51D-372C-4261-B4E1-75765CE01B40}"/>
                  </a:ext>
                </a:extLst>
              </p:cNvPr>
              <p:cNvSpPr/>
              <p:nvPr/>
            </p:nvSpPr>
            <p:spPr>
              <a:xfrm>
                <a:off x="1687459" y="8945698"/>
                <a:ext cx="190508" cy="69151"/>
              </a:xfrm>
              <a:custGeom>
                <a:avLst/>
                <a:gdLst>
                  <a:gd name="connsiteX0" fmla="*/ 0 w 190508"/>
                  <a:gd name="connsiteY0" fmla="*/ 34390 h 69151"/>
                  <a:gd name="connsiteX1" fmla="*/ 177190 w 190508"/>
                  <a:gd name="connsiteY1" fmla="*/ 3840 h 69151"/>
                  <a:gd name="connsiteX2" fmla="*/ 0 w 190508"/>
                  <a:gd name="connsiteY2" fmla="*/ 34390 h 69151"/>
                </a:gdLst>
                <a:ahLst/>
                <a:cxnLst>
                  <a:cxn ang="0">
                    <a:pos x="connsiteX0" y="connsiteY0"/>
                  </a:cxn>
                  <a:cxn ang="0">
                    <a:pos x="connsiteX1" y="connsiteY1"/>
                  </a:cxn>
                  <a:cxn ang="0">
                    <a:pos x="connsiteX2" y="connsiteY2"/>
                  </a:cxn>
                </a:cxnLst>
                <a:rect l="l" t="t" r="r" b="b"/>
                <a:pathLst>
                  <a:path w="190508" h="69151">
                    <a:moveTo>
                      <a:pt x="0" y="34390"/>
                    </a:moveTo>
                    <a:cubicBezTo>
                      <a:pt x="0" y="34390"/>
                      <a:pt x="79430" y="71049"/>
                      <a:pt x="177190" y="3840"/>
                    </a:cubicBezTo>
                    <a:cubicBezTo>
                      <a:pt x="226070" y="-26710"/>
                      <a:pt x="134420" y="138259"/>
                      <a:pt x="0" y="3439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4" name="Freeform: Shape 213">
                <a:extLst>
                  <a:ext uri="{FF2B5EF4-FFF2-40B4-BE49-F238E27FC236}">
                    <a16:creationId xmlns:a16="http://schemas.microsoft.com/office/drawing/2014/main" id="{40C60CF0-4792-4820-986F-23B1947713B2}"/>
                  </a:ext>
                </a:extLst>
              </p:cNvPr>
              <p:cNvSpPr/>
              <p:nvPr/>
            </p:nvSpPr>
            <p:spPr>
              <a:xfrm>
                <a:off x="949863" y="8355554"/>
                <a:ext cx="145313" cy="410399"/>
              </a:xfrm>
              <a:custGeom>
                <a:avLst/>
                <a:gdLst>
                  <a:gd name="connsiteX0" fmla="*/ 22725 w 145313"/>
                  <a:gd name="connsiteY0" fmla="*/ 92965 h 410399"/>
                  <a:gd name="connsiteX1" fmla="*/ 28835 w 145313"/>
                  <a:gd name="connsiteY1" fmla="*/ 398465 h 410399"/>
                  <a:gd name="connsiteX2" fmla="*/ 144926 w 145313"/>
                  <a:gd name="connsiteY2" fmla="*/ 196835 h 410399"/>
                  <a:gd name="connsiteX3" fmla="*/ 22725 w 145313"/>
                  <a:gd name="connsiteY3" fmla="*/ 92965 h 410399"/>
                </a:gdLst>
                <a:ahLst/>
                <a:cxnLst>
                  <a:cxn ang="0">
                    <a:pos x="connsiteX0" y="connsiteY0"/>
                  </a:cxn>
                  <a:cxn ang="0">
                    <a:pos x="connsiteX1" y="connsiteY1"/>
                  </a:cxn>
                  <a:cxn ang="0">
                    <a:pos x="connsiteX2" y="connsiteY2"/>
                  </a:cxn>
                  <a:cxn ang="0">
                    <a:pos x="connsiteX3" y="connsiteY3"/>
                  </a:cxn>
                </a:cxnLst>
                <a:rect l="l" t="t" r="r" b="b"/>
                <a:pathLst>
                  <a:path w="145313" h="410399">
                    <a:moveTo>
                      <a:pt x="22725" y="92965"/>
                    </a:moveTo>
                    <a:cubicBezTo>
                      <a:pt x="22725" y="92965"/>
                      <a:pt x="-32265" y="355695"/>
                      <a:pt x="28835" y="398465"/>
                    </a:cubicBezTo>
                    <a:cubicBezTo>
                      <a:pt x="83826" y="441235"/>
                      <a:pt x="151036" y="367915"/>
                      <a:pt x="144926" y="196835"/>
                    </a:cubicBezTo>
                    <a:cubicBezTo>
                      <a:pt x="138816" y="25755"/>
                      <a:pt x="59386" y="-90335"/>
                      <a:pt x="22725" y="92965"/>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5" name="Freeform: Shape 214">
                <a:extLst>
                  <a:ext uri="{FF2B5EF4-FFF2-40B4-BE49-F238E27FC236}">
                    <a16:creationId xmlns:a16="http://schemas.microsoft.com/office/drawing/2014/main" id="{65CE06E0-7ED0-41D1-9727-9E54013A692F}"/>
                  </a:ext>
                </a:extLst>
              </p:cNvPr>
              <p:cNvSpPr/>
              <p:nvPr/>
            </p:nvSpPr>
            <p:spPr>
              <a:xfrm>
                <a:off x="960369" y="8893266"/>
                <a:ext cx="140762" cy="480452"/>
              </a:xfrm>
              <a:custGeom>
                <a:avLst/>
                <a:gdLst>
                  <a:gd name="connsiteX0" fmla="*/ 0 w 140762"/>
                  <a:gd name="connsiteY0" fmla="*/ 31832 h 480452"/>
                  <a:gd name="connsiteX1" fmla="*/ 18330 w 140762"/>
                  <a:gd name="connsiteY1" fmla="*/ 410652 h 480452"/>
                  <a:gd name="connsiteX2" fmla="*/ 140530 w 140762"/>
                  <a:gd name="connsiteY2" fmla="*/ 392322 h 480452"/>
                  <a:gd name="connsiteX3" fmla="*/ 0 w 140762"/>
                  <a:gd name="connsiteY3" fmla="*/ 31832 h 480452"/>
                </a:gdLst>
                <a:ahLst/>
                <a:cxnLst>
                  <a:cxn ang="0">
                    <a:pos x="connsiteX0" y="connsiteY0"/>
                  </a:cxn>
                  <a:cxn ang="0">
                    <a:pos x="connsiteX1" y="connsiteY1"/>
                  </a:cxn>
                  <a:cxn ang="0">
                    <a:pos x="connsiteX2" y="connsiteY2"/>
                  </a:cxn>
                  <a:cxn ang="0">
                    <a:pos x="connsiteX3" y="connsiteY3"/>
                  </a:cxn>
                </a:cxnLst>
                <a:rect l="l" t="t" r="r" b="b"/>
                <a:pathLst>
                  <a:path w="140762" h="480452">
                    <a:moveTo>
                      <a:pt x="0" y="31832"/>
                    </a:moveTo>
                    <a:cubicBezTo>
                      <a:pt x="0" y="31832"/>
                      <a:pt x="0" y="221242"/>
                      <a:pt x="18330" y="410652"/>
                    </a:cubicBezTo>
                    <a:cubicBezTo>
                      <a:pt x="30550" y="520632"/>
                      <a:pt x="146640" y="490082"/>
                      <a:pt x="140530" y="392322"/>
                    </a:cubicBezTo>
                    <a:cubicBezTo>
                      <a:pt x="128310" y="135702"/>
                      <a:pt x="30550" y="-84258"/>
                      <a:pt x="0" y="31832"/>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16" name="Graphic 16">
                <a:extLst>
                  <a:ext uri="{FF2B5EF4-FFF2-40B4-BE49-F238E27FC236}">
                    <a16:creationId xmlns:a16="http://schemas.microsoft.com/office/drawing/2014/main" id="{EBD2EC65-89C2-49DD-BDBB-40B5FDEEA713}"/>
                  </a:ext>
                </a:extLst>
              </p:cNvPr>
              <p:cNvGrpSpPr/>
              <p:nvPr/>
            </p:nvGrpSpPr>
            <p:grpSpPr>
              <a:xfrm>
                <a:off x="1023371" y="7989938"/>
                <a:ext cx="1320574" cy="1645792"/>
                <a:chOff x="1023371" y="7989938"/>
                <a:chExt cx="1320574" cy="1645792"/>
              </a:xfrm>
            </p:grpSpPr>
            <p:sp>
              <p:nvSpPr>
                <p:cNvPr id="223" name="Freeform: Shape 222">
                  <a:extLst>
                    <a:ext uri="{FF2B5EF4-FFF2-40B4-BE49-F238E27FC236}">
                      <a16:creationId xmlns:a16="http://schemas.microsoft.com/office/drawing/2014/main" id="{966C33DC-7FFE-4A7E-96F8-69FB6E6931D2}"/>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4" name="Freeform: Shape 223">
                  <a:extLst>
                    <a:ext uri="{FF2B5EF4-FFF2-40B4-BE49-F238E27FC236}">
                      <a16:creationId xmlns:a16="http://schemas.microsoft.com/office/drawing/2014/main" id="{6D8E1A6E-E243-489E-B7AE-5A08443AD4E6}"/>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5" name="Freeform: Shape 224">
                  <a:extLst>
                    <a:ext uri="{FF2B5EF4-FFF2-40B4-BE49-F238E27FC236}">
                      <a16:creationId xmlns:a16="http://schemas.microsoft.com/office/drawing/2014/main" id="{10EF53C7-7937-4EE7-B2B8-2081D61CDF27}"/>
                    </a:ext>
                  </a:extLst>
                </p:cNvPr>
                <p:cNvSpPr/>
                <p:nvPr/>
              </p:nvSpPr>
              <p:spPr>
                <a:xfrm>
                  <a:off x="1223099" y="8289659"/>
                  <a:ext cx="397150" cy="1289208"/>
                </a:xfrm>
                <a:custGeom>
                  <a:avLst/>
                  <a:gdLst>
                    <a:gd name="connsiteX0" fmla="*/ 397150 w 397150"/>
                    <a:gd name="connsiteY0" fmla="*/ 30550 h 1289208"/>
                    <a:gd name="connsiteX1" fmla="*/ 226070 w 397150"/>
                    <a:gd name="connsiteY1" fmla="*/ 134420 h 1289208"/>
                    <a:gd name="connsiteX2" fmla="*/ 0 w 397150"/>
                    <a:gd name="connsiteY2" fmla="*/ 0 h 1289208"/>
                    <a:gd name="connsiteX3" fmla="*/ 152750 w 397150"/>
                    <a:gd name="connsiteY3" fmla="*/ 195520 h 1289208"/>
                    <a:gd name="connsiteX4" fmla="*/ 91650 w 397150"/>
                    <a:gd name="connsiteY4" fmla="*/ 549899 h 1289208"/>
                    <a:gd name="connsiteX5" fmla="*/ 171080 w 397150"/>
                    <a:gd name="connsiteY5" fmla="*/ 904279 h 1289208"/>
                    <a:gd name="connsiteX6" fmla="*/ 122200 w 397150"/>
                    <a:gd name="connsiteY6" fmla="*/ 1160899 h 1289208"/>
                    <a:gd name="connsiteX7" fmla="*/ 201630 w 397150"/>
                    <a:gd name="connsiteY7" fmla="*/ 1228108 h 1289208"/>
                    <a:gd name="connsiteX8" fmla="*/ 146640 w 397150"/>
                    <a:gd name="connsiteY8" fmla="*/ 1289208 h 1289208"/>
                    <a:gd name="connsiteX9" fmla="*/ 317720 w 397150"/>
                    <a:gd name="connsiteY9" fmla="*/ 1197558 h 1289208"/>
                    <a:gd name="connsiteX10" fmla="*/ 274950 w 397150"/>
                    <a:gd name="connsiteY10" fmla="*/ 1148679 h 1289208"/>
                    <a:gd name="connsiteX11" fmla="*/ 219960 w 397150"/>
                    <a:gd name="connsiteY11" fmla="*/ 696539 h 1289208"/>
                    <a:gd name="connsiteX12" fmla="*/ 232180 w 397150"/>
                    <a:gd name="connsiteY12" fmla="*/ 598779 h 1289208"/>
                    <a:gd name="connsiteX13" fmla="*/ 262730 w 397150"/>
                    <a:gd name="connsiteY13" fmla="*/ 232180 h 1289208"/>
                    <a:gd name="connsiteX14" fmla="*/ 397150 w 397150"/>
                    <a:gd name="connsiteY14" fmla="*/ 30550 h 1289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7150" h="1289208">
                      <a:moveTo>
                        <a:pt x="397150" y="30550"/>
                      </a:moveTo>
                      <a:cubicBezTo>
                        <a:pt x="262730" y="116090"/>
                        <a:pt x="256620" y="183300"/>
                        <a:pt x="226070" y="134420"/>
                      </a:cubicBezTo>
                      <a:cubicBezTo>
                        <a:pt x="195520" y="79430"/>
                        <a:pt x="128310" y="54990"/>
                        <a:pt x="0" y="0"/>
                      </a:cubicBezTo>
                      <a:cubicBezTo>
                        <a:pt x="152750" y="85540"/>
                        <a:pt x="164970" y="61100"/>
                        <a:pt x="152750" y="195520"/>
                      </a:cubicBezTo>
                      <a:cubicBezTo>
                        <a:pt x="140530" y="323830"/>
                        <a:pt x="134420" y="507130"/>
                        <a:pt x="91650" y="549899"/>
                      </a:cubicBezTo>
                      <a:cubicBezTo>
                        <a:pt x="171080" y="623219"/>
                        <a:pt x="146640" y="672099"/>
                        <a:pt x="171080" y="904279"/>
                      </a:cubicBezTo>
                      <a:cubicBezTo>
                        <a:pt x="195520" y="1136458"/>
                        <a:pt x="122200" y="1160899"/>
                        <a:pt x="122200" y="1160899"/>
                      </a:cubicBezTo>
                      <a:cubicBezTo>
                        <a:pt x="122200" y="1160899"/>
                        <a:pt x="201630" y="1142569"/>
                        <a:pt x="201630" y="1228108"/>
                      </a:cubicBezTo>
                      <a:cubicBezTo>
                        <a:pt x="201630" y="1252548"/>
                        <a:pt x="177190" y="1276988"/>
                        <a:pt x="146640" y="1289208"/>
                      </a:cubicBezTo>
                      <a:cubicBezTo>
                        <a:pt x="238290" y="1276988"/>
                        <a:pt x="311610" y="1252548"/>
                        <a:pt x="317720" y="1197558"/>
                      </a:cubicBezTo>
                      <a:cubicBezTo>
                        <a:pt x="317720" y="1154789"/>
                        <a:pt x="274950" y="1148679"/>
                        <a:pt x="274950" y="1148679"/>
                      </a:cubicBezTo>
                      <a:lnTo>
                        <a:pt x="219960" y="696539"/>
                      </a:lnTo>
                      <a:cubicBezTo>
                        <a:pt x="219960" y="696539"/>
                        <a:pt x="287170" y="672099"/>
                        <a:pt x="232180" y="598779"/>
                      </a:cubicBezTo>
                      <a:cubicBezTo>
                        <a:pt x="232180" y="427699"/>
                        <a:pt x="256620" y="274950"/>
                        <a:pt x="262730" y="232180"/>
                      </a:cubicBezTo>
                      <a:cubicBezTo>
                        <a:pt x="262730" y="134420"/>
                        <a:pt x="305500" y="134420"/>
                        <a:pt x="397150" y="30550"/>
                      </a:cubicBezTo>
                      <a:close/>
                    </a:path>
                  </a:pathLst>
                </a:custGeom>
                <a:solidFill>
                  <a:srgbClr val="DD942A">
                    <a:alpha val="6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17" name="Graphic 16">
                <a:extLst>
                  <a:ext uri="{FF2B5EF4-FFF2-40B4-BE49-F238E27FC236}">
                    <a16:creationId xmlns:a16="http://schemas.microsoft.com/office/drawing/2014/main" id="{B4DE2503-1C75-4209-8494-CF685D272A32}"/>
                  </a:ext>
                </a:extLst>
              </p:cNvPr>
              <p:cNvGrpSpPr/>
              <p:nvPr/>
            </p:nvGrpSpPr>
            <p:grpSpPr>
              <a:xfrm>
                <a:off x="1023371" y="7989938"/>
                <a:ext cx="1445209" cy="1645792"/>
                <a:chOff x="1023371" y="7989938"/>
                <a:chExt cx="1445209" cy="1645792"/>
              </a:xfrm>
            </p:grpSpPr>
            <p:sp>
              <p:nvSpPr>
                <p:cNvPr id="220" name="Freeform: Shape 219">
                  <a:extLst>
                    <a:ext uri="{FF2B5EF4-FFF2-40B4-BE49-F238E27FC236}">
                      <a16:creationId xmlns:a16="http://schemas.microsoft.com/office/drawing/2014/main" id="{BE29C167-52C6-4257-93C3-39781A9080B1}"/>
                    </a:ext>
                  </a:extLst>
                </p:cNvPr>
                <p:cNvSpPr/>
                <p:nvPr/>
              </p:nvSpPr>
              <p:spPr>
                <a:xfrm>
                  <a:off x="1590465" y="8224942"/>
                  <a:ext cx="753480" cy="1410788"/>
                </a:xfrm>
                <a:custGeom>
                  <a:avLst/>
                  <a:gdLst>
                    <a:gd name="connsiteX0" fmla="*/ 707995 w 753480"/>
                    <a:gd name="connsiteY0" fmla="*/ 1292825 h 1410788"/>
                    <a:gd name="connsiteX1" fmla="*/ 518585 w 753480"/>
                    <a:gd name="connsiteY1" fmla="*/ 694046 h 1410788"/>
                    <a:gd name="connsiteX2" fmla="*/ 481925 w 753480"/>
                    <a:gd name="connsiteY2" fmla="*/ 608506 h 1410788"/>
                    <a:gd name="connsiteX3" fmla="*/ 402495 w 753480"/>
                    <a:gd name="connsiteY3" fmla="*/ 461866 h 1410788"/>
                    <a:gd name="connsiteX4" fmla="*/ 194754 w 753480"/>
                    <a:gd name="connsiteY4" fmla="*/ 21947 h 1410788"/>
                    <a:gd name="connsiteX5" fmla="*/ 11454 w 753480"/>
                    <a:gd name="connsiteY5" fmla="*/ 400766 h 1410788"/>
                    <a:gd name="connsiteX6" fmla="*/ 237524 w 753480"/>
                    <a:gd name="connsiteY6" fmla="*/ 724596 h 1410788"/>
                    <a:gd name="connsiteX7" fmla="*/ 219194 w 753480"/>
                    <a:gd name="connsiteY7" fmla="*/ 804026 h 1410788"/>
                    <a:gd name="connsiteX8" fmla="*/ 268074 w 753480"/>
                    <a:gd name="connsiteY8" fmla="*/ 1158406 h 1410788"/>
                    <a:gd name="connsiteX9" fmla="*/ 494145 w 753480"/>
                    <a:gd name="connsiteY9" fmla="*/ 1268386 h 1410788"/>
                    <a:gd name="connsiteX10" fmla="*/ 341395 w 753480"/>
                    <a:gd name="connsiteY10" fmla="*/ 1305045 h 1410788"/>
                    <a:gd name="connsiteX11" fmla="*/ 506365 w 753480"/>
                    <a:gd name="connsiteY11" fmla="*/ 1408915 h 1410788"/>
                    <a:gd name="connsiteX12" fmla="*/ 707995 w 753480"/>
                    <a:gd name="connsiteY12" fmla="*/ 1292825 h 14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53480" h="1410788">
                      <a:moveTo>
                        <a:pt x="707995" y="1292825"/>
                      </a:moveTo>
                      <a:cubicBezTo>
                        <a:pt x="707995" y="1292825"/>
                        <a:pt x="695775" y="968996"/>
                        <a:pt x="518585" y="694046"/>
                      </a:cubicBezTo>
                      <a:cubicBezTo>
                        <a:pt x="463595" y="620726"/>
                        <a:pt x="469705" y="639056"/>
                        <a:pt x="481925" y="608506"/>
                      </a:cubicBezTo>
                      <a:cubicBezTo>
                        <a:pt x="494145" y="577956"/>
                        <a:pt x="402495" y="596286"/>
                        <a:pt x="402495" y="461866"/>
                      </a:cubicBezTo>
                      <a:cubicBezTo>
                        <a:pt x="408604" y="321337"/>
                        <a:pt x="408604" y="-100253"/>
                        <a:pt x="194754" y="21947"/>
                      </a:cubicBezTo>
                      <a:cubicBezTo>
                        <a:pt x="194754" y="21947"/>
                        <a:pt x="-55756" y="144147"/>
                        <a:pt x="11454" y="400766"/>
                      </a:cubicBezTo>
                      <a:cubicBezTo>
                        <a:pt x="78664" y="663496"/>
                        <a:pt x="133654" y="779586"/>
                        <a:pt x="237524" y="724596"/>
                      </a:cubicBezTo>
                      <a:cubicBezTo>
                        <a:pt x="268074" y="694046"/>
                        <a:pt x="329174" y="749036"/>
                        <a:pt x="219194" y="804026"/>
                      </a:cubicBezTo>
                      <a:cubicBezTo>
                        <a:pt x="145874" y="822356"/>
                        <a:pt x="200864" y="956776"/>
                        <a:pt x="268074" y="1158406"/>
                      </a:cubicBezTo>
                      <a:cubicBezTo>
                        <a:pt x="298624" y="1292825"/>
                        <a:pt x="353614" y="1286715"/>
                        <a:pt x="494145" y="1268386"/>
                      </a:cubicBezTo>
                      <a:cubicBezTo>
                        <a:pt x="494145" y="1317265"/>
                        <a:pt x="426935" y="1305045"/>
                        <a:pt x="341395" y="1305045"/>
                      </a:cubicBezTo>
                      <a:cubicBezTo>
                        <a:pt x="255854" y="1305045"/>
                        <a:pt x="280294" y="1427245"/>
                        <a:pt x="506365" y="1408915"/>
                      </a:cubicBezTo>
                      <a:cubicBezTo>
                        <a:pt x="775205" y="1396695"/>
                        <a:pt x="793535" y="1317265"/>
                        <a:pt x="707995" y="129282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1" name="Freeform: Shape 220">
                  <a:extLst>
                    <a:ext uri="{FF2B5EF4-FFF2-40B4-BE49-F238E27FC236}">
                      <a16:creationId xmlns:a16="http://schemas.microsoft.com/office/drawing/2014/main" id="{6D56558A-D0E0-4452-B1B2-8BF5AD446515}"/>
                    </a:ext>
                  </a:extLst>
                </p:cNvPr>
                <p:cNvSpPr/>
                <p:nvPr/>
              </p:nvSpPr>
              <p:spPr>
                <a:xfrm>
                  <a:off x="1023371" y="7989938"/>
                  <a:ext cx="759455" cy="372457"/>
                </a:xfrm>
                <a:custGeom>
                  <a:avLst/>
                  <a:gdLst>
                    <a:gd name="connsiteX0" fmla="*/ 743519 w 759455"/>
                    <a:gd name="connsiteY0" fmla="*/ 159191 h 372457"/>
                    <a:gd name="connsiteX1" fmla="*/ 627429 w 759455"/>
                    <a:gd name="connsiteY1" fmla="*/ 214181 h 372457"/>
                    <a:gd name="connsiteX2" fmla="*/ 755739 w 759455"/>
                    <a:gd name="connsiteY2" fmla="*/ 73651 h 372457"/>
                    <a:gd name="connsiteX3" fmla="*/ 688529 w 759455"/>
                    <a:gd name="connsiteY3" fmla="*/ 36991 h 372457"/>
                    <a:gd name="connsiteX4" fmla="*/ 53088 w 759455"/>
                    <a:gd name="connsiteY4" fmla="*/ 24771 h 372457"/>
                    <a:gd name="connsiteX5" fmla="*/ 65308 w 759455"/>
                    <a:gd name="connsiteY5" fmla="*/ 110311 h 372457"/>
                    <a:gd name="connsiteX6" fmla="*/ 163068 w 759455"/>
                    <a:gd name="connsiteY6" fmla="*/ 226401 h 372457"/>
                    <a:gd name="connsiteX7" fmla="*/ 486899 w 759455"/>
                    <a:gd name="connsiteY7" fmla="*/ 354711 h 372457"/>
                    <a:gd name="connsiteX8" fmla="*/ 743519 w 759455"/>
                    <a:gd name="connsiteY8" fmla="*/ 159191 h 37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9455" h="372457">
                      <a:moveTo>
                        <a:pt x="743519" y="159191"/>
                      </a:moveTo>
                      <a:cubicBezTo>
                        <a:pt x="664089" y="195851"/>
                        <a:pt x="578549" y="256951"/>
                        <a:pt x="627429" y="214181"/>
                      </a:cubicBezTo>
                      <a:cubicBezTo>
                        <a:pt x="676309" y="171411"/>
                        <a:pt x="755739" y="110311"/>
                        <a:pt x="755739" y="73651"/>
                      </a:cubicBezTo>
                      <a:cubicBezTo>
                        <a:pt x="755739" y="36991"/>
                        <a:pt x="743519" y="6441"/>
                        <a:pt x="688529" y="36991"/>
                      </a:cubicBezTo>
                      <a:cubicBezTo>
                        <a:pt x="358589" y="153081"/>
                        <a:pt x="53088" y="24771"/>
                        <a:pt x="53088" y="24771"/>
                      </a:cubicBezTo>
                      <a:cubicBezTo>
                        <a:pt x="-105772" y="-72989"/>
                        <a:pt x="150848" y="153081"/>
                        <a:pt x="65308" y="110311"/>
                      </a:cubicBezTo>
                      <a:cubicBezTo>
                        <a:pt x="-20232" y="67541"/>
                        <a:pt x="22538" y="140861"/>
                        <a:pt x="163068" y="226401"/>
                      </a:cubicBezTo>
                      <a:cubicBezTo>
                        <a:pt x="309709" y="305831"/>
                        <a:pt x="389139" y="415811"/>
                        <a:pt x="486899" y="354711"/>
                      </a:cubicBezTo>
                      <a:cubicBezTo>
                        <a:pt x="584659" y="299721"/>
                        <a:pt x="822949" y="122531"/>
                        <a:pt x="743519" y="159191"/>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2" name="Freeform: Shape 221">
                  <a:extLst>
                    <a:ext uri="{FF2B5EF4-FFF2-40B4-BE49-F238E27FC236}">
                      <a16:creationId xmlns:a16="http://schemas.microsoft.com/office/drawing/2014/main" id="{0DE6AB32-A609-486F-9DB1-FCF1A5B7F077}"/>
                    </a:ext>
                  </a:extLst>
                </p:cNvPr>
                <p:cNvSpPr/>
                <p:nvPr/>
              </p:nvSpPr>
              <p:spPr>
                <a:xfrm>
                  <a:off x="2017400" y="8002489"/>
                  <a:ext cx="451180" cy="1613037"/>
                </a:xfrm>
                <a:custGeom>
                  <a:avLst/>
                  <a:gdLst>
                    <a:gd name="connsiteX0" fmla="*/ 409370 w 451180"/>
                    <a:gd name="connsiteY0" fmla="*/ 1448068 h 1613037"/>
                    <a:gd name="connsiteX1" fmla="*/ 140530 w 451180"/>
                    <a:gd name="connsiteY1" fmla="*/ 751529 h 1613037"/>
                    <a:gd name="connsiteX2" fmla="*/ 128310 w 451180"/>
                    <a:gd name="connsiteY2" fmla="*/ 623219 h 1613037"/>
                    <a:gd name="connsiteX3" fmla="*/ 103870 w 451180"/>
                    <a:gd name="connsiteY3" fmla="*/ 232179 h 1613037"/>
                    <a:gd name="connsiteX4" fmla="*/ 67210 w 451180"/>
                    <a:gd name="connsiteY4" fmla="*/ 0 h 1613037"/>
                    <a:gd name="connsiteX5" fmla="*/ 0 w 451180"/>
                    <a:gd name="connsiteY5" fmla="*/ 122200 h 1613037"/>
                    <a:gd name="connsiteX6" fmla="*/ 12220 w 451180"/>
                    <a:gd name="connsiteY6" fmla="*/ 543789 h 1613037"/>
                    <a:gd name="connsiteX7" fmla="*/ 42770 w 451180"/>
                    <a:gd name="connsiteY7" fmla="*/ 751529 h 1613037"/>
                    <a:gd name="connsiteX8" fmla="*/ 97760 w 451180"/>
                    <a:gd name="connsiteY8" fmla="*/ 879839 h 1613037"/>
                    <a:gd name="connsiteX9" fmla="*/ 323830 w 451180"/>
                    <a:gd name="connsiteY9" fmla="*/ 1478618 h 1613037"/>
                    <a:gd name="connsiteX10" fmla="*/ 378820 w 451180"/>
                    <a:gd name="connsiteY10" fmla="*/ 1551938 h 1613037"/>
                    <a:gd name="connsiteX11" fmla="*/ 354380 w 451180"/>
                    <a:gd name="connsiteY11" fmla="*/ 1613038 h 1613037"/>
                    <a:gd name="connsiteX12" fmla="*/ 415480 w 451180"/>
                    <a:gd name="connsiteY12" fmla="*/ 1576378 h 1613037"/>
                    <a:gd name="connsiteX13" fmla="*/ 409370 w 451180"/>
                    <a:gd name="connsiteY13" fmla="*/ 1448068 h 161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1180" h="1613037">
                      <a:moveTo>
                        <a:pt x="409370" y="1448068"/>
                      </a:moveTo>
                      <a:cubicBezTo>
                        <a:pt x="354380" y="1215889"/>
                        <a:pt x="256620" y="910389"/>
                        <a:pt x="140530" y="751529"/>
                      </a:cubicBezTo>
                      <a:cubicBezTo>
                        <a:pt x="109980" y="696539"/>
                        <a:pt x="158860" y="659879"/>
                        <a:pt x="128310" y="623219"/>
                      </a:cubicBezTo>
                      <a:cubicBezTo>
                        <a:pt x="97760" y="586559"/>
                        <a:pt x="116090" y="409369"/>
                        <a:pt x="103870" y="232179"/>
                      </a:cubicBezTo>
                      <a:cubicBezTo>
                        <a:pt x="97760" y="164970"/>
                        <a:pt x="85540" y="79430"/>
                        <a:pt x="67210" y="0"/>
                      </a:cubicBezTo>
                      <a:cubicBezTo>
                        <a:pt x="36660" y="79430"/>
                        <a:pt x="0" y="122200"/>
                        <a:pt x="0" y="122200"/>
                      </a:cubicBezTo>
                      <a:cubicBezTo>
                        <a:pt x="0" y="122200"/>
                        <a:pt x="12220" y="397149"/>
                        <a:pt x="12220" y="543789"/>
                      </a:cubicBezTo>
                      <a:cubicBezTo>
                        <a:pt x="18330" y="690429"/>
                        <a:pt x="12220" y="733199"/>
                        <a:pt x="42770" y="751529"/>
                      </a:cubicBezTo>
                      <a:cubicBezTo>
                        <a:pt x="122200" y="788189"/>
                        <a:pt x="146640" y="794299"/>
                        <a:pt x="97760" y="879839"/>
                      </a:cubicBezTo>
                      <a:cubicBezTo>
                        <a:pt x="268840" y="1099799"/>
                        <a:pt x="323830" y="1478618"/>
                        <a:pt x="323830" y="1478618"/>
                      </a:cubicBezTo>
                      <a:cubicBezTo>
                        <a:pt x="323830" y="1478618"/>
                        <a:pt x="360490" y="1472508"/>
                        <a:pt x="378820" y="1551938"/>
                      </a:cubicBezTo>
                      <a:cubicBezTo>
                        <a:pt x="384930" y="1576378"/>
                        <a:pt x="372710" y="1594708"/>
                        <a:pt x="354380" y="1613038"/>
                      </a:cubicBezTo>
                      <a:cubicBezTo>
                        <a:pt x="372710" y="1600818"/>
                        <a:pt x="397150" y="1588598"/>
                        <a:pt x="415480" y="1576378"/>
                      </a:cubicBezTo>
                      <a:cubicBezTo>
                        <a:pt x="482690" y="1503058"/>
                        <a:pt x="439920" y="1490838"/>
                        <a:pt x="409370" y="1448068"/>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8" name="Freeform: Shape 217">
                <a:extLst>
                  <a:ext uri="{FF2B5EF4-FFF2-40B4-BE49-F238E27FC236}">
                    <a16:creationId xmlns:a16="http://schemas.microsoft.com/office/drawing/2014/main" id="{F485BF79-C937-4CEB-8D4D-EFEA6BF01340}"/>
                  </a:ext>
                </a:extLst>
              </p:cNvPr>
              <p:cNvSpPr/>
              <p:nvPr/>
            </p:nvSpPr>
            <p:spPr>
              <a:xfrm>
                <a:off x="1644487" y="8539390"/>
                <a:ext cx="190894" cy="367377"/>
              </a:xfrm>
              <a:custGeom>
                <a:avLst/>
                <a:gdLst>
                  <a:gd name="connsiteX0" fmla="*/ 202 w 190894"/>
                  <a:gd name="connsiteY0" fmla="*/ 92428 h 367377"/>
                  <a:gd name="connsiteX1" fmla="*/ 146842 w 190894"/>
                  <a:gd name="connsiteY1" fmla="*/ 367378 h 367377"/>
                  <a:gd name="connsiteX2" fmla="*/ 146842 w 190894"/>
                  <a:gd name="connsiteY2" fmla="*/ 86318 h 367377"/>
                  <a:gd name="connsiteX3" fmla="*/ 202 w 190894"/>
                  <a:gd name="connsiteY3" fmla="*/ 92428 h 367377"/>
                </a:gdLst>
                <a:ahLst/>
                <a:cxnLst>
                  <a:cxn ang="0">
                    <a:pos x="connsiteX0" y="connsiteY0"/>
                  </a:cxn>
                  <a:cxn ang="0">
                    <a:pos x="connsiteX1" y="connsiteY1"/>
                  </a:cxn>
                  <a:cxn ang="0">
                    <a:pos x="connsiteX2" y="connsiteY2"/>
                  </a:cxn>
                  <a:cxn ang="0">
                    <a:pos x="connsiteX3" y="connsiteY3"/>
                  </a:cxn>
                </a:cxnLst>
                <a:rect l="l" t="t" r="r" b="b"/>
                <a:pathLst>
                  <a:path w="190894" h="367377">
                    <a:moveTo>
                      <a:pt x="202" y="92428"/>
                    </a:moveTo>
                    <a:cubicBezTo>
                      <a:pt x="202" y="92428"/>
                      <a:pt x="61302" y="367378"/>
                      <a:pt x="146842" y="367378"/>
                    </a:cubicBezTo>
                    <a:cubicBezTo>
                      <a:pt x="232382" y="367378"/>
                      <a:pt x="171282" y="196298"/>
                      <a:pt x="146842" y="86318"/>
                    </a:cubicBezTo>
                    <a:cubicBezTo>
                      <a:pt x="128512" y="-23661"/>
                      <a:pt x="-5908" y="-35882"/>
                      <a:pt x="202" y="92428"/>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19" name="Freeform: Shape 218">
                <a:extLst>
                  <a:ext uri="{FF2B5EF4-FFF2-40B4-BE49-F238E27FC236}">
                    <a16:creationId xmlns:a16="http://schemas.microsoft.com/office/drawing/2014/main" id="{DB69F479-B9AD-44E7-B45D-D765F7A9C383}"/>
                  </a:ext>
                </a:extLst>
              </p:cNvPr>
              <p:cNvSpPr/>
              <p:nvPr/>
            </p:nvSpPr>
            <p:spPr>
              <a:xfrm>
                <a:off x="1845856" y="9093075"/>
                <a:ext cx="166817" cy="351991"/>
              </a:xfrm>
              <a:custGeom>
                <a:avLst/>
                <a:gdLst>
                  <a:gd name="connsiteX0" fmla="*/ 464 w 166817"/>
                  <a:gd name="connsiteY0" fmla="*/ 88642 h 351991"/>
                  <a:gd name="connsiteX1" fmla="*/ 104334 w 166817"/>
                  <a:gd name="connsiteY1" fmla="*/ 351372 h 351991"/>
                  <a:gd name="connsiteX2" fmla="*/ 122664 w 166817"/>
                  <a:gd name="connsiteY2" fmla="*/ 131413 h 351991"/>
                  <a:gd name="connsiteX3" fmla="*/ 464 w 166817"/>
                  <a:gd name="connsiteY3" fmla="*/ 88642 h 351991"/>
                </a:gdLst>
                <a:ahLst/>
                <a:cxnLst>
                  <a:cxn ang="0">
                    <a:pos x="connsiteX0" y="connsiteY0"/>
                  </a:cxn>
                  <a:cxn ang="0">
                    <a:pos x="connsiteX1" y="connsiteY1"/>
                  </a:cxn>
                  <a:cxn ang="0">
                    <a:pos x="connsiteX2" y="connsiteY2"/>
                  </a:cxn>
                  <a:cxn ang="0">
                    <a:pos x="connsiteX3" y="connsiteY3"/>
                  </a:cxn>
                </a:cxnLst>
                <a:rect l="l" t="t" r="r" b="b"/>
                <a:pathLst>
                  <a:path w="166817" h="351991">
                    <a:moveTo>
                      <a:pt x="464" y="88642"/>
                    </a:moveTo>
                    <a:cubicBezTo>
                      <a:pt x="464" y="88642"/>
                      <a:pt x="31014" y="345262"/>
                      <a:pt x="104334" y="351372"/>
                    </a:cubicBezTo>
                    <a:cubicBezTo>
                      <a:pt x="177654" y="357482"/>
                      <a:pt x="189874" y="320822"/>
                      <a:pt x="122664" y="131413"/>
                    </a:cubicBezTo>
                    <a:cubicBezTo>
                      <a:pt x="49344" y="-64107"/>
                      <a:pt x="-5646" y="-9117"/>
                      <a:pt x="464" y="88642"/>
                    </a:cubicBezTo>
                    <a:close/>
                  </a:path>
                </a:pathLst>
              </a:custGeom>
              <a:solidFill>
                <a:srgbClr val="FAB548">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4" name="Graphic 16">
              <a:extLst>
                <a:ext uri="{FF2B5EF4-FFF2-40B4-BE49-F238E27FC236}">
                  <a16:creationId xmlns:a16="http://schemas.microsoft.com/office/drawing/2014/main" id="{7B88F614-2729-4482-AEBA-7F509A0261A5}"/>
                </a:ext>
              </a:extLst>
            </p:cNvPr>
            <p:cNvGrpSpPr/>
            <p:nvPr/>
          </p:nvGrpSpPr>
          <p:grpSpPr>
            <a:xfrm>
              <a:off x="1522489" y="6450551"/>
              <a:ext cx="293280" cy="336049"/>
              <a:chOff x="1522489" y="6450551"/>
              <a:chExt cx="293280" cy="336049"/>
            </a:xfrm>
          </p:grpSpPr>
          <p:sp>
            <p:nvSpPr>
              <p:cNvPr id="205" name="Freeform: Shape 204">
                <a:extLst>
                  <a:ext uri="{FF2B5EF4-FFF2-40B4-BE49-F238E27FC236}">
                    <a16:creationId xmlns:a16="http://schemas.microsoft.com/office/drawing/2014/main" id="{1C1BB25D-690E-4D2F-B081-FC6AAE70387B}"/>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6" name="Freeform: Shape 205">
                <a:extLst>
                  <a:ext uri="{FF2B5EF4-FFF2-40B4-BE49-F238E27FC236}">
                    <a16:creationId xmlns:a16="http://schemas.microsoft.com/office/drawing/2014/main" id="{0D325D32-FE30-40A6-BA8E-0355CFFAB676}"/>
                  </a:ext>
                </a:extLst>
              </p:cNvPr>
              <p:cNvSpPr/>
              <p:nvPr/>
            </p:nvSpPr>
            <p:spPr>
              <a:xfrm>
                <a:off x="1522489" y="6450551"/>
                <a:ext cx="293280" cy="336049"/>
              </a:xfrm>
              <a:custGeom>
                <a:avLst/>
                <a:gdLst>
                  <a:gd name="connsiteX0" fmla="*/ 0 w 293280"/>
                  <a:gd name="connsiteY0" fmla="*/ 336050 h 336049"/>
                  <a:gd name="connsiteX1" fmla="*/ 0 w 293280"/>
                  <a:gd name="connsiteY1" fmla="*/ 317720 h 336049"/>
                  <a:gd name="connsiteX2" fmla="*/ 36660 w 293280"/>
                  <a:gd name="connsiteY2" fmla="*/ 195520 h 336049"/>
                  <a:gd name="connsiteX3" fmla="*/ 54990 w 293280"/>
                  <a:gd name="connsiteY3" fmla="*/ 146640 h 336049"/>
                  <a:gd name="connsiteX4" fmla="*/ 54990 w 293280"/>
                  <a:gd name="connsiteY4" fmla="*/ 140530 h 336049"/>
                  <a:gd name="connsiteX5" fmla="*/ 54990 w 293280"/>
                  <a:gd name="connsiteY5" fmla="*/ 140530 h 336049"/>
                  <a:gd name="connsiteX6" fmla="*/ 54990 w 293280"/>
                  <a:gd name="connsiteY6" fmla="*/ 128310 h 336049"/>
                  <a:gd name="connsiteX7" fmla="*/ 48880 w 293280"/>
                  <a:gd name="connsiteY7" fmla="*/ 30550 h 336049"/>
                  <a:gd name="connsiteX8" fmla="*/ 274950 w 293280"/>
                  <a:gd name="connsiteY8" fmla="*/ 0 h 336049"/>
                  <a:gd name="connsiteX9" fmla="*/ 293280 w 293280"/>
                  <a:gd name="connsiteY9" fmla="*/ 128310 h 336049"/>
                  <a:gd name="connsiteX10" fmla="*/ 287170 w 293280"/>
                  <a:gd name="connsiteY10" fmla="*/ 128310 h 336049"/>
                  <a:gd name="connsiteX11" fmla="*/ 6110 w 293280"/>
                  <a:gd name="connsiteY11" fmla="*/ 329940 h 336049"/>
                  <a:gd name="connsiteX12" fmla="*/ 0 w 293280"/>
                  <a:gd name="connsiteY12" fmla="*/ 336050 h 336049"/>
                  <a:gd name="connsiteX13" fmla="*/ 73320 w 293280"/>
                  <a:gd name="connsiteY13" fmla="*/ 152750 h 336049"/>
                  <a:gd name="connsiteX14" fmla="*/ 54990 w 293280"/>
                  <a:gd name="connsiteY14" fmla="*/ 195520 h 336049"/>
                  <a:gd name="connsiteX15" fmla="*/ 18330 w 293280"/>
                  <a:gd name="connsiteY15" fmla="*/ 293280 h 336049"/>
                  <a:gd name="connsiteX16" fmla="*/ 281060 w 293280"/>
                  <a:gd name="connsiteY16" fmla="*/ 103870 h 336049"/>
                  <a:gd name="connsiteX17" fmla="*/ 268840 w 293280"/>
                  <a:gd name="connsiteY17" fmla="*/ 0 h 336049"/>
                  <a:gd name="connsiteX18" fmla="*/ 73320 w 293280"/>
                  <a:gd name="connsiteY18" fmla="*/ 30550 h 336049"/>
                  <a:gd name="connsiteX19" fmla="*/ 79430 w 293280"/>
                  <a:gd name="connsiteY19" fmla="*/ 116090 h 336049"/>
                  <a:gd name="connsiteX20" fmla="*/ 79430 w 293280"/>
                  <a:gd name="connsiteY20" fmla="*/ 134420 h 336049"/>
                  <a:gd name="connsiteX21" fmla="*/ 73320 w 293280"/>
                  <a:gd name="connsiteY21" fmla="*/ 152750 h 336049"/>
                  <a:gd name="connsiteX22" fmla="*/ 73320 w 293280"/>
                  <a:gd name="connsiteY22" fmla="*/ 15275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280" h="336049">
                    <a:moveTo>
                      <a:pt x="0" y="336050"/>
                    </a:moveTo>
                    <a:lnTo>
                      <a:pt x="0" y="317720"/>
                    </a:lnTo>
                    <a:cubicBezTo>
                      <a:pt x="6110" y="281060"/>
                      <a:pt x="24440" y="232180"/>
                      <a:pt x="36660" y="195520"/>
                    </a:cubicBezTo>
                    <a:cubicBezTo>
                      <a:pt x="42770" y="177190"/>
                      <a:pt x="54990" y="158860"/>
                      <a:pt x="54990" y="146640"/>
                    </a:cubicBezTo>
                    <a:cubicBezTo>
                      <a:pt x="54990" y="146640"/>
                      <a:pt x="54990" y="140530"/>
                      <a:pt x="54990" y="140530"/>
                    </a:cubicBezTo>
                    <a:lnTo>
                      <a:pt x="54990" y="140530"/>
                    </a:lnTo>
                    <a:cubicBezTo>
                      <a:pt x="54990" y="134420"/>
                      <a:pt x="54990" y="134420"/>
                      <a:pt x="54990" y="128310"/>
                    </a:cubicBezTo>
                    <a:lnTo>
                      <a:pt x="48880" y="30550"/>
                    </a:lnTo>
                    <a:lnTo>
                      <a:pt x="274950" y="0"/>
                    </a:lnTo>
                    <a:lnTo>
                      <a:pt x="293280" y="128310"/>
                    </a:lnTo>
                    <a:lnTo>
                      <a:pt x="287170" y="128310"/>
                    </a:lnTo>
                    <a:cubicBezTo>
                      <a:pt x="287170" y="128310"/>
                      <a:pt x="140530" y="213850"/>
                      <a:pt x="6110" y="329940"/>
                    </a:cubicBezTo>
                    <a:lnTo>
                      <a:pt x="0" y="336050"/>
                    </a:lnTo>
                    <a:close/>
                    <a:moveTo>
                      <a:pt x="73320" y="152750"/>
                    </a:moveTo>
                    <a:cubicBezTo>
                      <a:pt x="67210" y="164970"/>
                      <a:pt x="61100" y="177190"/>
                      <a:pt x="54990" y="195520"/>
                    </a:cubicBezTo>
                    <a:cubicBezTo>
                      <a:pt x="42770" y="226070"/>
                      <a:pt x="30550" y="262730"/>
                      <a:pt x="18330" y="293280"/>
                    </a:cubicBezTo>
                    <a:cubicBezTo>
                      <a:pt x="140530" y="195520"/>
                      <a:pt x="256620" y="122200"/>
                      <a:pt x="281060" y="103870"/>
                    </a:cubicBezTo>
                    <a:lnTo>
                      <a:pt x="268840" y="0"/>
                    </a:lnTo>
                    <a:lnTo>
                      <a:pt x="73320" y="30550"/>
                    </a:lnTo>
                    <a:lnTo>
                      <a:pt x="79430" y="116090"/>
                    </a:lnTo>
                    <a:cubicBezTo>
                      <a:pt x="79430" y="122200"/>
                      <a:pt x="79430" y="128310"/>
                      <a:pt x="79430" y="134420"/>
                    </a:cubicBezTo>
                    <a:lnTo>
                      <a:pt x="73320" y="152750"/>
                    </a:lnTo>
                    <a:lnTo>
                      <a:pt x="73320" y="152750"/>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5" name="Freeform: Shape 34">
              <a:extLst>
                <a:ext uri="{FF2B5EF4-FFF2-40B4-BE49-F238E27FC236}">
                  <a16:creationId xmlns:a16="http://schemas.microsoft.com/office/drawing/2014/main" id="{1B204753-E67B-4170-9C6E-2363C7C5C308}"/>
                </a:ext>
              </a:extLst>
            </p:cNvPr>
            <p:cNvSpPr/>
            <p:nvPr/>
          </p:nvSpPr>
          <p:spPr>
            <a:xfrm>
              <a:off x="1534709" y="6450551"/>
              <a:ext cx="281060" cy="317719"/>
            </a:xfrm>
            <a:custGeom>
              <a:avLst/>
              <a:gdLst>
                <a:gd name="connsiteX0" fmla="*/ 0 w 281060"/>
                <a:gd name="connsiteY0" fmla="*/ 317720 h 317719"/>
                <a:gd name="connsiteX1" fmla="*/ 281060 w 281060"/>
                <a:gd name="connsiteY1" fmla="*/ 116090 h 317719"/>
                <a:gd name="connsiteX2" fmla="*/ 262730 w 281060"/>
                <a:gd name="connsiteY2" fmla="*/ 0 h 317719"/>
                <a:gd name="connsiteX3" fmla="*/ 48880 w 281060"/>
                <a:gd name="connsiteY3" fmla="*/ 30550 h 317719"/>
                <a:gd name="connsiteX4" fmla="*/ 54990 w 281060"/>
                <a:gd name="connsiteY4" fmla="*/ 122200 h 317719"/>
                <a:gd name="connsiteX5" fmla="*/ 54990 w 281060"/>
                <a:gd name="connsiteY5" fmla="*/ 134420 h 317719"/>
                <a:gd name="connsiteX6" fmla="*/ 54990 w 281060"/>
                <a:gd name="connsiteY6" fmla="*/ 134420 h 317719"/>
                <a:gd name="connsiteX7" fmla="*/ 54990 w 281060"/>
                <a:gd name="connsiteY7" fmla="*/ 134420 h 317719"/>
                <a:gd name="connsiteX8" fmla="*/ 54990 w 281060"/>
                <a:gd name="connsiteY8" fmla="*/ 146640 h 317719"/>
                <a:gd name="connsiteX9" fmla="*/ 0 w 281060"/>
                <a:gd name="connsiteY9" fmla="*/ 317720 h 3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1060" h="317719">
                  <a:moveTo>
                    <a:pt x="0" y="317720"/>
                  </a:moveTo>
                  <a:cubicBezTo>
                    <a:pt x="140530" y="195520"/>
                    <a:pt x="281060" y="116090"/>
                    <a:pt x="281060" y="116090"/>
                  </a:cubicBezTo>
                  <a:lnTo>
                    <a:pt x="262730" y="0"/>
                  </a:lnTo>
                  <a:lnTo>
                    <a:pt x="48880" y="30550"/>
                  </a:lnTo>
                  <a:lnTo>
                    <a:pt x="54990" y="122200"/>
                  </a:lnTo>
                  <a:cubicBezTo>
                    <a:pt x="54990" y="128310"/>
                    <a:pt x="54990" y="134420"/>
                    <a:pt x="54990" y="134420"/>
                  </a:cubicBezTo>
                  <a:lnTo>
                    <a:pt x="54990" y="134420"/>
                  </a:lnTo>
                  <a:lnTo>
                    <a:pt x="54990" y="134420"/>
                  </a:lnTo>
                  <a:cubicBezTo>
                    <a:pt x="54990" y="140530"/>
                    <a:pt x="54990" y="140530"/>
                    <a:pt x="54990" y="146640"/>
                  </a:cubicBezTo>
                  <a:cubicBezTo>
                    <a:pt x="48880" y="177190"/>
                    <a:pt x="6110" y="262730"/>
                    <a:pt x="0" y="3177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Freeform: Shape 35">
              <a:extLst>
                <a:ext uri="{FF2B5EF4-FFF2-40B4-BE49-F238E27FC236}">
                  <a16:creationId xmlns:a16="http://schemas.microsoft.com/office/drawing/2014/main" id="{6112AE41-4128-4A03-A377-ED4EF194E492}"/>
                </a:ext>
              </a:extLst>
            </p:cNvPr>
            <p:cNvSpPr/>
            <p:nvPr/>
          </p:nvSpPr>
          <p:spPr>
            <a:xfrm>
              <a:off x="1583589" y="6450551"/>
              <a:ext cx="219960" cy="136085"/>
            </a:xfrm>
            <a:custGeom>
              <a:avLst/>
              <a:gdLst>
                <a:gd name="connsiteX0" fmla="*/ 6110 w 219960"/>
                <a:gd name="connsiteY0" fmla="*/ 134420 h 136085"/>
                <a:gd name="connsiteX1" fmla="*/ 6110 w 219960"/>
                <a:gd name="connsiteY1" fmla="*/ 134420 h 136085"/>
                <a:gd name="connsiteX2" fmla="*/ 6110 w 219960"/>
                <a:gd name="connsiteY2" fmla="*/ 134420 h 136085"/>
                <a:gd name="connsiteX3" fmla="*/ 6110 w 219960"/>
                <a:gd name="connsiteY3" fmla="*/ 134420 h 136085"/>
                <a:gd name="connsiteX4" fmla="*/ 103870 w 219960"/>
                <a:gd name="connsiteY4" fmla="*/ 122200 h 136085"/>
                <a:gd name="connsiteX5" fmla="*/ 219960 w 219960"/>
                <a:gd name="connsiteY5" fmla="*/ 67210 h 136085"/>
                <a:gd name="connsiteX6" fmla="*/ 213850 w 219960"/>
                <a:gd name="connsiteY6" fmla="*/ 0 h 136085"/>
                <a:gd name="connsiteX7" fmla="*/ 0 w 219960"/>
                <a:gd name="connsiteY7" fmla="*/ 30550 h 136085"/>
                <a:gd name="connsiteX8" fmla="*/ 6110 w 219960"/>
                <a:gd name="connsiteY8" fmla="*/ 122200 h 136085"/>
                <a:gd name="connsiteX9" fmla="*/ 6110 w 219960"/>
                <a:gd name="connsiteY9" fmla="*/ 134420 h 13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960" h="136085">
                  <a:moveTo>
                    <a:pt x="6110" y="134420"/>
                  </a:moveTo>
                  <a:lnTo>
                    <a:pt x="6110" y="134420"/>
                  </a:lnTo>
                  <a:lnTo>
                    <a:pt x="6110" y="134420"/>
                  </a:lnTo>
                  <a:cubicBezTo>
                    <a:pt x="6110" y="134420"/>
                    <a:pt x="6110" y="134420"/>
                    <a:pt x="6110" y="134420"/>
                  </a:cubicBezTo>
                  <a:cubicBezTo>
                    <a:pt x="42770" y="140530"/>
                    <a:pt x="79430" y="128310"/>
                    <a:pt x="103870" y="122200"/>
                  </a:cubicBezTo>
                  <a:cubicBezTo>
                    <a:pt x="146640" y="109980"/>
                    <a:pt x="183300" y="91650"/>
                    <a:pt x="219960" y="67210"/>
                  </a:cubicBezTo>
                  <a:lnTo>
                    <a:pt x="213850" y="0"/>
                  </a:lnTo>
                  <a:lnTo>
                    <a:pt x="0" y="30550"/>
                  </a:lnTo>
                  <a:lnTo>
                    <a:pt x="6110" y="122200"/>
                  </a:lnTo>
                  <a:cubicBezTo>
                    <a:pt x="6110" y="122200"/>
                    <a:pt x="6110" y="128310"/>
                    <a:pt x="6110" y="13442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7" name="Graphic 16">
              <a:extLst>
                <a:ext uri="{FF2B5EF4-FFF2-40B4-BE49-F238E27FC236}">
                  <a16:creationId xmlns:a16="http://schemas.microsoft.com/office/drawing/2014/main" id="{F691146A-5C18-47E4-91C5-0E46ADC09707}"/>
                </a:ext>
              </a:extLst>
            </p:cNvPr>
            <p:cNvGrpSpPr/>
            <p:nvPr/>
          </p:nvGrpSpPr>
          <p:grpSpPr>
            <a:xfrm>
              <a:off x="649815" y="4037105"/>
              <a:ext cx="2766251" cy="2464399"/>
              <a:chOff x="649815" y="4037105"/>
              <a:chExt cx="2766251" cy="2464399"/>
            </a:xfrm>
          </p:grpSpPr>
          <p:grpSp>
            <p:nvGrpSpPr>
              <p:cNvPr id="74" name="Graphic 16">
                <a:extLst>
                  <a:ext uri="{FF2B5EF4-FFF2-40B4-BE49-F238E27FC236}">
                    <a16:creationId xmlns:a16="http://schemas.microsoft.com/office/drawing/2014/main" id="{0F3B28DA-2DCF-4560-8CD6-8BAA3AC4FABE}"/>
                  </a:ext>
                </a:extLst>
              </p:cNvPr>
              <p:cNvGrpSpPr/>
              <p:nvPr/>
            </p:nvGrpSpPr>
            <p:grpSpPr>
              <a:xfrm>
                <a:off x="685419" y="5002483"/>
                <a:ext cx="580450" cy="244399"/>
                <a:chOff x="685419" y="5002483"/>
                <a:chExt cx="580450" cy="244399"/>
              </a:xfrm>
            </p:grpSpPr>
            <p:grpSp>
              <p:nvGrpSpPr>
                <p:cNvPr id="199" name="Graphic 16">
                  <a:extLst>
                    <a:ext uri="{FF2B5EF4-FFF2-40B4-BE49-F238E27FC236}">
                      <a16:creationId xmlns:a16="http://schemas.microsoft.com/office/drawing/2014/main" id="{42C35050-6153-48B6-A3FD-79B60E74DD4E}"/>
                    </a:ext>
                  </a:extLst>
                </p:cNvPr>
                <p:cNvGrpSpPr/>
                <p:nvPr/>
              </p:nvGrpSpPr>
              <p:grpSpPr>
                <a:xfrm>
                  <a:off x="685419" y="5002483"/>
                  <a:ext cx="580450" cy="244399"/>
                  <a:chOff x="685419" y="5002483"/>
                  <a:chExt cx="580450" cy="244399"/>
                </a:xfrm>
              </p:grpSpPr>
              <p:grpSp>
                <p:nvGrpSpPr>
                  <p:cNvPr id="201" name="Graphic 16">
                    <a:extLst>
                      <a:ext uri="{FF2B5EF4-FFF2-40B4-BE49-F238E27FC236}">
                        <a16:creationId xmlns:a16="http://schemas.microsoft.com/office/drawing/2014/main" id="{884856DF-253F-454C-809F-6698C2C1C46C}"/>
                      </a:ext>
                    </a:extLst>
                  </p:cNvPr>
                  <p:cNvGrpSpPr/>
                  <p:nvPr/>
                </p:nvGrpSpPr>
                <p:grpSpPr>
                  <a:xfrm>
                    <a:off x="685419" y="5002483"/>
                    <a:ext cx="580450" cy="244399"/>
                    <a:chOff x="685419" y="5002483"/>
                    <a:chExt cx="580450" cy="244399"/>
                  </a:xfrm>
                </p:grpSpPr>
                <p:sp>
                  <p:nvSpPr>
                    <p:cNvPr id="203" name="Freeform: Shape 202">
                      <a:extLst>
                        <a:ext uri="{FF2B5EF4-FFF2-40B4-BE49-F238E27FC236}">
                          <a16:creationId xmlns:a16="http://schemas.microsoft.com/office/drawing/2014/main" id="{A8C9619D-2EA2-4501-AA09-1F4525F28F6C}"/>
                        </a:ext>
                      </a:extLst>
                    </p:cNvPr>
                    <p:cNvSpPr/>
                    <p:nvPr/>
                  </p:nvSpPr>
                  <p:spPr>
                    <a:xfrm>
                      <a:off x="703749" y="5008593"/>
                      <a:ext cx="549900" cy="226069"/>
                    </a:xfrm>
                    <a:custGeom>
                      <a:avLst/>
                      <a:gdLst>
                        <a:gd name="connsiteX0" fmla="*/ 549900 w 549900"/>
                        <a:gd name="connsiteY0" fmla="*/ 201630 h 226069"/>
                        <a:gd name="connsiteX1" fmla="*/ 262730 w 549900"/>
                        <a:gd name="connsiteY1" fmla="*/ 73320 h 226069"/>
                        <a:gd name="connsiteX2" fmla="*/ 48880 w 549900"/>
                        <a:gd name="connsiteY2" fmla="*/ 0 h 226069"/>
                        <a:gd name="connsiteX3" fmla="*/ 0 w 549900"/>
                        <a:gd name="connsiteY3" fmla="*/ 73320 h 226069"/>
                        <a:gd name="connsiteX4" fmla="*/ 513240 w 549900"/>
                        <a:gd name="connsiteY4" fmla="*/ 226070 h 226069"/>
                        <a:gd name="connsiteX5" fmla="*/ 549900 w 549900"/>
                        <a:gd name="connsiteY5"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9900" h="226069">
                          <a:moveTo>
                            <a:pt x="549900" y="201630"/>
                          </a:moveTo>
                          <a:cubicBezTo>
                            <a:pt x="458250" y="152750"/>
                            <a:pt x="336050" y="97760"/>
                            <a:pt x="262730" y="73320"/>
                          </a:cubicBezTo>
                          <a:cubicBezTo>
                            <a:pt x="140530" y="30550"/>
                            <a:pt x="48880" y="0"/>
                            <a:pt x="48880" y="0"/>
                          </a:cubicBezTo>
                          <a:lnTo>
                            <a:pt x="0" y="73320"/>
                          </a:lnTo>
                          <a:lnTo>
                            <a:pt x="513240" y="226070"/>
                          </a:lnTo>
                          <a:cubicBezTo>
                            <a:pt x="525460" y="219960"/>
                            <a:pt x="537680" y="207740"/>
                            <a:pt x="549900" y="20163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4" name="Freeform: Shape 203">
                      <a:extLst>
                        <a:ext uri="{FF2B5EF4-FFF2-40B4-BE49-F238E27FC236}">
                          <a16:creationId xmlns:a16="http://schemas.microsoft.com/office/drawing/2014/main" id="{6E03E8C0-BF5C-4385-8618-92FF8A8E589A}"/>
                        </a:ext>
                      </a:extLst>
                    </p:cNvPr>
                    <p:cNvSpPr/>
                    <p:nvPr/>
                  </p:nvSpPr>
                  <p:spPr>
                    <a:xfrm>
                      <a:off x="685419" y="5002483"/>
                      <a:ext cx="580450" cy="244399"/>
                    </a:xfrm>
                    <a:custGeom>
                      <a:avLst/>
                      <a:gdLst>
                        <a:gd name="connsiteX0" fmla="*/ 531570 w 580450"/>
                        <a:gd name="connsiteY0" fmla="*/ 244400 h 244399"/>
                        <a:gd name="connsiteX1" fmla="*/ 0 w 580450"/>
                        <a:gd name="connsiteY1" fmla="*/ 85540 h 244399"/>
                        <a:gd name="connsiteX2" fmla="*/ 61100 w 580450"/>
                        <a:gd name="connsiteY2" fmla="*/ 0 h 244399"/>
                        <a:gd name="connsiteX3" fmla="*/ 67210 w 580450"/>
                        <a:gd name="connsiteY3" fmla="*/ 0 h 244399"/>
                        <a:gd name="connsiteX4" fmla="*/ 281060 w 580450"/>
                        <a:gd name="connsiteY4" fmla="*/ 73320 h 244399"/>
                        <a:gd name="connsiteX5" fmla="*/ 568230 w 580450"/>
                        <a:gd name="connsiteY5" fmla="*/ 201630 h 244399"/>
                        <a:gd name="connsiteX6" fmla="*/ 580450 w 580450"/>
                        <a:gd name="connsiteY6" fmla="*/ 207740 h 244399"/>
                        <a:gd name="connsiteX7" fmla="*/ 568230 w 580450"/>
                        <a:gd name="connsiteY7" fmla="*/ 213850 h 244399"/>
                        <a:gd name="connsiteX8" fmla="*/ 531570 w 580450"/>
                        <a:gd name="connsiteY8" fmla="*/ 244400 h 244399"/>
                        <a:gd name="connsiteX9" fmla="*/ 531570 w 580450"/>
                        <a:gd name="connsiteY9" fmla="*/ 244400 h 244399"/>
                        <a:gd name="connsiteX10" fmla="*/ 30550 w 580450"/>
                        <a:gd name="connsiteY10" fmla="*/ 73320 h 244399"/>
                        <a:gd name="connsiteX11" fmla="*/ 531570 w 580450"/>
                        <a:gd name="connsiteY11" fmla="*/ 226070 h 244399"/>
                        <a:gd name="connsiteX12" fmla="*/ 556010 w 580450"/>
                        <a:gd name="connsiteY12" fmla="*/ 207740 h 244399"/>
                        <a:gd name="connsiteX13" fmla="*/ 281060 w 580450"/>
                        <a:gd name="connsiteY13" fmla="*/ 85540 h 244399"/>
                        <a:gd name="connsiteX14" fmla="*/ 73320 w 580450"/>
                        <a:gd name="connsiteY14" fmla="*/ 18330 h 244399"/>
                        <a:gd name="connsiteX15" fmla="*/ 30550 w 580450"/>
                        <a:gd name="connsiteY15" fmla="*/ 7332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50" h="244399">
                          <a:moveTo>
                            <a:pt x="531570" y="244400"/>
                          </a:moveTo>
                          <a:lnTo>
                            <a:pt x="0" y="85540"/>
                          </a:lnTo>
                          <a:lnTo>
                            <a:pt x="61100" y="0"/>
                          </a:lnTo>
                          <a:lnTo>
                            <a:pt x="67210" y="0"/>
                          </a:lnTo>
                          <a:cubicBezTo>
                            <a:pt x="67210" y="0"/>
                            <a:pt x="164970" y="30550"/>
                            <a:pt x="281060" y="73320"/>
                          </a:cubicBezTo>
                          <a:cubicBezTo>
                            <a:pt x="354380" y="97760"/>
                            <a:pt x="476580" y="146640"/>
                            <a:pt x="568230" y="201630"/>
                          </a:cubicBezTo>
                          <a:lnTo>
                            <a:pt x="580450" y="207740"/>
                          </a:lnTo>
                          <a:lnTo>
                            <a:pt x="568230" y="213850"/>
                          </a:lnTo>
                          <a:cubicBezTo>
                            <a:pt x="562120" y="219960"/>
                            <a:pt x="549900" y="226070"/>
                            <a:pt x="531570" y="244400"/>
                          </a:cubicBezTo>
                          <a:lnTo>
                            <a:pt x="531570" y="244400"/>
                          </a:lnTo>
                          <a:close/>
                          <a:moveTo>
                            <a:pt x="30550" y="73320"/>
                          </a:moveTo>
                          <a:lnTo>
                            <a:pt x="531570" y="226070"/>
                          </a:lnTo>
                          <a:cubicBezTo>
                            <a:pt x="537680" y="219960"/>
                            <a:pt x="549900" y="213850"/>
                            <a:pt x="556010" y="207740"/>
                          </a:cubicBezTo>
                          <a:cubicBezTo>
                            <a:pt x="464360" y="158860"/>
                            <a:pt x="348270" y="109980"/>
                            <a:pt x="281060" y="85540"/>
                          </a:cubicBezTo>
                          <a:cubicBezTo>
                            <a:pt x="177190" y="48880"/>
                            <a:pt x="91650" y="24440"/>
                            <a:pt x="73320" y="18330"/>
                          </a:cubicBezTo>
                          <a:lnTo>
                            <a:pt x="30550" y="73320"/>
                          </a:ln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2" name="Freeform: Shape 201">
                    <a:extLst>
                      <a:ext uri="{FF2B5EF4-FFF2-40B4-BE49-F238E27FC236}">
                        <a16:creationId xmlns:a16="http://schemas.microsoft.com/office/drawing/2014/main" id="{5F5CA567-C66B-474B-89B7-AC1117C038A1}"/>
                      </a:ext>
                    </a:extLst>
                  </p:cNvPr>
                  <p:cNvSpPr/>
                  <p:nvPr/>
                </p:nvSpPr>
                <p:spPr>
                  <a:xfrm>
                    <a:off x="703749" y="5014703"/>
                    <a:ext cx="531570" cy="226069"/>
                  </a:xfrm>
                  <a:custGeom>
                    <a:avLst/>
                    <a:gdLst>
                      <a:gd name="connsiteX0" fmla="*/ 531570 w 531570"/>
                      <a:gd name="connsiteY0" fmla="*/ 201630 h 226069"/>
                      <a:gd name="connsiteX1" fmla="*/ 79430 w 531570"/>
                      <a:gd name="connsiteY1" fmla="*/ 54990 h 226069"/>
                      <a:gd name="connsiteX2" fmla="*/ 73320 w 531570"/>
                      <a:gd name="connsiteY2" fmla="*/ 6110 h 226069"/>
                      <a:gd name="connsiteX3" fmla="*/ 48880 w 531570"/>
                      <a:gd name="connsiteY3" fmla="*/ 0 h 226069"/>
                      <a:gd name="connsiteX4" fmla="*/ 0 w 531570"/>
                      <a:gd name="connsiteY4" fmla="*/ 73320 h 226069"/>
                      <a:gd name="connsiteX5" fmla="*/ 513240 w 531570"/>
                      <a:gd name="connsiteY5" fmla="*/ 226070 h 226069"/>
                      <a:gd name="connsiteX6" fmla="*/ 531570 w 531570"/>
                      <a:gd name="connsiteY6" fmla="*/ 201630 h 226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1570" h="226069">
                        <a:moveTo>
                          <a:pt x="531570" y="201630"/>
                        </a:moveTo>
                        <a:cubicBezTo>
                          <a:pt x="397150" y="152750"/>
                          <a:pt x="116090" y="61100"/>
                          <a:pt x="79430" y="54990"/>
                        </a:cubicBezTo>
                        <a:cubicBezTo>
                          <a:pt x="54990" y="48880"/>
                          <a:pt x="61100" y="24440"/>
                          <a:pt x="73320" y="6110"/>
                        </a:cubicBezTo>
                        <a:cubicBezTo>
                          <a:pt x="54990" y="0"/>
                          <a:pt x="48880" y="0"/>
                          <a:pt x="48880" y="0"/>
                        </a:cubicBezTo>
                        <a:lnTo>
                          <a:pt x="0" y="73320"/>
                        </a:lnTo>
                        <a:lnTo>
                          <a:pt x="513240" y="226070"/>
                        </a:lnTo>
                        <a:cubicBezTo>
                          <a:pt x="519350" y="213850"/>
                          <a:pt x="525460" y="207740"/>
                          <a:pt x="531570" y="20163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0" name="Freeform: Shape 199">
                  <a:extLst>
                    <a:ext uri="{FF2B5EF4-FFF2-40B4-BE49-F238E27FC236}">
                      <a16:creationId xmlns:a16="http://schemas.microsoft.com/office/drawing/2014/main" id="{E2154772-7282-4A6D-95C9-B930193D4A0A}"/>
                    </a:ext>
                  </a:extLst>
                </p:cNvPr>
                <p:cNvSpPr/>
                <p:nvPr/>
              </p:nvSpPr>
              <p:spPr>
                <a:xfrm>
                  <a:off x="834284" y="5049291"/>
                  <a:ext cx="214435" cy="72844"/>
                </a:xfrm>
                <a:custGeom>
                  <a:avLst/>
                  <a:gdLst>
                    <a:gd name="connsiteX0" fmla="*/ 22215 w 214435"/>
                    <a:gd name="connsiteY0" fmla="*/ 2072 h 72844"/>
                    <a:gd name="connsiteX1" fmla="*/ 211625 w 214435"/>
                    <a:gd name="connsiteY1" fmla="*/ 69282 h 72844"/>
                    <a:gd name="connsiteX2" fmla="*/ 22215 w 214435"/>
                    <a:gd name="connsiteY2" fmla="*/ 2072 h 72844"/>
                  </a:gdLst>
                  <a:ahLst/>
                  <a:cxnLst>
                    <a:cxn ang="0">
                      <a:pos x="connsiteX0" y="connsiteY0"/>
                    </a:cxn>
                    <a:cxn ang="0">
                      <a:pos x="connsiteX1" y="connsiteY1"/>
                    </a:cxn>
                    <a:cxn ang="0">
                      <a:pos x="connsiteX2" y="connsiteY2"/>
                    </a:cxn>
                  </a:cxnLst>
                  <a:rect l="l" t="t" r="r" b="b"/>
                  <a:pathLst>
                    <a:path w="214435" h="72844">
                      <a:moveTo>
                        <a:pt x="22215" y="2072"/>
                      </a:moveTo>
                      <a:cubicBezTo>
                        <a:pt x="22215" y="2072"/>
                        <a:pt x="174965" y="50952"/>
                        <a:pt x="211625" y="69282"/>
                      </a:cubicBezTo>
                      <a:cubicBezTo>
                        <a:pt x="248285" y="93722"/>
                        <a:pt x="-87765" y="-16258"/>
                        <a:pt x="22215" y="2072"/>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5" name="Graphic 16">
                <a:extLst>
                  <a:ext uri="{FF2B5EF4-FFF2-40B4-BE49-F238E27FC236}">
                    <a16:creationId xmlns:a16="http://schemas.microsoft.com/office/drawing/2014/main" id="{B1454998-01E7-45C4-8164-3F7517CE8E6C}"/>
                  </a:ext>
                </a:extLst>
              </p:cNvPr>
              <p:cNvGrpSpPr/>
              <p:nvPr/>
            </p:nvGrpSpPr>
            <p:grpSpPr>
              <a:xfrm>
                <a:off x="652558" y="4037105"/>
                <a:ext cx="2763508" cy="2464399"/>
                <a:chOff x="652558" y="4037105"/>
                <a:chExt cx="2763508" cy="2464399"/>
              </a:xfrm>
            </p:grpSpPr>
            <p:sp>
              <p:nvSpPr>
                <p:cNvPr id="187" name="Freeform: Shape 186">
                  <a:extLst>
                    <a:ext uri="{FF2B5EF4-FFF2-40B4-BE49-F238E27FC236}">
                      <a16:creationId xmlns:a16="http://schemas.microsoft.com/office/drawing/2014/main" id="{1436875B-093F-4DFD-94B3-579027675513}"/>
                    </a:ext>
                  </a:extLst>
                </p:cNvPr>
                <p:cNvSpPr/>
                <p:nvPr/>
              </p:nvSpPr>
              <p:spPr>
                <a:xfrm>
                  <a:off x="856499" y="5167453"/>
                  <a:ext cx="24440" cy="18329"/>
                </a:xfrm>
                <a:custGeom>
                  <a:avLst/>
                  <a:gdLst>
                    <a:gd name="connsiteX0" fmla="*/ 12220 w 24440"/>
                    <a:gd name="connsiteY0" fmla="*/ 18330 h 18329"/>
                    <a:gd name="connsiteX1" fmla="*/ 0 w 24440"/>
                    <a:gd name="connsiteY1" fmla="*/ 12220 h 18329"/>
                    <a:gd name="connsiteX2" fmla="*/ 6110 w 24440"/>
                    <a:gd name="connsiteY2" fmla="*/ 0 h 18329"/>
                    <a:gd name="connsiteX3" fmla="*/ 24440 w 24440"/>
                    <a:gd name="connsiteY3" fmla="*/ 6110 h 18329"/>
                    <a:gd name="connsiteX4" fmla="*/ 12220 w 24440"/>
                    <a:gd name="connsiteY4" fmla="*/ 1833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40" h="18329">
                      <a:moveTo>
                        <a:pt x="12220" y="18330"/>
                      </a:moveTo>
                      <a:lnTo>
                        <a:pt x="0" y="12220"/>
                      </a:lnTo>
                      <a:lnTo>
                        <a:pt x="6110" y="0"/>
                      </a:lnTo>
                      <a:lnTo>
                        <a:pt x="24440" y="6110"/>
                      </a:lnTo>
                      <a:cubicBezTo>
                        <a:pt x="18330" y="12220"/>
                        <a:pt x="18330" y="12220"/>
                        <a:pt x="12220" y="1833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88" name="Graphic 16">
                  <a:extLst>
                    <a:ext uri="{FF2B5EF4-FFF2-40B4-BE49-F238E27FC236}">
                      <a16:creationId xmlns:a16="http://schemas.microsoft.com/office/drawing/2014/main" id="{42738B57-C697-4C4C-8E2B-35F8B5DB1FED}"/>
                    </a:ext>
                  </a:extLst>
                </p:cNvPr>
                <p:cNvGrpSpPr/>
                <p:nvPr/>
              </p:nvGrpSpPr>
              <p:grpSpPr>
                <a:xfrm>
                  <a:off x="748428" y="4037105"/>
                  <a:ext cx="2667637" cy="2292852"/>
                  <a:chOff x="748428" y="4037105"/>
                  <a:chExt cx="2667637" cy="2292852"/>
                </a:xfrm>
              </p:grpSpPr>
              <p:sp>
                <p:nvSpPr>
                  <p:cNvPr id="197" name="Freeform: Shape 196">
                    <a:extLst>
                      <a:ext uri="{FF2B5EF4-FFF2-40B4-BE49-F238E27FC236}">
                        <a16:creationId xmlns:a16="http://schemas.microsoft.com/office/drawing/2014/main" id="{9B81E006-2762-4E21-BD89-8149FEC5F45D}"/>
                      </a:ext>
                    </a:extLst>
                  </p:cNvPr>
                  <p:cNvSpPr/>
                  <p:nvPr/>
                </p:nvSpPr>
                <p:spPr>
                  <a:xfrm>
                    <a:off x="760307" y="4042327"/>
                    <a:ext cx="2644274" cy="2287629"/>
                  </a:xfrm>
                  <a:custGeom>
                    <a:avLst/>
                    <a:gdLst>
                      <a:gd name="connsiteX0" fmla="*/ 2631843 w 2644274"/>
                      <a:gd name="connsiteY0" fmla="*/ 1351196 h 2287629"/>
                      <a:gd name="connsiteX1" fmla="*/ 2430213 w 2644274"/>
                      <a:gd name="connsiteY1" fmla="*/ 605777 h 2287629"/>
                      <a:gd name="connsiteX2" fmla="*/ 2558524 w 2644274"/>
                      <a:gd name="connsiteY2" fmla="*/ 593557 h 2287629"/>
                      <a:gd name="connsiteX3" fmla="*/ 2332453 w 2644274"/>
                      <a:gd name="connsiteY3" fmla="*/ 550787 h 2287629"/>
                      <a:gd name="connsiteX4" fmla="*/ 2301903 w 2644274"/>
                      <a:gd name="connsiteY4" fmla="*/ 349157 h 2287629"/>
                      <a:gd name="connsiteX5" fmla="*/ 2259133 w 2644274"/>
                      <a:gd name="connsiteY5" fmla="*/ 483577 h 2287629"/>
                      <a:gd name="connsiteX6" fmla="*/ 1330413 w 2644274"/>
                      <a:gd name="connsiteY6" fmla="*/ 888 h 2287629"/>
                      <a:gd name="connsiteX7" fmla="*/ 83972 w 2644274"/>
                      <a:gd name="connsiteY7" fmla="*/ 349157 h 2287629"/>
                      <a:gd name="connsiteX8" fmla="*/ 206172 w 2644274"/>
                      <a:gd name="connsiteY8" fmla="*/ 330827 h 2287629"/>
                      <a:gd name="connsiteX9" fmla="*/ 10652 w 2644274"/>
                      <a:gd name="connsiteY9" fmla="*/ 752417 h 2287629"/>
                      <a:gd name="connsiteX10" fmla="*/ 59532 w 2644274"/>
                      <a:gd name="connsiteY10" fmla="*/ 691317 h 2287629"/>
                      <a:gd name="connsiteX11" fmla="*/ 90082 w 2644274"/>
                      <a:gd name="connsiteY11" fmla="*/ 923496 h 2287629"/>
                      <a:gd name="connsiteX12" fmla="*/ 114522 w 2644274"/>
                      <a:gd name="connsiteY12" fmla="*/ 1131236 h 2287629"/>
                      <a:gd name="connsiteX13" fmla="*/ 224502 w 2644274"/>
                      <a:gd name="connsiteY13" fmla="*/ 721867 h 2287629"/>
                      <a:gd name="connsiteX14" fmla="*/ 267272 w 2644274"/>
                      <a:gd name="connsiteY14" fmla="*/ 734087 h 2287629"/>
                      <a:gd name="connsiteX15" fmla="*/ 743852 w 2644274"/>
                      <a:gd name="connsiteY15" fmla="*/ 544677 h 2287629"/>
                      <a:gd name="connsiteX16" fmla="*/ 371142 w 2644274"/>
                      <a:gd name="connsiteY16" fmla="*/ 752417 h 2287629"/>
                      <a:gd name="connsiteX17" fmla="*/ 694972 w 2644274"/>
                      <a:gd name="connsiteY17" fmla="*/ 886836 h 2287629"/>
                      <a:gd name="connsiteX18" fmla="*/ 963812 w 2644274"/>
                      <a:gd name="connsiteY18" fmla="*/ 715757 h 2287629"/>
                      <a:gd name="connsiteX19" fmla="*/ 762182 w 2644274"/>
                      <a:gd name="connsiteY19" fmla="*/ 917386 h 2287629"/>
                      <a:gd name="connsiteX20" fmla="*/ 976032 w 2644274"/>
                      <a:gd name="connsiteY20" fmla="*/ 996816 h 2287629"/>
                      <a:gd name="connsiteX21" fmla="*/ 1238762 w 2644274"/>
                      <a:gd name="connsiteY21" fmla="*/ 819626 h 2287629"/>
                      <a:gd name="connsiteX22" fmla="*/ 1043242 w 2644274"/>
                      <a:gd name="connsiteY22" fmla="*/ 1027366 h 2287629"/>
                      <a:gd name="connsiteX23" fmla="*/ 1244872 w 2644274"/>
                      <a:gd name="connsiteY23" fmla="*/ 1131236 h 2287629"/>
                      <a:gd name="connsiteX24" fmla="*/ 1495383 w 2644274"/>
                      <a:gd name="connsiteY24" fmla="*/ 984596 h 2287629"/>
                      <a:gd name="connsiteX25" fmla="*/ 1318193 w 2644274"/>
                      <a:gd name="connsiteY25" fmla="*/ 1186226 h 2287629"/>
                      <a:gd name="connsiteX26" fmla="*/ 1458723 w 2644274"/>
                      <a:gd name="connsiteY26" fmla="*/ 1265656 h 2287629"/>
                      <a:gd name="connsiteX27" fmla="*/ 1666463 w 2644274"/>
                      <a:gd name="connsiteY27" fmla="*/ 1112906 h 2287629"/>
                      <a:gd name="connsiteX28" fmla="*/ 1544263 w 2644274"/>
                      <a:gd name="connsiteY28" fmla="*/ 1271766 h 2287629"/>
                      <a:gd name="connsiteX29" fmla="*/ 1709233 w 2644274"/>
                      <a:gd name="connsiteY29" fmla="*/ 1155676 h 2287629"/>
                      <a:gd name="connsiteX30" fmla="*/ 1684793 w 2644274"/>
                      <a:gd name="connsiteY30" fmla="*/ 1326756 h 2287629"/>
                      <a:gd name="connsiteX31" fmla="*/ 1794773 w 2644274"/>
                      <a:gd name="connsiteY31" fmla="*/ 1216776 h 2287629"/>
                      <a:gd name="connsiteX32" fmla="*/ 1642023 w 2644274"/>
                      <a:gd name="connsiteY32" fmla="*/ 1943865 h 2287629"/>
                      <a:gd name="connsiteX33" fmla="*/ 1923083 w 2644274"/>
                      <a:gd name="connsiteY33" fmla="*/ 1858325 h 2287629"/>
                      <a:gd name="connsiteX34" fmla="*/ 1806993 w 2644274"/>
                      <a:gd name="connsiteY34" fmla="*/ 2169935 h 2287629"/>
                      <a:gd name="connsiteX35" fmla="*/ 1654243 w 2644274"/>
                      <a:gd name="connsiteY35" fmla="*/ 2078285 h 2287629"/>
                      <a:gd name="connsiteX36" fmla="*/ 1507603 w 2644274"/>
                      <a:gd name="connsiteY36" fmla="*/ 2286025 h 2287629"/>
                      <a:gd name="connsiteX37" fmla="*/ 2057503 w 2644274"/>
                      <a:gd name="connsiteY37" fmla="*/ 2047735 h 2287629"/>
                      <a:gd name="connsiteX38" fmla="*/ 2039173 w 2644274"/>
                      <a:gd name="connsiteY38" fmla="*/ 2145495 h 2287629"/>
                      <a:gd name="connsiteX39" fmla="*/ 2369113 w 2644274"/>
                      <a:gd name="connsiteY39" fmla="*/ 1797225 h 2287629"/>
                      <a:gd name="connsiteX40" fmla="*/ 2417993 w 2644274"/>
                      <a:gd name="connsiteY40" fmla="*/ 1888875 h 2287629"/>
                      <a:gd name="connsiteX41" fmla="*/ 2472983 w 2644274"/>
                      <a:gd name="connsiteY41" fmla="*/ 1424516 h 2287629"/>
                      <a:gd name="connsiteX42" fmla="*/ 2534083 w 2644274"/>
                      <a:gd name="connsiteY42" fmla="*/ 1510056 h 2287629"/>
                      <a:gd name="connsiteX43" fmla="*/ 2515753 w 2644274"/>
                      <a:gd name="connsiteY43" fmla="*/ 1271766 h 2287629"/>
                      <a:gd name="connsiteX44" fmla="*/ 2631843 w 2644274"/>
                      <a:gd name="connsiteY44"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44274" h="2287629">
                        <a:moveTo>
                          <a:pt x="2631843" y="1351196"/>
                        </a:moveTo>
                        <a:cubicBezTo>
                          <a:pt x="2705163" y="746307"/>
                          <a:pt x="2430213" y="605777"/>
                          <a:pt x="2430213" y="605777"/>
                        </a:cubicBezTo>
                        <a:cubicBezTo>
                          <a:pt x="2430213" y="605777"/>
                          <a:pt x="2454653" y="593557"/>
                          <a:pt x="2558524" y="593557"/>
                        </a:cubicBezTo>
                        <a:cubicBezTo>
                          <a:pt x="2558524" y="593557"/>
                          <a:pt x="2448543" y="514127"/>
                          <a:pt x="2332453" y="550787"/>
                        </a:cubicBezTo>
                        <a:cubicBezTo>
                          <a:pt x="2344673" y="422477"/>
                          <a:pt x="2301903" y="349157"/>
                          <a:pt x="2301903" y="349157"/>
                        </a:cubicBezTo>
                        <a:cubicBezTo>
                          <a:pt x="2301903" y="349157"/>
                          <a:pt x="2301903" y="349157"/>
                          <a:pt x="2259133" y="483577"/>
                        </a:cubicBezTo>
                        <a:cubicBezTo>
                          <a:pt x="2045283" y="6998"/>
                          <a:pt x="1752003" y="-5222"/>
                          <a:pt x="1330413" y="888"/>
                        </a:cubicBezTo>
                        <a:cubicBezTo>
                          <a:pt x="255052" y="19218"/>
                          <a:pt x="83972" y="349157"/>
                          <a:pt x="83972" y="349157"/>
                        </a:cubicBezTo>
                        <a:cubicBezTo>
                          <a:pt x="83972" y="349157"/>
                          <a:pt x="96192" y="330827"/>
                          <a:pt x="206172" y="330827"/>
                        </a:cubicBezTo>
                        <a:cubicBezTo>
                          <a:pt x="-68778" y="465247"/>
                          <a:pt x="10652" y="752417"/>
                          <a:pt x="10652" y="752417"/>
                        </a:cubicBezTo>
                        <a:lnTo>
                          <a:pt x="59532" y="691317"/>
                        </a:lnTo>
                        <a:cubicBezTo>
                          <a:pt x="59532" y="691317"/>
                          <a:pt x="35092" y="789077"/>
                          <a:pt x="90082" y="923496"/>
                        </a:cubicBezTo>
                        <a:cubicBezTo>
                          <a:pt x="145072" y="1051806"/>
                          <a:pt x="114522" y="1131236"/>
                          <a:pt x="114522" y="1131236"/>
                        </a:cubicBezTo>
                        <a:cubicBezTo>
                          <a:pt x="181732" y="1021256"/>
                          <a:pt x="181732" y="831846"/>
                          <a:pt x="224502" y="721867"/>
                        </a:cubicBezTo>
                        <a:cubicBezTo>
                          <a:pt x="267272" y="734087"/>
                          <a:pt x="267272" y="734087"/>
                          <a:pt x="267272" y="734087"/>
                        </a:cubicBezTo>
                        <a:cubicBezTo>
                          <a:pt x="267272" y="734087"/>
                          <a:pt x="481122" y="526347"/>
                          <a:pt x="743852" y="544677"/>
                        </a:cubicBezTo>
                        <a:cubicBezTo>
                          <a:pt x="456682" y="648547"/>
                          <a:pt x="371142" y="752417"/>
                          <a:pt x="371142" y="752417"/>
                        </a:cubicBezTo>
                        <a:cubicBezTo>
                          <a:pt x="371142" y="752417"/>
                          <a:pt x="621652" y="831846"/>
                          <a:pt x="694972" y="886836"/>
                        </a:cubicBezTo>
                        <a:cubicBezTo>
                          <a:pt x="780512" y="782967"/>
                          <a:pt x="963812" y="715757"/>
                          <a:pt x="963812" y="715757"/>
                        </a:cubicBezTo>
                        <a:cubicBezTo>
                          <a:pt x="963812" y="715757"/>
                          <a:pt x="823282" y="807407"/>
                          <a:pt x="762182" y="917386"/>
                        </a:cubicBezTo>
                        <a:cubicBezTo>
                          <a:pt x="896602" y="941826"/>
                          <a:pt x="976032" y="996816"/>
                          <a:pt x="976032" y="996816"/>
                        </a:cubicBezTo>
                        <a:cubicBezTo>
                          <a:pt x="976032" y="996816"/>
                          <a:pt x="1079902" y="862396"/>
                          <a:pt x="1238762" y="819626"/>
                        </a:cubicBezTo>
                        <a:cubicBezTo>
                          <a:pt x="1110452" y="911276"/>
                          <a:pt x="1043242" y="1027366"/>
                          <a:pt x="1043242" y="1027366"/>
                        </a:cubicBezTo>
                        <a:lnTo>
                          <a:pt x="1244872" y="1131236"/>
                        </a:lnTo>
                        <a:cubicBezTo>
                          <a:pt x="1244872" y="1131236"/>
                          <a:pt x="1367073" y="1039586"/>
                          <a:pt x="1495383" y="984596"/>
                        </a:cubicBezTo>
                        <a:cubicBezTo>
                          <a:pt x="1367073" y="1100686"/>
                          <a:pt x="1318193" y="1186226"/>
                          <a:pt x="1318193" y="1186226"/>
                        </a:cubicBezTo>
                        <a:lnTo>
                          <a:pt x="1458723" y="1265656"/>
                        </a:lnTo>
                        <a:cubicBezTo>
                          <a:pt x="1458723" y="1265656"/>
                          <a:pt x="1587033" y="1198446"/>
                          <a:pt x="1666463" y="1112906"/>
                        </a:cubicBezTo>
                        <a:cubicBezTo>
                          <a:pt x="1574813" y="1235106"/>
                          <a:pt x="1544263" y="1271766"/>
                          <a:pt x="1544263" y="1271766"/>
                        </a:cubicBezTo>
                        <a:lnTo>
                          <a:pt x="1709233" y="1155676"/>
                        </a:lnTo>
                        <a:lnTo>
                          <a:pt x="1684793" y="1326756"/>
                        </a:lnTo>
                        <a:lnTo>
                          <a:pt x="1794773" y="1216776"/>
                        </a:lnTo>
                        <a:cubicBezTo>
                          <a:pt x="1794773" y="1216776"/>
                          <a:pt x="1770333" y="1711685"/>
                          <a:pt x="1642023" y="1943865"/>
                        </a:cubicBezTo>
                        <a:cubicBezTo>
                          <a:pt x="1745893" y="1839995"/>
                          <a:pt x="1868093" y="1803335"/>
                          <a:pt x="1923083" y="1858325"/>
                        </a:cubicBezTo>
                        <a:cubicBezTo>
                          <a:pt x="1984183" y="1919425"/>
                          <a:pt x="1965853" y="2108835"/>
                          <a:pt x="1806993" y="2169935"/>
                        </a:cubicBezTo>
                        <a:cubicBezTo>
                          <a:pt x="1666463" y="2224925"/>
                          <a:pt x="1648133" y="2114945"/>
                          <a:pt x="1654243" y="2078285"/>
                        </a:cubicBezTo>
                        <a:cubicBezTo>
                          <a:pt x="1599253" y="2194375"/>
                          <a:pt x="1507603" y="2286025"/>
                          <a:pt x="1507603" y="2286025"/>
                        </a:cubicBezTo>
                        <a:cubicBezTo>
                          <a:pt x="1916973" y="2310465"/>
                          <a:pt x="2057503" y="2047735"/>
                          <a:pt x="2057503" y="2047735"/>
                        </a:cubicBezTo>
                        <a:cubicBezTo>
                          <a:pt x="2057503" y="2047735"/>
                          <a:pt x="2063613" y="2096615"/>
                          <a:pt x="2039173" y="2145495"/>
                        </a:cubicBezTo>
                        <a:cubicBezTo>
                          <a:pt x="2204143" y="2090505"/>
                          <a:pt x="2369113" y="1901095"/>
                          <a:pt x="2369113" y="1797225"/>
                        </a:cubicBezTo>
                        <a:cubicBezTo>
                          <a:pt x="2405773" y="1839995"/>
                          <a:pt x="2417993" y="1888875"/>
                          <a:pt x="2417993" y="1888875"/>
                        </a:cubicBezTo>
                        <a:cubicBezTo>
                          <a:pt x="2564633" y="1583376"/>
                          <a:pt x="2472983" y="1424516"/>
                          <a:pt x="2472983" y="1424516"/>
                        </a:cubicBezTo>
                        <a:cubicBezTo>
                          <a:pt x="2472983" y="1424516"/>
                          <a:pt x="2527974" y="1473396"/>
                          <a:pt x="2534083" y="1510056"/>
                        </a:cubicBezTo>
                        <a:cubicBezTo>
                          <a:pt x="2576853" y="1338976"/>
                          <a:pt x="2515753" y="1271766"/>
                          <a:pt x="2515753" y="1271766"/>
                        </a:cubicBezTo>
                        <a:cubicBezTo>
                          <a:pt x="2515753" y="1271766"/>
                          <a:pt x="2564633" y="1277876"/>
                          <a:pt x="2631843" y="1351196"/>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8" name="Freeform: Shape 197">
                    <a:extLst>
                      <a:ext uri="{FF2B5EF4-FFF2-40B4-BE49-F238E27FC236}">
                        <a16:creationId xmlns:a16="http://schemas.microsoft.com/office/drawing/2014/main" id="{00EABA78-F42A-46C7-B20D-0C939502CB2C}"/>
                      </a:ext>
                    </a:extLst>
                  </p:cNvPr>
                  <p:cNvSpPr/>
                  <p:nvPr/>
                </p:nvSpPr>
                <p:spPr>
                  <a:xfrm>
                    <a:off x="748428" y="4037105"/>
                    <a:ext cx="2667637" cy="2292528"/>
                  </a:xfrm>
                  <a:custGeom>
                    <a:avLst/>
                    <a:gdLst>
                      <a:gd name="connsiteX0" fmla="*/ 1501152 w 2667637"/>
                      <a:gd name="connsiteY0" fmla="*/ 2291247 h 2292528"/>
                      <a:gd name="connsiteX1" fmla="*/ 1513372 w 2667637"/>
                      <a:gd name="connsiteY1" fmla="*/ 2279027 h 2292528"/>
                      <a:gd name="connsiteX2" fmla="*/ 1660012 w 2667637"/>
                      <a:gd name="connsiteY2" fmla="*/ 2077397 h 2292528"/>
                      <a:gd name="connsiteX3" fmla="*/ 1678342 w 2667637"/>
                      <a:gd name="connsiteY3" fmla="*/ 2040737 h 2292528"/>
                      <a:gd name="connsiteX4" fmla="*/ 1672232 w 2667637"/>
                      <a:gd name="connsiteY4" fmla="*/ 2083507 h 2292528"/>
                      <a:gd name="connsiteX5" fmla="*/ 1684452 w 2667637"/>
                      <a:gd name="connsiteY5" fmla="*/ 2138497 h 2292528"/>
                      <a:gd name="connsiteX6" fmla="*/ 1818872 w 2667637"/>
                      <a:gd name="connsiteY6" fmla="*/ 2169047 h 2292528"/>
                      <a:gd name="connsiteX7" fmla="*/ 1959402 w 2667637"/>
                      <a:gd name="connsiteY7" fmla="*/ 1997967 h 2292528"/>
                      <a:gd name="connsiteX8" fmla="*/ 1934962 w 2667637"/>
                      <a:gd name="connsiteY8" fmla="*/ 1863548 h 2292528"/>
                      <a:gd name="connsiteX9" fmla="*/ 1886082 w 2667637"/>
                      <a:gd name="connsiteY9" fmla="*/ 1839108 h 2292528"/>
                      <a:gd name="connsiteX10" fmla="*/ 1666122 w 2667637"/>
                      <a:gd name="connsiteY10" fmla="*/ 1949087 h 2292528"/>
                      <a:gd name="connsiteX11" fmla="*/ 1635572 w 2667637"/>
                      <a:gd name="connsiteY11" fmla="*/ 1979638 h 2292528"/>
                      <a:gd name="connsiteX12" fmla="*/ 1660012 w 2667637"/>
                      <a:gd name="connsiteY12" fmla="*/ 1936868 h 2292528"/>
                      <a:gd name="connsiteX13" fmla="*/ 1806652 w 2667637"/>
                      <a:gd name="connsiteY13" fmla="*/ 1234218 h 2292528"/>
                      <a:gd name="connsiteX14" fmla="*/ 1696672 w 2667637"/>
                      <a:gd name="connsiteY14" fmla="*/ 1344198 h 2292528"/>
                      <a:gd name="connsiteX15" fmla="*/ 1721112 w 2667637"/>
                      <a:gd name="connsiteY15" fmla="*/ 1167009 h 2292528"/>
                      <a:gd name="connsiteX16" fmla="*/ 1574472 w 2667637"/>
                      <a:gd name="connsiteY16" fmla="*/ 1264768 h 2292528"/>
                      <a:gd name="connsiteX17" fmla="*/ 1562252 w 2667637"/>
                      <a:gd name="connsiteY17" fmla="*/ 1252548 h 2292528"/>
                      <a:gd name="connsiteX18" fmla="*/ 1635572 w 2667637"/>
                      <a:gd name="connsiteY18" fmla="*/ 1160899 h 2292528"/>
                      <a:gd name="connsiteX19" fmla="*/ 1482822 w 2667637"/>
                      <a:gd name="connsiteY19" fmla="*/ 1264768 h 2292528"/>
                      <a:gd name="connsiteX20" fmla="*/ 1476712 w 2667637"/>
                      <a:gd name="connsiteY20" fmla="*/ 1264768 h 2292528"/>
                      <a:gd name="connsiteX21" fmla="*/ 1323962 w 2667637"/>
                      <a:gd name="connsiteY21" fmla="*/ 1179228 h 2292528"/>
                      <a:gd name="connsiteX22" fmla="*/ 1330072 w 2667637"/>
                      <a:gd name="connsiteY22" fmla="*/ 1173119 h 2292528"/>
                      <a:gd name="connsiteX23" fmla="*/ 1470602 w 2667637"/>
                      <a:gd name="connsiteY23" fmla="*/ 1002039 h 2292528"/>
                      <a:gd name="connsiteX24" fmla="*/ 1262862 w 2667637"/>
                      <a:gd name="connsiteY24" fmla="*/ 1130349 h 2292528"/>
                      <a:gd name="connsiteX25" fmla="*/ 1256752 w 2667637"/>
                      <a:gd name="connsiteY25" fmla="*/ 1130349 h 2292528"/>
                      <a:gd name="connsiteX26" fmla="*/ 1049011 w 2667637"/>
                      <a:gd name="connsiteY26" fmla="*/ 1032589 h 2292528"/>
                      <a:gd name="connsiteX27" fmla="*/ 1055121 w 2667637"/>
                      <a:gd name="connsiteY27" fmla="*/ 1026479 h 2292528"/>
                      <a:gd name="connsiteX28" fmla="*/ 1220091 w 2667637"/>
                      <a:gd name="connsiteY28" fmla="*/ 843179 h 2292528"/>
                      <a:gd name="connsiteX29" fmla="*/ 1000131 w 2667637"/>
                      <a:gd name="connsiteY29" fmla="*/ 1002039 h 2292528"/>
                      <a:gd name="connsiteX30" fmla="*/ 994021 w 2667637"/>
                      <a:gd name="connsiteY30" fmla="*/ 1008149 h 2292528"/>
                      <a:gd name="connsiteX31" fmla="*/ 987911 w 2667637"/>
                      <a:gd name="connsiteY31" fmla="*/ 1002039 h 2292528"/>
                      <a:gd name="connsiteX32" fmla="*/ 774061 w 2667637"/>
                      <a:gd name="connsiteY32" fmla="*/ 922609 h 2292528"/>
                      <a:gd name="connsiteX33" fmla="*/ 761841 w 2667637"/>
                      <a:gd name="connsiteY33" fmla="*/ 922609 h 2292528"/>
                      <a:gd name="connsiteX34" fmla="*/ 767951 w 2667637"/>
                      <a:gd name="connsiteY34" fmla="*/ 916499 h 2292528"/>
                      <a:gd name="connsiteX35" fmla="*/ 920701 w 2667637"/>
                      <a:gd name="connsiteY35" fmla="*/ 751529 h 2292528"/>
                      <a:gd name="connsiteX36" fmla="*/ 719071 w 2667637"/>
                      <a:gd name="connsiteY36" fmla="*/ 892059 h 2292528"/>
                      <a:gd name="connsiteX37" fmla="*/ 712961 w 2667637"/>
                      <a:gd name="connsiteY37" fmla="*/ 898169 h 2292528"/>
                      <a:gd name="connsiteX38" fmla="*/ 706851 w 2667637"/>
                      <a:gd name="connsiteY38" fmla="*/ 892059 h 2292528"/>
                      <a:gd name="connsiteX39" fmla="*/ 383021 w 2667637"/>
                      <a:gd name="connsiteY39" fmla="*/ 757639 h 2292528"/>
                      <a:gd name="connsiteX40" fmla="*/ 370801 w 2667637"/>
                      <a:gd name="connsiteY40" fmla="*/ 751529 h 2292528"/>
                      <a:gd name="connsiteX41" fmla="*/ 376911 w 2667637"/>
                      <a:gd name="connsiteY41" fmla="*/ 745419 h 2292528"/>
                      <a:gd name="connsiteX42" fmla="*/ 719071 w 2667637"/>
                      <a:gd name="connsiteY42" fmla="*/ 543789 h 2292528"/>
                      <a:gd name="connsiteX43" fmla="*/ 279151 w 2667637"/>
                      <a:gd name="connsiteY43" fmla="*/ 727089 h 2292528"/>
                      <a:gd name="connsiteX44" fmla="*/ 279151 w 2667637"/>
                      <a:gd name="connsiteY44" fmla="*/ 727089 h 2292528"/>
                      <a:gd name="connsiteX45" fmla="*/ 236381 w 2667637"/>
                      <a:gd name="connsiteY45" fmla="*/ 714869 h 2292528"/>
                      <a:gd name="connsiteX46" fmla="*/ 199721 w 2667637"/>
                      <a:gd name="connsiteY46" fmla="*/ 879839 h 2292528"/>
                      <a:gd name="connsiteX47" fmla="*/ 126401 w 2667637"/>
                      <a:gd name="connsiteY47" fmla="*/ 1124239 h 2292528"/>
                      <a:gd name="connsiteX48" fmla="*/ 89741 w 2667637"/>
                      <a:gd name="connsiteY48" fmla="*/ 1185338 h 2292528"/>
                      <a:gd name="connsiteX49" fmla="*/ 114181 w 2667637"/>
                      <a:gd name="connsiteY49" fmla="*/ 1118129 h 2292528"/>
                      <a:gd name="connsiteX50" fmla="*/ 89741 w 2667637"/>
                      <a:gd name="connsiteY50" fmla="*/ 916499 h 2292528"/>
                      <a:gd name="connsiteX51" fmla="*/ 59191 w 2667637"/>
                      <a:gd name="connsiteY51" fmla="*/ 708759 h 2292528"/>
                      <a:gd name="connsiteX52" fmla="*/ 16421 w 2667637"/>
                      <a:gd name="connsiteY52" fmla="*/ 763749 h 2292528"/>
                      <a:gd name="connsiteX53" fmla="*/ 10311 w 2667637"/>
                      <a:gd name="connsiteY53" fmla="*/ 757639 h 2292528"/>
                      <a:gd name="connsiteX54" fmla="*/ 181391 w 2667637"/>
                      <a:gd name="connsiteY54" fmla="*/ 342160 h 2292528"/>
                      <a:gd name="connsiteX55" fmla="*/ 101961 w 2667637"/>
                      <a:gd name="connsiteY55" fmla="*/ 360490 h 2292528"/>
                      <a:gd name="connsiteX56" fmla="*/ 89741 w 2667637"/>
                      <a:gd name="connsiteY56" fmla="*/ 354380 h 2292528"/>
                      <a:gd name="connsiteX57" fmla="*/ 89741 w 2667637"/>
                      <a:gd name="connsiteY57" fmla="*/ 354380 h 2292528"/>
                      <a:gd name="connsiteX58" fmla="*/ 89741 w 2667637"/>
                      <a:gd name="connsiteY58" fmla="*/ 354380 h 2292528"/>
                      <a:gd name="connsiteX59" fmla="*/ 89741 w 2667637"/>
                      <a:gd name="connsiteY59" fmla="*/ 354380 h 2292528"/>
                      <a:gd name="connsiteX60" fmla="*/ 1348402 w 2667637"/>
                      <a:gd name="connsiteY60" fmla="*/ 0 h 2292528"/>
                      <a:gd name="connsiteX61" fmla="*/ 1666122 w 2667637"/>
                      <a:gd name="connsiteY61" fmla="*/ 12220 h 2292528"/>
                      <a:gd name="connsiteX62" fmla="*/ 2277122 w 2667637"/>
                      <a:gd name="connsiteY62" fmla="*/ 476579 h 2292528"/>
                      <a:gd name="connsiteX63" fmla="*/ 2319892 w 2667637"/>
                      <a:gd name="connsiteY63" fmla="*/ 342160 h 2292528"/>
                      <a:gd name="connsiteX64" fmla="*/ 2326002 w 2667637"/>
                      <a:gd name="connsiteY64" fmla="*/ 354380 h 2292528"/>
                      <a:gd name="connsiteX65" fmla="*/ 2356552 w 2667637"/>
                      <a:gd name="connsiteY65" fmla="*/ 549899 h 2292528"/>
                      <a:gd name="connsiteX66" fmla="*/ 2435982 w 2667637"/>
                      <a:gd name="connsiteY66" fmla="*/ 543789 h 2292528"/>
                      <a:gd name="connsiteX67" fmla="*/ 2576512 w 2667637"/>
                      <a:gd name="connsiteY67" fmla="*/ 592669 h 2292528"/>
                      <a:gd name="connsiteX68" fmla="*/ 2594842 w 2667637"/>
                      <a:gd name="connsiteY68" fmla="*/ 604889 h 2292528"/>
                      <a:gd name="connsiteX69" fmla="*/ 2576512 w 2667637"/>
                      <a:gd name="connsiteY69" fmla="*/ 604889 h 2292528"/>
                      <a:gd name="connsiteX70" fmla="*/ 2466532 w 2667637"/>
                      <a:gd name="connsiteY70" fmla="*/ 617109 h 2292528"/>
                      <a:gd name="connsiteX71" fmla="*/ 2655942 w 2667637"/>
                      <a:gd name="connsiteY71" fmla="*/ 1362528 h 2292528"/>
                      <a:gd name="connsiteX72" fmla="*/ 2655942 w 2667637"/>
                      <a:gd name="connsiteY72" fmla="*/ 1380858 h 2292528"/>
                      <a:gd name="connsiteX73" fmla="*/ 2637613 w 2667637"/>
                      <a:gd name="connsiteY73" fmla="*/ 1362528 h 2292528"/>
                      <a:gd name="connsiteX74" fmla="*/ 2545962 w 2667637"/>
                      <a:gd name="connsiteY74" fmla="*/ 1289208 h 2292528"/>
                      <a:gd name="connsiteX75" fmla="*/ 2552072 w 2667637"/>
                      <a:gd name="connsiteY75" fmla="*/ 1515278 h 2292528"/>
                      <a:gd name="connsiteX76" fmla="*/ 2545962 w 2667637"/>
                      <a:gd name="connsiteY76" fmla="*/ 1545828 h 2292528"/>
                      <a:gd name="connsiteX77" fmla="*/ 2539853 w 2667637"/>
                      <a:gd name="connsiteY77" fmla="*/ 1515278 h 2292528"/>
                      <a:gd name="connsiteX78" fmla="*/ 2503192 w 2667637"/>
                      <a:gd name="connsiteY78" fmla="*/ 1460288 h 2292528"/>
                      <a:gd name="connsiteX79" fmla="*/ 2429872 w 2667637"/>
                      <a:gd name="connsiteY79" fmla="*/ 1900208 h 2292528"/>
                      <a:gd name="connsiteX80" fmla="*/ 2417652 w 2667637"/>
                      <a:gd name="connsiteY80" fmla="*/ 1918538 h 2292528"/>
                      <a:gd name="connsiteX81" fmla="*/ 2423762 w 2667637"/>
                      <a:gd name="connsiteY81" fmla="*/ 1894098 h 2292528"/>
                      <a:gd name="connsiteX82" fmla="*/ 2387102 w 2667637"/>
                      <a:gd name="connsiteY82" fmla="*/ 1820778 h 2292528"/>
                      <a:gd name="connsiteX83" fmla="*/ 2057162 w 2667637"/>
                      <a:gd name="connsiteY83" fmla="*/ 2150717 h 2292528"/>
                      <a:gd name="connsiteX84" fmla="*/ 2038832 w 2667637"/>
                      <a:gd name="connsiteY84" fmla="*/ 2156827 h 2292528"/>
                      <a:gd name="connsiteX85" fmla="*/ 2044942 w 2667637"/>
                      <a:gd name="connsiteY85" fmla="*/ 2138497 h 2292528"/>
                      <a:gd name="connsiteX86" fmla="*/ 2063272 w 2667637"/>
                      <a:gd name="connsiteY86" fmla="*/ 2065177 h 2292528"/>
                      <a:gd name="connsiteX87" fmla="*/ 1519482 w 2667637"/>
                      <a:gd name="connsiteY87" fmla="*/ 2291247 h 2292528"/>
                      <a:gd name="connsiteX88" fmla="*/ 1501152 w 2667637"/>
                      <a:gd name="connsiteY88" fmla="*/ 2291247 h 2292528"/>
                      <a:gd name="connsiteX89" fmla="*/ 1660012 w 2667637"/>
                      <a:gd name="connsiteY89" fmla="*/ 2107947 h 2292528"/>
                      <a:gd name="connsiteX90" fmla="*/ 1531702 w 2667637"/>
                      <a:gd name="connsiteY90" fmla="*/ 2279027 h 2292528"/>
                      <a:gd name="connsiteX91" fmla="*/ 2063272 w 2667637"/>
                      <a:gd name="connsiteY91" fmla="*/ 2040737 h 2292528"/>
                      <a:gd name="connsiteX92" fmla="*/ 2075492 w 2667637"/>
                      <a:gd name="connsiteY92" fmla="*/ 2022407 h 2292528"/>
                      <a:gd name="connsiteX93" fmla="*/ 2081602 w 2667637"/>
                      <a:gd name="connsiteY93" fmla="*/ 2040737 h 2292528"/>
                      <a:gd name="connsiteX94" fmla="*/ 2069382 w 2667637"/>
                      <a:gd name="connsiteY94" fmla="*/ 2132387 h 2292528"/>
                      <a:gd name="connsiteX95" fmla="*/ 2374882 w 2667637"/>
                      <a:gd name="connsiteY95" fmla="*/ 1802448 h 2292528"/>
                      <a:gd name="connsiteX96" fmla="*/ 2374882 w 2667637"/>
                      <a:gd name="connsiteY96" fmla="*/ 1784118 h 2292528"/>
                      <a:gd name="connsiteX97" fmla="*/ 2387102 w 2667637"/>
                      <a:gd name="connsiteY97" fmla="*/ 1802448 h 2292528"/>
                      <a:gd name="connsiteX98" fmla="*/ 2429872 w 2667637"/>
                      <a:gd name="connsiteY98" fmla="*/ 1881878 h 2292528"/>
                      <a:gd name="connsiteX99" fmla="*/ 2478752 w 2667637"/>
                      <a:gd name="connsiteY99" fmla="*/ 1441958 h 2292528"/>
                      <a:gd name="connsiteX100" fmla="*/ 2454312 w 2667637"/>
                      <a:gd name="connsiteY100" fmla="*/ 1399188 h 2292528"/>
                      <a:gd name="connsiteX101" fmla="*/ 2484862 w 2667637"/>
                      <a:gd name="connsiteY101" fmla="*/ 1429738 h 2292528"/>
                      <a:gd name="connsiteX102" fmla="*/ 2539853 w 2667637"/>
                      <a:gd name="connsiteY102" fmla="*/ 1496948 h 2292528"/>
                      <a:gd name="connsiteX103" fmla="*/ 2515412 w 2667637"/>
                      <a:gd name="connsiteY103" fmla="*/ 1283098 h 2292528"/>
                      <a:gd name="connsiteX104" fmla="*/ 2503192 w 2667637"/>
                      <a:gd name="connsiteY104" fmla="*/ 1264768 h 2292528"/>
                      <a:gd name="connsiteX105" fmla="*/ 2527632 w 2667637"/>
                      <a:gd name="connsiteY105" fmla="*/ 1270878 h 2292528"/>
                      <a:gd name="connsiteX106" fmla="*/ 2631503 w 2667637"/>
                      <a:gd name="connsiteY106" fmla="*/ 1350308 h 2292528"/>
                      <a:gd name="connsiteX107" fmla="*/ 2558183 w 2667637"/>
                      <a:gd name="connsiteY107" fmla="*/ 769859 h 2292528"/>
                      <a:gd name="connsiteX108" fmla="*/ 2435982 w 2667637"/>
                      <a:gd name="connsiteY108" fmla="*/ 629329 h 2292528"/>
                      <a:gd name="connsiteX109" fmla="*/ 2429872 w 2667637"/>
                      <a:gd name="connsiteY109" fmla="*/ 610999 h 2292528"/>
                      <a:gd name="connsiteX110" fmla="*/ 2442092 w 2667637"/>
                      <a:gd name="connsiteY110" fmla="*/ 604889 h 2292528"/>
                      <a:gd name="connsiteX111" fmla="*/ 2552072 w 2667637"/>
                      <a:gd name="connsiteY111" fmla="*/ 592669 h 2292528"/>
                      <a:gd name="connsiteX112" fmla="*/ 2442092 w 2667637"/>
                      <a:gd name="connsiteY112" fmla="*/ 556009 h 2292528"/>
                      <a:gd name="connsiteX113" fmla="*/ 2356552 w 2667637"/>
                      <a:gd name="connsiteY113" fmla="*/ 562119 h 2292528"/>
                      <a:gd name="connsiteX114" fmla="*/ 2344332 w 2667637"/>
                      <a:gd name="connsiteY114" fmla="*/ 568229 h 2292528"/>
                      <a:gd name="connsiteX115" fmla="*/ 2344332 w 2667637"/>
                      <a:gd name="connsiteY115" fmla="*/ 556009 h 2292528"/>
                      <a:gd name="connsiteX116" fmla="*/ 2326002 w 2667637"/>
                      <a:gd name="connsiteY116" fmla="*/ 378820 h 2292528"/>
                      <a:gd name="connsiteX117" fmla="*/ 2283232 w 2667637"/>
                      <a:gd name="connsiteY117" fmla="*/ 519349 h 2292528"/>
                      <a:gd name="connsiteX118" fmla="*/ 2271012 w 2667637"/>
                      <a:gd name="connsiteY118" fmla="*/ 494909 h 2292528"/>
                      <a:gd name="connsiteX119" fmla="*/ 1666122 w 2667637"/>
                      <a:gd name="connsiteY119" fmla="*/ 24440 h 2292528"/>
                      <a:gd name="connsiteX120" fmla="*/ 1348402 w 2667637"/>
                      <a:gd name="connsiteY120" fmla="*/ 12220 h 2292528"/>
                      <a:gd name="connsiteX121" fmla="*/ 114181 w 2667637"/>
                      <a:gd name="connsiteY121" fmla="*/ 336050 h 2292528"/>
                      <a:gd name="connsiteX122" fmla="*/ 211941 w 2667637"/>
                      <a:gd name="connsiteY122" fmla="*/ 329940 h 2292528"/>
                      <a:gd name="connsiteX123" fmla="*/ 242491 w 2667637"/>
                      <a:gd name="connsiteY123" fmla="*/ 329940 h 2292528"/>
                      <a:gd name="connsiteX124" fmla="*/ 218051 w 2667637"/>
                      <a:gd name="connsiteY124" fmla="*/ 342160 h 2292528"/>
                      <a:gd name="connsiteX125" fmla="*/ 22531 w 2667637"/>
                      <a:gd name="connsiteY125" fmla="*/ 739309 h 2292528"/>
                      <a:gd name="connsiteX126" fmla="*/ 83631 w 2667637"/>
                      <a:gd name="connsiteY126" fmla="*/ 659879 h 2292528"/>
                      <a:gd name="connsiteX127" fmla="*/ 77521 w 2667637"/>
                      <a:gd name="connsiteY127" fmla="*/ 690429 h 2292528"/>
                      <a:gd name="connsiteX128" fmla="*/ 108071 w 2667637"/>
                      <a:gd name="connsiteY128" fmla="*/ 916499 h 2292528"/>
                      <a:gd name="connsiteX129" fmla="*/ 144731 w 2667637"/>
                      <a:gd name="connsiteY129" fmla="*/ 1081469 h 2292528"/>
                      <a:gd name="connsiteX130" fmla="*/ 193611 w 2667637"/>
                      <a:gd name="connsiteY130" fmla="*/ 885949 h 2292528"/>
                      <a:gd name="connsiteX131" fmla="*/ 236381 w 2667637"/>
                      <a:gd name="connsiteY131" fmla="*/ 708759 h 2292528"/>
                      <a:gd name="connsiteX132" fmla="*/ 236381 w 2667637"/>
                      <a:gd name="connsiteY132" fmla="*/ 702649 h 2292528"/>
                      <a:gd name="connsiteX133" fmla="*/ 279151 w 2667637"/>
                      <a:gd name="connsiteY133" fmla="*/ 714869 h 2292528"/>
                      <a:gd name="connsiteX134" fmla="*/ 761841 w 2667637"/>
                      <a:gd name="connsiteY134" fmla="*/ 531569 h 2292528"/>
                      <a:gd name="connsiteX135" fmla="*/ 792391 w 2667637"/>
                      <a:gd name="connsiteY135" fmla="*/ 531569 h 2292528"/>
                      <a:gd name="connsiteX136" fmla="*/ 761841 w 2667637"/>
                      <a:gd name="connsiteY136" fmla="*/ 549899 h 2292528"/>
                      <a:gd name="connsiteX137" fmla="*/ 401351 w 2667637"/>
                      <a:gd name="connsiteY137" fmla="*/ 751529 h 2292528"/>
                      <a:gd name="connsiteX138" fmla="*/ 712961 w 2667637"/>
                      <a:gd name="connsiteY138" fmla="*/ 879839 h 2292528"/>
                      <a:gd name="connsiteX139" fmla="*/ 981801 w 2667637"/>
                      <a:gd name="connsiteY139" fmla="*/ 708759 h 2292528"/>
                      <a:gd name="connsiteX140" fmla="*/ 987911 w 2667637"/>
                      <a:gd name="connsiteY140" fmla="*/ 720979 h 2292528"/>
                      <a:gd name="connsiteX141" fmla="*/ 792391 w 2667637"/>
                      <a:gd name="connsiteY141" fmla="*/ 910389 h 2292528"/>
                      <a:gd name="connsiteX142" fmla="*/ 994021 w 2667637"/>
                      <a:gd name="connsiteY142" fmla="*/ 983709 h 2292528"/>
                      <a:gd name="connsiteX143" fmla="*/ 1256752 w 2667637"/>
                      <a:gd name="connsiteY143" fmla="*/ 812629 h 2292528"/>
                      <a:gd name="connsiteX144" fmla="*/ 1293412 w 2667637"/>
                      <a:gd name="connsiteY144" fmla="*/ 806519 h 2292528"/>
                      <a:gd name="connsiteX145" fmla="*/ 1262862 w 2667637"/>
                      <a:gd name="connsiteY145" fmla="*/ 830959 h 2292528"/>
                      <a:gd name="connsiteX146" fmla="*/ 1073451 w 2667637"/>
                      <a:gd name="connsiteY146" fmla="*/ 1032589 h 2292528"/>
                      <a:gd name="connsiteX147" fmla="*/ 1262862 w 2667637"/>
                      <a:gd name="connsiteY147" fmla="*/ 1130349 h 2292528"/>
                      <a:gd name="connsiteX148" fmla="*/ 1507262 w 2667637"/>
                      <a:gd name="connsiteY148" fmla="*/ 983709 h 2292528"/>
                      <a:gd name="connsiteX149" fmla="*/ 1550032 w 2667637"/>
                      <a:gd name="connsiteY149" fmla="*/ 965379 h 2292528"/>
                      <a:gd name="connsiteX150" fmla="*/ 1519482 w 2667637"/>
                      <a:gd name="connsiteY150" fmla="*/ 995929 h 2292528"/>
                      <a:gd name="connsiteX151" fmla="*/ 1348402 w 2667637"/>
                      <a:gd name="connsiteY151" fmla="*/ 1185338 h 2292528"/>
                      <a:gd name="connsiteX152" fmla="*/ 1476712 w 2667637"/>
                      <a:gd name="connsiteY152" fmla="*/ 1258658 h 2292528"/>
                      <a:gd name="connsiteX153" fmla="*/ 1678342 w 2667637"/>
                      <a:gd name="connsiteY153" fmla="*/ 1105909 h 2292528"/>
                      <a:gd name="connsiteX154" fmla="*/ 1690562 w 2667637"/>
                      <a:gd name="connsiteY154" fmla="*/ 1112019 h 2292528"/>
                      <a:gd name="connsiteX155" fmla="*/ 1605022 w 2667637"/>
                      <a:gd name="connsiteY155" fmla="*/ 1228108 h 2292528"/>
                      <a:gd name="connsiteX156" fmla="*/ 1727222 w 2667637"/>
                      <a:gd name="connsiteY156" fmla="*/ 1142569 h 2292528"/>
                      <a:gd name="connsiteX157" fmla="*/ 1702782 w 2667637"/>
                      <a:gd name="connsiteY157" fmla="*/ 1307538 h 2292528"/>
                      <a:gd name="connsiteX158" fmla="*/ 1812762 w 2667637"/>
                      <a:gd name="connsiteY158" fmla="*/ 1197559 h 2292528"/>
                      <a:gd name="connsiteX159" fmla="*/ 1812762 w 2667637"/>
                      <a:gd name="connsiteY159" fmla="*/ 1215888 h 2292528"/>
                      <a:gd name="connsiteX160" fmla="*/ 1678342 w 2667637"/>
                      <a:gd name="connsiteY160" fmla="*/ 1912428 h 2292528"/>
                      <a:gd name="connsiteX161" fmla="*/ 1886082 w 2667637"/>
                      <a:gd name="connsiteY161" fmla="*/ 1826888 h 2292528"/>
                      <a:gd name="connsiteX162" fmla="*/ 1947182 w 2667637"/>
                      <a:gd name="connsiteY162" fmla="*/ 1851328 h 2292528"/>
                      <a:gd name="connsiteX163" fmla="*/ 1977732 w 2667637"/>
                      <a:gd name="connsiteY163" fmla="*/ 1997967 h 2292528"/>
                      <a:gd name="connsiteX164" fmla="*/ 1824982 w 2667637"/>
                      <a:gd name="connsiteY164" fmla="*/ 2181267 h 2292528"/>
                      <a:gd name="connsiteX165" fmla="*/ 1672232 w 2667637"/>
                      <a:gd name="connsiteY165" fmla="*/ 2144607 h 2292528"/>
                      <a:gd name="connsiteX166" fmla="*/ 1660012 w 2667637"/>
                      <a:gd name="connsiteY166" fmla="*/ 2107947 h 22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667637" h="2292528">
                        <a:moveTo>
                          <a:pt x="1501152" y="2291247"/>
                        </a:moveTo>
                        <a:lnTo>
                          <a:pt x="1513372" y="2279027"/>
                        </a:lnTo>
                        <a:cubicBezTo>
                          <a:pt x="1513372" y="2279027"/>
                          <a:pt x="1605022" y="2187377"/>
                          <a:pt x="1660012" y="2077397"/>
                        </a:cubicBezTo>
                        <a:lnTo>
                          <a:pt x="1678342" y="2040737"/>
                        </a:lnTo>
                        <a:lnTo>
                          <a:pt x="1672232" y="2083507"/>
                        </a:lnTo>
                        <a:cubicBezTo>
                          <a:pt x="1672232" y="2095727"/>
                          <a:pt x="1672232" y="2120167"/>
                          <a:pt x="1684452" y="2138497"/>
                        </a:cubicBezTo>
                        <a:cubicBezTo>
                          <a:pt x="1702782" y="2181267"/>
                          <a:pt x="1751662" y="2193487"/>
                          <a:pt x="1818872" y="2169047"/>
                        </a:cubicBezTo>
                        <a:cubicBezTo>
                          <a:pt x="1922742" y="2126277"/>
                          <a:pt x="1953292" y="2034627"/>
                          <a:pt x="1959402" y="1997967"/>
                        </a:cubicBezTo>
                        <a:cubicBezTo>
                          <a:pt x="1971622" y="1942977"/>
                          <a:pt x="1959402" y="1894098"/>
                          <a:pt x="1934962" y="1863548"/>
                        </a:cubicBezTo>
                        <a:cubicBezTo>
                          <a:pt x="1922742" y="1851328"/>
                          <a:pt x="1904412" y="1845218"/>
                          <a:pt x="1886082" y="1839108"/>
                        </a:cubicBezTo>
                        <a:cubicBezTo>
                          <a:pt x="1824982" y="1832998"/>
                          <a:pt x="1739442" y="1875768"/>
                          <a:pt x="1666122" y="1949087"/>
                        </a:cubicBezTo>
                        <a:lnTo>
                          <a:pt x="1635572" y="1979638"/>
                        </a:lnTo>
                        <a:lnTo>
                          <a:pt x="1660012" y="1936868"/>
                        </a:lnTo>
                        <a:cubicBezTo>
                          <a:pt x="1769992" y="1735238"/>
                          <a:pt x="1800542" y="1325868"/>
                          <a:pt x="1806652" y="1234218"/>
                        </a:cubicBezTo>
                        <a:lnTo>
                          <a:pt x="1696672" y="1344198"/>
                        </a:lnTo>
                        <a:lnTo>
                          <a:pt x="1721112" y="1167009"/>
                        </a:lnTo>
                        <a:lnTo>
                          <a:pt x="1574472" y="1264768"/>
                        </a:lnTo>
                        <a:lnTo>
                          <a:pt x="1562252" y="1252548"/>
                        </a:lnTo>
                        <a:cubicBezTo>
                          <a:pt x="1562252" y="1252548"/>
                          <a:pt x="1586692" y="1228108"/>
                          <a:pt x="1635572" y="1160899"/>
                        </a:cubicBezTo>
                        <a:cubicBezTo>
                          <a:pt x="1562252" y="1221998"/>
                          <a:pt x="1482822" y="1264768"/>
                          <a:pt x="1482822" y="1264768"/>
                        </a:cubicBezTo>
                        <a:lnTo>
                          <a:pt x="1476712" y="1264768"/>
                        </a:lnTo>
                        <a:lnTo>
                          <a:pt x="1323962" y="1179228"/>
                        </a:lnTo>
                        <a:lnTo>
                          <a:pt x="1330072" y="1173119"/>
                        </a:lnTo>
                        <a:cubicBezTo>
                          <a:pt x="1330072" y="1167009"/>
                          <a:pt x="1366732" y="1105909"/>
                          <a:pt x="1470602" y="1002039"/>
                        </a:cubicBezTo>
                        <a:cubicBezTo>
                          <a:pt x="1360622" y="1057029"/>
                          <a:pt x="1262862" y="1130349"/>
                          <a:pt x="1262862" y="1130349"/>
                        </a:cubicBezTo>
                        <a:lnTo>
                          <a:pt x="1256752" y="1130349"/>
                        </a:lnTo>
                        <a:lnTo>
                          <a:pt x="1049011" y="1032589"/>
                        </a:lnTo>
                        <a:lnTo>
                          <a:pt x="1055121" y="1026479"/>
                        </a:lnTo>
                        <a:cubicBezTo>
                          <a:pt x="1055121" y="1026479"/>
                          <a:pt x="1110111" y="928719"/>
                          <a:pt x="1220091" y="843179"/>
                        </a:cubicBezTo>
                        <a:cubicBezTo>
                          <a:pt x="1085671" y="892059"/>
                          <a:pt x="1000131" y="1002039"/>
                          <a:pt x="1000131" y="1002039"/>
                        </a:cubicBezTo>
                        <a:lnTo>
                          <a:pt x="994021" y="1008149"/>
                        </a:lnTo>
                        <a:lnTo>
                          <a:pt x="987911" y="1002039"/>
                        </a:lnTo>
                        <a:cubicBezTo>
                          <a:pt x="987911" y="1002039"/>
                          <a:pt x="908481" y="947049"/>
                          <a:pt x="774061" y="922609"/>
                        </a:cubicBezTo>
                        <a:lnTo>
                          <a:pt x="761841" y="922609"/>
                        </a:lnTo>
                        <a:lnTo>
                          <a:pt x="767951" y="916499"/>
                        </a:lnTo>
                        <a:cubicBezTo>
                          <a:pt x="804611" y="849289"/>
                          <a:pt x="871821" y="788189"/>
                          <a:pt x="920701" y="751529"/>
                        </a:cubicBezTo>
                        <a:cubicBezTo>
                          <a:pt x="859601" y="782079"/>
                          <a:pt x="767951" y="830959"/>
                          <a:pt x="719071" y="892059"/>
                        </a:cubicBezTo>
                        <a:lnTo>
                          <a:pt x="712961" y="898169"/>
                        </a:lnTo>
                        <a:lnTo>
                          <a:pt x="706851" y="892059"/>
                        </a:lnTo>
                        <a:cubicBezTo>
                          <a:pt x="639641" y="837069"/>
                          <a:pt x="389131" y="757639"/>
                          <a:pt x="383021" y="757639"/>
                        </a:cubicBezTo>
                        <a:lnTo>
                          <a:pt x="370801" y="751529"/>
                        </a:lnTo>
                        <a:lnTo>
                          <a:pt x="376911" y="745419"/>
                        </a:lnTo>
                        <a:cubicBezTo>
                          <a:pt x="383021" y="739309"/>
                          <a:pt x="456341" y="647659"/>
                          <a:pt x="719071" y="543789"/>
                        </a:cubicBezTo>
                        <a:cubicBezTo>
                          <a:pt x="480781" y="543789"/>
                          <a:pt x="285261" y="727089"/>
                          <a:pt x="279151" y="727089"/>
                        </a:cubicBezTo>
                        <a:lnTo>
                          <a:pt x="279151" y="727089"/>
                        </a:lnTo>
                        <a:lnTo>
                          <a:pt x="236381" y="714869"/>
                        </a:lnTo>
                        <a:cubicBezTo>
                          <a:pt x="218051" y="763749"/>
                          <a:pt x="205831" y="818739"/>
                          <a:pt x="199721" y="879839"/>
                        </a:cubicBezTo>
                        <a:cubicBezTo>
                          <a:pt x="181391" y="965379"/>
                          <a:pt x="169171" y="1057029"/>
                          <a:pt x="126401" y="1124239"/>
                        </a:cubicBezTo>
                        <a:lnTo>
                          <a:pt x="89741" y="1185338"/>
                        </a:lnTo>
                        <a:lnTo>
                          <a:pt x="114181" y="1118129"/>
                        </a:lnTo>
                        <a:cubicBezTo>
                          <a:pt x="114181" y="1118129"/>
                          <a:pt x="138621" y="1044809"/>
                          <a:pt x="89741" y="916499"/>
                        </a:cubicBezTo>
                        <a:cubicBezTo>
                          <a:pt x="53081" y="824849"/>
                          <a:pt x="53081" y="745419"/>
                          <a:pt x="59191" y="708759"/>
                        </a:cubicBezTo>
                        <a:lnTo>
                          <a:pt x="16421" y="763749"/>
                        </a:lnTo>
                        <a:lnTo>
                          <a:pt x="10311" y="757639"/>
                        </a:lnTo>
                        <a:cubicBezTo>
                          <a:pt x="10311" y="757639"/>
                          <a:pt x="-63009" y="488799"/>
                          <a:pt x="181391" y="342160"/>
                        </a:cubicBezTo>
                        <a:cubicBezTo>
                          <a:pt x="114181" y="348270"/>
                          <a:pt x="101961" y="360490"/>
                          <a:pt x="101961" y="360490"/>
                        </a:cubicBezTo>
                        <a:lnTo>
                          <a:pt x="89741" y="354380"/>
                        </a:lnTo>
                        <a:lnTo>
                          <a:pt x="89741" y="354380"/>
                        </a:lnTo>
                        <a:lnTo>
                          <a:pt x="89741" y="354380"/>
                        </a:lnTo>
                        <a:lnTo>
                          <a:pt x="89741" y="354380"/>
                        </a:lnTo>
                        <a:cubicBezTo>
                          <a:pt x="95851" y="336050"/>
                          <a:pt x="279151" y="18330"/>
                          <a:pt x="1348402" y="0"/>
                        </a:cubicBezTo>
                        <a:cubicBezTo>
                          <a:pt x="1464492" y="0"/>
                          <a:pt x="1568362" y="0"/>
                          <a:pt x="1666122" y="12220"/>
                        </a:cubicBezTo>
                        <a:cubicBezTo>
                          <a:pt x="2026612" y="54990"/>
                          <a:pt x="2173252" y="256620"/>
                          <a:pt x="2277122" y="476579"/>
                        </a:cubicBezTo>
                        <a:lnTo>
                          <a:pt x="2319892" y="342160"/>
                        </a:lnTo>
                        <a:lnTo>
                          <a:pt x="2326002" y="354380"/>
                        </a:lnTo>
                        <a:cubicBezTo>
                          <a:pt x="2326002" y="354380"/>
                          <a:pt x="2368772" y="421589"/>
                          <a:pt x="2356552" y="549899"/>
                        </a:cubicBezTo>
                        <a:cubicBezTo>
                          <a:pt x="2380992" y="543789"/>
                          <a:pt x="2411542" y="543789"/>
                          <a:pt x="2435982" y="543789"/>
                        </a:cubicBezTo>
                        <a:cubicBezTo>
                          <a:pt x="2515412" y="549899"/>
                          <a:pt x="2576512" y="592669"/>
                          <a:pt x="2576512" y="592669"/>
                        </a:cubicBezTo>
                        <a:lnTo>
                          <a:pt x="2594842" y="604889"/>
                        </a:lnTo>
                        <a:lnTo>
                          <a:pt x="2576512" y="604889"/>
                        </a:lnTo>
                        <a:cubicBezTo>
                          <a:pt x="2515412" y="604889"/>
                          <a:pt x="2484862" y="610999"/>
                          <a:pt x="2466532" y="617109"/>
                        </a:cubicBezTo>
                        <a:cubicBezTo>
                          <a:pt x="2521522" y="653769"/>
                          <a:pt x="2717043" y="830959"/>
                          <a:pt x="2655942" y="1362528"/>
                        </a:cubicBezTo>
                        <a:lnTo>
                          <a:pt x="2655942" y="1380858"/>
                        </a:lnTo>
                        <a:lnTo>
                          <a:pt x="2637613" y="1362528"/>
                        </a:lnTo>
                        <a:cubicBezTo>
                          <a:pt x="2600953" y="1319758"/>
                          <a:pt x="2564292" y="1295318"/>
                          <a:pt x="2545962" y="1289208"/>
                        </a:cubicBezTo>
                        <a:cubicBezTo>
                          <a:pt x="2564292" y="1319758"/>
                          <a:pt x="2582622" y="1393078"/>
                          <a:pt x="2552072" y="1515278"/>
                        </a:cubicBezTo>
                        <a:lnTo>
                          <a:pt x="2545962" y="1545828"/>
                        </a:lnTo>
                        <a:lnTo>
                          <a:pt x="2539853" y="1515278"/>
                        </a:lnTo>
                        <a:cubicBezTo>
                          <a:pt x="2533742" y="1496948"/>
                          <a:pt x="2521522" y="1472508"/>
                          <a:pt x="2503192" y="1460288"/>
                        </a:cubicBezTo>
                        <a:cubicBezTo>
                          <a:pt x="2521522" y="1521388"/>
                          <a:pt x="2539853" y="1668028"/>
                          <a:pt x="2429872" y="1900208"/>
                        </a:cubicBezTo>
                        <a:lnTo>
                          <a:pt x="2417652" y="1918538"/>
                        </a:lnTo>
                        <a:lnTo>
                          <a:pt x="2423762" y="1894098"/>
                        </a:lnTo>
                        <a:cubicBezTo>
                          <a:pt x="2423762" y="1894098"/>
                          <a:pt x="2417652" y="1857438"/>
                          <a:pt x="2387102" y="1820778"/>
                        </a:cubicBezTo>
                        <a:cubicBezTo>
                          <a:pt x="2374882" y="1930758"/>
                          <a:pt x="2209912" y="2101837"/>
                          <a:pt x="2057162" y="2150717"/>
                        </a:cubicBezTo>
                        <a:lnTo>
                          <a:pt x="2038832" y="2156827"/>
                        </a:lnTo>
                        <a:lnTo>
                          <a:pt x="2044942" y="2138497"/>
                        </a:lnTo>
                        <a:cubicBezTo>
                          <a:pt x="2057162" y="2107947"/>
                          <a:pt x="2063272" y="2083507"/>
                          <a:pt x="2063272" y="2065177"/>
                        </a:cubicBezTo>
                        <a:cubicBezTo>
                          <a:pt x="2020502" y="2126277"/>
                          <a:pt x="1861642" y="2309577"/>
                          <a:pt x="1519482" y="2291247"/>
                        </a:cubicBezTo>
                        <a:lnTo>
                          <a:pt x="1501152" y="2291247"/>
                        </a:lnTo>
                        <a:close/>
                        <a:moveTo>
                          <a:pt x="1660012" y="2107947"/>
                        </a:moveTo>
                        <a:cubicBezTo>
                          <a:pt x="1617242" y="2187377"/>
                          <a:pt x="1556142" y="2254587"/>
                          <a:pt x="1531702" y="2279027"/>
                        </a:cubicBezTo>
                        <a:cubicBezTo>
                          <a:pt x="1916632" y="2291247"/>
                          <a:pt x="2057162" y="2040737"/>
                          <a:pt x="2063272" y="2040737"/>
                        </a:cubicBezTo>
                        <a:lnTo>
                          <a:pt x="2075492" y="2022407"/>
                        </a:lnTo>
                        <a:lnTo>
                          <a:pt x="2081602" y="2040737"/>
                        </a:lnTo>
                        <a:cubicBezTo>
                          <a:pt x="2081602" y="2040737"/>
                          <a:pt x="2087712" y="2083507"/>
                          <a:pt x="2069382" y="2132387"/>
                        </a:cubicBezTo>
                        <a:cubicBezTo>
                          <a:pt x="2209912" y="2077397"/>
                          <a:pt x="2380992" y="1906318"/>
                          <a:pt x="2374882" y="1802448"/>
                        </a:cubicBezTo>
                        <a:lnTo>
                          <a:pt x="2374882" y="1784118"/>
                        </a:lnTo>
                        <a:lnTo>
                          <a:pt x="2387102" y="1802448"/>
                        </a:lnTo>
                        <a:cubicBezTo>
                          <a:pt x="2411542" y="1832998"/>
                          <a:pt x="2423762" y="1863548"/>
                          <a:pt x="2429872" y="1881878"/>
                        </a:cubicBezTo>
                        <a:cubicBezTo>
                          <a:pt x="2558183" y="1594708"/>
                          <a:pt x="2478752" y="1441958"/>
                          <a:pt x="2478752" y="1441958"/>
                        </a:cubicBezTo>
                        <a:lnTo>
                          <a:pt x="2454312" y="1399188"/>
                        </a:lnTo>
                        <a:lnTo>
                          <a:pt x="2484862" y="1429738"/>
                        </a:lnTo>
                        <a:cubicBezTo>
                          <a:pt x="2484862" y="1429738"/>
                          <a:pt x="2521522" y="1466398"/>
                          <a:pt x="2539853" y="1496948"/>
                        </a:cubicBezTo>
                        <a:cubicBezTo>
                          <a:pt x="2570403" y="1350308"/>
                          <a:pt x="2515412" y="1283098"/>
                          <a:pt x="2515412" y="1283098"/>
                        </a:cubicBezTo>
                        <a:lnTo>
                          <a:pt x="2503192" y="1264768"/>
                        </a:lnTo>
                        <a:lnTo>
                          <a:pt x="2527632" y="1270878"/>
                        </a:lnTo>
                        <a:cubicBezTo>
                          <a:pt x="2527632" y="1270878"/>
                          <a:pt x="2576512" y="1283098"/>
                          <a:pt x="2631503" y="1350308"/>
                        </a:cubicBezTo>
                        <a:cubicBezTo>
                          <a:pt x="2668163" y="1050919"/>
                          <a:pt x="2613172" y="867619"/>
                          <a:pt x="2558183" y="769859"/>
                        </a:cubicBezTo>
                        <a:cubicBezTo>
                          <a:pt x="2503192" y="659879"/>
                          <a:pt x="2435982" y="629329"/>
                          <a:pt x="2435982" y="629329"/>
                        </a:cubicBezTo>
                        <a:lnTo>
                          <a:pt x="2429872" y="610999"/>
                        </a:lnTo>
                        <a:lnTo>
                          <a:pt x="2442092" y="604889"/>
                        </a:lnTo>
                        <a:cubicBezTo>
                          <a:pt x="2442092" y="604889"/>
                          <a:pt x="2466532" y="592669"/>
                          <a:pt x="2552072" y="592669"/>
                        </a:cubicBezTo>
                        <a:cubicBezTo>
                          <a:pt x="2527632" y="580449"/>
                          <a:pt x="2490972" y="562119"/>
                          <a:pt x="2442092" y="556009"/>
                        </a:cubicBezTo>
                        <a:cubicBezTo>
                          <a:pt x="2411542" y="549899"/>
                          <a:pt x="2380992" y="556009"/>
                          <a:pt x="2356552" y="562119"/>
                        </a:cubicBezTo>
                        <a:lnTo>
                          <a:pt x="2344332" y="568229"/>
                        </a:lnTo>
                        <a:lnTo>
                          <a:pt x="2344332" y="556009"/>
                        </a:lnTo>
                        <a:cubicBezTo>
                          <a:pt x="2356552" y="464359"/>
                          <a:pt x="2338222" y="403259"/>
                          <a:pt x="2326002" y="378820"/>
                        </a:cubicBezTo>
                        <a:lnTo>
                          <a:pt x="2283232" y="519349"/>
                        </a:lnTo>
                        <a:lnTo>
                          <a:pt x="2271012" y="494909"/>
                        </a:lnTo>
                        <a:cubicBezTo>
                          <a:pt x="2112152" y="140530"/>
                          <a:pt x="1910522" y="54990"/>
                          <a:pt x="1666122" y="24440"/>
                        </a:cubicBezTo>
                        <a:cubicBezTo>
                          <a:pt x="1568362" y="12220"/>
                          <a:pt x="1464492" y="12220"/>
                          <a:pt x="1348402" y="12220"/>
                        </a:cubicBezTo>
                        <a:cubicBezTo>
                          <a:pt x="450231" y="30550"/>
                          <a:pt x="181391" y="262730"/>
                          <a:pt x="114181" y="336050"/>
                        </a:cubicBezTo>
                        <a:cubicBezTo>
                          <a:pt x="132511" y="336050"/>
                          <a:pt x="163061" y="329940"/>
                          <a:pt x="211941" y="329940"/>
                        </a:cubicBezTo>
                        <a:lnTo>
                          <a:pt x="242491" y="329940"/>
                        </a:lnTo>
                        <a:lnTo>
                          <a:pt x="218051" y="342160"/>
                        </a:lnTo>
                        <a:cubicBezTo>
                          <a:pt x="-20239" y="458249"/>
                          <a:pt x="10311" y="684319"/>
                          <a:pt x="22531" y="739309"/>
                        </a:cubicBezTo>
                        <a:lnTo>
                          <a:pt x="83631" y="659879"/>
                        </a:lnTo>
                        <a:lnTo>
                          <a:pt x="77521" y="690429"/>
                        </a:lnTo>
                        <a:cubicBezTo>
                          <a:pt x="77521" y="690429"/>
                          <a:pt x="53081" y="788189"/>
                          <a:pt x="108071" y="916499"/>
                        </a:cubicBezTo>
                        <a:cubicBezTo>
                          <a:pt x="138621" y="989819"/>
                          <a:pt x="144731" y="1044809"/>
                          <a:pt x="144731" y="1081469"/>
                        </a:cubicBezTo>
                        <a:cubicBezTo>
                          <a:pt x="169171" y="1026479"/>
                          <a:pt x="181391" y="953159"/>
                          <a:pt x="193611" y="885949"/>
                        </a:cubicBezTo>
                        <a:cubicBezTo>
                          <a:pt x="205831" y="818739"/>
                          <a:pt x="218051" y="757639"/>
                          <a:pt x="236381" y="708759"/>
                        </a:cubicBezTo>
                        <a:lnTo>
                          <a:pt x="236381" y="702649"/>
                        </a:lnTo>
                        <a:lnTo>
                          <a:pt x="279151" y="714869"/>
                        </a:lnTo>
                        <a:cubicBezTo>
                          <a:pt x="303591" y="690429"/>
                          <a:pt x="517441" y="507129"/>
                          <a:pt x="761841" y="531569"/>
                        </a:cubicBezTo>
                        <a:lnTo>
                          <a:pt x="792391" y="531569"/>
                        </a:lnTo>
                        <a:lnTo>
                          <a:pt x="761841" y="549899"/>
                        </a:lnTo>
                        <a:cubicBezTo>
                          <a:pt x="523551" y="635439"/>
                          <a:pt x="425791" y="720979"/>
                          <a:pt x="401351" y="751529"/>
                        </a:cubicBezTo>
                        <a:cubicBezTo>
                          <a:pt x="450231" y="769859"/>
                          <a:pt x="639641" y="830959"/>
                          <a:pt x="712961" y="879839"/>
                        </a:cubicBezTo>
                        <a:cubicBezTo>
                          <a:pt x="804611" y="782079"/>
                          <a:pt x="975691" y="714869"/>
                          <a:pt x="981801" y="708759"/>
                        </a:cubicBezTo>
                        <a:lnTo>
                          <a:pt x="987911" y="720979"/>
                        </a:lnTo>
                        <a:cubicBezTo>
                          <a:pt x="987911" y="720979"/>
                          <a:pt x="853491" y="806519"/>
                          <a:pt x="792391" y="910389"/>
                        </a:cubicBezTo>
                        <a:cubicBezTo>
                          <a:pt x="902371" y="928719"/>
                          <a:pt x="975691" y="971489"/>
                          <a:pt x="994021" y="983709"/>
                        </a:cubicBezTo>
                        <a:cubicBezTo>
                          <a:pt x="1018461" y="959269"/>
                          <a:pt x="1116221" y="843179"/>
                          <a:pt x="1256752" y="812629"/>
                        </a:cubicBezTo>
                        <a:lnTo>
                          <a:pt x="1293412" y="806519"/>
                        </a:lnTo>
                        <a:lnTo>
                          <a:pt x="1262862" y="830959"/>
                        </a:lnTo>
                        <a:cubicBezTo>
                          <a:pt x="1152882" y="910389"/>
                          <a:pt x="1091781" y="1002039"/>
                          <a:pt x="1073451" y="1032589"/>
                        </a:cubicBezTo>
                        <a:lnTo>
                          <a:pt x="1262862" y="1130349"/>
                        </a:lnTo>
                        <a:cubicBezTo>
                          <a:pt x="1287302" y="1112019"/>
                          <a:pt x="1397282" y="1032589"/>
                          <a:pt x="1507262" y="983709"/>
                        </a:cubicBezTo>
                        <a:lnTo>
                          <a:pt x="1550032" y="965379"/>
                        </a:lnTo>
                        <a:lnTo>
                          <a:pt x="1519482" y="995929"/>
                        </a:lnTo>
                        <a:cubicBezTo>
                          <a:pt x="1415612" y="1093689"/>
                          <a:pt x="1360622" y="1167009"/>
                          <a:pt x="1348402" y="1185338"/>
                        </a:cubicBezTo>
                        <a:lnTo>
                          <a:pt x="1476712" y="1258658"/>
                        </a:lnTo>
                        <a:cubicBezTo>
                          <a:pt x="1495042" y="1246438"/>
                          <a:pt x="1611132" y="1185338"/>
                          <a:pt x="1678342" y="1105909"/>
                        </a:cubicBezTo>
                        <a:lnTo>
                          <a:pt x="1690562" y="1112019"/>
                        </a:lnTo>
                        <a:cubicBezTo>
                          <a:pt x="1653902" y="1167009"/>
                          <a:pt x="1623352" y="1203669"/>
                          <a:pt x="1605022" y="1228108"/>
                        </a:cubicBezTo>
                        <a:lnTo>
                          <a:pt x="1727222" y="1142569"/>
                        </a:lnTo>
                        <a:lnTo>
                          <a:pt x="1702782" y="1307538"/>
                        </a:lnTo>
                        <a:lnTo>
                          <a:pt x="1812762" y="1197559"/>
                        </a:lnTo>
                        <a:lnTo>
                          <a:pt x="1812762" y="1215888"/>
                        </a:lnTo>
                        <a:cubicBezTo>
                          <a:pt x="1812762" y="1221998"/>
                          <a:pt x="1788322" y="1668028"/>
                          <a:pt x="1678342" y="1912428"/>
                        </a:cubicBezTo>
                        <a:cubicBezTo>
                          <a:pt x="1751662" y="1851328"/>
                          <a:pt x="1824982" y="1820778"/>
                          <a:pt x="1886082" y="1826888"/>
                        </a:cubicBezTo>
                        <a:cubicBezTo>
                          <a:pt x="1910522" y="1826888"/>
                          <a:pt x="1928852" y="1839108"/>
                          <a:pt x="1947182" y="1851328"/>
                        </a:cubicBezTo>
                        <a:cubicBezTo>
                          <a:pt x="1977732" y="1881878"/>
                          <a:pt x="1989952" y="1936868"/>
                          <a:pt x="1977732" y="1997967"/>
                        </a:cubicBezTo>
                        <a:cubicBezTo>
                          <a:pt x="1959402" y="2083507"/>
                          <a:pt x="1904412" y="2144607"/>
                          <a:pt x="1824982" y="2181267"/>
                        </a:cubicBezTo>
                        <a:cubicBezTo>
                          <a:pt x="1751662" y="2211817"/>
                          <a:pt x="1696672" y="2193487"/>
                          <a:pt x="1672232" y="2144607"/>
                        </a:cubicBezTo>
                        <a:cubicBezTo>
                          <a:pt x="1666122" y="2132387"/>
                          <a:pt x="1666122" y="2120167"/>
                          <a:pt x="1660012" y="2107947"/>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89" name="Graphic 16">
                  <a:extLst>
                    <a:ext uri="{FF2B5EF4-FFF2-40B4-BE49-F238E27FC236}">
                      <a16:creationId xmlns:a16="http://schemas.microsoft.com/office/drawing/2014/main" id="{957DB12E-FBA7-4CF9-9D75-FBD1FDF846A3}"/>
                    </a:ext>
                  </a:extLst>
                </p:cNvPr>
                <p:cNvGrpSpPr/>
                <p:nvPr/>
              </p:nvGrpSpPr>
              <p:grpSpPr>
                <a:xfrm>
                  <a:off x="652615" y="4572546"/>
                  <a:ext cx="2078227" cy="1928958"/>
                  <a:chOff x="652615" y="4572546"/>
                  <a:chExt cx="2078227" cy="1928958"/>
                </a:xfrm>
              </p:grpSpPr>
              <p:sp>
                <p:nvSpPr>
                  <p:cNvPr id="195" name="Freeform: Shape 194">
                    <a:extLst>
                      <a:ext uri="{FF2B5EF4-FFF2-40B4-BE49-F238E27FC236}">
                        <a16:creationId xmlns:a16="http://schemas.microsoft.com/office/drawing/2014/main" id="{541B73A5-F0FD-4AB0-A301-3016B94F68DA}"/>
                      </a:ext>
                    </a:extLst>
                  </p:cNvPr>
                  <p:cNvSpPr/>
                  <p:nvPr/>
                </p:nvSpPr>
                <p:spPr>
                  <a:xfrm>
                    <a:off x="660587" y="4578948"/>
                    <a:ext cx="2064001" cy="1919563"/>
                  </a:xfrm>
                  <a:custGeom>
                    <a:avLst/>
                    <a:gdLst>
                      <a:gd name="connsiteX0" fmla="*/ 1912823 w 2064001"/>
                      <a:gd name="connsiteY0" fmla="*/ 1633314 h 1919563"/>
                      <a:gd name="connsiteX1" fmla="*/ 2028913 w 2064001"/>
                      <a:gd name="connsiteY1" fmla="*/ 1321704 h 1919563"/>
                      <a:gd name="connsiteX2" fmla="*/ 1747853 w 2064001"/>
                      <a:gd name="connsiteY2" fmla="*/ 1407244 h 1919563"/>
                      <a:gd name="connsiteX3" fmla="*/ 1900603 w 2064001"/>
                      <a:gd name="connsiteY3" fmla="*/ 680155 h 1919563"/>
                      <a:gd name="connsiteX4" fmla="*/ 1790623 w 2064001"/>
                      <a:gd name="connsiteY4" fmla="*/ 790135 h 1919563"/>
                      <a:gd name="connsiteX5" fmla="*/ 1808953 w 2064001"/>
                      <a:gd name="connsiteY5" fmla="*/ 619055 h 1919563"/>
                      <a:gd name="connsiteX6" fmla="*/ 1650092 w 2064001"/>
                      <a:gd name="connsiteY6" fmla="*/ 729035 h 1919563"/>
                      <a:gd name="connsiteX7" fmla="*/ 1772293 w 2064001"/>
                      <a:gd name="connsiteY7" fmla="*/ 570175 h 1919563"/>
                      <a:gd name="connsiteX8" fmla="*/ 1564552 w 2064001"/>
                      <a:gd name="connsiteY8" fmla="*/ 722925 h 1919563"/>
                      <a:gd name="connsiteX9" fmla="*/ 1424022 w 2064001"/>
                      <a:gd name="connsiteY9" fmla="*/ 643495 h 1919563"/>
                      <a:gd name="connsiteX10" fmla="*/ 1601212 w 2064001"/>
                      <a:gd name="connsiteY10" fmla="*/ 441865 h 1919563"/>
                      <a:gd name="connsiteX11" fmla="*/ 1350702 w 2064001"/>
                      <a:gd name="connsiteY11" fmla="*/ 588505 h 1919563"/>
                      <a:gd name="connsiteX12" fmla="*/ 1149072 w 2064001"/>
                      <a:gd name="connsiteY12" fmla="*/ 484635 h 1919563"/>
                      <a:gd name="connsiteX13" fmla="*/ 1344592 w 2064001"/>
                      <a:gd name="connsiteY13" fmla="*/ 276896 h 1919563"/>
                      <a:gd name="connsiteX14" fmla="*/ 1081862 w 2064001"/>
                      <a:gd name="connsiteY14" fmla="*/ 454085 h 1919563"/>
                      <a:gd name="connsiteX15" fmla="*/ 868012 w 2064001"/>
                      <a:gd name="connsiteY15" fmla="*/ 374655 h 1919563"/>
                      <a:gd name="connsiteX16" fmla="*/ 1069642 w 2064001"/>
                      <a:gd name="connsiteY16" fmla="*/ 173026 h 1919563"/>
                      <a:gd name="connsiteX17" fmla="*/ 800802 w 2064001"/>
                      <a:gd name="connsiteY17" fmla="*/ 344106 h 1919563"/>
                      <a:gd name="connsiteX18" fmla="*/ 476972 w 2064001"/>
                      <a:gd name="connsiteY18" fmla="*/ 209686 h 1919563"/>
                      <a:gd name="connsiteX19" fmla="*/ 849682 w 2064001"/>
                      <a:gd name="connsiteY19" fmla="*/ 1946 h 1919563"/>
                      <a:gd name="connsiteX20" fmla="*/ 373102 w 2064001"/>
                      <a:gd name="connsiteY20" fmla="*/ 191356 h 1919563"/>
                      <a:gd name="connsiteX21" fmla="*/ 330332 w 2064001"/>
                      <a:gd name="connsiteY21" fmla="*/ 179136 h 1919563"/>
                      <a:gd name="connsiteX22" fmla="*/ 220351 w 2064001"/>
                      <a:gd name="connsiteY22" fmla="*/ 588505 h 1919563"/>
                      <a:gd name="connsiteX23" fmla="*/ 214241 w 2064001"/>
                      <a:gd name="connsiteY23" fmla="*/ 600725 h 1919563"/>
                      <a:gd name="connsiteX24" fmla="*/ 61491 w 2064001"/>
                      <a:gd name="connsiteY24" fmla="*/ 1352254 h 1919563"/>
                      <a:gd name="connsiteX25" fmla="*/ 629722 w 2064001"/>
                      <a:gd name="connsiteY25" fmla="*/ 1896044 h 1919563"/>
                      <a:gd name="connsiteX26" fmla="*/ 1607323 w 2064001"/>
                      <a:gd name="connsiteY26" fmla="*/ 1749404 h 1919563"/>
                      <a:gd name="connsiteX27" fmla="*/ 1753962 w 2064001"/>
                      <a:gd name="connsiteY27" fmla="*/ 1541664 h 1919563"/>
                      <a:gd name="connsiteX28" fmla="*/ 1912823 w 2064001"/>
                      <a:gd name="connsiteY28" fmla="*/ 1633314 h 191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64001" h="1919563">
                        <a:moveTo>
                          <a:pt x="1912823" y="1633314"/>
                        </a:moveTo>
                        <a:cubicBezTo>
                          <a:pt x="2071683" y="1566104"/>
                          <a:pt x="2096123" y="1382804"/>
                          <a:pt x="2028913" y="1321704"/>
                        </a:cubicBezTo>
                        <a:cubicBezTo>
                          <a:pt x="1973923" y="1266714"/>
                          <a:pt x="1851723" y="1303374"/>
                          <a:pt x="1747853" y="1407244"/>
                        </a:cubicBezTo>
                        <a:cubicBezTo>
                          <a:pt x="1870053" y="1175064"/>
                          <a:pt x="1900603" y="680155"/>
                          <a:pt x="1900603" y="680155"/>
                        </a:cubicBezTo>
                        <a:lnTo>
                          <a:pt x="1790623" y="790135"/>
                        </a:lnTo>
                        <a:lnTo>
                          <a:pt x="1808953" y="619055"/>
                        </a:lnTo>
                        <a:lnTo>
                          <a:pt x="1650092" y="729035"/>
                        </a:lnTo>
                        <a:cubicBezTo>
                          <a:pt x="1650092" y="729035"/>
                          <a:pt x="1680642" y="698485"/>
                          <a:pt x="1772293" y="570175"/>
                        </a:cubicBezTo>
                        <a:cubicBezTo>
                          <a:pt x="1686753" y="661825"/>
                          <a:pt x="1564552" y="722925"/>
                          <a:pt x="1564552" y="722925"/>
                        </a:cubicBezTo>
                        <a:lnTo>
                          <a:pt x="1424022" y="643495"/>
                        </a:lnTo>
                        <a:cubicBezTo>
                          <a:pt x="1424022" y="643495"/>
                          <a:pt x="1466792" y="564065"/>
                          <a:pt x="1601212" y="441865"/>
                        </a:cubicBezTo>
                        <a:cubicBezTo>
                          <a:pt x="1472902" y="496855"/>
                          <a:pt x="1350702" y="588505"/>
                          <a:pt x="1350702" y="588505"/>
                        </a:cubicBezTo>
                        <a:lnTo>
                          <a:pt x="1149072" y="484635"/>
                        </a:lnTo>
                        <a:cubicBezTo>
                          <a:pt x="1149072" y="484635"/>
                          <a:pt x="1210172" y="368545"/>
                          <a:pt x="1344592" y="276896"/>
                        </a:cubicBezTo>
                        <a:cubicBezTo>
                          <a:pt x="1185732" y="313556"/>
                          <a:pt x="1081862" y="454085"/>
                          <a:pt x="1081862" y="454085"/>
                        </a:cubicBezTo>
                        <a:cubicBezTo>
                          <a:pt x="1081862" y="454085"/>
                          <a:pt x="1002432" y="399095"/>
                          <a:pt x="868012" y="374655"/>
                        </a:cubicBezTo>
                        <a:cubicBezTo>
                          <a:pt x="929112" y="264676"/>
                          <a:pt x="1069642" y="173026"/>
                          <a:pt x="1069642" y="173026"/>
                        </a:cubicBezTo>
                        <a:cubicBezTo>
                          <a:pt x="1069642" y="173026"/>
                          <a:pt x="886342" y="246346"/>
                          <a:pt x="800802" y="344106"/>
                        </a:cubicBezTo>
                        <a:cubicBezTo>
                          <a:pt x="727482" y="289116"/>
                          <a:pt x="476972" y="209686"/>
                          <a:pt x="476972" y="209686"/>
                        </a:cubicBezTo>
                        <a:cubicBezTo>
                          <a:pt x="476972" y="209686"/>
                          <a:pt x="562512" y="105816"/>
                          <a:pt x="849682" y="1946"/>
                        </a:cubicBezTo>
                        <a:cubicBezTo>
                          <a:pt x="586952" y="-22494"/>
                          <a:pt x="373102" y="191356"/>
                          <a:pt x="373102" y="191356"/>
                        </a:cubicBezTo>
                        <a:cubicBezTo>
                          <a:pt x="373102" y="191356"/>
                          <a:pt x="373102" y="191356"/>
                          <a:pt x="330332" y="179136"/>
                        </a:cubicBezTo>
                        <a:cubicBezTo>
                          <a:pt x="287562" y="295226"/>
                          <a:pt x="287562" y="484635"/>
                          <a:pt x="220351" y="588505"/>
                        </a:cubicBezTo>
                        <a:cubicBezTo>
                          <a:pt x="220351" y="594615"/>
                          <a:pt x="214241" y="594615"/>
                          <a:pt x="214241" y="600725"/>
                        </a:cubicBezTo>
                        <a:cubicBezTo>
                          <a:pt x="-48489" y="973435"/>
                          <a:pt x="-30159" y="1175064"/>
                          <a:pt x="61491" y="1352254"/>
                        </a:cubicBezTo>
                        <a:cubicBezTo>
                          <a:pt x="153141" y="1529444"/>
                          <a:pt x="434202" y="1853274"/>
                          <a:pt x="629722" y="1896044"/>
                        </a:cubicBezTo>
                        <a:cubicBezTo>
                          <a:pt x="935222" y="1957144"/>
                          <a:pt x="1424022" y="1896044"/>
                          <a:pt x="1607323" y="1749404"/>
                        </a:cubicBezTo>
                        <a:cubicBezTo>
                          <a:pt x="1607323" y="1749404"/>
                          <a:pt x="1698973" y="1657754"/>
                          <a:pt x="1753962" y="1541664"/>
                        </a:cubicBezTo>
                        <a:cubicBezTo>
                          <a:pt x="1753962" y="1572214"/>
                          <a:pt x="1772293" y="1682194"/>
                          <a:pt x="1912823" y="163331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6" name="Freeform: Shape 195">
                    <a:extLst>
                      <a:ext uri="{FF2B5EF4-FFF2-40B4-BE49-F238E27FC236}">
                        <a16:creationId xmlns:a16="http://schemas.microsoft.com/office/drawing/2014/main" id="{E8CDC53D-85F4-4D72-B488-C200E8033909}"/>
                      </a:ext>
                    </a:extLst>
                  </p:cNvPr>
                  <p:cNvSpPr/>
                  <p:nvPr/>
                </p:nvSpPr>
                <p:spPr>
                  <a:xfrm>
                    <a:off x="652615" y="4572546"/>
                    <a:ext cx="2078227" cy="1928958"/>
                  </a:xfrm>
                  <a:custGeom>
                    <a:avLst/>
                    <a:gdLst>
                      <a:gd name="connsiteX0" fmla="*/ 729344 w 2078227"/>
                      <a:gd name="connsiteY0" fmla="*/ 1920775 h 1928958"/>
                      <a:gd name="connsiteX1" fmla="*/ 637694 w 2078227"/>
                      <a:gd name="connsiteY1" fmla="*/ 1908555 h 1928958"/>
                      <a:gd name="connsiteX2" fmla="*/ 63354 w 2078227"/>
                      <a:gd name="connsiteY2" fmla="*/ 1364766 h 1928958"/>
                      <a:gd name="connsiteX3" fmla="*/ 203884 w 2078227"/>
                      <a:gd name="connsiteY3" fmla="*/ 607127 h 1928958"/>
                      <a:gd name="connsiteX4" fmla="*/ 209994 w 2078227"/>
                      <a:gd name="connsiteY4" fmla="*/ 594907 h 1928958"/>
                      <a:gd name="connsiteX5" fmla="*/ 277204 w 2078227"/>
                      <a:gd name="connsiteY5" fmla="*/ 356617 h 1928958"/>
                      <a:gd name="connsiteX6" fmla="*/ 319974 w 2078227"/>
                      <a:gd name="connsiteY6" fmla="*/ 179427 h 1928958"/>
                      <a:gd name="connsiteX7" fmla="*/ 319974 w 2078227"/>
                      <a:gd name="connsiteY7" fmla="*/ 173317 h 1928958"/>
                      <a:gd name="connsiteX8" fmla="*/ 362744 w 2078227"/>
                      <a:gd name="connsiteY8" fmla="*/ 185537 h 1928958"/>
                      <a:gd name="connsiteX9" fmla="*/ 845434 w 2078227"/>
                      <a:gd name="connsiteY9" fmla="*/ 2238 h 1928958"/>
                      <a:gd name="connsiteX10" fmla="*/ 875984 w 2078227"/>
                      <a:gd name="connsiteY10" fmla="*/ 2238 h 1928958"/>
                      <a:gd name="connsiteX11" fmla="*/ 857654 w 2078227"/>
                      <a:gd name="connsiteY11" fmla="*/ 14458 h 1928958"/>
                      <a:gd name="connsiteX12" fmla="*/ 497164 w 2078227"/>
                      <a:gd name="connsiteY12" fmla="*/ 216087 h 1928958"/>
                      <a:gd name="connsiteX13" fmla="*/ 808774 w 2078227"/>
                      <a:gd name="connsiteY13" fmla="*/ 344397 h 1928958"/>
                      <a:gd name="connsiteX14" fmla="*/ 1077614 w 2078227"/>
                      <a:gd name="connsiteY14" fmla="*/ 173317 h 1928958"/>
                      <a:gd name="connsiteX15" fmla="*/ 1083725 w 2078227"/>
                      <a:gd name="connsiteY15" fmla="*/ 185537 h 1928958"/>
                      <a:gd name="connsiteX16" fmla="*/ 888204 w 2078227"/>
                      <a:gd name="connsiteY16" fmla="*/ 374947 h 1928958"/>
                      <a:gd name="connsiteX17" fmla="*/ 1089835 w 2078227"/>
                      <a:gd name="connsiteY17" fmla="*/ 448267 h 1928958"/>
                      <a:gd name="connsiteX18" fmla="*/ 1352565 w 2078227"/>
                      <a:gd name="connsiteY18" fmla="*/ 277187 h 1928958"/>
                      <a:gd name="connsiteX19" fmla="*/ 1389225 w 2078227"/>
                      <a:gd name="connsiteY19" fmla="*/ 271077 h 1928958"/>
                      <a:gd name="connsiteX20" fmla="*/ 1358675 w 2078227"/>
                      <a:gd name="connsiteY20" fmla="*/ 295517 h 1928958"/>
                      <a:gd name="connsiteX21" fmla="*/ 1169265 w 2078227"/>
                      <a:gd name="connsiteY21" fmla="*/ 497147 h 1928958"/>
                      <a:gd name="connsiteX22" fmla="*/ 1358675 w 2078227"/>
                      <a:gd name="connsiteY22" fmla="*/ 594907 h 1928958"/>
                      <a:gd name="connsiteX23" fmla="*/ 1603075 w 2078227"/>
                      <a:gd name="connsiteY23" fmla="*/ 448267 h 1928958"/>
                      <a:gd name="connsiteX24" fmla="*/ 1645845 w 2078227"/>
                      <a:gd name="connsiteY24" fmla="*/ 429937 h 1928958"/>
                      <a:gd name="connsiteX25" fmla="*/ 1615295 w 2078227"/>
                      <a:gd name="connsiteY25" fmla="*/ 460487 h 1928958"/>
                      <a:gd name="connsiteX26" fmla="*/ 1444215 w 2078227"/>
                      <a:gd name="connsiteY26" fmla="*/ 649897 h 1928958"/>
                      <a:gd name="connsiteX27" fmla="*/ 1572525 w 2078227"/>
                      <a:gd name="connsiteY27" fmla="*/ 723217 h 1928958"/>
                      <a:gd name="connsiteX28" fmla="*/ 1774155 w 2078227"/>
                      <a:gd name="connsiteY28" fmla="*/ 570467 h 1928958"/>
                      <a:gd name="connsiteX29" fmla="*/ 1786375 w 2078227"/>
                      <a:gd name="connsiteY29" fmla="*/ 576577 h 1928958"/>
                      <a:gd name="connsiteX30" fmla="*/ 1700835 w 2078227"/>
                      <a:gd name="connsiteY30" fmla="*/ 692667 h 1928958"/>
                      <a:gd name="connsiteX31" fmla="*/ 1823035 w 2078227"/>
                      <a:gd name="connsiteY31" fmla="*/ 607127 h 1928958"/>
                      <a:gd name="connsiteX32" fmla="*/ 1798595 w 2078227"/>
                      <a:gd name="connsiteY32" fmla="*/ 772097 h 1928958"/>
                      <a:gd name="connsiteX33" fmla="*/ 1908575 w 2078227"/>
                      <a:gd name="connsiteY33" fmla="*/ 662117 h 1928958"/>
                      <a:gd name="connsiteX34" fmla="*/ 1908575 w 2078227"/>
                      <a:gd name="connsiteY34" fmla="*/ 680447 h 1928958"/>
                      <a:gd name="connsiteX35" fmla="*/ 1774155 w 2078227"/>
                      <a:gd name="connsiteY35" fmla="*/ 1376986 h 1928958"/>
                      <a:gd name="connsiteX36" fmla="*/ 1981895 w 2078227"/>
                      <a:gd name="connsiteY36" fmla="*/ 1291446 h 1928958"/>
                      <a:gd name="connsiteX37" fmla="*/ 2042995 w 2078227"/>
                      <a:gd name="connsiteY37" fmla="*/ 1315886 h 1928958"/>
                      <a:gd name="connsiteX38" fmla="*/ 2073545 w 2078227"/>
                      <a:gd name="connsiteY38" fmla="*/ 1462526 h 1928958"/>
                      <a:gd name="connsiteX39" fmla="*/ 1920795 w 2078227"/>
                      <a:gd name="connsiteY39" fmla="*/ 1645826 h 1928958"/>
                      <a:gd name="connsiteX40" fmla="*/ 1835255 w 2078227"/>
                      <a:gd name="connsiteY40" fmla="*/ 1658046 h 1928958"/>
                      <a:gd name="connsiteX41" fmla="*/ 1835255 w 2078227"/>
                      <a:gd name="connsiteY41" fmla="*/ 1658046 h 1928958"/>
                      <a:gd name="connsiteX42" fmla="*/ 1755825 w 2078227"/>
                      <a:gd name="connsiteY42" fmla="*/ 1572506 h 1928958"/>
                      <a:gd name="connsiteX43" fmla="*/ 1615295 w 2078227"/>
                      <a:gd name="connsiteY43" fmla="*/ 1755805 h 1928958"/>
                      <a:gd name="connsiteX44" fmla="*/ 729344 w 2078227"/>
                      <a:gd name="connsiteY44" fmla="*/ 1920775 h 1928958"/>
                      <a:gd name="connsiteX45" fmla="*/ 332194 w 2078227"/>
                      <a:gd name="connsiteY45" fmla="*/ 191647 h 1928958"/>
                      <a:gd name="connsiteX46" fmla="*/ 295534 w 2078227"/>
                      <a:gd name="connsiteY46" fmla="*/ 356617 h 1928958"/>
                      <a:gd name="connsiteX47" fmla="*/ 222214 w 2078227"/>
                      <a:gd name="connsiteY47" fmla="*/ 601017 h 1928958"/>
                      <a:gd name="connsiteX48" fmla="*/ 216104 w 2078227"/>
                      <a:gd name="connsiteY48" fmla="*/ 613237 h 1928958"/>
                      <a:gd name="connsiteX49" fmla="*/ 75574 w 2078227"/>
                      <a:gd name="connsiteY49" fmla="*/ 1352546 h 1928958"/>
                      <a:gd name="connsiteX50" fmla="*/ 643804 w 2078227"/>
                      <a:gd name="connsiteY50" fmla="*/ 1890225 h 1928958"/>
                      <a:gd name="connsiteX51" fmla="*/ 735454 w 2078227"/>
                      <a:gd name="connsiteY51" fmla="*/ 1902445 h 1928958"/>
                      <a:gd name="connsiteX52" fmla="*/ 1615295 w 2078227"/>
                      <a:gd name="connsiteY52" fmla="*/ 1743585 h 1928958"/>
                      <a:gd name="connsiteX53" fmla="*/ 1761935 w 2078227"/>
                      <a:gd name="connsiteY53" fmla="*/ 1541956 h 1928958"/>
                      <a:gd name="connsiteX54" fmla="*/ 1780265 w 2078227"/>
                      <a:gd name="connsiteY54" fmla="*/ 1505296 h 1928958"/>
                      <a:gd name="connsiteX55" fmla="*/ 1774155 w 2078227"/>
                      <a:gd name="connsiteY55" fmla="*/ 1548066 h 1928958"/>
                      <a:gd name="connsiteX56" fmla="*/ 1841365 w 2078227"/>
                      <a:gd name="connsiteY56" fmla="*/ 1645826 h 1928958"/>
                      <a:gd name="connsiteX57" fmla="*/ 1841365 w 2078227"/>
                      <a:gd name="connsiteY57" fmla="*/ 1645826 h 1928958"/>
                      <a:gd name="connsiteX58" fmla="*/ 1914685 w 2078227"/>
                      <a:gd name="connsiteY58" fmla="*/ 1633606 h 1928958"/>
                      <a:gd name="connsiteX59" fmla="*/ 2055215 w 2078227"/>
                      <a:gd name="connsiteY59" fmla="*/ 1462526 h 1928958"/>
                      <a:gd name="connsiteX60" fmla="*/ 2030775 w 2078227"/>
                      <a:gd name="connsiteY60" fmla="*/ 1328106 h 1928958"/>
                      <a:gd name="connsiteX61" fmla="*/ 1981895 w 2078227"/>
                      <a:gd name="connsiteY61" fmla="*/ 1303666 h 1928958"/>
                      <a:gd name="connsiteX62" fmla="*/ 1761935 w 2078227"/>
                      <a:gd name="connsiteY62" fmla="*/ 1413646 h 1928958"/>
                      <a:gd name="connsiteX63" fmla="*/ 1731385 w 2078227"/>
                      <a:gd name="connsiteY63" fmla="*/ 1444196 h 1928958"/>
                      <a:gd name="connsiteX64" fmla="*/ 1755825 w 2078227"/>
                      <a:gd name="connsiteY64" fmla="*/ 1401426 h 1928958"/>
                      <a:gd name="connsiteX65" fmla="*/ 1902465 w 2078227"/>
                      <a:gd name="connsiteY65" fmla="*/ 698777 h 1928958"/>
                      <a:gd name="connsiteX66" fmla="*/ 1792485 w 2078227"/>
                      <a:gd name="connsiteY66" fmla="*/ 808757 h 1928958"/>
                      <a:gd name="connsiteX67" fmla="*/ 1816925 w 2078227"/>
                      <a:gd name="connsiteY67" fmla="*/ 631567 h 1928958"/>
                      <a:gd name="connsiteX68" fmla="*/ 1670285 w 2078227"/>
                      <a:gd name="connsiteY68" fmla="*/ 729327 h 1928958"/>
                      <a:gd name="connsiteX69" fmla="*/ 1658065 w 2078227"/>
                      <a:gd name="connsiteY69" fmla="*/ 717107 h 1928958"/>
                      <a:gd name="connsiteX70" fmla="*/ 1731385 w 2078227"/>
                      <a:gd name="connsiteY70" fmla="*/ 625457 h 1928958"/>
                      <a:gd name="connsiteX71" fmla="*/ 1578635 w 2078227"/>
                      <a:gd name="connsiteY71" fmla="*/ 729327 h 1928958"/>
                      <a:gd name="connsiteX72" fmla="*/ 1572525 w 2078227"/>
                      <a:gd name="connsiteY72" fmla="*/ 729327 h 1928958"/>
                      <a:gd name="connsiteX73" fmla="*/ 1419775 w 2078227"/>
                      <a:gd name="connsiteY73" fmla="*/ 643787 h 1928958"/>
                      <a:gd name="connsiteX74" fmla="*/ 1425885 w 2078227"/>
                      <a:gd name="connsiteY74" fmla="*/ 637677 h 1928958"/>
                      <a:gd name="connsiteX75" fmla="*/ 1566415 w 2078227"/>
                      <a:gd name="connsiteY75" fmla="*/ 466597 h 1928958"/>
                      <a:gd name="connsiteX76" fmla="*/ 1358675 w 2078227"/>
                      <a:gd name="connsiteY76" fmla="*/ 594907 h 1928958"/>
                      <a:gd name="connsiteX77" fmla="*/ 1352565 w 2078227"/>
                      <a:gd name="connsiteY77" fmla="*/ 594907 h 1928958"/>
                      <a:gd name="connsiteX78" fmla="*/ 1144825 w 2078227"/>
                      <a:gd name="connsiteY78" fmla="*/ 497147 h 1928958"/>
                      <a:gd name="connsiteX79" fmla="*/ 1150935 w 2078227"/>
                      <a:gd name="connsiteY79" fmla="*/ 491037 h 1928958"/>
                      <a:gd name="connsiteX80" fmla="*/ 1315905 w 2078227"/>
                      <a:gd name="connsiteY80" fmla="*/ 307737 h 1928958"/>
                      <a:gd name="connsiteX81" fmla="*/ 1095945 w 2078227"/>
                      <a:gd name="connsiteY81" fmla="*/ 466597 h 1928958"/>
                      <a:gd name="connsiteX82" fmla="*/ 1089835 w 2078227"/>
                      <a:gd name="connsiteY82" fmla="*/ 472707 h 1928958"/>
                      <a:gd name="connsiteX83" fmla="*/ 1083725 w 2078227"/>
                      <a:gd name="connsiteY83" fmla="*/ 466597 h 1928958"/>
                      <a:gd name="connsiteX84" fmla="*/ 869874 w 2078227"/>
                      <a:gd name="connsiteY84" fmla="*/ 387167 h 1928958"/>
                      <a:gd name="connsiteX85" fmla="*/ 857654 w 2078227"/>
                      <a:gd name="connsiteY85" fmla="*/ 387167 h 1928958"/>
                      <a:gd name="connsiteX86" fmla="*/ 863764 w 2078227"/>
                      <a:gd name="connsiteY86" fmla="*/ 381057 h 1928958"/>
                      <a:gd name="connsiteX87" fmla="*/ 1016514 w 2078227"/>
                      <a:gd name="connsiteY87" fmla="*/ 216087 h 1928958"/>
                      <a:gd name="connsiteX88" fmla="*/ 814884 w 2078227"/>
                      <a:gd name="connsiteY88" fmla="*/ 356617 h 1928958"/>
                      <a:gd name="connsiteX89" fmla="*/ 808774 w 2078227"/>
                      <a:gd name="connsiteY89" fmla="*/ 362727 h 1928958"/>
                      <a:gd name="connsiteX90" fmla="*/ 802664 w 2078227"/>
                      <a:gd name="connsiteY90" fmla="*/ 356617 h 1928958"/>
                      <a:gd name="connsiteX91" fmla="*/ 478834 w 2078227"/>
                      <a:gd name="connsiteY91" fmla="*/ 222197 h 1928958"/>
                      <a:gd name="connsiteX92" fmla="*/ 466614 w 2078227"/>
                      <a:gd name="connsiteY92" fmla="*/ 216087 h 1928958"/>
                      <a:gd name="connsiteX93" fmla="*/ 472724 w 2078227"/>
                      <a:gd name="connsiteY93" fmla="*/ 209977 h 1928958"/>
                      <a:gd name="connsiteX94" fmla="*/ 814884 w 2078227"/>
                      <a:gd name="connsiteY94" fmla="*/ 8348 h 1928958"/>
                      <a:gd name="connsiteX95" fmla="*/ 374964 w 2078227"/>
                      <a:gd name="connsiteY95" fmla="*/ 191647 h 1928958"/>
                      <a:gd name="connsiteX96" fmla="*/ 374964 w 2078227"/>
                      <a:gd name="connsiteY96" fmla="*/ 191647 h 1928958"/>
                      <a:gd name="connsiteX97" fmla="*/ 332194 w 2078227"/>
                      <a:gd name="connsiteY97" fmla="*/ 191647 h 192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78227" h="1928958">
                        <a:moveTo>
                          <a:pt x="729344" y="1920775"/>
                        </a:moveTo>
                        <a:cubicBezTo>
                          <a:pt x="698794" y="1914665"/>
                          <a:pt x="662134" y="1914665"/>
                          <a:pt x="637694" y="1908555"/>
                        </a:cubicBezTo>
                        <a:cubicBezTo>
                          <a:pt x="429954" y="1865785"/>
                          <a:pt x="148894" y="1523626"/>
                          <a:pt x="63354" y="1364766"/>
                        </a:cubicBezTo>
                        <a:cubicBezTo>
                          <a:pt x="-22186" y="1205906"/>
                          <a:pt x="-58846" y="1004276"/>
                          <a:pt x="203884" y="607127"/>
                        </a:cubicBezTo>
                        <a:cubicBezTo>
                          <a:pt x="203884" y="601017"/>
                          <a:pt x="209994" y="601017"/>
                          <a:pt x="209994" y="594907"/>
                        </a:cubicBezTo>
                        <a:cubicBezTo>
                          <a:pt x="246654" y="533807"/>
                          <a:pt x="264984" y="442157"/>
                          <a:pt x="277204" y="356617"/>
                        </a:cubicBezTo>
                        <a:cubicBezTo>
                          <a:pt x="289424" y="289407"/>
                          <a:pt x="301644" y="228307"/>
                          <a:pt x="319974" y="179427"/>
                        </a:cubicBezTo>
                        <a:lnTo>
                          <a:pt x="319974" y="173317"/>
                        </a:lnTo>
                        <a:lnTo>
                          <a:pt x="362744" y="185537"/>
                        </a:lnTo>
                        <a:cubicBezTo>
                          <a:pt x="387184" y="161097"/>
                          <a:pt x="601034" y="-22202"/>
                          <a:pt x="845434" y="2238"/>
                        </a:cubicBezTo>
                        <a:lnTo>
                          <a:pt x="875984" y="2238"/>
                        </a:lnTo>
                        <a:lnTo>
                          <a:pt x="857654" y="14458"/>
                        </a:lnTo>
                        <a:cubicBezTo>
                          <a:pt x="619364" y="99997"/>
                          <a:pt x="521604" y="185537"/>
                          <a:pt x="497164" y="216087"/>
                        </a:cubicBezTo>
                        <a:cubicBezTo>
                          <a:pt x="546044" y="234417"/>
                          <a:pt x="735454" y="295517"/>
                          <a:pt x="808774" y="344397"/>
                        </a:cubicBezTo>
                        <a:cubicBezTo>
                          <a:pt x="900424" y="246637"/>
                          <a:pt x="1071504" y="179427"/>
                          <a:pt x="1077614" y="173317"/>
                        </a:cubicBezTo>
                        <a:lnTo>
                          <a:pt x="1083725" y="185537"/>
                        </a:lnTo>
                        <a:cubicBezTo>
                          <a:pt x="1083725" y="185537"/>
                          <a:pt x="949304" y="271077"/>
                          <a:pt x="888204" y="374947"/>
                        </a:cubicBezTo>
                        <a:cubicBezTo>
                          <a:pt x="998184" y="393277"/>
                          <a:pt x="1071504" y="436047"/>
                          <a:pt x="1089835" y="448267"/>
                        </a:cubicBezTo>
                        <a:cubicBezTo>
                          <a:pt x="1114275" y="423827"/>
                          <a:pt x="1212035" y="307737"/>
                          <a:pt x="1352565" y="277187"/>
                        </a:cubicBezTo>
                        <a:lnTo>
                          <a:pt x="1389225" y="271077"/>
                        </a:lnTo>
                        <a:lnTo>
                          <a:pt x="1358675" y="295517"/>
                        </a:lnTo>
                        <a:cubicBezTo>
                          <a:pt x="1248695" y="374947"/>
                          <a:pt x="1187595" y="466597"/>
                          <a:pt x="1169265" y="497147"/>
                        </a:cubicBezTo>
                        <a:lnTo>
                          <a:pt x="1358675" y="594907"/>
                        </a:lnTo>
                        <a:cubicBezTo>
                          <a:pt x="1383115" y="576577"/>
                          <a:pt x="1493095" y="497147"/>
                          <a:pt x="1603075" y="448267"/>
                        </a:cubicBezTo>
                        <a:lnTo>
                          <a:pt x="1645845" y="429937"/>
                        </a:lnTo>
                        <a:lnTo>
                          <a:pt x="1615295" y="460487"/>
                        </a:lnTo>
                        <a:cubicBezTo>
                          <a:pt x="1511425" y="558247"/>
                          <a:pt x="1456435" y="631567"/>
                          <a:pt x="1444215" y="649897"/>
                        </a:cubicBezTo>
                        <a:lnTo>
                          <a:pt x="1572525" y="723217"/>
                        </a:lnTo>
                        <a:cubicBezTo>
                          <a:pt x="1590855" y="710997"/>
                          <a:pt x="1706945" y="649897"/>
                          <a:pt x="1774155" y="570467"/>
                        </a:cubicBezTo>
                        <a:lnTo>
                          <a:pt x="1786375" y="576577"/>
                        </a:lnTo>
                        <a:cubicBezTo>
                          <a:pt x="1749715" y="631567"/>
                          <a:pt x="1719165" y="668227"/>
                          <a:pt x="1700835" y="692667"/>
                        </a:cubicBezTo>
                        <a:lnTo>
                          <a:pt x="1823035" y="607127"/>
                        </a:lnTo>
                        <a:lnTo>
                          <a:pt x="1798595" y="772097"/>
                        </a:lnTo>
                        <a:lnTo>
                          <a:pt x="1908575" y="662117"/>
                        </a:lnTo>
                        <a:lnTo>
                          <a:pt x="1908575" y="680447"/>
                        </a:lnTo>
                        <a:cubicBezTo>
                          <a:pt x="1908575" y="686557"/>
                          <a:pt x="1884135" y="1132586"/>
                          <a:pt x="1774155" y="1376986"/>
                        </a:cubicBezTo>
                        <a:cubicBezTo>
                          <a:pt x="1847475" y="1315886"/>
                          <a:pt x="1920795" y="1285336"/>
                          <a:pt x="1981895" y="1291446"/>
                        </a:cubicBezTo>
                        <a:cubicBezTo>
                          <a:pt x="2006335" y="1291446"/>
                          <a:pt x="2024665" y="1303666"/>
                          <a:pt x="2042995" y="1315886"/>
                        </a:cubicBezTo>
                        <a:cubicBezTo>
                          <a:pt x="2073545" y="1346436"/>
                          <a:pt x="2085765" y="1401426"/>
                          <a:pt x="2073545" y="1462526"/>
                        </a:cubicBezTo>
                        <a:cubicBezTo>
                          <a:pt x="2055215" y="1548066"/>
                          <a:pt x="2000225" y="1609165"/>
                          <a:pt x="1920795" y="1645826"/>
                        </a:cubicBezTo>
                        <a:cubicBezTo>
                          <a:pt x="1890245" y="1658046"/>
                          <a:pt x="1859695" y="1664155"/>
                          <a:pt x="1835255" y="1658046"/>
                        </a:cubicBezTo>
                        <a:lnTo>
                          <a:pt x="1835255" y="1658046"/>
                        </a:lnTo>
                        <a:cubicBezTo>
                          <a:pt x="1780265" y="1651935"/>
                          <a:pt x="1761935" y="1609165"/>
                          <a:pt x="1755825" y="1572506"/>
                        </a:cubicBezTo>
                        <a:cubicBezTo>
                          <a:pt x="1700835" y="1676375"/>
                          <a:pt x="1621405" y="1755805"/>
                          <a:pt x="1615295" y="1755805"/>
                        </a:cubicBezTo>
                        <a:cubicBezTo>
                          <a:pt x="1450325" y="1896335"/>
                          <a:pt x="1022624" y="1951325"/>
                          <a:pt x="729344" y="1920775"/>
                        </a:cubicBezTo>
                        <a:close/>
                        <a:moveTo>
                          <a:pt x="332194" y="191647"/>
                        </a:moveTo>
                        <a:cubicBezTo>
                          <a:pt x="313864" y="240527"/>
                          <a:pt x="301644" y="295517"/>
                          <a:pt x="295534" y="356617"/>
                        </a:cubicBezTo>
                        <a:cubicBezTo>
                          <a:pt x="277204" y="442157"/>
                          <a:pt x="264984" y="533807"/>
                          <a:pt x="222214" y="601017"/>
                        </a:cubicBezTo>
                        <a:cubicBezTo>
                          <a:pt x="222214" y="607127"/>
                          <a:pt x="216104" y="607127"/>
                          <a:pt x="216104" y="613237"/>
                        </a:cubicBezTo>
                        <a:cubicBezTo>
                          <a:pt x="-46626" y="1004276"/>
                          <a:pt x="-9966" y="1199796"/>
                          <a:pt x="75574" y="1352546"/>
                        </a:cubicBezTo>
                        <a:cubicBezTo>
                          <a:pt x="173334" y="1541956"/>
                          <a:pt x="448284" y="1853565"/>
                          <a:pt x="643804" y="1890225"/>
                        </a:cubicBezTo>
                        <a:cubicBezTo>
                          <a:pt x="674354" y="1896335"/>
                          <a:pt x="704904" y="1902445"/>
                          <a:pt x="735454" y="1902445"/>
                        </a:cubicBezTo>
                        <a:cubicBezTo>
                          <a:pt x="1022624" y="1932995"/>
                          <a:pt x="1450325" y="1878005"/>
                          <a:pt x="1615295" y="1743585"/>
                        </a:cubicBezTo>
                        <a:cubicBezTo>
                          <a:pt x="1615295" y="1743585"/>
                          <a:pt x="1706945" y="1651935"/>
                          <a:pt x="1761935" y="1541956"/>
                        </a:cubicBezTo>
                        <a:lnTo>
                          <a:pt x="1780265" y="1505296"/>
                        </a:lnTo>
                        <a:lnTo>
                          <a:pt x="1774155" y="1548066"/>
                        </a:lnTo>
                        <a:cubicBezTo>
                          <a:pt x="1774155" y="1572506"/>
                          <a:pt x="1780265" y="1639715"/>
                          <a:pt x="1841365" y="1645826"/>
                        </a:cubicBezTo>
                        <a:lnTo>
                          <a:pt x="1841365" y="1645826"/>
                        </a:lnTo>
                        <a:cubicBezTo>
                          <a:pt x="1859695" y="1645826"/>
                          <a:pt x="1890245" y="1645826"/>
                          <a:pt x="1914685" y="1633606"/>
                        </a:cubicBezTo>
                        <a:cubicBezTo>
                          <a:pt x="2018555" y="1590836"/>
                          <a:pt x="2049105" y="1499186"/>
                          <a:pt x="2055215" y="1462526"/>
                        </a:cubicBezTo>
                        <a:cubicBezTo>
                          <a:pt x="2067435" y="1407536"/>
                          <a:pt x="2055215" y="1358656"/>
                          <a:pt x="2030775" y="1328106"/>
                        </a:cubicBezTo>
                        <a:cubicBezTo>
                          <a:pt x="2018555" y="1315886"/>
                          <a:pt x="2000225" y="1309776"/>
                          <a:pt x="1981895" y="1303666"/>
                        </a:cubicBezTo>
                        <a:cubicBezTo>
                          <a:pt x="1920795" y="1297556"/>
                          <a:pt x="1835255" y="1340326"/>
                          <a:pt x="1761935" y="1413646"/>
                        </a:cubicBezTo>
                        <a:lnTo>
                          <a:pt x="1731385" y="1444196"/>
                        </a:lnTo>
                        <a:lnTo>
                          <a:pt x="1755825" y="1401426"/>
                        </a:lnTo>
                        <a:cubicBezTo>
                          <a:pt x="1865805" y="1199796"/>
                          <a:pt x="1896355" y="790427"/>
                          <a:pt x="1902465" y="698777"/>
                        </a:cubicBezTo>
                        <a:lnTo>
                          <a:pt x="1792485" y="808757"/>
                        </a:lnTo>
                        <a:lnTo>
                          <a:pt x="1816925" y="631567"/>
                        </a:lnTo>
                        <a:lnTo>
                          <a:pt x="1670285" y="729327"/>
                        </a:lnTo>
                        <a:lnTo>
                          <a:pt x="1658065" y="717107"/>
                        </a:lnTo>
                        <a:cubicBezTo>
                          <a:pt x="1658065" y="717107"/>
                          <a:pt x="1682505" y="692667"/>
                          <a:pt x="1731385" y="625457"/>
                        </a:cubicBezTo>
                        <a:cubicBezTo>
                          <a:pt x="1658065" y="686557"/>
                          <a:pt x="1578635" y="729327"/>
                          <a:pt x="1578635" y="729327"/>
                        </a:cubicBezTo>
                        <a:lnTo>
                          <a:pt x="1572525" y="729327"/>
                        </a:lnTo>
                        <a:lnTo>
                          <a:pt x="1419775" y="643787"/>
                        </a:lnTo>
                        <a:lnTo>
                          <a:pt x="1425885" y="637677"/>
                        </a:lnTo>
                        <a:cubicBezTo>
                          <a:pt x="1425885" y="631567"/>
                          <a:pt x="1462545" y="570467"/>
                          <a:pt x="1566415" y="466597"/>
                        </a:cubicBezTo>
                        <a:cubicBezTo>
                          <a:pt x="1456435" y="521587"/>
                          <a:pt x="1358675" y="594907"/>
                          <a:pt x="1358675" y="594907"/>
                        </a:cubicBezTo>
                        <a:lnTo>
                          <a:pt x="1352565" y="594907"/>
                        </a:lnTo>
                        <a:lnTo>
                          <a:pt x="1144825" y="497147"/>
                        </a:lnTo>
                        <a:lnTo>
                          <a:pt x="1150935" y="491037"/>
                        </a:lnTo>
                        <a:cubicBezTo>
                          <a:pt x="1150935" y="491037"/>
                          <a:pt x="1205925" y="393277"/>
                          <a:pt x="1315905" y="307737"/>
                        </a:cubicBezTo>
                        <a:cubicBezTo>
                          <a:pt x="1181485" y="356617"/>
                          <a:pt x="1095945" y="466597"/>
                          <a:pt x="1095945" y="466597"/>
                        </a:cubicBezTo>
                        <a:lnTo>
                          <a:pt x="1089835" y="472707"/>
                        </a:lnTo>
                        <a:lnTo>
                          <a:pt x="1083725" y="466597"/>
                        </a:lnTo>
                        <a:cubicBezTo>
                          <a:pt x="1083725" y="466597"/>
                          <a:pt x="1004294" y="411607"/>
                          <a:pt x="869874" y="387167"/>
                        </a:cubicBezTo>
                        <a:lnTo>
                          <a:pt x="857654" y="387167"/>
                        </a:lnTo>
                        <a:lnTo>
                          <a:pt x="863764" y="381057"/>
                        </a:lnTo>
                        <a:cubicBezTo>
                          <a:pt x="900424" y="313847"/>
                          <a:pt x="967634" y="252747"/>
                          <a:pt x="1016514" y="216087"/>
                        </a:cubicBezTo>
                        <a:cubicBezTo>
                          <a:pt x="955414" y="246637"/>
                          <a:pt x="863764" y="295517"/>
                          <a:pt x="814884" y="356617"/>
                        </a:cubicBezTo>
                        <a:lnTo>
                          <a:pt x="808774" y="362727"/>
                        </a:lnTo>
                        <a:lnTo>
                          <a:pt x="802664" y="356617"/>
                        </a:lnTo>
                        <a:cubicBezTo>
                          <a:pt x="735454" y="301627"/>
                          <a:pt x="484944" y="222197"/>
                          <a:pt x="478834" y="222197"/>
                        </a:cubicBezTo>
                        <a:lnTo>
                          <a:pt x="466614" y="216087"/>
                        </a:lnTo>
                        <a:lnTo>
                          <a:pt x="472724" y="209977"/>
                        </a:lnTo>
                        <a:cubicBezTo>
                          <a:pt x="478834" y="203867"/>
                          <a:pt x="552154" y="112217"/>
                          <a:pt x="814884" y="8348"/>
                        </a:cubicBezTo>
                        <a:cubicBezTo>
                          <a:pt x="576594" y="8348"/>
                          <a:pt x="381074" y="191647"/>
                          <a:pt x="374964" y="191647"/>
                        </a:cubicBezTo>
                        <a:lnTo>
                          <a:pt x="374964" y="191647"/>
                        </a:lnTo>
                        <a:lnTo>
                          <a:pt x="332194" y="191647"/>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90" name="Freeform: Shape 189">
                  <a:extLst>
                    <a:ext uri="{FF2B5EF4-FFF2-40B4-BE49-F238E27FC236}">
                      <a16:creationId xmlns:a16="http://schemas.microsoft.com/office/drawing/2014/main" id="{6A7EB188-7BE9-4833-8095-E15F78E03E16}"/>
                    </a:ext>
                  </a:extLst>
                </p:cNvPr>
                <p:cNvSpPr/>
                <p:nvPr/>
              </p:nvSpPr>
              <p:spPr>
                <a:xfrm>
                  <a:off x="1724119" y="5671527"/>
                  <a:ext cx="330530" cy="146115"/>
                </a:xfrm>
                <a:custGeom>
                  <a:avLst/>
                  <a:gdLst>
                    <a:gd name="connsiteX0" fmla="*/ 268840 w 330530"/>
                    <a:gd name="connsiteY0" fmla="*/ 9165 h 146115"/>
                    <a:gd name="connsiteX1" fmla="*/ 164970 w 330530"/>
                    <a:gd name="connsiteY1" fmla="*/ 9165 h 146115"/>
                    <a:gd name="connsiteX2" fmla="*/ 128310 w 330530"/>
                    <a:gd name="connsiteY2" fmla="*/ 15275 h 146115"/>
                    <a:gd name="connsiteX3" fmla="*/ 0 w 330530"/>
                    <a:gd name="connsiteY3" fmla="*/ 137475 h 146115"/>
                    <a:gd name="connsiteX4" fmla="*/ 12220 w 330530"/>
                    <a:gd name="connsiteY4" fmla="*/ 143585 h 146115"/>
                    <a:gd name="connsiteX5" fmla="*/ 219960 w 330530"/>
                    <a:gd name="connsiteY5" fmla="*/ 106925 h 146115"/>
                    <a:gd name="connsiteX6" fmla="*/ 329940 w 330530"/>
                    <a:gd name="connsiteY6" fmla="*/ 70265 h 146115"/>
                    <a:gd name="connsiteX7" fmla="*/ 268840 w 330530"/>
                    <a:gd name="connsiteY7" fmla="*/ 9165 h 14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530" h="146115">
                      <a:moveTo>
                        <a:pt x="268840" y="9165"/>
                      </a:moveTo>
                      <a:cubicBezTo>
                        <a:pt x="232180" y="-3055"/>
                        <a:pt x="195520" y="-3055"/>
                        <a:pt x="164970" y="9165"/>
                      </a:cubicBezTo>
                      <a:cubicBezTo>
                        <a:pt x="152750" y="9165"/>
                        <a:pt x="140530" y="15275"/>
                        <a:pt x="128310" y="15275"/>
                      </a:cubicBezTo>
                      <a:cubicBezTo>
                        <a:pt x="73320" y="33605"/>
                        <a:pt x="18330" y="76375"/>
                        <a:pt x="0" y="137475"/>
                      </a:cubicBezTo>
                      <a:cubicBezTo>
                        <a:pt x="0" y="143585"/>
                        <a:pt x="6110" y="149695"/>
                        <a:pt x="12220" y="143585"/>
                      </a:cubicBezTo>
                      <a:cubicBezTo>
                        <a:pt x="67210" y="94705"/>
                        <a:pt x="152750" y="94705"/>
                        <a:pt x="219960" y="106925"/>
                      </a:cubicBezTo>
                      <a:cubicBezTo>
                        <a:pt x="262730" y="113035"/>
                        <a:pt x="317720" y="119145"/>
                        <a:pt x="329940" y="70265"/>
                      </a:cubicBezTo>
                      <a:cubicBezTo>
                        <a:pt x="336050" y="39715"/>
                        <a:pt x="293280" y="21385"/>
                        <a:pt x="268840" y="9165"/>
                      </a:cubicBezTo>
                      <a:close/>
                    </a:path>
                  </a:pathLst>
                </a:custGeom>
                <a:solidFill>
                  <a:srgbClr val="EEB4CF">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1" name="Freeform: Shape 190">
                  <a:extLst>
                    <a:ext uri="{FF2B5EF4-FFF2-40B4-BE49-F238E27FC236}">
                      <a16:creationId xmlns:a16="http://schemas.microsoft.com/office/drawing/2014/main" id="{2C711A8D-BB9E-47FA-8403-433D82E6B016}"/>
                    </a:ext>
                  </a:extLst>
                </p:cNvPr>
                <p:cNvSpPr/>
                <p:nvPr/>
              </p:nvSpPr>
              <p:spPr>
                <a:xfrm>
                  <a:off x="910813" y="5827332"/>
                  <a:ext cx="825526" cy="452244"/>
                </a:xfrm>
                <a:custGeom>
                  <a:avLst/>
                  <a:gdLst>
                    <a:gd name="connsiteX0" fmla="*/ 25116 w 825526"/>
                    <a:gd name="connsiteY0" fmla="*/ 0 h 452244"/>
                    <a:gd name="connsiteX1" fmla="*/ 220636 w 825526"/>
                    <a:gd name="connsiteY1" fmla="*/ 177190 h 452244"/>
                    <a:gd name="connsiteX2" fmla="*/ 733877 w 825526"/>
                    <a:gd name="connsiteY2" fmla="*/ 164970 h 452244"/>
                    <a:gd name="connsiteX3" fmla="*/ 691107 w 825526"/>
                    <a:gd name="connsiteY3" fmla="*/ 146640 h 452244"/>
                    <a:gd name="connsiteX4" fmla="*/ 825527 w 825526"/>
                    <a:gd name="connsiteY4" fmla="*/ 226070 h 452244"/>
                    <a:gd name="connsiteX5" fmla="*/ 764427 w 825526"/>
                    <a:gd name="connsiteY5" fmla="*/ 195520 h 452244"/>
                    <a:gd name="connsiteX6" fmla="*/ 507807 w 825526"/>
                    <a:gd name="connsiteY6" fmla="*/ 452140 h 452244"/>
                    <a:gd name="connsiteX7" fmla="*/ 177866 w 825526"/>
                    <a:gd name="connsiteY7" fmla="*/ 201630 h 452244"/>
                    <a:gd name="connsiteX8" fmla="*/ 25116 w 825526"/>
                    <a:gd name="connsiteY8" fmla="*/ 0 h 45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5526" h="452244">
                      <a:moveTo>
                        <a:pt x="25116" y="0"/>
                      </a:moveTo>
                      <a:cubicBezTo>
                        <a:pt x="25116" y="0"/>
                        <a:pt x="-17654" y="54990"/>
                        <a:pt x="220636" y="177190"/>
                      </a:cubicBezTo>
                      <a:cubicBezTo>
                        <a:pt x="306176" y="219960"/>
                        <a:pt x="562797" y="232180"/>
                        <a:pt x="733877" y="164970"/>
                      </a:cubicBezTo>
                      <a:cubicBezTo>
                        <a:pt x="703327" y="146640"/>
                        <a:pt x="691107" y="146640"/>
                        <a:pt x="691107" y="146640"/>
                      </a:cubicBezTo>
                      <a:cubicBezTo>
                        <a:pt x="691107" y="146640"/>
                        <a:pt x="794977" y="128310"/>
                        <a:pt x="825527" y="226070"/>
                      </a:cubicBezTo>
                      <a:cubicBezTo>
                        <a:pt x="776647" y="195520"/>
                        <a:pt x="764427" y="195520"/>
                        <a:pt x="764427" y="195520"/>
                      </a:cubicBezTo>
                      <a:cubicBezTo>
                        <a:pt x="764427" y="195520"/>
                        <a:pt x="709437" y="458249"/>
                        <a:pt x="507807" y="452140"/>
                      </a:cubicBezTo>
                      <a:cubicBezTo>
                        <a:pt x="324506" y="446029"/>
                        <a:pt x="318396" y="299390"/>
                        <a:pt x="177866" y="201630"/>
                      </a:cubicBezTo>
                      <a:cubicBezTo>
                        <a:pt x="31226" y="97760"/>
                        <a:pt x="-42094" y="42770"/>
                        <a:pt x="25116"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2" name="Freeform: Shape 191">
                  <a:extLst>
                    <a:ext uri="{FF2B5EF4-FFF2-40B4-BE49-F238E27FC236}">
                      <a16:creationId xmlns:a16="http://schemas.microsoft.com/office/drawing/2014/main" id="{82834D76-81C1-4F0B-BFEB-0F293FD4DE65}"/>
                    </a:ext>
                  </a:extLst>
                </p:cNvPr>
                <p:cNvSpPr/>
                <p:nvPr/>
              </p:nvSpPr>
              <p:spPr>
                <a:xfrm>
                  <a:off x="734299" y="5279343"/>
                  <a:ext cx="1729131" cy="633528"/>
                </a:xfrm>
                <a:custGeom>
                  <a:avLst/>
                  <a:gdLst>
                    <a:gd name="connsiteX0" fmla="*/ 287170 w 1729131"/>
                    <a:gd name="connsiteY0" fmla="*/ 254709 h 633528"/>
                    <a:gd name="connsiteX1" fmla="*/ 427700 w 1729131"/>
                    <a:gd name="connsiteY1" fmla="*/ 175280 h 633528"/>
                    <a:gd name="connsiteX2" fmla="*/ 525460 w 1729131"/>
                    <a:gd name="connsiteY2" fmla="*/ 89740 h 633528"/>
                    <a:gd name="connsiteX3" fmla="*/ 574340 w 1729131"/>
                    <a:gd name="connsiteY3" fmla="*/ 266929 h 633528"/>
                    <a:gd name="connsiteX4" fmla="*/ 1032591 w 1729131"/>
                    <a:gd name="connsiteY4" fmla="*/ 590759 h 633528"/>
                    <a:gd name="connsiteX5" fmla="*/ 1380861 w 1729131"/>
                    <a:gd name="connsiteY5" fmla="*/ 419679 h 633528"/>
                    <a:gd name="connsiteX6" fmla="*/ 1704691 w 1729131"/>
                    <a:gd name="connsiteY6" fmla="*/ 633529 h 633528"/>
                    <a:gd name="connsiteX7" fmla="*/ 1729131 w 1729131"/>
                    <a:gd name="connsiteY7" fmla="*/ 554099 h 633528"/>
                    <a:gd name="connsiteX8" fmla="*/ 1356421 w 1729131"/>
                    <a:gd name="connsiteY8" fmla="*/ 303589 h 633528"/>
                    <a:gd name="connsiteX9" fmla="*/ 892061 w 1729131"/>
                    <a:gd name="connsiteY9" fmla="*/ 468559 h 633528"/>
                    <a:gd name="connsiteX10" fmla="*/ 665990 w 1729131"/>
                    <a:gd name="connsiteY10" fmla="*/ 126399 h 633528"/>
                    <a:gd name="connsiteX11" fmla="*/ 458250 w 1729131"/>
                    <a:gd name="connsiteY11" fmla="*/ 16420 h 633528"/>
                    <a:gd name="connsiteX12" fmla="*/ 207740 w 1729131"/>
                    <a:gd name="connsiteY12" fmla="*/ 181389 h 633528"/>
                    <a:gd name="connsiteX13" fmla="*/ 24440 w 1729131"/>
                    <a:gd name="connsiteY13" fmla="*/ 77520 h 633528"/>
                    <a:gd name="connsiteX14" fmla="*/ 0 w 1729131"/>
                    <a:gd name="connsiteY14" fmla="*/ 132510 h 633528"/>
                    <a:gd name="connsiteX15" fmla="*/ 287170 w 1729131"/>
                    <a:gd name="connsiteY15" fmla="*/ 254709 h 63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9131" h="633528">
                      <a:moveTo>
                        <a:pt x="287170" y="254709"/>
                      </a:moveTo>
                      <a:cubicBezTo>
                        <a:pt x="366600" y="248599"/>
                        <a:pt x="391040" y="242489"/>
                        <a:pt x="427700" y="175280"/>
                      </a:cubicBezTo>
                      <a:cubicBezTo>
                        <a:pt x="464360" y="108070"/>
                        <a:pt x="452140" y="71410"/>
                        <a:pt x="525460" y="89740"/>
                      </a:cubicBezTo>
                      <a:cubicBezTo>
                        <a:pt x="598780" y="108070"/>
                        <a:pt x="598780" y="132510"/>
                        <a:pt x="574340" y="266929"/>
                      </a:cubicBezTo>
                      <a:cubicBezTo>
                        <a:pt x="549900" y="401349"/>
                        <a:pt x="757641" y="529659"/>
                        <a:pt x="1032591" y="590759"/>
                      </a:cubicBezTo>
                      <a:cubicBezTo>
                        <a:pt x="1307541" y="651859"/>
                        <a:pt x="1380861" y="419679"/>
                        <a:pt x="1380861" y="419679"/>
                      </a:cubicBezTo>
                      <a:lnTo>
                        <a:pt x="1704691" y="633529"/>
                      </a:lnTo>
                      <a:lnTo>
                        <a:pt x="1729131" y="554099"/>
                      </a:lnTo>
                      <a:cubicBezTo>
                        <a:pt x="1729131" y="554099"/>
                        <a:pt x="1710801" y="529659"/>
                        <a:pt x="1356421" y="303589"/>
                      </a:cubicBezTo>
                      <a:cubicBezTo>
                        <a:pt x="1295321" y="474669"/>
                        <a:pt x="1160901" y="572429"/>
                        <a:pt x="892061" y="468559"/>
                      </a:cubicBezTo>
                      <a:cubicBezTo>
                        <a:pt x="623220" y="364689"/>
                        <a:pt x="659880" y="224159"/>
                        <a:pt x="665990" y="126399"/>
                      </a:cubicBezTo>
                      <a:cubicBezTo>
                        <a:pt x="678211" y="34750"/>
                        <a:pt x="482690" y="-32460"/>
                        <a:pt x="458250" y="16420"/>
                      </a:cubicBezTo>
                      <a:cubicBezTo>
                        <a:pt x="397150" y="156949"/>
                        <a:pt x="342160" y="211939"/>
                        <a:pt x="207740" y="181389"/>
                      </a:cubicBezTo>
                      <a:cubicBezTo>
                        <a:pt x="128310" y="163059"/>
                        <a:pt x="61100" y="108070"/>
                        <a:pt x="24440" y="77520"/>
                      </a:cubicBezTo>
                      <a:cubicBezTo>
                        <a:pt x="12220" y="95850"/>
                        <a:pt x="6110" y="114180"/>
                        <a:pt x="0" y="132510"/>
                      </a:cubicBezTo>
                      <a:cubicBezTo>
                        <a:pt x="91650" y="205829"/>
                        <a:pt x="226070" y="254709"/>
                        <a:pt x="287170" y="254709"/>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Freeform: Shape 192">
                  <a:extLst>
                    <a:ext uri="{FF2B5EF4-FFF2-40B4-BE49-F238E27FC236}">
                      <a16:creationId xmlns:a16="http://schemas.microsoft.com/office/drawing/2014/main" id="{CAF714E8-D7F7-4DAD-9919-B0113165425C}"/>
                    </a:ext>
                  </a:extLst>
                </p:cNvPr>
                <p:cNvSpPr/>
                <p:nvPr/>
              </p:nvSpPr>
              <p:spPr>
                <a:xfrm>
                  <a:off x="1608029" y="5127931"/>
                  <a:ext cx="378820" cy="161721"/>
                </a:xfrm>
                <a:custGeom>
                  <a:avLst/>
                  <a:gdLst>
                    <a:gd name="connsiteX0" fmla="*/ 0 w 378820"/>
                    <a:gd name="connsiteY0" fmla="*/ 70072 h 161721"/>
                    <a:gd name="connsiteX1" fmla="*/ 378820 w 378820"/>
                    <a:gd name="connsiteY1" fmla="*/ 161722 h 161721"/>
                    <a:gd name="connsiteX2" fmla="*/ 0 w 378820"/>
                    <a:gd name="connsiteY2" fmla="*/ 70072 h 161721"/>
                  </a:gdLst>
                  <a:ahLst/>
                  <a:cxnLst>
                    <a:cxn ang="0">
                      <a:pos x="connsiteX0" y="connsiteY0"/>
                    </a:cxn>
                    <a:cxn ang="0">
                      <a:pos x="connsiteX1" y="connsiteY1"/>
                    </a:cxn>
                    <a:cxn ang="0">
                      <a:pos x="connsiteX2" y="connsiteY2"/>
                    </a:cxn>
                  </a:cxnLst>
                  <a:rect l="l" t="t" r="r" b="b"/>
                  <a:pathLst>
                    <a:path w="378820" h="161721">
                      <a:moveTo>
                        <a:pt x="0" y="70072"/>
                      </a:moveTo>
                      <a:cubicBezTo>
                        <a:pt x="0" y="70072"/>
                        <a:pt x="201630" y="-21578"/>
                        <a:pt x="378820" y="161722"/>
                      </a:cubicBezTo>
                      <a:cubicBezTo>
                        <a:pt x="342160" y="57852"/>
                        <a:pt x="195520" y="-88788"/>
                        <a:pt x="0" y="70072"/>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4" name="Freeform: Shape 193">
                  <a:extLst>
                    <a:ext uri="{FF2B5EF4-FFF2-40B4-BE49-F238E27FC236}">
                      <a16:creationId xmlns:a16="http://schemas.microsoft.com/office/drawing/2014/main" id="{82A553A5-8A88-47E6-83FC-15D8374619E2}"/>
                    </a:ext>
                  </a:extLst>
                </p:cNvPr>
                <p:cNvSpPr/>
                <p:nvPr/>
              </p:nvSpPr>
              <p:spPr>
                <a:xfrm>
                  <a:off x="652558" y="4578948"/>
                  <a:ext cx="2061382" cy="1913453"/>
                </a:xfrm>
                <a:custGeom>
                  <a:avLst/>
                  <a:gdLst>
                    <a:gd name="connsiteX0" fmla="*/ 1920852 w 2061382"/>
                    <a:gd name="connsiteY0" fmla="*/ 1578324 h 1913453"/>
                    <a:gd name="connsiteX1" fmla="*/ 1951402 w 2061382"/>
                    <a:gd name="connsiteY1" fmla="*/ 1413354 h 1913453"/>
                    <a:gd name="connsiteX2" fmla="*/ 1969732 w 2061382"/>
                    <a:gd name="connsiteY2" fmla="*/ 1333924 h 1913453"/>
                    <a:gd name="connsiteX3" fmla="*/ 2061382 w 2061382"/>
                    <a:gd name="connsiteY3" fmla="*/ 1388914 h 1913453"/>
                    <a:gd name="connsiteX4" fmla="*/ 2030832 w 2061382"/>
                    <a:gd name="connsiteY4" fmla="*/ 1321704 h 1913453"/>
                    <a:gd name="connsiteX5" fmla="*/ 1749772 w 2061382"/>
                    <a:gd name="connsiteY5" fmla="*/ 1407244 h 1913453"/>
                    <a:gd name="connsiteX6" fmla="*/ 1902522 w 2061382"/>
                    <a:gd name="connsiteY6" fmla="*/ 680155 h 1913453"/>
                    <a:gd name="connsiteX7" fmla="*/ 1792542 w 2061382"/>
                    <a:gd name="connsiteY7" fmla="*/ 790135 h 1913453"/>
                    <a:gd name="connsiteX8" fmla="*/ 1816982 w 2061382"/>
                    <a:gd name="connsiteY8" fmla="*/ 619055 h 1913453"/>
                    <a:gd name="connsiteX9" fmla="*/ 1658122 w 2061382"/>
                    <a:gd name="connsiteY9" fmla="*/ 729035 h 1913453"/>
                    <a:gd name="connsiteX10" fmla="*/ 1780322 w 2061382"/>
                    <a:gd name="connsiteY10" fmla="*/ 570175 h 1913453"/>
                    <a:gd name="connsiteX11" fmla="*/ 1572582 w 2061382"/>
                    <a:gd name="connsiteY11" fmla="*/ 722925 h 1913453"/>
                    <a:gd name="connsiteX12" fmla="*/ 1432052 w 2061382"/>
                    <a:gd name="connsiteY12" fmla="*/ 643495 h 1913453"/>
                    <a:gd name="connsiteX13" fmla="*/ 1609242 w 2061382"/>
                    <a:gd name="connsiteY13" fmla="*/ 441865 h 1913453"/>
                    <a:gd name="connsiteX14" fmla="*/ 1358732 w 2061382"/>
                    <a:gd name="connsiteY14" fmla="*/ 588505 h 1913453"/>
                    <a:gd name="connsiteX15" fmla="*/ 1157102 w 2061382"/>
                    <a:gd name="connsiteY15" fmla="*/ 484635 h 1913453"/>
                    <a:gd name="connsiteX16" fmla="*/ 1352622 w 2061382"/>
                    <a:gd name="connsiteY16" fmla="*/ 276896 h 1913453"/>
                    <a:gd name="connsiteX17" fmla="*/ 1089892 w 2061382"/>
                    <a:gd name="connsiteY17" fmla="*/ 454085 h 1913453"/>
                    <a:gd name="connsiteX18" fmla="*/ 876042 w 2061382"/>
                    <a:gd name="connsiteY18" fmla="*/ 374655 h 1913453"/>
                    <a:gd name="connsiteX19" fmla="*/ 1077672 w 2061382"/>
                    <a:gd name="connsiteY19" fmla="*/ 173026 h 1913453"/>
                    <a:gd name="connsiteX20" fmla="*/ 808832 w 2061382"/>
                    <a:gd name="connsiteY20" fmla="*/ 344106 h 1913453"/>
                    <a:gd name="connsiteX21" fmla="*/ 485001 w 2061382"/>
                    <a:gd name="connsiteY21" fmla="*/ 209686 h 1913453"/>
                    <a:gd name="connsiteX22" fmla="*/ 857712 w 2061382"/>
                    <a:gd name="connsiteY22" fmla="*/ 1946 h 1913453"/>
                    <a:gd name="connsiteX23" fmla="*/ 381131 w 2061382"/>
                    <a:gd name="connsiteY23" fmla="*/ 191356 h 1913453"/>
                    <a:gd name="connsiteX24" fmla="*/ 338361 w 2061382"/>
                    <a:gd name="connsiteY24" fmla="*/ 179136 h 1913453"/>
                    <a:gd name="connsiteX25" fmla="*/ 301701 w 2061382"/>
                    <a:gd name="connsiteY25" fmla="*/ 331886 h 1913453"/>
                    <a:gd name="connsiteX26" fmla="*/ 307811 w 2061382"/>
                    <a:gd name="connsiteY26" fmla="*/ 319666 h 1913453"/>
                    <a:gd name="connsiteX27" fmla="*/ 491111 w 2061382"/>
                    <a:gd name="connsiteY27" fmla="*/ 166916 h 1913453"/>
                    <a:gd name="connsiteX28" fmla="*/ 393351 w 2061382"/>
                    <a:gd name="connsiteY28" fmla="*/ 252456 h 1913453"/>
                    <a:gd name="connsiteX29" fmla="*/ 784392 w 2061382"/>
                    <a:gd name="connsiteY29" fmla="*/ 399095 h 1913453"/>
                    <a:gd name="connsiteX30" fmla="*/ 869932 w 2061382"/>
                    <a:gd name="connsiteY30" fmla="*/ 319666 h 1913453"/>
                    <a:gd name="connsiteX31" fmla="*/ 814942 w 2061382"/>
                    <a:gd name="connsiteY31" fmla="*/ 435755 h 1913453"/>
                    <a:gd name="connsiteX32" fmla="*/ 1065452 w 2061382"/>
                    <a:gd name="connsiteY32" fmla="*/ 509075 h 1913453"/>
                    <a:gd name="connsiteX33" fmla="*/ 1150992 w 2061382"/>
                    <a:gd name="connsiteY33" fmla="*/ 447975 h 1913453"/>
                    <a:gd name="connsiteX34" fmla="*/ 1108222 w 2061382"/>
                    <a:gd name="connsiteY34" fmla="*/ 533515 h 1913453"/>
                    <a:gd name="connsiteX35" fmla="*/ 1315962 w 2061382"/>
                    <a:gd name="connsiteY35" fmla="*/ 655715 h 1913453"/>
                    <a:gd name="connsiteX36" fmla="*/ 1438162 w 2061382"/>
                    <a:gd name="connsiteY36" fmla="*/ 582395 h 1913453"/>
                    <a:gd name="connsiteX37" fmla="*/ 1358732 w 2061382"/>
                    <a:gd name="connsiteY37" fmla="*/ 680155 h 1913453"/>
                    <a:gd name="connsiteX38" fmla="*/ 1529812 w 2061382"/>
                    <a:gd name="connsiteY38" fmla="*/ 784025 h 1913453"/>
                    <a:gd name="connsiteX39" fmla="*/ 1627572 w 2061382"/>
                    <a:gd name="connsiteY39" fmla="*/ 753475 h 1913453"/>
                    <a:gd name="connsiteX40" fmla="*/ 1603132 w 2061382"/>
                    <a:gd name="connsiteY40" fmla="*/ 845125 h 1913453"/>
                    <a:gd name="connsiteX41" fmla="*/ 1719222 w 2061382"/>
                    <a:gd name="connsiteY41" fmla="*/ 747365 h 1913453"/>
                    <a:gd name="connsiteX42" fmla="*/ 1707002 w 2061382"/>
                    <a:gd name="connsiteY42" fmla="*/ 1223944 h 1913453"/>
                    <a:gd name="connsiteX43" fmla="*/ 1150992 w 2061382"/>
                    <a:gd name="connsiteY43" fmla="*/ 1834944 h 1913453"/>
                    <a:gd name="connsiteX44" fmla="*/ 228381 w 2061382"/>
                    <a:gd name="connsiteY44" fmla="*/ 1498894 h 1913453"/>
                    <a:gd name="connsiteX45" fmla="*/ 75631 w 2061382"/>
                    <a:gd name="connsiteY45" fmla="*/ 820685 h 1913453"/>
                    <a:gd name="connsiteX46" fmla="*/ 75631 w 2061382"/>
                    <a:gd name="connsiteY46" fmla="*/ 820685 h 1913453"/>
                    <a:gd name="connsiteX47" fmla="*/ 57301 w 2061382"/>
                    <a:gd name="connsiteY47" fmla="*/ 1346144 h 1913453"/>
                    <a:gd name="connsiteX48" fmla="*/ 625531 w 2061382"/>
                    <a:gd name="connsiteY48" fmla="*/ 1889933 h 1913453"/>
                    <a:gd name="connsiteX49" fmla="*/ 1603132 w 2061382"/>
                    <a:gd name="connsiteY49" fmla="*/ 1743294 h 1913453"/>
                    <a:gd name="connsiteX50" fmla="*/ 1749772 w 2061382"/>
                    <a:gd name="connsiteY50" fmla="*/ 1535554 h 1913453"/>
                    <a:gd name="connsiteX51" fmla="*/ 1835312 w 2061382"/>
                    <a:gd name="connsiteY51" fmla="*/ 1645534 h 1913453"/>
                    <a:gd name="connsiteX52" fmla="*/ 1920852 w 2061382"/>
                    <a:gd name="connsiteY52" fmla="*/ 1578324 h 191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061382" h="1913453">
                      <a:moveTo>
                        <a:pt x="1920852" y="1578324"/>
                      </a:moveTo>
                      <a:cubicBezTo>
                        <a:pt x="2036942" y="1523334"/>
                        <a:pt x="2012502" y="1413354"/>
                        <a:pt x="1951402" y="1413354"/>
                      </a:cubicBezTo>
                      <a:cubicBezTo>
                        <a:pt x="1890302" y="1413354"/>
                        <a:pt x="1896412" y="1346144"/>
                        <a:pt x="1969732" y="1333924"/>
                      </a:cubicBezTo>
                      <a:cubicBezTo>
                        <a:pt x="2018612" y="1327814"/>
                        <a:pt x="2049162" y="1358364"/>
                        <a:pt x="2061382" y="1388914"/>
                      </a:cubicBezTo>
                      <a:cubicBezTo>
                        <a:pt x="2055272" y="1358364"/>
                        <a:pt x="2049162" y="1333924"/>
                        <a:pt x="2030832" y="1321704"/>
                      </a:cubicBezTo>
                      <a:cubicBezTo>
                        <a:pt x="1975842" y="1266714"/>
                        <a:pt x="1853642" y="1303374"/>
                        <a:pt x="1749772" y="1407244"/>
                      </a:cubicBezTo>
                      <a:cubicBezTo>
                        <a:pt x="1871972" y="1175064"/>
                        <a:pt x="1902522" y="680155"/>
                        <a:pt x="1902522" y="680155"/>
                      </a:cubicBezTo>
                      <a:lnTo>
                        <a:pt x="1792542" y="790135"/>
                      </a:lnTo>
                      <a:lnTo>
                        <a:pt x="1816982" y="619055"/>
                      </a:lnTo>
                      <a:lnTo>
                        <a:pt x="1658122" y="729035"/>
                      </a:lnTo>
                      <a:cubicBezTo>
                        <a:pt x="1658122" y="729035"/>
                        <a:pt x="1688672" y="698485"/>
                        <a:pt x="1780322" y="570175"/>
                      </a:cubicBezTo>
                      <a:cubicBezTo>
                        <a:pt x="1694782" y="661825"/>
                        <a:pt x="1572582" y="722925"/>
                        <a:pt x="1572582" y="722925"/>
                      </a:cubicBezTo>
                      <a:lnTo>
                        <a:pt x="1432052" y="643495"/>
                      </a:lnTo>
                      <a:cubicBezTo>
                        <a:pt x="1432052" y="643495"/>
                        <a:pt x="1474822" y="564065"/>
                        <a:pt x="1609242" y="441865"/>
                      </a:cubicBezTo>
                      <a:cubicBezTo>
                        <a:pt x="1480932" y="496855"/>
                        <a:pt x="1358732" y="588505"/>
                        <a:pt x="1358732" y="588505"/>
                      </a:cubicBezTo>
                      <a:lnTo>
                        <a:pt x="1157102" y="484635"/>
                      </a:lnTo>
                      <a:cubicBezTo>
                        <a:pt x="1157102" y="484635"/>
                        <a:pt x="1218202" y="368545"/>
                        <a:pt x="1352622" y="276896"/>
                      </a:cubicBezTo>
                      <a:cubicBezTo>
                        <a:pt x="1193762" y="313556"/>
                        <a:pt x="1089892" y="454085"/>
                        <a:pt x="1089892" y="454085"/>
                      </a:cubicBezTo>
                      <a:cubicBezTo>
                        <a:pt x="1089892" y="454085"/>
                        <a:pt x="1010462" y="399095"/>
                        <a:pt x="876042" y="374655"/>
                      </a:cubicBezTo>
                      <a:cubicBezTo>
                        <a:pt x="937142" y="264676"/>
                        <a:pt x="1077672" y="173026"/>
                        <a:pt x="1077672" y="173026"/>
                      </a:cubicBezTo>
                      <a:cubicBezTo>
                        <a:pt x="1077672" y="173026"/>
                        <a:pt x="894372" y="246346"/>
                        <a:pt x="808832" y="344106"/>
                      </a:cubicBezTo>
                      <a:cubicBezTo>
                        <a:pt x="735511" y="289116"/>
                        <a:pt x="485001" y="209686"/>
                        <a:pt x="485001" y="209686"/>
                      </a:cubicBezTo>
                      <a:cubicBezTo>
                        <a:pt x="485001" y="209686"/>
                        <a:pt x="570541" y="105816"/>
                        <a:pt x="857712" y="1946"/>
                      </a:cubicBezTo>
                      <a:cubicBezTo>
                        <a:pt x="594981" y="-22494"/>
                        <a:pt x="381131" y="191356"/>
                        <a:pt x="381131" y="191356"/>
                      </a:cubicBezTo>
                      <a:cubicBezTo>
                        <a:pt x="381131" y="191356"/>
                        <a:pt x="381131" y="191356"/>
                        <a:pt x="338361" y="179136"/>
                      </a:cubicBezTo>
                      <a:cubicBezTo>
                        <a:pt x="320031" y="221906"/>
                        <a:pt x="307811" y="276896"/>
                        <a:pt x="301701" y="331886"/>
                      </a:cubicBezTo>
                      <a:cubicBezTo>
                        <a:pt x="301701" y="325776"/>
                        <a:pt x="307811" y="325776"/>
                        <a:pt x="307811" y="319666"/>
                      </a:cubicBezTo>
                      <a:cubicBezTo>
                        <a:pt x="362801" y="197466"/>
                        <a:pt x="491111" y="166916"/>
                        <a:pt x="491111" y="166916"/>
                      </a:cubicBezTo>
                      <a:lnTo>
                        <a:pt x="393351" y="252456"/>
                      </a:lnTo>
                      <a:lnTo>
                        <a:pt x="784392" y="399095"/>
                      </a:lnTo>
                      <a:lnTo>
                        <a:pt x="869932" y="319666"/>
                      </a:lnTo>
                      <a:lnTo>
                        <a:pt x="814942" y="435755"/>
                      </a:lnTo>
                      <a:lnTo>
                        <a:pt x="1065452" y="509075"/>
                      </a:lnTo>
                      <a:lnTo>
                        <a:pt x="1150992" y="447975"/>
                      </a:lnTo>
                      <a:lnTo>
                        <a:pt x="1108222" y="533515"/>
                      </a:lnTo>
                      <a:lnTo>
                        <a:pt x="1315962" y="655715"/>
                      </a:lnTo>
                      <a:lnTo>
                        <a:pt x="1438162" y="582395"/>
                      </a:lnTo>
                      <a:lnTo>
                        <a:pt x="1358732" y="680155"/>
                      </a:lnTo>
                      <a:lnTo>
                        <a:pt x="1529812" y="784025"/>
                      </a:lnTo>
                      <a:lnTo>
                        <a:pt x="1627572" y="753475"/>
                      </a:lnTo>
                      <a:lnTo>
                        <a:pt x="1603132" y="845125"/>
                      </a:lnTo>
                      <a:cubicBezTo>
                        <a:pt x="1603132" y="845125"/>
                        <a:pt x="1603132" y="845125"/>
                        <a:pt x="1719222" y="747365"/>
                      </a:cubicBezTo>
                      <a:cubicBezTo>
                        <a:pt x="1700892" y="857345"/>
                        <a:pt x="1792542" y="900115"/>
                        <a:pt x="1707002" y="1223944"/>
                      </a:cubicBezTo>
                      <a:cubicBezTo>
                        <a:pt x="1627572" y="1547774"/>
                        <a:pt x="1487042" y="1773844"/>
                        <a:pt x="1150992" y="1834944"/>
                      </a:cubicBezTo>
                      <a:cubicBezTo>
                        <a:pt x="649971" y="1926594"/>
                        <a:pt x="527771" y="1859384"/>
                        <a:pt x="228381" y="1498894"/>
                      </a:cubicBezTo>
                      <a:cubicBezTo>
                        <a:pt x="-77119" y="1132294"/>
                        <a:pt x="75631" y="820685"/>
                        <a:pt x="75631" y="820685"/>
                      </a:cubicBezTo>
                      <a:lnTo>
                        <a:pt x="75631" y="820685"/>
                      </a:lnTo>
                      <a:cubicBezTo>
                        <a:pt x="-34349" y="1058975"/>
                        <a:pt x="-9909" y="1211724"/>
                        <a:pt x="57301" y="1346144"/>
                      </a:cubicBezTo>
                      <a:cubicBezTo>
                        <a:pt x="148951" y="1523334"/>
                        <a:pt x="430011" y="1847163"/>
                        <a:pt x="625531" y="1889933"/>
                      </a:cubicBezTo>
                      <a:cubicBezTo>
                        <a:pt x="931032" y="1951033"/>
                        <a:pt x="1419832" y="1889933"/>
                        <a:pt x="1603132" y="1743294"/>
                      </a:cubicBezTo>
                      <a:cubicBezTo>
                        <a:pt x="1603132" y="1743294"/>
                        <a:pt x="1694782" y="1651644"/>
                        <a:pt x="1749772" y="1535554"/>
                      </a:cubicBezTo>
                      <a:cubicBezTo>
                        <a:pt x="1743662" y="1566104"/>
                        <a:pt x="1755882" y="1645534"/>
                        <a:pt x="1835312" y="1645534"/>
                      </a:cubicBezTo>
                      <a:cubicBezTo>
                        <a:pt x="1847532" y="1627204"/>
                        <a:pt x="1871972" y="1602764"/>
                        <a:pt x="1920852" y="157832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76" name="Freeform: Shape 75">
                <a:extLst>
                  <a:ext uri="{FF2B5EF4-FFF2-40B4-BE49-F238E27FC236}">
                    <a16:creationId xmlns:a16="http://schemas.microsoft.com/office/drawing/2014/main" id="{319E0F13-FE4D-4F6B-8FD1-2FC6BC1AA73C}"/>
                  </a:ext>
                </a:extLst>
              </p:cNvPr>
              <p:cNvSpPr/>
              <p:nvPr/>
            </p:nvSpPr>
            <p:spPr>
              <a:xfrm>
                <a:off x="972589" y="4906628"/>
                <a:ext cx="201630" cy="169175"/>
              </a:xfrm>
              <a:custGeom>
                <a:avLst/>
                <a:gdLst>
                  <a:gd name="connsiteX0" fmla="*/ 0 w 201630"/>
                  <a:gd name="connsiteY0" fmla="*/ 53086 h 169175"/>
                  <a:gd name="connsiteX1" fmla="*/ 201630 w 201630"/>
                  <a:gd name="connsiteY1" fmla="*/ 169176 h 169175"/>
                  <a:gd name="connsiteX2" fmla="*/ 0 w 201630"/>
                  <a:gd name="connsiteY2" fmla="*/ 53086 h 169175"/>
                </a:gdLst>
                <a:ahLst/>
                <a:cxnLst>
                  <a:cxn ang="0">
                    <a:pos x="connsiteX0" y="connsiteY0"/>
                  </a:cxn>
                  <a:cxn ang="0">
                    <a:pos x="connsiteX1" y="connsiteY1"/>
                  </a:cxn>
                  <a:cxn ang="0">
                    <a:pos x="connsiteX2" y="connsiteY2"/>
                  </a:cxn>
                </a:cxnLst>
                <a:rect l="l" t="t" r="r" b="b"/>
                <a:pathLst>
                  <a:path w="201630" h="169175">
                    <a:moveTo>
                      <a:pt x="0" y="53086"/>
                    </a:moveTo>
                    <a:cubicBezTo>
                      <a:pt x="0" y="53086"/>
                      <a:pt x="146640" y="10316"/>
                      <a:pt x="201630" y="169176"/>
                    </a:cubicBezTo>
                    <a:cubicBezTo>
                      <a:pt x="201630" y="40866"/>
                      <a:pt x="134420" y="-69114"/>
                      <a:pt x="0" y="53086"/>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77" name="Graphic 16">
                <a:extLst>
                  <a:ext uri="{FF2B5EF4-FFF2-40B4-BE49-F238E27FC236}">
                    <a16:creationId xmlns:a16="http://schemas.microsoft.com/office/drawing/2014/main" id="{583E0A09-F909-4AAB-B94A-E64B33E10E76}"/>
                  </a:ext>
                </a:extLst>
              </p:cNvPr>
              <p:cNvGrpSpPr/>
              <p:nvPr/>
            </p:nvGrpSpPr>
            <p:grpSpPr>
              <a:xfrm>
                <a:off x="966479" y="4874173"/>
                <a:ext cx="213850" cy="189409"/>
                <a:chOff x="966479" y="4874173"/>
                <a:chExt cx="213850" cy="189409"/>
              </a:xfrm>
            </p:grpSpPr>
            <p:sp>
              <p:nvSpPr>
                <p:cNvPr id="185" name="Freeform: Shape 184">
                  <a:extLst>
                    <a:ext uri="{FF2B5EF4-FFF2-40B4-BE49-F238E27FC236}">
                      <a16:creationId xmlns:a16="http://schemas.microsoft.com/office/drawing/2014/main" id="{B0870BDE-E88C-444C-B343-A8A59B8D02F4}"/>
                    </a:ext>
                  </a:extLst>
                </p:cNvPr>
                <p:cNvSpPr/>
                <p:nvPr/>
              </p:nvSpPr>
              <p:spPr>
                <a:xfrm>
                  <a:off x="997029" y="4878730"/>
                  <a:ext cx="177190" cy="142083"/>
                </a:xfrm>
                <a:custGeom>
                  <a:avLst/>
                  <a:gdLst>
                    <a:gd name="connsiteX0" fmla="*/ 0 w 177190"/>
                    <a:gd name="connsiteY0" fmla="*/ 44323 h 142083"/>
                    <a:gd name="connsiteX1" fmla="*/ 177190 w 177190"/>
                    <a:gd name="connsiteY1" fmla="*/ 142083 h 142083"/>
                    <a:gd name="connsiteX2" fmla="*/ 0 w 177190"/>
                    <a:gd name="connsiteY2" fmla="*/ 44323 h 142083"/>
                  </a:gdLst>
                  <a:ahLst/>
                  <a:cxnLst>
                    <a:cxn ang="0">
                      <a:pos x="connsiteX0" y="connsiteY0"/>
                    </a:cxn>
                    <a:cxn ang="0">
                      <a:pos x="connsiteX1" y="connsiteY1"/>
                    </a:cxn>
                    <a:cxn ang="0">
                      <a:pos x="connsiteX2" y="connsiteY2"/>
                    </a:cxn>
                  </a:cxnLst>
                  <a:rect l="l" t="t" r="r" b="b"/>
                  <a:pathLst>
                    <a:path w="177190" h="142083">
                      <a:moveTo>
                        <a:pt x="0" y="44323"/>
                      </a:moveTo>
                      <a:cubicBezTo>
                        <a:pt x="0" y="44323"/>
                        <a:pt x="128310" y="7663"/>
                        <a:pt x="177190" y="142083"/>
                      </a:cubicBezTo>
                      <a:cubicBezTo>
                        <a:pt x="177190" y="38213"/>
                        <a:pt x="122200" y="-59547"/>
                        <a:pt x="0" y="44323"/>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Freeform: Shape 185">
                  <a:extLst>
                    <a:ext uri="{FF2B5EF4-FFF2-40B4-BE49-F238E27FC236}">
                      <a16:creationId xmlns:a16="http://schemas.microsoft.com/office/drawing/2014/main" id="{331853CE-C740-43C9-B2CF-6BFD3EF7B67B}"/>
                    </a:ext>
                  </a:extLst>
                </p:cNvPr>
                <p:cNvSpPr/>
                <p:nvPr/>
              </p:nvSpPr>
              <p:spPr>
                <a:xfrm>
                  <a:off x="966479" y="4874173"/>
                  <a:ext cx="213850" cy="189409"/>
                </a:xfrm>
                <a:custGeom>
                  <a:avLst/>
                  <a:gdLst>
                    <a:gd name="connsiteX0" fmla="*/ 213850 w 213850"/>
                    <a:gd name="connsiteY0" fmla="*/ 189410 h 189409"/>
                    <a:gd name="connsiteX1" fmla="*/ 201630 w 213850"/>
                    <a:gd name="connsiteY1" fmla="*/ 152750 h 189409"/>
                    <a:gd name="connsiteX2" fmla="*/ 85540 w 213850"/>
                    <a:gd name="connsiteY2" fmla="*/ 54990 h 189409"/>
                    <a:gd name="connsiteX3" fmla="*/ 30550 w 213850"/>
                    <a:gd name="connsiteY3" fmla="*/ 61100 h 189409"/>
                    <a:gd name="connsiteX4" fmla="*/ 0 w 213850"/>
                    <a:gd name="connsiteY4" fmla="*/ 73320 h 189409"/>
                    <a:gd name="connsiteX5" fmla="*/ 24440 w 213850"/>
                    <a:gd name="connsiteY5" fmla="*/ 48880 h 189409"/>
                    <a:gd name="connsiteX6" fmla="*/ 128310 w 213850"/>
                    <a:gd name="connsiteY6" fmla="*/ 0 h 189409"/>
                    <a:gd name="connsiteX7" fmla="*/ 207740 w 213850"/>
                    <a:gd name="connsiteY7" fmla="*/ 152750 h 189409"/>
                    <a:gd name="connsiteX8" fmla="*/ 213850 w 213850"/>
                    <a:gd name="connsiteY8" fmla="*/ 189410 h 189409"/>
                    <a:gd name="connsiteX9" fmla="*/ 85540 w 213850"/>
                    <a:gd name="connsiteY9" fmla="*/ 42770 h 189409"/>
                    <a:gd name="connsiteX10" fmla="*/ 195520 w 213850"/>
                    <a:gd name="connsiteY10" fmla="*/ 116090 h 189409"/>
                    <a:gd name="connsiteX11" fmla="*/ 128310 w 213850"/>
                    <a:gd name="connsiteY11" fmla="*/ 12220 h 189409"/>
                    <a:gd name="connsiteX12" fmla="*/ 54990 w 213850"/>
                    <a:gd name="connsiteY12" fmla="*/ 36660 h 189409"/>
                    <a:gd name="connsiteX13" fmla="*/ 85540 w 213850"/>
                    <a:gd name="connsiteY13" fmla="*/ 4277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850" h="189409">
                      <a:moveTo>
                        <a:pt x="213850" y="189410"/>
                      </a:moveTo>
                      <a:lnTo>
                        <a:pt x="201630" y="152750"/>
                      </a:lnTo>
                      <a:cubicBezTo>
                        <a:pt x="177190" y="79430"/>
                        <a:pt x="122200" y="54990"/>
                        <a:pt x="85540" y="54990"/>
                      </a:cubicBezTo>
                      <a:cubicBezTo>
                        <a:pt x="54990" y="48880"/>
                        <a:pt x="30550" y="61100"/>
                        <a:pt x="30550" y="61100"/>
                      </a:cubicBezTo>
                      <a:lnTo>
                        <a:pt x="0" y="73320"/>
                      </a:lnTo>
                      <a:lnTo>
                        <a:pt x="24440" y="48880"/>
                      </a:lnTo>
                      <a:cubicBezTo>
                        <a:pt x="61100" y="12220"/>
                        <a:pt x="97760" y="0"/>
                        <a:pt x="128310" y="0"/>
                      </a:cubicBezTo>
                      <a:cubicBezTo>
                        <a:pt x="189410" y="6110"/>
                        <a:pt x="213850" y="79430"/>
                        <a:pt x="207740" y="152750"/>
                      </a:cubicBezTo>
                      <a:lnTo>
                        <a:pt x="213850" y="189410"/>
                      </a:lnTo>
                      <a:close/>
                      <a:moveTo>
                        <a:pt x="85540" y="42770"/>
                      </a:moveTo>
                      <a:cubicBezTo>
                        <a:pt x="122200" y="48880"/>
                        <a:pt x="164970" y="61100"/>
                        <a:pt x="195520" y="116090"/>
                      </a:cubicBezTo>
                      <a:cubicBezTo>
                        <a:pt x="189410" y="67210"/>
                        <a:pt x="171080" y="18330"/>
                        <a:pt x="128310" y="12220"/>
                      </a:cubicBezTo>
                      <a:cubicBezTo>
                        <a:pt x="109980" y="12220"/>
                        <a:pt x="79430" y="18330"/>
                        <a:pt x="54990" y="36660"/>
                      </a:cubicBezTo>
                      <a:cubicBezTo>
                        <a:pt x="67210" y="36660"/>
                        <a:pt x="73320" y="36660"/>
                        <a:pt x="85540" y="4277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78" name="Freeform: Shape 77">
                <a:extLst>
                  <a:ext uri="{FF2B5EF4-FFF2-40B4-BE49-F238E27FC236}">
                    <a16:creationId xmlns:a16="http://schemas.microsoft.com/office/drawing/2014/main" id="{0FF84B8C-C10E-4C42-9E4A-3A33C3696E63}"/>
                  </a:ext>
                </a:extLst>
              </p:cNvPr>
              <p:cNvSpPr/>
              <p:nvPr/>
            </p:nvSpPr>
            <p:spPr>
              <a:xfrm>
                <a:off x="997029" y="4903746"/>
                <a:ext cx="177190" cy="117067"/>
              </a:xfrm>
              <a:custGeom>
                <a:avLst/>
                <a:gdLst>
                  <a:gd name="connsiteX0" fmla="*/ 158860 w 177190"/>
                  <a:gd name="connsiteY0" fmla="*/ 37638 h 117067"/>
                  <a:gd name="connsiteX1" fmla="*/ 128310 w 177190"/>
                  <a:gd name="connsiteY1" fmla="*/ 13198 h 117067"/>
                  <a:gd name="connsiteX2" fmla="*/ 24440 w 177190"/>
                  <a:gd name="connsiteY2" fmla="*/ 978 h 117067"/>
                  <a:gd name="connsiteX3" fmla="*/ 0 w 177190"/>
                  <a:gd name="connsiteY3" fmla="*/ 19308 h 117067"/>
                  <a:gd name="connsiteX4" fmla="*/ 177190 w 177190"/>
                  <a:gd name="connsiteY4" fmla="*/ 117067 h 117067"/>
                  <a:gd name="connsiteX5" fmla="*/ 171080 w 177190"/>
                  <a:gd name="connsiteY5" fmla="*/ 37638 h 117067"/>
                  <a:gd name="connsiteX6" fmla="*/ 158860 w 177190"/>
                  <a:gd name="connsiteY6" fmla="*/ 37638 h 11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190" h="117067">
                    <a:moveTo>
                      <a:pt x="158860" y="37638"/>
                    </a:moveTo>
                    <a:cubicBezTo>
                      <a:pt x="146640" y="25418"/>
                      <a:pt x="140530" y="19308"/>
                      <a:pt x="128310" y="13198"/>
                    </a:cubicBezTo>
                    <a:cubicBezTo>
                      <a:pt x="97760" y="-5132"/>
                      <a:pt x="61100" y="978"/>
                      <a:pt x="24440" y="978"/>
                    </a:cubicBezTo>
                    <a:cubicBezTo>
                      <a:pt x="18330" y="7088"/>
                      <a:pt x="6110" y="13198"/>
                      <a:pt x="0" y="19308"/>
                    </a:cubicBezTo>
                    <a:cubicBezTo>
                      <a:pt x="0" y="19308"/>
                      <a:pt x="128310" y="-17352"/>
                      <a:pt x="177190" y="117067"/>
                    </a:cubicBezTo>
                    <a:cubicBezTo>
                      <a:pt x="177190" y="86518"/>
                      <a:pt x="177190" y="62078"/>
                      <a:pt x="171080" y="37638"/>
                    </a:cubicBezTo>
                    <a:cubicBezTo>
                      <a:pt x="164970" y="43748"/>
                      <a:pt x="164970" y="37638"/>
                      <a:pt x="158860" y="37638"/>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9" name="Freeform: Shape 78">
                <a:extLst>
                  <a:ext uri="{FF2B5EF4-FFF2-40B4-BE49-F238E27FC236}">
                    <a16:creationId xmlns:a16="http://schemas.microsoft.com/office/drawing/2014/main" id="{1306D893-0201-4F50-A624-747D06F34E33}"/>
                  </a:ext>
                </a:extLst>
              </p:cNvPr>
              <p:cNvSpPr/>
              <p:nvPr/>
            </p:nvSpPr>
            <p:spPr>
              <a:xfrm>
                <a:off x="1509022" y="5310007"/>
                <a:ext cx="557257" cy="377019"/>
              </a:xfrm>
              <a:custGeom>
                <a:avLst/>
                <a:gdLst>
                  <a:gd name="connsiteX0" fmla="*/ 86788 w 557257"/>
                  <a:gd name="connsiteY0" fmla="*/ 34635 h 377019"/>
                  <a:gd name="connsiteX1" fmla="*/ 31797 w 557257"/>
                  <a:gd name="connsiteY1" fmla="*/ 144615 h 377019"/>
                  <a:gd name="connsiteX2" fmla="*/ 416728 w 557257"/>
                  <a:gd name="connsiteY2" fmla="*/ 46855 h 377019"/>
                  <a:gd name="connsiteX3" fmla="*/ 557258 w 557257"/>
                  <a:gd name="connsiteY3" fmla="*/ 272925 h 377019"/>
                  <a:gd name="connsiteX4" fmla="*/ 202878 w 557257"/>
                  <a:gd name="connsiteY4" fmla="*/ 370685 h 377019"/>
                  <a:gd name="connsiteX5" fmla="*/ 1247 w 557257"/>
                  <a:gd name="connsiteY5" fmla="*/ 205715 h 377019"/>
                  <a:gd name="connsiteX6" fmla="*/ 86788 w 557257"/>
                  <a:gd name="connsiteY6" fmla="*/ 34635 h 37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257" h="377019">
                    <a:moveTo>
                      <a:pt x="86788" y="34635"/>
                    </a:moveTo>
                    <a:lnTo>
                      <a:pt x="31797" y="144615"/>
                    </a:lnTo>
                    <a:cubicBezTo>
                      <a:pt x="31797" y="144615"/>
                      <a:pt x="135668" y="-99784"/>
                      <a:pt x="416728" y="46855"/>
                    </a:cubicBezTo>
                    <a:cubicBezTo>
                      <a:pt x="538928" y="107955"/>
                      <a:pt x="557258" y="272925"/>
                      <a:pt x="557258" y="272925"/>
                    </a:cubicBezTo>
                    <a:cubicBezTo>
                      <a:pt x="557258" y="272925"/>
                      <a:pt x="410618" y="407345"/>
                      <a:pt x="202878" y="370685"/>
                    </a:cubicBezTo>
                    <a:cubicBezTo>
                      <a:pt x="56238" y="340135"/>
                      <a:pt x="1247" y="205715"/>
                      <a:pt x="1247" y="205715"/>
                    </a:cubicBezTo>
                    <a:cubicBezTo>
                      <a:pt x="1247" y="205715"/>
                      <a:pt x="-17083" y="150725"/>
                      <a:pt x="86788" y="34635"/>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0" name="Freeform: Shape 79">
                <a:extLst>
                  <a:ext uri="{FF2B5EF4-FFF2-40B4-BE49-F238E27FC236}">
                    <a16:creationId xmlns:a16="http://schemas.microsoft.com/office/drawing/2014/main" id="{724B0793-1AB5-4881-BBD0-1BEC2444CAD6}"/>
                  </a:ext>
                </a:extLst>
              </p:cNvPr>
              <p:cNvSpPr/>
              <p:nvPr/>
            </p:nvSpPr>
            <p:spPr>
              <a:xfrm>
                <a:off x="1528599" y="5325135"/>
                <a:ext cx="482690" cy="334346"/>
              </a:xfrm>
              <a:custGeom>
                <a:avLst/>
                <a:gdLst>
                  <a:gd name="connsiteX0" fmla="*/ 0 w 482690"/>
                  <a:gd name="connsiteY0" fmla="*/ 184478 h 334346"/>
                  <a:gd name="connsiteX1" fmla="*/ 250510 w 482690"/>
                  <a:gd name="connsiteY1" fmla="*/ 1178 h 334346"/>
                  <a:gd name="connsiteX2" fmla="*/ 482690 w 482690"/>
                  <a:gd name="connsiteY2" fmla="*/ 245578 h 334346"/>
                  <a:gd name="connsiteX3" fmla="*/ 0 w 482690"/>
                  <a:gd name="connsiteY3" fmla="*/ 184478 h 334346"/>
                </a:gdLst>
                <a:ahLst/>
                <a:cxnLst>
                  <a:cxn ang="0">
                    <a:pos x="connsiteX0" y="connsiteY0"/>
                  </a:cxn>
                  <a:cxn ang="0">
                    <a:pos x="connsiteX1" y="connsiteY1"/>
                  </a:cxn>
                  <a:cxn ang="0">
                    <a:pos x="connsiteX2" y="connsiteY2"/>
                  </a:cxn>
                  <a:cxn ang="0">
                    <a:pos x="connsiteX3" y="connsiteY3"/>
                  </a:cxn>
                </a:cxnLst>
                <a:rect l="l" t="t" r="r" b="b"/>
                <a:pathLst>
                  <a:path w="482690" h="334346">
                    <a:moveTo>
                      <a:pt x="0" y="184478"/>
                    </a:moveTo>
                    <a:cubicBezTo>
                      <a:pt x="0" y="184478"/>
                      <a:pt x="67210" y="-17152"/>
                      <a:pt x="250510" y="1178"/>
                    </a:cubicBezTo>
                    <a:cubicBezTo>
                      <a:pt x="433810" y="19508"/>
                      <a:pt x="482690" y="196698"/>
                      <a:pt x="482690" y="245578"/>
                    </a:cubicBezTo>
                    <a:cubicBezTo>
                      <a:pt x="378820" y="331118"/>
                      <a:pt x="103870" y="416658"/>
                      <a:pt x="0" y="18447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1" name="Freeform: Shape 80">
                <a:extLst>
                  <a:ext uri="{FF2B5EF4-FFF2-40B4-BE49-F238E27FC236}">
                    <a16:creationId xmlns:a16="http://schemas.microsoft.com/office/drawing/2014/main" id="{4A0AB573-6955-4217-8F48-D3B7A34721F4}"/>
                  </a:ext>
                </a:extLst>
              </p:cNvPr>
              <p:cNvSpPr/>
              <p:nvPr/>
            </p:nvSpPr>
            <p:spPr>
              <a:xfrm>
                <a:off x="868719" y="4452584"/>
                <a:ext cx="329940" cy="305499"/>
              </a:xfrm>
              <a:custGeom>
                <a:avLst/>
                <a:gdLst>
                  <a:gd name="connsiteX0" fmla="*/ 329940 w 329940"/>
                  <a:gd name="connsiteY0" fmla="*/ 0 h 305499"/>
                  <a:gd name="connsiteX1" fmla="*/ 281060 w 329940"/>
                  <a:gd name="connsiteY1" fmla="*/ 18330 h 305499"/>
                  <a:gd name="connsiteX2" fmla="*/ 256620 w 329940"/>
                  <a:gd name="connsiteY2" fmla="*/ 30550 h 305499"/>
                  <a:gd name="connsiteX3" fmla="*/ 232180 w 329940"/>
                  <a:gd name="connsiteY3" fmla="*/ 42770 h 305499"/>
                  <a:gd name="connsiteX4" fmla="*/ 207740 w 329940"/>
                  <a:gd name="connsiteY4" fmla="*/ 54990 h 305499"/>
                  <a:gd name="connsiteX5" fmla="*/ 183300 w 329940"/>
                  <a:gd name="connsiteY5" fmla="*/ 67210 h 305499"/>
                  <a:gd name="connsiteX6" fmla="*/ 158860 w 329940"/>
                  <a:gd name="connsiteY6" fmla="*/ 79430 h 305499"/>
                  <a:gd name="connsiteX7" fmla="*/ 140530 w 329940"/>
                  <a:gd name="connsiteY7" fmla="*/ 91650 h 305499"/>
                  <a:gd name="connsiteX8" fmla="*/ 122200 w 329940"/>
                  <a:gd name="connsiteY8" fmla="*/ 116090 h 305499"/>
                  <a:gd name="connsiteX9" fmla="*/ 103870 w 329940"/>
                  <a:gd name="connsiteY9" fmla="*/ 134420 h 305499"/>
                  <a:gd name="connsiteX10" fmla="*/ 85540 w 329940"/>
                  <a:gd name="connsiteY10" fmla="*/ 152750 h 305499"/>
                  <a:gd name="connsiteX11" fmla="*/ 67210 w 329940"/>
                  <a:gd name="connsiteY11" fmla="*/ 171080 h 305499"/>
                  <a:gd name="connsiteX12" fmla="*/ 48880 w 329940"/>
                  <a:gd name="connsiteY12" fmla="*/ 189410 h 305499"/>
                  <a:gd name="connsiteX13" fmla="*/ 36660 w 329940"/>
                  <a:gd name="connsiteY13" fmla="*/ 213850 h 305499"/>
                  <a:gd name="connsiteX14" fmla="*/ 24440 w 329940"/>
                  <a:gd name="connsiteY14" fmla="*/ 238290 h 305499"/>
                  <a:gd name="connsiteX15" fmla="*/ 12220 w 329940"/>
                  <a:gd name="connsiteY15" fmla="*/ 256620 h 305499"/>
                  <a:gd name="connsiteX16" fmla="*/ 12220 w 329940"/>
                  <a:gd name="connsiteY16" fmla="*/ 250510 h 305499"/>
                  <a:gd name="connsiteX17" fmla="*/ 36660 w 329940"/>
                  <a:gd name="connsiteY17" fmla="*/ 262730 h 305499"/>
                  <a:gd name="connsiteX18" fmla="*/ 61100 w 329940"/>
                  <a:gd name="connsiteY18" fmla="*/ 274950 h 305499"/>
                  <a:gd name="connsiteX19" fmla="*/ 85540 w 329940"/>
                  <a:gd name="connsiteY19" fmla="*/ 287170 h 305499"/>
                  <a:gd name="connsiteX20" fmla="*/ 109980 w 329940"/>
                  <a:gd name="connsiteY20" fmla="*/ 305500 h 305499"/>
                  <a:gd name="connsiteX21" fmla="*/ 85540 w 329940"/>
                  <a:gd name="connsiteY21" fmla="*/ 293280 h 305499"/>
                  <a:gd name="connsiteX22" fmla="*/ 61100 w 329940"/>
                  <a:gd name="connsiteY22" fmla="*/ 281060 h 305499"/>
                  <a:gd name="connsiteX23" fmla="*/ 36660 w 329940"/>
                  <a:gd name="connsiteY23" fmla="*/ 268840 h 305499"/>
                  <a:gd name="connsiteX24" fmla="*/ 6110 w 329940"/>
                  <a:gd name="connsiteY24" fmla="*/ 262730 h 305499"/>
                  <a:gd name="connsiteX25" fmla="*/ 0 w 329940"/>
                  <a:gd name="connsiteY25" fmla="*/ 262730 h 305499"/>
                  <a:gd name="connsiteX26" fmla="*/ 0 w 329940"/>
                  <a:gd name="connsiteY26" fmla="*/ 256620 h 305499"/>
                  <a:gd name="connsiteX27" fmla="*/ 12220 w 329940"/>
                  <a:gd name="connsiteY27" fmla="*/ 232180 h 305499"/>
                  <a:gd name="connsiteX28" fmla="*/ 18330 w 329940"/>
                  <a:gd name="connsiteY28" fmla="*/ 219960 h 305499"/>
                  <a:gd name="connsiteX29" fmla="*/ 24440 w 329940"/>
                  <a:gd name="connsiteY29" fmla="*/ 207740 h 305499"/>
                  <a:gd name="connsiteX30" fmla="*/ 42770 w 329940"/>
                  <a:gd name="connsiteY30" fmla="*/ 183300 h 305499"/>
                  <a:gd name="connsiteX31" fmla="*/ 61100 w 329940"/>
                  <a:gd name="connsiteY31" fmla="*/ 158860 h 305499"/>
                  <a:gd name="connsiteX32" fmla="*/ 73320 w 329940"/>
                  <a:gd name="connsiteY32" fmla="*/ 140530 h 305499"/>
                  <a:gd name="connsiteX33" fmla="*/ 91650 w 329940"/>
                  <a:gd name="connsiteY33" fmla="*/ 122200 h 305499"/>
                  <a:gd name="connsiteX34" fmla="*/ 109980 w 329940"/>
                  <a:gd name="connsiteY34" fmla="*/ 103870 h 305499"/>
                  <a:gd name="connsiteX35" fmla="*/ 134420 w 329940"/>
                  <a:gd name="connsiteY35" fmla="*/ 85540 h 305499"/>
                  <a:gd name="connsiteX36" fmla="*/ 158860 w 329940"/>
                  <a:gd name="connsiteY36" fmla="*/ 73320 h 305499"/>
                  <a:gd name="connsiteX37" fmla="*/ 183300 w 329940"/>
                  <a:gd name="connsiteY37" fmla="*/ 61100 h 305499"/>
                  <a:gd name="connsiteX38" fmla="*/ 207740 w 329940"/>
                  <a:gd name="connsiteY38" fmla="*/ 48880 h 305499"/>
                  <a:gd name="connsiteX39" fmla="*/ 232180 w 329940"/>
                  <a:gd name="connsiteY39" fmla="*/ 36660 h 305499"/>
                  <a:gd name="connsiteX40" fmla="*/ 281060 w 329940"/>
                  <a:gd name="connsiteY40" fmla="*/ 18330 h 305499"/>
                  <a:gd name="connsiteX41" fmla="*/ 329940 w 329940"/>
                  <a:gd name="connsiteY41" fmla="*/ 0 h 30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9940" h="305499">
                    <a:moveTo>
                      <a:pt x="329940" y="0"/>
                    </a:moveTo>
                    <a:cubicBezTo>
                      <a:pt x="311610" y="6110"/>
                      <a:pt x="299390" y="12220"/>
                      <a:pt x="281060" y="18330"/>
                    </a:cubicBezTo>
                    <a:cubicBezTo>
                      <a:pt x="274950" y="24440"/>
                      <a:pt x="262730" y="24440"/>
                      <a:pt x="256620" y="30550"/>
                    </a:cubicBezTo>
                    <a:cubicBezTo>
                      <a:pt x="250510" y="36660"/>
                      <a:pt x="238290" y="36660"/>
                      <a:pt x="232180" y="42770"/>
                    </a:cubicBezTo>
                    <a:cubicBezTo>
                      <a:pt x="226070" y="48880"/>
                      <a:pt x="213850" y="48880"/>
                      <a:pt x="207740" y="54990"/>
                    </a:cubicBezTo>
                    <a:cubicBezTo>
                      <a:pt x="201630" y="61100"/>
                      <a:pt x="195520" y="61100"/>
                      <a:pt x="183300" y="67210"/>
                    </a:cubicBezTo>
                    <a:cubicBezTo>
                      <a:pt x="177190" y="73320"/>
                      <a:pt x="171080" y="73320"/>
                      <a:pt x="158860" y="79430"/>
                    </a:cubicBezTo>
                    <a:cubicBezTo>
                      <a:pt x="152750" y="85540"/>
                      <a:pt x="146640" y="91650"/>
                      <a:pt x="140530" y="91650"/>
                    </a:cubicBezTo>
                    <a:lnTo>
                      <a:pt x="122200" y="116090"/>
                    </a:lnTo>
                    <a:cubicBezTo>
                      <a:pt x="116090" y="122200"/>
                      <a:pt x="109980" y="128310"/>
                      <a:pt x="103870" y="134420"/>
                    </a:cubicBezTo>
                    <a:cubicBezTo>
                      <a:pt x="97760" y="140530"/>
                      <a:pt x="91650" y="146640"/>
                      <a:pt x="85540" y="152750"/>
                    </a:cubicBezTo>
                    <a:cubicBezTo>
                      <a:pt x="79430" y="158860"/>
                      <a:pt x="73320" y="164970"/>
                      <a:pt x="67210" y="171080"/>
                    </a:cubicBezTo>
                    <a:lnTo>
                      <a:pt x="48880" y="189410"/>
                    </a:lnTo>
                    <a:cubicBezTo>
                      <a:pt x="42770" y="195520"/>
                      <a:pt x="36660" y="201630"/>
                      <a:pt x="36660" y="213850"/>
                    </a:cubicBezTo>
                    <a:cubicBezTo>
                      <a:pt x="30550" y="219960"/>
                      <a:pt x="30550" y="226070"/>
                      <a:pt x="24440" y="238290"/>
                    </a:cubicBezTo>
                    <a:lnTo>
                      <a:pt x="12220" y="256620"/>
                    </a:lnTo>
                    <a:lnTo>
                      <a:pt x="12220" y="250510"/>
                    </a:lnTo>
                    <a:lnTo>
                      <a:pt x="36660" y="262730"/>
                    </a:lnTo>
                    <a:cubicBezTo>
                      <a:pt x="42770" y="268840"/>
                      <a:pt x="54990" y="268840"/>
                      <a:pt x="61100" y="274950"/>
                    </a:cubicBezTo>
                    <a:lnTo>
                      <a:pt x="85540" y="287170"/>
                    </a:lnTo>
                    <a:cubicBezTo>
                      <a:pt x="91650" y="293280"/>
                      <a:pt x="103870" y="299390"/>
                      <a:pt x="109980" y="305500"/>
                    </a:cubicBezTo>
                    <a:cubicBezTo>
                      <a:pt x="103870" y="299390"/>
                      <a:pt x="91650" y="299390"/>
                      <a:pt x="85540" y="293280"/>
                    </a:cubicBezTo>
                    <a:lnTo>
                      <a:pt x="61100" y="281060"/>
                    </a:lnTo>
                    <a:cubicBezTo>
                      <a:pt x="54990" y="274950"/>
                      <a:pt x="42770" y="274950"/>
                      <a:pt x="36660" y="268840"/>
                    </a:cubicBezTo>
                    <a:lnTo>
                      <a:pt x="6110" y="262730"/>
                    </a:lnTo>
                    <a:lnTo>
                      <a:pt x="0" y="262730"/>
                    </a:lnTo>
                    <a:lnTo>
                      <a:pt x="0" y="256620"/>
                    </a:lnTo>
                    <a:lnTo>
                      <a:pt x="12220" y="232180"/>
                    </a:lnTo>
                    <a:cubicBezTo>
                      <a:pt x="12220" y="226070"/>
                      <a:pt x="18330" y="226070"/>
                      <a:pt x="18330" y="219960"/>
                    </a:cubicBezTo>
                    <a:lnTo>
                      <a:pt x="24440" y="207740"/>
                    </a:lnTo>
                    <a:cubicBezTo>
                      <a:pt x="30550" y="195520"/>
                      <a:pt x="36660" y="189410"/>
                      <a:pt x="42770" y="183300"/>
                    </a:cubicBezTo>
                    <a:lnTo>
                      <a:pt x="61100" y="158860"/>
                    </a:lnTo>
                    <a:cubicBezTo>
                      <a:pt x="61100" y="152750"/>
                      <a:pt x="67210" y="146640"/>
                      <a:pt x="73320" y="140530"/>
                    </a:cubicBezTo>
                    <a:cubicBezTo>
                      <a:pt x="79430" y="134420"/>
                      <a:pt x="85540" y="128310"/>
                      <a:pt x="91650" y="122200"/>
                    </a:cubicBezTo>
                    <a:cubicBezTo>
                      <a:pt x="97760" y="116090"/>
                      <a:pt x="103870" y="109980"/>
                      <a:pt x="109980" y="103870"/>
                    </a:cubicBezTo>
                    <a:lnTo>
                      <a:pt x="134420" y="85540"/>
                    </a:lnTo>
                    <a:cubicBezTo>
                      <a:pt x="140530" y="79430"/>
                      <a:pt x="146640" y="73320"/>
                      <a:pt x="158860" y="73320"/>
                    </a:cubicBezTo>
                    <a:cubicBezTo>
                      <a:pt x="164970" y="67210"/>
                      <a:pt x="171080" y="61100"/>
                      <a:pt x="183300" y="61100"/>
                    </a:cubicBezTo>
                    <a:cubicBezTo>
                      <a:pt x="189410" y="54990"/>
                      <a:pt x="201630" y="54990"/>
                      <a:pt x="207740" y="48880"/>
                    </a:cubicBezTo>
                    <a:cubicBezTo>
                      <a:pt x="213850" y="42770"/>
                      <a:pt x="226070" y="42770"/>
                      <a:pt x="232180" y="36660"/>
                    </a:cubicBezTo>
                    <a:cubicBezTo>
                      <a:pt x="250510" y="30550"/>
                      <a:pt x="262730" y="24440"/>
                      <a:pt x="281060" y="18330"/>
                    </a:cubicBezTo>
                    <a:cubicBezTo>
                      <a:pt x="293280" y="6110"/>
                      <a:pt x="311610" y="6110"/>
                      <a:pt x="329940" y="0"/>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2" name="Freeform: Shape 81">
                <a:extLst>
                  <a:ext uri="{FF2B5EF4-FFF2-40B4-BE49-F238E27FC236}">
                    <a16:creationId xmlns:a16="http://schemas.microsoft.com/office/drawing/2014/main" id="{4F781E8F-4449-456B-9586-1DF79F60579E}"/>
                  </a:ext>
                </a:extLst>
              </p:cNvPr>
              <p:cNvSpPr/>
              <p:nvPr/>
            </p:nvSpPr>
            <p:spPr>
              <a:xfrm>
                <a:off x="2493980" y="6008428"/>
                <a:ext cx="153342" cy="106073"/>
              </a:xfrm>
              <a:custGeom>
                <a:avLst/>
                <a:gdLst>
                  <a:gd name="connsiteX0" fmla="*/ 97760 w 153342"/>
                  <a:gd name="connsiteY0" fmla="*/ 2204 h 106073"/>
                  <a:gd name="connsiteX1" fmla="*/ 0 w 153342"/>
                  <a:gd name="connsiteY1" fmla="*/ 106074 h 106073"/>
                  <a:gd name="connsiteX2" fmla="*/ 0 w 153342"/>
                  <a:gd name="connsiteY2" fmla="*/ 106074 h 106073"/>
                  <a:gd name="connsiteX3" fmla="*/ 36660 w 153342"/>
                  <a:gd name="connsiteY3" fmla="*/ 63304 h 106073"/>
                  <a:gd name="connsiteX4" fmla="*/ 48880 w 153342"/>
                  <a:gd name="connsiteY4" fmla="*/ 75524 h 106073"/>
                  <a:gd name="connsiteX5" fmla="*/ 61100 w 153342"/>
                  <a:gd name="connsiteY5" fmla="*/ 81634 h 106073"/>
                  <a:gd name="connsiteX6" fmla="*/ 79430 w 153342"/>
                  <a:gd name="connsiteY6" fmla="*/ 87744 h 106073"/>
                  <a:gd name="connsiteX7" fmla="*/ 79430 w 153342"/>
                  <a:gd name="connsiteY7" fmla="*/ 87744 h 106073"/>
                  <a:gd name="connsiteX8" fmla="*/ 79430 w 153342"/>
                  <a:gd name="connsiteY8" fmla="*/ 87744 h 106073"/>
                  <a:gd name="connsiteX9" fmla="*/ 79430 w 153342"/>
                  <a:gd name="connsiteY9" fmla="*/ 87744 h 106073"/>
                  <a:gd name="connsiteX10" fmla="*/ 79430 w 153342"/>
                  <a:gd name="connsiteY10" fmla="*/ 87744 h 106073"/>
                  <a:gd name="connsiteX11" fmla="*/ 73320 w 153342"/>
                  <a:gd name="connsiteY11" fmla="*/ 81634 h 106073"/>
                  <a:gd name="connsiteX12" fmla="*/ 61100 w 153342"/>
                  <a:gd name="connsiteY12" fmla="*/ 69414 h 106073"/>
                  <a:gd name="connsiteX13" fmla="*/ 54990 w 153342"/>
                  <a:gd name="connsiteY13" fmla="*/ 57194 h 106073"/>
                  <a:gd name="connsiteX14" fmla="*/ 48880 w 153342"/>
                  <a:gd name="connsiteY14" fmla="*/ 51084 h 106073"/>
                  <a:gd name="connsiteX15" fmla="*/ 61100 w 153342"/>
                  <a:gd name="connsiteY15" fmla="*/ 38864 h 106073"/>
                  <a:gd name="connsiteX16" fmla="*/ 103870 w 153342"/>
                  <a:gd name="connsiteY16" fmla="*/ 8314 h 106073"/>
                  <a:gd name="connsiteX17" fmla="*/ 152750 w 153342"/>
                  <a:gd name="connsiteY17" fmla="*/ 26644 h 106073"/>
                  <a:gd name="connsiteX18" fmla="*/ 152750 w 153342"/>
                  <a:gd name="connsiteY18" fmla="*/ 26644 h 106073"/>
                  <a:gd name="connsiteX19" fmla="*/ 97760 w 153342"/>
                  <a:gd name="connsiteY19" fmla="*/ 2204 h 10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342" h="106073">
                    <a:moveTo>
                      <a:pt x="97760" y="2204"/>
                    </a:moveTo>
                    <a:cubicBezTo>
                      <a:pt x="54990" y="20534"/>
                      <a:pt x="18330" y="63304"/>
                      <a:pt x="0" y="106074"/>
                    </a:cubicBezTo>
                    <a:cubicBezTo>
                      <a:pt x="0" y="106074"/>
                      <a:pt x="0" y="106074"/>
                      <a:pt x="0" y="106074"/>
                    </a:cubicBezTo>
                    <a:cubicBezTo>
                      <a:pt x="12220" y="93854"/>
                      <a:pt x="24440" y="75524"/>
                      <a:pt x="36660" y="63304"/>
                    </a:cubicBezTo>
                    <a:cubicBezTo>
                      <a:pt x="36660" y="69414"/>
                      <a:pt x="42770" y="75524"/>
                      <a:pt x="48880" y="75524"/>
                    </a:cubicBezTo>
                    <a:cubicBezTo>
                      <a:pt x="54990" y="81634"/>
                      <a:pt x="61100" y="81634"/>
                      <a:pt x="61100" y="81634"/>
                    </a:cubicBezTo>
                    <a:cubicBezTo>
                      <a:pt x="67210" y="81634"/>
                      <a:pt x="7332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7744"/>
                      <a:pt x="79430" y="87744"/>
                      <a:pt x="79430" y="87744"/>
                    </a:cubicBezTo>
                    <a:cubicBezTo>
                      <a:pt x="79430" y="81634"/>
                      <a:pt x="79430" y="81634"/>
                      <a:pt x="73320" y="81634"/>
                    </a:cubicBezTo>
                    <a:cubicBezTo>
                      <a:pt x="67210" y="75524"/>
                      <a:pt x="67210" y="75524"/>
                      <a:pt x="61100" y="69414"/>
                    </a:cubicBezTo>
                    <a:cubicBezTo>
                      <a:pt x="54990" y="69414"/>
                      <a:pt x="54990" y="63304"/>
                      <a:pt x="54990" y="57194"/>
                    </a:cubicBezTo>
                    <a:cubicBezTo>
                      <a:pt x="54990" y="57194"/>
                      <a:pt x="48880" y="51084"/>
                      <a:pt x="48880" y="51084"/>
                    </a:cubicBezTo>
                    <a:cubicBezTo>
                      <a:pt x="54990" y="44974"/>
                      <a:pt x="54990" y="44974"/>
                      <a:pt x="61100" y="38864"/>
                    </a:cubicBezTo>
                    <a:cubicBezTo>
                      <a:pt x="73320" y="26644"/>
                      <a:pt x="91650" y="14424"/>
                      <a:pt x="103870" y="8314"/>
                    </a:cubicBezTo>
                    <a:cubicBezTo>
                      <a:pt x="122200" y="2204"/>
                      <a:pt x="152750" y="2204"/>
                      <a:pt x="152750" y="26644"/>
                    </a:cubicBezTo>
                    <a:cubicBezTo>
                      <a:pt x="152750" y="26644"/>
                      <a:pt x="152750" y="26644"/>
                      <a:pt x="152750" y="26644"/>
                    </a:cubicBezTo>
                    <a:cubicBezTo>
                      <a:pt x="158860" y="2204"/>
                      <a:pt x="116090" y="-3906"/>
                      <a:pt x="97760" y="2204"/>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3" name="Graphic 16">
                <a:extLst>
                  <a:ext uri="{FF2B5EF4-FFF2-40B4-BE49-F238E27FC236}">
                    <a16:creationId xmlns:a16="http://schemas.microsoft.com/office/drawing/2014/main" id="{84F6ED61-E13E-46F8-90DC-216C2B66D397}"/>
                  </a:ext>
                </a:extLst>
              </p:cNvPr>
              <p:cNvGrpSpPr/>
              <p:nvPr/>
            </p:nvGrpSpPr>
            <p:grpSpPr>
              <a:xfrm>
                <a:off x="994498" y="5399633"/>
                <a:ext cx="212474" cy="329199"/>
                <a:chOff x="994498" y="5399633"/>
                <a:chExt cx="212474" cy="329199"/>
              </a:xfrm>
            </p:grpSpPr>
            <p:grpSp>
              <p:nvGrpSpPr>
                <p:cNvPr id="178" name="Graphic 16">
                  <a:extLst>
                    <a:ext uri="{FF2B5EF4-FFF2-40B4-BE49-F238E27FC236}">
                      <a16:creationId xmlns:a16="http://schemas.microsoft.com/office/drawing/2014/main" id="{8C334134-CBE5-4B2E-8638-C77450F1FD5B}"/>
                    </a:ext>
                  </a:extLst>
                </p:cNvPr>
                <p:cNvGrpSpPr/>
                <p:nvPr/>
              </p:nvGrpSpPr>
              <p:grpSpPr>
                <a:xfrm>
                  <a:off x="994498" y="5399633"/>
                  <a:ext cx="185830" cy="311609"/>
                  <a:chOff x="994498" y="5399633"/>
                  <a:chExt cx="185830" cy="311609"/>
                </a:xfrm>
                <a:solidFill>
                  <a:srgbClr val="BA8058"/>
                </a:solidFill>
              </p:grpSpPr>
              <p:sp>
                <p:nvSpPr>
                  <p:cNvPr id="183" name="Freeform: Shape 182">
                    <a:extLst>
                      <a:ext uri="{FF2B5EF4-FFF2-40B4-BE49-F238E27FC236}">
                        <a16:creationId xmlns:a16="http://schemas.microsoft.com/office/drawing/2014/main" id="{4BA5FEC8-AA25-43AA-A7DA-BDC9918191CE}"/>
                      </a:ext>
                    </a:extLst>
                  </p:cNvPr>
                  <p:cNvSpPr/>
                  <p:nvPr/>
                </p:nvSpPr>
                <p:spPr>
                  <a:xfrm>
                    <a:off x="1143669" y="5399633"/>
                    <a:ext cx="36659" cy="97759"/>
                  </a:xfrm>
                  <a:custGeom>
                    <a:avLst/>
                    <a:gdLst>
                      <a:gd name="connsiteX0" fmla="*/ 36660 w 36659"/>
                      <a:gd name="connsiteY0" fmla="*/ 0 h 97759"/>
                      <a:gd name="connsiteX1" fmla="*/ 36660 w 36659"/>
                      <a:gd name="connsiteY1" fmla="*/ 18330 h 97759"/>
                      <a:gd name="connsiteX2" fmla="*/ 36660 w 36659"/>
                      <a:gd name="connsiteY2" fmla="*/ 36660 h 97759"/>
                      <a:gd name="connsiteX3" fmla="*/ 30550 w 36659"/>
                      <a:gd name="connsiteY3" fmla="*/ 54990 h 97759"/>
                      <a:gd name="connsiteX4" fmla="*/ 24440 w 36659"/>
                      <a:gd name="connsiteY4" fmla="*/ 73320 h 97759"/>
                      <a:gd name="connsiteX5" fmla="*/ 12220 w 36659"/>
                      <a:gd name="connsiteY5" fmla="*/ 85540 h 97759"/>
                      <a:gd name="connsiteX6" fmla="*/ 0 w 36659"/>
                      <a:gd name="connsiteY6" fmla="*/ 97760 h 97759"/>
                      <a:gd name="connsiteX7" fmla="*/ 6110 w 36659"/>
                      <a:gd name="connsiteY7" fmla="*/ 85540 h 97759"/>
                      <a:gd name="connsiteX8" fmla="*/ 12220 w 36659"/>
                      <a:gd name="connsiteY8" fmla="*/ 73320 h 97759"/>
                      <a:gd name="connsiteX9" fmla="*/ 18330 w 36659"/>
                      <a:gd name="connsiteY9" fmla="*/ 54990 h 97759"/>
                      <a:gd name="connsiteX10" fmla="*/ 24440 w 36659"/>
                      <a:gd name="connsiteY10" fmla="*/ 36660 h 97759"/>
                      <a:gd name="connsiteX11" fmla="*/ 30550 w 36659"/>
                      <a:gd name="connsiteY11" fmla="*/ 18330 h 97759"/>
                      <a:gd name="connsiteX12" fmla="*/ 36660 w 36659"/>
                      <a:gd name="connsiteY12" fmla="*/ 0 h 9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659" h="97759">
                        <a:moveTo>
                          <a:pt x="36660" y="0"/>
                        </a:moveTo>
                        <a:cubicBezTo>
                          <a:pt x="36660" y="0"/>
                          <a:pt x="36660" y="6110"/>
                          <a:pt x="36660" y="18330"/>
                        </a:cubicBezTo>
                        <a:cubicBezTo>
                          <a:pt x="36660" y="24440"/>
                          <a:pt x="36660" y="30550"/>
                          <a:pt x="36660" y="36660"/>
                        </a:cubicBezTo>
                        <a:cubicBezTo>
                          <a:pt x="36660" y="42770"/>
                          <a:pt x="30550" y="48880"/>
                          <a:pt x="30550" y="54990"/>
                        </a:cubicBezTo>
                        <a:cubicBezTo>
                          <a:pt x="30550" y="61100"/>
                          <a:pt x="24440" y="67210"/>
                          <a:pt x="24440" y="73320"/>
                        </a:cubicBezTo>
                        <a:cubicBezTo>
                          <a:pt x="18330" y="79430"/>
                          <a:pt x="18330" y="85540"/>
                          <a:pt x="12220" y="85540"/>
                        </a:cubicBezTo>
                        <a:cubicBezTo>
                          <a:pt x="6110" y="91650"/>
                          <a:pt x="0" y="97760"/>
                          <a:pt x="0" y="97760"/>
                        </a:cubicBezTo>
                        <a:cubicBezTo>
                          <a:pt x="0" y="97760"/>
                          <a:pt x="0" y="91650"/>
                          <a:pt x="6110" y="85540"/>
                        </a:cubicBezTo>
                        <a:cubicBezTo>
                          <a:pt x="6110" y="79430"/>
                          <a:pt x="12220" y="73320"/>
                          <a:pt x="12220" y="73320"/>
                        </a:cubicBezTo>
                        <a:cubicBezTo>
                          <a:pt x="12220" y="67210"/>
                          <a:pt x="18330" y="61100"/>
                          <a:pt x="18330" y="54990"/>
                        </a:cubicBezTo>
                        <a:cubicBezTo>
                          <a:pt x="18330" y="48880"/>
                          <a:pt x="24440" y="42770"/>
                          <a:pt x="24440" y="36660"/>
                        </a:cubicBezTo>
                        <a:cubicBezTo>
                          <a:pt x="24440" y="30550"/>
                          <a:pt x="30550" y="24440"/>
                          <a:pt x="30550" y="18330"/>
                        </a:cubicBezTo>
                        <a:cubicBezTo>
                          <a:pt x="36660" y="6110"/>
                          <a:pt x="36660" y="0"/>
                          <a:pt x="3666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4" name="Freeform: Shape 183">
                    <a:extLst>
                      <a:ext uri="{FF2B5EF4-FFF2-40B4-BE49-F238E27FC236}">
                        <a16:creationId xmlns:a16="http://schemas.microsoft.com/office/drawing/2014/main" id="{7D3796DF-6C99-457A-A269-59BB6E82F431}"/>
                      </a:ext>
                    </a:extLst>
                  </p:cNvPr>
                  <p:cNvSpPr/>
                  <p:nvPr/>
                </p:nvSpPr>
                <p:spPr>
                  <a:xfrm>
                    <a:off x="994498" y="5521833"/>
                    <a:ext cx="143060" cy="189409"/>
                  </a:xfrm>
                  <a:custGeom>
                    <a:avLst/>
                    <a:gdLst>
                      <a:gd name="connsiteX0" fmla="*/ 112511 w 143060"/>
                      <a:gd name="connsiteY0" fmla="*/ 0 h 189409"/>
                      <a:gd name="connsiteX1" fmla="*/ 100291 w 143060"/>
                      <a:gd name="connsiteY1" fmla="*/ 6110 h 189409"/>
                      <a:gd name="connsiteX2" fmla="*/ 81961 w 143060"/>
                      <a:gd name="connsiteY2" fmla="*/ 12220 h 189409"/>
                      <a:gd name="connsiteX3" fmla="*/ 57521 w 143060"/>
                      <a:gd name="connsiteY3" fmla="*/ 18330 h 189409"/>
                      <a:gd name="connsiteX4" fmla="*/ 45301 w 143060"/>
                      <a:gd name="connsiteY4" fmla="*/ 18330 h 189409"/>
                      <a:gd name="connsiteX5" fmla="*/ 33081 w 143060"/>
                      <a:gd name="connsiteY5" fmla="*/ 18330 h 189409"/>
                      <a:gd name="connsiteX6" fmla="*/ 20861 w 143060"/>
                      <a:gd name="connsiteY6" fmla="*/ 36660 h 189409"/>
                      <a:gd name="connsiteX7" fmla="*/ 14751 w 143060"/>
                      <a:gd name="connsiteY7" fmla="*/ 91650 h 189409"/>
                      <a:gd name="connsiteX8" fmla="*/ 45301 w 143060"/>
                      <a:gd name="connsiteY8" fmla="*/ 140530 h 189409"/>
                      <a:gd name="connsiteX9" fmla="*/ 69741 w 143060"/>
                      <a:gd name="connsiteY9" fmla="*/ 158860 h 189409"/>
                      <a:gd name="connsiteX10" fmla="*/ 94181 w 143060"/>
                      <a:gd name="connsiteY10" fmla="*/ 171080 h 189409"/>
                      <a:gd name="connsiteX11" fmla="*/ 112511 w 143060"/>
                      <a:gd name="connsiteY11" fmla="*/ 177190 h 189409"/>
                      <a:gd name="connsiteX12" fmla="*/ 130841 w 143060"/>
                      <a:gd name="connsiteY12" fmla="*/ 183300 h 189409"/>
                      <a:gd name="connsiteX13" fmla="*/ 143061 w 143060"/>
                      <a:gd name="connsiteY13" fmla="*/ 189410 h 189409"/>
                      <a:gd name="connsiteX14" fmla="*/ 130841 w 143060"/>
                      <a:gd name="connsiteY14" fmla="*/ 189410 h 189409"/>
                      <a:gd name="connsiteX15" fmla="*/ 112511 w 143060"/>
                      <a:gd name="connsiteY15" fmla="*/ 189410 h 189409"/>
                      <a:gd name="connsiteX16" fmla="*/ 88071 w 143060"/>
                      <a:gd name="connsiteY16" fmla="*/ 183300 h 189409"/>
                      <a:gd name="connsiteX17" fmla="*/ 39191 w 143060"/>
                      <a:gd name="connsiteY17" fmla="*/ 158860 h 189409"/>
                      <a:gd name="connsiteX18" fmla="*/ 2531 w 143060"/>
                      <a:gd name="connsiteY18" fmla="*/ 103870 h 189409"/>
                      <a:gd name="connsiteX19" fmla="*/ 8641 w 143060"/>
                      <a:gd name="connsiteY19" fmla="*/ 36660 h 189409"/>
                      <a:gd name="connsiteX20" fmla="*/ 33081 w 143060"/>
                      <a:gd name="connsiteY20" fmla="*/ 12220 h 189409"/>
                      <a:gd name="connsiteX21" fmla="*/ 45301 w 143060"/>
                      <a:gd name="connsiteY21" fmla="*/ 12220 h 189409"/>
                      <a:gd name="connsiteX22" fmla="*/ 57521 w 143060"/>
                      <a:gd name="connsiteY22" fmla="*/ 12220 h 189409"/>
                      <a:gd name="connsiteX23" fmla="*/ 81961 w 143060"/>
                      <a:gd name="connsiteY23" fmla="*/ 12220 h 189409"/>
                      <a:gd name="connsiteX24" fmla="*/ 100291 w 143060"/>
                      <a:gd name="connsiteY24" fmla="*/ 6110 h 189409"/>
                      <a:gd name="connsiteX25" fmla="*/ 112511 w 143060"/>
                      <a:gd name="connsiteY25" fmla="*/ 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060" h="189409">
                        <a:moveTo>
                          <a:pt x="112511" y="0"/>
                        </a:moveTo>
                        <a:cubicBezTo>
                          <a:pt x="112511" y="0"/>
                          <a:pt x="106401" y="0"/>
                          <a:pt x="100291" y="6110"/>
                        </a:cubicBezTo>
                        <a:cubicBezTo>
                          <a:pt x="94181" y="6110"/>
                          <a:pt x="88071" y="12220"/>
                          <a:pt x="81961" y="12220"/>
                        </a:cubicBezTo>
                        <a:cubicBezTo>
                          <a:pt x="75851" y="12220"/>
                          <a:pt x="69741" y="18330"/>
                          <a:pt x="57521" y="18330"/>
                        </a:cubicBezTo>
                        <a:cubicBezTo>
                          <a:pt x="51411" y="18330"/>
                          <a:pt x="51411" y="18330"/>
                          <a:pt x="45301" y="18330"/>
                        </a:cubicBezTo>
                        <a:cubicBezTo>
                          <a:pt x="39191" y="18330"/>
                          <a:pt x="33081" y="18330"/>
                          <a:pt x="33081" y="18330"/>
                        </a:cubicBezTo>
                        <a:cubicBezTo>
                          <a:pt x="26971" y="24440"/>
                          <a:pt x="20861" y="30550"/>
                          <a:pt x="20861" y="36660"/>
                        </a:cubicBezTo>
                        <a:cubicBezTo>
                          <a:pt x="14751" y="54990"/>
                          <a:pt x="8641" y="73320"/>
                          <a:pt x="14751" y="91650"/>
                        </a:cubicBezTo>
                        <a:cubicBezTo>
                          <a:pt x="20861" y="109980"/>
                          <a:pt x="33081" y="128310"/>
                          <a:pt x="45301" y="140530"/>
                        </a:cubicBezTo>
                        <a:cubicBezTo>
                          <a:pt x="51411" y="146640"/>
                          <a:pt x="57521" y="152750"/>
                          <a:pt x="69741" y="158860"/>
                        </a:cubicBezTo>
                        <a:cubicBezTo>
                          <a:pt x="75851" y="164970"/>
                          <a:pt x="88071" y="164970"/>
                          <a:pt x="94181" y="171080"/>
                        </a:cubicBezTo>
                        <a:cubicBezTo>
                          <a:pt x="100291" y="171080"/>
                          <a:pt x="106401" y="177190"/>
                          <a:pt x="112511" y="177190"/>
                        </a:cubicBezTo>
                        <a:cubicBezTo>
                          <a:pt x="118621" y="177190"/>
                          <a:pt x="124731" y="183300"/>
                          <a:pt x="130841" y="183300"/>
                        </a:cubicBezTo>
                        <a:cubicBezTo>
                          <a:pt x="143061" y="183300"/>
                          <a:pt x="143061" y="189410"/>
                          <a:pt x="143061" y="189410"/>
                        </a:cubicBezTo>
                        <a:cubicBezTo>
                          <a:pt x="143061" y="189410"/>
                          <a:pt x="136951" y="189410"/>
                          <a:pt x="130841" y="189410"/>
                        </a:cubicBezTo>
                        <a:cubicBezTo>
                          <a:pt x="124731" y="189410"/>
                          <a:pt x="118621" y="189410"/>
                          <a:pt x="112511" y="189410"/>
                        </a:cubicBezTo>
                        <a:cubicBezTo>
                          <a:pt x="106401" y="189410"/>
                          <a:pt x="100291" y="189410"/>
                          <a:pt x="88071" y="183300"/>
                        </a:cubicBezTo>
                        <a:cubicBezTo>
                          <a:pt x="69741" y="177190"/>
                          <a:pt x="51411" y="171080"/>
                          <a:pt x="39191" y="158860"/>
                        </a:cubicBezTo>
                        <a:cubicBezTo>
                          <a:pt x="20861" y="146640"/>
                          <a:pt x="8641" y="128310"/>
                          <a:pt x="2531" y="103870"/>
                        </a:cubicBezTo>
                        <a:cubicBezTo>
                          <a:pt x="-3579" y="79430"/>
                          <a:pt x="2531" y="54990"/>
                          <a:pt x="8641" y="36660"/>
                        </a:cubicBezTo>
                        <a:cubicBezTo>
                          <a:pt x="14751" y="24440"/>
                          <a:pt x="20861" y="18330"/>
                          <a:pt x="33081" y="12220"/>
                        </a:cubicBezTo>
                        <a:cubicBezTo>
                          <a:pt x="39191" y="12220"/>
                          <a:pt x="45301" y="12220"/>
                          <a:pt x="45301" y="12220"/>
                        </a:cubicBezTo>
                        <a:cubicBezTo>
                          <a:pt x="51411" y="12220"/>
                          <a:pt x="51411" y="12220"/>
                          <a:pt x="57521" y="12220"/>
                        </a:cubicBezTo>
                        <a:cubicBezTo>
                          <a:pt x="63631" y="12220"/>
                          <a:pt x="69741" y="12220"/>
                          <a:pt x="81961" y="12220"/>
                        </a:cubicBezTo>
                        <a:cubicBezTo>
                          <a:pt x="88071" y="12220"/>
                          <a:pt x="94181" y="12220"/>
                          <a:pt x="100291" y="6110"/>
                        </a:cubicBezTo>
                        <a:cubicBezTo>
                          <a:pt x="106401" y="0"/>
                          <a:pt x="112511" y="0"/>
                          <a:pt x="112511"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79" name="Freeform: Shape 178">
                  <a:extLst>
                    <a:ext uri="{FF2B5EF4-FFF2-40B4-BE49-F238E27FC236}">
                      <a16:creationId xmlns:a16="http://schemas.microsoft.com/office/drawing/2014/main" id="{08684540-E5E6-4EF0-A17D-779EF27B346B}"/>
                    </a:ext>
                  </a:extLst>
                </p:cNvPr>
                <p:cNvSpPr/>
                <p:nvPr/>
              </p:nvSpPr>
              <p:spPr>
                <a:xfrm>
                  <a:off x="1001589" y="5552382"/>
                  <a:ext cx="205383" cy="176450"/>
                </a:xfrm>
                <a:custGeom>
                  <a:avLst/>
                  <a:gdLst>
                    <a:gd name="connsiteX0" fmla="*/ 19880 w 205383"/>
                    <a:gd name="connsiteY0" fmla="*/ 0 h 176450"/>
                    <a:gd name="connsiteX1" fmla="*/ 178740 w 205383"/>
                    <a:gd name="connsiteY1" fmla="*/ 128310 h 176450"/>
                    <a:gd name="connsiteX2" fmla="*/ 68760 w 205383"/>
                    <a:gd name="connsiteY2" fmla="*/ 158860 h 176450"/>
                    <a:gd name="connsiteX3" fmla="*/ 19880 w 205383"/>
                    <a:gd name="connsiteY3" fmla="*/ 0 h 176450"/>
                  </a:gdLst>
                  <a:ahLst/>
                  <a:cxnLst>
                    <a:cxn ang="0">
                      <a:pos x="connsiteX0" y="connsiteY0"/>
                    </a:cxn>
                    <a:cxn ang="0">
                      <a:pos x="connsiteX1" y="connsiteY1"/>
                    </a:cxn>
                    <a:cxn ang="0">
                      <a:pos x="connsiteX2" y="connsiteY2"/>
                    </a:cxn>
                    <a:cxn ang="0">
                      <a:pos x="connsiteX3" y="connsiteY3"/>
                    </a:cxn>
                  </a:cxnLst>
                  <a:rect l="l" t="t" r="r" b="b"/>
                  <a:pathLst>
                    <a:path w="205383" h="176450">
                      <a:moveTo>
                        <a:pt x="19880" y="0"/>
                      </a:moveTo>
                      <a:cubicBezTo>
                        <a:pt x="19880" y="0"/>
                        <a:pt x="-4560" y="97760"/>
                        <a:pt x="178740" y="128310"/>
                      </a:cubicBezTo>
                      <a:cubicBezTo>
                        <a:pt x="252060" y="140530"/>
                        <a:pt x="160410" y="207740"/>
                        <a:pt x="68760" y="158860"/>
                      </a:cubicBezTo>
                      <a:cubicBezTo>
                        <a:pt x="-22890" y="109980"/>
                        <a:pt x="-4560" y="24440"/>
                        <a:pt x="19880"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80" name="Graphic 16">
                  <a:extLst>
                    <a:ext uri="{FF2B5EF4-FFF2-40B4-BE49-F238E27FC236}">
                      <a16:creationId xmlns:a16="http://schemas.microsoft.com/office/drawing/2014/main" id="{19F2A753-D91E-4E43-A7CC-0721B2BFE62A}"/>
                    </a:ext>
                  </a:extLst>
                </p:cNvPr>
                <p:cNvGrpSpPr/>
                <p:nvPr/>
              </p:nvGrpSpPr>
              <p:grpSpPr>
                <a:xfrm>
                  <a:off x="1038033" y="5527604"/>
                  <a:ext cx="130075" cy="100456"/>
                  <a:chOff x="1038033" y="5527604"/>
                  <a:chExt cx="130075" cy="100456"/>
                </a:xfrm>
                <a:solidFill>
                  <a:srgbClr val="FFD6B6">
                    <a:alpha val="40000"/>
                  </a:srgbClr>
                </a:solidFill>
              </p:grpSpPr>
              <p:sp>
                <p:nvSpPr>
                  <p:cNvPr id="181" name="Freeform: Shape 180">
                    <a:extLst>
                      <a:ext uri="{FF2B5EF4-FFF2-40B4-BE49-F238E27FC236}">
                        <a16:creationId xmlns:a16="http://schemas.microsoft.com/office/drawing/2014/main" id="{A72AE5F7-44D7-4D7F-B53F-BBBC2037CE0D}"/>
                      </a:ext>
                    </a:extLst>
                  </p:cNvPr>
                  <p:cNvSpPr/>
                  <p:nvPr/>
                </p:nvSpPr>
                <p:spPr>
                  <a:xfrm rot="1716765">
                    <a:off x="1046694" y="5547282"/>
                    <a:ext cx="97762" cy="61101"/>
                  </a:xfrm>
                  <a:custGeom>
                    <a:avLst/>
                    <a:gdLst>
                      <a:gd name="connsiteX0" fmla="*/ 97763 w 97762"/>
                      <a:gd name="connsiteY0" fmla="*/ 30551 h 61101"/>
                      <a:gd name="connsiteX1" fmla="*/ 48881 w 97762"/>
                      <a:gd name="connsiteY1" fmla="*/ 61102 h 61101"/>
                      <a:gd name="connsiteX2" fmla="*/ 0 w 97762"/>
                      <a:gd name="connsiteY2" fmla="*/ 30551 h 61101"/>
                      <a:gd name="connsiteX3" fmla="*/ 48881 w 97762"/>
                      <a:gd name="connsiteY3" fmla="*/ 0 h 61101"/>
                      <a:gd name="connsiteX4" fmla="*/ 97763 w 97762"/>
                      <a:gd name="connsiteY4" fmla="*/ 30551 h 61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62" h="61101">
                        <a:moveTo>
                          <a:pt x="97763" y="30551"/>
                        </a:moveTo>
                        <a:cubicBezTo>
                          <a:pt x="97763" y="47424"/>
                          <a:pt x="75878" y="61102"/>
                          <a:pt x="48881" y="61102"/>
                        </a:cubicBezTo>
                        <a:cubicBezTo>
                          <a:pt x="21885" y="61102"/>
                          <a:pt x="0" y="47424"/>
                          <a:pt x="0" y="30551"/>
                        </a:cubicBezTo>
                        <a:cubicBezTo>
                          <a:pt x="0" y="13678"/>
                          <a:pt x="21885" y="0"/>
                          <a:pt x="48881" y="0"/>
                        </a:cubicBezTo>
                        <a:cubicBezTo>
                          <a:pt x="75878" y="0"/>
                          <a:pt x="97763" y="13678"/>
                          <a:pt x="97763" y="30551"/>
                        </a:cubicBezTo>
                        <a:close/>
                      </a:path>
                    </a:pathLst>
                  </a:custGeom>
                  <a:solidFill>
                    <a:srgbClr val="FFD6B6">
                      <a:alpha val="40000"/>
                    </a:srgbClr>
                  </a:solidFill>
                  <a:ln w="6104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Freeform: Shape 181">
                    <a:extLst>
                      <a:ext uri="{FF2B5EF4-FFF2-40B4-BE49-F238E27FC236}">
                        <a16:creationId xmlns:a16="http://schemas.microsoft.com/office/drawing/2014/main" id="{14AA029B-E33C-4786-A7E4-7B990AC92006}"/>
                      </a:ext>
                    </a:extLst>
                  </p:cNvPr>
                  <p:cNvSpPr/>
                  <p:nvPr/>
                </p:nvSpPr>
                <p:spPr>
                  <a:xfrm>
                    <a:off x="1143669" y="5607372"/>
                    <a:ext cx="24439" cy="18329"/>
                  </a:xfrm>
                  <a:custGeom>
                    <a:avLst/>
                    <a:gdLst>
                      <a:gd name="connsiteX0" fmla="*/ 24440 w 24439"/>
                      <a:gd name="connsiteY0" fmla="*/ 12220 h 18329"/>
                      <a:gd name="connsiteX1" fmla="*/ 12220 w 24439"/>
                      <a:gd name="connsiteY1" fmla="*/ 18330 h 18329"/>
                      <a:gd name="connsiteX2" fmla="*/ 0 w 24439"/>
                      <a:gd name="connsiteY2" fmla="*/ 6110 h 18329"/>
                      <a:gd name="connsiteX3" fmla="*/ 12220 w 24439"/>
                      <a:gd name="connsiteY3" fmla="*/ 0 h 18329"/>
                      <a:gd name="connsiteX4" fmla="*/ 24440 w 24439"/>
                      <a:gd name="connsiteY4" fmla="*/ 12220 h 18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439" h="18329">
                        <a:moveTo>
                          <a:pt x="24440" y="12220"/>
                        </a:moveTo>
                        <a:cubicBezTo>
                          <a:pt x="24440" y="18330"/>
                          <a:pt x="18330" y="18330"/>
                          <a:pt x="12220" y="18330"/>
                        </a:cubicBezTo>
                        <a:cubicBezTo>
                          <a:pt x="6110" y="18330"/>
                          <a:pt x="0" y="12220"/>
                          <a:pt x="0" y="6110"/>
                        </a:cubicBezTo>
                        <a:cubicBezTo>
                          <a:pt x="0" y="0"/>
                          <a:pt x="6110" y="0"/>
                          <a:pt x="12220" y="0"/>
                        </a:cubicBezTo>
                        <a:cubicBezTo>
                          <a:pt x="18330" y="0"/>
                          <a:pt x="24440" y="6110"/>
                          <a:pt x="24440" y="12220"/>
                        </a:cubicBezTo>
                        <a:close/>
                      </a:path>
                    </a:pathLst>
                  </a:custGeom>
                  <a:solidFill>
                    <a:srgbClr val="FFD6B6">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84" name="Freeform: Shape 83">
                <a:extLst>
                  <a:ext uri="{FF2B5EF4-FFF2-40B4-BE49-F238E27FC236}">
                    <a16:creationId xmlns:a16="http://schemas.microsoft.com/office/drawing/2014/main" id="{3B60E124-A086-49A1-AB94-4E419F9C7C2D}"/>
                  </a:ext>
                </a:extLst>
              </p:cNvPr>
              <p:cNvSpPr/>
              <p:nvPr/>
            </p:nvSpPr>
            <p:spPr>
              <a:xfrm>
                <a:off x="1131449" y="5998412"/>
                <a:ext cx="537680" cy="250681"/>
              </a:xfrm>
              <a:custGeom>
                <a:avLst/>
                <a:gdLst>
                  <a:gd name="connsiteX0" fmla="*/ 0 w 537680"/>
                  <a:gd name="connsiteY0" fmla="*/ 24440 h 250681"/>
                  <a:gd name="connsiteX1" fmla="*/ 537680 w 537680"/>
                  <a:gd name="connsiteY1" fmla="*/ 0 h 250681"/>
                  <a:gd name="connsiteX2" fmla="*/ 293280 w 537680"/>
                  <a:gd name="connsiteY2" fmla="*/ 250510 h 250681"/>
                  <a:gd name="connsiteX3" fmla="*/ 0 w 537680"/>
                  <a:gd name="connsiteY3" fmla="*/ 24440 h 250681"/>
                </a:gdLst>
                <a:ahLst/>
                <a:cxnLst>
                  <a:cxn ang="0">
                    <a:pos x="connsiteX0" y="connsiteY0"/>
                  </a:cxn>
                  <a:cxn ang="0">
                    <a:pos x="connsiteX1" y="connsiteY1"/>
                  </a:cxn>
                  <a:cxn ang="0">
                    <a:pos x="connsiteX2" y="connsiteY2"/>
                  </a:cxn>
                  <a:cxn ang="0">
                    <a:pos x="connsiteX3" y="connsiteY3"/>
                  </a:cxn>
                </a:cxnLst>
                <a:rect l="l" t="t" r="r" b="b"/>
                <a:pathLst>
                  <a:path w="537680" h="250681">
                    <a:moveTo>
                      <a:pt x="0" y="24440"/>
                    </a:moveTo>
                    <a:cubicBezTo>
                      <a:pt x="0" y="24440"/>
                      <a:pt x="299390" y="109980"/>
                      <a:pt x="537680" y="0"/>
                    </a:cubicBezTo>
                    <a:cubicBezTo>
                      <a:pt x="476580" y="134420"/>
                      <a:pt x="446030" y="244400"/>
                      <a:pt x="293280" y="250510"/>
                    </a:cubicBezTo>
                    <a:cubicBezTo>
                      <a:pt x="134420" y="256620"/>
                      <a:pt x="73320" y="97760"/>
                      <a:pt x="0" y="24440"/>
                    </a:cubicBezTo>
                    <a:close/>
                  </a:path>
                </a:pathLst>
              </a:custGeom>
              <a:solidFill>
                <a:srgbClr val="A33044"/>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Freeform: Shape 84">
                <a:extLst>
                  <a:ext uri="{FF2B5EF4-FFF2-40B4-BE49-F238E27FC236}">
                    <a16:creationId xmlns:a16="http://schemas.microsoft.com/office/drawing/2014/main" id="{9738F392-C6AF-4E93-A2FA-1E8E951D23FE}"/>
                  </a:ext>
                </a:extLst>
              </p:cNvPr>
              <p:cNvSpPr/>
              <p:nvPr/>
            </p:nvSpPr>
            <p:spPr>
              <a:xfrm>
                <a:off x="1241429" y="6004522"/>
                <a:ext cx="421590" cy="158859"/>
              </a:xfrm>
              <a:custGeom>
                <a:avLst/>
                <a:gdLst>
                  <a:gd name="connsiteX0" fmla="*/ 128310 w 421590"/>
                  <a:gd name="connsiteY0" fmla="*/ 158860 h 158859"/>
                  <a:gd name="connsiteX1" fmla="*/ 372710 w 421590"/>
                  <a:gd name="connsiteY1" fmla="*/ 109980 h 158859"/>
                  <a:gd name="connsiteX2" fmla="*/ 421590 w 421590"/>
                  <a:gd name="connsiteY2" fmla="*/ 0 h 158859"/>
                  <a:gd name="connsiteX3" fmla="*/ 0 w 421590"/>
                  <a:gd name="connsiteY3" fmla="*/ 48880 h 158859"/>
                  <a:gd name="connsiteX4" fmla="*/ 128310 w 421590"/>
                  <a:gd name="connsiteY4" fmla="*/ 158860 h 1588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90" h="158859">
                    <a:moveTo>
                      <a:pt x="128310" y="158860"/>
                    </a:moveTo>
                    <a:cubicBezTo>
                      <a:pt x="189410" y="158860"/>
                      <a:pt x="287170" y="146640"/>
                      <a:pt x="372710" y="109980"/>
                    </a:cubicBezTo>
                    <a:cubicBezTo>
                      <a:pt x="391040" y="73320"/>
                      <a:pt x="403260" y="36660"/>
                      <a:pt x="421590" y="0"/>
                    </a:cubicBezTo>
                    <a:cubicBezTo>
                      <a:pt x="274950" y="67210"/>
                      <a:pt x="109980" y="61100"/>
                      <a:pt x="0" y="48880"/>
                    </a:cubicBezTo>
                    <a:cubicBezTo>
                      <a:pt x="30550" y="79430"/>
                      <a:pt x="79430" y="152750"/>
                      <a:pt x="128310" y="15886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6" name="Graphic 16">
                <a:extLst>
                  <a:ext uri="{FF2B5EF4-FFF2-40B4-BE49-F238E27FC236}">
                    <a16:creationId xmlns:a16="http://schemas.microsoft.com/office/drawing/2014/main" id="{37A91224-B18E-4652-A205-7CAADC5ED29A}"/>
                  </a:ext>
                </a:extLst>
              </p:cNvPr>
              <p:cNvGrpSpPr/>
              <p:nvPr/>
            </p:nvGrpSpPr>
            <p:grpSpPr>
              <a:xfrm>
                <a:off x="1694945" y="5359125"/>
                <a:ext cx="243024" cy="288755"/>
                <a:chOff x="1694945" y="5359125"/>
                <a:chExt cx="243024" cy="288755"/>
              </a:xfrm>
            </p:grpSpPr>
            <p:sp>
              <p:nvSpPr>
                <p:cNvPr id="171" name="Freeform: Shape 170">
                  <a:extLst>
                    <a:ext uri="{FF2B5EF4-FFF2-40B4-BE49-F238E27FC236}">
                      <a16:creationId xmlns:a16="http://schemas.microsoft.com/office/drawing/2014/main" id="{FEE5A834-4509-4B2E-9C85-2F234BD25C6A}"/>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52C1C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2" name="Freeform: Shape 171">
                  <a:extLst>
                    <a:ext uri="{FF2B5EF4-FFF2-40B4-BE49-F238E27FC236}">
                      <a16:creationId xmlns:a16="http://schemas.microsoft.com/office/drawing/2014/main" id="{7F792CEC-A608-42CC-B887-B20BACAB06E8}"/>
                    </a:ext>
                  </a:extLst>
                </p:cNvPr>
                <p:cNvSpPr/>
                <p:nvPr/>
              </p:nvSpPr>
              <p:spPr>
                <a:xfrm>
                  <a:off x="1694945" y="5359125"/>
                  <a:ext cx="238401" cy="288755"/>
                </a:xfrm>
                <a:custGeom>
                  <a:avLst/>
                  <a:gdLst>
                    <a:gd name="connsiteX0" fmla="*/ 230805 w 238401"/>
                    <a:gd name="connsiteY0" fmla="*/ 174928 h 288755"/>
                    <a:gd name="connsiteX1" fmla="*/ 84165 w 238401"/>
                    <a:gd name="connsiteY1" fmla="*/ 284907 h 288755"/>
                    <a:gd name="connsiteX2" fmla="*/ 4735 w 238401"/>
                    <a:gd name="connsiteY2" fmla="*/ 113828 h 288755"/>
                    <a:gd name="connsiteX3" fmla="*/ 151375 w 238401"/>
                    <a:gd name="connsiteY3" fmla="*/ 3848 h 288755"/>
                    <a:gd name="connsiteX4" fmla="*/ 230805 w 238401"/>
                    <a:gd name="connsiteY4" fmla="*/ 174928 h 288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01" h="288755">
                      <a:moveTo>
                        <a:pt x="230805" y="174928"/>
                      </a:moveTo>
                      <a:cubicBezTo>
                        <a:pt x="212475" y="254357"/>
                        <a:pt x="145265" y="303238"/>
                        <a:pt x="84165" y="284907"/>
                      </a:cubicBezTo>
                      <a:cubicBezTo>
                        <a:pt x="23065" y="266578"/>
                        <a:pt x="-13595" y="193258"/>
                        <a:pt x="4735" y="113828"/>
                      </a:cubicBezTo>
                      <a:cubicBezTo>
                        <a:pt x="23065" y="34398"/>
                        <a:pt x="90275" y="-14482"/>
                        <a:pt x="151375" y="3848"/>
                      </a:cubicBezTo>
                      <a:cubicBezTo>
                        <a:pt x="218585" y="16068"/>
                        <a:pt x="255245" y="95498"/>
                        <a:pt x="230805" y="174928"/>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3" name="Freeform: Shape 172">
                  <a:extLst>
                    <a:ext uri="{FF2B5EF4-FFF2-40B4-BE49-F238E27FC236}">
                      <a16:creationId xmlns:a16="http://schemas.microsoft.com/office/drawing/2014/main" id="{B0A7053D-6638-4A6C-BFC9-54A0E2A30F9E}"/>
                    </a:ext>
                  </a:extLst>
                </p:cNvPr>
                <p:cNvSpPr/>
                <p:nvPr/>
              </p:nvSpPr>
              <p:spPr>
                <a:xfrm>
                  <a:off x="1727115" y="5403401"/>
                  <a:ext cx="177308" cy="218532"/>
                </a:xfrm>
                <a:custGeom>
                  <a:avLst/>
                  <a:gdLst>
                    <a:gd name="connsiteX0" fmla="*/ 174194 w 177308"/>
                    <a:gd name="connsiteY0" fmla="*/ 130651 h 218532"/>
                    <a:gd name="connsiteX1" fmla="*/ 64214 w 177308"/>
                    <a:gd name="connsiteY1" fmla="*/ 216191 h 218532"/>
                    <a:gd name="connsiteX2" fmla="*/ 3114 w 177308"/>
                    <a:gd name="connsiteY2" fmla="*/ 87881 h 218532"/>
                    <a:gd name="connsiteX3" fmla="*/ 113094 w 177308"/>
                    <a:gd name="connsiteY3" fmla="*/ 2341 h 218532"/>
                    <a:gd name="connsiteX4" fmla="*/ 174194 w 17730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308" h="218532">
                      <a:moveTo>
                        <a:pt x="174194" y="130651"/>
                      </a:moveTo>
                      <a:cubicBezTo>
                        <a:pt x="161974" y="191751"/>
                        <a:pt x="106984" y="228411"/>
                        <a:pt x="64214" y="216191"/>
                      </a:cubicBezTo>
                      <a:cubicBezTo>
                        <a:pt x="15334" y="203971"/>
                        <a:pt x="-9106" y="142871"/>
                        <a:pt x="3114" y="87881"/>
                      </a:cubicBezTo>
                      <a:cubicBezTo>
                        <a:pt x="15334" y="26781"/>
                        <a:pt x="70324" y="-9879"/>
                        <a:pt x="113094" y="2341"/>
                      </a:cubicBezTo>
                      <a:cubicBezTo>
                        <a:pt x="161974" y="8451"/>
                        <a:pt x="186414" y="69551"/>
                        <a:pt x="174194" y="130651"/>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4" name="Freeform: Shape 173">
                  <a:extLst>
                    <a:ext uri="{FF2B5EF4-FFF2-40B4-BE49-F238E27FC236}">
                      <a16:creationId xmlns:a16="http://schemas.microsoft.com/office/drawing/2014/main" id="{115E8A27-9A3E-43FF-9246-06348377A894}"/>
                    </a:ext>
                  </a:extLst>
                </p:cNvPr>
                <p:cNvSpPr/>
                <p:nvPr/>
              </p:nvSpPr>
              <p:spPr>
                <a:xfrm>
                  <a:off x="1747402" y="5415268"/>
                  <a:ext cx="144866" cy="176468"/>
                </a:xfrm>
                <a:custGeom>
                  <a:avLst/>
                  <a:gdLst>
                    <a:gd name="connsiteX0" fmla="*/ 141688 w 144866"/>
                    <a:gd name="connsiteY0" fmla="*/ 106564 h 176468"/>
                    <a:gd name="connsiteX1" fmla="*/ 50038 w 144866"/>
                    <a:gd name="connsiteY1" fmla="*/ 173774 h 176468"/>
                    <a:gd name="connsiteX2" fmla="*/ 1158 w 144866"/>
                    <a:gd name="connsiteY2" fmla="*/ 69905 h 176468"/>
                    <a:gd name="connsiteX3" fmla="*/ 92808 w 144866"/>
                    <a:gd name="connsiteY3" fmla="*/ 2695 h 176468"/>
                    <a:gd name="connsiteX4" fmla="*/ 141688 w 144866"/>
                    <a:gd name="connsiteY4" fmla="*/ 106564 h 176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866" h="176468">
                      <a:moveTo>
                        <a:pt x="141688" y="106564"/>
                      </a:moveTo>
                      <a:cubicBezTo>
                        <a:pt x="129468" y="155444"/>
                        <a:pt x="92808" y="185994"/>
                        <a:pt x="50038" y="173774"/>
                      </a:cubicBezTo>
                      <a:cubicBezTo>
                        <a:pt x="13378" y="161554"/>
                        <a:pt x="-4952" y="118784"/>
                        <a:pt x="1158" y="69905"/>
                      </a:cubicBezTo>
                      <a:cubicBezTo>
                        <a:pt x="13378" y="21025"/>
                        <a:pt x="50038" y="-9525"/>
                        <a:pt x="92808" y="2695"/>
                      </a:cubicBezTo>
                      <a:cubicBezTo>
                        <a:pt x="129468" y="14915"/>
                        <a:pt x="153908" y="57685"/>
                        <a:pt x="141688" y="106564"/>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5" name="Freeform: Shape 174">
                  <a:extLst>
                    <a:ext uri="{FF2B5EF4-FFF2-40B4-BE49-F238E27FC236}">
                      <a16:creationId xmlns:a16="http://schemas.microsoft.com/office/drawing/2014/main" id="{7471E101-E4B7-4F37-914B-4F00287A7507}"/>
                    </a:ext>
                  </a:extLst>
                </p:cNvPr>
                <p:cNvSpPr/>
                <p:nvPr/>
              </p:nvSpPr>
              <p:spPr>
                <a:xfrm>
                  <a:off x="1700551" y="5448513"/>
                  <a:ext cx="237418" cy="199367"/>
                </a:xfrm>
                <a:custGeom>
                  <a:avLst/>
                  <a:gdLst>
                    <a:gd name="connsiteX0" fmla="*/ 11349 w 237418"/>
                    <a:gd name="connsiteY0" fmla="*/ 0 h 199367"/>
                    <a:gd name="connsiteX1" fmla="*/ 5239 w 237418"/>
                    <a:gd name="connsiteY1" fmla="*/ 24440 h 199367"/>
                    <a:gd name="connsiteX2" fmla="*/ 84669 w 237418"/>
                    <a:gd name="connsiteY2" fmla="*/ 195520 h 199367"/>
                    <a:gd name="connsiteX3" fmla="*/ 231309 w 237418"/>
                    <a:gd name="connsiteY3" fmla="*/ 85540 h 199367"/>
                    <a:gd name="connsiteX4" fmla="*/ 237419 w 237418"/>
                    <a:gd name="connsiteY4" fmla="*/ 61100 h 199367"/>
                    <a:gd name="connsiteX5" fmla="*/ 11349 w 237418"/>
                    <a:gd name="connsiteY5" fmla="*/ 0 h 199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418" h="199367">
                      <a:moveTo>
                        <a:pt x="11349" y="0"/>
                      </a:moveTo>
                      <a:cubicBezTo>
                        <a:pt x="11349" y="6110"/>
                        <a:pt x="5239" y="12220"/>
                        <a:pt x="5239" y="24440"/>
                      </a:cubicBezTo>
                      <a:cubicBezTo>
                        <a:pt x="-13091" y="103870"/>
                        <a:pt x="17459" y="177190"/>
                        <a:pt x="84669" y="195520"/>
                      </a:cubicBezTo>
                      <a:cubicBezTo>
                        <a:pt x="145769" y="213850"/>
                        <a:pt x="212979" y="164970"/>
                        <a:pt x="231309" y="85540"/>
                      </a:cubicBezTo>
                      <a:cubicBezTo>
                        <a:pt x="231309" y="79430"/>
                        <a:pt x="231309" y="73320"/>
                        <a:pt x="237419" y="61100"/>
                      </a:cubicBezTo>
                      <a:cubicBezTo>
                        <a:pt x="151879" y="85540"/>
                        <a:pt x="54119" y="73320"/>
                        <a:pt x="11349" y="0"/>
                      </a:cubicBezTo>
                      <a:close/>
                    </a:path>
                  </a:pathLst>
                </a:custGeom>
                <a:solidFill>
                  <a:srgbClr val="333332">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6" name="Freeform: Shape 175">
                  <a:extLst>
                    <a:ext uri="{FF2B5EF4-FFF2-40B4-BE49-F238E27FC236}">
                      <a16:creationId xmlns:a16="http://schemas.microsoft.com/office/drawing/2014/main" id="{B1422770-C2CF-4809-AD00-BC4EABFCB729}"/>
                    </a:ext>
                  </a:extLst>
                </p:cNvPr>
                <p:cNvSpPr/>
                <p:nvPr/>
              </p:nvSpPr>
              <p:spPr>
                <a:xfrm rot="1206887">
                  <a:off x="1735534" y="5411104"/>
                  <a:ext cx="73319" cy="85539"/>
                </a:xfrm>
                <a:custGeom>
                  <a:avLst/>
                  <a:gdLst>
                    <a:gd name="connsiteX0" fmla="*/ 73320 w 73319"/>
                    <a:gd name="connsiteY0" fmla="*/ 42770 h 85539"/>
                    <a:gd name="connsiteX1" fmla="*/ 36660 w 73319"/>
                    <a:gd name="connsiteY1" fmla="*/ 85539 h 85539"/>
                    <a:gd name="connsiteX2" fmla="*/ 0 w 73319"/>
                    <a:gd name="connsiteY2" fmla="*/ 42770 h 85539"/>
                    <a:gd name="connsiteX3" fmla="*/ 36660 w 73319"/>
                    <a:gd name="connsiteY3" fmla="*/ 0 h 85539"/>
                    <a:gd name="connsiteX4" fmla="*/ 73320 w 73319"/>
                    <a:gd name="connsiteY4" fmla="*/ 42770 h 85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19" h="85539">
                      <a:moveTo>
                        <a:pt x="73320" y="42770"/>
                      </a:moveTo>
                      <a:cubicBezTo>
                        <a:pt x="73320" y="66391"/>
                        <a:pt x="56907" y="85539"/>
                        <a:pt x="36660" y="85539"/>
                      </a:cubicBezTo>
                      <a:cubicBezTo>
                        <a:pt x="16413" y="85539"/>
                        <a:pt x="0" y="66391"/>
                        <a:pt x="0" y="42770"/>
                      </a:cubicBezTo>
                      <a:cubicBezTo>
                        <a:pt x="0" y="19149"/>
                        <a:pt x="16413" y="0"/>
                        <a:pt x="36660" y="0"/>
                      </a:cubicBezTo>
                      <a:cubicBezTo>
                        <a:pt x="56907" y="0"/>
                        <a:pt x="73320" y="19149"/>
                        <a:pt x="73320" y="4277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7" name="Freeform: Shape 176">
                  <a:extLst>
                    <a:ext uri="{FF2B5EF4-FFF2-40B4-BE49-F238E27FC236}">
                      <a16:creationId xmlns:a16="http://schemas.microsoft.com/office/drawing/2014/main" id="{054DA595-73D1-412A-A2BB-FCF2F0DB1712}"/>
                    </a:ext>
                  </a:extLst>
                </p:cNvPr>
                <p:cNvSpPr/>
                <p:nvPr/>
              </p:nvSpPr>
              <p:spPr>
                <a:xfrm rot="1207974">
                  <a:off x="1736400" y="5504347"/>
                  <a:ext cx="36660" cy="48880"/>
                </a:xfrm>
                <a:custGeom>
                  <a:avLst/>
                  <a:gdLst>
                    <a:gd name="connsiteX0" fmla="*/ 36660 w 36660"/>
                    <a:gd name="connsiteY0" fmla="*/ 24440 h 48880"/>
                    <a:gd name="connsiteX1" fmla="*/ 18330 w 36660"/>
                    <a:gd name="connsiteY1" fmla="*/ 48880 h 48880"/>
                    <a:gd name="connsiteX2" fmla="*/ 0 w 36660"/>
                    <a:gd name="connsiteY2" fmla="*/ 24440 h 48880"/>
                    <a:gd name="connsiteX3" fmla="*/ 18330 w 36660"/>
                    <a:gd name="connsiteY3" fmla="*/ 0 h 48880"/>
                    <a:gd name="connsiteX4" fmla="*/ 36660 w 36660"/>
                    <a:gd name="connsiteY4" fmla="*/ 24440 h 488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60" h="48880">
                      <a:moveTo>
                        <a:pt x="36660" y="24440"/>
                      </a:moveTo>
                      <a:cubicBezTo>
                        <a:pt x="36660" y="37938"/>
                        <a:pt x="28453" y="48880"/>
                        <a:pt x="18330" y="48880"/>
                      </a:cubicBezTo>
                      <a:cubicBezTo>
                        <a:pt x="8207" y="48880"/>
                        <a:pt x="0" y="37938"/>
                        <a:pt x="0" y="24440"/>
                      </a:cubicBezTo>
                      <a:cubicBezTo>
                        <a:pt x="0" y="10942"/>
                        <a:pt x="8207" y="0"/>
                        <a:pt x="18330" y="0"/>
                      </a:cubicBezTo>
                      <a:cubicBezTo>
                        <a:pt x="28454" y="0"/>
                        <a:pt x="36660" y="10942"/>
                        <a:pt x="36660" y="2444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87" name="Freeform: Shape 86">
                <a:extLst>
                  <a:ext uri="{FF2B5EF4-FFF2-40B4-BE49-F238E27FC236}">
                    <a16:creationId xmlns:a16="http://schemas.microsoft.com/office/drawing/2014/main" id="{F3EA6B35-4089-413F-B331-C83E9BB5F7E1}"/>
                  </a:ext>
                </a:extLst>
              </p:cNvPr>
              <p:cNvSpPr/>
              <p:nvPr/>
            </p:nvSpPr>
            <p:spPr>
              <a:xfrm>
                <a:off x="1528599" y="5326313"/>
                <a:ext cx="482690" cy="256619"/>
              </a:xfrm>
              <a:custGeom>
                <a:avLst/>
                <a:gdLst>
                  <a:gd name="connsiteX0" fmla="*/ 0 w 482690"/>
                  <a:gd name="connsiteY0" fmla="*/ 183300 h 256619"/>
                  <a:gd name="connsiteX1" fmla="*/ 12220 w 482690"/>
                  <a:gd name="connsiteY1" fmla="*/ 152750 h 256619"/>
                  <a:gd name="connsiteX2" fmla="*/ 30550 w 482690"/>
                  <a:gd name="connsiteY2" fmla="*/ 122200 h 256619"/>
                  <a:gd name="connsiteX3" fmla="*/ 54990 w 482690"/>
                  <a:gd name="connsiteY3" fmla="*/ 85540 h 256619"/>
                  <a:gd name="connsiteX4" fmla="*/ 73320 w 482690"/>
                  <a:gd name="connsiteY4" fmla="*/ 67210 h 256619"/>
                  <a:gd name="connsiteX5" fmla="*/ 91650 w 482690"/>
                  <a:gd name="connsiteY5" fmla="*/ 48880 h 256619"/>
                  <a:gd name="connsiteX6" fmla="*/ 116090 w 482690"/>
                  <a:gd name="connsiteY6" fmla="*/ 30550 h 256619"/>
                  <a:gd name="connsiteX7" fmla="*/ 128310 w 482690"/>
                  <a:gd name="connsiteY7" fmla="*/ 24440 h 256619"/>
                  <a:gd name="connsiteX8" fmla="*/ 140530 w 482690"/>
                  <a:gd name="connsiteY8" fmla="*/ 18330 h 256619"/>
                  <a:gd name="connsiteX9" fmla="*/ 201630 w 482690"/>
                  <a:gd name="connsiteY9" fmla="*/ 0 h 256619"/>
                  <a:gd name="connsiteX10" fmla="*/ 238290 w 482690"/>
                  <a:gd name="connsiteY10" fmla="*/ 0 h 256619"/>
                  <a:gd name="connsiteX11" fmla="*/ 268840 w 482690"/>
                  <a:gd name="connsiteY11" fmla="*/ 6110 h 256619"/>
                  <a:gd name="connsiteX12" fmla="*/ 336050 w 482690"/>
                  <a:gd name="connsiteY12" fmla="*/ 24440 h 256619"/>
                  <a:gd name="connsiteX13" fmla="*/ 391040 w 482690"/>
                  <a:gd name="connsiteY13" fmla="*/ 54990 h 256619"/>
                  <a:gd name="connsiteX14" fmla="*/ 433810 w 482690"/>
                  <a:gd name="connsiteY14" fmla="*/ 97760 h 256619"/>
                  <a:gd name="connsiteX15" fmla="*/ 464360 w 482690"/>
                  <a:gd name="connsiteY15" fmla="*/ 146640 h 256619"/>
                  <a:gd name="connsiteX16" fmla="*/ 470470 w 482690"/>
                  <a:gd name="connsiteY16" fmla="*/ 171080 h 256619"/>
                  <a:gd name="connsiteX17" fmla="*/ 476580 w 482690"/>
                  <a:gd name="connsiteY17" fmla="*/ 189410 h 256619"/>
                  <a:gd name="connsiteX18" fmla="*/ 482690 w 482690"/>
                  <a:gd name="connsiteY18" fmla="*/ 226070 h 256619"/>
                  <a:gd name="connsiteX19" fmla="*/ 482690 w 482690"/>
                  <a:gd name="connsiteY19" fmla="*/ 250510 h 256619"/>
                  <a:gd name="connsiteX20" fmla="*/ 482690 w 482690"/>
                  <a:gd name="connsiteY20" fmla="*/ 256620 h 256619"/>
                  <a:gd name="connsiteX21" fmla="*/ 482690 w 482690"/>
                  <a:gd name="connsiteY21" fmla="*/ 250510 h 256619"/>
                  <a:gd name="connsiteX22" fmla="*/ 476580 w 482690"/>
                  <a:gd name="connsiteY22" fmla="*/ 226070 h 256619"/>
                  <a:gd name="connsiteX23" fmla="*/ 470470 w 482690"/>
                  <a:gd name="connsiteY23" fmla="*/ 195520 h 256619"/>
                  <a:gd name="connsiteX24" fmla="*/ 464360 w 482690"/>
                  <a:gd name="connsiteY24" fmla="*/ 177190 h 256619"/>
                  <a:gd name="connsiteX25" fmla="*/ 452140 w 482690"/>
                  <a:gd name="connsiteY25" fmla="*/ 158860 h 256619"/>
                  <a:gd name="connsiteX26" fmla="*/ 421590 w 482690"/>
                  <a:gd name="connsiteY26" fmla="*/ 116090 h 256619"/>
                  <a:gd name="connsiteX27" fmla="*/ 378820 w 482690"/>
                  <a:gd name="connsiteY27" fmla="*/ 73320 h 256619"/>
                  <a:gd name="connsiteX28" fmla="*/ 323830 w 482690"/>
                  <a:gd name="connsiteY28" fmla="*/ 42770 h 256619"/>
                  <a:gd name="connsiteX29" fmla="*/ 262730 w 482690"/>
                  <a:gd name="connsiteY29" fmla="*/ 24440 h 256619"/>
                  <a:gd name="connsiteX30" fmla="*/ 232180 w 482690"/>
                  <a:gd name="connsiteY30" fmla="*/ 18330 h 256619"/>
                  <a:gd name="connsiteX31" fmla="*/ 201630 w 482690"/>
                  <a:gd name="connsiteY31" fmla="*/ 18330 h 256619"/>
                  <a:gd name="connsiteX32" fmla="*/ 140530 w 482690"/>
                  <a:gd name="connsiteY32" fmla="*/ 36660 h 256619"/>
                  <a:gd name="connsiteX33" fmla="*/ 128310 w 482690"/>
                  <a:gd name="connsiteY33" fmla="*/ 42770 h 256619"/>
                  <a:gd name="connsiteX34" fmla="*/ 116090 w 482690"/>
                  <a:gd name="connsiteY34" fmla="*/ 48880 h 256619"/>
                  <a:gd name="connsiteX35" fmla="*/ 91650 w 482690"/>
                  <a:gd name="connsiteY35" fmla="*/ 67210 h 256619"/>
                  <a:gd name="connsiteX36" fmla="*/ 73320 w 482690"/>
                  <a:gd name="connsiteY36" fmla="*/ 85540 h 256619"/>
                  <a:gd name="connsiteX37" fmla="*/ 54990 w 482690"/>
                  <a:gd name="connsiteY37" fmla="*/ 103870 h 256619"/>
                  <a:gd name="connsiteX38" fmla="*/ 30550 w 482690"/>
                  <a:gd name="connsiteY38" fmla="*/ 140530 h 256619"/>
                  <a:gd name="connsiteX39" fmla="*/ 12220 w 482690"/>
                  <a:gd name="connsiteY39" fmla="*/ 171080 h 256619"/>
                  <a:gd name="connsiteX40" fmla="*/ 0 w 482690"/>
                  <a:gd name="connsiteY40" fmla="*/ 183300 h 25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82690" h="256619">
                    <a:moveTo>
                      <a:pt x="0" y="183300"/>
                    </a:moveTo>
                    <a:cubicBezTo>
                      <a:pt x="0" y="183300"/>
                      <a:pt x="6110" y="171080"/>
                      <a:pt x="12220" y="152750"/>
                    </a:cubicBezTo>
                    <a:cubicBezTo>
                      <a:pt x="18330" y="146640"/>
                      <a:pt x="24440" y="134420"/>
                      <a:pt x="30550" y="122200"/>
                    </a:cubicBezTo>
                    <a:cubicBezTo>
                      <a:pt x="36660" y="109980"/>
                      <a:pt x="42770" y="97760"/>
                      <a:pt x="54990" y="85540"/>
                    </a:cubicBezTo>
                    <a:cubicBezTo>
                      <a:pt x="61100" y="79430"/>
                      <a:pt x="67210" y="73320"/>
                      <a:pt x="73320" y="67210"/>
                    </a:cubicBezTo>
                    <a:cubicBezTo>
                      <a:pt x="79430" y="61100"/>
                      <a:pt x="85540" y="54990"/>
                      <a:pt x="91650" y="48880"/>
                    </a:cubicBezTo>
                    <a:cubicBezTo>
                      <a:pt x="97760" y="42770"/>
                      <a:pt x="103870" y="36660"/>
                      <a:pt x="116090" y="30550"/>
                    </a:cubicBezTo>
                    <a:cubicBezTo>
                      <a:pt x="122200" y="30550"/>
                      <a:pt x="122200" y="24440"/>
                      <a:pt x="128310" y="24440"/>
                    </a:cubicBezTo>
                    <a:cubicBezTo>
                      <a:pt x="134420" y="24440"/>
                      <a:pt x="140530" y="18330"/>
                      <a:pt x="140530" y="18330"/>
                    </a:cubicBezTo>
                    <a:cubicBezTo>
                      <a:pt x="158860" y="6110"/>
                      <a:pt x="183300" y="6110"/>
                      <a:pt x="201630" y="0"/>
                    </a:cubicBezTo>
                    <a:cubicBezTo>
                      <a:pt x="213850" y="0"/>
                      <a:pt x="226070" y="0"/>
                      <a:pt x="238290" y="0"/>
                    </a:cubicBezTo>
                    <a:cubicBezTo>
                      <a:pt x="250510" y="0"/>
                      <a:pt x="262730" y="0"/>
                      <a:pt x="268840" y="6110"/>
                    </a:cubicBezTo>
                    <a:cubicBezTo>
                      <a:pt x="293280" y="12220"/>
                      <a:pt x="311610" y="18330"/>
                      <a:pt x="336050" y="24440"/>
                    </a:cubicBezTo>
                    <a:cubicBezTo>
                      <a:pt x="354380" y="30550"/>
                      <a:pt x="372710" y="42770"/>
                      <a:pt x="391040" y="54990"/>
                    </a:cubicBezTo>
                    <a:cubicBezTo>
                      <a:pt x="409370" y="67210"/>
                      <a:pt x="421590" y="85540"/>
                      <a:pt x="433810" y="97760"/>
                    </a:cubicBezTo>
                    <a:cubicBezTo>
                      <a:pt x="446030" y="109980"/>
                      <a:pt x="452140" y="128310"/>
                      <a:pt x="464360" y="146640"/>
                    </a:cubicBezTo>
                    <a:cubicBezTo>
                      <a:pt x="470470" y="152750"/>
                      <a:pt x="470470" y="158860"/>
                      <a:pt x="470470" y="171080"/>
                    </a:cubicBezTo>
                    <a:cubicBezTo>
                      <a:pt x="470470" y="177190"/>
                      <a:pt x="476580" y="183300"/>
                      <a:pt x="476580" y="189410"/>
                    </a:cubicBezTo>
                    <a:cubicBezTo>
                      <a:pt x="476580" y="201630"/>
                      <a:pt x="482690" y="213850"/>
                      <a:pt x="482690" y="226070"/>
                    </a:cubicBezTo>
                    <a:cubicBezTo>
                      <a:pt x="482690" y="238290"/>
                      <a:pt x="482690" y="244400"/>
                      <a:pt x="482690" y="250510"/>
                    </a:cubicBezTo>
                    <a:cubicBezTo>
                      <a:pt x="482690" y="256620"/>
                      <a:pt x="482690" y="256620"/>
                      <a:pt x="482690" y="256620"/>
                    </a:cubicBezTo>
                    <a:cubicBezTo>
                      <a:pt x="482690" y="256620"/>
                      <a:pt x="482690" y="256620"/>
                      <a:pt x="482690" y="250510"/>
                    </a:cubicBezTo>
                    <a:cubicBezTo>
                      <a:pt x="482690" y="244400"/>
                      <a:pt x="482690" y="238290"/>
                      <a:pt x="476580" y="226070"/>
                    </a:cubicBezTo>
                    <a:cubicBezTo>
                      <a:pt x="476580" y="213850"/>
                      <a:pt x="470470" y="207740"/>
                      <a:pt x="470470" y="195520"/>
                    </a:cubicBezTo>
                    <a:cubicBezTo>
                      <a:pt x="470470" y="189410"/>
                      <a:pt x="464360" y="183300"/>
                      <a:pt x="464360" y="177190"/>
                    </a:cubicBezTo>
                    <a:cubicBezTo>
                      <a:pt x="458250" y="171080"/>
                      <a:pt x="458250" y="164970"/>
                      <a:pt x="452140" y="158860"/>
                    </a:cubicBezTo>
                    <a:cubicBezTo>
                      <a:pt x="446030" y="146640"/>
                      <a:pt x="433810" y="128310"/>
                      <a:pt x="421590" y="116090"/>
                    </a:cubicBezTo>
                    <a:cubicBezTo>
                      <a:pt x="409370" y="103870"/>
                      <a:pt x="397150" y="91650"/>
                      <a:pt x="378820" y="73320"/>
                    </a:cubicBezTo>
                    <a:cubicBezTo>
                      <a:pt x="360490" y="61100"/>
                      <a:pt x="342160" y="48880"/>
                      <a:pt x="323830" y="42770"/>
                    </a:cubicBezTo>
                    <a:cubicBezTo>
                      <a:pt x="305500" y="36660"/>
                      <a:pt x="281060" y="30550"/>
                      <a:pt x="262730" y="24440"/>
                    </a:cubicBezTo>
                    <a:cubicBezTo>
                      <a:pt x="250510" y="24440"/>
                      <a:pt x="238290" y="24440"/>
                      <a:pt x="232180" y="18330"/>
                    </a:cubicBezTo>
                    <a:cubicBezTo>
                      <a:pt x="219960" y="18330"/>
                      <a:pt x="213850" y="18330"/>
                      <a:pt x="201630" y="18330"/>
                    </a:cubicBezTo>
                    <a:cubicBezTo>
                      <a:pt x="183300" y="18330"/>
                      <a:pt x="158860" y="24440"/>
                      <a:pt x="140530" y="36660"/>
                    </a:cubicBezTo>
                    <a:cubicBezTo>
                      <a:pt x="134420" y="36660"/>
                      <a:pt x="134420" y="42770"/>
                      <a:pt x="128310" y="42770"/>
                    </a:cubicBezTo>
                    <a:cubicBezTo>
                      <a:pt x="122200" y="42770"/>
                      <a:pt x="122200" y="48880"/>
                      <a:pt x="116090" y="48880"/>
                    </a:cubicBezTo>
                    <a:cubicBezTo>
                      <a:pt x="109980" y="54990"/>
                      <a:pt x="97760" y="61100"/>
                      <a:pt x="91650" y="67210"/>
                    </a:cubicBezTo>
                    <a:cubicBezTo>
                      <a:pt x="85540" y="73320"/>
                      <a:pt x="79430" y="79430"/>
                      <a:pt x="73320" y="85540"/>
                    </a:cubicBezTo>
                    <a:cubicBezTo>
                      <a:pt x="67210" y="91650"/>
                      <a:pt x="61100" y="97760"/>
                      <a:pt x="54990" y="103870"/>
                    </a:cubicBezTo>
                    <a:cubicBezTo>
                      <a:pt x="42770" y="116090"/>
                      <a:pt x="36660" y="128310"/>
                      <a:pt x="30550" y="140530"/>
                    </a:cubicBezTo>
                    <a:cubicBezTo>
                      <a:pt x="24440" y="152750"/>
                      <a:pt x="18330" y="158860"/>
                      <a:pt x="12220" y="171080"/>
                    </a:cubicBezTo>
                    <a:cubicBezTo>
                      <a:pt x="6110" y="177190"/>
                      <a:pt x="0" y="183300"/>
                      <a:pt x="0" y="18330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Freeform: Shape 87">
                <a:extLst>
                  <a:ext uri="{FF2B5EF4-FFF2-40B4-BE49-F238E27FC236}">
                    <a16:creationId xmlns:a16="http://schemas.microsoft.com/office/drawing/2014/main" id="{13E28ACD-C2FE-46E5-ADBD-BC2F926BB366}"/>
                  </a:ext>
                </a:extLst>
              </p:cNvPr>
              <p:cNvSpPr/>
              <p:nvPr/>
            </p:nvSpPr>
            <p:spPr>
              <a:xfrm>
                <a:off x="1546929" y="5546273"/>
                <a:ext cx="439920" cy="134419"/>
              </a:xfrm>
              <a:custGeom>
                <a:avLst/>
                <a:gdLst>
                  <a:gd name="connsiteX0" fmla="*/ 0 w 439920"/>
                  <a:gd name="connsiteY0" fmla="*/ 0 h 134419"/>
                  <a:gd name="connsiteX1" fmla="*/ 12220 w 439920"/>
                  <a:gd name="connsiteY1" fmla="*/ 18330 h 134419"/>
                  <a:gd name="connsiteX2" fmla="*/ 30550 w 439920"/>
                  <a:gd name="connsiteY2" fmla="*/ 36660 h 134419"/>
                  <a:gd name="connsiteX3" fmla="*/ 54990 w 439920"/>
                  <a:gd name="connsiteY3" fmla="*/ 54990 h 134419"/>
                  <a:gd name="connsiteX4" fmla="*/ 67210 w 439920"/>
                  <a:gd name="connsiteY4" fmla="*/ 67210 h 134419"/>
                  <a:gd name="connsiteX5" fmla="*/ 85540 w 439920"/>
                  <a:gd name="connsiteY5" fmla="*/ 79430 h 134419"/>
                  <a:gd name="connsiteX6" fmla="*/ 103870 w 439920"/>
                  <a:gd name="connsiteY6" fmla="*/ 91650 h 134419"/>
                  <a:gd name="connsiteX7" fmla="*/ 122200 w 439920"/>
                  <a:gd name="connsiteY7" fmla="*/ 97760 h 134419"/>
                  <a:gd name="connsiteX8" fmla="*/ 140530 w 439920"/>
                  <a:gd name="connsiteY8" fmla="*/ 103870 h 134419"/>
                  <a:gd name="connsiteX9" fmla="*/ 158860 w 439920"/>
                  <a:gd name="connsiteY9" fmla="*/ 109980 h 134419"/>
                  <a:gd name="connsiteX10" fmla="*/ 183300 w 439920"/>
                  <a:gd name="connsiteY10" fmla="*/ 116090 h 134419"/>
                  <a:gd name="connsiteX11" fmla="*/ 195520 w 439920"/>
                  <a:gd name="connsiteY11" fmla="*/ 116090 h 134419"/>
                  <a:gd name="connsiteX12" fmla="*/ 207740 w 439920"/>
                  <a:gd name="connsiteY12" fmla="*/ 116090 h 134419"/>
                  <a:gd name="connsiteX13" fmla="*/ 250510 w 439920"/>
                  <a:gd name="connsiteY13" fmla="*/ 116090 h 134419"/>
                  <a:gd name="connsiteX14" fmla="*/ 293280 w 439920"/>
                  <a:gd name="connsiteY14" fmla="*/ 109980 h 134419"/>
                  <a:gd name="connsiteX15" fmla="*/ 329940 w 439920"/>
                  <a:gd name="connsiteY15" fmla="*/ 103870 h 134419"/>
                  <a:gd name="connsiteX16" fmla="*/ 366600 w 439920"/>
                  <a:gd name="connsiteY16" fmla="*/ 91650 h 134419"/>
                  <a:gd name="connsiteX17" fmla="*/ 397150 w 439920"/>
                  <a:gd name="connsiteY17" fmla="*/ 79430 h 134419"/>
                  <a:gd name="connsiteX18" fmla="*/ 421590 w 439920"/>
                  <a:gd name="connsiteY18" fmla="*/ 73320 h 134419"/>
                  <a:gd name="connsiteX19" fmla="*/ 439920 w 439920"/>
                  <a:gd name="connsiteY19" fmla="*/ 67210 h 134419"/>
                  <a:gd name="connsiteX20" fmla="*/ 421590 w 439920"/>
                  <a:gd name="connsiteY20" fmla="*/ 79430 h 134419"/>
                  <a:gd name="connsiteX21" fmla="*/ 403260 w 439920"/>
                  <a:gd name="connsiteY21" fmla="*/ 91650 h 134419"/>
                  <a:gd name="connsiteX22" fmla="*/ 372710 w 439920"/>
                  <a:gd name="connsiteY22" fmla="*/ 103870 h 134419"/>
                  <a:gd name="connsiteX23" fmla="*/ 336050 w 439920"/>
                  <a:gd name="connsiteY23" fmla="*/ 116090 h 134419"/>
                  <a:gd name="connsiteX24" fmla="*/ 299390 w 439920"/>
                  <a:gd name="connsiteY24" fmla="*/ 128310 h 134419"/>
                  <a:gd name="connsiteX25" fmla="*/ 256620 w 439920"/>
                  <a:gd name="connsiteY25" fmla="*/ 134420 h 134419"/>
                  <a:gd name="connsiteX26" fmla="*/ 213850 w 439920"/>
                  <a:gd name="connsiteY26" fmla="*/ 134420 h 134419"/>
                  <a:gd name="connsiteX27" fmla="*/ 201630 w 439920"/>
                  <a:gd name="connsiteY27" fmla="*/ 134420 h 134419"/>
                  <a:gd name="connsiteX28" fmla="*/ 189410 w 439920"/>
                  <a:gd name="connsiteY28" fmla="*/ 134420 h 134419"/>
                  <a:gd name="connsiteX29" fmla="*/ 164970 w 439920"/>
                  <a:gd name="connsiteY29" fmla="*/ 128310 h 134419"/>
                  <a:gd name="connsiteX30" fmla="*/ 140530 w 439920"/>
                  <a:gd name="connsiteY30" fmla="*/ 122200 h 134419"/>
                  <a:gd name="connsiteX31" fmla="*/ 122200 w 439920"/>
                  <a:gd name="connsiteY31" fmla="*/ 116090 h 134419"/>
                  <a:gd name="connsiteX32" fmla="*/ 103870 w 439920"/>
                  <a:gd name="connsiteY32" fmla="*/ 109980 h 134419"/>
                  <a:gd name="connsiteX33" fmla="*/ 85540 w 439920"/>
                  <a:gd name="connsiteY33" fmla="*/ 97760 h 134419"/>
                  <a:gd name="connsiteX34" fmla="*/ 67210 w 439920"/>
                  <a:gd name="connsiteY34" fmla="*/ 85540 h 134419"/>
                  <a:gd name="connsiteX35" fmla="*/ 54990 w 439920"/>
                  <a:gd name="connsiteY35" fmla="*/ 73320 h 134419"/>
                  <a:gd name="connsiteX36" fmla="*/ 42770 w 439920"/>
                  <a:gd name="connsiteY36" fmla="*/ 61100 h 134419"/>
                  <a:gd name="connsiteX37" fmla="*/ 30550 w 439920"/>
                  <a:gd name="connsiteY37" fmla="*/ 48880 h 134419"/>
                  <a:gd name="connsiteX38" fmla="*/ 6110 w 439920"/>
                  <a:gd name="connsiteY38" fmla="*/ 18330 h 134419"/>
                  <a:gd name="connsiteX39" fmla="*/ 0 w 439920"/>
                  <a:gd name="connsiteY39" fmla="*/ 0 h 13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9920" h="134419">
                    <a:moveTo>
                      <a:pt x="0" y="0"/>
                    </a:moveTo>
                    <a:cubicBezTo>
                      <a:pt x="0" y="0"/>
                      <a:pt x="6110" y="6110"/>
                      <a:pt x="12220" y="18330"/>
                    </a:cubicBezTo>
                    <a:cubicBezTo>
                      <a:pt x="18330" y="24440"/>
                      <a:pt x="18330" y="30550"/>
                      <a:pt x="30550" y="36660"/>
                    </a:cubicBezTo>
                    <a:cubicBezTo>
                      <a:pt x="36660" y="42770"/>
                      <a:pt x="42770" y="48880"/>
                      <a:pt x="54990" y="54990"/>
                    </a:cubicBezTo>
                    <a:cubicBezTo>
                      <a:pt x="61100" y="61100"/>
                      <a:pt x="61100" y="61100"/>
                      <a:pt x="67210" y="67210"/>
                    </a:cubicBezTo>
                    <a:cubicBezTo>
                      <a:pt x="73320" y="73320"/>
                      <a:pt x="79430" y="73320"/>
                      <a:pt x="85540" y="79430"/>
                    </a:cubicBezTo>
                    <a:cubicBezTo>
                      <a:pt x="91650" y="85540"/>
                      <a:pt x="97760" y="85540"/>
                      <a:pt x="103870" y="91650"/>
                    </a:cubicBezTo>
                    <a:cubicBezTo>
                      <a:pt x="109980" y="91650"/>
                      <a:pt x="116090" y="97760"/>
                      <a:pt x="122200" y="97760"/>
                    </a:cubicBezTo>
                    <a:cubicBezTo>
                      <a:pt x="128310" y="103870"/>
                      <a:pt x="134420" y="103870"/>
                      <a:pt x="140530" y="103870"/>
                    </a:cubicBezTo>
                    <a:cubicBezTo>
                      <a:pt x="146640" y="103870"/>
                      <a:pt x="152750" y="109980"/>
                      <a:pt x="158860" y="109980"/>
                    </a:cubicBezTo>
                    <a:cubicBezTo>
                      <a:pt x="164970" y="109980"/>
                      <a:pt x="171080" y="109980"/>
                      <a:pt x="183300" y="116090"/>
                    </a:cubicBezTo>
                    <a:lnTo>
                      <a:pt x="195520" y="116090"/>
                    </a:lnTo>
                    <a:lnTo>
                      <a:pt x="207740" y="116090"/>
                    </a:lnTo>
                    <a:cubicBezTo>
                      <a:pt x="219960" y="116090"/>
                      <a:pt x="238290" y="116090"/>
                      <a:pt x="250510" y="116090"/>
                    </a:cubicBezTo>
                    <a:cubicBezTo>
                      <a:pt x="262730" y="116090"/>
                      <a:pt x="281060" y="116090"/>
                      <a:pt x="293280" y="109980"/>
                    </a:cubicBezTo>
                    <a:cubicBezTo>
                      <a:pt x="305500" y="103870"/>
                      <a:pt x="317720" y="103870"/>
                      <a:pt x="329940" y="103870"/>
                    </a:cubicBezTo>
                    <a:cubicBezTo>
                      <a:pt x="342160" y="97760"/>
                      <a:pt x="354380" y="97760"/>
                      <a:pt x="366600" y="91650"/>
                    </a:cubicBezTo>
                    <a:cubicBezTo>
                      <a:pt x="378820" y="91650"/>
                      <a:pt x="384930" y="85540"/>
                      <a:pt x="397150" y="79430"/>
                    </a:cubicBezTo>
                    <a:cubicBezTo>
                      <a:pt x="403260" y="73320"/>
                      <a:pt x="415480" y="73320"/>
                      <a:pt x="421590" y="73320"/>
                    </a:cubicBezTo>
                    <a:cubicBezTo>
                      <a:pt x="433810" y="67210"/>
                      <a:pt x="439920" y="67210"/>
                      <a:pt x="439920" y="67210"/>
                    </a:cubicBezTo>
                    <a:cubicBezTo>
                      <a:pt x="439920" y="67210"/>
                      <a:pt x="433810" y="73320"/>
                      <a:pt x="421590" y="79430"/>
                    </a:cubicBezTo>
                    <a:cubicBezTo>
                      <a:pt x="415480" y="85540"/>
                      <a:pt x="409370" y="85540"/>
                      <a:pt x="403260" y="91650"/>
                    </a:cubicBezTo>
                    <a:cubicBezTo>
                      <a:pt x="397150" y="97760"/>
                      <a:pt x="384930" y="103870"/>
                      <a:pt x="372710" y="103870"/>
                    </a:cubicBezTo>
                    <a:cubicBezTo>
                      <a:pt x="360490" y="109980"/>
                      <a:pt x="348270" y="109980"/>
                      <a:pt x="336050" y="116090"/>
                    </a:cubicBezTo>
                    <a:cubicBezTo>
                      <a:pt x="323830" y="122200"/>
                      <a:pt x="311610" y="122200"/>
                      <a:pt x="299390" y="128310"/>
                    </a:cubicBezTo>
                    <a:cubicBezTo>
                      <a:pt x="287170" y="134420"/>
                      <a:pt x="268840" y="134420"/>
                      <a:pt x="256620" y="134420"/>
                    </a:cubicBezTo>
                    <a:cubicBezTo>
                      <a:pt x="244400" y="134420"/>
                      <a:pt x="226070" y="134420"/>
                      <a:pt x="213850" y="134420"/>
                    </a:cubicBezTo>
                    <a:lnTo>
                      <a:pt x="201630" y="134420"/>
                    </a:lnTo>
                    <a:lnTo>
                      <a:pt x="189410" y="134420"/>
                    </a:lnTo>
                    <a:cubicBezTo>
                      <a:pt x="183300" y="134420"/>
                      <a:pt x="171080" y="134420"/>
                      <a:pt x="164970" y="128310"/>
                    </a:cubicBezTo>
                    <a:cubicBezTo>
                      <a:pt x="158860" y="128310"/>
                      <a:pt x="152750" y="122200"/>
                      <a:pt x="140530" y="122200"/>
                    </a:cubicBezTo>
                    <a:cubicBezTo>
                      <a:pt x="134420" y="122200"/>
                      <a:pt x="128310" y="116090"/>
                      <a:pt x="122200" y="116090"/>
                    </a:cubicBezTo>
                    <a:cubicBezTo>
                      <a:pt x="116090" y="116090"/>
                      <a:pt x="109980" y="109980"/>
                      <a:pt x="103870" y="109980"/>
                    </a:cubicBezTo>
                    <a:cubicBezTo>
                      <a:pt x="97760" y="103870"/>
                      <a:pt x="91650" y="103870"/>
                      <a:pt x="85540" y="97760"/>
                    </a:cubicBezTo>
                    <a:cubicBezTo>
                      <a:pt x="79430" y="91650"/>
                      <a:pt x="73320" y="91650"/>
                      <a:pt x="67210" y="85540"/>
                    </a:cubicBezTo>
                    <a:cubicBezTo>
                      <a:pt x="61100" y="79430"/>
                      <a:pt x="54990" y="79430"/>
                      <a:pt x="54990" y="73320"/>
                    </a:cubicBezTo>
                    <a:cubicBezTo>
                      <a:pt x="48880" y="67210"/>
                      <a:pt x="48880" y="67210"/>
                      <a:pt x="42770" y="61100"/>
                    </a:cubicBezTo>
                    <a:cubicBezTo>
                      <a:pt x="36660" y="54990"/>
                      <a:pt x="36660" y="54990"/>
                      <a:pt x="30550" y="48880"/>
                    </a:cubicBezTo>
                    <a:cubicBezTo>
                      <a:pt x="12220" y="30550"/>
                      <a:pt x="12220" y="18330"/>
                      <a:pt x="6110" y="18330"/>
                    </a:cubicBezTo>
                    <a:cubicBezTo>
                      <a:pt x="0" y="6110"/>
                      <a:pt x="0" y="0"/>
                      <a:pt x="0" y="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Freeform: Shape 88">
                <a:extLst>
                  <a:ext uri="{FF2B5EF4-FFF2-40B4-BE49-F238E27FC236}">
                    <a16:creationId xmlns:a16="http://schemas.microsoft.com/office/drawing/2014/main" id="{2D056B63-FB55-4D48-ACD5-0E3E5B7CBDCA}"/>
                  </a:ext>
                </a:extLst>
              </p:cNvPr>
              <p:cNvSpPr/>
              <p:nvPr/>
            </p:nvSpPr>
            <p:spPr>
              <a:xfrm>
                <a:off x="1730229" y="5320203"/>
                <a:ext cx="299390" cy="189409"/>
              </a:xfrm>
              <a:custGeom>
                <a:avLst/>
                <a:gdLst>
                  <a:gd name="connsiteX0" fmla="*/ 0 w 299390"/>
                  <a:gd name="connsiteY0" fmla="*/ 12220 h 189409"/>
                  <a:gd name="connsiteX1" fmla="*/ 18330 w 299390"/>
                  <a:gd name="connsiteY1" fmla="*/ 6110 h 189409"/>
                  <a:gd name="connsiteX2" fmla="*/ 61100 w 299390"/>
                  <a:gd name="connsiteY2" fmla="*/ 0 h 189409"/>
                  <a:gd name="connsiteX3" fmla="*/ 91650 w 299390"/>
                  <a:gd name="connsiteY3" fmla="*/ 0 h 189409"/>
                  <a:gd name="connsiteX4" fmla="*/ 122200 w 299390"/>
                  <a:gd name="connsiteY4" fmla="*/ 6110 h 189409"/>
                  <a:gd name="connsiteX5" fmla="*/ 158860 w 299390"/>
                  <a:gd name="connsiteY5" fmla="*/ 18330 h 189409"/>
                  <a:gd name="connsiteX6" fmla="*/ 189410 w 299390"/>
                  <a:gd name="connsiteY6" fmla="*/ 36660 h 189409"/>
                  <a:gd name="connsiteX7" fmla="*/ 219960 w 299390"/>
                  <a:gd name="connsiteY7" fmla="*/ 54990 h 189409"/>
                  <a:gd name="connsiteX8" fmla="*/ 244400 w 299390"/>
                  <a:gd name="connsiteY8" fmla="*/ 79430 h 189409"/>
                  <a:gd name="connsiteX9" fmla="*/ 262730 w 299390"/>
                  <a:gd name="connsiteY9" fmla="*/ 103870 h 189409"/>
                  <a:gd name="connsiteX10" fmla="*/ 274950 w 299390"/>
                  <a:gd name="connsiteY10" fmla="*/ 128310 h 189409"/>
                  <a:gd name="connsiteX11" fmla="*/ 287170 w 299390"/>
                  <a:gd name="connsiteY11" fmla="*/ 152750 h 189409"/>
                  <a:gd name="connsiteX12" fmla="*/ 293280 w 299390"/>
                  <a:gd name="connsiteY12" fmla="*/ 171080 h 189409"/>
                  <a:gd name="connsiteX13" fmla="*/ 299390 w 299390"/>
                  <a:gd name="connsiteY13" fmla="*/ 189410 h 189409"/>
                  <a:gd name="connsiteX14" fmla="*/ 293280 w 299390"/>
                  <a:gd name="connsiteY14" fmla="*/ 177190 h 189409"/>
                  <a:gd name="connsiteX15" fmla="*/ 281060 w 299390"/>
                  <a:gd name="connsiteY15" fmla="*/ 158860 h 189409"/>
                  <a:gd name="connsiteX16" fmla="*/ 268840 w 299390"/>
                  <a:gd name="connsiteY16" fmla="*/ 140530 h 189409"/>
                  <a:gd name="connsiteX17" fmla="*/ 250510 w 299390"/>
                  <a:gd name="connsiteY17" fmla="*/ 116090 h 189409"/>
                  <a:gd name="connsiteX18" fmla="*/ 232180 w 299390"/>
                  <a:gd name="connsiteY18" fmla="*/ 91650 h 189409"/>
                  <a:gd name="connsiteX19" fmla="*/ 207740 w 299390"/>
                  <a:gd name="connsiteY19" fmla="*/ 67210 h 189409"/>
                  <a:gd name="connsiteX20" fmla="*/ 177190 w 299390"/>
                  <a:gd name="connsiteY20" fmla="*/ 48880 h 189409"/>
                  <a:gd name="connsiteX21" fmla="*/ 146640 w 299390"/>
                  <a:gd name="connsiteY21" fmla="*/ 30550 h 189409"/>
                  <a:gd name="connsiteX22" fmla="*/ 116090 w 299390"/>
                  <a:gd name="connsiteY22" fmla="*/ 18330 h 189409"/>
                  <a:gd name="connsiteX23" fmla="*/ 85540 w 299390"/>
                  <a:gd name="connsiteY23" fmla="*/ 12220 h 189409"/>
                  <a:gd name="connsiteX24" fmla="*/ 54990 w 299390"/>
                  <a:gd name="connsiteY24" fmla="*/ 6110 h 189409"/>
                  <a:gd name="connsiteX25" fmla="*/ 12220 w 299390"/>
                  <a:gd name="connsiteY25" fmla="*/ 6110 h 189409"/>
                  <a:gd name="connsiteX26" fmla="*/ 0 w 299390"/>
                  <a:gd name="connsiteY26" fmla="*/ 12220 h 189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9390" h="189409">
                    <a:moveTo>
                      <a:pt x="0" y="12220"/>
                    </a:moveTo>
                    <a:cubicBezTo>
                      <a:pt x="0" y="12220"/>
                      <a:pt x="6110" y="12220"/>
                      <a:pt x="18330" y="6110"/>
                    </a:cubicBezTo>
                    <a:cubicBezTo>
                      <a:pt x="30550" y="6110"/>
                      <a:pt x="42770" y="0"/>
                      <a:pt x="61100" y="0"/>
                    </a:cubicBezTo>
                    <a:cubicBezTo>
                      <a:pt x="67210" y="0"/>
                      <a:pt x="79430" y="0"/>
                      <a:pt x="91650" y="0"/>
                    </a:cubicBezTo>
                    <a:cubicBezTo>
                      <a:pt x="103870" y="0"/>
                      <a:pt x="116090" y="0"/>
                      <a:pt x="122200" y="6110"/>
                    </a:cubicBezTo>
                    <a:cubicBezTo>
                      <a:pt x="134420" y="6110"/>
                      <a:pt x="146640" y="12220"/>
                      <a:pt x="158860" y="18330"/>
                    </a:cubicBezTo>
                    <a:cubicBezTo>
                      <a:pt x="171080" y="24440"/>
                      <a:pt x="183300" y="30550"/>
                      <a:pt x="189410" y="36660"/>
                    </a:cubicBezTo>
                    <a:cubicBezTo>
                      <a:pt x="201630" y="42770"/>
                      <a:pt x="207740" y="48880"/>
                      <a:pt x="219960" y="54990"/>
                    </a:cubicBezTo>
                    <a:cubicBezTo>
                      <a:pt x="226070" y="61100"/>
                      <a:pt x="238290" y="73320"/>
                      <a:pt x="244400" y="79430"/>
                    </a:cubicBezTo>
                    <a:cubicBezTo>
                      <a:pt x="250510" y="85540"/>
                      <a:pt x="256620" y="97760"/>
                      <a:pt x="262730" y="103870"/>
                    </a:cubicBezTo>
                    <a:cubicBezTo>
                      <a:pt x="268840" y="109980"/>
                      <a:pt x="274950" y="122200"/>
                      <a:pt x="274950" y="128310"/>
                    </a:cubicBezTo>
                    <a:cubicBezTo>
                      <a:pt x="281060" y="134420"/>
                      <a:pt x="281060" y="140530"/>
                      <a:pt x="287170" y="152750"/>
                    </a:cubicBezTo>
                    <a:cubicBezTo>
                      <a:pt x="287170" y="158860"/>
                      <a:pt x="293280" y="164970"/>
                      <a:pt x="293280" y="171080"/>
                    </a:cubicBezTo>
                    <a:cubicBezTo>
                      <a:pt x="299390" y="183300"/>
                      <a:pt x="299390" y="189410"/>
                      <a:pt x="299390" y="189410"/>
                    </a:cubicBezTo>
                    <a:cubicBezTo>
                      <a:pt x="299390" y="189410"/>
                      <a:pt x="293280" y="183300"/>
                      <a:pt x="293280" y="177190"/>
                    </a:cubicBezTo>
                    <a:cubicBezTo>
                      <a:pt x="293280" y="171080"/>
                      <a:pt x="287170" y="164970"/>
                      <a:pt x="281060" y="158860"/>
                    </a:cubicBezTo>
                    <a:cubicBezTo>
                      <a:pt x="274950" y="152750"/>
                      <a:pt x="274950" y="146640"/>
                      <a:pt x="268840" y="140530"/>
                    </a:cubicBezTo>
                    <a:cubicBezTo>
                      <a:pt x="262730" y="134420"/>
                      <a:pt x="256620" y="122200"/>
                      <a:pt x="250510" y="116090"/>
                    </a:cubicBezTo>
                    <a:cubicBezTo>
                      <a:pt x="244400" y="109980"/>
                      <a:pt x="238290" y="97760"/>
                      <a:pt x="232180" y="91650"/>
                    </a:cubicBezTo>
                    <a:cubicBezTo>
                      <a:pt x="226070" y="85540"/>
                      <a:pt x="213850" y="79430"/>
                      <a:pt x="207740" y="67210"/>
                    </a:cubicBezTo>
                    <a:cubicBezTo>
                      <a:pt x="195520" y="61100"/>
                      <a:pt x="189410" y="54990"/>
                      <a:pt x="177190" y="48880"/>
                    </a:cubicBezTo>
                    <a:cubicBezTo>
                      <a:pt x="164970" y="42770"/>
                      <a:pt x="158860" y="36660"/>
                      <a:pt x="146640" y="30550"/>
                    </a:cubicBezTo>
                    <a:cubicBezTo>
                      <a:pt x="134420" y="24440"/>
                      <a:pt x="128310" y="24440"/>
                      <a:pt x="116090" y="18330"/>
                    </a:cubicBezTo>
                    <a:cubicBezTo>
                      <a:pt x="103870" y="18330"/>
                      <a:pt x="97760" y="12220"/>
                      <a:pt x="85540" y="12220"/>
                    </a:cubicBezTo>
                    <a:cubicBezTo>
                      <a:pt x="73320" y="12220"/>
                      <a:pt x="67210" y="12220"/>
                      <a:pt x="54990" y="6110"/>
                    </a:cubicBezTo>
                    <a:cubicBezTo>
                      <a:pt x="36660" y="6110"/>
                      <a:pt x="24440" y="6110"/>
                      <a:pt x="12220" y="6110"/>
                    </a:cubicBezTo>
                    <a:cubicBezTo>
                      <a:pt x="6110" y="12220"/>
                      <a:pt x="0" y="12220"/>
                      <a:pt x="0" y="1222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0" name="Freeform: Shape 89">
                <a:extLst>
                  <a:ext uri="{FF2B5EF4-FFF2-40B4-BE49-F238E27FC236}">
                    <a16:creationId xmlns:a16="http://schemas.microsoft.com/office/drawing/2014/main" id="{BC9DF77D-B9B1-4BF2-8CC3-A635B800070A}"/>
                  </a:ext>
                </a:extLst>
              </p:cNvPr>
              <p:cNvSpPr/>
              <p:nvPr/>
            </p:nvSpPr>
            <p:spPr>
              <a:xfrm>
                <a:off x="1522489" y="5362973"/>
                <a:ext cx="483578" cy="308728"/>
              </a:xfrm>
              <a:custGeom>
                <a:avLst/>
                <a:gdLst>
                  <a:gd name="connsiteX0" fmla="*/ 378820 w 483578"/>
                  <a:gd name="connsiteY0" fmla="*/ 12220 h 308728"/>
                  <a:gd name="connsiteX1" fmla="*/ 384930 w 483578"/>
                  <a:gd name="connsiteY1" fmla="*/ 18330 h 308728"/>
                  <a:gd name="connsiteX2" fmla="*/ 348270 w 483578"/>
                  <a:gd name="connsiteY2" fmla="*/ 262730 h 308728"/>
                  <a:gd name="connsiteX3" fmla="*/ 48880 w 483578"/>
                  <a:gd name="connsiteY3" fmla="*/ 140530 h 308728"/>
                  <a:gd name="connsiteX4" fmla="*/ 134420 w 483578"/>
                  <a:gd name="connsiteY4" fmla="*/ 0 h 308728"/>
                  <a:gd name="connsiteX5" fmla="*/ 128310 w 483578"/>
                  <a:gd name="connsiteY5" fmla="*/ 0 h 308728"/>
                  <a:gd name="connsiteX6" fmla="*/ 0 w 483578"/>
                  <a:gd name="connsiteY6" fmla="*/ 158860 h 308728"/>
                  <a:gd name="connsiteX7" fmla="*/ 482690 w 483578"/>
                  <a:gd name="connsiteY7" fmla="*/ 219960 h 308728"/>
                  <a:gd name="connsiteX8" fmla="*/ 378820 w 483578"/>
                  <a:gd name="connsiteY8" fmla="*/ 12220 h 30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578" h="308728">
                    <a:moveTo>
                      <a:pt x="378820" y="12220"/>
                    </a:moveTo>
                    <a:cubicBezTo>
                      <a:pt x="378820" y="12220"/>
                      <a:pt x="384930" y="18330"/>
                      <a:pt x="384930" y="18330"/>
                    </a:cubicBezTo>
                    <a:cubicBezTo>
                      <a:pt x="415480" y="48880"/>
                      <a:pt x="549900" y="201630"/>
                      <a:pt x="348270" y="262730"/>
                    </a:cubicBezTo>
                    <a:cubicBezTo>
                      <a:pt x="140530" y="317720"/>
                      <a:pt x="36660" y="207740"/>
                      <a:pt x="48880" y="140530"/>
                    </a:cubicBezTo>
                    <a:cubicBezTo>
                      <a:pt x="67210" y="73320"/>
                      <a:pt x="134420" y="0"/>
                      <a:pt x="134420" y="0"/>
                    </a:cubicBezTo>
                    <a:lnTo>
                      <a:pt x="128310" y="0"/>
                    </a:lnTo>
                    <a:cubicBezTo>
                      <a:pt x="36660" y="48880"/>
                      <a:pt x="0" y="158860"/>
                      <a:pt x="0" y="158860"/>
                    </a:cubicBezTo>
                    <a:cubicBezTo>
                      <a:pt x="103870" y="391039"/>
                      <a:pt x="378820" y="305500"/>
                      <a:pt x="482690" y="219960"/>
                    </a:cubicBezTo>
                    <a:cubicBezTo>
                      <a:pt x="488800" y="177190"/>
                      <a:pt x="464360" y="67210"/>
                      <a:pt x="378820" y="12220"/>
                    </a:cubicBezTo>
                    <a:close/>
                  </a:path>
                </a:pathLst>
              </a:custGeom>
              <a:solidFill>
                <a:srgbClr val="D8D8D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1" name="Graphic 16">
                <a:extLst>
                  <a:ext uri="{FF2B5EF4-FFF2-40B4-BE49-F238E27FC236}">
                    <a16:creationId xmlns:a16="http://schemas.microsoft.com/office/drawing/2014/main" id="{D7148C80-EF81-4585-8E49-95E1DDFAC680}"/>
                  </a:ext>
                </a:extLst>
              </p:cNvPr>
              <p:cNvGrpSpPr/>
              <p:nvPr/>
            </p:nvGrpSpPr>
            <p:grpSpPr>
              <a:xfrm>
                <a:off x="1571369" y="5097129"/>
                <a:ext cx="415480" cy="180303"/>
                <a:chOff x="1571369" y="5097129"/>
                <a:chExt cx="415480" cy="180303"/>
              </a:xfrm>
            </p:grpSpPr>
            <p:sp>
              <p:nvSpPr>
                <p:cNvPr id="169" name="Freeform: Shape 168">
                  <a:extLst>
                    <a:ext uri="{FF2B5EF4-FFF2-40B4-BE49-F238E27FC236}">
                      <a16:creationId xmlns:a16="http://schemas.microsoft.com/office/drawing/2014/main" id="{368BF4FA-B12E-458C-BE92-6C882B03A03E}"/>
                    </a:ext>
                  </a:extLst>
                </p:cNvPr>
                <p:cNvSpPr/>
                <p:nvPr/>
              </p:nvSpPr>
              <p:spPr>
                <a:xfrm>
                  <a:off x="1620249" y="5102607"/>
                  <a:ext cx="348270" cy="150385"/>
                </a:xfrm>
                <a:custGeom>
                  <a:avLst/>
                  <a:gdLst>
                    <a:gd name="connsiteX0" fmla="*/ 0 w 348270"/>
                    <a:gd name="connsiteY0" fmla="*/ 64846 h 150385"/>
                    <a:gd name="connsiteX1" fmla="*/ 348270 w 348270"/>
                    <a:gd name="connsiteY1" fmla="*/ 150386 h 150385"/>
                    <a:gd name="connsiteX2" fmla="*/ 0 w 348270"/>
                    <a:gd name="connsiteY2" fmla="*/ 64846 h 150385"/>
                  </a:gdLst>
                  <a:ahLst/>
                  <a:cxnLst>
                    <a:cxn ang="0">
                      <a:pos x="connsiteX0" y="connsiteY0"/>
                    </a:cxn>
                    <a:cxn ang="0">
                      <a:pos x="connsiteX1" y="connsiteY1"/>
                    </a:cxn>
                    <a:cxn ang="0">
                      <a:pos x="connsiteX2" y="connsiteY2"/>
                    </a:cxn>
                  </a:cxnLst>
                  <a:rect l="l" t="t" r="r" b="b"/>
                  <a:pathLst>
                    <a:path w="348270" h="150385">
                      <a:moveTo>
                        <a:pt x="0" y="64846"/>
                      </a:moveTo>
                      <a:cubicBezTo>
                        <a:pt x="0" y="64846"/>
                        <a:pt x="183300" y="-14584"/>
                        <a:pt x="348270" y="150386"/>
                      </a:cubicBezTo>
                      <a:cubicBezTo>
                        <a:pt x="317720" y="52626"/>
                        <a:pt x="183300" y="-81794"/>
                        <a:pt x="0" y="64846"/>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0" name="Freeform: Shape 169">
                  <a:extLst>
                    <a:ext uri="{FF2B5EF4-FFF2-40B4-BE49-F238E27FC236}">
                      <a16:creationId xmlns:a16="http://schemas.microsoft.com/office/drawing/2014/main" id="{9930B86B-E169-44A1-B832-52C17C91A4D4}"/>
                    </a:ext>
                  </a:extLst>
                </p:cNvPr>
                <p:cNvSpPr/>
                <p:nvPr/>
              </p:nvSpPr>
              <p:spPr>
                <a:xfrm>
                  <a:off x="1571369" y="5097129"/>
                  <a:ext cx="415480" cy="180303"/>
                </a:xfrm>
                <a:custGeom>
                  <a:avLst/>
                  <a:gdLst>
                    <a:gd name="connsiteX0" fmla="*/ 415480 w 415480"/>
                    <a:gd name="connsiteY0" fmla="*/ 180304 h 180303"/>
                    <a:gd name="connsiteX1" fmla="*/ 391040 w 415480"/>
                    <a:gd name="connsiteY1" fmla="*/ 161974 h 180303"/>
                    <a:gd name="connsiteX2" fmla="*/ 195520 w 415480"/>
                    <a:gd name="connsiteY2" fmla="*/ 58104 h 180303"/>
                    <a:gd name="connsiteX3" fmla="*/ 54990 w 415480"/>
                    <a:gd name="connsiteY3" fmla="*/ 76434 h 180303"/>
                    <a:gd name="connsiteX4" fmla="*/ 0 w 415480"/>
                    <a:gd name="connsiteY4" fmla="*/ 100874 h 180303"/>
                    <a:gd name="connsiteX5" fmla="*/ 42770 w 415480"/>
                    <a:gd name="connsiteY5" fmla="*/ 64214 h 180303"/>
                    <a:gd name="connsiteX6" fmla="*/ 226070 w 415480"/>
                    <a:gd name="connsiteY6" fmla="*/ 3114 h 180303"/>
                    <a:gd name="connsiteX7" fmla="*/ 403260 w 415480"/>
                    <a:gd name="connsiteY7" fmla="*/ 155864 h 180303"/>
                    <a:gd name="connsiteX8" fmla="*/ 415480 w 415480"/>
                    <a:gd name="connsiteY8" fmla="*/ 180304 h 180303"/>
                    <a:gd name="connsiteX9" fmla="*/ 195520 w 415480"/>
                    <a:gd name="connsiteY9" fmla="*/ 45884 h 180303"/>
                    <a:gd name="connsiteX10" fmla="*/ 372710 w 415480"/>
                    <a:gd name="connsiteY10" fmla="*/ 125314 h 180303"/>
                    <a:gd name="connsiteX11" fmla="*/ 219960 w 415480"/>
                    <a:gd name="connsiteY11" fmla="*/ 15334 h 180303"/>
                    <a:gd name="connsiteX12" fmla="*/ 85540 w 415480"/>
                    <a:gd name="connsiteY12" fmla="*/ 51994 h 180303"/>
                    <a:gd name="connsiteX13" fmla="*/ 195520 w 415480"/>
                    <a:gd name="connsiteY13" fmla="*/ 45884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480" h="180303">
                      <a:moveTo>
                        <a:pt x="415480" y="180304"/>
                      </a:moveTo>
                      <a:lnTo>
                        <a:pt x="391040" y="161974"/>
                      </a:lnTo>
                      <a:cubicBezTo>
                        <a:pt x="336050" y="100874"/>
                        <a:pt x="268840" y="70324"/>
                        <a:pt x="195520" y="58104"/>
                      </a:cubicBezTo>
                      <a:cubicBezTo>
                        <a:pt x="116090" y="51994"/>
                        <a:pt x="54990" y="76434"/>
                        <a:pt x="54990" y="76434"/>
                      </a:cubicBezTo>
                      <a:lnTo>
                        <a:pt x="0" y="100874"/>
                      </a:lnTo>
                      <a:lnTo>
                        <a:pt x="42770" y="64214"/>
                      </a:lnTo>
                      <a:cubicBezTo>
                        <a:pt x="103870" y="15334"/>
                        <a:pt x="164970" y="-9106"/>
                        <a:pt x="226070" y="3114"/>
                      </a:cubicBezTo>
                      <a:cubicBezTo>
                        <a:pt x="317720" y="15334"/>
                        <a:pt x="378820" y="88654"/>
                        <a:pt x="403260" y="155864"/>
                      </a:cubicBezTo>
                      <a:lnTo>
                        <a:pt x="415480" y="180304"/>
                      </a:lnTo>
                      <a:close/>
                      <a:moveTo>
                        <a:pt x="195520" y="45884"/>
                      </a:moveTo>
                      <a:cubicBezTo>
                        <a:pt x="262730" y="51994"/>
                        <a:pt x="323830" y="82544"/>
                        <a:pt x="372710" y="125314"/>
                      </a:cubicBezTo>
                      <a:cubicBezTo>
                        <a:pt x="342160" y="70324"/>
                        <a:pt x="287170" y="21444"/>
                        <a:pt x="219960" y="15334"/>
                      </a:cubicBezTo>
                      <a:cubicBezTo>
                        <a:pt x="177190" y="9224"/>
                        <a:pt x="134420" y="21444"/>
                        <a:pt x="85540" y="51994"/>
                      </a:cubicBezTo>
                      <a:cubicBezTo>
                        <a:pt x="116090" y="45884"/>
                        <a:pt x="152750" y="39774"/>
                        <a:pt x="195520" y="45884"/>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2" name="Freeform: Shape 91">
                <a:extLst>
                  <a:ext uri="{FF2B5EF4-FFF2-40B4-BE49-F238E27FC236}">
                    <a16:creationId xmlns:a16="http://schemas.microsoft.com/office/drawing/2014/main" id="{54184883-9074-4F59-A23D-66838403D3D7}"/>
                  </a:ext>
                </a:extLst>
              </p:cNvPr>
              <p:cNvSpPr/>
              <p:nvPr/>
            </p:nvSpPr>
            <p:spPr>
              <a:xfrm>
                <a:off x="1620249" y="5122392"/>
                <a:ext cx="348270" cy="130601"/>
              </a:xfrm>
              <a:custGeom>
                <a:avLst/>
                <a:gdLst>
                  <a:gd name="connsiteX0" fmla="*/ 293280 w 348270"/>
                  <a:gd name="connsiteY0" fmla="*/ 45061 h 130601"/>
                  <a:gd name="connsiteX1" fmla="*/ 232180 w 348270"/>
                  <a:gd name="connsiteY1" fmla="*/ 20621 h 130601"/>
                  <a:gd name="connsiteX2" fmla="*/ 67210 w 348270"/>
                  <a:gd name="connsiteY2" fmla="*/ 2291 h 130601"/>
                  <a:gd name="connsiteX3" fmla="*/ 0 w 348270"/>
                  <a:gd name="connsiteY3" fmla="*/ 45061 h 130601"/>
                  <a:gd name="connsiteX4" fmla="*/ 348270 w 348270"/>
                  <a:gd name="connsiteY4" fmla="*/ 130601 h 130601"/>
                  <a:gd name="connsiteX5" fmla="*/ 293280 w 348270"/>
                  <a:gd name="connsiteY5" fmla="*/ 45061 h 130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270" h="130601">
                    <a:moveTo>
                      <a:pt x="293280" y="45061"/>
                    </a:moveTo>
                    <a:cubicBezTo>
                      <a:pt x="274950" y="32841"/>
                      <a:pt x="256620" y="26731"/>
                      <a:pt x="232180" y="20621"/>
                    </a:cubicBezTo>
                    <a:cubicBezTo>
                      <a:pt x="177190" y="2291"/>
                      <a:pt x="122200" y="-3819"/>
                      <a:pt x="67210" y="2291"/>
                    </a:cubicBezTo>
                    <a:cubicBezTo>
                      <a:pt x="42770" y="14511"/>
                      <a:pt x="24440" y="26731"/>
                      <a:pt x="0" y="45061"/>
                    </a:cubicBezTo>
                    <a:cubicBezTo>
                      <a:pt x="0" y="45061"/>
                      <a:pt x="183300" y="-34369"/>
                      <a:pt x="348270" y="130601"/>
                    </a:cubicBezTo>
                    <a:cubicBezTo>
                      <a:pt x="336050" y="100051"/>
                      <a:pt x="317720" y="69501"/>
                      <a:pt x="293280" y="45061"/>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3" name="Graphic 16">
                <a:extLst>
                  <a:ext uri="{FF2B5EF4-FFF2-40B4-BE49-F238E27FC236}">
                    <a16:creationId xmlns:a16="http://schemas.microsoft.com/office/drawing/2014/main" id="{97B13438-2C4B-458E-AF4A-1FA6FEC30AFC}"/>
                  </a:ext>
                </a:extLst>
              </p:cNvPr>
              <p:cNvGrpSpPr/>
              <p:nvPr/>
            </p:nvGrpSpPr>
            <p:grpSpPr>
              <a:xfrm>
                <a:off x="917599" y="5839552"/>
                <a:ext cx="806520" cy="507129"/>
                <a:chOff x="917599" y="5839552"/>
                <a:chExt cx="806520" cy="507129"/>
              </a:xfrm>
              <a:solidFill>
                <a:srgbClr val="BA8058"/>
              </a:solidFill>
            </p:grpSpPr>
            <p:grpSp>
              <p:nvGrpSpPr>
                <p:cNvPr id="164" name="Graphic 16">
                  <a:extLst>
                    <a:ext uri="{FF2B5EF4-FFF2-40B4-BE49-F238E27FC236}">
                      <a16:creationId xmlns:a16="http://schemas.microsoft.com/office/drawing/2014/main" id="{3391C4DC-79AF-4491-B7DB-CA9A7B258591}"/>
                    </a:ext>
                  </a:extLst>
                </p:cNvPr>
                <p:cNvGrpSpPr/>
                <p:nvPr/>
              </p:nvGrpSpPr>
              <p:grpSpPr>
                <a:xfrm>
                  <a:off x="917599" y="5839552"/>
                  <a:ext cx="806520" cy="507129"/>
                  <a:chOff x="917599" y="5839552"/>
                  <a:chExt cx="806520" cy="507129"/>
                </a:xfrm>
                <a:solidFill>
                  <a:srgbClr val="BA8058"/>
                </a:solidFill>
              </p:grpSpPr>
              <p:sp>
                <p:nvSpPr>
                  <p:cNvPr id="166" name="Freeform: Shape 165">
                    <a:extLst>
                      <a:ext uri="{FF2B5EF4-FFF2-40B4-BE49-F238E27FC236}">
                        <a16:creationId xmlns:a16="http://schemas.microsoft.com/office/drawing/2014/main" id="{A84BB16B-23D9-487F-ACD3-D01F0DDF62FE}"/>
                      </a:ext>
                    </a:extLst>
                  </p:cNvPr>
                  <p:cNvSpPr/>
                  <p:nvPr/>
                </p:nvSpPr>
                <p:spPr>
                  <a:xfrm>
                    <a:off x="1388069" y="6316131"/>
                    <a:ext cx="116090" cy="30549"/>
                  </a:xfrm>
                  <a:custGeom>
                    <a:avLst/>
                    <a:gdLst>
                      <a:gd name="connsiteX0" fmla="*/ 0 w 116090"/>
                      <a:gd name="connsiteY0" fmla="*/ 12220 h 30549"/>
                      <a:gd name="connsiteX1" fmla="*/ 0 w 116090"/>
                      <a:gd name="connsiteY1" fmla="*/ 12220 h 30549"/>
                      <a:gd name="connsiteX2" fmla="*/ 18330 w 116090"/>
                      <a:gd name="connsiteY2" fmla="*/ 12220 h 30549"/>
                      <a:gd name="connsiteX3" fmla="*/ 24440 w 116090"/>
                      <a:gd name="connsiteY3" fmla="*/ 12220 h 30549"/>
                      <a:gd name="connsiteX4" fmla="*/ 36660 w 116090"/>
                      <a:gd name="connsiteY4" fmla="*/ 12220 h 30549"/>
                      <a:gd name="connsiteX5" fmla="*/ 48880 w 116090"/>
                      <a:gd name="connsiteY5" fmla="*/ 12220 h 30549"/>
                      <a:gd name="connsiteX6" fmla="*/ 61100 w 116090"/>
                      <a:gd name="connsiteY6" fmla="*/ 12220 h 30549"/>
                      <a:gd name="connsiteX7" fmla="*/ 73320 w 116090"/>
                      <a:gd name="connsiteY7" fmla="*/ 12220 h 30549"/>
                      <a:gd name="connsiteX8" fmla="*/ 85540 w 116090"/>
                      <a:gd name="connsiteY8" fmla="*/ 6110 h 30549"/>
                      <a:gd name="connsiteX9" fmla="*/ 91650 w 116090"/>
                      <a:gd name="connsiteY9" fmla="*/ 6110 h 30549"/>
                      <a:gd name="connsiteX10" fmla="*/ 97760 w 116090"/>
                      <a:gd name="connsiteY10" fmla="*/ 6110 h 30549"/>
                      <a:gd name="connsiteX11" fmla="*/ 116090 w 116090"/>
                      <a:gd name="connsiteY11" fmla="*/ 0 h 30549"/>
                      <a:gd name="connsiteX12" fmla="*/ 103870 w 116090"/>
                      <a:gd name="connsiteY12" fmla="*/ 12220 h 30549"/>
                      <a:gd name="connsiteX13" fmla="*/ 97760 w 116090"/>
                      <a:gd name="connsiteY13" fmla="*/ 18330 h 30549"/>
                      <a:gd name="connsiteX14" fmla="*/ 91650 w 116090"/>
                      <a:gd name="connsiteY14" fmla="*/ 24440 h 30549"/>
                      <a:gd name="connsiteX15" fmla="*/ 79430 w 116090"/>
                      <a:gd name="connsiteY15" fmla="*/ 30550 h 30549"/>
                      <a:gd name="connsiteX16" fmla="*/ 67210 w 116090"/>
                      <a:gd name="connsiteY16" fmla="*/ 30550 h 30549"/>
                      <a:gd name="connsiteX17" fmla="*/ 54990 w 116090"/>
                      <a:gd name="connsiteY17" fmla="*/ 30550 h 30549"/>
                      <a:gd name="connsiteX18" fmla="*/ 42770 w 116090"/>
                      <a:gd name="connsiteY18" fmla="*/ 30550 h 30549"/>
                      <a:gd name="connsiteX19" fmla="*/ 30550 w 116090"/>
                      <a:gd name="connsiteY19" fmla="*/ 30550 h 30549"/>
                      <a:gd name="connsiteX20" fmla="*/ 24440 w 116090"/>
                      <a:gd name="connsiteY20" fmla="*/ 30550 h 30549"/>
                      <a:gd name="connsiteX21" fmla="*/ 0 w 116090"/>
                      <a:gd name="connsiteY21" fmla="*/ 12220 h 30549"/>
                      <a:gd name="connsiteX22" fmla="*/ 0 w 116090"/>
                      <a:gd name="connsiteY22" fmla="*/ 12220 h 30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090" h="30549">
                        <a:moveTo>
                          <a:pt x="0" y="12220"/>
                        </a:moveTo>
                        <a:cubicBezTo>
                          <a:pt x="0" y="12220"/>
                          <a:pt x="0" y="12220"/>
                          <a:pt x="0" y="12220"/>
                        </a:cubicBezTo>
                        <a:cubicBezTo>
                          <a:pt x="6110" y="12220"/>
                          <a:pt x="12220" y="12220"/>
                          <a:pt x="18330" y="12220"/>
                        </a:cubicBezTo>
                        <a:cubicBezTo>
                          <a:pt x="18330" y="12220"/>
                          <a:pt x="24440" y="12220"/>
                          <a:pt x="24440" y="12220"/>
                        </a:cubicBezTo>
                        <a:cubicBezTo>
                          <a:pt x="24440" y="12220"/>
                          <a:pt x="30550" y="12220"/>
                          <a:pt x="36660" y="12220"/>
                        </a:cubicBezTo>
                        <a:cubicBezTo>
                          <a:pt x="42770" y="12220"/>
                          <a:pt x="42770" y="12220"/>
                          <a:pt x="48880" y="12220"/>
                        </a:cubicBezTo>
                        <a:cubicBezTo>
                          <a:pt x="54990" y="12220"/>
                          <a:pt x="54990" y="12220"/>
                          <a:pt x="61100" y="12220"/>
                        </a:cubicBezTo>
                        <a:cubicBezTo>
                          <a:pt x="67210" y="12220"/>
                          <a:pt x="67210" y="12220"/>
                          <a:pt x="73320" y="12220"/>
                        </a:cubicBezTo>
                        <a:cubicBezTo>
                          <a:pt x="79430" y="12220"/>
                          <a:pt x="79430" y="12220"/>
                          <a:pt x="85540" y="6110"/>
                        </a:cubicBezTo>
                        <a:cubicBezTo>
                          <a:pt x="91650" y="6110"/>
                          <a:pt x="91650" y="6110"/>
                          <a:pt x="91650" y="6110"/>
                        </a:cubicBezTo>
                        <a:cubicBezTo>
                          <a:pt x="91650" y="6110"/>
                          <a:pt x="97760" y="6110"/>
                          <a:pt x="97760" y="6110"/>
                        </a:cubicBezTo>
                        <a:cubicBezTo>
                          <a:pt x="109980" y="0"/>
                          <a:pt x="116090" y="0"/>
                          <a:pt x="116090" y="0"/>
                        </a:cubicBezTo>
                        <a:cubicBezTo>
                          <a:pt x="116090" y="0"/>
                          <a:pt x="109980" y="6110"/>
                          <a:pt x="103870" y="12220"/>
                        </a:cubicBezTo>
                        <a:cubicBezTo>
                          <a:pt x="103870" y="12220"/>
                          <a:pt x="97760" y="18330"/>
                          <a:pt x="97760" y="18330"/>
                        </a:cubicBezTo>
                        <a:cubicBezTo>
                          <a:pt x="97760" y="18330"/>
                          <a:pt x="91650" y="24440"/>
                          <a:pt x="91650" y="24440"/>
                        </a:cubicBezTo>
                        <a:cubicBezTo>
                          <a:pt x="85540" y="24440"/>
                          <a:pt x="85540" y="30550"/>
                          <a:pt x="79430" y="30550"/>
                        </a:cubicBezTo>
                        <a:cubicBezTo>
                          <a:pt x="73320" y="30550"/>
                          <a:pt x="73320" y="30550"/>
                          <a:pt x="67210" y="30550"/>
                        </a:cubicBezTo>
                        <a:cubicBezTo>
                          <a:pt x="61100" y="30550"/>
                          <a:pt x="61100" y="30550"/>
                          <a:pt x="54990" y="30550"/>
                        </a:cubicBezTo>
                        <a:cubicBezTo>
                          <a:pt x="48880" y="30550"/>
                          <a:pt x="48880" y="30550"/>
                          <a:pt x="42770" y="30550"/>
                        </a:cubicBezTo>
                        <a:cubicBezTo>
                          <a:pt x="36660" y="30550"/>
                          <a:pt x="36660" y="30550"/>
                          <a:pt x="30550" y="30550"/>
                        </a:cubicBezTo>
                        <a:cubicBezTo>
                          <a:pt x="24440" y="30550"/>
                          <a:pt x="24440" y="30550"/>
                          <a:pt x="24440" y="30550"/>
                        </a:cubicBezTo>
                        <a:cubicBezTo>
                          <a:pt x="12220" y="18330"/>
                          <a:pt x="6110" y="18330"/>
                          <a:pt x="0" y="12220"/>
                        </a:cubicBezTo>
                        <a:cubicBezTo>
                          <a:pt x="0" y="12220"/>
                          <a:pt x="0" y="12220"/>
                          <a:pt x="0" y="1222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7" name="Freeform: Shape 166">
                    <a:extLst>
                      <a:ext uri="{FF2B5EF4-FFF2-40B4-BE49-F238E27FC236}">
                        <a16:creationId xmlns:a16="http://schemas.microsoft.com/office/drawing/2014/main" id="{B3EA67E2-EE6C-4D03-BFBD-7A96D580542F}"/>
                      </a:ext>
                    </a:extLst>
                  </p:cNvPr>
                  <p:cNvSpPr/>
                  <p:nvPr/>
                </p:nvSpPr>
                <p:spPr>
                  <a:xfrm>
                    <a:off x="917599" y="5839552"/>
                    <a:ext cx="213850" cy="183299"/>
                  </a:xfrm>
                  <a:custGeom>
                    <a:avLst/>
                    <a:gdLst>
                      <a:gd name="connsiteX0" fmla="*/ 213850 w 213850"/>
                      <a:gd name="connsiteY0" fmla="*/ 183300 h 183299"/>
                      <a:gd name="connsiteX1" fmla="*/ 171080 w 213850"/>
                      <a:gd name="connsiteY1" fmla="*/ 164970 h 183299"/>
                      <a:gd name="connsiteX2" fmla="*/ 128310 w 213850"/>
                      <a:gd name="connsiteY2" fmla="*/ 146640 h 183299"/>
                      <a:gd name="connsiteX3" fmla="*/ 79430 w 213850"/>
                      <a:gd name="connsiteY3" fmla="*/ 116090 h 183299"/>
                      <a:gd name="connsiteX4" fmla="*/ 6110 w 213850"/>
                      <a:gd name="connsiteY4" fmla="*/ 42770 h 183299"/>
                      <a:gd name="connsiteX5" fmla="*/ 0 w 213850"/>
                      <a:gd name="connsiteY5" fmla="*/ 24440 h 183299"/>
                      <a:gd name="connsiteX6" fmla="*/ 0 w 213850"/>
                      <a:gd name="connsiteY6" fmla="*/ 6110 h 183299"/>
                      <a:gd name="connsiteX7" fmla="*/ 6110 w 213850"/>
                      <a:gd name="connsiteY7" fmla="*/ 0 h 183299"/>
                      <a:gd name="connsiteX8" fmla="*/ 6110 w 213850"/>
                      <a:gd name="connsiteY8" fmla="*/ 0 h 183299"/>
                      <a:gd name="connsiteX9" fmla="*/ 6110 w 213850"/>
                      <a:gd name="connsiteY9" fmla="*/ 0 h 183299"/>
                      <a:gd name="connsiteX10" fmla="*/ 6110 w 213850"/>
                      <a:gd name="connsiteY10" fmla="*/ 6110 h 183299"/>
                      <a:gd name="connsiteX11" fmla="*/ 6110 w 213850"/>
                      <a:gd name="connsiteY11" fmla="*/ 12220 h 183299"/>
                      <a:gd name="connsiteX12" fmla="*/ 6110 w 213850"/>
                      <a:gd name="connsiteY12" fmla="*/ 24440 h 183299"/>
                      <a:gd name="connsiteX13" fmla="*/ 12220 w 213850"/>
                      <a:gd name="connsiteY13" fmla="*/ 42770 h 183299"/>
                      <a:gd name="connsiteX14" fmla="*/ 42770 w 213850"/>
                      <a:gd name="connsiteY14" fmla="*/ 73320 h 183299"/>
                      <a:gd name="connsiteX15" fmla="*/ 85540 w 213850"/>
                      <a:gd name="connsiteY15" fmla="*/ 103870 h 183299"/>
                      <a:gd name="connsiteX16" fmla="*/ 134420 w 213850"/>
                      <a:gd name="connsiteY16" fmla="*/ 134420 h 183299"/>
                      <a:gd name="connsiteX17" fmla="*/ 177190 w 213850"/>
                      <a:gd name="connsiteY17" fmla="*/ 158860 h 183299"/>
                      <a:gd name="connsiteX18" fmla="*/ 207740 w 213850"/>
                      <a:gd name="connsiteY18" fmla="*/ 177190 h 183299"/>
                      <a:gd name="connsiteX19" fmla="*/ 213850 w 213850"/>
                      <a:gd name="connsiteY19" fmla="*/ 183300 h 18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3850" h="183299">
                        <a:moveTo>
                          <a:pt x="213850" y="183300"/>
                        </a:moveTo>
                        <a:cubicBezTo>
                          <a:pt x="213850" y="183300"/>
                          <a:pt x="195520" y="177190"/>
                          <a:pt x="171080" y="164970"/>
                        </a:cubicBezTo>
                        <a:cubicBezTo>
                          <a:pt x="158860" y="158860"/>
                          <a:pt x="140530" y="152750"/>
                          <a:pt x="128310" y="146640"/>
                        </a:cubicBezTo>
                        <a:cubicBezTo>
                          <a:pt x="109980" y="140530"/>
                          <a:pt x="97760" y="128310"/>
                          <a:pt x="79430" y="116090"/>
                        </a:cubicBezTo>
                        <a:cubicBezTo>
                          <a:pt x="48880" y="97760"/>
                          <a:pt x="18330" y="67210"/>
                          <a:pt x="6110" y="42770"/>
                        </a:cubicBezTo>
                        <a:cubicBezTo>
                          <a:pt x="0" y="36660"/>
                          <a:pt x="0" y="30550"/>
                          <a:pt x="0" y="24440"/>
                        </a:cubicBezTo>
                        <a:cubicBezTo>
                          <a:pt x="0" y="18330"/>
                          <a:pt x="0" y="12220"/>
                          <a:pt x="0" y="6110"/>
                        </a:cubicBezTo>
                        <a:cubicBezTo>
                          <a:pt x="0" y="0"/>
                          <a:pt x="6110" y="0"/>
                          <a:pt x="6110" y="0"/>
                        </a:cubicBezTo>
                        <a:cubicBezTo>
                          <a:pt x="6110" y="0"/>
                          <a:pt x="6110" y="0"/>
                          <a:pt x="6110" y="0"/>
                        </a:cubicBezTo>
                        <a:cubicBezTo>
                          <a:pt x="6110" y="0"/>
                          <a:pt x="6110" y="0"/>
                          <a:pt x="6110" y="0"/>
                        </a:cubicBezTo>
                        <a:cubicBezTo>
                          <a:pt x="6110" y="0"/>
                          <a:pt x="6110" y="0"/>
                          <a:pt x="6110" y="6110"/>
                        </a:cubicBezTo>
                        <a:cubicBezTo>
                          <a:pt x="6110" y="6110"/>
                          <a:pt x="6110" y="12220"/>
                          <a:pt x="6110" y="12220"/>
                        </a:cubicBezTo>
                        <a:cubicBezTo>
                          <a:pt x="6110" y="18330"/>
                          <a:pt x="6110" y="18330"/>
                          <a:pt x="6110" y="24440"/>
                        </a:cubicBezTo>
                        <a:cubicBezTo>
                          <a:pt x="6110" y="30550"/>
                          <a:pt x="12220" y="36660"/>
                          <a:pt x="12220" y="42770"/>
                        </a:cubicBezTo>
                        <a:cubicBezTo>
                          <a:pt x="18330" y="54990"/>
                          <a:pt x="30550" y="67210"/>
                          <a:pt x="42770" y="73320"/>
                        </a:cubicBezTo>
                        <a:cubicBezTo>
                          <a:pt x="54990" y="85540"/>
                          <a:pt x="73320" y="97760"/>
                          <a:pt x="85540" y="103870"/>
                        </a:cubicBezTo>
                        <a:cubicBezTo>
                          <a:pt x="103870" y="116090"/>
                          <a:pt x="116090" y="122200"/>
                          <a:pt x="134420" y="134420"/>
                        </a:cubicBezTo>
                        <a:cubicBezTo>
                          <a:pt x="146640" y="146640"/>
                          <a:pt x="164970" y="152750"/>
                          <a:pt x="177190" y="158860"/>
                        </a:cubicBezTo>
                        <a:cubicBezTo>
                          <a:pt x="189410" y="164970"/>
                          <a:pt x="201630" y="171080"/>
                          <a:pt x="207740" y="177190"/>
                        </a:cubicBezTo>
                        <a:cubicBezTo>
                          <a:pt x="207740" y="183300"/>
                          <a:pt x="213850" y="183300"/>
                          <a:pt x="213850" y="18330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8" name="Freeform: Shape 167">
                    <a:extLst>
                      <a:ext uri="{FF2B5EF4-FFF2-40B4-BE49-F238E27FC236}">
                        <a16:creationId xmlns:a16="http://schemas.microsoft.com/office/drawing/2014/main" id="{C6AF2E20-FD53-4F47-A32E-44236A31C8EC}"/>
                      </a:ext>
                    </a:extLst>
                  </p:cNvPr>
                  <p:cNvSpPr/>
                  <p:nvPr/>
                </p:nvSpPr>
                <p:spPr>
                  <a:xfrm>
                    <a:off x="1626359" y="5980082"/>
                    <a:ext cx="97759" cy="54990"/>
                  </a:xfrm>
                  <a:custGeom>
                    <a:avLst/>
                    <a:gdLst>
                      <a:gd name="connsiteX0" fmla="*/ 0 w 97759"/>
                      <a:gd name="connsiteY0" fmla="*/ 0 h 54990"/>
                      <a:gd name="connsiteX1" fmla="*/ 18330 w 97759"/>
                      <a:gd name="connsiteY1" fmla="*/ 0 h 54990"/>
                      <a:gd name="connsiteX2" fmla="*/ 61100 w 97759"/>
                      <a:gd name="connsiteY2" fmla="*/ 12220 h 54990"/>
                      <a:gd name="connsiteX3" fmla="*/ 79430 w 97759"/>
                      <a:gd name="connsiteY3" fmla="*/ 24440 h 54990"/>
                      <a:gd name="connsiteX4" fmla="*/ 91650 w 97759"/>
                      <a:gd name="connsiteY4" fmla="*/ 36660 h 54990"/>
                      <a:gd name="connsiteX5" fmla="*/ 97760 w 97759"/>
                      <a:gd name="connsiteY5" fmla="*/ 48880 h 54990"/>
                      <a:gd name="connsiteX6" fmla="*/ 97760 w 97759"/>
                      <a:gd name="connsiteY6" fmla="*/ 54990 h 54990"/>
                      <a:gd name="connsiteX7" fmla="*/ 91650 w 97759"/>
                      <a:gd name="connsiteY7" fmla="*/ 48880 h 54990"/>
                      <a:gd name="connsiteX8" fmla="*/ 79430 w 97759"/>
                      <a:gd name="connsiteY8" fmla="*/ 42770 h 54990"/>
                      <a:gd name="connsiteX9" fmla="*/ 67210 w 97759"/>
                      <a:gd name="connsiteY9" fmla="*/ 30550 h 54990"/>
                      <a:gd name="connsiteX10" fmla="*/ 48880 w 97759"/>
                      <a:gd name="connsiteY10" fmla="*/ 18330 h 54990"/>
                      <a:gd name="connsiteX11" fmla="*/ 12220 w 97759"/>
                      <a:gd name="connsiteY11" fmla="*/ 0 h 54990"/>
                      <a:gd name="connsiteX12" fmla="*/ 0 w 97759"/>
                      <a:gd name="connsiteY12" fmla="*/ 0 h 5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759" h="54990">
                        <a:moveTo>
                          <a:pt x="0" y="0"/>
                        </a:moveTo>
                        <a:cubicBezTo>
                          <a:pt x="0" y="0"/>
                          <a:pt x="6110" y="0"/>
                          <a:pt x="18330" y="0"/>
                        </a:cubicBezTo>
                        <a:cubicBezTo>
                          <a:pt x="30550" y="0"/>
                          <a:pt x="42770" y="6110"/>
                          <a:pt x="61100" y="12220"/>
                        </a:cubicBezTo>
                        <a:cubicBezTo>
                          <a:pt x="67210" y="18330"/>
                          <a:pt x="73320" y="18330"/>
                          <a:pt x="79430" y="24440"/>
                        </a:cubicBezTo>
                        <a:cubicBezTo>
                          <a:pt x="85540" y="30550"/>
                          <a:pt x="91650" y="36660"/>
                          <a:pt x="91650" y="36660"/>
                        </a:cubicBezTo>
                        <a:cubicBezTo>
                          <a:pt x="97760" y="42770"/>
                          <a:pt x="97760" y="48880"/>
                          <a:pt x="97760" y="48880"/>
                        </a:cubicBezTo>
                        <a:cubicBezTo>
                          <a:pt x="97760" y="54990"/>
                          <a:pt x="97760" y="54990"/>
                          <a:pt x="97760" y="54990"/>
                        </a:cubicBezTo>
                        <a:cubicBezTo>
                          <a:pt x="97760" y="54990"/>
                          <a:pt x="97760" y="54990"/>
                          <a:pt x="91650" y="48880"/>
                        </a:cubicBezTo>
                        <a:cubicBezTo>
                          <a:pt x="91650" y="48880"/>
                          <a:pt x="85540" y="42770"/>
                          <a:pt x="79430" y="42770"/>
                        </a:cubicBezTo>
                        <a:cubicBezTo>
                          <a:pt x="73320" y="36660"/>
                          <a:pt x="67210" y="36660"/>
                          <a:pt x="67210" y="30550"/>
                        </a:cubicBezTo>
                        <a:cubicBezTo>
                          <a:pt x="61100" y="24440"/>
                          <a:pt x="54990" y="24440"/>
                          <a:pt x="48880" y="18330"/>
                        </a:cubicBezTo>
                        <a:cubicBezTo>
                          <a:pt x="36660" y="12220"/>
                          <a:pt x="24440" y="6110"/>
                          <a:pt x="12220" y="0"/>
                        </a:cubicBezTo>
                        <a:cubicBezTo>
                          <a:pt x="611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65" name="Freeform: Shape 164">
                  <a:extLst>
                    <a:ext uri="{FF2B5EF4-FFF2-40B4-BE49-F238E27FC236}">
                      <a16:creationId xmlns:a16="http://schemas.microsoft.com/office/drawing/2014/main" id="{DA5AF069-58D5-434E-A1E1-91709E53D735}"/>
                    </a:ext>
                  </a:extLst>
                </p:cNvPr>
                <p:cNvSpPr/>
                <p:nvPr/>
              </p:nvSpPr>
              <p:spPr>
                <a:xfrm>
                  <a:off x="1107009" y="5986192"/>
                  <a:ext cx="568230" cy="268839"/>
                </a:xfrm>
                <a:custGeom>
                  <a:avLst/>
                  <a:gdLst>
                    <a:gd name="connsiteX0" fmla="*/ 281060 w 568230"/>
                    <a:gd name="connsiteY0" fmla="*/ 268840 h 268839"/>
                    <a:gd name="connsiteX1" fmla="*/ 73320 w 568230"/>
                    <a:gd name="connsiteY1" fmla="*/ 109980 h 268839"/>
                    <a:gd name="connsiteX2" fmla="*/ 18330 w 568230"/>
                    <a:gd name="connsiteY2" fmla="*/ 42770 h 268839"/>
                    <a:gd name="connsiteX3" fmla="*/ 0 w 568230"/>
                    <a:gd name="connsiteY3" fmla="*/ 24440 h 268839"/>
                    <a:gd name="connsiteX4" fmla="*/ 24440 w 568230"/>
                    <a:gd name="connsiteY4" fmla="*/ 30550 h 268839"/>
                    <a:gd name="connsiteX5" fmla="*/ 158860 w 568230"/>
                    <a:gd name="connsiteY5" fmla="*/ 54990 h 268839"/>
                    <a:gd name="connsiteX6" fmla="*/ 549900 w 568230"/>
                    <a:gd name="connsiteY6" fmla="*/ 6110 h 268839"/>
                    <a:gd name="connsiteX7" fmla="*/ 568230 w 568230"/>
                    <a:gd name="connsiteY7" fmla="*/ 0 h 268839"/>
                    <a:gd name="connsiteX8" fmla="*/ 568230 w 568230"/>
                    <a:gd name="connsiteY8" fmla="*/ 12220 h 268839"/>
                    <a:gd name="connsiteX9" fmla="*/ 549900 w 568230"/>
                    <a:gd name="connsiteY9" fmla="*/ 54990 h 268839"/>
                    <a:gd name="connsiteX10" fmla="*/ 317720 w 568230"/>
                    <a:gd name="connsiteY10" fmla="*/ 268840 h 268839"/>
                    <a:gd name="connsiteX11" fmla="*/ 281060 w 568230"/>
                    <a:gd name="connsiteY11" fmla="*/ 268840 h 268839"/>
                    <a:gd name="connsiteX12" fmla="*/ 48880 w 568230"/>
                    <a:gd name="connsiteY12" fmla="*/ 48880 h 268839"/>
                    <a:gd name="connsiteX13" fmla="*/ 85540 w 568230"/>
                    <a:gd name="connsiteY13" fmla="*/ 97760 h 268839"/>
                    <a:gd name="connsiteX14" fmla="*/ 281060 w 568230"/>
                    <a:gd name="connsiteY14" fmla="*/ 250510 h 268839"/>
                    <a:gd name="connsiteX15" fmla="*/ 311610 w 568230"/>
                    <a:gd name="connsiteY15" fmla="*/ 250510 h 268839"/>
                    <a:gd name="connsiteX16" fmla="*/ 531570 w 568230"/>
                    <a:gd name="connsiteY16" fmla="*/ 42770 h 268839"/>
                    <a:gd name="connsiteX17" fmla="*/ 543790 w 568230"/>
                    <a:gd name="connsiteY17" fmla="*/ 18330 h 268839"/>
                    <a:gd name="connsiteX18" fmla="*/ 158860 w 568230"/>
                    <a:gd name="connsiteY18" fmla="*/ 61100 h 268839"/>
                    <a:gd name="connsiteX19" fmla="*/ 48880 w 568230"/>
                    <a:gd name="connsiteY19" fmla="*/ 48880 h 26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8230" h="268839">
                      <a:moveTo>
                        <a:pt x="281060" y="268840"/>
                      </a:moveTo>
                      <a:cubicBezTo>
                        <a:pt x="183300" y="256620"/>
                        <a:pt x="122200" y="177190"/>
                        <a:pt x="73320" y="109980"/>
                      </a:cubicBezTo>
                      <a:cubicBezTo>
                        <a:pt x="54990" y="85540"/>
                        <a:pt x="36660" y="61100"/>
                        <a:pt x="18330" y="42770"/>
                      </a:cubicBezTo>
                      <a:lnTo>
                        <a:pt x="0" y="24440"/>
                      </a:lnTo>
                      <a:lnTo>
                        <a:pt x="24440" y="30550"/>
                      </a:lnTo>
                      <a:cubicBezTo>
                        <a:pt x="24440" y="30550"/>
                        <a:pt x="79430" y="48880"/>
                        <a:pt x="158860" y="54990"/>
                      </a:cubicBezTo>
                      <a:cubicBezTo>
                        <a:pt x="262730" y="67210"/>
                        <a:pt x="421590" y="67210"/>
                        <a:pt x="549900" y="6110"/>
                      </a:cubicBezTo>
                      <a:lnTo>
                        <a:pt x="568230" y="0"/>
                      </a:lnTo>
                      <a:lnTo>
                        <a:pt x="568230" y="12220"/>
                      </a:lnTo>
                      <a:cubicBezTo>
                        <a:pt x="562120" y="24440"/>
                        <a:pt x="556010" y="42770"/>
                        <a:pt x="549900" y="54990"/>
                      </a:cubicBezTo>
                      <a:cubicBezTo>
                        <a:pt x="501020" y="164970"/>
                        <a:pt x="458250" y="262730"/>
                        <a:pt x="317720" y="268840"/>
                      </a:cubicBezTo>
                      <a:cubicBezTo>
                        <a:pt x="305500" y="268840"/>
                        <a:pt x="293280" y="268840"/>
                        <a:pt x="281060" y="268840"/>
                      </a:cubicBezTo>
                      <a:close/>
                      <a:moveTo>
                        <a:pt x="48880" y="48880"/>
                      </a:moveTo>
                      <a:cubicBezTo>
                        <a:pt x="61100" y="67210"/>
                        <a:pt x="73320" y="79430"/>
                        <a:pt x="85540" y="97760"/>
                      </a:cubicBezTo>
                      <a:cubicBezTo>
                        <a:pt x="134420" y="164970"/>
                        <a:pt x="189410" y="244400"/>
                        <a:pt x="281060" y="250510"/>
                      </a:cubicBezTo>
                      <a:cubicBezTo>
                        <a:pt x="293280" y="250510"/>
                        <a:pt x="299390" y="250510"/>
                        <a:pt x="311610" y="250510"/>
                      </a:cubicBezTo>
                      <a:cubicBezTo>
                        <a:pt x="446030" y="244400"/>
                        <a:pt x="482690" y="158860"/>
                        <a:pt x="531570" y="42770"/>
                      </a:cubicBezTo>
                      <a:cubicBezTo>
                        <a:pt x="537680" y="36660"/>
                        <a:pt x="537680" y="24440"/>
                        <a:pt x="543790" y="18330"/>
                      </a:cubicBezTo>
                      <a:cubicBezTo>
                        <a:pt x="409370" y="73320"/>
                        <a:pt x="262730" y="73320"/>
                        <a:pt x="158860" y="61100"/>
                      </a:cubicBezTo>
                      <a:cubicBezTo>
                        <a:pt x="109980" y="61100"/>
                        <a:pt x="73320" y="54990"/>
                        <a:pt x="48880" y="4888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94" name="Graphic 16">
                <a:extLst>
                  <a:ext uri="{FF2B5EF4-FFF2-40B4-BE49-F238E27FC236}">
                    <a16:creationId xmlns:a16="http://schemas.microsoft.com/office/drawing/2014/main" id="{A50C4BA7-075E-42CB-A66E-CB7FB9ECA50C}"/>
                  </a:ext>
                </a:extLst>
              </p:cNvPr>
              <p:cNvGrpSpPr/>
              <p:nvPr/>
            </p:nvGrpSpPr>
            <p:grpSpPr>
              <a:xfrm>
                <a:off x="836361" y="5068107"/>
                <a:ext cx="255181" cy="386515"/>
                <a:chOff x="836361" y="5068107"/>
                <a:chExt cx="255181" cy="386515"/>
              </a:xfrm>
            </p:grpSpPr>
            <p:sp>
              <p:nvSpPr>
                <p:cNvPr id="149" name="Freeform: Shape 148">
                  <a:extLst>
                    <a:ext uri="{FF2B5EF4-FFF2-40B4-BE49-F238E27FC236}">
                      <a16:creationId xmlns:a16="http://schemas.microsoft.com/office/drawing/2014/main" id="{11A0A446-E67E-4381-A5C4-71CD477FC23B}"/>
                    </a:ext>
                  </a:extLst>
                </p:cNvPr>
                <p:cNvSpPr/>
                <p:nvPr/>
              </p:nvSpPr>
              <p:spPr>
                <a:xfrm>
                  <a:off x="836361" y="5068107"/>
                  <a:ext cx="255181" cy="386515"/>
                </a:xfrm>
                <a:custGeom>
                  <a:avLst/>
                  <a:gdLst>
                    <a:gd name="connsiteX0" fmla="*/ 252318 w 255181"/>
                    <a:gd name="connsiteY0" fmla="*/ 105456 h 386515"/>
                    <a:gd name="connsiteX1" fmla="*/ 197328 w 255181"/>
                    <a:gd name="connsiteY1" fmla="*/ 282645 h 386515"/>
                    <a:gd name="connsiteX2" fmla="*/ 142338 w 255181"/>
                    <a:gd name="connsiteY2" fmla="*/ 1586 h 386515"/>
                    <a:gd name="connsiteX3" fmla="*/ 20138 w 255181"/>
                    <a:gd name="connsiteY3" fmla="*/ 129895 h 386515"/>
                    <a:gd name="connsiteX4" fmla="*/ 136228 w 255181"/>
                    <a:gd name="connsiteY4" fmla="*/ 386515 h 386515"/>
                    <a:gd name="connsiteX5" fmla="*/ 252318 w 255181"/>
                    <a:gd name="connsiteY5" fmla="*/ 105456 h 38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181" h="386515">
                      <a:moveTo>
                        <a:pt x="252318" y="105456"/>
                      </a:moveTo>
                      <a:cubicBezTo>
                        <a:pt x="252318" y="105456"/>
                        <a:pt x="233988" y="221545"/>
                        <a:pt x="197328" y="282645"/>
                      </a:cubicBezTo>
                      <a:cubicBezTo>
                        <a:pt x="240098" y="166555"/>
                        <a:pt x="246208" y="32136"/>
                        <a:pt x="142338" y="1586"/>
                      </a:cubicBezTo>
                      <a:cubicBezTo>
                        <a:pt x="69018" y="-16744"/>
                        <a:pt x="20138" y="129895"/>
                        <a:pt x="20138" y="129895"/>
                      </a:cubicBezTo>
                      <a:cubicBezTo>
                        <a:pt x="20138" y="129895"/>
                        <a:pt x="-71512" y="276535"/>
                        <a:pt x="136228" y="386515"/>
                      </a:cubicBezTo>
                      <a:cubicBezTo>
                        <a:pt x="197328" y="331525"/>
                        <a:pt x="270648" y="221545"/>
                        <a:pt x="252318" y="105456"/>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50" name="Graphic 16">
                  <a:extLst>
                    <a:ext uri="{FF2B5EF4-FFF2-40B4-BE49-F238E27FC236}">
                      <a16:creationId xmlns:a16="http://schemas.microsoft.com/office/drawing/2014/main" id="{C103C245-D89E-4E6B-ABA2-6D30005FE56D}"/>
                    </a:ext>
                  </a:extLst>
                </p:cNvPr>
                <p:cNvGrpSpPr/>
                <p:nvPr/>
              </p:nvGrpSpPr>
              <p:grpSpPr>
                <a:xfrm>
                  <a:off x="847673" y="5069693"/>
                  <a:ext cx="216565" cy="366599"/>
                  <a:chOff x="847673" y="5069693"/>
                  <a:chExt cx="216565" cy="366599"/>
                </a:xfrm>
              </p:grpSpPr>
              <p:sp>
                <p:nvSpPr>
                  <p:cNvPr id="151" name="Freeform: Shape 150">
                    <a:extLst>
                      <a:ext uri="{FF2B5EF4-FFF2-40B4-BE49-F238E27FC236}">
                        <a16:creationId xmlns:a16="http://schemas.microsoft.com/office/drawing/2014/main" id="{E28510E3-773C-4446-9E99-16CF7A1E1C75}"/>
                      </a:ext>
                    </a:extLst>
                  </p:cNvPr>
                  <p:cNvSpPr/>
                  <p:nvPr/>
                </p:nvSpPr>
                <p:spPr>
                  <a:xfrm>
                    <a:off x="849597" y="5096951"/>
                    <a:ext cx="180736" cy="339342"/>
                  </a:xfrm>
                  <a:custGeom>
                    <a:avLst/>
                    <a:gdLst>
                      <a:gd name="connsiteX0" fmla="*/ 13012 w 180736"/>
                      <a:gd name="connsiteY0" fmla="*/ 107162 h 339342"/>
                      <a:gd name="connsiteX1" fmla="*/ 116882 w 180736"/>
                      <a:gd name="connsiteY1" fmla="*/ 339342 h 339342"/>
                      <a:gd name="connsiteX2" fmla="*/ 147432 w 180736"/>
                      <a:gd name="connsiteY2" fmla="*/ 21623 h 339342"/>
                      <a:gd name="connsiteX3" fmla="*/ 13012 w 180736"/>
                      <a:gd name="connsiteY3" fmla="*/ 107162 h 339342"/>
                    </a:gdLst>
                    <a:ahLst/>
                    <a:cxnLst>
                      <a:cxn ang="0">
                        <a:pos x="connsiteX0" y="connsiteY0"/>
                      </a:cxn>
                      <a:cxn ang="0">
                        <a:pos x="connsiteX1" y="connsiteY1"/>
                      </a:cxn>
                      <a:cxn ang="0">
                        <a:pos x="connsiteX2" y="connsiteY2"/>
                      </a:cxn>
                      <a:cxn ang="0">
                        <a:pos x="connsiteX3" y="connsiteY3"/>
                      </a:cxn>
                    </a:cxnLst>
                    <a:rect l="l" t="t" r="r" b="b"/>
                    <a:pathLst>
                      <a:path w="180736" h="339342">
                        <a:moveTo>
                          <a:pt x="13012" y="107162"/>
                        </a:moveTo>
                        <a:cubicBezTo>
                          <a:pt x="13012" y="107162"/>
                          <a:pt x="-54198" y="241582"/>
                          <a:pt x="116882" y="339342"/>
                        </a:cubicBezTo>
                        <a:cubicBezTo>
                          <a:pt x="177982" y="247692"/>
                          <a:pt x="208532" y="101052"/>
                          <a:pt x="147432" y="21623"/>
                        </a:cubicBezTo>
                        <a:cubicBezTo>
                          <a:pt x="92442" y="-57807"/>
                          <a:pt x="13012" y="107162"/>
                          <a:pt x="13012" y="107162"/>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52" name="Graphic 16">
                    <a:extLst>
                      <a:ext uri="{FF2B5EF4-FFF2-40B4-BE49-F238E27FC236}">
                        <a16:creationId xmlns:a16="http://schemas.microsoft.com/office/drawing/2014/main" id="{F038C838-162A-4DDD-9603-21FBBEAA64FF}"/>
                      </a:ext>
                    </a:extLst>
                  </p:cNvPr>
                  <p:cNvGrpSpPr/>
                  <p:nvPr/>
                </p:nvGrpSpPr>
                <p:grpSpPr>
                  <a:xfrm>
                    <a:off x="907661" y="5140672"/>
                    <a:ext cx="135965" cy="224400"/>
                    <a:chOff x="907661" y="5140672"/>
                    <a:chExt cx="135965" cy="224400"/>
                  </a:xfrm>
                </p:grpSpPr>
                <p:sp>
                  <p:nvSpPr>
                    <p:cNvPr id="157" name="Freeform: Shape 156">
                      <a:extLst>
                        <a:ext uri="{FF2B5EF4-FFF2-40B4-BE49-F238E27FC236}">
                          <a16:creationId xmlns:a16="http://schemas.microsoft.com/office/drawing/2014/main" id="{92024568-8FEC-4842-A89C-D8207B16E472}"/>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52C1C5"/>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8" name="Freeform: Shape 157">
                      <a:extLst>
                        <a:ext uri="{FF2B5EF4-FFF2-40B4-BE49-F238E27FC236}">
                          <a16:creationId xmlns:a16="http://schemas.microsoft.com/office/drawing/2014/main" id="{219C9E32-5768-467C-8FEF-A78AB1FCF4BF}"/>
                        </a:ext>
                      </a:extLst>
                    </p:cNvPr>
                    <p:cNvSpPr/>
                    <p:nvPr/>
                  </p:nvSpPr>
                  <p:spPr>
                    <a:xfrm>
                      <a:off x="910408" y="5140672"/>
                      <a:ext cx="133218" cy="218532"/>
                    </a:xfrm>
                    <a:custGeom>
                      <a:avLst/>
                      <a:gdLst>
                        <a:gd name="connsiteX0" fmla="*/ 129391 w 133218"/>
                        <a:gd name="connsiteY0" fmla="*/ 130651 h 218532"/>
                        <a:gd name="connsiteX1" fmla="*/ 43851 w 133218"/>
                        <a:gd name="connsiteY1" fmla="*/ 216191 h 218532"/>
                        <a:gd name="connsiteX2" fmla="*/ 7191 w 133218"/>
                        <a:gd name="connsiteY2" fmla="*/ 87881 h 218532"/>
                        <a:gd name="connsiteX3" fmla="*/ 92731 w 133218"/>
                        <a:gd name="connsiteY3" fmla="*/ 2341 h 218532"/>
                        <a:gd name="connsiteX4" fmla="*/ 129391 w 133218"/>
                        <a:gd name="connsiteY4" fmla="*/ 130651 h 218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218" h="218532">
                          <a:moveTo>
                            <a:pt x="129391" y="130651"/>
                          </a:moveTo>
                          <a:cubicBezTo>
                            <a:pt x="117171" y="191751"/>
                            <a:pt x="80511" y="228411"/>
                            <a:pt x="43851" y="216191"/>
                          </a:cubicBezTo>
                          <a:cubicBezTo>
                            <a:pt x="7191" y="203971"/>
                            <a:pt x="-11139" y="148981"/>
                            <a:pt x="7191" y="87881"/>
                          </a:cubicBezTo>
                          <a:cubicBezTo>
                            <a:pt x="19411" y="26781"/>
                            <a:pt x="56071" y="-9879"/>
                            <a:pt x="92731" y="2341"/>
                          </a:cubicBezTo>
                          <a:cubicBezTo>
                            <a:pt x="123281" y="14561"/>
                            <a:pt x="141611" y="69551"/>
                            <a:pt x="129391" y="130651"/>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9" name="Freeform: Shape 158">
                      <a:extLst>
                        <a:ext uri="{FF2B5EF4-FFF2-40B4-BE49-F238E27FC236}">
                          <a16:creationId xmlns:a16="http://schemas.microsoft.com/office/drawing/2014/main" id="{C6F58BA6-749C-4BCD-AFE9-9221A255DE8A}"/>
                        </a:ext>
                      </a:extLst>
                    </p:cNvPr>
                    <p:cNvSpPr/>
                    <p:nvPr/>
                  </p:nvSpPr>
                  <p:spPr>
                    <a:xfrm>
                      <a:off x="919819" y="5172785"/>
                      <a:ext cx="106332" cy="166526"/>
                    </a:xfrm>
                    <a:custGeom>
                      <a:avLst/>
                      <a:gdLst>
                        <a:gd name="connsiteX0" fmla="*/ 101650 w 106332"/>
                        <a:gd name="connsiteY0" fmla="*/ 98538 h 166526"/>
                        <a:gd name="connsiteX1" fmla="*/ 34440 w 106332"/>
                        <a:gd name="connsiteY1" fmla="*/ 165748 h 166526"/>
                        <a:gd name="connsiteX2" fmla="*/ 3890 w 106332"/>
                        <a:gd name="connsiteY2" fmla="*/ 67988 h 166526"/>
                        <a:gd name="connsiteX3" fmla="*/ 71100 w 106332"/>
                        <a:gd name="connsiteY3" fmla="*/ 779 h 166526"/>
                        <a:gd name="connsiteX4" fmla="*/ 101650 w 106332"/>
                        <a:gd name="connsiteY4" fmla="*/ 98538 h 1665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32" h="166526">
                          <a:moveTo>
                            <a:pt x="101650" y="98538"/>
                          </a:moveTo>
                          <a:cubicBezTo>
                            <a:pt x="89430" y="141308"/>
                            <a:pt x="64990" y="171858"/>
                            <a:pt x="34440" y="165748"/>
                          </a:cubicBezTo>
                          <a:cubicBezTo>
                            <a:pt x="10000" y="159638"/>
                            <a:pt x="-8330" y="116868"/>
                            <a:pt x="3890" y="67988"/>
                          </a:cubicBezTo>
                          <a:cubicBezTo>
                            <a:pt x="16110" y="25218"/>
                            <a:pt x="40550" y="-5331"/>
                            <a:pt x="71100" y="779"/>
                          </a:cubicBezTo>
                          <a:cubicBezTo>
                            <a:pt x="101650" y="12998"/>
                            <a:pt x="113870" y="55768"/>
                            <a:pt x="101650" y="98538"/>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0" name="Freeform: Shape 159">
                      <a:extLst>
                        <a:ext uri="{FF2B5EF4-FFF2-40B4-BE49-F238E27FC236}">
                          <a16:creationId xmlns:a16="http://schemas.microsoft.com/office/drawing/2014/main" id="{88D20D55-D9DE-4CE0-9511-74032FC3B6F4}"/>
                        </a:ext>
                      </a:extLst>
                    </p:cNvPr>
                    <p:cNvSpPr/>
                    <p:nvPr/>
                  </p:nvSpPr>
                  <p:spPr>
                    <a:xfrm>
                      <a:off x="940449" y="5184847"/>
                      <a:ext cx="79703" cy="136291"/>
                    </a:xfrm>
                    <a:custGeom>
                      <a:avLst/>
                      <a:gdLst>
                        <a:gd name="connsiteX0" fmla="*/ 74909 w 79703"/>
                        <a:gd name="connsiteY0" fmla="*/ 80366 h 136291"/>
                        <a:gd name="connsiteX1" fmla="*/ 26029 w 79703"/>
                        <a:gd name="connsiteY1" fmla="*/ 135356 h 136291"/>
                        <a:gd name="connsiteX2" fmla="*/ 1589 w 79703"/>
                        <a:gd name="connsiteY2" fmla="*/ 55926 h 136291"/>
                        <a:gd name="connsiteX3" fmla="*/ 50469 w 79703"/>
                        <a:gd name="connsiteY3" fmla="*/ 936 h 136291"/>
                        <a:gd name="connsiteX4" fmla="*/ 74909 w 79703"/>
                        <a:gd name="connsiteY4" fmla="*/ 80366 h 13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03" h="136291">
                          <a:moveTo>
                            <a:pt x="74909" y="80366"/>
                          </a:moveTo>
                          <a:cubicBezTo>
                            <a:pt x="68799" y="117026"/>
                            <a:pt x="44359" y="141466"/>
                            <a:pt x="26029" y="135356"/>
                          </a:cubicBezTo>
                          <a:cubicBezTo>
                            <a:pt x="7699" y="129246"/>
                            <a:pt x="-4521" y="92586"/>
                            <a:pt x="1589" y="55926"/>
                          </a:cubicBezTo>
                          <a:cubicBezTo>
                            <a:pt x="7699" y="19266"/>
                            <a:pt x="32139" y="-5174"/>
                            <a:pt x="50469" y="936"/>
                          </a:cubicBezTo>
                          <a:cubicBezTo>
                            <a:pt x="74909" y="7046"/>
                            <a:pt x="87129" y="43706"/>
                            <a:pt x="74909" y="80366"/>
                          </a:cubicBezTo>
                          <a:close/>
                        </a:path>
                      </a:pathLst>
                    </a:custGeom>
                    <a:solidFill>
                      <a:srgbClr val="0A0A0A"/>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1" name="Freeform: Shape 160">
                      <a:extLst>
                        <a:ext uri="{FF2B5EF4-FFF2-40B4-BE49-F238E27FC236}">
                          <a16:creationId xmlns:a16="http://schemas.microsoft.com/office/drawing/2014/main" id="{0DEB740D-C009-4101-BC98-E90EB4019B04}"/>
                        </a:ext>
                      </a:extLst>
                    </p:cNvPr>
                    <p:cNvSpPr/>
                    <p:nvPr/>
                  </p:nvSpPr>
                  <p:spPr>
                    <a:xfrm>
                      <a:off x="907661" y="5216333"/>
                      <a:ext cx="126027" cy="148739"/>
                    </a:xfrm>
                    <a:custGeom>
                      <a:avLst/>
                      <a:gdLst>
                        <a:gd name="connsiteX0" fmla="*/ 9938 w 126027"/>
                        <a:gd name="connsiteY0" fmla="*/ 0 h 148739"/>
                        <a:gd name="connsiteX1" fmla="*/ 3828 w 126027"/>
                        <a:gd name="connsiteY1" fmla="*/ 18330 h 148739"/>
                        <a:gd name="connsiteX2" fmla="*/ 40488 w 126027"/>
                        <a:gd name="connsiteY2" fmla="*/ 146640 h 148739"/>
                        <a:gd name="connsiteX3" fmla="*/ 126028 w 126027"/>
                        <a:gd name="connsiteY3" fmla="*/ 61100 h 148739"/>
                        <a:gd name="connsiteX4" fmla="*/ 126028 w 126027"/>
                        <a:gd name="connsiteY4" fmla="*/ 42770 h 148739"/>
                        <a:gd name="connsiteX5" fmla="*/ 9938 w 126027"/>
                        <a:gd name="connsiteY5" fmla="*/ 0 h 14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027" h="148739">
                          <a:moveTo>
                            <a:pt x="9938" y="0"/>
                          </a:moveTo>
                          <a:cubicBezTo>
                            <a:pt x="9938" y="6110"/>
                            <a:pt x="3828" y="12220"/>
                            <a:pt x="3828" y="18330"/>
                          </a:cubicBezTo>
                          <a:cubicBezTo>
                            <a:pt x="-8392" y="79430"/>
                            <a:pt x="9938" y="134420"/>
                            <a:pt x="40488" y="146640"/>
                          </a:cubicBezTo>
                          <a:cubicBezTo>
                            <a:pt x="77148" y="158860"/>
                            <a:pt x="113808" y="116090"/>
                            <a:pt x="126028" y="61100"/>
                          </a:cubicBezTo>
                          <a:cubicBezTo>
                            <a:pt x="126028" y="54990"/>
                            <a:pt x="126028" y="48880"/>
                            <a:pt x="126028" y="42770"/>
                          </a:cubicBezTo>
                          <a:cubicBezTo>
                            <a:pt x="89368" y="61100"/>
                            <a:pt x="34378" y="48880"/>
                            <a:pt x="9938" y="0"/>
                          </a:cubicBezTo>
                          <a:close/>
                        </a:path>
                      </a:pathLst>
                    </a:custGeom>
                    <a:solidFill>
                      <a:srgbClr val="333332">
                        <a:alpha val="4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2" name="Freeform: Shape 161">
                      <a:extLst>
                        <a:ext uri="{FF2B5EF4-FFF2-40B4-BE49-F238E27FC236}">
                          <a16:creationId xmlns:a16="http://schemas.microsoft.com/office/drawing/2014/main" id="{4D2D56A7-971E-41D6-BC03-B02A09DA6103}"/>
                        </a:ext>
                      </a:extLst>
                    </p:cNvPr>
                    <p:cNvSpPr/>
                    <p:nvPr/>
                  </p:nvSpPr>
                  <p:spPr>
                    <a:xfrm>
                      <a:off x="929819" y="5178084"/>
                      <a:ext cx="45167" cy="70388"/>
                    </a:xfrm>
                    <a:custGeom>
                      <a:avLst/>
                      <a:gdLst>
                        <a:gd name="connsiteX0" fmla="*/ 42770 w 45167"/>
                        <a:gd name="connsiteY0" fmla="*/ 44359 h 70388"/>
                        <a:gd name="connsiteX1" fmla="*/ 12220 w 45167"/>
                        <a:gd name="connsiteY1" fmla="*/ 68799 h 70388"/>
                        <a:gd name="connsiteX2" fmla="*/ 0 w 45167"/>
                        <a:gd name="connsiteY2" fmla="*/ 26029 h 70388"/>
                        <a:gd name="connsiteX3" fmla="*/ 30550 w 45167"/>
                        <a:gd name="connsiteY3" fmla="*/ 1589 h 70388"/>
                        <a:gd name="connsiteX4" fmla="*/ 42770 w 45167"/>
                        <a:gd name="connsiteY4" fmla="*/ 44359 h 70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67" h="70388">
                          <a:moveTo>
                            <a:pt x="42770" y="44359"/>
                          </a:moveTo>
                          <a:cubicBezTo>
                            <a:pt x="36660" y="62689"/>
                            <a:pt x="24440" y="74909"/>
                            <a:pt x="12220" y="68799"/>
                          </a:cubicBezTo>
                          <a:cubicBezTo>
                            <a:pt x="0" y="62689"/>
                            <a:pt x="0" y="44359"/>
                            <a:pt x="0" y="26029"/>
                          </a:cubicBezTo>
                          <a:cubicBezTo>
                            <a:pt x="6110" y="7699"/>
                            <a:pt x="18330" y="-4521"/>
                            <a:pt x="30550" y="1589"/>
                          </a:cubicBezTo>
                          <a:cubicBezTo>
                            <a:pt x="42770" y="7699"/>
                            <a:pt x="48880" y="26029"/>
                            <a:pt x="42770" y="4435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Freeform: Shape 162">
                      <a:extLst>
                        <a:ext uri="{FF2B5EF4-FFF2-40B4-BE49-F238E27FC236}">
                          <a16:creationId xmlns:a16="http://schemas.microsoft.com/office/drawing/2014/main" id="{7354960F-2701-4D4F-BAEA-DD5A98B72E8E}"/>
                        </a:ext>
                      </a:extLst>
                    </p:cNvPr>
                    <p:cNvSpPr/>
                    <p:nvPr/>
                  </p:nvSpPr>
                  <p:spPr>
                    <a:xfrm>
                      <a:off x="929819" y="5256706"/>
                      <a:ext cx="21045" cy="32946"/>
                    </a:xfrm>
                    <a:custGeom>
                      <a:avLst/>
                      <a:gdLst>
                        <a:gd name="connsiteX0" fmla="*/ 18330 w 21045"/>
                        <a:gd name="connsiteY0" fmla="*/ 20727 h 32946"/>
                        <a:gd name="connsiteX1" fmla="*/ 6110 w 21045"/>
                        <a:gd name="connsiteY1" fmla="*/ 32947 h 32946"/>
                        <a:gd name="connsiteX2" fmla="*/ 0 w 21045"/>
                        <a:gd name="connsiteY2" fmla="*/ 14617 h 32946"/>
                        <a:gd name="connsiteX3" fmla="*/ 18330 w 21045"/>
                        <a:gd name="connsiteY3" fmla="*/ 2397 h 32946"/>
                        <a:gd name="connsiteX4" fmla="*/ 18330 w 21045"/>
                        <a:gd name="connsiteY4" fmla="*/ 20727 h 3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5" h="32946">
                          <a:moveTo>
                            <a:pt x="18330" y="20727"/>
                          </a:moveTo>
                          <a:cubicBezTo>
                            <a:pt x="18330" y="26837"/>
                            <a:pt x="12220" y="32947"/>
                            <a:pt x="6110" y="32947"/>
                          </a:cubicBezTo>
                          <a:cubicBezTo>
                            <a:pt x="0" y="32947"/>
                            <a:pt x="0" y="20727"/>
                            <a:pt x="0" y="14617"/>
                          </a:cubicBezTo>
                          <a:cubicBezTo>
                            <a:pt x="6110" y="2397"/>
                            <a:pt x="12220" y="-3713"/>
                            <a:pt x="18330" y="2397"/>
                          </a:cubicBezTo>
                          <a:cubicBezTo>
                            <a:pt x="18330" y="2397"/>
                            <a:pt x="24440" y="14617"/>
                            <a:pt x="18330" y="2072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53" name="Freeform: Shape 152">
                    <a:extLst>
                      <a:ext uri="{FF2B5EF4-FFF2-40B4-BE49-F238E27FC236}">
                        <a16:creationId xmlns:a16="http://schemas.microsoft.com/office/drawing/2014/main" id="{F332BD0F-3995-4904-AD78-700FDE57D774}"/>
                      </a:ext>
                    </a:extLst>
                  </p:cNvPr>
                  <p:cNvSpPr/>
                  <p:nvPr/>
                </p:nvSpPr>
                <p:spPr>
                  <a:xfrm>
                    <a:off x="847673" y="5222443"/>
                    <a:ext cx="94365" cy="195519"/>
                  </a:xfrm>
                  <a:custGeom>
                    <a:avLst/>
                    <a:gdLst>
                      <a:gd name="connsiteX0" fmla="*/ 8826 w 94365"/>
                      <a:gd name="connsiteY0" fmla="*/ 0 h 195519"/>
                      <a:gd name="connsiteX1" fmla="*/ 8826 w 94365"/>
                      <a:gd name="connsiteY1" fmla="*/ 36660 h 195519"/>
                      <a:gd name="connsiteX2" fmla="*/ 14936 w 94365"/>
                      <a:gd name="connsiteY2" fmla="*/ 73320 h 195519"/>
                      <a:gd name="connsiteX3" fmla="*/ 21046 w 94365"/>
                      <a:gd name="connsiteY3" fmla="*/ 91650 h 195519"/>
                      <a:gd name="connsiteX4" fmla="*/ 27156 w 94365"/>
                      <a:gd name="connsiteY4" fmla="*/ 109980 h 195519"/>
                      <a:gd name="connsiteX5" fmla="*/ 39376 w 94365"/>
                      <a:gd name="connsiteY5" fmla="*/ 122200 h 195519"/>
                      <a:gd name="connsiteX6" fmla="*/ 51596 w 94365"/>
                      <a:gd name="connsiteY6" fmla="*/ 140530 h 195519"/>
                      <a:gd name="connsiteX7" fmla="*/ 63816 w 94365"/>
                      <a:gd name="connsiteY7" fmla="*/ 152750 h 195519"/>
                      <a:gd name="connsiteX8" fmla="*/ 76036 w 94365"/>
                      <a:gd name="connsiteY8" fmla="*/ 164970 h 195519"/>
                      <a:gd name="connsiteX9" fmla="*/ 94366 w 94365"/>
                      <a:gd name="connsiteY9" fmla="*/ 183300 h 195519"/>
                      <a:gd name="connsiteX10" fmla="*/ 94366 w 94365"/>
                      <a:gd name="connsiteY10" fmla="*/ 195520 h 195519"/>
                      <a:gd name="connsiteX11" fmla="*/ 88256 w 94365"/>
                      <a:gd name="connsiteY11" fmla="*/ 189410 h 195519"/>
                      <a:gd name="connsiteX12" fmla="*/ 63816 w 94365"/>
                      <a:gd name="connsiteY12" fmla="*/ 177190 h 195519"/>
                      <a:gd name="connsiteX13" fmla="*/ 51596 w 94365"/>
                      <a:gd name="connsiteY13" fmla="*/ 164970 h 195519"/>
                      <a:gd name="connsiteX14" fmla="*/ 39376 w 94365"/>
                      <a:gd name="connsiteY14" fmla="*/ 152750 h 195519"/>
                      <a:gd name="connsiteX15" fmla="*/ 27156 w 94365"/>
                      <a:gd name="connsiteY15" fmla="*/ 134420 h 195519"/>
                      <a:gd name="connsiteX16" fmla="*/ 14936 w 94365"/>
                      <a:gd name="connsiteY16" fmla="*/ 116090 h 195519"/>
                      <a:gd name="connsiteX17" fmla="*/ 8826 w 94365"/>
                      <a:gd name="connsiteY17" fmla="*/ 97760 h 195519"/>
                      <a:gd name="connsiteX18" fmla="*/ 2716 w 94365"/>
                      <a:gd name="connsiteY18" fmla="*/ 79430 h 195519"/>
                      <a:gd name="connsiteX19" fmla="*/ 2716 w 94365"/>
                      <a:gd name="connsiteY19" fmla="*/ 42770 h 195519"/>
                      <a:gd name="connsiteX20" fmla="*/ 8826 w 94365"/>
                      <a:gd name="connsiteY20" fmla="*/ 0 h 19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65" h="195519">
                        <a:moveTo>
                          <a:pt x="8826" y="0"/>
                        </a:moveTo>
                        <a:cubicBezTo>
                          <a:pt x="8826" y="0"/>
                          <a:pt x="8826" y="12220"/>
                          <a:pt x="8826" y="36660"/>
                        </a:cubicBezTo>
                        <a:cubicBezTo>
                          <a:pt x="8826" y="48880"/>
                          <a:pt x="8826" y="61100"/>
                          <a:pt x="14936" y="73320"/>
                        </a:cubicBezTo>
                        <a:cubicBezTo>
                          <a:pt x="14936" y="79430"/>
                          <a:pt x="21046" y="85540"/>
                          <a:pt x="21046" y="91650"/>
                        </a:cubicBezTo>
                        <a:cubicBezTo>
                          <a:pt x="21046" y="97760"/>
                          <a:pt x="27156" y="103870"/>
                          <a:pt x="27156" y="109980"/>
                        </a:cubicBezTo>
                        <a:cubicBezTo>
                          <a:pt x="33266" y="109980"/>
                          <a:pt x="33266" y="116090"/>
                          <a:pt x="39376" y="122200"/>
                        </a:cubicBezTo>
                        <a:cubicBezTo>
                          <a:pt x="45486" y="128310"/>
                          <a:pt x="45486" y="134420"/>
                          <a:pt x="51596" y="140530"/>
                        </a:cubicBezTo>
                        <a:cubicBezTo>
                          <a:pt x="57706" y="146640"/>
                          <a:pt x="57706" y="152750"/>
                          <a:pt x="63816" y="152750"/>
                        </a:cubicBezTo>
                        <a:cubicBezTo>
                          <a:pt x="69926" y="158860"/>
                          <a:pt x="69926" y="158860"/>
                          <a:pt x="76036" y="164970"/>
                        </a:cubicBezTo>
                        <a:cubicBezTo>
                          <a:pt x="82146" y="171080"/>
                          <a:pt x="88256" y="177190"/>
                          <a:pt x="94366" y="183300"/>
                        </a:cubicBezTo>
                        <a:cubicBezTo>
                          <a:pt x="94366" y="189410"/>
                          <a:pt x="94366" y="195520"/>
                          <a:pt x="94366" y="195520"/>
                        </a:cubicBezTo>
                        <a:cubicBezTo>
                          <a:pt x="94366" y="195520"/>
                          <a:pt x="88256" y="195520"/>
                          <a:pt x="88256" y="189410"/>
                        </a:cubicBezTo>
                        <a:cubicBezTo>
                          <a:pt x="82146" y="183300"/>
                          <a:pt x="76036" y="183300"/>
                          <a:pt x="63816" y="177190"/>
                        </a:cubicBezTo>
                        <a:cubicBezTo>
                          <a:pt x="57706" y="171080"/>
                          <a:pt x="57706" y="171080"/>
                          <a:pt x="51596" y="164970"/>
                        </a:cubicBezTo>
                        <a:cubicBezTo>
                          <a:pt x="45486" y="158860"/>
                          <a:pt x="45486" y="152750"/>
                          <a:pt x="39376" y="152750"/>
                        </a:cubicBezTo>
                        <a:cubicBezTo>
                          <a:pt x="33266" y="146640"/>
                          <a:pt x="33266" y="140530"/>
                          <a:pt x="27156" y="134420"/>
                        </a:cubicBezTo>
                        <a:cubicBezTo>
                          <a:pt x="21046" y="128310"/>
                          <a:pt x="21046" y="122200"/>
                          <a:pt x="14936" y="116090"/>
                        </a:cubicBezTo>
                        <a:cubicBezTo>
                          <a:pt x="14936" y="109980"/>
                          <a:pt x="8826" y="103870"/>
                          <a:pt x="8826" y="97760"/>
                        </a:cubicBezTo>
                        <a:cubicBezTo>
                          <a:pt x="8826" y="91650"/>
                          <a:pt x="2716" y="85540"/>
                          <a:pt x="2716" y="79430"/>
                        </a:cubicBezTo>
                        <a:cubicBezTo>
                          <a:pt x="2716" y="67210"/>
                          <a:pt x="-3394" y="54990"/>
                          <a:pt x="2716" y="42770"/>
                        </a:cubicBezTo>
                        <a:cubicBezTo>
                          <a:pt x="2716" y="12220"/>
                          <a:pt x="8826" y="0"/>
                          <a:pt x="8826" y="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Freeform: Shape 153">
                    <a:extLst>
                      <a:ext uri="{FF2B5EF4-FFF2-40B4-BE49-F238E27FC236}">
                        <a16:creationId xmlns:a16="http://schemas.microsoft.com/office/drawing/2014/main" id="{32E73767-239F-421B-AA75-1978FBD5DFBD}"/>
                      </a:ext>
                    </a:extLst>
                  </p:cNvPr>
                  <p:cNvSpPr/>
                  <p:nvPr/>
                </p:nvSpPr>
                <p:spPr>
                  <a:xfrm>
                    <a:off x="855707" y="5100243"/>
                    <a:ext cx="177981" cy="336049"/>
                  </a:xfrm>
                  <a:custGeom>
                    <a:avLst/>
                    <a:gdLst>
                      <a:gd name="connsiteX0" fmla="*/ 177982 w 177981"/>
                      <a:gd name="connsiteY0" fmla="*/ 128310 h 336049"/>
                      <a:gd name="connsiteX1" fmla="*/ 25232 w 177981"/>
                      <a:gd name="connsiteY1" fmla="*/ 213850 h 336049"/>
                      <a:gd name="connsiteX2" fmla="*/ 98552 w 177981"/>
                      <a:gd name="connsiteY2" fmla="*/ 0 h 336049"/>
                      <a:gd name="connsiteX3" fmla="*/ 13012 w 177981"/>
                      <a:gd name="connsiteY3" fmla="*/ 103870 h 336049"/>
                      <a:gd name="connsiteX4" fmla="*/ 116882 w 177981"/>
                      <a:gd name="connsiteY4" fmla="*/ 336050 h 336049"/>
                      <a:gd name="connsiteX5" fmla="*/ 177982 w 177981"/>
                      <a:gd name="connsiteY5" fmla="*/ 128310 h 33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981" h="336049">
                        <a:moveTo>
                          <a:pt x="177982" y="128310"/>
                        </a:moveTo>
                        <a:cubicBezTo>
                          <a:pt x="147432" y="329940"/>
                          <a:pt x="68002" y="305500"/>
                          <a:pt x="25232" y="213850"/>
                        </a:cubicBezTo>
                        <a:cubicBezTo>
                          <a:pt x="-17538" y="103870"/>
                          <a:pt x="55782" y="30550"/>
                          <a:pt x="98552" y="0"/>
                        </a:cubicBezTo>
                        <a:cubicBezTo>
                          <a:pt x="49672" y="18330"/>
                          <a:pt x="13012" y="103870"/>
                          <a:pt x="13012" y="103870"/>
                        </a:cubicBezTo>
                        <a:cubicBezTo>
                          <a:pt x="13012" y="103870"/>
                          <a:pt x="-54198" y="238290"/>
                          <a:pt x="116882" y="336050"/>
                        </a:cubicBezTo>
                        <a:cubicBezTo>
                          <a:pt x="153542" y="274950"/>
                          <a:pt x="177982" y="195520"/>
                          <a:pt x="177982" y="128310"/>
                        </a:cubicBezTo>
                        <a:close/>
                      </a:path>
                    </a:pathLst>
                  </a:custGeom>
                  <a:solidFill>
                    <a:srgbClr val="D8D8D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5" name="Freeform: Shape 154">
                    <a:extLst>
                      <a:ext uri="{FF2B5EF4-FFF2-40B4-BE49-F238E27FC236}">
                        <a16:creationId xmlns:a16="http://schemas.microsoft.com/office/drawing/2014/main" id="{8A46A433-1E70-410D-A4AC-CCCAAAFD7A73}"/>
                      </a:ext>
                    </a:extLst>
                  </p:cNvPr>
                  <p:cNvSpPr/>
                  <p:nvPr/>
                </p:nvSpPr>
                <p:spPr>
                  <a:xfrm>
                    <a:off x="972589" y="5069693"/>
                    <a:ext cx="91650" cy="232179"/>
                  </a:xfrm>
                  <a:custGeom>
                    <a:avLst/>
                    <a:gdLst>
                      <a:gd name="connsiteX0" fmla="*/ 0 w 91650"/>
                      <a:gd name="connsiteY0" fmla="*/ 6110 h 232179"/>
                      <a:gd name="connsiteX1" fmla="*/ 12220 w 91650"/>
                      <a:gd name="connsiteY1" fmla="*/ 6110 h 232179"/>
                      <a:gd name="connsiteX2" fmla="*/ 24440 w 91650"/>
                      <a:gd name="connsiteY2" fmla="*/ 12220 h 232179"/>
                      <a:gd name="connsiteX3" fmla="*/ 42770 w 91650"/>
                      <a:gd name="connsiteY3" fmla="*/ 18330 h 232179"/>
                      <a:gd name="connsiteX4" fmla="*/ 61100 w 91650"/>
                      <a:gd name="connsiteY4" fmla="*/ 30550 h 232179"/>
                      <a:gd name="connsiteX5" fmla="*/ 73320 w 91650"/>
                      <a:gd name="connsiteY5" fmla="*/ 48880 h 232179"/>
                      <a:gd name="connsiteX6" fmla="*/ 85540 w 91650"/>
                      <a:gd name="connsiteY6" fmla="*/ 73320 h 232179"/>
                      <a:gd name="connsiteX7" fmla="*/ 91650 w 91650"/>
                      <a:gd name="connsiteY7" fmla="*/ 97760 h 232179"/>
                      <a:gd name="connsiteX8" fmla="*/ 91650 w 91650"/>
                      <a:gd name="connsiteY8" fmla="*/ 122200 h 232179"/>
                      <a:gd name="connsiteX9" fmla="*/ 91650 w 91650"/>
                      <a:gd name="connsiteY9" fmla="*/ 146640 h 232179"/>
                      <a:gd name="connsiteX10" fmla="*/ 85540 w 91650"/>
                      <a:gd name="connsiteY10" fmla="*/ 189410 h 232179"/>
                      <a:gd name="connsiteX11" fmla="*/ 79430 w 91650"/>
                      <a:gd name="connsiteY11" fmla="*/ 219960 h 232179"/>
                      <a:gd name="connsiteX12" fmla="*/ 73320 w 91650"/>
                      <a:gd name="connsiteY12" fmla="*/ 232180 h 232179"/>
                      <a:gd name="connsiteX13" fmla="*/ 79430 w 91650"/>
                      <a:gd name="connsiteY13" fmla="*/ 189410 h 232179"/>
                      <a:gd name="connsiteX14" fmla="*/ 79430 w 91650"/>
                      <a:gd name="connsiteY14" fmla="*/ 146640 h 232179"/>
                      <a:gd name="connsiteX15" fmla="*/ 79430 w 91650"/>
                      <a:gd name="connsiteY15" fmla="*/ 122200 h 232179"/>
                      <a:gd name="connsiteX16" fmla="*/ 79430 w 91650"/>
                      <a:gd name="connsiteY16" fmla="*/ 97760 h 232179"/>
                      <a:gd name="connsiteX17" fmla="*/ 73320 w 91650"/>
                      <a:gd name="connsiteY17" fmla="*/ 73320 h 232179"/>
                      <a:gd name="connsiteX18" fmla="*/ 67210 w 91650"/>
                      <a:gd name="connsiteY18" fmla="*/ 48880 h 232179"/>
                      <a:gd name="connsiteX19" fmla="*/ 54990 w 91650"/>
                      <a:gd name="connsiteY19" fmla="*/ 30550 h 232179"/>
                      <a:gd name="connsiteX20" fmla="*/ 42770 w 91650"/>
                      <a:gd name="connsiteY20" fmla="*/ 18330 h 232179"/>
                      <a:gd name="connsiteX21" fmla="*/ 30550 w 91650"/>
                      <a:gd name="connsiteY21" fmla="*/ 6110 h 232179"/>
                      <a:gd name="connsiteX22" fmla="*/ 18330 w 91650"/>
                      <a:gd name="connsiteY22" fmla="*/ 0 h 232179"/>
                      <a:gd name="connsiteX23" fmla="*/ 0 w 91650"/>
                      <a:gd name="connsiteY23" fmla="*/ 6110 h 2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650" h="232179">
                        <a:moveTo>
                          <a:pt x="0" y="6110"/>
                        </a:moveTo>
                        <a:cubicBezTo>
                          <a:pt x="0" y="6110"/>
                          <a:pt x="6110" y="6110"/>
                          <a:pt x="12220" y="6110"/>
                        </a:cubicBezTo>
                        <a:cubicBezTo>
                          <a:pt x="18330" y="6110"/>
                          <a:pt x="18330" y="6110"/>
                          <a:pt x="24440" y="12220"/>
                        </a:cubicBezTo>
                        <a:cubicBezTo>
                          <a:pt x="30550" y="12220"/>
                          <a:pt x="36660" y="18330"/>
                          <a:pt x="42770" y="18330"/>
                        </a:cubicBezTo>
                        <a:cubicBezTo>
                          <a:pt x="48880" y="24440"/>
                          <a:pt x="54990" y="24440"/>
                          <a:pt x="61100" y="30550"/>
                        </a:cubicBezTo>
                        <a:cubicBezTo>
                          <a:pt x="67210" y="36660"/>
                          <a:pt x="73320" y="42770"/>
                          <a:pt x="73320" y="48880"/>
                        </a:cubicBezTo>
                        <a:cubicBezTo>
                          <a:pt x="79430" y="54990"/>
                          <a:pt x="79430" y="67210"/>
                          <a:pt x="85540" y="73320"/>
                        </a:cubicBezTo>
                        <a:cubicBezTo>
                          <a:pt x="85540" y="79430"/>
                          <a:pt x="91650" y="91650"/>
                          <a:pt x="91650" y="97760"/>
                        </a:cubicBezTo>
                        <a:cubicBezTo>
                          <a:pt x="91650" y="103870"/>
                          <a:pt x="91650" y="116090"/>
                          <a:pt x="91650" y="122200"/>
                        </a:cubicBezTo>
                        <a:cubicBezTo>
                          <a:pt x="91650" y="128310"/>
                          <a:pt x="91650" y="140530"/>
                          <a:pt x="91650" y="146640"/>
                        </a:cubicBezTo>
                        <a:cubicBezTo>
                          <a:pt x="91650" y="164970"/>
                          <a:pt x="85540" y="177190"/>
                          <a:pt x="85540" y="189410"/>
                        </a:cubicBezTo>
                        <a:cubicBezTo>
                          <a:pt x="85540" y="201630"/>
                          <a:pt x="79430" y="213850"/>
                          <a:pt x="79430" y="219960"/>
                        </a:cubicBezTo>
                        <a:cubicBezTo>
                          <a:pt x="79430" y="226070"/>
                          <a:pt x="73320" y="232180"/>
                          <a:pt x="73320" y="232180"/>
                        </a:cubicBezTo>
                        <a:cubicBezTo>
                          <a:pt x="73320" y="232180"/>
                          <a:pt x="73320" y="213850"/>
                          <a:pt x="79430" y="189410"/>
                        </a:cubicBezTo>
                        <a:cubicBezTo>
                          <a:pt x="79430" y="177190"/>
                          <a:pt x="79430" y="158860"/>
                          <a:pt x="79430" y="146640"/>
                        </a:cubicBezTo>
                        <a:cubicBezTo>
                          <a:pt x="79430" y="140530"/>
                          <a:pt x="79430" y="128310"/>
                          <a:pt x="79430" y="122200"/>
                        </a:cubicBezTo>
                        <a:cubicBezTo>
                          <a:pt x="79430" y="116090"/>
                          <a:pt x="79430" y="103870"/>
                          <a:pt x="79430" y="97760"/>
                        </a:cubicBezTo>
                        <a:cubicBezTo>
                          <a:pt x="79430" y="91650"/>
                          <a:pt x="79430" y="79430"/>
                          <a:pt x="73320" y="73320"/>
                        </a:cubicBezTo>
                        <a:cubicBezTo>
                          <a:pt x="73320" y="67210"/>
                          <a:pt x="67210" y="54990"/>
                          <a:pt x="67210" y="48880"/>
                        </a:cubicBezTo>
                        <a:cubicBezTo>
                          <a:pt x="67210" y="42770"/>
                          <a:pt x="61100" y="36660"/>
                          <a:pt x="54990" y="30550"/>
                        </a:cubicBezTo>
                        <a:cubicBezTo>
                          <a:pt x="48880" y="24440"/>
                          <a:pt x="48880" y="18330"/>
                          <a:pt x="42770" y="18330"/>
                        </a:cubicBezTo>
                        <a:cubicBezTo>
                          <a:pt x="36660" y="12220"/>
                          <a:pt x="30550" y="12220"/>
                          <a:pt x="30550" y="6110"/>
                        </a:cubicBezTo>
                        <a:cubicBezTo>
                          <a:pt x="24440" y="6110"/>
                          <a:pt x="24440" y="0"/>
                          <a:pt x="18330" y="0"/>
                        </a:cubicBezTo>
                        <a:cubicBezTo>
                          <a:pt x="6110" y="6110"/>
                          <a:pt x="0" y="6110"/>
                          <a:pt x="0" y="611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6" name="Freeform: Shape 155">
                    <a:extLst>
                      <a:ext uri="{FF2B5EF4-FFF2-40B4-BE49-F238E27FC236}">
                        <a16:creationId xmlns:a16="http://schemas.microsoft.com/office/drawing/2014/main" id="{421FFBB4-0CA7-4F3A-8C9E-F84BD013C4B7}"/>
                      </a:ext>
                    </a:extLst>
                  </p:cNvPr>
                  <p:cNvSpPr/>
                  <p:nvPr/>
                </p:nvSpPr>
                <p:spPr>
                  <a:xfrm>
                    <a:off x="874829" y="5088023"/>
                    <a:ext cx="179720" cy="348269"/>
                  </a:xfrm>
                  <a:custGeom>
                    <a:avLst/>
                    <a:gdLst>
                      <a:gd name="connsiteX0" fmla="*/ 0 w 179720"/>
                      <a:gd name="connsiteY0" fmla="*/ 79430 h 348269"/>
                      <a:gd name="connsiteX1" fmla="*/ 12220 w 179720"/>
                      <a:gd name="connsiteY1" fmla="*/ 61100 h 348269"/>
                      <a:gd name="connsiteX2" fmla="*/ 54990 w 179720"/>
                      <a:gd name="connsiteY2" fmla="*/ 18330 h 348269"/>
                      <a:gd name="connsiteX3" fmla="*/ 91650 w 179720"/>
                      <a:gd name="connsiteY3" fmla="*/ 0 h 348269"/>
                      <a:gd name="connsiteX4" fmla="*/ 116090 w 179720"/>
                      <a:gd name="connsiteY4" fmla="*/ 0 h 348269"/>
                      <a:gd name="connsiteX5" fmla="*/ 128310 w 179720"/>
                      <a:gd name="connsiteY5" fmla="*/ 6110 h 348269"/>
                      <a:gd name="connsiteX6" fmla="*/ 134420 w 179720"/>
                      <a:gd name="connsiteY6" fmla="*/ 12220 h 348269"/>
                      <a:gd name="connsiteX7" fmla="*/ 140530 w 179720"/>
                      <a:gd name="connsiteY7" fmla="*/ 18330 h 348269"/>
                      <a:gd name="connsiteX8" fmla="*/ 152750 w 179720"/>
                      <a:gd name="connsiteY8" fmla="*/ 36660 h 348269"/>
                      <a:gd name="connsiteX9" fmla="*/ 164970 w 179720"/>
                      <a:gd name="connsiteY9" fmla="*/ 61100 h 348269"/>
                      <a:gd name="connsiteX10" fmla="*/ 177190 w 179720"/>
                      <a:gd name="connsiteY10" fmla="*/ 109980 h 348269"/>
                      <a:gd name="connsiteX11" fmla="*/ 171080 w 179720"/>
                      <a:gd name="connsiteY11" fmla="*/ 201630 h 348269"/>
                      <a:gd name="connsiteX12" fmla="*/ 158860 w 179720"/>
                      <a:gd name="connsiteY12" fmla="*/ 244400 h 348269"/>
                      <a:gd name="connsiteX13" fmla="*/ 146640 w 179720"/>
                      <a:gd name="connsiteY13" fmla="*/ 281060 h 348269"/>
                      <a:gd name="connsiteX14" fmla="*/ 134420 w 179720"/>
                      <a:gd name="connsiteY14" fmla="*/ 311610 h 348269"/>
                      <a:gd name="connsiteX15" fmla="*/ 122200 w 179720"/>
                      <a:gd name="connsiteY15" fmla="*/ 329940 h 348269"/>
                      <a:gd name="connsiteX16" fmla="*/ 109980 w 179720"/>
                      <a:gd name="connsiteY16" fmla="*/ 348269 h 348269"/>
                      <a:gd name="connsiteX17" fmla="*/ 122200 w 179720"/>
                      <a:gd name="connsiteY17" fmla="*/ 329940 h 348269"/>
                      <a:gd name="connsiteX18" fmla="*/ 134420 w 179720"/>
                      <a:gd name="connsiteY18" fmla="*/ 305500 h 348269"/>
                      <a:gd name="connsiteX19" fmla="*/ 146640 w 179720"/>
                      <a:gd name="connsiteY19" fmla="*/ 274950 h 348269"/>
                      <a:gd name="connsiteX20" fmla="*/ 158860 w 179720"/>
                      <a:gd name="connsiteY20" fmla="*/ 238290 h 348269"/>
                      <a:gd name="connsiteX21" fmla="*/ 164970 w 179720"/>
                      <a:gd name="connsiteY21" fmla="*/ 195520 h 348269"/>
                      <a:gd name="connsiteX22" fmla="*/ 164970 w 179720"/>
                      <a:gd name="connsiteY22" fmla="*/ 103870 h 348269"/>
                      <a:gd name="connsiteX23" fmla="*/ 152750 w 179720"/>
                      <a:gd name="connsiteY23" fmla="*/ 61100 h 348269"/>
                      <a:gd name="connsiteX24" fmla="*/ 146640 w 179720"/>
                      <a:gd name="connsiteY24" fmla="*/ 42770 h 348269"/>
                      <a:gd name="connsiteX25" fmla="*/ 140530 w 179720"/>
                      <a:gd name="connsiteY25" fmla="*/ 36660 h 348269"/>
                      <a:gd name="connsiteX26" fmla="*/ 134420 w 179720"/>
                      <a:gd name="connsiteY26" fmla="*/ 30550 h 348269"/>
                      <a:gd name="connsiteX27" fmla="*/ 103870 w 179720"/>
                      <a:gd name="connsiteY27" fmla="*/ 18330 h 348269"/>
                      <a:gd name="connsiteX28" fmla="*/ 73320 w 179720"/>
                      <a:gd name="connsiteY28" fmla="*/ 30550 h 348269"/>
                      <a:gd name="connsiteX29" fmla="*/ 30550 w 179720"/>
                      <a:gd name="connsiteY29" fmla="*/ 67210 h 348269"/>
                      <a:gd name="connsiteX30" fmla="*/ 0 w 179720"/>
                      <a:gd name="connsiteY30" fmla="*/ 7943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9720" h="348269">
                        <a:moveTo>
                          <a:pt x="0" y="79430"/>
                        </a:moveTo>
                        <a:cubicBezTo>
                          <a:pt x="0" y="79430"/>
                          <a:pt x="6110" y="73320"/>
                          <a:pt x="12220" y="61100"/>
                        </a:cubicBezTo>
                        <a:cubicBezTo>
                          <a:pt x="18330" y="48880"/>
                          <a:pt x="30550" y="36660"/>
                          <a:pt x="54990" y="18330"/>
                        </a:cubicBezTo>
                        <a:cubicBezTo>
                          <a:pt x="67210" y="12220"/>
                          <a:pt x="73320" y="6110"/>
                          <a:pt x="91650" y="0"/>
                        </a:cubicBezTo>
                        <a:cubicBezTo>
                          <a:pt x="97760" y="0"/>
                          <a:pt x="109980" y="0"/>
                          <a:pt x="116090" y="0"/>
                        </a:cubicBezTo>
                        <a:cubicBezTo>
                          <a:pt x="122200" y="0"/>
                          <a:pt x="122200" y="6110"/>
                          <a:pt x="128310" y="6110"/>
                        </a:cubicBezTo>
                        <a:cubicBezTo>
                          <a:pt x="128310" y="6110"/>
                          <a:pt x="134420" y="6110"/>
                          <a:pt x="134420" y="12220"/>
                        </a:cubicBezTo>
                        <a:lnTo>
                          <a:pt x="140530" y="18330"/>
                        </a:lnTo>
                        <a:cubicBezTo>
                          <a:pt x="146640" y="24440"/>
                          <a:pt x="152750" y="30550"/>
                          <a:pt x="152750" y="36660"/>
                        </a:cubicBezTo>
                        <a:cubicBezTo>
                          <a:pt x="158860" y="42770"/>
                          <a:pt x="158860" y="48880"/>
                          <a:pt x="164970" y="61100"/>
                        </a:cubicBezTo>
                        <a:cubicBezTo>
                          <a:pt x="171080" y="73320"/>
                          <a:pt x="177190" y="91650"/>
                          <a:pt x="177190" y="109980"/>
                        </a:cubicBezTo>
                        <a:cubicBezTo>
                          <a:pt x="183300" y="140530"/>
                          <a:pt x="177190" y="177190"/>
                          <a:pt x="171080" y="201630"/>
                        </a:cubicBezTo>
                        <a:cubicBezTo>
                          <a:pt x="171080" y="213850"/>
                          <a:pt x="164970" y="232180"/>
                          <a:pt x="158860" y="244400"/>
                        </a:cubicBezTo>
                        <a:cubicBezTo>
                          <a:pt x="152750" y="256620"/>
                          <a:pt x="152750" y="268840"/>
                          <a:pt x="146640" y="281060"/>
                        </a:cubicBezTo>
                        <a:cubicBezTo>
                          <a:pt x="140530" y="293280"/>
                          <a:pt x="134420" y="299390"/>
                          <a:pt x="134420" y="311610"/>
                        </a:cubicBezTo>
                        <a:cubicBezTo>
                          <a:pt x="128310" y="317720"/>
                          <a:pt x="122200" y="329940"/>
                          <a:pt x="122200" y="329940"/>
                        </a:cubicBezTo>
                        <a:cubicBezTo>
                          <a:pt x="116090" y="342159"/>
                          <a:pt x="109980" y="348269"/>
                          <a:pt x="109980" y="348269"/>
                        </a:cubicBezTo>
                        <a:cubicBezTo>
                          <a:pt x="109980" y="348269"/>
                          <a:pt x="116090" y="342159"/>
                          <a:pt x="122200" y="329940"/>
                        </a:cubicBezTo>
                        <a:cubicBezTo>
                          <a:pt x="128310" y="323830"/>
                          <a:pt x="128310" y="317720"/>
                          <a:pt x="134420" y="305500"/>
                        </a:cubicBezTo>
                        <a:cubicBezTo>
                          <a:pt x="140530" y="299390"/>
                          <a:pt x="140530" y="287170"/>
                          <a:pt x="146640" y="274950"/>
                        </a:cubicBezTo>
                        <a:cubicBezTo>
                          <a:pt x="152750" y="262730"/>
                          <a:pt x="152750" y="250510"/>
                          <a:pt x="158860" y="238290"/>
                        </a:cubicBezTo>
                        <a:cubicBezTo>
                          <a:pt x="164970" y="226070"/>
                          <a:pt x="164970" y="213850"/>
                          <a:pt x="164970" y="195520"/>
                        </a:cubicBezTo>
                        <a:cubicBezTo>
                          <a:pt x="171080" y="164970"/>
                          <a:pt x="171080" y="134420"/>
                          <a:pt x="164970" y="103870"/>
                        </a:cubicBezTo>
                        <a:cubicBezTo>
                          <a:pt x="164970" y="91650"/>
                          <a:pt x="158860" y="73320"/>
                          <a:pt x="152750" y="61100"/>
                        </a:cubicBezTo>
                        <a:cubicBezTo>
                          <a:pt x="152750" y="54990"/>
                          <a:pt x="146640" y="48880"/>
                          <a:pt x="146640" y="42770"/>
                        </a:cubicBezTo>
                        <a:cubicBezTo>
                          <a:pt x="146640" y="36660"/>
                          <a:pt x="140530" y="36660"/>
                          <a:pt x="140530" y="36660"/>
                        </a:cubicBezTo>
                        <a:cubicBezTo>
                          <a:pt x="140530" y="36660"/>
                          <a:pt x="134420" y="30550"/>
                          <a:pt x="134420" y="30550"/>
                        </a:cubicBezTo>
                        <a:cubicBezTo>
                          <a:pt x="122200" y="18330"/>
                          <a:pt x="116090" y="18330"/>
                          <a:pt x="103870" y="18330"/>
                        </a:cubicBezTo>
                        <a:cubicBezTo>
                          <a:pt x="91650" y="18330"/>
                          <a:pt x="79430" y="24440"/>
                          <a:pt x="73320" y="30550"/>
                        </a:cubicBezTo>
                        <a:cubicBezTo>
                          <a:pt x="54990" y="42770"/>
                          <a:pt x="42770" y="54990"/>
                          <a:pt x="30550" y="67210"/>
                        </a:cubicBezTo>
                        <a:cubicBezTo>
                          <a:pt x="0" y="73320"/>
                          <a:pt x="0" y="79430"/>
                          <a:pt x="0" y="79430"/>
                        </a:cubicBezTo>
                        <a:close/>
                      </a:path>
                    </a:pathLst>
                  </a:custGeom>
                  <a:solidFill>
                    <a:srgbClr val="1D1D1B"/>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95" name="Freeform: Shape 94">
                <a:extLst>
                  <a:ext uri="{FF2B5EF4-FFF2-40B4-BE49-F238E27FC236}">
                    <a16:creationId xmlns:a16="http://schemas.microsoft.com/office/drawing/2014/main" id="{E28E3FA6-0FD3-48FE-95C5-372C1D23152F}"/>
                  </a:ext>
                </a:extLst>
              </p:cNvPr>
              <p:cNvSpPr/>
              <p:nvPr/>
            </p:nvSpPr>
            <p:spPr>
              <a:xfrm>
                <a:off x="2511387" y="5906762"/>
                <a:ext cx="216785" cy="311609"/>
              </a:xfrm>
              <a:custGeom>
                <a:avLst/>
                <a:gdLst>
                  <a:gd name="connsiteX0" fmla="*/ 117013 w 216785"/>
                  <a:gd name="connsiteY0" fmla="*/ 0 h 311609"/>
                  <a:gd name="connsiteX1" fmla="*/ 98683 w 216785"/>
                  <a:gd name="connsiteY1" fmla="*/ 79430 h 311609"/>
                  <a:gd name="connsiteX2" fmla="*/ 68133 w 216785"/>
                  <a:gd name="connsiteY2" fmla="*/ 244400 h 311609"/>
                  <a:gd name="connsiteX3" fmla="*/ 923 w 216785"/>
                  <a:gd name="connsiteY3" fmla="*/ 311610 h 311609"/>
                  <a:gd name="connsiteX4" fmla="*/ 68133 w 216785"/>
                  <a:gd name="connsiteY4" fmla="*/ 299390 h 311609"/>
                  <a:gd name="connsiteX5" fmla="*/ 214773 w 216785"/>
                  <a:gd name="connsiteY5" fmla="*/ 54990 h 311609"/>
                  <a:gd name="connsiteX6" fmla="*/ 117013 w 216785"/>
                  <a:gd name="connsiteY6" fmla="*/ 0 h 3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785" h="311609">
                    <a:moveTo>
                      <a:pt x="117013" y="0"/>
                    </a:moveTo>
                    <a:cubicBezTo>
                      <a:pt x="43693" y="12220"/>
                      <a:pt x="43693" y="79430"/>
                      <a:pt x="98683" y="79430"/>
                    </a:cubicBezTo>
                    <a:cubicBezTo>
                      <a:pt x="153673" y="79430"/>
                      <a:pt x="178113" y="189410"/>
                      <a:pt x="68133" y="244400"/>
                    </a:cubicBezTo>
                    <a:cubicBezTo>
                      <a:pt x="19253" y="262730"/>
                      <a:pt x="-5187" y="293280"/>
                      <a:pt x="923" y="311610"/>
                    </a:cubicBezTo>
                    <a:cubicBezTo>
                      <a:pt x="19253" y="311610"/>
                      <a:pt x="43693" y="305499"/>
                      <a:pt x="68133" y="299390"/>
                    </a:cubicBezTo>
                    <a:cubicBezTo>
                      <a:pt x="184223" y="250510"/>
                      <a:pt x="226993" y="134420"/>
                      <a:pt x="214773" y="54990"/>
                    </a:cubicBezTo>
                    <a:cubicBezTo>
                      <a:pt x="196443" y="24440"/>
                      <a:pt x="165893" y="0"/>
                      <a:pt x="117013" y="0"/>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96" name="Graphic 16">
                <a:extLst>
                  <a:ext uri="{FF2B5EF4-FFF2-40B4-BE49-F238E27FC236}">
                    <a16:creationId xmlns:a16="http://schemas.microsoft.com/office/drawing/2014/main" id="{03BD2DF8-1F76-4F6A-BB5E-36E30C85CEFB}"/>
                  </a:ext>
                </a:extLst>
              </p:cNvPr>
              <p:cNvGrpSpPr/>
              <p:nvPr/>
            </p:nvGrpSpPr>
            <p:grpSpPr>
              <a:xfrm>
                <a:off x="760307" y="4042327"/>
                <a:ext cx="2644274" cy="2287629"/>
                <a:chOff x="760307" y="4042327"/>
                <a:chExt cx="2644274" cy="2287629"/>
              </a:xfrm>
              <a:solidFill>
                <a:srgbClr val="333332"/>
              </a:solidFill>
            </p:grpSpPr>
            <p:sp>
              <p:nvSpPr>
                <p:cNvPr id="146" name="Freeform: Shape 145">
                  <a:extLst>
                    <a:ext uri="{FF2B5EF4-FFF2-40B4-BE49-F238E27FC236}">
                      <a16:creationId xmlns:a16="http://schemas.microsoft.com/office/drawing/2014/main" id="{300C4291-1B11-4D37-9755-862837103186}"/>
                    </a:ext>
                  </a:extLst>
                </p:cNvPr>
                <p:cNvSpPr/>
                <p:nvPr/>
              </p:nvSpPr>
              <p:spPr>
                <a:xfrm>
                  <a:off x="760307" y="4122644"/>
                  <a:ext cx="1739782" cy="1185338"/>
                </a:xfrm>
                <a:custGeom>
                  <a:avLst/>
                  <a:gdLst>
                    <a:gd name="connsiteX0" fmla="*/ 1739783 w 1739782"/>
                    <a:gd name="connsiteY0" fmla="*/ 910389 h 1185338"/>
                    <a:gd name="connsiteX1" fmla="*/ 1483163 w 1739782"/>
                    <a:gd name="connsiteY1" fmla="*/ 1105909 h 1185338"/>
                    <a:gd name="connsiteX2" fmla="*/ 1415953 w 1739782"/>
                    <a:gd name="connsiteY2" fmla="*/ 1063139 h 1185338"/>
                    <a:gd name="connsiteX3" fmla="*/ 1605363 w 1739782"/>
                    <a:gd name="connsiteY3" fmla="*/ 806519 h 1185338"/>
                    <a:gd name="connsiteX4" fmla="*/ 1257093 w 1739782"/>
                    <a:gd name="connsiteY4" fmla="*/ 971489 h 1185338"/>
                    <a:gd name="connsiteX5" fmla="*/ 1153222 w 1739782"/>
                    <a:gd name="connsiteY5" fmla="*/ 910389 h 1185338"/>
                    <a:gd name="connsiteX6" fmla="*/ 1385403 w 1739782"/>
                    <a:gd name="connsiteY6" fmla="*/ 678209 h 1185338"/>
                    <a:gd name="connsiteX7" fmla="*/ 982142 w 1739782"/>
                    <a:gd name="connsiteY7" fmla="*/ 830959 h 1185338"/>
                    <a:gd name="connsiteX8" fmla="*/ 859942 w 1739782"/>
                    <a:gd name="connsiteY8" fmla="*/ 775969 h 1185338"/>
                    <a:gd name="connsiteX9" fmla="*/ 1147112 w 1739782"/>
                    <a:gd name="connsiteY9" fmla="*/ 562119 h 1185338"/>
                    <a:gd name="connsiteX10" fmla="*/ 701082 w 1739782"/>
                    <a:gd name="connsiteY10" fmla="*/ 714869 h 1185338"/>
                    <a:gd name="connsiteX11" fmla="*/ 523892 w 1739782"/>
                    <a:gd name="connsiteY11" fmla="*/ 617109 h 1185338"/>
                    <a:gd name="connsiteX12" fmla="*/ 921042 w 1739782"/>
                    <a:gd name="connsiteY12" fmla="*/ 427699 h 1185338"/>
                    <a:gd name="connsiteX13" fmla="*/ 261162 w 1739782"/>
                    <a:gd name="connsiteY13" fmla="*/ 537679 h 1185338"/>
                    <a:gd name="connsiteX14" fmla="*/ 200062 w 1739782"/>
                    <a:gd name="connsiteY14" fmla="*/ 501019 h 1185338"/>
                    <a:gd name="connsiteX15" fmla="*/ 560552 w 1739782"/>
                    <a:gd name="connsiteY15" fmla="*/ 281060 h 1185338"/>
                    <a:gd name="connsiteX16" fmla="*/ 169512 w 1739782"/>
                    <a:gd name="connsiteY16" fmla="*/ 403259 h 1185338"/>
                    <a:gd name="connsiteX17" fmla="*/ 548332 w 1739782"/>
                    <a:gd name="connsiteY17" fmla="*/ 109980 h 1185338"/>
                    <a:gd name="connsiteX18" fmla="*/ 267272 w 1739782"/>
                    <a:gd name="connsiteY18" fmla="*/ 171080 h 1185338"/>
                    <a:gd name="connsiteX19" fmla="*/ 603322 w 1739782"/>
                    <a:gd name="connsiteY19" fmla="*/ 6110 h 1185338"/>
                    <a:gd name="connsiteX20" fmla="*/ 603322 w 1739782"/>
                    <a:gd name="connsiteY20" fmla="*/ 0 h 1185338"/>
                    <a:gd name="connsiteX21" fmla="*/ 83972 w 1739782"/>
                    <a:gd name="connsiteY21" fmla="*/ 268840 h 1185338"/>
                    <a:gd name="connsiteX22" fmla="*/ 206172 w 1739782"/>
                    <a:gd name="connsiteY22" fmla="*/ 250510 h 1185338"/>
                    <a:gd name="connsiteX23" fmla="*/ 10652 w 1739782"/>
                    <a:gd name="connsiteY23" fmla="*/ 672099 h 1185338"/>
                    <a:gd name="connsiteX24" fmla="*/ 59532 w 1739782"/>
                    <a:gd name="connsiteY24" fmla="*/ 610999 h 1185338"/>
                    <a:gd name="connsiteX25" fmla="*/ 90082 w 1739782"/>
                    <a:gd name="connsiteY25" fmla="*/ 843179 h 1185338"/>
                    <a:gd name="connsiteX26" fmla="*/ 114522 w 1739782"/>
                    <a:gd name="connsiteY26" fmla="*/ 1050919 h 1185338"/>
                    <a:gd name="connsiteX27" fmla="*/ 224502 w 1739782"/>
                    <a:gd name="connsiteY27" fmla="*/ 641549 h 1185338"/>
                    <a:gd name="connsiteX28" fmla="*/ 267272 w 1739782"/>
                    <a:gd name="connsiteY28" fmla="*/ 653769 h 1185338"/>
                    <a:gd name="connsiteX29" fmla="*/ 743852 w 1739782"/>
                    <a:gd name="connsiteY29" fmla="*/ 464359 h 1185338"/>
                    <a:gd name="connsiteX30" fmla="*/ 371142 w 1739782"/>
                    <a:gd name="connsiteY30" fmla="*/ 672099 h 1185338"/>
                    <a:gd name="connsiteX31" fmla="*/ 694972 w 1739782"/>
                    <a:gd name="connsiteY31" fmla="*/ 806519 h 1185338"/>
                    <a:gd name="connsiteX32" fmla="*/ 963812 w 1739782"/>
                    <a:gd name="connsiteY32" fmla="*/ 635439 h 1185338"/>
                    <a:gd name="connsiteX33" fmla="*/ 762182 w 1739782"/>
                    <a:gd name="connsiteY33" fmla="*/ 837069 h 1185338"/>
                    <a:gd name="connsiteX34" fmla="*/ 976032 w 1739782"/>
                    <a:gd name="connsiteY34" fmla="*/ 916499 h 1185338"/>
                    <a:gd name="connsiteX35" fmla="*/ 1238762 w 1739782"/>
                    <a:gd name="connsiteY35" fmla="*/ 739309 h 1185338"/>
                    <a:gd name="connsiteX36" fmla="*/ 1043242 w 1739782"/>
                    <a:gd name="connsiteY36" fmla="*/ 947049 h 1185338"/>
                    <a:gd name="connsiteX37" fmla="*/ 1244872 w 1739782"/>
                    <a:gd name="connsiteY37" fmla="*/ 1050919 h 1185338"/>
                    <a:gd name="connsiteX38" fmla="*/ 1495383 w 1739782"/>
                    <a:gd name="connsiteY38" fmla="*/ 904279 h 1185338"/>
                    <a:gd name="connsiteX39" fmla="*/ 1318193 w 1739782"/>
                    <a:gd name="connsiteY39" fmla="*/ 1105909 h 1185338"/>
                    <a:gd name="connsiteX40" fmla="*/ 1458723 w 1739782"/>
                    <a:gd name="connsiteY40" fmla="*/ 1185338 h 1185338"/>
                    <a:gd name="connsiteX41" fmla="*/ 1666463 w 1739782"/>
                    <a:gd name="connsiteY41" fmla="*/ 1032589 h 1185338"/>
                    <a:gd name="connsiteX42" fmla="*/ 1678683 w 1739782"/>
                    <a:gd name="connsiteY42" fmla="*/ 1026479 h 1185338"/>
                    <a:gd name="connsiteX43" fmla="*/ 1739783 w 1739782"/>
                    <a:gd name="connsiteY43" fmla="*/ 910389 h 118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39782" h="1185338">
                      <a:moveTo>
                        <a:pt x="1739783" y="910389"/>
                      </a:moveTo>
                      <a:cubicBezTo>
                        <a:pt x="1642023" y="1032589"/>
                        <a:pt x="1483163" y="1105909"/>
                        <a:pt x="1483163" y="1105909"/>
                      </a:cubicBezTo>
                      <a:lnTo>
                        <a:pt x="1415953" y="1063139"/>
                      </a:lnTo>
                      <a:lnTo>
                        <a:pt x="1605363" y="806519"/>
                      </a:lnTo>
                      <a:lnTo>
                        <a:pt x="1257093" y="971489"/>
                      </a:lnTo>
                      <a:lnTo>
                        <a:pt x="1153222" y="910389"/>
                      </a:lnTo>
                      <a:cubicBezTo>
                        <a:pt x="1153222" y="910389"/>
                        <a:pt x="1269312" y="757639"/>
                        <a:pt x="1385403" y="678209"/>
                      </a:cubicBezTo>
                      <a:cubicBezTo>
                        <a:pt x="1134892" y="647659"/>
                        <a:pt x="982142" y="830959"/>
                        <a:pt x="982142" y="830959"/>
                      </a:cubicBezTo>
                      <a:lnTo>
                        <a:pt x="859942" y="775969"/>
                      </a:lnTo>
                      <a:cubicBezTo>
                        <a:pt x="859942" y="775969"/>
                        <a:pt x="976032" y="641549"/>
                        <a:pt x="1147112" y="562119"/>
                      </a:cubicBezTo>
                      <a:cubicBezTo>
                        <a:pt x="908822" y="562119"/>
                        <a:pt x="701082" y="714869"/>
                        <a:pt x="701082" y="714869"/>
                      </a:cubicBezTo>
                      <a:lnTo>
                        <a:pt x="523892" y="617109"/>
                      </a:lnTo>
                      <a:cubicBezTo>
                        <a:pt x="523892" y="617109"/>
                        <a:pt x="676642" y="488799"/>
                        <a:pt x="921042" y="427699"/>
                      </a:cubicBezTo>
                      <a:cubicBezTo>
                        <a:pt x="664422" y="317720"/>
                        <a:pt x="261162" y="537679"/>
                        <a:pt x="261162" y="537679"/>
                      </a:cubicBezTo>
                      <a:cubicBezTo>
                        <a:pt x="261162" y="537679"/>
                        <a:pt x="261162" y="537679"/>
                        <a:pt x="200062" y="501019"/>
                      </a:cubicBezTo>
                      <a:cubicBezTo>
                        <a:pt x="310042" y="366600"/>
                        <a:pt x="560552" y="281060"/>
                        <a:pt x="560552" y="281060"/>
                      </a:cubicBezTo>
                      <a:cubicBezTo>
                        <a:pt x="560552" y="281060"/>
                        <a:pt x="328372" y="268840"/>
                        <a:pt x="169512" y="403259"/>
                      </a:cubicBezTo>
                      <a:cubicBezTo>
                        <a:pt x="291712" y="189410"/>
                        <a:pt x="548332" y="109980"/>
                        <a:pt x="548332" y="109980"/>
                      </a:cubicBezTo>
                      <a:cubicBezTo>
                        <a:pt x="548332" y="109980"/>
                        <a:pt x="450572" y="85540"/>
                        <a:pt x="267272" y="171080"/>
                      </a:cubicBezTo>
                      <a:cubicBezTo>
                        <a:pt x="395582" y="67210"/>
                        <a:pt x="603322" y="6110"/>
                        <a:pt x="603322" y="6110"/>
                      </a:cubicBezTo>
                      <a:lnTo>
                        <a:pt x="603322" y="0"/>
                      </a:lnTo>
                      <a:cubicBezTo>
                        <a:pt x="169512" y="109980"/>
                        <a:pt x="83972" y="268840"/>
                        <a:pt x="83972" y="268840"/>
                      </a:cubicBezTo>
                      <a:cubicBezTo>
                        <a:pt x="83972" y="268840"/>
                        <a:pt x="96192" y="250510"/>
                        <a:pt x="206172" y="250510"/>
                      </a:cubicBezTo>
                      <a:cubicBezTo>
                        <a:pt x="-68778" y="384930"/>
                        <a:pt x="10652" y="672099"/>
                        <a:pt x="10652" y="672099"/>
                      </a:cubicBezTo>
                      <a:lnTo>
                        <a:pt x="59532" y="610999"/>
                      </a:lnTo>
                      <a:cubicBezTo>
                        <a:pt x="59532" y="610999"/>
                        <a:pt x="35092" y="708759"/>
                        <a:pt x="90082" y="843179"/>
                      </a:cubicBezTo>
                      <a:cubicBezTo>
                        <a:pt x="145072" y="971489"/>
                        <a:pt x="114522" y="1050919"/>
                        <a:pt x="114522" y="1050919"/>
                      </a:cubicBezTo>
                      <a:cubicBezTo>
                        <a:pt x="181732" y="940939"/>
                        <a:pt x="181732" y="751529"/>
                        <a:pt x="224502" y="641549"/>
                      </a:cubicBezTo>
                      <a:cubicBezTo>
                        <a:pt x="267272" y="653769"/>
                        <a:pt x="267272" y="653769"/>
                        <a:pt x="267272" y="653769"/>
                      </a:cubicBezTo>
                      <a:cubicBezTo>
                        <a:pt x="267272" y="653769"/>
                        <a:pt x="481122" y="446029"/>
                        <a:pt x="743852" y="464359"/>
                      </a:cubicBezTo>
                      <a:cubicBezTo>
                        <a:pt x="456682" y="568229"/>
                        <a:pt x="371142" y="672099"/>
                        <a:pt x="371142" y="672099"/>
                      </a:cubicBezTo>
                      <a:cubicBezTo>
                        <a:pt x="371142" y="672099"/>
                        <a:pt x="621652" y="751529"/>
                        <a:pt x="694972" y="806519"/>
                      </a:cubicBezTo>
                      <a:cubicBezTo>
                        <a:pt x="780512" y="702649"/>
                        <a:pt x="963812" y="635439"/>
                        <a:pt x="963812" y="635439"/>
                      </a:cubicBezTo>
                      <a:cubicBezTo>
                        <a:pt x="963812" y="635439"/>
                        <a:pt x="823282" y="727089"/>
                        <a:pt x="762182" y="837069"/>
                      </a:cubicBezTo>
                      <a:cubicBezTo>
                        <a:pt x="896602" y="861509"/>
                        <a:pt x="976032" y="916499"/>
                        <a:pt x="976032" y="916499"/>
                      </a:cubicBezTo>
                      <a:cubicBezTo>
                        <a:pt x="976032" y="916499"/>
                        <a:pt x="1079902" y="782079"/>
                        <a:pt x="1238762" y="739309"/>
                      </a:cubicBezTo>
                      <a:cubicBezTo>
                        <a:pt x="1110452" y="830959"/>
                        <a:pt x="1043242" y="947049"/>
                        <a:pt x="1043242" y="947049"/>
                      </a:cubicBezTo>
                      <a:lnTo>
                        <a:pt x="1244872" y="1050919"/>
                      </a:lnTo>
                      <a:cubicBezTo>
                        <a:pt x="1244872" y="1050919"/>
                        <a:pt x="1367073" y="959269"/>
                        <a:pt x="1495383" y="904279"/>
                      </a:cubicBezTo>
                      <a:cubicBezTo>
                        <a:pt x="1367073" y="1020369"/>
                        <a:pt x="1318193" y="1105909"/>
                        <a:pt x="1318193" y="1105909"/>
                      </a:cubicBezTo>
                      <a:lnTo>
                        <a:pt x="1458723" y="1185338"/>
                      </a:lnTo>
                      <a:cubicBezTo>
                        <a:pt x="1458723" y="1185338"/>
                        <a:pt x="1587033" y="1118129"/>
                        <a:pt x="1666463" y="1032589"/>
                      </a:cubicBezTo>
                      <a:lnTo>
                        <a:pt x="1678683" y="1026479"/>
                      </a:lnTo>
                      <a:cubicBezTo>
                        <a:pt x="1697013" y="1008149"/>
                        <a:pt x="1709233" y="977599"/>
                        <a:pt x="1739783" y="910389"/>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7" name="Freeform: Shape 146">
                  <a:extLst>
                    <a:ext uri="{FF2B5EF4-FFF2-40B4-BE49-F238E27FC236}">
                      <a16:creationId xmlns:a16="http://schemas.microsoft.com/office/drawing/2014/main" id="{3AFBB515-81B9-46B0-B357-A8EB2837B501}"/>
                    </a:ext>
                  </a:extLst>
                </p:cNvPr>
                <p:cNvSpPr/>
                <p:nvPr/>
              </p:nvSpPr>
              <p:spPr>
                <a:xfrm>
                  <a:off x="2017400" y="4042327"/>
                  <a:ext cx="1387182" cy="2287629"/>
                </a:xfrm>
                <a:custGeom>
                  <a:avLst/>
                  <a:gdLst>
                    <a:gd name="connsiteX0" fmla="*/ 1374751 w 1387182"/>
                    <a:gd name="connsiteY0" fmla="*/ 1351196 h 2287629"/>
                    <a:gd name="connsiteX1" fmla="*/ 1173121 w 1387182"/>
                    <a:gd name="connsiteY1" fmla="*/ 605777 h 2287629"/>
                    <a:gd name="connsiteX2" fmla="*/ 1301431 w 1387182"/>
                    <a:gd name="connsiteY2" fmla="*/ 593557 h 2287629"/>
                    <a:gd name="connsiteX3" fmla="*/ 1075361 w 1387182"/>
                    <a:gd name="connsiteY3" fmla="*/ 550787 h 2287629"/>
                    <a:gd name="connsiteX4" fmla="*/ 1044811 w 1387182"/>
                    <a:gd name="connsiteY4" fmla="*/ 349157 h 2287629"/>
                    <a:gd name="connsiteX5" fmla="*/ 1002041 w 1387182"/>
                    <a:gd name="connsiteY5" fmla="*/ 483577 h 2287629"/>
                    <a:gd name="connsiteX6" fmla="*/ 73320 w 1387182"/>
                    <a:gd name="connsiteY6" fmla="*/ 888 h 2287629"/>
                    <a:gd name="connsiteX7" fmla="*/ 0 w 1387182"/>
                    <a:gd name="connsiteY7" fmla="*/ 888 h 2287629"/>
                    <a:gd name="connsiteX8" fmla="*/ 6110 w 1387182"/>
                    <a:gd name="connsiteY8" fmla="*/ 888 h 2287629"/>
                    <a:gd name="connsiteX9" fmla="*/ 922611 w 1387182"/>
                    <a:gd name="connsiteY9" fmla="*/ 538567 h 2287629"/>
                    <a:gd name="connsiteX10" fmla="*/ 476580 w 1387182"/>
                    <a:gd name="connsiteY10" fmla="*/ 294167 h 2287629"/>
                    <a:gd name="connsiteX11" fmla="*/ 812631 w 1387182"/>
                    <a:gd name="connsiteY11" fmla="*/ 685207 h 2287629"/>
                    <a:gd name="connsiteX12" fmla="*/ 1160901 w 1387182"/>
                    <a:gd name="connsiteY12" fmla="*/ 837956 h 2287629"/>
                    <a:gd name="connsiteX13" fmla="*/ 1069251 w 1387182"/>
                    <a:gd name="connsiteY13" fmla="*/ 617997 h 2287629"/>
                    <a:gd name="connsiteX14" fmla="*/ 1283101 w 1387182"/>
                    <a:gd name="connsiteY14" fmla="*/ 1186226 h 2287629"/>
                    <a:gd name="connsiteX15" fmla="*/ 1148681 w 1387182"/>
                    <a:gd name="connsiteY15" fmla="*/ 1039586 h 2287629"/>
                    <a:gd name="connsiteX16" fmla="*/ 1203671 w 1387182"/>
                    <a:gd name="connsiteY16" fmla="*/ 1320646 h 2287629"/>
                    <a:gd name="connsiteX17" fmla="*/ 1105911 w 1387182"/>
                    <a:gd name="connsiteY17" fmla="*/ 1094576 h 2287629"/>
                    <a:gd name="connsiteX18" fmla="*/ 1112021 w 1387182"/>
                    <a:gd name="connsiteY18" fmla="*/ 1595596 h 2287629"/>
                    <a:gd name="connsiteX19" fmla="*/ 965381 w 1387182"/>
                    <a:gd name="connsiteY19" fmla="*/ 1265656 h 2287629"/>
                    <a:gd name="connsiteX20" fmla="*/ 879841 w 1387182"/>
                    <a:gd name="connsiteY20" fmla="*/ 1723905 h 2287629"/>
                    <a:gd name="connsiteX21" fmla="*/ 788191 w 1387182"/>
                    <a:gd name="connsiteY21" fmla="*/ 1387856 h 2287629"/>
                    <a:gd name="connsiteX22" fmla="*/ 727090 w 1387182"/>
                    <a:gd name="connsiteY22" fmla="*/ 1595596 h 2287629"/>
                    <a:gd name="connsiteX23" fmla="*/ 702650 w 1387182"/>
                    <a:gd name="connsiteY23" fmla="*/ 1296206 h 2287629"/>
                    <a:gd name="connsiteX24" fmla="*/ 568230 w 1387182"/>
                    <a:gd name="connsiteY24" fmla="*/ 1693355 h 2287629"/>
                    <a:gd name="connsiteX25" fmla="*/ 623220 w 1387182"/>
                    <a:gd name="connsiteY25" fmla="*/ 1051806 h 2287629"/>
                    <a:gd name="connsiteX26" fmla="*/ 507130 w 1387182"/>
                    <a:gd name="connsiteY26" fmla="*/ 1210666 h 2287629"/>
                    <a:gd name="connsiteX27" fmla="*/ 549900 w 1387182"/>
                    <a:gd name="connsiteY27" fmla="*/ 1002926 h 2287629"/>
                    <a:gd name="connsiteX28" fmla="*/ 427700 w 1387182"/>
                    <a:gd name="connsiteY28" fmla="*/ 1094576 h 2287629"/>
                    <a:gd name="connsiteX29" fmla="*/ 415480 w 1387182"/>
                    <a:gd name="connsiteY29" fmla="*/ 1100686 h 2287629"/>
                    <a:gd name="connsiteX30" fmla="*/ 293280 w 1387182"/>
                    <a:gd name="connsiteY30" fmla="*/ 1259546 h 2287629"/>
                    <a:gd name="connsiteX31" fmla="*/ 452140 w 1387182"/>
                    <a:gd name="connsiteY31" fmla="*/ 1155676 h 2287629"/>
                    <a:gd name="connsiteX32" fmla="*/ 427700 w 1387182"/>
                    <a:gd name="connsiteY32" fmla="*/ 1326756 h 2287629"/>
                    <a:gd name="connsiteX33" fmla="*/ 537680 w 1387182"/>
                    <a:gd name="connsiteY33" fmla="*/ 1216776 h 2287629"/>
                    <a:gd name="connsiteX34" fmla="*/ 384930 w 1387182"/>
                    <a:gd name="connsiteY34" fmla="*/ 1943865 h 2287629"/>
                    <a:gd name="connsiteX35" fmla="*/ 665990 w 1387182"/>
                    <a:gd name="connsiteY35" fmla="*/ 1858325 h 2287629"/>
                    <a:gd name="connsiteX36" fmla="*/ 549900 w 1387182"/>
                    <a:gd name="connsiteY36" fmla="*/ 2169935 h 2287629"/>
                    <a:gd name="connsiteX37" fmla="*/ 397150 w 1387182"/>
                    <a:gd name="connsiteY37" fmla="*/ 2078285 h 2287629"/>
                    <a:gd name="connsiteX38" fmla="*/ 250510 w 1387182"/>
                    <a:gd name="connsiteY38" fmla="*/ 2286025 h 2287629"/>
                    <a:gd name="connsiteX39" fmla="*/ 800411 w 1387182"/>
                    <a:gd name="connsiteY39" fmla="*/ 2047735 h 2287629"/>
                    <a:gd name="connsiteX40" fmla="*/ 782081 w 1387182"/>
                    <a:gd name="connsiteY40" fmla="*/ 2145495 h 2287629"/>
                    <a:gd name="connsiteX41" fmla="*/ 1112021 w 1387182"/>
                    <a:gd name="connsiteY41" fmla="*/ 1797225 h 2287629"/>
                    <a:gd name="connsiteX42" fmla="*/ 1160901 w 1387182"/>
                    <a:gd name="connsiteY42" fmla="*/ 1888875 h 2287629"/>
                    <a:gd name="connsiteX43" fmla="*/ 1215891 w 1387182"/>
                    <a:gd name="connsiteY43" fmla="*/ 1424516 h 2287629"/>
                    <a:gd name="connsiteX44" fmla="*/ 1276991 w 1387182"/>
                    <a:gd name="connsiteY44" fmla="*/ 1510056 h 2287629"/>
                    <a:gd name="connsiteX45" fmla="*/ 1258661 w 1387182"/>
                    <a:gd name="connsiteY45" fmla="*/ 1271766 h 2287629"/>
                    <a:gd name="connsiteX46" fmla="*/ 1374751 w 1387182"/>
                    <a:gd name="connsiteY46" fmla="*/ 1351196 h 2287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387182" h="2287629">
                      <a:moveTo>
                        <a:pt x="1374751" y="1351196"/>
                      </a:moveTo>
                      <a:cubicBezTo>
                        <a:pt x="1448071" y="746307"/>
                        <a:pt x="1173121" y="605777"/>
                        <a:pt x="1173121" y="605777"/>
                      </a:cubicBezTo>
                      <a:cubicBezTo>
                        <a:pt x="1173121" y="605777"/>
                        <a:pt x="1197561" y="593557"/>
                        <a:pt x="1301431" y="593557"/>
                      </a:cubicBezTo>
                      <a:cubicBezTo>
                        <a:pt x="1301431" y="593557"/>
                        <a:pt x="1191451" y="514127"/>
                        <a:pt x="1075361" y="550787"/>
                      </a:cubicBezTo>
                      <a:cubicBezTo>
                        <a:pt x="1087581" y="422477"/>
                        <a:pt x="1044811" y="349157"/>
                        <a:pt x="1044811" y="349157"/>
                      </a:cubicBezTo>
                      <a:cubicBezTo>
                        <a:pt x="1044811" y="349157"/>
                        <a:pt x="1044811" y="349157"/>
                        <a:pt x="1002041" y="483577"/>
                      </a:cubicBezTo>
                      <a:cubicBezTo>
                        <a:pt x="788191" y="6998"/>
                        <a:pt x="494910" y="-5222"/>
                        <a:pt x="73320" y="888"/>
                      </a:cubicBezTo>
                      <a:cubicBezTo>
                        <a:pt x="48880" y="888"/>
                        <a:pt x="24440" y="888"/>
                        <a:pt x="0" y="888"/>
                      </a:cubicBezTo>
                      <a:cubicBezTo>
                        <a:pt x="0" y="888"/>
                        <a:pt x="6110" y="888"/>
                        <a:pt x="6110" y="888"/>
                      </a:cubicBezTo>
                      <a:cubicBezTo>
                        <a:pt x="775970" y="19218"/>
                        <a:pt x="959271" y="385817"/>
                        <a:pt x="922611" y="538567"/>
                      </a:cubicBezTo>
                      <a:cubicBezTo>
                        <a:pt x="904281" y="324717"/>
                        <a:pt x="617110" y="220847"/>
                        <a:pt x="476580" y="294167"/>
                      </a:cubicBezTo>
                      <a:cubicBezTo>
                        <a:pt x="769861" y="300277"/>
                        <a:pt x="965381" y="544677"/>
                        <a:pt x="812631" y="685207"/>
                      </a:cubicBezTo>
                      <a:cubicBezTo>
                        <a:pt x="1081471" y="556897"/>
                        <a:pt x="1160901" y="837956"/>
                        <a:pt x="1160901" y="837956"/>
                      </a:cubicBezTo>
                      <a:cubicBezTo>
                        <a:pt x="1160901" y="837956"/>
                        <a:pt x="1185341" y="727977"/>
                        <a:pt x="1069251" y="617997"/>
                      </a:cubicBezTo>
                      <a:cubicBezTo>
                        <a:pt x="1283101" y="721867"/>
                        <a:pt x="1270881" y="923496"/>
                        <a:pt x="1283101" y="1186226"/>
                      </a:cubicBezTo>
                      <a:cubicBezTo>
                        <a:pt x="1234221" y="1094576"/>
                        <a:pt x="1148681" y="1039586"/>
                        <a:pt x="1148681" y="1039586"/>
                      </a:cubicBezTo>
                      <a:lnTo>
                        <a:pt x="1203671" y="1320646"/>
                      </a:lnTo>
                      <a:lnTo>
                        <a:pt x="1105911" y="1094576"/>
                      </a:lnTo>
                      <a:cubicBezTo>
                        <a:pt x="1105911" y="1094576"/>
                        <a:pt x="1154791" y="1296206"/>
                        <a:pt x="1112021" y="1595596"/>
                      </a:cubicBezTo>
                      <a:cubicBezTo>
                        <a:pt x="1124241" y="1424516"/>
                        <a:pt x="965381" y="1265656"/>
                        <a:pt x="965381" y="1265656"/>
                      </a:cubicBezTo>
                      <a:cubicBezTo>
                        <a:pt x="965381" y="1265656"/>
                        <a:pt x="947051" y="1503946"/>
                        <a:pt x="879841" y="1723905"/>
                      </a:cubicBezTo>
                      <a:cubicBezTo>
                        <a:pt x="892061" y="1528386"/>
                        <a:pt x="788191" y="1387856"/>
                        <a:pt x="788191" y="1387856"/>
                      </a:cubicBezTo>
                      <a:lnTo>
                        <a:pt x="727090" y="1595596"/>
                      </a:lnTo>
                      <a:lnTo>
                        <a:pt x="702650" y="1296206"/>
                      </a:lnTo>
                      <a:cubicBezTo>
                        <a:pt x="702650" y="1296206"/>
                        <a:pt x="665990" y="1479506"/>
                        <a:pt x="568230" y="1693355"/>
                      </a:cubicBezTo>
                      <a:cubicBezTo>
                        <a:pt x="635440" y="1412296"/>
                        <a:pt x="623220" y="1051806"/>
                        <a:pt x="623220" y="1051806"/>
                      </a:cubicBezTo>
                      <a:lnTo>
                        <a:pt x="507130" y="1210666"/>
                      </a:lnTo>
                      <a:lnTo>
                        <a:pt x="549900" y="1002926"/>
                      </a:lnTo>
                      <a:lnTo>
                        <a:pt x="427700" y="1094576"/>
                      </a:lnTo>
                      <a:cubicBezTo>
                        <a:pt x="421590" y="1100686"/>
                        <a:pt x="415480" y="1100686"/>
                        <a:pt x="415480" y="1100686"/>
                      </a:cubicBezTo>
                      <a:cubicBezTo>
                        <a:pt x="323830" y="1222886"/>
                        <a:pt x="293280" y="1259546"/>
                        <a:pt x="293280" y="1259546"/>
                      </a:cubicBezTo>
                      <a:lnTo>
                        <a:pt x="452140" y="1155676"/>
                      </a:lnTo>
                      <a:lnTo>
                        <a:pt x="427700" y="1326756"/>
                      </a:lnTo>
                      <a:lnTo>
                        <a:pt x="537680" y="1216776"/>
                      </a:lnTo>
                      <a:cubicBezTo>
                        <a:pt x="537680" y="1216776"/>
                        <a:pt x="513240" y="1711685"/>
                        <a:pt x="384930" y="1943865"/>
                      </a:cubicBezTo>
                      <a:cubicBezTo>
                        <a:pt x="488800" y="1839995"/>
                        <a:pt x="611000" y="1803335"/>
                        <a:pt x="665990" y="1858325"/>
                      </a:cubicBezTo>
                      <a:cubicBezTo>
                        <a:pt x="727090" y="1919425"/>
                        <a:pt x="708761" y="2108835"/>
                        <a:pt x="549900" y="2169935"/>
                      </a:cubicBezTo>
                      <a:cubicBezTo>
                        <a:pt x="409370" y="2224925"/>
                        <a:pt x="391040" y="2114945"/>
                        <a:pt x="397150" y="2078285"/>
                      </a:cubicBezTo>
                      <a:cubicBezTo>
                        <a:pt x="342160" y="2194375"/>
                        <a:pt x="250510" y="2286025"/>
                        <a:pt x="250510" y="2286025"/>
                      </a:cubicBezTo>
                      <a:cubicBezTo>
                        <a:pt x="659881" y="2310465"/>
                        <a:pt x="800411" y="2047735"/>
                        <a:pt x="800411" y="2047735"/>
                      </a:cubicBezTo>
                      <a:cubicBezTo>
                        <a:pt x="800411" y="2047735"/>
                        <a:pt x="806521" y="2096615"/>
                        <a:pt x="782081" y="2145495"/>
                      </a:cubicBezTo>
                      <a:cubicBezTo>
                        <a:pt x="947051" y="2090505"/>
                        <a:pt x="1112021" y="1901095"/>
                        <a:pt x="1112021" y="1797225"/>
                      </a:cubicBezTo>
                      <a:cubicBezTo>
                        <a:pt x="1148681" y="1839995"/>
                        <a:pt x="1160901" y="1888875"/>
                        <a:pt x="1160901" y="1888875"/>
                      </a:cubicBezTo>
                      <a:cubicBezTo>
                        <a:pt x="1307541" y="1583376"/>
                        <a:pt x="1215891" y="1424516"/>
                        <a:pt x="1215891" y="1424516"/>
                      </a:cubicBezTo>
                      <a:cubicBezTo>
                        <a:pt x="1215891" y="1424516"/>
                        <a:pt x="1270881" y="1473396"/>
                        <a:pt x="1276991" y="1510056"/>
                      </a:cubicBezTo>
                      <a:cubicBezTo>
                        <a:pt x="1319761" y="1338976"/>
                        <a:pt x="1258661" y="1271766"/>
                        <a:pt x="1258661" y="1271766"/>
                      </a:cubicBezTo>
                      <a:cubicBezTo>
                        <a:pt x="1258661" y="1271766"/>
                        <a:pt x="1307541" y="1277876"/>
                        <a:pt x="1374751" y="1351196"/>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8" name="Freeform: Shape 147">
                  <a:extLst>
                    <a:ext uri="{FF2B5EF4-FFF2-40B4-BE49-F238E27FC236}">
                      <a16:creationId xmlns:a16="http://schemas.microsoft.com/office/drawing/2014/main" id="{4EA6399E-A074-439B-B70D-521711ACF5A9}"/>
                    </a:ext>
                  </a:extLst>
                </p:cNvPr>
                <p:cNvSpPr/>
                <p:nvPr/>
              </p:nvSpPr>
              <p:spPr>
                <a:xfrm>
                  <a:off x="2432880" y="5136903"/>
                  <a:ext cx="12219" cy="10123"/>
                </a:xfrm>
                <a:custGeom>
                  <a:avLst/>
                  <a:gdLst>
                    <a:gd name="connsiteX0" fmla="*/ 12220 w 12219"/>
                    <a:gd name="connsiteY0" fmla="*/ 0 h 10123"/>
                    <a:gd name="connsiteX1" fmla="*/ 0 w 12219"/>
                    <a:gd name="connsiteY1" fmla="*/ 6110 h 10123"/>
                    <a:gd name="connsiteX2" fmla="*/ 12220 w 12219"/>
                    <a:gd name="connsiteY2" fmla="*/ 0 h 10123"/>
                  </a:gdLst>
                  <a:ahLst/>
                  <a:cxnLst>
                    <a:cxn ang="0">
                      <a:pos x="connsiteX0" y="connsiteY0"/>
                    </a:cxn>
                    <a:cxn ang="0">
                      <a:pos x="connsiteX1" y="connsiteY1"/>
                    </a:cxn>
                    <a:cxn ang="0">
                      <a:pos x="connsiteX2" y="connsiteY2"/>
                    </a:cxn>
                  </a:cxnLst>
                  <a:rect l="l" t="t" r="r" b="b"/>
                  <a:pathLst>
                    <a:path w="12219" h="10123">
                      <a:moveTo>
                        <a:pt x="12220" y="0"/>
                      </a:moveTo>
                      <a:lnTo>
                        <a:pt x="0" y="6110"/>
                      </a:lnTo>
                      <a:cubicBezTo>
                        <a:pt x="0" y="12220"/>
                        <a:pt x="6110" y="12220"/>
                        <a:pt x="12220" y="0"/>
                      </a:cubicBezTo>
                      <a:close/>
                    </a:path>
                  </a:pathLst>
                </a:custGeom>
                <a:solidFill>
                  <a:srgbClr val="333332"/>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97" name="Freeform: Shape 96">
                <a:extLst>
                  <a:ext uri="{FF2B5EF4-FFF2-40B4-BE49-F238E27FC236}">
                    <a16:creationId xmlns:a16="http://schemas.microsoft.com/office/drawing/2014/main" id="{FB3BCDE3-44D4-478E-A754-8844A62E6E0C}"/>
                  </a:ext>
                </a:extLst>
              </p:cNvPr>
              <p:cNvSpPr/>
              <p:nvPr/>
            </p:nvSpPr>
            <p:spPr>
              <a:xfrm>
                <a:off x="1880485" y="4420375"/>
                <a:ext cx="925104" cy="670300"/>
              </a:xfrm>
              <a:custGeom>
                <a:avLst/>
                <a:gdLst>
                  <a:gd name="connsiteX0" fmla="*/ 925105 w 925104"/>
                  <a:gd name="connsiteY0" fmla="*/ 246059 h 670300"/>
                  <a:gd name="connsiteX1" fmla="*/ 521845 w 925104"/>
                  <a:gd name="connsiteY1" fmla="*/ 630988 h 670300"/>
                  <a:gd name="connsiteX2" fmla="*/ 589055 w 925104"/>
                  <a:gd name="connsiteY2" fmla="*/ 447688 h 670300"/>
                  <a:gd name="connsiteX3" fmla="*/ 503514 w 925104"/>
                  <a:gd name="connsiteY3" fmla="*/ 362148 h 670300"/>
                  <a:gd name="connsiteX4" fmla="*/ 399644 w 925104"/>
                  <a:gd name="connsiteY4" fmla="*/ 270499 h 670300"/>
                  <a:gd name="connsiteX5" fmla="*/ 39154 w 925104"/>
                  <a:gd name="connsiteY5" fmla="*/ 337709 h 670300"/>
                  <a:gd name="connsiteX6" fmla="*/ 656265 w 925104"/>
                  <a:gd name="connsiteY6" fmla="*/ 1659 h 670300"/>
                  <a:gd name="connsiteX7" fmla="*/ 637935 w 925104"/>
                  <a:gd name="connsiteY7" fmla="*/ 81089 h 670300"/>
                  <a:gd name="connsiteX8" fmla="*/ 711255 w 925104"/>
                  <a:gd name="connsiteY8" fmla="*/ 172739 h 670300"/>
                  <a:gd name="connsiteX9" fmla="*/ 925105 w 925104"/>
                  <a:gd name="connsiteY9" fmla="*/ 246059 h 67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5104" h="670300">
                    <a:moveTo>
                      <a:pt x="925105" y="246059"/>
                    </a:moveTo>
                    <a:cubicBezTo>
                      <a:pt x="925105" y="246059"/>
                      <a:pt x="772355" y="417138"/>
                      <a:pt x="521845" y="630988"/>
                    </a:cubicBezTo>
                    <a:cubicBezTo>
                      <a:pt x="393534" y="734858"/>
                      <a:pt x="491295" y="618768"/>
                      <a:pt x="589055" y="447688"/>
                    </a:cubicBezTo>
                    <a:cubicBezTo>
                      <a:pt x="692925" y="276609"/>
                      <a:pt x="417975" y="514898"/>
                      <a:pt x="503514" y="362148"/>
                    </a:cubicBezTo>
                    <a:cubicBezTo>
                      <a:pt x="589055" y="209399"/>
                      <a:pt x="320214" y="417138"/>
                      <a:pt x="399644" y="270499"/>
                    </a:cubicBezTo>
                    <a:cubicBezTo>
                      <a:pt x="479075" y="129969"/>
                      <a:pt x="198014" y="258279"/>
                      <a:pt x="39154" y="337709"/>
                    </a:cubicBezTo>
                    <a:cubicBezTo>
                      <a:pt x="-119706" y="417138"/>
                      <a:pt x="228564" y="87199"/>
                      <a:pt x="656265" y="1659"/>
                    </a:cubicBezTo>
                    <a:cubicBezTo>
                      <a:pt x="784575" y="-16671"/>
                      <a:pt x="485185" y="123859"/>
                      <a:pt x="637935" y="81089"/>
                    </a:cubicBezTo>
                    <a:cubicBezTo>
                      <a:pt x="790685" y="38319"/>
                      <a:pt x="454634" y="301049"/>
                      <a:pt x="711255" y="172739"/>
                    </a:cubicBezTo>
                    <a:cubicBezTo>
                      <a:pt x="973985" y="50539"/>
                      <a:pt x="430195" y="551558"/>
                      <a:pt x="925105" y="246059"/>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8" name="Freeform: Shape 97">
                <a:extLst>
                  <a:ext uri="{FF2B5EF4-FFF2-40B4-BE49-F238E27FC236}">
                    <a16:creationId xmlns:a16="http://schemas.microsoft.com/office/drawing/2014/main" id="{44464B19-5A9B-499F-BA79-261E68E3383E}"/>
                  </a:ext>
                </a:extLst>
              </p:cNvPr>
              <p:cNvSpPr/>
              <p:nvPr/>
            </p:nvSpPr>
            <p:spPr>
              <a:xfrm>
                <a:off x="2688004" y="4782524"/>
                <a:ext cx="392734" cy="505395"/>
              </a:xfrm>
              <a:custGeom>
                <a:avLst/>
                <a:gdLst>
                  <a:gd name="connsiteX0" fmla="*/ 178686 w 392734"/>
                  <a:gd name="connsiteY0" fmla="*/ 0 h 505395"/>
                  <a:gd name="connsiteX1" fmla="*/ 7606 w 392734"/>
                  <a:gd name="connsiteY1" fmla="*/ 427700 h 505395"/>
                  <a:gd name="connsiteX2" fmla="*/ 148136 w 392734"/>
                  <a:gd name="connsiteY2" fmla="*/ 226070 h 505395"/>
                  <a:gd name="connsiteX3" fmla="*/ 209236 w 392734"/>
                  <a:gd name="connsiteY3" fmla="*/ 317720 h 505395"/>
                  <a:gd name="connsiteX4" fmla="*/ 349767 w 392734"/>
                  <a:gd name="connsiteY4" fmla="*/ 421589 h 505395"/>
                  <a:gd name="connsiteX5" fmla="*/ 380317 w 392734"/>
                  <a:gd name="connsiteY5" fmla="*/ 164970 h 505395"/>
                  <a:gd name="connsiteX6" fmla="*/ 270337 w 392734"/>
                  <a:gd name="connsiteY6" fmla="*/ 103870 h 505395"/>
                  <a:gd name="connsiteX7" fmla="*/ 178686 w 392734"/>
                  <a:gd name="connsiteY7" fmla="*/ 0 h 50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734" h="505395">
                    <a:moveTo>
                      <a:pt x="178686" y="0"/>
                    </a:moveTo>
                    <a:cubicBezTo>
                      <a:pt x="178686" y="0"/>
                      <a:pt x="93146" y="67210"/>
                      <a:pt x="7606" y="427700"/>
                    </a:cubicBezTo>
                    <a:cubicBezTo>
                      <a:pt x="-29054" y="635439"/>
                      <a:pt x="74816" y="348270"/>
                      <a:pt x="148136" y="226070"/>
                    </a:cubicBezTo>
                    <a:cubicBezTo>
                      <a:pt x="221457" y="103870"/>
                      <a:pt x="87036" y="531569"/>
                      <a:pt x="209236" y="317720"/>
                    </a:cubicBezTo>
                    <a:cubicBezTo>
                      <a:pt x="337546" y="103870"/>
                      <a:pt x="288666" y="195520"/>
                      <a:pt x="349767" y="421589"/>
                    </a:cubicBezTo>
                    <a:cubicBezTo>
                      <a:pt x="410867" y="647659"/>
                      <a:pt x="392537" y="366600"/>
                      <a:pt x="380317" y="164970"/>
                    </a:cubicBezTo>
                    <a:cubicBezTo>
                      <a:pt x="368096" y="-42770"/>
                      <a:pt x="264227" y="336050"/>
                      <a:pt x="270337" y="103870"/>
                    </a:cubicBezTo>
                    <a:cubicBezTo>
                      <a:pt x="270337" y="-134420"/>
                      <a:pt x="50376" y="281060"/>
                      <a:pt x="178686" y="0"/>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9" name="Freeform: Shape 98">
                <a:extLst>
                  <a:ext uri="{FF2B5EF4-FFF2-40B4-BE49-F238E27FC236}">
                    <a16:creationId xmlns:a16="http://schemas.microsoft.com/office/drawing/2014/main" id="{6C2DD1DA-5364-4A89-BD27-84BA79860B6F}"/>
                  </a:ext>
                </a:extLst>
              </p:cNvPr>
              <p:cNvSpPr/>
              <p:nvPr/>
            </p:nvSpPr>
            <p:spPr>
              <a:xfrm>
                <a:off x="1233565" y="4098204"/>
                <a:ext cx="1262815" cy="518137"/>
              </a:xfrm>
              <a:custGeom>
                <a:avLst/>
                <a:gdLst>
                  <a:gd name="connsiteX0" fmla="*/ 1003795 w 1262815"/>
                  <a:gd name="connsiteY0" fmla="*/ 317720 h 518137"/>
                  <a:gd name="connsiteX1" fmla="*/ 618865 w 1262815"/>
                  <a:gd name="connsiteY1" fmla="*/ 482689 h 518137"/>
                  <a:gd name="connsiteX2" fmla="*/ 692185 w 1262815"/>
                  <a:gd name="connsiteY2" fmla="*/ 372710 h 518137"/>
                  <a:gd name="connsiteX3" fmla="*/ 484445 w 1262815"/>
                  <a:gd name="connsiteY3" fmla="*/ 293280 h 518137"/>
                  <a:gd name="connsiteX4" fmla="*/ 148395 w 1262815"/>
                  <a:gd name="connsiteY4" fmla="*/ 195520 h 518137"/>
                  <a:gd name="connsiteX5" fmla="*/ 820495 w 1262815"/>
                  <a:gd name="connsiteY5" fmla="*/ 0 h 518137"/>
                  <a:gd name="connsiteX6" fmla="*/ 979355 w 1262815"/>
                  <a:gd name="connsiteY6" fmla="*/ 91650 h 518137"/>
                  <a:gd name="connsiteX7" fmla="*/ 1052675 w 1262815"/>
                  <a:gd name="connsiteY7" fmla="*/ 195520 h 518137"/>
                  <a:gd name="connsiteX8" fmla="*/ 1003795 w 1262815"/>
                  <a:gd name="connsiteY8" fmla="*/ 317720 h 51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2815" h="518137">
                    <a:moveTo>
                      <a:pt x="1003795" y="317720"/>
                    </a:moveTo>
                    <a:cubicBezTo>
                      <a:pt x="1003795" y="317720"/>
                      <a:pt x="948805" y="317720"/>
                      <a:pt x="618865" y="482689"/>
                    </a:cubicBezTo>
                    <a:cubicBezTo>
                      <a:pt x="392795" y="574339"/>
                      <a:pt x="521105" y="470469"/>
                      <a:pt x="692185" y="372710"/>
                    </a:cubicBezTo>
                    <a:cubicBezTo>
                      <a:pt x="863265" y="274950"/>
                      <a:pt x="350025" y="397149"/>
                      <a:pt x="484445" y="293280"/>
                    </a:cubicBezTo>
                    <a:cubicBezTo>
                      <a:pt x="618865" y="183300"/>
                      <a:pt x="490555" y="146640"/>
                      <a:pt x="148395" y="195520"/>
                    </a:cubicBezTo>
                    <a:cubicBezTo>
                      <a:pt x="-199876" y="244400"/>
                      <a:pt x="81185" y="36660"/>
                      <a:pt x="820495" y="0"/>
                    </a:cubicBezTo>
                    <a:cubicBezTo>
                      <a:pt x="1413166" y="18330"/>
                      <a:pt x="545545" y="54990"/>
                      <a:pt x="979355" y="91650"/>
                    </a:cubicBezTo>
                    <a:cubicBezTo>
                      <a:pt x="1413166" y="128310"/>
                      <a:pt x="624975" y="262730"/>
                      <a:pt x="1052675" y="195520"/>
                    </a:cubicBezTo>
                    <a:cubicBezTo>
                      <a:pt x="1474266" y="128310"/>
                      <a:pt x="1156545" y="256620"/>
                      <a:pt x="1003795" y="317720"/>
                    </a:cubicBezTo>
                    <a:close/>
                  </a:path>
                </a:pathLst>
              </a:custGeom>
              <a:solidFill>
                <a:srgbClr val="333332">
                  <a:alpha val="7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00" name="Graphic 16">
                <a:extLst>
                  <a:ext uri="{FF2B5EF4-FFF2-40B4-BE49-F238E27FC236}">
                    <a16:creationId xmlns:a16="http://schemas.microsoft.com/office/drawing/2014/main" id="{9112BEC5-AEF0-4DCF-B5E8-67075548009B}"/>
                  </a:ext>
                </a:extLst>
              </p:cNvPr>
              <p:cNvGrpSpPr/>
              <p:nvPr/>
            </p:nvGrpSpPr>
            <p:grpSpPr>
              <a:xfrm>
                <a:off x="1125339" y="5207826"/>
                <a:ext cx="323830" cy="259016"/>
                <a:chOff x="1125339" y="5207826"/>
                <a:chExt cx="323830" cy="259016"/>
              </a:xfrm>
            </p:grpSpPr>
            <p:grpSp>
              <p:nvGrpSpPr>
                <p:cNvPr id="140" name="Graphic 16">
                  <a:extLst>
                    <a:ext uri="{FF2B5EF4-FFF2-40B4-BE49-F238E27FC236}">
                      <a16:creationId xmlns:a16="http://schemas.microsoft.com/office/drawing/2014/main" id="{881898EC-A364-4FF5-8906-42F3CF966B60}"/>
                    </a:ext>
                  </a:extLst>
                </p:cNvPr>
                <p:cNvGrpSpPr/>
                <p:nvPr/>
              </p:nvGrpSpPr>
              <p:grpSpPr>
                <a:xfrm>
                  <a:off x="1125339" y="5207826"/>
                  <a:ext cx="323830" cy="259016"/>
                  <a:chOff x="1125339" y="5207826"/>
                  <a:chExt cx="323830" cy="259016"/>
                </a:xfrm>
              </p:grpSpPr>
              <p:sp>
                <p:nvSpPr>
                  <p:cNvPr id="144" name="Freeform: Shape 143">
                    <a:extLst>
                      <a:ext uri="{FF2B5EF4-FFF2-40B4-BE49-F238E27FC236}">
                        <a16:creationId xmlns:a16="http://schemas.microsoft.com/office/drawing/2014/main" id="{BAFC030F-8BEA-4901-96B3-FFD4641B6508}"/>
                      </a:ext>
                    </a:extLst>
                  </p:cNvPr>
                  <p:cNvSpPr/>
                  <p:nvPr/>
                </p:nvSpPr>
                <p:spPr>
                  <a:xfrm>
                    <a:off x="1137559" y="5218564"/>
                    <a:ext cx="293280" cy="223838"/>
                  </a:xfrm>
                  <a:custGeom>
                    <a:avLst/>
                    <a:gdLst>
                      <a:gd name="connsiteX0" fmla="*/ 0 w 293280"/>
                      <a:gd name="connsiteY0" fmla="*/ 113858 h 223838"/>
                      <a:gd name="connsiteX1" fmla="*/ 262730 w 293280"/>
                      <a:gd name="connsiteY1" fmla="*/ 223838 h 223838"/>
                      <a:gd name="connsiteX2" fmla="*/ 293280 w 293280"/>
                      <a:gd name="connsiteY2" fmla="*/ 113858 h 223838"/>
                      <a:gd name="connsiteX3" fmla="*/ 36660 w 293280"/>
                      <a:gd name="connsiteY3" fmla="*/ 16099 h 223838"/>
                      <a:gd name="connsiteX4" fmla="*/ 0 w 293280"/>
                      <a:gd name="connsiteY4" fmla="*/ 113858 h 223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280" h="223838">
                        <a:moveTo>
                          <a:pt x="0" y="113858"/>
                        </a:moveTo>
                        <a:cubicBezTo>
                          <a:pt x="0" y="113858"/>
                          <a:pt x="158860" y="3879"/>
                          <a:pt x="262730" y="223838"/>
                        </a:cubicBezTo>
                        <a:cubicBezTo>
                          <a:pt x="293280" y="113858"/>
                          <a:pt x="293280" y="113858"/>
                          <a:pt x="293280" y="113858"/>
                        </a:cubicBezTo>
                        <a:cubicBezTo>
                          <a:pt x="293280" y="113858"/>
                          <a:pt x="232180" y="-51111"/>
                          <a:pt x="36660" y="16099"/>
                        </a:cubicBezTo>
                        <a:cubicBezTo>
                          <a:pt x="18330" y="64978"/>
                          <a:pt x="0" y="113858"/>
                          <a:pt x="0" y="113858"/>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5" name="Freeform: Shape 144">
                    <a:extLst>
                      <a:ext uri="{FF2B5EF4-FFF2-40B4-BE49-F238E27FC236}">
                        <a16:creationId xmlns:a16="http://schemas.microsoft.com/office/drawing/2014/main" id="{D208CFA4-9F02-441C-9CD7-47C36161BD45}"/>
                      </a:ext>
                    </a:extLst>
                  </p:cNvPr>
                  <p:cNvSpPr/>
                  <p:nvPr/>
                </p:nvSpPr>
                <p:spPr>
                  <a:xfrm>
                    <a:off x="1125339" y="5207826"/>
                    <a:ext cx="323830" cy="259016"/>
                  </a:xfrm>
                  <a:custGeom>
                    <a:avLst/>
                    <a:gdLst>
                      <a:gd name="connsiteX0" fmla="*/ 274950 w 323830"/>
                      <a:gd name="connsiteY0" fmla="*/ 259017 h 259016"/>
                      <a:gd name="connsiteX1" fmla="*/ 268840 w 323830"/>
                      <a:gd name="connsiteY1" fmla="*/ 240687 h 259016"/>
                      <a:gd name="connsiteX2" fmla="*/ 122200 w 323830"/>
                      <a:gd name="connsiteY2" fmla="*/ 106267 h 259016"/>
                      <a:gd name="connsiteX3" fmla="*/ 18330 w 323830"/>
                      <a:gd name="connsiteY3" fmla="*/ 130707 h 259016"/>
                      <a:gd name="connsiteX4" fmla="*/ 0 w 323830"/>
                      <a:gd name="connsiteY4" fmla="*/ 142927 h 259016"/>
                      <a:gd name="connsiteX5" fmla="*/ 12220 w 323830"/>
                      <a:gd name="connsiteY5" fmla="*/ 118487 h 259016"/>
                      <a:gd name="connsiteX6" fmla="*/ 48880 w 323830"/>
                      <a:gd name="connsiteY6" fmla="*/ 20727 h 259016"/>
                      <a:gd name="connsiteX7" fmla="*/ 48880 w 323830"/>
                      <a:gd name="connsiteY7" fmla="*/ 14617 h 259016"/>
                      <a:gd name="connsiteX8" fmla="*/ 54990 w 323830"/>
                      <a:gd name="connsiteY8" fmla="*/ 14617 h 259016"/>
                      <a:gd name="connsiteX9" fmla="*/ 171080 w 323830"/>
                      <a:gd name="connsiteY9" fmla="*/ 2397 h 259016"/>
                      <a:gd name="connsiteX10" fmla="*/ 323830 w 323830"/>
                      <a:gd name="connsiteY10" fmla="*/ 118487 h 259016"/>
                      <a:gd name="connsiteX11" fmla="*/ 323830 w 323830"/>
                      <a:gd name="connsiteY11" fmla="*/ 118487 h 259016"/>
                      <a:gd name="connsiteX12" fmla="*/ 274950 w 323830"/>
                      <a:gd name="connsiteY12" fmla="*/ 259017 h 259016"/>
                      <a:gd name="connsiteX13" fmla="*/ 122200 w 323830"/>
                      <a:gd name="connsiteY13" fmla="*/ 94047 h 259016"/>
                      <a:gd name="connsiteX14" fmla="*/ 274950 w 323830"/>
                      <a:gd name="connsiteY14" fmla="*/ 222357 h 259016"/>
                      <a:gd name="connsiteX15" fmla="*/ 299390 w 323830"/>
                      <a:gd name="connsiteY15" fmla="*/ 130707 h 259016"/>
                      <a:gd name="connsiteX16" fmla="*/ 158860 w 323830"/>
                      <a:gd name="connsiteY16" fmla="*/ 26837 h 259016"/>
                      <a:gd name="connsiteX17" fmla="*/ 54990 w 323830"/>
                      <a:gd name="connsiteY17" fmla="*/ 39057 h 259016"/>
                      <a:gd name="connsiteX18" fmla="*/ 24440 w 323830"/>
                      <a:gd name="connsiteY18" fmla="*/ 118487 h 259016"/>
                      <a:gd name="connsiteX19" fmla="*/ 122200 w 323830"/>
                      <a:gd name="connsiteY19" fmla="*/ 94047 h 259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3830" h="259016">
                        <a:moveTo>
                          <a:pt x="274950" y="259017"/>
                        </a:moveTo>
                        <a:lnTo>
                          <a:pt x="268840" y="240687"/>
                        </a:lnTo>
                        <a:cubicBezTo>
                          <a:pt x="232180" y="161257"/>
                          <a:pt x="183300" y="112377"/>
                          <a:pt x="122200" y="106267"/>
                        </a:cubicBezTo>
                        <a:cubicBezTo>
                          <a:pt x="67210" y="100157"/>
                          <a:pt x="18330" y="130707"/>
                          <a:pt x="18330" y="130707"/>
                        </a:cubicBezTo>
                        <a:lnTo>
                          <a:pt x="0" y="142927"/>
                        </a:lnTo>
                        <a:lnTo>
                          <a:pt x="12220" y="118487"/>
                        </a:lnTo>
                        <a:cubicBezTo>
                          <a:pt x="12220" y="118487"/>
                          <a:pt x="30550" y="69607"/>
                          <a:pt x="48880" y="20727"/>
                        </a:cubicBezTo>
                        <a:lnTo>
                          <a:pt x="48880" y="14617"/>
                        </a:lnTo>
                        <a:lnTo>
                          <a:pt x="54990" y="14617"/>
                        </a:lnTo>
                        <a:cubicBezTo>
                          <a:pt x="97760" y="2397"/>
                          <a:pt x="134420" y="-3713"/>
                          <a:pt x="171080" y="2397"/>
                        </a:cubicBezTo>
                        <a:cubicBezTo>
                          <a:pt x="287170" y="14617"/>
                          <a:pt x="323830" y="118487"/>
                          <a:pt x="323830" y="118487"/>
                        </a:cubicBezTo>
                        <a:lnTo>
                          <a:pt x="323830" y="118487"/>
                        </a:lnTo>
                        <a:lnTo>
                          <a:pt x="274950" y="259017"/>
                        </a:lnTo>
                        <a:close/>
                        <a:moveTo>
                          <a:pt x="122200" y="94047"/>
                        </a:moveTo>
                        <a:cubicBezTo>
                          <a:pt x="183300" y="100157"/>
                          <a:pt x="232180" y="142927"/>
                          <a:pt x="274950" y="222357"/>
                        </a:cubicBezTo>
                        <a:lnTo>
                          <a:pt x="299390" y="130707"/>
                        </a:lnTo>
                        <a:cubicBezTo>
                          <a:pt x="293280" y="118487"/>
                          <a:pt x="256620" y="32947"/>
                          <a:pt x="158860" y="26837"/>
                        </a:cubicBezTo>
                        <a:cubicBezTo>
                          <a:pt x="128310" y="20727"/>
                          <a:pt x="91650" y="26837"/>
                          <a:pt x="54990" y="39057"/>
                        </a:cubicBezTo>
                        <a:cubicBezTo>
                          <a:pt x="42770" y="69607"/>
                          <a:pt x="30550" y="100157"/>
                          <a:pt x="24440" y="118487"/>
                        </a:cubicBezTo>
                        <a:cubicBezTo>
                          <a:pt x="48880" y="100157"/>
                          <a:pt x="79430" y="87937"/>
                          <a:pt x="122200" y="94047"/>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41" name="Freeform: Shape 140">
                  <a:extLst>
                    <a:ext uri="{FF2B5EF4-FFF2-40B4-BE49-F238E27FC236}">
                      <a16:creationId xmlns:a16="http://schemas.microsoft.com/office/drawing/2014/main" id="{15A7867C-6EBA-40C3-B507-A949A1BEB062}"/>
                    </a:ext>
                  </a:extLst>
                </p:cNvPr>
                <p:cNvSpPr/>
                <p:nvPr/>
              </p:nvSpPr>
              <p:spPr>
                <a:xfrm>
                  <a:off x="1137559" y="5222443"/>
                  <a:ext cx="293280" cy="213849"/>
                </a:xfrm>
                <a:custGeom>
                  <a:avLst/>
                  <a:gdLst>
                    <a:gd name="connsiteX0" fmla="*/ 293280 w 293280"/>
                    <a:gd name="connsiteY0" fmla="*/ 109980 h 213849"/>
                    <a:gd name="connsiteX1" fmla="*/ 226070 w 293280"/>
                    <a:gd name="connsiteY1" fmla="*/ 24440 h 213849"/>
                    <a:gd name="connsiteX2" fmla="*/ 232180 w 293280"/>
                    <a:gd name="connsiteY2" fmla="*/ 24440 h 213849"/>
                    <a:gd name="connsiteX3" fmla="*/ 226070 w 293280"/>
                    <a:gd name="connsiteY3" fmla="*/ 116090 h 213849"/>
                    <a:gd name="connsiteX4" fmla="*/ 61100 w 293280"/>
                    <a:gd name="connsiteY4" fmla="*/ 48880 h 213849"/>
                    <a:gd name="connsiteX5" fmla="*/ 61100 w 293280"/>
                    <a:gd name="connsiteY5" fmla="*/ 0 h 213849"/>
                    <a:gd name="connsiteX6" fmla="*/ 36660 w 293280"/>
                    <a:gd name="connsiteY6" fmla="*/ 6110 h 213849"/>
                    <a:gd name="connsiteX7" fmla="*/ 0 w 293280"/>
                    <a:gd name="connsiteY7" fmla="*/ 103870 h 213849"/>
                    <a:gd name="connsiteX8" fmla="*/ 262730 w 293280"/>
                    <a:gd name="connsiteY8" fmla="*/ 213850 h 213849"/>
                    <a:gd name="connsiteX9" fmla="*/ 293280 w 293280"/>
                    <a:gd name="connsiteY9" fmla="*/ 10998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280" h="213849">
                      <a:moveTo>
                        <a:pt x="293280" y="109980"/>
                      </a:moveTo>
                      <a:cubicBezTo>
                        <a:pt x="293280" y="109980"/>
                        <a:pt x="274950" y="61100"/>
                        <a:pt x="226070" y="24440"/>
                      </a:cubicBezTo>
                      <a:cubicBezTo>
                        <a:pt x="226070" y="24440"/>
                        <a:pt x="226070" y="24440"/>
                        <a:pt x="232180" y="24440"/>
                      </a:cubicBezTo>
                      <a:cubicBezTo>
                        <a:pt x="299390" y="79430"/>
                        <a:pt x="268840" y="189410"/>
                        <a:pt x="226070" y="116090"/>
                      </a:cubicBezTo>
                      <a:cubicBezTo>
                        <a:pt x="183300" y="48880"/>
                        <a:pt x="97760" y="36660"/>
                        <a:pt x="61100" y="48880"/>
                      </a:cubicBezTo>
                      <a:cubicBezTo>
                        <a:pt x="36660" y="54990"/>
                        <a:pt x="48880" y="24440"/>
                        <a:pt x="61100" y="0"/>
                      </a:cubicBezTo>
                      <a:cubicBezTo>
                        <a:pt x="54990" y="0"/>
                        <a:pt x="48880" y="6110"/>
                        <a:pt x="36660" y="6110"/>
                      </a:cubicBezTo>
                      <a:cubicBezTo>
                        <a:pt x="18330" y="54990"/>
                        <a:pt x="0" y="103870"/>
                        <a:pt x="0" y="103870"/>
                      </a:cubicBezTo>
                      <a:cubicBezTo>
                        <a:pt x="0" y="103870"/>
                        <a:pt x="158860" y="-6110"/>
                        <a:pt x="262730" y="213850"/>
                      </a:cubicBezTo>
                      <a:cubicBezTo>
                        <a:pt x="293280" y="109980"/>
                        <a:pt x="293280" y="109980"/>
                        <a:pt x="293280" y="10998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2" name="Freeform: Shape 141">
                  <a:extLst>
                    <a:ext uri="{FF2B5EF4-FFF2-40B4-BE49-F238E27FC236}">
                      <a16:creationId xmlns:a16="http://schemas.microsoft.com/office/drawing/2014/main" id="{A6AB2A0D-B415-4591-B3C9-6AA92C1D3696}"/>
                    </a:ext>
                  </a:extLst>
                </p:cNvPr>
                <p:cNvSpPr/>
                <p:nvPr/>
              </p:nvSpPr>
              <p:spPr>
                <a:xfrm>
                  <a:off x="1213675" y="5228806"/>
                  <a:ext cx="148732" cy="62620"/>
                </a:xfrm>
                <a:custGeom>
                  <a:avLst/>
                  <a:gdLst>
                    <a:gd name="connsiteX0" fmla="*/ 15534 w 148732"/>
                    <a:gd name="connsiteY0" fmla="*/ 18077 h 62620"/>
                    <a:gd name="connsiteX1" fmla="*/ 119404 w 148732"/>
                    <a:gd name="connsiteY1" fmla="*/ 48627 h 62620"/>
                    <a:gd name="connsiteX2" fmla="*/ 82744 w 148732"/>
                    <a:gd name="connsiteY2" fmla="*/ 5857 h 62620"/>
                    <a:gd name="connsiteX3" fmla="*/ 15534 w 148732"/>
                    <a:gd name="connsiteY3" fmla="*/ 18077 h 62620"/>
                  </a:gdLst>
                  <a:ahLst/>
                  <a:cxnLst>
                    <a:cxn ang="0">
                      <a:pos x="connsiteX0" y="connsiteY0"/>
                    </a:cxn>
                    <a:cxn ang="0">
                      <a:pos x="connsiteX1" y="connsiteY1"/>
                    </a:cxn>
                    <a:cxn ang="0">
                      <a:pos x="connsiteX2" y="connsiteY2"/>
                    </a:cxn>
                    <a:cxn ang="0">
                      <a:pos x="connsiteX3" y="connsiteY3"/>
                    </a:cxn>
                  </a:cxnLst>
                  <a:rect l="l" t="t" r="r" b="b"/>
                  <a:pathLst>
                    <a:path w="148732" h="62620">
                      <a:moveTo>
                        <a:pt x="15534" y="18077"/>
                      </a:moveTo>
                      <a:cubicBezTo>
                        <a:pt x="15534" y="18077"/>
                        <a:pt x="70524" y="5857"/>
                        <a:pt x="119404" y="48627"/>
                      </a:cubicBezTo>
                      <a:cubicBezTo>
                        <a:pt x="168284" y="91397"/>
                        <a:pt x="156064" y="24187"/>
                        <a:pt x="82744" y="5857"/>
                      </a:cubicBezTo>
                      <a:cubicBezTo>
                        <a:pt x="9424" y="-12473"/>
                        <a:pt x="-21126" y="18077"/>
                        <a:pt x="15534" y="1807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3" name="Freeform: Shape 142">
                  <a:extLst>
                    <a:ext uri="{FF2B5EF4-FFF2-40B4-BE49-F238E27FC236}">
                      <a16:creationId xmlns:a16="http://schemas.microsoft.com/office/drawing/2014/main" id="{435619F1-2468-4E57-AE8B-B18DE16FBA10}"/>
                    </a:ext>
                  </a:extLst>
                </p:cNvPr>
                <p:cNvSpPr/>
                <p:nvPr/>
              </p:nvSpPr>
              <p:spPr>
                <a:xfrm rot="2234265">
                  <a:off x="1375328" y="5290715"/>
                  <a:ext cx="12219" cy="12219"/>
                </a:xfrm>
                <a:custGeom>
                  <a:avLst/>
                  <a:gdLst>
                    <a:gd name="connsiteX0" fmla="*/ 12219 w 12219"/>
                    <a:gd name="connsiteY0" fmla="*/ 6110 h 12219"/>
                    <a:gd name="connsiteX1" fmla="*/ 6110 w 12219"/>
                    <a:gd name="connsiteY1" fmla="*/ 12220 h 12219"/>
                    <a:gd name="connsiteX2" fmla="*/ 0 w 12219"/>
                    <a:gd name="connsiteY2" fmla="*/ 6110 h 12219"/>
                    <a:gd name="connsiteX3" fmla="*/ 6110 w 12219"/>
                    <a:gd name="connsiteY3" fmla="*/ 0 h 12219"/>
                    <a:gd name="connsiteX4" fmla="*/ 12219 w 1221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9" h="12219">
                      <a:moveTo>
                        <a:pt x="12219" y="6110"/>
                      </a:moveTo>
                      <a:cubicBezTo>
                        <a:pt x="12219" y="9484"/>
                        <a:pt x="9484" y="12220"/>
                        <a:pt x="6110" y="12220"/>
                      </a:cubicBezTo>
                      <a:cubicBezTo>
                        <a:pt x="2735" y="12220"/>
                        <a:pt x="0" y="9484"/>
                        <a:pt x="0" y="6110"/>
                      </a:cubicBezTo>
                      <a:cubicBezTo>
                        <a:pt x="0" y="2735"/>
                        <a:pt x="2735" y="0"/>
                        <a:pt x="6110" y="0"/>
                      </a:cubicBezTo>
                      <a:cubicBezTo>
                        <a:pt x="9484" y="0"/>
                        <a:pt x="12219" y="2735"/>
                        <a:pt x="12219" y="6110"/>
                      </a:cubicBezTo>
                      <a:close/>
                    </a:path>
                  </a:pathLst>
                </a:custGeom>
                <a:solidFill>
                  <a:srgbClr val="FFFFFF"/>
                </a:solidFill>
                <a:ln w="6103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1" name="Graphic 16">
                <a:extLst>
                  <a:ext uri="{FF2B5EF4-FFF2-40B4-BE49-F238E27FC236}">
                    <a16:creationId xmlns:a16="http://schemas.microsoft.com/office/drawing/2014/main" id="{C61F1905-C23E-4FE1-B6D5-9E35024E7909}"/>
                  </a:ext>
                </a:extLst>
              </p:cNvPr>
              <p:cNvGrpSpPr/>
              <p:nvPr/>
            </p:nvGrpSpPr>
            <p:grpSpPr>
              <a:xfrm>
                <a:off x="2060170" y="5534053"/>
                <a:ext cx="513240" cy="366599"/>
                <a:chOff x="2060170" y="5534053"/>
                <a:chExt cx="513240" cy="366599"/>
              </a:xfrm>
            </p:grpSpPr>
            <p:grpSp>
              <p:nvGrpSpPr>
                <p:cNvPr id="134" name="Graphic 16">
                  <a:extLst>
                    <a:ext uri="{FF2B5EF4-FFF2-40B4-BE49-F238E27FC236}">
                      <a16:creationId xmlns:a16="http://schemas.microsoft.com/office/drawing/2014/main" id="{C6D92D75-A79D-421B-ACE3-934B85DC84D5}"/>
                    </a:ext>
                  </a:extLst>
                </p:cNvPr>
                <p:cNvGrpSpPr/>
                <p:nvPr/>
              </p:nvGrpSpPr>
              <p:grpSpPr>
                <a:xfrm>
                  <a:off x="2060170" y="5534053"/>
                  <a:ext cx="513240" cy="366599"/>
                  <a:chOff x="2060170" y="5534053"/>
                  <a:chExt cx="513240" cy="366599"/>
                </a:xfrm>
              </p:grpSpPr>
              <p:grpSp>
                <p:nvGrpSpPr>
                  <p:cNvPr id="136" name="Graphic 16">
                    <a:extLst>
                      <a:ext uri="{FF2B5EF4-FFF2-40B4-BE49-F238E27FC236}">
                        <a16:creationId xmlns:a16="http://schemas.microsoft.com/office/drawing/2014/main" id="{3970B338-C538-4821-B4D7-E1599C4CCCB4}"/>
                      </a:ext>
                    </a:extLst>
                  </p:cNvPr>
                  <p:cNvGrpSpPr/>
                  <p:nvPr/>
                </p:nvGrpSpPr>
                <p:grpSpPr>
                  <a:xfrm>
                    <a:off x="2060170" y="5534053"/>
                    <a:ext cx="513240" cy="366599"/>
                    <a:chOff x="2060170" y="5534053"/>
                    <a:chExt cx="513240" cy="366599"/>
                  </a:xfrm>
                </p:grpSpPr>
                <p:sp>
                  <p:nvSpPr>
                    <p:cNvPr id="138" name="Freeform: Shape 137">
                      <a:extLst>
                        <a:ext uri="{FF2B5EF4-FFF2-40B4-BE49-F238E27FC236}">
                          <a16:creationId xmlns:a16="http://schemas.microsoft.com/office/drawing/2014/main" id="{15A339AD-FC5B-48D5-A158-E7AADB74552E}"/>
                        </a:ext>
                      </a:extLst>
                    </p:cNvPr>
                    <p:cNvSpPr/>
                    <p:nvPr/>
                  </p:nvSpPr>
                  <p:spPr>
                    <a:xfrm>
                      <a:off x="2072390" y="5540163"/>
                      <a:ext cx="488800" cy="348269"/>
                    </a:xfrm>
                    <a:custGeom>
                      <a:avLst/>
                      <a:gdLst>
                        <a:gd name="connsiteX0" fmla="*/ 488800 w 488800"/>
                        <a:gd name="connsiteY0" fmla="*/ 329940 h 348269"/>
                        <a:gd name="connsiteX1" fmla="*/ 250510 w 488800"/>
                        <a:gd name="connsiteY1" fmla="*/ 128310 h 348269"/>
                        <a:gd name="connsiteX2" fmla="*/ 67210 w 488800"/>
                        <a:gd name="connsiteY2" fmla="*/ 0 h 348269"/>
                        <a:gd name="connsiteX3" fmla="*/ 0 w 488800"/>
                        <a:gd name="connsiteY3" fmla="*/ 54990 h 348269"/>
                        <a:gd name="connsiteX4" fmla="*/ 452140 w 488800"/>
                        <a:gd name="connsiteY4" fmla="*/ 348269 h 348269"/>
                        <a:gd name="connsiteX5" fmla="*/ 488800 w 488800"/>
                        <a:gd name="connsiteY5" fmla="*/ 32994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800" h="348269">
                          <a:moveTo>
                            <a:pt x="488800" y="329940"/>
                          </a:moveTo>
                          <a:cubicBezTo>
                            <a:pt x="415480" y="256620"/>
                            <a:pt x="311610" y="171080"/>
                            <a:pt x="250510" y="128310"/>
                          </a:cubicBezTo>
                          <a:cubicBezTo>
                            <a:pt x="146640" y="54990"/>
                            <a:pt x="67210" y="0"/>
                            <a:pt x="67210" y="0"/>
                          </a:cubicBezTo>
                          <a:lnTo>
                            <a:pt x="0" y="54990"/>
                          </a:lnTo>
                          <a:lnTo>
                            <a:pt x="452140" y="348269"/>
                          </a:lnTo>
                          <a:cubicBezTo>
                            <a:pt x="464360" y="342160"/>
                            <a:pt x="476580" y="336050"/>
                            <a:pt x="488800" y="32994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Freeform: Shape 138">
                      <a:extLst>
                        <a:ext uri="{FF2B5EF4-FFF2-40B4-BE49-F238E27FC236}">
                          <a16:creationId xmlns:a16="http://schemas.microsoft.com/office/drawing/2014/main" id="{677F6DDB-2C9E-45C7-A205-BC534C735710}"/>
                        </a:ext>
                      </a:extLst>
                    </p:cNvPr>
                    <p:cNvSpPr/>
                    <p:nvPr/>
                  </p:nvSpPr>
                  <p:spPr>
                    <a:xfrm>
                      <a:off x="2060170" y="5534053"/>
                      <a:ext cx="513240" cy="366599"/>
                    </a:xfrm>
                    <a:custGeom>
                      <a:avLst/>
                      <a:gdLst>
                        <a:gd name="connsiteX0" fmla="*/ 464360 w 513240"/>
                        <a:gd name="connsiteY0" fmla="*/ 366600 h 366599"/>
                        <a:gd name="connsiteX1" fmla="*/ 0 w 513240"/>
                        <a:gd name="connsiteY1" fmla="*/ 67210 h 366599"/>
                        <a:gd name="connsiteX2" fmla="*/ 79430 w 513240"/>
                        <a:gd name="connsiteY2" fmla="*/ 0 h 366599"/>
                        <a:gd name="connsiteX3" fmla="*/ 85540 w 513240"/>
                        <a:gd name="connsiteY3" fmla="*/ 0 h 366599"/>
                        <a:gd name="connsiteX4" fmla="*/ 268840 w 513240"/>
                        <a:gd name="connsiteY4" fmla="*/ 128310 h 366599"/>
                        <a:gd name="connsiteX5" fmla="*/ 507130 w 513240"/>
                        <a:gd name="connsiteY5" fmla="*/ 329940 h 366599"/>
                        <a:gd name="connsiteX6" fmla="*/ 513240 w 513240"/>
                        <a:gd name="connsiteY6" fmla="*/ 336050 h 366599"/>
                        <a:gd name="connsiteX7" fmla="*/ 501020 w 513240"/>
                        <a:gd name="connsiteY7" fmla="*/ 342160 h 366599"/>
                        <a:gd name="connsiteX8" fmla="*/ 464360 w 513240"/>
                        <a:gd name="connsiteY8" fmla="*/ 366600 h 366599"/>
                        <a:gd name="connsiteX9" fmla="*/ 464360 w 513240"/>
                        <a:gd name="connsiteY9" fmla="*/ 366600 h 366599"/>
                        <a:gd name="connsiteX10" fmla="*/ 24440 w 513240"/>
                        <a:gd name="connsiteY10" fmla="*/ 61100 h 366599"/>
                        <a:gd name="connsiteX11" fmla="*/ 464360 w 513240"/>
                        <a:gd name="connsiteY11" fmla="*/ 348270 h 366599"/>
                        <a:gd name="connsiteX12" fmla="*/ 494910 w 513240"/>
                        <a:gd name="connsiteY12" fmla="*/ 336050 h 366599"/>
                        <a:gd name="connsiteX13" fmla="*/ 268840 w 513240"/>
                        <a:gd name="connsiteY13" fmla="*/ 146640 h 366599"/>
                        <a:gd name="connsiteX14" fmla="*/ 85540 w 513240"/>
                        <a:gd name="connsiteY14" fmla="*/ 18330 h 366599"/>
                        <a:gd name="connsiteX15" fmla="*/ 24440 w 513240"/>
                        <a:gd name="connsiteY15" fmla="*/ 61100 h 36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3240" h="366599">
                          <a:moveTo>
                            <a:pt x="464360" y="366600"/>
                          </a:moveTo>
                          <a:lnTo>
                            <a:pt x="0" y="67210"/>
                          </a:lnTo>
                          <a:lnTo>
                            <a:pt x="79430" y="0"/>
                          </a:lnTo>
                          <a:lnTo>
                            <a:pt x="85540" y="0"/>
                          </a:lnTo>
                          <a:cubicBezTo>
                            <a:pt x="85540" y="0"/>
                            <a:pt x="171080" y="54990"/>
                            <a:pt x="268840" y="128310"/>
                          </a:cubicBezTo>
                          <a:cubicBezTo>
                            <a:pt x="329940" y="171080"/>
                            <a:pt x="433810" y="256620"/>
                            <a:pt x="507130" y="329940"/>
                          </a:cubicBezTo>
                          <a:lnTo>
                            <a:pt x="513240" y="336050"/>
                          </a:lnTo>
                          <a:lnTo>
                            <a:pt x="501020" y="342160"/>
                          </a:lnTo>
                          <a:cubicBezTo>
                            <a:pt x="494910" y="348270"/>
                            <a:pt x="476580" y="354380"/>
                            <a:pt x="464360" y="366600"/>
                          </a:cubicBezTo>
                          <a:lnTo>
                            <a:pt x="464360" y="366600"/>
                          </a:lnTo>
                          <a:close/>
                          <a:moveTo>
                            <a:pt x="24440" y="61100"/>
                          </a:moveTo>
                          <a:lnTo>
                            <a:pt x="464360" y="348270"/>
                          </a:lnTo>
                          <a:cubicBezTo>
                            <a:pt x="476580" y="342160"/>
                            <a:pt x="482690" y="336050"/>
                            <a:pt x="494910" y="336050"/>
                          </a:cubicBezTo>
                          <a:cubicBezTo>
                            <a:pt x="421590" y="262730"/>
                            <a:pt x="323830" y="183300"/>
                            <a:pt x="268840" y="146640"/>
                          </a:cubicBezTo>
                          <a:cubicBezTo>
                            <a:pt x="177190" y="85540"/>
                            <a:pt x="103870" y="30550"/>
                            <a:pt x="85540" y="18330"/>
                          </a:cubicBezTo>
                          <a:lnTo>
                            <a:pt x="24440" y="61100"/>
                          </a:ln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7" name="Freeform: Shape 136">
                    <a:extLst>
                      <a:ext uri="{FF2B5EF4-FFF2-40B4-BE49-F238E27FC236}">
                        <a16:creationId xmlns:a16="http://schemas.microsoft.com/office/drawing/2014/main" id="{B0BCF0C0-8849-4409-A400-C7D8F7191929}"/>
                      </a:ext>
                    </a:extLst>
                  </p:cNvPr>
                  <p:cNvSpPr/>
                  <p:nvPr/>
                </p:nvSpPr>
                <p:spPr>
                  <a:xfrm>
                    <a:off x="2072390" y="5540163"/>
                    <a:ext cx="476580" cy="348269"/>
                  </a:xfrm>
                  <a:custGeom>
                    <a:avLst/>
                    <a:gdLst>
                      <a:gd name="connsiteX0" fmla="*/ 476580 w 476580"/>
                      <a:gd name="connsiteY0" fmla="*/ 336050 h 348269"/>
                      <a:gd name="connsiteX1" fmla="*/ 85540 w 476580"/>
                      <a:gd name="connsiteY1" fmla="*/ 67210 h 348269"/>
                      <a:gd name="connsiteX2" fmla="*/ 91650 w 476580"/>
                      <a:gd name="connsiteY2" fmla="*/ 18330 h 348269"/>
                      <a:gd name="connsiteX3" fmla="*/ 67210 w 476580"/>
                      <a:gd name="connsiteY3" fmla="*/ 0 h 348269"/>
                      <a:gd name="connsiteX4" fmla="*/ 0 w 476580"/>
                      <a:gd name="connsiteY4" fmla="*/ 54990 h 348269"/>
                      <a:gd name="connsiteX5" fmla="*/ 452140 w 476580"/>
                      <a:gd name="connsiteY5" fmla="*/ 348269 h 348269"/>
                      <a:gd name="connsiteX6" fmla="*/ 476580 w 476580"/>
                      <a:gd name="connsiteY6" fmla="*/ 336050 h 34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6580" h="348269">
                        <a:moveTo>
                          <a:pt x="476580" y="336050"/>
                        </a:moveTo>
                        <a:cubicBezTo>
                          <a:pt x="360490" y="250510"/>
                          <a:pt x="116090" y="79430"/>
                          <a:pt x="85540" y="67210"/>
                        </a:cubicBezTo>
                        <a:cubicBezTo>
                          <a:pt x="67210" y="54990"/>
                          <a:pt x="79430" y="36660"/>
                          <a:pt x="91650" y="18330"/>
                        </a:cubicBezTo>
                        <a:cubicBezTo>
                          <a:pt x="79430" y="6110"/>
                          <a:pt x="67210" y="0"/>
                          <a:pt x="67210" y="0"/>
                        </a:cubicBezTo>
                        <a:lnTo>
                          <a:pt x="0" y="54990"/>
                        </a:lnTo>
                        <a:lnTo>
                          <a:pt x="452140" y="348269"/>
                        </a:lnTo>
                        <a:cubicBezTo>
                          <a:pt x="458250" y="348269"/>
                          <a:pt x="464360" y="342160"/>
                          <a:pt x="476580" y="336050"/>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5" name="Freeform: Shape 134">
                  <a:extLst>
                    <a:ext uri="{FF2B5EF4-FFF2-40B4-BE49-F238E27FC236}">
                      <a16:creationId xmlns:a16="http://schemas.microsoft.com/office/drawing/2014/main" id="{CB58E724-5605-45B0-ACAF-FE907831F042}"/>
                    </a:ext>
                  </a:extLst>
                </p:cNvPr>
                <p:cNvSpPr/>
                <p:nvPr/>
              </p:nvSpPr>
              <p:spPr>
                <a:xfrm>
                  <a:off x="2204768" y="5601226"/>
                  <a:ext cx="186824" cy="131603"/>
                </a:xfrm>
                <a:custGeom>
                  <a:avLst/>
                  <a:gdLst>
                    <a:gd name="connsiteX0" fmla="*/ 20371 w 186824"/>
                    <a:gd name="connsiteY0" fmla="*/ 6147 h 131603"/>
                    <a:gd name="connsiteX1" fmla="*/ 185341 w 186824"/>
                    <a:gd name="connsiteY1" fmla="*/ 128347 h 131603"/>
                    <a:gd name="connsiteX2" fmla="*/ 20371 w 186824"/>
                    <a:gd name="connsiteY2" fmla="*/ 6147 h 131603"/>
                  </a:gdLst>
                  <a:ahLst/>
                  <a:cxnLst>
                    <a:cxn ang="0">
                      <a:pos x="connsiteX0" y="connsiteY0"/>
                    </a:cxn>
                    <a:cxn ang="0">
                      <a:pos x="connsiteX1" y="connsiteY1"/>
                    </a:cxn>
                    <a:cxn ang="0">
                      <a:pos x="connsiteX2" y="connsiteY2"/>
                    </a:cxn>
                  </a:cxnLst>
                  <a:rect l="l" t="t" r="r" b="b"/>
                  <a:pathLst>
                    <a:path w="186824" h="131603">
                      <a:moveTo>
                        <a:pt x="20371" y="6147"/>
                      </a:moveTo>
                      <a:cubicBezTo>
                        <a:pt x="20371" y="6147"/>
                        <a:pt x="154791" y="97797"/>
                        <a:pt x="185341" y="128347"/>
                      </a:cubicBezTo>
                      <a:cubicBezTo>
                        <a:pt x="209781" y="158897"/>
                        <a:pt x="-77389" y="-36623"/>
                        <a:pt x="20371" y="6147"/>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2" name="Graphic 16">
                <a:extLst>
                  <a:ext uri="{FF2B5EF4-FFF2-40B4-BE49-F238E27FC236}">
                    <a16:creationId xmlns:a16="http://schemas.microsoft.com/office/drawing/2014/main" id="{63065CCD-8BEE-44D4-AD1D-05D6422D206E}"/>
                  </a:ext>
                </a:extLst>
              </p:cNvPr>
              <p:cNvGrpSpPr/>
              <p:nvPr/>
            </p:nvGrpSpPr>
            <p:grpSpPr>
              <a:xfrm>
                <a:off x="1367778" y="5166200"/>
                <a:ext cx="796895" cy="657131"/>
                <a:chOff x="1367778" y="5166200"/>
                <a:chExt cx="796895" cy="657131"/>
              </a:xfrm>
            </p:grpSpPr>
            <p:grpSp>
              <p:nvGrpSpPr>
                <p:cNvPr id="119" name="Graphic 16">
                  <a:extLst>
                    <a:ext uri="{FF2B5EF4-FFF2-40B4-BE49-F238E27FC236}">
                      <a16:creationId xmlns:a16="http://schemas.microsoft.com/office/drawing/2014/main" id="{C138DA98-74B5-4D94-B744-FF9AED82E652}"/>
                    </a:ext>
                  </a:extLst>
                </p:cNvPr>
                <p:cNvGrpSpPr/>
                <p:nvPr/>
              </p:nvGrpSpPr>
              <p:grpSpPr>
                <a:xfrm>
                  <a:off x="1367778" y="5166200"/>
                  <a:ext cx="796895" cy="657131"/>
                  <a:chOff x="1367778" y="5166200"/>
                  <a:chExt cx="796895" cy="657131"/>
                </a:xfrm>
              </p:grpSpPr>
              <p:grpSp>
                <p:nvGrpSpPr>
                  <p:cNvPr id="129" name="Graphic 16">
                    <a:extLst>
                      <a:ext uri="{FF2B5EF4-FFF2-40B4-BE49-F238E27FC236}">
                        <a16:creationId xmlns:a16="http://schemas.microsoft.com/office/drawing/2014/main" id="{2A9A3B5F-EB89-45BD-AFC7-11B2E0C900F8}"/>
                      </a:ext>
                    </a:extLst>
                  </p:cNvPr>
                  <p:cNvGrpSpPr/>
                  <p:nvPr/>
                </p:nvGrpSpPr>
                <p:grpSpPr>
                  <a:xfrm>
                    <a:off x="1367778" y="5166200"/>
                    <a:ext cx="796895" cy="657131"/>
                    <a:chOff x="1367778" y="5166200"/>
                    <a:chExt cx="796895" cy="657131"/>
                  </a:xfrm>
                </p:grpSpPr>
                <p:sp>
                  <p:nvSpPr>
                    <p:cNvPr id="132" name="Freeform: Shape 131">
                      <a:extLst>
                        <a:ext uri="{FF2B5EF4-FFF2-40B4-BE49-F238E27FC236}">
                          <a16:creationId xmlns:a16="http://schemas.microsoft.com/office/drawing/2014/main" id="{4A2799ED-D5B8-4772-9DD2-6DE5A5C091A7}"/>
                        </a:ext>
                      </a:extLst>
                    </p:cNvPr>
                    <p:cNvSpPr/>
                    <p:nvPr/>
                  </p:nvSpPr>
                  <p:spPr>
                    <a:xfrm>
                      <a:off x="1379998" y="5175538"/>
                      <a:ext cx="784675" cy="646276"/>
                    </a:xfrm>
                    <a:custGeom>
                      <a:avLst/>
                      <a:gdLst>
                        <a:gd name="connsiteX0" fmla="*/ 771822 w 784675"/>
                        <a:gd name="connsiteY0" fmla="*/ 334074 h 646276"/>
                        <a:gd name="connsiteX1" fmla="*/ 655732 w 784675"/>
                        <a:gd name="connsiteY1" fmla="*/ 120225 h 646276"/>
                        <a:gd name="connsiteX2" fmla="*/ 240251 w 784675"/>
                        <a:gd name="connsiteY2" fmla="*/ 4135 h 646276"/>
                        <a:gd name="connsiteX3" fmla="*/ 38621 w 784675"/>
                        <a:gd name="connsiteY3" fmla="*/ 126335 h 646276"/>
                        <a:gd name="connsiteX4" fmla="*/ 1961 w 784675"/>
                        <a:gd name="connsiteY4" fmla="*/ 376844 h 646276"/>
                        <a:gd name="connsiteX5" fmla="*/ 331901 w 784675"/>
                        <a:gd name="connsiteY5" fmla="*/ 627354 h 646276"/>
                        <a:gd name="connsiteX6" fmla="*/ 655732 w 784675"/>
                        <a:gd name="connsiteY6" fmla="*/ 566254 h 646276"/>
                        <a:gd name="connsiteX7" fmla="*/ 771822 w 784675"/>
                        <a:gd name="connsiteY7" fmla="*/ 334074 h 646276"/>
                        <a:gd name="connsiteX8" fmla="*/ 606852 w 784675"/>
                        <a:gd name="connsiteY8" fmla="*/ 529594 h 646276"/>
                        <a:gd name="connsiteX9" fmla="*/ 331901 w 784675"/>
                        <a:gd name="connsiteY9" fmla="*/ 578474 h 646276"/>
                        <a:gd name="connsiteX10" fmla="*/ 50841 w 784675"/>
                        <a:gd name="connsiteY10" fmla="*/ 364624 h 646276"/>
                        <a:gd name="connsiteX11" fmla="*/ 81391 w 784675"/>
                        <a:gd name="connsiteY11" fmla="*/ 150775 h 646276"/>
                        <a:gd name="connsiteX12" fmla="*/ 252471 w 784675"/>
                        <a:gd name="connsiteY12" fmla="*/ 46905 h 646276"/>
                        <a:gd name="connsiteX13" fmla="*/ 606852 w 784675"/>
                        <a:gd name="connsiteY13" fmla="*/ 144665 h 646276"/>
                        <a:gd name="connsiteX14" fmla="*/ 704612 w 784675"/>
                        <a:gd name="connsiteY14" fmla="*/ 327964 h 646276"/>
                        <a:gd name="connsiteX15" fmla="*/ 606852 w 784675"/>
                        <a:gd name="connsiteY15" fmla="*/ 529594 h 64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4675" h="646276">
                          <a:moveTo>
                            <a:pt x="771822" y="334074"/>
                          </a:moveTo>
                          <a:cubicBezTo>
                            <a:pt x="802372" y="260755"/>
                            <a:pt x="784042" y="175215"/>
                            <a:pt x="655732" y="120225"/>
                          </a:cubicBezTo>
                          <a:cubicBezTo>
                            <a:pt x="527422" y="65235"/>
                            <a:pt x="295241" y="10245"/>
                            <a:pt x="240251" y="4135"/>
                          </a:cubicBezTo>
                          <a:cubicBezTo>
                            <a:pt x="185261" y="-1975"/>
                            <a:pt x="93611" y="-20305"/>
                            <a:pt x="38621" y="126335"/>
                          </a:cubicBezTo>
                          <a:cubicBezTo>
                            <a:pt x="38621" y="126335"/>
                            <a:pt x="-10259" y="236315"/>
                            <a:pt x="1961" y="376844"/>
                          </a:cubicBezTo>
                          <a:cubicBezTo>
                            <a:pt x="8071" y="474604"/>
                            <a:pt x="118051" y="547924"/>
                            <a:pt x="331901" y="627354"/>
                          </a:cubicBezTo>
                          <a:cubicBezTo>
                            <a:pt x="496872" y="676234"/>
                            <a:pt x="619072" y="621244"/>
                            <a:pt x="655732" y="566254"/>
                          </a:cubicBezTo>
                          <a:cubicBezTo>
                            <a:pt x="698502" y="480714"/>
                            <a:pt x="741272" y="407394"/>
                            <a:pt x="771822" y="334074"/>
                          </a:cubicBezTo>
                          <a:close/>
                          <a:moveTo>
                            <a:pt x="606852" y="529594"/>
                          </a:moveTo>
                          <a:cubicBezTo>
                            <a:pt x="582412" y="578474"/>
                            <a:pt x="472432" y="621244"/>
                            <a:pt x="331901" y="578474"/>
                          </a:cubicBezTo>
                          <a:cubicBezTo>
                            <a:pt x="148601" y="511264"/>
                            <a:pt x="56951" y="450164"/>
                            <a:pt x="50841" y="364624"/>
                          </a:cubicBezTo>
                          <a:cubicBezTo>
                            <a:pt x="44731" y="242425"/>
                            <a:pt x="81391" y="150775"/>
                            <a:pt x="81391" y="150775"/>
                          </a:cubicBezTo>
                          <a:cubicBezTo>
                            <a:pt x="130271" y="28575"/>
                            <a:pt x="203591" y="40795"/>
                            <a:pt x="252471" y="46905"/>
                          </a:cubicBezTo>
                          <a:cubicBezTo>
                            <a:pt x="301351" y="53015"/>
                            <a:pt x="496872" y="95785"/>
                            <a:pt x="606852" y="144665"/>
                          </a:cubicBezTo>
                          <a:cubicBezTo>
                            <a:pt x="716832" y="193545"/>
                            <a:pt x="735162" y="266865"/>
                            <a:pt x="704612" y="327964"/>
                          </a:cubicBezTo>
                          <a:cubicBezTo>
                            <a:pt x="680172" y="395174"/>
                            <a:pt x="649622" y="456274"/>
                            <a:pt x="606852" y="529594"/>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3" name="Freeform: Shape 132">
                      <a:extLst>
                        <a:ext uri="{FF2B5EF4-FFF2-40B4-BE49-F238E27FC236}">
                          <a16:creationId xmlns:a16="http://schemas.microsoft.com/office/drawing/2014/main" id="{9180FA0B-8C66-4491-A725-7BFC1B3B4387}"/>
                        </a:ext>
                      </a:extLst>
                    </p:cNvPr>
                    <p:cNvSpPr/>
                    <p:nvPr/>
                  </p:nvSpPr>
                  <p:spPr>
                    <a:xfrm>
                      <a:off x="1367778" y="5166200"/>
                      <a:ext cx="791062" cy="657131"/>
                    </a:xfrm>
                    <a:custGeom>
                      <a:avLst/>
                      <a:gdLst>
                        <a:gd name="connsiteX0" fmla="*/ 417441 w 791062"/>
                        <a:gd name="connsiteY0" fmla="*/ 655022 h 657131"/>
                        <a:gd name="connsiteX1" fmla="*/ 417441 w 791062"/>
                        <a:gd name="connsiteY1" fmla="*/ 655022 h 657131"/>
                        <a:gd name="connsiteX2" fmla="*/ 338011 w 791062"/>
                        <a:gd name="connsiteY2" fmla="*/ 636692 h 657131"/>
                        <a:gd name="connsiteX3" fmla="*/ 1961 w 791062"/>
                        <a:gd name="connsiteY3" fmla="*/ 380073 h 657131"/>
                        <a:gd name="connsiteX4" fmla="*/ 38621 w 791062"/>
                        <a:gd name="connsiteY4" fmla="*/ 129563 h 657131"/>
                        <a:gd name="connsiteX5" fmla="*/ 221921 w 791062"/>
                        <a:gd name="connsiteY5" fmla="*/ 1253 h 657131"/>
                        <a:gd name="connsiteX6" fmla="*/ 234141 w 791062"/>
                        <a:gd name="connsiteY6" fmla="*/ 1253 h 657131"/>
                        <a:gd name="connsiteX7" fmla="*/ 240251 w 791062"/>
                        <a:gd name="connsiteY7" fmla="*/ 1253 h 657131"/>
                        <a:gd name="connsiteX8" fmla="*/ 655732 w 791062"/>
                        <a:gd name="connsiteY8" fmla="*/ 117343 h 657131"/>
                        <a:gd name="connsiteX9" fmla="*/ 777932 w 791062"/>
                        <a:gd name="connsiteY9" fmla="*/ 343413 h 657131"/>
                        <a:gd name="connsiteX10" fmla="*/ 655732 w 791062"/>
                        <a:gd name="connsiteY10" fmla="*/ 575593 h 657131"/>
                        <a:gd name="connsiteX11" fmla="*/ 417441 w 791062"/>
                        <a:gd name="connsiteY11" fmla="*/ 655022 h 657131"/>
                        <a:gd name="connsiteX12" fmla="*/ 228031 w 791062"/>
                        <a:gd name="connsiteY12" fmla="*/ 13473 h 657131"/>
                        <a:gd name="connsiteX13" fmla="*/ 56951 w 791062"/>
                        <a:gd name="connsiteY13" fmla="*/ 135673 h 657131"/>
                        <a:gd name="connsiteX14" fmla="*/ 20291 w 791062"/>
                        <a:gd name="connsiteY14" fmla="*/ 380073 h 657131"/>
                        <a:gd name="connsiteX15" fmla="*/ 344121 w 791062"/>
                        <a:gd name="connsiteY15" fmla="*/ 624473 h 657131"/>
                        <a:gd name="connsiteX16" fmla="*/ 423552 w 791062"/>
                        <a:gd name="connsiteY16" fmla="*/ 642802 h 657131"/>
                        <a:gd name="connsiteX17" fmla="*/ 661842 w 791062"/>
                        <a:gd name="connsiteY17" fmla="*/ 569483 h 657131"/>
                        <a:gd name="connsiteX18" fmla="*/ 777932 w 791062"/>
                        <a:gd name="connsiteY18" fmla="*/ 343413 h 657131"/>
                        <a:gd name="connsiteX19" fmla="*/ 661842 w 791062"/>
                        <a:gd name="connsiteY19" fmla="*/ 135673 h 657131"/>
                        <a:gd name="connsiteX20" fmla="*/ 246361 w 791062"/>
                        <a:gd name="connsiteY20" fmla="*/ 19583 h 657131"/>
                        <a:gd name="connsiteX21" fmla="*/ 240251 w 791062"/>
                        <a:gd name="connsiteY21" fmla="*/ 19583 h 657131"/>
                        <a:gd name="connsiteX22" fmla="*/ 228031 w 791062"/>
                        <a:gd name="connsiteY22" fmla="*/ 13473 h 657131"/>
                        <a:gd name="connsiteX23" fmla="*/ 411332 w 791062"/>
                        <a:gd name="connsiteY23" fmla="*/ 606142 h 657131"/>
                        <a:gd name="connsiteX24" fmla="*/ 344121 w 791062"/>
                        <a:gd name="connsiteY24" fmla="*/ 593923 h 657131"/>
                        <a:gd name="connsiteX25" fmla="*/ 56951 w 791062"/>
                        <a:gd name="connsiteY25" fmla="*/ 373963 h 657131"/>
                        <a:gd name="connsiteX26" fmla="*/ 87501 w 791062"/>
                        <a:gd name="connsiteY26" fmla="*/ 160113 h 657131"/>
                        <a:gd name="connsiteX27" fmla="*/ 246361 w 791062"/>
                        <a:gd name="connsiteY27" fmla="*/ 50133 h 657131"/>
                        <a:gd name="connsiteX28" fmla="*/ 258581 w 791062"/>
                        <a:gd name="connsiteY28" fmla="*/ 50133 h 657131"/>
                        <a:gd name="connsiteX29" fmla="*/ 264691 w 791062"/>
                        <a:gd name="connsiteY29" fmla="*/ 50133 h 657131"/>
                        <a:gd name="connsiteX30" fmla="*/ 619072 w 791062"/>
                        <a:gd name="connsiteY30" fmla="*/ 147893 h 657131"/>
                        <a:gd name="connsiteX31" fmla="*/ 722942 w 791062"/>
                        <a:gd name="connsiteY31" fmla="*/ 337303 h 657131"/>
                        <a:gd name="connsiteX32" fmla="*/ 619072 w 791062"/>
                        <a:gd name="connsiteY32" fmla="*/ 532823 h 657131"/>
                        <a:gd name="connsiteX33" fmla="*/ 411332 w 791062"/>
                        <a:gd name="connsiteY33" fmla="*/ 606142 h 657131"/>
                        <a:gd name="connsiteX34" fmla="*/ 246361 w 791062"/>
                        <a:gd name="connsiteY34" fmla="*/ 62353 h 657131"/>
                        <a:gd name="connsiteX35" fmla="*/ 99721 w 791062"/>
                        <a:gd name="connsiteY35" fmla="*/ 166223 h 657131"/>
                        <a:gd name="connsiteX36" fmla="*/ 69171 w 791062"/>
                        <a:gd name="connsiteY36" fmla="*/ 373963 h 657131"/>
                        <a:gd name="connsiteX37" fmla="*/ 344121 w 791062"/>
                        <a:gd name="connsiteY37" fmla="*/ 581703 h 657131"/>
                        <a:gd name="connsiteX38" fmla="*/ 411332 w 791062"/>
                        <a:gd name="connsiteY38" fmla="*/ 593923 h 657131"/>
                        <a:gd name="connsiteX39" fmla="*/ 612962 w 791062"/>
                        <a:gd name="connsiteY39" fmla="*/ 532823 h 657131"/>
                        <a:gd name="connsiteX40" fmla="*/ 716832 w 791062"/>
                        <a:gd name="connsiteY40" fmla="*/ 337303 h 657131"/>
                        <a:gd name="connsiteX41" fmla="*/ 619072 w 791062"/>
                        <a:gd name="connsiteY41" fmla="*/ 160113 h 657131"/>
                        <a:gd name="connsiteX42" fmla="*/ 270801 w 791062"/>
                        <a:gd name="connsiteY42" fmla="*/ 62353 h 657131"/>
                        <a:gd name="connsiteX43" fmla="*/ 264691 w 791062"/>
                        <a:gd name="connsiteY43" fmla="*/ 62353 h 657131"/>
                        <a:gd name="connsiteX44" fmla="*/ 246361 w 791062"/>
                        <a:gd name="connsiteY44" fmla="*/ 62353 h 65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91062" h="657131">
                          <a:moveTo>
                            <a:pt x="417441" y="655022"/>
                          </a:moveTo>
                          <a:lnTo>
                            <a:pt x="417441" y="655022"/>
                          </a:lnTo>
                          <a:cubicBezTo>
                            <a:pt x="393001" y="655022"/>
                            <a:pt x="362451" y="648912"/>
                            <a:pt x="338011" y="636692"/>
                          </a:cubicBezTo>
                          <a:cubicBezTo>
                            <a:pt x="111941" y="551153"/>
                            <a:pt x="8071" y="477833"/>
                            <a:pt x="1961" y="380073"/>
                          </a:cubicBezTo>
                          <a:cubicBezTo>
                            <a:pt x="-10259" y="239543"/>
                            <a:pt x="38621" y="129563"/>
                            <a:pt x="38621" y="129563"/>
                          </a:cubicBezTo>
                          <a:cubicBezTo>
                            <a:pt x="87501" y="7363"/>
                            <a:pt x="154711" y="-4857"/>
                            <a:pt x="221921" y="1253"/>
                          </a:cubicBezTo>
                          <a:cubicBezTo>
                            <a:pt x="228031" y="1253"/>
                            <a:pt x="234141" y="1253"/>
                            <a:pt x="234141" y="1253"/>
                          </a:cubicBezTo>
                          <a:lnTo>
                            <a:pt x="240251" y="1253"/>
                          </a:lnTo>
                          <a:cubicBezTo>
                            <a:pt x="301351" y="7363"/>
                            <a:pt x="527422" y="62353"/>
                            <a:pt x="655732" y="117343"/>
                          </a:cubicBezTo>
                          <a:cubicBezTo>
                            <a:pt x="820702" y="190663"/>
                            <a:pt x="796262" y="294533"/>
                            <a:pt x="777932" y="343413"/>
                          </a:cubicBezTo>
                          <a:cubicBezTo>
                            <a:pt x="747382" y="416733"/>
                            <a:pt x="710722" y="490053"/>
                            <a:pt x="655732" y="575593"/>
                          </a:cubicBezTo>
                          <a:cubicBezTo>
                            <a:pt x="637402" y="624473"/>
                            <a:pt x="545752" y="667242"/>
                            <a:pt x="417441" y="655022"/>
                          </a:cubicBezTo>
                          <a:close/>
                          <a:moveTo>
                            <a:pt x="228031" y="13473"/>
                          </a:moveTo>
                          <a:cubicBezTo>
                            <a:pt x="166931" y="7363"/>
                            <a:pt x="99721" y="13473"/>
                            <a:pt x="56951" y="135673"/>
                          </a:cubicBezTo>
                          <a:cubicBezTo>
                            <a:pt x="56951" y="135673"/>
                            <a:pt x="8071" y="245653"/>
                            <a:pt x="20291" y="380073"/>
                          </a:cubicBezTo>
                          <a:cubicBezTo>
                            <a:pt x="26401" y="471723"/>
                            <a:pt x="124161" y="545043"/>
                            <a:pt x="344121" y="624473"/>
                          </a:cubicBezTo>
                          <a:cubicBezTo>
                            <a:pt x="368561" y="630582"/>
                            <a:pt x="393001" y="636692"/>
                            <a:pt x="423552" y="642802"/>
                          </a:cubicBezTo>
                          <a:cubicBezTo>
                            <a:pt x="539642" y="655022"/>
                            <a:pt x="631292" y="612252"/>
                            <a:pt x="661842" y="569483"/>
                          </a:cubicBezTo>
                          <a:cubicBezTo>
                            <a:pt x="710722" y="483943"/>
                            <a:pt x="753492" y="410623"/>
                            <a:pt x="777932" y="343413"/>
                          </a:cubicBezTo>
                          <a:cubicBezTo>
                            <a:pt x="814592" y="257873"/>
                            <a:pt x="771822" y="184553"/>
                            <a:pt x="661842" y="135673"/>
                          </a:cubicBezTo>
                          <a:cubicBezTo>
                            <a:pt x="533532" y="80683"/>
                            <a:pt x="307461" y="25693"/>
                            <a:pt x="246361" y="19583"/>
                          </a:cubicBezTo>
                          <a:lnTo>
                            <a:pt x="240251" y="19583"/>
                          </a:lnTo>
                          <a:cubicBezTo>
                            <a:pt x="234141" y="19583"/>
                            <a:pt x="228031" y="13473"/>
                            <a:pt x="228031" y="13473"/>
                          </a:cubicBezTo>
                          <a:close/>
                          <a:moveTo>
                            <a:pt x="411332" y="606142"/>
                          </a:moveTo>
                          <a:cubicBezTo>
                            <a:pt x="386891" y="606142"/>
                            <a:pt x="368561" y="600032"/>
                            <a:pt x="344121" y="593923"/>
                          </a:cubicBezTo>
                          <a:cubicBezTo>
                            <a:pt x="148601" y="520603"/>
                            <a:pt x="63061" y="453393"/>
                            <a:pt x="56951" y="373963"/>
                          </a:cubicBezTo>
                          <a:cubicBezTo>
                            <a:pt x="50841" y="251763"/>
                            <a:pt x="87501" y="160113"/>
                            <a:pt x="87501" y="160113"/>
                          </a:cubicBezTo>
                          <a:cubicBezTo>
                            <a:pt x="124161" y="56243"/>
                            <a:pt x="191371" y="44023"/>
                            <a:pt x="246361" y="50133"/>
                          </a:cubicBezTo>
                          <a:cubicBezTo>
                            <a:pt x="252471" y="50133"/>
                            <a:pt x="252471" y="50133"/>
                            <a:pt x="258581" y="50133"/>
                          </a:cubicBezTo>
                          <a:lnTo>
                            <a:pt x="264691" y="50133"/>
                          </a:lnTo>
                          <a:cubicBezTo>
                            <a:pt x="313571" y="56243"/>
                            <a:pt x="509092" y="99013"/>
                            <a:pt x="619072" y="147893"/>
                          </a:cubicBezTo>
                          <a:cubicBezTo>
                            <a:pt x="759602" y="208993"/>
                            <a:pt x="741272" y="300643"/>
                            <a:pt x="722942" y="337303"/>
                          </a:cubicBezTo>
                          <a:cubicBezTo>
                            <a:pt x="698502" y="398403"/>
                            <a:pt x="661842" y="459503"/>
                            <a:pt x="619072" y="532823"/>
                          </a:cubicBezTo>
                          <a:cubicBezTo>
                            <a:pt x="600742" y="581703"/>
                            <a:pt x="521312" y="618363"/>
                            <a:pt x="411332" y="606142"/>
                          </a:cubicBezTo>
                          <a:close/>
                          <a:moveTo>
                            <a:pt x="246361" y="62353"/>
                          </a:moveTo>
                          <a:cubicBezTo>
                            <a:pt x="191371" y="56243"/>
                            <a:pt x="136381" y="62353"/>
                            <a:pt x="99721" y="166223"/>
                          </a:cubicBezTo>
                          <a:cubicBezTo>
                            <a:pt x="99721" y="166223"/>
                            <a:pt x="56951" y="257873"/>
                            <a:pt x="69171" y="373963"/>
                          </a:cubicBezTo>
                          <a:cubicBezTo>
                            <a:pt x="75281" y="447283"/>
                            <a:pt x="154711" y="508383"/>
                            <a:pt x="344121" y="581703"/>
                          </a:cubicBezTo>
                          <a:cubicBezTo>
                            <a:pt x="368561" y="587813"/>
                            <a:pt x="386891" y="593923"/>
                            <a:pt x="411332" y="593923"/>
                          </a:cubicBezTo>
                          <a:cubicBezTo>
                            <a:pt x="509092" y="606142"/>
                            <a:pt x="588522" y="569483"/>
                            <a:pt x="612962" y="532823"/>
                          </a:cubicBezTo>
                          <a:cubicBezTo>
                            <a:pt x="655732" y="459503"/>
                            <a:pt x="686282" y="398403"/>
                            <a:pt x="716832" y="337303"/>
                          </a:cubicBezTo>
                          <a:cubicBezTo>
                            <a:pt x="747382" y="263983"/>
                            <a:pt x="710722" y="202883"/>
                            <a:pt x="619072" y="160113"/>
                          </a:cubicBezTo>
                          <a:cubicBezTo>
                            <a:pt x="509092" y="111233"/>
                            <a:pt x="319682" y="68463"/>
                            <a:pt x="270801" y="62353"/>
                          </a:cubicBezTo>
                          <a:lnTo>
                            <a:pt x="264691" y="62353"/>
                          </a:lnTo>
                          <a:cubicBezTo>
                            <a:pt x="258581" y="62353"/>
                            <a:pt x="252471" y="62353"/>
                            <a:pt x="246361" y="62353"/>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30" name="Freeform: Shape 129">
                    <a:extLst>
                      <a:ext uri="{FF2B5EF4-FFF2-40B4-BE49-F238E27FC236}">
                        <a16:creationId xmlns:a16="http://schemas.microsoft.com/office/drawing/2014/main" id="{8B23F9DE-7B43-4BCF-B262-D10E93E7BA87}"/>
                      </a:ext>
                    </a:extLst>
                  </p:cNvPr>
                  <p:cNvSpPr/>
                  <p:nvPr/>
                </p:nvSpPr>
                <p:spPr>
                  <a:xfrm>
                    <a:off x="1428643" y="5224028"/>
                    <a:ext cx="671623" cy="552620"/>
                  </a:xfrm>
                  <a:custGeom>
                    <a:avLst/>
                    <a:gdLst>
                      <a:gd name="connsiteX0" fmla="*/ 558206 w 671623"/>
                      <a:gd name="connsiteY0" fmla="*/ 102285 h 552620"/>
                      <a:gd name="connsiteX1" fmla="*/ 203826 w 671623"/>
                      <a:gd name="connsiteY1" fmla="*/ 4525 h 552620"/>
                      <a:gd name="connsiteX2" fmla="*/ 32746 w 671623"/>
                      <a:gd name="connsiteY2" fmla="*/ 108395 h 552620"/>
                      <a:gd name="connsiteX3" fmla="*/ 2196 w 671623"/>
                      <a:gd name="connsiteY3" fmla="*/ 322245 h 552620"/>
                      <a:gd name="connsiteX4" fmla="*/ 283256 w 671623"/>
                      <a:gd name="connsiteY4" fmla="*/ 536094 h 552620"/>
                      <a:gd name="connsiteX5" fmla="*/ 558206 w 671623"/>
                      <a:gd name="connsiteY5" fmla="*/ 487214 h 552620"/>
                      <a:gd name="connsiteX6" fmla="*/ 662076 w 671623"/>
                      <a:gd name="connsiteY6" fmla="*/ 291695 h 552620"/>
                      <a:gd name="connsiteX7" fmla="*/ 558206 w 671623"/>
                      <a:gd name="connsiteY7" fmla="*/ 102285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23" h="552620">
                        <a:moveTo>
                          <a:pt x="558206" y="102285"/>
                        </a:move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600976" y="420004"/>
                          <a:pt x="631526" y="352795"/>
                          <a:pt x="662076" y="291695"/>
                        </a:cubicBezTo>
                        <a:cubicBezTo>
                          <a:pt x="686516" y="218375"/>
                          <a:pt x="668186" y="145055"/>
                          <a:pt x="558206" y="102285"/>
                        </a:cubicBezTo>
                        <a:close/>
                      </a:path>
                    </a:pathLst>
                  </a:custGeom>
                  <a:solidFill>
                    <a:srgbClr val="FF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1" name="Freeform: Shape 130">
                    <a:extLst>
                      <a:ext uri="{FF2B5EF4-FFF2-40B4-BE49-F238E27FC236}">
                        <a16:creationId xmlns:a16="http://schemas.microsoft.com/office/drawing/2014/main" id="{72281491-923C-4F86-9B84-BC2302445FBB}"/>
                      </a:ext>
                    </a:extLst>
                  </p:cNvPr>
                  <p:cNvSpPr/>
                  <p:nvPr/>
                </p:nvSpPr>
                <p:spPr>
                  <a:xfrm>
                    <a:off x="1434753" y="5224028"/>
                    <a:ext cx="666542" cy="552620"/>
                  </a:xfrm>
                  <a:custGeom>
                    <a:avLst/>
                    <a:gdLst>
                      <a:gd name="connsiteX0" fmla="*/ 655966 w 666542"/>
                      <a:gd name="connsiteY0" fmla="*/ 285585 h 552620"/>
                      <a:gd name="connsiteX1" fmla="*/ 558206 w 666542"/>
                      <a:gd name="connsiteY1" fmla="*/ 102285 h 552620"/>
                      <a:gd name="connsiteX2" fmla="*/ 203826 w 666542"/>
                      <a:gd name="connsiteY2" fmla="*/ 4525 h 552620"/>
                      <a:gd name="connsiteX3" fmla="*/ 32746 w 666542"/>
                      <a:gd name="connsiteY3" fmla="*/ 108395 h 552620"/>
                      <a:gd name="connsiteX4" fmla="*/ 2196 w 666542"/>
                      <a:gd name="connsiteY4" fmla="*/ 322245 h 552620"/>
                      <a:gd name="connsiteX5" fmla="*/ 283256 w 666542"/>
                      <a:gd name="connsiteY5" fmla="*/ 536094 h 552620"/>
                      <a:gd name="connsiteX6" fmla="*/ 558206 w 666542"/>
                      <a:gd name="connsiteY6" fmla="*/ 487214 h 552620"/>
                      <a:gd name="connsiteX7" fmla="*/ 655966 w 666542"/>
                      <a:gd name="connsiteY7" fmla="*/ 285585 h 552620"/>
                      <a:gd name="connsiteX8" fmla="*/ 521546 w 666542"/>
                      <a:gd name="connsiteY8" fmla="*/ 450554 h 552620"/>
                      <a:gd name="connsiteX9" fmla="*/ 283256 w 666542"/>
                      <a:gd name="connsiteY9" fmla="*/ 493324 h 552620"/>
                      <a:gd name="connsiteX10" fmla="*/ 38856 w 666542"/>
                      <a:gd name="connsiteY10" fmla="*/ 310025 h 552620"/>
                      <a:gd name="connsiteX11" fmla="*/ 69406 w 666542"/>
                      <a:gd name="connsiteY11" fmla="*/ 126725 h 552620"/>
                      <a:gd name="connsiteX12" fmla="*/ 216046 w 666542"/>
                      <a:gd name="connsiteY12" fmla="*/ 35075 h 552620"/>
                      <a:gd name="connsiteX13" fmla="*/ 521546 w 666542"/>
                      <a:gd name="connsiteY13" fmla="*/ 120615 h 552620"/>
                      <a:gd name="connsiteX14" fmla="*/ 607086 w 666542"/>
                      <a:gd name="connsiteY14" fmla="*/ 279475 h 552620"/>
                      <a:gd name="connsiteX15" fmla="*/ 521546 w 666542"/>
                      <a:gd name="connsiteY15" fmla="*/ 450554 h 55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6542" h="552620">
                        <a:moveTo>
                          <a:pt x="655966" y="285585"/>
                        </a:moveTo>
                        <a:cubicBezTo>
                          <a:pt x="680406" y="224485"/>
                          <a:pt x="668186" y="151165"/>
                          <a:pt x="558206" y="102285"/>
                        </a:cubicBezTo>
                        <a:cubicBezTo>
                          <a:pt x="448226" y="53405"/>
                          <a:pt x="252706" y="10635"/>
                          <a:pt x="203826" y="4525"/>
                        </a:cubicBezTo>
                        <a:cubicBezTo>
                          <a:pt x="154946" y="-1585"/>
                          <a:pt x="81626" y="-19915"/>
                          <a:pt x="32746" y="108395"/>
                        </a:cubicBezTo>
                        <a:cubicBezTo>
                          <a:pt x="32746" y="108395"/>
                          <a:pt x="-10024" y="200045"/>
                          <a:pt x="2196" y="322245"/>
                        </a:cubicBezTo>
                        <a:cubicBezTo>
                          <a:pt x="8306" y="401674"/>
                          <a:pt x="99956" y="468884"/>
                          <a:pt x="283256" y="536094"/>
                        </a:cubicBezTo>
                        <a:cubicBezTo>
                          <a:pt x="423786" y="578864"/>
                          <a:pt x="527656" y="529984"/>
                          <a:pt x="558206" y="487214"/>
                        </a:cubicBezTo>
                        <a:cubicBezTo>
                          <a:pt x="594866" y="407784"/>
                          <a:pt x="625416" y="346685"/>
                          <a:pt x="655966" y="285585"/>
                        </a:cubicBezTo>
                        <a:close/>
                        <a:moveTo>
                          <a:pt x="521546" y="450554"/>
                        </a:moveTo>
                        <a:cubicBezTo>
                          <a:pt x="497106" y="493324"/>
                          <a:pt x="405456" y="529984"/>
                          <a:pt x="283256" y="493324"/>
                        </a:cubicBezTo>
                        <a:cubicBezTo>
                          <a:pt x="124396" y="432224"/>
                          <a:pt x="44966" y="377235"/>
                          <a:pt x="38856" y="310025"/>
                        </a:cubicBezTo>
                        <a:cubicBezTo>
                          <a:pt x="32746" y="206155"/>
                          <a:pt x="69406" y="126725"/>
                          <a:pt x="69406" y="126725"/>
                        </a:cubicBezTo>
                        <a:cubicBezTo>
                          <a:pt x="112176" y="16745"/>
                          <a:pt x="173276" y="28965"/>
                          <a:pt x="216046" y="35075"/>
                        </a:cubicBezTo>
                        <a:cubicBezTo>
                          <a:pt x="258816" y="41185"/>
                          <a:pt x="429896" y="77845"/>
                          <a:pt x="521546" y="120615"/>
                        </a:cubicBezTo>
                        <a:cubicBezTo>
                          <a:pt x="619306" y="163385"/>
                          <a:pt x="631526" y="224485"/>
                          <a:pt x="607086" y="279475"/>
                        </a:cubicBezTo>
                        <a:cubicBezTo>
                          <a:pt x="588756" y="334465"/>
                          <a:pt x="558206" y="389454"/>
                          <a:pt x="521546" y="450554"/>
                        </a:cubicBezTo>
                        <a:close/>
                      </a:path>
                    </a:pathLst>
                  </a:custGeom>
                  <a:solidFill>
                    <a:srgbClr val="72706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20" name="Graphic 16">
                  <a:extLst>
                    <a:ext uri="{FF2B5EF4-FFF2-40B4-BE49-F238E27FC236}">
                      <a16:creationId xmlns:a16="http://schemas.microsoft.com/office/drawing/2014/main" id="{320A7C3E-6FA0-46EC-AF4C-93F1AF814E6C}"/>
                    </a:ext>
                  </a:extLst>
                </p:cNvPr>
                <p:cNvGrpSpPr/>
                <p:nvPr/>
              </p:nvGrpSpPr>
              <p:grpSpPr>
                <a:xfrm>
                  <a:off x="1430839" y="5224014"/>
                  <a:ext cx="623220" cy="523888"/>
                  <a:chOff x="1430839" y="5224014"/>
                  <a:chExt cx="623220" cy="523888"/>
                </a:xfrm>
                <a:solidFill>
                  <a:srgbClr val="E6FFFF">
                    <a:alpha val="50000"/>
                  </a:srgbClr>
                </a:solidFill>
              </p:grpSpPr>
              <p:sp>
                <p:nvSpPr>
                  <p:cNvPr id="126" name="Freeform: Shape 125">
                    <a:extLst>
                      <a:ext uri="{FF2B5EF4-FFF2-40B4-BE49-F238E27FC236}">
                        <a16:creationId xmlns:a16="http://schemas.microsoft.com/office/drawing/2014/main" id="{0A236660-C657-41E2-82E1-243BBCCAC1D9}"/>
                      </a:ext>
                    </a:extLst>
                  </p:cNvPr>
                  <p:cNvSpPr/>
                  <p:nvPr/>
                </p:nvSpPr>
                <p:spPr>
                  <a:xfrm>
                    <a:off x="1485829" y="5224014"/>
                    <a:ext cx="201630" cy="65639"/>
                  </a:xfrm>
                  <a:custGeom>
                    <a:avLst/>
                    <a:gdLst>
                      <a:gd name="connsiteX0" fmla="*/ 152750 w 201630"/>
                      <a:gd name="connsiteY0" fmla="*/ 4539 h 65639"/>
                      <a:gd name="connsiteX1" fmla="*/ 0 w 201630"/>
                      <a:gd name="connsiteY1" fmla="*/ 65639 h 65639"/>
                      <a:gd name="connsiteX2" fmla="*/ 201630 w 201630"/>
                      <a:gd name="connsiteY2" fmla="*/ 10649 h 65639"/>
                      <a:gd name="connsiteX3" fmla="*/ 152750 w 201630"/>
                      <a:gd name="connsiteY3" fmla="*/ 4539 h 65639"/>
                    </a:gdLst>
                    <a:ahLst/>
                    <a:cxnLst>
                      <a:cxn ang="0">
                        <a:pos x="connsiteX0" y="connsiteY0"/>
                      </a:cxn>
                      <a:cxn ang="0">
                        <a:pos x="connsiteX1" y="connsiteY1"/>
                      </a:cxn>
                      <a:cxn ang="0">
                        <a:pos x="connsiteX2" y="connsiteY2"/>
                      </a:cxn>
                      <a:cxn ang="0">
                        <a:pos x="connsiteX3" y="connsiteY3"/>
                      </a:cxn>
                    </a:cxnLst>
                    <a:rect l="l" t="t" r="r" b="b"/>
                    <a:pathLst>
                      <a:path w="201630" h="65639">
                        <a:moveTo>
                          <a:pt x="152750" y="4539"/>
                        </a:moveTo>
                        <a:cubicBezTo>
                          <a:pt x="109980" y="-1571"/>
                          <a:pt x="48880" y="-13791"/>
                          <a:pt x="0" y="65639"/>
                        </a:cubicBezTo>
                        <a:lnTo>
                          <a:pt x="201630" y="10649"/>
                        </a:lnTo>
                        <a:cubicBezTo>
                          <a:pt x="177190" y="4539"/>
                          <a:pt x="158860" y="4539"/>
                          <a:pt x="152750" y="4539"/>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7" name="Freeform: Shape 126">
                    <a:extLst>
                      <a:ext uri="{FF2B5EF4-FFF2-40B4-BE49-F238E27FC236}">
                        <a16:creationId xmlns:a16="http://schemas.microsoft.com/office/drawing/2014/main" id="{5E4EEB6B-0513-467E-AC6E-FE1D4CDD04D4}"/>
                      </a:ext>
                    </a:extLst>
                  </p:cNvPr>
                  <p:cNvSpPr/>
                  <p:nvPr/>
                </p:nvSpPr>
                <p:spPr>
                  <a:xfrm>
                    <a:off x="1430839" y="5265213"/>
                    <a:ext cx="598780" cy="244399"/>
                  </a:xfrm>
                  <a:custGeom>
                    <a:avLst/>
                    <a:gdLst>
                      <a:gd name="connsiteX0" fmla="*/ 556010 w 598780"/>
                      <a:gd name="connsiteY0" fmla="*/ 61100 h 244399"/>
                      <a:gd name="connsiteX1" fmla="*/ 372710 w 598780"/>
                      <a:gd name="connsiteY1" fmla="*/ 0 h 244399"/>
                      <a:gd name="connsiteX2" fmla="*/ 24440 w 598780"/>
                      <a:gd name="connsiteY2" fmla="*/ 91650 h 244399"/>
                      <a:gd name="connsiteX3" fmla="*/ 0 w 598780"/>
                      <a:gd name="connsiteY3" fmla="*/ 244400 h 244399"/>
                      <a:gd name="connsiteX4" fmla="*/ 598780 w 598780"/>
                      <a:gd name="connsiteY4" fmla="*/ 85540 h 244399"/>
                      <a:gd name="connsiteX5" fmla="*/ 556010 w 598780"/>
                      <a:gd name="connsiteY5" fmla="*/ 61100 h 244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80" h="244399">
                        <a:moveTo>
                          <a:pt x="556010" y="61100"/>
                        </a:moveTo>
                        <a:cubicBezTo>
                          <a:pt x="507130" y="36660"/>
                          <a:pt x="433810" y="18330"/>
                          <a:pt x="372710" y="0"/>
                        </a:cubicBezTo>
                        <a:lnTo>
                          <a:pt x="24440" y="91650"/>
                        </a:lnTo>
                        <a:cubicBezTo>
                          <a:pt x="18330" y="122200"/>
                          <a:pt x="0" y="177190"/>
                          <a:pt x="0" y="244400"/>
                        </a:cubicBezTo>
                        <a:lnTo>
                          <a:pt x="598780" y="85540"/>
                        </a:lnTo>
                        <a:cubicBezTo>
                          <a:pt x="592670" y="73320"/>
                          <a:pt x="574340" y="67210"/>
                          <a:pt x="556010" y="6110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8" name="Freeform: Shape 127">
                    <a:extLst>
                      <a:ext uri="{FF2B5EF4-FFF2-40B4-BE49-F238E27FC236}">
                        <a16:creationId xmlns:a16="http://schemas.microsoft.com/office/drawing/2014/main" id="{73CB198B-3695-4F8C-80F4-5E83E78BF19B}"/>
                      </a:ext>
                    </a:extLst>
                  </p:cNvPr>
                  <p:cNvSpPr/>
                  <p:nvPr/>
                </p:nvSpPr>
                <p:spPr>
                  <a:xfrm>
                    <a:off x="1589699" y="5576823"/>
                    <a:ext cx="464360" cy="171079"/>
                  </a:xfrm>
                  <a:custGeom>
                    <a:avLst/>
                    <a:gdLst>
                      <a:gd name="connsiteX0" fmla="*/ 0 w 464360"/>
                      <a:gd name="connsiteY0" fmla="*/ 122200 h 171079"/>
                      <a:gd name="connsiteX1" fmla="*/ 109980 w 464360"/>
                      <a:gd name="connsiteY1" fmla="*/ 171080 h 171079"/>
                      <a:gd name="connsiteX2" fmla="*/ 415480 w 464360"/>
                      <a:gd name="connsiteY2" fmla="*/ 91650 h 171079"/>
                      <a:gd name="connsiteX3" fmla="*/ 464360 w 464360"/>
                      <a:gd name="connsiteY3" fmla="*/ 0 h 171079"/>
                      <a:gd name="connsiteX4" fmla="*/ 0 w 464360"/>
                      <a:gd name="connsiteY4" fmla="*/ 122200 h 1710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4360" h="171079">
                        <a:moveTo>
                          <a:pt x="0" y="122200"/>
                        </a:moveTo>
                        <a:cubicBezTo>
                          <a:pt x="30550" y="140530"/>
                          <a:pt x="67210" y="152750"/>
                          <a:pt x="109980" y="171080"/>
                        </a:cubicBezTo>
                        <a:lnTo>
                          <a:pt x="415480" y="91650"/>
                        </a:lnTo>
                        <a:cubicBezTo>
                          <a:pt x="433810" y="61100"/>
                          <a:pt x="452140" y="30550"/>
                          <a:pt x="464360" y="0"/>
                        </a:cubicBezTo>
                        <a:cubicBezTo>
                          <a:pt x="317720" y="48880"/>
                          <a:pt x="158860" y="85540"/>
                          <a:pt x="0" y="12220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21" name="Graphic 16">
                  <a:extLst>
                    <a:ext uri="{FF2B5EF4-FFF2-40B4-BE49-F238E27FC236}">
                      <a16:creationId xmlns:a16="http://schemas.microsoft.com/office/drawing/2014/main" id="{B04F8503-8F65-474A-83FD-6A31A6311B62}"/>
                    </a:ext>
                  </a:extLst>
                </p:cNvPr>
                <p:cNvGrpSpPr/>
                <p:nvPr/>
              </p:nvGrpSpPr>
              <p:grpSpPr>
                <a:xfrm>
                  <a:off x="1379775" y="5224028"/>
                  <a:ext cx="784898" cy="591676"/>
                  <a:chOff x="1379775" y="5224028"/>
                  <a:chExt cx="784898" cy="591676"/>
                </a:xfrm>
              </p:grpSpPr>
              <p:sp>
                <p:nvSpPr>
                  <p:cNvPr id="124" name="Freeform: Shape 123">
                    <a:extLst>
                      <a:ext uri="{FF2B5EF4-FFF2-40B4-BE49-F238E27FC236}">
                        <a16:creationId xmlns:a16="http://schemas.microsoft.com/office/drawing/2014/main" id="{94AFFDBA-EEBC-4CBF-BCF9-4D6E967219AB}"/>
                      </a:ext>
                    </a:extLst>
                  </p:cNvPr>
                  <p:cNvSpPr/>
                  <p:nvPr/>
                </p:nvSpPr>
                <p:spPr>
                  <a:xfrm>
                    <a:off x="1430242" y="5224028"/>
                    <a:ext cx="671054" cy="546510"/>
                  </a:xfrm>
                  <a:custGeom>
                    <a:avLst/>
                    <a:gdLst>
                      <a:gd name="connsiteX0" fmla="*/ 597 w 671054"/>
                      <a:gd name="connsiteY0" fmla="*/ 316135 h 546510"/>
                      <a:gd name="connsiteX1" fmla="*/ 281658 w 671054"/>
                      <a:gd name="connsiteY1" fmla="*/ 529984 h 546510"/>
                      <a:gd name="connsiteX2" fmla="*/ 556608 w 671054"/>
                      <a:gd name="connsiteY2" fmla="*/ 481104 h 546510"/>
                      <a:gd name="connsiteX3" fmla="*/ 660478 w 671054"/>
                      <a:gd name="connsiteY3" fmla="*/ 285585 h 546510"/>
                      <a:gd name="connsiteX4" fmla="*/ 562718 w 671054"/>
                      <a:gd name="connsiteY4" fmla="*/ 102285 h 546510"/>
                      <a:gd name="connsiteX5" fmla="*/ 208338 w 671054"/>
                      <a:gd name="connsiteY5" fmla="*/ 4525 h 546510"/>
                      <a:gd name="connsiteX6" fmla="*/ 37257 w 671054"/>
                      <a:gd name="connsiteY6" fmla="*/ 108395 h 546510"/>
                      <a:gd name="connsiteX7" fmla="*/ 597 w 671054"/>
                      <a:gd name="connsiteY7" fmla="*/ 316135 h 54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054" h="546510">
                        <a:moveTo>
                          <a:pt x="597" y="316135"/>
                        </a:moveTo>
                        <a:cubicBezTo>
                          <a:pt x="6707" y="395564"/>
                          <a:pt x="98358" y="462774"/>
                          <a:pt x="281658" y="529984"/>
                        </a:cubicBezTo>
                        <a:cubicBezTo>
                          <a:pt x="422188" y="572754"/>
                          <a:pt x="526058" y="523874"/>
                          <a:pt x="556608" y="481104"/>
                        </a:cubicBezTo>
                        <a:cubicBezTo>
                          <a:pt x="599378" y="413894"/>
                          <a:pt x="629928" y="346685"/>
                          <a:pt x="660478" y="285585"/>
                        </a:cubicBezTo>
                        <a:cubicBezTo>
                          <a:pt x="684918" y="224485"/>
                          <a:pt x="672698" y="151165"/>
                          <a:pt x="562718" y="102285"/>
                        </a:cubicBezTo>
                        <a:cubicBezTo>
                          <a:pt x="452738" y="53405"/>
                          <a:pt x="257218" y="10635"/>
                          <a:pt x="208338" y="4525"/>
                        </a:cubicBezTo>
                        <a:cubicBezTo>
                          <a:pt x="159458" y="-1585"/>
                          <a:pt x="86137" y="-19915"/>
                          <a:pt x="37257" y="108395"/>
                        </a:cubicBezTo>
                        <a:cubicBezTo>
                          <a:pt x="37257" y="102285"/>
                          <a:pt x="-5513" y="200045"/>
                          <a:pt x="597" y="316135"/>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5" name="Freeform: Shape 124">
                    <a:extLst>
                      <a:ext uri="{FF2B5EF4-FFF2-40B4-BE49-F238E27FC236}">
                        <a16:creationId xmlns:a16="http://schemas.microsoft.com/office/drawing/2014/main" id="{6B9ED2FA-7FB0-4350-8CD7-027E018BEE46}"/>
                      </a:ext>
                    </a:extLst>
                  </p:cNvPr>
                  <p:cNvSpPr/>
                  <p:nvPr/>
                </p:nvSpPr>
                <p:spPr>
                  <a:xfrm>
                    <a:off x="1379775" y="5240773"/>
                    <a:ext cx="784898" cy="574931"/>
                  </a:xfrm>
                  <a:custGeom>
                    <a:avLst/>
                    <a:gdLst>
                      <a:gd name="connsiteX0" fmla="*/ 772044 w 784898"/>
                      <a:gd name="connsiteY0" fmla="*/ 268840 h 574931"/>
                      <a:gd name="connsiteX1" fmla="*/ 655954 w 784898"/>
                      <a:gd name="connsiteY1" fmla="*/ 54990 h 574931"/>
                      <a:gd name="connsiteX2" fmla="*/ 490984 w 784898"/>
                      <a:gd name="connsiteY2" fmla="*/ 0 h 574931"/>
                      <a:gd name="connsiteX3" fmla="*/ 717054 w 784898"/>
                      <a:gd name="connsiteY3" fmla="*/ 116090 h 574931"/>
                      <a:gd name="connsiteX4" fmla="*/ 649844 w 784898"/>
                      <a:gd name="connsiteY4" fmla="*/ 458249 h 574931"/>
                      <a:gd name="connsiteX5" fmla="*/ 240474 w 784898"/>
                      <a:gd name="connsiteY5" fmla="*/ 507129 h 574931"/>
                      <a:gd name="connsiteX6" fmla="*/ 32734 w 784898"/>
                      <a:gd name="connsiteY6" fmla="*/ 79430 h 574931"/>
                      <a:gd name="connsiteX7" fmla="*/ 38844 w 784898"/>
                      <a:gd name="connsiteY7" fmla="*/ 61100 h 574931"/>
                      <a:gd name="connsiteX8" fmla="*/ 2184 w 784898"/>
                      <a:gd name="connsiteY8" fmla="*/ 305500 h 574931"/>
                      <a:gd name="connsiteX9" fmla="*/ 332124 w 784898"/>
                      <a:gd name="connsiteY9" fmla="*/ 556009 h 574931"/>
                      <a:gd name="connsiteX10" fmla="*/ 655954 w 784898"/>
                      <a:gd name="connsiteY10" fmla="*/ 494909 h 574931"/>
                      <a:gd name="connsiteX11" fmla="*/ 772044 w 784898"/>
                      <a:gd name="connsiteY11" fmla="*/ 268840 h 57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4898" h="574931">
                        <a:moveTo>
                          <a:pt x="772044" y="268840"/>
                        </a:moveTo>
                        <a:cubicBezTo>
                          <a:pt x="802594" y="195520"/>
                          <a:pt x="784265" y="109980"/>
                          <a:pt x="655954" y="54990"/>
                        </a:cubicBezTo>
                        <a:cubicBezTo>
                          <a:pt x="607074" y="36660"/>
                          <a:pt x="552084" y="18330"/>
                          <a:pt x="490984" y="0"/>
                        </a:cubicBezTo>
                        <a:cubicBezTo>
                          <a:pt x="539864" y="18330"/>
                          <a:pt x="643734" y="67210"/>
                          <a:pt x="717054" y="116090"/>
                        </a:cubicBezTo>
                        <a:cubicBezTo>
                          <a:pt x="820925" y="183300"/>
                          <a:pt x="698724" y="360490"/>
                          <a:pt x="649844" y="458249"/>
                        </a:cubicBezTo>
                        <a:cubicBezTo>
                          <a:pt x="607074" y="549899"/>
                          <a:pt x="454324" y="586559"/>
                          <a:pt x="240474" y="507129"/>
                        </a:cubicBezTo>
                        <a:cubicBezTo>
                          <a:pt x="-58916" y="403259"/>
                          <a:pt x="8294" y="164970"/>
                          <a:pt x="32734" y="79430"/>
                        </a:cubicBezTo>
                        <a:cubicBezTo>
                          <a:pt x="32734" y="73320"/>
                          <a:pt x="32734" y="67210"/>
                          <a:pt x="38844" y="61100"/>
                        </a:cubicBezTo>
                        <a:cubicBezTo>
                          <a:pt x="32734" y="79430"/>
                          <a:pt x="-10036" y="177190"/>
                          <a:pt x="2184" y="305500"/>
                        </a:cubicBezTo>
                        <a:cubicBezTo>
                          <a:pt x="8294" y="403259"/>
                          <a:pt x="118274" y="476579"/>
                          <a:pt x="332124" y="556009"/>
                        </a:cubicBezTo>
                        <a:cubicBezTo>
                          <a:pt x="497094" y="604889"/>
                          <a:pt x="619294" y="549899"/>
                          <a:pt x="655954" y="494909"/>
                        </a:cubicBezTo>
                        <a:cubicBezTo>
                          <a:pt x="698724" y="415479"/>
                          <a:pt x="741494" y="342159"/>
                          <a:pt x="772044" y="268840"/>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2" name="Freeform: Shape 121">
                  <a:extLst>
                    <a:ext uri="{FF2B5EF4-FFF2-40B4-BE49-F238E27FC236}">
                      <a16:creationId xmlns:a16="http://schemas.microsoft.com/office/drawing/2014/main" id="{947B8C87-0251-4450-87FF-1A26C6812815}"/>
                    </a:ext>
                  </a:extLst>
                </p:cNvPr>
                <p:cNvSpPr/>
                <p:nvPr/>
              </p:nvSpPr>
              <p:spPr>
                <a:xfrm>
                  <a:off x="1449169" y="5186793"/>
                  <a:ext cx="232180" cy="121189"/>
                </a:xfrm>
                <a:custGeom>
                  <a:avLst/>
                  <a:gdLst>
                    <a:gd name="connsiteX0" fmla="*/ 0 w 232180"/>
                    <a:gd name="connsiteY0" fmla="*/ 121189 h 121189"/>
                    <a:gd name="connsiteX1" fmla="*/ 232180 w 232180"/>
                    <a:gd name="connsiteY1" fmla="*/ 29540 h 121189"/>
                    <a:gd name="connsiteX2" fmla="*/ 0 w 232180"/>
                    <a:gd name="connsiteY2" fmla="*/ 121189 h 121189"/>
                  </a:gdLst>
                  <a:ahLst/>
                  <a:cxnLst>
                    <a:cxn ang="0">
                      <a:pos x="connsiteX0" y="connsiteY0"/>
                    </a:cxn>
                    <a:cxn ang="0">
                      <a:pos x="connsiteX1" y="connsiteY1"/>
                    </a:cxn>
                    <a:cxn ang="0">
                      <a:pos x="connsiteX2" y="connsiteY2"/>
                    </a:cxn>
                  </a:cxnLst>
                  <a:rect l="l" t="t" r="r" b="b"/>
                  <a:pathLst>
                    <a:path w="232180" h="121189">
                      <a:moveTo>
                        <a:pt x="0" y="121189"/>
                      </a:moveTo>
                      <a:cubicBezTo>
                        <a:pt x="0" y="121189"/>
                        <a:pt x="36660" y="-25450"/>
                        <a:pt x="232180" y="29540"/>
                      </a:cubicBezTo>
                      <a:cubicBezTo>
                        <a:pt x="152750" y="-19340"/>
                        <a:pt x="12220" y="-19340"/>
                        <a:pt x="0" y="12118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23" name="Freeform: Shape 122">
                  <a:extLst>
                    <a:ext uri="{FF2B5EF4-FFF2-40B4-BE49-F238E27FC236}">
                      <a16:creationId xmlns:a16="http://schemas.microsoft.com/office/drawing/2014/main" id="{22365C6B-BCD5-49EB-B5EF-1309F042EBF1}"/>
                    </a:ext>
                  </a:extLst>
                </p:cNvPr>
                <p:cNvSpPr/>
                <p:nvPr/>
              </p:nvSpPr>
              <p:spPr>
                <a:xfrm rot="885366">
                  <a:off x="1706376" y="5209823"/>
                  <a:ext cx="36659" cy="12219"/>
                </a:xfrm>
                <a:custGeom>
                  <a:avLst/>
                  <a:gdLst>
                    <a:gd name="connsiteX0" fmla="*/ 36659 w 36659"/>
                    <a:gd name="connsiteY0" fmla="*/ 6110 h 12219"/>
                    <a:gd name="connsiteX1" fmla="*/ 18330 w 36659"/>
                    <a:gd name="connsiteY1" fmla="*/ 12220 h 12219"/>
                    <a:gd name="connsiteX2" fmla="*/ 0 w 36659"/>
                    <a:gd name="connsiteY2" fmla="*/ 6110 h 12219"/>
                    <a:gd name="connsiteX3" fmla="*/ 18330 w 36659"/>
                    <a:gd name="connsiteY3" fmla="*/ 0 h 12219"/>
                    <a:gd name="connsiteX4" fmla="*/ 36659 w 36659"/>
                    <a:gd name="connsiteY4" fmla="*/ 611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59" h="12219">
                      <a:moveTo>
                        <a:pt x="36659" y="6110"/>
                      </a:moveTo>
                      <a:cubicBezTo>
                        <a:pt x="36659" y="9484"/>
                        <a:pt x="28453" y="12220"/>
                        <a:pt x="18330" y="12220"/>
                      </a:cubicBezTo>
                      <a:cubicBezTo>
                        <a:pt x="8207" y="12220"/>
                        <a:pt x="0" y="9484"/>
                        <a:pt x="0" y="6110"/>
                      </a:cubicBezTo>
                      <a:cubicBezTo>
                        <a:pt x="0" y="2735"/>
                        <a:pt x="8207" y="0"/>
                        <a:pt x="18330" y="0"/>
                      </a:cubicBezTo>
                      <a:cubicBezTo>
                        <a:pt x="28453" y="0"/>
                        <a:pt x="36659" y="2735"/>
                        <a:pt x="36659" y="6110"/>
                      </a:cubicBezTo>
                      <a:close/>
                    </a:path>
                  </a:pathLst>
                </a:custGeom>
                <a:solidFill>
                  <a:srgbClr val="FFFFFF"/>
                </a:solidFill>
                <a:ln w="6103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3" name="Graphic 16">
                <a:extLst>
                  <a:ext uri="{FF2B5EF4-FFF2-40B4-BE49-F238E27FC236}">
                    <a16:creationId xmlns:a16="http://schemas.microsoft.com/office/drawing/2014/main" id="{DDCD596C-D768-414F-B6F9-D80E5E99C944}"/>
                  </a:ext>
                </a:extLst>
              </p:cNvPr>
              <p:cNvGrpSpPr/>
              <p:nvPr/>
            </p:nvGrpSpPr>
            <p:grpSpPr>
              <a:xfrm>
                <a:off x="649815" y="4900141"/>
                <a:ext cx="601733" cy="608443"/>
                <a:chOff x="649815" y="4900141"/>
                <a:chExt cx="601733" cy="608443"/>
              </a:xfrm>
            </p:grpSpPr>
            <p:grpSp>
              <p:nvGrpSpPr>
                <p:cNvPr id="104" name="Graphic 16">
                  <a:extLst>
                    <a:ext uri="{FF2B5EF4-FFF2-40B4-BE49-F238E27FC236}">
                      <a16:creationId xmlns:a16="http://schemas.microsoft.com/office/drawing/2014/main" id="{5D6D2805-36D3-4C18-A67F-F4BBDD92C8D9}"/>
                    </a:ext>
                  </a:extLst>
                </p:cNvPr>
                <p:cNvGrpSpPr/>
                <p:nvPr/>
              </p:nvGrpSpPr>
              <p:grpSpPr>
                <a:xfrm>
                  <a:off x="649815" y="4900141"/>
                  <a:ext cx="601733" cy="605390"/>
                  <a:chOff x="649815" y="4900141"/>
                  <a:chExt cx="601733" cy="605390"/>
                </a:xfrm>
              </p:grpSpPr>
              <p:grpSp>
                <p:nvGrpSpPr>
                  <p:cNvPr id="114" name="Graphic 16">
                    <a:extLst>
                      <a:ext uri="{FF2B5EF4-FFF2-40B4-BE49-F238E27FC236}">
                        <a16:creationId xmlns:a16="http://schemas.microsoft.com/office/drawing/2014/main" id="{673E5901-443B-4577-BCEE-7B68DB69D0DB}"/>
                      </a:ext>
                    </a:extLst>
                  </p:cNvPr>
                  <p:cNvGrpSpPr/>
                  <p:nvPr/>
                </p:nvGrpSpPr>
                <p:grpSpPr>
                  <a:xfrm>
                    <a:off x="649815" y="4900141"/>
                    <a:ext cx="601733" cy="605390"/>
                    <a:chOff x="649815" y="4900141"/>
                    <a:chExt cx="601733" cy="605390"/>
                  </a:xfrm>
                </p:grpSpPr>
                <p:sp>
                  <p:nvSpPr>
                    <p:cNvPr id="117" name="Freeform: Shape 116">
                      <a:extLst>
                        <a:ext uri="{FF2B5EF4-FFF2-40B4-BE49-F238E27FC236}">
                          <a16:creationId xmlns:a16="http://schemas.microsoft.com/office/drawing/2014/main" id="{CE60F481-4AA8-4D56-B2D1-8C16E35EF45E}"/>
                        </a:ext>
                      </a:extLst>
                    </p:cNvPr>
                    <p:cNvSpPr/>
                    <p:nvPr/>
                  </p:nvSpPr>
                  <p:spPr>
                    <a:xfrm>
                      <a:off x="657299" y="4908169"/>
                      <a:ext cx="588140" cy="594305"/>
                    </a:xfrm>
                    <a:custGeom>
                      <a:avLst/>
                      <a:gdLst>
                        <a:gd name="connsiteX0" fmla="*/ 535250 w 588140"/>
                        <a:gd name="connsiteY0" fmla="*/ 143194 h 594305"/>
                        <a:gd name="connsiteX1" fmla="*/ 174760 w 588140"/>
                        <a:gd name="connsiteY1" fmla="*/ 2664 h 594305"/>
                        <a:gd name="connsiteX2" fmla="*/ 58670 w 588140"/>
                        <a:gd name="connsiteY2" fmla="*/ 118754 h 594305"/>
                        <a:gd name="connsiteX3" fmla="*/ 9790 w 588140"/>
                        <a:gd name="connsiteY3" fmla="*/ 259284 h 594305"/>
                        <a:gd name="connsiteX4" fmla="*/ 180870 w 588140"/>
                        <a:gd name="connsiteY4" fmla="*/ 534234 h 594305"/>
                        <a:gd name="connsiteX5" fmla="*/ 516920 w 588140"/>
                        <a:gd name="connsiteY5" fmla="*/ 460914 h 594305"/>
                        <a:gd name="connsiteX6" fmla="*/ 535250 w 588140"/>
                        <a:gd name="connsiteY6" fmla="*/ 143194 h 594305"/>
                        <a:gd name="connsiteX7" fmla="*/ 199200 w 588140"/>
                        <a:gd name="connsiteY7" fmla="*/ 485354 h 594305"/>
                        <a:gd name="connsiteX8" fmla="*/ 58670 w 588140"/>
                        <a:gd name="connsiteY8" fmla="*/ 259284 h 594305"/>
                        <a:gd name="connsiteX9" fmla="*/ 101440 w 588140"/>
                        <a:gd name="connsiteY9" fmla="*/ 149304 h 594305"/>
                        <a:gd name="connsiteX10" fmla="*/ 199200 w 588140"/>
                        <a:gd name="connsiteY10" fmla="*/ 51544 h 594305"/>
                        <a:gd name="connsiteX11" fmla="*/ 498590 w 588140"/>
                        <a:gd name="connsiteY11" fmla="*/ 167634 h 594305"/>
                        <a:gd name="connsiteX12" fmla="*/ 480260 w 588140"/>
                        <a:gd name="connsiteY12" fmla="*/ 430364 h 594305"/>
                        <a:gd name="connsiteX13" fmla="*/ 199200 w 588140"/>
                        <a:gd name="connsiteY13" fmla="*/ 485354 h 59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140" h="594305">
                          <a:moveTo>
                            <a:pt x="535250" y="143194"/>
                          </a:moveTo>
                          <a:cubicBezTo>
                            <a:pt x="461930" y="63764"/>
                            <a:pt x="296960" y="-15666"/>
                            <a:pt x="174760" y="2664"/>
                          </a:cubicBezTo>
                          <a:cubicBezTo>
                            <a:pt x="119770" y="14884"/>
                            <a:pt x="83110" y="51544"/>
                            <a:pt x="58670" y="118754"/>
                          </a:cubicBezTo>
                          <a:cubicBezTo>
                            <a:pt x="58670" y="118754"/>
                            <a:pt x="40340" y="161524"/>
                            <a:pt x="9790" y="259284"/>
                          </a:cubicBezTo>
                          <a:cubicBezTo>
                            <a:pt x="-20760" y="357044"/>
                            <a:pt x="15900" y="430364"/>
                            <a:pt x="180870" y="534234"/>
                          </a:cubicBezTo>
                          <a:cubicBezTo>
                            <a:pt x="333620" y="607554"/>
                            <a:pt x="431380" y="644214"/>
                            <a:pt x="516920" y="460914"/>
                          </a:cubicBezTo>
                          <a:cubicBezTo>
                            <a:pt x="608571" y="283724"/>
                            <a:pt x="608571" y="222624"/>
                            <a:pt x="535250" y="143194"/>
                          </a:cubicBezTo>
                          <a:close/>
                          <a:moveTo>
                            <a:pt x="199200" y="485354"/>
                          </a:moveTo>
                          <a:cubicBezTo>
                            <a:pt x="64780" y="399814"/>
                            <a:pt x="34230" y="338714"/>
                            <a:pt x="58670" y="259284"/>
                          </a:cubicBezTo>
                          <a:cubicBezTo>
                            <a:pt x="83110" y="185964"/>
                            <a:pt x="101440" y="149304"/>
                            <a:pt x="101440" y="149304"/>
                          </a:cubicBezTo>
                          <a:cubicBezTo>
                            <a:pt x="125880" y="94314"/>
                            <a:pt x="150320" y="63764"/>
                            <a:pt x="199200" y="51544"/>
                          </a:cubicBezTo>
                          <a:cubicBezTo>
                            <a:pt x="303070" y="39324"/>
                            <a:pt x="437490" y="100424"/>
                            <a:pt x="498590" y="167634"/>
                          </a:cubicBezTo>
                          <a:cubicBezTo>
                            <a:pt x="559690" y="234844"/>
                            <a:pt x="553580" y="283724"/>
                            <a:pt x="480260" y="430364"/>
                          </a:cubicBezTo>
                          <a:cubicBezTo>
                            <a:pt x="406940" y="577004"/>
                            <a:pt x="327510" y="552564"/>
                            <a:pt x="199200" y="485354"/>
                          </a:cubicBezTo>
                          <a:close/>
                        </a:path>
                      </a:pathLst>
                    </a:custGeom>
                    <a:solidFill>
                      <a:srgbClr val="424241"/>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8" name="Freeform: Shape 117">
                      <a:extLst>
                        <a:ext uri="{FF2B5EF4-FFF2-40B4-BE49-F238E27FC236}">
                          <a16:creationId xmlns:a16="http://schemas.microsoft.com/office/drawing/2014/main" id="{9B2523E8-A96A-4D00-A79B-7D8D421FE3B1}"/>
                        </a:ext>
                      </a:extLst>
                    </p:cNvPr>
                    <p:cNvSpPr/>
                    <p:nvPr/>
                  </p:nvSpPr>
                  <p:spPr>
                    <a:xfrm>
                      <a:off x="649815" y="4900141"/>
                      <a:ext cx="601733" cy="605390"/>
                    </a:xfrm>
                    <a:custGeom>
                      <a:avLst/>
                      <a:gdLst>
                        <a:gd name="connsiteX0" fmla="*/ 347213 w 601733"/>
                        <a:gd name="connsiteY0" fmla="*/ 603362 h 605390"/>
                        <a:gd name="connsiteX1" fmla="*/ 347213 w 601733"/>
                        <a:gd name="connsiteY1" fmla="*/ 603362 h 605390"/>
                        <a:gd name="connsiteX2" fmla="*/ 182243 w 601733"/>
                        <a:gd name="connsiteY2" fmla="*/ 542262 h 605390"/>
                        <a:gd name="connsiteX3" fmla="*/ 11163 w 601733"/>
                        <a:gd name="connsiteY3" fmla="*/ 261202 h 605390"/>
                        <a:gd name="connsiteX4" fmla="*/ 60043 w 601733"/>
                        <a:gd name="connsiteY4" fmla="*/ 120672 h 605390"/>
                        <a:gd name="connsiteX5" fmla="*/ 182243 w 601733"/>
                        <a:gd name="connsiteY5" fmla="*/ 4582 h 605390"/>
                        <a:gd name="connsiteX6" fmla="*/ 255563 w 601733"/>
                        <a:gd name="connsiteY6" fmla="*/ 4582 h 605390"/>
                        <a:gd name="connsiteX7" fmla="*/ 548844 w 601733"/>
                        <a:gd name="connsiteY7" fmla="*/ 145112 h 605390"/>
                        <a:gd name="connsiteX8" fmla="*/ 530514 w 601733"/>
                        <a:gd name="connsiteY8" fmla="*/ 468942 h 605390"/>
                        <a:gd name="connsiteX9" fmla="*/ 347213 w 601733"/>
                        <a:gd name="connsiteY9" fmla="*/ 603362 h 605390"/>
                        <a:gd name="connsiteX10" fmla="*/ 255563 w 601733"/>
                        <a:gd name="connsiteY10" fmla="*/ 16802 h 605390"/>
                        <a:gd name="connsiteX11" fmla="*/ 182243 w 601733"/>
                        <a:gd name="connsiteY11" fmla="*/ 16802 h 605390"/>
                        <a:gd name="connsiteX12" fmla="*/ 72263 w 601733"/>
                        <a:gd name="connsiteY12" fmla="*/ 126782 h 605390"/>
                        <a:gd name="connsiteX13" fmla="*/ 23383 w 601733"/>
                        <a:gd name="connsiteY13" fmla="*/ 267312 h 605390"/>
                        <a:gd name="connsiteX14" fmla="*/ 194463 w 601733"/>
                        <a:gd name="connsiteY14" fmla="*/ 536152 h 605390"/>
                        <a:gd name="connsiteX15" fmla="*/ 353323 w 601733"/>
                        <a:gd name="connsiteY15" fmla="*/ 597252 h 605390"/>
                        <a:gd name="connsiteX16" fmla="*/ 353323 w 601733"/>
                        <a:gd name="connsiteY16" fmla="*/ 597252 h 605390"/>
                        <a:gd name="connsiteX17" fmla="*/ 524404 w 601733"/>
                        <a:gd name="connsiteY17" fmla="*/ 468942 h 605390"/>
                        <a:gd name="connsiteX18" fmla="*/ 542734 w 601733"/>
                        <a:gd name="connsiteY18" fmla="*/ 157332 h 605390"/>
                        <a:gd name="connsiteX19" fmla="*/ 255563 w 601733"/>
                        <a:gd name="connsiteY19" fmla="*/ 16802 h 605390"/>
                        <a:gd name="connsiteX20" fmla="*/ 341103 w 601733"/>
                        <a:gd name="connsiteY20" fmla="*/ 548372 h 605390"/>
                        <a:gd name="connsiteX21" fmla="*/ 206683 w 601733"/>
                        <a:gd name="connsiteY21" fmla="*/ 499492 h 605390"/>
                        <a:gd name="connsiteX22" fmla="*/ 66153 w 601733"/>
                        <a:gd name="connsiteY22" fmla="*/ 273422 h 605390"/>
                        <a:gd name="connsiteX23" fmla="*/ 108923 w 601733"/>
                        <a:gd name="connsiteY23" fmla="*/ 157332 h 605390"/>
                        <a:gd name="connsiteX24" fmla="*/ 206683 w 601733"/>
                        <a:gd name="connsiteY24" fmla="*/ 59572 h 605390"/>
                        <a:gd name="connsiteX25" fmla="*/ 267783 w 601733"/>
                        <a:gd name="connsiteY25" fmla="*/ 59572 h 605390"/>
                        <a:gd name="connsiteX26" fmla="*/ 506074 w 601733"/>
                        <a:gd name="connsiteY26" fmla="*/ 175662 h 605390"/>
                        <a:gd name="connsiteX27" fmla="*/ 493854 w 601733"/>
                        <a:gd name="connsiteY27" fmla="*/ 444502 h 605390"/>
                        <a:gd name="connsiteX28" fmla="*/ 341103 w 601733"/>
                        <a:gd name="connsiteY28" fmla="*/ 548372 h 605390"/>
                        <a:gd name="connsiteX29" fmla="*/ 261673 w 601733"/>
                        <a:gd name="connsiteY29" fmla="*/ 65682 h 605390"/>
                        <a:gd name="connsiteX30" fmla="*/ 200573 w 601733"/>
                        <a:gd name="connsiteY30" fmla="*/ 65682 h 605390"/>
                        <a:gd name="connsiteX31" fmla="*/ 108923 w 601733"/>
                        <a:gd name="connsiteY31" fmla="*/ 157332 h 605390"/>
                        <a:gd name="connsiteX32" fmla="*/ 72263 w 601733"/>
                        <a:gd name="connsiteY32" fmla="*/ 273422 h 605390"/>
                        <a:gd name="connsiteX33" fmla="*/ 212793 w 601733"/>
                        <a:gd name="connsiteY33" fmla="*/ 493382 h 605390"/>
                        <a:gd name="connsiteX34" fmla="*/ 341103 w 601733"/>
                        <a:gd name="connsiteY34" fmla="*/ 542262 h 605390"/>
                        <a:gd name="connsiteX35" fmla="*/ 481634 w 601733"/>
                        <a:gd name="connsiteY35" fmla="*/ 438392 h 605390"/>
                        <a:gd name="connsiteX36" fmla="*/ 499964 w 601733"/>
                        <a:gd name="connsiteY36" fmla="*/ 181772 h 605390"/>
                        <a:gd name="connsiteX37" fmla="*/ 261673 w 601733"/>
                        <a:gd name="connsiteY37" fmla="*/ 65682 h 60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01733" h="605390">
                          <a:moveTo>
                            <a:pt x="347213" y="603362"/>
                          </a:moveTo>
                          <a:lnTo>
                            <a:pt x="347213" y="603362"/>
                          </a:lnTo>
                          <a:cubicBezTo>
                            <a:pt x="298333" y="597252"/>
                            <a:pt x="249453" y="572812"/>
                            <a:pt x="182243" y="542262"/>
                          </a:cubicBezTo>
                          <a:cubicBezTo>
                            <a:pt x="5053" y="432282"/>
                            <a:pt x="-19387" y="352852"/>
                            <a:pt x="11163" y="261202"/>
                          </a:cubicBezTo>
                          <a:cubicBezTo>
                            <a:pt x="41713" y="163442"/>
                            <a:pt x="60043" y="120672"/>
                            <a:pt x="60043" y="120672"/>
                          </a:cubicBezTo>
                          <a:cubicBezTo>
                            <a:pt x="90593" y="47352"/>
                            <a:pt x="127253" y="10692"/>
                            <a:pt x="182243" y="4582"/>
                          </a:cubicBezTo>
                          <a:cubicBezTo>
                            <a:pt x="206683" y="-1527"/>
                            <a:pt x="231123" y="-1527"/>
                            <a:pt x="255563" y="4582"/>
                          </a:cubicBezTo>
                          <a:cubicBezTo>
                            <a:pt x="359433" y="16802"/>
                            <a:pt x="481634" y="77902"/>
                            <a:pt x="548844" y="145112"/>
                          </a:cubicBezTo>
                          <a:cubicBezTo>
                            <a:pt x="622164" y="224542"/>
                            <a:pt x="622164" y="285642"/>
                            <a:pt x="530514" y="468942"/>
                          </a:cubicBezTo>
                          <a:cubicBezTo>
                            <a:pt x="481634" y="572812"/>
                            <a:pt x="426643" y="615582"/>
                            <a:pt x="347213" y="603362"/>
                          </a:cubicBezTo>
                          <a:close/>
                          <a:moveTo>
                            <a:pt x="255563" y="16802"/>
                          </a:moveTo>
                          <a:cubicBezTo>
                            <a:pt x="231123" y="16802"/>
                            <a:pt x="206683" y="16802"/>
                            <a:pt x="182243" y="16802"/>
                          </a:cubicBezTo>
                          <a:cubicBezTo>
                            <a:pt x="133363" y="29022"/>
                            <a:pt x="102813" y="59572"/>
                            <a:pt x="72263" y="126782"/>
                          </a:cubicBezTo>
                          <a:cubicBezTo>
                            <a:pt x="72263" y="126782"/>
                            <a:pt x="53933" y="175662"/>
                            <a:pt x="23383" y="267312"/>
                          </a:cubicBezTo>
                          <a:cubicBezTo>
                            <a:pt x="-1057" y="352852"/>
                            <a:pt x="17273" y="426172"/>
                            <a:pt x="194463" y="536152"/>
                          </a:cubicBezTo>
                          <a:cubicBezTo>
                            <a:pt x="255563" y="566702"/>
                            <a:pt x="310553" y="591142"/>
                            <a:pt x="353323" y="597252"/>
                          </a:cubicBezTo>
                          <a:lnTo>
                            <a:pt x="353323" y="597252"/>
                          </a:lnTo>
                          <a:cubicBezTo>
                            <a:pt x="426643" y="603362"/>
                            <a:pt x="475524" y="566702"/>
                            <a:pt x="524404" y="468942"/>
                          </a:cubicBezTo>
                          <a:cubicBezTo>
                            <a:pt x="609944" y="291752"/>
                            <a:pt x="616054" y="236762"/>
                            <a:pt x="542734" y="157332"/>
                          </a:cubicBezTo>
                          <a:cubicBezTo>
                            <a:pt x="481634" y="84012"/>
                            <a:pt x="359433" y="22912"/>
                            <a:pt x="255563" y="16802"/>
                          </a:cubicBezTo>
                          <a:close/>
                          <a:moveTo>
                            <a:pt x="341103" y="548372"/>
                          </a:moveTo>
                          <a:cubicBezTo>
                            <a:pt x="304443" y="542262"/>
                            <a:pt x="261673" y="523932"/>
                            <a:pt x="206683" y="499492"/>
                          </a:cubicBezTo>
                          <a:cubicBezTo>
                            <a:pt x="78373" y="420062"/>
                            <a:pt x="41713" y="358962"/>
                            <a:pt x="66153" y="273422"/>
                          </a:cubicBezTo>
                          <a:cubicBezTo>
                            <a:pt x="90593" y="193992"/>
                            <a:pt x="102813" y="157332"/>
                            <a:pt x="108923" y="157332"/>
                          </a:cubicBezTo>
                          <a:cubicBezTo>
                            <a:pt x="133363" y="96232"/>
                            <a:pt x="163913" y="65682"/>
                            <a:pt x="206683" y="59572"/>
                          </a:cubicBezTo>
                          <a:cubicBezTo>
                            <a:pt x="225013" y="59572"/>
                            <a:pt x="249453" y="59572"/>
                            <a:pt x="267783" y="59572"/>
                          </a:cubicBezTo>
                          <a:cubicBezTo>
                            <a:pt x="353323" y="71792"/>
                            <a:pt x="457194" y="120672"/>
                            <a:pt x="506074" y="175662"/>
                          </a:cubicBezTo>
                          <a:cubicBezTo>
                            <a:pt x="567174" y="242872"/>
                            <a:pt x="567174" y="291752"/>
                            <a:pt x="493854" y="444502"/>
                          </a:cubicBezTo>
                          <a:cubicBezTo>
                            <a:pt x="451084" y="523932"/>
                            <a:pt x="402203" y="554482"/>
                            <a:pt x="341103" y="548372"/>
                          </a:cubicBezTo>
                          <a:close/>
                          <a:moveTo>
                            <a:pt x="261673" y="65682"/>
                          </a:moveTo>
                          <a:cubicBezTo>
                            <a:pt x="243343" y="65682"/>
                            <a:pt x="218903" y="65682"/>
                            <a:pt x="200573" y="65682"/>
                          </a:cubicBezTo>
                          <a:cubicBezTo>
                            <a:pt x="157803" y="71792"/>
                            <a:pt x="133363" y="102342"/>
                            <a:pt x="108923" y="157332"/>
                          </a:cubicBezTo>
                          <a:cubicBezTo>
                            <a:pt x="108923" y="157332"/>
                            <a:pt x="90593" y="193992"/>
                            <a:pt x="72263" y="273422"/>
                          </a:cubicBezTo>
                          <a:cubicBezTo>
                            <a:pt x="53933" y="346742"/>
                            <a:pt x="66153" y="401732"/>
                            <a:pt x="212793" y="493382"/>
                          </a:cubicBezTo>
                          <a:cubicBezTo>
                            <a:pt x="261673" y="517822"/>
                            <a:pt x="304443" y="536152"/>
                            <a:pt x="341103" y="542262"/>
                          </a:cubicBezTo>
                          <a:cubicBezTo>
                            <a:pt x="402203" y="548372"/>
                            <a:pt x="444974" y="517822"/>
                            <a:pt x="481634" y="438392"/>
                          </a:cubicBezTo>
                          <a:cubicBezTo>
                            <a:pt x="554954" y="291752"/>
                            <a:pt x="554954" y="248982"/>
                            <a:pt x="499964" y="181772"/>
                          </a:cubicBezTo>
                          <a:cubicBezTo>
                            <a:pt x="444974" y="120672"/>
                            <a:pt x="347213" y="77902"/>
                            <a:pt x="261673" y="65682"/>
                          </a:cubicBezTo>
                          <a:close/>
                        </a:path>
                      </a:pathLst>
                    </a:custGeom>
                    <a:solidFill>
                      <a:srgbClr val="00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15" name="Freeform: Shape 114">
                    <a:extLst>
                      <a:ext uri="{FF2B5EF4-FFF2-40B4-BE49-F238E27FC236}">
                        <a16:creationId xmlns:a16="http://schemas.microsoft.com/office/drawing/2014/main" id="{7D1A6C57-7B29-43DC-98A3-13601A42951F}"/>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path>
                    </a:pathLst>
                  </a:custGeom>
                  <a:solidFill>
                    <a:srgbClr val="FF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Freeform: Shape 115">
                    <a:extLst>
                      <a:ext uri="{FF2B5EF4-FFF2-40B4-BE49-F238E27FC236}">
                        <a16:creationId xmlns:a16="http://schemas.microsoft.com/office/drawing/2014/main" id="{DC10F46F-15EC-4DBF-B27B-BBCB9C7D9091}"/>
                      </a:ext>
                    </a:extLst>
                  </p:cNvPr>
                  <p:cNvSpPr/>
                  <p:nvPr/>
                </p:nvSpPr>
                <p:spPr>
                  <a:xfrm>
                    <a:off x="708292" y="4958144"/>
                    <a:ext cx="483146" cy="492169"/>
                  </a:xfrm>
                  <a:custGeom>
                    <a:avLst/>
                    <a:gdLst>
                      <a:gd name="connsiteX0" fmla="*/ 441487 w 483146"/>
                      <a:gd name="connsiteY0" fmla="*/ 117659 h 492169"/>
                      <a:gd name="connsiteX1" fmla="*/ 142097 w 483146"/>
                      <a:gd name="connsiteY1" fmla="*/ 1569 h 492169"/>
                      <a:gd name="connsiteX2" fmla="*/ 44337 w 483146"/>
                      <a:gd name="connsiteY2" fmla="*/ 99329 h 492169"/>
                      <a:gd name="connsiteX3" fmla="*/ 7677 w 483146"/>
                      <a:gd name="connsiteY3" fmla="*/ 215419 h 492169"/>
                      <a:gd name="connsiteX4" fmla="*/ 148207 w 483146"/>
                      <a:gd name="connsiteY4" fmla="*/ 441488 h 492169"/>
                      <a:gd name="connsiteX5" fmla="*/ 423157 w 483146"/>
                      <a:gd name="connsiteY5" fmla="*/ 386498 h 492169"/>
                      <a:gd name="connsiteX6" fmla="*/ 441487 w 483146"/>
                      <a:gd name="connsiteY6" fmla="*/ 117659 h 492169"/>
                      <a:gd name="connsiteX7" fmla="*/ 160427 w 483146"/>
                      <a:gd name="connsiteY7" fmla="*/ 410938 h 492169"/>
                      <a:gd name="connsiteX8" fmla="*/ 38227 w 483146"/>
                      <a:gd name="connsiteY8" fmla="*/ 215419 h 492169"/>
                      <a:gd name="connsiteX9" fmla="*/ 74887 w 483146"/>
                      <a:gd name="connsiteY9" fmla="*/ 117659 h 492169"/>
                      <a:gd name="connsiteX10" fmla="*/ 154317 w 483146"/>
                      <a:gd name="connsiteY10" fmla="*/ 38229 h 492169"/>
                      <a:gd name="connsiteX11" fmla="*/ 410937 w 483146"/>
                      <a:gd name="connsiteY11" fmla="*/ 135989 h 492169"/>
                      <a:gd name="connsiteX12" fmla="*/ 398717 w 483146"/>
                      <a:gd name="connsiteY12" fmla="*/ 362058 h 492169"/>
                      <a:gd name="connsiteX13" fmla="*/ 160427 w 483146"/>
                      <a:gd name="connsiteY13" fmla="*/ 410938 h 49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3146" h="492169">
                        <a:moveTo>
                          <a:pt x="441487" y="117659"/>
                        </a:moveTo>
                        <a:cubicBezTo>
                          <a:pt x="380387" y="50449"/>
                          <a:pt x="245967" y="-10651"/>
                          <a:pt x="142097" y="1569"/>
                        </a:cubicBezTo>
                        <a:cubicBezTo>
                          <a:pt x="93217" y="7679"/>
                          <a:pt x="68777" y="44339"/>
                          <a:pt x="44337" y="99329"/>
                        </a:cubicBezTo>
                        <a:cubicBezTo>
                          <a:pt x="44337" y="99329"/>
                          <a:pt x="26007" y="135989"/>
                          <a:pt x="7677" y="215419"/>
                        </a:cubicBezTo>
                        <a:cubicBezTo>
                          <a:pt x="-16763" y="294848"/>
                          <a:pt x="13787" y="355948"/>
                          <a:pt x="148207" y="441488"/>
                        </a:cubicBezTo>
                        <a:cubicBezTo>
                          <a:pt x="270407" y="502588"/>
                          <a:pt x="355947" y="533138"/>
                          <a:pt x="423157" y="386498"/>
                        </a:cubicBezTo>
                        <a:cubicBezTo>
                          <a:pt x="496477" y="233748"/>
                          <a:pt x="502587" y="184869"/>
                          <a:pt x="441487" y="117659"/>
                        </a:cubicBezTo>
                        <a:close/>
                        <a:moveTo>
                          <a:pt x="160427" y="410938"/>
                        </a:moveTo>
                        <a:cubicBezTo>
                          <a:pt x="44337" y="337618"/>
                          <a:pt x="19897" y="288738"/>
                          <a:pt x="38227" y="215419"/>
                        </a:cubicBezTo>
                        <a:cubicBezTo>
                          <a:pt x="62667" y="148209"/>
                          <a:pt x="74887" y="117659"/>
                          <a:pt x="74887" y="117659"/>
                        </a:cubicBezTo>
                        <a:cubicBezTo>
                          <a:pt x="93217" y="68779"/>
                          <a:pt x="117657" y="44339"/>
                          <a:pt x="154317" y="38229"/>
                        </a:cubicBezTo>
                        <a:cubicBezTo>
                          <a:pt x="239857" y="26009"/>
                          <a:pt x="362057" y="80999"/>
                          <a:pt x="410937" y="135989"/>
                        </a:cubicBezTo>
                        <a:cubicBezTo>
                          <a:pt x="459817" y="190979"/>
                          <a:pt x="459817" y="233748"/>
                          <a:pt x="398717" y="362058"/>
                        </a:cubicBezTo>
                        <a:cubicBezTo>
                          <a:pt x="337617" y="484258"/>
                          <a:pt x="270407" y="465928"/>
                          <a:pt x="160427" y="410938"/>
                        </a:cubicBezTo>
                        <a:close/>
                      </a:path>
                    </a:pathLst>
                  </a:custGeom>
                  <a:solidFill>
                    <a:srgbClr val="72706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5" name="Graphic 16">
                  <a:extLst>
                    <a:ext uri="{FF2B5EF4-FFF2-40B4-BE49-F238E27FC236}">
                      <a16:creationId xmlns:a16="http://schemas.microsoft.com/office/drawing/2014/main" id="{CA1A6D3D-3DC4-4D1A-B055-3BADD3A6B4BE}"/>
                    </a:ext>
                  </a:extLst>
                </p:cNvPr>
                <p:cNvGrpSpPr/>
                <p:nvPr/>
              </p:nvGrpSpPr>
              <p:grpSpPr>
                <a:xfrm>
                  <a:off x="713765" y="4958156"/>
                  <a:ext cx="472674" cy="488480"/>
                  <a:chOff x="713765" y="4958156"/>
                  <a:chExt cx="472674" cy="488480"/>
                </a:xfrm>
                <a:solidFill>
                  <a:srgbClr val="E6FFFF">
                    <a:alpha val="50000"/>
                  </a:srgbClr>
                </a:solidFill>
              </p:grpSpPr>
              <p:sp>
                <p:nvSpPr>
                  <p:cNvPr id="111" name="Freeform: Shape 110">
                    <a:extLst>
                      <a:ext uri="{FF2B5EF4-FFF2-40B4-BE49-F238E27FC236}">
                        <a16:creationId xmlns:a16="http://schemas.microsoft.com/office/drawing/2014/main" id="{524E2B97-1ABB-4873-8BAB-318318A9A053}"/>
                      </a:ext>
                    </a:extLst>
                  </p:cNvPr>
                  <p:cNvSpPr/>
                  <p:nvPr/>
                </p:nvSpPr>
                <p:spPr>
                  <a:xfrm>
                    <a:off x="752629" y="4958156"/>
                    <a:ext cx="262730" cy="123756"/>
                  </a:xfrm>
                  <a:custGeom>
                    <a:avLst/>
                    <a:gdLst>
                      <a:gd name="connsiteX0" fmla="*/ 103870 w 262730"/>
                      <a:gd name="connsiteY0" fmla="*/ 1557 h 123756"/>
                      <a:gd name="connsiteX1" fmla="*/ 6110 w 262730"/>
                      <a:gd name="connsiteY1" fmla="*/ 99317 h 123756"/>
                      <a:gd name="connsiteX2" fmla="*/ 0 w 262730"/>
                      <a:gd name="connsiteY2" fmla="*/ 123757 h 123756"/>
                      <a:gd name="connsiteX3" fmla="*/ 262730 w 262730"/>
                      <a:gd name="connsiteY3" fmla="*/ 32107 h 123756"/>
                      <a:gd name="connsiteX4" fmla="*/ 103870 w 262730"/>
                      <a:gd name="connsiteY4" fmla="*/ 1557 h 123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30" h="123756">
                        <a:moveTo>
                          <a:pt x="103870" y="1557"/>
                        </a:moveTo>
                        <a:cubicBezTo>
                          <a:pt x="54990" y="7667"/>
                          <a:pt x="30550" y="44327"/>
                          <a:pt x="6110" y="99317"/>
                        </a:cubicBezTo>
                        <a:cubicBezTo>
                          <a:pt x="6110" y="99317"/>
                          <a:pt x="0" y="105427"/>
                          <a:pt x="0" y="123757"/>
                        </a:cubicBezTo>
                        <a:lnTo>
                          <a:pt x="262730" y="32107"/>
                        </a:lnTo>
                        <a:cubicBezTo>
                          <a:pt x="207740" y="7667"/>
                          <a:pt x="152750" y="-4553"/>
                          <a:pt x="103870" y="1557"/>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2" name="Freeform: Shape 111">
                    <a:extLst>
                      <a:ext uri="{FF2B5EF4-FFF2-40B4-BE49-F238E27FC236}">
                        <a16:creationId xmlns:a16="http://schemas.microsoft.com/office/drawing/2014/main" id="{66F4D581-BB81-40E1-98B1-29D802CAC63C}"/>
                      </a:ext>
                    </a:extLst>
                  </p:cNvPr>
                  <p:cNvSpPr/>
                  <p:nvPr/>
                </p:nvSpPr>
                <p:spPr>
                  <a:xfrm>
                    <a:off x="713765" y="5051363"/>
                    <a:ext cx="472674" cy="238289"/>
                  </a:xfrm>
                  <a:custGeom>
                    <a:avLst/>
                    <a:gdLst>
                      <a:gd name="connsiteX0" fmla="*/ 436014 w 472674"/>
                      <a:gd name="connsiteY0" fmla="*/ 24440 h 238289"/>
                      <a:gd name="connsiteX1" fmla="*/ 411574 w 472674"/>
                      <a:gd name="connsiteY1" fmla="*/ 0 h 238289"/>
                      <a:gd name="connsiteX2" fmla="*/ 2204 w 472674"/>
                      <a:gd name="connsiteY2" fmla="*/ 140530 h 238289"/>
                      <a:gd name="connsiteX3" fmla="*/ 26644 w 472674"/>
                      <a:gd name="connsiteY3" fmla="*/ 238290 h 238289"/>
                      <a:gd name="connsiteX4" fmla="*/ 472674 w 472674"/>
                      <a:gd name="connsiteY4" fmla="*/ 85540 h 238289"/>
                      <a:gd name="connsiteX5" fmla="*/ 436014 w 472674"/>
                      <a:gd name="connsiteY5" fmla="*/ 24440 h 238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674" h="238289">
                        <a:moveTo>
                          <a:pt x="436014" y="24440"/>
                        </a:moveTo>
                        <a:cubicBezTo>
                          <a:pt x="429904" y="18330"/>
                          <a:pt x="417684" y="6110"/>
                          <a:pt x="411574" y="0"/>
                        </a:cubicBezTo>
                        <a:cubicBezTo>
                          <a:pt x="277154" y="54990"/>
                          <a:pt x="136624" y="97760"/>
                          <a:pt x="2204" y="140530"/>
                        </a:cubicBezTo>
                        <a:cubicBezTo>
                          <a:pt x="-3906" y="177190"/>
                          <a:pt x="2204" y="207740"/>
                          <a:pt x="26644" y="238290"/>
                        </a:cubicBezTo>
                        <a:lnTo>
                          <a:pt x="472674" y="85540"/>
                        </a:lnTo>
                        <a:cubicBezTo>
                          <a:pt x="466564" y="61100"/>
                          <a:pt x="454344" y="42770"/>
                          <a:pt x="436014" y="24440"/>
                        </a:cubicBez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3" name="Freeform: Shape 112">
                    <a:extLst>
                      <a:ext uri="{FF2B5EF4-FFF2-40B4-BE49-F238E27FC236}">
                        <a16:creationId xmlns:a16="http://schemas.microsoft.com/office/drawing/2014/main" id="{D6660FF2-112F-481C-9010-8B4FF3F111C9}"/>
                      </a:ext>
                    </a:extLst>
                  </p:cNvPr>
                  <p:cNvSpPr/>
                  <p:nvPr/>
                </p:nvSpPr>
                <p:spPr>
                  <a:xfrm>
                    <a:off x="856499" y="5289653"/>
                    <a:ext cx="305500" cy="156983"/>
                  </a:xfrm>
                  <a:custGeom>
                    <a:avLst/>
                    <a:gdLst>
                      <a:gd name="connsiteX0" fmla="*/ 0 w 305500"/>
                      <a:gd name="connsiteY0" fmla="*/ 103870 h 156983"/>
                      <a:gd name="connsiteX1" fmla="*/ 0 w 305500"/>
                      <a:gd name="connsiteY1" fmla="*/ 103870 h 156983"/>
                      <a:gd name="connsiteX2" fmla="*/ 281060 w 305500"/>
                      <a:gd name="connsiteY2" fmla="*/ 48880 h 156983"/>
                      <a:gd name="connsiteX3" fmla="*/ 305500 w 305500"/>
                      <a:gd name="connsiteY3" fmla="*/ 0 h 156983"/>
                      <a:gd name="connsiteX4" fmla="*/ 0 w 305500"/>
                      <a:gd name="connsiteY4" fmla="*/ 103870 h 156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0" h="156983">
                        <a:moveTo>
                          <a:pt x="0" y="103870"/>
                        </a:moveTo>
                        <a:cubicBezTo>
                          <a:pt x="0" y="103870"/>
                          <a:pt x="0" y="103870"/>
                          <a:pt x="0" y="103870"/>
                        </a:cubicBezTo>
                        <a:cubicBezTo>
                          <a:pt x="128310" y="171080"/>
                          <a:pt x="207740" y="195520"/>
                          <a:pt x="281060" y="48880"/>
                        </a:cubicBezTo>
                        <a:cubicBezTo>
                          <a:pt x="287170" y="30550"/>
                          <a:pt x="299390" y="12220"/>
                          <a:pt x="305500" y="0"/>
                        </a:cubicBezTo>
                        <a:lnTo>
                          <a:pt x="0" y="103870"/>
                        </a:lnTo>
                        <a:close/>
                      </a:path>
                    </a:pathLst>
                  </a:custGeom>
                  <a:solidFill>
                    <a:srgbClr val="E6FFFF">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6" name="Graphic 16">
                  <a:extLst>
                    <a:ext uri="{FF2B5EF4-FFF2-40B4-BE49-F238E27FC236}">
                      <a16:creationId xmlns:a16="http://schemas.microsoft.com/office/drawing/2014/main" id="{E30EB5AD-F45C-4E0C-8AA8-7A284A8AA522}"/>
                    </a:ext>
                  </a:extLst>
                </p:cNvPr>
                <p:cNvGrpSpPr/>
                <p:nvPr/>
              </p:nvGrpSpPr>
              <p:grpSpPr>
                <a:xfrm>
                  <a:off x="657299" y="4958144"/>
                  <a:ext cx="588140" cy="550440"/>
                  <a:chOff x="657299" y="4958144"/>
                  <a:chExt cx="588140" cy="550440"/>
                </a:xfrm>
              </p:grpSpPr>
              <p:sp>
                <p:nvSpPr>
                  <p:cNvPr id="109" name="Freeform: Shape 108">
                    <a:extLst>
                      <a:ext uri="{FF2B5EF4-FFF2-40B4-BE49-F238E27FC236}">
                        <a16:creationId xmlns:a16="http://schemas.microsoft.com/office/drawing/2014/main" id="{7422F0DF-5311-45C8-AFC3-35D2CE6C57ED}"/>
                      </a:ext>
                    </a:extLst>
                  </p:cNvPr>
                  <p:cNvSpPr/>
                  <p:nvPr/>
                </p:nvSpPr>
                <p:spPr>
                  <a:xfrm>
                    <a:off x="710612" y="4958144"/>
                    <a:ext cx="478364" cy="486059"/>
                  </a:xfrm>
                  <a:custGeom>
                    <a:avLst/>
                    <a:gdLst>
                      <a:gd name="connsiteX0" fmla="*/ 145887 w 478364"/>
                      <a:gd name="connsiteY0" fmla="*/ 435378 h 486059"/>
                      <a:gd name="connsiteX1" fmla="*/ 420837 w 478364"/>
                      <a:gd name="connsiteY1" fmla="*/ 380388 h 486059"/>
                      <a:gd name="connsiteX2" fmla="*/ 439167 w 478364"/>
                      <a:gd name="connsiteY2" fmla="*/ 117659 h 486059"/>
                      <a:gd name="connsiteX3" fmla="*/ 139777 w 478364"/>
                      <a:gd name="connsiteY3" fmla="*/ 1569 h 486059"/>
                      <a:gd name="connsiteX4" fmla="*/ 42017 w 478364"/>
                      <a:gd name="connsiteY4" fmla="*/ 99329 h 486059"/>
                      <a:gd name="connsiteX5" fmla="*/ 5357 w 478364"/>
                      <a:gd name="connsiteY5" fmla="*/ 215419 h 486059"/>
                      <a:gd name="connsiteX6" fmla="*/ 145887 w 478364"/>
                      <a:gd name="connsiteY6" fmla="*/ 435378 h 48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364" h="486059">
                        <a:moveTo>
                          <a:pt x="145887" y="435378"/>
                        </a:moveTo>
                        <a:cubicBezTo>
                          <a:pt x="268087" y="496478"/>
                          <a:pt x="353627" y="527028"/>
                          <a:pt x="420837" y="380388"/>
                        </a:cubicBezTo>
                        <a:cubicBezTo>
                          <a:pt x="494157" y="233748"/>
                          <a:pt x="494157" y="184869"/>
                          <a:pt x="439167" y="117659"/>
                        </a:cubicBezTo>
                        <a:cubicBezTo>
                          <a:pt x="378067" y="50449"/>
                          <a:pt x="243647" y="-10651"/>
                          <a:pt x="139777" y="1569"/>
                        </a:cubicBezTo>
                        <a:cubicBezTo>
                          <a:pt x="90897" y="7679"/>
                          <a:pt x="66457" y="44339"/>
                          <a:pt x="42017" y="99329"/>
                        </a:cubicBezTo>
                        <a:cubicBezTo>
                          <a:pt x="42017" y="99329"/>
                          <a:pt x="23687" y="135989"/>
                          <a:pt x="5357" y="215419"/>
                        </a:cubicBezTo>
                        <a:cubicBezTo>
                          <a:pt x="-12973" y="294848"/>
                          <a:pt x="11467" y="349838"/>
                          <a:pt x="145887" y="435378"/>
                        </a:cubicBez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0" name="Freeform: Shape 109">
                    <a:extLst>
                      <a:ext uri="{FF2B5EF4-FFF2-40B4-BE49-F238E27FC236}">
                        <a16:creationId xmlns:a16="http://schemas.microsoft.com/office/drawing/2014/main" id="{0CA4FFAD-6ACD-47AD-8AE4-A032D3260537}"/>
                      </a:ext>
                    </a:extLst>
                  </p:cNvPr>
                  <p:cNvSpPr/>
                  <p:nvPr/>
                </p:nvSpPr>
                <p:spPr>
                  <a:xfrm>
                    <a:off x="657299" y="5026923"/>
                    <a:ext cx="588140" cy="481661"/>
                  </a:xfrm>
                  <a:custGeom>
                    <a:avLst/>
                    <a:gdLst>
                      <a:gd name="connsiteX0" fmla="*/ 535250 w 588140"/>
                      <a:gd name="connsiteY0" fmla="*/ 24440 h 481661"/>
                      <a:gd name="connsiteX1" fmla="*/ 510810 w 588140"/>
                      <a:gd name="connsiteY1" fmla="*/ 0 h 481661"/>
                      <a:gd name="connsiteX2" fmla="*/ 480260 w 588140"/>
                      <a:gd name="connsiteY2" fmla="*/ 354380 h 481661"/>
                      <a:gd name="connsiteX3" fmla="*/ 101440 w 588140"/>
                      <a:gd name="connsiteY3" fmla="*/ 342159 h 481661"/>
                      <a:gd name="connsiteX4" fmla="*/ 22010 w 588140"/>
                      <a:gd name="connsiteY4" fmla="*/ 97760 h 481661"/>
                      <a:gd name="connsiteX5" fmla="*/ 9790 w 588140"/>
                      <a:gd name="connsiteY5" fmla="*/ 146640 h 481661"/>
                      <a:gd name="connsiteX6" fmla="*/ 180870 w 588140"/>
                      <a:gd name="connsiteY6" fmla="*/ 421589 h 481661"/>
                      <a:gd name="connsiteX7" fmla="*/ 516920 w 588140"/>
                      <a:gd name="connsiteY7" fmla="*/ 348269 h 481661"/>
                      <a:gd name="connsiteX8" fmla="*/ 535250 w 588140"/>
                      <a:gd name="connsiteY8" fmla="*/ 24440 h 48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8140" h="481661">
                        <a:moveTo>
                          <a:pt x="535250" y="24440"/>
                        </a:moveTo>
                        <a:cubicBezTo>
                          <a:pt x="529140" y="18330"/>
                          <a:pt x="523030" y="12220"/>
                          <a:pt x="510810" y="0"/>
                        </a:cubicBezTo>
                        <a:cubicBezTo>
                          <a:pt x="614680" y="103870"/>
                          <a:pt x="553580" y="207740"/>
                          <a:pt x="480260" y="354380"/>
                        </a:cubicBezTo>
                        <a:cubicBezTo>
                          <a:pt x="400830" y="525459"/>
                          <a:pt x="254190" y="452139"/>
                          <a:pt x="101440" y="342159"/>
                        </a:cubicBezTo>
                        <a:cubicBezTo>
                          <a:pt x="-2430" y="262730"/>
                          <a:pt x="3680" y="152750"/>
                          <a:pt x="22010" y="97760"/>
                        </a:cubicBezTo>
                        <a:cubicBezTo>
                          <a:pt x="15900" y="109980"/>
                          <a:pt x="9790" y="128310"/>
                          <a:pt x="9790" y="146640"/>
                        </a:cubicBezTo>
                        <a:cubicBezTo>
                          <a:pt x="-20760" y="244400"/>
                          <a:pt x="15900" y="317720"/>
                          <a:pt x="180870" y="421589"/>
                        </a:cubicBezTo>
                        <a:cubicBezTo>
                          <a:pt x="333620" y="494909"/>
                          <a:pt x="431380" y="531569"/>
                          <a:pt x="516920" y="348269"/>
                        </a:cubicBezTo>
                        <a:cubicBezTo>
                          <a:pt x="608571" y="164970"/>
                          <a:pt x="608571" y="103870"/>
                          <a:pt x="535250" y="24440"/>
                        </a:cubicBezTo>
                        <a:close/>
                      </a:path>
                    </a:pathLst>
                  </a:custGeom>
                  <a:solidFill>
                    <a:srgbClr val="42424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07" name="Freeform: Shape 106">
                  <a:extLst>
                    <a:ext uri="{FF2B5EF4-FFF2-40B4-BE49-F238E27FC236}">
                      <a16:creationId xmlns:a16="http://schemas.microsoft.com/office/drawing/2014/main" id="{4C2CB270-73FF-4CF3-A67E-241C9C96F661}"/>
                    </a:ext>
                  </a:extLst>
                </p:cNvPr>
                <p:cNvSpPr/>
                <p:nvPr/>
              </p:nvSpPr>
              <p:spPr>
                <a:xfrm>
                  <a:off x="734299" y="4918405"/>
                  <a:ext cx="211826" cy="132958"/>
                </a:xfrm>
                <a:custGeom>
                  <a:avLst/>
                  <a:gdLst>
                    <a:gd name="connsiteX0" fmla="*/ 0 w 211826"/>
                    <a:gd name="connsiteY0" fmla="*/ 132958 h 132958"/>
                    <a:gd name="connsiteX1" fmla="*/ 201630 w 211826"/>
                    <a:gd name="connsiteY1" fmla="*/ 22978 h 132958"/>
                    <a:gd name="connsiteX2" fmla="*/ 0 w 211826"/>
                    <a:gd name="connsiteY2" fmla="*/ 132958 h 132958"/>
                  </a:gdLst>
                  <a:ahLst/>
                  <a:cxnLst>
                    <a:cxn ang="0">
                      <a:pos x="connsiteX0" y="connsiteY0"/>
                    </a:cxn>
                    <a:cxn ang="0">
                      <a:pos x="connsiteX1" y="connsiteY1"/>
                    </a:cxn>
                    <a:cxn ang="0">
                      <a:pos x="connsiteX2" y="connsiteY2"/>
                    </a:cxn>
                  </a:cxnLst>
                  <a:rect l="l" t="t" r="r" b="b"/>
                  <a:pathLst>
                    <a:path w="211826" h="132958">
                      <a:moveTo>
                        <a:pt x="0" y="132958"/>
                      </a:moveTo>
                      <a:cubicBezTo>
                        <a:pt x="0" y="132958"/>
                        <a:pt x="36660" y="-19792"/>
                        <a:pt x="201630" y="22978"/>
                      </a:cubicBezTo>
                      <a:cubicBezTo>
                        <a:pt x="262730" y="35198"/>
                        <a:pt x="30550" y="-87001"/>
                        <a:pt x="0" y="132958"/>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Freeform: Shape 107">
                  <a:extLst>
                    <a:ext uri="{FF2B5EF4-FFF2-40B4-BE49-F238E27FC236}">
                      <a16:creationId xmlns:a16="http://schemas.microsoft.com/office/drawing/2014/main" id="{95B58710-B01D-4A2F-941B-F90AF617921D}"/>
                    </a:ext>
                  </a:extLst>
                </p:cNvPr>
                <p:cNvSpPr/>
                <p:nvPr/>
              </p:nvSpPr>
              <p:spPr>
                <a:xfrm>
                  <a:off x="966479" y="4941383"/>
                  <a:ext cx="30550" cy="12219"/>
                </a:xfrm>
                <a:custGeom>
                  <a:avLst/>
                  <a:gdLst>
                    <a:gd name="connsiteX0" fmla="*/ 30550 w 30550"/>
                    <a:gd name="connsiteY0" fmla="*/ 12220 h 12219"/>
                    <a:gd name="connsiteX1" fmla="*/ 12220 w 30550"/>
                    <a:gd name="connsiteY1" fmla="*/ 12220 h 12219"/>
                    <a:gd name="connsiteX2" fmla="*/ 0 w 30550"/>
                    <a:gd name="connsiteY2" fmla="*/ 0 h 12219"/>
                    <a:gd name="connsiteX3" fmla="*/ 18330 w 30550"/>
                    <a:gd name="connsiteY3" fmla="*/ 0 h 12219"/>
                    <a:gd name="connsiteX4" fmla="*/ 30550 w 30550"/>
                    <a:gd name="connsiteY4" fmla="*/ 12220 h 12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50" h="12219">
                      <a:moveTo>
                        <a:pt x="30550" y="12220"/>
                      </a:moveTo>
                      <a:cubicBezTo>
                        <a:pt x="30550" y="12220"/>
                        <a:pt x="24440" y="12220"/>
                        <a:pt x="12220" y="12220"/>
                      </a:cubicBezTo>
                      <a:cubicBezTo>
                        <a:pt x="6110" y="12220"/>
                        <a:pt x="0" y="6110"/>
                        <a:pt x="0" y="0"/>
                      </a:cubicBezTo>
                      <a:cubicBezTo>
                        <a:pt x="0" y="0"/>
                        <a:pt x="6110" y="0"/>
                        <a:pt x="18330" y="0"/>
                      </a:cubicBezTo>
                      <a:cubicBezTo>
                        <a:pt x="24440" y="6110"/>
                        <a:pt x="30550" y="12220"/>
                        <a:pt x="30550" y="12220"/>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8" name="Graphic 16">
              <a:extLst>
                <a:ext uri="{FF2B5EF4-FFF2-40B4-BE49-F238E27FC236}">
                  <a16:creationId xmlns:a16="http://schemas.microsoft.com/office/drawing/2014/main" id="{12A6A901-F880-4B2F-9E91-46ACFAF48666}"/>
                </a:ext>
              </a:extLst>
            </p:cNvPr>
            <p:cNvGrpSpPr/>
            <p:nvPr/>
          </p:nvGrpSpPr>
          <p:grpSpPr>
            <a:xfrm>
              <a:off x="908434" y="6539910"/>
              <a:ext cx="1184208" cy="1487019"/>
              <a:chOff x="908434" y="6539910"/>
              <a:chExt cx="1184208" cy="1487019"/>
            </a:xfrm>
          </p:grpSpPr>
          <p:sp>
            <p:nvSpPr>
              <p:cNvPr id="69" name="Freeform: Shape 68">
                <a:extLst>
                  <a:ext uri="{FF2B5EF4-FFF2-40B4-BE49-F238E27FC236}">
                    <a16:creationId xmlns:a16="http://schemas.microsoft.com/office/drawing/2014/main" id="{B0CC4175-A572-4A81-AD91-C314B893E96F}"/>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Freeform: Shape 69">
                <a:extLst>
                  <a:ext uri="{FF2B5EF4-FFF2-40B4-BE49-F238E27FC236}">
                    <a16:creationId xmlns:a16="http://schemas.microsoft.com/office/drawing/2014/main" id="{6E8B7EFC-6537-4F9A-A310-7CB1537B863A}"/>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71" name="Graphic 16">
                <a:extLst>
                  <a:ext uri="{FF2B5EF4-FFF2-40B4-BE49-F238E27FC236}">
                    <a16:creationId xmlns:a16="http://schemas.microsoft.com/office/drawing/2014/main" id="{872A8BAC-2D6A-46ED-8BFA-5C62050B80E2}"/>
                  </a:ext>
                </a:extLst>
              </p:cNvPr>
              <p:cNvGrpSpPr/>
              <p:nvPr/>
            </p:nvGrpSpPr>
            <p:grpSpPr>
              <a:xfrm>
                <a:off x="908434" y="6539910"/>
                <a:ext cx="1184208" cy="1487019"/>
                <a:chOff x="908434" y="6539910"/>
                <a:chExt cx="1184208" cy="1487019"/>
              </a:xfrm>
            </p:grpSpPr>
            <p:sp>
              <p:nvSpPr>
                <p:cNvPr id="72" name="Freeform: Shape 71">
                  <a:extLst>
                    <a:ext uri="{FF2B5EF4-FFF2-40B4-BE49-F238E27FC236}">
                      <a16:creationId xmlns:a16="http://schemas.microsoft.com/office/drawing/2014/main" id="{E5313F8B-99E9-425A-B8BC-6C1708698F61}"/>
                    </a:ext>
                  </a:extLst>
                </p:cNvPr>
                <p:cNvSpPr/>
                <p:nvPr/>
              </p:nvSpPr>
              <p:spPr>
                <a:xfrm>
                  <a:off x="919484" y="6546161"/>
                  <a:ext cx="1160533" cy="1473242"/>
                </a:xfrm>
                <a:custGeom>
                  <a:avLst/>
                  <a:gdLst>
                    <a:gd name="connsiteX0" fmla="*/ 1091806 w 1160533"/>
                    <a:gd name="connsiteY0" fmla="*/ 1022519 h 1473242"/>
                    <a:gd name="connsiteX1" fmla="*/ 1122356 w 1160533"/>
                    <a:gd name="connsiteY1" fmla="*/ 576490 h 1473242"/>
                    <a:gd name="connsiteX2" fmla="*/ 975716 w 1160533"/>
                    <a:gd name="connsiteY2" fmla="*/ 57140 h 1473242"/>
                    <a:gd name="connsiteX3" fmla="*/ 945166 w 1160533"/>
                    <a:gd name="connsiteY3" fmla="*/ 2150 h 1473242"/>
                    <a:gd name="connsiteX4" fmla="*/ 896285 w 1160533"/>
                    <a:gd name="connsiteY4" fmla="*/ 20481 h 1473242"/>
                    <a:gd name="connsiteX5" fmla="*/ 615225 w 1160533"/>
                    <a:gd name="connsiteY5" fmla="*/ 222110 h 1473242"/>
                    <a:gd name="connsiteX6" fmla="*/ 670215 w 1160533"/>
                    <a:gd name="connsiteY6" fmla="*/ 51030 h 1473242"/>
                    <a:gd name="connsiteX7" fmla="*/ 670215 w 1160533"/>
                    <a:gd name="connsiteY7" fmla="*/ 38810 h 1473242"/>
                    <a:gd name="connsiteX8" fmla="*/ 621335 w 1160533"/>
                    <a:gd name="connsiteY8" fmla="*/ 14370 h 1473242"/>
                    <a:gd name="connsiteX9" fmla="*/ 566345 w 1160533"/>
                    <a:gd name="connsiteY9" fmla="*/ 57140 h 1473242"/>
                    <a:gd name="connsiteX10" fmla="*/ 224185 w 1160533"/>
                    <a:gd name="connsiteY10" fmla="*/ 222110 h 1473242"/>
                    <a:gd name="connsiteX11" fmla="*/ 114205 w 1160533"/>
                    <a:gd name="connsiteY11" fmla="*/ 270990 h 1473242"/>
                    <a:gd name="connsiteX12" fmla="*/ 242515 w 1160533"/>
                    <a:gd name="connsiteY12" fmla="*/ 405410 h 1473242"/>
                    <a:gd name="connsiteX13" fmla="*/ 77545 w 1160533"/>
                    <a:gd name="connsiteY13" fmla="*/ 1144719 h 1473242"/>
                    <a:gd name="connsiteX14" fmla="*/ 83655 w 1160533"/>
                    <a:gd name="connsiteY14" fmla="*/ 1376899 h 1473242"/>
                    <a:gd name="connsiteX15" fmla="*/ 1024596 w 1160533"/>
                    <a:gd name="connsiteY15" fmla="*/ 1334129 h 1473242"/>
                    <a:gd name="connsiteX16" fmla="*/ 1091806 w 1160533"/>
                    <a:gd name="connsiteY16" fmla="*/ 1022519 h 147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0533" h="1473242">
                      <a:moveTo>
                        <a:pt x="1091806" y="1022519"/>
                      </a:moveTo>
                      <a:cubicBezTo>
                        <a:pt x="1067366" y="967529"/>
                        <a:pt x="1116246" y="747569"/>
                        <a:pt x="1122356" y="576490"/>
                      </a:cubicBezTo>
                      <a:cubicBezTo>
                        <a:pt x="1159016" y="368750"/>
                        <a:pt x="1152906" y="234330"/>
                        <a:pt x="975716" y="57140"/>
                      </a:cubicBezTo>
                      <a:cubicBezTo>
                        <a:pt x="994046" y="32700"/>
                        <a:pt x="975716" y="-10069"/>
                        <a:pt x="945166" y="2150"/>
                      </a:cubicBezTo>
                      <a:cubicBezTo>
                        <a:pt x="914616" y="14370"/>
                        <a:pt x="896285" y="20481"/>
                        <a:pt x="896285" y="20481"/>
                      </a:cubicBezTo>
                      <a:cubicBezTo>
                        <a:pt x="896285" y="20481"/>
                        <a:pt x="755755" y="99910"/>
                        <a:pt x="615225" y="222110"/>
                      </a:cubicBezTo>
                      <a:cubicBezTo>
                        <a:pt x="621335" y="167120"/>
                        <a:pt x="664105" y="81580"/>
                        <a:pt x="670215" y="51030"/>
                      </a:cubicBezTo>
                      <a:cubicBezTo>
                        <a:pt x="670215" y="51030"/>
                        <a:pt x="670215" y="44920"/>
                        <a:pt x="670215" y="38810"/>
                      </a:cubicBezTo>
                      <a:cubicBezTo>
                        <a:pt x="670215" y="38810"/>
                        <a:pt x="645775" y="-10069"/>
                        <a:pt x="621335" y="14370"/>
                      </a:cubicBezTo>
                      <a:cubicBezTo>
                        <a:pt x="578565" y="51030"/>
                        <a:pt x="566345" y="57140"/>
                        <a:pt x="566345" y="57140"/>
                      </a:cubicBezTo>
                      <a:cubicBezTo>
                        <a:pt x="566345" y="57140"/>
                        <a:pt x="358605" y="130460"/>
                        <a:pt x="224185" y="222110"/>
                      </a:cubicBezTo>
                      <a:cubicBezTo>
                        <a:pt x="175305" y="252660"/>
                        <a:pt x="114205" y="228220"/>
                        <a:pt x="114205" y="270990"/>
                      </a:cubicBezTo>
                      <a:cubicBezTo>
                        <a:pt x="108095" y="313760"/>
                        <a:pt x="242515" y="405410"/>
                        <a:pt x="242515" y="405410"/>
                      </a:cubicBezTo>
                      <a:cubicBezTo>
                        <a:pt x="242515" y="405410"/>
                        <a:pt x="59215" y="790339"/>
                        <a:pt x="77545" y="1144719"/>
                      </a:cubicBezTo>
                      <a:cubicBezTo>
                        <a:pt x="-38545" y="1260809"/>
                        <a:pt x="-14105" y="1340239"/>
                        <a:pt x="83655" y="1376899"/>
                      </a:cubicBezTo>
                      <a:cubicBezTo>
                        <a:pt x="181415" y="1413558"/>
                        <a:pt x="572455" y="1596858"/>
                        <a:pt x="1024596" y="1334129"/>
                      </a:cubicBezTo>
                      <a:cubicBezTo>
                        <a:pt x="1171236" y="1230259"/>
                        <a:pt x="1207896" y="1211929"/>
                        <a:pt x="1091806" y="1022519"/>
                      </a:cubicBezTo>
                      <a:close/>
                    </a:path>
                  </a:pathLst>
                </a:custGeom>
                <a:solidFill>
                  <a:srgbClr val="FFFFF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Freeform: Shape 72">
                  <a:extLst>
                    <a:ext uri="{FF2B5EF4-FFF2-40B4-BE49-F238E27FC236}">
                      <a16:creationId xmlns:a16="http://schemas.microsoft.com/office/drawing/2014/main" id="{C3772633-6487-4EAA-9432-5F44E05F3BE4}"/>
                    </a:ext>
                  </a:extLst>
                </p:cNvPr>
                <p:cNvSpPr/>
                <p:nvPr/>
              </p:nvSpPr>
              <p:spPr>
                <a:xfrm>
                  <a:off x="908434" y="6539910"/>
                  <a:ext cx="1184208" cy="1487019"/>
                </a:xfrm>
                <a:custGeom>
                  <a:avLst/>
                  <a:gdLst>
                    <a:gd name="connsiteX0" fmla="*/ 540735 w 1184208"/>
                    <a:gd name="connsiteY0" fmla="*/ 1487020 h 1487019"/>
                    <a:gd name="connsiteX1" fmla="*/ 540735 w 1184208"/>
                    <a:gd name="connsiteY1" fmla="*/ 1487020 h 1487019"/>
                    <a:gd name="connsiteX2" fmla="*/ 113035 w 1184208"/>
                    <a:gd name="connsiteY2" fmla="*/ 1395369 h 1487019"/>
                    <a:gd name="connsiteX3" fmla="*/ 88595 w 1184208"/>
                    <a:gd name="connsiteY3" fmla="*/ 1389260 h 1487019"/>
                    <a:gd name="connsiteX4" fmla="*/ 3055 w 1184208"/>
                    <a:gd name="connsiteY4" fmla="*/ 1309830 h 1487019"/>
                    <a:gd name="connsiteX5" fmla="*/ 76375 w 1184208"/>
                    <a:gd name="connsiteY5" fmla="*/ 1144860 h 1487019"/>
                    <a:gd name="connsiteX6" fmla="*/ 241345 w 1184208"/>
                    <a:gd name="connsiteY6" fmla="*/ 411661 h 1487019"/>
                    <a:gd name="connsiteX7" fmla="*/ 113035 w 1184208"/>
                    <a:gd name="connsiteY7" fmla="*/ 277241 h 1487019"/>
                    <a:gd name="connsiteX8" fmla="*/ 168025 w 1184208"/>
                    <a:gd name="connsiteY8" fmla="*/ 240581 h 1487019"/>
                    <a:gd name="connsiteX9" fmla="*/ 229125 w 1184208"/>
                    <a:gd name="connsiteY9" fmla="*/ 222251 h 1487019"/>
                    <a:gd name="connsiteX10" fmla="*/ 571285 w 1184208"/>
                    <a:gd name="connsiteY10" fmla="*/ 57281 h 1487019"/>
                    <a:gd name="connsiteX11" fmla="*/ 626275 w 1184208"/>
                    <a:gd name="connsiteY11" fmla="*/ 14511 h 1487019"/>
                    <a:gd name="connsiteX12" fmla="*/ 644605 w 1184208"/>
                    <a:gd name="connsiteY12" fmla="*/ 8401 h 1487019"/>
                    <a:gd name="connsiteX13" fmla="*/ 687376 w 1184208"/>
                    <a:gd name="connsiteY13" fmla="*/ 45061 h 1487019"/>
                    <a:gd name="connsiteX14" fmla="*/ 687376 w 1184208"/>
                    <a:gd name="connsiteY14" fmla="*/ 45061 h 1487019"/>
                    <a:gd name="connsiteX15" fmla="*/ 687376 w 1184208"/>
                    <a:gd name="connsiteY15" fmla="*/ 45061 h 1487019"/>
                    <a:gd name="connsiteX16" fmla="*/ 687376 w 1184208"/>
                    <a:gd name="connsiteY16" fmla="*/ 57281 h 1487019"/>
                    <a:gd name="connsiteX17" fmla="*/ 669045 w 1184208"/>
                    <a:gd name="connsiteY17" fmla="*/ 112271 h 1487019"/>
                    <a:gd name="connsiteX18" fmla="*/ 632385 w 1184208"/>
                    <a:gd name="connsiteY18" fmla="*/ 210031 h 1487019"/>
                    <a:gd name="connsiteX19" fmla="*/ 901226 w 1184208"/>
                    <a:gd name="connsiteY19" fmla="*/ 20621 h 1487019"/>
                    <a:gd name="connsiteX20" fmla="*/ 901226 w 1184208"/>
                    <a:gd name="connsiteY20" fmla="*/ 20621 h 1487019"/>
                    <a:gd name="connsiteX21" fmla="*/ 950106 w 1184208"/>
                    <a:gd name="connsiteY21" fmla="*/ 2291 h 1487019"/>
                    <a:gd name="connsiteX22" fmla="*/ 992876 w 1184208"/>
                    <a:gd name="connsiteY22" fmla="*/ 20621 h 1487019"/>
                    <a:gd name="connsiteX23" fmla="*/ 992876 w 1184208"/>
                    <a:gd name="connsiteY23" fmla="*/ 63391 h 1487019"/>
                    <a:gd name="connsiteX24" fmla="*/ 1139516 w 1184208"/>
                    <a:gd name="connsiteY24" fmla="*/ 588850 h 1487019"/>
                    <a:gd name="connsiteX25" fmla="*/ 1121186 w 1184208"/>
                    <a:gd name="connsiteY25" fmla="*/ 814920 h 1487019"/>
                    <a:gd name="connsiteX26" fmla="*/ 1115076 w 1184208"/>
                    <a:gd name="connsiteY26" fmla="*/ 1028770 h 1487019"/>
                    <a:gd name="connsiteX27" fmla="*/ 1053976 w 1184208"/>
                    <a:gd name="connsiteY27" fmla="*/ 1346490 h 1487019"/>
                    <a:gd name="connsiteX28" fmla="*/ 1041756 w 1184208"/>
                    <a:gd name="connsiteY28" fmla="*/ 1352599 h 1487019"/>
                    <a:gd name="connsiteX29" fmla="*/ 540735 w 1184208"/>
                    <a:gd name="connsiteY29" fmla="*/ 1487020 h 1487019"/>
                    <a:gd name="connsiteX30" fmla="*/ 650715 w 1184208"/>
                    <a:gd name="connsiteY30" fmla="*/ 20621 h 1487019"/>
                    <a:gd name="connsiteX31" fmla="*/ 638495 w 1184208"/>
                    <a:gd name="connsiteY31" fmla="*/ 26731 h 1487019"/>
                    <a:gd name="connsiteX32" fmla="*/ 583505 w 1184208"/>
                    <a:gd name="connsiteY32" fmla="*/ 69501 h 1487019"/>
                    <a:gd name="connsiteX33" fmla="*/ 583505 w 1184208"/>
                    <a:gd name="connsiteY33" fmla="*/ 69501 h 1487019"/>
                    <a:gd name="connsiteX34" fmla="*/ 241345 w 1184208"/>
                    <a:gd name="connsiteY34" fmla="*/ 234471 h 1487019"/>
                    <a:gd name="connsiteX35" fmla="*/ 174135 w 1184208"/>
                    <a:gd name="connsiteY35" fmla="*/ 252801 h 1487019"/>
                    <a:gd name="connsiteX36" fmla="*/ 131365 w 1184208"/>
                    <a:gd name="connsiteY36" fmla="*/ 277241 h 1487019"/>
                    <a:gd name="connsiteX37" fmla="*/ 259675 w 1184208"/>
                    <a:gd name="connsiteY37" fmla="*/ 405551 h 1487019"/>
                    <a:gd name="connsiteX38" fmla="*/ 265785 w 1184208"/>
                    <a:gd name="connsiteY38" fmla="*/ 411661 h 1487019"/>
                    <a:gd name="connsiteX39" fmla="*/ 265785 w 1184208"/>
                    <a:gd name="connsiteY39" fmla="*/ 417771 h 1487019"/>
                    <a:gd name="connsiteX40" fmla="*/ 100815 w 1184208"/>
                    <a:gd name="connsiteY40" fmla="*/ 1150970 h 1487019"/>
                    <a:gd name="connsiteX41" fmla="*/ 100815 w 1184208"/>
                    <a:gd name="connsiteY41" fmla="*/ 1157080 h 1487019"/>
                    <a:gd name="connsiteX42" fmla="*/ 100815 w 1184208"/>
                    <a:gd name="connsiteY42" fmla="*/ 1157080 h 1487019"/>
                    <a:gd name="connsiteX43" fmla="*/ 27495 w 1184208"/>
                    <a:gd name="connsiteY43" fmla="*/ 1309830 h 1487019"/>
                    <a:gd name="connsiteX44" fmla="*/ 100815 w 1184208"/>
                    <a:gd name="connsiteY44" fmla="*/ 1383149 h 1487019"/>
                    <a:gd name="connsiteX45" fmla="*/ 125255 w 1184208"/>
                    <a:gd name="connsiteY45" fmla="*/ 1389260 h 1487019"/>
                    <a:gd name="connsiteX46" fmla="*/ 546845 w 1184208"/>
                    <a:gd name="connsiteY46" fmla="*/ 1474799 h 1487019"/>
                    <a:gd name="connsiteX47" fmla="*/ 1035646 w 1184208"/>
                    <a:gd name="connsiteY47" fmla="*/ 1340380 h 1487019"/>
                    <a:gd name="connsiteX48" fmla="*/ 1041756 w 1184208"/>
                    <a:gd name="connsiteY48" fmla="*/ 1334269 h 1487019"/>
                    <a:gd name="connsiteX49" fmla="*/ 1163956 w 1184208"/>
                    <a:gd name="connsiteY49" fmla="*/ 1212070 h 1487019"/>
                    <a:gd name="connsiteX50" fmla="*/ 1096746 w 1184208"/>
                    <a:gd name="connsiteY50" fmla="*/ 1034880 h 1487019"/>
                    <a:gd name="connsiteX51" fmla="*/ 1102856 w 1184208"/>
                    <a:gd name="connsiteY51" fmla="*/ 808810 h 1487019"/>
                    <a:gd name="connsiteX52" fmla="*/ 1121186 w 1184208"/>
                    <a:gd name="connsiteY52" fmla="*/ 582740 h 1487019"/>
                    <a:gd name="connsiteX53" fmla="*/ 974546 w 1184208"/>
                    <a:gd name="connsiteY53" fmla="*/ 63391 h 1487019"/>
                    <a:gd name="connsiteX54" fmla="*/ 974546 w 1184208"/>
                    <a:gd name="connsiteY54" fmla="*/ 63391 h 1487019"/>
                    <a:gd name="connsiteX55" fmla="*/ 980656 w 1184208"/>
                    <a:gd name="connsiteY55" fmla="*/ 57281 h 1487019"/>
                    <a:gd name="connsiteX56" fmla="*/ 980656 w 1184208"/>
                    <a:gd name="connsiteY56" fmla="*/ 26731 h 1487019"/>
                    <a:gd name="connsiteX57" fmla="*/ 956216 w 1184208"/>
                    <a:gd name="connsiteY57" fmla="*/ 14511 h 1487019"/>
                    <a:gd name="connsiteX58" fmla="*/ 907336 w 1184208"/>
                    <a:gd name="connsiteY58" fmla="*/ 32841 h 1487019"/>
                    <a:gd name="connsiteX59" fmla="*/ 626275 w 1184208"/>
                    <a:gd name="connsiteY59" fmla="*/ 234471 h 1487019"/>
                    <a:gd name="connsiteX60" fmla="*/ 614055 w 1184208"/>
                    <a:gd name="connsiteY60" fmla="*/ 246691 h 1487019"/>
                    <a:gd name="connsiteX61" fmla="*/ 614055 w 1184208"/>
                    <a:gd name="connsiteY61" fmla="*/ 228361 h 1487019"/>
                    <a:gd name="connsiteX62" fmla="*/ 650715 w 1184208"/>
                    <a:gd name="connsiteY62" fmla="*/ 106161 h 1487019"/>
                    <a:gd name="connsiteX63" fmla="*/ 669045 w 1184208"/>
                    <a:gd name="connsiteY63" fmla="*/ 57281 h 1487019"/>
                    <a:gd name="connsiteX64" fmla="*/ 669045 w 1184208"/>
                    <a:gd name="connsiteY64" fmla="*/ 51171 h 1487019"/>
                    <a:gd name="connsiteX65" fmla="*/ 650715 w 1184208"/>
                    <a:gd name="connsiteY65" fmla="*/ 20621 h 148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84208" h="1487019">
                      <a:moveTo>
                        <a:pt x="540735" y="1487020"/>
                      </a:moveTo>
                      <a:lnTo>
                        <a:pt x="540735" y="1487020"/>
                      </a:lnTo>
                      <a:cubicBezTo>
                        <a:pt x="345215" y="1487020"/>
                        <a:pt x="186355" y="1425920"/>
                        <a:pt x="113035" y="1395369"/>
                      </a:cubicBezTo>
                      <a:cubicBezTo>
                        <a:pt x="106925" y="1389260"/>
                        <a:pt x="94705" y="1389260"/>
                        <a:pt x="88595" y="1389260"/>
                      </a:cubicBezTo>
                      <a:cubicBezTo>
                        <a:pt x="39715" y="1370930"/>
                        <a:pt x="9165" y="1346490"/>
                        <a:pt x="3055" y="1309830"/>
                      </a:cubicBezTo>
                      <a:cubicBezTo>
                        <a:pt x="-9165" y="1260950"/>
                        <a:pt x="15275" y="1205960"/>
                        <a:pt x="76375" y="1144860"/>
                      </a:cubicBezTo>
                      <a:cubicBezTo>
                        <a:pt x="64155" y="814920"/>
                        <a:pt x="216905" y="460541"/>
                        <a:pt x="241345" y="411661"/>
                      </a:cubicBezTo>
                      <a:cubicBezTo>
                        <a:pt x="216905" y="393331"/>
                        <a:pt x="106925" y="320011"/>
                        <a:pt x="113035" y="277241"/>
                      </a:cubicBezTo>
                      <a:cubicBezTo>
                        <a:pt x="113035" y="246691"/>
                        <a:pt x="143585" y="240581"/>
                        <a:pt x="168025" y="240581"/>
                      </a:cubicBezTo>
                      <a:cubicBezTo>
                        <a:pt x="186355" y="240581"/>
                        <a:pt x="210795" y="234471"/>
                        <a:pt x="229125" y="222251"/>
                      </a:cubicBezTo>
                      <a:cubicBezTo>
                        <a:pt x="357435" y="130601"/>
                        <a:pt x="559065" y="63391"/>
                        <a:pt x="571285" y="57281"/>
                      </a:cubicBezTo>
                      <a:cubicBezTo>
                        <a:pt x="577395" y="57281"/>
                        <a:pt x="583505" y="45061"/>
                        <a:pt x="626275" y="14511"/>
                      </a:cubicBezTo>
                      <a:cubicBezTo>
                        <a:pt x="632385" y="8401"/>
                        <a:pt x="638495" y="8401"/>
                        <a:pt x="644605" y="8401"/>
                      </a:cubicBezTo>
                      <a:cubicBezTo>
                        <a:pt x="669045" y="8401"/>
                        <a:pt x="687376" y="45061"/>
                        <a:pt x="687376" y="45061"/>
                      </a:cubicBezTo>
                      <a:lnTo>
                        <a:pt x="687376" y="45061"/>
                      </a:lnTo>
                      <a:lnTo>
                        <a:pt x="687376" y="45061"/>
                      </a:lnTo>
                      <a:cubicBezTo>
                        <a:pt x="687376" y="51171"/>
                        <a:pt x="687376" y="51171"/>
                        <a:pt x="687376" y="57281"/>
                      </a:cubicBezTo>
                      <a:cubicBezTo>
                        <a:pt x="681266" y="69501"/>
                        <a:pt x="675155" y="87831"/>
                        <a:pt x="669045" y="112271"/>
                      </a:cubicBezTo>
                      <a:cubicBezTo>
                        <a:pt x="656826" y="142821"/>
                        <a:pt x="644605" y="179481"/>
                        <a:pt x="632385" y="210031"/>
                      </a:cubicBezTo>
                      <a:cubicBezTo>
                        <a:pt x="766806" y="100051"/>
                        <a:pt x="901226" y="20621"/>
                        <a:pt x="901226" y="20621"/>
                      </a:cubicBezTo>
                      <a:lnTo>
                        <a:pt x="901226" y="20621"/>
                      </a:lnTo>
                      <a:cubicBezTo>
                        <a:pt x="901226" y="20621"/>
                        <a:pt x="919556" y="14511"/>
                        <a:pt x="950106" y="2291"/>
                      </a:cubicBezTo>
                      <a:cubicBezTo>
                        <a:pt x="968436" y="-3819"/>
                        <a:pt x="986766" y="2291"/>
                        <a:pt x="992876" y="20621"/>
                      </a:cubicBezTo>
                      <a:cubicBezTo>
                        <a:pt x="998986" y="32841"/>
                        <a:pt x="998986" y="51171"/>
                        <a:pt x="992876" y="63391"/>
                      </a:cubicBezTo>
                      <a:cubicBezTo>
                        <a:pt x="1163956" y="240581"/>
                        <a:pt x="1176176" y="368891"/>
                        <a:pt x="1139516" y="588850"/>
                      </a:cubicBezTo>
                      <a:cubicBezTo>
                        <a:pt x="1139516" y="662170"/>
                        <a:pt x="1127296" y="741600"/>
                        <a:pt x="1121186" y="814920"/>
                      </a:cubicBezTo>
                      <a:cubicBezTo>
                        <a:pt x="1108966" y="912680"/>
                        <a:pt x="1096746" y="998220"/>
                        <a:pt x="1115076" y="1028770"/>
                      </a:cubicBezTo>
                      <a:cubicBezTo>
                        <a:pt x="1231166" y="1218180"/>
                        <a:pt x="1194506" y="1242620"/>
                        <a:pt x="1053976" y="1346490"/>
                      </a:cubicBezTo>
                      <a:lnTo>
                        <a:pt x="1041756" y="1352599"/>
                      </a:lnTo>
                      <a:cubicBezTo>
                        <a:pt x="876786" y="1444249"/>
                        <a:pt x="711816" y="1487020"/>
                        <a:pt x="540735" y="1487020"/>
                      </a:cubicBezTo>
                      <a:close/>
                      <a:moveTo>
                        <a:pt x="650715" y="20621"/>
                      </a:moveTo>
                      <a:cubicBezTo>
                        <a:pt x="644605" y="20621"/>
                        <a:pt x="644605" y="20621"/>
                        <a:pt x="638495" y="26731"/>
                      </a:cubicBezTo>
                      <a:cubicBezTo>
                        <a:pt x="589615" y="63391"/>
                        <a:pt x="583505" y="69501"/>
                        <a:pt x="583505" y="69501"/>
                      </a:cubicBezTo>
                      <a:lnTo>
                        <a:pt x="583505" y="69501"/>
                      </a:lnTo>
                      <a:cubicBezTo>
                        <a:pt x="583505" y="69501"/>
                        <a:pt x="375765" y="142821"/>
                        <a:pt x="241345" y="234471"/>
                      </a:cubicBezTo>
                      <a:cubicBezTo>
                        <a:pt x="216905" y="246691"/>
                        <a:pt x="198575" y="252801"/>
                        <a:pt x="174135" y="252801"/>
                      </a:cubicBezTo>
                      <a:cubicBezTo>
                        <a:pt x="143585" y="258911"/>
                        <a:pt x="131365" y="258911"/>
                        <a:pt x="131365" y="277241"/>
                      </a:cubicBezTo>
                      <a:cubicBezTo>
                        <a:pt x="131365" y="307791"/>
                        <a:pt x="210795" y="368891"/>
                        <a:pt x="259675" y="405551"/>
                      </a:cubicBezTo>
                      <a:lnTo>
                        <a:pt x="265785" y="411661"/>
                      </a:lnTo>
                      <a:lnTo>
                        <a:pt x="265785" y="417771"/>
                      </a:lnTo>
                      <a:cubicBezTo>
                        <a:pt x="265785" y="423881"/>
                        <a:pt x="88595" y="802700"/>
                        <a:pt x="100815" y="1150970"/>
                      </a:cubicBezTo>
                      <a:lnTo>
                        <a:pt x="100815" y="1157080"/>
                      </a:lnTo>
                      <a:lnTo>
                        <a:pt x="100815" y="1157080"/>
                      </a:lnTo>
                      <a:cubicBezTo>
                        <a:pt x="45825" y="1212070"/>
                        <a:pt x="21385" y="1267060"/>
                        <a:pt x="27495" y="1309830"/>
                      </a:cubicBezTo>
                      <a:cubicBezTo>
                        <a:pt x="33605" y="1340380"/>
                        <a:pt x="58045" y="1364819"/>
                        <a:pt x="100815" y="1383149"/>
                      </a:cubicBezTo>
                      <a:cubicBezTo>
                        <a:pt x="106925" y="1383149"/>
                        <a:pt x="113035" y="1389260"/>
                        <a:pt x="125255" y="1389260"/>
                      </a:cubicBezTo>
                      <a:cubicBezTo>
                        <a:pt x="198575" y="1419809"/>
                        <a:pt x="351325" y="1474799"/>
                        <a:pt x="546845" y="1474799"/>
                      </a:cubicBezTo>
                      <a:cubicBezTo>
                        <a:pt x="717926" y="1474799"/>
                        <a:pt x="882896" y="1432029"/>
                        <a:pt x="1035646" y="1340380"/>
                      </a:cubicBezTo>
                      <a:lnTo>
                        <a:pt x="1041756" y="1334269"/>
                      </a:lnTo>
                      <a:cubicBezTo>
                        <a:pt x="1115076" y="1285390"/>
                        <a:pt x="1151736" y="1248730"/>
                        <a:pt x="1163956" y="1212070"/>
                      </a:cubicBezTo>
                      <a:cubicBezTo>
                        <a:pt x="1176176" y="1175410"/>
                        <a:pt x="1157846" y="1126530"/>
                        <a:pt x="1096746" y="1034880"/>
                      </a:cubicBezTo>
                      <a:cubicBezTo>
                        <a:pt x="1078416" y="998220"/>
                        <a:pt x="1090636" y="912680"/>
                        <a:pt x="1102856" y="808810"/>
                      </a:cubicBezTo>
                      <a:cubicBezTo>
                        <a:pt x="1108966" y="735490"/>
                        <a:pt x="1121186" y="656060"/>
                        <a:pt x="1121186" y="582740"/>
                      </a:cubicBezTo>
                      <a:cubicBezTo>
                        <a:pt x="1157846" y="362781"/>
                        <a:pt x="1145626" y="240581"/>
                        <a:pt x="974546" y="63391"/>
                      </a:cubicBezTo>
                      <a:lnTo>
                        <a:pt x="974546" y="63391"/>
                      </a:lnTo>
                      <a:lnTo>
                        <a:pt x="980656" y="57281"/>
                      </a:lnTo>
                      <a:cubicBezTo>
                        <a:pt x="986766" y="51171"/>
                        <a:pt x="986766" y="32841"/>
                        <a:pt x="980656" y="26731"/>
                      </a:cubicBezTo>
                      <a:cubicBezTo>
                        <a:pt x="974546" y="20621"/>
                        <a:pt x="968436" y="8401"/>
                        <a:pt x="956216" y="14511"/>
                      </a:cubicBezTo>
                      <a:cubicBezTo>
                        <a:pt x="931776" y="26731"/>
                        <a:pt x="913446" y="32841"/>
                        <a:pt x="907336" y="32841"/>
                      </a:cubicBezTo>
                      <a:cubicBezTo>
                        <a:pt x="895116" y="38951"/>
                        <a:pt x="760696" y="118381"/>
                        <a:pt x="626275" y="234471"/>
                      </a:cubicBezTo>
                      <a:lnTo>
                        <a:pt x="614055" y="246691"/>
                      </a:lnTo>
                      <a:lnTo>
                        <a:pt x="614055" y="228361"/>
                      </a:lnTo>
                      <a:cubicBezTo>
                        <a:pt x="620165" y="191701"/>
                        <a:pt x="638495" y="142821"/>
                        <a:pt x="650715" y="106161"/>
                      </a:cubicBezTo>
                      <a:cubicBezTo>
                        <a:pt x="656826" y="87831"/>
                        <a:pt x="669045" y="69501"/>
                        <a:pt x="669045" y="57281"/>
                      </a:cubicBezTo>
                      <a:cubicBezTo>
                        <a:pt x="669045" y="57281"/>
                        <a:pt x="669045" y="51171"/>
                        <a:pt x="669045" y="51171"/>
                      </a:cubicBezTo>
                      <a:cubicBezTo>
                        <a:pt x="669045" y="38951"/>
                        <a:pt x="662935" y="20621"/>
                        <a:pt x="650715" y="20621"/>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9" name="Graphic 16">
              <a:extLst>
                <a:ext uri="{FF2B5EF4-FFF2-40B4-BE49-F238E27FC236}">
                  <a16:creationId xmlns:a16="http://schemas.microsoft.com/office/drawing/2014/main" id="{A52A6E13-2910-4DC0-9F0C-3EC860955247}"/>
                </a:ext>
              </a:extLst>
            </p:cNvPr>
            <p:cNvGrpSpPr/>
            <p:nvPr/>
          </p:nvGrpSpPr>
          <p:grpSpPr>
            <a:xfrm>
              <a:off x="1027334" y="6539910"/>
              <a:ext cx="1043613" cy="1034879"/>
              <a:chOff x="1027334" y="6539910"/>
              <a:chExt cx="1043613" cy="1034879"/>
            </a:xfrm>
          </p:grpSpPr>
          <p:sp>
            <p:nvSpPr>
              <p:cNvPr id="64" name="Freeform: Shape 63">
                <a:extLst>
                  <a:ext uri="{FF2B5EF4-FFF2-40B4-BE49-F238E27FC236}">
                    <a16:creationId xmlns:a16="http://schemas.microsoft.com/office/drawing/2014/main" id="{830C6A54-243A-4388-BDDE-D1DCA8E3A645}"/>
                  </a:ext>
                </a:extLst>
              </p:cNvPr>
              <p:cNvSpPr/>
              <p:nvPr/>
            </p:nvSpPr>
            <p:spPr>
              <a:xfrm>
                <a:off x="1589699" y="6584971"/>
                <a:ext cx="61100" cy="61099"/>
              </a:xfrm>
              <a:custGeom>
                <a:avLst/>
                <a:gdLst>
                  <a:gd name="connsiteX0" fmla="*/ 0 w 61100"/>
                  <a:gd name="connsiteY0" fmla="*/ 0 h 61099"/>
                  <a:gd name="connsiteX1" fmla="*/ 0 w 61100"/>
                  <a:gd name="connsiteY1" fmla="*/ 0 h 61099"/>
                  <a:gd name="connsiteX2" fmla="*/ 0 w 61100"/>
                  <a:gd name="connsiteY2" fmla="*/ 0 h 61099"/>
                </a:gdLst>
                <a:ahLst/>
                <a:cxnLst>
                  <a:cxn ang="0">
                    <a:pos x="connsiteX0" y="connsiteY0"/>
                  </a:cxn>
                  <a:cxn ang="0">
                    <a:pos x="connsiteX1" y="connsiteY1"/>
                  </a:cxn>
                  <a:cxn ang="0">
                    <a:pos x="connsiteX2" y="connsiteY2"/>
                  </a:cxn>
                </a:cxnLst>
                <a:rect l="l" t="t" r="r" b="b"/>
                <a:pathLst>
                  <a:path w="61100" h="61099">
                    <a:moveTo>
                      <a:pt x="0" y="0"/>
                    </a:moveTo>
                    <a:lnTo>
                      <a:pt x="0" y="0"/>
                    </a:lnTo>
                    <a:lnTo>
                      <a:pt x="0" y="0"/>
                    </a:lnTo>
                    <a:close/>
                  </a:path>
                </a:pathLst>
              </a:custGeom>
              <a:no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5" name="Freeform: Shape 64">
                <a:extLst>
                  <a:ext uri="{FF2B5EF4-FFF2-40B4-BE49-F238E27FC236}">
                    <a16:creationId xmlns:a16="http://schemas.microsoft.com/office/drawing/2014/main" id="{46825281-5CF0-4DFE-8610-06DAD670339A}"/>
                  </a:ext>
                </a:extLst>
              </p:cNvPr>
              <p:cNvSpPr/>
              <p:nvPr/>
            </p:nvSpPr>
            <p:spPr>
              <a:xfrm>
                <a:off x="1583589" y="6572751"/>
                <a:ext cx="12220" cy="12220"/>
              </a:xfrm>
              <a:custGeom>
                <a:avLst/>
                <a:gdLst>
                  <a:gd name="connsiteX0" fmla="*/ 12220 w 12220"/>
                  <a:gd name="connsiteY0" fmla="*/ 12220 h 12220"/>
                  <a:gd name="connsiteX1" fmla="*/ 0 w 12220"/>
                  <a:gd name="connsiteY1" fmla="*/ 12220 h 12220"/>
                  <a:gd name="connsiteX2" fmla="*/ 0 w 12220"/>
                  <a:gd name="connsiteY2" fmla="*/ 0 h 12220"/>
                  <a:gd name="connsiteX3" fmla="*/ 12220 w 12220"/>
                  <a:gd name="connsiteY3" fmla="*/ 0 h 12220"/>
                  <a:gd name="connsiteX4" fmla="*/ 12220 w 12220"/>
                  <a:gd name="connsiteY4" fmla="*/ 12220 h 1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 h="12220">
                    <a:moveTo>
                      <a:pt x="12220" y="12220"/>
                    </a:moveTo>
                    <a:lnTo>
                      <a:pt x="0" y="12220"/>
                    </a:lnTo>
                    <a:lnTo>
                      <a:pt x="0" y="0"/>
                    </a:lnTo>
                    <a:lnTo>
                      <a:pt x="12220" y="0"/>
                    </a:lnTo>
                    <a:cubicBezTo>
                      <a:pt x="12220" y="0"/>
                      <a:pt x="12220" y="6110"/>
                      <a:pt x="12220" y="12220"/>
                    </a:cubicBezTo>
                    <a:close/>
                  </a:path>
                </a:pathLst>
              </a:custGeom>
              <a:solidFill>
                <a:srgbClr val="EEB4CF"/>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66" name="Graphic 16">
                <a:extLst>
                  <a:ext uri="{FF2B5EF4-FFF2-40B4-BE49-F238E27FC236}">
                    <a16:creationId xmlns:a16="http://schemas.microsoft.com/office/drawing/2014/main" id="{3494BB3C-F94E-4EC4-8295-69FC87422498}"/>
                  </a:ext>
                </a:extLst>
              </p:cNvPr>
              <p:cNvGrpSpPr/>
              <p:nvPr/>
            </p:nvGrpSpPr>
            <p:grpSpPr>
              <a:xfrm>
                <a:off x="1027334" y="6539910"/>
                <a:ext cx="1043613" cy="1034879"/>
                <a:chOff x="1027334" y="6539910"/>
                <a:chExt cx="1043613" cy="1034879"/>
              </a:xfrm>
            </p:grpSpPr>
            <p:sp>
              <p:nvSpPr>
                <p:cNvPr id="67" name="Freeform: Shape 66">
                  <a:extLst>
                    <a:ext uri="{FF2B5EF4-FFF2-40B4-BE49-F238E27FC236}">
                      <a16:creationId xmlns:a16="http://schemas.microsoft.com/office/drawing/2014/main" id="{187490A2-26D0-48F7-8885-8C5EC996A865}"/>
                    </a:ext>
                  </a:extLst>
                </p:cNvPr>
                <p:cNvSpPr/>
                <p:nvPr/>
              </p:nvSpPr>
              <p:spPr>
                <a:xfrm>
                  <a:off x="1027579" y="6552271"/>
                  <a:ext cx="1032245" cy="1020491"/>
                </a:xfrm>
                <a:custGeom>
                  <a:avLst/>
                  <a:gdLst>
                    <a:gd name="connsiteX0" fmla="*/ 219960 w 1032245"/>
                    <a:gd name="connsiteY0" fmla="*/ 869769 h 1020491"/>
                    <a:gd name="connsiteX1" fmla="*/ 977601 w 1032245"/>
                    <a:gd name="connsiteY1" fmla="*/ 973639 h 1020491"/>
                    <a:gd name="connsiteX2" fmla="*/ 1014261 w 1032245"/>
                    <a:gd name="connsiteY2" fmla="*/ 576490 h 1020491"/>
                    <a:gd name="connsiteX3" fmla="*/ 867621 w 1032245"/>
                    <a:gd name="connsiteY3" fmla="*/ 57140 h 1020491"/>
                    <a:gd name="connsiteX4" fmla="*/ 837071 w 1032245"/>
                    <a:gd name="connsiteY4" fmla="*/ 2150 h 1020491"/>
                    <a:gd name="connsiteX5" fmla="*/ 788191 w 1032245"/>
                    <a:gd name="connsiteY5" fmla="*/ 20480 h 1020491"/>
                    <a:gd name="connsiteX6" fmla="*/ 507130 w 1032245"/>
                    <a:gd name="connsiteY6" fmla="*/ 222110 h 1020491"/>
                    <a:gd name="connsiteX7" fmla="*/ 562120 w 1032245"/>
                    <a:gd name="connsiteY7" fmla="*/ 51030 h 1020491"/>
                    <a:gd name="connsiteX8" fmla="*/ 562120 w 1032245"/>
                    <a:gd name="connsiteY8" fmla="*/ 38810 h 1020491"/>
                    <a:gd name="connsiteX9" fmla="*/ 513240 w 1032245"/>
                    <a:gd name="connsiteY9" fmla="*/ 14370 h 1020491"/>
                    <a:gd name="connsiteX10" fmla="*/ 458250 w 1032245"/>
                    <a:gd name="connsiteY10" fmla="*/ 57140 h 1020491"/>
                    <a:gd name="connsiteX11" fmla="*/ 116090 w 1032245"/>
                    <a:gd name="connsiteY11" fmla="*/ 222110 h 1020491"/>
                    <a:gd name="connsiteX12" fmla="*/ 6110 w 1032245"/>
                    <a:gd name="connsiteY12" fmla="*/ 270990 h 1020491"/>
                    <a:gd name="connsiteX13" fmla="*/ 134420 w 1032245"/>
                    <a:gd name="connsiteY13" fmla="*/ 405410 h 1020491"/>
                    <a:gd name="connsiteX14" fmla="*/ 0 w 1032245"/>
                    <a:gd name="connsiteY14" fmla="*/ 808669 h 1020491"/>
                    <a:gd name="connsiteX15" fmla="*/ 219960 w 1032245"/>
                    <a:gd name="connsiteY15" fmla="*/ 869769 h 102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32245" h="1020491">
                      <a:moveTo>
                        <a:pt x="219960" y="869769"/>
                      </a:moveTo>
                      <a:cubicBezTo>
                        <a:pt x="446030" y="979749"/>
                        <a:pt x="733201" y="1083619"/>
                        <a:pt x="977601" y="973639"/>
                      </a:cubicBezTo>
                      <a:cubicBezTo>
                        <a:pt x="977601" y="881989"/>
                        <a:pt x="1008151" y="717020"/>
                        <a:pt x="1014261" y="576490"/>
                      </a:cubicBezTo>
                      <a:cubicBezTo>
                        <a:pt x="1050921" y="368750"/>
                        <a:pt x="1044811" y="234330"/>
                        <a:pt x="867621" y="57140"/>
                      </a:cubicBezTo>
                      <a:cubicBezTo>
                        <a:pt x="885951" y="32700"/>
                        <a:pt x="867621" y="-10070"/>
                        <a:pt x="837071" y="2150"/>
                      </a:cubicBezTo>
                      <a:cubicBezTo>
                        <a:pt x="806521" y="14370"/>
                        <a:pt x="788191" y="20480"/>
                        <a:pt x="788191" y="20480"/>
                      </a:cubicBezTo>
                      <a:cubicBezTo>
                        <a:pt x="788191" y="20480"/>
                        <a:pt x="647660" y="99910"/>
                        <a:pt x="507130" y="222110"/>
                      </a:cubicBezTo>
                      <a:cubicBezTo>
                        <a:pt x="513240" y="167120"/>
                        <a:pt x="556010" y="81580"/>
                        <a:pt x="562120" y="51030"/>
                      </a:cubicBezTo>
                      <a:cubicBezTo>
                        <a:pt x="562120" y="51030"/>
                        <a:pt x="562120" y="44920"/>
                        <a:pt x="562120" y="38810"/>
                      </a:cubicBezTo>
                      <a:cubicBezTo>
                        <a:pt x="562120" y="38810"/>
                        <a:pt x="537680" y="-10070"/>
                        <a:pt x="513240" y="14370"/>
                      </a:cubicBezTo>
                      <a:cubicBezTo>
                        <a:pt x="470470" y="51030"/>
                        <a:pt x="458250" y="57140"/>
                        <a:pt x="458250" y="57140"/>
                      </a:cubicBezTo>
                      <a:cubicBezTo>
                        <a:pt x="458250" y="57140"/>
                        <a:pt x="250510" y="130460"/>
                        <a:pt x="116090" y="222110"/>
                      </a:cubicBezTo>
                      <a:cubicBezTo>
                        <a:pt x="67210" y="252660"/>
                        <a:pt x="6110" y="228220"/>
                        <a:pt x="6110" y="270990"/>
                      </a:cubicBezTo>
                      <a:cubicBezTo>
                        <a:pt x="0" y="313760"/>
                        <a:pt x="134420" y="405410"/>
                        <a:pt x="134420" y="405410"/>
                      </a:cubicBezTo>
                      <a:cubicBezTo>
                        <a:pt x="134420" y="405410"/>
                        <a:pt x="48880" y="582600"/>
                        <a:pt x="0" y="808669"/>
                      </a:cubicBezTo>
                      <a:cubicBezTo>
                        <a:pt x="42770" y="802559"/>
                        <a:pt x="109980" y="814779"/>
                        <a:pt x="219960" y="869769"/>
                      </a:cubicBezTo>
                      <a:close/>
                    </a:path>
                  </a:pathLst>
                </a:custGeom>
                <a:solidFill>
                  <a:srgbClr val="FE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8" name="Freeform: Shape 67">
                  <a:extLst>
                    <a:ext uri="{FF2B5EF4-FFF2-40B4-BE49-F238E27FC236}">
                      <a16:creationId xmlns:a16="http://schemas.microsoft.com/office/drawing/2014/main" id="{B883BB2D-9696-4432-A282-0D05389744BB}"/>
                    </a:ext>
                  </a:extLst>
                </p:cNvPr>
                <p:cNvSpPr/>
                <p:nvPr/>
              </p:nvSpPr>
              <p:spPr>
                <a:xfrm>
                  <a:off x="1027334" y="6539910"/>
                  <a:ext cx="1043613" cy="1034879"/>
                </a:xfrm>
                <a:custGeom>
                  <a:avLst/>
                  <a:gdLst>
                    <a:gd name="connsiteX0" fmla="*/ 745666 w 1043613"/>
                    <a:gd name="connsiteY0" fmla="*/ 1034880 h 1034879"/>
                    <a:gd name="connsiteX1" fmla="*/ 220205 w 1043613"/>
                    <a:gd name="connsiteY1" fmla="*/ 882130 h 1034879"/>
                    <a:gd name="connsiteX2" fmla="*/ 12465 w 1043613"/>
                    <a:gd name="connsiteY2" fmla="*/ 814920 h 1034879"/>
                    <a:gd name="connsiteX3" fmla="*/ 245 w 1043613"/>
                    <a:gd name="connsiteY3" fmla="*/ 814920 h 1034879"/>
                    <a:gd name="connsiteX4" fmla="*/ 245 w 1043613"/>
                    <a:gd name="connsiteY4" fmla="*/ 808810 h 1034879"/>
                    <a:gd name="connsiteX5" fmla="*/ 128555 w 1043613"/>
                    <a:gd name="connsiteY5" fmla="*/ 411661 h 1034879"/>
                    <a:gd name="connsiteX6" fmla="*/ 245 w 1043613"/>
                    <a:gd name="connsiteY6" fmla="*/ 277241 h 1034879"/>
                    <a:gd name="connsiteX7" fmla="*/ 55235 w 1043613"/>
                    <a:gd name="connsiteY7" fmla="*/ 240581 h 1034879"/>
                    <a:gd name="connsiteX8" fmla="*/ 116335 w 1043613"/>
                    <a:gd name="connsiteY8" fmla="*/ 222251 h 1034879"/>
                    <a:gd name="connsiteX9" fmla="*/ 458495 w 1043613"/>
                    <a:gd name="connsiteY9" fmla="*/ 57281 h 1034879"/>
                    <a:gd name="connsiteX10" fmla="*/ 513485 w 1043613"/>
                    <a:gd name="connsiteY10" fmla="*/ 14511 h 1034879"/>
                    <a:gd name="connsiteX11" fmla="*/ 531815 w 1043613"/>
                    <a:gd name="connsiteY11" fmla="*/ 8401 h 1034879"/>
                    <a:gd name="connsiteX12" fmla="*/ 574585 w 1043613"/>
                    <a:gd name="connsiteY12" fmla="*/ 45061 h 1034879"/>
                    <a:gd name="connsiteX13" fmla="*/ 574585 w 1043613"/>
                    <a:gd name="connsiteY13" fmla="*/ 45061 h 1034879"/>
                    <a:gd name="connsiteX14" fmla="*/ 574585 w 1043613"/>
                    <a:gd name="connsiteY14" fmla="*/ 45061 h 1034879"/>
                    <a:gd name="connsiteX15" fmla="*/ 574585 w 1043613"/>
                    <a:gd name="connsiteY15" fmla="*/ 57281 h 1034879"/>
                    <a:gd name="connsiteX16" fmla="*/ 556255 w 1043613"/>
                    <a:gd name="connsiteY16" fmla="*/ 112271 h 1034879"/>
                    <a:gd name="connsiteX17" fmla="*/ 519595 w 1043613"/>
                    <a:gd name="connsiteY17" fmla="*/ 210031 h 1034879"/>
                    <a:gd name="connsiteX18" fmla="*/ 788436 w 1043613"/>
                    <a:gd name="connsiteY18" fmla="*/ 20621 h 1034879"/>
                    <a:gd name="connsiteX19" fmla="*/ 788436 w 1043613"/>
                    <a:gd name="connsiteY19" fmla="*/ 20621 h 1034879"/>
                    <a:gd name="connsiteX20" fmla="*/ 837316 w 1043613"/>
                    <a:gd name="connsiteY20" fmla="*/ 2291 h 1034879"/>
                    <a:gd name="connsiteX21" fmla="*/ 880086 w 1043613"/>
                    <a:gd name="connsiteY21" fmla="*/ 20621 h 1034879"/>
                    <a:gd name="connsiteX22" fmla="*/ 880086 w 1043613"/>
                    <a:gd name="connsiteY22" fmla="*/ 63391 h 1034879"/>
                    <a:gd name="connsiteX23" fmla="*/ 1026726 w 1043613"/>
                    <a:gd name="connsiteY23" fmla="*/ 588850 h 1034879"/>
                    <a:gd name="connsiteX24" fmla="*/ 1008396 w 1043613"/>
                    <a:gd name="connsiteY24" fmla="*/ 814920 h 1034879"/>
                    <a:gd name="connsiteX25" fmla="*/ 990066 w 1043613"/>
                    <a:gd name="connsiteY25" fmla="*/ 986000 h 1034879"/>
                    <a:gd name="connsiteX26" fmla="*/ 990066 w 1043613"/>
                    <a:gd name="connsiteY26" fmla="*/ 992110 h 1034879"/>
                    <a:gd name="connsiteX27" fmla="*/ 983956 w 1043613"/>
                    <a:gd name="connsiteY27" fmla="*/ 992110 h 1034879"/>
                    <a:gd name="connsiteX28" fmla="*/ 745666 w 1043613"/>
                    <a:gd name="connsiteY28" fmla="*/ 1034880 h 1034879"/>
                    <a:gd name="connsiteX29" fmla="*/ 12465 w 1043613"/>
                    <a:gd name="connsiteY29" fmla="*/ 808810 h 1034879"/>
                    <a:gd name="connsiteX30" fmla="*/ 226315 w 1043613"/>
                    <a:gd name="connsiteY30" fmla="*/ 876020 h 1034879"/>
                    <a:gd name="connsiteX31" fmla="*/ 745666 w 1043613"/>
                    <a:gd name="connsiteY31" fmla="*/ 1028770 h 1034879"/>
                    <a:gd name="connsiteX32" fmla="*/ 971736 w 1043613"/>
                    <a:gd name="connsiteY32" fmla="*/ 979890 h 1034879"/>
                    <a:gd name="connsiteX33" fmla="*/ 990066 w 1043613"/>
                    <a:gd name="connsiteY33" fmla="*/ 808810 h 1034879"/>
                    <a:gd name="connsiteX34" fmla="*/ 1008396 w 1043613"/>
                    <a:gd name="connsiteY34" fmla="*/ 582740 h 1034879"/>
                    <a:gd name="connsiteX35" fmla="*/ 861756 w 1043613"/>
                    <a:gd name="connsiteY35" fmla="*/ 63391 h 1034879"/>
                    <a:gd name="connsiteX36" fmla="*/ 855646 w 1043613"/>
                    <a:gd name="connsiteY36" fmla="*/ 63391 h 1034879"/>
                    <a:gd name="connsiteX37" fmla="*/ 861756 w 1043613"/>
                    <a:gd name="connsiteY37" fmla="*/ 57281 h 1034879"/>
                    <a:gd name="connsiteX38" fmla="*/ 861756 w 1043613"/>
                    <a:gd name="connsiteY38" fmla="*/ 26731 h 1034879"/>
                    <a:gd name="connsiteX39" fmla="*/ 837316 w 1043613"/>
                    <a:gd name="connsiteY39" fmla="*/ 14511 h 1034879"/>
                    <a:gd name="connsiteX40" fmla="*/ 788436 w 1043613"/>
                    <a:gd name="connsiteY40" fmla="*/ 32841 h 1034879"/>
                    <a:gd name="connsiteX41" fmla="*/ 507375 w 1043613"/>
                    <a:gd name="connsiteY41" fmla="*/ 234471 h 1034879"/>
                    <a:gd name="connsiteX42" fmla="*/ 495155 w 1043613"/>
                    <a:gd name="connsiteY42" fmla="*/ 246691 h 1034879"/>
                    <a:gd name="connsiteX43" fmla="*/ 495155 w 1043613"/>
                    <a:gd name="connsiteY43" fmla="*/ 228361 h 1034879"/>
                    <a:gd name="connsiteX44" fmla="*/ 531815 w 1043613"/>
                    <a:gd name="connsiteY44" fmla="*/ 106161 h 1034879"/>
                    <a:gd name="connsiteX45" fmla="*/ 550145 w 1043613"/>
                    <a:gd name="connsiteY45" fmla="*/ 57281 h 1034879"/>
                    <a:gd name="connsiteX46" fmla="*/ 550145 w 1043613"/>
                    <a:gd name="connsiteY46" fmla="*/ 51171 h 1034879"/>
                    <a:gd name="connsiteX47" fmla="*/ 525705 w 1043613"/>
                    <a:gd name="connsiteY47" fmla="*/ 26731 h 1034879"/>
                    <a:gd name="connsiteX48" fmla="*/ 513485 w 1043613"/>
                    <a:gd name="connsiteY48" fmla="*/ 32841 h 1034879"/>
                    <a:gd name="connsiteX49" fmla="*/ 464605 w 1043613"/>
                    <a:gd name="connsiteY49" fmla="*/ 69501 h 1034879"/>
                    <a:gd name="connsiteX50" fmla="*/ 464605 w 1043613"/>
                    <a:gd name="connsiteY50" fmla="*/ 69501 h 1034879"/>
                    <a:gd name="connsiteX51" fmla="*/ 122445 w 1043613"/>
                    <a:gd name="connsiteY51" fmla="*/ 234471 h 1034879"/>
                    <a:gd name="connsiteX52" fmla="*/ 55235 w 1043613"/>
                    <a:gd name="connsiteY52" fmla="*/ 252801 h 1034879"/>
                    <a:gd name="connsiteX53" fmla="*/ 12465 w 1043613"/>
                    <a:gd name="connsiteY53" fmla="*/ 277241 h 1034879"/>
                    <a:gd name="connsiteX54" fmla="*/ 140775 w 1043613"/>
                    <a:gd name="connsiteY54" fmla="*/ 405551 h 1034879"/>
                    <a:gd name="connsiteX55" fmla="*/ 146885 w 1043613"/>
                    <a:gd name="connsiteY55" fmla="*/ 411661 h 1034879"/>
                    <a:gd name="connsiteX56" fmla="*/ 146885 w 1043613"/>
                    <a:gd name="connsiteY56" fmla="*/ 417771 h 1034879"/>
                    <a:gd name="connsiteX57" fmla="*/ 12465 w 1043613"/>
                    <a:gd name="connsiteY57" fmla="*/ 808810 h 10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43613" h="1034879">
                      <a:moveTo>
                        <a:pt x="745666" y="1034880"/>
                      </a:moveTo>
                      <a:cubicBezTo>
                        <a:pt x="550145" y="1034880"/>
                        <a:pt x="348515" y="949340"/>
                        <a:pt x="220205" y="882130"/>
                      </a:cubicBezTo>
                      <a:cubicBezTo>
                        <a:pt x="134665" y="839360"/>
                        <a:pt x="61345" y="814920"/>
                        <a:pt x="12465" y="814920"/>
                      </a:cubicBezTo>
                      <a:lnTo>
                        <a:pt x="245" y="814920"/>
                      </a:lnTo>
                      <a:lnTo>
                        <a:pt x="245" y="808810"/>
                      </a:lnTo>
                      <a:cubicBezTo>
                        <a:pt x="43015" y="607181"/>
                        <a:pt x="116335" y="442211"/>
                        <a:pt x="128555" y="411661"/>
                      </a:cubicBezTo>
                      <a:cubicBezTo>
                        <a:pt x="104115" y="393331"/>
                        <a:pt x="-5865" y="320011"/>
                        <a:pt x="245" y="277241"/>
                      </a:cubicBezTo>
                      <a:cubicBezTo>
                        <a:pt x="245" y="246691"/>
                        <a:pt x="30795" y="240581"/>
                        <a:pt x="55235" y="240581"/>
                      </a:cubicBezTo>
                      <a:cubicBezTo>
                        <a:pt x="73565" y="240581"/>
                        <a:pt x="98005" y="234471"/>
                        <a:pt x="116335" y="222251"/>
                      </a:cubicBezTo>
                      <a:cubicBezTo>
                        <a:pt x="244645" y="130601"/>
                        <a:pt x="446275" y="63391"/>
                        <a:pt x="458495" y="57281"/>
                      </a:cubicBezTo>
                      <a:cubicBezTo>
                        <a:pt x="464605" y="57281"/>
                        <a:pt x="470715" y="45061"/>
                        <a:pt x="513485" y="14511"/>
                      </a:cubicBezTo>
                      <a:cubicBezTo>
                        <a:pt x="519595" y="8401"/>
                        <a:pt x="525705" y="8401"/>
                        <a:pt x="531815" y="8401"/>
                      </a:cubicBezTo>
                      <a:cubicBezTo>
                        <a:pt x="556255" y="8401"/>
                        <a:pt x="574585" y="45061"/>
                        <a:pt x="574585" y="45061"/>
                      </a:cubicBezTo>
                      <a:lnTo>
                        <a:pt x="574585" y="45061"/>
                      </a:lnTo>
                      <a:lnTo>
                        <a:pt x="574585" y="45061"/>
                      </a:lnTo>
                      <a:cubicBezTo>
                        <a:pt x="574585" y="51171"/>
                        <a:pt x="574585" y="51171"/>
                        <a:pt x="574585" y="57281"/>
                      </a:cubicBezTo>
                      <a:cubicBezTo>
                        <a:pt x="568475" y="69501"/>
                        <a:pt x="562365" y="87831"/>
                        <a:pt x="556255" y="112271"/>
                      </a:cubicBezTo>
                      <a:cubicBezTo>
                        <a:pt x="544035" y="142821"/>
                        <a:pt x="531815" y="179481"/>
                        <a:pt x="519595" y="210031"/>
                      </a:cubicBezTo>
                      <a:cubicBezTo>
                        <a:pt x="654016" y="100051"/>
                        <a:pt x="788436" y="20621"/>
                        <a:pt x="788436" y="20621"/>
                      </a:cubicBezTo>
                      <a:lnTo>
                        <a:pt x="788436" y="20621"/>
                      </a:lnTo>
                      <a:cubicBezTo>
                        <a:pt x="788436" y="20621"/>
                        <a:pt x="806766" y="14511"/>
                        <a:pt x="837316" y="2291"/>
                      </a:cubicBezTo>
                      <a:cubicBezTo>
                        <a:pt x="855646" y="-3819"/>
                        <a:pt x="873976" y="2291"/>
                        <a:pt x="880086" y="20621"/>
                      </a:cubicBezTo>
                      <a:cubicBezTo>
                        <a:pt x="886196" y="32841"/>
                        <a:pt x="886196" y="51171"/>
                        <a:pt x="880086" y="63391"/>
                      </a:cubicBezTo>
                      <a:cubicBezTo>
                        <a:pt x="1051166" y="240581"/>
                        <a:pt x="1063386" y="368891"/>
                        <a:pt x="1026726" y="588850"/>
                      </a:cubicBezTo>
                      <a:cubicBezTo>
                        <a:pt x="1026726" y="662170"/>
                        <a:pt x="1014506" y="741600"/>
                        <a:pt x="1008396" y="814920"/>
                      </a:cubicBezTo>
                      <a:cubicBezTo>
                        <a:pt x="1002286" y="882130"/>
                        <a:pt x="990066" y="943230"/>
                        <a:pt x="990066" y="986000"/>
                      </a:cubicBezTo>
                      <a:lnTo>
                        <a:pt x="990066" y="992110"/>
                      </a:lnTo>
                      <a:lnTo>
                        <a:pt x="983956" y="992110"/>
                      </a:lnTo>
                      <a:cubicBezTo>
                        <a:pt x="910636" y="1022660"/>
                        <a:pt x="831206" y="1034880"/>
                        <a:pt x="745666" y="1034880"/>
                      </a:cubicBezTo>
                      <a:close/>
                      <a:moveTo>
                        <a:pt x="12465" y="808810"/>
                      </a:moveTo>
                      <a:cubicBezTo>
                        <a:pt x="67455" y="808810"/>
                        <a:pt x="134665" y="833250"/>
                        <a:pt x="226315" y="876020"/>
                      </a:cubicBezTo>
                      <a:cubicBezTo>
                        <a:pt x="354625" y="943230"/>
                        <a:pt x="556255" y="1028770"/>
                        <a:pt x="745666" y="1028770"/>
                      </a:cubicBezTo>
                      <a:cubicBezTo>
                        <a:pt x="825096" y="1028770"/>
                        <a:pt x="904526" y="1010440"/>
                        <a:pt x="971736" y="979890"/>
                      </a:cubicBezTo>
                      <a:cubicBezTo>
                        <a:pt x="971736" y="937120"/>
                        <a:pt x="977846" y="876020"/>
                        <a:pt x="990066" y="808810"/>
                      </a:cubicBezTo>
                      <a:cubicBezTo>
                        <a:pt x="996176" y="735490"/>
                        <a:pt x="1008396" y="656060"/>
                        <a:pt x="1008396" y="582740"/>
                      </a:cubicBezTo>
                      <a:cubicBezTo>
                        <a:pt x="1045056" y="362781"/>
                        <a:pt x="1032836" y="240581"/>
                        <a:pt x="861756" y="63391"/>
                      </a:cubicBezTo>
                      <a:lnTo>
                        <a:pt x="855646" y="63391"/>
                      </a:lnTo>
                      <a:lnTo>
                        <a:pt x="861756" y="57281"/>
                      </a:lnTo>
                      <a:cubicBezTo>
                        <a:pt x="867866" y="51171"/>
                        <a:pt x="867866" y="32841"/>
                        <a:pt x="861756" y="26731"/>
                      </a:cubicBezTo>
                      <a:cubicBezTo>
                        <a:pt x="855646" y="20621"/>
                        <a:pt x="849536" y="8401"/>
                        <a:pt x="837316" y="14511"/>
                      </a:cubicBezTo>
                      <a:cubicBezTo>
                        <a:pt x="812876" y="26731"/>
                        <a:pt x="794546" y="32841"/>
                        <a:pt x="788436" y="32841"/>
                      </a:cubicBezTo>
                      <a:cubicBezTo>
                        <a:pt x="776216" y="38951"/>
                        <a:pt x="641795" y="118381"/>
                        <a:pt x="507375" y="234471"/>
                      </a:cubicBezTo>
                      <a:lnTo>
                        <a:pt x="495155" y="246691"/>
                      </a:lnTo>
                      <a:lnTo>
                        <a:pt x="495155" y="228361"/>
                      </a:lnTo>
                      <a:cubicBezTo>
                        <a:pt x="501265" y="191701"/>
                        <a:pt x="519595" y="142821"/>
                        <a:pt x="531815" y="106161"/>
                      </a:cubicBezTo>
                      <a:cubicBezTo>
                        <a:pt x="537925" y="87831"/>
                        <a:pt x="550145" y="69501"/>
                        <a:pt x="550145" y="57281"/>
                      </a:cubicBezTo>
                      <a:cubicBezTo>
                        <a:pt x="550145" y="57281"/>
                        <a:pt x="550145" y="51171"/>
                        <a:pt x="550145" y="51171"/>
                      </a:cubicBezTo>
                      <a:cubicBezTo>
                        <a:pt x="544035" y="45061"/>
                        <a:pt x="537925" y="26731"/>
                        <a:pt x="525705" y="26731"/>
                      </a:cubicBezTo>
                      <a:cubicBezTo>
                        <a:pt x="519595" y="26731"/>
                        <a:pt x="519595" y="26731"/>
                        <a:pt x="513485" y="32841"/>
                      </a:cubicBezTo>
                      <a:cubicBezTo>
                        <a:pt x="470715" y="63391"/>
                        <a:pt x="464605" y="69501"/>
                        <a:pt x="464605" y="69501"/>
                      </a:cubicBezTo>
                      <a:lnTo>
                        <a:pt x="464605" y="69501"/>
                      </a:lnTo>
                      <a:cubicBezTo>
                        <a:pt x="464605" y="69501"/>
                        <a:pt x="256865" y="142821"/>
                        <a:pt x="122445" y="234471"/>
                      </a:cubicBezTo>
                      <a:cubicBezTo>
                        <a:pt x="98005" y="246691"/>
                        <a:pt x="79675" y="252801"/>
                        <a:pt x="55235" y="252801"/>
                      </a:cubicBezTo>
                      <a:cubicBezTo>
                        <a:pt x="24685" y="258911"/>
                        <a:pt x="12465" y="258911"/>
                        <a:pt x="12465" y="277241"/>
                      </a:cubicBezTo>
                      <a:cubicBezTo>
                        <a:pt x="12465" y="307791"/>
                        <a:pt x="91895" y="368891"/>
                        <a:pt x="140775" y="405551"/>
                      </a:cubicBezTo>
                      <a:lnTo>
                        <a:pt x="146885" y="411661"/>
                      </a:lnTo>
                      <a:lnTo>
                        <a:pt x="146885" y="417771"/>
                      </a:lnTo>
                      <a:cubicBezTo>
                        <a:pt x="140775" y="417771"/>
                        <a:pt x="61345" y="588850"/>
                        <a:pt x="12465" y="80881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40" name="Graphic 16">
              <a:extLst>
                <a:ext uri="{FF2B5EF4-FFF2-40B4-BE49-F238E27FC236}">
                  <a16:creationId xmlns:a16="http://schemas.microsoft.com/office/drawing/2014/main" id="{B3BA9040-FA5C-443E-9521-8E6BFF83E2B1}"/>
                </a:ext>
              </a:extLst>
            </p:cNvPr>
            <p:cNvGrpSpPr/>
            <p:nvPr/>
          </p:nvGrpSpPr>
          <p:grpSpPr>
            <a:xfrm>
              <a:off x="997029" y="6780491"/>
              <a:ext cx="1032590" cy="995928"/>
              <a:chOff x="997029" y="6780491"/>
              <a:chExt cx="1032590" cy="995928"/>
            </a:xfrm>
          </p:grpSpPr>
          <p:sp>
            <p:nvSpPr>
              <p:cNvPr id="59" name="Freeform: Shape 58">
                <a:extLst>
                  <a:ext uri="{FF2B5EF4-FFF2-40B4-BE49-F238E27FC236}">
                    <a16:creationId xmlns:a16="http://schemas.microsoft.com/office/drawing/2014/main" id="{F6951F7C-2E9D-4620-875B-41DEAC1A3F26}"/>
                  </a:ext>
                </a:extLst>
              </p:cNvPr>
              <p:cNvSpPr/>
              <p:nvPr/>
            </p:nvSpPr>
            <p:spPr>
              <a:xfrm>
                <a:off x="1779109" y="6792711"/>
                <a:ext cx="24439" cy="73319"/>
              </a:xfrm>
              <a:custGeom>
                <a:avLst/>
                <a:gdLst>
                  <a:gd name="connsiteX0" fmla="*/ 0 w 24439"/>
                  <a:gd name="connsiteY0" fmla="*/ 0 h 73319"/>
                  <a:gd name="connsiteX1" fmla="*/ 0 w 24439"/>
                  <a:gd name="connsiteY1" fmla="*/ 0 h 73319"/>
                  <a:gd name="connsiteX2" fmla="*/ 6110 w 24439"/>
                  <a:gd name="connsiteY2" fmla="*/ 12220 h 73319"/>
                  <a:gd name="connsiteX3" fmla="*/ 12220 w 24439"/>
                  <a:gd name="connsiteY3" fmla="*/ 24440 h 73319"/>
                  <a:gd name="connsiteX4" fmla="*/ 18330 w 24439"/>
                  <a:gd name="connsiteY4" fmla="*/ 36660 h 73319"/>
                  <a:gd name="connsiteX5" fmla="*/ 24440 w 24439"/>
                  <a:gd name="connsiteY5" fmla="*/ 61100 h 73319"/>
                  <a:gd name="connsiteX6" fmla="*/ 24440 w 24439"/>
                  <a:gd name="connsiteY6" fmla="*/ 73320 h 73319"/>
                  <a:gd name="connsiteX7" fmla="*/ 18330 w 24439"/>
                  <a:gd name="connsiteY7" fmla="*/ 67210 h 73319"/>
                  <a:gd name="connsiteX8" fmla="*/ 12220 w 24439"/>
                  <a:gd name="connsiteY8" fmla="*/ 54990 h 73319"/>
                  <a:gd name="connsiteX9" fmla="*/ 6110 w 24439"/>
                  <a:gd name="connsiteY9" fmla="*/ 48880 h 73319"/>
                  <a:gd name="connsiteX10" fmla="*/ 6110 w 24439"/>
                  <a:gd name="connsiteY10" fmla="*/ 42770 h 73319"/>
                  <a:gd name="connsiteX11" fmla="*/ 6110 w 24439"/>
                  <a:gd name="connsiteY11" fmla="*/ 30550 h 73319"/>
                  <a:gd name="connsiteX12" fmla="*/ 6110 w 24439"/>
                  <a:gd name="connsiteY12" fmla="*/ 24440 h 73319"/>
                  <a:gd name="connsiteX13" fmla="*/ 6110 w 24439"/>
                  <a:gd name="connsiteY13" fmla="*/ 18330 h 73319"/>
                  <a:gd name="connsiteX14" fmla="*/ 0 w 24439"/>
                  <a:gd name="connsiteY14" fmla="*/ 0 h 7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39" h="73319">
                    <a:moveTo>
                      <a:pt x="0" y="0"/>
                    </a:moveTo>
                    <a:cubicBezTo>
                      <a:pt x="0" y="0"/>
                      <a:pt x="6110" y="0"/>
                      <a:pt x="0" y="0"/>
                    </a:cubicBezTo>
                    <a:cubicBezTo>
                      <a:pt x="0" y="6110"/>
                      <a:pt x="6110" y="6110"/>
                      <a:pt x="6110" y="12220"/>
                    </a:cubicBezTo>
                    <a:cubicBezTo>
                      <a:pt x="6110" y="18330"/>
                      <a:pt x="6110" y="18330"/>
                      <a:pt x="12220" y="24440"/>
                    </a:cubicBezTo>
                    <a:cubicBezTo>
                      <a:pt x="12220" y="30550"/>
                      <a:pt x="12220" y="30550"/>
                      <a:pt x="18330" y="36660"/>
                    </a:cubicBezTo>
                    <a:cubicBezTo>
                      <a:pt x="18330" y="42770"/>
                      <a:pt x="24440" y="54990"/>
                      <a:pt x="24440" y="61100"/>
                    </a:cubicBezTo>
                    <a:cubicBezTo>
                      <a:pt x="24440" y="67210"/>
                      <a:pt x="24440" y="73320"/>
                      <a:pt x="24440" y="73320"/>
                    </a:cubicBezTo>
                    <a:cubicBezTo>
                      <a:pt x="24440" y="73320"/>
                      <a:pt x="18330" y="67210"/>
                      <a:pt x="18330" y="67210"/>
                    </a:cubicBezTo>
                    <a:cubicBezTo>
                      <a:pt x="18330" y="67210"/>
                      <a:pt x="12220" y="61100"/>
                      <a:pt x="12220" y="54990"/>
                    </a:cubicBezTo>
                    <a:cubicBezTo>
                      <a:pt x="12220" y="54990"/>
                      <a:pt x="12220" y="48880"/>
                      <a:pt x="6110" y="48880"/>
                    </a:cubicBezTo>
                    <a:lnTo>
                      <a:pt x="6110" y="42770"/>
                    </a:lnTo>
                    <a:cubicBezTo>
                      <a:pt x="6110" y="36660"/>
                      <a:pt x="6110" y="30550"/>
                      <a:pt x="6110" y="30550"/>
                    </a:cubicBezTo>
                    <a:cubicBezTo>
                      <a:pt x="6110" y="30550"/>
                      <a:pt x="6110" y="24440"/>
                      <a:pt x="6110" y="24440"/>
                    </a:cubicBezTo>
                    <a:cubicBezTo>
                      <a:pt x="6110" y="24440"/>
                      <a:pt x="6110" y="18330"/>
                      <a:pt x="6110" y="18330"/>
                    </a:cubicBezTo>
                    <a:cubicBezTo>
                      <a:pt x="0" y="0"/>
                      <a:pt x="0" y="0"/>
                      <a:pt x="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Freeform: Shape 59">
                <a:extLst>
                  <a:ext uri="{FF2B5EF4-FFF2-40B4-BE49-F238E27FC236}">
                    <a16:creationId xmlns:a16="http://schemas.microsoft.com/office/drawing/2014/main" id="{FFF49379-BD72-4ABA-88FB-C2F12141F506}"/>
                  </a:ext>
                </a:extLst>
              </p:cNvPr>
              <p:cNvSpPr/>
              <p:nvPr/>
            </p:nvSpPr>
            <p:spPr>
              <a:xfrm>
                <a:off x="1632469" y="6780491"/>
                <a:ext cx="238290" cy="403259"/>
              </a:xfrm>
              <a:custGeom>
                <a:avLst/>
                <a:gdLst>
                  <a:gd name="connsiteX0" fmla="*/ 238290 w 238290"/>
                  <a:gd name="connsiteY0" fmla="*/ 0 h 403259"/>
                  <a:gd name="connsiteX1" fmla="*/ 183300 w 238290"/>
                  <a:gd name="connsiteY1" fmla="*/ 61100 h 403259"/>
                  <a:gd name="connsiteX2" fmla="*/ 158860 w 238290"/>
                  <a:gd name="connsiteY2" fmla="*/ 91650 h 403259"/>
                  <a:gd name="connsiteX3" fmla="*/ 146640 w 238290"/>
                  <a:gd name="connsiteY3" fmla="*/ 109980 h 403259"/>
                  <a:gd name="connsiteX4" fmla="*/ 134420 w 238290"/>
                  <a:gd name="connsiteY4" fmla="*/ 128310 h 403259"/>
                  <a:gd name="connsiteX5" fmla="*/ 116090 w 238290"/>
                  <a:gd name="connsiteY5" fmla="*/ 164970 h 403259"/>
                  <a:gd name="connsiteX6" fmla="*/ 109980 w 238290"/>
                  <a:gd name="connsiteY6" fmla="*/ 183300 h 403259"/>
                  <a:gd name="connsiteX7" fmla="*/ 103870 w 238290"/>
                  <a:gd name="connsiteY7" fmla="*/ 201630 h 403259"/>
                  <a:gd name="connsiteX8" fmla="*/ 97760 w 238290"/>
                  <a:gd name="connsiteY8" fmla="*/ 219960 h 403259"/>
                  <a:gd name="connsiteX9" fmla="*/ 91650 w 238290"/>
                  <a:gd name="connsiteY9" fmla="*/ 238290 h 403259"/>
                  <a:gd name="connsiteX10" fmla="*/ 85540 w 238290"/>
                  <a:gd name="connsiteY10" fmla="*/ 274950 h 403259"/>
                  <a:gd name="connsiteX11" fmla="*/ 85540 w 238290"/>
                  <a:gd name="connsiteY11" fmla="*/ 281060 h 403259"/>
                  <a:gd name="connsiteX12" fmla="*/ 79430 w 238290"/>
                  <a:gd name="connsiteY12" fmla="*/ 281060 h 403259"/>
                  <a:gd name="connsiteX13" fmla="*/ 67210 w 238290"/>
                  <a:gd name="connsiteY13" fmla="*/ 287169 h 403259"/>
                  <a:gd name="connsiteX14" fmla="*/ 61100 w 238290"/>
                  <a:gd name="connsiteY14" fmla="*/ 293280 h 403259"/>
                  <a:gd name="connsiteX15" fmla="*/ 42770 w 238290"/>
                  <a:gd name="connsiteY15" fmla="*/ 305500 h 403259"/>
                  <a:gd name="connsiteX16" fmla="*/ 24440 w 238290"/>
                  <a:gd name="connsiteY16" fmla="*/ 317719 h 403259"/>
                  <a:gd name="connsiteX17" fmla="*/ 12220 w 238290"/>
                  <a:gd name="connsiteY17" fmla="*/ 336050 h 403259"/>
                  <a:gd name="connsiteX18" fmla="*/ 6110 w 238290"/>
                  <a:gd name="connsiteY18" fmla="*/ 354380 h 403259"/>
                  <a:gd name="connsiteX19" fmla="*/ 6110 w 238290"/>
                  <a:gd name="connsiteY19" fmla="*/ 366600 h 403259"/>
                  <a:gd name="connsiteX20" fmla="*/ 6110 w 238290"/>
                  <a:gd name="connsiteY20" fmla="*/ 378819 h 403259"/>
                  <a:gd name="connsiteX21" fmla="*/ 12220 w 238290"/>
                  <a:gd name="connsiteY21" fmla="*/ 384929 h 403259"/>
                  <a:gd name="connsiteX22" fmla="*/ 18330 w 238290"/>
                  <a:gd name="connsiteY22" fmla="*/ 391039 h 403259"/>
                  <a:gd name="connsiteX23" fmla="*/ 24440 w 238290"/>
                  <a:gd name="connsiteY23" fmla="*/ 397149 h 403259"/>
                  <a:gd name="connsiteX24" fmla="*/ 36660 w 238290"/>
                  <a:gd name="connsiteY24" fmla="*/ 403259 h 403259"/>
                  <a:gd name="connsiteX25" fmla="*/ 24440 w 238290"/>
                  <a:gd name="connsiteY25" fmla="*/ 403259 h 403259"/>
                  <a:gd name="connsiteX26" fmla="*/ 12220 w 238290"/>
                  <a:gd name="connsiteY26" fmla="*/ 397149 h 403259"/>
                  <a:gd name="connsiteX27" fmla="*/ 6110 w 238290"/>
                  <a:gd name="connsiteY27" fmla="*/ 391039 h 403259"/>
                  <a:gd name="connsiteX28" fmla="*/ 0 w 238290"/>
                  <a:gd name="connsiteY28" fmla="*/ 378819 h 403259"/>
                  <a:gd name="connsiteX29" fmla="*/ 0 w 238290"/>
                  <a:gd name="connsiteY29" fmla="*/ 366600 h 403259"/>
                  <a:gd name="connsiteX30" fmla="*/ 0 w 238290"/>
                  <a:gd name="connsiteY30" fmla="*/ 354380 h 403259"/>
                  <a:gd name="connsiteX31" fmla="*/ 0 w 238290"/>
                  <a:gd name="connsiteY31" fmla="*/ 342159 h 403259"/>
                  <a:gd name="connsiteX32" fmla="*/ 6110 w 238290"/>
                  <a:gd name="connsiteY32" fmla="*/ 329939 h 403259"/>
                  <a:gd name="connsiteX33" fmla="*/ 18330 w 238290"/>
                  <a:gd name="connsiteY33" fmla="*/ 311610 h 403259"/>
                  <a:gd name="connsiteX34" fmla="*/ 36660 w 238290"/>
                  <a:gd name="connsiteY34" fmla="*/ 299389 h 403259"/>
                  <a:gd name="connsiteX35" fmla="*/ 54990 w 238290"/>
                  <a:gd name="connsiteY35" fmla="*/ 287169 h 403259"/>
                  <a:gd name="connsiteX36" fmla="*/ 67210 w 238290"/>
                  <a:gd name="connsiteY36" fmla="*/ 281060 h 403259"/>
                  <a:gd name="connsiteX37" fmla="*/ 79430 w 238290"/>
                  <a:gd name="connsiteY37" fmla="*/ 274950 h 403259"/>
                  <a:gd name="connsiteX38" fmla="*/ 73320 w 238290"/>
                  <a:gd name="connsiteY38" fmla="*/ 281060 h 403259"/>
                  <a:gd name="connsiteX39" fmla="*/ 79430 w 238290"/>
                  <a:gd name="connsiteY39" fmla="*/ 238290 h 403259"/>
                  <a:gd name="connsiteX40" fmla="*/ 91650 w 238290"/>
                  <a:gd name="connsiteY40" fmla="*/ 195520 h 403259"/>
                  <a:gd name="connsiteX41" fmla="*/ 97760 w 238290"/>
                  <a:gd name="connsiteY41" fmla="*/ 177190 h 403259"/>
                  <a:gd name="connsiteX42" fmla="*/ 103870 w 238290"/>
                  <a:gd name="connsiteY42" fmla="*/ 158860 h 403259"/>
                  <a:gd name="connsiteX43" fmla="*/ 122200 w 238290"/>
                  <a:gd name="connsiteY43" fmla="*/ 122200 h 403259"/>
                  <a:gd name="connsiteX44" fmla="*/ 171080 w 238290"/>
                  <a:gd name="connsiteY44" fmla="*/ 54990 h 403259"/>
                  <a:gd name="connsiteX45" fmla="*/ 238290 w 238290"/>
                  <a:gd name="connsiteY45" fmla="*/ 0 h 40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8290" h="403259">
                    <a:moveTo>
                      <a:pt x="238290" y="0"/>
                    </a:moveTo>
                    <a:cubicBezTo>
                      <a:pt x="219960" y="18330"/>
                      <a:pt x="201630" y="42770"/>
                      <a:pt x="183300" y="61100"/>
                    </a:cubicBezTo>
                    <a:cubicBezTo>
                      <a:pt x="177190" y="73320"/>
                      <a:pt x="164970" y="85540"/>
                      <a:pt x="158860" y="91650"/>
                    </a:cubicBezTo>
                    <a:cubicBezTo>
                      <a:pt x="152750" y="97760"/>
                      <a:pt x="152750" y="103870"/>
                      <a:pt x="146640" y="109980"/>
                    </a:cubicBezTo>
                    <a:cubicBezTo>
                      <a:pt x="140530" y="116090"/>
                      <a:pt x="140530" y="122200"/>
                      <a:pt x="134420" y="128310"/>
                    </a:cubicBezTo>
                    <a:cubicBezTo>
                      <a:pt x="128310" y="140530"/>
                      <a:pt x="122200" y="152750"/>
                      <a:pt x="116090" y="164970"/>
                    </a:cubicBezTo>
                    <a:cubicBezTo>
                      <a:pt x="109980" y="171080"/>
                      <a:pt x="109980" y="177190"/>
                      <a:pt x="109980" y="183300"/>
                    </a:cubicBezTo>
                    <a:cubicBezTo>
                      <a:pt x="109980" y="189410"/>
                      <a:pt x="103870" y="195520"/>
                      <a:pt x="103870" y="201630"/>
                    </a:cubicBezTo>
                    <a:lnTo>
                      <a:pt x="97760" y="219960"/>
                    </a:lnTo>
                    <a:cubicBezTo>
                      <a:pt x="97760" y="226070"/>
                      <a:pt x="91650" y="232180"/>
                      <a:pt x="91650" y="238290"/>
                    </a:cubicBezTo>
                    <a:cubicBezTo>
                      <a:pt x="85540" y="250510"/>
                      <a:pt x="85540" y="262730"/>
                      <a:pt x="85540" y="274950"/>
                    </a:cubicBezTo>
                    <a:lnTo>
                      <a:pt x="85540" y="281060"/>
                    </a:lnTo>
                    <a:lnTo>
                      <a:pt x="79430" y="281060"/>
                    </a:lnTo>
                    <a:lnTo>
                      <a:pt x="67210" y="287169"/>
                    </a:lnTo>
                    <a:cubicBezTo>
                      <a:pt x="61100" y="287169"/>
                      <a:pt x="61100" y="287169"/>
                      <a:pt x="61100" y="293280"/>
                    </a:cubicBezTo>
                    <a:cubicBezTo>
                      <a:pt x="54990" y="293280"/>
                      <a:pt x="48880" y="299389"/>
                      <a:pt x="42770" y="305500"/>
                    </a:cubicBezTo>
                    <a:cubicBezTo>
                      <a:pt x="36660" y="311610"/>
                      <a:pt x="30550" y="311610"/>
                      <a:pt x="24440" y="317719"/>
                    </a:cubicBezTo>
                    <a:cubicBezTo>
                      <a:pt x="18330" y="323830"/>
                      <a:pt x="18330" y="329939"/>
                      <a:pt x="12220" y="336050"/>
                    </a:cubicBezTo>
                    <a:cubicBezTo>
                      <a:pt x="6110" y="342159"/>
                      <a:pt x="6110" y="348269"/>
                      <a:pt x="6110" y="354380"/>
                    </a:cubicBezTo>
                    <a:cubicBezTo>
                      <a:pt x="6110" y="354380"/>
                      <a:pt x="6110" y="360489"/>
                      <a:pt x="6110" y="366600"/>
                    </a:cubicBezTo>
                    <a:cubicBezTo>
                      <a:pt x="6110" y="372709"/>
                      <a:pt x="6110" y="372709"/>
                      <a:pt x="6110" y="378819"/>
                    </a:cubicBezTo>
                    <a:cubicBezTo>
                      <a:pt x="6110" y="384929"/>
                      <a:pt x="6110" y="384929"/>
                      <a:pt x="12220" y="384929"/>
                    </a:cubicBezTo>
                    <a:cubicBezTo>
                      <a:pt x="12220" y="384929"/>
                      <a:pt x="18330" y="391039"/>
                      <a:pt x="18330" y="391039"/>
                    </a:cubicBezTo>
                    <a:cubicBezTo>
                      <a:pt x="18330" y="391039"/>
                      <a:pt x="24440" y="397149"/>
                      <a:pt x="24440" y="397149"/>
                    </a:cubicBezTo>
                    <a:lnTo>
                      <a:pt x="36660" y="403259"/>
                    </a:lnTo>
                    <a:lnTo>
                      <a:pt x="24440" y="403259"/>
                    </a:lnTo>
                    <a:cubicBezTo>
                      <a:pt x="18330" y="403259"/>
                      <a:pt x="18330" y="403259"/>
                      <a:pt x="12220" y="397149"/>
                    </a:cubicBezTo>
                    <a:cubicBezTo>
                      <a:pt x="6110" y="397149"/>
                      <a:pt x="6110" y="391039"/>
                      <a:pt x="6110" y="391039"/>
                    </a:cubicBezTo>
                    <a:cubicBezTo>
                      <a:pt x="6110" y="391039"/>
                      <a:pt x="0" y="384929"/>
                      <a:pt x="0" y="378819"/>
                    </a:cubicBezTo>
                    <a:cubicBezTo>
                      <a:pt x="0" y="372709"/>
                      <a:pt x="0" y="372709"/>
                      <a:pt x="0" y="366600"/>
                    </a:cubicBezTo>
                    <a:cubicBezTo>
                      <a:pt x="0" y="360489"/>
                      <a:pt x="0" y="360489"/>
                      <a:pt x="0" y="354380"/>
                    </a:cubicBezTo>
                    <a:cubicBezTo>
                      <a:pt x="0" y="348269"/>
                      <a:pt x="0" y="348269"/>
                      <a:pt x="0" y="342159"/>
                    </a:cubicBezTo>
                    <a:cubicBezTo>
                      <a:pt x="0" y="336050"/>
                      <a:pt x="0" y="336050"/>
                      <a:pt x="6110" y="329939"/>
                    </a:cubicBezTo>
                    <a:cubicBezTo>
                      <a:pt x="12220" y="323830"/>
                      <a:pt x="12220" y="317719"/>
                      <a:pt x="18330" y="311610"/>
                    </a:cubicBezTo>
                    <a:cubicBezTo>
                      <a:pt x="24440" y="305500"/>
                      <a:pt x="30550" y="299389"/>
                      <a:pt x="36660" y="299389"/>
                    </a:cubicBezTo>
                    <a:cubicBezTo>
                      <a:pt x="42770" y="293280"/>
                      <a:pt x="48880" y="293280"/>
                      <a:pt x="54990" y="287169"/>
                    </a:cubicBezTo>
                    <a:cubicBezTo>
                      <a:pt x="61100" y="287169"/>
                      <a:pt x="61100" y="281060"/>
                      <a:pt x="67210" y="281060"/>
                    </a:cubicBezTo>
                    <a:lnTo>
                      <a:pt x="79430" y="274950"/>
                    </a:lnTo>
                    <a:lnTo>
                      <a:pt x="73320" y="281060"/>
                    </a:lnTo>
                    <a:cubicBezTo>
                      <a:pt x="73320" y="268840"/>
                      <a:pt x="79430" y="250510"/>
                      <a:pt x="79430" y="238290"/>
                    </a:cubicBezTo>
                    <a:cubicBezTo>
                      <a:pt x="85540" y="226070"/>
                      <a:pt x="85540" y="213850"/>
                      <a:pt x="91650" y="195520"/>
                    </a:cubicBezTo>
                    <a:cubicBezTo>
                      <a:pt x="91650" y="189410"/>
                      <a:pt x="97760" y="183300"/>
                      <a:pt x="97760" y="177190"/>
                    </a:cubicBezTo>
                    <a:cubicBezTo>
                      <a:pt x="97760" y="171080"/>
                      <a:pt x="103870" y="164970"/>
                      <a:pt x="103870" y="158860"/>
                    </a:cubicBezTo>
                    <a:cubicBezTo>
                      <a:pt x="109980" y="146640"/>
                      <a:pt x="116090" y="134420"/>
                      <a:pt x="122200" y="122200"/>
                    </a:cubicBezTo>
                    <a:cubicBezTo>
                      <a:pt x="134420" y="97760"/>
                      <a:pt x="152750" y="73320"/>
                      <a:pt x="171080" y="54990"/>
                    </a:cubicBezTo>
                    <a:cubicBezTo>
                      <a:pt x="195520" y="36660"/>
                      <a:pt x="213850" y="12220"/>
                      <a:pt x="23829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Freeform: Shape 60">
                <a:extLst>
                  <a:ext uri="{FF2B5EF4-FFF2-40B4-BE49-F238E27FC236}">
                    <a16:creationId xmlns:a16="http://schemas.microsoft.com/office/drawing/2014/main" id="{F6C4A985-D763-4E19-9CF5-25DC7CF55774}"/>
                  </a:ext>
                </a:extLst>
              </p:cNvPr>
              <p:cNvSpPr/>
              <p:nvPr/>
            </p:nvSpPr>
            <p:spPr>
              <a:xfrm>
                <a:off x="1650799" y="7140980"/>
                <a:ext cx="378820" cy="171079"/>
              </a:xfrm>
              <a:custGeom>
                <a:avLst/>
                <a:gdLst>
                  <a:gd name="connsiteX0" fmla="*/ 378820 w 378820"/>
                  <a:gd name="connsiteY0" fmla="*/ 48880 h 171079"/>
                  <a:gd name="connsiteX1" fmla="*/ 366600 w 378820"/>
                  <a:gd name="connsiteY1" fmla="*/ 103870 h 171079"/>
                  <a:gd name="connsiteX2" fmla="*/ 354380 w 378820"/>
                  <a:gd name="connsiteY2" fmla="*/ 128310 h 171079"/>
                  <a:gd name="connsiteX3" fmla="*/ 342160 w 378820"/>
                  <a:gd name="connsiteY3" fmla="*/ 152750 h 171079"/>
                  <a:gd name="connsiteX4" fmla="*/ 329940 w 378820"/>
                  <a:gd name="connsiteY4" fmla="*/ 164970 h 171079"/>
                  <a:gd name="connsiteX5" fmla="*/ 317720 w 378820"/>
                  <a:gd name="connsiteY5" fmla="*/ 171080 h 171079"/>
                  <a:gd name="connsiteX6" fmla="*/ 299390 w 378820"/>
                  <a:gd name="connsiteY6" fmla="*/ 171080 h 171079"/>
                  <a:gd name="connsiteX7" fmla="*/ 287170 w 378820"/>
                  <a:gd name="connsiteY7" fmla="*/ 164970 h 171079"/>
                  <a:gd name="connsiteX8" fmla="*/ 268840 w 378820"/>
                  <a:gd name="connsiteY8" fmla="*/ 140530 h 171079"/>
                  <a:gd name="connsiteX9" fmla="*/ 256620 w 378820"/>
                  <a:gd name="connsiteY9" fmla="*/ 109980 h 171079"/>
                  <a:gd name="connsiteX10" fmla="*/ 256620 w 378820"/>
                  <a:gd name="connsiteY10" fmla="*/ 116090 h 171079"/>
                  <a:gd name="connsiteX11" fmla="*/ 244400 w 378820"/>
                  <a:gd name="connsiteY11" fmla="*/ 103870 h 171079"/>
                  <a:gd name="connsiteX12" fmla="*/ 232180 w 378820"/>
                  <a:gd name="connsiteY12" fmla="*/ 91650 h 171079"/>
                  <a:gd name="connsiteX13" fmla="*/ 219960 w 378820"/>
                  <a:gd name="connsiteY13" fmla="*/ 79430 h 171079"/>
                  <a:gd name="connsiteX14" fmla="*/ 207740 w 378820"/>
                  <a:gd name="connsiteY14" fmla="*/ 73320 h 171079"/>
                  <a:gd name="connsiteX15" fmla="*/ 177190 w 378820"/>
                  <a:gd name="connsiteY15" fmla="*/ 54990 h 171079"/>
                  <a:gd name="connsiteX16" fmla="*/ 158860 w 378820"/>
                  <a:gd name="connsiteY16" fmla="*/ 48880 h 171079"/>
                  <a:gd name="connsiteX17" fmla="*/ 140530 w 378820"/>
                  <a:gd name="connsiteY17" fmla="*/ 42770 h 171079"/>
                  <a:gd name="connsiteX18" fmla="*/ 103870 w 378820"/>
                  <a:gd name="connsiteY18" fmla="*/ 30550 h 171079"/>
                  <a:gd name="connsiteX19" fmla="*/ 67210 w 378820"/>
                  <a:gd name="connsiteY19" fmla="*/ 18330 h 171079"/>
                  <a:gd name="connsiteX20" fmla="*/ 0 w 378820"/>
                  <a:gd name="connsiteY20" fmla="*/ 0 h 171079"/>
                  <a:gd name="connsiteX21" fmla="*/ 36660 w 378820"/>
                  <a:gd name="connsiteY21" fmla="*/ 6110 h 171079"/>
                  <a:gd name="connsiteX22" fmla="*/ 54990 w 378820"/>
                  <a:gd name="connsiteY22" fmla="*/ 12220 h 171079"/>
                  <a:gd name="connsiteX23" fmla="*/ 73320 w 378820"/>
                  <a:gd name="connsiteY23" fmla="*/ 18330 h 171079"/>
                  <a:gd name="connsiteX24" fmla="*/ 109980 w 378820"/>
                  <a:gd name="connsiteY24" fmla="*/ 30550 h 171079"/>
                  <a:gd name="connsiteX25" fmla="*/ 146640 w 378820"/>
                  <a:gd name="connsiteY25" fmla="*/ 42770 h 171079"/>
                  <a:gd name="connsiteX26" fmla="*/ 164970 w 378820"/>
                  <a:gd name="connsiteY26" fmla="*/ 48880 h 171079"/>
                  <a:gd name="connsiteX27" fmla="*/ 183300 w 378820"/>
                  <a:gd name="connsiteY27" fmla="*/ 54990 h 171079"/>
                  <a:gd name="connsiteX28" fmla="*/ 213850 w 378820"/>
                  <a:gd name="connsiteY28" fmla="*/ 73320 h 171079"/>
                  <a:gd name="connsiteX29" fmla="*/ 232180 w 378820"/>
                  <a:gd name="connsiteY29" fmla="*/ 85540 h 171079"/>
                  <a:gd name="connsiteX30" fmla="*/ 250510 w 378820"/>
                  <a:gd name="connsiteY30" fmla="*/ 97760 h 171079"/>
                  <a:gd name="connsiteX31" fmla="*/ 262730 w 378820"/>
                  <a:gd name="connsiteY31" fmla="*/ 109980 h 171079"/>
                  <a:gd name="connsiteX32" fmla="*/ 274950 w 378820"/>
                  <a:gd name="connsiteY32" fmla="*/ 122200 h 171079"/>
                  <a:gd name="connsiteX33" fmla="*/ 274950 w 378820"/>
                  <a:gd name="connsiteY33" fmla="*/ 122200 h 171079"/>
                  <a:gd name="connsiteX34" fmla="*/ 274950 w 378820"/>
                  <a:gd name="connsiteY34" fmla="*/ 122200 h 171079"/>
                  <a:gd name="connsiteX35" fmla="*/ 281060 w 378820"/>
                  <a:gd name="connsiteY35" fmla="*/ 146640 h 171079"/>
                  <a:gd name="connsiteX36" fmla="*/ 293280 w 378820"/>
                  <a:gd name="connsiteY36" fmla="*/ 164970 h 171079"/>
                  <a:gd name="connsiteX37" fmla="*/ 305500 w 378820"/>
                  <a:gd name="connsiteY37" fmla="*/ 171080 h 171079"/>
                  <a:gd name="connsiteX38" fmla="*/ 317720 w 378820"/>
                  <a:gd name="connsiteY38" fmla="*/ 171080 h 171079"/>
                  <a:gd name="connsiteX39" fmla="*/ 329940 w 378820"/>
                  <a:gd name="connsiteY39" fmla="*/ 164970 h 171079"/>
                  <a:gd name="connsiteX40" fmla="*/ 342160 w 378820"/>
                  <a:gd name="connsiteY40" fmla="*/ 158860 h 171079"/>
                  <a:gd name="connsiteX41" fmla="*/ 354380 w 378820"/>
                  <a:gd name="connsiteY41" fmla="*/ 134420 h 171079"/>
                  <a:gd name="connsiteX42" fmla="*/ 366600 w 378820"/>
                  <a:gd name="connsiteY42" fmla="*/ 109980 h 171079"/>
                  <a:gd name="connsiteX43" fmla="*/ 378820 w 378820"/>
                  <a:gd name="connsiteY43" fmla="*/ 48880 h 17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78820" h="171079">
                    <a:moveTo>
                      <a:pt x="378820" y="48880"/>
                    </a:moveTo>
                    <a:cubicBezTo>
                      <a:pt x="378820" y="67210"/>
                      <a:pt x="372710" y="85540"/>
                      <a:pt x="366600" y="103870"/>
                    </a:cubicBezTo>
                    <a:cubicBezTo>
                      <a:pt x="366600" y="109980"/>
                      <a:pt x="360490" y="122200"/>
                      <a:pt x="354380" y="128310"/>
                    </a:cubicBezTo>
                    <a:cubicBezTo>
                      <a:pt x="348270" y="134420"/>
                      <a:pt x="348270" y="146640"/>
                      <a:pt x="342160" y="152750"/>
                    </a:cubicBezTo>
                    <a:cubicBezTo>
                      <a:pt x="336050" y="158860"/>
                      <a:pt x="336050" y="158860"/>
                      <a:pt x="329940" y="164970"/>
                    </a:cubicBezTo>
                    <a:cubicBezTo>
                      <a:pt x="323830" y="171080"/>
                      <a:pt x="323830" y="171080"/>
                      <a:pt x="317720" y="171080"/>
                    </a:cubicBezTo>
                    <a:cubicBezTo>
                      <a:pt x="311610" y="171080"/>
                      <a:pt x="305500" y="171080"/>
                      <a:pt x="299390" y="171080"/>
                    </a:cubicBezTo>
                    <a:cubicBezTo>
                      <a:pt x="293280" y="171080"/>
                      <a:pt x="287170" y="164970"/>
                      <a:pt x="287170" y="164970"/>
                    </a:cubicBezTo>
                    <a:cubicBezTo>
                      <a:pt x="281060" y="158860"/>
                      <a:pt x="274950" y="146640"/>
                      <a:pt x="268840" y="140530"/>
                    </a:cubicBezTo>
                    <a:cubicBezTo>
                      <a:pt x="262730" y="134420"/>
                      <a:pt x="262730" y="122200"/>
                      <a:pt x="256620" y="109980"/>
                    </a:cubicBezTo>
                    <a:lnTo>
                      <a:pt x="256620" y="116090"/>
                    </a:lnTo>
                    <a:cubicBezTo>
                      <a:pt x="250510" y="109980"/>
                      <a:pt x="250510" y="109980"/>
                      <a:pt x="244400" y="103870"/>
                    </a:cubicBezTo>
                    <a:lnTo>
                      <a:pt x="232180" y="91650"/>
                    </a:lnTo>
                    <a:cubicBezTo>
                      <a:pt x="226070" y="85540"/>
                      <a:pt x="219960" y="85540"/>
                      <a:pt x="219960" y="79430"/>
                    </a:cubicBezTo>
                    <a:lnTo>
                      <a:pt x="207740" y="73320"/>
                    </a:lnTo>
                    <a:lnTo>
                      <a:pt x="177190" y="54990"/>
                    </a:lnTo>
                    <a:cubicBezTo>
                      <a:pt x="171080" y="54990"/>
                      <a:pt x="164970" y="48880"/>
                      <a:pt x="158860" y="48880"/>
                    </a:cubicBezTo>
                    <a:lnTo>
                      <a:pt x="140530" y="42770"/>
                    </a:lnTo>
                    <a:cubicBezTo>
                      <a:pt x="128310" y="36660"/>
                      <a:pt x="116090" y="30550"/>
                      <a:pt x="103870" y="30550"/>
                    </a:cubicBezTo>
                    <a:lnTo>
                      <a:pt x="67210" y="18330"/>
                    </a:lnTo>
                    <a:cubicBezTo>
                      <a:pt x="42770" y="12220"/>
                      <a:pt x="18330" y="6110"/>
                      <a:pt x="0" y="0"/>
                    </a:cubicBezTo>
                    <a:cubicBezTo>
                      <a:pt x="12220" y="0"/>
                      <a:pt x="24440" y="6110"/>
                      <a:pt x="36660" y="6110"/>
                    </a:cubicBezTo>
                    <a:lnTo>
                      <a:pt x="54990" y="12220"/>
                    </a:lnTo>
                    <a:cubicBezTo>
                      <a:pt x="61100" y="12220"/>
                      <a:pt x="67210" y="12220"/>
                      <a:pt x="73320" y="18330"/>
                    </a:cubicBezTo>
                    <a:lnTo>
                      <a:pt x="109980" y="30550"/>
                    </a:lnTo>
                    <a:cubicBezTo>
                      <a:pt x="122200" y="36660"/>
                      <a:pt x="134420" y="36660"/>
                      <a:pt x="146640" y="42770"/>
                    </a:cubicBezTo>
                    <a:lnTo>
                      <a:pt x="164970" y="48880"/>
                    </a:lnTo>
                    <a:cubicBezTo>
                      <a:pt x="171080" y="48880"/>
                      <a:pt x="177190" y="54990"/>
                      <a:pt x="183300" y="54990"/>
                    </a:cubicBezTo>
                    <a:lnTo>
                      <a:pt x="213850" y="73320"/>
                    </a:lnTo>
                    <a:lnTo>
                      <a:pt x="232180" y="85540"/>
                    </a:lnTo>
                    <a:cubicBezTo>
                      <a:pt x="238290" y="91650"/>
                      <a:pt x="244400" y="91650"/>
                      <a:pt x="250510" y="97760"/>
                    </a:cubicBezTo>
                    <a:lnTo>
                      <a:pt x="262730" y="109980"/>
                    </a:lnTo>
                    <a:cubicBezTo>
                      <a:pt x="268840" y="116090"/>
                      <a:pt x="274950" y="116090"/>
                      <a:pt x="274950" y="122200"/>
                    </a:cubicBezTo>
                    <a:lnTo>
                      <a:pt x="274950" y="122200"/>
                    </a:lnTo>
                    <a:lnTo>
                      <a:pt x="274950" y="122200"/>
                    </a:lnTo>
                    <a:cubicBezTo>
                      <a:pt x="274950" y="128310"/>
                      <a:pt x="281060" y="140530"/>
                      <a:pt x="281060" y="146640"/>
                    </a:cubicBezTo>
                    <a:cubicBezTo>
                      <a:pt x="287170" y="152750"/>
                      <a:pt x="287170" y="164970"/>
                      <a:pt x="293280" y="164970"/>
                    </a:cubicBezTo>
                    <a:cubicBezTo>
                      <a:pt x="293280" y="164970"/>
                      <a:pt x="299390" y="171080"/>
                      <a:pt x="305500" y="171080"/>
                    </a:cubicBezTo>
                    <a:cubicBezTo>
                      <a:pt x="311610" y="171080"/>
                      <a:pt x="311610" y="171080"/>
                      <a:pt x="317720" y="171080"/>
                    </a:cubicBezTo>
                    <a:cubicBezTo>
                      <a:pt x="317720" y="171080"/>
                      <a:pt x="323830" y="171080"/>
                      <a:pt x="329940" y="164970"/>
                    </a:cubicBezTo>
                    <a:cubicBezTo>
                      <a:pt x="336050" y="164970"/>
                      <a:pt x="336050" y="158860"/>
                      <a:pt x="342160" y="158860"/>
                    </a:cubicBezTo>
                    <a:cubicBezTo>
                      <a:pt x="348270" y="152750"/>
                      <a:pt x="354380" y="146640"/>
                      <a:pt x="354380" y="134420"/>
                    </a:cubicBezTo>
                    <a:cubicBezTo>
                      <a:pt x="360490" y="128310"/>
                      <a:pt x="360490" y="116090"/>
                      <a:pt x="366600" y="109980"/>
                    </a:cubicBezTo>
                    <a:cubicBezTo>
                      <a:pt x="366600" y="85540"/>
                      <a:pt x="372710" y="67210"/>
                      <a:pt x="378820" y="4888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Freeform: Shape 61">
                <a:extLst>
                  <a:ext uri="{FF2B5EF4-FFF2-40B4-BE49-F238E27FC236}">
                    <a16:creationId xmlns:a16="http://schemas.microsoft.com/office/drawing/2014/main" id="{7EAB7EEC-5C4A-4A97-BE45-98806F183519}"/>
                  </a:ext>
                </a:extLst>
              </p:cNvPr>
              <p:cNvSpPr/>
              <p:nvPr/>
            </p:nvSpPr>
            <p:spPr>
              <a:xfrm>
                <a:off x="1204769" y="6835481"/>
                <a:ext cx="54990" cy="91649"/>
              </a:xfrm>
              <a:custGeom>
                <a:avLst/>
                <a:gdLst>
                  <a:gd name="connsiteX0" fmla="*/ 54990 w 54990"/>
                  <a:gd name="connsiteY0" fmla="*/ 0 h 91649"/>
                  <a:gd name="connsiteX1" fmla="*/ 48880 w 54990"/>
                  <a:gd name="connsiteY1" fmla="*/ 18330 h 91649"/>
                  <a:gd name="connsiteX2" fmla="*/ 30550 w 54990"/>
                  <a:gd name="connsiteY2" fmla="*/ 48880 h 91649"/>
                  <a:gd name="connsiteX3" fmla="*/ 12220 w 54990"/>
                  <a:gd name="connsiteY3" fmla="*/ 79430 h 91649"/>
                  <a:gd name="connsiteX4" fmla="*/ 0 w 54990"/>
                  <a:gd name="connsiteY4" fmla="*/ 91650 h 91649"/>
                  <a:gd name="connsiteX5" fmla="*/ 6110 w 54990"/>
                  <a:gd name="connsiteY5" fmla="*/ 73320 h 91649"/>
                  <a:gd name="connsiteX6" fmla="*/ 24440 w 54990"/>
                  <a:gd name="connsiteY6" fmla="*/ 42770 h 91649"/>
                  <a:gd name="connsiteX7" fmla="*/ 36660 w 54990"/>
                  <a:gd name="connsiteY7" fmla="*/ 24440 h 91649"/>
                  <a:gd name="connsiteX8" fmla="*/ 48880 w 54990"/>
                  <a:gd name="connsiteY8" fmla="*/ 12220 h 91649"/>
                  <a:gd name="connsiteX9" fmla="*/ 54990 w 54990"/>
                  <a:gd name="connsiteY9" fmla="*/ 0 h 91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990" h="91649">
                    <a:moveTo>
                      <a:pt x="54990" y="0"/>
                    </a:moveTo>
                    <a:cubicBezTo>
                      <a:pt x="54990" y="0"/>
                      <a:pt x="54990" y="6110"/>
                      <a:pt x="48880" y="18330"/>
                    </a:cubicBezTo>
                    <a:cubicBezTo>
                      <a:pt x="42770" y="24440"/>
                      <a:pt x="36660" y="36660"/>
                      <a:pt x="30550" y="48880"/>
                    </a:cubicBezTo>
                    <a:cubicBezTo>
                      <a:pt x="24440" y="61100"/>
                      <a:pt x="18330" y="67210"/>
                      <a:pt x="12220" y="79430"/>
                    </a:cubicBezTo>
                    <a:cubicBezTo>
                      <a:pt x="6110" y="91650"/>
                      <a:pt x="0" y="91650"/>
                      <a:pt x="0" y="91650"/>
                    </a:cubicBezTo>
                    <a:cubicBezTo>
                      <a:pt x="0" y="91650"/>
                      <a:pt x="0" y="85540"/>
                      <a:pt x="6110" y="73320"/>
                    </a:cubicBezTo>
                    <a:cubicBezTo>
                      <a:pt x="12220" y="61100"/>
                      <a:pt x="12220" y="54990"/>
                      <a:pt x="24440" y="42770"/>
                    </a:cubicBezTo>
                    <a:cubicBezTo>
                      <a:pt x="30550" y="36660"/>
                      <a:pt x="30550" y="30550"/>
                      <a:pt x="36660" y="24440"/>
                    </a:cubicBezTo>
                    <a:cubicBezTo>
                      <a:pt x="42770" y="18330"/>
                      <a:pt x="42770" y="18330"/>
                      <a:pt x="48880" y="12220"/>
                    </a:cubicBezTo>
                    <a:cubicBezTo>
                      <a:pt x="48880" y="6110"/>
                      <a:pt x="54990" y="0"/>
                      <a:pt x="54990" y="0"/>
                    </a:cubicBezTo>
                    <a:close/>
                  </a:path>
                </a:pathLst>
              </a:custGeom>
              <a:solidFill>
                <a:srgbClr val="7A0000"/>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3" name="Freeform: Shape 62">
                <a:extLst>
                  <a:ext uri="{FF2B5EF4-FFF2-40B4-BE49-F238E27FC236}">
                    <a16:creationId xmlns:a16="http://schemas.microsoft.com/office/drawing/2014/main" id="{4E239D1B-76DF-43AE-88A1-A99DECB32A5C}"/>
                  </a:ext>
                </a:extLst>
              </p:cNvPr>
              <p:cNvSpPr/>
              <p:nvPr/>
            </p:nvSpPr>
            <p:spPr>
              <a:xfrm>
                <a:off x="997029" y="7690880"/>
                <a:ext cx="36660" cy="85539"/>
              </a:xfrm>
              <a:custGeom>
                <a:avLst/>
                <a:gdLst>
                  <a:gd name="connsiteX0" fmla="*/ 0 w 36660"/>
                  <a:gd name="connsiteY0" fmla="*/ 0 h 85539"/>
                  <a:gd name="connsiteX1" fmla="*/ 6110 w 36660"/>
                  <a:gd name="connsiteY1" fmla="*/ 12220 h 85539"/>
                  <a:gd name="connsiteX2" fmla="*/ 12220 w 36660"/>
                  <a:gd name="connsiteY2" fmla="*/ 30550 h 85539"/>
                  <a:gd name="connsiteX3" fmla="*/ 18330 w 36660"/>
                  <a:gd name="connsiteY3" fmla="*/ 48880 h 85539"/>
                  <a:gd name="connsiteX4" fmla="*/ 24440 w 36660"/>
                  <a:gd name="connsiteY4" fmla="*/ 54990 h 85539"/>
                  <a:gd name="connsiteX5" fmla="*/ 24440 w 36660"/>
                  <a:gd name="connsiteY5" fmla="*/ 61100 h 85539"/>
                  <a:gd name="connsiteX6" fmla="*/ 30550 w 36660"/>
                  <a:gd name="connsiteY6" fmla="*/ 73320 h 85539"/>
                  <a:gd name="connsiteX7" fmla="*/ 36660 w 36660"/>
                  <a:gd name="connsiteY7" fmla="*/ 85540 h 85539"/>
                  <a:gd name="connsiteX8" fmla="*/ 24440 w 36660"/>
                  <a:gd name="connsiteY8" fmla="*/ 73320 h 85539"/>
                  <a:gd name="connsiteX9" fmla="*/ 12220 w 36660"/>
                  <a:gd name="connsiteY9" fmla="*/ 61100 h 85539"/>
                  <a:gd name="connsiteX10" fmla="*/ 6110 w 36660"/>
                  <a:gd name="connsiteY10" fmla="*/ 48880 h 85539"/>
                  <a:gd name="connsiteX11" fmla="*/ 0 w 36660"/>
                  <a:gd name="connsiteY11" fmla="*/ 30550 h 85539"/>
                  <a:gd name="connsiteX12" fmla="*/ 0 w 36660"/>
                  <a:gd name="connsiteY12" fmla="*/ 12220 h 85539"/>
                  <a:gd name="connsiteX13" fmla="*/ 0 w 36660"/>
                  <a:gd name="connsiteY13" fmla="*/ 0 h 8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660" h="85539">
                    <a:moveTo>
                      <a:pt x="0" y="0"/>
                    </a:moveTo>
                    <a:cubicBezTo>
                      <a:pt x="0" y="0"/>
                      <a:pt x="0" y="6110"/>
                      <a:pt x="6110" y="12220"/>
                    </a:cubicBezTo>
                    <a:cubicBezTo>
                      <a:pt x="6110" y="18330"/>
                      <a:pt x="12220" y="24440"/>
                      <a:pt x="12220" y="30550"/>
                    </a:cubicBezTo>
                    <a:cubicBezTo>
                      <a:pt x="12220" y="36660"/>
                      <a:pt x="18330" y="42770"/>
                      <a:pt x="18330" y="48880"/>
                    </a:cubicBezTo>
                    <a:cubicBezTo>
                      <a:pt x="18330" y="48880"/>
                      <a:pt x="18330" y="54990"/>
                      <a:pt x="24440" y="54990"/>
                    </a:cubicBezTo>
                    <a:cubicBezTo>
                      <a:pt x="24440" y="54990"/>
                      <a:pt x="24440" y="61100"/>
                      <a:pt x="24440" y="61100"/>
                    </a:cubicBezTo>
                    <a:cubicBezTo>
                      <a:pt x="24440" y="67210"/>
                      <a:pt x="30550" y="73320"/>
                      <a:pt x="30550" y="73320"/>
                    </a:cubicBezTo>
                    <a:cubicBezTo>
                      <a:pt x="36660" y="79430"/>
                      <a:pt x="36660" y="85540"/>
                      <a:pt x="36660" y="85540"/>
                    </a:cubicBezTo>
                    <a:cubicBezTo>
                      <a:pt x="36660" y="85540"/>
                      <a:pt x="30550" y="79430"/>
                      <a:pt x="24440" y="73320"/>
                    </a:cubicBezTo>
                    <a:cubicBezTo>
                      <a:pt x="18330" y="67210"/>
                      <a:pt x="18330" y="67210"/>
                      <a:pt x="12220" y="61100"/>
                    </a:cubicBezTo>
                    <a:cubicBezTo>
                      <a:pt x="6110" y="61100"/>
                      <a:pt x="6110" y="54990"/>
                      <a:pt x="6110" y="48880"/>
                    </a:cubicBezTo>
                    <a:cubicBezTo>
                      <a:pt x="6110" y="42770"/>
                      <a:pt x="0" y="36660"/>
                      <a:pt x="0" y="30550"/>
                    </a:cubicBezTo>
                    <a:cubicBezTo>
                      <a:pt x="0" y="24440"/>
                      <a:pt x="0" y="18330"/>
                      <a:pt x="0" y="12220"/>
                    </a:cubicBezTo>
                    <a:cubicBezTo>
                      <a:pt x="0" y="6110"/>
                      <a:pt x="0" y="0"/>
                      <a:pt x="0" y="0"/>
                    </a:cubicBezTo>
                    <a:close/>
                  </a:path>
                </a:pathLst>
              </a:custGeom>
              <a:solidFill>
                <a:srgbClr val="ADACA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1" name="Graphic 16">
              <a:extLst>
                <a:ext uri="{FF2B5EF4-FFF2-40B4-BE49-F238E27FC236}">
                  <a16:creationId xmlns:a16="http://schemas.microsoft.com/office/drawing/2014/main" id="{217C0A3E-B357-4CDC-BBC7-9A29622992D6}"/>
                </a:ext>
              </a:extLst>
            </p:cNvPr>
            <p:cNvGrpSpPr/>
            <p:nvPr/>
          </p:nvGrpSpPr>
          <p:grpSpPr>
            <a:xfrm>
              <a:off x="918525" y="6540051"/>
              <a:ext cx="1163289" cy="1479352"/>
              <a:chOff x="918525" y="6540051"/>
              <a:chExt cx="1163289" cy="1479352"/>
            </a:xfrm>
          </p:grpSpPr>
          <p:sp>
            <p:nvSpPr>
              <p:cNvPr id="57" name="Freeform: Shape 56">
                <a:extLst>
                  <a:ext uri="{FF2B5EF4-FFF2-40B4-BE49-F238E27FC236}">
                    <a16:creationId xmlns:a16="http://schemas.microsoft.com/office/drawing/2014/main" id="{8566FD8A-DFD0-47ED-8B4B-3BC257175CE0}"/>
                  </a:ext>
                </a:extLst>
              </p:cNvPr>
              <p:cNvSpPr/>
              <p:nvPr/>
            </p:nvSpPr>
            <p:spPr>
              <a:xfrm>
                <a:off x="1302529" y="6540051"/>
                <a:ext cx="665990" cy="277100"/>
              </a:xfrm>
              <a:custGeom>
                <a:avLst/>
                <a:gdLst>
                  <a:gd name="connsiteX0" fmla="*/ 152750 w 665990"/>
                  <a:gd name="connsiteY0" fmla="*/ 99910 h 277100"/>
                  <a:gd name="connsiteX1" fmla="*/ 177190 w 665990"/>
                  <a:gd name="connsiteY1" fmla="*/ 130460 h 277100"/>
                  <a:gd name="connsiteX2" fmla="*/ 238290 w 665990"/>
                  <a:gd name="connsiteY2" fmla="*/ 81580 h 277100"/>
                  <a:gd name="connsiteX3" fmla="*/ 201630 w 665990"/>
                  <a:gd name="connsiteY3" fmla="*/ 277100 h 277100"/>
                  <a:gd name="connsiteX4" fmla="*/ 525460 w 665990"/>
                  <a:gd name="connsiteY4" fmla="*/ 99910 h 277100"/>
                  <a:gd name="connsiteX5" fmla="*/ 665990 w 665990"/>
                  <a:gd name="connsiteY5" fmla="*/ 142680 h 277100"/>
                  <a:gd name="connsiteX6" fmla="*/ 592670 w 665990"/>
                  <a:gd name="connsiteY6" fmla="*/ 57140 h 277100"/>
                  <a:gd name="connsiteX7" fmla="*/ 562120 w 665990"/>
                  <a:gd name="connsiteY7" fmla="*/ 2150 h 277100"/>
                  <a:gd name="connsiteX8" fmla="*/ 513240 w 665990"/>
                  <a:gd name="connsiteY8" fmla="*/ 20480 h 277100"/>
                  <a:gd name="connsiteX9" fmla="*/ 232180 w 665990"/>
                  <a:gd name="connsiteY9" fmla="*/ 222110 h 277100"/>
                  <a:gd name="connsiteX10" fmla="*/ 287170 w 665990"/>
                  <a:gd name="connsiteY10" fmla="*/ 51030 h 277100"/>
                  <a:gd name="connsiteX11" fmla="*/ 287170 w 665990"/>
                  <a:gd name="connsiteY11" fmla="*/ 38810 h 277100"/>
                  <a:gd name="connsiteX12" fmla="*/ 238290 w 665990"/>
                  <a:gd name="connsiteY12" fmla="*/ 14370 h 277100"/>
                  <a:gd name="connsiteX13" fmla="*/ 183300 w 665990"/>
                  <a:gd name="connsiteY13" fmla="*/ 57140 h 277100"/>
                  <a:gd name="connsiteX14" fmla="*/ 0 w 665990"/>
                  <a:gd name="connsiteY14" fmla="*/ 130460 h 277100"/>
                  <a:gd name="connsiteX15" fmla="*/ 0 w 665990"/>
                  <a:gd name="connsiteY15" fmla="*/ 130460 h 277100"/>
                  <a:gd name="connsiteX16" fmla="*/ 152750 w 665990"/>
                  <a:gd name="connsiteY16" fmla="*/ 99910 h 27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5990" h="277100">
                    <a:moveTo>
                      <a:pt x="152750" y="99910"/>
                    </a:moveTo>
                    <a:cubicBezTo>
                      <a:pt x="152750" y="99910"/>
                      <a:pt x="177190" y="93800"/>
                      <a:pt x="177190" y="130460"/>
                    </a:cubicBezTo>
                    <a:cubicBezTo>
                      <a:pt x="195520" y="81580"/>
                      <a:pt x="219960" y="75470"/>
                      <a:pt x="238290" y="81580"/>
                    </a:cubicBezTo>
                    <a:cubicBezTo>
                      <a:pt x="256620" y="87690"/>
                      <a:pt x="201630" y="185450"/>
                      <a:pt x="201630" y="277100"/>
                    </a:cubicBezTo>
                    <a:cubicBezTo>
                      <a:pt x="201630" y="277100"/>
                      <a:pt x="562120" y="26591"/>
                      <a:pt x="525460" y="99910"/>
                    </a:cubicBezTo>
                    <a:cubicBezTo>
                      <a:pt x="549900" y="93800"/>
                      <a:pt x="611000" y="99910"/>
                      <a:pt x="665990" y="142680"/>
                    </a:cubicBezTo>
                    <a:cubicBezTo>
                      <a:pt x="647660" y="118240"/>
                      <a:pt x="623220" y="87690"/>
                      <a:pt x="592670" y="57140"/>
                    </a:cubicBezTo>
                    <a:cubicBezTo>
                      <a:pt x="611000" y="32700"/>
                      <a:pt x="592670" y="-10070"/>
                      <a:pt x="562120" y="2150"/>
                    </a:cubicBezTo>
                    <a:cubicBezTo>
                      <a:pt x="531570" y="14370"/>
                      <a:pt x="513240" y="20480"/>
                      <a:pt x="513240" y="20480"/>
                    </a:cubicBezTo>
                    <a:cubicBezTo>
                      <a:pt x="513240" y="20480"/>
                      <a:pt x="372710" y="99910"/>
                      <a:pt x="232180" y="222110"/>
                    </a:cubicBezTo>
                    <a:cubicBezTo>
                      <a:pt x="238290" y="167120"/>
                      <a:pt x="281060" y="81580"/>
                      <a:pt x="287170" y="51030"/>
                    </a:cubicBezTo>
                    <a:cubicBezTo>
                      <a:pt x="287170" y="51030"/>
                      <a:pt x="287170" y="44920"/>
                      <a:pt x="287170" y="38810"/>
                    </a:cubicBezTo>
                    <a:cubicBezTo>
                      <a:pt x="287170" y="38810"/>
                      <a:pt x="262730" y="-10070"/>
                      <a:pt x="238290" y="14370"/>
                    </a:cubicBezTo>
                    <a:cubicBezTo>
                      <a:pt x="195520" y="51030"/>
                      <a:pt x="183300" y="57140"/>
                      <a:pt x="183300" y="57140"/>
                    </a:cubicBezTo>
                    <a:cubicBezTo>
                      <a:pt x="183300" y="57140"/>
                      <a:pt x="97760" y="87690"/>
                      <a:pt x="0" y="130460"/>
                    </a:cubicBezTo>
                    <a:lnTo>
                      <a:pt x="0" y="130460"/>
                    </a:lnTo>
                    <a:lnTo>
                      <a:pt x="152750" y="99910"/>
                    </a:ln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Freeform: Shape 57">
                <a:extLst>
                  <a:ext uri="{FF2B5EF4-FFF2-40B4-BE49-F238E27FC236}">
                    <a16:creationId xmlns:a16="http://schemas.microsoft.com/office/drawing/2014/main" id="{2611DE78-38C7-4D07-9F22-541ECD683DA4}"/>
                  </a:ext>
                </a:extLst>
              </p:cNvPr>
              <p:cNvSpPr/>
              <p:nvPr/>
            </p:nvSpPr>
            <p:spPr>
              <a:xfrm>
                <a:off x="918525" y="6756051"/>
                <a:ext cx="1163289" cy="1263352"/>
              </a:xfrm>
              <a:custGeom>
                <a:avLst/>
                <a:gdLst>
                  <a:gd name="connsiteX0" fmla="*/ 1025555 w 1163289"/>
                  <a:gd name="connsiteY0" fmla="*/ 476579 h 1263352"/>
                  <a:gd name="connsiteX1" fmla="*/ 848364 w 1163289"/>
                  <a:gd name="connsiteY1" fmla="*/ 360490 h 1263352"/>
                  <a:gd name="connsiteX2" fmla="*/ 1007225 w 1163289"/>
                  <a:gd name="connsiteY2" fmla="*/ 397149 h 1263352"/>
                  <a:gd name="connsiteX3" fmla="*/ 885025 w 1163289"/>
                  <a:gd name="connsiteY3" fmla="*/ 323830 h 1263352"/>
                  <a:gd name="connsiteX4" fmla="*/ 976675 w 1163289"/>
                  <a:gd name="connsiteY4" fmla="*/ 0 h 1263352"/>
                  <a:gd name="connsiteX5" fmla="*/ 793374 w 1163289"/>
                  <a:gd name="connsiteY5" fmla="*/ 299390 h 1263352"/>
                  <a:gd name="connsiteX6" fmla="*/ 768934 w 1163289"/>
                  <a:gd name="connsiteY6" fmla="*/ 415479 h 1263352"/>
                  <a:gd name="connsiteX7" fmla="*/ 377894 w 1163289"/>
                  <a:gd name="connsiteY7" fmla="*/ 1057029 h 1263352"/>
                  <a:gd name="connsiteX8" fmla="*/ 109054 w 1163289"/>
                  <a:gd name="connsiteY8" fmla="*/ 574339 h 1263352"/>
                  <a:gd name="connsiteX9" fmla="*/ 72394 w 1163289"/>
                  <a:gd name="connsiteY9" fmla="*/ 928719 h 1263352"/>
                  <a:gd name="connsiteX10" fmla="*/ 84614 w 1163289"/>
                  <a:gd name="connsiteY10" fmla="*/ 1167008 h 1263352"/>
                  <a:gd name="connsiteX11" fmla="*/ 1025555 w 1163289"/>
                  <a:gd name="connsiteY11" fmla="*/ 1124239 h 1263352"/>
                  <a:gd name="connsiteX12" fmla="*/ 1092765 w 1163289"/>
                  <a:gd name="connsiteY12" fmla="*/ 806519 h 1263352"/>
                  <a:gd name="connsiteX13" fmla="*/ 1123315 w 1163289"/>
                  <a:gd name="connsiteY13" fmla="*/ 360490 h 1263352"/>
                  <a:gd name="connsiteX14" fmla="*/ 1129425 w 1163289"/>
                  <a:gd name="connsiteY14" fmla="*/ 91650 h 1263352"/>
                  <a:gd name="connsiteX15" fmla="*/ 1025555 w 1163289"/>
                  <a:gd name="connsiteY15" fmla="*/ 476579 h 126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63289" h="1263352">
                    <a:moveTo>
                      <a:pt x="1025555" y="476579"/>
                    </a:moveTo>
                    <a:cubicBezTo>
                      <a:pt x="940015" y="391040"/>
                      <a:pt x="817814" y="403259"/>
                      <a:pt x="848364" y="360490"/>
                    </a:cubicBezTo>
                    <a:cubicBezTo>
                      <a:pt x="878914" y="317720"/>
                      <a:pt x="1007225" y="397149"/>
                      <a:pt x="1007225" y="397149"/>
                    </a:cubicBezTo>
                    <a:cubicBezTo>
                      <a:pt x="1007225" y="397149"/>
                      <a:pt x="970565" y="342159"/>
                      <a:pt x="885025" y="323830"/>
                    </a:cubicBezTo>
                    <a:cubicBezTo>
                      <a:pt x="793374" y="305500"/>
                      <a:pt x="854474" y="183300"/>
                      <a:pt x="976675" y="0"/>
                    </a:cubicBezTo>
                    <a:cubicBezTo>
                      <a:pt x="952235" y="18330"/>
                      <a:pt x="842254" y="128310"/>
                      <a:pt x="793374" y="299390"/>
                    </a:cubicBezTo>
                    <a:cubicBezTo>
                      <a:pt x="677284" y="360490"/>
                      <a:pt x="713944" y="403259"/>
                      <a:pt x="768934" y="415479"/>
                    </a:cubicBezTo>
                    <a:cubicBezTo>
                      <a:pt x="768934" y="415479"/>
                      <a:pt x="762824" y="1087579"/>
                      <a:pt x="377894" y="1057029"/>
                    </a:cubicBezTo>
                    <a:cubicBezTo>
                      <a:pt x="78504" y="1032589"/>
                      <a:pt x="90724" y="708759"/>
                      <a:pt x="109054" y="574339"/>
                    </a:cubicBezTo>
                    <a:cubicBezTo>
                      <a:pt x="84614" y="684319"/>
                      <a:pt x="66284" y="812629"/>
                      <a:pt x="72394" y="928719"/>
                    </a:cubicBezTo>
                    <a:cubicBezTo>
                      <a:pt x="-37586" y="1050919"/>
                      <a:pt x="-13146" y="1130349"/>
                      <a:pt x="84614" y="1167008"/>
                    </a:cubicBezTo>
                    <a:cubicBezTo>
                      <a:pt x="182374" y="1203668"/>
                      <a:pt x="573414" y="1386968"/>
                      <a:pt x="1025555" y="1124239"/>
                    </a:cubicBezTo>
                    <a:cubicBezTo>
                      <a:pt x="1178305" y="1014259"/>
                      <a:pt x="1208855" y="995929"/>
                      <a:pt x="1092765" y="806519"/>
                    </a:cubicBezTo>
                    <a:cubicBezTo>
                      <a:pt x="1068325" y="751529"/>
                      <a:pt x="1117205" y="531569"/>
                      <a:pt x="1123315" y="360490"/>
                    </a:cubicBezTo>
                    <a:cubicBezTo>
                      <a:pt x="1141645" y="256620"/>
                      <a:pt x="1147755" y="171080"/>
                      <a:pt x="1129425" y="91650"/>
                    </a:cubicBezTo>
                    <a:cubicBezTo>
                      <a:pt x="1153865" y="323830"/>
                      <a:pt x="1043885" y="507129"/>
                      <a:pt x="1025555" y="476579"/>
                    </a:cubicBezTo>
                    <a:close/>
                  </a:path>
                </a:pathLst>
              </a:custGeom>
              <a:solidFill>
                <a:srgbClr val="F88A71">
                  <a:alpha val="50000"/>
                </a:srgbClr>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 name="Freeform: Shape 41">
              <a:extLst>
                <a:ext uri="{FF2B5EF4-FFF2-40B4-BE49-F238E27FC236}">
                  <a16:creationId xmlns:a16="http://schemas.microsoft.com/office/drawing/2014/main" id="{5247A99A-53BB-427F-825D-5F1873626129}"/>
                </a:ext>
              </a:extLst>
            </p:cNvPr>
            <p:cNvSpPr/>
            <p:nvPr/>
          </p:nvSpPr>
          <p:spPr>
            <a:xfrm>
              <a:off x="1033487" y="6701061"/>
              <a:ext cx="256822" cy="409369"/>
            </a:xfrm>
            <a:custGeom>
              <a:avLst/>
              <a:gdLst>
                <a:gd name="connsiteX0" fmla="*/ 152952 w 256822"/>
                <a:gd name="connsiteY0" fmla="*/ 103870 h 409369"/>
                <a:gd name="connsiteX1" fmla="*/ 238492 w 256822"/>
                <a:gd name="connsiteY1" fmla="*/ 0 h 409369"/>
                <a:gd name="connsiteX2" fmla="*/ 238492 w 256822"/>
                <a:gd name="connsiteY2" fmla="*/ 0 h 409369"/>
                <a:gd name="connsiteX3" fmla="*/ 110182 w 256822"/>
                <a:gd name="connsiteY3" fmla="*/ 73320 h 409369"/>
                <a:gd name="connsiteX4" fmla="*/ 202 w 256822"/>
                <a:gd name="connsiteY4" fmla="*/ 122200 h 409369"/>
                <a:gd name="connsiteX5" fmla="*/ 128512 w 256822"/>
                <a:gd name="connsiteY5" fmla="*/ 256620 h 409369"/>
                <a:gd name="connsiteX6" fmla="*/ 67412 w 256822"/>
                <a:gd name="connsiteY6" fmla="*/ 409370 h 409369"/>
                <a:gd name="connsiteX7" fmla="*/ 256822 w 256822"/>
                <a:gd name="connsiteY7" fmla="*/ 79430 h 409369"/>
                <a:gd name="connsiteX8" fmla="*/ 152952 w 256822"/>
                <a:gd name="connsiteY8" fmla="*/ 103870 h 409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2" h="409369">
                  <a:moveTo>
                    <a:pt x="152952" y="103870"/>
                  </a:moveTo>
                  <a:cubicBezTo>
                    <a:pt x="140732" y="48880"/>
                    <a:pt x="238492" y="0"/>
                    <a:pt x="238492" y="0"/>
                  </a:cubicBezTo>
                  <a:lnTo>
                    <a:pt x="238492" y="0"/>
                  </a:lnTo>
                  <a:cubicBezTo>
                    <a:pt x="195722" y="24440"/>
                    <a:pt x="152952" y="48880"/>
                    <a:pt x="110182" y="73320"/>
                  </a:cubicBezTo>
                  <a:cubicBezTo>
                    <a:pt x="61302" y="103870"/>
                    <a:pt x="202" y="79430"/>
                    <a:pt x="202" y="122200"/>
                  </a:cubicBezTo>
                  <a:cubicBezTo>
                    <a:pt x="-5908" y="164970"/>
                    <a:pt x="128512" y="256620"/>
                    <a:pt x="128512" y="256620"/>
                  </a:cubicBezTo>
                  <a:cubicBezTo>
                    <a:pt x="128512" y="256620"/>
                    <a:pt x="97962" y="317720"/>
                    <a:pt x="67412" y="409370"/>
                  </a:cubicBezTo>
                  <a:cubicBezTo>
                    <a:pt x="128512" y="299390"/>
                    <a:pt x="207942" y="164970"/>
                    <a:pt x="256822" y="79430"/>
                  </a:cubicBezTo>
                  <a:cubicBezTo>
                    <a:pt x="183502" y="152750"/>
                    <a:pt x="165172" y="158860"/>
                    <a:pt x="152952" y="10387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 name="Freeform: Shape 42">
              <a:extLst>
                <a:ext uri="{FF2B5EF4-FFF2-40B4-BE49-F238E27FC236}">
                  <a16:creationId xmlns:a16="http://schemas.microsoft.com/office/drawing/2014/main" id="{69D8CA7A-2153-4392-968A-642150AF4B76}"/>
                </a:ext>
              </a:extLst>
            </p:cNvPr>
            <p:cNvSpPr/>
            <p:nvPr/>
          </p:nvSpPr>
          <p:spPr>
            <a:xfrm>
              <a:off x="917520" y="7409820"/>
              <a:ext cx="1164294" cy="609583"/>
            </a:xfrm>
            <a:custGeom>
              <a:avLst/>
              <a:gdLst>
                <a:gd name="connsiteX0" fmla="*/ 953239 w 1164294"/>
                <a:gd name="connsiteY0" fmla="*/ 262730 h 609583"/>
                <a:gd name="connsiteX1" fmla="*/ 1087660 w 1164294"/>
                <a:gd name="connsiteY1" fmla="*/ 256620 h 609583"/>
                <a:gd name="connsiteX2" fmla="*/ 464439 w 1164294"/>
                <a:gd name="connsiteY2" fmla="*/ 562119 h 609583"/>
                <a:gd name="connsiteX3" fmla="*/ 55069 w 1164294"/>
                <a:gd name="connsiteY3" fmla="*/ 354380 h 609583"/>
                <a:gd name="connsiteX4" fmla="*/ 146719 w 1164294"/>
                <a:gd name="connsiteY4" fmla="*/ 409370 h 609583"/>
                <a:gd name="connsiteX5" fmla="*/ 67289 w 1164294"/>
                <a:gd name="connsiteY5" fmla="*/ 244400 h 609583"/>
                <a:gd name="connsiteX6" fmla="*/ 67289 w 1164294"/>
                <a:gd name="connsiteY6" fmla="*/ 281060 h 609583"/>
                <a:gd name="connsiteX7" fmla="*/ 85619 w 1164294"/>
                <a:gd name="connsiteY7" fmla="*/ 513239 h 609583"/>
                <a:gd name="connsiteX8" fmla="*/ 1026559 w 1164294"/>
                <a:gd name="connsiteY8" fmla="*/ 470469 h 609583"/>
                <a:gd name="connsiteX9" fmla="*/ 1093770 w 1164294"/>
                <a:gd name="connsiteY9" fmla="*/ 152750 h 609583"/>
                <a:gd name="connsiteX10" fmla="*/ 1093770 w 1164294"/>
                <a:gd name="connsiteY10" fmla="*/ 0 h 609583"/>
                <a:gd name="connsiteX11" fmla="*/ 953239 w 1164294"/>
                <a:gd name="connsiteY11" fmla="*/ 262730 h 609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64294" h="609583">
                  <a:moveTo>
                    <a:pt x="953239" y="262730"/>
                  </a:moveTo>
                  <a:cubicBezTo>
                    <a:pt x="1020449" y="250510"/>
                    <a:pt x="1069330" y="183300"/>
                    <a:pt x="1087660" y="256620"/>
                  </a:cubicBezTo>
                  <a:cubicBezTo>
                    <a:pt x="1136540" y="397149"/>
                    <a:pt x="855479" y="568229"/>
                    <a:pt x="464439" y="562119"/>
                  </a:cubicBezTo>
                  <a:cubicBezTo>
                    <a:pt x="79509" y="556009"/>
                    <a:pt x="30629" y="397149"/>
                    <a:pt x="55069" y="354380"/>
                  </a:cubicBezTo>
                  <a:cubicBezTo>
                    <a:pt x="79509" y="311610"/>
                    <a:pt x="85619" y="378820"/>
                    <a:pt x="146719" y="409370"/>
                  </a:cubicBezTo>
                  <a:cubicBezTo>
                    <a:pt x="103949" y="360489"/>
                    <a:pt x="79509" y="299389"/>
                    <a:pt x="67289" y="244400"/>
                  </a:cubicBezTo>
                  <a:cubicBezTo>
                    <a:pt x="67289" y="256620"/>
                    <a:pt x="67289" y="268840"/>
                    <a:pt x="67289" y="281060"/>
                  </a:cubicBezTo>
                  <a:cubicBezTo>
                    <a:pt x="-36581" y="397149"/>
                    <a:pt x="-12141" y="476579"/>
                    <a:pt x="85619" y="513239"/>
                  </a:cubicBezTo>
                  <a:cubicBezTo>
                    <a:pt x="183379" y="549899"/>
                    <a:pt x="574419" y="733199"/>
                    <a:pt x="1026559" y="470469"/>
                  </a:cubicBezTo>
                  <a:cubicBezTo>
                    <a:pt x="1179310" y="360489"/>
                    <a:pt x="1209860" y="342159"/>
                    <a:pt x="1093770" y="152750"/>
                  </a:cubicBezTo>
                  <a:cubicBezTo>
                    <a:pt x="1081550" y="128310"/>
                    <a:pt x="1087660" y="73320"/>
                    <a:pt x="1093770" y="0"/>
                  </a:cubicBezTo>
                  <a:cubicBezTo>
                    <a:pt x="1044890" y="238290"/>
                    <a:pt x="892139" y="274950"/>
                    <a:pt x="953239" y="26273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 name="Freeform: Shape 43">
              <a:extLst>
                <a:ext uri="{FF2B5EF4-FFF2-40B4-BE49-F238E27FC236}">
                  <a16:creationId xmlns:a16="http://schemas.microsoft.com/office/drawing/2014/main" id="{A9A4C087-12F5-4116-B6CB-14B09BC379A1}"/>
                </a:ext>
              </a:extLst>
            </p:cNvPr>
            <p:cNvSpPr/>
            <p:nvPr/>
          </p:nvSpPr>
          <p:spPr>
            <a:xfrm>
              <a:off x="1045909" y="7214090"/>
              <a:ext cx="843180" cy="342369"/>
            </a:xfrm>
            <a:custGeom>
              <a:avLst/>
              <a:gdLst>
                <a:gd name="connsiteX0" fmla="*/ 122200 w 843180"/>
                <a:gd name="connsiteY0" fmla="*/ 61310 h 342369"/>
                <a:gd name="connsiteX1" fmla="*/ 665991 w 843180"/>
                <a:gd name="connsiteY1" fmla="*/ 342370 h 342369"/>
                <a:gd name="connsiteX2" fmla="*/ 843181 w 843180"/>
                <a:gd name="connsiteY2" fmla="*/ 116300 h 342369"/>
                <a:gd name="connsiteX3" fmla="*/ 525460 w 843180"/>
                <a:gd name="connsiteY3" fmla="*/ 214060 h 342369"/>
                <a:gd name="connsiteX4" fmla="*/ 103870 w 843180"/>
                <a:gd name="connsiteY4" fmla="*/ 210 h 342369"/>
                <a:gd name="connsiteX5" fmla="*/ 18330 w 843180"/>
                <a:gd name="connsiteY5" fmla="*/ 12430 h 342369"/>
                <a:gd name="connsiteX6" fmla="*/ 0 w 843180"/>
                <a:gd name="connsiteY6" fmla="*/ 79640 h 342369"/>
                <a:gd name="connsiteX7" fmla="*/ 122200 w 843180"/>
                <a:gd name="connsiteY7" fmla="*/ 61310 h 3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180" h="342369">
                  <a:moveTo>
                    <a:pt x="122200" y="61310"/>
                  </a:moveTo>
                  <a:cubicBezTo>
                    <a:pt x="274950" y="171290"/>
                    <a:pt x="574340" y="336260"/>
                    <a:pt x="665991" y="342370"/>
                  </a:cubicBezTo>
                  <a:cubicBezTo>
                    <a:pt x="757641" y="342370"/>
                    <a:pt x="843181" y="116300"/>
                    <a:pt x="843181" y="116300"/>
                  </a:cubicBezTo>
                  <a:cubicBezTo>
                    <a:pt x="843181" y="116300"/>
                    <a:pt x="751531" y="299600"/>
                    <a:pt x="525460" y="214060"/>
                  </a:cubicBezTo>
                  <a:cubicBezTo>
                    <a:pt x="305500" y="122410"/>
                    <a:pt x="219960" y="-5900"/>
                    <a:pt x="103870" y="210"/>
                  </a:cubicBezTo>
                  <a:cubicBezTo>
                    <a:pt x="73320" y="210"/>
                    <a:pt x="42770" y="6320"/>
                    <a:pt x="18330" y="12430"/>
                  </a:cubicBezTo>
                  <a:cubicBezTo>
                    <a:pt x="12220" y="30760"/>
                    <a:pt x="6110" y="55200"/>
                    <a:pt x="0" y="79640"/>
                  </a:cubicBezTo>
                  <a:cubicBezTo>
                    <a:pt x="24440" y="73530"/>
                    <a:pt x="67210" y="73530"/>
                    <a:pt x="122200" y="61310"/>
                  </a:cubicBezTo>
                  <a:close/>
                </a:path>
              </a:pathLst>
            </a:custGeom>
            <a:solidFill>
              <a:srgbClr val="D6D3C9"/>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5" name="Graphic 16">
              <a:extLst>
                <a:ext uri="{FF2B5EF4-FFF2-40B4-BE49-F238E27FC236}">
                  <a16:creationId xmlns:a16="http://schemas.microsoft.com/office/drawing/2014/main" id="{82D85D1C-A96E-43AF-8E14-7D80C1BD9421}"/>
                </a:ext>
              </a:extLst>
            </p:cNvPr>
            <p:cNvGrpSpPr/>
            <p:nvPr/>
          </p:nvGrpSpPr>
          <p:grpSpPr>
            <a:xfrm>
              <a:off x="660979" y="6479056"/>
              <a:ext cx="1283100" cy="1052964"/>
              <a:chOff x="660979" y="6479056"/>
              <a:chExt cx="1283100" cy="1052964"/>
            </a:xfrm>
          </p:grpSpPr>
          <p:grpSp>
            <p:nvGrpSpPr>
              <p:cNvPr id="46" name="Graphic 16">
                <a:extLst>
                  <a:ext uri="{FF2B5EF4-FFF2-40B4-BE49-F238E27FC236}">
                    <a16:creationId xmlns:a16="http://schemas.microsoft.com/office/drawing/2014/main" id="{A904989A-594B-408F-BC28-9447BE0C2954}"/>
                  </a:ext>
                </a:extLst>
              </p:cNvPr>
              <p:cNvGrpSpPr/>
              <p:nvPr/>
            </p:nvGrpSpPr>
            <p:grpSpPr>
              <a:xfrm>
                <a:off x="660979" y="6479056"/>
                <a:ext cx="1283100" cy="1052964"/>
                <a:chOff x="660979" y="6479056"/>
                <a:chExt cx="1283100" cy="1052964"/>
              </a:xfrm>
            </p:grpSpPr>
            <p:sp>
              <p:nvSpPr>
                <p:cNvPr id="55" name="Freeform: Shape 54">
                  <a:extLst>
                    <a:ext uri="{FF2B5EF4-FFF2-40B4-BE49-F238E27FC236}">
                      <a16:creationId xmlns:a16="http://schemas.microsoft.com/office/drawing/2014/main" id="{0A696991-E00F-4590-990C-981288E29E77}"/>
                    </a:ext>
                  </a:extLst>
                </p:cNvPr>
                <p:cNvSpPr/>
                <p:nvPr/>
              </p:nvSpPr>
              <p:spPr>
                <a:xfrm>
                  <a:off x="660979" y="6479056"/>
                  <a:ext cx="1264770" cy="1047109"/>
                </a:xfrm>
                <a:custGeom>
                  <a:avLst/>
                  <a:gdLst>
                    <a:gd name="connsiteX0" fmla="*/ 1026481 w 1264770"/>
                    <a:gd name="connsiteY0" fmla="*/ 680254 h 1047109"/>
                    <a:gd name="connsiteX1" fmla="*/ 983711 w 1264770"/>
                    <a:gd name="connsiteY1" fmla="*/ 790234 h 1047109"/>
                    <a:gd name="connsiteX2" fmla="*/ 647660 w 1264770"/>
                    <a:gd name="connsiteY2" fmla="*/ 606935 h 1047109"/>
                    <a:gd name="connsiteX3" fmla="*/ 513240 w 1264770"/>
                    <a:gd name="connsiteY3" fmla="*/ 344205 h 1047109"/>
                    <a:gd name="connsiteX4" fmla="*/ 207740 w 1264770"/>
                    <a:gd name="connsiteY4" fmla="*/ 57035 h 1047109"/>
                    <a:gd name="connsiteX5" fmla="*/ 0 w 1264770"/>
                    <a:gd name="connsiteY5" fmla="*/ 26485 h 1047109"/>
                    <a:gd name="connsiteX6" fmla="*/ 183300 w 1264770"/>
                    <a:gd name="connsiteY6" fmla="*/ 148685 h 1047109"/>
                    <a:gd name="connsiteX7" fmla="*/ 299390 w 1264770"/>
                    <a:gd name="connsiteY7" fmla="*/ 246445 h 1047109"/>
                    <a:gd name="connsiteX8" fmla="*/ 219960 w 1264770"/>
                    <a:gd name="connsiteY8" fmla="*/ 338095 h 1047109"/>
                    <a:gd name="connsiteX9" fmla="*/ 158860 w 1264770"/>
                    <a:gd name="connsiteY9" fmla="*/ 448075 h 1047109"/>
                    <a:gd name="connsiteX10" fmla="*/ 146640 w 1264770"/>
                    <a:gd name="connsiteY10" fmla="*/ 539725 h 1047109"/>
                    <a:gd name="connsiteX11" fmla="*/ 262730 w 1264770"/>
                    <a:gd name="connsiteY11" fmla="*/ 698585 h 1047109"/>
                    <a:gd name="connsiteX12" fmla="*/ 262730 w 1264770"/>
                    <a:gd name="connsiteY12" fmla="*/ 619154 h 1047109"/>
                    <a:gd name="connsiteX13" fmla="*/ 293280 w 1264770"/>
                    <a:gd name="connsiteY13" fmla="*/ 619154 h 1047109"/>
                    <a:gd name="connsiteX14" fmla="*/ 531570 w 1264770"/>
                    <a:gd name="connsiteY14" fmla="*/ 759684 h 1047109"/>
                    <a:gd name="connsiteX15" fmla="*/ 1075361 w 1264770"/>
                    <a:gd name="connsiteY15" fmla="*/ 1046854 h 1047109"/>
                    <a:gd name="connsiteX16" fmla="*/ 1264771 w 1264770"/>
                    <a:gd name="connsiteY16" fmla="*/ 778014 h 1047109"/>
                    <a:gd name="connsiteX17" fmla="*/ 1026481 w 1264770"/>
                    <a:gd name="connsiteY17" fmla="*/ 680254 h 104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4770" h="1047109">
                      <a:moveTo>
                        <a:pt x="1026481" y="680254"/>
                      </a:moveTo>
                      <a:lnTo>
                        <a:pt x="983711" y="790234"/>
                      </a:lnTo>
                      <a:cubicBezTo>
                        <a:pt x="983711" y="790234"/>
                        <a:pt x="824851" y="704694"/>
                        <a:pt x="647660" y="606935"/>
                      </a:cubicBezTo>
                      <a:cubicBezTo>
                        <a:pt x="580450" y="558055"/>
                        <a:pt x="549900" y="466405"/>
                        <a:pt x="513240" y="344205"/>
                      </a:cubicBezTo>
                      <a:cubicBezTo>
                        <a:pt x="470470" y="222005"/>
                        <a:pt x="403260" y="142575"/>
                        <a:pt x="207740" y="57035"/>
                      </a:cubicBezTo>
                      <a:cubicBezTo>
                        <a:pt x="30550" y="-16285"/>
                        <a:pt x="0" y="-10175"/>
                        <a:pt x="0" y="26485"/>
                      </a:cubicBezTo>
                      <a:cubicBezTo>
                        <a:pt x="0" y="63145"/>
                        <a:pt x="79430" y="81475"/>
                        <a:pt x="183300" y="148685"/>
                      </a:cubicBezTo>
                      <a:cubicBezTo>
                        <a:pt x="287170" y="215895"/>
                        <a:pt x="299390" y="246445"/>
                        <a:pt x="299390" y="246445"/>
                      </a:cubicBezTo>
                      <a:cubicBezTo>
                        <a:pt x="299390" y="246445"/>
                        <a:pt x="207740" y="283105"/>
                        <a:pt x="219960" y="338095"/>
                      </a:cubicBezTo>
                      <a:cubicBezTo>
                        <a:pt x="164970" y="350315"/>
                        <a:pt x="140530" y="417525"/>
                        <a:pt x="158860" y="448075"/>
                      </a:cubicBezTo>
                      <a:cubicBezTo>
                        <a:pt x="116090" y="503065"/>
                        <a:pt x="146640" y="539725"/>
                        <a:pt x="146640" y="539725"/>
                      </a:cubicBezTo>
                      <a:cubicBezTo>
                        <a:pt x="140530" y="619154"/>
                        <a:pt x="207740" y="704694"/>
                        <a:pt x="262730" y="698585"/>
                      </a:cubicBezTo>
                      <a:cubicBezTo>
                        <a:pt x="317720" y="692474"/>
                        <a:pt x="293280" y="631375"/>
                        <a:pt x="262730" y="619154"/>
                      </a:cubicBezTo>
                      <a:cubicBezTo>
                        <a:pt x="293280" y="619154"/>
                        <a:pt x="293280" y="619154"/>
                        <a:pt x="293280" y="619154"/>
                      </a:cubicBezTo>
                      <a:cubicBezTo>
                        <a:pt x="293280" y="619154"/>
                        <a:pt x="336050" y="808564"/>
                        <a:pt x="531570" y="759684"/>
                      </a:cubicBezTo>
                      <a:cubicBezTo>
                        <a:pt x="806521" y="949094"/>
                        <a:pt x="1014261" y="1052964"/>
                        <a:pt x="1075361" y="1046854"/>
                      </a:cubicBezTo>
                      <a:cubicBezTo>
                        <a:pt x="1136461" y="1040744"/>
                        <a:pt x="1264771" y="778014"/>
                        <a:pt x="1264771" y="778014"/>
                      </a:cubicBezTo>
                      <a:cubicBezTo>
                        <a:pt x="1264771" y="778014"/>
                        <a:pt x="1154791" y="680254"/>
                        <a:pt x="1026481" y="680254"/>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Freeform: Shape 55">
                  <a:extLst>
                    <a:ext uri="{FF2B5EF4-FFF2-40B4-BE49-F238E27FC236}">
                      <a16:creationId xmlns:a16="http://schemas.microsoft.com/office/drawing/2014/main" id="{38B0C270-52E1-441A-9D36-A28F71294F8A}"/>
                    </a:ext>
                  </a:extLst>
                </p:cNvPr>
                <p:cNvSpPr/>
                <p:nvPr/>
              </p:nvSpPr>
              <p:spPr>
                <a:xfrm>
                  <a:off x="660979" y="6482700"/>
                  <a:ext cx="1283100" cy="1049320"/>
                </a:xfrm>
                <a:custGeom>
                  <a:avLst/>
                  <a:gdLst>
                    <a:gd name="connsiteX0" fmla="*/ 1069251 w 1283100"/>
                    <a:gd name="connsiteY0" fmla="*/ 1049320 h 1049320"/>
                    <a:gd name="connsiteX1" fmla="*/ 1069251 w 1283100"/>
                    <a:gd name="connsiteY1" fmla="*/ 1049320 h 1049320"/>
                    <a:gd name="connsiteX2" fmla="*/ 531570 w 1283100"/>
                    <a:gd name="connsiteY2" fmla="*/ 762150 h 1049320"/>
                    <a:gd name="connsiteX3" fmla="*/ 476580 w 1283100"/>
                    <a:gd name="connsiteY3" fmla="*/ 768260 h 1049320"/>
                    <a:gd name="connsiteX4" fmla="*/ 305500 w 1283100"/>
                    <a:gd name="connsiteY4" fmla="*/ 658280 h 1049320"/>
                    <a:gd name="connsiteX5" fmla="*/ 305500 w 1283100"/>
                    <a:gd name="connsiteY5" fmla="*/ 670501 h 1049320"/>
                    <a:gd name="connsiteX6" fmla="*/ 268840 w 1283100"/>
                    <a:gd name="connsiteY6" fmla="*/ 701050 h 1049320"/>
                    <a:gd name="connsiteX7" fmla="*/ 195520 w 1283100"/>
                    <a:gd name="connsiteY7" fmla="*/ 664391 h 1049320"/>
                    <a:gd name="connsiteX8" fmla="*/ 146640 w 1283100"/>
                    <a:gd name="connsiteY8" fmla="*/ 536081 h 1049320"/>
                    <a:gd name="connsiteX9" fmla="*/ 158860 w 1283100"/>
                    <a:gd name="connsiteY9" fmla="*/ 444431 h 1049320"/>
                    <a:gd name="connsiteX10" fmla="*/ 164970 w 1283100"/>
                    <a:gd name="connsiteY10" fmla="*/ 383331 h 1049320"/>
                    <a:gd name="connsiteX11" fmla="*/ 219960 w 1283100"/>
                    <a:gd name="connsiteY11" fmla="*/ 334451 h 1049320"/>
                    <a:gd name="connsiteX12" fmla="*/ 293280 w 1283100"/>
                    <a:gd name="connsiteY12" fmla="*/ 255021 h 1049320"/>
                    <a:gd name="connsiteX13" fmla="*/ 183300 w 1283100"/>
                    <a:gd name="connsiteY13" fmla="*/ 163371 h 1049320"/>
                    <a:gd name="connsiteX14" fmla="*/ 85540 w 1283100"/>
                    <a:gd name="connsiteY14" fmla="*/ 108381 h 1049320"/>
                    <a:gd name="connsiteX15" fmla="*/ 0 w 1283100"/>
                    <a:gd name="connsiteY15" fmla="*/ 35061 h 1049320"/>
                    <a:gd name="connsiteX16" fmla="*/ 6110 w 1283100"/>
                    <a:gd name="connsiteY16" fmla="*/ 10621 h 1049320"/>
                    <a:gd name="connsiteX17" fmla="*/ 213850 w 1283100"/>
                    <a:gd name="connsiteY17" fmla="*/ 59501 h 1049320"/>
                    <a:gd name="connsiteX18" fmla="*/ 525460 w 1283100"/>
                    <a:gd name="connsiteY18" fmla="*/ 346671 h 1049320"/>
                    <a:gd name="connsiteX19" fmla="*/ 537680 w 1283100"/>
                    <a:gd name="connsiteY19" fmla="*/ 389441 h 1049320"/>
                    <a:gd name="connsiteX20" fmla="*/ 659880 w 1283100"/>
                    <a:gd name="connsiteY20" fmla="*/ 609401 h 1049320"/>
                    <a:gd name="connsiteX21" fmla="*/ 989821 w 1283100"/>
                    <a:gd name="connsiteY21" fmla="*/ 786590 h 1049320"/>
                    <a:gd name="connsiteX22" fmla="*/ 1032591 w 1283100"/>
                    <a:gd name="connsiteY22" fmla="*/ 676610 h 1049320"/>
                    <a:gd name="connsiteX23" fmla="*/ 1038701 w 1283100"/>
                    <a:gd name="connsiteY23" fmla="*/ 676610 h 1049320"/>
                    <a:gd name="connsiteX24" fmla="*/ 1276991 w 1283100"/>
                    <a:gd name="connsiteY24" fmla="*/ 774370 h 1049320"/>
                    <a:gd name="connsiteX25" fmla="*/ 1283101 w 1283100"/>
                    <a:gd name="connsiteY25" fmla="*/ 780480 h 1049320"/>
                    <a:gd name="connsiteX26" fmla="*/ 1283101 w 1283100"/>
                    <a:gd name="connsiteY26" fmla="*/ 786590 h 1049320"/>
                    <a:gd name="connsiteX27" fmla="*/ 1075361 w 1283100"/>
                    <a:gd name="connsiteY27" fmla="*/ 1049320 h 1049320"/>
                    <a:gd name="connsiteX28" fmla="*/ 1069251 w 1283100"/>
                    <a:gd name="connsiteY28" fmla="*/ 1049320 h 1049320"/>
                    <a:gd name="connsiteX29" fmla="*/ 531570 w 1283100"/>
                    <a:gd name="connsiteY29" fmla="*/ 749930 h 1049320"/>
                    <a:gd name="connsiteX30" fmla="*/ 531570 w 1283100"/>
                    <a:gd name="connsiteY30" fmla="*/ 749930 h 1049320"/>
                    <a:gd name="connsiteX31" fmla="*/ 1069251 w 1283100"/>
                    <a:gd name="connsiteY31" fmla="*/ 1037100 h 1049320"/>
                    <a:gd name="connsiteX32" fmla="*/ 1069251 w 1283100"/>
                    <a:gd name="connsiteY32" fmla="*/ 1037100 h 1049320"/>
                    <a:gd name="connsiteX33" fmla="*/ 1075361 w 1283100"/>
                    <a:gd name="connsiteY33" fmla="*/ 1037100 h 1049320"/>
                    <a:gd name="connsiteX34" fmla="*/ 1252551 w 1283100"/>
                    <a:gd name="connsiteY34" fmla="*/ 774370 h 1049320"/>
                    <a:gd name="connsiteX35" fmla="*/ 1032591 w 1283100"/>
                    <a:gd name="connsiteY35" fmla="*/ 682721 h 1049320"/>
                    <a:gd name="connsiteX36" fmla="*/ 983711 w 1283100"/>
                    <a:gd name="connsiteY36" fmla="*/ 798810 h 1049320"/>
                    <a:gd name="connsiteX37" fmla="*/ 983711 w 1283100"/>
                    <a:gd name="connsiteY37" fmla="*/ 792700 h 1049320"/>
                    <a:gd name="connsiteX38" fmla="*/ 647660 w 1283100"/>
                    <a:gd name="connsiteY38" fmla="*/ 609401 h 1049320"/>
                    <a:gd name="connsiteX39" fmla="*/ 519350 w 1283100"/>
                    <a:gd name="connsiteY39" fmla="*/ 383331 h 1049320"/>
                    <a:gd name="connsiteX40" fmla="*/ 507130 w 1283100"/>
                    <a:gd name="connsiteY40" fmla="*/ 340561 h 1049320"/>
                    <a:gd name="connsiteX41" fmla="*/ 201630 w 1283100"/>
                    <a:gd name="connsiteY41" fmla="*/ 59501 h 1049320"/>
                    <a:gd name="connsiteX42" fmla="*/ 24440 w 1283100"/>
                    <a:gd name="connsiteY42" fmla="*/ 4511 h 1049320"/>
                    <a:gd name="connsiteX43" fmla="*/ 6110 w 1283100"/>
                    <a:gd name="connsiteY43" fmla="*/ 10621 h 1049320"/>
                    <a:gd name="connsiteX44" fmla="*/ 0 w 1283100"/>
                    <a:gd name="connsiteY44" fmla="*/ 22841 h 1049320"/>
                    <a:gd name="connsiteX45" fmla="*/ 79430 w 1283100"/>
                    <a:gd name="connsiteY45" fmla="*/ 83941 h 1049320"/>
                    <a:gd name="connsiteX46" fmla="*/ 183300 w 1283100"/>
                    <a:gd name="connsiteY46" fmla="*/ 138931 h 1049320"/>
                    <a:gd name="connsiteX47" fmla="*/ 299390 w 1283100"/>
                    <a:gd name="connsiteY47" fmla="*/ 242801 h 1049320"/>
                    <a:gd name="connsiteX48" fmla="*/ 299390 w 1283100"/>
                    <a:gd name="connsiteY48" fmla="*/ 248911 h 1049320"/>
                    <a:gd name="connsiteX49" fmla="*/ 293280 w 1283100"/>
                    <a:gd name="connsiteY49" fmla="*/ 248911 h 1049320"/>
                    <a:gd name="connsiteX50" fmla="*/ 226070 w 1283100"/>
                    <a:gd name="connsiteY50" fmla="*/ 322231 h 1049320"/>
                    <a:gd name="connsiteX51" fmla="*/ 226070 w 1283100"/>
                    <a:gd name="connsiteY51" fmla="*/ 328341 h 1049320"/>
                    <a:gd name="connsiteX52" fmla="*/ 219960 w 1283100"/>
                    <a:gd name="connsiteY52" fmla="*/ 328341 h 1049320"/>
                    <a:gd name="connsiteX53" fmla="*/ 164970 w 1283100"/>
                    <a:gd name="connsiteY53" fmla="*/ 371111 h 1049320"/>
                    <a:gd name="connsiteX54" fmla="*/ 164970 w 1283100"/>
                    <a:gd name="connsiteY54" fmla="*/ 438321 h 1049320"/>
                    <a:gd name="connsiteX55" fmla="*/ 164970 w 1283100"/>
                    <a:gd name="connsiteY55" fmla="*/ 444431 h 1049320"/>
                    <a:gd name="connsiteX56" fmla="*/ 164970 w 1283100"/>
                    <a:gd name="connsiteY56" fmla="*/ 450541 h 1049320"/>
                    <a:gd name="connsiteX57" fmla="*/ 152750 w 1283100"/>
                    <a:gd name="connsiteY57" fmla="*/ 529971 h 1049320"/>
                    <a:gd name="connsiteX58" fmla="*/ 152750 w 1283100"/>
                    <a:gd name="connsiteY58" fmla="*/ 529971 h 1049320"/>
                    <a:gd name="connsiteX59" fmla="*/ 152750 w 1283100"/>
                    <a:gd name="connsiteY59" fmla="*/ 536081 h 1049320"/>
                    <a:gd name="connsiteX60" fmla="*/ 195520 w 1283100"/>
                    <a:gd name="connsiteY60" fmla="*/ 652171 h 1049320"/>
                    <a:gd name="connsiteX61" fmla="*/ 256620 w 1283100"/>
                    <a:gd name="connsiteY61" fmla="*/ 688830 h 1049320"/>
                    <a:gd name="connsiteX62" fmla="*/ 281060 w 1283100"/>
                    <a:gd name="connsiteY62" fmla="*/ 670501 h 1049320"/>
                    <a:gd name="connsiteX63" fmla="*/ 250510 w 1283100"/>
                    <a:gd name="connsiteY63" fmla="*/ 621621 h 1049320"/>
                    <a:gd name="connsiteX64" fmla="*/ 213850 w 1283100"/>
                    <a:gd name="connsiteY64" fmla="*/ 603291 h 1049320"/>
                    <a:gd name="connsiteX65" fmla="*/ 287170 w 1283100"/>
                    <a:gd name="connsiteY65" fmla="*/ 609401 h 1049320"/>
                    <a:gd name="connsiteX66" fmla="*/ 287170 w 1283100"/>
                    <a:gd name="connsiteY66" fmla="*/ 615510 h 1049320"/>
                    <a:gd name="connsiteX67" fmla="*/ 458250 w 1283100"/>
                    <a:gd name="connsiteY67" fmla="*/ 762150 h 1049320"/>
                    <a:gd name="connsiteX68" fmla="*/ 531570 w 1283100"/>
                    <a:gd name="connsiteY68" fmla="*/ 749930 h 1049320"/>
                    <a:gd name="connsiteX69" fmla="*/ 531570 w 1283100"/>
                    <a:gd name="connsiteY69" fmla="*/ 749930 h 10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83100" h="1049320">
                      <a:moveTo>
                        <a:pt x="1069251" y="1049320"/>
                      </a:moveTo>
                      <a:lnTo>
                        <a:pt x="1069251" y="1049320"/>
                      </a:lnTo>
                      <a:cubicBezTo>
                        <a:pt x="989821" y="1049320"/>
                        <a:pt x="769861" y="933230"/>
                        <a:pt x="531570" y="762150"/>
                      </a:cubicBezTo>
                      <a:cubicBezTo>
                        <a:pt x="513240" y="768260"/>
                        <a:pt x="494910" y="768260"/>
                        <a:pt x="476580" y="768260"/>
                      </a:cubicBezTo>
                      <a:cubicBezTo>
                        <a:pt x="378820" y="768260"/>
                        <a:pt x="329940" y="701050"/>
                        <a:pt x="305500" y="658280"/>
                      </a:cubicBezTo>
                      <a:cubicBezTo>
                        <a:pt x="305500" y="664391"/>
                        <a:pt x="305500" y="664391"/>
                        <a:pt x="305500" y="670501"/>
                      </a:cubicBezTo>
                      <a:cubicBezTo>
                        <a:pt x="305500" y="682721"/>
                        <a:pt x="299390" y="694941"/>
                        <a:pt x="268840" y="701050"/>
                      </a:cubicBezTo>
                      <a:cubicBezTo>
                        <a:pt x="244400" y="701050"/>
                        <a:pt x="219960" y="688830"/>
                        <a:pt x="195520" y="664391"/>
                      </a:cubicBezTo>
                      <a:cubicBezTo>
                        <a:pt x="171080" y="633841"/>
                        <a:pt x="146640" y="591071"/>
                        <a:pt x="146640" y="536081"/>
                      </a:cubicBezTo>
                      <a:cubicBezTo>
                        <a:pt x="140530" y="523861"/>
                        <a:pt x="122200" y="493311"/>
                        <a:pt x="158860" y="444431"/>
                      </a:cubicBezTo>
                      <a:cubicBezTo>
                        <a:pt x="152750" y="426101"/>
                        <a:pt x="152750" y="401661"/>
                        <a:pt x="164970" y="383331"/>
                      </a:cubicBezTo>
                      <a:cubicBezTo>
                        <a:pt x="177190" y="358891"/>
                        <a:pt x="195520" y="340561"/>
                        <a:pt x="219960" y="334451"/>
                      </a:cubicBezTo>
                      <a:cubicBezTo>
                        <a:pt x="213850" y="291681"/>
                        <a:pt x="268840" y="261131"/>
                        <a:pt x="293280" y="255021"/>
                      </a:cubicBezTo>
                      <a:cubicBezTo>
                        <a:pt x="287170" y="242801"/>
                        <a:pt x="256620" y="212251"/>
                        <a:pt x="183300" y="163371"/>
                      </a:cubicBezTo>
                      <a:cubicBezTo>
                        <a:pt x="146640" y="138931"/>
                        <a:pt x="109980" y="120601"/>
                        <a:pt x="85540" y="108381"/>
                      </a:cubicBezTo>
                      <a:cubicBezTo>
                        <a:pt x="36660" y="83941"/>
                        <a:pt x="0" y="65611"/>
                        <a:pt x="0" y="35061"/>
                      </a:cubicBezTo>
                      <a:cubicBezTo>
                        <a:pt x="0" y="22841"/>
                        <a:pt x="0" y="16731"/>
                        <a:pt x="6110" y="10621"/>
                      </a:cubicBezTo>
                      <a:cubicBezTo>
                        <a:pt x="24440" y="-13819"/>
                        <a:pt x="85540" y="4511"/>
                        <a:pt x="213850" y="59501"/>
                      </a:cubicBezTo>
                      <a:cubicBezTo>
                        <a:pt x="421590" y="145041"/>
                        <a:pt x="482690" y="230581"/>
                        <a:pt x="525460" y="346671"/>
                      </a:cubicBezTo>
                      <a:cubicBezTo>
                        <a:pt x="531570" y="358891"/>
                        <a:pt x="537680" y="377221"/>
                        <a:pt x="537680" y="389441"/>
                      </a:cubicBezTo>
                      <a:cubicBezTo>
                        <a:pt x="574340" y="487201"/>
                        <a:pt x="598780" y="566631"/>
                        <a:pt x="659880" y="609401"/>
                      </a:cubicBezTo>
                      <a:cubicBezTo>
                        <a:pt x="812631" y="688830"/>
                        <a:pt x="953161" y="768260"/>
                        <a:pt x="989821" y="786590"/>
                      </a:cubicBezTo>
                      <a:lnTo>
                        <a:pt x="1032591" y="676610"/>
                      </a:lnTo>
                      <a:lnTo>
                        <a:pt x="1038701" y="676610"/>
                      </a:lnTo>
                      <a:cubicBezTo>
                        <a:pt x="1167011" y="676610"/>
                        <a:pt x="1270881" y="768260"/>
                        <a:pt x="1276991" y="774370"/>
                      </a:cubicBezTo>
                      <a:lnTo>
                        <a:pt x="1283101" y="780480"/>
                      </a:lnTo>
                      <a:lnTo>
                        <a:pt x="1283101" y="786590"/>
                      </a:lnTo>
                      <a:cubicBezTo>
                        <a:pt x="1252551" y="798810"/>
                        <a:pt x="1136461" y="1037100"/>
                        <a:pt x="1075361" y="1049320"/>
                      </a:cubicBezTo>
                      <a:cubicBezTo>
                        <a:pt x="1075361" y="1049320"/>
                        <a:pt x="1069251" y="1049320"/>
                        <a:pt x="1069251" y="1049320"/>
                      </a:cubicBezTo>
                      <a:close/>
                      <a:moveTo>
                        <a:pt x="531570" y="749930"/>
                      </a:moveTo>
                      <a:lnTo>
                        <a:pt x="531570" y="749930"/>
                      </a:lnTo>
                      <a:cubicBezTo>
                        <a:pt x="800411" y="939340"/>
                        <a:pt x="1002041" y="1037100"/>
                        <a:pt x="1069251" y="1037100"/>
                      </a:cubicBezTo>
                      <a:lnTo>
                        <a:pt x="1069251" y="1037100"/>
                      </a:lnTo>
                      <a:cubicBezTo>
                        <a:pt x="1069251" y="1037100"/>
                        <a:pt x="1075361" y="1037100"/>
                        <a:pt x="1075361" y="1037100"/>
                      </a:cubicBezTo>
                      <a:cubicBezTo>
                        <a:pt x="1118131" y="1030990"/>
                        <a:pt x="1203671" y="878240"/>
                        <a:pt x="1252551" y="774370"/>
                      </a:cubicBezTo>
                      <a:cubicBezTo>
                        <a:pt x="1234221" y="756040"/>
                        <a:pt x="1142571" y="688830"/>
                        <a:pt x="1032591" y="682721"/>
                      </a:cubicBezTo>
                      <a:lnTo>
                        <a:pt x="983711" y="798810"/>
                      </a:lnTo>
                      <a:lnTo>
                        <a:pt x="983711" y="792700"/>
                      </a:lnTo>
                      <a:cubicBezTo>
                        <a:pt x="983711" y="792700"/>
                        <a:pt x="824851" y="707160"/>
                        <a:pt x="647660" y="609401"/>
                      </a:cubicBezTo>
                      <a:cubicBezTo>
                        <a:pt x="580450" y="560521"/>
                        <a:pt x="556010" y="487201"/>
                        <a:pt x="519350" y="383331"/>
                      </a:cubicBezTo>
                      <a:cubicBezTo>
                        <a:pt x="513240" y="371111"/>
                        <a:pt x="507130" y="358891"/>
                        <a:pt x="507130" y="340561"/>
                      </a:cubicBezTo>
                      <a:cubicBezTo>
                        <a:pt x="464360" y="224471"/>
                        <a:pt x="403260" y="145041"/>
                        <a:pt x="201630" y="59501"/>
                      </a:cubicBezTo>
                      <a:cubicBezTo>
                        <a:pt x="116090" y="22841"/>
                        <a:pt x="54990" y="4511"/>
                        <a:pt x="24440" y="4511"/>
                      </a:cubicBezTo>
                      <a:cubicBezTo>
                        <a:pt x="12220" y="4511"/>
                        <a:pt x="6110" y="4511"/>
                        <a:pt x="6110" y="10621"/>
                      </a:cubicBezTo>
                      <a:cubicBezTo>
                        <a:pt x="6110" y="10621"/>
                        <a:pt x="0" y="16731"/>
                        <a:pt x="0" y="22841"/>
                      </a:cubicBezTo>
                      <a:cubicBezTo>
                        <a:pt x="0" y="41171"/>
                        <a:pt x="36660" y="59501"/>
                        <a:pt x="79430" y="83941"/>
                      </a:cubicBezTo>
                      <a:cubicBezTo>
                        <a:pt x="109980" y="96161"/>
                        <a:pt x="140530" y="114491"/>
                        <a:pt x="183300" y="138931"/>
                      </a:cubicBezTo>
                      <a:cubicBezTo>
                        <a:pt x="287170" y="206141"/>
                        <a:pt x="299390" y="242801"/>
                        <a:pt x="299390" y="242801"/>
                      </a:cubicBezTo>
                      <a:lnTo>
                        <a:pt x="299390" y="248911"/>
                      </a:lnTo>
                      <a:lnTo>
                        <a:pt x="293280" y="248911"/>
                      </a:lnTo>
                      <a:cubicBezTo>
                        <a:pt x="293280" y="248911"/>
                        <a:pt x="213850" y="279461"/>
                        <a:pt x="226070" y="322231"/>
                      </a:cubicBezTo>
                      <a:lnTo>
                        <a:pt x="226070" y="328341"/>
                      </a:lnTo>
                      <a:lnTo>
                        <a:pt x="219960" y="328341"/>
                      </a:lnTo>
                      <a:cubicBezTo>
                        <a:pt x="195520" y="334451"/>
                        <a:pt x="177190" y="352781"/>
                        <a:pt x="164970" y="371111"/>
                      </a:cubicBezTo>
                      <a:cubicBezTo>
                        <a:pt x="164970" y="401661"/>
                        <a:pt x="158860" y="426101"/>
                        <a:pt x="164970" y="438321"/>
                      </a:cubicBezTo>
                      <a:lnTo>
                        <a:pt x="164970" y="444431"/>
                      </a:lnTo>
                      <a:lnTo>
                        <a:pt x="164970" y="450541"/>
                      </a:lnTo>
                      <a:cubicBezTo>
                        <a:pt x="128310" y="499421"/>
                        <a:pt x="152750" y="529971"/>
                        <a:pt x="152750" y="529971"/>
                      </a:cubicBezTo>
                      <a:lnTo>
                        <a:pt x="152750" y="529971"/>
                      </a:lnTo>
                      <a:lnTo>
                        <a:pt x="152750" y="536081"/>
                      </a:lnTo>
                      <a:cubicBezTo>
                        <a:pt x="146640" y="572741"/>
                        <a:pt x="164970" y="621621"/>
                        <a:pt x="195520" y="652171"/>
                      </a:cubicBezTo>
                      <a:cubicBezTo>
                        <a:pt x="213850" y="676610"/>
                        <a:pt x="238290" y="688830"/>
                        <a:pt x="256620" y="688830"/>
                      </a:cubicBezTo>
                      <a:cubicBezTo>
                        <a:pt x="268840" y="688830"/>
                        <a:pt x="281060" y="682721"/>
                        <a:pt x="281060" y="670501"/>
                      </a:cubicBezTo>
                      <a:cubicBezTo>
                        <a:pt x="287170" y="652171"/>
                        <a:pt x="268840" y="627731"/>
                        <a:pt x="250510" y="621621"/>
                      </a:cubicBezTo>
                      <a:lnTo>
                        <a:pt x="213850" y="603291"/>
                      </a:lnTo>
                      <a:lnTo>
                        <a:pt x="287170" y="609401"/>
                      </a:lnTo>
                      <a:lnTo>
                        <a:pt x="287170" y="615510"/>
                      </a:lnTo>
                      <a:cubicBezTo>
                        <a:pt x="287170" y="621621"/>
                        <a:pt x="323830" y="762150"/>
                        <a:pt x="458250" y="762150"/>
                      </a:cubicBezTo>
                      <a:cubicBezTo>
                        <a:pt x="488800" y="756040"/>
                        <a:pt x="507130" y="749930"/>
                        <a:pt x="531570" y="749930"/>
                      </a:cubicBezTo>
                      <a:lnTo>
                        <a:pt x="531570" y="749930"/>
                      </a:ln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 name="Graphic 16">
                <a:extLst>
                  <a:ext uri="{FF2B5EF4-FFF2-40B4-BE49-F238E27FC236}">
                    <a16:creationId xmlns:a16="http://schemas.microsoft.com/office/drawing/2014/main" id="{B5BBBFD1-0B74-44D8-88A2-55F0FD9594EE}"/>
                  </a:ext>
                </a:extLst>
              </p:cNvPr>
              <p:cNvGrpSpPr/>
              <p:nvPr/>
            </p:nvGrpSpPr>
            <p:grpSpPr>
              <a:xfrm>
                <a:off x="813729" y="6731611"/>
                <a:ext cx="885950" cy="586559"/>
                <a:chOff x="813729" y="6731611"/>
                <a:chExt cx="885950" cy="586559"/>
              </a:xfrm>
              <a:solidFill>
                <a:srgbClr val="BA8058"/>
              </a:solidFill>
            </p:grpSpPr>
            <p:sp>
              <p:nvSpPr>
                <p:cNvPr id="49" name="Freeform: Shape 48">
                  <a:extLst>
                    <a:ext uri="{FF2B5EF4-FFF2-40B4-BE49-F238E27FC236}">
                      <a16:creationId xmlns:a16="http://schemas.microsoft.com/office/drawing/2014/main" id="{AC54483B-2B7C-4DAA-87DA-419AFCBB7328}"/>
                    </a:ext>
                  </a:extLst>
                </p:cNvPr>
                <p:cNvSpPr/>
                <p:nvPr/>
              </p:nvSpPr>
              <p:spPr>
                <a:xfrm>
                  <a:off x="1644689" y="7269290"/>
                  <a:ext cx="54990" cy="48879"/>
                </a:xfrm>
                <a:custGeom>
                  <a:avLst/>
                  <a:gdLst>
                    <a:gd name="connsiteX0" fmla="*/ 0 w 54990"/>
                    <a:gd name="connsiteY0" fmla="*/ 0 h 48879"/>
                    <a:gd name="connsiteX1" fmla="*/ 12220 w 54990"/>
                    <a:gd name="connsiteY1" fmla="*/ 0 h 48879"/>
                    <a:gd name="connsiteX2" fmla="*/ 36660 w 54990"/>
                    <a:gd name="connsiteY2" fmla="*/ 12220 h 48879"/>
                    <a:gd name="connsiteX3" fmla="*/ 48880 w 54990"/>
                    <a:gd name="connsiteY3" fmla="*/ 24440 h 48879"/>
                    <a:gd name="connsiteX4" fmla="*/ 54990 w 54990"/>
                    <a:gd name="connsiteY4" fmla="*/ 36660 h 48879"/>
                    <a:gd name="connsiteX5" fmla="*/ 54990 w 54990"/>
                    <a:gd name="connsiteY5" fmla="*/ 48880 h 48879"/>
                    <a:gd name="connsiteX6" fmla="*/ 42770 w 54990"/>
                    <a:gd name="connsiteY6" fmla="*/ 42770 h 48879"/>
                    <a:gd name="connsiteX7" fmla="*/ 36660 w 54990"/>
                    <a:gd name="connsiteY7" fmla="*/ 36660 h 48879"/>
                    <a:gd name="connsiteX8" fmla="*/ 24440 w 54990"/>
                    <a:gd name="connsiteY8" fmla="*/ 30550 h 48879"/>
                    <a:gd name="connsiteX9" fmla="*/ 12220 w 54990"/>
                    <a:gd name="connsiteY9" fmla="*/ 24440 h 48879"/>
                    <a:gd name="connsiteX10" fmla="*/ 6110 w 54990"/>
                    <a:gd name="connsiteY10" fmla="*/ 18330 h 48879"/>
                    <a:gd name="connsiteX11" fmla="*/ 0 w 54990"/>
                    <a:gd name="connsiteY11" fmla="*/ 0 h 48879"/>
                    <a:gd name="connsiteX12" fmla="*/ 0 w 54990"/>
                    <a:gd name="connsiteY12" fmla="*/ 0 h 4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90" h="48879">
                      <a:moveTo>
                        <a:pt x="0" y="0"/>
                      </a:moveTo>
                      <a:cubicBezTo>
                        <a:pt x="0" y="0"/>
                        <a:pt x="6110" y="0"/>
                        <a:pt x="12220" y="0"/>
                      </a:cubicBezTo>
                      <a:cubicBezTo>
                        <a:pt x="18330" y="0"/>
                        <a:pt x="30550" y="6110"/>
                        <a:pt x="36660" y="12220"/>
                      </a:cubicBezTo>
                      <a:cubicBezTo>
                        <a:pt x="42770" y="18330"/>
                        <a:pt x="42770" y="18330"/>
                        <a:pt x="48880" y="24440"/>
                      </a:cubicBezTo>
                      <a:cubicBezTo>
                        <a:pt x="48880" y="30550"/>
                        <a:pt x="54990" y="30550"/>
                        <a:pt x="54990" y="36660"/>
                      </a:cubicBezTo>
                      <a:cubicBezTo>
                        <a:pt x="54990" y="42770"/>
                        <a:pt x="54990" y="48880"/>
                        <a:pt x="54990" y="48880"/>
                      </a:cubicBezTo>
                      <a:cubicBezTo>
                        <a:pt x="54990" y="48880"/>
                        <a:pt x="48880" y="48880"/>
                        <a:pt x="42770" y="42770"/>
                      </a:cubicBezTo>
                      <a:cubicBezTo>
                        <a:pt x="42770" y="42770"/>
                        <a:pt x="36660" y="36660"/>
                        <a:pt x="36660" y="36660"/>
                      </a:cubicBezTo>
                      <a:cubicBezTo>
                        <a:pt x="36660" y="36660"/>
                        <a:pt x="30550" y="30550"/>
                        <a:pt x="24440" y="30550"/>
                      </a:cubicBezTo>
                      <a:cubicBezTo>
                        <a:pt x="18330" y="24440"/>
                        <a:pt x="18330" y="24440"/>
                        <a:pt x="12220" y="24440"/>
                      </a:cubicBezTo>
                      <a:cubicBezTo>
                        <a:pt x="6110" y="24440"/>
                        <a:pt x="6110" y="18330"/>
                        <a:pt x="6110" y="1833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 name="Graphic 16">
                  <a:extLst>
                    <a:ext uri="{FF2B5EF4-FFF2-40B4-BE49-F238E27FC236}">
                      <a16:creationId xmlns:a16="http://schemas.microsoft.com/office/drawing/2014/main" id="{D70B8F4C-880A-4A43-A30E-C371E5DC0F79}"/>
                    </a:ext>
                  </a:extLst>
                </p:cNvPr>
                <p:cNvGrpSpPr/>
                <p:nvPr/>
              </p:nvGrpSpPr>
              <p:grpSpPr>
                <a:xfrm>
                  <a:off x="813729" y="6731611"/>
                  <a:ext cx="183300" cy="281059"/>
                  <a:chOff x="813729" y="6731611"/>
                  <a:chExt cx="183300" cy="281059"/>
                </a:xfrm>
                <a:solidFill>
                  <a:srgbClr val="BA8058"/>
                </a:solidFill>
              </p:grpSpPr>
              <p:sp>
                <p:nvSpPr>
                  <p:cNvPr id="51" name="Freeform: Shape 50">
                    <a:extLst>
                      <a:ext uri="{FF2B5EF4-FFF2-40B4-BE49-F238E27FC236}">
                        <a16:creationId xmlns:a16="http://schemas.microsoft.com/office/drawing/2014/main" id="{25FEA3DC-F566-42BE-82A9-5B4AA9BCDA22}"/>
                      </a:ext>
                    </a:extLst>
                  </p:cNvPr>
                  <p:cNvSpPr/>
                  <p:nvPr/>
                </p:nvSpPr>
                <p:spPr>
                  <a:xfrm>
                    <a:off x="954259" y="6731611"/>
                    <a:ext cx="42770" cy="103869"/>
                  </a:xfrm>
                  <a:custGeom>
                    <a:avLst/>
                    <a:gdLst>
                      <a:gd name="connsiteX0" fmla="*/ 0 w 42770"/>
                      <a:gd name="connsiteY0" fmla="*/ 0 h 103869"/>
                      <a:gd name="connsiteX1" fmla="*/ 12220 w 42770"/>
                      <a:gd name="connsiteY1" fmla="*/ 12220 h 103869"/>
                      <a:gd name="connsiteX2" fmla="*/ 18330 w 42770"/>
                      <a:gd name="connsiteY2" fmla="*/ 18330 h 103869"/>
                      <a:gd name="connsiteX3" fmla="*/ 24440 w 42770"/>
                      <a:gd name="connsiteY3" fmla="*/ 24440 h 103869"/>
                      <a:gd name="connsiteX4" fmla="*/ 36660 w 42770"/>
                      <a:gd name="connsiteY4" fmla="*/ 42770 h 103869"/>
                      <a:gd name="connsiteX5" fmla="*/ 42770 w 42770"/>
                      <a:gd name="connsiteY5" fmla="*/ 54990 h 103869"/>
                      <a:gd name="connsiteX6" fmla="*/ 42770 w 42770"/>
                      <a:gd name="connsiteY6" fmla="*/ 67210 h 103869"/>
                      <a:gd name="connsiteX7" fmla="*/ 42770 w 42770"/>
                      <a:gd name="connsiteY7" fmla="*/ 85540 h 103869"/>
                      <a:gd name="connsiteX8" fmla="*/ 42770 w 42770"/>
                      <a:gd name="connsiteY8" fmla="*/ 103870 h 103869"/>
                      <a:gd name="connsiteX9" fmla="*/ 36660 w 42770"/>
                      <a:gd name="connsiteY9" fmla="*/ 85540 h 103869"/>
                      <a:gd name="connsiteX10" fmla="*/ 30550 w 42770"/>
                      <a:gd name="connsiteY10" fmla="*/ 67210 h 103869"/>
                      <a:gd name="connsiteX11" fmla="*/ 24440 w 42770"/>
                      <a:gd name="connsiteY11" fmla="*/ 48880 h 103869"/>
                      <a:gd name="connsiteX12" fmla="*/ 18330 w 42770"/>
                      <a:gd name="connsiteY12" fmla="*/ 30550 h 103869"/>
                      <a:gd name="connsiteX13" fmla="*/ 12220 w 42770"/>
                      <a:gd name="connsiteY13" fmla="*/ 12220 h 103869"/>
                      <a:gd name="connsiteX14" fmla="*/ 0 w 42770"/>
                      <a:gd name="connsiteY14" fmla="*/ 0 h 103869"/>
                      <a:gd name="connsiteX15" fmla="*/ 0 w 42770"/>
                      <a:gd name="connsiteY15" fmla="*/ 0 h 10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70" h="103869">
                        <a:moveTo>
                          <a:pt x="0" y="0"/>
                        </a:moveTo>
                        <a:cubicBezTo>
                          <a:pt x="0" y="0"/>
                          <a:pt x="6110" y="6110"/>
                          <a:pt x="12220" y="12220"/>
                        </a:cubicBezTo>
                        <a:cubicBezTo>
                          <a:pt x="12220" y="12220"/>
                          <a:pt x="18330" y="18330"/>
                          <a:pt x="18330" y="18330"/>
                        </a:cubicBezTo>
                        <a:cubicBezTo>
                          <a:pt x="18330" y="18330"/>
                          <a:pt x="24440" y="24440"/>
                          <a:pt x="24440" y="24440"/>
                        </a:cubicBezTo>
                        <a:cubicBezTo>
                          <a:pt x="30550" y="30550"/>
                          <a:pt x="30550" y="36660"/>
                          <a:pt x="36660" y="42770"/>
                        </a:cubicBezTo>
                        <a:cubicBezTo>
                          <a:pt x="36660" y="48880"/>
                          <a:pt x="36660" y="48880"/>
                          <a:pt x="42770" y="54990"/>
                        </a:cubicBezTo>
                        <a:cubicBezTo>
                          <a:pt x="42770" y="61100"/>
                          <a:pt x="42770" y="61100"/>
                          <a:pt x="42770" y="67210"/>
                        </a:cubicBezTo>
                        <a:cubicBezTo>
                          <a:pt x="42770" y="73320"/>
                          <a:pt x="42770" y="79430"/>
                          <a:pt x="42770" y="85540"/>
                        </a:cubicBezTo>
                        <a:cubicBezTo>
                          <a:pt x="42770" y="97760"/>
                          <a:pt x="42770" y="103870"/>
                          <a:pt x="42770" y="103870"/>
                        </a:cubicBezTo>
                        <a:cubicBezTo>
                          <a:pt x="42770" y="103870"/>
                          <a:pt x="42770" y="97760"/>
                          <a:pt x="36660" y="85540"/>
                        </a:cubicBezTo>
                        <a:cubicBezTo>
                          <a:pt x="36660" y="79430"/>
                          <a:pt x="30550" y="73320"/>
                          <a:pt x="30550" y="67210"/>
                        </a:cubicBezTo>
                        <a:cubicBezTo>
                          <a:pt x="30550" y="61100"/>
                          <a:pt x="24440" y="54990"/>
                          <a:pt x="24440" y="48880"/>
                        </a:cubicBezTo>
                        <a:cubicBezTo>
                          <a:pt x="24440" y="42770"/>
                          <a:pt x="18330" y="36660"/>
                          <a:pt x="18330" y="30550"/>
                        </a:cubicBezTo>
                        <a:cubicBezTo>
                          <a:pt x="18330" y="24440"/>
                          <a:pt x="12220" y="18330"/>
                          <a:pt x="12220" y="12220"/>
                        </a:cubicBezTo>
                        <a:cubicBezTo>
                          <a:pt x="6110" y="6110"/>
                          <a:pt x="6110" y="6110"/>
                          <a:pt x="0" y="0"/>
                        </a:cubicBezTo>
                        <a:cubicBezTo>
                          <a:pt x="0" y="0"/>
                          <a:pt x="0" y="0"/>
                          <a:pt x="0" y="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Freeform: Shape 51">
                    <a:extLst>
                      <a:ext uri="{FF2B5EF4-FFF2-40B4-BE49-F238E27FC236}">
                        <a16:creationId xmlns:a16="http://schemas.microsoft.com/office/drawing/2014/main" id="{1BFF1A97-B158-4250-9A70-67A151EB5760}"/>
                      </a:ext>
                    </a:extLst>
                  </p:cNvPr>
                  <p:cNvSpPr/>
                  <p:nvPr/>
                </p:nvSpPr>
                <p:spPr>
                  <a:xfrm>
                    <a:off x="880939" y="6811041"/>
                    <a:ext cx="103870" cy="24439"/>
                  </a:xfrm>
                  <a:custGeom>
                    <a:avLst/>
                    <a:gdLst>
                      <a:gd name="connsiteX0" fmla="*/ 0 w 103870"/>
                      <a:gd name="connsiteY0" fmla="*/ 6110 h 24439"/>
                      <a:gd name="connsiteX1" fmla="*/ 18330 w 103870"/>
                      <a:gd name="connsiteY1" fmla="*/ 0 h 24439"/>
                      <a:gd name="connsiteX2" fmla="*/ 54990 w 103870"/>
                      <a:gd name="connsiteY2" fmla="*/ 0 h 24439"/>
                      <a:gd name="connsiteX3" fmla="*/ 73320 w 103870"/>
                      <a:gd name="connsiteY3" fmla="*/ 6110 h 24439"/>
                      <a:gd name="connsiteX4" fmla="*/ 91650 w 103870"/>
                      <a:gd name="connsiteY4" fmla="*/ 12220 h 24439"/>
                      <a:gd name="connsiteX5" fmla="*/ 103870 w 103870"/>
                      <a:gd name="connsiteY5" fmla="*/ 24440 h 24439"/>
                      <a:gd name="connsiteX6" fmla="*/ 85540 w 103870"/>
                      <a:gd name="connsiteY6" fmla="*/ 18330 h 24439"/>
                      <a:gd name="connsiteX7" fmla="*/ 67210 w 103870"/>
                      <a:gd name="connsiteY7" fmla="*/ 12220 h 24439"/>
                      <a:gd name="connsiteX8" fmla="*/ 48880 w 103870"/>
                      <a:gd name="connsiteY8" fmla="*/ 6110 h 24439"/>
                      <a:gd name="connsiteX9" fmla="*/ 12220 w 103870"/>
                      <a:gd name="connsiteY9" fmla="*/ 0 h 24439"/>
                      <a:gd name="connsiteX10" fmla="*/ 0 w 103870"/>
                      <a:gd name="connsiteY10" fmla="*/ 6110 h 24439"/>
                      <a:gd name="connsiteX11" fmla="*/ 0 w 103870"/>
                      <a:gd name="connsiteY11" fmla="*/ 611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870" h="24439">
                        <a:moveTo>
                          <a:pt x="0" y="6110"/>
                        </a:moveTo>
                        <a:cubicBezTo>
                          <a:pt x="0" y="6110"/>
                          <a:pt x="6110" y="6110"/>
                          <a:pt x="18330" y="0"/>
                        </a:cubicBezTo>
                        <a:cubicBezTo>
                          <a:pt x="30550" y="0"/>
                          <a:pt x="42770" y="0"/>
                          <a:pt x="54990" y="0"/>
                        </a:cubicBezTo>
                        <a:cubicBezTo>
                          <a:pt x="61100" y="0"/>
                          <a:pt x="67210" y="6110"/>
                          <a:pt x="73320" y="6110"/>
                        </a:cubicBezTo>
                        <a:cubicBezTo>
                          <a:pt x="79430" y="6110"/>
                          <a:pt x="85540" y="12220"/>
                          <a:pt x="91650" y="12220"/>
                        </a:cubicBezTo>
                        <a:cubicBezTo>
                          <a:pt x="97760" y="18330"/>
                          <a:pt x="103870" y="24440"/>
                          <a:pt x="103870" y="24440"/>
                        </a:cubicBezTo>
                        <a:cubicBezTo>
                          <a:pt x="103870" y="24440"/>
                          <a:pt x="97760" y="24440"/>
                          <a:pt x="85540" y="18330"/>
                        </a:cubicBezTo>
                        <a:cubicBezTo>
                          <a:pt x="79430" y="18330"/>
                          <a:pt x="73320" y="18330"/>
                          <a:pt x="67210" y="12220"/>
                        </a:cubicBezTo>
                        <a:cubicBezTo>
                          <a:pt x="61100" y="12220"/>
                          <a:pt x="54990" y="12220"/>
                          <a:pt x="48880" y="6110"/>
                        </a:cubicBezTo>
                        <a:cubicBezTo>
                          <a:pt x="36660" y="6110"/>
                          <a:pt x="24440" y="0"/>
                          <a:pt x="12220" y="0"/>
                        </a:cubicBezTo>
                        <a:cubicBezTo>
                          <a:pt x="12220" y="6110"/>
                          <a:pt x="12220" y="6110"/>
                          <a:pt x="0" y="6110"/>
                        </a:cubicBezTo>
                        <a:cubicBezTo>
                          <a:pt x="6110" y="6110"/>
                          <a:pt x="0" y="6110"/>
                          <a:pt x="0" y="611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Freeform: Shape 52">
                    <a:extLst>
                      <a:ext uri="{FF2B5EF4-FFF2-40B4-BE49-F238E27FC236}">
                        <a16:creationId xmlns:a16="http://schemas.microsoft.com/office/drawing/2014/main" id="{2C6E3397-D8E2-490E-8D13-557DD95A9CEB}"/>
                      </a:ext>
                    </a:extLst>
                  </p:cNvPr>
                  <p:cNvSpPr/>
                  <p:nvPr/>
                </p:nvSpPr>
                <p:spPr>
                  <a:xfrm>
                    <a:off x="819839" y="6902691"/>
                    <a:ext cx="134420" cy="24439"/>
                  </a:xfrm>
                  <a:custGeom>
                    <a:avLst/>
                    <a:gdLst>
                      <a:gd name="connsiteX0" fmla="*/ 0 w 134420"/>
                      <a:gd name="connsiteY0" fmla="*/ 24440 h 24439"/>
                      <a:gd name="connsiteX1" fmla="*/ 18330 w 134420"/>
                      <a:gd name="connsiteY1" fmla="*/ 12220 h 24439"/>
                      <a:gd name="connsiteX2" fmla="*/ 42770 w 134420"/>
                      <a:gd name="connsiteY2" fmla="*/ 6110 h 24439"/>
                      <a:gd name="connsiteX3" fmla="*/ 67210 w 134420"/>
                      <a:gd name="connsiteY3" fmla="*/ 0 h 24439"/>
                      <a:gd name="connsiteX4" fmla="*/ 79430 w 134420"/>
                      <a:gd name="connsiteY4" fmla="*/ 0 h 24439"/>
                      <a:gd name="connsiteX5" fmla="*/ 91650 w 134420"/>
                      <a:gd name="connsiteY5" fmla="*/ 0 h 24439"/>
                      <a:gd name="connsiteX6" fmla="*/ 103870 w 134420"/>
                      <a:gd name="connsiteY6" fmla="*/ 0 h 24439"/>
                      <a:gd name="connsiteX7" fmla="*/ 116090 w 134420"/>
                      <a:gd name="connsiteY7" fmla="*/ 6110 h 24439"/>
                      <a:gd name="connsiteX8" fmla="*/ 134420 w 134420"/>
                      <a:gd name="connsiteY8" fmla="*/ 18330 h 24439"/>
                      <a:gd name="connsiteX9" fmla="*/ 116090 w 134420"/>
                      <a:gd name="connsiteY9" fmla="*/ 18330 h 24439"/>
                      <a:gd name="connsiteX10" fmla="*/ 97760 w 134420"/>
                      <a:gd name="connsiteY10" fmla="*/ 18330 h 24439"/>
                      <a:gd name="connsiteX11" fmla="*/ 73320 w 134420"/>
                      <a:gd name="connsiteY11" fmla="*/ 18330 h 24439"/>
                      <a:gd name="connsiteX12" fmla="*/ 61100 w 134420"/>
                      <a:gd name="connsiteY12" fmla="*/ 18330 h 24439"/>
                      <a:gd name="connsiteX13" fmla="*/ 48880 w 134420"/>
                      <a:gd name="connsiteY13" fmla="*/ 18330 h 24439"/>
                      <a:gd name="connsiteX14" fmla="*/ 30550 w 134420"/>
                      <a:gd name="connsiteY14" fmla="*/ 24440 h 24439"/>
                      <a:gd name="connsiteX15" fmla="*/ 0 w 134420"/>
                      <a:gd name="connsiteY15" fmla="*/ 24440 h 24439"/>
                      <a:gd name="connsiteX16" fmla="*/ 0 w 134420"/>
                      <a:gd name="connsiteY16" fmla="*/ 24440 h 24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4420" h="24439">
                        <a:moveTo>
                          <a:pt x="0" y="24440"/>
                        </a:moveTo>
                        <a:cubicBezTo>
                          <a:pt x="0" y="24440"/>
                          <a:pt x="6110" y="18330"/>
                          <a:pt x="18330" y="12220"/>
                        </a:cubicBezTo>
                        <a:cubicBezTo>
                          <a:pt x="24440" y="6110"/>
                          <a:pt x="30550" y="6110"/>
                          <a:pt x="42770" y="6110"/>
                        </a:cubicBezTo>
                        <a:cubicBezTo>
                          <a:pt x="48880" y="6110"/>
                          <a:pt x="61100" y="0"/>
                          <a:pt x="67210" y="0"/>
                        </a:cubicBezTo>
                        <a:cubicBezTo>
                          <a:pt x="73320" y="0"/>
                          <a:pt x="73320" y="0"/>
                          <a:pt x="79430" y="0"/>
                        </a:cubicBezTo>
                        <a:cubicBezTo>
                          <a:pt x="85540" y="0"/>
                          <a:pt x="85540" y="0"/>
                          <a:pt x="91650" y="0"/>
                        </a:cubicBezTo>
                        <a:cubicBezTo>
                          <a:pt x="97760" y="0"/>
                          <a:pt x="97760" y="0"/>
                          <a:pt x="103870" y="0"/>
                        </a:cubicBezTo>
                        <a:cubicBezTo>
                          <a:pt x="109980" y="0"/>
                          <a:pt x="109980" y="0"/>
                          <a:pt x="116090" y="6110"/>
                        </a:cubicBezTo>
                        <a:cubicBezTo>
                          <a:pt x="128310" y="12220"/>
                          <a:pt x="134420" y="18330"/>
                          <a:pt x="134420" y="18330"/>
                        </a:cubicBezTo>
                        <a:cubicBezTo>
                          <a:pt x="134420" y="18330"/>
                          <a:pt x="128310" y="18330"/>
                          <a:pt x="116090" y="18330"/>
                        </a:cubicBezTo>
                        <a:cubicBezTo>
                          <a:pt x="109980" y="18330"/>
                          <a:pt x="103870" y="18330"/>
                          <a:pt x="97760" y="18330"/>
                        </a:cubicBezTo>
                        <a:cubicBezTo>
                          <a:pt x="91650" y="18330"/>
                          <a:pt x="79430" y="18330"/>
                          <a:pt x="73320" y="18330"/>
                        </a:cubicBezTo>
                        <a:cubicBezTo>
                          <a:pt x="67210" y="18330"/>
                          <a:pt x="67210" y="18330"/>
                          <a:pt x="61100" y="18330"/>
                        </a:cubicBezTo>
                        <a:cubicBezTo>
                          <a:pt x="54990" y="18330"/>
                          <a:pt x="54990" y="18330"/>
                          <a:pt x="48880" y="18330"/>
                        </a:cubicBezTo>
                        <a:cubicBezTo>
                          <a:pt x="42770" y="18330"/>
                          <a:pt x="36660" y="18330"/>
                          <a:pt x="30550" y="24440"/>
                        </a:cubicBezTo>
                        <a:cubicBezTo>
                          <a:pt x="18330" y="18330"/>
                          <a:pt x="12220" y="18330"/>
                          <a:pt x="0" y="24440"/>
                        </a:cubicBezTo>
                        <a:cubicBezTo>
                          <a:pt x="6110" y="24440"/>
                          <a:pt x="0" y="24440"/>
                          <a:pt x="0" y="2444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4" name="Freeform: Shape 53">
                    <a:extLst>
                      <a:ext uri="{FF2B5EF4-FFF2-40B4-BE49-F238E27FC236}">
                        <a16:creationId xmlns:a16="http://schemas.microsoft.com/office/drawing/2014/main" id="{6FD1DAB5-0D7B-48A8-9C33-92A32E7C6FF1}"/>
                      </a:ext>
                    </a:extLst>
                  </p:cNvPr>
                  <p:cNvSpPr/>
                  <p:nvPr/>
                </p:nvSpPr>
                <p:spPr>
                  <a:xfrm>
                    <a:off x="813729" y="6976011"/>
                    <a:ext cx="116090" cy="36660"/>
                  </a:xfrm>
                  <a:custGeom>
                    <a:avLst/>
                    <a:gdLst>
                      <a:gd name="connsiteX0" fmla="*/ 0 w 116090"/>
                      <a:gd name="connsiteY0" fmla="*/ 36660 h 36660"/>
                      <a:gd name="connsiteX1" fmla="*/ 0 w 116090"/>
                      <a:gd name="connsiteY1" fmla="*/ 36660 h 36660"/>
                      <a:gd name="connsiteX2" fmla="*/ 12220 w 116090"/>
                      <a:gd name="connsiteY2" fmla="*/ 18330 h 36660"/>
                      <a:gd name="connsiteX3" fmla="*/ 30550 w 116090"/>
                      <a:gd name="connsiteY3" fmla="*/ 6110 h 36660"/>
                      <a:gd name="connsiteX4" fmla="*/ 42770 w 116090"/>
                      <a:gd name="connsiteY4" fmla="*/ 0 h 36660"/>
                      <a:gd name="connsiteX5" fmla="*/ 54990 w 116090"/>
                      <a:gd name="connsiteY5" fmla="*/ 0 h 36660"/>
                      <a:gd name="connsiteX6" fmla="*/ 67210 w 116090"/>
                      <a:gd name="connsiteY6" fmla="*/ 0 h 36660"/>
                      <a:gd name="connsiteX7" fmla="*/ 79430 w 116090"/>
                      <a:gd name="connsiteY7" fmla="*/ 0 h 36660"/>
                      <a:gd name="connsiteX8" fmla="*/ 97760 w 116090"/>
                      <a:gd name="connsiteY8" fmla="*/ 6110 h 36660"/>
                      <a:gd name="connsiteX9" fmla="*/ 116090 w 116090"/>
                      <a:gd name="connsiteY9" fmla="*/ 18330 h 36660"/>
                      <a:gd name="connsiteX10" fmla="*/ 97760 w 116090"/>
                      <a:gd name="connsiteY10" fmla="*/ 18330 h 36660"/>
                      <a:gd name="connsiteX11" fmla="*/ 85540 w 116090"/>
                      <a:gd name="connsiteY11" fmla="*/ 18330 h 36660"/>
                      <a:gd name="connsiteX12" fmla="*/ 73320 w 116090"/>
                      <a:gd name="connsiteY12" fmla="*/ 18330 h 36660"/>
                      <a:gd name="connsiteX13" fmla="*/ 61100 w 116090"/>
                      <a:gd name="connsiteY13" fmla="*/ 18330 h 36660"/>
                      <a:gd name="connsiteX14" fmla="*/ 48880 w 116090"/>
                      <a:gd name="connsiteY14" fmla="*/ 18330 h 36660"/>
                      <a:gd name="connsiteX15" fmla="*/ 36660 w 116090"/>
                      <a:gd name="connsiteY15" fmla="*/ 18330 h 36660"/>
                      <a:gd name="connsiteX16" fmla="*/ 24440 w 116090"/>
                      <a:gd name="connsiteY16" fmla="*/ 18330 h 36660"/>
                      <a:gd name="connsiteX17" fmla="*/ 12220 w 116090"/>
                      <a:gd name="connsiteY17" fmla="*/ 18330 h 36660"/>
                      <a:gd name="connsiteX18" fmla="*/ 6110 w 116090"/>
                      <a:gd name="connsiteY18" fmla="*/ 18330 h 36660"/>
                      <a:gd name="connsiteX19" fmla="*/ 0 w 116090"/>
                      <a:gd name="connsiteY19" fmla="*/ 36660 h 36660"/>
                      <a:gd name="connsiteX20" fmla="*/ 0 w 116090"/>
                      <a:gd name="connsiteY20" fmla="*/ 36660 h 3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6090" h="36660">
                        <a:moveTo>
                          <a:pt x="0" y="36660"/>
                        </a:moveTo>
                        <a:cubicBezTo>
                          <a:pt x="0" y="36660"/>
                          <a:pt x="0" y="36660"/>
                          <a:pt x="0" y="36660"/>
                        </a:cubicBezTo>
                        <a:cubicBezTo>
                          <a:pt x="6110" y="30550"/>
                          <a:pt x="12220" y="24440"/>
                          <a:pt x="12220" y="18330"/>
                        </a:cubicBezTo>
                        <a:cubicBezTo>
                          <a:pt x="18330" y="18330"/>
                          <a:pt x="24440" y="12220"/>
                          <a:pt x="30550" y="6110"/>
                        </a:cubicBezTo>
                        <a:cubicBezTo>
                          <a:pt x="36660" y="6110"/>
                          <a:pt x="36660" y="6110"/>
                          <a:pt x="42770" y="0"/>
                        </a:cubicBezTo>
                        <a:cubicBezTo>
                          <a:pt x="48880" y="0"/>
                          <a:pt x="48880" y="0"/>
                          <a:pt x="54990" y="0"/>
                        </a:cubicBezTo>
                        <a:cubicBezTo>
                          <a:pt x="61100" y="0"/>
                          <a:pt x="61100" y="0"/>
                          <a:pt x="67210" y="0"/>
                        </a:cubicBezTo>
                        <a:cubicBezTo>
                          <a:pt x="73320" y="0"/>
                          <a:pt x="73320" y="0"/>
                          <a:pt x="79430" y="0"/>
                        </a:cubicBezTo>
                        <a:cubicBezTo>
                          <a:pt x="85540" y="0"/>
                          <a:pt x="91650" y="6110"/>
                          <a:pt x="97760" y="6110"/>
                        </a:cubicBezTo>
                        <a:cubicBezTo>
                          <a:pt x="109980" y="12220"/>
                          <a:pt x="116090" y="18330"/>
                          <a:pt x="116090" y="18330"/>
                        </a:cubicBezTo>
                        <a:cubicBezTo>
                          <a:pt x="116090" y="18330"/>
                          <a:pt x="109980" y="18330"/>
                          <a:pt x="97760" y="18330"/>
                        </a:cubicBezTo>
                        <a:cubicBezTo>
                          <a:pt x="97760" y="18330"/>
                          <a:pt x="91650" y="18330"/>
                          <a:pt x="85540" y="18330"/>
                        </a:cubicBezTo>
                        <a:cubicBezTo>
                          <a:pt x="79430" y="18330"/>
                          <a:pt x="79430" y="18330"/>
                          <a:pt x="73320" y="18330"/>
                        </a:cubicBezTo>
                        <a:cubicBezTo>
                          <a:pt x="67210" y="18330"/>
                          <a:pt x="67210" y="18330"/>
                          <a:pt x="61100" y="18330"/>
                        </a:cubicBezTo>
                        <a:cubicBezTo>
                          <a:pt x="54990" y="18330"/>
                          <a:pt x="54990" y="18330"/>
                          <a:pt x="48880" y="18330"/>
                        </a:cubicBezTo>
                        <a:cubicBezTo>
                          <a:pt x="42770" y="18330"/>
                          <a:pt x="42770" y="18330"/>
                          <a:pt x="36660" y="18330"/>
                        </a:cubicBezTo>
                        <a:cubicBezTo>
                          <a:pt x="30550" y="18330"/>
                          <a:pt x="30550" y="18330"/>
                          <a:pt x="24440" y="18330"/>
                        </a:cubicBezTo>
                        <a:cubicBezTo>
                          <a:pt x="18330" y="18330"/>
                          <a:pt x="18330" y="18330"/>
                          <a:pt x="12220" y="18330"/>
                        </a:cubicBezTo>
                        <a:cubicBezTo>
                          <a:pt x="6110" y="18330"/>
                          <a:pt x="6110" y="18330"/>
                          <a:pt x="6110" y="18330"/>
                        </a:cubicBezTo>
                        <a:cubicBezTo>
                          <a:pt x="12220" y="30550"/>
                          <a:pt x="6110" y="36660"/>
                          <a:pt x="0" y="36660"/>
                        </a:cubicBezTo>
                        <a:cubicBezTo>
                          <a:pt x="0" y="36660"/>
                          <a:pt x="0" y="36660"/>
                          <a:pt x="0" y="36660"/>
                        </a:cubicBezTo>
                        <a:close/>
                      </a:path>
                    </a:pathLst>
                  </a:custGeom>
                  <a:solidFill>
                    <a:srgbClr val="BA8058"/>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 name="Freeform: Shape 47">
                <a:extLst>
                  <a:ext uri="{FF2B5EF4-FFF2-40B4-BE49-F238E27FC236}">
                    <a16:creationId xmlns:a16="http://schemas.microsoft.com/office/drawing/2014/main" id="{3C515772-789D-45AB-95A5-1106D1D0D932}"/>
                  </a:ext>
                </a:extLst>
              </p:cNvPr>
              <p:cNvSpPr/>
              <p:nvPr/>
            </p:nvSpPr>
            <p:spPr>
              <a:xfrm>
                <a:off x="660979" y="6493321"/>
                <a:ext cx="1264770" cy="1032843"/>
              </a:xfrm>
              <a:custGeom>
                <a:avLst/>
                <a:gdLst>
                  <a:gd name="connsiteX0" fmla="*/ 1026481 w 1264770"/>
                  <a:gd name="connsiteY0" fmla="*/ 665989 h 1032843"/>
                  <a:gd name="connsiteX1" fmla="*/ 1020371 w 1264770"/>
                  <a:gd name="connsiteY1" fmla="*/ 672099 h 1032843"/>
                  <a:gd name="connsiteX2" fmla="*/ 1124241 w 1264770"/>
                  <a:gd name="connsiteY2" fmla="*/ 702649 h 1032843"/>
                  <a:gd name="connsiteX3" fmla="*/ 1075361 w 1264770"/>
                  <a:gd name="connsiteY3" fmla="*/ 806519 h 1032843"/>
                  <a:gd name="connsiteX4" fmla="*/ 977601 w 1264770"/>
                  <a:gd name="connsiteY4" fmla="*/ 757639 h 1032843"/>
                  <a:gd name="connsiteX5" fmla="*/ 971491 w 1264770"/>
                  <a:gd name="connsiteY5" fmla="*/ 769859 h 1032843"/>
                  <a:gd name="connsiteX6" fmla="*/ 635440 w 1264770"/>
                  <a:gd name="connsiteY6" fmla="*/ 586559 h 1032843"/>
                  <a:gd name="connsiteX7" fmla="*/ 562120 w 1264770"/>
                  <a:gd name="connsiteY7" fmla="*/ 494909 h 1032843"/>
                  <a:gd name="connsiteX8" fmla="*/ 568230 w 1264770"/>
                  <a:gd name="connsiteY8" fmla="*/ 513239 h 1032843"/>
                  <a:gd name="connsiteX9" fmla="*/ 916501 w 1264770"/>
                  <a:gd name="connsiteY9" fmla="*/ 739309 h 1032843"/>
                  <a:gd name="connsiteX10" fmla="*/ 830961 w 1264770"/>
                  <a:gd name="connsiteY10" fmla="*/ 855399 h 1032843"/>
                  <a:gd name="connsiteX11" fmla="*/ 494910 w 1264770"/>
                  <a:gd name="connsiteY11" fmla="*/ 690429 h 1032843"/>
                  <a:gd name="connsiteX12" fmla="*/ 323830 w 1264770"/>
                  <a:gd name="connsiteY12" fmla="*/ 574339 h 1032843"/>
                  <a:gd name="connsiteX13" fmla="*/ 171080 w 1264770"/>
                  <a:gd name="connsiteY13" fmla="*/ 531569 h 1032843"/>
                  <a:gd name="connsiteX14" fmla="*/ 311610 w 1264770"/>
                  <a:gd name="connsiteY14" fmla="*/ 507129 h 1032843"/>
                  <a:gd name="connsiteX15" fmla="*/ 177190 w 1264770"/>
                  <a:gd name="connsiteY15" fmla="*/ 446029 h 1032843"/>
                  <a:gd name="connsiteX16" fmla="*/ 323830 w 1264770"/>
                  <a:gd name="connsiteY16" fmla="*/ 421589 h 1032843"/>
                  <a:gd name="connsiteX17" fmla="*/ 189410 w 1264770"/>
                  <a:gd name="connsiteY17" fmla="*/ 366600 h 1032843"/>
                  <a:gd name="connsiteX18" fmla="*/ 268840 w 1264770"/>
                  <a:gd name="connsiteY18" fmla="*/ 336050 h 1032843"/>
                  <a:gd name="connsiteX19" fmla="*/ 360490 w 1264770"/>
                  <a:gd name="connsiteY19" fmla="*/ 311610 h 1032843"/>
                  <a:gd name="connsiteX20" fmla="*/ 61100 w 1264770"/>
                  <a:gd name="connsiteY20" fmla="*/ 42770 h 1032843"/>
                  <a:gd name="connsiteX21" fmla="*/ 6110 w 1264770"/>
                  <a:gd name="connsiteY21" fmla="*/ 0 h 1032843"/>
                  <a:gd name="connsiteX22" fmla="*/ 0 w 1264770"/>
                  <a:gd name="connsiteY22" fmla="*/ 18330 h 1032843"/>
                  <a:gd name="connsiteX23" fmla="*/ 183300 w 1264770"/>
                  <a:gd name="connsiteY23" fmla="*/ 140530 h 1032843"/>
                  <a:gd name="connsiteX24" fmla="*/ 299390 w 1264770"/>
                  <a:gd name="connsiteY24" fmla="*/ 238290 h 1032843"/>
                  <a:gd name="connsiteX25" fmla="*/ 219960 w 1264770"/>
                  <a:gd name="connsiteY25" fmla="*/ 323830 h 1032843"/>
                  <a:gd name="connsiteX26" fmla="*/ 158860 w 1264770"/>
                  <a:gd name="connsiteY26" fmla="*/ 433809 h 1032843"/>
                  <a:gd name="connsiteX27" fmla="*/ 146640 w 1264770"/>
                  <a:gd name="connsiteY27" fmla="*/ 525459 h 1032843"/>
                  <a:gd name="connsiteX28" fmla="*/ 262730 w 1264770"/>
                  <a:gd name="connsiteY28" fmla="*/ 684319 h 1032843"/>
                  <a:gd name="connsiteX29" fmla="*/ 262730 w 1264770"/>
                  <a:gd name="connsiteY29" fmla="*/ 604889 h 1032843"/>
                  <a:gd name="connsiteX30" fmla="*/ 293280 w 1264770"/>
                  <a:gd name="connsiteY30" fmla="*/ 604889 h 1032843"/>
                  <a:gd name="connsiteX31" fmla="*/ 531570 w 1264770"/>
                  <a:gd name="connsiteY31" fmla="*/ 745419 h 1032843"/>
                  <a:gd name="connsiteX32" fmla="*/ 1075361 w 1264770"/>
                  <a:gd name="connsiteY32" fmla="*/ 1032589 h 1032843"/>
                  <a:gd name="connsiteX33" fmla="*/ 1264771 w 1264770"/>
                  <a:gd name="connsiteY33" fmla="*/ 763749 h 1032843"/>
                  <a:gd name="connsiteX34" fmla="*/ 1026481 w 1264770"/>
                  <a:gd name="connsiteY34" fmla="*/ 665989 h 103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64770" h="1032843">
                    <a:moveTo>
                      <a:pt x="1026481" y="665989"/>
                    </a:moveTo>
                    <a:lnTo>
                      <a:pt x="1020371" y="672099"/>
                    </a:lnTo>
                    <a:cubicBezTo>
                      <a:pt x="1044811" y="678209"/>
                      <a:pt x="1087581" y="684319"/>
                      <a:pt x="1124241" y="702649"/>
                    </a:cubicBezTo>
                    <a:cubicBezTo>
                      <a:pt x="1154791" y="720979"/>
                      <a:pt x="1087581" y="794299"/>
                      <a:pt x="1075361" y="806519"/>
                    </a:cubicBezTo>
                    <a:cubicBezTo>
                      <a:pt x="1069251" y="824849"/>
                      <a:pt x="1050921" y="794299"/>
                      <a:pt x="977601" y="757639"/>
                    </a:cubicBezTo>
                    <a:lnTo>
                      <a:pt x="971491" y="769859"/>
                    </a:lnTo>
                    <a:cubicBezTo>
                      <a:pt x="971491" y="769859"/>
                      <a:pt x="812631" y="684319"/>
                      <a:pt x="635440" y="586559"/>
                    </a:cubicBezTo>
                    <a:cubicBezTo>
                      <a:pt x="604890" y="562119"/>
                      <a:pt x="580450" y="531569"/>
                      <a:pt x="562120" y="494909"/>
                    </a:cubicBezTo>
                    <a:cubicBezTo>
                      <a:pt x="562120" y="501019"/>
                      <a:pt x="562120" y="507129"/>
                      <a:pt x="568230" y="513239"/>
                    </a:cubicBezTo>
                    <a:cubicBezTo>
                      <a:pt x="598780" y="653769"/>
                      <a:pt x="678210" y="604889"/>
                      <a:pt x="916501" y="739309"/>
                    </a:cubicBezTo>
                    <a:cubicBezTo>
                      <a:pt x="1154791" y="873729"/>
                      <a:pt x="1032591" y="959269"/>
                      <a:pt x="830961" y="855399"/>
                    </a:cubicBezTo>
                    <a:cubicBezTo>
                      <a:pt x="629330" y="751529"/>
                      <a:pt x="537680" y="678209"/>
                      <a:pt x="494910" y="690429"/>
                    </a:cubicBezTo>
                    <a:cubicBezTo>
                      <a:pt x="403260" y="708759"/>
                      <a:pt x="348270" y="580449"/>
                      <a:pt x="323830" y="574339"/>
                    </a:cubicBezTo>
                    <a:cubicBezTo>
                      <a:pt x="262730" y="568229"/>
                      <a:pt x="177190" y="562119"/>
                      <a:pt x="171080" y="531569"/>
                    </a:cubicBezTo>
                    <a:cubicBezTo>
                      <a:pt x="171080" y="501019"/>
                      <a:pt x="177190" y="482689"/>
                      <a:pt x="311610" y="507129"/>
                    </a:cubicBezTo>
                    <a:cubicBezTo>
                      <a:pt x="244400" y="452139"/>
                      <a:pt x="171080" y="476579"/>
                      <a:pt x="177190" y="446029"/>
                    </a:cubicBezTo>
                    <a:cubicBezTo>
                      <a:pt x="183300" y="421589"/>
                      <a:pt x="219960" y="415479"/>
                      <a:pt x="323830" y="421589"/>
                    </a:cubicBezTo>
                    <a:cubicBezTo>
                      <a:pt x="250510" y="372709"/>
                      <a:pt x="183300" y="397149"/>
                      <a:pt x="189410" y="366600"/>
                    </a:cubicBezTo>
                    <a:cubicBezTo>
                      <a:pt x="195520" y="342159"/>
                      <a:pt x="219960" y="323830"/>
                      <a:pt x="268840" y="336050"/>
                    </a:cubicBezTo>
                    <a:cubicBezTo>
                      <a:pt x="317720" y="342159"/>
                      <a:pt x="366600" y="372709"/>
                      <a:pt x="360490" y="311610"/>
                    </a:cubicBezTo>
                    <a:cubicBezTo>
                      <a:pt x="329940" y="158860"/>
                      <a:pt x="177190" y="91650"/>
                      <a:pt x="61100" y="42770"/>
                    </a:cubicBezTo>
                    <a:cubicBezTo>
                      <a:pt x="18330" y="24440"/>
                      <a:pt x="6110" y="12220"/>
                      <a:pt x="6110" y="0"/>
                    </a:cubicBezTo>
                    <a:cubicBezTo>
                      <a:pt x="0" y="6110"/>
                      <a:pt x="0" y="12220"/>
                      <a:pt x="0" y="18330"/>
                    </a:cubicBezTo>
                    <a:cubicBezTo>
                      <a:pt x="0" y="54990"/>
                      <a:pt x="79430" y="73320"/>
                      <a:pt x="183300" y="140530"/>
                    </a:cubicBezTo>
                    <a:cubicBezTo>
                      <a:pt x="287170" y="207740"/>
                      <a:pt x="299390" y="238290"/>
                      <a:pt x="299390" y="238290"/>
                    </a:cubicBezTo>
                    <a:cubicBezTo>
                      <a:pt x="299390" y="238290"/>
                      <a:pt x="207740" y="268840"/>
                      <a:pt x="219960" y="323830"/>
                    </a:cubicBezTo>
                    <a:cubicBezTo>
                      <a:pt x="164970" y="336050"/>
                      <a:pt x="140530" y="403259"/>
                      <a:pt x="158860" y="433809"/>
                    </a:cubicBezTo>
                    <a:cubicBezTo>
                      <a:pt x="116090" y="488799"/>
                      <a:pt x="146640" y="525459"/>
                      <a:pt x="146640" y="525459"/>
                    </a:cubicBezTo>
                    <a:cubicBezTo>
                      <a:pt x="140530" y="604889"/>
                      <a:pt x="207740" y="690429"/>
                      <a:pt x="262730" y="684319"/>
                    </a:cubicBezTo>
                    <a:cubicBezTo>
                      <a:pt x="317720" y="678209"/>
                      <a:pt x="293280" y="617109"/>
                      <a:pt x="262730" y="604889"/>
                    </a:cubicBezTo>
                    <a:cubicBezTo>
                      <a:pt x="293280" y="604889"/>
                      <a:pt x="293280" y="604889"/>
                      <a:pt x="293280" y="604889"/>
                    </a:cubicBezTo>
                    <a:cubicBezTo>
                      <a:pt x="293280" y="604889"/>
                      <a:pt x="336050" y="794299"/>
                      <a:pt x="531570" y="745419"/>
                    </a:cubicBezTo>
                    <a:cubicBezTo>
                      <a:pt x="806521" y="934829"/>
                      <a:pt x="1014261" y="1038699"/>
                      <a:pt x="1075361" y="1032589"/>
                    </a:cubicBezTo>
                    <a:cubicBezTo>
                      <a:pt x="1136461" y="1026479"/>
                      <a:pt x="1264771" y="763749"/>
                      <a:pt x="1264771" y="763749"/>
                    </a:cubicBezTo>
                    <a:cubicBezTo>
                      <a:pt x="1264771" y="763749"/>
                      <a:pt x="1154791" y="665989"/>
                      <a:pt x="1026481" y="665989"/>
                    </a:cubicBezTo>
                    <a:close/>
                  </a:path>
                </a:pathLst>
              </a:custGeom>
              <a:solidFill>
                <a:srgbClr val="FFD6B6"/>
              </a:solidFill>
              <a:ln w="610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283" name="Group 282">
            <a:extLst>
              <a:ext uri="{FF2B5EF4-FFF2-40B4-BE49-F238E27FC236}">
                <a16:creationId xmlns:a16="http://schemas.microsoft.com/office/drawing/2014/main" id="{FCE65583-FAE3-4F41-9B74-CE0CF493069B}"/>
              </a:ext>
            </a:extLst>
          </p:cNvPr>
          <p:cNvGrpSpPr/>
          <p:nvPr/>
        </p:nvGrpSpPr>
        <p:grpSpPr>
          <a:xfrm>
            <a:off x="13569855" y="1141879"/>
            <a:ext cx="4439894" cy="8821790"/>
            <a:chOff x="15468600" y="4576224"/>
            <a:chExt cx="2819400" cy="5601970"/>
          </a:xfrm>
        </p:grpSpPr>
        <p:grpSp>
          <p:nvGrpSpPr>
            <p:cNvPr id="284" name="Graphic 2">
              <a:extLst>
                <a:ext uri="{FF2B5EF4-FFF2-40B4-BE49-F238E27FC236}">
                  <a16:creationId xmlns:a16="http://schemas.microsoft.com/office/drawing/2014/main" id="{74A59331-635D-44BA-A835-50F6417DD7DB}"/>
                </a:ext>
              </a:extLst>
            </p:cNvPr>
            <p:cNvGrpSpPr/>
            <p:nvPr/>
          </p:nvGrpSpPr>
          <p:grpSpPr>
            <a:xfrm>
              <a:off x="15468600" y="4576224"/>
              <a:ext cx="2819400" cy="5601970"/>
              <a:chOff x="7167990" y="1380417"/>
              <a:chExt cx="3459476" cy="6737494"/>
            </a:xfrm>
          </p:grpSpPr>
          <p:grpSp>
            <p:nvGrpSpPr>
              <p:cNvPr id="303" name="Graphic 2">
                <a:extLst>
                  <a:ext uri="{FF2B5EF4-FFF2-40B4-BE49-F238E27FC236}">
                    <a16:creationId xmlns:a16="http://schemas.microsoft.com/office/drawing/2014/main" id="{43D36190-DC1A-4B3F-A489-CFD6756616E1}"/>
                  </a:ext>
                </a:extLst>
              </p:cNvPr>
              <p:cNvGrpSpPr/>
              <p:nvPr/>
            </p:nvGrpSpPr>
            <p:grpSpPr>
              <a:xfrm>
                <a:off x="8394763" y="6202570"/>
                <a:ext cx="1606184" cy="292934"/>
                <a:chOff x="8394763" y="6202570"/>
                <a:chExt cx="1606184" cy="292934"/>
              </a:xfrm>
            </p:grpSpPr>
            <p:sp>
              <p:nvSpPr>
                <p:cNvPr id="512" name="Freeform: Shape 511">
                  <a:extLst>
                    <a:ext uri="{FF2B5EF4-FFF2-40B4-BE49-F238E27FC236}">
                      <a16:creationId xmlns:a16="http://schemas.microsoft.com/office/drawing/2014/main" id="{DDA30208-23F3-4D78-94FE-02340B48157C}"/>
                    </a:ext>
                  </a:extLst>
                </p:cNvPr>
                <p:cNvSpPr/>
                <p:nvPr/>
              </p:nvSpPr>
              <p:spPr>
                <a:xfrm>
                  <a:off x="8411563" y="6217593"/>
                  <a:ext cx="1589384" cy="255378"/>
                </a:xfrm>
                <a:custGeom>
                  <a:avLst/>
                  <a:gdLst>
                    <a:gd name="connsiteX0" fmla="*/ 1573684 w 1589384"/>
                    <a:gd name="connsiteY0" fmla="*/ 0 h 255378"/>
                    <a:gd name="connsiteX1" fmla="*/ 1445995 w 1589384"/>
                    <a:gd name="connsiteY1" fmla="*/ 30044 h 255378"/>
                    <a:gd name="connsiteX2" fmla="*/ 1295772 w 1589384"/>
                    <a:gd name="connsiteY2" fmla="*/ 60089 h 255378"/>
                    <a:gd name="connsiteX3" fmla="*/ 987816 w 1589384"/>
                    <a:gd name="connsiteY3" fmla="*/ 52578 h 255378"/>
                    <a:gd name="connsiteX4" fmla="*/ 386924 w 1589384"/>
                    <a:gd name="connsiteY4" fmla="*/ 30044 h 255378"/>
                    <a:gd name="connsiteX5" fmla="*/ 86478 w 1589384"/>
                    <a:gd name="connsiteY5" fmla="*/ 7511 h 255378"/>
                    <a:gd name="connsiteX6" fmla="*/ 3856 w 1589384"/>
                    <a:gd name="connsiteY6" fmla="*/ 37556 h 255378"/>
                    <a:gd name="connsiteX7" fmla="*/ 131545 w 1589384"/>
                    <a:gd name="connsiteY7" fmla="*/ 127689 h 255378"/>
                    <a:gd name="connsiteX8" fmla="*/ 785014 w 1589384"/>
                    <a:gd name="connsiteY8" fmla="*/ 255378 h 255378"/>
                    <a:gd name="connsiteX9" fmla="*/ 1303283 w 1589384"/>
                    <a:gd name="connsiteY9" fmla="*/ 180267 h 255378"/>
                    <a:gd name="connsiteX10" fmla="*/ 1438484 w 1589384"/>
                    <a:gd name="connsiteY10" fmla="*/ 112667 h 255378"/>
                    <a:gd name="connsiteX11" fmla="*/ 1581196 w 1589384"/>
                    <a:gd name="connsiteY11" fmla="*/ 7511 h 255378"/>
                    <a:gd name="connsiteX12" fmla="*/ 1573684 w 1589384"/>
                    <a:gd name="connsiteY12" fmla="*/ 0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384" h="255378">
                      <a:moveTo>
                        <a:pt x="1573684" y="0"/>
                      </a:moveTo>
                      <a:cubicBezTo>
                        <a:pt x="1528618" y="0"/>
                        <a:pt x="1491062" y="15022"/>
                        <a:pt x="1445995" y="30044"/>
                      </a:cubicBezTo>
                      <a:cubicBezTo>
                        <a:pt x="1393418" y="45067"/>
                        <a:pt x="1348350" y="52578"/>
                        <a:pt x="1295772" y="60089"/>
                      </a:cubicBezTo>
                      <a:cubicBezTo>
                        <a:pt x="1190616" y="67600"/>
                        <a:pt x="1092972" y="60089"/>
                        <a:pt x="987816" y="52578"/>
                      </a:cubicBezTo>
                      <a:cubicBezTo>
                        <a:pt x="785014" y="45067"/>
                        <a:pt x="582214" y="45067"/>
                        <a:pt x="386924" y="30044"/>
                      </a:cubicBezTo>
                      <a:cubicBezTo>
                        <a:pt x="289279" y="22533"/>
                        <a:pt x="184123" y="30044"/>
                        <a:pt x="86478" y="7511"/>
                      </a:cubicBezTo>
                      <a:cubicBezTo>
                        <a:pt x="63945" y="0"/>
                        <a:pt x="-18678" y="0"/>
                        <a:pt x="3856" y="37556"/>
                      </a:cubicBezTo>
                      <a:cubicBezTo>
                        <a:pt x="33900" y="82622"/>
                        <a:pt x="86478" y="112667"/>
                        <a:pt x="131545" y="127689"/>
                      </a:cubicBezTo>
                      <a:cubicBezTo>
                        <a:pt x="341857" y="210312"/>
                        <a:pt x="559680" y="255378"/>
                        <a:pt x="785014" y="255378"/>
                      </a:cubicBezTo>
                      <a:cubicBezTo>
                        <a:pt x="957771" y="255378"/>
                        <a:pt x="1138039" y="240356"/>
                        <a:pt x="1303283" y="180267"/>
                      </a:cubicBezTo>
                      <a:cubicBezTo>
                        <a:pt x="1348350" y="165245"/>
                        <a:pt x="1393418" y="142711"/>
                        <a:pt x="1438484" y="112667"/>
                      </a:cubicBezTo>
                      <a:cubicBezTo>
                        <a:pt x="1491062" y="82622"/>
                        <a:pt x="1536129" y="45067"/>
                        <a:pt x="1581196" y="7511"/>
                      </a:cubicBezTo>
                      <a:cubicBezTo>
                        <a:pt x="1596218" y="15022"/>
                        <a:pt x="1588707" y="0"/>
                        <a:pt x="1573684" y="0"/>
                      </a:cubicBezTo>
                      <a:close/>
                    </a:path>
                  </a:pathLst>
                </a:custGeom>
                <a:solidFill>
                  <a:srgbClr val="6C2D2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3" name="Freeform: Shape 512">
                  <a:extLst>
                    <a:ext uri="{FF2B5EF4-FFF2-40B4-BE49-F238E27FC236}">
                      <a16:creationId xmlns:a16="http://schemas.microsoft.com/office/drawing/2014/main" id="{F76179C0-B3E4-496C-974D-847D50CBA6F9}"/>
                    </a:ext>
                  </a:extLst>
                </p:cNvPr>
                <p:cNvSpPr/>
                <p:nvPr/>
              </p:nvSpPr>
              <p:spPr>
                <a:xfrm>
                  <a:off x="8394763" y="6202570"/>
                  <a:ext cx="1605506" cy="292934"/>
                </a:xfrm>
                <a:custGeom>
                  <a:avLst/>
                  <a:gdLst>
                    <a:gd name="connsiteX0" fmla="*/ 846882 w 1605506"/>
                    <a:gd name="connsiteY0" fmla="*/ 292935 h 292934"/>
                    <a:gd name="connsiteX1" fmla="*/ 846882 w 1605506"/>
                    <a:gd name="connsiteY1" fmla="*/ 292935 h 292934"/>
                    <a:gd name="connsiteX2" fmla="*/ 801814 w 1605506"/>
                    <a:gd name="connsiteY2" fmla="*/ 292935 h 292934"/>
                    <a:gd name="connsiteX3" fmla="*/ 140834 w 1605506"/>
                    <a:gd name="connsiteY3" fmla="*/ 165245 h 292934"/>
                    <a:gd name="connsiteX4" fmla="*/ 5633 w 1605506"/>
                    <a:gd name="connsiteY4" fmla="*/ 67600 h 292934"/>
                    <a:gd name="connsiteX5" fmla="*/ 5633 w 1605506"/>
                    <a:gd name="connsiteY5" fmla="*/ 37556 h 292934"/>
                    <a:gd name="connsiteX6" fmla="*/ 65723 w 1605506"/>
                    <a:gd name="connsiteY6" fmla="*/ 15023 h 292934"/>
                    <a:gd name="connsiteX7" fmla="*/ 95767 w 1605506"/>
                    <a:gd name="connsiteY7" fmla="*/ 15023 h 292934"/>
                    <a:gd name="connsiteX8" fmla="*/ 306079 w 1605506"/>
                    <a:gd name="connsiteY8" fmla="*/ 30045 h 292934"/>
                    <a:gd name="connsiteX9" fmla="*/ 396213 w 1605506"/>
                    <a:gd name="connsiteY9" fmla="*/ 30045 h 292934"/>
                    <a:gd name="connsiteX10" fmla="*/ 726703 w 1605506"/>
                    <a:gd name="connsiteY10" fmla="*/ 45067 h 292934"/>
                    <a:gd name="connsiteX11" fmla="*/ 997105 w 1605506"/>
                    <a:gd name="connsiteY11" fmla="*/ 52578 h 292934"/>
                    <a:gd name="connsiteX12" fmla="*/ 1064704 w 1605506"/>
                    <a:gd name="connsiteY12" fmla="*/ 52578 h 292934"/>
                    <a:gd name="connsiteX13" fmla="*/ 1214927 w 1605506"/>
                    <a:gd name="connsiteY13" fmla="*/ 60089 h 292934"/>
                    <a:gd name="connsiteX14" fmla="*/ 1305061 w 1605506"/>
                    <a:gd name="connsiteY14" fmla="*/ 60089 h 292934"/>
                    <a:gd name="connsiteX15" fmla="*/ 1455284 w 1605506"/>
                    <a:gd name="connsiteY15" fmla="*/ 30045 h 292934"/>
                    <a:gd name="connsiteX16" fmla="*/ 1455284 w 1605506"/>
                    <a:gd name="connsiteY16" fmla="*/ 30045 h 292934"/>
                    <a:gd name="connsiteX17" fmla="*/ 1582973 w 1605506"/>
                    <a:gd name="connsiteY17" fmla="*/ 0 h 292934"/>
                    <a:gd name="connsiteX18" fmla="*/ 1582973 w 1605506"/>
                    <a:gd name="connsiteY18" fmla="*/ 0 h 292934"/>
                    <a:gd name="connsiteX19" fmla="*/ 1605507 w 1605506"/>
                    <a:gd name="connsiteY19" fmla="*/ 15023 h 292934"/>
                    <a:gd name="connsiteX20" fmla="*/ 1597996 w 1605506"/>
                    <a:gd name="connsiteY20" fmla="*/ 37556 h 292934"/>
                    <a:gd name="connsiteX21" fmla="*/ 1455284 w 1605506"/>
                    <a:gd name="connsiteY21" fmla="*/ 142712 h 292934"/>
                    <a:gd name="connsiteX22" fmla="*/ 1320083 w 1605506"/>
                    <a:gd name="connsiteY22" fmla="*/ 210312 h 292934"/>
                    <a:gd name="connsiteX23" fmla="*/ 846882 w 1605506"/>
                    <a:gd name="connsiteY23" fmla="*/ 292935 h 292934"/>
                    <a:gd name="connsiteX24" fmla="*/ 73234 w 1605506"/>
                    <a:gd name="connsiteY24" fmla="*/ 37556 h 292934"/>
                    <a:gd name="connsiteX25" fmla="*/ 20656 w 1605506"/>
                    <a:gd name="connsiteY25" fmla="*/ 52578 h 292934"/>
                    <a:gd name="connsiteX26" fmla="*/ 20656 w 1605506"/>
                    <a:gd name="connsiteY26" fmla="*/ 60089 h 292934"/>
                    <a:gd name="connsiteX27" fmla="*/ 148345 w 1605506"/>
                    <a:gd name="connsiteY27" fmla="*/ 150223 h 292934"/>
                    <a:gd name="connsiteX28" fmla="*/ 801814 w 1605506"/>
                    <a:gd name="connsiteY28" fmla="*/ 277913 h 292934"/>
                    <a:gd name="connsiteX29" fmla="*/ 846882 w 1605506"/>
                    <a:gd name="connsiteY29" fmla="*/ 277913 h 292934"/>
                    <a:gd name="connsiteX30" fmla="*/ 1320083 w 1605506"/>
                    <a:gd name="connsiteY30" fmla="*/ 202801 h 292934"/>
                    <a:gd name="connsiteX31" fmla="*/ 1447773 w 1605506"/>
                    <a:gd name="connsiteY31" fmla="*/ 135201 h 292934"/>
                    <a:gd name="connsiteX32" fmla="*/ 1590484 w 1605506"/>
                    <a:gd name="connsiteY32" fmla="*/ 30045 h 292934"/>
                    <a:gd name="connsiteX33" fmla="*/ 1590484 w 1605506"/>
                    <a:gd name="connsiteY33" fmla="*/ 30045 h 292934"/>
                    <a:gd name="connsiteX34" fmla="*/ 1590484 w 1605506"/>
                    <a:gd name="connsiteY34" fmla="*/ 30045 h 292934"/>
                    <a:gd name="connsiteX35" fmla="*/ 1470306 w 1605506"/>
                    <a:gd name="connsiteY35" fmla="*/ 60089 h 292934"/>
                    <a:gd name="connsiteX36" fmla="*/ 1470306 w 1605506"/>
                    <a:gd name="connsiteY36" fmla="*/ 60089 h 292934"/>
                    <a:gd name="connsiteX37" fmla="*/ 1312572 w 1605506"/>
                    <a:gd name="connsiteY37" fmla="*/ 90134 h 292934"/>
                    <a:gd name="connsiteX38" fmla="*/ 1222439 w 1605506"/>
                    <a:gd name="connsiteY38" fmla="*/ 97645 h 292934"/>
                    <a:gd name="connsiteX39" fmla="*/ 1072216 w 1605506"/>
                    <a:gd name="connsiteY39" fmla="*/ 90134 h 292934"/>
                    <a:gd name="connsiteX40" fmla="*/ 1004616 w 1605506"/>
                    <a:gd name="connsiteY40" fmla="*/ 90134 h 292934"/>
                    <a:gd name="connsiteX41" fmla="*/ 734215 w 1605506"/>
                    <a:gd name="connsiteY41" fmla="*/ 82622 h 292934"/>
                    <a:gd name="connsiteX42" fmla="*/ 403724 w 1605506"/>
                    <a:gd name="connsiteY42" fmla="*/ 67600 h 292934"/>
                    <a:gd name="connsiteX43" fmla="*/ 313590 w 1605506"/>
                    <a:gd name="connsiteY43" fmla="*/ 67600 h 292934"/>
                    <a:gd name="connsiteX44" fmla="*/ 103278 w 1605506"/>
                    <a:gd name="connsiteY44" fmla="*/ 52578 h 292934"/>
                    <a:gd name="connsiteX45" fmla="*/ 73234 w 1605506"/>
                    <a:gd name="connsiteY45" fmla="*/ 37556 h 29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05506" h="292934">
                      <a:moveTo>
                        <a:pt x="846882" y="292935"/>
                      </a:moveTo>
                      <a:lnTo>
                        <a:pt x="846882" y="292935"/>
                      </a:lnTo>
                      <a:cubicBezTo>
                        <a:pt x="831859" y="292935"/>
                        <a:pt x="816837" y="292935"/>
                        <a:pt x="801814" y="292935"/>
                      </a:cubicBezTo>
                      <a:cubicBezTo>
                        <a:pt x="576480" y="285424"/>
                        <a:pt x="351146" y="247868"/>
                        <a:pt x="140834" y="165245"/>
                      </a:cubicBezTo>
                      <a:cubicBezTo>
                        <a:pt x="88256" y="142712"/>
                        <a:pt x="35678" y="120178"/>
                        <a:pt x="5633" y="67600"/>
                      </a:cubicBezTo>
                      <a:cubicBezTo>
                        <a:pt x="-1878" y="52578"/>
                        <a:pt x="-1878" y="45067"/>
                        <a:pt x="5633" y="37556"/>
                      </a:cubicBezTo>
                      <a:cubicBezTo>
                        <a:pt x="13145" y="22534"/>
                        <a:pt x="50700" y="15023"/>
                        <a:pt x="65723" y="15023"/>
                      </a:cubicBezTo>
                      <a:cubicBezTo>
                        <a:pt x="80745" y="15023"/>
                        <a:pt x="88256" y="15023"/>
                        <a:pt x="95767" y="15023"/>
                      </a:cubicBezTo>
                      <a:cubicBezTo>
                        <a:pt x="163367" y="30045"/>
                        <a:pt x="238479" y="30045"/>
                        <a:pt x="306079" y="30045"/>
                      </a:cubicBezTo>
                      <a:cubicBezTo>
                        <a:pt x="336124" y="30045"/>
                        <a:pt x="366168" y="30045"/>
                        <a:pt x="396213" y="30045"/>
                      </a:cubicBezTo>
                      <a:cubicBezTo>
                        <a:pt x="508880" y="37556"/>
                        <a:pt x="614036" y="37556"/>
                        <a:pt x="726703" y="45067"/>
                      </a:cubicBezTo>
                      <a:cubicBezTo>
                        <a:pt x="816837" y="45067"/>
                        <a:pt x="906970" y="52578"/>
                        <a:pt x="997105" y="52578"/>
                      </a:cubicBezTo>
                      <a:cubicBezTo>
                        <a:pt x="1019638" y="52578"/>
                        <a:pt x="1042171" y="52578"/>
                        <a:pt x="1064704" y="52578"/>
                      </a:cubicBezTo>
                      <a:cubicBezTo>
                        <a:pt x="1117283" y="52578"/>
                        <a:pt x="1162349" y="60089"/>
                        <a:pt x="1214927" y="60089"/>
                      </a:cubicBezTo>
                      <a:cubicBezTo>
                        <a:pt x="1244972" y="60089"/>
                        <a:pt x="1275017" y="60089"/>
                        <a:pt x="1305061" y="60089"/>
                      </a:cubicBezTo>
                      <a:cubicBezTo>
                        <a:pt x="1365150" y="52578"/>
                        <a:pt x="1410217" y="45067"/>
                        <a:pt x="1455284" y="30045"/>
                      </a:cubicBezTo>
                      <a:lnTo>
                        <a:pt x="1455284" y="30045"/>
                      </a:lnTo>
                      <a:cubicBezTo>
                        <a:pt x="1492840" y="15023"/>
                        <a:pt x="1537907" y="0"/>
                        <a:pt x="1582973" y="0"/>
                      </a:cubicBezTo>
                      <a:cubicBezTo>
                        <a:pt x="1582973" y="0"/>
                        <a:pt x="1582973" y="0"/>
                        <a:pt x="1582973" y="0"/>
                      </a:cubicBezTo>
                      <a:cubicBezTo>
                        <a:pt x="1590484" y="0"/>
                        <a:pt x="1597996" y="7511"/>
                        <a:pt x="1605507" y="15023"/>
                      </a:cubicBezTo>
                      <a:cubicBezTo>
                        <a:pt x="1605507" y="22534"/>
                        <a:pt x="1605507" y="30045"/>
                        <a:pt x="1597996" y="37556"/>
                      </a:cubicBezTo>
                      <a:cubicBezTo>
                        <a:pt x="1552929" y="75111"/>
                        <a:pt x="1507862" y="112667"/>
                        <a:pt x="1455284" y="142712"/>
                      </a:cubicBezTo>
                      <a:cubicBezTo>
                        <a:pt x="1417728" y="165245"/>
                        <a:pt x="1372662" y="187779"/>
                        <a:pt x="1320083" y="210312"/>
                      </a:cubicBezTo>
                      <a:cubicBezTo>
                        <a:pt x="1199905" y="270401"/>
                        <a:pt x="1042171" y="292935"/>
                        <a:pt x="846882" y="292935"/>
                      </a:cubicBezTo>
                      <a:close/>
                      <a:moveTo>
                        <a:pt x="73234" y="37556"/>
                      </a:moveTo>
                      <a:cubicBezTo>
                        <a:pt x="50700" y="37556"/>
                        <a:pt x="28167" y="45067"/>
                        <a:pt x="20656" y="52578"/>
                      </a:cubicBezTo>
                      <a:cubicBezTo>
                        <a:pt x="20656" y="52578"/>
                        <a:pt x="20656" y="60089"/>
                        <a:pt x="20656" y="60089"/>
                      </a:cubicBezTo>
                      <a:cubicBezTo>
                        <a:pt x="43189" y="105156"/>
                        <a:pt x="95767" y="127690"/>
                        <a:pt x="148345" y="150223"/>
                      </a:cubicBezTo>
                      <a:cubicBezTo>
                        <a:pt x="351146" y="232845"/>
                        <a:pt x="576480" y="277913"/>
                        <a:pt x="801814" y="277913"/>
                      </a:cubicBezTo>
                      <a:cubicBezTo>
                        <a:pt x="816837" y="277913"/>
                        <a:pt x="831859" y="277913"/>
                        <a:pt x="846882" y="277913"/>
                      </a:cubicBezTo>
                      <a:cubicBezTo>
                        <a:pt x="1034660" y="277913"/>
                        <a:pt x="1192394" y="255379"/>
                        <a:pt x="1320083" y="202801"/>
                      </a:cubicBezTo>
                      <a:cubicBezTo>
                        <a:pt x="1365150" y="187779"/>
                        <a:pt x="1410217" y="165245"/>
                        <a:pt x="1447773" y="135201"/>
                      </a:cubicBezTo>
                      <a:cubicBezTo>
                        <a:pt x="1500351" y="105156"/>
                        <a:pt x="1545418" y="67600"/>
                        <a:pt x="1590484" y="30045"/>
                      </a:cubicBezTo>
                      <a:cubicBezTo>
                        <a:pt x="1590484" y="30045"/>
                        <a:pt x="1590484" y="30045"/>
                        <a:pt x="1590484" y="30045"/>
                      </a:cubicBezTo>
                      <a:cubicBezTo>
                        <a:pt x="1590484" y="30045"/>
                        <a:pt x="1590484" y="30045"/>
                        <a:pt x="1590484" y="30045"/>
                      </a:cubicBezTo>
                      <a:cubicBezTo>
                        <a:pt x="1545418" y="30045"/>
                        <a:pt x="1507862" y="45067"/>
                        <a:pt x="1470306" y="60089"/>
                      </a:cubicBezTo>
                      <a:lnTo>
                        <a:pt x="1470306" y="60089"/>
                      </a:lnTo>
                      <a:cubicBezTo>
                        <a:pt x="1425239" y="75111"/>
                        <a:pt x="1380173" y="82622"/>
                        <a:pt x="1312572" y="90134"/>
                      </a:cubicBezTo>
                      <a:cubicBezTo>
                        <a:pt x="1282528" y="90134"/>
                        <a:pt x="1252483" y="97645"/>
                        <a:pt x="1222439" y="97645"/>
                      </a:cubicBezTo>
                      <a:cubicBezTo>
                        <a:pt x="1169860" y="97645"/>
                        <a:pt x="1117283" y="97645"/>
                        <a:pt x="1072216" y="90134"/>
                      </a:cubicBezTo>
                      <a:cubicBezTo>
                        <a:pt x="1049682" y="90134"/>
                        <a:pt x="1027149" y="90134"/>
                        <a:pt x="1004616" y="90134"/>
                      </a:cubicBezTo>
                      <a:cubicBezTo>
                        <a:pt x="914481" y="82622"/>
                        <a:pt x="816837" y="82622"/>
                        <a:pt x="734215" y="82622"/>
                      </a:cubicBezTo>
                      <a:cubicBezTo>
                        <a:pt x="629058" y="82622"/>
                        <a:pt x="516391" y="75111"/>
                        <a:pt x="403724" y="67600"/>
                      </a:cubicBezTo>
                      <a:cubicBezTo>
                        <a:pt x="373679" y="67600"/>
                        <a:pt x="343635" y="67600"/>
                        <a:pt x="313590" y="67600"/>
                      </a:cubicBezTo>
                      <a:cubicBezTo>
                        <a:pt x="245990" y="67600"/>
                        <a:pt x="170878" y="67600"/>
                        <a:pt x="103278" y="52578"/>
                      </a:cubicBezTo>
                      <a:cubicBezTo>
                        <a:pt x="95767" y="37556"/>
                        <a:pt x="88256" y="37556"/>
                        <a:pt x="73234" y="37556"/>
                      </a:cubicBezTo>
                      <a:close/>
                    </a:path>
                  </a:pathLst>
                </a:custGeom>
                <a:solidFill>
                  <a:srgbClr val="D02E7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4" name="Graphic 2">
                <a:extLst>
                  <a:ext uri="{FF2B5EF4-FFF2-40B4-BE49-F238E27FC236}">
                    <a16:creationId xmlns:a16="http://schemas.microsoft.com/office/drawing/2014/main" id="{EFBDAEE9-53D6-48D9-BE24-A2B8F8E9B982}"/>
                  </a:ext>
                </a:extLst>
              </p:cNvPr>
              <p:cNvGrpSpPr/>
              <p:nvPr/>
            </p:nvGrpSpPr>
            <p:grpSpPr>
              <a:xfrm>
                <a:off x="8006706" y="6246670"/>
                <a:ext cx="1130979" cy="1871241"/>
                <a:chOff x="8006706" y="6246670"/>
                <a:chExt cx="1130979" cy="1871241"/>
              </a:xfrm>
            </p:grpSpPr>
            <p:grpSp>
              <p:nvGrpSpPr>
                <p:cNvPr id="497" name="Graphic 2">
                  <a:extLst>
                    <a:ext uri="{FF2B5EF4-FFF2-40B4-BE49-F238E27FC236}">
                      <a16:creationId xmlns:a16="http://schemas.microsoft.com/office/drawing/2014/main" id="{5608FA39-8280-4534-BCC2-2CAD95D944CD}"/>
                    </a:ext>
                  </a:extLst>
                </p:cNvPr>
                <p:cNvGrpSpPr/>
                <p:nvPr/>
              </p:nvGrpSpPr>
              <p:grpSpPr>
                <a:xfrm>
                  <a:off x="8629486" y="6246670"/>
                  <a:ext cx="491979" cy="1585818"/>
                  <a:chOff x="8629486" y="6246670"/>
                  <a:chExt cx="491979" cy="1585818"/>
                </a:xfrm>
              </p:grpSpPr>
              <p:sp>
                <p:nvSpPr>
                  <p:cNvPr id="510" name="Freeform: Shape 509">
                    <a:extLst>
                      <a:ext uri="{FF2B5EF4-FFF2-40B4-BE49-F238E27FC236}">
                        <a16:creationId xmlns:a16="http://schemas.microsoft.com/office/drawing/2014/main" id="{68AB7A2F-D644-48D4-A727-FEC42220E141}"/>
                      </a:ext>
                    </a:extLst>
                  </p:cNvPr>
                  <p:cNvSpPr/>
                  <p:nvPr/>
                </p:nvSpPr>
                <p:spPr>
                  <a:xfrm>
                    <a:off x="8636997" y="6261649"/>
                    <a:ext cx="476957" cy="1565431"/>
                  </a:xfrm>
                  <a:custGeom>
                    <a:avLst/>
                    <a:gdLst>
                      <a:gd name="connsiteX0" fmla="*/ 409357 w 476957"/>
                      <a:gd name="connsiteY0" fmla="*/ 1443150 h 1565431"/>
                      <a:gd name="connsiteX1" fmla="*/ 379313 w 476957"/>
                      <a:gd name="connsiteY1" fmla="*/ 1360528 h 1565431"/>
                      <a:gd name="connsiteX2" fmla="*/ 349268 w 476957"/>
                      <a:gd name="connsiteY2" fmla="*/ 1157727 h 1565431"/>
                      <a:gd name="connsiteX3" fmla="*/ 349268 w 476957"/>
                      <a:gd name="connsiteY3" fmla="*/ 887325 h 1565431"/>
                      <a:gd name="connsiteX4" fmla="*/ 349268 w 476957"/>
                      <a:gd name="connsiteY4" fmla="*/ 857281 h 1565431"/>
                      <a:gd name="connsiteX5" fmla="*/ 386824 w 476957"/>
                      <a:gd name="connsiteY5" fmla="*/ 421635 h 1565431"/>
                      <a:gd name="connsiteX6" fmla="*/ 476958 w 476957"/>
                      <a:gd name="connsiteY6" fmla="*/ 121189 h 1565431"/>
                      <a:gd name="connsiteX7" fmla="*/ 476958 w 476957"/>
                      <a:gd name="connsiteY7" fmla="*/ 121189 h 1565431"/>
                      <a:gd name="connsiteX8" fmla="*/ 221579 w 476957"/>
                      <a:gd name="connsiteY8" fmla="*/ 1011 h 1565431"/>
                      <a:gd name="connsiteX9" fmla="*/ 93889 w 476957"/>
                      <a:gd name="connsiteY9" fmla="*/ 16033 h 1565431"/>
                      <a:gd name="connsiteX10" fmla="*/ 3756 w 476957"/>
                      <a:gd name="connsiteY10" fmla="*/ 1045060 h 1565431"/>
                      <a:gd name="connsiteX11" fmla="*/ 93889 w 476957"/>
                      <a:gd name="connsiteY11" fmla="*/ 1563328 h 1565431"/>
                      <a:gd name="connsiteX12" fmla="*/ 221579 w 476957"/>
                      <a:gd name="connsiteY12" fmla="*/ 1555817 h 1565431"/>
                      <a:gd name="connsiteX13" fmla="*/ 416869 w 476957"/>
                      <a:gd name="connsiteY13" fmla="*/ 1540795 h 1565431"/>
                      <a:gd name="connsiteX14" fmla="*/ 431891 w 476957"/>
                      <a:gd name="connsiteY14" fmla="*/ 1533284 h 1565431"/>
                      <a:gd name="connsiteX15" fmla="*/ 409357 w 476957"/>
                      <a:gd name="connsiteY15" fmla="*/ 1443150 h 156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6957" h="1565431">
                        <a:moveTo>
                          <a:pt x="409357" y="1443150"/>
                        </a:moveTo>
                        <a:cubicBezTo>
                          <a:pt x="401846" y="1420617"/>
                          <a:pt x="386824" y="1390572"/>
                          <a:pt x="379313" y="1360528"/>
                        </a:cubicBezTo>
                        <a:cubicBezTo>
                          <a:pt x="356779" y="1292927"/>
                          <a:pt x="356779" y="1225327"/>
                          <a:pt x="349268" y="1157727"/>
                        </a:cubicBezTo>
                        <a:cubicBezTo>
                          <a:pt x="341757" y="1067593"/>
                          <a:pt x="341757" y="977459"/>
                          <a:pt x="349268" y="887325"/>
                        </a:cubicBezTo>
                        <a:cubicBezTo>
                          <a:pt x="349268" y="879814"/>
                          <a:pt x="349268" y="864792"/>
                          <a:pt x="349268" y="857281"/>
                        </a:cubicBezTo>
                        <a:cubicBezTo>
                          <a:pt x="349268" y="707058"/>
                          <a:pt x="364290" y="564347"/>
                          <a:pt x="386824" y="421635"/>
                        </a:cubicBezTo>
                        <a:cubicBezTo>
                          <a:pt x="401846" y="323990"/>
                          <a:pt x="431891" y="218834"/>
                          <a:pt x="476958" y="121189"/>
                        </a:cubicBezTo>
                        <a:cubicBezTo>
                          <a:pt x="476958" y="121189"/>
                          <a:pt x="476958" y="121189"/>
                          <a:pt x="476958" y="121189"/>
                        </a:cubicBezTo>
                        <a:cubicBezTo>
                          <a:pt x="386824" y="143723"/>
                          <a:pt x="319224" y="-14012"/>
                          <a:pt x="221579" y="1011"/>
                        </a:cubicBezTo>
                        <a:cubicBezTo>
                          <a:pt x="176512" y="8522"/>
                          <a:pt x="131445" y="8522"/>
                          <a:pt x="93889" y="16033"/>
                        </a:cubicBezTo>
                        <a:cubicBezTo>
                          <a:pt x="18778" y="293946"/>
                          <a:pt x="-11267" y="759636"/>
                          <a:pt x="3756" y="1045060"/>
                        </a:cubicBezTo>
                        <a:cubicBezTo>
                          <a:pt x="11267" y="1210305"/>
                          <a:pt x="33800" y="1398083"/>
                          <a:pt x="93889" y="1563328"/>
                        </a:cubicBezTo>
                        <a:cubicBezTo>
                          <a:pt x="138956" y="1570840"/>
                          <a:pt x="184023" y="1555817"/>
                          <a:pt x="221579" y="1555817"/>
                        </a:cubicBezTo>
                        <a:cubicBezTo>
                          <a:pt x="289179" y="1548306"/>
                          <a:pt x="349268" y="1533284"/>
                          <a:pt x="416869" y="1540795"/>
                        </a:cubicBezTo>
                        <a:cubicBezTo>
                          <a:pt x="424380" y="1540795"/>
                          <a:pt x="431891" y="1533284"/>
                          <a:pt x="431891" y="1533284"/>
                        </a:cubicBezTo>
                        <a:cubicBezTo>
                          <a:pt x="424380" y="1495728"/>
                          <a:pt x="416869" y="1473195"/>
                          <a:pt x="409357" y="1443150"/>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1" name="Freeform: Shape 510">
                    <a:extLst>
                      <a:ext uri="{FF2B5EF4-FFF2-40B4-BE49-F238E27FC236}">
                        <a16:creationId xmlns:a16="http://schemas.microsoft.com/office/drawing/2014/main" id="{99F4A0AE-E0FC-442E-A3C7-7BDBFB50E5DA}"/>
                      </a:ext>
                    </a:extLst>
                  </p:cNvPr>
                  <p:cNvSpPr/>
                  <p:nvPr/>
                </p:nvSpPr>
                <p:spPr>
                  <a:xfrm>
                    <a:off x="8629486" y="6246670"/>
                    <a:ext cx="491979" cy="1585818"/>
                  </a:xfrm>
                  <a:custGeom>
                    <a:avLst/>
                    <a:gdLst>
                      <a:gd name="connsiteX0" fmla="*/ 131445 w 491979"/>
                      <a:gd name="connsiteY0" fmla="*/ 1585818 h 1585818"/>
                      <a:gd name="connsiteX1" fmla="*/ 101400 w 491979"/>
                      <a:gd name="connsiteY1" fmla="*/ 1585818 h 1585818"/>
                      <a:gd name="connsiteX2" fmla="*/ 93889 w 491979"/>
                      <a:gd name="connsiteY2" fmla="*/ 1578307 h 1585818"/>
                      <a:gd name="connsiteX3" fmla="*/ 3756 w 491979"/>
                      <a:gd name="connsiteY3" fmla="*/ 1060038 h 1585818"/>
                      <a:gd name="connsiteX4" fmla="*/ 93889 w 491979"/>
                      <a:gd name="connsiteY4" fmla="*/ 23500 h 1585818"/>
                      <a:gd name="connsiteX5" fmla="*/ 101400 w 491979"/>
                      <a:gd name="connsiteY5" fmla="*/ 15989 h 1585818"/>
                      <a:gd name="connsiteX6" fmla="*/ 214068 w 491979"/>
                      <a:gd name="connsiteY6" fmla="*/ 967 h 1585818"/>
                      <a:gd name="connsiteX7" fmla="*/ 236601 w 491979"/>
                      <a:gd name="connsiteY7" fmla="*/ 967 h 1585818"/>
                      <a:gd name="connsiteX8" fmla="*/ 364290 w 491979"/>
                      <a:gd name="connsiteY8" fmla="*/ 68567 h 1585818"/>
                      <a:gd name="connsiteX9" fmla="*/ 469447 w 491979"/>
                      <a:gd name="connsiteY9" fmla="*/ 128656 h 1585818"/>
                      <a:gd name="connsiteX10" fmla="*/ 484469 w 491979"/>
                      <a:gd name="connsiteY10" fmla="*/ 128656 h 1585818"/>
                      <a:gd name="connsiteX11" fmla="*/ 491980 w 491979"/>
                      <a:gd name="connsiteY11" fmla="*/ 128656 h 1585818"/>
                      <a:gd name="connsiteX12" fmla="*/ 491980 w 491979"/>
                      <a:gd name="connsiteY12" fmla="*/ 136168 h 1585818"/>
                      <a:gd name="connsiteX13" fmla="*/ 401846 w 491979"/>
                      <a:gd name="connsiteY13" fmla="*/ 429102 h 1585818"/>
                      <a:gd name="connsiteX14" fmla="*/ 364290 w 491979"/>
                      <a:gd name="connsiteY14" fmla="*/ 864748 h 1585818"/>
                      <a:gd name="connsiteX15" fmla="*/ 364290 w 491979"/>
                      <a:gd name="connsiteY15" fmla="*/ 879771 h 1585818"/>
                      <a:gd name="connsiteX16" fmla="*/ 364290 w 491979"/>
                      <a:gd name="connsiteY16" fmla="*/ 894793 h 1585818"/>
                      <a:gd name="connsiteX17" fmla="*/ 364290 w 491979"/>
                      <a:gd name="connsiteY17" fmla="*/ 1165194 h 1585818"/>
                      <a:gd name="connsiteX18" fmla="*/ 364290 w 491979"/>
                      <a:gd name="connsiteY18" fmla="*/ 1195238 h 1585818"/>
                      <a:gd name="connsiteX19" fmla="*/ 394335 w 491979"/>
                      <a:gd name="connsiteY19" fmla="*/ 1367995 h 1585818"/>
                      <a:gd name="connsiteX20" fmla="*/ 416868 w 491979"/>
                      <a:gd name="connsiteY20" fmla="*/ 1428084 h 1585818"/>
                      <a:gd name="connsiteX21" fmla="*/ 424380 w 491979"/>
                      <a:gd name="connsiteY21" fmla="*/ 1450617 h 1585818"/>
                      <a:gd name="connsiteX22" fmla="*/ 446913 w 491979"/>
                      <a:gd name="connsiteY22" fmla="*/ 1533240 h 1585818"/>
                      <a:gd name="connsiteX23" fmla="*/ 446913 w 491979"/>
                      <a:gd name="connsiteY23" fmla="*/ 1540751 h 1585818"/>
                      <a:gd name="connsiteX24" fmla="*/ 424380 w 491979"/>
                      <a:gd name="connsiteY24" fmla="*/ 1555774 h 1585818"/>
                      <a:gd name="connsiteX25" fmla="*/ 424380 w 491979"/>
                      <a:gd name="connsiteY25" fmla="*/ 1555774 h 1585818"/>
                      <a:gd name="connsiteX26" fmla="*/ 424380 w 491979"/>
                      <a:gd name="connsiteY26" fmla="*/ 1555774 h 1585818"/>
                      <a:gd name="connsiteX27" fmla="*/ 386824 w 491979"/>
                      <a:gd name="connsiteY27" fmla="*/ 1555774 h 1585818"/>
                      <a:gd name="connsiteX28" fmla="*/ 274157 w 491979"/>
                      <a:gd name="connsiteY28" fmla="*/ 1570796 h 1585818"/>
                      <a:gd name="connsiteX29" fmla="*/ 236601 w 491979"/>
                      <a:gd name="connsiteY29" fmla="*/ 1578307 h 1585818"/>
                      <a:gd name="connsiteX30" fmla="*/ 214068 w 491979"/>
                      <a:gd name="connsiteY30" fmla="*/ 1578307 h 1585818"/>
                      <a:gd name="connsiteX31" fmla="*/ 131445 w 491979"/>
                      <a:gd name="connsiteY31" fmla="*/ 1585818 h 1585818"/>
                      <a:gd name="connsiteX32" fmla="*/ 108911 w 491979"/>
                      <a:gd name="connsiteY32" fmla="*/ 1570796 h 1585818"/>
                      <a:gd name="connsiteX33" fmla="*/ 131445 w 491979"/>
                      <a:gd name="connsiteY33" fmla="*/ 1570796 h 1585818"/>
                      <a:gd name="connsiteX34" fmla="*/ 214068 w 491979"/>
                      <a:gd name="connsiteY34" fmla="*/ 1563285 h 1585818"/>
                      <a:gd name="connsiteX35" fmla="*/ 236601 w 491979"/>
                      <a:gd name="connsiteY35" fmla="*/ 1563285 h 1585818"/>
                      <a:gd name="connsiteX36" fmla="*/ 274157 w 491979"/>
                      <a:gd name="connsiteY36" fmla="*/ 1555774 h 1585818"/>
                      <a:gd name="connsiteX37" fmla="*/ 394335 w 491979"/>
                      <a:gd name="connsiteY37" fmla="*/ 1540751 h 1585818"/>
                      <a:gd name="connsiteX38" fmla="*/ 431891 w 491979"/>
                      <a:gd name="connsiteY38" fmla="*/ 1540751 h 1585818"/>
                      <a:gd name="connsiteX39" fmla="*/ 431891 w 491979"/>
                      <a:gd name="connsiteY39" fmla="*/ 1540751 h 1585818"/>
                      <a:gd name="connsiteX40" fmla="*/ 409357 w 491979"/>
                      <a:gd name="connsiteY40" fmla="*/ 1458128 h 1585818"/>
                      <a:gd name="connsiteX41" fmla="*/ 401846 w 491979"/>
                      <a:gd name="connsiteY41" fmla="*/ 1435595 h 1585818"/>
                      <a:gd name="connsiteX42" fmla="*/ 379312 w 491979"/>
                      <a:gd name="connsiteY42" fmla="*/ 1375506 h 1585818"/>
                      <a:gd name="connsiteX43" fmla="*/ 349268 w 491979"/>
                      <a:gd name="connsiteY43" fmla="*/ 1202750 h 1585818"/>
                      <a:gd name="connsiteX44" fmla="*/ 349268 w 491979"/>
                      <a:gd name="connsiteY44" fmla="*/ 1172705 h 1585818"/>
                      <a:gd name="connsiteX45" fmla="*/ 349268 w 491979"/>
                      <a:gd name="connsiteY45" fmla="*/ 894793 h 1585818"/>
                      <a:gd name="connsiteX46" fmla="*/ 349268 w 491979"/>
                      <a:gd name="connsiteY46" fmla="*/ 879771 h 1585818"/>
                      <a:gd name="connsiteX47" fmla="*/ 349268 w 491979"/>
                      <a:gd name="connsiteY47" fmla="*/ 864748 h 1585818"/>
                      <a:gd name="connsiteX48" fmla="*/ 386824 w 491979"/>
                      <a:gd name="connsiteY48" fmla="*/ 421591 h 1585818"/>
                      <a:gd name="connsiteX49" fmla="*/ 469447 w 491979"/>
                      <a:gd name="connsiteY49" fmla="*/ 136168 h 1585818"/>
                      <a:gd name="connsiteX50" fmla="*/ 349268 w 491979"/>
                      <a:gd name="connsiteY50" fmla="*/ 76078 h 1585818"/>
                      <a:gd name="connsiteX51" fmla="*/ 229090 w 491979"/>
                      <a:gd name="connsiteY51" fmla="*/ 15989 h 1585818"/>
                      <a:gd name="connsiteX52" fmla="*/ 214068 w 491979"/>
                      <a:gd name="connsiteY52" fmla="*/ 23500 h 1585818"/>
                      <a:gd name="connsiteX53" fmla="*/ 108911 w 491979"/>
                      <a:gd name="connsiteY53" fmla="*/ 38522 h 1585818"/>
                      <a:gd name="connsiteX54" fmla="*/ 18778 w 491979"/>
                      <a:gd name="connsiteY54" fmla="*/ 1060038 h 1585818"/>
                      <a:gd name="connsiteX55" fmla="*/ 108911 w 491979"/>
                      <a:gd name="connsiteY55" fmla="*/ 1570796 h 158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91979" h="1585818">
                        <a:moveTo>
                          <a:pt x="131445" y="1585818"/>
                        </a:moveTo>
                        <a:cubicBezTo>
                          <a:pt x="123934" y="1585818"/>
                          <a:pt x="108911" y="1585818"/>
                          <a:pt x="101400" y="1585818"/>
                        </a:cubicBezTo>
                        <a:cubicBezTo>
                          <a:pt x="101400" y="1585818"/>
                          <a:pt x="93889" y="1585818"/>
                          <a:pt x="93889" y="1578307"/>
                        </a:cubicBezTo>
                        <a:cubicBezTo>
                          <a:pt x="26289" y="1398040"/>
                          <a:pt x="3756" y="1195238"/>
                          <a:pt x="3756" y="1060038"/>
                        </a:cubicBezTo>
                        <a:cubicBezTo>
                          <a:pt x="-11267" y="782126"/>
                          <a:pt x="18778" y="308924"/>
                          <a:pt x="93889" y="23500"/>
                        </a:cubicBezTo>
                        <a:cubicBezTo>
                          <a:pt x="93889" y="23500"/>
                          <a:pt x="93889" y="15989"/>
                          <a:pt x="101400" y="15989"/>
                        </a:cubicBezTo>
                        <a:cubicBezTo>
                          <a:pt x="138956" y="8478"/>
                          <a:pt x="176512" y="8478"/>
                          <a:pt x="214068" y="967"/>
                        </a:cubicBezTo>
                        <a:lnTo>
                          <a:pt x="236601" y="967"/>
                        </a:lnTo>
                        <a:cubicBezTo>
                          <a:pt x="289179" y="-6544"/>
                          <a:pt x="326735" y="31011"/>
                          <a:pt x="364290" y="68567"/>
                        </a:cubicBezTo>
                        <a:cubicBezTo>
                          <a:pt x="401846" y="98612"/>
                          <a:pt x="431891" y="128656"/>
                          <a:pt x="469447" y="128656"/>
                        </a:cubicBezTo>
                        <a:cubicBezTo>
                          <a:pt x="476958" y="128656"/>
                          <a:pt x="484469" y="128656"/>
                          <a:pt x="484469" y="128656"/>
                        </a:cubicBezTo>
                        <a:cubicBezTo>
                          <a:pt x="484469" y="128656"/>
                          <a:pt x="491980" y="128656"/>
                          <a:pt x="491980" y="128656"/>
                        </a:cubicBezTo>
                        <a:cubicBezTo>
                          <a:pt x="491980" y="128656"/>
                          <a:pt x="491980" y="136168"/>
                          <a:pt x="491980" y="136168"/>
                        </a:cubicBezTo>
                        <a:cubicBezTo>
                          <a:pt x="446913" y="233813"/>
                          <a:pt x="424380" y="338968"/>
                          <a:pt x="401846" y="429102"/>
                        </a:cubicBezTo>
                        <a:cubicBezTo>
                          <a:pt x="379312" y="564302"/>
                          <a:pt x="364290" y="707014"/>
                          <a:pt x="364290" y="864748"/>
                        </a:cubicBezTo>
                        <a:cubicBezTo>
                          <a:pt x="364290" y="872260"/>
                          <a:pt x="364290" y="872260"/>
                          <a:pt x="364290" y="879771"/>
                        </a:cubicBezTo>
                        <a:lnTo>
                          <a:pt x="364290" y="894793"/>
                        </a:lnTo>
                        <a:cubicBezTo>
                          <a:pt x="356779" y="999949"/>
                          <a:pt x="356779" y="1090082"/>
                          <a:pt x="364290" y="1165194"/>
                        </a:cubicBezTo>
                        <a:cubicBezTo>
                          <a:pt x="364290" y="1172705"/>
                          <a:pt x="364290" y="1187727"/>
                          <a:pt x="364290" y="1195238"/>
                        </a:cubicBezTo>
                        <a:cubicBezTo>
                          <a:pt x="371801" y="1255328"/>
                          <a:pt x="371801" y="1315417"/>
                          <a:pt x="394335" y="1367995"/>
                        </a:cubicBezTo>
                        <a:cubicBezTo>
                          <a:pt x="401846" y="1390528"/>
                          <a:pt x="409357" y="1405551"/>
                          <a:pt x="416868" y="1428084"/>
                        </a:cubicBezTo>
                        <a:cubicBezTo>
                          <a:pt x="416868" y="1435595"/>
                          <a:pt x="424380" y="1443106"/>
                          <a:pt x="424380" y="1450617"/>
                        </a:cubicBezTo>
                        <a:cubicBezTo>
                          <a:pt x="431891" y="1473151"/>
                          <a:pt x="439402" y="1503195"/>
                          <a:pt x="446913" y="1533240"/>
                        </a:cubicBezTo>
                        <a:cubicBezTo>
                          <a:pt x="446913" y="1533240"/>
                          <a:pt x="446913" y="1533240"/>
                          <a:pt x="446913" y="1540751"/>
                        </a:cubicBezTo>
                        <a:cubicBezTo>
                          <a:pt x="446913" y="1548262"/>
                          <a:pt x="439402" y="1555774"/>
                          <a:pt x="424380" y="1555774"/>
                        </a:cubicBezTo>
                        <a:lnTo>
                          <a:pt x="424380" y="1555774"/>
                        </a:lnTo>
                        <a:cubicBezTo>
                          <a:pt x="424380" y="1555774"/>
                          <a:pt x="424380" y="1555774"/>
                          <a:pt x="424380" y="1555774"/>
                        </a:cubicBezTo>
                        <a:cubicBezTo>
                          <a:pt x="409357" y="1555774"/>
                          <a:pt x="401846" y="1555774"/>
                          <a:pt x="386824" y="1555774"/>
                        </a:cubicBezTo>
                        <a:cubicBezTo>
                          <a:pt x="349268" y="1555774"/>
                          <a:pt x="311713" y="1563285"/>
                          <a:pt x="274157" y="1570796"/>
                        </a:cubicBezTo>
                        <a:cubicBezTo>
                          <a:pt x="259134" y="1570796"/>
                          <a:pt x="251623" y="1578307"/>
                          <a:pt x="236601" y="1578307"/>
                        </a:cubicBezTo>
                        <a:cubicBezTo>
                          <a:pt x="229090" y="1578307"/>
                          <a:pt x="221579" y="1578307"/>
                          <a:pt x="214068" y="1578307"/>
                        </a:cubicBezTo>
                        <a:cubicBezTo>
                          <a:pt x="191534" y="1585818"/>
                          <a:pt x="161490" y="1585818"/>
                          <a:pt x="131445" y="1585818"/>
                        </a:cubicBezTo>
                        <a:close/>
                        <a:moveTo>
                          <a:pt x="108911" y="1570796"/>
                        </a:moveTo>
                        <a:cubicBezTo>
                          <a:pt x="116422" y="1570796"/>
                          <a:pt x="123934" y="1570796"/>
                          <a:pt x="131445" y="1570796"/>
                        </a:cubicBezTo>
                        <a:cubicBezTo>
                          <a:pt x="161490" y="1570796"/>
                          <a:pt x="191534" y="1563285"/>
                          <a:pt x="214068" y="1563285"/>
                        </a:cubicBezTo>
                        <a:cubicBezTo>
                          <a:pt x="221579" y="1563285"/>
                          <a:pt x="229090" y="1563285"/>
                          <a:pt x="236601" y="1563285"/>
                        </a:cubicBezTo>
                        <a:cubicBezTo>
                          <a:pt x="251623" y="1563285"/>
                          <a:pt x="259134" y="1555774"/>
                          <a:pt x="274157" y="1555774"/>
                        </a:cubicBezTo>
                        <a:cubicBezTo>
                          <a:pt x="311713" y="1548262"/>
                          <a:pt x="349268" y="1540751"/>
                          <a:pt x="394335" y="1540751"/>
                        </a:cubicBezTo>
                        <a:cubicBezTo>
                          <a:pt x="409357" y="1540751"/>
                          <a:pt x="424380" y="1540751"/>
                          <a:pt x="431891" y="1540751"/>
                        </a:cubicBezTo>
                        <a:cubicBezTo>
                          <a:pt x="431891" y="1540751"/>
                          <a:pt x="431891" y="1540751"/>
                          <a:pt x="431891" y="1540751"/>
                        </a:cubicBezTo>
                        <a:cubicBezTo>
                          <a:pt x="424380" y="1510707"/>
                          <a:pt x="416868" y="1480662"/>
                          <a:pt x="409357" y="1458128"/>
                        </a:cubicBezTo>
                        <a:cubicBezTo>
                          <a:pt x="409357" y="1450617"/>
                          <a:pt x="401846" y="1443106"/>
                          <a:pt x="401846" y="1435595"/>
                        </a:cubicBezTo>
                        <a:cubicBezTo>
                          <a:pt x="394335" y="1413062"/>
                          <a:pt x="386824" y="1398040"/>
                          <a:pt x="379312" y="1375506"/>
                        </a:cubicBezTo>
                        <a:cubicBezTo>
                          <a:pt x="364290" y="1315417"/>
                          <a:pt x="356779" y="1255328"/>
                          <a:pt x="349268" y="1202750"/>
                        </a:cubicBezTo>
                        <a:cubicBezTo>
                          <a:pt x="349268" y="1195238"/>
                          <a:pt x="349268" y="1180216"/>
                          <a:pt x="349268" y="1172705"/>
                        </a:cubicBezTo>
                        <a:cubicBezTo>
                          <a:pt x="341757" y="1090082"/>
                          <a:pt x="341757" y="1007460"/>
                          <a:pt x="349268" y="894793"/>
                        </a:cubicBezTo>
                        <a:lnTo>
                          <a:pt x="349268" y="879771"/>
                        </a:lnTo>
                        <a:cubicBezTo>
                          <a:pt x="349268" y="872260"/>
                          <a:pt x="349268" y="872260"/>
                          <a:pt x="349268" y="864748"/>
                        </a:cubicBezTo>
                        <a:cubicBezTo>
                          <a:pt x="349268" y="707014"/>
                          <a:pt x="364290" y="556791"/>
                          <a:pt x="386824" y="421591"/>
                        </a:cubicBezTo>
                        <a:cubicBezTo>
                          <a:pt x="401846" y="331457"/>
                          <a:pt x="424380" y="226301"/>
                          <a:pt x="469447" y="136168"/>
                        </a:cubicBezTo>
                        <a:cubicBezTo>
                          <a:pt x="424380" y="136168"/>
                          <a:pt x="386824" y="106123"/>
                          <a:pt x="349268" y="76078"/>
                        </a:cubicBezTo>
                        <a:cubicBezTo>
                          <a:pt x="311713" y="46034"/>
                          <a:pt x="274157" y="8478"/>
                          <a:pt x="229090" y="15989"/>
                        </a:cubicBezTo>
                        <a:lnTo>
                          <a:pt x="214068" y="23500"/>
                        </a:lnTo>
                        <a:cubicBezTo>
                          <a:pt x="176512" y="31011"/>
                          <a:pt x="146467" y="31011"/>
                          <a:pt x="108911" y="38522"/>
                        </a:cubicBezTo>
                        <a:cubicBezTo>
                          <a:pt x="33800" y="323946"/>
                          <a:pt x="3756" y="789637"/>
                          <a:pt x="18778" y="1060038"/>
                        </a:cubicBezTo>
                        <a:cubicBezTo>
                          <a:pt x="26289" y="1195238"/>
                          <a:pt x="41311" y="1398040"/>
                          <a:pt x="108911" y="157079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8" name="Freeform: Shape 497">
                  <a:extLst>
                    <a:ext uri="{FF2B5EF4-FFF2-40B4-BE49-F238E27FC236}">
                      <a16:creationId xmlns:a16="http://schemas.microsoft.com/office/drawing/2014/main" id="{7782AECB-D3A1-4102-BFBA-19C90C1F239C}"/>
                    </a:ext>
                  </a:extLst>
                </p:cNvPr>
                <p:cNvSpPr/>
                <p:nvPr/>
              </p:nvSpPr>
              <p:spPr>
                <a:xfrm>
                  <a:off x="8700842" y="6269160"/>
                  <a:ext cx="420623" cy="1540794"/>
                </a:xfrm>
                <a:custGeom>
                  <a:avLst/>
                  <a:gdLst>
                    <a:gd name="connsiteX0" fmla="*/ 322979 w 420623"/>
                    <a:gd name="connsiteY0" fmla="*/ 1360527 h 1540794"/>
                    <a:gd name="connsiteX1" fmla="*/ 292935 w 420623"/>
                    <a:gd name="connsiteY1" fmla="*/ 1157727 h 1540794"/>
                    <a:gd name="connsiteX2" fmla="*/ 292935 w 420623"/>
                    <a:gd name="connsiteY2" fmla="*/ 887326 h 1540794"/>
                    <a:gd name="connsiteX3" fmla="*/ 292935 w 420623"/>
                    <a:gd name="connsiteY3" fmla="*/ 857281 h 1540794"/>
                    <a:gd name="connsiteX4" fmla="*/ 330490 w 420623"/>
                    <a:gd name="connsiteY4" fmla="*/ 421635 h 1540794"/>
                    <a:gd name="connsiteX5" fmla="*/ 420624 w 420623"/>
                    <a:gd name="connsiteY5" fmla="*/ 121189 h 1540794"/>
                    <a:gd name="connsiteX6" fmla="*/ 420624 w 420623"/>
                    <a:gd name="connsiteY6" fmla="*/ 121189 h 1540794"/>
                    <a:gd name="connsiteX7" fmla="*/ 165245 w 420623"/>
                    <a:gd name="connsiteY7" fmla="*/ 1011 h 1540794"/>
                    <a:gd name="connsiteX8" fmla="*/ 37556 w 420623"/>
                    <a:gd name="connsiteY8" fmla="*/ 16033 h 1540794"/>
                    <a:gd name="connsiteX9" fmla="*/ 0 w 420623"/>
                    <a:gd name="connsiteY9" fmla="*/ 233856 h 1540794"/>
                    <a:gd name="connsiteX10" fmla="*/ 67600 w 420623"/>
                    <a:gd name="connsiteY10" fmla="*/ 323990 h 1540794"/>
                    <a:gd name="connsiteX11" fmla="*/ 75111 w 420623"/>
                    <a:gd name="connsiteY11" fmla="*/ 519280 h 1540794"/>
                    <a:gd name="connsiteX12" fmla="*/ 67600 w 420623"/>
                    <a:gd name="connsiteY12" fmla="*/ 594391 h 1540794"/>
                    <a:gd name="connsiteX13" fmla="*/ 67600 w 420623"/>
                    <a:gd name="connsiteY13" fmla="*/ 661992 h 1540794"/>
                    <a:gd name="connsiteX14" fmla="*/ 232845 w 420623"/>
                    <a:gd name="connsiteY14" fmla="*/ 1540795 h 1540794"/>
                    <a:gd name="connsiteX15" fmla="*/ 368046 w 420623"/>
                    <a:gd name="connsiteY15" fmla="*/ 1533284 h 1540794"/>
                    <a:gd name="connsiteX16" fmla="*/ 383068 w 420623"/>
                    <a:gd name="connsiteY16" fmla="*/ 1525773 h 1540794"/>
                    <a:gd name="connsiteX17" fmla="*/ 360535 w 420623"/>
                    <a:gd name="connsiteY17" fmla="*/ 1443150 h 1540794"/>
                    <a:gd name="connsiteX18" fmla="*/ 322979 w 420623"/>
                    <a:gd name="connsiteY18" fmla="*/ 1360527 h 154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0623" h="1540794">
                      <a:moveTo>
                        <a:pt x="322979" y="1360527"/>
                      </a:moveTo>
                      <a:cubicBezTo>
                        <a:pt x="300446" y="1292927"/>
                        <a:pt x="300446" y="1225327"/>
                        <a:pt x="292935" y="1157727"/>
                      </a:cubicBezTo>
                      <a:cubicBezTo>
                        <a:pt x="285424" y="1067593"/>
                        <a:pt x="285424" y="977459"/>
                        <a:pt x="292935" y="887326"/>
                      </a:cubicBezTo>
                      <a:cubicBezTo>
                        <a:pt x="292935" y="879814"/>
                        <a:pt x="292935" y="864792"/>
                        <a:pt x="292935" y="857281"/>
                      </a:cubicBezTo>
                      <a:cubicBezTo>
                        <a:pt x="292935" y="707058"/>
                        <a:pt x="307957" y="564347"/>
                        <a:pt x="330490" y="421635"/>
                      </a:cubicBezTo>
                      <a:cubicBezTo>
                        <a:pt x="345512" y="323990"/>
                        <a:pt x="375557" y="218834"/>
                        <a:pt x="420624" y="121189"/>
                      </a:cubicBezTo>
                      <a:cubicBezTo>
                        <a:pt x="420624" y="121189"/>
                        <a:pt x="420624" y="121189"/>
                        <a:pt x="420624" y="121189"/>
                      </a:cubicBezTo>
                      <a:cubicBezTo>
                        <a:pt x="330490" y="143723"/>
                        <a:pt x="262890" y="-14011"/>
                        <a:pt x="165245" y="1011"/>
                      </a:cubicBezTo>
                      <a:cubicBezTo>
                        <a:pt x="120178" y="8522"/>
                        <a:pt x="75111" y="8522"/>
                        <a:pt x="37556" y="16033"/>
                      </a:cubicBezTo>
                      <a:cubicBezTo>
                        <a:pt x="30045" y="53589"/>
                        <a:pt x="7511" y="151234"/>
                        <a:pt x="0" y="233856"/>
                      </a:cubicBezTo>
                      <a:cubicBezTo>
                        <a:pt x="30045" y="256390"/>
                        <a:pt x="52578" y="286434"/>
                        <a:pt x="67600" y="323990"/>
                      </a:cubicBezTo>
                      <a:cubicBezTo>
                        <a:pt x="90134" y="384079"/>
                        <a:pt x="82622" y="451679"/>
                        <a:pt x="75111" y="519280"/>
                      </a:cubicBezTo>
                      <a:cubicBezTo>
                        <a:pt x="75111" y="541813"/>
                        <a:pt x="67600" y="571858"/>
                        <a:pt x="67600" y="594391"/>
                      </a:cubicBezTo>
                      <a:cubicBezTo>
                        <a:pt x="67600" y="616924"/>
                        <a:pt x="67600" y="639458"/>
                        <a:pt x="67600" y="661992"/>
                      </a:cubicBezTo>
                      <a:cubicBezTo>
                        <a:pt x="60089" y="969948"/>
                        <a:pt x="75111" y="1277905"/>
                        <a:pt x="232845" y="1540795"/>
                      </a:cubicBezTo>
                      <a:cubicBezTo>
                        <a:pt x="277913" y="1533284"/>
                        <a:pt x="322979" y="1525773"/>
                        <a:pt x="368046" y="1533284"/>
                      </a:cubicBezTo>
                      <a:cubicBezTo>
                        <a:pt x="375557" y="1533284"/>
                        <a:pt x="383068" y="1525773"/>
                        <a:pt x="383068" y="1525773"/>
                      </a:cubicBezTo>
                      <a:cubicBezTo>
                        <a:pt x="375557" y="1495728"/>
                        <a:pt x="368046" y="1473195"/>
                        <a:pt x="360535" y="1443150"/>
                      </a:cubicBezTo>
                      <a:cubicBezTo>
                        <a:pt x="338001" y="1413106"/>
                        <a:pt x="330490" y="1383061"/>
                        <a:pt x="322979" y="1360527"/>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9" name="Freeform: Shape 498">
                  <a:extLst>
                    <a:ext uri="{FF2B5EF4-FFF2-40B4-BE49-F238E27FC236}">
                      <a16:creationId xmlns:a16="http://schemas.microsoft.com/office/drawing/2014/main" id="{BDB77234-0D1E-4C45-8C93-FFE9BC2FF9E6}"/>
                    </a:ext>
                  </a:extLst>
                </p:cNvPr>
                <p:cNvSpPr/>
                <p:nvPr/>
              </p:nvSpPr>
              <p:spPr>
                <a:xfrm>
                  <a:off x="8708353" y="6269160"/>
                  <a:ext cx="413112" cy="1533283"/>
                </a:xfrm>
                <a:custGeom>
                  <a:avLst/>
                  <a:gdLst>
                    <a:gd name="connsiteX0" fmla="*/ 315468 w 413112"/>
                    <a:gd name="connsiteY0" fmla="*/ 1360527 h 1533283"/>
                    <a:gd name="connsiteX1" fmla="*/ 285424 w 413112"/>
                    <a:gd name="connsiteY1" fmla="*/ 1157727 h 1533283"/>
                    <a:gd name="connsiteX2" fmla="*/ 285424 w 413112"/>
                    <a:gd name="connsiteY2" fmla="*/ 887326 h 1533283"/>
                    <a:gd name="connsiteX3" fmla="*/ 285424 w 413112"/>
                    <a:gd name="connsiteY3" fmla="*/ 857281 h 1533283"/>
                    <a:gd name="connsiteX4" fmla="*/ 322979 w 413112"/>
                    <a:gd name="connsiteY4" fmla="*/ 421635 h 1533283"/>
                    <a:gd name="connsiteX5" fmla="*/ 413113 w 413112"/>
                    <a:gd name="connsiteY5" fmla="*/ 121189 h 1533283"/>
                    <a:gd name="connsiteX6" fmla="*/ 413113 w 413112"/>
                    <a:gd name="connsiteY6" fmla="*/ 121189 h 1533283"/>
                    <a:gd name="connsiteX7" fmla="*/ 157734 w 413112"/>
                    <a:gd name="connsiteY7" fmla="*/ 1011 h 1533283"/>
                    <a:gd name="connsiteX8" fmla="*/ 30045 w 413112"/>
                    <a:gd name="connsiteY8" fmla="*/ 16033 h 1533283"/>
                    <a:gd name="connsiteX9" fmla="*/ 0 w 413112"/>
                    <a:gd name="connsiteY9" fmla="*/ 173767 h 1533283"/>
                    <a:gd name="connsiteX10" fmla="*/ 7512 w 413112"/>
                    <a:gd name="connsiteY10" fmla="*/ 173767 h 1533283"/>
                    <a:gd name="connsiteX11" fmla="*/ 225334 w 413112"/>
                    <a:gd name="connsiteY11" fmla="*/ 278923 h 1533283"/>
                    <a:gd name="connsiteX12" fmla="*/ 232846 w 413112"/>
                    <a:gd name="connsiteY12" fmla="*/ 541813 h 1533283"/>
                    <a:gd name="connsiteX13" fmla="*/ 225334 w 413112"/>
                    <a:gd name="connsiteY13" fmla="*/ 1180260 h 1533283"/>
                    <a:gd name="connsiteX14" fmla="*/ 225334 w 413112"/>
                    <a:gd name="connsiteY14" fmla="*/ 1330483 h 1533283"/>
                    <a:gd name="connsiteX15" fmla="*/ 195290 w 413112"/>
                    <a:gd name="connsiteY15" fmla="*/ 1413106 h 1533283"/>
                    <a:gd name="connsiteX16" fmla="*/ 165245 w 413112"/>
                    <a:gd name="connsiteY16" fmla="*/ 1435639 h 1533283"/>
                    <a:gd name="connsiteX17" fmla="*/ 217823 w 413112"/>
                    <a:gd name="connsiteY17" fmla="*/ 1533284 h 1533283"/>
                    <a:gd name="connsiteX18" fmla="*/ 353024 w 413112"/>
                    <a:gd name="connsiteY18" fmla="*/ 1525773 h 1533283"/>
                    <a:gd name="connsiteX19" fmla="*/ 368046 w 413112"/>
                    <a:gd name="connsiteY19" fmla="*/ 1518261 h 1533283"/>
                    <a:gd name="connsiteX20" fmla="*/ 345513 w 413112"/>
                    <a:gd name="connsiteY20" fmla="*/ 1435639 h 1533283"/>
                    <a:gd name="connsiteX21" fmla="*/ 315468 w 413112"/>
                    <a:gd name="connsiteY21" fmla="*/ 1360527 h 15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3112" h="1533283">
                      <a:moveTo>
                        <a:pt x="315468" y="1360527"/>
                      </a:moveTo>
                      <a:cubicBezTo>
                        <a:pt x="292935" y="1292927"/>
                        <a:pt x="292935" y="1225327"/>
                        <a:pt x="285424" y="1157727"/>
                      </a:cubicBezTo>
                      <a:cubicBezTo>
                        <a:pt x="277913" y="1067593"/>
                        <a:pt x="277913" y="977459"/>
                        <a:pt x="285424" y="887326"/>
                      </a:cubicBezTo>
                      <a:cubicBezTo>
                        <a:pt x="285424" y="879814"/>
                        <a:pt x="285424" y="864792"/>
                        <a:pt x="285424" y="857281"/>
                      </a:cubicBezTo>
                      <a:cubicBezTo>
                        <a:pt x="285424" y="707058"/>
                        <a:pt x="300446" y="564347"/>
                        <a:pt x="322979" y="421635"/>
                      </a:cubicBezTo>
                      <a:cubicBezTo>
                        <a:pt x="338001" y="323990"/>
                        <a:pt x="368046" y="218834"/>
                        <a:pt x="413113" y="121189"/>
                      </a:cubicBezTo>
                      <a:cubicBezTo>
                        <a:pt x="413113" y="121189"/>
                        <a:pt x="413113" y="121189"/>
                        <a:pt x="413113" y="121189"/>
                      </a:cubicBezTo>
                      <a:cubicBezTo>
                        <a:pt x="322979" y="143723"/>
                        <a:pt x="255379" y="-14011"/>
                        <a:pt x="157734" y="1011"/>
                      </a:cubicBezTo>
                      <a:cubicBezTo>
                        <a:pt x="112667" y="8522"/>
                        <a:pt x="67600" y="8522"/>
                        <a:pt x="30045" y="16033"/>
                      </a:cubicBezTo>
                      <a:cubicBezTo>
                        <a:pt x="22534" y="38567"/>
                        <a:pt x="15023" y="106167"/>
                        <a:pt x="0" y="173767"/>
                      </a:cubicBezTo>
                      <a:cubicBezTo>
                        <a:pt x="0" y="173767"/>
                        <a:pt x="7512" y="173767"/>
                        <a:pt x="7512" y="173767"/>
                      </a:cubicBezTo>
                      <a:cubicBezTo>
                        <a:pt x="90134" y="196300"/>
                        <a:pt x="187779" y="181278"/>
                        <a:pt x="225334" y="278923"/>
                      </a:cubicBezTo>
                      <a:cubicBezTo>
                        <a:pt x="255379" y="361546"/>
                        <a:pt x="240357" y="459190"/>
                        <a:pt x="232846" y="541813"/>
                      </a:cubicBezTo>
                      <a:cubicBezTo>
                        <a:pt x="217823" y="752125"/>
                        <a:pt x="217823" y="969948"/>
                        <a:pt x="225334" y="1180260"/>
                      </a:cubicBezTo>
                      <a:cubicBezTo>
                        <a:pt x="225334" y="1225327"/>
                        <a:pt x="232846" y="1277905"/>
                        <a:pt x="225334" y="1330483"/>
                      </a:cubicBezTo>
                      <a:cubicBezTo>
                        <a:pt x="225334" y="1360527"/>
                        <a:pt x="217823" y="1390572"/>
                        <a:pt x="195290" y="1413106"/>
                      </a:cubicBezTo>
                      <a:cubicBezTo>
                        <a:pt x="187779" y="1420617"/>
                        <a:pt x="180268" y="1428128"/>
                        <a:pt x="165245" y="1435639"/>
                      </a:cubicBezTo>
                      <a:cubicBezTo>
                        <a:pt x="180268" y="1465684"/>
                        <a:pt x="195290" y="1503239"/>
                        <a:pt x="217823" y="1533284"/>
                      </a:cubicBezTo>
                      <a:cubicBezTo>
                        <a:pt x="262890" y="1525773"/>
                        <a:pt x="307957" y="1518261"/>
                        <a:pt x="353024" y="1525773"/>
                      </a:cubicBezTo>
                      <a:cubicBezTo>
                        <a:pt x="360535" y="1525773"/>
                        <a:pt x="368046" y="1518261"/>
                        <a:pt x="368046" y="1518261"/>
                      </a:cubicBezTo>
                      <a:cubicBezTo>
                        <a:pt x="360535" y="1488217"/>
                        <a:pt x="353024" y="1465684"/>
                        <a:pt x="345513" y="1435639"/>
                      </a:cubicBezTo>
                      <a:cubicBezTo>
                        <a:pt x="330490" y="1413106"/>
                        <a:pt x="322979" y="1383061"/>
                        <a:pt x="315468" y="1360527"/>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0" name="Graphic 2">
                  <a:extLst>
                    <a:ext uri="{FF2B5EF4-FFF2-40B4-BE49-F238E27FC236}">
                      <a16:creationId xmlns:a16="http://schemas.microsoft.com/office/drawing/2014/main" id="{90275FC2-9FE8-40AC-A9C2-E00EC90CE337}"/>
                    </a:ext>
                  </a:extLst>
                </p:cNvPr>
                <p:cNvGrpSpPr/>
                <p:nvPr/>
              </p:nvGrpSpPr>
              <p:grpSpPr>
                <a:xfrm>
                  <a:off x="8006706" y="7568646"/>
                  <a:ext cx="1130979" cy="549265"/>
                  <a:chOff x="8006706" y="7568646"/>
                  <a:chExt cx="1130979" cy="549265"/>
                </a:xfrm>
              </p:grpSpPr>
              <p:sp>
                <p:nvSpPr>
                  <p:cNvPr id="508" name="Freeform: Shape 507">
                    <a:extLst>
                      <a:ext uri="{FF2B5EF4-FFF2-40B4-BE49-F238E27FC236}">
                        <a16:creationId xmlns:a16="http://schemas.microsoft.com/office/drawing/2014/main" id="{CD5552D0-F7CE-44D9-828B-136B4771429A}"/>
                      </a:ext>
                    </a:extLst>
                  </p:cNvPr>
                  <p:cNvSpPr/>
                  <p:nvPr/>
                </p:nvSpPr>
                <p:spPr>
                  <a:xfrm>
                    <a:off x="8006706" y="7568646"/>
                    <a:ext cx="1123914" cy="541754"/>
                  </a:xfrm>
                  <a:custGeom>
                    <a:avLst/>
                    <a:gdLst>
                      <a:gd name="connsiteX0" fmla="*/ 1099738 w 1123914"/>
                      <a:gd name="connsiteY0" fmla="*/ 106108 h 541754"/>
                      <a:gd name="connsiteX1" fmla="*/ 1047160 w 1123914"/>
                      <a:gd name="connsiteY1" fmla="*/ 23486 h 541754"/>
                      <a:gd name="connsiteX2" fmla="*/ 964537 w 1123914"/>
                      <a:gd name="connsiteY2" fmla="*/ 83575 h 541754"/>
                      <a:gd name="connsiteX3" fmla="*/ 881915 w 1123914"/>
                      <a:gd name="connsiteY3" fmla="*/ 91086 h 541754"/>
                      <a:gd name="connsiteX4" fmla="*/ 686625 w 1123914"/>
                      <a:gd name="connsiteY4" fmla="*/ 952 h 541754"/>
                      <a:gd name="connsiteX5" fmla="*/ 588980 w 1123914"/>
                      <a:gd name="connsiteY5" fmla="*/ 83575 h 541754"/>
                      <a:gd name="connsiteX6" fmla="*/ 558936 w 1123914"/>
                      <a:gd name="connsiteY6" fmla="*/ 98597 h 541754"/>
                      <a:gd name="connsiteX7" fmla="*/ 431246 w 1123914"/>
                      <a:gd name="connsiteY7" fmla="*/ 121131 h 541754"/>
                      <a:gd name="connsiteX8" fmla="*/ 190890 w 1123914"/>
                      <a:gd name="connsiteY8" fmla="*/ 113620 h 541754"/>
                      <a:gd name="connsiteX9" fmla="*/ 48178 w 1123914"/>
                      <a:gd name="connsiteY9" fmla="*/ 211264 h 541754"/>
                      <a:gd name="connsiteX10" fmla="*/ 10622 w 1123914"/>
                      <a:gd name="connsiteY10" fmla="*/ 338954 h 541754"/>
                      <a:gd name="connsiteX11" fmla="*/ 3111 w 1123914"/>
                      <a:gd name="connsiteY11" fmla="*/ 406554 h 541754"/>
                      <a:gd name="connsiteX12" fmla="*/ 40667 w 1123914"/>
                      <a:gd name="connsiteY12" fmla="*/ 436598 h 541754"/>
                      <a:gd name="connsiteX13" fmla="*/ 115778 w 1123914"/>
                      <a:gd name="connsiteY13" fmla="*/ 474154 h 541754"/>
                      <a:gd name="connsiteX14" fmla="*/ 303557 w 1123914"/>
                      <a:gd name="connsiteY14" fmla="*/ 526732 h 541754"/>
                      <a:gd name="connsiteX15" fmla="*/ 498847 w 1123914"/>
                      <a:gd name="connsiteY15" fmla="*/ 541754 h 541754"/>
                      <a:gd name="connsiteX16" fmla="*/ 694136 w 1123914"/>
                      <a:gd name="connsiteY16" fmla="*/ 511710 h 541754"/>
                      <a:gd name="connsiteX17" fmla="*/ 1122272 w 1123914"/>
                      <a:gd name="connsiteY17" fmla="*/ 256331 h 541754"/>
                      <a:gd name="connsiteX18" fmla="*/ 1099738 w 1123914"/>
                      <a:gd name="connsiteY18" fmla="*/ 106108 h 54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3914" h="541754">
                        <a:moveTo>
                          <a:pt x="1099738" y="106108"/>
                        </a:moveTo>
                        <a:cubicBezTo>
                          <a:pt x="1099738" y="83575"/>
                          <a:pt x="1084716" y="30997"/>
                          <a:pt x="1047160" y="23486"/>
                        </a:cubicBezTo>
                        <a:cubicBezTo>
                          <a:pt x="1009605" y="23486"/>
                          <a:pt x="1002093" y="68552"/>
                          <a:pt x="964537" y="83575"/>
                        </a:cubicBezTo>
                        <a:cubicBezTo>
                          <a:pt x="942004" y="91086"/>
                          <a:pt x="911959" y="91086"/>
                          <a:pt x="881915" y="91086"/>
                        </a:cubicBezTo>
                        <a:cubicBezTo>
                          <a:pt x="844359" y="30997"/>
                          <a:pt x="761737" y="-6559"/>
                          <a:pt x="686625" y="952"/>
                        </a:cubicBezTo>
                        <a:cubicBezTo>
                          <a:pt x="641558" y="8463"/>
                          <a:pt x="611514" y="38508"/>
                          <a:pt x="588980" y="83575"/>
                        </a:cubicBezTo>
                        <a:cubicBezTo>
                          <a:pt x="581469" y="91086"/>
                          <a:pt x="566447" y="91086"/>
                          <a:pt x="558936" y="98597"/>
                        </a:cubicBezTo>
                        <a:cubicBezTo>
                          <a:pt x="513869" y="113620"/>
                          <a:pt x="476313" y="121131"/>
                          <a:pt x="431246" y="121131"/>
                        </a:cubicBezTo>
                        <a:cubicBezTo>
                          <a:pt x="348624" y="128642"/>
                          <a:pt x="273512" y="98597"/>
                          <a:pt x="190890" y="113620"/>
                        </a:cubicBezTo>
                        <a:cubicBezTo>
                          <a:pt x="130800" y="121131"/>
                          <a:pt x="85734" y="166197"/>
                          <a:pt x="48178" y="211264"/>
                        </a:cubicBezTo>
                        <a:cubicBezTo>
                          <a:pt x="25645" y="241309"/>
                          <a:pt x="10622" y="293887"/>
                          <a:pt x="10622" y="338954"/>
                        </a:cubicBezTo>
                        <a:cubicBezTo>
                          <a:pt x="3111" y="361487"/>
                          <a:pt x="-4400" y="384021"/>
                          <a:pt x="3111" y="406554"/>
                        </a:cubicBezTo>
                        <a:cubicBezTo>
                          <a:pt x="10622" y="421576"/>
                          <a:pt x="25645" y="429087"/>
                          <a:pt x="40667" y="436598"/>
                        </a:cubicBezTo>
                        <a:cubicBezTo>
                          <a:pt x="63200" y="451621"/>
                          <a:pt x="85734" y="466643"/>
                          <a:pt x="115778" y="474154"/>
                        </a:cubicBezTo>
                        <a:cubicBezTo>
                          <a:pt x="175868" y="504199"/>
                          <a:pt x="235957" y="511710"/>
                          <a:pt x="303557" y="526732"/>
                        </a:cubicBezTo>
                        <a:cubicBezTo>
                          <a:pt x="371157" y="534243"/>
                          <a:pt x="431246" y="541754"/>
                          <a:pt x="498847" y="541754"/>
                        </a:cubicBezTo>
                        <a:cubicBezTo>
                          <a:pt x="566447" y="541754"/>
                          <a:pt x="634047" y="534243"/>
                          <a:pt x="694136" y="511710"/>
                        </a:cubicBezTo>
                        <a:cubicBezTo>
                          <a:pt x="1129783" y="353976"/>
                          <a:pt x="1129783" y="316420"/>
                          <a:pt x="1122272" y="256331"/>
                        </a:cubicBezTo>
                        <a:cubicBezTo>
                          <a:pt x="1114760" y="203753"/>
                          <a:pt x="1099738" y="151175"/>
                          <a:pt x="1099738" y="106108"/>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9" name="Freeform: Shape 508">
                    <a:extLst>
                      <a:ext uri="{FF2B5EF4-FFF2-40B4-BE49-F238E27FC236}">
                        <a16:creationId xmlns:a16="http://schemas.microsoft.com/office/drawing/2014/main" id="{7CDE8996-D4FD-4042-BA91-C50E6A20B0EC}"/>
                      </a:ext>
                    </a:extLst>
                  </p:cNvPr>
                  <p:cNvSpPr/>
                  <p:nvPr/>
                </p:nvSpPr>
                <p:spPr>
                  <a:xfrm>
                    <a:off x="8006706" y="7569599"/>
                    <a:ext cx="1130979" cy="548313"/>
                  </a:xfrm>
                  <a:custGeom>
                    <a:avLst/>
                    <a:gdLst>
                      <a:gd name="connsiteX0" fmla="*/ 483824 w 1130979"/>
                      <a:gd name="connsiteY0" fmla="*/ 548313 h 548313"/>
                      <a:gd name="connsiteX1" fmla="*/ 303557 w 1130979"/>
                      <a:gd name="connsiteY1" fmla="*/ 533291 h 548313"/>
                      <a:gd name="connsiteX2" fmla="*/ 115778 w 1130979"/>
                      <a:gd name="connsiteY2" fmla="*/ 480713 h 548313"/>
                      <a:gd name="connsiteX3" fmla="*/ 40667 w 1130979"/>
                      <a:gd name="connsiteY3" fmla="*/ 443157 h 548313"/>
                      <a:gd name="connsiteX4" fmla="*/ 40667 w 1130979"/>
                      <a:gd name="connsiteY4" fmla="*/ 443157 h 548313"/>
                      <a:gd name="connsiteX5" fmla="*/ 3111 w 1130979"/>
                      <a:gd name="connsiteY5" fmla="*/ 413113 h 548313"/>
                      <a:gd name="connsiteX6" fmla="*/ 10622 w 1130979"/>
                      <a:gd name="connsiteY6" fmla="*/ 338001 h 548313"/>
                      <a:gd name="connsiteX7" fmla="*/ 48178 w 1130979"/>
                      <a:gd name="connsiteY7" fmla="*/ 210312 h 548313"/>
                      <a:gd name="connsiteX8" fmla="*/ 190890 w 1130979"/>
                      <a:gd name="connsiteY8" fmla="*/ 105156 h 548313"/>
                      <a:gd name="connsiteX9" fmla="*/ 326090 w 1130979"/>
                      <a:gd name="connsiteY9" fmla="*/ 105156 h 548313"/>
                      <a:gd name="connsiteX10" fmla="*/ 431246 w 1130979"/>
                      <a:gd name="connsiteY10" fmla="*/ 112667 h 548313"/>
                      <a:gd name="connsiteX11" fmla="*/ 558936 w 1130979"/>
                      <a:gd name="connsiteY11" fmla="*/ 90133 h 548313"/>
                      <a:gd name="connsiteX12" fmla="*/ 588980 w 1130979"/>
                      <a:gd name="connsiteY12" fmla="*/ 82622 h 548313"/>
                      <a:gd name="connsiteX13" fmla="*/ 694136 w 1130979"/>
                      <a:gd name="connsiteY13" fmla="*/ 0 h 548313"/>
                      <a:gd name="connsiteX14" fmla="*/ 716670 w 1130979"/>
                      <a:gd name="connsiteY14" fmla="*/ 0 h 548313"/>
                      <a:gd name="connsiteX15" fmla="*/ 889426 w 1130979"/>
                      <a:gd name="connsiteY15" fmla="*/ 90133 h 548313"/>
                      <a:gd name="connsiteX16" fmla="*/ 964537 w 1130979"/>
                      <a:gd name="connsiteY16" fmla="*/ 82622 h 548313"/>
                      <a:gd name="connsiteX17" fmla="*/ 994582 w 1130979"/>
                      <a:gd name="connsiteY17" fmla="*/ 52578 h 548313"/>
                      <a:gd name="connsiteX18" fmla="*/ 1047160 w 1130979"/>
                      <a:gd name="connsiteY18" fmla="*/ 22533 h 548313"/>
                      <a:gd name="connsiteX19" fmla="*/ 1107249 w 1130979"/>
                      <a:gd name="connsiteY19" fmla="*/ 112667 h 548313"/>
                      <a:gd name="connsiteX20" fmla="*/ 1122272 w 1130979"/>
                      <a:gd name="connsiteY20" fmla="*/ 195290 h 548313"/>
                      <a:gd name="connsiteX21" fmla="*/ 1129783 w 1130979"/>
                      <a:gd name="connsiteY21" fmla="*/ 255378 h 548313"/>
                      <a:gd name="connsiteX22" fmla="*/ 694136 w 1130979"/>
                      <a:gd name="connsiteY22" fmla="*/ 518268 h 548313"/>
                      <a:gd name="connsiteX23" fmla="*/ 498847 w 1130979"/>
                      <a:gd name="connsiteY23" fmla="*/ 548313 h 548313"/>
                      <a:gd name="connsiteX24" fmla="*/ 483824 w 1130979"/>
                      <a:gd name="connsiteY24" fmla="*/ 548313 h 548313"/>
                      <a:gd name="connsiteX25" fmla="*/ 243468 w 1130979"/>
                      <a:gd name="connsiteY25" fmla="*/ 112667 h 548313"/>
                      <a:gd name="connsiteX26" fmla="*/ 198401 w 1130979"/>
                      <a:gd name="connsiteY26" fmla="*/ 112667 h 548313"/>
                      <a:gd name="connsiteX27" fmla="*/ 63200 w 1130979"/>
                      <a:gd name="connsiteY27" fmla="*/ 210312 h 548313"/>
                      <a:gd name="connsiteX28" fmla="*/ 25645 w 1130979"/>
                      <a:gd name="connsiteY28" fmla="*/ 330490 h 548313"/>
                      <a:gd name="connsiteX29" fmla="*/ 25645 w 1130979"/>
                      <a:gd name="connsiteY29" fmla="*/ 330490 h 548313"/>
                      <a:gd name="connsiteX30" fmla="*/ 18133 w 1130979"/>
                      <a:gd name="connsiteY30" fmla="*/ 398090 h 548313"/>
                      <a:gd name="connsiteX31" fmla="*/ 48178 w 1130979"/>
                      <a:gd name="connsiteY31" fmla="*/ 420624 h 548313"/>
                      <a:gd name="connsiteX32" fmla="*/ 48178 w 1130979"/>
                      <a:gd name="connsiteY32" fmla="*/ 420624 h 548313"/>
                      <a:gd name="connsiteX33" fmla="*/ 123289 w 1130979"/>
                      <a:gd name="connsiteY33" fmla="*/ 458180 h 548313"/>
                      <a:gd name="connsiteX34" fmla="*/ 311068 w 1130979"/>
                      <a:gd name="connsiteY34" fmla="*/ 510757 h 548313"/>
                      <a:gd name="connsiteX35" fmla="*/ 506358 w 1130979"/>
                      <a:gd name="connsiteY35" fmla="*/ 525780 h 548313"/>
                      <a:gd name="connsiteX36" fmla="*/ 694136 w 1130979"/>
                      <a:gd name="connsiteY36" fmla="*/ 495735 h 548313"/>
                      <a:gd name="connsiteX37" fmla="*/ 1114760 w 1130979"/>
                      <a:gd name="connsiteY37" fmla="*/ 247867 h 548313"/>
                      <a:gd name="connsiteX38" fmla="*/ 1107249 w 1130979"/>
                      <a:gd name="connsiteY38" fmla="*/ 187779 h 548313"/>
                      <a:gd name="connsiteX39" fmla="*/ 1092227 w 1130979"/>
                      <a:gd name="connsiteY39" fmla="*/ 105156 h 548313"/>
                      <a:gd name="connsiteX40" fmla="*/ 1047160 w 1130979"/>
                      <a:gd name="connsiteY40" fmla="*/ 30044 h 548313"/>
                      <a:gd name="connsiteX41" fmla="*/ 1002093 w 1130979"/>
                      <a:gd name="connsiteY41" fmla="*/ 60089 h 548313"/>
                      <a:gd name="connsiteX42" fmla="*/ 964537 w 1130979"/>
                      <a:gd name="connsiteY42" fmla="*/ 90133 h 548313"/>
                      <a:gd name="connsiteX43" fmla="*/ 874404 w 1130979"/>
                      <a:gd name="connsiteY43" fmla="*/ 97645 h 548313"/>
                      <a:gd name="connsiteX44" fmla="*/ 866893 w 1130979"/>
                      <a:gd name="connsiteY44" fmla="*/ 97645 h 548313"/>
                      <a:gd name="connsiteX45" fmla="*/ 701647 w 1130979"/>
                      <a:gd name="connsiteY45" fmla="*/ 7511 h 548313"/>
                      <a:gd name="connsiteX46" fmla="*/ 679114 w 1130979"/>
                      <a:gd name="connsiteY46" fmla="*/ 7511 h 548313"/>
                      <a:gd name="connsiteX47" fmla="*/ 581469 w 1130979"/>
                      <a:gd name="connsiteY47" fmla="*/ 82622 h 548313"/>
                      <a:gd name="connsiteX48" fmla="*/ 573958 w 1130979"/>
                      <a:gd name="connsiteY48" fmla="*/ 82622 h 548313"/>
                      <a:gd name="connsiteX49" fmla="*/ 543913 w 1130979"/>
                      <a:gd name="connsiteY49" fmla="*/ 97645 h 548313"/>
                      <a:gd name="connsiteX50" fmla="*/ 416224 w 1130979"/>
                      <a:gd name="connsiteY50" fmla="*/ 120178 h 548313"/>
                      <a:gd name="connsiteX51" fmla="*/ 386179 w 1130979"/>
                      <a:gd name="connsiteY51" fmla="*/ 120178 h 548313"/>
                      <a:gd name="connsiteX52" fmla="*/ 303557 w 1130979"/>
                      <a:gd name="connsiteY52" fmla="*/ 112667 h 548313"/>
                      <a:gd name="connsiteX53" fmla="*/ 243468 w 1130979"/>
                      <a:gd name="connsiteY53" fmla="*/ 112667 h 548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130979" h="548313">
                        <a:moveTo>
                          <a:pt x="483824" y="548313"/>
                        </a:moveTo>
                        <a:cubicBezTo>
                          <a:pt x="423735" y="548313"/>
                          <a:pt x="356135" y="540802"/>
                          <a:pt x="303557" y="533291"/>
                        </a:cubicBezTo>
                        <a:cubicBezTo>
                          <a:pt x="228446" y="525780"/>
                          <a:pt x="168356" y="510757"/>
                          <a:pt x="115778" y="480713"/>
                        </a:cubicBezTo>
                        <a:cubicBezTo>
                          <a:pt x="93245" y="465691"/>
                          <a:pt x="63200" y="458180"/>
                          <a:pt x="40667" y="443157"/>
                        </a:cubicBezTo>
                        <a:lnTo>
                          <a:pt x="40667" y="443157"/>
                        </a:lnTo>
                        <a:cubicBezTo>
                          <a:pt x="25645" y="435646"/>
                          <a:pt x="10622" y="428135"/>
                          <a:pt x="3111" y="413113"/>
                        </a:cubicBezTo>
                        <a:cubicBezTo>
                          <a:pt x="-4400" y="390579"/>
                          <a:pt x="3111" y="360534"/>
                          <a:pt x="10622" y="338001"/>
                        </a:cubicBezTo>
                        <a:cubicBezTo>
                          <a:pt x="10622" y="292934"/>
                          <a:pt x="25645" y="247867"/>
                          <a:pt x="48178" y="210312"/>
                        </a:cubicBezTo>
                        <a:cubicBezTo>
                          <a:pt x="85734" y="150223"/>
                          <a:pt x="138312" y="112667"/>
                          <a:pt x="190890" y="105156"/>
                        </a:cubicBezTo>
                        <a:cubicBezTo>
                          <a:pt x="228446" y="97645"/>
                          <a:pt x="281023" y="105156"/>
                          <a:pt x="326090" y="105156"/>
                        </a:cubicBezTo>
                        <a:cubicBezTo>
                          <a:pt x="363646" y="112667"/>
                          <a:pt x="401202" y="112667"/>
                          <a:pt x="431246" y="112667"/>
                        </a:cubicBezTo>
                        <a:cubicBezTo>
                          <a:pt x="476313" y="105156"/>
                          <a:pt x="521380" y="105156"/>
                          <a:pt x="558936" y="90133"/>
                        </a:cubicBezTo>
                        <a:cubicBezTo>
                          <a:pt x="566447" y="90133"/>
                          <a:pt x="581469" y="82622"/>
                          <a:pt x="588980" y="82622"/>
                        </a:cubicBezTo>
                        <a:cubicBezTo>
                          <a:pt x="611514" y="45067"/>
                          <a:pt x="641558" y="7511"/>
                          <a:pt x="694136" y="0"/>
                        </a:cubicBezTo>
                        <a:cubicBezTo>
                          <a:pt x="701647" y="0"/>
                          <a:pt x="709159" y="0"/>
                          <a:pt x="716670" y="0"/>
                        </a:cubicBezTo>
                        <a:cubicBezTo>
                          <a:pt x="784270" y="0"/>
                          <a:pt x="851870" y="37556"/>
                          <a:pt x="889426" y="90133"/>
                        </a:cubicBezTo>
                        <a:cubicBezTo>
                          <a:pt x="919471" y="97645"/>
                          <a:pt x="942004" y="97645"/>
                          <a:pt x="964537" y="82622"/>
                        </a:cubicBezTo>
                        <a:cubicBezTo>
                          <a:pt x="979560" y="75111"/>
                          <a:pt x="987071" y="67600"/>
                          <a:pt x="994582" y="52578"/>
                        </a:cubicBezTo>
                        <a:cubicBezTo>
                          <a:pt x="1009605" y="37556"/>
                          <a:pt x="1024627" y="15022"/>
                          <a:pt x="1047160" y="22533"/>
                        </a:cubicBezTo>
                        <a:cubicBezTo>
                          <a:pt x="1092227" y="30044"/>
                          <a:pt x="1099738" y="105156"/>
                          <a:pt x="1107249" y="112667"/>
                        </a:cubicBezTo>
                        <a:cubicBezTo>
                          <a:pt x="1107249" y="135200"/>
                          <a:pt x="1114760" y="165245"/>
                          <a:pt x="1122272" y="195290"/>
                        </a:cubicBezTo>
                        <a:cubicBezTo>
                          <a:pt x="1129783" y="217823"/>
                          <a:pt x="1129783" y="240356"/>
                          <a:pt x="1129783" y="255378"/>
                        </a:cubicBezTo>
                        <a:cubicBezTo>
                          <a:pt x="1137294" y="322979"/>
                          <a:pt x="1122272" y="368046"/>
                          <a:pt x="694136" y="518268"/>
                        </a:cubicBezTo>
                        <a:cubicBezTo>
                          <a:pt x="641558" y="540802"/>
                          <a:pt x="573958" y="548313"/>
                          <a:pt x="498847" y="548313"/>
                        </a:cubicBezTo>
                        <a:cubicBezTo>
                          <a:pt x="491336" y="548313"/>
                          <a:pt x="491336" y="548313"/>
                          <a:pt x="483824" y="548313"/>
                        </a:cubicBezTo>
                        <a:close/>
                        <a:moveTo>
                          <a:pt x="243468" y="112667"/>
                        </a:moveTo>
                        <a:cubicBezTo>
                          <a:pt x="228446" y="112667"/>
                          <a:pt x="213423" y="112667"/>
                          <a:pt x="198401" y="112667"/>
                        </a:cubicBezTo>
                        <a:cubicBezTo>
                          <a:pt x="145823" y="120178"/>
                          <a:pt x="100756" y="157734"/>
                          <a:pt x="63200" y="210312"/>
                        </a:cubicBezTo>
                        <a:cubicBezTo>
                          <a:pt x="40667" y="247867"/>
                          <a:pt x="25645" y="292934"/>
                          <a:pt x="25645" y="330490"/>
                        </a:cubicBezTo>
                        <a:cubicBezTo>
                          <a:pt x="25645" y="330490"/>
                          <a:pt x="25645" y="330490"/>
                          <a:pt x="25645" y="330490"/>
                        </a:cubicBezTo>
                        <a:cubicBezTo>
                          <a:pt x="18133" y="353023"/>
                          <a:pt x="10622" y="375557"/>
                          <a:pt x="18133" y="398090"/>
                        </a:cubicBezTo>
                        <a:cubicBezTo>
                          <a:pt x="25645" y="405601"/>
                          <a:pt x="33156" y="413113"/>
                          <a:pt x="48178" y="420624"/>
                        </a:cubicBezTo>
                        <a:lnTo>
                          <a:pt x="48178" y="420624"/>
                        </a:lnTo>
                        <a:cubicBezTo>
                          <a:pt x="70711" y="435646"/>
                          <a:pt x="93245" y="450669"/>
                          <a:pt x="123289" y="458180"/>
                        </a:cubicBezTo>
                        <a:cubicBezTo>
                          <a:pt x="175868" y="480713"/>
                          <a:pt x="235957" y="495735"/>
                          <a:pt x="311068" y="510757"/>
                        </a:cubicBezTo>
                        <a:cubicBezTo>
                          <a:pt x="371157" y="518268"/>
                          <a:pt x="438758" y="525780"/>
                          <a:pt x="506358" y="525780"/>
                        </a:cubicBezTo>
                        <a:cubicBezTo>
                          <a:pt x="581469" y="525780"/>
                          <a:pt x="641558" y="510757"/>
                          <a:pt x="694136" y="495735"/>
                        </a:cubicBezTo>
                        <a:cubicBezTo>
                          <a:pt x="1129783" y="338001"/>
                          <a:pt x="1122272" y="300446"/>
                          <a:pt x="1114760" y="247867"/>
                        </a:cubicBezTo>
                        <a:cubicBezTo>
                          <a:pt x="1114760" y="225334"/>
                          <a:pt x="1107249" y="210312"/>
                          <a:pt x="1107249" y="187779"/>
                        </a:cubicBezTo>
                        <a:cubicBezTo>
                          <a:pt x="1099738" y="157734"/>
                          <a:pt x="1099738" y="127689"/>
                          <a:pt x="1092227" y="105156"/>
                        </a:cubicBezTo>
                        <a:cubicBezTo>
                          <a:pt x="1092227" y="82622"/>
                          <a:pt x="1077204" y="30044"/>
                          <a:pt x="1047160" y="30044"/>
                        </a:cubicBezTo>
                        <a:cubicBezTo>
                          <a:pt x="1032138" y="30044"/>
                          <a:pt x="1017116" y="45067"/>
                          <a:pt x="1002093" y="60089"/>
                        </a:cubicBezTo>
                        <a:cubicBezTo>
                          <a:pt x="994582" y="75111"/>
                          <a:pt x="979560" y="82622"/>
                          <a:pt x="964537" y="90133"/>
                        </a:cubicBezTo>
                        <a:cubicBezTo>
                          <a:pt x="942004" y="97645"/>
                          <a:pt x="911959" y="105156"/>
                          <a:pt x="874404" y="97645"/>
                        </a:cubicBezTo>
                        <a:cubicBezTo>
                          <a:pt x="874404" y="97645"/>
                          <a:pt x="866893" y="97645"/>
                          <a:pt x="866893" y="97645"/>
                        </a:cubicBezTo>
                        <a:cubicBezTo>
                          <a:pt x="829337" y="45067"/>
                          <a:pt x="769248" y="7511"/>
                          <a:pt x="701647" y="7511"/>
                        </a:cubicBezTo>
                        <a:cubicBezTo>
                          <a:pt x="694136" y="7511"/>
                          <a:pt x="686625" y="7511"/>
                          <a:pt x="679114" y="7511"/>
                        </a:cubicBezTo>
                        <a:cubicBezTo>
                          <a:pt x="634047" y="15022"/>
                          <a:pt x="604003" y="52578"/>
                          <a:pt x="581469" y="82622"/>
                        </a:cubicBezTo>
                        <a:cubicBezTo>
                          <a:pt x="581469" y="82622"/>
                          <a:pt x="581469" y="82622"/>
                          <a:pt x="573958" y="82622"/>
                        </a:cubicBezTo>
                        <a:cubicBezTo>
                          <a:pt x="566447" y="90133"/>
                          <a:pt x="551425" y="90133"/>
                          <a:pt x="543913" y="97645"/>
                        </a:cubicBezTo>
                        <a:cubicBezTo>
                          <a:pt x="506358" y="105156"/>
                          <a:pt x="461291" y="112667"/>
                          <a:pt x="416224" y="120178"/>
                        </a:cubicBezTo>
                        <a:cubicBezTo>
                          <a:pt x="408713" y="120178"/>
                          <a:pt x="401202" y="120178"/>
                          <a:pt x="386179" y="120178"/>
                        </a:cubicBezTo>
                        <a:cubicBezTo>
                          <a:pt x="356135" y="120178"/>
                          <a:pt x="333601" y="120178"/>
                          <a:pt x="303557" y="112667"/>
                        </a:cubicBezTo>
                        <a:cubicBezTo>
                          <a:pt x="296046" y="120178"/>
                          <a:pt x="266001" y="112667"/>
                          <a:pt x="243468" y="112667"/>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01" name="Freeform: Shape 500">
                  <a:extLst>
                    <a:ext uri="{FF2B5EF4-FFF2-40B4-BE49-F238E27FC236}">
                      <a16:creationId xmlns:a16="http://schemas.microsoft.com/office/drawing/2014/main" id="{95AB9480-3AE0-470A-865E-9313E6A50A24}"/>
                    </a:ext>
                  </a:extLst>
                </p:cNvPr>
                <p:cNvSpPr/>
                <p:nvPr/>
              </p:nvSpPr>
              <p:spPr>
                <a:xfrm>
                  <a:off x="8595686" y="7564824"/>
                  <a:ext cx="323499" cy="190674"/>
                </a:xfrm>
                <a:custGeom>
                  <a:avLst/>
                  <a:gdLst>
                    <a:gd name="connsiteX0" fmla="*/ 180267 w 323499"/>
                    <a:gd name="connsiteY0" fmla="*/ 4774 h 190674"/>
                    <a:gd name="connsiteX1" fmla="*/ 0 w 323499"/>
                    <a:gd name="connsiteY1" fmla="*/ 124952 h 190674"/>
                    <a:gd name="connsiteX2" fmla="*/ 7511 w 323499"/>
                    <a:gd name="connsiteY2" fmla="*/ 124952 h 190674"/>
                    <a:gd name="connsiteX3" fmla="*/ 67600 w 323499"/>
                    <a:gd name="connsiteY3" fmla="*/ 49841 h 190674"/>
                    <a:gd name="connsiteX4" fmla="*/ 187778 w 323499"/>
                    <a:gd name="connsiteY4" fmla="*/ 27307 h 190674"/>
                    <a:gd name="connsiteX5" fmla="*/ 270401 w 323499"/>
                    <a:gd name="connsiteY5" fmla="*/ 87397 h 190674"/>
                    <a:gd name="connsiteX6" fmla="*/ 307957 w 323499"/>
                    <a:gd name="connsiteY6" fmla="*/ 185041 h 190674"/>
                    <a:gd name="connsiteX7" fmla="*/ 322979 w 323499"/>
                    <a:gd name="connsiteY7" fmla="*/ 185041 h 190674"/>
                    <a:gd name="connsiteX8" fmla="*/ 180267 w 323499"/>
                    <a:gd name="connsiteY8" fmla="*/ 4774 h 190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499" h="190674">
                      <a:moveTo>
                        <a:pt x="180267" y="4774"/>
                      </a:moveTo>
                      <a:cubicBezTo>
                        <a:pt x="90134" y="-17759"/>
                        <a:pt x="15022" y="42330"/>
                        <a:pt x="0" y="124952"/>
                      </a:cubicBezTo>
                      <a:cubicBezTo>
                        <a:pt x="0" y="132463"/>
                        <a:pt x="7511" y="132463"/>
                        <a:pt x="7511" y="124952"/>
                      </a:cubicBezTo>
                      <a:cubicBezTo>
                        <a:pt x="22533" y="94908"/>
                        <a:pt x="37556" y="64863"/>
                        <a:pt x="67600" y="49841"/>
                      </a:cubicBezTo>
                      <a:cubicBezTo>
                        <a:pt x="105156" y="19796"/>
                        <a:pt x="150223" y="12285"/>
                        <a:pt x="187778" y="27307"/>
                      </a:cubicBezTo>
                      <a:cubicBezTo>
                        <a:pt x="225334" y="34818"/>
                        <a:pt x="247868" y="64863"/>
                        <a:pt x="270401" y="87397"/>
                      </a:cubicBezTo>
                      <a:cubicBezTo>
                        <a:pt x="292934" y="117441"/>
                        <a:pt x="292934" y="154997"/>
                        <a:pt x="307957" y="185041"/>
                      </a:cubicBezTo>
                      <a:cubicBezTo>
                        <a:pt x="307957" y="192553"/>
                        <a:pt x="315468" y="192553"/>
                        <a:pt x="322979" y="185041"/>
                      </a:cubicBezTo>
                      <a:cubicBezTo>
                        <a:pt x="330490" y="109930"/>
                        <a:pt x="255379" y="19796"/>
                        <a:pt x="180267" y="4774"/>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2" name="Freeform: Shape 501">
                  <a:extLst>
                    <a:ext uri="{FF2B5EF4-FFF2-40B4-BE49-F238E27FC236}">
                      <a16:creationId xmlns:a16="http://schemas.microsoft.com/office/drawing/2014/main" id="{CC90C5C3-9C14-4D38-9131-290C78BEA117}"/>
                    </a:ext>
                  </a:extLst>
                </p:cNvPr>
                <p:cNvSpPr/>
                <p:nvPr/>
              </p:nvSpPr>
              <p:spPr>
                <a:xfrm>
                  <a:off x="8014217" y="7568646"/>
                  <a:ext cx="1116414" cy="534243"/>
                </a:xfrm>
                <a:custGeom>
                  <a:avLst/>
                  <a:gdLst>
                    <a:gd name="connsiteX0" fmla="*/ 1114761 w 1116414"/>
                    <a:gd name="connsiteY0" fmla="*/ 248820 h 534243"/>
                    <a:gd name="connsiteX1" fmla="*/ 1092227 w 1116414"/>
                    <a:gd name="connsiteY1" fmla="*/ 106108 h 534243"/>
                    <a:gd name="connsiteX2" fmla="*/ 1039649 w 1116414"/>
                    <a:gd name="connsiteY2" fmla="*/ 23486 h 534243"/>
                    <a:gd name="connsiteX3" fmla="*/ 957026 w 1116414"/>
                    <a:gd name="connsiteY3" fmla="*/ 83575 h 534243"/>
                    <a:gd name="connsiteX4" fmla="*/ 874404 w 1116414"/>
                    <a:gd name="connsiteY4" fmla="*/ 91086 h 534243"/>
                    <a:gd name="connsiteX5" fmla="*/ 679114 w 1116414"/>
                    <a:gd name="connsiteY5" fmla="*/ 952 h 534243"/>
                    <a:gd name="connsiteX6" fmla="*/ 581469 w 1116414"/>
                    <a:gd name="connsiteY6" fmla="*/ 83575 h 534243"/>
                    <a:gd name="connsiteX7" fmla="*/ 551425 w 1116414"/>
                    <a:gd name="connsiteY7" fmla="*/ 98597 h 534243"/>
                    <a:gd name="connsiteX8" fmla="*/ 423735 w 1116414"/>
                    <a:gd name="connsiteY8" fmla="*/ 121131 h 534243"/>
                    <a:gd name="connsiteX9" fmla="*/ 371157 w 1116414"/>
                    <a:gd name="connsiteY9" fmla="*/ 121131 h 534243"/>
                    <a:gd name="connsiteX10" fmla="*/ 453780 w 1116414"/>
                    <a:gd name="connsiteY10" fmla="*/ 151175 h 534243"/>
                    <a:gd name="connsiteX11" fmla="*/ 588980 w 1116414"/>
                    <a:gd name="connsiteY11" fmla="*/ 121131 h 534243"/>
                    <a:gd name="connsiteX12" fmla="*/ 671603 w 1116414"/>
                    <a:gd name="connsiteY12" fmla="*/ 68552 h 534243"/>
                    <a:gd name="connsiteX13" fmla="*/ 806803 w 1116414"/>
                    <a:gd name="connsiteY13" fmla="*/ 98597 h 534243"/>
                    <a:gd name="connsiteX14" fmla="*/ 836848 w 1116414"/>
                    <a:gd name="connsiteY14" fmla="*/ 233798 h 534243"/>
                    <a:gd name="connsiteX15" fmla="*/ 979560 w 1116414"/>
                    <a:gd name="connsiteY15" fmla="*/ 203753 h 534243"/>
                    <a:gd name="connsiteX16" fmla="*/ 806803 w 1116414"/>
                    <a:gd name="connsiteY16" fmla="*/ 353976 h 534243"/>
                    <a:gd name="connsiteX17" fmla="*/ 63200 w 1116414"/>
                    <a:gd name="connsiteY17" fmla="*/ 308909 h 534243"/>
                    <a:gd name="connsiteX18" fmla="*/ 33156 w 1116414"/>
                    <a:gd name="connsiteY18" fmla="*/ 233798 h 534243"/>
                    <a:gd name="connsiteX19" fmla="*/ 10622 w 1116414"/>
                    <a:gd name="connsiteY19" fmla="*/ 331442 h 534243"/>
                    <a:gd name="connsiteX20" fmla="*/ 3111 w 1116414"/>
                    <a:gd name="connsiteY20" fmla="*/ 399043 h 534243"/>
                    <a:gd name="connsiteX21" fmla="*/ 40667 w 1116414"/>
                    <a:gd name="connsiteY21" fmla="*/ 429087 h 534243"/>
                    <a:gd name="connsiteX22" fmla="*/ 115778 w 1116414"/>
                    <a:gd name="connsiteY22" fmla="*/ 466643 h 534243"/>
                    <a:gd name="connsiteX23" fmla="*/ 303557 w 1116414"/>
                    <a:gd name="connsiteY23" fmla="*/ 519221 h 534243"/>
                    <a:gd name="connsiteX24" fmla="*/ 498846 w 1116414"/>
                    <a:gd name="connsiteY24" fmla="*/ 534243 h 534243"/>
                    <a:gd name="connsiteX25" fmla="*/ 694136 w 1116414"/>
                    <a:gd name="connsiteY25" fmla="*/ 504199 h 534243"/>
                    <a:gd name="connsiteX26" fmla="*/ 1114761 w 1116414"/>
                    <a:gd name="connsiteY26" fmla="*/ 248820 h 53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6414" h="534243">
                      <a:moveTo>
                        <a:pt x="1114761" y="248820"/>
                      </a:moveTo>
                      <a:cubicBezTo>
                        <a:pt x="1107249" y="203753"/>
                        <a:pt x="1092227" y="151175"/>
                        <a:pt x="1092227" y="106108"/>
                      </a:cubicBezTo>
                      <a:cubicBezTo>
                        <a:pt x="1092227" y="83575"/>
                        <a:pt x="1077205" y="30997"/>
                        <a:pt x="1039649" y="23486"/>
                      </a:cubicBezTo>
                      <a:cubicBezTo>
                        <a:pt x="1002093" y="23486"/>
                        <a:pt x="994582" y="68552"/>
                        <a:pt x="957026" y="83575"/>
                      </a:cubicBezTo>
                      <a:cubicBezTo>
                        <a:pt x="934493" y="91086"/>
                        <a:pt x="904448" y="91086"/>
                        <a:pt x="874404" y="91086"/>
                      </a:cubicBezTo>
                      <a:cubicBezTo>
                        <a:pt x="836848" y="30997"/>
                        <a:pt x="754225" y="-6559"/>
                        <a:pt x="679114" y="952"/>
                      </a:cubicBezTo>
                      <a:cubicBezTo>
                        <a:pt x="634047" y="8463"/>
                        <a:pt x="604003" y="38508"/>
                        <a:pt x="581469" y="83575"/>
                      </a:cubicBezTo>
                      <a:cubicBezTo>
                        <a:pt x="573958" y="91086"/>
                        <a:pt x="558936" y="91086"/>
                        <a:pt x="551425" y="98597"/>
                      </a:cubicBezTo>
                      <a:cubicBezTo>
                        <a:pt x="506358" y="113620"/>
                        <a:pt x="468802" y="121131"/>
                        <a:pt x="423735" y="121131"/>
                      </a:cubicBezTo>
                      <a:cubicBezTo>
                        <a:pt x="408713" y="121131"/>
                        <a:pt x="386179" y="121131"/>
                        <a:pt x="371157" y="121131"/>
                      </a:cubicBezTo>
                      <a:cubicBezTo>
                        <a:pt x="401202" y="136153"/>
                        <a:pt x="423735" y="143664"/>
                        <a:pt x="453780" y="151175"/>
                      </a:cubicBezTo>
                      <a:cubicBezTo>
                        <a:pt x="498846" y="158686"/>
                        <a:pt x="543914" y="151175"/>
                        <a:pt x="588980" y="121131"/>
                      </a:cubicBezTo>
                      <a:cubicBezTo>
                        <a:pt x="619025" y="106108"/>
                        <a:pt x="641558" y="83575"/>
                        <a:pt x="671603" y="68552"/>
                      </a:cubicBezTo>
                      <a:cubicBezTo>
                        <a:pt x="724181" y="46019"/>
                        <a:pt x="769248" y="53530"/>
                        <a:pt x="806803" y="98597"/>
                      </a:cubicBezTo>
                      <a:cubicBezTo>
                        <a:pt x="829337" y="128642"/>
                        <a:pt x="851871" y="188731"/>
                        <a:pt x="836848" y="233798"/>
                      </a:cubicBezTo>
                      <a:cubicBezTo>
                        <a:pt x="821826" y="271353"/>
                        <a:pt x="942004" y="211264"/>
                        <a:pt x="979560" y="203753"/>
                      </a:cubicBezTo>
                      <a:cubicBezTo>
                        <a:pt x="987071" y="203753"/>
                        <a:pt x="987071" y="293887"/>
                        <a:pt x="806803" y="353976"/>
                      </a:cubicBezTo>
                      <a:cubicBezTo>
                        <a:pt x="341113" y="496688"/>
                        <a:pt x="108267" y="368998"/>
                        <a:pt x="63200" y="308909"/>
                      </a:cubicBezTo>
                      <a:cubicBezTo>
                        <a:pt x="40667" y="286376"/>
                        <a:pt x="33156" y="256331"/>
                        <a:pt x="33156" y="233798"/>
                      </a:cubicBezTo>
                      <a:cubicBezTo>
                        <a:pt x="18134" y="263842"/>
                        <a:pt x="10622" y="301398"/>
                        <a:pt x="10622" y="331442"/>
                      </a:cubicBezTo>
                      <a:cubicBezTo>
                        <a:pt x="3111" y="353976"/>
                        <a:pt x="-4400" y="376510"/>
                        <a:pt x="3111" y="399043"/>
                      </a:cubicBezTo>
                      <a:cubicBezTo>
                        <a:pt x="10622" y="414065"/>
                        <a:pt x="25645" y="421576"/>
                        <a:pt x="40667" y="429087"/>
                      </a:cubicBezTo>
                      <a:cubicBezTo>
                        <a:pt x="63200" y="444109"/>
                        <a:pt x="85734" y="459132"/>
                        <a:pt x="115778" y="466643"/>
                      </a:cubicBezTo>
                      <a:cubicBezTo>
                        <a:pt x="175867" y="496688"/>
                        <a:pt x="235956" y="504199"/>
                        <a:pt x="303557" y="519221"/>
                      </a:cubicBezTo>
                      <a:cubicBezTo>
                        <a:pt x="371157" y="526732"/>
                        <a:pt x="431246" y="534243"/>
                        <a:pt x="498846" y="534243"/>
                      </a:cubicBezTo>
                      <a:cubicBezTo>
                        <a:pt x="566447" y="534243"/>
                        <a:pt x="634047" y="526732"/>
                        <a:pt x="694136" y="504199"/>
                      </a:cubicBezTo>
                      <a:cubicBezTo>
                        <a:pt x="1122272" y="353976"/>
                        <a:pt x="1122272" y="308909"/>
                        <a:pt x="1114761" y="248820"/>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503" name="Graphic 2">
                  <a:extLst>
                    <a:ext uri="{FF2B5EF4-FFF2-40B4-BE49-F238E27FC236}">
                      <a16:creationId xmlns:a16="http://schemas.microsoft.com/office/drawing/2014/main" id="{BDE90F45-42E8-4050-B407-06991A526311}"/>
                    </a:ext>
                  </a:extLst>
                </p:cNvPr>
                <p:cNvGrpSpPr/>
                <p:nvPr/>
              </p:nvGrpSpPr>
              <p:grpSpPr>
                <a:xfrm>
                  <a:off x="8006706" y="7761550"/>
                  <a:ext cx="1123914" cy="356361"/>
                  <a:chOff x="8006706" y="7761550"/>
                  <a:chExt cx="1123914" cy="356361"/>
                </a:xfrm>
              </p:grpSpPr>
              <p:sp>
                <p:nvSpPr>
                  <p:cNvPr id="506" name="Freeform: Shape 505">
                    <a:extLst>
                      <a:ext uri="{FF2B5EF4-FFF2-40B4-BE49-F238E27FC236}">
                        <a16:creationId xmlns:a16="http://schemas.microsoft.com/office/drawing/2014/main" id="{8A9A83EF-C6F7-4032-B490-F21FECE9D98B}"/>
                      </a:ext>
                    </a:extLst>
                  </p:cNvPr>
                  <p:cNvSpPr/>
                  <p:nvPr/>
                </p:nvSpPr>
                <p:spPr>
                  <a:xfrm>
                    <a:off x="8006706" y="7764888"/>
                    <a:ext cx="1123914" cy="338001"/>
                  </a:xfrm>
                  <a:custGeom>
                    <a:avLst/>
                    <a:gdLst>
                      <a:gd name="connsiteX0" fmla="*/ 1114760 w 1123914"/>
                      <a:gd name="connsiteY0" fmla="*/ 0 h 338001"/>
                      <a:gd name="connsiteX1" fmla="*/ 1054671 w 1123914"/>
                      <a:gd name="connsiteY1" fmla="*/ 67600 h 338001"/>
                      <a:gd name="connsiteX2" fmla="*/ 776759 w 1123914"/>
                      <a:gd name="connsiteY2" fmla="*/ 202801 h 338001"/>
                      <a:gd name="connsiteX3" fmla="*/ 446269 w 1123914"/>
                      <a:gd name="connsiteY3" fmla="*/ 262890 h 338001"/>
                      <a:gd name="connsiteX4" fmla="*/ 348624 w 1123914"/>
                      <a:gd name="connsiteY4" fmla="*/ 255379 h 338001"/>
                      <a:gd name="connsiteX5" fmla="*/ 160845 w 1123914"/>
                      <a:gd name="connsiteY5" fmla="*/ 217823 h 338001"/>
                      <a:gd name="connsiteX6" fmla="*/ 10622 w 1123914"/>
                      <a:gd name="connsiteY6" fmla="*/ 120178 h 338001"/>
                      <a:gd name="connsiteX7" fmla="*/ 10622 w 1123914"/>
                      <a:gd name="connsiteY7" fmla="*/ 135200 h 338001"/>
                      <a:gd name="connsiteX8" fmla="*/ 3111 w 1123914"/>
                      <a:gd name="connsiteY8" fmla="*/ 202801 h 338001"/>
                      <a:gd name="connsiteX9" fmla="*/ 40667 w 1123914"/>
                      <a:gd name="connsiteY9" fmla="*/ 232845 h 338001"/>
                      <a:gd name="connsiteX10" fmla="*/ 115778 w 1123914"/>
                      <a:gd name="connsiteY10" fmla="*/ 270401 h 338001"/>
                      <a:gd name="connsiteX11" fmla="*/ 303557 w 1123914"/>
                      <a:gd name="connsiteY11" fmla="*/ 322979 h 338001"/>
                      <a:gd name="connsiteX12" fmla="*/ 498847 w 1123914"/>
                      <a:gd name="connsiteY12" fmla="*/ 338001 h 338001"/>
                      <a:gd name="connsiteX13" fmla="*/ 694136 w 1123914"/>
                      <a:gd name="connsiteY13" fmla="*/ 307957 h 338001"/>
                      <a:gd name="connsiteX14" fmla="*/ 1122272 w 1123914"/>
                      <a:gd name="connsiteY14" fmla="*/ 52578 h 338001"/>
                      <a:gd name="connsiteX15" fmla="*/ 1114760 w 1123914"/>
                      <a:gd name="connsiteY15" fmla="*/ 0 h 33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3914" h="338001">
                        <a:moveTo>
                          <a:pt x="1114760" y="0"/>
                        </a:moveTo>
                        <a:cubicBezTo>
                          <a:pt x="1099738" y="22533"/>
                          <a:pt x="1077204" y="52578"/>
                          <a:pt x="1054671" y="67600"/>
                        </a:cubicBezTo>
                        <a:cubicBezTo>
                          <a:pt x="972049" y="135200"/>
                          <a:pt x="874404" y="172756"/>
                          <a:pt x="776759" y="202801"/>
                        </a:cubicBezTo>
                        <a:cubicBezTo>
                          <a:pt x="671603" y="240356"/>
                          <a:pt x="558936" y="262890"/>
                          <a:pt x="446269" y="262890"/>
                        </a:cubicBezTo>
                        <a:cubicBezTo>
                          <a:pt x="416224" y="262890"/>
                          <a:pt x="378668" y="262890"/>
                          <a:pt x="348624" y="255379"/>
                        </a:cubicBezTo>
                        <a:cubicBezTo>
                          <a:pt x="288535" y="247867"/>
                          <a:pt x="220934" y="240356"/>
                          <a:pt x="160845" y="217823"/>
                        </a:cubicBezTo>
                        <a:cubicBezTo>
                          <a:pt x="108267" y="202801"/>
                          <a:pt x="33156" y="180268"/>
                          <a:pt x="10622" y="120178"/>
                        </a:cubicBezTo>
                        <a:cubicBezTo>
                          <a:pt x="10622" y="127689"/>
                          <a:pt x="10622" y="127689"/>
                          <a:pt x="10622" y="135200"/>
                        </a:cubicBezTo>
                        <a:cubicBezTo>
                          <a:pt x="3111" y="157734"/>
                          <a:pt x="-4400" y="180268"/>
                          <a:pt x="3111" y="202801"/>
                        </a:cubicBezTo>
                        <a:cubicBezTo>
                          <a:pt x="10622" y="217823"/>
                          <a:pt x="25645" y="225334"/>
                          <a:pt x="40667" y="232845"/>
                        </a:cubicBezTo>
                        <a:cubicBezTo>
                          <a:pt x="63200" y="247867"/>
                          <a:pt x="85734" y="262890"/>
                          <a:pt x="115778" y="270401"/>
                        </a:cubicBezTo>
                        <a:cubicBezTo>
                          <a:pt x="175868" y="300446"/>
                          <a:pt x="235957" y="307957"/>
                          <a:pt x="303557" y="322979"/>
                        </a:cubicBezTo>
                        <a:cubicBezTo>
                          <a:pt x="371157" y="330490"/>
                          <a:pt x="431246" y="338001"/>
                          <a:pt x="498847" y="338001"/>
                        </a:cubicBezTo>
                        <a:cubicBezTo>
                          <a:pt x="566447" y="338001"/>
                          <a:pt x="634047" y="330490"/>
                          <a:pt x="694136" y="307957"/>
                        </a:cubicBezTo>
                        <a:cubicBezTo>
                          <a:pt x="1129783" y="150223"/>
                          <a:pt x="1129783" y="112667"/>
                          <a:pt x="1122272" y="52578"/>
                        </a:cubicBezTo>
                        <a:cubicBezTo>
                          <a:pt x="1122272" y="37556"/>
                          <a:pt x="1114760" y="22533"/>
                          <a:pt x="1114760" y="0"/>
                        </a:cubicBezTo>
                        <a:close/>
                      </a:path>
                    </a:pathLst>
                  </a:custGeom>
                  <a:solidFill>
                    <a:srgbClr val="F4F4F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7" name="Freeform: Shape 506">
                    <a:extLst>
                      <a:ext uri="{FF2B5EF4-FFF2-40B4-BE49-F238E27FC236}">
                        <a16:creationId xmlns:a16="http://schemas.microsoft.com/office/drawing/2014/main" id="{44362440-6ADC-40A9-8F93-E9B9B7D2A402}"/>
                      </a:ext>
                    </a:extLst>
                  </p:cNvPr>
                  <p:cNvSpPr/>
                  <p:nvPr/>
                </p:nvSpPr>
                <p:spPr>
                  <a:xfrm>
                    <a:off x="8006706" y="7761550"/>
                    <a:ext cx="1123468" cy="356361"/>
                  </a:xfrm>
                  <a:custGeom>
                    <a:avLst/>
                    <a:gdLst>
                      <a:gd name="connsiteX0" fmla="*/ 483824 w 1123468"/>
                      <a:gd name="connsiteY0" fmla="*/ 356362 h 356361"/>
                      <a:gd name="connsiteX1" fmla="*/ 303557 w 1123468"/>
                      <a:gd name="connsiteY1" fmla="*/ 341340 h 356361"/>
                      <a:gd name="connsiteX2" fmla="*/ 115778 w 1123468"/>
                      <a:gd name="connsiteY2" fmla="*/ 288761 h 356361"/>
                      <a:gd name="connsiteX3" fmla="*/ 40667 w 1123468"/>
                      <a:gd name="connsiteY3" fmla="*/ 251206 h 356361"/>
                      <a:gd name="connsiteX4" fmla="*/ 40667 w 1123468"/>
                      <a:gd name="connsiteY4" fmla="*/ 251206 h 356361"/>
                      <a:gd name="connsiteX5" fmla="*/ 3111 w 1123468"/>
                      <a:gd name="connsiteY5" fmla="*/ 221161 h 356361"/>
                      <a:gd name="connsiteX6" fmla="*/ 10622 w 1123468"/>
                      <a:gd name="connsiteY6" fmla="*/ 146050 h 356361"/>
                      <a:gd name="connsiteX7" fmla="*/ 10622 w 1123468"/>
                      <a:gd name="connsiteY7" fmla="*/ 131027 h 356361"/>
                      <a:gd name="connsiteX8" fmla="*/ 18133 w 1123468"/>
                      <a:gd name="connsiteY8" fmla="*/ 123516 h 356361"/>
                      <a:gd name="connsiteX9" fmla="*/ 25645 w 1123468"/>
                      <a:gd name="connsiteY9" fmla="*/ 131027 h 356361"/>
                      <a:gd name="connsiteX10" fmla="*/ 160845 w 1123468"/>
                      <a:gd name="connsiteY10" fmla="*/ 221161 h 356361"/>
                      <a:gd name="connsiteX11" fmla="*/ 168356 w 1123468"/>
                      <a:gd name="connsiteY11" fmla="*/ 221161 h 356361"/>
                      <a:gd name="connsiteX12" fmla="*/ 348624 w 1123468"/>
                      <a:gd name="connsiteY12" fmla="*/ 258717 h 356361"/>
                      <a:gd name="connsiteX13" fmla="*/ 446269 w 1123468"/>
                      <a:gd name="connsiteY13" fmla="*/ 266228 h 356361"/>
                      <a:gd name="connsiteX14" fmla="*/ 446269 w 1123468"/>
                      <a:gd name="connsiteY14" fmla="*/ 266228 h 356361"/>
                      <a:gd name="connsiteX15" fmla="*/ 769248 w 1123468"/>
                      <a:gd name="connsiteY15" fmla="*/ 206139 h 356361"/>
                      <a:gd name="connsiteX16" fmla="*/ 1039649 w 1123468"/>
                      <a:gd name="connsiteY16" fmla="*/ 70939 h 356361"/>
                      <a:gd name="connsiteX17" fmla="*/ 1099738 w 1123468"/>
                      <a:gd name="connsiteY17" fmla="*/ 3338 h 356361"/>
                      <a:gd name="connsiteX18" fmla="*/ 1107249 w 1123468"/>
                      <a:gd name="connsiteY18" fmla="*/ 3338 h 356361"/>
                      <a:gd name="connsiteX19" fmla="*/ 1114760 w 1123468"/>
                      <a:gd name="connsiteY19" fmla="*/ 10849 h 356361"/>
                      <a:gd name="connsiteX20" fmla="*/ 1122272 w 1123468"/>
                      <a:gd name="connsiteY20" fmla="*/ 63427 h 356361"/>
                      <a:gd name="connsiteX21" fmla="*/ 686625 w 1123468"/>
                      <a:gd name="connsiteY21" fmla="*/ 326317 h 356361"/>
                      <a:gd name="connsiteX22" fmla="*/ 491336 w 1123468"/>
                      <a:gd name="connsiteY22" fmla="*/ 356362 h 356361"/>
                      <a:gd name="connsiteX23" fmla="*/ 483824 w 1123468"/>
                      <a:gd name="connsiteY23" fmla="*/ 356362 h 356361"/>
                      <a:gd name="connsiteX24" fmla="*/ 18133 w 1123468"/>
                      <a:gd name="connsiteY24" fmla="*/ 153561 h 356361"/>
                      <a:gd name="connsiteX25" fmla="*/ 18133 w 1123468"/>
                      <a:gd name="connsiteY25" fmla="*/ 213650 h 356361"/>
                      <a:gd name="connsiteX26" fmla="*/ 48178 w 1123468"/>
                      <a:gd name="connsiteY26" fmla="*/ 236184 h 356361"/>
                      <a:gd name="connsiteX27" fmla="*/ 48178 w 1123468"/>
                      <a:gd name="connsiteY27" fmla="*/ 236184 h 356361"/>
                      <a:gd name="connsiteX28" fmla="*/ 123289 w 1123468"/>
                      <a:gd name="connsiteY28" fmla="*/ 273739 h 356361"/>
                      <a:gd name="connsiteX29" fmla="*/ 311068 w 1123468"/>
                      <a:gd name="connsiteY29" fmla="*/ 326317 h 356361"/>
                      <a:gd name="connsiteX30" fmla="*/ 506358 w 1123468"/>
                      <a:gd name="connsiteY30" fmla="*/ 341340 h 356361"/>
                      <a:gd name="connsiteX31" fmla="*/ 694136 w 1123468"/>
                      <a:gd name="connsiteY31" fmla="*/ 311295 h 356361"/>
                      <a:gd name="connsiteX32" fmla="*/ 1114760 w 1123468"/>
                      <a:gd name="connsiteY32" fmla="*/ 63427 h 356361"/>
                      <a:gd name="connsiteX33" fmla="*/ 1107249 w 1123468"/>
                      <a:gd name="connsiteY33" fmla="*/ 25871 h 356361"/>
                      <a:gd name="connsiteX34" fmla="*/ 1054671 w 1123468"/>
                      <a:gd name="connsiteY34" fmla="*/ 78450 h 356361"/>
                      <a:gd name="connsiteX35" fmla="*/ 776759 w 1123468"/>
                      <a:gd name="connsiteY35" fmla="*/ 213650 h 356361"/>
                      <a:gd name="connsiteX36" fmla="*/ 446269 w 1123468"/>
                      <a:gd name="connsiteY36" fmla="*/ 273739 h 356361"/>
                      <a:gd name="connsiteX37" fmla="*/ 446269 w 1123468"/>
                      <a:gd name="connsiteY37" fmla="*/ 273739 h 356361"/>
                      <a:gd name="connsiteX38" fmla="*/ 348624 w 1123468"/>
                      <a:gd name="connsiteY38" fmla="*/ 266228 h 356361"/>
                      <a:gd name="connsiteX39" fmla="*/ 160845 w 1123468"/>
                      <a:gd name="connsiteY39" fmla="*/ 228673 h 356361"/>
                      <a:gd name="connsiteX40" fmla="*/ 153334 w 1123468"/>
                      <a:gd name="connsiteY40" fmla="*/ 228673 h 356361"/>
                      <a:gd name="connsiteX41" fmla="*/ 18133 w 1123468"/>
                      <a:gd name="connsiteY41" fmla="*/ 153561 h 35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23468" h="356361">
                        <a:moveTo>
                          <a:pt x="483824" y="356362"/>
                        </a:moveTo>
                        <a:cubicBezTo>
                          <a:pt x="423735" y="356362"/>
                          <a:pt x="356135" y="348851"/>
                          <a:pt x="303557" y="341340"/>
                        </a:cubicBezTo>
                        <a:cubicBezTo>
                          <a:pt x="228446" y="333829"/>
                          <a:pt x="168356" y="318806"/>
                          <a:pt x="115778" y="288761"/>
                        </a:cubicBezTo>
                        <a:cubicBezTo>
                          <a:pt x="93245" y="273739"/>
                          <a:pt x="63200" y="266228"/>
                          <a:pt x="40667" y="251206"/>
                        </a:cubicBezTo>
                        <a:lnTo>
                          <a:pt x="40667" y="251206"/>
                        </a:lnTo>
                        <a:cubicBezTo>
                          <a:pt x="25645" y="243695"/>
                          <a:pt x="10622" y="236184"/>
                          <a:pt x="3111" y="221161"/>
                        </a:cubicBezTo>
                        <a:cubicBezTo>
                          <a:pt x="-4400" y="198628"/>
                          <a:pt x="3111" y="168583"/>
                          <a:pt x="10622" y="146050"/>
                        </a:cubicBezTo>
                        <a:cubicBezTo>
                          <a:pt x="10622" y="138538"/>
                          <a:pt x="10622" y="138538"/>
                          <a:pt x="10622" y="131027"/>
                        </a:cubicBezTo>
                        <a:cubicBezTo>
                          <a:pt x="10622" y="131027"/>
                          <a:pt x="10622" y="123516"/>
                          <a:pt x="18133" y="123516"/>
                        </a:cubicBezTo>
                        <a:cubicBezTo>
                          <a:pt x="18133" y="123516"/>
                          <a:pt x="25645" y="123516"/>
                          <a:pt x="25645" y="131027"/>
                        </a:cubicBezTo>
                        <a:cubicBezTo>
                          <a:pt x="40667" y="183606"/>
                          <a:pt x="108267" y="206139"/>
                          <a:pt x="160845" y="221161"/>
                        </a:cubicBezTo>
                        <a:lnTo>
                          <a:pt x="168356" y="221161"/>
                        </a:lnTo>
                        <a:cubicBezTo>
                          <a:pt x="228446" y="243695"/>
                          <a:pt x="288535" y="251206"/>
                          <a:pt x="348624" y="258717"/>
                        </a:cubicBezTo>
                        <a:cubicBezTo>
                          <a:pt x="378668" y="266228"/>
                          <a:pt x="408713" y="266228"/>
                          <a:pt x="446269" y="266228"/>
                        </a:cubicBezTo>
                        <a:lnTo>
                          <a:pt x="446269" y="266228"/>
                        </a:lnTo>
                        <a:cubicBezTo>
                          <a:pt x="543913" y="266228"/>
                          <a:pt x="649069" y="243695"/>
                          <a:pt x="769248" y="206139"/>
                        </a:cubicBezTo>
                        <a:cubicBezTo>
                          <a:pt x="866893" y="176094"/>
                          <a:pt x="964537" y="138538"/>
                          <a:pt x="1039649" y="70939"/>
                        </a:cubicBezTo>
                        <a:cubicBezTo>
                          <a:pt x="1062182" y="55916"/>
                          <a:pt x="1077204" y="25871"/>
                          <a:pt x="1099738" y="3338"/>
                        </a:cubicBezTo>
                        <a:cubicBezTo>
                          <a:pt x="1099738" y="3338"/>
                          <a:pt x="1107249" y="-4173"/>
                          <a:pt x="1107249" y="3338"/>
                        </a:cubicBezTo>
                        <a:cubicBezTo>
                          <a:pt x="1107249" y="3338"/>
                          <a:pt x="1114760" y="3338"/>
                          <a:pt x="1114760" y="10849"/>
                        </a:cubicBezTo>
                        <a:cubicBezTo>
                          <a:pt x="1114760" y="25871"/>
                          <a:pt x="1122272" y="48405"/>
                          <a:pt x="1122272" y="63427"/>
                        </a:cubicBezTo>
                        <a:cubicBezTo>
                          <a:pt x="1129783" y="131027"/>
                          <a:pt x="1114760" y="176094"/>
                          <a:pt x="686625" y="326317"/>
                        </a:cubicBezTo>
                        <a:cubicBezTo>
                          <a:pt x="634047" y="348851"/>
                          <a:pt x="566447" y="356362"/>
                          <a:pt x="491336" y="356362"/>
                        </a:cubicBezTo>
                        <a:cubicBezTo>
                          <a:pt x="491336" y="356362"/>
                          <a:pt x="491336" y="356362"/>
                          <a:pt x="483824" y="356362"/>
                        </a:cubicBezTo>
                        <a:close/>
                        <a:moveTo>
                          <a:pt x="18133" y="153561"/>
                        </a:moveTo>
                        <a:cubicBezTo>
                          <a:pt x="10622" y="168583"/>
                          <a:pt x="3111" y="191117"/>
                          <a:pt x="18133" y="213650"/>
                        </a:cubicBezTo>
                        <a:cubicBezTo>
                          <a:pt x="25645" y="221161"/>
                          <a:pt x="33156" y="228673"/>
                          <a:pt x="48178" y="236184"/>
                        </a:cubicBezTo>
                        <a:lnTo>
                          <a:pt x="48178" y="236184"/>
                        </a:lnTo>
                        <a:cubicBezTo>
                          <a:pt x="70711" y="251206"/>
                          <a:pt x="93245" y="266228"/>
                          <a:pt x="123289" y="273739"/>
                        </a:cubicBezTo>
                        <a:cubicBezTo>
                          <a:pt x="175868" y="296273"/>
                          <a:pt x="235957" y="311295"/>
                          <a:pt x="311068" y="326317"/>
                        </a:cubicBezTo>
                        <a:cubicBezTo>
                          <a:pt x="371157" y="333829"/>
                          <a:pt x="438758" y="341340"/>
                          <a:pt x="506358" y="341340"/>
                        </a:cubicBezTo>
                        <a:cubicBezTo>
                          <a:pt x="581469" y="341340"/>
                          <a:pt x="641558" y="326317"/>
                          <a:pt x="694136" y="311295"/>
                        </a:cubicBezTo>
                        <a:cubicBezTo>
                          <a:pt x="1129783" y="153561"/>
                          <a:pt x="1122272" y="116005"/>
                          <a:pt x="1114760" y="63427"/>
                        </a:cubicBezTo>
                        <a:cubicBezTo>
                          <a:pt x="1114760" y="55916"/>
                          <a:pt x="1114760" y="40894"/>
                          <a:pt x="1107249" y="25871"/>
                        </a:cubicBezTo>
                        <a:cubicBezTo>
                          <a:pt x="1092227" y="48405"/>
                          <a:pt x="1077204" y="63427"/>
                          <a:pt x="1054671" y="78450"/>
                        </a:cubicBezTo>
                        <a:cubicBezTo>
                          <a:pt x="972049" y="146050"/>
                          <a:pt x="874404" y="183606"/>
                          <a:pt x="776759" y="213650"/>
                        </a:cubicBezTo>
                        <a:cubicBezTo>
                          <a:pt x="649069" y="251206"/>
                          <a:pt x="543913" y="273739"/>
                          <a:pt x="446269" y="273739"/>
                        </a:cubicBezTo>
                        <a:lnTo>
                          <a:pt x="446269" y="273739"/>
                        </a:lnTo>
                        <a:cubicBezTo>
                          <a:pt x="408713" y="273739"/>
                          <a:pt x="378668" y="273739"/>
                          <a:pt x="348624" y="266228"/>
                        </a:cubicBezTo>
                        <a:cubicBezTo>
                          <a:pt x="288535" y="258717"/>
                          <a:pt x="220934" y="251206"/>
                          <a:pt x="160845" y="228673"/>
                        </a:cubicBezTo>
                        <a:lnTo>
                          <a:pt x="153334" y="228673"/>
                        </a:lnTo>
                        <a:cubicBezTo>
                          <a:pt x="108267" y="213650"/>
                          <a:pt x="48178" y="198628"/>
                          <a:pt x="18133" y="153561"/>
                        </a:cubicBezTo>
                        <a:close/>
                      </a:path>
                    </a:pathLst>
                  </a:custGeom>
                  <a:solidFill>
                    <a:srgbClr val="A5A5A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504" name="Freeform: Shape 503">
                  <a:extLst>
                    <a:ext uri="{FF2B5EF4-FFF2-40B4-BE49-F238E27FC236}">
                      <a16:creationId xmlns:a16="http://schemas.microsoft.com/office/drawing/2014/main" id="{756EF25D-7CB5-40E8-A6F6-0C083AE39078}"/>
                    </a:ext>
                  </a:extLst>
                </p:cNvPr>
                <p:cNvSpPr/>
                <p:nvPr/>
              </p:nvSpPr>
              <p:spPr>
                <a:xfrm>
                  <a:off x="8069906" y="7695414"/>
                  <a:ext cx="322979" cy="147924"/>
                </a:xfrm>
                <a:custGeom>
                  <a:avLst/>
                  <a:gdLst>
                    <a:gd name="connsiteX0" fmla="*/ 322979 w 322979"/>
                    <a:gd name="connsiteY0" fmla="*/ 31919 h 147924"/>
                    <a:gd name="connsiteX1" fmla="*/ 127689 w 322979"/>
                    <a:gd name="connsiteY1" fmla="*/ 9385 h 147924"/>
                    <a:gd name="connsiteX2" fmla="*/ 0 w 322979"/>
                    <a:gd name="connsiteY2" fmla="*/ 144586 h 147924"/>
                    <a:gd name="connsiteX3" fmla="*/ 7511 w 322979"/>
                    <a:gd name="connsiteY3" fmla="*/ 144586 h 147924"/>
                    <a:gd name="connsiteX4" fmla="*/ 135201 w 322979"/>
                    <a:gd name="connsiteY4" fmla="*/ 31919 h 147924"/>
                    <a:gd name="connsiteX5" fmla="*/ 322979 w 322979"/>
                    <a:gd name="connsiteY5" fmla="*/ 46941 h 147924"/>
                    <a:gd name="connsiteX6" fmla="*/ 322979 w 322979"/>
                    <a:gd name="connsiteY6" fmla="*/ 31919 h 14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979" h="147924">
                      <a:moveTo>
                        <a:pt x="322979" y="31919"/>
                      </a:moveTo>
                      <a:cubicBezTo>
                        <a:pt x="270401" y="-5637"/>
                        <a:pt x="187779" y="-5637"/>
                        <a:pt x="127689" y="9385"/>
                      </a:cubicBezTo>
                      <a:cubicBezTo>
                        <a:pt x="60089" y="24408"/>
                        <a:pt x="15022" y="69474"/>
                        <a:pt x="0" y="144586"/>
                      </a:cubicBezTo>
                      <a:cubicBezTo>
                        <a:pt x="0" y="144586"/>
                        <a:pt x="0" y="152097"/>
                        <a:pt x="7511" y="144586"/>
                      </a:cubicBezTo>
                      <a:cubicBezTo>
                        <a:pt x="45067" y="92007"/>
                        <a:pt x="75111" y="54452"/>
                        <a:pt x="135201" y="31919"/>
                      </a:cubicBezTo>
                      <a:cubicBezTo>
                        <a:pt x="202801" y="16896"/>
                        <a:pt x="255379" y="31919"/>
                        <a:pt x="322979" y="46941"/>
                      </a:cubicBezTo>
                      <a:cubicBezTo>
                        <a:pt x="322979" y="46941"/>
                        <a:pt x="322979" y="31919"/>
                        <a:pt x="322979" y="31919"/>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5" name="Freeform: Shape 504">
                  <a:extLst>
                    <a:ext uri="{FF2B5EF4-FFF2-40B4-BE49-F238E27FC236}">
                      <a16:creationId xmlns:a16="http://schemas.microsoft.com/office/drawing/2014/main" id="{8C60DD78-A461-4BA6-AC62-9B7266EEA8DF}"/>
                    </a:ext>
                  </a:extLst>
                </p:cNvPr>
                <p:cNvSpPr/>
                <p:nvPr/>
              </p:nvSpPr>
              <p:spPr>
                <a:xfrm>
                  <a:off x="8404796" y="7719821"/>
                  <a:ext cx="51289" cy="20655"/>
                </a:xfrm>
                <a:custGeom>
                  <a:avLst/>
                  <a:gdLst>
                    <a:gd name="connsiteX0" fmla="*/ 48178 w 51289"/>
                    <a:gd name="connsiteY0" fmla="*/ 7511 h 20655"/>
                    <a:gd name="connsiteX1" fmla="*/ 10622 w 51289"/>
                    <a:gd name="connsiteY1" fmla="*/ 0 h 20655"/>
                    <a:gd name="connsiteX2" fmla="*/ 3111 w 51289"/>
                    <a:gd name="connsiteY2" fmla="*/ 15022 h 20655"/>
                    <a:gd name="connsiteX3" fmla="*/ 40667 w 51289"/>
                    <a:gd name="connsiteY3" fmla="*/ 15022 h 20655"/>
                    <a:gd name="connsiteX4" fmla="*/ 48178 w 51289"/>
                    <a:gd name="connsiteY4" fmla="*/ 7511 h 20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89" h="20655">
                      <a:moveTo>
                        <a:pt x="48178" y="7511"/>
                      </a:moveTo>
                      <a:cubicBezTo>
                        <a:pt x="40667" y="0"/>
                        <a:pt x="25645" y="0"/>
                        <a:pt x="10622" y="0"/>
                      </a:cubicBezTo>
                      <a:cubicBezTo>
                        <a:pt x="3111" y="0"/>
                        <a:pt x="-4400" y="15022"/>
                        <a:pt x="3111" y="15022"/>
                      </a:cubicBezTo>
                      <a:cubicBezTo>
                        <a:pt x="18134" y="22533"/>
                        <a:pt x="33156" y="22533"/>
                        <a:pt x="40667" y="15022"/>
                      </a:cubicBezTo>
                      <a:cubicBezTo>
                        <a:pt x="48178" y="22533"/>
                        <a:pt x="55689" y="15022"/>
                        <a:pt x="48178" y="7511"/>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5" name="Graphic 2">
                <a:extLst>
                  <a:ext uri="{FF2B5EF4-FFF2-40B4-BE49-F238E27FC236}">
                    <a16:creationId xmlns:a16="http://schemas.microsoft.com/office/drawing/2014/main" id="{23ED3A6D-BDE9-4114-B5DF-420F38F24D35}"/>
                  </a:ext>
                </a:extLst>
              </p:cNvPr>
              <p:cNvGrpSpPr/>
              <p:nvPr/>
            </p:nvGrpSpPr>
            <p:grpSpPr>
              <a:xfrm>
                <a:off x="9421912" y="6285193"/>
                <a:ext cx="983960" cy="1832718"/>
                <a:chOff x="9421912" y="6285193"/>
                <a:chExt cx="983960" cy="1832718"/>
              </a:xfrm>
            </p:grpSpPr>
            <p:grpSp>
              <p:nvGrpSpPr>
                <p:cNvPr id="479" name="Graphic 2">
                  <a:extLst>
                    <a:ext uri="{FF2B5EF4-FFF2-40B4-BE49-F238E27FC236}">
                      <a16:creationId xmlns:a16="http://schemas.microsoft.com/office/drawing/2014/main" id="{6B111F99-0706-40C1-B0F6-3C70B7A2C56E}"/>
                    </a:ext>
                  </a:extLst>
                </p:cNvPr>
                <p:cNvGrpSpPr/>
                <p:nvPr/>
              </p:nvGrpSpPr>
              <p:grpSpPr>
                <a:xfrm>
                  <a:off x="9421912" y="6285193"/>
                  <a:ext cx="896937" cy="1284405"/>
                  <a:chOff x="9421912" y="6285193"/>
                  <a:chExt cx="896937" cy="1284405"/>
                </a:xfrm>
              </p:grpSpPr>
              <p:grpSp>
                <p:nvGrpSpPr>
                  <p:cNvPr id="492" name="Graphic 2">
                    <a:extLst>
                      <a:ext uri="{FF2B5EF4-FFF2-40B4-BE49-F238E27FC236}">
                        <a16:creationId xmlns:a16="http://schemas.microsoft.com/office/drawing/2014/main" id="{AA7CE852-6D27-494C-938D-0B971381DDA6}"/>
                      </a:ext>
                    </a:extLst>
                  </p:cNvPr>
                  <p:cNvGrpSpPr/>
                  <p:nvPr/>
                </p:nvGrpSpPr>
                <p:grpSpPr>
                  <a:xfrm>
                    <a:off x="9421912" y="6285193"/>
                    <a:ext cx="863781" cy="1216805"/>
                    <a:chOff x="9421912" y="6285193"/>
                    <a:chExt cx="863781" cy="1216805"/>
                  </a:xfrm>
                </p:grpSpPr>
                <p:sp>
                  <p:nvSpPr>
                    <p:cNvPr id="495" name="Freeform: Shape 494">
                      <a:extLst>
                        <a:ext uri="{FF2B5EF4-FFF2-40B4-BE49-F238E27FC236}">
                          <a16:creationId xmlns:a16="http://schemas.microsoft.com/office/drawing/2014/main" id="{D43035F6-76BE-4BD2-A074-00300DD20EC6}"/>
                        </a:ext>
                      </a:extLst>
                    </p:cNvPr>
                    <p:cNvSpPr/>
                    <p:nvPr/>
                  </p:nvSpPr>
                  <p:spPr>
                    <a:xfrm>
                      <a:off x="9421912" y="6285193"/>
                      <a:ext cx="848759" cy="1201782"/>
                    </a:xfrm>
                    <a:custGeom>
                      <a:avLst/>
                      <a:gdLst>
                        <a:gd name="connsiteX0" fmla="*/ 758626 w 848759"/>
                        <a:gd name="connsiteY0" fmla="*/ 931382 h 1201782"/>
                        <a:gd name="connsiteX1" fmla="*/ 570847 w 848759"/>
                        <a:gd name="connsiteY1" fmla="*/ 623425 h 1201782"/>
                        <a:gd name="connsiteX2" fmla="*/ 375557 w 848759"/>
                        <a:gd name="connsiteY2" fmla="*/ 82623 h 1201782"/>
                        <a:gd name="connsiteX3" fmla="*/ 368046 w 848759"/>
                        <a:gd name="connsiteY3" fmla="*/ 0 h 1201782"/>
                        <a:gd name="connsiteX4" fmla="*/ 368046 w 848759"/>
                        <a:gd name="connsiteY4" fmla="*/ 0 h 1201782"/>
                        <a:gd name="connsiteX5" fmla="*/ 105156 w 848759"/>
                        <a:gd name="connsiteY5" fmla="*/ 30045 h 1201782"/>
                        <a:gd name="connsiteX6" fmla="*/ 0 w 848759"/>
                        <a:gd name="connsiteY6" fmla="*/ 105156 h 1201782"/>
                        <a:gd name="connsiteX7" fmla="*/ 338001 w 848759"/>
                        <a:gd name="connsiteY7" fmla="*/ 878804 h 1201782"/>
                        <a:gd name="connsiteX8" fmla="*/ 623425 w 848759"/>
                        <a:gd name="connsiteY8" fmla="*/ 1201783 h 1201782"/>
                        <a:gd name="connsiteX9" fmla="*/ 728581 w 848759"/>
                        <a:gd name="connsiteY9" fmla="*/ 1134183 h 1201782"/>
                        <a:gd name="connsiteX10" fmla="*/ 848759 w 848759"/>
                        <a:gd name="connsiteY10" fmla="*/ 1051560 h 1201782"/>
                        <a:gd name="connsiteX11" fmla="*/ 758626 w 848759"/>
                        <a:gd name="connsiteY11" fmla="*/ 931382 h 120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8759" h="1201782">
                          <a:moveTo>
                            <a:pt x="758626" y="931382"/>
                          </a:moveTo>
                          <a:cubicBezTo>
                            <a:pt x="691026" y="833737"/>
                            <a:pt x="623425" y="736092"/>
                            <a:pt x="570847" y="623425"/>
                          </a:cubicBezTo>
                          <a:cubicBezTo>
                            <a:pt x="488224" y="450669"/>
                            <a:pt x="390580" y="277913"/>
                            <a:pt x="375557" y="82623"/>
                          </a:cubicBezTo>
                          <a:cubicBezTo>
                            <a:pt x="375557" y="52578"/>
                            <a:pt x="368046" y="30045"/>
                            <a:pt x="368046" y="0"/>
                          </a:cubicBezTo>
                          <a:cubicBezTo>
                            <a:pt x="368046" y="0"/>
                            <a:pt x="368046" y="0"/>
                            <a:pt x="368046" y="0"/>
                          </a:cubicBezTo>
                          <a:cubicBezTo>
                            <a:pt x="300446" y="60089"/>
                            <a:pt x="180268" y="-22533"/>
                            <a:pt x="105156" y="30045"/>
                          </a:cubicBezTo>
                          <a:cubicBezTo>
                            <a:pt x="67600" y="52578"/>
                            <a:pt x="37556" y="75111"/>
                            <a:pt x="0" y="105156"/>
                          </a:cubicBezTo>
                          <a:cubicBezTo>
                            <a:pt x="52578" y="338001"/>
                            <a:pt x="210312" y="683514"/>
                            <a:pt x="338001" y="878804"/>
                          </a:cubicBezTo>
                          <a:cubicBezTo>
                            <a:pt x="413113" y="991471"/>
                            <a:pt x="503247" y="1111649"/>
                            <a:pt x="623425" y="1201783"/>
                          </a:cubicBezTo>
                          <a:cubicBezTo>
                            <a:pt x="660981" y="1186761"/>
                            <a:pt x="698537" y="1156716"/>
                            <a:pt x="728581" y="1134183"/>
                          </a:cubicBezTo>
                          <a:cubicBezTo>
                            <a:pt x="766137" y="1104138"/>
                            <a:pt x="803693" y="1074094"/>
                            <a:pt x="848759" y="1051560"/>
                          </a:cubicBezTo>
                          <a:cubicBezTo>
                            <a:pt x="826226" y="1014004"/>
                            <a:pt x="788670" y="976448"/>
                            <a:pt x="758626" y="93138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6" name="Freeform: Shape 495">
                      <a:extLst>
                        <a:ext uri="{FF2B5EF4-FFF2-40B4-BE49-F238E27FC236}">
                          <a16:creationId xmlns:a16="http://schemas.microsoft.com/office/drawing/2014/main" id="{0C9FC08B-DAE7-4868-B12C-8399E96070B4}"/>
                        </a:ext>
                      </a:extLst>
                    </p:cNvPr>
                    <p:cNvSpPr/>
                    <p:nvPr/>
                  </p:nvSpPr>
                  <p:spPr>
                    <a:xfrm>
                      <a:off x="9421912" y="6292704"/>
                      <a:ext cx="863781" cy="1209293"/>
                    </a:xfrm>
                    <a:custGeom>
                      <a:avLst/>
                      <a:gdLst>
                        <a:gd name="connsiteX0" fmla="*/ 630936 w 863781"/>
                        <a:gd name="connsiteY0" fmla="*/ 1209294 h 1209293"/>
                        <a:gd name="connsiteX1" fmla="*/ 630936 w 863781"/>
                        <a:gd name="connsiteY1" fmla="*/ 1209294 h 1209293"/>
                        <a:gd name="connsiteX2" fmla="*/ 338001 w 863781"/>
                        <a:gd name="connsiteY2" fmla="*/ 886314 h 1209293"/>
                        <a:gd name="connsiteX3" fmla="*/ 0 w 863781"/>
                        <a:gd name="connsiteY3" fmla="*/ 105156 h 1209293"/>
                        <a:gd name="connsiteX4" fmla="*/ 0 w 863781"/>
                        <a:gd name="connsiteY4" fmla="*/ 97645 h 1209293"/>
                        <a:gd name="connsiteX5" fmla="*/ 90134 w 863781"/>
                        <a:gd name="connsiteY5" fmla="*/ 37556 h 1209293"/>
                        <a:gd name="connsiteX6" fmla="*/ 105156 w 863781"/>
                        <a:gd name="connsiteY6" fmla="*/ 30044 h 1209293"/>
                        <a:gd name="connsiteX7" fmla="*/ 180268 w 863781"/>
                        <a:gd name="connsiteY7" fmla="*/ 7511 h 1209293"/>
                        <a:gd name="connsiteX8" fmla="*/ 240357 w 863781"/>
                        <a:gd name="connsiteY8" fmla="*/ 15022 h 1209293"/>
                        <a:gd name="connsiteX9" fmla="*/ 300446 w 863781"/>
                        <a:gd name="connsiteY9" fmla="*/ 22533 h 1209293"/>
                        <a:gd name="connsiteX10" fmla="*/ 368046 w 863781"/>
                        <a:gd name="connsiteY10" fmla="*/ 0 h 1209293"/>
                        <a:gd name="connsiteX11" fmla="*/ 375557 w 863781"/>
                        <a:gd name="connsiteY11" fmla="*/ 0 h 1209293"/>
                        <a:gd name="connsiteX12" fmla="*/ 383069 w 863781"/>
                        <a:gd name="connsiteY12" fmla="*/ 7511 h 1209293"/>
                        <a:gd name="connsiteX13" fmla="*/ 390580 w 863781"/>
                        <a:gd name="connsiteY13" fmla="*/ 90133 h 1209293"/>
                        <a:gd name="connsiteX14" fmla="*/ 555825 w 863781"/>
                        <a:gd name="connsiteY14" fmla="*/ 563336 h 1209293"/>
                        <a:gd name="connsiteX15" fmla="*/ 585869 w 863781"/>
                        <a:gd name="connsiteY15" fmla="*/ 623424 h 1209293"/>
                        <a:gd name="connsiteX16" fmla="*/ 773648 w 863781"/>
                        <a:gd name="connsiteY16" fmla="*/ 931381 h 1209293"/>
                        <a:gd name="connsiteX17" fmla="*/ 856270 w 863781"/>
                        <a:gd name="connsiteY17" fmla="*/ 1036537 h 1209293"/>
                        <a:gd name="connsiteX18" fmla="*/ 863781 w 863781"/>
                        <a:gd name="connsiteY18" fmla="*/ 1051560 h 1209293"/>
                        <a:gd name="connsiteX19" fmla="*/ 863781 w 863781"/>
                        <a:gd name="connsiteY19" fmla="*/ 1059071 h 1209293"/>
                        <a:gd name="connsiteX20" fmla="*/ 863781 w 863781"/>
                        <a:gd name="connsiteY20" fmla="*/ 1066582 h 1209293"/>
                        <a:gd name="connsiteX21" fmla="*/ 773648 w 863781"/>
                        <a:gd name="connsiteY21" fmla="*/ 1126671 h 1209293"/>
                        <a:gd name="connsiteX22" fmla="*/ 743603 w 863781"/>
                        <a:gd name="connsiteY22" fmla="*/ 1149204 h 1209293"/>
                        <a:gd name="connsiteX23" fmla="*/ 728581 w 863781"/>
                        <a:gd name="connsiteY23" fmla="*/ 1164227 h 1209293"/>
                        <a:gd name="connsiteX24" fmla="*/ 630936 w 863781"/>
                        <a:gd name="connsiteY24" fmla="*/ 1209294 h 1209293"/>
                        <a:gd name="connsiteX25" fmla="*/ 630936 w 863781"/>
                        <a:gd name="connsiteY25" fmla="*/ 1209294 h 1209293"/>
                        <a:gd name="connsiteX26" fmla="*/ 22534 w 863781"/>
                        <a:gd name="connsiteY26" fmla="*/ 105156 h 1209293"/>
                        <a:gd name="connsiteX27" fmla="*/ 353024 w 863781"/>
                        <a:gd name="connsiteY27" fmla="*/ 871292 h 1209293"/>
                        <a:gd name="connsiteX28" fmla="*/ 630936 w 863781"/>
                        <a:gd name="connsiteY28" fmla="*/ 1186760 h 1209293"/>
                        <a:gd name="connsiteX29" fmla="*/ 713559 w 863781"/>
                        <a:gd name="connsiteY29" fmla="*/ 1134182 h 1209293"/>
                        <a:gd name="connsiteX30" fmla="*/ 728581 w 863781"/>
                        <a:gd name="connsiteY30" fmla="*/ 1126671 h 1209293"/>
                        <a:gd name="connsiteX31" fmla="*/ 758626 w 863781"/>
                        <a:gd name="connsiteY31" fmla="*/ 1104138 h 1209293"/>
                        <a:gd name="connsiteX32" fmla="*/ 841248 w 863781"/>
                        <a:gd name="connsiteY32" fmla="*/ 1044048 h 1209293"/>
                        <a:gd name="connsiteX33" fmla="*/ 833737 w 863781"/>
                        <a:gd name="connsiteY33" fmla="*/ 1036537 h 1209293"/>
                        <a:gd name="connsiteX34" fmla="*/ 751114 w 863781"/>
                        <a:gd name="connsiteY34" fmla="*/ 931381 h 1209293"/>
                        <a:gd name="connsiteX35" fmla="*/ 563336 w 863781"/>
                        <a:gd name="connsiteY35" fmla="*/ 623424 h 1209293"/>
                        <a:gd name="connsiteX36" fmla="*/ 533292 w 863781"/>
                        <a:gd name="connsiteY36" fmla="*/ 563336 h 1209293"/>
                        <a:gd name="connsiteX37" fmla="*/ 368046 w 863781"/>
                        <a:gd name="connsiteY37" fmla="*/ 82622 h 1209293"/>
                        <a:gd name="connsiteX38" fmla="*/ 360535 w 863781"/>
                        <a:gd name="connsiteY38" fmla="*/ 15022 h 1209293"/>
                        <a:gd name="connsiteX39" fmla="*/ 292935 w 863781"/>
                        <a:gd name="connsiteY39" fmla="*/ 30044 h 1209293"/>
                        <a:gd name="connsiteX40" fmla="*/ 232846 w 863781"/>
                        <a:gd name="connsiteY40" fmla="*/ 22533 h 1209293"/>
                        <a:gd name="connsiteX41" fmla="*/ 172757 w 863781"/>
                        <a:gd name="connsiteY41" fmla="*/ 15022 h 1209293"/>
                        <a:gd name="connsiteX42" fmla="*/ 105156 w 863781"/>
                        <a:gd name="connsiteY42" fmla="*/ 30044 h 1209293"/>
                        <a:gd name="connsiteX43" fmla="*/ 105156 w 863781"/>
                        <a:gd name="connsiteY43" fmla="*/ 52578 h 1209293"/>
                        <a:gd name="connsiteX44" fmla="*/ 22534 w 863781"/>
                        <a:gd name="connsiteY44" fmla="*/ 105156 h 120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63781" h="1209293">
                          <a:moveTo>
                            <a:pt x="630936" y="1209294"/>
                          </a:moveTo>
                          <a:cubicBezTo>
                            <a:pt x="630936" y="1209294"/>
                            <a:pt x="630936" y="1209294"/>
                            <a:pt x="630936" y="1209294"/>
                          </a:cubicBezTo>
                          <a:cubicBezTo>
                            <a:pt x="495736" y="1111649"/>
                            <a:pt x="398091" y="976448"/>
                            <a:pt x="338001" y="886314"/>
                          </a:cubicBezTo>
                          <a:cubicBezTo>
                            <a:pt x="217823" y="698536"/>
                            <a:pt x="52578" y="345512"/>
                            <a:pt x="0" y="105156"/>
                          </a:cubicBezTo>
                          <a:cubicBezTo>
                            <a:pt x="0" y="105156"/>
                            <a:pt x="0" y="97645"/>
                            <a:pt x="0" y="97645"/>
                          </a:cubicBezTo>
                          <a:cubicBezTo>
                            <a:pt x="30045" y="75111"/>
                            <a:pt x="60089" y="52578"/>
                            <a:pt x="90134" y="37556"/>
                          </a:cubicBezTo>
                          <a:lnTo>
                            <a:pt x="105156" y="30044"/>
                          </a:lnTo>
                          <a:cubicBezTo>
                            <a:pt x="127690" y="15022"/>
                            <a:pt x="150223" y="7511"/>
                            <a:pt x="180268" y="7511"/>
                          </a:cubicBezTo>
                          <a:cubicBezTo>
                            <a:pt x="202801" y="7511"/>
                            <a:pt x="217823" y="7511"/>
                            <a:pt x="240357" y="15022"/>
                          </a:cubicBezTo>
                          <a:cubicBezTo>
                            <a:pt x="262890" y="15022"/>
                            <a:pt x="277913" y="22533"/>
                            <a:pt x="300446" y="22533"/>
                          </a:cubicBezTo>
                          <a:cubicBezTo>
                            <a:pt x="330490" y="22533"/>
                            <a:pt x="353024" y="15022"/>
                            <a:pt x="368046" y="0"/>
                          </a:cubicBezTo>
                          <a:cubicBezTo>
                            <a:pt x="368046" y="0"/>
                            <a:pt x="375557" y="0"/>
                            <a:pt x="375557" y="0"/>
                          </a:cubicBezTo>
                          <a:cubicBezTo>
                            <a:pt x="375557" y="0"/>
                            <a:pt x="383069" y="7511"/>
                            <a:pt x="383069" y="7511"/>
                          </a:cubicBezTo>
                          <a:cubicBezTo>
                            <a:pt x="383069" y="30044"/>
                            <a:pt x="383069" y="60089"/>
                            <a:pt x="390580" y="90133"/>
                          </a:cubicBezTo>
                          <a:cubicBezTo>
                            <a:pt x="398091" y="255378"/>
                            <a:pt x="480713" y="413113"/>
                            <a:pt x="555825" y="563336"/>
                          </a:cubicBezTo>
                          <a:cubicBezTo>
                            <a:pt x="563336" y="585869"/>
                            <a:pt x="578358" y="600891"/>
                            <a:pt x="585869" y="623424"/>
                          </a:cubicBezTo>
                          <a:cubicBezTo>
                            <a:pt x="630936" y="721070"/>
                            <a:pt x="691026" y="818714"/>
                            <a:pt x="773648" y="931381"/>
                          </a:cubicBezTo>
                          <a:cubicBezTo>
                            <a:pt x="803693" y="968937"/>
                            <a:pt x="826226" y="1006493"/>
                            <a:pt x="856270" y="1036537"/>
                          </a:cubicBezTo>
                          <a:lnTo>
                            <a:pt x="863781" y="1051560"/>
                          </a:lnTo>
                          <a:cubicBezTo>
                            <a:pt x="863781" y="1051560"/>
                            <a:pt x="863781" y="1059071"/>
                            <a:pt x="863781" y="1059071"/>
                          </a:cubicBezTo>
                          <a:cubicBezTo>
                            <a:pt x="863781" y="1059071"/>
                            <a:pt x="863781" y="1066582"/>
                            <a:pt x="863781" y="1066582"/>
                          </a:cubicBezTo>
                          <a:cubicBezTo>
                            <a:pt x="833737" y="1081604"/>
                            <a:pt x="803693" y="1104138"/>
                            <a:pt x="773648" y="1126671"/>
                          </a:cubicBezTo>
                          <a:cubicBezTo>
                            <a:pt x="766137" y="1134182"/>
                            <a:pt x="751114" y="1141693"/>
                            <a:pt x="743603" y="1149204"/>
                          </a:cubicBezTo>
                          <a:cubicBezTo>
                            <a:pt x="736092" y="1149204"/>
                            <a:pt x="736092" y="1156715"/>
                            <a:pt x="728581" y="1164227"/>
                          </a:cubicBezTo>
                          <a:cubicBezTo>
                            <a:pt x="698537" y="1171738"/>
                            <a:pt x="668492" y="1194271"/>
                            <a:pt x="630936" y="1209294"/>
                          </a:cubicBezTo>
                          <a:cubicBezTo>
                            <a:pt x="630936" y="1209294"/>
                            <a:pt x="630936" y="1209294"/>
                            <a:pt x="630936" y="1209294"/>
                          </a:cubicBezTo>
                          <a:close/>
                          <a:moveTo>
                            <a:pt x="22534" y="105156"/>
                          </a:moveTo>
                          <a:cubicBezTo>
                            <a:pt x="75111" y="338001"/>
                            <a:pt x="232846" y="683514"/>
                            <a:pt x="353024" y="871292"/>
                          </a:cubicBezTo>
                          <a:cubicBezTo>
                            <a:pt x="413113" y="961426"/>
                            <a:pt x="503247" y="1096627"/>
                            <a:pt x="630936" y="1186760"/>
                          </a:cubicBezTo>
                          <a:cubicBezTo>
                            <a:pt x="660981" y="1171738"/>
                            <a:pt x="691026" y="1149204"/>
                            <a:pt x="713559" y="1134182"/>
                          </a:cubicBezTo>
                          <a:cubicBezTo>
                            <a:pt x="721070" y="1126671"/>
                            <a:pt x="721070" y="1126671"/>
                            <a:pt x="728581" y="1126671"/>
                          </a:cubicBezTo>
                          <a:cubicBezTo>
                            <a:pt x="736092" y="1119160"/>
                            <a:pt x="751114" y="1111649"/>
                            <a:pt x="758626" y="1104138"/>
                          </a:cubicBezTo>
                          <a:cubicBezTo>
                            <a:pt x="788670" y="1081604"/>
                            <a:pt x="811204" y="1059071"/>
                            <a:pt x="841248" y="1044048"/>
                          </a:cubicBezTo>
                          <a:lnTo>
                            <a:pt x="833737" y="1036537"/>
                          </a:lnTo>
                          <a:cubicBezTo>
                            <a:pt x="803693" y="998982"/>
                            <a:pt x="773648" y="968937"/>
                            <a:pt x="751114" y="931381"/>
                          </a:cubicBezTo>
                          <a:cubicBezTo>
                            <a:pt x="668492" y="818714"/>
                            <a:pt x="608403" y="721070"/>
                            <a:pt x="563336" y="623424"/>
                          </a:cubicBezTo>
                          <a:cubicBezTo>
                            <a:pt x="555825" y="600891"/>
                            <a:pt x="540803" y="585869"/>
                            <a:pt x="533292" y="563336"/>
                          </a:cubicBezTo>
                          <a:cubicBezTo>
                            <a:pt x="458180" y="413113"/>
                            <a:pt x="375557" y="255378"/>
                            <a:pt x="368046" y="82622"/>
                          </a:cubicBezTo>
                          <a:cubicBezTo>
                            <a:pt x="368046" y="60089"/>
                            <a:pt x="360535" y="37556"/>
                            <a:pt x="360535" y="15022"/>
                          </a:cubicBezTo>
                          <a:cubicBezTo>
                            <a:pt x="345513" y="30044"/>
                            <a:pt x="322979" y="30044"/>
                            <a:pt x="292935" y="30044"/>
                          </a:cubicBezTo>
                          <a:cubicBezTo>
                            <a:pt x="270402" y="30044"/>
                            <a:pt x="255379" y="30044"/>
                            <a:pt x="232846" y="22533"/>
                          </a:cubicBezTo>
                          <a:cubicBezTo>
                            <a:pt x="210312" y="22533"/>
                            <a:pt x="195290" y="15022"/>
                            <a:pt x="172757" y="15022"/>
                          </a:cubicBezTo>
                          <a:cubicBezTo>
                            <a:pt x="142712" y="15022"/>
                            <a:pt x="127690" y="22533"/>
                            <a:pt x="105156" y="30044"/>
                          </a:cubicBezTo>
                          <a:lnTo>
                            <a:pt x="105156" y="52578"/>
                          </a:lnTo>
                          <a:cubicBezTo>
                            <a:pt x="75111" y="67600"/>
                            <a:pt x="45067" y="90133"/>
                            <a:pt x="22534" y="10515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3" name="Freeform: Shape 492">
                    <a:extLst>
                      <a:ext uri="{FF2B5EF4-FFF2-40B4-BE49-F238E27FC236}">
                        <a16:creationId xmlns:a16="http://schemas.microsoft.com/office/drawing/2014/main" id="{CDDCD781-AD40-48F1-8F9F-021F4CFE1D22}"/>
                      </a:ext>
                    </a:extLst>
                  </p:cNvPr>
                  <p:cNvSpPr/>
                  <p:nvPr/>
                </p:nvSpPr>
                <p:spPr>
                  <a:xfrm>
                    <a:off x="9421912" y="6292704"/>
                    <a:ext cx="896937" cy="1276894"/>
                  </a:xfrm>
                  <a:custGeom>
                    <a:avLst/>
                    <a:gdLst>
                      <a:gd name="connsiteX0" fmla="*/ 893826 w 896937"/>
                      <a:gd name="connsiteY0" fmla="*/ 1021515 h 1276894"/>
                      <a:gd name="connsiteX1" fmla="*/ 841248 w 896937"/>
                      <a:gd name="connsiteY1" fmla="*/ 976448 h 1276894"/>
                      <a:gd name="connsiteX2" fmla="*/ 803693 w 896937"/>
                      <a:gd name="connsiteY2" fmla="*/ 976448 h 1276894"/>
                      <a:gd name="connsiteX3" fmla="*/ 676003 w 896937"/>
                      <a:gd name="connsiteY3" fmla="*/ 803692 h 1276894"/>
                      <a:gd name="connsiteX4" fmla="*/ 555825 w 896937"/>
                      <a:gd name="connsiteY4" fmla="*/ 585869 h 1276894"/>
                      <a:gd name="connsiteX5" fmla="*/ 413113 w 896937"/>
                      <a:gd name="connsiteY5" fmla="*/ 255378 h 1276894"/>
                      <a:gd name="connsiteX6" fmla="*/ 368046 w 896937"/>
                      <a:gd name="connsiteY6" fmla="*/ 0 h 1276894"/>
                      <a:gd name="connsiteX7" fmla="*/ 368046 w 896937"/>
                      <a:gd name="connsiteY7" fmla="*/ 0 h 1276894"/>
                      <a:gd name="connsiteX8" fmla="*/ 105156 w 896937"/>
                      <a:gd name="connsiteY8" fmla="*/ 30044 h 1276894"/>
                      <a:gd name="connsiteX9" fmla="*/ 0 w 896937"/>
                      <a:gd name="connsiteY9" fmla="*/ 105156 h 1276894"/>
                      <a:gd name="connsiteX10" fmla="*/ 45067 w 896937"/>
                      <a:gd name="connsiteY10" fmla="*/ 247867 h 1276894"/>
                      <a:gd name="connsiteX11" fmla="*/ 120179 w 896937"/>
                      <a:gd name="connsiteY11" fmla="*/ 277912 h 1276894"/>
                      <a:gd name="connsiteX12" fmla="*/ 210312 w 896937"/>
                      <a:gd name="connsiteY12" fmla="*/ 405601 h 1276894"/>
                      <a:gd name="connsiteX13" fmla="*/ 225334 w 896937"/>
                      <a:gd name="connsiteY13" fmla="*/ 443157 h 1276894"/>
                      <a:gd name="connsiteX14" fmla="*/ 277913 w 896937"/>
                      <a:gd name="connsiteY14" fmla="*/ 555824 h 1276894"/>
                      <a:gd name="connsiteX15" fmla="*/ 630936 w 896937"/>
                      <a:gd name="connsiteY15" fmla="*/ 1276894 h 1276894"/>
                      <a:gd name="connsiteX16" fmla="*/ 886315 w 896937"/>
                      <a:gd name="connsiteY16" fmla="*/ 1036537 h 1276894"/>
                      <a:gd name="connsiteX17" fmla="*/ 893826 w 896937"/>
                      <a:gd name="connsiteY17" fmla="*/ 1021515 h 127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937" h="1276894">
                        <a:moveTo>
                          <a:pt x="893826" y="1021515"/>
                        </a:moveTo>
                        <a:cubicBezTo>
                          <a:pt x="878804" y="1006493"/>
                          <a:pt x="856270" y="991471"/>
                          <a:pt x="841248" y="976448"/>
                        </a:cubicBezTo>
                        <a:cubicBezTo>
                          <a:pt x="826226" y="961426"/>
                          <a:pt x="818715" y="991471"/>
                          <a:pt x="803693" y="976448"/>
                        </a:cubicBezTo>
                        <a:cubicBezTo>
                          <a:pt x="758626" y="938893"/>
                          <a:pt x="713559" y="848759"/>
                          <a:pt x="676003" y="803692"/>
                        </a:cubicBezTo>
                        <a:cubicBezTo>
                          <a:pt x="630936" y="743603"/>
                          <a:pt x="563336" y="593380"/>
                          <a:pt x="555825" y="585869"/>
                        </a:cubicBezTo>
                        <a:cubicBezTo>
                          <a:pt x="495736" y="480713"/>
                          <a:pt x="450669" y="368046"/>
                          <a:pt x="413113" y="255378"/>
                        </a:cubicBezTo>
                        <a:cubicBezTo>
                          <a:pt x="390580" y="172756"/>
                          <a:pt x="368046" y="90133"/>
                          <a:pt x="368046" y="0"/>
                        </a:cubicBezTo>
                        <a:cubicBezTo>
                          <a:pt x="368046" y="0"/>
                          <a:pt x="368046" y="0"/>
                          <a:pt x="368046" y="0"/>
                        </a:cubicBezTo>
                        <a:cubicBezTo>
                          <a:pt x="300446" y="60089"/>
                          <a:pt x="180268" y="-22534"/>
                          <a:pt x="105156" y="30044"/>
                        </a:cubicBezTo>
                        <a:cubicBezTo>
                          <a:pt x="67600" y="52578"/>
                          <a:pt x="37556" y="75111"/>
                          <a:pt x="0" y="105156"/>
                        </a:cubicBezTo>
                        <a:cubicBezTo>
                          <a:pt x="7512" y="127689"/>
                          <a:pt x="22534" y="187779"/>
                          <a:pt x="45067" y="247867"/>
                        </a:cubicBezTo>
                        <a:cubicBezTo>
                          <a:pt x="67600" y="255378"/>
                          <a:pt x="97645" y="262890"/>
                          <a:pt x="120179" y="277912"/>
                        </a:cubicBezTo>
                        <a:cubicBezTo>
                          <a:pt x="165245" y="307957"/>
                          <a:pt x="195290" y="353023"/>
                          <a:pt x="210312" y="405601"/>
                        </a:cubicBezTo>
                        <a:cubicBezTo>
                          <a:pt x="217823" y="420624"/>
                          <a:pt x="225334" y="435646"/>
                          <a:pt x="225334" y="443157"/>
                        </a:cubicBezTo>
                        <a:cubicBezTo>
                          <a:pt x="240357" y="480713"/>
                          <a:pt x="262890" y="518268"/>
                          <a:pt x="277913" y="555824"/>
                        </a:cubicBezTo>
                        <a:cubicBezTo>
                          <a:pt x="473202" y="923870"/>
                          <a:pt x="743603" y="1104138"/>
                          <a:pt x="630936" y="1276894"/>
                        </a:cubicBezTo>
                        <a:cubicBezTo>
                          <a:pt x="668492" y="1254361"/>
                          <a:pt x="841248" y="1051560"/>
                          <a:pt x="886315" y="1036537"/>
                        </a:cubicBezTo>
                        <a:cubicBezTo>
                          <a:pt x="893826" y="1029026"/>
                          <a:pt x="901337" y="1021515"/>
                          <a:pt x="893826" y="102151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4" name="Freeform: Shape 493">
                    <a:extLst>
                      <a:ext uri="{FF2B5EF4-FFF2-40B4-BE49-F238E27FC236}">
                        <a16:creationId xmlns:a16="http://schemas.microsoft.com/office/drawing/2014/main" id="{6B58F25D-AED6-4FEB-BA3E-B13C91F7C9B2}"/>
                      </a:ext>
                    </a:extLst>
                  </p:cNvPr>
                  <p:cNvSpPr/>
                  <p:nvPr/>
                </p:nvSpPr>
                <p:spPr>
                  <a:xfrm>
                    <a:off x="9429423" y="6292704"/>
                    <a:ext cx="889425" cy="1104137"/>
                  </a:xfrm>
                  <a:custGeom>
                    <a:avLst/>
                    <a:gdLst>
                      <a:gd name="connsiteX0" fmla="*/ 886315 w 889425"/>
                      <a:gd name="connsiteY0" fmla="*/ 1021515 h 1104137"/>
                      <a:gd name="connsiteX1" fmla="*/ 833737 w 889425"/>
                      <a:gd name="connsiteY1" fmla="*/ 976448 h 1104137"/>
                      <a:gd name="connsiteX2" fmla="*/ 788670 w 889425"/>
                      <a:gd name="connsiteY2" fmla="*/ 976448 h 1104137"/>
                      <a:gd name="connsiteX3" fmla="*/ 676003 w 889425"/>
                      <a:gd name="connsiteY3" fmla="*/ 811203 h 1104137"/>
                      <a:gd name="connsiteX4" fmla="*/ 563336 w 889425"/>
                      <a:gd name="connsiteY4" fmla="*/ 608402 h 1104137"/>
                      <a:gd name="connsiteX5" fmla="*/ 555824 w 889425"/>
                      <a:gd name="connsiteY5" fmla="*/ 585869 h 1104137"/>
                      <a:gd name="connsiteX6" fmla="*/ 413113 w 889425"/>
                      <a:gd name="connsiteY6" fmla="*/ 255378 h 1104137"/>
                      <a:gd name="connsiteX7" fmla="*/ 368046 w 889425"/>
                      <a:gd name="connsiteY7" fmla="*/ 0 h 1104137"/>
                      <a:gd name="connsiteX8" fmla="*/ 105156 w 889425"/>
                      <a:gd name="connsiteY8" fmla="*/ 30044 h 1104137"/>
                      <a:gd name="connsiteX9" fmla="*/ 0 w 889425"/>
                      <a:gd name="connsiteY9" fmla="*/ 105156 h 1104137"/>
                      <a:gd name="connsiteX10" fmla="*/ 30044 w 889425"/>
                      <a:gd name="connsiteY10" fmla="*/ 202801 h 1104137"/>
                      <a:gd name="connsiteX11" fmla="*/ 172756 w 889425"/>
                      <a:gd name="connsiteY11" fmla="*/ 187779 h 1104137"/>
                      <a:gd name="connsiteX12" fmla="*/ 307957 w 889425"/>
                      <a:gd name="connsiteY12" fmla="*/ 247867 h 1104137"/>
                      <a:gd name="connsiteX13" fmla="*/ 360535 w 889425"/>
                      <a:gd name="connsiteY13" fmla="*/ 360534 h 1104137"/>
                      <a:gd name="connsiteX14" fmla="*/ 375557 w 889425"/>
                      <a:gd name="connsiteY14" fmla="*/ 390579 h 1104137"/>
                      <a:gd name="connsiteX15" fmla="*/ 608402 w 889425"/>
                      <a:gd name="connsiteY15" fmla="*/ 818714 h 1104137"/>
                      <a:gd name="connsiteX16" fmla="*/ 736092 w 889425"/>
                      <a:gd name="connsiteY16" fmla="*/ 1044048 h 1104137"/>
                      <a:gd name="connsiteX17" fmla="*/ 758625 w 889425"/>
                      <a:gd name="connsiteY17" fmla="*/ 1104138 h 1104137"/>
                      <a:gd name="connsiteX18" fmla="*/ 766136 w 889425"/>
                      <a:gd name="connsiteY18" fmla="*/ 1104138 h 1104137"/>
                      <a:gd name="connsiteX19" fmla="*/ 878804 w 889425"/>
                      <a:gd name="connsiteY19" fmla="*/ 1036537 h 1104137"/>
                      <a:gd name="connsiteX20" fmla="*/ 886315 w 889425"/>
                      <a:gd name="connsiteY20" fmla="*/ 1021515 h 1104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425" h="1104137">
                        <a:moveTo>
                          <a:pt x="886315" y="1021515"/>
                        </a:moveTo>
                        <a:cubicBezTo>
                          <a:pt x="871292" y="1006493"/>
                          <a:pt x="848759" y="991471"/>
                          <a:pt x="833737" y="976448"/>
                        </a:cubicBezTo>
                        <a:cubicBezTo>
                          <a:pt x="818714" y="961426"/>
                          <a:pt x="803692" y="991471"/>
                          <a:pt x="788670" y="976448"/>
                        </a:cubicBezTo>
                        <a:cubicBezTo>
                          <a:pt x="758625" y="938893"/>
                          <a:pt x="706047" y="856270"/>
                          <a:pt x="676003" y="811203"/>
                        </a:cubicBezTo>
                        <a:cubicBezTo>
                          <a:pt x="630936" y="751114"/>
                          <a:pt x="593380" y="676003"/>
                          <a:pt x="563336" y="608402"/>
                        </a:cubicBezTo>
                        <a:cubicBezTo>
                          <a:pt x="563336" y="600891"/>
                          <a:pt x="555824" y="593380"/>
                          <a:pt x="555824" y="585869"/>
                        </a:cubicBezTo>
                        <a:cubicBezTo>
                          <a:pt x="495735" y="480713"/>
                          <a:pt x="450669" y="368046"/>
                          <a:pt x="413113" y="255378"/>
                        </a:cubicBezTo>
                        <a:cubicBezTo>
                          <a:pt x="390579" y="172756"/>
                          <a:pt x="368046" y="90133"/>
                          <a:pt x="368046" y="0"/>
                        </a:cubicBezTo>
                        <a:cubicBezTo>
                          <a:pt x="300446" y="60089"/>
                          <a:pt x="180267" y="-22534"/>
                          <a:pt x="105156" y="30044"/>
                        </a:cubicBezTo>
                        <a:cubicBezTo>
                          <a:pt x="67600" y="52578"/>
                          <a:pt x="37556" y="75111"/>
                          <a:pt x="0" y="105156"/>
                        </a:cubicBezTo>
                        <a:cubicBezTo>
                          <a:pt x="0" y="120178"/>
                          <a:pt x="15022" y="157734"/>
                          <a:pt x="30044" y="202801"/>
                        </a:cubicBezTo>
                        <a:cubicBezTo>
                          <a:pt x="75111" y="202801"/>
                          <a:pt x="127689" y="195290"/>
                          <a:pt x="172756" y="187779"/>
                        </a:cubicBezTo>
                        <a:cubicBezTo>
                          <a:pt x="232845" y="187779"/>
                          <a:pt x="277912" y="195290"/>
                          <a:pt x="307957" y="247867"/>
                        </a:cubicBezTo>
                        <a:cubicBezTo>
                          <a:pt x="330490" y="285423"/>
                          <a:pt x="345512" y="322979"/>
                          <a:pt x="360535" y="360534"/>
                        </a:cubicBezTo>
                        <a:cubicBezTo>
                          <a:pt x="368046" y="368046"/>
                          <a:pt x="368046" y="383068"/>
                          <a:pt x="375557" y="390579"/>
                        </a:cubicBezTo>
                        <a:cubicBezTo>
                          <a:pt x="443157" y="533291"/>
                          <a:pt x="518268" y="676003"/>
                          <a:pt x="608402" y="818714"/>
                        </a:cubicBezTo>
                        <a:cubicBezTo>
                          <a:pt x="653469" y="893825"/>
                          <a:pt x="698536" y="961426"/>
                          <a:pt x="736092" y="1044048"/>
                        </a:cubicBezTo>
                        <a:cubicBezTo>
                          <a:pt x="743603" y="1059071"/>
                          <a:pt x="751114" y="1081604"/>
                          <a:pt x="758625" y="1104138"/>
                        </a:cubicBezTo>
                        <a:cubicBezTo>
                          <a:pt x="758625" y="1104138"/>
                          <a:pt x="766136" y="1104138"/>
                          <a:pt x="766136" y="1104138"/>
                        </a:cubicBezTo>
                        <a:cubicBezTo>
                          <a:pt x="803692" y="1081604"/>
                          <a:pt x="833737" y="1051560"/>
                          <a:pt x="878804" y="1036537"/>
                        </a:cubicBezTo>
                        <a:cubicBezTo>
                          <a:pt x="886315" y="1029026"/>
                          <a:pt x="893826" y="1021515"/>
                          <a:pt x="886315" y="102151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80" name="Graphic 2">
                  <a:extLst>
                    <a:ext uri="{FF2B5EF4-FFF2-40B4-BE49-F238E27FC236}">
                      <a16:creationId xmlns:a16="http://schemas.microsoft.com/office/drawing/2014/main" id="{E3025C60-66F6-4E46-A3FF-D6ED62CE0155}"/>
                    </a:ext>
                  </a:extLst>
                </p:cNvPr>
                <p:cNvGrpSpPr/>
                <p:nvPr/>
              </p:nvGrpSpPr>
              <p:grpSpPr>
                <a:xfrm>
                  <a:off x="9479199" y="7156486"/>
                  <a:ext cx="926672" cy="961425"/>
                  <a:chOff x="9479199" y="7156486"/>
                  <a:chExt cx="926672" cy="961425"/>
                </a:xfrm>
              </p:grpSpPr>
              <p:grpSp>
                <p:nvGrpSpPr>
                  <p:cNvPr id="481" name="Graphic 2">
                    <a:extLst>
                      <a:ext uri="{FF2B5EF4-FFF2-40B4-BE49-F238E27FC236}">
                        <a16:creationId xmlns:a16="http://schemas.microsoft.com/office/drawing/2014/main" id="{24F06102-E1B2-41F4-B28F-E3B5C5CBA1FC}"/>
                      </a:ext>
                    </a:extLst>
                  </p:cNvPr>
                  <p:cNvGrpSpPr/>
                  <p:nvPr/>
                </p:nvGrpSpPr>
                <p:grpSpPr>
                  <a:xfrm>
                    <a:off x="9479199" y="7156486"/>
                    <a:ext cx="926672" cy="961425"/>
                    <a:chOff x="9479199" y="7156486"/>
                    <a:chExt cx="926672" cy="961425"/>
                  </a:xfrm>
                </p:grpSpPr>
                <p:grpSp>
                  <p:nvGrpSpPr>
                    <p:cNvPr id="484" name="Graphic 2">
                      <a:extLst>
                        <a:ext uri="{FF2B5EF4-FFF2-40B4-BE49-F238E27FC236}">
                          <a16:creationId xmlns:a16="http://schemas.microsoft.com/office/drawing/2014/main" id="{C202E50A-356B-42A1-A24D-AB5B8D3A50D2}"/>
                        </a:ext>
                      </a:extLst>
                    </p:cNvPr>
                    <p:cNvGrpSpPr/>
                    <p:nvPr/>
                  </p:nvGrpSpPr>
                  <p:grpSpPr>
                    <a:xfrm>
                      <a:off x="9479199" y="7171508"/>
                      <a:ext cx="925208" cy="946403"/>
                      <a:chOff x="9479199" y="7171508"/>
                      <a:chExt cx="925208" cy="946403"/>
                    </a:xfrm>
                  </p:grpSpPr>
                  <p:sp>
                    <p:nvSpPr>
                      <p:cNvPr id="490" name="Freeform: Shape 489">
                        <a:extLst>
                          <a:ext uri="{FF2B5EF4-FFF2-40B4-BE49-F238E27FC236}">
                            <a16:creationId xmlns:a16="http://schemas.microsoft.com/office/drawing/2014/main" id="{F2D935EB-B305-4A4E-9C5F-764BE9A4E34D}"/>
                          </a:ext>
                        </a:extLst>
                      </p:cNvPr>
                      <p:cNvSpPr/>
                      <p:nvPr/>
                    </p:nvSpPr>
                    <p:spPr>
                      <a:xfrm>
                        <a:off x="9493250" y="7171508"/>
                        <a:ext cx="911157" cy="935847"/>
                      </a:xfrm>
                      <a:custGeom>
                        <a:avLst/>
                        <a:gdLst>
                          <a:gd name="connsiteX0" fmla="*/ 845022 w 911157"/>
                          <a:gd name="connsiteY0" fmla="*/ 465691 h 935847"/>
                          <a:gd name="connsiteX1" fmla="*/ 905111 w 911157"/>
                          <a:gd name="connsiteY1" fmla="*/ 300446 h 935847"/>
                          <a:gd name="connsiteX2" fmla="*/ 882578 w 911157"/>
                          <a:gd name="connsiteY2" fmla="*/ 195290 h 935847"/>
                          <a:gd name="connsiteX3" fmla="*/ 702310 w 911157"/>
                          <a:gd name="connsiteY3" fmla="*/ 0 h 935847"/>
                          <a:gd name="connsiteX4" fmla="*/ 702310 w 911157"/>
                          <a:gd name="connsiteY4" fmla="*/ 0 h 935847"/>
                          <a:gd name="connsiteX5" fmla="*/ 664754 w 911157"/>
                          <a:gd name="connsiteY5" fmla="*/ 0 h 935847"/>
                          <a:gd name="connsiteX6" fmla="*/ 724844 w 911157"/>
                          <a:gd name="connsiteY6" fmla="*/ 135201 h 935847"/>
                          <a:gd name="connsiteX7" fmla="*/ 702310 w 911157"/>
                          <a:gd name="connsiteY7" fmla="*/ 180268 h 935847"/>
                          <a:gd name="connsiteX8" fmla="*/ 679776 w 911157"/>
                          <a:gd name="connsiteY8" fmla="*/ 217823 h 935847"/>
                          <a:gd name="connsiteX9" fmla="*/ 589643 w 911157"/>
                          <a:gd name="connsiteY9" fmla="*/ 307957 h 935847"/>
                          <a:gd name="connsiteX10" fmla="*/ 552087 w 911157"/>
                          <a:gd name="connsiteY10" fmla="*/ 255379 h 935847"/>
                          <a:gd name="connsiteX11" fmla="*/ 371820 w 911157"/>
                          <a:gd name="connsiteY11" fmla="*/ 300446 h 935847"/>
                          <a:gd name="connsiteX12" fmla="*/ 319242 w 911157"/>
                          <a:gd name="connsiteY12" fmla="*/ 428135 h 935847"/>
                          <a:gd name="connsiteX13" fmla="*/ 199064 w 911157"/>
                          <a:gd name="connsiteY13" fmla="*/ 540802 h 935847"/>
                          <a:gd name="connsiteX14" fmla="*/ 3773 w 911157"/>
                          <a:gd name="connsiteY14" fmla="*/ 683514 h 935847"/>
                          <a:gd name="connsiteX15" fmla="*/ 138974 w 911157"/>
                          <a:gd name="connsiteY15" fmla="*/ 886315 h 935847"/>
                          <a:gd name="connsiteX16" fmla="*/ 416886 w 911157"/>
                          <a:gd name="connsiteY16" fmla="*/ 923871 h 935847"/>
                          <a:gd name="connsiteX17" fmla="*/ 664754 w 911157"/>
                          <a:gd name="connsiteY17" fmla="*/ 751114 h 935847"/>
                          <a:gd name="connsiteX18" fmla="*/ 845022 w 911157"/>
                          <a:gd name="connsiteY18" fmla="*/ 465691 h 93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1157" h="935847">
                            <a:moveTo>
                              <a:pt x="845022" y="465691"/>
                            </a:moveTo>
                            <a:cubicBezTo>
                              <a:pt x="867555" y="413113"/>
                              <a:pt x="890089" y="360535"/>
                              <a:pt x="905111" y="300446"/>
                            </a:cubicBezTo>
                            <a:cubicBezTo>
                              <a:pt x="920133" y="255379"/>
                              <a:pt x="905111" y="232845"/>
                              <a:pt x="882578" y="195290"/>
                            </a:cubicBezTo>
                            <a:cubicBezTo>
                              <a:pt x="837511" y="120178"/>
                              <a:pt x="792443" y="15022"/>
                              <a:pt x="702310" y="0"/>
                            </a:cubicBezTo>
                            <a:cubicBezTo>
                              <a:pt x="702310" y="0"/>
                              <a:pt x="702310" y="0"/>
                              <a:pt x="702310" y="0"/>
                            </a:cubicBezTo>
                            <a:cubicBezTo>
                              <a:pt x="694799" y="0"/>
                              <a:pt x="664754" y="0"/>
                              <a:pt x="664754" y="0"/>
                            </a:cubicBezTo>
                            <a:cubicBezTo>
                              <a:pt x="702310" y="60089"/>
                              <a:pt x="739866" y="82622"/>
                              <a:pt x="724844" y="135201"/>
                            </a:cubicBezTo>
                            <a:cubicBezTo>
                              <a:pt x="717332" y="150223"/>
                              <a:pt x="709821" y="165245"/>
                              <a:pt x="702310" y="180268"/>
                            </a:cubicBezTo>
                            <a:cubicBezTo>
                              <a:pt x="694799" y="195290"/>
                              <a:pt x="687288" y="202801"/>
                              <a:pt x="679776" y="217823"/>
                            </a:cubicBezTo>
                            <a:cubicBezTo>
                              <a:pt x="657243" y="255379"/>
                              <a:pt x="627199" y="285424"/>
                              <a:pt x="589643" y="307957"/>
                            </a:cubicBezTo>
                            <a:cubicBezTo>
                              <a:pt x="582132" y="285424"/>
                              <a:pt x="567109" y="270401"/>
                              <a:pt x="552087" y="255379"/>
                            </a:cubicBezTo>
                            <a:cubicBezTo>
                              <a:pt x="484487" y="210312"/>
                              <a:pt x="401864" y="217823"/>
                              <a:pt x="371820" y="300446"/>
                            </a:cubicBezTo>
                            <a:cubicBezTo>
                              <a:pt x="356798" y="345512"/>
                              <a:pt x="349286" y="383068"/>
                              <a:pt x="319242" y="428135"/>
                            </a:cubicBezTo>
                            <a:cubicBezTo>
                              <a:pt x="289197" y="473202"/>
                              <a:pt x="244130" y="510758"/>
                              <a:pt x="199064" y="540802"/>
                            </a:cubicBezTo>
                            <a:cubicBezTo>
                              <a:pt x="123952" y="585869"/>
                              <a:pt x="26307" y="585869"/>
                              <a:pt x="3773" y="683514"/>
                            </a:cubicBezTo>
                            <a:cubicBezTo>
                              <a:pt x="-18760" y="781159"/>
                              <a:pt x="63863" y="848759"/>
                              <a:pt x="138974" y="886315"/>
                            </a:cubicBezTo>
                            <a:cubicBezTo>
                              <a:pt x="229108" y="938893"/>
                              <a:pt x="319242" y="946404"/>
                              <a:pt x="416886" y="923871"/>
                            </a:cubicBezTo>
                            <a:cubicBezTo>
                              <a:pt x="522042" y="901337"/>
                              <a:pt x="597154" y="826226"/>
                              <a:pt x="664754" y="751114"/>
                            </a:cubicBezTo>
                            <a:cubicBezTo>
                              <a:pt x="739866" y="668492"/>
                              <a:pt x="792443" y="563336"/>
                              <a:pt x="845022" y="465691"/>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1" name="Freeform: Shape 490">
                        <a:extLst>
                          <a:ext uri="{FF2B5EF4-FFF2-40B4-BE49-F238E27FC236}">
                            <a16:creationId xmlns:a16="http://schemas.microsoft.com/office/drawing/2014/main" id="{93011C1F-C770-4760-AE67-6E1A0DA1CE6E}"/>
                          </a:ext>
                        </a:extLst>
                      </p:cNvPr>
                      <p:cNvSpPr/>
                      <p:nvPr/>
                    </p:nvSpPr>
                    <p:spPr>
                      <a:xfrm>
                        <a:off x="9479199" y="7171508"/>
                        <a:ext cx="915823" cy="946403"/>
                      </a:xfrm>
                      <a:custGeom>
                        <a:avLst/>
                        <a:gdLst>
                          <a:gd name="connsiteX0" fmla="*/ 325781 w 915823"/>
                          <a:gd name="connsiteY0" fmla="*/ 946404 h 946403"/>
                          <a:gd name="connsiteX1" fmla="*/ 325781 w 915823"/>
                          <a:gd name="connsiteY1" fmla="*/ 946404 h 946403"/>
                          <a:gd name="connsiteX2" fmla="*/ 145514 w 915823"/>
                          <a:gd name="connsiteY2" fmla="*/ 901337 h 946403"/>
                          <a:gd name="connsiteX3" fmla="*/ 2802 w 915823"/>
                          <a:gd name="connsiteY3" fmla="*/ 691025 h 946403"/>
                          <a:gd name="connsiteX4" fmla="*/ 130491 w 915823"/>
                          <a:gd name="connsiteY4" fmla="*/ 578358 h 946403"/>
                          <a:gd name="connsiteX5" fmla="*/ 205603 w 915823"/>
                          <a:gd name="connsiteY5" fmla="*/ 548314 h 946403"/>
                          <a:gd name="connsiteX6" fmla="*/ 325781 w 915823"/>
                          <a:gd name="connsiteY6" fmla="*/ 435646 h 946403"/>
                          <a:gd name="connsiteX7" fmla="*/ 370848 w 915823"/>
                          <a:gd name="connsiteY7" fmla="*/ 338001 h 946403"/>
                          <a:gd name="connsiteX8" fmla="*/ 378359 w 915823"/>
                          <a:gd name="connsiteY8" fmla="*/ 307957 h 946403"/>
                          <a:gd name="connsiteX9" fmla="*/ 483515 w 915823"/>
                          <a:gd name="connsiteY9" fmla="*/ 232845 h 946403"/>
                          <a:gd name="connsiteX10" fmla="*/ 573649 w 915823"/>
                          <a:gd name="connsiteY10" fmla="*/ 262890 h 946403"/>
                          <a:gd name="connsiteX11" fmla="*/ 611205 w 915823"/>
                          <a:gd name="connsiteY11" fmla="*/ 307957 h 946403"/>
                          <a:gd name="connsiteX12" fmla="*/ 686316 w 915823"/>
                          <a:gd name="connsiteY12" fmla="*/ 225334 h 946403"/>
                          <a:gd name="connsiteX13" fmla="*/ 708850 w 915823"/>
                          <a:gd name="connsiteY13" fmla="*/ 187779 h 946403"/>
                          <a:gd name="connsiteX14" fmla="*/ 708850 w 915823"/>
                          <a:gd name="connsiteY14" fmla="*/ 180268 h 946403"/>
                          <a:gd name="connsiteX15" fmla="*/ 723872 w 915823"/>
                          <a:gd name="connsiteY15" fmla="*/ 142712 h 946403"/>
                          <a:gd name="connsiteX16" fmla="*/ 693827 w 915823"/>
                          <a:gd name="connsiteY16" fmla="*/ 52578 h 946403"/>
                          <a:gd name="connsiteX17" fmla="*/ 663783 w 915823"/>
                          <a:gd name="connsiteY17" fmla="*/ 15022 h 946403"/>
                          <a:gd name="connsiteX18" fmla="*/ 663783 w 915823"/>
                          <a:gd name="connsiteY18" fmla="*/ 7511 h 946403"/>
                          <a:gd name="connsiteX19" fmla="*/ 686316 w 915823"/>
                          <a:gd name="connsiteY19" fmla="*/ 0 h 946403"/>
                          <a:gd name="connsiteX20" fmla="*/ 708850 w 915823"/>
                          <a:gd name="connsiteY20" fmla="*/ 0 h 946403"/>
                          <a:gd name="connsiteX21" fmla="*/ 708850 w 915823"/>
                          <a:gd name="connsiteY21" fmla="*/ 0 h 946403"/>
                          <a:gd name="connsiteX22" fmla="*/ 874095 w 915823"/>
                          <a:gd name="connsiteY22" fmla="*/ 165245 h 946403"/>
                          <a:gd name="connsiteX23" fmla="*/ 889117 w 915823"/>
                          <a:gd name="connsiteY23" fmla="*/ 195290 h 946403"/>
                          <a:gd name="connsiteX24" fmla="*/ 911650 w 915823"/>
                          <a:gd name="connsiteY24" fmla="*/ 307957 h 946403"/>
                          <a:gd name="connsiteX25" fmla="*/ 851562 w 915823"/>
                          <a:gd name="connsiteY25" fmla="*/ 473202 h 946403"/>
                          <a:gd name="connsiteX26" fmla="*/ 671294 w 915823"/>
                          <a:gd name="connsiteY26" fmla="*/ 758625 h 946403"/>
                          <a:gd name="connsiteX27" fmla="*/ 415915 w 915823"/>
                          <a:gd name="connsiteY27" fmla="*/ 938893 h 946403"/>
                          <a:gd name="connsiteX28" fmla="*/ 325781 w 915823"/>
                          <a:gd name="connsiteY28" fmla="*/ 946404 h 946403"/>
                          <a:gd name="connsiteX29" fmla="*/ 483515 w 915823"/>
                          <a:gd name="connsiteY29" fmla="*/ 240356 h 946403"/>
                          <a:gd name="connsiteX30" fmla="*/ 393381 w 915823"/>
                          <a:gd name="connsiteY30" fmla="*/ 307957 h 946403"/>
                          <a:gd name="connsiteX31" fmla="*/ 385870 w 915823"/>
                          <a:gd name="connsiteY31" fmla="*/ 338001 h 946403"/>
                          <a:gd name="connsiteX32" fmla="*/ 340804 w 915823"/>
                          <a:gd name="connsiteY32" fmla="*/ 435646 h 946403"/>
                          <a:gd name="connsiteX33" fmla="*/ 213114 w 915823"/>
                          <a:gd name="connsiteY33" fmla="*/ 548314 h 946403"/>
                          <a:gd name="connsiteX34" fmla="*/ 138003 w 915823"/>
                          <a:gd name="connsiteY34" fmla="*/ 585869 h 946403"/>
                          <a:gd name="connsiteX35" fmla="*/ 17824 w 915823"/>
                          <a:gd name="connsiteY35" fmla="*/ 691025 h 946403"/>
                          <a:gd name="connsiteX36" fmla="*/ 153025 w 915823"/>
                          <a:gd name="connsiteY36" fmla="*/ 886315 h 946403"/>
                          <a:gd name="connsiteX37" fmla="*/ 325781 w 915823"/>
                          <a:gd name="connsiteY37" fmla="*/ 931382 h 946403"/>
                          <a:gd name="connsiteX38" fmla="*/ 325781 w 915823"/>
                          <a:gd name="connsiteY38" fmla="*/ 931382 h 946403"/>
                          <a:gd name="connsiteX39" fmla="*/ 430937 w 915823"/>
                          <a:gd name="connsiteY39" fmla="*/ 916359 h 946403"/>
                          <a:gd name="connsiteX40" fmla="*/ 678805 w 915823"/>
                          <a:gd name="connsiteY40" fmla="*/ 743603 h 946403"/>
                          <a:gd name="connsiteX41" fmla="*/ 851562 w 915823"/>
                          <a:gd name="connsiteY41" fmla="*/ 458180 h 946403"/>
                          <a:gd name="connsiteX42" fmla="*/ 911650 w 915823"/>
                          <a:gd name="connsiteY42" fmla="*/ 292935 h 946403"/>
                          <a:gd name="connsiteX43" fmla="*/ 889117 w 915823"/>
                          <a:gd name="connsiteY43" fmla="*/ 195290 h 946403"/>
                          <a:gd name="connsiteX44" fmla="*/ 874095 w 915823"/>
                          <a:gd name="connsiteY44" fmla="*/ 165245 h 946403"/>
                          <a:gd name="connsiteX45" fmla="*/ 716361 w 915823"/>
                          <a:gd name="connsiteY45" fmla="*/ 7511 h 946403"/>
                          <a:gd name="connsiteX46" fmla="*/ 716361 w 915823"/>
                          <a:gd name="connsiteY46" fmla="*/ 7511 h 946403"/>
                          <a:gd name="connsiteX47" fmla="*/ 701339 w 915823"/>
                          <a:gd name="connsiteY47" fmla="*/ 7511 h 946403"/>
                          <a:gd name="connsiteX48" fmla="*/ 723872 w 915823"/>
                          <a:gd name="connsiteY48" fmla="*/ 37556 h 946403"/>
                          <a:gd name="connsiteX49" fmla="*/ 753916 w 915823"/>
                          <a:gd name="connsiteY49" fmla="*/ 142712 h 946403"/>
                          <a:gd name="connsiteX50" fmla="*/ 738894 w 915823"/>
                          <a:gd name="connsiteY50" fmla="*/ 187779 h 946403"/>
                          <a:gd name="connsiteX51" fmla="*/ 738894 w 915823"/>
                          <a:gd name="connsiteY51" fmla="*/ 195290 h 946403"/>
                          <a:gd name="connsiteX52" fmla="*/ 716361 w 915823"/>
                          <a:gd name="connsiteY52" fmla="*/ 232845 h 946403"/>
                          <a:gd name="connsiteX53" fmla="*/ 626227 w 915823"/>
                          <a:gd name="connsiteY53" fmla="*/ 322979 h 946403"/>
                          <a:gd name="connsiteX54" fmla="*/ 618716 w 915823"/>
                          <a:gd name="connsiteY54" fmla="*/ 322979 h 946403"/>
                          <a:gd name="connsiteX55" fmla="*/ 611205 w 915823"/>
                          <a:gd name="connsiteY55" fmla="*/ 315468 h 946403"/>
                          <a:gd name="connsiteX56" fmla="*/ 573649 w 915823"/>
                          <a:gd name="connsiteY56" fmla="*/ 270401 h 946403"/>
                          <a:gd name="connsiteX57" fmla="*/ 483515 w 915823"/>
                          <a:gd name="connsiteY57" fmla="*/ 240356 h 94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5823" h="946403">
                            <a:moveTo>
                              <a:pt x="325781" y="946404"/>
                            </a:moveTo>
                            <a:lnTo>
                              <a:pt x="325781" y="946404"/>
                            </a:lnTo>
                            <a:cubicBezTo>
                              <a:pt x="258181" y="946404"/>
                              <a:pt x="198092" y="931382"/>
                              <a:pt x="145514" y="901337"/>
                            </a:cubicBezTo>
                            <a:cubicBezTo>
                              <a:pt x="32847" y="841248"/>
                              <a:pt x="-12220" y="766136"/>
                              <a:pt x="2802" y="691025"/>
                            </a:cubicBezTo>
                            <a:cubicBezTo>
                              <a:pt x="17824" y="615913"/>
                              <a:pt x="77914" y="593380"/>
                              <a:pt x="130491" y="578358"/>
                            </a:cubicBezTo>
                            <a:cubicBezTo>
                              <a:pt x="153025" y="570847"/>
                              <a:pt x="183070" y="555825"/>
                              <a:pt x="205603" y="548314"/>
                            </a:cubicBezTo>
                            <a:cubicBezTo>
                              <a:pt x="258181" y="518269"/>
                              <a:pt x="295737" y="480713"/>
                              <a:pt x="325781" y="435646"/>
                            </a:cubicBezTo>
                            <a:cubicBezTo>
                              <a:pt x="348315" y="405602"/>
                              <a:pt x="355826" y="375557"/>
                              <a:pt x="370848" y="338001"/>
                            </a:cubicBezTo>
                            <a:cubicBezTo>
                              <a:pt x="370848" y="330490"/>
                              <a:pt x="378359" y="315468"/>
                              <a:pt x="378359" y="307957"/>
                            </a:cubicBezTo>
                            <a:cubicBezTo>
                              <a:pt x="393381" y="255379"/>
                              <a:pt x="430937" y="232845"/>
                              <a:pt x="483515" y="232845"/>
                            </a:cubicBezTo>
                            <a:cubicBezTo>
                              <a:pt x="513560" y="232845"/>
                              <a:pt x="543604" y="240356"/>
                              <a:pt x="573649" y="262890"/>
                            </a:cubicBezTo>
                            <a:cubicBezTo>
                              <a:pt x="588672" y="270401"/>
                              <a:pt x="603694" y="285424"/>
                              <a:pt x="611205" y="307957"/>
                            </a:cubicBezTo>
                            <a:cubicBezTo>
                              <a:pt x="641249" y="285424"/>
                              <a:pt x="671294" y="262890"/>
                              <a:pt x="686316" y="225334"/>
                            </a:cubicBezTo>
                            <a:cubicBezTo>
                              <a:pt x="693827" y="210312"/>
                              <a:pt x="701339" y="202801"/>
                              <a:pt x="708850" y="187779"/>
                            </a:cubicBezTo>
                            <a:lnTo>
                              <a:pt x="708850" y="180268"/>
                            </a:lnTo>
                            <a:cubicBezTo>
                              <a:pt x="716361" y="165245"/>
                              <a:pt x="723872" y="157734"/>
                              <a:pt x="723872" y="142712"/>
                            </a:cubicBezTo>
                            <a:cubicBezTo>
                              <a:pt x="738894" y="105156"/>
                              <a:pt x="723872" y="82622"/>
                              <a:pt x="693827" y="52578"/>
                            </a:cubicBezTo>
                            <a:cubicBezTo>
                              <a:pt x="686316" y="37556"/>
                              <a:pt x="671294" y="30045"/>
                              <a:pt x="663783" y="15022"/>
                            </a:cubicBezTo>
                            <a:cubicBezTo>
                              <a:pt x="663783" y="15022"/>
                              <a:pt x="663783" y="7511"/>
                              <a:pt x="663783" y="7511"/>
                            </a:cubicBezTo>
                            <a:cubicBezTo>
                              <a:pt x="663783" y="0"/>
                              <a:pt x="671294" y="0"/>
                              <a:pt x="686316" y="0"/>
                            </a:cubicBezTo>
                            <a:cubicBezTo>
                              <a:pt x="693827" y="0"/>
                              <a:pt x="701339" y="0"/>
                              <a:pt x="708850" y="0"/>
                            </a:cubicBezTo>
                            <a:cubicBezTo>
                              <a:pt x="708850" y="0"/>
                              <a:pt x="708850" y="0"/>
                              <a:pt x="708850" y="0"/>
                            </a:cubicBezTo>
                            <a:cubicBezTo>
                              <a:pt x="791472" y="15022"/>
                              <a:pt x="836539" y="97645"/>
                              <a:pt x="874095" y="165245"/>
                            </a:cubicBezTo>
                            <a:cubicBezTo>
                              <a:pt x="881606" y="172757"/>
                              <a:pt x="889117" y="187779"/>
                              <a:pt x="889117" y="195290"/>
                            </a:cubicBezTo>
                            <a:cubicBezTo>
                              <a:pt x="911650" y="232845"/>
                              <a:pt x="919161" y="255379"/>
                              <a:pt x="911650" y="307957"/>
                            </a:cubicBezTo>
                            <a:cubicBezTo>
                              <a:pt x="896628" y="368046"/>
                              <a:pt x="874095" y="420624"/>
                              <a:pt x="851562" y="473202"/>
                            </a:cubicBezTo>
                            <a:cubicBezTo>
                              <a:pt x="791472" y="593380"/>
                              <a:pt x="738894" y="683514"/>
                              <a:pt x="671294" y="758625"/>
                            </a:cubicBezTo>
                            <a:cubicBezTo>
                              <a:pt x="603694" y="833737"/>
                              <a:pt x="528582" y="908848"/>
                              <a:pt x="415915" y="938893"/>
                            </a:cubicBezTo>
                            <a:cubicBezTo>
                              <a:pt x="393381" y="946404"/>
                              <a:pt x="355826" y="946404"/>
                              <a:pt x="325781" y="946404"/>
                            </a:cubicBezTo>
                            <a:close/>
                            <a:moveTo>
                              <a:pt x="483515" y="240356"/>
                            </a:moveTo>
                            <a:cubicBezTo>
                              <a:pt x="453471" y="240356"/>
                              <a:pt x="415915" y="255379"/>
                              <a:pt x="393381" y="307957"/>
                            </a:cubicBezTo>
                            <a:cubicBezTo>
                              <a:pt x="393381" y="315468"/>
                              <a:pt x="385870" y="330490"/>
                              <a:pt x="385870" y="338001"/>
                            </a:cubicBezTo>
                            <a:cubicBezTo>
                              <a:pt x="370848" y="375557"/>
                              <a:pt x="363337" y="405602"/>
                              <a:pt x="340804" y="435646"/>
                            </a:cubicBezTo>
                            <a:cubicBezTo>
                              <a:pt x="310759" y="480713"/>
                              <a:pt x="265692" y="518269"/>
                              <a:pt x="213114" y="548314"/>
                            </a:cubicBezTo>
                            <a:cubicBezTo>
                              <a:pt x="190581" y="563336"/>
                              <a:pt x="160536" y="570847"/>
                              <a:pt x="138003" y="585869"/>
                            </a:cubicBezTo>
                            <a:cubicBezTo>
                              <a:pt x="85425" y="608402"/>
                              <a:pt x="32847" y="623425"/>
                              <a:pt x="17824" y="691025"/>
                            </a:cubicBezTo>
                            <a:cubicBezTo>
                              <a:pt x="2802" y="758625"/>
                              <a:pt x="47869" y="826226"/>
                              <a:pt x="153025" y="886315"/>
                            </a:cubicBezTo>
                            <a:cubicBezTo>
                              <a:pt x="205603" y="916359"/>
                              <a:pt x="265692" y="931382"/>
                              <a:pt x="325781" y="931382"/>
                            </a:cubicBezTo>
                            <a:lnTo>
                              <a:pt x="325781" y="931382"/>
                            </a:lnTo>
                            <a:cubicBezTo>
                              <a:pt x="355826" y="931382"/>
                              <a:pt x="393381" y="923871"/>
                              <a:pt x="430937" y="916359"/>
                            </a:cubicBezTo>
                            <a:cubicBezTo>
                              <a:pt x="536093" y="893826"/>
                              <a:pt x="611205" y="818715"/>
                              <a:pt x="678805" y="743603"/>
                            </a:cubicBezTo>
                            <a:cubicBezTo>
                              <a:pt x="738894" y="668492"/>
                              <a:pt x="798983" y="578358"/>
                              <a:pt x="851562" y="458180"/>
                            </a:cubicBezTo>
                            <a:cubicBezTo>
                              <a:pt x="874095" y="405602"/>
                              <a:pt x="896628" y="353023"/>
                              <a:pt x="911650" y="292935"/>
                            </a:cubicBezTo>
                            <a:cubicBezTo>
                              <a:pt x="919161" y="247868"/>
                              <a:pt x="919161" y="232845"/>
                              <a:pt x="889117" y="195290"/>
                            </a:cubicBezTo>
                            <a:cubicBezTo>
                              <a:pt x="881606" y="187779"/>
                              <a:pt x="874095" y="172757"/>
                              <a:pt x="874095" y="165245"/>
                            </a:cubicBezTo>
                            <a:cubicBezTo>
                              <a:pt x="836539" y="97645"/>
                              <a:pt x="791472" y="15022"/>
                              <a:pt x="716361" y="7511"/>
                            </a:cubicBezTo>
                            <a:cubicBezTo>
                              <a:pt x="716361" y="7511"/>
                              <a:pt x="716361" y="7511"/>
                              <a:pt x="716361" y="7511"/>
                            </a:cubicBezTo>
                            <a:cubicBezTo>
                              <a:pt x="708850" y="7511"/>
                              <a:pt x="701339" y="7511"/>
                              <a:pt x="701339" y="7511"/>
                            </a:cubicBezTo>
                            <a:cubicBezTo>
                              <a:pt x="708850" y="15022"/>
                              <a:pt x="716361" y="30045"/>
                              <a:pt x="723872" y="37556"/>
                            </a:cubicBezTo>
                            <a:cubicBezTo>
                              <a:pt x="753916" y="75111"/>
                              <a:pt x="768938" y="97645"/>
                              <a:pt x="753916" y="142712"/>
                            </a:cubicBezTo>
                            <a:cubicBezTo>
                              <a:pt x="746405" y="157734"/>
                              <a:pt x="738894" y="172757"/>
                              <a:pt x="738894" y="187779"/>
                            </a:cubicBezTo>
                            <a:lnTo>
                              <a:pt x="738894" y="195290"/>
                            </a:lnTo>
                            <a:cubicBezTo>
                              <a:pt x="731383" y="202801"/>
                              <a:pt x="723872" y="217823"/>
                              <a:pt x="716361" y="232845"/>
                            </a:cubicBezTo>
                            <a:cubicBezTo>
                              <a:pt x="693827" y="270401"/>
                              <a:pt x="663783" y="300446"/>
                              <a:pt x="626227" y="322979"/>
                            </a:cubicBezTo>
                            <a:cubicBezTo>
                              <a:pt x="626227" y="322979"/>
                              <a:pt x="618716" y="322979"/>
                              <a:pt x="618716" y="322979"/>
                            </a:cubicBezTo>
                            <a:cubicBezTo>
                              <a:pt x="618716" y="322979"/>
                              <a:pt x="618716" y="322979"/>
                              <a:pt x="611205" y="315468"/>
                            </a:cubicBezTo>
                            <a:cubicBezTo>
                              <a:pt x="603694" y="292935"/>
                              <a:pt x="588672" y="277912"/>
                              <a:pt x="573649" y="270401"/>
                            </a:cubicBezTo>
                            <a:cubicBezTo>
                              <a:pt x="536093" y="247868"/>
                              <a:pt x="506048" y="240356"/>
                              <a:pt x="483515" y="240356"/>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85" name="Freeform: Shape 484">
                      <a:extLst>
                        <a:ext uri="{FF2B5EF4-FFF2-40B4-BE49-F238E27FC236}">
                          <a16:creationId xmlns:a16="http://schemas.microsoft.com/office/drawing/2014/main" id="{2DCFD892-93BC-4012-850B-319200BD31A5}"/>
                        </a:ext>
                      </a:extLst>
                    </p:cNvPr>
                    <p:cNvSpPr/>
                    <p:nvPr/>
                  </p:nvSpPr>
                  <p:spPr>
                    <a:xfrm>
                      <a:off x="9849242" y="7201553"/>
                      <a:ext cx="395427" cy="358656"/>
                    </a:xfrm>
                    <a:custGeom>
                      <a:avLst/>
                      <a:gdLst>
                        <a:gd name="connsiteX0" fmla="*/ 241161 w 395427"/>
                        <a:gd name="connsiteY0" fmla="*/ 277912 h 358656"/>
                        <a:gd name="connsiteX1" fmla="*/ 353828 w 395427"/>
                        <a:gd name="connsiteY1" fmla="*/ 150223 h 358656"/>
                        <a:gd name="connsiteX2" fmla="*/ 391384 w 395427"/>
                        <a:gd name="connsiteY2" fmla="*/ 0 h 358656"/>
                        <a:gd name="connsiteX3" fmla="*/ 383873 w 395427"/>
                        <a:gd name="connsiteY3" fmla="*/ 0 h 358656"/>
                        <a:gd name="connsiteX4" fmla="*/ 233650 w 395427"/>
                        <a:gd name="connsiteY4" fmla="*/ 262890 h 358656"/>
                        <a:gd name="connsiteX5" fmla="*/ 136005 w 395427"/>
                        <a:gd name="connsiteY5" fmla="*/ 187779 h 358656"/>
                        <a:gd name="connsiteX6" fmla="*/ 805 w 395427"/>
                        <a:gd name="connsiteY6" fmla="*/ 353023 h 358656"/>
                        <a:gd name="connsiteX7" fmla="*/ 8316 w 395427"/>
                        <a:gd name="connsiteY7" fmla="*/ 353023 h 358656"/>
                        <a:gd name="connsiteX8" fmla="*/ 120983 w 395427"/>
                        <a:gd name="connsiteY8" fmla="*/ 210312 h 358656"/>
                        <a:gd name="connsiteX9" fmla="*/ 218628 w 395427"/>
                        <a:gd name="connsiteY9" fmla="*/ 353023 h 358656"/>
                        <a:gd name="connsiteX10" fmla="*/ 226139 w 395427"/>
                        <a:gd name="connsiteY10" fmla="*/ 353023 h 358656"/>
                        <a:gd name="connsiteX11" fmla="*/ 241161 w 395427"/>
                        <a:gd name="connsiteY11" fmla="*/ 277912 h 35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5427" h="358656">
                          <a:moveTo>
                            <a:pt x="241161" y="277912"/>
                          </a:moveTo>
                          <a:cubicBezTo>
                            <a:pt x="286228" y="247867"/>
                            <a:pt x="323784" y="202801"/>
                            <a:pt x="353828" y="150223"/>
                          </a:cubicBezTo>
                          <a:cubicBezTo>
                            <a:pt x="376362" y="105156"/>
                            <a:pt x="406407" y="45067"/>
                            <a:pt x="391384" y="0"/>
                          </a:cubicBezTo>
                          <a:cubicBezTo>
                            <a:pt x="391384" y="0"/>
                            <a:pt x="383873" y="0"/>
                            <a:pt x="383873" y="0"/>
                          </a:cubicBezTo>
                          <a:cubicBezTo>
                            <a:pt x="368851" y="105156"/>
                            <a:pt x="323784" y="202801"/>
                            <a:pt x="233650" y="262890"/>
                          </a:cubicBezTo>
                          <a:cubicBezTo>
                            <a:pt x="218628" y="225334"/>
                            <a:pt x="181072" y="195290"/>
                            <a:pt x="136005" y="187779"/>
                          </a:cubicBezTo>
                          <a:cubicBezTo>
                            <a:pt x="38360" y="172756"/>
                            <a:pt x="-6706" y="270401"/>
                            <a:pt x="805" y="353023"/>
                          </a:cubicBezTo>
                          <a:cubicBezTo>
                            <a:pt x="805" y="360534"/>
                            <a:pt x="8316" y="360534"/>
                            <a:pt x="8316" y="353023"/>
                          </a:cubicBezTo>
                          <a:cubicBezTo>
                            <a:pt x="30849" y="292935"/>
                            <a:pt x="30849" y="210312"/>
                            <a:pt x="120983" y="210312"/>
                          </a:cubicBezTo>
                          <a:cubicBezTo>
                            <a:pt x="188583" y="210312"/>
                            <a:pt x="241161" y="292935"/>
                            <a:pt x="218628" y="353023"/>
                          </a:cubicBezTo>
                          <a:cubicBezTo>
                            <a:pt x="218628" y="353023"/>
                            <a:pt x="226139" y="360534"/>
                            <a:pt x="226139" y="353023"/>
                          </a:cubicBezTo>
                          <a:cubicBezTo>
                            <a:pt x="241161" y="338001"/>
                            <a:pt x="248672" y="307957"/>
                            <a:pt x="241161" y="277912"/>
                          </a:cubicBezTo>
                          <a:close/>
                        </a:path>
                      </a:pathLst>
                    </a:custGeom>
                    <a:solidFill>
                      <a:srgbClr val="056BB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6" name="Freeform: Shape 485">
                      <a:extLst>
                        <a:ext uri="{FF2B5EF4-FFF2-40B4-BE49-F238E27FC236}">
                          <a16:creationId xmlns:a16="http://schemas.microsoft.com/office/drawing/2014/main" id="{9E18CF85-6810-4B4D-A922-B7860FD5D392}"/>
                        </a:ext>
                      </a:extLst>
                    </p:cNvPr>
                    <p:cNvSpPr/>
                    <p:nvPr/>
                  </p:nvSpPr>
                  <p:spPr>
                    <a:xfrm>
                      <a:off x="9500761" y="7156486"/>
                      <a:ext cx="905110" cy="943358"/>
                    </a:xfrm>
                    <a:custGeom>
                      <a:avLst/>
                      <a:gdLst>
                        <a:gd name="connsiteX0" fmla="*/ 875066 w 905110"/>
                        <a:gd name="connsiteY0" fmla="*/ 210312 h 943358"/>
                        <a:gd name="connsiteX1" fmla="*/ 822488 w 905110"/>
                        <a:gd name="connsiteY1" fmla="*/ 112667 h 943358"/>
                        <a:gd name="connsiteX2" fmla="*/ 747376 w 905110"/>
                        <a:gd name="connsiteY2" fmla="*/ 30044 h 943358"/>
                        <a:gd name="connsiteX3" fmla="*/ 694799 w 905110"/>
                        <a:gd name="connsiteY3" fmla="*/ 7511 h 943358"/>
                        <a:gd name="connsiteX4" fmla="*/ 672265 w 905110"/>
                        <a:gd name="connsiteY4" fmla="*/ 0 h 943358"/>
                        <a:gd name="connsiteX5" fmla="*/ 649732 w 905110"/>
                        <a:gd name="connsiteY5" fmla="*/ 0 h 943358"/>
                        <a:gd name="connsiteX6" fmla="*/ 717332 w 905110"/>
                        <a:gd name="connsiteY6" fmla="*/ 105156 h 943358"/>
                        <a:gd name="connsiteX7" fmla="*/ 672265 w 905110"/>
                        <a:gd name="connsiteY7" fmla="*/ 225334 h 943358"/>
                        <a:gd name="connsiteX8" fmla="*/ 582131 w 905110"/>
                        <a:gd name="connsiteY8" fmla="*/ 315468 h 943358"/>
                        <a:gd name="connsiteX9" fmla="*/ 544576 w 905110"/>
                        <a:gd name="connsiteY9" fmla="*/ 262890 h 943358"/>
                        <a:gd name="connsiteX10" fmla="*/ 364308 w 905110"/>
                        <a:gd name="connsiteY10" fmla="*/ 307957 h 943358"/>
                        <a:gd name="connsiteX11" fmla="*/ 311730 w 905110"/>
                        <a:gd name="connsiteY11" fmla="*/ 435646 h 943358"/>
                        <a:gd name="connsiteX12" fmla="*/ 304219 w 905110"/>
                        <a:gd name="connsiteY12" fmla="*/ 450669 h 943358"/>
                        <a:gd name="connsiteX13" fmla="*/ 371819 w 905110"/>
                        <a:gd name="connsiteY13" fmla="*/ 390579 h 943358"/>
                        <a:gd name="connsiteX14" fmla="*/ 371819 w 905110"/>
                        <a:gd name="connsiteY14" fmla="*/ 390579 h 943358"/>
                        <a:gd name="connsiteX15" fmla="*/ 371819 w 905110"/>
                        <a:gd name="connsiteY15" fmla="*/ 383068 h 943358"/>
                        <a:gd name="connsiteX16" fmla="*/ 454442 w 905110"/>
                        <a:gd name="connsiteY16" fmla="*/ 285423 h 943358"/>
                        <a:gd name="connsiteX17" fmla="*/ 544576 w 905110"/>
                        <a:gd name="connsiteY17" fmla="*/ 315468 h 943358"/>
                        <a:gd name="connsiteX18" fmla="*/ 552087 w 905110"/>
                        <a:gd name="connsiteY18" fmla="*/ 330490 h 943358"/>
                        <a:gd name="connsiteX19" fmla="*/ 529554 w 905110"/>
                        <a:gd name="connsiteY19" fmla="*/ 428135 h 943358"/>
                        <a:gd name="connsiteX20" fmla="*/ 582131 w 905110"/>
                        <a:gd name="connsiteY20" fmla="*/ 473202 h 943358"/>
                        <a:gd name="connsiteX21" fmla="*/ 627198 w 905110"/>
                        <a:gd name="connsiteY21" fmla="*/ 443157 h 943358"/>
                        <a:gd name="connsiteX22" fmla="*/ 679776 w 905110"/>
                        <a:gd name="connsiteY22" fmla="*/ 383068 h 943358"/>
                        <a:gd name="connsiteX23" fmla="*/ 792444 w 905110"/>
                        <a:gd name="connsiteY23" fmla="*/ 270401 h 943358"/>
                        <a:gd name="connsiteX24" fmla="*/ 657243 w 905110"/>
                        <a:gd name="connsiteY24" fmla="*/ 608402 h 943358"/>
                        <a:gd name="connsiteX25" fmla="*/ 334263 w 905110"/>
                        <a:gd name="connsiteY25" fmla="*/ 841248 h 943358"/>
                        <a:gd name="connsiteX26" fmla="*/ 108929 w 905110"/>
                        <a:gd name="connsiteY26" fmla="*/ 781158 h 943358"/>
                        <a:gd name="connsiteX27" fmla="*/ 33818 w 905110"/>
                        <a:gd name="connsiteY27" fmla="*/ 630936 h 943358"/>
                        <a:gd name="connsiteX28" fmla="*/ 3774 w 905110"/>
                        <a:gd name="connsiteY28" fmla="*/ 691025 h 943358"/>
                        <a:gd name="connsiteX29" fmla="*/ 138974 w 905110"/>
                        <a:gd name="connsiteY29" fmla="*/ 893825 h 943358"/>
                        <a:gd name="connsiteX30" fmla="*/ 416886 w 905110"/>
                        <a:gd name="connsiteY30" fmla="*/ 931381 h 943358"/>
                        <a:gd name="connsiteX31" fmla="*/ 664754 w 905110"/>
                        <a:gd name="connsiteY31" fmla="*/ 758625 h 943358"/>
                        <a:gd name="connsiteX32" fmla="*/ 845021 w 905110"/>
                        <a:gd name="connsiteY32" fmla="*/ 473202 h 943358"/>
                        <a:gd name="connsiteX33" fmla="*/ 905111 w 905110"/>
                        <a:gd name="connsiteY33" fmla="*/ 307957 h 943358"/>
                        <a:gd name="connsiteX34" fmla="*/ 875066 w 905110"/>
                        <a:gd name="connsiteY34" fmla="*/ 210312 h 94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05110" h="943358">
                          <a:moveTo>
                            <a:pt x="875066" y="210312"/>
                          </a:moveTo>
                          <a:cubicBezTo>
                            <a:pt x="860043" y="180267"/>
                            <a:pt x="837510" y="150223"/>
                            <a:pt x="822488" y="112667"/>
                          </a:cubicBezTo>
                          <a:cubicBezTo>
                            <a:pt x="807466" y="82622"/>
                            <a:pt x="777421" y="52578"/>
                            <a:pt x="747376" y="30044"/>
                          </a:cubicBezTo>
                          <a:cubicBezTo>
                            <a:pt x="732354" y="22533"/>
                            <a:pt x="717332" y="15022"/>
                            <a:pt x="694799" y="7511"/>
                          </a:cubicBezTo>
                          <a:cubicBezTo>
                            <a:pt x="687288" y="7511"/>
                            <a:pt x="679776" y="0"/>
                            <a:pt x="672265" y="0"/>
                          </a:cubicBezTo>
                          <a:cubicBezTo>
                            <a:pt x="672265" y="0"/>
                            <a:pt x="649732" y="0"/>
                            <a:pt x="649732" y="0"/>
                          </a:cubicBezTo>
                          <a:cubicBezTo>
                            <a:pt x="664754" y="15022"/>
                            <a:pt x="709821" y="90133"/>
                            <a:pt x="717332" y="105156"/>
                          </a:cubicBezTo>
                          <a:cubicBezTo>
                            <a:pt x="709821" y="150223"/>
                            <a:pt x="687288" y="187779"/>
                            <a:pt x="672265" y="225334"/>
                          </a:cubicBezTo>
                          <a:cubicBezTo>
                            <a:pt x="649732" y="262890"/>
                            <a:pt x="619687" y="292934"/>
                            <a:pt x="582131" y="315468"/>
                          </a:cubicBezTo>
                          <a:cubicBezTo>
                            <a:pt x="574620" y="292934"/>
                            <a:pt x="559598" y="277912"/>
                            <a:pt x="544576" y="262890"/>
                          </a:cubicBezTo>
                          <a:cubicBezTo>
                            <a:pt x="476975" y="217823"/>
                            <a:pt x="394353" y="225334"/>
                            <a:pt x="364308" y="307957"/>
                          </a:cubicBezTo>
                          <a:cubicBezTo>
                            <a:pt x="349286" y="353023"/>
                            <a:pt x="341775" y="390579"/>
                            <a:pt x="311730" y="435646"/>
                          </a:cubicBezTo>
                          <a:cubicBezTo>
                            <a:pt x="311730" y="443157"/>
                            <a:pt x="304219" y="443157"/>
                            <a:pt x="304219" y="450669"/>
                          </a:cubicBezTo>
                          <a:cubicBezTo>
                            <a:pt x="326752" y="435646"/>
                            <a:pt x="349286" y="413113"/>
                            <a:pt x="371819" y="390579"/>
                          </a:cubicBezTo>
                          <a:cubicBezTo>
                            <a:pt x="371819" y="390579"/>
                            <a:pt x="371819" y="390579"/>
                            <a:pt x="371819" y="390579"/>
                          </a:cubicBezTo>
                          <a:cubicBezTo>
                            <a:pt x="371819" y="390579"/>
                            <a:pt x="371819" y="383068"/>
                            <a:pt x="371819" y="383068"/>
                          </a:cubicBezTo>
                          <a:cubicBezTo>
                            <a:pt x="386842" y="345512"/>
                            <a:pt x="409375" y="292934"/>
                            <a:pt x="454442" y="285423"/>
                          </a:cubicBezTo>
                          <a:cubicBezTo>
                            <a:pt x="484486" y="277912"/>
                            <a:pt x="522042" y="285423"/>
                            <a:pt x="544576" y="315468"/>
                          </a:cubicBezTo>
                          <a:cubicBezTo>
                            <a:pt x="552087" y="322979"/>
                            <a:pt x="552087" y="322979"/>
                            <a:pt x="552087" y="330490"/>
                          </a:cubicBezTo>
                          <a:cubicBezTo>
                            <a:pt x="567109" y="360534"/>
                            <a:pt x="537065" y="398090"/>
                            <a:pt x="529554" y="428135"/>
                          </a:cubicBezTo>
                          <a:cubicBezTo>
                            <a:pt x="522042" y="465691"/>
                            <a:pt x="544576" y="488224"/>
                            <a:pt x="582131" y="473202"/>
                          </a:cubicBezTo>
                          <a:cubicBezTo>
                            <a:pt x="597153" y="465691"/>
                            <a:pt x="612176" y="458180"/>
                            <a:pt x="627198" y="443157"/>
                          </a:cubicBezTo>
                          <a:cubicBezTo>
                            <a:pt x="649732" y="428135"/>
                            <a:pt x="664754" y="405601"/>
                            <a:pt x="679776" y="383068"/>
                          </a:cubicBezTo>
                          <a:cubicBezTo>
                            <a:pt x="694799" y="353023"/>
                            <a:pt x="747376" y="262890"/>
                            <a:pt x="792444" y="270401"/>
                          </a:cubicBezTo>
                          <a:cubicBezTo>
                            <a:pt x="875066" y="285423"/>
                            <a:pt x="679776" y="578358"/>
                            <a:pt x="657243" y="608402"/>
                          </a:cubicBezTo>
                          <a:cubicBezTo>
                            <a:pt x="574620" y="721070"/>
                            <a:pt x="476975" y="818714"/>
                            <a:pt x="334263" y="841248"/>
                          </a:cubicBezTo>
                          <a:cubicBezTo>
                            <a:pt x="251641" y="856270"/>
                            <a:pt x="169019" y="841248"/>
                            <a:pt x="108929" y="781158"/>
                          </a:cubicBezTo>
                          <a:cubicBezTo>
                            <a:pt x="63862" y="743603"/>
                            <a:pt x="33818" y="691025"/>
                            <a:pt x="33818" y="630936"/>
                          </a:cubicBezTo>
                          <a:cubicBezTo>
                            <a:pt x="18796" y="645958"/>
                            <a:pt x="11285" y="660980"/>
                            <a:pt x="3774" y="691025"/>
                          </a:cubicBezTo>
                          <a:cubicBezTo>
                            <a:pt x="-18760" y="788670"/>
                            <a:pt x="63862" y="856270"/>
                            <a:pt x="138974" y="893825"/>
                          </a:cubicBezTo>
                          <a:cubicBezTo>
                            <a:pt x="229108" y="946404"/>
                            <a:pt x="319241" y="953915"/>
                            <a:pt x="416886" y="931381"/>
                          </a:cubicBezTo>
                          <a:cubicBezTo>
                            <a:pt x="522042" y="908848"/>
                            <a:pt x="597153" y="833737"/>
                            <a:pt x="664754" y="758625"/>
                          </a:cubicBezTo>
                          <a:cubicBezTo>
                            <a:pt x="739865" y="676003"/>
                            <a:pt x="792444" y="570847"/>
                            <a:pt x="845021" y="473202"/>
                          </a:cubicBezTo>
                          <a:cubicBezTo>
                            <a:pt x="867555" y="420624"/>
                            <a:pt x="890088" y="368046"/>
                            <a:pt x="905111" y="307957"/>
                          </a:cubicBezTo>
                          <a:cubicBezTo>
                            <a:pt x="905111" y="270401"/>
                            <a:pt x="897599" y="247867"/>
                            <a:pt x="875066" y="210312"/>
                          </a:cubicBezTo>
                          <a:close/>
                        </a:path>
                      </a:pathLst>
                    </a:custGeom>
                    <a:solidFill>
                      <a:srgbClr val="209DD9"/>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87" name="Graphic 2">
                      <a:extLst>
                        <a:ext uri="{FF2B5EF4-FFF2-40B4-BE49-F238E27FC236}">
                          <a16:creationId xmlns:a16="http://schemas.microsoft.com/office/drawing/2014/main" id="{3B758AA6-BE84-4A15-8E09-DEB54BED533B}"/>
                        </a:ext>
                      </a:extLst>
                    </p:cNvPr>
                    <p:cNvGrpSpPr/>
                    <p:nvPr/>
                  </p:nvGrpSpPr>
                  <p:grpSpPr>
                    <a:xfrm>
                      <a:off x="9479199" y="7351775"/>
                      <a:ext cx="925208" cy="766136"/>
                      <a:chOff x="9479199" y="7351775"/>
                      <a:chExt cx="925208" cy="766136"/>
                    </a:xfrm>
                  </p:grpSpPr>
                  <p:sp>
                    <p:nvSpPr>
                      <p:cNvPr id="488" name="Freeform: Shape 487">
                        <a:extLst>
                          <a:ext uri="{FF2B5EF4-FFF2-40B4-BE49-F238E27FC236}">
                            <a16:creationId xmlns:a16="http://schemas.microsoft.com/office/drawing/2014/main" id="{41CD26FF-8213-4832-8AA1-B262EE1FA09D}"/>
                          </a:ext>
                        </a:extLst>
                      </p:cNvPr>
                      <p:cNvSpPr/>
                      <p:nvPr/>
                    </p:nvSpPr>
                    <p:spPr>
                      <a:xfrm>
                        <a:off x="9485739" y="7351775"/>
                        <a:ext cx="918668" cy="755580"/>
                      </a:xfrm>
                      <a:custGeom>
                        <a:avLst/>
                        <a:gdLst>
                          <a:gd name="connsiteX0" fmla="*/ 852533 w 918668"/>
                          <a:gd name="connsiteY0" fmla="*/ 285423 h 755580"/>
                          <a:gd name="connsiteX1" fmla="*/ 912622 w 918668"/>
                          <a:gd name="connsiteY1" fmla="*/ 120178 h 755580"/>
                          <a:gd name="connsiteX2" fmla="*/ 890089 w 918668"/>
                          <a:gd name="connsiteY2" fmla="*/ 15022 h 755580"/>
                          <a:gd name="connsiteX3" fmla="*/ 882578 w 918668"/>
                          <a:gd name="connsiteY3" fmla="*/ 0 h 755580"/>
                          <a:gd name="connsiteX4" fmla="*/ 754888 w 918668"/>
                          <a:gd name="connsiteY4" fmla="*/ 322979 h 755580"/>
                          <a:gd name="connsiteX5" fmla="*/ 401864 w 918668"/>
                          <a:gd name="connsiteY5" fmla="*/ 660980 h 755580"/>
                          <a:gd name="connsiteX6" fmla="*/ 93907 w 918668"/>
                          <a:gd name="connsiteY6" fmla="*/ 585869 h 755580"/>
                          <a:gd name="connsiteX7" fmla="*/ 33818 w 918668"/>
                          <a:gd name="connsiteY7" fmla="*/ 465691 h 755580"/>
                          <a:gd name="connsiteX8" fmla="*/ 33818 w 918668"/>
                          <a:gd name="connsiteY8" fmla="*/ 443158 h 755580"/>
                          <a:gd name="connsiteX9" fmla="*/ 3773 w 918668"/>
                          <a:gd name="connsiteY9" fmla="*/ 503246 h 755580"/>
                          <a:gd name="connsiteX10" fmla="*/ 138974 w 918668"/>
                          <a:gd name="connsiteY10" fmla="*/ 706047 h 755580"/>
                          <a:gd name="connsiteX11" fmla="*/ 416886 w 918668"/>
                          <a:gd name="connsiteY11" fmla="*/ 743603 h 755580"/>
                          <a:gd name="connsiteX12" fmla="*/ 664754 w 918668"/>
                          <a:gd name="connsiteY12" fmla="*/ 570847 h 755580"/>
                          <a:gd name="connsiteX13" fmla="*/ 852533 w 918668"/>
                          <a:gd name="connsiteY13" fmla="*/ 285423 h 755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8668" h="755580">
                            <a:moveTo>
                              <a:pt x="852533" y="285423"/>
                            </a:moveTo>
                            <a:cubicBezTo>
                              <a:pt x="875066" y="232845"/>
                              <a:pt x="897600" y="180268"/>
                              <a:pt x="912622" y="120178"/>
                            </a:cubicBezTo>
                            <a:cubicBezTo>
                              <a:pt x="927644" y="75111"/>
                              <a:pt x="912622" y="52578"/>
                              <a:pt x="890089" y="15022"/>
                            </a:cubicBezTo>
                            <a:cubicBezTo>
                              <a:pt x="890089" y="7511"/>
                              <a:pt x="882578" y="7511"/>
                              <a:pt x="882578" y="0"/>
                            </a:cubicBezTo>
                            <a:cubicBezTo>
                              <a:pt x="875066" y="112667"/>
                              <a:pt x="807466" y="232845"/>
                              <a:pt x="754888" y="322979"/>
                            </a:cubicBezTo>
                            <a:cubicBezTo>
                              <a:pt x="672265" y="458180"/>
                              <a:pt x="567109" y="615913"/>
                              <a:pt x="401864" y="660980"/>
                            </a:cubicBezTo>
                            <a:cubicBezTo>
                              <a:pt x="304219" y="691025"/>
                              <a:pt x="169019" y="653469"/>
                              <a:pt x="93907" y="585869"/>
                            </a:cubicBezTo>
                            <a:cubicBezTo>
                              <a:pt x="63863" y="555825"/>
                              <a:pt x="33818" y="518269"/>
                              <a:pt x="33818" y="465691"/>
                            </a:cubicBezTo>
                            <a:cubicBezTo>
                              <a:pt x="33818" y="458180"/>
                              <a:pt x="33818" y="450669"/>
                              <a:pt x="33818" y="443158"/>
                            </a:cubicBezTo>
                            <a:cubicBezTo>
                              <a:pt x="18796" y="458180"/>
                              <a:pt x="11284" y="473202"/>
                              <a:pt x="3773" y="503246"/>
                            </a:cubicBezTo>
                            <a:cubicBezTo>
                              <a:pt x="-18760" y="600891"/>
                              <a:pt x="63863" y="668492"/>
                              <a:pt x="138974" y="706047"/>
                            </a:cubicBezTo>
                            <a:cubicBezTo>
                              <a:pt x="229108" y="758625"/>
                              <a:pt x="319242" y="766136"/>
                              <a:pt x="416886" y="743603"/>
                            </a:cubicBezTo>
                            <a:cubicBezTo>
                              <a:pt x="522042" y="721070"/>
                              <a:pt x="597154" y="645958"/>
                              <a:pt x="664754" y="570847"/>
                            </a:cubicBezTo>
                            <a:cubicBezTo>
                              <a:pt x="747377" y="488224"/>
                              <a:pt x="799954" y="383068"/>
                              <a:pt x="852533" y="285423"/>
                            </a:cubicBezTo>
                            <a:close/>
                          </a:path>
                        </a:pathLst>
                      </a:custGeom>
                      <a:solidFill>
                        <a:srgbClr val="F4F4F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9" name="Freeform: Shape 488">
                        <a:extLst>
                          <a:ext uri="{FF2B5EF4-FFF2-40B4-BE49-F238E27FC236}">
                            <a16:creationId xmlns:a16="http://schemas.microsoft.com/office/drawing/2014/main" id="{8E8B04C2-3544-4691-B798-02540A31847E}"/>
                          </a:ext>
                        </a:extLst>
                      </p:cNvPr>
                      <p:cNvSpPr/>
                      <p:nvPr/>
                    </p:nvSpPr>
                    <p:spPr>
                      <a:xfrm>
                        <a:off x="9479199" y="7351775"/>
                        <a:ext cx="923653" cy="766136"/>
                      </a:xfrm>
                      <a:custGeom>
                        <a:avLst/>
                        <a:gdLst>
                          <a:gd name="connsiteX0" fmla="*/ 325781 w 923653"/>
                          <a:gd name="connsiteY0" fmla="*/ 766136 h 766136"/>
                          <a:gd name="connsiteX1" fmla="*/ 325781 w 923653"/>
                          <a:gd name="connsiteY1" fmla="*/ 766136 h 766136"/>
                          <a:gd name="connsiteX2" fmla="*/ 145514 w 923653"/>
                          <a:gd name="connsiteY2" fmla="*/ 721070 h 766136"/>
                          <a:gd name="connsiteX3" fmla="*/ 2802 w 923653"/>
                          <a:gd name="connsiteY3" fmla="*/ 510757 h 766136"/>
                          <a:gd name="connsiteX4" fmla="*/ 32847 w 923653"/>
                          <a:gd name="connsiteY4" fmla="*/ 450669 h 766136"/>
                          <a:gd name="connsiteX5" fmla="*/ 40358 w 923653"/>
                          <a:gd name="connsiteY5" fmla="*/ 450669 h 766136"/>
                          <a:gd name="connsiteX6" fmla="*/ 47869 w 923653"/>
                          <a:gd name="connsiteY6" fmla="*/ 458180 h 766136"/>
                          <a:gd name="connsiteX7" fmla="*/ 47869 w 923653"/>
                          <a:gd name="connsiteY7" fmla="*/ 480713 h 766136"/>
                          <a:gd name="connsiteX8" fmla="*/ 100447 w 923653"/>
                          <a:gd name="connsiteY8" fmla="*/ 593380 h 766136"/>
                          <a:gd name="connsiteX9" fmla="*/ 325781 w 923653"/>
                          <a:gd name="connsiteY9" fmla="*/ 676003 h 766136"/>
                          <a:gd name="connsiteX10" fmla="*/ 400893 w 923653"/>
                          <a:gd name="connsiteY10" fmla="*/ 668492 h 766136"/>
                          <a:gd name="connsiteX11" fmla="*/ 746405 w 923653"/>
                          <a:gd name="connsiteY11" fmla="*/ 330490 h 766136"/>
                          <a:gd name="connsiteX12" fmla="*/ 874095 w 923653"/>
                          <a:gd name="connsiteY12" fmla="*/ 7511 h 766136"/>
                          <a:gd name="connsiteX13" fmla="*/ 881606 w 923653"/>
                          <a:gd name="connsiteY13" fmla="*/ 0 h 766136"/>
                          <a:gd name="connsiteX14" fmla="*/ 889117 w 923653"/>
                          <a:gd name="connsiteY14" fmla="*/ 0 h 766136"/>
                          <a:gd name="connsiteX15" fmla="*/ 896628 w 923653"/>
                          <a:gd name="connsiteY15" fmla="*/ 15022 h 766136"/>
                          <a:gd name="connsiteX16" fmla="*/ 919161 w 923653"/>
                          <a:gd name="connsiteY16" fmla="*/ 127689 h 766136"/>
                          <a:gd name="connsiteX17" fmla="*/ 859073 w 923653"/>
                          <a:gd name="connsiteY17" fmla="*/ 292935 h 766136"/>
                          <a:gd name="connsiteX18" fmla="*/ 678805 w 923653"/>
                          <a:gd name="connsiteY18" fmla="*/ 578358 h 766136"/>
                          <a:gd name="connsiteX19" fmla="*/ 423426 w 923653"/>
                          <a:gd name="connsiteY19" fmla="*/ 758625 h 766136"/>
                          <a:gd name="connsiteX20" fmla="*/ 325781 w 923653"/>
                          <a:gd name="connsiteY20" fmla="*/ 766136 h 766136"/>
                          <a:gd name="connsiteX21" fmla="*/ 32847 w 923653"/>
                          <a:gd name="connsiteY21" fmla="*/ 480713 h 766136"/>
                          <a:gd name="connsiteX22" fmla="*/ 25336 w 923653"/>
                          <a:gd name="connsiteY22" fmla="*/ 510757 h 766136"/>
                          <a:gd name="connsiteX23" fmla="*/ 160536 w 923653"/>
                          <a:gd name="connsiteY23" fmla="*/ 706047 h 766136"/>
                          <a:gd name="connsiteX24" fmla="*/ 333293 w 923653"/>
                          <a:gd name="connsiteY24" fmla="*/ 751114 h 766136"/>
                          <a:gd name="connsiteX25" fmla="*/ 333293 w 923653"/>
                          <a:gd name="connsiteY25" fmla="*/ 751114 h 766136"/>
                          <a:gd name="connsiteX26" fmla="*/ 438449 w 923653"/>
                          <a:gd name="connsiteY26" fmla="*/ 736092 h 766136"/>
                          <a:gd name="connsiteX27" fmla="*/ 686316 w 923653"/>
                          <a:gd name="connsiteY27" fmla="*/ 563336 h 766136"/>
                          <a:gd name="connsiteX28" fmla="*/ 859073 w 923653"/>
                          <a:gd name="connsiteY28" fmla="*/ 277912 h 766136"/>
                          <a:gd name="connsiteX29" fmla="*/ 919161 w 923653"/>
                          <a:gd name="connsiteY29" fmla="*/ 112667 h 766136"/>
                          <a:gd name="connsiteX30" fmla="*/ 904139 w 923653"/>
                          <a:gd name="connsiteY30" fmla="*/ 22533 h 766136"/>
                          <a:gd name="connsiteX31" fmla="*/ 776450 w 923653"/>
                          <a:gd name="connsiteY31" fmla="*/ 330490 h 766136"/>
                          <a:gd name="connsiteX32" fmla="*/ 423426 w 923653"/>
                          <a:gd name="connsiteY32" fmla="*/ 676003 h 766136"/>
                          <a:gd name="connsiteX33" fmla="*/ 348315 w 923653"/>
                          <a:gd name="connsiteY33" fmla="*/ 683514 h 766136"/>
                          <a:gd name="connsiteX34" fmla="*/ 107958 w 923653"/>
                          <a:gd name="connsiteY34" fmla="*/ 593380 h 766136"/>
                          <a:gd name="connsiteX35" fmla="*/ 32847 w 923653"/>
                          <a:gd name="connsiteY35" fmla="*/ 480713 h 76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3653" h="766136">
                            <a:moveTo>
                              <a:pt x="325781" y="766136"/>
                            </a:moveTo>
                            <a:lnTo>
                              <a:pt x="325781" y="766136"/>
                            </a:lnTo>
                            <a:cubicBezTo>
                              <a:pt x="258181" y="766136"/>
                              <a:pt x="198092" y="751114"/>
                              <a:pt x="145514" y="721070"/>
                            </a:cubicBezTo>
                            <a:cubicBezTo>
                              <a:pt x="32847" y="660980"/>
                              <a:pt x="-12220" y="585869"/>
                              <a:pt x="2802" y="510757"/>
                            </a:cubicBezTo>
                            <a:cubicBezTo>
                              <a:pt x="10313" y="488224"/>
                              <a:pt x="17824" y="465691"/>
                              <a:pt x="32847" y="450669"/>
                            </a:cubicBezTo>
                            <a:cubicBezTo>
                              <a:pt x="32847" y="450669"/>
                              <a:pt x="40358" y="450669"/>
                              <a:pt x="40358" y="450669"/>
                            </a:cubicBezTo>
                            <a:cubicBezTo>
                              <a:pt x="40358" y="450669"/>
                              <a:pt x="47869" y="458180"/>
                              <a:pt x="47869" y="458180"/>
                            </a:cubicBezTo>
                            <a:cubicBezTo>
                              <a:pt x="47869" y="465691"/>
                              <a:pt x="47869" y="473202"/>
                              <a:pt x="47869" y="480713"/>
                            </a:cubicBezTo>
                            <a:cubicBezTo>
                              <a:pt x="47869" y="525780"/>
                              <a:pt x="77914" y="570847"/>
                              <a:pt x="100447" y="593380"/>
                            </a:cubicBezTo>
                            <a:cubicBezTo>
                              <a:pt x="153025" y="645958"/>
                              <a:pt x="243158" y="676003"/>
                              <a:pt x="325781" y="676003"/>
                            </a:cubicBezTo>
                            <a:cubicBezTo>
                              <a:pt x="348315" y="676003"/>
                              <a:pt x="378359" y="676003"/>
                              <a:pt x="400893" y="668492"/>
                            </a:cubicBezTo>
                            <a:cubicBezTo>
                              <a:pt x="551116" y="630936"/>
                              <a:pt x="656271" y="480713"/>
                              <a:pt x="746405" y="330490"/>
                            </a:cubicBezTo>
                            <a:cubicBezTo>
                              <a:pt x="806494" y="232845"/>
                              <a:pt x="866584" y="120178"/>
                              <a:pt x="874095" y="7511"/>
                            </a:cubicBezTo>
                            <a:cubicBezTo>
                              <a:pt x="874095" y="7511"/>
                              <a:pt x="874095" y="0"/>
                              <a:pt x="881606" y="0"/>
                            </a:cubicBezTo>
                            <a:cubicBezTo>
                              <a:pt x="881606" y="0"/>
                              <a:pt x="889117" y="0"/>
                              <a:pt x="889117" y="0"/>
                            </a:cubicBezTo>
                            <a:cubicBezTo>
                              <a:pt x="889117" y="7511"/>
                              <a:pt x="896628" y="7511"/>
                              <a:pt x="896628" y="15022"/>
                            </a:cubicBezTo>
                            <a:cubicBezTo>
                              <a:pt x="919161" y="52578"/>
                              <a:pt x="926673" y="75111"/>
                              <a:pt x="919161" y="127689"/>
                            </a:cubicBezTo>
                            <a:cubicBezTo>
                              <a:pt x="904139" y="187779"/>
                              <a:pt x="881606" y="240356"/>
                              <a:pt x="859073" y="292935"/>
                            </a:cubicBezTo>
                            <a:cubicBezTo>
                              <a:pt x="798983" y="413113"/>
                              <a:pt x="746405" y="503246"/>
                              <a:pt x="678805" y="578358"/>
                            </a:cubicBezTo>
                            <a:cubicBezTo>
                              <a:pt x="611205" y="653469"/>
                              <a:pt x="536093" y="728581"/>
                              <a:pt x="423426" y="758625"/>
                            </a:cubicBezTo>
                            <a:cubicBezTo>
                              <a:pt x="393381" y="766136"/>
                              <a:pt x="355826" y="766136"/>
                              <a:pt x="325781" y="766136"/>
                            </a:cubicBezTo>
                            <a:close/>
                            <a:moveTo>
                              <a:pt x="32847" y="480713"/>
                            </a:moveTo>
                            <a:cubicBezTo>
                              <a:pt x="25336" y="488224"/>
                              <a:pt x="25336" y="503246"/>
                              <a:pt x="25336" y="510757"/>
                            </a:cubicBezTo>
                            <a:cubicBezTo>
                              <a:pt x="10313" y="578358"/>
                              <a:pt x="55380" y="645958"/>
                              <a:pt x="160536" y="706047"/>
                            </a:cubicBezTo>
                            <a:cubicBezTo>
                              <a:pt x="213114" y="736092"/>
                              <a:pt x="273203" y="751114"/>
                              <a:pt x="333293" y="751114"/>
                            </a:cubicBezTo>
                            <a:lnTo>
                              <a:pt x="333293" y="751114"/>
                            </a:lnTo>
                            <a:cubicBezTo>
                              <a:pt x="363337" y="751114"/>
                              <a:pt x="400893" y="743603"/>
                              <a:pt x="438449" y="736092"/>
                            </a:cubicBezTo>
                            <a:cubicBezTo>
                              <a:pt x="543604" y="713559"/>
                              <a:pt x="618716" y="638447"/>
                              <a:pt x="686316" y="563336"/>
                            </a:cubicBezTo>
                            <a:cubicBezTo>
                              <a:pt x="746405" y="488224"/>
                              <a:pt x="806494" y="398090"/>
                              <a:pt x="859073" y="277912"/>
                            </a:cubicBezTo>
                            <a:cubicBezTo>
                              <a:pt x="881606" y="225334"/>
                              <a:pt x="904139" y="172756"/>
                              <a:pt x="919161" y="112667"/>
                            </a:cubicBezTo>
                            <a:cubicBezTo>
                              <a:pt x="926673" y="75111"/>
                              <a:pt x="926673" y="60089"/>
                              <a:pt x="904139" y="22533"/>
                            </a:cubicBezTo>
                            <a:cubicBezTo>
                              <a:pt x="889117" y="127689"/>
                              <a:pt x="829028" y="240356"/>
                              <a:pt x="776450" y="330490"/>
                            </a:cubicBezTo>
                            <a:cubicBezTo>
                              <a:pt x="678805" y="480713"/>
                              <a:pt x="573649" y="630936"/>
                              <a:pt x="423426" y="676003"/>
                            </a:cubicBezTo>
                            <a:cubicBezTo>
                              <a:pt x="400893" y="683514"/>
                              <a:pt x="370848" y="683514"/>
                              <a:pt x="348315" y="683514"/>
                            </a:cubicBezTo>
                            <a:cubicBezTo>
                              <a:pt x="258181" y="683514"/>
                              <a:pt x="168047" y="653469"/>
                              <a:pt x="107958" y="593380"/>
                            </a:cubicBezTo>
                            <a:cubicBezTo>
                              <a:pt x="62891" y="570847"/>
                              <a:pt x="32847" y="533291"/>
                              <a:pt x="32847" y="480713"/>
                            </a:cubicBezTo>
                            <a:close/>
                          </a:path>
                        </a:pathLst>
                      </a:custGeom>
                      <a:solidFill>
                        <a:srgbClr val="A5A5A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2" name="Freeform: Shape 481">
                    <a:extLst>
                      <a:ext uri="{FF2B5EF4-FFF2-40B4-BE49-F238E27FC236}">
                        <a16:creationId xmlns:a16="http://schemas.microsoft.com/office/drawing/2014/main" id="{5A832321-9583-4B8A-AE4A-304D10E5A175}"/>
                      </a:ext>
                    </a:extLst>
                  </p:cNvPr>
                  <p:cNvSpPr/>
                  <p:nvPr/>
                </p:nvSpPr>
                <p:spPr>
                  <a:xfrm>
                    <a:off x="9549601" y="7697288"/>
                    <a:ext cx="260312" cy="290357"/>
                  </a:xfrm>
                  <a:custGeom>
                    <a:avLst/>
                    <a:gdLst>
                      <a:gd name="connsiteX0" fmla="*/ 255379 w 260312"/>
                      <a:gd name="connsiteY0" fmla="*/ 270401 h 290357"/>
                      <a:gd name="connsiteX1" fmla="*/ 127689 w 260312"/>
                      <a:gd name="connsiteY1" fmla="*/ 262890 h 290357"/>
                      <a:gd name="connsiteX2" fmla="*/ 30045 w 260312"/>
                      <a:gd name="connsiteY2" fmla="*/ 142712 h 290357"/>
                      <a:gd name="connsiteX3" fmla="*/ 142712 w 260312"/>
                      <a:gd name="connsiteY3" fmla="*/ 75111 h 290357"/>
                      <a:gd name="connsiteX4" fmla="*/ 232845 w 260312"/>
                      <a:gd name="connsiteY4" fmla="*/ 7511 h 290357"/>
                      <a:gd name="connsiteX5" fmla="*/ 225334 w 260312"/>
                      <a:gd name="connsiteY5" fmla="*/ 0 h 290357"/>
                      <a:gd name="connsiteX6" fmla="*/ 67600 w 260312"/>
                      <a:gd name="connsiteY6" fmla="*/ 75111 h 290357"/>
                      <a:gd name="connsiteX7" fmla="*/ 0 w 260312"/>
                      <a:gd name="connsiteY7" fmla="*/ 172757 h 290357"/>
                      <a:gd name="connsiteX8" fmla="*/ 97645 w 260312"/>
                      <a:gd name="connsiteY8" fmla="*/ 277912 h 290357"/>
                      <a:gd name="connsiteX9" fmla="*/ 247867 w 260312"/>
                      <a:gd name="connsiteY9" fmla="*/ 285424 h 290357"/>
                      <a:gd name="connsiteX10" fmla="*/ 255379 w 260312"/>
                      <a:gd name="connsiteY10" fmla="*/ 270401 h 29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0312" h="290357">
                        <a:moveTo>
                          <a:pt x="255379" y="270401"/>
                        </a:moveTo>
                        <a:cubicBezTo>
                          <a:pt x="210312" y="270401"/>
                          <a:pt x="165245" y="270401"/>
                          <a:pt x="127689" y="262890"/>
                        </a:cubicBezTo>
                        <a:cubicBezTo>
                          <a:pt x="75111" y="247868"/>
                          <a:pt x="15022" y="195290"/>
                          <a:pt x="30045" y="142712"/>
                        </a:cubicBezTo>
                        <a:cubicBezTo>
                          <a:pt x="37556" y="97645"/>
                          <a:pt x="105156" y="90133"/>
                          <a:pt x="142712" y="75111"/>
                        </a:cubicBezTo>
                        <a:cubicBezTo>
                          <a:pt x="180268" y="60089"/>
                          <a:pt x="210312" y="37556"/>
                          <a:pt x="232845" y="7511"/>
                        </a:cubicBezTo>
                        <a:cubicBezTo>
                          <a:pt x="232845" y="7511"/>
                          <a:pt x="232845" y="0"/>
                          <a:pt x="225334" y="0"/>
                        </a:cubicBezTo>
                        <a:cubicBezTo>
                          <a:pt x="180268" y="37556"/>
                          <a:pt x="127689" y="52578"/>
                          <a:pt x="67600" y="75111"/>
                        </a:cubicBezTo>
                        <a:cubicBezTo>
                          <a:pt x="22533" y="90133"/>
                          <a:pt x="0" y="127689"/>
                          <a:pt x="0" y="172757"/>
                        </a:cubicBezTo>
                        <a:cubicBezTo>
                          <a:pt x="7511" y="217823"/>
                          <a:pt x="52578" y="262890"/>
                          <a:pt x="97645" y="277912"/>
                        </a:cubicBezTo>
                        <a:cubicBezTo>
                          <a:pt x="142712" y="292935"/>
                          <a:pt x="202801" y="292935"/>
                          <a:pt x="247867" y="285424"/>
                        </a:cubicBezTo>
                        <a:cubicBezTo>
                          <a:pt x="262890" y="285424"/>
                          <a:pt x="262890" y="270401"/>
                          <a:pt x="255379" y="270401"/>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83" name="Freeform: Shape 482">
                    <a:extLst>
                      <a:ext uri="{FF2B5EF4-FFF2-40B4-BE49-F238E27FC236}">
                        <a16:creationId xmlns:a16="http://schemas.microsoft.com/office/drawing/2014/main" id="{371798D5-30F9-40E2-B5F2-E85E9666E005}"/>
                      </a:ext>
                    </a:extLst>
                  </p:cNvPr>
                  <p:cNvSpPr/>
                  <p:nvPr/>
                </p:nvSpPr>
                <p:spPr>
                  <a:xfrm>
                    <a:off x="9837602" y="7937644"/>
                    <a:ext cx="50000" cy="30044"/>
                  </a:xfrm>
                  <a:custGeom>
                    <a:avLst/>
                    <a:gdLst>
                      <a:gd name="connsiteX0" fmla="*/ 42490 w 50000"/>
                      <a:gd name="connsiteY0" fmla="*/ 0 h 30044"/>
                      <a:gd name="connsiteX1" fmla="*/ 4934 w 50000"/>
                      <a:gd name="connsiteY1" fmla="*/ 15023 h 30044"/>
                      <a:gd name="connsiteX2" fmla="*/ 12445 w 50000"/>
                      <a:gd name="connsiteY2" fmla="*/ 30045 h 30044"/>
                      <a:gd name="connsiteX3" fmla="*/ 50001 w 50000"/>
                      <a:gd name="connsiteY3" fmla="*/ 7512 h 30044"/>
                      <a:gd name="connsiteX4" fmla="*/ 42490 w 50000"/>
                      <a:gd name="connsiteY4" fmla="*/ 0 h 30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00" h="30044">
                        <a:moveTo>
                          <a:pt x="42490" y="0"/>
                        </a:moveTo>
                        <a:cubicBezTo>
                          <a:pt x="27467" y="0"/>
                          <a:pt x="19956" y="15023"/>
                          <a:pt x="4934" y="15023"/>
                        </a:cubicBezTo>
                        <a:cubicBezTo>
                          <a:pt x="-2578" y="15023"/>
                          <a:pt x="-2578" y="30045"/>
                          <a:pt x="12445" y="30045"/>
                        </a:cubicBezTo>
                        <a:cubicBezTo>
                          <a:pt x="27467" y="22534"/>
                          <a:pt x="42490" y="22534"/>
                          <a:pt x="50001" y="7512"/>
                        </a:cubicBezTo>
                        <a:cubicBezTo>
                          <a:pt x="50001" y="7512"/>
                          <a:pt x="50001" y="0"/>
                          <a:pt x="42490" y="0"/>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06" name="Graphic 2">
                <a:extLst>
                  <a:ext uri="{FF2B5EF4-FFF2-40B4-BE49-F238E27FC236}">
                    <a16:creationId xmlns:a16="http://schemas.microsoft.com/office/drawing/2014/main" id="{389B0613-F839-4228-B493-F2635FC9CE34}"/>
                  </a:ext>
                </a:extLst>
              </p:cNvPr>
              <p:cNvGrpSpPr/>
              <p:nvPr/>
            </p:nvGrpSpPr>
            <p:grpSpPr>
              <a:xfrm>
                <a:off x="7671346" y="4347319"/>
                <a:ext cx="2641748" cy="2118141"/>
                <a:chOff x="7671346" y="4347319"/>
                <a:chExt cx="2641748" cy="2118141"/>
              </a:xfrm>
            </p:grpSpPr>
            <p:grpSp>
              <p:nvGrpSpPr>
                <p:cNvPr id="447" name="Graphic 2">
                  <a:extLst>
                    <a:ext uri="{FF2B5EF4-FFF2-40B4-BE49-F238E27FC236}">
                      <a16:creationId xmlns:a16="http://schemas.microsoft.com/office/drawing/2014/main" id="{A8B9220B-50DB-4D04-8A52-EFA7797E3B2A}"/>
                    </a:ext>
                  </a:extLst>
                </p:cNvPr>
                <p:cNvGrpSpPr/>
                <p:nvPr/>
              </p:nvGrpSpPr>
              <p:grpSpPr>
                <a:xfrm>
                  <a:off x="7671346" y="4436746"/>
                  <a:ext cx="2641748" cy="2028714"/>
                  <a:chOff x="7671346" y="4436746"/>
                  <a:chExt cx="2641748" cy="2028714"/>
                </a:xfrm>
              </p:grpSpPr>
              <p:sp>
                <p:nvSpPr>
                  <p:cNvPr id="477" name="Freeform: Shape 476">
                    <a:extLst>
                      <a:ext uri="{FF2B5EF4-FFF2-40B4-BE49-F238E27FC236}">
                        <a16:creationId xmlns:a16="http://schemas.microsoft.com/office/drawing/2014/main" id="{6B25F1C1-E34B-48DA-B64A-335E7D80AFDF}"/>
                      </a:ext>
                    </a:extLst>
                  </p:cNvPr>
                  <p:cNvSpPr/>
                  <p:nvPr/>
                </p:nvSpPr>
                <p:spPr>
                  <a:xfrm>
                    <a:off x="7672300" y="4436746"/>
                    <a:ext cx="2633773" cy="1996092"/>
                  </a:xfrm>
                  <a:custGeom>
                    <a:avLst/>
                    <a:gdLst>
                      <a:gd name="connsiteX0" fmla="*/ 2628416 w 2633773"/>
                      <a:gd name="connsiteY0" fmla="*/ 1127377 h 1996092"/>
                      <a:gd name="connsiteX1" fmla="*/ 2553305 w 2633773"/>
                      <a:gd name="connsiteY1" fmla="*/ 1059777 h 1996092"/>
                      <a:gd name="connsiteX2" fmla="*/ 2312948 w 2633773"/>
                      <a:gd name="connsiteY2" fmla="*/ 624131 h 1996092"/>
                      <a:gd name="connsiteX3" fmla="*/ 1952413 w 2633773"/>
                      <a:gd name="connsiteY3" fmla="*/ 150929 h 1996092"/>
                      <a:gd name="connsiteX4" fmla="*/ 1516767 w 2633773"/>
                      <a:gd name="connsiteY4" fmla="*/ 706 h 1996092"/>
                      <a:gd name="connsiteX5" fmla="*/ 1021031 w 2633773"/>
                      <a:gd name="connsiteY5" fmla="*/ 105862 h 1996092"/>
                      <a:gd name="connsiteX6" fmla="*/ 908364 w 2633773"/>
                      <a:gd name="connsiteY6" fmla="*/ 143418 h 1996092"/>
                      <a:gd name="connsiteX7" fmla="*/ 698052 w 2633773"/>
                      <a:gd name="connsiteY7" fmla="*/ 383774 h 1996092"/>
                      <a:gd name="connsiteX8" fmla="*/ 592896 w 2633773"/>
                      <a:gd name="connsiteY8" fmla="*/ 526486 h 1996092"/>
                      <a:gd name="connsiteX9" fmla="*/ 435162 w 2633773"/>
                      <a:gd name="connsiteY9" fmla="*/ 654175 h 1996092"/>
                      <a:gd name="connsiteX10" fmla="*/ 254895 w 2633773"/>
                      <a:gd name="connsiteY10" fmla="*/ 766843 h 1996092"/>
                      <a:gd name="connsiteX11" fmla="*/ 164761 w 2633773"/>
                      <a:gd name="connsiteY11" fmla="*/ 811910 h 1996092"/>
                      <a:gd name="connsiteX12" fmla="*/ 127205 w 2633773"/>
                      <a:gd name="connsiteY12" fmla="*/ 819421 h 1996092"/>
                      <a:gd name="connsiteX13" fmla="*/ 7027 w 2633773"/>
                      <a:gd name="connsiteY13" fmla="*/ 841954 h 1996092"/>
                      <a:gd name="connsiteX14" fmla="*/ 37072 w 2633773"/>
                      <a:gd name="connsiteY14" fmla="*/ 1022222 h 1996092"/>
                      <a:gd name="connsiteX15" fmla="*/ 202317 w 2633773"/>
                      <a:gd name="connsiteY15" fmla="*/ 1210000 h 1996092"/>
                      <a:gd name="connsiteX16" fmla="*/ 262406 w 2633773"/>
                      <a:gd name="connsiteY16" fmla="*/ 1134889 h 1996092"/>
                      <a:gd name="connsiteX17" fmla="*/ 292450 w 2633773"/>
                      <a:gd name="connsiteY17" fmla="*/ 1127377 h 1996092"/>
                      <a:gd name="connsiteX18" fmla="*/ 405118 w 2633773"/>
                      <a:gd name="connsiteY18" fmla="*/ 1089822 h 1996092"/>
                      <a:gd name="connsiteX19" fmla="*/ 622941 w 2633773"/>
                      <a:gd name="connsiteY19" fmla="*/ 969643 h 1996092"/>
                      <a:gd name="connsiteX20" fmla="*/ 840764 w 2633773"/>
                      <a:gd name="connsiteY20" fmla="*/ 774354 h 1996092"/>
                      <a:gd name="connsiteX21" fmla="*/ 848275 w 2633773"/>
                      <a:gd name="connsiteY21" fmla="*/ 954621 h 1996092"/>
                      <a:gd name="connsiteX22" fmla="*/ 893342 w 2633773"/>
                      <a:gd name="connsiteY22" fmla="*/ 1194978 h 1996092"/>
                      <a:gd name="connsiteX23" fmla="*/ 930898 w 2633773"/>
                      <a:gd name="connsiteY23" fmla="*/ 1322667 h 1996092"/>
                      <a:gd name="connsiteX24" fmla="*/ 930898 w 2633773"/>
                      <a:gd name="connsiteY24" fmla="*/ 1322667 h 1996092"/>
                      <a:gd name="connsiteX25" fmla="*/ 863297 w 2633773"/>
                      <a:gd name="connsiteY25" fmla="*/ 1495423 h 1996092"/>
                      <a:gd name="connsiteX26" fmla="*/ 735608 w 2633773"/>
                      <a:gd name="connsiteY26" fmla="*/ 1780847 h 1996092"/>
                      <a:gd name="connsiteX27" fmla="*/ 735608 w 2633773"/>
                      <a:gd name="connsiteY27" fmla="*/ 1825914 h 1996092"/>
                      <a:gd name="connsiteX28" fmla="*/ 773164 w 2633773"/>
                      <a:gd name="connsiteY28" fmla="*/ 1825914 h 1996092"/>
                      <a:gd name="connsiteX29" fmla="*/ 870808 w 2633773"/>
                      <a:gd name="connsiteY29" fmla="*/ 1840936 h 1996092"/>
                      <a:gd name="connsiteX30" fmla="*/ 1028542 w 2633773"/>
                      <a:gd name="connsiteY30" fmla="*/ 1908536 h 1996092"/>
                      <a:gd name="connsiteX31" fmla="*/ 1193788 w 2633773"/>
                      <a:gd name="connsiteY31" fmla="*/ 1953603 h 1996092"/>
                      <a:gd name="connsiteX32" fmla="*/ 1554322 w 2633773"/>
                      <a:gd name="connsiteY32" fmla="*/ 1991159 h 1996092"/>
                      <a:gd name="connsiteX33" fmla="*/ 1907346 w 2633773"/>
                      <a:gd name="connsiteY33" fmla="*/ 1983648 h 1996092"/>
                      <a:gd name="connsiteX34" fmla="*/ 2215303 w 2633773"/>
                      <a:gd name="connsiteY34" fmla="*/ 1886003 h 1996092"/>
                      <a:gd name="connsiteX35" fmla="*/ 2350503 w 2633773"/>
                      <a:gd name="connsiteY35" fmla="*/ 1810891 h 1996092"/>
                      <a:gd name="connsiteX36" fmla="*/ 2440638 w 2633773"/>
                      <a:gd name="connsiteY36" fmla="*/ 1735780 h 1996092"/>
                      <a:gd name="connsiteX37" fmla="*/ 2380548 w 2633773"/>
                      <a:gd name="connsiteY37" fmla="*/ 1615602 h 1996092"/>
                      <a:gd name="connsiteX38" fmla="*/ 2335481 w 2633773"/>
                      <a:gd name="connsiteY38" fmla="*/ 1480401 h 1996092"/>
                      <a:gd name="connsiteX39" fmla="*/ 2290415 w 2633773"/>
                      <a:gd name="connsiteY39" fmla="*/ 1345201 h 1996092"/>
                      <a:gd name="connsiteX40" fmla="*/ 2290415 w 2633773"/>
                      <a:gd name="connsiteY40" fmla="*/ 1345201 h 1996092"/>
                      <a:gd name="connsiteX41" fmla="*/ 2545794 w 2633773"/>
                      <a:gd name="connsiteY41" fmla="*/ 1255067 h 1996092"/>
                      <a:gd name="connsiteX42" fmla="*/ 2628416 w 2633773"/>
                      <a:gd name="connsiteY42" fmla="*/ 1127377 h 1996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33773" h="1996092">
                        <a:moveTo>
                          <a:pt x="2628416" y="1127377"/>
                        </a:moveTo>
                        <a:cubicBezTo>
                          <a:pt x="2620905" y="1089822"/>
                          <a:pt x="2575838" y="1089822"/>
                          <a:pt x="2553305" y="1059777"/>
                        </a:cubicBezTo>
                        <a:cubicBezTo>
                          <a:pt x="2500726" y="902043"/>
                          <a:pt x="2395571" y="766843"/>
                          <a:pt x="2312948" y="624131"/>
                        </a:cubicBezTo>
                        <a:cubicBezTo>
                          <a:pt x="2222814" y="481419"/>
                          <a:pt x="2080102" y="256085"/>
                          <a:pt x="1952413" y="150929"/>
                        </a:cubicBezTo>
                        <a:cubicBezTo>
                          <a:pt x="1824723" y="45773"/>
                          <a:pt x="1666990" y="-6805"/>
                          <a:pt x="1516767" y="706"/>
                        </a:cubicBezTo>
                        <a:cubicBezTo>
                          <a:pt x="1344011" y="8217"/>
                          <a:pt x="1171254" y="30751"/>
                          <a:pt x="1021031" y="105862"/>
                        </a:cubicBezTo>
                        <a:cubicBezTo>
                          <a:pt x="983476" y="113373"/>
                          <a:pt x="945920" y="128395"/>
                          <a:pt x="908364" y="143418"/>
                        </a:cubicBezTo>
                        <a:cubicBezTo>
                          <a:pt x="810719" y="195996"/>
                          <a:pt x="758141" y="293641"/>
                          <a:pt x="698052" y="383774"/>
                        </a:cubicBezTo>
                        <a:cubicBezTo>
                          <a:pt x="668008" y="436352"/>
                          <a:pt x="637963" y="481419"/>
                          <a:pt x="592896" y="526486"/>
                        </a:cubicBezTo>
                        <a:cubicBezTo>
                          <a:pt x="547829" y="579064"/>
                          <a:pt x="487740" y="616620"/>
                          <a:pt x="435162" y="654175"/>
                        </a:cubicBezTo>
                        <a:cubicBezTo>
                          <a:pt x="375073" y="691731"/>
                          <a:pt x="314984" y="729287"/>
                          <a:pt x="254895" y="766843"/>
                        </a:cubicBezTo>
                        <a:cubicBezTo>
                          <a:pt x="224850" y="781865"/>
                          <a:pt x="194806" y="796887"/>
                          <a:pt x="164761" y="811910"/>
                        </a:cubicBezTo>
                        <a:cubicBezTo>
                          <a:pt x="149739" y="819421"/>
                          <a:pt x="142228" y="819421"/>
                          <a:pt x="127205" y="819421"/>
                        </a:cubicBezTo>
                        <a:cubicBezTo>
                          <a:pt x="82138" y="796887"/>
                          <a:pt x="22049" y="789376"/>
                          <a:pt x="7027" y="841954"/>
                        </a:cubicBezTo>
                        <a:cubicBezTo>
                          <a:pt x="-15506" y="902043"/>
                          <a:pt x="22049" y="969643"/>
                          <a:pt x="37072" y="1022222"/>
                        </a:cubicBezTo>
                        <a:cubicBezTo>
                          <a:pt x="67116" y="1089822"/>
                          <a:pt x="112183" y="1210000"/>
                          <a:pt x="202317" y="1210000"/>
                        </a:cubicBezTo>
                        <a:cubicBezTo>
                          <a:pt x="239872" y="1210000"/>
                          <a:pt x="254895" y="1172444"/>
                          <a:pt x="262406" y="1134889"/>
                        </a:cubicBezTo>
                        <a:cubicBezTo>
                          <a:pt x="269917" y="1134889"/>
                          <a:pt x="284939" y="1127377"/>
                          <a:pt x="292450" y="1127377"/>
                        </a:cubicBezTo>
                        <a:cubicBezTo>
                          <a:pt x="330006" y="1119866"/>
                          <a:pt x="367562" y="1104844"/>
                          <a:pt x="405118" y="1089822"/>
                        </a:cubicBezTo>
                        <a:cubicBezTo>
                          <a:pt x="487740" y="1059777"/>
                          <a:pt x="555340" y="1014710"/>
                          <a:pt x="622941" y="969643"/>
                        </a:cubicBezTo>
                        <a:cubicBezTo>
                          <a:pt x="705563" y="909554"/>
                          <a:pt x="773164" y="841954"/>
                          <a:pt x="840764" y="774354"/>
                        </a:cubicBezTo>
                        <a:cubicBezTo>
                          <a:pt x="840764" y="834443"/>
                          <a:pt x="840764" y="894532"/>
                          <a:pt x="848275" y="954621"/>
                        </a:cubicBezTo>
                        <a:cubicBezTo>
                          <a:pt x="855786" y="1037244"/>
                          <a:pt x="870808" y="1119866"/>
                          <a:pt x="893342" y="1194978"/>
                        </a:cubicBezTo>
                        <a:cubicBezTo>
                          <a:pt x="908364" y="1240044"/>
                          <a:pt x="915875" y="1277600"/>
                          <a:pt x="930898" y="1322667"/>
                        </a:cubicBezTo>
                        <a:cubicBezTo>
                          <a:pt x="930898" y="1322667"/>
                          <a:pt x="930898" y="1322667"/>
                          <a:pt x="930898" y="1322667"/>
                        </a:cubicBezTo>
                        <a:cubicBezTo>
                          <a:pt x="908364" y="1375245"/>
                          <a:pt x="885831" y="1435334"/>
                          <a:pt x="863297" y="1495423"/>
                        </a:cubicBezTo>
                        <a:cubicBezTo>
                          <a:pt x="818230" y="1593068"/>
                          <a:pt x="780675" y="1683202"/>
                          <a:pt x="735608" y="1780847"/>
                        </a:cubicBezTo>
                        <a:cubicBezTo>
                          <a:pt x="728097" y="1795869"/>
                          <a:pt x="720586" y="1818403"/>
                          <a:pt x="735608" y="1825914"/>
                        </a:cubicBezTo>
                        <a:cubicBezTo>
                          <a:pt x="743119" y="1833425"/>
                          <a:pt x="758141" y="1825914"/>
                          <a:pt x="773164" y="1825914"/>
                        </a:cubicBezTo>
                        <a:cubicBezTo>
                          <a:pt x="810719" y="1825914"/>
                          <a:pt x="833253" y="1833425"/>
                          <a:pt x="870808" y="1840936"/>
                        </a:cubicBezTo>
                        <a:cubicBezTo>
                          <a:pt x="923387" y="1863470"/>
                          <a:pt x="975965" y="1886003"/>
                          <a:pt x="1028542" y="1908536"/>
                        </a:cubicBezTo>
                        <a:cubicBezTo>
                          <a:pt x="1081121" y="1931070"/>
                          <a:pt x="1133699" y="1946092"/>
                          <a:pt x="1193788" y="1953603"/>
                        </a:cubicBezTo>
                        <a:cubicBezTo>
                          <a:pt x="1313966" y="1976137"/>
                          <a:pt x="1434144" y="1983648"/>
                          <a:pt x="1554322" y="1991159"/>
                        </a:cubicBezTo>
                        <a:cubicBezTo>
                          <a:pt x="1666990" y="1998670"/>
                          <a:pt x="1787168" y="1998670"/>
                          <a:pt x="1907346" y="1983648"/>
                        </a:cubicBezTo>
                        <a:cubicBezTo>
                          <a:pt x="2012502" y="1968626"/>
                          <a:pt x="2117658" y="1931070"/>
                          <a:pt x="2215303" y="1886003"/>
                        </a:cubicBezTo>
                        <a:cubicBezTo>
                          <a:pt x="2260370" y="1863470"/>
                          <a:pt x="2305437" y="1840936"/>
                          <a:pt x="2350503" y="1810891"/>
                        </a:cubicBezTo>
                        <a:cubicBezTo>
                          <a:pt x="2440638" y="1750802"/>
                          <a:pt x="2440638" y="1743291"/>
                          <a:pt x="2440638" y="1735780"/>
                        </a:cubicBezTo>
                        <a:cubicBezTo>
                          <a:pt x="2440638" y="1720758"/>
                          <a:pt x="2403082" y="1653157"/>
                          <a:pt x="2380548" y="1615602"/>
                        </a:cubicBezTo>
                        <a:cubicBezTo>
                          <a:pt x="2358015" y="1570535"/>
                          <a:pt x="2350503" y="1525468"/>
                          <a:pt x="2335481" y="1480401"/>
                        </a:cubicBezTo>
                        <a:cubicBezTo>
                          <a:pt x="2320459" y="1435334"/>
                          <a:pt x="2305437" y="1390267"/>
                          <a:pt x="2290415" y="1345201"/>
                        </a:cubicBezTo>
                        <a:cubicBezTo>
                          <a:pt x="2290415" y="1345201"/>
                          <a:pt x="2290415" y="1345201"/>
                          <a:pt x="2290415" y="1345201"/>
                        </a:cubicBezTo>
                        <a:cubicBezTo>
                          <a:pt x="2380548" y="1337690"/>
                          <a:pt x="2485704" y="1285112"/>
                          <a:pt x="2545794" y="1255067"/>
                        </a:cubicBezTo>
                        <a:cubicBezTo>
                          <a:pt x="2598371" y="1232533"/>
                          <a:pt x="2650949" y="1194978"/>
                          <a:pt x="2628416" y="1127377"/>
                        </a:cubicBezTo>
                        <a:close/>
                      </a:path>
                    </a:pathLst>
                  </a:custGeom>
                  <a:solidFill>
                    <a:srgbClr val="EF829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8" name="Freeform: Shape 477">
                    <a:extLst>
                      <a:ext uri="{FF2B5EF4-FFF2-40B4-BE49-F238E27FC236}">
                        <a16:creationId xmlns:a16="http://schemas.microsoft.com/office/drawing/2014/main" id="{539AB593-1992-41EB-B097-39DDD2EC8A5E}"/>
                      </a:ext>
                    </a:extLst>
                  </p:cNvPr>
                  <p:cNvSpPr/>
                  <p:nvPr/>
                </p:nvSpPr>
                <p:spPr>
                  <a:xfrm>
                    <a:off x="7671346" y="4437452"/>
                    <a:ext cx="2641748" cy="2028008"/>
                  </a:xfrm>
                  <a:custGeom>
                    <a:avLst/>
                    <a:gdLst>
                      <a:gd name="connsiteX0" fmla="*/ 1713010 w 2641748"/>
                      <a:gd name="connsiteY0" fmla="*/ 2012986 h 2028008"/>
                      <a:gd name="connsiteX1" fmla="*/ 1713010 w 2641748"/>
                      <a:gd name="connsiteY1" fmla="*/ 2012986 h 2028008"/>
                      <a:gd name="connsiteX2" fmla="*/ 1562787 w 2641748"/>
                      <a:gd name="connsiteY2" fmla="*/ 2005475 h 2028008"/>
                      <a:gd name="connsiteX3" fmla="*/ 1555276 w 2641748"/>
                      <a:gd name="connsiteY3" fmla="*/ 2005475 h 2028008"/>
                      <a:gd name="connsiteX4" fmla="*/ 1202252 w 2641748"/>
                      <a:gd name="connsiteY4" fmla="*/ 1967920 h 2028008"/>
                      <a:gd name="connsiteX5" fmla="*/ 1037007 w 2641748"/>
                      <a:gd name="connsiteY5" fmla="*/ 1915341 h 2028008"/>
                      <a:gd name="connsiteX6" fmla="*/ 976918 w 2641748"/>
                      <a:gd name="connsiteY6" fmla="*/ 1885297 h 2028008"/>
                      <a:gd name="connsiteX7" fmla="*/ 879273 w 2641748"/>
                      <a:gd name="connsiteY7" fmla="*/ 1847741 h 2028008"/>
                      <a:gd name="connsiteX8" fmla="*/ 789140 w 2641748"/>
                      <a:gd name="connsiteY8" fmla="*/ 1832719 h 2028008"/>
                      <a:gd name="connsiteX9" fmla="*/ 781628 w 2641748"/>
                      <a:gd name="connsiteY9" fmla="*/ 1832719 h 2028008"/>
                      <a:gd name="connsiteX10" fmla="*/ 774117 w 2641748"/>
                      <a:gd name="connsiteY10" fmla="*/ 1832719 h 2028008"/>
                      <a:gd name="connsiteX11" fmla="*/ 751584 w 2641748"/>
                      <a:gd name="connsiteY11" fmla="*/ 1825208 h 2028008"/>
                      <a:gd name="connsiteX12" fmla="*/ 736562 w 2641748"/>
                      <a:gd name="connsiteY12" fmla="*/ 1810185 h 2028008"/>
                      <a:gd name="connsiteX13" fmla="*/ 744073 w 2641748"/>
                      <a:gd name="connsiteY13" fmla="*/ 1765118 h 2028008"/>
                      <a:gd name="connsiteX14" fmla="*/ 781628 w 2641748"/>
                      <a:gd name="connsiteY14" fmla="*/ 1682496 h 2028008"/>
                      <a:gd name="connsiteX15" fmla="*/ 871762 w 2641748"/>
                      <a:gd name="connsiteY15" fmla="*/ 1479695 h 2028008"/>
                      <a:gd name="connsiteX16" fmla="*/ 909318 w 2641748"/>
                      <a:gd name="connsiteY16" fmla="*/ 1382050 h 2028008"/>
                      <a:gd name="connsiteX17" fmla="*/ 939362 w 2641748"/>
                      <a:gd name="connsiteY17" fmla="*/ 1306939 h 2028008"/>
                      <a:gd name="connsiteX18" fmla="*/ 901807 w 2641748"/>
                      <a:gd name="connsiteY18" fmla="*/ 1186761 h 2028008"/>
                      <a:gd name="connsiteX19" fmla="*/ 856740 w 2641748"/>
                      <a:gd name="connsiteY19" fmla="*/ 946404 h 2028008"/>
                      <a:gd name="connsiteX20" fmla="*/ 849229 w 2641748"/>
                      <a:gd name="connsiteY20" fmla="*/ 788670 h 2028008"/>
                      <a:gd name="connsiteX21" fmla="*/ 638917 w 2641748"/>
                      <a:gd name="connsiteY21" fmla="*/ 976448 h 2028008"/>
                      <a:gd name="connsiteX22" fmla="*/ 413582 w 2641748"/>
                      <a:gd name="connsiteY22" fmla="*/ 1096627 h 2028008"/>
                      <a:gd name="connsiteX23" fmla="*/ 300915 w 2641748"/>
                      <a:gd name="connsiteY23" fmla="*/ 1134183 h 2028008"/>
                      <a:gd name="connsiteX24" fmla="*/ 278382 w 2641748"/>
                      <a:gd name="connsiteY24" fmla="*/ 1141694 h 2028008"/>
                      <a:gd name="connsiteX25" fmla="*/ 270871 w 2641748"/>
                      <a:gd name="connsiteY25" fmla="*/ 1141694 h 2028008"/>
                      <a:gd name="connsiteX26" fmla="*/ 210782 w 2641748"/>
                      <a:gd name="connsiteY26" fmla="*/ 1216805 h 2028008"/>
                      <a:gd name="connsiteX27" fmla="*/ 210782 w 2641748"/>
                      <a:gd name="connsiteY27" fmla="*/ 1216805 h 2028008"/>
                      <a:gd name="connsiteX28" fmla="*/ 45536 w 2641748"/>
                      <a:gd name="connsiteY28" fmla="*/ 1029027 h 2028008"/>
                      <a:gd name="connsiteX29" fmla="*/ 38025 w 2641748"/>
                      <a:gd name="connsiteY29" fmla="*/ 1014004 h 2028008"/>
                      <a:gd name="connsiteX30" fmla="*/ 7981 w 2641748"/>
                      <a:gd name="connsiteY30" fmla="*/ 841248 h 2028008"/>
                      <a:gd name="connsiteX31" fmla="*/ 75581 w 2641748"/>
                      <a:gd name="connsiteY31" fmla="*/ 796181 h 2028008"/>
                      <a:gd name="connsiteX32" fmla="*/ 143181 w 2641748"/>
                      <a:gd name="connsiteY32" fmla="*/ 811204 h 2028008"/>
                      <a:gd name="connsiteX33" fmla="*/ 173226 w 2641748"/>
                      <a:gd name="connsiteY33" fmla="*/ 803692 h 2028008"/>
                      <a:gd name="connsiteX34" fmla="*/ 263360 w 2641748"/>
                      <a:gd name="connsiteY34" fmla="*/ 758626 h 2028008"/>
                      <a:gd name="connsiteX35" fmla="*/ 263360 w 2641748"/>
                      <a:gd name="connsiteY35" fmla="*/ 758626 h 2028008"/>
                      <a:gd name="connsiteX36" fmla="*/ 443627 w 2641748"/>
                      <a:gd name="connsiteY36" fmla="*/ 645958 h 2028008"/>
                      <a:gd name="connsiteX37" fmla="*/ 466160 w 2641748"/>
                      <a:gd name="connsiteY37" fmla="*/ 630936 h 2028008"/>
                      <a:gd name="connsiteX38" fmla="*/ 601361 w 2641748"/>
                      <a:gd name="connsiteY38" fmla="*/ 525780 h 2028008"/>
                      <a:gd name="connsiteX39" fmla="*/ 706517 w 2641748"/>
                      <a:gd name="connsiteY39" fmla="*/ 383068 h 2028008"/>
                      <a:gd name="connsiteX40" fmla="*/ 714028 w 2641748"/>
                      <a:gd name="connsiteY40" fmla="*/ 368046 h 2028008"/>
                      <a:gd name="connsiteX41" fmla="*/ 916829 w 2641748"/>
                      <a:gd name="connsiteY41" fmla="*/ 142712 h 2028008"/>
                      <a:gd name="connsiteX42" fmla="*/ 1029496 w 2641748"/>
                      <a:gd name="connsiteY42" fmla="*/ 105156 h 2028008"/>
                      <a:gd name="connsiteX43" fmla="*/ 1517720 w 2641748"/>
                      <a:gd name="connsiteY43" fmla="*/ 0 h 2028008"/>
                      <a:gd name="connsiteX44" fmla="*/ 1540254 w 2641748"/>
                      <a:gd name="connsiteY44" fmla="*/ 0 h 2028008"/>
                      <a:gd name="connsiteX45" fmla="*/ 1960878 w 2641748"/>
                      <a:gd name="connsiteY45" fmla="*/ 150223 h 2028008"/>
                      <a:gd name="connsiteX46" fmla="*/ 2321413 w 2641748"/>
                      <a:gd name="connsiteY46" fmla="*/ 630936 h 2028008"/>
                      <a:gd name="connsiteX47" fmla="*/ 2381502 w 2641748"/>
                      <a:gd name="connsiteY47" fmla="*/ 728581 h 2028008"/>
                      <a:gd name="connsiteX48" fmla="*/ 2561769 w 2641748"/>
                      <a:gd name="connsiteY48" fmla="*/ 1066582 h 2028008"/>
                      <a:gd name="connsiteX49" fmla="*/ 2591814 w 2641748"/>
                      <a:gd name="connsiteY49" fmla="*/ 1089116 h 2028008"/>
                      <a:gd name="connsiteX50" fmla="*/ 2636881 w 2641748"/>
                      <a:gd name="connsiteY50" fmla="*/ 1134183 h 2028008"/>
                      <a:gd name="connsiteX51" fmla="*/ 2546747 w 2641748"/>
                      <a:gd name="connsiteY51" fmla="*/ 1284406 h 2028008"/>
                      <a:gd name="connsiteX52" fmla="*/ 2298879 w 2641748"/>
                      <a:gd name="connsiteY52" fmla="*/ 1374539 h 2028008"/>
                      <a:gd name="connsiteX53" fmla="*/ 2336435 w 2641748"/>
                      <a:gd name="connsiteY53" fmla="*/ 1502228 h 2028008"/>
                      <a:gd name="connsiteX54" fmla="*/ 2343946 w 2641748"/>
                      <a:gd name="connsiteY54" fmla="*/ 1524762 h 2028008"/>
                      <a:gd name="connsiteX55" fmla="*/ 2381502 w 2641748"/>
                      <a:gd name="connsiteY55" fmla="*/ 1637429 h 2028008"/>
                      <a:gd name="connsiteX56" fmla="*/ 2404035 w 2641748"/>
                      <a:gd name="connsiteY56" fmla="*/ 1690007 h 2028008"/>
                      <a:gd name="connsiteX57" fmla="*/ 2434080 w 2641748"/>
                      <a:gd name="connsiteY57" fmla="*/ 1765118 h 2028008"/>
                      <a:gd name="connsiteX58" fmla="*/ 2343946 w 2641748"/>
                      <a:gd name="connsiteY58" fmla="*/ 1847741 h 2028008"/>
                      <a:gd name="connsiteX59" fmla="*/ 2208746 w 2641748"/>
                      <a:gd name="connsiteY59" fmla="*/ 1922852 h 2028008"/>
                      <a:gd name="connsiteX60" fmla="*/ 1900788 w 2641748"/>
                      <a:gd name="connsiteY60" fmla="*/ 2028008 h 2028008"/>
                      <a:gd name="connsiteX61" fmla="*/ 1713010 w 2641748"/>
                      <a:gd name="connsiteY61" fmla="*/ 2012986 h 2028008"/>
                      <a:gd name="connsiteX62" fmla="*/ 789140 w 2641748"/>
                      <a:gd name="connsiteY62" fmla="*/ 1825208 h 2028008"/>
                      <a:gd name="connsiteX63" fmla="*/ 886784 w 2641748"/>
                      <a:gd name="connsiteY63" fmla="*/ 1840230 h 2028008"/>
                      <a:gd name="connsiteX64" fmla="*/ 984429 w 2641748"/>
                      <a:gd name="connsiteY64" fmla="*/ 1877786 h 2028008"/>
                      <a:gd name="connsiteX65" fmla="*/ 1044519 w 2641748"/>
                      <a:gd name="connsiteY65" fmla="*/ 1907830 h 2028008"/>
                      <a:gd name="connsiteX66" fmla="*/ 1209763 w 2641748"/>
                      <a:gd name="connsiteY66" fmla="*/ 1952897 h 2028008"/>
                      <a:gd name="connsiteX67" fmla="*/ 1562787 w 2641748"/>
                      <a:gd name="connsiteY67" fmla="*/ 1990453 h 2028008"/>
                      <a:gd name="connsiteX68" fmla="*/ 1570299 w 2641748"/>
                      <a:gd name="connsiteY68" fmla="*/ 1990453 h 2028008"/>
                      <a:gd name="connsiteX69" fmla="*/ 1720521 w 2641748"/>
                      <a:gd name="connsiteY69" fmla="*/ 1997964 h 2028008"/>
                      <a:gd name="connsiteX70" fmla="*/ 1720521 w 2641748"/>
                      <a:gd name="connsiteY70" fmla="*/ 1997964 h 2028008"/>
                      <a:gd name="connsiteX71" fmla="*/ 1915811 w 2641748"/>
                      <a:gd name="connsiteY71" fmla="*/ 1982942 h 2028008"/>
                      <a:gd name="connsiteX72" fmla="*/ 2216257 w 2641748"/>
                      <a:gd name="connsiteY72" fmla="*/ 1885297 h 2028008"/>
                      <a:gd name="connsiteX73" fmla="*/ 2351457 w 2641748"/>
                      <a:gd name="connsiteY73" fmla="*/ 1810185 h 2028008"/>
                      <a:gd name="connsiteX74" fmla="*/ 2434080 w 2641748"/>
                      <a:gd name="connsiteY74" fmla="*/ 1742585 h 2028008"/>
                      <a:gd name="connsiteX75" fmla="*/ 2404035 w 2641748"/>
                      <a:gd name="connsiteY75" fmla="*/ 1674985 h 2028008"/>
                      <a:gd name="connsiteX76" fmla="*/ 2381502 w 2641748"/>
                      <a:gd name="connsiteY76" fmla="*/ 1622407 h 2028008"/>
                      <a:gd name="connsiteX77" fmla="*/ 2336435 w 2641748"/>
                      <a:gd name="connsiteY77" fmla="*/ 1509740 h 2028008"/>
                      <a:gd name="connsiteX78" fmla="*/ 2328924 w 2641748"/>
                      <a:gd name="connsiteY78" fmla="*/ 1487206 h 2028008"/>
                      <a:gd name="connsiteX79" fmla="*/ 2283857 w 2641748"/>
                      <a:gd name="connsiteY79" fmla="*/ 1352006 h 2028008"/>
                      <a:gd name="connsiteX80" fmla="*/ 2283857 w 2641748"/>
                      <a:gd name="connsiteY80" fmla="*/ 1352006 h 2028008"/>
                      <a:gd name="connsiteX81" fmla="*/ 2283857 w 2641748"/>
                      <a:gd name="connsiteY81" fmla="*/ 1344495 h 2028008"/>
                      <a:gd name="connsiteX82" fmla="*/ 2291368 w 2641748"/>
                      <a:gd name="connsiteY82" fmla="*/ 1336984 h 2028008"/>
                      <a:gd name="connsiteX83" fmla="*/ 2539236 w 2641748"/>
                      <a:gd name="connsiteY83" fmla="*/ 1246850 h 2028008"/>
                      <a:gd name="connsiteX84" fmla="*/ 2621859 w 2641748"/>
                      <a:gd name="connsiteY84" fmla="*/ 1119160 h 2028008"/>
                      <a:gd name="connsiteX85" fmla="*/ 2584303 w 2641748"/>
                      <a:gd name="connsiteY85" fmla="*/ 1081605 h 2028008"/>
                      <a:gd name="connsiteX86" fmla="*/ 2546747 w 2641748"/>
                      <a:gd name="connsiteY86" fmla="*/ 1059071 h 2028008"/>
                      <a:gd name="connsiteX87" fmla="*/ 2546747 w 2641748"/>
                      <a:gd name="connsiteY87" fmla="*/ 1059071 h 2028008"/>
                      <a:gd name="connsiteX88" fmla="*/ 2366480 w 2641748"/>
                      <a:gd name="connsiteY88" fmla="*/ 721070 h 2028008"/>
                      <a:gd name="connsiteX89" fmla="*/ 2306390 w 2641748"/>
                      <a:gd name="connsiteY89" fmla="*/ 623425 h 2028008"/>
                      <a:gd name="connsiteX90" fmla="*/ 1945856 w 2641748"/>
                      <a:gd name="connsiteY90" fmla="*/ 150223 h 2028008"/>
                      <a:gd name="connsiteX91" fmla="*/ 1540254 w 2641748"/>
                      <a:gd name="connsiteY91" fmla="*/ 0 h 2028008"/>
                      <a:gd name="connsiteX92" fmla="*/ 1517720 w 2641748"/>
                      <a:gd name="connsiteY92" fmla="*/ 0 h 2028008"/>
                      <a:gd name="connsiteX93" fmla="*/ 1029496 w 2641748"/>
                      <a:gd name="connsiteY93" fmla="*/ 105156 h 2028008"/>
                      <a:gd name="connsiteX94" fmla="*/ 1029496 w 2641748"/>
                      <a:gd name="connsiteY94" fmla="*/ 105156 h 2028008"/>
                      <a:gd name="connsiteX95" fmla="*/ 916829 w 2641748"/>
                      <a:gd name="connsiteY95" fmla="*/ 142712 h 2028008"/>
                      <a:gd name="connsiteX96" fmla="*/ 721539 w 2641748"/>
                      <a:gd name="connsiteY96" fmla="*/ 368046 h 2028008"/>
                      <a:gd name="connsiteX97" fmla="*/ 714028 w 2641748"/>
                      <a:gd name="connsiteY97" fmla="*/ 383068 h 2028008"/>
                      <a:gd name="connsiteX98" fmla="*/ 608872 w 2641748"/>
                      <a:gd name="connsiteY98" fmla="*/ 525780 h 2028008"/>
                      <a:gd name="connsiteX99" fmla="*/ 473672 w 2641748"/>
                      <a:gd name="connsiteY99" fmla="*/ 638447 h 2028008"/>
                      <a:gd name="connsiteX100" fmla="*/ 451138 w 2641748"/>
                      <a:gd name="connsiteY100" fmla="*/ 653469 h 2028008"/>
                      <a:gd name="connsiteX101" fmla="*/ 270871 w 2641748"/>
                      <a:gd name="connsiteY101" fmla="*/ 766137 h 2028008"/>
                      <a:gd name="connsiteX102" fmla="*/ 270871 w 2641748"/>
                      <a:gd name="connsiteY102" fmla="*/ 766137 h 2028008"/>
                      <a:gd name="connsiteX103" fmla="*/ 180737 w 2641748"/>
                      <a:gd name="connsiteY103" fmla="*/ 811204 h 2028008"/>
                      <a:gd name="connsiteX104" fmla="*/ 143181 w 2641748"/>
                      <a:gd name="connsiteY104" fmla="*/ 826226 h 2028008"/>
                      <a:gd name="connsiteX105" fmla="*/ 135670 w 2641748"/>
                      <a:gd name="connsiteY105" fmla="*/ 826226 h 2028008"/>
                      <a:gd name="connsiteX106" fmla="*/ 75581 w 2641748"/>
                      <a:gd name="connsiteY106" fmla="*/ 811204 h 2028008"/>
                      <a:gd name="connsiteX107" fmla="*/ 23003 w 2641748"/>
                      <a:gd name="connsiteY107" fmla="*/ 848759 h 2028008"/>
                      <a:gd name="connsiteX108" fmla="*/ 53047 w 2641748"/>
                      <a:gd name="connsiteY108" fmla="*/ 1014004 h 2028008"/>
                      <a:gd name="connsiteX109" fmla="*/ 60559 w 2641748"/>
                      <a:gd name="connsiteY109" fmla="*/ 1029027 h 2028008"/>
                      <a:gd name="connsiteX110" fmla="*/ 218293 w 2641748"/>
                      <a:gd name="connsiteY110" fmla="*/ 1209294 h 2028008"/>
                      <a:gd name="connsiteX111" fmla="*/ 218293 w 2641748"/>
                      <a:gd name="connsiteY111" fmla="*/ 1209294 h 2028008"/>
                      <a:gd name="connsiteX112" fmla="*/ 270871 w 2641748"/>
                      <a:gd name="connsiteY112" fmla="*/ 1141694 h 2028008"/>
                      <a:gd name="connsiteX113" fmla="*/ 278382 w 2641748"/>
                      <a:gd name="connsiteY113" fmla="*/ 1134183 h 2028008"/>
                      <a:gd name="connsiteX114" fmla="*/ 293404 w 2641748"/>
                      <a:gd name="connsiteY114" fmla="*/ 1134183 h 2028008"/>
                      <a:gd name="connsiteX115" fmla="*/ 315937 w 2641748"/>
                      <a:gd name="connsiteY115" fmla="*/ 1126671 h 2028008"/>
                      <a:gd name="connsiteX116" fmla="*/ 428604 w 2641748"/>
                      <a:gd name="connsiteY116" fmla="*/ 1089116 h 2028008"/>
                      <a:gd name="connsiteX117" fmla="*/ 646428 w 2641748"/>
                      <a:gd name="connsiteY117" fmla="*/ 968937 h 2028008"/>
                      <a:gd name="connsiteX118" fmla="*/ 864251 w 2641748"/>
                      <a:gd name="connsiteY118" fmla="*/ 773648 h 2028008"/>
                      <a:gd name="connsiteX119" fmla="*/ 871762 w 2641748"/>
                      <a:gd name="connsiteY119" fmla="*/ 773648 h 2028008"/>
                      <a:gd name="connsiteX120" fmla="*/ 879273 w 2641748"/>
                      <a:gd name="connsiteY120" fmla="*/ 781159 h 2028008"/>
                      <a:gd name="connsiteX121" fmla="*/ 886784 w 2641748"/>
                      <a:gd name="connsiteY121" fmla="*/ 953915 h 2028008"/>
                      <a:gd name="connsiteX122" fmla="*/ 931851 w 2641748"/>
                      <a:gd name="connsiteY122" fmla="*/ 1194272 h 2028008"/>
                      <a:gd name="connsiteX123" fmla="*/ 969407 w 2641748"/>
                      <a:gd name="connsiteY123" fmla="*/ 1321961 h 2028008"/>
                      <a:gd name="connsiteX124" fmla="*/ 969407 w 2641748"/>
                      <a:gd name="connsiteY124" fmla="*/ 1329472 h 2028008"/>
                      <a:gd name="connsiteX125" fmla="*/ 969407 w 2641748"/>
                      <a:gd name="connsiteY125" fmla="*/ 1329472 h 2028008"/>
                      <a:gd name="connsiteX126" fmla="*/ 939362 w 2641748"/>
                      <a:gd name="connsiteY126" fmla="*/ 1404584 h 2028008"/>
                      <a:gd name="connsiteX127" fmla="*/ 901807 w 2641748"/>
                      <a:gd name="connsiteY127" fmla="*/ 1502228 h 2028008"/>
                      <a:gd name="connsiteX128" fmla="*/ 811673 w 2641748"/>
                      <a:gd name="connsiteY128" fmla="*/ 1705029 h 2028008"/>
                      <a:gd name="connsiteX129" fmla="*/ 774117 w 2641748"/>
                      <a:gd name="connsiteY129" fmla="*/ 1787652 h 2028008"/>
                      <a:gd name="connsiteX130" fmla="*/ 766606 w 2641748"/>
                      <a:gd name="connsiteY130" fmla="*/ 1817697 h 2028008"/>
                      <a:gd name="connsiteX131" fmla="*/ 774117 w 2641748"/>
                      <a:gd name="connsiteY131" fmla="*/ 1825208 h 2028008"/>
                      <a:gd name="connsiteX132" fmla="*/ 796651 w 2641748"/>
                      <a:gd name="connsiteY132" fmla="*/ 1825208 h 2028008"/>
                      <a:gd name="connsiteX133" fmla="*/ 789140 w 2641748"/>
                      <a:gd name="connsiteY133" fmla="*/ 1825208 h 2028008"/>
                      <a:gd name="connsiteX134" fmla="*/ 789140 w 2641748"/>
                      <a:gd name="connsiteY134" fmla="*/ 1825208 h 202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2641748" h="2028008">
                        <a:moveTo>
                          <a:pt x="1713010" y="2012986"/>
                        </a:moveTo>
                        <a:lnTo>
                          <a:pt x="1713010" y="2012986"/>
                        </a:lnTo>
                        <a:cubicBezTo>
                          <a:pt x="1667943" y="2012986"/>
                          <a:pt x="1615365" y="2012986"/>
                          <a:pt x="1562787" y="2005475"/>
                        </a:cubicBezTo>
                        <a:lnTo>
                          <a:pt x="1555276" y="2005475"/>
                        </a:lnTo>
                        <a:cubicBezTo>
                          <a:pt x="1435098" y="1997964"/>
                          <a:pt x="1314920" y="1990453"/>
                          <a:pt x="1202252" y="1967920"/>
                        </a:cubicBezTo>
                        <a:cubicBezTo>
                          <a:pt x="1134652" y="1952897"/>
                          <a:pt x="1082074" y="1937875"/>
                          <a:pt x="1037007" y="1915341"/>
                        </a:cubicBezTo>
                        <a:cubicBezTo>
                          <a:pt x="1014474" y="1907830"/>
                          <a:pt x="991940" y="1900319"/>
                          <a:pt x="976918" y="1885297"/>
                        </a:cubicBezTo>
                        <a:cubicBezTo>
                          <a:pt x="946873" y="1870275"/>
                          <a:pt x="916829" y="1855252"/>
                          <a:pt x="879273" y="1847741"/>
                        </a:cubicBezTo>
                        <a:cubicBezTo>
                          <a:pt x="849229" y="1840230"/>
                          <a:pt x="819184" y="1832719"/>
                          <a:pt x="789140" y="1832719"/>
                        </a:cubicBezTo>
                        <a:lnTo>
                          <a:pt x="781628" y="1832719"/>
                        </a:lnTo>
                        <a:cubicBezTo>
                          <a:pt x="781628" y="1832719"/>
                          <a:pt x="774117" y="1832719"/>
                          <a:pt x="774117" y="1832719"/>
                        </a:cubicBezTo>
                        <a:cubicBezTo>
                          <a:pt x="766606" y="1832719"/>
                          <a:pt x="759095" y="1832719"/>
                          <a:pt x="751584" y="1825208"/>
                        </a:cubicBezTo>
                        <a:cubicBezTo>
                          <a:pt x="744073" y="1825208"/>
                          <a:pt x="736562" y="1817697"/>
                          <a:pt x="736562" y="1810185"/>
                        </a:cubicBezTo>
                        <a:cubicBezTo>
                          <a:pt x="729050" y="1795163"/>
                          <a:pt x="736562" y="1780141"/>
                          <a:pt x="744073" y="1765118"/>
                        </a:cubicBezTo>
                        <a:cubicBezTo>
                          <a:pt x="759095" y="1735074"/>
                          <a:pt x="766606" y="1705029"/>
                          <a:pt x="781628" y="1682496"/>
                        </a:cubicBezTo>
                        <a:cubicBezTo>
                          <a:pt x="811673" y="1614896"/>
                          <a:pt x="841717" y="1547295"/>
                          <a:pt x="871762" y="1479695"/>
                        </a:cubicBezTo>
                        <a:cubicBezTo>
                          <a:pt x="886784" y="1449651"/>
                          <a:pt x="901807" y="1419606"/>
                          <a:pt x="909318" y="1382050"/>
                        </a:cubicBezTo>
                        <a:cubicBezTo>
                          <a:pt x="916829" y="1359517"/>
                          <a:pt x="931851" y="1329472"/>
                          <a:pt x="939362" y="1306939"/>
                        </a:cubicBezTo>
                        <a:cubicBezTo>
                          <a:pt x="924340" y="1269383"/>
                          <a:pt x="909318" y="1224316"/>
                          <a:pt x="901807" y="1186761"/>
                        </a:cubicBezTo>
                        <a:cubicBezTo>
                          <a:pt x="879273" y="1089116"/>
                          <a:pt x="864251" y="1014004"/>
                          <a:pt x="856740" y="946404"/>
                        </a:cubicBezTo>
                        <a:cubicBezTo>
                          <a:pt x="849229" y="893826"/>
                          <a:pt x="849229" y="841248"/>
                          <a:pt x="849229" y="788670"/>
                        </a:cubicBezTo>
                        <a:cubicBezTo>
                          <a:pt x="796651" y="848759"/>
                          <a:pt x="721539" y="916359"/>
                          <a:pt x="638917" y="976448"/>
                        </a:cubicBezTo>
                        <a:cubicBezTo>
                          <a:pt x="556294" y="1036538"/>
                          <a:pt x="488694" y="1074094"/>
                          <a:pt x="413582" y="1096627"/>
                        </a:cubicBezTo>
                        <a:cubicBezTo>
                          <a:pt x="368515" y="1111649"/>
                          <a:pt x="330960" y="1126671"/>
                          <a:pt x="300915" y="1134183"/>
                        </a:cubicBezTo>
                        <a:cubicBezTo>
                          <a:pt x="293404" y="1134183"/>
                          <a:pt x="285893" y="1134183"/>
                          <a:pt x="278382" y="1141694"/>
                        </a:cubicBezTo>
                        <a:lnTo>
                          <a:pt x="270871" y="1141694"/>
                        </a:lnTo>
                        <a:cubicBezTo>
                          <a:pt x="255848" y="1209294"/>
                          <a:pt x="233315" y="1216805"/>
                          <a:pt x="210782" y="1216805"/>
                        </a:cubicBezTo>
                        <a:lnTo>
                          <a:pt x="210782" y="1216805"/>
                        </a:lnTo>
                        <a:cubicBezTo>
                          <a:pt x="120648" y="1216805"/>
                          <a:pt x="75581" y="1096627"/>
                          <a:pt x="45536" y="1029027"/>
                        </a:cubicBezTo>
                        <a:lnTo>
                          <a:pt x="38025" y="1014004"/>
                        </a:lnTo>
                        <a:cubicBezTo>
                          <a:pt x="15492" y="961426"/>
                          <a:pt x="-14553" y="893826"/>
                          <a:pt x="7981" y="841248"/>
                        </a:cubicBezTo>
                        <a:cubicBezTo>
                          <a:pt x="15492" y="811204"/>
                          <a:pt x="45536" y="796181"/>
                          <a:pt x="75581" y="796181"/>
                        </a:cubicBezTo>
                        <a:cubicBezTo>
                          <a:pt x="98114" y="796181"/>
                          <a:pt x="120648" y="803692"/>
                          <a:pt x="143181" y="811204"/>
                        </a:cubicBezTo>
                        <a:cubicBezTo>
                          <a:pt x="158203" y="811204"/>
                          <a:pt x="165714" y="803692"/>
                          <a:pt x="173226" y="803692"/>
                        </a:cubicBezTo>
                        <a:cubicBezTo>
                          <a:pt x="203270" y="788670"/>
                          <a:pt x="233315" y="773648"/>
                          <a:pt x="263360" y="758626"/>
                        </a:cubicBezTo>
                        <a:lnTo>
                          <a:pt x="263360" y="758626"/>
                        </a:lnTo>
                        <a:cubicBezTo>
                          <a:pt x="323449" y="728581"/>
                          <a:pt x="383538" y="691025"/>
                          <a:pt x="443627" y="645958"/>
                        </a:cubicBezTo>
                        <a:cubicBezTo>
                          <a:pt x="451138" y="638447"/>
                          <a:pt x="458649" y="630936"/>
                          <a:pt x="466160" y="630936"/>
                        </a:cubicBezTo>
                        <a:cubicBezTo>
                          <a:pt x="511227" y="600891"/>
                          <a:pt x="563805" y="563336"/>
                          <a:pt x="601361" y="525780"/>
                        </a:cubicBezTo>
                        <a:cubicBezTo>
                          <a:pt x="638917" y="480713"/>
                          <a:pt x="676472" y="428135"/>
                          <a:pt x="706517" y="383068"/>
                        </a:cubicBezTo>
                        <a:lnTo>
                          <a:pt x="714028" y="368046"/>
                        </a:lnTo>
                        <a:cubicBezTo>
                          <a:pt x="766606" y="285424"/>
                          <a:pt x="819184" y="187779"/>
                          <a:pt x="916829" y="142712"/>
                        </a:cubicBezTo>
                        <a:cubicBezTo>
                          <a:pt x="946873" y="127689"/>
                          <a:pt x="984429" y="112667"/>
                          <a:pt x="1029496" y="105156"/>
                        </a:cubicBezTo>
                        <a:cubicBezTo>
                          <a:pt x="1194741" y="22534"/>
                          <a:pt x="1367497" y="7511"/>
                          <a:pt x="1517720" y="0"/>
                        </a:cubicBezTo>
                        <a:cubicBezTo>
                          <a:pt x="1525231" y="0"/>
                          <a:pt x="1532743" y="0"/>
                          <a:pt x="1540254" y="0"/>
                        </a:cubicBezTo>
                        <a:cubicBezTo>
                          <a:pt x="1690477" y="0"/>
                          <a:pt x="1848211" y="52578"/>
                          <a:pt x="1960878" y="150223"/>
                        </a:cubicBezTo>
                        <a:cubicBezTo>
                          <a:pt x="2058523" y="232846"/>
                          <a:pt x="2186212" y="398091"/>
                          <a:pt x="2321413" y="630936"/>
                        </a:cubicBezTo>
                        <a:cubicBezTo>
                          <a:pt x="2343946" y="660981"/>
                          <a:pt x="2358969" y="698536"/>
                          <a:pt x="2381502" y="728581"/>
                        </a:cubicBezTo>
                        <a:cubicBezTo>
                          <a:pt x="2449102" y="833737"/>
                          <a:pt x="2516703" y="946404"/>
                          <a:pt x="2561769" y="1066582"/>
                        </a:cubicBezTo>
                        <a:cubicBezTo>
                          <a:pt x="2569280" y="1074094"/>
                          <a:pt x="2584303" y="1081605"/>
                          <a:pt x="2591814" y="1089116"/>
                        </a:cubicBezTo>
                        <a:cubicBezTo>
                          <a:pt x="2614347" y="1096627"/>
                          <a:pt x="2629370" y="1111649"/>
                          <a:pt x="2636881" y="1134183"/>
                        </a:cubicBezTo>
                        <a:cubicBezTo>
                          <a:pt x="2659414" y="1209294"/>
                          <a:pt x="2599325" y="1254361"/>
                          <a:pt x="2546747" y="1284406"/>
                        </a:cubicBezTo>
                        <a:cubicBezTo>
                          <a:pt x="2449102" y="1336984"/>
                          <a:pt x="2366480" y="1367028"/>
                          <a:pt x="2298879" y="1374539"/>
                        </a:cubicBezTo>
                        <a:cubicBezTo>
                          <a:pt x="2313901" y="1419606"/>
                          <a:pt x="2328924" y="1464673"/>
                          <a:pt x="2336435" y="1502228"/>
                        </a:cubicBezTo>
                        <a:lnTo>
                          <a:pt x="2343946" y="1524762"/>
                        </a:lnTo>
                        <a:cubicBezTo>
                          <a:pt x="2358969" y="1562318"/>
                          <a:pt x="2366480" y="1599874"/>
                          <a:pt x="2381502" y="1637429"/>
                        </a:cubicBezTo>
                        <a:cubicBezTo>
                          <a:pt x="2389013" y="1652451"/>
                          <a:pt x="2396524" y="1667474"/>
                          <a:pt x="2404035" y="1690007"/>
                        </a:cubicBezTo>
                        <a:cubicBezTo>
                          <a:pt x="2419057" y="1720052"/>
                          <a:pt x="2434080" y="1750096"/>
                          <a:pt x="2434080" y="1765118"/>
                        </a:cubicBezTo>
                        <a:cubicBezTo>
                          <a:pt x="2434080" y="1772629"/>
                          <a:pt x="2434080" y="1780141"/>
                          <a:pt x="2343946" y="1847741"/>
                        </a:cubicBezTo>
                        <a:cubicBezTo>
                          <a:pt x="2306390" y="1877786"/>
                          <a:pt x="2261324" y="1900319"/>
                          <a:pt x="2208746" y="1922852"/>
                        </a:cubicBezTo>
                        <a:cubicBezTo>
                          <a:pt x="2096079" y="1982942"/>
                          <a:pt x="1998433" y="2012986"/>
                          <a:pt x="1900788" y="2028008"/>
                        </a:cubicBezTo>
                        <a:cubicBezTo>
                          <a:pt x="1855722" y="2012986"/>
                          <a:pt x="1788121" y="2012986"/>
                          <a:pt x="1713010" y="2012986"/>
                        </a:cubicBezTo>
                        <a:close/>
                        <a:moveTo>
                          <a:pt x="789140" y="1825208"/>
                        </a:moveTo>
                        <a:cubicBezTo>
                          <a:pt x="826695" y="1825208"/>
                          <a:pt x="849229" y="1832719"/>
                          <a:pt x="886784" y="1840230"/>
                        </a:cubicBezTo>
                        <a:cubicBezTo>
                          <a:pt x="916829" y="1855252"/>
                          <a:pt x="954384" y="1862764"/>
                          <a:pt x="984429" y="1877786"/>
                        </a:cubicBezTo>
                        <a:cubicBezTo>
                          <a:pt x="1006963" y="1885297"/>
                          <a:pt x="1021985" y="1892808"/>
                          <a:pt x="1044519" y="1907830"/>
                        </a:cubicBezTo>
                        <a:cubicBezTo>
                          <a:pt x="1089585" y="1930364"/>
                          <a:pt x="1142163" y="1945386"/>
                          <a:pt x="1209763" y="1952897"/>
                        </a:cubicBezTo>
                        <a:cubicBezTo>
                          <a:pt x="1322431" y="1975431"/>
                          <a:pt x="1442609" y="1982942"/>
                          <a:pt x="1562787" y="1990453"/>
                        </a:cubicBezTo>
                        <a:lnTo>
                          <a:pt x="1570299" y="1990453"/>
                        </a:lnTo>
                        <a:cubicBezTo>
                          <a:pt x="1622876" y="1990453"/>
                          <a:pt x="1675454" y="1997964"/>
                          <a:pt x="1720521" y="1997964"/>
                        </a:cubicBezTo>
                        <a:lnTo>
                          <a:pt x="1720521" y="1997964"/>
                        </a:lnTo>
                        <a:cubicBezTo>
                          <a:pt x="1795633" y="1997964"/>
                          <a:pt x="1855722" y="1990453"/>
                          <a:pt x="1915811" y="1982942"/>
                        </a:cubicBezTo>
                        <a:cubicBezTo>
                          <a:pt x="2013456" y="1967920"/>
                          <a:pt x="2103590" y="1937875"/>
                          <a:pt x="2216257" y="1885297"/>
                        </a:cubicBezTo>
                        <a:cubicBezTo>
                          <a:pt x="2268835" y="1862764"/>
                          <a:pt x="2306390" y="1832719"/>
                          <a:pt x="2351457" y="1810185"/>
                        </a:cubicBezTo>
                        <a:cubicBezTo>
                          <a:pt x="2426568" y="1757607"/>
                          <a:pt x="2434080" y="1750096"/>
                          <a:pt x="2434080" y="1742585"/>
                        </a:cubicBezTo>
                        <a:cubicBezTo>
                          <a:pt x="2434080" y="1735074"/>
                          <a:pt x="2419057" y="1705029"/>
                          <a:pt x="2404035" y="1674985"/>
                        </a:cubicBezTo>
                        <a:cubicBezTo>
                          <a:pt x="2396524" y="1659963"/>
                          <a:pt x="2381502" y="1637429"/>
                          <a:pt x="2381502" y="1622407"/>
                        </a:cubicBezTo>
                        <a:cubicBezTo>
                          <a:pt x="2366480" y="1584851"/>
                          <a:pt x="2351457" y="1547295"/>
                          <a:pt x="2336435" y="1509740"/>
                        </a:cubicBezTo>
                        <a:lnTo>
                          <a:pt x="2328924" y="1487206"/>
                        </a:lnTo>
                        <a:cubicBezTo>
                          <a:pt x="2313901" y="1449651"/>
                          <a:pt x="2298879" y="1397073"/>
                          <a:pt x="2283857" y="1352006"/>
                        </a:cubicBezTo>
                        <a:lnTo>
                          <a:pt x="2283857" y="1352006"/>
                        </a:lnTo>
                        <a:cubicBezTo>
                          <a:pt x="2283857" y="1352006"/>
                          <a:pt x="2283857" y="1344495"/>
                          <a:pt x="2283857" y="1344495"/>
                        </a:cubicBezTo>
                        <a:cubicBezTo>
                          <a:pt x="2283857" y="1344495"/>
                          <a:pt x="2283857" y="1344495"/>
                          <a:pt x="2291368" y="1336984"/>
                        </a:cubicBezTo>
                        <a:cubicBezTo>
                          <a:pt x="2358969" y="1329472"/>
                          <a:pt x="2441591" y="1299428"/>
                          <a:pt x="2539236" y="1246850"/>
                        </a:cubicBezTo>
                        <a:cubicBezTo>
                          <a:pt x="2614347" y="1209294"/>
                          <a:pt x="2636881" y="1171738"/>
                          <a:pt x="2621859" y="1119160"/>
                        </a:cubicBezTo>
                        <a:cubicBezTo>
                          <a:pt x="2614347" y="1104138"/>
                          <a:pt x="2599325" y="1089116"/>
                          <a:pt x="2584303" y="1081605"/>
                        </a:cubicBezTo>
                        <a:cubicBezTo>
                          <a:pt x="2569280" y="1074094"/>
                          <a:pt x="2561769" y="1066582"/>
                          <a:pt x="2546747" y="1059071"/>
                        </a:cubicBezTo>
                        <a:cubicBezTo>
                          <a:pt x="2546747" y="1059071"/>
                          <a:pt x="2546747" y="1059071"/>
                          <a:pt x="2546747" y="1059071"/>
                        </a:cubicBezTo>
                        <a:cubicBezTo>
                          <a:pt x="2509192" y="938893"/>
                          <a:pt x="2434080" y="826226"/>
                          <a:pt x="2366480" y="721070"/>
                        </a:cubicBezTo>
                        <a:cubicBezTo>
                          <a:pt x="2343946" y="691025"/>
                          <a:pt x="2321413" y="653469"/>
                          <a:pt x="2306390" y="623425"/>
                        </a:cubicBezTo>
                        <a:cubicBezTo>
                          <a:pt x="2163678" y="390579"/>
                          <a:pt x="2043500" y="232846"/>
                          <a:pt x="1945856" y="150223"/>
                        </a:cubicBezTo>
                        <a:cubicBezTo>
                          <a:pt x="1833189" y="52578"/>
                          <a:pt x="1682966" y="0"/>
                          <a:pt x="1540254" y="0"/>
                        </a:cubicBezTo>
                        <a:cubicBezTo>
                          <a:pt x="1532743" y="0"/>
                          <a:pt x="1525231" y="0"/>
                          <a:pt x="1517720" y="0"/>
                        </a:cubicBezTo>
                        <a:cubicBezTo>
                          <a:pt x="1367497" y="7511"/>
                          <a:pt x="1187230" y="22534"/>
                          <a:pt x="1029496" y="105156"/>
                        </a:cubicBezTo>
                        <a:cubicBezTo>
                          <a:pt x="1029496" y="105156"/>
                          <a:pt x="1029496" y="105156"/>
                          <a:pt x="1029496" y="105156"/>
                        </a:cubicBezTo>
                        <a:cubicBezTo>
                          <a:pt x="984429" y="112667"/>
                          <a:pt x="946873" y="127689"/>
                          <a:pt x="916829" y="142712"/>
                        </a:cubicBezTo>
                        <a:cubicBezTo>
                          <a:pt x="826695" y="187779"/>
                          <a:pt x="774117" y="285424"/>
                          <a:pt x="721539" y="368046"/>
                        </a:cubicBezTo>
                        <a:lnTo>
                          <a:pt x="714028" y="383068"/>
                        </a:lnTo>
                        <a:cubicBezTo>
                          <a:pt x="683983" y="428135"/>
                          <a:pt x="653939" y="480713"/>
                          <a:pt x="608872" y="525780"/>
                        </a:cubicBezTo>
                        <a:cubicBezTo>
                          <a:pt x="571316" y="570847"/>
                          <a:pt x="518738" y="600891"/>
                          <a:pt x="473672" y="638447"/>
                        </a:cubicBezTo>
                        <a:cubicBezTo>
                          <a:pt x="466160" y="645958"/>
                          <a:pt x="458649" y="645958"/>
                          <a:pt x="451138" y="653469"/>
                        </a:cubicBezTo>
                        <a:cubicBezTo>
                          <a:pt x="391049" y="698536"/>
                          <a:pt x="330960" y="736092"/>
                          <a:pt x="270871" y="766137"/>
                        </a:cubicBezTo>
                        <a:lnTo>
                          <a:pt x="270871" y="766137"/>
                        </a:lnTo>
                        <a:cubicBezTo>
                          <a:pt x="240826" y="781159"/>
                          <a:pt x="210782" y="796181"/>
                          <a:pt x="180737" y="811204"/>
                        </a:cubicBezTo>
                        <a:cubicBezTo>
                          <a:pt x="173226" y="818715"/>
                          <a:pt x="158203" y="818715"/>
                          <a:pt x="143181" y="826226"/>
                        </a:cubicBezTo>
                        <a:cubicBezTo>
                          <a:pt x="143181" y="826226"/>
                          <a:pt x="143181" y="826226"/>
                          <a:pt x="135670" y="826226"/>
                        </a:cubicBezTo>
                        <a:cubicBezTo>
                          <a:pt x="113137" y="818715"/>
                          <a:pt x="90603" y="811204"/>
                          <a:pt x="75581" y="811204"/>
                        </a:cubicBezTo>
                        <a:cubicBezTo>
                          <a:pt x="45536" y="811204"/>
                          <a:pt x="30514" y="826226"/>
                          <a:pt x="23003" y="848759"/>
                        </a:cubicBezTo>
                        <a:cubicBezTo>
                          <a:pt x="7981" y="901337"/>
                          <a:pt x="30514" y="968937"/>
                          <a:pt x="53047" y="1014004"/>
                        </a:cubicBezTo>
                        <a:lnTo>
                          <a:pt x="60559" y="1029027"/>
                        </a:lnTo>
                        <a:cubicBezTo>
                          <a:pt x="90603" y="1096627"/>
                          <a:pt x="135670" y="1201783"/>
                          <a:pt x="218293" y="1209294"/>
                        </a:cubicBezTo>
                        <a:lnTo>
                          <a:pt x="218293" y="1209294"/>
                        </a:lnTo>
                        <a:cubicBezTo>
                          <a:pt x="248337" y="1209294"/>
                          <a:pt x="263360" y="1171738"/>
                          <a:pt x="270871" y="1141694"/>
                        </a:cubicBezTo>
                        <a:cubicBezTo>
                          <a:pt x="270871" y="1141694"/>
                          <a:pt x="270871" y="1134183"/>
                          <a:pt x="278382" y="1134183"/>
                        </a:cubicBezTo>
                        <a:lnTo>
                          <a:pt x="293404" y="1134183"/>
                        </a:lnTo>
                        <a:cubicBezTo>
                          <a:pt x="300915" y="1134183"/>
                          <a:pt x="308426" y="1126671"/>
                          <a:pt x="315937" y="1126671"/>
                        </a:cubicBezTo>
                        <a:cubicBezTo>
                          <a:pt x="353493" y="1119160"/>
                          <a:pt x="391049" y="1104138"/>
                          <a:pt x="428604" y="1089116"/>
                        </a:cubicBezTo>
                        <a:cubicBezTo>
                          <a:pt x="496205" y="1066582"/>
                          <a:pt x="563805" y="1029027"/>
                          <a:pt x="646428" y="968937"/>
                        </a:cubicBezTo>
                        <a:cubicBezTo>
                          <a:pt x="736562" y="908848"/>
                          <a:pt x="811673" y="833737"/>
                          <a:pt x="864251" y="773648"/>
                        </a:cubicBezTo>
                        <a:cubicBezTo>
                          <a:pt x="864251" y="773648"/>
                          <a:pt x="871762" y="773648"/>
                          <a:pt x="871762" y="773648"/>
                        </a:cubicBezTo>
                        <a:cubicBezTo>
                          <a:pt x="871762" y="773648"/>
                          <a:pt x="879273" y="781159"/>
                          <a:pt x="879273" y="781159"/>
                        </a:cubicBezTo>
                        <a:cubicBezTo>
                          <a:pt x="879273" y="833737"/>
                          <a:pt x="879273" y="893826"/>
                          <a:pt x="886784" y="953915"/>
                        </a:cubicBezTo>
                        <a:cubicBezTo>
                          <a:pt x="894295" y="1029027"/>
                          <a:pt x="909318" y="1104138"/>
                          <a:pt x="931851" y="1194272"/>
                        </a:cubicBezTo>
                        <a:cubicBezTo>
                          <a:pt x="939362" y="1231827"/>
                          <a:pt x="954384" y="1276894"/>
                          <a:pt x="969407" y="1321961"/>
                        </a:cubicBezTo>
                        <a:cubicBezTo>
                          <a:pt x="969407" y="1321961"/>
                          <a:pt x="969407" y="1329472"/>
                          <a:pt x="969407" y="1329472"/>
                        </a:cubicBezTo>
                        <a:lnTo>
                          <a:pt x="969407" y="1329472"/>
                        </a:lnTo>
                        <a:cubicBezTo>
                          <a:pt x="961896" y="1352006"/>
                          <a:pt x="946873" y="1382050"/>
                          <a:pt x="939362" y="1404584"/>
                        </a:cubicBezTo>
                        <a:cubicBezTo>
                          <a:pt x="924340" y="1434628"/>
                          <a:pt x="916829" y="1472184"/>
                          <a:pt x="901807" y="1502228"/>
                        </a:cubicBezTo>
                        <a:cubicBezTo>
                          <a:pt x="871762" y="1569829"/>
                          <a:pt x="841717" y="1637429"/>
                          <a:pt x="811673" y="1705029"/>
                        </a:cubicBezTo>
                        <a:cubicBezTo>
                          <a:pt x="796651" y="1735074"/>
                          <a:pt x="789140" y="1765118"/>
                          <a:pt x="774117" y="1787652"/>
                        </a:cubicBezTo>
                        <a:cubicBezTo>
                          <a:pt x="774117" y="1795163"/>
                          <a:pt x="766606" y="1810185"/>
                          <a:pt x="766606" y="1817697"/>
                        </a:cubicBezTo>
                        <a:cubicBezTo>
                          <a:pt x="766606" y="1817697"/>
                          <a:pt x="766606" y="1817697"/>
                          <a:pt x="774117" y="1825208"/>
                        </a:cubicBezTo>
                        <a:cubicBezTo>
                          <a:pt x="781628" y="1825208"/>
                          <a:pt x="789140" y="1825208"/>
                          <a:pt x="796651" y="1825208"/>
                        </a:cubicBezTo>
                        <a:cubicBezTo>
                          <a:pt x="781628" y="1825208"/>
                          <a:pt x="781628" y="1825208"/>
                          <a:pt x="789140" y="1825208"/>
                        </a:cubicBezTo>
                        <a:lnTo>
                          <a:pt x="789140" y="1825208"/>
                        </a:lnTo>
                        <a:close/>
                      </a:path>
                    </a:pathLst>
                  </a:custGeom>
                  <a:solidFill>
                    <a:srgbClr val="D02E7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48" name="Freeform: Shape 447">
                  <a:extLst>
                    <a:ext uri="{FF2B5EF4-FFF2-40B4-BE49-F238E27FC236}">
                      <a16:creationId xmlns:a16="http://schemas.microsoft.com/office/drawing/2014/main" id="{46D7AACF-B007-44B5-AF95-18D88BB064F1}"/>
                    </a:ext>
                  </a:extLst>
                </p:cNvPr>
                <p:cNvSpPr/>
                <p:nvPr/>
              </p:nvSpPr>
              <p:spPr>
                <a:xfrm>
                  <a:off x="9410493" y="4557630"/>
                  <a:ext cx="777555" cy="993539"/>
                </a:xfrm>
                <a:custGeom>
                  <a:avLst/>
                  <a:gdLst>
                    <a:gd name="connsiteX0" fmla="*/ 762533 w 777555"/>
                    <a:gd name="connsiteY0" fmla="*/ 953915 h 993539"/>
                    <a:gd name="connsiteX1" fmla="*/ 777556 w 777555"/>
                    <a:gd name="connsiteY1" fmla="*/ 908848 h 993539"/>
                    <a:gd name="connsiteX2" fmla="*/ 724977 w 777555"/>
                    <a:gd name="connsiteY2" fmla="*/ 766137 h 993539"/>
                    <a:gd name="connsiteX3" fmla="*/ 537199 w 777555"/>
                    <a:gd name="connsiteY3" fmla="*/ 473202 h 993539"/>
                    <a:gd name="connsiteX4" fmla="*/ 341909 w 777555"/>
                    <a:gd name="connsiteY4" fmla="*/ 195290 h 993539"/>
                    <a:gd name="connsiteX5" fmla="*/ 236753 w 777555"/>
                    <a:gd name="connsiteY5" fmla="*/ 60089 h 993539"/>
                    <a:gd name="connsiteX6" fmla="*/ 146619 w 777555"/>
                    <a:gd name="connsiteY6" fmla="*/ 0 h 993539"/>
                    <a:gd name="connsiteX7" fmla="*/ 79019 w 777555"/>
                    <a:gd name="connsiteY7" fmla="*/ 0 h 993539"/>
                    <a:gd name="connsiteX8" fmla="*/ 3908 w 777555"/>
                    <a:gd name="connsiteY8" fmla="*/ 67600 h 993539"/>
                    <a:gd name="connsiteX9" fmla="*/ 63997 w 777555"/>
                    <a:gd name="connsiteY9" fmla="*/ 195290 h 993539"/>
                    <a:gd name="connsiteX10" fmla="*/ 176664 w 777555"/>
                    <a:gd name="connsiteY10" fmla="*/ 247868 h 993539"/>
                    <a:gd name="connsiteX11" fmla="*/ 266798 w 777555"/>
                    <a:gd name="connsiteY11" fmla="*/ 322979 h 993539"/>
                    <a:gd name="connsiteX12" fmla="*/ 424532 w 777555"/>
                    <a:gd name="connsiteY12" fmla="*/ 540802 h 993539"/>
                    <a:gd name="connsiteX13" fmla="*/ 567243 w 777555"/>
                    <a:gd name="connsiteY13" fmla="*/ 803692 h 993539"/>
                    <a:gd name="connsiteX14" fmla="*/ 634844 w 777555"/>
                    <a:gd name="connsiteY14" fmla="*/ 946404 h 993539"/>
                    <a:gd name="connsiteX15" fmla="*/ 762533 w 777555"/>
                    <a:gd name="connsiteY15" fmla="*/ 953915 h 99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7555" h="993539">
                      <a:moveTo>
                        <a:pt x="762533" y="953915"/>
                      </a:moveTo>
                      <a:cubicBezTo>
                        <a:pt x="770045" y="938893"/>
                        <a:pt x="777556" y="923870"/>
                        <a:pt x="777556" y="908848"/>
                      </a:cubicBezTo>
                      <a:cubicBezTo>
                        <a:pt x="770045" y="856270"/>
                        <a:pt x="747511" y="811203"/>
                        <a:pt x="724977" y="766137"/>
                      </a:cubicBezTo>
                      <a:cubicBezTo>
                        <a:pt x="672399" y="660980"/>
                        <a:pt x="604799" y="570847"/>
                        <a:pt x="537199" y="473202"/>
                      </a:cubicBezTo>
                      <a:cubicBezTo>
                        <a:pt x="469599" y="383068"/>
                        <a:pt x="409509" y="292934"/>
                        <a:pt x="341909" y="195290"/>
                      </a:cubicBezTo>
                      <a:cubicBezTo>
                        <a:pt x="311864" y="150223"/>
                        <a:pt x="274309" y="97645"/>
                        <a:pt x="236753" y="60089"/>
                      </a:cubicBezTo>
                      <a:cubicBezTo>
                        <a:pt x="214220" y="37556"/>
                        <a:pt x="184175" y="7511"/>
                        <a:pt x="146619" y="0"/>
                      </a:cubicBezTo>
                      <a:cubicBezTo>
                        <a:pt x="124086" y="0"/>
                        <a:pt x="101553" y="0"/>
                        <a:pt x="79019" y="0"/>
                      </a:cubicBezTo>
                      <a:cubicBezTo>
                        <a:pt x="48974" y="15022"/>
                        <a:pt x="11419" y="30044"/>
                        <a:pt x="3908" y="67600"/>
                      </a:cubicBezTo>
                      <a:cubicBezTo>
                        <a:pt x="-11114" y="120178"/>
                        <a:pt x="18930" y="172756"/>
                        <a:pt x="63997" y="195290"/>
                      </a:cubicBezTo>
                      <a:cubicBezTo>
                        <a:pt x="101553" y="210312"/>
                        <a:pt x="139108" y="225334"/>
                        <a:pt x="176664" y="247868"/>
                      </a:cubicBezTo>
                      <a:cubicBezTo>
                        <a:pt x="214220" y="270401"/>
                        <a:pt x="244265" y="292934"/>
                        <a:pt x="266798" y="322979"/>
                      </a:cubicBezTo>
                      <a:cubicBezTo>
                        <a:pt x="326887" y="390579"/>
                        <a:pt x="379465" y="458180"/>
                        <a:pt x="424532" y="540802"/>
                      </a:cubicBezTo>
                      <a:cubicBezTo>
                        <a:pt x="477110" y="623425"/>
                        <a:pt x="529688" y="713559"/>
                        <a:pt x="567243" y="803692"/>
                      </a:cubicBezTo>
                      <a:cubicBezTo>
                        <a:pt x="589777" y="848759"/>
                        <a:pt x="604799" y="908848"/>
                        <a:pt x="634844" y="946404"/>
                      </a:cubicBezTo>
                      <a:cubicBezTo>
                        <a:pt x="657377" y="991471"/>
                        <a:pt x="724977" y="1021515"/>
                        <a:pt x="762533" y="953915"/>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9" name="Freeform: Shape 448">
                  <a:extLst>
                    <a:ext uri="{FF2B5EF4-FFF2-40B4-BE49-F238E27FC236}">
                      <a16:creationId xmlns:a16="http://schemas.microsoft.com/office/drawing/2014/main" id="{DCDF431C-283A-4AC4-8166-224724675D1D}"/>
                    </a:ext>
                  </a:extLst>
                </p:cNvPr>
                <p:cNvSpPr/>
                <p:nvPr/>
              </p:nvSpPr>
              <p:spPr>
                <a:xfrm>
                  <a:off x="7899001" y="4610209"/>
                  <a:ext cx="721095" cy="743602"/>
                </a:xfrm>
                <a:custGeom>
                  <a:avLst/>
                  <a:gdLst>
                    <a:gd name="connsiteX0" fmla="*/ 674151 w 721095"/>
                    <a:gd name="connsiteY0" fmla="*/ 0 h 743602"/>
                    <a:gd name="connsiteX1" fmla="*/ 493884 w 721095"/>
                    <a:gd name="connsiteY1" fmla="*/ 195290 h 743602"/>
                    <a:gd name="connsiteX2" fmla="*/ 306105 w 721095"/>
                    <a:gd name="connsiteY2" fmla="*/ 435646 h 743602"/>
                    <a:gd name="connsiteX3" fmla="*/ 170905 w 721095"/>
                    <a:gd name="connsiteY3" fmla="*/ 540802 h 743602"/>
                    <a:gd name="connsiteX4" fmla="*/ 28193 w 721095"/>
                    <a:gd name="connsiteY4" fmla="*/ 638447 h 743602"/>
                    <a:gd name="connsiteX5" fmla="*/ 88282 w 721095"/>
                    <a:gd name="connsiteY5" fmla="*/ 743603 h 743602"/>
                    <a:gd name="connsiteX6" fmla="*/ 103304 w 721095"/>
                    <a:gd name="connsiteY6" fmla="*/ 743603 h 743602"/>
                    <a:gd name="connsiteX7" fmla="*/ 403750 w 721095"/>
                    <a:gd name="connsiteY7" fmla="*/ 563336 h 743602"/>
                    <a:gd name="connsiteX8" fmla="*/ 553973 w 721095"/>
                    <a:gd name="connsiteY8" fmla="*/ 368046 h 743602"/>
                    <a:gd name="connsiteX9" fmla="*/ 644107 w 721095"/>
                    <a:gd name="connsiteY9" fmla="*/ 202801 h 743602"/>
                    <a:gd name="connsiteX10" fmla="*/ 719218 w 721095"/>
                    <a:gd name="connsiteY10" fmla="*/ 90133 h 743602"/>
                    <a:gd name="connsiteX11" fmla="*/ 719218 w 721095"/>
                    <a:gd name="connsiteY11" fmla="*/ 90133 h 743602"/>
                    <a:gd name="connsiteX12" fmla="*/ 674151 w 721095"/>
                    <a:gd name="connsiteY12" fmla="*/ 0 h 74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1095" h="743602">
                      <a:moveTo>
                        <a:pt x="674151" y="0"/>
                      </a:moveTo>
                      <a:cubicBezTo>
                        <a:pt x="591529" y="30044"/>
                        <a:pt x="538951" y="120178"/>
                        <a:pt x="493884" y="195290"/>
                      </a:cubicBezTo>
                      <a:cubicBezTo>
                        <a:pt x="441306" y="285423"/>
                        <a:pt x="388728" y="368046"/>
                        <a:pt x="306105" y="435646"/>
                      </a:cubicBezTo>
                      <a:cubicBezTo>
                        <a:pt x="261039" y="473202"/>
                        <a:pt x="215972" y="503246"/>
                        <a:pt x="170905" y="540802"/>
                      </a:cubicBezTo>
                      <a:cubicBezTo>
                        <a:pt x="125838" y="570847"/>
                        <a:pt x="65749" y="600891"/>
                        <a:pt x="28193" y="638447"/>
                      </a:cubicBezTo>
                      <a:cubicBezTo>
                        <a:pt x="-39407" y="698536"/>
                        <a:pt x="28193" y="743603"/>
                        <a:pt x="88282" y="743603"/>
                      </a:cubicBezTo>
                      <a:cubicBezTo>
                        <a:pt x="95793" y="743603"/>
                        <a:pt x="95793" y="743603"/>
                        <a:pt x="103304" y="743603"/>
                      </a:cubicBezTo>
                      <a:cubicBezTo>
                        <a:pt x="223483" y="721070"/>
                        <a:pt x="313616" y="630936"/>
                        <a:pt x="403750" y="563336"/>
                      </a:cubicBezTo>
                      <a:cubicBezTo>
                        <a:pt x="471351" y="510758"/>
                        <a:pt x="523929" y="450669"/>
                        <a:pt x="553973" y="368046"/>
                      </a:cubicBezTo>
                      <a:cubicBezTo>
                        <a:pt x="576506" y="307957"/>
                        <a:pt x="599040" y="255379"/>
                        <a:pt x="644107" y="202801"/>
                      </a:cubicBezTo>
                      <a:cubicBezTo>
                        <a:pt x="674151" y="172756"/>
                        <a:pt x="704196" y="135201"/>
                        <a:pt x="719218" y="90133"/>
                      </a:cubicBezTo>
                      <a:cubicBezTo>
                        <a:pt x="719218" y="90133"/>
                        <a:pt x="719218" y="90133"/>
                        <a:pt x="719218" y="90133"/>
                      </a:cubicBezTo>
                      <a:cubicBezTo>
                        <a:pt x="726729" y="60089"/>
                        <a:pt x="711707" y="7511"/>
                        <a:pt x="674151" y="0"/>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0" name="Freeform: Shape 449">
                  <a:extLst>
                    <a:ext uri="{FF2B5EF4-FFF2-40B4-BE49-F238E27FC236}">
                      <a16:creationId xmlns:a16="http://schemas.microsoft.com/office/drawing/2014/main" id="{F9AE9CC4-C010-4B13-A321-1702AC35CBA8}"/>
                    </a:ext>
                  </a:extLst>
                </p:cNvPr>
                <p:cNvSpPr/>
                <p:nvPr/>
              </p:nvSpPr>
              <p:spPr>
                <a:xfrm>
                  <a:off x="7701860" y="5260883"/>
                  <a:ext cx="218657" cy="231798"/>
                </a:xfrm>
                <a:custGeom>
                  <a:avLst/>
                  <a:gdLst>
                    <a:gd name="connsiteX0" fmla="*/ 195290 w 218657"/>
                    <a:gd name="connsiteY0" fmla="*/ 122973 h 231798"/>
                    <a:gd name="connsiteX1" fmla="*/ 127689 w 218657"/>
                    <a:gd name="connsiteY1" fmla="*/ 32839 h 231798"/>
                    <a:gd name="connsiteX2" fmla="*/ 0 w 218657"/>
                    <a:gd name="connsiteY2" fmla="*/ 17817 h 231798"/>
                    <a:gd name="connsiteX3" fmla="*/ 67600 w 218657"/>
                    <a:gd name="connsiteY3" fmla="*/ 47861 h 231798"/>
                    <a:gd name="connsiteX4" fmla="*/ 90134 w 218657"/>
                    <a:gd name="connsiteY4" fmla="*/ 62884 h 231798"/>
                    <a:gd name="connsiteX5" fmla="*/ 142712 w 218657"/>
                    <a:gd name="connsiteY5" fmla="*/ 130484 h 231798"/>
                    <a:gd name="connsiteX6" fmla="*/ 195290 w 218657"/>
                    <a:gd name="connsiteY6" fmla="*/ 220617 h 231798"/>
                    <a:gd name="connsiteX7" fmla="*/ 217823 w 218657"/>
                    <a:gd name="connsiteY7" fmla="*/ 190573 h 231798"/>
                    <a:gd name="connsiteX8" fmla="*/ 195290 w 218657"/>
                    <a:gd name="connsiteY8" fmla="*/ 122973 h 23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657" h="231798">
                      <a:moveTo>
                        <a:pt x="195290" y="122973"/>
                      </a:moveTo>
                      <a:cubicBezTo>
                        <a:pt x="180268" y="92928"/>
                        <a:pt x="157734" y="55372"/>
                        <a:pt x="127689" y="32839"/>
                      </a:cubicBezTo>
                      <a:cubicBezTo>
                        <a:pt x="90134" y="10305"/>
                        <a:pt x="22533" y="-19739"/>
                        <a:pt x="0" y="17817"/>
                      </a:cubicBezTo>
                      <a:cubicBezTo>
                        <a:pt x="15022" y="32839"/>
                        <a:pt x="60089" y="40350"/>
                        <a:pt x="67600" y="47861"/>
                      </a:cubicBezTo>
                      <a:cubicBezTo>
                        <a:pt x="75111" y="47861"/>
                        <a:pt x="82623" y="55372"/>
                        <a:pt x="90134" y="62884"/>
                      </a:cubicBezTo>
                      <a:cubicBezTo>
                        <a:pt x="112667" y="85417"/>
                        <a:pt x="127689" y="107950"/>
                        <a:pt x="142712" y="130484"/>
                      </a:cubicBezTo>
                      <a:cubicBezTo>
                        <a:pt x="165245" y="160528"/>
                        <a:pt x="172756" y="198084"/>
                        <a:pt x="195290" y="220617"/>
                      </a:cubicBezTo>
                      <a:cubicBezTo>
                        <a:pt x="225334" y="250662"/>
                        <a:pt x="217823" y="213106"/>
                        <a:pt x="217823" y="190573"/>
                      </a:cubicBezTo>
                      <a:cubicBezTo>
                        <a:pt x="210312" y="160528"/>
                        <a:pt x="202801" y="145506"/>
                        <a:pt x="195290" y="122973"/>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1" name="Freeform: Shape 450">
                  <a:extLst>
                    <a:ext uri="{FF2B5EF4-FFF2-40B4-BE49-F238E27FC236}">
                      <a16:creationId xmlns:a16="http://schemas.microsoft.com/office/drawing/2014/main" id="{37EDD0FE-0278-425C-AA98-F669B2EE0B80}"/>
                    </a:ext>
                  </a:extLst>
                </p:cNvPr>
                <p:cNvSpPr/>
                <p:nvPr/>
              </p:nvSpPr>
              <p:spPr>
                <a:xfrm>
                  <a:off x="8532111" y="4857099"/>
                  <a:ext cx="843263" cy="1531242"/>
                </a:xfrm>
                <a:custGeom>
                  <a:avLst/>
                  <a:gdLst>
                    <a:gd name="connsiteX0" fmla="*/ 687000 w 843263"/>
                    <a:gd name="connsiteY0" fmla="*/ 1510717 h 1531242"/>
                    <a:gd name="connsiteX1" fmla="*/ 769622 w 843263"/>
                    <a:gd name="connsiteY1" fmla="*/ 1398050 h 1531242"/>
                    <a:gd name="connsiteX2" fmla="*/ 739578 w 843263"/>
                    <a:gd name="connsiteY2" fmla="*/ 1090093 h 1531242"/>
                    <a:gd name="connsiteX3" fmla="*/ 837223 w 843263"/>
                    <a:gd name="connsiteY3" fmla="*/ 789647 h 1531242"/>
                    <a:gd name="connsiteX4" fmla="*/ 777133 w 843263"/>
                    <a:gd name="connsiteY4" fmla="*/ 406578 h 1531242"/>
                    <a:gd name="connsiteX5" fmla="*/ 619400 w 843263"/>
                    <a:gd name="connsiteY5" fmla="*/ 98622 h 1531242"/>
                    <a:gd name="connsiteX6" fmla="*/ 176242 w 843263"/>
                    <a:gd name="connsiteY6" fmla="*/ 53555 h 1531242"/>
                    <a:gd name="connsiteX7" fmla="*/ 78597 w 843263"/>
                    <a:gd name="connsiteY7" fmla="*/ 977 h 1531242"/>
                    <a:gd name="connsiteX8" fmla="*/ 26019 w 843263"/>
                    <a:gd name="connsiteY8" fmla="*/ 113644 h 1531242"/>
                    <a:gd name="connsiteX9" fmla="*/ 26019 w 843263"/>
                    <a:gd name="connsiteY9" fmla="*/ 624402 h 1531242"/>
                    <a:gd name="connsiteX10" fmla="*/ 153709 w 843263"/>
                    <a:gd name="connsiteY10" fmla="*/ 894803 h 1531242"/>
                    <a:gd name="connsiteX11" fmla="*/ 243842 w 843263"/>
                    <a:gd name="connsiteY11" fmla="*/ 1037515 h 1531242"/>
                    <a:gd name="connsiteX12" fmla="*/ 243842 w 843263"/>
                    <a:gd name="connsiteY12" fmla="*/ 1210271 h 1531242"/>
                    <a:gd name="connsiteX13" fmla="*/ 687000 w 843263"/>
                    <a:gd name="connsiteY13" fmla="*/ 1510717 h 15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3263" h="1531242">
                      <a:moveTo>
                        <a:pt x="687000" y="1510717"/>
                      </a:moveTo>
                      <a:cubicBezTo>
                        <a:pt x="732067" y="1488183"/>
                        <a:pt x="762111" y="1450627"/>
                        <a:pt x="769622" y="1398050"/>
                      </a:cubicBezTo>
                      <a:cubicBezTo>
                        <a:pt x="784645" y="1300405"/>
                        <a:pt x="724556" y="1195248"/>
                        <a:pt x="739578" y="1090093"/>
                      </a:cubicBezTo>
                      <a:cubicBezTo>
                        <a:pt x="754600" y="984936"/>
                        <a:pt x="822201" y="894803"/>
                        <a:pt x="837223" y="789647"/>
                      </a:cubicBezTo>
                      <a:cubicBezTo>
                        <a:pt x="859756" y="661957"/>
                        <a:pt x="814689" y="526757"/>
                        <a:pt x="777133" y="406578"/>
                      </a:cubicBezTo>
                      <a:cubicBezTo>
                        <a:pt x="747089" y="293911"/>
                        <a:pt x="694511" y="188756"/>
                        <a:pt x="619400" y="98622"/>
                      </a:cubicBezTo>
                      <a:cubicBezTo>
                        <a:pt x="491710" y="-44090"/>
                        <a:pt x="318954" y="173733"/>
                        <a:pt x="176242" y="53555"/>
                      </a:cubicBezTo>
                      <a:cubicBezTo>
                        <a:pt x="153709" y="31021"/>
                        <a:pt x="116153" y="-6534"/>
                        <a:pt x="78597" y="977"/>
                      </a:cubicBezTo>
                      <a:cubicBezTo>
                        <a:pt x="33530" y="8488"/>
                        <a:pt x="33530" y="76088"/>
                        <a:pt x="26019" y="113644"/>
                      </a:cubicBezTo>
                      <a:cubicBezTo>
                        <a:pt x="3486" y="286400"/>
                        <a:pt x="-19048" y="459157"/>
                        <a:pt x="26019" y="624402"/>
                      </a:cubicBezTo>
                      <a:cubicBezTo>
                        <a:pt x="48553" y="722047"/>
                        <a:pt x="93620" y="812180"/>
                        <a:pt x="153709" y="894803"/>
                      </a:cubicBezTo>
                      <a:cubicBezTo>
                        <a:pt x="183754" y="939870"/>
                        <a:pt x="221309" y="984936"/>
                        <a:pt x="243842" y="1037515"/>
                      </a:cubicBezTo>
                      <a:cubicBezTo>
                        <a:pt x="266376" y="1097604"/>
                        <a:pt x="258865" y="1150182"/>
                        <a:pt x="243842" y="1210271"/>
                      </a:cubicBezTo>
                      <a:cubicBezTo>
                        <a:pt x="198776" y="1413072"/>
                        <a:pt x="514243" y="1593339"/>
                        <a:pt x="687000" y="1510717"/>
                      </a:cubicBezTo>
                      <a:close/>
                    </a:path>
                  </a:pathLst>
                </a:custGeom>
                <a:solidFill>
                  <a:srgbClr val="EF829D">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2" name="Freeform: Shape 451">
                  <a:extLst>
                    <a:ext uri="{FF2B5EF4-FFF2-40B4-BE49-F238E27FC236}">
                      <a16:creationId xmlns:a16="http://schemas.microsoft.com/office/drawing/2014/main" id="{8BB7113A-8572-476F-A19E-0EEC00FA826C}"/>
                    </a:ext>
                  </a:extLst>
                </p:cNvPr>
                <p:cNvSpPr/>
                <p:nvPr/>
              </p:nvSpPr>
              <p:spPr>
                <a:xfrm>
                  <a:off x="9298187" y="4823983"/>
                  <a:ext cx="1007953" cy="1626455"/>
                </a:xfrm>
                <a:custGeom>
                  <a:avLst/>
                  <a:gdLst>
                    <a:gd name="connsiteX0" fmla="*/ 1002529 w 1007953"/>
                    <a:gd name="connsiteY0" fmla="*/ 740141 h 1626455"/>
                    <a:gd name="connsiteX1" fmla="*/ 927418 w 1007953"/>
                    <a:gd name="connsiteY1" fmla="*/ 672541 h 1626455"/>
                    <a:gd name="connsiteX2" fmla="*/ 904884 w 1007953"/>
                    <a:gd name="connsiteY2" fmla="*/ 604940 h 1626455"/>
                    <a:gd name="connsiteX3" fmla="*/ 919907 w 1007953"/>
                    <a:gd name="connsiteY3" fmla="*/ 695074 h 1626455"/>
                    <a:gd name="connsiteX4" fmla="*/ 784706 w 1007953"/>
                    <a:gd name="connsiteY4" fmla="*/ 815252 h 1626455"/>
                    <a:gd name="connsiteX5" fmla="*/ 649505 w 1007953"/>
                    <a:gd name="connsiteY5" fmla="*/ 702585 h 1626455"/>
                    <a:gd name="connsiteX6" fmla="*/ 536838 w 1007953"/>
                    <a:gd name="connsiteY6" fmla="*/ 439695 h 1626455"/>
                    <a:gd name="connsiteX7" fmla="*/ 386615 w 1007953"/>
                    <a:gd name="connsiteY7" fmla="*/ 184316 h 1626455"/>
                    <a:gd name="connsiteX8" fmla="*/ 131237 w 1007953"/>
                    <a:gd name="connsiteY8" fmla="*/ 19071 h 1626455"/>
                    <a:gd name="connsiteX9" fmla="*/ 71147 w 1007953"/>
                    <a:gd name="connsiteY9" fmla="*/ 71649 h 1626455"/>
                    <a:gd name="connsiteX10" fmla="*/ 3547 w 1007953"/>
                    <a:gd name="connsiteY10" fmla="*/ 79160 h 1626455"/>
                    <a:gd name="connsiteX11" fmla="*/ 26080 w 1007953"/>
                    <a:gd name="connsiteY11" fmla="*/ 131738 h 1626455"/>
                    <a:gd name="connsiteX12" fmla="*/ 78658 w 1007953"/>
                    <a:gd name="connsiteY12" fmla="*/ 191827 h 1626455"/>
                    <a:gd name="connsiteX13" fmla="*/ 161281 w 1007953"/>
                    <a:gd name="connsiteY13" fmla="*/ 296983 h 1626455"/>
                    <a:gd name="connsiteX14" fmla="*/ 266437 w 1007953"/>
                    <a:gd name="connsiteY14" fmla="*/ 559873 h 1626455"/>
                    <a:gd name="connsiteX15" fmla="*/ 198836 w 1007953"/>
                    <a:gd name="connsiteY15" fmla="*/ 830274 h 1626455"/>
                    <a:gd name="connsiteX16" fmla="*/ 258926 w 1007953"/>
                    <a:gd name="connsiteY16" fmla="*/ 1160765 h 1626455"/>
                    <a:gd name="connsiteX17" fmla="*/ 281459 w 1007953"/>
                    <a:gd name="connsiteY17" fmla="*/ 1431166 h 1626455"/>
                    <a:gd name="connsiteX18" fmla="*/ 161281 w 1007953"/>
                    <a:gd name="connsiteY18" fmla="*/ 1626456 h 1626455"/>
                    <a:gd name="connsiteX19" fmla="*/ 296482 w 1007953"/>
                    <a:gd name="connsiteY19" fmla="*/ 1611433 h 1626455"/>
                    <a:gd name="connsiteX20" fmla="*/ 604438 w 1007953"/>
                    <a:gd name="connsiteY20" fmla="*/ 1513789 h 1626455"/>
                    <a:gd name="connsiteX21" fmla="*/ 739639 w 1007953"/>
                    <a:gd name="connsiteY21" fmla="*/ 1438677 h 1626455"/>
                    <a:gd name="connsiteX22" fmla="*/ 829773 w 1007953"/>
                    <a:gd name="connsiteY22" fmla="*/ 1363566 h 1626455"/>
                    <a:gd name="connsiteX23" fmla="*/ 769684 w 1007953"/>
                    <a:gd name="connsiteY23" fmla="*/ 1243387 h 1626455"/>
                    <a:gd name="connsiteX24" fmla="*/ 724616 w 1007953"/>
                    <a:gd name="connsiteY24" fmla="*/ 1108187 h 1626455"/>
                    <a:gd name="connsiteX25" fmla="*/ 679550 w 1007953"/>
                    <a:gd name="connsiteY25" fmla="*/ 972986 h 1626455"/>
                    <a:gd name="connsiteX26" fmla="*/ 679550 w 1007953"/>
                    <a:gd name="connsiteY26" fmla="*/ 972986 h 1626455"/>
                    <a:gd name="connsiteX27" fmla="*/ 934929 w 1007953"/>
                    <a:gd name="connsiteY27" fmla="*/ 882852 h 1626455"/>
                    <a:gd name="connsiteX28" fmla="*/ 1002529 w 1007953"/>
                    <a:gd name="connsiteY28" fmla="*/ 740141 h 16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7953" h="1626455">
                      <a:moveTo>
                        <a:pt x="1002529" y="740141"/>
                      </a:moveTo>
                      <a:cubicBezTo>
                        <a:pt x="995018" y="702585"/>
                        <a:pt x="949951" y="702585"/>
                        <a:pt x="927418" y="672541"/>
                      </a:cubicBezTo>
                      <a:cubicBezTo>
                        <a:pt x="919907" y="650007"/>
                        <a:pt x="912395" y="627474"/>
                        <a:pt x="904884" y="604940"/>
                      </a:cubicBezTo>
                      <a:cubicBezTo>
                        <a:pt x="912395" y="634985"/>
                        <a:pt x="919907" y="665029"/>
                        <a:pt x="919907" y="695074"/>
                      </a:cubicBezTo>
                      <a:cubicBezTo>
                        <a:pt x="912395" y="762674"/>
                        <a:pt x="852306" y="807741"/>
                        <a:pt x="784706" y="815252"/>
                      </a:cubicBezTo>
                      <a:cubicBezTo>
                        <a:pt x="709594" y="822763"/>
                        <a:pt x="672039" y="770185"/>
                        <a:pt x="649505" y="702585"/>
                      </a:cubicBezTo>
                      <a:cubicBezTo>
                        <a:pt x="619461" y="612451"/>
                        <a:pt x="581905" y="529829"/>
                        <a:pt x="536838" y="439695"/>
                      </a:cubicBezTo>
                      <a:cubicBezTo>
                        <a:pt x="491771" y="349561"/>
                        <a:pt x="446704" y="259428"/>
                        <a:pt x="386615" y="184316"/>
                      </a:cubicBezTo>
                      <a:cubicBezTo>
                        <a:pt x="356571" y="146761"/>
                        <a:pt x="176303" y="-63551"/>
                        <a:pt x="131237" y="19071"/>
                      </a:cubicBezTo>
                      <a:cubicBezTo>
                        <a:pt x="116214" y="49116"/>
                        <a:pt x="101192" y="64138"/>
                        <a:pt x="71147" y="71649"/>
                      </a:cubicBezTo>
                      <a:cubicBezTo>
                        <a:pt x="48614" y="79160"/>
                        <a:pt x="26080" y="71649"/>
                        <a:pt x="3547" y="79160"/>
                      </a:cubicBezTo>
                      <a:cubicBezTo>
                        <a:pt x="-11475" y="86672"/>
                        <a:pt x="26080" y="124227"/>
                        <a:pt x="26080" y="131738"/>
                      </a:cubicBezTo>
                      <a:cubicBezTo>
                        <a:pt x="41103" y="154272"/>
                        <a:pt x="56125" y="169294"/>
                        <a:pt x="78658" y="191827"/>
                      </a:cubicBezTo>
                      <a:cubicBezTo>
                        <a:pt x="108703" y="229383"/>
                        <a:pt x="138748" y="259428"/>
                        <a:pt x="161281" y="296983"/>
                      </a:cubicBezTo>
                      <a:cubicBezTo>
                        <a:pt x="213859" y="372095"/>
                        <a:pt x="258926" y="462229"/>
                        <a:pt x="266437" y="559873"/>
                      </a:cubicBezTo>
                      <a:cubicBezTo>
                        <a:pt x="273948" y="657518"/>
                        <a:pt x="221370" y="740141"/>
                        <a:pt x="198836" y="830274"/>
                      </a:cubicBezTo>
                      <a:cubicBezTo>
                        <a:pt x="176303" y="942942"/>
                        <a:pt x="228881" y="1048098"/>
                        <a:pt x="258926" y="1160765"/>
                      </a:cubicBezTo>
                      <a:cubicBezTo>
                        <a:pt x="288971" y="1250899"/>
                        <a:pt x="303993" y="1341032"/>
                        <a:pt x="281459" y="1431166"/>
                      </a:cubicBezTo>
                      <a:cubicBezTo>
                        <a:pt x="258926" y="1506278"/>
                        <a:pt x="221370" y="1573877"/>
                        <a:pt x="161281" y="1626456"/>
                      </a:cubicBezTo>
                      <a:cubicBezTo>
                        <a:pt x="206348" y="1626456"/>
                        <a:pt x="251415" y="1618945"/>
                        <a:pt x="296482" y="1611433"/>
                      </a:cubicBezTo>
                      <a:cubicBezTo>
                        <a:pt x="401638" y="1596411"/>
                        <a:pt x="506794" y="1558855"/>
                        <a:pt x="604438" y="1513789"/>
                      </a:cubicBezTo>
                      <a:cubicBezTo>
                        <a:pt x="649505" y="1491255"/>
                        <a:pt x="694572" y="1468722"/>
                        <a:pt x="739639" y="1438677"/>
                      </a:cubicBezTo>
                      <a:cubicBezTo>
                        <a:pt x="829773" y="1378588"/>
                        <a:pt x="829773" y="1371077"/>
                        <a:pt x="829773" y="1363566"/>
                      </a:cubicBezTo>
                      <a:cubicBezTo>
                        <a:pt x="829773" y="1348543"/>
                        <a:pt x="792217" y="1280943"/>
                        <a:pt x="769684" y="1243387"/>
                      </a:cubicBezTo>
                      <a:cubicBezTo>
                        <a:pt x="747150" y="1198321"/>
                        <a:pt x="739639" y="1153254"/>
                        <a:pt x="724616" y="1108187"/>
                      </a:cubicBezTo>
                      <a:cubicBezTo>
                        <a:pt x="709594" y="1063120"/>
                        <a:pt x="694572" y="1018053"/>
                        <a:pt x="679550" y="972986"/>
                      </a:cubicBezTo>
                      <a:cubicBezTo>
                        <a:pt x="679550" y="972986"/>
                        <a:pt x="679550" y="972986"/>
                        <a:pt x="679550" y="972986"/>
                      </a:cubicBezTo>
                      <a:cubicBezTo>
                        <a:pt x="769684" y="965475"/>
                        <a:pt x="874839" y="912897"/>
                        <a:pt x="934929" y="882852"/>
                      </a:cubicBezTo>
                      <a:cubicBezTo>
                        <a:pt x="972484" y="845297"/>
                        <a:pt x="1025062" y="807741"/>
                        <a:pt x="1002529" y="740141"/>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3" name="Freeform: Shape 452">
                  <a:extLst>
                    <a:ext uri="{FF2B5EF4-FFF2-40B4-BE49-F238E27FC236}">
                      <a16:creationId xmlns:a16="http://schemas.microsoft.com/office/drawing/2014/main" id="{8A5E7F5C-D3A2-4315-84B2-702E5DBFEE5F}"/>
                    </a:ext>
                  </a:extLst>
                </p:cNvPr>
                <p:cNvSpPr/>
                <p:nvPr/>
              </p:nvSpPr>
              <p:spPr>
                <a:xfrm>
                  <a:off x="8414257" y="5691813"/>
                  <a:ext cx="481874" cy="691025"/>
                </a:xfrm>
                <a:custGeom>
                  <a:avLst/>
                  <a:gdLst>
                    <a:gd name="connsiteX0" fmla="*/ 226496 w 481874"/>
                    <a:gd name="connsiteY0" fmla="*/ 450669 h 691025"/>
                    <a:gd name="connsiteX1" fmla="*/ 286585 w 481874"/>
                    <a:gd name="connsiteY1" fmla="*/ 315468 h 691025"/>
                    <a:gd name="connsiteX2" fmla="*/ 316630 w 481874"/>
                    <a:gd name="connsiteY2" fmla="*/ 292935 h 691025"/>
                    <a:gd name="connsiteX3" fmla="*/ 294096 w 481874"/>
                    <a:gd name="connsiteY3" fmla="*/ 225334 h 691025"/>
                    <a:gd name="connsiteX4" fmla="*/ 226496 w 481874"/>
                    <a:gd name="connsiteY4" fmla="*/ 105156 h 691025"/>
                    <a:gd name="connsiteX5" fmla="*/ 181429 w 481874"/>
                    <a:gd name="connsiteY5" fmla="*/ 0 h 691025"/>
                    <a:gd name="connsiteX6" fmla="*/ 203963 w 481874"/>
                    <a:gd name="connsiteY6" fmla="*/ 60089 h 691025"/>
                    <a:gd name="connsiteX7" fmla="*/ 203963 w 481874"/>
                    <a:gd name="connsiteY7" fmla="*/ 60089 h 691025"/>
                    <a:gd name="connsiteX8" fmla="*/ 136362 w 481874"/>
                    <a:gd name="connsiteY8" fmla="*/ 232846 h 691025"/>
                    <a:gd name="connsiteX9" fmla="*/ 8673 w 481874"/>
                    <a:gd name="connsiteY9" fmla="*/ 518269 h 691025"/>
                    <a:gd name="connsiteX10" fmla="*/ 8673 w 481874"/>
                    <a:gd name="connsiteY10" fmla="*/ 563336 h 691025"/>
                    <a:gd name="connsiteX11" fmla="*/ 46229 w 481874"/>
                    <a:gd name="connsiteY11" fmla="*/ 563336 h 691025"/>
                    <a:gd name="connsiteX12" fmla="*/ 143874 w 481874"/>
                    <a:gd name="connsiteY12" fmla="*/ 578358 h 691025"/>
                    <a:gd name="connsiteX13" fmla="*/ 301608 w 481874"/>
                    <a:gd name="connsiteY13" fmla="*/ 645958 h 691025"/>
                    <a:gd name="connsiteX14" fmla="*/ 466853 w 481874"/>
                    <a:gd name="connsiteY14" fmla="*/ 691025 h 691025"/>
                    <a:gd name="connsiteX15" fmla="*/ 481875 w 481874"/>
                    <a:gd name="connsiteY15" fmla="*/ 691025 h 691025"/>
                    <a:gd name="connsiteX16" fmla="*/ 226496 w 481874"/>
                    <a:gd name="connsiteY16" fmla="*/ 450669 h 69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1874" h="691025">
                      <a:moveTo>
                        <a:pt x="226496" y="450669"/>
                      </a:moveTo>
                      <a:cubicBezTo>
                        <a:pt x="218985" y="398090"/>
                        <a:pt x="241519" y="345513"/>
                        <a:pt x="286585" y="315468"/>
                      </a:cubicBezTo>
                      <a:cubicBezTo>
                        <a:pt x="294096" y="315468"/>
                        <a:pt x="316630" y="300446"/>
                        <a:pt x="316630" y="292935"/>
                      </a:cubicBezTo>
                      <a:cubicBezTo>
                        <a:pt x="316630" y="270401"/>
                        <a:pt x="301608" y="240357"/>
                        <a:pt x="294096" y="225334"/>
                      </a:cubicBezTo>
                      <a:cubicBezTo>
                        <a:pt x="271563" y="187779"/>
                        <a:pt x="249030" y="150223"/>
                        <a:pt x="226496" y="105156"/>
                      </a:cubicBezTo>
                      <a:cubicBezTo>
                        <a:pt x="211474" y="75111"/>
                        <a:pt x="196452" y="37556"/>
                        <a:pt x="181429" y="0"/>
                      </a:cubicBezTo>
                      <a:cubicBezTo>
                        <a:pt x="188940" y="22533"/>
                        <a:pt x="196452" y="37556"/>
                        <a:pt x="203963" y="60089"/>
                      </a:cubicBezTo>
                      <a:cubicBezTo>
                        <a:pt x="203963" y="60089"/>
                        <a:pt x="203963" y="60089"/>
                        <a:pt x="203963" y="60089"/>
                      </a:cubicBezTo>
                      <a:cubicBezTo>
                        <a:pt x="181429" y="112667"/>
                        <a:pt x="158896" y="172756"/>
                        <a:pt x="136362" y="232846"/>
                      </a:cubicBezTo>
                      <a:cubicBezTo>
                        <a:pt x="91296" y="330490"/>
                        <a:pt x="53740" y="420624"/>
                        <a:pt x="8673" y="518269"/>
                      </a:cubicBezTo>
                      <a:cubicBezTo>
                        <a:pt x="1162" y="533291"/>
                        <a:pt x="-6349" y="555824"/>
                        <a:pt x="8673" y="563336"/>
                      </a:cubicBezTo>
                      <a:cubicBezTo>
                        <a:pt x="16184" y="570847"/>
                        <a:pt x="31207" y="563336"/>
                        <a:pt x="46229" y="563336"/>
                      </a:cubicBezTo>
                      <a:cubicBezTo>
                        <a:pt x="83785" y="563336"/>
                        <a:pt x="106318" y="570847"/>
                        <a:pt x="143874" y="578358"/>
                      </a:cubicBezTo>
                      <a:cubicBezTo>
                        <a:pt x="196452" y="600892"/>
                        <a:pt x="249030" y="623425"/>
                        <a:pt x="301608" y="645958"/>
                      </a:cubicBezTo>
                      <a:cubicBezTo>
                        <a:pt x="354186" y="668491"/>
                        <a:pt x="406763" y="683514"/>
                        <a:pt x="466853" y="691025"/>
                      </a:cubicBezTo>
                      <a:cubicBezTo>
                        <a:pt x="474364" y="691025"/>
                        <a:pt x="474364" y="691025"/>
                        <a:pt x="481875" y="691025"/>
                      </a:cubicBezTo>
                      <a:cubicBezTo>
                        <a:pt x="369208" y="653469"/>
                        <a:pt x="249030" y="570847"/>
                        <a:pt x="226496" y="45066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4" name="Freeform: Shape 453">
                  <a:extLst>
                    <a:ext uri="{FF2B5EF4-FFF2-40B4-BE49-F238E27FC236}">
                      <a16:creationId xmlns:a16="http://schemas.microsoft.com/office/drawing/2014/main" id="{18BB4BFA-9A86-43C0-896F-D5AC852945D8}"/>
                    </a:ext>
                  </a:extLst>
                </p:cNvPr>
                <p:cNvSpPr/>
                <p:nvPr/>
              </p:nvSpPr>
              <p:spPr>
                <a:xfrm>
                  <a:off x="8414257" y="5691813"/>
                  <a:ext cx="280232" cy="593380"/>
                </a:xfrm>
                <a:custGeom>
                  <a:avLst/>
                  <a:gdLst>
                    <a:gd name="connsiteX0" fmla="*/ 151385 w 280232"/>
                    <a:gd name="connsiteY0" fmla="*/ 383068 h 593380"/>
                    <a:gd name="connsiteX1" fmla="*/ 218985 w 280232"/>
                    <a:gd name="connsiteY1" fmla="*/ 292935 h 593380"/>
                    <a:gd name="connsiteX2" fmla="*/ 279074 w 280232"/>
                    <a:gd name="connsiteY2" fmla="*/ 195290 h 593380"/>
                    <a:gd name="connsiteX3" fmla="*/ 226496 w 280232"/>
                    <a:gd name="connsiteY3" fmla="*/ 105156 h 593380"/>
                    <a:gd name="connsiteX4" fmla="*/ 181429 w 280232"/>
                    <a:gd name="connsiteY4" fmla="*/ 0 h 593380"/>
                    <a:gd name="connsiteX5" fmla="*/ 203963 w 280232"/>
                    <a:gd name="connsiteY5" fmla="*/ 60089 h 593380"/>
                    <a:gd name="connsiteX6" fmla="*/ 203963 w 280232"/>
                    <a:gd name="connsiteY6" fmla="*/ 60089 h 593380"/>
                    <a:gd name="connsiteX7" fmla="*/ 136362 w 280232"/>
                    <a:gd name="connsiteY7" fmla="*/ 232846 h 593380"/>
                    <a:gd name="connsiteX8" fmla="*/ 8673 w 280232"/>
                    <a:gd name="connsiteY8" fmla="*/ 518269 h 593380"/>
                    <a:gd name="connsiteX9" fmla="*/ 8673 w 280232"/>
                    <a:gd name="connsiteY9" fmla="*/ 563336 h 593380"/>
                    <a:gd name="connsiteX10" fmla="*/ 46229 w 280232"/>
                    <a:gd name="connsiteY10" fmla="*/ 563336 h 593380"/>
                    <a:gd name="connsiteX11" fmla="*/ 143874 w 280232"/>
                    <a:gd name="connsiteY11" fmla="*/ 578358 h 593380"/>
                    <a:gd name="connsiteX12" fmla="*/ 173918 w 280232"/>
                    <a:gd name="connsiteY12" fmla="*/ 593380 h 593380"/>
                    <a:gd name="connsiteX13" fmla="*/ 151385 w 280232"/>
                    <a:gd name="connsiteY13" fmla="*/ 383068 h 59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32" h="593380">
                      <a:moveTo>
                        <a:pt x="151385" y="383068"/>
                      </a:moveTo>
                      <a:cubicBezTo>
                        <a:pt x="166407" y="345513"/>
                        <a:pt x="188940" y="322979"/>
                        <a:pt x="218985" y="292935"/>
                      </a:cubicBezTo>
                      <a:cubicBezTo>
                        <a:pt x="256541" y="262890"/>
                        <a:pt x="286585" y="240357"/>
                        <a:pt x="279074" y="195290"/>
                      </a:cubicBezTo>
                      <a:cubicBezTo>
                        <a:pt x="264052" y="165245"/>
                        <a:pt x="241519" y="135201"/>
                        <a:pt x="226496" y="105156"/>
                      </a:cubicBezTo>
                      <a:cubicBezTo>
                        <a:pt x="211474" y="75111"/>
                        <a:pt x="196452" y="37556"/>
                        <a:pt x="181429" y="0"/>
                      </a:cubicBezTo>
                      <a:cubicBezTo>
                        <a:pt x="188940" y="22533"/>
                        <a:pt x="196452" y="37556"/>
                        <a:pt x="203963" y="60089"/>
                      </a:cubicBezTo>
                      <a:cubicBezTo>
                        <a:pt x="203963" y="60089"/>
                        <a:pt x="203963" y="60089"/>
                        <a:pt x="203963" y="60089"/>
                      </a:cubicBezTo>
                      <a:cubicBezTo>
                        <a:pt x="181429" y="112667"/>
                        <a:pt x="158896" y="172756"/>
                        <a:pt x="136362" y="232846"/>
                      </a:cubicBezTo>
                      <a:cubicBezTo>
                        <a:pt x="91296" y="330490"/>
                        <a:pt x="53740" y="420624"/>
                        <a:pt x="8673" y="518269"/>
                      </a:cubicBezTo>
                      <a:cubicBezTo>
                        <a:pt x="1162" y="533291"/>
                        <a:pt x="-6349" y="555824"/>
                        <a:pt x="8673" y="563336"/>
                      </a:cubicBezTo>
                      <a:cubicBezTo>
                        <a:pt x="16184" y="570847"/>
                        <a:pt x="31207" y="563336"/>
                        <a:pt x="46229" y="563336"/>
                      </a:cubicBezTo>
                      <a:cubicBezTo>
                        <a:pt x="83785" y="563336"/>
                        <a:pt x="106318" y="570847"/>
                        <a:pt x="143874" y="578358"/>
                      </a:cubicBezTo>
                      <a:cubicBezTo>
                        <a:pt x="151385" y="578358"/>
                        <a:pt x="166407" y="585869"/>
                        <a:pt x="173918" y="593380"/>
                      </a:cubicBezTo>
                      <a:cubicBezTo>
                        <a:pt x="128851" y="540802"/>
                        <a:pt x="121340" y="465691"/>
                        <a:pt x="151385" y="383068"/>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5" name="Freeform: Shape 454">
                  <a:extLst>
                    <a:ext uri="{FF2B5EF4-FFF2-40B4-BE49-F238E27FC236}">
                      <a16:creationId xmlns:a16="http://schemas.microsoft.com/office/drawing/2014/main" id="{09631C4C-36D7-4AB3-9868-127D62029CF4}"/>
                    </a:ext>
                  </a:extLst>
                </p:cNvPr>
                <p:cNvSpPr/>
                <p:nvPr/>
              </p:nvSpPr>
              <p:spPr>
                <a:xfrm>
                  <a:off x="7671816" y="4873099"/>
                  <a:ext cx="893825" cy="773647"/>
                </a:xfrm>
                <a:custGeom>
                  <a:avLst/>
                  <a:gdLst>
                    <a:gd name="connsiteX0" fmla="*/ 893826 w 893825"/>
                    <a:gd name="connsiteY0" fmla="*/ 0 h 773647"/>
                    <a:gd name="connsiteX1" fmla="*/ 811203 w 893825"/>
                    <a:gd name="connsiteY1" fmla="*/ 157734 h 773647"/>
                    <a:gd name="connsiteX2" fmla="*/ 691025 w 893825"/>
                    <a:gd name="connsiteY2" fmla="*/ 338001 h 773647"/>
                    <a:gd name="connsiteX3" fmla="*/ 518269 w 893825"/>
                    <a:gd name="connsiteY3" fmla="*/ 488224 h 773647"/>
                    <a:gd name="connsiteX4" fmla="*/ 270401 w 893825"/>
                    <a:gd name="connsiteY4" fmla="*/ 600891 h 773647"/>
                    <a:gd name="connsiteX5" fmla="*/ 217823 w 893825"/>
                    <a:gd name="connsiteY5" fmla="*/ 638447 h 773647"/>
                    <a:gd name="connsiteX6" fmla="*/ 172756 w 893825"/>
                    <a:gd name="connsiteY6" fmla="*/ 578358 h 773647"/>
                    <a:gd name="connsiteX7" fmla="*/ 105156 w 893825"/>
                    <a:gd name="connsiteY7" fmla="*/ 480713 h 773647"/>
                    <a:gd name="connsiteX8" fmla="*/ 0 w 893825"/>
                    <a:gd name="connsiteY8" fmla="*/ 443157 h 773647"/>
                    <a:gd name="connsiteX9" fmla="*/ 0 w 893825"/>
                    <a:gd name="connsiteY9" fmla="*/ 443157 h 773647"/>
                    <a:gd name="connsiteX10" fmla="*/ 37556 w 893825"/>
                    <a:gd name="connsiteY10" fmla="*/ 585869 h 773647"/>
                    <a:gd name="connsiteX11" fmla="*/ 202801 w 893825"/>
                    <a:gd name="connsiteY11" fmla="*/ 773648 h 773647"/>
                    <a:gd name="connsiteX12" fmla="*/ 262890 w 893825"/>
                    <a:gd name="connsiteY12" fmla="*/ 698536 h 773647"/>
                    <a:gd name="connsiteX13" fmla="*/ 292934 w 893825"/>
                    <a:gd name="connsiteY13" fmla="*/ 691025 h 773647"/>
                    <a:gd name="connsiteX14" fmla="*/ 405602 w 893825"/>
                    <a:gd name="connsiteY14" fmla="*/ 653469 h 773647"/>
                    <a:gd name="connsiteX15" fmla="*/ 623425 w 893825"/>
                    <a:gd name="connsiteY15" fmla="*/ 533291 h 773647"/>
                    <a:gd name="connsiteX16" fmla="*/ 841248 w 893825"/>
                    <a:gd name="connsiteY16" fmla="*/ 338001 h 773647"/>
                    <a:gd name="connsiteX17" fmla="*/ 863781 w 893825"/>
                    <a:gd name="connsiteY17" fmla="*/ 127689 h 773647"/>
                    <a:gd name="connsiteX18" fmla="*/ 893826 w 893825"/>
                    <a:gd name="connsiteY18" fmla="*/ 0 h 77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3825" h="773647">
                      <a:moveTo>
                        <a:pt x="893826" y="0"/>
                      </a:moveTo>
                      <a:cubicBezTo>
                        <a:pt x="863781" y="52578"/>
                        <a:pt x="841248" y="105156"/>
                        <a:pt x="811203" y="157734"/>
                      </a:cubicBezTo>
                      <a:cubicBezTo>
                        <a:pt x="781159" y="225334"/>
                        <a:pt x="743603" y="285423"/>
                        <a:pt x="691025" y="338001"/>
                      </a:cubicBezTo>
                      <a:cubicBezTo>
                        <a:pt x="638447" y="398090"/>
                        <a:pt x="585869" y="443157"/>
                        <a:pt x="518269" y="488224"/>
                      </a:cubicBezTo>
                      <a:cubicBezTo>
                        <a:pt x="488224" y="510758"/>
                        <a:pt x="345512" y="600891"/>
                        <a:pt x="270401" y="600891"/>
                      </a:cubicBezTo>
                      <a:cubicBezTo>
                        <a:pt x="262890" y="638447"/>
                        <a:pt x="247868" y="660980"/>
                        <a:pt x="217823" y="638447"/>
                      </a:cubicBezTo>
                      <a:cubicBezTo>
                        <a:pt x="195290" y="623425"/>
                        <a:pt x="187779" y="600891"/>
                        <a:pt x="172756" y="578358"/>
                      </a:cubicBezTo>
                      <a:cubicBezTo>
                        <a:pt x="150223" y="548313"/>
                        <a:pt x="135201" y="510758"/>
                        <a:pt x="105156" y="480713"/>
                      </a:cubicBezTo>
                      <a:cubicBezTo>
                        <a:pt x="75111" y="450669"/>
                        <a:pt x="45067" y="428135"/>
                        <a:pt x="0" y="443157"/>
                      </a:cubicBezTo>
                      <a:cubicBezTo>
                        <a:pt x="0" y="443157"/>
                        <a:pt x="0" y="443157"/>
                        <a:pt x="0" y="443157"/>
                      </a:cubicBezTo>
                      <a:cubicBezTo>
                        <a:pt x="0" y="488224"/>
                        <a:pt x="22533" y="548313"/>
                        <a:pt x="37556" y="585869"/>
                      </a:cubicBezTo>
                      <a:cubicBezTo>
                        <a:pt x="67600" y="653469"/>
                        <a:pt x="112667" y="773648"/>
                        <a:pt x="202801" y="773648"/>
                      </a:cubicBezTo>
                      <a:cubicBezTo>
                        <a:pt x="240356" y="773648"/>
                        <a:pt x="255379" y="736092"/>
                        <a:pt x="262890" y="698536"/>
                      </a:cubicBezTo>
                      <a:cubicBezTo>
                        <a:pt x="270401" y="698536"/>
                        <a:pt x="285423" y="691025"/>
                        <a:pt x="292934" y="691025"/>
                      </a:cubicBezTo>
                      <a:cubicBezTo>
                        <a:pt x="330490" y="683514"/>
                        <a:pt x="368046" y="668491"/>
                        <a:pt x="405602" y="653469"/>
                      </a:cubicBezTo>
                      <a:cubicBezTo>
                        <a:pt x="488224" y="623425"/>
                        <a:pt x="555824" y="578358"/>
                        <a:pt x="623425" y="533291"/>
                      </a:cubicBezTo>
                      <a:cubicBezTo>
                        <a:pt x="698536" y="480713"/>
                        <a:pt x="781159" y="405602"/>
                        <a:pt x="841248" y="338001"/>
                      </a:cubicBezTo>
                      <a:cubicBezTo>
                        <a:pt x="841248" y="262890"/>
                        <a:pt x="856270" y="217823"/>
                        <a:pt x="863781" y="127689"/>
                      </a:cubicBezTo>
                      <a:cubicBezTo>
                        <a:pt x="878804" y="90133"/>
                        <a:pt x="886315" y="45067"/>
                        <a:pt x="893826" y="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6" name="Freeform: Shape 455">
                  <a:extLst>
                    <a:ext uri="{FF2B5EF4-FFF2-40B4-BE49-F238E27FC236}">
                      <a16:creationId xmlns:a16="http://schemas.microsoft.com/office/drawing/2014/main" id="{E85C942B-D944-43DE-BB33-246EB218A7C3}"/>
                    </a:ext>
                  </a:extLst>
                </p:cNvPr>
                <p:cNvSpPr/>
                <p:nvPr/>
              </p:nvSpPr>
              <p:spPr>
                <a:xfrm>
                  <a:off x="7949728" y="5038343"/>
                  <a:ext cx="585869" cy="533291"/>
                </a:xfrm>
                <a:custGeom>
                  <a:avLst/>
                  <a:gdLst>
                    <a:gd name="connsiteX0" fmla="*/ 375557 w 585869"/>
                    <a:gd name="connsiteY0" fmla="*/ 285424 h 533291"/>
                    <a:gd name="connsiteX1" fmla="*/ 120178 w 585869"/>
                    <a:gd name="connsiteY1" fmla="*/ 443158 h 533291"/>
                    <a:gd name="connsiteX2" fmla="*/ 60089 w 585869"/>
                    <a:gd name="connsiteY2" fmla="*/ 458180 h 533291"/>
                    <a:gd name="connsiteX3" fmla="*/ 0 w 585869"/>
                    <a:gd name="connsiteY3" fmla="*/ 465691 h 533291"/>
                    <a:gd name="connsiteX4" fmla="*/ 0 w 585869"/>
                    <a:gd name="connsiteY4" fmla="*/ 533291 h 533291"/>
                    <a:gd name="connsiteX5" fmla="*/ 22534 w 585869"/>
                    <a:gd name="connsiteY5" fmla="*/ 525780 h 533291"/>
                    <a:gd name="connsiteX6" fmla="*/ 135201 w 585869"/>
                    <a:gd name="connsiteY6" fmla="*/ 488224 h 533291"/>
                    <a:gd name="connsiteX7" fmla="*/ 353024 w 585869"/>
                    <a:gd name="connsiteY7" fmla="*/ 368046 h 533291"/>
                    <a:gd name="connsiteX8" fmla="*/ 570847 w 585869"/>
                    <a:gd name="connsiteY8" fmla="*/ 172757 h 533291"/>
                    <a:gd name="connsiteX9" fmla="*/ 585869 w 585869"/>
                    <a:gd name="connsiteY9" fmla="*/ 0 h 533291"/>
                    <a:gd name="connsiteX10" fmla="*/ 375557 w 585869"/>
                    <a:gd name="connsiteY10" fmla="*/ 285424 h 53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869" h="533291">
                      <a:moveTo>
                        <a:pt x="375557" y="285424"/>
                      </a:moveTo>
                      <a:cubicBezTo>
                        <a:pt x="300446" y="353024"/>
                        <a:pt x="217823" y="413113"/>
                        <a:pt x="120178" y="443158"/>
                      </a:cubicBezTo>
                      <a:cubicBezTo>
                        <a:pt x="97645" y="450669"/>
                        <a:pt x="82623" y="458180"/>
                        <a:pt x="60089" y="458180"/>
                      </a:cubicBezTo>
                      <a:cubicBezTo>
                        <a:pt x="45067" y="458180"/>
                        <a:pt x="15022" y="458180"/>
                        <a:pt x="0" y="465691"/>
                      </a:cubicBezTo>
                      <a:cubicBezTo>
                        <a:pt x="7511" y="488224"/>
                        <a:pt x="7511" y="510758"/>
                        <a:pt x="0" y="533291"/>
                      </a:cubicBezTo>
                      <a:cubicBezTo>
                        <a:pt x="7511" y="533291"/>
                        <a:pt x="15022" y="533291"/>
                        <a:pt x="22534" y="525780"/>
                      </a:cubicBezTo>
                      <a:cubicBezTo>
                        <a:pt x="60089" y="518269"/>
                        <a:pt x="97645" y="503247"/>
                        <a:pt x="135201" y="488224"/>
                      </a:cubicBezTo>
                      <a:cubicBezTo>
                        <a:pt x="217823" y="458180"/>
                        <a:pt x="285424" y="413113"/>
                        <a:pt x="353024" y="368046"/>
                      </a:cubicBezTo>
                      <a:cubicBezTo>
                        <a:pt x="428135" y="315468"/>
                        <a:pt x="510758" y="240357"/>
                        <a:pt x="570847" y="172757"/>
                      </a:cubicBezTo>
                      <a:cubicBezTo>
                        <a:pt x="570847" y="112667"/>
                        <a:pt x="578358" y="67600"/>
                        <a:pt x="585869" y="0"/>
                      </a:cubicBezTo>
                      <a:cubicBezTo>
                        <a:pt x="540802" y="112667"/>
                        <a:pt x="458180" y="210312"/>
                        <a:pt x="375557" y="285424"/>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7" name="Freeform: Shape 456">
                  <a:extLst>
                    <a:ext uri="{FF2B5EF4-FFF2-40B4-BE49-F238E27FC236}">
                      <a16:creationId xmlns:a16="http://schemas.microsoft.com/office/drawing/2014/main" id="{4DABE898-12D8-4132-92D6-D920C34C28E0}"/>
                    </a:ext>
                  </a:extLst>
                </p:cNvPr>
                <p:cNvSpPr/>
                <p:nvPr/>
              </p:nvSpPr>
              <p:spPr>
                <a:xfrm>
                  <a:off x="7679327" y="5311474"/>
                  <a:ext cx="240356" cy="335271"/>
                </a:xfrm>
                <a:custGeom>
                  <a:avLst/>
                  <a:gdLst>
                    <a:gd name="connsiteX0" fmla="*/ 225334 w 240356"/>
                    <a:gd name="connsiteY0" fmla="*/ 320250 h 335271"/>
                    <a:gd name="connsiteX1" fmla="*/ 202801 w 240356"/>
                    <a:gd name="connsiteY1" fmla="*/ 267672 h 335271"/>
                    <a:gd name="connsiteX2" fmla="*/ 187779 w 240356"/>
                    <a:gd name="connsiteY2" fmla="*/ 170027 h 335271"/>
                    <a:gd name="connsiteX3" fmla="*/ 187779 w 240356"/>
                    <a:gd name="connsiteY3" fmla="*/ 162516 h 335271"/>
                    <a:gd name="connsiteX4" fmla="*/ 172756 w 240356"/>
                    <a:gd name="connsiteY4" fmla="*/ 139982 h 335271"/>
                    <a:gd name="connsiteX5" fmla="*/ 105156 w 240356"/>
                    <a:gd name="connsiteY5" fmla="*/ 42337 h 335271"/>
                    <a:gd name="connsiteX6" fmla="*/ 0 w 240356"/>
                    <a:gd name="connsiteY6" fmla="*/ 4782 h 335271"/>
                    <a:gd name="connsiteX7" fmla="*/ 0 w 240356"/>
                    <a:gd name="connsiteY7" fmla="*/ 4782 h 335271"/>
                    <a:gd name="connsiteX8" fmla="*/ 37556 w 240356"/>
                    <a:gd name="connsiteY8" fmla="*/ 147493 h 335271"/>
                    <a:gd name="connsiteX9" fmla="*/ 202801 w 240356"/>
                    <a:gd name="connsiteY9" fmla="*/ 335272 h 335271"/>
                    <a:gd name="connsiteX10" fmla="*/ 240357 w 240356"/>
                    <a:gd name="connsiteY10" fmla="*/ 312739 h 335271"/>
                    <a:gd name="connsiteX11" fmla="*/ 225334 w 240356"/>
                    <a:gd name="connsiteY11" fmla="*/ 320250 h 33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356" h="335271">
                      <a:moveTo>
                        <a:pt x="225334" y="320250"/>
                      </a:moveTo>
                      <a:cubicBezTo>
                        <a:pt x="210312" y="312739"/>
                        <a:pt x="202801" y="290205"/>
                        <a:pt x="202801" y="267672"/>
                      </a:cubicBezTo>
                      <a:cubicBezTo>
                        <a:pt x="195290" y="237627"/>
                        <a:pt x="195290" y="200071"/>
                        <a:pt x="187779" y="170027"/>
                      </a:cubicBezTo>
                      <a:cubicBezTo>
                        <a:pt x="187779" y="170027"/>
                        <a:pt x="187779" y="162516"/>
                        <a:pt x="187779" y="162516"/>
                      </a:cubicBezTo>
                      <a:cubicBezTo>
                        <a:pt x="180268" y="155004"/>
                        <a:pt x="180268" y="147493"/>
                        <a:pt x="172756" y="139982"/>
                      </a:cubicBezTo>
                      <a:cubicBezTo>
                        <a:pt x="150223" y="109938"/>
                        <a:pt x="135201" y="72382"/>
                        <a:pt x="105156" y="42337"/>
                      </a:cubicBezTo>
                      <a:cubicBezTo>
                        <a:pt x="75111" y="12293"/>
                        <a:pt x="45067" y="-10241"/>
                        <a:pt x="0" y="4782"/>
                      </a:cubicBezTo>
                      <a:cubicBezTo>
                        <a:pt x="0" y="4782"/>
                        <a:pt x="0" y="4782"/>
                        <a:pt x="0" y="4782"/>
                      </a:cubicBezTo>
                      <a:cubicBezTo>
                        <a:pt x="0" y="49849"/>
                        <a:pt x="22533" y="109938"/>
                        <a:pt x="37556" y="147493"/>
                      </a:cubicBezTo>
                      <a:cubicBezTo>
                        <a:pt x="67600" y="215094"/>
                        <a:pt x="112667" y="335272"/>
                        <a:pt x="202801" y="335272"/>
                      </a:cubicBezTo>
                      <a:cubicBezTo>
                        <a:pt x="217823" y="335272"/>
                        <a:pt x="232845" y="327761"/>
                        <a:pt x="240357" y="312739"/>
                      </a:cubicBezTo>
                      <a:cubicBezTo>
                        <a:pt x="232845" y="320250"/>
                        <a:pt x="232845" y="320250"/>
                        <a:pt x="225334" y="32025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8" name="Freeform: Shape 457">
                  <a:extLst>
                    <a:ext uri="{FF2B5EF4-FFF2-40B4-BE49-F238E27FC236}">
                      <a16:creationId xmlns:a16="http://schemas.microsoft.com/office/drawing/2014/main" id="{525B2FC5-EA53-46AE-AB5B-BA086F447432}"/>
                    </a:ext>
                  </a:extLst>
                </p:cNvPr>
                <p:cNvSpPr/>
                <p:nvPr/>
              </p:nvSpPr>
              <p:spPr>
                <a:xfrm>
                  <a:off x="8675233" y="4437452"/>
                  <a:ext cx="651390" cy="407744"/>
                </a:xfrm>
                <a:custGeom>
                  <a:avLst/>
                  <a:gdLst>
                    <a:gd name="connsiteX0" fmla="*/ 198366 w 651390"/>
                    <a:gd name="connsiteY0" fmla="*/ 390579 h 407744"/>
                    <a:gd name="connsiteX1" fmla="*/ 288499 w 651390"/>
                    <a:gd name="connsiteY1" fmla="*/ 338001 h 407744"/>
                    <a:gd name="connsiteX2" fmla="*/ 408678 w 651390"/>
                    <a:gd name="connsiteY2" fmla="*/ 368046 h 407744"/>
                    <a:gd name="connsiteX3" fmla="*/ 626501 w 651390"/>
                    <a:gd name="connsiteY3" fmla="*/ 262890 h 407744"/>
                    <a:gd name="connsiteX4" fmla="*/ 641524 w 651390"/>
                    <a:gd name="connsiteY4" fmla="*/ 90134 h 407744"/>
                    <a:gd name="connsiteX5" fmla="*/ 603968 w 651390"/>
                    <a:gd name="connsiteY5" fmla="*/ 7511 h 407744"/>
                    <a:gd name="connsiteX6" fmla="*/ 506323 w 651390"/>
                    <a:gd name="connsiteY6" fmla="*/ 0 h 407744"/>
                    <a:gd name="connsiteX7" fmla="*/ 18098 w 651390"/>
                    <a:gd name="connsiteY7" fmla="*/ 105156 h 407744"/>
                    <a:gd name="connsiteX8" fmla="*/ 10587 w 651390"/>
                    <a:gd name="connsiteY8" fmla="*/ 105156 h 407744"/>
                    <a:gd name="connsiteX9" fmla="*/ 40632 w 651390"/>
                    <a:gd name="connsiteY9" fmla="*/ 353024 h 407744"/>
                    <a:gd name="connsiteX10" fmla="*/ 198366 w 651390"/>
                    <a:gd name="connsiteY10" fmla="*/ 390579 h 40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390" h="407744">
                      <a:moveTo>
                        <a:pt x="198366" y="390579"/>
                      </a:moveTo>
                      <a:cubicBezTo>
                        <a:pt x="228411" y="375557"/>
                        <a:pt x="250944" y="338001"/>
                        <a:pt x="288499" y="338001"/>
                      </a:cubicBezTo>
                      <a:cubicBezTo>
                        <a:pt x="333566" y="338001"/>
                        <a:pt x="363611" y="360535"/>
                        <a:pt x="408678" y="368046"/>
                      </a:cubicBezTo>
                      <a:cubicBezTo>
                        <a:pt x="483789" y="383068"/>
                        <a:pt x="588945" y="330490"/>
                        <a:pt x="626501" y="262890"/>
                      </a:cubicBezTo>
                      <a:cubicBezTo>
                        <a:pt x="656546" y="210312"/>
                        <a:pt x="656546" y="150223"/>
                        <a:pt x="641524" y="90134"/>
                      </a:cubicBezTo>
                      <a:cubicBezTo>
                        <a:pt x="634012" y="60089"/>
                        <a:pt x="618990" y="37556"/>
                        <a:pt x="603968" y="7511"/>
                      </a:cubicBezTo>
                      <a:cubicBezTo>
                        <a:pt x="573923" y="0"/>
                        <a:pt x="536367" y="0"/>
                        <a:pt x="506323" y="0"/>
                      </a:cubicBezTo>
                      <a:cubicBezTo>
                        <a:pt x="341078" y="7511"/>
                        <a:pt x="168321" y="30045"/>
                        <a:pt x="18098" y="105156"/>
                      </a:cubicBezTo>
                      <a:cubicBezTo>
                        <a:pt x="18098" y="105156"/>
                        <a:pt x="10587" y="105156"/>
                        <a:pt x="10587" y="105156"/>
                      </a:cubicBezTo>
                      <a:cubicBezTo>
                        <a:pt x="-11946" y="187779"/>
                        <a:pt x="3076" y="292935"/>
                        <a:pt x="40632" y="353024"/>
                      </a:cubicBezTo>
                      <a:cubicBezTo>
                        <a:pt x="78188" y="413113"/>
                        <a:pt x="145788" y="420624"/>
                        <a:pt x="198366" y="39057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9" name="Freeform: Shape 458">
                  <a:extLst>
                    <a:ext uri="{FF2B5EF4-FFF2-40B4-BE49-F238E27FC236}">
                      <a16:creationId xmlns:a16="http://schemas.microsoft.com/office/drawing/2014/main" id="{EDA2E640-F4E0-4D26-BACD-1A73EBB788B4}"/>
                    </a:ext>
                  </a:extLst>
                </p:cNvPr>
                <p:cNvSpPr/>
                <p:nvPr/>
              </p:nvSpPr>
              <p:spPr>
                <a:xfrm>
                  <a:off x="8708353" y="4437452"/>
                  <a:ext cx="560582" cy="361064"/>
                </a:xfrm>
                <a:custGeom>
                  <a:avLst/>
                  <a:gdLst>
                    <a:gd name="connsiteX0" fmla="*/ 0 w 560582"/>
                    <a:gd name="connsiteY0" fmla="*/ 255379 h 361064"/>
                    <a:gd name="connsiteX1" fmla="*/ 90134 w 560582"/>
                    <a:gd name="connsiteY1" fmla="*/ 360535 h 361064"/>
                    <a:gd name="connsiteX2" fmla="*/ 270402 w 560582"/>
                    <a:gd name="connsiteY2" fmla="*/ 307957 h 361064"/>
                    <a:gd name="connsiteX3" fmla="*/ 405602 w 560582"/>
                    <a:gd name="connsiteY3" fmla="*/ 338001 h 361064"/>
                    <a:gd name="connsiteX4" fmla="*/ 525780 w 560582"/>
                    <a:gd name="connsiteY4" fmla="*/ 277912 h 361064"/>
                    <a:gd name="connsiteX5" fmla="*/ 533292 w 560582"/>
                    <a:gd name="connsiteY5" fmla="*/ 67600 h 361064"/>
                    <a:gd name="connsiteX6" fmla="*/ 495736 w 560582"/>
                    <a:gd name="connsiteY6" fmla="*/ 0 h 361064"/>
                    <a:gd name="connsiteX7" fmla="*/ 480713 w 560582"/>
                    <a:gd name="connsiteY7" fmla="*/ 0 h 361064"/>
                    <a:gd name="connsiteX8" fmla="*/ 52578 w 560582"/>
                    <a:gd name="connsiteY8" fmla="*/ 75111 h 361064"/>
                    <a:gd name="connsiteX9" fmla="*/ 0 w 560582"/>
                    <a:gd name="connsiteY9" fmla="*/ 255379 h 36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0582" h="361064">
                      <a:moveTo>
                        <a:pt x="0" y="255379"/>
                      </a:moveTo>
                      <a:cubicBezTo>
                        <a:pt x="7512" y="307957"/>
                        <a:pt x="37556" y="353024"/>
                        <a:pt x="90134" y="360535"/>
                      </a:cubicBezTo>
                      <a:cubicBezTo>
                        <a:pt x="157734" y="368046"/>
                        <a:pt x="202801" y="292935"/>
                        <a:pt x="270402" y="307957"/>
                      </a:cubicBezTo>
                      <a:cubicBezTo>
                        <a:pt x="315468" y="315468"/>
                        <a:pt x="360535" y="345513"/>
                        <a:pt x="405602" y="338001"/>
                      </a:cubicBezTo>
                      <a:cubicBezTo>
                        <a:pt x="450669" y="338001"/>
                        <a:pt x="495736" y="315468"/>
                        <a:pt x="525780" y="277912"/>
                      </a:cubicBezTo>
                      <a:cubicBezTo>
                        <a:pt x="578358" y="217823"/>
                        <a:pt x="563336" y="135201"/>
                        <a:pt x="533292" y="67600"/>
                      </a:cubicBezTo>
                      <a:cubicBezTo>
                        <a:pt x="525780" y="45067"/>
                        <a:pt x="510758" y="22534"/>
                        <a:pt x="495736" y="0"/>
                      </a:cubicBezTo>
                      <a:cubicBezTo>
                        <a:pt x="488224" y="0"/>
                        <a:pt x="488224" y="0"/>
                        <a:pt x="480713" y="0"/>
                      </a:cubicBezTo>
                      <a:cubicBezTo>
                        <a:pt x="330490" y="7511"/>
                        <a:pt x="187779" y="22534"/>
                        <a:pt x="52578" y="75111"/>
                      </a:cubicBezTo>
                      <a:cubicBezTo>
                        <a:pt x="15023" y="127689"/>
                        <a:pt x="0" y="195290"/>
                        <a:pt x="0" y="255379"/>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0" name="Freeform: Shape 459">
                  <a:extLst>
                    <a:ext uri="{FF2B5EF4-FFF2-40B4-BE49-F238E27FC236}">
                      <a16:creationId xmlns:a16="http://schemas.microsoft.com/office/drawing/2014/main" id="{830B0619-C021-49F7-8F1D-90B1E9B2EB71}"/>
                    </a:ext>
                  </a:extLst>
                </p:cNvPr>
                <p:cNvSpPr/>
                <p:nvPr/>
              </p:nvSpPr>
              <p:spPr>
                <a:xfrm>
                  <a:off x="9316756" y="4903143"/>
                  <a:ext cx="989349" cy="1487206"/>
                </a:xfrm>
                <a:custGeom>
                  <a:avLst/>
                  <a:gdLst>
                    <a:gd name="connsiteX0" fmla="*/ 983960 w 989349"/>
                    <a:gd name="connsiteY0" fmla="*/ 660980 h 1487206"/>
                    <a:gd name="connsiteX1" fmla="*/ 938893 w 989349"/>
                    <a:gd name="connsiteY1" fmla="*/ 623425 h 1487206"/>
                    <a:gd name="connsiteX2" fmla="*/ 901337 w 989349"/>
                    <a:gd name="connsiteY2" fmla="*/ 713559 h 1487206"/>
                    <a:gd name="connsiteX3" fmla="*/ 713559 w 989349"/>
                    <a:gd name="connsiteY3" fmla="*/ 766137 h 1487206"/>
                    <a:gd name="connsiteX4" fmla="*/ 600891 w 989349"/>
                    <a:gd name="connsiteY4" fmla="*/ 811203 h 1487206"/>
                    <a:gd name="connsiteX5" fmla="*/ 570847 w 989349"/>
                    <a:gd name="connsiteY5" fmla="*/ 758626 h 1487206"/>
                    <a:gd name="connsiteX6" fmla="*/ 540802 w 989349"/>
                    <a:gd name="connsiteY6" fmla="*/ 630936 h 1487206"/>
                    <a:gd name="connsiteX7" fmla="*/ 420624 w 989349"/>
                    <a:gd name="connsiteY7" fmla="*/ 368046 h 1487206"/>
                    <a:gd name="connsiteX8" fmla="*/ 262890 w 989349"/>
                    <a:gd name="connsiteY8" fmla="*/ 142712 h 1487206"/>
                    <a:gd name="connsiteX9" fmla="*/ 90133 w 989349"/>
                    <a:gd name="connsiteY9" fmla="*/ 0 h 1487206"/>
                    <a:gd name="connsiteX10" fmla="*/ 75111 w 989349"/>
                    <a:gd name="connsiteY10" fmla="*/ 30045 h 1487206"/>
                    <a:gd name="connsiteX11" fmla="*/ 7511 w 989349"/>
                    <a:gd name="connsiteY11" fmla="*/ 37556 h 1487206"/>
                    <a:gd name="connsiteX12" fmla="*/ 0 w 989349"/>
                    <a:gd name="connsiteY12" fmla="*/ 37556 h 1487206"/>
                    <a:gd name="connsiteX13" fmla="*/ 187779 w 989349"/>
                    <a:gd name="connsiteY13" fmla="*/ 150223 h 1487206"/>
                    <a:gd name="connsiteX14" fmla="*/ 353024 w 989349"/>
                    <a:gd name="connsiteY14" fmla="*/ 398090 h 1487206"/>
                    <a:gd name="connsiteX15" fmla="*/ 383068 w 989349"/>
                    <a:gd name="connsiteY15" fmla="*/ 668492 h 1487206"/>
                    <a:gd name="connsiteX16" fmla="*/ 383068 w 989349"/>
                    <a:gd name="connsiteY16" fmla="*/ 953915 h 1487206"/>
                    <a:gd name="connsiteX17" fmla="*/ 510757 w 989349"/>
                    <a:gd name="connsiteY17" fmla="*/ 1299428 h 1487206"/>
                    <a:gd name="connsiteX18" fmla="*/ 503246 w 989349"/>
                    <a:gd name="connsiteY18" fmla="*/ 1389562 h 1487206"/>
                    <a:gd name="connsiteX19" fmla="*/ 465691 w 989349"/>
                    <a:gd name="connsiteY19" fmla="*/ 1487206 h 1487206"/>
                    <a:gd name="connsiteX20" fmla="*/ 578358 w 989349"/>
                    <a:gd name="connsiteY20" fmla="*/ 1434628 h 1487206"/>
                    <a:gd name="connsiteX21" fmla="*/ 713559 w 989349"/>
                    <a:gd name="connsiteY21" fmla="*/ 1359517 h 1487206"/>
                    <a:gd name="connsiteX22" fmla="*/ 803692 w 989349"/>
                    <a:gd name="connsiteY22" fmla="*/ 1284406 h 1487206"/>
                    <a:gd name="connsiteX23" fmla="*/ 743603 w 989349"/>
                    <a:gd name="connsiteY23" fmla="*/ 1164227 h 1487206"/>
                    <a:gd name="connsiteX24" fmla="*/ 698536 w 989349"/>
                    <a:gd name="connsiteY24" fmla="*/ 1029027 h 1487206"/>
                    <a:gd name="connsiteX25" fmla="*/ 653469 w 989349"/>
                    <a:gd name="connsiteY25" fmla="*/ 893826 h 1487206"/>
                    <a:gd name="connsiteX26" fmla="*/ 653469 w 989349"/>
                    <a:gd name="connsiteY26" fmla="*/ 893826 h 1487206"/>
                    <a:gd name="connsiteX27" fmla="*/ 908848 w 989349"/>
                    <a:gd name="connsiteY27" fmla="*/ 803692 h 1487206"/>
                    <a:gd name="connsiteX28" fmla="*/ 983960 w 989349"/>
                    <a:gd name="connsiteY28" fmla="*/ 660980 h 1487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89349" h="1487206">
                      <a:moveTo>
                        <a:pt x="983960" y="660980"/>
                      </a:moveTo>
                      <a:cubicBezTo>
                        <a:pt x="976449" y="638447"/>
                        <a:pt x="961426" y="630936"/>
                        <a:pt x="938893" y="623425"/>
                      </a:cubicBezTo>
                      <a:cubicBezTo>
                        <a:pt x="946404" y="660980"/>
                        <a:pt x="946404" y="691025"/>
                        <a:pt x="901337" y="713559"/>
                      </a:cubicBezTo>
                      <a:cubicBezTo>
                        <a:pt x="841248" y="743603"/>
                        <a:pt x="773647" y="736092"/>
                        <a:pt x="713559" y="766137"/>
                      </a:cubicBezTo>
                      <a:cubicBezTo>
                        <a:pt x="691025" y="781159"/>
                        <a:pt x="630936" y="833737"/>
                        <a:pt x="600891" y="811203"/>
                      </a:cubicBezTo>
                      <a:cubicBezTo>
                        <a:pt x="578358" y="796181"/>
                        <a:pt x="578358" y="781159"/>
                        <a:pt x="570847" y="758626"/>
                      </a:cubicBezTo>
                      <a:cubicBezTo>
                        <a:pt x="563336" y="713559"/>
                        <a:pt x="555824" y="668492"/>
                        <a:pt x="540802" y="630936"/>
                      </a:cubicBezTo>
                      <a:cubicBezTo>
                        <a:pt x="510757" y="540802"/>
                        <a:pt x="465691" y="458180"/>
                        <a:pt x="420624" y="368046"/>
                      </a:cubicBezTo>
                      <a:cubicBezTo>
                        <a:pt x="383068" y="285423"/>
                        <a:pt x="330490" y="202801"/>
                        <a:pt x="262890" y="142712"/>
                      </a:cubicBezTo>
                      <a:cubicBezTo>
                        <a:pt x="210312" y="90134"/>
                        <a:pt x="150223" y="45067"/>
                        <a:pt x="90133" y="0"/>
                      </a:cubicBezTo>
                      <a:cubicBezTo>
                        <a:pt x="90133" y="7511"/>
                        <a:pt x="82622" y="22533"/>
                        <a:pt x="75111" y="30045"/>
                      </a:cubicBezTo>
                      <a:cubicBezTo>
                        <a:pt x="60089" y="45067"/>
                        <a:pt x="22533" y="37556"/>
                        <a:pt x="7511" y="37556"/>
                      </a:cubicBezTo>
                      <a:cubicBezTo>
                        <a:pt x="7511" y="37556"/>
                        <a:pt x="0" y="37556"/>
                        <a:pt x="0" y="37556"/>
                      </a:cubicBezTo>
                      <a:cubicBezTo>
                        <a:pt x="67600" y="60089"/>
                        <a:pt x="135200" y="90134"/>
                        <a:pt x="187779" y="150223"/>
                      </a:cubicBezTo>
                      <a:cubicBezTo>
                        <a:pt x="255378" y="225334"/>
                        <a:pt x="315468" y="307957"/>
                        <a:pt x="353024" y="398090"/>
                      </a:cubicBezTo>
                      <a:cubicBezTo>
                        <a:pt x="390579" y="480713"/>
                        <a:pt x="390579" y="578358"/>
                        <a:pt x="383068" y="668492"/>
                      </a:cubicBezTo>
                      <a:cubicBezTo>
                        <a:pt x="368046" y="766137"/>
                        <a:pt x="345512" y="863781"/>
                        <a:pt x="383068" y="953915"/>
                      </a:cubicBezTo>
                      <a:cubicBezTo>
                        <a:pt x="428135" y="1074093"/>
                        <a:pt x="510757" y="1171738"/>
                        <a:pt x="510757" y="1299428"/>
                      </a:cubicBezTo>
                      <a:cubicBezTo>
                        <a:pt x="510757" y="1329472"/>
                        <a:pt x="510757" y="1359517"/>
                        <a:pt x="503246" y="1389562"/>
                      </a:cubicBezTo>
                      <a:cubicBezTo>
                        <a:pt x="495735" y="1404584"/>
                        <a:pt x="480713" y="1479695"/>
                        <a:pt x="465691" y="1487206"/>
                      </a:cubicBezTo>
                      <a:cubicBezTo>
                        <a:pt x="503246" y="1472184"/>
                        <a:pt x="540802" y="1457161"/>
                        <a:pt x="578358" y="1434628"/>
                      </a:cubicBezTo>
                      <a:cubicBezTo>
                        <a:pt x="623425" y="1412095"/>
                        <a:pt x="668491" y="1389562"/>
                        <a:pt x="713559" y="1359517"/>
                      </a:cubicBezTo>
                      <a:cubicBezTo>
                        <a:pt x="803692" y="1299428"/>
                        <a:pt x="803692" y="1291917"/>
                        <a:pt x="803692" y="1284406"/>
                      </a:cubicBezTo>
                      <a:cubicBezTo>
                        <a:pt x="803692" y="1269383"/>
                        <a:pt x="766136" y="1201783"/>
                        <a:pt x="743603" y="1164227"/>
                      </a:cubicBezTo>
                      <a:cubicBezTo>
                        <a:pt x="721070" y="1119160"/>
                        <a:pt x="713559" y="1074093"/>
                        <a:pt x="698536" y="1029027"/>
                      </a:cubicBezTo>
                      <a:cubicBezTo>
                        <a:pt x="683514" y="983960"/>
                        <a:pt x="668491" y="938893"/>
                        <a:pt x="653469" y="893826"/>
                      </a:cubicBezTo>
                      <a:cubicBezTo>
                        <a:pt x="653469" y="893826"/>
                        <a:pt x="653469" y="893826"/>
                        <a:pt x="653469" y="893826"/>
                      </a:cubicBezTo>
                      <a:cubicBezTo>
                        <a:pt x="743603" y="886315"/>
                        <a:pt x="848759" y="833737"/>
                        <a:pt x="908848" y="803692"/>
                      </a:cubicBezTo>
                      <a:cubicBezTo>
                        <a:pt x="953915" y="766137"/>
                        <a:pt x="1006493" y="728581"/>
                        <a:pt x="983960" y="660980"/>
                      </a:cubicBezTo>
                      <a:close/>
                    </a:path>
                  </a:pathLst>
                </a:custGeom>
                <a:solidFill>
                  <a:srgbClr val="EF829D">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61" name="Graphic 2">
                  <a:extLst>
                    <a:ext uri="{FF2B5EF4-FFF2-40B4-BE49-F238E27FC236}">
                      <a16:creationId xmlns:a16="http://schemas.microsoft.com/office/drawing/2014/main" id="{0AFCDD18-8B1E-4418-850C-759D767F9787}"/>
                    </a:ext>
                  </a:extLst>
                </p:cNvPr>
                <p:cNvGrpSpPr/>
                <p:nvPr/>
              </p:nvGrpSpPr>
              <p:grpSpPr>
                <a:xfrm>
                  <a:off x="8750302" y="4347319"/>
                  <a:ext cx="501748" cy="428134"/>
                  <a:chOff x="8750302" y="4347319"/>
                  <a:chExt cx="501748" cy="428134"/>
                </a:xfrm>
              </p:grpSpPr>
              <p:sp>
                <p:nvSpPr>
                  <p:cNvPr id="475" name="Freeform: Shape 474">
                    <a:extLst>
                      <a:ext uri="{FF2B5EF4-FFF2-40B4-BE49-F238E27FC236}">
                        <a16:creationId xmlns:a16="http://schemas.microsoft.com/office/drawing/2014/main" id="{E3DF1346-C298-4188-B0F3-2229335027C7}"/>
                      </a:ext>
                    </a:extLst>
                  </p:cNvPr>
                  <p:cNvSpPr/>
                  <p:nvPr/>
                </p:nvSpPr>
                <p:spPr>
                  <a:xfrm>
                    <a:off x="8761072" y="4353097"/>
                    <a:ext cx="483466" cy="407334"/>
                  </a:xfrm>
                  <a:custGeom>
                    <a:avLst/>
                    <a:gdLst>
                      <a:gd name="connsiteX0" fmla="*/ 458039 w 483466"/>
                      <a:gd name="connsiteY0" fmla="*/ 84355 h 407334"/>
                      <a:gd name="connsiteX1" fmla="*/ 270260 w 483466"/>
                      <a:gd name="connsiteY1" fmla="*/ 1732 h 407334"/>
                      <a:gd name="connsiteX2" fmla="*/ 82482 w 483466"/>
                      <a:gd name="connsiteY2" fmla="*/ 84355 h 407334"/>
                      <a:gd name="connsiteX3" fmla="*/ 14881 w 483466"/>
                      <a:gd name="connsiteY3" fmla="*/ 354756 h 407334"/>
                      <a:gd name="connsiteX4" fmla="*/ 82482 w 483466"/>
                      <a:gd name="connsiteY4" fmla="*/ 407334 h 407334"/>
                      <a:gd name="connsiteX5" fmla="*/ 217682 w 483466"/>
                      <a:gd name="connsiteY5" fmla="*/ 264622 h 407334"/>
                      <a:gd name="connsiteX6" fmla="*/ 352883 w 483466"/>
                      <a:gd name="connsiteY6" fmla="*/ 377290 h 407334"/>
                      <a:gd name="connsiteX7" fmla="*/ 458039 w 483466"/>
                      <a:gd name="connsiteY7" fmla="*/ 302178 h 407334"/>
                      <a:gd name="connsiteX8" fmla="*/ 458039 w 483466"/>
                      <a:gd name="connsiteY8" fmla="*/ 84355 h 40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466" h="407334">
                        <a:moveTo>
                          <a:pt x="458039" y="84355"/>
                        </a:moveTo>
                        <a:cubicBezTo>
                          <a:pt x="420483" y="9243"/>
                          <a:pt x="337861" y="-5779"/>
                          <a:pt x="270260" y="1732"/>
                        </a:cubicBezTo>
                        <a:cubicBezTo>
                          <a:pt x="202660" y="9243"/>
                          <a:pt x="127548" y="39288"/>
                          <a:pt x="82482" y="84355"/>
                        </a:cubicBezTo>
                        <a:cubicBezTo>
                          <a:pt x="14881" y="144444"/>
                          <a:pt x="-22674" y="264622"/>
                          <a:pt x="14881" y="354756"/>
                        </a:cubicBezTo>
                        <a:cubicBezTo>
                          <a:pt x="29904" y="377290"/>
                          <a:pt x="52437" y="407334"/>
                          <a:pt x="82482" y="407334"/>
                        </a:cubicBezTo>
                        <a:cubicBezTo>
                          <a:pt x="142571" y="407334"/>
                          <a:pt x="210171" y="324712"/>
                          <a:pt x="217682" y="264622"/>
                        </a:cubicBezTo>
                        <a:cubicBezTo>
                          <a:pt x="217682" y="257111"/>
                          <a:pt x="240216" y="392312"/>
                          <a:pt x="352883" y="377290"/>
                        </a:cubicBezTo>
                        <a:cubicBezTo>
                          <a:pt x="397949" y="369779"/>
                          <a:pt x="435505" y="339734"/>
                          <a:pt x="458039" y="302178"/>
                        </a:cubicBezTo>
                        <a:cubicBezTo>
                          <a:pt x="495595" y="242089"/>
                          <a:pt x="488083" y="151955"/>
                          <a:pt x="458039" y="84355"/>
                        </a:cubicBezTo>
                        <a:close/>
                      </a:path>
                    </a:pathLst>
                  </a:custGeom>
                  <a:solidFill>
                    <a:srgbClr val="F9D0E3"/>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6" name="Freeform: Shape 475">
                    <a:extLst>
                      <a:ext uri="{FF2B5EF4-FFF2-40B4-BE49-F238E27FC236}">
                        <a16:creationId xmlns:a16="http://schemas.microsoft.com/office/drawing/2014/main" id="{BA620704-BD84-4143-9818-6EA7A08A8A99}"/>
                      </a:ext>
                    </a:extLst>
                  </p:cNvPr>
                  <p:cNvSpPr/>
                  <p:nvPr/>
                </p:nvSpPr>
                <p:spPr>
                  <a:xfrm>
                    <a:off x="8750302" y="4347319"/>
                    <a:ext cx="501748" cy="428134"/>
                  </a:xfrm>
                  <a:custGeom>
                    <a:avLst/>
                    <a:gdLst>
                      <a:gd name="connsiteX0" fmla="*/ 93252 w 501748"/>
                      <a:gd name="connsiteY0" fmla="*/ 428135 h 428134"/>
                      <a:gd name="connsiteX1" fmla="*/ 93252 w 501748"/>
                      <a:gd name="connsiteY1" fmla="*/ 428135 h 428134"/>
                      <a:gd name="connsiteX2" fmla="*/ 18141 w 501748"/>
                      <a:gd name="connsiteY2" fmla="*/ 368046 h 428134"/>
                      <a:gd name="connsiteX3" fmla="*/ 85741 w 501748"/>
                      <a:gd name="connsiteY3" fmla="*/ 90133 h 428134"/>
                      <a:gd name="connsiteX4" fmla="*/ 281031 w 501748"/>
                      <a:gd name="connsiteY4" fmla="*/ 0 h 428134"/>
                      <a:gd name="connsiteX5" fmla="*/ 311075 w 501748"/>
                      <a:gd name="connsiteY5" fmla="*/ 0 h 428134"/>
                      <a:gd name="connsiteX6" fmla="*/ 476320 w 501748"/>
                      <a:gd name="connsiteY6" fmla="*/ 90133 h 428134"/>
                      <a:gd name="connsiteX7" fmla="*/ 476320 w 501748"/>
                      <a:gd name="connsiteY7" fmla="*/ 315468 h 428134"/>
                      <a:gd name="connsiteX8" fmla="*/ 371164 w 501748"/>
                      <a:gd name="connsiteY8" fmla="*/ 398090 h 428134"/>
                      <a:gd name="connsiteX9" fmla="*/ 348631 w 501748"/>
                      <a:gd name="connsiteY9" fmla="*/ 398090 h 428134"/>
                      <a:gd name="connsiteX10" fmla="*/ 348631 w 501748"/>
                      <a:gd name="connsiteY10" fmla="*/ 398090 h 428134"/>
                      <a:gd name="connsiteX11" fmla="*/ 228453 w 501748"/>
                      <a:gd name="connsiteY11" fmla="*/ 300446 h 428134"/>
                      <a:gd name="connsiteX12" fmla="*/ 93252 w 501748"/>
                      <a:gd name="connsiteY12" fmla="*/ 428135 h 428134"/>
                      <a:gd name="connsiteX13" fmla="*/ 311075 w 501748"/>
                      <a:gd name="connsiteY13" fmla="*/ 22533 h 428134"/>
                      <a:gd name="connsiteX14" fmla="*/ 281031 w 501748"/>
                      <a:gd name="connsiteY14" fmla="*/ 22533 h 428134"/>
                      <a:gd name="connsiteX15" fmla="*/ 93252 w 501748"/>
                      <a:gd name="connsiteY15" fmla="*/ 105156 h 428134"/>
                      <a:gd name="connsiteX16" fmla="*/ 33163 w 501748"/>
                      <a:gd name="connsiteY16" fmla="*/ 368046 h 428134"/>
                      <a:gd name="connsiteX17" fmla="*/ 93252 w 501748"/>
                      <a:gd name="connsiteY17" fmla="*/ 413113 h 428134"/>
                      <a:gd name="connsiteX18" fmla="*/ 93252 w 501748"/>
                      <a:gd name="connsiteY18" fmla="*/ 420624 h 428134"/>
                      <a:gd name="connsiteX19" fmla="*/ 93252 w 501748"/>
                      <a:gd name="connsiteY19" fmla="*/ 413113 h 428134"/>
                      <a:gd name="connsiteX20" fmla="*/ 220941 w 501748"/>
                      <a:gd name="connsiteY20" fmla="*/ 277912 h 428134"/>
                      <a:gd name="connsiteX21" fmla="*/ 228453 w 501748"/>
                      <a:gd name="connsiteY21" fmla="*/ 270401 h 428134"/>
                      <a:gd name="connsiteX22" fmla="*/ 235964 w 501748"/>
                      <a:gd name="connsiteY22" fmla="*/ 285423 h 428134"/>
                      <a:gd name="connsiteX23" fmla="*/ 341120 w 501748"/>
                      <a:gd name="connsiteY23" fmla="*/ 383068 h 428134"/>
                      <a:gd name="connsiteX24" fmla="*/ 341120 w 501748"/>
                      <a:gd name="connsiteY24" fmla="*/ 383068 h 428134"/>
                      <a:gd name="connsiteX25" fmla="*/ 356142 w 501748"/>
                      <a:gd name="connsiteY25" fmla="*/ 383068 h 428134"/>
                      <a:gd name="connsiteX26" fmla="*/ 453787 w 501748"/>
                      <a:gd name="connsiteY26" fmla="*/ 307957 h 428134"/>
                      <a:gd name="connsiteX27" fmla="*/ 453787 w 501748"/>
                      <a:gd name="connsiteY27" fmla="*/ 97645 h 428134"/>
                      <a:gd name="connsiteX28" fmla="*/ 311075 w 501748"/>
                      <a:gd name="connsiteY28" fmla="*/ 22533 h 4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1748" h="428134">
                        <a:moveTo>
                          <a:pt x="93252" y="428135"/>
                        </a:moveTo>
                        <a:lnTo>
                          <a:pt x="93252" y="428135"/>
                        </a:lnTo>
                        <a:cubicBezTo>
                          <a:pt x="55696" y="428135"/>
                          <a:pt x="25652" y="398090"/>
                          <a:pt x="18141" y="368046"/>
                        </a:cubicBezTo>
                        <a:cubicBezTo>
                          <a:pt x="-26926" y="270401"/>
                          <a:pt x="18141" y="150223"/>
                          <a:pt x="85741" y="90133"/>
                        </a:cubicBezTo>
                        <a:cubicBezTo>
                          <a:pt x="138319" y="45067"/>
                          <a:pt x="205919" y="7511"/>
                          <a:pt x="281031" y="0"/>
                        </a:cubicBezTo>
                        <a:cubicBezTo>
                          <a:pt x="288542" y="0"/>
                          <a:pt x="303564" y="0"/>
                          <a:pt x="311075" y="0"/>
                        </a:cubicBezTo>
                        <a:cubicBezTo>
                          <a:pt x="393698" y="0"/>
                          <a:pt x="453787" y="30044"/>
                          <a:pt x="476320" y="90133"/>
                        </a:cubicBezTo>
                        <a:cubicBezTo>
                          <a:pt x="506365" y="150223"/>
                          <a:pt x="513876" y="247868"/>
                          <a:pt x="476320" y="315468"/>
                        </a:cubicBezTo>
                        <a:cubicBezTo>
                          <a:pt x="453787" y="360535"/>
                          <a:pt x="408720" y="390579"/>
                          <a:pt x="371164" y="398090"/>
                        </a:cubicBezTo>
                        <a:cubicBezTo>
                          <a:pt x="363653" y="398090"/>
                          <a:pt x="356142" y="398090"/>
                          <a:pt x="348631" y="398090"/>
                        </a:cubicBezTo>
                        <a:lnTo>
                          <a:pt x="348631" y="398090"/>
                        </a:lnTo>
                        <a:cubicBezTo>
                          <a:pt x="296053" y="398090"/>
                          <a:pt x="258497" y="368046"/>
                          <a:pt x="228453" y="300446"/>
                        </a:cubicBezTo>
                        <a:cubicBezTo>
                          <a:pt x="205919" y="360535"/>
                          <a:pt x="153342" y="428135"/>
                          <a:pt x="93252" y="428135"/>
                        </a:cubicBezTo>
                        <a:close/>
                        <a:moveTo>
                          <a:pt x="311075" y="22533"/>
                        </a:moveTo>
                        <a:cubicBezTo>
                          <a:pt x="303564" y="22533"/>
                          <a:pt x="288542" y="22533"/>
                          <a:pt x="281031" y="22533"/>
                        </a:cubicBezTo>
                        <a:cubicBezTo>
                          <a:pt x="213430" y="30044"/>
                          <a:pt x="145830" y="60089"/>
                          <a:pt x="93252" y="105156"/>
                        </a:cubicBezTo>
                        <a:cubicBezTo>
                          <a:pt x="33163" y="165245"/>
                          <a:pt x="-11904" y="277912"/>
                          <a:pt x="33163" y="368046"/>
                        </a:cubicBezTo>
                        <a:cubicBezTo>
                          <a:pt x="40674" y="390579"/>
                          <a:pt x="70719" y="413113"/>
                          <a:pt x="93252" y="413113"/>
                        </a:cubicBezTo>
                        <a:lnTo>
                          <a:pt x="93252" y="420624"/>
                        </a:lnTo>
                        <a:lnTo>
                          <a:pt x="93252" y="413113"/>
                        </a:lnTo>
                        <a:cubicBezTo>
                          <a:pt x="145830" y="413113"/>
                          <a:pt x="213430" y="338001"/>
                          <a:pt x="220941" y="277912"/>
                        </a:cubicBezTo>
                        <a:cubicBezTo>
                          <a:pt x="220941" y="277912"/>
                          <a:pt x="228453" y="270401"/>
                          <a:pt x="228453" y="270401"/>
                        </a:cubicBezTo>
                        <a:cubicBezTo>
                          <a:pt x="235964" y="270401"/>
                          <a:pt x="235964" y="277912"/>
                          <a:pt x="235964" y="285423"/>
                        </a:cubicBezTo>
                        <a:cubicBezTo>
                          <a:pt x="243475" y="307957"/>
                          <a:pt x="273520" y="383068"/>
                          <a:pt x="341120" y="383068"/>
                        </a:cubicBezTo>
                        <a:lnTo>
                          <a:pt x="341120" y="383068"/>
                        </a:lnTo>
                        <a:cubicBezTo>
                          <a:pt x="348631" y="383068"/>
                          <a:pt x="356142" y="383068"/>
                          <a:pt x="356142" y="383068"/>
                        </a:cubicBezTo>
                        <a:cubicBezTo>
                          <a:pt x="393698" y="375557"/>
                          <a:pt x="431254" y="353023"/>
                          <a:pt x="453787" y="307957"/>
                        </a:cubicBezTo>
                        <a:cubicBezTo>
                          <a:pt x="491343" y="240356"/>
                          <a:pt x="476320" y="150223"/>
                          <a:pt x="453787" y="97645"/>
                        </a:cubicBezTo>
                        <a:cubicBezTo>
                          <a:pt x="431254" y="30044"/>
                          <a:pt x="363653" y="22533"/>
                          <a:pt x="311075" y="22533"/>
                        </a:cubicBezTo>
                        <a:close/>
                      </a:path>
                    </a:pathLst>
                  </a:custGeom>
                  <a:solidFill>
                    <a:srgbClr val="C93C6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62" name="Freeform: Shape 461">
                  <a:extLst>
                    <a:ext uri="{FF2B5EF4-FFF2-40B4-BE49-F238E27FC236}">
                      <a16:creationId xmlns:a16="http://schemas.microsoft.com/office/drawing/2014/main" id="{3FAD715F-E78B-46F3-B35D-DED1FCD27B4C}"/>
                    </a:ext>
                  </a:extLst>
                </p:cNvPr>
                <p:cNvSpPr/>
                <p:nvPr/>
              </p:nvSpPr>
              <p:spPr>
                <a:xfrm>
                  <a:off x="8768442" y="4353097"/>
                  <a:ext cx="480713" cy="377289"/>
                </a:xfrm>
                <a:custGeom>
                  <a:avLst/>
                  <a:gdLst>
                    <a:gd name="connsiteX0" fmla="*/ 450669 w 480713"/>
                    <a:gd name="connsiteY0" fmla="*/ 84355 h 377289"/>
                    <a:gd name="connsiteX1" fmla="*/ 262890 w 480713"/>
                    <a:gd name="connsiteY1" fmla="*/ 1732 h 377289"/>
                    <a:gd name="connsiteX2" fmla="*/ 75111 w 480713"/>
                    <a:gd name="connsiteY2" fmla="*/ 84355 h 377289"/>
                    <a:gd name="connsiteX3" fmla="*/ 0 w 480713"/>
                    <a:gd name="connsiteY3" fmla="*/ 227067 h 377289"/>
                    <a:gd name="connsiteX4" fmla="*/ 22534 w 480713"/>
                    <a:gd name="connsiteY4" fmla="*/ 234578 h 377289"/>
                    <a:gd name="connsiteX5" fmla="*/ 45067 w 480713"/>
                    <a:gd name="connsiteY5" fmla="*/ 302178 h 377289"/>
                    <a:gd name="connsiteX6" fmla="*/ 165245 w 480713"/>
                    <a:gd name="connsiteY6" fmla="*/ 309689 h 377289"/>
                    <a:gd name="connsiteX7" fmla="*/ 195290 w 480713"/>
                    <a:gd name="connsiteY7" fmla="*/ 317200 h 377289"/>
                    <a:gd name="connsiteX8" fmla="*/ 217823 w 480713"/>
                    <a:gd name="connsiteY8" fmla="*/ 264622 h 377289"/>
                    <a:gd name="connsiteX9" fmla="*/ 322979 w 480713"/>
                    <a:gd name="connsiteY9" fmla="*/ 377290 h 377289"/>
                    <a:gd name="connsiteX10" fmla="*/ 285424 w 480713"/>
                    <a:gd name="connsiteY10" fmla="*/ 332223 h 377289"/>
                    <a:gd name="connsiteX11" fmla="*/ 300446 w 480713"/>
                    <a:gd name="connsiteY11" fmla="*/ 287156 h 377289"/>
                    <a:gd name="connsiteX12" fmla="*/ 398091 w 480713"/>
                    <a:gd name="connsiteY12" fmla="*/ 242089 h 377289"/>
                    <a:gd name="connsiteX13" fmla="*/ 480713 w 480713"/>
                    <a:gd name="connsiteY13" fmla="*/ 151955 h 377289"/>
                    <a:gd name="connsiteX14" fmla="*/ 450669 w 480713"/>
                    <a:gd name="connsiteY14" fmla="*/ 84355 h 377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0713" h="377289">
                      <a:moveTo>
                        <a:pt x="450669" y="84355"/>
                      </a:moveTo>
                      <a:cubicBezTo>
                        <a:pt x="413113" y="9243"/>
                        <a:pt x="330490" y="-5779"/>
                        <a:pt x="262890" y="1732"/>
                      </a:cubicBezTo>
                      <a:cubicBezTo>
                        <a:pt x="195290" y="9243"/>
                        <a:pt x="120178" y="39288"/>
                        <a:pt x="75111" y="84355"/>
                      </a:cubicBezTo>
                      <a:cubicBezTo>
                        <a:pt x="37556" y="121911"/>
                        <a:pt x="7511" y="174489"/>
                        <a:pt x="0" y="227067"/>
                      </a:cubicBezTo>
                      <a:cubicBezTo>
                        <a:pt x="7511" y="219556"/>
                        <a:pt x="15022" y="227067"/>
                        <a:pt x="22534" y="234578"/>
                      </a:cubicBezTo>
                      <a:cubicBezTo>
                        <a:pt x="45067" y="257111"/>
                        <a:pt x="37556" y="279645"/>
                        <a:pt x="45067" y="302178"/>
                      </a:cubicBezTo>
                      <a:cubicBezTo>
                        <a:pt x="67600" y="369779"/>
                        <a:pt x="120178" y="309689"/>
                        <a:pt x="165245" y="309689"/>
                      </a:cubicBezTo>
                      <a:cubicBezTo>
                        <a:pt x="180268" y="309689"/>
                        <a:pt x="187779" y="309689"/>
                        <a:pt x="195290" y="317200"/>
                      </a:cubicBezTo>
                      <a:cubicBezTo>
                        <a:pt x="202801" y="302178"/>
                        <a:pt x="210312" y="279645"/>
                        <a:pt x="217823" y="264622"/>
                      </a:cubicBezTo>
                      <a:cubicBezTo>
                        <a:pt x="217823" y="257111"/>
                        <a:pt x="240356" y="362267"/>
                        <a:pt x="322979" y="377290"/>
                      </a:cubicBezTo>
                      <a:cubicBezTo>
                        <a:pt x="307957" y="369779"/>
                        <a:pt x="292935" y="354756"/>
                        <a:pt x="285424" y="332223"/>
                      </a:cubicBezTo>
                      <a:cubicBezTo>
                        <a:pt x="277912" y="309689"/>
                        <a:pt x="277912" y="294667"/>
                        <a:pt x="300446" y="287156"/>
                      </a:cubicBezTo>
                      <a:cubicBezTo>
                        <a:pt x="330490" y="272133"/>
                        <a:pt x="375557" y="279645"/>
                        <a:pt x="398091" y="242089"/>
                      </a:cubicBezTo>
                      <a:cubicBezTo>
                        <a:pt x="413113" y="219556"/>
                        <a:pt x="443158" y="114400"/>
                        <a:pt x="480713" y="151955"/>
                      </a:cubicBezTo>
                      <a:cubicBezTo>
                        <a:pt x="465691" y="129422"/>
                        <a:pt x="458180" y="106889"/>
                        <a:pt x="450669" y="84355"/>
                      </a:cubicBezTo>
                      <a:close/>
                    </a:path>
                  </a:pathLst>
                </a:custGeom>
                <a:solidFill>
                  <a:srgbClr val="F9D0E3">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3" name="Freeform: Shape 462">
                  <a:extLst>
                    <a:ext uri="{FF2B5EF4-FFF2-40B4-BE49-F238E27FC236}">
                      <a16:creationId xmlns:a16="http://schemas.microsoft.com/office/drawing/2014/main" id="{B5B8D479-9EBC-49F4-9A1B-393C332D66B5}"/>
                    </a:ext>
                  </a:extLst>
                </p:cNvPr>
                <p:cNvSpPr/>
                <p:nvPr/>
              </p:nvSpPr>
              <p:spPr>
                <a:xfrm>
                  <a:off x="8831870" y="4359229"/>
                  <a:ext cx="349342" cy="281023"/>
                </a:xfrm>
                <a:custGeom>
                  <a:avLst/>
                  <a:gdLst>
                    <a:gd name="connsiteX0" fmla="*/ 191951 w 349342"/>
                    <a:gd name="connsiteY0" fmla="*/ 3111 h 281023"/>
                    <a:gd name="connsiteX1" fmla="*/ 4173 w 349342"/>
                    <a:gd name="connsiteY1" fmla="*/ 85734 h 281023"/>
                    <a:gd name="connsiteX2" fmla="*/ 4173 w 349342"/>
                    <a:gd name="connsiteY2" fmla="*/ 85734 h 281023"/>
                    <a:gd name="connsiteX3" fmla="*/ 26706 w 349342"/>
                    <a:gd name="connsiteY3" fmla="*/ 205912 h 281023"/>
                    <a:gd name="connsiteX4" fmla="*/ 146885 w 349342"/>
                    <a:gd name="connsiteY4" fmla="*/ 281023 h 281023"/>
                    <a:gd name="connsiteX5" fmla="*/ 154396 w 349342"/>
                    <a:gd name="connsiteY5" fmla="*/ 258490 h 281023"/>
                    <a:gd name="connsiteX6" fmla="*/ 161907 w 349342"/>
                    <a:gd name="connsiteY6" fmla="*/ 281023 h 281023"/>
                    <a:gd name="connsiteX7" fmla="*/ 252040 w 349342"/>
                    <a:gd name="connsiteY7" fmla="*/ 243468 h 281023"/>
                    <a:gd name="connsiteX8" fmla="*/ 334663 w 349342"/>
                    <a:gd name="connsiteY8" fmla="*/ 10622 h 281023"/>
                    <a:gd name="connsiteX9" fmla="*/ 191951 w 349342"/>
                    <a:gd name="connsiteY9" fmla="*/ 3111 h 281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342" h="281023">
                      <a:moveTo>
                        <a:pt x="191951" y="3111"/>
                      </a:moveTo>
                      <a:cubicBezTo>
                        <a:pt x="124351" y="10622"/>
                        <a:pt x="49240" y="40667"/>
                        <a:pt x="4173" y="85734"/>
                      </a:cubicBezTo>
                      <a:cubicBezTo>
                        <a:pt x="4173" y="85734"/>
                        <a:pt x="4173" y="85734"/>
                        <a:pt x="4173" y="85734"/>
                      </a:cubicBezTo>
                      <a:cubicBezTo>
                        <a:pt x="-3338" y="123290"/>
                        <a:pt x="-3338" y="168356"/>
                        <a:pt x="26706" y="205912"/>
                      </a:cubicBezTo>
                      <a:cubicBezTo>
                        <a:pt x="56751" y="250979"/>
                        <a:pt x="101817" y="281023"/>
                        <a:pt x="146885" y="281023"/>
                      </a:cubicBezTo>
                      <a:cubicBezTo>
                        <a:pt x="146885" y="273512"/>
                        <a:pt x="154396" y="266001"/>
                        <a:pt x="154396" y="258490"/>
                      </a:cubicBezTo>
                      <a:cubicBezTo>
                        <a:pt x="154396" y="258490"/>
                        <a:pt x="154396" y="266001"/>
                        <a:pt x="161907" y="281023"/>
                      </a:cubicBezTo>
                      <a:cubicBezTo>
                        <a:pt x="191951" y="281023"/>
                        <a:pt x="221996" y="266001"/>
                        <a:pt x="252040" y="243468"/>
                      </a:cubicBezTo>
                      <a:cubicBezTo>
                        <a:pt x="312130" y="198401"/>
                        <a:pt x="379730" y="93245"/>
                        <a:pt x="334663" y="10622"/>
                      </a:cubicBezTo>
                      <a:cubicBezTo>
                        <a:pt x="289596" y="3111"/>
                        <a:pt x="237018" y="-4400"/>
                        <a:pt x="191951" y="3111"/>
                      </a:cubicBezTo>
                      <a:close/>
                    </a:path>
                  </a:pathLst>
                </a:custGeom>
                <a:solidFill>
                  <a:srgbClr val="F9D0E3">
                    <a:alpha val="8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64" name="Graphic 2">
                  <a:extLst>
                    <a:ext uri="{FF2B5EF4-FFF2-40B4-BE49-F238E27FC236}">
                      <a16:creationId xmlns:a16="http://schemas.microsoft.com/office/drawing/2014/main" id="{7484FC09-6FC6-4666-B099-9143861E69B2}"/>
                    </a:ext>
                  </a:extLst>
                </p:cNvPr>
                <p:cNvGrpSpPr/>
                <p:nvPr/>
              </p:nvGrpSpPr>
              <p:grpSpPr>
                <a:xfrm>
                  <a:off x="8888621" y="4392385"/>
                  <a:ext cx="243173" cy="238478"/>
                  <a:chOff x="8888621" y="4392385"/>
                  <a:chExt cx="243173" cy="238478"/>
                </a:xfrm>
              </p:grpSpPr>
              <p:grpSp>
                <p:nvGrpSpPr>
                  <p:cNvPr id="470" name="Graphic 2">
                    <a:extLst>
                      <a:ext uri="{FF2B5EF4-FFF2-40B4-BE49-F238E27FC236}">
                        <a16:creationId xmlns:a16="http://schemas.microsoft.com/office/drawing/2014/main" id="{E14BA167-3574-4160-9C8A-69D914C550BC}"/>
                      </a:ext>
                    </a:extLst>
                  </p:cNvPr>
                  <p:cNvGrpSpPr/>
                  <p:nvPr/>
                </p:nvGrpSpPr>
                <p:grpSpPr>
                  <a:xfrm>
                    <a:off x="8888621" y="4392385"/>
                    <a:ext cx="242949" cy="238478"/>
                    <a:chOff x="8888621" y="4392385"/>
                    <a:chExt cx="242949" cy="238478"/>
                  </a:xfrm>
                </p:grpSpPr>
                <p:sp>
                  <p:nvSpPr>
                    <p:cNvPr id="473" name="Freeform: Shape 472">
                      <a:extLst>
                        <a:ext uri="{FF2B5EF4-FFF2-40B4-BE49-F238E27FC236}">
                          <a16:creationId xmlns:a16="http://schemas.microsoft.com/office/drawing/2014/main" id="{82E99307-A017-45A7-A7A7-CCF2E67570A4}"/>
                        </a:ext>
                      </a:extLst>
                    </p:cNvPr>
                    <p:cNvSpPr/>
                    <p:nvPr/>
                  </p:nvSpPr>
                  <p:spPr>
                    <a:xfrm>
                      <a:off x="8903643" y="4399896"/>
                      <a:ext cx="227927" cy="230967"/>
                    </a:xfrm>
                    <a:custGeom>
                      <a:avLst/>
                      <a:gdLst>
                        <a:gd name="connsiteX0" fmla="*/ 225334 w 227927"/>
                        <a:gd name="connsiteY0" fmla="*/ 15022 h 230967"/>
                        <a:gd name="connsiteX1" fmla="*/ 225334 w 227927"/>
                        <a:gd name="connsiteY1" fmla="*/ 15022 h 230967"/>
                        <a:gd name="connsiteX2" fmla="*/ 210312 w 227927"/>
                        <a:gd name="connsiteY2" fmla="*/ 0 h 230967"/>
                        <a:gd name="connsiteX3" fmla="*/ 60089 w 227927"/>
                        <a:gd name="connsiteY3" fmla="*/ 60089 h 230967"/>
                        <a:gd name="connsiteX4" fmla="*/ 0 w 227927"/>
                        <a:gd name="connsiteY4" fmla="*/ 105156 h 230967"/>
                        <a:gd name="connsiteX5" fmla="*/ 7511 w 227927"/>
                        <a:gd name="connsiteY5" fmla="*/ 112667 h 230967"/>
                        <a:gd name="connsiteX6" fmla="*/ 7511 w 227927"/>
                        <a:gd name="connsiteY6" fmla="*/ 112667 h 230967"/>
                        <a:gd name="connsiteX7" fmla="*/ 30044 w 227927"/>
                        <a:gd name="connsiteY7" fmla="*/ 210312 h 230967"/>
                        <a:gd name="connsiteX8" fmla="*/ 127689 w 227927"/>
                        <a:gd name="connsiteY8" fmla="*/ 217823 h 230967"/>
                        <a:gd name="connsiteX9" fmla="*/ 225334 w 227927"/>
                        <a:gd name="connsiteY9" fmla="*/ 15022 h 23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27" h="230967">
                          <a:moveTo>
                            <a:pt x="225334" y="15022"/>
                          </a:moveTo>
                          <a:cubicBezTo>
                            <a:pt x="225334" y="15022"/>
                            <a:pt x="225334" y="7511"/>
                            <a:pt x="225334" y="15022"/>
                          </a:cubicBezTo>
                          <a:cubicBezTo>
                            <a:pt x="217823" y="7511"/>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8"/>
                            <a:pt x="30044" y="210312"/>
                          </a:cubicBezTo>
                          <a:cubicBezTo>
                            <a:pt x="52578" y="240357"/>
                            <a:pt x="105156" y="232846"/>
                            <a:pt x="127689" y="217823"/>
                          </a:cubicBezTo>
                          <a:cubicBezTo>
                            <a:pt x="187779" y="165245"/>
                            <a:pt x="240356" y="82623"/>
                            <a:pt x="225334" y="1502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4" name="Freeform: Shape 473">
                      <a:extLst>
                        <a:ext uri="{FF2B5EF4-FFF2-40B4-BE49-F238E27FC236}">
                          <a16:creationId xmlns:a16="http://schemas.microsoft.com/office/drawing/2014/main" id="{8154F337-CE7F-4234-8F6F-E7A1D094F3FF}"/>
                        </a:ext>
                      </a:extLst>
                    </p:cNvPr>
                    <p:cNvSpPr/>
                    <p:nvPr/>
                  </p:nvSpPr>
                  <p:spPr>
                    <a:xfrm>
                      <a:off x="8888621" y="4392385"/>
                      <a:ext cx="242949" cy="232845"/>
                    </a:xfrm>
                    <a:custGeom>
                      <a:avLst/>
                      <a:gdLst>
                        <a:gd name="connsiteX0" fmla="*/ 90134 w 242949"/>
                        <a:gd name="connsiteY0" fmla="*/ 232845 h 232845"/>
                        <a:gd name="connsiteX1" fmla="*/ 37556 w 242949"/>
                        <a:gd name="connsiteY1" fmla="*/ 210312 h 232845"/>
                        <a:gd name="connsiteX2" fmla="*/ 7511 w 242949"/>
                        <a:gd name="connsiteY2" fmla="*/ 120178 h 232845"/>
                        <a:gd name="connsiteX3" fmla="*/ 0 w 242949"/>
                        <a:gd name="connsiteY3" fmla="*/ 112667 h 232845"/>
                        <a:gd name="connsiteX4" fmla="*/ 0 w 242949"/>
                        <a:gd name="connsiteY4" fmla="*/ 105156 h 232845"/>
                        <a:gd name="connsiteX5" fmla="*/ 52578 w 242949"/>
                        <a:gd name="connsiteY5" fmla="*/ 67600 h 232845"/>
                        <a:gd name="connsiteX6" fmla="*/ 67600 w 242949"/>
                        <a:gd name="connsiteY6" fmla="*/ 60089 h 232845"/>
                        <a:gd name="connsiteX7" fmla="*/ 217823 w 242949"/>
                        <a:gd name="connsiteY7" fmla="*/ 0 h 232845"/>
                        <a:gd name="connsiteX8" fmla="*/ 240357 w 242949"/>
                        <a:gd name="connsiteY8" fmla="*/ 15022 h 232845"/>
                        <a:gd name="connsiteX9" fmla="*/ 240357 w 242949"/>
                        <a:gd name="connsiteY9" fmla="*/ 22533 h 232845"/>
                        <a:gd name="connsiteX10" fmla="*/ 142712 w 242949"/>
                        <a:gd name="connsiteY10" fmla="*/ 217823 h 232845"/>
                        <a:gd name="connsiteX11" fmla="*/ 90134 w 242949"/>
                        <a:gd name="connsiteY11" fmla="*/ 232845 h 232845"/>
                        <a:gd name="connsiteX12" fmla="*/ 22534 w 242949"/>
                        <a:gd name="connsiteY12" fmla="*/ 105156 h 232845"/>
                        <a:gd name="connsiteX13" fmla="*/ 22534 w 242949"/>
                        <a:gd name="connsiteY13" fmla="*/ 105156 h 232845"/>
                        <a:gd name="connsiteX14" fmla="*/ 30045 w 242949"/>
                        <a:gd name="connsiteY14" fmla="*/ 112667 h 232845"/>
                        <a:gd name="connsiteX15" fmla="*/ 52578 w 242949"/>
                        <a:gd name="connsiteY15" fmla="*/ 202801 h 232845"/>
                        <a:gd name="connsiteX16" fmla="*/ 90134 w 242949"/>
                        <a:gd name="connsiteY16" fmla="*/ 217823 h 232845"/>
                        <a:gd name="connsiteX17" fmla="*/ 142712 w 242949"/>
                        <a:gd name="connsiteY17" fmla="*/ 202801 h 232845"/>
                        <a:gd name="connsiteX18" fmla="*/ 232845 w 242949"/>
                        <a:gd name="connsiteY18" fmla="*/ 22533 h 232845"/>
                        <a:gd name="connsiteX19" fmla="*/ 232845 w 242949"/>
                        <a:gd name="connsiteY19" fmla="*/ 15022 h 232845"/>
                        <a:gd name="connsiteX20" fmla="*/ 225334 w 242949"/>
                        <a:gd name="connsiteY20" fmla="*/ 15022 h 232845"/>
                        <a:gd name="connsiteX21" fmla="*/ 75111 w 242949"/>
                        <a:gd name="connsiteY21" fmla="*/ 75111 h 232845"/>
                        <a:gd name="connsiteX22" fmla="*/ 60089 w 242949"/>
                        <a:gd name="connsiteY22" fmla="*/ 82622 h 232845"/>
                        <a:gd name="connsiteX23" fmla="*/ 22534 w 242949"/>
                        <a:gd name="connsiteY23" fmla="*/ 105156 h 23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2949" h="232845">
                          <a:moveTo>
                            <a:pt x="90134" y="232845"/>
                          </a:moveTo>
                          <a:cubicBezTo>
                            <a:pt x="67600" y="232845"/>
                            <a:pt x="52578" y="225334"/>
                            <a:pt x="37556" y="210312"/>
                          </a:cubicBezTo>
                          <a:cubicBezTo>
                            <a:pt x="15023" y="180268"/>
                            <a:pt x="7511" y="150223"/>
                            <a:pt x="7511" y="120178"/>
                          </a:cubicBezTo>
                          <a:cubicBezTo>
                            <a:pt x="7511" y="120178"/>
                            <a:pt x="0" y="120178"/>
                            <a:pt x="0" y="112667"/>
                          </a:cubicBezTo>
                          <a:cubicBezTo>
                            <a:pt x="0" y="112667"/>
                            <a:pt x="0" y="105156"/>
                            <a:pt x="0" y="105156"/>
                          </a:cubicBezTo>
                          <a:cubicBezTo>
                            <a:pt x="7511" y="82622"/>
                            <a:pt x="30045" y="75111"/>
                            <a:pt x="52578" y="67600"/>
                          </a:cubicBezTo>
                          <a:cubicBezTo>
                            <a:pt x="60089" y="67600"/>
                            <a:pt x="60089" y="67600"/>
                            <a:pt x="67600" y="60089"/>
                          </a:cubicBezTo>
                          <a:cubicBezTo>
                            <a:pt x="120178" y="37556"/>
                            <a:pt x="165245" y="22533"/>
                            <a:pt x="217823" y="0"/>
                          </a:cubicBezTo>
                          <a:cubicBezTo>
                            <a:pt x="225334" y="0"/>
                            <a:pt x="240357" y="0"/>
                            <a:pt x="240357" y="15022"/>
                          </a:cubicBezTo>
                          <a:cubicBezTo>
                            <a:pt x="240357" y="15022"/>
                            <a:pt x="240357" y="22533"/>
                            <a:pt x="240357" y="22533"/>
                          </a:cubicBezTo>
                          <a:cubicBezTo>
                            <a:pt x="255379" y="97645"/>
                            <a:pt x="202801" y="187779"/>
                            <a:pt x="142712" y="217823"/>
                          </a:cubicBezTo>
                          <a:cubicBezTo>
                            <a:pt x="135201" y="225334"/>
                            <a:pt x="112667" y="232845"/>
                            <a:pt x="90134" y="232845"/>
                          </a:cubicBezTo>
                          <a:close/>
                          <a:moveTo>
                            <a:pt x="22534" y="105156"/>
                          </a:moveTo>
                          <a:cubicBezTo>
                            <a:pt x="22534" y="105156"/>
                            <a:pt x="22534" y="105156"/>
                            <a:pt x="22534" y="105156"/>
                          </a:cubicBezTo>
                          <a:cubicBezTo>
                            <a:pt x="30045" y="105156"/>
                            <a:pt x="30045" y="112667"/>
                            <a:pt x="30045" y="112667"/>
                          </a:cubicBezTo>
                          <a:cubicBezTo>
                            <a:pt x="30045" y="142712"/>
                            <a:pt x="30045" y="172756"/>
                            <a:pt x="52578" y="202801"/>
                          </a:cubicBezTo>
                          <a:cubicBezTo>
                            <a:pt x="67600" y="217823"/>
                            <a:pt x="82622" y="217823"/>
                            <a:pt x="90134" y="217823"/>
                          </a:cubicBezTo>
                          <a:cubicBezTo>
                            <a:pt x="105156" y="217823"/>
                            <a:pt x="127690" y="210312"/>
                            <a:pt x="142712" y="202801"/>
                          </a:cubicBezTo>
                          <a:cubicBezTo>
                            <a:pt x="195290" y="172756"/>
                            <a:pt x="247868" y="90134"/>
                            <a:pt x="232845" y="22533"/>
                          </a:cubicBezTo>
                          <a:cubicBezTo>
                            <a:pt x="232845" y="22533"/>
                            <a:pt x="232845" y="22533"/>
                            <a:pt x="232845" y="15022"/>
                          </a:cubicBezTo>
                          <a:cubicBezTo>
                            <a:pt x="232845" y="15022"/>
                            <a:pt x="232845" y="15022"/>
                            <a:pt x="225334" y="15022"/>
                          </a:cubicBezTo>
                          <a:cubicBezTo>
                            <a:pt x="180268" y="30045"/>
                            <a:pt x="127690" y="52578"/>
                            <a:pt x="75111" y="75111"/>
                          </a:cubicBezTo>
                          <a:cubicBezTo>
                            <a:pt x="67600" y="75111"/>
                            <a:pt x="67600" y="75111"/>
                            <a:pt x="60089" y="82622"/>
                          </a:cubicBezTo>
                          <a:cubicBezTo>
                            <a:pt x="45067" y="82622"/>
                            <a:pt x="30045" y="90134"/>
                            <a:pt x="22534" y="10515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71" name="Freeform: Shape 470">
                    <a:extLst>
                      <a:ext uri="{FF2B5EF4-FFF2-40B4-BE49-F238E27FC236}">
                        <a16:creationId xmlns:a16="http://schemas.microsoft.com/office/drawing/2014/main" id="{C2141317-B636-4A68-BF6C-10463EF2FABB}"/>
                      </a:ext>
                    </a:extLst>
                  </p:cNvPr>
                  <p:cNvSpPr/>
                  <p:nvPr/>
                </p:nvSpPr>
                <p:spPr>
                  <a:xfrm>
                    <a:off x="8903643" y="4399896"/>
                    <a:ext cx="227927" cy="230967"/>
                  </a:xfrm>
                  <a:custGeom>
                    <a:avLst/>
                    <a:gdLst>
                      <a:gd name="connsiteX0" fmla="*/ 225334 w 227927"/>
                      <a:gd name="connsiteY0" fmla="*/ 15022 h 230967"/>
                      <a:gd name="connsiteX1" fmla="*/ 225334 w 227927"/>
                      <a:gd name="connsiteY1" fmla="*/ 15022 h 230967"/>
                      <a:gd name="connsiteX2" fmla="*/ 210312 w 227927"/>
                      <a:gd name="connsiteY2" fmla="*/ 0 h 230967"/>
                      <a:gd name="connsiteX3" fmla="*/ 60089 w 227927"/>
                      <a:gd name="connsiteY3" fmla="*/ 60089 h 230967"/>
                      <a:gd name="connsiteX4" fmla="*/ 0 w 227927"/>
                      <a:gd name="connsiteY4" fmla="*/ 105156 h 230967"/>
                      <a:gd name="connsiteX5" fmla="*/ 7511 w 227927"/>
                      <a:gd name="connsiteY5" fmla="*/ 112667 h 230967"/>
                      <a:gd name="connsiteX6" fmla="*/ 7511 w 227927"/>
                      <a:gd name="connsiteY6" fmla="*/ 112667 h 230967"/>
                      <a:gd name="connsiteX7" fmla="*/ 30044 w 227927"/>
                      <a:gd name="connsiteY7" fmla="*/ 210312 h 230967"/>
                      <a:gd name="connsiteX8" fmla="*/ 127689 w 227927"/>
                      <a:gd name="connsiteY8" fmla="*/ 217823 h 230967"/>
                      <a:gd name="connsiteX9" fmla="*/ 225334 w 227927"/>
                      <a:gd name="connsiteY9" fmla="*/ 15022 h 23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927" h="230967">
                        <a:moveTo>
                          <a:pt x="225334" y="15022"/>
                        </a:moveTo>
                        <a:cubicBezTo>
                          <a:pt x="225334" y="15022"/>
                          <a:pt x="225334" y="7511"/>
                          <a:pt x="225334" y="15022"/>
                        </a:cubicBezTo>
                        <a:cubicBezTo>
                          <a:pt x="217823" y="7511"/>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8"/>
                          <a:pt x="30044" y="210312"/>
                        </a:cubicBezTo>
                        <a:cubicBezTo>
                          <a:pt x="52578" y="240357"/>
                          <a:pt x="105156" y="232846"/>
                          <a:pt x="127689" y="217823"/>
                        </a:cubicBezTo>
                        <a:cubicBezTo>
                          <a:pt x="187779" y="165245"/>
                          <a:pt x="240356" y="82623"/>
                          <a:pt x="225334" y="1502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2" name="Freeform: Shape 471">
                    <a:extLst>
                      <a:ext uri="{FF2B5EF4-FFF2-40B4-BE49-F238E27FC236}">
                        <a16:creationId xmlns:a16="http://schemas.microsoft.com/office/drawing/2014/main" id="{23A30DE7-09D3-4CFA-9A52-E4EE8614110E}"/>
                      </a:ext>
                    </a:extLst>
                  </p:cNvPr>
                  <p:cNvSpPr/>
                  <p:nvPr/>
                </p:nvSpPr>
                <p:spPr>
                  <a:xfrm>
                    <a:off x="8903643" y="4407408"/>
                    <a:ext cx="228150" cy="213423"/>
                  </a:xfrm>
                  <a:custGeom>
                    <a:avLst/>
                    <a:gdLst>
                      <a:gd name="connsiteX0" fmla="*/ 112667 w 228150"/>
                      <a:gd name="connsiteY0" fmla="*/ 202801 h 213423"/>
                      <a:gd name="connsiteX1" fmla="*/ 52578 w 228150"/>
                      <a:gd name="connsiteY1" fmla="*/ 180267 h 213423"/>
                      <a:gd name="connsiteX2" fmla="*/ 105156 w 228150"/>
                      <a:gd name="connsiteY2" fmla="*/ 150223 h 213423"/>
                      <a:gd name="connsiteX3" fmla="*/ 202801 w 228150"/>
                      <a:gd name="connsiteY3" fmla="*/ 120178 h 213423"/>
                      <a:gd name="connsiteX4" fmla="*/ 225334 w 228150"/>
                      <a:gd name="connsiteY4" fmla="*/ 15022 h 213423"/>
                      <a:gd name="connsiteX5" fmla="*/ 225334 w 228150"/>
                      <a:gd name="connsiteY5" fmla="*/ 7511 h 213423"/>
                      <a:gd name="connsiteX6" fmla="*/ 210312 w 228150"/>
                      <a:gd name="connsiteY6" fmla="*/ 0 h 213423"/>
                      <a:gd name="connsiteX7" fmla="*/ 60089 w 228150"/>
                      <a:gd name="connsiteY7" fmla="*/ 60089 h 213423"/>
                      <a:gd name="connsiteX8" fmla="*/ 0 w 228150"/>
                      <a:gd name="connsiteY8" fmla="*/ 105156 h 213423"/>
                      <a:gd name="connsiteX9" fmla="*/ 7511 w 228150"/>
                      <a:gd name="connsiteY9" fmla="*/ 112667 h 213423"/>
                      <a:gd name="connsiteX10" fmla="*/ 7511 w 228150"/>
                      <a:gd name="connsiteY10" fmla="*/ 112667 h 213423"/>
                      <a:gd name="connsiteX11" fmla="*/ 30044 w 228150"/>
                      <a:gd name="connsiteY11" fmla="*/ 210312 h 213423"/>
                      <a:gd name="connsiteX12" fmla="*/ 112667 w 228150"/>
                      <a:gd name="connsiteY12" fmla="*/ 202801 h 213423"/>
                      <a:gd name="connsiteX13" fmla="*/ 112667 w 228150"/>
                      <a:gd name="connsiteY13" fmla="*/ 202801 h 21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150" h="213423">
                        <a:moveTo>
                          <a:pt x="112667" y="202801"/>
                        </a:moveTo>
                        <a:cubicBezTo>
                          <a:pt x="97645" y="202801"/>
                          <a:pt x="52578" y="202801"/>
                          <a:pt x="52578" y="180267"/>
                        </a:cubicBezTo>
                        <a:cubicBezTo>
                          <a:pt x="52578" y="157734"/>
                          <a:pt x="82622" y="150223"/>
                          <a:pt x="105156" y="150223"/>
                        </a:cubicBezTo>
                        <a:cubicBezTo>
                          <a:pt x="142711" y="142712"/>
                          <a:pt x="172756" y="135201"/>
                          <a:pt x="202801" y="120178"/>
                        </a:cubicBezTo>
                        <a:cubicBezTo>
                          <a:pt x="225334" y="82622"/>
                          <a:pt x="232845" y="45067"/>
                          <a:pt x="225334" y="15022"/>
                        </a:cubicBezTo>
                        <a:cubicBezTo>
                          <a:pt x="225334" y="15022"/>
                          <a:pt x="225334" y="15022"/>
                          <a:pt x="225334" y="7511"/>
                        </a:cubicBezTo>
                        <a:cubicBezTo>
                          <a:pt x="225334" y="0"/>
                          <a:pt x="217823" y="0"/>
                          <a:pt x="210312" y="0"/>
                        </a:cubicBezTo>
                        <a:cubicBezTo>
                          <a:pt x="157734" y="15022"/>
                          <a:pt x="112667" y="37556"/>
                          <a:pt x="60089" y="60089"/>
                        </a:cubicBezTo>
                        <a:cubicBezTo>
                          <a:pt x="37556" y="67600"/>
                          <a:pt x="7511" y="75111"/>
                          <a:pt x="0" y="105156"/>
                        </a:cubicBezTo>
                        <a:cubicBezTo>
                          <a:pt x="0" y="112667"/>
                          <a:pt x="7511" y="112667"/>
                          <a:pt x="7511" y="112667"/>
                        </a:cubicBezTo>
                        <a:cubicBezTo>
                          <a:pt x="7511" y="112667"/>
                          <a:pt x="7511" y="112667"/>
                          <a:pt x="7511" y="112667"/>
                        </a:cubicBezTo>
                        <a:cubicBezTo>
                          <a:pt x="7511" y="150223"/>
                          <a:pt x="7511" y="180267"/>
                          <a:pt x="30044" y="210312"/>
                        </a:cubicBezTo>
                        <a:cubicBezTo>
                          <a:pt x="52578" y="217823"/>
                          <a:pt x="90133" y="210312"/>
                          <a:pt x="112667" y="202801"/>
                        </a:cubicBezTo>
                        <a:cubicBezTo>
                          <a:pt x="112667" y="202801"/>
                          <a:pt x="112667" y="202801"/>
                          <a:pt x="112667" y="202801"/>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65" name="Graphic 2">
                  <a:extLst>
                    <a:ext uri="{FF2B5EF4-FFF2-40B4-BE49-F238E27FC236}">
                      <a16:creationId xmlns:a16="http://schemas.microsoft.com/office/drawing/2014/main" id="{F8539DBD-651D-4776-8D31-6DDDD1CB7D05}"/>
                    </a:ext>
                  </a:extLst>
                </p:cNvPr>
                <p:cNvGrpSpPr/>
                <p:nvPr/>
              </p:nvGrpSpPr>
              <p:grpSpPr>
                <a:xfrm>
                  <a:off x="7686838" y="4843054"/>
                  <a:ext cx="2310854" cy="1042171"/>
                  <a:chOff x="7686838" y="4843054"/>
                  <a:chExt cx="2310854" cy="1042171"/>
                </a:xfrm>
                <a:solidFill>
                  <a:srgbClr val="B12F4B"/>
                </a:solidFill>
              </p:grpSpPr>
              <p:sp>
                <p:nvSpPr>
                  <p:cNvPr id="466" name="Freeform: Shape 465">
                    <a:extLst>
                      <a:ext uri="{FF2B5EF4-FFF2-40B4-BE49-F238E27FC236}">
                        <a16:creationId xmlns:a16="http://schemas.microsoft.com/office/drawing/2014/main" id="{56F204AC-6600-4F36-8564-A6AB54FE0961}"/>
                      </a:ext>
                    </a:extLst>
                  </p:cNvPr>
                  <p:cNvSpPr/>
                  <p:nvPr/>
                </p:nvSpPr>
                <p:spPr>
                  <a:xfrm>
                    <a:off x="8514941" y="4843054"/>
                    <a:ext cx="178389" cy="1042171"/>
                  </a:xfrm>
                  <a:custGeom>
                    <a:avLst/>
                    <a:gdLst>
                      <a:gd name="connsiteX0" fmla="*/ 178390 w 178389"/>
                      <a:gd name="connsiteY0" fmla="*/ 1036538 h 1042171"/>
                      <a:gd name="connsiteX1" fmla="*/ 28167 w 178389"/>
                      <a:gd name="connsiteY1" fmla="*/ 533291 h 1042171"/>
                      <a:gd name="connsiteX2" fmla="*/ 28167 w 178389"/>
                      <a:gd name="connsiteY2" fmla="*/ 255379 h 1042171"/>
                      <a:gd name="connsiteX3" fmla="*/ 43189 w 178389"/>
                      <a:gd name="connsiteY3" fmla="*/ 112667 h 1042171"/>
                      <a:gd name="connsiteX4" fmla="*/ 58212 w 178389"/>
                      <a:gd name="connsiteY4" fmla="*/ 0 h 1042171"/>
                      <a:gd name="connsiteX5" fmla="*/ 50700 w 178389"/>
                      <a:gd name="connsiteY5" fmla="*/ 0 h 1042171"/>
                      <a:gd name="connsiteX6" fmla="*/ 5633 w 178389"/>
                      <a:gd name="connsiteY6" fmla="*/ 255379 h 1042171"/>
                      <a:gd name="connsiteX7" fmla="*/ 5633 w 178389"/>
                      <a:gd name="connsiteY7" fmla="*/ 548313 h 1042171"/>
                      <a:gd name="connsiteX8" fmla="*/ 178390 w 178389"/>
                      <a:gd name="connsiteY8" fmla="*/ 1036538 h 1042171"/>
                      <a:gd name="connsiteX9" fmla="*/ 178390 w 178389"/>
                      <a:gd name="connsiteY9" fmla="*/ 1036538 h 10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89" h="1042171">
                        <a:moveTo>
                          <a:pt x="178390" y="1036538"/>
                        </a:moveTo>
                        <a:cubicBezTo>
                          <a:pt x="95767" y="878804"/>
                          <a:pt x="43189" y="713559"/>
                          <a:pt x="28167" y="533291"/>
                        </a:cubicBezTo>
                        <a:cubicBezTo>
                          <a:pt x="20656" y="443158"/>
                          <a:pt x="20656" y="353024"/>
                          <a:pt x="28167" y="255379"/>
                        </a:cubicBezTo>
                        <a:cubicBezTo>
                          <a:pt x="28167" y="210312"/>
                          <a:pt x="35678" y="157734"/>
                          <a:pt x="43189" y="112667"/>
                        </a:cubicBezTo>
                        <a:cubicBezTo>
                          <a:pt x="50700" y="75111"/>
                          <a:pt x="58212" y="37556"/>
                          <a:pt x="58212" y="0"/>
                        </a:cubicBezTo>
                        <a:cubicBezTo>
                          <a:pt x="58212" y="0"/>
                          <a:pt x="50700" y="0"/>
                          <a:pt x="50700" y="0"/>
                        </a:cubicBezTo>
                        <a:cubicBezTo>
                          <a:pt x="35678" y="90134"/>
                          <a:pt x="13145" y="172756"/>
                          <a:pt x="5633" y="255379"/>
                        </a:cubicBezTo>
                        <a:cubicBezTo>
                          <a:pt x="-1878" y="353024"/>
                          <a:pt x="-1878" y="450669"/>
                          <a:pt x="5633" y="548313"/>
                        </a:cubicBezTo>
                        <a:cubicBezTo>
                          <a:pt x="20656" y="721070"/>
                          <a:pt x="65723" y="901337"/>
                          <a:pt x="178390" y="1036538"/>
                        </a:cubicBezTo>
                        <a:cubicBezTo>
                          <a:pt x="170879" y="1044049"/>
                          <a:pt x="178390" y="1044049"/>
                          <a:pt x="178390" y="1036538"/>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7" name="Freeform: Shape 466">
                    <a:extLst>
                      <a:ext uri="{FF2B5EF4-FFF2-40B4-BE49-F238E27FC236}">
                        <a16:creationId xmlns:a16="http://schemas.microsoft.com/office/drawing/2014/main" id="{166CFE4E-6300-4D6A-8B77-837FB943D7D3}"/>
                      </a:ext>
                    </a:extLst>
                  </p:cNvPr>
                  <p:cNvSpPr/>
                  <p:nvPr/>
                </p:nvSpPr>
                <p:spPr>
                  <a:xfrm>
                    <a:off x="7686838" y="5239230"/>
                    <a:ext cx="165245" cy="77025"/>
                  </a:xfrm>
                  <a:custGeom>
                    <a:avLst/>
                    <a:gdLst>
                      <a:gd name="connsiteX0" fmla="*/ 75111 w 165245"/>
                      <a:gd name="connsiteY0" fmla="*/ 1914 h 77025"/>
                      <a:gd name="connsiteX1" fmla="*/ 0 w 165245"/>
                      <a:gd name="connsiteY1" fmla="*/ 39470 h 77025"/>
                      <a:gd name="connsiteX2" fmla="*/ 0 w 165245"/>
                      <a:gd name="connsiteY2" fmla="*/ 39470 h 77025"/>
                      <a:gd name="connsiteX3" fmla="*/ 90134 w 165245"/>
                      <a:gd name="connsiteY3" fmla="*/ 16936 h 77025"/>
                      <a:gd name="connsiteX4" fmla="*/ 157734 w 165245"/>
                      <a:gd name="connsiteY4" fmla="*/ 77025 h 77025"/>
                      <a:gd name="connsiteX5" fmla="*/ 165245 w 165245"/>
                      <a:gd name="connsiteY5" fmla="*/ 77025 h 77025"/>
                      <a:gd name="connsiteX6" fmla="*/ 75111 w 165245"/>
                      <a:gd name="connsiteY6" fmla="*/ 1914 h 7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245" h="77025">
                        <a:moveTo>
                          <a:pt x="75111" y="1914"/>
                        </a:moveTo>
                        <a:cubicBezTo>
                          <a:pt x="45067" y="-5597"/>
                          <a:pt x="7511" y="9425"/>
                          <a:pt x="0" y="39470"/>
                        </a:cubicBezTo>
                        <a:cubicBezTo>
                          <a:pt x="0" y="39470"/>
                          <a:pt x="0" y="39470"/>
                          <a:pt x="0" y="39470"/>
                        </a:cubicBezTo>
                        <a:cubicBezTo>
                          <a:pt x="22534" y="16936"/>
                          <a:pt x="60089" y="9425"/>
                          <a:pt x="90134" y="16936"/>
                        </a:cubicBezTo>
                        <a:cubicBezTo>
                          <a:pt x="120178" y="31959"/>
                          <a:pt x="135201" y="46981"/>
                          <a:pt x="157734" y="77025"/>
                        </a:cubicBezTo>
                        <a:cubicBezTo>
                          <a:pt x="157734" y="77025"/>
                          <a:pt x="165245" y="77025"/>
                          <a:pt x="165245" y="77025"/>
                        </a:cubicBezTo>
                        <a:cubicBezTo>
                          <a:pt x="150223" y="39470"/>
                          <a:pt x="120178" y="9425"/>
                          <a:pt x="75111" y="1914"/>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8" name="Freeform: Shape 467">
                    <a:extLst>
                      <a:ext uri="{FF2B5EF4-FFF2-40B4-BE49-F238E27FC236}">
                        <a16:creationId xmlns:a16="http://schemas.microsoft.com/office/drawing/2014/main" id="{3540D0AA-BA0F-4F28-BE44-21FA652ACBEA}"/>
                      </a:ext>
                    </a:extLst>
                  </p:cNvPr>
                  <p:cNvSpPr/>
                  <p:nvPr/>
                </p:nvSpPr>
                <p:spPr>
                  <a:xfrm>
                    <a:off x="7904661" y="5473990"/>
                    <a:ext cx="44845" cy="172756"/>
                  </a:xfrm>
                  <a:custGeom>
                    <a:avLst/>
                    <a:gdLst>
                      <a:gd name="connsiteX0" fmla="*/ 30045 w 44845"/>
                      <a:gd name="connsiteY0" fmla="*/ 0 h 172756"/>
                      <a:gd name="connsiteX1" fmla="*/ 30045 w 44845"/>
                      <a:gd name="connsiteY1" fmla="*/ 0 h 172756"/>
                      <a:gd name="connsiteX2" fmla="*/ 0 w 44845"/>
                      <a:gd name="connsiteY2" fmla="*/ 165245 h 172756"/>
                      <a:gd name="connsiteX3" fmla="*/ 7511 w 44845"/>
                      <a:gd name="connsiteY3" fmla="*/ 172756 h 172756"/>
                      <a:gd name="connsiteX4" fmla="*/ 30045 w 44845"/>
                      <a:gd name="connsiteY4" fmla="*/ 0 h 172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45" h="172756">
                        <a:moveTo>
                          <a:pt x="30045" y="0"/>
                        </a:moveTo>
                        <a:cubicBezTo>
                          <a:pt x="30045" y="0"/>
                          <a:pt x="22533" y="0"/>
                          <a:pt x="30045" y="0"/>
                        </a:cubicBezTo>
                        <a:cubicBezTo>
                          <a:pt x="37556" y="52578"/>
                          <a:pt x="37556" y="120178"/>
                          <a:pt x="0" y="165245"/>
                        </a:cubicBezTo>
                        <a:cubicBezTo>
                          <a:pt x="0" y="172756"/>
                          <a:pt x="0" y="172756"/>
                          <a:pt x="7511" y="172756"/>
                        </a:cubicBezTo>
                        <a:cubicBezTo>
                          <a:pt x="52578" y="135201"/>
                          <a:pt x="52578" y="52578"/>
                          <a:pt x="30045" y="0"/>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69" name="Freeform: Shape 468">
                    <a:extLst>
                      <a:ext uri="{FF2B5EF4-FFF2-40B4-BE49-F238E27FC236}">
                        <a16:creationId xmlns:a16="http://schemas.microsoft.com/office/drawing/2014/main" id="{DFA9DCC4-3799-454F-AAE6-AA73543D7448}"/>
                      </a:ext>
                    </a:extLst>
                  </p:cNvPr>
                  <p:cNvSpPr/>
                  <p:nvPr/>
                </p:nvSpPr>
                <p:spPr>
                  <a:xfrm>
                    <a:off x="9328440" y="4910654"/>
                    <a:ext cx="669252" cy="891732"/>
                  </a:xfrm>
                  <a:custGeom>
                    <a:avLst/>
                    <a:gdLst>
                      <a:gd name="connsiteX0" fmla="*/ 664319 w 669252"/>
                      <a:gd name="connsiteY0" fmla="*/ 871292 h 891732"/>
                      <a:gd name="connsiteX1" fmla="*/ 566674 w 669252"/>
                      <a:gd name="connsiteY1" fmla="*/ 841248 h 891732"/>
                      <a:gd name="connsiteX2" fmla="*/ 574185 w 669252"/>
                      <a:gd name="connsiteY2" fmla="*/ 728581 h 891732"/>
                      <a:gd name="connsiteX3" fmla="*/ 536629 w 669252"/>
                      <a:gd name="connsiteY3" fmla="*/ 600891 h 891732"/>
                      <a:gd name="connsiteX4" fmla="*/ 476540 w 669252"/>
                      <a:gd name="connsiteY4" fmla="*/ 458180 h 891732"/>
                      <a:gd name="connsiteX5" fmla="*/ 318806 w 669252"/>
                      <a:gd name="connsiteY5" fmla="*/ 187779 h 891732"/>
                      <a:gd name="connsiteX6" fmla="*/ 243695 w 669252"/>
                      <a:gd name="connsiteY6" fmla="*/ 105156 h 891732"/>
                      <a:gd name="connsiteX7" fmla="*/ 228673 w 669252"/>
                      <a:gd name="connsiteY7" fmla="*/ 97645 h 891732"/>
                      <a:gd name="connsiteX8" fmla="*/ 93472 w 669252"/>
                      <a:gd name="connsiteY8" fmla="*/ 0 h 891732"/>
                      <a:gd name="connsiteX9" fmla="*/ 93472 w 669252"/>
                      <a:gd name="connsiteY9" fmla="*/ 7511 h 891732"/>
                      <a:gd name="connsiteX10" fmla="*/ 161072 w 669252"/>
                      <a:gd name="connsiteY10" fmla="*/ 60089 h 891732"/>
                      <a:gd name="connsiteX11" fmla="*/ 3338 w 669252"/>
                      <a:gd name="connsiteY11" fmla="*/ 30044 h 891732"/>
                      <a:gd name="connsiteX12" fmla="*/ 3338 w 669252"/>
                      <a:gd name="connsiteY12" fmla="*/ 37556 h 891732"/>
                      <a:gd name="connsiteX13" fmla="*/ 131027 w 669252"/>
                      <a:gd name="connsiteY13" fmla="*/ 67600 h 891732"/>
                      <a:gd name="connsiteX14" fmla="*/ 243695 w 669252"/>
                      <a:gd name="connsiteY14" fmla="*/ 142712 h 891732"/>
                      <a:gd name="connsiteX15" fmla="*/ 326318 w 669252"/>
                      <a:gd name="connsiteY15" fmla="*/ 240356 h 891732"/>
                      <a:gd name="connsiteX16" fmla="*/ 408940 w 669252"/>
                      <a:gd name="connsiteY16" fmla="*/ 390579 h 891732"/>
                      <a:gd name="connsiteX17" fmla="*/ 484052 w 669252"/>
                      <a:gd name="connsiteY17" fmla="*/ 555824 h 891732"/>
                      <a:gd name="connsiteX18" fmla="*/ 536629 w 669252"/>
                      <a:gd name="connsiteY18" fmla="*/ 706047 h 891732"/>
                      <a:gd name="connsiteX19" fmla="*/ 521607 w 669252"/>
                      <a:gd name="connsiteY19" fmla="*/ 788670 h 891732"/>
                      <a:gd name="connsiteX20" fmla="*/ 514096 w 669252"/>
                      <a:gd name="connsiteY20" fmla="*/ 826226 h 891732"/>
                      <a:gd name="connsiteX21" fmla="*/ 656807 w 669252"/>
                      <a:gd name="connsiteY21" fmla="*/ 886315 h 891732"/>
                      <a:gd name="connsiteX22" fmla="*/ 664319 w 669252"/>
                      <a:gd name="connsiteY22" fmla="*/ 871292 h 89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69252" h="891732">
                        <a:moveTo>
                          <a:pt x="664319" y="871292"/>
                        </a:moveTo>
                        <a:cubicBezTo>
                          <a:pt x="626763" y="878803"/>
                          <a:pt x="589208" y="863781"/>
                          <a:pt x="566674" y="841248"/>
                        </a:cubicBezTo>
                        <a:cubicBezTo>
                          <a:pt x="514096" y="803692"/>
                          <a:pt x="581696" y="766136"/>
                          <a:pt x="574185" y="728581"/>
                        </a:cubicBezTo>
                        <a:cubicBezTo>
                          <a:pt x="574185" y="683514"/>
                          <a:pt x="551652" y="645958"/>
                          <a:pt x="536629" y="600891"/>
                        </a:cubicBezTo>
                        <a:cubicBezTo>
                          <a:pt x="521607" y="548313"/>
                          <a:pt x="499074" y="503246"/>
                          <a:pt x="476540" y="458180"/>
                        </a:cubicBezTo>
                        <a:cubicBezTo>
                          <a:pt x="431473" y="360535"/>
                          <a:pt x="386406" y="270401"/>
                          <a:pt x="318806" y="187779"/>
                        </a:cubicBezTo>
                        <a:cubicBezTo>
                          <a:pt x="296273" y="157734"/>
                          <a:pt x="266228" y="127689"/>
                          <a:pt x="243695" y="105156"/>
                        </a:cubicBezTo>
                        <a:cubicBezTo>
                          <a:pt x="243695" y="105156"/>
                          <a:pt x="236184" y="97645"/>
                          <a:pt x="228673" y="97645"/>
                        </a:cubicBezTo>
                        <a:cubicBezTo>
                          <a:pt x="183606" y="60089"/>
                          <a:pt x="138539" y="22533"/>
                          <a:pt x="93472" y="0"/>
                        </a:cubicBezTo>
                        <a:cubicBezTo>
                          <a:pt x="93472" y="0"/>
                          <a:pt x="85961" y="0"/>
                          <a:pt x="93472" y="7511"/>
                        </a:cubicBezTo>
                        <a:cubicBezTo>
                          <a:pt x="116005" y="22533"/>
                          <a:pt x="138539" y="45067"/>
                          <a:pt x="161072" y="60089"/>
                        </a:cubicBezTo>
                        <a:cubicBezTo>
                          <a:pt x="108494" y="37556"/>
                          <a:pt x="55916" y="30044"/>
                          <a:pt x="3338" y="30044"/>
                        </a:cubicBezTo>
                        <a:cubicBezTo>
                          <a:pt x="3338" y="30044"/>
                          <a:pt x="-4173" y="37556"/>
                          <a:pt x="3338" y="37556"/>
                        </a:cubicBezTo>
                        <a:cubicBezTo>
                          <a:pt x="48405" y="45067"/>
                          <a:pt x="93472" y="52578"/>
                          <a:pt x="131027" y="67600"/>
                        </a:cubicBezTo>
                        <a:cubicBezTo>
                          <a:pt x="176095" y="82622"/>
                          <a:pt x="206139" y="120178"/>
                          <a:pt x="243695" y="142712"/>
                        </a:cubicBezTo>
                        <a:cubicBezTo>
                          <a:pt x="273739" y="172756"/>
                          <a:pt x="296273" y="210312"/>
                          <a:pt x="326318" y="240356"/>
                        </a:cubicBezTo>
                        <a:cubicBezTo>
                          <a:pt x="356362" y="285423"/>
                          <a:pt x="386406" y="338001"/>
                          <a:pt x="408940" y="390579"/>
                        </a:cubicBezTo>
                        <a:cubicBezTo>
                          <a:pt x="431473" y="443157"/>
                          <a:pt x="461518" y="495735"/>
                          <a:pt x="484052" y="555824"/>
                        </a:cubicBezTo>
                        <a:cubicBezTo>
                          <a:pt x="506585" y="608402"/>
                          <a:pt x="521607" y="653469"/>
                          <a:pt x="536629" y="706047"/>
                        </a:cubicBezTo>
                        <a:cubicBezTo>
                          <a:pt x="544140" y="743603"/>
                          <a:pt x="529118" y="758625"/>
                          <a:pt x="521607" y="788670"/>
                        </a:cubicBezTo>
                        <a:cubicBezTo>
                          <a:pt x="514096" y="796181"/>
                          <a:pt x="514096" y="811203"/>
                          <a:pt x="514096" y="826226"/>
                        </a:cubicBezTo>
                        <a:cubicBezTo>
                          <a:pt x="529118" y="886315"/>
                          <a:pt x="604230" y="901337"/>
                          <a:pt x="656807" y="886315"/>
                        </a:cubicBezTo>
                        <a:cubicBezTo>
                          <a:pt x="671830" y="878803"/>
                          <a:pt x="671830" y="871292"/>
                          <a:pt x="664319" y="871292"/>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07" name="Graphic 2">
                <a:extLst>
                  <a:ext uri="{FF2B5EF4-FFF2-40B4-BE49-F238E27FC236}">
                    <a16:creationId xmlns:a16="http://schemas.microsoft.com/office/drawing/2014/main" id="{1AC30A5E-B95C-4127-9114-443AF78FC70E}"/>
                  </a:ext>
                </a:extLst>
              </p:cNvPr>
              <p:cNvGrpSpPr/>
              <p:nvPr/>
            </p:nvGrpSpPr>
            <p:grpSpPr>
              <a:xfrm>
                <a:off x="7167990" y="5233633"/>
                <a:ext cx="736671" cy="592604"/>
                <a:chOff x="7167990" y="5233633"/>
                <a:chExt cx="736671" cy="592604"/>
              </a:xfrm>
            </p:grpSpPr>
            <p:grpSp>
              <p:nvGrpSpPr>
                <p:cNvPr id="434" name="Graphic 2">
                  <a:extLst>
                    <a:ext uri="{FF2B5EF4-FFF2-40B4-BE49-F238E27FC236}">
                      <a16:creationId xmlns:a16="http://schemas.microsoft.com/office/drawing/2014/main" id="{2DE2A28B-6160-40FA-A96D-7C70C612080C}"/>
                    </a:ext>
                  </a:extLst>
                </p:cNvPr>
                <p:cNvGrpSpPr/>
                <p:nvPr/>
              </p:nvGrpSpPr>
              <p:grpSpPr>
                <a:xfrm>
                  <a:off x="7167990" y="5233633"/>
                  <a:ext cx="736671" cy="592604"/>
                  <a:chOff x="7167990" y="5233633"/>
                  <a:chExt cx="736671" cy="592604"/>
                </a:xfrm>
              </p:grpSpPr>
              <p:grpSp>
                <p:nvGrpSpPr>
                  <p:cNvPr id="436" name="Graphic 2">
                    <a:extLst>
                      <a:ext uri="{FF2B5EF4-FFF2-40B4-BE49-F238E27FC236}">
                        <a16:creationId xmlns:a16="http://schemas.microsoft.com/office/drawing/2014/main" id="{3C39102C-9E27-4328-B942-E2B4E034B95B}"/>
                      </a:ext>
                    </a:extLst>
                  </p:cNvPr>
                  <p:cNvGrpSpPr/>
                  <p:nvPr/>
                </p:nvGrpSpPr>
                <p:grpSpPr>
                  <a:xfrm>
                    <a:off x="7167990" y="5238186"/>
                    <a:ext cx="736671" cy="585071"/>
                    <a:chOff x="7167990" y="5238186"/>
                    <a:chExt cx="736671" cy="585071"/>
                  </a:xfrm>
                </p:grpSpPr>
                <p:sp>
                  <p:nvSpPr>
                    <p:cNvPr id="445" name="Freeform: Shape 444">
                      <a:extLst>
                        <a:ext uri="{FF2B5EF4-FFF2-40B4-BE49-F238E27FC236}">
                          <a16:creationId xmlns:a16="http://schemas.microsoft.com/office/drawing/2014/main" id="{05DF92B2-EDC3-4856-8BAC-45FF246075AE}"/>
                        </a:ext>
                      </a:extLst>
                    </p:cNvPr>
                    <p:cNvSpPr/>
                    <p:nvPr/>
                  </p:nvSpPr>
                  <p:spPr>
                    <a:xfrm>
                      <a:off x="7182949" y="5238186"/>
                      <a:ext cx="721711" cy="585071"/>
                    </a:xfrm>
                    <a:custGeom>
                      <a:avLst/>
                      <a:gdLst>
                        <a:gd name="connsiteX0" fmla="*/ 669134 w 721711"/>
                        <a:gd name="connsiteY0" fmla="*/ 243315 h 585071"/>
                        <a:gd name="connsiteX1" fmla="*/ 548956 w 721711"/>
                        <a:gd name="connsiteY1" fmla="*/ 100603 h 585071"/>
                        <a:gd name="connsiteX2" fmla="*/ 533933 w 721711"/>
                        <a:gd name="connsiteY2" fmla="*/ 108114 h 585071"/>
                        <a:gd name="connsiteX3" fmla="*/ 413755 w 721711"/>
                        <a:gd name="connsiteY3" fmla="*/ 85581 h 585071"/>
                        <a:gd name="connsiteX4" fmla="*/ 240999 w 721711"/>
                        <a:gd name="connsiteY4" fmla="*/ 10470 h 585071"/>
                        <a:gd name="connsiteX5" fmla="*/ 120821 w 721711"/>
                        <a:gd name="connsiteY5" fmla="*/ 17981 h 585071"/>
                        <a:gd name="connsiteX6" fmla="*/ 105798 w 721711"/>
                        <a:gd name="connsiteY6" fmla="*/ 48025 h 585071"/>
                        <a:gd name="connsiteX7" fmla="*/ 83265 w 721711"/>
                        <a:gd name="connsiteY7" fmla="*/ 55536 h 585071"/>
                        <a:gd name="connsiteX8" fmla="*/ 53220 w 721711"/>
                        <a:gd name="connsiteY8" fmla="*/ 115625 h 585071"/>
                        <a:gd name="connsiteX9" fmla="*/ 90776 w 721711"/>
                        <a:gd name="connsiteY9" fmla="*/ 168204 h 585071"/>
                        <a:gd name="connsiteX10" fmla="*/ 642 w 721711"/>
                        <a:gd name="connsiteY10" fmla="*/ 235804 h 585071"/>
                        <a:gd name="connsiteX11" fmla="*/ 128332 w 721711"/>
                        <a:gd name="connsiteY11" fmla="*/ 295893 h 585071"/>
                        <a:gd name="connsiteX12" fmla="*/ 180910 w 721711"/>
                        <a:gd name="connsiteY12" fmla="*/ 295893 h 585071"/>
                        <a:gd name="connsiteX13" fmla="*/ 165887 w 721711"/>
                        <a:gd name="connsiteY13" fmla="*/ 303404 h 585071"/>
                        <a:gd name="connsiteX14" fmla="*/ 53220 w 721711"/>
                        <a:gd name="connsiteY14" fmla="*/ 378515 h 585071"/>
                        <a:gd name="connsiteX15" fmla="*/ 90776 w 721711"/>
                        <a:gd name="connsiteY15" fmla="*/ 423582 h 585071"/>
                        <a:gd name="connsiteX16" fmla="*/ 225977 w 721711"/>
                        <a:gd name="connsiteY16" fmla="*/ 386027 h 585071"/>
                        <a:gd name="connsiteX17" fmla="*/ 413755 w 721711"/>
                        <a:gd name="connsiteY17" fmla="*/ 423582 h 585071"/>
                        <a:gd name="connsiteX18" fmla="*/ 391222 w 721711"/>
                        <a:gd name="connsiteY18" fmla="*/ 461138 h 585071"/>
                        <a:gd name="connsiteX19" fmla="*/ 353666 w 721711"/>
                        <a:gd name="connsiteY19" fmla="*/ 506205 h 585071"/>
                        <a:gd name="connsiteX20" fmla="*/ 383711 w 721711"/>
                        <a:gd name="connsiteY20" fmla="*/ 573805 h 585071"/>
                        <a:gd name="connsiteX21" fmla="*/ 458822 w 721711"/>
                        <a:gd name="connsiteY21" fmla="*/ 573805 h 585071"/>
                        <a:gd name="connsiteX22" fmla="*/ 533933 w 721711"/>
                        <a:gd name="connsiteY22" fmla="*/ 498694 h 585071"/>
                        <a:gd name="connsiteX23" fmla="*/ 556467 w 721711"/>
                        <a:gd name="connsiteY23" fmla="*/ 461138 h 585071"/>
                        <a:gd name="connsiteX24" fmla="*/ 616556 w 721711"/>
                        <a:gd name="connsiteY24" fmla="*/ 416071 h 585071"/>
                        <a:gd name="connsiteX25" fmla="*/ 646601 w 721711"/>
                        <a:gd name="connsiteY25" fmla="*/ 408560 h 585071"/>
                        <a:gd name="connsiteX26" fmla="*/ 721712 w 721711"/>
                        <a:gd name="connsiteY26" fmla="*/ 355982 h 585071"/>
                        <a:gd name="connsiteX27" fmla="*/ 669134 w 721711"/>
                        <a:gd name="connsiteY27" fmla="*/ 243315 h 58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21711" h="585071">
                          <a:moveTo>
                            <a:pt x="669134" y="243315"/>
                          </a:moveTo>
                          <a:cubicBezTo>
                            <a:pt x="646601" y="198248"/>
                            <a:pt x="601534" y="130648"/>
                            <a:pt x="548956" y="100603"/>
                          </a:cubicBezTo>
                          <a:cubicBezTo>
                            <a:pt x="541444" y="100603"/>
                            <a:pt x="541444" y="108114"/>
                            <a:pt x="533933" y="108114"/>
                          </a:cubicBezTo>
                          <a:cubicBezTo>
                            <a:pt x="488867" y="123137"/>
                            <a:pt x="458822" y="108114"/>
                            <a:pt x="413755" y="85581"/>
                          </a:cubicBezTo>
                          <a:cubicBezTo>
                            <a:pt x="361177" y="48025"/>
                            <a:pt x="301088" y="25492"/>
                            <a:pt x="240999" y="10470"/>
                          </a:cubicBezTo>
                          <a:cubicBezTo>
                            <a:pt x="203443" y="-4553"/>
                            <a:pt x="158376" y="-4553"/>
                            <a:pt x="120821" y="17981"/>
                          </a:cubicBezTo>
                          <a:cubicBezTo>
                            <a:pt x="105798" y="25492"/>
                            <a:pt x="105798" y="33003"/>
                            <a:pt x="105798" y="48025"/>
                          </a:cubicBezTo>
                          <a:cubicBezTo>
                            <a:pt x="98287" y="48025"/>
                            <a:pt x="90776" y="48025"/>
                            <a:pt x="83265" y="55536"/>
                          </a:cubicBezTo>
                          <a:cubicBezTo>
                            <a:pt x="60731" y="63047"/>
                            <a:pt x="45709" y="93092"/>
                            <a:pt x="53220" y="115625"/>
                          </a:cubicBezTo>
                          <a:cubicBezTo>
                            <a:pt x="60731" y="138159"/>
                            <a:pt x="75754" y="153181"/>
                            <a:pt x="90776" y="168204"/>
                          </a:cubicBezTo>
                          <a:cubicBezTo>
                            <a:pt x="53220" y="168204"/>
                            <a:pt x="-6869" y="183226"/>
                            <a:pt x="642" y="235804"/>
                          </a:cubicBezTo>
                          <a:cubicBezTo>
                            <a:pt x="642" y="280871"/>
                            <a:pt x="90776" y="295893"/>
                            <a:pt x="128332" y="295893"/>
                          </a:cubicBezTo>
                          <a:cubicBezTo>
                            <a:pt x="143354" y="295893"/>
                            <a:pt x="158376" y="295893"/>
                            <a:pt x="180910" y="295893"/>
                          </a:cubicBezTo>
                          <a:cubicBezTo>
                            <a:pt x="173399" y="295893"/>
                            <a:pt x="165887" y="295893"/>
                            <a:pt x="165887" y="303404"/>
                          </a:cubicBezTo>
                          <a:cubicBezTo>
                            <a:pt x="128332" y="318426"/>
                            <a:pt x="68242" y="340960"/>
                            <a:pt x="53220" y="378515"/>
                          </a:cubicBezTo>
                          <a:cubicBezTo>
                            <a:pt x="45709" y="401049"/>
                            <a:pt x="68242" y="423582"/>
                            <a:pt x="90776" y="423582"/>
                          </a:cubicBezTo>
                          <a:cubicBezTo>
                            <a:pt x="143354" y="438605"/>
                            <a:pt x="180910" y="408560"/>
                            <a:pt x="225977" y="386027"/>
                          </a:cubicBezTo>
                          <a:cubicBezTo>
                            <a:pt x="293577" y="355982"/>
                            <a:pt x="353666" y="386027"/>
                            <a:pt x="413755" y="423582"/>
                          </a:cubicBezTo>
                          <a:cubicBezTo>
                            <a:pt x="406244" y="438605"/>
                            <a:pt x="398733" y="446116"/>
                            <a:pt x="391222" y="461138"/>
                          </a:cubicBezTo>
                          <a:cubicBezTo>
                            <a:pt x="376199" y="476160"/>
                            <a:pt x="361177" y="491183"/>
                            <a:pt x="353666" y="506205"/>
                          </a:cubicBezTo>
                          <a:cubicBezTo>
                            <a:pt x="338644" y="528738"/>
                            <a:pt x="368688" y="558783"/>
                            <a:pt x="383711" y="573805"/>
                          </a:cubicBezTo>
                          <a:cubicBezTo>
                            <a:pt x="406244" y="588827"/>
                            <a:pt x="436289" y="588827"/>
                            <a:pt x="458822" y="573805"/>
                          </a:cubicBezTo>
                          <a:cubicBezTo>
                            <a:pt x="488867" y="551272"/>
                            <a:pt x="511400" y="528738"/>
                            <a:pt x="533933" y="498694"/>
                          </a:cubicBezTo>
                          <a:cubicBezTo>
                            <a:pt x="541444" y="491183"/>
                            <a:pt x="548956" y="476160"/>
                            <a:pt x="556467" y="461138"/>
                          </a:cubicBezTo>
                          <a:cubicBezTo>
                            <a:pt x="586511" y="453627"/>
                            <a:pt x="601534" y="438605"/>
                            <a:pt x="616556" y="416071"/>
                          </a:cubicBezTo>
                          <a:cubicBezTo>
                            <a:pt x="624067" y="416071"/>
                            <a:pt x="631578" y="416071"/>
                            <a:pt x="646601" y="408560"/>
                          </a:cubicBezTo>
                          <a:cubicBezTo>
                            <a:pt x="676645" y="401049"/>
                            <a:pt x="699179" y="378515"/>
                            <a:pt x="721712" y="355982"/>
                          </a:cubicBezTo>
                          <a:cubicBezTo>
                            <a:pt x="691667" y="310915"/>
                            <a:pt x="684156" y="280871"/>
                            <a:pt x="669134" y="243315"/>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6" name="Freeform: Shape 445">
                      <a:extLst>
                        <a:ext uri="{FF2B5EF4-FFF2-40B4-BE49-F238E27FC236}">
                          <a16:creationId xmlns:a16="http://schemas.microsoft.com/office/drawing/2014/main" id="{29AF1C81-F0A7-4B73-B6FE-A800355BDFA3}"/>
                        </a:ext>
                      </a:extLst>
                    </p:cNvPr>
                    <p:cNvSpPr/>
                    <p:nvPr/>
                  </p:nvSpPr>
                  <p:spPr>
                    <a:xfrm>
                      <a:off x="7167990" y="5238186"/>
                      <a:ext cx="714137" cy="581316"/>
                    </a:xfrm>
                    <a:custGeom>
                      <a:avLst/>
                      <a:gdLst>
                        <a:gd name="connsiteX0" fmla="*/ 421203 w 714137"/>
                        <a:gd name="connsiteY0" fmla="*/ 581316 h 581316"/>
                        <a:gd name="connsiteX1" fmla="*/ 421203 w 714137"/>
                        <a:gd name="connsiteY1" fmla="*/ 581316 h 581316"/>
                        <a:gd name="connsiteX2" fmla="*/ 383648 w 714137"/>
                        <a:gd name="connsiteY2" fmla="*/ 566294 h 581316"/>
                        <a:gd name="connsiteX3" fmla="*/ 353603 w 714137"/>
                        <a:gd name="connsiteY3" fmla="*/ 491183 h 581316"/>
                        <a:gd name="connsiteX4" fmla="*/ 383648 w 714137"/>
                        <a:gd name="connsiteY4" fmla="*/ 453627 h 581316"/>
                        <a:gd name="connsiteX5" fmla="*/ 391159 w 714137"/>
                        <a:gd name="connsiteY5" fmla="*/ 446116 h 581316"/>
                        <a:gd name="connsiteX6" fmla="*/ 413692 w 714137"/>
                        <a:gd name="connsiteY6" fmla="*/ 416071 h 581316"/>
                        <a:gd name="connsiteX7" fmla="*/ 413692 w 714137"/>
                        <a:gd name="connsiteY7" fmla="*/ 416071 h 581316"/>
                        <a:gd name="connsiteX8" fmla="*/ 293514 w 714137"/>
                        <a:gd name="connsiteY8" fmla="*/ 378515 h 581316"/>
                        <a:gd name="connsiteX9" fmla="*/ 240936 w 714137"/>
                        <a:gd name="connsiteY9" fmla="*/ 393538 h 581316"/>
                        <a:gd name="connsiteX10" fmla="*/ 218402 w 714137"/>
                        <a:gd name="connsiteY10" fmla="*/ 401049 h 581316"/>
                        <a:gd name="connsiteX11" fmla="*/ 120758 w 714137"/>
                        <a:gd name="connsiteY11" fmla="*/ 431094 h 581316"/>
                        <a:gd name="connsiteX12" fmla="*/ 90713 w 714137"/>
                        <a:gd name="connsiteY12" fmla="*/ 431094 h 581316"/>
                        <a:gd name="connsiteX13" fmla="*/ 53157 w 714137"/>
                        <a:gd name="connsiteY13" fmla="*/ 401049 h 581316"/>
                        <a:gd name="connsiteX14" fmla="*/ 53157 w 714137"/>
                        <a:gd name="connsiteY14" fmla="*/ 371004 h 581316"/>
                        <a:gd name="connsiteX15" fmla="*/ 143291 w 714137"/>
                        <a:gd name="connsiteY15" fmla="*/ 303404 h 581316"/>
                        <a:gd name="connsiteX16" fmla="*/ 135780 w 714137"/>
                        <a:gd name="connsiteY16" fmla="*/ 303404 h 581316"/>
                        <a:gd name="connsiteX17" fmla="*/ 579 w 714137"/>
                        <a:gd name="connsiteY17" fmla="*/ 235804 h 581316"/>
                        <a:gd name="connsiteX18" fmla="*/ 83202 w 714137"/>
                        <a:gd name="connsiteY18" fmla="*/ 168204 h 581316"/>
                        <a:gd name="connsiteX19" fmla="*/ 53157 w 714137"/>
                        <a:gd name="connsiteY19" fmla="*/ 123137 h 581316"/>
                        <a:gd name="connsiteX20" fmla="*/ 90713 w 714137"/>
                        <a:gd name="connsiteY20" fmla="*/ 55536 h 581316"/>
                        <a:gd name="connsiteX21" fmla="*/ 105735 w 714137"/>
                        <a:gd name="connsiteY21" fmla="*/ 48025 h 581316"/>
                        <a:gd name="connsiteX22" fmla="*/ 128269 w 714137"/>
                        <a:gd name="connsiteY22" fmla="*/ 17981 h 581316"/>
                        <a:gd name="connsiteX23" fmla="*/ 255958 w 714137"/>
                        <a:gd name="connsiteY23" fmla="*/ 10470 h 581316"/>
                        <a:gd name="connsiteX24" fmla="*/ 428715 w 714137"/>
                        <a:gd name="connsiteY24" fmla="*/ 85581 h 581316"/>
                        <a:gd name="connsiteX25" fmla="*/ 503826 w 714137"/>
                        <a:gd name="connsiteY25" fmla="*/ 115625 h 581316"/>
                        <a:gd name="connsiteX26" fmla="*/ 533870 w 714137"/>
                        <a:gd name="connsiteY26" fmla="*/ 108114 h 581316"/>
                        <a:gd name="connsiteX27" fmla="*/ 548893 w 714137"/>
                        <a:gd name="connsiteY27" fmla="*/ 100603 h 581316"/>
                        <a:gd name="connsiteX28" fmla="*/ 548893 w 714137"/>
                        <a:gd name="connsiteY28" fmla="*/ 100603 h 581316"/>
                        <a:gd name="connsiteX29" fmla="*/ 556404 w 714137"/>
                        <a:gd name="connsiteY29" fmla="*/ 100603 h 581316"/>
                        <a:gd name="connsiteX30" fmla="*/ 676582 w 714137"/>
                        <a:gd name="connsiteY30" fmla="*/ 243315 h 581316"/>
                        <a:gd name="connsiteX31" fmla="*/ 714138 w 714137"/>
                        <a:gd name="connsiteY31" fmla="*/ 348471 h 581316"/>
                        <a:gd name="connsiteX32" fmla="*/ 714138 w 714137"/>
                        <a:gd name="connsiteY32" fmla="*/ 355982 h 581316"/>
                        <a:gd name="connsiteX33" fmla="*/ 639027 w 714137"/>
                        <a:gd name="connsiteY33" fmla="*/ 408560 h 581316"/>
                        <a:gd name="connsiteX34" fmla="*/ 624004 w 714137"/>
                        <a:gd name="connsiteY34" fmla="*/ 408560 h 581316"/>
                        <a:gd name="connsiteX35" fmla="*/ 616493 w 714137"/>
                        <a:gd name="connsiteY35" fmla="*/ 408560 h 581316"/>
                        <a:gd name="connsiteX36" fmla="*/ 556404 w 714137"/>
                        <a:gd name="connsiteY36" fmla="*/ 453627 h 581316"/>
                        <a:gd name="connsiteX37" fmla="*/ 533870 w 714137"/>
                        <a:gd name="connsiteY37" fmla="*/ 483672 h 581316"/>
                        <a:gd name="connsiteX38" fmla="*/ 458759 w 714137"/>
                        <a:gd name="connsiteY38" fmla="*/ 558783 h 581316"/>
                        <a:gd name="connsiteX39" fmla="*/ 421203 w 714137"/>
                        <a:gd name="connsiteY39" fmla="*/ 581316 h 581316"/>
                        <a:gd name="connsiteX40" fmla="*/ 286003 w 714137"/>
                        <a:gd name="connsiteY40" fmla="*/ 355982 h 581316"/>
                        <a:gd name="connsiteX41" fmla="*/ 413692 w 714137"/>
                        <a:gd name="connsiteY41" fmla="*/ 401049 h 581316"/>
                        <a:gd name="connsiteX42" fmla="*/ 421203 w 714137"/>
                        <a:gd name="connsiteY42" fmla="*/ 408560 h 581316"/>
                        <a:gd name="connsiteX43" fmla="*/ 428715 w 714137"/>
                        <a:gd name="connsiteY43" fmla="*/ 416071 h 581316"/>
                        <a:gd name="connsiteX44" fmla="*/ 428715 w 714137"/>
                        <a:gd name="connsiteY44" fmla="*/ 423582 h 581316"/>
                        <a:gd name="connsiteX45" fmla="*/ 398670 w 714137"/>
                        <a:gd name="connsiteY45" fmla="*/ 461138 h 581316"/>
                        <a:gd name="connsiteX46" fmla="*/ 391159 w 714137"/>
                        <a:gd name="connsiteY46" fmla="*/ 468649 h 581316"/>
                        <a:gd name="connsiteX47" fmla="*/ 361114 w 714137"/>
                        <a:gd name="connsiteY47" fmla="*/ 506205 h 581316"/>
                        <a:gd name="connsiteX48" fmla="*/ 391159 w 714137"/>
                        <a:gd name="connsiteY48" fmla="*/ 558783 h 581316"/>
                        <a:gd name="connsiteX49" fmla="*/ 458759 w 714137"/>
                        <a:gd name="connsiteY49" fmla="*/ 558783 h 581316"/>
                        <a:gd name="connsiteX50" fmla="*/ 526359 w 714137"/>
                        <a:gd name="connsiteY50" fmla="*/ 483672 h 581316"/>
                        <a:gd name="connsiteX51" fmla="*/ 541382 w 714137"/>
                        <a:gd name="connsiteY51" fmla="*/ 453627 h 581316"/>
                        <a:gd name="connsiteX52" fmla="*/ 541382 w 714137"/>
                        <a:gd name="connsiteY52" fmla="*/ 453627 h 581316"/>
                        <a:gd name="connsiteX53" fmla="*/ 548893 w 714137"/>
                        <a:gd name="connsiteY53" fmla="*/ 446116 h 581316"/>
                        <a:gd name="connsiteX54" fmla="*/ 608982 w 714137"/>
                        <a:gd name="connsiteY54" fmla="*/ 408560 h 581316"/>
                        <a:gd name="connsiteX55" fmla="*/ 616493 w 714137"/>
                        <a:gd name="connsiteY55" fmla="*/ 408560 h 581316"/>
                        <a:gd name="connsiteX56" fmla="*/ 624004 w 714137"/>
                        <a:gd name="connsiteY56" fmla="*/ 408560 h 581316"/>
                        <a:gd name="connsiteX57" fmla="*/ 639027 w 714137"/>
                        <a:gd name="connsiteY57" fmla="*/ 408560 h 581316"/>
                        <a:gd name="connsiteX58" fmla="*/ 706627 w 714137"/>
                        <a:gd name="connsiteY58" fmla="*/ 363493 h 581316"/>
                        <a:gd name="connsiteX59" fmla="*/ 669071 w 714137"/>
                        <a:gd name="connsiteY59" fmla="*/ 265848 h 581316"/>
                        <a:gd name="connsiteX60" fmla="*/ 556404 w 714137"/>
                        <a:gd name="connsiteY60" fmla="*/ 130648 h 581316"/>
                        <a:gd name="connsiteX61" fmla="*/ 541382 w 714137"/>
                        <a:gd name="connsiteY61" fmla="*/ 138159 h 581316"/>
                        <a:gd name="connsiteX62" fmla="*/ 503826 w 714137"/>
                        <a:gd name="connsiteY62" fmla="*/ 145670 h 581316"/>
                        <a:gd name="connsiteX63" fmla="*/ 421203 w 714137"/>
                        <a:gd name="connsiteY63" fmla="*/ 108114 h 581316"/>
                        <a:gd name="connsiteX64" fmla="*/ 248447 w 714137"/>
                        <a:gd name="connsiteY64" fmla="*/ 33003 h 581316"/>
                        <a:gd name="connsiteX65" fmla="*/ 128269 w 714137"/>
                        <a:gd name="connsiteY65" fmla="*/ 33003 h 581316"/>
                        <a:gd name="connsiteX66" fmla="*/ 113247 w 714137"/>
                        <a:gd name="connsiteY66" fmla="*/ 55536 h 581316"/>
                        <a:gd name="connsiteX67" fmla="*/ 105735 w 714137"/>
                        <a:gd name="connsiteY67" fmla="*/ 63047 h 581316"/>
                        <a:gd name="connsiteX68" fmla="*/ 83202 w 714137"/>
                        <a:gd name="connsiteY68" fmla="*/ 70559 h 581316"/>
                        <a:gd name="connsiteX69" fmla="*/ 53157 w 714137"/>
                        <a:gd name="connsiteY69" fmla="*/ 115625 h 581316"/>
                        <a:gd name="connsiteX70" fmla="*/ 90713 w 714137"/>
                        <a:gd name="connsiteY70" fmla="*/ 160693 h 581316"/>
                        <a:gd name="connsiteX71" fmla="*/ 90713 w 714137"/>
                        <a:gd name="connsiteY71" fmla="*/ 168204 h 581316"/>
                        <a:gd name="connsiteX72" fmla="*/ 83202 w 714137"/>
                        <a:gd name="connsiteY72" fmla="*/ 175715 h 581316"/>
                        <a:gd name="connsiteX73" fmla="*/ 579 w 714137"/>
                        <a:gd name="connsiteY73" fmla="*/ 228293 h 581316"/>
                        <a:gd name="connsiteX74" fmla="*/ 120758 w 714137"/>
                        <a:gd name="connsiteY74" fmla="*/ 280871 h 581316"/>
                        <a:gd name="connsiteX75" fmla="*/ 150802 w 714137"/>
                        <a:gd name="connsiteY75" fmla="*/ 280871 h 581316"/>
                        <a:gd name="connsiteX76" fmla="*/ 173336 w 714137"/>
                        <a:gd name="connsiteY76" fmla="*/ 280871 h 581316"/>
                        <a:gd name="connsiteX77" fmla="*/ 180847 w 714137"/>
                        <a:gd name="connsiteY77" fmla="*/ 288382 h 581316"/>
                        <a:gd name="connsiteX78" fmla="*/ 173336 w 714137"/>
                        <a:gd name="connsiteY78" fmla="*/ 295893 h 581316"/>
                        <a:gd name="connsiteX79" fmla="*/ 158313 w 714137"/>
                        <a:gd name="connsiteY79" fmla="*/ 303404 h 581316"/>
                        <a:gd name="connsiteX80" fmla="*/ 53157 w 714137"/>
                        <a:gd name="connsiteY80" fmla="*/ 371004 h 581316"/>
                        <a:gd name="connsiteX81" fmla="*/ 53157 w 714137"/>
                        <a:gd name="connsiteY81" fmla="*/ 386027 h 581316"/>
                        <a:gd name="connsiteX82" fmla="*/ 83202 w 714137"/>
                        <a:gd name="connsiteY82" fmla="*/ 408560 h 581316"/>
                        <a:gd name="connsiteX83" fmla="*/ 105735 w 714137"/>
                        <a:gd name="connsiteY83" fmla="*/ 408560 h 581316"/>
                        <a:gd name="connsiteX84" fmla="*/ 195869 w 714137"/>
                        <a:gd name="connsiteY84" fmla="*/ 378515 h 581316"/>
                        <a:gd name="connsiteX85" fmla="*/ 218402 w 714137"/>
                        <a:gd name="connsiteY85" fmla="*/ 371004 h 581316"/>
                        <a:gd name="connsiteX86" fmla="*/ 286003 w 714137"/>
                        <a:gd name="connsiteY86" fmla="*/ 355982 h 581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14137" h="581316">
                          <a:moveTo>
                            <a:pt x="421203" y="581316"/>
                          </a:moveTo>
                          <a:lnTo>
                            <a:pt x="421203" y="581316"/>
                          </a:lnTo>
                          <a:cubicBezTo>
                            <a:pt x="406181" y="581316"/>
                            <a:pt x="391159" y="573805"/>
                            <a:pt x="383648" y="566294"/>
                          </a:cubicBezTo>
                          <a:cubicBezTo>
                            <a:pt x="361114" y="551272"/>
                            <a:pt x="338581" y="521227"/>
                            <a:pt x="353603" y="491183"/>
                          </a:cubicBezTo>
                          <a:cubicBezTo>
                            <a:pt x="361114" y="476160"/>
                            <a:pt x="368625" y="461138"/>
                            <a:pt x="383648" y="453627"/>
                          </a:cubicBezTo>
                          <a:cubicBezTo>
                            <a:pt x="383648" y="453627"/>
                            <a:pt x="391159" y="446116"/>
                            <a:pt x="391159" y="446116"/>
                          </a:cubicBezTo>
                          <a:cubicBezTo>
                            <a:pt x="398670" y="438605"/>
                            <a:pt x="406181" y="431094"/>
                            <a:pt x="413692" y="416071"/>
                          </a:cubicBezTo>
                          <a:lnTo>
                            <a:pt x="413692" y="416071"/>
                          </a:lnTo>
                          <a:cubicBezTo>
                            <a:pt x="376137" y="393538"/>
                            <a:pt x="338581" y="378515"/>
                            <a:pt x="293514" y="378515"/>
                          </a:cubicBezTo>
                          <a:cubicBezTo>
                            <a:pt x="278492" y="378515"/>
                            <a:pt x="255958" y="378515"/>
                            <a:pt x="240936" y="393538"/>
                          </a:cubicBezTo>
                          <a:cubicBezTo>
                            <a:pt x="233425" y="393538"/>
                            <a:pt x="225914" y="401049"/>
                            <a:pt x="218402" y="401049"/>
                          </a:cubicBezTo>
                          <a:cubicBezTo>
                            <a:pt x="188358" y="416071"/>
                            <a:pt x="158313" y="431094"/>
                            <a:pt x="120758" y="431094"/>
                          </a:cubicBezTo>
                          <a:cubicBezTo>
                            <a:pt x="113247" y="431094"/>
                            <a:pt x="105735" y="431094"/>
                            <a:pt x="90713" y="431094"/>
                          </a:cubicBezTo>
                          <a:cubicBezTo>
                            <a:pt x="75691" y="431094"/>
                            <a:pt x="60668" y="416071"/>
                            <a:pt x="53157" y="401049"/>
                          </a:cubicBezTo>
                          <a:cubicBezTo>
                            <a:pt x="45646" y="393538"/>
                            <a:pt x="45646" y="378515"/>
                            <a:pt x="53157" y="371004"/>
                          </a:cubicBezTo>
                          <a:cubicBezTo>
                            <a:pt x="68179" y="333449"/>
                            <a:pt x="105735" y="310915"/>
                            <a:pt x="143291" y="303404"/>
                          </a:cubicBezTo>
                          <a:cubicBezTo>
                            <a:pt x="143291" y="303404"/>
                            <a:pt x="143291" y="303404"/>
                            <a:pt x="135780" y="303404"/>
                          </a:cubicBezTo>
                          <a:cubicBezTo>
                            <a:pt x="98224" y="303404"/>
                            <a:pt x="8090" y="288382"/>
                            <a:pt x="579" y="235804"/>
                          </a:cubicBezTo>
                          <a:cubicBezTo>
                            <a:pt x="579" y="190737"/>
                            <a:pt x="45646" y="168204"/>
                            <a:pt x="83202" y="168204"/>
                          </a:cubicBezTo>
                          <a:cubicBezTo>
                            <a:pt x="68179" y="153181"/>
                            <a:pt x="60668" y="138159"/>
                            <a:pt x="53157" y="123137"/>
                          </a:cubicBezTo>
                          <a:cubicBezTo>
                            <a:pt x="45646" y="93092"/>
                            <a:pt x="68179" y="63047"/>
                            <a:pt x="90713" y="55536"/>
                          </a:cubicBezTo>
                          <a:cubicBezTo>
                            <a:pt x="98224" y="55536"/>
                            <a:pt x="98224" y="55536"/>
                            <a:pt x="105735" y="48025"/>
                          </a:cubicBezTo>
                          <a:cubicBezTo>
                            <a:pt x="105735" y="33003"/>
                            <a:pt x="113247" y="25492"/>
                            <a:pt x="128269" y="17981"/>
                          </a:cubicBezTo>
                          <a:cubicBezTo>
                            <a:pt x="165825" y="-4553"/>
                            <a:pt x="203380" y="-4553"/>
                            <a:pt x="255958" y="10470"/>
                          </a:cubicBezTo>
                          <a:cubicBezTo>
                            <a:pt x="316047" y="25492"/>
                            <a:pt x="376137" y="48025"/>
                            <a:pt x="428715" y="85581"/>
                          </a:cubicBezTo>
                          <a:cubicBezTo>
                            <a:pt x="451248" y="100603"/>
                            <a:pt x="473781" y="115625"/>
                            <a:pt x="503826" y="115625"/>
                          </a:cubicBezTo>
                          <a:cubicBezTo>
                            <a:pt x="511337" y="115625"/>
                            <a:pt x="526359" y="115625"/>
                            <a:pt x="533870" y="108114"/>
                          </a:cubicBezTo>
                          <a:cubicBezTo>
                            <a:pt x="541382" y="108114"/>
                            <a:pt x="541382" y="108114"/>
                            <a:pt x="548893" y="100603"/>
                          </a:cubicBezTo>
                          <a:lnTo>
                            <a:pt x="548893" y="100603"/>
                          </a:lnTo>
                          <a:cubicBezTo>
                            <a:pt x="548893" y="100603"/>
                            <a:pt x="556404" y="100603"/>
                            <a:pt x="556404" y="100603"/>
                          </a:cubicBezTo>
                          <a:cubicBezTo>
                            <a:pt x="608982" y="130648"/>
                            <a:pt x="654049" y="198248"/>
                            <a:pt x="676582" y="243315"/>
                          </a:cubicBezTo>
                          <a:cubicBezTo>
                            <a:pt x="691605" y="273360"/>
                            <a:pt x="706627" y="310915"/>
                            <a:pt x="714138" y="348471"/>
                          </a:cubicBezTo>
                          <a:cubicBezTo>
                            <a:pt x="714138" y="348471"/>
                            <a:pt x="714138" y="355982"/>
                            <a:pt x="714138" y="355982"/>
                          </a:cubicBezTo>
                          <a:cubicBezTo>
                            <a:pt x="699116" y="386027"/>
                            <a:pt x="669071" y="401049"/>
                            <a:pt x="639027" y="408560"/>
                          </a:cubicBezTo>
                          <a:cubicBezTo>
                            <a:pt x="631515" y="408560"/>
                            <a:pt x="624004" y="408560"/>
                            <a:pt x="624004" y="408560"/>
                          </a:cubicBezTo>
                          <a:cubicBezTo>
                            <a:pt x="624004" y="408560"/>
                            <a:pt x="616493" y="408560"/>
                            <a:pt x="616493" y="408560"/>
                          </a:cubicBezTo>
                          <a:cubicBezTo>
                            <a:pt x="601471" y="431094"/>
                            <a:pt x="578937" y="446116"/>
                            <a:pt x="556404" y="453627"/>
                          </a:cubicBezTo>
                          <a:cubicBezTo>
                            <a:pt x="548893" y="461138"/>
                            <a:pt x="541382" y="476160"/>
                            <a:pt x="533870" y="483672"/>
                          </a:cubicBezTo>
                          <a:cubicBezTo>
                            <a:pt x="511337" y="521227"/>
                            <a:pt x="488804" y="543761"/>
                            <a:pt x="458759" y="558783"/>
                          </a:cubicBezTo>
                          <a:cubicBezTo>
                            <a:pt x="451248" y="573805"/>
                            <a:pt x="436226" y="581316"/>
                            <a:pt x="421203" y="581316"/>
                          </a:cubicBezTo>
                          <a:close/>
                          <a:moveTo>
                            <a:pt x="286003" y="355982"/>
                          </a:moveTo>
                          <a:cubicBezTo>
                            <a:pt x="331069" y="355982"/>
                            <a:pt x="368625" y="378515"/>
                            <a:pt x="413692" y="401049"/>
                          </a:cubicBezTo>
                          <a:lnTo>
                            <a:pt x="421203" y="408560"/>
                          </a:lnTo>
                          <a:cubicBezTo>
                            <a:pt x="421203" y="408560"/>
                            <a:pt x="421203" y="408560"/>
                            <a:pt x="428715" y="416071"/>
                          </a:cubicBezTo>
                          <a:cubicBezTo>
                            <a:pt x="428715" y="416071"/>
                            <a:pt x="428715" y="423582"/>
                            <a:pt x="428715" y="423582"/>
                          </a:cubicBezTo>
                          <a:cubicBezTo>
                            <a:pt x="421203" y="438605"/>
                            <a:pt x="413692" y="453627"/>
                            <a:pt x="398670" y="461138"/>
                          </a:cubicBezTo>
                          <a:cubicBezTo>
                            <a:pt x="398670" y="461138"/>
                            <a:pt x="391159" y="468649"/>
                            <a:pt x="391159" y="468649"/>
                          </a:cubicBezTo>
                          <a:cubicBezTo>
                            <a:pt x="383648" y="483672"/>
                            <a:pt x="368625" y="491183"/>
                            <a:pt x="361114" y="506205"/>
                          </a:cubicBezTo>
                          <a:cubicBezTo>
                            <a:pt x="346092" y="528738"/>
                            <a:pt x="383648" y="558783"/>
                            <a:pt x="391159" y="558783"/>
                          </a:cubicBezTo>
                          <a:cubicBezTo>
                            <a:pt x="406181" y="573805"/>
                            <a:pt x="436226" y="573805"/>
                            <a:pt x="458759" y="558783"/>
                          </a:cubicBezTo>
                          <a:cubicBezTo>
                            <a:pt x="481292" y="543761"/>
                            <a:pt x="503826" y="521227"/>
                            <a:pt x="526359" y="483672"/>
                          </a:cubicBezTo>
                          <a:cubicBezTo>
                            <a:pt x="533870" y="476160"/>
                            <a:pt x="541382" y="461138"/>
                            <a:pt x="541382" y="453627"/>
                          </a:cubicBezTo>
                          <a:lnTo>
                            <a:pt x="541382" y="453627"/>
                          </a:lnTo>
                          <a:cubicBezTo>
                            <a:pt x="541382" y="453627"/>
                            <a:pt x="541382" y="453627"/>
                            <a:pt x="548893" y="446116"/>
                          </a:cubicBezTo>
                          <a:cubicBezTo>
                            <a:pt x="578937" y="438605"/>
                            <a:pt x="593960" y="423582"/>
                            <a:pt x="608982" y="408560"/>
                          </a:cubicBezTo>
                          <a:cubicBezTo>
                            <a:pt x="608982" y="408560"/>
                            <a:pt x="608982" y="408560"/>
                            <a:pt x="616493" y="408560"/>
                          </a:cubicBezTo>
                          <a:cubicBezTo>
                            <a:pt x="616493" y="408560"/>
                            <a:pt x="624004" y="408560"/>
                            <a:pt x="624004" y="408560"/>
                          </a:cubicBezTo>
                          <a:cubicBezTo>
                            <a:pt x="631515" y="408560"/>
                            <a:pt x="631515" y="408560"/>
                            <a:pt x="639027" y="408560"/>
                          </a:cubicBezTo>
                          <a:cubicBezTo>
                            <a:pt x="661560" y="401049"/>
                            <a:pt x="691605" y="386027"/>
                            <a:pt x="706627" y="363493"/>
                          </a:cubicBezTo>
                          <a:cubicBezTo>
                            <a:pt x="699116" y="325937"/>
                            <a:pt x="684093" y="295893"/>
                            <a:pt x="669071" y="265848"/>
                          </a:cubicBezTo>
                          <a:cubicBezTo>
                            <a:pt x="646538" y="220782"/>
                            <a:pt x="608982" y="160693"/>
                            <a:pt x="556404" y="130648"/>
                          </a:cubicBezTo>
                          <a:cubicBezTo>
                            <a:pt x="548893" y="130648"/>
                            <a:pt x="548893" y="130648"/>
                            <a:pt x="541382" y="138159"/>
                          </a:cubicBezTo>
                          <a:cubicBezTo>
                            <a:pt x="526359" y="145670"/>
                            <a:pt x="511337" y="145670"/>
                            <a:pt x="503826" y="145670"/>
                          </a:cubicBezTo>
                          <a:cubicBezTo>
                            <a:pt x="473781" y="145670"/>
                            <a:pt x="443737" y="130648"/>
                            <a:pt x="421203" y="108114"/>
                          </a:cubicBezTo>
                          <a:cubicBezTo>
                            <a:pt x="368625" y="70559"/>
                            <a:pt x="308536" y="48025"/>
                            <a:pt x="248447" y="33003"/>
                          </a:cubicBezTo>
                          <a:cubicBezTo>
                            <a:pt x="195869" y="17981"/>
                            <a:pt x="165825" y="17981"/>
                            <a:pt x="128269" y="33003"/>
                          </a:cubicBezTo>
                          <a:cubicBezTo>
                            <a:pt x="120758" y="40514"/>
                            <a:pt x="113247" y="48025"/>
                            <a:pt x="113247" y="55536"/>
                          </a:cubicBezTo>
                          <a:cubicBezTo>
                            <a:pt x="113247" y="55536"/>
                            <a:pt x="113247" y="63047"/>
                            <a:pt x="105735" y="63047"/>
                          </a:cubicBezTo>
                          <a:cubicBezTo>
                            <a:pt x="98224" y="63047"/>
                            <a:pt x="90713" y="63047"/>
                            <a:pt x="83202" y="70559"/>
                          </a:cubicBezTo>
                          <a:cubicBezTo>
                            <a:pt x="68179" y="78070"/>
                            <a:pt x="53157" y="100603"/>
                            <a:pt x="53157" y="115625"/>
                          </a:cubicBezTo>
                          <a:cubicBezTo>
                            <a:pt x="60668" y="130648"/>
                            <a:pt x="68179" y="145670"/>
                            <a:pt x="90713" y="160693"/>
                          </a:cubicBezTo>
                          <a:cubicBezTo>
                            <a:pt x="90713" y="160693"/>
                            <a:pt x="98224" y="168204"/>
                            <a:pt x="90713" y="168204"/>
                          </a:cubicBezTo>
                          <a:cubicBezTo>
                            <a:pt x="90713" y="168204"/>
                            <a:pt x="90713" y="175715"/>
                            <a:pt x="83202" y="175715"/>
                          </a:cubicBezTo>
                          <a:cubicBezTo>
                            <a:pt x="60668" y="175715"/>
                            <a:pt x="-6932" y="190737"/>
                            <a:pt x="579" y="228293"/>
                          </a:cubicBezTo>
                          <a:cubicBezTo>
                            <a:pt x="579" y="258337"/>
                            <a:pt x="60668" y="280871"/>
                            <a:pt x="120758" y="280871"/>
                          </a:cubicBezTo>
                          <a:cubicBezTo>
                            <a:pt x="128269" y="280871"/>
                            <a:pt x="135780" y="280871"/>
                            <a:pt x="150802" y="280871"/>
                          </a:cubicBezTo>
                          <a:cubicBezTo>
                            <a:pt x="158313" y="280871"/>
                            <a:pt x="165825" y="280871"/>
                            <a:pt x="173336" y="280871"/>
                          </a:cubicBezTo>
                          <a:cubicBezTo>
                            <a:pt x="180847" y="280871"/>
                            <a:pt x="180847" y="280871"/>
                            <a:pt x="180847" y="288382"/>
                          </a:cubicBezTo>
                          <a:cubicBezTo>
                            <a:pt x="180847" y="295893"/>
                            <a:pt x="180847" y="295893"/>
                            <a:pt x="173336" y="295893"/>
                          </a:cubicBezTo>
                          <a:cubicBezTo>
                            <a:pt x="165825" y="295893"/>
                            <a:pt x="158313" y="295893"/>
                            <a:pt x="158313" y="303404"/>
                          </a:cubicBezTo>
                          <a:cubicBezTo>
                            <a:pt x="128269" y="310915"/>
                            <a:pt x="68179" y="333449"/>
                            <a:pt x="53157" y="371004"/>
                          </a:cubicBezTo>
                          <a:cubicBezTo>
                            <a:pt x="53157" y="378515"/>
                            <a:pt x="53157" y="378515"/>
                            <a:pt x="53157" y="386027"/>
                          </a:cubicBezTo>
                          <a:cubicBezTo>
                            <a:pt x="60668" y="393538"/>
                            <a:pt x="68179" y="401049"/>
                            <a:pt x="83202" y="408560"/>
                          </a:cubicBezTo>
                          <a:cubicBezTo>
                            <a:pt x="90713" y="408560"/>
                            <a:pt x="98224" y="408560"/>
                            <a:pt x="105735" y="408560"/>
                          </a:cubicBezTo>
                          <a:cubicBezTo>
                            <a:pt x="135780" y="408560"/>
                            <a:pt x="165825" y="393538"/>
                            <a:pt x="195869" y="378515"/>
                          </a:cubicBezTo>
                          <a:cubicBezTo>
                            <a:pt x="203380" y="378515"/>
                            <a:pt x="210891" y="371004"/>
                            <a:pt x="218402" y="371004"/>
                          </a:cubicBezTo>
                          <a:cubicBezTo>
                            <a:pt x="248447" y="363493"/>
                            <a:pt x="270980" y="355982"/>
                            <a:pt x="286003" y="35598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37" name="Freeform: Shape 436">
                    <a:extLst>
                      <a:ext uri="{FF2B5EF4-FFF2-40B4-BE49-F238E27FC236}">
                        <a16:creationId xmlns:a16="http://schemas.microsoft.com/office/drawing/2014/main" id="{60FEB6BC-948F-4035-8406-7E04B640A96A}"/>
                      </a:ext>
                    </a:extLst>
                  </p:cNvPr>
                  <p:cNvSpPr/>
                  <p:nvPr/>
                </p:nvSpPr>
                <p:spPr>
                  <a:xfrm>
                    <a:off x="7220704" y="5248656"/>
                    <a:ext cx="653911" cy="559580"/>
                  </a:xfrm>
                  <a:custGeom>
                    <a:avLst/>
                    <a:gdLst>
                      <a:gd name="connsiteX0" fmla="*/ 631379 w 653911"/>
                      <a:gd name="connsiteY0" fmla="*/ 232845 h 559580"/>
                      <a:gd name="connsiteX1" fmla="*/ 511200 w 653911"/>
                      <a:gd name="connsiteY1" fmla="*/ 90133 h 559580"/>
                      <a:gd name="connsiteX2" fmla="*/ 496178 w 653911"/>
                      <a:gd name="connsiteY2" fmla="*/ 97645 h 559580"/>
                      <a:gd name="connsiteX3" fmla="*/ 473645 w 653911"/>
                      <a:gd name="connsiteY3" fmla="*/ 105156 h 559580"/>
                      <a:gd name="connsiteX4" fmla="*/ 466133 w 653911"/>
                      <a:gd name="connsiteY4" fmla="*/ 120178 h 559580"/>
                      <a:gd name="connsiteX5" fmla="*/ 406044 w 653911"/>
                      <a:gd name="connsiteY5" fmla="*/ 142712 h 559580"/>
                      <a:gd name="connsiteX6" fmla="*/ 285866 w 653911"/>
                      <a:gd name="connsiteY6" fmla="*/ 82622 h 559580"/>
                      <a:gd name="connsiteX7" fmla="*/ 165688 w 653911"/>
                      <a:gd name="connsiteY7" fmla="*/ 52578 h 559580"/>
                      <a:gd name="connsiteX8" fmla="*/ 98088 w 653911"/>
                      <a:gd name="connsiteY8" fmla="*/ 22533 h 559580"/>
                      <a:gd name="connsiteX9" fmla="*/ 90576 w 653911"/>
                      <a:gd name="connsiteY9" fmla="*/ 0 h 559580"/>
                      <a:gd name="connsiteX10" fmla="*/ 75554 w 653911"/>
                      <a:gd name="connsiteY10" fmla="*/ 30044 h 559580"/>
                      <a:gd name="connsiteX11" fmla="*/ 68043 w 653911"/>
                      <a:gd name="connsiteY11" fmla="*/ 30044 h 559580"/>
                      <a:gd name="connsiteX12" fmla="*/ 218266 w 653911"/>
                      <a:gd name="connsiteY12" fmla="*/ 165245 h 559580"/>
                      <a:gd name="connsiteX13" fmla="*/ 315911 w 653911"/>
                      <a:gd name="connsiteY13" fmla="*/ 247868 h 559580"/>
                      <a:gd name="connsiteX14" fmla="*/ 300889 w 653911"/>
                      <a:gd name="connsiteY14" fmla="*/ 255379 h 559580"/>
                      <a:gd name="connsiteX15" fmla="*/ 180710 w 653911"/>
                      <a:gd name="connsiteY15" fmla="*/ 187779 h 559580"/>
                      <a:gd name="connsiteX16" fmla="*/ 68043 w 653911"/>
                      <a:gd name="connsiteY16" fmla="*/ 157734 h 559580"/>
                      <a:gd name="connsiteX17" fmla="*/ 45510 w 653911"/>
                      <a:gd name="connsiteY17" fmla="*/ 142712 h 559580"/>
                      <a:gd name="connsiteX18" fmla="*/ 443 w 653911"/>
                      <a:gd name="connsiteY18" fmla="*/ 150223 h 559580"/>
                      <a:gd name="connsiteX19" fmla="*/ 113110 w 653911"/>
                      <a:gd name="connsiteY19" fmla="*/ 225334 h 559580"/>
                      <a:gd name="connsiteX20" fmla="*/ 240799 w 653911"/>
                      <a:gd name="connsiteY20" fmla="*/ 285423 h 559580"/>
                      <a:gd name="connsiteX21" fmla="*/ 233288 w 653911"/>
                      <a:gd name="connsiteY21" fmla="*/ 300446 h 559580"/>
                      <a:gd name="connsiteX22" fmla="*/ 225777 w 653911"/>
                      <a:gd name="connsiteY22" fmla="*/ 300446 h 559580"/>
                      <a:gd name="connsiteX23" fmla="*/ 218266 w 653911"/>
                      <a:gd name="connsiteY23" fmla="*/ 300446 h 559580"/>
                      <a:gd name="connsiteX24" fmla="*/ 30487 w 653911"/>
                      <a:gd name="connsiteY24" fmla="*/ 353023 h 559580"/>
                      <a:gd name="connsiteX25" fmla="*/ 443 w 653911"/>
                      <a:gd name="connsiteY25" fmla="*/ 360535 h 559580"/>
                      <a:gd name="connsiteX26" fmla="*/ 37998 w 653911"/>
                      <a:gd name="connsiteY26" fmla="*/ 398090 h 559580"/>
                      <a:gd name="connsiteX27" fmla="*/ 173199 w 653911"/>
                      <a:gd name="connsiteY27" fmla="*/ 360535 h 559580"/>
                      <a:gd name="connsiteX28" fmla="*/ 353466 w 653911"/>
                      <a:gd name="connsiteY28" fmla="*/ 390579 h 559580"/>
                      <a:gd name="connsiteX29" fmla="*/ 353466 w 653911"/>
                      <a:gd name="connsiteY29" fmla="*/ 390579 h 559580"/>
                      <a:gd name="connsiteX30" fmla="*/ 436089 w 653911"/>
                      <a:gd name="connsiteY30" fmla="*/ 270401 h 559580"/>
                      <a:gd name="connsiteX31" fmla="*/ 443600 w 653911"/>
                      <a:gd name="connsiteY31" fmla="*/ 202801 h 559580"/>
                      <a:gd name="connsiteX32" fmla="*/ 503689 w 653911"/>
                      <a:gd name="connsiteY32" fmla="*/ 172756 h 559580"/>
                      <a:gd name="connsiteX33" fmla="*/ 533734 w 653911"/>
                      <a:gd name="connsiteY33" fmla="*/ 285423 h 559580"/>
                      <a:gd name="connsiteX34" fmla="*/ 503689 w 653911"/>
                      <a:gd name="connsiteY34" fmla="*/ 345512 h 559580"/>
                      <a:gd name="connsiteX35" fmla="*/ 436089 w 653911"/>
                      <a:gd name="connsiteY35" fmla="*/ 405602 h 559580"/>
                      <a:gd name="connsiteX36" fmla="*/ 345955 w 653911"/>
                      <a:gd name="connsiteY36" fmla="*/ 525780 h 559580"/>
                      <a:gd name="connsiteX37" fmla="*/ 300889 w 653911"/>
                      <a:gd name="connsiteY37" fmla="*/ 540802 h 559580"/>
                      <a:gd name="connsiteX38" fmla="*/ 315911 w 653911"/>
                      <a:gd name="connsiteY38" fmla="*/ 548313 h 559580"/>
                      <a:gd name="connsiteX39" fmla="*/ 391022 w 653911"/>
                      <a:gd name="connsiteY39" fmla="*/ 548313 h 559580"/>
                      <a:gd name="connsiteX40" fmla="*/ 466133 w 653911"/>
                      <a:gd name="connsiteY40" fmla="*/ 473202 h 559580"/>
                      <a:gd name="connsiteX41" fmla="*/ 488667 w 653911"/>
                      <a:gd name="connsiteY41" fmla="*/ 435646 h 559580"/>
                      <a:gd name="connsiteX42" fmla="*/ 548756 w 653911"/>
                      <a:gd name="connsiteY42" fmla="*/ 390579 h 559580"/>
                      <a:gd name="connsiteX43" fmla="*/ 578801 w 653911"/>
                      <a:gd name="connsiteY43" fmla="*/ 383068 h 559580"/>
                      <a:gd name="connsiteX44" fmla="*/ 653912 w 653911"/>
                      <a:gd name="connsiteY44" fmla="*/ 330490 h 559580"/>
                      <a:gd name="connsiteX45" fmla="*/ 631379 w 653911"/>
                      <a:gd name="connsiteY45" fmla="*/ 232845 h 55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53911" h="559580">
                        <a:moveTo>
                          <a:pt x="631379" y="232845"/>
                        </a:moveTo>
                        <a:cubicBezTo>
                          <a:pt x="608845" y="187779"/>
                          <a:pt x="563779" y="120178"/>
                          <a:pt x="511200" y="90133"/>
                        </a:cubicBezTo>
                        <a:cubicBezTo>
                          <a:pt x="503689" y="90133"/>
                          <a:pt x="503689" y="97645"/>
                          <a:pt x="496178" y="97645"/>
                        </a:cubicBezTo>
                        <a:cubicBezTo>
                          <a:pt x="488667" y="97645"/>
                          <a:pt x="481156" y="105156"/>
                          <a:pt x="473645" y="105156"/>
                        </a:cubicBezTo>
                        <a:cubicBezTo>
                          <a:pt x="473645" y="112667"/>
                          <a:pt x="473645" y="112667"/>
                          <a:pt x="466133" y="120178"/>
                        </a:cubicBezTo>
                        <a:cubicBezTo>
                          <a:pt x="458622" y="142712"/>
                          <a:pt x="421067" y="150223"/>
                          <a:pt x="406044" y="142712"/>
                        </a:cubicBezTo>
                        <a:cubicBezTo>
                          <a:pt x="360978" y="127689"/>
                          <a:pt x="330933" y="97645"/>
                          <a:pt x="285866" y="82622"/>
                        </a:cubicBezTo>
                        <a:cubicBezTo>
                          <a:pt x="248310" y="67600"/>
                          <a:pt x="203243" y="60089"/>
                          <a:pt x="165688" y="52578"/>
                        </a:cubicBezTo>
                        <a:cubicBezTo>
                          <a:pt x="143154" y="45067"/>
                          <a:pt x="113110" y="45067"/>
                          <a:pt x="98088" y="22533"/>
                        </a:cubicBezTo>
                        <a:cubicBezTo>
                          <a:pt x="90576" y="15022"/>
                          <a:pt x="90576" y="7511"/>
                          <a:pt x="90576" y="0"/>
                        </a:cubicBezTo>
                        <a:cubicBezTo>
                          <a:pt x="83065" y="7511"/>
                          <a:pt x="75554" y="15022"/>
                          <a:pt x="75554" y="30044"/>
                        </a:cubicBezTo>
                        <a:cubicBezTo>
                          <a:pt x="75554" y="30044"/>
                          <a:pt x="75554" y="30044"/>
                          <a:pt x="68043" y="30044"/>
                        </a:cubicBezTo>
                        <a:cubicBezTo>
                          <a:pt x="53021" y="112667"/>
                          <a:pt x="158177" y="142712"/>
                          <a:pt x="218266" y="165245"/>
                        </a:cubicBezTo>
                        <a:cubicBezTo>
                          <a:pt x="255821" y="180267"/>
                          <a:pt x="308400" y="195290"/>
                          <a:pt x="315911" y="247868"/>
                        </a:cubicBezTo>
                        <a:cubicBezTo>
                          <a:pt x="315911" y="255379"/>
                          <a:pt x="308400" y="262890"/>
                          <a:pt x="300889" y="255379"/>
                        </a:cubicBezTo>
                        <a:cubicBezTo>
                          <a:pt x="255821" y="232845"/>
                          <a:pt x="233288" y="202801"/>
                          <a:pt x="180710" y="187779"/>
                        </a:cubicBezTo>
                        <a:cubicBezTo>
                          <a:pt x="143154" y="180267"/>
                          <a:pt x="105599" y="172756"/>
                          <a:pt x="68043" y="157734"/>
                        </a:cubicBezTo>
                        <a:cubicBezTo>
                          <a:pt x="60532" y="157734"/>
                          <a:pt x="53021" y="150223"/>
                          <a:pt x="45510" y="142712"/>
                        </a:cubicBezTo>
                        <a:cubicBezTo>
                          <a:pt x="30487" y="142712"/>
                          <a:pt x="15465" y="150223"/>
                          <a:pt x="443" y="150223"/>
                        </a:cubicBezTo>
                        <a:cubicBezTo>
                          <a:pt x="-7069" y="187779"/>
                          <a:pt x="83065" y="217823"/>
                          <a:pt x="113110" y="225334"/>
                        </a:cubicBezTo>
                        <a:cubicBezTo>
                          <a:pt x="158177" y="232845"/>
                          <a:pt x="210755" y="247868"/>
                          <a:pt x="240799" y="285423"/>
                        </a:cubicBezTo>
                        <a:cubicBezTo>
                          <a:pt x="248310" y="292934"/>
                          <a:pt x="240799" y="300446"/>
                          <a:pt x="233288" y="300446"/>
                        </a:cubicBezTo>
                        <a:cubicBezTo>
                          <a:pt x="233288" y="300446"/>
                          <a:pt x="225777" y="300446"/>
                          <a:pt x="225777" y="300446"/>
                        </a:cubicBezTo>
                        <a:cubicBezTo>
                          <a:pt x="225777" y="300446"/>
                          <a:pt x="225777" y="300446"/>
                          <a:pt x="218266" y="300446"/>
                        </a:cubicBezTo>
                        <a:cubicBezTo>
                          <a:pt x="150666" y="285423"/>
                          <a:pt x="83065" y="330490"/>
                          <a:pt x="30487" y="353023"/>
                        </a:cubicBezTo>
                        <a:cubicBezTo>
                          <a:pt x="22976" y="360535"/>
                          <a:pt x="7954" y="360535"/>
                          <a:pt x="443" y="360535"/>
                        </a:cubicBezTo>
                        <a:cubicBezTo>
                          <a:pt x="443" y="383068"/>
                          <a:pt x="22976" y="398090"/>
                          <a:pt x="37998" y="398090"/>
                        </a:cubicBezTo>
                        <a:cubicBezTo>
                          <a:pt x="90576" y="413113"/>
                          <a:pt x="128132" y="383068"/>
                          <a:pt x="173199" y="360535"/>
                        </a:cubicBezTo>
                        <a:cubicBezTo>
                          <a:pt x="240799" y="330490"/>
                          <a:pt x="300889" y="360535"/>
                          <a:pt x="353466" y="390579"/>
                        </a:cubicBezTo>
                        <a:cubicBezTo>
                          <a:pt x="353466" y="390579"/>
                          <a:pt x="353466" y="390579"/>
                          <a:pt x="353466" y="390579"/>
                        </a:cubicBezTo>
                        <a:cubicBezTo>
                          <a:pt x="383511" y="360535"/>
                          <a:pt x="421067" y="315468"/>
                          <a:pt x="436089" y="270401"/>
                        </a:cubicBezTo>
                        <a:cubicBezTo>
                          <a:pt x="436089" y="247868"/>
                          <a:pt x="443600" y="225334"/>
                          <a:pt x="443600" y="202801"/>
                        </a:cubicBezTo>
                        <a:cubicBezTo>
                          <a:pt x="443600" y="172756"/>
                          <a:pt x="481156" y="157734"/>
                          <a:pt x="503689" y="172756"/>
                        </a:cubicBezTo>
                        <a:cubicBezTo>
                          <a:pt x="541245" y="195290"/>
                          <a:pt x="548756" y="240356"/>
                          <a:pt x="533734" y="285423"/>
                        </a:cubicBezTo>
                        <a:cubicBezTo>
                          <a:pt x="526223" y="307957"/>
                          <a:pt x="518711" y="322979"/>
                          <a:pt x="503689" y="345512"/>
                        </a:cubicBezTo>
                        <a:cubicBezTo>
                          <a:pt x="481156" y="368046"/>
                          <a:pt x="451111" y="375557"/>
                          <a:pt x="436089" y="405602"/>
                        </a:cubicBezTo>
                        <a:cubicBezTo>
                          <a:pt x="413556" y="450669"/>
                          <a:pt x="391022" y="503246"/>
                          <a:pt x="345955" y="525780"/>
                        </a:cubicBezTo>
                        <a:cubicBezTo>
                          <a:pt x="330933" y="533291"/>
                          <a:pt x="315911" y="540802"/>
                          <a:pt x="300889" y="540802"/>
                        </a:cubicBezTo>
                        <a:cubicBezTo>
                          <a:pt x="308400" y="548313"/>
                          <a:pt x="308400" y="548313"/>
                          <a:pt x="315911" y="548313"/>
                        </a:cubicBezTo>
                        <a:cubicBezTo>
                          <a:pt x="338444" y="563336"/>
                          <a:pt x="368489" y="563336"/>
                          <a:pt x="391022" y="548313"/>
                        </a:cubicBezTo>
                        <a:cubicBezTo>
                          <a:pt x="421067" y="525780"/>
                          <a:pt x="443600" y="503246"/>
                          <a:pt x="466133" y="473202"/>
                        </a:cubicBezTo>
                        <a:cubicBezTo>
                          <a:pt x="473645" y="465691"/>
                          <a:pt x="481156" y="450669"/>
                          <a:pt x="488667" y="435646"/>
                        </a:cubicBezTo>
                        <a:cubicBezTo>
                          <a:pt x="518711" y="428135"/>
                          <a:pt x="533734" y="413113"/>
                          <a:pt x="548756" y="390579"/>
                        </a:cubicBezTo>
                        <a:cubicBezTo>
                          <a:pt x="556267" y="390579"/>
                          <a:pt x="563779" y="390579"/>
                          <a:pt x="578801" y="383068"/>
                        </a:cubicBezTo>
                        <a:cubicBezTo>
                          <a:pt x="608845" y="375557"/>
                          <a:pt x="631379" y="353023"/>
                          <a:pt x="653912" y="330490"/>
                        </a:cubicBezTo>
                        <a:cubicBezTo>
                          <a:pt x="653912" y="300446"/>
                          <a:pt x="646401" y="270401"/>
                          <a:pt x="631379" y="23284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8" name="Freeform: Shape 437">
                    <a:extLst>
                      <a:ext uri="{FF2B5EF4-FFF2-40B4-BE49-F238E27FC236}">
                        <a16:creationId xmlns:a16="http://schemas.microsoft.com/office/drawing/2014/main" id="{1AC0DDA7-6791-4DF2-8F5E-A172C937B723}"/>
                      </a:ext>
                    </a:extLst>
                  </p:cNvPr>
                  <p:cNvSpPr/>
                  <p:nvPr/>
                </p:nvSpPr>
                <p:spPr>
                  <a:xfrm>
                    <a:off x="7213636" y="5448118"/>
                    <a:ext cx="453627" cy="202671"/>
                  </a:xfrm>
                  <a:custGeom>
                    <a:avLst/>
                    <a:gdLst>
                      <a:gd name="connsiteX0" fmla="*/ 435646 w 453627"/>
                      <a:gd name="connsiteY0" fmla="*/ 3338 h 202671"/>
                      <a:gd name="connsiteX1" fmla="*/ 428135 w 453627"/>
                      <a:gd name="connsiteY1" fmla="*/ 25872 h 202671"/>
                      <a:gd name="connsiteX2" fmla="*/ 353024 w 453627"/>
                      <a:gd name="connsiteY2" fmla="*/ 33383 h 202671"/>
                      <a:gd name="connsiteX3" fmla="*/ 315468 w 453627"/>
                      <a:gd name="connsiteY3" fmla="*/ 70939 h 202671"/>
                      <a:gd name="connsiteX4" fmla="*/ 270401 w 453627"/>
                      <a:gd name="connsiteY4" fmla="*/ 85961 h 202671"/>
                      <a:gd name="connsiteX5" fmla="*/ 247868 w 453627"/>
                      <a:gd name="connsiteY5" fmla="*/ 100983 h 202671"/>
                      <a:gd name="connsiteX6" fmla="*/ 202801 w 453627"/>
                      <a:gd name="connsiteY6" fmla="*/ 123517 h 202671"/>
                      <a:gd name="connsiteX7" fmla="*/ 90134 w 453627"/>
                      <a:gd name="connsiteY7" fmla="*/ 176095 h 202671"/>
                      <a:gd name="connsiteX8" fmla="*/ 0 w 453627"/>
                      <a:gd name="connsiteY8" fmla="*/ 168583 h 202671"/>
                      <a:gd name="connsiteX9" fmla="*/ 37556 w 453627"/>
                      <a:gd name="connsiteY9" fmla="*/ 198628 h 202671"/>
                      <a:gd name="connsiteX10" fmla="*/ 172756 w 453627"/>
                      <a:gd name="connsiteY10" fmla="*/ 161072 h 202671"/>
                      <a:gd name="connsiteX11" fmla="*/ 353024 w 453627"/>
                      <a:gd name="connsiteY11" fmla="*/ 191117 h 202671"/>
                      <a:gd name="connsiteX12" fmla="*/ 353024 w 453627"/>
                      <a:gd name="connsiteY12" fmla="*/ 191117 h 202671"/>
                      <a:gd name="connsiteX13" fmla="*/ 435646 w 453627"/>
                      <a:gd name="connsiteY13" fmla="*/ 78450 h 202671"/>
                      <a:gd name="connsiteX14" fmla="*/ 443158 w 453627"/>
                      <a:gd name="connsiteY14" fmla="*/ 25872 h 202671"/>
                      <a:gd name="connsiteX15" fmla="*/ 435646 w 453627"/>
                      <a:gd name="connsiteY15" fmla="*/ 3338 h 202671"/>
                      <a:gd name="connsiteX16" fmla="*/ 435646 w 453627"/>
                      <a:gd name="connsiteY16" fmla="*/ 3338 h 20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3627" h="202671">
                        <a:moveTo>
                          <a:pt x="435646" y="3338"/>
                        </a:moveTo>
                        <a:cubicBezTo>
                          <a:pt x="428135" y="10850"/>
                          <a:pt x="428135" y="18361"/>
                          <a:pt x="428135" y="25872"/>
                        </a:cubicBezTo>
                        <a:cubicBezTo>
                          <a:pt x="413113" y="48405"/>
                          <a:pt x="375557" y="33383"/>
                          <a:pt x="353024" y="33383"/>
                        </a:cubicBezTo>
                        <a:cubicBezTo>
                          <a:pt x="330490" y="33383"/>
                          <a:pt x="330490" y="55916"/>
                          <a:pt x="315468" y="70939"/>
                        </a:cubicBezTo>
                        <a:cubicBezTo>
                          <a:pt x="307957" y="85961"/>
                          <a:pt x="285423" y="85961"/>
                          <a:pt x="270401" y="85961"/>
                        </a:cubicBezTo>
                        <a:cubicBezTo>
                          <a:pt x="262890" y="85961"/>
                          <a:pt x="255379" y="93472"/>
                          <a:pt x="247868" y="100983"/>
                        </a:cubicBezTo>
                        <a:cubicBezTo>
                          <a:pt x="232846" y="108494"/>
                          <a:pt x="217823" y="116005"/>
                          <a:pt x="202801" y="123517"/>
                        </a:cubicBezTo>
                        <a:cubicBezTo>
                          <a:pt x="172756" y="131028"/>
                          <a:pt x="127689" y="168583"/>
                          <a:pt x="90134" y="176095"/>
                        </a:cubicBezTo>
                        <a:cubicBezTo>
                          <a:pt x="60089" y="183606"/>
                          <a:pt x="22533" y="191117"/>
                          <a:pt x="0" y="168583"/>
                        </a:cubicBezTo>
                        <a:cubicBezTo>
                          <a:pt x="7511" y="183606"/>
                          <a:pt x="22533" y="191117"/>
                          <a:pt x="37556" y="198628"/>
                        </a:cubicBezTo>
                        <a:cubicBezTo>
                          <a:pt x="90134" y="213650"/>
                          <a:pt x="127689" y="183606"/>
                          <a:pt x="172756" y="161072"/>
                        </a:cubicBezTo>
                        <a:cubicBezTo>
                          <a:pt x="240357" y="131028"/>
                          <a:pt x="300446" y="161072"/>
                          <a:pt x="353024" y="191117"/>
                        </a:cubicBezTo>
                        <a:cubicBezTo>
                          <a:pt x="353024" y="191117"/>
                          <a:pt x="353024" y="191117"/>
                          <a:pt x="353024" y="191117"/>
                        </a:cubicBezTo>
                        <a:cubicBezTo>
                          <a:pt x="383068" y="161072"/>
                          <a:pt x="420624" y="123517"/>
                          <a:pt x="435646" y="78450"/>
                        </a:cubicBezTo>
                        <a:cubicBezTo>
                          <a:pt x="443158" y="63428"/>
                          <a:pt x="443158" y="48405"/>
                          <a:pt x="443158" y="25872"/>
                        </a:cubicBezTo>
                        <a:cubicBezTo>
                          <a:pt x="458180" y="25872"/>
                          <a:pt x="458180" y="3338"/>
                          <a:pt x="435646" y="3338"/>
                        </a:cubicBezTo>
                        <a:cubicBezTo>
                          <a:pt x="443158" y="-4173"/>
                          <a:pt x="443158" y="3338"/>
                          <a:pt x="435646" y="3338"/>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9" name="Freeform: Shape 438">
                    <a:extLst>
                      <a:ext uri="{FF2B5EF4-FFF2-40B4-BE49-F238E27FC236}">
                        <a16:creationId xmlns:a16="http://schemas.microsoft.com/office/drawing/2014/main" id="{F02BD54A-67EA-41AF-8418-0343887480E5}"/>
                      </a:ext>
                    </a:extLst>
                  </p:cNvPr>
                  <p:cNvSpPr/>
                  <p:nvPr/>
                </p:nvSpPr>
                <p:spPr>
                  <a:xfrm>
                    <a:off x="7476526" y="5473990"/>
                    <a:ext cx="195289" cy="180267"/>
                  </a:xfrm>
                  <a:custGeom>
                    <a:avLst/>
                    <a:gdLst>
                      <a:gd name="connsiteX0" fmla="*/ 195290 w 195289"/>
                      <a:gd name="connsiteY0" fmla="*/ 0 h 180267"/>
                      <a:gd name="connsiteX1" fmla="*/ 172756 w 195289"/>
                      <a:gd name="connsiteY1" fmla="*/ 37556 h 180267"/>
                      <a:gd name="connsiteX2" fmla="*/ 105156 w 195289"/>
                      <a:gd name="connsiteY2" fmla="*/ 67600 h 180267"/>
                      <a:gd name="connsiteX3" fmla="*/ 7511 w 195289"/>
                      <a:gd name="connsiteY3" fmla="*/ 135201 h 180267"/>
                      <a:gd name="connsiteX4" fmla="*/ 0 w 195289"/>
                      <a:gd name="connsiteY4" fmla="*/ 135201 h 180267"/>
                      <a:gd name="connsiteX5" fmla="*/ 105156 w 195289"/>
                      <a:gd name="connsiteY5" fmla="*/ 180267 h 180267"/>
                      <a:gd name="connsiteX6" fmla="*/ 105156 w 195289"/>
                      <a:gd name="connsiteY6" fmla="*/ 180267 h 180267"/>
                      <a:gd name="connsiteX7" fmla="*/ 187779 w 195289"/>
                      <a:gd name="connsiteY7" fmla="*/ 67600 h 180267"/>
                      <a:gd name="connsiteX8" fmla="*/ 195290 w 195289"/>
                      <a:gd name="connsiteY8" fmla="*/ 15022 h 180267"/>
                      <a:gd name="connsiteX9" fmla="*/ 195290 w 195289"/>
                      <a:gd name="connsiteY9" fmla="*/ 0 h 18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289" h="180267">
                        <a:moveTo>
                          <a:pt x="195290" y="0"/>
                        </a:moveTo>
                        <a:cubicBezTo>
                          <a:pt x="187779" y="15022"/>
                          <a:pt x="180268" y="22533"/>
                          <a:pt x="172756" y="37556"/>
                        </a:cubicBezTo>
                        <a:cubicBezTo>
                          <a:pt x="157734" y="60089"/>
                          <a:pt x="127689" y="60089"/>
                          <a:pt x="105156" y="67600"/>
                        </a:cubicBezTo>
                        <a:cubicBezTo>
                          <a:pt x="60089" y="82622"/>
                          <a:pt x="45067" y="112667"/>
                          <a:pt x="7511" y="135201"/>
                        </a:cubicBezTo>
                        <a:cubicBezTo>
                          <a:pt x="7511" y="135201"/>
                          <a:pt x="0" y="135201"/>
                          <a:pt x="0" y="135201"/>
                        </a:cubicBezTo>
                        <a:cubicBezTo>
                          <a:pt x="37556" y="142712"/>
                          <a:pt x="67600" y="157734"/>
                          <a:pt x="105156" y="180267"/>
                        </a:cubicBezTo>
                        <a:cubicBezTo>
                          <a:pt x="105156" y="180267"/>
                          <a:pt x="105156" y="180267"/>
                          <a:pt x="105156" y="180267"/>
                        </a:cubicBezTo>
                        <a:cubicBezTo>
                          <a:pt x="135201" y="150223"/>
                          <a:pt x="172756" y="112667"/>
                          <a:pt x="187779" y="67600"/>
                        </a:cubicBezTo>
                        <a:cubicBezTo>
                          <a:pt x="195290" y="52578"/>
                          <a:pt x="195290" y="37556"/>
                          <a:pt x="195290" y="15022"/>
                        </a:cubicBezTo>
                        <a:cubicBezTo>
                          <a:pt x="195290" y="7511"/>
                          <a:pt x="195290" y="0"/>
                          <a:pt x="195290"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0" name="Freeform: Shape 439">
                    <a:extLst>
                      <a:ext uri="{FF2B5EF4-FFF2-40B4-BE49-F238E27FC236}">
                        <a16:creationId xmlns:a16="http://schemas.microsoft.com/office/drawing/2014/main" id="{4E66BB1A-E6BB-4856-91B2-746E4638FD9E}"/>
                      </a:ext>
                    </a:extLst>
                  </p:cNvPr>
                  <p:cNvSpPr/>
                  <p:nvPr/>
                </p:nvSpPr>
                <p:spPr>
                  <a:xfrm>
                    <a:off x="7596704" y="5338789"/>
                    <a:ext cx="292934" cy="458179"/>
                  </a:xfrm>
                  <a:custGeom>
                    <a:avLst/>
                    <a:gdLst>
                      <a:gd name="connsiteX0" fmla="*/ 255379 w 292934"/>
                      <a:gd name="connsiteY0" fmla="*/ 142712 h 458179"/>
                      <a:gd name="connsiteX1" fmla="*/ 135201 w 292934"/>
                      <a:gd name="connsiteY1" fmla="*/ 0 h 458179"/>
                      <a:gd name="connsiteX2" fmla="*/ 120178 w 292934"/>
                      <a:gd name="connsiteY2" fmla="*/ 7511 h 458179"/>
                      <a:gd name="connsiteX3" fmla="*/ 112667 w 292934"/>
                      <a:gd name="connsiteY3" fmla="*/ 7511 h 458179"/>
                      <a:gd name="connsiteX4" fmla="*/ 225334 w 292934"/>
                      <a:gd name="connsiteY4" fmla="*/ 135201 h 458179"/>
                      <a:gd name="connsiteX5" fmla="*/ 172756 w 292934"/>
                      <a:gd name="connsiteY5" fmla="*/ 285424 h 458179"/>
                      <a:gd name="connsiteX6" fmla="*/ 97645 w 292934"/>
                      <a:gd name="connsiteY6" fmla="*/ 315468 h 458179"/>
                      <a:gd name="connsiteX7" fmla="*/ 67600 w 292934"/>
                      <a:gd name="connsiteY7" fmla="*/ 398091 h 458179"/>
                      <a:gd name="connsiteX8" fmla="*/ 7511 w 292934"/>
                      <a:gd name="connsiteY8" fmla="*/ 458180 h 458179"/>
                      <a:gd name="connsiteX9" fmla="*/ 0 w 292934"/>
                      <a:gd name="connsiteY9" fmla="*/ 458180 h 458179"/>
                      <a:gd name="connsiteX10" fmla="*/ 30044 w 292934"/>
                      <a:gd name="connsiteY10" fmla="*/ 450669 h 458179"/>
                      <a:gd name="connsiteX11" fmla="*/ 105156 w 292934"/>
                      <a:gd name="connsiteY11" fmla="*/ 375557 h 458179"/>
                      <a:gd name="connsiteX12" fmla="*/ 127689 w 292934"/>
                      <a:gd name="connsiteY12" fmla="*/ 338001 h 458179"/>
                      <a:gd name="connsiteX13" fmla="*/ 187779 w 292934"/>
                      <a:gd name="connsiteY13" fmla="*/ 292935 h 458179"/>
                      <a:gd name="connsiteX14" fmla="*/ 217823 w 292934"/>
                      <a:gd name="connsiteY14" fmla="*/ 285424 h 458179"/>
                      <a:gd name="connsiteX15" fmla="*/ 292934 w 292934"/>
                      <a:gd name="connsiteY15" fmla="*/ 232846 h 458179"/>
                      <a:gd name="connsiteX16" fmla="*/ 255379 w 292934"/>
                      <a:gd name="connsiteY16" fmla="*/ 142712 h 45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934" h="458179">
                        <a:moveTo>
                          <a:pt x="255379" y="142712"/>
                        </a:moveTo>
                        <a:cubicBezTo>
                          <a:pt x="232845" y="97645"/>
                          <a:pt x="187779" y="30045"/>
                          <a:pt x="135201" y="0"/>
                        </a:cubicBezTo>
                        <a:cubicBezTo>
                          <a:pt x="127689" y="0"/>
                          <a:pt x="127689" y="7511"/>
                          <a:pt x="120178" y="7511"/>
                        </a:cubicBezTo>
                        <a:cubicBezTo>
                          <a:pt x="120178" y="7511"/>
                          <a:pt x="112667" y="7511"/>
                          <a:pt x="112667" y="7511"/>
                        </a:cubicBezTo>
                        <a:cubicBezTo>
                          <a:pt x="165245" y="37556"/>
                          <a:pt x="202801" y="75111"/>
                          <a:pt x="225334" y="135201"/>
                        </a:cubicBezTo>
                        <a:cubicBezTo>
                          <a:pt x="247868" y="195290"/>
                          <a:pt x="247868" y="270401"/>
                          <a:pt x="172756" y="285424"/>
                        </a:cubicBezTo>
                        <a:cubicBezTo>
                          <a:pt x="150223" y="292935"/>
                          <a:pt x="112667" y="292935"/>
                          <a:pt x="97645" y="315468"/>
                        </a:cubicBezTo>
                        <a:cubicBezTo>
                          <a:pt x="82622" y="338001"/>
                          <a:pt x="75111" y="368046"/>
                          <a:pt x="67600" y="398091"/>
                        </a:cubicBezTo>
                        <a:cubicBezTo>
                          <a:pt x="52578" y="428135"/>
                          <a:pt x="37556" y="450669"/>
                          <a:pt x="7511" y="458180"/>
                        </a:cubicBezTo>
                        <a:cubicBezTo>
                          <a:pt x="7511" y="458180"/>
                          <a:pt x="0" y="458180"/>
                          <a:pt x="0" y="458180"/>
                        </a:cubicBezTo>
                        <a:cubicBezTo>
                          <a:pt x="7511" y="458180"/>
                          <a:pt x="22533" y="450669"/>
                          <a:pt x="30044" y="450669"/>
                        </a:cubicBezTo>
                        <a:cubicBezTo>
                          <a:pt x="60089" y="428135"/>
                          <a:pt x="82622" y="405602"/>
                          <a:pt x="105156" y="375557"/>
                        </a:cubicBezTo>
                        <a:cubicBezTo>
                          <a:pt x="112667" y="368046"/>
                          <a:pt x="120178" y="353024"/>
                          <a:pt x="127689" y="338001"/>
                        </a:cubicBezTo>
                        <a:cubicBezTo>
                          <a:pt x="157734" y="330490"/>
                          <a:pt x="172756" y="315468"/>
                          <a:pt x="187779" y="292935"/>
                        </a:cubicBezTo>
                        <a:cubicBezTo>
                          <a:pt x="195290" y="292935"/>
                          <a:pt x="202801" y="292935"/>
                          <a:pt x="217823" y="285424"/>
                        </a:cubicBezTo>
                        <a:cubicBezTo>
                          <a:pt x="247868" y="277912"/>
                          <a:pt x="270401" y="255379"/>
                          <a:pt x="292934" y="232846"/>
                        </a:cubicBezTo>
                        <a:cubicBezTo>
                          <a:pt x="277912" y="210312"/>
                          <a:pt x="270401" y="180268"/>
                          <a:pt x="255379" y="14271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1" name="Freeform: Shape 440">
                    <a:extLst>
                      <a:ext uri="{FF2B5EF4-FFF2-40B4-BE49-F238E27FC236}">
                        <a16:creationId xmlns:a16="http://schemas.microsoft.com/office/drawing/2014/main" id="{46662FB6-A97D-4A20-AB3D-35DE0C216683}"/>
                      </a:ext>
                    </a:extLst>
                  </p:cNvPr>
                  <p:cNvSpPr/>
                  <p:nvPr/>
                </p:nvSpPr>
                <p:spPr>
                  <a:xfrm>
                    <a:off x="7506570" y="5455629"/>
                    <a:ext cx="338001" cy="370608"/>
                  </a:xfrm>
                  <a:custGeom>
                    <a:avLst/>
                    <a:gdLst>
                      <a:gd name="connsiteX0" fmla="*/ 338001 w 338001"/>
                      <a:gd name="connsiteY0" fmla="*/ 168584 h 370608"/>
                      <a:gd name="connsiteX1" fmla="*/ 247868 w 338001"/>
                      <a:gd name="connsiteY1" fmla="*/ 183606 h 370608"/>
                      <a:gd name="connsiteX2" fmla="*/ 202801 w 338001"/>
                      <a:gd name="connsiteY2" fmla="*/ 221161 h 370608"/>
                      <a:gd name="connsiteX3" fmla="*/ 60089 w 338001"/>
                      <a:gd name="connsiteY3" fmla="*/ 341340 h 370608"/>
                      <a:gd name="connsiteX4" fmla="*/ 30044 w 338001"/>
                      <a:gd name="connsiteY4" fmla="*/ 273739 h 370608"/>
                      <a:gd name="connsiteX5" fmla="*/ 60089 w 338001"/>
                      <a:gd name="connsiteY5" fmla="*/ 236184 h 370608"/>
                      <a:gd name="connsiteX6" fmla="*/ 120178 w 338001"/>
                      <a:gd name="connsiteY6" fmla="*/ 161072 h 370608"/>
                      <a:gd name="connsiteX7" fmla="*/ 172756 w 338001"/>
                      <a:gd name="connsiteY7" fmla="*/ 3338 h 370608"/>
                      <a:gd name="connsiteX8" fmla="*/ 165245 w 338001"/>
                      <a:gd name="connsiteY8" fmla="*/ 3338 h 370608"/>
                      <a:gd name="connsiteX9" fmla="*/ 120178 w 338001"/>
                      <a:gd name="connsiteY9" fmla="*/ 131028 h 370608"/>
                      <a:gd name="connsiteX10" fmla="*/ 37556 w 338001"/>
                      <a:gd name="connsiteY10" fmla="*/ 236184 h 370608"/>
                      <a:gd name="connsiteX11" fmla="*/ 0 w 338001"/>
                      <a:gd name="connsiteY11" fmla="*/ 303784 h 370608"/>
                      <a:gd name="connsiteX12" fmla="*/ 37556 w 338001"/>
                      <a:gd name="connsiteY12" fmla="*/ 363873 h 370608"/>
                      <a:gd name="connsiteX13" fmla="*/ 172756 w 338001"/>
                      <a:gd name="connsiteY13" fmla="*/ 303784 h 370608"/>
                      <a:gd name="connsiteX14" fmla="*/ 225334 w 338001"/>
                      <a:gd name="connsiteY14" fmla="*/ 213650 h 370608"/>
                      <a:gd name="connsiteX15" fmla="*/ 285423 w 338001"/>
                      <a:gd name="connsiteY15" fmla="*/ 198628 h 370608"/>
                      <a:gd name="connsiteX16" fmla="*/ 338001 w 338001"/>
                      <a:gd name="connsiteY16" fmla="*/ 168584 h 370608"/>
                      <a:gd name="connsiteX17" fmla="*/ 338001 w 338001"/>
                      <a:gd name="connsiteY17" fmla="*/ 168584 h 37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001" h="370608">
                        <a:moveTo>
                          <a:pt x="338001" y="168584"/>
                        </a:moveTo>
                        <a:cubicBezTo>
                          <a:pt x="307957" y="183606"/>
                          <a:pt x="277912" y="176095"/>
                          <a:pt x="247868" y="183606"/>
                        </a:cubicBezTo>
                        <a:cubicBezTo>
                          <a:pt x="225334" y="191117"/>
                          <a:pt x="210312" y="206139"/>
                          <a:pt x="202801" y="221161"/>
                        </a:cubicBezTo>
                        <a:cubicBezTo>
                          <a:pt x="172756" y="273739"/>
                          <a:pt x="142712" y="363873"/>
                          <a:pt x="60089" y="341340"/>
                        </a:cubicBezTo>
                        <a:cubicBezTo>
                          <a:pt x="30044" y="333828"/>
                          <a:pt x="22533" y="296273"/>
                          <a:pt x="30044" y="273739"/>
                        </a:cubicBezTo>
                        <a:cubicBezTo>
                          <a:pt x="37556" y="258717"/>
                          <a:pt x="52578" y="243695"/>
                          <a:pt x="60089" y="236184"/>
                        </a:cubicBezTo>
                        <a:cubicBezTo>
                          <a:pt x="82622" y="213650"/>
                          <a:pt x="105156" y="183606"/>
                          <a:pt x="120178" y="161072"/>
                        </a:cubicBezTo>
                        <a:cubicBezTo>
                          <a:pt x="150223" y="116005"/>
                          <a:pt x="180267" y="55916"/>
                          <a:pt x="172756" y="3338"/>
                        </a:cubicBezTo>
                        <a:cubicBezTo>
                          <a:pt x="172756" y="-4173"/>
                          <a:pt x="165245" y="3338"/>
                          <a:pt x="165245" y="3338"/>
                        </a:cubicBezTo>
                        <a:cubicBezTo>
                          <a:pt x="157734" y="48405"/>
                          <a:pt x="142712" y="85961"/>
                          <a:pt x="120178" y="131028"/>
                        </a:cubicBezTo>
                        <a:cubicBezTo>
                          <a:pt x="97645" y="168584"/>
                          <a:pt x="67600" y="206139"/>
                          <a:pt x="37556" y="236184"/>
                        </a:cubicBezTo>
                        <a:cubicBezTo>
                          <a:pt x="15022" y="258717"/>
                          <a:pt x="0" y="273739"/>
                          <a:pt x="0" y="303784"/>
                        </a:cubicBezTo>
                        <a:cubicBezTo>
                          <a:pt x="0" y="326317"/>
                          <a:pt x="15022" y="356362"/>
                          <a:pt x="37556" y="363873"/>
                        </a:cubicBezTo>
                        <a:cubicBezTo>
                          <a:pt x="97645" y="386407"/>
                          <a:pt x="142712" y="348851"/>
                          <a:pt x="172756" y="303784"/>
                        </a:cubicBezTo>
                        <a:cubicBezTo>
                          <a:pt x="195290" y="273739"/>
                          <a:pt x="202801" y="236184"/>
                          <a:pt x="225334" y="213650"/>
                        </a:cubicBezTo>
                        <a:cubicBezTo>
                          <a:pt x="247868" y="198628"/>
                          <a:pt x="270401" y="206139"/>
                          <a:pt x="285423" y="198628"/>
                        </a:cubicBezTo>
                        <a:cubicBezTo>
                          <a:pt x="315468" y="183606"/>
                          <a:pt x="322979" y="176095"/>
                          <a:pt x="338001" y="168584"/>
                        </a:cubicBezTo>
                        <a:cubicBezTo>
                          <a:pt x="338001" y="168584"/>
                          <a:pt x="338001" y="168584"/>
                          <a:pt x="338001" y="168584"/>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2" name="Freeform: Shape 441">
                    <a:extLst>
                      <a:ext uri="{FF2B5EF4-FFF2-40B4-BE49-F238E27FC236}">
                        <a16:creationId xmlns:a16="http://schemas.microsoft.com/office/drawing/2014/main" id="{A33B36CE-7C95-473C-88A6-7F6DFB41EE0F}"/>
                      </a:ext>
                    </a:extLst>
                  </p:cNvPr>
                  <p:cNvSpPr/>
                  <p:nvPr/>
                </p:nvSpPr>
                <p:spPr>
                  <a:xfrm>
                    <a:off x="7282330" y="5233633"/>
                    <a:ext cx="329396" cy="238478"/>
                  </a:xfrm>
                  <a:custGeom>
                    <a:avLst/>
                    <a:gdLst>
                      <a:gd name="connsiteX0" fmla="*/ 329396 w 329396"/>
                      <a:gd name="connsiteY0" fmla="*/ 232845 h 238478"/>
                      <a:gd name="connsiteX1" fmla="*/ 179173 w 329396"/>
                      <a:gd name="connsiteY1" fmla="*/ 127689 h 238478"/>
                      <a:gd name="connsiteX2" fmla="*/ 36462 w 329396"/>
                      <a:gd name="connsiteY2" fmla="*/ 7511 h 238478"/>
                      <a:gd name="connsiteX3" fmla="*/ 36462 w 329396"/>
                      <a:gd name="connsiteY3" fmla="*/ 0 h 238478"/>
                      <a:gd name="connsiteX4" fmla="*/ 58995 w 329396"/>
                      <a:gd name="connsiteY4" fmla="*/ 112667 h 238478"/>
                      <a:gd name="connsiteX5" fmla="*/ 201707 w 329396"/>
                      <a:gd name="connsiteY5" fmla="*/ 142712 h 238478"/>
                      <a:gd name="connsiteX6" fmla="*/ 329396 w 329396"/>
                      <a:gd name="connsiteY6" fmla="*/ 232845 h 238478"/>
                      <a:gd name="connsiteX7" fmla="*/ 329396 w 329396"/>
                      <a:gd name="connsiteY7" fmla="*/ 232845 h 23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96" h="238478">
                        <a:moveTo>
                          <a:pt x="329396" y="232845"/>
                        </a:moveTo>
                        <a:cubicBezTo>
                          <a:pt x="299352" y="180267"/>
                          <a:pt x="239263" y="142712"/>
                          <a:pt x="179173" y="127689"/>
                        </a:cubicBezTo>
                        <a:cubicBezTo>
                          <a:pt x="126596" y="112667"/>
                          <a:pt x="-53672" y="97645"/>
                          <a:pt x="36462" y="7511"/>
                        </a:cubicBezTo>
                        <a:cubicBezTo>
                          <a:pt x="36462" y="7511"/>
                          <a:pt x="36462" y="0"/>
                          <a:pt x="36462" y="0"/>
                        </a:cubicBezTo>
                        <a:cubicBezTo>
                          <a:pt x="-31139" y="22533"/>
                          <a:pt x="6417" y="105156"/>
                          <a:pt x="58995" y="112667"/>
                        </a:cubicBezTo>
                        <a:cubicBezTo>
                          <a:pt x="104062" y="127689"/>
                          <a:pt x="156640" y="127689"/>
                          <a:pt x="201707" y="142712"/>
                        </a:cubicBezTo>
                        <a:cubicBezTo>
                          <a:pt x="254285" y="172756"/>
                          <a:pt x="291840" y="202801"/>
                          <a:pt x="329396" y="232845"/>
                        </a:cubicBezTo>
                        <a:cubicBezTo>
                          <a:pt x="329396" y="240357"/>
                          <a:pt x="329396" y="240357"/>
                          <a:pt x="329396" y="232845"/>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3" name="Freeform: Shape 442">
                    <a:extLst>
                      <a:ext uri="{FF2B5EF4-FFF2-40B4-BE49-F238E27FC236}">
                        <a16:creationId xmlns:a16="http://schemas.microsoft.com/office/drawing/2014/main" id="{CB320A25-0565-4193-989E-EE94DD20CFAE}"/>
                      </a:ext>
                    </a:extLst>
                  </p:cNvPr>
                  <p:cNvSpPr/>
                  <p:nvPr/>
                </p:nvSpPr>
                <p:spPr>
                  <a:xfrm>
                    <a:off x="7236169" y="5368834"/>
                    <a:ext cx="277912" cy="142711"/>
                  </a:xfrm>
                  <a:custGeom>
                    <a:avLst/>
                    <a:gdLst>
                      <a:gd name="connsiteX0" fmla="*/ 277912 w 277912"/>
                      <a:gd name="connsiteY0" fmla="*/ 142712 h 142711"/>
                      <a:gd name="connsiteX1" fmla="*/ 7511 w 277912"/>
                      <a:gd name="connsiteY1" fmla="*/ 0 h 142711"/>
                      <a:gd name="connsiteX2" fmla="*/ 0 w 277912"/>
                      <a:gd name="connsiteY2" fmla="*/ 0 h 142711"/>
                      <a:gd name="connsiteX3" fmla="*/ 105156 w 277912"/>
                      <a:gd name="connsiteY3" fmla="*/ 67600 h 142711"/>
                      <a:gd name="connsiteX4" fmla="*/ 277912 w 277912"/>
                      <a:gd name="connsiteY4" fmla="*/ 142712 h 142711"/>
                      <a:gd name="connsiteX5" fmla="*/ 277912 w 277912"/>
                      <a:gd name="connsiteY5" fmla="*/ 142712 h 14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912" h="142711">
                        <a:moveTo>
                          <a:pt x="277912" y="142712"/>
                        </a:moveTo>
                        <a:cubicBezTo>
                          <a:pt x="217823" y="45067"/>
                          <a:pt x="67600" y="90134"/>
                          <a:pt x="7511" y="0"/>
                        </a:cubicBezTo>
                        <a:cubicBezTo>
                          <a:pt x="7511" y="0"/>
                          <a:pt x="0" y="0"/>
                          <a:pt x="0" y="0"/>
                        </a:cubicBezTo>
                        <a:cubicBezTo>
                          <a:pt x="15022" y="45067"/>
                          <a:pt x="60089" y="60089"/>
                          <a:pt x="105156" y="67600"/>
                        </a:cubicBezTo>
                        <a:cubicBezTo>
                          <a:pt x="172757" y="90134"/>
                          <a:pt x="232846" y="97645"/>
                          <a:pt x="277912" y="142712"/>
                        </a:cubicBezTo>
                        <a:cubicBezTo>
                          <a:pt x="277912" y="142712"/>
                          <a:pt x="277912" y="142712"/>
                          <a:pt x="277912" y="14271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44" name="Freeform: Shape 443">
                    <a:extLst>
                      <a:ext uri="{FF2B5EF4-FFF2-40B4-BE49-F238E27FC236}">
                        <a16:creationId xmlns:a16="http://schemas.microsoft.com/office/drawing/2014/main" id="{08D79F1F-9F57-4410-A506-99A9E04A76D5}"/>
                      </a:ext>
                    </a:extLst>
                  </p:cNvPr>
                  <p:cNvSpPr/>
                  <p:nvPr/>
                </p:nvSpPr>
                <p:spPr>
                  <a:xfrm>
                    <a:off x="7258703" y="5516348"/>
                    <a:ext cx="198627" cy="36091"/>
                  </a:xfrm>
                  <a:custGeom>
                    <a:avLst/>
                    <a:gdLst>
                      <a:gd name="connsiteX0" fmla="*/ 195290 w 198627"/>
                      <a:gd name="connsiteY0" fmla="*/ 32754 h 36091"/>
                      <a:gd name="connsiteX1" fmla="*/ 0 w 198627"/>
                      <a:gd name="connsiteY1" fmla="*/ 2709 h 36091"/>
                      <a:gd name="connsiteX2" fmla="*/ 0 w 198627"/>
                      <a:gd name="connsiteY2" fmla="*/ 2709 h 36091"/>
                      <a:gd name="connsiteX3" fmla="*/ 90133 w 198627"/>
                      <a:gd name="connsiteY3" fmla="*/ 17731 h 36091"/>
                      <a:gd name="connsiteX4" fmla="*/ 195290 w 198627"/>
                      <a:gd name="connsiteY4" fmla="*/ 32754 h 36091"/>
                      <a:gd name="connsiteX5" fmla="*/ 195290 w 198627"/>
                      <a:gd name="connsiteY5" fmla="*/ 32754 h 3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627" h="36091">
                        <a:moveTo>
                          <a:pt x="195290" y="32754"/>
                        </a:moveTo>
                        <a:cubicBezTo>
                          <a:pt x="142712" y="2709"/>
                          <a:pt x="60089" y="-4802"/>
                          <a:pt x="0" y="2709"/>
                        </a:cubicBezTo>
                        <a:cubicBezTo>
                          <a:pt x="0" y="2709"/>
                          <a:pt x="0" y="2709"/>
                          <a:pt x="0" y="2709"/>
                        </a:cubicBezTo>
                        <a:cubicBezTo>
                          <a:pt x="30044" y="10220"/>
                          <a:pt x="60089" y="10220"/>
                          <a:pt x="90133" y="17731"/>
                        </a:cubicBezTo>
                        <a:cubicBezTo>
                          <a:pt x="127689" y="17731"/>
                          <a:pt x="157734" y="32754"/>
                          <a:pt x="195290" y="32754"/>
                        </a:cubicBezTo>
                        <a:cubicBezTo>
                          <a:pt x="195290" y="40265"/>
                          <a:pt x="202801" y="32754"/>
                          <a:pt x="195290" y="32754"/>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35" name="Freeform: Shape 434">
                  <a:extLst>
                    <a:ext uri="{FF2B5EF4-FFF2-40B4-BE49-F238E27FC236}">
                      <a16:creationId xmlns:a16="http://schemas.microsoft.com/office/drawing/2014/main" id="{97CD0929-417D-4ACC-9ECB-7EB5023F1891}"/>
                    </a:ext>
                  </a:extLst>
                </p:cNvPr>
                <p:cNvSpPr/>
                <p:nvPr/>
              </p:nvSpPr>
              <p:spPr>
                <a:xfrm>
                  <a:off x="7696227" y="5316256"/>
                  <a:ext cx="203906" cy="303784"/>
                </a:xfrm>
                <a:custGeom>
                  <a:avLst/>
                  <a:gdLst>
                    <a:gd name="connsiteX0" fmla="*/ 140834 w 203906"/>
                    <a:gd name="connsiteY0" fmla="*/ 105156 h 303784"/>
                    <a:gd name="connsiteX1" fmla="*/ 5633 w 203906"/>
                    <a:gd name="connsiteY1" fmla="*/ 0 h 303784"/>
                    <a:gd name="connsiteX2" fmla="*/ 5633 w 203906"/>
                    <a:gd name="connsiteY2" fmla="*/ 7511 h 303784"/>
                    <a:gd name="connsiteX3" fmla="*/ 125812 w 203906"/>
                    <a:gd name="connsiteY3" fmla="*/ 120178 h 303784"/>
                    <a:gd name="connsiteX4" fmla="*/ 193412 w 203906"/>
                    <a:gd name="connsiteY4" fmla="*/ 300446 h 303784"/>
                    <a:gd name="connsiteX5" fmla="*/ 200923 w 203906"/>
                    <a:gd name="connsiteY5" fmla="*/ 300446 h 303784"/>
                    <a:gd name="connsiteX6" fmla="*/ 140834 w 203906"/>
                    <a:gd name="connsiteY6" fmla="*/ 105156 h 303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906" h="303784">
                      <a:moveTo>
                        <a:pt x="140834" y="105156"/>
                      </a:moveTo>
                      <a:cubicBezTo>
                        <a:pt x="110789" y="60089"/>
                        <a:pt x="65722" y="0"/>
                        <a:pt x="5633" y="0"/>
                      </a:cubicBezTo>
                      <a:cubicBezTo>
                        <a:pt x="-1878" y="0"/>
                        <a:pt x="-1878" y="7511"/>
                        <a:pt x="5633" y="7511"/>
                      </a:cubicBezTo>
                      <a:cubicBezTo>
                        <a:pt x="58211" y="37556"/>
                        <a:pt x="95767" y="67600"/>
                        <a:pt x="125812" y="120178"/>
                      </a:cubicBezTo>
                      <a:cubicBezTo>
                        <a:pt x="163367" y="180268"/>
                        <a:pt x="178390" y="232846"/>
                        <a:pt x="193412" y="300446"/>
                      </a:cubicBezTo>
                      <a:cubicBezTo>
                        <a:pt x="193412" y="307957"/>
                        <a:pt x="200923" y="300446"/>
                        <a:pt x="200923" y="300446"/>
                      </a:cubicBezTo>
                      <a:cubicBezTo>
                        <a:pt x="215945" y="232846"/>
                        <a:pt x="170878" y="157734"/>
                        <a:pt x="140834" y="105156"/>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8" name="Graphic 2">
                <a:extLst>
                  <a:ext uri="{FF2B5EF4-FFF2-40B4-BE49-F238E27FC236}">
                    <a16:creationId xmlns:a16="http://schemas.microsoft.com/office/drawing/2014/main" id="{8A4E736F-7646-4908-B1D5-F617B1C34BFB}"/>
                  </a:ext>
                </a:extLst>
              </p:cNvPr>
              <p:cNvGrpSpPr/>
              <p:nvPr/>
            </p:nvGrpSpPr>
            <p:grpSpPr>
              <a:xfrm>
                <a:off x="9902625" y="5588037"/>
                <a:ext cx="724841" cy="697155"/>
                <a:chOff x="9902625" y="5588037"/>
                <a:chExt cx="724841" cy="697155"/>
              </a:xfrm>
            </p:grpSpPr>
            <p:grpSp>
              <p:nvGrpSpPr>
                <p:cNvPr id="421" name="Graphic 2">
                  <a:extLst>
                    <a:ext uri="{FF2B5EF4-FFF2-40B4-BE49-F238E27FC236}">
                      <a16:creationId xmlns:a16="http://schemas.microsoft.com/office/drawing/2014/main" id="{4BDF0515-33C9-4DFE-948B-BE14188C80BE}"/>
                    </a:ext>
                  </a:extLst>
                </p:cNvPr>
                <p:cNvGrpSpPr/>
                <p:nvPr/>
              </p:nvGrpSpPr>
              <p:grpSpPr>
                <a:xfrm>
                  <a:off x="9902625" y="5601679"/>
                  <a:ext cx="724841" cy="683513"/>
                  <a:chOff x="9902625" y="5601679"/>
                  <a:chExt cx="724841" cy="683513"/>
                </a:xfrm>
              </p:grpSpPr>
              <p:grpSp>
                <p:nvGrpSpPr>
                  <p:cNvPr id="423" name="Graphic 2">
                    <a:extLst>
                      <a:ext uri="{FF2B5EF4-FFF2-40B4-BE49-F238E27FC236}">
                        <a16:creationId xmlns:a16="http://schemas.microsoft.com/office/drawing/2014/main" id="{9A552044-E1A2-4E97-8916-44151590AD9A}"/>
                      </a:ext>
                    </a:extLst>
                  </p:cNvPr>
                  <p:cNvGrpSpPr/>
                  <p:nvPr/>
                </p:nvGrpSpPr>
                <p:grpSpPr>
                  <a:xfrm>
                    <a:off x="9902625" y="5601679"/>
                    <a:ext cx="724841" cy="683513"/>
                    <a:chOff x="9902625" y="5601679"/>
                    <a:chExt cx="724841" cy="683513"/>
                  </a:xfrm>
                </p:grpSpPr>
                <p:sp>
                  <p:nvSpPr>
                    <p:cNvPr id="432" name="Freeform: Shape 431">
                      <a:extLst>
                        <a:ext uri="{FF2B5EF4-FFF2-40B4-BE49-F238E27FC236}">
                          <a16:creationId xmlns:a16="http://schemas.microsoft.com/office/drawing/2014/main" id="{23B56F52-CF83-4C55-9438-DA8C931D543B}"/>
                        </a:ext>
                      </a:extLst>
                    </p:cNvPr>
                    <p:cNvSpPr/>
                    <p:nvPr/>
                  </p:nvSpPr>
                  <p:spPr>
                    <a:xfrm>
                      <a:off x="9932670" y="5613590"/>
                      <a:ext cx="694797" cy="657831"/>
                    </a:xfrm>
                    <a:custGeom>
                      <a:avLst/>
                      <a:gdLst>
                        <a:gd name="connsiteX0" fmla="*/ 645958 w 694797"/>
                        <a:gd name="connsiteY0" fmla="*/ 288535 h 657831"/>
                        <a:gd name="connsiteX1" fmla="*/ 465691 w 694797"/>
                        <a:gd name="connsiteY1" fmla="*/ 100756 h 657831"/>
                        <a:gd name="connsiteX2" fmla="*/ 420624 w 694797"/>
                        <a:gd name="connsiteY2" fmla="*/ 78223 h 657831"/>
                        <a:gd name="connsiteX3" fmla="*/ 345512 w 694797"/>
                        <a:gd name="connsiteY3" fmla="*/ 70712 h 657831"/>
                        <a:gd name="connsiteX4" fmla="*/ 292935 w 694797"/>
                        <a:gd name="connsiteY4" fmla="*/ 3111 h 657831"/>
                        <a:gd name="connsiteX5" fmla="*/ 202801 w 694797"/>
                        <a:gd name="connsiteY5" fmla="*/ 10622 h 657831"/>
                        <a:gd name="connsiteX6" fmla="*/ 97645 w 694797"/>
                        <a:gd name="connsiteY6" fmla="*/ 55689 h 657831"/>
                        <a:gd name="connsiteX7" fmla="*/ 67600 w 694797"/>
                        <a:gd name="connsiteY7" fmla="*/ 78223 h 657831"/>
                        <a:gd name="connsiteX8" fmla="*/ 90133 w 694797"/>
                        <a:gd name="connsiteY8" fmla="*/ 160845 h 657831"/>
                        <a:gd name="connsiteX9" fmla="*/ 30045 w 694797"/>
                        <a:gd name="connsiteY9" fmla="*/ 243468 h 657831"/>
                        <a:gd name="connsiteX10" fmla="*/ 30045 w 694797"/>
                        <a:gd name="connsiteY10" fmla="*/ 348624 h 657831"/>
                        <a:gd name="connsiteX11" fmla="*/ 0 w 694797"/>
                        <a:gd name="connsiteY11" fmla="*/ 468802 h 657831"/>
                        <a:gd name="connsiteX12" fmla="*/ 37556 w 694797"/>
                        <a:gd name="connsiteY12" fmla="*/ 506358 h 657831"/>
                        <a:gd name="connsiteX13" fmla="*/ 97645 w 694797"/>
                        <a:gd name="connsiteY13" fmla="*/ 476313 h 657831"/>
                        <a:gd name="connsiteX14" fmla="*/ 120178 w 694797"/>
                        <a:gd name="connsiteY14" fmla="*/ 393691 h 657831"/>
                        <a:gd name="connsiteX15" fmla="*/ 127689 w 694797"/>
                        <a:gd name="connsiteY15" fmla="*/ 356135 h 657831"/>
                        <a:gd name="connsiteX16" fmla="*/ 292935 w 694797"/>
                        <a:gd name="connsiteY16" fmla="*/ 536402 h 657831"/>
                        <a:gd name="connsiteX17" fmla="*/ 405602 w 694797"/>
                        <a:gd name="connsiteY17" fmla="*/ 649070 h 657831"/>
                        <a:gd name="connsiteX18" fmla="*/ 368046 w 694797"/>
                        <a:gd name="connsiteY18" fmla="*/ 453780 h 657831"/>
                        <a:gd name="connsiteX19" fmla="*/ 360535 w 694797"/>
                        <a:gd name="connsiteY19" fmla="*/ 438757 h 657831"/>
                        <a:gd name="connsiteX20" fmla="*/ 428135 w 694797"/>
                        <a:gd name="connsiteY20" fmla="*/ 543913 h 657831"/>
                        <a:gd name="connsiteX21" fmla="*/ 525780 w 694797"/>
                        <a:gd name="connsiteY21" fmla="*/ 596491 h 657831"/>
                        <a:gd name="connsiteX22" fmla="*/ 525780 w 694797"/>
                        <a:gd name="connsiteY22" fmla="*/ 536402 h 657831"/>
                        <a:gd name="connsiteX23" fmla="*/ 480713 w 694797"/>
                        <a:gd name="connsiteY23" fmla="*/ 423735 h 657831"/>
                        <a:gd name="connsiteX24" fmla="*/ 443158 w 694797"/>
                        <a:gd name="connsiteY24" fmla="*/ 356135 h 657831"/>
                        <a:gd name="connsiteX25" fmla="*/ 450669 w 694797"/>
                        <a:gd name="connsiteY25" fmla="*/ 363646 h 657831"/>
                        <a:gd name="connsiteX26" fmla="*/ 548314 w 694797"/>
                        <a:gd name="connsiteY26" fmla="*/ 468802 h 657831"/>
                        <a:gd name="connsiteX27" fmla="*/ 668492 w 694797"/>
                        <a:gd name="connsiteY27" fmla="*/ 521380 h 657831"/>
                        <a:gd name="connsiteX28" fmla="*/ 645958 w 694797"/>
                        <a:gd name="connsiteY28" fmla="*/ 438757 h 657831"/>
                        <a:gd name="connsiteX29" fmla="*/ 623425 w 694797"/>
                        <a:gd name="connsiteY29" fmla="*/ 393691 h 657831"/>
                        <a:gd name="connsiteX30" fmla="*/ 683514 w 694797"/>
                        <a:gd name="connsiteY30" fmla="*/ 408713 h 657831"/>
                        <a:gd name="connsiteX31" fmla="*/ 645958 w 694797"/>
                        <a:gd name="connsiteY31" fmla="*/ 288535 h 65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94797" h="657831">
                          <a:moveTo>
                            <a:pt x="645958" y="288535"/>
                          </a:moveTo>
                          <a:cubicBezTo>
                            <a:pt x="593380" y="220934"/>
                            <a:pt x="533291" y="145823"/>
                            <a:pt x="465691" y="100756"/>
                          </a:cubicBezTo>
                          <a:cubicBezTo>
                            <a:pt x="450669" y="93245"/>
                            <a:pt x="435647" y="78223"/>
                            <a:pt x="420624" y="78223"/>
                          </a:cubicBezTo>
                          <a:cubicBezTo>
                            <a:pt x="398091" y="70712"/>
                            <a:pt x="368046" y="78223"/>
                            <a:pt x="345512" y="70712"/>
                          </a:cubicBezTo>
                          <a:cubicBezTo>
                            <a:pt x="315468" y="63200"/>
                            <a:pt x="307957" y="33156"/>
                            <a:pt x="292935" y="3111"/>
                          </a:cubicBezTo>
                          <a:cubicBezTo>
                            <a:pt x="262890" y="-4400"/>
                            <a:pt x="225334" y="3111"/>
                            <a:pt x="202801" y="10622"/>
                          </a:cubicBezTo>
                          <a:cubicBezTo>
                            <a:pt x="165245" y="18134"/>
                            <a:pt x="127689" y="33156"/>
                            <a:pt x="97645" y="55689"/>
                          </a:cubicBezTo>
                          <a:cubicBezTo>
                            <a:pt x="90133" y="63200"/>
                            <a:pt x="75111" y="70712"/>
                            <a:pt x="67600" y="78223"/>
                          </a:cubicBezTo>
                          <a:cubicBezTo>
                            <a:pt x="82622" y="100756"/>
                            <a:pt x="105156" y="130801"/>
                            <a:pt x="90133" y="160845"/>
                          </a:cubicBezTo>
                          <a:cubicBezTo>
                            <a:pt x="75111" y="190890"/>
                            <a:pt x="45067" y="213423"/>
                            <a:pt x="30045" y="243468"/>
                          </a:cubicBezTo>
                          <a:cubicBezTo>
                            <a:pt x="15022" y="273512"/>
                            <a:pt x="30045" y="318579"/>
                            <a:pt x="30045" y="348624"/>
                          </a:cubicBezTo>
                          <a:cubicBezTo>
                            <a:pt x="30045" y="393691"/>
                            <a:pt x="0" y="423735"/>
                            <a:pt x="0" y="468802"/>
                          </a:cubicBezTo>
                          <a:cubicBezTo>
                            <a:pt x="0" y="483824"/>
                            <a:pt x="15022" y="506358"/>
                            <a:pt x="37556" y="506358"/>
                          </a:cubicBezTo>
                          <a:cubicBezTo>
                            <a:pt x="60089" y="506358"/>
                            <a:pt x="82622" y="498847"/>
                            <a:pt x="97645" y="476313"/>
                          </a:cubicBezTo>
                          <a:cubicBezTo>
                            <a:pt x="120178" y="453780"/>
                            <a:pt x="120178" y="423735"/>
                            <a:pt x="120178" y="393691"/>
                          </a:cubicBezTo>
                          <a:cubicBezTo>
                            <a:pt x="120178" y="378668"/>
                            <a:pt x="127689" y="363646"/>
                            <a:pt x="127689" y="356135"/>
                          </a:cubicBezTo>
                          <a:cubicBezTo>
                            <a:pt x="210312" y="341113"/>
                            <a:pt x="262890" y="476313"/>
                            <a:pt x="292935" y="536402"/>
                          </a:cubicBezTo>
                          <a:cubicBezTo>
                            <a:pt x="300446" y="551425"/>
                            <a:pt x="360535" y="694136"/>
                            <a:pt x="405602" y="649070"/>
                          </a:cubicBezTo>
                          <a:cubicBezTo>
                            <a:pt x="450669" y="604003"/>
                            <a:pt x="390579" y="498847"/>
                            <a:pt x="368046" y="453780"/>
                          </a:cubicBezTo>
                          <a:cubicBezTo>
                            <a:pt x="368046" y="446269"/>
                            <a:pt x="368046" y="446269"/>
                            <a:pt x="360535" y="438757"/>
                          </a:cubicBezTo>
                          <a:cubicBezTo>
                            <a:pt x="383068" y="476313"/>
                            <a:pt x="405602" y="513869"/>
                            <a:pt x="428135" y="543913"/>
                          </a:cubicBezTo>
                          <a:cubicBezTo>
                            <a:pt x="443158" y="566447"/>
                            <a:pt x="495735" y="641559"/>
                            <a:pt x="525780" y="596491"/>
                          </a:cubicBezTo>
                          <a:cubicBezTo>
                            <a:pt x="533291" y="581469"/>
                            <a:pt x="525780" y="558936"/>
                            <a:pt x="525780" y="536402"/>
                          </a:cubicBezTo>
                          <a:cubicBezTo>
                            <a:pt x="518269" y="498847"/>
                            <a:pt x="503246" y="461291"/>
                            <a:pt x="480713" y="423735"/>
                          </a:cubicBezTo>
                          <a:cubicBezTo>
                            <a:pt x="465691" y="401202"/>
                            <a:pt x="450669" y="378668"/>
                            <a:pt x="443158" y="356135"/>
                          </a:cubicBezTo>
                          <a:cubicBezTo>
                            <a:pt x="443158" y="356135"/>
                            <a:pt x="450669" y="363646"/>
                            <a:pt x="450669" y="363646"/>
                          </a:cubicBezTo>
                          <a:cubicBezTo>
                            <a:pt x="488224" y="393691"/>
                            <a:pt x="518269" y="431246"/>
                            <a:pt x="548314" y="468802"/>
                          </a:cubicBezTo>
                          <a:cubicBezTo>
                            <a:pt x="570847" y="491335"/>
                            <a:pt x="653469" y="596491"/>
                            <a:pt x="668492" y="521380"/>
                          </a:cubicBezTo>
                          <a:cubicBezTo>
                            <a:pt x="676003" y="498847"/>
                            <a:pt x="653469" y="461291"/>
                            <a:pt x="645958" y="438757"/>
                          </a:cubicBezTo>
                          <a:cubicBezTo>
                            <a:pt x="638447" y="423735"/>
                            <a:pt x="630936" y="408713"/>
                            <a:pt x="623425" y="393691"/>
                          </a:cubicBezTo>
                          <a:cubicBezTo>
                            <a:pt x="638447" y="401202"/>
                            <a:pt x="660981" y="408713"/>
                            <a:pt x="683514" y="408713"/>
                          </a:cubicBezTo>
                          <a:cubicBezTo>
                            <a:pt x="721070" y="386180"/>
                            <a:pt x="653469" y="303557"/>
                            <a:pt x="645958" y="288535"/>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3" name="Freeform: Shape 432">
                      <a:extLst>
                        <a:ext uri="{FF2B5EF4-FFF2-40B4-BE49-F238E27FC236}">
                          <a16:creationId xmlns:a16="http://schemas.microsoft.com/office/drawing/2014/main" id="{E4217E34-4A36-4A51-9D25-BF020D04A8FD}"/>
                        </a:ext>
                      </a:extLst>
                    </p:cNvPr>
                    <p:cNvSpPr/>
                    <p:nvPr/>
                  </p:nvSpPr>
                  <p:spPr>
                    <a:xfrm>
                      <a:off x="9902625" y="5601679"/>
                      <a:ext cx="715436" cy="683513"/>
                    </a:xfrm>
                    <a:custGeom>
                      <a:avLst/>
                      <a:gdLst>
                        <a:gd name="connsiteX0" fmla="*/ 405602 w 715436"/>
                        <a:gd name="connsiteY0" fmla="*/ 676003 h 683513"/>
                        <a:gd name="connsiteX1" fmla="*/ 307957 w 715436"/>
                        <a:gd name="connsiteY1" fmla="*/ 555825 h 683513"/>
                        <a:gd name="connsiteX2" fmla="*/ 300446 w 715436"/>
                        <a:gd name="connsiteY2" fmla="*/ 548314 h 683513"/>
                        <a:gd name="connsiteX3" fmla="*/ 285424 w 715436"/>
                        <a:gd name="connsiteY3" fmla="*/ 518269 h 683513"/>
                        <a:gd name="connsiteX4" fmla="*/ 142712 w 715436"/>
                        <a:gd name="connsiteY4" fmla="*/ 368046 h 683513"/>
                        <a:gd name="connsiteX5" fmla="*/ 135201 w 715436"/>
                        <a:gd name="connsiteY5" fmla="*/ 398091 h 683513"/>
                        <a:gd name="connsiteX6" fmla="*/ 135201 w 715436"/>
                        <a:gd name="connsiteY6" fmla="*/ 413113 h 683513"/>
                        <a:gd name="connsiteX7" fmla="*/ 112667 w 715436"/>
                        <a:gd name="connsiteY7" fmla="*/ 488224 h 683513"/>
                        <a:gd name="connsiteX8" fmla="*/ 45067 w 715436"/>
                        <a:gd name="connsiteY8" fmla="*/ 518269 h 683513"/>
                        <a:gd name="connsiteX9" fmla="*/ 15023 w 715436"/>
                        <a:gd name="connsiteY9" fmla="*/ 503247 h 683513"/>
                        <a:gd name="connsiteX10" fmla="*/ 0 w 715436"/>
                        <a:gd name="connsiteY10" fmla="*/ 465691 h 683513"/>
                        <a:gd name="connsiteX11" fmla="*/ 15023 w 715436"/>
                        <a:gd name="connsiteY11" fmla="*/ 405602 h 683513"/>
                        <a:gd name="connsiteX12" fmla="*/ 30045 w 715436"/>
                        <a:gd name="connsiteY12" fmla="*/ 345513 h 683513"/>
                        <a:gd name="connsiteX13" fmla="*/ 30045 w 715436"/>
                        <a:gd name="connsiteY13" fmla="*/ 315468 h 683513"/>
                        <a:gd name="connsiteX14" fmla="*/ 37556 w 715436"/>
                        <a:gd name="connsiteY14" fmla="*/ 240357 h 683513"/>
                        <a:gd name="connsiteX15" fmla="*/ 67600 w 715436"/>
                        <a:gd name="connsiteY15" fmla="*/ 195290 h 683513"/>
                        <a:gd name="connsiteX16" fmla="*/ 90134 w 715436"/>
                        <a:gd name="connsiteY16" fmla="*/ 157734 h 683513"/>
                        <a:gd name="connsiteX17" fmla="*/ 67600 w 715436"/>
                        <a:gd name="connsiteY17" fmla="*/ 82623 h 683513"/>
                        <a:gd name="connsiteX18" fmla="*/ 67600 w 715436"/>
                        <a:gd name="connsiteY18" fmla="*/ 75111 h 683513"/>
                        <a:gd name="connsiteX19" fmla="*/ 97645 w 715436"/>
                        <a:gd name="connsiteY19" fmla="*/ 52578 h 683513"/>
                        <a:gd name="connsiteX20" fmla="*/ 210312 w 715436"/>
                        <a:gd name="connsiteY20" fmla="*/ 7511 h 683513"/>
                        <a:gd name="connsiteX21" fmla="*/ 277913 w 715436"/>
                        <a:gd name="connsiteY21" fmla="*/ 0 h 683513"/>
                        <a:gd name="connsiteX22" fmla="*/ 300446 w 715436"/>
                        <a:gd name="connsiteY22" fmla="*/ 0 h 683513"/>
                        <a:gd name="connsiteX23" fmla="*/ 307957 w 715436"/>
                        <a:gd name="connsiteY23" fmla="*/ 7511 h 683513"/>
                        <a:gd name="connsiteX24" fmla="*/ 307957 w 715436"/>
                        <a:gd name="connsiteY24" fmla="*/ 15022 h 683513"/>
                        <a:gd name="connsiteX25" fmla="*/ 353024 w 715436"/>
                        <a:gd name="connsiteY25" fmla="*/ 75111 h 683513"/>
                        <a:gd name="connsiteX26" fmla="*/ 398091 w 715436"/>
                        <a:gd name="connsiteY26" fmla="*/ 82623 h 683513"/>
                        <a:gd name="connsiteX27" fmla="*/ 435647 w 715436"/>
                        <a:gd name="connsiteY27" fmla="*/ 82623 h 683513"/>
                        <a:gd name="connsiteX28" fmla="*/ 480713 w 715436"/>
                        <a:gd name="connsiteY28" fmla="*/ 105156 h 683513"/>
                        <a:gd name="connsiteX29" fmla="*/ 480713 w 715436"/>
                        <a:gd name="connsiteY29" fmla="*/ 105156 h 683513"/>
                        <a:gd name="connsiteX30" fmla="*/ 638447 w 715436"/>
                        <a:gd name="connsiteY30" fmla="*/ 262890 h 683513"/>
                        <a:gd name="connsiteX31" fmla="*/ 668492 w 715436"/>
                        <a:gd name="connsiteY31" fmla="*/ 300446 h 683513"/>
                        <a:gd name="connsiteX32" fmla="*/ 668492 w 715436"/>
                        <a:gd name="connsiteY32" fmla="*/ 300446 h 683513"/>
                        <a:gd name="connsiteX33" fmla="*/ 713559 w 715436"/>
                        <a:gd name="connsiteY33" fmla="*/ 398091 h 683513"/>
                        <a:gd name="connsiteX34" fmla="*/ 691026 w 715436"/>
                        <a:gd name="connsiteY34" fmla="*/ 420624 h 683513"/>
                        <a:gd name="connsiteX35" fmla="*/ 645958 w 715436"/>
                        <a:gd name="connsiteY35" fmla="*/ 420624 h 683513"/>
                        <a:gd name="connsiteX36" fmla="*/ 660981 w 715436"/>
                        <a:gd name="connsiteY36" fmla="*/ 450669 h 683513"/>
                        <a:gd name="connsiteX37" fmla="*/ 668492 w 715436"/>
                        <a:gd name="connsiteY37" fmla="*/ 465691 h 683513"/>
                        <a:gd name="connsiteX38" fmla="*/ 683514 w 715436"/>
                        <a:gd name="connsiteY38" fmla="*/ 540802 h 683513"/>
                        <a:gd name="connsiteX39" fmla="*/ 653470 w 715436"/>
                        <a:gd name="connsiteY39" fmla="*/ 578358 h 683513"/>
                        <a:gd name="connsiteX40" fmla="*/ 555825 w 715436"/>
                        <a:gd name="connsiteY40" fmla="*/ 503247 h 683513"/>
                        <a:gd name="connsiteX41" fmla="*/ 548314 w 715436"/>
                        <a:gd name="connsiteY41" fmla="*/ 495736 h 683513"/>
                        <a:gd name="connsiteX42" fmla="*/ 480713 w 715436"/>
                        <a:gd name="connsiteY42" fmla="*/ 420624 h 683513"/>
                        <a:gd name="connsiteX43" fmla="*/ 488224 w 715436"/>
                        <a:gd name="connsiteY43" fmla="*/ 443158 h 683513"/>
                        <a:gd name="connsiteX44" fmla="*/ 533291 w 715436"/>
                        <a:gd name="connsiteY44" fmla="*/ 563336 h 683513"/>
                        <a:gd name="connsiteX45" fmla="*/ 533291 w 715436"/>
                        <a:gd name="connsiteY45" fmla="*/ 623425 h 683513"/>
                        <a:gd name="connsiteX46" fmla="*/ 503247 w 715436"/>
                        <a:gd name="connsiteY46" fmla="*/ 645958 h 683513"/>
                        <a:gd name="connsiteX47" fmla="*/ 428136 w 715436"/>
                        <a:gd name="connsiteY47" fmla="*/ 578358 h 683513"/>
                        <a:gd name="connsiteX48" fmla="*/ 428136 w 715436"/>
                        <a:gd name="connsiteY48" fmla="*/ 578358 h 683513"/>
                        <a:gd name="connsiteX49" fmla="*/ 413113 w 715436"/>
                        <a:gd name="connsiteY49" fmla="*/ 563336 h 683513"/>
                        <a:gd name="connsiteX50" fmla="*/ 413113 w 715436"/>
                        <a:gd name="connsiteY50" fmla="*/ 683514 h 683513"/>
                        <a:gd name="connsiteX51" fmla="*/ 405602 w 715436"/>
                        <a:gd name="connsiteY51" fmla="*/ 676003 h 683513"/>
                        <a:gd name="connsiteX52" fmla="*/ 150223 w 715436"/>
                        <a:gd name="connsiteY52" fmla="*/ 360535 h 683513"/>
                        <a:gd name="connsiteX53" fmla="*/ 300446 w 715436"/>
                        <a:gd name="connsiteY53" fmla="*/ 518269 h 683513"/>
                        <a:gd name="connsiteX54" fmla="*/ 315468 w 715436"/>
                        <a:gd name="connsiteY54" fmla="*/ 548314 h 683513"/>
                        <a:gd name="connsiteX55" fmla="*/ 322979 w 715436"/>
                        <a:gd name="connsiteY55" fmla="*/ 555825 h 683513"/>
                        <a:gd name="connsiteX56" fmla="*/ 405602 w 715436"/>
                        <a:gd name="connsiteY56" fmla="*/ 660981 h 683513"/>
                        <a:gd name="connsiteX57" fmla="*/ 413113 w 715436"/>
                        <a:gd name="connsiteY57" fmla="*/ 653470 h 683513"/>
                        <a:gd name="connsiteX58" fmla="*/ 383068 w 715436"/>
                        <a:gd name="connsiteY58" fmla="*/ 488224 h 683513"/>
                        <a:gd name="connsiteX59" fmla="*/ 368046 w 715436"/>
                        <a:gd name="connsiteY59" fmla="*/ 465691 h 683513"/>
                        <a:gd name="connsiteX60" fmla="*/ 368046 w 715436"/>
                        <a:gd name="connsiteY60" fmla="*/ 458180 h 683513"/>
                        <a:gd name="connsiteX61" fmla="*/ 368046 w 715436"/>
                        <a:gd name="connsiteY61" fmla="*/ 450669 h 683513"/>
                        <a:gd name="connsiteX62" fmla="*/ 375557 w 715436"/>
                        <a:gd name="connsiteY62" fmla="*/ 450669 h 683513"/>
                        <a:gd name="connsiteX63" fmla="*/ 443158 w 715436"/>
                        <a:gd name="connsiteY63" fmla="*/ 555825 h 683513"/>
                        <a:gd name="connsiteX64" fmla="*/ 443158 w 715436"/>
                        <a:gd name="connsiteY64" fmla="*/ 555825 h 683513"/>
                        <a:gd name="connsiteX65" fmla="*/ 510758 w 715436"/>
                        <a:gd name="connsiteY65" fmla="*/ 615914 h 683513"/>
                        <a:gd name="connsiteX66" fmla="*/ 525780 w 715436"/>
                        <a:gd name="connsiteY66" fmla="*/ 600891 h 683513"/>
                        <a:gd name="connsiteX67" fmla="*/ 525780 w 715436"/>
                        <a:gd name="connsiteY67" fmla="*/ 548314 h 683513"/>
                        <a:gd name="connsiteX68" fmla="*/ 480713 w 715436"/>
                        <a:gd name="connsiteY68" fmla="*/ 435646 h 683513"/>
                        <a:gd name="connsiteX69" fmla="*/ 450669 w 715436"/>
                        <a:gd name="connsiteY69" fmla="*/ 383068 h 683513"/>
                        <a:gd name="connsiteX70" fmla="*/ 443158 w 715436"/>
                        <a:gd name="connsiteY70" fmla="*/ 368046 h 683513"/>
                        <a:gd name="connsiteX71" fmla="*/ 443158 w 715436"/>
                        <a:gd name="connsiteY71" fmla="*/ 360535 h 683513"/>
                        <a:gd name="connsiteX72" fmla="*/ 450669 w 715436"/>
                        <a:gd name="connsiteY72" fmla="*/ 360535 h 683513"/>
                        <a:gd name="connsiteX73" fmla="*/ 458180 w 715436"/>
                        <a:gd name="connsiteY73" fmla="*/ 368046 h 683513"/>
                        <a:gd name="connsiteX74" fmla="*/ 555825 w 715436"/>
                        <a:gd name="connsiteY74" fmla="*/ 473202 h 683513"/>
                        <a:gd name="connsiteX75" fmla="*/ 563336 w 715436"/>
                        <a:gd name="connsiteY75" fmla="*/ 480713 h 683513"/>
                        <a:gd name="connsiteX76" fmla="*/ 653470 w 715436"/>
                        <a:gd name="connsiteY76" fmla="*/ 548314 h 683513"/>
                        <a:gd name="connsiteX77" fmla="*/ 668492 w 715436"/>
                        <a:gd name="connsiteY77" fmla="*/ 525780 h 683513"/>
                        <a:gd name="connsiteX78" fmla="*/ 653470 w 715436"/>
                        <a:gd name="connsiteY78" fmla="*/ 458180 h 683513"/>
                        <a:gd name="connsiteX79" fmla="*/ 645958 w 715436"/>
                        <a:gd name="connsiteY79" fmla="*/ 443158 h 683513"/>
                        <a:gd name="connsiteX80" fmla="*/ 623425 w 715436"/>
                        <a:gd name="connsiteY80" fmla="*/ 398091 h 683513"/>
                        <a:gd name="connsiteX81" fmla="*/ 623425 w 715436"/>
                        <a:gd name="connsiteY81" fmla="*/ 390579 h 683513"/>
                        <a:gd name="connsiteX82" fmla="*/ 630936 w 715436"/>
                        <a:gd name="connsiteY82" fmla="*/ 390579 h 683513"/>
                        <a:gd name="connsiteX83" fmla="*/ 683514 w 715436"/>
                        <a:gd name="connsiteY83" fmla="*/ 398091 h 683513"/>
                        <a:gd name="connsiteX84" fmla="*/ 698537 w 715436"/>
                        <a:gd name="connsiteY84" fmla="*/ 390579 h 683513"/>
                        <a:gd name="connsiteX85" fmla="*/ 653470 w 715436"/>
                        <a:gd name="connsiteY85" fmla="*/ 307957 h 683513"/>
                        <a:gd name="connsiteX86" fmla="*/ 653470 w 715436"/>
                        <a:gd name="connsiteY86" fmla="*/ 307957 h 683513"/>
                        <a:gd name="connsiteX87" fmla="*/ 623425 w 715436"/>
                        <a:gd name="connsiteY87" fmla="*/ 270401 h 683513"/>
                        <a:gd name="connsiteX88" fmla="*/ 473202 w 715436"/>
                        <a:gd name="connsiteY88" fmla="*/ 120178 h 683513"/>
                        <a:gd name="connsiteX89" fmla="*/ 473202 w 715436"/>
                        <a:gd name="connsiteY89" fmla="*/ 120178 h 683513"/>
                        <a:gd name="connsiteX90" fmla="*/ 428136 w 715436"/>
                        <a:gd name="connsiteY90" fmla="*/ 97645 h 683513"/>
                        <a:gd name="connsiteX91" fmla="*/ 398091 w 715436"/>
                        <a:gd name="connsiteY91" fmla="*/ 97645 h 683513"/>
                        <a:gd name="connsiteX92" fmla="*/ 353024 w 715436"/>
                        <a:gd name="connsiteY92" fmla="*/ 90134 h 683513"/>
                        <a:gd name="connsiteX93" fmla="*/ 292935 w 715436"/>
                        <a:gd name="connsiteY93" fmla="*/ 22534 h 683513"/>
                        <a:gd name="connsiteX94" fmla="*/ 292935 w 715436"/>
                        <a:gd name="connsiteY94" fmla="*/ 22534 h 683513"/>
                        <a:gd name="connsiteX95" fmla="*/ 277913 w 715436"/>
                        <a:gd name="connsiteY95" fmla="*/ 22534 h 683513"/>
                        <a:gd name="connsiteX96" fmla="*/ 210312 w 715436"/>
                        <a:gd name="connsiteY96" fmla="*/ 30045 h 683513"/>
                        <a:gd name="connsiteX97" fmla="*/ 105156 w 715436"/>
                        <a:gd name="connsiteY97" fmla="*/ 75111 h 683513"/>
                        <a:gd name="connsiteX98" fmla="*/ 82622 w 715436"/>
                        <a:gd name="connsiteY98" fmla="*/ 90134 h 683513"/>
                        <a:gd name="connsiteX99" fmla="*/ 97645 w 715436"/>
                        <a:gd name="connsiteY99" fmla="*/ 172757 h 683513"/>
                        <a:gd name="connsiteX100" fmla="*/ 67600 w 715436"/>
                        <a:gd name="connsiteY100" fmla="*/ 210312 h 683513"/>
                        <a:gd name="connsiteX101" fmla="*/ 37556 w 715436"/>
                        <a:gd name="connsiteY101" fmla="*/ 255379 h 683513"/>
                        <a:gd name="connsiteX102" fmla="*/ 30045 w 715436"/>
                        <a:gd name="connsiteY102" fmla="*/ 322979 h 683513"/>
                        <a:gd name="connsiteX103" fmla="*/ 30045 w 715436"/>
                        <a:gd name="connsiteY103" fmla="*/ 353024 h 683513"/>
                        <a:gd name="connsiteX104" fmla="*/ 15023 w 715436"/>
                        <a:gd name="connsiteY104" fmla="*/ 420624 h 683513"/>
                        <a:gd name="connsiteX105" fmla="*/ 0 w 715436"/>
                        <a:gd name="connsiteY105" fmla="*/ 473202 h 683513"/>
                        <a:gd name="connsiteX106" fmla="*/ 7511 w 715436"/>
                        <a:gd name="connsiteY106" fmla="*/ 495736 h 683513"/>
                        <a:gd name="connsiteX107" fmla="*/ 30045 w 715436"/>
                        <a:gd name="connsiteY107" fmla="*/ 503247 h 683513"/>
                        <a:gd name="connsiteX108" fmla="*/ 30045 w 715436"/>
                        <a:gd name="connsiteY108" fmla="*/ 503247 h 683513"/>
                        <a:gd name="connsiteX109" fmla="*/ 82622 w 715436"/>
                        <a:gd name="connsiteY109" fmla="*/ 480713 h 683513"/>
                        <a:gd name="connsiteX110" fmla="*/ 105156 w 715436"/>
                        <a:gd name="connsiteY110" fmla="*/ 413113 h 683513"/>
                        <a:gd name="connsiteX111" fmla="*/ 105156 w 715436"/>
                        <a:gd name="connsiteY111" fmla="*/ 398091 h 683513"/>
                        <a:gd name="connsiteX112" fmla="*/ 112667 w 715436"/>
                        <a:gd name="connsiteY112" fmla="*/ 360535 h 683513"/>
                        <a:gd name="connsiteX113" fmla="*/ 120178 w 715436"/>
                        <a:gd name="connsiteY113" fmla="*/ 353024 h 683513"/>
                        <a:gd name="connsiteX114" fmla="*/ 150223 w 715436"/>
                        <a:gd name="connsiteY114" fmla="*/ 360535 h 683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15436" h="683513">
                          <a:moveTo>
                            <a:pt x="405602" y="676003"/>
                          </a:moveTo>
                          <a:cubicBezTo>
                            <a:pt x="375557" y="676003"/>
                            <a:pt x="338001" y="615914"/>
                            <a:pt x="307957" y="555825"/>
                          </a:cubicBezTo>
                          <a:cubicBezTo>
                            <a:pt x="307957" y="548314"/>
                            <a:pt x="300446" y="548314"/>
                            <a:pt x="300446" y="548314"/>
                          </a:cubicBezTo>
                          <a:cubicBezTo>
                            <a:pt x="292935" y="540802"/>
                            <a:pt x="292935" y="533291"/>
                            <a:pt x="285424" y="518269"/>
                          </a:cubicBezTo>
                          <a:cubicBezTo>
                            <a:pt x="255379" y="458180"/>
                            <a:pt x="202801" y="360535"/>
                            <a:pt x="142712" y="368046"/>
                          </a:cubicBezTo>
                          <a:cubicBezTo>
                            <a:pt x="142712" y="375557"/>
                            <a:pt x="135201" y="390579"/>
                            <a:pt x="135201" y="398091"/>
                          </a:cubicBezTo>
                          <a:cubicBezTo>
                            <a:pt x="135201" y="405602"/>
                            <a:pt x="135201" y="405602"/>
                            <a:pt x="135201" y="413113"/>
                          </a:cubicBezTo>
                          <a:cubicBezTo>
                            <a:pt x="135201" y="443158"/>
                            <a:pt x="127690" y="465691"/>
                            <a:pt x="112667" y="488224"/>
                          </a:cubicBezTo>
                          <a:cubicBezTo>
                            <a:pt x="90134" y="510758"/>
                            <a:pt x="75111" y="518269"/>
                            <a:pt x="45067" y="518269"/>
                          </a:cubicBezTo>
                          <a:cubicBezTo>
                            <a:pt x="37556" y="518269"/>
                            <a:pt x="22534" y="510758"/>
                            <a:pt x="15023" y="503247"/>
                          </a:cubicBezTo>
                          <a:cubicBezTo>
                            <a:pt x="7511" y="495736"/>
                            <a:pt x="0" y="480713"/>
                            <a:pt x="0" y="465691"/>
                          </a:cubicBezTo>
                          <a:cubicBezTo>
                            <a:pt x="0" y="443158"/>
                            <a:pt x="7511" y="428135"/>
                            <a:pt x="15023" y="405602"/>
                          </a:cubicBezTo>
                          <a:cubicBezTo>
                            <a:pt x="22534" y="383068"/>
                            <a:pt x="30045" y="368046"/>
                            <a:pt x="30045" y="345513"/>
                          </a:cubicBezTo>
                          <a:cubicBezTo>
                            <a:pt x="30045" y="338001"/>
                            <a:pt x="30045" y="322979"/>
                            <a:pt x="30045" y="315468"/>
                          </a:cubicBezTo>
                          <a:cubicBezTo>
                            <a:pt x="30045" y="292935"/>
                            <a:pt x="22534" y="262890"/>
                            <a:pt x="37556" y="240357"/>
                          </a:cubicBezTo>
                          <a:cubicBezTo>
                            <a:pt x="45067" y="225334"/>
                            <a:pt x="60089" y="210312"/>
                            <a:pt x="67600" y="195290"/>
                          </a:cubicBezTo>
                          <a:cubicBezTo>
                            <a:pt x="75111" y="180268"/>
                            <a:pt x="90134" y="172757"/>
                            <a:pt x="90134" y="157734"/>
                          </a:cubicBezTo>
                          <a:cubicBezTo>
                            <a:pt x="105156" y="127689"/>
                            <a:pt x="90134" y="112667"/>
                            <a:pt x="67600" y="82623"/>
                          </a:cubicBezTo>
                          <a:cubicBezTo>
                            <a:pt x="67600" y="82623"/>
                            <a:pt x="67600" y="75111"/>
                            <a:pt x="67600" y="75111"/>
                          </a:cubicBezTo>
                          <a:cubicBezTo>
                            <a:pt x="75111" y="67600"/>
                            <a:pt x="90134" y="60089"/>
                            <a:pt x="97645" y="52578"/>
                          </a:cubicBezTo>
                          <a:cubicBezTo>
                            <a:pt x="127690" y="30045"/>
                            <a:pt x="165245" y="15022"/>
                            <a:pt x="210312" y="7511"/>
                          </a:cubicBezTo>
                          <a:cubicBezTo>
                            <a:pt x="217823" y="7511"/>
                            <a:pt x="247868" y="0"/>
                            <a:pt x="277913" y="0"/>
                          </a:cubicBezTo>
                          <a:cubicBezTo>
                            <a:pt x="285424" y="0"/>
                            <a:pt x="292935" y="0"/>
                            <a:pt x="300446" y="0"/>
                          </a:cubicBezTo>
                          <a:cubicBezTo>
                            <a:pt x="300446" y="0"/>
                            <a:pt x="307957" y="0"/>
                            <a:pt x="307957" y="7511"/>
                          </a:cubicBezTo>
                          <a:lnTo>
                            <a:pt x="307957" y="15022"/>
                          </a:lnTo>
                          <a:cubicBezTo>
                            <a:pt x="322979" y="37556"/>
                            <a:pt x="330490" y="67600"/>
                            <a:pt x="353024" y="75111"/>
                          </a:cubicBezTo>
                          <a:cubicBezTo>
                            <a:pt x="368046" y="82623"/>
                            <a:pt x="383068" y="82623"/>
                            <a:pt x="398091" y="82623"/>
                          </a:cubicBezTo>
                          <a:cubicBezTo>
                            <a:pt x="413113" y="82623"/>
                            <a:pt x="420624" y="82623"/>
                            <a:pt x="435647" y="82623"/>
                          </a:cubicBezTo>
                          <a:cubicBezTo>
                            <a:pt x="450669" y="82623"/>
                            <a:pt x="465691" y="97645"/>
                            <a:pt x="480713" y="105156"/>
                          </a:cubicBezTo>
                          <a:lnTo>
                            <a:pt x="480713" y="105156"/>
                          </a:lnTo>
                          <a:cubicBezTo>
                            <a:pt x="540803" y="142712"/>
                            <a:pt x="593380" y="202801"/>
                            <a:pt x="638447" y="262890"/>
                          </a:cubicBezTo>
                          <a:cubicBezTo>
                            <a:pt x="645958" y="277912"/>
                            <a:pt x="653470" y="285424"/>
                            <a:pt x="668492" y="300446"/>
                          </a:cubicBezTo>
                          <a:lnTo>
                            <a:pt x="668492" y="300446"/>
                          </a:lnTo>
                          <a:cubicBezTo>
                            <a:pt x="706048" y="345513"/>
                            <a:pt x="721070" y="375557"/>
                            <a:pt x="713559" y="398091"/>
                          </a:cubicBezTo>
                          <a:cubicBezTo>
                            <a:pt x="713559" y="405602"/>
                            <a:pt x="706048" y="413113"/>
                            <a:pt x="691026" y="420624"/>
                          </a:cubicBezTo>
                          <a:cubicBezTo>
                            <a:pt x="676003" y="428135"/>
                            <a:pt x="660981" y="420624"/>
                            <a:pt x="645958" y="420624"/>
                          </a:cubicBezTo>
                          <a:cubicBezTo>
                            <a:pt x="653470" y="428135"/>
                            <a:pt x="653470" y="443158"/>
                            <a:pt x="660981" y="450669"/>
                          </a:cubicBezTo>
                          <a:cubicBezTo>
                            <a:pt x="660981" y="450669"/>
                            <a:pt x="660981" y="458180"/>
                            <a:pt x="668492" y="465691"/>
                          </a:cubicBezTo>
                          <a:cubicBezTo>
                            <a:pt x="676003" y="488224"/>
                            <a:pt x="691026" y="518269"/>
                            <a:pt x="683514" y="540802"/>
                          </a:cubicBezTo>
                          <a:cubicBezTo>
                            <a:pt x="676003" y="570847"/>
                            <a:pt x="660981" y="578358"/>
                            <a:pt x="653470" y="578358"/>
                          </a:cubicBezTo>
                          <a:cubicBezTo>
                            <a:pt x="623425" y="578358"/>
                            <a:pt x="585869" y="540802"/>
                            <a:pt x="555825" y="503247"/>
                          </a:cubicBezTo>
                          <a:lnTo>
                            <a:pt x="548314" y="495736"/>
                          </a:lnTo>
                          <a:cubicBezTo>
                            <a:pt x="525780" y="473202"/>
                            <a:pt x="503247" y="443158"/>
                            <a:pt x="480713" y="420624"/>
                          </a:cubicBezTo>
                          <a:cubicBezTo>
                            <a:pt x="480713" y="428135"/>
                            <a:pt x="488224" y="435646"/>
                            <a:pt x="488224" y="443158"/>
                          </a:cubicBezTo>
                          <a:cubicBezTo>
                            <a:pt x="510758" y="488224"/>
                            <a:pt x="525780" y="525780"/>
                            <a:pt x="533291" y="563336"/>
                          </a:cubicBezTo>
                          <a:cubicBezTo>
                            <a:pt x="540803" y="585869"/>
                            <a:pt x="540803" y="608402"/>
                            <a:pt x="533291" y="623425"/>
                          </a:cubicBezTo>
                          <a:cubicBezTo>
                            <a:pt x="525780" y="638447"/>
                            <a:pt x="510758" y="645958"/>
                            <a:pt x="503247" y="645958"/>
                          </a:cubicBezTo>
                          <a:cubicBezTo>
                            <a:pt x="473202" y="645958"/>
                            <a:pt x="450669" y="608402"/>
                            <a:pt x="428136" y="578358"/>
                          </a:cubicBezTo>
                          <a:lnTo>
                            <a:pt x="428136" y="578358"/>
                          </a:lnTo>
                          <a:cubicBezTo>
                            <a:pt x="420624" y="570847"/>
                            <a:pt x="420624" y="563336"/>
                            <a:pt x="413113" y="563336"/>
                          </a:cubicBezTo>
                          <a:cubicBezTo>
                            <a:pt x="428136" y="608402"/>
                            <a:pt x="435647" y="653470"/>
                            <a:pt x="413113" y="683514"/>
                          </a:cubicBezTo>
                          <a:cubicBezTo>
                            <a:pt x="413113" y="676003"/>
                            <a:pt x="413113" y="676003"/>
                            <a:pt x="405602" y="676003"/>
                          </a:cubicBezTo>
                          <a:close/>
                          <a:moveTo>
                            <a:pt x="150223" y="360535"/>
                          </a:moveTo>
                          <a:cubicBezTo>
                            <a:pt x="217823" y="360535"/>
                            <a:pt x="262890" y="458180"/>
                            <a:pt x="300446" y="518269"/>
                          </a:cubicBezTo>
                          <a:cubicBezTo>
                            <a:pt x="307957" y="525780"/>
                            <a:pt x="307957" y="540802"/>
                            <a:pt x="315468" y="548314"/>
                          </a:cubicBezTo>
                          <a:cubicBezTo>
                            <a:pt x="315468" y="548314"/>
                            <a:pt x="315468" y="555825"/>
                            <a:pt x="322979" y="555825"/>
                          </a:cubicBezTo>
                          <a:cubicBezTo>
                            <a:pt x="360535" y="630936"/>
                            <a:pt x="383068" y="660981"/>
                            <a:pt x="405602" y="660981"/>
                          </a:cubicBezTo>
                          <a:cubicBezTo>
                            <a:pt x="405602" y="660981"/>
                            <a:pt x="413113" y="660981"/>
                            <a:pt x="413113" y="653470"/>
                          </a:cubicBezTo>
                          <a:cubicBezTo>
                            <a:pt x="450669" y="615914"/>
                            <a:pt x="405602" y="540802"/>
                            <a:pt x="383068" y="488224"/>
                          </a:cubicBezTo>
                          <a:cubicBezTo>
                            <a:pt x="375557" y="480713"/>
                            <a:pt x="375557" y="473202"/>
                            <a:pt x="368046" y="465691"/>
                          </a:cubicBezTo>
                          <a:lnTo>
                            <a:pt x="368046" y="458180"/>
                          </a:lnTo>
                          <a:cubicBezTo>
                            <a:pt x="368046" y="458180"/>
                            <a:pt x="368046" y="450669"/>
                            <a:pt x="368046" y="450669"/>
                          </a:cubicBezTo>
                          <a:cubicBezTo>
                            <a:pt x="368046" y="450669"/>
                            <a:pt x="375557" y="450669"/>
                            <a:pt x="375557" y="450669"/>
                          </a:cubicBezTo>
                          <a:cubicBezTo>
                            <a:pt x="398091" y="488224"/>
                            <a:pt x="420624" y="525780"/>
                            <a:pt x="443158" y="555825"/>
                          </a:cubicBezTo>
                          <a:lnTo>
                            <a:pt x="443158" y="555825"/>
                          </a:lnTo>
                          <a:cubicBezTo>
                            <a:pt x="450669" y="570847"/>
                            <a:pt x="488224" y="615914"/>
                            <a:pt x="510758" y="615914"/>
                          </a:cubicBezTo>
                          <a:cubicBezTo>
                            <a:pt x="510758" y="615914"/>
                            <a:pt x="518269" y="615914"/>
                            <a:pt x="525780" y="600891"/>
                          </a:cubicBezTo>
                          <a:cubicBezTo>
                            <a:pt x="533291" y="585869"/>
                            <a:pt x="525780" y="563336"/>
                            <a:pt x="525780" y="548314"/>
                          </a:cubicBezTo>
                          <a:cubicBezTo>
                            <a:pt x="518269" y="510758"/>
                            <a:pt x="503247" y="473202"/>
                            <a:pt x="480713" y="435646"/>
                          </a:cubicBezTo>
                          <a:cubicBezTo>
                            <a:pt x="473202" y="420624"/>
                            <a:pt x="458180" y="398091"/>
                            <a:pt x="450669" y="383068"/>
                          </a:cubicBezTo>
                          <a:lnTo>
                            <a:pt x="443158" y="368046"/>
                          </a:lnTo>
                          <a:cubicBezTo>
                            <a:pt x="443158" y="368046"/>
                            <a:pt x="443158" y="360535"/>
                            <a:pt x="443158" y="360535"/>
                          </a:cubicBezTo>
                          <a:cubicBezTo>
                            <a:pt x="443158" y="360535"/>
                            <a:pt x="450669" y="360535"/>
                            <a:pt x="450669" y="360535"/>
                          </a:cubicBezTo>
                          <a:lnTo>
                            <a:pt x="458180" y="368046"/>
                          </a:lnTo>
                          <a:cubicBezTo>
                            <a:pt x="495735" y="405602"/>
                            <a:pt x="525780" y="435646"/>
                            <a:pt x="555825" y="473202"/>
                          </a:cubicBezTo>
                          <a:lnTo>
                            <a:pt x="563336" y="480713"/>
                          </a:lnTo>
                          <a:cubicBezTo>
                            <a:pt x="578358" y="495736"/>
                            <a:pt x="623425" y="548314"/>
                            <a:pt x="653470" y="548314"/>
                          </a:cubicBezTo>
                          <a:cubicBezTo>
                            <a:pt x="653470" y="548314"/>
                            <a:pt x="668492" y="548314"/>
                            <a:pt x="668492" y="525780"/>
                          </a:cubicBezTo>
                          <a:cubicBezTo>
                            <a:pt x="676003" y="503247"/>
                            <a:pt x="660981" y="480713"/>
                            <a:pt x="653470" y="458180"/>
                          </a:cubicBezTo>
                          <a:cubicBezTo>
                            <a:pt x="653470" y="450669"/>
                            <a:pt x="653470" y="450669"/>
                            <a:pt x="645958" y="443158"/>
                          </a:cubicBezTo>
                          <a:cubicBezTo>
                            <a:pt x="638447" y="428135"/>
                            <a:pt x="630936" y="413113"/>
                            <a:pt x="623425" y="398091"/>
                          </a:cubicBezTo>
                          <a:cubicBezTo>
                            <a:pt x="623425" y="398091"/>
                            <a:pt x="623425" y="390579"/>
                            <a:pt x="623425" y="390579"/>
                          </a:cubicBezTo>
                          <a:cubicBezTo>
                            <a:pt x="623425" y="390579"/>
                            <a:pt x="630936" y="390579"/>
                            <a:pt x="630936" y="390579"/>
                          </a:cubicBezTo>
                          <a:cubicBezTo>
                            <a:pt x="645958" y="398091"/>
                            <a:pt x="668492" y="405602"/>
                            <a:pt x="683514" y="398091"/>
                          </a:cubicBezTo>
                          <a:cubicBezTo>
                            <a:pt x="691026" y="398091"/>
                            <a:pt x="698537" y="390579"/>
                            <a:pt x="698537" y="390579"/>
                          </a:cubicBezTo>
                          <a:cubicBezTo>
                            <a:pt x="698537" y="383068"/>
                            <a:pt x="698537" y="360535"/>
                            <a:pt x="653470" y="307957"/>
                          </a:cubicBezTo>
                          <a:lnTo>
                            <a:pt x="653470" y="307957"/>
                          </a:lnTo>
                          <a:cubicBezTo>
                            <a:pt x="645958" y="300446"/>
                            <a:pt x="638447" y="285424"/>
                            <a:pt x="623425" y="270401"/>
                          </a:cubicBezTo>
                          <a:cubicBezTo>
                            <a:pt x="578358" y="217823"/>
                            <a:pt x="533291" y="150223"/>
                            <a:pt x="473202" y="120178"/>
                          </a:cubicBezTo>
                          <a:lnTo>
                            <a:pt x="473202" y="120178"/>
                          </a:lnTo>
                          <a:cubicBezTo>
                            <a:pt x="458180" y="112667"/>
                            <a:pt x="443158" y="105156"/>
                            <a:pt x="428136" y="97645"/>
                          </a:cubicBezTo>
                          <a:cubicBezTo>
                            <a:pt x="420624" y="97645"/>
                            <a:pt x="405602" y="97645"/>
                            <a:pt x="398091" y="97645"/>
                          </a:cubicBezTo>
                          <a:cubicBezTo>
                            <a:pt x="383068" y="97645"/>
                            <a:pt x="368046" y="97645"/>
                            <a:pt x="353024" y="90134"/>
                          </a:cubicBezTo>
                          <a:cubicBezTo>
                            <a:pt x="322979" y="82623"/>
                            <a:pt x="307957" y="52578"/>
                            <a:pt x="292935" y="22534"/>
                          </a:cubicBezTo>
                          <a:lnTo>
                            <a:pt x="292935" y="22534"/>
                          </a:lnTo>
                          <a:cubicBezTo>
                            <a:pt x="285424" y="22534"/>
                            <a:pt x="277913" y="22534"/>
                            <a:pt x="277913" y="22534"/>
                          </a:cubicBezTo>
                          <a:cubicBezTo>
                            <a:pt x="247868" y="22534"/>
                            <a:pt x="217823" y="30045"/>
                            <a:pt x="210312" y="30045"/>
                          </a:cubicBezTo>
                          <a:cubicBezTo>
                            <a:pt x="172757" y="37556"/>
                            <a:pt x="135201" y="52578"/>
                            <a:pt x="105156" y="75111"/>
                          </a:cubicBezTo>
                          <a:cubicBezTo>
                            <a:pt x="97645" y="82623"/>
                            <a:pt x="90134" y="82623"/>
                            <a:pt x="82622" y="90134"/>
                          </a:cubicBezTo>
                          <a:cubicBezTo>
                            <a:pt x="97645" y="112667"/>
                            <a:pt x="112667" y="142712"/>
                            <a:pt x="97645" y="172757"/>
                          </a:cubicBezTo>
                          <a:cubicBezTo>
                            <a:pt x="90134" y="187779"/>
                            <a:pt x="82622" y="202801"/>
                            <a:pt x="67600" y="210312"/>
                          </a:cubicBezTo>
                          <a:cubicBezTo>
                            <a:pt x="52578" y="225334"/>
                            <a:pt x="45067" y="232846"/>
                            <a:pt x="37556" y="255379"/>
                          </a:cubicBezTo>
                          <a:cubicBezTo>
                            <a:pt x="30045" y="277912"/>
                            <a:pt x="30045" y="300446"/>
                            <a:pt x="30045" y="322979"/>
                          </a:cubicBezTo>
                          <a:cubicBezTo>
                            <a:pt x="30045" y="338001"/>
                            <a:pt x="30045" y="345513"/>
                            <a:pt x="30045" y="353024"/>
                          </a:cubicBezTo>
                          <a:cubicBezTo>
                            <a:pt x="30045" y="375557"/>
                            <a:pt x="22534" y="398091"/>
                            <a:pt x="15023" y="420624"/>
                          </a:cubicBezTo>
                          <a:cubicBezTo>
                            <a:pt x="7511" y="435646"/>
                            <a:pt x="0" y="458180"/>
                            <a:pt x="0" y="473202"/>
                          </a:cubicBezTo>
                          <a:cubicBezTo>
                            <a:pt x="0" y="480713"/>
                            <a:pt x="0" y="488224"/>
                            <a:pt x="7511" y="495736"/>
                          </a:cubicBezTo>
                          <a:cubicBezTo>
                            <a:pt x="15023" y="503247"/>
                            <a:pt x="22534" y="503247"/>
                            <a:pt x="30045" y="503247"/>
                          </a:cubicBezTo>
                          <a:lnTo>
                            <a:pt x="30045" y="503247"/>
                          </a:lnTo>
                          <a:cubicBezTo>
                            <a:pt x="52578" y="503247"/>
                            <a:pt x="67600" y="495736"/>
                            <a:pt x="82622" y="480713"/>
                          </a:cubicBezTo>
                          <a:cubicBezTo>
                            <a:pt x="97645" y="465691"/>
                            <a:pt x="97645" y="435646"/>
                            <a:pt x="105156" y="413113"/>
                          </a:cubicBezTo>
                          <a:cubicBezTo>
                            <a:pt x="105156" y="405602"/>
                            <a:pt x="105156" y="405602"/>
                            <a:pt x="105156" y="398091"/>
                          </a:cubicBezTo>
                          <a:cubicBezTo>
                            <a:pt x="105156" y="383068"/>
                            <a:pt x="112667" y="368046"/>
                            <a:pt x="112667" y="360535"/>
                          </a:cubicBezTo>
                          <a:cubicBezTo>
                            <a:pt x="112667" y="360535"/>
                            <a:pt x="112667" y="353024"/>
                            <a:pt x="120178" y="353024"/>
                          </a:cubicBezTo>
                          <a:cubicBezTo>
                            <a:pt x="142712" y="360535"/>
                            <a:pt x="150223" y="360535"/>
                            <a:pt x="150223" y="360535"/>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4" name="Freeform: Shape 423">
                    <a:extLst>
                      <a:ext uri="{FF2B5EF4-FFF2-40B4-BE49-F238E27FC236}">
                        <a16:creationId xmlns:a16="http://schemas.microsoft.com/office/drawing/2014/main" id="{A7B4ACFC-0966-4D40-814F-4DAAB0E236C8}"/>
                      </a:ext>
                    </a:extLst>
                  </p:cNvPr>
                  <p:cNvSpPr/>
                  <p:nvPr/>
                </p:nvSpPr>
                <p:spPr>
                  <a:xfrm>
                    <a:off x="9925158" y="5613590"/>
                    <a:ext cx="383068" cy="656580"/>
                  </a:xfrm>
                  <a:custGeom>
                    <a:avLst/>
                    <a:gdLst>
                      <a:gd name="connsiteX0" fmla="*/ 330490 w 383068"/>
                      <a:gd name="connsiteY0" fmla="*/ 551425 h 656580"/>
                      <a:gd name="connsiteX1" fmla="*/ 157734 w 383068"/>
                      <a:gd name="connsiteY1" fmla="*/ 296046 h 656580"/>
                      <a:gd name="connsiteX2" fmla="*/ 135200 w 383068"/>
                      <a:gd name="connsiteY2" fmla="*/ 213423 h 656580"/>
                      <a:gd name="connsiteX3" fmla="*/ 187779 w 383068"/>
                      <a:gd name="connsiteY3" fmla="*/ 145823 h 656580"/>
                      <a:gd name="connsiteX4" fmla="*/ 270401 w 383068"/>
                      <a:gd name="connsiteY4" fmla="*/ 100756 h 656580"/>
                      <a:gd name="connsiteX5" fmla="*/ 345512 w 383068"/>
                      <a:gd name="connsiteY5" fmla="*/ 70712 h 656580"/>
                      <a:gd name="connsiteX6" fmla="*/ 292935 w 383068"/>
                      <a:gd name="connsiteY6" fmla="*/ 3111 h 656580"/>
                      <a:gd name="connsiteX7" fmla="*/ 202801 w 383068"/>
                      <a:gd name="connsiteY7" fmla="*/ 10622 h 656580"/>
                      <a:gd name="connsiteX8" fmla="*/ 97645 w 383068"/>
                      <a:gd name="connsiteY8" fmla="*/ 55689 h 656580"/>
                      <a:gd name="connsiteX9" fmla="*/ 67600 w 383068"/>
                      <a:gd name="connsiteY9" fmla="*/ 78223 h 656580"/>
                      <a:gd name="connsiteX10" fmla="*/ 90133 w 383068"/>
                      <a:gd name="connsiteY10" fmla="*/ 160845 h 656580"/>
                      <a:gd name="connsiteX11" fmla="*/ 30045 w 383068"/>
                      <a:gd name="connsiteY11" fmla="*/ 243468 h 656580"/>
                      <a:gd name="connsiteX12" fmla="*/ 30045 w 383068"/>
                      <a:gd name="connsiteY12" fmla="*/ 348624 h 656580"/>
                      <a:gd name="connsiteX13" fmla="*/ 0 w 383068"/>
                      <a:gd name="connsiteY13" fmla="*/ 468802 h 656580"/>
                      <a:gd name="connsiteX14" fmla="*/ 37556 w 383068"/>
                      <a:gd name="connsiteY14" fmla="*/ 506358 h 656580"/>
                      <a:gd name="connsiteX15" fmla="*/ 97645 w 383068"/>
                      <a:gd name="connsiteY15" fmla="*/ 476313 h 656580"/>
                      <a:gd name="connsiteX16" fmla="*/ 120178 w 383068"/>
                      <a:gd name="connsiteY16" fmla="*/ 393691 h 656580"/>
                      <a:gd name="connsiteX17" fmla="*/ 127689 w 383068"/>
                      <a:gd name="connsiteY17" fmla="*/ 356135 h 656580"/>
                      <a:gd name="connsiteX18" fmla="*/ 292935 w 383068"/>
                      <a:gd name="connsiteY18" fmla="*/ 536402 h 656580"/>
                      <a:gd name="connsiteX19" fmla="*/ 383068 w 383068"/>
                      <a:gd name="connsiteY19" fmla="*/ 656581 h 656580"/>
                      <a:gd name="connsiteX20" fmla="*/ 330490 w 383068"/>
                      <a:gd name="connsiteY20" fmla="*/ 551425 h 65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3068" h="656580">
                        <a:moveTo>
                          <a:pt x="330490" y="551425"/>
                        </a:moveTo>
                        <a:cubicBezTo>
                          <a:pt x="300446" y="446269"/>
                          <a:pt x="217823" y="378668"/>
                          <a:pt x="157734" y="296046"/>
                        </a:cubicBezTo>
                        <a:cubicBezTo>
                          <a:pt x="142712" y="273512"/>
                          <a:pt x="120178" y="243468"/>
                          <a:pt x="135200" y="213423"/>
                        </a:cubicBezTo>
                        <a:cubicBezTo>
                          <a:pt x="142712" y="183379"/>
                          <a:pt x="180268" y="168356"/>
                          <a:pt x="187779" y="145823"/>
                        </a:cubicBezTo>
                        <a:cubicBezTo>
                          <a:pt x="210312" y="108267"/>
                          <a:pt x="225334" y="93245"/>
                          <a:pt x="270401" y="100756"/>
                        </a:cubicBezTo>
                        <a:cubicBezTo>
                          <a:pt x="300446" y="100756"/>
                          <a:pt x="330490" y="100756"/>
                          <a:pt x="345512" y="70712"/>
                        </a:cubicBezTo>
                        <a:cubicBezTo>
                          <a:pt x="322979" y="63200"/>
                          <a:pt x="307957" y="33156"/>
                          <a:pt x="292935" y="3111"/>
                        </a:cubicBezTo>
                        <a:cubicBezTo>
                          <a:pt x="262890" y="-4400"/>
                          <a:pt x="225334" y="3111"/>
                          <a:pt x="202801" y="10622"/>
                        </a:cubicBezTo>
                        <a:cubicBezTo>
                          <a:pt x="165245" y="18134"/>
                          <a:pt x="127689" y="33156"/>
                          <a:pt x="97645" y="55689"/>
                        </a:cubicBezTo>
                        <a:cubicBezTo>
                          <a:pt x="90133" y="63200"/>
                          <a:pt x="75111" y="70712"/>
                          <a:pt x="67600" y="78223"/>
                        </a:cubicBezTo>
                        <a:cubicBezTo>
                          <a:pt x="82622" y="100756"/>
                          <a:pt x="105156" y="130801"/>
                          <a:pt x="90133" y="160845"/>
                        </a:cubicBezTo>
                        <a:cubicBezTo>
                          <a:pt x="75111" y="190890"/>
                          <a:pt x="45067" y="213423"/>
                          <a:pt x="30045" y="243468"/>
                        </a:cubicBezTo>
                        <a:cubicBezTo>
                          <a:pt x="15022" y="273512"/>
                          <a:pt x="30045" y="318579"/>
                          <a:pt x="30045" y="348624"/>
                        </a:cubicBezTo>
                        <a:cubicBezTo>
                          <a:pt x="30045" y="393691"/>
                          <a:pt x="0" y="423735"/>
                          <a:pt x="0" y="468802"/>
                        </a:cubicBezTo>
                        <a:cubicBezTo>
                          <a:pt x="0" y="483824"/>
                          <a:pt x="15022" y="506358"/>
                          <a:pt x="37556" y="506358"/>
                        </a:cubicBezTo>
                        <a:cubicBezTo>
                          <a:pt x="60089" y="506358"/>
                          <a:pt x="82622" y="498847"/>
                          <a:pt x="97645" y="476313"/>
                        </a:cubicBezTo>
                        <a:cubicBezTo>
                          <a:pt x="120178" y="453780"/>
                          <a:pt x="120178" y="423735"/>
                          <a:pt x="120178" y="393691"/>
                        </a:cubicBezTo>
                        <a:cubicBezTo>
                          <a:pt x="120178" y="378668"/>
                          <a:pt x="127689" y="363646"/>
                          <a:pt x="127689" y="356135"/>
                        </a:cubicBezTo>
                        <a:cubicBezTo>
                          <a:pt x="210312" y="341113"/>
                          <a:pt x="262890" y="476313"/>
                          <a:pt x="292935" y="536402"/>
                        </a:cubicBezTo>
                        <a:cubicBezTo>
                          <a:pt x="300446" y="551425"/>
                          <a:pt x="345512" y="649070"/>
                          <a:pt x="383068" y="656581"/>
                        </a:cubicBezTo>
                        <a:cubicBezTo>
                          <a:pt x="345512" y="634047"/>
                          <a:pt x="338001" y="588980"/>
                          <a:pt x="330490" y="55142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5" name="Freeform: Shape 424">
                    <a:extLst>
                      <a:ext uri="{FF2B5EF4-FFF2-40B4-BE49-F238E27FC236}">
                        <a16:creationId xmlns:a16="http://schemas.microsoft.com/office/drawing/2014/main" id="{2332ECB1-065E-42A1-844C-6F481842A38B}"/>
                      </a:ext>
                    </a:extLst>
                  </p:cNvPr>
                  <p:cNvSpPr/>
                  <p:nvPr/>
                </p:nvSpPr>
                <p:spPr>
                  <a:xfrm>
                    <a:off x="10195560" y="5834525"/>
                    <a:ext cx="413112" cy="389693"/>
                  </a:xfrm>
                  <a:custGeom>
                    <a:avLst/>
                    <a:gdLst>
                      <a:gd name="connsiteX0" fmla="*/ 405602 w 413112"/>
                      <a:gd name="connsiteY0" fmla="*/ 172756 h 389693"/>
                      <a:gd name="connsiteX1" fmla="*/ 413113 w 413112"/>
                      <a:gd name="connsiteY1" fmla="*/ 165245 h 389693"/>
                      <a:gd name="connsiteX2" fmla="*/ 383068 w 413112"/>
                      <a:gd name="connsiteY2" fmla="*/ 142712 h 389693"/>
                      <a:gd name="connsiteX3" fmla="*/ 307957 w 413112"/>
                      <a:gd name="connsiteY3" fmla="*/ 45067 h 389693"/>
                      <a:gd name="connsiteX4" fmla="*/ 210312 w 413112"/>
                      <a:gd name="connsiteY4" fmla="*/ 0 h 389693"/>
                      <a:gd name="connsiteX5" fmla="*/ 270401 w 413112"/>
                      <a:gd name="connsiteY5" fmla="*/ 97645 h 389693"/>
                      <a:gd name="connsiteX6" fmla="*/ 322979 w 413112"/>
                      <a:gd name="connsiteY6" fmla="*/ 202801 h 389693"/>
                      <a:gd name="connsiteX7" fmla="*/ 353024 w 413112"/>
                      <a:gd name="connsiteY7" fmla="*/ 277912 h 389693"/>
                      <a:gd name="connsiteX8" fmla="*/ 345512 w 413112"/>
                      <a:gd name="connsiteY8" fmla="*/ 285423 h 389693"/>
                      <a:gd name="connsiteX9" fmla="*/ 300446 w 413112"/>
                      <a:gd name="connsiteY9" fmla="*/ 247868 h 389693"/>
                      <a:gd name="connsiteX10" fmla="*/ 232845 w 413112"/>
                      <a:gd name="connsiteY10" fmla="*/ 172756 h 389693"/>
                      <a:gd name="connsiteX11" fmla="*/ 150223 w 413112"/>
                      <a:gd name="connsiteY11" fmla="*/ 105156 h 389693"/>
                      <a:gd name="connsiteX12" fmla="*/ 97645 w 413112"/>
                      <a:gd name="connsiteY12" fmla="*/ 60089 h 389693"/>
                      <a:gd name="connsiteX13" fmla="*/ 172757 w 413112"/>
                      <a:gd name="connsiteY13" fmla="*/ 225334 h 389693"/>
                      <a:gd name="connsiteX14" fmla="*/ 210312 w 413112"/>
                      <a:gd name="connsiteY14" fmla="*/ 330490 h 389693"/>
                      <a:gd name="connsiteX15" fmla="*/ 157734 w 413112"/>
                      <a:gd name="connsiteY15" fmla="*/ 300446 h 389693"/>
                      <a:gd name="connsiteX16" fmla="*/ 0 w 413112"/>
                      <a:gd name="connsiteY16" fmla="*/ 97645 h 389693"/>
                      <a:gd name="connsiteX17" fmla="*/ 0 w 413112"/>
                      <a:gd name="connsiteY17" fmla="*/ 97645 h 389693"/>
                      <a:gd name="connsiteX18" fmla="*/ 37556 w 413112"/>
                      <a:gd name="connsiteY18" fmla="*/ 157734 h 389693"/>
                      <a:gd name="connsiteX19" fmla="*/ 90133 w 413112"/>
                      <a:gd name="connsiteY19" fmla="*/ 240357 h 389693"/>
                      <a:gd name="connsiteX20" fmla="*/ 90133 w 413112"/>
                      <a:gd name="connsiteY20" fmla="*/ 247868 h 389693"/>
                      <a:gd name="connsiteX21" fmla="*/ 142712 w 413112"/>
                      <a:gd name="connsiteY21" fmla="*/ 322979 h 389693"/>
                      <a:gd name="connsiteX22" fmla="*/ 240356 w 413112"/>
                      <a:gd name="connsiteY22" fmla="*/ 375557 h 389693"/>
                      <a:gd name="connsiteX23" fmla="*/ 240356 w 413112"/>
                      <a:gd name="connsiteY23" fmla="*/ 315468 h 389693"/>
                      <a:gd name="connsiteX24" fmla="*/ 195290 w 413112"/>
                      <a:gd name="connsiteY24" fmla="*/ 202801 h 389693"/>
                      <a:gd name="connsiteX25" fmla="*/ 157734 w 413112"/>
                      <a:gd name="connsiteY25" fmla="*/ 135201 h 389693"/>
                      <a:gd name="connsiteX26" fmla="*/ 165245 w 413112"/>
                      <a:gd name="connsiteY26" fmla="*/ 142712 h 389693"/>
                      <a:gd name="connsiteX27" fmla="*/ 262890 w 413112"/>
                      <a:gd name="connsiteY27" fmla="*/ 247868 h 389693"/>
                      <a:gd name="connsiteX28" fmla="*/ 383068 w 413112"/>
                      <a:gd name="connsiteY28" fmla="*/ 300446 h 389693"/>
                      <a:gd name="connsiteX29" fmla="*/ 360535 w 413112"/>
                      <a:gd name="connsiteY29" fmla="*/ 217823 h 389693"/>
                      <a:gd name="connsiteX30" fmla="*/ 338001 w 413112"/>
                      <a:gd name="connsiteY30" fmla="*/ 172756 h 389693"/>
                      <a:gd name="connsiteX31" fmla="*/ 405602 w 413112"/>
                      <a:gd name="connsiteY31" fmla="*/ 172756 h 389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112" h="389693">
                        <a:moveTo>
                          <a:pt x="405602" y="172756"/>
                        </a:moveTo>
                        <a:cubicBezTo>
                          <a:pt x="413113" y="172756"/>
                          <a:pt x="413113" y="172756"/>
                          <a:pt x="413113" y="165245"/>
                        </a:cubicBezTo>
                        <a:cubicBezTo>
                          <a:pt x="405602" y="165245"/>
                          <a:pt x="390579" y="157734"/>
                          <a:pt x="383068" y="142712"/>
                        </a:cubicBezTo>
                        <a:cubicBezTo>
                          <a:pt x="360535" y="112667"/>
                          <a:pt x="338001" y="75111"/>
                          <a:pt x="307957" y="45067"/>
                        </a:cubicBezTo>
                        <a:cubicBezTo>
                          <a:pt x="277912" y="15022"/>
                          <a:pt x="247868" y="0"/>
                          <a:pt x="210312" y="0"/>
                        </a:cubicBezTo>
                        <a:cubicBezTo>
                          <a:pt x="240356" y="22533"/>
                          <a:pt x="255379" y="60089"/>
                          <a:pt x="270401" y="97645"/>
                        </a:cubicBezTo>
                        <a:cubicBezTo>
                          <a:pt x="285424" y="135201"/>
                          <a:pt x="307957" y="165245"/>
                          <a:pt x="322979" y="202801"/>
                        </a:cubicBezTo>
                        <a:cubicBezTo>
                          <a:pt x="338001" y="225334"/>
                          <a:pt x="353024" y="255379"/>
                          <a:pt x="353024" y="277912"/>
                        </a:cubicBezTo>
                        <a:cubicBezTo>
                          <a:pt x="353024" y="285423"/>
                          <a:pt x="345512" y="285423"/>
                          <a:pt x="345512" y="285423"/>
                        </a:cubicBezTo>
                        <a:cubicBezTo>
                          <a:pt x="322979" y="277912"/>
                          <a:pt x="315468" y="262890"/>
                          <a:pt x="300446" y="247868"/>
                        </a:cubicBezTo>
                        <a:cubicBezTo>
                          <a:pt x="277912" y="225334"/>
                          <a:pt x="255379" y="195290"/>
                          <a:pt x="232845" y="172756"/>
                        </a:cubicBezTo>
                        <a:cubicBezTo>
                          <a:pt x="210312" y="150223"/>
                          <a:pt x="180268" y="120178"/>
                          <a:pt x="150223" y="105156"/>
                        </a:cubicBezTo>
                        <a:cubicBezTo>
                          <a:pt x="135201" y="97645"/>
                          <a:pt x="112667" y="75111"/>
                          <a:pt x="97645" y="60089"/>
                        </a:cubicBezTo>
                        <a:cubicBezTo>
                          <a:pt x="120178" y="120178"/>
                          <a:pt x="150223" y="165245"/>
                          <a:pt x="172757" y="225334"/>
                        </a:cubicBezTo>
                        <a:cubicBezTo>
                          <a:pt x="187779" y="247868"/>
                          <a:pt x="217823" y="300446"/>
                          <a:pt x="210312" y="330490"/>
                        </a:cubicBezTo>
                        <a:cubicBezTo>
                          <a:pt x="195290" y="368046"/>
                          <a:pt x="165245" y="307957"/>
                          <a:pt x="157734" y="300446"/>
                        </a:cubicBezTo>
                        <a:cubicBezTo>
                          <a:pt x="120178" y="225334"/>
                          <a:pt x="60089" y="157734"/>
                          <a:pt x="0" y="97645"/>
                        </a:cubicBezTo>
                        <a:cubicBezTo>
                          <a:pt x="0" y="97645"/>
                          <a:pt x="0" y="97645"/>
                          <a:pt x="0" y="97645"/>
                        </a:cubicBezTo>
                        <a:cubicBezTo>
                          <a:pt x="15022" y="120178"/>
                          <a:pt x="22534" y="142712"/>
                          <a:pt x="37556" y="157734"/>
                        </a:cubicBezTo>
                        <a:cubicBezTo>
                          <a:pt x="60089" y="180267"/>
                          <a:pt x="75111" y="210312"/>
                          <a:pt x="90133" y="240357"/>
                        </a:cubicBezTo>
                        <a:cubicBezTo>
                          <a:pt x="90133" y="240357"/>
                          <a:pt x="90133" y="240357"/>
                          <a:pt x="90133" y="247868"/>
                        </a:cubicBezTo>
                        <a:cubicBezTo>
                          <a:pt x="105156" y="270401"/>
                          <a:pt x="120178" y="300446"/>
                          <a:pt x="142712" y="322979"/>
                        </a:cubicBezTo>
                        <a:cubicBezTo>
                          <a:pt x="157734" y="345512"/>
                          <a:pt x="210312" y="420624"/>
                          <a:pt x="240356" y="375557"/>
                        </a:cubicBezTo>
                        <a:cubicBezTo>
                          <a:pt x="247868" y="360535"/>
                          <a:pt x="240356" y="338001"/>
                          <a:pt x="240356" y="315468"/>
                        </a:cubicBezTo>
                        <a:cubicBezTo>
                          <a:pt x="232845" y="277912"/>
                          <a:pt x="217823" y="240357"/>
                          <a:pt x="195290" y="202801"/>
                        </a:cubicBezTo>
                        <a:cubicBezTo>
                          <a:pt x="180268" y="180267"/>
                          <a:pt x="165245" y="157734"/>
                          <a:pt x="157734" y="135201"/>
                        </a:cubicBezTo>
                        <a:cubicBezTo>
                          <a:pt x="157734" y="135201"/>
                          <a:pt x="165245" y="142712"/>
                          <a:pt x="165245" y="142712"/>
                        </a:cubicBezTo>
                        <a:cubicBezTo>
                          <a:pt x="202801" y="172756"/>
                          <a:pt x="232845" y="210312"/>
                          <a:pt x="262890" y="247868"/>
                        </a:cubicBezTo>
                        <a:cubicBezTo>
                          <a:pt x="285424" y="270401"/>
                          <a:pt x="368046" y="375557"/>
                          <a:pt x="383068" y="300446"/>
                        </a:cubicBezTo>
                        <a:cubicBezTo>
                          <a:pt x="390579" y="277912"/>
                          <a:pt x="368046" y="240357"/>
                          <a:pt x="360535" y="217823"/>
                        </a:cubicBezTo>
                        <a:cubicBezTo>
                          <a:pt x="353024" y="202801"/>
                          <a:pt x="345512" y="187779"/>
                          <a:pt x="338001" y="172756"/>
                        </a:cubicBezTo>
                        <a:cubicBezTo>
                          <a:pt x="368046" y="172756"/>
                          <a:pt x="383068" y="180267"/>
                          <a:pt x="405602" y="172756"/>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6" name="Freeform: Shape 425">
                    <a:extLst>
                      <a:ext uri="{FF2B5EF4-FFF2-40B4-BE49-F238E27FC236}">
                        <a16:creationId xmlns:a16="http://schemas.microsoft.com/office/drawing/2014/main" id="{C882C3AE-6562-4E73-8F9E-DB17A6727673}"/>
                      </a:ext>
                    </a:extLst>
                  </p:cNvPr>
                  <p:cNvSpPr/>
                  <p:nvPr/>
                </p:nvSpPr>
                <p:spPr>
                  <a:xfrm>
                    <a:off x="9937364" y="5729369"/>
                    <a:ext cx="118822" cy="172756"/>
                  </a:xfrm>
                  <a:custGeom>
                    <a:avLst/>
                    <a:gdLst>
                      <a:gd name="connsiteX0" fmla="*/ 115484 w 118822"/>
                      <a:gd name="connsiteY0" fmla="*/ 0 h 172756"/>
                      <a:gd name="connsiteX1" fmla="*/ 25350 w 118822"/>
                      <a:gd name="connsiteY1" fmla="*/ 90134 h 172756"/>
                      <a:gd name="connsiteX2" fmla="*/ 2817 w 118822"/>
                      <a:gd name="connsiteY2" fmla="*/ 172756 h 172756"/>
                      <a:gd name="connsiteX3" fmla="*/ 10328 w 118822"/>
                      <a:gd name="connsiteY3" fmla="*/ 172756 h 172756"/>
                      <a:gd name="connsiteX4" fmla="*/ 47883 w 118822"/>
                      <a:gd name="connsiteY4" fmla="*/ 75111 h 172756"/>
                      <a:gd name="connsiteX5" fmla="*/ 115484 w 118822"/>
                      <a:gd name="connsiteY5" fmla="*/ 0 h 172756"/>
                      <a:gd name="connsiteX6" fmla="*/ 115484 w 118822"/>
                      <a:gd name="connsiteY6" fmla="*/ 0 h 17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22" h="172756">
                        <a:moveTo>
                          <a:pt x="115484" y="0"/>
                        </a:moveTo>
                        <a:cubicBezTo>
                          <a:pt x="85439" y="22533"/>
                          <a:pt x="55395" y="60089"/>
                          <a:pt x="25350" y="90134"/>
                        </a:cubicBezTo>
                        <a:cubicBezTo>
                          <a:pt x="2817" y="112667"/>
                          <a:pt x="-4694" y="142712"/>
                          <a:pt x="2817" y="172756"/>
                        </a:cubicBezTo>
                        <a:cubicBezTo>
                          <a:pt x="2817" y="172756"/>
                          <a:pt x="2817" y="172756"/>
                          <a:pt x="10328" y="172756"/>
                        </a:cubicBezTo>
                        <a:cubicBezTo>
                          <a:pt x="17839" y="135201"/>
                          <a:pt x="25350" y="105156"/>
                          <a:pt x="47883" y="75111"/>
                        </a:cubicBezTo>
                        <a:cubicBezTo>
                          <a:pt x="70417" y="52578"/>
                          <a:pt x="100462" y="30045"/>
                          <a:pt x="115484" y="0"/>
                        </a:cubicBezTo>
                        <a:cubicBezTo>
                          <a:pt x="122995" y="0"/>
                          <a:pt x="115484" y="0"/>
                          <a:pt x="115484"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7" name="Freeform: Shape 426">
                    <a:extLst>
                      <a:ext uri="{FF2B5EF4-FFF2-40B4-BE49-F238E27FC236}">
                        <a16:creationId xmlns:a16="http://schemas.microsoft.com/office/drawing/2014/main" id="{B7B8D7AF-AA63-4444-B8FD-FEBD97B6DF85}"/>
                      </a:ext>
                    </a:extLst>
                  </p:cNvPr>
                  <p:cNvSpPr/>
                  <p:nvPr/>
                </p:nvSpPr>
                <p:spPr>
                  <a:xfrm>
                    <a:off x="10203071" y="5939680"/>
                    <a:ext cx="131028" cy="206139"/>
                  </a:xfrm>
                  <a:custGeom>
                    <a:avLst/>
                    <a:gdLst>
                      <a:gd name="connsiteX0" fmla="*/ 127690 w 131028"/>
                      <a:gd name="connsiteY0" fmla="*/ 202801 h 206139"/>
                      <a:gd name="connsiteX1" fmla="*/ 7511 w 131028"/>
                      <a:gd name="connsiteY1" fmla="*/ 0 h 206139"/>
                      <a:gd name="connsiteX2" fmla="*/ 0 w 131028"/>
                      <a:gd name="connsiteY2" fmla="*/ 0 h 206139"/>
                      <a:gd name="connsiteX3" fmla="*/ 52578 w 131028"/>
                      <a:gd name="connsiteY3" fmla="*/ 105156 h 206139"/>
                      <a:gd name="connsiteX4" fmla="*/ 127690 w 131028"/>
                      <a:gd name="connsiteY4" fmla="*/ 202801 h 206139"/>
                      <a:gd name="connsiteX5" fmla="*/ 127690 w 131028"/>
                      <a:gd name="connsiteY5" fmla="*/ 202801 h 20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028" h="206139">
                        <a:moveTo>
                          <a:pt x="127690" y="202801"/>
                        </a:moveTo>
                        <a:cubicBezTo>
                          <a:pt x="90134" y="135201"/>
                          <a:pt x="52578" y="67600"/>
                          <a:pt x="7511" y="0"/>
                        </a:cubicBezTo>
                        <a:cubicBezTo>
                          <a:pt x="7511" y="0"/>
                          <a:pt x="0" y="0"/>
                          <a:pt x="0" y="0"/>
                        </a:cubicBezTo>
                        <a:cubicBezTo>
                          <a:pt x="15023" y="37556"/>
                          <a:pt x="37556" y="75111"/>
                          <a:pt x="52578" y="105156"/>
                        </a:cubicBezTo>
                        <a:cubicBezTo>
                          <a:pt x="75111" y="142712"/>
                          <a:pt x="97645" y="180268"/>
                          <a:pt x="127690" y="202801"/>
                        </a:cubicBezTo>
                        <a:cubicBezTo>
                          <a:pt x="127690" y="210312"/>
                          <a:pt x="135201" y="202801"/>
                          <a:pt x="127690" y="20280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8" name="Freeform: Shape 427">
                    <a:extLst>
                      <a:ext uri="{FF2B5EF4-FFF2-40B4-BE49-F238E27FC236}">
                        <a16:creationId xmlns:a16="http://schemas.microsoft.com/office/drawing/2014/main" id="{BB4A0658-573B-48F3-9E45-12C6C1B7CD7D}"/>
                      </a:ext>
                    </a:extLst>
                  </p:cNvPr>
                  <p:cNvSpPr/>
                  <p:nvPr/>
                </p:nvSpPr>
                <p:spPr>
                  <a:xfrm>
                    <a:off x="10302593" y="5909636"/>
                    <a:ext cx="133322" cy="210311"/>
                  </a:xfrm>
                  <a:custGeom>
                    <a:avLst/>
                    <a:gdLst>
                      <a:gd name="connsiteX0" fmla="*/ 5633 w 133322"/>
                      <a:gd name="connsiteY0" fmla="*/ 0 h 210311"/>
                      <a:gd name="connsiteX1" fmla="*/ 5633 w 133322"/>
                      <a:gd name="connsiteY1" fmla="*/ 0 h 210311"/>
                      <a:gd name="connsiteX2" fmla="*/ 125811 w 133322"/>
                      <a:gd name="connsiteY2" fmla="*/ 210312 h 210311"/>
                      <a:gd name="connsiteX3" fmla="*/ 133322 w 133322"/>
                      <a:gd name="connsiteY3" fmla="*/ 210312 h 210311"/>
                      <a:gd name="connsiteX4" fmla="*/ 5633 w 133322"/>
                      <a:gd name="connsiteY4" fmla="*/ 0 h 210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22" h="210311">
                        <a:moveTo>
                          <a:pt x="5633" y="0"/>
                        </a:moveTo>
                        <a:cubicBezTo>
                          <a:pt x="-1878" y="0"/>
                          <a:pt x="-1878" y="0"/>
                          <a:pt x="5633" y="0"/>
                        </a:cubicBezTo>
                        <a:cubicBezTo>
                          <a:pt x="50700" y="67600"/>
                          <a:pt x="88256" y="135201"/>
                          <a:pt x="125811" y="210312"/>
                        </a:cubicBezTo>
                        <a:cubicBezTo>
                          <a:pt x="125811" y="210312"/>
                          <a:pt x="133322" y="210312"/>
                          <a:pt x="133322" y="210312"/>
                        </a:cubicBezTo>
                        <a:cubicBezTo>
                          <a:pt x="110789" y="127689"/>
                          <a:pt x="65723" y="52578"/>
                          <a:pt x="5633"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9" name="Freeform: Shape 428">
                    <a:extLst>
                      <a:ext uri="{FF2B5EF4-FFF2-40B4-BE49-F238E27FC236}">
                        <a16:creationId xmlns:a16="http://schemas.microsoft.com/office/drawing/2014/main" id="{A3946198-94D9-4956-8E31-C8A58BAA8A28}"/>
                      </a:ext>
                    </a:extLst>
                  </p:cNvPr>
                  <p:cNvSpPr/>
                  <p:nvPr/>
                </p:nvSpPr>
                <p:spPr>
                  <a:xfrm>
                    <a:off x="10390849" y="5831186"/>
                    <a:ext cx="195289" cy="273739"/>
                  </a:xfrm>
                  <a:custGeom>
                    <a:avLst/>
                    <a:gdLst>
                      <a:gd name="connsiteX0" fmla="*/ 0 w 195289"/>
                      <a:gd name="connsiteY0" fmla="*/ 3338 h 273739"/>
                      <a:gd name="connsiteX1" fmla="*/ 0 w 195289"/>
                      <a:gd name="connsiteY1" fmla="*/ 3338 h 273739"/>
                      <a:gd name="connsiteX2" fmla="*/ 187779 w 195289"/>
                      <a:gd name="connsiteY2" fmla="*/ 273739 h 273739"/>
                      <a:gd name="connsiteX3" fmla="*/ 195290 w 195289"/>
                      <a:gd name="connsiteY3" fmla="*/ 273739 h 273739"/>
                      <a:gd name="connsiteX4" fmla="*/ 0 w 195289"/>
                      <a:gd name="connsiteY4" fmla="*/ 3338 h 2737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89" h="273739">
                        <a:moveTo>
                          <a:pt x="0" y="3338"/>
                        </a:moveTo>
                        <a:cubicBezTo>
                          <a:pt x="0" y="-4173"/>
                          <a:pt x="0" y="3338"/>
                          <a:pt x="0" y="3338"/>
                        </a:cubicBezTo>
                        <a:cubicBezTo>
                          <a:pt x="90134" y="63427"/>
                          <a:pt x="150223" y="176095"/>
                          <a:pt x="187779" y="273739"/>
                        </a:cubicBezTo>
                        <a:cubicBezTo>
                          <a:pt x="187779" y="273739"/>
                          <a:pt x="195290" y="273739"/>
                          <a:pt x="195290" y="273739"/>
                        </a:cubicBezTo>
                        <a:cubicBezTo>
                          <a:pt x="180268" y="168584"/>
                          <a:pt x="112667" y="25872"/>
                          <a:pt x="0" y="3338"/>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0" name="Freeform: Shape 429">
                    <a:extLst>
                      <a:ext uri="{FF2B5EF4-FFF2-40B4-BE49-F238E27FC236}">
                        <a16:creationId xmlns:a16="http://schemas.microsoft.com/office/drawing/2014/main" id="{F20D2E02-89EA-4138-A54A-A75285140192}"/>
                      </a:ext>
                    </a:extLst>
                  </p:cNvPr>
                  <p:cNvSpPr/>
                  <p:nvPr/>
                </p:nvSpPr>
                <p:spPr>
                  <a:xfrm>
                    <a:off x="9940181" y="5606079"/>
                    <a:ext cx="300445" cy="393690"/>
                  </a:xfrm>
                  <a:custGeom>
                    <a:avLst/>
                    <a:gdLst>
                      <a:gd name="connsiteX0" fmla="*/ 0 w 300445"/>
                      <a:gd name="connsiteY0" fmla="*/ 393691 h 393690"/>
                      <a:gd name="connsiteX1" fmla="*/ 15023 w 300445"/>
                      <a:gd name="connsiteY1" fmla="*/ 371157 h 393690"/>
                      <a:gd name="connsiteX2" fmla="*/ 30045 w 300445"/>
                      <a:gd name="connsiteY2" fmla="*/ 296046 h 393690"/>
                      <a:gd name="connsiteX3" fmla="*/ 60089 w 300445"/>
                      <a:gd name="connsiteY3" fmla="*/ 220934 h 393690"/>
                      <a:gd name="connsiteX4" fmla="*/ 135201 w 300445"/>
                      <a:gd name="connsiteY4" fmla="*/ 130801 h 393690"/>
                      <a:gd name="connsiteX5" fmla="*/ 135201 w 300445"/>
                      <a:gd name="connsiteY5" fmla="*/ 70711 h 393690"/>
                      <a:gd name="connsiteX6" fmla="*/ 300446 w 300445"/>
                      <a:gd name="connsiteY6" fmla="*/ 40667 h 393690"/>
                      <a:gd name="connsiteX7" fmla="*/ 285424 w 300445"/>
                      <a:gd name="connsiteY7" fmla="*/ 3111 h 393690"/>
                      <a:gd name="connsiteX8" fmla="*/ 195290 w 300445"/>
                      <a:gd name="connsiteY8" fmla="*/ 10622 h 393690"/>
                      <a:gd name="connsiteX9" fmla="*/ 90134 w 300445"/>
                      <a:gd name="connsiteY9" fmla="*/ 55689 h 393690"/>
                      <a:gd name="connsiteX10" fmla="*/ 60089 w 300445"/>
                      <a:gd name="connsiteY10" fmla="*/ 78223 h 393690"/>
                      <a:gd name="connsiteX11" fmla="*/ 82622 w 300445"/>
                      <a:gd name="connsiteY11" fmla="*/ 160845 h 393690"/>
                      <a:gd name="connsiteX12" fmla="*/ 22534 w 300445"/>
                      <a:gd name="connsiteY12" fmla="*/ 243468 h 393690"/>
                      <a:gd name="connsiteX13" fmla="*/ 22534 w 300445"/>
                      <a:gd name="connsiteY13" fmla="*/ 348624 h 393690"/>
                      <a:gd name="connsiteX14" fmla="*/ 0 w 300445"/>
                      <a:gd name="connsiteY14" fmla="*/ 393691 h 39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0445" h="393690">
                        <a:moveTo>
                          <a:pt x="0" y="393691"/>
                        </a:moveTo>
                        <a:cubicBezTo>
                          <a:pt x="7511" y="386179"/>
                          <a:pt x="15023" y="378668"/>
                          <a:pt x="15023" y="371157"/>
                        </a:cubicBezTo>
                        <a:cubicBezTo>
                          <a:pt x="30045" y="348624"/>
                          <a:pt x="22534" y="326090"/>
                          <a:pt x="30045" y="296046"/>
                        </a:cubicBezTo>
                        <a:cubicBezTo>
                          <a:pt x="30045" y="266001"/>
                          <a:pt x="37556" y="243468"/>
                          <a:pt x="60089" y="220934"/>
                        </a:cubicBezTo>
                        <a:cubicBezTo>
                          <a:pt x="82622" y="190890"/>
                          <a:pt x="120178" y="168356"/>
                          <a:pt x="135201" y="130801"/>
                        </a:cubicBezTo>
                        <a:cubicBezTo>
                          <a:pt x="142712" y="115778"/>
                          <a:pt x="120178" y="85734"/>
                          <a:pt x="135201" y="70711"/>
                        </a:cubicBezTo>
                        <a:cubicBezTo>
                          <a:pt x="180268" y="33156"/>
                          <a:pt x="240357" y="33156"/>
                          <a:pt x="300446" y="40667"/>
                        </a:cubicBezTo>
                        <a:cubicBezTo>
                          <a:pt x="292935" y="25645"/>
                          <a:pt x="285424" y="18134"/>
                          <a:pt x="285424" y="3111"/>
                        </a:cubicBezTo>
                        <a:cubicBezTo>
                          <a:pt x="255379" y="-4400"/>
                          <a:pt x="217823" y="3111"/>
                          <a:pt x="195290" y="10622"/>
                        </a:cubicBezTo>
                        <a:cubicBezTo>
                          <a:pt x="157734" y="18134"/>
                          <a:pt x="120178" y="33156"/>
                          <a:pt x="90134" y="55689"/>
                        </a:cubicBezTo>
                        <a:cubicBezTo>
                          <a:pt x="82622" y="63200"/>
                          <a:pt x="67600" y="70711"/>
                          <a:pt x="60089" y="78223"/>
                        </a:cubicBezTo>
                        <a:cubicBezTo>
                          <a:pt x="75111" y="100756"/>
                          <a:pt x="97645" y="130801"/>
                          <a:pt x="82622" y="160845"/>
                        </a:cubicBezTo>
                        <a:cubicBezTo>
                          <a:pt x="67600" y="190890"/>
                          <a:pt x="37556" y="213423"/>
                          <a:pt x="22534" y="243468"/>
                        </a:cubicBezTo>
                        <a:cubicBezTo>
                          <a:pt x="7511" y="273512"/>
                          <a:pt x="22534" y="318579"/>
                          <a:pt x="22534" y="348624"/>
                        </a:cubicBezTo>
                        <a:cubicBezTo>
                          <a:pt x="7511" y="371157"/>
                          <a:pt x="0" y="386179"/>
                          <a:pt x="0" y="393691"/>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31" name="Freeform: Shape 430">
                    <a:extLst>
                      <a:ext uri="{FF2B5EF4-FFF2-40B4-BE49-F238E27FC236}">
                        <a16:creationId xmlns:a16="http://schemas.microsoft.com/office/drawing/2014/main" id="{2FFD9EE5-DF30-4461-BCAD-A2E942749310}"/>
                      </a:ext>
                    </a:extLst>
                  </p:cNvPr>
                  <p:cNvSpPr/>
                  <p:nvPr/>
                </p:nvSpPr>
                <p:spPr>
                  <a:xfrm>
                    <a:off x="9910136" y="5935012"/>
                    <a:ext cx="266001" cy="169914"/>
                  </a:xfrm>
                  <a:custGeom>
                    <a:avLst/>
                    <a:gdLst>
                      <a:gd name="connsiteX0" fmla="*/ 255379 w 266001"/>
                      <a:gd name="connsiteY0" fmla="*/ 117336 h 169914"/>
                      <a:gd name="connsiteX1" fmla="*/ 97645 w 266001"/>
                      <a:gd name="connsiteY1" fmla="*/ 12180 h 169914"/>
                      <a:gd name="connsiteX2" fmla="*/ 90134 w 266001"/>
                      <a:gd name="connsiteY2" fmla="*/ 27203 h 169914"/>
                      <a:gd name="connsiteX3" fmla="*/ 90134 w 266001"/>
                      <a:gd name="connsiteY3" fmla="*/ 79780 h 169914"/>
                      <a:gd name="connsiteX4" fmla="*/ 67600 w 266001"/>
                      <a:gd name="connsiteY4" fmla="*/ 154892 h 169914"/>
                      <a:gd name="connsiteX5" fmla="*/ 0 w 266001"/>
                      <a:gd name="connsiteY5" fmla="*/ 147381 h 169914"/>
                      <a:gd name="connsiteX6" fmla="*/ 30045 w 266001"/>
                      <a:gd name="connsiteY6" fmla="*/ 169914 h 169914"/>
                      <a:gd name="connsiteX7" fmla="*/ 90134 w 266001"/>
                      <a:gd name="connsiteY7" fmla="*/ 139870 h 169914"/>
                      <a:gd name="connsiteX8" fmla="*/ 112667 w 266001"/>
                      <a:gd name="connsiteY8" fmla="*/ 57247 h 169914"/>
                      <a:gd name="connsiteX9" fmla="*/ 120179 w 266001"/>
                      <a:gd name="connsiteY9" fmla="*/ 19691 h 169914"/>
                      <a:gd name="connsiteX10" fmla="*/ 262890 w 266001"/>
                      <a:gd name="connsiteY10" fmla="*/ 154892 h 169914"/>
                      <a:gd name="connsiteX11" fmla="*/ 255379 w 266001"/>
                      <a:gd name="connsiteY11" fmla="*/ 117336 h 16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001" h="169914">
                        <a:moveTo>
                          <a:pt x="255379" y="117336"/>
                        </a:moveTo>
                        <a:cubicBezTo>
                          <a:pt x="225334" y="57247"/>
                          <a:pt x="165245" y="-32887"/>
                          <a:pt x="97645" y="12180"/>
                        </a:cubicBezTo>
                        <a:cubicBezTo>
                          <a:pt x="97645" y="19691"/>
                          <a:pt x="90134" y="19691"/>
                          <a:pt x="90134" y="27203"/>
                        </a:cubicBezTo>
                        <a:cubicBezTo>
                          <a:pt x="90134" y="49736"/>
                          <a:pt x="90134" y="64758"/>
                          <a:pt x="90134" y="79780"/>
                        </a:cubicBezTo>
                        <a:cubicBezTo>
                          <a:pt x="90134" y="109825"/>
                          <a:pt x="90134" y="139870"/>
                          <a:pt x="67600" y="154892"/>
                        </a:cubicBezTo>
                        <a:cubicBezTo>
                          <a:pt x="45067" y="177425"/>
                          <a:pt x="22534" y="169914"/>
                          <a:pt x="0" y="147381"/>
                        </a:cubicBezTo>
                        <a:cubicBezTo>
                          <a:pt x="7512" y="162403"/>
                          <a:pt x="22534" y="169914"/>
                          <a:pt x="30045" y="169914"/>
                        </a:cubicBezTo>
                        <a:cubicBezTo>
                          <a:pt x="52578" y="169914"/>
                          <a:pt x="75111" y="162403"/>
                          <a:pt x="90134" y="139870"/>
                        </a:cubicBezTo>
                        <a:cubicBezTo>
                          <a:pt x="112667" y="117336"/>
                          <a:pt x="112667" y="87292"/>
                          <a:pt x="112667" y="57247"/>
                        </a:cubicBezTo>
                        <a:cubicBezTo>
                          <a:pt x="112667" y="42225"/>
                          <a:pt x="120179" y="27203"/>
                          <a:pt x="120179" y="19691"/>
                        </a:cubicBezTo>
                        <a:cubicBezTo>
                          <a:pt x="180268" y="4669"/>
                          <a:pt x="232846" y="87292"/>
                          <a:pt x="262890" y="154892"/>
                        </a:cubicBezTo>
                        <a:cubicBezTo>
                          <a:pt x="270402" y="147381"/>
                          <a:pt x="262890" y="132358"/>
                          <a:pt x="255379" y="117336"/>
                        </a:cubicBezTo>
                        <a:close/>
                      </a:path>
                    </a:pathLst>
                  </a:custGeom>
                  <a:solidFill>
                    <a:srgbClr val="FBCA8F">
                      <a:alpha val="7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22" name="Freeform: Shape 421">
                  <a:extLst>
                    <a:ext uri="{FF2B5EF4-FFF2-40B4-BE49-F238E27FC236}">
                      <a16:creationId xmlns:a16="http://schemas.microsoft.com/office/drawing/2014/main" id="{78A79897-F3E8-44FF-84CD-F3474F500192}"/>
                    </a:ext>
                  </a:extLst>
                </p:cNvPr>
                <p:cNvSpPr/>
                <p:nvPr/>
              </p:nvSpPr>
              <p:spPr>
                <a:xfrm>
                  <a:off x="9947692" y="5588037"/>
                  <a:ext cx="303557" cy="156353"/>
                </a:xfrm>
                <a:custGeom>
                  <a:avLst/>
                  <a:gdLst>
                    <a:gd name="connsiteX0" fmla="*/ 300446 w 303557"/>
                    <a:gd name="connsiteY0" fmla="*/ 21153 h 156353"/>
                    <a:gd name="connsiteX1" fmla="*/ 105156 w 303557"/>
                    <a:gd name="connsiteY1" fmla="*/ 36175 h 156353"/>
                    <a:gd name="connsiteX2" fmla="*/ 0 w 303557"/>
                    <a:gd name="connsiteY2" fmla="*/ 156354 h 156353"/>
                    <a:gd name="connsiteX3" fmla="*/ 7512 w 303557"/>
                    <a:gd name="connsiteY3" fmla="*/ 156354 h 156353"/>
                    <a:gd name="connsiteX4" fmla="*/ 52578 w 303557"/>
                    <a:gd name="connsiteY4" fmla="*/ 96265 h 156353"/>
                    <a:gd name="connsiteX5" fmla="*/ 127690 w 303557"/>
                    <a:gd name="connsiteY5" fmla="*/ 51197 h 156353"/>
                    <a:gd name="connsiteX6" fmla="*/ 210312 w 303557"/>
                    <a:gd name="connsiteY6" fmla="*/ 28664 h 156353"/>
                    <a:gd name="connsiteX7" fmla="*/ 292935 w 303557"/>
                    <a:gd name="connsiteY7" fmla="*/ 28664 h 156353"/>
                    <a:gd name="connsiteX8" fmla="*/ 300446 w 303557"/>
                    <a:gd name="connsiteY8" fmla="*/ 21153 h 15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557" h="156353">
                      <a:moveTo>
                        <a:pt x="300446" y="21153"/>
                      </a:moveTo>
                      <a:cubicBezTo>
                        <a:pt x="247868" y="-23914"/>
                        <a:pt x="157734" y="13642"/>
                        <a:pt x="105156" y="36175"/>
                      </a:cubicBezTo>
                      <a:cubicBezTo>
                        <a:pt x="60089" y="58709"/>
                        <a:pt x="0" y="96265"/>
                        <a:pt x="0" y="156354"/>
                      </a:cubicBezTo>
                      <a:cubicBezTo>
                        <a:pt x="0" y="156354"/>
                        <a:pt x="0" y="156354"/>
                        <a:pt x="7512" y="156354"/>
                      </a:cubicBezTo>
                      <a:cubicBezTo>
                        <a:pt x="22534" y="133820"/>
                        <a:pt x="30045" y="111287"/>
                        <a:pt x="52578" y="96265"/>
                      </a:cubicBezTo>
                      <a:cubicBezTo>
                        <a:pt x="75111" y="81242"/>
                        <a:pt x="97645" y="66220"/>
                        <a:pt x="127690" y="51197"/>
                      </a:cubicBezTo>
                      <a:cubicBezTo>
                        <a:pt x="157734" y="36175"/>
                        <a:pt x="180268" y="28664"/>
                        <a:pt x="210312" y="28664"/>
                      </a:cubicBezTo>
                      <a:cubicBezTo>
                        <a:pt x="240357" y="21153"/>
                        <a:pt x="262890" y="28664"/>
                        <a:pt x="292935" y="28664"/>
                      </a:cubicBezTo>
                      <a:cubicBezTo>
                        <a:pt x="300446" y="36175"/>
                        <a:pt x="307957" y="28664"/>
                        <a:pt x="300446" y="21153"/>
                      </a:cubicBezTo>
                      <a:close/>
                    </a:path>
                  </a:pathLst>
                </a:custGeom>
                <a:solidFill>
                  <a:srgbClr val="B12F4B"/>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09" name="Graphic 2">
                <a:extLst>
                  <a:ext uri="{FF2B5EF4-FFF2-40B4-BE49-F238E27FC236}">
                    <a16:creationId xmlns:a16="http://schemas.microsoft.com/office/drawing/2014/main" id="{7167B614-8A08-46B0-9DBF-F1D2317F49F4}"/>
                  </a:ext>
                </a:extLst>
              </p:cNvPr>
              <p:cNvGrpSpPr/>
              <p:nvPr/>
            </p:nvGrpSpPr>
            <p:grpSpPr>
              <a:xfrm>
                <a:off x="7581682" y="1380417"/>
                <a:ext cx="2989434" cy="3197667"/>
                <a:chOff x="7581682" y="1380417"/>
                <a:chExt cx="2989434" cy="3197667"/>
              </a:xfrm>
            </p:grpSpPr>
            <p:grpSp>
              <p:nvGrpSpPr>
                <p:cNvPr id="310" name="Graphic 2">
                  <a:extLst>
                    <a:ext uri="{FF2B5EF4-FFF2-40B4-BE49-F238E27FC236}">
                      <a16:creationId xmlns:a16="http://schemas.microsoft.com/office/drawing/2014/main" id="{F0399AB5-8049-44A9-891F-14625EE4AD52}"/>
                    </a:ext>
                  </a:extLst>
                </p:cNvPr>
                <p:cNvGrpSpPr/>
                <p:nvPr/>
              </p:nvGrpSpPr>
              <p:grpSpPr>
                <a:xfrm>
                  <a:off x="7581682" y="1380417"/>
                  <a:ext cx="2989434" cy="3197667"/>
                  <a:chOff x="7581682" y="1380417"/>
                  <a:chExt cx="2989434" cy="3197667"/>
                </a:xfrm>
              </p:grpSpPr>
              <p:grpSp>
                <p:nvGrpSpPr>
                  <p:cNvPr id="320" name="Graphic 2">
                    <a:extLst>
                      <a:ext uri="{FF2B5EF4-FFF2-40B4-BE49-F238E27FC236}">
                        <a16:creationId xmlns:a16="http://schemas.microsoft.com/office/drawing/2014/main" id="{7A3166B0-8CD6-4B36-9D5E-E998BC5553F9}"/>
                      </a:ext>
                    </a:extLst>
                  </p:cNvPr>
                  <p:cNvGrpSpPr/>
                  <p:nvPr/>
                </p:nvGrpSpPr>
                <p:grpSpPr>
                  <a:xfrm>
                    <a:off x="8440925" y="1380417"/>
                    <a:ext cx="2130191" cy="1321960"/>
                    <a:chOff x="8440925" y="1380417"/>
                    <a:chExt cx="2130191" cy="1321960"/>
                  </a:xfrm>
                </p:grpSpPr>
                <p:grpSp>
                  <p:nvGrpSpPr>
                    <p:cNvPr id="391" name="Graphic 2">
                      <a:extLst>
                        <a:ext uri="{FF2B5EF4-FFF2-40B4-BE49-F238E27FC236}">
                          <a16:creationId xmlns:a16="http://schemas.microsoft.com/office/drawing/2014/main" id="{C6C521AE-4BB4-43DA-852C-762AAF58CB3E}"/>
                        </a:ext>
                      </a:extLst>
                    </p:cNvPr>
                    <p:cNvGrpSpPr/>
                    <p:nvPr/>
                  </p:nvGrpSpPr>
                  <p:grpSpPr>
                    <a:xfrm>
                      <a:off x="8440925" y="1380417"/>
                      <a:ext cx="2130191" cy="1321960"/>
                      <a:chOff x="8440925" y="1380417"/>
                      <a:chExt cx="2130191" cy="1321960"/>
                    </a:xfrm>
                  </p:grpSpPr>
                  <p:grpSp>
                    <p:nvGrpSpPr>
                      <p:cNvPr id="398" name="Graphic 2">
                        <a:extLst>
                          <a:ext uri="{FF2B5EF4-FFF2-40B4-BE49-F238E27FC236}">
                            <a16:creationId xmlns:a16="http://schemas.microsoft.com/office/drawing/2014/main" id="{A42349F6-8DBA-44CE-9752-D0C6B99CFE7F}"/>
                          </a:ext>
                        </a:extLst>
                      </p:cNvPr>
                      <p:cNvGrpSpPr/>
                      <p:nvPr/>
                    </p:nvGrpSpPr>
                    <p:grpSpPr>
                      <a:xfrm>
                        <a:off x="8440925" y="1380417"/>
                        <a:ext cx="2130191" cy="1321960"/>
                        <a:chOff x="8440925" y="1380417"/>
                        <a:chExt cx="2130191" cy="1321960"/>
                      </a:xfrm>
                    </p:grpSpPr>
                    <p:sp>
                      <p:nvSpPr>
                        <p:cNvPr id="419" name="Freeform: Shape 418">
                          <a:extLst>
                            <a:ext uri="{FF2B5EF4-FFF2-40B4-BE49-F238E27FC236}">
                              <a16:creationId xmlns:a16="http://schemas.microsoft.com/office/drawing/2014/main" id="{2AA17070-0388-4FF3-A1BC-895A11D8220B}"/>
                            </a:ext>
                          </a:extLst>
                        </p:cNvPr>
                        <p:cNvSpPr/>
                        <p:nvPr/>
                      </p:nvSpPr>
                      <p:spPr>
                        <a:xfrm>
                          <a:off x="8448436" y="1403934"/>
                          <a:ext cx="2112192" cy="1298444"/>
                        </a:xfrm>
                        <a:custGeom>
                          <a:avLst/>
                          <a:gdLst>
                            <a:gd name="connsiteX0" fmla="*/ 793208 w 2112192"/>
                            <a:gd name="connsiteY0" fmla="*/ 1065599 h 1298444"/>
                            <a:gd name="connsiteX1" fmla="*/ 627963 w 2112192"/>
                            <a:gd name="connsiteY1" fmla="*/ 637464 h 1298444"/>
                            <a:gd name="connsiteX2" fmla="*/ 342540 w 2112192"/>
                            <a:gd name="connsiteY2" fmla="*/ 787687 h 1298444"/>
                            <a:gd name="connsiteX3" fmla="*/ 320006 w 2112192"/>
                            <a:gd name="connsiteY3" fmla="*/ 472219 h 1298444"/>
                            <a:gd name="connsiteX4" fmla="*/ 19560 w 2112192"/>
                            <a:gd name="connsiteY4" fmla="*/ 750131 h 1298444"/>
                            <a:gd name="connsiteX5" fmla="*/ 222361 w 2112192"/>
                            <a:gd name="connsiteY5" fmla="*/ 299463 h 1298444"/>
                            <a:gd name="connsiteX6" fmla="*/ 763164 w 2112192"/>
                            <a:gd name="connsiteY6" fmla="*/ 329507 h 1298444"/>
                            <a:gd name="connsiteX7" fmla="*/ 612941 w 2112192"/>
                            <a:gd name="connsiteY7" fmla="*/ 66617 h 1298444"/>
                            <a:gd name="connsiteX8" fmla="*/ 1026054 w 2112192"/>
                            <a:gd name="connsiteY8" fmla="*/ 269418 h 1298444"/>
                            <a:gd name="connsiteX9" fmla="*/ 1296455 w 2112192"/>
                            <a:gd name="connsiteY9" fmla="*/ 6528 h 1298444"/>
                            <a:gd name="connsiteX10" fmla="*/ 1251388 w 2112192"/>
                            <a:gd name="connsiteY10" fmla="*/ 306974 h 1298444"/>
                            <a:gd name="connsiteX11" fmla="*/ 2092636 w 2112192"/>
                            <a:gd name="connsiteY11" fmla="*/ 299463 h 1298444"/>
                            <a:gd name="connsiteX12" fmla="*/ 1566856 w 2112192"/>
                            <a:gd name="connsiteY12" fmla="*/ 404619 h 1298444"/>
                            <a:gd name="connsiteX13" fmla="*/ 2092636 w 2112192"/>
                            <a:gd name="connsiteY13" fmla="*/ 1028044 h 1298444"/>
                            <a:gd name="connsiteX14" fmla="*/ 1724590 w 2112192"/>
                            <a:gd name="connsiteY14" fmla="*/ 667509 h 1298444"/>
                            <a:gd name="connsiteX15" fmla="*/ 1807213 w 2112192"/>
                            <a:gd name="connsiteY15" fmla="*/ 1298445 h 1298444"/>
                            <a:gd name="connsiteX16" fmla="*/ 1619434 w 2112192"/>
                            <a:gd name="connsiteY16" fmla="*/ 892843 h 1298444"/>
                            <a:gd name="connsiteX17" fmla="*/ 1574367 w 2112192"/>
                            <a:gd name="connsiteY17" fmla="*/ 1193289 h 1298444"/>
                            <a:gd name="connsiteX18" fmla="*/ 1318988 w 2112192"/>
                            <a:gd name="connsiteY18" fmla="*/ 937910 h 1298444"/>
                            <a:gd name="connsiteX19" fmla="*/ 996009 w 2112192"/>
                            <a:gd name="connsiteY19" fmla="*/ 1215822 h 1298444"/>
                            <a:gd name="connsiteX20" fmla="*/ 793208 w 2112192"/>
                            <a:gd name="connsiteY20" fmla="*/ 1065599 h 1298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2192" h="1298444">
                              <a:moveTo>
                                <a:pt x="793208" y="1065599"/>
                              </a:moveTo>
                              <a:cubicBezTo>
                                <a:pt x="793208" y="1065599"/>
                                <a:pt x="905875" y="742620"/>
                                <a:pt x="627963" y="637464"/>
                              </a:cubicBezTo>
                              <a:cubicBezTo>
                                <a:pt x="350051" y="539819"/>
                                <a:pt x="312495" y="712576"/>
                                <a:pt x="342540" y="787687"/>
                              </a:cubicBezTo>
                              <a:cubicBezTo>
                                <a:pt x="372584" y="855287"/>
                                <a:pt x="154761" y="629953"/>
                                <a:pt x="320006" y="472219"/>
                              </a:cubicBezTo>
                              <a:cubicBezTo>
                                <a:pt x="320006" y="472219"/>
                                <a:pt x="42094" y="539819"/>
                                <a:pt x="19560" y="750131"/>
                              </a:cubicBezTo>
                              <a:cubicBezTo>
                                <a:pt x="19560" y="750131"/>
                                <a:pt x="-93107" y="487241"/>
                                <a:pt x="222361" y="299463"/>
                              </a:cubicBezTo>
                              <a:cubicBezTo>
                                <a:pt x="537829" y="111684"/>
                                <a:pt x="763164" y="329507"/>
                                <a:pt x="763164" y="329507"/>
                              </a:cubicBezTo>
                              <a:cubicBezTo>
                                <a:pt x="763164" y="329507"/>
                                <a:pt x="860808" y="209329"/>
                                <a:pt x="612941" y="66617"/>
                              </a:cubicBezTo>
                              <a:cubicBezTo>
                                <a:pt x="612941" y="66617"/>
                                <a:pt x="890853" y="29062"/>
                                <a:pt x="1026054" y="269418"/>
                              </a:cubicBezTo>
                              <a:cubicBezTo>
                                <a:pt x="1026054" y="269418"/>
                                <a:pt x="1018543" y="74129"/>
                                <a:pt x="1296455" y="6528"/>
                              </a:cubicBezTo>
                              <a:cubicBezTo>
                                <a:pt x="1439166" y="-31027"/>
                                <a:pt x="1161254" y="96662"/>
                                <a:pt x="1251388" y="306974"/>
                              </a:cubicBezTo>
                              <a:cubicBezTo>
                                <a:pt x="1251388" y="306974"/>
                                <a:pt x="1476722" y="-23516"/>
                                <a:pt x="2092636" y="299463"/>
                              </a:cubicBezTo>
                              <a:cubicBezTo>
                                <a:pt x="2212814" y="359552"/>
                                <a:pt x="1747123" y="164262"/>
                                <a:pt x="1566856" y="404619"/>
                              </a:cubicBezTo>
                              <a:cubicBezTo>
                                <a:pt x="1566856" y="404619"/>
                                <a:pt x="2167747" y="397108"/>
                                <a:pt x="2092636" y="1028044"/>
                              </a:cubicBezTo>
                              <a:cubicBezTo>
                                <a:pt x="2092636" y="1028044"/>
                                <a:pt x="2047569" y="720087"/>
                                <a:pt x="1724590" y="667509"/>
                              </a:cubicBezTo>
                              <a:cubicBezTo>
                                <a:pt x="1611922" y="652486"/>
                                <a:pt x="2032547" y="765154"/>
                                <a:pt x="1807213" y="1298445"/>
                              </a:cubicBezTo>
                              <a:cubicBezTo>
                                <a:pt x="1807213" y="1298445"/>
                                <a:pt x="1882324" y="1005510"/>
                                <a:pt x="1619434" y="892843"/>
                              </a:cubicBezTo>
                              <a:cubicBezTo>
                                <a:pt x="1521789" y="855287"/>
                                <a:pt x="1724590" y="982977"/>
                                <a:pt x="1574367" y="1193289"/>
                              </a:cubicBezTo>
                              <a:cubicBezTo>
                                <a:pt x="1574367" y="1193289"/>
                                <a:pt x="1641967" y="1013021"/>
                                <a:pt x="1318988" y="937910"/>
                              </a:cubicBezTo>
                              <a:cubicBezTo>
                                <a:pt x="1003520" y="862798"/>
                                <a:pt x="996009" y="1215822"/>
                                <a:pt x="996009" y="1215822"/>
                              </a:cubicBezTo>
                              <a:cubicBezTo>
                                <a:pt x="996009" y="1215822"/>
                                <a:pt x="725608" y="1320978"/>
                                <a:pt x="793208" y="1065599"/>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20" name="Freeform: Shape 419">
                          <a:extLst>
                            <a:ext uri="{FF2B5EF4-FFF2-40B4-BE49-F238E27FC236}">
                              <a16:creationId xmlns:a16="http://schemas.microsoft.com/office/drawing/2014/main" id="{EB0C7CF6-8692-4C1A-94CB-6836FA8A28D4}"/>
                            </a:ext>
                          </a:extLst>
                        </p:cNvPr>
                        <p:cNvSpPr/>
                        <p:nvPr/>
                      </p:nvSpPr>
                      <p:spPr>
                        <a:xfrm>
                          <a:off x="8440925" y="1380417"/>
                          <a:ext cx="2130191" cy="1314449"/>
                        </a:xfrm>
                        <a:custGeom>
                          <a:avLst/>
                          <a:gdLst>
                            <a:gd name="connsiteX0" fmla="*/ 1814724 w 2130191"/>
                            <a:gd name="connsiteY0" fmla="*/ 1314450 h 1314449"/>
                            <a:gd name="connsiteX1" fmla="*/ 1814724 w 2130191"/>
                            <a:gd name="connsiteY1" fmla="*/ 1314450 h 1314449"/>
                            <a:gd name="connsiteX2" fmla="*/ 1807212 w 2130191"/>
                            <a:gd name="connsiteY2" fmla="*/ 1306939 h 1314449"/>
                            <a:gd name="connsiteX3" fmla="*/ 1814724 w 2130191"/>
                            <a:gd name="connsiteY3" fmla="*/ 1149205 h 1314449"/>
                            <a:gd name="connsiteX4" fmla="*/ 1626945 w 2130191"/>
                            <a:gd name="connsiteY4" fmla="*/ 908848 h 1314449"/>
                            <a:gd name="connsiteX5" fmla="*/ 1604411 w 2130191"/>
                            <a:gd name="connsiteY5" fmla="*/ 908848 h 1314449"/>
                            <a:gd name="connsiteX6" fmla="*/ 1611922 w 2130191"/>
                            <a:gd name="connsiteY6" fmla="*/ 923870 h 1314449"/>
                            <a:gd name="connsiteX7" fmla="*/ 1581878 w 2130191"/>
                            <a:gd name="connsiteY7" fmla="*/ 1216805 h 1314449"/>
                            <a:gd name="connsiteX8" fmla="*/ 1574367 w 2130191"/>
                            <a:gd name="connsiteY8" fmla="*/ 1216805 h 1314449"/>
                            <a:gd name="connsiteX9" fmla="*/ 1566856 w 2130191"/>
                            <a:gd name="connsiteY9" fmla="*/ 1209294 h 1314449"/>
                            <a:gd name="connsiteX10" fmla="*/ 1551834 w 2130191"/>
                            <a:gd name="connsiteY10" fmla="*/ 1096627 h 1314449"/>
                            <a:gd name="connsiteX11" fmla="*/ 1318988 w 2130191"/>
                            <a:gd name="connsiteY11" fmla="*/ 961426 h 1314449"/>
                            <a:gd name="connsiteX12" fmla="*/ 1041076 w 2130191"/>
                            <a:gd name="connsiteY12" fmla="*/ 1089116 h 1314449"/>
                            <a:gd name="connsiteX13" fmla="*/ 1011031 w 2130191"/>
                            <a:gd name="connsiteY13" fmla="*/ 1231827 h 1314449"/>
                            <a:gd name="connsiteX14" fmla="*/ 1003520 w 2130191"/>
                            <a:gd name="connsiteY14" fmla="*/ 1239338 h 1314449"/>
                            <a:gd name="connsiteX15" fmla="*/ 883342 w 2130191"/>
                            <a:gd name="connsiteY15" fmla="*/ 1269383 h 1314449"/>
                            <a:gd name="connsiteX16" fmla="*/ 800719 w 2130191"/>
                            <a:gd name="connsiteY16" fmla="*/ 1231827 h 1314449"/>
                            <a:gd name="connsiteX17" fmla="*/ 793208 w 2130191"/>
                            <a:gd name="connsiteY17" fmla="*/ 1089116 h 1314449"/>
                            <a:gd name="connsiteX18" fmla="*/ 815741 w 2130191"/>
                            <a:gd name="connsiteY18" fmla="*/ 916359 h 1314449"/>
                            <a:gd name="connsiteX19" fmla="*/ 635474 w 2130191"/>
                            <a:gd name="connsiteY19" fmla="*/ 676003 h 1314449"/>
                            <a:gd name="connsiteX20" fmla="*/ 372584 w 2130191"/>
                            <a:gd name="connsiteY20" fmla="*/ 698536 h 1314449"/>
                            <a:gd name="connsiteX21" fmla="*/ 357562 w 2130191"/>
                            <a:gd name="connsiteY21" fmla="*/ 811203 h 1314449"/>
                            <a:gd name="connsiteX22" fmla="*/ 357562 w 2130191"/>
                            <a:gd name="connsiteY22" fmla="*/ 833737 h 1314449"/>
                            <a:gd name="connsiteX23" fmla="*/ 350051 w 2130191"/>
                            <a:gd name="connsiteY23" fmla="*/ 841248 h 1314449"/>
                            <a:gd name="connsiteX24" fmla="*/ 350051 w 2130191"/>
                            <a:gd name="connsiteY24" fmla="*/ 841248 h 1314449"/>
                            <a:gd name="connsiteX25" fmla="*/ 274939 w 2130191"/>
                            <a:gd name="connsiteY25" fmla="*/ 743603 h 1314449"/>
                            <a:gd name="connsiteX26" fmla="*/ 297472 w 2130191"/>
                            <a:gd name="connsiteY26" fmla="*/ 510758 h 1314449"/>
                            <a:gd name="connsiteX27" fmla="*/ 34582 w 2130191"/>
                            <a:gd name="connsiteY27" fmla="*/ 773648 h 1314449"/>
                            <a:gd name="connsiteX28" fmla="*/ 27071 w 2130191"/>
                            <a:gd name="connsiteY28" fmla="*/ 781159 h 1314449"/>
                            <a:gd name="connsiteX29" fmla="*/ 19560 w 2130191"/>
                            <a:gd name="connsiteY29" fmla="*/ 773648 h 1314449"/>
                            <a:gd name="connsiteX30" fmla="*/ 222361 w 2130191"/>
                            <a:gd name="connsiteY30" fmla="*/ 307957 h 1314449"/>
                            <a:gd name="connsiteX31" fmla="*/ 485251 w 2130191"/>
                            <a:gd name="connsiteY31" fmla="*/ 232845 h 1314449"/>
                            <a:gd name="connsiteX32" fmla="*/ 770675 w 2130191"/>
                            <a:gd name="connsiteY32" fmla="*/ 338001 h 1314449"/>
                            <a:gd name="connsiteX33" fmla="*/ 778186 w 2130191"/>
                            <a:gd name="connsiteY33" fmla="*/ 262890 h 1314449"/>
                            <a:gd name="connsiteX34" fmla="*/ 612941 w 2130191"/>
                            <a:gd name="connsiteY34" fmla="*/ 90134 h 1314449"/>
                            <a:gd name="connsiteX35" fmla="*/ 612941 w 2130191"/>
                            <a:gd name="connsiteY35" fmla="*/ 82623 h 1314449"/>
                            <a:gd name="connsiteX36" fmla="*/ 620452 w 2130191"/>
                            <a:gd name="connsiteY36" fmla="*/ 75111 h 1314449"/>
                            <a:gd name="connsiteX37" fmla="*/ 665518 w 2130191"/>
                            <a:gd name="connsiteY37" fmla="*/ 75111 h 1314449"/>
                            <a:gd name="connsiteX38" fmla="*/ 1026054 w 2130191"/>
                            <a:gd name="connsiteY38" fmla="*/ 262890 h 1314449"/>
                            <a:gd name="connsiteX39" fmla="*/ 1056098 w 2130191"/>
                            <a:gd name="connsiteY39" fmla="*/ 180267 h 1314449"/>
                            <a:gd name="connsiteX40" fmla="*/ 1303966 w 2130191"/>
                            <a:gd name="connsiteY40" fmla="*/ 15022 h 1314449"/>
                            <a:gd name="connsiteX41" fmla="*/ 1334010 w 2130191"/>
                            <a:gd name="connsiteY41" fmla="*/ 7511 h 1314449"/>
                            <a:gd name="connsiteX42" fmla="*/ 1349032 w 2130191"/>
                            <a:gd name="connsiteY42" fmla="*/ 15022 h 1314449"/>
                            <a:gd name="connsiteX43" fmla="*/ 1326499 w 2130191"/>
                            <a:gd name="connsiteY43" fmla="*/ 52578 h 1314449"/>
                            <a:gd name="connsiteX44" fmla="*/ 1258899 w 2130191"/>
                            <a:gd name="connsiteY44" fmla="*/ 300446 h 1314449"/>
                            <a:gd name="connsiteX45" fmla="*/ 1611922 w 2130191"/>
                            <a:gd name="connsiteY45" fmla="*/ 157734 h 1314449"/>
                            <a:gd name="connsiteX46" fmla="*/ 2107658 w 2130191"/>
                            <a:gd name="connsiteY46" fmla="*/ 300446 h 1314449"/>
                            <a:gd name="connsiteX47" fmla="*/ 2130191 w 2130191"/>
                            <a:gd name="connsiteY47" fmla="*/ 322979 h 1314449"/>
                            <a:gd name="connsiteX48" fmla="*/ 2122680 w 2130191"/>
                            <a:gd name="connsiteY48" fmla="*/ 330490 h 1314449"/>
                            <a:gd name="connsiteX49" fmla="*/ 2092636 w 2130191"/>
                            <a:gd name="connsiteY49" fmla="*/ 322979 h 1314449"/>
                            <a:gd name="connsiteX50" fmla="*/ 1882323 w 2130191"/>
                            <a:gd name="connsiteY50" fmla="*/ 300446 h 1314449"/>
                            <a:gd name="connsiteX51" fmla="*/ 1596900 w 2130191"/>
                            <a:gd name="connsiteY51" fmla="*/ 405602 h 1314449"/>
                            <a:gd name="connsiteX52" fmla="*/ 2002502 w 2130191"/>
                            <a:gd name="connsiteY52" fmla="*/ 578358 h 1314449"/>
                            <a:gd name="connsiteX53" fmla="*/ 2115169 w 2130191"/>
                            <a:gd name="connsiteY53" fmla="*/ 1029027 h 1314449"/>
                            <a:gd name="connsiteX54" fmla="*/ 2107658 w 2130191"/>
                            <a:gd name="connsiteY54" fmla="*/ 1036538 h 1314449"/>
                            <a:gd name="connsiteX55" fmla="*/ 2100147 w 2130191"/>
                            <a:gd name="connsiteY55" fmla="*/ 1029027 h 1314449"/>
                            <a:gd name="connsiteX56" fmla="*/ 1739612 w 2130191"/>
                            <a:gd name="connsiteY56" fmla="*/ 676003 h 1314449"/>
                            <a:gd name="connsiteX57" fmla="*/ 1739612 w 2130191"/>
                            <a:gd name="connsiteY57" fmla="*/ 676003 h 1314449"/>
                            <a:gd name="connsiteX58" fmla="*/ 1814724 w 2130191"/>
                            <a:gd name="connsiteY58" fmla="*/ 1314450 h 1314449"/>
                            <a:gd name="connsiteX59" fmla="*/ 1814724 w 2130191"/>
                            <a:gd name="connsiteY59" fmla="*/ 1314450 h 1314449"/>
                            <a:gd name="connsiteX60" fmla="*/ 485251 w 2130191"/>
                            <a:gd name="connsiteY60" fmla="*/ 623425 h 1314449"/>
                            <a:gd name="connsiteX61" fmla="*/ 635474 w 2130191"/>
                            <a:gd name="connsiteY61" fmla="*/ 653469 h 1314449"/>
                            <a:gd name="connsiteX62" fmla="*/ 808230 w 2130191"/>
                            <a:gd name="connsiteY62" fmla="*/ 1089116 h 1314449"/>
                            <a:gd name="connsiteX63" fmla="*/ 815741 w 2130191"/>
                            <a:gd name="connsiteY63" fmla="*/ 1216805 h 1314449"/>
                            <a:gd name="connsiteX64" fmla="*/ 890853 w 2130191"/>
                            <a:gd name="connsiteY64" fmla="*/ 1246850 h 1314449"/>
                            <a:gd name="connsiteX65" fmla="*/ 1003520 w 2130191"/>
                            <a:gd name="connsiteY65" fmla="*/ 1224316 h 1314449"/>
                            <a:gd name="connsiteX66" fmla="*/ 1251388 w 2130191"/>
                            <a:gd name="connsiteY66" fmla="*/ 931382 h 1314449"/>
                            <a:gd name="connsiteX67" fmla="*/ 1334010 w 2130191"/>
                            <a:gd name="connsiteY67" fmla="*/ 938893 h 1314449"/>
                            <a:gd name="connsiteX68" fmla="*/ 1574367 w 2130191"/>
                            <a:gd name="connsiteY68" fmla="*/ 1081605 h 1314449"/>
                            <a:gd name="connsiteX69" fmla="*/ 1596900 w 2130191"/>
                            <a:gd name="connsiteY69" fmla="*/ 1164227 h 1314449"/>
                            <a:gd name="connsiteX70" fmla="*/ 1604411 w 2130191"/>
                            <a:gd name="connsiteY70" fmla="*/ 916359 h 1314449"/>
                            <a:gd name="connsiteX71" fmla="*/ 1596900 w 2130191"/>
                            <a:gd name="connsiteY71" fmla="*/ 886315 h 1314449"/>
                            <a:gd name="connsiteX72" fmla="*/ 1604411 w 2130191"/>
                            <a:gd name="connsiteY72" fmla="*/ 878804 h 1314449"/>
                            <a:gd name="connsiteX73" fmla="*/ 1626945 w 2130191"/>
                            <a:gd name="connsiteY73" fmla="*/ 886315 h 1314449"/>
                            <a:gd name="connsiteX74" fmla="*/ 1822235 w 2130191"/>
                            <a:gd name="connsiteY74" fmla="*/ 1134183 h 1314449"/>
                            <a:gd name="connsiteX75" fmla="*/ 1829746 w 2130191"/>
                            <a:gd name="connsiteY75" fmla="*/ 1231827 h 1314449"/>
                            <a:gd name="connsiteX76" fmla="*/ 1724590 w 2130191"/>
                            <a:gd name="connsiteY76" fmla="*/ 691025 h 1314449"/>
                            <a:gd name="connsiteX77" fmla="*/ 1709567 w 2130191"/>
                            <a:gd name="connsiteY77" fmla="*/ 668492 h 1314449"/>
                            <a:gd name="connsiteX78" fmla="*/ 1724590 w 2130191"/>
                            <a:gd name="connsiteY78" fmla="*/ 660981 h 1314449"/>
                            <a:gd name="connsiteX79" fmla="*/ 1739612 w 2130191"/>
                            <a:gd name="connsiteY79" fmla="*/ 660981 h 1314449"/>
                            <a:gd name="connsiteX80" fmla="*/ 2100147 w 2130191"/>
                            <a:gd name="connsiteY80" fmla="*/ 983960 h 1314449"/>
                            <a:gd name="connsiteX81" fmla="*/ 1987480 w 2130191"/>
                            <a:gd name="connsiteY81" fmla="*/ 585869 h 1314449"/>
                            <a:gd name="connsiteX82" fmla="*/ 1574367 w 2130191"/>
                            <a:gd name="connsiteY82" fmla="*/ 413113 h 1314449"/>
                            <a:gd name="connsiteX83" fmla="*/ 1566856 w 2130191"/>
                            <a:gd name="connsiteY83" fmla="*/ 405602 h 1314449"/>
                            <a:gd name="connsiteX84" fmla="*/ 1566856 w 2130191"/>
                            <a:gd name="connsiteY84" fmla="*/ 398091 h 1314449"/>
                            <a:gd name="connsiteX85" fmla="*/ 1874812 w 2130191"/>
                            <a:gd name="connsiteY85" fmla="*/ 270401 h 1314449"/>
                            <a:gd name="connsiteX86" fmla="*/ 2077614 w 2130191"/>
                            <a:gd name="connsiteY86" fmla="*/ 292935 h 1314449"/>
                            <a:gd name="connsiteX87" fmla="*/ 1611922 w 2130191"/>
                            <a:gd name="connsiteY87" fmla="*/ 165245 h 1314449"/>
                            <a:gd name="connsiteX88" fmla="*/ 1266410 w 2130191"/>
                            <a:gd name="connsiteY88" fmla="*/ 307957 h 1314449"/>
                            <a:gd name="connsiteX89" fmla="*/ 1258899 w 2130191"/>
                            <a:gd name="connsiteY89" fmla="*/ 307957 h 1314449"/>
                            <a:gd name="connsiteX90" fmla="*/ 1251388 w 2130191"/>
                            <a:gd name="connsiteY90" fmla="*/ 300446 h 1314449"/>
                            <a:gd name="connsiteX91" fmla="*/ 1318988 w 2130191"/>
                            <a:gd name="connsiteY91" fmla="*/ 22533 h 1314449"/>
                            <a:gd name="connsiteX92" fmla="*/ 1334010 w 2130191"/>
                            <a:gd name="connsiteY92" fmla="*/ 0 h 1314449"/>
                            <a:gd name="connsiteX93" fmla="*/ 1303966 w 2130191"/>
                            <a:gd name="connsiteY93" fmla="*/ 7511 h 1314449"/>
                            <a:gd name="connsiteX94" fmla="*/ 1071120 w 2130191"/>
                            <a:gd name="connsiteY94" fmla="*/ 165245 h 1314449"/>
                            <a:gd name="connsiteX95" fmla="*/ 1041076 w 2130191"/>
                            <a:gd name="connsiteY95" fmla="*/ 270401 h 1314449"/>
                            <a:gd name="connsiteX96" fmla="*/ 1033565 w 2130191"/>
                            <a:gd name="connsiteY96" fmla="*/ 277912 h 1314449"/>
                            <a:gd name="connsiteX97" fmla="*/ 1026054 w 2130191"/>
                            <a:gd name="connsiteY97" fmla="*/ 277912 h 1314449"/>
                            <a:gd name="connsiteX98" fmla="*/ 665518 w 2130191"/>
                            <a:gd name="connsiteY98" fmla="*/ 82623 h 1314449"/>
                            <a:gd name="connsiteX99" fmla="*/ 642985 w 2130191"/>
                            <a:gd name="connsiteY99" fmla="*/ 82623 h 1314449"/>
                            <a:gd name="connsiteX100" fmla="*/ 793208 w 2130191"/>
                            <a:gd name="connsiteY100" fmla="*/ 255379 h 1314449"/>
                            <a:gd name="connsiteX101" fmla="*/ 778186 w 2130191"/>
                            <a:gd name="connsiteY101" fmla="*/ 353024 h 1314449"/>
                            <a:gd name="connsiteX102" fmla="*/ 770675 w 2130191"/>
                            <a:gd name="connsiteY102" fmla="*/ 353024 h 1314449"/>
                            <a:gd name="connsiteX103" fmla="*/ 763164 w 2130191"/>
                            <a:gd name="connsiteY103" fmla="*/ 353024 h 1314449"/>
                            <a:gd name="connsiteX104" fmla="*/ 485251 w 2130191"/>
                            <a:gd name="connsiteY104" fmla="*/ 247868 h 1314449"/>
                            <a:gd name="connsiteX105" fmla="*/ 229872 w 2130191"/>
                            <a:gd name="connsiteY105" fmla="*/ 322979 h 1314449"/>
                            <a:gd name="connsiteX106" fmla="*/ 12049 w 2130191"/>
                            <a:gd name="connsiteY106" fmla="*/ 615914 h 1314449"/>
                            <a:gd name="connsiteX107" fmla="*/ 19560 w 2130191"/>
                            <a:gd name="connsiteY107" fmla="*/ 736092 h 1314449"/>
                            <a:gd name="connsiteX108" fmla="*/ 177294 w 2130191"/>
                            <a:gd name="connsiteY108" fmla="*/ 548313 h 1314449"/>
                            <a:gd name="connsiteX109" fmla="*/ 320006 w 2130191"/>
                            <a:gd name="connsiteY109" fmla="*/ 488224 h 1314449"/>
                            <a:gd name="connsiteX110" fmla="*/ 327517 w 2130191"/>
                            <a:gd name="connsiteY110" fmla="*/ 495735 h 1314449"/>
                            <a:gd name="connsiteX111" fmla="*/ 327517 w 2130191"/>
                            <a:gd name="connsiteY111" fmla="*/ 503247 h 1314449"/>
                            <a:gd name="connsiteX112" fmla="*/ 274939 w 2130191"/>
                            <a:gd name="connsiteY112" fmla="*/ 683514 h 1314449"/>
                            <a:gd name="connsiteX113" fmla="*/ 335028 w 2130191"/>
                            <a:gd name="connsiteY113" fmla="*/ 803692 h 1314449"/>
                            <a:gd name="connsiteX114" fmla="*/ 350051 w 2130191"/>
                            <a:gd name="connsiteY114" fmla="*/ 683514 h 1314449"/>
                            <a:gd name="connsiteX115" fmla="*/ 485251 w 2130191"/>
                            <a:gd name="connsiteY115" fmla="*/ 623425 h 1314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2130191" h="1314449">
                              <a:moveTo>
                                <a:pt x="1814724" y="1314450"/>
                              </a:moveTo>
                              <a:cubicBezTo>
                                <a:pt x="1814724" y="1314450"/>
                                <a:pt x="1807212" y="1314450"/>
                                <a:pt x="1814724" y="1314450"/>
                              </a:cubicBezTo>
                              <a:cubicBezTo>
                                <a:pt x="1807212" y="1314450"/>
                                <a:pt x="1807212" y="1306939"/>
                                <a:pt x="1807212" y="1306939"/>
                              </a:cubicBezTo>
                              <a:cubicBezTo>
                                <a:pt x="1807212" y="1306939"/>
                                <a:pt x="1822235" y="1231827"/>
                                <a:pt x="1814724" y="1149205"/>
                              </a:cubicBezTo>
                              <a:cubicBezTo>
                                <a:pt x="1799701" y="1036538"/>
                                <a:pt x="1732101" y="953915"/>
                                <a:pt x="1626945" y="908848"/>
                              </a:cubicBezTo>
                              <a:cubicBezTo>
                                <a:pt x="1611922" y="908848"/>
                                <a:pt x="1611922" y="908848"/>
                                <a:pt x="1604411" y="908848"/>
                              </a:cubicBezTo>
                              <a:cubicBezTo>
                                <a:pt x="1604411" y="916359"/>
                                <a:pt x="1611922" y="916359"/>
                                <a:pt x="1611922" y="923870"/>
                              </a:cubicBezTo>
                              <a:cubicBezTo>
                                <a:pt x="1634456" y="968937"/>
                                <a:pt x="1679523" y="1074093"/>
                                <a:pt x="1581878" y="1216805"/>
                              </a:cubicBezTo>
                              <a:cubicBezTo>
                                <a:pt x="1581878" y="1216805"/>
                                <a:pt x="1574367" y="1224316"/>
                                <a:pt x="1574367" y="1216805"/>
                              </a:cubicBezTo>
                              <a:cubicBezTo>
                                <a:pt x="1574367" y="1216805"/>
                                <a:pt x="1566856" y="1209294"/>
                                <a:pt x="1566856" y="1209294"/>
                              </a:cubicBezTo>
                              <a:cubicBezTo>
                                <a:pt x="1566856" y="1209294"/>
                                <a:pt x="1581878" y="1156716"/>
                                <a:pt x="1551834" y="1096627"/>
                              </a:cubicBezTo>
                              <a:cubicBezTo>
                                <a:pt x="1514278" y="1036538"/>
                                <a:pt x="1439166" y="983960"/>
                                <a:pt x="1318988" y="961426"/>
                              </a:cubicBezTo>
                              <a:cubicBezTo>
                                <a:pt x="1183787" y="931382"/>
                                <a:pt x="1086142" y="976448"/>
                                <a:pt x="1041076" y="1089116"/>
                              </a:cubicBezTo>
                              <a:cubicBezTo>
                                <a:pt x="1011031" y="1156716"/>
                                <a:pt x="1011031" y="1231827"/>
                                <a:pt x="1011031" y="1231827"/>
                              </a:cubicBezTo>
                              <a:cubicBezTo>
                                <a:pt x="1011031" y="1231827"/>
                                <a:pt x="1011031" y="1239338"/>
                                <a:pt x="1003520" y="1239338"/>
                              </a:cubicBezTo>
                              <a:cubicBezTo>
                                <a:pt x="1003520" y="1239338"/>
                                <a:pt x="935920" y="1269383"/>
                                <a:pt x="883342" y="1269383"/>
                              </a:cubicBezTo>
                              <a:cubicBezTo>
                                <a:pt x="845786" y="1269383"/>
                                <a:pt x="815741" y="1254361"/>
                                <a:pt x="800719" y="1231827"/>
                              </a:cubicBezTo>
                              <a:cubicBezTo>
                                <a:pt x="778186" y="1201783"/>
                                <a:pt x="778186" y="1156716"/>
                                <a:pt x="793208" y="1089116"/>
                              </a:cubicBezTo>
                              <a:cubicBezTo>
                                <a:pt x="793208" y="1089116"/>
                                <a:pt x="823252" y="1006493"/>
                                <a:pt x="815741" y="916359"/>
                              </a:cubicBezTo>
                              <a:cubicBezTo>
                                <a:pt x="808230" y="796181"/>
                                <a:pt x="748141" y="713558"/>
                                <a:pt x="635474" y="676003"/>
                              </a:cubicBezTo>
                              <a:cubicBezTo>
                                <a:pt x="507785" y="630936"/>
                                <a:pt x="410139" y="638447"/>
                                <a:pt x="372584" y="698536"/>
                              </a:cubicBezTo>
                              <a:cubicBezTo>
                                <a:pt x="350051" y="736092"/>
                                <a:pt x="350051" y="781159"/>
                                <a:pt x="357562" y="811203"/>
                              </a:cubicBezTo>
                              <a:cubicBezTo>
                                <a:pt x="357562" y="818715"/>
                                <a:pt x="365073" y="826226"/>
                                <a:pt x="357562" y="833737"/>
                              </a:cubicBezTo>
                              <a:cubicBezTo>
                                <a:pt x="357562" y="833737"/>
                                <a:pt x="350051" y="841248"/>
                                <a:pt x="350051" y="841248"/>
                              </a:cubicBezTo>
                              <a:lnTo>
                                <a:pt x="350051" y="841248"/>
                              </a:lnTo>
                              <a:cubicBezTo>
                                <a:pt x="335028" y="841248"/>
                                <a:pt x="297472" y="788670"/>
                                <a:pt x="274939" y="743603"/>
                              </a:cubicBezTo>
                              <a:cubicBezTo>
                                <a:pt x="252406" y="683514"/>
                                <a:pt x="229872" y="593380"/>
                                <a:pt x="297472" y="510758"/>
                              </a:cubicBezTo>
                              <a:cubicBezTo>
                                <a:pt x="229872" y="533291"/>
                                <a:pt x="49605" y="608403"/>
                                <a:pt x="34582" y="773648"/>
                              </a:cubicBezTo>
                              <a:cubicBezTo>
                                <a:pt x="34582" y="773648"/>
                                <a:pt x="34582" y="781159"/>
                                <a:pt x="27071" y="781159"/>
                              </a:cubicBezTo>
                              <a:cubicBezTo>
                                <a:pt x="27071" y="781159"/>
                                <a:pt x="19560" y="781159"/>
                                <a:pt x="19560" y="773648"/>
                              </a:cubicBezTo>
                              <a:cubicBezTo>
                                <a:pt x="19560" y="773648"/>
                                <a:pt x="-93107" y="495735"/>
                                <a:pt x="222361" y="307957"/>
                              </a:cubicBezTo>
                              <a:cubicBezTo>
                                <a:pt x="304983" y="255379"/>
                                <a:pt x="395117" y="232845"/>
                                <a:pt x="485251" y="232845"/>
                              </a:cubicBezTo>
                              <a:cubicBezTo>
                                <a:pt x="635474" y="232845"/>
                                <a:pt x="740630" y="315468"/>
                                <a:pt x="770675" y="338001"/>
                              </a:cubicBezTo>
                              <a:cubicBezTo>
                                <a:pt x="778186" y="322979"/>
                                <a:pt x="785697" y="300446"/>
                                <a:pt x="778186" y="262890"/>
                              </a:cubicBezTo>
                              <a:cubicBezTo>
                                <a:pt x="763164" y="202801"/>
                                <a:pt x="710585" y="142712"/>
                                <a:pt x="612941" y="90134"/>
                              </a:cubicBezTo>
                              <a:cubicBezTo>
                                <a:pt x="612941" y="90134"/>
                                <a:pt x="605429" y="82623"/>
                                <a:pt x="612941" y="82623"/>
                              </a:cubicBezTo>
                              <a:cubicBezTo>
                                <a:pt x="612941" y="82623"/>
                                <a:pt x="612941" y="75111"/>
                                <a:pt x="620452" y="75111"/>
                              </a:cubicBezTo>
                              <a:cubicBezTo>
                                <a:pt x="620452" y="75111"/>
                                <a:pt x="635474" y="75111"/>
                                <a:pt x="665518" y="75111"/>
                              </a:cubicBezTo>
                              <a:cubicBezTo>
                                <a:pt x="740630" y="75111"/>
                                <a:pt x="913386" y="90134"/>
                                <a:pt x="1026054" y="262890"/>
                              </a:cubicBezTo>
                              <a:cubicBezTo>
                                <a:pt x="1026054" y="240357"/>
                                <a:pt x="1033565" y="210312"/>
                                <a:pt x="1056098" y="180267"/>
                              </a:cubicBezTo>
                              <a:cubicBezTo>
                                <a:pt x="1086142" y="127689"/>
                                <a:pt x="1153743" y="52578"/>
                                <a:pt x="1303966" y="15022"/>
                              </a:cubicBezTo>
                              <a:cubicBezTo>
                                <a:pt x="1311477" y="7511"/>
                                <a:pt x="1326499" y="7511"/>
                                <a:pt x="1334010" y="7511"/>
                              </a:cubicBezTo>
                              <a:cubicBezTo>
                                <a:pt x="1341521" y="7511"/>
                                <a:pt x="1349032" y="7511"/>
                                <a:pt x="1349032" y="15022"/>
                              </a:cubicBezTo>
                              <a:cubicBezTo>
                                <a:pt x="1356543" y="22533"/>
                                <a:pt x="1341521" y="37556"/>
                                <a:pt x="1326499" y="52578"/>
                              </a:cubicBezTo>
                              <a:cubicBezTo>
                                <a:pt x="1288944" y="97645"/>
                                <a:pt x="1213832" y="187779"/>
                                <a:pt x="1258899" y="300446"/>
                              </a:cubicBezTo>
                              <a:cubicBezTo>
                                <a:pt x="1288944" y="270401"/>
                                <a:pt x="1394099" y="157734"/>
                                <a:pt x="1611922" y="157734"/>
                              </a:cubicBezTo>
                              <a:cubicBezTo>
                                <a:pt x="1754634" y="157734"/>
                                <a:pt x="1919879" y="202801"/>
                                <a:pt x="2107658" y="300446"/>
                              </a:cubicBezTo>
                              <a:cubicBezTo>
                                <a:pt x="2122680" y="307957"/>
                                <a:pt x="2130191" y="315468"/>
                                <a:pt x="2130191" y="322979"/>
                              </a:cubicBezTo>
                              <a:cubicBezTo>
                                <a:pt x="2130191" y="322979"/>
                                <a:pt x="2130191" y="330490"/>
                                <a:pt x="2122680" y="330490"/>
                              </a:cubicBezTo>
                              <a:cubicBezTo>
                                <a:pt x="2115169" y="330490"/>
                                <a:pt x="2107658" y="330490"/>
                                <a:pt x="2092636" y="322979"/>
                              </a:cubicBezTo>
                              <a:cubicBezTo>
                                <a:pt x="2047569" y="315468"/>
                                <a:pt x="1972457" y="300446"/>
                                <a:pt x="1882323" y="300446"/>
                              </a:cubicBezTo>
                              <a:cubicBezTo>
                                <a:pt x="1754634" y="300446"/>
                                <a:pt x="1656989" y="338001"/>
                                <a:pt x="1596900" y="405602"/>
                              </a:cubicBezTo>
                              <a:cubicBezTo>
                                <a:pt x="1656989" y="405602"/>
                                <a:pt x="1867301" y="428135"/>
                                <a:pt x="2002502" y="578358"/>
                              </a:cubicBezTo>
                              <a:cubicBezTo>
                                <a:pt x="2100147" y="691025"/>
                                <a:pt x="2137702" y="841248"/>
                                <a:pt x="2115169" y="1029027"/>
                              </a:cubicBezTo>
                              <a:cubicBezTo>
                                <a:pt x="2115169" y="1036538"/>
                                <a:pt x="2115169" y="1036538"/>
                                <a:pt x="2107658" y="1036538"/>
                              </a:cubicBezTo>
                              <a:cubicBezTo>
                                <a:pt x="2107658" y="1036538"/>
                                <a:pt x="2100147" y="1036538"/>
                                <a:pt x="2100147" y="1029027"/>
                              </a:cubicBezTo>
                              <a:cubicBezTo>
                                <a:pt x="2100147" y="1029027"/>
                                <a:pt x="2055080" y="728581"/>
                                <a:pt x="1739612" y="676003"/>
                              </a:cubicBezTo>
                              <a:cubicBezTo>
                                <a:pt x="1739612" y="676003"/>
                                <a:pt x="1739612" y="676003"/>
                                <a:pt x="1739612" y="676003"/>
                              </a:cubicBezTo>
                              <a:cubicBezTo>
                                <a:pt x="1904857" y="833737"/>
                                <a:pt x="1934902" y="1044049"/>
                                <a:pt x="1814724" y="1314450"/>
                              </a:cubicBezTo>
                              <a:cubicBezTo>
                                <a:pt x="1814724" y="1314450"/>
                                <a:pt x="1814724" y="1314450"/>
                                <a:pt x="1814724" y="1314450"/>
                              </a:cubicBezTo>
                              <a:close/>
                              <a:moveTo>
                                <a:pt x="485251" y="623425"/>
                              </a:moveTo>
                              <a:cubicBezTo>
                                <a:pt x="530318" y="623425"/>
                                <a:pt x="575385" y="630936"/>
                                <a:pt x="635474" y="653469"/>
                              </a:cubicBezTo>
                              <a:cubicBezTo>
                                <a:pt x="913386" y="758625"/>
                                <a:pt x="808230" y="1081605"/>
                                <a:pt x="808230" y="1089116"/>
                              </a:cubicBezTo>
                              <a:cubicBezTo>
                                <a:pt x="793208" y="1149205"/>
                                <a:pt x="793208" y="1194272"/>
                                <a:pt x="815741" y="1216805"/>
                              </a:cubicBezTo>
                              <a:cubicBezTo>
                                <a:pt x="830763" y="1239338"/>
                                <a:pt x="853297" y="1246850"/>
                                <a:pt x="890853" y="1246850"/>
                              </a:cubicBezTo>
                              <a:cubicBezTo>
                                <a:pt x="935920" y="1246850"/>
                                <a:pt x="988498" y="1231827"/>
                                <a:pt x="1003520" y="1224316"/>
                              </a:cubicBezTo>
                              <a:cubicBezTo>
                                <a:pt x="1003520" y="1186760"/>
                                <a:pt x="1026054" y="931382"/>
                                <a:pt x="1251388" y="931382"/>
                              </a:cubicBezTo>
                              <a:cubicBezTo>
                                <a:pt x="1273921" y="931382"/>
                                <a:pt x="1303966" y="931382"/>
                                <a:pt x="1334010" y="938893"/>
                              </a:cubicBezTo>
                              <a:cubicBezTo>
                                <a:pt x="1461700" y="968937"/>
                                <a:pt x="1544322" y="1014004"/>
                                <a:pt x="1574367" y="1081605"/>
                              </a:cubicBezTo>
                              <a:cubicBezTo>
                                <a:pt x="1589389" y="1111649"/>
                                <a:pt x="1596900" y="1141694"/>
                                <a:pt x="1596900" y="1164227"/>
                              </a:cubicBezTo>
                              <a:cubicBezTo>
                                <a:pt x="1664501" y="1051560"/>
                                <a:pt x="1626945" y="961426"/>
                                <a:pt x="1604411" y="916359"/>
                              </a:cubicBezTo>
                              <a:cubicBezTo>
                                <a:pt x="1596900" y="901337"/>
                                <a:pt x="1589389" y="893826"/>
                                <a:pt x="1596900" y="886315"/>
                              </a:cubicBezTo>
                              <a:cubicBezTo>
                                <a:pt x="1596900" y="886315"/>
                                <a:pt x="1604411" y="878804"/>
                                <a:pt x="1604411" y="878804"/>
                              </a:cubicBezTo>
                              <a:cubicBezTo>
                                <a:pt x="1611922" y="878804"/>
                                <a:pt x="1619433" y="878804"/>
                                <a:pt x="1626945" y="886315"/>
                              </a:cubicBezTo>
                              <a:cubicBezTo>
                                <a:pt x="1762145" y="946404"/>
                                <a:pt x="1807212" y="1051560"/>
                                <a:pt x="1822235" y="1134183"/>
                              </a:cubicBezTo>
                              <a:cubicBezTo>
                                <a:pt x="1829746" y="1171738"/>
                                <a:pt x="1829746" y="1201783"/>
                                <a:pt x="1829746" y="1231827"/>
                              </a:cubicBezTo>
                              <a:cubicBezTo>
                                <a:pt x="1912368" y="998982"/>
                                <a:pt x="1874812" y="818715"/>
                                <a:pt x="1724590" y="691025"/>
                              </a:cubicBezTo>
                              <a:cubicBezTo>
                                <a:pt x="1709567" y="676003"/>
                                <a:pt x="1702056" y="676003"/>
                                <a:pt x="1709567" y="668492"/>
                              </a:cubicBezTo>
                              <a:cubicBezTo>
                                <a:pt x="1709567" y="660981"/>
                                <a:pt x="1717079" y="660981"/>
                                <a:pt x="1724590" y="660981"/>
                              </a:cubicBezTo>
                              <a:cubicBezTo>
                                <a:pt x="1724590" y="660981"/>
                                <a:pt x="1732101" y="660981"/>
                                <a:pt x="1739612" y="660981"/>
                              </a:cubicBezTo>
                              <a:cubicBezTo>
                                <a:pt x="1987480" y="698536"/>
                                <a:pt x="2077614" y="893826"/>
                                <a:pt x="2100147" y="983960"/>
                              </a:cubicBezTo>
                              <a:cubicBezTo>
                                <a:pt x="2115169" y="818715"/>
                                <a:pt x="2077614" y="683514"/>
                                <a:pt x="1987480" y="585869"/>
                              </a:cubicBezTo>
                              <a:cubicBezTo>
                                <a:pt x="1837257" y="420624"/>
                                <a:pt x="1589389" y="413113"/>
                                <a:pt x="1574367" y="413113"/>
                              </a:cubicBezTo>
                              <a:cubicBezTo>
                                <a:pt x="1574367" y="413113"/>
                                <a:pt x="1566856" y="413113"/>
                                <a:pt x="1566856" y="405602"/>
                              </a:cubicBezTo>
                              <a:cubicBezTo>
                                <a:pt x="1566856" y="405602"/>
                                <a:pt x="1566856" y="398091"/>
                                <a:pt x="1566856" y="398091"/>
                              </a:cubicBezTo>
                              <a:cubicBezTo>
                                <a:pt x="1634456" y="315468"/>
                                <a:pt x="1732101" y="270401"/>
                                <a:pt x="1874812" y="270401"/>
                              </a:cubicBezTo>
                              <a:cubicBezTo>
                                <a:pt x="1957435" y="270401"/>
                                <a:pt x="2032546" y="285423"/>
                                <a:pt x="2077614" y="292935"/>
                              </a:cubicBezTo>
                              <a:cubicBezTo>
                                <a:pt x="1904857" y="202801"/>
                                <a:pt x="1747123" y="165245"/>
                                <a:pt x="1611922" y="165245"/>
                              </a:cubicBezTo>
                              <a:cubicBezTo>
                                <a:pt x="1364055" y="165245"/>
                                <a:pt x="1266410" y="307957"/>
                                <a:pt x="1266410" y="307957"/>
                              </a:cubicBezTo>
                              <a:cubicBezTo>
                                <a:pt x="1266410" y="307957"/>
                                <a:pt x="1258899" y="307957"/>
                                <a:pt x="1258899" y="307957"/>
                              </a:cubicBezTo>
                              <a:cubicBezTo>
                                <a:pt x="1258899" y="307957"/>
                                <a:pt x="1251388" y="307957"/>
                                <a:pt x="1251388" y="300446"/>
                              </a:cubicBezTo>
                              <a:cubicBezTo>
                                <a:pt x="1191299" y="172756"/>
                                <a:pt x="1281432" y="75111"/>
                                <a:pt x="1318988" y="22533"/>
                              </a:cubicBezTo>
                              <a:cubicBezTo>
                                <a:pt x="1326499" y="15022"/>
                                <a:pt x="1334010" y="7511"/>
                                <a:pt x="1334010" y="0"/>
                              </a:cubicBezTo>
                              <a:cubicBezTo>
                                <a:pt x="1326499" y="0"/>
                                <a:pt x="1318988" y="0"/>
                                <a:pt x="1303966" y="7511"/>
                              </a:cubicBezTo>
                              <a:cubicBezTo>
                                <a:pt x="1161254" y="45067"/>
                                <a:pt x="1093653" y="112667"/>
                                <a:pt x="1071120" y="165245"/>
                              </a:cubicBezTo>
                              <a:cubicBezTo>
                                <a:pt x="1041076" y="217823"/>
                                <a:pt x="1041076" y="262890"/>
                                <a:pt x="1041076" y="270401"/>
                              </a:cubicBezTo>
                              <a:cubicBezTo>
                                <a:pt x="1041076" y="270401"/>
                                <a:pt x="1041076" y="277912"/>
                                <a:pt x="1033565" y="277912"/>
                              </a:cubicBezTo>
                              <a:cubicBezTo>
                                <a:pt x="1033565" y="277912"/>
                                <a:pt x="1026054" y="277912"/>
                                <a:pt x="1026054" y="277912"/>
                              </a:cubicBezTo>
                              <a:cubicBezTo>
                                <a:pt x="928408" y="105156"/>
                                <a:pt x="763164" y="82623"/>
                                <a:pt x="665518" y="82623"/>
                              </a:cubicBezTo>
                              <a:cubicBezTo>
                                <a:pt x="658007" y="82623"/>
                                <a:pt x="650496" y="82623"/>
                                <a:pt x="642985" y="82623"/>
                              </a:cubicBezTo>
                              <a:cubicBezTo>
                                <a:pt x="733119" y="135201"/>
                                <a:pt x="778186" y="195290"/>
                                <a:pt x="793208" y="255379"/>
                              </a:cubicBezTo>
                              <a:cubicBezTo>
                                <a:pt x="800719" y="315468"/>
                                <a:pt x="778186" y="353024"/>
                                <a:pt x="778186" y="353024"/>
                              </a:cubicBezTo>
                              <a:cubicBezTo>
                                <a:pt x="778186" y="353024"/>
                                <a:pt x="778186" y="353024"/>
                                <a:pt x="770675" y="353024"/>
                              </a:cubicBezTo>
                              <a:cubicBezTo>
                                <a:pt x="770675" y="353024"/>
                                <a:pt x="763164" y="353024"/>
                                <a:pt x="763164" y="353024"/>
                              </a:cubicBezTo>
                              <a:cubicBezTo>
                                <a:pt x="763164" y="353024"/>
                                <a:pt x="650496" y="247868"/>
                                <a:pt x="485251" y="247868"/>
                              </a:cubicBezTo>
                              <a:cubicBezTo>
                                <a:pt x="402628" y="247868"/>
                                <a:pt x="320006" y="270401"/>
                                <a:pt x="229872" y="322979"/>
                              </a:cubicBezTo>
                              <a:cubicBezTo>
                                <a:pt x="102183" y="398091"/>
                                <a:pt x="27071" y="495735"/>
                                <a:pt x="12049" y="615914"/>
                              </a:cubicBezTo>
                              <a:cubicBezTo>
                                <a:pt x="4538" y="668492"/>
                                <a:pt x="12049" y="713558"/>
                                <a:pt x="19560" y="736092"/>
                              </a:cubicBezTo>
                              <a:cubicBezTo>
                                <a:pt x="34582" y="660981"/>
                                <a:pt x="94672" y="593380"/>
                                <a:pt x="177294" y="548313"/>
                              </a:cubicBezTo>
                              <a:cubicBezTo>
                                <a:pt x="252406" y="503247"/>
                                <a:pt x="320006" y="488224"/>
                                <a:pt x="320006" y="488224"/>
                              </a:cubicBezTo>
                              <a:cubicBezTo>
                                <a:pt x="320006" y="488224"/>
                                <a:pt x="327517" y="488224"/>
                                <a:pt x="327517" y="495735"/>
                              </a:cubicBezTo>
                              <a:cubicBezTo>
                                <a:pt x="327517" y="495735"/>
                                <a:pt x="327517" y="503247"/>
                                <a:pt x="327517" y="503247"/>
                              </a:cubicBezTo>
                              <a:cubicBezTo>
                                <a:pt x="259917" y="563336"/>
                                <a:pt x="259917" y="638447"/>
                                <a:pt x="274939" y="683514"/>
                              </a:cubicBezTo>
                              <a:cubicBezTo>
                                <a:pt x="289961" y="743603"/>
                                <a:pt x="320006" y="788670"/>
                                <a:pt x="335028" y="803692"/>
                              </a:cubicBezTo>
                              <a:cubicBezTo>
                                <a:pt x="327517" y="773648"/>
                                <a:pt x="327517" y="728581"/>
                                <a:pt x="350051" y="683514"/>
                              </a:cubicBezTo>
                              <a:cubicBezTo>
                                <a:pt x="372584" y="660981"/>
                                <a:pt x="410139" y="623425"/>
                                <a:pt x="485251" y="623425"/>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99" name="Graphic 2">
                        <a:extLst>
                          <a:ext uri="{FF2B5EF4-FFF2-40B4-BE49-F238E27FC236}">
                            <a16:creationId xmlns:a16="http://schemas.microsoft.com/office/drawing/2014/main" id="{A633CE45-909F-4C6D-9602-A150CC739026}"/>
                          </a:ext>
                        </a:extLst>
                      </p:cNvPr>
                      <p:cNvGrpSpPr/>
                      <p:nvPr/>
                    </p:nvGrpSpPr>
                    <p:grpSpPr>
                      <a:xfrm>
                        <a:off x="8445463" y="1394177"/>
                        <a:ext cx="2110631" cy="1235312"/>
                        <a:chOff x="8445463" y="1394177"/>
                        <a:chExt cx="2110631" cy="1235312"/>
                      </a:xfrm>
                    </p:grpSpPr>
                    <p:sp>
                      <p:nvSpPr>
                        <p:cNvPr id="412" name="Freeform: Shape 411">
                          <a:extLst>
                            <a:ext uri="{FF2B5EF4-FFF2-40B4-BE49-F238E27FC236}">
                              <a16:creationId xmlns:a16="http://schemas.microsoft.com/office/drawing/2014/main" id="{E4118681-6C96-4B82-BDE9-030D5E692429}"/>
                            </a:ext>
                          </a:extLst>
                        </p:cNvPr>
                        <p:cNvSpPr/>
                        <p:nvPr/>
                      </p:nvSpPr>
                      <p:spPr>
                        <a:xfrm>
                          <a:off x="8445463" y="1741708"/>
                          <a:ext cx="510757" cy="412357"/>
                        </a:xfrm>
                        <a:custGeom>
                          <a:avLst/>
                          <a:gdLst>
                            <a:gd name="connsiteX0" fmla="*/ 255379 w 510757"/>
                            <a:gd name="connsiteY0" fmla="*/ 284668 h 412357"/>
                            <a:gd name="connsiteX1" fmla="*/ 510758 w 510757"/>
                            <a:gd name="connsiteY1" fmla="*/ 14267 h 412357"/>
                            <a:gd name="connsiteX2" fmla="*/ 112667 w 510757"/>
                            <a:gd name="connsiteY2" fmla="*/ 134445 h 412357"/>
                            <a:gd name="connsiteX3" fmla="*/ 0 w 510757"/>
                            <a:gd name="connsiteY3" fmla="*/ 374801 h 412357"/>
                            <a:gd name="connsiteX4" fmla="*/ 7511 w 510757"/>
                            <a:gd name="connsiteY4" fmla="*/ 412357 h 412357"/>
                            <a:gd name="connsiteX5" fmla="*/ 7511 w 510757"/>
                            <a:gd name="connsiteY5" fmla="*/ 412357 h 412357"/>
                            <a:gd name="connsiteX6" fmla="*/ 307957 w 510757"/>
                            <a:gd name="connsiteY6" fmla="*/ 134445 h 412357"/>
                            <a:gd name="connsiteX7" fmla="*/ 255379 w 510757"/>
                            <a:gd name="connsiteY7" fmla="*/ 284668 h 41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757" h="412357">
                              <a:moveTo>
                                <a:pt x="255379" y="284668"/>
                              </a:moveTo>
                              <a:cubicBezTo>
                                <a:pt x="277912" y="149467"/>
                                <a:pt x="375557" y="51822"/>
                                <a:pt x="510758" y="14267"/>
                              </a:cubicBezTo>
                              <a:cubicBezTo>
                                <a:pt x="375557" y="-30800"/>
                                <a:pt x="210312" y="36800"/>
                                <a:pt x="112667" y="134445"/>
                              </a:cubicBezTo>
                              <a:cubicBezTo>
                                <a:pt x="75111" y="172001"/>
                                <a:pt x="0" y="292179"/>
                                <a:pt x="0" y="374801"/>
                              </a:cubicBezTo>
                              <a:cubicBezTo>
                                <a:pt x="7511" y="389824"/>
                                <a:pt x="7511" y="404846"/>
                                <a:pt x="7511" y="412357"/>
                              </a:cubicBezTo>
                              <a:cubicBezTo>
                                <a:pt x="7511" y="412357"/>
                                <a:pt x="7511" y="412357"/>
                                <a:pt x="7511" y="412357"/>
                              </a:cubicBezTo>
                              <a:cubicBezTo>
                                <a:pt x="30044" y="202045"/>
                                <a:pt x="307957" y="134445"/>
                                <a:pt x="307957" y="134445"/>
                              </a:cubicBezTo>
                              <a:cubicBezTo>
                                <a:pt x="270401" y="179512"/>
                                <a:pt x="255379" y="232090"/>
                                <a:pt x="255379" y="28466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3" name="Freeform: Shape 412">
                          <a:extLst>
                            <a:ext uri="{FF2B5EF4-FFF2-40B4-BE49-F238E27FC236}">
                              <a16:creationId xmlns:a16="http://schemas.microsoft.com/office/drawing/2014/main" id="{9BE6F196-763D-4E16-BA8B-95BD040ED2C7}"/>
                            </a:ext>
                          </a:extLst>
                        </p:cNvPr>
                        <p:cNvSpPr/>
                        <p:nvPr/>
                      </p:nvSpPr>
                      <p:spPr>
                        <a:xfrm>
                          <a:off x="8764363" y="1801041"/>
                          <a:ext cx="1278034" cy="828448"/>
                        </a:xfrm>
                        <a:custGeom>
                          <a:avLst/>
                          <a:gdLst>
                            <a:gd name="connsiteX0" fmla="*/ 1273462 w 1278034"/>
                            <a:gd name="connsiteY0" fmla="*/ 766137 h 828448"/>
                            <a:gd name="connsiteX1" fmla="*/ 777727 w 1278034"/>
                            <a:gd name="connsiteY1" fmla="*/ 488224 h 828448"/>
                            <a:gd name="connsiteX2" fmla="*/ 762704 w 1278034"/>
                            <a:gd name="connsiteY2" fmla="*/ 465691 h 828448"/>
                            <a:gd name="connsiteX3" fmla="*/ 1145772 w 1278034"/>
                            <a:gd name="connsiteY3" fmla="*/ 322979 h 828448"/>
                            <a:gd name="connsiteX4" fmla="*/ 822794 w 1278034"/>
                            <a:gd name="connsiteY4" fmla="*/ 353024 h 828448"/>
                            <a:gd name="connsiteX5" fmla="*/ 800260 w 1278034"/>
                            <a:gd name="connsiteY5" fmla="*/ 338001 h 828448"/>
                            <a:gd name="connsiteX6" fmla="*/ 1003061 w 1278034"/>
                            <a:gd name="connsiteY6" fmla="*/ 112667 h 828448"/>
                            <a:gd name="connsiteX7" fmla="*/ 747682 w 1278034"/>
                            <a:gd name="connsiteY7" fmla="*/ 277912 h 828448"/>
                            <a:gd name="connsiteX8" fmla="*/ 725149 w 1278034"/>
                            <a:gd name="connsiteY8" fmla="*/ 277912 h 828448"/>
                            <a:gd name="connsiteX9" fmla="*/ 552393 w 1278034"/>
                            <a:gd name="connsiteY9" fmla="*/ 0 h 828448"/>
                            <a:gd name="connsiteX10" fmla="*/ 650037 w 1278034"/>
                            <a:gd name="connsiteY10" fmla="*/ 240357 h 828448"/>
                            <a:gd name="connsiteX11" fmla="*/ 627504 w 1278034"/>
                            <a:gd name="connsiteY11" fmla="*/ 240357 h 828448"/>
                            <a:gd name="connsiteX12" fmla="*/ 514837 w 1278034"/>
                            <a:gd name="connsiteY12" fmla="*/ 120178 h 828448"/>
                            <a:gd name="connsiteX13" fmla="*/ 544881 w 1278034"/>
                            <a:gd name="connsiteY13" fmla="*/ 232845 h 828448"/>
                            <a:gd name="connsiteX14" fmla="*/ 522348 w 1278034"/>
                            <a:gd name="connsiteY14" fmla="*/ 247868 h 828448"/>
                            <a:gd name="connsiteX15" fmla="*/ 124257 w 1278034"/>
                            <a:gd name="connsiteY15" fmla="*/ 112667 h 828448"/>
                            <a:gd name="connsiteX16" fmla="*/ 4079 w 1278034"/>
                            <a:gd name="connsiteY16" fmla="*/ 292935 h 828448"/>
                            <a:gd name="connsiteX17" fmla="*/ 26613 w 1278034"/>
                            <a:gd name="connsiteY17" fmla="*/ 353024 h 828448"/>
                            <a:gd name="connsiteX18" fmla="*/ 319547 w 1278034"/>
                            <a:gd name="connsiteY18" fmla="*/ 232845 h 828448"/>
                            <a:gd name="connsiteX19" fmla="*/ 484792 w 1278034"/>
                            <a:gd name="connsiteY19" fmla="*/ 660981 h 828448"/>
                            <a:gd name="connsiteX20" fmla="*/ 695104 w 1278034"/>
                            <a:gd name="connsiteY20" fmla="*/ 803692 h 828448"/>
                            <a:gd name="connsiteX21" fmla="*/ 1018083 w 1278034"/>
                            <a:gd name="connsiteY21" fmla="*/ 525780 h 828448"/>
                            <a:gd name="connsiteX22" fmla="*/ 1273462 w 1278034"/>
                            <a:gd name="connsiteY22" fmla="*/ 781159 h 828448"/>
                            <a:gd name="connsiteX23" fmla="*/ 1273462 w 1278034"/>
                            <a:gd name="connsiteY23" fmla="*/ 766137 h 8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8034" h="828448">
                              <a:moveTo>
                                <a:pt x="1273462" y="766137"/>
                              </a:moveTo>
                              <a:cubicBezTo>
                                <a:pt x="1295995" y="518269"/>
                                <a:pt x="988039" y="375557"/>
                                <a:pt x="777727" y="488224"/>
                              </a:cubicBezTo>
                              <a:cubicBezTo>
                                <a:pt x="762704" y="495735"/>
                                <a:pt x="747682" y="480713"/>
                                <a:pt x="762704" y="465691"/>
                              </a:cubicBezTo>
                              <a:cubicBezTo>
                                <a:pt x="882882" y="390579"/>
                                <a:pt x="1003061" y="330490"/>
                                <a:pt x="1145772" y="322979"/>
                              </a:cubicBezTo>
                              <a:cubicBezTo>
                                <a:pt x="1040617" y="285423"/>
                                <a:pt x="912927" y="285423"/>
                                <a:pt x="822794" y="353024"/>
                              </a:cubicBezTo>
                              <a:cubicBezTo>
                                <a:pt x="815283" y="360535"/>
                                <a:pt x="792749" y="360535"/>
                                <a:pt x="800260" y="338001"/>
                              </a:cubicBezTo>
                              <a:cubicBezTo>
                                <a:pt x="852838" y="247868"/>
                                <a:pt x="920438" y="172756"/>
                                <a:pt x="1003061" y="112667"/>
                              </a:cubicBezTo>
                              <a:cubicBezTo>
                                <a:pt x="897905" y="127689"/>
                                <a:pt x="807771" y="187779"/>
                                <a:pt x="747682" y="277912"/>
                              </a:cubicBezTo>
                              <a:cubicBezTo>
                                <a:pt x="740171" y="285423"/>
                                <a:pt x="717637" y="292935"/>
                                <a:pt x="725149" y="277912"/>
                              </a:cubicBezTo>
                              <a:cubicBezTo>
                                <a:pt x="732660" y="150223"/>
                                <a:pt x="680082" y="30045"/>
                                <a:pt x="552393" y="0"/>
                              </a:cubicBezTo>
                              <a:cubicBezTo>
                                <a:pt x="635015" y="45067"/>
                                <a:pt x="702615" y="150223"/>
                                <a:pt x="650037" y="240357"/>
                              </a:cubicBezTo>
                              <a:cubicBezTo>
                                <a:pt x="642526" y="247868"/>
                                <a:pt x="627504" y="255379"/>
                                <a:pt x="627504" y="240357"/>
                              </a:cubicBezTo>
                              <a:cubicBezTo>
                                <a:pt x="597459" y="195290"/>
                                <a:pt x="559904" y="150223"/>
                                <a:pt x="514837" y="120178"/>
                              </a:cubicBezTo>
                              <a:cubicBezTo>
                                <a:pt x="537370" y="150223"/>
                                <a:pt x="552393" y="187779"/>
                                <a:pt x="544881" y="232845"/>
                              </a:cubicBezTo>
                              <a:cubicBezTo>
                                <a:pt x="544881" y="240357"/>
                                <a:pt x="529859" y="255379"/>
                                <a:pt x="522348" y="247868"/>
                              </a:cubicBezTo>
                              <a:cubicBezTo>
                                <a:pt x="417192" y="150223"/>
                                <a:pt x="274480" y="60089"/>
                                <a:pt x="124257" y="112667"/>
                              </a:cubicBezTo>
                              <a:cubicBezTo>
                                <a:pt x="56657" y="135201"/>
                                <a:pt x="-18455" y="210312"/>
                                <a:pt x="4079" y="292935"/>
                              </a:cubicBezTo>
                              <a:cubicBezTo>
                                <a:pt x="11590" y="315468"/>
                                <a:pt x="19101" y="330490"/>
                                <a:pt x="26613" y="353024"/>
                              </a:cubicBezTo>
                              <a:cubicBezTo>
                                <a:pt x="19101" y="270401"/>
                                <a:pt x="79190" y="142712"/>
                                <a:pt x="319547" y="232845"/>
                              </a:cubicBezTo>
                              <a:cubicBezTo>
                                <a:pt x="597459" y="330490"/>
                                <a:pt x="484792" y="660981"/>
                                <a:pt x="484792" y="660981"/>
                              </a:cubicBezTo>
                              <a:cubicBezTo>
                                <a:pt x="417192" y="916359"/>
                                <a:pt x="695104" y="803692"/>
                                <a:pt x="695104" y="803692"/>
                              </a:cubicBezTo>
                              <a:cubicBezTo>
                                <a:pt x="695104" y="803692"/>
                                <a:pt x="695104" y="450669"/>
                                <a:pt x="1018083" y="525780"/>
                              </a:cubicBezTo>
                              <a:cubicBezTo>
                                <a:pt x="1333551" y="600891"/>
                                <a:pt x="1273462" y="781159"/>
                                <a:pt x="1273462" y="781159"/>
                              </a:cubicBezTo>
                              <a:cubicBezTo>
                                <a:pt x="1258440" y="781159"/>
                                <a:pt x="1265951" y="773648"/>
                                <a:pt x="1273462" y="76613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4" name="Freeform: Shape 413">
                          <a:extLst>
                            <a:ext uri="{FF2B5EF4-FFF2-40B4-BE49-F238E27FC236}">
                              <a16:creationId xmlns:a16="http://schemas.microsoft.com/office/drawing/2014/main" id="{EF707D5B-B180-4F64-BF82-C7BBF313176C}"/>
                            </a:ext>
                          </a:extLst>
                        </p:cNvPr>
                        <p:cNvSpPr/>
                        <p:nvPr/>
                      </p:nvSpPr>
                      <p:spPr>
                        <a:xfrm>
                          <a:off x="9955203" y="2197738"/>
                          <a:ext cx="313373" cy="422018"/>
                        </a:xfrm>
                        <a:custGeom>
                          <a:avLst/>
                          <a:gdLst>
                            <a:gd name="connsiteX0" fmla="*/ 0 w 313373"/>
                            <a:gd name="connsiteY0" fmla="*/ 1394 h 422018"/>
                            <a:gd name="connsiteX1" fmla="*/ 97645 w 313373"/>
                            <a:gd name="connsiteY1" fmla="*/ 84017 h 422018"/>
                            <a:gd name="connsiteX2" fmla="*/ 105156 w 313373"/>
                            <a:gd name="connsiteY2" fmla="*/ 91528 h 422018"/>
                            <a:gd name="connsiteX3" fmla="*/ 300446 w 313373"/>
                            <a:gd name="connsiteY3" fmla="*/ 422018 h 422018"/>
                            <a:gd name="connsiteX4" fmla="*/ 0 w 313373"/>
                            <a:gd name="connsiteY4" fmla="*/ 1394 h 42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73" h="422018">
                              <a:moveTo>
                                <a:pt x="0" y="1394"/>
                              </a:moveTo>
                              <a:cubicBezTo>
                                <a:pt x="37556" y="23928"/>
                                <a:pt x="75111" y="53972"/>
                                <a:pt x="97645" y="84017"/>
                              </a:cubicBezTo>
                              <a:cubicBezTo>
                                <a:pt x="97645" y="84017"/>
                                <a:pt x="105156" y="84017"/>
                                <a:pt x="105156" y="91528"/>
                              </a:cubicBezTo>
                              <a:cubicBezTo>
                                <a:pt x="285423" y="166639"/>
                                <a:pt x="307957" y="331884"/>
                                <a:pt x="300446" y="422018"/>
                              </a:cubicBezTo>
                              <a:cubicBezTo>
                                <a:pt x="360535" y="234240"/>
                                <a:pt x="202801" y="-21139"/>
                                <a:pt x="0" y="1394"/>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5" name="Freeform: Shape 414">
                          <a:extLst>
                            <a:ext uri="{FF2B5EF4-FFF2-40B4-BE49-F238E27FC236}">
                              <a16:creationId xmlns:a16="http://schemas.microsoft.com/office/drawing/2014/main" id="{9509695C-8F7C-4C6C-BE90-1B4BC7F7C525}"/>
                            </a:ext>
                          </a:extLst>
                        </p:cNvPr>
                        <p:cNvSpPr/>
                        <p:nvPr/>
                      </p:nvSpPr>
                      <p:spPr>
                        <a:xfrm>
                          <a:off x="9865069" y="1644639"/>
                          <a:ext cx="691025" cy="208980"/>
                        </a:xfrm>
                        <a:custGeom>
                          <a:avLst/>
                          <a:gdLst>
                            <a:gd name="connsiteX0" fmla="*/ 0 w 691025"/>
                            <a:gd name="connsiteY0" fmla="*/ 208980 h 208980"/>
                            <a:gd name="connsiteX1" fmla="*/ 150223 w 691025"/>
                            <a:gd name="connsiteY1" fmla="*/ 141380 h 208980"/>
                            <a:gd name="connsiteX2" fmla="*/ 691026 w 691025"/>
                            <a:gd name="connsiteY2" fmla="*/ 58757 h 208980"/>
                            <a:gd name="connsiteX3" fmla="*/ 0 w 691025"/>
                            <a:gd name="connsiteY3" fmla="*/ 208980 h 208980"/>
                          </a:gdLst>
                          <a:ahLst/>
                          <a:cxnLst>
                            <a:cxn ang="0">
                              <a:pos x="connsiteX0" y="connsiteY0"/>
                            </a:cxn>
                            <a:cxn ang="0">
                              <a:pos x="connsiteX1" y="connsiteY1"/>
                            </a:cxn>
                            <a:cxn ang="0">
                              <a:pos x="connsiteX2" y="connsiteY2"/>
                            </a:cxn>
                            <a:cxn ang="0">
                              <a:pos x="connsiteX3" y="connsiteY3"/>
                            </a:cxn>
                          </a:cxnLst>
                          <a:rect l="l" t="t" r="r" b="b"/>
                          <a:pathLst>
                            <a:path w="691025" h="208980">
                              <a:moveTo>
                                <a:pt x="0" y="208980"/>
                              </a:moveTo>
                              <a:cubicBezTo>
                                <a:pt x="52578" y="178936"/>
                                <a:pt x="97645" y="156402"/>
                                <a:pt x="150223" y="141380"/>
                              </a:cubicBezTo>
                              <a:cubicBezTo>
                                <a:pt x="315468" y="-53910"/>
                                <a:pt x="676003" y="66269"/>
                                <a:pt x="691026" y="58757"/>
                              </a:cubicBezTo>
                              <a:cubicBezTo>
                                <a:pt x="450669" y="-38887"/>
                                <a:pt x="142712" y="-31376"/>
                                <a:pt x="0" y="20898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6" name="Freeform: Shape 415">
                          <a:extLst>
                            <a:ext uri="{FF2B5EF4-FFF2-40B4-BE49-F238E27FC236}">
                              <a16:creationId xmlns:a16="http://schemas.microsoft.com/office/drawing/2014/main" id="{856BF30C-9B4B-4069-8159-01491D526095}"/>
                            </a:ext>
                          </a:extLst>
                        </p:cNvPr>
                        <p:cNvSpPr/>
                        <p:nvPr/>
                      </p:nvSpPr>
                      <p:spPr>
                        <a:xfrm>
                          <a:off x="9636011" y="1394177"/>
                          <a:ext cx="144465" cy="406864"/>
                        </a:xfrm>
                        <a:custGeom>
                          <a:avLst/>
                          <a:gdLst>
                            <a:gd name="connsiteX0" fmla="*/ 56302 w 144465"/>
                            <a:gd name="connsiteY0" fmla="*/ 301708 h 406864"/>
                            <a:gd name="connsiteX1" fmla="*/ 123902 w 144465"/>
                            <a:gd name="connsiteY1" fmla="*/ 1262 h 406864"/>
                            <a:gd name="connsiteX2" fmla="*/ 3724 w 144465"/>
                            <a:gd name="connsiteY2" fmla="*/ 181530 h 406864"/>
                            <a:gd name="connsiteX3" fmla="*/ 41279 w 144465"/>
                            <a:gd name="connsiteY3" fmla="*/ 406864 h 406864"/>
                            <a:gd name="connsiteX4" fmla="*/ 86346 w 144465"/>
                            <a:gd name="connsiteY4" fmla="*/ 264152 h 406864"/>
                            <a:gd name="connsiteX5" fmla="*/ 56302 w 144465"/>
                            <a:gd name="connsiteY5" fmla="*/ 301708 h 406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65" h="406864">
                              <a:moveTo>
                                <a:pt x="56302" y="301708"/>
                              </a:moveTo>
                              <a:cubicBezTo>
                                <a:pt x="-26321" y="106418"/>
                                <a:pt x="214036" y="-13760"/>
                                <a:pt x="123902" y="1262"/>
                              </a:cubicBezTo>
                              <a:cubicBezTo>
                                <a:pt x="56302" y="38818"/>
                                <a:pt x="11235" y="106418"/>
                                <a:pt x="3724" y="181530"/>
                              </a:cubicBezTo>
                              <a:cubicBezTo>
                                <a:pt x="-3787" y="256641"/>
                                <a:pt x="-3787" y="346775"/>
                                <a:pt x="41279" y="406864"/>
                              </a:cubicBezTo>
                              <a:cubicBezTo>
                                <a:pt x="48790" y="354286"/>
                                <a:pt x="63813" y="309219"/>
                                <a:pt x="86346" y="264152"/>
                              </a:cubicBezTo>
                              <a:cubicBezTo>
                                <a:pt x="71324" y="294197"/>
                                <a:pt x="56302" y="301708"/>
                                <a:pt x="56302" y="30170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7" name="Freeform: Shape 416">
                          <a:extLst>
                            <a:ext uri="{FF2B5EF4-FFF2-40B4-BE49-F238E27FC236}">
                              <a16:creationId xmlns:a16="http://schemas.microsoft.com/office/drawing/2014/main" id="{E9659E11-EA5B-4660-ADA0-DFD52CC1AA53}"/>
                            </a:ext>
                          </a:extLst>
                        </p:cNvPr>
                        <p:cNvSpPr/>
                        <p:nvPr/>
                      </p:nvSpPr>
                      <p:spPr>
                        <a:xfrm>
                          <a:off x="9061377" y="1467485"/>
                          <a:ext cx="384942" cy="348578"/>
                        </a:xfrm>
                        <a:custGeom>
                          <a:avLst/>
                          <a:gdLst>
                            <a:gd name="connsiteX0" fmla="*/ 210312 w 384942"/>
                            <a:gd name="connsiteY0" fmla="*/ 123244 h 348578"/>
                            <a:gd name="connsiteX1" fmla="*/ 353024 w 384942"/>
                            <a:gd name="connsiteY1" fmla="*/ 348578 h 348578"/>
                            <a:gd name="connsiteX2" fmla="*/ 375557 w 384942"/>
                            <a:gd name="connsiteY2" fmla="*/ 153289 h 348578"/>
                            <a:gd name="connsiteX3" fmla="*/ 0 w 384942"/>
                            <a:gd name="connsiteY3" fmla="*/ 3066 h 348578"/>
                            <a:gd name="connsiteX4" fmla="*/ 22533 w 384942"/>
                            <a:gd name="connsiteY4" fmla="*/ 10577 h 348578"/>
                            <a:gd name="connsiteX5" fmla="*/ 210312 w 384942"/>
                            <a:gd name="connsiteY5" fmla="*/ 123244 h 348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4942" h="348578">
                              <a:moveTo>
                                <a:pt x="210312" y="123244"/>
                              </a:moveTo>
                              <a:cubicBezTo>
                                <a:pt x="270401" y="190844"/>
                                <a:pt x="300446" y="273467"/>
                                <a:pt x="353024" y="348578"/>
                              </a:cubicBezTo>
                              <a:cubicBezTo>
                                <a:pt x="390579" y="288489"/>
                                <a:pt x="390579" y="220889"/>
                                <a:pt x="375557" y="153289"/>
                              </a:cubicBezTo>
                              <a:cubicBezTo>
                                <a:pt x="232845" y="-34490"/>
                                <a:pt x="0" y="3066"/>
                                <a:pt x="0" y="3066"/>
                              </a:cubicBezTo>
                              <a:cubicBezTo>
                                <a:pt x="7511" y="3066"/>
                                <a:pt x="15022" y="10577"/>
                                <a:pt x="22533" y="10577"/>
                              </a:cubicBezTo>
                              <a:cubicBezTo>
                                <a:pt x="90133" y="40621"/>
                                <a:pt x="165245" y="70666"/>
                                <a:pt x="210312" y="123244"/>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8" name="Freeform: Shape 417">
                          <a:extLst>
                            <a:ext uri="{FF2B5EF4-FFF2-40B4-BE49-F238E27FC236}">
                              <a16:creationId xmlns:a16="http://schemas.microsoft.com/office/drawing/2014/main" id="{ACBAE6E8-2459-468C-9E16-D1DA25D1C8E7}"/>
                            </a:ext>
                          </a:extLst>
                        </p:cNvPr>
                        <p:cNvSpPr/>
                        <p:nvPr/>
                      </p:nvSpPr>
                      <p:spPr>
                        <a:xfrm>
                          <a:off x="9985247" y="1983583"/>
                          <a:ext cx="510757" cy="313193"/>
                        </a:xfrm>
                        <a:custGeom>
                          <a:avLst/>
                          <a:gdLst>
                            <a:gd name="connsiteX0" fmla="*/ 375557 w 510757"/>
                            <a:gd name="connsiteY0" fmla="*/ 80348 h 313193"/>
                            <a:gd name="connsiteX1" fmla="*/ 0 w 510757"/>
                            <a:gd name="connsiteY1" fmla="*/ 35282 h 313193"/>
                            <a:gd name="connsiteX2" fmla="*/ 172757 w 510757"/>
                            <a:gd name="connsiteY2" fmla="*/ 80348 h 313193"/>
                            <a:gd name="connsiteX3" fmla="*/ 180268 w 510757"/>
                            <a:gd name="connsiteY3" fmla="*/ 72837 h 313193"/>
                            <a:gd name="connsiteX4" fmla="*/ 510758 w 510757"/>
                            <a:gd name="connsiteY4" fmla="*/ 313194 h 313193"/>
                            <a:gd name="connsiteX5" fmla="*/ 375557 w 510757"/>
                            <a:gd name="connsiteY5" fmla="*/ 80348 h 31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757" h="313193">
                              <a:moveTo>
                                <a:pt x="375557" y="80348"/>
                              </a:moveTo>
                              <a:cubicBezTo>
                                <a:pt x="262890" y="5237"/>
                                <a:pt x="120179" y="-32319"/>
                                <a:pt x="0" y="35282"/>
                              </a:cubicBezTo>
                              <a:cubicBezTo>
                                <a:pt x="60089" y="35282"/>
                                <a:pt x="120179" y="57815"/>
                                <a:pt x="172757" y="80348"/>
                              </a:cubicBezTo>
                              <a:cubicBezTo>
                                <a:pt x="157734" y="72837"/>
                                <a:pt x="157734" y="65326"/>
                                <a:pt x="180268" y="72837"/>
                              </a:cubicBezTo>
                              <a:cubicBezTo>
                                <a:pt x="368046" y="102882"/>
                                <a:pt x="465691" y="223060"/>
                                <a:pt x="510758" y="313194"/>
                              </a:cubicBezTo>
                              <a:cubicBezTo>
                                <a:pt x="495736" y="223060"/>
                                <a:pt x="458180" y="140438"/>
                                <a:pt x="375557" y="80348"/>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0" name="Graphic 2">
                        <a:extLst>
                          <a:ext uri="{FF2B5EF4-FFF2-40B4-BE49-F238E27FC236}">
                            <a16:creationId xmlns:a16="http://schemas.microsoft.com/office/drawing/2014/main" id="{E16A7E89-1278-43B3-A8C4-A16C6B61811C}"/>
                          </a:ext>
                        </a:extLst>
                      </p:cNvPr>
                      <p:cNvGrpSpPr/>
                      <p:nvPr/>
                    </p:nvGrpSpPr>
                    <p:grpSpPr>
                      <a:xfrm>
                        <a:off x="9396500" y="2339274"/>
                        <a:ext cx="275860" cy="290561"/>
                        <a:chOff x="9396500" y="2339274"/>
                        <a:chExt cx="275860" cy="290561"/>
                      </a:xfrm>
                    </p:grpSpPr>
                    <p:sp>
                      <p:nvSpPr>
                        <p:cNvPr id="409" name="Freeform: Shape 408">
                          <a:extLst>
                            <a:ext uri="{FF2B5EF4-FFF2-40B4-BE49-F238E27FC236}">
                              <a16:creationId xmlns:a16="http://schemas.microsoft.com/office/drawing/2014/main" id="{85122D19-2D69-4804-92E4-28B9F4866299}"/>
                            </a:ext>
                          </a:extLst>
                        </p:cNvPr>
                        <p:cNvSpPr/>
                        <p:nvPr/>
                      </p:nvSpPr>
                      <p:spPr>
                        <a:xfrm>
                          <a:off x="9404011" y="2339274"/>
                          <a:ext cx="268349" cy="283050"/>
                        </a:xfrm>
                        <a:custGeom>
                          <a:avLst/>
                          <a:gdLst>
                            <a:gd name="connsiteX0" fmla="*/ 265768 w 268349"/>
                            <a:gd name="connsiteY0" fmla="*/ 167814 h 283050"/>
                            <a:gd name="connsiteX1" fmla="*/ 108034 w 268349"/>
                            <a:gd name="connsiteY1" fmla="*/ 280481 h 283050"/>
                            <a:gd name="connsiteX2" fmla="*/ 2878 w 268349"/>
                            <a:gd name="connsiteY2" fmla="*/ 115236 h 283050"/>
                            <a:gd name="connsiteX3" fmla="*/ 160612 w 268349"/>
                            <a:gd name="connsiteY3" fmla="*/ 2569 h 283050"/>
                            <a:gd name="connsiteX4" fmla="*/ 265768 w 268349"/>
                            <a:gd name="connsiteY4" fmla="*/ 167814 h 2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349" h="283050">
                              <a:moveTo>
                                <a:pt x="265768" y="167814"/>
                              </a:moveTo>
                              <a:cubicBezTo>
                                <a:pt x="250746" y="242926"/>
                                <a:pt x="183146" y="295504"/>
                                <a:pt x="108034" y="280481"/>
                              </a:cubicBezTo>
                              <a:cubicBezTo>
                                <a:pt x="32923" y="265459"/>
                                <a:pt x="-12144" y="190348"/>
                                <a:pt x="2878" y="115236"/>
                              </a:cubicBezTo>
                              <a:cubicBezTo>
                                <a:pt x="17900" y="40125"/>
                                <a:pt x="85501" y="-12453"/>
                                <a:pt x="160612" y="2569"/>
                              </a:cubicBezTo>
                              <a:cubicBezTo>
                                <a:pt x="228213" y="25103"/>
                                <a:pt x="280790" y="92703"/>
                                <a:pt x="265768" y="16781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0" name="Freeform: Shape 409">
                          <a:extLst>
                            <a:ext uri="{FF2B5EF4-FFF2-40B4-BE49-F238E27FC236}">
                              <a16:creationId xmlns:a16="http://schemas.microsoft.com/office/drawing/2014/main" id="{653CB16B-579C-468F-8450-05D962A20E79}"/>
                            </a:ext>
                          </a:extLst>
                        </p:cNvPr>
                        <p:cNvSpPr/>
                        <p:nvPr/>
                      </p:nvSpPr>
                      <p:spPr>
                        <a:xfrm>
                          <a:off x="9450079" y="2381320"/>
                          <a:ext cx="123933" cy="131359"/>
                        </a:xfrm>
                        <a:custGeom>
                          <a:avLst/>
                          <a:gdLst>
                            <a:gd name="connsiteX0" fmla="*/ 107034 w 123933"/>
                            <a:gd name="connsiteY0" fmla="*/ 103236 h 131359"/>
                            <a:gd name="connsiteX1" fmla="*/ 16900 w 123933"/>
                            <a:gd name="connsiteY1" fmla="*/ 118258 h 131359"/>
                            <a:gd name="connsiteX2" fmla="*/ 16900 w 123933"/>
                            <a:gd name="connsiteY2" fmla="*/ 28124 h 131359"/>
                            <a:gd name="connsiteX3" fmla="*/ 107034 w 123933"/>
                            <a:gd name="connsiteY3" fmla="*/ 13102 h 131359"/>
                            <a:gd name="connsiteX4" fmla="*/ 107034 w 123933"/>
                            <a:gd name="connsiteY4" fmla="*/ 103236 h 1313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933" h="131359">
                              <a:moveTo>
                                <a:pt x="107034" y="103236"/>
                              </a:moveTo>
                              <a:cubicBezTo>
                                <a:pt x="84500" y="133280"/>
                                <a:pt x="39433" y="140791"/>
                                <a:pt x="16900" y="118258"/>
                              </a:cubicBezTo>
                              <a:cubicBezTo>
                                <a:pt x="-5633" y="95724"/>
                                <a:pt x="-5633" y="58169"/>
                                <a:pt x="16900" y="28124"/>
                              </a:cubicBezTo>
                              <a:cubicBezTo>
                                <a:pt x="39433" y="-1920"/>
                                <a:pt x="84500" y="-9431"/>
                                <a:pt x="107034" y="13102"/>
                              </a:cubicBezTo>
                              <a:cubicBezTo>
                                <a:pt x="129567" y="35635"/>
                                <a:pt x="129567" y="73191"/>
                                <a:pt x="107034" y="103236"/>
                              </a:cubicBezTo>
                              <a:close/>
                            </a:path>
                          </a:pathLst>
                        </a:custGeom>
                        <a:solidFill>
                          <a:srgbClr val="B687B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11" name="Freeform: Shape 410">
                          <a:extLst>
                            <a:ext uri="{FF2B5EF4-FFF2-40B4-BE49-F238E27FC236}">
                              <a16:creationId xmlns:a16="http://schemas.microsoft.com/office/drawing/2014/main" id="{D865B011-F999-4246-B9E1-15EBB400DF30}"/>
                            </a:ext>
                          </a:extLst>
                        </p:cNvPr>
                        <p:cNvSpPr/>
                        <p:nvPr/>
                      </p:nvSpPr>
                      <p:spPr>
                        <a:xfrm>
                          <a:off x="9396500" y="2346785"/>
                          <a:ext cx="271031" cy="283050"/>
                        </a:xfrm>
                        <a:custGeom>
                          <a:avLst/>
                          <a:gdLst>
                            <a:gd name="connsiteX0" fmla="*/ 160612 w 271031"/>
                            <a:gd name="connsiteY0" fmla="*/ 2569 h 283050"/>
                            <a:gd name="connsiteX1" fmla="*/ 2878 w 271031"/>
                            <a:gd name="connsiteY1" fmla="*/ 115236 h 283050"/>
                            <a:gd name="connsiteX2" fmla="*/ 108035 w 271031"/>
                            <a:gd name="connsiteY2" fmla="*/ 280481 h 283050"/>
                            <a:gd name="connsiteX3" fmla="*/ 265768 w 271031"/>
                            <a:gd name="connsiteY3" fmla="*/ 167814 h 283050"/>
                            <a:gd name="connsiteX4" fmla="*/ 160612 w 271031"/>
                            <a:gd name="connsiteY4" fmla="*/ 2569 h 283050"/>
                            <a:gd name="connsiteX5" fmla="*/ 108035 w 271031"/>
                            <a:gd name="connsiteY5" fmla="*/ 227904 h 283050"/>
                            <a:gd name="connsiteX6" fmla="*/ 25411 w 271031"/>
                            <a:gd name="connsiteY6" fmla="*/ 100214 h 283050"/>
                            <a:gd name="connsiteX7" fmla="*/ 145590 w 271031"/>
                            <a:gd name="connsiteY7" fmla="*/ 17592 h 283050"/>
                            <a:gd name="connsiteX8" fmla="*/ 228213 w 271031"/>
                            <a:gd name="connsiteY8" fmla="*/ 145281 h 283050"/>
                            <a:gd name="connsiteX9" fmla="*/ 108035 w 271031"/>
                            <a:gd name="connsiteY9" fmla="*/ 227904 h 28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31" h="283050">
                              <a:moveTo>
                                <a:pt x="160612" y="2569"/>
                              </a:moveTo>
                              <a:cubicBezTo>
                                <a:pt x="85501" y="-12453"/>
                                <a:pt x="17900" y="40125"/>
                                <a:pt x="2878" y="115236"/>
                              </a:cubicBezTo>
                              <a:cubicBezTo>
                                <a:pt x="-12144" y="190348"/>
                                <a:pt x="32923" y="265459"/>
                                <a:pt x="108035" y="280481"/>
                              </a:cubicBezTo>
                              <a:cubicBezTo>
                                <a:pt x="183146" y="295504"/>
                                <a:pt x="250746" y="242926"/>
                                <a:pt x="265768" y="167814"/>
                              </a:cubicBezTo>
                              <a:cubicBezTo>
                                <a:pt x="288301" y="85192"/>
                                <a:pt x="235724" y="17592"/>
                                <a:pt x="160612" y="2569"/>
                              </a:cubicBezTo>
                              <a:close/>
                              <a:moveTo>
                                <a:pt x="108035" y="227904"/>
                              </a:moveTo>
                              <a:cubicBezTo>
                                <a:pt x="47945" y="220392"/>
                                <a:pt x="17900" y="160303"/>
                                <a:pt x="25411" y="100214"/>
                              </a:cubicBezTo>
                              <a:cubicBezTo>
                                <a:pt x="32923" y="40125"/>
                                <a:pt x="93012" y="2569"/>
                                <a:pt x="145590" y="17592"/>
                              </a:cubicBezTo>
                              <a:cubicBezTo>
                                <a:pt x="205679" y="25103"/>
                                <a:pt x="235724" y="85192"/>
                                <a:pt x="228213" y="145281"/>
                              </a:cubicBezTo>
                              <a:cubicBezTo>
                                <a:pt x="220702" y="205370"/>
                                <a:pt x="160612" y="242926"/>
                                <a:pt x="108035" y="22790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1" name="Graphic 2">
                        <a:extLst>
                          <a:ext uri="{FF2B5EF4-FFF2-40B4-BE49-F238E27FC236}">
                            <a16:creationId xmlns:a16="http://schemas.microsoft.com/office/drawing/2014/main" id="{B40A4B13-D2A6-430B-9EB6-33C4F464FB09}"/>
                          </a:ext>
                        </a:extLst>
                      </p:cNvPr>
                      <p:cNvGrpSpPr/>
                      <p:nvPr/>
                    </p:nvGrpSpPr>
                    <p:grpSpPr>
                      <a:xfrm>
                        <a:off x="9005920" y="2226607"/>
                        <a:ext cx="268646" cy="290561"/>
                        <a:chOff x="9005920" y="2226607"/>
                        <a:chExt cx="268646" cy="290561"/>
                      </a:xfrm>
                    </p:grpSpPr>
                    <p:sp>
                      <p:nvSpPr>
                        <p:cNvPr id="406" name="Freeform: Shape 405">
                          <a:extLst>
                            <a:ext uri="{FF2B5EF4-FFF2-40B4-BE49-F238E27FC236}">
                              <a16:creationId xmlns:a16="http://schemas.microsoft.com/office/drawing/2014/main" id="{7907789A-05BF-4F43-8580-8F4717FA9E0F}"/>
                            </a:ext>
                          </a:extLst>
                        </p:cNvPr>
                        <p:cNvSpPr/>
                        <p:nvPr/>
                      </p:nvSpPr>
                      <p:spPr>
                        <a:xfrm>
                          <a:off x="9005920" y="2226607"/>
                          <a:ext cx="268646" cy="283050"/>
                        </a:xfrm>
                        <a:custGeom>
                          <a:avLst/>
                          <a:gdLst>
                            <a:gd name="connsiteX0" fmla="*/ 265768 w 268646"/>
                            <a:gd name="connsiteY0" fmla="*/ 167814 h 283050"/>
                            <a:gd name="connsiteX1" fmla="*/ 108034 w 268646"/>
                            <a:gd name="connsiteY1" fmla="*/ 280481 h 283050"/>
                            <a:gd name="connsiteX2" fmla="*/ 2878 w 268646"/>
                            <a:gd name="connsiteY2" fmla="*/ 115236 h 283050"/>
                            <a:gd name="connsiteX3" fmla="*/ 160613 w 268646"/>
                            <a:gd name="connsiteY3" fmla="*/ 2569 h 283050"/>
                            <a:gd name="connsiteX4" fmla="*/ 265768 w 268646"/>
                            <a:gd name="connsiteY4" fmla="*/ 167814 h 28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83050">
                              <a:moveTo>
                                <a:pt x="265768" y="167814"/>
                              </a:moveTo>
                              <a:cubicBezTo>
                                <a:pt x="250746" y="242926"/>
                                <a:pt x="183146" y="295504"/>
                                <a:pt x="108034" y="280481"/>
                              </a:cubicBezTo>
                              <a:cubicBezTo>
                                <a:pt x="32923" y="265459"/>
                                <a:pt x="-12144" y="190348"/>
                                <a:pt x="2878" y="115236"/>
                              </a:cubicBezTo>
                              <a:cubicBezTo>
                                <a:pt x="17901" y="40125"/>
                                <a:pt x="85501" y="-12453"/>
                                <a:pt x="160613" y="2569"/>
                              </a:cubicBezTo>
                              <a:cubicBezTo>
                                <a:pt x="235724" y="25103"/>
                                <a:pt x="280791" y="92703"/>
                                <a:pt x="265768" y="16781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7" name="Freeform: Shape 406">
                          <a:extLst>
                            <a:ext uri="{FF2B5EF4-FFF2-40B4-BE49-F238E27FC236}">
                              <a16:creationId xmlns:a16="http://schemas.microsoft.com/office/drawing/2014/main" id="{724480D0-0DB6-44C5-B938-F8A60ECF9F41}"/>
                            </a:ext>
                          </a:extLst>
                        </p:cNvPr>
                        <p:cNvSpPr/>
                        <p:nvPr/>
                      </p:nvSpPr>
                      <p:spPr>
                        <a:xfrm rot="2442081">
                          <a:off x="9054153" y="2263881"/>
                          <a:ext cx="120175" cy="135197"/>
                        </a:xfrm>
                        <a:custGeom>
                          <a:avLst/>
                          <a:gdLst>
                            <a:gd name="connsiteX0" fmla="*/ 120175 w 120175"/>
                            <a:gd name="connsiteY0" fmla="*/ 67599 h 135197"/>
                            <a:gd name="connsiteX1" fmla="*/ 60088 w 120175"/>
                            <a:gd name="connsiteY1" fmla="*/ 135197 h 135197"/>
                            <a:gd name="connsiteX2" fmla="*/ 0 w 120175"/>
                            <a:gd name="connsiteY2" fmla="*/ 67599 h 135197"/>
                            <a:gd name="connsiteX3" fmla="*/ 60088 w 120175"/>
                            <a:gd name="connsiteY3" fmla="*/ 0 h 135197"/>
                            <a:gd name="connsiteX4" fmla="*/ 120175 w 120175"/>
                            <a:gd name="connsiteY4" fmla="*/ 67599 h 135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 h="135197">
                              <a:moveTo>
                                <a:pt x="120175" y="67599"/>
                              </a:moveTo>
                              <a:cubicBezTo>
                                <a:pt x="120175" y="104932"/>
                                <a:pt x="93273" y="135197"/>
                                <a:pt x="60088" y="135197"/>
                              </a:cubicBezTo>
                              <a:cubicBezTo>
                                <a:pt x="26902" y="135197"/>
                                <a:pt x="0" y="104932"/>
                                <a:pt x="0" y="67599"/>
                              </a:cubicBezTo>
                              <a:cubicBezTo>
                                <a:pt x="0" y="30265"/>
                                <a:pt x="26902" y="0"/>
                                <a:pt x="60088" y="0"/>
                              </a:cubicBezTo>
                              <a:cubicBezTo>
                                <a:pt x="93273" y="0"/>
                                <a:pt x="120175" y="30265"/>
                                <a:pt x="120175" y="67599"/>
                              </a:cubicBezTo>
                              <a:close/>
                            </a:path>
                          </a:pathLst>
                        </a:custGeom>
                        <a:solidFill>
                          <a:srgbClr val="B687B7"/>
                        </a:solidFill>
                        <a:ln w="751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8" name="Freeform: Shape 407">
                          <a:extLst>
                            <a:ext uri="{FF2B5EF4-FFF2-40B4-BE49-F238E27FC236}">
                              <a16:creationId xmlns:a16="http://schemas.microsoft.com/office/drawing/2014/main" id="{D83486FF-4B43-4091-87B5-978BC6EBE1E7}"/>
                            </a:ext>
                          </a:extLst>
                        </p:cNvPr>
                        <p:cNvSpPr/>
                        <p:nvPr/>
                      </p:nvSpPr>
                      <p:spPr>
                        <a:xfrm>
                          <a:off x="9005920" y="2234118"/>
                          <a:ext cx="268646" cy="283050"/>
                        </a:xfrm>
                        <a:custGeom>
                          <a:avLst/>
                          <a:gdLst>
                            <a:gd name="connsiteX0" fmla="*/ 160613 w 268646"/>
                            <a:gd name="connsiteY0" fmla="*/ 2569 h 283050"/>
                            <a:gd name="connsiteX1" fmla="*/ 2878 w 268646"/>
                            <a:gd name="connsiteY1" fmla="*/ 115236 h 283050"/>
                            <a:gd name="connsiteX2" fmla="*/ 108034 w 268646"/>
                            <a:gd name="connsiteY2" fmla="*/ 280481 h 283050"/>
                            <a:gd name="connsiteX3" fmla="*/ 265768 w 268646"/>
                            <a:gd name="connsiteY3" fmla="*/ 167814 h 283050"/>
                            <a:gd name="connsiteX4" fmla="*/ 160613 w 268646"/>
                            <a:gd name="connsiteY4" fmla="*/ 2569 h 283050"/>
                            <a:gd name="connsiteX5" fmla="*/ 108034 w 268646"/>
                            <a:gd name="connsiteY5" fmla="*/ 227904 h 283050"/>
                            <a:gd name="connsiteX6" fmla="*/ 25412 w 268646"/>
                            <a:gd name="connsiteY6" fmla="*/ 100214 h 283050"/>
                            <a:gd name="connsiteX7" fmla="*/ 145590 w 268646"/>
                            <a:gd name="connsiteY7" fmla="*/ 17592 h 283050"/>
                            <a:gd name="connsiteX8" fmla="*/ 228213 w 268646"/>
                            <a:gd name="connsiteY8" fmla="*/ 145281 h 283050"/>
                            <a:gd name="connsiteX9" fmla="*/ 108034 w 268646"/>
                            <a:gd name="connsiteY9" fmla="*/ 227904 h 28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646" h="283050">
                              <a:moveTo>
                                <a:pt x="160613" y="2569"/>
                              </a:moveTo>
                              <a:cubicBezTo>
                                <a:pt x="85501" y="-12453"/>
                                <a:pt x="17901" y="40125"/>
                                <a:pt x="2878" y="115236"/>
                              </a:cubicBezTo>
                              <a:cubicBezTo>
                                <a:pt x="-12144" y="190348"/>
                                <a:pt x="32923" y="265459"/>
                                <a:pt x="108034" y="280481"/>
                              </a:cubicBezTo>
                              <a:cubicBezTo>
                                <a:pt x="183146" y="295504"/>
                                <a:pt x="250746" y="242926"/>
                                <a:pt x="265768" y="167814"/>
                              </a:cubicBezTo>
                              <a:cubicBezTo>
                                <a:pt x="280791" y="85192"/>
                                <a:pt x="235724" y="17592"/>
                                <a:pt x="160613" y="2569"/>
                              </a:cubicBezTo>
                              <a:close/>
                              <a:moveTo>
                                <a:pt x="108034" y="227904"/>
                              </a:moveTo>
                              <a:cubicBezTo>
                                <a:pt x="47946" y="220392"/>
                                <a:pt x="17901" y="160303"/>
                                <a:pt x="25412" y="100214"/>
                              </a:cubicBezTo>
                              <a:cubicBezTo>
                                <a:pt x="32923" y="40125"/>
                                <a:pt x="93012" y="2569"/>
                                <a:pt x="145590" y="17592"/>
                              </a:cubicBezTo>
                              <a:cubicBezTo>
                                <a:pt x="205679" y="25103"/>
                                <a:pt x="235724" y="85192"/>
                                <a:pt x="228213" y="145281"/>
                              </a:cubicBezTo>
                              <a:cubicBezTo>
                                <a:pt x="213190" y="205370"/>
                                <a:pt x="160613" y="242926"/>
                                <a:pt x="108034" y="227904"/>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02" name="Graphic 2">
                        <a:extLst>
                          <a:ext uri="{FF2B5EF4-FFF2-40B4-BE49-F238E27FC236}">
                            <a16:creationId xmlns:a16="http://schemas.microsoft.com/office/drawing/2014/main" id="{1AE65D2B-1095-453D-A960-F92004B384F9}"/>
                          </a:ext>
                        </a:extLst>
                      </p:cNvPr>
                      <p:cNvGrpSpPr/>
                      <p:nvPr/>
                    </p:nvGrpSpPr>
                    <p:grpSpPr>
                      <a:xfrm>
                        <a:off x="9142001" y="2310269"/>
                        <a:ext cx="319387" cy="333452"/>
                        <a:chOff x="9142001" y="2310269"/>
                        <a:chExt cx="319387" cy="333452"/>
                      </a:xfrm>
                    </p:grpSpPr>
                    <p:sp>
                      <p:nvSpPr>
                        <p:cNvPr id="403" name="Freeform: Shape 402">
                          <a:extLst>
                            <a:ext uri="{FF2B5EF4-FFF2-40B4-BE49-F238E27FC236}">
                              <a16:creationId xmlns:a16="http://schemas.microsoft.com/office/drawing/2014/main" id="{536354F2-81BD-4DE5-A026-3762616E8C63}"/>
                            </a:ext>
                          </a:extLst>
                        </p:cNvPr>
                        <p:cNvSpPr/>
                        <p:nvPr/>
                      </p:nvSpPr>
                      <p:spPr>
                        <a:xfrm rot="-212768">
                          <a:off x="9151469" y="2319259"/>
                          <a:ext cx="300450" cy="315472"/>
                        </a:xfrm>
                        <a:custGeom>
                          <a:avLst/>
                          <a:gdLst>
                            <a:gd name="connsiteX0" fmla="*/ 300450 w 300450"/>
                            <a:gd name="connsiteY0" fmla="*/ 157736 h 315472"/>
                            <a:gd name="connsiteX1" fmla="*/ 150225 w 300450"/>
                            <a:gd name="connsiteY1" fmla="*/ 315473 h 315472"/>
                            <a:gd name="connsiteX2" fmla="*/ 0 w 300450"/>
                            <a:gd name="connsiteY2" fmla="*/ 157736 h 315472"/>
                            <a:gd name="connsiteX3" fmla="*/ 150225 w 300450"/>
                            <a:gd name="connsiteY3" fmla="*/ 0 h 315472"/>
                            <a:gd name="connsiteX4" fmla="*/ 300450 w 300450"/>
                            <a:gd name="connsiteY4" fmla="*/ 157736 h 315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50" h="315472">
                              <a:moveTo>
                                <a:pt x="300450" y="157736"/>
                              </a:moveTo>
                              <a:cubicBezTo>
                                <a:pt x="300450" y="244852"/>
                                <a:pt x="233192" y="315473"/>
                                <a:pt x="150225" y="315473"/>
                              </a:cubicBezTo>
                              <a:cubicBezTo>
                                <a:pt x="67258" y="315473"/>
                                <a:pt x="0" y="244852"/>
                                <a:pt x="0" y="157736"/>
                              </a:cubicBezTo>
                              <a:cubicBezTo>
                                <a:pt x="0" y="70621"/>
                                <a:pt x="67258" y="0"/>
                                <a:pt x="150225" y="0"/>
                              </a:cubicBezTo>
                              <a:cubicBezTo>
                                <a:pt x="233192" y="0"/>
                                <a:pt x="300450" y="70621"/>
                                <a:pt x="300450" y="157736"/>
                              </a:cubicBezTo>
                              <a:close/>
                            </a:path>
                          </a:pathLst>
                        </a:custGeom>
                        <a:solidFill>
                          <a:srgbClr val="863786"/>
                        </a:solidFill>
                        <a:ln w="7511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4" name="Freeform: Shape 403">
                          <a:extLst>
                            <a:ext uri="{FF2B5EF4-FFF2-40B4-BE49-F238E27FC236}">
                              <a16:creationId xmlns:a16="http://schemas.microsoft.com/office/drawing/2014/main" id="{CD6C837B-DE79-4436-AD3B-A81379D7FC61}"/>
                            </a:ext>
                          </a:extLst>
                        </p:cNvPr>
                        <p:cNvSpPr/>
                        <p:nvPr/>
                      </p:nvSpPr>
                      <p:spPr>
                        <a:xfrm>
                          <a:off x="9190684" y="2366132"/>
                          <a:ext cx="140836" cy="146713"/>
                        </a:xfrm>
                        <a:custGeom>
                          <a:avLst/>
                          <a:gdLst>
                            <a:gd name="connsiteX0" fmla="*/ 133583 w 140836"/>
                            <a:gd name="connsiteY0" fmla="*/ 103401 h 146713"/>
                            <a:gd name="connsiteX1" fmla="*/ 35938 w 140836"/>
                            <a:gd name="connsiteY1" fmla="*/ 140957 h 146713"/>
                            <a:gd name="connsiteX2" fmla="*/ 5893 w 140836"/>
                            <a:gd name="connsiteY2" fmla="*/ 43312 h 146713"/>
                            <a:gd name="connsiteX3" fmla="*/ 103538 w 140836"/>
                            <a:gd name="connsiteY3" fmla="*/ 5757 h 146713"/>
                            <a:gd name="connsiteX4" fmla="*/ 133583 w 140836"/>
                            <a:gd name="connsiteY4" fmla="*/ 103401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836" h="146713">
                              <a:moveTo>
                                <a:pt x="133583" y="103401"/>
                              </a:moveTo>
                              <a:cubicBezTo>
                                <a:pt x="118560" y="140957"/>
                                <a:pt x="73494" y="155979"/>
                                <a:pt x="35938" y="140957"/>
                              </a:cubicBezTo>
                              <a:cubicBezTo>
                                <a:pt x="5893" y="125935"/>
                                <a:pt x="-9129" y="80868"/>
                                <a:pt x="5893" y="43312"/>
                              </a:cubicBezTo>
                              <a:cubicBezTo>
                                <a:pt x="20916" y="5757"/>
                                <a:pt x="65983" y="-9266"/>
                                <a:pt x="103538" y="5757"/>
                              </a:cubicBezTo>
                              <a:cubicBezTo>
                                <a:pt x="141094" y="28290"/>
                                <a:pt x="148605" y="65846"/>
                                <a:pt x="133583" y="103401"/>
                              </a:cubicBezTo>
                              <a:close/>
                            </a:path>
                          </a:pathLst>
                        </a:custGeom>
                        <a:solidFill>
                          <a:srgbClr val="B687B7"/>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5" name="Freeform: Shape 404">
                          <a:extLst>
                            <a:ext uri="{FF2B5EF4-FFF2-40B4-BE49-F238E27FC236}">
                              <a16:creationId xmlns:a16="http://schemas.microsoft.com/office/drawing/2014/main" id="{4E6156F6-AFC5-4526-A0EC-306784223FA6}"/>
                            </a:ext>
                          </a:extLst>
                        </p:cNvPr>
                        <p:cNvSpPr/>
                        <p:nvPr/>
                      </p:nvSpPr>
                      <p:spPr>
                        <a:xfrm>
                          <a:off x="9150939" y="2326250"/>
                          <a:ext cx="301587" cy="309099"/>
                        </a:xfrm>
                        <a:custGeom>
                          <a:avLst/>
                          <a:gdLst>
                            <a:gd name="connsiteX0" fmla="*/ 143283 w 301587"/>
                            <a:gd name="connsiteY0" fmla="*/ 571 h 309099"/>
                            <a:gd name="connsiteX1" fmla="*/ 571 w 301587"/>
                            <a:gd name="connsiteY1" fmla="*/ 165816 h 309099"/>
                            <a:gd name="connsiteX2" fmla="*/ 158305 w 301587"/>
                            <a:gd name="connsiteY2" fmla="*/ 308528 h 309099"/>
                            <a:gd name="connsiteX3" fmla="*/ 301017 w 301587"/>
                            <a:gd name="connsiteY3" fmla="*/ 143283 h 309099"/>
                            <a:gd name="connsiteX4" fmla="*/ 143283 w 301587"/>
                            <a:gd name="connsiteY4" fmla="*/ 571 h 309099"/>
                            <a:gd name="connsiteX5" fmla="*/ 143283 w 301587"/>
                            <a:gd name="connsiteY5" fmla="*/ 263461 h 309099"/>
                            <a:gd name="connsiteX6" fmla="*/ 23105 w 301587"/>
                            <a:gd name="connsiteY6" fmla="*/ 150794 h 309099"/>
                            <a:gd name="connsiteX7" fmla="*/ 135772 w 301587"/>
                            <a:gd name="connsiteY7" fmla="*/ 23105 h 309099"/>
                            <a:gd name="connsiteX8" fmla="*/ 255950 w 301587"/>
                            <a:gd name="connsiteY8" fmla="*/ 135772 h 309099"/>
                            <a:gd name="connsiteX9" fmla="*/ 143283 w 301587"/>
                            <a:gd name="connsiteY9" fmla="*/ 263461 h 309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1587" h="309099">
                              <a:moveTo>
                                <a:pt x="143283" y="571"/>
                              </a:moveTo>
                              <a:cubicBezTo>
                                <a:pt x="60660" y="8082"/>
                                <a:pt x="-6940" y="75683"/>
                                <a:pt x="571" y="165816"/>
                              </a:cubicBezTo>
                              <a:cubicBezTo>
                                <a:pt x="8082" y="248439"/>
                                <a:pt x="75682" y="316039"/>
                                <a:pt x="158305" y="308528"/>
                              </a:cubicBezTo>
                              <a:cubicBezTo>
                                <a:pt x="240928" y="301017"/>
                                <a:pt x="308528" y="225905"/>
                                <a:pt x="301017" y="143283"/>
                              </a:cubicBezTo>
                              <a:cubicBezTo>
                                <a:pt x="293506" y="60660"/>
                                <a:pt x="225905" y="-6940"/>
                                <a:pt x="143283" y="571"/>
                              </a:cubicBezTo>
                              <a:close/>
                              <a:moveTo>
                                <a:pt x="143283" y="263461"/>
                              </a:moveTo>
                              <a:cubicBezTo>
                                <a:pt x="75682" y="270972"/>
                                <a:pt x="23105" y="218394"/>
                                <a:pt x="23105" y="150794"/>
                              </a:cubicBezTo>
                              <a:cubicBezTo>
                                <a:pt x="15594" y="83194"/>
                                <a:pt x="68171" y="30616"/>
                                <a:pt x="135772" y="23105"/>
                              </a:cubicBezTo>
                              <a:cubicBezTo>
                                <a:pt x="203372" y="15593"/>
                                <a:pt x="255950" y="68171"/>
                                <a:pt x="255950" y="135772"/>
                              </a:cubicBezTo>
                              <a:cubicBezTo>
                                <a:pt x="255950" y="203372"/>
                                <a:pt x="203372" y="255950"/>
                                <a:pt x="143283" y="263461"/>
                              </a:cubicBezTo>
                              <a:close/>
                            </a:path>
                          </a:pathLst>
                        </a:custGeom>
                        <a:solidFill>
                          <a:srgbClr val="8637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92" name="Freeform: Shape 391">
                      <a:extLst>
                        <a:ext uri="{FF2B5EF4-FFF2-40B4-BE49-F238E27FC236}">
                          <a16:creationId xmlns:a16="http://schemas.microsoft.com/office/drawing/2014/main" id="{F3E03EDC-82CC-422D-866B-69A2D20929AF}"/>
                        </a:ext>
                      </a:extLst>
                    </p:cNvPr>
                    <p:cNvSpPr/>
                    <p:nvPr/>
                  </p:nvSpPr>
                  <p:spPr>
                    <a:xfrm>
                      <a:off x="8986266" y="1831086"/>
                      <a:ext cx="916359" cy="488224"/>
                    </a:xfrm>
                    <a:custGeom>
                      <a:avLst/>
                      <a:gdLst>
                        <a:gd name="connsiteX0" fmla="*/ 525780 w 916359"/>
                        <a:gd name="connsiteY0" fmla="*/ 285423 h 488224"/>
                        <a:gd name="connsiteX1" fmla="*/ 645958 w 916359"/>
                        <a:gd name="connsiteY1" fmla="*/ 150223 h 488224"/>
                        <a:gd name="connsiteX2" fmla="*/ 728581 w 916359"/>
                        <a:gd name="connsiteY2" fmla="*/ 112667 h 488224"/>
                        <a:gd name="connsiteX3" fmla="*/ 751114 w 916359"/>
                        <a:gd name="connsiteY3" fmla="*/ 112667 h 488224"/>
                        <a:gd name="connsiteX4" fmla="*/ 578358 w 916359"/>
                        <a:gd name="connsiteY4" fmla="*/ 338001 h 488224"/>
                        <a:gd name="connsiteX5" fmla="*/ 600891 w 916359"/>
                        <a:gd name="connsiteY5" fmla="*/ 345513 h 488224"/>
                        <a:gd name="connsiteX6" fmla="*/ 841248 w 916359"/>
                        <a:gd name="connsiteY6" fmla="*/ 300446 h 488224"/>
                        <a:gd name="connsiteX7" fmla="*/ 901337 w 916359"/>
                        <a:gd name="connsiteY7" fmla="*/ 322979 h 488224"/>
                        <a:gd name="connsiteX8" fmla="*/ 841248 w 916359"/>
                        <a:gd name="connsiteY8" fmla="*/ 322979 h 488224"/>
                        <a:gd name="connsiteX9" fmla="*/ 751114 w 916359"/>
                        <a:gd name="connsiteY9" fmla="*/ 338001 h 488224"/>
                        <a:gd name="connsiteX10" fmla="*/ 503246 w 916359"/>
                        <a:gd name="connsiteY10" fmla="*/ 488224 h 488224"/>
                        <a:gd name="connsiteX11" fmla="*/ 645958 w 916359"/>
                        <a:gd name="connsiteY11" fmla="*/ 398091 h 488224"/>
                        <a:gd name="connsiteX12" fmla="*/ 908848 w 916359"/>
                        <a:gd name="connsiteY12" fmla="*/ 338001 h 488224"/>
                        <a:gd name="connsiteX13" fmla="*/ 916359 w 916359"/>
                        <a:gd name="connsiteY13" fmla="*/ 330490 h 488224"/>
                        <a:gd name="connsiteX14" fmla="*/ 615914 w 916359"/>
                        <a:gd name="connsiteY14" fmla="*/ 322979 h 488224"/>
                        <a:gd name="connsiteX15" fmla="*/ 803692 w 916359"/>
                        <a:gd name="connsiteY15" fmla="*/ 112667 h 488224"/>
                        <a:gd name="connsiteX16" fmla="*/ 803692 w 916359"/>
                        <a:gd name="connsiteY16" fmla="*/ 97645 h 488224"/>
                        <a:gd name="connsiteX17" fmla="*/ 623425 w 916359"/>
                        <a:gd name="connsiteY17" fmla="*/ 165245 h 488224"/>
                        <a:gd name="connsiteX18" fmla="*/ 525780 w 916359"/>
                        <a:gd name="connsiteY18" fmla="*/ 277912 h 488224"/>
                        <a:gd name="connsiteX19" fmla="*/ 480713 w 916359"/>
                        <a:gd name="connsiteY19" fmla="*/ 90134 h 488224"/>
                        <a:gd name="connsiteX20" fmla="*/ 345512 w 916359"/>
                        <a:gd name="connsiteY20" fmla="*/ 0 h 488224"/>
                        <a:gd name="connsiteX21" fmla="*/ 338001 w 916359"/>
                        <a:gd name="connsiteY21" fmla="*/ 15022 h 488224"/>
                        <a:gd name="connsiteX22" fmla="*/ 428135 w 916359"/>
                        <a:gd name="connsiteY22" fmla="*/ 187779 h 488224"/>
                        <a:gd name="connsiteX23" fmla="*/ 0 w 916359"/>
                        <a:gd name="connsiteY23" fmla="*/ 135201 h 488224"/>
                        <a:gd name="connsiteX24" fmla="*/ 0 w 916359"/>
                        <a:gd name="connsiteY24" fmla="*/ 142712 h 488224"/>
                        <a:gd name="connsiteX25" fmla="*/ 255379 w 916359"/>
                        <a:gd name="connsiteY25" fmla="*/ 240357 h 488224"/>
                        <a:gd name="connsiteX26" fmla="*/ 322979 w 916359"/>
                        <a:gd name="connsiteY26" fmla="*/ 435646 h 488224"/>
                        <a:gd name="connsiteX27" fmla="*/ 330490 w 916359"/>
                        <a:gd name="connsiteY27" fmla="*/ 435646 h 488224"/>
                        <a:gd name="connsiteX28" fmla="*/ 120178 w 916359"/>
                        <a:gd name="connsiteY28" fmla="*/ 135201 h 488224"/>
                        <a:gd name="connsiteX29" fmla="*/ 45067 w 916359"/>
                        <a:gd name="connsiteY29" fmla="*/ 127689 h 488224"/>
                        <a:gd name="connsiteX30" fmla="*/ 75111 w 916359"/>
                        <a:gd name="connsiteY30" fmla="*/ 97645 h 488224"/>
                        <a:gd name="connsiteX31" fmla="*/ 172756 w 916359"/>
                        <a:gd name="connsiteY31" fmla="*/ 82623 h 488224"/>
                        <a:gd name="connsiteX32" fmla="*/ 413113 w 916359"/>
                        <a:gd name="connsiteY32" fmla="*/ 225334 h 488224"/>
                        <a:gd name="connsiteX33" fmla="*/ 413113 w 916359"/>
                        <a:gd name="connsiteY33" fmla="*/ 225334 h 488224"/>
                        <a:gd name="connsiteX34" fmla="*/ 420624 w 916359"/>
                        <a:gd name="connsiteY34" fmla="*/ 225334 h 488224"/>
                        <a:gd name="connsiteX35" fmla="*/ 428135 w 916359"/>
                        <a:gd name="connsiteY35" fmla="*/ 217823 h 488224"/>
                        <a:gd name="connsiteX36" fmla="*/ 428135 w 916359"/>
                        <a:gd name="connsiteY36" fmla="*/ 210312 h 488224"/>
                        <a:gd name="connsiteX37" fmla="*/ 360535 w 916359"/>
                        <a:gd name="connsiteY37" fmla="*/ 15022 h 488224"/>
                        <a:gd name="connsiteX38" fmla="*/ 510757 w 916359"/>
                        <a:gd name="connsiteY38" fmla="*/ 300446 h 488224"/>
                        <a:gd name="connsiteX39" fmla="*/ 525780 w 916359"/>
                        <a:gd name="connsiteY39" fmla="*/ 285423 h 488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16359" h="488224">
                          <a:moveTo>
                            <a:pt x="525780" y="285423"/>
                          </a:moveTo>
                          <a:cubicBezTo>
                            <a:pt x="570847" y="232845"/>
                            <a:pt x="585869" y="187779"/>
                            <a:pt x="645958" y="150223"/>
                          </a:cubicBezTo>
                          <a:cubicBezTo>
                            <a:pt x="676003" y="135201"/>
                            <a:pt x="698536" y="120178"/>
                            <a:pt x="728581" y="112667"/>
                          </a:cubicBezTo>
                          <a:cubicBezTo>
                            <a:pt x="743603" y="105156"/>
                            <a:pt x="803692" y="75111"/>
                            <a:pt x="751114" y="112667"/>
                          </a:cubicBezTo>
                          <a:cubicBezTo>
                            <a:pt x="668492" y="165245"/>
                            <a:pt x="608402" y="247868"/>
                            <a:pt x="578358" y="338001"/>
                          </a:cubicBezTo>
                          <a:cubicBezTo>
                            <a:pt x="570847" y="353024"/>
                            <a:pt x="593380" y="345513"/>
                            <a:pt x="600891" y="345513"/>
                          </a:cubicBezTo>
                          <a:cubicBezTo>
                            <a:pt x="668492" y="292935"/>
                            <a:pt x="758625" y="292935"/>
                            <a:pt x="841248" y="300446"/>
                          </a:cubicBezTo>
                          <a:cubicBezTo>
                            <a:pt x="863781" y="300446"/>
                            <a:pt x="878804" y="307957"/>
                            <a:pt x="901337" y="322979"/>
                          </a:cubicBezTo>
                          <a:cubicBezTo>
                            <a:pt x="901337" y="322979"/>
                            <a:pt x="848759" y="322979"/>
                            <a:pt x="841248" y="322979"/>
                          </a:cubicBezTo>
                          <a:cubicBezTo>
                            <a:pt x="811203" y="322979"/>
                            <a:pt x="781159" y="322979"/>
                            <a:pt x="751114" y="338001"/>
                          </a:cubicBezTo>
                          <a:cubicBezTo>
                            <a:pt x="660980" y="360535"/>
                            <a:pt x="555825" y="405602"/>
                            <a:pt x="503246" y="488224"/>
                          </a:cubicBezTo>
                          <a:cubicBezTo>
                            <a:pt x="548313" y="450668"/>
                            <a:pt x="593380" y="420624"/>
                            <a:pt x="645958" y="398091"/>
                          </a:cubicBezTo>
                          <a:cubicBezTo>
                            <a:pt x="721070" y="360535"/>
                            <a:pt x="811203" y="345513"/>
                            <a:pt x="908848" y="338001"/>
                          </a:cubicBezTo>
                          <a:cubicBezTo>
                            <a:pt x="916359" y="338001"/>
                            <a:pt x="916359" y="330490"/>
                            <a:pt x="916359" y="330490"/>
                          </a:cubicBezTo>
                          <a:cubicBezTo>
                            <a:pt x="856270" y="255379"/>
                            <a:pt x="698536" y="277912"/>
                            <a:pt x="615914" y="322979"/>
                          </a:cubicBezTo>
                          <a:cubicBezTo>
                            <a:pt x="653469" y="232845"/>
                            <a:pt x="721070" y="165245"/>
                            <a:pt x="803692" y="112667"/>
                          </a:cubicBezTo>
                          <a:cubicBezTo>
                            <a:pt x="811203" y="112667"/>
                            <a:pt x="811203" y="97645"/>
                            <a:pt x="803692" y="97645"/>
                          </a:cubicBezTo>
                          <a:cubicBezTo>
                            <a:pt x="736092" y="105156"/>
                            <a:pt x="683514" y="135201"/>
                            <a:pt x="623425" y="165245"/>
                          </a:cubicBezTo>
                          <a:cubicBezTo>
                            <a:pt x="600891" y="180267"/>
                            <a:pt x="525780" y="247868"/>
                            <a:pt x="525780" y="277912"/>
                          </a:cubicBezTo>
                          <a:cubicBezTo>
                            <a:pt x="518269" y="210312"/>
                            <a:pt x="518269" y="150223"/>
                            <a:pt x="480713" y="90134"/>
                          </a:cubicBezTo>
                          <a:cubicBezTo>
                            <a:pt x="450669" y="45067"/>
                            <a:pt x="405602" y="7511"/>
                            <a:pt x="345512" y="0"/>
                          </a:cubicBezTo>
                          <a:cubicBezTo>
                            <a:pt x="338001" y="0"/>
                            <a:pt x="330490" y="7511"/>
                            <a:pt x="338001" y="15022"/>
                          </a:cubicBezTo>
                          <a:cubicBezTo>
                            <a:pt x="375557" y="52578"/>
                            <a:pt x="420624" y="120178"/>
                            <a:pt x="428135" y="187779"/>
                          </a:cubicBezTo>
                          <a:cubicBezTo>
                            <a:pt x="360535" y="45067"/>
                            <a:pt x="105156" y="30045"/>
                            <a:pt x="0" y="135201"/>
                          </a:cubicBezTo>
                          <a:cubicBezTo>
                            <a:pt x="0" y="135201"/>
                            <a:pt x="0" y="142712"/>
                            <a:pt x="0" y="142712"/>
                          </a:cubicBezTo>
                          <a:cubicBezTo>
                            <a:pt x="105156" y="135201"/>
                            <a:pt x="180268" y="172756"/>
                            <a:pt x="255379" y="240357"/>
                          </a:cubicBezTo>
                          <a:cubicBezTo>
                            <a:pt x="307957" y="292935"/>
                            <a:pt x="322979" y="368046"/>
                            <a:pt x="322979" y="435646"/>
                          </a:cubicBezTo>
                          <a:cubicBezTo>
                            <a:pt x="322979" y="443157"/>
                            <a:pt x="330490" y="435646"/>
                            <a:pt x="330490" y="435646"/>
                          </a:cubicBezTo>
                          <a:cubicBezTo>
                            <a:pt x="338001" y="285423"/>
                            <a:pt x="262890" y="187779"/>
                            <a:pt x="120178" y="135201"/>
                          </a:cubicBezTo>
                          <a:cubicBezTo>
                            <a:pt x="97645" y="127689"/>
                            <a:pt x="75111" y="127689"/>
                            <a:pt x="45067" y="127689"/>
                          </a:cubicBezTo>
                          <a:cubicBezTo>
                            <a:pt x="-15023" y="127689"/>
                            <a:pt x="67600" y="97645"/>
                            <a:pt x="75111" y="97645"/>
                          </a:cubicBezTo>
                          <a:cubicBezTo>
                            <a:pt x="105156" y="82623"/>
                            <a:pt x="142712" y="82623"/>
                            <a:pt x="172756" y="82623"/>
                          </a:cubicBezTo>
                          <a:cubicBezTo>
                            <a:pt x="277912" y="82623"/>
                            <a:pt x="360535" y="142712"/>
                            <a:pt x="413113" y="225334"/>
                          </a:cubicBezTo>
                          <a:cubicBezTo>
                            <a:pt x="413113" y="225334"/>
                            <a:pt x="413113" y="225334"/>
                            <a:pt x="413113" y="225334"/>
                          </a:cubicBezTo>
                          <a:cubicBezTo>
                            <a:pt x="413113" y="225334"/>
                            <a:pt x="420624" y="225334"/>
                            <a:pt x="420624" y="225334"/>
                          </a:cubicBezTo>
                          <a:cubicBezTo>
                            <a:pt x="428135" y="225334"/>
                            <a:pt x="428135" y="217823"/>
                            <a:pt x="428135" y="217823"/>
                          </a:cubicBezTo>
                          <a:cubicBezTo>
                            <a:pt x="428135" y="217823"/>
                            <a:pt x="428135" y="217823"/>
                            <a:pt x="428135" y="210312"/>
                          </a:cubicBezTo>
                          <a:cubicBezTo>
                            <a:pt x="450669" y="142712"/>
                            <a:pt x="413113" y="60089"/>
                            <a:pt x="360535" y="15022"/>
                          </a:cubicBezTo>
                          <a:cubicBezTo>
                            <a:pt x="480713" y="37556"/>
                            <a:pt x="495735" y="202801"/>
                            <a:pt x="510757" y="300446"/>
                          </a:cubicBezTo>
                          <a:cubicBezTo>
                            <a:pt x="510757" y="292935"/>
                            <a:pt x="525780" y="285423"/>
                            <a:pt x="525780" y="285423"/>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3" name="Freeform: Shape 392">
                      <a:extLst>
                        <a:ext uri="{FF2B5EF4-FFF2-40B4-BE49-F238E27FC236}">
                          <a16:creationId xmlns:a16="http://schemas.microsoft.com/office/drawing/2014/main" id="{A4548F57-3C4F-47DA-BD16-616B600FC6C0}"/>
                        </a:ext>
                      </a:extLst>
                    </p:cNvPr>
                    <p:cNvSpPr/>
                    <p:nvPr/>
                  </p:nvSpPr>
                  <p:spPr>
                    <a:xfrm>
                      <a:off x="8749495" y="1774583"/>
                      <a:ext cx="402015" cy="310003"/>
                    </a:xfrm>
                    <a:custGeom>
                      <a:avLst/>
                      <a:gdLst>
                        <a:gd name="connsiteX0" fmla="*/ 41481 w 402015"/>
                        <a:gd name="connsiteY0" fmla="*/ 229259 h 310003"/>
                        <a:gd name="connsiteX1" fmla="*/ 214237 w 402015"/>
                        <a:gd name="connsiteY1" fmla="*/ 48992 h 310003"/>
                        <a:gd name="connsiteX2" fmla="*/ 266815 w 402015"/>
                        <a:gd name="connsiteY2" fmla="*/ 33969 h 310003"/>
                        <a:gd name="connsiteX3" fmla="*/ 402015 w 402015"/>
                        <a:gd name="connsiteY3" fmla="*/ 3925 h 310003"/>
                        <a:gd name="connsiteX4" fmla="*/ 154148 w 402015"/>
                        <a:gd name="connsiteY4" fmla="*/ 33969 h 310003"/>
                        <a:gd name="connsiteX5" fmla="*/ 33969 w 402015"/>
                        <a:gd name="connsiteY5" fmla="*/ 139125 h 310003"/>
                        <a:gd name="connsiteX6" fmla="*/ 3925 w 402015"/>
                        <a:gd name="connsiteY6" fmla="*/ 304371 h 310003"/>
                        <a:gd name="connsiteX7" fmla="*/ 11436 w 402015"/>
                        <a:gd name="connsiteY7" fmla="*/ 304371 h 310003"/>
                        <a:gd name="connsiteX8" fmla="*/ 41481 w 402015"/>
                        <a:gd name="connsiteY8" fmla="*/ 229259 h 31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015" h="310003">
                          <a:moveTo>
                            <a:pt x="41481" y="229259"/>
                          </a:moveTo>
                          <a:cubicBezTo>
                            <a:pt x="71525" y="146637"/>
                            <a:pt x="116592" y="86547"/>
                            <a:pt x="214237" y="48992"/>
                          </a:cubicBezTo>
                          <a:cubicBezTo>
                            <a:pt x="229259" y="41481"/>
                            <a:pt x="244282" y="33969"/>
                            <a:pt x="266815" y="33969"/>
                          </a:cubicBezTo>
                          <a:cubicBezTo>
                            <a:pt x="311882" y="18947"/>
                            <a:pt x="356949" y="3925"/>
                            <a:pt x="402015" y="3925"/>
                          </a:cubicBezTo>
                          <a:cubicBezTo>
                            <a:pt x="319393" y="-3586"/>
                            <a:pt x="244282" y="-3586"/>
                            <a:pt x="154148" y="33969"/>
                          </a:cubicBezTo>
                          <a:cubicBezTo>
                            <a:pt x="109081" y="56503"/>
                            <a:pt x="56503" y="94059"/>
                            <a:pt x="33969" y="139125"/>
                          </a:cubicBezTo>
                          <a:cubicBezTo>
                            <a:pt x="-3586" y="191703"/>
                            <a:pt x="-3586" y="236770"/>
                            <a:pt x="3925" y="304371"/>
                          </a:cubicBezTo>
                          <a:cubicBezTo>
                            <a:pt x="3925" y="311882"/>
                            <a:pt x="3925" y="311882"/>
                            <a:pt x="11436" y="304371"/>
                          </a:cubicBezTo>
                          <a:cubicBezTo>
                            <a:pt x="18947" y="281837"/>
                            <a:pt x="26458" y="251793"/>
                            <a:pt x="41481" y="229259"/>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4" name="Freeform: Shape 393">
                      <a:extLst>
                        <a:ext uri="{FF2B5EF4-FFF2-40B4-BE49-F238E27FC236}">
                          <a16:creationId xmlns:a16="http://schemas.microsoft.com/office/drawing/2014/main" id="{793ADF25-03E5-4BD8-B61C-CC8E51CD0030}"/>
                        </a:ext>
                      </a:extLst>
                    </p:cNvPr>
                    <p:cNvSpPr/>
                    <p:nvPr/>
                  </p:nvSpPr>
                  <p:spPr>
                    <a:xfrm>
                      <a:off x="8475508" y="1675585"/>
                      <a:ext cx="495735" cy="313234"/>
                    </a:xfrm>
                    <a:custGeom>
                      <a:avLst/>
                      <a:gdLst>
                        <a:gd name="connsiteX0" fmla="*/ 45067 w 495735"/>
                        <a:gd name="connsiteY0" fmla="*/ 253145 h 313234"/>
                        <a:gd name="connsiteX1" fmla="*/ 82623 w 495735"/>
                        <a:gd name="connsiteY1" fmla="*/ 208079 h 313234"/>
                        <a:gd name="connsiteX2" fmla="*/ 225334 w 495735"/>
                        <a:gd name="connsiteY2" fmla="*/ 72878 h 313234"/>
                        <a:gd name="connsiteX3" fmla="*/ 398091 w 495735"/>
                        <a:gd name="connsiteY3" fmla="*/ 20300 h 313234"/>
                        <a:gd name="connsiteX4" fmla="*/ 495735 w 495735"/>
                        <a:gd name="connsiteY4" fmla="*/ 5278 h 313234"/>
                        <a:gd name="connsiteX5" fmla="*/ 0 w 495735"/>
                        <a:gd name="connsiteY5" fmla="*/ 313235 h 313234"/>
                        <a:gd name="connsiteX6" fmla="*/ 45067 w 495735"/>
                        <a:gd name="connsiteY6" fmla="*/ 253145 h 31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35" h="313234">
                          <a:moveTo>
                            <a:pt x="45067" y="253145"/>
                          </a:moveTo>
                          <a:cubicBezTo>
                            <a:pt x="60089" y="238123"/>
                            <a:pt x="67600" y="223101"/>
                            <a:pt x="82623" y="208079"/>
                          </a:cubicBezTo>
                          <a:cubicBezTo>
                            <a:pt x="120178" y="155501"/>
                            <a:pt x="165245" y="102923"/>
                            <a:pt x="225334" y="72878"/>
                          </a:cubicBezTo>
                          <a:cubicBezTo>
                            <a:pt x="277913" y="42833"/>
                            <a:pt x="338001" y="27811"/>
                            <a:pt x="398091" y="20300"/>
                          </a:cubicBezTo>
                          <a:cubicBezTo>
                            <a:pt x="428136" y="12789"/>
                            <a:pt x="465691" y="12789"/>
                            <a:pt x="495735" y="5278"/>
                          </a:cubicBezTo>
                          <a:cubicBezTo>
                            <a:pt x="277913" y="-24767"/>
                            <a:pt x="30045" y="72878"/>
                            <a:pt x="0" y="313235"/>
                          </a:cubicBezTo>
                          <a:cubicBezTo>
                            <a:pt x="7511" y="290701"/>
                            <a:pt x="30045" y="268168"/>
                            <a:pt x="45067" y="253145"/>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5" name="Freeform: Shape 394">
                      <a:extLst>
                        <a:ext uri="{FF2B5EF4-FFF2-40B4-BE49-F238E27FC236}">
                          <a16:creationId xmlns:a16="http://schemas.microsoft.com/office/drawing/2014/main" id="{627456EC-3581-4EF1-A67E-76AF69D66888}"/>
                        </a:ext>
                      </a:extLst>
                    </p:cNvPr>
                    <p:cNvSpPr/>
                    <p:nvPr/>
                  </p:nvSpPr>
                  <p:spPr>
                    <a:xfrm>
                      <a:off x="9493707" y="1448018"/>
                      <a:ext cx="176072" cy="405601"/>
                    </a:xfrm>
                    <a:custGeom>
                      <a:avLst/>
                      <a:gdLst>
                        <a:gd name="connsiteX0" fmla="*/ 63405 w 176072"/>
                        <a:gd name="connsiteY0" fmla="*/ 195290 h 405601"/>
                        <a:gd name="connsiteX1" fmla="*/ 176073 w 176072"/>
                        <a:gd name="connsiteY1" fmla="*/ 0 h 405601"/>
                        <a:gd name="connsiteX2" fmla="*/ 40872 w 176072"/>
                        <a:gd name="connsiteY2" fmla="*/ 405602 h 405601"/>
                        <a:gd name="connsiteX3" fmla="*/ 63405 w 176072"/>
                        <a:gd name="connsiteY3" fmla="*/ 195290 h 405601"/>
                      </a:gdLst>
                      <a:ahLst/>
                      <a:cxnLst>
                        <a:cxn ang="0">
                          <a:pos x="connsiteX0" y="connsiteY0"/>
                        </a:cxn>
                        <a:cxn ang="0">
                          <a:pos x="connsiteX1" y="connsiteY1"/>
                        </a:cxn>
                        <a:cxn ang="0">
                          <a:pos x="connsiteX2" y="connsiteY2"/>
                        </a:cxn>
                        <a:cxn ang="0">
                          <a:pos x="connsiteX3" y="connsiteY3"/>
                        </a:cxn>
                      </a:cxnLst>
                      <a:rect l="l" t="t" r="r" b="b"/>
                      <a:pathLst>
                        <a:path w="176072" h="405601">
                          <a:moveTo>
                            <a:pt x="63405" y="195290"/>
                          </a:moveTo>
                          <a:cubicBezTo>
                            <a:pt x="85939" y="127689"/>
                            <a:pt x="115983" y="52578"/>
                            <a:pt x="176073" y="0"/>
                          </a:cubicBezTo>
                          <a:cubicBezTo>
                            <a:pt x="33361" y="75111"/>
                            <a:pt x="-56773" y="255379"/>
                            <a:pt x="40872" y="405602"/>
                          </a:cubicBezTo>
                          <a:cubicBezTo>
                            <a:pt x="25850" y="338001"/>
                            <a:pt x="40872" y="262890"/>
                            <a:pt x="63405" y="195290"/>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6" name="Freeform: Shape 395">
                      <a:extLst>
                        <a:ext uri="{FF2B5EF4-FFF2-40B4-BE49-F238E27FC236}">
                          <a16:creationId xmlns:a16="http://schemas.microsoft.com/office/drawing/2014/main" id="{D2CE1AC5-7B43-4B7D-AF01-A50430081437}"/>
                        </a:ext>
                      </a:extLst>
                    </p:cNvPr>
                    <p:cNvSpPr/>
                    <p:nvPr/>
                  </p:nvSpPr>
                  <p:spPr>
                    <a:xfrm>
                      <a:off x="9692313" y="1571059"/>
                      <a:ext cx="615913" cy="297582"/>
                    </a:xfrm>
                    <a:custGeom>
                      <a:avLst/>
                      <a:gdLst>
                        <a:gd name="connsiteX0" fmla="*/ 615914 w 615913"/>
                        <a:gd name="connsiteY0" fmla="*/ 34692 h 297582"/>
                        <a:gd name="connsiteX1" fmla="*/ 608402 w 615913"/>
                        <a:gd name="connsiteY1" fmla="*/ 34692 h 297582"/>
                        <a:gd name="connsiteX2" fmla="*/ 210312 w 615913"/>
                        <a:gd name="connsiteY2" fmla="*/ 34692 h 297582"/>
                        <a:gd name="connsiteX3" fmla="*/ 0 w 615913"/>
                        <a:gd name="connsiteY3" fmla="*/ 297582 h 297582"/>
                        <a:gd name="connsiteX4" fmla="*/ 45067 w 615913"/>
                        <a:gd name="connsiteY4" fmla="*/ 245004 h 297582"/>
                        <a:gd name="connsiteX5" fmla="*/ 338001 w 615913"/>
                        <a:gd name="connsiteY5" fmla="*/ 42204 h 297582"/>
                        <a:gd name="connsiteX6" fmla="*/ 345512 w 615913"/>
                        <a:gd name="connsiteY6" fmla="*/ 42204 h 297582"/>
                        <a:gd name="connsiteX7" fmla="*/ 615914 w 615913"/>
                        <a:gd name="connsiteY7" fmla="*/ 34692 h 297582"/>
                        <a:gd name="connsiteX8" fmla="*/ 615914 w 615913"/>
                        <a:gd name="connsiteY8" fmla="*/ 34692 h 29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913" h="297582">
                          <a:moveTo>
                            <a:pt x="615914" y="34692"/>
                          </a:moveTo>
                          <a:cubicBezTo>
                            <a:pt x="615914" y="34692"/>
                            <a:pt x="608402" y="34692"/>
                            <a:pt x="608402" y="34692"/>
                          </a:cubicBezTo>
                          <a:cubicBezTo>
                            <a:pt x="480713" y="4648"/>
                            <a:pt x="338001" y="-25397"/>
                            <a:pt x="210312" y="34692"/>
                          </a:cubicBezTo>
                          <a:cubicBezTo>
                            <a:pt x="97645" y="87270"/>
                            <a:pt x="30044" y="177404"/>
                            <a:pt x="0" y="297582"/>
                          </a:cubicBezTo>
                          <a:cubicBezTo>
                            <a:pt x="15022" y="282560"/>
                            <a:pt x="30044" y="267538"/>
                            <a:pt x="45067" y="245004"/>
                          </a:cubicBezTo>
                          <a:cubicBezTo>
                            <a:pt x="120178" y="124826"/>
                            <a:pt x="217823" y="64737"/>
                            <a:pt x="338001" y="42204"/>
                          </a:cubicBezTo>
                          <a:cubicBezTo>
                            <a:pt x="338001" y="42204"/>
                            <a:pt x="338001" y="42204"/>
                            <a:pt x="345512" y="42204"/>
                          </a:cubicBezTo>
                          <a:cubicBezTo>
                            <a:pt x="428135" y="27181"/>
                            <a:pt x="525780" y="27181"/>
                            <a:pt x="615914" y="34692"/>
                          </a:cubicBezTo>
                          <a:cubicBezTo>
                            <a:pt x="615914" y="34692"/>
                            <a:pt x="615914" y="34692"/>
                            <a:pt x="615914" y="34692"/>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7" name="Freeform: Shape 396">
                      <a:extLst>
                        <a:ext uri="{FF2B5EF4-FFF2-40B4-BE49-F238E27FC236}">
                          <a16:creationId xmlns:a16="http://schemas.microsoft.com/office/drawing/2014/main" id="{E6DB7986-60DB-4EAA-88A2-E26F96277D14}"/>
                        </a:ext>
                      </a:extLst>
                    </p:cNvPr>
                    <p:cNvSpPr/>
                    <p:nvPr/>
                  </p:nvSpPr>
                  <p:spPr>
                    <a:xfrm>
                      <a:off x="9902625" y="2036075"/>
                      <a:ext cx="398090" cy="388391"/>
                    </a:xfrm>
                    <a:custGeom>
                      <a:avLst/>
                      <a:gdLst>
                        <a:gd name="connsiteX0" fmla="*/ 180268 w 398090"/>
                        <a:gd name="connsiteY0" fmla="*/ 87946 h 388391"/>
                        <a:gd name="connsiteX1" fmla="*/ 398091 w 398090"/>
                        <a:gd name="connsiteY1" fmla="*/ 388391 h 388391"/>
                        <a:gd name="connsiteX2" fmla="*/ 398091 w 398090"/>
                        <a:gd name="connsiteY2" fmla="*/ 380880 h 388391"/>
                        <a:gd name="connsiteX3" fmla="*/ 240357 w 398090"/>
                        <a:gd name="connsiteY3" fmla="*/ 72923 h 388391"/>
                        <a:gd name="connsiteX4" fmla="*/ 0 w 398090"/>
                        <a:gd name="connsiteY4" fmla="*/ 5323 h 388391"/>
                        <a:gd name="connsiteX5" fmla="*/ 180268 w 398090"/>
                        <a:gd name="connsiteY5" fmla="*/ 87946 h 38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090" h="388391">
                          <a:moveTo>
                            <a:pt x="180268" y="87946"/>
                          </a:moveTo>
                          <a:cubicBezTo>
                            <a:pt x="292935" y="155546"/>
                            <a:pt x="368046" y="268213"/>
                            <a:pt x="398091" y="388391"/>
                          </a:cubicBezTo>
                          <a:cubicBezTo>
                            <a:pt x="398091" y="388391"/>
                            <a:pt x="398091" y="380880"/>
                            <a:pt x="398091" y="380880"/>
                          </a:cubicBezTo>
                          <a:cubicBezTo>
                            <a:pt x="390580" y="253191"/>
                            <a:pt x="330490" y="155546"/>
                            <a:pt x="240357" y="72923"/>
                          </a:cubicBezTo>
                          <a:cubicBezTo>
                            <a:pt x="165245" y="5323"/>
                            <a:pt x="82622" y="-9699"/>
                            <a:pt x="0" y="5323"/>
                          </a:cubicBezTo>
                          <a:cubicBezTo>
                            <a:pt x="67600" y="20345"/>
                            <a:pt x="135201" y="57901"/>
                            <a:pt x="180268" y="8794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1" name="Graphic 2">
                    <a:extLst>
                      <a:ext uri="{FF2B5EF4-FFF2-40B4-BE49-F238E27FC236}">
                        <a16:creationId xmlns:a16="http://schemas.microsoft.com/office/drawing/2014/main" id="{3C6A90A9-0CB8-4825-B2D6-A7BF1EA56963}"/>
                      </a:ext>
                    </a:extLst>
                  </p:cNvPr>
                  <p:cNvGrpSpPr/>
                  <p:nvPr/>
                </p:nvGrpSpPr>
                <p:grpSpPr>
                  <a:xfrm>
                    <a:off x="7648457" y="3348337"/>
                    <a:ext cx="248692" cy="383068"/>
                    <a:chOff x="7648457" y="3348337"/>
                    <a:chExt cx="248692" cy="383068"/>
                  </a:xfrm>
                </p:grpSpPr>
                <p:grpSp>
                  <p:nvGrpSpPr>
                    <p:cNvPr id="385" name="Graphic 2">
                      <a:extLst>
                        <a:ext uri="{FF2B5EF4-FFF2-40B4-BE49-F238E27FC236}">
                          <a16:creationId xmlns:a16="http://schemas.microsoft.com/office/drawing/2014/main" id="{AA2E7515-9A0C-4F83-915E-E3435365F05E}"/>
                        </a:ext>
                      </a:extLst>
                    </p:cNvPr>
                    <p:cNvGrpSpPr/>
                    <p:nvPr/>
                  </p:nvGrpSpPr>
                  <p:grpSpPr>
                    <a:xfrm>
                      <a:off x="7648457" y="3348337"/>
                      <a:ext cx="248692" cy="383068"/>
                      <a:chOff x="7648457" y="3348337"/>
                      <a:chExt cx="248692" cy="383068"/>
                    </a:xfrm>
                  </p:grpSpPr>
                  <p:sp>
                    <p:nvSpPr>
                      <p:cNvPr id="389" name="Freeform: Shape 388">
                        <a:extLst>
                          <a:ext uri="{FF2B5EF4-FFF2-40B4-BE49-F238E27FC236}">
                            <a16:creationId xmlns:a16="http://schemas.microsoft.com/office/drawing/2014/main" id="{2645DF7F-DBE7-49D3-93C2-02C8B55C3CE5}"/>
                          </a:ext>
                        </a:extLst>
                      </p:cNvPr>
                      <p:cNvSpPr/>
                      <p:nvPr/>
                    </p:nvSpPr>
                    <p:spPr>
                      <a:xfrm>
                        <a:off x="7659773" y="3353226"/>
                        <a:ext cx="229865" cy="363156"/>
                      </a:xfrm>
                      <a:custGeom>
                        <a:avLst/>
                        <a:gdLst>
                          <a:gd name="connsiteX0" fmla="*/ 229866 w 229865"/>
                          <a:gd name="connsiteY0" fmla="*/ 70222 h 363156"/>
                          <a:gd name="connsiteX1" fmla="*/ 79643 w 229865"/>
                          <a:gd name="connsiteY1" fmla="*/ 17644 h 363156"/>
                          <a:gd name="connsiteX2" fmla="*/ 139732 w 229865"/>
                          <a:gd name="connsiteY2" fmla="*/ 363156 h 363156"/>
                          <a:gd name="connsiteX3" fmla="*/ 229866 w 229865"/>
                          <a:gd name="connsiteY3" fmla="*/ 70222 h 363156"/>
                        </a:gdLst>
                        <a:ahLst/>
                        <a:cxnLst>
                          <a:cxn ang="0">
                            <a:pos x="connsiteX0" y="connsiteY0"/>
                          </a:cxn>
                          <a:cxn ang="0">
                            <a:pos x="connsiteX1" y="connsiteY1"/>
                          </a:cxn>
                          <a:cxn ang="0">
                            <a:pos x="connsiteX2" y="connsiteY2"/>
                          </a:cxn>
                          <a:cxn ang="0">
                            <a:pos x="connsiteX3" y="connsiteY3"/>
                          </a:cxn>
                        </a:cxnLst>
                        <a:rect l="l" t="t" r="r" b="b"/>
                        <a:pathLst>
                          <a:path w="229865" h="363156">
                            <a:moveTo>
                              <a:pt x="229866" y="70222"/>
                            </a:moveTo>
                            <a:cubicBezTo>
                              <a:pt x="229866" y="70222"/>
                              <a:pt x="169777" y="-42445"/>
                              <a:pt x="79643" y="17644"/>
                            </a:cubicBezTo>
                            <a:cubicBezTo>
                              <a:pt x="-48046" y="107778"/>
                              <a:pt x="-18002" y="355645"/>
                              <a:pt x="139732" y="363156"/>
                            </a:cubicBezTo>
                            <a:cubicBezTo>
                              <a:pt x="229866" y="92755"/>
                              <a:pt x="229866" y="70222"/>
                              <a:pt x="229866" y="70222"/>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0" name="Freeform: Shape 389">
                        <a:extLst>
                          <a:ext uri="{FF2B5EF4-FFF2-40B4-BE49-F238E27FC236}">
                            <a16:creationId xmlns:a16="http://schemas.microsoft.com/office/drawing/2014/main" id="{FCC1192E-A320-4530-9FE5-7C0262BB1E7A}"/>
                          </a:ext>
                        </a:extLst>
                      </p:cNvPr>
                      <p:cNvSpPr/>
                      <p:nvPr/>
                    </p:nvSpPr>
                    <p:spPr>
                      <a:xfrm>
                        <a:off x="7648457" y="3348337"/>
                        <a:ext cx="248692" cy="383068"/>
                      </a:xfrm>
                      <a:custGeom>
                        <a:avLst/>
                        <a:gdLst>
                          <a:gd name="connsiteX0" fmla="*/ 151048 w 248692"/>
                          <a:gd name="connsiteY0" fmla="*/ 383068 h 383068"/>
                          <a:gd name="connsiteX1" fmla="*/ 151048 w 248692"/>
                          <a:gd name="connsiteY1" fmla="*/ 383068 h 383068"/>
                          <a:gd name="connsiteX2" fmla="*/ 8336 w 248692"/>
                          <a:gd name="connsiteY2" fmla="*/ 255379 h 383068"/>
                          <a:gd name="connsiteX3" fmla="*/ 83448 w 248692"/>
                          <a:gd name="connsiteY3" fmla="*/ 22533 h 383068"/>
                          <a:gd name="connsiteX4" fmla="*/ 143537 w 248692"/>
                          <a:gd name="connsiteY4" fmla="*/ 0 h 383068"/>
                          <a:gd name="connsiteX5" fmla="*/ 248693 w 248692"/>
                          <a:gd name="connsiteY5" fmla="*/ 75111 h 383068"/>
                          <a:gd name="connsiteX6" fmla="*/ 248693 w 248692"/>
                          <a:gd name="connsiteY6" fmla="*/ 75111 h 383068"/>
                          <a:gd name="connsiteX7" fmla="*/ 151048 w 248692"/>
                          <a:gd name="connsiteY7" fmla="*/ 383068 h 383068"/>
                          <a:gd name="connsiteX8" fmla="*/ 151048 w 248692"/>
                          <a:gd name="connsiteY8" fmla="*/ 383068 h 383068"/>
                          <a:gd name="connsiteX9" fmla="*/ 143537 w 248692"/>
                          <a:gd name="connsiteY9" fmla="*/ 15022 h 383068"/>
                          <a:gd name="connsiteX10" fmla="*/ 90959 w 248692"/>
                          <a:gd name="connsiteY10" fmla="*/ 30045 h 383068"/>
                          <a:gd name="connsiteX11" fmla="*/ 23359 w 248692"/>
                          <a:gd name="connsiteY11" fmla="*/ 247868 h 383068"/>
                          <a:gd name="connsiteX12" fmla="*/ 143537 w 248692"/>
                          <a:gd name="connsiteY12" fmla="*/ 360535 h 383068"/>
                          <a:gd name="connsiteX13" fmla="*/ 233670 w 248692"/>
                          <a:gd name="connsiteY13" fmla="*/ 75111 h 383068"/>
                          <a:gd name="connsiteX14" fmla="*/ 143537 w 248692"/>
                          <a:gd name="connsiteY14" fmla="*/ 15022 h 38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692" h="383068">
                            <a:moveTo>
                              <a:pt x="151048" y="383068"/>
                            </a:moveTo>
                            <a:cubicBezTo>
                              <a:pt x="151048" y="383068"/>
                              <a:pt x="151048" y="383068"/>
                              <a:pt x="151048" y="383068"/>
                            </a:cubicBezTo>
                            <a:cubicBezTo>
                              <a:pt x="83448" y="383068"/>
                              <a:pt x="30870" y="330490"/>
                              <a:pt x="8336" y="255379"/>
                            </a:cubicBezTo>
                            <a:cubicBezTo>
                              <a:pt x="-14197" y="180267"/>
                              <a:pt x="8336" y="75111"/>
                              <a:pt x="83448" y="22533"/>
                            </a:cubicBezTo>
                            <a:cubicBezTo>
                              <a:pt x="105981" y="7511"/>
                              <a:pt x="121003" y="0"/>
                              <a:pt x="143537" y="0"/>
                            </a:cubicBezTo>
                            <a:cubicBezTo>
                              <a:pt x="211137" y="0"/>
                              <a:pt x="248693" y="67600"/>
                              <a:pt x="248693" y="75111"/>
                            </a:cubicBezTo>
                            <a:cubicBezTo>
                              <a:pt x="248693" y="75111"/>
                              <a:pt x="248693" y="75111"/>
                              <a:pt x="248693" y="75111"/>
                            </a:cubicBezTo>
                            <a:cubicBezTo>
                              <a:pt x="248693" y="82623"/>
                              <a:pt x="248693" y="112667"/>
                              <a:pt x="151048" y="383068"/>
                            </a:cubicBezTo>
                            <a:cubicBezTo>
                              <a:pt x="151048" y="375557"/>
                              <a:pt x="151048" y="383068"/>
                              <a:pt x="151048" y="383068"/>
                            </a:cubicBezTo>
                            <a:close/>
                            <a:moveTo>
                              <a:pt x="143537" y="15022"/>
                            </a:moveTo>
                            <a:cubicBezTo>
                              <a:pt x="128514" y="15022"/>
                              <a:pt x="105981" y="22533"/>
                              <a:pt x="90959" y="30045"/>
                            </a:cubicBezTo>
                            <a:cubicBezTo>
                              <a:pt x="15847" y="75111"/>
                              <a:pt x="825" y="172756"/>
                              <a:pt x="23359" y="247868"/>
                            </a:cubicBezTo>
                            <a:cubicBezTo>
                              <a:pt x="38381" y="315468"/>
                              <a:pt x="83448" y="353024"/>
                              <a:pt x="143537" y="360535"/>
                            </a:cubicBezTo>
                            <a:cubicBezTo>
                              <a:pt x="218648" y="135201"/>
                              <a:pt x="233670" y="82623"/>
                              <a:pt x="233670" y="75111"/>
                            </a:cubicBezTo>
                            <a:cubicBezTo>
                              <a:pt x="226159" y="67600"/>
                              <a:pt x="196115" y="15022"/>
                              <a:pt x="143537" y="15022"/>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86" name="Graphic 2">
                      <a:extLst>
                        <a:ext uri="{FF2B5EF4-FFF2-40B4-BE49-F238E27FC236}">
                          <a16:creationId xmlns:a16="http://schemas.microsoft.com/office/drawing/2014/main" id="{45A7988D-C26B-4706-B502-9F7B2A8C455A}"/>
                        </a:ext>
                      </a:extLst>
                    </p:cNvPr>
                    <p:cNvGrpSpPr/>
                    <p:nvPr/>
                  </p:nvGrpSpPr>
                  <p:grpSpPr>
                    <a:xfrm>
                      <a:off x="7705731" y="3415937"/>
                      <a:ext cx="141799" cy="252847"/>
                      <a:chOff x="7705731" y="3415937"/>
                      <a:chExt cx="141799" cy="252847"/>
                    </a:xfrm>
                  </p:grpSpPr>
                  <p:sp>
                    <p:nvSpPr>
                      <p:cNvPr id="387" name="Freeform: Shape 386">
                        <a:extLst>
                          <a:ext uri="{FF2B5EF4-FFF2-40B4-BE49-F238E27FC236}">
                            <a16:creationId xmlns:a16="http://schemas.microsoft.com/office/drawing/2014/main" id="{3EBB3974-4CCB-4B18-AE8B-AB92210994D9}"/>
                          </a:ext>
                        </a:extLst>
                      </p:cNvPr>
                      <p:cNvSpPr/>
                      <p:nvPr/>
                    </p:nvSpPr>
                    <p:spPr>
                      <a:xfrm>
                        <a:off x="7705731" y="3415937"/>
                        <a:ext cx="139342" cy="252847"/>
                      </a:xfrm>
                      <a:custGeom>
                        <a:avLst/>
                        <a:gdLst>
                          <a:gd name="connsiteX0" fmla="*/ 116307 w 139342"/>
                          <a:gd name="connsiteY0" fmla="*/ 75111 h 252847"/>
                          <a:gd name="connsiteX1" fmla="*/ 71240 w 139342"/>
                          <a:gd name="connsiteY1" fmla="*/ 0 h 252847"/>
                          <a:gd name="connsiteX2" fmla="*/ 33685 w 139342"/>
                          <a:gd name="connsiteY2" fmla="*/ 217823 h 252847"/>
                          <a:gd name="connsiteX3" fmla="*/ 123819 w 139342"/>
                          <a:gd name="connsiteY3" fmla="*/ 165245 h 252847"/>
                          <a:gd name="connsiteX4" fmla="*/ 116307 w 139342"/>
                          <a:gd name="connsiteY4" fmla="*/ 75111 h 252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342" h="252847">
                            <a:moveTo>
                              <a:pt x="116307" y="75111"/>
                            </a:moveTo>
                            <a:cubicBezTo>
                              <a:pt x="116307" y="75111"/>
                              <a:pt x="116307" y="7511"/>
                              <a:pt x="71240" y="0"/>
                            </a:cubicBezTo>
                            <a:cubicBezTo>
                              <a:pt x="26174" y="0"/>
                              <a:pt x="-41427" y="135201"/>
                              <a:pt x="33685" y="217823"/>
                            </a:cubicBezTo>
                            <a:cubicBezTo>
                              <a:pt x="108796" y="300446"/>
                              <a:pt x="168885" y="217823"/>
                              <a:pt x="123819" y="165245"/>
                            </a:cubicBezTo>
                            <a:cubicBezTo>
                              <a:pt x="78752" y="112667"/>
                              <a:pt x="78752" y="90134"/>
                              <a:pt x="116307" y="75111"/>
                            </a:cubicBezTo>
                            <a:close/>
                          </a:path>
                        </a:pathLst>
                      </a:custGeom>
                      <a:solidFill>
                        <a:srgbClr val="D46428"/>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8" name="Freeform: Shape 387">
                        <a:extLst>
                          <a:ext uri="{FF2B5EF4-FFF2-40B4-BE49-F238E27FC236}">
                            <a16:creationId xmlns:a16="http://schemas.microsoft.com/office/drawing/2014/main" id="{D7C46FFE-7E06-4A35-8FE6-B9442785AF7C}"/>
                          </a:ext>
                        </a:extLst>
                      </p:cNvPr>
                      <p:cNvSpPr/>
                      <p:nvPr/>
                    </p:nvSpPr>
                    <p:spPr>
                      <a:xfrm>
                        <a:off x="7738578" y="3423448"/>
                        <a:ext cx="108952" cy="225334"/>
                      </a:xfrm>
                      <a:custGeom>
                        <a:avLst/>
                        <a:gdLst>
                          <a:gd name="connsiteX0" fmla="*/ 90971 w 108952"/>
                          <a:gd name="connsiteY0" fmla="*/ 165245 h 225334"/>
                          <a:gd name="connsiteX1" fmla="*/ 83460 w 108952"/>
                          <a:gd name="connsiteY1" fmla="*/ 67600 h 225334"/>
                          <a:gd name="connsiteX2" fmla="*/ 53416 w 108952"/>
                          <a:gd name="connsiteY2" fmla="*/ 0 h 225334"/>
                          <a:gd name="connsiteX3" fmla="*/ 838 w 108952"/>
                          <a:gd name="connsiteY3" fmla="*/ 127689 h 225334"/>
                          <a:gd name="connsiteX4" fmla="*/ 98483 w 108952"/>
                          <a:gd name="connsiteY4" fmla="*/ 225334 h 225334"/>
                          <a:gd name="connsiteX5" fmla="*/ 90971 w 108952"/>
                          <a:gd name="connsiteY5" fmla="*/ 165245 h 22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952" h="225334">
                            <a:moveTo>
                              <a:pt x="90971" y="165245"/>
                            </a:moveTo>
                            <a:cubicBezTo>
                              <a:pt x="45905" y="112667"/>
                              <a:pt x="45905" y="82623"/>
                              <a:pt x="83460" y="67600"/>
                            </a:cubicBezTo>
                            <a:cubicBezTo>
                              <a:pt x="83460" y="67600"/>
                              <a:pt x="83460" y="22533"/>
                              <a:pt x="53416" y="0"/>
                            </a:cubicBezTo>
                            <a:cubicBezTo>
                              <a:pt x="38393" y="7511"/>
                              <a:pt x="-6673" y="45067"/>
                              <a:pt x="838" y="127689"/>
                            </a:cubicBezTo>
                            <a:cubicBezTo>
                              <a:pt x="8349" y="202801"/>
                              <a:pt x="60927" y="225334"/>
                              <a:pt x="98483" y="225334"/>
                            </a:cubicBezTo>
                            <a:cubicBezTo>
                              <a:pt x="113505" y="210312"/>
                              <a:pt x="113505" y="180267"/>
                              <a:pt x="90971" y="165245"/>
                            </a:cubicBezTo>
                            <a:close/>
                          </a:path>
                        </a:pathLst>
                      </a:custGeom>
                      <a:solidFill>
                        <a:srgbClr val="BE4E1D"/>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322" name="Graphic 2">
                    <a:extLst>
                      <a:ext uri="{FF2B5EF4-FFF2-40B4-BE49-F238E27FC236}">
                        <a16:creationId xmlns:a16="http://schemas.microsoft.com/office/drawing/2014/main" id="{39BEC95E-A630-4491-9856-4944DB61AF4C}"/>
                      </a:ext>
                    </a:extLst>
                  </p:cNvPr>
                  <p:cNvGrpSpPr/>
                  <p:nvPr/>
                </p:nvGrpSpPr>
                <p:grpSpPr>
                  <a:xfrm>
                    <a:off x="7712668" y="2792512"/>
                    <a:ext cx="2113214" cy="1780140"/>
                    <a:chOff x="7712668" y="2792512"/>
                    <a:chExt cx="2113214" cy="1780140"/>
                  </a:xfrm>
                </p:grpSpPr>
                <p:sp>
                  <p:nvSpPr>
                    <p:cNvPr id="383" name="Freeform: Shape 382">
                      <a:extLst>
                        <a:ext uri="{FF2B5EF4-FFF2-40B4-BE49-F238E27FC236}">
                          <a16:creationId xmlns:a16="http://schemas.microsoft.com/office/drawing/2014/main" id="{2B8E1E66-2EA7-47BC-B6F2-C15A7F4E8292}"/>
                        </a:ext>
                      </a:extLst>
                    </p:cNvPr>
                    <p:cNvSpPr/>
                    <p:nvPr/>
                  </p:nvSpPr>
                  <p:spPr>
                    <a:xfrm>
                      <a:off x="7712668" y="2800023"/>
                      <a:ext cx="2099209" cy="1758852"/>
                    </a:xfrm>
                    <a:custGeom>
                      <a:avLst/>
                      <a:gdLst>
                        <a:gd name="connsiteX0" fmla="*/ 304660 w 2099209"/>
                        <a:gd name="connsiteY0" fmla="*/ 120178 h 1758852"/>
                        <a:gd name="connsiteX1" fmla="*/ 597595 w 2099209"/>
                        <a:gd name="connsiteY1" fmla="*/ 0 h 1758852"/>
                        <a:gd name="connsiteX2" fmla="*/ 545017 w 2099209"/>
                        <a:gd name="connsiteY2" fmla="*/ 112667 h 1758852"/>
                        <a:gd name="connsiteX3" fmla="*/ 680217 w 2099209"/>
                        <a:gd name="connsiteY3" fmla="*/ 22534 h 1758852"/>
                        <a:gd name="connsiteX4" fmla="*/ 777862 w 2099209"/>
                        <a:gd name="connsiteY4" fmla="*/ 240357 h 1758852"/>
                        <a:gd name="connsiteX5" fmla="*/ 755329 w 2099209"/>
                        <a:gd name="connsiteY5" fmla="*/ 45067 h 1758852"/>
                        <a:gd name="connsiteX6" fmla="*/ 1130886 w 2099209"/>
                        <a:gd name="connsiteY6" fmla="*/ 465691 h 1758852"/>
                        <a:gd name="connsiteX7" fmla="*/ 1115864 w 2099209"/>
                        <a:gd name="connsiteY7" fmla="*/ 150223 h 1758852"/>
                        <a:gd name="connsiteX8" fmla="*/ 1468887 w 2099209"/>
                        <a:gd name="connsiteY8" fmla="*/ 495735 h 1758852"/>
                        <a:gd name="connsiteX9" fmla="*/ 1393776 w 2099209"/>
                        <a:gd name="connsiteY9" fmla="*/ 292935 h 1758852"/>
                        <a:gd name="connsiteX10" fmla="*/ 1656666 w 2099209"/>
                        <a:gd name="connsiteY10" fmla="*/ 803692 h 1758852"/>
                        <a:gd name="connsiteX11" fmla="*/ 1829422 w 2099209"/>
                        <a:gd name="connsiteY11" fmla="*/ 443158 h 1758852"/>
                        <a:gd name="connsiteX12" fmla="*/ 1806889 w 2099209"/>
                        <a:gd name="connsiteY12" fmla="*/ 1179249 h 1758852"/>
                        <a:gd name="connsiteX13" fmla="*/ 2024712 w 2099209"/>
                        <a:gd name="connsiteY13" fmla="*/ 1044049 h 1758852"/>
                        <a:gd name="connsiteX14" fmla="*/ 2069779 w 2099209"/>
                        <a:gd name="connsiteY14" fmla="*/ 1314450 h 1758852"/>
                        <a:gd name="connsiteX15" fmla="*/ 1761822 w 2099209"/>
                        <a:gd name="connsiteY15" fmla="*/ 1382050 h 1758852"/>
                        <a:gd name="connsiteX16" fmla="*/ 424838 w 2099209"/>
                        <a:gd name="connsiteY16" fmla="*/ 1637429 h 1758852"/>
                        <a:gd name="connsiteX17" fmla="*/ 139415 w 2099209"/>
                        <a:gd name="connsiteY17" fmla="*/ 608403 h 1758852"/>
                        <a:gd name="connsiteX18" fmla="*/ 304660 w 2099209"/>
                        <a:gd name="connsiteY18" fmla="*/ 120178 h 175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99209" h="1758852">
                          <a:moveTo>
                            <a:pt x="304660" y="120178"/>
                          </a:moveTo>
                          <a:cubicBezTo>
                            <a:pt x="439860" y="120178"/>
                            <a:pt x="597595" y="0"/>
                            <a:pt x="597595" y="0"/>
                          </a:cubicBezTo>
                          <a:lnTo>
                            <a:pt x="545017" y="112667"/>
                          </a:lnTo>
                          <a:cubicBezTo>
                            <a:pt x="545017" y="112667"/>
                            <a:pt x="567550" y="157734"/>
                            <a:pt x="680217" y="22534"/>
                          </a:cubicBezTo>
                          <a:cubicBezTo>
                            <a:pt x="657684" y="210312"/>
                            <a:pt x="777862" y="240357"/>
                            <a:pt x="777862" y="240357"/>
                          </a:cubicBezTo>
                          <a:cubicBezTo>
                            <a:pt x="777862" y="240357"/>
                            <a:pt x="755329" y="225334"/>
                            <a:pt x="755329" y="45067"/>
                          </a:cubicBezTo>
                          <a:cubicBezTo>
                            <a:pt x="785373" y="413113"/>
                            <a:pt x="1130886" y="465691"/>
                            <a:pt x="1130886" y="465691"/>
                          </a:cubicBezTo>
                          <a:cubicBezTo>
                            <a:pt x="1130886" y="465691"/>
                            <a:pt x="1078308" y="345513"/>
                            <a:pt x="1115864" y="150223"/>
                          </a:cubicBezTo>
                          <a:cubicBezTo>
                            <a:pt x="1168441" y="435646"/>
                            <a:pt x="1468887" y="495735"/>
                            <a:pt x="1468887" y="495735"/>
                          </a:cubicBezTo>
                          <a:cubicBezTo>
                            <a:pt x="1468887" y="495735"/>
                            <a:pt x="1431331" y="443158"/>
                            <a:pt x="1393776" y="292935"/>
                          </a:cubicBezTo>
                          <a:cubicBezTo>
                            <a:pt x="1656666" y="480713"/>
                            <a:pt x="1656666" y="803692"/>
                            <a:pt x="1656666" y="803692"/>
                          </a:cubicBezTo>
                          <a:cubicBezTo>
                            <a:pt x="1656666" y="803692"/>
                            <a:pt x="1814400" y="638447"/>
                            <a:pt x="1829422" y="443158"/>
                          </a:cubicBezTo>
                          <a:cubicBezTo>
                            <a:pt x="1964622" y="736092"/>
                            <a:pt x="1806889" y="1179249"/>
                            <a:pt x="1806889" y="1179249"/>
                          </a:cubicBezTo>
                          <a:cubicBezTo>
                            <a:pt x="1806889" y="1179249"/>
                            <a:pt x="1889511" y="991471"/>
                            <a:pt x="2024712" y="1044049"/>
                          </a:cubicBezTo>
                          <a:cubicBezTo>
                            <a:pt x="2159912" y="1096627"/>
                            <a:pt x="2069779" y="1314450"/>
                            <a:pt x="2069779" y="1314450"/>
                          </a:cubicBezTo>
                          <a:cubicBezTo>
                            <a:pt x="1964622" y="1449650"/>
                            <a:pt x="1806889" y="1472184"/>
                            <a:pt x="1761822" y="1382050"/>
                          </a:cubicBezTo>
                          <a:cubicBezTo>
                            <a:pt x="1664177" y="1667474"/>
                            <a:pt x="980663" y="1915341"/>
                            <a:pt x="424838" y="1637429"/>
                          </a:cubicBezTo>
                          <a:cubicBezTo>
                            <a:pt x="-206098" y="1329472"/>
                            <a:pt x="19237" y="863781"/>
                            <a:pt x="139415" y="608403"/>
                          </a:cubicBezTo>
                          <a:cubicBezTo>
                            <a:pt x="252082" y="428135"/>
                            <a:pt x="169459" y="225334"/>
                            <a:pt x="304660" y="120178"/>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4" name="Freeform: Shape 383">
                      <a:extLst>
                        <a:ext uri="{FF2B5EF4-FFF2-40B4-BE49-F238E27FC236}">
                          <a16:creationId xmlns:a16="http://schemas.microsoft.com/office/drawing/2014/main" id="{F03564CA-4F39-40AF-AB3A-23466495D53F}"/>
                        </a:ext>
                      </a:extLst>
                    </p:cNvPr>
                    <p:cNvSpPr/>
                    <p:nvPr/>
                  </p:nvSpPr>
                  <p:spPr>
                    <a:xfrm>
                      <a:off x="7720004" y="2792512"/>
                      <a:ext cx="2105878" cy="1780140"/>
                    </a:xfrm>
                    <a:custGeom>
                      <a:avLst/>
                      <a:gdLst>
                        <a:gd name="connsiteX0" fmla="*/ 958305 w 2105878"/>
                        <a:gd name="connsiteY0" fmla="*/ 1780141 h 1780140"/>
                        <a:gd name="connsiteX1" fmla="*/ 432525 w 2105878"/>
                        <a:gd name="connsiteY1" fmla="*/ 1659962 h 1780140"/>
                        <a:gd name="connsiteX2" fmla="*/ 26923 w 2105878"/>
                        <a:gd name="connsiteY2" fmla="*/ 1261872 h 1780140"/>
                        <a:gd name="connsiteX3" fmla="*/ 139590 w 2105878"/>
                        <a:gd name="connsiteY3" fmla="*/ 623425 h 1780140"/>
                        <a:gd name="connsiteX4" fmla="*/ 199680 w 2105878"/>
                        <a:gd name="connsiteY4" fmla="*/ 375557 h 1780140"/>
                        <a:gd name="connsiteX5" fmla="*/ 297324 w 2105878"/>
                        <a:gd name="connsiteY5" fmla="*/ 120178 h 1780140"/>
                        <a:gd name="connsiteX6" fmla="*/ 304835 w 2105878"/>
                        <a:gd name="connsiteY6" fmla="*/ 120178 h 1780140"/>
                        <a:gd name="connsiteX7" fmla="*/ 590259 w 2105878"/>
                        <a:gd name="connsiteY7" fmla="*/ 0 h 1780140"/>
                        <a:gd name="connsiteX8" fmla="*/ 597770 w 2105878"/>
                        <a:gd name="connsiteY8" fmla="*/ 0 h 1780140"/>
                        <a:gd name="connsiteX9" fmla="*/ 597770 w 2105878"/>
                        <a:gd name="connsiteY9" fmla="*/ 7511 h 1780140"/>
                        <a:gd name="connsiteX10" fmla="*/ 545192 w 2105878"/>
                        <a:gd name="connsiteY10" fmla="*/ 120178 h 1780140"/>
                        <a:gd name="connsiteX11" fmla="*/ 665370 w 2105878"/>
                        <a:gd name="connsiteY11" fmla="*/ 30045 h 1780140"/>
                        <a:gd name="connsiteX12" fmla="*/ 672881 w 2105878"/>
                        <a:gd name="connsiteY12" fmla="*/ 30045 h 1780140"/>
                        <a:gd name="connsiteX13" fmla="*/ 680393 w 2105878"/>
                        <a:gd name="connsiteY13" fmla="*/ 37556 h 1780140"/>
                        <a:gd name="connsiteX14" fmla="*/ 755504 w 2105878"/>
                        <a:gd name="connsiteY14" fmla="*/ 240356 h 1780140"/>
                        <a:gd name="connsiteX15" fmla="*/ 740482 w 2105878"/>
                        <a:gd name="connsiteY15" fmla="*/ 60089 h 1780140"/>
                        <a:gd name="connsiteX16" fmla="*/ 747993 w 2105878"/>
                        <a:gd name="connsiteY16" fmla="*/ 52578 h 1780140"/>
                        <a:gd name="connsiteX17" fmla="*/ 747993 w 2105878"/>
                        <a:gd name="connsiteY17" fmla="*/ 52578 h 1780140"/>
                        <a:gd name="connsiteX18" fmla="*/ 755504 w 2105878"/>
                        <a:gd name="connsiteY18" fmla="*/ 60089 h 1780140"/>
                        <a:gd name="connsiteX19" fmla="*/ 1116039 w 2105878"/>
                        <a:gd name="connsiteY19" fmla="*/ 473202 h 1780140"/>
                        <a:gd name="connsiteX20" fmla="*/ 1108528 w 2105878"/>
                        <a:gd name="connsiteY20" fmla="*/ 165245 h 1780140"/>
                        <a:gd name="connsiteX21" fmla="*/ 1116039 w 2105878"/>
                        <a:gd name="connsiteY21" fmla="*/ 157734 h 1780140"/>
                        <a:gd name="connsiteX22" fmla="*/ 1116039 w 2105878"/>
                        <a:gd name="connsiteY22" fmla="*/ 157734 h 1780140"/>
                        <a:gd name="connsiteX23" fmla="*/ 1123550 w 2105878"/>
                        <a:gd name="connsiteY23" fmla="*/ 165245 h 1780140"/>
                        <a:gd name="connsiteX24" fmla="*/ 1454040 w 2105878"/>
                        <a:gd name="connsiteY24" fmla="*/ 495735 h 1780140"/>
                        <a:gd name="connsiteX25" fmla="*/ 1386440 w 2105878"/>
                        <a:gd name="connsiteY25" fmla="*/ 307957 h 1780140"/>
                        <a:gd name="connsiteX26" fmla="*/ 1386440 w 2105878"/>
                        <a:gd name="connsiteY26" fmla="*/ 300446 h 1780140"/>
                        <a:gd name="connsiteX27" fmla="*/ 1393951 w 2105878"/>
                        <a:gd name="connsiteY27" fmla="*/ 300446 h 1780140"/>
                        <a:gd name="connsiteX28" fmla="*/ 1656841 w 2105878"/>
                        <a:gd name="connsiteY28" fmla="*/ 803692 h 1780140"/>
                        <a:gd name="connsiteX29" fmla="*/ 1814575 w 2105878"/>
                        <a:gd name="connsiteY29" fmla="*/ 465691 h 1780140"/>
                        <a:gd name="connsiteX30" fmla="*/ 1822087 w 2105878"/>
                        <a:gd name="connsiteY30" fmla="*/ 458180 h 1780140"/>
                        <a:gd name="connsiteX31" fmla="*/ 1829598 w 2105878"/>
                        <a:gd name="connsiteY31" fmla="*/ 465691 h 1780140"/>
                        <a:gd name="connsiteX32" fmla="*/ 1874664 w 2105878"/>
                        <a:gd name="connsiteY32" fmla="*/ 953915 h 1780140"/>
                        <a:gd name="connsiteX33" fmla="*/ 1829598 w 2105878"/>
                        <a:gd name="connsiteY33" fmla="*/ 1149205 h 1780140"/>
                        <a:gd name="connsiteX34" fmla="*/ 1979820 w 2105878"/>
                        <a:gd name="connsiteY34" fmla="*/ 1059071 h 1780140"/>
                        <a:gd name="connsiteX35" fmla="*/ 2024887 w 2105878"/>
                        <a:gd name="connsiteY35" fmla="*/ 1066582 h 1780140"/>
                        <a:gd name="connsiteX36" fmla="*/ 2092488 w 2105878"/>
                        <a:gd name="connsiteY36" fmla="*/ 1126671 h 1780140"/>
                        <a:gd name="connsiteX37" fmla="*/ 2069954 w 2105878"/>
                        <a:gd name="connsiteY37" fmla="*/ 1344494 h 1780140"/>
                        <a:gd name="connsiteX38" fmla="*/ 2069954 w 2105878"/>
                        <a:gd name="connsiteY38" fmla="*/ 1344494 h 1780140"/>
                        <a:gd name="connsiteX39" fmla="*/ 1852131 w 2105878"/>
                        <a:gd name="connsiteY39" fmla="*/ 1464673 h 1780140"/>
                        <a:gd name="connsiteX40" fmla="*/ 1754486 w 2105878"/>
                        <a:gd name="connsiteY40" fmla="*/ 1419606 h 1780140"/>
                        <a:gd name="connsiteX41" fmla="*/ 958305 w 2105878"/>
                        <a:gd name="connsiteY41" fmla="*/ 1780141 h 1780140"/>
                        <a:gd name="connsiteX42" fmla="*/ 304835 w 2105878"/>
                        <a:gd name="connsiteY42" fmla="*/ 135201 h 1780140"/>
                        <a:gd name="connsiteX43" fmla="*/ 214702 w 2105878"/>
                        <a:gd name="connsiteY43" fmla="*/ 375557 h 1780140"/>
                        <a:gd name="connsiteX44" fmla="*/ 154612 w 2105878"/>
                        <a:gd name="connsiteY44" fmla="*/ 630936 h 1780140"/>
                        <a:gd name="connsiteX45" fmla="*/ 41945 w 2105878"/>
                        <a:gd name="connsiteY45" fmla="*/ 1261872 h 1780140"/>
                        <a:gd name="connsiteX46" fmla="*/ 432525 w 2105878"/>
                        <a:gd name="connsiteY46" fmla="*/ 1652451 h 1780140"/>
                        <a:gd name="connsiteX47" fmla="*/ 958305 w 2105878"/>
                        <a:gd name="connsiteY47" fmla="*/ 1772629 h 1780140"/>
                        <a:gd name="connsiteX48" fmla="*/ 1761997 w 2105878"/>
                        <a:gd name="connsiteY48" fmla="*/ 1404584 h 1780140"/>
                        <a:gd name="connsiteX49" fmla="*/ 1769508 w 2105878"/>
                        <a:gd name="connsiteY49" fmla="*/ 1397072 h 1780140"/>
                        <a:gd name="connsiteX50" fmla="*/ 1777019 w 2105878"/>
                        <a:gd name="connsiteY50" fmla="*/ 1404584 h 1780140"/>
                        <a:gd name="connsiteX51" fmla="*/ 1867153 w 2105878"/>
                        <a:gd name="connsiteY51" fmla="*/ 1449650 h 1780140"/>
                        <a:gd name="connsiteX52" fmla="*/ 2069954 w 2105878"/>
                        <a:gd name="connsiteY52" fmla="*/ 1329472 h 1780140"/>
                        <a:gd name="connsiteX53" fmla="*/ 2092488 w 2105878"/>
                        <a:gd name="connsiteY53" fmla="*/ 1126671 h 1780140"/>
                        <a:gd name="connsiteX54" fmla="*/ 2032398 w 2105878"/>
                        <a:gd name="connsiteY54" fmla="*/ 1074093 h 1780140"/>
                        <a:gd name="connsiteX55" fmla="*/ 1987332 w 2105878"/>
                        <a:gd name="connsiteY55" fmla="*/ 1066582 h 1780140"/>
                        <a:gd name="connsiteX56" fmla="*/ 1822087 w 2105878"/>
                        <a:gd name="connsiteY56" fmla="*/ 1209294 h 1780140"/>
                        <a:gd name="connsiteX57" fmla="*/ 1814575 w 2105878"/>
                        <a:gd name="connsiteY57" fmla="*/ 1216805 h 1780140"/>
                        <a:gd name="connsiteX58" fmla="*/ 1807064 w 2105878"/>
                        <a:gd name="connsiteY58" fmla="*/ 1209294 h 1780140"/>
                        <a:gd name="connsiteX59" fmla="*/ 1867153 w 2105878"/>
                        <a:gd name="connsiteY59" fmla="*/ 953915 h 1780140"/>
                        <a:gd name="connsiteX60" fmla="*/ 1837109 w 2105878"/>
                        <a:gd name="connsiteY60" fmla="*/ 503246 h 1780140"/>
                        <a:gd name="connsiteX61" fmla="*/ 1671864 w 2105878"/>
                        <a:gd name="connsiteY61" fmla="*/ 841248 h 1780140"/>
                        <a:gd name="connsiteX62" fmla="*/ 1664352 w 2105878"/>
                        <a:gd name="connsiteY62" fmla="*/ 841248 h 1780140"/>
                        <a:gd name="connsiteX63" fmla="*/ 1656841 w 2105878"/>
                        <a:gd name="connsiteY63" fmla="*/ 833737 h 1780140"/>
                        <a:gd name="connsiteX64" fmla="*/ 1416485 w 2105878"/>
                        <a:gd name="connsiteY64" fmla="*/ 338001 h 1780140"/>
                        <a:gd name="connsiteX65" fmla="*/ 1484085 w 2105878"/>
                        <a:gd name="connsiteY65" fmla="*/ 510758 h 1780140"/>
                        <a:gd name="connsiteX66" fmla="*/ 1484085 w 2105878"/>
                        <a:gd name="connsiteY66" fmla="*/ 518269 h 1780140"/>
                        <a:gd name="connsiteX67" fmla="*/ 1476574 w 2105878"/>
                        <a:gd name="connsiteY67" fmla="*/ 518269 h 1780140"/>
                        <a:gd name="connsiteX68" fmla="*/ 1123550 w 2105878"/>
                        <a:gd name="connsiteY68" fmla="*/ 202801 h 1780140"/>
                        <a:gd name="connsiteX69" fmla="*/ 1146084 w 2105878"/>
                        <a:gd name="connsiteY69" fmla="*/ 480713 h 1780140"/>
                        <a:gd name="connsiteX70" fmla="*/ 1146084 w 2105878"/>
                        <a:gd name="connsiteY70" fmla="*/ 488224 h 1780140"/>
                        <a:gd name="connsiteX71" fmla="*/ 1138572 w 2105878"/>
                        <a:gd name="connsiteY71" fmla="*/ 488224 h 1780140"/>
                        <a:gd name="connsiteX72" fmla="*/ 770526 w 2105878"/>
                        <a:gd name="connsiteY72" fmla="*/ 157734 h 1780140"/>
                        <a:gd name="connsiteX73" fmla="*/ 785549 w 2105878"/>
                        <a:gd name="connsiteY73" fmla="*/ 247868 h 1780140"/>
                        <a:gd name="connsiteX74" fmla="*/ 785549 w 2105878"/>
                        <a:gd name="connsiteY74" fmla="*/ 255379 h 1780140"/>
                        <a:gd name="connsiteX75" fmla="*/ 778038 w 2105878"/>
                        <a:gd name="connsiteY75" fmla="*/ 262890 h 1780140"/>
                        <a:gd name="connsiteX76" fmla="*/ 672881 w 2105878"/>
                        <a:gd name="connsiteY76" fmla="*/ 60089 h 1780140"/>
                        <a:gd name="connsiteX77" fmla="*/ 560214 w 2105878"/>
                        <a:gd name="connsiteY77" fmla="*/ 142712 h 1780140"/>
                        <a:gd name="connsiteX78" fmla="*/ 537681 w 2105878"/>
                        <a:gd name="connsiteY78" fmla="*/ 127689 h 1780140"/>
                        <a:gd name="connsiteX79" fmla="*/ 537681 w 2105878"/>
                        <a:gd name="connsiteY79" fmla="*/ 120178 h 1780140"/>
                        <a:gd name="connsiteX80" fmla="*/ 575237 w 2105878"/>
                        <a:gd name="connsiteY80" fmla="*/ 30045 h 1780140"/>
                        <a:gd name="connsiteX81" fmla="*/ 304835 w 2105878"/>
                        <a:gd name="connsiteY81" fmla="*/ 135201 h 178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105878" h="1780140">
                          <a:moveTo>
                            <a:pt x="958305" y="1780141"/>
                          </a:moveTo>
                          <a:cubicBezTo>
                            <a:pt x="770526" y="1780141"/>
                            <a:pt x="590259" y="1735074"/>
                            <a:pt x="432525" y="1659962"/>
                          </a:cubicBezTo>
                          <a:cubicBezTo>
                            <a:pt x="222213" y="1554807"/>
                            <a:pt x="87012" y="1419606"/>
                            <a:pt x="26923" y="1261872"/>
                          </a:cubicBezTo>
                          <a:cubicBezTo>
                            <a:pt x="-55699" y="1021515"/>
                            <a:pt x="71990" y="773648"/>
                            <a:pt x="139590" y="623425"/>
                          </a:cubicBezTo>
                          <a:cubicBezTo>
                            <a:pt x="184657" y="540802"/>
                            <a:pt x="192168" y="458180"/>
                            <a:pt x="199680" y="375557"/>
                          </a:cubicBezTo>
                          <a:cubicBezTo>
                            <a:pt x="207191" y="277912"/>
                            <a:pt x="214702" y="180267"/>
                            <a:pt x="297324" y="120178"/>
                          </a:cubicBezTo>
                          <a:cubicBezTo>
                            <a:pt x="297324" y="120178"/>
                            <a:pt x="297324" y="120178"/>
                            <a:pt x="304835" y="120178"/>
                          </a:cubicBezTo>
                          <a:cubicBezTo>
                            <a:pt x="432525" y="120178"/>
                            <a:pt x="590259" y="0"/>
                            <a:pt x="590259" y="0"/>
                          </a:cubicBezTo>
                          <a:cubicBezTo>
                            <a:pt x="590259" y="0"/>
                            <a:pt x="597770" y="0"/>
                            <a:pt x="597770" y="0"/>
                          </a:cubicBezTo>
                          <a:cubicBezTo>
                            <a:pt x="597770" y="0"/>
                            <a:pt x="597770" y="7511"/>
                            <a:pt x="597770" y="7511"/>
                          </a:cubicBezTo>
                          <a:lnTo>
                            <a:pt x="545192" y="120178"/>
                          </a:lnTo>
                          <a:cubicBezTo>
                            <a:pt x="552703" y="120178"/>
                            <a:pt x="582748" y="127689"/>
                            <a:pt x="665370" y="30045"/>
                          </a:cubicBezTo>
                          <a:cubicBezTo>
                            <a:pt x="665370" y="30045"/>
                            <a:pt x="672881" y="30045"/>
                            <a:pt x="672881" y="30045"/>
                          </a:cubicBezTo>
                          <a:cubicBezTo>
                            <a:pt x="672881" y="30045"/>
                            <a:pt x="680393" y="37556"/>
                            <a:pt x="680393" y="37556"/>
                          </a:cubicBezTo>
                          <a:cubicBezTo>
                            <a:pt x="665370" y="180267"/>
                            <a:pt x="725460" y="225334"/>
                            <a:pt x="755504" y="240356"/>
                          </a:cubicBezTo>
                          <a:cubicBezTo>
                            <a:pt x="747993" y="217823"/>
                            <a:pt x="740482" y="165245"/>
                            <a:pt x="740482" y="60089"/>
                          </a:cubicBezTo>
                          <a:cubicBezTo>
                            <a:pt x="740482" y="52578"/>
                            <a:pt x="740482" y="52578"/>
                            <a:pt x="747993" y="52578"/>
                          </a:cubicBezTo>
                          <a:cubicBezTo>
                            <a:pt x="747993" y="52578"/>
                            <a:pt x="747993" y="52578"/>
                            <a:pt x="747993" y="52578"/>
                          </a:cubicBezTo>
                          <a:cubicBezTo>
                            <a:pt x="755504" y="52578"/>
                            <a:pt x="755504" y="52578"/>
                            <a:pt x="755504" y="60089"/>
                          </a:cubicBezTo>
                          <a:cubicBezTo>
                            <a:pt x="778038" y="375557"/>
                            <a:pt x="1048439" y="458180"/>
                            <a:pt x="1116039" y="473202"/>
                          </a:cubicBezTo>
                          <a:cubicBezTo>
                            <a:pt x="1101016" y="435646"/>
                            <a:pt x="1070972" y="330490"/>
                            <a:pt x="1108528" y="165245"/>
                          </a:cubicBezTo>
                          <a:cubicBezTo>
                            <a:pt x="1108528" y="165245"/>
                            <a:pt x="1116039" y="157734"/>
                            <a:pt x="1116039" y="157734"/>
                          </a:cubicBezTo>
                          <a:lnTo>
                            <a:pt x="1116039" y="157734"/>
                          </a:lnTo>
                          <a:cubicBezTo>
                            <a:pt x="1116039" y="157734"/>
                            <a:pt x="1123550" y="157734"/>
                            <a:pt x="1123550" y="165245"/>
                          </a:cubicBezTo>
                          <a:cubicBezTo>
                            <a:pt x="1168617" y="398090"/>
                            <a:pt x="1386440" y="480713"/>
                            <a:pt x="1454040" y="495735"/>
                          </a:cubicBezTo>
                          <a:cubicBezTo>
                            <a:pt x="1439018" y="473202"/>
                            <a:pt x="1408974" y="413113"/>
                            <a:pt x="1386440" y="307957"/>
                          </a:cubicBezTo>
                          <a:cubicBezTo>
                            <a:pt x="1386440" y="307957"/>
                            <a:pt x="1386440" y="300446"/>
                            <a:pt x="1386440" y="300446"/>
                          </a:cubicBezTo>
                          <a:cubicBezTo>
                            <a:pt x="1386440" y="300446"/>
                            <a:pt x="1393951" y="300446"/>
                            <a:pt x="1393951" y="300446"/>
                          </a:cubicBezTo>
                          <a:cubicBezTo>
                            <a:pt x="1619285" y="458180"/>
                            <a:pt x="1656841" y="728581"/>
                            <a:pt x="1656841" y="803692"/>
                          </a:cubicBezTo>
                          <a:cubicBezTo>
                            <a:pt x="1694397" y="758625"/>
                            <a:pt x="1799553" y="623425"/>
                            <a:pt x="1814575" y="465691"/>
                          </a:cubicBezTo>
                          <a:cubicBezTo>
                            <a:pt x="1814575" y="465691"/>
                            <a:pt x="1814575" y="458180"/>
                            <a:pt x="1822087" y="458180"/>
                          </a:cubicBezTo>
                          <a:cubicBezTo>
                            <a:pt x="1822087" y="458180"/>
                            <a:pt x="1829598" y="458180"/>
                            <a:pt x="1829598" y="465691"/>
                          </a:cubicBezTo>
                          <a:cubicBezTo>
                            <a:pt x="1904709" y="623425"/>
                            <a:pt x="1889686" y="811203"/>
                            <a:pt x="1874664" y="953915"/>
                          </a:cubicBezTo>
                          <a:cubicBezTo>
                            <a:pt x="1859642" y="1036538"/>
                            <a:pt x="1844620" y="1104138"/>
                            <a:pt x="1829598" y="1149205"/>
                          </a:cubicBezTo>
                          <a:cubicBezTo>
                            <a:pt x="1859642" y="1104138"/>
                            <a:pt x="1912220" y="1059071"/>
                            <a:pt x="1979820" y="1059071"/>
                          </a:cubicBezTo>
                          <a:cubicBezTo>
                            <a:pt x="1994843" y="1059071"/>
                            <a:pt x="2009865" y="1059071"/>
                            <a:pt x="2024887" y="1066582"/>
                          </a:cubicBezTo>
                          <a:cubicBezTo>
                            <a:pt x="2054932" y="1074093"/>
                            <a:pt x="2077465" y="1096627"/>
                            <a:pt x="2092488" y="1126671"/>
                          </a:cubicBezTo>
                          <a:cubicBezTo>
                            <a:pt x="2130043" y="1209294"/>
                            <a:pt x="2077465" y="1336983"/>
                            <a:pt x="2069954" y="1344494"/>
                          </a:cubicBezTo>
                          <a:cubicBezTo>
                            <a:pt x="2069954" y="1344494"/>
                            <a:pt x="2069954" y="1344494"/>
                            <a:pt x="2069954" y="1344494"/>
                          </a:cubicBezTo>
                          <a:cubicBezTo>
                            <a:pt x="2009865" y="1419606"/>
                            <a:pt x="1927242" y="1464673"/>
                            <a:pt x="1852131" y="1464673"/>
                          </a:cubicBezTo>
                          <a:cubicBezTo>
                            <a:pt x="1807064" y="1464673"/>
                            <a:pt x="1777019" y="1449650"/>
                            <a:pt x="1754486" y="1419606"/>
                          </a:cubicBezTo>
                          <a:cubicBezTo>
                            <a:pt x="1679375" y="1622407"/>
                            <a:pt x="1326351" y="1780141"/>
                            <a:pt x="958305" y="1780141"/>
                          </a:cubicBezTo>
                          <a:close/>
                          <a:moveTo>
                            <a:pt x="304835" y="135201"/>
                          </a:moveTo>
                          <a:cubicBezTo>
                            <a:pt x="229724" y="195290"/>
                            <a:pt x="222213" y="277912"/>
                            <a:pt x="214702" y="375557"/>
                          </a:cubicBezTo>
                          <a:cubicBezTo>
                            <a:pt x="207191" y="450669"/>
                            <a:pt x="199680" y="540802"/>
                            <a:pt x="154612" y="630936"/>
                          </a:cubicBezTo>
                          <a:cubicBezTo>
                            <a:pt x="79501" y="781159"/>
                            <a:pt x="-40677" y="1021515"/>
                            <a:pt x="41945" y="1261872"/>
                          </a:cubicBezTo>
                          <a:cubicBezTo>
                            <a:pt x="94523" y="1419606"/>
                            <a:pt x="229724" y="1547295"/>
                            <a:pt x="432525" y="1652451"/>
                          </a:cubicBezTo>
                          <a:cubicBezTo>
                            <a:pt x="590259" y="1727563"/>
                            <a:pt x="770526" y="1772629"/>
                            <a:pt x="958305" y="1772629"/>
                          </a:cubicBezTo>
                          <a:cubicBezTo>
                            <a:pt x="1326351" y="1772629"/>
                            <a:pt x="1686886" y="1607384"/>
                            <a:pt x="1761997" y="1404584"/>
                          </a:cubicBezTo>
                          <a:cubicBezTo>
                            <a:pt x="1761997" y="1404584"/>
                            <a:pt x="1761997" y="1397072"/>
                            <a:pt x="1769508" y="1397072"/>
                          </a:cubicBezTo>
                          <a:cubicBezTo>
                            <a:pt x="1769508" y="1397072"/>
                            <a:pt x="1777019" y="1397072"/>
                            <a:pt x="1777019" y="1404584"/>
                          </a:cubicBezTo>
                          <a:cubicBezTo>
                            <a:pt x="1792042" y="1434628"/>
                            <a:pt x="1822087" y="1449650"/>
                            <a:pt x="1867153" y="1449650"/>
                          </a:cubicBezTo>
                          <a:cubicBezTo>
                            <a:pt x="1919731" y="1449650"/>
                            <a:pt x="2002354" y="1419606"/>
                            <a:pt x="2069954" y="1329472"/>
                          </a:cubicBezTo>
                          <a:cubicBezTo>
                            <a:pt x="2077465" y="1314450"/>
                            <a:pt x="2122532" y="1201783"/>
                            <a:pt x="2092488" y="1126671"/>
                          </a:cubicBezTo>
                          <a:cubicBezTo>
                            <a:pt x="2084977" y="1104138"/>
                            <a:pt x="2062443" y="1081604"/>
                            <a:pt x="2032398" y="1074093"/>
                          </a:cubicBezTo>
                          <a:cubicBezTo>
                            <a:pt x="2017376" y="1066582"/>
                            <a:pt x="2002354" y="1066582"/>
                            <a:pt x="1987332" y="1066582"/>
                          </a:cubicBezTo>
                          <a:cubicBezTo>
                            <a:pt x="1882175" y="1066582"/>
                            <a:pt x="1822087" y="1201783"/>
                            <a:pt x="1822087" y="1209294"/>
                          </a:cubicBezTo>
                          <a:cubicBezTo>
                            <a:pt x="1822087" y="1209294"/>
                            <a:pt x="1814575" y="1216805"/>
                            <a:pt x="1814575" y="1216805"/>
                          </a:cubicBezTo>
                          <a:cubicBezTo>
                            <a:pt x="1807064" y="1216805"/>
                            <a:pt x="1807064" y="1209294"/>
                            <a:pt x="1807064" y="1209294"/>
                          </a:cubicBezTo>
                          <a:cubicBezTo>
                            <a:pt x="1807064" y="1209294"/>
                            <a:pt x="1844620" y="1096627"/>
                            <a:pt x="1867153" y="953915"/>
                          </a:cubicBezTo>
                          <a:cubicBezTo>
                            <a:pt x="1889686" y="826226"/>
                            <a:pt x="1897198" y="653469"/>
                            <a:pt x="1837109" y="503246"/>
                          </a:cubicBezTo>
                          <a:cubicBezTo>
                            <a:pt x="1807064" y="683514"/>
                            <a:pt x="1671864" y="833737"/>
                            <a:pt x="1671864" y="841248"/>
                          </a:cubicBezTo>
                          <a:cubicBezTo>
                            <a:pt x="1671864" y="841248"/>
                            <a:pt x="1664352" y="841248"/>
                            <a:pt x="1664352" y="841248"/>
                          </a:cubicBezTo>
                          <a:cubicBezTo>
                            <a:pt x="1664352" y="841248"/>
                            <a:pt x="1656841" y="833737"/>
                            <a:pt x="1656841" y="833737"/>
                          </a:cubicBezTo>
                          <a:cubicBezTo>
                            <a:pt x="1656841" y="833737"/>
                            <a:pt x="1649330" y="518269"/>
                            <a:pt x="1416485" y="338001"/>
                          </a:cubicBezTo>
                          <a:cubicBezTo>
                            <a:pt x="1454040" y="465691"/>
                            <a:pt x="1484085" y="510758"/>
                            <a:pt x="1484085" y="510758"/>
                          </a:cubicBezTo>
                          <a:cubicBezTo>
                            <a:pt x="1484085" y="510758"/>
                            <a:pt x="1484085" y="518269"/>
                            <a:pt x="1484085" y="518269"/>
                          </a:cubicBezTo>
                          <a:cubicBezTo>
                            <a:pt x="1484085" y="518269"/>
                            <a:pt x="1476574" y="525780"/>
                            <a:pt x="1476574" y="518269"/>
                          </a:cubicBezTo>
                          <a:cubicBezTo>
                            <a:pt x="1476574" y="518269"/>
                            <a:pt x="1191150" y="458180"/>
                            <a:pt x="1123550" y="202801"/>
                          </a:cubicBezTo>
                          <a:cubicBezTo>
                            <a:pt x="1093505" y="375557"/>
                            <a:pt x="1146084" y="473202"/>
                            <a:pt x="1146084" y="480713"/>
                          </a:cubicBezTo>
                          <a:cubicBezTo>
                            <a:pt x="1146084" y="480713"/>
                            <a:pt x="1146084" y="488224"/>
                            <a:pt x="1146084" y="488224"/>
                          </a:cubicBezTo>
                          <a:cubicBezTo>
                            <a:pt x="1146084" y="488224"/>
                            <a:pt x="1138572" y="488224"/>
                            <a:pt x="1138572" y="488224"/>
                          </a:cubicBezTo>
                          <a:cubicBezTo>
                            <a:pt x="1138572" y="488224"/>
                            <a:pt x="845638" y="435646"/>
                            <a:pt x="770526" y="157734"/>
                          </a:cubicBezTo>
                          <a:cubicBezTo>
                            <a:pt x="778038" y="232845"/>
                            <a:pt x="785549" y="240356"/>
                            <a:pt x="785549" y="247868"/>
                          </a:cubicBezTo>
                          <a:cubicBezTo>
                            <a:pt x="785549" y="247868"/>
                            <a:pt x="793060" y="255379"/>
                            <a:pt x="785549" y="255379"/>
                          </a:cubicBezTo>
                          <a:cubicBezTo>
                            <a:pt x="785549" y="255379"/>
                            <a:pt x="778038" y="262890"/>
                            <a:pt x="778038" y="262890"/>
                          </a:cubicBezTo>
                          <a:cubicBezTo>
                            <a:pt x="778038" y="262890"/>
                            <a:pt x="657859" y="232845"/>
                            <a:pt x="672881" y="60089"/>
                          </a:cubicBezTo>
                          <a:cubicBezTo>
                            <a:pt x="620303" y="112667"/>
                            <a:pt x="582748" y="142712"/>
                            <a:pt x="560214" y="142712"/>
                          </a:cubicBezTo>
                          <a:cubicBezTo>
                            <a:pt x="545192" y="142712"/>
                            <a:pt x="537681" y="135201"/>
                            <a:pt x="537681" y="127689"/>
                          </a:cubicBezTo>
                          <a:cubicBezTo>
                            <a:pt x="537681" y="127689"/>
                            <a:pt x="537681" y="120178"/>
                            <a:pt x="537681" y="120178"/>
                          </a:cubicBezTo>
                          <a:lnTo>
                            <a:pt x="575237" y="30045"/>
                          </a:lnTo>
                          <a:cubicBezTo>
                            <a:pt x="522659" y="60089"/>
                            <a:pt x="409991" y="135201"/>
                            <a:pt x="304835" y="13520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23" name="Freeform: Shape 322">
                    <a:extLst>
                      <a:ext uri="{FF2B5EF4-FFF2-40B4-BE49-F238E27FC236}">
                        <a16:creationId xmlns:a16="http://schemas.microsoft.com/office/drawing/2014/main" id="{36E047F9-8FCE-4FB9-A250-8F37BE093C3C}"/>
                      </a:ext>
                    </a:extLst>
                  </p:cNvPr>
                  <p:cNvSpPr/>
                  <p:nvPr/>
                </p:nvSpPr>
                <p:spPr>
                  <a:xfrm>
                    <a:off x="8205107" y="4129495"/>
                    <a:ext cx="323918" cy="357127"/>
                  </a:xfrm>
                  <a:custGeom>
                    <a:avLst/>
                    <a:gdLst>
                      <a:gd name="connsiteX0" fmla="*/ 135201 w 323918"/>
                      <a:gd name="connsiteY0" fmla="*/ 0 h 357127"/>
                      <a:gd name="connsiteX1" fmla="*/ 0 w 323918"/>
                      <a:gd name="connsiteY1" fmla="*/ 165245 h 357127"/>
                      <a:gd name="connsiteX2" fmla="*/ 82622 w 323918"/>
                      <a:gd name="connsiteY2" fmla="*/ 330490 h 357127"/>
                      <a:gd name="connsiteX3" fmla="*/ 247868 w 323918"/>
                      <a:gd name="connsiteY3" fmla="*/ 338001 h 357127"/>
                      <a:gd name="connsiteX4" fmla="*/ 315468 w 323918"/>
                      <a:gd name="connsiteY4" fmla="*/ 142712 h 357127"/>
                      <a:gd name="connsiteX5" fmla="*/ 135201 w 323918"/>
                      <a:gd name="connsiteY5" fmla="*/ 0 h 357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918" h="357127">
                        <a:moveTo>
                          <a:pt x="135201" y="0"/>
                        </a:moveTo>
                        <a:cubicBezTo>
                          <a:pt x="52578" y="0"/>
                          <a:pt x="0" y="90134"/>
                          <a:pt x="0" y="165245"/>
                        </a:cubicBezTo>
                        <a:cubicBezTo>
                          <a:pt x="0" y="232845"/>
                          <a:pt x="22533" y="300446"/>
                          <a:pt x="82622" y="330490"/>
                        </a:cubicBezTo>
                        <a:cubicBezTo>
                          <a:pt x="127689" y="360535"/>
                          <a:pt x="195290" y="368046"/>
                          <a:pt x="247868" y="338001"/>
                        </a:cubicBezTo>
                        <a:cubicBezTo>
                          <a:pt x="315468" y="300446"/>
                          <a:pt x="338001" y="217823"/>
                          <a:pt x="315468" y="142712"/>
                        </a:cubicBezTo>
                        <a:cubicBezTo>
                          <a:pt x="285423" y="60089"/>
                          <a:pt x="217823" y="7511"/>
                          <a:pt x="135201"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4" name="Freeform: Shape 323">
                    <a:extLst>
                      <a:ext uri="{FF2B5EF4-FFF2-40B4-BE49-F238E27FC236}">
                        <a16:creationId xmlns:a16="http://schemas.microsoft.com/office/drawing/2014/main" id="{CA6D74D7-90D7-4020-A1D3-53806051033B}"/>
                      </a:ext>
                    </a:extLst>
                  </p:cNvPr>
                  <p:cNvSpPr/>
                  <p:nvPr/>
                </p:nvSpPr>
                <p:spPr>
                  <a:xfrm>
                    <a:off x="7739779" y="2807534"/>
                    <a:ext cx="2080223" cy="1770550"/>
                  </a:xfrm>
                  <a:custGeom>
                    <a:avLst/>
                    <a:gdLst>
                      <a:gd name="connsiteX0" fmla="*/ 2072712 w 2080223"/>
                      <a:gd name="connsiteY0" fmla="*/ 1111649 h 1770550"/>
                      <a:gd name="connsiteX1" fmla="*/ 2080223 w 2080223"/>
                      <a:gd name="connsiteY1" fmla="*/ 1119160 h 1770550"/>
                      <a:gd name="connsiteX2" fmla="*/ 2012623 w 2080223"/>
                      <a:gd name="connsiteY2" fmla="*/ 1044049 h 1770550"/>
                      <a:gd name="connsiteX3" fmla="*/ 1794800 w 2080223"/>
                      <a:gd name="connsiteY3" fmla="*/ 1179249 h 1770550"/>
                      <a:gd name="connsiteX4" fmla="*/ 1817333 w 2080223"/>
                      <a:gd name="connsiteY4" fmla="*/ 443157 h 1770550"/>
                      <a:gd name="connsiteX5" fmla="*/ 1644577 w 2080223"/>
                      <a:gd name="connsiteY5" fmla="*/ 803692 h 1770550"/>
                      <a:gd name="connsiteX6" fmla="*/ 1381687 w 2080223"/>
                      <a:gd name="connsiteY6" fmla="*/ 292935 h 1770550"/>
                      <a:gd name="connsiteX7" fmla="*/ 1456798 w 2080223"/>
                      <a:gd name="connsiteY7" fmla="*/ 495735 h 1770550"/>
                      <a:gd name="connsiteX8" fmla="*/ 1103775 w 2080223"/>
                      <a:gd name="connsiteY8" fmla="*/ 150223 h 1770550"/>
                      <a:gd name="connsiteX9" fmla="*/ 1118797 w 2080223"/>
                      <a:gd name="connsiteY9" fmla="*/ 465691 h 1770550"/>
                      <a:gd name="connsiteX10" fmla="*/ 743240 w 2080223"/>
                      <a:gd name="connsiteY10" fmla="*/ 45067 h 1770550"/>
                      <a:gd name="connsiteX11" fmla="*/ 765773 w 2080223"/>
                      <a:gd name="connsiteY11" fmla="*/ 240357 h 1770550"/>
                      <a:gd name="connsiteX12" fmla="*/ 668129 w 2080223"/>
                      <a:gd name="connsiteY12" fmla="*/ 22534 h 1770550"/>
                      <a:gd name="connsiteX13" fmla="*/ 532928 w 2080223"/>
                      <a:gd name="connsiteY13" fmla="*/ 112667 h 1770550"/>
                      <a:gd name="connsiteX14" fmla="*/ 585506 w 2080223"/>
                      <a:gd name="connsiteY14" fmla="*/ 0 h 1770550"/>
                      <a:gd name="connsiteX15" fmla="*/ 292571 w 2080223"/>
                      <a:gd name="connsiteY15" fmla="*/ 120178 h 1770550"/>
                      <a:gd name="connsiteX16" fmla="*/ 142348 w 2080223"/>
                      <a:gd name="connsiteY16" fmla="*/ 623425 h 1770550"/>
                      <a:gd name="connsiteX17" fmla="*/ 427772 w 2080223"/>
                      <a:gd name="connsiteY17" fmla="*/ 1652451 h 1770550"/>
                      <a:gd name="connsiteX18" fmla="*/ 1764756 w 2080223"/>
                      <a:gd name="connsiteY18" fmla="*/ 1397073 h 1770550"/>
                      <a:gd name="connsiteX19" fmla="*/ 2027646 w 2080223"/>
                      <a:gd name="connsiteY19" fmla="*/ 1382050 h 1770550"/>
                      <a:gd name="connsiteX20" fmla="*/ 1914978 w 2080223"/>
                      <a:gd name="connsiteY20" fmla="*/ 1427117 h 1770550"/>
                      <a:gd name="connsiteX21" fmla="*/ 1839867 w 2080223"/>
                      <a:gd name="connsiteY21" fmla="*/ 1254361 h 1770550"/>
                      <a:gd name="connsiteX22" fmla="*/ 2072712 w 2080223"/>
                      <a:gd name="connsiteY22" fmla="*/ 1111649 h 1770550"/>
                      <a:gd name="connsiteX23" fmla="*/ 1479332 w 2080223"/>
                      <a:gd name="connsiteY23" fmla="*/ 1457162 h 1770550"/>
                      <a:gd name="connsiteX24" fmla="*/ 833374 w 2080223"/>
                      <a:gd name="connsiteY24" fmla="*/ 1667474 h 1770550"/>
                      <a:gd name="connsiteX25" fmla="*/ 209949 w 2080223"/>
                      <a:gd name="connsiteY25" fmla="*/ 1427117 h 1770550"/>
                      <a:gd name="connsiteX26" fmla="*/ 52215 w 2080223"/>
                      <a:gd name="connsiteY26" fmla="*/ 1096627 h 1770550"/>
                      <a:gd name="connsiteX27" fmla="*/ 134837 w 2080223"/>
                      <a:gd name="connsiteY27" fmla="*/ 743603 h 1770550"/>
                      <a:gd name="connsiteX28" fmla="*/ 232482 w 2080223"/>
                      <a:gd name="connsiteY28" fmla="*/ 540802 h 1770550"/>
                      <a:gd name="connsiteX29" fmla="*/ 255016 w 2080223"/>
                      <a:gd name="connsiteY29" fmla="*/ 390579 h 1770550"/>
                      <a:gd name="connsiteX30" fmla="*/ 322616 w 2080223"/>
                      <a:gd name="connsiteY30" fmla="*/ 217823 h 1770550"/>
                      <a:gd name="connsiteX31" fmla="*/ 435283 w 2080223"/>
                      <a:gd name="connsiteY31" fmla="*/ 142712 h 1770550"/>
                      <a:gd name="connsiteX32" fmla="*/ 442794 w 2080223"/>
                      <a:gd name="connsiteY32" fmla="*/ 150223 h 1770550"/>
                      <a:gd name="connsiteX33" fmla="*/ 465328 w 2080223"/>
                      <a:gd name="connsiteY33" fmla="*/ 375557 h 1770550"/>
                      <a:gd name="connsiteX34" fmla="*/ 480350 w 2080223"/>
                      <a:gd name="connsiteY34" fmla="*/ 255379 h 1770550"/>
                      <a:gd name="connsiteX35" fmla="*/ 495372 w 2080223"/>
                      <a:gd name="connsiteY35" fmla="*/ 255379 h 1770550"/>
                      <a:gd name="connsiteX36" fmla="*/ 547950 w 2080223"/>
                      <a:gd name="connsiteY36" fmla="*/ 383068 h 1770550"/>
                      <a:gd name="connsiteX37" fmla="*/ 585506 w 2080223"/>
                      <a:gd name="connsiteY37" fmla="*/ 210312 h 1770550"/>
                      <a:gd name="connsiteX38" fmla="*/ 600528 w 2080223"/>
                      <a:gd name="connsiteY38" fmla="*/ 210312 h 1770550"/>
                      <a:gd name="connsiteX39" fmla="*/ 713195 w 2080223"/>
                      <a:gd name="connsiteY39" fmla="*/ 435646 h 1770550"/>
                      <a:gd name="connsiteX40" fmla="*/ 788307 w 2080223"/>
                      <a:gd name="connsiteY40" fmla="*/ 510758 h 1770550"/>
                      <a:gd name="connsiteX41" fmla="*/ 735729 w 2080223"/>
                      <a:gd name="connsiteY41" fmla="*/ 315468 h 1770550"/>
                      <a:gd name="connsiteX42" fmla="*/ 750751 w 2080223"/>
                      <a:gd name="connsiteY42" fmla="*/ 307957 h 1770550"/>
                      <a:gd name="connsiteX43" fmla="*/ 976086 w 2080223"/>
                      <a:gd name="connsiteY43" fmla="*/ 525780 h 1770550"/>
                      <a:gd name="connsiteX44" fmla="*/ 1216442 w 2080223"/>
                      <a:gd name="connsiteY44" fmla="*/ 615914 h 1770550"/>
                      <a:gd name="connsiteX45" fmla="*/ 1178886 w 2080223"/>
                      <a:gd name="connsiteY45" fmla="*/ 480713 h 1770550"/>
                      <a:gd name="connsiteX46" fmla="*/ 1193908 w 2080223"/>
                      <a:gd name="connsiteY46" fmla="*/ 473202 h 1770550"/>
                      <a:gd name="connsiteX47" fmla="*/ 1344131 w 2080223"/>
                      <a:gd name="connsiteY47" fmla="*/ 585869 h 1770550"/>
                      <a:gd name="connsiteX48" fmla="*/ 1486843 w 2080223"/>
                      <a:gd name="connsiteY48" fmla="*/ 653469 h 1770550"/>
                      <a:gd name="connsiteX49" fmla="*/ 1486843 w 2080223"/>
                      <a:gd name="connsiteY49" fmla="*/ 548313 h 1770550"/>
                      <a:gd name="connsiteX50" fmla="*/ 1501866 w 2080223"/>
                      <a:gd name="connsiteY50" fmla="*/ 540802 h 1770550"/>
                      <a:gd name="connsiteX51" fmla="*/ 1576977 w 2080223"/>
                      <a:gd name="connsiteY51" fmla="*/ 901337 h 1770550"/>
                      <a:gd name="connsiteX52" fmla="*/ 1539421 w 2080223"/>
                      <a:gd name="connsiteY52" fmla="*/ 1021515 h 1770550"/>
                      <a:gd name="connsiteX53" fmla="*/ 1757244 w 2080223"/>
                      <a:gd name="connsiteY53" fmla="*/ 826226 h 1770550"/>
                      <a:gd name="connsiteX54" fmla="*/ 1479332 w 2080223"/>
                      <a:gd name="connsiteY54" fmla="*/ 1457162 h 177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080223" h="1770550">
                        <a:moveTo>
                          <a:pt x="2072712" y="1111649"/>
                        </a:moveTo>
                        <a:cubicBezTo>
                          <a:pt x="2072712" y="1111649"/>
                          <a:pt x="2080223" y="1119160"/>
                          <a:pt x="2080223" y="1119160"/>
                        </a:cubicBezTo>
                        <a:cubicBezTo>
                          <a:pt x="2072712" y="1089116"/>
                          <a:pt x="2050179" y="1059071"/>
                          <a:pt x="2012623" y="1044049"/>
                        </a:cubicBezTo>
                        <a:cubicBezTo>
                          <a:pt x="1877423" y="991471"/>
                          <a:pt x="1794800" y="1179249"/>
                          <a:pt x="1794800" y="1179249"/>
                        </a:cubicBezTo>
                        <a:cubicBezTo>
                          <a:pt x="1794800" y="1179249"/>
                          <a:pt x="1952534" y="736092"/>
                          <a:pt x="1817333" y="443157"/>
                        </a:cubicBezTo>
                        <a:cubicBezTo>
                          <a:pt x="1802311" y="638447"/>
                          <a:pt x="1644577" y="803692"/>
                          <a:pt x="1644577" y="803692"/>
                        </a:cubicBezTo>
                        <a:cubicBezTo>
                          <a:pt x="1644577" y="803692"/>
                          <a:pt x="1644577" y="473202"/>
                          <a:pt x="1381687" y="292935"/>
                        </a:cubicBezTo>
                        <a:cubicBezTo>
                          <a:pt x="1419243" y="443157"/>
                          <a:pt x="1456798" y="495735"/>
                          <a:pt x="1456798" y="495735"/>
                        </a:cubicBezTo>
                        <a:cubicBezTo>
                          <a:pt x="1456798" y="495735"/>
                          <a:pt x="1148842" y="435646"/>
                          <a:pt x="1103775" y="150223"/>
                        </a:cubicBezTo>
                        <a:cubicBezTo>
                          <a:pt x="1058708" y="353024"/>
                          <a:pt x="1118797" y="465691"/>
                          <a:pt x="1118797" y="465691"/>
                        </a:cubicBezTo>
                        <a:cubicBezTo>
                          <a:pt x="1118797" y="465691"/>
                          <a:pt x="773284" y="413113"/>
                          <a:pt x="743240" y="45067"/>
                        </a:cubicBezTo>
                        <a:cubicBezTo>
                          <a:pt x="743240" y="217823"/>
                          <a:pt x="765773" y="240357"/>
                          <a:pt x="765773" y="240357"/>
                        </a:cubicBezTo>
                        <a:cubicBezTo>
                          <a:pt x="765773" y="240357"/>
                          <a:pt x="645595" y="210312"/>
                          <a:pt x="668129" y="22534"/>
                        </a:cubicBezTo>
                        <a:cubicBezTo>
                          <a:pt x="547950" y="157734"/>
                          <a:pt x="532928" y="112667"/>
                          <a:pt x="532928" y="112667"/>
                        </a:cubicBezTo>
                        <a:lnTo>
                          <a:pt x="585506" y="0"/>
                        </a:lnTo>
                        <a:cubicBezTo>
                          <a:pt x="585506" y="0"/>
                          <a:pt x="427772" y="120178"/>
                          <a:pt x="292571" y="120178"/>
                        </a:cubicBezTo>
                        <a:cubicBezTo>
                          <a:pt x="157371" y="225334"/>
                          <a:pt x="239993" y="428135"/>
                          <a:pt x="142348" y="623425"/>
                        </a:cubicBezTo>
                        <a:cubicBezTo>
                          <a:pt x="14659" y="871293"/>
                          <a:pt x="-203164" y="1336983"/>
                          <a:pt x="427772" y="1652451"/>
                        </a:cubicBezTo>
                        <a:cubicBezTo>
                          <a:pt x="983597" y="1922852"/>
                          <a:pt x="1667110" y="1682496"/>
                          <a:pt x="1764756" y="1397073"/>
                        </a:cubicBezTo>
                        <a:cubicBezTo>
                          <a:pt x="1802311" y="1472184"/>
                          <a:pt x="1922489" y="1472184"/>
                          <a:pt x="2027646" y="1382050"/>
                        </a:cubicBezTo>
                        <a:cubicBezTo>
                          <a:pt x="1990090" y="1404584"/>
                          <a:pt x="1952534" y="1427117"/>
                          <a:pt x="1914978" y="1427117"/>
                        </a:cubicBezTo>
                        <a:cubicBezTo>
                          <a:pt x="1809822" y="1442139"/>
                          <a:pt x="1802311" y="1321961"/>
                          <a:pt x="1839867" y="1254361"/>
                        </a:cubicBezTo>
                        <a:cubicBezTo>
                          <a:pt x="1862400" y="1164227"/>
                          <a:pt x="1982578" y="1036538"/>
                          <a:pt x="2072712" y="1111649"/>
                        </a:cubicBezTo>
                        <a:close/>
                        <a:moveTo>
                          <a:pt x="1479332" y="1457162"/>
                        </a:moveTo>
                        <a:cubicBezTo>
                          <a:pt x="1306575" y="1614896"/>
                          <a:pt x="1058708" y="1667474"/>
                          <a:pt x="833374" y="1667474"/>
                        </a:cubicBezTo>
                        <a:cubicBezTo>
                          <a:pt x="608039" y="1659962"/>
                          <a:pt x="367683" y="1599873"/>
                          <a:pt x="209949" y="1427117"/>
                        </a:cubicBezTo>
                        <a:cubicBezTo>
                          <a:pt x="127326" y="1336983"/>
                          <a:pt x="67237" y="1216805"/>
                          <a:pt x="52215" y="1096627"/>
                        </a:cubicBezTo>
                        <a:cubicBezTo>
                          <a:pt x="37192" y="968937"/>
                          <a:pt x="82259" y="856270"/>
                          <a:pt x="134837" y="743603"/>
                        </a:cubicBezTo>
                        <a:cubicBezTo>
                          <a:pt x="164882" y="676003"/>
                          <a:pt x="209949" y="615914"/>
                          <a:pt x="232482" y="540802"/>
                        </a:cubicBezTo>
                        <a:cubicBezTo>
                          <a:pt x="247504" y="488224"/>
                          <a:pt x="247504" y="443157"/>
                          <a:pt x="255016" y="390579"/>
                        </a:cubicBezTo>
                        <a:cubicBezTo>
                          <a:pt x="262527" y="330490"/>
                          <a:pt x="270038" y="255379"/>
                          <a:pt x="322616" y="217823"/>
                        </a:cubicBezTo>
                        <a:cubicBezTo>
                          <a:pt x="352660" y="180267"/>
                          <a:pt x="390216" y="157734"/>
                          <a:pt x="435283" y="142712"/>
                        </a:cubicBezTo>
                        <a:cubicBezTo>
                          <a:pt x="442794" y="142712"/>
                          <a:pt x="442794" y="150223"/>
                          <a:pt x="442794" y="150223"/>
                        </a:cubicBezTo>
                        <a:cubicBezTo>
                          <a:pt x="420261" y="225334"/>
                          <a:pt x="435283" y="300446"/>
                          <a:pt x="465328" y="375557"/>
                        </a:cubicBezTo>
                        <a:cubicBezTo>
                          <a:pt x="465328" y="338001"/>
                          <a:pt x="472839" y="292935"/>
                          <a:pt x="480350" y="255379"/>
                        </a:cubicBezTo>
                        <a:cubicBezTo>
                          <a:pt x="480350" y="247868"/>
                          <a:pt x="495372" y="240357"/>
                          <a:pt x="495372" y="255379"/>
                        </a:cubicBezTo>
                        <a:cubicBezTo>
                          <a:pt x="510394" y="300446"/>
                          <a:pt x="525417" y="338001"/>
                          <a:pt x="547950" y="383068"/>
                        </a:cubicBezTo>
                        <a:cubicBezTo>
                          <a:pt x="540439" y="322979"/>
                          <a:pt x="555461" y="262890"/>
                          <a:pt x="585506" y="210312"/>
                        </a:cubicBezTo>
                        <a:cubicBezTo>
                          <a:pt x="585506" y="202801"/>
                          <a:pt x="600528" y="202801"/>
                          <a:pt x="600528" y="210312"/>
                        </a:cubicBezTo>
                        <a:cubicBezTo>
                          <a:pt x="615550" y="292935"/>
                          <a:pt x="653106" y="375557"/>
                          <a:pt x="713195" y="435646"/>
                        </a:cubicBezTo>
                        <a:cubicBezTo>
                          <a:pt x="735729" y="458180"/>
                          <a:pt x="758262" y="488224"/>
                          <a:pt x="788307" y="510758"/>
                        </a:cubicBezTo>
                        <a:cubicBezTo>
                          <a:pt x="758262" y="450669"/>
                          <a:pt x="735729" y="383068"/>
                          <a:pt x="735729" y="315468"/>
                        </a:cubicBezTo>
                        <a:cubicBezTo>
                          <a:pt x="735729" y="307957"/>
                          <a:pt x="743240" y="300446"/>
                          <a:pt x="750751" y="307957"/>
                        </a:cubicBezTo>
                        <a:cubicBezTo>
                          <a:pt x="818351" y="383068"/>
                          <a:pt x="885951" y="473202"/>
                          <a:pt x="976086" y="525780"/>
                        </a:cubicBezTo>
                        <a:cubicBezTo>
                          <a:pt x="1051197" y="563336"/>
                          <a:pt x="1133819" y="593380"/>
                          <a:pt x="1216442" y="615914"/>
                        </a:cubicBezTo>
                        <a:cubicBezTo>
                          <a:pt x="1201420" y="570847"/>
                          <a:pt x="1186397" y="525780"/>
                          <a:pt x="1178886" y="480713"/>
                        </a:cubicBezTo>
                        <a:cubicBezTo>
                          <a:pt x="1178886" y="473202"/>
                          <a:pt x="1186397" y="465691"/>
                          <a:pt x="1193908" y="473202"/>
                        </a:cubicBezTo>
                        <a:cubicBezTo>
                          <a:pt x="1246487" y="510758"/>
                          <a:pt x="1291553" y="555825"/>
                          <a:pt x="1344131" y="585869"/>
                        </a:cubicBezTo>
                        <a:cubicBezTo>
                          <a:pt x="1389198" y="608403"/>
                          <a:pt x="1434265" y="630936"/>
                          <a:pt x="1486843" y="653469"/>
                        </a:cubicBezTo>
                        <a:cubicBezTo>
                          <a:pt x="1486843" y="615914"/>
                          <a:pt x="1486843" y="585869"/>
                          <a:pt x="1486843" y="548313"/>
                        </a:cubicBezTo>
                        <a:cubicBezTo>
                          <a:pt x="1486843" y="540802"/>
                          <a:pt x="1494354" y="533291"/>
                          <a:pt x="1501866" y="540802"/>
                        </a:cubicBezTo>
                        <a:cubicBezTo>
                          <a:pt x="1576977" y="645958"/>
                          <a:pt x="1599510" y="773648"/>
                          <a:pt x="1576977" y="901337"/>
                        </a:cubicBezTo>
                        <a:cubicBezTo>
                          <a:pt x="1569465" y="923871"/>
                          <a:pt x="1546932" y="991471"/>
                          <a:pt x="1539421" y="1021515"/>
                        </a:cubicBezTo>
                        <a:cubicBezTo>
                          <a:pt x="1659599" y="983960"/>
                          <a:pt x="1757244" y="818714"/>
                          <a:pt x="1757244" y="826226"/>
                        </a:cubicBezTo>
                        <a:cubicBezTo>
                          <a:pt x="1757244" y="1051560"/>
                          <a:pt x="1659599" y="1291916"/>
                          <a:pt x="1479332" y="145716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5" name="Freeform: Shape 324">
                    <a:extLst>
                      <a:ext uri="{FF2B5EF4-FFF2-40B4-BE49-F238E27FC236}">
                        <a16:creationId xmlns:a16="http://schemas.microsoft.com/office/drawing/2014/main" id="{99201577-D779-4F04-906D-D88B58B539AB}"/>
                      </a:ext>
                    </a:extLst>
                  </p:cNvPr>
                  <p:cNvSpPr/>
                  <p:nvPr/>
                </p:nvSpPr>
                <p:spPr>
                  <a:xfrm>
                    <a:off x="8250173" y="2822557"/>
                    <a:ext cx="150222" cy="105155"/>
                  </a:xfrm>
                  <a:custGeom>
                    <a:avLst/>
                    <a:gdLst>
                      <a:gd name="connsiteX0" fmla="*/ 15022 w 150222"/>
                      <a:gd name="connsiteY0" fmla="*/ 90134 h 105155"/>
                      <a:gd name="connsiteX1" fmla="*/ 0 w 150222"/>
                      <a:gd name="connsiteY1" fmla="*/ 105156 h 105155"/>
                      <a:gd name="connsiteX2" fmla="*/ 150223 w 150222"/>
                      <a:gd name="connsiteY2" fmla="*/ 37556 h 105155"/>
                      <a:gd name="connsiteX3" fmla="*/ 150223 w 150222"/>
                      <a:gd name="connsiteY3" fmla="*/ 0 h 105155"/>
                      <a:gd name="connsiteX4" fmla="*/ 15022 w 150222"/>
                      <a:gd name="connsiteY4" fmla="*/ 90134 h 105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22" h="105155">
                        <a:moveTo>
                          <a:pt x="15022" y="90134"/>
                        </a:moveTo>
                        <a:cubicBezTo>
                          <a:pt x="7511" y="97645"/>
                          <a:pt x="0" y="97645"/>
                          <a:pt x="0" y="105156"/>
                        </a:cubicBezTo>
                        <a:cubicBezTo>
                          <a:pt x="52578" y="97645"/>
                          <a:pt x="105156" y="75111"/>
                          <a:pt x="150223" y="37556"/>
                        </a:cubicBezTo>
                        <a:cubicBezTo>
                          <a:pt x="150223" y="22533"/>
                          <a:pt x="150223" y="7511"/>
                          <a:pt x="150223" y="0"/>
                        </a:cubicBezTo>
                        <a:cubicBezTo>
                          <a:pt x="60089" y="105156"/>
                          <a:pt x="22534" y="97645"/>
                          <a:pt x="15022" y="90134"/>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6" name="Freeform: Shape 325">
                    <a:extLst>
                      <a:ext uri="{FF2B5EF4-FFF2-40B4-BE49-F238E27FC236}">
                        <a16:creationId xmlns:a16="http://schemas.microsoft.com/office/drawing/2014/main" id="{AAAE76BA-BB85-4F4C-8A9D-4AB07F91D307}"/>
                      </a:ext>
                    </a:extLst>
                  </p:cNvPr>
                  <p:cNvSpPr/>
                  <p:nvPr/>
                </p:nvSpPr>
                <p:spPr>
                  <a:xfrm>
                    <a:off x="9121466" y="3107980"/>
                    <a:ext cx="490402" cy="998981"/>
                  </a:xfrm>
                  <a:custGeom>
                    <a:avLst/>
                    <a:gdLst>
                      <a:gd name="connsiteX0" fmla="*/ 195290 w 490402"/>
                      <a:gd name="connsiteY0" fmla="*/ 292935 h 998981"/>
                      <a:gd name="connsiteX1" fmla="*/ 225334 w 490402"/>
                      <a:gd name="connsiteY1" fmla="*/ 555825 h 998981"/>
                      <a:gd name="connsiteX2" fmla="*/ 315468 w 490402"/>
                      <a:gd name="connsiteY2" fmla="*/ 480713 h 998981"/>
                      <a:gd name="connsiteX3" fmla="*/ 420624 w 490402"/>
                      <a:gd name="connsiteY3" fmla="*/ 315468 h 998981"/>
                      <a:gd name="connsiteX4" fmla="*/ 435647 w 490402"/>
                      <a:gd name="connsiteY4" fmla="*/ 315468 h 998981"/>
                      <a:gd name="connsiteX5" fmla="*/ 322979 w 490402"/>
                      <a:gd name="connsiteY5" fmla="*/ 998982 h 998981"/>
                      <a:gd name="connsiteX6" fmla="*/ 458180 w 490402"/>
                      <a:gd name="connsiteY6" fmla="*/ 811203 h 998981"/>
                      <a:gd name="connsiteX7" fmla="*/ 413113 w 490402"/>
                      <a:gd name="connsiteY7" fmla="*/ 886315 h 998981"/>
                      <a:gd name="connsiteX8" fmla="*/ 435647 w 490402"/>
                      <a:gd name="connsiteY8" fmla="*/ 150223 h 998981"/>
                      <a:gd name="connsiteX9" fmla="*/ 262890 w 490402"/>
                      <a:gd name="connsiteY9" fmla="*/ 510758 h 998981"/>
                      <a:gd name="connsiteX10" fmla="*/ 0 w 490402"/>
                      <a:gd name="connsiteY10" fmla="*/ 0 h 998981"/>
                      <a:gd name="connsiteX11" fmla="*/ 30045 w 490402"/>
                      <a:gd name="connsiteY11" fmla="*/ 90134 h 998981"/>
                      <a:gd name="connsiteX12" fmla="*/ 195290 w 490402"/>
                      <a:gd name="connsiteY12" fmla="*/ 292935 h 99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402" h="998981">
                        <a:moveTo>
                          <a:pt x="195290" y="292935"/>
                        </a:moveTo>
                        <a:cubicBezTo>
                          <a:pt x="225334" y="383068"/>
                          <a:pt x="240357" y="465691"/>
                          <a:pt x="225334" y="555825"/>
                        </a:cubicBezTo>
                        <a:cubicBezTo>
                          <a:pt x="262890" y="533291"/>
                          <a:pt x="292935" y="503247"/>
                          <a:pt x="315468" y="480713"/>
                        </a:cubicBezTo>
                        <a:cubicBezTo>
                          <a:pt x="360535" y="435646"/>
                          <a:pt x="398091" y="375557"/>
                          <a:pt x="420624" y="315468"/>
                        </a:cubicBezTo>
                        <a:cubicBezTo>
                          <a:pt x="420624" y="307957"/>
                          <a:pt x="435647" y="300446"/>
                          <a:pt x="435647" y="315468"/>
                        </a:cubicBezTo>
                        <a:cubicBezTo>
                          <a:pt x="473202" y="540802"/>
                          <a:pt x="420624" y="788670"/>
                          <a:pt x="322979" y="998982"/>
                        </a:cubicBezTo>
                        <a:cubicBezTo>
                          <a:pt x="375557" y="953915"/>
                          <a:pt x="420624" y="878804"/>
                          <a:pt x="458180" y="811203"/>
                        </a:cubicBezTo>
                        <a:cubicBezTo>
                          <a:pt x="428136" y="848759"/>
                          <a:pt x="413113" y="886315"/>
                          <a:pt x="413113" y="886315"/>
                        </a:cubicBezTo>
                        <a:cubicBezTo>
                          <a:pt x="413113" y="886315"/>
                          <a:pt x="570847" y="443157"/>
                          <a:pt x="435647" y="150223"/>
                        </a:cubicBezTo>
                        <a:cubicBezTo>
                          <a:pt x="420624" y="345513"/>
                          <a:pt x="262890" y="510758"/>
                          <a:pt x="262890" y="510758"/>
                        </a:cubicBezTo>
                        <a:cubicBezTo>
                          <a:pt x="262890" y="510758"/>
                          <a:pt x="262890" y="180267"/>
                          <a:pt x="0" y="0"/>
                        </a:cubicBezTo>
                        <a:cubicBezTo>
                          <a:pt x="7512" y="37556"/>
                          <a:pt x="15023" y="67600"/>
                          <a:pt x="30045" y="90134"/>
                        </a:cubicBezTo>
                        <a:cubicBezTo>
                          <a:pt x="97645" y="142712"/>
                          <a:pt x="165245" y="202801"/>
                          <a:pt x="195290" y="292935"/>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7" name="Freeform: Shape 326">
                    <a:extLst>
                      <a:ext uri="{FF2B5EF4-FFF2-40B4-BE49-F238E27FC236}">
                        <a16:creationId xmlns:a16="http://schemas.microsoft.com/office/drawing/2014/main" id="{3FB6A285-5A07-4DA9-9A96-86D8EDC7F7C3}"/>
                      </a:ext>
                    </a:extLst>
                  </p:cNvPr>
                  <p:cNvSpPr/>
                  <p:nvPr/>
                </p:nvSpPr>
                <p:spPr>
                  <a:xfrm>
                    <a:off x="8475508" y="2852601"/>
                    <a:ext cx="405601" cy="458179"/>
                  </a:xfrm>
                  <a:custGeom>
                    <a:avLst/>
                    <a:gdLst>
                      <a:gd name="connsiteX0" fmla="*/ 0 w 405601"/>
                      <a:gd name="connsiteY0" fmla="*/ 0 h 458179"/>
                      <a:gd name="connsiteX1" fmla="*/ 7511 w 405601"/>
                      <a:gd name="connsiteY1" fmla="*/ 157734 h 458179"/>
                      <a:gd name="connsiteX2" fmla="*/ 22534 w 405601"/>
                      <a:gd name="connsiteY2" fmla="*/ 195290 h 458179"/>
                      <a:gd name="connsiteX3" fmla="*/ 22534 w 405601"/>
                      <a:gd name="connsiteY3" fmla="*/ 195290 h 458179"/>
                      <a:gd name="connsiteX4" fmla="*/ 22534 w 405601"/>
                      <a:gd name="connsiteY4" fmla="*/ 195290 h 458179"/>
                      <a:gd name="connsiteX5" fmla="*/ 90134 w 405601"/>
                      <a:gd name="connsiteY5" fmla="*/ 300446 h 458179"/>
                      <a:gd name="connsiteX6" fmla="*/ 405602 w 405601"/>
                      <a:gd name="connsiteY6" fmla="*/ 458180 h 458179"/>
                      <a:gd name="connsiteX7" fmla="*/ 390580 w 405601"/>
                      <a:gd name="connsiteY7" fmla="*/ 195290 h 458179"/>
                      <a:gd name="connsiteX8" fmla="*/ 368046 w 405601"/>
                      <a:gd name="connsiteY8" fmla="*/ 112667 h 458179"/>
                      <a:gd name="connsiteX9" fmla="*/ 383068 w 405601"/>
                      <a:gd name="connsiteY9" fmla="*/ 428135 h 458179"/>
                      <a:gd name="connsiteX10" fmla="*/ 0 w 405601"/>
                      <a:gd name="connsiteY10" fmla="*/ 0 h 45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601" h="458179">
                        <a:moveTo>
                          <a:pt x="0" y="0"/>
                        </a:moveTo>
                        <a:cubicBezTo>
                          <a:pt x="0" y="82623"/>
                          <a:pt x="0" y="127689"/>
                          <a:pt x="7511" y="157734"/>
                        </a:cubicBezTo>
                        <a:cubicBezTo>
                          <a:pt x="15022" y="172756"/>
                          <a:pt x="15022" y="180267"/>
                          <a:pt x="22534" y="195290"/>
                        </a:cubicBezTo>
                        <a:cubicBezTo>
                          <a:pt x="22534" y="195290"/>
                          <a:pt x="22534" y="195290"/>
                          <a:pt x="22534" y="195290"/>
                        </a:cubicBezTo>
                        <a:lnTo>
                          <a:pt x="22534" y="195290"/>
                        </a:lnTo>
                        <a:cubicBezTo>
                          <a:pt x="37556" y="232845"/>
                          <a:pt x="60089" y="262890"/>
                          <a:pt x="90134" y="300446"/>
                        </a:cubicBezTo>
                        <a:cubicBezTo>
                          <a:pt x="172757" y="390579"/>
                          <a:pt x="277913" y="443157"/>
                          <a:pt x="405602" y="458180"/>
                        </a:cubicBezTo>
                        <a:cubicBezTo>
                          <a:pt x="368046" y="375557"/>
                          <a:pt x="368046" y="285423"/>
                          <a:pt x="390580" y="195290"/>
                        </a:cubicBezTo>
                        <a:cubicBezTo>
                          <a:pt x="383068" y="172756"/>
                          <a:pt x="375557" y="142712"/>
                          <a:pt x="368046" y="112667"/>
                        </a:cubicBezTo>
                        <a:cubicBezTo>
                          <a:pt x="322979" y="315468"/>
                          <a:pt x="383068" y="428135"/>
                          <a:pt x="383068" y="428135"/>
                        </a:cubicBezTo>
                        <a:cubicBezTo>
                          <a:pt x="383068" y="428135"/>
                          <a:pt x="30045" y="360535"/>
                          <a:pt x="0"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28" name="Freeform: Shape 327">
                    <a:extLst>
                      <a:ext uri="{FF2B5EF4-FFF2-40B4-BE49-F238E27FC236}">
                        <a16:creationId xmlns:a16="http://schemas.microsoft.com/office/drawing/2014/main" id="{0FA32284-D39F-4DE5-87A5-071261932AD2}"/>
                      </a:ext>
                    </a:extLst>
                  </p:cNvPr>
                  <p:cNvSpPr/>
                  <p:nvPr/>
                </p:nvSpPr>
                <p:spPr>
                  <a:xfrm>
                    <a:off x="7949728" y="2800023"/>
                    <a:ext cx="360535" cy="210312"/>
                  </a:xfrm>
                  <a:custGeom>
                    <a:avLst/>
                    <a:gdLst>
                      <a:gd name="connsiteX0" fmla="*/ 105156 w 360535"/>
                      <a:gd name="connsiteY0" fmla="*/ 142712 h 210312"/>
                      <a:gd name="connsiteX1" fmla="*/ 353024 w 360535"/>
                      <a:gd name="connsiteY1" fmla="*/ 15022 h 210312"/>
                      <a:gd name="connsiteX2" fmla="*/ 360535 w 360535"/>
                      <a:gd name="connsiteY2" fmla="*/ 0 h 210312"/>
                      <a:gd name="connsiteX3" fmla="*/ 67600 w 360535"/>
                      <a:gd name="connsiteY3" fmla="*/ 120178 h 210312"/>
                      <a:gd name="connsiteX4" fmla="*/ 0 w 360535"/>
                      <a:gd name="connsiteY4" fmla="*/ 210312 h 210312"/>
                      <a:gd name="connsiteX5" fmla="*/ 105156 w 360535"/>
                      <a:gd name="connsiteY5" fmla="*/ 142712 h 210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535" h="210312">
                        <a:moveTo>
                          <a:pt x="105156" y="142712"/>
                        </a:moveTo>
                        <a:cubicBezTo>
                          <a:pt x="187779" y="97645"/>
                          <a:pt x="277912" y="67600"/>
                          <a:pt x="353024" y="15022"/>
                        </a:cubicBezTo>
                        <a:lnTo>
                          <a:pt x="360535" y="0"/>
                        </a:lnTo>
                        <a:cubicBezTo>
                          <a:pt x="360535" y="0"/>
                          <a:pt x="202801" y="120178"/>
                          <a:pt x="67600" y="120178"/>
                        </a:cubicBezTo>
                        <a:cubicBezTo>
                          <a:pt x="37556" y="142712"/>
                          <a:pt x="15022" y="172756"/>
                          <a:pt x="0" y="210312"/>
                        </a:cubicBezTo>
                        <a:cubicBezTo>
                          <a:pt x="37556" y="180268"/>
                          <a:pt x="75111" y="157734"/>
                          <a:pt x="105156" y="142712"/>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29" name="Graphic 2">
                    <a:extLst>
                      <a:ext uri="{FF2B5EF4-FFF2-40B4-BE49-F238E27FC236}">
                        <a16:creationId xmlns:a16="http://schemas.microsoft.com/office/drawing/2014/main" id="{E000D9DF-B206-4620-8E95-A4B858EA9FA9}"/>
                      </a:ext>
                    </a:extLst>
                  </p:cNvPr>
                  <p:cNvGrpSpPr/>
                  <p:nvPr/>
                </p:nvGrpSpPr>
                <p:grpSpPr>
                  <a:xfrm>
                    <a:off x="7581682" y="2379399"/>
                    <a:ext cx="2615194" cy="1750096"/>
                    <a:chOff x="7581682" y="2379399"/>
                    <a:chExt cx="2615194" cy="1750096"/>
                  </a:xfrm>
                </p:grpSpPr>
                <p:sp>
                  <p:nvSpPr>
                    <p:cNvPr id="381" name="Freeform: Shape 380">
                      <a:extLst>
                        <a:ext uri="{FF2B5EF4-FFF2-40B4-BE49-F238E27FC236}">
                          <a16:creationId xmlns:a16="http://schemas.microsoft.com/office/drawing/2014/main" id="{50C13A51-13CA-4CB0-9958-F459D54C714F}"/>
                        </a:ext>
                      </a:extLst>
                    </p:cNvPr>
                    <p:cNvSpPr/>
                    <p:nvPr/>
                  </p:nvSpPr>
                  <p:spPr>
                    <a:xfrm>
                      <a:off x="7598393" y="2392942"/>
                      <a:ext cx="2598483" cy="1729042"/>
                    </a:xfrm>
                    <a:custGeom>
                      <a:avLst/>
                      <a:gdLst>
                        <a:gd name="connsiteX0" fmla="*/ 193601 w 2598483"/>
                        <a:gd name="connsiteY0" fmla="*/ 564815 h 1729042"/>
                        <a:gd name="connsiteX1" fmla="*/ 13333 w 2598483"/>
                        <a:gd name="connsiteY1" fmla="*/ 459659 h 1729042"/>
                        <a:gd name="connsiteX2" fmla="*/ 298757 w 2598483"/>
                        <a:gd name="connsiteY2" fmla="*/ 241836 h 1729042"/>
                        <a:gd name="connsiteX3" fmla="*/ 1207605 w 2598483"/>
                        <a:gd name="connsiteY3" fmla="*/ 46546 h 1729042"/>
                        <a:gd name="connsiteX4" fmla="*/ 1906142 w 2598483"/>
                        <a:gd name="connsiteY4" fmla="*/ 121658 h 1729042"/>
                        <a:gd name="connsiteX5" fmla="*/ 2289210 w 2598483"/>
                        <a:gd name="connsiteY5" fmla="*/ 174235 h 1729042"/>
                        <a:gd name="connsiteX6" fmla="*/ 2169032 w 2598483"/>
                        <a:gd name="connsiteY6" fmla="*/ 279392 h 1729042"/>
                        <a:gd name="connsiteX7" fmla="*/ 2559611 w 2598483"/>
                        <a:gd name="connsiteY7" fmla="*/ 1270862 h 1729042"/>
                        <a:gd name="connsiteX8" fmla="*/ 2507033 w 2598483"/>
                        <a:gd name="connsiteY8" fmla="*/ 1165706 h 1729042"/>
                        <a:gd name="connsiteX9" fmla="*/ 2199076 w 2598483"/>
                        <a:gd name="connsiteY9" fmla="*/ 1729042 h 1729042"/>
                        <a:gd name="connsiteX10" fmla="*/ 2154009 w 2598483"/>
                        <a:gd name="connsiteY10" fmla="*/ 1458641 h 1729042"/>
                        <a:gd name="connsiteX11" fmla="*/ 1936186 w 2598483"/>
                        <a:gd name="connsiteY11" fmla="*/ 1593841 h 1729042"/>
                        <a:gd name="connsiteX12" fmla="*/ 1958720 w 2598483"/>
                        <a:gd name="connsiteY12" fmla="*/ 857749 h 1729042"/>
                        <a:gd name="connsiteX13" fmla="*/ 1785963 w 2598483"/>
                        <a:gd name="connsiteY13" fmla="*/ 1218284 h 1729042"/>
                        <a:gd name="connsiteX14" fmla="*/ 1523073 w 2598483"/>
                        <a:gd name="connsiteY14" fmla="*/ 707527 h 1729042"/>
                        <a:gd name="connsiteX15" fmla="*/ 1598184 w 2598483"/>
                        <a:gd name="connsiteY15" fmla="*/ 910327 h 1729042"/>
                        <a:gd name="connsiteX16" fmla="*/ 1245161 w 2598483"/>
                        <a:gd name="connsiteY16" fmla="*/ 564815 h 1729042"/>
                        <a:gd name="connsiteX17" fmla="*/ 1260183 w 2598483"/>
                        <a:gd name="connsiteY17" fmla="*/ 880283 h 1729042"/>
                        <a:gd name="connsiteX18" fmla="*/ 884626 w 2598483"/>
                        <a:gd name="connsiteY18" fmla="*/ 459659 h 1729042"/>
                        <a:gd name="connsiteX19" fmla="*/ 907160 w 2598483"/>
                        <a:gd name="connsiteY19" fmla="*/ 654949 h 1729042"/>
                        <a:gd name="connsiteX20" fmla="*/ 809515 w 2598483"/>
                        <a:gd name="connsiteY20" fmla="*/ 437126 h 1729042"/>
                        <a:gd name="connsiteX21" fmla="*/ 674314 w 2598483"/>
                        <a:gd name="connsiteY21" fmla="*/ 527259 h 1729042"/>
                        <a:gd name="connsiteX22" fmla="*/ 726892 w 2598483"/>
                        <a:gd name="connsiteY22" fmla="*/ 414592 h 1729042"/>
                        <a:gd name="connsiteX23" fmla="*/ 433958 w 2598483"/>
                        <a:gd name="connsiteY23" fmla="*/ 534770 h 1729042"/>
                        <a:gd name="connsiteX24" fmla="*/ 283735 w 2598483"/>
                        <a:gd name="connsiteY24" fmla="*/ 1038017 h 1729042"/>
                        <a:gd name="connsiteX25" fmla="*/ 193601 w 2598483"/>
                        <a:gd name="connsiteY25" fmla="*/ 564815 h 1729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8483" h="1729042">
                          <a:moveTo>
                            <a:pt x="193601" y="564815"/>
                          </a:moveTo>
                          <a:cubicBezTo>
                            <a:pt x="110978" y="609882"/>
                            <a:pt x="-46756" y="467170"/>
                            <a:pt x="13333" y="459659"/>
                          </a:cubicBezTo>
                          <a:cubicBezTo>
                            <a:pt x="133512" y="444637"/>
                            <a:pt x="103467" y="422103"/>
                            <a:pt x="298757" y="241836"/>
                          </a:cubicBezTo>
                          <a:cubicBezTo>
                            <a:pt x="606714" y="-43588"/>
                            <a:pt x="1094938" y="-28565"/>
                            <a:pt x="1207605" y="46546"/>
                          </a:cubicBezTo>
                          <a:cubicBezTo>
                            <a:pt x="1440451" y="-28565"/>
                            <a:pt x="1695830" y="1479"/>
                            <a:pt x="1906142" y="121658"/>
                          </a:cubicBezTo>
                          <a:cubicBezTo>
                            <a:pt x="2123965" y="241836"/>
                            <a:pt x="2289210" y="174235"/>
                            <a:pt x="2289210" y="174235"/>
                          </a:cubicBezTo>
                          <a:cubicBezTo>
                            <a:pt x="2289210" y="174235"/>
                            <a:pt x="2251654" y="279392"/>
                            <a:pt x="2169032" y="279392"/>
                          </a:cubicBezTo>
                          <a:cubicBezTo>
                            <a:pt x="2769923" y="564815"/>
                            <a:pt x="2567122" y="1240818"/>
                            <a:pt x="2559611" y="1270862"/>
                          </a:cubicBezTo>
                          <a:cubicBezTo>
                            <a:pt x="2552100" y="1293396"/>
                            <a:pt x="2544589" y="1240818"/>
                            <a:pt x="2507033" y="1165706"/>
                          </a:cubicBezTo>
                          <a:cubicBezTo>
                            <a:pt x="2522055" y="1263351"/>
                            <a:pt x="2394366" y="1631397"/>
                            <a:pt x="2199076" y="1729042"/>
                          </a:cubicBezTo>
                          <a:cubicBezTo>
                            <a:pt x="2199076" y="1729042"/>
                            <a:pt x="2296721" y="1511219"/>
                            <a:pt x="2154009" y="1458641"/>
                          </a:cubicBezTo>
                          <a:cubicBezTo>
                            <a:pt x="2018809" y="1406063"/>
                            <a:pt x="1936186" y="1593841"/>
                            <a:pt x="1936186" y="1593841"/>
                          </a:cubicBezTo>
                          <a:cubicBezTo>
                            <a:pt x="1936186" y="1593841"/>
                            <a:pt x="2093920" y="1150684"/>
                            <a:pt x="1958720" y="857749"/>
                          </a:cubicBezTo>
                          <a:cubicBezTo>
                            <a:pt x="1943697" y="1053039"/>
                            <a:pt x="1785963" y="1218284"/>
                            <a:pt x="1785963" y="1218284"/>
                          </a:cubicBezTo>
                          <a:cubicBezTo>
                            <a:pt x="1785963" y="1218284"/>
                            <a:pt x="1785963" y="887794"/>
                            <a:pt x="1523073" y="707527"/>
                          </a:cubicBezTo>
                          <a:cubicBezTo>
                            <a:pt x="1560629" y="857749"/>
                            <a:pt x="1598184" y="910327"/>
                            <a:pt x="1598184" y="910327"/>
                          </a:cubicBezTo>
                          <a:cubicBezTo>
                            <a:pt x="1598184" y="910327"/>
                            <a:pt x="1290228" y="850238"/>
                            <a:pt x="1245161" y="564815"/>
                          </a:cubicBezTo>
                          <a:cubicBezTo>
                            <a:pt x="1200094" y="767616"/>
                            <a:pt x="1260183" y="880283"/>
                            <a:pt x="1260183" y="880283"/>
                          </a:cubicBezTo>
                          <a:cubicBezTo>
                            <a:pt x="1260183" y="880283"/>
                            <a:pt x="914671" y="827705"/>
                            <a:pt x="884626" y="459659"/>
                          </a:cubicBezTo>
                          <a:cubicBezTo>
                            <a:pt x="884626" y="632415"/>
                            <a:pt x="907160" y="654949"/>
                            <a:pt x="907160" y="654949"/>
                          </a:cubicBezTo>
                          <a:cubicBezTo>
                            <a:pt x="907160" y="654949"/>
                            <a:pt x="786981" y="624904"/>
                            <a:pt x="809515" y="437126"/>
                          </a:cubicBezTo>
                          <a:cubicBezTo>
                            <a:pt x="689336" y="572326"/>
                            <a:pt x="674314" y="527259"/>
                            <a:pt x="674314" y="527259"/>
                          </a:cubicBezTo>
                          <a:lnTo>
                            <a:pt x="726892" y="414592"/>
                          </a:lnTo>
                          <a:cubicBezTo>
                            <a:pt x="726892" y="414592"/>
                            <a:pt x="569158" y="534770"/>
                            <a:pt x="433958" y="534770"/>
                          </a:cubicBezTo>
                          <a:cubicBezTo>
                            <a:pt x="298757" y="639926"/>
                            <a:pt x="381379" y="842727"/>
                            <a:pt x="283735" y="1038017"/>
                          </a:cubicBezTo>
                          <a:cubicBezTo>
                            <a:pt x="58400" y="730060"/>
                            <a:pt x="193601" y="564815"/>
                            <a:pt x="193601" y="564815"/>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2" name="Freeform: Shape 381">
                      <a:extLst>
                        <a:ext uri="{FF2B5EF4-FFF2-40B4-BE49-F238E27FC236}">
                          <a16:creationId xmlns:a16="http://schemas.microsoft.com/office/drawing/2014/main" id="{D286A6D5-7BEA-4016-B2C3-B0519D68698F}"/>
                        </a:ext>
                      </a:extLst>
                    </p:cNvPr>
                    <p:cNvSpPr/>
                    <p:nvPr/>
                  </p:nvSpPr>
                  <p:spPr>
                    <a:xfrm>
                      <a:off x="7581682" y="2379399"/>
                      <a:ext cx="2599853" cy="1750096"/>
                    </a:xfrm>
                    <a:custGeom>
                      <a:avLst/>
                      <a:gdLst>
                        <a:gd name="connsiteX0" fmla="*/ 2208276 w 2599853"/>
                        <a:gd name="connsiteY0" fmla="*/ 1750096 h 1750096"/>
                        <a:gd name="connsiteX1" fmla="*/ 2208276 w 2599853"/>
                        <a:gd name="connsiteY1" fmla="*/ 1750096 h 1750096"/>
                        <a:gd name="connsiteX2" fmla="*/ 2200765 w 2599853"/>
                        <a:gd name="connsiteY2" fmla="*/ 1742585 h 1750096"/>
                        <a:gd name="connsiteX3" fmla="*/ 2223299 w 2599853"/>
                        <a:gd name="connsiteY3" fmla="*/ 1539784 h 1750096"/>
                        <a:gd name="connsiteX4" fmla="*/ 2163209 w 2599853"/>
                        <a:gd name="connsiteY4" fmla="*/ 1487206 h 1750096"/>
                        <a:gd name="connsiteX5" fmla="*/ 2118142 w 2599853"/>
                        <a:gd name="connsiteY5" fmla="*/ 1479695 h 1750096"/>
                        <a:gd name="connsiteX6" fmla="*/ 1952897 w 2599853"/>
                        <a:gd name="connsiteY6" fmla="*/ 1622407 h 1750096"/>
                        <a:gd name="connsiteX7" fmla="*/ 1945386 w 2599853"/>
                        <a:gd name="connsiteY7" fmla="*/ 1629918 h 1750096"/>
                        <a:gd name="connsiteX8" fmla="*/ 1937875 w 2599853"/>
                        <a:gd name="connsiteY8" fmla="*/ 1622407 h 1750096"/>
                        <a:gd name="connsiteX9" fmla="*/ 1967920 w 2599853"/>
                        <a:gd name="connsiteY9" fmla="*/ 916359 h 1750096"/>
                        <a:gd name="connsiteX10" fmla="*/ 1802674 w 2599853"/>
                        <a:gd name="connsiteY10" fmla="*/ 1254361 h 1750096"/>
                        <a:gd name="connsiteX11" fmla="*/ 1795163 w 2599853"/>
                        <a:gd name="connsiteY11" fmla="*/ 1254361 h 1750096"/>
                        <a:gd name="connsiteX12" fmla="*/ 1787652 w 2599853"/>
                        <a:gd name="connsiteY12" fmla="*/ 1246850 h 1750096"/>
                        <a:gd name="connsiteX13" fmla="*/ 1547296 w 2599853"/>
                        <a:gd name="connsiteY13" fmla="*/ 751114 h 1750096"/>
                        <a:gd name="connsiteX14" fmla="*/ 1614895 w 2599853"/>
                        <a:gd name="connsiteY14" fmla="*/ 923871 h 1750096"/>
                        <a:gd name="connsiteX15" fmla="*/ 1614895 w 2599853"/>
                        <a:gd name="connsiteY15" fmla="*/ 931382 h 1750096"/>
                        <a:gd name="connsiteX16" fmla="*/ 1607384 w 2599853"/>
                        <a:gd name="connsiteY16" fmla="*/ 931382 h 1750096"/>
                        <a:gd name="connsiteX17" fmla="*/ 1254361 w 2599853"/>
                        <a:gd name="connsiteY17" fmla="*/ 615914 h 1750096"/>
                        <a:gd name="connsiteX18" fmla="*/ 1276894 w 2599853"/>
                        <a:gd name="connsiteY18" fmla="*/ 893826 h 1750096"/>
                        <a:gd name="connsiteX19" fmla="*/ 1276894 w 2599853"/>
                        <a:gd name="connsiteY19" fmla="*/ 901337 h 1750096"/>
                        <a:gd name="connsiteX20" fmla="*/ 1269383 w 2599853"/>
                        <a:gd name="connsiteY20" fmla="*/ 901337 h 1750096"/>
                        <a:gd name="connsiteX21" fmla="*/ 901337 w 2599853"/>
                        <a:gd name="connsiteY21" fmla="*/ 570847 h 1750096"/>
                        <a:gd name="connsiteX22" fmla="*/ 916360 w 2599853"/>
                        <a:gd name="connsiteY22" fmla="*/ 660981 h 1750096"/>
                        <a:gd name="connsiteX23" fmla="*/ 916360 w 2599853"/>
                        <a:gd name="connsiteY23" fmla="*/ 668492 h 1750096"/>
                        <a:gd name="connsiteX24" fmla="*/ 908848 w 2599853"/>
                        <a:gd name="connsiteY24" fmla="*/ 676003 h 1750096"/>
                        <a:gd name="connsiteX25" fmla="*/ 803692 w 2599853"/>
                        <a:gd name="connsiteY25" fmla="*/ 473202 h 1750096"/>
                        <a:gd name="connsiteX26" fmla="*/ 691025 w 2599853"/>
                        <a:gd name="connsiteY26" fmla="*/ 555825 h 1750096"/>
                        <a:gd name="connsiteX27" fmla="*/ 668492 w 2599853"/>
                        <a:gd name="connsiteY27" fmla="*/ 540802 h 1750096"/>
                        <a:gd name="connsiteX28" fmla="*/ 668492 w 2599853"/>
                        <a:gd name="connsiteY28" fmla="*/ 533291 h 1750096"/>
                        <a:gd name="connsiteX29" fmla="*/ 706047 w 2599853"/>
                        <a:gd name="connsiteY29" fmla="*/ 443157 h 1750096"/>
                        <a:gd name="connsiteX30" fmla="*/ 435646 w 2599853"/>
                        <a:gd name="connsiteY30" fmla="*/ 548313 h 1750096"/>
                        <a:gd name="connsiteX31" fmla="*/ 345512 w 2599853"/>
                        <a:gd name="connsiteY31" fmla="*/ 788670 h 1750096"/>
                        <a:gd name="connsiteX32" fmla="*/ 285423 w 2599853"/>
                        <a:gd name="connsiteY32" fmla="*/ 1044049 h 1750096"/>
                        <a:gd name="connsiteX33" fmla="*/ 277912 w 2599853"/>
                        <a:gd name="connsiteY33" fmla="*/ 1051560 h 1750096"/>
                        <a:gd name="connsiteX34" fmla="*/ 270401 w 2599853"/>
                        <a:gd name="connsiteY34" fmla="*/ 1051560 h 1750096"/>
                        <a:gd name="connsiteX35" fmla="*/ 180267 w 2599853"/>
                        <a:gd name="connsiteY35" fmla="*/ 593380 h 1750096"/>
                        <a:gd name="connsiteX36" fmla="*/ 165245 w 2599853"/>
                        <a:gd name="connsiteY36" fmla="*/ 593380 h 1750096"/>
                        <a:gd name="connsiteX37" fmla="*/ 0 w 2599853"/>
                        <a:gd name="connsiteY37" fmla="*/ 488224 h 1750096"/>
                        <a:gd name="connsiteX38" fmla="*/ 15022 w 2599853"/>
                        <a:gd name="connsiteY38" fmla="*/ 465691 h 1750096"/>
                        <a:gd name="connsiteX39" fmla="*/ 165245 w 2599853"/>
                        <a:gd name="connsiteY39" fmla="*/ 375557 h 1750096"/>
                        <a:gd name="connsiteX40" fmla="*/ 292934 w 2599853"/>
                        <a:gd name="connsiteY40" fmla="*/ 247868 h 1750096"/>
                        <a:gd name="connsiteX41" fmla="*/ 961426 w 2599853"/>
                        <a:gd name="connsiteY41" fmla="*/ 0 h 1750096"/>
                        <a:gd name="connsiteX42" fmla="*/ 1209294 w 2599853"/>
                        <a:gd name="connsiteY42" fmla="*/ 45067 h 1750096"/>
                        <a:gd name="connsiteX43" fmla="*/ 1464673 w 2599853"/>
                        <a:gd name="connsiteY43" fmla="*/ 7511 h 1750096"/>
                        <a:gd name="connsiteX44" fmla="*/ 1907830 w 2599853"/>
                        <a:gd name="connsiteY44" fmla="*/ 127689 h 1750096"/>
                        <a:gd name="connsiteX45" fmla="*/ 2163209 w 2599853"/>
                        <a:gd name="connsiteY45" fmla="*/ 202801 h 1750096"/>
                        <a:gd name="connsiteX46" fmla="*/ 2275876 w 2599853"/>
                        <a:gd name="connsiteY46" fmla="*/ 187779 h 1750096"/>
                        <a:gd name="connsiteX47" fmla="*/ 2283387 w 2599853"/>
                        <a:gd name="connsiteY47" fmla="*/ 187779 h 1750096"/>
                        <a:gd name="connsiteX48" fmla="*/ 2283387 w 2599853"/>
                        <a:gd name="connsiteY48" fmla="*/ 195290 h 1750096"/>
                        <a:gd name="connsiteX49" fmla="*/ 2185743 w 2599853"/>
                        <a:gd name="connsiteY49" fmla="*/ 300446 h 1750096"/>
                        <a:gd name="connsiteX50" fmla="*/ 2553788 w 2599853"/>
                        <a:gd name="connsiteY50" fmla="*/ 1284405 h 1750096"/>
                        <a:gd name="connsiteX51" fmla="*/ 2538766 w 2599853"/>
                        <a:gd name="connsiteY51" fmla="*/ 1299428 h 1750096"/>
                        <a:gd name="connsiteX52" fmla="*/ 2516233 w 2599853"/>
                        <a:gd name="connsiteY52" fmla="*/ 1261872 h 1750096"/>
                        <a:gd name="connsiteX53" fmla="*/ 2501211 w 2599853"/>
                        <a:gd name="connsiteY53" fmla="*/ 1216805 h 1750096"/>
                        <a:gd name="connsiteX54" fmla="*/ 2208276 w 2599853"/>
                        <a:gd name="connsiteY54" fmla="*/ 1750096 h 1750096"/>
                        <a:gd name="connsiteX55" fmla="*/ 2208276 w 2599853"/>
                        <a:gd name="connsiteY55" fmla="*/ 1750096 h 1750096"/>
                        <a:gd name="connsiteX56" fmla="*/ 2125653 w 2599853"/>
                        <a:gd name="connsiteY56" fmla="*/ 1457162 h 1750096"/>
                        <a:gd name="connsiteX57" fmla="*/ 2170720 w 2599853"/>
                        <a:gd name="connsiteY57" fmla="*/ 1464673 h 1750096"/>
                        <a:gd name="connsiteX58" fmla="*/ 2238321 w 2599853"/>
                        <a:gd name="connsiteY58" fmla="*/ 1524762 h 1750096"/>
                        <a:gd name="connsiteX59" fmla="*/ 2223299 w 2599853"/>
                        <a:gd name="connsiteY59" fmla="*/ 1720051 h 1750096"/>
                        <a:gd name="connsiteX60" fmla="*/ 2508722 w 2599853"/>
                        <a:gd name="connsiteY60" fmla="*/ 1179249 h 1750096"/>
                        <a:gd name="connsiteX61" fmla="*/ 2516233 w 2599853"/>
                        <a:gd name="connsiteY61" fmla="*/ 1171738 h 1750096"/>
                        <a:gd name="connsiteX62" fmla="*/ 2523744 w 2599853"/>
                        <a:gd name="connsiteY62" fmla="*/ 1179249 h 1750096"/>
                        <a:gd name="connsiteX63" fmla="*/ 2553788 w 2599853"/>
                        <a:gd name="connsiteY63" fmla="*/ 1254361 h 1750096"/>
                        <a:gd name="connsiteX64" fmla="*/ 2561300 w 2599853"/>
                        <a:gd name="connsiteY64" fmla="*/ 1276894 h 1750096"/>
                        <a:gd name="connsiteX65" fmla="*/ 2178231 w 2599853"/>
                        <a:gd name="connsiteY65" fmla="*/ 300446 h 1750096"/>
                        <a:gd name="connsiteX66" fmla="*/ 2170720 w 2599853"/>
                        <a:gd name="connsiteY66" fmla="*/ 292935 h 1750096"/>
                        <a:gd name="connsiteX67" fmla="*/ 2178231 w 2599853"/>
                        <a:gd name="connsiteY67" fmla="*/ 285423 h 1750096"/>
                        <a:gd name="connsiteX68" fmla="*/ 2283387 w 2599853"/>
                        <a:gd name="connsiteY68" fmla="*/ 195290 h 1750096"/>
                        <a:gd name="connsiteX69" fmla="*/ 2178231 w 2599853"/>
                        <a:gd name="connsiteY69" fmla="*/ 210312 h 1750096"/>
                        <a:gd name="connsiteX70" fmla="*/ 1915341 w 2599853"/>
                        <a:gd name="connsiteY70" fmla="*/ 135201 h 1750096"/>
                        <a:gd name="connsiteX71" fmla="*/ 1479695 w 2599853"/>
                        <a:gd name="connsiteY71" fmla="*/ 15022 h 1750096"/>
                        <a:gd name="connsiteX72" fmla="*/ 1224316 w 2599853"/>
                        <a:gd name="connsiteY72" fmla="*/ 52578 h 1750096"/>
                        <a:gd name="connsiteX73" fmla="*/ 1216805 w 2599853"/>
                        <a:gd name="connsiteY73" fmla="*/ 52578 h 1750096"/>
                        <a:gd name="connsiteX74" fmla="*/ 976449 w 2599853"/>
                        <a:gd name="connsiteY74" fmla="*/ 7511 h 1750096"/>
                        <a:gd name="connsiteX75" fmla="*/ 315468 w 2599853"/>
                        <a:gd name="connsiteY75" fmla="*/ 247868 h 1750096"/>
                        <a:gd name="connsiteX76" fmla="*/ 187779 w 2599853"/>
                        <a:gd name="connsiteY76" fmla="*/ 375557 h 1750096"/>
                        <a:gd name="connsiteX77" fmla="*/ 22533 w 2599853"/>
                        <a:gd name="connsiteY77" fmla="*/ 465691 h 1750096"/>
                        <a:gd name="connsiteX78" fmla="*/ 15022 w 2599853"/>
                        <a:gd name="connsiteY78" fmla="*/ 465691 h 1750096"/>
                        <a:gd name="connsiteX79" fmla="*/ 165245 w 2599853"/>
                        <a:gd name="connsiteY79" fmla="*/ 555825 h 1750096"/>
                        <a:gd name="connsiteX80" fmla="*/ 195290 w 2599853"/>
                        <a:gd name="connsiteY80" fmla="*/ 548313 h 1750096"/>
                        <a:gd name="connsiteX81" fmla="*/ 202801 w 2599853"/>
                        <a:gd name="connsiteY81" fmla="*/ 548313 h 1750096"/>
                        <a:gd name="connsiteX82" fmla="*/ 202801 w 2599853"/>
                        <a:gd name="connsiteY82" fmla="*/ 555825 h 1750096"/>
                        <a:gd name="connsiteX83" fmla="*/ 270401 w 2599853"/>
                        <a:gd name="connsiteY83" fmla="*/ 998982 h 1750096"/>
                        <a:gd name="connsiteX84" fmla="*/ 322979 w 2599853"/>
                        <a:gd name="connsiteY84" fmla="*/ 766137 h 1750096"/>
                        <a:gd name="connsiteX85" fmla="*/ 420624 w 2599853"/>
                        <a:gd name="connsiteY85" fmla="*/ 510758 h 1750096"/>
                        <a:gd name="connsiteX86" fmla="*/ 428135 w 2599853"/>
                        <a:gd name="connsiteY86" fmla="*/ 510758 h 1750096"/>
                        <a:gd name="connsiteX87" fmla="*/ 713559 w 2599853"/>
                        <a:gd name="connsiteY87" fmla="*/ 390579 h 1750096"/>
                        <a:gd name="connsiteX88" fmla="*/ 721070 w 2599853"/>
                        <a:gd name="connsiteY88" fmla="*/ 390579 h 1750096"/>
                        <a:gd name="connsiteX89" fmla="*/ 721070 w 2599853"/>
                        <a:gd name="connsiteY89" fmla="*/ 398091 h 1750096"/>
                        <a:gd name="connsiteX90" fmla="*/ 668492 w 2599853"/>
                        <a:gd name="connsiteY90" fmla="*/ 510758 h 1750096"/>
                        <a:gd name="connsiteX91" fmla="*/ 788670 w 2599853"/>
                        <a:gd name="connsiteY91" fmla="*/ 420624 h 1750096"/>
                        <a:gd name="connsiteX92" fmla="*/ 796181 w 2599853"/>
                        <a:gd name="connsiteY92" fmla="*/ 420624 h 1750096"/>
                        <a:gd name="connsiteX93" fmla="*/ 803692 w 2599853"/>
                        <a:gd name="connsiteY93" fmla="*/ 428135 h 1750096"/>
                        <a:gd name="connsiteX94" fmla="*/ 878804 w 2599853"/>
                        <a:gd name="connsiteY94" fmla="*/ 630936 h 1750096"/>
                        <a:gd name="connsiteX95" fmla="*/ 863781 w 2599853"/>
                        <a:gd name="connsiteY95" fmla="*/ 450669 h 1750096"/>
                        <a:gd name="connsiteX96" fmla="*/ 871292 w 2599853"/>
                        <a:gd name="connsiteY96" fmla="*/ 443157 h 1750096"/>
                        <a:gd name="connsiteX97" fmla="*/ 871292 w 2599853"/>
                        <a:gd name="connsiteY97" fmla="*/ 443157 h 1750096"/>
                        <a:gd name="connsiteX98" fmla="*/ 878804 w 2599853"/>
                        <a:gd name="connsiteY98" fmla="*/ 450669 h 1750096"/>
                        <a:gd name="connsiteX99" fmla="*/ 1239338 w 2599853"/>
                        <a:gd name="connsiteY99" fmla="*/ 863781 h 1750096"/>
                        <a:gd name="connsiteX100" fmla="*/ 1231827 w 2599853"/>
                        <a:gd name="connsiteY100" fmla="*/ 555825 h 1750096"/>
                        <a:gd name="connsiteX101" fmla="*/ 1239338 w 2599853"/>
                        <a:gd name="connsiteY101" fmla="*/ 548313 h 1750096"/>
                        <a:gd name="connsiteX102" fmla="*/ 1239338 w 2599853"/>
                        <a:gd name="connsiteY102" fmla="*/ 548313 h 1750096"/>
                        <a:gd name="connsiteX103" fmla="*/ 1246850 w 2599853"/>
                        <a:gd name="connsiteY103" fmla="*/ 555825 h 1750096"/>
                        <a:gd name="connsiteX104" fmla="*/ 1577340 w 2599853"/>
                        <a:gd name="connsiteY104" fmla="*/ 886315 h 1750096"/>
                        <a:gd name="connsiteX105" fmla="*/ 1509740 w 2599853"/>
                        <a:gd name="connsiteY105" fmla="*/ 698536 h 1750096"/>
                        <a:gd name="connsiteX106" fmla="*/ 1509740 w 2599853"/>
                        <a:gd name="connsiteY106" fmla="*/ 691025 h 1750096"/>
                        <a:gd name="connsiteX107" fmla="*/ 1517251 w 2599853"/>
                        <a:gd name="connsiteY107" fmla="*/ 691025 h 1750096"/>
                        <a:gd name="connsiteX108" fmla="*/ 1780141 w 2599853"/>
                        <a:gd name="connsiteY108" fmla="*/ 1194272 h 1750096"/>
                        <a:gd name="connsiteX109" fmla="*/ 1937875 w 2599853"/>
                        <a:gd name="connsiteY109" fmla="*/ 856270 h 1750096"/>
                        <a:gd name="connsiteX110" fmla="*/ 1945386 w 2599853"/>
                        <a:gd name="connsiteY110" fmla="*/ 848759 h 1750096"/>
                        <a:gd name="connsiteX111" fmla="*/ 1952897 w 2599853"/>
                        <a:gd name="connsiteY111" fmla="*/ 856270 h 1750096"/>
                        <a:gd name="connsiteX112" fmla="*/ 1952897 w 2599853"/>
                        <a:gd name="connsiteY112" fmla="*/ 1539784 h 1750096"/>
                        <a:gd name="connsiteX113" fmla="*/ 2125653 w 2599853"/>
                        <a:gd name="connsiteY113" fmla="*/ 1457162 h 1750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599853" h="1750096">
                          <a:moveTo>
                            <a:pt x="2208276" y="1750096"/>
                          </a:moveTo>
                          <a:cubicBezTo>
                            <a:pt x="2208276" y="1750096"/>
                            <a:pt x="2208276" y="1750096"/>
                            <a:pt x="2208276" y="1750096"/>
                          </a:cubicBezTo>
                          <a:cubicBezTo>
                            <a:pt x="2200765" y="1742585"/>
                            <a:pt x="2200765" y="1742585"/>
                            <a:pt x="2200765" y="1742585"/>
                          </a:cubicBezTo>
                          <a:cubicBezTo>
                            <a:pt x="2200765" y="1742585"/>
                            <a:pt x="2253343" y="1614896"/>
                            <a:pt x="2223299" y="1539784"/>
                          </a:cubicBezTo>
                          <a:cubicBezTo>
                            <a:pt x="2215787" y="1517251"/>
                            <a:pt x="2193254" y="1494717"/>
                            <a:pt x="2163209" y="1487206"/>
                          </a:cubicBezTo>
                          <a:cubicBezTo>
                            <a:pt x="2148187" y="1479695"/>
                            <a:pt x="2133165" y="1479695"/>
                            <a:pt x="2118142" y="1479695"/>
                          </a:cubicBezTo>
                          <a:cubicBezTo>
                            <a:pt x="2012986" y="1479695"/>
                            <a:pt x="1952897" y="1614896"/>
                            <a:pt x="1952897" y="1622407"/>
                          </a:cubicBezTo>
                          <a:cubicBezTo>
                            <a:pt x="1952897" y="1622407"/>
                            <a:pt x="1945386" y="1629918"/>
                            <a:pt x="1945386" y="1629918"/>
                          </a:cubicBezTo>
                          <a:cubicBezTo>
                            <a:pt x="1937875" y="1629918"/>
                            <a:pt x="1937875" y="1622407"/>
                            <a:pt x="1937875" y="1622407"/>
                          </a:cubicBezTo>
                          <a:cubicBezTo>
                            <a:pt x="1937875" y="1614896"/>
                            <a:pt x="2080587" y="1201783"/>
                            <a:pt x="1967920" y="916359"/>
                          </a:cubicBezTo>
                          <a:cubicBezTo>
                            <a:pt x="1937875" y="1096627"/>
                            <a:pt x="1802674" y="1246850"/>
                            <a:pt x="1802674" y="1254361"/>
                          </a:cubicBezTo>
                          <a:cubicBezTo>
                            <a:pt x="1802674" y="1254361"/>
                            <a:pt x="1795163" y="1254361"/>
                            <a:pt x="1795163" y="1254361"/>
                          </a:cubicBezTo>
                          <a:cubicBezTo>
                            <a:pt x="1795163" y="1254361"/>
                            <a:pt x="1787652" y="1246850"/>
                            <a:pt x="1787652" y="1246850"/>
                          </a:cubicBezTo>
                          <a:cubicBezTo>
                            <a:pt x="1787652" y="1246850"/>
                            <a:pt x="1780141" y="931382"/>
                            <a:pt x="1547296" y="751114"/>
                          </a:cubicBezTo>
                          <a:cubicBezTo>
                            <a:pt x="1584851" y="878804"/>
                            <a:pt x="1614895" y="923871"/>
                            <a:pt x="1614895" y="923871"/>
                          </a:cubicBezTo>
                          <a:cubicBezTo>
                            <a:pt x="1614895" y="923871"/>
                            <a:pt x="1614895" y="931382"/>
                            <a:pt x="1614895" y="931382"/>
                          </a:cubicBezTo>
                          <a:cubicBezTo>
                            <a:pt x="1614895" y="931382"/>
                            <a:pt x="1607384" y="938893"/>
                            <a:pt x="1607384" y="931382"/>
                          </a:cubicBezTo>
                          <a:cubicBezTo>
                            <a:pt x="1607384" y="931382"/>
                            <a:pt x="1321961" y="871292"/>
                            <a:pt x="1254361" y="615914"/>
                          </a:cubicBezTo>
                          <a:cubicBezTo>
                            <a:pt x="1224316" y="788670"/>
                            <a:pt x="1276894" y="886315"/>
                            <a:pt x="1276894" y="893826"/>
                          </a:cubicBezTo>
                          <a:cubicBezTo>
                            <a:pt x="1276894" y="893826"/>
                            <a:pt x="1276894" y="901337"/>
                            <a:pt x="1276894" y="901337"/>
                          </a:cubicBezTo>
                          <a:cubicBezTo>
                            <a:pt x="1276894" y="901337"/>
                            <a:pt x="1269383" y="901337"/>
                            <a:pt x="1269383" y="901337"/>
                          </a:cubicBezTo>
                          <a:cubicBezTo>
                            <a:pt x="1269383" y="901337"/>
                            <a:pt x="976449" y="848759"/>
                            <a:pt x="901337" y="570847"/>
                          </a:cubicBezTo>
                          <a:cubicBezTo>
                            <a:pt x="908848" y="645958"/>
                            <a:pt x="916360" y="653469"/>
                            <a:pt x="916360" y="660981"/>
                          </a:cubicBezTo>
                          <a:cubicBezTo>
                            <a:pt x="916360" y="660981"/>
                            <a:pt x="923871" y="668492"/>
                            <a:pt x="916360" y="668492"/>
                          </a:cubicBezTo>
                          <a:cubicBezTo>
                            <a:pt x="916360" y="668492"/>
                            <a:pt x="908848" y="676003"/>
                            <a:pt x="908848" y="676003"/>
                          </a:cubicBezTo>
                          <a:cubicBezTo>
                            <a:pt x="908848" y="676003"/>
                            <a:pt x="788670" y="645958"/>
                            <a:pt x="803692" y="473202"/>
                          </a:cubicBezTo>
                          <a:cubicBezTo>
                            <a:pt x="751114" y="525780"/>
                            <a:pt x="713559" y="555825"/>
                            <a:pt x="691025" y="555825"/>
                          </a:cubicBezTo>
                          <a:cubicBezTo>
                            <a:pt x="676003" y="555825"/>
                            <a:pt x="668492" y="548313"/>
                            <a:pt x="668492" y="540802"/>
                          </a:cubicBezTo>
                          <a:cubicBezTo>
                            <a:pt x="668492" y="540802"/>
                            <a:pt x="668492" y="533291"/>
                            <a:pt x="668492" y="533291"/>
                          </a:cubicBezTo>
                          <a:lnTo>
                            <a:pt x="706047" y="443157"/>
                          </a:lnTo>
                          <a:cubicBezTo>
                            <a:pt x="653470" y="473202"/>
                            <a:pt x="540802" y="548313"/>
                            <a:pt x="435646" y="548313"/>
                          </a:cubicBezTo>
                          <a:cubicBezTo>
                            <a:pt x="360535" y="608402"/>
                            <a:pt x="353024" y="691025"/>
                            <a:pt x="345512" y="788670"/>
                          </a:cubicBezTo>
                          <a:cubicBezTo>
                            <a:pt x="338001" y="863781"/>
                            <a:pt x="330490" y="953915"/>
                            <a:pt x="285423" y="1044049"/>
                          </a:cubicBezTo>
                          <a:cubicBezTo>
                            <a:pt x="285423" y="1044049"/>
                            <a:pt x="285423" y="1051560"/>
                            <a:pt x="277912" y="1051560"/>
                          </a:cubicBezTo>
                          <a:cubicBezTo>
                            <a:pt x="277912" y="1051560"/>
                            <a:pt x="270401" y="1051560"/>
                            <a:pt x="270401" y="1051560"/>
                          </a:cubicBezTo>
                          <a:cubicBezTo>
                            <a:pt x="97645" y="803692"/>
                            <a:pt x="150223" y="645958"/>
                            <a:pt x="180267" y="593380"/>
                          </a:cubicBezTo>
                          <a:cubicBezTo>
                            <a:pt x="172756" y="593380"/>
                            <a:pt x="165245" y="593380"/>
                            <a:pt x="165245" y="593380"/>
                          </a:cubicBezTo>
                          <a:cubicBezTo>
                            <a:pt x="97645" y="593380"/>
                            <a:pt x="0" y="518269"/>
                            <a:pt x="0" y="488224"/>
                          </a:cubicBezTo>
                          <a:cubicBezTo>
                            <a:pt x="0" y="480713"/>
                            <a:pt x="7511" y="473202"/>
                            <a:pt x="15022" y="465691"/>
                          </a:cubicBezTo>
                          <a:cubicBezTo>
                            <a:pt x="97645" y="458180"/>
                            <a:pt x="105156" y="443157"/>
                            <a:pt x="165245" y="375557"/>
                          </a:cubicBezTo>
                          <a:cubicBezTo>
                            <a:pt x="195290" y="345513"/>
                            <a:pt x="232845" y="300446"/>
                            <a:pt x="292934" y="247868"/>
                          </a:cubicBezTo>
                          <a:cubicBezTo>
                            <a:pt x="533291" y="22533"/>
                            <a:pt x="863781" y="0"/>
                            <a:pt x="961426" y="0"/>
                          </a:cubicBezTo>
                          <a:cubicBezTo>
                            <a:pt x="1066582" y="0"/>
                            <a:pt x="1164227" y="15022"/>
                            <a:pt x="1209294" y="45067"/>
                          </a:cubicBezTo>
                          <a:cubicBezTo>
                            <a:pt x="1291917" y="15022"/>
                            <a:pt x="1382050" y="7511"/>
                            <a:pt x="1464673" y="7511"/>
                          </a:cubicBezTo>
                          <a:cubicBezTo>
                            <a:pt x="1614895" y="7511"/>
                            <a:pt x="1772630" y="45067"/>
                            <a:pt x="1907830" y="127689"/>
                          </a:cubicBezTo>
                          <a:cubicBezTo>
                            <a:pt x="1990453" y="172756"/>
                            <a:pt x="2080587" y="202801"/>
                            <a:pt x="2163209" y="202801"/>
                          </a:cubicBezTo>
                          <a:cubicBezTo>
                            <a:pt x="2230810" y="202801"/>
                            <a:pt x="2275876" y="187779"/>
                            <a:pt x="2275876" y="187779"/>
                          </a:cubicBezTo>
                          <a:cubicBezTo>
                            <a:pt x="2275876" y="187779"/>
                            <a:pt x="2283387" y="187779"/>
                            <a:pt x="2283387" y="187779"/>
                          </a:cubicBezTo>
                          <a:cubicBezTo>
                            <a:pt x="2283387" y="187779"/>
                            <a:pt x="2283387" y="195290"/>
                            <a:pt x="2283387" y="195290"/>
                          </a:cubicBezTo>
                          <a:cubicBezTo>
                            <a:pt x="2283387" y="202801"/>
                            <a:pt x="2253343" y="285423"/>
                            <a:pt x="2185743" y="300446"/>
                          </a:cubicBezTo>
                          <a:cubicBezTo>
                            <a:pt x="2741567" y="585869"/>
                            <a:pt x="2576322" y="1216805"/>
                            <a:pt x="2553788" y="1284405"/>
                          </a:cubicBezTo>
                          <a:cubicBezTo>
                            <a:pt x="2553788" y="1284405"/>
                            <a:pt x="2553788" y="1299428"/>
                            <a:pt x="2538766" y="1299428"/>
                          </a:cubicBezTo>
                          <a:cubicBezTo>
                            <a:pt x="2531255" y="1299428"/>
                            <a:pt x="2523744" y="1291916"/>
                            <a:pt x="2516233" y="1261872"/>
                          </a:cubicBezTo>
                          <a:cubicBezTo>
                            <a:pt x="2508722" y="1246850"/>
                            <a:pt x="2508722" y="1231827"/>
                            <a:pt x="2501211" y="1216805"/>
                          </a:cubicBezTo>
                          <a:cubicBezTo>
                            <a:pt x="2516233" y="1359517"/>
                            <a:pt x="2396055" y="1667474"/>
                            <a:pt x="2208276" y="1750096"/>
                          </a:cubicBezTo>
                          <a:cubicBezTo>
                            <a:pt x="2215787" y="1750096"/>
                            <a:pt x="2215787" y="1750096"/>
                            <a:pt x="2208276" y="1750096"/>
                          </a:cubicBezTo>
                          <a:close/>
                          <a:moveTo>
                            <a:pt x="2125653" y="1457162"/>
                          </a:moveTo>
                          <a:cubicBezTo>
                            <a:pt x="2140676" y="1457162"/>
                            <a:pt x="2155698" y="1457162"/>
                            <a:pt x="2170720" y="1464673"/>
                          </a:cubicBezTo>
                          <a:cubicBezTo>
                            <a:pt x="2200765" y="1472184"/>
                            <a:pt x="2223299" y="1494717"/>
                            <a:pt x="2238321" y="1524762"/>
                          </a:cubicBezTo>
                          <a:cubicBezTo>
                            <a:pt x="2268365" y="1592362"/>
                            <a:pt x="2238321" y="1682496"/>
                            <a:pt x="2223299" y="1720051"/>
                          </a:cubicBezTo>
                          <a:cubicBezTo>
                            <a:pt x="2403566" y="1614896"/>
                            <a:pt x="2523744" y="1276894"/>
                            <a:pt x="2508722" y="1179249"/>
                          </a:cubicBezTo>
                          <a:cubicBezTo>
                            <a:pt x="2508722" y="1171738"/>
                            <a:pt x="2508722" y="1171738"/>
                            <a:pt x="2516233" y="1171738"/>
                          </a:cubicBezTo>
                          <a:cubicBezTo>
                            <a:pt x="2516233" y="1171738"/>
                            <a:pt x="2523744" y="1171738"/>
                            <a:pt x="2523744" y="1179249"/>
                          </a:cubicBezTo>
                          <a:cubicBezTo>
                            <a:pt x="2538766" y="1209294"/>
                            <a:pt x="2546277" y="1239339"/>
                            <a:pt x="2553788" y="1254361"/>
                          </a:cubicBezTo>
                          <a:cubicBezTo>
                            <a:pt x="2553788" y="1261872"/>
                            <a:pt x="2561300" y="1269383"/>
                            <a:pt x="2561300" y="1276894"/>
                          </a:cubicBezTo>
                          <a:cubicBezTo>
                            <a:pt x="2591344" y="1179249"/>
                            <a:pt x="2734056" y="570847"/>
                            <a:pt x="2178231" y="300446"/>
                          </a:cubicBezTo>
                          <a:cubicBezTo>
                            <a:pt x="2178231" y="300446"/>
                            <a:pt x="2170720" y="292935"/>
                            <a:pt x="2170720" y="292935"/>
                          </a:cubicBezTo>
                          <a:cubicBezTo>
                            <a:pt x="2170720" y="292935"/>
                            <a:pt x="2178231" y="285423"/>
                            <a:pt x="2178231" y="285423"/>
                          </a:cubicBezTo>
                          <a:cubicBezTo>
                            <a:pt x="2230810" y="285423"/>
                            <a:pt x="2268365" y="225334"/>
                            <a:pt x="2283387" y="195290"/>
                          </a:cubicBezTo>
                          <a:cubicBezTo>
                            <a:pt x="2260854" y="202801"/>
                            <a:pt x="2230810" y="210312"/>
                            <a:pt x="2178231" y="210312"/>
                          </a:cubicBezTo>
                          <a:cubicBezTo>
                            <a:pt x="2088098" y="210312"/>
                            <a:pt x="1997964" y="187779"/>
                            <a:pt x="1915341" y="135201"/>
                          </a:cubicBezTo>
                          <a:cubicBezTo>
                            <a:pt x="1780141" y="60089"/>
                            <a:pt x="1629918" y="15022"/>
                            <a:pt x="1479695" y="15022"/>
                          </a:cubicBezTo>
                          <a:cubicBezTo>
                            <a:pt x="1389561" y="15022"/>
                            <a:pt x="1306939" y="30045"/>
                            <a:pt x="1224316" y="52578"/>
                          </a:cubicBezTo>
                          <a:cubicBezTo>
                            <a:pt x="1224316" y="52578"/>
                            <a:pt x="1216805" y="52578"/>
                            <a:pt x="1216805" y="52578"/>
                          </a:cubicBezTo>
                          <a:cubicBezTo>
                            <a:pt x="1179250" y="22533"/>
                            <a:pt x="1081604" y="7511"/>
                            <a:pt x="976449" y="7511"/>
                          </a:cubicBezTo>
                          <a:cubicBezTo>
                            <a:pt x="878804" y="7511"/>
                            <a:pt x="555824" y="22533"/>
                            <a:pt x="315468" y="247868"/>
                          </a:cubicBezTo>
                          <a:cubicBezTo>
                            <a:pt x="255379" y="307957"/>
                            <a:pt x="217823" y="345513"/>
                            <a:pt x="187779" y="375557"/>
                          </a:cubicBezTo>
                          <a:cubicBezTo>
                            <a:pt x="127689" y="443157"/>
                            <a:pt x="112667" y="458180"/>
                            <a:pt x="22533" y="465691"/>
                          </a:cubicBezTo>
                          <a:cubicBezTo>
                            <a:pt x="15022" y="465691"/>
                            <a:pt x="15022" y="465691"/>
                            <a:pt x="15022" y="465691"/>
                          </a:cubicBezTo>
                          <a:cubicBezTo>
                            <a:pt x="15022" y="488224"/>
                            <a:pt x="97645" y="555825"/>
                            <a:pt x="165245" y="555825"/>
                          </a:cubicBezTo>
                          <a:cubicBezTo>
                            <a:pt x="180267" y="555825"/>
                            <a:pt x="187779" y="555825"/>
                            <a:pt x="195290" y="548313"/>
                          </a:cubicBezTo>
                          <a:cubicBezTo>
                            <a:pt x="195290" y="548313"/>
                            <a:pt x="202801" y="548313"/>
                            <a:pt x="202801" y="548313"/>
                          </a:cubicBezTo>
                          <a:cubicBezTo>
                            <a:pt x="202801" y="548313"/>
                            <a:pt x="202801" y="555825"/>
                            <a:pt x="202801" y="555825"/>
                          </a:cubicBezTo>
                          <a:cubicBezTo>
                            <a:pt x="202801" y="555825"/>
                            <a:pt x="75111" y="721070"/>
                            <a:pt x="270401" y="998982"/>
                          </a:cubicBezTo>
                          <a:cubicBezTo>
                            <a:pt x="307957" y="916359"/>
                            <a:pt x="315468" y="841248"/>
                            <a:pt x="322979" y="766137"/>
                          </a:cubicBezTo>
                          <a:cubicBezTo>
                            <a:pt x="330490" y="668492"/>
                            <a:pt x="338001" y="570847"/>
                            <a:pt x="420624" y="510758"/>
                          </a:cubicBezTo>
                          <a:cubicBezTo>
                            <a:pt x="420624" y="510758"/>
                            <a:pt x="420624" y="510758"/>
                            <a:pt x="428135" y="510758"/>
                          </a:cubicBezTo>
                          <a:cubicBezTo>
                            <a:pt x="555824" y="510758"/>
                            <a:pt x="713559" y="390579"/>
                            <a:pt x="713559" y="390579"/>
                          </a:cubicBezTo>
                          <a:cubicBezTo>
                            <a:pt x="713559" y="390579"/>
                            <a:pt x="721070" y="390579"/>
                            <a:pt x="721070" y="390579"/>
                          </a:cubicBezTo>
                          <a:cubicBezTo>
                            <a:pt x="721070" y="390579"/>
                            <a:pt x="721070" y="398091"/>
                            <a:pt x="721070" y="398091"/>
                          </a:cubicBezTo>
                          <a:lnTo>
                            <a:pt x="668492" y="510758"/>
                          </a:lnTo>
                          <a:cubicBezTo>
                            <a:pt x="676003" y="510758"/>
                            <a:pt x="706047" y="518269"/>
                            <a:pt x="788670" y="420624"/>
                          </a:cubicBezTo>
                          <a:cubicBezTo>
                            <a:pt x="788670" y="420624"/>
                            <a:pt x="796181" y="420624"/>
                            <a:pt x="796181" y="420624"/>
                          </a:cubicBezTo>
                          <a:cubicBezTo>
                            <a:pt x="796181" y="420624"/>
                            <a:pt x="803692" y="428135"/>
                            <a:pt x="803692" y="428135"/>
                          </a:cubicBezTo>
                          <a:cubicBezTo>
                            <a:pt x="788670" y="563336"/>
                            <a:pt x="848759" y="615914"/>
                            <a:pt x="878804" y="630936"/>
                          </a:cubicBezTo>
                          <a:cubicBezTo>
                            <a:pt x="871292" y="608402"/>
                            <a:pt x="863781" y="555825"/>
                            <a:pt x="863781" y="450669"/>
                          </a:cubicBezTo>
                          <a:cubicBezTo>
                            <a:pt x="863781" y="443157"/>
                            <a:pt x="863781" y="443157"/>
                            <a:pt x="871292" y="443157"/>
                          </a:cubicBezTo>
                          <a:cubicBezTo>
                            <a:pt x="871292" y="443157"/>
                            <a:pt x="871292" y="443157"/>
                            <a:pt x="871292" y="443157"/>
                          </a:cubicBezTo>
                          <a:cubicBezTo>
                            <a:pt x="878804" y="443157"/>
                            <a:pt x="878804" y="443157"/>
                            <a:pt x="878804" y="450669"/>
                          </a:cubicBezTo>
                          <a:cubicBezTo>
                            <a:pt x="901337" y="766137"/>
                            <a:pt x="1171739" y="848759"/>
                            <a:pt x="1239338" y="863781"/>
                          </a:cubicBezTo>
                          <a:cubicBezTo>
                            <a:pt x="1224316" y="826226"/>
                            <a:pt x="1194272" y="721070"/>
                            <a:pt x="1231827" y="555825"/>
                          </a:cubicBezTo>
                          <a:cubicBezTo>
                            <a:pt x="1231827" y="555825"/>
                            <a:pt x="1239338" y="548313"/>
                            <a:pt x="1239338" y="548313"/>
                          </a:cubicBezTo>
                          <a:lnTo>
                            <a:pt x="1239338" y="548313"/>
                          </a:lnTo>
                          <a:cubicBezTo>
                            <a:pt x="1239338" y="548313"/>
                            <a:pt x="1246850" y="548313"/>
                            <a:pt x="1246850" y="555825"/>
                          </a:cubicBezTo>
                          <a:cubicBezTo>
                            <a:pt x="1291917" y="788670"/>
                            <a:pt x="1509740" y="871292"/>
                            <a:pt x="1577340" y="886315"/>
                          </a:cubicBezTo>
                          <a:cubicBezTo>
                            <a:pt x="1562318" y="863781"/>
                            <a:pt x="1532273" y="803692"/>
                            <a:pt x="1509740" y="698536"/>
                          </a:cubicBezTo>
                          <a:cubicBezTo>
                            <a:pt x="1509740" y="698536"/>
                            <a:pt x="1509740" y="691025"/>
                            <a:pt x="1509740" y="691025"/>
                          </a:cubicBezTo>
                          <a:cubicBezTo>
                            <a:pt x="1509740" y="691025"/>
                            <a:pt x="1517251" y="691025"/>
                            <a:pt x="1517251" y="691025"/>
                          </a:cubicBezTo>
                          <a:cubicBezTo>
                            <a:pt x="1742585" y="848759"/>
                            <a:pt x="1780141" y="1119160"/>
                            <a:pt x="1780141" y="1194272"/>
                          </a:cubicBezTo>
                          <a:cubicBezTo>
                            <a:pt x="1817697" y="1149205"/>
                            <a:pt x="1922853" y="1014004"/>
                            <a:pt x="1937875" y="856270"/>
                          </a:cubicBezTo>
                          <a:cubicBezTo>
                            <a:pt x="1937875" y="856270"/>
                            <a:pt x="1937875" y="848759"/>
                            <a:pt x="1945386" y="848759"/>
                          </a:cubicBezTo>
                          <a:cubicBezTo>
                            <a:pt x="1945386" y="848759"/>
                            <a:pt x="1952897" y="848759"/>
                            <a:pt x="1952897" y="856270"/>
                          </a:cubicBezTo>
                          <a:cubicBezTo>
                            <a:pt x="2058053" y="1089116"/>
                            <a:pt x="1990453" y="1404584"/>
                            <a:pt x="1952897" y="1539784"/>
                          </a:cubicBezTo>
                          <a:cubicBezTo>
                            <a:pt x="2005475" y="1509740"/>
                            <a:pt x="2058053" y="1457162"/>
                            <a:pt x="2125653" y="1457162"/>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30" name="Freeform: Shape 329">
                    <a:extLst>
                      <a:ext uri="{FF2B5EF4-FFF2-40B4-BE49-F238E27FC236}">
                        <a16:creationId xmlns:a16="http://schemas.microsoft.com/office/drawing/2014/main" id="{13CABA7D-1926-404D-B6D2-6DC645A70D0B}"/>
                      </a:ext>
                    </a:extLst>
                  </p:cNvPr>
                  <p:cNvSpPr/>
                  <p:nvPr/>
                </p:nvSpPr>
                <p:spPr>
                  <a:xfrm>
                    <a:off x="8513063" y="2394421"/>
                    <a:ext cx="1336983" cy="217823"/>
                  </a:xfrm>
                  <a:custGeom>
                    <a:avLst/>
                    <a:gdLst>
                      <a:gd name="connsiteX0" fmla="*/ 991471 w 1336983"/>
                      <a:gd name="connsiteY0" fmla="*/ 120178 h 217823"/>
                      <a:gd name="connsiteX1" fmla="*/ 292935 w 1336983"/>
                      <a:gd name="connsiteY1" fmla="*/ 45067 h 217823"/>
                      <a:gd name="connsiteX2" fmla="*/ 135201 w 1336983"/>
                      <a:gd name="connsiteY2" fmla="*/ 0 h 217823"/>
                      <a:gd name="connsiteX3" fmla="*/ 172757 w 1336983"/>
                      <a:gd name="connsiteY3" fmla="*/ 15022 h 217823"/>
                      <a:gd name="connsiteX4" fmla="*/ 180268 w 1336983"/>
                      <a:gd name="connsiteY4" fmla="*/ 82623 h 217823"/>
                      <a:gd name="connsiteX5" fmla="*/ 0 w 1336983"/>
                      <a:gd name="connsiteY5" fmla="*/ 217823 h 217823"/>
                      <a:gd name="connsiteX6" fmla="*/ 270401 w 1336983"/>
                      <a:gd name="connsiteY6" fmla="*/ 90134 h 217823"/>
                      <a:gd name="connsiteX7" fmla="*/ 608402 w 1336983"/>
                      <a:gd name="connsiteY7" fmla="*/ 82623 h 217823"/>
                      <a:gd name="connsiteX8" fmla="*/ 706048 w 1336983"/>
                      <a:gd name="connsiteY8" fmla="*/ 105156 h 217823"/>
                      <a:gd name="connsiteX9" fmla="*/ 1089116 w 1336983"/>
                      <a:gd name="connsiteY9" fmla="*/ 195290 h 217823"/>
                      <a:gd name="connsiteX10" fmla="*/ 1336984 w 1336983"/>
                      <a:gd name="connsiteY10" fmla="*/ 187779 h 217823"/>
                      <a:gd name="connsiteX11" fmla="*/ 991471 w 1336983"/>
                      <a:gd name="connsiteY11" fmla="*/ 120178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6983" h="217823">
                        <a:moveTo>
                          <a:pt x="991471" y="120178"/>
                        </a:moveTo>
                        <a:cubicBezTo>
                          <a:pt x="773648" y="0"/>
                          <a:pt x="525780" y="-30045"/>
                          <a:pt x="292935" y="45067"/>
                        </a:cubicBezTo>
                        <a:cubicBezTo>
                          <a:pt x="262890" y="22533"/>
                          <a:pt x="210312" y="7511"/>
                          <a:pt x="135201" y="0"/>
                        </a:cubicBezTo>
                        <a:cubicBezTo>
                          <a:pt x="150223" y="0"/>
                          <a:pt x="157734" y="7511"/>
                          <a:pt x="172757" y="15022"/>
                        </a:cubicBezTo>
                        <a:cubicBezTo>
                          <a:pt x="210312" y="30045"/>
                          <a:pt x="217823" y="60089"/>
                          <a:pt x="180268" y="82623"/>
                        </a:cubicBezTo>
                        <a:cubicBezTo>
                          <a:pt x="120178" y="120178"/>
                          <a:pt x="45067" y="165245"/>
                          <a:pt x="0" y="217823"/>
                        </a:cubicBezTo>
                        <a:cubicBezTo>
                          <a:pt x="90134" y="165245"/>
                          <a:pt x="172757" y="112667"/>
                          <a:pt x="270401" y="90134"/>
                        </a:cubicBezTo>
                        <a:cubicBezTo>
                          <a:pt x="383068" y="60089"/>
                          <a:pt x="495735" y="60089"/>
                          <a:pt x="608402" y="82623"/>
                        </a:cubicBezTo>
                        <a:cubicBezTo>
                          <a:pt x="638447" y="90134"/>
                          <a:pt x="676003" y="97645"/>
                          <a:pt x="706048" y="105156"/>
                        </a:cubicBezTo>
                        <a:cubicBezTo>
                          <a:pt x="833737" y="142712"/>
                          <a:pt x="961427" y="180267"/>
                          <a:pt x="1089116" y="195290"/>
                        </a:cubicBezTo>
                        <a:cubicBezTo>
                          <a:pt x="1164227" y="202801"/>
                          <a:pt x="1261872" y="217823"/>
                          <a:pt x="1336984" y="187779"/>
                        </a:cubicBezTo>
                        <a:cubicBezTo>
                          <a:pt x="1276894" y="195290"/>
                          <a:pt x="1149205" y="210312"/>
                          <a:pt x="991471" y="120178"/>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1" name="Freeform: Shape 330">
                    <a:extLst>
                      <a:ext uri="{FF2B5EF4-FFF2-40B4-BE49-F238E27FC236}">
                        <a16:creationId xmlns:a16="http://schemas.microsoft.com/office/drawing/2014/main" id="{002AEE60-6A4B-4E25-9162-9491C490AE14}"/>
                      </a:ext>
                    </a:extLst>
                  </p:cNvPr>
                  <p:cNvSpPr/>
                  <p:nvPr/>
                </p:nvSpPr>
                <p:spPr>
                  <a:xfrm>
                    <a:off x="7585799" y="2469533"/>
                    <a:ext cx="2605232" cy="1644940"/>
                  </a:xfrm>
                  <a:custGeom>
                    <a:avLst/>
                    <a:gdLst>
                      <a:gd name="connsiteX0" fmla="*/ 2181626 w 2605232"/>
                      <a:gd name="connsiteY0" fmla="*/ 210312 h 1644940"/>
                      <a:gd name="connsiteX1" fmla="*/ 2181626 w 2605232"/>
                      <a:gd name="connsiteY1" fmla="*/ 210312 h 1644940"/>
                      <a:gd name="connsiteX2" fmla="*/ 2023892 w 2605232"/>
                      <a:gd name="connsiteY2" fmla="*/ 165245 h 1644940"/>
                      <a:gd name="connsiteX3" fmla="*/ 1948780 w 2605232"/>
                      <a:gd name="connsiteY3" fmla="*/ 157734 h 1644940"/>
                      <a:gd name="connsiteX4" fmla="*/ 1993847 w 2605232"/>
                      <a:gd name="connsiteY4" fmla="*/ 450669 h 1644940"/>
                      <a:gd name="connsiteX5" fmla="*/ 1693402 w 2605232"/>
                      <a:gd name="connsiteY5" fmla="*/ 315468 h 1644940"/>
                      <a:gd name="connsiteX6" fmla="*/ 1813580 w 2605232"/>
                      <a:gd name="connsiteY6" fmla="*/ 570847 h 1644940"/>
                      <a:gd name="connsiteX7" fmla="*/ 1798557 w 2605232"/>
                      <a:gd name="connsiteY7" fmla="*/ 585869 h 1644940"/>
                      <a:gd name="connsiteX8" fmla="*/ 1791046 w 2605232"/>
                      <a:gd name="connsiteY8" fmla="*/ 585869 h 1644940"/>
                      <a:gd name="connsiteX9" fmla="*/ 1715935 w 2605232"/>
                      <a:gd name="connsiteY9" fmla="*/ 473202 h 1644940"/>
                      <a:gd name="connsiteX10" fmla="*/ 1791046 w 2605232"/>
                      <a:gd name="connsiteY10" fmla="*/ 856270 h 1644940"/>
                      <a:gd name="connsiteX11" fmla="*/ 1776024 w 2605232"/>
                      <a:gd name="connsiteY11" fmla="*/ 856270 h 1644940"/>
                      <a:gd name="connsiteX12" fmla="*/ 1317845 w 2605232"/>
                      <a:gd name="connsiteY12" fmla="*/ 277912 h 1644940"/>
                      <a:gd name="connsiteX13" fmla="*/ 1370422 w 2605232"/>
                      <a:gd name="connsiteY13" fmla="*/ 563336 h 1644940"/>
                      <a:gd name="connsiteX14" fmla="*/ 1355400 w 2605232"/>
                      <a:gd name="connsiteY14" fmla="*/ 578358 h 1644940"/>
                      <a:gd name="connsiteX15" fmla="*/ 1197666 w 2605232"/>
                      <a:gd name="connsiteY15" fmla="*/ 202801 h 1644940"/>
                      <a:gd name="connsiteX16" fmla="*/ 1130066 w 2605232"/>
                      <a:gd name="connsiteY16" fmla="*/ 345513 h 1644940"/>
                      <a:gd name="connsiteX17" fmla="*/ 1145088 w 2605232"/>
                      <a:gd name="connsiteY17" fmla="*/ 683514 h 1644940"/>
                      <a:gd name="connsiteX18" fmla="*/ 1130066 w 2605232"/>
                      <a:gd name="connsiteY18" fmla="*/ 691025 h 1644940"/>
                      <a:gd name="connsiteX19" fmla="*/ 964820 w 2605232"/>
                      <a:gd name="connsiteY19" fmla="*/ 398091 h 1644940"/>
                      <a:gd name="connsiteX20" fmla="*/ 1002376 w 2605232"/>
                      <a:gd name="connsiteY20" fmla="*/ 240357 h 1644940"/>
                      <a:gd name="connsiteX21" fmla="*/ 867176 w 2605232"/>
                      <a:gd name="connsiteY21" fmla="*/ 360535 h 1644940"/>
                      <a:gd name="connsiteX22" fmla="*/ 852153 w 2605232"/>
                      <a:gd name="connsiteY22" fmla="*/ 353024 h 1644940"/>
                      <a:gd name="connsiteX23" fmla="*/ 912243 w 2605232"/>
                      <a:gd name="connsiteY23" fmla="*/ 217823 h 1644940"/>
                      <a:gd name="connsiteX24" fmla="*/ 762020 w 2605232"/>
                      <a:gd name="connsiteY24" fmla="*/ 315468 h 1644940"/>
                      <a:gd name="connsiteX25" fmla="*/ 746997 w 2605232"/>
                      <a:gd name="connsiteY25" fmla="*/ 307957 h 1644940"/>
                      <a:gd name="connsiteX26" fmla="*/ 777042 w 2605232"/>
                      <a:gd name="connsiteY26" fmla="*/ 247868 h 1644940"/>
                      <a:gd name="connsiteX27" fmla="*/ 559219 w 2605232"/>
                      <a:gd name="connsiteY27" fmla="*/ 353024 h 1644940"/>
                      <a:gd name="connsiteX28" fmla="*/ 559219 w 2605232"/>
                      <a:gd name="connsiteY28" fmla="*/ 338001 h 1644940"/>
                      <a:gd name="connsiteX29" fmla="*/ 671886 w 2605232"/>
                      <a:gd name="connsiteY29" fmla="*/ 262890 h 1644940"/>
                      <a:gd name="connsiteX30" fmla="*/ 416507 w 2605232"/>
                      <a:gd name="connsiteY30" fmla="*/ 338001 h 1644940"/>
                      <a:gd name="connsiteX31" fmla="*/ 416507 w 2605232"/>
                      <a:gd name="connsiteY31" fmla="*/ 322979 h 1644940"/>
                      <a:gd name="connsiteX32" fmla="*/ 641841 w 2605232"/>
                      <a:gd name="connsiteY32" fmla="*/ 187779 h 1644940"/>
                      <a:gd name="connsiteX33" fmla="*/ 183662 w 2605232"/>
                      <a:gd name="connsiteY33" fmla="*/ 330490 h 1644940"/>
                      <a:gd name="connsiteX34" fmla="*/ 183662 w 2605232"/>
                      <a:gd name="connsiteY34" fmla="*/ 315468 h 1644940"/>
                      <a:gd name="connsiteX35" fmla="*/ 401485 w 2605232"/>
                      <a:gd name="connsiteY35" fmla="*/ 112667 h 1644940"/>
                      <a:gd name="connsiteX36" fmla="*/ 581752 w 2605232"/>
                      <a:gd name="connsiteY36" fmla="*/ 0 h 1644940"/>
                      <a:gd name="connsiteX37" fmla="*/ 551708 w 2605232"/>
                      <a:gd name="connsiteY37" fmla="*/ 7511 h 1644940"/>
                      <a:gd name="connsiteX38" fmla="*/ 296329 w 2605232"/>
                      <a:gd name="connsiteY38" fmla="*/ 165245 h 1644940"/>
                      <a:gd name="connsiteX39" fmla="*/ 10906 w 2605232"/>
                      <a:gd name="connsiteY39" fmla="*/ 383068 h 1644940"/>
                      <a:gd name="connsiteX40" fmla="*/ 191173 w 2605232"/>
                      <a:gd name="connsiteY40" fmla="*/ 488224 h 1644940"/>
                      <a:gd name="connsiteX41" fmla="*/ 266284 w 2605232"/>
                      <a:gd name="connsiteY41" fmla="*/ 953915 h 1644940"/>
                      <a:gd name="connsiteX42" fmla="*/ 416507 w 2605232"/>
                      <a:gd name="connsiteY42" fmla="*/ 450669 h 1644940"/>
                      <a:gd name="connsiteX43" fmla="*/ 709442 w 2605232"/>
                      <a:gd name="connsiteY43" fmla="*/ 330490 h 1644940"/>
                      <a:gd name="connsiteX44" fmla="*/ 656864 w 2605232"/>
                      <a:gd name="connsiteY44" fmla="*/ 443157 h 1644940"/>
                      <a:gd name="connsiteX45" fmla="*/ 792064 w 2605232"/>
                      <a:gd name="connsiteY45" fmla="*/ 353024 h 1644940"/>
                      <a:gd name="connsiteX46" fmla="*/ 889709 w 2605232"/>
                      <a:gd name="connsiteY46" fmla="*/ 570847 h 1644940"/>
                      <a:gd name="connsiteX47" fmla="*/ 867176 w 2605232"/>
                      <a:gd name="connsiteY47" fmla="*/ 375557 h 1644940"/>
                      <a:gd name="connsiteX48" fmla="*/ 1242733 w 2605232"/>
                      <a:gd name="connsiteY48" fmla="*/ 796181 h 1644940"/>
                      <a:gd name="connsiteX49" fmla="*/ 1227710 w 2605232"/>
                      <a:gd name="connsiteY49" fmla="*/ 480713 h 1644940"/>
                      <a:gd name="connsiteX50" fmla="*/ 1580735 w 2605232"/>
                      <a:gd name="connsiteY50" fmla="*/ 826226 h 1644940"/>
                      <a:gd name="connsiteX51" fmla="*/ 1505623 w 2605232"/>
                      <a:gd name="connsiteY51" fmla="*/ 623425 h 1644940"/>
                      <a:gd name="connsiteX52" fmla="*/ 1768513 w 2605232"/>
                      <a:gd name="connsiteY52" fmla="*/ 1134183 h 1644940"/>
                      <a:gd name="connsiteX53" fmla="*/ 1941269 w 2605232"/>
                      <a:gd name="connsiteY53" fmla="*/ 773648 h 1644940"/>
                      <a:gd name="connsiteX54" fmla="*/ 1918736 w 2605232"/>
                      <a:gd name="connsiteY54" fmla="*/ 1509740 h 1644940"/>
                      <a:gd name="connsiteX55" fmla="*/ 2136559 w 2605232"/>
                      <a:gd name="connsiteY55" fmla="*/ 1374539 h 1644940"/>
                      <a:gd name="connsiteX56" fmla="*/ 2181626 w 2605232"/>
                      <a:gd name="connsiteY56" fmla="*/ 1644940 h 1644940"/>
                      <a:gd name="connsiteX57" fmla="*/ 2489583 w 2605232"/>
                      <a:gd name="connsiteY57" fmla="*/ 1081604 h 1644940"/>
                      <a:gd name="connsiteX58" fmla="*/ 2542161 w 2605232"/>
                      <a:gd name="connsiteY58" fmla="*/ 1186761 h 1644940"/>
                      <a:gd name="connsiteX59" fmla="*/ 2181626 w 2605232"/>
                      <a:gd name="connsiteY59" fmla="*/ 210312 h 164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605232" h="1644940">
                        <a:moveTo>
                          <a:pt x="2181626" y="210312"/>
                        </a:moveTo>
                        <a:cubicBezTo>
                          <a:pt x="2189137" y="210312"/>
                          <a:pt x="2189137" y="210312"/>
                          <a:pt x="2181626" y="210312"/>
                        </a:cubicBezTo>
                        <a:cubicBezTo>
                          <a:pt x="2129048" y="195290"/>
                          <a:pt x="2076470" y="172756"/>
                          <a:pt x="2023892" y="165245"/>
                        </a:cubicBezTo>
                        <a:cubicBezTo>
                          <a:pt x="2001358" y="157734"/>
                          <a:pt x="1971314" y="157734"/>
                          <a:pt x="1948780" y="157734"/>
                        </a:cubicBezTo>
                        <a:cubicBezTo>
                          <a:pt x="2038914" y="195290"/>
                          <a:pt x="1993847" y="450669"/>
                          <a:pt x="1993847" y="450669"/>
                        </a:cubicBezTo>
                        <a:cubicBezTo>
                          <a:pt x="1993847" y="450669"/>
                          <a:pt x="1813580" y="345513"/>
                          <a:pt x="1693402" y="315468"/>
                        </a:cubicBezTo>
                        <a:cubicBezTo>
                          <a:pt x="1761002" y="383068"/>
                          <a:pt x="1806069" y="480713"/>
                          <a:pt x="1813580" y="570847"/>
                        </a:cubicBezTo>
                        <a:cubicBezTo>
                          <a:pt x="1813580" y="578358"/>
                          <a:pt x="1806069" y="585869"/>
                          <a:pt x="1798557" y="585869"/>
                        </a:cubicBezTo>
                        <a:cubicBezTo>
                          <a:pt x="1798557" y="585869"/>
                          <a:pt x="1798557" y="585869"/>
                          <a:pt x="1791046" y="585869"/>
                        </a:cubicBezTo>
                        <a:cubicBezTo>
                          <a:pt x="1768513" y="540802"/>
                          <a:pt x="1745979" y="510758"/>
                          <a:pt x="1715935" y="473202"/>
                        </a:cubicBezTo>
                        <a:cubicBezTo>
                          <a:pt x="1783535" y="593380"/>
                          <a:pt x="1836113" y="728581"/>
                          <a:pt x="1791046" y="856270"/>
                        </a:cubicBezTo>
                        <a:cubicBezTo>
                          <a:pt x="1791046" y="863781"/>
                          <a:pt x="1776024" y="871293"/>
                          <a:pt x="1776024" y="856270"/>
                        </a:cubicBezTo>
                        <a:cubicBezTo>
                          <a:pt x="1715935" y="600891"/>
                          <a:pt x="1370422" y="525780"/>
                          <a:pt x="1317845" y="277912"/>
                        </a:cubicBezTo>
                        <a:cubicBezTo>
                          <a:pt x="1302822" y="375557"/>
                          <a:pt x="1317845" y="480713"/>
                          <a:pt x="1370422" y="563336"/>
                        </a:cubicBezTo>
                        <a:cubicBezTo>
                          <a:pt x="1377933" y="570847"/>
                          <a:pt x="1362911" y="585869"/>
                          <a:pt x="1355400" y="578358"/>
                        </a:cubicBezTo>
                        <a:cubicBezTo>
                          <a:pt x="1272777" y="488224"/>
                          <a:pt x="1190155" y="338001"/>
                          <a:pt x="1197666" y="202801"/>
                        </a:cubicBezTo>
                        <a:cubicBezTo>
                          <a:pt x="1167622" y="247868"/>
                          <a:pt x="1145088" y="300446"/>
                          <a:pt x="1130066" y="345513"/>
                        </a:cubicBezTo>
                        <a:cubicBezTo>
                          <a:pt x="1092510" y="458180"/>
                          <a:pt x="1115043" y="563336"/>
                          <a:pt x="1145088" y="683514"/>
                        </a:cubicBezTo>
                        <a:cubicBezTo>
                          <a:pt x="1145088" y="691025"/>
                          <a:pt x="1137577" y="698536"/>
                          <a:pt x="1130066" y="691025"/>
                        </a:cubicBezTo>
                        <a:cubicBezTo>
                          <a:pt x="1039932" y="615914"/>
                          <a:pt x="964820" y="518269"/>
                          <a:pt x="964820" y="398091"/>
                        </a:cubicBezTo>
                        <a:cubicBezTo>
                          <a:pt x="964820" y="338001"/>
                          <a:pt x="979843" y="285423"/>
                          <a:pt x="1002376" y="240357"/>
                        </a:cubicBezTo>
                        <a:cubicBezTo>
                          <a:pt x="957309" y="277912"/>
                          <a:pt x="912243" y="315468"/>
                          <a:pt x="867176" y="360535"/>
                        </a:cubicBezTo>
                        <a:cubicBezTo>
                          <a:pt x="859665" y="368046"/>
                          <a:pt x="852153" y="360535"/>
                          <a:pt x="852153" y="353024"/>
                        </a:cubicBezTo>
                        <a:cubicBezTo>
                          <a:pt x="859665" y="307957"/>
                          <a:pt x="882198" y="255379"/>
                          <a:pt x="912243" y="217823"/>
                        </a:cubicBezTo>
                        <a:cubicBezTo>
                          <a:pt x="859665" y="247868"/>
                          <a:pt x="814598" y="277912"/>
                          <a:pt x="762020" y="315468"/>
                        </a:cubicBezTo>
                        <a:cubicBezTo>
                          <a:pt x="754509" y="322979"/>
                          <a:pt x="746997" y="315468"/>
                          <a:pt x="746997" y="307957"/>
                        </a:cubicBezTo>
                        <a:cubicBezTo>
                          <a:pt x="754509" y="285423"/>
                          <a:pt x="762020" y="270401"/>
                          <a:pt x="777042" y="247868"/>
                        </a:cubicBezTo>
                        <a:cubicBezTo>
                          <a:pt x="716953" y="300446"/>
                          <a:pt x="641841" y="345513"/>
                          <a:pt x="559219" y="353024"/>
                        </a:cubicBezTo>
                        <a:cubicBezTo>
                          <a:pt x="551708" y="353024"/>
                          <a:pt x="551708" y="338001"/>
                          <a:pt x="559219" y="338001"/>
                        </a:cubicBezTo>
                        <a:cubicBezTo>
                          <a:pt x="596775" y="315468"/>
                          <a:pt x="641841" y="285423"/>
                          <a:pt x="671886" y="262890"/>
                        </a:cubicBezTo>
                        <a:cubicBezTo>
                          <a:pt x="589263" y="300446"/>
                          <a:pt x="506641" y="338001"/>
                          <a:pt x="416507" y="338001"/>
                        </a:cubicBezTo>
                        <a:cubicBezTo>
                          <a:pt x="408996" y="338001"/>
                          <a:pt x="408996" y="322979"/>
                          <a:pt x="416507" y="322979"/>
                        </a:cubicBezTo>
                        <a:cubicBezTo>
                          <a:pt x="499130" y="292935"/>
                          <a:pt x="574241" y="240357"/>
                          <a:pt x="641841" y="187779"/>
                        </a:cubicBezTo>
                        <a:cubicBezTo>
                          <a:pt x="499130" y="262890"/>
                          <a:pt x="341396" y="345513"/>
                          <a:pt x="183662" y="330490"/>
                        </a:cubicBezTo>
                        <a:cubicBezTo>
                          <a:pt x="176150" y="330490"/>
                          <a:pt x="176150" y="322979"/>
                          <a:pt x="183662" y="315468"/>
                        </a:cubicBezTo>
                        <a:cubicBezTo>
                          <a:pt x="243751" y="232845"/>
                          <a:pt x="318862" y="172756"/>
                          <a:pt x="401485" y="112667"/>
                        </a:cubicBezTo>
                        <a:cubicBezTo>
                          <a:pt x="461574" y="67600"/>
                          <a:pt x="521663" y="30045"/>
                          <a:pt x="581752" y="0"/>
                        </a:cubicBezTo>
                        <a:cubicBezTo>
                          <a:pt x="574241" y="0"/>
                          <a:pt x="566730" y="7511"/>
                          <a:pt x="551708" y="7511"/>
                        </a:cubicBezTo>
                        <a:cubicBezTo>
                          <a:pt x="461574" y="45067"/>
                          <a:pt x="371440" y="97645"/>
                          <a:pt x="296329" y="165245"/>
                        </a:cubicBezTo>
                        <a:cubicBezTo>
                          <a:pt x="101039" y="353024"/>
                          <a:pt x="131084" y="368046"/>
                          <a:pt x="10906" y="383068"/>
                        </a:cubicBezTo>
                        <a:cubicBezTo>
                          <a:pt x="-41673" y="390579"/>
                          <a:pt x="108550" y="533291"/>
                          <a:pt x="191173" y="488224"/>
                        </a:cubicBezTo>
                        <a:cubicBezTo>
                          <a:pt x="191173" y="488224"/>
                          <a:pt x="55972" y="653469"/>
                          <a:pt x="266284" y="953915"/>
                        </a:cubicBezTo>
                        <a:cubicBezTo>
                          <a:pt x="363929" y="758625"/>
                          <a:pt x="281307" y="563336"/>
                          <a:pt x="416507" y="450669"/>
                        </a:cubicBezTo>
                        <a:cubicBezTo>
                          <a:pt x="551708" y="450669"/>
                          <a:pt x="709442" y="330490"/>
                          <a:pt x="709442" y="330490"/>
                        </a:cubicBezTo>
                        <a:lnTo>
                          <a:pt x="656864" y="443157"/>
                        </a:lnTo>
                        <a:cubicBezTo>
                          <a:pt x="656864" y="443157"/>
                          <a:pt x="679397" y="488224"/>
                          <a:pt x="792064" y="353024"/>
                        </a:cubicBezTo>
                        <a:cubicBezTo>
                          <a:pt x="769531" y="540802"/>
                          <a:pt x="889709" y="570847"/>
                          <a:pt x="889709" y="570847"/>
                        </a:cubicBezTo>
                        <a:cubicBezTo>
                          <a:pt x="889709" y="570847"/>
                          <a:pt x="867176" y="555825"/>
                          <a:pt x="867176" y="375557"/>
                        </a:cubicBezTo>
                        <a:cubicBezTo>
                          <a:pt x="897220" y="743603"/>
                          <a:pt x="1242733" y="796181"/>
                          <a:pt x="1242733" y="796181"/>
                        </a:cubicBezTo>
                        <a:cubicBezTo>
                          <a:pt x="1242733" y="796181"/>
                          <a:pt x="1190155" y="676003"/>
                          <a:pt x="1227710" y="480713"/>
                        </a:cubicBezTo>
                        <a:cubicBezTo>
                          <a:pt x="1280289" y="766137"/>
                          <a:pt x="1580735" y="826226"/>
                          <a:pt x="1580735" y="826226"/>
                        </a:cubicBezTo>
                        <a:cubicBezTo>
                          <a:pt x="1580735" y="826226"/>
                          <a:pt x="1543179" y="773648"/>
                          <a:pt x="1505623" y="623425"/>
                        </a:cubicBezTo>
                        <a:cubicBezTo>
                          <a:pt x="1768513" y="811203"/>
                          <a:pt x="1768513" y="1134183"/>
                          <a:pt x="1768513" y="1134183"/>
                        </a:cubicBezTo>
                        <a:cubicBezTo>
                          <a:pt x="1768513" y="1134183"/>
                          <a:pt x="1926247" y="968937"/>
                          <a:pt x="1941269" y="773648"/>
                        </a:cubicBezTo>
                        <a:cubicBezTo>
                          <a:pt x="2076470" y="1066582"/>
                          <a:pt x="1918736" y="1509740"/>
                          <a:pt x="1918736" y="1509740"/>
                        </a:cubicBezTo>
                        <a:cubicBezTo>
                          <a:pt x="1918736" y="1509740"/>
                          <a:pt x="2001358" y="1321961"/>
                          <a:pt x="2136559" y="1374539"/>
                        </a:cubicBezTo>
                        <a:cubicBezTo>
                          <a:pt x="2271760" y="1427117"/>
                          <a:pt x="2181626" y="1644940"/>
                          <a:pt x="2181626" y="1644940"/>
                        </a:cubicBezTo>
                        <a:cubicBezTo>
                          <a:pt x="2376916" y="1547295"/>
                          <a:pt x="2504605" y="1186761"/>
                          <a:pt x="2489583" y="1081604"/>
                        </a:cubicBezTo>
                        <a:cubicBezTo>
                          <a:pt x="2527139" y="1156716"/>
                          <a:pt x="2534650" y="1209294"/>
                          <a:pt x="2542161" y="1186761"/>
                        </a:cubicBezTo>
                        <a:cubicBezTo>
                          <a:pt x="2579716" y="1171738"/>
                          <a:pt x="2782517" y="495735"/>
                          <a:pt x="2181626" y="210312"/>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2" name="Freeform: Shape 331">
                    <a:extLst>
                      <a:ext uri="{FF2B5EF4-FFF2-40B4-BE49-F238E27FC236}">
                        <a16:creationId xmlns:a16="http://schemas.microsoft.com/office/drawing/2014/main" id="{BEC05C1B-6B67-434A-AC5A-DB68F662DC18}"/>
                      </a:ext>
                    </a:extLst>
                  </p:cNvPr>
                  <p:cNvSpPr/>
                  <p:nvPr/>
                </p:nvSpPr>
                <p:spPr>
                  <a:xfrm>
                    <a:off x="7601828" y="2800023"/>
                    <a:ext cx="685900" cy="608402"/>
                  </a:xfrm>
                  <a:custGeom>
                    <a:avLst/>
                    <a:gdLst>
                      <a:gd name="connsiteX0" fmla="*/ 625812 w 685900"/>
                      <a:gd name="connsiteY0" fmla="*/ 37556 h 608402"/>
                      <a:gd name="connsiteX1" fmla="*/ 392967 w 685900"/>
                      <a:gd name="connsiteY1" fmla="*/ 82623 h 608402"/>
                      <a:gd name="connsiteX2" fmla="*/ 400478 w 685900"/>
                      <a:gd name="connsiteY2" fmla="*/ 67600 h 608402"/>
                      <a:gd name="connsiteX3" fmla="*/ 468078 w 685900"/>
                      <a:gd name="connsiteY3" fmla="*/ 37556 h 608402"/>
                      <a:gd name="connsiteX4" fmla="*/ 302833 w 685900"/>
                      <a:gd name="connsiteY4" fmla="*/ 60089 h 608402"/>
                      <a:gd name="connsiteX5" fmla="*/ 2387 w 685900"/>
                      <a:gd name="connsiteY5" fmla="*/ 45067 h 608402"/>
                      <a:gd name="connsiteX6" fmla="*/ 190166 w 685900"/>
                      <a:gd name="connsiteY6" fmla="*/ 142712 h 608402"/>
                      <a:gd name="connsiteX7" fmla="*/ 265277 w 685900"/>
                      <a:gd name="connsiteY7" fmla="*/ 608403 h 608402"/>
                      <a:gd name="connsiteX8" fmla="*/ 415500 w 685900"/>
                      <a:gd name="connsiteY8" fmla="*/ 105156 h 608402"/>
                      <a:gd name="connsiteX9" fmla="*/ 685901 w 685900"/>
                      <a:gd name="connsiteY9" fmla="*/ 0 h 608402"/>
                      <a:gd name="connsiteX10" fmla="*/ 625812 w 685900"/>
                      <a:gd name="connsiteY10" fmla="*/ 37556 h 60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85900" h="608402">
                        <a:moveTo>
                          <a:pt x="625812" y="37556"/>
                        </a:moveTo>
                        <a:cubicBezTo>
                          <a:pt x="550700" y="67600"/>
                          <a:pt x="475589" y="90134"/>
                          <a:pt x="392967" y="82623"/>
                        </a:cubicBezTo>
                        <a:cubicBezTo>
                          <a:pt x="377944" y="82623"/>
                          <a:pt x="392967" y="67600"/>
                          <a:pt x="400478" y="67600"/>
                        </a:cubicBezTo>
                        <a:cubicBezTo>
                          <a:pt x="423011" y="60089"/>
                          <a:pt x="445545" y="52578"/>
                          <a:pt x="468078" y="37556"/>
                        </a:cubicBezTo>
                        <a:cubicBezTo>
                          <a:pt x="415500" y="52578"/>
                          <a:pt x="355411" y="60089"/>
                          <a:pt x="302833" y="60089"/>
                        </a:cubicBezTo>
                        <a:cubicBezTo>
                          <a:pt x="212699" y="67600"/>
                          <a:pt x="85009" y="97645"/>
                          <a:pt x="2387" y="45067"/>
                        </a:cubicBezTo>
                        <a:cubicBezTo>
                          <a:pt x="-20146" y="67600"/>
                          <a:pt x="122565" y="180268"/>
                          <a:pt x="190166" y="142712"/>
                        </a:cubicBezTo>
                        <a:cubicBezTo>
                          <a:pt x="190166" y="142712"/>
                          <a:pt x="54965" y="307957"/>
                          <a:pt x="265277" y="608403"/>
                        </a:cubicBezTo>
                        <a:cubicBezTo>
                          <a:pt x="362922" y="413113"/>
                          <a:pt x="280299" y="217823"/>
                          <a:pt x="415500" y="105156"/>
                        </a:cubicBezTo>
                        <a:cubicBezTo>
                          <a:pt x="520656" y="105156"/>
                          <a:pt x="640834" y="30045"/>
                          <a:pt x="685901" y="0"/>
                        </a:cubicBezTo>
                        <a:cubicBezTo>
                          <a:pt x="670879" y="22534"/>
                          <a:pt x="648345" y="30045"/>
                          <a:pt x="625812" y="3755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3" name="Freeform: Shape 332">
                    <a:extLst>
                      <a:ext uri="{FF2B5EF4-FFF2-40B4-BE49-F238E27FC236}">
                        <a16:creationId xmlns:a16="http://schemas.microsoft.com/office/drawing/2014/main" id="{6676B5C6-0F96-4DE2-8B49-9DEAB06111B5}"/>
                      </a:ext>
                    </a:extLst>
                  </p:cNvPr>
                  <p:cNvSpPr/>
                  <p:nvPr/>
                </p:nvSpPr>
                <p:spPr>
                  <a:xfrm>
                    <a:off x="8272707" y="2792512"/>
                    <a:ext cx="232845" cy="255378"/>
                  </a:xfrm>
                  <a:custGeom>
                    <a:avLst/>
                    <a:gdLst>
                      <a:gd name="connsiteX0" fmla="*/ 202801 w 232845"/>
                      <a:gd name="connsiteY0" fmla="*/ 67600 h 255378"/>
                      <a:gd name="connsiteX1" fmla="*/ 180267 w 232845"/>
                      <a:gd name="connsiteY1" fmla="*/ 142712 h 255378"/>
                      <a:gd name="connsiteX2" fmla="*/ 165245 w 232845"/>
                      <a:gd name="connsiteY2" fmla="*/ 150223 h 255378"/>
                      <a:gd name="connsiteX3" fmla="*/ 142712 w 232845"/>
                      <a:gd name="connsiteY3" fmla="*/ 0 h 255378"/>
                      <a:gd name="connsiteX4" fmla="*/ 45067 w 232845"/>
                      <a:gd name="connsiteY4" fmla="*/ 67600 h 255378"/>
                      <a:gd name="connsiteX5" fmla="*/ 37556 w 232845"/>
                      <a:gd name="connsiteY5" fmla="*/ 60089 h 255378"/>
                      <a:gd name="connsiteX6" fmla="*/ 45067 w 232845"/>
                      <a:gd name="connsiteY6" fmla="*/ 22533 h 255378"/>
                      <a:gd name="connsiteX7" fmla="*/ 0 w 232845"/>
                      <a:gd name="connsiteY7" fmla="*/ 127689 h 255378"/>
                      <a:gd name="connsiteX8" fmla="*/ 135201 w 232845"/>
                      <a:gd name="connsiteY8" fmla="*/ 37556 h 255378"/>
                      <a:gd name="connsiteX9" fmla="*/ 232845 w 232845"/>
                      <a:gd name="connsiteY9" fmla="*/ 255379 h 255378"/>
                      <a:gd name="connsiteX10" fmla="*/ 202801 w 232845"/>
                      <a:gd name="connsiteY10" fmla="*/ 67600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845" h="255378">
                        <a:moveTo>
                          <a:pt x="202801" y="67600"/>
                        </a:moveTo>
                        <a:cubicBezTo>
                          <a:pt x="195290" y="90134"/>
                          <a:pt x="187779" y="112667"/>
                          <a:pt x="180267" y="142712"/>
                        </a:cubicBezTo>
                        <a:cubicBezTo>
                          <a:pt x="180267" y="150223"/>
                          <a:pt x="165245" y="157734"/>
                          <a:pt x="165245" y="150223"/>
                        </a:cubicBezTo>
                        <a:cubicBezTo>
                          <a:pt x="142712" y="105156"/>
                          <a:pt x="135201" y="52578"/>
                          <a:pt x="142712" y="0"/>
                        </a:cubicBezTo>
                        <a:cubicBezTo>
                          <a:pt x="112667" y="22533"/>
                          <a:pt x="82622" y="45067"/>
                          <a:pt x="45067" y="67600"/>
                        </a:cubicBezTo>
                        <a:cubicBezTo>
                          <a:pt x="37556" y="67600"/>
                          <a:pt x="37556" y="67600"/>
                          <a:pt x="37556" y="60089"/>
                        </a:cubicBezTo>
                        <a:cubicBezTo>
                          <a:pt x="37556" y="45067"/>
                          <a:pt x="45067" y="37556"/>
                          <a:pt x="45067" y="22533"/>
                        </a:cubicBezTo>
                        <a:lnTo>
                          <a:pt x="0" y="127689"/>
                        </a:lnTo>
                        <a:cubicBezTo>
                          <a:pt x="0" y="127689"/>
                          <a:pt x="22533" y="172756"/>
                          <a:pt x="135201" y="37556"/>
                        </a:cubicBezTo>
                        <a:cubicBezTo>
                          <a:pt x="112667" y="225334"/>
                          <a:pt x="232845" y="255379"/>
                          <a:pt x="232845" y="255379"/>
                        </a:cubicBezTo>
                        <a:cubicBezTo>
                          <a:pt x="232845" y="255379"/>
                          <a:pt x="202801" y="232845"/>
                          <a:pt x="202801" y="67600"/>
                        </a:cubicBezTo>
                        <a:close/>
                      </a:path>
                    </a:pathLst>
                  </a:custGeom>
                  <a:solidFill>
                    <a:srgbClr val="FDBB30">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4" name="Freeform: Shape 333">
                    <a:extLst>
                      <a:ext uri="{FF2B5EF4-FFF2-40B4-BE49-F238E27FC236}">
                        <a16:creationId xmlns:a16="http://schemas.microsoft.com/office/drawing/2014/main" id="{40AA114A-6EF8-4D9C-B953-BB7EB2410B2F}"/>
                      </a:ext>
                    </a:extLst>
                  </p:cNvPr>
                  <p:cNvSpPr/>
                  <p:nvPr/>
                </p:nvSpPr>
                <p:spPr>
                  <a:xfrm>
                    <a:off x="8460486" y="2769979"/>
                    <a:ext cx="1732862" cy="1344494"/>
                  </a:xfrm>
                  <a:custGeom>
                    <a:avLst/>
                    <a:gdLst>
                      <a:gd name="connsiteX0" fmla="*/ 1457162 w 1732862"/>
                      <a:gd name="connsiteY0" fmla="*/ 0 h 1344494"/>
                      <a:gd name="connsiteX1" fmla="*/ 1509740 w 1732862"/>
                      <a:gd name="connsiteY1" fmla="*/ 67600 h 1344494"/>
                      <a:gd name="connsiteX2" fmla="*/ 1592362 w 1732862"/>
                      <a:gd name="connsiteY2" fmla="*/ 338001 h 1344494"/>
                      <a:gd name="connsiteX3" fmla="*/ 1577340 w 1732862"/>
                      <a:gd name="connsiteY3" fmla="*/ 345513 h 1344494"/>
                      <a:gd name="connsiteX4" fmla="*/ 1389561 w 1732862"/>
                      <a:gd name="connsiteY4" fmla="*/ 127689 h 1344494"/>
                      <a:gd name="connsiteX5" fmla="*/ 1321961 w 1732862"/>
                      <a:gd name="connsiteY5" fmla="*/ 75111 h 1344494"/>
                      <a:gd name="connsiteX6" fmla="*/ 1472184 w 1732862"/>
                      <a:gd name="connsiteY6" fmla="*/ 360535 h 1344494"/>
                      <a:gd name="connsiteX7" fmla="*/ 1442139 w 1732862"/>
                      <a:gd name="connsiteY7" fmla="*/ 721070 h 1344494"/>
                      <a:gd name="connsiteX8" fmla="*/ 1427117 w 1732862"/>
                      <a:gd name="connsiteY8" fmla="*/ 721070 h 1344494"/>
                      <a:gd name="connsiteX9" fmla="*/ 1404584 w 1732862"/>
                      <a:gd name="connsiteY9" fmla="*/ 570847 h 1344494"/>
                      <a:gd name="connsiteX10" fmla="*/ 1367028 w 1732862"/>
                      <a:gd name="connsiteY10" fmla="*/ 443157 h 1344494"/>
                      <a:gd name="connsiteX11" fmla="*/ 1276894 w 1732862"/>
                      <a:gd name="connsiteY11" fmla="*/ 871293 h 1344494"/>
                      <a:gd name="connsiteX12" fmla="*/ 1261872 w 1732862"/>
                      <a:gd name="connsiteY12" fmla="*/ 871293 h 1344494"/>
                      <a:gd name="connsiteX13" fmla="*/ 1164227 w 1732862"/>
                      <a:gd name="connsiteY13" fmla="*/ 435646 h 1344494"/>
                      <a:gd name="connsiteX14" fmla="*/ 1021515 w 1732862"/>
                      <a:gd name="connsiteY14" fmla="*/ 195290 h 1344494"/>
                      <a:gd name="connsiteX15" fmla="*/ 1029026 w 1732862"/>
                      <a:gd name="connsiteY15" fmla="*/ 285423 h 1344494"/>
                      <a:gd name="connsiteX16" fmla="*/ 931382 w 1732862"/>
                      <a:gd name="connsiteY16" fmla="*/ 660981 h 1344494"/>
                      <a:gd name="connsiteX17" fmla="*/ 916359 w 1732862"/>
                      <a:gd name="connsiteY17" fmla="*/ 660981 h 1344494"/>
                      <a:gd name="connsiteX18" fmla="*/ 743603 w 1732862"/>
                      <a:gd name="connsiteY18" fmla="*/ 360535 h 1344494"/>
                      <a:gd name="connsiteX19" fmla="*/ 623425 w 1732862"/>
                      <a:gd name="connsiteY19" fmla="*/ 247868 h 1344494"/>
                      <a:gd name="connsiteX20" fmla="*/ 653469 w 1732862"/>
                      <a:gd name="connsiteY20" fmla="*/ 420624 h 1344494"/>
                      <a:gd name="connsiteX21" fmla="*/ 638447 w 1732862"/>
                      <a:gd name="connsiteY21" fmla="*/ 435646 h 1344494"/>
                      <a:gd name="connsiteX22" fmla="*/ 345512 w 1732862"/>
                      <a:gd name="connsiteY22" fmla="*/ 75111 h 1344494"/>
                      <a:gd name="connsiteX23" fmla="*/ 330490 w 1732862"/>
                      <a:gd name="connsiteY23" fmla="*/ 435646 h 1344494"/>
                      <a:gd name="connsiteX24" fmla="*/ 315468 w 1732862"/>
                      <a:gd name="connsiteY24" fmla="*/ 450669 h 1344494"/>
                      <a:gd name="connsiteX25" fmla="*/ 0 w 1732862"/>
                      <a:gd name="connsiteY25" fmla="*/ 75111 h 1344494"/>
                      <a:gd name="connsiteX26" fmla="*/ 0 w 1732862"/>
                      <a:gd name="connsiteY26" fmla="*/ 82623 h 1344494"/>
                      <a:gd name="connsiteX27" fmla="*/ 375557 w 1732862"/>
                      <a:gd name="connsiteY27" fmla="*/ 495735 h 1344494"/>
                      <a:gd name="connsiteX28" fmla="*/ 360535 w 1732862"/>
                      <a:gd name="connsiteY28" fmla="*/ 180267 h 1344494"/>
                      <a:gd name="connsiteX29" fmla="*/ 713559 w 1732862"/>
                      <a:gd name="connsiteY29" fmla="*/ 525780 h 1344494"/>
                      <a:gd name="connsiteX30" fmla="*/ 638447 w 1732862"/>
                      <a:gd name="connsiteY30" fmla="*/ 322979 h 1344494"/>
                      <a:gd name="connsiteX31" fmla="*/ 901337 w 1732862"/>
                      <a:gd name="connsiteY31" fmla="*/ 833737 h 1344494"/>
                      <a:gd name="connsiteX32" fmla="*/ 1074093 w 1732862"/>
                      <a:gd name="connsiteY32" fmla="*/ 473202 h 1344494"/>
                      <a:gd name="connsiteX33" fmla="*/ 1051560 w 1732862"/>
                      <a:gd name="connsiteY33" fmla="*/ 1209294 h 1344494"/>
                      <a:gd name="connsiteX34" fmla="*/ 1269383 w 1732862"/>
                      <a:gd name="connsiteY34" fmla="*/ 1074093 h 1344494"/>
                      <a:gd name="connsiteX35" fmla="*/ 1314450 w 1732862"/>
                      <a:gd name="connsiteY35" fmla="*/ 1344494 h 1344494"/>
                      <a:gd name="connsiteX36" fmla="*/ 1622407 w 1732862"/>
                      <a:gd name="connsiteY36" fmla="*/ 781159 h 1344494"/>
                      <a:gd name="connsiteX37" fmla="*/ 1674985 w 1732862"/>
                      <a:gd name="connsiteY37" fmla="*/ 886315 h 1344494"/>
                      <a:gd name="connsiteX38" fmla="*/ 1457162 w 1732862"/>
                      <a:gd name="connsiteY38" fmla="*/ 0 h 13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32862" h="1344494">
                        <a:moveTo>
                          <a:pt x="1457162" y="0"/>
                        </a:moveTo>
                        <a:cubicBezTo>
                          <a:pt x="1472184" y="22534"/>
                          <a:pt x="1494718" y="45067"/>
                          <a:pt x="1509740" y="67600"/>
                        </a:cubicBezTo>
                        <a:cubicBezTo>
                          <a:pt x="1554806" y="142712"/>
                          <a:pt x="1622407" y="247868"/>
                          <a:pt x="1592362" y="338001"/>
                        </a:cubicBezTo>
                        <a:cubicBezTo>
                          <a:pt x="1592362" y="345513"/>
                          <a:pt x="1584851" y="353024"/>
                          <a:pt x="1577340" y="345513"/>
                        </a:cubicBezTo>
                        <a:cubicBezTo>
                          <a:pt x="1517251" y="270401"/>
                          <a:pt x="1464673" y="187779"/>
                          <a:pt x="1389561" y="127689"/>
                        </a:cubicBezTo>
                        <a:cubicBezTo>
                          <a:pt x="1367028" y="112667"/>
                          <a:pt x="1344495" y="90134"/>
                          <a:pt x="1321961" y="75111"/>
                        </a:cubicBezTo>
                        <a:cubicBezTo>
                          <a:pt x="1397073" y="157734"/>
                          <a:pt x="1449650" y="255379"/>
                          <a:pt x="1472184" y="360535"/>
                        </a:cubicBezTo>
                        <a:cubicBezTo>
                          <a:pt x="1502229" y="473202"/>
                          <a:pt x="1517251" y="623425"/>
                          <a:pt x="1442139" y="721070"/>
                        </a:cubicBezTo>
                        <a:cubicBezTo>
                          <a:pt x="1442139" y="728581"/>
                          <a:pt x="1427117" y="728581"/>
                          <a:pt x="1427117" y="721070"/>
                        </a:cubicBezTo>
                        <a:cubicBezTo>
                          <a:pt x="1404584" y="676003"/>
                          <a:pt x="1412095" y="623425"/>
                          <a:pt x="1404584" y="570847"/>
                        </a:cubicBezTo>
                        <a:cubicBezTo>
                          <a:pt x="1397073" y="525780"/>
                          <a:pt x="1382050" y="488224"/>
                          <a:pt x="1367028" y="443157"/>
                        </a:cubicBezTo>
                        <a:cubicBezTo>
                          <a:pt x="1389561" y="593380"/>
                          <a:pt x="1359517" y="758625"/>
                          <a:pt x="1276894" y="871293"/>
                        </a:cubicBezTo>
                        <a:cubicBezTo>
                          <a:pt x="1276894" y="878804"/>
                          <a:pt x="1261872" y="878804"/>
                          <a:pt x="1261872" y="871293"/>
                        </a:cubicBezTo>
                        <a:cubicBezTo>
                          <a:pt x="1246850" y="721070"/>
                          <a:pt x="1224316" y="578358"/>
                          <a:pt x="1164227" y="435646"/>
                        </a:cubicBezTo>
                        <a:cubicBezTo>
                          <a:pt x="1126671" y="353024"/>
                          <a:pt x="1089116" y="255379"/>
                          <a:pt x="1021515" y="195290"/>
                        </a:cubicBezTo>
                        <a:cubicBezTo>
                          <a:pt x="1029026" y="225334"/>
                          <a:pt x="1029026" y="255379"/>
                          <a:pt x="1029026" y="285423"/>
                        </a:cubicBezTo>
                        <a:cubicBezTo>
                          <a:pt x="1036537" y="413113"/>
                          <a:pt x="1014004" y="563336"/>
                          <a:pt x="931382" y="660981"/>
                        </a:cubicBezTo>
                        <a:cubicBezTo>
                          <a:pt x="923870" y="668492"/>
                          <a:pt x="916359" y="668492"/>
                          <a:pt x="916359" y="660981"/>
                        </a:cubicBezTo>
                        <a:cubicBezTo>
                          <a:pt x="878804" y="548313"/>
                          <a:pt x="841248" y="443157"/>
                          <a:pt x="743603" y="360535"/>
                        </a:cubicBezTo>
                        <a:cubicBezTo>
                          <a:pt x="706048" y="322979"/>
                          <a:pt x="660980" y="292935"/>
                          <a:pt x="623425" y="247868"/>
                        </a:cubicBezTo>
                        <a:cubicBezTo>
                          <a:pt x="615914" y="307957"/>
                          <a:pt x="623425" y="368046"/>
                          <a:pt x="653469" y="420624"/>
                        </a:cubicBezTo>
                        <a:cubicBezTo>
                          <a:pt x="660980" y="428135"/>
                          <a:pt x="645958" y="435646"/>
                          <a:pt x="638447" y="435646"/>
                        </a:cubicBezTo>
                        <a:cubicBezTo>
                          <a:pt x="495735" y="368046"/>
                          <a:pt x="368046" y="232845"/>
                          <a:pt x="345512" y="75111"/>
                        </a:cubicBezTo>
                        <a:cubicBezTo>
                          <a:pt x="307957" y="187779"/>
                          <a:pt x="300446" y="315468"/>
                          <a:pt x="330490" y="435646"/>
                        </a:cubicBezTo>
                        <a:cubicBezTo>
                          <a:pt x="330490" y="443157"/>
                          <a:pt x="322979" y="450669"/>
                          <a:pt x="315468" y="450669"/>
                        </a:cubicBezTo>
                        <a:cubicBezTo>
                          <a:pt x="172756" y="405602"/>
                          <a:pt x="22533" y="240357"/>
                          <a:pt x="0" y="75111"/>
                        </a:cubicBezTo>
                        <a:cubicBezTo>
                          <a:pt x="0" y="75111"/>
                          <a:pt x="0" y="75111"/>
                          <a:pt x="0" y="82623"/>
                        </a:cubicBezTo>
                        <a:cubicBezTo>
                          <a:pt x="37556" y="443157"/>
                          <a:pt x="375557" y="495735"/>
                          <a:pt x="375557" y="495735"/>
                        </a:cubicBezTo>
                        <a:cubicBezTo>
                          <a:pt x="375557" y="495735"/>
                          <a:pt x="322979" y="375557"/>
                          <a:pt x="360535" y="180267"/>
                        </a:cubicBezTo>
                        <a:cubicBezTo>
                          <a:pt x="413113" y="465691"/>
                          <a:pt x="713559" y="525780"/>
                          <a:pt x="713559" y="525780"/>
                        </a:cubicBezTo>
                        <a:cubicBezTo>
                          <a:pt x="713559" y="525780"/>
                          <a:pt x="676003" y="473202"/>
                          <a:pt x="638447" y="322979"/>
                        </a:cubicBezTo>
                        <a:cubicBezTo>
                          <a:pt x="901337" y="510758"/>
                          <a:pt x="901337" y="833737"/>
                          <a:pt x="901337" y="833737"/>
                        </a:cubicBezTo>
                        <a:cubicBezTo>
                          <a:pt x="901337" y="833737"/>
                          <a:pt x="1059071" y="668492"/>
                          <a:pt x="1074093" y="473202"/>
                        </a:cubicBezTo>
                        <a:cubicBezTo>
                          <a:pt x="1209294" y="766137"/>
                          <a:pt x="1051560" y="1209294"/>
                          <a:pt x="1051560" y="1209294"/>
                        </a:cubicBezTo>
                        <a:cubicBezTo>
                          <a:pt x="1051560" y="1209294"/>
                          <a:pt x="1134183" y="1021515"/>
                          <a:pt x="1269383" y="1074093"/>
                        </a:cubicBezTo>
                        <a:cubicBezTo>
                          <a:pt x="1404584" y="1126672"/>
                          <a:pt x="1314450" y="1344494"/>
                          <a:pt x="1314450" y="1344494"/>
                        </a:cubicBezTo>
                        <a:cubicBezTo>
                          <a:pt x="1509740" y="1246850"/>
                          <a:pt x="1637429" y="886315"/>
                          <a:pt x="1622407" y="781159"/>
                        </a:cubicBezTo>
                        <a:cubicBezTo>
                          <a:pt x="1659963" y="856270"/>
                          <a:pt x="1667474" y="908848"/>
                          <a:pt x="1674985" y="886315"/>
                        </a:cubicBezTo>
                        <a:cubicBezTo>
                          <a:pt x="1705029" y="871293"/>
                          <a:pt x="1870275" y="315468"/>
                          <a:pt x="1457162" y="0"/>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5" name="Freeform: Shape 334">
                    <a:extLst>
                      <a:ext uri="{FF2B5EF4-FFF2-40B4-BE49-F238E27FC236}">
                        <a16:creationId xmlns:a16="http://schemas.microsoft.com/office/drawing/2014/main" id="{30B3C467-915F-4556-827B-3E3BF4423A37}"/>
                      </a:ext>
                    </a:extLst>
                  </p:cNvPr>
                  <p:cNvSpPr/>
                  <p:nvPr/>
                </p:nvSpPr>
                <p:spPr>
                  <a:xfrm>
                    <a:off x="9561285" y="3941717"/>
                    <a:ext cx="162986" cy="217823"/>
                  </a:xfrm>
                  <a:custGeom>
                    <a:avLst/>
                    <a:gdLst>
                      <a:gd name="connsiteX0" fmla="*/ 3338 w 162986"/>
                      <a:gd name="connsiteY0" fmla="*/ 157734 h 217823"/>
                      <a:gd name="connsiteX1" fmla="*/ 3338 w 162986"/>
                      <a:gd name="connsiteY1" fmla="*/ 195290 h 217823"/>
                      <a:gd name="connsiteX2" fmla="*/ 63428 w 162986"/>
                      <a:gd name="connsiteY2" fmla="*/ 217823 h 217823"/>
                      <a:gd name="connsiteX3" fmla="*/ 123516 w 162986"/>
                      <a:gd name="connsiteY3" fmla="*/ 172756 h 217823"/>
                      <a:gd name="connsiteX4" fmla="*/ 161072 w 162986"/>
                      <a:gd name="connsiteY4" fmla="*/ 60089 h 217823"/>
                      <a:gd name="connsiteX5" fmla="*/ 108494 w 162986"/>
                      <a:gd name="connsiteY5" fmla="*/ 0 h 217823"/>
                      <a:gd name="connsiteX6" fmla="*/ 63428 w 162986"/>
                      <a:gd name="connsiteY6" fmla="*/ 30045 h 217823"/>
                      <a:gd name="connsiteX7" fmla="*/ 63428 w 162986"/>
                      <a:gd name="connsiteY7" fmla="*/ 67600 h 217823"/>
                      <a:gd name="connsiteX8" fmla="*/ 33383 w 162986"/>
                      <a:gd name="connsiteY8" fmla="*/ 112667 h 217823"/>
                      <a:gd name="connsiteX9" fmla="*/ 3338 w 162986"/>
                      <a:gd name="connsiteY9" fmla="*/ 157734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986" h="217823">
                        <a:moveTo>
                          <a:pt x="3338" y="157734"/>
                        </a:moveTo>
                        <a:cubicBezTo>
                          <a:pt x="-4173" y="165245"/>
                          <a:pt x="3338" y="187779"/>
                          <a:pt x="3338" y="195290"/>
                        </a:cubicBezTo>
                        <a:cubicBezTo>
                          <a:pt x="10849" y="217823"/>
                          <a:pt x="40894" y="217823"/>
                          <a:pt x="63428" y="217823"/>
                        </a:cubicBezTo>
                        <a:cubicBezTo>
                          <a:pt x="85961" y="210312"/>
                          <a:pt x="108494" y="195290"/>
                          <a:pt x="123516" y="172756"/>
                        </a:cubicBezTo>
                        <a:cubicBezTo>
                          <a:pt x="153561" y="142712"/>
                          <a:pt x="168584" y="97645"/>
                          <a:pt x="161072" y="60089"/>
                        </a:cubicBezTo>
                        <a:cubicBezTo>
                          <a:pt x="161072" y="30045"/>
                          <a:pt x="146050" y="0"/>
                          <a:pt x="108494" y="0"/>
                        </a:cubicBezTo>
                        <a:cubicBezTo>
                          <a:pt x="85961" y="0"/>
                          <a:pt x="70939" y="15022"/>
                          <a:pt x="63428" y="30045"/>
                        </a:cubicBezTo>
                        <a:cubicBezTo>
                          <a:pt x="55917" y="45067"/>
                          <a:pt x="63428" y="52578"/>
                          <a:pt x="63428" y="67600"/>
                        </a:cubicBezTo>
                        <a:cubicBezTo>
                          <a:pt x="70939" y="97645"/>
                          <a:pt x="48405" y="105156"/>
                          <a:pt x="33383" y="112667"/>
                        </a:cubicBezTo>
                        <a:cubicBezTo>
                          <a:pt x="18361" y="120178"/>
                          <a:pt x="10849" y="135201"/>
                          <a:pt x="3338" y="157734"/>
                        </a:cubicBezTo>
                        <a:close/>
                      </a:path>
                    </a:pathLst>
                  </a:custGeom>
                  <a:solidFill>
                    <a:srgbClr val="D46428"/>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6" name="Freeform: Shape 335">
                    <a:extLst>
                      <a:ext uri="{FF2B5EF4-FFF2-40B4-BE49-F238E27FC236}">
                        <a16:creationId xmlns:a16="http://schemas.microsoft.com/office/drawing/2014/main" id="{EC9F08C3-0456-4898-9D9E-8E9AFDA908BF}"/>
                      </a:ext>
                    </a:extLst>
                  </p:cNvPr>
                  <p:cNvSpPr/>
                  <p:nvPr/>
                </p:nvSpPr>
                <p:spPr>
                  <a:xfrm>
                    <a:off x="9557112" y="3941717"/>
                    <a:ext cx="126888" cy="175714"/>
                  </a:xfrm>
                  <a:custGeom>
                    <a:avLst/>
                    <a:gdLst>
                      <a:gd name="connsiteX0" fmla="*/ 112667 w 126888"/>
                      <a:gd name="connsiteY0" fmla="*/ 120178 h 175714"/>
                      <a:gd name="connsiteX1" fmla="*/ 67600 w 126888"/>
                      <a:gd name="connsiteY1" fmla="*/ 165245 h 175714"/>
                      <a:gd name="connsiteX2" fmla="*/ 0 w 126888"/>
                      <a:gd name="connsiteY2" fmla="*/ 157734 h 175714"/>
                      <a:gd name="connsiteX3" fmla="*/ 45067 w 126888"/>
                      <a:gd name="connsiteY3" fmla="*/ 112667 h 175714"/>
                      <a:gd name="connsiteX4" fmla="*/ 75111 w 126888"/>
                      <a:gd name="connsiteY4" fmla="*/ 67600 h 175714"/>
                      <a:gd name="connsiteX5" fmla="*/ 75111 w 126888"/>
                      <a:gd name="connsiteY5" fmla="*/ 30045 h 175714"/>
                      <a:gd name="connsiteX6" fmla="*/ 90133 w 126888"/>
                      <a:gd name="connsiteY6" fmla="*/ 0 h 175714"/>
                      <a:gd name="connsiteX7" fmla="*/ 112667 w 126888"/>
                      <a:gd name="connsiteY7" fmla="*/ 15022 h 175714"/>
                      <a:gd name="connsiteX8" fmla="*/ 112667 w 126888"/>
                      <a:gd name="connsiteY8" fmla="*/ 120178 h 17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888" h="175714">
                        <a:moveTo>
                          <a:pt x="112667" y="120178"/>
                        </a:moveTo>
                        <a:cubicBezTo>
                          <a:pt x="97645" y="135201"/>
                          <a:pt x="90133" y="150223"/>
                          <a:pt x="67600" y="165245"/>
                        </a:cubicBezTo>
                        <a:cubicBezTo>
                          <a:pt x="45067" y="180268"/>
                          <a:pt x="15022" y="180268"/>
                          <a:pt x="0" y="157734"/>
                        </a:cubicBezTo>
                        <a:cubicBezTo>
                          <a:pt x="7511" y="135201"/>
                          <a:pt x="22534" y="120178"/>
                          <a:pt x="45067" y="112667"/>
                        </a:cubicBezTo>
                        <a:cubicBezTo>
                          <a:pt x="67600" y="105156"/>
                          <a:pt x="90133" y="97645"/>
                          <a:pt x="75111" y="67600"/>
                        </a:cubicBezTo>
                        <a:cubicBezTo>
                          <a:pt x="67600" y="52578"/>
                          <a:pt x="67600" y="45067"/>
                          <a:pt x="75111" y="30045"/>
                        </a:cubicBezTo>
                        <a:cubicBezTo>
                          <a:pt x="82622" y="15022"/>
                          <a:pt x="82622" y="7511"/>
                          <a:pt x="90133" y="0"/>
                        </a:cubicBezTo>
                        <a:cubicBezTo>
                          <a:pt x="97645" y="0"/>
                          <a:pt x="105156" y="0"/>
                          <a:pt x="112667" y="15022"/>
                        </a:cubicBezTo>
                        <a:cubicBezTo>
                          <a:pt x="127689" y="30045"/>
                          <a:pt x="135201" y="82622"/>
                          <a:pt x="112667" y="120178"/>
                        </a:cubicBezTo>
                        <a:close/>
                      </a:path>
                    </a:pathLst>
                  </a:custGeom>
                  <a:solidFill>
                    <a:srgbClr val="DA8E28">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7" name="Freeform: Shape 336">
                    <a:extLst>
                      <a:ext uri="{FF2B5EF4-FFF2-40B4-BE49-F238E27FC236}">
                        <a16:creationId xmlns:a16="http://schemas.microsoft.com/office/drawing/2014/main" id="{90C827FD-0BC4-4820-8C31-190F8F4AD813}"/>
                      </a:ext>
                    </a:extLst>
                  </p:cNvPr>
                  <p:cNvSpPr/>
                  <p:nvPr/>
                </p:nvSpPr>
                <p:spPr>
                  <a:xfrm>
                    <a:off x="8483019" y="2401933"/>
                    <a:ext cx="491562" cy="228672"/>
                  </a:xfrm>
                  <a:custGeom>
                    <a:avLst/>
                    <a:gdLst>
                      <a:gd name="connsiteX0" fmla="*/ 488224 w 491562"/>
                      <a:gd name="connsiteY0" fmla="*/ 0 h 228672"/>
                      <a:gd name="connsiteX1" fmla="*/ 0 w 491562"/>
                      <a:gd name="connsiteY1" fmla="*/ 225334 h 228672"/>
                      <a:gd name="connsiteX2" fmla="*/ 0 w 491562"/>
                      <a:gd name="connsiteY2" fmla="*/ 225334 h 228672"/>
                      <a:gd name="connsiteX3" fmla="*/ 7511 w 491562"/>
                      <a:gd name="connsiteY3" fmla="*/ 217823 h 228672"/>
                      <a:gd name="connsiteX4" fmla="*/ 7511 w 491562"/>
                      <a:gd name="connsiteY4" fmla="*/ 217823 h 228672"/>
                      <a:gd name="connsiteX5" fmla="*/ 97645 w 491562"/>
                      <a:gd name="connsiteY5" fmla="*/ 150223 h 228672"/>
                      <a:gd name="connsiteX6" fmla="*/ 225334 w 491562"/>
                      <a:gd name="connsiteY6" fmla="*/ 75111 h 228672"/>
                      <a:gd name="connsiteX7" fmla="*/ 488224 w 491562"/>
                      <a:gd name="connsiteY7" fmla="*/ 0 h 228672"/>
                      <a:gd name="connsiteX8" fmla="*/ 488224 w 491562"/>
                      <a:gd name="connsiteY8" fmla="*/ 0 h 228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1562" h="228672">
                        <a:moveTo>
                          <a:pt x="488224" y="0"/>
                        </a:moveTo>
                        <a:cubicBezTo>
                          <a:pt x="307957" y="0"/>
                          <a:pt x="112667" y="82623"/>
                          <a:pt x="0" y="225334"/>
                        </a:cubicBezTo>
                        <a:cubicBezTo>
                          <a:pt x="0" y="225334"/>
                          <a:pt x="0" y="232845"/>
                          <a:pt x="0" y="225334"/>
                        </a:cubicBezTo>
                        <a:cubicBezTo>
                          <a:pt x="0" y="225334"/>
                          <a:pt x="0" y="225334"/>
                          <a:pt x="7511" y="217823"/>
                        </a:cubicBezTo>
                        <a:cubicBezTo>
                          <a:pt x="7511" y="217823"/>
                          <a:pt x="7511" y="217823"/>
                          <a:pt x="7511" y="217823"/>
                        </a:cubicBezTo>
                        <a:cubicBezTo>
                          <a:pt x="22533" y="202801"/>
                          <a:pt x="67600" y="165245"/>
                          <a:pt x="97645" y="150223"/>
                        </a:cubicBezTo>
                        <a:cubicBezTo>
                          <a:pt x="135201" y="120178"/>
                          <a:pt x="180267" y="97645"/>
                          <a:pt x="225334" y="75111"/>
                        </a:cubicBezTo>
                        <a:cubicBezTo>
                          <a:pt x="307957" y="37556"/>
                          <a:pt x="398091" y="15022"/>
                          <a:pt x="488224" y="0"/>
                        </a:cubicBezTo>
                        <a:cubicBezTo>
                          <a:pt x="488224" y="7511"/>
                          <a:pt x="495736" y="0"/>
                          <a:pt x="488224" y="0"/>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8" name="Freeform: Shape 337">
                    <a:extLst>
                      <a:ext uri="{FF2B5EF4-FFF2-40B4-BE49-F238E27FC236}">
                        <a16:creationId xmlns:a16="http://schemas.microsoft.com/office/drawing/2014/main" id="{B2B8C853-14CE-4D8B-AD35-ECA71FAC1F87}"/>
                      </a:ext>
                    </a:extLst>
                  </p:cNvPr>
                  <p:cNvSpPr/>
                  <p:nvPr/>
                </p:nvSpPr>
                <p:spPr>
                  <a:xfrm>
                    <a:off x="7844572" y="2804196"/>
                    <a:ext cx="315468" cy="117362"/>
                  </a:xfrm>
                  <a:custGeom>
                    <a:avLst/>
                    <a:gdLst>
                      <a:gd name="connsiteX0" fmla="*/ 315468 w 315468"/>
                      <a:gd name="connsiteY0" fmla="*/ 70939 h 117362"/>
                      <a:gd name="connsiteX1" fmla="*/ 37556 w 315468"/>
                      <a:gd name="connsiteY1" fmla="*/ 78450 h 117362"/>
                      <a:gd name="connsiteX2" fmla="*/ 277912 w 315468"/>
                      <a:gd name="connsiteY2" fmla="*/ 3338 h 117362"/>
                      <a:gd name="connsiteX3" fmla="*/ 277912 w 315468"/>
                      <a:gd name="connsiteY3" fmla="*/ 3338 h 117362"/>
                      <a:gd name="connsiteX4" fmla="*/ 7511 w 315468"/>
                      <a:gd name="connsiteY4" fmla="*/ 70939 h 117362"/>
                      <a:gd name="connsiteX5" fmla="*/ 0 w 315468"/>
                      <a:gd name="connsiteY5" fmla="*/ 78450 h 117362"/>
                      <a:gd name="connsiteX6" fmla="*/ 315468 w 315468"/>
                      <a:gd name="connsiteY6" fmla="*/ 70939 h 117362"/>
                      <a:gd name="connsiteX7" fmla="*/ 315468 w 315468"/>
                      <a:gd name="connsiteY7" fmla="*/ 70939 h 11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5468" h="117362">
                        <a:moveTo>
                          <a:pt x="315468" y="70939"/>
                        </a:moveTo>
                        <a:cubicBezTo>
                          <a:pt x="225334" y="93472"/>
                          <a:pt x="127689" y="116005"/>
                          <a:pt x="37556" y="78450"/>
                        </a:cubicBezTo>
                        <a:cubicBezTo>
                          <a:pt x="120178" y="78450"/>
                          <a:pt x="210312" y="48405"/>
                          <a:pt x="277912" y="3338"/>
                        </a:cubicBezTo>
                        <a:cubicBezTo>
                          <a:pt x="277912" y="3338"/>
                          <a:pt x="277912" y="-4173"/>
                          <a:pt x="277912" y="3338"/>
                        </a:cubicBezTo>
                        <a:cubicBezTo>
                          <a:pt x="195290" y="48405"/>
                          <a:pt x="105156" y="63428"/>
                          <a:pt x="7511" y="70939"/>
                        </a:cubicBezTo>
                        <a:cubicBezTo>
                          <a:pt x="0" y="70939"/>
                          <a:pt x="0" y="78450"/>
                          <a:pt x="0" y="78450"/>
                        </a:cubicBezTo>
                        <a:cubicBezTo>
                          <a:pt x="105156" y="138539"/>
                          <a:pt x="210312" y="123517"/>
                          <a:pt x="315468" y="70939"/>
                        </a:cubicBezTo>
                        <a:cubicBezTo>
                          <a:pt x="315468" y="78450"/>
                          <a:pt x="315468" y="70939"/>
                          <a:pt x="315468" y="70939"/>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39" name="Freeform: Shape 338">
                    <a:extLst>
                      <a:ext uri="{FF2B5EF4-FFF2-40B4-BE49-F238E27FC236}">
                        <a16:creationId xmlns:a16="http://schemas.microsoft.com/office/drawing/2014/main" id="{F74863B2-AC81-4C89-8293-B3DFE91F2071}"/>
                      </a:ext>
                    </a:extLst>
                  </p:cNvPr>
                  <p:cNvSpPr/>
                  <p:nvPr/>
                </p:nvSpPr>
                <p:spPr>
                  <a:xfrm>
                    <a:off x="9471152" y="2969441"/>
                    <a:ext cx="90776" cy="422084"/>
                  </a:xfrm>
                  <a:custGeom>
                    <a:avLst/>
                    <a:gdLst>
                      <a:gd name="connsiteX0" fmla="*/ 3338 w 90776"/>
                      <a:gd name="connsiteY0" fmla="*/ 3338 h 422084"/>
                      <a:gd name="connsiteX1" fmla="*/ 3338 w 90776"/>
                      <a:gd name="connsiteY1" fmla="*/ 3338 h 422084"/>
                      <a:gd name="connsiteX2" fmla="*/ 33383 w 90776"/>
                      <a:gd name="connsiteY2" fmla="*/ 416451 h 422084"/>
                      <a:gd name="connsiteX3" fmla="*/ 40894 w 90776"/>
                      <a:gd name="connsiteY3" fmla="*/ 416451 h 422084"/>
                      <a:gd name="connsiteX4" fmla="*/ 3338 w 90776"/>
                      <a:gd name="connsiteY4" fmla="*/ 3338 h 422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6" h="422084">
                        <a:moveTo>
                          <a:pt x="3338" y="3338"/>
                        </a:moveTo>
                        <a:cubicBezTo>
                          <a:pt x="3338" y="-4173"/>
                          <a:pt x="-4173" y="3338"/>
                          <a:pt x="3338" y="3338"/>
                        </a:cubicBezTo>
                        <a:cubicBezTo>
                          <a:pt x="85961" y="123517"/>
                          <a:pt x="78450" y="281250"/>
                          <a:pt x="33383" y="416451"/>
                        </a:cubicBezTo>
                        <a:cubicBezTo>
                          <a:pt x="33383" y="423962"/>
                          <a:pt x="40894" y="423962"/>
                          <a:pt x="40894" y="416451"/>
                        </a:cubicBezTo>
                        <a:cubicBezTo>
                          <a:pt x="116005" y="281250"/>
                          <a:pt x="108494" y="108494"/>
                          <a:pt x="3338" y="3338"/>
                        </a:cubicBezTo>
                        <a:close/>
                      </a:path>
                    </a:pathLst>
                  </a:custGeom>
                  <a:solidFill>
                    <a:srgbClr val="F19532">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0" name="Freeform: Shape 339">
                    <a:extLst>
                      <a:ext uri="{FF2B5EF4-FFF2-40B4-BE49-F238E27FC236}">
                        <a16:creationId xmlns:a16="http://schemas.microsoft.com/office/drawing/2014/main" id="{52B02FAE-9BD5-4E38-AC8A-4AFBF5441DA4}"/>
                      </a:ext>
                    </a:extLst>
                  </p:cNvPr>
                  <p:cNvSpPr/>
                  <p:nvPr/>
                </p:nvSpPr>
                <p:spPr>
                  <a:xfrm>
                    <a:off x="8475508" y="3318412"/>
                    <a:ext cx="443157" cy="255259"/>
                  </a:xfrm>
                  <a:custGeom>
                    <a:avLst/>
                    <a:gdLst>
                      <a:gd name="connsiteX0" fmla="*/ 443158 w 443157"/>
                      <a:gd name="connsiteY0" fmla="*/ 255259 h 255259"/>
                      <a:gd name="connsiteX1" fmla="*/ 0 w 443157"/>
                      <a:gd name="connsiteY1" fmla="*/ 90014 h 255259"/>
                      <a:gd name="connsiteX2" fmla="*/ 443158 w 443157"/>
                      <a:gd name="connsiteY2" fmla="*/ 255259 h 255259"/>
                    </a:gdLst>
                    <a:ahLst/>
                    <a:cxnLst>
                      <a:cxn ang="0">
                        <a:pos x="connsiteX0" y="connsiteY0"/>
                      </a:cxn>
                      <a:cxn ang="0">
                        <a:pos x="connsiteX1" y="connsiteY1"/>
                      </a:cxn>
                      <a:cxn ang="0">
                        <a:pos x="connsiteX2" y="connsiteY2"/>
                      </a:cxn>
                    </a:cxnLst>
                    <a:rect l="l" t="t" r="r" b="b"/>
                    <a:pathLst>
                      <a:path w="443157" h="255259">
                        <a:moveTo>
                          <a:pt x="443158" y="255259"/>
                        </a:moveTo>
                        <a:cubicBezTo>
                          <a:pt x="443158" y="255259"/>
                          <a:pt x="270401" y="-45187"/>
                          <a:pt x="0" y="90014"/>
                        </a:cubicBezTo>
                        <a:cubicBezTo>
                          <a:pt x="90134" y="-52698"/>
                          <a:pt x="420624" y="-45187"/>
                          <a:pt x="443158" y="255259"/>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1" name="Freeform: Shape 340">
                    <a:extLst>
                      <a:ext uri="{FF2B5EF4-FFF2-40B4-BE49-F238E27FC236}">
                        <a16:creationId xmlns:a16="http://schemas.microsoft.com/office/drawing/2014/main" id="{3B2C48AE-D93F-4973-B6B1-82432F0D6A43}"/>
                      </a:ext>
                    </a:extLst>
                  </p:cNvPr>
                  <p:cNvSpPr/>
                  <p:nvPr/>
                </p:nvSpPr>
                <p:spPr>
                  <a:xfrm>
                    <a:off x="7956679" y="3254122"/>
                    <a:ext cx="226519" cy="236926"/>
                  </a:xfrm>
                  <a:custGeom>
                    <a:avLst/>
                    <a:gdLst>
                      <a:gd name="connsiteX0" fmla="*/ 218383 w 226519"/>
                      <a:gd name="connsiteY0" fmla="*/ 236926 h 236926"/>
                      <a:gd name="connsiteX1" fmla="*/ 560 w 226519"/>
                      <a:gd name="connsiteY1" fmla="*/ 131770 h 236926"/>
                      <a:gd name="connsiteX2" fmla="*/ 218383 w 226519"/>
                      <a:gd name="connsiteY2" fmla="*/ 236926 h 236926"/>
                    </a:gdLst>
                    <a:ahLst/>
                    <a:cxnLst>
                      <a:cxn ang="0">
                        <a:pos x="connsiteX0" y="connsiteY0"/>
                      </a:cxn>
                      <a:cxn ang="0">
                        <a:pos x="connsiteX1" y="connsiteY1"/>
                      </a:cxn>
                      <a:cxn ang="0">
                        <a:pos x="connsiteX2" y="connsiteY2"/>
                      </a:cxn>
                    </a:cxnLst>
                    <a:rect l="l" t="t" r="r" b="b"/>
                    <a:pathLst>
                      <a:path w="226519" h="236926">
                        <a:moveTo>
                          <a:pt x="218383" y="236926"/>
                        </a:moveTo>
                        <a:cubicBezTo>
                          <a:pt x="218383" y="236926"/>
                          <a:pt x="173316" y="-33475"/>
                          <a:pt x="560" y="131770"/>
                        </a:cubicBezTo>
                        <a:cubicBezTo>
                          <a:pt x="-14463" y="34125"/>
                          <a:pt x="278472" y="-153653"/>
                          <a:pt x="218383" y="236926"/>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2" name="Graphic 2">
                    <a:extLst>
                      <a:ext uri="{FF2B5EF4-FFF2-40B4-BE49-F238E27FC236}">
                        <a16:creationId xmlns:a16="http://schemas.microsoft.com/office/drawing/2014/main" id="{A0076DC5-E11F-4369-A08A-605089751449}"/>
                      </a:ext>
                    </a:extLst>
                  </p:cNvPr>
                  <p:cNvGrpSpPr/>
                  <p:nvPr/>
                </p:nvGrpSpPr>
                <p:grpSpPr>
                  <a:xfrm>
                    <a:off x="8498041" y="3277972"/>
                    <a:ext cx="420623" cy="273165"/>
                    <a:chOff x="8498041" y="3277972"/>
                    <a:chExt cx="420623" cy="273165"/>
                  </a:xfrm>
                </p:grpSpPr>
                <p:sp>
                  <p:nvSpPr>
                    <p:cNvPr id="379" name="Freeform: Shape 378">
                      <a:extLst>
                        <a:ext uri="{FF2B5EF4-FFF2-40B4-BE49-F238E27FC236}">
                          <a16:creationId xmlns:a16="http://schemas.microsoft.com/office/drawing/2014/main" id="{ACDD720B-1DE7-4817-B9D8-A53EDCC2742B}"/>
                        </a:ext>
                      </a:extLst>
                    </p:cNvPr>
                    <p:cNvSpPr/>
                    <p:nvPr/>
                  </p:nvSpPr>
                  <p:spPr>
                    <a:xfrm>
                      <a:off x="8505552" y="3277972"/>
                      <a:ext cx="405601" cy="258143"/>
                    </a:xfrm>
                    <a:custGeom>
                      <a:avLst/>
                      <a:gdLst>
                        <a:gd name="connsiteX0" fmla="*/ 405602 w 405601"/>
                        <a:gd name="connsiteY0" fmla="*/ 258143 h 258143"/>
                        <a:gd name="connsiteX1" fmla="*/ 0 w 405601"/>
                        <a:gd name="connsiteY1" fmla="*/ 100409 h 258143"/>
                        <a:gd name="connsiteX2" fmla="*/ 405602 w 405601"/>
                        <a:gd name="connsiteY2" fmla="*/ 258143 h 258143"/>
                      </a:gdLst>
                      <a:ahLst/>
                      <a:cxnLst>
                        <a:cxn ang="0">
                          <a:pos x="connsiteX0" y="connsiteY0"/>
                        </a:cxn>
                        <a:cxn ang="0">
                          <a:pos x="connsiteX1" y="connsiteY1"/>
                        </a:cxn>
                        <a:cxn ang="0">
                          <a:pos x="connsiteX2" y="connsiteY2"/>
                        </a:cxn>
                      </a:cxnLst>
                      <a:rect l="l" t="t" r="r" b="b"/>
                      <a:pathLst>
                        <a:path w="405601" h="258143">
                          <a:moveTo>
                            <a:pt x="405602" y="258143"/>
                          </a:moveTo>
                          <a:cubicBezTo>
                            <a:pt x="405602" y="258143"/>
                            <a:pt x="255379" y="-49813"/>
                            <a:pt x="0" y="100409"/>
                          </a:cubicBezTo>
                          <a:cubicBezTo>
                            <a:pt x="90134" y="-49813"/>
                            <a:pt x="398091" y="-57325"/>
                            <a:pt x="405602" y="258143"/>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0" name="Freeform: Shape 379">
                      <a:extLst>
                        <a:ext uri="{FF2B5EF4-FFF2-40B4-BE49-F238E27FC236}">
                          <a16:creationId xmlns:a16="http://schemas.microsoft.com/office/drawing/2014/main" id="{C2D82F49-B560-4195-AC68-A7FDBC666AAA}"/>
                        </a:ext>
                      </a:extLst>
                    </p:cNvPr>
                    <p:cNvSpPr/>
                    <p:nvPr/>
                  </p:nvSpPr>
                  <p:spPr>
                    <a:xfrm>
                      <a:off x="8498041" y="3280736"/>
                      <a:ext cx="420623" cy="270400"/>
                    </a:xfrm>
                    <a:custGeom>
                      <a:avLst/>
                      <a:gdLst>
                        <a:gd name="connsiteX0" fmla="*/ 413113 w 420623"/>
                        <a:gd name="connsiteY0" fmla="*/ 262890 h 270400"/>
                        <a:gd name="connsiteX1" fmla="*/ 413113 w 420623"/>
                        <a:gd name="connsiteY1" fmla="*/ 262890 h 270400"/>
                        <a:gd name="connsiteX2" fmla="*/ 142712 w 420623"/>
                        <a:gd name="connsiteY2" fmla="*/ 67600 h 270400"/>
                        <a:gd name="connsiteX3" fmla="*/ 7511 w 420623"/>
                        <a:gd name="connsiteY3" fmla="*/ 112667 h 270400"/>
                        <a:gd name="connsiteX4" fmla="*/ 0 w 420623"/>
                        <a:gd name="connsiteY4" fmla="*/ 112667 h 270400"/>
                        <a:gd name="connsiteX5" fmla="*/ 0 w 420623"/>
                        <a:gd name="connsiteY5" fmla="*/ 105156 h 270400"/>
                        <a:gd name="connsiteX6" fmla="*/ 195290 w 420623"/>
                        <a:gd name="connsiteY6" fmla="*/ 0 h 270400"/>
                        <a:gd name="connsiteX7" fmla="*/ 420624 w 420623"/>
                        <a:gd name="connsiteY7" fmla="*/ 270401 h 270400"/>
                        <a:gd name="connsiteX8" fmla="*/ 413113 w 420623"/>
                        <a:gd name="connsiteY8" fmla="*/ 262890 h 270400"/>
                        <a:gd name="connsiteX9" fmla="*/ 413113 w 420623"/>
                        <a:gd name="connsiteY9" fmla="*/ 262890 h 270400"/>
                        <a:gd name="connsiteX10" fmla="*/ 142712 w 420623"/>
                        <a:gd name="connsiteY10" fmla="*/ 52578 h 270400"/>
                        <a:gd name="connsiteX11" fmla="*/ 398090 w 420623"/>
                        <a:gd name="connsiteY11" fmla="*/ 225334 h 270400"/>
                        <a:gd name="connsiteX12" fmla="*/ 187779 w 420623"/>
                        <a:gd name="connsiteY12" fmla="*/ 7511 h 270400"/>
                        <a:gd name="connsiteX13" fmla="*/ 22533 w 420623"/>
                        <a:gd name="connsiteY13" fmla="*/ 82622 h 270400"/>
                        <a:gd name="connsiteX14" fmla="*/ 142712 w 420623"/>
                        <a:gd name="connsiteY14" fmla="*/ 52578 h 27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623" h="270400">
                          <a:moveTo>
                            <a:pt x="413113" y="262890"/>
                          </a:moveTo>
                          <a:cubicBezTo>
                            <a:pt x="413113" y="262890"/>
                            <a:pt x="405602" y="262890"/>
                            <a:pt x="413113" y="262890"/>
                          </a:cubicBezTo>
                          <a:cubicBezTo>
                            <a:pt x="405602" y="255379"/>
                            <a:pt x="307957" y="67600"/>
                            <a:pt x="142712" y="67600"/>
                          </a:cubicBezTo>
                          <a:cubicBezTo>
                            <a:pt x="97645" y="67600"/>
                            <a:pt x="52578" y="82622"/>
                            <a:pt x="7511" y="112667"/>
                          </a:cubicBezTo>
                          <a:cubicBezTo>
                            <a:pt x="7511" y="112667"/>
                            <a:pt x="0" y="112667"/>
                            <a:pt x="0" y="112667"/>
                          </a:cubicBezTo>
                          <a:cubicBezTo>
                            <a:pt x="0" y="112667"/>
                            <a:pt x="0" y="105156"/>
                            <a:pt x="0" y="105156"/>
                          </a:cubicBezTo>
                          <a:cubicBezTo>
                            <a:pt x="37556" y="37556"/>
                            <a:pt x="112667" y="0"/>
                            <a:pt x="195290" y="0"/>
                          </a:cubicBezTo>
                          <a:cubicBezTo>
                            <a:pt x="292935" y="0"/>
                            <a:pt x="413113" y="67600"/>
                            <a:pt x="420624" y="270401"/>
                          </a:cubicBezTo>
                          <a:cubicBezTo>
                            <a:pt x="420624" y="262890"/>
                            <a:pt x="420624" y="262890"/>
                            <a:pt x="413113" y="262890"/>
                          </a:cubicBezTo>
                          <a:cubicBezTo>
                            <a:pt x="413113" y="262890"/>
                            <a:pt x="413113" y="262890"/>
                            <a:pt x="413113" y="262890"/>
                          </a:cubicBezTo>
                          <a:close/>
                          <a:moveTo>
                            <a:pt x="142712" y="52578"/>
                          </a:moveTo>
                          <a:cubicBezTo>
                            <a:pt x="277912" y="52578"/>
                            <a:pt x="368046" y="165245"/>
                            <a:pt x="398090" y="225334"/>
                          </a:cubicBezTo>
                          <a:cubicBezTo>
                            <a:pt x="383068" y="120178"/>
                            <a:pt x="322979" y="7511"/>
                            <a:pt x="187779" y="7511"/>
                          </a:cubicBezTo>
                          <a:cubicBezTo>
                            <a:pt x="120178" y="7511"/>
                            <a:pt x="60089" y="37556"/>
                            <a:pt x="22533" y="82622"/>
                          </a:cubicBezTo>
                          <a:cubicBezTo>
                            <a:pt x="67600" y="60089"/>
                            <a:pt x="105156" y="52578"/>
                            <a:pt x="142712" y="52578"/>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3" name="Freeform: Shape 342">
                    <a:extLst>
                      <a:ext uri="{FF2B5EF4-FFF2-40B4-BE49-F238E27FC236}">
                        <a16:creationId xmlns:a16="http://schemas.microsoft.com/office/drawing/2014/main" id="{4334293C-A621-4D6B-94AB-569BC511CE8F}"/>
                      </a:ext>
                    </a:extLst>
                  </p:cNvPr>
                  <p:cNvSpPr/>
                  <p:nvPr/>
                </p:nvSpPr>
                <p:spPr>
                  <a:xfrm>
                    <a:off x="8513063" y="3309225"/>
                    <a:ext cx="405601" cy="234401"/>
                  </a:xfrm>
                  <a:custGeom>
                    <a:avLst/>
                    <a:gdLst>
                      <a:gd name="connsiteX0" fmla="*/ 375557 w 405601"/>
                      <a:gd name="connsiteY0" fmla="*/ 99200 h 234401"/>
                      <a:gd name="connsiteX1" fmla="*/ 307957 w 405601"/>
                      <a:gd name="connsiteY1" fmla="*/ 54134 h 234401"/>
                      <a:gd name="connsiteX2" fmla="*/ 172757 w 405601"/>
                      <a:gd name="connsiteY2" fmla="*/ 1556 h 234401"/>
                      <a:gd name="connsiteX3" fmla="*/ 60089 w 405601"/>
                      <a:gd name="connsiteY3" fmla="*/ 9067 h 234401"/>
                      <a:gd name="connsiteX4" fmla="*/ 0 w 405601"/>
                      <a:gd name="connsiteY4" fmla="*/ 76667 h 234401"/>
                      <a:gd name="connsiteX5" fmla="*/ 405602 w 405601"/>
                      <a:gd name="connsiteY5" fmla="*/ 234401 h 234401"/>
                      <a:gd name="connsiteX6" fmla="*/ 375557 w 405601"/>
                      <a:gd name="connsiteY6" fmla="*/ 99200 h 23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1" h="234401">
                        <a:moveTo>
                          <a:pt x="375557" y="99200"/>
                        </a:moveTo>
                        <a:cubicBezTo>
                          <a:pt x="345512" y="99200"/>
                          <a:pt x="330490" y="69156"/>
                          <a:pt x="307957" y="54134"/>
                        </a:cubicBezTo>
                        <a:cubicBezTo>
                          <a:pt x="270401" y="24089"/>
                          <a:pt x="217823" y="9067"/>
                          <a:pt x="172757" y="1556"/>
                        </a:cubicBezTo>
                        <a:cubicBezTo>
                          <a:pt x="142712" y="-5956"/>
                          <a:pt x="90134" y="16578"/>
                          <a:pt x="60089" y="9067"/>
                        </a:cubicBezTo>
                        <a:cubicBezTo>
                          <a:pt x="37556" y="24089"/>
                          <a:pt x="15022" y="46623"/>
                          <a:pt x="0" y="76667"/>
                        </a:cubicBezTo>
                        <a:cubicBezTo>
                          <a:pt x="255379" y="-73556"/>
                          <a:pt x="405602" y="234401"/>
                          <a:pt x="405602" y="234401"/>
                        </a:cubicBezTo>
                        <a:cubicBezTo>
                          <a:pt x="398091" y="181823"/>
                          <a:pt x="390580" y="136756"/>
                          <a:pt x="375557" y="9920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4" name="Graphic 2">
                    <a:extLst>
                      <a:ext uri="{FF2B5EF4-FFF2-40B4-BE49-F238E27FC236}">
                        <a16:creationId xmlns:a16="http://schemas.microsoft.com/office/drawing/2014/main" id="{8FB46F0D-63B7-45B7-B57B-E4B644A1D3A3}"/>
                      </a:ext>
                    </a:extLst>
                  </p:cNvPr>
                  <p:cNvGrpSpPr/>
                  <p:nvPr/>
                </p:nvGrpSpPr>
                <p:grpSpPr>
                  <a:xfrm>
                    <a:off x="7964750" y="3198114"/>
                    <a:ext cx="218833" cy="255378"/>
                    <a:chOff x="7964750" y="3198114"/>
                    <a:chExt cx="218833" cy="255378"/>
                  </a:xfrm>
                </p:grpSpPr>
                <p:sp>
                  <p:nvSpPr>
                    <p:cNvPr id="377" name="Freeform: Shape 376">
                      <a:extLst>
                        <a:ext uri="{FF2B5EF4-FFF2-40B4-BE49-F238E27FC236}">
                          <a16:creationId xmlns:a16="http://schemas.microsoft.com/office/drawing/2014/main" id="{AE003FFD-F013-4E34-98D6-AC7DDB27D9F3}"/>
                        </a:ext>
                      </a:extLst>
                    </p:cNvPr>
                    <p:cNvSpPr/>
                    <p:nvPr/>
                  </p:nvSpPr>
                  <p:spPr>
                    <a:xfrm>
                      <a:off x="7971672" y="3209055"/>
                      <a:ext cx="211911" cy="236926"/>
                    </a:xfrm>
                    <a:custGeom>
                      <a:avLst/>
                      <a:gdLst>
                        <a:gd name="connsiteX0" fmla="*/ 203390 w 211911"/>
                        <a:gd name="connsiteY0" fmla="*/ 236926 h 236926"/>
                        <a:gd name="connsiteX1" fmla="*/ 589 w 211911"/>
                        <a:gd name="connsiteY1" fmla="*/ 131770 h 236926"/>
                        <a:gd name="connsiteX2" fmla="*/ 203390 w 211911"/>
                        <a:gd name="connsiteY2" fmla="*/ 236926 h 236926"/>
                      </a:gdLst>
                      <a:ahLst/>
                      <a:cxnLst>
                        <a:cxn ang="0">
                          <a:pos x="connsiteX0" y="connsiteY0"/>
                        </a:cxn>
                        <a:cxn ang="0">
                          <a:pos x="connsiteX1" y="connsiteY1"/>
                        </a:cxn>
                        <a:cxn ang="0">
                          <a:pos x="connsiteX2" y="connsiteY2"/>
                        </a:cxn>
                      </a:cxnLst>
                      <a:rect l="l" t="t" r="r" b="b"/>
                      <a:pathLst>
                        <a:path w="211911" h="236926">
                          <a:moveTo>
                            <a:pt x="203390" y="236926"/>
                          </a:moveTo>
                          <a:cubicBezTo>
                            <a:pt x="203390" y="236926"/>
                            <a:pt x="165834" y="-33475"/>
                            <a:pt x="589" y="131770"/>
                          </a:cubicBezTo>
                          <a:cubicBezTo>
                            <a:pt x="-14433" y="34125"/>
                            <a:pt x="263479" y="-153653"/>
                            <a:pt x="203390" y="236926"/>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8" name="Freeform: Shape 377">
                      <a:extLst>
                        <a:ext uri="{FF2B5EF4-FFF2-40B4-BE49-F238E27FC236}">
                          <a16:creationId xmlns:a16="http://schemas.microsoft.com/office/drawing/2014/main" id="{66EF61AA-1362-4DE9-99B3-FA7FC5E05686}"/>
                        </a:ext>
                      </a:extLst>
                    </p:cNvPr>
                    <p:cNvSpPr/>
                    <p:nvPr/>
                  </p:nvSpPr>
                  <p:spPr>
                    <a:xfrm>
                      <a:off x="7964750" y="3198114"/>
                      <a:ext cx="217823" cy="255378"/>
                    </a:xfrm>
                    <a:custGeom>
                      <a:avLst/>
                      <a:gdLst>
                        <a:gd name="connsiteX0" fmla="*/ 210312 w 217823"/>
                        <a:gd name="connsiteY0" fmla="*/ 255379 h 255378"/>
                        <a:gd name="connsiteX1" fmla="*/ 202801 w 217823"/>
                        <a:gd name="connsiteY1" fmla="*/ 247868 h 255378"/>
                        <a:gd name="connsiteX2" fmla="*/ 105156 w 217823"/>
                        <a:gd name="connsiteY2" fmla="*/ 97645 h 255378"/>
                        <a:gd name="connsiteX3" fmla="*/ 15022 w 217823"/>
                        <a:gd name="connsiteY3" fmla="*/ 150223 h 255378"/>
                        <a:gd name="connsiteX4" fmla="*/ 7511 w 217823"/>
                        <a:gd name="connsiteY4" fmla="*/ 150223 h 255378"/>
                        <a:gd name="connsiteX5" fmla="*/ 0 w 217823"/>
                        <a:gd name="connsiteY5" fmla="*/ 142712 h 255378"/>
                        <a:gd name="connsiteX6" fmla="*/ 30045 w 217823"/>
                        <a:gd name="connsiteY6" fmla="*/ 60089 h 255378"/>
                        <a:gd name="connsiteX7" fmla="*/ 135201 w 217823"/>
                        <a:gd name="connsiteY7" fmla="*/ 0 h 255378"/>
                        <a:gd name="connsiteX8" fmla="*/ 187779 w 217823"/>
                        <a:gd name="connsiteY8" fmla="*/ 22533 h 255378"/>
                        <a:gd name="connsiteX9" fmla="*/ 210312 w 217823"/>
                        <a:gd name="connsiteY9" fmla="*/ 240356 h 255378"/>
                        <a:gd name="connsiteX10" fmla="*/ 210312 w 217823"/>
                        <a:gd name="connsiteY10" fmla="*/ 255379 h 255378"/>
                        <a:gd name="connsiteX11" fmla="*/ 210312 w 217823"/>
                        <a:gd name="connsiteY11" fmla="*/ 255379 h 255378"/>
                        <a:gd name="connsiteX12" fmla="*/ 105156 w 217823"/>
                        <a:gd name="connsiteY12" fmla="*/ 82623 h 255378"/>
                        <a:gd name="connsiteX13" fmla="*/ 210312 w 217823"/>
                        <a:gd name="connsiteY13" fmla="*/ 202801 h 255378"/>
                        <a:gd name="connsiteX14" fmla="*/ 187779 w 217823"/>
                        <a:gd name="connsiteY14" fmla="*/ 45067 h 255378"/>
                        <a:gd name="connsiteX15" fmla="*/ 142712 w 217823"/>
                        <a:gd name="connsiteY15" fmla="*/ 22533 h 255378"/>
                        <a:gd name="connsiteX16" fmla="*/ 45067 w 217823"/>
                        <a:gd name="connsiteY16" fmla="*/ 75111 h 255378"/>
                        <a:gd name="connsiteX17" fmla="*/ 15022 w 217823"/>
                        <a:gd name="connsiteY17" fmla="*/ 127689 h 255378"/>
                        <a:gd name="connsiteX18" fmla="*/ 105156 w 217823"/>
                        <a:gd name="connsiteY18" fmla="*/ 82623 h 255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823" h="255378">
                          <a:moveTo>
                            <a:pt x="210312" y="255379"/>
                          </a:moveTo>
                          <a:cubicBezTo>
                            <a:pt x="202801" y="255379"/>
                            <a:pt x="202801" y="255379"/>
                            <a:pt x="202801" y="247868"/>
                          </a:cubicBezTo>
                          <a:cubicBezTo>
                            <a:pt x="202801" y="247868"/>
                            <a:pt x="180268" y="97645"/>
                            <a:pt x="105156" y="97645"/>
                          </a:cubicBezTo>
                          <a:cubicBezTo>
                            <a:pt x="82623" y="97645"/>
                            <a:pt x="45067" y="112667"/>
                            <a:pt x="15022" y="150223"/>
                          </a:cubicBezTo>
                          <a:cubicBezTo>
                            <a:pt x="15022" y="150223"/>
                            <a:pt x="7511" y="150223"/>
                            <a:pt x="7511" y="150223"/>
                          </a:cubicBezTo>
                          <a:cubicBezTo>
                            <a:pt x="7511" y="150223"/>
                            <a:pt x="0" y="150223"/>
                            <a:pt x="0" y="142712"/>
                          </a:cubicBezTo>
                          <a:cubicBezTo>
                            <a:pt x="0" y="120178"/>
                            <a:pt x="7511" y="90134"/>
                            <a:pt x="30045" y="60089"/>
                          </a:cubicBezTo>
                          <a:cubicBezTo>
                            <a:pt x="60089" y="22533"/>
                            <a:pt x="105156" y="0"/>
                            <a:pt x="135201" y="0"/>
                          </a:cubicBezTo>
                          <a:cubicBezTo>
                            <a:pt x="157734" y="0"/>
                            <a:pt x="172756" y="7511"/>
                            <a:pt x="187779" y="22533"/>
                          </a:cubicBezTo>
                          <a:cubicBezTo>
                            <a:pt x="217823" y="60089"/>
                            <a:pt x="225334" y="135201"/>
                            <a:pt x="210312" y="240356"/>
                          </a:cubicBezTo>
                          <a:cubicBezTo>
                            <a:pt x="217823" y="247868"/>
                            <a:pt x="217823" y="255379"/>
                            <a:pt x="210312" y="255379"/>
                          </a:cubicBezTo>
                          <a:lnTo>
                            <a:pt x="210312" y="255379"/>
                          </a:lnTo>
                          <a:close/>
                          <a:moveTo>
                            <a:pt x="105156" y="82623"/>
                          </a:moveTo>
                          <a:cubicBezTo>
                            <a:pt x="165245" y="82623"/>
                            <a:pt x="195290" y="157734"/>
                            <a:pt x="210312" y="202801"/>
                          </a:cubicBezTo>
                          <a:cubicBezTo>
                            <a:pt x="217823" y="105156"/>
                            <a:pt x="202801" y="60089"/>
                            <a:pt x="187779" y="45067"/>
                          </a:cubicBezTo>
                          <a:cubicBezTo>
                            <a:pt x="180268" y="30045"/>
                            <a:pt x="165245" y="22533"/>
                            <a:pt x="142712" y="22533"/>
                          </a:cubicBezTo>
                          <a:cubicBezTo>
                            <a:pt x="112667" y="22533"/>
                            <a:pt x="75111" y="45067"/>
                            <a:pt x="45067" y="75111"/>
                          </a:cubicBezTo>
                          <a:cubicBezTo>
                            <a:pt x="30045" y="90134"/>
                            <a:pt x="22533" y="112667"/>
                            <a:pt x="15022" y="127689"/>
                          </a:cubicBezTo>
                          <a:cubicBezTo>
                            <a:pt x="52578" y="97645"/>
                            <a:pt x="75111" y="82623"/>
                            <a:pt x="105156" y="82623"/>
                          </a:cubicBezTo>
                          <a:close/>
                        </a:path>
                      </a:pathLst>
                    </a:custGeom>
                    <a:solidFill>
                      <a:srgbClr val="F19532"/>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5" name="Freeform: Shape 344">
                    <a:extLst>
                      <a:ext uri="{FF2B5EF4-FFF2-40B4-BE49-F238E27FC236}">
                        <a16:creationId xmlns:a16="http://schemas.microsoft.com/office/drawing/2014/main" id="{DEE0C9E5-EE7B-4ECA-9D2B-0802E5A78341}"/>
                      </a:ext>
                    </a:extLst>
                  </p:cNvPr>
                  <p:cNvSpPr/>
                  <p:nvPr/>
                </p:nvSpPr>
                <p:spPr>
                  <a:xfrm>
                    <a:off x="7979772" y="3262897"/>
                    <a:ext cx="202800" cy="168061"/>
                  </a:xfrm>
                  <a:custGeom>
                    <a:avLst/>
                    <a:gdLst>
                      <a:gd name="connsiteX0" fmla="*/ 165245 w 202800"/>
                      <a:gd name="connsiteY0" fmla="*/ 25350 h 168061"/>
                      <a:gd name="connsiteX1" fmla="*/ 90134 w 202800"/>
                      <a:gd name="connsiteY1" fmla="*/ 2817 h 168061"/>
                      <a:gd name="connsiteX2" fmla="*/ 22533 w 202800"/>
                      <a:gd name="connsiteY2" fmla="*/ 17839 h 168061"/>
                      <a:gd name="connsiteX3" fmla="*/ 22533 w 202800"/>
                      <a:gd name="connsiteY3" fmla="*/ 17839 h 168061"/>
                      <a:gd name="connsiteX4" fmla="*/ 0 w 202800"/>
                      <a:gd name="connsiteY4" fmla="*/ 85439 h 168061"/>
                      <a:gd name="connsiteX5" fmla="*/ 202801 w 202800"/>
                      <a:gd name="connsiteY5" fmla="*/ 168062 h 168061"/>
                      <a:gd name="connsiteX6" fmla="*/ 165245 w 202800"/>
                      <a:gd name="connsiteY6" fmla="*/ 25350 h 168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00" h="168061">
                        <a:moveTo>
                          <a:pt x="165245" y="25350"/>
                        </a:moveTo>
                        <a:cubicBezTo>
                          <a:pt x="142712" y="2817"/>
                          <a:pt x="112667" y="-4694"/>
                          <a:pt x="90134" y="2817"/>
                        </a:cubicBezTo>
                        <a:cubicBezTo>
                          <a:pt x="67600" y="10328"/>
                          <a:pt x="45067" y="17839"/>
                          <a:pt x="22533" y="17839"/>
                        </a:cubicBezTo>
                        <a:cubicBezTo>
                          <a:pt x="22533" y="17839"/>
                          <a:pt x="22533" y="17839"/>
                          <a:pt x="22533" y="17839"/>
                        </a:cubicBezTo>
                        <a:cubicBezTo>
                          <a:pt x="7511" y="40372"/>
                          <a:pt x="0" y="62906"/>
                          <a:pt x="0" y="85439"/>
                        </a:cubicBezTo>
                        <a:cubicBezTo>
                          <a:pt x="135201" y="-57272"/>
                          <a:pt x="187779" y="115484"/>
                          <a:pt x="202801" y="168062"/>
                        </a:cubicBezTo>
                        <a:cubicBezTo>
                          <a:pt x="195290" y="115484"/>
                          <a:pt x="195290" y="55395"/>
                          <a:pt x="165245" y="25350"/>
                        </a:cubicBezTo>
                        <a:close/>
                      </a:path>
                    </a:pathLst>
                  </a:custGeom>
                  <a:solidFill>
                    <a:srgbClr val="FDBB3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6" name="Freeform: Shape 345">
                    <a:extLst>
                      <a:ext uri="{FF2B5EF4-FFF2-40B4-BE49-F238E27FC236}">
                        <a16:creationId xmlns:a16="http://schemas.microsoft.com/office/drawing/2014/main" id="{689C896E-45AC-4242-8D22-4E8C623166BD}"/>
                      </a:ext>
                    </a:extLst>
                  </p:cNvPr>
                  <p:cNvSpPr/>
                  <p:nvPr/>
                </p:nvSpPr>
                <p:spPr>
                  <a:xfrm>
                    <a:off x="7844572" y="3385892"/>
                    <a:ext cx="281443" cy="345512"/>
                  </a:xfrm>
                  <a:custGeom>
                    <a:avLst/>
                    <a:gdLst>
                      <a:gd name="connsiteX0" fmla="*/ 165245 w 281443"/>
                      <a:gd name="connsiteY0" fmla="*/ 270401 h 345512"/>
                      <a:gd name="connsiteX1" fmla="*/ 270401 w 281443"/>
                      <a:gd name="connsiteY1" fmla="*/ 172756 h 345512"/>
                      <a:gd name="connsiteX2" fmla="*/ 165245 w 281443"/>
                      <a:gd name="connsiteY2" fmla="*/ 0 h 345512"/>
                      <a:gd name="connsiteX3" fmla="*/ 67600 w 281443"/>
                      <a:gd name="connsiteY3" fmla="*/ 232845 h 345512"/>
                      <a:gd name="connsiteX4" fmla="*/ 0 w 281443"/>
                      <a:gd name="connsiteY4" fmla="*/ 255379 h 345512"/>
                      <a:gd name="connsiteX5" fmla="*/ 195290 w 281443"/>
                      <a:gd name="connsiteY5" fmla="*/ 345513 h 345512"/>
                      <a:gd name="connsiteX6" fmla="*/ 165245 w 281443"/>
                      <a:gd name="connsiteY6" fmla="*/ 270401 h 34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443" h="345512">
                        <a:moveTo>
                          <a:pt x="165245" y="270401"/>
                        </a:moveTo>
                        <a:cubicBezTo>
                          <a:pt x="165245" y="270401"/>
                          <a:pt x="240357" y="277912"/>
                          <a:pt x="270401" y="172756"/>
                        </a:cubicBezTo>
                        <a:cubicBezTo>
                          <a:pt x="300446" y="67600"/>
                          <a:pt x="270401" y="0"/>
                          <a:pt x="165245" y="0"/>
                        </a:cubicBezTo>
                        <a:cubicBezTo>
                          <a:pt x="60089" y="0"/>
                          <a:pt x="0" y="142712"/>
                          <a:pt x="67600" y="232845"/>
                        </a:cubicBezTo>
                        <a:cubicBezTo>
                          <a:pt x="67600" y="232845"/>
                          <a:pt x="30044" y="232845"/>
                          <a:pt x="0" y="255379"/>
                        </a:cubicBezTo>
                        <a:cubicBezTo>
                          <a:pt x="0" y="255379"/>
                          <a:pt x="142712" y="270401"/>
                          <a:pt x="195290" y="345513"/>
                        </a:cubicBezTo>
                        <a:cubicBezTo>
                          <a:pt x="195290" y="345513"/>
                          <a:pt x="172756" y="277912"/>
                          <a:pt x="165245" y="270401"/>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47" name="Graphic 2">
                    <a:extLst>
                      <a:ext uri="{FF2B5EF4-FFF2-40B4-BE49-F238E27FC236}">
                        <a16:creationId xmlns:a16="http://schemas.microsoft.com/office/drawing/2014/main" id="{6E0BF79A-3D5E-4D3F-9517-5A5171882E17}"/>
                      </a:ext>
                    </a:extLst>
                  </p:cNvPr>
                  <p:cNvGrpSpPr/>
                  <p:nvPr/>
                </p:nvGrpSpPr>
                <p:grpSpPr>
                  <a:xfrm>
                    <a:off x="7914129" y="3399446"/>
                    <a:ext cx="179732" cy="250152"/>
                    <a:chOff x="7914129" y="3399446"/>
                    <a:chExt cx="179732" cy="250152"/>
                  </a:xfrm>
                </p:grpSpPr>
                <p:sp>
                  <p:nvSpPr>
                    <p:cNvPr id="371" name="Freeform: Shape 370">
                      <a:extLst>
                        <a:ext uri="{FF2B5EF4-FFF2-40B4-BE49-F238E27FC236}">
                          <a16:creationId xmlns:a16="http://schemas.microsoft.com/office/drawing/2014/main" id="{D7112CD6-BA82-4937-9987-800DC855EA1A}"/>
                        </a:ext>
                      </a:extLst>
                    </p:cNvPr>
                    <p:cNvSpPr/>
                    <p:nvPr/>
                  </p:nvSpPr>
                  <p:spPr>
                    <a:xfrm>
                      <a:off x="7914129" y="3399446"/>
                      <a:ext cx="179732" cy="91602"/>
                    </a:xfrm>
                    <a:custGeom>
                      <a:avLst/>
                      <a:gdLst>
                        <a:gd name="connsiteX0" fmla="*/ 178311 w 179732"/>
                        <a:gd name="connsiteY0" fmla="*/ 91603 h 91602"/>
                        <a:gd name="connsiteX1" fmla="*/ 125733 w 179732"/>
                        <a:gd name="connsiteY1" fmla="*/ 1469 h 91602"/>
                        <a:gd name="connsiteX2" fmla="*/ 20577 w 179732"/>
                        <a:gd name="connsiteY2" fmla="*/ 91603 h 91602"/>
                        <a:gd name="connsiteX3" fmla="*/ 178311 w 179732"/>
                        <a:gd name="connsiteY3" fmla="*/ 91603 h 91602"/>
                      </a:gdLst>
                      <a:ahLst/>
                      <a:cxnLst>
                        <a:cxn ang="0">
                          <a:pos x="connsiteX0" y="connsiteY0"/>
                        </a:cxn>
                        <a:cxn ang="0">
                          <a:pos x="connsiteX1" y="connsiteY1"/>
                        </a:cxn>
                        <a:cxn ang="0">
                          <a:pos x="connsiteX2" y="connsiteY2"/>
                        </a:cxn>
                        <a:cxn ang="0">
                          <a:pos x="connsiteX3" y="connsiteY3"/>
                        </a:cxn>
                      </a:cxnLst>
                      <a:rect l="l" t="t" r="r" b="b"/>
                      <a:pathLst>
                        <a:path w="179732" h="91602">
                          <a:moveTo>
                            <a:pt x="178311" y="91603"/>
                          </a:moveTo>
                          <a:cubicBezTo>
                            <a:pt x="178311" y="91603"/>
                            <a:pt x="193333" y="8980"/>
                            <a:pt x="125733" y="1469"/>
                          </a:cubicBezTo>
                          <a:cubicBezTo>
                            <a:pt x="43110" y="-13553"/>
                            <a:pt x="-39513" y="91603"/>
                            <a:pt x="20577" y="91603"/>
                          </a:cubicBezTo>
                          <a:cubicBezTo>
                            <a:pt x="73155" y="91603"/>
                            <a:pt x="155777" y="54047"/>
                            <a:pt x="178311" y="91603"/>
                          </a:cubicBezTo>
                          <a:close/>
                        </a:path>
                      </a:pathLst>
                    </a:custGeom>
                    <a:solidFill>
                      <a:srgbClr val="6F120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2" name="Freeform: Shape 371">
                      <a:extLst>
                        <a:ext uri="{FF2B5EF4-FFF2-40B4-BE49-F238E27FC236}">
                          <a16:creationId xmlns:a16="http://schemas.microsoft.com/office/drawing/2014/main" id="{807D3642-8FD8-407D-9DA4-E2B72980446D}"/>
                        </a:ext>
                      </a:extLst>
                    </p:cNvPr>
                    <p:cNvSpPr/>
                    <p:nvPr/>
                  </p:nvSpPr>
                  <p:spPr>
                    <a:xfrm>
                      <a:off x="7915776" y="3415121"/>
                      <a:ext cx="173060" cy="234477"/>
                    </a:xfrm>
                    <a:custGeom>
                      <a:avLst/>
                      <a:gdLst>
                        <a:gd name="connsiteX0" fmla="*/ 3908 w 173060"/>
                        <a:gd name="connsiteY0" fmla="*/ 105972 h 234477"/>
                        <a:gd name="connsiteX1" fmla="*/ 63997 w 173060"/>
                        <a:gd name="connsiteY1" fmla="*/ 233662 h 234477"/>
                        <a:gd name="connsiteX2" fmla="*/ 169153 w 173060"/>
                        <a:gd name="connsiteY2" fmla="*/ 128506 h 234477"/>
                        <a:gd name="connsiteX3" fmla="*/ 109064 w 173060"/>
                        <a:gd name="connsiteY3" fmla="*/ 816 h 234477"/>
                        <a:gd name="connsiteX4" fmla="*/ 3908 w 173060"/>
                        <a:gd name="connsiteY4" fmla="*/ 105972 h 2344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0" h="234477">
                          <a:moveTo>
                            <a:pt x="3908" y="105972"/>
                          </a:moveTo>
                          <a:cubicBezTo>
                            <a:pt x="-11115" y="166061"/>
                            <a:pt x="18930" y="226150"/>
                            <a:pt x="63997" y="233662"/>
                          </a:cubicBezTo>
                          <a:cubicBezTo>
                            <a:pt x="109064" y="241173"/>
                            <a:pt x="161642" y="196106"/>
                            <a:pt x="169153" y="128506"/>
                          </a:cubicBezTo>
                          <a:cubicBezTo>
                            <a:pt x="184175" y="68416"/>
                            <a:pt x="154131" y="8327"/>
                            <a:pt x="109064" y="816"/>
                          </a:cubicBezTo>
                          <a:cubicBezTo>
                            <a:pt x="63997" y="-6695"/>
                            <a:pt x="18930" y="38372"/>
                            <a:pt x="3908" y="105972"/>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3" name="Freeform: Shape 372">
                      <a:extLst>
                        <a:ext uri="{FF2B5EF4-FFF2-40B4-BE49-F238E27FC236}">
                          <a16:creationId xmlns:a16="http://schemas.microsoft.com/office/drawing/2014/main" id="{AD8FA42D-6C04-4C04-B43F-77370B85ECA5}"/>
                        </a:ext>
                      </a:extLst>
                    </p:cNvPr>
                    <p:cNvSpPr/>
                    <p:nvPr/>
                  </p:nvSpPr>
                  <p:spPr>
                    <a:xfrm>
                      <a:off x="7919683" y="3468515"/>
                      <a:ext cx="128848" cy="172756"/>
                    </a:xfrm>
                    <a:custGeom>
                      <a:avLst/>
                      <a:gdLst>
                        <a:gd name="connsiteX0" fmla="*/ 127689 w 128848"/>
                        <a:gd name="connsiteY0" fmla="*/ 90134 h 172756"/>
                        <a:gd name="connsiteX1" fmla="*/ 60089 w 128848"/>
                        <a:gd name="connsiteY1" fmla="*/ 172756 h 172756"/>
                        <a:gd name="connsiteX2" fmla="*/ 0 w 128848"/>
                        <a:gd name="connsiteY2" fmla="*/ 82622 h 172756"/>
                        <a:gd name="connsiteX3" fmla="*/ 67600 w 128848"/>
                        <a:gd name="connsiteY3" fmla="*/ 0 h 172756"/>
                        <a:gd name="connsiteX4" fmla="*/ 127689 w 128848"/>
                        <a:gd name="connsiteY4" fmla="*/ 90134 h 172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48" h="172756">
                          <a:moveTo>
                            <a:pt x="127689" y="90134"/>
                          </a:moveTo>
                          <a:cubicBezTo>
                            <a:pt x="127689" y="135201"/>
                            <a:pt x="97645" y="172756"/>
                            <a:pt x="60089" y="172756"/>
                          </a:cubicBezTo>
                          <a:cubicBezTo>
                            <a:pt x="22533" y="172756"/>
                            <a:pt x="0" y="127689"/>
                            <a:pt x="0" y="82622"/>
                          </a:cubicBezTo>
                          <a:cubicBezTo>
                            <a:pt x="0" y="37556"/>
                            <a:pt x="30044" y="0"/>
                            <a:pt x="67600" y="0"/>
                          </a:cubicBezTo>
                          <a:cubicBezTo>
                            <a:pt x="105156" y="0"/>
                            <a:pt x="135201" y="45067"/>
                            <a:pt x="127689" y="90134"/>
                          </a:cubicBezTo>
                          <a:close/>
                        </a:path>
                      </a:pathLst>
                    </a:custGeom>
                    <a:solidFill>
                      <a:srgbClr val="17B1A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4" name="Freeform: Shape 373">
                      <a:extLst>
                        <a:ext uri="{FF2B5EF4-FFF2-40B4-BE49-F238E27FC236}">
                          <a16:creationId xmlns:a16="http://schemas.microsoft.com/office/drawing/2014/main" id="{9C6C3C8B-A974-4EC2-B660-5B9E774EEDAF}"/>
                        </a:ext>
                      </a:extLst>
                    </p:cNvPr>
                    <p:cNvSpPr/>
                    <p:nvPr/>
                  </p:nvSpPr>
                  <p:spPr>
                    <a:xfrm>
                      <a:off x="7942217" y="3482378"/>
                      <a:ext cx="97644" cy="137517"/>
                    </a:xfrm>
                    <a:custGeom>
                      <a:avLst/>
                      <a:gdLst>
                        <a:gd name="connsiteX0" fmla="*/ 97645 w 97644"/>
                        <a:gd name="connsiteY0" fmla="*/ 76270 h 137517"/>
                        <a:gd name="connsiteX1" fmla="*/ 45067 w 97644"/>
                        <a:gd name="connsiteY1" fmla="*/ 136359 h 137517"/>
                        <a:gd name="connsiteX2" fmla="*/ 0 w 97644"/>
                        <a:gd name="connsiteY2" fmla="*/ 61248 h 137517"/>
                        <a:gd name="connsiteX3" fmla="*/ 52578 w 97644"/>
                        <a:gd name="connsiteY3" fmla="*/ 1159 h 137517"/>
                        <a:gd name="connsiteX4" fmla="*/ 97645 w 97644"/>
                        <a:gd name="connsiteY4" fmla="*/ 76270 h 137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4" h="137517">
                          <a:moveTo>
                            <a:pt x="97645" y="76270"/>
                          </a:moveTo>
                          <a:cubicBezTo>
                            <a:pt x="97645" y="113826"/>
                            <a:pt x="75111" y="143870"/>
                            <a:pt x="45067" y="136359"/>
                          </a:cubicBezTo>
                          <a:cubicBezTo>
                            <a:pt x="15022" y="136359"/>
                            <a:pt x="0" y="98804"/>
                            <a:pt x="0" y="61248"/>
                          </a:cubicBezTo>
                          <a:cubicBezTo>
                            <a:pt x="0" y="23692"/>
                            <a:pt x="22533" y="-6352"/>
                            <a:pt x="52578" y="1159"/>
                          </a:cubicBezTo>
                          <a:cubicBezTo>
                            <a:pt x="75111" y="1159"/>
                            <a:pt x="97645" y="38714"/>
                            <a:pt x="97645" y="76270"/>
                          </a:cubicBezTo>
                          <a:close/>
                        </a:path>
                      </a:pathLst>
                    </a:custGeom>
                    <a:solidFill>
                      <a:srgbClr val="006C6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5" name="Freeform: Shape 374">
                      <a:extLst>
                        <a:ext uri="{FF2B5EF4-FFF2-40B4-BE49-F238E27FC236}">
                          <a16:creationId xmlns:a16="http://schemas.microsoft.com/office/drawing/2014/main" id="{DBE7EFBA-89B2-4AF3-A129-50DA4E68779A}"/>
                        </a:ext>
                      </a:extLst>
                    </p:cNvPr>
                    <p:cNvSpPr/>
                    <p:nvPr/>
                  </p:nvSpPr>
                  <p:spPr>
                    <a:xfrm>
                      <a:off x="7942217" y="3491048"/>
                      <a:ext cx="45066" cy="60089"/>
                    </a:xfrm>
                    <a:custGeom>
                      <a:avLst/>
                      <a:gdLst>
                        <a:gd name="connsiteX0" fmla="*/ 45067 w 45066"/>
                        <a:gd name="connsiteY0" fmla="*/ 37556 h 60089"/>
                        <a:gd name="connsiteX1" fmla="*/ 15022 w 45066"/>
                        <a:gd name="connsiteY1" fmla="*/ 60089 h 60089"/>
                        <a:gd name="connsiteX2" fmla="*/ 0 w 45066"/>
                        <a:gd name="connsiteY2" fmla="*/ 22533 h 60089"/>
                        <a:gd name="connsiteX3" fmla="*/ 30045 w 45066"/>
                        <a:gd name="connsiteY3" fmla="*/ 0 h 60089"/>
                        <a:gd name="connsiteX4" fmla="*/ 45067 w 45066"/>
                        <a:gd name="connsiteY4" fmla="*/ 37556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6" h="60089">
                          <a:moveTo>
                            <a:pt x="45067" y="37556"/>
                          </a:moveTo>
                          <a:cubicBezTo>
                            <a:pt x="45067" y="52578"/>
                            <a:pt x="30045" y="60089"/>
                            <a:pt x="15022" y="60089"/>
                          </a:cubicBezTo>
                          <a:cubicBezTo>
                            <a:pt x="0" y="52578"/>
                            <a:pt x="0" y="37556"/>
                            <a:pt x="0" y="22533"/>
                          </a:cubicBezTo>
                          <a:cubicBezTo>
                            <a:pt x="0" y="7511"/>
                            <a:pt x="15022" y="0"/>
                            <a:pt x="30045" y="0"/>
                          </a:cubicBezTo>
                          <a:cubicBezTo>
                            <a:pt x="37556" y="0"/>
                            <a:pt x="45067" y="22533"/>
                            <a:pt x="45067" y="37556"/>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6" name="Freeform: Shape 375">
                      <a:extLst>
                        <a:ext uri="{FF2B5EF4-FFF2-40B4-BE49-F238E27FC236}">
                          <a16:creationId xmlns:a16="http://schemas.microsoft.com/office/drawing/2014/main" id="{650FF967-6BCE-45BA-B057-F2C8FB7D550C}"/>
                        </a:ext>
                      </a:extLst>
                    </p:cNvPr>
                    <p:cNvSpPr/>
                    <p:nvPr/>
                  </p:nvSpPr>
                  <p:spPr>
                    <a:xfrm>
                      <a:off x="7987283" y="3573671"/>
                      <a:ext cx="40502" cy="52577"/>
                    </a:xfrm>
                    <a:custGeom>
                      <a:avLst/>
                      <a:gdLst>
                        <a:gd name="connsiteX0" fmla="*/ 37556 w 40502"/>
                        <a:gd name="connsiteY0" fmla="*/ 30045 h 52577"/>
                        <a:gd name="connsiteX1" fmla="*/ 15022 w 40502"/>
                        <a:gd name="connsiteY1" fmla="*/ 52578 h 52577"/>
                        <a:gd name="connsiteX2" fmla="*/ 0 w 40502"/>
                        <a:gd name="connsiteY2" fmla="*/ 22533 h 52577"/>
                        <a:gd name="connsiteX3" fmla="*/ 22534 w 40502"/>
                        <a:gd name="connsiteY3" fmla="*/ 0 h 52577"/>
                        <a:gd name="connsiteX4" fmla="*/ 37556 w 40502"/>
                        <a:gd name="connsiteY4" fmla="*/ 30045 h 5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02" h="52577">
                          <a:moveTo>
                            <a:pt x="37556" y="30045"/>
                          </a:moveTo>
                          <a:cubicBezTo>
                            <a:pt x="37556" y="45067"/>
                            <a:pt x="22534" y="52578"/>
                            <a:pt x="15022" y="52578"/>
                          </a:cubicBezTo>
                          <a:cubicBezTo>
                            <a:pt x="7511" y="52578"/>
                            <a:pt x="0" y="37556"/>
                            <a:pt x="0" y="22533"/>
                          </a:cubicBezTo>
                          <a:cubicBezTo>
                            <a:pt x="0" y="7511"/>
                            <a:pt x="15022" y="0"/>
                            <a:pt x="22534" y="0"/>
                          </a:cubicBezTo>
                          <a:cubicBezTo>
                            <a:pt x="37556" y="7511"/>
                            <a:pt x="45067" y="22533"/>
                            <a:pt x="37556" y="30045"/>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48" name="Freeform: Shape 347">
                    <a:extLst>
                      <a:ext uri="{FF2B5EF4-FFF2-40B4-BE49-F238E27FC236}">
                        <a16:creationId xmlns:a16="http://schemas.microsoft.com/office/drawing/2014/main" id="{1563F0AE-612D-4DA7-B545-ACC88FA4D912}"/>
                      </a:ext>
                    </a:extLst>
                  </p:cNvPr>
                  <p:cNvSpPr/>
                  <p:nvPr/>
                </p:nvSpPr>
                <p:spPr>
                  <a:xfrm>
                    <a:off x="8044959" y="3776472"/>
                    <a:ext cx="185102" cy="217823"/>
                  </a:xfrm>
                  <a:custGeom>
                    <a:avLst/>
                    <a:gdLst>
                      <a:gd name="connsiteX0" fmla="*/ 182681 w 185102"/>
                      <a:gd name="connsiteY0" fmla="*/ 0 h 217823"/>
                      <a:gd name="connsiteX1" fmla="*/ 100058 w 185102"/>
                      <a:gd name="connsiteY1" fmla="*/ 37556 h 217823"/>
                      <a:gd name="connsiteX2" fmla="*/ 107569 w 185102"/>
                      <a:gd name="connsiteY2" fmla="*/ 217823 h 217823"/>
                      <a:gd name="connsiteX3" fmla="*/ 54991 w 185102"/>
                      <a:gd name="connsiteY3" fmla="*/ 60089 h 217823"/>
                      <a:gd name="connsiteX4" fmla="*/ 152636 w 185102"/>
                      <a:gd name="connsiteY4" fmla="*/ 82623 h 217823"/>
                      <a:gd name="connsiteX5" fmla="*/ 145125 w 185102"/>
                      <a:gd name="connsiteY5" fmla="*/ 60089 h 217823"/>
                      <a:gd name="connsiteX6" fmla="*/ 182681 w 185102"/>
                      <a:gd name="connsiteY6" fmla="*/ 0 h 21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102" h="217823">
                        <a:moveTo>
                          <a:pt x="182681" y="0"/>
                        </a:moveTo>
                        <a:cubicBezTo>
                          <a:pt x="182681" y="0"/>
                          <a:pt x="160147" y="75111"/>
                          <a:pt x="100058" y="37556"/>
                        </a:cubicBezTo>
                        <a:cubicBezTo>
                          <a:pt x="39969" y="0"/>
                          <a:pt x="-95232" y="135201"/>
                          <a:pt x="107569" y="217823"/>
                        </a:cubicBezTo>
                        <a:cubicBezTo>
                          <a:pt x="2413" y="142712"/>
                          <a:pt x="17436" y="82623"/>
                          <a:pt x="54991" y="60089"/>
                        </a:cubicBezTo>
                        <a:cubicBezTo>
                          <a:pt x="92547" y="37556"/>
                          <a:pt x="152636" y="82623"/>
                          <a:pt x="152636" y="82623"/>
                        </a:cubicBezTo>
                        <a:lnTo>
                          <a:pt x="145125" y="60089"/>
                        </a:lnTo>
                        <a:cubicBezTo>
                          <a:pt x="137614" y="67600"/>
                          <a:pt x="197703" y="60089"/>
                          <a:pt x="182681" y="0"/>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9" name="Freeform: Shape 348">
                    <a:extLst>
                      <a:ext uri="{FF2B5EF4-FFF2-40B4-BE49-F238E27FC236}">
                        <a16:creationId xmlns:a16="http://schemas.microsoft.com/office/drawing/2014/main" id="{46247EF6-0342-4EA8-83EE-92A354A11FED}"/>
                      </a:ext>
                    </a:extLst>
                  </p:cNvPr>
                  <p:cNvSpPr/>
                  <p:nvPr/>
                </p:nvSpPr>
                <p:spPr>
                  <a:xfrm>
                    <a:off x="7874616" y="3620117"/>
                    <a:ext cx="142711" cy="66220"/>
                  </a:xfrm>
                  <a:custGeom>
                    <a:avLst/>
                    <a:gdLst>
                      <a:gd name="connsiteX0" fmla="*/ 142712 w 142711"/>
                      <a:gd name="connsiteY0" fmla="*/ 66221 h 66220"/>
                      <a:gd name="connsiteX1" fmla="*/ 0 w 142711"/>
                      <a:gd name="connsiteY1" fmla="*/ 6132 h 66220"/>
                      <a:gd name="connsiteX2" fmla="*/ 142712 w 142711"/>
                      <a:gd name="connsiteY2" fmla="*/ 66221 h 66220"/>
                    </a:gdLst>
                    <a:ahLst/>
                    <a:cxnLst>
                      <a:cxn ang="0">
                        <a:pos x="connsiteX0" y="connsiteY0"/>
                      </a:cxn>
                      <a:cxn ang="0">
                        <a:pos x="connsiteX1" y="connsiteY1"/>
                      </a:cxn>
                      <a:cxn ang="0">
                        <a:pos x="connsiteX2" y="connsiteY2"/>
                      </a:cxn>
                    </a:cxnLst>
                    <a:rect l="l" t="t" r="r" b="b"/>
                    <a:pathLst>
                      <a:path w="142711" h="66220">
                        <a:moveTo>
                          <a:pt x="142712" y="66221"/>
                        </a:moveTo>
                        <a:cubicBezTo>
                          <a:pt x="142712" y="66221"/>
                          <a:pt x="105156" y="-23913"/>
                          <a:pt x="0" y="6132"/>
                        </a:cubicBezTo>
                        <a:cubicBezTo>
                          <a:pt x="75111" y="-8891"/>
                          <a:pt x="142712" y="66221"/>
                          <a:pt x="142712" y="66221"/>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0" name="Freeform: Shape 349">
                    <a:extLst>
                      <a:ext uri="{FF2B5EF4-FFF2-40B4-BE49-F238E27FC236}">
                        <a16:creationId xmlns:a16="http://schemas.microsoft.com/office/drawing/2014/main" id="{D5769C42-2A9F-42BB-9874-3DE83E8186BB}"/>
                      </a:ext>
                    </a:extLst>
                  </p:cNvPr>
                  <p:cNvSpPr/>
                  <p:nvPr/>
                </p:nvSpPr>
                <p:spPr>
                  <a:xfrm>
                    <a:off x="8437952" y="3438156"/>
                    <a:ext cx="368046" cy="451320"/>
                  </a:xfrm>
                  <a:custGeom>
                    <a:avLst/>
                    <a:gdLst>
                      <a:gd name="connsiteX0" fmla="*/ 225334 w 368046"/>
                      <a:gd name="connsiteY0" fmla="*/ 308271 h 451320"/>
                      <a:gd name="connsiteX1" fmla="*/ 322979 w 368046"/>
                      <a:gd name="connsiteY1" fmla="*/ 188093 h 451320"/>
                      <a:gd name="connsiteX2" fmla="*/ 232846 w 368046"/>
                      <a:gd name="connsiteY2" fmla="*/ 315 h 451320"/>
                      <a:gd name="connsiteX3" fmla="*/ 90134 w 368046"/>
                      <a:gd name="connsiteY3" fmla="*/ 308271 h 451320"/>
                      <a:gd name="connsiteX4" fmla="*/ 0 w 368046"/>
                      <a:gd name="connsiteY4" fmla="*/ 360849 h 451320"/>
                      <a:gd name="connsiteX5" fmla="*/ 368046 w 368046"/>
                      <a:gd name="connsiteY5" fmla="*/ 450983 h 451320"/>
                      <a:gd name="connsiteX6" fmla="*/ 225334 w 368046"/>
                      <a:gd name="connsiteY6" fmla="*/ 308271 h 45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046" h="451320">
                        <a:moveTo>
                          <a:pt x="225334" y="308271"/>
                        </a:moveTo>
                        <a:cubicBezTo>
                          <a:pt x="225334" y="308271"/>
                          <a:pt x="277913" y="300760"/>
                          <a:pt x="322979" y="188093"/>
                        </a:cubicBezTo>
                        <a:cubicBezTo>
                          <a:pt x="360535" y="75426"/>
                          <a:pt x="307957" y="7826"/>
                          <a:pt x="232846" y="315"/>
                        </a:cubicBezTo>
                        <a:cubicBezTo>
                          <a:pt x="157734" y="-7196"/>
                          <a:pt x="-45067" y="120493"/>
                          <a:pt x="90134" y="308271"/>
                        </a:cubicBezTo>
                        <a:cubicBezTo>
                          <a:pt x="90134" y="308271"/>
                          <a:pt x="45067" y="315783"/>
                          <a:pt x="0" y="360849"/>
                        </a:cubicBezTo>
                        <a:cubicBezTo>
                          <a:pt x="0" y="360849"/>
                          <a:pt x="150223" y="285738"/>
                          <a:pt x="368046" y="450983"/>
                        </a:cubicBezTo>
                        <a:cubicBezTo>
                          <a:pt x="360535" y="458494"/>
                          <a:pt x="307957" y="338316"/>
                          <a:pt x="225334" y="308271"/>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51" name="Graphic 2">
                    <a:extLst>
                      <a:ext uri="{FF2B5EF4-FFF2-40B4-BE49-F238E27FC236}">
                        <a16:creationId xmlns:a16="http://schemas.microsoft.com/office/drawing/2014/main" id="{FB570A7A-5E50-4726-AEF3-C24F743E0F94}"/>
                      </a:ext>
                    </a:extLst>
                  </p:cNvPr>
                  <p:cNvGrpSpPr/>
                  <p:nvPr/>
                </p:nvGrpSpPr>
                <p:grpSpPr>
                  <a:xfrm>
                    <a:off x="8452974" y="3458593"/>
                    <a:ext cx="322979" cy="400501"/>
                    <a:chOff x="8452974" y="3458593"/>
                    <a:chExt cx="322979" cy="400501"/>
                  </a:xfrm>
                </p:grpSpPr>
                <p:sp>
                  <p:nvSpPr>
                    <p:cNvPr id="363" name="Freeform: Shape 362">
                      <a:extLst>
                        <a:ext uri="{FF2B5EF4-FFF2-40B4-BE49-F238E27FC236}">
                          <a16:creationId xmlns:a16="http://schemas.microsoft.com/office/drawing/2014/main" id="{FBD76778-CCFE-42DD-A0B6-19443D684549}"/>
                        </a:ext>
                      </a:extLst>
                    </p:cNvPr>
                    <p:cNvSpPr/>
                    <p:nvPr/>
                  </p:nvSpPr>
                  <p:spPr>
                    <a:xfrm>
                      <a:off x="8452974" y="3753469"/>
                      <a:ext cx="322979" cy="105625"/>
                    </a:xfrm>
                    <a:custGeom>
                      <a:avLst/>
                      <a:gdLst>
                        <a:gd name="connsiteX0" fmla="*/ 322979 w 322979"/>
                        <a:gd name="connsiteY0" fmla="*/ 105626 h 105625"/>
                        <a:gd name="connsiteX1" fmla="*/ 0 w 322979"/>
                        <a:gd name="connsiteY1" fmla="*/ 38025 h 105625"/>
                        <a:gd name="connsiteX2" fmla="*/ 322979 w 322979"/>
                        <a:gd name="connsiteY2" fmla="*/ 105626 h 105625"/>
                      </a:gdLst>
                      <a:ahLst/>
                      <a:cxnLst>
                        <a:cxn ang="0">
                          <a:pos x="connsiteX0" y="connsiteY0"/>
                        </a:cxn>
                        <a:cxn ang="0">
                          <a:pos x="connsiteX1" y="connsiteY1"/>
                        </a:cxn>
                        <a:cxn ang="0">
                          <a:pos x="connsiteX2" y="connsiteY2"/>
                        </a:cxn>
                      </a:cxnLst>
                      <a:rect l="l" t="t" r="r" b="b"/>
                      <a:pathLst>
                        <a:path w="322979" h="105625">
                          <a:moveTo>
                            <a:pt x="322979" y="105626"/>
                          </a:moveTo>
                          <a:cubicBezTo>
                            <a:pt x="322979" y="105626"/>
                            <a:pt x="165245" y="-37086"/>
                            <a:pt x="0" y="38025"/>
                          </a:cubicBezTo>
                          <a:cubicBezTo>
                            <a:pt x="120178" y="-29575"/>
                            <a:pt x="240357" y="-7042"/>
                            <a:pt x="322979" y="105626"/>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64" name="Graphic 2">
                      <a:extLst>
                        <a:ext uri="{FF2B5EF4-FFF2-40B4-BE49-F238E27FC236}">
                          <a16:creationId xmlns:a16="http://schemas.microsoft.com/office/drawing/2014/main" id="{150D6C81-A4B3-4CD6-9CDE-B5B807B11BAE}"/>
                        </a:ext>
                      </a:extLst>
                    </p:cNvPr>
                    <p:cNvGrpSpPr/>
                    <p:nvPr/>
                  </p:nvGrpSpPr>
                  <p:grpSpPr>
                    <a:xfrm>
                      <a:off x="8501561" y="3458593"/>
                      <a:ext cx="254981" cy="299480"/>
                      <a:chOff x="8501561" y="3458593"/>
                      <a:chExt cx="254981" cy="299480"/>
                    </a:xfrm>
                  </p:grpSpPr>
                  <p:sp>
                    <p:nvSpPr>
                      <p:cNvPr id="365" name="Freeform: Shape 364">
                        <a:extLst>
                          <a:ext uri="{FF2B5EF4-FFF2-40B4-BE49-F238E27FC236}">
                            <a16:creationId xmlns:a16="http://schemas.microsoft.com/office/drawing/2014/main" id="{5B1028A7-0225-42BA-B4F4-3E2E1959E1B6}"/>
                          </a:ext>
                        </a:extLst>
                      </p:cNvPr>
                      <p:cNvSpPr/>
                      <p:nvPr/>
                    </p:nvSpPr>
                    <p:spPr>
                      <a:xfrm>
                        <a:off x="8565641" y="3458593"/>
                        <a:ext cx="190900" cy="181894"/>
                      </a:xfrm>
                      <a:custGeom>
                        <a:avLst/>
                        <a:gdLst>
                          <a:gd name="connsiteX0" fmla="*/ 0 w 190900"/>
                          <a:gd name="connsiteY0" fmla="*/ 47478 h 181894"/>
                          <a:gd name="connsiteX1" fmla="*/ 112667 w 190900"/>
                          <a:gd name="connsiteY1" fmla="*/ 2411 h 181894"/>
                          <a:gd name="connsiteX2" fmla="*/ 150223 w 190900"/>
                          <a:gd name="connsiteY2" fmla="*/ 175167 h 181894"/>
                          <a:gd name="connsiteX3" fmla="*/ 0 w 190900"/>
                          <a:gd name="connsiteY3" fmla="*/ 47478 h 181894"/>
                        </a:gdLst>
                        <a:ahLst/>
                        <a:cxnLst>
                          <a:cxn ang="0">
                            <a:pos x="connsiteX0" y="connsiteY0"/>
                          </a:cxn>
                          <a:cxn ang="0">
                            <a:pos x="connsiteX1" y="connsiteY1"/>
                          </a:cxn>
                          <a:cxn ang="0">
                            <a:pos x="connsiteX2" y="connsiteY2"/>
                          </a:cxn>
                          <a:cxn ang="0">
                            <a:pos x="connsiteX3" y="connsiteY3"/>
                          </a:cxn>
                        </a:cxnLst>
                        <a:rect l="l" t="t" r="r" b="b"/>
                        <a:pathLst>
                          <a:path w="190900" h="181894">
                            <a:moveTo>
                              <a:pt x="0" y="47478"/>
                            </a:moveTo>
                            <a:cubicBezTo>
                              <a:pt x="0" y="47478"/>
                              <a:pt x="37556" y="-12611"/>
                              <a:pt x="112667" y="2411"/>
                            </a:cubicBezTo>
                            <a:cubicBezTo>
                              <a:pt x="217823" y="24944"/>
                              <a:pt x="202801" y="220234"/>
                              <a:pt x="150223" y="175167"/>
                            </a:cubicBezTo>
                            <a:cubicBezTo>
                              <a:pt x="105156" y="137612"/>
                              <a:pt x="52578" y="24944"/>
                              <a:pt x="0" y="47478"/>
                            </a:cubicBezTo>
                            <a:close/>
                          </a:path>
                        </a:pathLst>
                      </a:custGeom>
                      <a:solidFill>
                        <a:srgbClr val="6F1200"/>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6" name="Freeform: Shape 365">
                        <a:extLst>
                          <a:ext uri="{FF2B5EF4-FFF2-40B4-BE49-F238E27FC236}">
                            <a16:creationId xmlns:a16="http://schemas.microsoft.com/office/drawing/2014/main" id="{88BCBC0B-E367-45E4-9B3A-941D6AF7A525}"/>
                          </a:ext>
                        </a:extLst>
                      </p:cNvPr>
                      <p:cNvSpPr/>
                      <p:nvPr/>
                    </p:nvSpPr>
                    <p:spPr>
                      <a:xfrm>
                        <a:off x="8501561" y="3486913"/>
                        <a:ext cx="236384" cy="271159"/>
                      </a:xfrm>
                      <a:custGeom>
                        <a:avLst/>
                        <a:gdLst>
                          <a:gd name="connsiteX0" fmla="*/ 206792 w 236384"/>
                          <a:gd name="connsiteY0" fmla="*/ 191914 h 271159"/>
                          <a:gd name="connsiteX1" fmla="*/ 41547 w 236384"/>
                          <a:gd name="connsiteY1" fmla="*/ 259514 h 271159"/>
                          <a:gd name="connsiteX2" fmla="*/ 26525 w 236384"/>
                          <a:gd name="connsiteY2" fmla="*/ 79246 h 271159"/>
                          <a:gd name="connsiteX3" fmla="*/ 191770 w 236384"/>
                          <a:gd name="connsiteY3" fmla="*/ 11646 h 271159"/>
                          <a:gd name="connsiteX4" fmla="*/ 206792 w 236384"/>
                          <a:gd name="connsiteY4" fmla="*/ 191914 h 271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84" h="271159">
                            <a:moveTo>
                              <a:pt x="206792" y="191914"/>
                            </a:moveTo>
                            <a:cubicBezTo>
                              <a:pt x="169237" y="259514"/>
                              <a:pt x="94125" y="289558"/>
                              <a:pt x="41547" y="259514"/>
                            </a:cubicBezTo>
                            <a:cubicBezTo>
                              <a:pt x="-11031" y="229469"/>
                              <a:pt x="-11031" y="146847"/>
                              <a:pt x="26525" y="79246"/>
                            </a:cubicBezTo>
                            <a:cubicBezTo>
                              <a:pt x="64081" y="11646"/>
                              <a:pt x="139192" y="-18398"/>
                              <a:pt x="191770" y="11646"/>
                            </a:cubicBezTo>
                            <a:cubicBezTo>
                              <a:pt x="244348" y="41691"/>
                              <a:pt x="251859" y="124313"/>
                              <a:pt x="206792" y="191914"/>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7" name="Freeform: Shape 366">
                        <a:extLst>
                          <a:ext uri="{FF2B5EF4-FFF2-40B4-BE49-F238E27FC236}">
                            <a16:creationId xmlns:a16="http://schemas.microsoft.com/office/drawing/2014/main" id="{DF84E0BB-E409-49BE-BC8B-C645CE8D3EED}"/>
                          </a:ext>
                        </a:extLst>
                      </p:cNvPr>
                      <p:cNvSpPr/>
                      <p:nvPr/>
                    </p:nvSpPr>
                    <p:spPr>
                      <a:xfrm>
                        <a:off x="8504394" y="3540314"/>
                        <a:ext cx="155289" cy="209425"/>
                      </a:xfrm>
                      <a:custGeom>
                        <a:avLst/>
                        <a:gdLst>
                          <a:gd name="connsiteX0" fmla="*/ 151382 w 155289"/>
                          <a:gd name="connsiteY0" fmla="*/ 123491 h 209425"/>
                          <a:gd name="connsiteX1" fmla="*/ 61248 w 155289"/>
                          <a:gd name="connsiteY1" fmla="*/ 206113 h 209425"/>
                          <a:gd name="connsiteX2" fmla="*/ 1159 w 155289"/>
                          <a:gd name="connsiteY2" fmla="*/ 85935 h 209425"/>
                          <a:gd name="connsiteX3" fmla="*/ 91292 w 155289"/>
                          <a:gd name="connsiteY3" fmla="*/ 3313 h 209425"/>
                          <a:gd name="connsiteX4" fmla="*/ 151382 w 155289"/>
                          <a:gd name="connsiteY4" fmla="*/ 123491 h 209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89" h="209425">
                            <a:moveTo>
                              <a:pt x="151382" y="123491"/>
                            </a:moveTo>
                            <a:cubicBezTo>
                              <a:pt x="143870" y="183580"/>
                              <a:pt x="98803" y="221136"/>
                              <a:pt x="61248" y="206113"/>
                            </a:cubicBezTo>
                            <a:cubicBezTo>
                              <a:pt x="23692" y="198602"/>
                              <a:pt x="-6352" y="146024"/>
                              <a:pt x="1159" y="85935"/>
                            </a:cubicBezTo>
                            <a:cubicBezTo>
                              <a:pt x="8670" y="25846"/>
                              <a:pt x="53737" y="-11710"/>
                              <a:pt x="91292" y="3313"/>
                            </a:cubicBezTo>
                            <a:cubicBezTo>
                              <a:pt x="136359" y="10824"/>
                              <a:pt x="166404" y="63402"/>
                              <a:pt x="151382" y="123491"/>
                            </a:cubicBezTo>
                            <a:close/>
                          </a:path>
                        </a:pathLst>
                      </a:custGeom>
                      <a:solidFill>
                        <a:srgbClr val="17B1A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8" name="Freeform: Shape 367">
                        <a:extLst>
                          <a:ext uri="{FF2B5EF4-FFF2-40B4-BE49-F238E27FC236}">
                            <a16:creationId xmlns:a16="http://schemas.microsoft.com/office/drawing/2014/main" id="{14AD30A1-06CD-4E44-A449-CD74E1F20F39}"/>
                          </a:ext>
                        </a:extLst>
                      </p:cNvPr>
                      <p:cNvSpPr/>
                      <p:nvPr/>
                    </p:nvSpPr>
                    <p:spPr>
                      <a:xfrm>
                        <a:off x="8526630" y="3565009"/>
                        <a:ext cx="123089" cy="167545"/>
                      </a:xfrm>
                      <a:custGeom>
                        <a:avLst/>
                        <a:gdLst>
                          <a:gd name="connsiteX0" fmla="*/ 121634 w 123089"/>
                          <a:gd name="connsiteY0" fmla="*/ 98795 h 167545"/>
                          <a:gd name="connsiteX1" fmla="*/ 46523 w 123089"/>
                          <a:gd name="connsiteY1" fmla="*/ 166395 h 167545"/>
                          <a:gd name="connsiteX2" fmla="*/ 1456 w 123089"/>
                          <a:gd name="connsiteY2" fmla="*/ 68751 h 167545"/>
                          <a:gd name="connsiteX3" fmla="*/ 76567 w 123089"/>
                          <a:gd name="connsiteY3" fmla="*/ 1150 h 167545"/>
                          <a:gd name="connsiteX4" fmla="*/ 121634 w 123089"/>
                          <a:gd name="connsiteY4" fmla="*/ 98795 h 167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89" h="167545">
                            <a:moveTo>
                              <a:pt x="121634" y="98795"/>
                            </a:moveTo>
                            <a:cubicBezTo>
                              <a:pt x="114123" y="143862"/>
                              <a:pt x="84078" y="173907"/>
                              <a:pt x="46523" y="166395"/>
                            </a:cubicBezTo>
                            <a:cubicBezTo>
                              <a:pt x="16478" y="158884"/>
                              <a:pt x="-6055" y="113817"/>
                              <a:pt x="1456" y="68751"/>
                            </a:cubicBezTo>
                            <a:cubicBezTo>
                              <a:pt x="8967" y="23684"/>
                              <a:pt x="39011" y="-6361"/>
                              <a:pt x="76567" y="1150"/>
                            </a:cubicBezTo>
                            <a:cubicBezTo>
                              <a:pt x="106612" y="8661"/>
                              <a:pt x="129145" y="53728"/>
                              <a:pt x="121634" y="98795"/>
                            </a:cubicBezTo>
                            <a:close/>
                          </a:path>
                        </a:pathLst>
                      </a:custGeom>
                      <a:solidFill>
                        <a:srgbClr val="006C64"/>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9" name="Freeform: Shape 368">
                        <a:extLst>
                          <a:ext uri="{FF2B5EF4-FFF2-40B4-BE49-F238E27FC236}">
                            <a16:creationId xmlns:a16="http://schemas.microsoft.com/office/drawing/2014/main" id="{787A05BF-0846-43C3-BBCC-F2E12CB640A0}"/>
                          </a:ext>
                        </a:extLst>
                      </p:cNvPr>
                      <p:cNvSpPr/>
                      <p:nvPr/>
                    </p:nvSpPr>
                    <p:spPr>
                      <a:xfrm>
                        <a:off x="8532650" y="3571673"/>
                        <a:ext cx="55524" cy="71595"/>
                      </a:xfrm>
                      <a:custGeom>
                        <a:avLst/>
                        <a:gdLst>
                          <a:gd name="connsiteX0" fmla="*/ 55525 w 55524"/>
                          <a:gd name="connsiteY0" fmla="*/ 47065 h 71595"/>
                          <a:gd name="connsiteX1" fmla="*/ 17969 w 55524"/>
                          <a:gd name="connsiteY1" fmla="*/ 69598 h 71595"/>
                          <a:gd name="connsiteX2" fmla="*/ 2947 w 55524"/>
                          <a:gd name="connsiteY2" fmla="*/ 24531 h 71595"/>
                          <a:gd name="connsiteX3" fmla="*/ 40502 w 55524"/>
                          <a:gd name="connsiteY3" fmla="*/ 1998 h 71595"/>
                          <a:gd name="connsiteX4" fmla="*/ 55525 w 55524"/>
                          <a:gd name="connsiteY4" fmla="*/ 47065 h 71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24" h="71595">
                            <a:moveTo>
                              <a:pt x="55525" y="47065"/>
                            </a:moveTo>
                            <a:cubicBezTo>
                              <a:pt x="48013" y="62087"/>
                              <a:pt x="32991" y="77109"/>
                              <a:pt x="17969" y="69598"/>
                            </a:cubicBezTo>
                            <a:cubicBezTo>
                              <a:pt x="2947" y="62087"/>
                              <a:pt x="-4565" y="39554"/>
                              <a:pt x="2947" y="24531"/>
                            </a:cubicBezTo>
                            <a:cubicBezTo>
                              <a:pt x="10458" y="9509"/>
                              <a:pt x="25480" y="-5513"/>
                              <a:pt x="40502" y="1998"/>
                            </a:cubicBezTo>
                            <a:cubicBezTo>
                              <a:pt x="55525" y="9509"/>
                              <a:pt x="55525" y="24531"/>
                              <a:pt x="55525" y="47065"/>
                            </a:cubicBezTo>
                            <a:close/>
                          </a:path>
                        </a:pathLst>
                      </a:custGeom>
                      <a:solidFill>
                        <a:srgbClr val="FEFC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0" name="Freeform: Shape 369">
                        <a:extLst>
                          <a:ext uri="{FF2B5EF4-FFF2-40B4-BE49-F238E27FC236}">
                            <a16:creationId xmlns:a16="http://schemas.microsoft.com/office/drawing/2014/main" id="{32B2D181-6750-406C-822B-C04062DFCE08}"/>
                          </a:ext>
                        </a:extLst>
                      </p:cNvPr>
                      <p:cNvSpPr/>
                      <p:nvPr/>
                    </p:nvSpPr>
                    <p:spPr>
                      <a:xfrm>
                        <a:off x="8565641" y="3686338"/>
                        <a:ext cx="48013" cy="60089"/>
                      </a:xfrm>
                      <a:custGeom>
                        <a:avLst/>
                        <a:gdLst>
                          <a:gd name="connsiteX0" fmla="*/ 45067 w 48013"/>
                          <a:gd name="connsiteY0" fmla="*/ 37556 h 60089"/>
                          <a:gd name="connsiteX1" fmla="*/ 15022 w 48013"/>
                          <a:gd name="connsiteY1" fmla="*/ 60089 h 60089"/>
                          <a:gd name="connsiteX2" fmla="*/ 0 w 48013"/>
                          <a:gd name="connsiteY2" fmla="*/ 22533 h 60089"/>
                          <a:gd name="connsiteX3" fmla="*/ 30045 w 48013"/>
                          <a:gd name="connsiteY3" fmla="*/ 0 h 60089"/>
                          <a:gd name="connsiteX4" fmla="*/ 45067 w 48013"/>
                          <a:gd name="connsiteY4" fmla="*/ 37556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13" h="60089">
                            <a:moveTo>
                              <a:pt x="45067" y="37556"/>
                            </a:moveTo>
                            <a:cubicBezTo>
                              <a:pt x="37556" y="52578"/>
                              <a:pt x="30045" y="60089"/>
                              <a:pt x="15022" y="60089"/>
                            </a:cubicBezTo>
                            <a:cubicBezTo>
                              <a:pt x="0" y="52578"/>
                              <a:pt x="0" y="37556"/>
                              <a:pt x="0" y="22533"/>
                            </a:cubicBezTo>
                            <a:cubicBezTo>
                              <a:pt x="7511" y="7511"/>
                              <a:pt x="15022" y="0"/>
                              <a:pt x="30045" y="0"/>
                            </a:cubicBezTo>
                            <a:cubicBezTo>
                              <a:pt x="45067" y="0"/>
                              <a:pt x="52578" y="15022"/>
                              <a:pt x="45067" y="37556"/>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52" name="Freeform: Shape 351">
                    <a:extLst>
                      <a:ext uri="{FF2B5EF4-FFF2-40B4-BE49-F238E27FC236}">
                        <a16:creationId xmlns:a16="http://schemas.microsoft.com/office/drawing/2014/main" id="{666191F2-FC59-400D-8211-DBF6771C630C}"/>
                      </a:ext>
                    </a:extLst>
                  </p:cNvPr>
                  <p:cNvSpPr/>
                  <p:nvPr/>
                </p:nvSpPr>
                <p:spPr>
                  <a:xfrm>
                    <a:off x="8060148" y="3881628"/>
                    <a:ext cx="205048" cy="116283"/>
                  </a:xfrm>
                  <a:custGeom>
                    <a:avLst/>
                    <a:gdLst>
                      <a:gd name="connsiteX0" fmla="*/ 2247 w 205048"/>
                      <a:gd name="connsiteY0" fmla="*/ 0 h 116283"/>
                      <a:gd name="connsiteX1" fmla="*/ 205048 w 205048"/>
                      <a:gd name="connsiteY1" fmla="*/ 45067 h 116283"/>
                      <a:gd name="connsiteX2" fmla="*/ 77359 w 205048"/>
                      <a:gd name="connsiteY2" fmla="*/ 112667 h 116283"/>
                      <a:gd name="connsiteX3" fmla="*/ 2247 w 205048"/>
                      <a:gd name="connsiteY3" fmla="*/ 0 h 116283"/>
                    </a:gdLst>
                    <a:ahLst/>
                    <a:cxnLst>
                      <a:cxn ang="0">
                        <a:pos x="connsiteX0" y="connsiteY0"/>
                      </a:cxn>
                      <a:cxn ang="0">
                        <a:pos x="connsiteX1" y="connsiteY1"/>
                      </a:cxn>
                      <a:cxn ang="0">
                        <a:pos x="connsiteX2" y="connsiteY2"/>
                      </a:cxn>
                      <a:cxn ang="0">
                        <a:pos x="connsiteX3" y="connsiteY3"/>
                      </a:cxn>
                    </a:cxnLst>
                    <a:rect l="l" t="t" r="r" b="b"/>
                    <a:pathLst>
                      <a:path w="205048" h="116283">
                        <a:moveTo>
                          <a:pt x="2247" y="0"/>
                        </a:moveTo>
                        <a:cubicBezTo>
                          <a:pt x="2247" y="0"/>
                          <a:pt x="39803" y="97645"/>
                          <a:pt x="205048" y="45067"/>
                        </a:cubicBezTo>
                        <a:cubicBezTo>
                          <a:pt x="205048" y="45067"/>
                          <a:pt x="167492" y="135201"/>
                          <a:pt x="77359" y="112667"/>
                        </a:cubicBezTo>
                        <a:cubicBezTo>
                          <a:pt x="-20286" y="90134"/>
                          <a:pt x="2247" y="0"/>
                          <a:pt x="2247" y="0"/>
                        </a:cubicBezTo>
                        <a:close/>
                      </a:path>
                    </a:pathLst>
                  </a:custGeom>
                  <a:solidFill>
                    <a:srgbClr val="FBCA8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3" name="Freeform: Shape 352">
                    <a:extLst>
                      <a:ext uri="{FF2B5EF4-FFF2-40B4-BE49-F238E27FC236}">
                        <a16:creationId xmlns:a16="http://schemas.microsoft.com/office/drawing/2014/main" id="{B1B76E17-712E-43C3-AD62-CB49727304AE}"/>
                      </a:ext>
                    </a:extLst>
                  </p:cNvPr>
                  <p:cNvSpPr/>
                  <p:nvPr/>
                </p:nvSpPr>
                <p:spPr>
                  <a:xfrm>
                    <a:off x="7829550" y="2424466"/>
                    <a:ext cx="698536" cy="315467"/>
                  </a:xfrm>
                  <a:custGeom>
                    <a:avLst/>
                    <a:gdLst>
                      <a:gd name="connsiteX0" fmla="*/ 112667 w 698536"/>
                      <a:gd name="connsiteY0" fmla="*/ 232845 h 315467"/>
                      <a:gd name="connsiteX1" fmla="*/ 375557 w 698536"/>
                      <a:gd name="connsiteY1" fmla="*/ 90134 h 315467"/>
                      <a:gd name="connsiteX2" fmla="*/ 525780 w 698536"/>
                      <a:gd name="connsiteY2" fmla="*/ 45067 h 315467"/>
                      <a:gd name="connsiteX3" fmla="*/ 698536 w 698536"/>
                      <a:gd name="connsiteY3" fmla="*/ 0 h 315467"/>
                      <a:gd name="connsiteX4" fmla="*/ 0 w 698536"/>
                      <a:gd name="connsiteY4" fmla="*/ 315468 h 315467"/>
                      <a:gd name="connsiteX5" fmla="*/ 112667 w 698536"/>
                      <a:gd name="connsiteY5" fmla="*/ 232845 h 31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536" h="315467">
                        <a:moveTo>
                          <a:pt x="112667" y="232845"/>
                        </a:moveTo>
                        <a:cubicBezTo>
                          <a:pt x="187779" y="172756"/>
                          <a:pt x="285423" y="127689"/>
                          <a:pt x="375557" y="90134"/>
                        </a:cubicBezTo>
                        <a:cubicBezTo>
                          <a:pt x="428135" y="67600"/>
                          <a:pt x="473202" y="52578"/>
                          <a:pt x="525780" y="45067"/>
                        </a:cubicBezTo>
                        <a:cubicBezTo>
                          <a:pt x="585869" y="30045"/>
                          <a:pt x="638447" y="15022"/>
                          <a:pt x="698536" y="0"/>
                        </a:cubicBezTo>
                        <a:cubicBezTo>
                          <a:pt x="443158" y="0"/>
                          <a:pt x="142712" y="97645"/>
                          <a:pt x="0" y="315468"/>
                        </a:cubicBezTo>
                        <a:cubicBezTo>
                          <a:pt x="37556" y="292935"/>
                          <a:pt x="75111" y="262890"/>
                          <a:pt x="112667" y="232845"/>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4" name="Freeform: Shape 353">
                    <a:extLst>
                      <a:ext uri="{FF2B5EF4-FFF2-40B4-BE49-F238E27FC236}">
                        <a16:creationId xmlns:a16="http://schemas.microsoft.com/office/drawing/2014/main" id="{44578F89-C6A1-4C3F-B1AE-8D08F9C8942A}"/>
                      </a:ext>
                    </a:extLst>
                  </p:cNvPr>
                  <p:cNvSpPr/>
                  <p:nvPr/>
                </p:nvSpPr>
                <p:spPr>
                  <a:xfrm>
                    <a:off x="8543108" y="2455514"/>
                    <a:ext cx="660980" cy="164241"/>
                  </a:xfrm>
                  <a:custGeom>
                    <a:avLst/>
                    <a:gdLst>
                      <a:gd name="connsiteX0" fmla="*/ 60089 w 660980"/>
                      <a:gd name="connsiteY0" fmla="*/ 134197 h 164241"/>
                      <a:gd name="connsiteX1" fmla="*/ 428135 w 660980"/>
                      <a:gd name="connsiteY1" fmla="*/ 36552 h 164241"/>
                      <a:gd name="connsiteX2" fmla="*/ 645958 w 660980"/>
                      <a:gd name="connsiteY2" fmla="*/ 29041 h 164241"/>
                      <a:gd name="connsiteX3" fmla="*/ 660981 w 660980"/>
                      <a:gd name="connsiteY3" fmla="*/ 29041 h 164241"/>
                      <a:gd name="connsiteX4" fmla="*/ 0 w 660980"/>
                      <a:gd name="connsiteY4" fmla="*/ 164242 h 164241"/>
                      <a:gd name="connsiteX5" fmla="*/ 60089 w 660980"/>
                      <a:gd name="connsiteY5" fmla="*/ 134197 h 16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980" h="164241">
                        <a:moveTo>
                          <a:pt x="60089" y="134197"/>
                        </a:moveTo>
                        <a:cubicBezTo>
                          <a:pt x="165245" y="74108"/>
                          <a:pt x="300446" y="44063"/>
                          <a:pt x="428135" y="36552"/>
                        </a:cubicBezTo>
                        <a:cubicBezTo>
                          <a:pt x="495735" y="29041"/>
                          <a:pt x="570847" y="21530"/>
                          <a:pt x="645958" y="29041"/>
                        </a:cubicBezTo>
                        <a:cubicBezTo>
                          <a:pt x="653469" y="29041"/>
                          <a:pt x="660981" y="29041"/>
                          <a:pt x="660981" y="29041"/>
                        </a:cubicBezTo>
                        <a:cubicBezTo>
                          <a:pt x="443158" y="-38559"/>
                          <a:pt x="172757" y="14019"/>
                          <a:pt x="0" y="164242"/>
                        </a:cubicBezTo>
                        <a:cubicBezTo>
                          <a:pt x="15022" y="156730"/>
                          <a:pt x="37556" y="141708"/>
                          <a:pt x="60089" y="13419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5" name="Freeform: Shape 354">
                    <a:extLst>
                      <a:ext uri="{FF2B5EF4-FFF2-40B4-BE49-F238E27FC236}">
                        <a16:creationId xmlns:a16="http://schemas.microsoft.com/office/drawing/2014/main" id="{8AA635FC-889F-4DEF-A43C-E96563073BAC}"/>
                      </a:ext>
                    </a:extLst>
                  </p:cNvPr>
                  <p:cNvSpPr/>
                  <p:nvPr/>
                </p:nvSpPr>
                <p:spPr>
                  <a:xfrm>
                    <a:off x="8575612" y="2717401"/>
                    <a:ext cx="132741" cy="405601"/>
                  </a:xfrm>
                  <a:custGeom>
                    <a:avLst/>
                    <a:gdLst>
                      <a:gd name="connsiteX0" fmla="*/ 42608 w 132741"/>
                      <a:gd name="connsiteY0" fmla="*/ 240356 h 405601"/>
                      <a:gd name="connsiteX1" fmla="*/ 20074 w 132741"/>
                      <a:gd name="connsiteY1" fmla="*/ 90134 h 405601"/>
                      <a:gd name="connsiteX2" fmla="*/ 35097 w 132741"/>
                      <a:gd name="connsiteY2" fmla="*/ 0 h 405601"/>
                      <a:gd name="connsiteX3" fmla="*/ 125230 w 132741"/>
                      <a:gd name="connsiteY3" fmla="*/ 405602 h 405601"/>
                      <a:gd name="connsiteX4" fmla="*/ 132741 w 132741"/>
                      <a:gd name="connsiteY4" fmla="*/ 405602 h 405601"/>
                      <a:gd name="connsiteX5" fmla="*/ 42608 w 132741"/>
                      <a:gd name="connsiteY5" fmla="*/ 240356 h 40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741" h="405601">
                        <a:moveTo>
                          <a:pt x="42608" y="240356"/>
                        </a:moveTo>
                        <a:cubicBezTo>
                          <a:pt x="27585" y="195290"/>
                          <a:pt x="20074" y="142712"/>
                          <a:pt x="20074" y="90134"/>
                        </a:cubicBezTo>
                        <a:cubicBezTo>
                          <a:pt x="20074" y="60089"/>
                          <a:pt x="27585" y="30045"/>
                          <a:pt x="35097" y="0"/>
                        </a:cubicBezTo>
                        <a:cubicBezTo>
                          <a:pt x="-40015" y="135201"/>
                          <a:pt x="12563" y="300446"/>
                          <a:pt x="125230" y="405602"/>
                        </a:cubicBezTo>
                        <a:cubicBezTo>
                          <a:pt x="125230" y="405602"/>
                          <a:pt x="132741" y="405602"/>
                          <a:pt x="132741" y="405602"/>
                        </a:cubicBezTo>
                        <a:cubicBezTo>
                          <a:pt x="95186" y="360535"/>
                          <a:pt x="57630" y="307957"/>
                          <a:pt x="42608" y="240356"/>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6" name="Freeform: Shape 355">
                    <a:extLst>
                      <a:ext uri="{FF2B5EF4-FFF2-40B4-BE49-F238E27FC236}">
                        <a16:creationId xmlns:a16="http://schemas.microsoft.com/office/drawing/2014/main" id="{A298E4C3-86DC-40BB-BE92-68192D2E57AB}"/>
                      </a:ext>
                    </a:extLst>
                  </p:cNvPr>
                  <p:cNvSpPr/>
                  <p:nvPr/>
                </p:nvSpPr>
                <p:spPr>
                  <a:xfrm>
                    <a:off x="8963732" y="2754956"/>
                    <a:ext cx="405601" cy="450668"/>
                  </a:xfrm>
                  <a:custGeom>
                    <a:avLst/>
                    <a:gdLst>
                      <a:gd name="connsiteX0" fmla="*/ 383068 w 405601"/>
                      <a:gd name="connsiteY0" fmla="*/ 375557 h 450668"/>
                      <a:gd name="connsiteX1" fmla="*/ 375557 w 405601"/>
                      <a:gd name="connsiteY1" fmla="*/ 353024 h 450668"/>
                      <a:gd name="connsiteX2" fmla="*/ 285424 w 405601"/>
                      <a:gd name="connsiteY2" fmla="*/ 247868 h 450668"/>
                      <a:gd name="connsiteX3" fmla="*/ 232845 w 405601"/>
                      <a:gd name="connsiteY3" fmla="*/ 202801 h 450668"/>
                      <a:gd name="connsiteX4" fmla="*/ 217823 w 405601"/>
                      <a:gd name="connsiteY4" fmla="*/ 195290 h 450668"/>
                      <a:gd name="connsiteX5" fmla="*/ 0 w 405601"/>
                      <a:gd name="connsiteY5" fmla="*/ 0 h 450668"/>
                      <a:gd name="connsiteX6" fmla="*/ 82622 w 405601"/>
                      <a:gd name="connsiteY6" fmla="*/ 142712 h 450668"/>
                      <a:gd name="connsiteX7" fmla="*/ 127690 w 405601"/>
                      <a:gd name="connsiteY7" fmla="*/ 180267 h 450668"/>
                      <a:gd name="connsiteX8" fmla="*/ 127690 w 405601"/>
                      <a:gd name="connsiteY8" fmla="*/ 180267 h 450668"/>
                      <a:gd name="connsiteX9" fmla="*/ 135201 w 405601"/>
                      <a:gd name="connsiteY9" fmla="*/ 187779 h 450668"/>
                      <a:gd name="connsiteX10" fmla="*/ 285424 w 405601"/>
                      <a:gd name="connsiteY10" fmla="*/ 307957 h 450668"/>
                      <a:gd name="connsiteX11" fmla="*/ 405602 w 405601"/>
                      <a:gd name="connsiteY11" fmla="*/ 450669 h 450668"/>
                      <a:gd name="connsiteX12" fmla="*/ 383068 w 405601"/>
                      <a:gd name="connsiteY12" fmla="*/ 375557 h 450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5601" h="450668">
                        <a:moveTo>
                          <a:pt x="383068" y="375557"/>
                        </a:moveTo>
                        <a:cubicBezTo>
                          <a:pt x="383068" y="368046"/>
                          <a:pt x="375557" y="360535"/>
                          <a:pt x="375557" y="353024"/>
                        </a:cubicBezTo>
                        <a:cubicBezTo>
                          <a:pt x="353024" y="315468"/>
                          <a:pt x="315468" y="277912"/>
                          <a:pt x="285424" y="247868"/>
                        </a:cubicBezTo>
                        <a:cubicBezTo>
                          <a:pt x="270401" y="232845"/>
                          <a:pt x="255379" y="217823"/>
                          <a:pt x="232845" y="202801"/>
                        </a:cubicBezTo>
                        <a:cubicBezTo>
                          <a:pt x="225334" y="202801"/>
                          <a:pt x="225334" y="195290"/>
                          <a:pt x="217823" y="195290"/>
                        </a:cubicBezTo>
                        <a:cubicBezTo>
                          <a:pt x="135201" y="142712"/>
                          <a:pt x="45067" y="90134"/>
                          <a:pt x="0" y="0"/>
                        </a:cubicBezTo>
                        <a:cubicBezTo>
                          <a:pt x="15023" y="52578"/>
                          <a:pt x="52578" y="105156"/>
                          <a:pt x="82622" y="142712"/>
                        </a:cubicBezTo>
                        <a:cubicBezTo>
                          <a:pt x="97645" y="157734"/>
                          <a:pt x="112667" y="172756"/>
                          <a:pt x="127690" y="180267"/>
                        </a:cubicBezTo>
                        <a:cubicBezTo>
                          <a:pt x="127690" y="180267"/>
                          <a:pt x="127690" y="180267"/>
                          <a:pt x="127690" y="180267"/>
                        </a:cubicBezTo>
                        <a:cubicBezTo>
                          <a:pt x="127690" y="180267"/>
                          <a:pt x="135201" y="187779"/>
                          <a:pt x="135201" y="187779"/>
                        </a:cubicBezTo>
                        <a:cubicBezTo>
                          <a:pt x="187779" y="225334"/>
                          <a:pt x="232845" y="262890"/>
                          <a:pt x="285424" y="307957"/>
                        </a:cubicBezTo>
                        <a:cubicBezTo>
                          <a:pt x="330490" y="353024"/>
                          <a:pt x="375557" y="398090"/>
                          <a:pt x="405602" y="450669"/>
                        </a:cubicBezTo>
                        <a:cubicBezTo>
                          <a:pt x="398091" y="428135"/>
                          <a:pt x="390580" y="398090"/>
                          <a:pt x="383068" y="375557"/>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7" name="Freeform: Shape 356">
                    <a:extLst>
                      <a:ext uri="{FF2B5EF4-FFF2-40B4-BE49-F238E27FC236}">
                        <a16:creationId xmlns:a16="http://schemas.microsoft.com/office/drawing/2014/main" id="{FE364D6C-BCA7-43E3-A44B-E72144C141AE}"/>
                      </a:ext>
                    </a:extLst>
                  </p:cNvPr>
                  <p:cNvSpPr/>
                  <p:nvPr/>
                </p:nvSpPr>
                <p:spPr>
                  <a:xfrm>
                    <a:off x="9527068" y="2890157"/>
                    <a:ext cx="292934" cy="714720"/>
                  </a:xfrm>
                  <a:custGeom>
                    <a:avLst/>
                    <a:gdLst>
                      <a:gd name="connsiteX0" fmla="*/ 262890 w 292934"/>
                      <a:gd name="connsiteY0" fmla="*/ 210312 h 714720"/>
                      <a:gd name="connsiteX1" fmla="*/ 292935 w 292934"/>
                      <a:gd name="connsiteY1" fmla="*/ 247868 h 714720"/>
                      <a:gd name="connsiteX2" fmla="*/ 232845 w 292934"/>
                      <a:gd name="connsiteY2" fmla="*/ 112667 h 714720"/>
                      <a:gd name="connsiteX3" fmla="*/ 97645 w 292934"/>
                      <a:gd name="connsiteY3" fmla="*/ 0 h 714720"/>
                      <a:gd name="connsiteX4" fmla="*/ 97645 w 292934"/>
                      <a:gd name="connsiteY4" fmla="*/ 7511 h 714720"/>
                      <a:gd name="connsiteX5" fmla="*/ 225334 w 292934"/>
                      <a:gd name="connsiteY5" fmla="*/ 285423 h 714720"/>
                      <a:gd name="connsiteX6" fmla="*/ 0 w 292934"/>
                      <a:gd name="connsiteY6" fmla="*/ 52578 h 714720"/>
                      <a:gd name="connsiteX7" fmla="*/ 172757 w 292934"/>
                      <a:gd name="connsiteY7" fmla="*/ 338001 h 714720"/>
                      <a:gd name="connsiteX8" fmla="*/ 172757 w 292934"/>
                      <a:gd name="connsiteY8" fmla="*/ 345513 h 714720"/>
                      <a:gd name="connsiteX9" fmla="*/ 202801 w 292934"/>
                      <a:gd name="connsiteY9" fmla="*/ 435646 h 714720"/>
                      <a:gd name="connsiteX10" fmla="*/ 210312 w 292934"/>
                      <a:gd name="connsiteY10" fmla="*/ 706047 h 714720"/>
                      <a:gd name="connsiteX11" fmla="*/ 232845 w 292934"/>
                      <a:gd name="connsiteY11" fmla="*/ 706047 h 714720"/>
                      <a:gd name="connsiteX12" fmla="*/ 262890 w 292934"/>
                      <a:gd name="connsiteY12" fmla="*/ 540802 h 714720"/>
                      <a:gd name="connsiteX13" fmla="*/ 285424 w 292934"/>
                      <a:gd name="connsiteY13" fmla="*/ 525780 h 714720"/>
                      <a:gd name="connsiteX14" fmla="*/ 262890 w 292934"/>
                      <a:gd name="connsiteY14" fmla="*/ 210312 h 71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934" h="714720">
                        <a:moveTo>
                          <a:pt x="262890" y="210312"/>
                        </a:moveTo>
                        <a:cubicBezTo>
                          <a:pt x="270401" y="225334"/>
                          <a:pt x="285424" y="232845"/>
                          <a:pt x="292935" y="247868"/>
                        </a:cubicBezTo>
                        <a:cubicBezTo>
                          <a:pt x="277913" y="202801"/>
                          <a:pt x="262890" y="150223"/>
                          <a:pt x="232845" y="112667"/>
                        </a:cubicBezTo>
                        <a:cubicBezTo>
                          <a:pt x="202801" y="75111"/>
                          <a:pt x="150223" y="15022"/>
                          <a:pt x="97645" y="0"/>
                        </a:cubicBezTo>
                        <a:cubicBezTo>
                          <a:pt x="97645" y="0"/>
                          <a:pt x="97645" y="7511"/>
                          <a:pt x="97645" y="7511"/>
                        </a:cubicBezTo>
                        <a:cubicBezTo>
                          <a:pt x="150223" y="75111"/>
                          <a:pt x="217823" y="187779"/>
                          <a:pt x="225334" y="285423"/>
                        </a:cubicBezTo>
                        <a:cubicBezTo>
                          <a:pt x="172757" y="187779"/>
                          <a:pt x="105156" y="82623"/>
                          <a:pt x="0" y="52578"/>
                        </a:cubicBezTo>
                        <a:cubicBezTo>
                          <a:pt x="75111" y="127689"/>
                          <a:pt x="135201" y="240357"/>
                          <a:pt x="172757" y="338001"/>
                        </a:cubicBezTo>
                        <a:cubicBezTo>
                          <a:pt x="172757" y="338001"/>
                          <a:pt x="172757" y="345513"/>
                          <a:pt x="172757" y="345513"/>
                        </a:cubicBezTo>
                        <a:cubicBezTo>
                          <a:pt x="187779" y="375557"/>
                          <a:pt x="195290" y="405602"/>
                          <a:pt x="202801" y="435646"/>
                        </a:cubicBezTo>
                        <a:cubicBezTo>
                          <a:pt x="217823" y="525780"/>
                          <a:pt x="225334" y="615914"/>
                          <a:pt x="210312" y="706047"/>
                        </a:cubicBezTo>
                        <a:cubicBezTo>
                          <a:pt x="210312" y="721070"/>
                          <a:pt x="232845" y="713559"/>
                          <a:pt x="232845" y="706047"/>
                        </a:cubicBezTo>
                        <a:cubicBezTo>
                          <a:pt x="240357" y="660980"/>
                          <a:pt x="262890" y="593380"/>
                          <a:pt x="262890" y="540802"/>
                        </a:cubicBezTo>
                        <a:cubicBezTo>
                          <a:pt x="270401" y="548313"/>
                          <a:pt x="285424" y="533291"/>
                          <a:pt x="285424" y="525780"/>
                        </a:cubicBezTo>
                        <a:cubicBezTo>
                          <a:pt x="292935" y="420624"/>
                          <a:pt x="292935" y="307957"/>
                          <a:pt x="262890" y="210312"/>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8" name="Freeform: Shape 357">
                    <a:extLst>
                      <a:ext uri="{FF2B5EF4-FFF2-40B4-BE49-F238E27FC236}">
                        <a16:creationId xmlns:a16="http://schemas.microsoft.com/office/drawing/2014/main" id="{972F8FC6-B466-47A2-A44D-FA00A5C6CD5C}"/>
                      </a:ext>
                    </a:extLst>
                  </p:cNvPr>
                  <p:cNvSpPr/>
                  <p:nvPr/>
                </p:nvSpPr>
                <p:spPr>
                  <a:xfrm>
                    <a:off x="7949728" y="2777490"/>
                    <a:ext cx="307957" cy="108034"/>
                  </a:xfrm>
                  <a:custGeom>
                    <a:avLst/>
                    <a:gdLst>
                      <a:gd name="connsiteX0" fmla="*/ 172757 w 307957"/>
                      <a:gd name="connsiteY0" fmla="*/ 52578 h 108034"/>
                      <a:gd name="connsiteX1" fmla="*/ 142712 w 307957"/>
                      <a:gd name="connsiteY1" fmla="*/ 60089 h 108034"/>
                      <a:gd name="connsiteX2" fmla="*/ 15022 w 307957"/>
                      <a:gd name="connsiteY2" fmla="*/ 97645 h 108034"/>
                      <a:gd name="connsiteX3" fmla="*/ 0 w 307957"/>
                      <a:gd name="connsiteY3" fmla="*/ 105156 h 108034"/>
                      <a:gd name="connsiteX4" fmla="*/ 0 w 307957"/>
                      <a:gd name="connsiteY4" fmla="*/ 105156 h 108034"/>
                      <a:gd name="connsiteX5" fmla="*/ 307957 w 307957"/>
                      <a:gd name="connsiteY5" fmla="*/ 0 h 108034"/>
                      <a:gd name="connsiteX6" fmla="*/ 300446 w 307957"/>
                      <a:gd name="connsiteY6" fmla="*/ 0 h 108034"/>
                      <a:gd name="connsiteX7" fmla="*/ 172757 w 307957"/>
                      <a:gd name="connsiteY7" fmla="*/ 52578 h 10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957" h="108034">
                        <a:moveTo>
                          <a:pt x="172757" y="52578"/>
                        </a:moveTo>
                        <a:cubicBezTo>
                          <a:pt x="165245" y="52578"/>
                          <a:pt x="150223" y="60089"/>
                          <a:pt x="142712" y="60089"/>
                        </a:cubicBezTo>
                        <a:cubicBezTo>
                          <a:pt x="97645" y="75111"/>
                          <a:pt x="60089" y="90134"/>
                          <a:pt x="15022" y="97645"/>
                        </a:cubicBezTo>
                        <a:cubicBezTo>
                          <a:pt x="7511" y="97645"/>
                          <a:pt x="7511" y="97645"/>
                          <a:pt x="0" y="105156"/>
                        </a:cubicBezTo>
                        <a:cubicBezTo>
                          <a:pt x="0" y="105156"/>
                          <a:pt x="0" y="105156"/>
                          <a:pt x="0" y="105156"/>
                        </a:cubicBezTo>
                        <a:cubicBezTo>
                          <a:pt x="105156" y="120178"/>
                          <a:pt x="225334" y="75111"/>
                          <a:pt x="307957" y="0"/>
                        </a:cubicBezTo>
                        <a:cubicBezTo>
                          <a:pt x="307957" y="0"/>
                          <a:pt x="300446" y="0"/>
                          <a:pt x="300446" y="0"/>
                        </a:cubicBezTo>
                        <a:cubicBezTo>
                          <a:pt x="262890" y="22533"/>
                          <a:pt x="217823" y="37556"/>
                          <a:pt x="172757" y="52578"/>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9" name="Freeform: Shape 358">
                    <a:extLst>
                      <a:ext uri="{FF2B5EF4-FFF2-40B4-BE49-F238E27FC236}">
                        <a16:creationId xmlns:a16="http://schemas.microsoft.com/office/drawing/2014/main" id="{77E42EFE-3612-43A4-9FA6-2E2A2C7694E4}"/>
                      </a:ext>
                    </a:extLst>
                  </p:cNvPr>
                  <p:cNvSpPr/>
                  <p:nvPr/>
                </p:nvSpPr>
                <p:spPr>
                  <a:xfrm>
                    <a:off x="8821020" y="2762467"/>
                    <a:ext cx="165245" cy="322979"/>
                  </a:xfrm>
                  <a:custGeom>
                    <a:avLst/>
                    <a:gdLst>
                      <a:gd name="connsiteX0" fmla="*/ 165245 w 165245"/>
                      <a:gd name="connsiteY0" fmla="*/ 322979 h 322979"/>
                      <a:gd name="connsiteX1" fmla="*/ 97645 w 165245"/>
                      <a:gd name="connsiteY1" fmla="*/ 225334 h 322979"/>
                      <a:gd name="connsiteX2" fmla="*/ 0 w 165245"/>
                      <a:gd name="connsiteY2" fmla="*/ 0 h 322979"/>
                      <a:gd name="connsiteX3" fmla="*/ 60089 w 165245"/>
                      <a:gd name="connsiteY3" fmla="*/ 202801 h 322979"/>
                      <a:gd name="connsiteX4" fmla="*/ 165245 w 165245"/>
                      <a:gd name="connsiteY4" fmla="*/ 322979 h 322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45" h="322979">
                        <a:moveTo>
                          <a:pt x="165245" y="322979"/>
                        </a:moveTo>
                        <a:cubicBezTo>
                          <a:pt x="142712" y="292935"/>
                          <a:pt x="120179" y="255379"/>
                          <a:pt x="97645" y="225334"/>
                        </a:cubicBezTo>
                        <a:cubicBezTo>
                          <a:pt x="52578" y="157734"/>
                          <a:pt x="15023" y="82623"/>
                          <a:pt x="0" y="0"/>
                        </a:cubicBezTo>
                        <a:cubicBezTo>
                          <a:pt x="7512" y="75111"/>
                          <a:pt x="30045" y="142712"/>
                          <a:pt x="60089" y="202801"/>
                        </a:cubicBezTo>
                        <a:cubicBezTo>
                          <a:pt x="82623" y="247868"/>
                          <a:pt x="120179" y="285423"/>
                          <a:pt x="165245" y="322979"/>
                        </a:cubicBezTo>
                        <a:close/>
                      </a:path>
                    </a:pathLst>
                  </a:custGeom>
                  <a:solidFill>
                    <a:srgbClr val="FDBB30">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0" name="Freeform: Shape 359">
                    <a:extLst>
                      <a:ext uri="{FF2B5EF4-FFF2-40B4-BE49-F238E27FC236}">
                        <a16:creationId xmlns:a16="http://schemas.microsoft.com/office/drawing/2014/main" id="{1734DC6F-C1D0-495A-92A1-7C70B75AB82D}"/>
                      </a:ext>
                    </a:extLst>
                  </p:cNvPr>
                  <p:cNvSpPr/>
                  <p:nvPr/>
                </p:nvSpPr>
                <p:spPr>
                  <a:xfrm>
                    <a:off x="8460486" y="3773133"/>
                    <a:ext cx="292934" cy="93471"/>
                  </a:xfrm>
                  <a:custGeom>
                    <a:avLst/>
                    <a:gdLst>
                      <a:gd name="connsiteX0" fmla="*/ 165245 w 292934"/>
                      <a:gd name="connsiteY0" fmla="*/ 3338 h 93471"/>
                      <a:gd name="connsiteX1" fmla="*/ 90133 w 292934"/>
                      <a:gd name="connsiteY1" fmla="*/ 3338 h 93471"/>
                      <a:gd name="connsiteX2" fmla="*/ 90133 w 292934"/>
                      <a:gd name="connsiteY2" fmla="*/ 3338 h 93471"/>
                      <a:gd name="connsiteX3" fmla="*/ 0 w 292934"/>
                      <a:gd name="connsiteY3" fmla="*/ 48405 h 93471"/>
                      <a:gd name="connsiteX4" fmla="*/ 127689 w 292934"/>
                      <a:gd name="connsiteY4" fmla="*/ 18361 h 93471"/>
                      <a:gd name="connsiteX5" fmla="*/ 277912 w 292934"/>
                      <a:gd name="connsiteY5" fmla="*/ 78450 h 93471"/>
                      <a:gd name="connsiteX6" fmla="*/ 292935 w 292934"/>
                      <a:gd name="connsiteY6" fmla="*/ 93472 h 93471"/>
                      <a:gd name="connsiteX7" fmla="*/ 165245 w 292934"/>
                      <a:gd name="connsiteY7" fmla="*/ 3338 h 93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934" h="93471">
                        <a:moveTo>
                          <a:pt x="165245" y="3338"/>
                        </a:moveTo>
                        <a:cubicBezTo>
                          <a:pt x="142712" y="3338"/>
                          <a:pt x="112667" y="-4173"/>
                          <a:pt x="90133" y="3338"/>
                        </a:cubicBezTo>
                        <a:cubicBezTo>
                          <a:pt x="90133" y="3338"/>
                          <a:pt x="90133" y="3338"/>
                          <a:pt x="90133" y="3338"/>
                        </a:cubicBezTo>
                        <a:cubicBezTo>
                          <a:pt x="52578" y="10849"/>
                          <a:pt x="22533" y="25872"/>
                          <a:pt x="0" y="48405"/>
                        </a:cubicBezTo>
                        <a:cubicBezTo>
                          <a:pt x="45067" y="25872"/>
                          <a:pt x="90133" y="18361"/>
                          <a:pt x="127689" y="18361"/>
                        </a:cubicBezTo>
                        <a:cubicBezTo>
                          <a:pt x="180267" y="25872"/>
                          <a:pt x="232845" y="40894"/>
                          <a:pt x="277912" y="78450"/>
                        </a:cubicBezTo>
                        <a:cubicBezTo>
                          <a:pt x="285423" y="85961"/>
                          <a:pt x="292935" y="85961"/>
                          <a:pt x="292935" y="93472"/>
                        </a:cubicBezTo>
                        <a:cubicBezTo>
                          <a:pt x="255379" y="48405"/>
                          <a:pt x="210312" y="18361"/>
                          <a:pt x="165245" y="3338"/>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1" name="Freeform: Shape 360">
                    <a:extLst>
                      <a:ext uri="{FF2B5EF4-FFF2-40B4-BE49-F238E27FC236}">
                        <a16:creationId xmlns:a16="http://schemas.microsoft.com/office/drawing/2014/main" id="{A5BFDF27-738D-4EF7-A4B0-D32FB29FEA4E}"/>
                      </a:ext>
                    </a:extLst>
                  </p:cNvPr>
                  <p:cNvSpPr/>
                  <p:nvPr/>
                </p:nvSpPr>
                <p:spPr>
                  <a:xfrm>
                    <a:off x="7822038" y="3634843"/>
                    <a:ext cx="202800" cy="96561"/>
                  </a:xfrm>
                  <a:custGeom>
                    <a:avLst/>
                    <a:gdLst>
                      <a:gd name="connsiteX0" fmla="*/ 202801 w 202800"/>
                      <a:gd name="connsiteY0" fmla="*/ 96561 h 96561"/>
                      <a:gd name="connsiteX1" fmla="*/ 165245 w 202800"/>
                      <a:gd name="connsiteY1" fmla="*/ 28961 h 96561"/>
                      <a:gd name="connsiteX2" fmla="*/ 120178 w 202800"/>
                      <a:gd name="connsiteY2" fmla="*/ 6428 h 96561"/>
                      <a:gd name="connsiteX3" fmla="*/ 0 w 202800"/>
                      <a:gd name="connsiteY3" fmla="*/ 13939 h 96561"/>
                      <a:gd name="connsiteX4" fmla="*/ 202801 w 202800"/>
                      <a:gd name="connsiteY4" fmla="*/ 96561 h 96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2800" h="96561">
                        <a:moveTo>
                          <a:pt x="202801" y="96561"/>
                        </a:moveTo>
                        <a:cubicBezTo>
                          <a:pt x="195290" y="66517"/>
                          <a:pt x="187779" y="43983"/>
                          <a:pt x="165245" y="28961"/>
                        </a:cubicBezTo>
                        <a:cubicBezTo>
                          <a:pt x="150223" y="21450"/>
                          <a:pt x="135201" y="13939"/>
                          <a:pt x="120178" y="6428"/>
                        </a:cubicBezTo>
                        <a:cubicBezTo>
                          <a:pt x="75111" y="-8595"/>
                          <a:pt x="37556" y="6428"/>
                          <a:pt x="0" y="13939"/>
                        </a:cubicBezTo>
                        <a:cubicBezTo>
                          <a:pt x="82622" y="-1083"/>
                          <a:pt x="165245" y="28961"/>
                          <a:pt x="202801" y="96561"/>
                        </a:cubicBezTo>
                        <a:close/>
                      </a:path>
                    </a:pathLst>
                  </a:custGeom>
                  <a:solidFill>
                    <a:srgbClr val="FBCA8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2" name="Freeform: Shape 361">
                    <a:extLst>
                      <a:ext uri="{FF2B5EF4-FFF2-40B4-BE49-F238E27FC236}">
                        <a16:creationId xmlns:a16="http://schemas.microsoft.com/office/drawing/2014/main" id="{A0B613FB-0F42-4CBF-85AC-C04FB3E57C71}"/>
                      </a:ext>
                    </a:extLst>
                  </p:cNvPr>
                  <p:cNvSpPr/>
                  <p:nvPr/>
                </p:nvSpPr>
                <p:spPr>
                  <a:xfrm rot="10743968">
                    <a:off x="8073445" y="3838325"/>
                    <a:ext cx="75113" cy="60091"/>
                  </a:xfrm>
                  <a:custGeom>
                    <a:avLst/>
                    <a:gdLst>
                      <a:gd name="connsiteX0" fmla="*/ 75114 w 75113"/>
                      <a:gd name="connsiteY0" fmla="*/ 30045 h 60091"/>
                      <a:gd name="connsiteX1" fmla="*/ 37557 w 75113"/>
                      <a:gd name="connsiteY1" fmla="*/ 60091 h 60091"/>
                      <a:gd name="connsiteX2" fmla="*/ 0 w 75113"/>
                      <a:gd name="connsiteY2" fmla="*/ 30045 h 60091"/>
                      <a:gd name="connsiteX3" fmla="*/ 37557 w 75113"/>
                      <a:gd name="connsiteY3" fmla="*/ 0 h 60091"/>
                      <a:gd name="connsiteX4" fmla="*/ 75114 w 75113"/>
                      <a:gd name="connsiteY4" fmla="*/ 30045 h 60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3" h="60091">
                        <a:moveTo>
                          <a:pt x="75114" y="30045"/>
                        </a:moveTo>
                        <a:cubicBezTo>
                          <a:pt x="75114" y="46639"/>
                          <a:pt x="58299" y="60091"/>
                          <a:pt x="37557" y="60091"/>
                        </a:cubicBezTo>
                        <a:cubicBezTo>
                          <a:pt x="16815" y="60091"/>
                          <a:pt x="0" y="46639"/>
                          <a:pt x="0" y="30045"/>
                        </a:cubicBezTo>
                        <a:cubicBezTo>
                          <a:pt x="0" y="13452"/>
                          <a:pt x="16815" y="0"/>
                          <a:pt x="37557" y="0"/>
                        </a:cubicBezTo>
                        <a:cubicBezTo>
                          <a:pt x="58299" y="0"/>
                          <a:pt x="75114" y="13451"/>
                          <a:pt x="75114" y="30045"/>
                        </a:cubicBezTo>
                        <a:close/>
                      </a:path>
                    </a:pathLst>
                  </a:custGeom>
                  <a:solidFill>
                    <a:srgbClr val="FBCA8F"/>
                  </a:solidFill>
                  <a:ln w="7511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11" name="Graphic 2">
                  <a:extLst>
                    <a:ext uri="{FF2B5EF4-FFF2-40B4-BE49-F238E27FC236}">
                      <a16:creationId xmlns:a16="http://schemas.microsoft.com/office/drawing/2014/main" id="{D29D05D6-3402-449E-8868-1B21AC8F7A81}"/>
                    </a:ext>
                  </a:extLst>
                </p:cNvPr>
                <p:cNvGrpSpPr/>
                <p:nvPr/>
              </p:nvGrpSpPr>
              <p:grpSpPr>
                <a:xfrm>
                  <a:off x="8207521" y="4152029"/>
                  <a:ext cx="285825" cy="338001"/>
                  <a:chOff x="8207521" y="4152029"/>
                  <a:chExt cx="285825" cy="338001"/>
                </a:xfrm>
              </p:grpSpPr>
              <p:grpSp>
                <p:nvGrpSpPr>
                  <p:cNvPr id="312" name="Graphic 2">
                    <a:extLst>
                      <a:ext uri="{FF2B5EF4-FFF2-40B4-BE49-F238E27FC236}">
                        <a16:creationId xmlns:a16="http://schemas.microsoft.com/office/drawing/2014/main" id="{23A1354C-9707-4DDB-9030-B526BC522F7B}"/>
                      </a:ext>
                    </a:extLst>
                  </p:cNvPr>
                  <p:cNvGrpSpPr/>
                  <p:nvPr/>
                </p:nvGrpSpPr>
                <p:grpSpPr>
                  <a:xfrm>
                    <a:off x="8207521" y="4152029"/>
                    <a:ext cx="285825" cy="338001"/>
                    <a:chOff x="8207521" y="4152029"/>
                    <a:chExt cx="285825" cy="338001"/>
                  </a:xfrm>
                </p:grpSpPr>
                <p:sp>
                  <p:nvSpPr>
                    <p:cNvPr id="318" name="Freeform: Shape 317">
                      <a:extLst>
                        <a:ext uri="{FF2B5EF4-FFF2-40B4-BE49-F238E27FC236}">
                          <a16:creationId xmlns:a16="http://schemas.microsoft.com/office/drawing/2014/main" id="{BB41E7E5-22BC-48BF-9D66-A40A601A9E26}"/>
                        </a:ext>
                      </a:extLst>
                    </p:cNvPr>
                    <p:cNvSpPr/>
                    <p:nvPr/>
                  </p:nvSpPr>
                  <p:spPr>
                    <a:xfrm>
                      <a:off x="8222543" y="4165228"/>
                      <a:ext cx="264746" cy="320400"/>
                    </a:xfrm>
                    <a:custGeom>
                      <a:avLst/>
                      <a:gdLst>
                        <a:gd name="connsiteX0" fmla="*/ 260476 w 264746"/>
                        <a:gd name="connsiteY0" fmla="*/ 174579 h 320400"/>
                        <a:gd name="connsiteX1" fmla="*/ 185364 w 264746"/>
                        <a:gd name="connsiteY1" fmla="*/ 31867 h 320400"/>
                        <a:gd name="connsiteX2" fmla="*/ 65186 w 264746"/>
                        <a:gd name="connsiteY2" fmla="*/ 9334 h 320400"/>
                        <a:gd name="connsiteX3" fmla="*/ 20119 w 264746"/>
                        <a:gd name="connsiteY3" fmla="*/ 242179 h 320400"/>
                        <a:gd name="connsiteX4" fmla="*/ 65186 w 264746"/>
                        <a:gd name="connsiteY4" fmla="*/ 302268 h 320400"/>
                        <a:gd name="connsiteX5" fmla="*/ 260476 w 264746"/>
                        <a:gd name="connsiteY5" fmla="*/ 174579 h 32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746" h="320400">
                          <a:moveTo>
                            <a:pt x="260476" y="174579"/>
                          </a:moveTo>
                          <a:cubicBezTo>
                            <a:pt x="245453" y="122001"/>
                            <a:pt x="222920" y="69423"/>
                            <a:pt x="185364" y="31867"/>
                          </a:cubicBezTo>
                          <a:cubicBezTo>
                            <a:pt x="155320" y="9334"/>
                            <a:pt x="95231" y="-13200"/>
                            <a:pt x="65186" y="9334"/>
                          </a:cubicBezTo>
                          <a:cubicBezTo>
                            <a:pt x="-2414" y="54401"/>
                            <a:pt x="-17437" y="174579"/>
                            <a:pt x="20119" y="242179"/>
                          </a:cubicBezTo>
                          <a:cubicBezTo>
                            <a:pt x="27630" y="257202"/>
                            <a:pt x="50164" y="287246"/>
                            <a:pt x="65186" y="302268"/>
                          </a:cubicBezTo>
                          <a:cubicBezTo>
                            <a:pt x="155320" y="354846"/>
                            <a:pt x="290520" y="287246"/>
                            <a:pt x="260476" y="174579"/>
                          </a:cubicBezTo>
                          <a:close/>
                        </a:path>
                      </a:pathLst>
                    </a:custGeom>
                    <a:solidFill>
                      <a:srgbClr val="941915"/>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9" name="Freeform: Shape 318">
                      <a:extLst>
                        <a:ext uri="{FF2B5EF4-FFF2-40B4-BE49-F238E27FC236}">
                          <a16:creationId xmlns:a16="http://schemas.microsoft.com/office/drawing/2014/main" id="{AA6D3012-30A3-4436-A938-833CA0DF6D94}"/>
                        </a:ext>
                      </a:extLst>
                    </p:cNvPr>
                    <p:cNvSpPr/>
                    <p:nvPr/>
                  </p:nvSpPr>
                  <p:spPr>
                    <a:xfrm>
                      <a:off x="8207521" y="4152029"/>
                      <a:ext cx="285825" cy="338001"/>
                    </a:xfrm>
                    <a:custGeom>
                      <a:avLst/>
                      <a:gdLst>
                        <a:gd name="connsiteX0" fmla="*/ 147809 w 285825"/>
                        <a:gd name="connsiteY0" fmla="*/ 338001 h 338001"/>
                        <a:gd name="connsiteX1" fmla="*/ 147809 w 285825"/>
                        <a:gd name="connsiteY1" fmla="*/ 338001 h 338001"/>
                        <a:gd name="connsiteX2" fmla="*/ 72697 w 285825"/>
                        <a:gd name="connsiteY2" fmla="*/ 315468 h 338001"/>
                        <a:gd name="connsiteX3" fmla="*/ 20119 w 285825"/>
                        <a:gd name="connsiteY3" fmla="*/ 255379 h 338001"/>
                        <a:gd name="connsiteX4" fmla="*/ 65186 w 285825"/>
                        <a:gd name="connsiteY4" fmla="*/ 15022 h 338001"/>
                        <a:gd name="connsiteX5" fmla="*/ 110253 w 285825"/>
                        <a:gd name="connsiteY5" fmla="*/ 0 h 338001"/>
                        <a:gd name="connsiteX6" fmla="*/ 200387 w 285825"/>
                        <a:gd name="connsiteY6" fmla="*/ 30045 h 338001"/>
                        <a:gd name="connsiteX7" fmla="*/ 283009 w 285825"/>
                        <a:gd name="connsiteY7" fmla="*/ 180268 h 338001"/>
                        <a:gd name="connsiteX8" fmla="*/ 260476 w 285825"/>
                        <a:gd name="connsiteY8" fmla="*/ 277912 h 338001"/>
                        <a:gd name="connsiteX9" fmla="*/ 147809 w 285825"/>
                        <a:gd name="connsiteY9" fmla="*/ 338001 h 338001"/>
                        <a:gd name="connsiteX10" fmla="*/ 117764 w 285825"/>
                        <a:gd name="connsiteY10" fmla="*/ 22533 h 338001"/>
                        <a:gd name="connsiteX11" fmla="*/ 80208 w 285825"/>
                        <a:gd name="connsiteY11" fmla="*/ 30045 h 338001"/>
                        <a:gd name="connsiteX12" fmla="*/ 35141 w 285825"/>
                        <a:gd name="connsiteY12" fmla="*/ 255379 h 338001"/>
                        <a:gd name="connsiteX13" fmla="*/ 80208 w 285825"/>
                        <a:gd name="connsiteY13" fmla="*/ 307957 h 338001"/>
                        <a:gd name="connsiteX14" fmla="*/ 147809 w 285825"/>
                        <a:gd name="connsiteY14" fmla="*/ 322979 h 338001"/>
                        <a:gd name="connsiteX15" fmla="*/ 252965 w 285825"/>
                        <a:gd name="connsiteY15" fmla="*/ 277912 h 338001"/>
                        <a:gd name="connsiteX16" fmla="*/ 275498 w 285825"/>
                        <a:gd name="connsiteY16" fmla="*/ 187779 h 338001"/>
                        <a:gd name="connsiteX17" fmla="*/ 200387 w 285825"/>
                        <a:gd name="connsiteY17" fmla="*/ 45067 h 338001"/>
                        <a:gd name="connsiteX18" fmla="*/ 117764 w 285825"/>
                        <a:gd name="connsiteY18" fmla="*/ 22533 h 33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5825" h="338001">
                          <a:moveTo>
                            <a:pt x="147809" y="338001"/>
                          </a:moveTo>
                          <a:lnTo>
                            <a:pt x="147809" y="338001"/>
                          </a:lnTo>
                          <a:cubicBezTo>
                            <a:pt x="117764" y="338001"/>
                            <a:pt x="95231" y="330490"/>
                            <a:pt x="72697" y="315468"/>
                          </a:cubicBezTo>
                          <a:cubicBezTo>
                            <a:pt x="50164" y="300446"/>
                            <a:pt x="35141" y="277912"/>
                            <a:pt x="20119" y="255379"/>
                          </a:cubicBezTo>
                          <a:cubicBezTo>
                            <a:pt x="-17437" y="180268"/>
                            <a:pt x="-2414" y="60089"/>
                            <a:pt x="65186" y="15022"/>
                          </a:cubicBezTo>
                          <a:cubicBezTo>
                            <a:pt x="80208" y="7511"/>
                            <a:pt x="95231" y="0"/>
                            <a:pt x="110253" y="0"/>
                          </a:cubicBezTo>
                          <a:cubicBezTo>
                            <a:pt x="140298" y="0"/>
                            <a:pt x="177853" y="15022"/>
                            <a:pt x="200387" y="30045"/>
                          </a:cubicBezTo>
                          <a:cubicBezTo>
                            <a:pt x="237942" y="67600"/>
                            <a:pt x="267987" y="112667"/>
                            <a:pt x="283009" y="180268"/>
                          </a:cubicBezTo>
                          <a:cubicBezTo>
                            <a:pt x="290520" y="217823"/>
                            <a:pt x="283009" y="255379"/>
                            <a:pt x="260476" y="277912"/>
                          </a:cubicBezTo>
                          <a:cubicBezTo>
                            <a:pt x="237942" y="322979"/>
                            <a:pt x="192875" y="338001"/>
                            <a:pt x="147809" y="338001"/>
                          </a:cubicBezTo>
                          <a:close/>
                          <a:moveTo>
                            <a:pt x="117764" y="22533"/>
                          </a:moveTo>
                          <a:cubicBezTo>
                            <a:pt x="102742" y="22533"/>
                            <a:pt x="95231" y="22533"/>
                            <a:pt x="80208" y="30045"/>
                          </a:cubicBezTo>
                          <a:cubicBezTo>
                            <a:pt x="12608" y="75111"/>
                            <a:pt x="5097" y="187779"/>
                            <a:pt x="35141" y="255379"/>
                          </a:cubicBezTo>
                          <a:cubicBezTo>
                            <a:pt x="42652" y="277912"/>
                            <a:pt x="65186" y="300446"/>
                            <a:pt x="80208" y="307957"/>
                          </a:cubicBezTo>
                          <a:cubicBezTo>
                            <a:pt x="102742" y="322979"/>
                            <a:pt x="125275" y="322979"/>
                            <a:pt x="147809" y="322979"/>
                          </a:cubicBezTo>
                          <a:cubicBezTo>
                            <a:pt x="185364" y="322979"/>
                            <a:pt x="230431" y="307957"/>
                            <a:pt x="252965" y="277912"/>
                          </a:cubicBezTo>
                          <a:cubicBezTo>
                            <a:pt x="267987" y="262890"/>
                            <a:pt x="283009" y="232846"/>
                            <a:pt x="275498" y="187779"/>
                          </a:cubicBezTo>
                          <a:cubicBezTo>
                            <a:pt x="260476" y="127689"/>
                            <a:pt x="237942" y="75111"/>
                            <a:pt x="200387" y="45067"/>
                          </a:cubicBezTo>
                          <a:cubicBezTo>
                            <a:pt x="177853" y="30045"/>
                            <a:pt x="147809" y="22533"/>
                            <a:pt x="117764" y="22533"/>
                          </a:cubicBezTo>
                          <a:close/>
                        </a:path>
                      </a:pathLst>
                    </a:custGeom>
                    <a:solidFill>
                      <a:srgbClr val="D97E31"/>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313" name="Freeform: Shape 312">
                    <a:extLst>
                      <a:ext uri="{FF2B5EF4-FFF2-40B4-BE49-F238E27FC236}">
                        <a16:creationId xmlns:a16="http://schemas.microsoft.com/office/drawing/2014/main" id="{1D00ED24-8362-40B7-9749-F95EBE306D57}"/>
                      </a:ext>
                    </a:extLst>
                  </p:cNvPr>
                  <p:cNvSpPr/>
                  <p:nvPr/>
                </p:nvSpPr>
                <p:spPr>
                  <a:xfrm>
                    <a:off x="8280218" y="4287229"/>
                    <a:ext cx="197913" cy="184492"/>
                  </a:xfrm>
                  <a:custGeom>
                    <a:avLst/>
                    <a:gdLst>
                      <a:gd name="connsiteX0" fmla="*/ 180268 w 197913"/>
                      <a:gd name="connsiteY0" fmla="*/ 0 h 184492"/>
                      <a:gd name="connsiteX1" fmla="*/ 0 w 197913"/>
                      <a:gd name="connsiteY1" fmla="*/ 165245 h 184492"/>
                      <a:gd name="connsiteX2" fmla="*/ 7511 w 197913"/>
                      <a:gd name="connsiteY2" fmla="*/ 165245 h 184492"/>
                      <a:gd name="connsiteX3" fmla="*/ 195290 w 197913"/>
                      <a:gd name="connsiteY3" fmla="*/ 45067 h 184492"/>
                      <a:gd name="connsiteX4" fmla="*/ 180268 w 197913"/>
                      <a:gd name="connsiteY4" fmla="*/ 0 h 184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913" h="184492">
                        <a:moveTo>
                          <a:pt x="180268" y="0"/>
                        </a:moveTo>
                        <a:cubicBezTo>
                          <a:pt x="105156" y="22534"/>
                          <a:pt x="45067" y="90134"/>
                          <a:pt x="0" y="165245"/>
                        </a:cubicBezTo>
                        <a:cubicBezTo>
                          <a:pt x="0" y="165245"/>
                          <a:pt x="0" y="165245"/>
                          <a:pt x="7511" y="165245"/>
                        </a:cubicBezTo>
                        <a:cubicBezTo>
                          <a:pt x="90134" y="217823"/>
                          <a:pt x="217823" y="157734"/>
                          <a:pt x="195290" y="45067"/>
                        </a:cubicBezTo>
                        <a:cubicBezTo>
                          <a:pt x="195290" y="37556"/>
                          <a:pt x="187779" y="22534"/>
                          <a:pt x="180268" y="0"/>
                        </a:cubicBezTo>
                        <a:close/>
                      </a:path>
                    </a:pathLst>
                  </a:custGeom>
                  <a:solidFill>
                    <a:srgbClr val="831814">
                      <a:alpha val="3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4" name="Freeform: Shape 313">
                    <a:extLst>
                      <a:ext uri="{FF2B5EF4-FFF2-40B4-BE49-F238E27FC236}">
                        <a16:creationId xmlns:a16="http://schemas.microsoft.com/office/drawing/2014/main" id="{CA9EDCF4-92B5-4AB0-B4A4-267538035350}"/>
                      </a:ext>
                    </a:extLst>
                  </p:cNvPr>
                  <p:cNvSpPr/>
                  <p:nvPr/>
                </p:nvSpPr>
                <p:spPr>
                  <a:xfrm>
                    <a:off x="8281228" y="4177009"/>
                    <a:ext cx="179257" cy="134707"/>
                  </a:xfrm>
                  <a:custGeom>
                    <a:avLst/>
                    <a:gdLst>
                      <a:gd name="connsiteX0" fmla="*/ 66590 w 179257"/>
                      <a:gd name="connsiteY0" fmla="*/ 132754 h 134707"/>
                      <a:gd name="connsiteX1" fmla="*/ 179257 w 179257"/>
                      <a:gd name="connsiteY1" fmla="*/ 102709 h 134707"/>
                      <a:gd name="connsiteX2" fmla="*/ 126679 w 179257"/>
                      <a:gd name="connsiteY2" fmla="*/ 27598 h 134707"/>
                      <a:gd name="connsiteX3" fmla="*/ 6501 w 179257"/>
                      <a:gd name="connsiteY3" fmla="*/ 20087 h 134707"/>
                      <a:gd name="connsiteX4" fmla="*/ 66590 w 179257"/>
                      <a:gd name="connsiteY4" fmla="*/ 132754 h 134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257" h="134707">
                        <a:moveTo>
                          <a:pt x="66590" y="132754"/>
                        </a:moveTo>
                        <a:cubicBezTo>
                          <a:pt x="111657" y="140265"/>
                          <a:pt x="149213" y="125242"/>
                          <a:pt x="179257" y="102709"/>
                        </a:cubicBezTo>
                        <a:cubicBezTo>
                          <a:pt x="164235" y="72664"/>
                          <a:pt x="149213" y="50131"/>
                          <a:pt x="126679" y="27598"/>
                        </a:cubicBezTo>
                        <a:cubicBezTo>
                          <a:pt x="96635" y="5064"/>
                          <a:pt x="36546" y="-17469"/>
                          <a:pt x="6501" y="20087"/>
                        </a:cubicBezTo>
                        <a:cubicBezTo>
                          <a:pt x="-8521" y="57642"/>
                          <a:pt x="-1010" y="117731"/>
                          <a:pt x="66590" y="132754"/>
                        </a:cubicBezTo>
                        <a:close/>
                      </a:path>
                    </a:pathLst>
                  </a:custGeom>
                  <a:solidFill>
                    <a:srgbClr val="FFFFFF"/>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5" name="Freeform: Shape 314">
                    <a:extLst>
                      <a:ext uri="{FF2B5EF4-FFF2-40B4-BE49-F238E27FC236}">
                        <a16:creationId xmlns:a16="http://schemas.microsoft.com/office/drawing/2014/main" id="{89F89BD7-7443-4474-898D-B3D115C21C54}"/>
                      </a:ext>
                    </a:extLst>
                  </p:cNvPr>
                  <p:cNvSpPr/>
                  <p:nvPr/>
                </p:nvSpPr>
                <p:spPr>
                  <a:xfrm>
                    <a:off x="8280218" y="4169498"/>
                    <a:ext cx="172756" cy="125242"/>
                  </a:xfrm>
                  <a:custGeom>
                    <a:avLst/>
                    <a:gdLst>
                      <a:gd name="connsiteX0" fmla="*/ 52578 w 172756"/>
                      <a:gd name="connsiteY0" fmla="*/ 57642 h 125242"/>
                      <a:gd name="connsiteX1" fmla="*/ 150223 w 172756"/>
                      <a:gd name="connsiteY1" fmla="*/ 125243 h 125242"/>
                      <a:gd name="connsiteX2" fmla="*/ 172756 w 172756"/>
                      <a:gd name="connsiteY2" fmla="*/ 102709 h 125242"/>
                      <a:gd name="connsiteX3" fmla="*/ 120178 w 172756"/>
                      <a:gd name="connsiteY3" fmla="*/ 27598 h 125242"/>
                      <a:gd name="connsiteX4" fmla="*/ 0 w 172756"/>
                      <a:gd name="connsiteY4" fmla="*/ 20087 h 125242"/>
                      <a:gd name="connsiteX5" fmla="*/ 0 w 172756"/>
                      <a:gd name="connsiteY5" fmla="*/ 65154 h 125242"/>
                      <a:gd name="connsiteX6" fmla="*/ 52578 w 172756"/>
                      <a:gd name="connsiteY6" fmla="*/ 57642 h 12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56" h="125242">
                        <a:moveTo>
                          <a:pt x="52578" y="57642"/>
                        </a:moveTo>
                        <a:cubicBezTo>
                          <a:pt x="90134" y="65154"/>
                          <a:pt x="127689" y="95198"/>
                          <a:pt x="150223" y="125243"/>
                        </a:cubicBezTo>
                        <a:cubicBezTo>
                          <a:pt x="157734" y="117731"/>
                          <a:pt x="165245" y="110220"/>
                          <a:pt x="172756" y="102709"/>
                        </a:cubicBezTo>
                        <a:cubicBezTo>
                          <a:pt x="157734" y="72665"/>
                          <a:pt x="142712" y="50131"/>
                          <a:pt x="120178" y="27598"/>
                        </a:cubicBezTo>
                        <a:cubicBezTo>
                          <a:pt x="90134" y="5064"/>
                          <a:pt x="30045" y="-17469"/>
                          <a:pt x="0" y="20087"/>
                        </a:cubicBezTo>
                        <a:cubicBezTo>
                          <a:pt x="0" y="35109"/>
                          <a:pt x="0" y="50131"/>
                          <a:pt x="0" y="65154"/>
                        </a:cubicBezTo>
                        <a:cubicBezTo>
                          <a:pt x="7511" y="57642"/>
                          <a:pt x="30045" y="50131"/>
                          <a:pt x="52578" y="57642"/>
                        </a:cubicBezTo>
                        <a:close/>
                      </a:path>
                    </a:pathLst>
                  </a:custGeom>
                  <a:solidFill>
                    <a:srgbClr val="E5EBEE"/>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6" name="Freeform: Shape 315">
                    <a:extLst>
                      <a:ext uri="{FF2B5EF4-FFF2-40B4-BE49-F238E27FC236}">
                        <a16:creationId xmlns:a16="http://schemas.microsoft.com/office/drawing/2014/main" id="{5A1B90A6-45B4-4777-BF18-7D07DA1B07CB}"/>
                      </a:ext>
                    </a:extLst>
                  </p:cNvPr>
                  <p:cNvSpPr/>
                  <p:nvPr/>
                </p:nvSpPr>
                <p:spPr>
                  <a:xfrm>
                    <a:off x="8355330" y="4419963"/>
                    <a:ext cx="112667" cy="55044"/>
                  </a:xfrm>
                  <a:custGeom>
                    <a:avLst/>
                    <a:gdLst>
                      <a:gd name="connsiteX0" fmla="*/ 0 w 112667"/>
                      <a:gd name="connsiteY0" fmla="*/ 55045 h 55044"/>
                      <a:gd name="connsiteX1" fmla="*/ 112667 w 112667"/>
                      <a:gd name="connsiteY1" fmla="*/ 2467 h 55044"/>
                      <a:gd name="connsiteX2" fmla="*/ 0 w 112667"/>
                      <a:gd name="connsiteY2" fmla="*/ 55045 h 55044"/>
                    </a:gdLst>
                    <a:ahLst/>
                    <a:cxnLst>
                      <a:cxn ang="0">
                        <a:pos x="connsiteX0" y="connsiteY0"/>
                      </a:cxn>
                      <a:cxn ang="0">
                        <a:pos x="connsiteX1" y="connsiteY1"/>
                      </a:cxn>
                      <a:cxn ang="0">
                        <a:pos x="connsiteX2" y="connsiteY2"/>
                      </a:cxn>
                    </a:cxnLst>
                    <a:rect l="l" t="t" r="r" b="b"/>
                    <a:pathLst>
                      <a:path w="112667" h="55044">
                        <a:moveTo>
                          <a:pt x="0" y="55045"/>
                        </a:moveTo>
                        <a:cubicBezTo>
                          <a:pt x="45067" y="55045"/>
                          <a:pt x="82622" y="32511"/>
                          <a:pt x="112667" y="2467"/>
                        </a:cubicBezTo>
                        <a:cubicBezTo>
                          <a:pt x="67600" y="-5044"/>
                          <a:pt x="22533" y="2467"/>
                          <a:pt x="0" y="55045"/>
                        </a:cubicBezTo>
                        <a:close/>
                      </a:path>
                    </a:pathLst>
                  </a:custGeom>
                  <a:solidFill>
                    <a:srgbClr val="F18C86"/>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7" name="Freeform: Shape 316">
                    <a:extLst>
                      <a:ext uri="{FF2B5EF4-FFF2-40B4-BE49-F238E27FC236}">
                        <a16:creationId xmlns:a16="http://schemas.microsoft.com/office/drawing/2014/main" id="{E2029F5D-80AD-4F9F-A8DC-16F82357458F}"/>
                      </a:ext>
                    </a:extLst>
                  </p:cNvPr>
                  <p:cNvSpPr/>
                  <p:nvPr/>
                </p:nvSpPr>
                <p:spPr>
                  <a:xfrm>
                    <a:off x="8362841" y="4422430"/>
                    <a:ext cx="97645" cy="60089"/>
                  </a:xfrm>
                  <a:custGeom>
                    <a:avLst/>
                    <a:gdLst>
                      <a:gd name="connsiteX0" fmla="*/ 82623 w 97645"/>
                      <a:gd name="connsiteY0" fmla="*/ 0 h 60089"/>
                      <a:gd name="connsiteX1" fmla="*/ 60089 w 97645"/>
                      <a:gd name="connsiteY1" fmla="*/ 22533 h 60089"/>
                      <a:gd name="connsiteX2" fmla="*/ 0 w 97645"/>
                      <a:gd name="connsiteY2" fmla="*/ 60089 h 60089"/>
                      <a:gd name="connsiteX3" fmla="*/ 97645 w 97645"/>
                      <a:gd name="connsiteY3" fmla="*/ 7511 h 60089"/>
                      <a:gd name="connsiteX4" fmla="*/ 82623 w 97645"/>
                      <a:gd name="connsiteY4" fmla="*/ 0 h 60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45" h="60089">
                        <a:moveTo>
                          <a:pt x="82623" y="0"/>
                        </a:moveTo>
                        <a:cubicBezTo>
                          <a:pt x="75111" y="7511"/>
                          <a:pt x="67600" y="15022"/>
                          <a:pt x="60089" y="22533"/>
                        </a:cubicBezTo>
                        <a:cubicBezTo>
                          <a:pt x="45067" y="37556"/>
                          <a:pt x="22534" y="52578"/>
                          <a:pt x="0" y="60089"/>
                        </a:cubicBezTo>
                        <a:cubicBezTo>
                          <a:pt x="37556" y="60089"/>
                          <a:pt x="75111" y="37556"/>
                          <a:pt x="97645" y="7511"/>
                        </a:cubicBezTo>
                        <a:cubicBezTo>
                          <a:pt x="97645" y="0"/>
                          <a:pt x="90134" y="0"/>
                          <a:pt x="82623" y="0"/>
                        </a:cubicBezTo>
                        <a:close/>
                      </a:path>
                    </a:pathLst>
                  </a:custGeom>
                  <a:solidFill>
                    <a:srgbClr val="EC6267">
                      <a:alpha val="6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grpSp>
          <p:nvGrpSpPr>
            <p:cNvPr id="285" name="Graphic 2">
              <a:extLst>
                <a:ext uri="{FF2B5EF4-FFF2-40B4-BE49-F238E27FC236}">
                  <a16:creationId xmlns:a16="http://schemas.microsoft.com/office/drawing/2014/main" id="{DAAD29F3-9095-43A6-B596-BA500FB75F7D}"/>
                </a:ext>
              </a:extLst>
            </p:cNvPr>
            <p:cNvGrpSpPr/>
            <p:nvPr/>
          </p:nvGrpSpPr>
          <p:grpSpPr>
            <a:xfrm>
              <a:off x="15603743" y="6103719"/>
              <a:ext cx="2662819" cy="3515181"/>
              <a:chOff x="7333814" y="3217536"/>
              <a:chExt cx="3267347" cy="4227711"/>
            </a:xfrm>
            <a:solidFill>
              <a:srgbClr val="FFFFFF">
                <a:alpha val="50000"/>
              </a:srgbClr>
            </a:solidFill>
          </p:grpSpPr>
          <p:sp>
            <p:nvSpPr>
              <p:cNvPr id="293" name="Freeform: Shape 292">
                <a:extLst>
                  <a:ext uri="{FF2B5EF4-FFF2-40B4-BE49-F238E27FC236}">
                    <a16:creationId xmlns:a16="http://schemas.microsoft.com/office/drawing/2014/main" id="{E18026B4-C163-45B2-823A-2BB2B413EEC8}"/>
                  </a:ext>
                </a:extLst>
              </p:cNvPr>
              <p:cNvSpPr/>
              <p:nvPr/>
            </p:nvSpPr>
            <p:spPr>
              <a:xfrm>
                <a:off x="9594668" y="6795951"/>
                <a:ext cx="378668" cy="578357"/>
              </a:xfrm>
              <a:custGeom>
                <a:avLst/>
                <a:gdLst>
                  <a:gd name="connsiteX0" fmla="*/ 375557 w 378668"/>
                  <a:gd name="connsiteY0" fmla="*/ 570847 h 578357"/>
                  <a:gd name="connsiteX1" fmla="*/ 172757 w 378668"/>
                  <a:gd name="connsiteY1" fmla="*/ 315468 h 578357"/>
                  <a:gd name="connsiteX2" fmla="*/ 7511 w 378668"/>
                  <a:gd name="connsiteY2" fmla="*/ 0 h 578357"/>
                  <a:gd name="connsiteX3" fmla="*/ 0 w 378668"/>
                  <a:gd name="connsiteY3" fmla="*/ 0 h 578357"/>
                  <a:gd name="connsiteX4" fmla="*/ 368046 w 378668"/>
                  <a:gd name="connsiteY4" fmla="*/ 578358 h 578357"/>
                  <a:gd name="connsiteX5" fmla="*/ 375557 w 378668"/>
                  <a:gd name="connsiteY5" fmla="*/ 570847 h 57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668" h="578357">
                    <a:moveTo>
                      <a:pt x="375557" y="570847"/>
                    </a:moveTo>
                    <a:cubicBezTo>
                      <a:pt x="307957" y="488224"/>
                      <a:pt x="240356" y="405602"/>
                      <a:pt x="172757" y="315468"/>
                    </a:cubicBezTo>
                    <a:cubicBezTo>
                      <a:pt x="105156" y="217823"/>
                      <a:pt x="60089" y="105156"/>
                      <a:pt x="7511" y="0"/>
                    </a:cubicBezTo>
                    <a:cubicBezTo>
                      <a:pt x="7511" y="0"/>
                      <a:pt x="0" y="0"/>
                      <a:pt x="0" y="0"/>
                    </a:cubicBezTo>
                    <a:cubicBezTo>
                      <a:pt x="90133" y="210312"/>
                      <a:pt x="187779" y="428135"/>
                      <a:pt x="368046" y="578358"/>
                    </a:cubicBezTo>
                    <a:cubicBezTo>
                      <a:pt x="375557" y="578358"/>
                      <a:pt x="383068" y="578358"/>
                      <a:pt x="375557" y="570847"/>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4" name="Freeform: Shape 293">
                <a:extLst>
                  <a:ext uri="{FF2B5EF4-FFF2-40B4-BE49-F238E27FC236}">
                    <a16:creationId xmlns:a16="http://schemas.microsoft.com/office/drawing/2014/main" id="{7DBB0ED5-6D3A-4D86-BC74-C50EF6E2C5A5}"/>
                  </a:ext>
                </a:extLst>
              </p:cNvPr>
              <p:cNvSpPr/>
              <p:nvPr/>
            </p:nvSpPr>
            <p:spPr>
              <a:xfrm>
                <a:off x="8663286" y="6670139"/>
                <a:ext cx="52578" cy="775107"/>
              </a:xfrm>
              <a:custGeom>
                <a:avLst/>
                <a:gdLst>
                  <a:gd name="connsiteX0" fmla="*/ 22534 w 52578"/>
                  <a:gd name="connsiteY0" fmla="*/ 599014 h 775107"/>
                  <a:gd name="connsiteX1" fmla="*/ 15022 w 52578"/>
                  <a:gd name="connsiteY1" fmla="*/ 403723 h 775107"/>
                  <a:gd name="connsiteX2" fmla="*/ 22534 w 52578"/>
                  <a:gd name="connsiteY2" fmla="*/ 193412 h 775107"/>
                  <a:gd name="connsiteX3" fmla="*/ 37556 w 52578"/>
                  <a:gd name="connsiteY3" fmla="*/ 5633 h 775107"/>
                  <a:gd name="connsiteX4" fmla="*/ 30045 w 52578"/>
                  <a:gd name="connsiteY4" fmla="*/ 5633 h 775107"/>
                  <a:gd name="connsiteX5" fmla="*/ 7511 w 52578"/>
                  <a:gd name="connsiteY5" fmla="*/ 193412 h 775107"/>
                  <a:gd name="connsiteX6" fmla="*/ 0 w 52578"/>
                  <a:gd name="connsiteY6" fmla="*/ 388701 h 775107"/>
                  <a:gd name="connsiteX7" fmla="*/ 45067 w 52578"/>
                  <a:gd name="connsiteY7" fmla="*/ 771770 h 775107"/>
                  <a:gd name="connsiteX8" fmla="*/ 52578 w 52578"/>
                  <a:gd name="connsiteY8" fmla="*/ 771770 h 775107"/>
                  <a:gd name="connsiteX9" fmla="*/ 22534 w 52578"/>
                  <a:gd name="connsiteY9" fmla="*/ 599014 h 775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78" h="775107">
                    <a:moveTo>
                      <a:pt x="22534" y="599014"/>
                    </a:moveTo>
                    <a:cubicBezTo>
                      <a:pt x="15022" y="531413"/>
                      <a:pt x="15022" y="471324"/>
                      <a:pt x="15022" y="403723"/>
                    </a:cubicBezTo>
                    <a:cubicBezTo>
                      <a:pt x="15022" y="336124"/>
                      <a:pt x="15022" y="268523"/>
                      <a:pt x="22534" y="193412"/>
                    </a:cubicBezTo>
                    <a:cubicBezTo>
                      <a:pt x="30045" y="133322"/>
                      <a:pt x="30045" y="65722"/>
                      <a:pt x="37556" y="5633"/>
                    </a:cubicBezTo>
                    <a:cubicBezTo>
                      <a:pt x="37556" y="-1878"/>
                      <a:pt x="30045" y="-1878"/>
                      <a:pt x="30045" y="5633"/>
                    </a:cubicBezTo>
                    <a:cubicBezTo>
                      <a:pt x="15022" y="65722"/>
                      <a:pt x="15022" y="133322"/>
                      <a:pt x="7511" y="193412"/>
                    </a:cubicBezTo>
                    <a:cubicBezTo>
                      <a:pt x="0" y="261012"/>
                      <a:pt x="0" y="321101"/>
                      <a:pt x="0" y="388701"/>
                    </a:cubicBezTo>
                    <a:cubicBezTo>
                      <a:pt x="0" y="516391"/>
                      <a:pt x="0" y="651591"/>
                      <a:pt x="45067" y="771770"/>
                    </a:cubicBezTo>
                    <a:cubicBezTo>
                      <a:pt x="45067" y="779281"/>
                      <a:pt x="52578" y="771770"/>
                      <a:pt x="52578" y="771770"/>
                    </a:cubicBezTo>
                    <a:cubicBezTo>
                      <a:pt x="37556" y="711681"/>
                      <a:pt x="22534" y="659102"/>
                      <a:pt x="22534" y="599014"/>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5" name="Freeform: Shape 294">
                <a:extLst>
                  <a:ext uri="{FF2B5EF4-FFF2-40B4-BE49-F238E27FC236}">
                    <a16:creationId xmlns:a16="http://schemas.microsoft.com/office/drawing/2014/main" id="{A73C16A4-F2EE-4A86-8B64-46F1818CD411}"/>
                  </a:ext>
                </a:extLst>
              </p:cNvPr>
              <p:cNvSpPr/>
              <p:nvPr/>
            </p:nvSpPr>
            <p:spPr>
              <a:xfrm>
                <a:off x="10327422" y="5714346"/>
                <a:ext cx="273739" cy="270401"/>
              </a:xfrm>
              <a:custGeom>
                <a:avLst/>
                <a:gdLst>
                  <a:gd name="connsiteX0" fmla="*/ 153561 w 273739"/>
                  <a:gd name="connsiteY0" fmla="*/ 105156 h 270401"/>
                  <a:gd name="connsiteX1" fmla="*/ 3338 w 273739"/>
                  <a:gd name="connsiteY1" fmla="*/ 0 h 270401"/>
                  <a:gd name="connsiteX2" fmla="*/ 3338 w 273739"/>
                  <a:gd name="connsiteY2" fmla="*/ 7511 h 270401"/>
                  <a:gd name="connsiteX3" fmla="*/ 70938 w 273739"/>
                  <a:gd name="connsiteY3" fmla="*/ 45067 h 270401"/>
                  <a:gd name="connsiteX4" fmla="*/ 138539 w 273739"/>
                  <a:gd name="connsiteY4" fmla="*/ 112667 h 270401"/>
                  <a:gd name="connsiteX5" fmla="*/ 266229 w 273739"/>
                  <a:gd name="connsiteY5" fmla="*/ 270401 h 270401"/>
                  <a:gd name="connsiteX6" fmla="*/ 273740 w 273739"/>
                  <a:gd name="connsiteY6" fmla="*/ 270401 h 270401"/>
                  <a:gd name="connsiteX7" fmla="*/ 153561 w 273739"/>
                  <a:gd name="connsiteY7" fmla="*/ 105156 h 27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739" h="270401">
                    <a:moveTo>
                      <a:pt x="153561" y="105156"/>
                    </a:moveTo>
                    <a:cubicBezTo>
                      <a:pt x="108494" y="52578"/>
                      <a:pt x="63427" y="15022"/>
                      <a:pt x="3338" y="0"/>
                    </a:cubicBezTo>
                    <a:cubicBezTo>
                      <a:pt x="3338" y="0"/>
                      <a:pt x="-4173" y="0"/>
                      <a:pt x="3338" y="7511"/>
                    </a:cubicBezTo>
                    <a:cubicBezTo>
                      <a:pt x="25872" y="22534"/>
                      <a:pt x="48405" y="30045"/>
                      <a:pt x="70938" y="45067"/>
                    </a:cubicBezTo>
                    <a:cubicBezTo>
                      <a:pt x="93472" y="60089"/>
                      <a:pt x="116006" y="90134"/>
                      <a:pt x="138539" y="112667"/>
                    </a:cubicBezTo>
                    <a:cubicBezTo>
                      <a:pt x="183605" y="165245"/>
                      <a:pt x="221161" y="217823"/>
                      <a:pt x="266229" y="270401"/>
                    </a:cubicBezTo>
                    <a:cubicBezTo>
                      <a:pt x="266229" y="270401"/>
                      <a:pt x="273740" y="270401"/>
                      <a:pt x="273740" y="270401"/>
                    </a:cubicBezTo>
                    <a:cubicBezTo>
                      <a:pt x="243695" y="202801"/>
                      <a:pt x="198628" y="150223"/>
                      <a:pt x="153561" y="105156"/>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6" name="Freeform: Shape 295">
                <a:extLst>
                  <a:ext uri="{FF2B5EF4-FFF2-40B4-BE49-F238E27FC236}">
                    <a16:creationId xmlns:a16="http://schemas.microsoft.com/office/drawing/2014/main" id="{B27122D1-D4BD-482D-902D-199C5429E204}"/>
                  </a:ext>
                </a:extLst>
              </p:cNvPr>
              <p:cNvSpPr/>
              <p:nvPr/>
            </p:nvSpPr>
            <p:spPr>
              <a:xfrm>
                <a:off x="10402533" y="5864569"/>
                <a:ext cx="146049" cy="247867"/>
              </a:xfrm>
              <a:custGeom>
                <a:avLst/>
                <a:gdLst>
                  <a:gd name="connsiteX0" fmla="*/ 3338 w 146049"/>
                  <a:gd name="connsiteY0" fmla="*/ 0 h 247867"/>
                  <a:gd name="connsiteX1" fmla="*/ 3338 w 146049"/>
                  <a:gd name="connsiteY1" fmla="*/ 0 h 247867"/>
                  <a:gd name="connsiteX2" fmla="*/ 138539 w 146049"/>
                  <a:gd name="connsiteY2" fmla="*/ 247868 h 247867"/>
                  <a:gd name="connsiteX3" fmla="*/ 146050 w 146049"/>
                  <a:gd name="connsiteY3" fmla="*/ 247868 h 247867"/>
                  <a:gd name="connsiteX4" fmla="*/ 3338 w 146049"/>
                  <a:gd name="connsiteY4" fmla="*/ 0 h 247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49" h="247867">
                    <a:moveTo>
                      <a:pt x="3338" y="0"/>
                    </a:moveTo>
                    <a:cubicBezTo>
                      <a:pt x="3338" y="0"/>
                      <a:pt x="-4173" y="0"/>
                      <a:pt x="3338" y="0"/>
                    </a:cubicBezTo>
                    <a:cubicBezTo>
                      <a:pt x="55916" y="82623"/>
                      <a:pt x="93472" y="165245"/>
                      <a:pt x="138539" y="247868"/>
                    </a:cubicBezTo>
                    <a:cubicBezTo>
                      <a:pt x="138539" y="247868"/>
                      <a:pt x="146050" y="247868"/>
                      <a:pt x="146050" y="247868"/>
                    </a:cubicBezTo>
                    <a:cubicBezTo>
                      <a:pt x="116006" y="157734"/>
                      <a:pt x="63427" y="75111"/>
                      <a:pt x="3338"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7" name="Freeform: Shape 296">
                <a:extLst>
                  <a:ext uri="{FF2B5EF4-FFF2-40B4-BE49-F238E27FC236}">
                    <a16:creationId xmlns:a16="http://schemas.microsoft.com/office/drawing/2014/main" id="{B656064A-AA6C-41F9-B26E-85AEB946D220}"/>
                  </a:ext>
                </a:extLst>
              </p:cNvPr>
              <p:cNvSpPr/>
              <p:nvPr/>
            </p:nvSpPr>
            <p:spPr>
              <a:xfrm>
                <a:off x="10289866" y="5928831"/>
                <a:ext cx="116005" cy="239294"/>
              </a:xfrm>
              <a:custGeom>
                <a:avLst/>
                <a:gdLst>
                  <a:gd name="connsiteX0" fmla="*/ 3338 w 116005"/>
                  <a:gd name="connsiteY0" fmla="*/ 3338 h 239294"/>
                  <a:gd name="connsiteX1" fmla="*/ 3338 w 116005"/>
                  <a:gd name="connsiteY1" fmla="*/ 3338 h 239294"/>
                  <a:gd name="connsiteX2" fmla="*/ 108494 w 116005"/>
                  <a:gd name="connsiteY2" fmla="*/ 236184 h 239294"/>
                  <a:gd name="connsiteX3" fmla="*/ 116006 w 116005"/>
                  <a:gd name="connsiteY3" fmla="*/ 228673 h 239294"/>
                  <a:gd name="connsiteX4" fmla="*/ 3338 w 116005"/>
                  <a:gd name="connsiteY4" fmla="*/ 3338 h 239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005" h="239294">
                    <a:moveTo>
                      <a:pt x="3338" y="3338"/>
                    </a:moveTo>
                    <a:cubicBezTo>
                      <a:pt x="3338" y="-4173"/>
                      <a:pt x="-4173" y="3338"/>
                      <a:pt x="3338" y="3338"/>
                    </a:cubicBezTo>
                    <a:cubicBezTo>
                      <a:pt x="25872" y="85961"/>
                      <a:pt x="70938" y="161072"/>
                      <a:pt x="108494" y="236184"/>
                    </a:cubicBezTo>
                    <a:cubicBezTo>
                      <a:pt x="108494" y="243695"/>
                      <a:pt x="116006" y="236184"/>
                      <a:pt x="116006" y="228673"/>
                    </a:cubicBezTo>
                    <a:cubicBezTo>
                      <a:pt x="100983" y="146050"/>
                      <a:pt x="40894" y="70939"/>
                      <a:pt x="3338" y="3338"/>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8" name="Freeform: Shape 297">
                <a:extLst>
                  <a:ext uri="{FF2B5EF4-FFF2-40B4-BE49-F238E27FC236}">
                    <a16:creationId xmlns:a16="http://schemas.microsoft.com/office/drawing/2014/main" id="{64A1E558-342C-4A56-AECD-5FD92694010B}"/>
                  </a:ext>
                </a:extLst>
              </p:cNvPr>
              <p:cNvSpPr/>
              <p:nvPr/>
            </p:nvSpPr>
            <p:spPr>
              <a:xfrm>
                <a:off x="10188048" y="5954703"/>
                <a:ext cx="138835" cy="298568"/>
              </a:xfrm>
              <a:custGeom>
                <a:avLst/>
                <a:gdLst>
                  <a:gd name="connsiteX0" fmla="*/ 112667 w 138835"/>
                  <a:gd name="connsiteY0" fmla="*/ 172756 h 298568"/>
                  <a:gd name="connsiteX1" fmla="*/ 7511 w 138835"/>
                  <a:gd name="connsiteY1" fmla="*/ 0 h 298568"/>
                  <a:gd name="connsiteX2" fmla="*/ 0 w 138835"/>
                  <a:gd name="connsiteY2" fmla="*/ 0 h 298568"/>
                  <a:gd name="connsiteX3" fmla="*/ 75111 w 138835"/>
                  <a:gd name="connsiteY3" fmla="*/ 127689 h 298568"/>
                  <a:gd name="connsiteX4" fmla="*/ 120178 w 138835"/>
                  <a:gd name="connsiteY4" fmla="*/ 292934 h 298568"/>
                  <a:gd name="connsiteX5" fmla="*/ 127689 w 138835"/>
                  <a:gd name="connsiteY5" fmla="*/ 292934 h 298568"/>
                  <a:gd name="connsiteX6" fmla="*/ 112667 w 138835"/>
                  <a:gd name="connsiteY6" fmla="*/ 172756 h 29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35" h="298568">
                    <a:moveTo>
                      <a:pt x="112667" y="172756"/>
                    </a:moveTo>
                    <a:cubicBezTo>
                      <a:pt x="82622" y="112667"/>
                      <a:pt x="52578" y="52578"/>
                      <a:pt x="7511" y="0"/>
                    </a:cubicBezTo>
                    <a:cubicBezTo>
                      <a:pt x="7511" y="0"/>
                      <a:pt x="0" y="0"/>
                      <a:pt x="0" y="0"/>
                    </a:cubicBezTo>
                    <a:cubicBezTo>
                      <a:pt x="30045" y="37556"/>
                      <a:pt x="52578" y="82623"/>
                      <a:pt x="75111" y="127689"/>
                    </a:cubicBezTo>
                    <a:cubicBezTo>
                      <a:pt x="105156" y="180268"/>
                      <a:pt x="135200" y="232846"/>
                      <a:pt x="120178" y="292934"/>
                    </a:cubicBezTo>
                    <a:cubicBezTo>
                      <a:pt x="120178" y="300446"/>
                      <a:pt x="127689" y="300446"/>
                      <a:pt x="127689" y="292934"/>
                    </a:cubicBezTo>
                    <a:cubicBezTo>
                      <a:pt x="150223" y="262890"/>
                      <a:pt x="135200" y="217823"/>
                      <a:pt x="112667" y="172756"/>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9" name="Freeform: Shape 298">
                <a:extLst>
                  <a:ext uri="{FF2B5EF4-FFF2-40B4-BE49-F238E27FC236}">
                    <a16:creationId xmlns:a16="http://schemas.microsoft.com/office/drawing/2014/main" id="{F13C8922-8DA1-41C9-B275-FF9CEF6F6362}"/>
                  </a:ext>
                </a:extLst>
              </p:cNvPr>
              <p:cNvSpPr/>
              <p:nvPr/>
            </p:nvSpPr>
            <p:spPr>
              <a:xfrm>
                <a:off x="7548980" y="5481501"/>
                <a:ext cx="152879" cy="291056"/>
              </a:xfrm>
              <a:custGeom>
                <a:avLst/>
                <a:gdLst>
                  <a:gd name="connsiteX0" fmla="*/ 152880 w 152879"/>
                  <a:gd name="connsiteY0" fmla="*/ 0 h 291056"/>
                  <a:gd name="connsiteX1" fmla="*/ 152880 w 152879"/>
                  <a:gd name="connsiteY1" fmla="*/ 0 h 291056"/>
                  <a:gd name="connsiteX2" fmla="*/ 62746 w 152879"/>
                  <a:gd name="connsiteY2" fmla="*/ 180268 h 291056"/>
                  <a:gd name="connsiteX3" fmla="*/ 2657 w 152879"/>
                  <a:gd name="connsiteY3" fmla="*/ 285423 h 291056"/>
                  <a:gd name="connsiteX4" fmla="*/ 17679 w 152879"/>
                  <a:gd name="connsiteY4" fmla="*/ 285423 h 291056"/>
                  <a:gd name="connsiteX5" fmla="*/ 70257 w 152879"/>
                  <a:gd name="connsiteY5" fmla="*/ 202801 h 291056"/>
                  <a:gd name="connsiteX6" fmla="*/ 115324 w 152879"/>
                  <a:gd name="connsiteY6" fmla="*/ 142712 h 291056"/>
                  <a:gd name="connsiteX7" fmla="*/ 152880 w 152879"/>
                  <a:gd name="connsiteY7" fmla="*/ 0 h 291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879" h="291056">
                    <a:moveTo>
                      <a:pt x="152880" y="0"/>
                    </a:moveTo>
                    <a:cubicBezTo>
                      <a:pt x="152880" y="0"/>
                      <a:pt x="145369" y="0"/>
                      <a:pt x="152880" y="0"/>
                    </a:cubicBezTo>
                    <a:cubicBezTo>
                      <a:pt x="137858" y="67600"/>
                      <a:pt x="115324" y="127689"/>
                      <a:pt x="62746" y="180268"/>
                    </a:cubicBezTo>
                    <a:cubicBezTo>
                      <a:pt x="40213" y="202801"/>
                      <a:pt x="-12365" y="247868"/>
                      <a:pt x="2657" y="285423"/>
                    </a:cubicBezTo>
                    <a:cubicBezTo>
                      <a:pt x="2657" y="292935"/>
                      <a:pt x="17679" y="292935"/>
                      <a:pt x="17679" y="285423"/>
                    </a:cubicBezTo>
                    <a:cubicBezTo>
                      <a:pt x="10168" y="247868"/>
                      <a:pt x="47724" y="225334"/>
                      <a:pt x="70257" y="202801"/>
                    </a:cubicBezTo>
                    <a:cubicBezTo>
                      <a:pt x="85280" y="187779"/>
                      <a:pt x="100302" y="165245"/>
                      <a:pt x="115324" y="142712"/>
                    </a:cubicBezTo>
                    <a:cubicBezTo>
                      <a:pt x="137858" y="97645"/>
                      <a:pt x="152880" y="52578"/>
                      <a:pt x="152880"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0" name="Freeform: Shape 299">
                <a:extLst>
                  <a:ext uri="{FF2B5EF4-FFF2-40B4-BE49-F238E27FC236}">
                    <a16:creationId xmlns:a16="http://schemas.microsoft.com/office/drawing/2014/main" id="{1BBAB91C-F744-46DE-85E7-440D598E39C4}"/>
                  </a:ext>
                </a:extLst>
              </p:cNvPr>
              <p:cNvSpPr/>
              <p:nvPr/>
            </p:nvSpPr>
            <p:spPr>
              <a:xfrm>
                <a:off x="7333814" y="5256191"/>
                <a:ext cx="273739" cy="85936"/>
              </a:xfrm>
              <a:custGeom>
                <a:avLst/>
                <a:gdLst>
                  <a:gd name="connsiteX0" fmla="*/ 270401 w 273739"/>
                  <a:gd name="connsiteY0" fmla="*/ 82598 h 85936"/>
                  <a:gd name="connsiteX1" fmla="*/ 0 w 273739"/>
                  <a:gd name="connsiteY1" fmla="*/ 7487 h 85936"/>
                  <a:gd name="connsiteX2" fmla="*/ 0 w 273739"/>
                  <a:gd name="connsiteY2" fmla="*/ 7487 h 85936"/>
                  <a:gd name="connsiteX3" fmla="*/ 142712 w 273739"/>
                  <a:gd name="connsiteY3" fmla="*/ 30021 h 85936"/>
                  <a:gd name="connsiteX4" fmla="*/ 270401 w 273739"/>
                  <a:gd name="connsiteY4" fmla="*/ 82598 h 85936"/>
                  <a:gd name="connsiteX5" fmla="*/ 270401 w 273739"/>
                  <a:gd name="connsiteY5" fmla="*/ 82598 h 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3739" h="85936">
                    <a:moveTo>
                      <a:pt x="270401" y="82598"/>
                    </a:moveTo>
                    <a:cubicBezTo>
                      <a:pt x="187779" y="45043"/>
                      <a:pt x="90133" y="-22557"/>
                      <a:pt x="0" y="7487"/>
                    </a:cubicBezTo>
                    <a:cubicBezTo>
                      <a:pt x="0" y="7487"/>
                      <a:pt x="0" y="14998"/>
                      <a:pt x="0" y="7487"/>
                    </a:cubicBezTo>
                    <a:cubicBezTo>
                      <a:pt x="45067" y="-24"/>
                      <a:pt x="97645" y="14998"/>
                      <a:pt x="142712" y="30021"/>
                    </a:cubicBezTo>
                    <a:cubicBezTo>
                      <a:pt x="187779" y="52554"/>
                      <a:pt x="225334" y="75087"/>
                      <a:pt x="270401" y="82598"/>
                    </a:cubicBezTo>
                    <a:cubicBezTo>
                      <a:pt x="270401" y="90110"/>
                      <a:pt x="277912" y="82598"/>
                      <a:pt x="270401" y="82598"/>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1" name="Freeform: Shape 300">
                <a:extLst>
                  <a:ext uri="{FF2B5EF4-FFF2-40B4-BE49-F238E27FC236}">
                    <a16:creationId xmlns:a16="http://schemas.microsoft.com/office/drawing/2014/main" id="{D68322F6-2D2D-4B5D-B690-3E2881F77532}"/>
                  </a:ext>
                </a:extLst>
              </p:cNvPr>
              <p:cNvSpPr/>
              <p:nvPr/>
            </p:nvSpPr>
            <p:spPr>
              <a:xfrm>
                <a:off x="8663286" y="3277329"/>
                <a:ext cx="157733" cy="71007"/>
              </a:xfrm>
              <a:custGeom>
                <a:avLst/>
                <a:gdLst>
                  <a:gd name="connsiteX0" fmla="*/ 157734 w 157733"/>
                  <a:gd name="connsiteY0" fmla="*/ 55985 h 71007"/>
                  <a:gd name="connsiteX1" fmla="*/ 0 w 157733"/>
                  <a:gd name="connsiteY1" fmla="*/ 10918 h 71007"/>
                  <a:gd name="connsiteX2" fmla="*/ 0 w 157733"/>
                  <a:gd name="connsiteY2" fmla="*/ 18429 h 71007"/>
                  <a:gd name="connsiteX3" fmla="*/ 150223 w 157733"/>
                  <a:gd name="connsiteY3" fmla="*/ 71007 h 71007"/>
                  <a:gd name="connsiteX4" fmla="*/ 157734 w 157733"/>
                  <a:gd name="connsiteY4" fmla="*/ 55985 h 71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733" h="71007">
                    <a:moveTo>
                      <a:pt x="157734" y="55985"/>
                    </a:moveTo>
                    <a:cubicBezTo>
                      <a:pt x="112667" y="18429"/>
                      <a:pt x="52578" y="-19127"/>
                      <a:pt x="0" y="10918"/>
                    </a:cubicBezTo>
                    <a:cubicBezTo>
                      <a:pt x="0" y="10918"/>
                      <a:pt x="0" y="18429"/>
                      <a:pt x="0" y="18429"/>
                    </a:cubicBezTo>
                    <a:cubicBezTo>
                      <a:pt x="52578" y="3407"/>
                      <a:pt x="105156" y="40963"/>
                      <a:pt x="150223" y="71007"/>
                    </a:cubicBezTo>
                    <a:cubicBezTo>
                      <a:pt x="150223" y="71007"/>
                      <a:pt x="157734" y="63496"/>
                      <a:pt x="157734" y="55985"/>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2" name="Freeform: Shape 301">
                <a:extLst>
                  <a:ext uri="{FF2B5EF4-FFF2-40B4-BE49-F238E27FC236}">
                    <a16:creationId xmlns:a16="http://schemas.microsoft.com/office/drawing/2014/main" id="{85FFB1E4-BC5F-4614-8950-6509786956D8}"/>
                  </a:ext>
                </a:extLst>
              </p:cNvPr>
              <p:cNvSpPr/>
              <p:nvPr/>
            </p:nvSpPr>
            <p:spPr>
              <a:xfrm>
                <a:off x="8054884" y="3217536"/>
                <a:ext cx="120178" cy="68134"/>
              </a:xfrm>
              <a:custGeom>
                <a:avLst/>
                <a:gdLst>
                  <a:gd name="connsiteX0" fmla="*/ 120178 w 120178"/>
                  <a:gd name="connsiteY0" fmla="*/ 55689 h 68134"/>
                  <a:gd name="connsiteX1" fmla="*/ 75111 w 120178"/>
                  <a:gd name="connsiteY1" fmla="*/ 3111 h 68134"/>
                  <a:gd name="connsiteX2" fmla="*/ 0 w 120178"/>
                  <a:gd name="connsiteY2" fmla="*/ 10622 h 68134"/>
                  <a:gd name="connsiteX3" fmla="*/ 0 w 120178"/>
                  <a:gd name="connsiteY3" fmla="*/ 18134 h 68134"/>
                  <a:gd name="connsiteX4" fmla="*/ 60089 w 120178"/>
                  <a:gd name="connsiteY4" fmla="*/ 10622 h 68134"/>
                  <a:gd name="connsiteX5" fmla="*/ 105156 w 120178"/>
                  <a:gd name="connsiteY5" fmla="*/ 63200 h 68134"/>
                  <a:gd name="connsiteX6" fmla="*/ 120178 w 120178"/>
                  <a:gd name="connsiteY6" fmla="*/ 55689 h 6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178" h="68134">
                    <a:moveTo>
                      <a:pt x="120178" y="55689"/>
                    </a:moveTo>
                    <a:cubicBezTo>
                      <a:pt x="112667" y="33156"/>
                      <a:pt x="97645" y="10622"/>
                      <a:pt x="75111" y="3111"/>
                    </a:cubicBezTo>
                    <a:cubicBezTo>
                      <a:pt x="52578" y="-4400"/>
                      <a:pt x="22533" y="3111"/>
                      <a:pt x="0" y="10622"/>
                    </a:cubicBezTo>
                    <a:cubicBezTo>
                      <a:pt x="0" y="10622"/>
                      <a:pt x="0" y="18134"/>
                      <a:pt x="0" y="18134"/>
                    </a:cubicBezTo>
                    <a:cubicBezTo>
                      <a:pt x="22533" y="10622"/>
                      <a:pt x="37556" y="10622"/>
                      <a:pt x="60089" y="10622"/>
                    </a:cubicBezTo>
                    <a:cubicBezTo>
                      <a:pt x="82622" y="18134"/>
                      <a:pt x="97645" y="40667"/>
                      <a:pt x="105156" y="63200"/>
                    </a:cubicBezTo>
                    <a:cubicBezTo>
                      <a:pt x="112667" y="70711"/>
                      <a:pt x="120178" y="70711"/>
                      <a:pt x="120178" y="55689"/>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86" name="Graphic 2">
              <a:extLst>
                <a:ext uri="{FF2B5EF4-FFF2-40B4-BE49-F238E27FC236}">
                  <a16:creationId xmlns:a16="http://schemas.microsoft.com/office/drawing/2014/main" id="{5AEFF855-8B47-447B-94DB-7D8D35804562}"/>
                </a:ext>
              </a:extLst>
            </p:cNvPr>
            <p:cNvGrpSpPr/>
            <p:nvPr/>
          </p:nvGrpSpPr>
          <p:grpSpPr>
            <a:xfrm>
              <a:off x="15923587" y="7182046"/>
              <a:ext cx="1987412" cy="1097599"/>
              <a:chOff x="7726271" y="4514441"/>
              <a:chExt cx="2438606" cy="1320083"/>
            </a:xfrm>
            <a:solidFill>
              <a:srgbClr val="FFFFFF">
                <a:alpha val="50000"/>
              </a:srgbClr>
            </a:solidFill>
          </p:grpSpPr>
          <p:sp>
            <p:nvSpPr>
              <p:cNvPr id="287" name="Freeform: Shape 286">
                <a:extLst>
                  <a:ext uri="{FF2B5EF4-FFF2-40B4-BE49-F238E27FC236}">
                    <a16:creationId xmlns:a16="http://schemas.microsoft.com/office/drawing/2014/main" id="{C3830169-6853-4B21-A211-3F1A21779A26}"/>
                  </a:ext>
                </a:extLst>
              </p:cNvPr>
              <p:cNvSpPr/>
              <p:nvPr/>
            </p:nvSpPr>
            <p:spPr>
              <a:xfrm>
                <a:off x="7726271" y="5253406"/>
                <a:ext cx="178389" cy="202983"/>
              </a:xfrm>
              <a:custGeom>
                <a:avLst/>
                <a:gdLst>
                  <a:gd name="connsiteX0" fmla="*/ 5633 w 178389"/>
                  <a:gd name="connsiteY0" fmla="*/ 2760 h 202983"/>
                  <a:gd name="connsiteX1" fmla="*/ 5633 w 178389"/>
                  <a:gd name="connsiteY1" fmla="*/ 2760 h 202983"/>
                  <a:gd name="connsiteX2" fmla="*/ 58212 w 178389"/>
                  <a:gd name="connsiteY2" fmla="*/ 25294 h 202983"/>
                  <a:gd name="connsiteX3" fmla="*/ 110789 w 178389"/>
                  <a:gd name="connsiteY3" fmla="*/ 77872 h 202983"/>
                  <a:gd name="connsiteX4" fmla="*/ 163367 w 178389"/>
                  <a:gd name="connsiteY4" fmla="*/ 198050 h 202983"/>
                  <a:gd name="connsiteX5" fmla="*/ 178390 w 178389"/>
                  <a:gd name="connsiteY5" fmla="*/ 190539 h 202983"/>
                  <a:gd name="connsiteX6" fmla="*/ 5633 w 178389"/>
                  <a:gd name="connsiteY6" fmla="*/ 2760 h 20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389" h="202983">
                    <a:moveTo>
                      <a:pt x="5633" y="2760"/>
                    </a:moveTo>
                    <a:cubicBezTo>
                      <a:pt x="-1878" y="2760"/>
                      <a:pt x="-1878" y="10271"/>
                      <a:pt x="5633" y="2760"/>
                    </a:cubicBezTo>
                    <a:cubicBezTo>
                      <a:pt x="28167" y="10271"/>
                      <a:pt x="43189" y="17783"/>
                      <a:pt x="58212" y="25294"/>
                    </a:cubicBezTo>
                    <a:cubicBezTo>
                      <a:pt x="80745" y="32805"/>
                      <a:pt x="95767" y="55338"/>
                      <a:pt x="110789" y="77872"/>
                    </a:cubicBezTo>
                    <a:cubicBezTo>
                      <a:pt x="140834" y="115427"/>
                      <a:pt x="148345" y="152983"/>
                      <a:pt x="163367" y="198050"/>
                    </a:cubicBezTo>
                    <a:cubicBezTo>
                      <a:pt x="163367" y="205561"/>
                      <a:pt x="178390" y="205561"/>
                      <a:pt x="178390" y="190539"/>
                    </a:cubicBezTo>
                    <a:cubicBezTo>
                      <a:pt x="170879" y="100405"/>
                      <a:pt x="95767" y="-19773"/>
                      <a:pt x="5633" y="276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8" name="Freeform: Shape 287">
                <a:extLst>
                  <a:ext uri="{FF2B5EF4-FFF2-40B4-BE49-F238E27FC236}">
                    <a16:creationId xmlns:a16="http://schemas.microsoft.com/office/drawing/2014/main" id="{27219414-38E4-4EE3-AEE7-7025AC464404}"/>
                  </a:ext>
                </a:extLst>
              </p:cNvPr>
              <p:cNvSpPr/>
              <p:nvPr/>
            </p:nvSpPr>
            <p:spPr>
              <a:xfrm>
                <a:off x="7895103" y="4617720"/>
                <a:ext cx="653638" cy="679113"/>
              </a:xfrm>
              <a:custGeom>
                <a:avLst/>
                <a:gdLst>
                  <a:gd name="connsiteX0" fmla="*/ 648005 w 653638"/>
                  <a:gd name="connsiteY0" fmla="*/ 0 h 679113"/>
                  <a:gd name="connsiteX1" fmla="*/ 355071 w 653638"/>
                  <a:gd name="connsiteY1" fmla="*/ 383068 h 679113"/>
                  <a:gd name="connsiteX2" fmla="*/ 152270 w 653638"/>
                  <a:gd name="connsiteY2" fmla="*/ 525780 h 679113"/>
                  <a:gd name="connsiteX3" fmla="*/ 2047 w 653638"/>
                  <a:gd name="connsiteY3" fmla="*/ 668492 h 679113"/>
                  <a:gd name="connsiteX4" fmla="*/ 17069 w 653638"/>
                  <a:gd name="connsiteY4" fmla="*/ 676003 h 679113"/>
                  <a:gd name="connsiteX5" fmla="*/ 362582 w 653638"/>
                  <a:gd name="connsiteY5" fmla="*/ 413113 h 679113"/>
                  <a:gd name="connsiteX6" fmla="*/ 490271 w 653638"/>
                  <a:gd name="connsiteY6" fmla="*/ 225334 h 679113"/>
                  <a:gd name="connsiteX7" fmla="*/ 550361 w 653638"/>
                  <a:gd name="connsiteY7" fmla="*/ 120178 h 679113"/>
                  <a:gd name="connsiteX8" fmla="*/ 648005 w 653638"/>
                  <a:gd name="connsiteY8" fmla="*/ 0 h 679113"/>
                  <a:gd name="connsiteX9" fmla="*/ 648005 w 653638"/>
                  <a:gd name="connsiteY9" fmla="*/ 0 h 67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3638" h="679113">
                    <a:moveTo>
                      <a:pt x="648005" y="0"/>
                    </a:moveTo>
                    <a:cubicBezTo>
                      <a:pt x="505294" y="97645"/>
                      <a:pt x="467738" y="270401"/>
                      <a:pt x="355071" y="383068"/>
                    </a:cubicBezTo>
                    <a:cubicBezTo>
                      <a:pt x="294982" y="443158"/>
                      <a:pt x="227381" y="480713"/>
                      <a:pt x="152270" y="525780"/>
                    </a:cubicBezTo>
                    <a:cubicBezTo>
                      <a:pt x="92181" y="563336"/>
                      <a:pt x="32092" y="600891"/>
                      <a:pt x="2047" y="668492"/>
                    </a:cubicBezTo>
                    <a:cubicBezTo>
                      <a:pt x="-5464" y="676003"/>
                      <a:pt x="9558" y="683514"/>
                      <a:pt x="17069" y="676003"/>
                    </a:cubicBezTo>
                    <a:cubicBezTo>
                      <a:pt x="114714" y="563336"/>
                      <a:pt x="257426" y="510758"/>
                      <a:pt x="362582" y="413113"/>
                    </a:cubicBezTo>
                    <a:cubicBezTo>
                      <a:pt x="415160" y="360535"/>
                      <a:pt x="460227" y="292935"/>
                      <a:pt x="490271" y="225334"/>
                    </a:cubicBezTo>
                    <a:cubicBezTo>
                      <a:pt x="512805" y="187779"/>
                      <a:pt x="527827" y="150223"/>
                      <a:pt x="550361" y="120178"/>
                    </a:cubicBezTo>
                    <a:cubicBezTo>
                      <a:pt x="580405" y="75111"/>
                      <a:pt x="617961" y="37556"/>
                      <a:pt x="648005" y="0"/>
                    </a:cubicBezTo>
                    <a:cubicBezTo>
                      <a:pt x="655516" y="7511"/>
                      <a:pt x="655516" y="0"/>
                      <a:pt x="648005" y="0"/>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89" name="Freeform: Shape 288">
                <a:extLst>
                  <a:ext uri="{FF2B5EF4-FFF2-40B4-BE49-F238E27FC236}">
                    <a16:creationId xmlns:a16="http://schemas.microsoft.com/office/drawing/2014/main" id="{EFE65CCC-ABAD-4250-A4C2-C1CB9061D1E6}"/>
                  </a:ext>
                </a:extLst>
              </p:cNvPr>
              <p:cNvSpPr/>
              <p:nvPr/>
            </p:nvSpPr>
            <p:spPr>
              <a:xfrm>
                <a:off x="9611568" y="4587675"/>
                <a:ext cx="553309" cy="929503"/>
              </a:xfrm>
              <a:custGeom>
                <a:avLst/>
                <a:gdLst>
                  <a:gd name="connsiteX0" fmla="*/ 501369 w 553309"/>
                  <a:gd name="connsiteY0" fmla="*/ 691025 h 929503"/>
                  <a:gd name="connsiteX1" fmla="*/ 351146 w 553309"/>
                  <a:gd name="connsiteY1" fmla="*/ 420624 h 929503"/>
                  <a:gd name="connsiteX2" fmla="*/ 178390 w 553309"/>
                  <a:gd name="connsiteY2" fmla="*/ 165245 h 929503"/>
                  <a:gd name="connsiteX3" fmla="*/ 5634 w 553309"/>
                  <a:gd name="connsiteY3" fmla="*/ 0 h 929503"/>
                  <a:gd name="connsiteX4" fmla="*/ 5634 w 553309"/>
                  <a:gd name="connsiteY4" fmla="*/ 7511 h 929503"/>
                  <a:gd name="connsiteX5" fmla="*/ 170879 w 553309"/>
                  <a:gd name="connsiteY5" fmla="*/ 187779 h 929503"/>
                  <a:gd name="connsiteX6" fmla="*/ 321101 w 553309"/>
                  <a:gd name="connsiteY6" fmla="*/ 420624 h 929503"/>
                  <a:gd name="connsiteX7" fmla="*/ 456302 w 553309"/>
                  <a:gd name="connsiteY7" fmla="*/ 660981 h 929503"/>
                  <a:gd name="connsiteX8" fmla="*/ 531414 w 553309"/>
                  <a:gd name="connsiteY8" fmla="*/ 923871 h 929503"/>
                  <a:gd name="connsiteX9" fmla="*/ 546436 w 553309"/>
                  <a:gd name="connsiteY9" fmla="*/ 923871 h 929503"/>
                  <a:gd name="connsiteX10" fmla="*/ 501369 w 553309"/>
                  <a:gd name="connsiteY10" fmla="*/ 691025 h 9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309" h="929503">
                    <a:moveTo>
                      <a:pt x="501369" y="691025"/>
                    </a:moveTo>
                    <a:cubicBezTo>
                      <a:pt x="456302" y="600891"/>
                      <a:pt x="403724" y="510758"/>
                      <a:pt x="351146" y="420624"/>
                    </a:cubicBezTo>
                    <a:cubicBezTo>
                      <a:pt x="298568" y="338001"/>
                      <a:pt x="245990" y="247868"/>
                      <a:pt x="178390" y="165245"/>
                    </a:cubicBezTo>
                    <a:cubicBezTo>
                      <a:pt x="133323" y="105156"/>
                      <a:pt x="80745" y="37556"/>
                      <a:pt x="5634" y="0"/>
                    </a:cubicBezTo>
                    <a:cubicBezTo>
                      <a:pt x="-1878" y="0"/>
                      <a:pt x="-1878" y="7511"/>
                      <a:pt x="5634" y="7511"/>
                    </a:cubicBezTo>
                    <a:cubicBezTo>
                      <a:pt x="73234" y="52578"/>
                      <a:pt x="125812" y="127689"/>
                      <a:pt x="170879" y="187779"/>
                    </a:cubicBezTo>
                    <a:cubicBezTo>
                      <a:pt x="223456" y="262890"/>
                      <a:pt x="276035" y="338001"/>
                      <a:pt x="321101" y="420624"/>
                    </a:cubicBezTo>
                    <a:cubicBezTo>
                      <a:pt x="373679" y="495736"/>
                      <a:pt x="418747" y="578358"/>
                      <a:pt x="456302" y="660981"/>
                    </a:cubicBezTo>
                    <a:cubicBezTo>
                      <a:pt x="501369" y="743603"/>
                      <a:pt x="538925" y="826226"/>
                      <a:pt x="531414" y="923871"/>
                    </a:cubicBezTo>
                    <a:cubicBezTo>
                      <a:pt x="531414" y="931382"/>
                      <a:pt x="546436" y="931382"/>
                      <a:pt x="546436" y="923871"/>
                    </a:cubicBezTo>
                    <a:cubicBezTo>
                      <a:pt x="568969" y="848759"/>
                      <a:pt x="531414" y="766137"/>
                      <a:pt x="501369" y="691025"/>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0" name="Freeform: Shape 289">
                <a:extLst>
                  <a:ext uri="{FF2B5EF4-FFF2-40B4-BE49-F238E27FC236}">
                    <a16:creationId xmlns:a16="http://schemas.microsoft.com/office/drawing/2014/main" id="{5238B626-1A34-4456-8C36-2F014B2960FC}"/>
                  </a:ext>
                </a:extLst>
              </p:cNvPr>
              <p:cNvSpPr/>
              <p:nvPr/>
            </p:nvSpPr>
            <p:spPr>
              <a:xfrm>
                <a:off x="8543108" y="4920043"/>
                <a:ext cx="287526" cy="914481"/>
              </a:xfrm>
              <a:custGeom>
                <a:avLst/>
                <a:gdLst>
                  <a:gd name="connsiteX0" fmla="*/ 285424 w 287526"/>
                  <a:gd name="connsiteY0" fmla="*/ 899459 h 914481"/>
                  <a:gd name="connsiteX1" fmla="*/ 52578 w 287526"/>
                  <a:gd name="connsiteY1" fmla="*/ 516391 h 914481"/>
                  <a:gd name="connsiteX2" fmla="*/ 22533 w 287526"/>
                  <a:gd name="connsiteY2" fmla="*/ 268523 h 914481"/>
                  <a:gd name="connsiteX3" fmla="*/ 30045 w 287526"/>
                  <a:gd name="connsiteY3" fmla="*/ 133323 h 914481"/>
                  <a:gd name="connsiteX4" fmla="*/ 37556 w 287526"/>
                  <a:gd name="connsiteY4" fmla="*/ 5633 h 914481"/>
                  <a:gd name="connsiteX5" fmla="*/ 30045 w 287526"/>
                  <a:gd name="connsiteY5" fmla="*/ 5633 h 914481"/>
                  <a:gd name="connsiteX6" fmla="*/ 0 w 287526"/>
                  <a:gd name="connsiteY6" fmla="*/ 276035 h 914481"/>
                  <a:gd name="connsiteX7" fmla="*/ 30045 w 287526"/>
                  <a:gd name="connsiteY7" fmla="*/ 531413 h 914481"/>
                  <a:gd name="connsiteX8" fmla="*/ 277912 w 287526"/>
                  <a:gd name="connsiteY8" fmla="*/ 914482 h 914481"/>
                  <a:gd name="connsiteX9" fmla="*/ 285424 w 287526"/>
                  <a:gd name="connsiteY9" fmla="*/ 899459 h 914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526" h="914481">
                    <a:moveTo>
                      <a:pt x="285424" y="899459"/>
                    </a:moveTo>
                    <a:cubicBezTo>
                      <a:pt x="165245" y="794303"/>
                      <a:pt x="90134" y="666614"/>
                      <a:pt x="52578" y="516391"/>
                    </a:cubicBezTo>
                    <a:cubicBezTo>
                      <a:pt x="30045" y="433768"/>
                      <a:pt x="22533" y="351146"/>
                      <a:pt x="22533" y="268523"/>
                    </a:cubicBezTo>
                    <a:cubicBezTo>
                      <a:pt x="22533" y="223457"/>
                      <a:pt x="30045" y="178390"/>
                      <a:pt x="30045" y="133323"/>
                    </a:cubicBezTo>
                    <a:cubicBezTo>
                      <a:pt x="37556" y="88256"/>
                      <a:pt x="45067" y="50700"/>
                      <a:pt x="37556" y="5633"/>
                    </a:cubicBezTo>
                    <a:cubicBezTo>
                      <a:pt x="37556" y="-1878"/>
                      <a:pt x="30045" y="-1878"/>
                      <a:pt x="30045" y="5633"/>
                    </a:cubicBezTo>
                    <a:cubicBezTo>
                      <a:pt x="22533" y="95767"/>
                      <a:pt x="0" y="185901"/>
                      <a:pt x="0" y="276035"/>
                    </a:cubicBezTo>
                    <a:cubicBezTo>
                      <a:pt x="0" y="366168"/>
                      <a:pt x="7511" y="448791"/>
                      <a:pt x="30045" y="531413"/>
                    </a:cubicBezTo>
                    <a:cubicBezTo>
                      <a:pt x="67600" y="681636"/>
                      <a:pt x="150223" y="831859"/>
                      <a:pt x="277912" y="914482"/>
                    </a:cubicBezTo>
                    <a:cubicBezTo>
                      <a:pt x="277912" y="914482"/>
                      <a:pt x="292935" y="899459"/>
                      <a:pt x="285424" y="899459"/>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1" name="Freeform: Shape 290">
                <a:extLst>
                  <a:ext uri="{FF2B5EF4-FFF2-40B4-BE49-F238E27FC236}">
                    <a16:creationId xmlns:a16="http://schemas.microsoft.com/office/drawing/2014/main" id="{0CD1F8B7-5A61-46BA-8224-C7DE726F55FF}"/>
                  </a:ext>
                </a:extLst>
              </p:cNvPr>
              <p:cNvSpPr/>
              <p:nvPr/>
            </p:nvSpPr>
            <p:spPr>
              <a:xfrm>
                <a:off x="9061377" y="4514441"/>
                <a:ext cx="166668" cy="201761"/>
              </a:xfrm>
              <a:custGeom>
                <a:avLst/>
                <a:gdLst>
                  <a:gd name="connsiteX0" fmla="*/ 165245 w 166668"/>
                  <a:gd name="connsiteY0" fmla="*/ 5633 h 201761"/>
                  <a:gd name="connsiteX1" fmla="*/ 150223 w 166668"/>
                  <a:gd name="connsiteY1" fmla="*/ 5633 h 201761"/>
                  <a:gd name="connsiteX2" fmla="*/ 112667 w 166668"/>
                  <a:gd name="connsiteY2" fmla="*/ 133323 h 201761"/>
                  <a:gd name="connsiteX3" fmla="*/ 7511 w 166668"/>
                  <a:gd name="connsiteY3" fmla="*/ 170879 h 201761"/>
                  <a:gd name="connsiteX4" fmla="*/ 0 w 166668"/>
                  <a:gd name="connsiteY4" fmla="*/ 178390 h 201761"/>
                  <a:gd name="connsiteX5" fmla="*/ 105156 w 166668"/>
                  <a:gd name="connsiteY5" fmla="*/ 170879 h 201761"/>
                  <a:gd name="connsiteX6" fmla="*/ 165245 w 166668"/>
                  <a:gd name="connsiteY6" fmla="*/ 5633 h 201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68" h="201761">
                    <a:moveTo>
                      <a:pt x="165245" y="5633"/>
                    </a:moveTo>
                    <a:cubicBezTo>
                      <a:pt x="165245" y="-1878"/>
                      <a:pt x="150223" y="-1878"/>
                      <a:pt x="150223" y="5633"/>
                    </a:cubicBezTo>
                    <a:cubicBezTo>
                      <a:pt x="142712" y="50700"/>
                      <a:pt x="142712" y="95767"/>
                      <a:pt x="112667" y="133323"/>
                    </a:cubicBezTo>
                    <a:cubicBezTo>
                      <a:pt x="97645" y="155856"/>
                      <a:pt x="37556" y="208434"/>
                      <a:pt x="7511" y="170879"/>
                    </a:cubicBezTo>
                    <a:cubicBezTo>
                      <a:pt x="7511" y="163367"/>
                      <a:pt x="0" y="170879"/>
                      <a:pt x="0" y="178390"/>
                    </a:cubicBezTo>
                    <a:cubicBezTo>
                      <a:pt x="22533" y="223456"/>
                      <a:pt x="82622" y="193412"/>
                      <a:pt x="105156" y="170879"/>
                    </a:cubicBezTo>
                    <a:cubicBezTo>
                      <a:pt x="150223" y="133323"/>
                      <a:pt x="172756" y="65723"/>
                      <a:pt x="165245" y="5633"/>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2" name="Freeform: Shape 291">
                <a:extLst>
                  <a:ext uri="{FF2B5EF4-FFF2-40B4-BE49-F238E27FC236}">
                    <a16:creationId xmlns:a16="http://schemas.microsoft.com/office/drawing/2014/main" id="{071E63F8-8EA5-4C04-8423-727B68EE050F}"/>
                  </a:ext>
                </a:extLst>
              </p:cNvPr>
              <p:cNvSpPr/>
              <p:nvPr/>
            </p:nvSpPr>
            <p:spPr>
              <a:xfrm>
                <a:off x="8770060" y="4606870"/>
                <a:ext cx="141094" cy="158211"/>
              </a:xfrm>
              <a:custGeom>
                <a:avLst/>
                <a:gdLst>
                  <a:gd name="connsiteX0" fmla="*/ 133583 w 141094"/>
                  <a:gd name="connsiteY0" fmla="*/ 108494 h 158211"/>
                  <a:gd name="connsiteX1" fmla="*/ 43449 w 141094"/>
                  <a:gd name="connsiteY1" fmla="*/ 116005 h 158211"/>
                  <a:gd name="connsiteX2" fmla="*/ 13404 w 141094"/>
                  <a:gd name="connsiteY2" fmla="*/ 3338 h 158211"/>
                  <a:gd name="connsiteX3" fmla="*/ 5893 w 141094"/>
                  <a:gd name="connsiteY3" fmla="*/ 3338 h 158211"/>
                  <a:gd name="connsiteX4" fmla="*/ 35938 w 141094"/>
                  <a:gd name="connsiteY4" fmla="*/ 138539 h 158211"/>
                  <a:gd name="connsiteX5" fmla="*/ 141094 w 141094"/>
                  <a:gd name="connsiteY5" fmla="*/ 123517 h 158211"/>
                  <a:gd name="connsiteX6" fmla="*/ 133583 w 141094"/>
                  <a:gd name="connsiteY6" fmla="*/ 108494 h 15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094" h="158211">
                    <a:moveTo>
                      <a:pt x="133583" y="108494"/>
                    </a:moveTo>
                    <a:cubicBezTo>
                      <a:pt x="103538" y="116005"/>
                      <a:pt x="73494" y="153561"/>
                      <a:pt x="43449" y="116005"/>
                    </a:cubicBezTo>
                    <a:cubicBezTo>
                      <a:pt x="20916" y="85961"/>
                      <a:pt x="13404" y="40894"/>
                      <a:pt x="13404" y="3338"/>
                    </a:cubicBezTo>
                    <a:cubicBezTo>
                      <a:pt x="13404" y="3338"/>
                      <a:pt x="5893" y="-4173"/>
                      <a:pt x="5893" y="3338"/>
                    </a:cubicBezTo>
                    <a:cubicBezTo>
                      <a:pt x="-9129" y="48405"/>
                      <a:pt x="5893" y="108494"/>
                      <a:pt x="35938" y="138539"/>
                    </a:cubicBezTo>
                    <a:cubicBezTo>
                      <a:pt x="65983" y="176095"/>
                      <a:pt x="118560" y="153561"/>
                      <a:pt x="141094" y="123517"/>
                    </a:cubicBezTo>
                    <a:cubicBezTo>
                      <a:pt x="141094" y="116005"/>
                      <a:pt x="141094" y="108494"/>
                      <a:pt x="133583" y="108494"/>
                    </a:cubicBezTo>
                    <a:close/>
                  </a:path>
                </a:pathLst>
              </a:custGeom>
              <a:solidFill>
                <a:srgbClr val="FFFFFF">
                  <a:alpha val="50000"/>
                </a:srgbClr>
              </a:solidFill>
              <a:ln w="7511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Tree>
    <p:extLst>
      <p:ext uri="{BB962C8B-B14F-4D97-AF65-F5344CB8AC3E}">
        <p14:creationId xmlns:p14="http://schemas.microsoft.com/office/powerpoint/2010/main" val="423970739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9CCEE9"/>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838200" y="847247"/>
            <a:ext cx="15607026" cy="8998286"/>
          </a:xfrm>
          <a:prstGeom prst="rect">
            <a:avLst/>
          </a:prstGeom>
        </p:spPr>
      </p:pic>
      <p:pic>
        <p:nvPicPr>
          <p:cNvPr id="5" name="Picture 5"/>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087552" y="-83277"/>
            <a:ext cx="2122534" cy="208964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16706">
            <a:off x="324699" y="-168936"/>
            <a:ext cx="673623" cy="1834122"/>
          </a:xfrm>
          <a:prstGeom prst="rect">
            <a:avLst/>
          </a:prstGeom>
        </p:spPr>
      </p:pic>
      <p:sp>
        <p:nvSpPr>
          <p:cNvPr id="9" name="Rectangle: Rounded Corners 8">
            <a:extLst>
              <a:ext uri="{FF2B5EF4-FFF2-40B4-BE49-F238E27FC236}">
                <a16:creationId xmlns:a16="http://schemas.microsoft.com/office/drawing/2014/main" id="{E21E5428-5422-959F-1E36-30F2CA11C033}"/>
              </a:ext>
            </a:extLst>
          </p:cNvPr>
          <p:cNvSpPr/>
          <p:nvPr/>
        </p:nvSpPr>
        <p:spPr>
          <a:xfrm>
            <a:off x="883286" y="748126"/>
            <a:ext cx="17099913" cy="9195974"/>
          </a:xfrm>
          <a:prstGeom prst="roundRect">
            <a:avLst>
              <a:gd name="adj" fmla="val 14181"/>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TextBox 18">
            <a:extLst>
              <a:ext uri="{FF2B5EF4-FFF2-40B4-BE49-F238E27FC236}">
                <a16:creationId xmlns:a16="http://schemas.microsoft.com/office/drawing/2014/main" id="{A0E56471-F9BB-3EA3-28D0-BD9F14C58383}"/>
              </a:ext>
            </a:extLst>
          </p:cNvPr>
          <p:cNvSpPr txBox="1"/>
          <p:nvPr/>
        </p:nvSpPr>
        <p:spPr>
          <a:xfrm>
            <a:off x="1984055" y="1743425"/>
            <a:ext cx="14898373" cy="7478970"/>
          </a:xfrm>
          <a:prstGeom prst="rect">
            <a:avLst/>
          </a:prstGeom>
          <a:solidFill>
            <a:srgbClr val="FFF3E4"/>
          </a:solidFill>
          <a:ln>
            <a:solidFill>
              <a:srgbClr val="FF8458"/>
            </a:solidFill>
          </a:ln>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a:ln>
                  <a:noFill/>
                </a:ln>
                <a:solidFill>
                  <a:prstClr val="black"/>
                </a:solidFill>
                <a:effectLst/>
                <a:uLnTx/>
                <a:uFillTx/>
                <a:latin typeface="Arial" panose="020B0604020202020204" pitchFamily="34" charset="0"/>
                <a:ea typeface="+mn-ea"/>
                <a:cs typeface="+mn-cs"/>
              </a:rPr>
              <a:t>Để chăm sóc và bảo vệ sức khoẻ tuổi dậy thì, cần:</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a:ln>
                  <a:noFill/>
                </a:ln>
                <a:solidFill>
                  <a:prstClr val="black"/>
                </a:solidFill>
                <a:effectLst/>
                <a:uLnTx/>
                <a:uFillTx/>
                <a:latin typeface="Arial" panose="020B0604020202020204" pitchFamily="34" charset="0"/>
                <a:ea typeface="+mn-ea"/>
                <a:cs typeface="+mn-cs"/>
              </a:rPr>
              <a:t>+ Thường xuyên rửa mặt, tắm, gội và vệ sinh cơ quan sinh dục đúng cách,...</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a:ln>
                  <a:noFill/>
                </a:ln>
                <a:solidFill>
                  <a:prstClr val="black"/>
                </a:solidFill>
                <a:effectLst/>
                <a:uLnTx/>
                <a:uFillTx/>
                <a:latin typeface="Arial" panose="020B0604020202020204" pitchFamily="34" charset="0"/>
                <a:ea typeface="+mn-ea"/>
                <a:cs typeface="+mn-cs"/>
              </a:rPr>
              <a:t>+ Thực hiện ăn uống đủ các chất dinh dưỡng cần thiết, nghỉ ngơi và tập luyện thể thao; vui chơi, giải trí phù hợp và lành mạnh,...</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a:ln>
                  <a:noFill/>
                </a:ln>
                <a:solidFill>
                  <a:prstClr val="black"/>
                </a:solidFill>
                <a:effectLst/>
                <a:uLnTx/>
                <a:uFillTx/>
                <a:latin typeface="Arial" panose="020B0604020202020204" pitchFamily="34" charset="0"/>
                <a:ea typeface="+mn-ea"/>
                <a:cs typeface="+mn-cs"/>
              </a:rPr>
              <a:t>+ Không sử dụng các chất kích thích, chất gây nghiện,...</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vi-VN" sz="4800" b="0" i="0" u="none" strike="noStrike" kern="1200" cap="none" spc="0" normalizeH="0" baseline="0" noProof="0">
                <a:ln>
                  <a:noFill/>
                </a:ln>
                <a:solidFill>
                  <a:prstClr val="black"/>
                </a:solidFill>
                <a:effectLst/>
                <a:uLnTx/>
                <a:uFillTx/>
                <a:latin typeface="Arial" panose="020B0604020202020204" pitchFamily="34" charset="0"/>
                <a:ea typeface="+mn-ea"/>
                <a:cs typeface="+mn-cs"/>
              </a:rPr>
              <a:t>+ Tìm hiểu, chia sẻ về sức khoẻ sinh sản tuổi dậy thì qua thầy cô giáo, người thân,...</a:t>
            </a:r>
          </a:p>
        </p:txBody>
      </p:sp>
    </p:spTree>
    <p:extLst>
      <p:ext uri="{BB962C8B-B14F-4D97-AF65-F5344CB8AC3E}">
        <p14:creationId xmlns:p14="http://schemas.microsoft.com/office/powerpoint/2010/main" val="36709753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2661336" y="1503105"/>
            <a:ext cx="12965328" cy="7280789"/>
          </a:xfrm>
          <a:prstGeom prst="rect">
            <a:avLst/>
          </a:prstGeom>
        </p:spPr>
      </p:pic>
      <p:pic>
        <p:nvPicPr>
          <p:cNvPr id="3" name="Picture 3"/>
          <p:cNvPicPr>
            <a:picLocks noChangeAspect="1"/>
          </p:cNvPicPr>
          <p:nvPr/>
        </p:nvPicPr>
        <p:blipFill>
          <a:blip r:embed="rId6">
            <a:alphaModFix amt="19999"/>
            <a:extLst>
              <a:ext uri="{28A0092B-C50C-407E-A947-70E740481C1C}">
                <a14:useLocalDpi xmlns:a14="http://schemas.microsoft.com/office/drawing/2010/main" val="0"/>
              </a:ext>
              <a:ext uri="{96DAC541-7B7A-43D3-8B79-37D633B846F1}">
                <asvg:svgBlip xmlns:asvg="http://schemas.microsoft.com/office/drawing/2016/SVG/main" r:embed="rId7"/>
              </a:ext>
            </a:extLst>
          </a:blip>
          <a:srcRect b="43786"/>
          <a:stretch>
            <a:fillRect/>
          </a:stretch>
        </p:blipFill>
        <p:spPr>
          <a:xfrm>
            <a:off x="0" y="6607"/>
            <a:ext cx="18288000" cy="10280393"/>
          </a:xfrm>
          <a:prstGeom prst="rect">
            <a:avLst/>
          </a:prstGeom>
        </p:spPr>
      </p:pic>
      <p:pic>
        <p:nvPicPr>
          <p:cNvPr id="4" name="Picture 4"/>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431112">
            <a:off x="522135" y="974699"/>
            <a:ext cx="4144837" cy="3914569"/>
          </a:xfrm>
          <a:prstGeom prst="rect">
            <a:avLst/>
          </a:prstGeom>
        </p:spPr>
      </p:pic>
      <p:sp>
        <p:nvSpPr>
          <p:cNvPr id="5" name="TextBox 5"/>
          <p:cNvSpPr txBox="1"/>
          <p:nvPr/>
        </p:nvSpPr>
        <p:spPr>
          <a:xfrm rot="-82263">
            <a:off x="3042178" y="4035566"/>
            <a:ext cx="12530944" cy="2333972"/>
          </a:xfrm>
          <a:prstGeom prst="rect">
            <a:avLst/>
          </a:prstGeom>
        </p:spPr>
        <p:txBody>
          <a:bodyPr wrap="square" lIns="0" tIns="0" rIns="0" bIns="0" rtlCol="0" anchor="t">
            <a:spAutoFit/>
          </a:bodyPr>
          <a:lstStyle/>
          <a:p>
            <a:pPr marL="0" marR="0" lvl="0" indent="0" algn="ctr" defTabSz="914400" rtl="0" eaLnBrk="1" fontAlgn="auto" latinLnBrk="0" hangingPunct="1">
              <a:lnSpc>
                <a:spcPts val="18249"/>
              </a:lnSpc>
              <a:spcBef>
                <a:spcPts val="0"/>
              </a:spcBef>
              <a:spcAft>
                <a:spcPts val="0"/>
              </a:spcAft>
              <a:buClrTx/>
              <a:buSzTx/>
              <a:buFontTx/>
              <a:buNone/>
              <a:tabLst/>
              <a:defRPr/>
            </a:pPr>
            <a:r>
              <a:rPr kumimoji="0" lang="en-US" sz="16897" b="0" i="0" u="none" strike="noStrike" kern="1200" cap="none" spc="0" normalizeH="0" baseline="0" noProof="0">
                <a:ln>
                  <a:noFill/>
                </a:ln>
                <a:solidFill>
                  <a:srgbClr val="ED9C74"/>
                </a:solidFill>
                <a:effectLst/>
                <a:uLnTx/>
                <a:uFillTx/>
                <a:latin typeface="iCiel Cadena"/>
                <a:ea typeface="+mn-ea"/>
                <a:cs typeface="+mn-cs"/>
              </a:rPr>
              <a:t>CỦNG</a:t>
            </a:r>
            <a:r>
              <a:rPr kumimoji="0" lang="en-US" sz="16897" b="0" i="0" u="none" strike="noStrike" kern="1200" cap="none" spc="0" normalizeH="0" noProof="0">
                <a:ln>
                  <a:noFill/>
                </a:ln>
                <a:solidFill>
                  <a:srgbClr val="ED9C74"/>
                </a:solidFill>
                <a:effectLst/>
                <a:uLnTx/>
                <a:uFillTx/>
                <a:latin typeface="iCiel Cadena"/>
                <a:ea typeface="+mn-ea"/>
                <a:cs typeface="+mn-cs"/>
              </a:rPr>
              <a:t> CỐ</a:t>
            </a:r>
            <a:endParaRPr kumimoji="0" lang="en-US" sz="16897" b="0" i="0" u="none" strike="noStrike" kern="1200" cap="none" spc="0" normalizeH="0" baseline="0" noProof="0">
              <a:ln>
                <a:noFill/>
              </a:ln>
              <a:solidFill>
                <a:srgbClr val="ED9C74"/>
              </a:solidFill>
              <a:effectLst/>
              <a:uLnTx/>
              <a:uFillTx/>
              <a:latin typeface="iCiel Cadena"/>
              <a:ea typeface="+mn-ea"/>
              <a:cs typeface="+mn-cs"/>
            </a:endParaRPr>
          </a:p>
        </p:txBody>
      </p:sp>
      <p:sp>
        <p:nvSpPr>
          <p:cNvPr id="6" name="TextBox 6"/>
          <p:cNvSpPr txBox="1"/>
          <p:nvPr/>
        </p:nvSpPr>
        <p:spPr>
          <a:xfrm rot="-82743">
            <a:off x="3085945" y="540086"/>
            <a:ext cx="7284832" cy="721995"/>
          </a:xfrm>
          <a:prstGeom prst="rect">
            <a:avLst/>
          </a:prstGeom>
        </p:spPr>
        <p:txBody>
          <a:bodyPr lIns="0" tIns="0" rIns="0" bIns="0" rtlCol="0" anchor="t">
            <a:spAutoFit/>
          </a:bodyPr>
          <a:lstStyle/>
          <a:p>
            <a:pPr marL="0" marR="0" lvl="0" indent="0" algn="ctr" defTabSz="914400" rtl="0" eaLnBrk="1" fontAlgn="auto" latinLnBrk="0" hangingPunct="1">
              <a:lnSpc>
                <a:spcPts val="588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 name="TextBox 7"/>
          <p:cNvSpPr txBox="1"/>
          <p:nvPr/>
        </p:nvSpPr>
        <p:spPr>
          <a:xfrm rot="-86739">
            <a:off x="4004148" y="9314432"/>
            <a:ext cx="6116931" cy="684784"/>
          </a:xfrm>
          <a:prstGeom prst="rect">
            <a:avLst/>
          </a:prstGeom>
        </p:spPr>
        <p:txBody>
          <a:bodyPr lIns="0" tIns="0" rIns="0" bIns="0" rtlCol="0" anchor="t">
            <a:spAutoFit/>
          </a:bodyPr>
          <a:lstStyle/>
          <a:p>
            <a:pPr marL="0" marR="0" lvl="0" indent="0" algn="ctr" defTabSz="914400" rtl="0" eaLnBrk="1" fontAlgn="auto" latinLnBrk="0" hangingPunct="1">
              <a:lnSpc>
                <a:spcPts val="4928"/>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2" name="Picture 12"/>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7840615">
            <a:off x="13859570" y="1515622"/>
            <a:ext cx="2348424" cy="768575"/>
          </a:xfrm>
          <a:prstGeom prst="rect">
            <a:avLst/>
          </a:prstGeom>
        </p:spPr>
      </p:pic>
      <p:pic>
        <p:nvPicPr>
          <p:cNvPr id="13" name="Picture 13"/>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14503181" y="8221861"/>
            <a:ext cx="1061203" cy="1061203"/>
          </a:xfrm>
          <a:prstGeom prst="rect">
            <a:avLst/>
          </a:prstGeom>
        </p:spPr>
      </p:pic>
      <p:pic>
        <p:nvPicPr>
          <p:cNvPr id="16" name="Picture 15">
            <a:extLst>
              <a:ext uri="{FF2B5EF4-FFF2-40B4-BE49-F238E27FC236}">
                <a16:creationId xmlns:a16="http://schemas.microsoft.com/office/drawing/2014/main" id="{DFDE1D2F-0579-4D34-9271-F65AD6552275}"/>
              </a:ext>
            </a:extLst>
          </p:cNvPr>
          <p:cNvPicPr>
            <a:picLocks noChangeAspect="1"/>
          </p:cNvPicPr>
          <p:nvPr/>
        </p:nvPicPr>
        <p:blipFill rotWithShape="1">
          <a:blip r:embed="rId14">
            <a:clrChange>
              <a:clrFrom>
                <a:srgbClr val="FFFFFF"/>
              </a:clrFrom>
              <a:clrTo>
                <a:srgbClr val="FFFFFF">
                  <a:alpha val="0"/>
                </a:srgbClr>
              </a:clrTo>
            </a:clrChange>
          </a:blip>
          <a:srcRect l="47336" b="9897"/>
          <a:stretch/>
        </p:blipFill>
        <p:spPr>
          <a:xfrm>
            <a:off x="15719928" y="159259"/>
            <a:ext cx="2521878" cy="3723532"/>
          </a:xfrm>
          <a:prstGeom prst="rect">
            <a:avLst/>
          </a:prstGeom>
        </p:spPr>
      </p:pic>
      <p:pic>
        <p:nvPicPr>
          <p:cNvPr id="17" name="Picture 16">
            <a:extLst>
              <a:ext uri="{FF2B5EF4-FFF2-40B4-BE49-F238E27FC236}">
                <a16:creationId xmlns:a16="http://schemas.microsoft.com/office/drawing/2014/main" id="{95DE8B76-F101-412D-881E-7BB104025D47}"/>
              </a:ext>
            </a:extLst>
          </p:cNvPr>
          <p:cNvPicPr>
            <a:picLocks noChangeAspect="1"/>
          </p:cNvPicPr>
          <p:nvPr/>
        </p:nvPicPr>
        <p:blipFill rotWithShape="1">
          <a:blip r:embed="rId14">
            <a:clrChange>
              <a:clrFrom>
                <a:srgbClr val="FFFFFF"/>
              </a:clrFrom>
              <a:clrTo>
                <a:srgbClr val="FFFFFF">
                  <a:alpha val="0"/>
                </a:srgbClr>
              </a:clrTo>
            </a:clrChange>
          </a:blip>
          <a:srcRect r="51686" b="9897"/>
          <a:stretch/>
        </p:blipFill>
        <p:spPr>
          <a:xfrm>
            <a:off x="46194" y="4499064"/>
            <a:ext cx="3555006" cy="5721568"/>
          </a:xfrm>
          <a:prstGeom prst="rect">
            <a:avLst/>
          </a:prstGeom>
        </p:spPr>
      </p:pic>
      <p:pic>
        <p:nvPicPr>
          <p:cNvPr id="11" name="Fiesta de la Vida - Aaron Kenny">
            <a:hlinkClick r:id="" action="ppaction://media"/>
            <a:extLst>
              <a:ext uri="{FF2B5EF4-FFF2-40B4-BE49-F238E27FC236}">
                <a16:creationId xmlns:a16="http://schemas.microsoft.com/office/drawing/2014/main" id="{479AEA58-AFC0-41D0-A762-9B3F84C5A594}"/>
              </a:ext>
            </a:extLst>
          </p:cNvPr>
          <p:cNvPicPr>
            <a:picLocks noChangeAspect="1"/>
          </p:cNvPicPr>
          <p:nvPr>
            <a:audioFile r:link="rId2"/>
            <p:extLst>
              <p:ext uri="{DAA4B4D4-6D71-4841-9C94-3DE7FCFB9230}">
                <p14:media xmlns:p14="http://schemas.microsoft.com/office/powerpoint/2010/main" r:embed="rId1"/>
              </p:ext>
            </p:extLst>
          </p:nvPr>
        </p:nvPicPr>
        <p:blipFill>
          <a:blip r:embed="rId15"/>
          <a:stretch>
            <a:fillRect/>
          </a:stretch>
        </p:blipFill>
        <p:spPr>
          <a:xfrm>
            <a:off x="8839200" y="-1761744"/>
            <a:ext cx="1036320" cy="1036320"/>
          </a:xfrm>
          <a:prstGeom prst="rect">
            <a:avLst/>
          </a:prstGeom>
        </p:spPr>
      </p:pic>
    </p:spTree>
    <p:extLst>
      <p:ext uri="{BB962C8B-B14F-4D97-AF65-F5344CB8AC3E}">
        <p14:creationId xmlns:p14="http://schemas.microsoft.com/office/powerpoint/2010/main" val="2766980994"/>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1"/>
                                        </p:tgtEl>
                                      </p:cBhvr>
                                    </p:cmd>
                                  </p:childTnLst>
                                </p:cTn>
                              </p:par>
                            </p:childTnLst>
                          </p:cTn>
                        </p:par>
                      </p:childTnLst>
                    </p:cTn>
                  </p:par>
                  <p:par>
                    <p:cTn id="7" fill="hold">
                      <p:stCondLst>
                        <p:cond delay="indefinite"/>
                      </p:stCondLst>
                      <p:childTnLst>
                        <p:par>
                          <p:cTn id="8" fill="hold">
                            <p:stCondLst>
                              <p:cond delay="0"/>
                            </p:stCondLst>
                            <p:childTnLst>
                              <p:par>
                                <p:cTn id="9" presetID="2" presetClass="entr" presetSubtype="8"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0-#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par>
                          <p:cTn id="13" fill="hold">
                            <p:stCondLst>
                              <p:cond delay="500"/>
                            </p:stCondLst>
                            <p:childTnLst>
                              <p:par>
                                <p:cTn id="14" presetID="2" presetClass="entr" presetSubtype="2" fill="hold" nodeType="afterEffect">
                                  <p:stCondLst>
                                    <p:cond delay="0"/>
                                  </p:stCondLst>
                                  <p:childTnLst>
                                    <p:set>
                                      <p:cBhvr>
                                        <p:cTn id="15" dur="1" fill="hold">
                                          <p:stCondLst>
                                            <p:cond delay="0"/>
                                          </p:stCondLst>
                                        </p:cTn>
                                        <p:tgtEl>
                                          <p:spTgt spid="16"/>
                                        </p:tgtEl>
                                        <p:attrNameLst>
                                          <p:attrName>style.visibility</p:attrName>
                                        </p:attrNameLst>
                                      </p:cBhvr>
                                      <p:to>
                                        <p:strVal val="visible"/>
                                      </p:to>
                                    </p:set>
                                    <p:anim calcmode="lin" valueType="num">
                                      <p:cBhvr additive="base">
                                        <p:cTn id="16" dur="500" fill="hold"/>
                                        <p:tgtEl>
                                          <p:spTgt spid="16"/>
                                        </p:tgtEl>
                                        <p:attrNameLst>
                                          <p:attrName>ppt_x</p:attrName>
                                        </p:attrNameLst>
                                      </p:cBhvr>
                                      <p:tavLst>
                                        <p:tav tm="0">
                                          <p:val>
                                            <p:strVal val="1+#ppt_w/2"/>
                                          </p:val>
                                        </p:tav>
                                        <p:tav tm="100000">
                                          <p:val>
                                            <p:strVal val="#ppt_x"/>
                                          </p:val>
                                        </p:tav>
                                      </p:tavLst>
                                    </p:anim>
                                    <p:anim calcmode="lin" valueType="num">
                                      <p:cBhvr additive="base">
                                        <p:cTn id="17" dur="500" fill="hold"/>
                                        <p:tgtEl>
                                          <p:spTgt spid="16"/>
                                        </p:tgtEl>
                                        <p:attrNameLst>
                                          <p:attrName>ppt_y</p:attrName>
                                        </p:attrNameLst>
                                      </p:cBhvr>
                                      <p:tavLst>
                                        <p:tav tm="0">
                                          <p:val>
                                            <p:strVal val="#ppt_y"/>
                                          </p:val>
                                        </p:tav>
                                        <p:tav tm="100000">
                                          <p:val>
                                            <p:strVal val="#ppt_y"/>
                                          </p:val>
                                        </p:tav>
                                      </p:tavLst>
                                    </p:anim>
                                  </p:childTnLst>
                                </p:cTn>
                              </p:par>
                            </p:childTnLst>
                          </p:cTn>
                        </p:par>
                        <p:par>
                          <p:cTn id="18" fill="hold">
                            <p:stCondLst>
                              <p:cond delay="1000"/>
                            </p:stCondLst>
                            <p:childTnLst>
                              <p:par>
                                <p:cTn id="19" presetID="53" presetClass="entr" presetSubtype="16"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500" fill="hold"/>
                                        <p:tgtEl>
                                          <p:spTgt spid="4"/>
                                        </p:tgtEl>
                                        <p:attrNameLst>
                                          <p:attrName>ppt_w</p:attrName>
                                        </p:attrNameLst>
                                      </p:cBhvr>
                                      <p:tavLst>
                                        <p:tav tm="0">
                                          <p:val>
                                            <p:fltVal val="0"/>
                                          </p:val>
                                        </p:tav>
                                        <p:tav tm="100000">
                                          <p:val>
                                            <p:strVal val="#ppt_w"/>
                                          </p:val>
                                        </p:tav>
                                      </p:tavLst>
                                    </p:anim>
                                    <p:anim calcmode="lin" valueType="num">
                                      <p:cBhvr>
                                        <p:cTn id="22" dur="500" fill="hold"/>
                                        <p:tgtEl>
                                          <p:spTgt spid="4"/>
                                        </p:tgtEl>
                                        <p:attrNameLst>
                                          <p:attrName>ppt_h</p:attrName>
                                        </p:attrNameLst>
                                      </p:cBhvr>
                                      <p:tavLst>
                                        <p:tav tm="0">
                                          <p:val>
                                            <p:fltVal val="0"/>
                                          </p:val>
                                        </p:tav>
                                        <p:tav tm="100000">
                                          <p:val>
                                            <p:strVal val="#ppt_h"/>
                                          </p:val>
                                        </p:tav>
                                      </p:tavLst>
                                    </p:anim>
                                    <p:animEffect transition="in" filter="fade">
                                      <p:cBhvr>
                                        <p:cTn id="23" dur="500"/>
                                        <p:tgtEl>
                                          <p:spTgt spid="4"/>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9" repeatCount="indefinite" fill="hold" display="0">
                  <p:stCondLst>
                    <p:cond delay="indefinite"/>
                  </p:stCondLst>
                  <p:endCondLst>
                    <p:cond evt="onStopAudio" delay="0">
                      <p:tgtEl>
                        <p:sldTgt/>
                      </p:tgtEl>
                    </p:cond>
                  </p:endCondLst>
                </p:cTn>
                <p:tgtEl>
                  <p:spTgt spid="11"/>
                </p:tgtEl>
              </p:cMediaNode>
            </p:audio>
          </p:childTnLst>
        </p:cTn>
      </p:par>
    </p:tnLst>
    <p:bldLst>
      <p:bldP spid="5"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3" name="Picture 2" descr="Colorful ink in water">
            <a:extLst>
              <a:ext uri="{FF2B5EF4-FFF2-40B4-BE49-F238E27FC236}">
                <a16:creationId xmlns:a16="http://schemas.microsoft.com/office/drawing/2014/main" id="{AB076870-85D8-453E-BDC9-C66B931AE9BC}"/>
              </a:ext>
            </a:extLst>
          </p:cNvPr>
          <p:cNvPicPr>
            <a:picLocks noChangeAspect="1"/>
          </p:cNvPicPr>
          <p:nvPr/>
        </p:nvPicPr>
        <p:blipFill>
          <a:blip r:embed="rId2">
            <a:alphaModFix amt="58000"/>
            <a:extLst>
              <a:ext uri="{28A0092B-C50C-407E-A947-70E740481C1C}">
                <a14:useLocalDpi xmlns:a14="http://schemas.microsoft.com/office/drawing/2010/main" val="0"/>
              </a:ext>
            </a:extLst>
          </a:blip>
          <a:stretch>
            <a:fillRect/>
          </a:stretch>
        </p:blipFill>
        <p:spPr>
          <a:xfrm>
            <a:off x="-53636" y="-19050"/>
            <a:ext cx="18297374" cy="10287000"/>
          </a:xfrm>
          <a:prstGeom prst="rect">
            <a:avLst/>
          </a:prstGeom>
        </p:spPr>
      </p:pic>
      <p:pic>
        <p:nvPicPr>
          <p:cNvPr id="5" name="Picture 4" descr="Tunnel of motion light trails">
            <a:extLst>
              <a:ext uri="{FF2B5EF4-FFF2-40B4-BE49-F238E27FC236}">
                <a16:creationId xmlns:a16="http://schemas.microsoft.com/office/drawing/2014/main" id="{3E8ECEA4-1244-4D82-A6DD-EEE957E75E92}"/>
              </a:ext>
            </a:extLst>
          </p:cNvPr>
          <p:cNvPicPr>
            <a:picLocks noChangeAspect="1"/>
          </p:cNvPicPr>
          <p:nvPr/>
        </p:nvPicPr>
        <p:blipFill>
          <a:blip r:embed="rId3">
            <a:alphaModFix/>
            <a:extLst>
              <a:ext uri="{28A0092B-C50C-407E-A947-70E740481C1C}">
                <a14:useLocalDpi xmlns:a14="http://schemas.microsoft.com/office/drawing/2010/main" val="0"/>
              </a:ext>
            </a:extLst>
          </a:blip>
          <a:stretch>
            <a:fillRect/>
          </a:stretch>
        </p:blipFill>
        <p:spPr>
          <a:xfrm>
            <a:off x="-140484" y="38100"/>
            <a:ext cx="18384222" cy="10287000"/>
          </a:xfrm>
          <a:prstGeom prst="rect">
            <a:avLst/>
          </a:prstGeom>
        </p:spPr>
      </p:pic>
      <p:pic>
        <p:nvPicPr>
          <p:cNvPr id="15" name="Picture 15"/>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24" name="3D Model 23" descr="Square Red Present">
                <a:hlinkClick r:id="rId8" action="ppaction://hlinksldjump"/>
                <a:extLst>
                  <a:ext uri="{FF2B5EF4-FFF2-40B4-BE49-F238E27FC236}">
                    <a16:creationId xmlns:a16="http://schemas.microsoft.com/office/drawing/2014/main" id="{41801699-F567-48D9-A497-63EEA1EBB85D}"/>
                  </a:ext>
                </a:extLst>
              </p:cNvPr>
              <p:cNvGraphicFramePr>
                <a:graphicFrameLocks noChangeAspect="1"/>
              </p:cNvGraphicFramePr>
              <p:nvPr>
                <p:extLst>
                  <p:ext uri="{D42A27DB-BD31-4B8C-83A1-F6EECF244321}">
                    <p14:modId xmlns:p14="http://schemas.microsoft.com/office/powerpoint/2010/main" val="1823902618"/>
                  </p:ext>
                </p:extLst>
              </p:nvPr>
            </p:nvGraphicFramePr>
            <p:xfrm>
              <a:off x="2143391" y="2355873"/>
              <a:ext cx="2558321" cy="3281119"/>
            </p:xfrm>
            <a:graphic>
              <a:graphicData uri="http://schemas.microsoft.com/office/drawing/2017/model3d">
                <am3d:model3d r:embed="rId9">
                  <am3d:spPr>
                    <a:xfrm>
                      <a:off x="0" y="0"/>
                      <a:ext cx="2558321" cy="3281119"/>
                    </a:xfrm>
                    <a:prstGeom prst="rect">
                      <a:avLst/>
                    </a:prstGeom>
                  </am3d:spPr>
                  <am3d:camera>
                    <am3d:pos x="0" y="0" z="71687670"/>
                    <am3d:up dx="0" dy="36000000" dz="0"/>
                    <am3d:lookAt x="0" y="0" z="0"/>
                    <am3d:perspective fov="2700000"/>
                  </am3d:camera>
                  <am3d:trans>
                    <am3d:meterPerModelUnit n="30036786" d="1000000"/>
                    <am3d:preTrans dx="0" dy="-18000000" dz="0"/>
                    <am3d:scale>
                      <am3d:sx n="1000000" d="1000000"/>
                      <am3d:sy n="1000000" d="1000000"/>
                      <am3d:sz n="1000000" d="1000000"/>
                    </am3d:scale>
                    <am3d:rot ax="2229994" ay="2027615" az="1371815"/>
                    <am3d:postTrans dx="0" dy="0" dz="0"/>
                  </am3d:trans>
                  <am3d:raster rName="Office3DRenderer" rVer="16.0.8326">
                    <am3d:blip r:embed="rId10"/>
                  </am3d:raster>
                  <am3d:objViewport viewportSz="333818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4" name="3D Model 23" descr="Square Red Present">
                <a:hlinkClick r:id="rId8" action="ppaction://hlinksldjump"/>
                <a:extLst>
                  <a:ext uri="{FF2B5EF4-FFF2-40B4-BE49-F238E27FC236}">
                    <a16:creationId xmlns:a16="http://schemas.microsoft.com/office/drawing/2014/main" id="{41801699-F567-48D9-A497-63EEA1EBB85D}"/>
                  </a:ext>
                </a:extLst>
              </p:cNvPr>
              <p:cNvPicPr>
                <a:picLocks noGrp="1" noRot="1" noChangeAspect="1" noMove="1" noResize="1" noEditPoints="1" noAdjustHandles="1" noChangeArrowheads="1" noChangeShapeType="1" noCrop="1"/>
              </p:cNvPicPr>
              <p:nvPr/>
            </p:nvPicPr>
            <p:blipFill>
              <a:blip r:embed="rId10"/>
              <a:stretch>
                <a:fillRect/>
              </a:stretch>
            </p:blipFill>
            <p:spPr>
              <a:xfrm>
                <a:off x="2143391" y="2355873"/>
                <a:ext cx="2558321" cy="3281119"/>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5" name="3D Model 24" descr="Gift">
                <a:hlinkClick r:id="rId11" action="ppaction://hlinksldjump"/>
                <a:extLst>
                  <a:ext uri="{FF2B5EF4-FFF2-40B4-BE49-F238E27FC236}">
                    <a16:creationId xmlns:a16="http://schemas.microsoft.com/office/drawing/2014/main" id="{B417FC02-2C71-48BC-B1FA-3FD9A06B8FD9}"/>
                  </a:ext>
                </a:extLst>
              </p:cNvPr>
              <p:cNvGraphicFramePr>
                <a:graphicFrameLocks noChangeAspect="1"/>
              </p:cNvGraphicFramePr>
              <p:nvPr>
                <p:extLst>
                  <p:ext uri="{D42A27DB-BD31-4B8C-83A1-F6EECF244321}">
                    <p14:modId xmlns:p14="http://schemas.microsoft.com/office/powerpoint/2010/main" val="3508451911"/>
                  </p:ext>
                </p:extLst>
              </p:nvPr>
            </p:nvGraphicFramePr>
            <p:xfrm>
              <a:off x="12400941" y="6415857"/>
              <a:ext cx="2700567" cy="3060000"/>
            </p:xfrm>
            <a:graphic>
              <a:graphicData uri="http://schemas.microsoft.com/office/drawing/2017/model3d">
                <am3d:model3d r:embed="rId12">
                  <am3d:spPr>
                    <a:xfrm>
                      <a:off x="0" y="0"/>
                      <a:ext cx="2700567" cy="3060000"/>
                    </a:xfrm>
                    <a:prstGeom prst="rect">
                      <a:avLst/>
                    </a:prstGeom>
                  </am3d:spPr>
                  <am3d:camera>
                    <am3d:pos x="0" y="0" z="73723093"/>
                    <am3d:up dx="0" dy="36000000" dz="0"/>
                    <am3d:lookAt x="0" y="0" z="0"/>
                    <am3d:perspective fov="2700000"/>
                  </am3d:camera>
                  <am3d:trans>
                    <am3d:meterPerModelUnit n="1094140" d="1000000"/>
                    <am3d:preTrans dx="1" dy="-17194320" dz="-613100"/>
                    <am3d:scale>
                      <am3d:sx n="1000000" d="1000000"/>
                      <am3d:sy n="1000000" d="1000000"/>
                      <am3d:sz n="1000000" d="1000000"/>
                    </am3d:scale>
                    <am3d:rot ax="2684554" ay="127064" az="125845"/>
                    <am3d:postTrans dx="0" dy="0" dz="0"/>
                  </am3d:trans>
                  <am3d:raster rName="Office3DRenderer" rVer="16.0.8326">
                    <am3d:blip r:embed="rId13"/>
                  </am3d:raster>
                  <am3d:objViewport viewportSz="410913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5" name="3D Model 24" descr="Gift">
                <a:hlinkClick r:id="rId11" action="ppaction://hlinksldjump"/>
                <a:extLst>
                  <a:ext uri="{FF2B5EF4-FFF2-40B4-BE49-F238E27FC236}">
                    <a16:creationId xmlns:a16="http://schemas.microsoft.com/office/drawing/2014/main" id="{B417FC02-2C71-48BC-B1FA-3FD9A06B8FD9}"/>
                  </a:ext>
                </a:extLst>
              </p:cNvPr>
              <p:cNvPicPr>
                <a:picLocks noGrp="1" noRot="1" noChangeAspect="1" noMove="1" noResize="1" noEditPoints="1" noAdjustHandles="1" noChangeArrowheads="1" noChangeShapeType="1" noCrop="1"/>
              </p:cNvPicPr>
              <p:nvPr/>
            </p:nvPicPr>
            <p:blipFill>
              <a:blip r:embed="rId13"/>
              <a:stretch>
                <a:fillRect/>
              </a:stretch>
            </p:blipFill>
            <p:spPr>
              <a:xfrm>
                <a:off x="12400941" y="6415857"/>
                <a:ext cx="2700567" cy="3060000"/>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6" name="3D Model 25" descr="Decorate this gift">
                <a:hlinkClick r:id="rId14" action="ppaction://hlinksldjump"/>
                <a:extLst>
                  <a:ext uri="{FF2B5EF4-FFF2-40B4-BE49-F238E27FC236}">
                    <a16:creationId xmlns:a16="http://schemas.microsoft.com/office/drawing/2014/main" id="{1541EB56-0D5E-4740-B669-5334747BC2A0}"/>
                  </a:ext>
                </a:extLst>
              </p:cNvPr>
              <p:cNvGraphicFramePr>
                <a:graphicFrameLocks noChangeAspect="1"/>
              </p:cNvGraphicFramePr>
              <p:nvPr>
                <p:extLst>
                  <p:ext uri="{D42A27DB-BD31-4B8C-83A1-F6EECF244321}">
                    <p14:modId xmlns:p14="http://schemas.microsoft.com/office/powerpoint/2010/main" val="2242164266"/>
                  </p:ext>
                </p:extLst>
              </p:nvPr>
            </p:nvGraphicFramePr>
            <p:xfrm>
              <a:off x="5539865" y="2199561"/>
              <a:ext cx="3037391" cy="3665817"/>
            </p:xfrm>
            <a:graphic>
              <a:graphicData uri="http://schemas.microsoft.com/office/drawing/2017/model3d">
                <am3d:model3d r:embed="rId15">
                  <am3d:spPr>
                    <a:xfrm>
                      <a:off x="0" y="0"/>
                      <a:ext cx="3037391" cy="3665817"/>
                    </a:xfrm>
                    <a:prstGeom prst="rect">
                      <a:avLst/>
                    </a:prstGeom>
                  </am3d:spPr>
                  <am3d:camera>
                    <am3d:pos x="0" y="0" z="73905441"/>
                    <am3d:up dx="0" dy="36000000" dz="0"/>
                    <am3d:lookAt x="0" y="0" z="0"/>
                    <am3d:perspective fov="2700000"/>
                  </am3d:camera>
                  <am3d:trans>
                    <am3d:meterPerModelUnit n="61145775" d="1000000"/>
                    <am3d:preTrans dx="-30" dy="-206248" dz="0"/>
                    <am3d:scale>
                      <am3d:sx n="1000000" d="1000000"/>
                      <am3d:sy n="1000000" d="1000000"/>
                      <am3d:sz n="1000000" d="1000000"/>
                    </am3d:scale>
                    <am3d:rot ax="2028737" ay="2032517" az="1228272"/>
                    <am3d:postTrans dx="0" dy="0" dz="0"/>
                  </am3d:trans>
                  <am3d:raster rName="Office3DRenderer" rVer="16.0.8326">
                    <am3d:blip r:embed="rId16"/>
                  </am3d:raster>
                  <am3d:objViewport viewportSz="397050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6" name="3D Model 25" descr="Decorate this gift">
                <a:hlinkClick r:id="rId14" action="ppaction://hlinksldjump"/>
                <a:extLst>
                  <a:ext uri="{FF2B5EF4-FFF2-40B4-BE49-F238E27FC236}">
                    <a16:creationId xmlns:a16="http://schemas.microsoft.com/office/drawing/2014/main" id="{1541EB56-0D5E-4740-B669-5334747BC2A0}"/>
                  </a:ext>
                </a:extLst>
              </p:cNvPr>
              <p:cNvPicPr>
                <a:picLocks noGrp="1" noRot="1" noChangeAspect="1" noMove="1" noResize="1" noEditPoints="1" noAdjustHandles="1" noChangeArrowheads="1" noChangeShapeType="1" noCrop="1"/>
              </p:cNvPicPr>
              <p:nvPr/>
            </p:nvPicPr>
            <p:blipFill>
              <a:blip r:embed="rId16"/>
              <a:stretch>
                <a:fillRect/>
              </a:stretch>
            </p:blipFill>
            <p:spPr>
              <a:xfrm>
                <a:off x="5539865" y="2199561"/>
                <a:ext cx="3037391" cy="3665817"/>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7" name="3D Model 26" descr="Flat Red Present">
                <a:hlinkClick r:id="rId17" action="ppaction://hlinksldjump"/>
                <a:extLst>
                  <a:ext uri="{FF2B5EF4-FFF2-40B4-BE49-F238E27FC236}">
                    <a16:creationId xmlns:a16="http://schemas.microsoft.com/office/drawing/2014/main" id="{4FFA0129-C166-4C52-9D5D-6088347E43AB}"/>
                  </a:ext>
                </a:extLst>
              </p:cNvPr>
              <p:cNvGraphicFramePr>
                <a:graphicFrameLocks noChangeAspect="1"/>
              </p:cNvGraphicFramePr>
              <p:nvPr>
                <p:extLst>
                  <p:ext uri="{D42A27DB-BD31-4B8C-83A1-F6EECF244321}">
                    <p14:modId xmlns:p14="http://schemas.microsoft.com/office/powerpoint/2010/main" val="222139876"/>
                  </p:ext>
                </p:extLst>
              </p:nvPr>
            </p:nvGraphicFramePr>
            <p:xfrm>
              <a:off x="2766088" y="6165873"/>
              <a:ext cx="3242747" cy="3060000"/>
            </p:xfrm>
            <a:graphic>
              <a:graphicData uri="http://schemas.microsoft.com/office/drawing/2017/model3d">
                <am3d:model3d r:embed="rId18">
                  <am3d:spPr>
                    <a:xfrm>
                      <a:off x="0" y="0"/>
                      <a:ext cx="3242747" cy="3060000"/>
                    </a:xfrm>
                    <a:prstGeom prst="rect">
                      <a:avLst/>
                    </a:prstGeom>
                  </am3d:spPr>
                  <am3d:camera>
                    <am3d:pos x="0" y="0" z="60755677"/>
                    <am3d:up dx="0" dy="36000000" dz="0"/>
                    <am3d:lookAt x="0" y="0" z="0"/>
                    <am3d:perspective fov="2700000"/>
                  </am3d:camera>
                  <am3d:trans>
                    <am3d:meterPerModelUnit n="5936994" d="1000000"/>
                    <am3d:preTrans dx="-1539" dy="-6386382" dz="-5685"/>
                    <am3d:scale>
                      <am3d:sx n="1000000" d="1000000"/>
                      <am3d:sy n="1000000" d="1000000"/>
                      <am3d:sz n="1000000" d="1000000"/>
                    </am3d:scale>
                    <am3d:rot ax="5341345" ay="2301160" az="5305473"/>
                    <am3d:postTrans dx="0" dy="0" dz="0"/>
                  </am3d:trans>
                  <am3d:raster rName="Office3DRenderer" rVer="16.0.8326">
                    <am3d:blip r:embed="rId19"/>
                  </am3d:raster>
                  <am3d:objViewport viewportSz="391309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7" name="3D Model 26" descr="Flat Red Present">
                <a:hlinkClick r:id="rId17" action="ppaction://hlinksldjump"/>
                <a:extLst>
                  <a:ext uri="{FF2B5EF4-FFF2-40B4-BE49-F238E27FC236}">
                    <a16:creationId xmlns:a16="http://schemas.microsoft.com/office/drawing/2014/main" id="{4FFA0129-C166-4C52-9D5D-6088347E43AB}"/>
                  </a:ext>
                </a:extLst>
              </p:cNvPr>
              <p:cNvPicPr>
                <a:picLocks noGrp="1" noRot="1" noChangeAspect="1" noMove="1" noResize="1" noEditPoints="1" noAdjustHandles="1" noChangeArrowheads="1" noChangeShapeType="1" noCrop="1"/>
              </p:cNvPicPr>
              <p:nvPr/>
            </p:nvPicPr>
            <p:blipFill>
              <a:blip r:embed="rId19"/>
              <a:stretch>
                <a:fillRect/>
              </a:stretch>
            </p:blipFill>
            <p:spPr>
              <a:xfrm>
                <a:off x="2766088" y="6165873"/>
                <a:ext cx="3242747" cy="3060000"/>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29" name="3D Model 28" descr="Gift Box With Star Ribbon Bow">
                <a:hlinkClick r:id="rId20" action="ppaction://hlinksldjump"/>
                <a:extLst>
                  <a:ext uri="{FF2B5EF4-FFF2-40B4-BE49-F238E27FC236}">
                    <a16:creationId xmlns:a16="http://schemas.microsoft.com/office/drawing/2014/main" id="{89365E35-3B5A-4347-9223-F534AA7E5523}"/>
                  </a:ext>
                </a:extLst>
              </p:cNvPr>
              <p:cNvGraphicFramePr>
                <a:graphicFrameLocks noChangeAspect="1"/>
              </p:cNvGraphicFramePr>
              <p:nvPr>
                <p:extLst>
                  <p:ext uri="{D42A27DB-BD31-4B8C-83A1-F6EECF244321}">
                    <p14:modId xmlns:p14="http://schemas.microsoft.com/office/powerpoint/2010/main" val="396623871"/>
                  </p:ext>
                </p:extLst>
              </p:nvPr>
            </p:nvGraphicFramePr>
            <p:xfrm>
              <a:off x="7101993" y="6309191"/>
              <a:ext cx="2892834" cy="3060000"/>
            </p:xfrm>
            <a:graphic>
              <a:graphicData uri="http://schemas.microsoft.com/office/drawing/2017/model3d">
                <am3d:model3d r:embed="rId21">
                  <am3d:spPr>
                    <a:xfrm>
                      <a:off x="0" y="0"/>
                      <a:ext cx="2892834" cy="3060000"/>
                    </a:xfrm>
                    <a:prstGeom prst="rect">
                      <a:avLst/>
                    </a:prstGeom>
                  </am3d:spPr>
                  <am3d:camera>
                    <am3d:pos x="0" y="0" z="73462469"/>
                    <am3d:up dx="0" dy="36000000" dz="0"/>
                    <am3d:lookAt x="0" y="0" z="0"/>
                    <am3d:perspective fov="2700000"/>
                  </am3d:camera>
                  <am3d:trans>
                    <am3d:meterPerModelUnit n="4015725" d="1000000"/>
                    <am3d:preTrans dx="0" dy="-871237" dz="0"/>
                    <am3d:scale>
                      <am3d:sx n="1000000" d="1000000"/>
                      <am3d:sy n="1000000" d="1000000"/>
                      <am3d:sz n="1000000" d="1000000"/>
                    </am3d:scale>
                    <am3d:rot ax="2730695" ay="232176" az="235809"/>
                    <am3d:postTrans dx="0" dy="0" dz="0"/>
                  </am3d:trans>
                  <am3d:raster rName="Office3DRenderer" rVer="16.0.8326">
                    <am3d:blip r:embed="rId22"/>
                  </am3d:raster>
                  <am3d:objViewport viewportSz="394224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9" name="3D Model 28" descr="Gift Box With Star Ribbon Bow">
                <a:hlinkClick r:id="rId20" action="ppaction://hlinksldjump"/>
                <a:extLst>
                  <a:ext uri="{FF2B5EF4-FFF2-40B4-BE49-F238E27FC236}">
                    <a16:creationId xmlns:a16="http://schemas.microsoft.com/office/drawing/2014/main" id="{89365E35-3B5A-4347-9223-F534AA7E5523}"/>
                  </a:ext>
                </a:extLst>
              </p:cNvPr>
              <p:cNvPicPr>
                <a:picLocks noGrp="1" noRot="1" noChangeAspect="1" noMove="1" noResize="1" noEditPoints="1" noAdjustHandles="1" noChangeArrowheads="1" noChangeShapeType="1" noCrop="1"/>
              </p:cNvPicPr>
              <p:nvPr/>
            </p:nvPicPr>
            <p:blipFill>
              <a:blip r:embed="rId22"/>
              <a:stretch>
                <a:fillRect/>
              </a:stretch>
            </p:blipFill>
            <p:spPr>
              <a:xfrm>
                <a:off x="7101993" y="6309191"/>
                <a:ext cx="2892834" cy="3060000"/>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30" name="3D Model 29" descr="Closed Heart Gift Box">
                <a:hlinkClick r:id="rId23" action="ppaction://hlinksldjump"/>
                <a:extLst>
                  <a:ext uri="{FF2B5EF4-FFF2-40B4-BE49-F238E27FC236}">
                    <a16:creationId xmlns:a16="http://schemas.microsoft.com/office/drawing/2014/main" id="{D18E48CE-D311-49D2-94D9-ED8D806C14CB}"/>
                  </a:ext>
                </a:extLst>
              </p:cNvPr>
              <p:cNvGraphicFramePr>
                <a:graphicFrameLocks noChangeAspect="1"/>
              </p:cNvGraphicFramePr>
              <p:nvPr>
                <p:extLst>
                  <p:ext uri="{D42A27DB-BD31-4B8C-83A1-F6EECF244321}">
                    <p14:modId xmlns:p14="http://schemas.microsoft.com/office/powerpoint/2010/main" val="3026825033"/>
                  </p:ext>
                </p:extLst>
              </p:nvPr>
            </p:nvGraphicFramePr>
            <p:xfrm>
              <a:off x="10264451" y="2609751"/>
              <a:ext cx="3031554" cy="3060000"/>
            </p:xfrm>
            <a:graphic>
              <a:graphicData uri="http://schemas.microsoft.com/office/drawing/2017/model3d">
                <am3d:model3d r:embed="rId24">
                  <am3d:spPr>
                    <a:xfrm>
                      <a:off x="0" y="0"/>
                      <a:ext cx="3031554" cy="3060000"/>
                    </a:xfrm>
                    <a:prstGeom prst="rect">
                      <a:avLst/>
                    </a:prstGeom>
                  </am3d:spPr>
                  <am3d:camera>
                    <am3d:pos x="0" y="0" z="65158066"/>
                    <am3d:up dx="0" dy="36000000" dz="0"/>
                    <am3d:lookAt x="0" y="0" z="0"/>
                    <am3d:perspective fov="2700000"/>
                  </am3d:camera>
                  <am3d:trans>
                    <am3d:meterPerModelUnit n="3333333" d="1000000"/>
                    <am3d:preTrans dx="-1" dy="-759496" dz="-1573035"/>
                    <am3d:scale>
                      <am3d:sx n="1000000" d="1000000"/>
                      <am3d:sy n="1000000" d="1000000"/>
                      <am3d:sz n="1000000" d="1000000"/>
                    </am3d:scale>
                    <am3d:rot/>
                    <am3d:postTrans dx="0" dy="0" dz="0"/>
                  </am3d:trans>
                  <am3d:raster rName="Office3DRenderer" rVer="16.0.8326">
                    <am3d:blip r:embed="rId25"/>
                  </am3d:raster>
                  <am3d:objViewport viewportSz="4332255"/>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0" name="3D Model 29" descr="Closed Heart Gift Box">
                <a:hlinkClick r:id="rId23" action="ppaction://hlinksldjump"/>
                <a:extLst>
                  <a:ext uri="{FF2B5EF4-FFF2-40B4-BE49-F238E27FC236}">
                    <a16:creationId xmlns:a16="http://schemas.microsoft.com/office/drawing/2014/main" id="{D18E48CE-D311-49D2-94D9-ED8D806C14CB}"/>
                  </a:ext>
                </a:extLst>
              </p:cNvPr>
              <p:cNvPicPr>
                <a:picLocks noGrp="1" noRot="1" noChangeAspect="1" noMove="1" noResize="1" noEditPoints="1" noAdjustHandles="1" noChangeArrowheads="1" noChangeShapeType="1" noCrop="1"/>
              </p:cNvPicPr>
              <p:nvPr/>
            </p:nvPicPr>
            <p:blipFill>
              <a:blip r:embed="rId25"/>
              <a:stretch>
                <a:fillRect/>
              </a:stretch>
            </p:blipFill>
            <p:spPr>
              <a:xfrm>
                <a:off x="10264451" y="2609751"/>
                <a:ext cx="3031554" cy="3060000"/>
              </a:xfrm>
              <a:prstGeom prst="rect">
                <a:avLst/>
              </a:prstGeom>
            </p:spPr>
          </p:pic>
        </mc:Fallback>
      </mc:AlternateContent>
      <mc:AlternateContent xmlns:mc="http://schemas.openxmlformats.org/markup-compatibility/2006">
        <mc:Choice xmlns:am3d="http://schemas.microsoft.com/office/drawing/2017/model3d" Requires="am3d">
          <p:graphicFrame>
            <p:nvGraphicFramePr>
              <p:cNvPr id="31" name="3D Model 30" descr="Small Present">
                <a:hlinkClick r:id="rId26" action="ppaction://hlinksldjump"/>
                <a:extLst>
                  <a:ext uri="{FF2B5EF4-FFF2-40B4-BE49-F238E27FC236}">
                    <a16:creationId xmlns:a16="http://schemas.microsoft.com/office/drawing/2014/main" id="{06CAFAFB-FB3B-432F-8E73-E21E1EE2C7E6}"/>
                  </a:ext>
                </a:extLst>
              </p:cNvPr>
              <p:cNvGraphicFramePr>
                <a:graphicFrameLocks noChangeAspect="1"/>
              </p:cNvGraphicFramePr>
              <p:nvPr>
                <p:extLst>
                  <p:ext uri="{D42A27DB-BD31-4B8C-83A1-F6EECF244321}">
                    <p14:modId xmlns:p14="http://schemas.microsoft.com/office/powerpoint/2010/main" val="4265036791"/>
                  </p:ext>
                </p:extLst>
              </p:nvPr>
            </p:nvGraphicFramePr>
            <p:xfrm>
              <a:off x="12920104" y="2013186"/>
              <a:ext cx="3929618" cy="3966492"/>
            </p:xfrm>
            <a:graphic>
              <a:graphicData uri="http://schemas.microsoft.com/office/drawing/2017/model3d">
                <am3d:model3d r:embed="rId27">
                  <am3d:spPr>
                    <a:xfrm>
                      <a:off x="0" y="0"/>
                      <a:ext cx="3929618" cy="3966492"/>
                    </a:xfrm>
                    <a:prstGeom prst="rect">
                      <a:avLst/>
                    </a:prstGeom>
                  </am3d:spPr>
                  <am3d:camera>
                    <am3d:pos x="0" y="0" z="53755009"/>
                    <am3d:up dx="0" dy="36000000" dz="0"/>
                    <am3d:lookAt x="0" y="0" z="0"/>
                    <am3d:perspective fov="2700000"/>
                  </am3d:camera>
                  <am3d:trans>
                    <am3d:meterPerModelUnit n="41044724" d="1000000"/>
                    <am3d:preTrans dx="19" dy="-579784" dz="0"/>
                    <am3d:scale>
                      <am3d:sx n="1000000" d="1000000"/>
                      <am3d:sy n="1000000" d="1000000"/>
                      <am3d:sz n="1000000" d="1000000"/>
                    </am3d:scale>
                    <am3d:rot ax="5409513" ay="2571904" az="5413987"/>
                    <am3d:postTrans dx="0" dy="0" dz="0"/>
                  </am3d:trans>
                  <am3d:raster rName="Office3DRenderer" rVer="16.0.8326">
                    <am3d:blip r:embed="rId28"/>
                  </am3d:raster>
                  <am3d:objViewport viewportSz="4323169"/>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1" name="3D Model 30" descr="Small Present">
                <a:hlinkClick r:id="rId26" action="ppaction://hlinksldjump"/>
                <a:extLst>
                  <a:ext uri="{FF2B5EF4-FFF2-40B4-BE49-F238E27FC236}">
                    <a16:creationId xmlns:a16="http://schemas.microsoft.com/office/drawing/2014/main" id="{06CAFAFB-FB3B-432F-8E73-E21E1EE2C7E6}"/>
                  </a:ext>
                </a:extLst>
              </p:cNvPr>
              <p:cNvPicPr>
                <a:picLocks noGrp="1" noRot="1" noChangeAspect="1" noMove="1" noResize="1" noEditPoints="1" noAdjustHandles="1" noChangeArrowheads="1" noChangeShapeType="1" noCrop="1"/>
              </p:cNvPicPr>
              <p:nvPr/>
            </p:nvPicPr>
            <p:blipFill>
              <a:blip r:embed="rId28"/>
              <a:stretch>
                <a:fillRect/>
              </a:stretch>
            </p:blipFill>
            <p:spPr>
              <a:xfrm>
                <a:off x="12920104" y="2013186"/>
                <a:ext cx="3929618" cy="3966492"/>
              </a:xfrm>
              <a:prstGeom prst="rect">
                <a:avLst/>
              </a:prstGeom>
            </p:spPr>
          </p:pic>
        </mc:Fallback>
      </mc:AlternateContent>
      <p:pic>
        <p:nvPicPr>
          <p:cNvPr id="32" name="Picture 31">
            <a:extLst>
              <a:ext uri="{FF2B5EF4-FFF2-40B4-BE49-F238E27FC236}">
                <a16:creationId xmlns:a16="http://schemas.microsoft.com/office/drawing/2014/main" id="{2F5935BA-0150-4846-A984-E77FB6F15C3F}"/>
              </a:ext>
            </a:extLst>
          </p:cNvPr>
          <p:cNvPicPr>
            <a:picLocks noChangeAspect="1"/>
          </p:cNvPicPr>
          <p:nvPr/>
        </p:nvPicPr>
        <p:blipFill>
          <a:blip r:embed="rId29"/>
          <a:stretch>
            <a:fillRect/>
          </a:stretch>
        </p:blipFill>
        <p:spPr>
          <a:xfrm>
            <a:off x="156781" y="1826992"/>
            <a:ext cx="2486025" cy="7620000"/>
          </a:xfrm>
          <a:prstGeom prst="rect">
            <a:avLst/>
          </a:prstGeom>
        </p:spPr>
      </p:pic>
      <p:pic>
        <p:nvPicPr>
          <p:cNvPr id="34" name="Picture 33">
            <a:extLst>
              <a:ext uri="{FF2B5EF4-FFF2-40B4-BE49-F238E27FC236}">
                <a16:creationId xmlns:a16="http://schemas.microsoft.com/office/drawing/2014/main" id="{40A6ECC7-20DE-471C-B2F4-982077E881A8}"/>
              </a:ext>
            </a:extLst>
          </p:cNvPr>
          <p:cNvPicPr>
            <a:picLocks noChangeAspect="1"/>
          </p:cNvPicPr>
          <p:nvPr/>
        </p:nvPicPr>
        <p:blipFill>
          <a:blip r:embed="rId30"/>
          <a:stretch>
            <a:fillRect/>
          </a:stretch>
        </p:blipFill>
        <p:spPr>
          <a:xfrm>
            <a:off x="15899350" y="2290852"/>
            <a:ext cx="2344388" cy="7750041"/>
          </a:xfrm>
          <a:prstGeom prst="rect">
            <a:avLst/>
          </a:prstGeom>
        </p:spPr>
      </p:pic>
      <p:sp>
        <p:nvSpPr>
          <p:cNvPr id="37" name="TextBox 36">
            <a:extLst>
              <a:ext uri="{FF2B5EF4-FFF2-40B4-BE49-F238E27FC236}">
                <a16:creationId xmlns:a16="http://schemas.microsoft.com/office/drawing/2014/main" id="{DE07D6F3-83A7-4863-A3D2-029F2544A431}"/>
              </a:ext>
            </a:extLst>
          </p:cNvPr>
          <p:cNvSpPr txBox="1"/>
          <p:nvPr/>
        </p:nvSpPr>
        <p:spPr>
          <a:xfrm>
            <a:off x="3657600" y="971109"/>
            <a:ext cx="10972800" cy="1569660"/>
          </a:xfrm>
          <a:prstGeom prst="rect">
            <a:avLst/>
          </a:prstGeom>
          <a:noFill/>
        </p:spPr>
        <p:txBody>
          <a:bodyPr wrap="square" rtlCol="0">
            <a:spAutoFit/>
          </a:bodyPr>
          <a:lstStyle/>
          <a:p>
            <a:pPr algn="ctr"/>
            <a:r>
              <a:rPr lang="en-US" sz="9600" b="1">
                <a:solidFill>
                  <a:schemeClr val="bg1"/>
                </a:solidFill>
                <a:latin typeface="#9Slide03 Philosopher Bold" panose="00000800000000000000" pitchFamily="2" charset="0"/>
                <a:cs typeface="#9Slide03 Cousine" panose="02070409020205020404" pitchFamily="49" charset="0"/>
              </a:rPr>
              <a:t>HỘP QUÀ BÍ ẨN</a:t>
            </a:r>
          </a:p>
        </p:txBody>
      </p:sp>
      <p:sp>
        <p:nvSpPr>
          <p:cNvPr id="8" name="Action Button: Go Forward or Next 7">
            <a:hlinkClick r:id="rId14" action="ppaction://hlinksldjump" highlightClick="1"/>
            <a:extLst>
              <a:ext uri="{FF2B5EF4-FFF2-40B4-BE49-F238E27FC236}">
                <a16:creationId xmlns:a16="http://schemas.microsoft.com/office/drawing/2014/main" id="{5E212040-8061-480F-8F60-4C7654E64279}"/>
              </a:ext>
            </a:extLst>
          </p:cNvPr>
          <p:cNvSpPr/>
          <p:nvPr/>
        </p:nvSpPr>
        <p:spPr>
          <a:xfrm>
            <a:off x="0" y="9808397"/>
            <a:ext cx="1219200" cy="400050"/>
          </a:xfrm>
          <a:prstGeom prst="actionButtonForwardNex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1353890"/>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indefinite" fill="remove"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repeatCount="indefinite" fill="remove"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fade">
                                      <p:cBhvr>
                                        <p:cTn id="10"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11" restart="whenNotActive" fill="hold" evtFilter="cancelBubble" nodeType="interactiveSeq">
                <p:stCondLst>
                  <p:cond evt="onClick" delay="0">
                    <p:tgtEl>
                      <p:spTgt spid="24"/>
                    </p:tgtEl>
                  </p:cond>
                </p:stCondLst>
                <p:endSync evt="end" delay="0">
                  <p:rtn val="all"/>
                </p:endSync>
                <p:childTnLst>
                  <p:par>
                    <p:cTn id="12" fill="hold">
                      <p:stCondLst>
                        <p:cond delay="0"/>
                      </p:stCondLst>
                      <p:childTnLst>
                        <p:par>
                          <p:cTn id="13" fill="hold">
                            <p:stCondLst>
                              <p:cond delay="0"/>
                            </p:stCondLst>
                            <p:childTnLst>
                              <p:par>
                                <p:cTn id="14" presetID="21" presetClass="exit" presetSubtype="1" fill="hold" nodeType="clickEffect">
                                  <p:stCondLst>
                                    <p:cond delay="0"/>
                                  </p:stCondLst>
                                  <p:childTnLst>
                                    <p:animEffect transition="out" filter="wheel(1)">
                                      <p:cBhvr>
                                        <p:cTn id="15" dur="2000"/>
                                        <p:tgtEl>
                                          <p:spTgt spid="24"/>
                                        </p:tgtEl>
                                      </p:cBhvr>
                                    </p:animEffect>
                                    <p:set>
                                      <p:cBhvr>
                                        <p:cTn id="16" dur="1" fill="hold">
                                          <p:stCondLst>
                                            <p:cond delay="1999"/>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24"/>
                  </p:tgtEl>
                </p:cond>
              </p:nextCondLst>
            </p:seq>
            <p:seq concurrent="1" nextAc="seek">
              <p:cTn id="17" restart="whenNotActive" fill="hold" evtFilter="cancelBubble" nodeType="interactiveSeq">
                <p:stCondLst>
                  <p:cond evt="onClick" delay="0">
                    <p:tgtEl>
                      <p:spTgt spid="26"/>
                    </p:tgtEl>
                  </p:cond>
                </p:stCondLst>
                <p:endSync evt="end" delay="0">
                  <p:rtn val="all"/>
                </p:endSync>
                <p:childTnLst>
                  <p:par>
                    <p:cTn id="18" fill="hold">
                      <p:stCondLst>
                        <p:cond delay="0"/>
                      </p:stCondLst>
                      <p:childTnLst>
                        <p:par>
                          <p:cTn id="19" fill="hold">
                            <p:stCondLst>
                              <p:cond delay="0"/>
                            </p:stCondLst>
                            <p:childTnLst>
                              <p:par>
                                <p:cTn id="20" presetID="21" presetClass="exit" presetSubtype="1" fill="hold" nodeType="clickEffect">
                                  <p:stCondLst>
                                    <p:cond delay="0"/>
                                  </p:stCondLst>
                                  <p:childTnLst>
                                    <p:animEffect transition="out" filter="wheel(1)">
                                      <p:cBhvr>
                                        <p:cTn id="21" dur="2000"/>
                                        <p:tgtEl>
                                          <p:spTgt spid="26"/>
                                        </p:tgtEl>
                                      </p:cBhvr>
                                    </p:animEffect>
                                    <p:set>
                                      <p:cBhvr>
                                        <p:cTn id="22" dur="1" fill="hold">
                                          <p:stCondLst>
                                            <p:cond delay="1999"/>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26"/>
                  </p:tgtEl>
                </p:cond>
              </p:nextCondLst>
            </p:seq>
            <p:seq concurrent="1" nextAc="seek">
              <p:cTn id="23" restart="whenNotActive" fill="hold" evtFilter="cancelBubble" nodeType="interactiveSeq">
                <p:stCondLst>
                  <p:cond evt="onClick" delay="0">
                    <p:tgtEl>
                      <p:spTgt spid="30"/>
                    </p:tgtEl>
                  </p:cond>
                </p:stCondLst>
                <p:endSync evt="end" delay="0">
                  <p:rtn val="all"/>
                </p:endSync>
                <p:childTnLst>
                  <p:par>
                    <p:cTn id="24" fill="hold">
                      <p:stCondLst>
                        <p:cond delay="0"/>
                      </p:stCondLst>
                      <p:childTnLst>
                        <p:par>
                          <p:cTn id="25" fill="hold">
                            <p:stCondLst>
                              <p:cond delay="0"/>
                            </p:stCondLst>
                            <p:childTnLst>
                              <p:par>
                                <p:cTn id="26" presetID="21" presetClass="exit" presetSubtype="1" fill="hold" nodeType="clickEffect">
                                  <p:stCondLst>
                                    <p:cond delay="0"/>
                                  </p:stCondLst>
                                  <p:childTnLst>
                                    <p:animEffect transition="out" filter="wheel(1)">
                                      <p:cBhvr>
                                        <p:cTn id="27" dur="2000"/>
                                        <p:tgtEl>
                                          <p:spTgt spid="30"/>
                                        </p:tgtEl>
                                      </p:cBhvr>
                                    </p:animEffect>
                                    <p:set>
                                      <p:cBhvr>
                                        <p:cTn id="28" dur="1" fill="hold">
                                          <p:stCondLst>
                                            <p:cond delay="1999"/>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30"/>
                  </p:tgtEl>
                </p:cond>
              </p:nextCondLst>
            </p:seq>
            <p:seq concurrent="1" nextAc="seek">
              <p:cTn id="29" restart="whenNotActive" fill="hold" evtFilter="cancelBubble" nodeType="interactiveSeq">
                <p:stCondLst>
                  <p:cond evt="onClick" delay="0">
                    <p:tgtEl>
                      <p:spTgt spid="31"/>
                    </p:tgtEl>
                  </p:cond>
                </p:stCondLst>
                <p:endSync evt="end" delay="0">
                  <p:rtn val="all"/>
                </p:endSync>
                <p:childTnLst>
                  <p:par>
                    <p:cTn id="30" fill="hold">
                      <p:stCondLst>
                        <p:cond delay="0"/>
                      </p:stCondLst>
                      <p:childTnLst>
                        <p:par>
                          <p:cTn id="31" fill="hold">
                            <p:stCondLst>
                              <p:cond delay="0"/>
                            </p:stCondLst>
                            <p:childTnLst>
                              <p:par>
                                <p:cTn id="32" presetID="21" presetClass="exit" presetSubtype="1" fill="hold" nodeType="clickEffect">
                                  <p:stCondLst>
                                    <p:cond delay="0"/>
                                  </p:stCondLst>
                                  <p:childTnLst>
                                    <p:animEffect transition="out" filter="wheel(1)">
                                      <p:cBhvr>
                                        <p:cTn id="33" dur="2000"/>
                                        <p:tgtEl>
                                          <p:spTgt spid="31"/>
                                        </p:tgtEl>
                                      </p:cBhvr>
                                    </p:animEffect>
                                    <p:set>
                                      <p:cBhvr>
                                        <p:cTn id="34" dur="1" fill="hold">
                                          <p:stCondLst>
                                            <p:cond delay="1999"/>
                                          </p:stCondLst>
                                        </p:cTn>
                                        <p:tgtEl>
                                          <p:spTgt spid="31"/>
                                        </p:tgtEl>
                                        <p:attrNameLst>
                                          <p:attrName>style.visibility</p:attrName>
                                        </p:attrNameLst>
                                      </p:cBhvr>
                                      <p:to>
                                        <p:strVal val="hidden"/>
                                      </p:to>
                                    </p:set>
                                  </p:childTnLst>
                                </p:cTn>
                              </p:par>
                            </p:childTnLst>
                          </p:cTn>
                        </p:par>
                      </p:childTnLst>
                    </p:cTn>
                  </p:par>
                </p:childTnLst>
              </p:cTn>
              <p:nextCondLst>
                <p:cond evt="onClick" delay="0">
                  <p:tgtEl>
                    <p:spTgt spid="31"/>
                  </p:tgtEl>
                </p:cond>
              </p:nextCondLst>
            </p:seq>
            <p:seq concurrent="1" nextAc="seek">
              <p:cTn id="35" restart="whenNotActive" fill="hold" evtFilter="cancelBubble" nodeType="interactiveSeq">
                <p:stCondLst>
                  <p:cond evt="onClick" delay="0">
                    <p:tgtEl>
                      <p:spTgt spid="25"/>
                    </p:tgtEl>
                  </p:cond>
                </p:stCondLst>
                <p:endSync evt="end" delay="0">
                  <p:rtn val="all"/>
                </p:endSync>
                <p:childTnLst>
                  <p:par>
                    <p:cTn id="36" fill="hold">
                      <p:stCondLst>
                        <p:cond delay="0"/>
                      </p:stCondLst>
                      <p:childTnLst>
                        <p:par>
                          <p:cTn id="37" fill="hold">
                            <p:stCondLst>
                              <p:cond delay="0"/>
                            </p:stCondLst>
                            <p:childTnLst>
                              <p:par>
                                <p:cTn id="38" presetID="21" presetClass="exit" presetSubtype="1" fill="hold" nodeType="clickEffect">
                                  <p:stCondLst>
                                    <p:cond delay="0"/>
                                  </p:stCondLst>
                                  <p:childTnLst>
                                    <p:animEffect transition="out" filter="wheel(1)">
                                      <p:cBhvr>
                                        <p:cTn id="39" dur="2000"/>
                                        <p:tgtEl>
                                          <p:spTgt spid="25"/>
                                        </p:tgtEl>
                                      </p:cBhvr>
                                    </p:animEffect>
                                    <p:set>
                                      <p:cBhvr>
                                        <p:cTn id="40" dur="1" fill="hold">
                                          <p:stCondLst>
                                            <p:cond delay="1999"/>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25"/>
                  </p:tgtEl>
                </p:cond>
              </p:nextCondLst>
            </p:seq>
            <p:seq concurrent="1" nextAc="seek">
              <p:cTn id="41" restart="whenNotActive" fill="hold" evtFilter="cancelBubble" nodeType="interactiveSeq">
                <p:stCondLst>
                  <p:cond evt="onClick" delay="0">
                    <p:tgtEl>
                      <p:spTgt spid="29"/>
                    </p:tgtEl>
                  </p:cond>
                </p:stCondLst>
                <p:endSync evt="end" delay="0">
                  <p:rtn val="all"/>
                </p:endSync>
                <p:childTnLst>
                  <p:par>
                    <p:cTn id="42" fill="hold">
                      <p:stCondLst>
                        <p:cond delay="0"/>
                      </p:stCondLst>
                      <p:childTnLst>
                        <p:par>
                          <p:cTn id="43" fill="hold">
                            <p:stCondLst>
                              <p:cond delay="0"/>
                            </p:stCondLst>
                            <p:childTnLst>
                              <p:par>
                                <p:cTn id="44" presetID="21" presetClass="exit" presetSubtype="1" fill="hold" nodeType="clickEffect">
                                  <p:stCondLst>
                                    <p:cond delay="0"/>
                                  </p:stCondLst>
                                  <p:childTnLst>
                                    <p:animEffect transition="out" filter="wheel(1)">
                                      <p:cBhvr>
                                        <p:cTn id="45" dur="2000"/>
                                        <p:tgtEl>
                                          <p:spTgt spid="29"/>
                                        </p:tgtEl>
                                      </p:cBhvr>
                                    </p:animEffect>
                                    <p:set>
                                      <p:cBhvr>
                                        <p:cTn id="46" dur="1" fill="hold">
                                          <p:stCondLst>
                                            <p:cond delay="199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29"/>
                  </p:tgtEl>
                </p:cond>
              </p:nextCondLst>
            </p:seq>
            <p:seq concurrent="1" nextAc="seek">
              <p:cTn id="47" restart="whenNotActive" fill="hold" evtFilter="cancelBubble" nodeType="interactiveSeq">
                <p:stCondLst>
                  <p:cond evt="onClick" delay="0">
                    <p:tgtEl>
                      <p:spTgt spid="27"/>
                    </p:tgtEl>
                  </p:cond>
                </p:stCondLst>
                <p:endSync evt="end" delay="0">
                  <p:rtn val="all"/>
                </p:endSync>
                <p:childTnLst>
                  <p:par>
                    <p:cTn id="48" fill="hold">
                      <p:stCondLst>
                        <p:cond delay="0"/>
                      </p:stCondLst>
                      <p:childTnLst>
                        <p:par>
                          <p:cTn id="49" fill="hold">
                            <p:stCondLst>
                              <p:cond delay="0"/>
                            </p:stCondLst>
                            <p:childTnLst>
                              <p:par>
                                <p:cTn id="50" presetID="21" presetClass="exit" presetSubtype="1" fill="hold" nodeType="clickEffect">
                                  <p:stCondLst>
                                    <p:cond delay="0"/>
                                  </p:stCondLst>
                                  <p:childTnLst>
                                    <p:animEffect transition="out" filter="wheel(1)">
                                      <p:cBhvr>
                                        <p:cTn id="51" dur="2000"/>
                                        <p:tgtEl>
                                          <p:spTgt spid="27"/>
                                        </p:tgtEl>
                                      </p:cBhvr>
                                    </p:animEffect>
                                    <p:set>
                                      <p:cBhvr>
                                        <p:cTn id="52" dur="1" fill="hold">
                                          <p:stCondLst>
                                            <p:cond delay="1999"/>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27"/>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24" name="3D Model 23" descr="Square Red Present">
                <a:extLst>
                  <a:ext uri="{FF2B5EF4-FFF2-40B4-BE49-F238E27FC236}">
                    <a16:creationId xmlns:a16="http://schemas.microsoft.com/office/drawing/2014/main" id="{41801699-F567-48D9-A497-63EEA1EBB85D}"/>
                  </a:ext>
                </a:extLst>
              </p:cNvPr>
              <p:cNvGraphicFramePr>
                <a:graphicFrameLocks noChangeAspect="1"/>
              </p:cNvGraphicFramePr>
              <p:nvPr>
                <p:extLst>
                  <p:ext uri="{D42A27DB-BD31-4B8C-83A1-F6EECF244321}">
                    <p14:modId xmlns:p14="http://schemas.microsoft.com/office/powerpoint/2010/main" val="1539826092"/>
                  </p:ext>
                </p:extLst>
              </p:nvPr>
            </p:nvGraphicFramePr>
            <p:xfrm>
              <a:off x="2012377" y="-101651"/>
              <a:ext cx="2558321" cy="3281119"/>
            </p:xfrm>
            <a:graphic>
              <a:graphicData uri="http://schemas.microsoft.com/office/drawing/2017/model3d">
                <am3d:model3d r:embed="rId9">
                  <am3d:spPr>
                    <a:xfrm>
                      <a:off x="0" y="0"/>
                      <a:ext cx="2558321" cy="3281119"/>
                    </a:xfrm>
                    <a:prstGeom prst="rect">
                      <a:avLst/>
                    </a:prstGeom>
                  </am3d:spPr>
                  <am3d:camera>
                    <am3d:pos x="0" y="0" z="71687670"/>
                    <am3d:up dx="0" dy="36000000" dz="0"/>
                    <am3d:lookAt x="0" y="0" z="0"/>
                    <am3d:perspective fov="2700000"/>
                  </am3d:camera>
                  <am3d:trans>
                    <am3d:meterPerModelUnit n="30036786" d="1000000"/>
                    <am3d:preTrans dx="0" dy="-18000000" dz="0"/>
                    <am3d:scale>
                      <am3d:sx n="1000000" d="1000000"/>
                      <am3d:sy n="1000000" d="1000000"/>
                      <am3d:sz n="1000000" d="1000000"/>
                    </am3d:scale>
                    <am3d:rot ax="2229994" ay="2027615" az="1371815"/>
                    <am3d:postTrans dx="0" dy="0" dz="0"/>
                  </am3d:trans>
                  <am3d:raster rName="Office3DRenderer" rVer="16.0.8326">
                    <am3d:blip r:embed="rId10"/>
                  </am3d:raster>
                  <am3d:objViewport viewportSz="333818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4" name="3D Model 23" descr="Square Red Present">
                <a:extLst>
                  <a:ext uri="{FF2B5EF4-FFF2-40B4-BE49-F238E27FC236}">
                    <a16:creationId xmlns:a16="http://schemas.microsoft.com/office/drawing/2014/main" id="{41801699-F567-48D9-A497-63EEA1EBB85D}"/>
                  </a:ext>
                </a:extLst>
              </p:cNvPr>
              <p:cNvPicPr>
                <a:picLocks noGrp="1" noRot="1" noChangeAspect="1" noMove="1" noResize="1" noEditPoints="1" noAdjustHandles="1" noChangeArrowheads="1" noChangeShapeType="1" noCrop="1"/>
              </p:cNvPicPr>
              <p:nvPr/>
            </p:nvPicPr>
            <p:blipFill>
              <a:blip r:embed="rId10"/>
              <a:stretch>
                <a:fillRect/>
              </a:stretch>
            </p:blipFill>
            <p:spPr>
              <a:xfrm>
                <a:off x="2012377" y="-101651"/>
                <a:ext cx="2558321" cy="3281119"/>
              </a:xfrm>
              <a:prstGeom prst="rect">
                <a:avLst/>
              </a:prstGeom>
            </p:spPr>
          </p:pic>
        </mc:Fallback>
      </mc:AlternateContent>
      <p:pic>
        <p:nvPicPr>
          <p:cNvPr id="32" name="Picture 31">
            <a:hlinkClick r:id="rId11" action="ppaction://hlinksldjump"/>
            <a:extLst>
              <a:ext uri="{FF2B5EF4-FFF2-40B4-BE49-F238E27FC236}">
                <a16:creationId xmlns:a16="http://schemas.microsoft.com/office/drawing/2014/main" id="{2F5935BA-0150-4846-A984-E77FB6F15C3F}"/>
              </a:ext>
            </a:extLst>
          </p:cNvPr>
          <p:cNvPicPr>
            <a:picLocks noChangeAspect="1"/>
          </p:cNvPicPr>
          <p:nvPr/>
        </p:nvPicPr>
        <p:blipFill>
          <a:blip r:embed="rId12"/>
          <a:stretch>
            <a:fillRect/>
          </a:stretch>
        </p:blipFill>
        <p:spPr>
          <a:xfrm>
            <a:off x="769364" y="2379473"/>
            <a:ext cx="2486025" cy="7620000"/>
          </a:xfrm>
          <a:prstGeom prst="rect">
            <a:avLst/>
          </a:prstGeom>
        </p:spPr>
      </p:pic>
      <p:sp>
        <p:nvSpPr>
          <p:cNvPr id="2" name="TextBox 1">
            <a:extLst>
              <a:ext uri="{FF2B5EF4-FFF2-40B4-BE49-F238E27FC236}">
                <a16:creationId xmlns:a16="http://schemas.microsoft.com/office/drawing/2014/main" id="{41FC3173-90B1-43C9-B29D-D9C32A05CBC8}"/>
              </a:ext>
            </a:extLst>
          </p:cNvPr>
          <p:cNvSpPr txBox="1"/>
          <p:nvPr/>
        </p:nvSpPr>
        <p:spPr>
          <a:xfrm>
            <a:off x="5042113" y="2483631"/>
            <a:ext cx="11505073" cy="923330"/>
          </a:xfrm>
          <a:prstGeom prst="rect">
            <a:avLst/>
          </a:prstGeom>
          <a:noFill/>
        </p:spPr>
        <p:txBody>
          <a:bodyPr wrap="none" rtlCol="0">
            <a:spAutoFit/>
          </a:bodyPr>
          <a:lstStyle/>
          <a:p>
            <a:r>
              <a:rPr lang="en-US" sz="5400">
                <a:solidFill>
                  <a:srgbClr val="272626"/>
                </a:solidFill>
                <a:latin typeface="#9Slide03 Arima Madurai ExtraBo" panose="00000900000000000000" pitchFamily="2" charset="0"/>
                <a:cs typeface="#9Slide03 Arima Madurai ExtraBo" panose="00000900000000000000" pitchFamily="2" charset="0"/>
              </a:rPr>
              <a:t>1. Cần vệ sinh cơ quan sinh dục nam:</a:t>
            </a:r>
          </a:p>
        </p:txBody>
      </p:sp>
      <p:grpSp>
        <p:nvGrpSpPr>
          <p:cNvPr id="17" name="组合 18">
            <a:extLst>
              <a:ext uri="{FF2B5EF4-FFF2-40B4-BE49-F238E27FC236}">
                <a16:creationId xmlns:a16="http://schemas.microsoft.com/office/drawing/2014/main" id="{57C77136-8F6B-4137-A318-FFE893A0D291}"/>
              </a:ext>
            </a:extLst>
          </p:cNvPr>
          <p:cNvGrpSpPr/>
          <p:nvPr/>
        </p:nvGrpSpPr>
        <p:grpSpPr>
          <a:xfrm>
            <a:off x="7257963" y="4229100"/>
            <a:ext cx="11919405" cy="707886"/>
            <a:chOff x="7982585" y="2011634"/>
            <a:chExt cx="10712069" cy="707886"/>
          </a:xfrm>
        </p:grpSpPr>
        <p:sp>
          <p:nvSpPr>
            <p:cNvPr id="18" name="文本框 19">
              <a:extLst>
                <a:ext uri="{FF2B5EF4-FFF2-40B4-BE49-F238E27FC236}">
                  <a16:creationId xmlns:a16="http://schemas.microsoft.com/office/drawing/2014/main" id="{DDD8BAB4-64C7-4A41-84BD-DC917E56744D}"/>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Hai ngày một lần</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19" name="图片 20">
              <a:extLst>
                <a:ext uri="{FF2B5EF4-FFF2-40B4-BE49-F238E27FC236}">
                  <a16:creationId xmlns:a16="http://schemas.microsoft.com/office/drawing/2014/main" id="{DFCE32D5-65D6-4841-AEFF-D2D7B6997709}"/>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38" name="组合 18">
            <a:extLst>
              <a:ext uri="{FF2B5EF4-FFF2-40B4-BE49-F238E27FC236}">
                <a16:creationId xmlns:a16="http://schemas.microsoft.com/office/drawing/2014/main" id="{412E6D11-17D1-4895-91F2-A6E60E38D940}"/>
              </a:ext>
            </a:extLst>
          </p:cNvPr>
          <p:cNvGrpSpPr/>
          <p:nvPr/>
        </p:nvGrpSpPr>
        <p:grpSpPr>
          <a:xfrm>
            <a:off x="7280541" y="5508012"/>
            <a:ext cx="9314771" cy="707886"/>
            <a:chOff x="7982585" y="2011634"/>
            <a:chExt cx="8269084" cy="1187633"/>
          </a:xfrm>
        </p:grpSpPr>
        <p:sp>
          <p:nvSpPr>
            <p:cNvPr id="39" name="文本框 19">
              <a:extLst>
                <a:ext uri="{FF2B5EF4-FFF2-40B4-BE49-F238E27FC236}">
                  <a16:creationId xmlns:a16="http://schemas.microsoft.com/office/drawing/2014/main" id="{48740906-2801-4044-B38B-8A1760D1824F}"/>
                </a:ext>
              </a:extLst>
            </p:cNvPr>
            <p:cNvSpPr txBox="1"/>
            <p:nvPr/>
          </p:nvSpPr>
          <p:spPr>
            <a:xfrm>
              <a:off x="8648004" y="2011634"/>
              <a:ext cx="7603665" cy="1187633"/>
            </a:xfrm>
            <a:prstGeom prst="rect">
              <a:avLst/>
            </a:prstGeom>
            <a:noFill/>
          </p:spPr>
          <p:txBody>
            <a:bodyPr wrap="square" rtlCol="0">
              <a:spAutoFit/>
            </a:bodyPr>
            <a:lstStyle/>
            <a:p>
              <a:r>
                <a:rPr lang="en-US" altLang="zh-CN" sz="4000" b="1">
                  <a:solidFill>
                    <a:sysClr val="windowText" lastClr="000000"/>
                  </a:solidFill>
                  <a:latin typeface="Times New Roman" pitchFamily="18" charset="0"/>
                  <a:cs typeface="Times New Roman" pitchFamily="18" charset="0"/>
                  <a:sym typeface="+mn-lt"/>
                </a:rPr>
                <a:t>B. Hằng ngày</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40" name="图片 20">
              <a:extLst>
                <a:ext uri="{FF2B5EF4-FFF2-40B4-BE49-F238E27FC236}">
                  <a16:creationId xmlns:a16="http://schemas.microsoft.com/office/drawing/2014/main" id="{DAEA084E-105F-4BC4-B114-2472E162213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67432"/>
              <a:ext cx="556386" cy="987501"/>
            </a:xfrm>
            <a:prstGeom prst="rect">
              <a:avLst/>
            </a:prstGeom>
          </p:spPr>
        </p:pic>
      </p:grpSp>
      <p:pic>
        <p:nvPicPr>
          <p:cNvPr id="41" name="Picture 40">
            <a:extLst>
              <a:ext uri="{FF2B5EF4-FFF2-40B4-BE49-F238E27FC236}">
                <a16:creationId xmlns:a16="http://schemas.microsoft.com/office/drawing/2014/main" id="{B8A1B27C-7632-4DC6-AC6F-CBB05ED913BC}"/>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7108555" y="4137868"/>
            <a:ext cx="925561" cy="925561"/>
          </a:xfrm>
          <a:prstGeom prst="rect">
            <a:avLst/>
          </a:prstGeom>
        </p:spPr>
      </p:pic>
      <p:pic>
        <p:nvPicPr>
          <p:cNvPr id="44" name="Picture 43">
            <a:extLst>
              <a:ext uri="{FF2B5EF4-FFF2-40B4-BE49-F238E27FC236}">
                <a16:creationId xmlns:a16="http://schemas.microsoft.com/office/drawing/2014/main" id="{0FF7011A-79D8-4BD1-BA82-F988FCFD44F9}"/>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6995014" y="5031689"/>
            <a:ext cx="1197797" cy="1060612"/>
          </a:xfrm>
          <a:prstGeom prst="rect">
            <a:avLst/>
          </a:prstGeom>
        </p:spPr>
      </p:pic>
      <p:grpSp>
        <p:nvGrpSpPr>
          <p:cNvPr id="20" name="Graphic 3">
            <a:extLst>
              <a:ext uri="{FF2B5EF4-FFF2-40B4-BE49-F238E27FC236}">
                <a16:creationId xmlns:a16="http://schemas.microsoft.com/office/drawing/2014/main" id="{E191A280-E6E1-4EAB-B67F-FDD648883247}"/>
              </a:ext>
            </a:extLst>
          </p:cNvPr>
          <p:cNvGrpSpPr/>
          <p:nvPr/>
        </p:nvGrpSpPr>
        <p:grpSpPr>
          <a:xfrm>
            <a:off x="15593953" y="6337989"/>
            <a:ext cx="2957781" cy="3922343"/>
            <a:chOff x="9822225" y="5898679"/>
            <a:chExt cx="3140538" cy="4223053"/>
          </a:xfrm>
        </p:grpSpPr>
        <p:grpSp>
          <p:nvGrpSpPr>
            <p:cNvPr id="21" name="Graphic 3">
              <a:extLst>
                <a:ext uri="{FF2B5EF4-FFF2-40B4-BE49-F238E27FC236}">
                  <a16:creationId xmlns:a16="http://schemas.microsoft.com/office/drawing/2014/main" id="{4A269F1C-228F-4154-B5A7-B4F34152BAD3}"/>
                </a:ext>
              </a:extLst>
            </p:cNvPr>
            <p:cNvGrpSpPr/>
            <p:nvPr/>
          </p:nvGrpSpPr>
          <p:grpSpPr>
            <a:xfrm>
              <a:off x="9822225" y="5898679"/>
              <a:ext cx="2724207" cy="4223053"/>
              <a:chOff x="9822225" y="5898679"/>
              <a:chExt cx="2724207" cy="4223053"/>
            </a:xfrm>
          </p:grpSpPr>
          <p:grpSp>
            <p:nvGrpSpPr>
              <p:cNvPr id="138" name="Graphic 3">
                <a:extLst>
                  <a:ext uri="{FF2B5EF4-FFF2-40B4-BE49-F238E27FC236}">
                    <a16:creationId xmlns:a16="http://schemas.microsoft.com/office/drawing/2014/main" id="{980020F0-66CE-41A3-ABDB-0F4637E9284D}"/>
                  </a:ext>
                </a:extLst>
              </p:cNvPr>
              <p:cNvGrpSpPr/>
              <p:nvPr/>
            </p:nvGrpSpPr>
            <p:grpSpPr>
              <a:xfrm>
                <a:off x="9822225" y="5898679"/>
                <a:ext cx="2724207" cy="4223053"/>
                <a:chOff x="9822225" y="5898679"/>
                <a:chExt cx="2724207" cy="4223053"/>
              </a:xfrm>
            </p:grpSpPr>
            <p:grpSp>
              <p:nvGrpSpPr>
                <p:cNvPr id="173" name="Graphic 3">
                  <a:extLst>
                    <a:ext uri="{FF2B5EF4-FFF2-40B4-BE49-F238E27FC236}">
                      <a16:creationId xmlns:a16="http://schemas.microsoft.com/office/drawing/2014/main" id="{FE313B0A-8D6B-4E51-8775-075CB2500B7A}"/>
                    </a:ext>
                  </a:extLst>
                </p:cNvPr>
                <p:cNvGrpSpPr/>
                <p:nvPr/>
              </p:nvGrpSpPr>
              <p:grpSpPr>
                <a:xfrm>
                  <a:off x="10775845" y="8943742"/>
                  <a:ext cx="933138" cy="737292"/>
                  <a:chOff x="10775845" y="8943742"/>
                  <a:chExt cx="933138" cy="737292"/>
                </a:xfrm>
              </p:grpSpPr>
              <p:grpSp>
                <p:nvGrpSpPr>
                  <p:cNvPr id="347" name="Graphic 3">
                    <a:extLst>
                      <a:ext uri="{FF2B5EF4-FFF2-40B4-BE49-F238E27FC236}">
                        <a16:creationId xmlns:a16="http://schemas.microsoft.com/office/drawing/2014/main" id="{3FA06D93-5A95-498D-B2AC-9593D5C9F40E}"/>
                      </a:ext>
                    </a:extLst>
                  </p:cNvPr>
                  <p:cNvGrpSpPr/>
                  <p:nvPr/>
                </p:nvGrpSpPr>
                <p:grpSpPr>
                  <a:xfrm>
                    <a:off x="10775845" y="8943742"/>
                    <a:ext cx="772827" cy="486573"/>
                    <a:chOff x="10775845" y="8943742"/>
                    <a:chExt cx="772827" cy="486573"/>
                  </a:xfrm>
                </p:grpSpPr>
                <p:grpSp>
                  <p:nvGrpSpPr>
                    <p:cNvPr id="356" name="Graphic 3">
                      <a:extLst>
                        <a:ext uri="{FF2B5EF4-FFF2-40B4-BE49-F238E27FC236}">
                          <a16:creationId xmlns:a16="http://schemas.microsoft.com/office/drawing/2014/main" id="{4D819401-7F1C-4CDE-94A1-29A2376B7252}"/>
                        </a:ext>
                      </a:extLst>
                    </p:cNvPr>
                    <p:cNvGrpSpPr/>
                    <p:nvPr/>
                  </p:nvGrpSpPr>
                  <p:grpSpPr>
                    <a:xfrm>
                      <a:off x="10775845" y="8946989"/>
                      <a:ext cx="772827" cy="483326"/>
                      <a:chOff x="10775845" y="8946989"/>
                      <a:chExt cx="772827" cy="483326"/>
                    </a:xfrm>
                  </p:grpSpPr>
                  <p:sp>
                    <p:nvSpPr>
                      <p:cNvPr id="365" name="Freeform: Shape 364">
                        <a:extLst>
                          <a:ext uri="{FF2B5EF4-FFF2-40B4-BE49-F238E27FC236}">
                            <a16:creationId xmlns:a16="http://schemas.microsoft.com/office/drawing/2014/main" id="{D91534D4-8C3A-4F0D-A0B1-8C2FC36891B9}"/>
                          </a:ext>
                        </a:extLst>
                      </p:cNvPr>
                      <p:cNvSpPr/>
                      <p:nvPr/>
                    </p:nvSpPr>
                    <p:spPr>
                      <a:xfrm>
                        <a:off x="10775845" y="8948527"/>
                        <a:ext cx="757579" cy="477002"/>
                      </a:xfrm>
                      <a:custGeom>
                        <a:avLst/>
                        <a:gdLst>
                          <a:gd name="connsiteX0" fmla="*/ 751293 w 757579"/>
                          <a:gd name="connsiteY0" fmla="*/ 209020 h 477002"/>
                          <a:gd name="connsiteX1" fmla="*/ 636442 w 757579"/>
                          <a:gd name="connsiteY1" fmla="*/ 132453 h 477002"/>
                          <a:gd name="connsiteX2" fmla="*/ 516807 w 757579"/>
                          <a:gd name="connsiteY2" fmla="*/ 180307 h 477002"/>
                          <a:gd name="connsiteX3" fmla="*/ 440240 w 757579"/>
                          <a:gd name="connsiteY3" fmla="*/ 209020 h 477002"/>
                          <a:gd name="connsiteX4" fmla="*/ 406743 w 757579"/>
                          <a:gd name="connsiteY4" fmla="*/ 223376 h 477002"/>
                          <a:gd name="connsiteX5" fmla="*/ 382816 w 757579"/>
                          <a:gd name="connsiteY5" fmla="*/ 146809 h 477002"/>
                          <a:gd name="connsiteX6" fmla="*/ 368459 w 757579"/>
                          <a:gd name="connsiteY6" fmla="*/ 108526 h 477002"/>
                          <a:gd name="connsiteX7" fmla="*/ 349317 w 757579"/>
                          <a:gd name="connsiteY7" fmla="*/ 36745 h 477002"/>
                          <a:gd name="connsiteX8" fmla="*/ 224897 w 757579"/>
                          <a:gd name="connsiteY8" fmla="*/ 17603 h 477002"/>
                          <a:gd name="connsiteX9" fmla="*/ 47836 w 757579"/>
                          <a:gd name="connsiteY9" fmla="*/ 79813 h 477002"/>
                          <a:gd name="connsiteX10" fmla="*/ 14338 w 757579"/>
                          <a:gd name="connsiteY10" fmla="*/ 170736 h 477002"/>
                          <a:gd name="connsiteX11" fmla="*/ 14338 w 757579"/>
                          <a:gd name="connsiteY11" fmla="*/ 170736 h 477002"/>
                          <a:gd name="connsiteX12" fmla="*/ 62192 w 757579"/>
                          <a:gd name="connsiteY12" fmla="*/ 256874 h 477002"/>
                          <a:gd name="connsiteX13" fmla="*/ 129188 w 757579"/>
                          <a:gd name="connsiteY13" fmla="*/ 357368 h 477002"/>
                          <a:gd name="connsiteX14" fmla="*/ 325390 w 757579"/>
                          <a:gd name="connsiteY14" fmla="*/ 477003 h 477002"/>
                          <a:gd name="connsiteX15" fmla="*/ 435455 w 757579"/>
                          <a:gd name="connsiteY15" fmla="*/ 443505 h 477002"/>
                          <a:gd name="connsiteX16" fmla="*/ 564661 w 757579"/>
                          <a:gd name="connsiteY16" fmla="*/ 381295 h 477002"/>
                          <a:gd name="connsiteX17" fmla="*/ 741722 w 757579"/>
                          <a:gd name="connsiteY17" fmla="*/ 285586 h 477002"/>
                          <a:gd name="connsiteX18" fmla="*/ 751293 w 757579"/>
                          <a:gd name="connsiteY18" fmla="*/ 209020 h 47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7579" h="477002">
                            <a:moveTo>
                              <a:pt x="751293" y="209020"/>
                            </a:move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8694" y="199449"/>
                              <a:pt x="47836" y="228161"/>
                              <a:pt x="62192" y="256874"/>
                            </a:cubicBezTo>
                            <a:cubicBezTo>
                              <a:pt x="81334" y="295157"/>
                              <a:pt x="105261" y="328655"/>
                              <a:pt x="129188" y="357368"/>
                            </a:cubicBezTo>
                            <a:cubicBezTo>
                              <a:pt x="177042" y="414792"/>
                              <a:pt x="248824" y="472218"/>
                              <a:pt x="325390" y="477003"/>
                            </a:cubicBezTo>
                            <a:cubicBezTo>
                              <a:pt x="363673" y="477003"/>
                              <a:pt x="401957" y="457861"/>
                              <a:pt x="435455" y="443505"/>
                            </a:cubicBezTo>
                            <a:cubicBezTo>
                              <a:pt x="478524" y="424363"/>
                              <a:pt x="521592" y="405222"/>
                              <a:pt x="564661" y="381295"/>
                            </a:cubicBezTo>
                            <a:cubicBezTo>
                              <a:pt x="622086" y="352582"/>
                              <a:pt x="684296" y="323870"/>
                              <a:pt x="741722" y="285586"/>
                            </a:cubicBezTo>
                            <a:cubicBezTo>
                              <a:pt x="760863" y="261659"/>
                              <a:pt x="760863" y="232947"/>
                              <a:pt x="751293" y="209020"/>
                            </a:cubicBezTo>
                            <a:close/>
                          </a:path>
                        </a:pathLst>
                      </a:custGeom>
                      <a:solidFill>
                        <a:srgbClr val="FBCA8F"/>
                      </a:solidFill>
                      <a:ln w="47824"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50BEA6F3-802C-43D9-8320-BC17CC86A84E}"/>
                          </a:ext>
                        </a:extLst>
                      </p:cNvPr>
                      <p:cNvSpPr/>
                      <p:nvPr/>
                    </p:nvSpPr>
                    <p:spPr>
                      <a:xfrm>
                        <a:off x="10780612" y="8946989"/>
                        <a:ext cx="768059" cy="483326"/>
                      </a:xfrm>
                      <a:custGeom>
                        <a:avLst/>
                        <a:gdLst>
                          <a:gd name="connsiteX0" fmla="*/ 330194 w 768059"/>
                          <a:gd name="connsiteY0" fmla="*/ 483327 h 483326"/>
                          <a:gd name="connsiteX1" fmla="*/ 330194 w 768059"/>
                          <a:gd name="connsiteY1" fmla="*/ 483327 h 483326"/>
                          <a:gd name="connsiteX2" fmla="*/ 330194 w 768059"/>
                          <a:gd name="connsiteY2" fmla="*/ 483327 h 483326"/>
                          <a:gd name="connsiteX3" fmla="*/ 129206 w 768059"/>
                          <a:gd name="connsiteY3" fmla="*/ 363692 h 483326"/>
                          <a:gd name="connsiteX4" fmla="*/ 62211 w 768059"/>
                          <a:gd name="connsiteY4" fmla="*/ 258413 h 483326"/>
                          <a:gd name="connsiteX5" fmla="*/ 47854 w 768059"/>
                          <a:gd name="connsiteY5" fmla="*/ 229700 h 483326"/>
                          <a:gd name="connsiteX6" fmla="*/ 14356 w 768059"/>
                          <a:gd name="connsiteY6" fmla="*/ 172275 h 483326"/>
                          <a:gd name="connsiteX7" fmla="*/ 14356 w 768059"/>
                          <a:gd name="connsiteY7" fmla="*/ 172275 h 483326"/>
                          <a:gd name="connsiteX8" fmla="*/ 0 w 768059"/>
                          <a:gd name="connsiteY8" fmla="*/ 143562 h 483326"/>
                          <a:gd name="connsiteX9" fmla="*/ 52640 w 768059"/>
                          <a:gd name="connsiteY9" fmla="*/ 76567 h 483326"/>
                          <a:gd name="connsiteX10" fmla="*/ 229700 w 768059"/>
                          <a:gd name="connsiteY10" fmla="*/ 14356 h 483326"/>
                          <a:gd name="connsiteX11" fmla="*/ 253627 w 768059"/>
                          <a:gd name="connsiteY11" fmla="*/ 9571 h 483326"/>
                          <a:gd name="connsiteX12" fmla="*/ 311052 w 768059"/>
                          <a:gd name="connsiteY12" fmla="*/ 0 h 483326"/>
                          <a:gd name="connsiteX13" fmla="*/ 358906 w 768059"/>
                          <a:gd name="connsiteY13" fmla="*/ 43069 h 483326"/>
                          <a:gd name="connsiteX14" fmla="*/ 368477 w 768059"/>
                          <a:gd name="connsiteY14" fmla="*/ 86138 h 483326"/>
                          <a:gd name="connsiteX15" fmla="*/ 373263 w 768059"/>
                          <a:gd name="connsiteY15" fmla="*/ 114850 h 483326"/>
                          <a:gd name="connsiteX16" fmla="*/ 378048 w 768059"/>
                          <a:gd name="connsiteY16" fmla="*/ 129206 h 483326"/>
                          <a:gd name="connsiteX17" fmla="*/ 387619 w 768059"/>
                          <a:gd name="connsiteY17" fmla="*/ 153133 h 483326"/>
                          <a:gd name="connsiteX18" fmla="*/ 411546 w 768059"/>
                          <a:gd name="connsiteY18" fmla="*/ 224914 h 483326"/>
                          <a:gd name="connsiteX19" fmla="*/ 421117 w 768059"/>
                          <a:gd name="connsiteY19" fmla="*/ 220129 h 483326"/>
                          <a:gd name="connsiteX20" fmla="*/ 440258 w 768059"/>
                          <a:gd name="connsiteY20" fmla="*/ 210558 h 483326"/>
                          <a:gd name="connsiteX21" fmla="*/ 516825 w 768059"/>
                          <a:gd name="connsiteY21" fmla="*/ 181846 h 483326"/>
                          <a:gd name="connsiteX22" fmla="*/ 574250 w 768059"/>
                          <a:gd name="connsiteY22" fmla="*/ 157919 h 483326"/>
                          <a:gd name="connsiteX23" fmla="*/ 636461 w 768059"/>
                          <a:gd name="connsiteY23" fmla="*/ 133992 h 483326"/>
                          <a:gd name="connsiteX24" fmla="*/ 636461 w 768059"/>
                          <a:gd name="connsiteY24" fmla="*/ 133992 h 483326"/>
                          <a:gd name="connsiteX25" fmla="*/ 641246 w 768059"/>
                          <a:gd name="connsiteY25" fmla="*/ 133992 h 483326"/>
                          <a:gd name="connsiteX26" fmla="*/ 760882 w 768059"/>
                          <a:gd name="connsiteY26" fmla="*/ 215344 h 483326"/>
                          <a:gd name="connsiteX27" fmla="*/ 760882 w 768059"/>
                          <a:gd name="connsiteY27" fmla="*/ 296696 h 483326"/>
                          <a:gd name="connsiteX28" fmla="*/ 760882 w 768059"/>
                          <a:gd name="connsiteY28" fmla="*/ 301481 h 483326"/>
                          <a:gd name="connsiteX29" fmla="*/ 583821 w 768059"/>
                          <a:gd name="connsiteY29" fmla="*/ 397190 h 483326"/>
                          <a:gd name="connsiteX30" fmla="*/ 449830 w 768059"/>
                          <a:gd name="connsiteY30" fmla="*/ 459400 h 483326"/>
                          <a:gd name="connsiteX31" fmla="*/ 430688 w 768059"/>
                          <a:gd name="connsiteY31" fmla="*/ 468971 h 483326"/>
                          <a:gd name="connsiteX32" fmla="*/ 330194 w 768059"/>
                          <a:gd name="connsiteY32" fmla="*/ 483327 h 483326"/>
                          <a:gd name="connsiteX33" fmla="*/ 306267 w 768059"/>
                          <a:gd name="connsiteY33" fmla="*/ 0 h 483326"/>
                          <a:gd name="connsiteX34" fmla="*/ 253627 w 768059"/>
                          <a:gd name="connsiteY34" fmla="*/ 9571 h 483326"/>
                          <a:gd name="connsiteX35" fmla="*/ 229700 w 768059"/>
                          <a:gd name="connsiteY35" fmla="*/ 14356 h 483326"/>
                          <a:gd name="connsiteX36" fmla="*/ 52640 w 768059"/>
                          <a:gd name="connsiteY36" fmla="*/ 76567 h 483326"/>
                          <a:gd name="connsiteX37" fmla="*/ 4786 w 768059"/>
                          <a:gd name="connsiteY37" fmla="*/ 138777 h 483326"/>
                          <a:gd name="connsiteX38" fmla="*/ 19142 w 768059"/>
                          <a:gd name="connsiteY38" fmla="*/ 162704 h 483326"/>
                          <a:gd name="connsiteX39" fmla="*/ 23927 w 768059"/>
                          <a:gd name="connsiteY39" fmla="*/ 167490 h 483326"/>
                          <a:gd name="connsiteX40" fmla="*/ 57425 w 768059"/>
                          <a:gd name="connsiteY40" fmla="*/ 224914 h 483326"/>
                          <a:gd name="connsiteX41" fmla="*/ 71781 w 768059"/>
                          <a:gd name="connsiteY41" fmla="*/ 253627 h 483326"/>
                          <a:gd name="connsiteX42" fmla="*/ 138778 w 768059"/>
                          <a:gd name="connsiteY42" fmla="*/ 354121 h 483326"/>
                          <a:gd name="connsiteX43" fmla="*/ 330194 w 768059"/>
                          <a:gd name="connsiteY43" fmla="*/ 468971 h 483326"/>
                          <a:gd name="connsiteX44" fmla="*/ 330194 w 768059"/>
                          <a:gd name="connsiteY44" fmla="*/ 468971 h 483326"/>
                          <a:gd name="connsiteX45" fmla="*/ 421117 w 768059"/>
                          <a:gd name="connsiteY45" fmla="*/ 445044 h 483326"/>
                          <a:gd name="connsiteX46" fmla="*/ 440258 w 768059"/>
                          <a:gd name="connsiteY46" fmla="*/ 435473 h 483326"/>
                          <a:gd name="connsiteX47" fmla="*/ 569465 w 768059"/>
                          <a:gd name="connsiteY47" fmla="*/ 373263 h 483326"/>
                          <a:gd name="connsiteX48" fmla="*/ 746525 w 768059"/>
                          <a:gd name="connsiteY48" fmla="*/ 282340 h 483326"/>
                          <a:gd name="connsiteX49" fmla="*/ 746525 w 768059"/>
                          <a:gd name="connsiteY49" fmla="*/ 205773 h 483326"/>
                          <a:gd name="connsiteX50" fmla="*/ 636461 w 768059"/>
                          <a:gd name="connsiteY50" fmla="*/ 129206 h 483326"/>
                          <a:gd name="connsiteX51" fmla="*/ 636461 w 768059"/>
                          <a:gd name="connsiteY51" fmla="*/ 129206 h 483326"/>
                          <a:gd name="connsiteX52" fmla="*/ 574250 w 768059"/>
                          <a:gd name="connsiteY52" fmla="*/ 153133 h 483326"/>
                          <a:gd name="connsiteX53" fmla="*/ 516825 w 768059"/>
                          <a:gd name="connsiteY53" fmla="*/ 177060 h 483326"/>
                          <a:gd name="connsiteX54" fmla="*/ 440258 w 768059"/>
                          <a:gd name="connsiteY54" fmla="*/ 205773 h 483326"/>
                          <a:gd name="connsiteX55" fmla="*/ 421117 w 768059"/>
                          <a:gd name="connsiteY55" fmla="*/ 215344 h 483326"/>
                          <a:gd name="connsiteX56" fmla="*/ 406761 w 768059"/>
                          <a:gd name="connsiteY56" fmla="*/ 220129 h 483326"/>
                          <a:gd name="connsiteX57" fmla="*/ 401976 w 768059"/>
                          <a:gd name="connsiteY57" fmla="*/ 220129 h 483326"/>
                          <a:gd name="connsiteX58" fmla="*/ 397190 w 768059"/>
                          <a:gd name="connsiteY58" fmla="*/ 215344 h 483326"/>
                          <a:gd name="connsiteX59" fmla="*/ 373263 w 768059"/>
                          <a:gd name="connsiteY59" fmla="*/ 138777 h 483326"/>
                          <a:gd name="connsiteX60" fmla="*/ 363692 w 768059"/>
                          <a:gd name="connsiteY60" fmla="*/ 114850 h 483326"/>
                          <a:gd name="connsiteX61" fmla="*/ 358906 w 768059"/>
                          <a:gd name="connsiteY61" fmla="*/ 100494 h 483326"/>
                          <a:gd name="connsiteX62" fmla="*/ 354121 w 768059"/>
                          <a:gd name="connsiteY62" fmla="*/ 71781 h 483326"/>
                          <a:gd name="connsiteX63" fmla="*/ 344550 w 768059"/>
                          <a:gd name="connsiteY63" fmla="*/ 28712 h 483326"/>
                          <a:gd name="connsiteX64" fmla="*/ 306267 w 768059"/>
                          <a:gd name="connsiteY64" fmla="*/ 0 h 48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8059" h="483326">
                            <a:moveTo>
                              <a:pt x="330194" y="483327"/>
                            </a:moveTo>
                            <a:lnTo>
                              <a:pt x="330194" y="483327"/>
                            </a:lnTo>
                            <a:lnTo>
                              <a:pt x="330194" y="483327"/>
                            </a:lnTo>
                            <a:cubicBezTo>
                              <a:pt x="244057" y="483327"/>
                              <a:pt x="172275" y="416331"/>
                              <a:pt x="129206" y="363692"/>
                            </a:cubicBezTo>
                            <a:cubicBezTo>
                              <a:pt x="105279" y="334979"/>
                              <a:pt x="86138" y="301481"/>
                              <a:pt x="62211" y="258413"/>
                            </a:cubicBezTo>
                            <a:cubicBezTo>
                              <a:pt x="57425" y="248841"/>
                              <a:pt x="52640" y="239271"/>
                              <a:pt x="47854" y="229700"/>
                            </a:cubicBezTo>
                            <a:cubicBezTo>
                              <a:pt x="38283" y="210558"/>
                              <a:pt x="23927" y="191417"/>
                              <a:pt x="14356" y="172275"/>
                            </a:cubicBezTo>
                            <a:cubicBezTo>
                              <a:pt x="14356" y="172275"/>
                              <a:pt x="14356" y="172275"/>
                              <a:pt x="14356" y="172275"/>
                            </a:cubicBezTo>
                            <a:cubicBezTo>
                              <a:pt x="4786" y="162704"/>
                              <a:pt x="0" y="153133"/>
                              <a:pt x="0" y="143562"/>
                            </a:cubicBezTo>
                            <a:cubicBezTo>
                              <a:pt x="0" y="119635"/>
                              <a:pt x="28713" y="86138"/>
                              <a:pt x="52640" y="76567"/>
                            </a:cubicBezTo>
                            <a:cubicBezTo>
                              <a:pt x="110065" y="43069"/>
                              <a:pt x="172275" y="23927"/>
                              <a:pt x="229700" y="14356"/>
                            </a:cubicBezTo>
                            <a:cubicBezTo>
                              <a:pt x="239271" y="14356"/>
                              <a:pt x="244057" y="9571"/>
                              <a:pt x="253627" y="9571"/>
                            </a:cubicBezTo>
                            <a:cubicBezTo>
                              <a:pt x="272769" y="4785"/>
                              <a:pt x="291911" y="0"/>
                              <a:pt x="311052" y="0"/>
                            </a:cubicBezTo>
                            <a:cubicBezTo>
                              <a:pt x="339765" y="0"/>
                              <a:pt x="354121" y="14356"/>
                              <a:pt x="358906" y="43069"/>
                            </a:cubicBezTo>
                            <a:cubicBezTo>
                              <a:pt x="363692" y="57425"/>
                              <a:pt x="363692" y="71781"/>
                              <a:pt x="368477" y="86138"/>
                            </a:cubicBezTo>
                            <a:cubicBezTo>
                              <a:pt x="368477" y="95708"/>
                              <a:pt x="373263" y="105279"/>
                              <a:pt x="373263" y="114850"/>
                            </a:cubicBezTo>
                            <a:lnTo>
                              <a:pt x="378048" y="129206"/>
                            </a:lnTo>
                            <a:cubicBezTo>
                              <a:pt x="382833" y="138777"/>
                              <a:pt x="382833" y="143562"/>
                              <a:pt x="387619" y="153133"/>
                            </a:cubicBezTo>
                            <a:cubicBezTo>
                              <a:pt x="397190" y="177060"/>
                              <a:pt x="406761" y="205773"/>
                              <a:pt x="411546" y="224914"/>
                            </a:cubicBezTo>
                            <a:cubicBezTo>
                              <a:pt x="416331" y="224914"/>
                              <a:pt x="416331" y="220129"/>
                              <a:pt x="421117" y="220129"/>
                            </a:cubicBezTo>
                            <a:cubicBezTo>
                              <a:pt x="425903" y="215344"/>
                              <a:pt x="435473" y="215344"/>
                              <a:pt x="440258" y="210558"/>
                            </a:cubicBezTo>
                            <a:cubicBezTo>
                              <a:pt x="464185" y="200987"/>
                              <a:pt x="488112" y="191417"/>
                              <a:pt x="516825" y="181846"/>
                            </a:cubicBezTo>
                            <a:cubicBezTo>
                              <a:pt x="535967" y="177060"/>
                              <a:pt x="555109" y="167490"/>
                              <a:pt x="574250" y="157919"/>
                            </a:cubicBezTo>
                            <a:cubicBezTo>
                              <a:pt x="593392" y="148348"/>
                              <a:pt x="617319" y="138777"/>
                              <a:pt x="636461" y="133992"/>
                            </a:cubicBezTo>
                            <a:cubicBezTo>
                              <a:pt x="636461" y="133992"/>
                              <a:pt x="636461" y="133992"/>
                              <a:pt x="636461" y="133992"/>
                            </a:cubicBezTo>
                            <a:lnTo>
                              <a:pt x="641246" y="133992"/>
                            </a:lnTo>
                            <a:cubicBezTo>
                              <a:pt x="693886" y="133992"/>
                              <a:pt x="741740" y="167490"/>
                              <a:pt x="760882" y="215344"/>
                            </a:cubicBezTo>
                            <a:cubicBezTo>
                              <a:pt x="770453" y="239271"/>
                              <a:pt x="770453" y="267983"/>
                              <a:pt x="760882" y="296696"/>
                            </a:cubicBezTo>
                            <a:cubicBezTo>
                              <a:pt x="760882" y="296696"/>
                              <a:pt x="760882" y="296696"/>
                              <a:pt x="760882" y="301481"/>
                            </a:cubicBezTo>
                            <a:cubicBezTo>
                              <a:pt x="703456" y="334979"/>
                              <a:pt x="641246" y="368477"/>
                              <a:pt x="583821" y="397190"/>
                            </a:cubicBezTo>
                            <a:cubicBezTo>
                              <a:pt x="531182" y="421117"/>
                              <a:pt x="492898" y="440258"/>
                              <a:pt x="449830" y="459400"/>
                            </a:cubicBezTo>
                            <a:cubicBezTo>
                              <a:pt x="445044" y="459400"/>
                              <a:pt x="440258" y="464185"/>
                              <a:pt x="430688" y="468971"/>
                            </a:cubicBezTo>
                            <a:cubicBezTo>
                              <a:pt x="397190" y="468971"/>
                              <a:pt x="363692" y="483327"/>
                              <a:pt x="330194" y="483327"/>
                            </a:cubicBezTo>
                            <a:close/>
                            <a:moveTo>
                              <a:pt x="306267" y="0"/>
                            </a:moveTo>
                            <a:cubicBezTo>
                              <a:pt x="287125" y="0"/>
                              <a:pt x="267984" y="4785"/>
                              <a:pt x="253627" y="9571"/>
                            </a:cubicBezTo>
                            <a:cubicBezTo>
                              <a:pt x="244057" y="14356"/>
                              <a:pt x="234486" y="14356"/>
                              <a:pt x="229700" y="14356"/>
                            </a:cubicBezTo>
                            <a:cubicBezTo>
                              <a:pt x="172275" y="28712"/>
                              <a:pt x="110065" y="43069"/>
                              <a:pt x="52640" y="76567"/>
                            </a:cubicBezTo>
                            <a:cubicBezTo>
                              <a:pt x="33498" y="86138"/>
                              <a:pt x="9571" y="114850"/>
                              <a:pt x="4786" y="138777"/>
                            </a:cubicBezTo>
                            <a:cubicBezTo>
                              <a:pt x="4786" y="148348"/>
                              <a:pt x="9571" y="153133"/>
                              <a:pt x="19142" y="162704"/>
                            </a:cubicBezTo>
                            <a:cubicBezTo>
                              <a:pt x="19142" y="162704"/>
                              <a:pt x="23927" y="162704"/>
                              <a:pt x="23927" y="167490"/>
                            </a:cubicBezTo>
                            <a:cubicBezTo>
                              <a:pt x="33498" y="186631"/>
                              <a:pt x="43069" y="205773"/>
                              <a:pt x="57425" y="224914"/>
                            </a:cubicBezTo>
                            <a:cubicBezTo>
                              <a:pt x="62211" y="234485"/>
                              <a:pt x="66996" y="244056"/>
                              <a:pt x="71781" y="253627"/>
                            </a:cubicBezTo>
                            <a:cubicBezTo>
                              <a:pt x="95708" y="296696"/>
                              <a:pt x="114850" y="330194"/>
                              <a:pt x="138778" y="354121"/>
                            </a:cubicBezTo>
                            <a:cubicBezTo>
                              <a:pt x="181846" y="406760"/>
                              <a:pt x="253627" y="468971"/>
                              <a:pt x="330194" y="468971"/>
                            </a:cubicBezTo>
                            <a:lnTo>
                              <a:pt x="330194" y="468971"/>
                            </a:lnTo>
                            <a:cubicBezTo>
                              <a:pt x="363692" y="468971"/>
                              <a:pt x="392404" y="454615"/>
                              <a:pt x="421117" y="445044"/>
                            </a:cubicBezTo>
                            <a:cubicBezTo>
                              <a:pt x="425903" y="440258"/>
                              <a:pt x="430688" y="440258"/>
                              <a:pt x="440258" y="435473"/>
                            </a:cubicBezTo>
                            <a:cubicBezTo>
                              <a:pt x="478542" y="421117"/>
                              <a:pt x="521611" y="401975"/>
                              <a:pt x="569465" y="373263"/>
                            </a:cubicBezTo>
                            <a:cubicBezTo>
                              <a:pt x="626890" y="344550"/>
                              <a:pt x="689101" y="315837"/>
                              <a:pt x="746525" y="282340"/>
                            </a:cubicBezTo>
                            <a:cubicBezTo>
                              <a:pt x="751310" y="253627"/>
                              <a:pt x="751310" y="229700"/>
                              <a:pt x="746525" y="205773"/>
                            </a:cubicBezTo>
                            <a:cubicBezTo>
                              <a:pt x="732169" y="162704"/>
                              <a:pt x="684315" y="129206"/>
                              <a:pt x="636461" y="129206"/>
                            </a:cubicBezTo>
                            <a:lnTo>
                              <a:pt x="636461" y="129206"/>
                            </a:lnTo>
                            <a:cubicBezTo>
                              <a:pt x="617319" y="138777"/>
                              <a:pt x="593392" y="143562"/>
                              <a:pt x="574250" y="153133"/>
                            </a:cubicBezTo>
                            <a:cubicBezTo>
                              <a:pt x="555109" y="162704"/>
                              <a:pt x="535967" y="167490"/>
                              <a:pt x="516825" y="177060"/>
                            </a:cubicBezTo>
                            <a:cubicBezTo>
                              <a:pt x="488112" y="186631"/>
                              <a:pt x="464185" y="196202"/>
                              <a:pt x="440258" y="205773"/>
                            </a:cubicBezTo>
                            <a:cubicBezTo>
                              <a:pt x="435473" y="210558"/>
                              <a:pt x="425903" y="210558"/>
                              <a:pt x="421117" y="215344"/>
                            </a:cubicBezTo>
                            <a:cubicBezTo>
                              <a:pt x="416331" y="215344"/>
                              <a:pt x="411546" y="220129"/>
                              <a:pt x="406761" y="220129"/>
                            </a:cubicBezTo>
                            <a:cubicBezTo>
                              <a:pt x="406761" y="220129"/>
                              <a:pt x="401976" y="220129"/>
                              <a:pt x="401976" y="220129"/>
                            </a:cubicBezTo>
                            <a:cubicBezTo>
                              <a:pt x="401976" y="220129"/>
                              <a:pt x="401976" y="220129"/>
                              <a:pt x="397190" y="215344"/>
                            </a:cubicBezTo>
                            <a:cubicBezTo>
                              <a:pt x="392404" y="191417"/>
                              <a:pt x="382833" y="162704"/>
                              <a:pt x="373263" y="138777"/>
                            </a:cubicBezTo>
                            <a:cubicBezTo>
                              <a:pt x="368477" y="129206"/>
                              <a:pt x="368477" y="124421"/>
                              <a:pt x="363692" y="114850"/>
                            </a:cubicBezTo>
                            <a:lnTo>
                              <a:pt x="358906" y="100494"/>
                            </a:lnTo>
                            <a:cubicBezTo>
                              <a:pt x="358906" y="90923"/>
                              <a:pt x="354121" y="81352"/>
                              <a:pt x="354121" y="71781"/>
                            </a:cubicBezTo>
                            <a:cubicBezTo>
                              <a:pt x="349336" y="57425"/>
                              <a:pt x="349336" y="43069"/>
                              <a:pt x="344550" y="28712"/>
                            </a:cubicBezTo>
                            <a:cubicBezTo>
                              <a:pt x="339765" y="14356"/>
                              <a:pt x="325409" y="0"/>
                              <a:pt x="306267" y="0"/>
                            </a:cubicBezTo>
                            <a:close/>
                          </a:path>
                        </a:pathLst>
                      </a:custGeom>
                      <a:solidFill>
                        <a:srgbClr val="D97E31"/>
                      </a:solidFill>
                      <a:ln w="47824" cap="flat">
                        <a:noFill/>
                        <a:prstDash val="solid"/>
                        <a:miter/>
                      </a:ln>
                    </p:spPr>
                    <p:txBody>
                      <a:bodyPr rtlCol="0" anchor="ctr"/>
                      <a:lstStyle/>
                      <a:p>
                        <a:endParaRPr lang="en-US"/>
                      </a:p>
                    </p:txBody>
                  </p:sp>
                </p:grpSp>
                <p:sp>
                  <p:nvSpPr>
                    <p:cNvPr id="357" name="Freeform: Shape 356">
                      <a:extLst>
                        <a:ext uri="{FF2B5EF4-FFF2-40B4-BE49-F238E27FC236}">
                          <a16:creationId xmlns:a16="http://schemas.microsoft.com/office/drawing/2014/main" id="{14FE5CCE-94E9-45D7-B27E-BCED87AF8EF7}"/>
                        </a:ext>
                      </a:extLst>
                    </p:cNvPr>
                    <p:cNvSpPr/>
                    <p:nvPr/>
                  </p:nvSpPr>
                  <p:spPr>
                    <a:xfrm>
                      <a:off x="11114252" y="8973719"/>
                      <a:ext cx="81175" cy="289107"/>
                    </a:xfrm>
                    <a:custGeom>
                      <a:avLst/>
                      <a:gdLst>
                        <a:gd name="connsiteX0" fmla="*/ 58765 w 81175"/>
                        <a:gd name="connsiteY0" fmla="*/ 155116 h 289107"/>
                        <a:gd name="connsiteX1" fmla="*/ 34837 w 81175"/>
                        <a:gd name="connsiteY1" fmla="*/ 73763 h 289107"/>
                        <a:gd name="connsiteX2" fmla="*/ 6125 w 81175"/>
                        <a:gd name="connsiteY2" fmla="*/ 1982 h 289107"/>
                        <a:gd name="connsiteX3" fmla="*/ 1340 w 81175"/>
                        <a:gd name="connsiteY3" fmla="*/ 6767 h 289107"/>
                        <a:gd name="connsiteX4" fmla="*/ 44409 w 81175"/>
                        <a:gd name="connsiteY4" fmla="*/ 145545 h 289107"/>
                        <a:gd name="connsiteX5" fmla="*/ 73121 w 81175"/>
                        <a:gd name="connsiteY5" fmla="*/ 289107 h 289107"/>
                        <a:gd name="connsiteX6" fmla="*/ 73121 w 81175"/>
                        <a:gd name="connsiteY6" fmla="*/ 289107 h 289107"/>
                        <a:gd name="connsiteX7" fmla="*/ 58765 w 81175"/>
                        <a:gd name="connsiteY7" fmla="*/ 155116 h 28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175" h="289107">
                          <a:moveTo>
                            <a:pt x="58765" y="155116"/>
                          </a:moveTo>
                          <a:cubicBezTo>
                            <a:pt x="49194" y="126403"/>
                            <a:pt x="44409" y="102476"/>
                            <a:pt x="34837" y="73763"/>
                          </a:cubicBezTo>
                          <a:cubicBezTo>
                            <a:pt x="25267" y="49836"/>
                            <a:pt x="20482" y="21124"/>
                            <a:pt x="6125" y="1982"/>
                          </a:cubicBezTo>
                          <a:cubicBezTo>
                            <a:pt x="6125" y="-2803"/>
                            <a:pt x="-3445" y="1982"/>
                            <a:pt x="1340" y="6767"/>
                          </a:cubicBezTo>
                          <a:cubicBezTo>
                            <a:pt x="15696" y="54622"/>
                            <a:pt x="30053" y="97690"/>
                            <a:pt x="44409" y="145545"/>
                          </a:cubicBezTo>
                          <a:cubicBezTo>
                            <a:pt x="58765" y="188613"/>
                            <a:pt x="82692" y="241253"/>
                            <a:pt x="73121" y="289107"/>
                          </a:cubicBezTo>
                          <a:cubicBezTo>
                            <a:pt x="73121" y="289107"/>
                            <a:pt x="73121" y="289107"/>
                            <a:pt x="73121" y="289107"/>
                          </a:cubicBezTo>
                          <a:cubicBezTo>
                            <a:pt x="92263" y="246038"/>
                            <a:pt x="73121" y="193399"/>
                            <a:pt x="58765" y="155116"/>
                          </a:cubicBezTo>
                          <a:close/>
                        </a:path>
                      </a:pathLst>
                    </a:custGeom>
                    <a:solidFill>
                      <a:srgbClr val="D97E31"/>
                    </a:solidFill>
                    <a:ln w="47824"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118AB5DD-8674-41F5-9EDF-DD15AC58C961}"/>
                        </a:ext>
                      </a:extLst>
                    </p:cNvPr>
                    <p:cNvSpPr/>
                    <p:nvPr/>
                  </p:nvSpPr>
                  <p:spPr>
                    <a:xfrm>
                      <a:off x="10775845" y="8948527"/>
                      <a:ext cx="756077" cy="387410"/>
                    </a:xfrm>
                    <a:custGeom>
                      <a:avLst/>
                      <a:gdLst>
                        <a:gd name="connsiteX0" fmla="*/ 119618 w 756077"/>
                        <a:gd name="connsiteY0" fmla="*/ 237732 h 387410"/>
                        <a:gd name="connsiteX1" fmla="*/ 382816 w 756077"/>
                        <a:gd name="connsiteY1" fmla="*/ 386080 h 387410"/>
                        <a:gd name="connsiteX2" fmla="*/ 555090 w 756077"/>
                        <a:gd name="connsiteY2" fmla="*/ 328655 h 387410"/>
                        <a:gd name="connsiteX3" fmla="*/ 703438 w 756077"/>
                        <a:gd name="connsiteY3" fmla="*/ 252089 h 387410"/>
                        <a:gd name="connsiteX4" fmla="*/ 756078 w 756077"/>
                        <a:gd name="connsiteY4" fmla="*/ 228161 h 387410"/>
                        <a:gd name="connsiteX5" fmla="*/ 751293 w 756077"/>
                        <a:gd name="connsiteY5" fmla="*/ 209020 h 387410"/>
                        <a:gd name="connsiteX6" fmla="*/ 636442 w 756077"/>
                        <a:gd name="connsiteY6" fmla="*/ 132453 h 387410"/>
                        <a:gd name="connsiteX7" fmla="*/ 516807 w 756077"/>
                        <a:gd name="connsiteY7" fmla="*/ 180307 h 387410"/>
                        <a:gd name="connsiteX8" fmla="*/ 440240 w 756077"/>
                        <a:gd name="connsiteY8" fmla="*/ 209020 h 387410"/>
                        <a:gd name="connsiteX9" fmla="*/ 406743 w 756077"/>
                        <a:gd name="connsiteY9" fmla="*/ 223376 h 387410"/>
                        <a:gd name="connsiteX10" fmla="*/ 382816 w 756077"/>
                        <a:gd name="connsiteY10" fmla="*/ 146809 h 387410"/>
                        <a:gd name="connsiteX11" fmla="*/ 368459 w 756077"/>
                        <a:gd name="connsiteY11" fmla="*/ 108526 h 387410"/>
                        <a:gd name="connsiteX12" fmla="*/ 349317 w 756077"/>
                        <a:gd name="connsiteY12" fmla="*/ 36745 h 387410"/>
                        <a:gd name="connsiteX13" fmla="*/ 224897 w 756077"/>
                        <a:gd name="connsiteY13" fmla="*/ 17603 h 387410"/>
                        <a:gd name="connsiteX14" fmla="*/ 47836 w 756077"/>
                        <a:gd name="connsiteY14" fmla="*/ 79813 h 387410"/>
                        <a:gd name="connsiteX15" fmla="*/ 14338 w 756077"/>
                        <a:gd name="connsiteY15" fmla="*/ 170736 h 387410"/>
                        <a:gd name="connsiteX16" fmla="*/ 14338 w 756077"/>
                        <a:gd name="connsiteY16" fmla="*/ 170736 h 387410"/>
                        <a:gd name="connsiteX17" fmla="*/ 52621 w 756077"/>
                        <a:gd name="connsiteY17" fmla="*/ 242517 h 387410"/>
                        <a:gd name="connsiteX18" fmla="*/ 119618 w 756077"/>
                        <a:gd name="connsiteY18" fmla="*/ 237732 h 3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077" h="387410">
                          <a:moveTo>
                            <a:pt x="119618" y="237732"/>
                          </a:moveTo>
                          <a:cubicBezTo>
                            <a:pt x="196184" y="295157"/>
                            <a:pt x="272751" y="400436"/>
                            <a:pt x="382816" y="386080"/>
                          </a:cubicBezTo>
                          <a:cubicBezTo>
                            <a:pt x="440240" y="376509"/>
                            <a:pt x="497665" y="352582"/>
                            <a:pt x="555090" y="328655"/>
                          </a:cubicBezTo>
                          <a:cubicBezTo>
                            <a:pt x="607730" y="304728"/>
                            <a:pt x="655584" y="280801"/>
                            <a:pt x="703438" y="252089"/>
                          </a:cubicBezTo>
                          <a:cubicBezTo>
                            <a:pt x="722580" y="242517"/>
                            <a:pt x="736936" y="232947"/>
                            <a:pt x="756078" y="228161"/>
                          </a:cubicBezTo>
                          <a:cubicBezTo>
                            <a:pt x="756078" y="223376"/>
                            <a:pt x="751293" y="213805"/>
                            <a:pt x="751293" y="209020"/>
                          </a:cubicBez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3909" y="194663"/>
                            <a:pt x="38265" y="218590"/>
                            <a:pt x="52621" y="242517"/>
                          </a:cubicBezTo>
                          <a:cubicBezTo>
                            <a:pt x="76548" y="223376"/>
                            <a:pt x="105261" y="223376"/>
                            <a:pt x="119618" y="237732"/>
                          </a:cubicBezTo>
                          <a:close/>
                        </a:path>
                      </a:pathLst>
                    </a:custGeom>
                    <a:solidFill>
                      <a:srgbClr val="FBCA8F">
                        <a:alpha val="50000"/>
                      </a:srgbClr>
                    </a:solidFill>
                    <a:ln w="47824"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A1352DD7-A969-49C4-A2B4-E36046720569}"/>
                        </a:ext>
                      </a:extLst>
                    </p:cNvPr>
                    <p:cNvSpPr/>
                    <p:nvPr/>
                  </p:nvSpPr>
                  <p:spPr>
                    <a:xfrm>
                      <a:off x="10779843" y="8943742"/>
                      <a:ext cx="737724" cy="329182"/>
                    </a:xfrm>
                    <a:custGeom>
                      <a:avLst/>
                      <a:gdLst>
                        <a:gd name="connsiteX0" fmla="*/ 15126 w 737724"/>
                        <a:gd name="connsiteY0" fmla="*/ 170736 h 329182"/>
                        <a:gd name="connsiteX1" fmla="*/ 15126 w 737724"/>
                        <a:gd name="connsiteY1" fmla="*/ 170736 h 329182"/>
                        <a:gd name="connsiteX2" fmla="*/ 24696 w 737724"/>
                        <a:gd name="connsiteY2" fmla="*/ 180307 h 329182"/>
                        <a:gd name="connsiteX3" fmla="*/ 125190 w 737724"/>
                        <a:gd name="connsiteY3" fmla="*/ 132453 h 329182"/>
                        <a:gd name="connsiteX4" fmla="*/ 273538 w 737724"/>
                        <a:gd name="connsiteY4" fmla="*/ 165951 h 329182"/>
                        <a:gd name="connsiteX5" fmla="*/ 369246 w 737724"/>
                        <a:gd name="connsiteY5" fmla="*/ 280801 h 329182"/>
                        <a:gd name="connsiteX6" fmla="*/ 426672 w 737724"/>
                        <a:gd name="connsiteY6" fmla="*/ 328655 h 329182"/>
                        <a:gd name="connsiteX7" fmla="*/ 488882 w 737724"/>
                        <a:gd name="connsiteY7" fmla="*/ 304728 h 329182"/>
                        <a:gd name="connsiteX8" fmla="*/ 627659 w 737724"/>
                        <a:gd name="connsiteY8" fmla="*/ 232947 h 329182"/>
                        <a:gd name="connsiteX9" fmla="*/ 737724 w 737724"/>
                        <a:gd name="connsiteY9" fmla="*/ 180307 h 329182"/>
                        <a:gd name="connsiteX10" fmla="*/ 637230 w 737724"/>
                        <a:gd name="connsiteY10" fmla="*/ 132453 h 329182"/>
                        <a:gd name="connsiteX11" fmla="*/ 517595 w 737724"/>
                        <a:gd name="connsiteY11" fmla="*/ 180307 h 329182"/>
                        <a:gd name="connsiteX12" fmla="*/ 441028 w 737724"/>
                        <a:gd name="connsiteY12" fmla="*/ 209020 h 329182"/>
                        <a:gd name="connsiteX13" fmla="*/ 407530 w 737724"/>
                        <a:gd name="connsiteY13" fmla="*/ 223376 h 329182"/>
                        <a:gd name="connsiteX14" fmla="*/ 383603 w 737724"/>
                        <a:gd name="connsiteY14" fmla="*/ 146809 h 329182"/>
                        <a:gd name="connsiteX15" fmla="*/ 369246 w 737724"/>
                        <a:gd name="connsiteY15" fmla="*/ 108526 h 329182"/>
                        <a:gd name="connsiteX16" fmla="*/ 350105 w 737724"/>
                        <a:gd name="connsiteY16" fmla="*/ 36744 h 329182"/>
                        <a:gd name="connsiteX17" fmla="*/ 225684 w 737724"/>
                        <a:gd name="connsiteY17" fmla="*/ 17603 h 329182"/>
                        <a:gd name="connsiteX18" fmla="*/ 48624 w 737724"/>
                        <a:gd name="connsiteY18" fmla="*/ 79813 h 329182"/>
                        <a:gd name="connsiteX19" fmla="*/ 15126 w 737724"/>
                        <a:gd name="connsiteY19" fmla="*/ 170736 h 32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7724" h="329182">
                          <a:moveTo>
                            <a:pt x="15126" y="170736"/>
                          </a:moveTo>
                          <a:cubicBezTo>
                            <a:pt x="15126" y="170736"/>
                            <a:pt x="15126" y="170736"/>
                            <a:pt x="15126" y="170736"/>
                          </a:cubicBezTo>
                          <a:cubicBezTo>
                            <a:pt x="19911" y="175522"/>
                            <a:pt x="19911" y="180307"/>
                            <a:pt x="24696" y="180307"/>
                          </a:cubicBezTo>
                          <a:cubicBezTo>
                            <a:pt x="53409" y="151595"/>
                            <a:pt x="86907" y="137239"/>
                            <a:pt x="125190" y="132453"/>
                          </a:cubicBezTo>
                          <a:cubicBezTo>
                            <a:pt x="177830" y="127667"/>
                            <a:pt x="225684" y="142024"/>
                            <a:pt x="273538" y="165951"/>
                          </a:cubicBezTo>
                          <a:cubicBezTo>
                            <a:pt x="321392" y="194663"/>
                            <a:pt x="345319" y="232947"/>
                            <a:pt x="369246" y="280801"/>
                          </a:cubicBezTo>
                          <a:cubicBezTo>
                            <a:pt x="383603" y="304728"/>
                            <a:pt x="397959" y="333441"/>
                            <a:pt x="426672" y="328655"/>
                          </a:cubicBezTo>
                          <a:cubicBezTo>
                            <a:pt x="450599" y="323869"/>
                            <a:pt x="469740" y="314299"/>
                            <a:pt x="488882" y="304728"/>
                          </a:cubicBezTo>
                          <a:cubicBezTo>
                            <a:pt x="536736" y="280801"/>
                            <a:pt x="579805" y="256874"/>
                            <a:pt x="627659" y="232947"/>
                          </a:cubicBezTo>
                          <a:cubicBezTo>
                            <a:pt x="665943" y="213805"/>
                            <a:pt x="699441" y="199449"/>
                            <a:pt x="737724" y="180307"/>
                          </a:cubicBezTo>
                          <a:cubicBezTo>
                            <a:pt x="713797" y="151595"/>
                            <a:pt x="675514" y="127667"/>
                            <a:pt x="637230" y="132453"/>
                          </a:cubicBezTo>
                          <a:cubicBezTo>
                            <a:pt x="598947" y="146809"/>
                            <a:pt x="555878" y="165951"/>
                            <a:pt x="517595" y="180307"/>
                          </a:cubicBezTo>
                          <a:cubicBezTo>
                            <a:pt x="493667" y="189878"/>
                            <a:pt x="464955" y="199449"/>
                            <a:pt x="441028" y="209020"/>
                          </a:cubicBezTo>
                          <a:cubicBezTo>
                            <a:pt x="431457" y="213805"/>
                            <a:pt x="421886" y="218590"/>
                            <a:pt x="407530" y="223376"/>
                          </a:cubicBezTo>
                          <a:cubicBezTo>
                            <a:pt x="402745" y="194663"/>
                            <a:pt x="393173" y="170736"/>
                            <a:pt x="383603" y="146809"/>
                          </a:cubicBezTo>
                          <a:cubicBezTo>
                            <a:pt x="378818" y="137239"/>
                            <a:pt x="374032" y="122882"/>
                            <a:pt x="369246" y="108526"/>
                          </a:cubicBezTo>
                          <a:cubicBezTo>
                            <a:pt x="364461" y="84599"/>
                            <a:pt x="354891" y="60672"/>
                            <a:pt x="350105" y="36744"/>
                          </a:cubicBezTo>
                          <a:cubicBezTo>
                            <a:pt x="335749" y="-25466"/>
                            <a:pt x="268753" y="8032"/>
                            <a:pt x="225684" y="17603"/>
                          </a:cubicBezTo>
                          <a:cubicBezTo>
                            <a:pt x="163474" y="31959"/>
                            <a:pt x="101263" y="46316"/>
                            <a:pt x="48624" y="79813"/>
                          </a:cubicBezTo>
                          <a:cubicBezTo>
                            <a:pt x="19911" y="94170"/>
                            <a:pt x="-23158" y="142024"/>
                            <a:pt x="15126" y="170736"/>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60" name="Graphic 3">
                      <a:extLst>
                        <a:ext uri="{FF2B5EF4-FFF2-40B4-BE49-F238E27FC236}">
                          <a16:creationId xmlns:a16="http://schemas.microsoft.com/office/drawing/2014/main" id="{E57A981E-FF95-44DC-880D-0BE5CD07A5C9}"/>
                        </a:ext>
                      </a:extLst>
                    </p:cNvPr>
                    <p:cNvGrpSpPr/>
                    <p:nvPr/>
                  </p:nvGrpSpPr>
                  <p:grpSpPr>
                    <a:xfrm>
                      <a:off x="11259154" y="9071409"/>
                      <a:ext cx="289518" cy="272768"/>
                      <a:chOff x="11259154" y="9071409"/>
                      <a:chExt cx="289518" cy="272768"/>
                    </a:xfrm>
                  </p:grpSpPr>
                  <p:sp>
                    <p:nvSpPr>
                      <p:cNvPr id="363" name="Freeform: Shape 362">
                        <a:extLst>
                          <a:ext uri="{FF2B5EF4-FFF2-40B4-BE49-F238E27FC236}">
                            <a16:creationId xmlns:a16="http://schemas.microsoft.com/office/drawing/2014/main" id="{9EF23099-C66D-4727-B056-25FBE529D91B}"/>
                          </a:ext>
                        </a:extLst>
                      </p:cNvPr>
                      <p:cNvSpPr/>
                      <p:nvPr/>
                    </p:nvSpPr>
                    <p:spPr>
                      <a:xfrm>
                        <a:off x="11259154" y="9080526"/>
                        <a:ext cx="275161" cy="263652"/>
                      </a:xfrm>
                      <a:custGeom>
                        <a:avLst/>
                        <a:gdLst>
                          <a:gd name="connsiteX0" fmla="*/ 267984 w 275161"/>
                          <a:gd name="connsiteY0" fmla="*/ 77021 h 263652"/>
                          <a:gd name="connsiteX1" fmla="*/ 153133 w 275161"/>
                          <a:gd name="connsiteY1" fmla="*/ 455 h 263652"/>
                          <a:gd name="connsiteX2" fmla="*/ 33498 w 275161"/>
                          <a:gd name="connsiteY2" fmla="*/ 48309 h 263652"/>
                          <a:gd name="connsiteX3" fmla="*/ 0 w 275161"/>
                          <a:gd name="connsiteY3" fmla="*/ 62665 h 263652"/>
                          <a:gd name="connsiteX4" fmla="*/ 71781 w 275161"/>
                          <a:gd name="connsiteY4" fmla="*/ 177515 h 263652"/>
                          <a:gd name="connsiteX5" fmla="*/ 76567 w 275161"/>
                          <a:gd name="connsiteY5" fmla="*/ 263653 h 263652"/>
                          <a:gd name="connsiteX6" fmla="*/ 90923 w 275161"/>
                          <a:gd name="connsiteY6" fmla="*/ 258867 h 263652"/>
                          <a:gd name="connsiteX7" fmla="*/ 267984 w 275161"/>
                          <a:gd name="connsiteY7" fmla="*/ 163159 h 263652"/>
                          <a:gd name="connsiteX8" fmla="*/ 267984 w 275161"/>
                          <a:gd name="connsiteY8" fmla="*/ 77021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161" h="263652">
                            <a:moveTo>
                              <a:pt x="267984" y="77021"/>
                            </a:move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81352" y="206227"/>
                              <a:pt x="86138" y="234940"/>
                              <a:pt x="76567" y="263653"/>
                            </a:cubicBezTo>
                            <a:cubicBezTo>
                              <a:pt x="81352" y="263653"/>
                              <a:pt x="86138" y="258867"/>
                              <a:pt x="90923" y="258867"/>
                            </a:cubicBezTo>
                            <a:cubicBezTo>
                              <a:pt x="148348" y="230154"/>
                              <a:pt x="210559" y="201442"/>
                              <a:pt x="267984" y="163159"/>
                            </a:cubicBezTo>
                            <a:cubicBezTo>
                              <a:pt x="277554" y="129661"/>
                              <a:pt x="277554" y="100948"/>
                              <a:pt x="267984" y="77021"/>
                            </a:cubicBezTo>
                            <a:close/>
                          </a:path>
                        </a:pathLst>
                      </a:custGeom>
                      <a:solidFill>
                        <a:srgbClr val="F4F4F4"/>
                      </a:solidFill>
                      <a:ln w="47824"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4F871775-C3ED-4547-B2B6-BBFFE26BE191}"/>
                          </a:ext>
                        </a:extLst>
                      </p:cNvPr>
                      <p:cNvSpPr/>
                      <p:nvPr/>
                    </p:nvSpPr>
                    <p:spPr>
                      <a:xfrm>
                        <a:off x="11259154" y="9071409"/>
                        <a:ext cx="289518" cy="272768"/>
                      </a:xfrm>
                      <a:custGeom>
                        <a:avLst/>
                        <a:gdLst>
                          <a:gd name="connsiteX0" fmla="*/ 81352 w 289518"/>
                          <a:gd name="connsiteY0" fmla="*/ 272769 h 272768"/>
                          <a:gd name="connsiteX1" fmla="*/ 81352 w 289518"/>
                          <a:gd name="connsiteY1" fmla="*/ 272769 h 272768"/>
                          <a:gd name="connsiteX2" fmla="*/ 76567 w 289518"/>
                          <a:gd name="connsiteY2" fmla="*/ 267983 h 272768"/>
                          <a:gd name="connsiteX3" fmla="*/ 71781 w 289518"/>
                          <a:gd name="connsiteY3" fmla="*/ 186631 h 272768"/>
                          <a:gd name="connsiteX4" fmla="*/ 0 w 289518"/>
                          <a:gd name="connsiteY4" fmla="*/ 71781 h 272768"/>
                          <a:gd name="connsiteX5" fmla="*/ 0 w 289518"/>
                          <a:gd name="connsiteY5" fmla="*/ 66996 h 272768"/>
                          <a:gd name="connsiteX6" fmla="*/ 4786 w 289518"/>
                          <a:gd name="connsiteY6" fmla="*/ 62211 h 272768"/>
                          <a:gd name="connsiteX7" fmla="*/ 38283 w 289518"/>
                          <a:gd name="connsiteY7" fmla="*/ 47854 h 272768"/>
                          <a:gd name="connsiteX8" fmla="*/ 95708 w 289518"/>
                          <a:gd name="connsiteY8" fmla="*/ 23927 h 272768"/>
                          <a:gd name="connsiteX9" fmla="*/ 157919 w 289518"/>
                          <a:gd name="connsiteY9" fmla="*/ 0 h 272768"/>
                          <a:gd name="connsiteX10" fmla="*/ 157919 w 289518"/>
                          <a:gd name="connsiteY10" fmla="*/ 0 h 272768"/>
                          <a:gd name="connsiteX11" fmla="*/ 162705 w 289518"/>
                          <a:gd name="connsiteY11" fmla="*/ 0 h 272768"/>
                          <a:gd name="connsiteX12" fmla="*/ 282340 w 289518"/>
                          <a:gd name="connsiteY12" fmla="*/ 81352 h 272768"/>
                          <a:gd name="connsiteX13" fmla="*/ 282340 w 289518"/>
                          <a:gd name="connsiteY13" fmla="*/ 162704 h 272768"/>
                          <a:gd name="connsiteX14" fmla="*/ 282340 w 289518"/>
                          <a:gd name="connsiteY14" fmla="*/ 167490 h 272768"/>
                          <a:gd name="connsiteX15" fmla="*/ 105279 w 289518"/>
                          <a:gd name="connsiteY15" fmla="*/ 263198 h 272768"/>
                          <a:gd name="connsiteX16" fmla="*/ 81352 w 289518"/>
                          <a:gd name="connsiteY16" fmla="*/ 272769 h 272768"/>
                          <a:gd name="connsiteX17" fmla="*/ 81352 w 289518"/>
                          <a:gd name="connsiteY17" fmla="*/ 272769 h 272768"/>
                          <a:gd name="connsiteX18" fmla="*/ 9571 w 289518"/>
                          <a:gd name="connsiteY18" fmla="*/ 66996 h 272768"/>
                          <a:gd name="connsiteX19" fmla="*/ 76567 w 289518"/>
                          <a:gd name="connsiteY19" fmla="*/ 181846 h 272768"/>
                          <a:gd name="connsiteX20" fmla="*/ 86138 w 289518"/>
                          <a:gd name="connsiteY20" fmla="*/ 258413 h 272768"/>
                          <a:gd name="connsiteX21" fmla="*/ 90923 w 289518"/>
                          <a:gd name="connsiteY21" fmla="*/ 253627 h 272768"/>
                          <a:gd name="connsiteX22" fmla="*/ 267984 w 289518"/>
                          <a:gd name="connsiteY22" fmla="*/ 162704 h 272768"/>
                          <a:gd name="connsiteX23" fmla="*/ 267984 w 289518"/>
                          <a:gd name="connsiteY23" fmla="*/ 86138 h 272768"/>
                          <a:gd name="connsiteX24" fmla="*/ 157919 w 289518"/>
                          <a:gd name="connsiteY24" fmla="*/ 9571 h 272768"/>
                          <a:gd name="connsiteX25" fmla="*/ 157919 w 289518"/>
                          <a:gd name="connsiteY25" fmla="*/ 9571 h 272768"/>
                          <a:gd name="connsiteX26" fmla="*/ 95708 w 289518"/>
                          <a:gd name="connsiteY26" fmla="*/ 33498 h 272768"/>
                          <a:gd name="connsiteX27" fmla="*/ 38283 w 289518"/>
                          <a:gd name="connsiteY27" fmla="*/ 57425 h 272768"/>
                          <a:gd name="connsiteX28" fmla="*/ 9571 w 289518"/>
                          <a:gd name="connsiteY28" fmla="*/ 66996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9518" h="272768">
                            <a:moveTo>
                              <a:pt x="81352" y="272769"/>
                            </a:moveTo>
                            <a:cubicBezTo>
                              <a:pt x="76567" y="272769"/>
                              <a:pt x="76567" y="267983"/>
                              <a:pt x="81352" y="272769"/>
                            </a:cubicBezTo>
                            <a:cubicBezTo>
                              <a:pt x="76567" y="272769"/>
                              <a:pt x="76567" y="267983"/>
                              <a:pt x="76567" y="267983"/>
                            </a:cubicBezTo>
                            <a:cubicBezTo>
                              <a:pt x="81352" y="244056"/>
                              <a:pt x="81352" y="215344"/>
                              <a:pt x="71781" y="186631"/>
                            </a:cubicBezTo>
                            <a:cubicBezTo>
                              <a:pt x="52640" y="129206"/>
                              <a:pt x="28713" y="90923"/>
                              <a:pt x="0" y="71781"/>
                            </a:cubicBezTo>
                            <a:cubicBezTo>
                              <a:pt x="0" y="71781"/>
                              <a:pt x="0" y="66996"/>
                              <a:pt x="0" y="66996"/>
                            </a:cubicBezTo>
                            <a:cubicBezTo>
                              <a:pt x="0" y="66996"/>
                              <a:pt x="0" y="62211"/>
                              <a:pt x="4786" y="62211"/>
                            </a:cubicBezTo>
                            <a:cubicBezTo>
                              <a:pt x="14356" y="57425"/>
                              <a:pt x="28713" y="52640"/>
                              <a:pt x="38283" y="47854"/>
                            </a:cubicBezTo>
                            <a:cubicBezTo>
                              <a:pt x="57425" y="43069"/>
                              <a:pt x="76567" y="33498"/>
                              <a:pt x="95708" y="23927"/>
                            </a:cubicBezTo>
                            <a:cubicBezTo>
                              <a:pt x="114850" y="14356"/>
                              <a:pt x="138778" y="4785"/>
                              <a:pt x="157919" y="0"/>
                            </a:cubicBezTo>
                            <a:cubicBezTo>
                              <a:pt x="157919" y="0"/>
                              <a:pt x="157919" y="0"/>
                              <a:pt x="157919" y="0"/>
                            </a:cubicBezTo>
                            <a:lnTo>
                              <a:pt x="162705" y="0"/>
                            </a:lnTo>
                            <a:cubicBezTo>
                              <a:pt x="215344" y="0"/>
                              <a:pt x="263198" y="33498"/>
                              <a:pt x="282340" y="81352"/>
                            </a:cubicBezTo>
                            <a:cubicBezTo>
                              <a:pt x="291911" y="105279"/>
                              <a:pt x="291911" y="133992"/>
                              <a:pt x="282340" y="162704"/>
                            </a:cubicBezTo>
                            <a:cubicBezTo>
                              <a:pt x="282340" y="162704"/>
                              <a:pt x="282340" y="162704"/>
                              <a:pt x="282340" y="167490"/>
                            </a:cubicBezTo>
                            <a:cubicBezTo>
                              <a:pt x="224914" y="200988"/>
                              <a:pt x="162705" y="234485"/>
                              <a:pt x="105279" y="263198"/>
                            </a:cubicBezTo>
                            <a:lnTo>
                              <a:pt x="81352" y="272769"/>
                            </a:lnTo>
                            <a:cubicBezTo>
                              <a:pt x="81352" y="267983"/>
                              <a:pt x="81352" y="272769"/>
                              <a:pt x="81352" y="272769"/>
                            </a:cubicBezTo>
                            <a:close/>
                            <a:moveTo>
                              <a:pt x="9571" y="66996"/>
                            </a:moveTo>
                            <a:cubicBezTo>
                              <a:pt x="38283" y="86138"/>
                              <a:pt x="57425" y="124421"/>
                              <a:pt x="76567" y="181846"/>
                            </a:cubicBezTo>
                            <a:cubicBezTo>
                              <a:pt x="86138" y="210558"/>
                              <a:pt x="90923" y="234485"/>
                              <a:pt x="86138" y="258413"/>
                            </a:cubicBezTo>
                            <a:lnTo>
                              <a:pt x="90923" y="253627"/>
                            </a:lnTo>
                            <a:cubicBezTo>
                              <a:pt x="148348" y="224915"/>
                              <a:pt x="210559" y="196202"/>
                              <a:pt x="267984" y="162704"/>
                            </a:cubicBezTo>
                            <a:cubicBezTo>
                              <a:pt x="272769" y="133992"/>
                              <a:pt x="272769" y="110065"/>
                              <a:pt x="267984" y="86138"/>
                            </a:cubicBezTo>
                            <a:cubicBezTo>
                              <a:pt x="253627" y="43069"/>
                              <a:pt x="205773" y="9571"/>
                              <a:pt x="157919" y="9571"/>
                            </a:cubicBezTo>
                            <a:lnTo>
                              <a:pt x="157919" y="9571"/>
                            </a:lnTo>
                            <a:cubicBezTo>
                              <a:pt x="138778" y="19142"/>
                              <a:pt x="114850" y="23927"/>
                              <a:pt x="95708" y="33498"/>
                            </a:cubicBezTo>
                            <a:cubicBezTo>
                              <a:pt x="76567" y="43069"/>
                              <a:pt x="57425" y="47854"/>
                              <a:pt x="38283" y="57425"/>
                            </a:cubicBezTo>
                            <a:cubicBezTo>
                              <a:pt x="28713" y="62211"/>
                              <a:pt x="19142" y="62211"/>
                              <a:pt x="9571" y="66996"/>
                            </a:cubicBezTo>
                            <a:close/>
                          </a:path>
                        </a:pathLst>
                      </a:custGeom>
                      <a:solidFill>
                        <a:srgbClr val="A5A5A4"/>
                      </a:solidFill>
                      <a:ln w="47824" cap="flat">
                        <a:noFill/>
                        <a:prstDash val="solid"/>
                        <a:miter/>
                      </a:ln>
                    </p:spPr>
                    <p:txBody>
                      <a:bodyPr rtlCol="0" anchor="ctr"/>
                      <a:lstStyle/>
                      <a:p>
                        <a:endParaRPr lang="en-US"/>
                      </a:p>
                    </p:txBody>
                  </p:sp>
                </p:grpSp>
                <p:sp>
                  <p:nvSpPr>
                    <p:cNvPr id="361" name="Freeform: Shape 360">
                      <a:extLst>
                        <a:ext uri="{FF2B5EF4-FFF2-40B4-BE49-F238E27FC236}">
                          <a16:creationId xmlns:a16="http://schemas.microsoft.com/office/drawing/2014/main" id="{C157D172-F1A4-4F45-AC61-FE74D01603D8}"/>
                        </a:ext>
                      </a:extLst>
                    </p:cNvPr>
                    <p:cNvSpPr/>
                    <p:nvPr/>
                  </p:nvSpPr>
                  <p:spPr>
                    <a:xfrm>
                      <a:off x="11259154" y="9080526"/>
                      <a:ext cx="272768" cy="196656"/>
                    </a:xfrm>
                    <a:custGeom>
                      <a:avLst/>
                      <a:gdLst>
                        <a:gd name="connsiteX0" fmla="*/ 76567 w 272768"/>
                        <a:gd name="connsiteY0" fmla="*/ 196657 h 196656"/>
                        <a:gd name="connsiteX1" fmla="*/ 177060 w 272768"/>
                        <a:gd name="connsiteY1" fmla="*/ 144017 h 196656"/>
                        <a:gd name="connsiteX2" fmla="*/ 263198 w 272768"/>
                        <a:gd name="connsiteY2" fmla="*/ 120090 h 196656"/>
                        <a:gd name="connsiteX3" fmla="*/ 272769 w 272768"/>
                        <a:gd name="connsiteY3" fmla="*/ 124875 h 196656"/>
                        <a:gd name="connsiteX4" fmla="*/ 267984 w 272768"/>
                        <a:gd name="connsiteY4" fmla="*/ 77021 h 196656"/>
                        <a:gd name="connsiteX5" fmla="*/ 153133 w 272768"/>
                        <a:gd name="connsiteY5" fmla="*/ 455 h 196656"/>
                        <a:gd name="connsiteX6" fmla="*/ 33498 w 272768"/>
                        <a:gd name="connsiteY6" fmla="*/ 48309 h 196656"/>
                        <a:gd name="connsiteX7" fmla="*/ 0 w 272768"/>
                        <a:gd name="connsiteY7" fmla="*/ 62665 h 196656"/>
                        <a:gd name="connsiteX8" fmla="*/ 71781 w 272768"/>
                        <a:gd name="connsiteY8" fmla="*/ 177515 h 196656"/>
                        <a:gd name="connsiteX9" fmla="*/ 76567 w 272768"/>
                        <a:gd name="connsiteY9" fmla="*/ 196657 h 19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768" h="196656">
                          <a:moveTo>
                            <a:pt x="76567" y="196657"/>
                          </a:moveTo>
                          <a:cubicBezTo>
                            <a:pt x="110065" y="182300"/>
                            <a:pt x="143563" y="158373"/>
                            <a:pt x="177060" y="144017"/>
                          </a:cubicBezTo>
                          <a:cubicBezTo>
                            <a:pt x="200987" y="134446"/>
                            <a:pt x="234486" y="115304"/>
                            <a:pt x="263198" y="120090"/>
                          </a:cubicBezTo>
                          <a:cubicBezTo>
                            <a:pt x="267984" y="120090"/>
                            <a:pt x="272769" y="120090"/>
                            <a:pt x="272769" y="124875"/>
                          </a:cubicBezTo>
                          <a:cubicBezTo>
                            <a:pt x="272769" y="110519"/>
                            <a:pt x="272769" y="91377"/>
                            <a:pt x="267984" y="77021"/>
                          </a:cubicBez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76567" y="177515"/>
                            <a:pt x="76567" y="187086"/>
                            <a:pt x="76567" y="196657"/>
                          </a:cubicBezTo>
                          <a:close/>
                        </a:path>
                      </a:pathLst>
                    </a:custGeom>
                    <a:solidFill>
                      <a:srgbClr val="CAC9C9">
                        <a:alpha val="60000"/>
                      </a:srgbClr>
                    </a:solidFill>
                    <a:ln w="47824"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978FA284-012B-455A-A5D1-C39ACB3932F4}"/>
                        </a:ext>
                      </a:extLst>
                    </p:cNvPr>
                    <p:cNvSpPr/>
                    <p:nvPr/>
                  </p:nvSpPr>
                  <p:spPr>
                    <a:xfrm>
                      <a:off x="11263940" y="9076195"/>
                      <a:ext cx="263197" cy="148348"/>
                    </a:xfrm>
                    <a:custGeom>
                      <a:avLst/>
                      <a:gdLst>
                        <a:gd name="connsiteX0" fmla="*/ 133992 w 263197"/>
                        <a:gd name="connsiteY0" fmla="*/ 100494 h 148348"/>
                        <a:gd name="connsiteX1" fmla="*/ 224914 w 263197"/>
                        <a:gd name="connsiteY1" fmla="*/ 62211 h 148348"/>
                        <a:gd name="connsiteX2" fmla="*/ 263198 w 263197"/>
                        <a:gd name="connsiteY2" fmla="*/ 66996 h 148348"/>
                        <a:gd name="connsiteX3" fmla="*/ 153133 w 263197"/>
                        <a:gd name="connsiteY3" fmla="*/ 0 h 148348"/>
                        <a:gd name="connsiteX4" fmla="*/ 33498 w 263197"/>
                        <a:gd name="connsiteY4" fmla="*/ 47854 h 148348"/>
                        <a:gd name="connsiteX5" fmla="*/ 0 w 263197"/>
                        <a:gd name="connsiteY5" fmla="*/ 62211 h 148348"/>
                        <a:gd name="connsiteX6" fmla="*/ 62211 w 263197"/>
                        <a:gd name="connsiteY6" fmla="*/ 148348 h 148348"/>
                        <a:gd name="connsiteX7" fmla="*/ 133992 w 263197"/>
                        <a:gd name="connsiteY7" fmla="*/ 100494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197" h="148348">
                          <a:moveTo>
                            <a:pt x="133992" y="100494"/>
                          </a:moveTo>
                          <a:cubicBezTo>
                            <a:pt x="162704" y="86138"/>
                            <a:pt x="191417" y="66996"/>
                            <a:pt x="224914" y="62211"/>
                          </a:cubicBezTo>
                          <a:cubicBezTo>
                            <a:pt x="239271" y="62211"/>
                            <a:pt x="248842" y="62211"/>
                            <a:pt x="263198" y="66996"/>
                          </a:cubicBezTo>
                          <a:cubicBezTo>
                            <a:pt x="244056" y="23927"/>
                            <a:pt x="196202" y="0"/>
                            <a:pt x="153133" y="0"/>
                          </a:cubicBezTo>
                          <a:cubicBezTo>
                            <a:pt x="114850" y="14356"/>
                            <a:pt x="71781" y="33498"/>
                            <a:pt x="33498" y="47854"/>
                          </a:cubicBezTo>
                          <a:cubicBezTo>
                            <a:pt x="23927" y="52640"/>
                            <a:pt x="9571" y="57425"/>
                            <a:pt x="0" y="62211"/>
                          </a:cubicBezTo>
                          <a:cubicBezTo>
                            <a:pt x="28712" y="81352"/>
                            <a:pt x="47854" y="114850"/>
                            <a:pt x="62211" y="148348"/>
                          </a:cubicBezTo>
                          <a:cubicBezTo>
                            <a:pt x="81352" y="133992"/>
                            <a:pt x="110065" y="119635"/>
                            <a:pt x="133992"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48" name="Graphic 3">
                    <a:extLst>
                      <a:ext uri="{FF2B5EF4-FFF2-40B4-BE49-F238E27FC236}">
                        <a16:creationId xmlns:a16="http://schemas.microsoft.com/office/drawing/2014/main" id="{EAA82DB8-8B1B-498F-9011-55C6EFE7D844}"/>
                      </a:ext>
                    </a:extLst>
                  </p:cNvPr>
                  <p:cNvGrpSpPr/>
                  <p:nvPr/>
                </p:nvGrpSpPr>
                <p:grpSpPr>
                  <a:xfrm>
                    <a:off x="11353618" y="9003169"/>
                    <a:ext cx="355365" cy="673593"/>
                    <a:chOff x="11353618" y="9003169"/>
                    <a:chExt cx="355365" cy="673593"/>
                  </a:xfrm>
                </p:grpSpPr>
                <p:sp>
                  <p:nvSpPr>
                    <p:cNvPr id="354" name="Freeform: Shape 353">
                      <a:extLst>
                        <a:ext uri="{FF2B5EF4-FFF2-40B4-BE49-F238E27FC236}">
                          <a16:creationId xmlns:a16="http://schemas.microsoft.com/office/drawing/2014/main" id="{B09C729D-44B3-4DE5-917D-67F47679D483}"/>
                        </a:ext>
                      </a:extLst>
                    </p:cNvPr>
                    <p:cNvSpPr/>
                    <p:nvPr/>
                  </p:nvSpPr>
                  <p:spPr>
                    <a:xfrm>
                      <a:off x="11354862" y="9012259"/>
                      <a:ext cx="344549" cy="664503"/>
                    </a:xfrm>
                    <a:custGeom>
                      <a:avLst/>
                      <a:gdLst>
                        <a:gd name="connsiteX0" fmla="*/ 344550 w 344549"/>
                        <a:gd name="connsiteY0" fmla="*/ 418057 h 664503"/>
                        <a:gd name="connsiteX1" fmla="*/ 339765 w 344549"/>
                        <a:gd name="connsiteY1" fmla="*/ 336705 h 664503"/>
                        <a:gd name="connsiteX2" fmla="*/ 301481 w 344549"/>
                        <a:gd name="connsiteY2" fmla="*/ 135717 h 664503"/>
                        <a:gd name="connsiteX3" fmla="*/ 277554 w 344549"/>
                        <a:gd name="connsiteY3" fmla="*/ 83078 h 664503"/>
                        <a:gd name="connsiteX4" fmla="*/ 234486 w 344549"/>
                        <a:gd name="connsiteY4" fmla="*/ 20868 h 664503"/>
                        <a:gd name="connsiteX5" fmla="*/ 181846 w 344549"/>
                        <a:gd name="connsiteY5" fmla="*/ 1726 h 664503"/>
                        <a:gd name="connsiteX6" fmla="*/ 95708 w 344549"/>
                        <a:gd name="connsiteY6" fmla="*/ 25653 h 664503"/>
                        <a:gd name="connsiteX7" fmla="*/ 66996 w 344549"/>
                        <a:gd name="connsiteY7" fmla="*/ 35224 h 664503"/>
                        <a:gd name="connsiteX8" fmla="*/ 28713 w 344549"/>
                        <a:gd name="connsiteY8" fmla="*/ 44795 h 664503"/>
                        <a:gd name="connsiteX9" fmla="*/ 0 w 344549"/>
                        <a:gd name="connsiteY9" fmla="*/ 68722 h 664503"/>
                        <a:gd name="connsiteX10" fmla="*/ 38283 w 344549"/>
                        <a:gd name="connsiteY10" fmla="*/ 83078 h 664503"/>
                        <a:gd name="connsiteX11" fmla="*/ 66996 w 344549"/>
                        <a:gd name="connsiteY11" fmla="*/ 92649 h 664503"/>
                        <a:gd name="connsiteX12" fmla="*/ 124421 w 344549"/>
                        <a:gd name="connsiteY12" fmla="*/ 150074 h 664503"/>
                        <a:gd name="connsiteX13" fmla="*/ 129206 w 344549"/>
                        <a:gd name="connsiteY13" fmla="*/ 240997 h 664503"/>
                        <a:gd name="connsiteX14" fmla="*/ 71781 w 344549"/>
                        <a:gd name="connsiteY14" fmla="*/ 293636 h 664503"/>
                        <a:gd name="connsiteX15" fmla="*/ 95708 w 344549"/>
                        <a:gd name="connsiteY15" fmla="*/ 365418 h 664503"/>
                        <a:gd name="connsiteX16" fmla="*/ 100494 w 344549"/>
                        <a:gd name="connsiteY16" fmla="*/ 374988 h 664503"/>
                        <a:gd name="connsiteX17" fmla="*/ 114850 w 344549"/>
                        <a:gd name="connsiteY17" fmla="*/ 461126 h 664503"/>
                        <a:gd name="connsiteX18" fmla="*/ 138778 w 344549"/>
                        <a:gd name="connsiteY18" fmla="*/ 566405 h 664503"/>
                        <a:gd name="connsiteX19" fmla="*/ 267984 w 344549"/>
                        <a:gd name="connsiteY19" fmla="*/ 662113 h 664503"/>
                        <a:gd name="connsiteX20" fmla="*/ 320623 w 344549"/>
                        <a:gd name="connsiteY20" fmla="*/ 575976 h 664503"/>
                        <a:gd name="connsiteX21" fmla="*/ 344550 w 344549"/>
                        <a:gd name="connsiteY21" fmla="*/ 418057 h 66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549" h="664503">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52640" y="322349"/>
                            <a:pt x="71781" y="351061"/>
                            <a:pt x="95708" y="365418"/>
                          </a:cubicBezTo>
                          <a:cubicBezTo>
                            <a:pt x="95708" y="370203"/>
                            <a:pt x="100494" y="370203"/>
                            <a:pt x="100494" y="374988"/>
                          </a:cubicBezTo>
                          <a:cubicBezTo>
                            <a:pt x="110065" y="403701"/>
                            <a:pt x="114850" y="432413"/>
                            <a:pt x="114850" y="461126"/>
                          </a:cubicBezTo>
                          <a:cubicBezTo>
                            <a:pt x="119635" y="499409"/>
                            <a:pt x="124421" y="532907"/>
                            <a:pt x="138778" y="566405"/>
                          </a:cubicBezTo>
                          <a:cubicBezTo>
                            <a:pt x="162705" y="623830"/>
                            <a:pt x="200987" y="676470"/>
                            <a:pt x="267984" y="662113"/>
                          </a:cubicBezTo>
                          <a:cubicBezTo>
                            <a:pt x="311052" y="652543"/>
                            <a:pt x="315838" y="614259"/>
                            <a:pt x="320623" y="575976"/>
                          </a:cubicBezTo>
                          <a:cubicBezTo>
                            <a:pt x="339765" y="523336"/>
                            <a:pt x="344550" y="470697"/>
                            <a:pt x="344550" y="418057"/>
                          </a:cubicBezTo>
                          <a:close/>
                        </a:path>
                      </a:pathLst>
                    </a:custGeom>
                    <a:solidFill>
                      <a:srgbClr val="19477B"/>
                    </a:solidFill>
                    <a:ln w="47824"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1791B3ED-0114-4E70-B535-9CA7150370F3}"/>
                        </a:ext>
                      </a:extLst>
                    </p:cNvPr>
                    <p:cNvSpPr/>
                    <p:nvPr/>
                  </p:nvSpPr>
                  <p:spPr>
                    <a:xfrm>
                      <a:off x="11353618" y="9003169"/>
                      <a:ext cx="355365" cy="671203"/>
                    </a:xfrm>
                    <a:custGeom>
                      <a:avLst/>
                      <a:gdLst>
                        <a:gd name="connsiteX0" fmla="*/ 254872 w 355365"/>
                        <a:gd name="connsiteY0" fmla="*/ 671203 h 671203"/>
                        <a:gd name="connsiteX1" fmla="*/ 254872 w 355365"/>
                        <a:gd name="connsiteY1" fmla="*/ 671203 h 671203"/>
                        <a:gd name="connsiteX2" fmla="*/ 140022 w 355365"/>
                        <a:gd name="connsiteY2" fmla="*/ 570709 h 671203"/>
                        <a:gd name="connsiteX3" fmla="*/ 116095 w 355365"/>
                        <a:gd name="connsiteY3" fmla="*/ 465430 h 671203"/>
                        <a:gd name="connsiteX4" fmla="*/ 116095 w 355365"/>
                        <a:gd name="connsiteY4" fmla="*/ 451074 h 671203"/>
                        <a:gd name="connsiteX5" fmla="*/ 101739 w 355365"/>
                        <a:gd name="connsiteY5" fmla="*/ 379293 h 671203"/>
                        <a:gd name="connsiteX6" fmla="*/ 96953 w 355365"/>
                        <a:gd name="connsiteY6" fmla="*/ 369722 h 671203"/>
                        <a:gd name="connsiteX7" fmla="*/ 63455 w 355365"/>
                        <a:gd name="connsiteY7" fmla="*/ 326653 h 671203"/>
                        <a:gd name="connsiteX8" fmla="*/ 73026 w 355365"/>
                        <a:gd name="connsiteY8" fmla="*/ 288370 h 671203"/>
                        <a:gd name="connsiteX9" fmla="*/ 101739 w 355365"/>
                        <a:gd name="connsiteY9" fmla="*/ 264443 h 671203"/>
                        <a:gd name="connsiteX10" fmla="*/ 130451 w 355365"/>
                        <a:gd name="connsiteY10" fmla="*/ 235730 h 671203"/>
                        <a:gd name="connsiteX11" fmla="*/ 125666 w 355365"/>
                        <a:gd name="connsiteY11" fmla="*/ 149593 h 671203"/>
                        <a:gd name="connsiteX12" fmla="*/ 68241 w 355365"/>
                        <a:gd name="connsiteY12" fmla="*/ 96953 h 671203"/>
                        <a:gd name="connsiteX13" fmla="*/ 39528 w 355365"/>
                        <a:gd name="connsiteY13" fmla="*/ 87382 h 671203"/>
                        <a:gd name="connsiteX14" fmla="*/ 34742 w 355365"/>
                        <a:gd name="connsiteY14" fmla="*/ 87382 h 671203"/>
                        <a:gd name="connsiteX15" fmla="*/ 25172 w 355365"/>
                        <a:gd name="connsiteY15" fmla="*/ 87382 h 671203"/>
                        <a:gd name="connsiteX16" fmla="*/ 1245 w 355365"/>
                        <a:gd name="connsiteY16" fmla="*/ 68241 h 671203"/>
                        <a:gd name="connsiteX17" fmla="*/ 29957 w 355365"/>
                        <a:gd name="connsiteY17" fmla="*/ 39528 h 671203"/>
                        <a:gd name="connsiteX18" fmla="*/ 34742 w 355365"/>
                        <a:gd name="connsiteY18" fmla="*/ 39528 h 671203"/>
                        <a:gd name="connsiteX19" fmla="*/ 73026 w 355365"/>
                        <a:gd name="connsiteY19" fmla="*/ 29958 h 671203"/>
                        <a:gd name="connsiteX20" fmla="*/ 101739 w 355365"/>
                        <a:gd name="connsiteY20" fmla="*/ 20387 h 671203"/>
                        <a:gd name="connsiteX21" fmla="*/ 125666 w 355365"/>
                        <a:gd name="connsiteY21" fmla="*/ 15601 h 671203"/>
                        <a:gd name="connsiteX22" fmla="*/ 187876 w 355365"/>
                        <a:gd name="connsiteY22" fmla="*/ 1245 h 671203"/>
                        <a:gd name="connsiteX23" fmla="*/ 245301 w 355365"/>
                        <a:gd name="connsiteY23" fmla="*/ 20387 h 671203"/>
                        <a:gd name="connsiteX24" fmla="*/ 245301 w 355365"/>
                        <a:gd name="connsiteY24" fmla="*/ 20387 h 671203"/>
                        <a:gd name="connsiteX25" fmla="*/ 288370 w 355365"/>
                        <a:gd name="connsiteY25" fmla="*/ 82597 h 671203"/>
                        <a:gd name="connsiteX26" fmla="*/ 312297 w 355365"/>
                        <a:gd name="connsiteY26" fmla="*/ 135237 h 671203"/>
                        <a:gd name="connsiteX27" fmla="*/ 350580 w 355365"/>
                        <a:gd name="connsiteY27" fmla="*/ 336224 h 671203"/>
                        <a:gd name="connsiteX28" fmla="*/ 355366 w 355365"/>
                        <a:gd name="connsiteY28" fmla="*/ 417576 h 671203"/>
                        <a:gd name="connsiteX29" fmla="*/ 341010 w 355365"/>
                        <a:gd name="connsiteY29" fmla="*/ 570709 h 671203"/>
                        <a:gd name="connsiteX30" fmla="*/ 341010 w 355365"/>
                        <a:gd name="connsiteY30" fmla="*/ 580280 h 671203"/>
                        <a:gd name="connsiteX31" fmla="*/ 283585 w 355365"/>
                        <a:gd name="connsiteY31" fmla="*/ 661632 h 671203"/>
                        <a:gd name="connsiteX32" fmla="*/ 254872 w 355365"/>
                        <a:gd name="connsiteY32" fmla="*/ 671203 h 671203"/>
                        <a:gd name="connsiteX33" fmla="*/ 44314 w 355365"/>
                        <a:gd name="connsiteY33" fmla="*/ 87382 h 671203"/>
                        <a:gd name="connsiteX34" fmla="*/ 77812 w 355365"/>
                        <a:gd name="connsiteY34" fmla="*/ 96953 h 671203"/>
                        <a:gd name="connsiteX35" fmla="*/ 140022 w 355365"/>
                        <a:gd name="connsiteY35" fmla="*/ 154378 h 671203"/>
                        <a:gd name="connsiteX36" fmla="*/ 140022 w 355365"/>
                        <a:gd name="connsiteY36" fmla="*/ 250087 h 671203"/>
                        <a:gd name="connsiteX37" fmla="*/ 106524 w 355365"/>
                        <a:gd name="connsiteY37" fmla="*/ 283584 h 671203"/>
                        <a:gd name="connsiteX38" fmla="*/ 82597 w 355365"/>
                        <a:gd name="connsiteY38" fmla="*/ 302726 h 671203"/>
                        <a:gd name="connsiteX39" fmla="*/ 77812 w 355365"/>
                        <a:gd name="connsiteY39" fmla="*/ 331439 h 671203"/>
                        <a:gd name="connsiteX40" fmla="*/ 106524 w 355365"/>
                        <a:gd name="connsiteY40" fmla="*/ 369722 h 671203"/>
                        <a:gd name="connsiteX41" fmla="*/ 106524 w 355365"/>
                        <a:gd name="connsiteY41" fmla="*/ 369722 h 671203"/>
                        <a:gd name="connsiteX42" fmla="*/ 111309 w 355365"/>
                        <a:gd name="connsiteY42" fmla="*/ 379293 h 671203"/>
                        <a:gd name="connsiteX43" fmla="*/ 125666 w 355365"/>
                        <a:gd name="connsiteY43" fmla="*/ 451074 h 671203"/>
                        <a:gd name="connsiteX44" fmla="*/ 125666 w 355365"/>
                        <a:gd name="connsiteY44" fmla="*/ 465430 h 671203"/>
                        <a:gd name="connsiteX45" fmla="*/ 149593 w 355365"/>
                        <a:gd name="connsiteY45" fmla="*/ 565924 h 671203"/>
                        <a:gd name="connsiteX46" fmla="*/ 254872 w 355365"/>
                        <a:gd name="connsiteY46" fmla="*/ 661632 h 671203"/>
                        <a:gd name="connsiteX47" fmla="*/ 254872 w 355365"/>
                        <a:gd name="connsiteY47" fmla="*/ 661632 h 671203"/>
                        <a:gd name="connsiteX48" fmla="*/ 274013 w 355365"/>
                        <a:gd name="connsiteY48" fmla="*/ 661632 h 671203"/>
                        <a:gd name="connsiteX49" fmla="*/ 321867 w 355365"/>
                        <a:gd name="connsiteY49" fmla="*/ 589851 h 671203"/>
                        <a:gd name="connsiteX50" fmla="*/ 321867 w 355365"/>
                        <a:gd name="connsiteY50" fmla="*/ 580280 h 671203"/>
                        <a:gd name="connsiteX51" fmla="*/ 336224 w 355365"/>
                        <a:gd name="connsiteY51" fmla="*/ 427147 h 671203"/>
                        <a:gd name="connsiteX52" fmla="*/ 331439 w 355365"/>
                        <a:gd name="connsiteY52" fmla="*/ 345795 h 671203"/>
                        <a:gd name="connsiteX53" fmla="*/ 293155 w 355365"/>
                        <a:gd name="connsiteY53" fmla="*/ 144807 h 671203"/>
                        <a:gd name="connsiteX54" fmla="*/ 269228 w 355365"/>
                        <a:gd name="connsiteY54" fmla="*/ 92168 h 671203"/>
                        <a:gd name="connsiteX55" fmla="*/ 226159 w 355365"/>
                        <a:gd name="connsiteY55" fmla="*/ 29958 h 671203"/>
                        <a:gd name="connsiteX56" fmla="*/ 226159 w 355365"/>
                        <a:gd name="connsiteY56" fmla="*/ 29958 h 671203"/>
                        <a:gd name="connsiteX57" fmla="*/ 178305 w 355365"/>
                        <a:gd name="connsiteY57" fmla="*/ 10816 h 671203"/>
                        <a:gd name="connsiteX58" fmla="*/ 116095 w 355365"/>
                        <a:gd name="connsiteY58" fmla="*/ 25172 h 671203"/>
                        <a:gd name="connsiteX59" fmla="*/ 92168 w 355365"/>
                        <a:gd name="connsiteY59" fmla="*/ 29958 h 671203"/>
                        <a:gd name="connsiteX60" fmla="*/ 63455 w 355365"/>
                        <a:gd name="connsiteY60" fmla="*/ 39528 h 671203"/>
                        <a:gd name="connsiteX61" fmla="*/ 25172 w 355365"/>
                        <a:gd name="connsiteY61" fmla="*/ 49099 h 671203"/>
                        <a:gd name="connsiteX62" fmla="*/ 20387 w 355365"/>
                        <a:gd name="connsiteY62" fmla="*/ 49099 h 671203"/>
                        <a:gd name="connsiteX63" fmla="*/ 1245 w 355365"/>
                        <a:gd name="connsiteY63" fmla="*/ 68241 h 671203"/>
                        <a:gd name="connsiteX64" fmla="*/ 20387 w 355365"/>
                        <a:gd name="connsiteY64" fmla="*/ 77812 h 671203"/>
                        <a:gd name="connsiteX65" fmla="*/ 29957 w 355365"/>
                        <a:gd name="connsiteY65" fmla="*/ 77812 h 671203"/>
                        <a:gd name="connsiteX66" fmla="*/ 44314 w 355365"/>
                        <a:gd name="connsiteY66" fmla="*/ 87382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5365" h="671203">
                          <a:moveTo>
                            <a:pt x="254872" y="671203"/>
                          </a:moveTo>
                          <a:lnTo>
                            <a:pt x="254872" y="671203"/>
                          </a:lnTo>
                          <a:cubicBezTo>
                            <a:pt x="192661" y="671203"/>
                            <a:pt x="159164" y="608993"/>
                            <a:pt x="140022" y="570709"/>
                          </a:cubicBezTo>
                          <a:cubicBezTo>
                            <a:pt x="125666" y="537212"/>
                            <a:pt x="120880" y="498928"/>
                            <a:pt x="116095" y="465430"/>
                          </a:cubicBezTo>
                          <a:cubicBezTo>
                            <a:pt x="116095" y="460645"/>
                            <a:pt x="116095" y="455859"/>
                            <a:pt x="116095" y="451074"/>
                          </a:cubicBezTo>
                          <a:cubicBezTo>
                            <a:pt x="111309" y="427147"/>
                            <a:pt x="111309" y="403220"/>
                            <a:pt x="101739" y="379293"/>
                          </a:cubicBezTo>
                          <a:cubicBezTo>
                            <a:pt x="101739" y="374507"/>
                            <a:pt x="96953" y="374507"/>
                            <a:pt x="96953" y="369722"/>
                          </a:cubicBezTo>
                          <a:cubicBezTo>
                            <a:pt x="82597" y="360151"/>
                            <a:pt x="68241" y="341010"/>
                            <a:pt x="63455" y="326653"/>
                          </a:cubicBezTo>
                          <a:cubicBezTo>
                            <a:pt x="58670" y="312297"/>
                            <a:pt x="63455" y="302726"/>
                            <a:pt x="73026" y="288370"/>
                          </a:cubicBezTo>
                          <a:cubicBezTo>
                            <a:pt x="82597" y="278799"/>
                            <a:pt x="92168" y="269228"/>
                            <a:pt x="101739" y="264443"/>
                          </a:cubicBezTo>
                          <a:cubicBezTo>
                            <a:pt x="116095" y="254872"/>
                            <a:pt x="125666" y="250087"/>
                            <a:pt x="130451" y="235730"/>
                          </a:cubicBezTo>
                          <a:cubicBezTo>
                            <a:pt x="140022" y="211803"/>
                            <a:pt x="140022" y="178305"/>
                            <a:pt x="125666" y="149593"/>
                          </a:cubicBezTo>
                          <a:cubicBezTo>
                            <a:pt x="116095" y="125666"/>
                            <a:pt x="92168" y="106524"/>
                            <a:pt x="68241" y="96953"/>
                          </a:cubicBezTo>
                          <a:cubicBezTo>
                            <a:pt x="58670" y="92168"/>
                            <a:pt x="49099" y="92168"/>
                            <a:pt x="39528" y="87382"/>
                          </a:cubicBezTo>
                          <a:cubicBezTo>
                            <a:pt x="39528" y="87382"/>
                            <a:pt x="34742" y="87382"/>
                            <a:pt x="34742" y="87382"/>
                          </a:cubicBezTo>
                          <a:cubicBezTo>
                            <a:pt x="29957" y="87382"/>
                            <a:pt x="25172" y="87382"/>
                            <a:pt x="25172" y="87382"/>
                          </a:cubicBezTo>
                          <a:cubicBezTo>
                            <a:pt x="20387" y="87382"/>
                            <a:pt x="1245" y="87382"/>
                            <a:pt x="1245" y="68241"/>
                          </a:cubicBezTo>
                          <a:cubicBezTo>
                            <a:pt x="-3540" y="49099"/>
                            <a:pt x="15601" y="44314"/>
                            <a:pt x="29957" y="39528"/>
                          </a:cubicBezTo>
                          <a:lnTo>
                            <a:pt x="34742" y="39528"/>
                          </a:lnTo>
                          <a:cubicBezTo>
                            <a:pt x="49099" y="34743"/>
                            <a:pt x="63455" y="29958"/>
                            <a:pt x="73026" y="29958"/>
                          </a:cubicBezTo>
                          <a:cubicBezTo>
                            <a:pt x="82597" y="25172"/>
                            <a:pt x="92168" y="25172"/>
                            <a:pt x="101739" y="20387"/>
                          </a:cubicBezTo>
                          <a:cubicBezTo>
                            <a:pt x="111309" y="20387"/>
                            <a:pt x="116095" y="15601"/>
                            <a:pt x="125666" y="15601"/>
                          </a:cubicBezTo>
                          <a:cubicBezTo>
                            <a:pt x="144807" y="10816"/>
                            <a:pt x="168734" y="1245"/>
                            <a:pt x="187876" y="1245"/>
                          </a:cubicBezTo>
                          <a:cubicBezTo>
                            <a:pt x="216588" y="-3541"/>
                            <a:pt x="226159" y="6030"/>
                            <a:pt x="245301" y="20387"/>
                          </a:cubicBezTo>
                          <a:lnTo>
                            <a:pt x="245301" y="20387"/>
                          </a:lnTo>
                          <a:cubicBezTo>
                            <a:pt x="264443" y="39528"/>
                            <a:pt x="278799" y="58670"/>
                            <a:pt x="288370" y="82597"/>
                          </a:cubicBezTo>
                          <a:cubicBezTo>
                            <a:pt x="297940" y="101739"/>
                            <a:pt x="302726" y="116095"/>
                            <a:pt x="312297" y="135237"/>
                          </a:cubicBezTo>
                          <a:cubicBezTo>
                            <a:pt x="336224" y="202232"/>
                            <a:pt x="345795" y="274014"/>
                            <a:pt x="350580" y="336224"/>
                          </a:cubicBezTo>
                          <a:cubicBezTo>
                            <a:pt x="350580" y="369722"/>
                            <a:pt x="355366" y="393649"/>
                            <a:pt x="355366" y="417576"/>
                          </a:cubicBezTo>
                          <a:cubicBezTo>
                            <a:pt x="355366" y="475001"/>
                            <a:pt x="350580" y="527641"/>
                            <a:pt x="341010" y="570709"/>
                          </a:cubicBezTo>
                          <a:lnTo>
                            <a:pt x="341010" y="580280"/>
                          </a:lnTo>
                          <a:cubicBezTo>
                            <a:pt x="331439" y="613778"/>
                            <a:pt x="326653" y="652062"/>
                            <a:pt x="283585" y="661632"/>
                          </a:cubicBezTo>
                          <a:cubicBezTo>
                            <a:pt x="269228" y="671203"/>
                            <a:pt x="259658" y="671203"/>
                            <a:pt x="254872" y="671203"/>
                          </a:cubicBezTo>
                          <a:close/>
                          <a:moveTo>
                            <a:pt x="44314" y="87382"/>
                          </a:moveTo>
                          <a:cubicBezTo>
                            <a:pt x="53885" y="87382"/>
                            <a:pt x="63455" y="92168"/>
                            <a:pt x="77812" y="96953"/>
                          </a:cubicBezTo>
                          <a:cubicBezTo>
                            <a:pt x="106524" y="106524"/>
                            <a:pt x="125666" y="125666"/>
                            <a:pt x="140022" y="154378"/>
                          </a:cubicBezTo>
                          <a:cubicBezTo>
                            <a:pt x="154378" y="183091"/>
                            <a:pt x="154378" y="221374"/>
                            <a:pt x="140022" y="250087"/>
                          </a:cubicBezTo>
                          <a:cubicBezTo>
                            <a:pt x="130451" y="264443"/>
                            <a:pt x="120880" y="274014"/>
                            <a:pt x="106524" y="283584"/>
                          </a:cubicBezTo>
                          <a:cubicBezTo>
                            <a:pt x="96953" y="288370"/>
                            <a:pt x="87382" y="297941"/>
                            <a:pt x="82597" y="302726"/>
                          </a:cubicBezTo>
                          <a:cubicBezTo>
                            <a:pt x="77812" y="312297"/>
                            <a:pt x="73026" y="321868"/>
                            <a:pt x="77812" y="331439"/>
                          </a:cubicBezTo>
                          <a:cubicBezTo>
                            <a:pt x="82597" y="345795"/>
                            <a:pt x="92168" y="360151"/>
                            <a:pt x="106524" y="369722"/>
                          </a:cubicBezTo>
                          <a:cubicBezTo>
                            <a:pt x="106524" y="369722"/>
                            <a:pt x="106524" y="369722"/>
                            <a:pt x="106524" y="369722"/>
                          </a:cubicBezTo>
                          <a:cubicBezTo>
                            <a:pt x="111309" y="374507"/>
                            <a:pt x="111309" y="379293"/>
                            <a:pt x="111309" y="379293"/>
                          </a:cubicBezTo>
                          <a:cubicBezTo>
                            <a:pt x="120880" y="403220"/>
                            <a:pt x="120880" y="427147"/>
                            <a:pt x="125666" y="451074"/>
                          </a:cubicBezTo>
                          <a:cubicBezTo>
                            <a:pt x="125666" y="455859"/>
                            <a:pt x="125666" y="460645"/>
                            <a:pt x="125666" y="465430"/>
                          </a:cubicBezTo>
                          <a:cubicBezTo>
                            <a:pt x="130451" y="498928"/>
                            <a:pt x="135236" y="532426"/>
                            <a:pt x="149593" y="565924"/>
                          </a:cubicBezTo>
                          <a:cubicBezTo>
                            <a:pt x="163949" y="599422"/>
                            <a:pt x="197447" y="661632"/>
                            <a:pt x="254872" y="661632"/>
                          </a:cubicBezTo>
                          <a:lnTo>
                            <a:pt x="254872" y="661632"/>
                          </a:lnTo>
                          <a:cubicBezTo>
                            <a:pt x="259658" y="661632"/>
                            <a:pt x="269228" y="661632"/>
                            <a:pt x="274013" y="661632"/>
                          </a:cubicBezTo>
                          <a:cubicBezTo>
                            <a:pt x="307512" y="652062"/>
                            <a:pt x="317083" y="623349"/>
                            <a:pt x="321867" y="589851"/>
                          </a:cubicBezTo>
                          <a:lnTo>
                            <a:pt x="321867" y="580280"/>
                          </a:lnTo>
                          <a:cubicBezTo>
                            <a:pt x="331439" y="537212"/>
                            <a:pt x="336224" y="484572"/>
                            <a:pt x="336224" y="427147"/>
                          </a:cubicBezTo>
                          <a:cubicBezTo>
                            <a:pt x="336224" y="403220"/>
                            <a:pt x="336224" y="379293"/>
                            <a:pt x="331439" y="345795"/>
                          </a:cubicBezTo>
                          <a:cubicBezTo>
                            <a:pt x="326653" y="283584"/>
                            <a:pt x="317083" y="211803"/>
                            <a:pt x="293155" y="144807"/>
                          </a:cubicBezTo>
                          <a:cubicBezTo>
                            <a:pt x="288370" y="125666"/>
                            <a:pt x="278799" y="111309"/>
                            <a:pt x="269228" y="92168"/>
                          </a:cubicBezTo>
                          <a:cubicBezTo>
                            <a:pt x="259658" y="68241"/>
                            <a:pt x="245301" y="49099"/>
                            <a:pt x="226159" y="29958"/>
                          </a:cubicBezTo>
                          <a:lnTo>
                            <a:pt x="226159" y="29958"/>
                          </a:lnTo>
                          <a:cubicBezTo>
                            <a:pt x="207018" y="10816"/>
                            <a:pt x="202232" y="6030"/>
                            <a:pt x="178305" y="10816"/>
                          </a:cubicBezTo>
                          <a:cubicBezTo>
                            <a:pt x="159164" y="15601"/>
                            <a:pt x="135236" y="20387"/>
                            <a:pt x="116095" y="25172"/>
                          </a:cubicBezTo>
                          <a:cubicBezTo>
                            <a:pt x="106524" y="25172"/>
                            <a:pt x="101739" y="29958"/>
                            <a:pt x="92168" y="29958"/>
                          </a:cubicBezTo>
                          <a:cubicBezTo>
                            <a:pt x="87382" y="29958"/>
                            <a:pt x="73026" y="34743"/>
                            <a:pt x="63455" y="39528"/>
                          </a:cubicBezTo>
                          <a:cubicBezTo>
                            <a:pt x="49099" y="44314"/>
                            <a:pt x="34742" y="44314"/>
                            <a:pt x="25172" y="49099"/>
                          </a:cubicBezTo>
                          <a:lnTo>
                            <a:pt x="20387" y="49099"/>
                          </a:lnTo>
                          <a:cubicBezTo>
                            <a:pt x="6030" y="53885"/>
                            <a:pt x="-3540" y="58670"/>
                            <a:pt x="1245" y="68241"/>
                          </a:cubicBezTo>
                          <a:cubicBezTo>
                            <a:pt x="1245" y="77812"/>
                            <a:pt x="6030" y="77812"/>
                            <a:pt x="20387" y="77812"/>
                          </a:cubicBezTo>
                          <a:cubicBezTo>
                            <a:pt x="25172" y="77812"/>
                            <a:pt x="29957" y="77812"/>
                            <a:pt x="29957" y="77812"/>
                          </a:cubicBezTo>
                          <a:cubicBezTo>
                            <a:pt x="39528" y="87382"/>
                            <a:pt x="44314" y="87382"/>
                            <a:pt x="44314" y="87382"/>
                          </a:cubicBezTo>
                          <a:close/>
                        </a:path>
                      </a:pathLst>
                    </a:custGeom>
                    <a:solidFill>
                      <a:srgbClr val="1C2342"/>
                    </a:solidFill>
                    <a:ln w="47824" cap="flat">
                      <a:noFill/>
                      <a:prstDash val="solid"/>
                      <a:miter/>
                    </a:ln>
                  </p:spPr>
                  <p:txBody>
                    <a:bodyPr rtlCol="0" anchor="ctr"/>
                    <a:lstStyle/>
                    <a:p>
                      <a:endParaRPr lang="en-US"/>
                    </a:p>
                  </p:txBody>
                </p:sp>
              </p:grpSp>
              <p:sp>
                <p:nvSpPr>
                  <p:cNvPr id="349" name="Freeform: Shape 348">
                    <a:extLst>
                      <a:ext uri="{FF2B5EF4-FFF2-40B4-BE49-F238E27FC236}">
                        <a16:creationId xmlns:a16="http://schemas.microsoft.com/office/drawing/2014/main" id="{676E0624-E647-4B63-B625-751A2863C521}"/>
                      </a:ext>
                    </a:extLst>
                  </p:cNvPr>
                  <p:cNvSpPr/>
                  <p:nvPr/>
                </p:nvSpPr>
                <p:spPr>
                  <a:xfrm>
                    <a:off x="11354862" y="9012259"/>
                    <a:ext cx="344549" cy="668776"/>
                  </a:xfrm>
                  <a:custGeom>
                    <a:avLst/>
                    <a:gdLst>
                      <a:gd name="connsiteX0" fmla="*/ 344550 w 344549"/>
                      <a:gd name="connsiteY0" fmla="*/ 418057 h 668776"/>
                      <a:gd name="connsiteX1" fmla="*/ 339765 w 344549"/>
                      <a:gd name="connsiteY1" fmla="*/ 336705 h 668776"/>
                      <a:gd name="connsiteX2" fmla="*/ 301481 w 344549"/>
                      <a:gd name="connsiteY2" fmla="*/ 135717 h 668776"/>
                      <a:gd name="connsiteX3" fmla="*/ 277554 w 344549"/>
                      <a:gd name="connsiteY3" fmla="*/ 83078 h 668776"/>
                      <a:gd name="connsiteX4" fmla="*/ 234486 w 344549"/>
                      <a:gd name="connsiteY4" fmla="*/ 20868 h 668776"/>
                      <a:gd name="connsiteX5" fmla="*/ 181846 w 344549"/>
                      <a:gd name="connsiteY5" fmla="*/ 1726 h 668776"/>
                      <a:gd name="connsiteX6" fmla="*/ 95708 w 344549"/>
                      <a:gd name="connsiteY6" fmla="*/ 25653 h 668776"/>
                      <a:gd name="connsiteX7" fmla="*/ 66996 w 344549"/>
                      <a:gd name="connsiteY7" fmla="*/ 35224 h 668776"/>
                      <a:gd name="connsiteX8" fmla="*/ 28713 w 344549"/>
                      <a:gd name="connsiteY8" fmla="*/ 44795 h 668776"/>
                      <a:gd name="connsiteX9" fmla="*/ 0 w 344549"/>
                      <a:gd name="connsiteY9" fmla="*/ 68722 h 668776"/>
                      <a:gd name="connsiteX10" fmla="*/ 38283 w 344549"/>
                      <a:gd name="connsiteY10" fmla="*/ 83078 h 668776"/>
                      <a:gd name="connsiteX11" fmla="*/ 66996 w 344549"/>
                      <a:gd name="connsiteY11" fmla="*/ 92649 h 668776"/>
                      <a:gd name="connsiteX12" fmla="*/ 124421 w 344549"/>
                      <a:gd name="connsiteY12" fmla="*/ 150074 h 668776"/>
                      <a:gd name="connsiteX13" fmla="*/ 129206 w 344549"/>
                      <a:gd name="connsiteY13" fmla="*/ 240997 h 668776"/>
                      <a:gd name="connsiteX14" fmla="*/ 71781 w 344549"/>
                      <a:gd name="connsiteY14" fmla="*/ 293636 h 668776"/>
                      <a:gd name="connsiteX15" fmla="*/ 66996 w 344549"/>
                      <a:gd name="connsiteY15" fmla="*/ 298422 h 668776"/>
                      <a:gd name="connsiteX16" fmla="*/ 100494 w 344549"/>
                      <a:gd name="connsiteY16" fmla="*/ 284066 h 668776"/>
                      <a:gd name="connsiteX17" fmla="*/ 172275 w 344549"/>
                      <a:gd name="connsiteY17" fmla="*/ 284066 h 668776"/>
                      <a:gd name="connsiteX18" fmla="*/ 181846 w 344549"/>
                      <a:gd name="connsiteY18" fmla="*/ 212284 h 668776"/>
                      <a:gd name="connsiteX19" fmla="*/ 177060 w 344549"/>
                      <a:gd name="connsiteY19" fmla="*/ 159644 h 668776"/>
                      <a:gd name="connsiteX20" fmla="*/ 196202 w 344549"/>
                      <a:gd name="connsiteY20" fmla="*/ 145288 h 668776"/>
                      <a:gd name="connsiteX21" fmla="*/ 239271 w 344549"/>
                      <a:gd name="connsiteY21" fmla="*/ 202713 h 668776"/>
                      <a:gd name="connsiteX22" fmla="*/ 267984 w 344549"/>
                      <a:gd name="connsiteY22" fmla="*/ 303207 h 668776"/>
                      <a:gd name="connsiteX23" fmla="*/ 205773 w 344549"/>
                      <a:gd name="connsiteY23" fmla="*/ 657328 h 668776"/>
                      <a:gd name="connsiteX24" fmla="*/ 267984 w 344549"/>
                      <a:gd name="connsiteY24" fmla="*/ 666899 h 668776"/>
                      <a:gd name="connsiteX25" fmla="*/ 320623 w 344549"/>
                      <a:gd name="connsiteY25" fmla="*/ 580761 h 668776"/>
                      <a:gd name="connsiteX26" fmla="*/ 344550 w 344549"/>
                      <a:gd name="connsiteY26" fmla="*/ 418057 h 6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4549" h="668776">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71781" y="293636"/>
                          <a:pt x="66996" y="298422"/>
                          <a:pt x="66996" y="298422"/>
                        </a:cubicBezTo>
                        <a:cubicBezTo>
                          <a:pt x="76567" y="288851"/>
                          <a:pt x="86138" y="284066"/>
                          <a:pt x="100494" y="284066"/>
                        </a:cubicBezTo>
                        <a:cubicBezTo>
                          <a:pt x="124421" y="284066"/>
                          <a:pt x="148348" y="293636"/>
                          <a:pt x="172275" y="284066"/>
                        </a:cubicBezTo>
                        <a:cubicBezTo>
                          <a:pt x="200987" y="274495"/>
                          <a:pt x="186632" y="236211"/>
                          <a:pt x="181846" y="212284"/>
                        </a:cubicBezTo>
                        <a:cubicBezTo>
                          <a:pt x="177060" y="197928"/>
                          <a:pt x="167490" y="174001"/>
                          <a:pt x="177060" y="159644"/>
                        </a:cubicBezTo>
                        <a:cubicBezTo>
                          <a:pt x="181846" y="154859"/>
                          <a:pt x="186632" y="145288"/>
                          <a:pt x="196202" y="145288"/>
                        </a:cubicBezTo>
                        <a:cubicBezTo>
                          <a:pt x="220130" y="150074"/>
                          <a:pt x="234486" y="183572"/>
                          <a:pt x="239271" y="202713"/>
                        </a:cubicBezTo>
                        <a:cubicBezTo>
                          <a:pt x="253627" y="236211"/>
                          <a:pt x="263198" y="269709"/>
                          <a:pt x="267984" y="303207"/>
                        </a:cubicBezTo>
                        <a:cubicBezTo>
                          <a:pt x="277554" y="374988"/>
                          <a:pt x="311052" y="628615"/>
                          <a:pt x="205773" y="657328"/>
                        </a:cubicBezTo>
                        <a:cubicBezTo>
                          <a:pt x="224914" y="666899"/>
                          <a:pt x="244057" y="671684"/>
                          <a:pt x="267984" y="666899"/>
                        </a:cubicBezTo>
                        <a:cubicBezTo>
                          <a:pt x="311052" y="657328"/>
                          <a:pt x="315838" y="619045"/>
                          <a:pt x="320623" y="580761"/>
                        </a:cubicBezTo>
                        <a:cubicBezTo>
                          <a:pt x="339765" y="523336"/>
                          <a:pt x="344550" y="470697"/>
                          <a:pt x="344550" y="418057"/>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50" name="Graphic 3">
                    <a:extLst>
                      <a:ext uri="{FF2B5EF4-FFF2-40B4-BE49-F238E27FC236}">
                        <a16:creationId xmlns:a16="http://schemas.microsoft.com/office/drawing/2014/main" id="{9937C922-9D23-43A3-A902-3432CE41ECD6}"/>
                      </a:ext>
                    </a:extLst>
                  </p:cNvPr>
                  <p:cNvGrpSpPr/>
                  <p:nvPr/>
                </p:nvGrpSpPr>
                <p:grpSpPr>
                  <a:xfrm>
                    <a:off x="11512781" y="9003169"/>
                    <a:ext cx="193294" cy="671203"/>
                    <a:chOff x="11512781" y="9003169"/>
                    <a:chExt cx="193294" cy="671203"/>
                  </a:xfrm>
                </p:grpSpPr>
                <p:sp>
                  <p:nvSpPr>
                    <p:cNvPr id="352" name="Freeform: Shape 351">
                      <a:extLst>
                        <a:ext uri="{FF2B5EF4-FFF2-40B4-BE49-F238E27FC236}">
                          <a16:creationId xmlns:a16="http://schemas.microsoft.com/office/drawing/2014/main" id="{75099598-04F5-475D-98A9-C595EAA6F300}"/>
                        </a:ext>
                      </a:extLst>
                    </p:cNvPr>
                    <p:cNvSpPr/>
                    <p:nvPr/>
                  </p:nvSpPr>
                  <p:spPr>
                    <a:xfrm>
                      <a:off x="11522352" y="9012259"/>
                      <a:ext cx="183723" cy="660916"/>
                    </a:xfrm>
                    <a:custGeom>
                      <a:avLst/>
                      <a:gdLst>
                        <a:gd name="connsiteX0" fmla="*/ 181846 w 183723"/>
                        <a:gd name="connsiteY0" fmla="*/ 422842 h 660916"/>
                        <a:gd name="connsiteX1" fmla="*/ 157919 w 183723"/>
                        <a:gd name="connsiteY1" fmla="*/ 226640 h 660916"/>
                        <a:gd name="connsiteX2" fmla="*/ 133992 w 183723"/>
                        <a:gd name="connsiteY2" fmla="*/ 135717 h 660916"/>
                        <a:gd name="connsiteX3" fmla="*/ 110065 w 183723"/>
                        <a:gd name="connsiteY3" fmla="*/ 83078 h 660916"/>
                        <a:gd name="connsiteX4" fmla="*/ 66996 w 183723"/>
                        <a:gd name="connsiteY4" fmla="*/ 20868 h 660916"/>
                        <a:gd name="connsiteX5" fmla="*/ 14356 w 183723"/>
                        <a:gd name="connsiteY5" fmla="*/ 1726 h 660916"/>
                        <a:gd name="connsiteX6" fmla="*/ 0 w 183723"/>
                        <a:gd name="connsiteY6" fmla="*/ 6511 h 660916"/>
                        <a:gd name="connsiteX7" fmla="*/ 90923 w 183723"/>
                        <a:gd name="connsiteY7" fmla="*/ 140503 h 660916"/>
                        <a:gd name="connsiteX8" fmla="*/ 143563 w 183723"/>
                        <a:gd name="connsiteY8" fmla="*/ 408486 h 660916"/>
                        <a:gd name="connsiteX9" fmla="*/ 143563 w 183723"/>
                        <a:gd name="connsiteY9" fmla="*/ 556834 h 660916"/>
                        <a:gd name="connsiteX10" fmla="*/ 66996 w 183723"/>
                        <a:gd name="connsiteY10" fmla="*/ 657328 h 660916"/>
                        <a:gd name="connsiteX11" fmla="*/ 110065 w 183723"/>
                        <a:gd name="connsiteY11" fmla="*/ 657328 h 660916"/>
                        <a:gd name="connsiteX12" fmla="*/ 172275 w 183723"/>
                        <a:gd name="connsiteY12" fmla="*/ 595118 h 660916"/>
                        <a:gd name="connsiteX13" fmla="*/ 181846 w 183723"/>
                        <a:gd name="connsiteY13" fmla="*/ 422842 h 6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723" h="660916">
                          <a:moveTo>
                            <a:pt x="181846" y="422842"/>
                          </a:moveTo>
                          <a:cubicBezTo>
                            <a:pt x="181846" y="355847"/>
                            <a:pt x="167490" y="293636"/>
                            <a:pt x="157919" y="226640"/>
                          </a:cubicBezTo>
                          <a:cubicBezTo>
                            <a:pt x="153133" y="193143"/>
                            <a:pt x="143563" y="164430"/>
                            <a:pt x="133992" y="135717"/>
                          </a:cubicBezTo>
                          <a:cubicBezTo>
                            <a:pt x="129206" y="116576"/>
                            <a:pt x="119635" y="102220"/>
                            <a:pt x="110065" y="83078"/>
                          </a:cubicBezTo>
                          <a:cubicBezTo>
                            <a:pt x="100494" y="59151"/>
                            <a:pt x="86138" y="40009"/>
                            <a:pt x="66996" y="20868"/>
                          </a:cubicBezTo>
                          <a:cubicBezTo>
                            <a:pt x="47854" y="1726"/>
                            <a:pt x="43069" y="-3059"/>
                            <a:pt x="14356" y="1726"/>
                          </a:cubicBezTo>
                          <a:cubicBezTo>
                            <a:pt x="9571" y="1726"/>
                            <a:pt x="4786" y="1726"/>
                            <a:pt x="0" y="6511"/>
                          </a:cubicBezTo>
                          <a:cubicBezTo>
                            <a:pt x="43069" y="40009"/>
                            <a:pt x="71781" y="87863"/>
                            <a:pt x="90923" y="140503"/>
                          </a:cubicBezTo>
                          <a:cubicBezTo>
                            <a:pt x="119635" y="226640"/>
                            <a:pt x="138778" y="317563"/>
                            <a:pt x="143563" y="408486"/>
                          </a:cubicBezTo>
                          <a:cubicBezTo>
                            <a:pt x="148348" y="456341"/>
                            <a:pt x="153133" y="508980"/>
                            <a:pt x="143563" y="556834"/>
                          </a:cubicBezTo>
                          <a:cubicBezTo>
                            <a:pt x="138778" y="590332"/>
                            <a:pt x="110065" y="662113"/>
                            <a:pt x="66996" y="657328"/>
                          </a:cubicBezTo>
                          <a:cubicBezTo>
                            <a:pt x="81352" y="662113"/>
                            <a:pt x="95708" y="662113"/>
                            <a:pt x="110065" y="657328"/>
                          </a:cubicBezTo>
                          <a:cubicBezTo>
                            <a:pt x="153133" y="647757"/>
                            <a:pt x="162705" y="628615"/>
                            <a:pt x="172275" y="595118"/>
                          </a:cubicBezTo>
                          <a:cubicBezTo>
                            <a:pt x="181846" y="537692"/>
                            <a:pt x="186632" y="480268"/>
                            <a:pt x="181846" y="422842"/>
                          </a:cubicBezTo>
                          <a:close/>
                        </a:path>
                      </a:pathLst>
                    </a:custGeom>
                    <a:solidFill>
                      <a:srgbClr val="E9E2D0"/>
                    </a:solidFill>
                    <a:ln w="47824"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64FD8C1-CE03-49E1-9A7F-2DABD6A9904C}"/>
                        </a:ext>
                      </a:extLst>
                    </p:cNvPr>
                    <p:cNvSpPr/>
                    <p:nvPr/>
                  </p:nvSpPr>
                  <p:spPr>
                    <a:xfrm>
                      <a:off x="11512781" y="9003169"/>
                      <a:ext cx="191416" cy="671203"/>
                    </a:xfrm>
                    <a:custGeom>
                      <a:avLst/>
                      <a:gdLst>
                        <a:gd name="connsiteX0" fmla="*/ 95708 w 191416"/>
                        <a:gd name="connsiteY0" fmla="*/ 671203 h 671203"/>
                        <a:gd name="connsiteX1" fmla="*/ 95708 w 191416"/>
                        <a:gd name="connsiteY1" fmla="*/ 671203 h 671203"/>
                        <a:gd name="connsiteX2" fmla="*/ 71781 w 191416"/>
                        <a:gd name="connsiteY2" fmla="*/ 666418 h 671203"/>
                        <a:gd name="connsiteX3" fmla="*/ 66996 w 191416"/>
                        <a:gd name="connsiteY3" fmla="*/ 661632 h 671203"/>
                        <a:gd name="connsiteX4" fmla="*/ 71781 w 191416"/>
                        <a:gd name="connsiteY4" fmla="*/ 656847 h 671203"/>
                        <a:gd name="connsiteX5" fmla="*/ 143563 w 191416"/>
                        <a:gd name="connsiteY5" fmla="*/ 561139 h 671203"/>
                        <a:gd name="connsiteX6" fmla="*/ 143563 w 191416"/>
                        <a:gd name="connsiteY6" fmla="*/ 436718 h 671203"/>
                        <a:gd name="connsiteX7" fmla="*/ 143563 w 191416"/>
                        <a:gd name="connsiteY7" fmla="*/ 412791 h 671203"/>
                        <a:gd name="connsiteX8" fmla="*/ 90923 w 191416"/>
                        <a:gd name="connsiteY8" fmla="*/ 149593 h 671203"/>
                        <a:gd name="connsiteX9" fmla="*/ 0 w 191416"/>
                        <a:gd name="connsiteY9" fmla="*/ 15601 h 671203"/>
                        <a:gd name="connsiteX10" fmla="*/ 0 w 191416"/>
                        <a:gd name="connsiteY10" fmla="*/ 10816 h 671203"/>
                        <a:gd name="connsiteX11" fmla="*/ 4786 w 191416"/>
                        <a:gd name="connsiteY11" fmla="*/ 6030 h 671203"/>
                        <a:gd name="connsiteX12" fmla="*/ 4786 w 191416"/>
                        <a:gd name="connsiteY12" fmla="*/ 6030 h 671203"/>
                        <a:gd name="connsiteX13" fmla="*/ 19141 w 191416"/>
                        <a:gd name="connsiteY13" fmla="*/ 1245 h 671203"/>
                        <a:gd name="connsiteX14" fmla="*/ 76567 w 191416"/>
                        <a:gd name="connsiteY14" fmla="*/ 20387 h 671203"/>
                        <a:gd name="connsiteX15" fmla="*/ 76567 w 191416"/>
                        <a:gd name="connsiteY15" fmla="*/ 20387 h 671203"/>
                        <a:gd name="connsiteX16" fmla="*/ 119635 w 191416"/>
                        <a:gd name="connsiteY16" fmla="*/ 82597 h 671203"/>
                        <a:gd name="connsiteX17" fmla="*/ 143563 w 191416"/>
                        <a:gd name="connsiteY17" fmla="*/ 135237 h 671203"/>
                        <a:gd name="connsiteX18" fmla="*/ 167490 w 191416"/>
                        <a:gd name="connsiteY18" fmla="*/ 226160 h 671203"/>
                        <a:gd name="connsiteX19" fmla="*/ 191417 w 191416"/>
                        <a:gd name="connsiteY19" fmla="*/ 422362 h 671203"/>
                        <a:gd name="connsiteX20" fmla="*/ 177060 w 191416"/>
                        <a:gd name="connsiteY20" fmla="*/ 594636 h 671203"/>
                        <a:gd name="connsiteX21" fmla="*/ 110065 w 191416"/>
                        <a:gd name="connsiteY21" fmla="*/ 661632 h 671203"/>
                        <a:gd name="connsiteX22" fmla="*/ 95708 w 191416"/>
                        <a:gd name="connsiteY22" fmla="*/ 671203 h 671203"/>
                        <a:gd name="connsiteX23" fmla="*/ 19141 w 191416"/>
                        <a:gd name="connsiteY23" fmla="*/ 15601 h 671203"/>
                        <a:gd name="connsiteX24" fmla="*/ 105279 w 191416"/>
                        <a:gd name="connsiteY24" fmla="*/ 144807 h 671203"/>
                        <a:gd name="connsiteX25" fmla="*/ 157919 w 191416"/>
                        <a:gd name="connsiteY25" fmla="*/ 412791 h 671203"/>
                        <a:gd name="connsiteX26" fmla="*/ 157919 w 191416"/>
                        <a:gd name="connsiteY26" fmla="*/ 436718 h 671203"/>
                        <a:gd name="connsiteX27" fmla="*/ 157919 w 191416"/>
                        <a:gd name="connsiteY27" fmla="*/ 565924 h 671203"/>
                        <a:gd name="connsiteX28" fmla="*/ 105279 w 191416"/>
                        <a:gd name="connsiteY28" fmla="*/ 661632 h 671203"/>
                        <a:gd name="connsiteX29" fmla="*/ 119635 w 191416"/>
                        <a:gd name="connsiteY29" fmla="*/ 661632 h 671203"/>
                        <a:gd name="connsiteX30" fmla="*/ 177060 w 191416"/>
                        <a:gd name="connsiteY30" fmla="*/ 599422 h 671203"/>
                        <a:gd name="connsiteX31" fmla="*/ 191417 w 191416"/>
                        <a:gd name="connsiteY31" fmla="*/ 431932 h 671203"/>
                        <a:gd name="connsiteX32" fmla="*/ 167490 w 191416"/>
                        <a:gd name="connsiteY32" fmla="*/ 235730 h 671203"/>
                        <a:gd name="connsiteX33" fmla="*/ 143563 w 191416"/>
                        <a:gd name="connsiteY33" fmla="*/ 144807 h 671203"/>
                        <a:gd name="connsiteX34" fmla="*/ 119635 w 191416"/>
                        <a:gd name="connsiteY34" fmla="*/ 92168 h 671203"/>
                        <a:gd name="connsiteX35" fmla="*/ 76567 w 191416"/>
                        <a:gd name="connsiteY35" fmla="*/ 29958 h 671203"/>
                        <a:gd name="connsiteX36" fmla="*/ 76567 w 191416"/>
                        <a:gd name="connsiteY36" fmla="*/ 29958 h 671203"/>
                        <a:gd name="connsiteX37" fmla="*/ 28713 w 191416"/>
                        <a:gd name="connsiteY37" fmla="*/ 10816 h 671203"/>
                        <a:gd name="connsiteX38" fmla="*/ 19141 w 191416"/>
                        <a:gd name="connsiteY38" fmla="*/ 15601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1416" h="671203">
                          <a:moveTo>
                            <a:pt x="95708" y="671203"/>
                          </a:moveTo>
                          <a:lnTo>
                            <a:pt x="95708" y="671203"/>
                          </a:lnTo>
                          <a:cubicBezTo>
                            <a:pt x="86138" y="671203"/>
                            <a:pt x="81352" y="671203"/>
                            <a:pt x="71781" y="666418"/>
                          </a:cubicBezTo>
                          <a:cubicBezTo>
                            <a:pt x="71781" y="666418"/>
                            <a:pt x="66996" y="661632"/>
                            <a:pt x="66996" y="661632"/>
                          </a:cubicBezTo>
                          <a:cubicBezTo>
                            <a:pt x="66996" y="656847"/>
                            <a:pt x="66996" y="656847"/>
                            <a:pt x="71781" y="656847"/>
                          </a:cubicBezTo>
                          <a:cubicBezTo>
                            <a:pt x="114850" y="661632"/>
                            <a:pt x="138777" y="585066"/>
                            <a:pt x="143563" y="561139"/>
                          </a:cubicBezTo>
                          <a:cubicBezTo>
                            <a:pt x="153133" y="518070"/>
                            <a:pt x="148348" y="475001"/>
                            <a:pt x="143563" y="436718"/>
                          </a:cubicBezTo>
                          <a:cubicBezTo>
                            <a:pt x="143563" y="427147"/>
                            <a:pt x="143563" y="422362"/>
                            <a:pt x="143563" y="412791"/>
                          </a:cubicBezTo>
                          <a:cubicBezTo>
                            <a:pt x="138777" y="312297"/>
                            <a:pt x="119635" y="221374"/>
                            <a:pt x="90923" y="149593"/>
                          </a:cubicBezTo>
                          <a:cubicBezTo>
                            <a:pt x="71781" y="96953"/>
                            <a:pt x="43068" y="49099"/>
                            <a:pt x="0" y="15601"/>
                          </a:cubicBezTo>
                          <a:cubicBezTo>
                            <a:pt x="0" y="15601"/>
                            <a:pt x="0" y="10816"/>
                            <a:pt x="0" y="10816"/>
                          </a:cubicBezTo>
                          <a:cubicBezTo>
                            <a:pt x="0" y="10816"/>
                            <a:pt x="0" y="6030"/>
                            <a:pt x="4786" y="6030"/>
                          </a:cubicBezTo>
                          <a:lnTo>
                            <a:pt x="4786" y="6030"/>
                          </a:lnTo>
                          <a:cubicBezTo>
                            <a:pt x="9571" y="6030"/>
                            <a:pt x="14356" y="6030"/>
                            <a:pt x="19141" y="1245"/>
                          </a:cubicBezTo>
                          <a:cubicBezTo>
                            <a:pt x="47854" y="-3541"/>
                            <a:pt x="57425" y="6030"/>
                            <a:pt x="76567" y="20387"/>
                          </a:cubicBezTo>
                          <a:lnTo>
                            <a:pt x="76567" y="20387"/>
                          </a:lnTo>
                          <a:cubicBezTo>
                            <a:pt x="95708" y="39528"/>
                            <a:pt x="110065" y="58670"/>
                            <a:pt x="119635" y="82597"/>
                          </a:cubicBezTo>
                          <a:cubicBezTo>
                            <a:pt x="129206" y="101739"/>
                            <a:pt x="133992" y="116095"/>
                            <a:pt x="143563" y="135237"/>
                          </a:cubicBezTo>
                          <a:cubicBezTo>
                            <a:pt x="153133" y="163949"/>
                            <a:pt x="162704" y="192661"/>
                            <a:pt x="167490" y="226160"/>
                          </a:cubicBezTo>
                          <a:cubicBezTo>
                            <a:pt x="181846" y="302726"/>
                            <a:pt x="191417" y="364937"/>
                            <a:pt x="191417" y="422362"/>
                          </a:cubicBezTo>
                          <a:cubicBezTo>
                            <a:pt x="191417" y="484572"/>
                            <a:pt x="186631" y="541997"/>
                            <a:pt x="177060" y="594636"/>
                          </a:cubicBezTo>
                          <a:cubicBezTo>
                            <a:pt x="167490" y="632920"/>
                            <a:pt x="157919" y="652062"/>
                            <a:pt x="110065" y="661632"/>
                          </a:cubicBezTo>
                          <a:cubicBezTo>
                            <a:pt x="110065" y="671203"/>
                            <a:pt x="100494" y="671203"/>
                            <a:pt x="95708" y="671203"/>
                          </a:cubicBezTo>
                          <a:close/>
                          <a:moveTo>
                            <a:pt x="19141" y="15601"/>
                          </a:moveTo>
                          <a:cubicBezTo>
                            <a:pt x="57425" y="49099"/>
                            <a:pt x="86138" y="92168"/>
                            <a:pt x="105279" y="144807"/>
                          </a:cubicBezTo>
                          <a:cubicBezTo>
                            <a:pt x="133992" y="221374"/>
                            <a:pt x="148348" y="312297"/>
                            <a:pt x="157919" y="412791"/>
                          </a:cubicBezTo>
                          <a:cubicBezTo>
                            <a:pt x="157919" y="422362"/>
                            <a:pt x="157919" y="427147"/>
                            <a:pt x="157919" y="436718"/>
                          </a:cubicBezTo>
                          <a:cubicBezTo>
                            <a:pt x="162704" y="479786"/>
                            <a:pt x="162704" y="522855"/>
                            <a:pt x="157919" y="565924"/>
                          </a:cubicBezTo>
                          <a:cubicBezTo>
                            <a:pt x="153133" y="594636"/>
                            <a:pt x="133992" y="647276"/>
                            <a:pt x="105279" y="661632"/>
                          </a:cubicBezTo>
                          <a:cubicBezTo>
                            <a:pt x="110065" y="661632"/>
                            <a:pt x="114850" y="661632"/>
                            <a:pt x="119635" y="661632"/>
                          </a:cubicBezTo>
                          <a:cubicBezTo>
                            <a:pt x="157919" y="652062"/>
                            <a:pt x="172275" y="632920"/>
                            <a:pt x="177060" y="599422"/>
                          </a:cubicBezTo>
                          <a:cubicBezTo>
                            <a:pt x="186631" y="546782"/>
                            <a:pt x="191417" y="494143"/>
                            <a:pt x="191417" y="431932"/>
                          </a:cubicBezTo>
                          <a:cubicBezTo>
                            <a:pt x="191417" y="374507"/>
                            <a:pt x="181846" y="312297"/>
                            <a:pt x="167490" y="235730"/>
                          </a:cubicBezTo>
                          <a:cubicBezTo>
                            <a:pt x="162704" y="202232"/>
                            <a:pt x="153133" y="168734"/>
                            <a:pt x="143563" y="144807"/>
                          </a:cubicBezTo>
                          <a:cubicBezTo>
                            <a:pt x="138777" y="125666"/>
                            <a:pt x="129206" y="111309"/>
                            <a:pt x="119635" y="92168"/>
                          </a:cubicBezTo>
                          <a:cubicBezTo>
                            <a:pt x="110065" y="68241"/>
                            <a:pt x="95708" y="49099"/>
                            <a:pt x="76567" y="29958"/>
                          </a:cubicBezTo>
                          <a:lnTo>
                            <a:pt x="76567" y="29958"/>
                          </a:lnTo>
                          <a:cubicBezTo>
                            <a:pt x="57425" y="10816"/>
                            <a:pt x="52640" y="6030"/>
                            <a:pt x="28713" y="10816"/>
                          </a:cubicBezTo>
                          <a:cubicBezTo>
                            <a:pt x="23927" y="15601"/>
                            <a:pt x="23927" y="15601"/>
                            <a:pt x="19141" y="15601"/>
                          </a:cubicBezTo>
                          <a:close/>
                        </a:path>
                      </a:pathLst>
                    </a:custGeom>
                    <a:solidFill>
                      <a:srgbClr val="2E2D2D"/>
                    </a:solidFill>
                    <a:ln w="47824" cap="flat">
                      <a:noFill/>
                      <a:prstDash val="solid"/>
                      <a:miter/>
                    </a:ln>
                  </p:spPr>
                  <p:txBody>
                    <a:bodyPr rtlCol="0" anchor="ctr"/>
                    <a:lstStyle/>
                    <a:p>
                      <a:endParaRPr lang="en-US"/>
                    </a:p>
                  </p:txBody>
                </p:sp>
              </p:grpSp>
              <p:sp>
                <p:nvSpPr>
                  <p:cNvPr id="351" name="Freeform: Shape 350">
                    <a:extLst>
                      <a:ext uri="{FF2B5EF4-FFF2-40B4-BE49-F238E27FC236}">
                        <a16:creationId xmlns:a16="http://schemas.microsoft.com/office/drawing/2014/main" id="{2002783C-1DC5-4AA6-9D30-37BB29B5939E}"/>
                      </a:ext>
                    </a:extLst>
                  </p:cNvPr>
                  <p:cNvSpPr/>
                  <p:nvPr/>
                </p:nvSpPr>
                <p:spPr>
                  <a:xfrm>
                    <a:off x="11421115" y="9066624"/>
                    <a:ext cx="115593" cy="260539"/>
                  </a:xfrm>
                  <a:custGeom>
                    <a:avLst/>
                    <a:gdLst>
                      <a:gd name="connsiteX0" fmla="*/ 115594 w 115593"/>
                      <a:gd name="connsiteY0" fmla="*/ 196202 h 260539"/>
                      <a:gd name="connsiteX1" fmla="*/ 77310 w 115593"/>
                      <a:gd name="connsiteY1" fmla="*/ 196202 h 260539"/>
                      <a:gd name="connsiteX2" fmla="*/ 86881 w 115593"/>
                      <a:gd name="connsiteY2" fmla="*/ 124421 h 260539"/>
                      <a:gd name="connsiteX3" fmla="*/ 5529 w 115593"/>
                      <a:gd name="connsiteY3" fmla="*/ 0 h 260539"/>
                      <a:gd name="connsiteX4" fmla="*/ 5529 w 115593"/>
                      <a:gd name="connsiteY4" fmla="*/ 0 h 260539"/>
                      <a:gd name="connsiteX5" fmla="*/ 77310 w 115593"/>
                      <a:gd name="connsiteY5" fmla="*/ 162704 h 260539"/>
                      <a:gd name="connsiteX6" fmla="*/ 77310 w 115593"/>
                      <a:gd name="connsiteY6" fmla="*/ 167490 h 260539"/>
                      <a:gd name="connsiteX7" fmla="*/ 58169 w 115593"/>
                      <a:gd name="connsiteY7" fmla="*/ 196202 h 260539"/>
                      <a:gd name="connsiteX8" fmla="*/ 34242 w 115593"/>
                      <a:gd name="connsiteY8" fmla="*/ 205773 h 260539"/>
                      <a:gd name="connsiteX9" fmla="*/ 744 w 115593"/>
                      <a:gd name="connsiteY9" fmla="*/ 258413 h 260539"/>
                      <a:gd name="connsiteX10" fmla="*/ 5529 w 115593"/>
                      <a:gd name="connsiteY10" fmla="*/ 258413 h 260539"/>
                      <a:gd name="connsiteX11" fmla="*/ 48598 w 115593"/>
                      <a:gd name="connsiteY11" fmla="*/ 210558 h 260539"/>
                      <a:gd name="connsiteX12" fmla="*/ 58169 w 115593"/>
                      <a:gd name="connsiteY12" fmla="*/ 205773 h 260539"/>
                      <a:gd name="connsiteX13" fmla="*/ 62954 w 115593"/>
                      <a:gd name="connsiteY13" fmla="*/ 205773 h 260539"/>
                      <a:gd name="connsiteX14" fmla="*/ 62954 w 115593"/>
                      <a:gd name="connsiteY14" fmla="*/ 205773 h 260539"/>
                      <a:gd name="connsiteX15" fmla="*/ 115594 w 115593"/>
                      <a:gd name="connsiteY15" fmla="*/ 196202 h 260539"/>
                      <a:gd name="connsiteX16" fmla="*/ 115594 w 115593"/>
                      <a:gd name="connsiteY16" fmla="*/ 196202 h 26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593" h="260539">
                        <a:moveTo>
                          <a:pt x="115594" y="196202"/>
                        </a:moveTo>
                        <a:cubicBezTo>
                          <a:pt x="101237" y="196202"/>
                          <a:pt x="86881" y="196202"/>
                          <a:pt x="77310" y="196202"/>
                        </a:cubicBezTo>
                        <a:cubicBezTo>
                          <a:pt x="91666" y="177060"/>
                          <a:pt x="91666" y="148348"/>
                          <a:pt x="86881" y="124421"/>
                        </a:cubicBezTo>
                        <a:cubicBezTo>
                          <a:pt x="82096" y="71781"/>
                          <a:pt x="48598" y="23927"/>
                          <a:pt x="5529" y="0"/>
                        </a:cubicBezTo>
                        <a:cubicBezTo>
                          <a:pt x="5529" y="0"/>
                          <a:pt x="744" y="0"/>
                          <a:pt x="5529" y="0"/>
                        </a:cubicBezTo>
                        <a:cubicBezTo>
                          <a:pt x="58169" y="38283"/>
                          <a:pt x="77310" y="100494"/>
                          <a:pt x="77310" y="162704"/>
                        </a:cubicBezTo>
                        <a:cubicBezTo>
                          <a:pt x="77310" y="162704"/>
                          <a:pt x="77310" y="162704"/>
                          <a:pt x="77310" y="167490"/>
                        </a:cubicBezTo>
                        <a:cubicBezTo>
                          <a:pt x="72525" y="181846"/>
                          <a:pt x="67739" y="191417"/>
                          <a:pt x="58169" y="196202"/>
                        </a:cubicBezTo>
                        <a:cubicBezTo>
                          <a:pt x="48598" y="196202"/>
                          <a:pt x="43812" y="200987"/>
                          <a:pt x="34242" y="205773"/>
                        </a:cubicBezTo>
                        <a:cubicBezTo>
                          <a:pt x="15099" y="215344"/>
                          <a:pt x="-4042" y="234485"/>
                          <a:pt x="744" y="258413"/>
                        </a:cubicBezTo>
                        <a:cubicBezTo>
                          <a:pt x="744" y="263198"/>
                          <a:pt x="5529" y="258413"/>
                          <a:pt x="5529" y="258413"/>
                        </a:cubicBezTo>
                        <a:cubicBezTo>
                          <a:pt x="10315" y="234485"/>
                          <a:pt x="24671" y="220129"/>
                          <a:pt x="48598" y="210558"/>
                        </a:cubicBezTo>
                        <a:cubicBezTo>
                          <a:pt x="53383" y="210558"/>
                          <a:pt x="53383" y="210558"/>
                          <a:pt x="58169" y="205773"/>
                        </a:cubicBezTo>
                        <a:cubicBezTo>
                          <a:pt x="58169" y="205773"/>
                          <a:pt x="62954" y="205773"/>
                          <a:pt x="62954" y="205773"/>
                        </a:cubicBezTo>
                        <a:cubicBezTo>
                          <a:pt x="62954" y="205773"/>
                          <a:pt x="62954" y="205773"/>
                          <a:pt x="62954" y="205773"/>
                        </a:cubicBezTo>
                        <a:cubicBezTo>
                          <a:pt x="77310" y="200987"/>
                          <a:pt x="96452" y="200987"/>
                          <a:pt x="115594" y="196202"/>
                        </a:cubicBezTo>
                        <a:cubicBezTo>
                          <a:pt x="115594" y="196202"/>
                          <a:pt x="115594" y="196202"/>
                          <a:pt x="115594" y="196202"/>
                        </a:cubicBezTo>
                        <a:close/>
                      </a:path>
                    </a:pathLst>
                  </a:custGeom>
                  <a:solidFill>
                    <a:srgbClr val="1C2342"/>
                  </a:solidFill>
                  <a:ln w="47824" cap="flat">
                    <a:noFill/>
                    <a:prstDash val="solid"/>
                    <a:miter/>
                  </a:ln>
                </p:spPr>
                <p:txBody>
                  <a:bodyPr rtlCol="0" anchor="ctr"/>
                  <a:lstStyle/>
                  <a:p>
                    <a:endParaRPr lang="en-US"/>
                  </a:p>
                </p:txBody>
              </p:sp>
            </p:grpSp>
            <p:grpSp>
              <p:nvGrpSpPr>
                <p:cNvPr id="174" name="Graphic 3">
                  <a:extLst>
                    <a:ext uri="{FF2B5EF4-FFF2-40B4-BE49-F238E27FC236}">
                      <a16:creationId xmlns:a16="http://schemas.microsoft.com/office/drawing/2014/main" id="{BDB3FDAA-725C-4F80-BDCC-ABA88A7E900B}"/>
                    </a:ext>
                  </a:extLst>
                </p:cNvPr>
                <p:cNvGrpSpPr/>
                <p:nvPr/>
              </p:nvGrpSpPr>
              <p:grpSpPr>
                <a:xfrm>
                  <a:off x="10511433" y="8406236"/>
                  <a:ext cx="995366" cy="827877"/>
                  <a:chOff x="10511433" y="8406236"/>
                  <a:chExt cx="995366" cy="827877"/>
                </a:xfrm>
              </p:grpSpPr>
              <p:sp>
                <p:nvSpPr>
                  <p:cNvPr id="345" name="Freeform: Shape 344">
                    <a:extLst>
                      <a:ext uri="{FF2B5EF4-FFF2-40B4-BE49-F238E27FC236}">
                        <a16:creationId xmlns:a16="http://schemas.microsoft.com/office/drawing/2014/main" id="{06333CAA-3AFE-4FEC-928B-F03E97EA15AD}"/>
                      </a:ext>
                    </a:extLst>
                  </p:cNvPr>
                  <p:cNvSpPr/>
                  <p:nvPr/>
                </p:nvSpPr>
                <p:spPr>
                  <a:xfrm>
                    <a:off x="10516665" y="8415807"/>
                    <a:ext cx="987741" cy="816932"/>
                  </a:xfrm>
                  <a:custGeom>
                    <a:avLst/>
                    <a:gdLst>
                      <a:gd name="connsiteX0" fmla="*/ 981760 w 987741"/>
                      <a:gd name="connsiteY0" fmla="*/ 114850 h 816932"/>
                      <a:gd name="connsiteX1" fmla="*/ 943477 w 987741"/>
                      <a:gd name="connsiteY1" fmla="*/ 4785 h 816932"/>
                      <a:gd name="connsiteX2" fmla="*/ 943477 w 987741"/>
                      <a:gd name="connsiteY2" fmla="*/ 4785 h 816932"/>
                      <a:gd name="connsiteX3" fmla="*/ 938692 w 987741"/>
                      <a:gd name="connsiteY3" fmla="*/ 0 h 816932"/>
                      <a:gd name="connsiteX4" fmla="*/ 929121 w 987741"/>
                      <a:gd name="connsiteY4" fmla="*/ 9571 h 816932"/>
                      <a:gd name="connsiteX5" fmla="*/ 886052 w 987741"/>
                      <a:gd name="connsiteY5" fmla="*/ 38283 h 816932"/>
                      <a:gd name="connsiteX6" fmla="*/ 790343 w 987741"/>
                      <a:gd name="connsiteY6" fmla="*/ 76567 h 816932"/>
                      <a:gd name="connsiteX7" fmla="*/ 551072 w 987741"/>
                      <a:gd name="connsiteY7" fmla="*/ 133991 h 816932"/>
                      <a:gd name="connsiteX8" fmla="*/ 436223 w 987741"/>
                      <a:gd name="connsiteY8" fmla="*/ 138777 h 816932"/>
                      <a:gd name="connsiteX9" fmla="*/ 311802 w 987741"/>
                      <a:gd name="connsiteY9" fmla="*/ 133991 h 816932"/>
                      <a:gd name="connsiteX10" fmla="*/ 196952 w 987741"/>
                      <a:gd name="connsiteY10" fmla="*/ 133991 h 816932"/>
                      <a:gd name="connsiteX11" fmla="*/ 192166 w 987741"/>
                      <a:gd name="connsiteY11" fmla="*/ 133991 h 816932"/>
                      <a:gd name="connsiteX12" fmla="*/ 101243 w 987741"/>
                      <a:gd name="connsiteY12" fmla="*/ 119635 h 816932"/>
                      <a:gd name="connsiteX13" fmla="*/ 62960 w 987741"/>
                      <a:gd name="connsiteY13" fmla="*/ 119635 h 816932"/>
                      <a:gd name="connsiteX14" fmla="*/ 749 w 987741"/>
                      <a:gd name="connsiteY14" fmla="*/ 177060 h 816932"/>
                      <a:gd name="connsiteX15" fmla="*/ 29462 w 987741"/>
                      <a:gd name="connsiteY15" fmla="*/ 229700 h 816932"/>
                      <a:gd name="connsiteX16" fmla="*/ 29462 w 987741"/>
                      <a:gd name="connsiteY16" fmla="*/ 248841 h 816932"/>
                      <a:gd name="connsiteX17" fmla="*/ 29462 w 987741"/>
                      <a:gd name="connsiteY17" fmla="*/ 306267 h 816932"/>
                      <a:gd name="connsiteX18" fmla="*/ 48604 w 987741"/>
                      <a:gd name="connsiteY18" fmla="*/ 411546 h 816932"/>
                      <a:gd name="connsiteX19" fmla="*/ 110814 w 987741"/>
                      <a:gd name="connsiteY19" fmla="*/ 540752 h 816932"/>
                      <a:gd name="connsiteX20" fmla="*/ 106028 w 987741"/>
                      <a:gd name="connsiteY20" fmla="*/ 583821 h 816932"/>
                      <a:gd name="connsiteX21" fmla="*/ 177810 w 987741"/>
                      <a:gd name="connsiteY21" fmla="*/ 617319 h 816932"/>
                      <a:gd name="connsiteX22" fmla="*/ 283089 w 987741"/>
                      <a:gd name="connsiteY22" fmla="*/ 559894 h 816932"/>
                      <a:gd name="connsiteX23" fmla="*/ 397939 w 987741"/>
                      <a:gd name="connsiteY23" fmla="*/ 646031 h 816932"/>
                      <a:gd name="connsiteX24" fmla="*/ 512789 w 987741"/>
                      <a:gd name="connsiteY24" fmla="*/ 751310 h 816932"/>
                      <a:gd name="connsiteX25" fmla="*/ 584570 w 987741"/>
                      <a:gd name="connsiteY25" fmla="*/ 813521 h 816932"/>
                      <a:gd name="connsiteX26" fmla="*/ 598927 w 987741"/>
                      <a:gd name="connsiteY26" fmla="*/ 780023 h 816932"/>
                      <a:gd name="connsiteX27" fmla="*/ 637210 w 987741"/>
                      <a:gd name="connsiteY27" fmla="*/ 746525 h 816932"/>
                      <a:gd name="connsiteX28" fmla="*/ 699421 w 987741"/>
                      <a:gd name="connsiteY28" fmla="*/ 703456 h 816932"/>
                      <a:gd name="connsiteX29" fmla="*/ 900408 w 987741"/>
                      <a:gd name="connsiteY29" fmla="*/ 521610 h 816932"/>
                      <a:gd name="connsiteX30" fmla="*/ 986546 w 987741"/>
                      <a:gd name="connsiteY30" fmla="*/ 263198 h 816932"/>
                      <a:gd name="connsiteX31" fmla="*/ 981760 w 987741"/>
                      <a:gd name="connsiteY31" fmla="*/ 114850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7741"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44056"/>
                          <a:pt x="29462" y="248841"/>
                        </a:cubicBezTo>
                        <a:cubicBezTo>
                          <a:pt x="29462" y="267983"/>
                          <a:pt x="29462" y="287125"/>
                          <a:pt x="29462" y="306267"/>
                        </a:cubicBezTo>
                        <a:cubicBezTo>
                          <a:pt x="29462" y="344550"/>
                          <a:pt x="39033" y="378048"/>
                          <a:pt x="48604" y="411546"/>
                        </a:cubicBezTo>
                        <a:cubicBezTo>
                          <a:pt x="62960" y="454615"/>
                          <a:pt x="82101" y="502469"/>
                          <a:pt x="110814" y="540752"/>
                        </a:cubicBezTo>
                        <a:cubicBezTo>
                          <a:pt x="106028" y="555108"/>
                          <a:pt x="101243" y="569465"/>
                          <a:pt x="106028" y="583821"/>
                        </a:cubicBezTo>
                        <a:cubicBezTo>
                          <a:pt x="115600" y="612533"/>
                          <a:pt x="153883" y="617319"/>
                          <a:pt x="177810" y="617319"/>
                        </a:cubicBezTo>
                        <a:cubicBezTo>
                          <a:pt x="216093" y="612533"/>
                          <a:pt x="249591" y="583821"/>
                          <a:pt x="283089" y="559894"/>
                        </a:cubicBezTo>
                        <a:cubicBezTo>
                          <a:pt x="316587" y="593392"/>
                          <a:pt x="364441" y="622104"/>
                          <a:pt x="397939" y="646031"/>
                        </a:cubicBezTo>
                        <a:cubicBezTo>
                          <a:pt x="445793" y="674744"/>
                          <a:pt x="484077" y="708241"/>
                          <a:pt x="512789" y="751310"/>
                        </a:cubicBezTo>
                        <a:cubicBezTo>
                          <a:pt x="522360" y="765667"/>
                          <a:pt x="555858" y="832662"/>
                          <a:pt x="584570" y="813521"/>
                        </a:cubicBezTo>
                        <a:cubicBezTo>
                          <a:pt x="594142" y="808735"/>
                          <a:pt x="598927" y="794379"/>
                          <a:pt x="598927" y="780023"/>
                        </a:cubicBezTo>
                        <a:cubicBezTo>
                          <a:pt x="613283" y="770452"/>
                          <a:pt x="622854" y="756096"/>
                          <a:pt x="637210" y="746525"/>
                        </a:cubicBezTo>
                        <a:cubicBezTo>
                          <a:pt x="656351" y="732168"/>
                          <a:pt x="680279" y="717812"/>
                          <a:pt x="699421" y="703456"/>
                        </a:cubicBezTo>
                        <a:cubicBezTo>
                          <a:pt x="775987" y="655602"/>
                          <a:pt x="847768" y="593392"/>
                          <a:pt x="900408" y="521610"/>
                        </a:cubicBezTo>
                        <a:cubicBezTo>
                          <a:pt x="948262" y="445043"/>
                          <a:pt x="976975" y="349335"/>
                          <a:pt x="986546" y="263198"/>
                        </a:cubicBezTo>
                        <a:cubicBezTo>
                          <a:pt x="986546" y="215344"/>
                          <a:pt x="991331" y="162704"/>
                          <a:pt x="981760" y="114850"/>
                        </a:cubicBezTo>
                        <a:close/>
                      </a:path>
                    </a:pathLst>
                  </a:custGeom>
                  <a:solidFill>
                    <a:srgbClr val="304649"/>
                  </a:solidFill>
                  <a:ln w="47824"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E04C3DDF-08BE-4143-B4F8-F9ED393DDFCC}"/>
                      </a:ext>
                    </a:extLst>
                  </p:cNvPr>
                  <p:cNvSpPr/>
                  <p:nvPr/>
                </p:nvSpPr>
                <p:spPr>
                  <a:xfrm>
                    <a:off x="10511433" y="8406236"/>
                    <a:ext cx="995366" cy="827877"/>
                  </a:xfrm>
                  <a:custGeom>
                    <a:avLst/>
                    <a:gdLst>
                      <a:gd name="connsiteX0" fmla="*/ 580232 w 995366"/>
                      <a:gd name="connsiteY0" fmla="*/ 827877 h 827877"/>
                      <a:gd name="connsiteX1" fmla="*/ 580232 w 995366"/>
                      <a:gd name="connsiteY1" fmla="*/ 827877 h 827877"/>
                      <a:gd name="connsiteX2" fmla="*/ 518021 w 995366"/>
                      <a:gd name="connsiteY2" fmla="*/ 765667 h 827877"/>
                      <a:gd name="connsiteX3" fmla="*/ 513236 w 995366"/>
                      <a:gd name="connsiteY3" fmla="*/ 760881 h 827877"/>
                      <a:gd name="connsiteX4" fmla="*/ 398386 w 995366"/>
                      <a:gd name="connsiteY4" fmla="*/ 655602 h 827877"/>
                      <a:gd name="connsiteX5" fmla="*/ 393601 w 995366"/>
                      <a:gd name="connsiteY5" fmla="*/ 650817 h 827877"/>
                      <a:gd name="connsiteX6" fmla="*/ 283536 w 995366"/>
                      <a:gd name="connsiteY6" fmla="*/ 569465 h 827877"/>
                      <a:gd name="connsiteX7" fmla="*/ 178257 w 995366"/>
                      <a:gd name="connsiteY7" fmla="*/ 622104 h 827877"/>
                      <a:gd name="connsiteX8" fmla="*/ 163900 w 995366"/>
                      <a:gd name="connsiteY8" fmla="*/ 622104 h 827877"/>
                      <a:gd name="connsiteX9" fmla="*/ 101690 w 995366"/>
                      <a:gd name="connsiteY9" fmla="*/ 588606 h 827877"/>
                      <a:gd name="connsiteX10" fmla="*/ 106476 w 995366"/>
                      <a:gd name="connsiteY10" fmla="*/ 545538 h 827877"/>
                      <a:gd name="connsiteX11" fmla="*/ 49051 w 995366"/>
                      <a:gd name="connsiteY11" fmla="*/ 416331 h 827877"/>
                      <a:gd name="connsiteX12" fmla="*/ 29909 w 995366"/>
                      <a:gd name="connsiteY12" fmla="*/ 311052 h 827877"/>
                      <a:gd name="connsiteX13" fmla="*/ 29909 w 995366"/>
                      <a:gd name="connsiteY13" fmla="*/ 253627 h 827877"/>
                      <a:gd name="connsiteX14" fmla="*/ 29909 w 995366"/>
                      <a:gd name="connsiteY14" fmla="*/ 234485 h 827877"/>
                      <a:gd name="connsiteX15" fmla="*/ 29909 w 995366"/>
                      <a:gd name="connsiteY15" fmla="*/ 234485 h 827877"/>
                      <a:gd name="connsiteX16" fmla="*/ 1196 w 995366"/>
                      <a:gd name="connsiteY16" fmla="*/ 181846 h 827877"/>
                      <a:gd name="connsiteX17" fmla="*/ 63406 w 995366"/>
                      <a:gd name="connsiteY17" fmla="*/ 119635 h 827877"/>
                      <a:gd name="connsiteX18" fmla="*/ 82548 w 995366"/>
                      <a:gd name="connsiteY18" fmla="*/ 114850 h 827877"/>
                      <a:gd name="connsiteX19" fmla="*/ 106476 w 995366"/>
                      <a:gd name="connsiteY19" fmla="*/ 114850 h 827877"/>
                      <a:gd name="connsiteX20" fmla="*/ 197398 w 995366"/>
                      <a:gd name="connsiteY20" fmla="*/ 133992 h 827877"/>
                      <a:gd name="connsiteX21" fmla="*/ 202184 w 995366"/>
                      <a:gd name="connsiteY21" fmla="*/ 133992 h 827877"/>
                      <a:gd name="connsiteX22" fmla="*/ 254823 w 995366"/>
                      <a:gd name="connsiteY22" fmla="*/ 133992 h 827877"/>
                      <a:gd name="connsiteX23" fmla="*/ 321819 w 995366"/>
                      <a:gd name="connsiteY23" fmla="*/ 133992 h 827877"/>
                      <a:gd name="connsiteX24" fmla="*/ 355317 w 995366"/>
                      <a:gd name="connsiteY24" fmla="*/ 133992 h 827877"/>
                      <a:gd name="connsiteX25" fmla="*/ 446240 w 995366"/>
                      <a:gd name="connsiteY25" fmla="*/ 133992 h 827877"/>
                      <a:gd name="connsiteX26" fmla="*/ 460596 w 995366"/>
                      <a:gd name="connsiteY26" fmla="*/ 133992 h 827877"/>
                      <a:gd name="connsiteX27" fmla="*/ 561090 w 995366"/>
                      <a:gd name="connsiteY27" fmla="*/ 129206 h 827877"/>
                      <a:gd name="connsiteX28" fmla="*/ 795575 w 995366"/>
                      <a:gd name="connsiteY28" fmla="*/ 71781 h 827877"/>
                      <a:gd name="connsiteX29" fmla="*/ 800361 w 995366"/>
                      <a:gd name="connsiteY29" fmla="*/ 71781 h 827877"/>
                      <a:gd name="connsiteX30" fmla="*/ 886499 w 995366"/>
                      <a:gd name="connsiteY30" fmla="*/ 38283 h 827877"/>
                      <a:gd name="connsiteX31" fmla="*/ 929567 w 995366"/>
                      <a:gd name="connsiteY31" fmla="*/ 9571 h 827877"/>
                      <a:gd name="connsiteX32" fmla="*/ 929567 w 995366"/>
                      <a:gd name="connsiteY32" fmla="*/ 9571 h 827877"/>
                      <a:gd name="connsiteX33" fmla="*/ 943924 w 995366"/>
                      <a:gd name="connsiteY33" fmla="*/ 0 h 827877"/>
                      <a:gd name="connsiteX34" fmla="*/ 953494 w 995366"/>
                      <a:gd name="connsiteY34" fmla="*/ 4786 h 827877"/>
                      <a:gd name="connsiteX35" fmla="*/ 953494 w 995366"/>
                      <a:gd name="connsiteY35" fmla="*/ 4786 h 827877"/>
                      <a:gd name="connsiteX36" fmla="*/ 991778 w 995366"/>
                      <a:gd name="connsiteY36" fmla="*/ 114850 h 827877"/>
                      <a:gd name="connsiteX37" fmla="*/ 991778 w 995366"/>
                      <a:gd name="connsiteY37" fmla="*/ 267984 h 827877"/>
                      <a:gd name="connsiteX38" fmla="*/ 905640 w 995366"/>
                      <a:gd name="connsiteY38" fmla="*/ 531181 h 827877"/>
                      <a:gd name="connsiteX39" fmla="*/ 704653 w 995366"/>
                      <a:gd name="connsiteY39" fmla="*/ 713027 h 827877"/>
                      <a:gd name="connsiteX40" fmla="*/ 695082 w 995366"/>
                      <a:gd name="connsiteY40" fmla="*/ 717812 h 827877"/>
                      <a:gd name="connsiteX41" fmla="*/ 642442 w 995366"/>
                      <a:gd name="connsiteY41" fmla="*/ 751311 h 827877"/>
                      <a:gd name="connsiteX42" fmla="*/ 628086 w 995366"/>
                      <a:gd name="connsiteY42" fmla="*/ 765667 h 827877"/>
                      <a:gd name="connsiteX43" fmla="*/ 608944 w 995366"/>
                      <a:gd name="connsiteY43" fmla="*/ 784808 h 827877"/>
                      <a:gd name="connsiteX44" fmla="*/ 594588 w 995366"/>
                      <a:gd name="connsiteY44" fmla="*/ 818306 h 827877"/>
                      <a:gd name="connsiteX45" fmla="*/ 580232 w 995366"/>
                      <a:gd name="connsiteY45" fmla="*/ 827877 h 827877"/>
                      <a:gd name="connsiteX46" fmla="*/ 288322 w 995366"/>
                      <a:gd name="connsiteY46" fmla="*/ 564679 h 827877"/>
                      <a:gd name="connsiteX47" fmla="*/ 288322 w 995366"/>
                      <a:gd name="connsiteY47" fmla="*/ 564679 h 827877"/>
                      <a:gd name="connsiteX48" fmla="*/ 403171 w 995366"/>
                      <a:gd name="connsiteY48" fmla="*/ 650817 h 827877"/>
                      <a:gd name="connsiteX49" fmla="*/ 407957 w 995366"/>
                      <a:gd name="connsiteY49" fmla="*/ 655602 h 827877"/>
                      <a:gd name="connsiteX50" fmla="*/ 522807 w 995366"/>
                      <a:gd name="connsiteY50" fmla="*/ 760881 h 827877"/>
                      <a:gd name="connsiteX51" fmla="*/ 527592 w 995366"/>
                      <a:gd name="connsiteY51" fmla="*/ 770452 h 827877"/>
                      <a:gd name="connsiteX52" fmla="*/ 580232 w 995366"/>
                      <a:gd name="connsiteY52" fmla="*/ 827877 h 827877"/>
                      <a:gd name="connsiteX53" fmla="*/ 580232 w 995366"/>
                      <a:gd name="connsiteY53" fmla="*/ 827877 h 827877"/>
                      <a:gd name="connsiteX54" fmla="*/ 585017 w 995366"/>
                      <a:gd name="connsiteY54" fmla="*/ 827877 h 827877"/>
                      <a:gd name="connsiteX55" fmla="*/ 599374 w 995366"/>
                      <a:gd name="connsiteY55" fmla="*/ 799165 h 827877"/>
                      <a:gd name="connsiteX56" fmla="*/ 599374 w 995366"/>
                      <a:gd name="connsiteY56" fmla="*/ 794379 h 827877"/>
                      <a:gd name="connsiteX57" fmla="*/ 618515 w 995366"/>
                      <a:gd name="connsiteY57" fmla="*/ 775238 h 827877"/>
                      <a:gd name="connsiteX58" fmla="*/ 637656 w 995366"/>
                      <a:gd name="connsiteY58" fmla="*/ 760881 h 827877"/>
                      <a:gd name="connsiteX59" fmla="*/ 690296 w 995366"/>
                      <a:gd name="connsiteY59" fmla="*/ 727383 h 827877"/>
                      <a:gd name="connsiteX60" fmla="*/ 699867 w 995366"/>
                      <a:gd name="connsiteY60" fmla="*/ 722598 h 827877"/>
                      <a:gd name="connsiteX61" fmla="*/ 896069 w 995366"/>
                      <a:gd name="connsiteY61" fmla="*/ 540752 h 827877"/>
                      <a:gd name="connsiteX62" fmla="*/ 977421 w 995366"/>
                      <a:gd name="connsiteY62" fmla="*/ 282340 h 827877"/>
                      <a:gd name="connsiteX63" fmla="*/ 977421 w 995366"/>
                      <a:gd name="connsiteY63" fmla="*/ 133992 h 827877"/>
                      <a:gd name="connsiteX64" fmla="*/ 939138 w 995366"/>
                      <a:gd name="connsiteY64" fmla="*/ 28713 h 827877"/>
                      <a:gd name="connsiteX65" fmla="*/ 939138 w 995366"/>
                      <a:gd name="connsiteY65" fmla="*/ 28713 h 827877"/>
                      <a:gd name="connsiteX66" fmla="*/ 939138 w 995366"/>
                      <a:gd name="connsiteY66" fmla="*/ 28713 h 827877"/>
                      <a:gd name="connsiteX67" fmla="*/ 939138 w 995366"/>
                      <a:gd name="connsiteY67" fmla="*/ 23927 h 827877"/>
                      <a:gd name="connsiteX68" fmla="*/ 939138 w 995366"/>
                      <a:gd name="connsiteY68" fmla="*/ 28713 h 827877"/>
                      <a:gd name="connsiteX69" fmla="*/ 934353 w 995366"/>
                      <a:gd name="connsiteY69" fmla="*/ 33498 h 827877"/>
                      <a:gd name="connsiteX70" fmla="*/ 934353 w 995366"/>
                      <a:gd name="connsiteY70" fmla="*/ 33498 h 827877"/>
                      <a:gd name="connsiteX71" fmla="*/ 886499 w 995366"/>
                      <a:gd name="connsiteY71" fmla="*/ 66996 h 827877"/>
                      <a:gd name="connsiteX72" fmla="*/ 795575 w 995366"/>
                      <a:gd name="connsiteY72" fmla="*/ 100494 h 827877"/>
                      <a:gd name="connsiteX73" fmla="*/ 790790 w 995366"/>
                      <a:gd name="connsiteY73" fmla="*/ 100494 h 827877"/>
                      <a:gd name="connsiteX74" fmla="*/ 551520 w 995366"/>
                      <a:gd name="connsiteY74" fmla="*/ 157919 h 827877"/>
                      <a:gd name="connsiteX75" fmla="*/ 451025 w 995366"/>
                      <a:gd name="connsiteY75" fmla="*/ 162704 h 827877"/>
                      <a:gd name="connsiteX76" fmla="*/ 436669 w 995366"/>
                      <a:gd name="connsiteY76" fmla="*/ 162704 h 827877"/>
                      <a:gd name="connsiteX77" fmla="*/ 345746 w 995366"/>
                      <a:gd name="connsiteY77" fmla="*/ 162704 h 827877"/>
                      <a:gd name="connsiteX78" fmla="*/ 312249 w 995366"/>
                      <a:gd name="connsiteY78" fmla="*/ 162704 h 827877"/>
                      <a:gd name="connsiteX79" fmla="*/ 250038 w 995366"/>
                      <a:gd name="connsiteY79" fmla="*/ 162704 h 827877"/>
                      <a:gd name="connsiteX80" fmla="*/ 197398 w 995366"/>
                      <a:gd name="connsiteY80" fmla="*/ 162704 h 827877"/>
                      <a:gd name="connsiteX81" fmla="*/ 192613 w 995366"/>
                      <a:gd name="connsiteY81" fmla="*/ 162704 h 827877"/>
                      <a:gd name="connsiteX82" fmla="*/ 101690 w 995366"/>
                      <a:gd name="connsiteY82" fmla="*/ 148348 h 827877"/>
                      <a:gd name="connsiteX83" fmla="*/ 82548 w 995366"/>
                      <a:gd name="connsiteY83" fmla="*/ 148348 h 827877"/>
                      <a:gd name="connsiteX84" fmla="*/ 68192 w 995366"/>
                      <a:gd name="connsiteY84" fmla="*/ 153134 h 827877"/>
                      <a:gd name="connsiteX85" fmla="*/ 68192 w 995366"/>
                      <a:gd name="connsiteY85" fmla="*/ 153134 h 827877"/>
                      <a:gd name="connsiteX86" fmla="*/ 10767 w 995366"/>
                      <a:gd name="connsiteY86" fmla="*/ 205773 h 827877"/>
                      <a:gd name="connsiteX87" fmla="*/ 39479 w 995366"/>
                      <a:gd name="connsiteY87" fmla="*/ 253627 h 827877"/>
                      <a:gd name="connsiteX88" fmla="*/ 39479 w 995366"/>
                      <a:gd name="connsiteY88" fmla="*/ 258413 h 827877"/>
                      <a:gd name="connsiteX89" fmla="*/ 39479 w 995366"/>
                      <a:gd name="connsiteY89" fmla="*/ 263198 h 827877"/>
                      <a:gd name="connsiteX90" fmla="*/ 39479 w 995366"/>
                      <a:gd name="connsiteY90" fmla="*/ 282340 h 827877"/>
                      <a:gd name="connsiteX91" fmla="*/ 39479 w 995366"/>
                      <a:gd name="connsiteY91" fmla="*/ 339765 h 827877"/>
                      <a:gd name="connsiteX92" fmla="*/ 58621 w 995366"/>
                      <a:gd name="connsiteY92" fmla="*/ 445044 h 827877"/>
                      <a:gd name="connsiteX93" fmla="*/ 120832 w 995366"/>
                      <a:gd name="connsiteY93" fmla="*/ 574250 h 827877"/>
                      <a:gd name="connsiteX94" fmla="*/ 120832 w 995366"/>
                      <a:gd name="connsiteY94" fmla="*/ 579036 h 827877"/>
                      <a:gd name="connsiteX95" fmla="*/ 116046 w 995366"/>
                      <a:gd name="connsiteY95" fmla="*/ 617319 h 827877"/>
                      <a:gd name="connsiteX96" fmla="*/ 173471 w 995366"/>
                      <a:gd name="connsiteY96" fmla="*/ 646031 h 827877"/>
                      <a:gd name="connsiteX97" fmla="*/ 187827 w 995366"/>
                      <a:gd name="connsiteY97" fmla="*/ 646031 h 827877"/>
                      <a:gd name="connsiteX98" fmla="*/ 288322 w 995366"/>
                      <a:gd name="connsiteY98" fmla="*/ 564679 h 827877"/>
                      <a:gd name="connsiteX99" fmla="*/ 288322 w 995366"/>
                      <a:gd name="connsiteY99" fmla="*/ 564679 h 8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95366" h="827877">
                        <a:moveTo>
                          <a:pt x="580232" y="827877"/>
                        </a:moveTo>
                        <a:lnTo>
                          <a:pt x="580232" y="827877"/>
                        </a:lnTo>
                        <a:cubicBezTo>
                          <a:pt x="556305" y="827877"/>
                          <a:pt x="532377" y="789594"/>
                          <a:pt x="518021" y="765667"/>
                        </a:cubicBezTo>
                        <a:cubicBezTo>
                          <a:pt x="518021" y="760881"/>
                          <a:pt x="513236" y="760881"/>
                          <a:pt x="513236" y="760881"/>
                        </a:cubicBezTo>
                        <a:cubicBezTo>
                          <a:pt x="484523" y="722598"/>
                          <a:pt x="451025" y="689100"/>
                          <a:pt x="398386" y="655602"/>
                        </a:cubicBezTo>
                        <a:lnTo>
                          <a:pt x="393601" y="650817"/>
                        </a:lnTo>
                        <a:cubicBezTo>
                          <a:pt x="360103" y="626890"/>
                          <a:pt x="317034" y="602963"/>
                          <a:pt x="283536" y="569465"/>
                        </a:cubicBezTo>
                        <a:cubicBezTo>
                          <a:pt x="254823" y="593392"/>
                          <a:pt x="221325" y="617319"/>
                          <a:pt x="178257" y="622104"/>
                        </a:cubicBezTo>
                        <a:cubicBezTo>
                          <a:pt x="173471" y="622104"/>
                          <a:pt x="168686" y="622104"/>
                          <a:pt x="163900" y="622104"/>
                        </a:cubicBezTo>
                        <a:cubicBezTo>
                          <a:pt x="130403" y="622104"/>
                          <a:pt x="106476" y="607748"/>
                          <a:pt x="101690" y="588606"/>
                        </a:cubicBezTo>
                        <a:cubicBezTo>
                          <a:pt x="96905" y="574250"/>
                          <a:pt x="96905" y="559894"/>
                          <a:pt x="106476" y="545538"/>
                        </a:cubicBezTo>
                        <a:cubicBezTo>
                          <a:pt x="82548" y="512040"/>
                          <a:pt x="63406" y="464186"/>
                          <a:pt x="49051" y="416331"/>
                        </a:cubicBezTo>
                        <a:cubicBezTo>
                          <a:pt x="34694" y="378048"/>
                          <a:pt x="29909" y="344550"/>
                          <a:pt x="29909" y="311052"/>
                        </a:cubicBezTo>
                        <a:cubicBezTo>
                          <a:pt x="29909" y="291911"/>
                          <a:pt x="29909" y="272769"/>
                          <a:pt x="29909" y="253627"/>
                        </a:cubicBezTo>
                        <a:cubicBezTo>
                          <a:pt x="29909" y="248842"/>
                          <a:pt x="29909" y="239271"/>
                          <a:pt x="29909" y="234485"/>
                        </a:cubicBezTo>
                        <a:lnTo>
                          <a:pt x="29909" y="234485"/>
                        </a:lnTo>
                        <a:cubicBezTo>
                          <a:pt x="5981" y="220129"/>
                          <a:pt x="-3589" y="200988"/>
                          <a:pt x="1196" y="181846"/>
                        </a:cubicBezTo>
                        <a:cubicBezTo>
                          <a:pt x="5981" y="153134"/>
                          <a:pt x="34694" y="129206"/>
                          <a:pt x="63406" y="119635"/>
                        </a:cubicBezTo>
                        <a:cubicBezTo>
                          <a:pt x="68192" y="114850"/>
                          <a:pt x="72978" y="114850"/>
                          <a:pt x="82548" y="114850"/>
                        </a:cubicBezTo>
                        <a:cubicBezTo>
                          <a:pt x="92119" y="114850"/>
                          <a:pt x="96905" y="114850"/>
                          <a:pt x="106476" y="114850"/>
                        </a:cubicBezTo>
                        <a:cubicBezTo>
                          <a:pt x="139973" y="119635"/>
                          <a:pt x="168686" y="124421"/>
                          <a:pt x="197398" y="133992"/>
                        </a:cubicBezTo>
                        <a:lnTo>
                          <a:pt x="202184" y="133992"/>
                        </a:lnTo>
                        <a:cubicBezTo>
                          <a:pt x="216540" y="133992"/>
                          <a:pt x="235682" y="133992"/>
                          <a:pt x="254823" y="133992"/>
                        </a:cubicBezTo>
                        <a:cubicBezTo>
                          <a:pt x="273965" y="133992"/>
                          <a:pt x="297892" y="133992"/>
                          <a:pt x="321819" y="133992"/>
                        </a:cubicBezTo>
                        <a:cubicBezTo>
                          <a:pt x="331390" y="133992"/>
                          <a:pt x="345746" y="133992"/>
                          <a:pt x="355317" y="133992"/>
                        </a:cubicBezTo>
                        <a:cubicBezTo>
                          <a:pt x="384030" y="133992"/>
                          <a:pt x="417528" y="138777"/>
                          <a:pt x="446240" y="133992"/>
                        </a:cubicBezTo>
                        <a:lnTo>
                          <a:pt x="460596" y="133992"/>
                        </a:lnTo>
                        <a:cubicBezTo>
                          <a:pt x="494094" y="133992"/>
                          <a:pt x="527592" y="129206"/>
                          <a:pt x="561090" y="129206"/>
                        </a:cubicBezTo>
                        <a:cubicBezTo>
                          <a:pt x="632871" y="119635"/>
                          <a:pt x="714223" y="105279"/>
                          <a:pt x="795575" y="71781"/>
                        </a:cubicBezTo>
                        <a:lnTo>
                          <a:pt x="800361" y="71781"/>
                        </a:lnTo>
                        <a:cubicBezTo>
                          <a:pt x="829073" y="62211"/>
                          <a:pt x="862572" y="52640"/>
                          <a:pt x="886499" y="38283"/>
                        </a:cubicBezTo>
                        <a:cubicBezTo>
                          <a:pt x="900854" y="28713"/>
                          <a:pt x="919997" y="23927"/>
                          <a:pt x="929567" y="9571"/>
                        </a:cubicBezTo>
                        <a:lnTo>
                          <a:pt x="929567" y="9571"/>
                        </a:lnTo>
                        <a:cubicBezTo>
                          <a:pt x="934353" y="4786"/>
                          <a:pt x="934353" y="0"/>
                          <a:pt x="943924" y="0"/>
                        </a:cubicBezTo>
                        <a:cubicBezTo>
                          <a:pt x="948709" y="0"/>
                          <a:pt x="953494" y="4786"/>
                          <a:pt x="953494" y="4786"/>
                        </a:cubicBezTo>
                        <a:lnTo>
                          <a:pt x="953494" y="4786"/>
                        </a:lnTo>
                        <a:cubicBezTo>
                          <a:pt x="982207" y="33498"/>
                          <a:pt x="986992" y="81352"/>
                          <a:pt x="991778" y="114850"/>
                        </a:cubicBezTo>
                        <a:cubicBezTo>
                          <a:pt x="996563" y="167490"/>
                          <a:pt x="996563" y="220129"/>
                          <a:pt x="991778" y="267984"/>
                        </a:cubicBezTo>
                        <a:cubicBezTo>
                          <a:pt x="986992" y="339765"/>
                          <a:pt x="963065" y="445044"/>
                          <a:pt x="905640" y="531181"/>
                        </a:cubicBezTo>
                        <a:cubicBezTo>
                          <a:pt x="862572" y="593392"/>
                          <a:pt x="800361" y="650817"/>
                          <a:pt x="704653" y="713027"/>
                        </a:cubicBezTo>
                        <a:lnTo>
                          <a:pt x="695082" y="717812"/>
                        </a:lnTo>
                        <a:cubicBezTo>
                          <a:pt x="675940" y="727383"/>
                          <a:pt x="661584" y="741740"/>
                          <a:pt x="642442" y="751311"/>
                        </a:cubicBezTo>
                        <a:cubicBezTo>
                          <a:pt x="637656" y="756096"/>
                          <a:pt x="632871" y="760881"/>
                          <a:pt x="628086" y="765667"/>
                        </a:cubicBezTo>
                        <a:cubicBezTo>
                          <a:pt x="623301" y="770452"/>
                          <a:pt x="613729" y="780023"/>
                          <a:pt x="608944" y="784808"/>
                        </a:cubicBezTo>
                        <a:cubicBezTo>
                          <a:pt x="608944" y="799165"/>
                          <a:pt x="599374" y="813521"/>
                          <a:pt x="594588" y="818306"/>
                        </a:cubicBezTo>
                        <a:cubicBezTo>
                          <a:pt x="589802" y="827877"/>
                          <a:pt x="585017" y="827877"/>
                          <a:pt x="580232" y="827877"/>
                        </a:cubicBezTo>
                        <a:close/>
                        <a:moveTo>
                          <a:pt x="288322" y="564679"/>
                        </a:moveTo>
                        <a:cubicBezTo>
                          <a:pt x="288322" y="564679"/>
                          <a:pt x="293107" y="564679"/>
                          <a:pt x="288322" y="564679"/>
                        </a:cubicBezTo>
                        <a:cubicBezTo>
                          <a:pt x="321819" y="598177"/>
                          <a:pt x="369674" y="626890"/>
                          <a:pt x="403171" y="650817"/>
                        </a:cubicBezTo>
                        <a:lnTo>
                          <a:pt x="407957" y="655602"/>
                        </a:lnTo>
                        <a:cubicBezTo>
                          <a:pt x="460596" y="689100"/>
                          <a:pt x="494094" y="722598"/>
                          <a:pt x="522807" y="760881"/>
                        </a:cubicBezTo>
                        <a:cubicBezTo>
                          <a:pt x="522807" y="760881"/>
                          <a:pt x="527592" y="765667"/>
                          <a:pt x="527592" y="770452"/>
                        </a:cubicBezTo>
                        <a:cubicBezTo>
                          <a:pt x="537163" y="789594"/>
                          <a:pt x="561090" y="827877"/>
                          <a:pt x="580232" y="827877"/>
                        </a:cubicBezTo>
                        <a:lnTo>
                          <a:pt x="580232" y="827877"/>
                        </a:lnTo>
                        <a:cubicBezTo>
                          <a:pt x="580232" y="827877"/>
                          <a:pt x="585017" y="827877"/>
                          <a:pt x="585017" y="827877"/>
                        </a:cubicBezTo>
                        <a:cubicBezTo>
                          <a:pt x="594588" y="823092"/>
                          <a:pt x="594588" y="813521"/>
                          <a:pt x="599374" y="799165"/>
                        </a:cubicBezTo>
                        <a:cubicBezTo>
                          <a:pt x="599374" y="799165"/>
                          <a:pt x="599374" y="794379"/>
                          <a:pt x="599374" y="794379"/>
                        </a:cubicBezTo>
                        <a:cubicBezTo>
                          <a:pt x="608944" y="789594"/>
                          <a:pt x="613729" y="784808"/>
                          <a:pt x="618515" y="775238"/>
                        </a:cubicBezTo>
                        <a:cubicBezTo>
                          <a:pt x="623301" y="770452"/>
                          <a:pt x="628086" y="765667"/>
                          <a:pt x="637656" y="760881"/>
                        </a:cubicBezTo>
                        <a:cubicBezTo>
                          <a:pt x="656799" y="746525"/>
                          <a:pt x="671155" y="736954"/>
                          <a:pt x="690296" y="727383"/>
                        </a:cubicBezTo>
                        <a:lnTo>
                          <a:pt x="699867" y="722598"/>
                        </a:lnTo>
                        <a:cubicBezTo>
                          <a:pt x="795575" y="660388"/>
                          <a:pt x="857786" y="602963"/>
                          <a:pt x="896069" y="540752"/>
                        </a:cubicBezTo>
                        <a:cubicBezTo>
                          <a:pt x="953494" y="454615"/>
                          <a:pt x="972636" y="354121"/>
                          <a:pt x="977421" y="282340"/>
                        </a:cubicBezTo>
                        <a:cubicBezTo>
                          <a:pt x="982207" y="234485"/>
                          <a:pt x="986992" y="181846"/>
                          <a:pt x="977421" y="133992"/>
                        </a:cubicBezTo>
                        <a:cubicBezTo>
                          <a:pt x="972636" y="100494"/>
                          <a:pt x="967851" y="57425"/>
                          <a:pt x="939138" y="28713"/>
                        </a:cubicBezTo>
                        <a:cubicBezTo>
                          <a:pt x="939138" y="28713"/>
                          <a:pt x="939138" y="28713"/>
                          <a:pt x="939138" y="28713"/>
                        </a:cubicBezTo>
                        <a:lnTo>
                          <a:pt x="939138" y="28713"/>
                        </a:lnTo>
                        <a:lnTo>
                          <a:pt x="939138" y="23927"/>
                        </a:lnTo>
                        <a:lnTo>
                          <a:pt x="939138" y="28713"/>
                        </a:lnTo>
                        <a:cubicBezTo>
                          <a:pt x="934353" y="28713"/>
                          <a:pt x="934353" y="28713"/>
                          <a:pt x="934353" y="33498"/>
                        </a:cubicBezTo>
                        <a:lnTo>
                          <a:pt x="934353" y="33498"/>
                        </a:lnTo>
                        <a:cubicBezTo>
                          <a:pt x="919997" y="47854"/>
                          <a:pt x="905640" y="57425"/>
                          <a:pt x="886499" y="66996"/>
                        </a:cubicBezTo>
                        <a:cubicBezTo>
                          <a:pt x="857786" y="81352"/>
                          <a:pt x="829073" y="90923"/>
                          <a:pt x="795575" y="100494"/>
                        </a:cubicBezTo>
                        <a:lnTo>
                          <a:pt x="790790" y="100494"/>
                        </a:lnTo>
                        <a:cubicBezTo>
                          <a:pt x="704653" y="129206"/>
                          <a:pt x="628086" y="148348"/>
                          <a:pt x="551520" y="157919"/>
                        </a:cubicBezTo>
                        <a:cubicBezTo>
                          <a:pt x="518021" y="162704"/>
                          <a:pt x="484523" y="162704"/>
                          <a:pt x="451025" y="162704"/>
                        </a:cubicBezTo>
                        <a:lnTo>
                          <a:pt x="436669" y="162704"/>
                        </a:lnTo>
                        <a:cubicBezTo>
                          <a:pt x="407957" y="162704"/>
                          <a:pt x="374458" y="162704"/>
                          <a:pt x="345746" y="162704"/>
                        </a:cubicBezTo>
                        <a:cubicBezTo>
                          <a:pt x="336176" y="162704"/>
                          <a:pt x="321819" y="162704"/>
                          <a:pt x="312249" y="162704"/>
                        </a:cubicBezTo>
                        <a:cubicBezTo>
                          <a:pt x="288322" y="162704"/>
                          <a:pt x="269179" y="162704"/>
                          <a:pt x="250038" y="162704"/>
                        </a:cubicBezTo>
                        <a:cubicBezTo>
                          <a:pt x="230896" y="162704"/>
                          <a:pt x="216540" y="162704"/>
                          <a:pt x="197398" y="162704"/>
                        </a:cubicBezTo>
                        <a:lnTo>
                          <a:pt x="192613" y="162704"/>
                        </a:lnTo>
                        <a:cubicBezTo>
                          <a:pt x="163900" y="157919"/>
                          <a:pt x="135188" y="153134"/>
                          <a:pt x="101690" y="148348"/>
                        </a:cubicBezTo>
                        <a:cubicBezTo>
                          <a:pt x="96905" y="148348"/>
                          <a:pt x="87333" y="148348"/>
                          <a:pt x="82548" y="148348"/>
                        </a:cubicBezTo>
                        <a:cubicBezTo>
                          <a:pt x="77763" y="148348"/>
                          <a:pt x="72978" y="148348"/>
                          <a:pt x="68192" y="153134"/>
                        </a:cubicBezTo>
                        <a:cubicBezTo>
                          <a:pt x="68192" y="153134"/>
                          <a:pt x="68192" y="153134"/>
                          <a:pt x="68192" y="153134"/>
                        </a:cubicBezTo>
                        <a:cubicBezTo>
                          <a:pt x="39479" y="157919"/>
                          <a:pt x="15552" y="181846"/>
                          <a:pt x="10767" y="205773"/>
                        </a:cubicBezTo>
                        <a:cubicBezTo>
                          <a:pt x="5981" y="229700"/>
                          <a:pt x="29909" y="244057"/>
                          <a:pt x="39479" y="253627"/>
                        </a:cubicBezTo>
                        <a:cubicBezTo>
                          <a:pt x="39479" y="253627"/>
                          <a:pt x="39479" y="258413"/>
                          <a:pt x="39479" y="258413"/>
                        </a:cubicBezTo>
                        <a:lnTo>
                          <a:pt x="39479" y="263198"/>
                        </a:lnTo>
                        <a:cubicBezTo>
                          <a:pt x="39479" y="267984"/>
                          <a:pt x="39479" y="272769"/>
                          <a:pt x="39479" y="282340"/>
                        </a:cubicBezTo>
                        <a:cubicBezTo>
                          <a:pt x="39479" y="301481"/>
                          <a:pt x="39479" y="320623"/>
                          <a:pt x="39479" y="339765"/>
                        </a:cubicBezTo>
                        <a:cubicBezTo>
                          <a:pt x="39479" y="373263"/>
                          <a:pt x="49051" y="406760"/>
                          <a:pt x="58621" y="445044"/>
                        </a:cubicBezTo>
                        <a:cubicBezTo>
                          <a:pt x="72978" y="492898"/>
                          <a:pt x="96905" y="540752"/>
                          <a:pt x="120832" y="574250"/>
                        </a:cubicBezTo>
                        <a:cubicBezTo>
                          <a:pt x="120832" y="574250"/>
                          <a:pt x="120832" y="579036"/>
                          <a:pt x="120832" y="579036"/>
                        </a:cubicBezTo>
                        <a:cubicBezTo>
                          <a:pt x="111261" y="593392"/>
                          <a:pt x="111261" y="607748"/>
                          <a:pt x="116046" y="617319"/>
                        </a:cubicBezTo>
                        <a:cubicBezTo>
                          <a:pt x="125617" y="646031"/>
                          <a:pt x="159115" y="646031"/>
                          <a:pt x="173471" y="646031"/>
                        </a:cubicBezTo>
                        <a:cubicBezTo>
                          <a:pt x="178257" y="646031"/>
                          <a:pt x="183042" y="646031"/>
                          <a:pt x="187827" y="646031"/>
                        </a:cubicBezTo>
                        <a:cubicBezTo>
                          <a:pt x="221325" y="612533"/>
                          <a:pt x="259609" y="583821"/>
                          <a:pt x="288322" y="564679"/>
                        </a:cubicBezTo>
                        <a:cubicBezTo>
                          <a:pt x="288322" y="564679"/>
                          <a:pt x="288322" y="564679"/>
                          <a:pt x="288322" y="564679"/>
                        </a:cubicBezTo>
                        <a:close/>
                      </a:path>
                    </a:pathLst>
                  </a:custGeom>
                  <a:solidFill>
                    <a:srgbClr val="20201E"/>
                  </a:solidFill>
                  <a:ln w="47824" cap="flat">
                    <a:noFill/>
                    <a:prstDash val="solid"/>
                    <a:miter/>
                  </a:ln>
                </p:spPr>
                <p:txBody>
                  <a:bodyPr rtlCol="0" anchor="ctr"/>
                  <a:lstStyle/>
                  <a:p>
                    <a:endParaRPr lang="en-US"/>
                  </a:p>
                </p:txBody>
              </p:sp>
            </p:grpSp>
            <p:sp>
              <p:nvSpPr>
                <p:cNvPr id="175" name="Freeform: Shape 174">
                  <a:extLst>
                    <a:ext uri="{FF2B5EF4-FFF2-40B4-BE49-F238E27FC236}">
                      <a16:creationId xmlns:a16="http://schemas.microsoft.com/office/drawing/2014/main" id="{64B876FA-0DCE-4A20-BF5F-03F4FBEAAF71}"/>
                    </a:ext>
                  </a:extLst>
                </p:cNvPr>
                <p:cNvSpPr/>
                <p:nvPr/>
              </p:nvSpPr>
              <p:spPr>
                <a:xfrm>
                  <a:off x="10729169" y="8693361"/>
                  <a:ext cx="236878" cy="277554"/>
                </a:xfrm>
                <a:custGeom>
                  <a:avLst/>
                  <a:gdLst>
                    <a:gd name="connsiteX0" fmla="*/ 233289 w 236878"/>
                    <a:gd name="connsiteY0" fmla="*/ 14356 h 277554"/>
                    <a:gd name="connsiteX1" fmla="*/ 156722 w 236878"/>
                    <a:gd name="connsiteY1" fmla="*/ 47854 h 277554"/>
                    <a:gd name="connsiteX2" fmla="*/ 123224 w 236878"/>
                    <a:gd name="connsiteY2" fmla="*/ 52640 h 277554"/>
                    <a:gd name="connsiteX3" fmla="*/ 84941 w 236878"/>
                    <a:gd name="connsiteY3" fmla="*/ 38283 h 277554"/>
                    <a:gd name="connsiteX4" fmla="*/ 3589 w 236878"/>
                    <a:gd name="connsiteY4" fmla="*/ 0 h 277554"/>
                    <a:gd name="connsiteX5" fmla="*/ 3589 w 236878"/>
                    <a:gd name="connsiteY5" fmla="*/ 4786 h 277554"/>
                    <a:gd name="connsiteX6" fmla="*/ 104083 w 236878"/>
                    <a:gd name="connsiteY6" fmla="*/ 62211 h 277554"/>
                    <a:gd name="connsiteX7" fmla="*/ 137581 w 236878"/>
                    <a:gd name="connsiteY7" fmla="*/ 66996 h 277554"/>
                    <a:gd name="connsiteX8" fmla="*/ 89726 w 236878"/>
                    <a:gd name="connsiteY8" fmla="*/ 100494 h 277554"/>
                    <a:gd name="connsiteX9" fmla="*/ 65799 w 236878"/>
                    <a:gd name="connsiteY9" fmla="*/ 114850 h 277554"/>
                    <a:gd name="connsiteX10" fmla="*/ 32302 w 236878"/>
                    <a:gd name="connsiteY10" fmla="*/ 133992 h 277554"/>
                    <a:gd name="connsiteX11" fmla="*/ 65799 w 236878"/>
                    <a:gd name="connsiteY11" fmla="*/ 277554 h 277554"/>
                    <a:gd name="connsiteX12" fmla="*/ 70585 w 236878"/>
                    <a:gd name="connsiteY12" fmla="*/ 272769 h 277554"/>
                    <a:gd name="connsiteX13" fmla="*/ 46658 w 236878"/>
                    <a:gd name="connsiteY13" fmla="*/ 143562 h 277554"/>
                    <a:gd name="connsiteX14" fmla="*/ 51443 w 236878"/>
                    <a:gd name="connsiteY14" fmla="*/ 143562 h 277554"/>
                    <a:gd name="connsiteX15" fmla="*/ 75370 w 236878"/>
                    <a:gd name="connsiteY15" fmla="*/ 129206 h 277554"/>
                    <a:gd name="connsiteX16" fmla="*/ 190220 w 236878"/>
                    <a:gd name="connsiteY16" fmla="*/ 172275 h 277554"/>
                    <a:gd name="connsiteX17" fmla="*/ 195005 w 236878"/>
                    <a:gd name="connsiteY17" fmla="*/ 167490 h 277554"/>
                    <a:gd name="connsiteX18" fmla="*/ 99297 w 236878"/>
                    <a:gd name="connsiteY18" fmla="*/ 114850 h 277554"/>
                    <a:gd name="connsiteX19" fmla="*/ 142366 w 236878"/>
                    <a:gd name="connsiteY19" fmla="*/ 86138 h 277554"/>
                    <a:gd name="connsiteX20" fmla="*/ 233289 w 236878"/>
                    <a:gd name="connsiteY20" fmla="*/ 14356 h 277554"/>
                    <a:gd name="connsiteX21" fmla="*/ 233289 w 236878"/>
                    <a:gd name="connsiteY21"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878" h="277554">
                      <a:moveTo>
                        <a:pt x="233289" y="14356"/>
                      </a:moveTo>
                      <a:cubicBezTo>
                        <a:pt x="204576" y="19142"/>
                        <a:pt x="180649" y="33498"/>
                        <a:pt x="156722" y="47854"/>
                      </a:cubicBezTo>
                      <a:cubicBezTo>
                        <a:pt x="142366" y="47854"/>
                        <a:pt x="132795" y="52640"/>
                        <a:pt x="123224" y="52640"/>
                      </a:cubicBezTo>
                      <a:cubicBezTo>
                        <a:pt x="108868" y="52640"/>
                        <a:pt x="94512" y="47854"/>
                        <a:pt x="84941" y="38283"/>
                      </a:cubicBezTo>
                      <a:cubicBezTo>
                        <a:pt x="56229" y="28713"/>
                        <a:pt x="32302" y="9571"/>
                        <a:pt x="3589" y="0"/>
                      </a:cubicBezTo>
                      <a:cubicBezTo>
                        <a:pt x="-1196" y="0"/>
                        <a:pt x="-1196" y="4786"/>
                        <a:pt x="3589" y="4786"/>
                      </a:cubicBezTo>
                      <a:cubicBezTo>
                        <a:pt x="37087" y="23927"/>
                        <a:pt x="65799" y="47854"/>
                        <a:pt x="104083" y="62211"/>
                      </a:cubicBezTo>
                      <a:cubicBezTo>
                        <a:pt x="113653" y="66996"/>
                        <a:pt x="123224" y="66996"/>
                        <a:pt x="137581" y="66996"/>
                      </a:cubicBezTo>
                      <a:cubicBezTo>
                        <a:pt x="123224" y="76567"/>
                        <a:pt x="104083" y="86138"/>
                        <a:pt x="89726" y="100494"/>
                      </a:cubicBezTo>
                      <a:cubicBezTo>
                        <a:pt x="80156" y="105279"/>
                        <a:pt x="75370" y="110065"/>
                        <a:pt x="65799" y="114850"/>
                      </a:cubicBezTo>
                      <a:cubicBezTo>
                        <a:pt x="51443" y="119635"/>
                        <a:pt x="41872" y="124421"/>
                        <a:pt x="32302" y="133992"/>
                      </a:cubicBezTo>
                      <a:cubicBezTo>
                        <a:pt x="-5982" y="167490"/>
                        <a:pt x="17945" y="258413"/>
                        <a:pt x="65799" y="277554"/>
                      </a:cubicBezTo>
                      <a:cubicBezTo>
                        <a:pt x="70585" y="277554"/>
                        <a:pt x="70585" y="272769"/>
                        <a:pt x="70585" y="272769"/>
                      </a:cubicBezTo>
                      <a:cubicBezTo>
                        <a:pt x="32302" y="248842"/>
                        <a:pt x="13159" y="177061"/>
                        <a:pt x="46658" y="143562"/>
                      </a:cubicBezTo>
                      <a:cubicBezTo>
                        <a:pt x="46658" y="143562"/>
                        <a:pt x="51443" y="143562"/>
                        <a:pt x="51443" y="143562"/>
                      </a:cubicBezTo>
                      <a:cubicBezTo>
                        <a:pt x="61014" y="138777"/>
                        <a:pt x="65799" y="133992"/>
                        <a:pt x="75370" y="129206"/>
                      </a:cubicBezTo>
                      <a:cubicBezTo>
                        <a:pt x="113653" y="119635"/>
                        <a:pt x="156722" y="148348"/>
                        <a:pt x="190220" y="172275"/>
                      </a:cubicBezTo>
                      <a:cubicBezTo>
                        <a:pt x="195005" y="172275"/>
                        <a:pt x="195005" y="172275"/>
                        <a:pt x="195005" y="167490"/>
                      </a:cubicBezTo>
                      <a:cubicBezTo>
                        <a:pt x="171078" y="138777"/>
                        <a:pt x="137581" y="114850"/>
                        <a:pt x="99297" y="114850"/>
                      </a:cubicBezTo>
                      <a:cubicBezTo>
                        <a:pt x="113653" y="105279"/>
                        <a:pt x="128010" y="95708"/>
                        <a:pt x="142366" y="86138"/>
                      </a:cubicBezTo>
                      <a:cubicBezTo>
                        <a:pt x="161508" y="62211"/>
                        <a:pt x="195005" y="33498"/>
                        <a:pt x="233289" y="14356"/>
                      </a:cubicBezTo>
                      <a:cubicBezTo>
                        <a:pt x="238075" y="19142"/>
                        <a:pt x="238075" y="14356"/>
                        <a:pt x="233289" y="14356"/>
                      </a:cubicBezTo>
                      <a:close/>
                    </a:path>
                  </a:pathLst>
                </a:custGeom>
                <a:solidFill>
                  <a:srgbClr val="20201E"/>
                </a:solidFill>
                <a:ln w="47824"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783B7E21-C62B-440C-9C7D-9E2B4FE660D4}"/>
                    </a:ext>
                  </a:extLst>
                </p:cNvPr>
                <p:cNvSpPr/>
                <p:nvPr/>
              </p:nvSpPr>
              <p:spPr>
                <a:xfrm>
                  <a:off x="11060970" y="8518960"/>
                  <a:ext cx="338249" cy="568788"/>
                </a:xfrm>
                <a:custGeom>
                  <a:avLst/>
                  <a:gdLst>
                    <a:gd name="connsiteX0" fmla="*/ 332176 w 338249"/>
                    <a:gd name="connsiteY0" fmla="*/ 2127 h 568788"/>
                    <a:gd name="connsiteX1" fmla="*/ 332176 w 338249"/>
                    <a:gd name="connsiteY1" fmla="*/ 2127 h 568788"/>
                    <a:gd name="connsiteX2" fmla="*/ 308249 w 338249"/>
                    <a:gd name="connsiteY2" fmla="*/ 174402 h 568788"/>
                    <a:gd name="connsiteX3" fmla="*/ 298678 w 338249"/>
                    <a:gd name="connsiteY3" fmla="*/ 207900 h 568788"/>
                    <a:gd name="connsiteX4" fmla="*/ 246038 w 338249"/>
                    <a:gd name="connsiteY4" fmla="*/ 136119 h 568788"/>
                    <a:gd name="connsiteX5" fmla="*/ 246038 w 338249"/>
                    <a:gd name="connsiteY5" fmla="*/ 16483 h 568788"/>
                    <a:gd name="connsiteX6" fmla="*/ 236468 w 338249"/>
                    <a:gd name="connsiteY6" fmla="*/ 11698 h 568788"/>
                    <a:gd name="connsiteX7" fmla="*/ 236468 w 338249"/>
                    <a:gd name="connsiteY7" fmla="*/ 145689 h 568788"/>
                    <a:gd name="connsiteX8" fmla="*/ 298678 w 338249"/>
                    <a:gd name="connsiteY8" fmla="*/ 217471 h 568788"/>
                    <a:gd name="connsiteX9" fmla="*/ 236468 w 338249"/>
                    <a:gd name="connsiteY9" fmla="*/ 337106 h 568788"/>
                    <a:gd name="connsiteX10" fmla="*/ 126403 w 338249"/>
                    <a:gd name="connsiteY10" fmla="*/ 456741 h 568788"/>
                    <a:gd name="connsiteX11" fmla="*/ 1982 w 338249"/>
                    <a:gd name="connsiteY11" fmla="*/ 562021 h 568788"/>
                    <a:gd name="connsiteX12" fmla="*/ 6767 w 338249"/>
                    <a:gd name="connsiteY12" fmla="*/ 566806 h 568788"/>
                    <a:gd name="connsiteX13" fmla="*/ 64192 w 338249"/>
                    <a:gd name="connsiteY13" fmla="*/ 523737 h 568788"/>
                    <a:gd name="connsiteX14" fmla="*/ 135973 w 338249"/>
                    <a:gd name="connsiteY14" fmla="*/ 461527 h 568788"/>
                    <a:gd name="connsiteX15" fmla="*/ 250824 w 338249"/>
                    <a:gd name="connsiteY15" fmla="*/ 332321 h 568788"/>
                    <a:gd name="connsiteX16" fmla="*/ 322605 w 338249"/>
                    <a:gd name="connsiteY16" fmla="*/ 179187 h 568788"/>
                    <a:gd name="connsiteX17" fmla="*/ 332176 w 338249"/>
                    <a:gd name="connsiteY17" fmla="*/ 2127 h 5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49" h="568788">
                      <a:moveTo>
                        <a:pt x="332176" y="2127"/>
                      </a:moveTo>
                      <a:cubicBezTo>
                        <a:pt x="332176" y="-2659"/>
                        <a:pt x="332176" y="2127"/>
                        <a:pt x="332176" y="2127"/>
                      </a:cubicBezTo>
                      <a:cubicBezTo>
                        <a:pt x="332176" y="59552"/>
                        <a:pt x="317819" y="121762"/>
                        <a:pt x="308249" y="174402"/>
                      </a:cubicBezTo>
                      <a:cubicBezTo>
                        <a:pt x="308249" y="183973"/>
                        <a:pt x="303463" y="193543"/>
                        <a:pt x="298678" y="207900"/>
                      </a:cubicBezTo>
                      <a:cubicBezTo>
                        <a:pt x="269965" y="193543"/>
                        <a:pt x="255609" y="160046"/>
                        <a:pt x="246038" y="136119"/>
                      </a:cubicBezTo>
                      <a:cubicBezTo>
                        <a:pt x="231682" y="97835"/>
                        <a:pt x="236468" y="54766"/>
                        <a:pt x="246038" y="16483"/>
                      </a:cubicBezTo>
                      <a:cubicBezTo>
                        <a:pt x="246038" y="11698"/>
                        <a:pt x="236468" y="6912"/>
                        <a:pt x="236468" y="11698"/>
                      </a:cubicBezTo>
                      <a:cubicBezTo>
                        <a:pt x="222111" y="54766"/>
                        <a:pt x="222111" y="102620"/>
                        <a:pt x="236468" y="145689"/>
                      </a:cubicBezTo>
                      <a:cubicBezTo>
                        <a:pt x="241253" y="164831"/>
                        <a:pt x="269965" y="217471"/>
                        <a:pt x="298678" y="217471"/>
                      </a:cubicBezTo>
                      <a:cubicBezTo>
                        <a:pt x="284322" y="260539"/>
                        <a:pt x="260395" y="298823"/>
                        <a:pt x="236468" y="337106"/>
                      </a:cubicBezTo>
                      <a:cubicBezTo>
                        <a:pt x="207755" y="380175"/>
                        <a:pt x="164686" y="418458"/>
                        <a:pt x="126403" y="456741"/>
                      </a:cubicBezTo>
                      <a:cubicBezTo>
                        <a:pt x="88119" y="495025"/>
                        <a:pt x="45051" y="533308"/>
                        <a:pt x="1982" y="562021"/>
                      </a:cubicBezTo>
                      <a:cubicBezTo>
                        <a:pt x="-2803" y="566806"/>
                        <a:pt x="1982" y="571591"/>
                        <a:pt x="6767" y="566806"/>
                      </a:cubicBezTo>
                      <a:cubicBezTo>
                        <a:pt x="30694" y="557235"/>
                        <a:pt x="49837" y="542879"/>
                        <a:pt x="64192" y="523737"/>
                      </a:cubicBezTo>
                      <a:cubicBezTo>
                        <a:pt x="88119" y="504596"/>
                        <a:pt x="112046" y="485454"/>
                        <a:pt x="135973" y="461527"/>
                      </a:cubicBezTo>
                      <a:cubicBezTo>
                        <a:pt x="179043" y="423244"/>
                        <a:pt x="217326" y="380175"/>
                        <a:pt x="250824" y="332321"/>
                      </a:cubicBezTo>
                      <a:cubicBezTo>
                        <a:pt x="284322" y="284466"/>
                        <a:pt x="308249" y="231827"/>
                        <a:pt x="322605" y="179187"/>
                      </a:cubicBezTo>
                      <a:cubicBezTo>
                        <a:pt x="332176" y="126548"/>
                        <a:pt x="346532" y="59552"/>
                        <a:pt x="332176" y="2127"/>
                      </a:cubicBezTo>
                      <a:close/>
                    </a:path>
                  </a:pathLst>
                </a:custGeom>
                <a:solidFill>
                  <a:srgbClr val="20201E"/>
                </a:solidFill>
                <a:ln w="4782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FCF5856E-69C6-4897-A00E-D6EBF6892F16}"/>
                    </a:ext>
                  </a:extLst>
                </p:cNvPr>
                <p:cNvSpPr/>
                <p:nvPr/>
              </p:nvSpPr>
              <p:spPr>
                <a:xfrm>
                  <a:off x="10516665" y="8415807"/>
                  <a:ext cx="986976" cy="816932"/>
                </a:xfrm>
                <a:custGeom>
                  <a:avLst/>
                  <a:gdLst>
                    <a:gd name="connsiteX0" fmla="*/ 981760 w 986976"/>
                    <a:gd name="connsiteY0" fmla="*/ 114850 h 816932"/>
                    <a:gd name="connsiteX1" fmla="*/ 943477 w 986976"/>
                    <a:gd name="connsiteY1" fmla="*/ 4785 h 816932"/>
                    <a:gd name="connsiteX2" fmla="*/ 943477 w 986976"/>
                    <a:gd name="connsiteY2" fmla="*/ 4785 h 816932"/>
                    <a:gd name="connsiteX3" fmla="*/ 938692 w 986976"/>
                    <a:gd name="connsiteY3" fmla="*/ 0 h 816932"/>
                    <a:gd name="connsiteX4" fmla="*/ 929121 w 986976"/>
                    <a:gd name="connsiteY4" fmla="*/ 9571 h 816932"/>
                    <a:gd name="connsiteX5" fmla="*/ 886052 w 986976"/>
                    <a:gd name="connsiteY5" fmla="*/ 38283 h 816932"/>
                    <a:gd name="connsiteX6" fmla="*/ 790343 w 986976"/>
                    <a:gd name="connsiteY6" fmla="*/ 76567 h 816932"/>
                    <a:gd name="connsiteX7" fmla="*/ 551072 w 986976"/>
                    <a:gd name="connsiteY7" fmla="*/ 133991 h 816932"/>
                    <a:gd name="connsiteX8" fmla="*/ 436223 w 986976"/>
                    <a:gd name="connsiteY8" fmla="*/ 138777 h 816932"/>
                    <a:gd name="connsiteX9" fmla="*/ 311802 w 986976"/>
                    <a:gd name="connsiteY9" fmla="*/ 133991 h 816932"/>
                    <a:gd name="connsiteX10" fmla="*/ 196952 w 986976"/>
                    <a:gd name="connsiteY10" fmla="*/ 133991 h 816932"/>
                    <a:gd name="connsiteX11" fmla="*/ 192166 w 986976"/>
                    <a:gd name="connsiteY11" fmla="*/ 133991 h 816932"/>
                    <a:gd name="connsiteX12" fmla="*/ 101243 w 986976"/>
                    <a:gd name="connsiteY12" fmla="*/ 119635 h 816932"/>
                    <a:gd name="connsiteX13" fmla="*/ 62960 w 986976"/>
                    <a:gd name="connsiteY13" fmla="*/ 119635 h 816932"/>
                    <a:gd name="connsiteX14" fmla="*/ 749 w 986976"/>
                    <a:gd name="connsiteY14" fmla="*/ 177060 h 816932"/>
                    <a:gd name="connsiteX15" fmla="*/ 29462 w 986976"/>
                    <a:gd name="connsiteY15" fmla="*/ 229700 h 816932"/>
                    <a:gd name="connsiteX16" fmla="*/ 29462 w 986976"/>
                    <a:gd name="connsiteY16" fmla="*/ 244056 h 816932"/>
                    <a:gd name="connsiteX17" fmla="*/ 82101 w 986976"/>
                    <a:gd name="connsiteY17" fmla="*/ 263198 h 816932"/>
                    <a:gd name="connsiteX18" fmla="*/ 134741 w 986976"/>
                    <a:gd name="connsiteY18" fmla="*/ 287125 h 816932"/>
                    <a:gd name="connsiteX19" fmla="*/ 149098 w 986976"/>
                    <a:gd name="connsiteY19" fmla="*/ 344550 h 816932"/>
                    <a:gd name="connsiteX20" fmla="*/ 144312 w 986976"/>
                    <a:gd name="connsiteY20" fmla="*/ 445043 h 816932"/>
                    <a:gd name="connsiteX21" fmla="*/ 149098 w 986976"/>
                    <a:gd name="connsiteY21" fmla="*/ 507254 h 816932"/>
                    <a:gd name="connsiteX22" fmla="*/ 168239 w 986976"/>
                    <a:gd name="connsiteY22" fmla="*/ 545538 h 816932"/>
                    <a:gd name="connsiteX23" fmla="*/ 149098 w 986976"/>
                    <a:gd name="connsiteY23" fmla="*/ 583821 h 816932"/>
                    <a:gd name="connsiteX24" fmla="*/ 96458 w 986976"/>
                    <a:gd name="connsiteY24" fmla="*/ 583821 h 816932"/>
                    <a:gd name="connsiteX25" fmla="*/ 96458 w 986976"/>
                    <a:gd name="connsiteY25" fmla="*/ 583821 h 816932"/>
                    <a:gd name="connsiteX26" fmla="*/ 168239 w 986976"/>
                    <a:gd name="connsiteY26" fmla="*/ 617319 h 816932"/>
                    <a:gd name="connsiteX27" fmla="*/ 273518 w 986976"/>
                    <a:gd name="connsiteY27" fmla="*/ 559894 h 816932"/>
                    <a:gd name="connsiteX28" fmla="*/ 388368 w 986976"/>
                    <a:gd name="connsiteY28" fmla="*/ 646031 h 816932"/>
                    <a:gd name="connsiteX29" fmla="*/ 503218 w 986976"/>
                    <a:gd name="connsiteY29" fmla="*/ 751310 h 816932"/>
                    <a:gd name="connsiteX30" fmla="*/ 574999 w 986976"/>
                    <a:gd name="connsiteY30" fmla="*/ 813521 h 816932"/>
                    <a:gd name="connsiteX31" fmla="*/ 589356 w 986976"/>
                    <a:gd name="connsiteY31" fmla="*/ 780023 h 816932"/>
                    <a:gd name="connsiteX32" fmla="*/ 627639 w 986976"/>
                    <a:gd name="connsiteY32" fmla="*/ 746525 h 816932"/>
                    <a:gd name="connsiteX33" fmla="*/ 689850 w 986976"/>
                    <a:gd name="connsiteY33" fmla="*/ 703456 h 816932"/>
                    <a:gd name="connsiteX34" fmla="*/ 890837 w 986976"/>
                    <a:gd name="connsiteY34" fmla="*/ 521610 h 816932"/>
                    <a:gd name="connsiteX35" fmla="*/ 976975 w 986976"/>
                    <a:gd name="connsiteY35" fmla="*/ 263198 h 816932"/>
                    <a:gd name="connsiteX36" fmla="*/ 981760 w 986976"/>
                    <a:gd name="connsiteY36" fmla="*/ 114850 h 816932"/>
                    <a:gd name="connsiteX37" fmla="*/ 632424 w 986976"/>
                    <a:gd name="connsiteY37" fmla="*/ 392404 h 816932"/>
                    <a:gd name="connsiteX38" fmla="*/ 574999 w 986976"/>
                    <a:gd name="connsiteY38" fmla="*/ 478542 h 816932"/>
                    <a:gd name="connsiteX39" fmla="*/ 536716 w 986976"/>
                    <a:gd name="connsiteY39" fmla="*/ 516825 h 816932"/>
                    <a:gd name="connsiteX40" fmla="*/ 503218 w 986976"/>
                    <a:gd name="connsiteY40" fmla="*/ 564679 h 816932"/>
                    <a:gd name="connsiteX41" fmla="*/ 551072 w 986976"/>
                    <a:gd name="connsiteY41" fmla="*/ 660387 h 816932"/>
                    <a:gd name="connsiteX42" fmla="*/ 517575 w 986976"/>
                    <a:gd name="connsiteY42" fmla="*/ 693885 h 816932"/>
                    <a:gd name="connsiteX43" fmla="*/ 445793 w 986976"/>
                    <a:gd name="connsiteY43" fmla="*/ 607748 h 816932"/>
                    <a:gd name="connsiteX44" fmla="*/ 359656 w 986976"/>
                    <a:gd name="connsiteY44" fmla="*/ 488112 h 816932"/>
                    <a:gd name="connsiteX45" fmla="*/ 316587 w 986976"/>
                    <a:gd name="connsiteY45" fmla="*/ 454615 h 816932"/>
                    <a:gd name="connsiteX46" fmla="*/ 307017 w 986976"/>
                    <a:gd name="connsiteY46" fmla="*/ 449829 h 816932"/>
                    <a:gd name="connsiteX47" fmla="*/ 244806 w 986976"/>
                    <a:gd name="connsiteY47" fmla="*/ 435473 h 816932"/>
                    <a:gd name="connsiteX48" fmla="*/ 249591 w 986976"/>
                    <a:gd name="connsiteY48" fmla="*/ 406760 h 816932"/>
                    <a:gd name="connsiteX49" fmla="*/ 263947 w 986976"/>
                    <a:gd name="connsiteY49" fmla="*/ 392404 h 816932"/>
                    <a:gd name="connsiteX50" fmla="*/ 297445 w 986976"/>
                    <a:gd name="connsiteY50" fmla="*/ 373262 h 816932"/>
                    <a:gd name="connsiteX51" fmla="*/ 541502 w 986976"/>
                    <a:gd name="connsiteY51" fmla="*/ 263198 h 816932"/>
                    <a:gd name="connsiteX52" fmla="*/ 632424 w 986976"/>
                    <a:gd name="connsiteY52" fmla="*/ 291910 h 816932"/>
                    <a:gd name="connsiteX53" fmla="*/ 632424 w 986976"/>
                    <a:gd name="connsiteY53" fmla="*/ 392404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76"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39271"/>
                        <a:pt x="29462" y="244056"/>
                      </a:cubicBezTo>
                      <a:cubicBezTo>
                        <a:pt x="48604" y="253627"/>
                        <a:pt x="67746" y="258413"/>
                        <a:pt x="82101" y="263198"/>
                      </a:cubicBezTo>
                      <a:cubicBezTo>
                        <a:pt x="101243" y="267983"/>
                        <a:pt x="120385" y="272769"/>
                        <a:pt x="134741" y="287125"/>
                      </a:cubicBezTo>
                      <a:cubicBezTo>
                        <a:pt x="149098" y="301481"/>
                        <a:pt x="149098" y="325408"/>
                        <a:pt x="149098" y="344550"/>
                      </a:cubicBezTo>
                      <a:cubicBezTo>
                        <a:pt x="149098" y="378048"/>
                        <a:pt x="149098" y="411546"/>
                        <a:pt x="144312" y="445043"/>
                      </a:cubicBezTo>
                      <a:cubicBezTo>
                        <a:pt x="144312" y="464185"/>
                        <a:pt x="144312" y="488112"/>
                        <a:pt x="149098" y="507254"/>
                      </a:cubicBezTo>
                      <a:cubicBezTo>
                        <a:pt x="153883" y="521610"/>
                        <a:pt x="163454" y="531181"/>
                        <a:pt x="168239" y="545538"/>
                      </a:cubicBezTo>
                      <a:cubicBezTo>
                        <a:pt x="177810" y="559894"/>
                        <a:pt x="163454" y="579035"/>
                        <a:pt x="149098" y="583821"/>
                      </a:cubicBezTo>
                      <a:cubicBezTo>
                        <a:pt x="134741" y="593392"/>
                        <a:pt x="115600" y="593392"/>
                        <a:pt x="96458" y="583821"/>
                      </a:cubicBezTo>
                      <a:cubicBezTo>
                        <a:pt x="96458" y="583821"/>
                        <a:pt x="96458" y="583821"/>
                        <a:pt x="96458" y="583821"/>
                      </a:cubicBezTo>
                      <a:cubicBezTo>
                        <a:pt x="106028" y="612533"/>
                        <a:pt x="144312" y="617319"/>
                        <a:pt x="168239" y="617319"/>
                      </a:cubicBezTo>
                      <a:cubicBezTo>
                        <a:pt x="206522" y="612533"/>
                        <a:pt x="240020" y="583821"/>
                        <a:pt x="273518" y="559894"/>
                      </a:cubicBezTo>
                      <a:cubicBezTo>
                        <a:pt x="307017" y="593392"/>
                        <a:pt x="354871" y="622104"/>
                        <a:pt x="388368" y="646031"/>
                      </a:cubicBezTo>
                      <a:cubicBezTo>
                        <a:pt x="436223" y="674744"/>
                        <a:pt x="474506" y="708241"/>
                        <a:pt x="503218" y="751310"/>
                      </a:cubicBezTo>
                      <a:cubicBezTo>
                        <a:pt x="512789" y="765667"/>
                        <a:pt x="546287" y="832662"/>
                        <a:pt x="574999" y="813521"/>
                      </a:cubicBezTo>
                      <a:cubicBezTo>
                        <a:pt x="584570" y="808735"/>
                        <a:pt x="589356" y="794379"/>
                        <a:pt x="589356" y="780023"/>
                      </a:cubicBezTo>
                      <a:cubicBezTo>
                        <a:pt x="603712" y="770452"/>
                        <a:pt x="613283" y="756096"/>
                        <a:pt x="627639" y="746525"/>
                      </a:cubicBezTo>
                      <a:cubicBezTo>
                        <a:pt x="646781" y="732168"/>
                        <a:pt x="670708" y="717812"/>
                        <a:pt x="689850" y="703456"/>
                      </a:cubicBezTo>
                      <a:cubicBezTo>
                        <a:pt x="766416" y="655602"/>
                        <a:pt x="838197" y="593392"/>
                        <a:pt x="890837" y="521610"/>
                      </a:cubicBezTo>
                      <a:cubicBezTo>
                        <a:pt x="938692" y="445043"/>
                        <a:pt x="967404" y="349335"/>
                        <a:pt x="976975" y="263198"/>
                      </a:cubicBezTo>
                      <a:cubicBezTo>
                        <a:pt x="986546" y="215344"/>
                        <a:pt x="991331" y="162704"/>
                        <a:pt x="981760" y="114850"/>
                      </a:cubicBezTo>
                      <a:close/>
                      <a:moveTo>
                        <a:pt x="632424" y="392404"/>
                      </a:moveTo>
                      <a:cubicBezTo>
                        <a:pt x="613283" y="421116"/>
                        <a:pt x="598927" y="454615"/>
                        <a:pt x="574999" y="478542"/>
                      </a:cubicBezTo>
                      <a:cubicBezTo>
                        <a:pt x="565429" y="492898"/>
                        <a:pt x="551072" y="502469"/>
                        <a:pt x="536716" y="516825"/>
                      </a:cubicBezTo>
                      <a:cubicBezTo>
                        <a:pt x="517575" y="531181"/>
                        <a:pt x="488862" y="535966"/>
                        <a:pt x="503218" y="564679"/>
                      </a:cubicBezTo>
                      <a:cubicBezTo>
                        <a:pt x="517575" y="598177"/>
                        <a:pt x="551072" y="617319"/>
                        <a:pt x="551072" y="660387"/>
                      </a:cubicBezTo>
                      <a:cubicBezTo>
                        <a:pt x="551072" y="679529"/>
                        <a:pt x="541502" y="698671"/>
                        <a:pt x="517575" y="693885"/>
                      </a:cubicBezTo>
                      <a:cubicBezTo>
                        <a:pt x="484077" y="679529"/>
                        <a:pt x="464935" y="636460"/>
                        <a:pt x="445793" y="607748"/>
                      </a:cubicBezTo>
                      <a:cubicBezTo>
                        <a:pt x="417081" y="569465"/>
                        <a:pt x="393153" y="526396"/>
                        <a:pt x="359656" y="488112"/>
                      </a:cubicBezTo>
                      <a:cubicBezTo>
                        <a:pt x="345299" y="473756"/>
                        <a:pt x="330944" y="464185"/>
                        <a:pt x="316587" y="454615"/>
                      </a:cubicBezTo>
                      <a:cubicBezTo>
                        <a:pt x="311802" y="454615"/>
                        <a:pt x="311802" y="454615"/>
                        <a:pt x="307017" y="449829"/>
                      </a:cubicBezTo>
                      <a:cubicBezTo>
                        <a:pt x="287874" y="445043"/>
                        <a:pt x="263947" y="445043"/>
                        <a:pt x="244806" y="435473"/>
                      </a:cubicBezTo>
                      <a:cubicBezTo>
                        <a:pt x="230450" y="425902"/>
                        <a:pt x="235235" y="416331"/>
                        <a:pt x="249591" y="406760"/>
                      </a:cubicBezTo>
                      <a:cubicBezTo>
                        <a:pt x="254377" y="401975"/>
                        <a:pt x="259162" y="397189"/>
                        <a:pt x="263947" y="392404"/>
                      </a:cubicBezTo>
                      <a:cubicBezTo>
                        <a:pt x="273518" y="387619"/>
                        <a:pt x="287874" y="382833"/>
                        <a:pt x="297445" y="373262"/>
                      </a:cubicBezTo>
                      <a:cubicBezTo>
                        <a:pt x="369226" y="320623"/>
                        <a:pt x="445793" y="258413"/>
                        <a:pt x="541502" y="263198"/>
                      </a:cubicBezTo>
                      <a:cubicBezTo>
                        <a:pt x="570215" y="263198"/>
                        <a:pt x="608497" y="267983"/>
                        <a:pt x="632424" y="291910"/>
                      </a:cubicBezTo>
                      <a:cubicBezTo>
                        <a:pt x="665923" y="325408"/>
                        <a:pt x="651566" y="363692"/>
                        <a:pt x="632424" y="392404"/>
                      </a:cubicBezTo>
                      <a:close/>
                    </a:path>
                  </a:pathLst>
                </a:custGeom>
                <a:solidFill>
                  <a:srgbClr val="304649">
                    <a:alpha val="40000"/>
                  </a:srgbClr>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DA582B61-09C2-4723-A2BC-35FED0976A3B}"/>
                    </a:ext>
                  </a:extLst>
                </p:cNvPr>
                <p:cNvSpPr/>
                <p:nvPr/>
              </p:nvSpPr>
              <p:spPr>
                <a:xfrm>
                  <a:off x="10517414" y="8415807"/>
                  <a:ext cx="986992" cy="821718"/>
                </a:xfrm>
                <a:custGeom>
                  <a:avLst/>
                  <a:gdLst>
                    <a:gd name="connsiteX0" fmla="*/ 981011 w 986992"/>
                    <a:gd name="connsiteY0" fmla="*/ 114850 h 821718"/>
                    <a:gd name="connsiteX1" fmla="*/ 942727 w 986992"/>
                    <a:gd name="connsiteY1" fmla="*/ 4785 h 821718"/>
                    <a:gd name="connsiteX2" fmla="*/ 942727 w 986992"/>
                    <a:gd name="connsiteY2" fmla="*/ 4785 h 821718"/>
                    <a:gd name="connsiteX3" fmla="*/ 937942 w 986992"/>
                    <a:gd name="connsiteY3" fmla="*/ 0 h 821718"/>
                    <a:gd name="connsiteX4" fmla="*/ 928371 w 986992"/>
                    <a:gd name="connsiteY4" fmla="*/ 9571 h 821718"/>
                    <a:gd name="connsiteX5" fmla="*/ 885302 w 986992"/>
                    <a:gd name="connsiteY5" fmla="*/ 38283 h 821718"/>
                    <a:gd name="connsiteX6" fmla="*/ 789594 w 986992"/>
                    <a:gd name="connsiteY6" fmla="*/ 76567 h 821718"/>
                    <a:gd name="connsiteX7" fmla="*/ 550323 w 986992"/>
                    <a:gd name="connsiteY7" fmla="*/ 133991 h 821718"/>
                    <a:gd name="connsiteX8" fmla="*/ 435473 w 986992"/>
                    <a:gd name="connsiteY8" fmla="*/ 138777 h 821718"/>
                    <a:gd name="connsiteX9" fmla="*/ 311052 w 986992"/>
                    <a:gd name="connsiteY9" fmla="*/ 133991 h 821718"/>
                    <a:gd name="connsiteX10" fmla="*/ 196202 w 986992"/>
                    <a:gd name="connsiteY10" fmla="*/ 133991 h 821718"/>
                    <a:gd name="connsiteX11" fmla="*/ 191417 w 986992"/>
                    <a:gd name="connsiteY11" fmla="*/ 133991 h 821718"/>
                    <a:gd name="connsiteX12" fmla="*/ 100494 w 986992"/>
                    <a:gd name="connsiteY12" fmla="*/ 119635 h 821718"/>
                    <a:gd name="connsiteX13" fmla="*/ 62211 w 986992"/>
                    <a:gd name="connsiteY13" fmla="*/ 119635 h 821718"/>
                    <a:gd name="connsiteX14" fmla="*/ 0 w 986992"/>
                    <a:gd name="connsiteY14" fmla="*/ 177060 h 821718"/>
                    <a:gd name="connsiteX15" fmla="*/ 0 w 986992"/>
                    <a:gd name="connsiteY15" fmla="*/ 186631 h 821718"/>
                    <a:gd name="connsiteX16" fmla="*/ 4786 w 986992"/>
                    <a:gd name="connsiteY16" fmla="*/ 177060 h 821718"/>
                    <a:gd name="connsiteX17" fmla="*/ 71781 w 986992"/>
                    <a:gd name="connsiteY17" fmla="*/ 200987 h 821718"/>
                    <a:gd name="connsiteX18" fmla="*/ 186632 w 986992"/>
                    <a:gd name="connsiteY18" fmla="*/ 277554 h 821718"/>
                    <a:gd name="connsiteX19" fmla="*/ 253627 w 986992"/>
                    <a:gd name="connsiteY19" fmla="*/ 320623 h 821718"/>
                    <a:gd name="connsiteX20" fmla="*/ 239271 w 986992"/>
                    <a:gd name="connsiteY20" fmla="*/ 373262 h 821718"/>
                    <a:gd name="connsiteX21" fmla="*/ 181846 w 986992"/>
                    <a:gd name="connsiteY21" fmla="*/ 468971 h 821718"/>
                    <a:gd name="connsiteX22" fmla="*/ 229700 w 986992"/>
                    <a:gd name="connsiteY22" fmla="*/ 598177 h 821718"/>
                    <a:gd name="connsiteX23" fmla="*/ 282340 w 986992"/>
                    <a:gd name="connsiteY23" fmla="*/ 564679 h 821718"/>
                    <a:gd name="connsiteX24" fmla="*/ 397190 w 986992"/>
                    <a:gd name="connsiteY24" fmla="*/ 650817 h 821718"/>
                    <a:gd name="connsiteX25" fmla="*/ 512040 w 986992"/>
                    <a:gd name="connsiteY25" fmla="*/ 756096 h 821718"/>
                    <a:gd name="connsiteX26" fmla="*/ 583821 w 986992"/>
                    <a:gd name="connsiteY26" fmla="*/ 818306 h 821718"/>
                    <a:gd name="connsiteX27" fmla="*/ 598177 w 986992"/>
                    <a:gd name="connsiteY27" fmla="*/ 784808 h 821718"/>
                    <a:gd name="connsiteX28" fmla="*/ 636461 w 986992"/>
                    <a:gd name="connsiteY28" fmla="*/ 751310 h 821718"/>
                    <a:gd name="connsiteX29" fmla="*/ 698671 w 986992"/>
                    <a:gd name="connsiteY29" fmla="*/ 708241 h 821718"/>
                    <a:gd name="connsiteX30" fmla="*/ 899659 w 986992"/>
                    <a:gd name="connsiteY30" fmla="*/ 526396 h 821718"/>
                    <a:gd name="connsiteX31" fmla="*/ 985796 w 986992"/>
                    <a:gd name="connsiteY31" fmla="*/ 267983 h 821718"/>
                    <a:gd name="connsiteX32" fmla="*/ 981011 w 986992"/>
                    <a:gd name="connsiteY32" fmla="*/ 114850 h 821718"/>
                    <a:gd name="connsiteX33" fmla="*/ 741740 w 986992"/>
                    <a:gd name="connsiteY33" fmla="*/ 502469 h 821718"/>
                    <a:gd name="connsiteX34" fmla="*/ 636461 w 986992"/>
                    <a:gd name="connsiteY34" fmla="*/ 593392 h 821718"/>
                    <a:gd name="connsiteX35" fmla="*/ 564679 w 986992"/>
                    <a:gd name="connsiteY35" fmla="*/ 655602 h 821718"/>
                    <a:gd name="connsiteX36" fmla="*/ 588607 w 986992"/>
                    <a:gd name="connsiteY36" fmla="*/ 717812 h 821718"/>
                    <a:gd name="connsiteX37" fmla="*/ 564679 w 986992"/>
                    <a:gd name="connsiteY37" fmla="*/ 751310 h 821718"/>
                    <a:gd name="connsiteX38" fmla="*/ 492898 w 986992"/>
                    <a:gd name="connsiteY38" fmla="*/ 684314 h 821718"/>
                    <a:gd name="connsiteX39" fmla="*/ 411546 w 986992"/>
                    <a:gd name="connsiteY39" fmla="*/ 559894 h 821718"/>
                    <a:gd name="connsiteX40" fmla="*/ 296696 w 986992"/>
                    <a:gd name="connsiteY40" fmla="*/ 440258 h 821718"/>
                    <a:gd name="connsiteX41" fmla="*/ 248842 w 986992"/>
                    <a:gd name="connsiteY41" fmla="*/ 440258 h 821718"/>
                    <a:gd name="connsiteX42" fmla="*/ 239271 w 986992"/>
                    <a:gd name="connsiteY42" fmla="*/ 430687 h 821718"/>
                    <a:gd name="connsiteX43" fmla="*/ 311052 w 986992"/>
                    <a:gd name="connsiteY43" fmla="*/ 373262 h 821718"/>
                    <a:gd name="connsiteX44" fmla="*/ 545538 w 986992"/>
                    <a:gd name="connsiteY44" fmla="*/ 267983 h 821718"/>
                    <a:gd name="connsiteX45" fmla="*/ 569465 w 986992"/>
                    <a:gd name="connsiteY45" fmla="*/ 267983 h 821718"/>
                    <a:gd name="connsiteX46" fmla="*/ 631675 w 986992"/>
                    <a:gd name="connsiteY46" fmla="*/ 258413 h 821718"/>
                    <a:gd name="connsiteX47" fmla="*/ 784809 w 986992"/>
                    <a:gd name="connsiteY47" fmla="*/ 272769 h 821718"/>
                    <a:gd name="connsiteX48" fmla="*/ 823092 w 986992"/>
                    <a:gd name="connsiteY48" fmla="*/ 301481 h 821718"/>
                    <a:gd name="connsiteX49" fmla="*/ 842234 w 986992"/>
                    <a:gd name="connsiteY49" fmla="*/ 320623 h 821718"/>
                    <a:gd name="connsiteX50" fmla="*/ 842234 w 986992"/>
                    <a:gd name="connsiteY50" fmla="*/ 320623 h 821718"/>
                    <a:gd name="connsiteX51" fmla="*/ 842234 w 986992"/>
                    <a:gd name="connsiteY51" fmla="*/ 320623 h 821718"/>
                    <a:gd name="connsiteX52" fmla="*/ 851805 w 986992"/>
                    <a:gd name="connsiteY52" fmla="*/ 320623 h 821718"/>
                    <a:gd name="connsiteX53" fmla="*/ 741740 w 986992"/>
                    <a:gd name="connsiteY53" fmla="*/ 502469 h 82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92" h="821718">
                      <a:moveTo>
                        <a:pt x="981011" y="114850"/>
                      </a:moveTo>
                      <a:cubicBezTo>
                        <a:pt x="976226" y="76567"/>
                        <a:pt x="971440" y="33498"/>
                        <a:pt x="942727" y="4785"/>
                      </a:cubicBezTo>
                      <a:cubicBezTo>
                        <a:pt x="942727" y="4785"/>
                        <a:pt x="942727" y="4785"/>
                        <a:pt x="942727" y="4785"/>
                      </a:cubicBezTo>
                      <a:cubicBezTo>
                        <a:pt x="942727" y="4785"/>
                        <a:pt x="937942" y="0"/>
                        <a:pt x="937942" y="0"/>
                      </a:cubicBezTo>
                      <a:cubicBezTo>
                        <a:pt x="933156" y="0"/>
                        <a:pt x="928371" y="4785"/>
                        <a:pt x="928371" y="9571"/>
                      </a:cubicBezTo>
                      <a:cubicBezTo>
                        <a:pt x="918800" y="23927"/>
                        <a:pt x="899659" y="33498"/>
                        <a:pt x="885302" y="38283"/>
                      </a:cubicBezTo>
                      <a:cubicBezTo>
                        <a:pt x="856590" y="52640"/>
                        <a:pt x="823092" y="62210"/>
                        <a:pt x="789594" y="76567"/>
                      </a:cubicBezTo>
                      <a:cubicBezTo>
                        <a:pt x="713028" y="105279"/>
                        <a:pt x="631675" y="124421"/>
                        <a:pt x="550323" y="133991"/>
                      </a:cubicBezTo>
                      <a:cubicBezTo>
                        <a:pt x="512040" y="138777"/>
                        <a:pt x="473757" y="138777"/>
                        <a:pt x="435473" y="138777"/>
                      </a:cubicBezTo>
                      <a:cubicBezTo>
                        <a:pt x="392404" y="138777"/>
                        <a:pt x="354121" y="138777"/>
                        <a:pt x="311052" y="133991"/>
                      </a:cubicBezTo>
                      <a:cubicBezTo>
                        <a:pt x="272769" y="133991"/>
                        <a:pt x="234486" y="133991"/>
                        <a:pt x="196202" y="133991"/>
                      </a:cubicBezTo>
                      <a:cubicBezTo>
                        <a:pt x="196202" y="133991"/>
                        <a:pt x="191417" y="133991"/>
                        <a:pt x="191417" y="133991"/>
                      </a:cubicBezTo>
                      <a:cubicBezTo>
                        <a:pt x="162705" y="129206"/>
                        <a:pt x="129206" y="124421"/>
                        <a:pt x="100494" y="119635"/>
                      </a:cubicBezTo>
                      <a:cubicBezTo>
                        <a:pt x="90923" y="119635"/>
                        <a:pt x="71781" y="114850"/>
                        <a:pt x="62211" y="119635"/>
                      </a:cubicBezTo>
                      <a:cubicBezTo>
                        <a:pt x="33498" y="124421"/>
                        <a:pt x="9571" y="148348"/>
                        <a:pt x="0" y="177060"/>
                      </a:cubicBezTo>
                      <a:cubicBezTo>
                        <a:pt x="0" y="181846"/>
                        <a:pt x="0" y="186631"/>
                        <a:pt x="0" y="186631"/>
                      </a:cubicBezTo>
                      <a:cubicBezTo>
                        <a:pt x="0" y="181846"/>
                        <a:pt x="4786" y="181846"/>
                        <a:pt x="4786" y="177060"/>
                      </a:cubicBezTo>
                      <a:cubicBezTo>
                        <a:pt x="23927" y="162704"/>
                        <a:pt x="57425" y="191417"/>
                        <a:pt x="71781" y="200987"/>
                      </a:cubicBezTo>
                      <a:cubicBezTo>
                        <a:pt x="110065" y="224914"/>
                        <a:pt x="148348" y="253627"/>
                        <a:pt x="186632" y="277554"/>
                      </a:cubicBezTo>
                      <a:cubicBezTo>
                        <a:pt x="210559" y="287125"/>
                        <a:pt x="234486" y="296696"/>
                        <a:pt x="253627" y="320623"/>
                      </a:cubicBezTo>
                      <a:cubicBezTo>
                        <a:pt x="267984" y="339764"/>
                        <a:pt x="258413" y="358906"/>
                        <a:pt x="239271" y="373262"/>
                      </a:cubicBezTo>
                      <a:cubicBezTo>
                        <a:pt x="210559" y="397189"/>
                        <a:pt x="177060" y="425902"/>
                        <a:pt x="181846" y="468971"/>
                      </a:cubicBezTo>
                      <a:cubicBezTo>
                        <a:pt x="186632" y="512039"/>
                        <a:pt x="210559" y="559894"/>
                        <a:pt x="229700" y="598177"/>
                      </a:cubicBezTo>
                      <a:cubicBezTo>
                        <a:pt x="248842" y="588606"/>
                        <a:pt x="263198" y="574250"/>
                        <a:pt x="282340" y="564679"/>
                      </a:cubicBezTo>
                      <a:cubicBezTo>
                        <a:pt x="315838" y="598177"/>
                        <a:pt x="363692" y="626889"/>
                        <a:pt x="397190" y="650817"/>
                      </a:cubicBezTo>
                      <a:cubicBezTo>
                        <a:pt x="445044" y="679529"/>
                        <a:pt x="483327" y="713027"/>
                        <a:pt x="512040" y="756096"/>
                      </a:cubicBezTo>
                      <a:cubicBezTo>
                        <a:pt x="521611" y="770452"/>
                        <a:pt x="555109" y="837448"/>
                        <a:pt x="583821" y="818306"/>
                      </a:cubicBezTo>
                      <a:cubicBezTo>
                        <a:pt x="593392" y="813521"/>
                        <a:pt x="598177" y="799164"/>
                        <a:pt x="598177" y="784808"/>
                      </a:cubicBezTo>
                      <a:cubicBezTo>
                        <a:pt x="612534" y="775237"/>
                        <a:pt x="622104" y="760881"/>
                        <a:pt x="636461" y="751310"/>
                      </a:cubicBezTo>
                      <a:cubicBezTo>
                        <a:pt x="655602" y="736954"/>
                        <a:pt x="679529" y="722598"/>
                        <a:pt x="698671" y="708241"/>
                      </a:cubicBezTo>
                      <a:cubicBezTo>
                        <a:pt x="775238" y="660387"/>
                        <a:pt x="847019" y="598177"/>
                        <a:pt x="899659" y="526396"/>
                      </a:cubicBezTo>
                      <a:cubicBezTo>
                        <a:pt x="947513" y="449829"/>
                        <a:pt x="976226" y="354121"/>
                        <a:pt x="985796" y="267983"/>
                      </a:cubicBezTo>
                      <a:cubicBezTo>
                        <a:pt x="985796" y="215344"/>
                        <a:pt x="990581" y="162704"/>
                        <a:pt x="981011" y="114850"/>
                      </a:cubicBezTo>
                      <a:close/>
                      <a:moveTo>
                        <a:pt x="741740" y="502469"/>
                      </a:moveTo>
                      <a:cubicBezTo>
                        <a:pt x="708242" y="535966"/>
                        <a:pt x="669958" y="564679"/>
                        <a:pt x="636461" y="593392"/>
                      </a:cubicBezTo>
                      <a:cubicBezTo>
                        <a:pt x="612534" y="612533"/>
                        <a:pt x="593392" y="641246"/>
                        <a:pt x="564679" y="655602"/>
                      </a:cubicBezTo>
                      <a:cubicBezTo>
                        <a:pt x="574250" y="674744"/>
                        <a:pt x="583821" y="693885"/>
                        <a:pt x="588607" y="717812"/>
                      </a:cubicBezTo>
                      <a:cubicBezTo>
                        <a:pt x="593392" y="732168"/>
                        <a:pt x="588607" y="760881"/>
                        <a:pt x="564679" y="751310"/>
                      </a:cubicBezTo>
                      <a:cubicBezTo>
                        <a:pt x="535967" y="741740"/>
                        <a:pt x="512040" y="708241"/>
                        <a:pt x="492898" y="684314"/>
                      </a:cubicBezTo>
                      <a:cubicBezTo>
                        <a:pt x="464185" y="646031"/>
                        <a:pt x="440258" y="602962"/>
                        <a:pt x="411546" y="559894"/>
                      </a:cubicBezTo>
                      <a:cubicBezTo>
                        <a:pt x="382833" y="516825"/>
                        <a:pt x="344550" y="454615"/>
                        <a:pt x="296696" y="440258"/>
                      </a:cubicBezTo>
                      <a:cubicBezTo>
                        <a:pt x="282340" y="435473"/>
                        <a:pt x="267984" y="445043"/>
                        <a:pt x="248842" y="440258"/>
                      </a:cubicBezTo>
                      <a:cubicBezTo>
                        <a:pt x="244057" y="440258"/>
                        <a:pt x="239271" y="435473"/>
                        <a:pt x="239271" y="430687"/>
                      </a:cubicBezTo>
                      <a:cubicBezTo>
                        <a:pt x="239271" y="397189"/>
                        <a:pt x="272769" y="382833"/>
                        <a:pt x="311052" y="373262"/>
                      </a:cubicBezTo>
                      <a:cubicBezTo>
                        <a:pt x="378048" y="320623"/>
                        <a:pt x="454615" y="267983"/>
                        <a:pt x="545538" y="267983"/>
                      </a:cubicBezTo>
                      <a:cubicBezTo>
                        <a:pt x="550323" y="267983"/>
                        <a:pt x="559894" y="267983"/>
                        <a:pt x="569465" y="267983"/>
                      </a:cubicBezTo>
                      <a:cubicBezTo>
                        <a:pt x="598177" y="263198"/>
                        <a:pt x="622104" y="258413"/>
                        <a:pt x="631675" y="258413"/>
                      </a:cubicBezTo>
                      <a:cubicBezTo>
                        <a:pt x="684315" y="253627"/>
                        <a:pt x="736955" y="244056"/>
                        <a:pt x="784809" y="272769"/>
                      </a:cubicBezTo>
                      <a:cubicBezTo>
                        <a:pt x="799165" y="282340"/>
                        <a:pt x="808736" y="291910"/>
                        <a:pt x="823092" y="301481"/>
                      </a:cubicBezTo>
                      <a:cubicBezTo>
                        <a:pt x="827877" y="306267"/>
                        <a:pt x="837448" y="311052"/>
                        <a:pt x="842234" y="320623"/>
                      </a:cubicBezTo>
                      <a:cubicBezTo>
                        <a:pt x="842234" y="320623"/>
                        <a:pt x="842234" y="320623"/>
                        <a:pt x="842234" y="320623"/>
                      </a:cubicBezTo>
                      <a:cubicBezTo>
                        <a:pt x="842234" y="320623"/>
                        <a:pt x="842234" y="320623"/>
                        <a:pt x="842234" y="320623"/>
                      </a:cubicBezTo>
                      <a:cubicBezTo>
                        <a:pt x="842234" y="315837"/>
                        <a:pt x="851805" y="315837"/>
                        <a:pt x="851805" y="320623"/>
                      </a:cubicBezTo>
                      <a:cubicBezTo>
                        <a:pt x="842234" y="387619"/>
                        <a:pt x="789594" y="449829"/>
                        <a:pt x="741740" y="502469"/>
                      </a:cubicBezTo>
                      <a:close/>
                    </a:path>
                  </a:pathLst>
                </a:custGeom>
                <a:solidFill>
                  <a:srgbClr val="304649">
                    <a:alpha val="40000"/>
                  </a:srgbClr>
                </a:solidFill>
                <a:ln w="47824" cap="flat">
                  <a:noFill/>
                  <a:prstDash val="solid"/>
                  <a:miter/>
                </a:ln>
              </p:spPr>
              <p:txBody>
                <a:bodyPr rtlCol="0" anchor="ctr"/>
                <a:lstStyle/>
                <a:p>
                  <a:endParaRPr lang="en-US"/>
                </a:p>
              </p:txBody>
            </p:sp>
            <p:grpSp>
              <p:nvGrpSpPr>
                <p:cNvPr id="179" name="Graphic 3">
                  <a:extLst>
                    <a:ext uri="{FF2B5EF4-FFF2-40B4-BE49-F238E27FC236}">
                      <a16:creationId xmlns:a16="http://schemas.microsoft.com/office/drawing/2014/main" id="{295FB381-6520-4806-9F89-4E7A8EB9EB01}"/>
                    </a:ext>
                  </a:extLst>
                </p:cNvPr>
                <p:cNvGrpSpPr/>
                <p:nvPr/>
              </p:nvGrpSpPr>
              <p:grpSpPr>
                <a:xfrm>
                  <a:off x="9822225" y="8856066"/>
                  <a:ext cx="1300687" cy="1265666"/>
                  <a:chOff x="9822225" y="8856066"/>
                  <a:chExt cx="1300687" cy="1265666"/>
                </a:xfrm>
              </p:grpSpPr>
              <p:grpSp>
                <p:nvGrpSpPr>
                  <p:cNvPr id="324" name="Graphic 3">
                    <a:extLst>
                      <a:ext uri="{FF2B5EF4-FFF2-40B4-BE49-F238E27FC236}">
                        <a16:creationId xmlns:a16="http://schemas.microsoft.com/office/drawing/2014/main" id="{717DA5DF-6536-47E6-9608-959DEC39F253}"/>
                      </a:ext>
                    </a:extLst>
                  </p:cNvPr>
                  <p:cNvGrpSpPr/>
                  <p:nvPr/>
                </p:nvGrpSpPr>
                <p:grpSpPr>
                  <a:xfrm>
                    <a:off x="9822225" y="8870422"/>
                    <a:ext cx="1183302" cy="1251309"/>
                    <a:chOff x="9822225" y="8870422"/>
                    <a:chExt cx="1183302" cy="1251309"/>
                  </a:xfrm>
                </p:grpSpPr>
                <p:grpSp>
                  <p:nvGrpSpPr>
                    <p:cNvPr id="326" name="Graphic 3">
                      <a:extLst>
                        <a:ext uri="{FF2B5EF4-FFF2-40B4-BE49-F238E27FC236}">
                          <a16:creationId xmlns:a16="http://schemas.microsoft.com/office/drawing/2014/main" id="{E19DB2B8-2A11-4C33-A911-C9E32A0BA4FA}"/>
                        </a:ext>
                      </a:extLst>
                    </p:cNvPr>
                    <p:cNvGrpSpPr/>
                    <p:nvPr/>
                  </p:nvGrpSpPr>
                  <p:grpSpPr>
                    <a:xfrm>
                      <a:off x="10373852" y="8870422"/>
                      <a:ext cx="631674" cy="995366"/>
                      <a:chOff x="10373852" y="8870422"/>
                      <a:chExt cx="631674" cy="995366"/>
                    </a:xfrm>
                  </p:grpSpPr>
                  <p:grpSp>
                    <p:nvGrpSpPr>
                      <p:cNvPr id="335" name="Graphic 3">
                        <a:extLst>
                          <a:ext uri="{FF2B5EF4-FFF2-40B4-BE49-F238E27FC236}">
                            <a16:creationId xmlns:a16="http://schemas.microsoft.com/office/drawing/2014/main" id="{1B0072EE-9B9E-41E5-8992-CC6B2470169C}"/>
                          </a:ext>
                        </a:extLst>
                      </p:cNvPr>
                      <p:cNvGrpSpPr/>
                      <p:nvPr/>
                    </p:nvGrpSpPr>
                    <p:grpSpPr>
                      <a:xfrm>
                        <a:off x="10373852" y="8870422"/>
                        <a:ext cx="631674" cy="995366"/>
                        <a:chOff x="10373852" y="8870422"/>
                        <a:chExt cx="631674" cy="995366"/>
                      </a:xfrm>
                    </p:grpSpPr>
                    <p:sp>
                      <p:nvSpPr>
                        <p:cNvPr id="343" name="Freeform: Shape 342">
                          <a:extLst>
                            <a:ext uri="{FF2B5EF4-FFF2-40B4-BE49-F238E27FC236}">
                              <a16:creationId xmlns:a16="http://schemas.microsoft.com/office/drawing/2014/main" id="{4627BFD9-E05C-480A-A333-9C177ECD8F02}"/>
                            </a:ext>
                          </a:extLst>
                        </p:cNvPr>
                        <p:cNvSpPr/>
                        <p:nvPr/>
                      </p:nvSpPr>
                      <p:spPr>
                        <a:xfrm>
                          <a:off x="10378637" y="8875207"/>
                          <a:ext cx="617318" cy="990417"/>
                        </a:xfrm>
                        <a:custGeom>
                          <a:avLst/>
                          <a:gdLst>
                            <a:gd name="connsiteX0" fmla="*/ 559894 w 617318"/>
                            <a:gd name="connsiteY0" fmla="*/ 114850 h 990417"/>
                            <a:gd name="connsiteX1" fmla="*/ 445044 w 617318"/>
                            <a:gd name="connsiteY1" fmla="*/ 0 h 990417"/>
                            <a:gd name="connsiteX2" fmla="*/ 382833 w 617318"/>
                            <a:gd name="connsiteY2" fmla="*/ 38283 h 990417"/>
                            <a:gd name="connsiteX3" fmla="*/ 277554 w 617318"/>
                            <a:gd name="connsiteY3" fmla="*/ 143562 h 990417"/>
                            <a:gd name="connsiteX4" fmla="*/ 138777 w 617318"/>
                            <a:gd name="connsiteY4" fmla="*/ 397190 h 990417"/>
                            <a:gd name="connsiteX5" fmla="*/ 0 w 617318"/>
                            <a:gd name="connsiteY5" fmla="*/ 861375 h 990417"/>
                            <a:gd name="connsiteX6" fmla="*/ 33498 w 617318"/>
                            <a:gd name="connsiteY6" fmla="*/ 875731 h 990417"/>
                            <a:gd name="connsiteX7" fmla="*/ 66996 w 617318"/>
                            <a:gd name="connsiteY7" fmla="*/ 966654 h 990417"/>
                            <a:gd name="connsiteX8" fmla="*/ 177060 w 617318"/>
                            <a:gd name="connsiteY8" fmla="*/ 985796 h 990417"/>
                            <a:gd name="connsiteX9" fmla="*/ 191417 w 617318"/>
                            <a:gd name="connsiteY9" fmla="*/ 981010 h 990417"/>
                            <a:gd name="connsiteX10" fmla="*/ 215344 w 617318"/>
                            <a:gd name="connsiteY10" fmla="*/ 861375 h 990417"/>
                            <a:gd name="connsiteX11" fmla="*/ 258412 w 617318"/>
                            <a:gd name="connsiteY11" fmla="*/ 713027 h 990417"/>
                            <a:gd name="connsiteX12" fmla="*/ 311052 w 617318"/>
                            <a:gd name="connsiteY12" fmla="*/ 583821 h 990417"/>
                            <a:gd name="connsiteX13" fmla="*/ 464185 w 617318"/>
                            <a:gd name="connsiteY13" fmla="*/ 344550 h 990417"/>
                            <a:gd name="connsiteX14" fmla="*/ 564679 w 617318"/>
                            <a:gd name="connsiteY14" fmla="*/ 244056 h 990417"/>
                            <a:gd name="connsiteX15" fmla="*/ 617319 w 617318"/>
                            <a:gd name="connsiteY15" fmla="*/ 205773 h 990417"/>
                            <a:gd name="connsiteX16" fmla="*/ 559894 w 617318"/>
                            <a:gd name="connsiteY16"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318" h="990417">
                              <a:moveTo>
                                <a:pt x="559894" y="114850"/>
                              </a:moveTo>
                              <a:cubicBezTo>
                                <a:pt x="526396" y="71781"/>
                                <a:pt x="492898" y="28712"/>
                                <a:pt x="445044" y="0"/>
                              </a:cubicBezTo>
                              <a:cubicBezTo>
                                <a:pt x="421117" y="9571"/>
                                <a:pt x="401975" y="23927"/>
                                <a:pt x="382833" y="38283"/>
                              </a:cubicBezTo>
                              <a:cubicBezTo>
                                <a:pt x="344550" y="66996"/>
                                <a:pt x="306266" y="100494"/>
                                <a:pt x="277554" y="143562"/>
                              </a:cubicBezTo>
                              <a:cubicBezTo>
                                <a:pt x="220129" y="220129"/>
                                <a:pt x="172275" y="311052"/>
                                <a:pt x="138777" y="397190"/>
                              </a:cubicBezTo>
                              <a:cubicBezTo>
                                <a:pt x="76566" y="545538"/>
                                <a:pt x="57425" y="708242"/>
                                <a:pt x="0" y="861375"/>
                              </a:cubicBezTo>
                              <a:cubicBezTo>
                                <a:pt x="14356" y="861375"/>
                                <a:pt x="23927" y="866160"/>
                                <a:pt x="33498" y="875731"/>
                              </a:cubicBezTo>
                              <a:cubicBezTo>
                                <a:pt x="57425" y="899658"/>
                                <a:pt x="43068" y="942727"/>
                                <a:pt x="66996" y="966654"/>
                              </a:cubicBezTo>
                              <a:cubicBezTo>
                                <a:pt x="95708" y="990581"/>
                                <a:pt x="143563" y="995367"/>
                                <a:pt x="177060" y="985796"/>
                              </a:cubicBezTo>
                              <a:cubicBezTo>
                                <a:pt x="181846" y="985796"/>
                                <a:pt x="186631" y="981010"/>
                                <a:pt x="191417" y="981010"/>
                              </a:cubicBezTo>
                              <a:cubicBezTo>
                                <a:pt x="205773" y="942727"/>
                                <a:pt x="210558" y="899658"/>
                                <a:pt x="215344" y="861375"/>
                              </a:cubicBezTo>
                              <a:cubicBezTo>
                                <a:pt x="220129" y="813521"/>
                                <a:pt x="239271" y="760881"/>
                                <a:pt x="258412" y="713027"/>
                              </a:cubicBezTo>
                              <a:cubicBezTo>
                                <a:pt x="272769" y="669958"/>
                                <a:pt x="291910" y="626889"/>
                                <a:pt x="311052" y="583821"/>
                              </a:cubicBezTo>
                              <a:cubicBezTo>
                                <a:pt x="349336" y="497683"/>
                                <a:pt x="401975" y="421117"/>
                                <a:pt x="464185" y="344550"/>
                              </a:cubicBezTo>
                              <a:cubicBezTo>
                                <a:pt x="492898" y="306267"/>
                                <a:pt x="531181" y="272769"/>
                                <a:pt x="564679" y="244056"/>
                              </a:cubicBezTo>
                              <a:cubicBezTo>
                                <a:pt x="583821" y="229700"/>
                                <a:pt x="602962" y="215344"/>
                                <a:pt x="617319" y="205773"/>
                              </a:cubicBezTo>
                              <a:cubicBezTo>
                                <a:pt x="607748" y="177060"/>
                                <a:pt x="579035" y="138777"/>
                                <a:pt x="559894" y="114850"/>
                              </a:cubicBezTo>
                              <a:close/>
                            </a:path>
                          </a:pathLst>
                        </a:custGeom>
                        <a:solidFill>
                          <a:srgbClr val="FBCA8F"/>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02079F8-B9C4-4691-BA68-3CE858C765C2}"/>
                            </a:ext>
                          </a:extLst>
                        </p:cNvPr>
                        <p:cNvSpPr/>
                        <p:nvPr/>
                      </p:nvSpPr>
                      <p:spPr>
                        <a:xfrm>
                          <a:off x="10373852" y="8870422"/>
                          <a:ext cx="631674" cy="995366"/>
                        </a:xfrm>
                        <a:custGeom>
                          <a:avLst/>
                          <a:gdLst>
                            <a:gd name="connsiteX0" fmla="*/ 148348 w 631674"/>
                            <a:gd name="connsiteY0" fmla="*/ 995366 h 995366"/>
                            <a:gd name="connsiteX1" fmla="*/ 148348 w 631674"/>
                            <a:gd name="connsiteY1" fmla="*/ 995366 h 995366"/>
                            <a:gd name="connsiteX2" fmla="*/ 71781 w 631674"/>
                            <a:gd name="connsiteY2" fmla="*/ 971439 h 995366"/>
                            <a:gd name="connsiteX3" fmla="*/ 52640 w 631674"/>
                            <a:gd name="connsiteY3" fmla="*/ 923585 h 995366"/>
                            <a:gd name="connsiteX4" fmla="*/ 38283 w 631674"/>
                            <a:gd name="connsiteY4" fmla="*/ 880517 h 995366"/>
                            <a:gd name="connsiteX5" fmla="*/ 4786 w 631674"/>
                            <a:gd name="connsiteY5" fmla="*/ 866160 h 995366"/>
                            <a:gd name="connsiteX6" fmla="*/ 0 w 631674"/>
                            <a:gd name="connsiteY6" fmla="*/ 866160 h 995366"/>
                            <a:gd name="connsiteX7" fmla="*/ 0 w 631674"/>
                            <a:gd name="connsiteY7" fmla="*/ 861375 h 995366"/>
                            <a:gd name="connsiteX8" fmla="*/ 66996 w 631674"/>
                            <a:gd name="connsiteY8" fmla="*/ 631675 h 995366"/>
                            <a:gd name="connsiteX9" fmla="*/ 138778 w 631674"/>
                            <a:gd name="connsiteY9" fmla="*/ 397189 h 995366"/>
                            <a:gd name="connsiteX10" fmla="*/ 277554 w 631674"/>
                            <a:gd name="connsiteY10" fmla="*/ 143562 h 995366"/>
                            <a:gd name="connsiteX11" fmla="*/ 382833 w 631674"/>
                            <a:gd name="connsiteY11" fmla="*/ 38283 h 995366"/>
                            <a:gd name="connsiteX12" fmla="*/ 445044 w 631674"/>
                            <a:gd name="connsiteY12" fmla="*/ 0 h 995366"/>
                            <a:gd name="connsiteX13" fmla="*/ 449830 w 631674"/>
                            <a:gd name="connsiteY13" fmla="*/ 0 h 995366"/>
                            <a:gd name="connsiteX14" fmla="*/ 564679 w 631674"/>
                            <a:gd name="connsiteY14" fmla="*/ 114850 h 995366"/>
                            <a:gd name="connsiteX15" fmla="*/ 569465 w 631674"/>
                            <a:gd name="connsiteY15" fmla="*/ 119635 h 995366"/>
                            <a:gd name="connsiteX16" fmla="*/ 626890 w 631674"/>
                            <a:gd name="connsiteY16" fmla="*/ 210558 h 995366"/>
                            <a:gd name="connsiteX17" fmla="*/ 626890 w 631674"/>
                            <a:gd name="connsiteY17" fmla="*/ 215344 h 995366"/>
                            <a:gd name="connsiteX18" fmla="*/ 626890 w 631674"/>
                            <a:gd name="connsiteY18" fmla="*/ 215344 h 995366"/>
                            <a:gd name="connsiteX19" fmla="*/ 574250 w 631674"/>
                            <a:gd name="connsiteY19" fmla="*/ 253627 h 995366"/>
                            <a:gd name="connsiteX20" fmla="*/ 473757 w 631674"/>
                            <a:gd name="connsiteY20" fmla="*/ 354121 h 995366"/>
                            <a:gd name="connsiteX21" fmla="*/ 320623 w 631674"/>
                            <a:gd name="connsiteY21" fmla="*/ 588606 h 995366"/>
                            <a:gd name="connsiteX22" fmla="*/ 267984 w 631674"/>
                            <a:gd name="connsiteY22" fmla="*/ 717812 h 995366"/>
                            <a:gd name="connsiteX23" fmla="*/ 267984 w 631674"/>
                            <a:gd name="connsiteY23" fmla="*/ 722598 h 995366"/>
                            <a:gd name="connsiteX24" fmla="*/ 229700 w 631674"/>
                            <a:gd name="connsiteY24" fmla="*/ 861375 h 995366"/>
                            <a:gd name="connsiteX25" fmla="*/ 224914 w 631674"/>
                            <a:gd name="connsiteY25" fmla="*/ 885302 h 995366"/>
                            <a:gd name="connsiteX26" fmla="*/ 205773 w 631674"/>
                            <a:gd name="connsiteY26" fmla="*/ 981010 h 995366"/>
                            <a:gd name="connsiteX27" fmla="*/ 200987 w 631674"/>
                            <a:gd name="connsiteY27" fmla="*/ 985796 h 995366"/>
                            <a:gd name="connsiteX28" fmla="*/ 186632 w 631674"/>
                            <a:gd name="connsiteY28" fmla="*/ 990581 h 995366"/>
                            <a:gd name="connsiteX29" fmla="*/ 148348 w 631674"/>
                            <a:gd name="connsiteY29" fmla="*/ 995366 h 995366"/>
                            <a:gd name="connsiteX30" fmla="*/ 9571 w 631674"/>
                            <a:gd name="connsiteY30" fmla="*/ 861375 h 995366"/>
                            <a:gd name="connsiteX31" fmla="*/ 43069 w 631674"/>
                            <a:gd name="connsiteY31" fmla="*/ 875731 h 995366"/>
                            <a:gd name="connsiteX32" fmla="*/ 62211 w 631674"/>
                            <a:gd name="connsiteY32" fmla="*/ 923585 h 995366"/>
                            <a:gd name="connsiteX33" fmla="*/ 81352 w 631674"/>
                            <a:gd name="connsiteY33" fmla="*/ 966654 h 995366"/>
                            <a:gd name="connsiteX34" fmla="*/ 153133 w 631674"/>
                            <a:gd name="connsiteY34" fmla="*/ 985796 h 995366"/>
                            <a:gd name="connsiteX35" fmla="*/ 191417 w 631674"/>
                            <a:gd name="connsiteY35" fmla="*/ 981010 h 995366"/>
                            <a:gd name="connsiteX36" fmla="*/ 205773 w 631674"/>
                            <a:gd name="connsiteY36" fmla="*/ 976225 h 995366"/>
                            <a:gd name="connsiteX37" fmla="*/ 224914 w 631674"/>
                            <a:gd name="connsiteY37" fmla="*/ 880517 h 995366"/>
                            <a:gd name="connsiteX38" fmla="*/ 229700 w 631674"/>
                            <a:gd name="connsiteY38" fmla="*/ 856590 h 995366"/>
                            <a:gd name="connsiteX39" fmla="*/ 267984 w 631674"/>
                            <a:gd name="connsiteY39" fmla="*/ 713027 h 995366"/>
                            <a:gd name="connsiteX40" fmla="*/ 267984 w 631674"/>
                            <a:gd name="connsiteY40" fmla="*/ 708241 h 995366"/>
                            <a:gd name="connsiteX41" fmla="*/ 320623 w 631674"/>
                            <a:gd name="connsiteY41" fmla="*/ 579035 h 995366"/>
                            <a:gd name="connsiteX42" fmla="*/ 473757 w 631674"/>
                            <a:gd name="connsiteY42" fmla="*/ 339764 h 995366"/>
                            <a:gd name="connsiteX43" fmla="*/ 579036 w 631674"/>
                            <a:gd name="connsiteY43" fmla="*/ 239271 h 995366"/>
                            <a:gd name="connsiteX44" fmla="*/ 631675 w 631674"/>
                            <a:gd name="connsiteY44" fmla="*/ 200987 h 995366"/>
                            <a:gd name="connsiteX45" fmla="*/ 574250 w 631674"/>
                            <a:gd name="connsiteY45" fmla="*/ 119635 h 995366"/>
                            <a:gd name="connsiteX46" fmla="*/ 569465 w 631674"/>
                            <a:gd name="connsiteY46" fmla="*/ 114850 h 995366"/>
                            <a:gd name="connsiteX47" fmla="*/ 459400 w 631674"/>
                            <a:gd name="connsiteY47" fmla="*/ 4785 h 995366"/>
                            <a:gd name="connsiteX48" fmla="*/ 401976 w 631674"/>
                            <a:gd name="connsiteY48" fmla="*/ 43069 h 995366"/>
                            <a:gd name="connsiteX49" fmla="*/ 296696 w 631674"/>
                            <a:gd name="connsiteY49" fmla="*/ 143562 h 995366"/>
                            <a:gd name="connsiteX50" fmla="*/ 157919 w 631674"/>
                            <a:gd name="connsiteY50" fmla="*/ 397189 h 995366"/>
                            <a:gd name="connsiteX51" fmla="*/ 86138 w 631674"/>
                            <a:gd name="connsiteY51" fmla="*/ 631675 h 995366"/>
                            <a:gd name="connsiteX52" fmla="*/ 9571 w 631674"/>
                            <a:gd name="connsiteY52" fmla="*/ 861375 h 99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1674" h="995366">
                              <a:moveTo>
                                <a:pt x="148348" y="995366"/>
                              </a:moveTo>
                              <a:lnTo>
                                <a:pt x="148348" y="995366"/>
                              </a:lnTo>
                              <a:cubicBezTo>
                                <a:pt x="114850" y="995366"/>
                                <a:pt x="90923" y="985796"/>
                                <a:pt x="71781" y="971439"/>
                              </a:cubicBezTo>
                              <a:cubicBezTo>
                                <a:pt x="57425" y="957083"/>
                                <a:pt x="52640" y="942727"/>
                                <a:pt x="52640" y="923585"/>
                              </a:cubicBezTo>
                              <a:cubicBezTo>
                                <a:pt x="52640" y="909229"/>
                                <a:pt x="47854" y="890087"/>
                                <a:pt x="38283" y="880517"/>
                              </a:cubicBezTo>
                              <a:cubicBezTo>
                                <a:pt x="28713" y="870946"/>
                                <a:pt x="19142" y="866160"/>
                                <a:pt x="4786" y="866160"/>
                              </a:cubicBezTo>
                              <a:cubicBezTo>
                                <a:pt x="4786" y="866160"/>
                                <a:pt x="0" y="866160"/>
                                <a:pt x="0" y="866160"/>
                              </a:cubicBezTo>
                              <a:cubicBezTo>
                                <a:pt x="0" y="866160"/>
                                <a:pt x="0" y="861375"/>
                                <a:pt x="0" y="861375"/>
                              </a:cubicBezTo>
                              <a:cubicBezTo>
                                <a:pt x="28713" y="789594"/>
                                <a:pt x="47854" y="708241"/>
                                <a:pt x="66996" y="631675"/>
                              </a:cubicBezTo>
                              <a:cubicBezTo>
                                <a:pt x="86138" y="555108"/>
                                <a:pt x="110065" y="473756"/>
                                <a:pt x="138778" y="397189"/>
                              </a:cubicBezTo>
                              <a:cubicBezTo>
                                <a:pt x="181846" y="287125"/>
                                <a:pt x="224914" y="205773"/>
                                <a:pt x="277554" y="143562"/>
                              </a:cubicBezTo>
                              <a:cubicBezTo>
                                <a:pt x="311052" y="105279"/>
                                <a:pt x="344550" y="66996"/>
                                <a:pt x="382833" y="38283"/>
                              </a:cubicBezTo>
                              <a:cubicBezTo>
                                <a:pt x="401976" y="23927"/>
                                <a:pt x="421117" y="9571"/>
                                <a:pt x="445044" y="0"/>
                              </a:cubicBezTo>
                              <a:cubicBezTo>
                                <a:pt x="445044" y="0"/>
                                <a:pt x="449830" y="0"/>
                                <a:pt x="449830" y="0"/>
                              </a:cubicBezTo>
                              <a:cubicBezTo>
                                <a:pt x="497684" y="28712"/>
                                <a:pt x="531182" y="66996"/>
                                <a:pt x="564679" y="114850"/>
                              </a:cubicBezTo>
                              <a:lnTo>
                                <a:pt x="569465" y="119635"/>
                              </a:lnTo>
                              <a:cubicBezTo>
                                <a:pt x="588607" y="143562"/>
                                <a:pt x="612534" y="177060"/>
                                <a:pt x="626890" y="210558"/>
                              </a:cubicBezTo>
                              <a:cubicBezTo>
                                <a:pt x="626890" y="210558"/>
                                <a:pt x="626890" y="215344"/>
                                <a:pt x="626890" y="215344"/>
                              </a:cubicBezTo>
                              <a:lnTo>
                                <a:pt x="626890" y="215344"/>
                              </a:lnTo>
                              <a:cubicBezTo>
                                <a:pt x="607748" y="229700"/>
                                <a:pt x="593392" y="239271"/>
                                <a:pt x="574250" y="253627"/>
                              </a:cubicBezTo>
                              <a:cubicBezTo>
                                <a:pt x="535967" y="282340"/>
                                <a:pt x="502469" y="315837"/>
                                <a:pt x="473757" y="354121"/>
                              </a:cubicBezTo>
                              <a:cubicBezTo>
                                <a:pt x="406761" y="430687"/>
                                <a:pt x="358906" y="512039"/>
                                <a:pt x="320623" y="588606"/>
                              </a:cubicBezTo>
                              <a:cubicBezTo>
                                <a:pt x="306267" y="626889"/>
                                <a:pt x="287125" y="665173"/>
                                <a:pt x="267984" y="717812"/>
                              </a:cubicBezTo>
                              <a:lnTo>
                                <a:pt x="267984" y="722598"/>
                              </a:lnTo>
                              <a:cubicBezTo>
                                <a:pt x="253627" y="770452"/>
                                <a:pt x="234486" y="813521"/>
                                <a:pt x="229700" y="861375"/>
                              </a:cubicBezTo>
                              <a:cubicBezTo>
                                <a:pt x="229700" y="870946"/>
                                <a:pt x="229700" y="875731"/>
                                <a:pt x="224914" y="885302"/>
                              </a:cubicBezTo>
                              <a:cubicBezTo>
                                <a:pt x="220130" y="918800"/>
                                <a:pt x="215344" y="952298"/>
                                <a:pt x="205773" y="981010"/>
                              </a:cubicBezTo>
                              <a:cubicBezTo>
                                <a:pt x="205773" y="981010"/>
                                <a:pt x="205773" y="981010"/>
                                <a:pt x="200987" y="985796"/>
                              </a:cubicBezTo>
                              <a:cubicBezTo>
                                <a:pt x="196202" y="985796"/>
                                <a:pt x="191417" y="990581"/>
                                <a:pt x="186632" y="990581"/>
                              </a:cubicBezTo>
                              <a:cubicBezTo>
                                <a:pt x="172275" y="995366"/>
                                <a:pt x="162705" y="995366"/>
                                <a:pt x="148348" y="995366"/>
                              </a:cubicBezTo>
                              <a:close/>
                              <a:moveTo>
                                <a:pt x="9571" y="861375"/>
                              </a:moveTo>
                              <a:cubicBezTo>
                                <a:pt x="23927" y="866160"/>
                                <a:pt x="33498" y="870946"/>
                                <a:pt x="43069" y="875731"/>
                              </a:cubicBezTo>
                              <a:cubicBezTo>
                                <a:pt x="57425" y="890087"/>
                                <a:pt x="57425" y="909229"/>
                                <a:pt x="62211" y="923585"/>
                              </a:cubicBezTo>
                              <a:cubicBezTo>
                                <a:pt x="62211" y="937941"/>
                                <a:pt x="66996" y="957083"/>
                                <a:pt x="81352" y="966654"/>
                              </a:cubicBezTo>
                              <a:cubicBezTo>
                                <a:pt x="95708" y="981010"/>
                                <a:pt x="124421" y="985796"/>
                                <a:pt x="153133" y="985796"/>
                              </a:cubicBezTo>
                              <a:cubicBezTo>
                                <a:pt x="167490" y="985796"/>
                                <a:pt x="177060" y="985796"/>
                                <a:pt x="191417" y="981010"/>
                              </a:cubicBezTo>
                              <a:cubicBezTo>
                                <a:pt x="196202" y="981010"/>
                                <a:pt x="200987" y="976225"/>
                                <a:pt x="205773" y="976225"/>
                              </a:cubicBezTo>
                              <a:cubicBezTo>
                                <a:pt x="215344" y="947512"/>
                                <a:pt x="220130" y="914014"/>
                                <a:pt x="224914" y="880517"/>
                              </a:cubicBezTo>
                              <a:cubicBezTo>
                                <a:pt x="224914" y="870946"/>
                                <a:pt x="224914" y="866160"/>
                                <a:pt x="229700" y="856590"/>
                              </a:cubicBezTo>
                              <a:cubicBezTo>
                                <a:pt x="234486" y="808735"/>
                                <a:pt x="253627" y="760881"/>
                                <a:pt x="267984" y="713027"/>
                              </a:cubicBezTo>
                              <a:lnTo>
                                <a:pt x="267984" y="708241"/>
                              </a:lnTo>
                              <a:cubicBezTo>
                                <a:pt x="287125" y="655602"/>
                                <a:pt x="301481" y="617319"/>
                                <a:pt x="320623" y="579035"/>
                              </a:cubicBezTo>
                              <a:cubicBezTo>
                                <a:pt x="358906" y="497683"/>
                                <a:pt x="406761" y="421116"/>
                                <a:pt x="473757" y="339764"/>
                              </a:cubicBezTo>
                              <a:cubicBezTo>
                                <a:pt x="507255" y="301481"/>
                                <a:pt x="540752" y="267983"/>
                                <a:pt x="579036" y="239271"/>
                              </a:cubicBezTo>
                              <a:cubicBezTo>
                                <a:pt x="593392" y="224914"/>
                                <a:pt x="612534" y="215344"/>
                                <a:pt x="631675" y="200987"/>
                              </a:cubicBezTo>
                              <a:cubicBezTo>
                                <a:pt x="617319" y="172275"/>
                                <a:pt x="593392" y="143562"/>
                                <a:pt x="574250" y="119635"/>
                              </a:cubicBezTo>
                              <a:lnTo>
                                <a:pt x="569465" y="114850"/>
                              </a:lnTo>
                              <a:cubicBezTo>
                                <a:pt x="535967" y="71781"/>
                                <a:pt x="507255" y="33498"/>
                                <a:pt x="459400" y="4785"/>
                              </a:cubicBezTo>
                              <a:cubicBezTo>
                                <a:pt x="435473" y="14356"/>
                                <a:pt x="416331" y="28712"/>
                                <a:pt x="401976" y="43069"/>
                              </a:cubicBezTo>
                              <a:cubicBezTo>
                                <a:pt x="363692" y="71781"/>
                                <a:pt x="330194" y="105279"/>
                                <a:pt x="296696" y="143562"/>
                              </a:cubicBezTo>
                              <a:cubicBezTo>
                                <a:pt x="244057" y="210558"/>
                                <a:pt x="200987" y="287125"/>
                                <a:pt x="157919" y="397189"/>
                              </a:cubicBezTo>
                              <a:cubicBezTo>
                                <a:pt x="129206" y="473756"/>
                                <a:pt x="105279" y="555108"/>
                                <a:pt x="86138" y="631675"/>
                              </a:cubicBezTo>
                              <a:cubicBezTo>
                                <a:pt x="57425" y="708241"/>
                                <a:pt x="38283" y="784808"/>
                                <a:pt x="9571" y="861375"/>
                              </a:cubicBezTo>
                              <a:close/>
                            </a:path>
                          </a:pathLst>
                        </a:custGeom>
                        <a:solidFill>
                          <a:srgbClr val="D97E31"/>
                        </a:solidFill>
                        <a:ln w="47824" cap="flat">
                          <a:noFill/>
                          <a:prstDash val="solid"/>
                          <a:miter/>
                        </a:ln>
                      </p:spPr>
                      <p:txBody>
                        <a:bodyPr rtlCol="0" anchor="ctr"/>
                        <a:lstStyle/>
                        <a:p>
                          <a:endParaRPr lang="en-US"/>
                        </a:p>
                      </p:txBody>
                    </p:sp>
                  </p:grpSp>
                  <p:sp>
                    <p:nvSpPr>
                      <p:cNvPr id="336" name="Freeform: Shape 335">
                        <a:extLst>
                          <a:ext uri="{FF2B5EF4-FFF2-40B4-BE49-F238E27FC236}">
                            <a16:creationId xmlns:a16="http://schemas.microsoft.com/office/drawing/2014/main" id="{BD394E13-AF57-44FB-919E-3AB194245CFC}"/>
                          </a:ext>
                        </a:extLst>
                      </p:cNvPr>
                      <p:cNvSpPr/>
                      <p:nvPr/>
                    </p:nvSpPr>
                    <p:spPr>
                      <a:xfrm>
                        <a:off x="10436062" y="8875207"/>
                        <a:ext cx="559893" cy="990417"/>
                      </a:xfrm>
                      <a:custGeom>
                        <a:avLst/>
                        <a:gdLst>
                          <a:gd name="connsiteX0" fmla="*/ 502469 w 559893"/>
                          <a:gd name="connsiteY0" fmla="*/ 114850 h 990417"/>
                          <a:gd name="connsiteX1" fmla="*/ 387619 w 559893"/>
                          <a:gd name="connsiteY1" fmla="*/ 0 h 990417"/>
                          <a:gd name="connsiteX2" fmla="*/ 325409 w 559893"/>
                          <a:gd name="connsiteY2" fmla="*/ 38283 h 990417"/>
                          <a:gd name="connsiteX3" fmla="*/ 315838 w 559893"/>
                          <a:gd name="connsiteY3" fmla="*/ 47854 h 990417"/>
                          <a:gd name="connsiteX4" fmla="*/ 363692 w 559893"/>
                          <a:gd name="connsiteY4" fmla="*/ 76567 h 990417"/>
                          <a:gd name="connsiteX5" fmla="*/ 354121 w 559893"/>
                          <a:gd name="connsiteY5" fmla="*/ 167490 h 990417"/>
                          <a:gd name="connsiteX6" fmla="*/ 253627 w 559893"/>
                          <a:gd name="connsiteY6" fmla="*/ 301481 h 990417"/>
                          <a:gd name="connsiteX7" fmla="*/ 148348 w 559893"/>
                          <a:gd name="connsiteY7" fmla="*/ 464185 h 990417"/>
                          <a:gd name="connsiteX8" fmla="*/ 14356 w 559893"/>
                          <a:gd name="connsiteY8" fmla="*/ 861375 h 990417"/>
                          <a:gd name="connsiteX9" fmla="*/ 0 w 559893"/>
                          <a:gd name="connsiteY9" fmla="*/ 952298 h 990417"/>
                          <a:gd name="connsiteX10" fmla="*/ 9571 w 559893"/>
                          <a:gd name="connsiteY10" fmla="*/ 966654 h 990417"/>
                          <a:gd name="connsiteX11" fmla="*/ 119635 w 559893"/>
                          <a:gd name="connsiteY11" fmla="*/ 985796 h 990417"/>
                          <a:gd name="connsiteX12" fmla="*/ 133992 w 559893"/>
                          <a:gd name="connsiteY12" fmla="*/ 981010 h 990417"/>
                          <a:gd name="connsiteX13" fmla="*/ 157919 w 559893"/>
                          <a:gd name="connsiteY13" fmla="*/ 861375 h 990417"/>
                          <a:gd name="connsiteX14" fmla="*/ 200987 w 559893"/>
                          <a:gd name="connsiteY14" fmla="*/ 713027 h 990417"/>
                          <a:gd name="connsiteX15" fmla="*/ 253627 w 559893"/>
                          <a:gd name="connsiteY15" fmla="*/ 583821 h 990417"/>
                          <a:gd name="connsiteX16" fmla="*/ 406761 w 559893"/>
                          <a:gd name="connsiteY16" fmla="*/ 344550 h 990417"/>
                          <a:gd name="connsiteX17" fmla="*/ 507255 w 559893"/>
                          <a:gd name="connsiteY17" fmla="*/ 244056 h 990417"/>
                          <a:gd name="connsiteX18" fmla="*/ 559894 w 559893"/>
                          <a:gd name="connsiteY18" fmla="*/ 205773 h 990417"/>
                          <a:gd name="connsiteX19" fmla="*/ 502469 w 559893"/>
                          <a:gd name="connsiteY19"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9893" h="990417">
                            <a:moveTo>
                              <a:pt x="502469" y="114850"/>
                            </a:moveTo>
                            <a:cubicBezTo>
                              <a:pt x="468971" y="71781"/>
                              <a:pt x="435473" y="28712"/>
                              <a:pt x="387619" y="0"/>
                            </a:cubicBezTo>
                            <a:cubicBezTo>
                              <a:pt x="363692" y="9571"/>
                              <a:pt x="344550" y="23927"/>
                              <a:pt x="325409" y="38283"/>
                            </a:cubicBezTo>
                            <a:cubicBezTo>
                              <a:pt x="320623" y="43069"/>
                              <a:pt x="320623" y="43069"/>
                              <a:pt x="315838" y="47854"/>
                            </a:cubicBezTo>
                            <a:cubicBezTo>
                              <a:pt x="334979" y="52640"/>
                              <a:pt x="354121" y="62211"/>
                              <a:pt x="363692" y="76567"/>
                            </a:cubicBezTo>
                            <a:cubicBezTo>
                              <a:pt x="382833" y="105279"/>
                              <a:pt x="368477" y="143562"/>
                              <a:pt x="354121" y="167490"/>
                            </a:cubicBezTo>
                            <a:cubicBezTo>
                              <a:pt x="325409" y="215344"/>
                              <a:pt x="287125" y="258413"/>
                              <a:pt x="253627" y="301481"/>
                            </a:cubicBezTo>
                            <a:cubicBezTo>
                              <a:pt x="215344" y="354121"/>
                              <a:pt x="177060" y="406760"/>
                              <a:pt x="148348" y="464185"/>
                            </a:cubicBezTo>
                            <a:cubicBezTo>
                              <a:pt x="81352" y="588606"/>
                              <a:pt x="43068" y="727383"/>
                              <a:pt x="14356" y="861375"/>
                            </a:cubicBezTo>
                            <a:cubicBezTo>
                              <a:pt x="9571" y="890087"/>
                              <a:pt x="4786" y="923585"/>
                              <a:pt x="0" y="952298"/>
                            </a:cubicBezTo>
                            <a:cubicBezTo>
                              <a:pt x="4786" y="957083"/>
                              <a:pt x="4786" y="961869"/>
                              <a:pt x="9571" y="966654"/>
                            </a:cubicBezTo>
                            <a:cubicBezTo>
                              <a:pt x="38283" y="990581"/>
                              <a:pt x="86138" y="995367"/>
                              <a:pt x="119635" y="985796"/>
                            </a:cubicBezTo>
                            <a:cubicBezTo>
                              <a:pt x="124421" y="985796"/>
                              <a:pt x="129206" y="981010"/>
                              <a:pt x="133992" y="981010"/>
                            </a:cubicBezTo>
                            <a:cubicBezTo>
                              <a:pt x="148348" y="942727"/>
                              <a:pt x="153133" y="899658"/>
                              <a:pt x="157919" y="861375"/>
                            </a:cubicBezTo>
                            <a:cubicBezTo>
                              <a:pt x="162704" y="813521"/>
                              <a:pt x="181846" y="760881"/>
                              <a:pt x="200987" y="713027"/>
                            </a:cubicBezTo>
                            <a:cubicBezTo>
                              <a:pt x="215344" y="669958"/>
                              <a:pt x="234485" y="626889"/>
                              <a:pt x="253627" y="583821"/>
                            </a:cubicBezTo>
                            <a:cubicBezTo>
                              <a:pt x="291911" y="497683"/>
                              <a:pt x="344550" y="421117"/>
                              <a:pt x="406761" y="344550"/>
                            </a:cubicBezTo>
                            <a:cubicBezTo>
                              <a:pt x="435473" y="306267"/>
                              <a:pt x="473756" y="272769"/>
                              <a:pt x="507255" y="244056"/>
                            </a:cubicBezTo>
                            <a:cubicBezTo>
                              <a:pt x="526396" y="229700"/>
                              <a:pt x="545537" y="215344"/>
                              <a:pt x="559894" y="205773"/>
                            </a:cubicBezTo>
                            <a:cubicBezTo>
                              <a:pt x="550323" y="177060"/>
                              <a:pt x="521610" y="138777"/>
                              <a:pt x="502469" y="114850"/>
                            </a:cubicBezTo>
                            <a:close/>
                          </a:path>
                        </a:pathLst>
                      </a:custGeom>
                      <a:solidFill>
                        <a:srgbClr val="FBCA8F">
                          <a:alpha val="50000"/>
                        </a:srgbClr>
                      </a:solidFill>
                      <a:ln w="47824"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3C7B8558-DC3B-4FE0-98EF-4F28F2912240}"/>
                          </a:ext>
                        </a:extLst>
                      </p:cNvPr>
                      <p:cNvSpPr/>
                      <p:nvPr/>
                    </p:nvSpPr>
                    <p:spPr>
                      <a:xfrm>
                        <a:off x="10459989" y="8875207"/>
                        <a:ext cx="535966" cy="988657"/>
                      </a:xfrm>
                      <a:custGeom>
                        <a:avLst/>
                        <a:gdLst>
                          <a:gd name="connsiteX0" fmla="*/ 478542 w 535966"/>
                          <a:gd name="connsiteY0" fmla="*/ 114850 h 988657"/>
                          <a:gd name="connsiteX1" fmla="*/ 363692 w 535966"/>
                          <a:gd name="connsiteY1" fmla="*/ 0 h 988657"/>
                          <a:gd name="connsiteX2" fmla="*/ 330194 w 535966"/>
                          <a:gd name="connsiteY2" fmla="*/ 19142 h 988657"/>
                          <a:gd name="connsiteX3" fmla="*/ 373263 w 535966"/>
                          <a:gd name="connsiteY3" fmla="*/ 71781 h 988657"/>
                          <a:gd name="connsiteX4" fmla="*/ 401975 w 535966"/>
                          <a:gd name="connsiteY4" fmla="*/ 138777 h 988657"/>
                          <a:gd name="connsiteX5" fmla="*/ 311052 w 535966"/>
                          <a:gd name="connsiteY5" fmla="*/ 358906 h 988657"/>
                          <a:gd name="connsiteX6" fmla="*/ 95708 w 535966"/>
                          <a:gd name="connsiteY6" fmla="*/ 698671 h 988657"/>
                          <a:gd name="connsiteX7" fmla="*/ 0 w 535966"/>
                          <a:gd name="connsiteY7" fmla="*/ 976225 h 988657"/>
                          <a:gd name="connsiteX8" fmla="*/ 95708 w 535966"/>
                          <a:gd name="connsiteY8" fmla="*/ 985796 h 988657"/>
                          <a:gd name="connsiteX9" fmla="*/ 110065 w 535966"/>
                          <a:gd name="connsiteY9" fmla="*/ 981010 h 988657"/>
                          <a:gd name="connsiteX10" fmla="*/ 133992 w 535966"/>
                          <a:gd name="connsiteY10" fmla="*/ 861375 h 988657"/>
                          <a:gd name="connsiteX11" fmla="*/ 177060 w 535966"/>
                          <a:gd name="connsiteY11" fmla="*/ 713027 h 988657"/>
                          <a:gd name="connsiteX12" fmla="*/ 229700 w 535966"/>
                          <a:gd name="connsiteY12" fmla="*/ 583821 h 988657"/>
                          <a:gd name="connsiteX13" fmla="*/ 382833 w 535966"/>
                          <a:gd name="connsiteY13" fmla="*/ 344550 h 988657"/>
                          <a:gd name="connsiteX14" fmla="*/ 483327 w 535966"/>
                          <a:gd name="connsiteY14" fmla="*/ 244056 h 988657"/>
                          <a:gd name="connsiteX15" fmla="*/ 535967 w 535966"/>
                          <a:gd name="connsiteY15" fmla="*/ 205773 h 988657"/>
                          <a:gd name="connsiteX16" fmla="*/ 478542 w 535966"/>
                          <a:gd name="connsiteY16" fmla="*/ 114850 h 98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966" h="988657">
                            <a:moveTo>
                              <a:pt x="478542" y="114850"/>
                            </a:moveTo>
                            <a:cubicBezTo>
                              <a:pt x="445044" y="71781"/>
                              <a:pt x="411546" y="28712"/>
                              <a:pt x="363692" y="0"/>
                            </a:cubicBezTo>
                            <a:cubicBezTo>
                              <a:pt x="354121" y="4785"/>
                              <a:pt x="339765" y="9571"/>
                              <a:pt x="330194" y="19142"/>
                            </a:cubicBezTo>
                            <a:cubicBezTo>
                              <a:pt x="334979" y="14356"/>
                              <a:pt x="368477" y="66996"/>
                              <a:pt x="373263" y="71781"/>
                            </a:cubicBezTo>
                            <a:cubicBezTo>
                              <a:pt x="387619" y="90923"/>
                              <a:pt x="392404" y="114850"/>
                              <a:pt x="401975" y="138777"/>
                            </a:cubicBezTo>
                            <a:cubicBezTo>
                              <a:pt x="421117" y="229700"/>
                              <a:pt x="363692" y="291910"/>
                              <a:pt x="311052" y="358906"/>
                            </a:cubicBezTo>
                            <a:cubicBezTo>
                              <a:pt x="229700" y="464185"/>
                              <a:pt x="153133" y="579035"/>
                              <a:pt x="95708" y="698671"/>
                            </a:cubicBezTo>
                            <a:cubicBezTo>
                              <a:pt x="52640" y="784808"/>
                              <a:pt x="19141" y="880517"/>
                              <a:pt x="0" y="976225"/>
                            </a:cubicBezTo>
                            <a:cubicBezTo>
                              <a:pt x="28713" y="990581"/>
                              <a:pt x="66996" y="990581"/>
                              <a:pt x="95708" y="985796"/>
                            </a:cubicBezTo>
                            <a:cubicBezTo>
                              <a:pt x="100494" y="985796"/>
                              <a:pt x="105279" y="981010"/>
                              <a:pt x="110065" y="981010"/>
                            </a:cubicBezTo>
                            <a:cubicBezTo>
                              <a:pt x="124421" y="942727"/>
                              <a:pt x="129206" y="899658"/>
                              <a:pt x="133992" y="861375"/>
                            </a:cubicBezTo>
                            <a:cubicBezTo>
                              <a:pt x="138777" y="813521"/>
                              <a:pt x="157919" y="760881"/>
                              <a:pt x="177060" y="713027"/>
                            </a:cubicBezTo>
                            <a:cubicBezTo>
                              <a:pt x="191417" y="669958"/>
                              <a:pt x="210558" y="626889"/>
                              <a:pt x="229700" y="583821"/>
                            </a:cubicBezTo>
                            <a:cubicBezTo>
                              <a:pt x="267984" y="497683"/>
                              <a:pt x="320623" y="421117"/>
                              <a:pt x="382833" y="344550"/>
                            </a:cubicBezTo>
                            <a:cubicBezTo>
                              <a:pt x="411546" y="306267"/>
                              <a:pt x="449829" y="272769"/>
                              <a:pt x="483327" y="244056"/>
                            </a:cubicBezTo>
                            <a:cubicBezTo>
                              <a:pt x="502469" y="229700"/>
                              <a:pt x="521610" y="215344"/>
                              <a:pt x="535967" y="205773"/>
                            </a:cubicBezTo>
                            <a:cubicBezTo>
                              <a:pt x="526396" y="177060"/>
                              <a:pt x="497683" y="138777"/>
                              <a:pt x="478542" y="114850"/>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38" name="Graphic 3">
                        <a:extLst>
                          <a:ext uri="{FF2B5EF4-FFF2-40B4-BE49-F238E27FC236}">
                            <a16:creationId xmlns:a16="http://schemas.microsoft.com/office/drawing/2014/main" id="{088F8EDF-18D1-4A56-8979-3493C1410D36}"/>
                          </a:ext>
                        </a:extLst>
                      </p:cNvPr>
                      <p:cNvGrpSpPr/>
                      <p:nvPr/>
                    </p:nvGrpSpPr>
                    <p:grpSpPr>
                      <a:xfrm>
                        <a:off x="10373852" y="9313581"/>
                        <a:ext cx="311052" cy="552207"/>
                        <a:chOff x="10373852" y="9313581"/>
                        <a:chExt cx="311052" cy="552207"/>
                      </a:xfrm>
                    </p:grpSpPr>
                    <p:sp>
                      <p:nvSpPr>
                        <p:cNvPr id="341" name="Freeform: Shape 340">
                          <a:extLst>
                            <a:ext uri="{FF2B5EF4-FFF2-40B4-BE49-F238E27FC236}">
                              <a16:creationId xmlns:a16="http://schemas.microsoft.com/office/drawing/2014/main" id="{91B6C387-BF05-486D-949B-6AA12BD9B2FE}"/>
                            </a:ext>
                          </a:extLst>
                        </p:cNvPr>
                        <p:cNvSpPr/>
                        <p:nvPr/>
                      </p:nvSpPr>
                      <p:spPr>
                        <a:xfrm>
                          <a:off x="10378637" y="9321893"/>
                          <a:ext cx="301481" cy="538945"/>
                        </a:xfrm>
                        <a:custGeom>
                          <a:avLst/>
                          <a:gdLst>
                            <a:gd name="connsiteX0" fmla="*/ 253627 w 301481"/>
                            <a:gd name="connsiteY0" fmla="*/ 74925 h 538945"/>
                            <a:gd name="connsiteX1" fmla="*/ 177060 w 301481"/>
                            <a:gd name="connsiteY1" fmla="*/ 7929 h 538945"/>
                            <a:gd name="connsiteX2" fmla="*/ 119635 w 301481"/>
                            <a:gd name="connsiteY2" fmla="*/ 3143 h 538945"/>
                            <a:gd name="connsiteX3" fmla="*/ 0 w 301481"/>
                            <a:gd name="connsiteY3" fmla="*/ 409904 h 538945"/>
                            <a:gd name="connsiteX4" fmla="*/ 33498 w 301481"/>
                            <a:gd name="connsiteY4" fmla="*/ 424260 h 538945"/>
                            <a:gd name="connsiteX5" fmla="*/ 66996 w 301481"/>
                            <a:gd name="connsiteY5" fmla="*/ 515183 h 538945"/>
                            <a:gd name="connsiteX6" fmla="*/ 177060 w 301481"/>
                            <a:gd name="connsiteY6" fmla="*/ 534324 h 538945"/>
                            <a:gd name="connsiteX7" fmla="*/ 191417 w 301481"/>
                            <a:gd name="connsiteY7" fmla="*/ 529539 h 538945"/>
                            <a:gd name="connsiteX8" fmla="*/ 215344 w 301481"/>
                            <a:gd name="connsiteY8" fmla="*/ 409904 h 538945"/>
                            <a:gd name="connsiteX9" fmla="*/ 258412 w 301481"/>
                            <a:gd name="connsiteY9" fmla="*/ 261556 h 538945"/>
                            <a:gd name="connsiteX10" fmla="*/ 301481 w 301481"/>
                            <a:gd name="connsiteY10" fmla="*/ 151491 h 538945"/>
                            <a:gd name="connsiteX11" fmla="*/ 253627 w 301481"/>
                            <a:gd name="connsiteY11" fmla="*/ 74925 h 53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481" h="538945">
                              <a:moveTo>
                                <a:pt x="253627" y="74925"/>
                              </a:moveTo>
                              <a:cubicBezTo>
                                <a:pt x="234485" y="46212"/>
                                <a:pt x="205773" y="22285"/>
                                <a:pt x="177060" y="7929"/>
                              </a:cubicBezTo>
                              <a:cubicBezTo>
                                <a:pt x="157919" y="-1642"/>
                                <a:pt x="138777" y="-1642"/>
                                <a:pt x="119635" y="3143"/>
                              </a:cubicBezTo>
                              <a:cubicBezTo>
                                <a:pt x="76566" y="137135"/>
                                <a:pt x="52639" y="275912"/>
                                <a:pt x="0" y="409904"/>
                              </a:cubicBezTo>
                              <a:cubicBezTo>
                                <a:pt x="14356" y="409904"/>
                                <a:pt x="23927" y="414689"/>
                                <a:pt x="33498" y="424260"/>
                              </a:cubicBezTo>
                              <a:cubicBezTo>
                                <a:pt x="57425" y="448187"/>
                                <a:pt x="43068" y="491256"/>
                                <a:pt x="66996" y="515183"/>
                              </a:cubicBezTo>
                              <a:cubicBezTo>
                                <a:pt x="95708" y="539110"/>
                                <a:pt x="143563" y="543895"/>
                                <a:pt x="177060" y="534324"/>
                              </a:cubicBezTo>
                              <a:cubicBezTo>
                                <a:pt x="181846" y="534324"/>
                                <a:pt x="186631" y="529539"/>
                                <a:pt x="191417" y="529539"/>
                              </a:cubicBezTo>
                              <a:cubicBezTo>
                                <a:pt x="205773" y="491256"/>
                                <a:pt x="210558" y="448187"/>
                                <a:pt x="215344" y="409904"/>
                              </a:cubicBezTo>
                              <a:cubicBezTo>
                                <a:pt x="220129" y="362049"/>
                                <a:pt x="239271" y="309410"/>
                                <a:pt x="258412" y="261556"/>
                              </a:cubicBezTo>
                              <a:cubicBezTo>
                                <a:pt x="272769" y="223272"/>
                                <a:pt x="287125" y="189775"/>
                                <a:pt x="301481" y="151491"/>
                              </a:cubicBezTo>
                              <a:cubicBezTo>
                                <a:pt x="287125" y="127564"/>
                                <a:pt x="272769" y="103637"/>
                                <a:pt x="253627" y="74925"/>
                              </a:cubicBezTo>
                              <a:close/>
                            </a:path>
                          </a:pathLst>
                        </a:custGeom>
                        <a:solidFill>
                          <a:srgbClr val="F4F4F4"/>
                        </a:solidFill>
                        <a:ln w="47824"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7D3DFA8D-AB8A-47A3-9E6B-B8310DBC6886}"/>
                            </a:ext>
                          </a:extLst>
                        </p:cNvPr>
                        <p:cNvSpPr/>
                        <p:nvPr/>
                      </p:nvSpPr>
                      <p:spPr>
                        <a:xfrm>
                          <a:off x="10373852" y="9313581"/>
                          <a:ext cx="311052" cy="552207"/>
                        </a:xfrm>
                        <a:custGeom>
                          <a:avLst/>
                          <a:gdLst>
                            <a:gd name="connsiteX0" fmla="*/ 148348 w 311052"/>
                            <a:gd name="connsiteY0" fmla="*/ 552208 h 552207"/>
                            <a:gd name="connsiteX1" fmla="*/ 148348 w 311052"/>
                            <a:gd name="connsiteY1" fmla="*/ 552208 h 552207"/>
                            <a:gd name="connsiteX2" fmla="*/ 71781 w 311052"/>
                            <a:gd name="connsiteY2" fmla="*/ 528281 h 552207"/>
                            <a:gd name="connsiteX3" fmla="*/ 52640 w 311052"/>
                            <a:gd name="connsiteY3" fmla="*/ 480426 h 552207"/>
                            <a:gd name="connsiteX4" fmla="*/ 38283 w 311052"/>
                            <a:gd name="connsiteY4" fmla="*/ 437358 h 552207"/>
                            <a:gd name="connsiteX5" fmla="*/ 4786 w 311052"/>
                            <a:gd name="connsiteY5" fmla="*/ 423002 h 552207"/>
                            <a:gd name="connsiteX6" fmla="*/ 0 w 311052"/>
                            <a:gd name="connsiteY6" fmla="*/ 423002 h 552207"/>
                            <a:gd name="connsiteX7" fmla="*/ 0 w 311052"/>
                            <a:gd name="connsiteY7" fmla="*/ 418216 h 552207"/>
                            <a:gd name="connsiteX8" fmla="*/ 66996 w 311052"/>
                            <a:gd name="connsiteY8" fmla="*/ 188516 h 552207"/>
                            <a:gd name="connsiteX9" fmla="*/ 119635 w 311052"/>
                            <a:gd name="connsiteY9" fmla="*/ 11456 h 552207"/>
                            <a:gd name="connsiteX10" fmla="*/ 119635 w 311052"/>
                            <a:gd name="connsiteY10" fmla="*/ 6670 h 552207"/>
                            <a:gd name="connsiteX11" fmla="*/ 181846 w 311052"/>
                            <a:gd name="connsiteY11" fmla="*/ 11456 h 552207"/>
                            <a:gd name="connsiteX12" fmla="*/ 263198 w 311052"/>
                            <a:gd name="connsiteY12" fmla="*/ 78452 h 552207"/>
                            <a:gd name="connsiteX13" fmla="*/ 311052 w 311052"/>
                            <a:gd name="connsiteY13" fmla="*/ 159804 h 552207"/>
                            <a:gd name="connsiteX14" fmla="*/ 311052 w 311052"/>
                            <a:gd name="connsiteY14" fmla="*/ 164589 h 552207"/>
                            <a:gd name="connsiteX15" fmla="*/ 267984 w 311052"/>
                            <a:gd name="connsiteY15" fmla="*/ 269868 h 552207"/>
                            <a:gd name="connsiteX16" fmla="*/ 267984 w 311052"/>
                            <a:gd name="connsiteY16" fmla="*/ 274654 h 552207"/>
                            <a:gd name="connsiteX17" fmla="*/ 229700 w 311052"/>
                            <a:gd name="connsiteY17" fmla="*/ 413431 h 552207"/>
                            <a:gd name="connsiteX18" fmla="*/ 224914 w 311052"/>
                            <a:gd name="connsiteY18" fmla="*/ 437358 h 552207"/>
                            <a:gd name="connsiteX19" fmla="*/ 205773 w 311052"/>
                            <a:gd name="connsiteY19" fmla="*/ 533066 h 552207"/>
                            <a:gd name="connsiteX20" fmla="*/ 200987 w 311052"/>
                            <a:gd name="connsiteY20" fmla="*/ 537852 h 552207"/>
                            <a:gd name="connsiteX21" fmla="*/ 186632 w 311052"/>
                            <a:gd name="connsiteY21" fmla="*/ 542637 h 552207"/>
                            <a:gd name="connsiteX22" fmla="*/ 148348 w 311052"/>
                            <a:gd name="connsiteY22" fmla="*/ 552208 h 552207"/>
                            <a:gd name="connsiteX23" fmla="*/ 9571 w 311052"/>
                            <a:gd name="connsiteY23" fmla="*/ 418216 h 552207"/>
                            <a:gd name="connsiteX24" fmla="*/ 43069 w 311052"/>
                            <a:gd name="connsiteY24" fmla="*/ 432572 h 552207"/>
                            <a:gd name="connsiteX25" fmla="*/ 62211 w 311052"/>
                            <a:gd name="connsiteY25" fmla="*/ 480426 h 552207"/>
                            <a:gd name="connsiteX26" fmla="*/ 81352 w 311052"/>
                            <a:gd name="connsiteY26" fmla="*/ 523495 h 552207"/>
                            <a:gd name="connsiteX27" fmla="*/ 153133 w 311052"/>
                            <a:gd name="connsiteY27" fmla="*/ 542637 h 552207"/>
                            <a:gd name="connsiteX28" fmla="*/ 191417 w 311052"/>
                            <a:gd name="connsiteY28" fmla="*/ 537852 h 552207"/>
                            <a:gd name="connsiteX29" fmla="*/ 205773 w 311052"/>
                            <a:gd name="connsiteY29" fmla="*/ 533066 h 552207"/>
                            <a:gd name="connsiteX30" fmla="*/ 224914 w 311052"/>
                            <a:gd name="connsiteY30" fmla="*/ 437358 h 552207"/>
                            <a:gd name="connsiteX31" fmla="*/ 229700 w 311052"/>
                            <a:gd name="connsiteY31" fmla="*/ 413431 h 552207"/>
                            <a:gd name="connsiteX32" fmla="*/ 267984 w 311052"/>
                            <a:gd name="connsiteY32" fmla="*/ 269868 h 552207"/>
                            <a:gd name="connsiteX33" fmla="*/ 267984 w 311052"/>
                            <a:gd name="connsiteY33" fmla="*/ 265083 h 552207"/>
                            <a:gd name="connsiteX34" fmla="*/ 311052 w 311052"/>
                            <a:gd name="connsiteY34" fmla="*/ 159804 h 552207"/>
                            <a:gd name="connsiteX35" fmla="*/ 263198 w 311052"/>
                            <a:gd name="connsiteY35" fmla="*/ 78452 h 552207"/>
                            <a:gd name="connsiteX36" fmla="*/ 186632 w 311052"/>
                            <a:gd name="connsiteY36" fmla="*/ 11456 h 552207"/>
                            <a:gd name="connsiteX37" fmla="*/ 133992 w 311052"/>
                            <a:gd name="connsiteY37" fmla="*/ 6670 h 552207"/>
                            <a:gd name="connsiteX38" fmla="*/ 86138 w 311052"/>
                            <a:gd name="connsiteY38" fmla="*/ 183731 h 552207"/>
                            <a:gd name="connsiteX39" fmla="*/ 9571 w 311052"/>
                            <a:gd name="connsiteY39" fmla="*/ 418216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052" h="552207">
                              <a:moveTo>
                                <a:pt x="148348" y="552208"/>
                              </a:moveTo>
                              <a:lnTo>
                                <a:pt x="148348" y="552208"/>
                              </a:lnTo>
                              <a:cubicBezTo>
                                <a:pt x="114850" y="552208"/>
                                <a:pt x="90923" y="542637"/>
                                <a:pt x="71781" y="528281"/>
                              </a:cubicBezTo>
                              <a:cubicBezTo>
                                <a:pt x="57425" y="513924"/>
                                <a:pt x="52640" y="499568"/>
                                <a:pt x="52640" y="480426"/>
                              </a:cubicBezTo>
                              <a:cubicBezTo>
                                <a:pt x="52640" y="466070"/>
                                <a:pt x="47854" y="446929"/>
                                <a:pt x="38283" y="437358"/>
                              </a:cubicBezTo>
                              <a:cubicBezTo>
                                <a:pt x="28713" y="427787"/>
                                <a:pt x="19142" y="423002"/>
                                <a:pt x="4786" y="423002"/>
                              </a:cubicBezTo>
                              <a:cubicBezTo>
                                <a:pt x="4786" y="423002"/>
                                <a:pt x="0" y="423002"/>
                                <a:pt x="0" y="423002"/>
                              </a:cubicBezTo>
                              <a:cubicBezTo>
                                <a:pt x="0" y="423002"/>
                                <a:pt x="0" y="418216"/>
                                <a:pt x="0" y="418216"/>
                              </a:cubicBezTo>
                              <a:cubicBezTo>
                                <a:pt x="28713" y="346435"/>
                                <a:pt x="47854" y="265083"/>
                                <a:pt x="66996" y="188516"/>
                              </a:cubicBezTo>
                              <a:cubicBezTo>
                                <a:pt x="81352" y="131091"/>
                                <a:pt x="95708" y="68881"/>
                                <a:pt x="119635" y="11456"/>
                              </a:cubicBezTo>
                              <a:cubicBezTo>
                                <a:pt x="119635" y="11456"/>
                                <a:pt x="119635" y="11456"/>
                                <a:pt x="119635" y="6670"/>
                              </a:cubicBezTo>
                              <a:cubicBezTo>
                                <a:pt x="138778" y="-2901"/>
                                <a:pt x="157919" y="-2901"/>
                                <a:pt x="181846" y="11456"/>
                              </a:cubicBezTo>
                              <a:cubicBezTo>
                                <a:pt x="210559" y="21026"/>
                                <a:pt x="234486" y="44954"/>
                                <a:pt x="263198" y="78452"/>
                              </a:cubicBezTo>
                              <a:cubicBezTo>
                                <a:pt x="282340" y="102379"/>
                                <a:pt x="296696" y="131091"/>
                                <a:pt x="311052" y="159804"/>
                              </a:cubicBezTo>
                              <a:cubicBezTo>
                                <a:pt x="311052" y="159804"/>
                                <a:pt x="311052" y="164589"/>
                                <a:pt x="311052" y="164589"/>
                              </a:cubicBezTo>
                              <a:cubicBezTo>
                                <a:pt x="296696" y="198087"/>
                                <a:pt x="282340" y="231585"/>
                                <a:pt x="267984" y="269868"/>
                              </a:cubicBezTo>
                              <a:lnTo>
                                <a:pt x="267984" y="274654"/>
                              </a:lnTo>
                              <a:cubicBezTo>
                                <a:pt x="253627" y="322508"/>
                                <a:pt x="234486" y="365577"/>
                                <a:pt x="229700" y="413431"/>
                              </a:cubicBezTo>
                              <a:cubicBezTo>
                                <a:pt x="229700" y="423002"/>
                                <a:pt x="229700" y="427787"/>
                                <a:pt x="224914" y="437358"/>
                              </a:cubicBezTo>
                              <a:cubicBezTo>
                                <a:pt x="220130" y="470856"/>
                                <a:pt x="215344" y="504353"/>
                                <a:pt x="205773" y="533066"/>
                              </a:cubicBezTo>
                              <a:cubicBezTo>
                                <a:pt x="205773" y="533066"/>
                                <a:pt x="205773" y="533066"/>
                                <a:pt x="200987" y="537852"/>
                              </a:cubicBezTo>
                              <a:cubicBezTo>
                                <a:pt x="196202" y="537852"/>
                                <a:pt x="191417" y="542637"/>
                                <a:pt x="186632" y="542637"/>
                              </a:cubicBezTo>
                              <a:cubicBezTo>
                                <a:pt x="172275" y="552208"/>
                                <a:pt x="162705" y="552208"/>
                                <a:pt x="148348" y="552208"/>
                              </a:cubicBezTo>
                              <a:close/>
                              <a:moveTo>
                                <a:pt x="9571" y="418216"/>
                              </a:moveTo>
                              <a:cubicBezTo>
                                <a:pt x="23927" y="423002"/>
                                <a:pt x="33498" y="427787"/>
                                <a:pt x="43069" y="432572"/>
                              </a:cubicBezTo>
                              <a:cubicBezTo>
                                <a:pt x="57425" y="446929"/>
                                <a:pt x="57425" y="466070"/>
                                <a:pt x="62211" y="480426"/>
                              </a:cubicBezTo>
                              <a:cubicBezTo>
                                <a:pt x="62211" y="494783"/>
                                <a:pt x="66996" y="513924"/>
                                <a:pt x="81352" y="523495"/>
                              </a:cubicBezTo>
                              <a:cubicBezTo>
                                <a:pt x="95708" y="537852"/>
                                <a:pt x="124421" y="542637"/>
                                <a:pt x="153133" y="542637"/>
                              </a:cubicBezTo>
                              <a:cubicBezTo>
                                <a:pt x="167490" y="542637"/>
                                <a:pt x="177060" y="542637"/>
                                <a:pt x="191417" y="537852"/>
                              </a:cubicBezTo>
                              <a:cubicBezTo>
                                <a:pt x="196202" y="537852"/>
                                <a:pt x="200987" y="533066"/>
                                <a:pt x="205773" y="533066"/>
                              </a:cubicBezTo>
                              <a:cubicBezTo>
                                <a:pt x="215344" y="504353"/>
                                <a:pt x="220130" y="470856"/>
                                <a:pt x="224914" y="437358"/>
                              </a:cubicBezTo>
                              <a:cubicBezTo>
                                <a:pt x="224914" y="427787"/>
                                <a:pt x="224914" y="423002"/>
                                <a:pt x="229700" y="413431"/>
                              </a:cubicBezTo>
                              <a:cubicBezTo>
                                <a:pt x="234486" y="365577"/>
                                <a:pt x="253627" y="317723"/>
                                <a:pt x="267984" y="269868"/>
                              </a:cubicBezTo>
                              <a:lnTo>
                                <a:pt x="267984" y="265083"/>
                              </a:lnTo>
                              <a:cubicBezTo>
                                <a:pt x="282340" y="226800"/>
                                <a:pt x="296696" y="188516"/>
                                <a:pt x="311052" y="159804"/>
                              </a:cubicBezTo>
                              <a:cubicBezTo>
                                <a:pt x="296696" y="126306"/>
                                <a:pt x="282340" y="102379"/>
                                <a:pt x="263198" y="78452"/>
                              </a:cubicBezTo>
                              <a:cubicBezTo>
                                <a:pt x="239271" y="44954"/>
                                <a:pt x="215344" y="25812"/>
                                <a:pt x="186632" y="11456"/>
                              </a:cubicBezTo>
                              <a:cubicBezTo>
                                <a:pt x="167490" y="1885"/>
                                <a:pt x="148348" y="1885"/>
                                <a:pt x="133992" y="6670"/>
                              </a:cubicBezTo>
                              <a:cubicBezTo>
                                <a:pt x="114850" y="64095"/>
                                <a:pt x="100494" y="126306"/>
                                <a:pt x="86138" y="183731"/>
                              </a:cubicBezTo>
                              <a:cubicBezTo>
                                <a:pt x="57425" y="265083"/>
                                <a:pt x="38283" y="341650"/>
                                <a:pt x="9571" y="418216"/>
                              </a:cubicBezTo>
                              <a:close/>
                            </a:path>
                          </a:pathLst>
                        </a:custGeom>
                        <a:solidFill>
                          <a:srgbClr val="A5A5A4"/>
                        </a:solidFill>
                        <a:ln w="47824" cap="flat">
                          <a:noFill/>
                          <a:prstDash val="solid"/>
                          <a:miter/>
                        </a:ln>
                      </p:spPr>
                      <p:txBody>
                        <a:bodyPr rtlCol="0" anchor="ctr"/>
                        <a:lstStyle/>
                        <a:p>
                          <a:endParaRPr lang="en-US"/>
                        </a:p>
                      </p:txBody>
                    </p:sp>
                  </p:grpSp>
                  <p:sp>
                    <p:nvSpPr>
                      <p:cNvPr id="339" name="Freeform: Shape 338">
                        <a:extLst>
                          <a:ext uri="{FF2B5EF4-FFF2-40B4-BE49-F238E27FC236}">
                            <a16:creationId xmlns:a16="http://schemas.microsoft.com/office/drawing/2014/main" id="{9FED9D41-87FA-48D5-A957-578D357A340E}"/>
                          </a:ext>
                        </a:extLst>
                      </p:cNvPr>
                      <p:cNvSpPr/>
                      <p:nvPr/>
                    </p:nvSpPr>
                    <p:spPr>
                      <a:xfrm>
                        <a:off x="10440848" y="9348964"/>
                        <a:ext cx="244055" cy="516660"/>
                      </a:xfrm>
                      <a:custGeom>
                        <a:avLst/>
                        <a:gdLst>
                          <a:gd name="connsiteX0" fmla="*/ 191417 w 244055"/>
                          <a:gd name="connsiteY0" fmla="*/ 47854 h 516660"/>
                          <a:gd name="connsiteX1" fmla="*/ 143563 w 244055"/>
                          <a:gd name="connsiteY1" fmla="*/ 0 h 516660"/>
                          <a:gd name="connsiteX2" fmla="*/ 119635 w 244055"/>
                          <a:gd name="connsiteY2" fmla="*/ 52640 h 516660"/>
                          <a:gd name="connsiteX3" fmla="*/ 66996 w 244055"/>
                          <a:gd name="connsiteY3" fmla="*/ 181846 h 516660"/>
                          <a:gd name="connsiteX4" fmla="*/ 4785 w 244055"/>
                          <a:gd name="connsiteY4" fmla="*/ 435473 h 516660"/>
                          <a:gd name="connsiteX5" fmla="*/ 0 w 244055"/>
                          <a:gd name="connsiteY5" fmla="*/ 483327 h 516660"/>
                          <a:gd name="connsiteX6" fmla="*/ 9571 w 244055"/>
                          <a:gd name="connsiteY6" fmla="*/ 492898 h 516660"/>
                          <a:gd name="connsiteX7" fmla="*/ 119635 w 244055"/>
                          <a:gd name="connsiteY7" fmla="*/ 512039 h 516660"/>
                          <a:gd name="connsiteX8" fmla="*/ 133991 w 244055"/>
                          <a:gd name="connsiteY8" fmla="*/ 507254 h 516660"/>
                          <a:gd name="connsiteX9" fmla="*/ 157918 w 244055"/>
                          <a:gd name="connsiteY9" fmla="*/ 387619 h 516660"/>
                          <a:gd name="connsiteX10" fmla="*/ 200987 w 244055"/>
                          <a:gd name="connsiteY10" fmla="*/ 239271 h 516660"/>
                          <a:gd name="connsiteX11" fmla="*/ 244056 w 244055"/>
                          <a:gd name="connsiteY11" fmla="*/ 129206 h 516660"/>
                          <a:gd name="connsiteX12" fmla="*/ 191417 w 244055"/>
                          <a:gd name="connsiteY12" fmla="*/ 47854 h 51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055" h="516660">
                            <a:moveTo>
                              <a:pt x="191417" y="47854"/>
                            </a:moveTo>
                            <a:cubicBezTo>
                              <a:pt x="177060" y="28712"/>
                              <a:pt x="162704" y="9571"/>
                              <a:pt x="143563" y="0"/>
                            </a:cubicBezTo>
                            <a:cubicBezTo>
                              <a:pt x="133991" y="19142"/>
                              <a:pt x="124420" y="33498"/>
                              <a:pt x="119635" y="52640"/>
                            </a:cubicBezTo>
                            <a:cubicBezTo>
                              <a:pt x="95708" y="95708"/>
                              <a:pt x="81352" y="138777"/>
                              <a:pt x="66996" y="181846"/>
                            </a:cubicBezTo>
                            <a:cubicBezTo>
                              <a:pt x="43068" y="263198"/>
                              <a:pt x="19141" y="349335"/>
                              <a:pt x="4785" y="435473"/>
                            </a:cubicBezTo>
                            <a:cubicBezTo>
                              <a:pt x="4785" y="449829"/>
                              <a:pt x="0" y="468971"/>
                              <a:pt x="0" y="483327"/>
                            </a:cubicBezTo>
                            <a:cubicBezTo>
                              <a:pt x="0" y="488112"/>
                              <a:pt x="4785" y="492898"/>
                              <a:pt x="9571" y="492898"/>
                            </a:cubicBezTo>
                            <a:cubicBezTo>
                              <a:pt x="38283" y="516825"/>
                              <a:pt x="86137" y="521610"/>
                              <a:pt x="119635" y="512039"/>
                            </a:cubicBezTo>
                            <a:cubicBezTo>
                              <a:pt x="124420" y="512039"/>
                              <a:pt x="129206" y="507254"/>
                              <a:pt x="133991" y="507254"/>
                            </a:cubicBezTo>
                            <a:cubicBezTo>
                              <a:pt x="148348" y="468971"/>
                              <a:pt x="153133" y="425902"/>
                              <a:pt x="157918" y="387619"/>
                            </a:cubicBezTo>
                            <a:cubicBezTo>
                              <a:pt x="162704" y="339764"/>
                              <a:pt x="181845" y="287125"/>
                              <a:pt x="200987" y="239271"/>
                            </a:cubicBezTo>
                            <a:cubicBezTo>
                              <a:pt x="215344" y="200987"/>
                              <a:pt x="229699" y="167490"/>
                              <a:pt x="244056" y="129206"/>
                            </a:cubicBezTo>
                            <a:cubicBezTo>
                              <a:pt x="224914" y="100494"/>
                              <a:pt x="210558" y="76567"/>
                              <a:pt x="191417" y="47854"/>
                            </a:cubicBezTo>
                            <a:close/>
                          </a:path>
                        </a:pathLst>
                      </a:custGeom>
                      <a:solidFill>
                        <a:srgbClr val="CAC9C9">
                          <a:alpha val="60000"/>
                        </a:srgbClr>
                      </a:solidFill>
                      <a:ln w="47824"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98F40D06-2657-4557-8C01-9BBCF7EFC95D}"/>
                          </a:ext>
                        </a:extLst>
                      </p:cNvPr>
                      <p:cNvSpPr/>
                      <p:nvPr/>
                    </p:nvSpPr>
                    <p:spPr>
                      <a:xfrm>
                        <a:off x="10517414" y="9406388"/>
                        <a:ext cx="157918" cy="454614"/>
                      </a:xfrm>
                      <a:custGeom>
                        <a:avLst/>
                        <a:gdLst>
                          <a:gd name="connsiteX0" fmla="*/ 86138 w 157918"/>
                          <a:gd name="connsiteY0" fmla="*/ 100494 h 454614"/>
                          <a:gd name="connsiteX1" fmla="*/ 28713 w 157918"/>
                          <a:gd name="connsiteY1" fmla="*/ 320623 h 454614"/>
                          <a:gd name="connsiteX2" fmla="*/ 0 w 157918"/>
                          <a:gd name="connsiteY2" fmla="*/ 454615 h 454614"/>
                          <a:gd name="connsiteX3" fmla="*/ 33498 w 157918"/>
                          <a:gd name="connsiteY3" fmla="*/ 449829 h 454614"/>
                          <a:gd name="connsiteX4" fmla="*/ 47854 w 157918"/>
                          <a:gd name="connsiteY4" fmla="*/ 445044 h 454614"/>
                          <a:gd name="connsiteX5" fmla="*/ 71781 w 157918"/>
                          <a:gd name="connsiteY5" fmla="*/ 325408 h 454614"/>
                          <a:gd name="connsiteX6" fmla="*/ 114850 w 157918"/>
                          <a:gd name="connsiteY6" fmla="*/ 177061 h 454614"/>
                          <a:gd name="connsiteX7" fmla="*/ 157919 w 157918"/>
                          <a:gd name="connsiteY7" fmla="*/ 66996 h 454614"/>
                          <a:gd name="connsiteX8" fmla="*/ 119635 w 157918"/>
                          <a:gd name="connsiteY8" fmla="*/ 0 h 454614"/>
                          <a:gd name="connsiteX9" fmla="*/ 86138 w 157918"/>
                          <a:gd name="connsiteY9" fmla="*/ 100494 h 4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918" h="454614">
                            <a:moveTo>
                              <a:pt x="86138" y="100494"/>
                            </a:moveTo>
                            <a:cubicBezTo>
                              <a:pt x="62211" y="172275"/>
                              <a:pt x="38283" y="244056"/>
                              <a:pt x="28713" y="320623"/>
                            </a:cubicBezTo>
                            <a:cubicBezTo>
                              <a:pt x="23927" y="368477"/>
                              <a:pt x="23927" y="416331"/>
                              <a:pt x="0" y="454615"/>
                            </a:cubicBezTo>
                            <a:cubicBezTo>
                              <a:pt x="14356" y="454615"/>
                              <a:pt x="23927" y="454615"/>
                              <a:pt x="33498" y="449829"/>
                            </a:cubicBezTo>
                            <a:cubicBezTo>
                              <a:pt x="38283" y="449829"/>
                              <a:pt x="43069" y="445044"/>
                              <a:pt x="47854" y="445044"/>
                            </a:cubicBezTo>
                            <a:cubicBezTo>
                              <a:pt x="62211" y="406760"/>
                              <a:pt x="66996" y="363692"/>
                              <a:pt x="71781" y="325408"/>
                            </a:cubicBezTo>
                            <a:cubicBezTo>
                              <a:pt x="76567" y="277554"/>
                              <a:pt x="95708" y="224915"/>
                              <a:pt x="114850" y="177061"/>
                            </a:cubicBezTo>
                            <a:cubicBezTo>
                              <a:pt x="129206" y="138777"/>
                              <a:pt x="143563" y="105279"/>
                              <a:pt x="157919" y="66996"/>
                            </a:cubicBezTo>
                            <a:cubicBezTo>
                              <a:pt x="148348" y="43069"/>
                              <a:pt x="133992" y="19142"/>
                              <a:pt x="119635" y="0"/>
                            </a:cubicBezTo>
                            <a:cubicBezTo>
                              <a:pt x="110065" y="38283"/>
                              <a:pt x="100494" y="66996"/>
                              <a:pt x="86138"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27" name="Graphic 3">
                      <a:extLst>
                        <a:ext uri="{FF2B5EF4-FFF2-40B4-BE49-F238E27FC236}">
                          <a16:creationId xmlns:a16="http://schemas.microsoft.com/office/drawing/2014/main" id="{427CB26E-4136-415E-9EE8-850F89BB6CE4}"/>
                        </a:ext>
                      </a:extLst>
                    </p:cNvPr>
                    <p:cNvGrpSpPr/>
                    <p:nvPr/>
                  </p:nvGrpSpPr>
                  <p:grpSpPr>
                    <a:xfrm>
                      <a:off x="9822578" y="9671340"/>
                      <a:ext cx="830132" cy="450391"/>
                      <a:chOff x="9822578" y="9671340"/>
                      <a:chExt cx="830132" cy="450391"/>
                    </a:xfrm>
                  </p:grpSpPr>
                  <p:sp>
                    <p:nvSpPr>
                      <p:cNvPr id="333" name="Freeform: Shape 332">
                        <a:extLst>
                          <a:ext uri="{FF2B5EF4-FFF2-40B4-BE49-F238E27FC236}">
                            <a16:creationId xmlns:a16="http://schemas.microsoft.com/office/drawing/2014/main" id="{ABBAA3B6-1ADC-4E65-860F-8F62D6809D82}"/>
                          </a:ext>
                        </a:extLst>
                      </p:cNvPr>
                      <p:cNvSpPr/>
                      <p:nvPr/>
                    </p:nvSpPr>
                    <p:spPr>
                      <a:xfrm>
                        <a:off x="9822578" y="9677961"/>
                        <a:ext cx="820529" cy="443771"/>
                      </a:xfrm>
                      <a:custGeom>
                        <a:avLst/>
                        <a:gdLst>
                          <a:gd name="connsiteX0" fmla="*/ 819257 w 820529"/>
                          <a:gd name="connsiteY0" fmla="*/ 183042 h 443771"/>
                          <a:gd name="connsiteX1" fmla="*/ 800115 w 820529"/>
                          <a:gd name="connsiteY1" fmla="*/ 154330 h 443771"/>
                          <a:gd name="connsiteX2" fmla="*/ 776188 w 820529"/>
                          <a:gd name="connsiteY2" fmla="*/ 125617 h 443771"/>
                          <a:gd name="connsiteX3" fmla="*/ 761832 w 820529"/>
                          <a:gd name="connsiteY3" fmla="*/ 120832 h 443771"/>
                          <a:gd name="connsiteX4" fmla="*/ 723549 w 820529"/>
                          <a:gd name="connsiteY4" fmla="*/ 144759 h 443771"/>
                          <a:gd name="connsiteX5" fmla="*/ 661338 w 820529"/>
                          <a:gd name="connsiteY5" fmla="*/ 135188 h 443771"/>
                          <a:gd name="connsiteX6" fmla="*/ 618270 w 820529"/>
                          <a:gd name="connsiteY6" fmla="*/ 44265 h 443771"/>
                          <a:gd name="connsiteX7" fmla="*/ 489063 w 820529"/>
                          <a:gd name="connsiteY7" fmla="*/ 77763 h 443771"/>
                          <a:gd name="connsiteX8" fmla="*/ 465136 w 820529"/>
                          <a:gd name="connsiteY8" fmla="*/ 87334 h 443771"/>
                          <a:gd name="connsiteX9" fmla="*/ 369427 w 820529"/>
                          <a:gd name="connsiteY9" fmla="*/ 77763 h 443771"/>
                          <a:gd name="connsiteX10" fmla="*/ 201938 w 820529"/>
                          <a:gd name="connsiteY10" fmla="*/ 15553 h 443771"/>
                          <a:gd name="connsiteX11" fmla="*/ 67947 w 820529"/>
                          <a:gd name="connsiteY11" fmla="*/ 20338 h 443771"/>
                          <a:gd name="connsiteX12" fmla="*/ 20093 w 820529"/>
                          <a:gd name="connsiteY12" fmla="*/ 77763 h 443771"/>
                          <a:gd name="connsiteX13" fmla="*/ 950 w 820529"/>
                          <a:gd name="connsiteY13" fmla="*/ 135188 h 443771"/>
                          <a:gd name="connsiteX14" fmla="*/ 39234 w 820529"/>
                          <a:gd name="connsiteY14" fmla="*/ 183042 h 443771"/>
                          <a:gd name="connsiteX15" fmla="*/ 106229 w 820529"/>
                          <a:gd name="connsiteY15" fmla="*/ 235682 h 443771"/>
                          <a:gd name="connsiteX16" fmla="*/ 264148 w 820529"/>
                          <a:gd name="connsiteY16" fmla="*/ 326605 h 443771"/>
                          <a:gd name="connsiteX17" fmla="*/ 426853 w 820529"/>
                          <a:gd name="connsiteY17" fmla="*/ 388815 h 443771"/>
                          <a:gd name="connsiteX18" fmla="*/ 723549 w 820529"/>
                          <a:gd name="connsiteY18" fmla="*/ 436669 h 443771"/>
                          <a:gd name="connsiteX19" fmla="*/ 804901 w 820529"/>
                          <a:gd name="connsiteY19" fmla="*/ 283536 h 443771"/>
                          <a:gd name="connsiteX20" fmla="*/ 819257 w 820529"/>
                          <a:gd name="connsiteY20" fmla="*/ 183042 h 44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0529" h="443771">
                            <a:moveTo>
                              <a:pt x="819257" y="183042"/>
                            </a:moveTo>
                            <a:cubicBezTo>
                              <a:pt x="814471" y="168686"/>
                              <a:pt x="809686" y="163900"/>
                              <a:pt x="800115" y="154330"/>
                            </a:cubicBezTo>
                            <a:cubicBezTo>
                              <a:pt x="790544" y="144759"/>
                              <a:pt x="785759" y="135188"/>
                              <a:pt x="776188" y="125617"/>
                            </a:cubicBezTo>
                            <a:cubicBezTo>
                              <a:pt x="771403" y="120832"/>
                              <a:pt x="766617" y="120832"/>
                              <a:pt x="761832" y="120832"/>
                            </a:cubicBezTo>
                            <a:cubicBezTo>
                              <a:pt x="747476" y="130403"/>
                              <a:pt x="742690" y="139973"/>
                              <a:pt x="723549" y="144759"/>
                            </a:cubicBezTo>
                            <a:cubicBezTo>
                              <a:pt x="704407" y="149544"/>
                              <a:pt x="680480" y="144759"/>
                              <a:pt x="661338" y="135188"/>
                            </a:cubicBezTo>
                            <a:cubicBezTo>
                              <a:pt x="670909" y="101690"/>
                              <a:pt x="646982" y="58621"/>
                              <a:pt x="618270" y="44265"/>
                            </a:cubicBezTo>
                            <a:cubicBezTo>
                              <a:pt x="570416" y="10767"/>
                              <a:pt x="522561" y="39480"/>
                              <a:pt x="489063" y="77763"/>
                            </a:cubicBezTo>
                            <a:cubicBezTo>
                              <a:pt x="479492" y="82549"/>
                              <a:pt x="474707" y="82549"/>
                              <a:pt x="465136" y="87334"/>
                            </a:cubicBezTo>
                            <a:cubicBezTo>
                              <a:pt x="431638" y="96905"/>
                              <a:pt x="398140" y="87334"/>
                              <a:pt x="369427" y="77763"/>
                            </a:cubicBezTo>
                            <a:cubicBezTo>
                              <a:pt x="312003" y="58621"/>
                              <a:pt x="259363" y="34694"/>
                              <a:pt x="201938" y="15553"/>
                            </a:cubicBezTo>
                            <a:cubicBezTo>
                              <a:pt x="158869" y="-3589"/>
                              <a:pt x="111015" y="-8374"/>
                              <a:pt x="67947" y="20338"/>
                            </a:cubicBezTo>
                            <a:cubicBezTo>
                              <a:pt x="48805" y="34694"/>
                              <a:pt x="34448" y="53836"/>
                              <a:pt x="20093" y="77763"/>
                            </a:cubicBezTo>
                            <a:cubicBezTo>
                              <a:pt x="10521" y="92119"/>
                              <a:pt x="-3835" y="116046"/>
                              <a:pt x="950" y="135188"/>
                            </a:cubicBezTo>
                            <a:cubicBezTo>
                              <a:pt x="5736" y="154330"/>
                              <a:pt x="24877" y="168686"/>
                              <a:pt x="39234" y="183042"/>
                            </a:cubicBezTo>
                            <a:cubicBezTo>
                              <a:pt x="58375" y="202184"/>
                              <a:pt x="82302" y="221326"/>
                              <a:pt x="106229" y="235682"/>
                            </a:cubicBezTo>
                            <a:cubicBezTo>
                              <a:pt x="158869" y="269180"/>
                              <a:pt x="206724" y="297892"/>
                              <a:pt x="264148" y="326605"/>
                            </a:cubicBezTo>
                            <a:cubicBezTo>
                              <a:pt x="316788" y="355317"/>
                              <a:pt x="369427" y="374459"/>
                              <a:pt x="426853" y="388815"/>
                            </a:cubicBezTo>
                            <a:cubicBezTo>
                              <a:pt x="455565" y="398386"/>
                              <a:pt x="627840" y="465382"/>
                              <a:pt x="723549" y="436669"/>
                            </a:cubicBezTo>
                            <a:cubicBezTo>
                              <a:pt x="780974" y="422313"/>
                              <a:pt x="795330" y="331390"/>
                              <a:pt x="804901" y="283536"/>
                            </a:cubicBezTo>
                            <a:cubicBezTo>
                              <a:pt x="814471" y="250038"/>
                              <a:pt x="824042" y="211755"/>
                              <a:pt x="819257" y="183042"/>
                            </a:cubicBezTo>
                            <a:close/>
                          </a:path>
                        </a:pathLst>
                      </a:custGeom>
                      <a:solidFill>
                        <a:srgbClr val="19477B"/>
                      </a:solidFill>
                      <a:ln w="47824"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762AB644-F3C1-46DE-BA24-7515FB13D91B}"/>
                          </a:ext>
                        </a:extLst>
                      </p:cNvPr>
                      <p:cNvSpPr/>
                      <p:nvPr/>
                    </p:nvSpPr>
                    <p:spPr>
                      <a:xfrm>
                        <a:off x="9822578" y="9671340"/>
                        <a:ext cx="830132" cy="448075"/>
                      </a:xfrm>
                      <a:custGeom>
                        <a:avLst/>
                        <a:gdLst>
                          <a:gd name="connsiteX0" fmla="*/ 670909 w 830132"/>
                          <a:gd name="connsiteY0" fmla="*/ 448075 h 448075"/>
                          <a:gd name="connsiteX1" fmla="*/ 670909 w 830132"/>
                          <a:gd name="connsiteY1" fmla="*/ 448075 h 448075"/>
                          <a:gd name="connsiteX2" fmla="*/ 445994 w 830132"/>
                          <a:gd name="connsiteY2" fmla="*/ 400221 h 448075"/>
                          <a:gd name="connsiteX3" fmla="*/ 422067 w 830132"/>
                          <a:gd name="connsiteY3" fmla="*/ 395436 h 448075"/>
                          <a:gd name="connsiteX4" fmla="*/ 259363 w 830132"/>
                          <a:gd name="connsiteY4" fmla="*/ 333225 h 448075"/>
                          <a:gd name="connsiteX5" fmla="*/ 111015 w 830132"/>
                          <a:gd name="connsiteY5" fmla="*/ 247088 h 448075"/>
                          <a:gd name="connsiteX6" fmla="*/ 101444 w 830132"/>
                          <a:gd name="connsiteY6" fmla="*/ 242302 h 448075"/>
                          <a:gd name="connsiteX7" fmla="*/ 34448 w 830132"/>
                          <a:gd name="connsiteY7" fmla="*/ 189663 h 448075"/>
                          <a:gd name="connsiteX8" fmla="*/ 34448 w 830132"/>
                          <a:gd name="connsiteY8" fmla="*/ 189663 h 448075"/>
                          <a:gd name="connsiteX9" fmla="*/ 950 w 830132"/>
                          <a:gd name="connsiteY9" fmla="*/ 141809 h 448075"/>
                          <a:gd name="connsiteX10" fmla="*/ 20093 w 830132"/>
                          <a:gd name="connsiteY10" fmla="*/ 84384 h 448075"/>
                          <a:gd name="connsiteX11" fmla="*/ 24877 w 830132"/>
                          <a:gd name="connsiteY11" fmla="*/ 79599 h 448075"/>
                          <a:gd name="connsiteX12" fmla="*/ 72732 w 830132"/>
                          <a:gd name="connsiteY12" fmla="*/ 22173 h 448075"/>
                          <a:gd name="connsiteX13" fmla="*/ 211509 w 830132"/>
                          <a:gd name="connsiteY13" fmla="*/ 17388 h 448075"/>
                          <a:gd name="connsiteX14" fmla="*/ 245007 w 830132"/>
                          <a:gd name="connsiteY14" fmla="*/ 31744 h 448075"/>
                          <a:gd name="connsiteX15" fmla="*/ 378999 w 830132"/>
                          <a:gd name="connsiteY15" fmla="*/ 79599 h 448075"/>
                          <a:gd name="connsiteX16" fmla="*/ 450780 w 830132"/>
                          <a:gd name="connsiteY16" fmla="*/ 93955 h 448075"/>
                          <a:gd name="connsiteX17" fmla="*/ 474707 w 830132"/>
                          <a:gd name="connsiteY17" fmla="*/ 89169 h 448075"/>
                          <a:gd name="connsiteX18" fmla="*/ 498634 w 830132"/>
                          <a:gd name="connsiteY18" fmla="*/ 79599 h 448075"/>
                          <a:gd name="connsiteX19" fmla="*/ 584771 w 830132"/>
                          <a:gd name="connsiteY19" fmla="*/ 31744 h 448075"/>
                          <a:gd name="connsiteX20" fmla="*/ 632625 w 830132"/>
                          <a:gd name="connsiteY20" fmla="*/ 46100 h 448075"/>
                          <a:gd name="connsiteX21" fmla="*/ 675695 w 830132"/>
                          <a:gd name="connsiteY21" fmla="*/ 137023 h 448075"/>
                          <a:gd name="connsiteX22" fmla="*/ 733119 w 830132"/>
                          <a:gd name="connsiteY22" fmla="*/ 146594 h 448075"/>
                          <a:gd name="connsiteX23" fmla="*/ 757047 w 830132"/>
                          <a:gd name="connsiteY23" fmla="*/ 132238 h 448075"/>
                          <a:gd name="connsiteX24" fmla="*/ 766617 w 830132"/>
                          <a:gd name="connsiteY24" fmla="*/ 122667 h 448075"/>
                          <a:gd name="connsiteX25" fmla="*/ 785759 w 830132"/>
                          <a:gd name="connsiteY25" fmla="*/ 127453 h 448075"/>
                          <a:gd name="connsiteX26" fmla="*/ 800115 w 830132"/>
                          <a:gd name="connsiteY26" fmla="*/ 146594 h 448075"/>
                          <a:gd name="connsiteX27" fmla="*/ 809686 w 830132"/>
                          <a:gd name="connsiteY27" fmla="*/ 156165 h 448075"/>
                          <a:gd name="connsiteX28" fmla="*/ 828828 w 830132"/>
                          <a:gd name="connsiteY28" fmla="*/ 189663 h 448075"/>
                          <a:gd name="connsiteX29" fmla="*/ 819257 w 830132"/>
                          <a:gd name="connsiteY29" fmla="*/ 275801 h 448075"/>
                          <a:gd name="connsiteX30" fmla="*/ 819257 w 830132"/>
                          <a:gd name="connsiteY30" fmla="*/ 285371 h 448075"/>
                          <a:gd name="connsiteX31" fmla="*/ 814471 w 830132"/>
                          <a:gd name="connsiteY31" fmla="*/ 304513 h 448075"/>
                          <a:gd name="connsiteX32" fmla="*/ 733119 w 830132"/>
                          <a:gd name="connsiteY32" fmla="*/ 443290 h 448075"/>
                          <a:gd name="connsiteX33" fmla="*/ 670909 w 830132"/>
                          <a:gd name="connsiteY33" fmla="*/ 448075 h 448075"/>
                          <a:gd name="connsiteX34" fmla="*/ 134942 w 830132"/>
                          <a:gd name="connsiteY34" fmla="*/ 7817 h 448075"/>
                          <a:gd name="connsiteX35" fmla="*/ 72732 w 830132"/>
                          <a:gd name="connsiteY35" fmla="*/ 26959 h 448075"/>
                          <a:gd name="connsiteX36" fmla="*/ 29663 w 830132"/>
                          <a:gd name="connsiteY36" fmla="*/ 79599 h 448075"/>
                          <a:gd name="connsiteX37" fmla="*/ 24877 w 830132"/>
                          <a:gd name="connsiteY37" fmla="*/ 84384 h 448075"/>
                          <a:gd name="connsiteX38" fmla="*/ 10521 w 830132"/>
                          <a:gd name="connsiteY38" fmla="*/ 132238 h 448075"/>
                          <a:gd name="connsiteX39" fmla="*/ 44020 w 830132"/>
                          <a:gd name="connsiteY39" fmla="*/ 175307 h 448075"/>
                          <a:gd name="connsiteX40" fmla="*/ 44020 w 830132"/>
                          <a:gd name="connsiteY40" fmla="*/ 175307 h 448075"/>
                          <a:gd name="connsiteX41" fmla="*/ 111015 w 830132"/>
                          <a:gd name="connsiteY41" fmla="*/ 223161 h 448075"/>
                          <a:gd name="connsiteX42" fmla="*/ 120586 w 830132"/>
                          <a:gd name="connsiteY42" fmla="*/ 227946 h 448075"/>
                          <a:gd name="connsiteX43" fmla="*/ 264148 w 830132"/>
                          <a:gd name="connsiteY43" fmla="*/ 314084 h 448075"/>
                          <a:gd name="connsiteX44" fmla="*/ 426853 w 830132"/>
                          <a:gd name="connsiteY44" fmla="*/ 376294 h 448075"/>
                          <a:gd name="connsiteX45" fmla="*/ 450780 w 830132"/>
                          <a:gd name="connsiteY45" fmla="*/ 385865 h 448075"/>
                          <a:gd name="connsiteX46" fmla="*/ 670909 w 830132"/>
                          <a:gd name="connsiteY46" fmla="*/ 433719 h 448075"/>
                          <a:gd name="connsiteX47" fmla="*/ 670909 w 830132"/>
                          <a:gd name="connsiteY47" fmla="*/ 433719 h 448075"/>
                          <a:gd name="connsiteX48" fmla="*/ 723549 w 830132"/>
                          <a:gd name="connsiteY48" fmla="*/ 428934 h 448075"/>
                          <a:gd name="connsiteX49" fmla="*/ 800115 w 830132"/>
                          <a:gd name="connsiteY49" fmla="*/ 299728 h 448075"/>
                          <a:gd name="connsiteX50" fmla="*/ 804901 w 830132"/>
                          <a:gd name="connsiteY50" fmla="*/ 280586 h 448075"/>
                          <a:gd name="connsiteX51" fmla="*/ 809686 w 830132"/>
                          <a:gd name="connsiteY51" fmla="*/ 271015 h 448075"/>
                          <a:gd name="connsiteX52" fmla="*/ 819257 w 830132"/>
                          <a:gd name="connsiteY52" fmla="*/ 184878 h 448075"/>
                          <a:gd name="connsiteX53" fmla="*/ 804901 w 830132"/>
                          <a:gd name="connsiteY53" fmla="*/ 156165 h 448075"/>
                          <a:gd name="connsiteX54" fmla="*/ 795330 w 830132"/>
                          <a:gd name="connsiteY54" fmla="*/ 146594 h 448075"/>
                          <a:gd name="connsiteX55" fmla="*/ 780974 w 830132"/>
                          <a:gd name="connsiteY55" fmla="*/ 132238 h 448075"/>
                          <a:gd name="connsiteX56" fmla="*/ 771403 w 830132"/>
                          <a:gd name="connsiteY56" fmla="*/ 127453 h 448075"/>
                          <a:gd name="connsiteX57" fmla="*/ 771403 w 830132"/>
                          <a:gd name="connsiteY57" fmla="*/ 127453 h 448075"/>
                          <a:gd name="connsiteX58" fmla="*/ 761832 w 830132"/>
                          <a:gd name="connsiteY58" fmla="*/ 137023 h 448075"/>
                          <a:gd name="connsiteX59" fmla="*/ 733119 w 830132"/>
                          <a:gd name="connsiteY59" fmla="*/ 151380 h 448075"/>
                          <a:gd name="connsiteX60" fmla="*/ 666124 w 830132"/>
                          <a:gd name="connsiteY60" fmla="*/ 137023 h 448075"/>
                          <a:gd name="connsiteX61" fmla="*/ 661338 w 830132"/>
                          <a:gd name="connsiteY61" fmla="*/ 132238 h 448075"/>
                          <a:gd name="connsiteX62" fmla="*/ 623055 w 830132"/>
                          <a:gd name="connsiteY62" fmla="*/ 46100 h 448075"/>
                          <a:gd name="connsiteX63" fmla="*/ 579986 w 830132"/>
                          <a:gd name="connsiteY63" fmla="*/ 31744 h 448075"/>
                          <a:gd name="connsiteX64" fmla="*/ 498634 w 830132"/>
                          <a:gd name="connsiteY64" fmla="*/ 79599 h 448075"/>
                          <a:gd name="connsiteX65" fmla="*/ 498634 w 830132"/>
                          <a:gd name="connsiteY65" fmla="*/ 79599 h 448075"/>
                          <a:gd name="connsiteX66" fmla="*/ 474707 w 830132"/>
                          <a:gd name="connsiteY66" fmla="*/ 89169 h 448075"/>
                          <a:gd name="connsiteX67" fmla="*/ 450780 w 830132"/>
                          <a:gd name="connsiteY67" fmla="*/ 93955 h 448075"/>
                          <a:gd name="connsiteX68" fmla="*/ 378999 w 830132"/>
                          <a:gd name="connsiteY68" fmla="*/ 79599 h 448075"/>
                          <a:gd name="connsiteX69" fmla="*/ 245007 w 830132"/>
                          <a:gd name="connsiteY69" fmla="*/ 31744 h 448075"/>
                          <a:gd name="connsiteX70" fmla="*/ 211509 w 830132"/>
                          <a:gd name="connsiteY70" fmla="*/ 17388 h 448075"/>
                          <a:gd name="connsiteX71" fmla="*/ 134942 w 830132"/>
                          <a:gd name="connsiteY71" fmla="*/ 7817 h 4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30132" h="448075">
                            <a:moveTo>
                              <a:pt x="670909" y="448075"/>
                            </a:moveTo>
                            <a:lnTo>
                              <a:pt x="670909" y="448075"/>
                            </a:lnTo>
                            <a:cubicBezTo>
                              <a:pt x="594343" y="448075"/>
                              <a:pt x="493849" y="414578"/>
                              <a:pt x="445994" y="400221"/>
                            </a:cubicBezTo>
                            <a:cubicBezTo>
                              <a:pt x="436424" y="395436"/>
                              <a:pt x="426853" y="395436"/>
                              <a:pt x="422067" y="395436"/>
                            </a:cubicBezTo>
                            <a:cubicBezTo>
                              <a:pt x="369427" y="381080"/>
                              <a:pt x="312003" y="361938"/>
                              <a:pt x="259363" y="333225"/>
                            </a:cubicBezTo>
                            <a:cubicBezTo>
                              <a:pt x="206724" y="309298"/>
                              <a:pt x="158869" y="275801"/>
                              <a:pt x="111015" y="247088"/>
                            </a:cubicBezTo>
                            <a:lnTo>
                              <a:pt x="101444" y="242302"/>
                            </a:lnTo>
                            <a:cubicBezTo>
                              <a:pt x="77517" y="227946"/>
                              <a:pt x="53590" y="208805"/>
                              <a:pt x="34448" y="189663"/>
                            </a:cubicBezTo>
                            <a:lnTo>
                              <a:pt x="34448" y="189663"/>
                            </a:lnTo>
                            <a:cubicBezTo>
                              <a:pt x="20093" y="175307"/>
                              <a:pt x="5736" y="160950"/>
                              <a:pt x="950" y="141809"/>
                            </a:cubicBezTo>
                            <a:cubicBezTo>
                              <a:pt x="-3835" y="122667"/>
                              <a:pt x="10521" y="98740"/>
                              <a:pt x="20093" y="84384"/>
                            </a:cubicBezTo>
                            <a:lnTo>
                              <a:pt x="24877" y="79599"/>
                            </a:lnTo>
                            <a:cubicBezTo>
                              <a:pt x="39234" y="60457"/>
                              <a:pt x="53590" y="36530"/>
                              <a:pt x="72732" y="22173"/>
                            </a:cubicBezTo>
                            <a:cubicBezTo>
                              <a:pt x="111015" y="-6539"/>
                              <a:pt x="158869" y="-6539"/>
                              <a:pt x="211509" y="17388"/>
                            </a:cubicBezTo>
                            <a:cubicBezTo>
                              <a:pt x="221080" y="22173"/>
                              <a:pt x="235436" y="26959"/>
                              <a:pt x="245007" y="31744"/>
                            </a:cubicBezTo>
                            <a:cubicBezTo>
                              <a:pt x="288075" y="50886"/>
                              <a:pt x="331145" y="70027"/>
                              <a:pt x="378999" y="79599"/>
                            </a:cubicBezTo>
                            <a:cubicBezTo>
                              <a:pt x="402926" y="84384"/>
                              <a:pt x="426853" y="93955"/>
                              <a:pt x="450780" y="93955"/>
                            </a:cubicBezTo>
                            <a:cubicBezTo>
                              <a:pt x="460351" y="93955"/>
                              <a:pt x="465136" y="93955"/>
                              <a:pt x="474707" y="89169"/>
                            </a:cubicBezTo>
                            <a:cubicBezTo>
                              <a:pt x="479492" y="89169"/>
                              <a:pt x="489063" y="84384"/>
                              <a:pt x="498634" y="79599"/>
                            </a:cubicBezTo>
                            <a:cubicBezTo>
                              <a:pt x="512990" y="60457"/>
                              <a:pt x="546488" y="31744"/>
                              <a:pt x="584771" y="31744"/>
                            </a:cubicBezTo>
                            <a:cubicBezTo>
                              <a:pt x="599128" y="31744"/>
                              <a:pt x="618270" y="36530"/>
                              <a:pt x="632625" y="46100"/>
                            </a:cubicBezTo>
                            <a:cubicBezTo>
                              <a:pt x="656552" y="65242"/>
                              <a:pt x="680480" y="103526"/>
                              <a:pt x="675695" y="137023"/>
                            </a:cubicBezTo>
                            <a:cubicBezTo>
                              <a:pt x="694836" y="146594"/>
                              <a:pt x="713978" y="151380"/>
                              <a:pt x="733119" y="146594"/>
                            </a:cubicBezTo>
                            <a:cubicBezTo>
                              <a:pt x="742690" y="146594"/>
                              <a:pt x="752261" y="141809"/>
                              <a:pt x="757047" y="132238"/>
                            </a:cubicBezTo>
                            <a:cubicBezTo>
                              <a:pt x="761832" y="127453"/>
                              <a:pt x="761832" y="127453"/>
                              <a:pt x="766617" y="122667"/>
                            </a:cubicBezTo>
                            <a:cubicBezTo>
                              <a:pt x="771403" y="117882"/>
                              <a:pt x="780974" y="122667"/>
                              <a:pt x="785759" y="127453"/>
                            </a:cubicBezTo>
                            <a:cubicBezTo>
                              <a:pt x="790544" y="132238"/>
                              <a:pt x="795330" y="137023"/>
                              <a:pt x="800115" y="146594"/>
                            </a:cubicBezTo>
                            <a:cubicBezTo>
                              <a:pt x="804901" y="151380"/>
                              <a:pt x="804901" y="156165"/>
                              <a:pt x="809686" y="156165"/>
                            </a:cubicBezTo>
                            <a:cubicBezTo>
                              <a:pt x="819257" y="165736"/>
                              <a:pt x="824042" y="175307"/>
                              <a:pt x="828828" y="189663"/>
                            </a:cubicBezTo>
                            <a:cubicBezTo>
                              <a:pt x="833614" y="218375"/>
                              <a:pt x="824042" y="251873"/>
                              <a:pt x="819257" y="275801"/>
                            </a:cubicBezTo>
                            <a:lnTo>
                              <a:pt x="819257" y="285371"/>
                            </a:lnTo>
                            <a:cubicBezTo>
                              <a:pt x="819257" y="290157"/>
                              <a:pt x="814471" y="299728"/>
                              <a:pt x="814471" y="304513"/>
                            </a:cubicBezTo>
                            <a:cubicBezTo>
                              <a:pt x="804901" y="357152"/>
                              <a:pt x="785759" y="424148"/>
                              <a:pt x="733119" y="443290"/>
                            </a:cubicBezTo>
                            <a:cubicBezTo>
                              <a:pt x="709192" y="448075"/>
                              <a:pt x="690051" y="448075"/>
                              <a:pt x="670909" y="448075"/>
                            </a:cubicBezTo>
                            <a:close/>
                            <a:moveTo>
                              <a:pt x="134942" y="7817"/>
                            </a:moveTo>
                            <a:cubicBezTo>
                              <a:pt x="111015" y="7817"/>
                              <a:pt x="87088" y="12603"/>
                              <a:pt x="72732" y="26959"/>
                            </a:cubicBezTo>
                            <a:cubicBezTo>
                              <a:pt x="53590" y="41315"/>
                              <a:pt x="39234" y="60457"/>
                              <a:pt x="29663" y="79599"/>
                            </a:cubicBezTo>
                            <a:lnTo>
                              <a:pt x="24877" y="84384"/>
                            </a:lnTo>
                            <a:cubicBezTo>
                              <a:pt x="15307" y="98740"/>
                              <a:pt x="950" y="117882"/>
                              <a:pt x="10521" y="132238"/>
                            </a:cubicBezTo>
                            <a:cubicBezTo>
                              <a:pt x="15307" y="151380"/>
                              <a:pt x="29663" y="160950"/>
                              <a:pt x="44020" y="175307"/>
                            </a:cubicBezTo>
                            <a:lnTo>
                              <a:pt x="44020" y="175307"/>
                            </a:lnTo>
                            <a:cubicBezTo>
                              <a:pt x="63161" y="194448"/>
                              <a:pt x="87088" y="208805"/>
                              <a:pt x="111015" y="223161"/>
                            </a:cubicBezTo>
                            <a:lnTo>
                              <a:pt x="120586" y="227946"/>
                            </a:lnTo>
                            <a:cubicBezTo>
                              <a:pt x="168440" y="256659"/>
                              <a:pt x="216294" y="285371"/>
                              <a:pt x="264148" y="314084"/>
                            </a:cubicBezTo>
                            <a:cubicBezTo>
                              <a:pt x="321573" y="342796"/>
                              <a:pt x="374213" y="361938"/>
                              <a:pt x="426853" y="376294"/>
                            </a:cubicBezTo>
                            <a:cubicBezTo>
                              <a:pt x="431638" y="376294"/>
                              <a:pt x="441209" y="381080"/>
                              <a:pt x="450780" y="385865"/>
                            </a:cubicBezTo>
                            <a:cubicBezTo>
                              <a:pt x="498634" y="400221"/>
                              <a:pt x="594343" y="433719"/>
                              <a:pt x="670909" y="433719"/>
                            </a:cubicBezTo>
                            <a:lnTo>
                              <a:pt x="670909" y="433719"/>
                            </a:lnTo>
                            <a:cubicBezTo>
                              <a:pt x="690051" y="433719"/>
                              <a:pt x="709192" y="433719"/>
                              <a:pt x="723549" y="428934"/>
                            </a:cubicBezTo>
                            <a:cubicBezTo>
                              <a:pt x="771403" y="414578"/>
                              <a:pt x="785759" y="347582"/>
                              <a:pt x="800115" y="299728"/>
                            </a:cubicBezTo>
                            <a:cubicBezTo>
                              <a:pt x="800115" y="294942"/>
                              <a:pt x="804901" y="285371"/>
                              <a:pt x="804901" y="280586"/>
                            </a:cubicBezTo>
                            <a:lnTo>
                              <a:pt x="809686" y="271015"/>
                            </a:lnTo>
                            <a:cubicBezTo>
                              <a:pt x="814471" y="247088"/>
                              <a:pt x="824042" y="213590"/>
                              <a:pt x="819257" y="184878"/>
                            </a:cubicBezTo>
                            <a:cubicBezTo>
                              <a:pt x="819257" y="175307"/>
                              <a:pt x="809686" y="165736"/>
                              <a:pt x="804901" y="156165"/>
                            </a:cubicBezTo>
                            <a:cubicBezTo>
                              <a:pt x="800115" y="151380"/>
                              <a:pt x="800115" y="146594"/>
                              <a:pt x="795330" y="146594"/>
                            </a:cubicBezTo>
                            <a:cubicBezTo>
                              <a:pt x="790544" y="141809"/>
                              <a:pt x="785759" y="137023"/>
                              <a:pt x="780974" y="132238"/>
                            </a:cubicBezTo>
                            <a:cubicBezTo>
                              <a:pt x="780974" y="132238"/>
                              <a:pt x="776188" y="127453"/>
                              <a:pt x="771403" y="127453"/>
                            </a:cubicBezTo>
                            <a:cubicBezTo>
                              <a:pt x="771403" y="127453"/>
                              <a:pt x="771403" y="127453"/>
                              <a:pt x="771403" y="127453"/>
                            </a:cubicBezTo>
                            <a:cubicBezTo>
                              <a:pt x="766617" y="132238"/>
                              <a:pt x="761832" y="132238"/>
                              <a:pt x="761832" y="137023"/>
                            </a:cubicBezTo>
                            <a:cubicBezTo>
                              <a:pt x="752261" y="141809"/>
                              <a:pt x="747476" y="151380"/>
                              <a:pt x="733119" y="151380"/>
                            </a:cubicBezTo>
                            <a:cubicBezTo>
                              <a:pt x="713978" y="156165"/>
                              <a:pt x="690051" y="151380"/>
                              <a:pt x="666124" y="137023"/>
                            </a:cubicBezTo>
                            <a:cubicBezTo>
                              <a:pt x="666124" y="137023"/>
                              <a:pt x="661338" y="132238"/>
                              <a:pt x="661338" y="132238"/>
                            </a:cubicBezTo>
                            <a:cubicBezTo>
                              <a:pt x="670909" y="103526"/>
                              <a:pt x="646982" y="60457"/>
                              <a:pt x="623055" y="46100"/>
                            </a:cubicBezTo>
                            <a:cubicBezTo>
                              <a:pt x="608698" y="36530"/>
                              <a:pt x="594343" y="31744"/>
                              <a:pt x="579986" y="31744"/>
                            </a:cubicBezTo>
                            <a:cubicBezTo>
                              <a:pt x="541703" y="31744"/>
                              <a:pt x="512990" y="60457"/>
                              <a:pt x="498634" y="79599"/>
                            </a:cubicBezTo>
                            <a:cubicBezTo>
                              <a:pt x="498634" y="79599"/>
                              <a:pt x="498634" y="79599"/>
                              <a:pt x="498634" y="79599"/>
                            </a:cubicBezTo>
                            <a:cubicBezTo>
                              <a:pt x="489063" y="84384"/>
                              <a:pt x="479492" y="84384"/>
                              <a:pt x="474707" y="89169"/>
                            </a:cubicBezTo>
                            <a:cubicBezTo>
                              <a:pt x="465136" y="89169"/>
                              <a:pt x="455565" y="93955"/>
                              <a:pt x="450780" y="93955"/>
                            </a:cubicBezTo>
                            <a:cubicBezTo>
                              <a:pt x="426853" y="93955"/>
                              <a:pt x="398140" y="89169"/>
                              <a:pt x="378999" y="79599"/>
                            </a:cubicBezTo>
                            <a:cubicBezTo>
                              <a:pt x="331145" y="65242"/>
                              <a:pt x="288075" y="46100"/>
                              <a:pt x="245007" y="31744"/>
                            </a:cubicBezTo>
                            <a:cubicBezTo>
                              <a:pt x="235436" y="26959"/>
                              <a:pt x="221080" y="22173"/>
                              <a:pt x="211509" y="17388"/>
                            </a:cubicBezTo>
                            <a:cubicBezTo>
                              <a:pt x="178011" y="12603"/>
                              <a:pt x="158869" y="7817"/>
                              <a:pt x="134942" y="7817"/>
                            </a:cubicBezTo>
                            <a:close/>
                          </a:path>
                        </a:pathLst>
                      </a:custGeom>
                      <a:solidFill>
                        <a:srgbClr val="1C2342"/>
                      </a:solidFill>
                      <a:ln w="47824" cap="flat">
                        <a:noFill/>
                        <a:prstDash val="solid"/>
                        <a:miter/>
                      </a:ln>
                    </p:spPr>
                    <p:txBody>
                      <a:bodyPr rtlCol="0" anchor="ctr"/>
                      <a:lstStyle/>
                      <a:p>
                        <a:endParaRPr lang="en-US"/>
                      </a:p>
                    </p:txBody>
                  </p:sp>
                </p:grpSp>
                <p:sp>
                  <p:nvSpPr>
                    <p:cNvPr id="328" name="Freeform: Shape 327">
                      <a:extLst>
                        <a:ext uri="{FF2B5EF4-FFF2-40B4-BE49-F238E27FC236}">
                          <a16:creationId xmlns:a16="http://schemas.microsoft.com/office/drawing/2014/main" id="{255899E4-15A7-4622-91E0-AC726E3D9604}"/>
                        </a:ext>
                      </a:extLst>
                    </p:cNvPr>
                    <p:cNvSpPr/>
                    <p:nvPr/>
                  </p:nvSpPr>
                  <p:spPr>
                    <a:xfrm>
                      <a:off x="10388208" y="9703084"/>
                      <a:ext cx="196202" cy="164686"/>
                    </a:xfrm>
                    <a:custGeom>
                      <a:avLst/>
                      <a:gdLst>
                        <a:gd name="connsiteX0" fmla="*/ 191417 w 196202"/>
                        <a:gd name="connsiteY0" fmla="*/ 114850 h 164686"/>
                        <a:gd name="connsiteX1" fmla="*/ 95708 w 196202"/>
                        <a:gd name="connsiteY1" fmla="*/ 105279 h 164686"/>
                        <a:gd name="connsiteX2" fmla="*/ 90923 w 196202"/>
                        <a:gd name="connsiteY2" fmla="*/ 66996 h 164686"/>
                        <a:gd name="connsiteX3" fmla="*/ 0 w 196202"/>
                        <a:gd name="connsiteY3" fmla="*/ 0 h 164686"/>
                        <a:gd name="connsiteX4" fmla="*/ 0 w 196202"/>
                        <a:gd name="connsiteY4" fmla="*/ 0 h 164686"/>
                        <a:gd name="connsiteX5" fmla="*/ 76567 w 196202"/>
                        <a:gd name="connsiteY5" fmla="*/ 62210 h 164686"/>
                        <a:gd name="connsiteX6" fmla="*/ 81352 w 196202"/>
                        <a:gd name="connsiteY6" fmla="*/ 114850 h 164686"/>
                        <a:gd name="connsiteX7" fmla="*/ 57425 w 196202"/>
                        <a:gd name="connsiteY7" fmla="*/ 157919 h 164686"/>
                        <a:gd name="connsiteX8" fmla="*/ 62211 w 196202"/>
                        <a:gd name="connsiteY8" fmla="*/ 162704 h 164686"/>
                        <a:gd name="connsiteX9" fmla="*/ 95708 w 196202"/>
                        <a:gd name="connsiteY9" fmla="*/ 110064 h 164686"/>
                        <a:gd name="connsiteX10" fmla="*/ 196202 w 196202"/>
                        <a:gd name="connsiteY10" fmla="*/ 114850 h 164686"/>
                        <a:gd name="connsiteX11" fmla="*/ 191417 w 196202"/>
                        <a:gd name="connsiteY11" fmla="*/ 114850 h 1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202" h="164686">
                          <a:moveTo>
                            <a:pt x="191417" y="114850"/>
                          </a:moveTo>
                          <a:cubicBezTo>
                            <a:pt x="157919" y="119635"/>
                            <a:pt x="124421" y="124421"/>
                            <a:pt x="95708" y="105279"/>
                          </a:cubicBezTo>
                          <a:cubicBezTo>
                            <a:pt x="95708" y="90923"/>
                            <a:pt x="95708" y="81352"/>
                            <a:pt x="90923" y="66996"/>
                          </a:cubicBezTo>
                          <a:cubicBezTo>
                            <a:pt x="76567" y="23927"/>
                            <a:pt x="43068" y="4785"/>
                            <a:pt x="0" y="0"/>
                          </a:cubicBezTo>
                          <a:cubicBezTo>
                            <a:pt x="0" y="0"/>
                            <a:pt x="0" y="0"/>
                            <a:pt x="0" y="0"/>
                          </a:cubicBezTo>
                          <a:cubicBezTo>
                            <a:pt x="38283" y="9571"/>
                            <a:pt x="62211" y="23927"/>
                            <a:pt x="76567" y="62210"/>
                          </a:cubicBezTo>
                          <a:cubicBezTo>
                            <a:pt x="81352" y="76567"/>
                            <a:pt x="86138" y="95708"/>
                            <a:pt x="81352" y="114850"/>
                          </a:cubicBezTo>
                          <a:cubicBezTo>
                            <a:pt x="76567" y="133991"/>
                            <a:pt x="62211" y="143562"/>
                            <a:pt x="57425" y="157919"/>
                          </a:cubicBezTo>
                          <a:cubicBezTo>
                            <a:pt x="57425" y="162704"/>
                            <a:pt x="57425" y="167490"/>
                            <a:pt x="62211" y="162704"/>
                          </a:cubicBezTo>
                          <a:cubicBezTo>
                            <a:pt x="81352" y="148348"/>
                            <a:pt x="90923" y="129206"/>
                            <a:pt x="95708" y="110064"/>
                          </a:cubicBezTo>
                          <a:cubicBezTo>
                            <a:pt x="119635" y="133991"/>
                            <a:pt x="172275" y="133991"/>
                            <a:pt x="196202" y="114850"/>
                          </a:cubicBezTo>
                          <a:cubicBezTo>
                            <a:pt x="196202" y="119635"/>
                            <a:pt x="196202" y="114850"/>
                            <a:pt x="191417" y="114850"/>
                          </a:cubicBezTo>
                          <a:close/>
                        </a:path>
                      </a:pathLst>
                    </a:custGeom>
                    <a:solidFill>
                      <a:srgbClr val="1C2342"/>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73DFCEAF-A0E4-41EE-964A-34663BD479BA}"/>
                        </a:ext>
                      </a:extLst>
                    </p:cNvPr>
                    <p:cNvSpPr/>
                    <p:nvPr/>
                  </p:nvSpPr>
                  <p:spPr>
                    <a:xfrm>
                      <a:off x="9832149" y="9707870"/>
                      <a:ext cx="811026" cy="409076"/>
                    </a:xfrm>
                    <a:custGeom>
                      <a:avLst/>
                      <a:gdLst>
                        <a:gd name="connsiteX0" fmla="*/ 809686 w 811026"/>
                        <a:gd name="connsiteY0" fmla="*/ 153133 h 409076"/>
                        <a:gd name="connsiteX1" fmla="*/ 790544 w 811026"/>
                        <a:gd name="connsiteY1" fmla="*/ 124421 h 409076"/>
                        <a:gd name="connsiteX2" fmla="*/ 766617 w 811026"/>
                        <a:gd name="connsiteY2" fmla="*/ 95708 h 409076"/>
                        <a:gd name="connsiteX3" fmla="*/ 752262 w 811026"/>
                        <a:gd name="connsiteY3" fmla="*/ 90923 h 409076"/>
                        <a:gd name="connsiteX4" fmla="*/ 713978 w 811026"/>
                        <a:gd name="connsiteY4" fmla="*/ 114850 h 409076"/>
                        <a:gd name="connsiteX5" fmla="*/ 651767 w 811026"/>
                        <a:gd name="connsiteY5" fmla="*/ 105279 h 409076"/>
                        <a:gd name="connsiteX6" fmla="*/ 608699 w 811026"/>
                        <a:gd name="connsiteY6" fmla="*/ 14356 h 409076"/>
                        <a:gd name="connsiteX7" fmla="*/ 560845 w 811026"/>
                        <a:gd name="connsiteY7" fmla="*/ 0 h 409076"/>
                        <a:gd name="connsiteX8" fmla="*/ 594343 w 811026"/>
                        <a:gd name="connsiteY8" fmla="*/ 33498 h 409076"/>
                        <a:gd name="connsiteX9" fmla="*/ 594343 w 811026"/>
                        <a:gd name="connsiteY9" fmla="*/ 100494 h 409076"/>
                        <a:gd name="connsiteX10" fmla="*/ 546488 w 811026"/>
                        <a:gd name="connsiteY10" fmla="*/ 157919 h 409076"/>
                        <a:gd name="connsiteX11" fmla="*/ 632626 w 811026"/>
                        <a:gd name="connsiteY11" fmla="*/ 205773 h 409076"/>
                        <a:gd name="connsiteX12" fmla="*/ 709192 w 811026"/>
                        <a:gd name="connsiteY12" fmla="*/ 244056 h 409076"/>
                        <a:gd name="connsiteX13" fmla="*/ 646982 w 811026"/>
                        <a:gd name="connsiteY13" fmla="*/ 306267 h 409076"/>
                        <a:gd name="connsiteX14" fmla="*/ 493849 w 811026"/>
                        <a:gd name="connsiteY14" fmla="*/ 306267 h 409076"/>
                        <a:gd name="connsiteX15" fmla="*/ 316788 w 811026"/>
                        <a:gd name="connsiteY15" fmla="*/ 248841 h 409076"/>
                        <a:gd name="connsiteX16" fmla="*/ 144513 w 811026"/>
                        <a:gd name="connsiteY16" fmla="*/ 143562 h 409076"/>
                        <a:gd name="connsiteX17" fmla="*/ 29663 w 811026"/>
                        <a:gd name="connsiteY17" fmla="*/ 28712 h 409076"/>
                        <a:gd name="connsiteX18" fmla="*/ 20092 w 811026"/>
                        <a:gd name="connsiteY18" fmla="*/ 43069 h 409076"/>
                        <a:gd name="connsiteX19" fmla="*/ 950 w 811026"/>
                        <a:gd name="connsiteY19" fmla="*/ 100494 h 409076"/>
                        <a:gd name="connsiteX20" fmla="*/ 39234 w 811026"/>
                        <a:gd name="connsiteY20" fmla="*/ 148348 h 409076"/>
                        <a:gd name="connsiteX21" fmla="*/ 106230 w 811026"/>
                        <a:gd name="connsiteY21" fmla="*/ 200987 h 409076"/>
                        <a:gd name="connsiteX22" fmla="*/ 264148 w 811026"/>
                        <a:gd name="connsiteY22" fmla="*/ 291910 h 409076"/>
                        <a:gd name="connsiteX23" fmla="*/ 426853 w 811026"/>
                        <a:gd name="connsiteY23" fmla="*/ 354121 h 409076"/>
                        <a:gd name="connsiteX24" fmla="*/ 723549 w 811026"/>
                        <a:gd name="connsiteY24" fmla="*/ 401975 h 409076"/>
                        <a:gd name="connsiteX25" fmla="*/ 804901 w 811026"/>
                        <a:gd name="connsiteY25" fmla="*/ 248841 h 409076"/>
                        <a:gd name="connsiteX26" fmla="*/ 809686 w 811026"/>
                        <a:gd name="connsiteY26" fmla="*/ 153133 h 40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1026" h="409076">
                          <a:moveTo>
                            <a:pt x="809686" y="153133"/>
                          </a:moveTo>
                          <a:cubicBezTo>
                            <a:pt x="804901" y="138777"/>
                            <a:pt x="800116" y="133991"/>
                            <a:pt x="790544" y="124421"/>
                          </a:cubicBezTo>
                          <a:cubicBezTo>
                            <a:pt x="780974" y="114850"/>
                            <a:pt x="776189" y="105279"/>
                            <a:pt x="766617" y="95708"/>
                          </a:cubicBezTo>
                          <a:cubicBezTo>
                            <a:pt x="761832" y="90923"/>
                            <a:pt x="757047" y="90923"/>
                            <a:pt x="752262" y="90923"/>
                          </a:cubicBezTo>
                          <a:cubicBezTo>
                            <a:pt x="737905" y="100494"/>
                            <a:pt x="733119" y="110064"/>
                            <a:pt x="713978" y="114850"/>
                          </a:cubicBezTo>
                          <a:cubicBezTo>
                            <a:pt x="694836" y="119635"/>
                            <a:pt x="670909" y="114850"/>
                            <a:pt x="651767" y="105279"/>
                          </a:cubicBezTo>
                          <a:cubicBezTo>
                            <a:pt x="661338" y="71781"/>
                            <a:pt x="637411" y="28712"/>
                            <a:pt x="608699" y="14356"/>
                          </a:cubicBezTo>
                          <a:cubicBezTo>
                            <a:pt x="594343" y="4785"/>
                            <a:pt x="575201" y="0"/>
                            <a:pt x="560845" y="0"/>
                          </a:cubicBezTo>
                          <a:cubicBezTo>
                            <a:pt x="575201" y="9571"/>
                            <a:pt x="584772" y="19142"/>
                            <a:pt x="594343" y="33498"/>
                          </a:cubicBezTo>
                          <a:cubicBezTo>
                            <a:pt x="603913" y="52640"/>
                            <a:pt x="603913" y="81352"/>
                            <a:pt x="594343" y="100494"/>
                          </a:cubicBezTo>
                          <a:cubicBezTo>
                            <a:pt x="579986" y="119635"/>
                            <a:pt x="556059" y="138777"/>
                            <a:pt x="546488" y="157919"/>
                          </a:cubicBezTo>
                          <a:cubicBezTo>
                            <a:pt x="517776" y="210558"/>
                            <a:pt x="603913" y="200987"/>
                            <a:pt x="632626" y="205773"/>
                          </a:cubicBezTo>
                          <a:cubicBezTo>
                            <a:pt x="656553" y="210558"/>
                            <a:pt x="704407" y="220129"/>
                            <a:pt x="709192" y="244056"/>
                          </a:cubicBezTo>
                          <a:cubicBezTo>
                            <a:pt x="718763" y="277554"/>
                            <a:pt x="675695" y="301481"/>
                            <a:pt x="646982" y="306267"/>
                          </a:cubicBezTo>
                          <a:cubicBezTo>
                            <a:pt x="599128" y="315837"/>
                            <a:pt x="541703" y="311052"/>
                            <a:pt x="493849" y="306267"/>
                          </a:cubicBezTo>
                          <a:cubicBezTo>
                            <a:pt x="431638" y="296696"/>
                            <a:pt x="374213" y="277554"/>
                            <a:pt x="316788" y="248841"/>
                          </a:cubicBezTo>
                          <a:cubicBezTo>
                            <a:pt x="259363" y="215344"/>
                            <a:pt x="197153" y="181846"/>
                            <a:pt x="144513" y="143562"/>
                          </a:cubicBezTo>
                          <a:cubicBezTo>
                            <a:pt x="101444" y="114850"/>
                            <a:pt x="53590" y="76567"/>
                            <a:pt x="29663" y="28712"/>
                          </a:cubicBezTo>
                          <a:cubicBezTo>
                            <a:pt x="24877" y="33498"/>
                            <a:pt x="24877" y="38283"/>
                            <a:pt x="20092" y="43069"/>
                          </a:cubicBezTo>
                          <a:cubicBezTo>
                            <a:pt x="10522" y="57425"/>
                            <a:pt x="-3835" y="81352"/>
                            <a:pt x="950" y="100494"/>
                          </a:cubicBezTo>
                          <a:cubicBezTo>
                            <a:pt x="5736" y="119635"/>
                            <a:pt x="24877" y="133991"/>
                            <a:pt x="39234" y="148348"/>
                          </a:cubicBezTo>
                          <a:cubicBezTo>
                            <a:pt x="58376" y="167490"/>
                            <a:pt x="82303" y="186631"/>
                            <a:pt x="106230" y="200987"/>
                          </a:cubicBezTo>
                          <a:cubicBezTo>
                            <a:pt x="158869" y="234485"/>
                            <a:pt x="206723" y="263198"/>
                            <a:pt x="264148" y="291910"/>
                          </a:cubicBezTo>
                          <a:cubicBezTo>
                            <a:pt x="316788" y="320623"/>
                            <a:pt x="369428" y="339764"/>
                            <a:pt x="426853" y="354121"/>
                          </a:cubicBezTo>
                          <a:cubicBezTo>
                            <a:pt x="455565" y="363692"/>
                            <a:pt x="627840" y="430687"/>
                            <a:pt x="723549" y="401975"/>
                          </a:cubicBezTo>
                          <a:cubicBezTo>
                            <a:pt x="780974" y="387619"/>
                            <a:pt x="795330" y="296696"/>
                            <a:pt x="804901" y="248841"/>
                          </a:cubicBezTo>
                          <a:cubicBezTo>
                            <a:pt x="804901" y="220129"/>
                            <a:pt x="814471" y="181846"/>
                            <a:pt x="809686" y="153133"/>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30" name="Graphic 3">
                      <a:extLst>
                        <a:ext uri="{FF2B5EF4-FFF2-40B4-BE49-F238E27FC236}">
                          <a16:creationId xmlns:a16="http://schemas.microsoft.com/office/drawing/2014/main" id="{BB462D75-245E-4696-90A2-42C67FF2B43C}"/>
                        </a:ext>
                      </a:extLst>
                    </p:cNvPr>
                    <p:cNvGrpSpPr/>
                    <p:nvPr/>
                  </p:nvGrpSpPr>
                  <p:grpSpPr>
                    <a:xfrm>
                      <a:off x="9822225" y="9765295"/>
                      <a:ext cx="766970" cy="354120"/>
                      <a:chOff x="9822225" y="9765295"/>
                      <a:chExt cx="766970" cy="354120"/>
                    </a:xfrm>
                  </p:grpSpPr>
                  <p:sp>
                    <p:nvSpPr>
                      <p:cNvPr id="331" name="Freeform: Shape 330">
                        <a:extLst>
                          <a:ext uri="{FF2B5EF4-FFF2-40B4-BE49-F238E27FC236}">
                            <a16:creationId xmlns:a16="http://schemas.microsoft.com/office/drawing/2014/main" id="{98ADFF07-BC1D-43C5-902C-268C4F79D010}"/>
                          </a:ext>
                        </a:extLst>
                      </p:cNvPr>
                      <p:cNvSpPr/>
                      <p:nvPr/>
                    </p:nvSpPr>
                    <p:spPr>
                      <a:xfrm>
                        <a:off x="9826437" y="9765295"/>
                        <a:ext cx="762758" cy="346866"/>
                      </a:xfrm>
                      <a:custGeom>
                        <a:avLst/>
                        <a:gdLst>
                          <a:gd name="connsiteX0" fmla="*/ 504346 w 762758"/>
                          <a:gd name="connsiteY0" fmla="*/ 272769 h 346866"/>
                          <a:gd name="connsiteX1" fmla="*/ 183723 w 762758"/>
                          <a:gd name="connsiteY1" fmla="*/ 138777 h 346866"/>
                          <a:gd name="connsiteX2" fmla="*/ 49732 w 762758"/>
                          <a:gd name="connsiteY2" fmla="*/ 38283 h 346866"/>
                          <a:gd name="connsiteX3" fmla="*/ 11448 w 762758"/>
                          <a:gd name="connsiteY3" fmla="*/ 0 h 346866"/>
                          <a:gd name="connsiteX4" fmla="*/ 1877 w 762758"/>
                          <a:gd name="connsiteY4" fmla="*/ 38283 h 346866"/>
                          <a:gd name="connsiteX5" fmla="*/ 40161 w 762758"/>
                          <a:gd name="connsiteY5" fmla="*/ 86138 h 346866"/>
                          <a:gd name="connsiteX6" fmla="*/ 107157 w 762758"/>
                          <a:gd name="connsiteY6" fmla="*/ 138777 h 346866"/>
                          <a:gd name="connsiteX7" fmla="*/ 265075 w 762758"/>
                          <a:gd name="connsiteY7" fmla="*/ 229700 h 346866"/>
                          <a:gd name="connsiteX8" fmla="*/ 427779 w 762758"/>
                          <a:gd name="connsiteY8" fmla="*/ 291910 h 346866"/>
                          <a:gd name="connsiteX9" fmla="*/ 724475 w 762758"/>
                          <a:gd name="connsiteY9" fmla="*/ 339764 h 346866"/>
                          <a:gd name="connsiteX10" fmla="*/ 762759 w 762758"/>
                          <a:gd name="connsiteY10" fmla="*/ 315837 h 346866"/>
                          <a:gd name="connsiteX11" fmla="*/ 504346 w 762758"/>
                          <a:gd name="connsiteY11" fmla="*/ 272769 h 34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758" h="346866">
                            <a:moveTo>
                              <a:pt x="504346" y="272769"/>
                            </a:moveTo>
                            <a:cubicBezTo>
                              <a:pt x="394282" y="239271"/>
                              <a:pt x="279432" y="200988"/>
                              <a:pt x="183723" y="138777"/>
                            </a:cubicBezTo>
                            <a:cubicBezTo>
                              <a:pt x="135869" y="110065"/>
                              <a:pt x="92800" y="76567"/>
                              <a:pt x="49732" y="38283"/>
                            </a:cubicBezTo>
                            <a:cubicBezTo>
                              <a:pt x="35375" y="23927"/>
                              <a:pt x="21019" y="14356"/>
                              <a:pt x="11448" y="0"/>
                            </a:cubicBezTo>
                            <a:cubicBezTo>
                              <a:pt x="1877" y="14356"/>
                              <a:pt x="-2908" y="28712"/>
                              <a:pt x="1877" y="38283"/>
                            </a:cubicBezTo>
                            <a:cubicBezTo>
                              <a:pt x="6662" y="57425"/>
                              <a:pt x="25805" y="71781"/>
                              <a:pt x="40161" y="86138"/>
                            </a:cubicBezTo>
                            <a:cubicBezTo>
                              <a:pt x="59302" y="105279"/>
                              <a:pt x="83229" y="124421"/>
                              <a:pt x="107157" y="138777"/>
                            </a:cubicBezTo>
                            <a:cubicBezTo>
                              <a:pt x="159796" y="172275"/>
                              <a:pt x="207651" y="200988"/>
                              <a:pt x="265075" y="229700"/>
                            </a:cubicBezTo>
                            <a:cubicBezTo>
                              <a:pt x="317715" y="258413"/>
                              <a:pt x="370354" y="277554"/>
                              <a:pt x="427779" y="291910"/>
                            </a:cubicBezTo>
                            <a:cubicBezTo>
                              <a:pt x="456492" y="301481"/>
                              <a:pt x="628767" y="368477"/>
                              <a:pt x="724475" y="339764"/>
                            </a:cubicBezTo>
                            <a:cubicBezTo>
                              <a:pt x="738832" y="334979"/>
                              <a:pt x="753188" y="325408"/>
                              <a:pt x="762759" y="315837"/>
                            </a:cubicBezTo>
                            <a:cubicBezTo>
                              <a:pt x="671836" y="320623"/>
                              <a:pt x="580913" y="296696"/>
                              <a:pt x="504346" y="272769"/>
                            </a:cubicBezTo>
                            <a:close/>
                          </a:path>
                        </a:pathLst>
                      </a:custGeom>
                      <a:solidFill>
                        <a:srgbClr val="E9E2D0"/>
                      </a:solidFill>
                      <a:ln w="4782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687D7C20-088E-4A57-9109-AF83426D4F15}"/>
                          </a:ext>
                        </a:extLst>
                      </p:cNvPr>
                      <p:cNvSpPr/>
                      <p:nvPr/>
                    </p:nvSpPr>
                    <p:spPr>
                      <a:xfrm>
                        <a:off x="9822225" y="9770080"/>
                        <a:ext cx="766970" cy="349335"/>
                      </a:xfrm>
                      <a:custGeom>
                        <a:avLst/>
                        <a:gdLst>
                          <a:gd name="connsiteX0" fmla="*/ 671263 w 766970"/>
                          <a:gd name="connsiteY0" fmla="*/ 349336 h 349335"/>
                          <a:gd name="connsiteX1" fmla="*/ 446348 w 766970"/>
                          <a:gd name="connsiteY1" fmla="*/ 301481 h 349335"/>
                          <a:gd name="connsiteX2" fmla="*/ 422421 w 766970"/>
                          <a:gd name="connsiteY2" fmla="*/ 296696 h 349335"/>
                          <a:gd name="connsiteX3" fmla="*/ 259717 w 766970"/>
                          <a:gd name="connsiteY3" fmla="*/ 234485 h 349335"/>
                          <a:gd name="connsiteX4" fmla="*/ 111369 w 766970"/>
                          <a:gd name="connsiteY4" fmla="*/ 148348 h 349335"/>
                          <a:gd name="connsiteX5" fmla="*/ 101798 w 766970"/>
                          <a:gd name="connsiteY5" fmla="*/ 143562 h 349335"/>
                          <a:gd name="connsiteX6" fmla="*/ 34802 w 766970"/>
                          <a:gd name="connsiteY6" fmla="*/ 90923 h 349335"/>
                          <a:gd name="connsiteX7" fmla="*/ 34802 w 766970"/>
                          <a:gd name="connsiteY7" fmla="*/ 90923 h 349335"/>
                          <a:gd name="connsiteX8" fmla="*/ 1304 w 766970"/>
                          <a:gd name="connsiteY8" fmla="*/ 43069 h 349335"/>
                          <a:gd name="connsiteX9" fmla="*/ 10875 w 766970"/>
                          <a:gd name="connsiteY9" fmla="*/ 0 h 349335"/>
                          <a:gd name="connsiteX10" fmla="*/ 15660 w 766970"/>
                          <a:gd name="connsiteY10" fmla="*/ 0 h 349335"/>
                          <a:gd name="connsiteX11" fmla="*/ 20446 w 766970"/>
                          <a:gd name="connsiteY11" fmla="*/ 0 h 349335"/>
                          <a:gd name="connsiteX12" fmla="*/ 58729 w 766970"/>
                          <a:gd name="connsiteY12" fmla="*/ 38283 h 349335"/>
                          <a:gd name="connsiteX13" fmla="*/ 192721 w 766970"/>
                          <a:gd name="connsiteY13" fmla="*/ 133992 h 349335"/>
                          <a:gd name="connsiteX14" fmla="*/ 513344 w 766970"/>
                          <a:gd name="connsiteY14" fmla="*/ 267984 h 349335"/>
                          <a:gd name="connsiteX15" fmla="*/ 762186 w 766970"/>
                          <a:gd name="connsiteY15" fmla="*/ 311052 h 349335"/>
                          <a:gd name="connsiteX16" fmla="*/ 766971 w 766970"/>
                          <a:gd name="connsiteY16" fmla="*/ 311052 h 349335"/>
                          <a:gd name="connsiteX17" fmla="*/ 766971 w 766970"/>
                          <a:gd name="connsiteY17" fmla="*/ 315838 h 349335"/>
                          <a:gd name="connsiteX18" fmla="*/ 728687 w 766970"/>
                          <a:gd name="connsiteY18" fmla="*/ 344550 h 349335"/>
                          <a:gd name="connsiteX19" fmla="*/ 671263 w 766970"/>
                          <a:gd name="connsiteY19" fmla="*/ 349336 h 349335"/>
                          <a:gd name="connsiteX20" fmla="*/ 15660 w 766970"/>
                          <a:gd name="connsiteY20" fmla="*/ 4786 h 349335"/>
                          <a:gd name="connsiteX21" fmla="*/ 10875 w 766970"/>
                          <a:gd name="connsiteY21" fmla="*/ 38283 h 349335"/>
                          <a:gd name="connsiteX22" fmla="*/ 44373 w 766970"/>
                          <a:gd name="connsiteY22" fmla="*/ 81352 h 349335"/>
                          <a:gd name="connsiteX23" fmla="*/ 44373 w 766970"/>
                          <a:gd name="connsiteY23" fmla="*/ 81352 h 349335"/>
                          <a:gd name="connsiteX24" fmla="*/ 111369 w 766970"/>
                          <a:gd name="connsiteY24" fmla="*/ 129206 h 349335"/>
                          <a:gd name="connsiteX25" fmla="*/ 120939 w 766970"/>
                          <a:gd name="connsiteY25" fmla="*/ 133992 h 349335"/>
                          <a:gd name="connsiteX26" fmla="*/ 264502 w 766970"/>
                          <a:gd name="connsiteY26" fmla="*/ 220129 h 349335"/>
                          <a:gd name="connsiteX27" fmla="*/ 427207 w 766970"/>
                          <a:gd name="connsiteY27" fmla="*/ 282340 h 349335"/>
                          <a:gd name="connsiteX28" fmla="*/ 451134 w 766970"/>
                          <a:gd name="connsiteY28" fmla="*/ 291911 h 349335"/>
                          <a:gd name="connsiteX29" fmla="*/ 671263 w 766970"/>
                          <a:gd name="connsiteY29" fmla="*/ 339765 h 349335"/>
                          <a:gd name="connsiteX30" fmla="*/ 723902 w 766970"/>
                          <a:gd name="connsiteY30" fmla="*/ 334979 h 349335"/>
                          <a:gd name="connsiteX31" fmla="*/ 752614 w 766970"/>
                          <a:gd name="connsiteY31" fmla="*/ 320623 h 349335"/>
                          <a:gd name="connsiteX32" fmla="*/ 508559 w 766970"/>
                          <a:gd name="connsiteY32" fmla="*/ 277554 h 349335"/>
                          <a:gd name="connsiteX33" fmla="*/ 187936 w 766970"/>
                          <a:gd name="connsiteY33" fmla="*/ 143562 h 349335"/>
                          <a:gd name="connsiteX34" fmla="*/ 53944 w 766970"/>
                          <a:gd name="connsiteY34" fmla="*/ 43069 h 349335"/>
                          <a:gd name="connsiteX35" fmla="*/ 15660 w 766970"/>
                          <a:gd name="connsiteY35" fmla="*/ 4786 h 34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6970" h="349335">
                            <a:moveTo>
                              <a:pt x="671263" y="349336"/>
                            </a:moveTo>
                            <a:cubicBezTo>
                              <a:pt x="594696" y="349336"/>
                              <a:pt x="494202" y="315838"/>
                              <a:pt x="446348" y="301481"/>
                            </a:cubicBezTo>
                            <a:cubicBezTo>
                              <a:pt x="436777" y="296696"/>
                              <a:pt x="427207" y="296696"/>
                              <a:pt x="422421" y="296696"/>
                            </a:cubicBezTo>
                            <a:cubicBezTo>
                              <a:pt x="369781" y="282340"/>
                              <a:pt x="312356" y="263198"/>
                              <a:pt x="259717" y="234485"/>
                            </a:cubicBezTo>
                            <a:cubicBezTo>
                              <a:pt x="207077" y="210558"/>
                              <a:pt x="159223" y="177061"/>
                              <a:pt x="111369" y="148348"/>
                            </a:cubicBezTo>
                            <a:lnTo>
                              <a:pt x="101798" y="143562"/>
                            </a:lnTo>
                            <a:cubicBezTo>
                              <a:pt x="77871" y="129206"/>
                              <a:pt x="53944" y="110065"/>
                              <a:pt x="34802" y="90923"/>
                            </a:cubicBezTo>
                            <a:lnTo>
                              <a:pt x="34802" y="90923"/>
                            </a:lnTo>
                            <a:cubicBezTo>
                              <a:pt x="20446" y="76567"/>
                              <a:pt x="6090" y="62211"/>
                              <a:pt x="1304" y="43069"/>
                            </a:cubicBezTo>
                            <a:cubicBezTo>
                              <a:pt x="-3481" y="28713"/>
                              <a:pt x="6090" y="9571"/>
                              <a:pt x="10875" y="0"/>
                            </a:cubicBezTo>
                            <a:cubicBezTo>
                              <a:pt x="10875" y="0"/>
                              <a:pt x="10875" y="0"/>
                              <a:pt x="15660" y="0"/>
                            </a:cubicBezTo>
                            <a:cubicBezTo>
                              <a:pt x="15660" y="0"/>
                              <a:pt x="20446" y="0"/>
                              <a:pt x="20446" y="0"/>
                            </a:cubicBezTo>
                            <a:cubicBezTo>
                              <a:pt x="34802" y="14356"/>
                              <a:pt x="49158" y="28713"/>
                              <a:pt x="58729" y="38283"/>
                            </a:cubicBezTo>
                            <a:cubicBezTo>
                              <a:pt x="97012" y="71781"/>
                              <a:pt x="140082" y="105279"/>
                              <a:pt x="192721" y="133992"/>
                            </a:cubicBezTo>
                            <a:cubicBezTo>
                              <a:pt x="298000" y="200988"/>
                              <a:pt x="417635" y="239271"/>
                              <a:pt x="513344" y="267984"/>
                            </a:cubicBezTo>
                            <a:cubicBezTo>
                              <a:pt x="589911" y="291911"/>
                              <a:pt x="680833" y="315838"/>
                              <a:pt x="762186" y="311052"/>
                            </a:cubicBezTo>
                            <a:cubicBezTo>
                              <a:pt x="762186" y="311052"/>
                              <a:pt x="766971" y="311052"/>
                              <a:pt x="766971" y="311052"/>
                            </a:cubicBezTo>
                            <a:cubicBezTo>
                              <a:pt x="766971" y="311052"/>
                              <a:pt x="766971" y="315838"/>
                              <a:pt x="766971" y="315838"/>
                            </a:cubicBezTo>
                            <a:cubicBezTo>
                              <a:pt x="757400" y="330194"/>
                              <a:pt x="743044" y="339765"/>
                              <a:pt x="728687" y="344550"/>
                            </a:cubicBezTo>
                            <a:cubicBezTo>
                              <a:pt x="709546" y="349336"/>
                              <a:pt x="690405" y="349336"/>
                              <a:pt x="671263" y="349336"/>
                            </a:cubicBezTo>
                            <a:close/>
                            <a:moveTo>
                              <a:pt x="15660" y="4786"/>
                            </a:moveTo>
                            <a:cubicBezTo>
                              <a:pt x="10875" y="14356"/>
                              <a:pt x="6090" y="23927"/>
                              <a:pt x="10875" y="38283"/>
                            </a:cubicBezTo>
                            <a:cubicBezTo>
                              <a:pt x="15660" y="57425"/>
                              <a:pt x="30017" y="66996"/>
                              <a:pt x="44373" y="81352"/>
                            </a:cubicBezTo>
                            <a:lnTo>
                              <a:pt x="44373" y="81352"/>
                            </a:lnTo>
                            <a:cubicBezTo>
                              <a:pt x="63515" y="100494"/>
                              <a:pt x="87442" y="114850"/>
                              <a:pt x="111369" y="129206"/>
                            </a:cubicBezTo>
                            <a:lnTo>
                              <a:pt x="120939" y="133992"/>
                            </a:lnTo>
                            <a:cubicBezTo>
                              <a:pt x="168794" y="162704"/>
                              <a:pt x="216648" y="191417"/>
                              <a:pt x="264502" y="220129"/>
                            </a:cubicBezTo>
                            <a:cubicBezTo>
                              <a:pt x="321927" y="248842"/>
                              <a:pt x="374567" y="267984"/>
                              <a:pt x="427207" y="282340"/>
                            </a:cubicBezTo>
                            <a:cubicBezTo>
                              <a:pt x="431992" y="282340"/>
                              <a:pt x="441562" y="287125"/>
                              <a:pt x="451134" y="291911"/>
                            </a:cubicBezTo>
                            <a:cubicBezTo>
                              <a:pt x="498988" y="306267"/>
                              <a:pt x="594696" y="339765"/>
                              <a:pt x="671263" y="339765"/>
                            </a:cubicBezTo>
                            <a:cubicBezTo>
                              <a:pt x="690405" y="339765"/>
                              <a:pt x="709546" y="339765"/>
                              <a:pt x="723902" y="334979"/>
                            </a:cubicBezTo>
                            <a:cubicBezTo>
                              <a:pt x="733473" y="330194"/>
                              <a:pt x="743044" y="325408"/>
                              <a:pt x="752614" y="320623"/>
                            </a:cubicBezTo>
                            <a:cubicBezTo>
                              <a:pt x="671263" y="320623"/>
                              <a:pt x="585125" y="296696"/>
                              <a:pt x="508559" y="277554"/>
                            </a:cubicBezTo>
                            <a:cubicBezTo>
                              <a:pt x="412850" y="248842"/>
                              <a:pt x="293215" y="210558"/>
                              <a:pt x="187936" y="143562"/>
                            </a:cubicBezTo>
                            <a:cubicBezTo>
                              <a:pt x="135296" y="110065"/>
                              <a:pt x="92227" y="76567"/>
                              <a:pt x="53944" y="43069"/>
                            </a:cubicBezTo>
                            <a:cubicBezTo>
                              <a:pt x="39588" y="28713"/>
                              <a:pt x="30017" y="19142"/>
                              <a:pt x="15660" y="4786"/>
                            </a:cubicBezTo>
                            <a:close/>
                          </a:path>
                        </a:pathLst>
                      </a:custGeom>
                      <a:solidFill>
                        <a:srgbClr val="2E2D2D"/>
                      </a:solidFill>
                      <a:ln w="47824" cap="flat">
                        <a:noFill/>
                        <a:prstDash val="solid"/>
                        <a:miter/>
                      </a:ln>
                    </p:spPr>
                    <p:txBody>
                      <a:bodyPr rtlCol="0" anchor="ctr"/>
                      <a:lstStyle/>
                      <a:p>
                        <a:endParaRPr lang="en-US"/>
                      </a:p>
                    </p:txBody>
                  </p:sp>
                </p:grpSp>
              </p:grpSp>
              <p:sp>
                <p:nvSpPr>
                  <p:cNvPr id="325" name="Freeform: Shape 324">
                    <a:extLst>
                      <a:ext uri="{FF2B5EF4-FFF2-40B4-BE49-F238E27FC236}">
                        <a16:creationId xmlns:a16="http://schemas.microsoft.com/office/drawing/2014/main" id="{8AFC6EB4-B87A-4E23-BA74-4B059F893E0B}"/>
                      </a:ext>
                    </a:extLst>
                  </p:cNvPr>
                  <p:cNvSpPr/>
                  <p:nvPr/>
                </p:nvSpPr>
                <p:spPr>
                  <a:xfrm>
                    <a:off x="10771041" y="8856066"/>
                    <a:ext cx="351870" cy="381355"/>
                  </a:xfrm>
                  <a:custGeom>
                    <a:avLst/>
                    <a:gdLst>
                      <a:gd name="connsiteX0" fmla="*/ 339765 w 351870"/>
                      <a:gd name="connsiteY0" fmla="*/ 272769 h 381355"/>
                      <a:gd name="connsiteX1" fmla="*/ 330194 w 351870"/>
                      <a:gd name="connsiteY1" fmla="*/ 277554 h 381355"/>
                      <a:gd name="connsiteX2" fmla="*/ 325409 w 351870"/>
                      <a:gd name="connsiteY2" fmla="*/ 358906 h 381355"/>
                      <a:gd name="connsiteX3" fmla="*/ 234485 w 351870"/>
                      <a:gd name="connsiteY3" fmla="*/ 234485 h 381355"/>
                      <a:gd name="connsiteX4" fmla="*/ 186631 w 351870"/>
                      <a:gd name="connsiteY4" fmla="*/ 157919 h 381355"/>
                      <a:gd name="connsiteX5" fmla="*/ 133992 w 351870"/>
                      <a:gd name="connsiteY5" fmla="*/ 86138 h 381355"/>
                      <a:gd name="connsiteX6" fmla="*/ 0 w 351870"/>
                      <a:gd name="connsiteY6" fmla="*/ 0 h 381355"/>
                      <a:gd name="connsiteX7" fmla="*/ 0 w 351870"/>
                      <a:gd name="connsiteY7" fmla="*/ 4785 h 381355"/>
                      <a:gd name="connsiteX8" fmla="*/ 38283 w 351870"/>
                      <a:gd name="connsiteY8" fmla="*/ 19142 h 381355"/>
                      <a:gd name="connsiteX9" fmla="*/ 81352 w 351870"/>
                      <a:gd name="connsiteY9" fmla="*/ 57425 h 381355"/>
                      <a:gd name="connsiteX10" fmla="*/ 157919 w 351870"/>
                      <a:gd name="connsiteY10" fmla="*/ 143562 h 381355"/>
                      <a:gd name="connsiteX11" fmla="*/ 220130 w 351870"/>
                      <a:gd name="connsiteY11" fmla="*/ 239271 h 381355"/>
                      <a:gd name="connsiteX12" fmla="*/ 267984 w 351870"/>
                      <a:gd name="connsiteY12" fmla="*/ 330194 h 381355"/>
                      <a:gd name="connsiteX13" fmla="*/ 344550 w 351870"/>
                      <a:gd name="connsiteY13" fmla="*/ 368477 h 381355"/>
                      <a:gd name="connsiteX14" fmla="*/ 339765 w 351870"/>
                      <a:gd name="connsiteY14" fmla="*/ 272769 h 38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870" h="381355">
                        <a:moveTo>
                          <a:pt x="339765" y="272769"/>
                        </a:moveTo>
                        <a:cubicBezTo>
                          <a:pt x="339765" y="267983"/>
                          <a:pt x="330194" y="267983"/>
                          <a:pt x="330194" y="277554"/>
                        </a:cubicBezTo>
                        <a:cubicBezTo>
                          <a:pt x="334979" y="296696"/>
                          <a:pt x="344550" y="344550"/>
                          <a:pt x="325409" y="358906"/>
                        </a:cubicBezTo>
                        <a:cubicBezTo>
                          <a:pt x="301481" y="382833"/>
                          <a:pt x="239271" y="244056"/>
                          <a:pt x="234485" y="234485"/>
                        </a:cubicBezTo>
                        <a:cubicBezTo>
                          <a:pt x="220130" y="205773"/>
                          <a:pt x="205773" y="181846"/>
                          <a:pt x="186631" y="157919"/>
                        </a:cubicBezTo>
                        <a:cubicBezTo>
                          <a:pt x="167490" y="133992"/>
                          <a:pt x="153133" y="105279"/>
                          <a:pt x="133992" y="86138"/>
                        </a:cubicBezTo>
                        <a:cubicBezTo>
                          <a:pt x="95708" y="47854"/>
                          <a:pt x="57425" y="0"/>
                          <a:pt x="0" y="0"/>
                        </a:cubicBezTo>
                        <a:cubicBezTo>
                          <a:pt x="0" y="0"/>
                          <a:pt x="0" y="0"/>
                          <a:pt x="0" y="4785"/>
                        </a:cubicBezTo>
                        <a:cubicBezTo>
                          <a:pt x="14356" y="9571"/>
                          <a:pt x="28713" y="9571"/>
                          <a:pt x="38283" y="19142"/>
                        </a:cubicBezTo>
                        <a:cubicBezTo>
                          <a:pt x="57425" y="28712"/>
                          <a:pt x="66996" y="43069"/>
                          <a:pt x="81352" y="57425"/>
                        </a:cubicBezTo>
                        <a:cubicBezTo>
                          <a:pt x="110065" y="86138"/>
                          <a:pt x="138777" y="114850"/>
                          <a:pt x="157919" y="143562"/>
                        </a:cubicBezTo>
                        <a:cubicBezTo>
                          <a:pt x="177060" y="172275"/>
                          <a:pt x="200987" y="205773"/>
                          <a:pt x="220130" y="239271"/>
                        </a:cubicBezTo>
                        <a:cubicBezTo>
                          <a:pt x="234485" y="267983"/>
                          <a:pt x="248842" y="301481"/>
                          <a:pt x="267984" y="330194"/>
                        </a:cubicBezTo>
                        <a:cubicBezTo>
                          <a:pt x="277554" y="349336"/>
                          <a:pt x="320623" y="406760"/>
                          <a:pt x="344550" y="368477"/>
                        </a:cubicBezTo>
                        <a:cubicBezTo>
                          <a:pt x="358906" y="334979"/>
                          <a:pt x="349336" y="296696"/>
                          <a:pt x="339765" y="272769"/>
                        </a:cubicBezTo>
                        <a:close/>
                      </a:path>
                    </a:pathLst>
                  </a:custGeom>
                  <a:solidFill>
                    <a:srgbClr val="20201E"/>
                  </a:solidFill>
                  <a:ln w="47824" cap="flat">
                    <a:noFill/>
                    <a:prstDash val="solid"/>
                    <a:miter/>
                  </a:ln>
                </p:spPr>
                <p:txBody>
                  <a:bodyPr rtlCol="0" anchor="ctr"/>
                  <a:lstStyle/>
                  <a:p>
                    <a:endParaRPr lang="en-US"/>
                  </a:p>
                </p:txBody>
              </p:sp>
            </p:grpSp>
            <p:grpSp>
              <p:nvGrpSpPr>
                <p:cNvPr id="180" name="Graphic 3">
                  <a:extLst>
                    <a:ext uri="{FF2B5EF4-FFF2-40B4-BE49-F238E27FC236}">
                      <a16:creationId xmlns:a16="http://schemas.microsoft.com/office/drawing/2014/main" id="{646313F8-5367-43E6-AF91-5BBCD3FFDE75}"/>
                    </a:ext>
                  </a:extLst>
                </p:cNvPr>
                <p:cNvGrpSpPr/>
                <p:nvPr/>
              </p:nvGrpSpPr>
              <p:grpSpPr>
                <a:xfrm>
                  <a:off x="11486727" y="7574605"/>
                  <a:ext cx="1059704" cy="563648"/>
                  <a:chOff x="11486727" y="7574605"/>
                  <a:chExt cx="1059704" cy="563648"/>
                </a:xfrm>
              </p:grpSpPr>
              <p:grpSp>
                <p:nvGrpSpPr>
                  <p:cNvPr id="308" name="Graphic 3">
                    <a:extLst>
                      <a:ext uri="{FF2B5EF4-FFF2-40B4-BE49-F238E27FC236}">
                        <a16:creationId xmlns:a16="http://schemas.microsoft.com/office/drawing/2014/main" id="{A1844F28-1223-4347-984F-177DE69D7371}"/>
                      </a:ext>
                    </a:extLst>
                  </p:cNvPr>
                  <p:cNvGrpSpPr/>
                  <p:nvPr/>
                </p:nvGrpSpPr>
                <p:grpSpPr>
                  <a:xfrm>
                    <a:off x="11486727" y="7574605"/>
                    <a:ext cx="1059704" cy="563648"/>
                    <a:chOff x="11486727" y="7574605"/>
                    <a:chExt cx="1059704" cy="563648"/>
                  </a:xfrm>
                </p:grpSpPr>
                <p:sp>
                  <p:nvSpPr>
                    <p:cNvPr id="322" name="Freeform: Shape 321">
                      <a:extLst>
                        <a:ext uri="{FF2B5EF4-FFF2-40B4-BE49-F238E27FC236}">
                          <a16:creationId xmlns:a16="http://schemas.microsoft.com/office/drawing/2014/main" id="{59B86552-C167-422D-865C-DE1B7C319490}"/>
                        </a:ext>
                      </a:extLst>
                    </p:cNvPr>
                    <p:cNvSpPr/>
                    <p:nvPr/>
                  </p:nvSpPr>
                  <p:spPr>
                    <a:xfrm>
                      <a:off x="11492300" y="7581419"/>
                      <a:ext cx="1049403" cy="553926"/>
                    </a:xfrm>
                    <a:custGeom>
                      <a:avLst/>
                      <a:gdLst>
                        <a:gd name="connsiteX0" fmla="*/ 1034990 w 1049403"/>
                        <a:gd name="connsiteY0" fmla="*/ 111791 h 553926"/>
                        <a:gd name="connsiteX1" fmla="*/ 1006278 w 1049403"/>
                        <a:gd name="connsiteY1" fmla="*/ 107005 h 553926"/>
                        <a:gd name="connsiteX2" fmla="*/ 982351 w 1049403"/>
                        <a:gd name="connsiteY2" fmla="*/ 87863 h 553926"/>
                        <a:gd name="connsiteX3" fmla="*/ 967994 w 1049403"/>
                        <a:gd name="connsiteY3" fmla="*/ 87863 h 553926"/>
                        <a:gd name="connsiteX4" fmla="*/ 982351 w 1049403"/>
                        <a:gd name="connsiteY4" fmla="*/ 63936 h 553926"/>
                        <a:gd name="connsiteX5" fmla="*/ 972779 w 1049403"/>
                        <a:gd name="connsiteY5" fmla="*/ 35224 h 553926"/>
                        <a:gd name="connsiteX6" fmla="*/ 944067 w 1049403"/>
                        <a:gd name="connsiteY6" fmla="*/ 30438 h 553926"/>
                        <a:gd name="connsiteX7" fmla="*/ 795719 w 1049403"/>
                        <a:gd name="connsiteY7" fmla="*/ 121361 h 553926"/>
                        <a:gd name="connsiteX8" fmla="*/ 747865 w 1049403"/>
                        <a:gd name="connsiteY8" fmla="*/ 150074 h 553926"/>
                        <a:gd name="connsiteX9" fmla="*/ 704796 w 1049403"/>
                        <a:gd name="connsiteY9" fmla="*/ 159645 h 553926"/>
                        <a:gd name="connsiteX10" fmla="*/ 666513 w 1049403"/>
                        <a:gd name="connsiteY10" fmla="*/ 164430 h 553926"/>
                        <a:gd name="connsiteX11" fmla="*/ 680869 w 1049403"/>
                        <a:gd name="connsiteY11" fmla="*/ 130932 h 553926"/>
                        <a:gd name="connsiteX12" fmla="*/ 704796 w 1049403"/>
                        <a:gd name="connsiteY12" fmla="*/ 73507 h 553926"/>
                        <a:gd name="connsiteX13" fmla="*/ 695226 w 1049403"/>
                        <a:gd name="connsiteY13" fmla="*/ 20868 h 553926"/>
                        <a:gd name="connsiteX14" fmla="*/ 671299 w 1049403"/>
                        <a:gd name="connsiteY14" fmla="*/ 1726 h 553926"/>
                        <a:gd name="connsiteX15" fmla="*/ 628229 w 1049403"/>
                        <a:gd name="connsiteY15" fmla="*/ 20868 h 553926"/>
                        <a:gd name="connsiteX16" fmla="*/ 613873 w 1049403"/>
                        <a:gd name="connsiteY16" fmla="*/ 68722 h 553926"/>
                        <a:gd name="connsiteX17" fmla="*/ 580375 w 1049403"/>
                        <a:gd name="connsiteY17" fmla="*/ 107005 h 553926"/>
                        <a:gd name="connsiteX18" fmla="*/ 537307 w 1049403"/>
                        <a:gd name="connsiteY18" fmla="*/ 164430 h 553926"/>
                        <a:gd name="connsiteX19" fmla="*/ 556448 w 1049403"/>
                        <a:gd name="connsiteY19" fmla="*/ 231426 h 553926"/>
                        <a:gd name="connsiteX20" fmla="*/ 499023 w 1049403"/>
                        <a:gd name="connsiteY20" fmla="*/ 245782 h 553926"/>
                        <a:gd name="connsiteX21" fmla="*/ 388958 w 1049403"/>
                        <a:gd name="connsiteY21" fmla="*/ 288851 h 553926"/>
                        <a:gd name="connsiteX22" fmla="*/ 307607 w 1049403"/>
                        <a:gd name="connsiteY22" fmla="*/ 331920 h 553926"/>
                        <a:gd name="connsiteX23" fmla="*/ 144903 w 1049403"/>
                        <a:gd name="connsiteY23" fmla="*/ 288851 h 553926"/>
                        <a:gd name="connsiteX24" fmla="*/ 92263 w 1049403"/>
                        <a:gd name="connsiteY24" fmla="*/ 303207 h 553926"/>
                        <a:gd name="connsiteX25" fmla="*/ 53979 w 1049403"/>
                        <a:gd name="connsiteY25" fmla="*/ 346276 h 553926"/>
                        <a:gd name="connsiteX26" fmla="*/ 6125 w 1049403"/>
                        <a:gd name="connsiteY26" fmla="*/ 456341 h 553926"/>
                        <a:gd name="connsiteX27" fmla="*/ 1340 w 1049403"/>
                        <a:gd name="connsiteY27" fmla="*/ 489838 h 553926"/>
                        <a:gd name="connsiteX28" fmla="*/ 30052 w 1049403"/>
                        <a:gd name="connsiteY28" fmla="*/ 504195 h 553926"/>
                        <a:gd name="connsiteX29" fmla="*/ 159258 w 1049403"/>
                        <a:gd name="connsiteY29" fmla="*/ 542478 h 553926"/>
                        <a:gd name="connsiteX30" fmla="*/ 298036 w 1049403"/>
                        <a:gd name="connsiteY30" fmla="*/ 552049 h 553926"/>
                        <a:gd name="connsiteX31" fmla="*/ 432028 w 1049403"/>
                        <a:gd name="connsiteY31" fmla="*/ 508980 h 553926"/>
                        <a:gd name="connsiteX32" fmla="*/ 561234 w 1049403"/>
                        <a:gd name="connsiteY32" fmla="*/ 441984 h 553926"/>
                        <a:gd name="connsiteX33" fmla="*/ 613873 w 1049403"/>
                        <a:gd name="connsiteY33" fmla="*/ 413272 h 553926"/>
                        <a:gd name="connsiteX34" fmla="*/ 728723 w 1049403"/>
                        <a:gd name="connsiteY34" fmla="*/ 418057 h 553926"/>
                        <a:gd name="connsiteX35" fmla="*/ 900998 w 1049403"/>
                        <a:gd name="connsiteY35" fmla="*/ 370203 h 553926"/>
                        <a:gd name="connsiteX36" fmla="*/ 996706 w 1049403"/>
                        <a:gd name="connsiteY36" fmla="*/ 226641 h 553926"/>
                        <a:gd name="connsiteX37" fmla="*/ 1020633 w 1049403"/>
                        <a:gd name="connsiteY37" fmla="*/ 193143 h 553926"/>
                        <a:gd name="connsiteX38" fmla="*/ 1034990 w 1049403"/>
                        <a:gd name="connsiteY38" fmla="*/ 111791 h 55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9403" h="553926">
                          <a:moveTo>
                            <a:pt x="1034990" y="111791"/>
                          </a:moveTo>
                          <a:cubicBezTo>
                            <a:pt x="1025419" y="107005"/>
                            <a:pt x="1015848" y="102220"/>
                            <a:pt x="1006278" y="107005"/>
                          </a:cubicBezTo>
                          <a:cubicBezTo>
                            <a:pt x="1001492" y="97434"/>
                            <a:pt x="996706" y="87863"/>
                            <a:pt x="982351" y="87863"/>
                          </a:cubicBezTo>
                          <a:cubicBezTo>
                            <a:pt x="977565" y="87863"/>
                            <a:pt x="972779" y="87863"/>
                            <a:pt x="967994" y="87863"/>
                          </a:cubicBezTo>
                          <a:cubicBezTo>
                            <a:pt x="972779" y="83078"/>
                            <a:pt x="977565" y="73507"/>
                            <a:pt x="982351" y="63936"/>
                          </a:cubicBezTo>
                          <a:cubicBezTo>
                            <a:pt x="982351" y="54365"/>
                            <a:pt x="977565" y="40009"/>
                            <a:pt x="972779" y="35224"/>
                          </a:cubicBezTo>
                          <a:cubicBezTo>
                            <a:pt x="963209" y="30438"/>
                            <a:pt x="953638" y="25653"/>
                            <a:pt x="944067" y="30438"/>
                          </a:cubicBezTo>
                          <a:cubicBezTo>
                            <a:pt x="881857" y="35224"/>
                            <a:pt x="838788" y="83078"/>
                            <a:pt x="795719" y="121361"/>
                          </a:cubicBezTo>
                          <a:cubicBezTo>
                            <a:pt x="781363" y="135718"/>
                            <a:pt x="767007" y="145288"/>
                            <a:pt x="747865" y="150074"/>
                          </a:cubicBezTo>
                          <a:cubicBezTo>
                            <a:pt x="733508" y="154859"/>
                            <a:pt x="719153" y="154859"/>
                            <a:pt x="704796" y="159645"/>
                          </a:cubicBezTo>
                          <a:cubicBezTo>
                            <a:pt x="695226" y="159645"/>
                            <a:pt x="676084" y="169216"/>
                            <a:pt x="666513" y="164430"/>
                          </a:cubicBezTo>
                          <a:cubicBezTo>
                            <a:pt x="652156" y="154859"/>
                            <a:pt x="671299" y="135718"/>
                            <a:pt x="680869" y="130932"/>
                          </a:cubicBezTo>
                          <a:cubicBezTo>
                            <a:pt x="695226" y="116576"/>
                            <a:pt x="704796" y="97434"/>
                            <a:pt x="704796" y="73507"/>
                          </a:cubicBezTo>
                          <a:cubicBezTo>
                            <a:pt x="704796" y="59151"/>
                            <a:pt x="704796" y="35224"/>
                            <a:pt x="695226" y="20868"/>
                          </a:cubicBezTo>
                          <a:cubicBezTo>
                            <a:pt x="690440" y="11297"/>
                            <a:pt x="680869" y="6511"/>
                            <a:pt x="671299" y="1726"/>
                          </a:cubicBezTo>
                          <a:cubicBezTo>
                            <a:pt x="652156" y="-3059"/>
                            <a:pt x="637800" y="1726"/>
                            <a:pt x="628229" y="20868"/>
                          </a:cubicBezTo>
                          <a:cubicBezTo>
                            <a:pt x="618659" y="35224"/>
                            <a:pt x="618659" y="54365"/>
                            <a:pt x="613873" y="68722"/>
                          </a:cubicBezTo>
                          <a:cubicBezTo>
                            <a:pt x="604302" y="87863"/>
                            <a:pt x="594732" y="97434"/>
                            <a:pt x="580375" y="107005"/>
                          </a:cubicBezTo>
                          <a:cubicBezTo>
                            <a:pt x="561234" y="121361"/>
                            <a:pt x="542092" y="135718"/>
                            <a:pt x="537307" y="164430"/>
                          </a:cubicBezTo>
                          <a:cubicBezTo>
                            <a:pt x="532521" y="188357"/>
                            <a:pt x="537307" y="217070"/>
                            <a:pt x="556448" y="231426"/>
                          </a:cubicBezTo>
                          <a:cubicBezTo>
                            <a:pt x="537307" y="231426"/>
                            <a:pt x="518165" y="240997"/>
                            <a:pt x="499023" y="245782"/>
                          </a:cubicBezTo>
                          <a:cubicBezTo>
                            <a:pt x="460740" y="260139"/>
                            <a:pt x="427242" y="269709"/>
                            <a:pt x="388958" y="288851"/>
                          </a:cubicBezTo>
                          <a:cubicBezTo>
                            <a:pt x="360246" y="303207"/>
                            <a:pt x="336319" y="317563"/>
                            <a:pt x="307607" y="331920"/>
                          </a:cubicBezTo>
                          <a:cubicBezTo>
                            <a:pt x="250182" y="331920"/>
                            <a:pt x="192757" y="327134"/>
                            <a:pt x="144903" y="288851"/>
                          </a:cubicBezTo>
                          <a:cubicBezTo>
                            <a:pt x="130546" y="279280"/>
                            <a:pt x="101833" y="293636"/>
                            <a:pt x="92263" y="303207"/>
                          </a:cubicBezTo>
                          <a:cubicBezTo>
                            <a:pt x="77906" y="317563"/>
                            <a:pt x="63550" y="331920"/>
                            <a:pt x="53979" y="346276"/>
                          </a:cubicBezTo>
                          <a:cubicBezTo>
                            <a:pt x="30052" y="379774"/>
                            <a:pt x="15696" y="418057"/>
                            <a:pt x="6125" y="456341"/>
                          </a:cubicBezTo>
                          <a:cubicBezTo>
                            <a:pt x="6125" y="465911"/>
                            <a:pt x="-3446" y="480268"/>
                            <a:pt x="1340" y="489838"/>
                          </a:cubicBezTo>
                          <a:cubicBezTo>
                            <a:pt x="6125" y="499409"/>
                            <a:pt x="20481" y="499409"/>
                            <a:pt x="30052" y="504195"/>
                          </a:cubicBezTo>
                          <a:cubicBezTo>
                            <a:pt x="73121" y="523336"/>
                            <a:pt x="116190" y="532907"/>
                            <a:pt x="159258" y="542478"/>
                          </a:cubicBezTo>
                          <a:cubicBezTo>
                            <a:pt x="207112" y="552049"/>
                            <a:pt x="250182" y="556834"/>
                            <a:pt x="298036" y="552049"/>
                          </a:cubicBezTo>
                          <a:cubicBezTo>
                            <a:pt x="345890" y="547263"/>
                            <a:pt x="388958" y="528122"/>
                            <a:pt x="432028" y="508980"/>
                          </a:cubicBezTo>
                          <a:cubicBezTo>
                            <a:pt x="475096" y="489838"/>
                            <a:pt x="518165" y="461126"/>
                            <a:pt x="561234" y="441984"/>
                          </a:cubicBezTo>
                          <a:cubicBezTo>
                            <a:pt x="580375" y="432413"/>
                            <a:pt x="599517" y="422843"/>
                            <a:pt x="613873" y="413272"/>
                          </a:cubicBezTo>
                          <a:cubicBezTo>
                            <a:pt x="647371" y="394130"/>
                            <a:pt x="690440" y="418057"/>
                            <a:pt x="728723" y="418057"/>
                          </a:cubicBezTo>
                          <a:cubicBezTo>
                            <a:pt x="786148" y="422843"/>
                            <a:pt x="853144" y="398915"/>
                            <a:pt x="900998" y="370203"/>
                          </a:cubicBezTo>
                          <a:cubicBezTo>
                            <a:pt x="953638" y="341490"/>
                            <a:pt x="963209" y="274495"/>
                            <a:pt x="996706" y="226641"/>
                          </a:cubicBezTo>
                          <a:cubicBezTo>
                            <a:pt x="1001492" y="217070"/>
                            <a:pt x="1015848" y="207499"/>
                            <a:pt x="1020633" y="193143"/>
                          </a:cubicBezTo>
                          <a:cubicBezTo>
                            <a:pt x="1044561" y="169216"/>
                            <a:pt x="1063703" y="130932"/>
                            <a:pt x="1034990" y="111791"/>
                          </a:cubicBezTo>
                          <a:close/>
                        </a:path>
                      </a:pathLst>
                    </a:custGeom>
                    <a:solidFill>
                      <a:srgbClr val="FBCA8F"/>
                    </a:solidFill>
                    <a:ln w="4782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42954999-211D-4DAD-B531-7198953A41CD}"/>
                        </a:ext>
                      </a:extLst>
                    </p:cNvPr>
                    <p:cNvSpPr/>
                    <p:nvPr/>
                  </p:nvSpPr>
                  <p:spPr>
                    <a:xfrm>
                      <a:off x="11486727" y="7574605"/>
                      <a:ext cx="1059704" cy="563648"/>
                    </a:xfrm>
                    <a:custGeom>
                      <a:avLst/>
                      <a:gdLst>
                        <a:gd name="connsiteX0" fmla="*/ 270111 w 1059704"/>
                        <a:gd name="connsiteY0" fmla="*/ 558863 h 563648"/>
                        <a:gd name="connsiteX1" fmla="*/ 164831 w 1059704"/>
                        <a:gd name="connsiteY1" fmla="*/ 544507 h 563648"/>
                        <a:gd name="connsiteX2" fmla="*/ 35625 w 1059704"/>
                        <a:gd name="connsiteY2" fmla="*/ 506223 h 563648"/>
                        <a:gd name="connsiteX3" fmla="*/ 26054 w 1059704"/>
                        <a:gd name="connsiteY3" fmla="*/ 501438 h 563648"/>
                        <a:gd name="connsiteX4" fmla="*/ 2127 w 1059704"/>
                        <a:gd name="connsiteY4" fmla="*/ 487082 h 563648"/>
                        <a:gd name="connsiteX5" fmla="*/ 2127 w 1059704"/>
                        <a:gd name="connsiteY5" fmla="*/ 458369 h 563648"/>
                        <a:gd name="connsiteX6" fmla="*/ 2127 w 1059704"/>
                        <a:gd name="connsiteY6" fmla="*/ 453584 h 563648"/>
                        <a:gd name="connsiteX7" fmla="*/ 49981 w 1059704"/>
                        <a:gd name="connsiteY7" fmla="*/ 343519 h 563648"/>
                        <a:gd name="connsiteX8" fmla="*/ 88265 w 1059704"/>
                        <a:gd name="connsiteY8" fmla="*/ 300450 h 563648"/>
                        <a:gd name="connsiteX9" fmla="*/ 131333 w 1059704"/>
                        <a:gd name="connsiteY9" fmla="*/ 281309 h 563648"/>
                        <a:gd name="connsiteX10" fmla="*/ 145690 w 1059704"/>
                        <a:gd name="connsiteY10" fmla="*/ 286094 h 563648"/>
                        <a:gd name="connsiteX11" fmla="*/ 303608 w 1059704"/>
                        <a:gd name="connsiteY11" fmla="*/ 329163 h 563648"/>
                        <a:gd name="connsiteX12" fmla="*/ 380175 w 1059704"/>
                        <a:gd name="connsiteY12" fmla="*/ 286094 h 563648"/>
                        <a:gd name="connsiteX13" fmla="*/ 461527 w 1059704"/>
                        <a:gd name="connsiteY13" fmla="*/ 257382 h 563648"/>
                        <a:gd name="connsiteX14" fmla="*/ 490239 w 1059704"/>
                        <a:gd name="connsiteY14" fmla="*/ 247811 h 563648"/>
                        <a:gd name="connsiteX15" fmla="*/ 490239 w 1059704"/>
                        <a:gd name="connsiteY15" fmla="*/ 247811 h 563648"/>
                        <a:gd name="connsiteX16" fmla="*/ 538094 w 1059704"/>
                        <a:gd name="connsiteY16" fmla="*/ 233455 h 563648"/>
                        <a:gd name="connsiteX17" fmla="*/ 523737 w 1059704"/>
                        <a:gd name="connsiteY17" fmla="*/ 166459 h 563648"/>
                        <a:gd name="connsiteX18" fmla="*/ 566806 w 1059704"/>
                        <a:gd name="connsiteY18" fmla="*/ 109034 h 563648"/>
                        <a:gd name="connsiteX19" fmla="*/ 600304 w 1059704"/>
                        <a:gd name="connsiteY19" fmla="*/ 70750 h 563648"/>
                        <a:gd name="connsiteX20" fmla="*/ 609875 w 1059704"/>
                        <a:gd name="connsiteY20" fmla="*/ 46823 h 563648"/>
                        <a:gd name="connsiteX21" fmla="*/ 619446 w 1059704"/>
                        <a:gd name="connsiteY21" fmla="*/ 22896 h 563648"/>
                        <a:gd name="connsiteX22" fmla="*/ 667300 w 1059704"/>
                        <a:gd name="connsiteY22" fmla="*/ 3755 h 563648"/>
                        <a:gd name="connsiteX23" fmla="*/ 696013 w 1059704"/>
                        <a:gd name="connsiteY23" fmla="*/ 22896 h 563648"/>
                        <a:gd name="connsiteX24" fmla="*/ 705583 w 1059704"/>
                        <a:gd name="connsiteY24" fmla="*/ 75536 h 563648"/>
                        <a:gd name="connsiteX25" fmla="*/ 681656 w 1059704"/>
                        <a:gd name="connsiteY25" fmla="*/ 132961 h 563648"/>
                        <a:gd name="connsiteX26" fmla="*/ 676871 w 1059704"/>
                        <a:gd name="connsiteY26" fmla="*/ 137746 h 563648"/>
                        <a:gd name="connsiteX27" fmla="*/ 662515 w 1059704"/>
                        <a:gd name="connsiteY27" fmla="*/ 156888 h 563648"/>
                        <a:gd name="connsiteX28" fmla="*/ 667300 w 1059704"/>
                        <a:gd name="connsiteY28" fmla="*/ 161673 h 563648"/>
                        <a:gd name="connsiteX29" fmla="*/ 691227 w 1059704"/>
                        <a:gd name="connsiteY29" fmla="*/ 161673 h 563648"/>
                        <a:gd name="connsiteX30" fmla="*/ 700798 w 1059704"/>
                        <a:gd name="connsiteY30" fmla="*/ 161673 h 563648"/>
                        <a:gd name="connsiteX31" fmla="*/ 705583 w 1059704"/>
                        <a:gd name="connsiteY31" fmla="*/ 161673 h 563648"/>
                        <a:gd name="connsiteX32" fmla="*/ 743867 w 1059704"/>
                        <a:gd name="connsiteY32" fmla="*/ 152103 h 563648"/>
                        <a:gd name="connsiteX33" fmla="*/ 791721 w 1059704"/>
                        <a:gd name="connsiteY33" fmla="*/ 123390 h 563648"/>
                        <a:gd name="connsiteX34" fmla="*/ 810862 w 1059704"/>
                        <a:gd name="connsiteY34" fmla="*/ 104248 h 563648"/>
                        <a:gd name="connsiteX35" fmla="*/ 940069 w 1059704"/>
                        <a:gd name="connsiteY35" fmla="*/ 32467 h 563648"/>
                        <a:gd name="connsiteX36" fmla="*/ 944854 w 1059704"/>
                        <a:gd name="connsiteY36" fmla="*/ 32467 h 563648"/>
                        <a:gd name="connsiteX37" fmla="*/ 973567 w 1059704"/>
                        <a:gd name="connsiteY37" fmla="*/ 42038 h 563648"/>
                        <a:gd name="connsiteX38" fmla="*/ 983138 w 1059704"/>
                        <a:gd name="connsiteY38" fmla="*/ 75536 h 563648"/>
                        <a:gd name="connsiteX39" fmla="*/ 973567 w 1059704"/>
                        <a:gd name="connsiteY39" fmla="*/ 94677 h 563648"/>
                        <a:gd name="connsiteX40" fmla="*/ 983138 w 1059704"/>
                        <a:gd name="connsiteY40" fmla="*/ 94677 h 563648"/>
                        <a:gd name="connsiteX41" fmla="*/ 1007065 w 1059704"/>
                        <a:gd name="connsiteY41" fmla="*/ 113819 h 563648"/>
                        <a:gd name="connsiteX42" fmla="*/ 1035778 w 1059704"/>
                        <a:gd name="connsiteY42" fmla="*/ 118605 h 563648"/>
                        <a:gd name="connsiteX43" fmla="*/ 1050133 w 1059704"/>
                        <a:gd name="connsiteY43" fmla="*/ 147317 h 563648"/>
                        <a:gd name="connsiteX44" fmla="*/ 1021421 w 1059704"/>
                        <a:gd name="connsiteY44" fmla="*/ 204742 h 563648"/>
                        <a:gd name="connsiteX45" fmla="*/ 1007065 w 1059704"/>
                        <a:gd name="connsiteY45" fmla="*/ 228669 h 563648"/>
                        <a:gd name="connsiteX46" fmla="*/ 1002279 w 1059704"/>
                        <a:gd name="connsiteY46" fmla="*/ 238240 h 563648"/>
                        <a:gd name="connsiteX47" fmla="*/ 973567 w 1059704"/>
                        <a:gd name="connsiteY47" fmla="*/ 290880 h 563648"/>
                        <a:gd name="connsiteX48" fmla="*/ 906571 w 1059704"/>
                        <a:gd name="connsiteY48" fmla="*/ 381802 h 563648"/>
                        <a:gd name="connsiteX49" fmla="*/ 739081 w 1059704"/>
                        <a:gd name="connsiteY49" fmla="*/ 429657 h 563648"/>
                        <a:gd name="connsiteX50" fmla="*/ 739081 w 1059704"/>
                        <a:gd name="connsiteY50" fmla="*/ 429657 h 563648"/>
                        <a:gd name="connsiteX51" fmla="*/ 729510 w 1059704"/>
                        <a:gd name="connsiteY51" fmla="*/ 429657 h 563648"/>
                        <a:gd name="connsiteX52" fmla="*/ 691227 w 1059704"/>
                        <a:gd name="connsiteY52" fmla="*/ 420086 h 563648"/>
                        <a:gd name="connsiteX53" fmla="*/ 648158 w 1059704"/>
                        <a:gd name="connsiteY53" fmla="*/ 415300 h 563648"/>
                        <a:gd name="connsiteX54" fmla="*/ 619446 w 1059704"/>
                        <a:gd name="connsiteY54" fmla="*/ 424871 h 563648"/>
                        <a:gd name="connsiteX55" fmla="*/ 566806 w 1059704"/>
                        <a:gd name="connsiteY55" fmla="*/ 453584 h 563648"/>
                        <a:gd name="connsiteX56" fmla="*/ 509382 w 1059704"/>
                        <a:gd name="connsiteY56" fmla="*/ 482296 h 563648"/>
                        <a:gd name="connsiteX57" fmla="*/ 437600 w 1059704"/>
                        <a:gd name="connsiteY57" fmla="*/ 520580 h 563648"/>
                        <a:gd name="connsiteX58" fmla="*/ 303608 w 1059704"/>
                        <a:gd name="connsiteY58" fmla="*/ 563648 h 563648"/>
                        <a:gd name="connsiteX59" fmla="*/ 270111 w 1059704"/>
                        <a:gd name="connsiteY59" fmla="*/ 558863 h 563648"/>
                        <a:gd name="connsiteX60" fmla="*/ 136119 w 1059704"/>
                        <a:gd name="connsiteY60" fmla="*/ 290880 h 563648"/>
                        <a:gd name="connsiteX61" fmla="*/ 97835 w 1059704"/>
                        <a:gd name="connsiteY61" fmla="*/ 305236 h 563648"/>
                        <a:gd name="connsiteX62" fmla="*/ 64338 w 1059704"/>
                        <a:gd name="connsiteY62" fmla="*/ 348305 h 563648"/>
                        <a:gd name="connsiteX63" fmla="*/ 16483 w 1059704"/>
                        <a:gd name="connsiteY63" fmla="*/ 453584 h 563648"/>
                        <a:gd name="connsiteX64" fmla="*/ 16483 w 1059704"/>
                        <a:gd name="connsiteY64" fmla="*/ 458369 h 563648"/>
                        <a:gd name="connsiteX65" fmla="*/ 16483 w 1059704"/>
                        <a:gd name="connsiteY65" fmla="*/ 482296 h 563648"/>
                        <a:gd name="connsiteX66" fmla="*/ 35625 w 1059704"/>
                        <a:gd name="connsiteY66" fmla="*/ 491867 h 563648"/>
                        <a:gd name="connsiteX67" fmla="*/ 45195 w 1059704"/>
                        <a:gd name="connsiteY67" fmla="*/ 496653 h 563648"/>
                        <a:gd name="connsiteX68" fmla="*/ 174402 w 1059704"/>
                        <a:gd name="connsiteY68" fmla="*/ 534936 h 563648"/>
                        <a:gd name="connsiteX69" fmla="*/ 274896 w 1059704"/>
                        <a:gd name="connsiteY69" fmla="*/ 549292 h 563648"/>
                        <a:gd name="connsiteX70" fmla="*/ 308393 w 1059704"/>
                        <a:gd name="connsiteY70" fmla="*/ 549292 h 563648"/>
                        <a:gd name="connsiteX71" fmla="*/ 442385 w 1059704"/>
                        <a:gd name="connsiteY71" fmla="*/ 506223 h 563648"/>
                        <a:gd name="connsiteX72" fmla="*/ 514167 w 1059704"/>
                        <a:gd name="connsiteY72" fmla="*/ 467940 h 563648"/>
                        <a:gd name="connsiteX73" fmla="*/ 571591 w 1059704"/>
                        <a:gd name="connsiteY73" fmla="*/ 439228 h 563648"/>
                        <a:gd name="connsiteX74" fmla="*/ 624231 w 1059704"/>
                        <a:gd name="connsiteY74" fmla="*/ 410515 h 563648"/>
                        <a:gd name="connsiteX75" fmla="*/ 657729 w 1059704"/>
                        <a:gd name="connsiteY75" fmla="*/ 400944 h 563648"/>
                        <a:gd name="connsiteX76" fmla="*/ 700798 w 1059704"/>
                        <a:gd name="connsiteY76" fmla="*/ 410515 h 563648"/>
                        <a:gd name="connsiteX77" fmla="*/ 739081 w 1059704"/>
                        <a:gd name="connsiteY77" fmla="*/ 415300 h 563648"/>
                        <a:gd name="connsiteX78" fmla="*/ 911356 w 1059704"/>
                        <a:gd name="connsiteY78" fmla="*/ 367446 h 563648"/>
                        <a:gd name="connsiteX79" fmla="*/ 978352 w 1059704"/>
                        <a:gd name="connsiteY79" fmla="*/ 281309 h 563648"/>
                        <a:gd name="connsiteX80" fmla="*/ 1007065 w 1059704"/>
                        <a:gd name="connsiteY80" fmla="*/ 228669 h 563648"/>
                        <a:gd name="connsiteX81" fmla="*/ 1016635 w 1059704"/>
                        <a:gd name="connsiteY81" fmla="*/ 219098 h 563648"/>
                        <a:gd name="connsiteX82" fmla="*/ 1030992 w 1059704"/>
                        <a:gd name="connsiteY82" fmla="*/ 199957 h 563648"/>
                        <a:gd name="connsiteX83" fmla="*/ 1030992 w 1059704"/>
                        <a:gd name="connsiteY83" fmla="*/ 195171 h 563648"/>
                        <a:gd name="connsiteX84" fmla="*/ 1059705 w 1059704"/>
                        <a:gd name="connsiteY84" fmla="*/ 147317 h 563648"/>
                        <a:gd name="connsiteX85" fmla="*/ 1045348 w 1059704"/>
                        <a:gd name="connsiteY85" fmla="*/ 123390 h 563648"/>
                        <a:gd name="connsiteX86" fmla="*/ 1021421 w 1059704"/>
                        <a:gd name="connsiteY86" fmla="*/ 118605 h 563648"/>
                        <a:gd name="connsiteX87" fmla="*/ 1016635 w 1059704"/>
                        <a:gd name="connsiteY87" fmla="*/ 113819 h 563648"/>
                        <a:gd name="connsiteX88" fmla="*/ 997494 w 1059704"/>
                        <a:gd name="connsiteY88" fmla="*/ 99463 h 563648"/>
                        <a:gd name="connsiteX89" fmla="*/ 983138 w 1059704"/>
                        <a:gd name="connsiteY89" fmla="*/ 99463 h 563648"/>
                        <a:gd name="connsiteX90" fmla="*/ 978352 w 1059704"/>
                        <a:gd name="connsiteY90" fmla="*/ 99463 h 563648"/>
                        <a:gd name="connsiteX91" fmla="*/ 978352 w 1059704"/>
                        <a:gd name="connsiteY91" fmla="*/ 94677 h 563648"/>
                        <a:gd name="connsiteX92" fmla="*/ 987923 w 1059704"/>
                        <a:gd name="connsiteY92" fmla="*/ 70750 h 563648"/>
                        <a:gd name="connsiteX93" fmla="*/ 978352 w 1059704"/>
                        <a:gd name="connsiteY93" fmla="*/ 46823 h 563648"/>
                        <a:gd name="connsiteX94" fmla="*/ 959211 w 1059704"/>
                        <a:gd name="connsiteY94" fmla="*/ 42038 h 563648"/>
                        <a:gd name="connsiteX95" fmla="*/ 954425 w 1059704"/>
                        <a:gd name="connsiteY95" fmla="*/ 42038 h 563648"/>
                        <a:gd name="connsiteX96" fmla="*/ 830004 w 1059704"/>
                        <a:gd name="connsiteY96" fmla="*/ 113819 h 563648"/>
                        <a:gd name="connsiteX97" fmla="*/ 810862 w 1059704"/>
                        <a:gd name="connsiteY97" fmla="*/ 132961 h 563648"/>
                        <a:gd name="connsiteX98" fmla="*/ 763008 w 1059704"/>
                        <a:gd name="connsiteY98" fmla="*/ 161673 h 563648"/>
                        <a:gd name="connsiteX99" fmla="*/ 719940 w 1059704"/>
                        <a:gd name="connsiteY99" fmla="*/ 171244 h 563648"/>
                        <a:gd name="connsiteX100" fmla="*/ 715154 w 1059704"/>
                        <a:gd name="connsiteY100" fmla="*/ 171244 h 563648"/>
                        <a:gd name="connsiteX101" fmla="*/ 705583 w 1059704"/>
                        <a:gd name="connsiteY101" fmla="*/ 171244 h 563648"/>
                        <a:gd name="connsiteX102" fmla="*/ 672085 w 1059704"/>
                        <a:gd name="connsiteY102" fmla="*/ 171244 h 563648"/>
                        <a:gd name="connsiteX103" fmla="*/ 662515 w 1059704"/>
                        <a:gd name="connsiteY103" fmla="*/ 161673 h 563648"/>
                        <a:gd name="connsiteX104" fmla="*/ 676871 w 1059704"/>
                        <a:gd name="connsiteY104" fmla="*/ 132961 h 563648"/>
                        <a:gd name="connsiteX105" fmla="*/ 681656 w 1059704"/>
                        <a:gd name="connsiteY105" fmla="*/ 128175 h 563648"/>
                        <a:gd name="connsiteX106" fmla="*/ 705583 w 1059704"/>
                        <a:gd name="connsiteY106" fmla="*/ 75536 h 563648"/>
                        <a:gd name="connsiteX107" fmla="*/ 696013 w 1059704"/>
                        <a:gd name="connsiteY107" fmla="*/ 27682 h 563648"/>
                        <a:gd name="connsiteX108" fmla="*/ 672085 w 1059704"/>
                        <a:gd name="connsiteY108" fmla="*/ 13325 h 563648"/>
                        <a:gd name="connsiteX109" fmla="*/ 633802 w 1059704"/>
                        <a:gd name="connsiteY109" fmla="*/ 27682 h 563648"/>
                        <a:gd name="connsiteX110" fmla="*/ 624231 w 1059704"/>
                        <a:gd name="connsiteY110" fmla="*/ 51609 h 563648"/>
                        <a:gd name="connsiteX111" fmla="*/ 614661 w 1059704"/>
                        <a:gd name="connsiteY111" fmla="*/ 75536 h 563648"/>
                        <a:gd name="connsiteX112" fmla="*/ 576377 w 1059704"/>
                        <a:gd name="connsiteY112" fmla="*/ 118605 h 563648"/>
                        <a:gd name="connsiteX113" fmla="*/ 538094 w 1059704"/>
                        <a:gd name="connsiteY113" fmla="*/ 171244 h 563648"/>
                        <a:gd name="connsiteX114" fmla="*/ 557236 w 1059704"/>
                        <a:gd name="connsiteY114" fmla="*/ 233455 h 563648"/>
                        <a:gd name="connsiteX115" fmla="*/ 557236 w 1059704"/>
                        <a:gd name="connsiteY115" fmla="*/ 238240 h 563648"/>
                        <a:gd name="connsiteX116" fmla="*/ 552450 w 1059704"/>
                        <a:gd name="connsiteY116" fmla="*/ 243026 h 563648"/>
                        <a:gd name="connsiteX117" fmla="*/ 495025 w 1059704"/>
                        <a:gd name="connsiteY117" fmla="*/ 257382 h 563648"/>
                        <a:gd name="connsiteX118" fmla="*/ 495025 w 1059704"/>
                        <a:gd name="connsiteY118" fmla="*/ 257382 h 563648"/>
                        <a:gd name="connsiteX119" fmla="*/ 466312 w 1059704"/>
                        <a:gd name="connsiteY119" fmla="*/ 266953 h 563648"/>
                        <a:gd name="connsiteX120" fmla="*/ 384960 w 1059704"/>
                        <a:gd name="connsiteY120" fmla="*/ 295665 h 563648"/>
                        <a:gd name="connsiteX121" fmla="*/ 308393 w 1059704"/>
                        <a:gd name="connsiteY121" fmla="*/ 338734 h 563648"/>
                        <a:gd name="connsiteX122" fmla="*/ 303608 w 1059704"/>
                        <a:gd name="connsiteY122" fmla="*/ 338734 h 563648"/>
                        <a:gd name="connsiteX123" fmla="*/ 136119 w 1059704"/>
                        <a:gd name="connsiteY123" fmla="*/ 290880 h 563648"/>
                        <a:gd name="connsiteX124" fmla="*/ 136119 w 1059704"/>
                        <a:gd name="connsiteY124" fmla="*/ 290880 h 56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9704" h="563648">
                          <a:moveTo>
                            <a:pt x="270111" y="558863"/>
                          </a:moveTo>
                          <a:cubicBezTo>
                            <a:pt x="231827" y="558863"/>
                            <a:pt x="198329" y="554078"/>
                            <a:pt x="164831" y="544507"/>
                          </a:cubicBezTo>
                          <a:cubicBezTo>
                            <a:pt x="116977" y="534936"/>
                            <a:pt x="73908" y="520580"/>
                            <a:pt x="35625" y="506223"/>
                          </a:cubicBezTo>
                          <a:cubicBezTo>
                            <a:pt x="35625" y="506223"/>
                            <a:pt x="30840" y="506223"/>
                            <a:pt x="26054" y="501438"/>
                          </a:cubicBezTo>
                          <a:cubicBezTo>
                            <a:pt x="16483" y="496653"/>
                            <a:pt x="6913" y="496653"/>
                            <a:pt x="2127" y="487082"/>
                          </a:cubicBezTo>
                          <a:cubicBezTo>
                            <a:pt x="-2659" y="477511"/>
                            <a:pt x="2127" y="463155"/>
                            <a:pt x="2127" y="458369"/>
                          </a:cubicBezTo>
                          <a:cubicBezTo>
                            <a:pt x="2127" y="458369"/>
                            <a:pt x="2127" y="453584"/>
                            <a:pt x="2127" y="453584"/>
                          </a:cubicBezTo>
                          <a:cubicBezTo>
                            <a:pt x="11698" y="410515"/>
                            <a:pt x="26054" y="377017"/>
                            <a:pt x="49981" y="343519"/>
                          </a:cubicBezTo>
                          <a:cubicBezTo>
                            <a:pt x="59552" y="329163"/>
                            <a:pt x="73908" y="310021"/>
                            <a:pt x="88265" y="300450"/>
                          </a:cubicBezTo>
                          <a:cubicBezTo>
                            <a:pt x="97835" y="295665"/>
                            <a:pt x="116977" y="281309"/>
                            <a:pt x="131333" y="281309"/>
                          </a:cubicBezTo>
                          <a:cubicBezTo>
                            <a:pt x="136119" y="281309"/>
                            <a:pt x="140904" y="281309"/>
                            <a:pt x="145690" y="286094"/>
                          </a:cubicBezTo>
                          <a:cubicBezTo>
                            <a:pt x="193544" y="324377"/>
                            <a:pt x="250969" y="329163"/>
                            <a:pt x="303608" y="329163"/>
                          </a:cubicBezTo>
                          <a:cubicBezTo>
                            <a:pt x="332321" y="310021"/>
                            <a:pt x="356248" y="295665"/>
                            <a:pt x="380175" y="286094"/>
                          </a:cubicBezTo>
                          <a:cubicBezTo>
                            <a:pt x="404102" y="276523"/>
                            <a:pt x="432815" y="266953"/>
                            <a:pt x="461527" y="257382"/>
                          </a:cubicBezTo>
                          <a:cubicBezTo>
                            <a:pt x="471098" y="252596"/>
                            <a:pt x="480669" y="252596"/>
                            <a:pt x="490239" y="247811"/>
                          </a:cubicBezTo>
                          <a:lnTo>
                            <a:pt x="490239" y="247811"/>
                          </a:lnTo>
                          <a:cubicBezTo>
                            <a:pt x="509382" y="243026"/>
                            <a:pt x="523737" y="233455"/>
                            <a:pt x="538094" y="233455"/>
                          </a:cubicBezTo>
                          <a:cubicBezTo>
                            <a:pt x="523737" y="214313"/>
                            <a:pt x="518952" y="185600"/>
                            <a:pt x="523737" y="166459"/>
                          </a:cubicBezTo>
                          <a:cubicBezTo>
                            <a:pt x="528523" y="137746"/>
                            <a:pt x="542879" y="123390"/>
                            <a:pt x="566806" y="109034"/>
                          </a:cubicBezTo>
                          <a:cubicBezTo>
                            <a:pt x="581163" y="94677"/>
                            <a:pt x="595519" y="85107"/>
                            <a:pt x="600304" y="70750"/>
                          </a:cubicBezTo>
                          <a:cubicBezTo>
                            <a:pt x="605090" y="61180"/>
                            <a:pt x="605090" y="56394"/>
                            <a:pt x="609875" y="46823"/>
                          </a:cubicBezTo>
                          <a:cubicBezTo>
                            <a:pt x="614661" y="37252"/>
                            <a:pt x="614661" y="27682"/>
                            <a:pt x="619446" y="22896"/>
                          </a:cubicBezTo>
                          <a:cubicBezTo>
                            <a:pt x="629017" y="3755"/>
                            <a:pt x="648158" y="-5816"/>
                            <a:pt x="667300" y="3755"/>
                          </a:cubicBezTo>
                          <a:cubicBezTo>
                            <a:pt x="676871" y="8540"/>
                            <a:pt x="686442" y="13325"/>
                            <a:pt x="696013" y="22896"/>
                          </a:cubicBezTo>
                          <a:cubicBezTo>
                            <a:pt x="705583" y="37252"/>
                            <a:pt x="710369" y="61180"/>
                            <a:pt x="705583" y="75536"/>
                          </a:cubicBezTo>
                          <a:cubicBezTo>
                            <a:pt x="705583" y="99463"/>
                            <a:pt x="696013" y="118605"/>
                            <a:pt x="681656" y="132961"/>
                          </a:cubicBezTo>
                          <a:cubicBezTo>
                            <a:pt x="681656" y="132961"/>
                            <a:pt x="681656" y="132961"/>
                            <a:pt x="676871" y="137746"/>
                          </a:cubicBezTo>
                          <a:cubicBezTo>
                            <a:pt x="672085" y="142532"/>
                            <a:pt x="662515" y="152103"/>
                            <a:pt x="662515" y="156888"/>
                          </a:cubicBezTo>
                          <a:cubicBezTo>
                            <a:pt x="662515" y="156888"/>
                            <a:pt x="662515" y="156888"/>
                            <a:pt x="667300" y="161673"/>
                          </a:cubicBezTo>
                          <a:cubicBezTo>
                            <a:pt x="672085" y="161673"/>
                            <a:pt x="681656" y="161673"/>
                            <a:pt x="691227" y="161673"/>
                          </a:cubicBezTo>
                          <a:cubicBezTo>
                            <a:pt x="696013" y="161673"/>
                            <a:pt x="700798" y="161673"/>
                            <a:pt x="700798" y="161673"/>
                          </a:cubicBezTo>
                          <a:lnTo>
                            <a:pt x="705583" y="161673"/>
                          </a:lnTo>
                          <a:cubicBezTo>
                            <a:pt x="719940" y="161673"/>
                            <a:pt x="734296" y="156888"/>
                            <a:pt x="743867" y="152103"/>
                          </a:cubicBezTo>
                          <a:cubicBezTo>
                            <a:pt x="758223" y="147317"/>
                            <a:pt x="772580" y="137746"/>
                            <a:pt x="791721" y="123390"/>
                          </a:cubicBezTo>
                          <a:cubicBezTo>
                            <a:pt x="796507" y="118605"/>
                            <a:pt x="806077" y="113819"/>
                            <a:pt x="810862" y="104248"/>
                          </a:cubicBezTo>
                          <a:cubicBezTo>
                            <a:pt x="849146" y="70750"/>
                            <a:pt x="887429" y="32467"/>
                            <a:pt x="940069" y="32467"/>
                          </a:cubicBezTo>
                          <a:cubicBezTo>
                            <a:pt x="940069" y="32467"/>
                            <a:pt x="940069" y="32467"/>
                            <a:pt x="944854" y="32467"/>
                          </a:cubicBezTo>
                          <a:cubicBezTo>
                            <a:pt x="954425" y="32467"/>
                            <a:pt x="963996" y="37252"/>
                            <a:pt x="973567" y="42038"/>
                          </a:cubicBezTo>
                          <a:cubicBezTo>
                            <a:pt x="983138" y="46823"/>
                            <a:pt x="987923" y="65965"/>
                            <a:pt x="983138" y="75536"/>
                          </a:cubicBezTo>
                          <a:cubicBezTo>
                            <a:pt x="983138" y="80321"/>
                            <a:pt x="978352" y="89892"/>
                            <a:pt x="973567" y="94677"/>
                          </a:cubicBezTo>
                          <a:cubicBezTo>
                            <a:pt x="978352" y="94677"/>
                            <a:pt x="978352" y="94677"/>
                            <a:pt x="983138" y="94677"/>
                          </a:cubicBezTo>
                          <a:cubicBezTo>
                            <a:pt x="992708" y="94677"/>
                            <a:pt x="1002279" y="104248"/>
                            <a:pt x="1007065" y="113819"/>
                          </a:cubicBezTo>
                          <a:cubicBezTo>
                            <a:pt x="1021421" y="113819"/>
                            <a:pt x="1030992" y="113819"/>
                            <a:pt x="1035778" y="118605"/>
                          </a:cubicBezTo>
                          <a:cubicBezTo>
                            <a:pt x="1045348" y="128175"/>
                            <a:pt x="1050133" y="137746"/>
                            <a:pt x="1050133" y="147317"/>
                          </a:cubicBezTo>
                          <a:cubicBezTo>
                            <a:pt x="1050133" y="171244"/>
                            <a:pt x="1030992" y="195171"/>
                            <a:pt x="1021421" y="204742"/>
                          </a:cubicBezTo>
                          <a:cubicBezTo>
                            <a:pt x="1021421" y="214313"/>
                            <a:pt x="1011850" y="219098"/>
                            <a:pt x="1007065" y="228669"/>
                          </a:cubicBezTo>
                          <a:cubicBezTo>
                            <a:pt x="1002279" y="233455"/>
                            <a:pt x="1002279" y="233455"/>
                            <a:pt x="1002279" y="238240"/>
                          </a:cubicBezTo>
                          <a:cubicBezTo>
                            <a:pt x="992708" y="252596"/>
                            <a:pt x="983138" y="271738"/>
                            <a:pt x="973567" y="290880"/>
                          </a:cubicBezTo>
                          <a:cubicBezTo>
                            <a:pt x="959211" y="324377"/>
                            <a:pt x="940069" y="357875"/>
                            <a:pt x="906571" y="381802"/>
                          </a:cubicBezTo>
                          <a:cubicBezTo>
                            <a:pt x="853931" y="415300"/>
                            <a:pt x="796507" y="429657"/>
                            <a:pt x="739081" y="429657"/>
                          </a:cubicBezTo>
                          <a:lnTo>
                            <a:pt x="739081" y="429657"/>
                          </a:lnTo>
                          <a:cubicBezTo>
                            <a:pt x="734296" y="429657"/>
                            <a:pt x="729510" y="429657"/>
                            <a:pt x="729510" y="429657"/>
                          </a:cubicBezTo>
                          <a:cubicBezTo>
                            <a:pt x="715154" y="429657"/>
                            <a:pt x="705583" y="424871"/>
                            <a:pt x="691227" y="420086"/>
                          </a:cubicBezTo>
                          <a:cubicBezTo>
                            <a:pt x="676871" y="415300"/>
                            <a:pt x="662515" y="415300"/>
                            <a:pt x="648158" y="415300"/>
                          </a:cubicBezTo>
                          <a:cubicBezTo>
                            <a:pt x="638588" y="415300"/>
                            <a:pt x="629017" y="420086"/>
                            <a:pt x="619446" y="424871"/>
                          </a:cubicBezTo>
                          <a:cubicBezTo>
                            <a:pt x="600304" y="434442"/>
                            <a:pt x="585948" y="444013"/>
                            <a:pt x="566806" y="453584"/>
                          </a:cubicBezTo>
                          <a:cubicBezTo>
                            <a:pt x="547664" y="463155"/>
                            <a:pt x="528523" y="472725"/>
                            <a:pt x="509382" y="482296"/>
                          </a:cubicBezTo>
                          <a:cubicBezTo>
                            <a:pt x="485454" y="496653"/>
                            <a:pt x="461527" y="506223"/>
                            <a:pt x="437600" y="520580"/>
                          </a:cubicBezTo>
                          <a:cubicBezTo>
                            <a:pt x="399317" y="539721"/>
                            <a:pt x="351463" y="558863"/>
                            <a:pt x="303608" y="563648"/>
                          </a:cubicBezTo>
                          <a:cubicBezTo>
                            <a:pt x="294038" y="558863"/>
                            <a:pt x="279681" y="558863"/>
                            <a:pt x="270111" y="558863"/>
                          </a:cubicBezTo>
                          <a:close/>
                          <a:moveTo>
                            <a:pt x="136119" y="290880"/>
                          </a:moveTo>
                          <a:cubicBezTo>
                            <a:pt x="121762" y="290880"/>
                            <a:pt x="107406" y="300450"/>
                            <a:pt x="97835" y="305236"/>
                          </a:cubicBezTo>
                          <a:cubicBezTo>
                            <a:pt x="83479" y="314807"/>
                            <a:pt x="69123" y="333948"/>
                            <a:pt x="64338" y="348305"/>
                          </a:cubicBezTo>
                          <a:cubicBezTo>
                            <a:pt x="45195" y="377017"/>
                            <a:pt x="30840" y="415300"/>
                            <a:pt x="16483" y="453584"/>
                          </a:cubicBezTo>
                          <a:cubicBezTo>
                            <a:pt x="16483" y="453584"/>
                            <a:pt x="16483" y="458369"/>
                            <a:pt x="16483" y="458369"/>
                          </a:cubicBezTo>
                          <a:cubicBezTo>
                            <a:pt x="11698" y="467940"/>
                            <a:pt x="11698" y="477511"/>
                            <a:pt x="16483" y="482296"/>
                          </a:cubicBezTo>
                          <a:cubicBezTo>
                            <a:pt x="21268" y="487082"/>
                            <a:pt x="26054" y="491867"/>
                            <a:pt x="35625" y="491867"/>
                          </a:cubicBezTo>
                          <a:cubicBezTo>
                            <a:pt x="40410" y="491867"/>
                            <a:pt x="40410" y="491867"/>
                            <a:pt x="45195" y="496653"/>
                          </a:cubicBezTo>
                          <a:cubicBezTo>
                            <a:pt x="83479" y="515794"/>
                            <a:pt x="126548" y="525365"/>
                            <a:pt x="174402" y="534936"/>
                          </a:cubicBezTo>
                          <a:cubicBezTo>
                            <a:pt x="203114" y="539721"/>
                            <a:pt x="241398" y="549292"/>
                            <a:pt x="274896" y="549292"/>
                          </a:cubicBezTo>
                          <a:cubicBezTo>
                            <a:pt x="284466" y="549292"/>
                            <a:pt x="298823" y="549292"/>
                            <a:pt x="308393" y="549292"/>
                          </a:cubicBezTo>
                          <a:cubicBezTo>
                            <a:pt x="356248" y="544507"/>
                            <a:pt x="404102" y="525365"/>
                            <a:pt x="442385" y="506223"/>
                          </a:cubicBezTo>
                          <a:cubicBezTo>
                            <a:pt x="466312" y="496653"/>
                            <a:pt x="490239" y="482296"/>
                            <a:pt x="514167" y="467940"/>
                          </a:cubicBezTo>
                          <a:cubicBezTo>
                            <a:pt x="533309" y="458369"/>
                            <a:pt x="552450" y="448798"/>
                            <a:pt x="571591" y="439228"/>
                          </a:cubicBezTo>
                          <a:cubicBezTo>
                            <a:pt x="590734" y="429657"/>
                            <a:pt x="609875" y="420086"/>
                            <a:pt x="624231" y="410515"/>
                          </a:cubicBezTo>
                          <a:cubicBezTo>
                            <a:pt x="633802" y="405730"/>
                            <a:pt x="643373" y="400944"/>
                            <a:pt x="657729" y="400944"/>
                          </a:cubicBezTo>
                          <a:cubicBezTo>
                            <a:pt x="672085" y="400944"/>
                            <a:pt x="686442" y="405730"/>
                            <a:pt x="700798" y="410515"/>
                          </a:cubicBezTo>
                          <a:cubicBezTo>
                            <a:pt x="715154" y="415300"/>
                            <a:pt x="724725" y="415300"/>
                            <a:pt x="739081" y="415300"/>
                          </a:cubicBezTo>
                          <a:cubicBezTo>
                            <a:pt x="791721" y="420086"/>
                            <a:pt x="853931" y="400944"/>
                            <a:pt x="911356" y="367446"/>
                          </a:cubicBezTo>
                          <a:cubicBezTo>
                            <a:pt x="944854" y="348305"/>
                            <a:pt x="959211" y="314807"/>
                            <a:pt x="978352" y="281309"/>
                          </a:cubicBezTo>
                          <a:cubicBezTo>
                            <a:pt x="987923" y="262167"/>
                            <a:pt x="997494" y="243026"/>
                            <a:pt x="1007065" y="228669"/>
                          </a:cubicBezTo>
                          <a:cubicBezTo>
                            <a:pt x="1007065" y="223884"/>
                            <a:pt x="1011850" y="223884"/>
                            <a:pt x="1016635" y="219098"/>
                          </a:cubicBezTo>
                          <a:cubicBezTo>
                            <a:pt x="1021421" y="214313"/>
                            <a:pt x="1030992" y="204742"/>
                            <a:pt x="1030992" y="199957"/>
                          </a:cubicBezTo>
                          <a:cubicBezTo>
                            <a:pt x="1030992" y="199957"/>
                            <a:pt x="1030992" y="199957"/>
                            <a:pt x="1030992" y="195171"/>
                          </a:cubicBezTo>
                          <a:cubicBezTo>
                            <a:pt x="1045348" y="180815"/>
                            <a:pt x="1059705" y="161673"/>
                            <a:pt x="1059705" y="147317"/>
                          </a:cubicBezTo>
                          <a:cubicBezTo>
                            <a:pt x="1059705" y="137746"/>
                            <a:pt x="1054919" y="128175"/>
                            <a:pt x="1045348" y="123390"/>
                          </a:cubicBezTo>
                          <a:cubicBezTo>
                            <a:pt x="1040562" y="118605"/>
                            <a:pt x="1030992" y="118605"/>
                            <a:pt x="1021421" y="118605"/>
                          </a:cubicBezTo>
                          <a:cubicBezTo>
                            <a:pt x="1021421" y="118605"/>
                            <a:pt x="1016635" y="118605"/>
                            <a:pt x="1016635" y="113819"/>
                          </a:cubicBezTo>
                          <a:cubicBezTo>
                            <a:pt x="1011850" y="104248"/>
                            <a:pt x="1007065" y="99463"/>
                            <a:pt x="997494" y="99463"/>
                          </a:cubicBezTo>
                          <a:cubicBezTo>
                            <a:pt x="992708" y="99463"/>
                            <a:pt x="987923" y="99463"/>
                            <a:pt x="983138" y="99463"/>
                          </a:cubicBezTo>
                          <a:cubicBezTo>
                            <a:pt x="983138" y="99463"/>
                            <a:pt x="978352" y="99463"/>
                            <a:pt x="978352" y="99463"/>
                          </a:cubicBezTo>
                          <a:cubicBezTo>
                            <a:pt x="978352" y="99463"/>
                            <a:pt x="978352" y="94677"/>
                            <a:pt x="978352" y="94677"/>
                          </a:cubicBezTo>
                          <a:cubicBezTo>
                            <a:pt x="983138" y="85107"/>
                            <a:pt x="987923" y="80321"/>
                            <a:pt x="987923" y="70750"/>
                          </a:cubicBezTo>
                          <a:cubicBezTo>
                            <a:pt x="987923" y="65965"/>
                            <a:pt x="983138" y="51609"/>
                            <a:pt x="978352" y="46823"/>
                          </a:cubicBezTo>
                          <a:cubicBezTo>
                            <a:pt x="973567" y="42038"/>
                            <a:pt x="963996" y="42038"/>
                            <a:pt x="959211" y="42038"/>
                          </a:cubicBezTo>
                          <a:cubicBezTo>
                            <a:pt x="959211" y="42038"/>
                            <a:pt x="959211" y="42038"/>
                            <a:pt x="954425" y="42038"/>
                          </a:cubicBezTo>
                          <a:cubicBezTo>
                            <a:pt x="906571" y="42038"/>
                            <a:pt x="868288" y="80321"/>
                            <a:pt x="830004" y="113819"/>
                          </a:cubicBezTo>
                          <a:cubicBezTo>
                            <a:pt x="825219" y="118605"/>
                            <a:pt x="815648" y="128175"/>
                            <a:pt x="810862" y="132961"/>
                          </a:cubicBezTo>
                          <a:cubicBezTo>
                            <a:pt x="791721" y="147317"/>
                            <a:pt x="777365" y="156888"/>
                            <a:pt x="763008" y="161673"/>
                          </a:cubicBezTo>
                          <a:cubicBezTo>
                            <a:pt x="748652" y="166459"/>
                            <a:pt x="734296" y="166459"/>
                            <a:pt x="719940" y="171244"/>
                          </a:cubicBezTo>
                          <a:lnTo>
                            <a:pt x="715154" y="171244"/>
                          </a:lnTo>
                          <a:cubicBezTo>
                            <a:pt x="710369" y="171244"/>
                            <a:pt x="710369" y="171244"/>
                            <a:pt x="705583" y="171244"/>
                          </a:cubicBezTo>
                          <a:cubicBezTo>
                            <a:pt x="696013" y="176030"/>
                            <a:pt x="681656" y="176030"/>
                            <a:pt x="672085" y="171244"/>
                          </a:cubicBezTo>
                          <a:cubicBezTo>
                            <a:pt x="667300" y="166459"/>
                            <a:pt x="662515" y="166459"/>
                            <a:pt x="662515" y="161673"/>
                          </a:cubicBezTo>
                          <a:cubicBezTo>
                            <a:pt x="662515" y="152103"/>
                            <a:pt x="667300" y="142532"/>
                            <a:pt x="676871" y="132961"/>
                          </a:cubicBezTo>
                          <a:cubicBezTo>
                            <a:pt x="676871" y="132961"/>
                            <a:pt x="676871" y="132961"/>
                            <a:pt x="681656" y="128175"/>
                          </a:cubicBezTo>
                          <a:cubicBezTo>
                            <a:pt x="696013" y="109034"/>
                            <a:pt x="705583" y="94677"/>
                            <a:pt x="705583" y="75536"/>
                          </a:cubicBezTo>
                          <a:cubicBezTo>
                            <a:pt x="705583" y="61180"/>
                            <a:pt x="705583" y="42038"/>
                            <a:pt x="696013" y="27682"/>
                          </a:cubicBezTo>
                          <a:cubicBezTo>
                            <a:pt x="691227" y="22896"/>
                            <a:pt x="681656" y="13325"/>
                            <a:pt x="672085" y="13325"/>
                          </a:cubicBezTo>
                          <a:cubicBezTo>
                            <a:pt x="657729" y="8540"/>
                            <a:pt x="643373" y="13325"/>
                            <a:pt x="633802" y="27682"/>
                          </a:cubicBezTo>
                          <a:cubicBezTo>
                            <a:pt x="629017" y="37252"/>
                            <a:pt x="629017" y="42038"/>
                            <a:pt x="624231" y="51609"/>
                          </a:cubicBezTo>
                          <a:cubicBezTo>
                            <a:pt x="624231" y="61180"/>
                            <a:pt x="619446" y="65965"/>
                            <a:pt x="614661" y="75536"/>
                          </a:cubicBezTo>
                          <a:cubicBezTo>
                            <a:pt x="605090" y="89892"/>
                            <a:pt x="595519" y="104248"/>
                            <a:pt x="576377" y="118605"/>
                          </a:cubicBezTo>
                          <a:cubicBezTo>
                            <a:pt x="557236" y="132961"/>
                            <a:pt x="538094" y="147317"/>
                            <a:pt x="538094" y="171244"/>
                          </a:cubicBezTo>
                          <a:cubicBezTo>
                            <a:pt x="533309" y="190386"/>
                            <a:pt x="538094" y="219098"/>
                            <a:pt x="557236" y="233455"/>
                          </a:cubicBezTo>
                          <a:cubicBezTo>
                            <a:pt x="557236" y="233455"/>
                            <a:pt x="557236" y="238240"/>
                            <a:pt x="557236" y="238240"/>
                          </a:cubicBezTo>
                          <a:cubicBezTo>
                            <a:pt x="557236" y="238240"/>
                            <a:pt x="557236" y="243026"/>
                            <a:pt x="552450" y="243026"/>
                          </a:cubicBezTo>
                          <a:cubicBezTo>
                            <a:pt x="533309" y="243026"/>
                            <a:pt x="514167" y="252596"/>
                            <a:pt x="495025" y="257382"/>
                          </a:cubicBezTo>
                          <a:lnTo>
                            <a:pt x="495025" y="257382"/>
                          </a:lnTo>
                          <a:cubicBezTo>
                            <a:pt x="485454" y="262167"/>
                            <a:pt x="475883" y="262167"/>
                            <a:pt x="466312" y="266953"/>
                          </a:cubicBezTo>
                          <a:cubicBezTo>
                            <a:pt x="442385" y="276523"/>
                            <a:pt x="413673" y="286094"/>
                            <a:pt x="384960" y="295665"/>
                          </a:cubicBezTo>
                          <a:cubicBezTo>
                            <a:pt x="361033" y="305236"/>
                            <a:pt x="332321" y="319592"/>
                            <a:pt x="308393" y="338734"/>
                          </a:cubicBezTo>
                          <a:cubicBezTo>
                            <a:pt x="308393" y="338734"/>
                            <a:pt x="308393" y="338734"/>
                            <a:pt x="303608" y="338734"/>
                          </a:cubicBezTo>
                          <a:cubicBezTo>
                            <a:pt x="246184" y="338734"/>
                            <a:pt x="183973" y="333948"/>
                            <a:pt x="136119" y="290880"/>
                          </a:cubicBezTo>
                          <a:cubicBezTo>
                            <a:pt x="140904" y="290880"/>
                            <a:pt x="140904" y="290880"/>
                            <a:pt x="136119" y="290880"/>
                          </a:cubicBezTo>
                          <a:close/>
                        </a:path>
                      </a:pathLst>
                    </a:custGeom>
                    <a:solidFill>
                      <a:srgbClr val="D97E31"/>
                    </a:solidFill>
                    <a:ln w="47824" cap="flat">
                      <a:noFill/>
                      <a:prstDash val="solid"/>
                      <a:miter/>
                    </a:ln>
                  </p:spPr>
                  <p:txBody>
                    <a:bodyPr rtlCol="0" anchor="ctr"/>
                    <a:lstStyle/>
                    <a:p>
                      <a:endParaRPr lang="en-US"/>
                    </a:p>
                  </p:txBody>
                </p:sp>
              </p:grpSp>
              <p:grpSp>
                <p:nvGrpSpPr>
                  <p:cNvPr id="309" name="Graphic 3">
                    <a:extLst>
                      <a:ext uri="{FF2B5EF4-FFF2-40B4-BE49-F238E27FC236}">
                        <a16:creationId xmlns:a16="http://schemas.microsoft.com/office/drawing/2014/main" id="{2D741C8A-1D4A-417D-AABD-8CB6F64CB226}"/>
                      </a:ext>
                    </a:extLst>
                  </p:cNvPr>
                  <p:cNvGrpSpPr/>
                  <p:nvPr/>
                </p:nvGrpSpPr>
                <p:grpSpPr>
                  <a:xfrm>
                    <a:off x="11752052" y="7641766"/>
                    <a:ext cx="770452" cy="352924"/>
                    <a:chOff x="11752052" y="7641766"/>
                    <a:chExt cx="770452" cy="352924"/>
                  </a:xfrm>
                  <a:solidFill>
                    <a:srgbClr val="D97E31"/>
                  </a:solidFill>
                </p:grpSpPr>
                <p:sp>
                  <p:nvSpPr>
                    <p:cNvPr id="314" name="Freeform: Shape 313">
                      <a:extLst>
                        <a:ext uri="{FF2B5EF4-FFF2-40B4-BE49-F238E27FC236}">
                          <a16:creationId xmlns:a16="http://schemas.microsoft.com/office/drawing/2014/main" id="{0F20F631-8EB2-4A58-A582-EF749E657032}"/>
                        </a:ext>
                      </a:extLst>
                    </p:cNvPr>
                    <p:cNvSpPr/>
                    <p:nvPr/>
                  </p:nvSpPr>
                  <p:spPr>
                    <a:xfrm>
                      <a:off x="11752052" y="7865485"/>
                      <a:ext cx="116976" cy="88264"/>
                    </a:xfrm>
                    <a:custGeom>
                      <a:avLst/>
                      <a:gdLst>
                        <a:gd name="connsiteX0" fmla="*/ 114850 w 116976"/>
                        <a:gd name="connsiteY0" fmla="*/ 0 h 88264"/>
                        <a:gd name="connsiteX1" fmla="*/ 52640 w 116976"/>
                        <a:gd name="connsiteY1" fmla="*/ 33498 h 88264"/>
                        <a:gd name="connsiteX2" fmla="*/ 0 w 116976"/>
                        <a:gd name="connsiteY2" fmla="*/ 86137 h 88264"/>
                        <a:gd name="connsiteX3" fmla="*/ 0 w 116976"/>
                        <a:gd name="connsiteY3" fmla="*/ 86137 h 88264"/>
                        <a:gd name="connsiteX4" fmla="*/ 47854 w 116976"/>
                        <a:gd name="connsiteY4" fmla="*/ 43069 h 88264"/>
                        <a:gd name="connsiteX5" fmla="*/ 114850 w 116976"/>
                        <a:gd name="connsiteY5" fmla="*/ 0 h 88264"/>
                        <a:gd name="connsiteX6" fmla="*/ 114850 w 116976"/>
                        <a:gd name="connsiteY6" fmla="*/ 0 h 8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976" h="88264">
                          <a:moveTo>
                            <a:pt x="114850" y="0"/>
                          </a:moveTo>
                          <a:cubicBezTo>
                            <a:pt x="90923" y="9571"/>
                            <a:pt x="71781" y="19142"/>
                            <a:pt x="52640" y="33498"/>
                          </a:cubicBezTo>
                          <a:cubicBezTo>
                            <a:pt x="33498" y="47854"/>
                            <a:pt x="19141" y="66996"/>
                            <a:pt x="0" y="86137"/>
                          </a:cubicBezTo>
                          <a:cubicBezTo>
                            <a:pt x="0" y="86137"/>
                            <a:pt x="0" y="90923"/>
                            <a:pt x="0" y="86137"/>
                          </a:cubicBezTo>
                          <a:cubicBezTo>
                            <a:pt x="19141" y="71781"/>
                            <a:pt x="33498" y="57425"/>
                            <a:pt x="47854" y="43069"/>
                          </a:cubicBezTo>
                          <a:cubicBezTo>
                            <a:pt x="71781" y="28712"/>
                            <a:pt x="95708" y="19142"/>
                            <a:pt x="114850" y="0"/>
                          </a:cubicBezTo>
                          <a:cubicBezTo>
                            <a:pt x="119635" y="0"/>
                            <a:pt x="114850" y="0"/>
                            <a:pt x="114850" y="0"/>
                          </a:cubicBezTo>
                          <a:close/>
                        </a:path>
                      </a:pathLst>
                    </a:custGeom>
                    <a:solidFill>
                      <a:srgbClr val="D97E31"/>
                    </a:solidFill>
                    <a:ln w="47824"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F4279987-1958-413F-986C-7B6C2985F3C5}"/>
                        </a:ext>
                      </a:extLst>
                    </p:cNvPr>
                    <p:cNvSpPr/>
                    <p:nvPr/>
                  </p:nvSpPr>
                  <p:spPr>
                    <a:xfrm>
                      <a:off x="12099261" y="7937266"/>
                      <a:ext cx="125351" cy="57424"/>
                    </a:xfrm>
                    <a:custGeom>
                      <a:avLst/>
                      <a:gdLst>
                        <a:gd name="connsiteX0" fmla="*/ 121762 w 125351"/>
                        <a:gd name="connsiteY0" fmla="*/ 57425 h 57424"/>
                        <a:gd name="connsiteX1" fmla="*/ 2127 w 125351"/>
                        <a:gd name="connsiteY1" fmla="*/ 0 h 57424"/>
                        <a:gd name="connsiteX2" fmla="*/ 2127 w 125351"/>
                        <a:gd name="connsiteY2" fmla="*/ 0 h 57424"/>
                        <a:gd name="connsiteX3" fmla="*/ 121762 w 125351"/>
                        <a:gd name="connsiteY3" fmla="*/ 57425 h 57424"/>
                        <a:gd name="connsiteX4" fmla="*/ 121762 w 125351"/>
                        <a:gd name="connsiteY4" fmla="*/ 57425 h 57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1" h="57424">
                          <a:moveTo>
                            <a:pt x="121762" y="57425"/>
                          </a:moveTo>
                          <a:cubicBezTo>
                            <a:pt x="78693" y="47854"/>
                            <a:pt x="35625" y="33498"/>
                            <a:pt x="2127" y="0"/>
                          </a:cubicBezTo>
                          <a:cubicBezTo>
                            <a:pt x="2127" y="0"/>
                            <a:pt x="-2659" y="0"/>
                            <a:pt x="2127" y="0"/>
                          </a:cubicBezTo>
                          <a:cubicBezTo>
                            <a:pt x="26054" y="38283"/>
                            <a:pt x="83479" y="57425"/>
                            <a:pt x="121762" y="57425"/>
                          </a:cubicBezTo>
                          <a:cubicBezTo>
                            <a:pt x="126547" y="57425"/>
                            <a:pt x="126547" y="57425"/>
                            <a:pt x="121762" y="57425"/>
                          </a:cubicBezTo>
                          <a:close/>
                        </a:path>
                      </a:pathLst>
                    </a:custGeom>
                    <a:solidFill>
                      <a:srgbClr val="D97E31"/>
                    </a:solidFill>
                    <a:ln w="47824"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5428DC69-683B-4E6A-87CF-C01894DCD58B}"/>
                        </a:ext>
                      </a:extLst>
                    </p:cNvPr>
                    <p:cNvSpPr/>
                    <p:nvPr/>
                  </p:nvSpPr>
                  <p:spPr>
                    <a:xfrm>
                      <a:off x="12149242" y="7859944"/>
                      <a:ext cx="153133" cy="42627"/>
                    </a:xfrm>
                    <a:custGeom>
                      <a:avLst/>
                      <a:gdLst>
                        <a:gd name="connsiteX0" fmla="*/ 153133 w 153133"/>
                        <a:gd name="connsiteY0" fmla="*/ 39039 h 42627"/>
                        <a:gd name="connsiteX1" fmla="*/ 71781 w 153133"/>
                        <a:gd name="connsiteY1" fmla="*/ 755 h 42627"/>
                        <a:gd name="connsiteX2" fmla="*/ 0 w 153133"/>
                        <a:gd name="connsiteY2" fmla="*/ 24682 h 42627"/>
                        <a:gd name="connsiteX3" fmla="*/ 0 w 153133"/>
                        <a:gd name="connsiteY3" fmla="*/ 29468 h 42627"/>
                        <a:gd name="connsiteX4" fmla="*/ 71781 w 153133"/>
                        <a:gd name="connsiteY4" fmla="*/ 10326 h 42627"/>
                        <a:gd name="connsiteX5" fmla="*/ 114850 w 153133"/>
                        <a:gd name="connsiteY5" fmla="*/ 29468 h 42627"/>
                        <a:gd name="connsiteX6" fmla="*/ 153133 w 153133"/>
                        <a:gd name="connsiteY6" fmla="*/ 39039 h 42627"/>
                        <a:gd name="connsiteX7" fmla="*/ 153133 w 153133"/>
                        <a:gd name="connsiteY7" fmla="*/ 39039 h 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133" h="42627">
                          <a:moveTo>
                            <a:pt x="153133" y="39039"/>
                          </a:moveTo>
                          <a:cubicBezTo>
                            <a:pt x="129206" y="24682"/>
                            <a:pt x="100493" y="5541"/>
                            <a:pt x="71781" y="755"/>
                          </a:cubicBezTo>
                          <a:cubicBezTo>
                            <a:pt x="47854" y="-4030"/>
                            <a:pt x="23927" y="15112"/>
                            <a:pt x="0" y="24682"/>
                          </a:cubicBezTo>
                          <a:cubicBezTo>
                            <a:pt x="0" y="24682"/>
                            <a:pt x="0" y="29468"/>
                            <a:pt x="0" y="29468"/>
                          </a:cubicBezTo>
                          <a:cubicBezTo>
                            <a:pt x="23927" y="24682"/>
                            <a:pt x="43068" y="10326"/>
                            <a:pt x="71781" y="10326"/>
                          </a:cubicBezTo>
                          <a:cubicBezTo>
                            <a:pt x="86138" y="10326"/>
                            <a:pt x="100493" y="19897"/>
                            <a:pt x="114850" y="29468"/>
                          </a:cubicBezTo>
                          <a:cubicBezTo>
                            <a:pt x="124420" y="34253"/>
                            <a:pt x="133992" y="39039"/>
                            <a:pt x="153133" y="39039"/>
                          </a:cubicBezTo>
                          <a:cubicBezTo>
                            <a:pt x="153133" y="43824"/>
                            <a:pt x="153133" y="43824"/>
                            <a:pt x="153133" y="39039"/>
                          </a:cubicBezTo>
                          <a:close/>
                        </a:path>
                      </a:pathLst>
                    </a:custGeom>
                    <a:solidFill>
                      <a:srgbClr val="D97E31"/>
                    </a:solidFill>
                    <a:ln w="4782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0F21B2DC-3A4E-4B18-A3C3-DE3C5814BB94}"/>
                        </a:ext>
                      </a:extLst>
                    </p:cNvPr>
                    <p:cNvSpPr/>
                    <p:nvPr/>
                  </p:nvSpPr>
                  <p:spPr>
                    <a:xfrm>
                      <a:off x="12144456" y="7681512"/>
                      <a:ext cx="43069" cy="131333"/>
                    </a:xfrm>
                    <a:custGeom>
                      <a:avLst/>
                      <a:gdLst>
                        <a:gd name="connsiteX0" fmla="*/ 43069 w 43069"/>
                        <a:gd name="connsiteY0" fmla="*/ 2127 h 131333"/>
                        <a:gd name="connsiteX1" fmla="*/ 43069 w 43069"/>
                        <a:gd name="connsiteY1" fmla="*/ 2127 h 131333"/>
                        <a:gd name="connsiteX2" fmla="*/ 4786 w 43069"/>
                        <a:gd name="connsiteY2" fmla="*/ 45196 h 131333"/>
                        <a:gd name="connsiteX3" fmla="*/ 9571 w 43069"/>
                        <a:gd name="connsiteY3" fmla="*/ 64337 h 131333"/>
                        <a:gd name="connsiteX4" fmla="*/ 0 w 43069"/>
                        <a:gd name="connsiteY4" fmla="*/ 126548 h 131333"/>
                        <a:gd name="connsiteX5" fmla="*/ 4786 w 43069"/>
                        <a:gd name="connsiteY5" fmla="*/ 131333 h 131333"/>
                        <a:gd name="connsiteX6" fmla="*/ 28713 w 43069"/>
                        <a:gd name="connsiteY6" fmla="*/ 78694 h 131333"/>
                        <a:gd name="connsiteX7" fmla="*/ 23927 w 43069"/>
                        <a:gd name="connsiteY7" fmla="*/ 30839 h 131333"/>
                        <a:gd name="connsiteX8" fmla="*/ 43069 w 43069"/>
                        <a:gd name="connsiteY8" fmla="*/ 2127 h 13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9" h="131333">
                          <a:moveTo>
                            <a:pt x="43069" y="2127"/>
                          </a:moveTo>
                          <a:cubicBezTo>
                            <a:pt x="43069" y="2127"/>
                            <a:pt x="38283" y="-2659"/>
                            <a:pt x="43069" y="2127"/>
                          </a:cubicBezTo>
                          <a:cubicBezTo>
                            <a:pt x="33498" y="11698"/>
                            <a:pt x="4786" y="30839"/>
                            <a:pt x="4786" y="45196"/>
                          </a:cubicBezTo>
                          <a:cubicBezTo>
                            <a:pt x="4786" y="54767"/>
                            <a:pt x="9571" y="59552"/>
                            <a:pt x="9571" y="64337"/>
                          </a:cubicBezTo>
                          <a:cubicBezTo>
                            <a:pt x="23927" y="88264"/>
                            <a:pt x="14356" y="107406"/>
                            <a:pt x="0" y="126548"/>
                          </a:cubicBezTo>
                          <a:cubicBezTo>
                            <a:pt x="0" y="126548"/>
                            <a:pt x="0" y="131333"/>
                            <a:pt x="4786" y="131333"/>
                          </a:cubicBezTo>
                          <a:cubicBezTo>
                            <a:pt x="19142" y="116977"/>
                            <a:pt x="28713" y="102621"/>
                            <a:pt x="28713" y="78694"/>
                          </a:cubicBezTo>
                          <a:cubicBezTo>
                            <a:pt x="28713" y="64337"/>
                            <a:pt x="4786" y="54767"/>
                            <a:pt x="23927" y="30839"/>
                          </a:cubicBezTo>
                          <a:cubicBezTo>
                            <a:pt x="28713" y="21269"/>
                            <a:pt x="33498" y="11698"/>
                            <a:pt x="43069" y="2127"/>
                          </a:cubicBezTo>
                          <a:close/>
                        </a:path>
                      </a:pathLst>
                    </a:custGeom>
                    <a:solidFill>
                      <a:srgbClr val="D97E31"/>
                    </a:solidFill>
                    <a:ln w="4782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A52D0BD1-4FA4-446D-BA1E-FC398B09742A}"/>
                        </a:ext>
                      </a:extLst>
                    </p:cNvPr>
                    <p:cNvSpPr/>
                    <p:nvPr/>
                  </p:nvSpPr>
                  <p:spPr>
                    <a:xfrm>
                      <a:off x="12161471" y="7817630"/>
                      <a:ext cx="16482" cy="19141"/>
                    </a:xfrm>
                    <a:custGeom>
                      <a:avLst/>
                      <a:gdLst>
                        <a:gd name="connsiteX0" fmla="*/ 2127 w 16482"/>
                        <a:gd name="connsiteY0" fmla="*/ 0 h 19141"/>
                        <a:gd name="connsiteX1" fmla="*/ 2127 w 16482"/>
                        <a:gd name="connsiteY1" fmla="*/ 0 h 19141"/>
                        <a:gd name="connsiteX2" fmla="*/ 11698 w 16482"/>
                        <a:gd name="connsiteY2" fmla="*/ 19142 h 19141"/>
                        <a:gd name="connsiteX3" fmla="*/ 16483 w 16482"/>
                        <a:gd name="connsiteY3" fmla="*/ 19142 h 19141"/>
                        <a:gd name="connsiteX4" fmla="*/ 2127 w 1648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 h="19141">
                          <a:moveTo>
                            <a:pt x="2127" y="0"/>
                          </a:moveTo>
                          <a:cubicBezTo>
                            <a:pt x="2127" y="0"/>
                            <a:pt x="-2659" y="0"/>
                            <a:pt x="2127" y="0"/>
                          </a:cubicBezTo>
                          <a:cubicBezTo>
                            <a:pt x="2127" y="9571"/>
                            <a:pt x="6912" y="14356"/>
                            <a:pt x="11698" y="19142"/>
                          </a:cubicBezTo>
                          <a:cubicBezTo>
                            <a:pt x="11698" y="19142"/>
                            <a:pt x="16483" y="19142"/>
                            <a:pt x="16483" y="19142"/>
                          </a:cubicBezTo>
                          <a:cubicBezTo>
                            <a:pt x="11698" y="9571"/>
                            <a:pt x="6912" y="4785"/>
                            <a:pt x="2127" y="0"/>
                          </a:cubicBezTo>
                          <a:close/>
                        </a:path>
                      </a:pathLst>
                    </a:custGeom>
                    <a:solidFill>
                      <a:srgbClr val="D97E31"/>
                    </a:solidFill>
                    <a:ln w="4782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B423156E-03E9-4B7F-860B-DA4803A7CF01}"/>
                        </a:ext>
                      </a:extLst>
                    </p:cNvPr>
                    <p:cNvSpPr/>
                    <p:nvPr/>
                  </p:nvSpPr>
                  <p:spPr>
                    <a:xfrm>
                      <a:off x="12238038" y="7641766"/>
                      <a:ext cx="232765" cy="238074"/>
                    </a:xfrm>
                    <a:custGeom>
                      <a:avLst/>
                      <a:gdLst>
                        <a:gd name="connsiteX0" fmla="*/ 231827 w 232765"/>
                        <a:gd name="connsiteY0" fmla="*/ 3589 h 238074"/>
                        <a:gd name="connsiteX1" fmla="*/ 174402 w 232765"/>
                        <a:gd name="connsiteY1" fmla="*/ 41872 h 238074"/>
                        <a:gd name="connsiteX2" fmla="*/ 126548 w 232765"/>
                        <a:gd name="connsiteY2" fmla="*/ 65799 h 238074"/>
                        <a:gd name="connsiteX3" fmla="*/ 78694 w 232765"/>
                        <a:gd name="connsiteY3" fmla="*/ 118439 h 238074"/>
                        <a:gd name="connsiteX4" fmla="*/ 11697 w 232765"/>
                        <a:gd name="connsiteY4" fmla="*/ 142366 h 238074"/>
                        <a:gd name="connsiteX5" fmla="*/ 2127 w 232765"/>
                        <a:gd name="connsiteY5" fmla="*/ 137581 h 238074"/>
                        <a:gd name="connsiteX6" fmla="*/ 2127 w 232765"/>
                        <a:gd name="connsiteY6" fmla="*/ 137581 h 238074"/>
                        <a:gd name="connsiteX7" fmla="*/ 49981 w 232765"/>
                        <a:gd name="connsiteY7" fmla="*/ 185435 h 238074"/>
                        <a:gd name="connsiteX8" fmla="*/ 83479 w 232765"/>
                        <a:gd name="connsiteY8" fmla="*/ 238074 h 238074"/>
                        <a:gd name="connsiteX9" fmla="*/ 88264 w 232765"/>
                        <a:gd name="connsiteY9" fmla="*/ 238074 h 238074"/>
                        <a:gd name="connsiteX10" fmla="*/ 69123 w 232765"/>
                        <a:gd name="connsiteY10" fmla="*/ 195006 h 238074"/>
                        <a:gd name="connsiteX11" fmla="*/ 126548 w 232765"/>
                        <a:gd name="connsiteY11" fmla="*/ 175864 h 238074"/>
                        <a:gd name="connsiteX12" fmla="*/ 126548 w 232765"/>
                        <a:gd name="connsiteY12" fmla="*/ 171079 h 238074"/>
                        <a:gd name="connsiteX13" fmla="*/ 64337 w 232765"/>
                        <a:gd name="connsiteY13" fmla="*/ 190220 h 238074"/>
                        <a:gd name="connsiteX14" fmla="*/ 21269 w 232765"/>
                        <a:gd name="connsiteY14" fmla="*/ 151937 h 238074"/>
                        <a:gd name="connsiteX15" fmla="*/ 69123 w 232765"/>
                        <a:gd name="connsiteY15" fmla="*/ 137581 h 238074"/>
                        <a:gd name="connsiteX16" fmla="*/ 121762 w 232765"/>
                        <a:gd name="connsiteY16" fmla="*/ 89726 h 238074"/>
                        <a:gd name="connsiteX17" fmla="*/ 207900 w 232765"/>
                        <a:gd name="connsiteY17" fmla="*/ 41872 h 238074"/>
                        <a:gd name="connsiteX18" fmla="*/ 231827 w 232765"/>
                        <a:gd name="connsiteY18" fmla="*/ 3589 h 238074"/>
                        <a:gd name="connsiteX19" fmla="*/ 231827 w 232765"/>
                        <a:gd name="connsiteY19" fmla="*/ 3589 h 23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765" h="238074">
                          <a:moveTo>
                            <a:pt x="231827" y="3589"/>
                          </a:moveTo>
                          <a:cubicBezTo>
                            <a:pt x="217470" y="27516"/>
                            <a:pt x="198329" y="32302"/>
                            <a:pt x="174402" y="41872"/>
                          </a:cubicBezTo>
                          <a:cubicBezTo>
                            <a:pt x="160046" y="46658"/>
                            <a:pt x="140904" y="56229"/>
                            <a:pt x="126548" y="65799"/>
                          </a:cubicBezTo>
                          <a:cubicBezTo>
                            <a:pt x="107406" y="80156"/>
                            <a:pt x="97835" y="104083"/>
                            <a:pt x="78694" y="118439"/>
                          </a:cubicBezTo>
                          <a:cubicBezTo>
                            <a:pt x="59552" y="132795"/>
                            <a:pt x="35624" y="142366"/>
                            <a:pt x="11697" y="142366"/>
                          </a:cubicBezTo>
                          <a:cubicBezTo>
                            <a:pt x="11697" y="142366"/>
                            <a:pt x="2127" y="142366"/>
                            <a:pt x="2127" y="137581"/>
                          </a:cubicBezTo>
                          <a:cubicBezTo>
                            <a:pt x="2127" y="137581"/>
                            <a:pt x="-2658" y="137581"/>
                            <a:pt x="2127" y="137581"/>
                          </a:cubicBezTo>
                          <a:cubicBezTo>
                            <a:pt x="16483" y="151937"/>
                            <a:pt x="35624" y="166293"/>
                            <a:pt x="49981" y="185435"/>
                          </a:cubicBezTo>
                          <a:cubicBezTo>
                            <a:pt x="64337" y="199791"/>
                            <a:pt x="69123" y="218933"/>
                            <a:pt x="83479" y="238074"/>
                          </a:cubicBezTo>
                          <a:cubicBezTo>
                            <a:pt x="83479" y="238074"/>
                            <a:pt x="88264" y="238074"/>
                            <a:pt x="88264" y="238074"/>
                          </a:cubicBezTo>
                          <a:cubicBezTo>
                            <a:pt x="83479" y="223718"/>
                            <a:pt x="78694" y="209362"/>
                            <a:pt x="69123" y="195006"/>
                          </a:cubicBezTo>
                          <a:cubicBezTo>
                            <a:pt x="88264" y="199791"/>
                            <a:pt x="112191" y="190220"/>
                            <a:pt x="126548" y="175864"/>
                          </a:cubicBezTo>
                          <a:cubicBezTo>
                            <a:pt x="126548" y="175864"/>
                            <a:pt x="126548" y="171079"/>
                            <a:pt x="126548" y="171079"/>
                          </a:cubicBezTo>
                          <a:cubicBezTo>
                            <a:pt x="107406" y="175864"/>
                            <a:pt x="88264" y="190220"/>
                            <a:pt x="64337" y="190220"/>
                          </a:cubicBezTo>
                          <a:cubicBezTo>
                            <a:pt x="54767" y="175864"/>
                            <a:pt x="35624" y="161508"/>
                            <a:pt x="21269" y="151937"/>
                          </a:cubicBezTo>
                          <a:cubicBezTo>
                            <a:pt x="35624" y="156722"/>
                            <a:pt x="54767" y="142366"/>
                            <a:pt x="69123" y="137581"/>
                          </a:cubicBezTo>
                          <a:cubicBezTo>
                            <a:pt x="93050" y="128010"/>
                            <a:pt x="107406" y="108868"/>
                            <a:pt x="121762" y="89726"/>
                          </a:cubicBezTo>
                          <a:cubicBezTo>
                            <a:pt x="145689" y="61014"/>
                            <a:pt x="174402" y="56229"/>
                            <a:pt x="207900" y="41872"/>
                          </a:cubicBezTo>
                          <a:cubicBezTo>
                            <a:pt x="222256" y="32302"/>
                            <a:pt x="236613" y="17945"/>
                            <a:pt x="231827" y="3589"/>
                          </a:cubicBezTo>
                          <a:cubicBezTo>
                            <a:pt x="231827" y="-1196"/>
                            <a:pt x="231827" y="-1196"/>
                            <a:pt x="231827" y="3589"/>
                          </a:cubicBezTo>
                          <a:close/>
                        </a:path>
                      </a:pathLst>
                    </a:custGeom>
                    <a:solidFill>
                      <a:srgbClr val="D97E31"/>
                    </a:solidFill>
                    <a:ln w="47824"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C2F50DE9-CED0-4192-A238-19F427AD4E54}"/>
                        </a:ext>
                      </a:extLst>
                    </p:cNvPr>
                    <p:cNvSpPr/>
                    <p:nvPr/>
                  </p:nvSpPr>
                  <p:spPr>
                    <a:xfrm>
                      <a:off x="12331088" y="7743477"/>
                      <a:ext cx="191416" cy="143276"/>
                    </a:xfrm>
                    <a:custGeom>
                      <a:avLst/>
                      <a:gdLst>
                        <a:gd name="connsiteX0" fmla="*/ 191417 w 191416"/>
                        <a:gd name="connsiteY0" fmla="*/ 26300 h 143276"/>
                        <a:gd name="connsiteX1" fmla="*/ 133991 w 191416"/>
                        <a:gd name="connsiteY1" fmla="*/ 2372 h 143276"/>
                        <a:gd name="connsiteX2" fmla="*/ 71781 w 191416"/>
                        <a:gd name="connsiteY2" fmla="*/ 74154 h 143276"/>
                        <a:gd name="connsiteX3" fmla="*/ 28712 w 191416"/>
                        <a:gd name="connsiteY3" fmla="*/ 122008 h 143276"/>
                        <a:gd name="connsiteX4" fmla="*/ 0 w 191416"/>
                        <a:gd name="connsiteY4" fmla="*/ 141149 h 143276"/>
                        <a:gd name="connsiteX5" fmla="*/ 4785 w 191416"/>
                        <a:gd name="connsiteY5" fmla="*/ 141149 h 143276"/>
                        <a:gd name="connsiteX6" fmla="*/ 4785 w 191416"/>
                        <a:gd name="connsiteY6" fmla="*/ 141149 h 143276"/>
                        <a:gd name="connsiteX7" fmla="*/ 4785 w 191416"/>
                        <a:gd name="connsiteY7" fmla="*/ 141149 h 143276"/>
                        <a:gd name="connsiteX8" fmla="*/ 33498 w 191416"/>
                        <a:gd name="connsiteY8" fmla="*/ 136364 h 143276"/>
                        <a:gd name="connsiteX9" fmla="*/ 47854 w 191416"/>
                        <a:gd name="connsiteY9" fmla="*/ 136364 h 143276"/>
                        <a:gd name="connsiteX10" fmla="*/ 62210 w 191416"/>
                        <a:gd name="connsiteY10" fmla="*/ 126793 h 143276"/>
                        <a:gd name="connsiteX11" fmla="*/ 95708 w 191416"/>
                        <a:gd name="connsiteY11" fmla="*/ 55012 h 143276"/>
                        <a:gd name="connsiteX12" fmla="*/ 133991 w 191416"/>
                        <a:gd name="connsiteY12" fmla="*/ 16729 h 143276"/>
                        <a:gd name="connsiteX13" fmla="*/ 177060 w 191416"/>
                        <a:gd name="connsiteY13" fmla="*/ 50227 h 143276"/>
                        <a:gd name="connsiteX14" fmla="*/ 153133 w 191416"/>
                        <a:gd name="connsiteY14" fmla="*/ 78939 h 143276"/>
                        <a:gd name="connsiteX15" fmla="*/ 138777 w 191416"/>
                        <a:gd name="connsiteY15" fmla="*/ 107651 h 143276"/>
                        <a:gd name="connsiteX16" fmla="*/ 143563 w 191416"/>
                        <a:gd name="connsiteY16" fmla="*/ 107651 h 143276"/>
                        <a:gd name="connsiteX17" fmla="*/ 177060 w 191416"/>
                        <a:gd name="connsiteY17" fmla="*/ 64583 h 143276"/>
                        <a:gd name="connsiteX18" fmla="*/ 191417 w 191416"/>
                        <a:gd name="connsiteY18" fmla="*/ 26300 h 1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16" h="143276">
                          <a:moveTo>
                            <a:pt x="191417" y="26300"/>
                          </a:moveTo>
                          <a:cubicBezTo>
                            <a:pt x="181845" y="-2413"/>
                            <a:pt x="157918" y="-2413"/>
                            <a:pt x="133991" y="2372"/>
                          </a:cubicBezTo>
                          <a:cubicBezTo>
                            <a:pt x="100493" y="11943"/>
                            <a:pt x="86137" y="45441"/>
                            <a:pt x="71781" y="74154"/>
                          </a:cubicBezTo>
                          <a:cubicBezTo>
                            <a:pt x="62210" y="98081"/>
                            <a:pt x="57425" y="122008"/>
                            <a:pt x="28712" y="122008"/>
                          </a:cubicBezTo>
                          <a:cubicBezTo>
                            <a:pt x="14356" y="122008"/>
                            <a:pt x="4785" y="126793"/>
                            <a:pt x="0" y="141149"/>
                          </a:cubicBezTo>
                          <a:cubicBezTo>
                            <a:pt x="0" y="141149"/>
                            <a:pt x="0" y="145935"/>
                            <a:pt x="4785" y="141149"/>
                          </a:cubicBezTo>
                          <a:cubicBezTo>
                            <a:pt x="4785" y="141149"/>
                            <a:pt x="4785" y="141149"/>
                            <a:pt x="4785" y="141149"/>
                          </a:cubicBezTo>
                          <a:cubicBezTo>
                            <a:pt x="4785" y="141149"/>
                            <a:pt x="4785" y="141149"/>
                            <a:pt x="4785" y="141149"/>
                          </a:cubicBezTo>
                          <a:cubicBezTo>
                            <a:pt x="14356" y="141149"/>
                            <a:pt x="23927" y="136364"/>
                            <a:pt x="33498" y="136364"/>
                          </a:cubicBezTo>
                          <a:cubicBezTo>
                            <a:pt x="38283" y="136364"/>
                            <a:pt x="38283" y="136364"/>
                            <a:pt x="47854" y="136364"/>
                          </a:cubicBezTo>
                          <a:cubicBezTo>
                            <a:pt x="52639" y="136364"/>
                            <a:pt x="62210" y="131579"/>
                            <a:pt x="62210" y="126793"/>
                          </a:cubicBezTo>
                          <a:cubicBezTo>
                            <a:pt x="76566" y="107651"/>
                            <a:pt x="81352" y="78939"/>
                            <a:pt x="95708" y="55012"/>
                          </a:cubicBezTo>
                          <a:cubicBezTo>
                            <a:pt x="105279" y="40656"/>
                            <a:pt x="114850" y="26300"/>
                            <a:pt x="133991" y="16729"/>
                          </a:cubicBezTo>
                          <a:cubicBezTo>
                            <a:pt x="153133" y="7158"/>
                            <a:pt x="200987" y="11943"/>
                            <a:pt x="177060" y="50227"/>
                          </a:cubicBezTo>
                          <a:cubicBezTo>
                            <a:pt x="172275" y="59797"/>
                            <a:pt x="157918" y="69368"/>
                            <a:pt x="153133" y="78939"/>
                          </a:cubicBezTo>
                          <a:cubicBezTo>
                            <a:pt x="148348" y="88510"/>
                            <a:pt x="143563" y="98081"/>
                            <a:pt x="138777" y="107651"/>
                          </a:cubicBezTo>
                          <a:cubicBezTo>
                            <a:pt x="138777" y="112437"/>
                            <a:pt x="143563" y="112437"/>
                            <a:pt x="143563" y="107651"/>
                          </a:cubicBezTo>
                          <a:cubicBezTo>
                            <a:pt x="153133" y="88510"/>
                            <a:pt x="162704" y="78939"/>
                            <a:pt x="177060" y="64583"/>
                          </a:cubicBezTo>
                          <a:cubicBezTo>
                            <a:pt x="181845" y="50227"/>
                            <a:pt x="191417" y="35870"/>
                            <a:pt x="191417" y="26300"/>
                          </a:cubicBezTo>
                          <a:close/>
                        </a:path>
                      </a:pathLst>
                    </a:custGeom>
                    <a:solidFill>
                      <a:srgbClr val="D97E31"/>
                    </a:solidFill>
                    <a:ln w="47824"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666FE785-729B-4764-962E-D5A5F382F962}"/>
                        </a:ext>
                      </a:extLst>
                    </p:cNvPr>
                    <p:cNvSpPr/>
                    <p:nvPr/>
                  </p:nvSpPr>
                  <p:spPr>
                    <a:xfrm>
                      <a:off x="12378942" y="7686968"/>
                      <a:ext cx="143562" cy="118433"/>
                    </a:xfrm>
                    <a:custGeom>
                      <a:avLst/>
                      <a:gdLst>
                        <a:gd name="connsiteX0" fmla="*/ 143563 w 143562"/>
                        <a:gd name="connsiteY0" fmla="*/ 1456 h 118433"/>
                        <a:gd name="connsiteX1" fmla="*/ 0 w 143562"/>
                        <a:gd name="connsiteY1" fmla="*/ 116306 h 118433"/>
                        <a:gd name="connsiteX2" fmla="*/ 0 w 143562"/>
                        <a:gd name="connsiteY2" fmla="*/ 116306 h 118433"/>
                        <a:gd name="connsiteX3" fmla="*/ 52639 w 143562"/>
                        <a:gd name="connsiteY3" fmla="*/ 63667 h 118433"/>
                        <a:gd name="connsiteX4" fmla="*/ 143563 w 143562"/>
                        <a:gd name="connsiteY4" fmla="*/ 1456 h 118433"/>
                        <a:gd name="connsiteX5" fmla="*/ 143563 w 143562"/>
                        <a:gd name="connsiteY5" fmla="*/ 1456 h 11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8433">
                          <a:moveTo>
                            <a:pt x="143563" y="1456"/>
                          </a:moveTo>
                          <a:cubicBezTo>
                            <a:pt x="71781" y="-12900"/>
                            <a:pt x="47854" y="82808"/>
                            <a:pt x="0" y="116306"/>
                          </a:cubicBezTo>
                          <a:cubicBezTo>
                            <a:pt x="0" y="116306"/>
                            <a:pt x="0" y="121092"/>
                            <a:pt x="0" y="116306"/>
                          </a:cubicBezTo>
                          <a:cubicBezTo>
                            <a:pt x="23927" y="111521"/>
                            <a:pt x="38283" y="82808"/>
                            <a:pt x="52639" y="63667"/>
                          </a:cubicBezTo>
                          <a:cubicBezTo>
                            <a:pt x="76566" y="39740"/>
                            <a:pt x="100493" y="-3329"/>
                            <a:pt x="143563" y="1456"/>
                          </a:cubicBezTo>
                          <a:cubicBezTo>
                            <a:pt x="143563" y="1456"/>
                            <a:pt x="143563" y="1456"/>
                            <a:pt x="143563" y="1456"/>
                          </a:cubicBezTo>
                          <a:close/>
                        </a:path>
                      </a:pathLst>
                    </a:custGeom>
                    <a:solidFill>
                      <a:srgbClr val="D97E31"/>
                    </a:solidFill>
                    <a:ln w="47824" cap="flat">
                      <a:noFill/>
                      <a:prstDash val="solid"/>
                      <a:miter/>
                    </a:ln>
                  </p:spPr>
                  <p:txBody>
                    <a:bodyPr rtlCol="0" anchor="ctr"/>
                    <a:lstStyle/>
                    <a:p>
                      <a:endParaRPr lang="en-US"/>
                    </a:p>
                  </p:txBody>
                </p:sp>
              </p:grpSp>
              <p:sp>
                <p:nvSpPr>
                  <p:cNvPr id="310" name="Freeform: Shape 309">
                    <a:extLst>
                      <a:ext uri="{FF2B5EF4-FFF2-40B4-BE49-F238E27FC236}">
                        <a16:creationId xmlns:a16="http://schemas.microsoft.com/office/drawing/2014/main" id="{2A225F2A-D667-455B-BA0E-5A947B81BA87}"/>
                      </a:ext>
                    </a:extLst>
                  </p:cNvPr>
                  <p:cNvSpPr/>
                  <p:nvPr/>
                </p:nvSpPr>
                <p:spPr>
                  <a:xfrm>
                    <a:off x="11492300" y="7583145"/>
                    <a:ext cx="1049403" cy="542629"/>
                  </a:xfrm>
                  <a:custGeom>
                    <a:avLst/>
                    <a:gdLst>
                      <a:gd name="connsiteX0" fmla="*/ 1034990 w 1049403"/>
                      <a:gd name="connsiteY0" fmla="*/ 110065 h 542629"/>
                      <a:gd name="connsiteX1" fmla="*/ 1006278 w 1049403"/>
                      <a:gd name="connsiteY1" fmla="*/ 105279 h 542629"/>
                      <a:gd name="connsiteX2" fmla="*/ 982351 w 1049403"/>
                      <a:gd name="connsiteY2" fmla="*/ 86137 h 542629"/>
                      <a:gd name="connsiteX3" fmla="*/ 967994 w 1049403"/>
                      <a:gd name="connsiteY3" fmla="*/ 86137 h 542629"/>
                      <a:gd name="connsiteX4" fmla="*/ 977565 w 1049403"/>
                      <a:gd name="connsiteY4" fmla="*/ 76567 h 542629"/>
                      <a:gd name="connsiteX5" fmla="*/ 953638 w 1049403"/>
                      <a:gd name="connsiteY5" fmla="*/ 86137 h 542629"/>
                      <a:gd name="connsiteX6" fmla="*/ 862715 w 1049403"/>
                      <a:gd name="connsiteY6" fmla="*/ 129206 h 542629"/>
                      <a:gd name="connsiteX7" fmla="*/ 805290 w 1049403"/>
                      <a:gd name="connsiteY7" fmla="*/ 181846 h 542629"/>
                      <a:gd name="connsiteX8" fmla="*/ 762221 w 1049403"/>
                      <a:gd name="connsiteY8" fmla="*/ 148348 h 542629"/>
                      <a:gd name="connsiteX9" fmla="*/ 771792 w 1049403"/>
                      <a:gd name="connsiteY9" fmla="*/ 138777 h 542629"/>
                      <a:gd name="connsiteX10" fmla="*/ 752651 w 1049403"/>
                      <a:gd name="connsiteY10" fmla="*/ 148348 h 542629"/>
                      <a:gd name="connsiteX11" fmla="*/ 709581 w 1049403"/>
                      <a:gd name="connsiteY11" fmla="*/ 157919 h 542629"/>
                      <a:gd name="connsiteX12" fmla="*/ 671299 w 1049403"/>
                      <a:gd name="connsiteY12" fmla="*/ 162704 h 542629"/>
                      <a:gd name="connsiteX13" fmla="*/ 685654 w 1049403"/>
                      <a:gd name="connsiteY13" fmla="*/ 129206 h 542629"/>
                      <a:gd name="connsiteX14" fmla="*/ 709581 w 1049403"/>
                      <a:gd name="connsiteY14" fmla="*/ 71781 h 542629"/>
                      <a:gd name="connsiteX15" fmla="*/ 700011 w 1049403"/>
                      <a:gd name="connsiteY15" fmla="*/ 19142 h 542629"/>
                      <a:gd name="connsiteX16" fmla="*/ 676084 w 1049403"/>
                      <a:gd name="connsiteY16" fmla="*/ 0 h 542629"/>
                      <a:gd name="connsiteX17" fmla="*/ 671299 w 1049403"/>
                      <a:gd name="connsiteY17" fmla="*/ 0 h 542629"/>
                      <a:gd name="connsiteX18" fmla="*/ 685654 w 1049403"/>
                      <a:gd name="connsiteY18" fmla="*/ 57425 h 542629"/>
                      <a:gd name="connsiteX19" fmla="*/ 633015 w 1049403"/>
                      <a:gd name="connsiteY19" fmla="*/ 129206 h 542629"/>
                      <a:gd name="connsiteX20" fmla="*/ 661727 w 1049403"/>
                      <a:gd name="connsiteY20" fmla="*/ 215344 h 542629"/>
                      <a:gd name="connsiteX21" fmla="*/ 618659 w 1049403"/>
                      <a:gd name="connsiteY21" fmla="*/ 253627 h 542629"/>
                      <a:gd name="connsiteX22" fmla="*/ 556448 w 1049403"/>
                      <a:gd name="connsiteY22" fmla="*/ 210558 h 542629"/>
                      <a:gd name="connsiteX23" fmla="*/ 546877 w 1049403"/>
                      <a:gd name="connsiteY23" fmla="*/ 138777 h 542629"/>
                      <a:gd name="connsiteX24" fmla="*/ 537307 w 1049403"/>
                      <a:gd name="connsiteY24" fmla="*/ 157919 h 542629"/>
                      <a:gd name="connsiteX25" fmla="*/ 556448 w 1049403"/>
                      <a:gd name="connsiteY25" fmla="*/ 224915 h 542629"/>
                      <a:gd name="connsiteX26" fmla="*/ 508594 w 1049403"/>
                      <a:gd name="connsiteY26" fmla="*/ 239271 h 542629"/>
                      <a:gd name="connsiteX27" fmla="*/ 566019 w 1049403"/>
                      <a:gd name="connsiteY27" fmla="*/ 315837 h 542629"/>
                      <a:gd name="connsiteX28" fmla="*/ 513380 w 1049403"/>
                      <a:gd name="connsiteY28" fmla="*/ 368477 h 542629"/>
                      <a:gd name="connsiteX29" fmla="*/ 489453 w 1049403"/>
                      <a:gd name="connsiteY29" fmla="*/ 373262 h 542629"/>
                      <a:gd name="connsiteX30" fmla="*/ 412886 w 1049403"/>
                      <a:gd name="connsiteY30" fmla="*/ 387619 h 542629"/>
                      <a:gd name="connsiteX31" fmla="*/ 288465 w 1049403"/>
                      <a:gd name="connsiteY31" fmla="*/ 430687 h 542629"/>
                      <a:gd name="connsiteX32" fmla="*/ 259752 w 1049403"/>
                      <a:gd name="connsiteY32" fmla="*/ 416331 h 542629"/>
                      <a:gd name="connsiteX33" fmla="*/ 226255 w 1049403"/>
                      <a:gd name="connsiteY33" fmla="*/ 392404 h 542629"/>
                      <a:gd name="connsiteX34" fmla="*/ 202327 w 1049403"/>
                      <a:gd name="connsiteY34" fmla="*/ 401975 h 542629"/>
                      <a:gd name="connsiteX35" fmla="*/ 173615 w 1049403"/>
                      <a:gd name="connsiteY35" fmla="*/ 401975 h 542629"/>
                      <a:gd name="connsiteX36" fmla="*/ 116190 w 1049403"/>
                      <a:gd name="connsiteY36" fmla="*/ 339764 h 542629"/>
                      <a:gd name="connsiteX37" fmla="*/ 178400 w 1049403"/>
                      <a:gd name="connsiteY37" fmla="*/ 296696 h 542629"/>
                      <a:gd name="connsiteX38" fmla="*/ 144903 w 1049403"/>
                      <a:gd name="connsiteY38" fmla="*/ 277554 h 542629"/>
                      <a:gd name="connsiteX39" fmla="*/ 92263 w 1049403"/>
                      <a:gd name="connsiteY39" fmla="*/ 291910 h 542629"/>
                      <a:gd name="connsiteX40" fmla="*/ 53979 w 1049403"/>
                      <a:gd name="connsiteY40" fmla="*/ 334979 h 542629"/>
                      <a:gd name="connsiteX41" fmla="*/ 6125 w 1049403"/>
                      <a:gd name="connsiteY41" fmla="*/ 445044 h 542629"/>
                      <a:gd name="connsiteX42" fmla="*/ 1340 w 1049403"/>
                      <a:gd name="connsiteY42" fmla="*/ 478542 h 542629"/>
                      <a:gd name="connsiteX43" fmla="*/ 30052 w 1049403"/>
                      <a:gd name="connsiteY43" fmla="*/ 492898 h 542629"/>
                      <a:gd name="connsiteX44" fmla="*/ 159258 w 1049403"/>
                      <a:gd name="connsiteY44" fmla="*/ 531181 h 542629"/>
                      <a:gd name="connsiteX45" fmla="*/ 298036 w 1049403"/>
                      <a:gd name="connsiteY45" fmla="*/ 540752 h 542629"/>
                      <a:gd name="connsiteX46" fmla="*/ 432028 w 1049403"/>
                      <a:gd name="connsiteY46" fmla="*/ 497683 h 542629"/>
                      <a:gd name="connsiteX47" fmla="*/ 561234 w 1049403"/>
                      <a:gd name="connsiteY47" fmla="*/ 430687 h 542629"/>
                      <a:gd name="connsiteX48" fmla="*/ 613873 w 1049403"/>
                      <a:gd name="connsiteY48" fmla="*/ 401975 h 542629"/>
                      <a:gd name="connsiteX49" fmla="*/ 728723 w 1049403"/>
                      <a:gd name="connsiteY49" fmla="*/ 406760 h 542629"/>
                      <a:gd name="connsiteX50" fmla="*/ 900998 w 1049403"/>
                      <a:gd name="connsiteY50" fmla="*/ 358906 h 542629"/>
                      <a:gd name="connsiteX51" fmla="*/ 996706 w 1049403"/>
                      <a:gd name="connsiteY51" fmla="*/ 215344 h 542629"/>
                      <a:gd name="connsiteX52" fmla="*/ 1020633 w 1049403"/>
                      <a:gd name="connsiteY52" fmla="*/ 181846 h 542629"/>
                      <a:gd name="connsiteX53" fmla="*/ 1034990 w 1049403"/>
                      <a:gd name="connsiteY53" fmla="*/ 110065 h 542629"/>
                      <a:gd name="connsiteX54" fmla="*/ 800505 w 1049403"/>
                      <a:gd name="connsiteY54" fmla="*/ 205773 h 542629"/>
                      <a:gd name="connsiteX55" fmla="*/ 843573 w 1049403"/>
                      <a:gd name="connsiteY55" fmla="*/ 181846 h 542629"/>
                      <a:gd name="connsiteX56" fmla="*/ 886642 w 1049403"/>
                      <a:gd name="connsiteY56" fmla="*/ 138777 h 542629"/>
                      <a:gd name="connsiteX57" fmla="*/ 948852 w 1049403"/>
                      <a:gd name="connsiteY57" fmla="*/ 105279 h 542629"/>
                      <a:gd name="connsiteX58" fmla="*/ 953638 w 1049403"/>
                      <a:gd name="connsiteY58" fmla="*/ 110065 h 542629"/>
                      <a:gd name="connsiteX59" fmla="*/ 915354 w 1049403"/>
                      <a:gd name="connsiteY59" fmla="*/ 162704 h 542629"/>
                      <a:gd name="connsiteX60" fmla="*/ 881857 w 1049403"/>
                      <a:gd name="connsiteY60" fmla="*/ 200988 h 542629"/>
                      <a:gd name="connsiteX61" fmla="*/ 810075 w 1049403"/>
                      <a:gd name="connsiteY61" fmla="*/ 224915 h 542629"/>
                      <a:gd name="connsiteX62" fmla="*/ 800505 w 1049403"/>
                      <a:gd name="connsiteY62" fmla="*/ 205773 h 542629"/>
                      <a:gd name="connsiteX63" fmla="*/ 824432 w 1049403"/>
                      <a:gd name="connsiteY63" fmla="*/ 306267 h 542629"/>
                      <a:gd name="connsiteX64" fmla="*/ 781363 w 1049403"/>
                      <a:gd name="connsiteY64" fmla="*/ 306267 h 542629"/>
                      <a:gd name="connsiteX65" fmla="*/ 747865 w 1049403"/>
                      <a:gd name="connsiteY65" fmla="*/ 282340 h 542629"/>
                      <a:gd name="connsiteX66" fmla="*/ 714367 w 1049403"/>
                      <a:gd name="connsiteY66" fmla="*/ 267983 h 542629"/>
                      <a:gd name="connsiteX67" fmla="*/ 714367 w 1049403"/>
                      <a:gd name="connsiteY67" fmla="*/ 177060 h 542629"/>
                      <a:gd name="connsiteX68" fmla="*/ 762221 w 1049403"/>
                      <a:gd name="connsiteY68" fmla="*/ 205773 h 542629"/>
                      <a:gd name="connsiteX69" fmla="*/ 810075 w 1049403"/>
                      <a:gd name="connsiteY69" fmla="*/ 267983 h 542629"/>
                      <a:gd name="connsiteX70" fmla="*/ 824432 w 1049403"/>
                      <a:gd name="connsiteY70" fmla="*/ 306267 h 542629"/>
                      <a:gd name="connsiteX71" fmla="*/ 1025419 w 1049403"/>
                      <a:gd name="connsiteY71" fmla="*/ 138777 h 542629"/>
                      <a:gd name="connsiteX72" fmla="*/ 972779 w 1049403"/>
                      <a:gd name="connsiteY72" fmla="*/ 162704 h 542629"/>
                      <a:gd name="connsiteX73" fmla="*/ 996706 w 1049403"/>
                      <a:gd name="connsiteY73" fmla="*/ 177060 h 542629"/>
                      <a:gd name="connsiteX74" fmla="*/ 963209 w 1049403"/>
                      <a:gd name="connsiteY74" fmla="*/ 224915 h 542629"/>
                      <a:gd name="connsiteX75" fmla="*/ 877071 w 1049403"/>
                      <a:gd name="connsiteY75" fmla="*/ 315837 h 542629"/>
                      <a:gd name="connsiteX76" fmla="*/ 848359 w 1049403"/>
                      <a:gd name="connsiteY76" fmla="*/ 306267 h 542629"/>
                      <a:gd name="connsiteX77" fmla="*/ 881857 w 1049403"/>
                      <a:gd name="connsiteY77" fmla="*/ 277554 h 542629"/>
                      <a:gd name="connsiteX78" fmla="*/ 929711 w 1049403"/>
                      <a:gd name="connsiteY78" fmla="*/ 205773 h 542629"/>
                      <a:gd name="connsiteX79" fmla="*/ 967994 w 1049403"/>
                      <a:gd name="connsiteY79" fmla="*/ 167490 h 542629"/>
                      <a:gd name="connsiteX80" fmla="*/ 967994 w 1049403"/>
                      <a:gd name="connsiteY80" fmla="*/ 167490 h 542629"/>
                      <a:gd name="connsiteX81" fmla="*/ 934497 w 1049403"/>
                      <a:gd name="connsiteY81" fmla="*/ 191417 h 542629"/>
                      <a:gd name="connsiteX82" fmla="*/ 929711 w 1049403"/>
                      <a:gd name="connsiteY82" fmla="*/ 196202 h 542629"/>
                      <a:gd name="connsiteX83" fmla="*/ 905784 w 1049403"/>
                      <a:gd name="connsiteY83" fmla="*/ 220129 h 542629"/>
                      <a:gd name="connsiteX84" fmla="*/ 905784 w 1049403"/>
                      <a:gd name="connsiteY84" fmla="*/ 220129 h 542629"/>
                      <a:gd name="connsiteX85" fmla="*/ 862715 w 1049403"/>
                      <a:gd name="connsiteY85" fmla="*/ 244056 h 542629"/>
                      <a:gd name="connsiteX86" fmla="*/ 848359 w 1049403"/>
                      <a:gd name="connsiteY86" fmla="*/ 248842 h 542629"/>
                      <a:gd name="connsiteX87" fmla="*/ 848359 w 1049403"/>
                      <a:gd name="connsiteY87" fmla="*/ 239271 h 542629"/>
                      <a:gd name="connsiteX88" fmla="*/ 929711 w 1049403"/>
                      <a:gd name="connsiteY88" fmla="*/ 181846 h 542629"/>
                      <a:gd name="connsiteX89" fmla="*/ 1006278 w 1049403"/>
                      <a:gd name="connsiteY89" fmla="*/ 100494 h 542629"/>
                      <a:gd name="connsiteX90" fmla="*/ 1011063 w 1049403"/>
                      <a:gd name="connsiteY90" fmla="*/ 100494 h 542629"/>
                      <a:gd name="connsiteX91" fmla="*/ 1011063 w 1049403"/>
                      <a:gd name="connsiteY91" fmla="*/ 100494 h 542629"/>
                      <a:gd name="connsiteX92" fmla="*/ 1015848 w 1049403"/>
                      <a:gd name="connsiteY92" fmla="*/ 100494 h 542629"/>
                      <a:gd name="connsiteX93" fmla="*/ 1020633 w 1049403"/>
                      <a:gd name="connsiteY93" fmla="*/ 105279 h 542629"/>
                      <a:gd name="connsiteX94" fmla="*/ 1020633 w 1049403"/>
                      <a:gd name="connsiteY94" fmla="*/ 105279 h 542629"/>
                      <a:gd name="connsiteX95" fmla="*/ 1025419 w 1049403"/>
                      <a:gd name="connsiteY95" fmla="*/ 138777 h 54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49403" h="542629">
                        <a:moveTo>
                          <a:pt x="1034990" y="110065"/>
                        </a:moveTo>
                        <a:cubicBezTo>
                          <a:pt x="1025419" y="105279"/>
                          <a:pt x="1015848" y="100494"/>
                          <a:pt x="1006278" y="105279"/>
                        </a:cubicBezTo>
                        <a:cubicBezTo>
                          <a:pt x="1001492" y="95708"/>
                          <a:pt x="996706" y="86137"/>
                          <a:pt x="982351" y="86137"/>
                        </a:cubicBezTo>
                        <a:cubicBezTo>
                          <a:pt x="977565" y="86137"/>
                          <a:pt x="972779" y="86137"/>
                          <a:pt x="967994" y="86137"/>
                        </a:cubicBezTo>
                        <a:cubicBezTo>
                          <a:pt x="972779" y="81352"/>
                          <a:pt x="972779" y="76567"/>
                          <a:pt x="977565" y="76567"/>
                        </a:cubicBezTo>
                        <a:cubicBezTo>
                          <a:pt x="967994" y="81352"/>
                          <a:pt x="958424" y="86137"/>
                          <a:pt x="953638" y="86137"/>
                        </a:cubicBezTo>
                        <a:cubicBezTo>
                          <a:pt x="915354" y="90923"/>
                          <a:pt x="891427" y="105279"/>
                          <a:pt x="862715" y="129206"/>
                        </a:cubicBezTo>
                        <a:cubicBezTo>
                          <a:pt x="843573" y="148348"/>
                          <a:pt x="824432" y="167490"/>
                          <a:pt x="805290" y="181846"/>
                        </a:cubicBezTo>
                        <a:cubicBezTo>
                          <a:pt x="776578" y="200988"/>
                          <a:pt x="738294" y="181846"/>
                          <a:pt x="762221" y="148348"/>
                        </a:cubicBezTo>
                        <a:cubicBezTo>
                          <a:pt x="762221" y="143562"/>
                          <a:pt x="767007" y="143562"/>
                          <a:pt x="771792" y="138777"/>
                        </a:cubicBezTo>
                        <a:cubicBezTo>
                          <a:pt x="767007" y="143562"/>
                          <a:pt x="762221" y="143562"/>
                          <a:pt x="752651" y="148348"/>
                        </a:cubicBezTo>
                        <a:cubicBezTo>
                          <a:pt x="738294" y="153133"/>
                          <a:pt x="723938" y="153133"/>
                          <a:pt x="709581" y="157919"/>
                        </a:cubicBezTo>
                        <a:cubicBezTo>
                          <a:pt x="700011" y="157919"/>
                          <a:pt x="680869" y="167490"/>
                          <a:pt x="671299" y="162704"/>
                        </a:cubicBezTo>
                        <a:cubicBezTo>
                          <a:pt x="656942" y="153133"/>
                          <a:pt x="676084" y="133992"/>
                          <a:pt x="685654" y="129206"/>
                        </a:cubicBezTo>
                        <a:cubicBezTo>
                          <a:pt x="700011" y="114850"/>
                          <a:pt x="709581" y="95708"/>
                          <a:pt x="709581" y="71781"/>
                        </a:cubicBezTo>
                        <a:cubicBezTo>
                          <a:pt x="709581" y="57425"/>
                          <a:pt x="709581" y="33498"/>
                          <a:pt x="700011" y="19142"/>
                        </a:cubicBezTo>
                        <a:cubicBezTo>
                          <a:pt x="695226" y="9571"/>
                          <a:pt x="685654" y="4785"/>
                          <a:pt x="676084" y="0"/>
                        </a:cubicBezTo>
                        <a:cubicBezTo>
                          <a:pt x="676084" y="0"/>
                          <a:pt x="671299" y="0"/>
                          <a:pt x="671299" y="0"/>
                        </a:cubicBezTo>
                        <a:cubicBezTo>
                          <a:pt x="685654" y="14356"/>
                          <a:pt x="695226" y="33498"/>
                          <a:pt x="685654" y="57425"/>
                        </a:cubicBezTo>
                        <a:cubicBezTo>
                          <a:pt x="676084" y="86137"/>
                          <a:pt x="633015" y="95708"/>
                          <a:pt x="633015" y="129206"/>
                        </a:cubicBezTo>
                        <a:cubicBezTo>
                          <a:pt x="628229" y="162704"/>
                          <a:pt x="666513" y="181846"/>
                          <a:pt x="661727" y="215344"/>
                        </a:cubicBezTo>
                        <a:cubicBezTo>
                          <a:pt x="661727" y="234485"/>
                          <a:pt x="637800" y="253627"/>
                          <a:pt x="618659" y="253627"/>
                        </a:cubicBezTo>
                        <a:cubicBezTo>
                          <a:pt x="585161" y="258413"/>
                          <a:pt x="570805" y="239271"/>
                          <a:pt x="556448" y="210558"/>
                        </a:cubicBezTo>
                        <a:cubicBezTo>
                          <a:pt x="546877" y="191417"/>
                          <a:pt x="542092" y="162704"/>
                          <a:pt x="546877" y="138777"/>
                        </a:cubicBezTo>
                        <a:cubicBezTo>
                          <a:pt x="542092" y="143562"/>
                          <a:pt x="542092" y="153133"/>
                          <a:pt x="537307" y="157919"/>
                        </a:cubicBezTo>
                        <a:cubicBezTo>
                          <a:pt x="532521" y="181846"/>
                          <a:pt x="537307" y="210558"/>
                          <a:pt x="556448" y="224915"/>
                        </a:cubicBezTo>
                        <a:cubicBezTo>
                          <a:pt x="537307" y="224915"/>
                          <a:pt x="522950" y="229700"/>
                          <a:pt x="508594" y="239271"/>
                        </a:cubicBezTo>
                        <a:cubicBezTo>
                          <a:pt x="542092" y="248842"/>
                          <a:pt x="570805" y="272769"/>
                          <a:pt x="566019" y="315837"/>
                        </a:cubicBezTo>
                        <a:cubicBezTo>
                          <a:pt x="561234" y="344550"/>
                          <a:pt x="542092" y="363692"/>
                          <a:pt x="513380" y="368477"/>
                        </a:cubicBezTo>
                        <a:cubicBezTo>
                          <a:pt x="503809" y="368477"/>
                          <a:pt x="499023" y="373262"/>
                          <a:pt x="489453" y="373262"/>
                        </a:cubicBezTo>
                        <a:cubicBezTo>
                          <a:pt x="465525" y="378048"/>
                          <a:pt x="436813" y="382833"/>
                          <a:pt x="412886" y="387619"/>
                        </a:cubicBezTo>
                        <a:cubicBezTo>
                          <a:pt x="374602" y="401975"/>
                          <a:pt x="331534" y="435473"/>
                          <a:pt x="288465" y="430687"/>
                        </a:cubicBezTo>
                        <a:cubicBezTo>
                          <a:pt x="278894" y="430687"/>
                          <a:pt x="269323" y="425902"/>
                          <a:pt x="259752" y="416331"/>
                        </a:cubicBezTo>
                        <a:cubicBezTo>
                          <a:pt x="250182" y="406760"/>
                          <a:pt x="240611" y="392404"/>
                          <a:pt x="226255" y="392404"/>
                        </a:cubicBezTo>
                        <a:cubicBezTo>
                          <a:pt x="216684" y="392404"/>
                          <a:pt x="211898" y="401975"/>
                          <a:pt x="202327" y="401975"/>
                        </a:cubicBezTo>
                        <a:cubicBezTo>
                          <a:pt x="192757" y="406760"/>
                          <a:pt x="183185" y="406760"/>
                          <a:pt x="173615" y="401975"/>
                        </a:cubicBezTo>
                        <a:cubicBezTo>
                          <a:pt x="140117" y="397190"/>
                          <a:pt x="106619" y="373262"/>
                          <a:pt x="116190" y="339764"/>
                        </a:cubicBezTo>
                        <a:cubicBezTo>
                          <a:pt x="125760" y="311052"/>
                          <a:pt x="149688" y="301481"/>
                          <a:pt x="178400" y="296696"/>
                        </a:cubicBezTo>
                        <a:cubicBezTo>
                          <a:pt x="168830" y="291910"/>
                          <a:pt x="154473" y="282340"/>
                          <a:pt x="144903" y="277554"/>
                        </a:cubicBezTo>
                        <a:cubicBezTo>
                          <a:pt x="130546" y="267983"/>
                          <a:pt x="101833" y="282340"/>
                          <a:pt x="92263" y="291910"/>
                        </a:cubicBezTo>
                        <a:cubicBezTo>
                          <a:pt x="77906" y="306267"/>
                          <a:pt x="63550" y="320623"/>
                          <a:pt x="53979" y="334979"/>
                        </a:cubicBezTo>
                        <a:cubicBezTo>
                          <a:pt x="30052" y="368477"/>
                          <a:pt x="15696" y="406760"/>
                          <a:pt x="6125" y="445044"/>
                        </a:cubicBezTo>
                        <a:cubicBezTo>
                          <a:pt x="6125" y="454615"/>
                          <a:pt x="-3446" y="468971"/>
                          <a:pt x="1340" y="478542"/>
                        </a:cubicBezTo>
                        <a:cubicBezTo>
                          <a:pt x="6125" y="488112"/>
                          <a:pt x="20481" y="488112"/>
                          <a:pt x="30052" y="492898"/>
                        </a:cubicBezTo>
                        <a:cubicBezTo>
                          <a:pt x="73121" y="512040"/>
                          <a:pt x="116190" y="521610"/>
                          <a:pt x="159258" y="531181"/>
                        </a:cubicBezTo>
                        <a:cubicBezTo>
                          <a:pt x="207112" y="540752"/>
                          <a:pt x="250182" y="545538"/>
                          <a:pt x="298036" y="540752"/>
                        </a:cubicBezTo>
                        <a:cubicBezTo>
                          <a:pt x="345890" y="535967"/>
                          <a:pt x="388958" y="516825"/>
                          <a:pt x="432028" y="497683"/>
                        </a:cubicBezTo>
                        <a:cubicBezTo>
                          <a:pt x="475096" y="478542"/>
                          <a:pt x="518165" y="449829"/>
                          <a:pt x="561234" y="430687"/>
                        </a:cubicBezTo>
                        <a:cubicBezTo>
                          <a:pt x="580375" y="421117"/>
                          <a:pt x="599517" y="411546"/>
                          <a:pt x="613873" y="401975"/>
                        </a:cubicBezTo>
                        <a:cubicBezTo>
                          <a:pt x="647371" y="382833"/>
                          <a:pt x="690440" y="406760"/>
                          <a:pt x="728723" y="406760"/>
                        </a:cubicBezTo>
                        <a:cubicBezTo>
                          <a:pt x="786148" y="411546"/>
                          <a:pt x="853144" y="387619"/>
                          <a:pt x="900998" y="358906"/>
                        </a:cubicBezTo>
                        <a:cubicBezTo>
                          <a:pt x="953638" y="330194"/>
                          <a:pt x="963209" y="263198"/>
                          <a:pt x="996706" y="215344"/>
                        </a:cubicBezTo>
                        <a:cubicBezTo>
                          <a:pt x="1001492" y="205773"/>
                          <a:pt x="1015848" y="196202"/>
                          <a:pt x="1020633" y="181846"/>
                        </a:cubicBezTo>
                        <a:cubicBezTo>
                          <a:pt x="1044561" y="167490"/>
                          <a:pt x="1063703" y="129206"/>
                          <a:pt x="1034990" y="110065"/>
                        </a:cubicBezTo>
                        <a:close/>
                        <a:moveTo>
                          <a:pt x="800505" y="205773"/>
                        </a:moveTo>
                        <a:cubicBezTo>
                          <a:pt x="814861" y="196202"/>
                          <a:pt x="829217" y="186631"/>
                          <a:pt x="843573" y="181846"/>
                        </a:cubicBezTo>
                        <a:cubicBezTo>
                          <a:pt x="857930" y="167490"/>
                          <a:pt x="872286" y="153133"/>
                          <a:pt x="886642" y="138777"/>
                        </a:cubicBezTo>
                        <a:cubicBezTo>
                          <a:pt x="905784" y="124421"/>
                          <a:pt x="924925" y="114850"/>
                          <a:pt x="948852" y="105279"/>
                        </a:cubicBezTo>
                        <a:cubicBezTo>
                          <a:pt x="953638" y="105279"/>
                          <a:pt x="953638" y="110065"/>
                          <a:pt x="953638" y="110065"/>
                        </a:cubicBezTo>
                        <a:cubicBezTo>
                          <a:pt x="944067" y="129206"/>
                          <a:pt x="929711" y="143562"/>
                          <a:pt x="915354" y="162704"/>
                        </a:cubicBezTo>
                        <a:cubicBezTo>
                          <a:pt x="905784" y="177060"/>
                          <a:pt x="896213" y="191417"/>
                          <a:pt x="881857" y="200988"/>
                        </a:cubicBezTo>
                        <a:cubicBezTo>
                          <a:pt x="862715" y="215344"/>
                          <a:pt x="834002" y="224915"/>
                          <a:pt x="810075" y="224915"/>
                        </a:cubicBezTo>
                        <a:cubicBezTo>
                          <a:pt x="800505" y="220129"/>
                          <a:pt x="786148" y="215344"/>
                          <a:pt x="800505" y="205773"/>
                        </a:cubicBezTo>
                        <a:close/>
                        <a:moveTo>
                          <a:pt x="824432" y="306267"/>
                        </a:moveTo>
                        <a:cubicBezTo>
                          <a:pt x="814861" y="320623"/>
                          <a:pt x="790934" y="311052"/>
                          <a:pt x="781363" y="306267"/>
                        </a:cubicBezTo>
                        <a:cubicBezTo>
                          <a:pt x="767007" y="301481"/>
                          <a:pt x="757435" y="291910"/>
                          <a:pt x="747865" y="282340"/>
                        </a:cubicBezTo>
                        <a:cubicBezTo>
                          <a:pt x="738294" y="272769"/>
                          <a:pt x="723938" y="272769"/>
                          <a:pt x="714367" y="267983"/>
                        </a:cubicBezTo>
                        <a:cubicBezTo>
                          <a:pt x="680869" y="253627"/>
                          <a:pt x="690440" y="196202"/>
                          <a:pt x="714367" y="177060"/>
                        </a:cubicBezTo>
                        <a:cubicBezTo>
                          <a:pt x="728723" y="167490"/>
                          <a:pt x="747865" y="181846"/>
                          <a:pt x="762221" y="205773"/>
                        </a:cubicBezTo>
                        <a:cubicBezTo>
                          <a:pt x="781363" y="224915"/>
                          <a:pt x="795719" y="244056"/>
                          <a:pt x="810075" y="267983"/>
                        </a:cubicBezTo>
                        <a:cubicBezTo>
                          <a:pt x="814861" y="277554"/>
                          <a:pt x="829217" y="296696"/>
                          <a:pt x="824432" y="306267"/>
                        </a:cubicBezTo>
                        <a:close/>
                        <a:moveTo>
                          <a:pt x="1025419" y="138777"/>
                        </a:moveTo>
                        <a:cubicBezTo>
                          <a:pt x="1020633" y="157919"/>
                          <a:pt x="991921" y="162704"/>
                          <a:pt x="972779" y="162704"/>
                        </a:cubicBezTo>
                        <a:cubicBezTo>
                          <a:pt x="982351" y="162704"/>
                          <a:pt x="996706" y="167490"/>
                          <a:pt x="996706" y="177060"/>
                        </a:cubicBezTo>
                        <a:cubicBezTo>
                          <a:pt x="996706" y="196202"/>
                          <a:pt x="967994" y="210558"/>
                          <a:pt x="963209" y="224915"/>
                        </a:cubicBezTo>
                        <a:cubicBezTo>
                          <a:pt x="944067" y="263198"/>
                          <a:pt x="929711" y="315837"/>
                          <a:pt x="877071" y="315837"/>
                        </a:cubicBezTo>
                        <a:cubicBezTo>
                          <a:pt x="867500" y="315837"/>
                          <a:pt x="848359" y="315837"/>
                          <a:pt x="848359" y="306267"/>
                        </a:cubicBezTo>
                        <a:cubicBezTo>
                          <a:pt x="848359" y="291910"/>
                          <a:pt x="872286" y="282340"/>
                          <a:pt x="881857" y="277554"/>
                        </a:cubicBezTo>
                        <a:cubicBezTo>
                          <a:pt x="905784" y="263198"/>
                          <a:pt x="910569" y="229700"/>
                          <a:pt x="929711" y="205773"/>
                        </a:cubicBezTo>
                        <a:cubicBezTo>
                          <a:pt x="939282" y="191417"/>
                          <a:pt x="953638" y="177060"/>
                          <a:pt x="967994" y="167490"/>
                        </a:cubicBezTo>
                        <a:cubicBezTo>
                          <a:pt x="967994" y="167490"/>
                          <a:pt x="967994" y="167490"/>
                          <a:pt x="967994" y="167490"/>
                        </a:cubicBezTo>
                        <a:cubicBezTo>
                          <a:pt x="953638" y="172275"/>
                          <a:pt x="944067" y="181846"/>
                          <a:pt x="934497" y="191417"/>
                        </a:cubicBezTo>
                        <a:cubicBezTo>
                          <a:pt x="934497" y="191417"/>
                          <a:pt x="929711" y="196202"/>
                          <a:pt x="929711" y="196202"/>
                        </a:cubicBezTo>
                        <a:cubicBezTo>
                          <a:pt x="920140" y="205773"/>
                          <a:pt x="915354" y="210558"/>
                          <a:pt x="905784" y="220129"/>
                        </a:cubicBezTo>
                        <a:cubicBezTo>
                          <a:pt x="905784" y="220129"/>
                          <a:pt x="905784" y="220129"/>
                          <a:pt x="905784" y="220129"/>
                        </a:cubicBezTo>
                        <a:cubicBezTo>
                          <a:pt x="891427" y="234485"/>
                          <a:pt x="877071" y="244056"/>
                          <a:pt x="862715" y="244056"/>
                        </a:cubicBezTo>
                        <a:cubicBezTo>
                          <a:pt x="857930" y="244056"/>
                          <a:pt x="853144" y="244056"/>
                          <a:pt x="848359" y="248842"/>
                        </a:cubicBezTo>
                        <a:cubicBezTo>
                          <a:pt x="843573" y="248842"/>
                          <a:pt x="843573" y="239271"/>
                          <a:pt x="848359" y="239271"/>
                        </a:cubicBezTo>
                        <a:cubicBezTo>
                          <a:pt x="886642" y="234485"/>
                          <a:pt x="905784" y="205773"/>
                          <a:pt x="929711" y="181846"/>
                        </a:cubicBezTo>
                        <a:cubicBezTo>
                          <a:pt x="953638" y="148348"/>
                          <a:pt x="972779" y="114850"/>
                          <a:pt x="1006278" y="100494"/>
                        </a:cubicBezTo>
                        <a:cubicBezTo>
                          <a:pt x="1006278" y="100494"/>
                          <a:pt x="1006278" y="100494"/>
                          <a:pt x="1011063" y="100494"/>
                        </a:cubicBezTo>
                        <a:cubicBezTo>
                          <a:pt x="1011063" y="100494"/>
                          <a:pt x="1011063" y="100494"/>
                          <a:pt x="1011063" y="100494"/>
                        </a:cubicBezTo>
                        <a:cubicBezTo>
                          <a:pt x="1011063" y="100494"/>
                          <a:pt x="1015848" y="100494"/>
                          <a:pt x="1015848" y="100494"/>
                        </a:cubicBezTo>
                        <a:cubicBezTo>
                          <a:pt x="1015848" y="100494"/>
                          <a:pt x="1020633" y="100494"/>
                          <a:pt x="1020633" y="105279"/>
                        </a:cubicBezTo>
                        <a:cubicBezTo>
                          <a:pt x="1020633" y="105279"/>
                          <a:pt x="1020633" y="105279"/>
                          <a:pt x="1020633" y="105279"/>
                        </a:cubicBezTo>
                        <a:cubicBezTo>
                          <a:pt x="1025419" y="114850"/>
                          <a:pt x="1030205" y="124421"/>
                          <a:pt x="1025419" y="138777"/>
                        </a:cubicBezTo>
                        <a:close/>
                      </a:path>
                    </a:pathLst>
                  </a:custGeom>
                  <a:solidFill>
                    <a:srgbClr val="FBCA8F">
                      <a:alpha val="50000"/>
                    </a:srgbClr>
                  </a:solidFill>
                  <a:ln w="4782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B1058B06-C4DB-4D10-B068-336D1B3110F6}"/>
                      </a:ext>
                    </a:extLst>
                  </p:cNvPr>
                  <p:cNvSpPr/>
                  <p:nvPr/>
                </p:nvSpPr>
                <p:spPr>
                  <a:xfrm>
                    <a:off x="12240165" y="7745849"/>
                    <a:ext cx="167489" cy="125665"/>
                  </a:xfrm>
                  <a:custGeom>
                    <a:avLst/>
                    <a:gdLst>
                      <a:gd name="connsiteX0" fmla="*/ 14356 w 167489"/>
                      <a:gd name="connsiteY0" fmla="*/ 43069 h 125665"/>
                      <a:gd name="connsiteX1" fmla="*/ 14356 w 167489"/>
                      <a:gd name="connsiteY1" fmla="*/ 43069 h 125665"/>
                      <a:gd name="connsiteX2" fmla="*/ 52640 w 167489"/>
                      <a:gd name="connsiteY2" fmla="*/ 86137 h 125665"/>
                      <a:gd name="connsiteX3" fmla="*/ 57425 w 167489"/>
                      <a:gd name="connsiteY3" fmla="*/ 90923 h 125665"/>
                      <a:gd name="connsiteX4" fmla="*/ 66996 w 167489"/>
                      <a:gd name="connsiteY4" fmla="*/ 105279 h 125665"/>
                      <a:gd name="connsiteX5" fmla="*/ 66996 w 167489"/>
                      <a:gd name="connsiteY5" fmla="*/ 105279 h 125665"/>
                      <a:gd name="connsiteX6" fmla="*/ 105279 w 167489"/>
                      <a:gd name="connsiteY6" fmla="*/ 124421 h 125665"/>
                      <a:gd name="connsiteX7" fmla="*/ 114850 w 167489"/>
                      <a:gd name="connsiteY7" fmla="*/ 124421 h 125665"/>
                      <a:gd name="connsiteX8" fmla="*/ 133992 w 167489"/>
                      <a:gd name="connsiteY8" fmla="*/ 114850 h 125665"/>
                      <a:gd name="connsiteX9" fmla="*/ 167490 w 167489"/>
                      <a:gd name="connsiteY9" fmla="*/ 71781 h 125665"/>
                      <a:gd name="connsiteX10" fmla="*/ 110065 w 167489"/>
                      <a:gd name="connsiteY10" fmla="*/ 105279 h 125665"/>
                      <a:gd name="connsiteX11" fmla="*/ 90923 w 167489"/>
                      <a:gd name="connsiteY11" fmla="*/ 81352 h 125665"/>
                      <a:gd name="connsiteX12" fmla="*/ 100494 w 167489"/>
                      <a:gd name="connsiteY12" fmla="*/ 71781 h 125665"/>
                      <a:gd name="connsiteX13" fmla="*/ 66996 w 167489"/>
                      <a:gd name="connsiteY13" fmla="*/ 71781 h 125665"/>
                      <a:gd name="connsiteX14" fmla="*/ 47854 w 167489"/>
                      <a:gd name="connsiteY14" fmla="*/ 43069 h 125665"/>
                      <a:gd name="connsiteX15" fmla="*/ 57425 w 167489"/>
                      <a:gd name="connsiteY15" fmla="*/ 28712 h 125665"/>
                      <a:gd name="connsiteX16" fmla="*/ 23927 w 167489"/>
                      <a:gd name="connsiteY16" fmla="*/ 28712 h 125665"/>
                      <a:gd name="connsiteX17" fmla="*/ 0 w 167489"/>
                      <a:gd name="connsiteY17" fmla="*/ 0 h 125665"/>
                      <a:gd name="connsiteX18" fmla="*/ 4786 w 167489"/>
                      <a:gd name="connsiteY18" fmla="*/ 28712 h 125665"/>
                      <a:gd name="connsiteX19" fmla="*/ 14356 w 167489"/>
                      <a:gd name="connsiteY19" fmla="*/ 43069 h 12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489" h="125665">
                        <a:moveTo>
                          <a:pt x="14356" y="43069"/>
                        </a:moveTo>
                        <a:cubicBezTo>
                          <a:pt x="14356" y="43069"/>
                          <a:pt x="14356" y="43069"/>
                          <a:pt x="14356" y="43069"/>
                        </a:cubicBezTo>
                        <a:cubicBezTo>
                          <a:pt x="28713" y="57425"/>
                          <a:pt x="38283" y="71781"/>
                          <a:pt x="52640" y="86137"/>
                        </a:cubicBezTo>
                        <a:cubicBezTo>
                          <a:pt x="52640" y="86137"/>
                          <a:pt x="57425" y="90923"/>
                          <a:pt x="57425" y="90923"/>
                        </a:cubicBezTo>
                        <a:cubicBezTo>
                          <a:pt x="62211" y="95708"/>
                          <a:pt x="62211" y="100494"/>
                          <a:pt x="66996" y="105279"/>
                        </a:cubicBezTo>
                        <a:cubicBezTo>
                          <a:pt x="66996" y="105279"/>
                          <a:pt x="66996" y="105279"/>
                          <a:pt x="66996" y="105279"/>
                        </a:cubicBezTo>
                        <a:cubicBezTo>
                          <a:pt x="76567" y="119635"/>
                          <a:pt x="90923" y="129206"/>
                          <a:pt x="105279" y="124421"/>
                        </a:cubicBezTo>
                        <a:cubicBezTo>
                          <a:pt x="110065" y="124421"/>
                          <a:pt x="110065" y="124421"/>
                          <a:pt x="114850" y="124421"/>
                        </a:cubicBezTo>
                        <a:cubicBezTo>
                          <a:pt x="119635" y="119635"/>
                          <a:pt x="129206" y="114850"/>
                          <a:pt x="133992" y="114850"/>
                        </a:cubicBezTo>
                        <a:cubicBezTo>
                          <a:pt x="153133" y="105279"/>
                          <a:pt x="157919" y="86137"/>
                          <a:pt x="167490" y="71781"/>
                        </a:cubicBezTo>
                        <a:cubicBezTo>
                          <a:pt x="153133" y="90923"/>
                          <a:pt x="133992" y="105279"/>
                          <a:pt x="110065" y="105279"/>
                        </a:cubicBezTo>
                        <a:cubicBezTo>
                          <a:pt x="100494" y="105279"/>
                          <a:pt x="81352" y="95708"/>
                          <a:pt x="90923" y="81352"/>
                        </a:cubicBezTo>
                        <a:cubicBezTo>
                          <a:pt x="95708" y="76567"/>
                          <a:pt x="95708" y="71781"/>
                          <a:pt x="100494" y="71781"/>
                        </a:cubicBezTo>
                        <a:cubicBezTo>
                          <a:pt x="90923" y="71781"/>
                          <a:pt x="81352" y="71781"/>
                          <a:pt x="66996" y="71781"/>
                        </a:cubicBezTo>
                        <a:cubicBezTo>
                          <a:pt x="52640" y="71781"/>
                          <a:pt x="43069" y="57425"/>
                          <a:pt x="47854" y="43069"/>
                        </a:cubicBezTo>
                        <a:cubicBezTo>
                          <a:pt x="47854" y="38283"/>
                          <a:pt x="52640" y="33498"/>
                          <a:pt x="57425" y="28712"/>
                        </a:cubicBezTo>
                        <a:cubicBezTo>
                          <a:pt x="47854" y="33498"/>
                          <a:pt x="33498" y="33498"/>
                          <a:pt x="23927" y="28712"/>
                        </a:cubicBezTo>
                        <a:cubicBezTo>
                          <a:pt x="9571" y="23927"/>
                          <a:pt x="4786" y="14356"/>
                          <a:pt x="0" y="0"/>
                        </a:cubicBezTo>
                        <a:cubicBezTo>
                          <a:pt x="0" y="9571"/>
                          <a:pt x="0" y="19142"/>
                          <a:pt x="4786" y="28712"/>
                        </a:cubicBezTo>
                        <a:cubicBezTo>
                          <a:pt x="4786" y="33498"/>
                          <a:pt x="9571" y="38283"/>
                          <a:pt x="14356" y="43069"/>
                        </a:cubicBezTo>
                        <a:close/>
                      </a:path>
                    </a:pathLst>
                  </a:custGeom>
                  <a:solidFill>
                    <a:srgbClr val="FBCA8F"/>
                  </a:solidFill>
                  <a:ln w="47824"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353F51DB-3242-415A-B0FB-F4E9D1EA05DC}"/>
                      </a:ext>
                    </a:extLst>
                  </p:cNvPr>
                  <p:cNvSpPr/>
                  <p:nvPr/>
                </p:nvSpPr>
                <p:spPr>
                  <a:xfrm>
                    <a:off x="12122922" y="7736278"/>
                    <a:ext cx="93315" cy="144181"/>
                  </a:xfrm>
                  <a:custGeom>
                    <a:avLst/>
                    <a:gdLst>
                      <a:gd name="connsiteX0" fmla="*/ 16749 w 93315"/>
                      <a:gd name="connsiteY0" fmla="*/ 143562 h 144181"/>
                      <a:gd name="connsiteX1" fmla="*/ 35891 w 93315"/>
                      <a:gd name="connsiteY1" fmla="*/ 138777 h 144181"/>
                      <a:gd name="connsiteX2" fmla="*/ 78959 w 93315"/>
                      <a:gd name="connsiteY2" fmla="*/ 129206 h 144181"/>
                      <a:gd name="connsiteX3" fmla="*/ 93315 w 93315"/>
                      <a:gd name="connsiteY3" fmla="*/ 129206 h 144181"/>
                      <a:gd name="connsiteX4" fmla="*/ 50247 w 93315"/>
                      <a:gd name="connsiteY4" fmla="*/ 110065 h 144181"/>
                      <a:gd name="connsiteX5" fmla="*/ 45461 w 93315"/>
                      <a:gd name="connsiteY5" fmla="*/ 71781 h 144181"/>
                      <a:gd name="connsiteX6" fmla="*/ 55032 w 93315"/>
                      <a:gd name="connsiteY6" fmla="*/ 0 h 144181"/>
                      <a:gd name="connsiteX7" fmla="*/ 45461 w 93315"/>
                      <a:gd name="connsiteY7" fmla="*/ 0 h 144181"/>
                      <a:gd name="connsiteX8" fmla="*/ 45461 w 93315"/>
                      <a:gd name="connsiteY8" fmla="*/ 38283 h 144181"/>
                      <a:gd name="connsiteX9" fmla="*/ 45461 w 93315"/>
                      <a:gd name="connsiteY9" fmla="*/ 38283 h 144181"/>
                      <a:gd name="connsiteX10" fmla="*/ 45461 w 93315"/>
                      <a:gd name="connsiteY10" fmla="*/ 38283 h 144181"/>
                      <a:gd name="connsiteX11" fmla="*/ 31105 w 93315"/>
                      <a:gd name="connsiteY11" fmla="*/ 71781 h 144181"/>
                      <a:gd name="connsiteX12" fmla="*/ 11963 w 93315"/>
                      <a:gd name="connsiteY12" fmla="*/ 105279 h 144181"/>
                      <a:gd name="connsiteX13" fmla="*/ 16749 w 93315"/>
                      <a:gd name="connsiteY13" fmla="*/ 143562 h 1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15" h="144181">
                        <a:moveTo>
                          <a:pt x="16749" y="143562"/>
                        </a:moveTo>
                        <a:cubicBezTo>
                          <a:pt x="26320" y="143562"/>
                          <a:pt x="31105" y="138777"/>
                          <a:pt x="35891" y="138777"/>
                        </a:cubicBezTo>
                        <a:cubicBezTo>
                          <a:pt x="50247" y="133992"/>
                          <a:pt x="64603" y="129206"/>
                          <a:pt x="78959" y="129206"/>
                        </a:cubicBezTo>
                        <a:cubicBezTo>
                          <a:pt x="83745" y="129206"/>
                          <a:pt x="88530" y="129206"/>
                          <a:pt x="93315" y="129206"/>
                        </a:cubicBezTo>
                        <a:cubicBezTo>
                          <a:pt x="78959" y="124421"/>
                          <a:pt x="59818" y="124421"/>
                          <a:pt x="50247" y="110065"/>
                        </a:cubicBezTo>
                        <a:cubicBezTo>
                          <a:pt x="40676" y="100494"/>
                          <a:pt x="40676" y="86137"/>
                          <a:pt x="45461" y="71781"/>
                        </a:cubicBezTo>
                        <a:cubicBezTo>
                          <a:pt x="55032" y="47854"/>
                          <a:pt x="64603" y="28712"/>
                          <a:pt x="55032" y="0"/>
                        </a:cubicBezTo>
                        <a:cubicBezTo>
                          <a:pt x="50247" y="0"/>
                          <a:pt x="50247" y="0"/>
                          <a:pt x="45461" y="0"/>
                        </a:cubicBezTo>
                        <a:cubicBezTo>
                          <a:pt x="50247" y="14356"/>
                          <a:pt x="50247" y="28712"/>
                          <a:pt x="45461" y="38283"/>
                        </a:cubicBezTo>
                        <a:lnTo>
                          <a:pt x="45461" y="38283"/>
                        </a:lnTo>
                        <a:cubicBezTo>
                          <a:pt x="45461" y="38283"/>
                          <a:pt x="45461" y="38283"/>
                          <a:pt x="45461" y="38283"/>
                        </a:cubicBezTo>
                        <a:cubicBezTo>
                          <a:pt x="45461" y="52640"/>
                          <a:pt x="40676" y="62210"/>
                          <a:pt x="31105" y="71781"/>
                        </a:cubicBezTo>
                        <a:cubicBezTo>
                          <a:pt x="26320" y="81352"/>
                          <a:pt x="16749" y="90923"/>
                          <a:pt x="11963" y="105279"/>
                        </a:cubicBezTo>
                        <a:cubicBezTo>
                          <a:pt x="-2393" y="124421"/>
                          <a:pt x="-7178" y="148348"/>
                          <a:pt x="16749" y="143562"/>
                        </a:cubicBezTo>
                        <a:close/>
                      </a:path>
                    </a:pathLst>
                  </a:custGeom>
                  <a:solidFill>
                    <a:srgbClr val="FBCA8F"/>
                  </a:solidFill>
                  <a:ln w="47824"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91A1D953-1C71-4729-A204-6DF3D48F8476}"/>
                      </a:ext>
                    </a:extLst>
                  </p:cNvPr>
                  <p:cNvSpPr/>
                  <p:nvPr/>
                </p:nvSpPr>
                <p:spPr>
                  <a:xfrm>
                    <a:off x="11487514" y="7774562"/>
                    <a:ext cx="1011063" cy="346427"/>
                  </a:xfrm>
                  <a:custGeom>
                    <a:avLst/>
                    <a:gdLst>
                      <a:gd name="connsiteX0" fmla="*/ 967994 w 1011063"/>
                      <a:gd name="connsiteY0" fmla="*/ 66996 h 346427"/>
                      <a:gd name="connsiteX1" fmla="*/ 924926 w 1011063"/>
                      <a:gd name="connsiteY1" fmla="*/ 124421 h 346427"/>
                      <a:gd name="connsiteX2" fmla="*/ 857929 w 1011063"/>
                      <a:gd name="connsiteY2" fmla="*/ 162704 h 346427"/>
                      <a:gd name="connsiteX3" fmla="*/ 709582 w 1011063"/>
                      <a:gd name="connsiteY3" fmla="*/ 162704 h 346427"/>
                      <a:gd name="connsiteX4" fmla="*/ 637801 w 1011063"/>
                      <a:gd name="connsiteY4" fmla="*/ 153133 h 346427"/>
                      <a:gd name="connsiteX5" fmla="*/ 561234 w 1011063"/>
                      <a:gd name="connsiteY5" fmla="*/ 196202 h 346427"/>
                      <a:gd name="connsiteX6" fmla="*/ 254967 w 1011063"/>
                      <a:gd name="connsiteY6" fmla="*/ 306267 h 346427"/>
                      <a:gd name="connsiteX7" fmla="*/ 106619 w 1011063"/>
                      <a:gd name="connsiteY7" fmla="*/ 267983 h 346427"/>
                      <a:gd name="connsiteX8" fmla="*/ 87478 w 1011063"/>
                      <a:gd name="connsiteY8" fmla="*/ 153133 h 346427"/>
                      <a:gd name="connsiteX9" fmla="*/ 149688 w 1011063"/>
                      <a:gd name="connsiteY9" fmla="*/ 86137 h 346427"/>
                      <a:gd name="connsiteX10" fmla="*/ 144903 w 1011063"/>
                      <a:gd name="connsiteY10" fmla="*/ 81352 h 346427"/>
                      <a:gd name="connsiteX11" fmla="*/ 92263 w 1011063"/>
                      <a:gd name="connsiteY11" fmla="*/ 95708 h 346427"/>
                      <a:gd name="connsiteX12" fmla="*/ 53980 w 1011063"/>
                      <a:gd name="connsiteY12" fmla="*/ 138777 h 346427"/>
                      <a:gd name="connsiteX13" fmla="*/ 6126 w 1011063"/>
                      <a:gd name="connsiteY13" fmla="*/ 248842 h 346427"/>
                      <a:gd name="connsiteX14" fmla="*/ 1340 w 1011063"/>
                      <a:gd name="connsiteY14" fmla="*/ 282340 h 346427"/>
                      <a:gd name="connsiteX15" fmla="*/ 30053 w 1011063"/>
                      <a:gd name="connsiteY15" fmla="*/ 296696 h 346427"/>
                      <a:gd name="connsiteX16" fmla="*/ 159259 w 1011063"/>
                      <a:gd name="connsiteY16" fmla="*/ 334979 h 346427"/>
                      <a:gd name="connsiteX17" fmla="*/ 298036 w 1011063"/>
                      <a:gd name="connsiteY17" fmla="*/ 344550 h 346427"/>
                      <a:gd name="connsiteX18" fmla="*/ 432028 w 1011063"/>
                      <a:gd name="connsiteY18" fmla="*/ 301481 h 346427"/>
                      <a:gd name="connsiteX19" fmla="*/ 561234 w 1011063"/>
                      <a:gd name="connsiteY19" fmla="*/ 234485 h 346427"/>
                      <a:gd name="connsiteX20" fmla="*/ 613874 w 1011063"/>
                      <a:gd name="connsiteY20" fmla="*/ 205773 h 346427"/>
                      <a:gd name="connsiteX21" fmla="*/ 728723 w 1011063"/>
                      <a:gd name="connsiteY21" fmla="*/ 210558 h 346427"/>
                      <a:gd name="connsiteX22" fmla="*/ 900999 w 1011063"/>
                      <a:gd name="connsiteY22" fmla="*/ 162704 h 346427"/>
                      <a:gd name="connsiteX23" fmla="*/ 996707 w 1011063"/>
                      <a:gd name="connsiteY23" fmla="*/ 19142 h 346427"/>
                      <a:gd name="connsiteX24" fmla="*/ 1011063 w 1011063"/>
                      <a:gd name="connsiteY24" fmla="*/ 0 h 346427"/>
                      <a:gd name="connsiteX25" fmla="*/ 967994 w 1011063"/>
                      <a:gd name="connsiteY25" fmla="*/ 66996 h 34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1063" h="346427">
                        <a:moveTo>
                          <a:pt x="967994" y="66996"/>
                        </a:moveTo>
                        <a:cubicBezTo>
                          <a:pt x="958424" y="86137"/>
                          <a:pt x="944067" y="110065"/>
                          <a:pt x="924926" y="124421"/>
                        </a:cubicBezTo>
                        <a:cubicBezTo>
                          <a:pt x="905784" y="138777"/>
                          <a:pt x="881857" y="153133"/>
                          <a:pt x="857929" y="162704"/>
                        </a:cubicBezTo>
                        <a:cubicBezTo>
                          <a:pt x="810075" y="181846"/>
                          <a:pt x="757436" y="191417"/>
                          <a:pt x="709582" y="162704"/>
                        </a:cubicBezTo>
                        <a:cubicBezTo>
                          <a:pt x="685655" y="148348"/>
                          <a:pt x="661728" y="143562"/>
                          <a:pt x="637801" y="153133"/>
                        </a:cubicBezTo>
                        <a:cubicBezTo>
                          <a:pt x="609088" y="162704"/>
                          <a:pt x="589947" y="186631"/>
                          <a:pt x="561234" y="196202"/>
                        </a:cubicBezTo>
                        <a:cubicBezTo>
                          <a:pt x="522950" y="215344"/>
                          <a:pt x="326749" y="311052"/>
                          <a:pt x="254967" y="306267"/>
                        </a:cubicBezTo>
                        <a:cubicBezTo>
                          <a:pt x="207113" y="306267"/>
                          <a:pt x="144903" y="306267"/>
                          <a:pt x="106619" y="267983"/>
                        </a:cubicBezTo>
                        <a:cubicBezTo>
                          <a:pt x="77907" y="239271"/>
                          <a:pt x="68336" y="191417"/>
                          <a:pt x="87478" y="153133"/>
                        </a:cubicBezTo>
                        <a:cubicBezTo>
                          <a:pt x="101834" y="124421"/>
                          <a:pt x="125761" y="100494"/>
                          <a:pt x="149688" y="86137"/>
                        </a:cubicBezTo>
                        <a:cubicBezTo>
                          <a:pt x="149688" y="86137"/>
                          <a:pt x="144903" y="81352"/>
                          <a:pt x="144903" y="81352"/>
                        </a:cubicBezTo>
                        <a:cubicBezTo>
                          <a:pt x="130546" y="71781"/>
                          <a:pt x="101834" y="86137"/>
                          <a:pt x="92263" y="95708"/>
                        </a:cubicBezTo>
                        <a:cubicBezTo>
                          <a:pt x="77907" y="110065"/>
                          <a:pt x="63551" y="124421"/>
                          <a:pt x="53980" y="138777"/>
                        </a:cubicBezTo>
                        <a:cubicBezTo>
                          <a:pt x="30053" y="172275"/>
                          <a:pt x="15696" y="210558"/>
                          <a:pt x="6126" y="248842"/>
                        </a:cubicBezTo>
                        <a:cubicBezTo>
                          <a:pt x="6126" y="258413"/>
                          <a:pt x="-3446" y="272769"/>
                          <a:pt x="1340" y="282340"/>
                        </a:cubicBezTo>
                        <a:cubicBezTo>
                          <a:pt x="6126" y="291910"/>
                          <a:pt x="20481" y="291910"/>
                          <a:pt x="30053" y="296696"/>
                        </a:cubicBezTo>
                        <a:cubicBezTo>
                          <a:pt x="73121" y="315837"/>
                          <a:pt x="116190" y="325408"/>
                          <a:pt x="159259" y="334979"/>
                        </a:cubicBezTo>
                        <a:cubicBezTo>
                          <a:pt x="207113" y="344550"/>
                          <a:pt x="250182" y="349335"/>
                          <a:pt x="298036" y="344550"/>
                        </a:cubicBezTo>
                        <a:cubicBezTo>
                          <a:pt x="345890" y="339764"/>
                          <a:pt x="388959" y="320623"/>
                          <a:pt x="432028" y="301481"/>
                        </a:cubicBezTo>
                        <a:cubicBezTo>
                          <a:pt x="475096" y="282340"/>
                          <a:pt x="518165" y="253627"/>
                          <a:pt x="561234" y="234485"/>
                        </a:cubicBezTo>
                        <a:cubicBezTo>
                          <a:pt x="580376" y="224915"/>
                          <a:pt x="599517" y="215344"/>
                          <a:pt x="613874" y="205773"/>
                        </a:cubicBezTo>
                        <a:cubicBezTo>
                          <a:pt x="647371" y="186631"/>
                          <a:pt x="690440" y="210558"/>
                          <a:pt x="728723" y="210558"/>
                        </a:cubicBezTo>
                        <a:cubicBezTo>
                          <a:pt x="786148" y="215344"/>
                          <a:pt x="853145" y="191417"/>
                          <a:pt x="900999" y="162704"/>
                        </a:cubicBezTo>
                        <a:cubicBezTo>
                          <a:pt x="953638" y="133992"/>
                          <a:pt x="963209" y="66996"/>
                          <a:pt x="996707" y="19142"/>
                        </a:cubicBezTo>
                        <a:cubicBezTo>
                          <a:pt x="1001492" y="14356"/>
                          <a:pt x="1006278" y="9571"/>
                          <a:pt x="1011063" y="0"/>
                        </a:cubicBezTo>
                        <a:cubicBezTo>
                          <a:pt x="996707" y="19142"/>
                          <a:pt x="977565" y="43069"/>
                          <a:pt x="967994" y="66996"/>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181" name="Graphic 3">
                  <a:extLst>
                    <a:ext uri="{FF2B5EF4-FFF2-40B4-BE49-F238E27FC236}">
                      <a16:creationId xmlns:a16="http://schemas.microsoft.com/office/drawing/2014/main" id="{A5569912-0FF2-456A-B4C2-3BE65A50A1B1}"/>
                    </a:ext>
                  </a:extLst>
                </p:cNvPr>
                <p:cNvGrpSpPr/>
                <p:nvPr/>
              </p:nvGrpSpPr>
              <p:grpSpPr>
                <a:xfrm>
                  <a:off x="10483916" y="7477866"/>
                  <a:ext cx="1161517" cy="1196354"/>
                  <a:chOff x="10483916" y="7477866"/>
                  <a:chExt cx="1161517" cy="1196354"/>
                </a:xfrm>
              </p:grpSpPr>
              <p:grpSp>
                <p:nvGrpSpPr>
                  <p:cNvPr id="291" name="Graphic 3">
                    <a:extLst>
                      <a:ext uri="{FF2B5EF4-FFF2-40B4-BE49-F238E27FC236}">
                        <a16:creationId xmlns:a16="http://schemas.microsoft.com/office/drawing/2014/main" id="{F5359E8D-149D-42E4-AB95-674BABE69C1D}"/>
                      </a:ext>
                    </a:extLst>
                  </p:cNvPr>
                  <p:cNvGrpSpPr/>
                  <p:nvPr/>
                </p:nvGrpSpPr>
                <p:grpSpPr>
                  <a:xfrm>
                    <a:off x="10887413" y="7477866"/>
                    <a:ext cx="252105" cy="215343"/>
                    <a:chOff x="10887413" y="7477866"/>
                    <a:chExt cx="252105" cy="215343"/>
                  </a:xfrm>
                </p:grpSpPr>
                <p:grpSp>
                  <p:nvGrpSpPr>
                    <p:cNvPr id="303" name="Graphic 3">
                      <a:extLst>
                        <a:ext uri="{FF2B5EF4-FFF2-40B4-BE49-F238E27FC236}">
                          <a16:creationId xmlns:a16="http://schemas.microsoft.com/office/drawing/2014/main" id="{04F2E1A9-F6F0-404E-8EF3-A341E227FEAD}"/>
                        </a:ext>
                      </a:extLst>
                    </p:cNvPr>
                    <p:cNvGrpSpPr/>
                    <p:nvPr/>
                  </p:nvGrpSpPr>
                  <p:grpSpPr>
                    <a:xfrm>
                      <a:off x="10887413" y="7477866"/>
                      <a:ext cx="252105" cy="215343"/>
                      <a:chOff x="10887413" y="7477866"/>
                      <a:chExt cx="252105" cy="215343"/>
                    </a:xfrm>
                  </p:grpSpPr>
                  <p:sp>
                    <p:nvSpPr>
                      <p:cNvPr id="306" name="Freeform: Shape 305">
                        <a:extLst>
                          <a:ext uri="{FF2B5EF4-FFF2-40B4-BE49-F238E27FC236}">
                            <a16:creationId xmlns:a16="http://schemas.microsoft.com/office/drawing/2014/main" id="{E42ECC03-F144-49B0-AAAB-97B6697090C8}"/>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solidFill>
                      <a:ln w="47824"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9AA01C26-76E4-4335-ACA0-C88A03FB5E76}"/>
                          </a:ext>
                        </a:extLst>
                      </p:cNvPr>
                      <p:cNvSpPr/>
                      <p:nvPr/>
                    </p:nvSpPr>
                    <p:spPr>
                      <a:xfrm>
                        <a:off x="10888882" y="7477866"/>
                        <a:ext cx="250636" cy="215343"/>
                      </a:xfrm>
                      <a:custGeom>
                        <a:avLst/>
                        <a:gdLst>
                          <a:gd name="connsiteX0" fmla="*/ 68790 w 250636"/>
                          <a:gd name="connsiteY0" fmla="*/ 215344 h 215343"/>
                          <a:gd name="connsiteX1" fmla="*/ 68790 w 250636"/>
                          <a:gd name="connsiteY1" fmla="*/ 215344 h 215343"/>
                          <a:gd name="connsiteX2" fmla="*/ 40078 w 250636"/>
                          <a:gd name="connsiteY2" fmla="*/ 210558 h 215343"/>
                          <a:gd name="connsiteX3" fmla="*/ 1795 w 250636"/>
                          <a:gd name="connsiteY3" fmla="*/ 181846 h 215343"/>
                          <a:gd name="connsiteX4" fmla="*/ 16151 w 250636"/>
                          <a:gd name="connsiteY4" fmla="*/ 114850 h 215343"/>
                          <a:gd name="connsiteX5" fmla="*/ 25722 w 250636"/>
                          <a:gd name="connsiteY5" fmla="*/ 95708 h 215343"/>
                          <a:gd name="connsiteX6" fmla="*/ 6580 w 250636"/>
                          <a:gd name="connsiteY6" fmla="*/ 47854 h 215343"/>
                          <a:gd name="connsiteX7" fmla="*/ 6580 w 250636"/>
                          <a:gd name="connsiteY7" fmla="*/ 47854 h 215343"/>
                          <a:gd name="connsiteX8" fmla="*/ 6580 w 250636"/>
                          <a:gd name="connsiteY8" fmla="*/ 43069 h 215343"/>
                          <a:gd name="connsiteX9" fmla="*/ 16151 w 250636"/>
                          <a:gd name="connsiteY9" fmla="*/ 33498 h 215343"/>
                          <a:gd name="connsiteX10" fmla="*/ 40078 w 250636"/>
                          <a:gd name="connsiteY10" fmla="*/ 23927 h 215343"/>
                          <a:gd name="connsiteX11" fmla="*/ 59220 w 250636"/>
                          <a:gd name="connsiteY11" fmla="*/ 19142 h 215343"/>
                          <a:gd name="connsiteX12" fmla="*/ 92717 w 250636"/>
                          <a:gd name="connsiteY12" fmla="*/ 9571 h 215343"/>
                          <a:gd name="connsiteX13" fmla="*/ 183641 w 250636"/>
                          <a:gd name="connsiteY13" fmla="*/ 0 h 215343"/>
                          <a:gd name="connsiteX14" fmla="*/ 193211 w 250636"/>
                          <a:gd name="connsiteY14" fmla="*/ 0 h 215343"/>
                          <a:gd name="connsiteX15" fmla="*/ 231495 w 250636"/>
                          <a:gd name="connsiteY15" fmla="*/ 14356 h 215343"/>
                          <a:gd name="connsiteX16" fmla="*/ 231495 w 250636"/>
                          <a:gd name="connsiteY16" fmla="*/ 14356 h 215343"/>
                          <a:gd name="connsiteX17" fmla="*/ 231495 w 250636"/>
                          <a:gd name="connsiteY17" fmla="*/ 14356 h 215343"/>
                          <a:gd name="connsiteX18" fmla="*/ 231495 w 250636"/>
                          <a:gd name="connsiteY18" fmla="*/ 14356 h 215343"/>
                          <a:gd name="connsiteX19" fmla="*/ 236280 w 250636"/>
                          <a:gd name="connsiteY19" fmla="*/ 23927 h 215343"/>
                          <a:gd name="connsiteX20" fmla="*/ 236280 w 250636"/>
                          <a:gd name="connsiteY20" fmla="*/ 23927 h 215343"/>
                          <a:gd name="connsiteX21" fmla="*/ 250636 w 250636"/>
                          <a:gd name="connsiteY21" fmla="*/ 76567 h 215343"/>
                          <a:gd name="connsiteX22" fmla="*/ 250636 w 250636"/>
                          <a:gd name="connsiteY22" fmla="*/ 81352 h 215343"/>
                          <a:gd name="connsiteX23" fmla="*/ 245851 w 250636"/>
                          <a:gd name="connsiteY23" fmla="*/ 86137 h 215343"/>
                          <a:gd name="connsiteX24" fmla="*/ 221924 w 250636"/>
                          <a:gd name="connsiteY24" fmla="*/ 110065 h 215343"/>
                          <a:gd name="connsiteX25" fmla="*/ 68790 w 250636"/>
                          <a:gd name="connsiteY25" fmla="*/ 215344 h 215343"/>
                          <a:gd name="connsiteX26" fmla="*/ 11365 w 250636"/>
                          <a:gd name="connsiteY26" fmla="*/ 43069 h 215343"/>
                          <a:gd name="connsiteX27" fmla="*/ 11365 w 250636"/>
                          <a:gd name="connsiteY27" fmla="*/ 43069 h 215343"/>
                          <a:gd name="connsiteX28" fmla="*/ 35292 w 250636"/>
                          <a:gd name="connsiteY28" fmla="*/ 95708 h 215343"/>
                          <a:gd name="connsiteX29" fmla="*/ 35292 w 250636"/>
                          <a:gd name="connsiteY29" fmla="*/ 100494 h 215343"/>
                          <a:gd name="connsiteX30" fmla="*/ 25722 w 250636"/>
                          <a:gd name="connsiteY30" fmla="*/ 119635 h 215343"/>
                          <a:gd name="connsiteX31" fmla="*/ 11365 w 250636"/>
                          <a:gd name="connsiteY31" fmla="*/ 181846 h 215343"/>
                          <a:gd name="connsiteX32" fmla="*/ 40078 w 250636"/>
                          <a:gd name="connsiteY32" fmla="*/ 205773 h 215343"/>
                          <a:gd name="connsiteX33" fmla="*/ 64005 w 250636"/>
                          <a:gd name="connsiteY33" fmla="*/ 210558 h 215343"/>
                          <a:gd name="connsiteX34" fmla="*/ 197997 w 250636"/>
                          <a:gd name="connsiteY34" fmla="*/ 119635 h 215343"/>
                          <a:gd name="connsiteX35" fmla="*/ 221924 w 250636"/>
                          <a:gd name="connsiteY35" fmla="*/ 95708 h 215343"/>
                          <a:gd name="connsiteX36" fmla="*/ 226709 w 250636"/>
                          <a:gd name="connsiteY36" fmla="*/ 95708 h 215343"/>
                          <a:gd name="connsiteX37" fmla="*/ 212353 w 250636"/>
                          <a:gd name="connsiteY37" fmla="*/ 43069 h 215343"/>
                          <a:gd name="connsiteX38" fmla="*/ 212353 w 250636"/>
                          <a:gd name="connsiteY38" fmla="*/ 43069 h 215343"/>
                          <a:gd name="connsiteX39" fmla="*/ 207568 w 250636"/>
                          <a:gd name="connsiteY39" fmla="*/ 33498 h 215343"/>
                          <a:gd name="connsiteX40" fmla="*/ 207568 w 250636"/>
                          <a:gd name="connsiteY40" fmla="*/ 33498 h 215343"/>
                          <a:gd name="connsiteX41" fmla="*/ 207568 w 250636"/>
                          <a:gd name="connsiteY41" fmla="*/ 33498 h 215343"/>
                          <a:gd name="connsiteX42" fmla="*/ 207568 w 250636"/>
                          <a:gd name="connsiteY42" fmla="*/ 33498 h 215343"/>
                          <a:gd name="connsiteX43" fmla="*/ 178855 w 250636"/>
                          <a:gd name="connsiteY43" fmla="*/ 23927 h 215343"/>
                          <a:gd name="connsiteX44" fmla="*/ 169284 w 250636"/>
                          <a:gd name="connsiteY44" fmla="*/ 23927 h 215343"/>
                          <a:gd name="connsiteX45" fmla="*/ 83147 w 250636"/>
                          <a:gd name="connsiteY45" fmla="*/ 33498 h 215343"/>
                          <a:gd name="connsiteX46" fmla="*/ 49649 w 250636"/>
                          <a:gd name="connsiteY46" fmla="*/ 43069 h 215343"/>
                          <a:gd name="connsiteX47" fmla="*/ 30507 w 250636"/>
                          <a:gd name="connsiteY47" fmla="*/ 47854 h 215343"/>
                          <a:gd name="connsiteX48" fmla="*/ 11365 w 250636"/>
                          <a:gd name="connsiteY48" fmla="*/ 43069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0636" h="215343">
                            <a:moveTo>
                              <a:pt x="68790" y="215344"/>
                            </a:moveTo>
                            <a:lnTo>
                              <a:pt x="68790" y="215344"/>
                            </a:lnTo>
                            <a:cubicBezTo>
                              <a:pt x="59220" y="215344"/>
                              <a:pt x="49649" y="215344"/>
                              <a:pt x="40078" y="210558"/>
                            </a:cubicBezTo>
                            <a:cubicBezTo>
                              <a:pt x="20936" y="205773"/>
                              <a:pt x="6580" y="196202"/>
                              <a:pt x="1795" y="181846"/>
                            </a:cubicBezTo>
                            <a:cubicBezTo>
                              <a:pt x="-2991" y="162704"/>
                              <a:pt x="1795" y="143562"/>
                              <a:pt x="16151" y="114850"/>
                            </a:cubicBezTo>
                            <a:cubicBezTo>
                              <a:pt x="16151" y="110065"/>
                              <a:pt x="20936" y="100494"/>
                              <a:pt x="25722" y="95708"/>
                            </a:cubicBezTo>
                            <a:cubicBezTo>
                              <a:pt x="20936" y="81352"/>
                              <a:pt x="16151" y="62210"/>
                              <a:pt x="6580" y="47854"/>
                            </a:cubicBezTo>
                            <a:cubicBezTo>
                              <a:pt x="6580" y="47854"/>
                              <a:pt x="6580" y="47854"/>
                              <a:pt x="6580" y="47854"/>
                            </a:cubicBezTo>
                            <a:cubicBezTo>
                              <a:pt x="6580" y="47854"/>
                              <a:pt x="6580" y="43069"/>
                              <a:pt x="6580" y="43069"/>
                            </a:cubicBezTo>
                            <a:cubicBezTo>
                              <a:pt x="6580" y="38283"/>
                              <a:pt x="11365" y="38283"/>
                              <a:pt x="16151" y="33498"/>
                            </a:cubicBezTo>
                            <a:cubicBezTo>
                              <a:pt x="25722" y="33498"/>
                              <a:pt x="30507" y="28713"/>
                              <a:pt x="40078" y="23927"/>
                            </a:cubicBezTo>
                            <a:cubicBezTo>
                              <a:pt x="44863" y="19142"/>
                              <a:pt x="49649" y="19142"/>
                              <a:pt x="59220" y="19142"/>
                            </a:cubicBezTo>
                            <a:cubicBezTo>
                              <a:pt x="68790" y="14356"/>
                              <a:pt x="78362" y="14356"/>
                              <a:pt x="92717" y="9571"/>
                            </a:cubicBezTo>
                            <a:cubicBezTo>
                              <a:pt x="131001" y="0"/>
                              <a:pt x="159714" y="0"/>
                              <a:pt x="183641" y="0"/>
                            </a:cubicBezTo>
                            <a:cubicBezTo>
                              <a:pt x="183641" y="0"/>
                              <a:pt x="188426" y="0"/>
                              <a:pt x="193211" y="0"/>
                            </a:cubicBezTo>
                            <a:cubicBezTo>
                              <a:pt x="207568" y="0"/>
                              <a:pt x="226709" y="0"/>
                              <a:pt x="231495" y="14356"/>
                            </a:cubicBezTo>
                            <a:cubicBezTo>
                              <a:pt x="231495" y="14356"/>
                              <a:pt x="231495" y="14356"/>
                              <a:pt x="231495" y="14356"/>
                            </a:cubicBezTo>
                            <a:lnTo>
                              <a:pt x="231495" y="14356"/>
                            </a:lnTo>
                            <a:cubicBezTo>
                              <a:pt x="231495" y="14356"/>
                              <a:pt x="231495" y="14356"/>
                              <a:pt x="231495" y="14356"/>
                            </a:cubicBezTo>
                            <a:lnTo>
                              <a:pt x="236280" y="23927"/>
                            </a:lnTo>
                            <a:lnTo>
                              <a:pt x="236280" y="23927"/>
                            </a:lnTo>
                            <a:cubicBezTo>
                              <a:pt x="241066" y="43069"/>
                              <a:pt x="245851" y="57425"/>
                              <a:pt x="250636" y="76567"/>
                            </a:cubicBezTo>
                            <a:cubicBezTo>
                              <a:pt x="250636" y="76567"/>
                              <a:pt x="250636" y="81352"/>
                              <a:pt x="250636" y="81352"/>
                            </a:cubicBezTo>
                            <a:cubicBezTo>
                              <a:pt x="250636" y="81352"/>
                              <a:pt x="245851" y="86137"/>
                              <a:pt x="245851" y="86137"/>
                            </a:cubicBezTo>
                            <a:cubicBezTo>
                              <a:pt x="241066" y="95708"/>
                              <a:pt x="231495" y="100494"/>
                              <a:pt x="221924" y="110065"/>
                            </a:cubicBezTo>
                            <a:cubicBezTo>
                              <a:pt x="169284" y="167490"/>
                              <a:pt x="126216" y="215344"/>
                              <a:pt x="68790" y="215344"/>
                            </a:cubicBezTo>
                            <a:close/>
                            <a:moveTo>
                              <a:pt x="11365" y="43069"/>
                            </a:moveTo>
                            <a:cubicBezTo>
                              <a:pt x="11365" y="43069"/>
                              <a:pt x="11365" y="43069"/>
                              <a:pt x="11365" y="43069"/>
                            </a:cubicBezTo>
                            <a:cubicBezTo>
                              <a:pt x="20936" y="62210"/>
                              <a:pt x="30507" y="81352"/>
                              <a:pt x="35292" y="95708"/>
                            </a:cubicBezTo>
                            <a:cubicBezTo>
                              <a:pt x="35292" y="95708"/>
                              <a:pt x="35292" y="100494"/>
                              <a:pt x="35292" y="100494"/>
                            </a:cubicBezTo>
                            <a:cubicBezTo>
                              <a:pt x="30507" y="105279"/>
                              <a:pt x="25722" y="114850"/>
                              <a:pt x="25722" y="119635"/>
                            </a:cubicBezTo>
                            <a:cubicBezTo>
                              <a:pt x="11365" y="143562"/>
                              <a:pt x="6580" y="167490"/>
                              <a:pt x="11365" y="181846"/>
                            </a:cubicBezTo>
                            <a:cubicBezTo>
                              <a:pt x="16151" y="191417"/>
                              <a:pt x="25722" y="200988"/>
                              <a:pt x="40078" y="205773"/>
                            </a:cubicBezTo>
                            <a:cubicBezTo>
                              <a:pt x="49649" y="210558"/>
                              <a:pt x="59220" y="210558"/>
                              <a:pt x="64005" y="210558"/>
                            </a:cubicBezTo>
                            <a:cubicBezTo>
                              <a:pt x="116644" y="210558"/>
                              <a:pt x="159714" y="162704"/>
                              <a:pt x="197997" y="119635"/>
                            </a:cubicBezTo>
                            <a:cubicBezTo>
                              <a:pt x="207568" y="110065"/>
                              <a:pt x="212353" y="100494"/>
                              <a:pt x="221924" y="95708"/>
                            </a:cubicBezTo>
                            <a:cubicBezTo>
                              <a:pt x="221924" y="95708"/>
                              <a:pt x="221924" y="95708"/>
                              <a:pt x="226709" y="95708"/>
                            </a:cubicBezTo>
                            <a:cubicBezTo>
                              <a:pt x="221924" y="76567"/>
                              <a:pt x="217138" y="62210"/>
                              <a:pt x="212353" y="43069"/>
                            </a:cubicBezTo>
                            <a:lnTo>
                              <a:pt x="212353" y="43069"/>
                            </a:lnTo>
                            <a:lnTo>
                              <a:pt x="207568" y="33498"/>
                            </a:lnTo>
                            <a:cubicBezTo>
                              <a:pt x="207568" y="33498"/>
                              <a:pt x="207568" y="33498"/>
                              <a:pt x="207568" y="33498"/>
                            </a:cubicBezTo>
                            <a:cubicBezTo>
                              <a:pt x="207568" y="33498"/>
                              <a:pt x="207568" y="33498"/>
                              <a:pt x="207568" y="33498"/>
                            </a:cubicBezTo>
                            <a:cubicBezTo>
                              <a:pt x="207568" y="33498"/>
                              <a:pt x="207568" y="33498"/>
                              <a:pt x="207568" y="33498"/>
                            </a:cubicBezTo>
                            <a:cubicBezTo>
                              <a:pt x="202782" y="23927"/>
                              <a:pt x="188426" y="23927"/>
                              <a:pt x="178855" y="23927"/>
                            </a:cubicBezTo>
                            <a:cubicBezTo>
                              <a:pt x="174070" y="23927"/>
                              <a:pt x="174070" y="23927"/>
                              <a:pt x="169284" y="23927"/>
                            </a:cubicBezTo>
                            <a:cubicBezTo>
                              <a:pt x="145357" y="19142"/>
                              <a:pt x="116644" y="23927"/>
                              <a:pt x="83147" y="33498"/>
                            </a:cubicBezTo>
                            <a:cubicBezTo>
                              <a:pt x="73576" y="33498"/>
                              <a:pt x="64005" y="38283"/>
                              <a:pt x="49649" y="43069"/>
                            </a:cubicBezTo>
                            <a:cubicBezTo>
                              <a:pt x="44863" y="43069"/>
                              <a:pt x="40078" y="47854"/>
                              <a:pt x="30507" y="47854"/>
                            </a:cubicBezTo>
                            <a:cubicBezTo>
                              <a:pt x="25722" y="38283"/>
                              <a:pt x="20936" y="38283"/>
                              <a:pt x="11365" y="43069"/>
                            </a:cubicBezTo>
                            <a:close/>
                          </a:path>
                        </a:pathLst>
                      </a:custGeom>
                      <a:solidFill>
                        <a:srgbClr val="D97E31"/>
                      </a:solidFill>
                      <a:ln w="47824" cap="flat">
                        <a:noFill/>
                        <a:prstDash val="solid"/>
                        <a:miter/>
                      </a:ln>
                    </p:spPr>
                    <p:txBody>
                      <a:bodyPr rtlCol="0" anchor="ctr"/>
                      <a:lstStyle/>
                      <a:p>
                        <a:endParaRPr lang="en-US"/>
                      </a:p>
                    </p:txBody>
                  </p:sp>
                </p:grpSp>
                <p:sp>
                  <p:nvSpPr>
                    <p:cNvPr id="304" name="Freeform: Shape 303">
                      <a:extLst>
                        <a:ext uri="{FF2B5EF4-FFF2-40B4-BE49-F238E27FC236}">
                          <a16:creationId xmlns:a16="http://schemas.microsoft.com/office/drawing/2014/main" id="{82B32F91-61A7-472E-A88D-8B5020A75468}"/>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alpha val="50000"/>
                      </a:srgbClr>
                    </a:solidFill>
                    <a:ln w="47824"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AE54B970-3626-4D65-9672-B602F0C5240D}"/>
                        </a:ext>
                      </a:extLst>
                    </p:cNvPr>
                    <p:cNvSpPr/>
                    <p:nvPr/>
                  </p:nvSpPr>
                  <p:spPr>
                    <a:xfrm>
                      <a:off x="10887413" y="7480774"/>
                      <a:ext cx="228178" cy="206453"/>
                    </a:xfrm>
                    <a:custGeom>
                      <a:avLst/>
                      <a:gdLst>
                        <a:gd name="connsiteX0" fmla="*/ 36762 w 228178"/>
                        <a:gd name="connsiteY0" fmla="*/ 140654 h 206453"/>
                        <a:gd name="connsiteX1" fmla="*/ 108543 w 228178"/>
                        <a:gd name="connsiteY1" fmla="*/ 88015 h 206453"/>
                        <a:gd name="connsiteX2" fmla="*/ 228179 w 228178"/>
                        <a:gd name="connsiteY2" fmla="*/ 68873 h 206453"/>
                        <a:gd name="connsiteX3" fmla="*/ 218608 w 228178"/>
                        <a:gd name="connsiteY3" fmla="*/ 30590 h 206453"/>
                        <a:gd name="connsiteX4" fmla="*/ 218608 w 228178"/>
                        <a:gd name="connsiteY4" fmla="*/ 30590 h 206453"/>
                        <a:gd name="connsiteX5" fmla="*/ 213822 w 228178"/>
                        <a:gd name="connsiteY5" fmla="*/ 21019 h 206453"/>
                        <a:gd name="connsiteX6" fmla="*/ 213822 w 228178"/>
                        <a:gd name="connsiteY6" fmla="*/ 21019 h 206453"/>
                        <a:gd name="connsiteX7" fmla="*/ 213822 w 228178"/>
                        <a:gd name="connsiteY7" fmla="*/ 16234 h 206453"/>
                        <a:gd name="connsiteX8" fmla="*/ 170754 w 228178"/>
                        <a:gd name="connsiteY8" fmla="*/ 1877 h 206453"/>
                        <a:gd name="connsiteX9" fmla="*/ 79831 w 228178"/>
                        <a:gd name="connsiteY9" fmla="*/ 11448 h 206453"/>
                        <a:gd name="connsiteX10" fmla="*/ 46333 w 228178"/>
                        <a:gd name="connsiteY10" fmla="*/ 21019 h 206453"/>
                        <a:gd name="connsiteX11" fmla="*/ 8050 w 228178"/>
                        <a:gd name="connsiteY11" fmla="*/ 35375 h 206453"/>
                        <a:gd name="connsiteX12" fmla="*/ 8050 w 228178"/>
                        <a:gd name="connsiteY12" fmla="*/ 40161 h 206453"/>
                        <a:gd name="connsiteX13" fmla="*/ 8050 w 228178"/>
                        <a:gd name="connsiteY13" fmla="*/ 40161 h 206453"/>
                        <a:gd name="connsiteX14" fmla="*/ 27191 w 228178"/>
                        <a:gd name="connsiteY14" fmla="*/ 92800 h 206453"/>
                        <a:gd name="connsiteX15" fmla="*/ 17621 w 228178"/>
                        <a:gd name="connsiteY15" fmla="*/ 111942 h 206453"/>
                        <a:gd name="connsiteX16" fmla="*/ 36762 w 228178"/>
                        <a:gd name="connsiteY16" fmla="*/ 202865 h 206453"/>
                        <a:gd name="connsiteX17" fmla="*/ 94187 w 228178"/>
                        <a:gd name="connsiteY17" fmla="*/ 202865 h 206453"/>
                        <a:gd name="connsiteX18" fmla="*/ 36762 w 228178"/>
                        <a:gd name="connsiteY18" fmla="*/ 140654 h 20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178" h="206453">
                          <a:moveTo>
                            <a:pt x="36762" y="140654"/>
                          </a:moveTo>
                          <a:cubicBezTo>
                            <a:pt x="41548" y="107156"/>
                            <a:pt x="75046" y="92800"/>
                            <a:pt x="108543" y="88015"/>
                          </a:cubicBezTo>
                          <a:cubicBezTo>
                            <a:pt x="146827" y="83229"/>
                            <a:pt x="189895" y="83229"/>
                            <a:pt x="228179" y="68873"/>
                          </a:cubicBezTo>
                          <a:cubicBezTo>
                            <a:pt x="223394" y="54517"/>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6"/>
                            <a:pt x="17621" y="111942"/>
                          </a:cubicBezTo>
                          <a:cubicBezTo>
                            <a:pt x="-6306" y="150225"/>
                            <a:pt x="-11092" y="188509"/>
                            <a:pt x="36762" y="202865"/>
                          </a:cubicBezTo>
                          <a:cubicBezTo>
                            <a:pt x="55904" y="207650"/>
                            <a:pt x="75046" y="207650"/>
                            <a:pt x="94187" y="202865"/>
                          </a:cubicBezTo>
                          <a:cubicBezTo>
                            <a:pt x="65475" y="198079"/>
                            <a:pt x="31977" y="174152"/>
                            <a:pt x="36762" y="140654"/>
                          </a:cubicBezTo>
                          <a:close/>
                        </a:path>
                      </a:pathLst>
                    </a:custGeom>
                    <a:solidFill>
                      <a:srgbClr val="FBCA8F">
                        <a:alpha val="80000"/>
                      </a:srgbClr>
                    </a:solidFill>
                    <a:ln w="47824" cap="flat">
                      <a:noFill/>
                      <a:prstDash val="solid"/>
                      <a:miter/>
                    </a:ln>
                  </p:spPr>
                  <p:txBody>
                    <a:bodyPr rtlCol="0" anchor="ctr"/>
                    <a:lstStyle/>
                    <a:p>
                      <a:endParaRPr lang="en-US"/>
                    </a:p>
                  </p:txBody>
                </p:sp>
              </p:grpSp>
              <p:grpSp>
                <p:nvGrpSpPr>
                  <p:cNvPr id="292" name="Graphic 3">
                    <a:extLst>
                      <a:ext uri="{FF2B5EF4-FFF2-40B4-BE49-F238E27FC236}">
                        <a16:creationId xmlns:a16="http://schemas.microsoft.com/office/drawing/2014/main" id="{D02DBF46-6258-4B9E-92A9-8E5218846C94}"/>
                      </a:ext>
                    </a:extLst>
                  </p:cNvPr>
                  <p:cNvGrpSpPr/>
                  <p:nvPr/>
                </p:nvGrpSpPr>
                <p:grpSpPr>
                  <a:xfrm>
                    <a:off x="10483916" y="7506578"/>
                    <a:ext cx="1161517" cy="1167641"/>
                    <a:chOff x="10483916" y="7506578"/>
                    <a:chExt cx="1161517" cy="1167641"/>
                  </a:xfrm>
                </p:grpSpPr>
                <p:sp>
                  <p:nvSpPr>
                    <p:cNvPr id="301" name="Freeform: Shape 300">
                      <a:extLst>
                        <a:ext uri="{FF2B5EF4-FFF2-40B4-BE49-F238E27FC236}">
                          <a16:creationId xmlns:a16="http://schemas.microsoft.com/office/drawing/2014/main" id="{C66CA13D-62B5-414E-863E-23CE762A603E}"/>
                        </a:ext>
                      </a:extLst>
                    </p:cNvPr>
                    <p:cNvSpPr/>
                    <p:nvPr/>
                  </p:nvSpPr>
                  <p:spPr>
                    <a:xfrm>
                      <a:off x="10483916" y="7513287"/>
                      <a:ext cx="1160296" cy="1159066"/>
                    </a:xfrm>
                    <a:custGeom>
                      <a:avLst/>
                      <a:gdLst>
                        <a:gd name="connsiteX0" fmla="*/ 1153286 w 1160296"/>
                        <a:gd name="connsiteY0" fmla="*/ 309129 h 1159066"/>
                        <a:gd name="connsiteX1" fmla="*/ 1086290 w 1160296"/>
                        <a:gd name="connsiteY1" fmla="*/ 280416 h 1159066"/>
                        <a:gd name="connsiteX2" fmla="*/ 1076719 w 1160296"/>
                        <a:gd name="connsiteY2" fmla="*/ 275631 h 1159066"/>
                        <a:gd name="connsiteX3" fmla="*/ 1004938 w 1160296"/>
                        <a:gd name="connsiteY3" fmla="*/ 227777 h 1159066"/>
                        <a:gd name="connsiteX4" fmla="*/ 933156 w 1160296"/>
                        <a:gd name="connsiteY4" fmla="*/ 165566 h 1159066"/>
                        <a:gd name="connsiteX5" fmla="*/ 803950 w 1160296"/>
                        <a:gd name="connsiteY5" fmla="*/ 69858 h 1159066"/>
                        <a:gd name="connsiteX6" fmla="*/ 727383 w 1160296"/>
                        <a:gd name="connsiteY6" fmla="*/ 50716 h 1159066"/>
                        <a:gd name="connsiteX7" fmla="*/ 703456 w 1160296"/>
                        <a:gd name="connsiteY7" fmla="*/ 45931 h 1159066"/>
                        <a:gd name="connsiteX8" fmla="*/ 689100 w 1160296"/>
                        <a:gd name="connsiteY8" fmla="*/ 12433 h 1159066"/>
                        <a:gd name="connsiteX9" fmla="*/ 646031 w 1160296"/>
                        <a:gd name="connsiteY9" fmla="*/ 2862 h 1159066"/>
                        <a:gd name="connsiteX10" fmla="*/ 612534 w 1160296"/>
                        <a:gd name="connsiteY10" fmla="*/ 36360 h 1159066"/>
                        <a:gd name="connsiteX11" fmla="*/ 574250 w 1160296"/>
                        <a:gd name="connsiteY11" fmla="*/ 79429 h 1159066"/>
                        <a:gd name="connsiteX12" fmla="*/ 483327 w 1160296"/>
                        <a:gd name="connsiteY12" fmla="*/ 136854 h 1159066"/>
                        <a:gd name="connsiteX13" fmla="*/ 430688 w 1160296"/>
                        <a:gd name="connsiteY13" fmla="*/ 127283 h 1159066"/>
                        <a:gd name="connsiteX14" fmla="*/ 435473 w 1160296"/>
                        <a:gd name="connsiteY14" fmla="*/ 89000 h 1159066"/>
                        <a:gd name="connsiteX15" fmla="*/ 425902 w 1160296"/>
                        <a:gd name="connsiteY15" fmla="*/ 36360 h 1159066"/>
                        <a:gd name="connsiteX16" fmla="*/ 392404 w 1160296"/>
                        <a:gd name="connsiteY16" fmla="*/ 60287 h 1159066"/>
                        <a:gd name="connsiteX17" fmla="*/ 387619 w 1160296"/>
                        <a:gd name="connsiteY17" fmla="*/ 69858 h 1159066"/>
                        <a:gd name="connsiteX18" fmla="*/ 325409 w 1160296"/>
                        <a:gd name="connsiteY18" fmla="*/ 69858 h 1159066"/>
                        <a:gd name="connsiteX19" fmla="*/ 224914 w 1160296"/>
                        <a:gd name="connsiteY19" fmla="*/ 127283 h 1159066"/>
                        <a:gd name="connsiteX20" fmla="*/ 148348 w 1160296"/>
                        <a:gd name="connsiteY20" fmla="*/ 208635 h 1159066"/>
                        <a:gd name="connsiteX21" fmla="*/ 100494 w 1160296"/>
                        <a:gd name="connsiteY21" fmla="*/ 256489 h 1159066"/>
                        <a:gd name="connsiteX22" fmla="*/ 62211 w 1160296"/>
                        <a:gd name="connsiteY22" fmla="*/ 270845 h 1159066"/>
                        <a:gd name="connsiteX23" fmla="*/ 38283 w 1160296"/>
                        <a:gd name="connsiteY23" fmla="*/ 266060 h 1159066"/>
                        <a:gd name="connsiteX24" fmla="*/ 0 w 1160296"/>
                        <a:gd name="connsiteY24" fmla="*/ 323485 h 1159066"/>
                        <a:gd name="connsiteX25" fmla="*/ 52640 w 1160296"/>
                        <a:gd name="connsiteY25" fmla="*/ 433549 h 1159066"/>
                        <a:gd name="connsiteX26" fmla="*/ 129206 w 1160296"/>
                        <a:gd name="connsiteY26" fmla="*/ 524472 h 1159066"/>
                        <a:gd name="connsiteX27" fmla="*/ 105279 w 1160296"/>
                        <a:gd name="connsiteY27" fmla="*/ 620181 h 1159066"/>
                        <a:gd name="connsiteX28" fmla="*/ 71781 w 1160296"/>
                        <a:gd name="connsiteY28" fmla="*/ 897735 h 1159066"/>
                        <a:gd name="connsiteX29" fmla="*/ 66996 w 1160296"/>
                        <a:gd name="connsiteY29" fmla="*/ 936018 h 1159066"/>
                        <a:gd name="connsiteX30" fmla="*/ 43068 w 1160296"/>
                        <a:gd name="connsiteY30" fmla="*/ 959945 h 1159066"/>
                        <a:gd name="connsiteX31" fmla="*/ 33498 w 1160296"/>
                        <a:gd name="connsiteY31" fmla="*/ 993443 h 1159066"/>
                        <a:gd name="connsiteX32" fmla="*/ 100494 w 1160296"/>
                        <a:gd name="connsiteY32" fmla="*/ 1065225 h 1159066"/>
                        <a:gd name="connsiteX33" fmla="*/ 363692 w 1160296"/>
                        <a:gd name="connsiteY33" fmla="*/ 1151362 h 1159066"/>
                        <a:gd name="connsiteX34" fmla="*/ 693886 w 1160296"/>
                        <a:gd name="connsiteY34" fmla="*/ 1122649 h 1159066"/>
                        <a:gd name="connsiteX35" fmla="*/ 952298 w 1160296"/>
                        <a:gd name="connsiteY35" fmla="*/ 998229 h 1159066"/>
                        <a:gd name="connsiteX36" fmla="*/ 1004938 w 1160296"/>
                        <a:gd name="connsiteY36" fmla="*/ 897735 h 1159066"/>
                        <a:gd name="connsiteX37" fmla="*/ 990581 w 1160296"/>
                        <a:gd name="connsiteY37" fmla="*/ 849881 h 1159066"/>
                        <a:gd name="connsiteX38" fmla="*/ 971440 w 1160296"/>
                        <a:gd name="connsiteY38" fmla="*/ 840310 h 1159066"/>
                        <a:gd name="connsiteX39" fmla="*/ 961869 w 1160296"/>
                        <a:gd name="connsiteY39" fmla="*/ 691962 h 1159066"/>
                        <a:gd name="connsiteX40" fmla="*/ 928371 w 1160296"/>
                        <a:gd name="connsiteY40" fmla="*/ 538829 h 1159066"/>
                        <a:gd name="connsiteX41" fmla="*/ 947513 w 1160296"/>
                        <a:gd name="connsiteY41" fmla="*/ 548400 h 1159066"/>
                        <a:gd name="connsiteX42" fmla="*/ 947513 w 1160296"/>
                        <a:gd name="connsiteY42" fmla="*/ 557970 h 1159066"/>
                        <a:gd name="connsiteX43" fmla="*/ 990581 w 1160296"/>
                        <a:gd name="connsiteY43" fmla="*/ 591468 h 1159066"/>
                        <a:gd name="connsiteX44" fmla="*/ 1048006 w 1160296"/>
                        <a:gd name="connsiteY44" fmla="*/ 557970 h 1159066"/>
                        <a:gd name="connsiteX45" fmla="*/ 1110217 w 1160296"/>
                        <a:gd name="connsiteY45" fmla="*/ 471833 h 1159066"/>
                        <a:gd name="connsiteX46" fmla="*/ 1153286 w 1160296"/>
                        <a:gd name="connsiteY46" fmla="*/ 309129 h 115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0296" h="1159066">
                          <a:moveTo>
                            <a:pt x="1153286" y="309129"/>
                          </a:moveTo>
                          <a:cubicBezTo>
                            <a:pt x="1143715" y="289987"/>
                            <a:pt x="1110217" y="275631"/>
                            <a:pt x="1086290" y="280416"/>
                          </a:cubicBezTo>
                          <a:cubicBezTo>
                            <a:pt x="1081505" y="275631"/>
                            <a:pt x="1081505" y="275631"/>
                            <a:pt x="1076719" y="275631"/>
                          </a:cubicBezTo>
                          <a:cubicBezTo>
                            <a:pt x="1052792" y="261275"/>
                            <a:pt x="1028865" y="246918"/>
                            <a:pt x="1004938" y="227777"/>
                          </a:cubicBezTo>
                          <a:cubicBezTo>
                            <a:pt x="981011" y="208635"/>
                            <a:pt x="957084" y="184708"/>
                            <a:pt x="933156" y="165566"/>
                          </a:cubicBezTo>
                          <a:cubicBezTo>
                            <a:pt x="894873" y="122497"/>
                            <a:pt x="861375" y="84214"/>
                            <a:pt x="803950" y="69858"/>
                          </a:cubicBezTo>
                          <a:cubicBezTo>
                            <a:pt x="780023" y="60287"/>
                            <a:pt x="751310" y="55502"/>
                            <a:pt x="727383" y="50716"/>
                          </a:cubicBezTo>
                          <a:cubicBezTo>
                            <a:pt x="717813" y="50716"/>
                            <a:pt x="713027" y="45931"/>
                            <a:pt x="703456" y="45931"/>
                          </a:cubicBezTo>
                          <a:cubicBezTo>
                            <a:pt x="698671" y="36360"/>
                            <a:pt x="693886" y="22004"/>
                            <a:pt x="689100" y="12433"/>
                          </a:cubicBezTo>
                          <a:cubicBezTo>
                            <a:pt x="679529" y="-1923"/>
                            <a:pt x="660388" y="-1923"/>
                            <a:pt x="646031" y="2862"/>
                          </a:cubicBezTo>
                          <a:cubicBezTo>
                            <a:pt x="631675" y="7648"/>
                            <a:pt x="622104" y="22004"/>
                            <a:pt x="612534" y="36360"/>
                          </a:cubicBezTo>
                          <a:cubicBezTo>
                            <a:pt x="598177" y="50716"/>
                            <a:pt x="583821" y="65073"/>
                            <a:pt x="574250" y="79429"/>
                          </a:cubicBezTo>
                          <a:cubicBezTo>
                            <a:pt x="545537" y="108141"/>
                            <a:pt x="521610" y="132068"/>
                            <a:pt x="483327" y="136854"/>
                          </a:cubicBezTo>
                          <a:cubicBezTo>
                            <a:pt x="464185" y="141639"/>
                            <a:pt x="445044" y="141639"/>
                            <a:pt x="430688" y="127283"/>
                          </a:cubicBezTo>
                          <a:cubicBezTo>
                            <a:pt x="421117" y="117712"/>
                            <a:pt x="430688" y="98570"/>
                            <a:pt x="435473" y="89000"/>
                          </a:cubicBezTo>
                          <a:cubicBezTo>
                            <a:pt x="440258" y="74643"/>
                            <a:pt x="445044" y="45931"/>
                            <a:pt x="425902" y="36360"/>
                          </a:cubicBezTo>
                          <a:cubicBezTo>
                            <a:pt x="411546" y="31575"/>
                            <a:pt x="397190" y="50716"/>
                            <a:pt x="392404" y="60287"/>
                          </a:cubicBezTo>
                          <a:cubicBezTo>
                            <a:pt x="392404" y="65073"/>
                            <a:pt x="387619" y="65073"/>
                            <a:pt x="387619" y="69858"/>
                          </a:cubicBezTo>
                          <a:cubicBezTo>
                            <a:pt x="368477" y="65073"/>
                            <a:pt x="344550" y="65073"/>
                            <a:pt x="325409" y="69858"/>
                          </a:cubicBezTo>
                          <a:cubicBezTo>
                            <a:pt x="287125" y="74643"/>
                            <a:pt x="253627" y="103356"/>
                            <a:pt x="224914" y="127283"/>
                          </a:cubicBezTo>
                          <a:cubicBezTo>
                            <a:pt x="196202" y="151210"/>
                            <a:pt x="172275" y="179922"/>
                            <a:pt x="148348" y="208635"/>
                          </a:cubicBezTo>
                          <a:cubicBezTo>
                            <a:pt x="133992" y="227777"/>
                            <a:pt x="119635" y="242133"/>
                            <a:pt x="100494" y="256489"/>
                          </a:cubicBezTo>
                          <a:cubicBezTo>
                            <a:pt x="90923" y="266060"/>
                            <a:pt x="76567" y="275631"/>
                            <a:pt x="62211" y="270845"/>
                          </a:cubicBezTo>
                          <a:cubicBezTo>
                            <a:pt x="57425" y="270845"/>
                            <a:pt x="47854" y="266060"/>
                            <a:pt x="38283" y="266060"/>
                          </a:cubicBezTo>
                          <a:cubicBezTo>
                            <a:pt x="9571" y="270845"/>
                            <a:pt x="0" y="299558"/>
                            <a:pt x="0" y="323485"/>
                          </a:cubicBezTo>
                          <a:cubicBezTo>
                            <a:pt x="0" y="361768"/>
                            <a:pt x="28713" y="400052"/>
                            <a:pt x="52640" y="433549"/>
                          </a:cubicBezTo>
                          <a:cubicBezTo>
                            <a:pt x="71781" y="462262"/>
                            <a:pt x="95708" y="500545"/>
                            <a:pt x="129206" y="524472"/>
                          </a:cubicBezTo>
                          <a:cubicBezTo>
                            <a:pt x="119635" y="557970"/>
                            <a:pt x="110065" y="586683"/>
                            <a:pt x="105279" y="620181"/>
                          </a:cubicBezTo>
                          <a:cubicBezTo>
                            <a:pt x="81352" y="711104"/>
                            <a:pt x="71781" y="802027"/>
                            <a:pt x="71781" y="897735"/>
                          </a:cubicBezTo>
                          <a:cubicBezTo>
                            <a:pt x="71781" y="912091"/>
                            <a:pt x="71781" y="921662"/>
                            <a:pt x="66996" y="936018"/>
                          </a:cubicBezTo>
                          <a:cubicBezTo>
                            <a:pt x="66996" y="945589"/>
                            <a:pt x="52640" y="950375"/>
                            <a:pt x="43068" y="959945"/>
                          </a:cubicBezTo>
                          <a:cubicBezTo>
                            <a:pt x="33498" y="969516"/>
                            <a:pt x="33498" y="983872"/>
                            <a:pt x="33498" y="993443"/>
                          </a:cubicBezTo>
                          <a:cubicBezTo>
                            <a:pt x="38283" y="1022156"/>
                            <a:pt x="76567" y="1050868"/>
                            <a:pt x="100494" y="1065225"/>
                          </a:cubicBezTo>
                          <a:cubicBezTo>
                            <a:pt x="177060" y="1117864"/>
                            <a:pt x="272769" y="1137006"/>
                            <a:pt x="363692" y="1151362"/>
                          </a:cubicBezTo>
                          <a:cubicBezTo>
                            <a:pt x="473756" y="1170504"/>
                            <a:pt x="588607" y="1151362"/>
                            <a:pt x="693886" y="1122649"/>
                          </a:cubicBezTo>
                          <a:cubicBezTo>
                            <a:pt x="784808" y="1098722"/>
                            <a:pt x="880517" y="1065225"/>
                            <a:pt x="952298" y="998229"/>
                          </a:cubicBezTo>
                          <a:cubicBezTo>
                            <a:pt x="981011" y="974302"/>
                            <a:pt x="1004938" y="936018"/>
                            <a:pt x="1004938" y="897735"/>
                          </a:cubicBezTo>
                          <a:cubicBezTo>
                            <a:pt x="1004938" y="878593"/>
                            <a:pt x="1004938" y="859452"/>
                            <a:pt x="990581" y="849881"/>
                          </a:cubicBezTo>
                          <a:cubicBezTo>
                            <a:pt x="985796" y="845095"/>
                            <a:pt x="981011" y="840310"/>
                            <a:pt x="971440" y="840310"/>
                          </a:cubicBezTo>
                          <a:cubicBezTo>
                            <a:pt x="976225" y="792456"/>
                            <a:pt x="966654" y="739816"/>
                            <a:pt x="961869" y="691962"/>
                          </a:cubicBezTo>
                          <a:cubicBezTo>
                            <a:pt x="957084" y="639322"/>
                            <a:pt x="947513" y="586683"/>
                            <a:pt x="928371" y="538829"/>
                          </a:cubicBezTo>
                          <a:cubicBezTo>
                            <a:pt x="933156" y="543614"/>
                            <a:pt x="942727" y="548400"/>
                            <a:pt x="947513" y="548400"/>
                          </a:cubicBezTo>
                          <a:cubicBezTo>
                            <a:pt x="947513" y="553185"/>
                            <a:pt x="947513" y="553185"/>
                            <a:pt x="947513" y="557970"/>
                          </a:cubicBezTo>
                          <a:cubicBezTo>
                            <a:pt x="947513" y="577112"/>
                            <a:pt x="971440" y="596254"/>
                            <a:pt x="990581" y="591468"/>
                          </a:cubicBezTo>
                          <a:cubicBezTo>
                            <a:pt x="1014508" y="591468"/>
                            <a:pt x="1033651" y="577112"/>
                            <a:pt x="1048006" y="557970"/>
                          </a:cubicBezTo>
                          <a:cubicBezTo>
                            <a:pt x="1071933" y="529258"/>
                            <a:pt x="1091075" y="500545"/>
                            <a:pt x="1110217" y="471833"/>
                          </a:cubicBezTo>
                          <a:cubicBezTo>
                            <a:pt x="1134144" y="423979"/>
                            <a:pt x="1177213" y="366554"/>
                            <a:pt x="1153286" y="309129"/>
                          </a:cubicBezTo>
                          <a:close/>
                        </a:path>
                      </a:pathLst>
                    </a:custGeom>
                    <a:solidFill>
                      <a:srgbClr val="3EAB37"/>
                    </a:solidFill>
                    <a:ln w="4782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76E2E89B-6CE0-4881-9C66-938C0C56F6D7}"/>
                        </a:ext>
                      </a:extLst>
                    </p:cNvPr>
                    <p:cNvSpPr/>
                    <p:nvPr/>
                  </p:nvSpPr>
                  <p:spPr>
                    <a:xfrm>
                      <a:off x="10483916" y="7506578"/>
                      <a:ext cx="1161517" cy="1167641"/>
                    </a:xfrm>
                    <a:custGeom>
                      <a:avLst/>
                      <a:gdLst>
                        <a:gd name="connsiteX0" fmla="*/ 449829 w 1161517"/>
                        <a:gd name="connsiteY0" fmla="*/ 1167642 h 1167641"/>
                        <a:gd name="connsiteX1" fmla="*/ 358906 w 1161517"/>
                        <a:gd name="connsiteY1" fmla="*/ 1158071 h 1167641"/>
                        <a:gd name="connsiteX2" fmla="*/ 95708 w 1161517"/>
                        <a:gd name="connsiteY2" fmla="*/ 1071933 h 1167641"/>
                        <a:gd name="connsiteX3" fmla="*/ 95708 w 1161517"/>
                        <a:gd name="connsiteY3" fmla="*/ 1071933 h 1167641"/>
                        <a:gd name="connsiteX4" fmla="*/ 28713 w 1161517"/>
                        <a:gd name="connsiteY4" fmla="*/ 995366 h 1167641"/>
                        <a:gd name="connsiteX5" fmla="*/ 38283 w 1161517"/>
                        <a:gd name="connsiteY5" fmla="*/ 957083 h 1167641"/>
                        <a:gd name="connsiteX6" fmla="*/ 47854 w 1161517"/>
                        <a:gd name="connsiteY6" fmla="*/ 952298 h 1167641"/>
                        <a:gd name="connsiteX7" fmla="*/ 62211 w 1161517"/>
                        <a:gd name="connsiteY7" fmla="*/ 937941 h 1167641"/>
                        <a:gd name="connsiteX8" fmla="*/ 66996 w 1161517"/>
                        <a:gd name="connsiteY8" fmla="*/ 899658 h 1167641"/>
                        <a:gd name="connsiteX9" fmla="*/ 100494 w 1161517"/>
                        <a:gd name="connsiteY9" fmla="*/ 622104 h 1167641"/>
                        <a:gd name="connsiteX10" fmla="*/ 124421 w 1161517"/>
                        <a:gd name="connsiteY10" fmla="*/ 531181 h 1167641"/>
                        <a:gd name="connsiteX11" fmla="*/ 52640 w 1161517"/>
                        <a:gd name="connsiteY11" fmla="*/ 440258 h 1167641"/>
                        <a:gd name="connsiteX12" fmla="*/ 43068 w 1161517"/>
                        <a:gd name="connsiteY12" fmla="*/ 425902 h 1167641"/>
                        <a:gd name="connsiteX13" fmla="*/ 0 w 1161517"/>
                        <a:gd name="connsiteY13" fmla="*/ 330194 h 1167641"/>
                        <a:gd name="connsiteX14" fmla="*/ 43068 w 1161517"/>
                        <a:gd name="connsiteY14" fmla="*/ 267983 h 1167641"/>
                        <a:gd name="connsiteX15" fmla="*/ 66996 w 1161517"/>
                        <a:gd name="connsiteY15" fmla="*/ 272769 h 1167641"/>
                        <a:gd name="connsiteX16" fmla="*/ 66996 w 1161517"/>
                        <a:gd name="connsiteY16" fmla="*/ 272769 h 1167641"/>
                        <a:gd name="connsiteX17" fmla="*/ 100494 w 1161517"/>
                        <a:gd name="connsiteY17" fmla="*/ 258412 h 1167641"/>
                        <a:gd name="connsiteX18" fmla="*/ 100494 w 1161517"/>
                        <a:gd name="connsiteY18" fmla="*/ 258412 h 1167641"/>
                        <a:gd name="connsiteX19" fmla="*/ 148348 w 1161517"/>
                        <a:gd name="connsiteY19" fmla="*/ 210558 h 1167641"/>
                        <a:gd name="connsiteX20" fmla="*/ 167490 w 1161517"/>
                        <a:gd name="connsiteY20" fmla="*/ 186631 h 1167641"/>
                        <a:gd name="connsiteX21" fmla="*/ 224914 w 1161517"/>
                        <a:gd name="connsiteY21" fmla="*/ 124421 h 1167641"/>
                        <a:gd name="connsiteX22" fmla="*/ 325409 w 1161517"/>
                        <a:gd name="connsiteY22" fmla="*/ 66996 h 1167641"/>
                        <a:gd name="connsiteX23" fmla="*/ 354121 w 1161517"/>
                        <a:gd name="connsiteY23" fmla="*/ 62210 h 1167641"/>
                        <a:gd name="connsiteX24" fmla="*/ 382833 w 1161517"/>
                        <a:gd name="connsiteY24" fmla="*/ 66996 h 1167641"/>
                        <a:gd name="connsiteX25" fmla="*/ 387619 w 1161517"/>
                        <a:gd name="connsiteY25" fmla="*/ 62210 h 1167641"/>
                        <a:gd name="connsiteX26" fmla="*/ 421117 w 1161517"/>
                        <a:gd name="connsiteY26" fmla="*/ 33498 h 1167641"/>
                        <a:gd name="connsiteX27" fmla="*/ 430688 w 1161517"/>
                        <a:gd name="connsiteY27" fmla="*/ 33498 h 1167641"/>
                        <a:gd name="connsiteX28" fmla="*/ 440258 w 1161517"/>
                        <a:gd name="connsiteY28" fmla="*/ 90923 h 1167641"/>
                        <a:gd name="connsiteX29" fmla="*/ 435473 w 1161517"/>
                        <a:gd name="connsiteY29" fmla="*/ 100494 h 1167641"/>
                        <a:gd name="connsiteX30" fmla="*/ 435473 w 1161517"/>
                        <a:gd name="connsiteY30" fmla="*/ 129206 h 1167641"/>
                        <a:gd name="connsiteX31" fmla="*/ 464185 w 1161517"/>
                        <a:gd name="connsiteY31" fmla="*/ 138777 h 1167641"/>
                        <a:gd name="connsiteX32" fmla="*/ 483327 w 1161517"/>
                        <a:gd name="connsiteY32" fmla="*/ 138777 h 1167641"/>
                        <a:gd name="connsiteX33" fmla="*/ 574250 w 1161517"/>
                        <a:gd name="connsiteY33" fmla="*/ 81352 h 1167641"/>
                        <a:gd name="connsiteX34" fmla="*/ 612534 w 1161517"/>
                        <a:gd name="connsiteY34" fmla="*/ 38283 h 1167641"/>
                        <a:gd name="connsiteX35" fmla="*/ 617319 w 1161517"/>
                        <a:gd name="connsiteY35" fmla="*/ 28712 h 1167641"/>
                        <a:gd name="connsiteX36" fmla="*/ 646031 w 1161517"/>
                        <a:gd name="connsiteY36" fmla="*/ 4785 h 1167641"/>
                        <a:gd name="connsiteX37" fmla="*/ 660388 w 1161517"/>
                        <a:gd name="connsiteY37" fmla="*/ 0 h 1167641"/>
                        <a:gd name="connsiteX38" fmla="*/ 689100 w 1161517"/>
                        <a:gd name="connsiteY38" fmla="*/ 14356 h 1167641"/>
                        <a:gd name="connsiteX39" fmla="*/ 703456 w 1161517"/>
                        <a:gd name="connsiteY39" fmla="*/ 43069 h 1167641"/>
                        <a:gd name="connsiteX40" fmla="*/ 703456 w 1161517"/>
                        <a:gd name="connsiteY40" fmla="*/ 47854 h 1167641"/>
                        <a:gd name="connsiteX41" fmla="*/ 727383 w 1161517"/>
                        <a:gd name="connsiteY41" fmla="*/ 52640 h 1167641"/>
                        <a:gd name="connsiteX42" fmla="*/ 803950 w 1161517"/>
                        <a:gd name="connsiteY42" fmla="*/ 71781 h 1167641"/>
                        <a:gd name="connsiteX43" fmla="*/ 928371 w 1161517"/>
                        <a:gd name="connsiteY43" fmla="*/ 162704 h 1167641"/>
                        <a:gd name="connsiteX44" fmla="*/ 937942 w 1161517"/>
                        <a:gd name="connsiteY44" fmla="*/ 172275 h 1167641"/>
                        <a:gd name="connsiteX45" fmla="*/ 1004938 w 1161517"/>
                        <a:gd name="connsiteY45" fmla="*/ 229700 h 1167641"/>
                        <a:gd name="connsiteX46" fmla="*/ 1043221 w 1161517"/>
                        <a:gd name="connsiteY46" fmla="*/ 253627 h 1167641"/>
                        <a:gd name="connsiteX47" fmla="*/ 1076719 w 1161517"/>
                        <a:gd name="connsiteY47" fmla="*/ 277554 h 1167641"/>
                        <a:gd name="connsiteX48" fmla="*/ 1081505 w 1161517"/>
                        <a:gd name="connsiteY48" fmla="*/ 282339 h 1167641"/>
                        <a:gd name="connsiteX49" fmla="*/ 1095860 w 1161517"/>
                        <a:gd name="connsiteY49" fmla="*/ 282339 h 1167641"/>
                        <a:gd name="connsiteX50" fmla="*/ 1153286 w 1161517"/>
                        <a:gd name="connsiteY50" fmla="*/ 315837 h 1167641"/>
                        <a:gd name="connsiteX51" fmla="*/ 1119787 w 1161517"/>
                        <a:gd name="connsiteY51" fmla="*/ 464185 h 1167641"/>
                        <a:gd name="connsiteX52" fmla="*/ 1110217 w 1161517"/>
                        <a:gd name="connsiteY52" fmla="*/ 478542 h 1167641"/>
                        <a:gd name="connsiteX53" fmla="*/ 1048006 w 1161517"/>
                        <a:gd name="connsiteY53" fmla="*/ 564679 h 1167641"/>
                        <a:gd name="connsiteX54" fmla="*/ 985796 w 1161517"/>
                        <a:gd name="connsiteY54" fmla="*/ 602962 h 1167641"/>
                        <a:gd name="connsiteX55" fmla="*/ 981011 w 1161517"/>
                        <a:gd name="connsiteY55" fmla="*/ 602962 h 1167641"/>
                        <a:gd name="connsiteX56" fmla="*/ 981011 w 1161517"/>
                        <a:gd name="connsiteY56" fmla="*/ 602962 h 1167641"/>
                        <a:gd name="connsiteX57" fmla="*/ 937942 w 1161517"/>
                        <a:gd name="connsiteY57" fmla="*/ 564679 h 1167641"/>
                        <a:gd name="connsiteX58" fmla="*/ 937942 w 1161517"/>
                        <a:gd name="connsiteY58" fmla="*/ 555108 h 1167641"/>
                        <a:gd name="connsiteX59" fmla="*/ 933156 w 1161517"/>
                        <a:gd name="connsiteY59" fmla="*/ 550323 h 1167641"/>
                        <a:gd name="connsiteX60" fmla="*/ 961869 w 1161517"/>
                        <a:gd name="connsiteY60" fmla="*/ 693885 h 1167641"/>
                        <a:gd name="connsiteX61" fmla="*/ 961869 w 1161517"/>
                        <a:gd name="connsiteY61" fmla="*/ 703456 h 1167641"/>
                        <a:gd name="connsiteX62" fmla="*/ 966654 w 1161517"/>
                        <a:gd name="connsiteY62" fmla="*/ 837448 h 1167641"/>
                        <a:gd name="connsiteX63" fmla="*/ 981011 w 1161517"/>
                        <a:gd name="connsiteY63" fmla="*/ 847019 h 1167641"/>
                        <a:gd name="connsiteX64" fmla="*/ 995367 w 1161517"/>
                        <a:gd name="connsiteY64" fmla="*/ 899658 h 1167641"/>
                        <a:gd name="connsiteX65" fmla="*/ 937942 w 1161517"/>
                        <a:gd name="connsiteY65" fmla="*/ 1004937 h 1167641"/>
                        <a:gd name="connsiteX66" fmla="*/ 679529 w 1161517"/>
                        <a:gd name="connsiteY66" fmla="*/ 1129358 h 1167641"/>
                        <a:gd name="connsiteX67" fmla="*/ 449829 w 1161517"/>
                        <a:gd name="connsiteY67" fmla="*/ 1167642 h 1167641"/>
                        <a:gd name="connsiteX68" fmla="*/ 43068 w 1161517"/>
                        <a:gd name="connsiteY68" fmla="*/ 272769 h 1167641"/>
                        <a:gd name="connsiteX69" fmla="*/ 43068 w 1161517"/>
                        <a:gd name="connsiteY69" fmla="*/ 272769 h 1167641"/>
                        <a:gd name="connsiteX70" fmla="*/ 4786 w 1161517"/>
                        <a:gd name="connsiteY70" fmla="*/ 325408 h 1167641"/>
                        <a:gd name="connsiteX71" fmla="*/ 47854 w 1161517"/>
                        <a:gd name="connsiteY71" fmla="*/ 416331 h 1167641"/>
                        <a:gd name="connsiteX72" fmla="*/ 57425 w 1161517"/>
                        <a:gd name="connsiteY72" fmla="*/ 430687 h 1167641"/>
                        <a:gd name="connsiteX73" fmla="*/ 129206 w 1161517"/>
                        <a:gd name="connsiteY73" fmla="*/ 521610 h 1167641"/>
                        <a:gd name="connsiteX74" fmla="*/ 129206 w 1161517"/>
                        <a:gd name="connsiteY74" fmla="*/ 526396 h 1167641"/>
                        <a:gd name="connsiteX75" fmla="*/ 105279 w 1161517"/>
                        <a:gd name="connsiteY75" fmla="*/ 622104 h 1167641"/>
                        <a:gd name="connsiteX76" fmla="*/ 71781 w 1161517"/>
                        <a:gd name="connsiteY76" fmla="*/ 899658 h 1167641"/>
                        <a:gd name="connsiteX77" fmla="*/ 66996 w 1161517"/>
                        <a:gd name="connsiteY77" fmla="*/ 937941 h 1167641"/>
                        <a:gd name="connsiteX78" fmla="*/ 47854 w 1161517"/>
                        <a:gd name="connsiteY78" fmla="*/ 957083 h 1167641"/>
                        <a:gd name="connsiteX79" fmla="*/ 43068 w 1161517"/>
                        <a:gd name="connsiteY79" fmla="*/ 961869 h 1167641"/>
                        <a:gd name="connsiteX80" fmla="*/ 33498 w 1161517"/>
                        <a:gd name="connsiteY80" fmla="*/ 995366 h 1167641"/>
                        <a:gd name="connsiteX81" fmla="*/ 95708 w 1161517"/>
                        <a:gd name="connsiteY81" fmla="*/ 1062362 h 1167641"/>
                        <a:gd name="connsiteX82" fmla="*/ 95708 w 1161517"/>
                        <a:gd name="connsiteY82" fmla="*/ 1062362 h 1167641"/>
                        <a:gd name="connsiteX83" fmla="*/ 354121 w 1161517"/>
                        <a:gd name="connsiteY83" fmla="*/ 1148500 h 1167641"/>
                        <a:gd name="connsiteX84" fmla="*/ 445044 w 1161517"/>
                        <a:gd name="connsiteY84" fmla="*/ 1158071 h 1167641"/>
                        <a:gd name="connsiteX85" fmla="*/ 684315 w 1161517"/>
                        <a:gd name="connsiteY85" fmla="*/ 1124573 h 1167641"/>
                        <a:gd name="connsiteX86" fmla="*/ 937942 w 1161517"/>
                        <a:gd name="connsiteY86" fmla="*/ 1004937 h 1167641"/>
                        <a:gd name="connsiteX87" fmla="*/ 990581 w 1161517"/>
                        <a:gd name="connsiteY87" fmla="*/ 909229 h 1167641"/>
                        <a:gd name="connsiteX88" fmla="*/ 976225 w 1161517"/>
                        <a:gd name="connsiteY88" fmla="*/ 861375 h 1167641"/>
                        <a:gd name="connsiteX89" fmla="*/ 961869 w 1161517"/>
                        <a:gd name="connsiteY89" fmla="*/ 851804 h 1167641"/>
                        <a:gd name="connsiteX90" fmla="*/ 957084 w 1161517"/>
                        <a:gd name="connsiteY90" fmla="*/ 847019 h 1167641"/>
                        <a:gd name="connsiteX91" fmla="*/ 952298 w 1161517"/>
                        <a:gd name="connsiteY91" fmla="*/ 713027 h 1167641"/>
                        <a:gd name="connsiteX92" fmla="*/ 952298 w 1161517"/>
                        <a:gd name="connsiteY92" fmla="*/ 703456 h 1167641"/>
                        <a:gd name="connsiteX93" fmla="*/ 918800 w 1161517"/>
                        <a:gd name="connsiteY93" fmla="*/ 550323 h 1167641"/>
                        <a:gd name="connsiteX94" fmla="*/ 918800 w 1161517"/>
                        <a:gd name="connsiteY94" fmla="*/ 545537 h 1167641"/>
                        <a:gd name="connsiteX95" fmla="*/ 923586 w 1161517"/>
                        <a:gd name="connsiteY95" fmla="*/ 545537 h 1167641"/>
                        <a:gd name="connsiteX96" fmla="*/ 942727 w 1161517"/>
                        <a:gd name="connsiteY96" fmla="*/ 555108 h 1167641"/>
                        <a:gd name="connsiteX97" fmla="*/ 947513 w 1161517"/>
                        <a:gd name="connsiteY97" fmla="*/ 559894 h 1167641"/>
                        <a:gd name="connsiteX98" fmla="*/ 947513 w 1161517"/>
                        <a:gd name="connsiteY98" fmla="*/ 569464 h 1167641"/>
                        <a:gd name="connsiteX99" fmla="*/ 985796 w 1161517"/>
                        <a:gd name="connsiteY99" fmla="*/ 602962 h 1167641"/>
                        <a:gd name="connsiteX100" fmla="*/ 1038435 w 1161517"/>
                        <a:gd name="connsiteY100" fmla="*/ 569464 h 1167641"/>
                        <a:gd name="connsiteX101" fmla="*/ 1095860 w 1161517"/>
                        <a:gd name="connsiteY101" fmla="*/ 483327 h 1167641"/>
                        <a:gd name="connsiteX102" fmla="*/ 1105432 w 1161517"/>
                        <a:gd name="connsiteY102" fmla="*/ 468971 h 1167641"/>
                        <a:gd name="connsiteX103" fmla="*/ 1138930 w 1161517"/>
                        <a:gd name="connsiteY103" fmla="*/ 330194 h 1167641"/>
                        <a:gd name="connsiteX104" fmla="*/ 1091075 w 1161517"/>
                        <a:gd name="connsiteY104" fmla="*/ 301481 h 1167641"/>
                        <a:gd name="connsiteX105" fmla="*/ 1076719 w 1161517"/>
                        <a:gd name="connsiteY105" fmla="*/ 301481 h 1167641"/>
                        <a:gd name="connsiteX106" fmla="*/ 1071933 w 1161517"/>
                        <a:gd name="connsiteY106" fmla="*/ 301481 h 1167641"/>
                        <a:gd name="connsiteX107" fmla="*/ 1062363 w 1161517"/>
                        <a:gd name="connsiteY107" fmla="*/ 296696 h 1167641"/>
                        <a:gd name="connsiteX108" fmla="*/ 1028865 w 1161517"/>
                        <a:gd name="connsiteY108" fmla="*/ 272769 h 1167641"/>
                        <a:gd name="connsiteX109" fmla="*/ 990581 w 1161517"/>
                        <a:gd name="connsiteY109" fmla="*/ 248841 h 1167641"/>
                        <a:gd name="connsiteX110" fmla="*/ 923586 w 1161517"/>
                        <a:gd name="connsiteY110" fmla="*/ 186631 h 1167641"/>
                        <a:gd name="connsiteX111" fmla="*/ 914015 w 1161517"/>
                        <a:gd name="connsiteY111" fmla="*/ 177060 h 1167641"/>
                        <a:gd name="connsiteX112" fmla="*/ 794380 w 1161517"/>
                        <a:gd name="connsiteY112" fmla="*/ 90923 h 1167641"/>
                        <a:gd name="connsiteX113" fmla="*/ 717813 w 1161517"/>
                        <a:gd name="connsiteY113" fmla="*/ 71781 h 1167641"/>
                        <a:gd name="connsiteX114" fmla="*/ 693886 w 1161517"/>
                        <a:gd name="connsiteY114" fmla="*/ 71781 h 1167641"/>
                        <a:gd name="connsiteX115" fmla="*/ 689100 w 1161517"/>
                        <a:gd name="connsiteY115" fmla="*/ 66996 h 1167641"/>
                        <a:gd name="connsiteX116" fmla="*/ 689100 w 1161517"/>
                        <a:gd name="connsiteY116" fmla="*/ 62210 h 1167641"/>
                        <a:gd name="connsiteX117" fmla="*/ 679529 w 1161517"/>
                        <a:gd name="connsiteY117" fmla="*/ 38283 h 1167641"/>
                        <a:gd name="connsiteX118" fmla="*/ 655602 w 1161517"/>
                        <a:gd name="connsiteY118" fmla="*/ 28712 h 1167641"/>
                        <a:gd name="connsiteX119" fmla="*/ 641246 w 1161517"/>
                        <a:gd name="connsiteY119" fmla="*/ 33498 h 1167641"/>
                        <a:gd name="connsiteX120" fmla="*/ 617319 w 1161517"/>
                        <a:gd name="connsiteY120" fmla="*/ 57425 h 1167641"/>
                        <a:gd name="connsiteX121" fmla="*/ 612534 w 1161517"/>
                        <a:gd name="connsiteY121" fmla="*/ 66996 h 1167641"/>
                        <a:gd name="connsiteX122" fmla="*/ 574250 w 1161517"/>
                        <a:gd name="connsiteY122" fmla="*/ 110065 h 1167641"/>
                        <a:gd name="connsiteX123" fmla="*/ 478542 w 1161517"/>
                        <a:gd name="connsiteY123" fmla="*/ 172275 h 1167641"/>
                        <a:gd name="connsiteX124" fmla="*/ 459400 w 1161517"/>
                        <a:gd name="connsiteY124" fmla="*/ 172275 h 1167641"/>
                        <a:gd name="connsiteX125" fmla="*/ 425902 w 1161517"/>
                        <a:gd name="connsiteY125" fmla="*/ 157919 h 1167641"/>
                        <a:gd name="connsiteX126" fmla="*/ 425902 w 1161517"/>
                        <a:gd name="connsiteY126" fmla="*/ 124421 h 1167641"/>
                        <a:gd name="connsiteX127" fmla="*/ 425902 w 1161517"/>
                        <a:gd name="connsiteY127" fmla="*/ 119635 h 1167641"/>
                        <a:gd name="connsiteX128" fmla="*/ 421117 w 1161517"/>
                        <a:gd name="connsiteY128" fmla="*/ 71781 h 1167641"/>
                        <a:gd name="connsiteX129" fmla="*/ 392404 w 1161517"/>
                        <a:gd name="connsiteY129" fmla="*/ 95708 h 1167641"/>
                        <a:gd name="connsiteX130" fmla="*/ 387619 w 1161517"/>
                        <a:gd name="connsiteY130" fmla="*/ 105279 h 1167641"/>
                        <a:gd name="connsiteX131" fmla="*/ 382833 w 1161517"/>
                        <a:gd name="connsiteY131" fmla="*/ 105279 h 1167641"/>
                        <a:gd name="connsiteX132" fmla="*/ 349336 w 1161517"/>
                        <a:gd name="connsiteY132" fmla="*/ 100494 h 1167641"/>
                        <a:gd name="connsiteX133" fmla="*/ 320623 w 1161517"/>
                        <a:gd name="connsiteY133" fmla="*/ 105279 h 1167641"/>
                        <a:gd name="connsiteX134" fmla="*/ 224914 w 1161517"/>
                        <a:gd name="connsiteY134" fmla="*/ 157919 h 1167641"/>
                        <a:gd name="connsiteX135" fmla="*/ 167490 w 1161517"/>
                        <a:gd name="connsiteY135" fmla="*/ 220129 h 1167641"/>
                        <a:gd name="connsiteX136" fmla="*/ 148348 w 1161517"/>
                        <a:gd name="connsiteY136" fmla="*/ 244056 h 1167641"/>
                        <a:gd name="connsiteX137" fmla="*/ 100494 w 1161517"/>
                        <a:gd name="connsiteY137" fmla="*/ 291910 h 1167641"/>
                        <a:gd name="connsiteX138" fmla="*/ 100494 w 1161517"/>
                        <a:gd name="connsiteY138" fmla="*/ 291910 h 1167641"/>
                        <a:gd name="connsiteX139" fmla="*/ 66996 w 1161517"/>
                        <a:gd name="connsiteY139" fmla="*/ 306267 h 1167641"/>
                        <a:gd name="connsiteX140" fmla="*/ 57425 w 1161517"/>
                        <a:gd name="connsiteY140" fmla="*/ 306267 h 1167641"/>
                        <a:gd name="connsiteX141" fmla="*/ 57425 w 1161517"/>
                        <a:gd name="connsiteY141" fmla="*/ 306267 h 1167641"/>
                        <a:gd name="connsiteX142" fmla="*/ 43068 w 1161517"/>
                        <a:gd name="connsiteY142" fmla="*/ 272769 h 116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161517" h="1167641">
                          <a:moveTo>
                            <a:pt x="449829" y="1167642"/>
                          </a:moveTo>
                          <a:cubicBezTo>
                            <a:pt x="416331" y="1167642"/>
                            <a:pt x="387619" y="1162856"/>
                            <a:pt x="358906" y="1158071"/>
                          </a:cubicBezTo>
                          <a:cubicBezTo>
                            <a:pt x="272769" y="1143715"/>
                            <a:pt x="172275" y="1124573"/>
                            <a:pt x="95708" y="1071933"/>
                          </a:cubicBezTo>
                          <a:lnTo>
                            <a:pt x="95708" y="1071933"/>
                          </a:lnTo>
                          <a:cubicBezTo>
                            <a:pt x="71781" y="1057577"/>
                            <a:pt x="33498" y="1028864"/>
                            <a:pt x="28713" y="995366"/>
                          </a:cubicBezTo>
                          <a:cubicBezTo>
                            <a:pt x="28713" y="976225"/>
                            <a:pt x="28713" y="961869"/>
                            <a:pt x="38283" y="957083"/>
                          </a:cubicBezTo>
                          <a:cubicBezTo>
                            <a:pt x="43068" y="957083"/>
                            <a:pt x="43068" y="952298"/>
                            <a:pt x="47854" y="952298"/>
                          </a:cubicBezTo>
                          <a:cubicBezTo>
                            <a:pt x="52640" y="947512"/>
                            <a:pt x="62211" y="942727"/>
                            <a:pt x="62211" y="937941"/>
                          </a:cubicBezTo>
                          <a:cubicBezTo>
                            <a:pt x="62211" y="923585"/>
                            <a:pt x="66996" y="914014"/>
                            <a:pt x="66996" y="899658"/>
                          </a:cubicBezTo>
                          <a:cubicBezTo>
                            <a:pt x="66996" y="803950"/>
                            <a:pt x="81352" y="708242"/>
                            <a:pt x="100494" y="622104"/>
                          </a:cubicBezTo>
                          <a:cubicBezTo>
                            <a:pt x="105279" y="598177"/>
                            <a:pt x="114850" y="564679"/>
                            <a:pt x="124421" y="531181"/>
                          </a:cubicBezTo>
                          <a:cubicBezTo>
                            <a:pt x="95708" y="502469"/>
                            <a:pt x="66996" y="464185"/>
                            <a:pt x="52640" y="440258"/>
                          </a:cubicBezTo>
                          <a:cubicBezTo>
                            <a:pt x="47854" y="435473"/>
                            <a:pt x="47854" y="430687"/>
                            <a:pt x="43068" y="425902"/>
                          </a:cubicBezTo>
                          <a:cubicBezTo>
                            <a:pt x="23927" y="397190"/>
                            <a:pt x="0" y="363692"/>
                            <a:pt x="0" y="330194"/>
                          </a:cubicBezTo>
                          <a:cubicBezTo>
                            <a:pt x="0" y="296696"/>
                            <a:pt x="14356" y="272769"/>
                            <a:pt x="43068" y="267983"/>
                          </a:cubicBezTo>
                          <a:cubicBezTo>
                            <a:pt x="47854" y="267983"/>
                            <a:pt x="57425" y="267983"/>
                            <a:pt x="66996" y="272769"/>
                          </a:cubicBezTo>
                          <a:lnTo>
                            <a:pt x="66996" y="272769"/>
                          </a:lnTo>
                          <a:cubicBezTo>
                            <a:pt x="76567" y="277554"/>
                            <a:pt x="90923" y="267983"/>
                            <a:pt x="100494" y="258412"/>
                          </a:cubicBezTo>
                          <a:lnTo>
                            <a:pt x="100494" y="258412"/>
                          </a:lnTo>
                          <a:cubicBezTo>
                            <a:pt x="114850" y="244056"/>
                            <a:pt x="133992" y="229700"/>
                            <a:pt x="148348" y="210558"/>
                          </a:cubicBezTo>
                          <a:cubicBezTo>
                            <a:pt x="153133" y="200987"/>
                            <a:pt x="162704" y="196202"/>
                            <a:pt x="167490" y="186631"/>
                          </a:cubicBezTo>
                          <a:cubicBezTo>
                            <a:pt x="186631" y="167490"/>
                            <a:pt x="205773" y="143562"/>
                            <a:pt x="224914" y="124421"/>
                          </a:cubicBezTo>
                          <a:cubicBezTo>
                            <a:pt x="248842" y="105279"/>
                            <a:pt x="287125" y="76567"/>
                            <a:pt x="325409" y="66996"/>
                          </a:cubicBezTo>
                          <a:cubicBezTo>
                            <a:pt x="334979" y="66996"/>
                            <a:pt x="344550" y="62210"/>
                            <a:pt x="354121" y="62210"/>
                          </a:cubicBezTo>
                          <a:cubicBezTo>
                            <a:pt x="363692" y="62210"/>
                            <a:pt x="378048" y="62210"/>
                            <a:pt x="382833" y="66996"/>
                          </a:cubicBezTo>
                          <a:cubicBezTo>
                            <a:pt x="382833" y="66996"/>
                            <a:pt x="382833" y="62210"/>
                            <a:pt x="387619" y="62210"/>
                          </a:cubicBezTo>
                          <a:cubicBezTo>
                            <a:pt x="392404" y="57425"/>
                            <a:pt x="401975" y="33498"/>
                            <a:pt x="421117" y="33498"/>
                          </a:cubicBezTo>
                          <a:cubicBezTo>
                            <a:pt x="425902" y="33498"/>
                            <a:pt x="425902" y="33498"/>
                            <a:pt x="430688" y="33498"/>
                          </a:cubicBezTo>
                          <a:cubicBezTo>
                            <a:pt x="449829" y="43069"/>
                            <a:pt x="445044" y="76567"/>
                            <a:pt x="440258" y="90923"/>
                          </a:cubicBezTo>
                          <a:cubicBezTo>
                            <a:pt x="440258" y="90923"/>
                            <a:pt x="440258" y="95708"/>
                            <a:pt x="435473" y="100494"/>
                          </a:cubicBezTo>
                          <a:cubicBezTo>
                            <a:pt x="430688" y="110065"/>
                            <a:pt x="430688" y="119635"/>
                            <a:pt x="435473" y="129206"/>
                          </a:cubicBezTo>
                          <a:cubicBezTo>
                            <a:pt x="440258" y="138777"/>
                            <a:pt x="449829" y="138777"/>
                            <a:pt x="464185" y="138777"/>
                          </a:cubicBezTo>
                          <a:cubicBezTo>
                            <a:pt x="468971" y="138777"/>
                            <a:pt x="478542" y="138777"/>
                            <a:pt x="483327" y="138777"/>
                          </a:cubicBezTo>
                          <a:cubicBezTo>
                            <a:pt x="521610" y="133992"/>
                            <a:pt x="545537" y="110065"/>
                            <a:pt x="574250" y="81352"/>
                          </a:cubicBezTo>
                          <a:cubicBezTo>
                            <a:pt x="588607" y="66996"/>
                            <a:pt x="602963" y="52640"/>
                            <a:pt x="612534" y="38283"/>
                          </a:cubicBezTo>
                          <a:cubicBezTo>
                            <a:pt x="612534" y="33498"/>
                            <a:pt x="617319" y="33498"/>
                            <a:pt x="617319" y="28712"/>
                          </a:cubicBezTo>
                          <a:cubicBezTo>
                            <a:pt x="626890" y="19142"/>
                            <a:pt x="631675" y="9571"/>
                            <a:pt x="646031" y="4785"/>
                          </a:cubicBezTo>
                          <a:cubicBezTo>
                            <a:pt x="650817" y="4785"/>
                            <a:pt x="655602" y="0"/>
                            <a:pt x="660388" y="0"/>
                          </a:cubicBezTo>
                          <a:cubicBezTo>
                            <a:pt x="674744" y="0"/>
                            <a:pt x="684315" y="4785"/>
                            <a:pt x="689100" y="14356"/>
                          </a:cubicBezTo>
                          <a:cubicBezTo>
                            <a:pt x="693886" y="23927"/>
                            <a:pt x="698671" y="33498"/>
                            <a:pt x="703456" y="43069"/>
                          </a:cubicBezTo>
                          <a:lnTo>
                            <a:pt x="703456" y="47854"/>
                          </a:lnTo>
                          <a:cubicBezTo>
                            <a:pt x="713027" y="47854"/>
                            <a:pt x="717813" y="47854"/>
                            <a:pt x="727383" y="52640"/>
                          </a:cubicBezTo>
                          <a:cubicBezTo>
                            <a:pt x="756096" y="57425"/>
                            <a:pt x="780023" y="66996"/>
                            <a:pt x="803950" y="71781"/>
                          </a:cubicBezTo>
                          <a:cubicBezTo>
                            <a:pt x="856589" y="86137"/>
                            <a:pt x="894873" y="124421"/>
                            <a:pt x="928371" y="162704"/>
                          </a:cubicBezTo>
                          <a:lnTo>
                            <a:pt x="937942" y="172275"/>
                          </a:lnTo>
                          <a:cubicBezTo>
                            <a:pt x="957084" y="191417"/>
                            <a:pt x="981011" y="215344"/>
                            <a:pt x="1004938" y="229700"/>
                          </a:cubicBezTo>
                          <a:cubicBezTo>
                            <a:pt x="1019294" y="239271"/>
                            <a:pt x="1028865" y="244056"/>
                            <a:pt x="1043221" y="253627"/>
                          </a:cubicBezTo>
                          <a:cubicBezTo>
                            <a:pt x="1052792" y="263198"/>
                            <a:pt x="1067148" y="267983"/>
                            <a:pt x="1076719" y="277554"/>
                          </a:cubicBezTo>
                          <a:cubicBezTo>
                            <a:pt x="1081505" y="277554"/>
                            <a:pt x="1081505" y="282339"/>
                            <a:pt x="1081505" y="282339"/>
                          </a:cubicBezTo>
                          <a:cubicBezTo>
                            <a:pt x="1086290" y="282339"/>
                            <a:pt x="1091075" y="282339"/>
                            <a:pt x="1095860" y="282339"/>
                          </a:cubicBezTo>
                          <a:cubicBezTo>
                            <a:pt x="1119787" y="282339"/>
                            <a:pt x="1143715" y="296696"/>
                            <a:pt x="1153286" y="315837"/>
                          </a:cubicBezTo>
                          <a:cubicBezTo>
                            <a:pt x="1177213" y="368477"/>
                            <a:pt x="1143715" y="421117"/>
                            <a:pt x="1119787" y="464185"/>
                          </a:cubicBezTo>
                          <a:cubicBezTo>
                            <a:pt x="1115003" y="468971"/>
                            <a:pt x="1115003" y="473756"/>
                            <a:pt x="1110217" y="478542"/>
                          </a:cubicBezTo>
                          <a:cubicBezTo>
                            <a:pt x="1091075" y="512039"/>
                            <a:pt x="1071933" y="540752"/>
                            <a:pt x="1048006" y="564679"/>
                          </a:cubicBezTo>
                          <a:cubicBezTo>
                            <a:pt x="1028865" y="588606"/>
                            <a:pt x="1009723" y="598177"/>
                            <a:pt x="985796" y="602962"/>
                          </a:cubicBezTo>
                          <a:cubicBezTo>
                            <a:pt x="985796" y="602962"/>
                            <a:pt x="985796" y="602962"/>
                            <a:pt x="981011" y="602962"/>
                          </a:cubicBezTo>
                          <a:lnTo>
                            <a:pt x="981011" y="602962"/>
                          </a:lnTo>
                          <a:cubicBezTo>
                            <a:pt x="957084" y="602962"/>
                            <a:pt x="937942" y="583821"/>
                            <a:pt x="937942" y="564679"/>
                          </a:cubicBezTo>
                          <a:lnTo>
                            <a:pt x="937942" y="555108"/>
                          </a:lnTo>
                          <a:cubicBezTo>
                            <a:pt x="937942" y="555108"/>
                            <a:pt x="933156" y="555108"/>
                            <a:pt x="933156" y="550323"/>
                          </a:cubicBezTo>
                          <a:cubicBezTo>
                            <a:pt x="947513" y="588606"/>
                            <a:pt x="957084" y="636460"/>
                            <a:pt x="961869" y="693885"/>
                          </a:cubicBezTo>
                          <a:lnTo>
                            <a:pt x="961869" y="703456"/>
                          </a:lnTo>
                          <a:cubicBezTo>
                            <a:pt x="966654" y="746525"/>
                            <a:pt x="971440" y="794379"/>
                            <a:pt x="966654" y="837448"/>
                          </a:cubicBezTo>
                          <a:cubicBezTo>
                            <a:pt x="971440" y="842233"/>
                            <a:pt x="976225" y="842233"/>
                            <a:pt x="981011" y="847019"/>
                          </a:cubicBezTo>
                          <a:cubicBezTo>
                            <a:pt x="995367" y="861375"/>
                            <a:pt x="1000152" y="885302"/>
                            <a:pt x="995367" y="899658"/>
                          </a:cubicBezTo>
                          <a:cubicBezTo>
                            <a:pt x="990581" y="942727"/>
                            <a:pt x="966654" y="981010"/>
                            <a:pt x="937942" y="1004937"/>
                          </a:cubicBezTo>
                          <a:cubicBezTo>
                            <a:pt x="875732" y="1062362"/>
                            <a:pt x="789594" y="1100646"/>
                            <a:pt x="679529" y="1129358"/>
                          </a:cubicBezTo>
                          <a:cubicBezTo>
                            <a:pt x="622104" y="1148500"/>
                            <a:pt x="535967" y="1167642"/>
                            <a:pt x="449829" y="1167642"/>
                          </a:cubicBezTo>
                          <a:close/>
                          <a:moveTo>
                            <a:pt x="43068" y="272769"/>
                          </a:moveTo>
                          <a:cubicBezTo>
                            <a:pt x="43068" y="272769"/>
                            <a:pt x="43068" y="272769"/>
                            <a:pt x="43068" y="272769"/>
                          </a:cubicBezTo>
                          <a:cubicBezTo>
                            <a:pt x="9571" y="277554"/>
                            <a:pt x="4786" y="315837"/>
                            <a:pt x="4786" y="325408"/>
                          </a:cubicBezTo>
                          <a:cubicBezTo>
                            <a:pt x="4786" y="358906"/>
                            <a:pt x="28713" y="387619"/>
                            <a:pt x="47854" y="416331"/>
                          </a:cubicBezTo>
                          <a:cubicBezTo>
                            <a:pt x="52640" y="421117"/>
                            <a:pt x="52640" y="425902"/>
                            <a:pt x="57425" y="430687"/>
                          </a:cubicBezTo>
                          <a:cubicBezTo>
                            <a:pt x="76567" y="454615"/>
                            <a:pt x="100494" y="492898"/>
                            <a:pt x="129206" y="521610"/>
                          </a:cubicBezTo>
                          <a:cubicBezTo>
                            <a:pt x="129206" y="521610"/>
                            <a:pt x="129206" y="526396"/>
                            <a:pt x="129206" y="526396"/>
                          </a:cubicBezTo>
                          <a:cubicBezTo>
                            <a:pt x="119635" y="559894"/>
                            <a:pt x="110065" y="593392"/>
                            <a:pt x="105279" y="622104"/>
                          </a:cubicBezTo>
                          <a:cubicBezTo>
                            <a:pt x="86138" y="713027"/>
                            <a:pt x="71781" y="799164"/>
                            <a:pt x="71781" y="899658"/>
                          </a:cubicBezTo>
                          <a:cubicBezTo>
                            <a:pt x="71781" y="914014"/>
                            <a:pt x="71781" y="923585"/>
                            <a:pt x="66996" y="937941"/>
                          </a:cubicBezTo>
                          <a:cubicBezTo>
                            <a:pt x="66996" y="947512"/>
                            <a:pt x="57425" y="952298"/>
                            <a:pt x="47854" y="957083"/>
                          </a:cubicBezTo>
                          <a:cubicBezTo>
                            <a:pt x="43068" y="957083"/>
                            <a:pt x="43068" y="961869"/>
                            <a:pt x="43068" y="961869"/>
                          </a:cubicBezTo>
                          <a:cubicBezTo>
                            <a:pt x="33498" y="971439"/>
                            <a:pt x="33498" y="990581"/>
                            <a:pt x="33498" y="995366"/>
                          </a:cubicBezTo>
                          <a:cubicBezTo>
                            <a:pt x="38283" y="1024079"/>
                            <a:pt x="71781" y="1048006"/>
                            <a:pt x="95708" y="1062362"/>
                          </a:cubicBezTo>
                          <a:lnTo>
                            <a:pt x="95708" y="1062362"/>
                          </a:lnTo>
                          <a:cubicBezTo>
                            <a:pt x="172275" y="1115002"/>
                            <a:pt x="267984" y="1134144"/>
                            <a:pt x="354121" y="1148500"/>
                          </a:cubicBezTo>
                          <a:cubicBezTo>
                            <a:pt x="382833" y="1153285"/>
                            <a:pt x="411546" y="1158071"/>
                            <a:pt x="445044" y="1158071"/>
                          </a:cubicBezTo>
                          <a:cubicBezTo>
                            <a:pt x="526396" y="1158071"/>
                            <a:pt x="612534" y="1138929"/>
                            <a:pt x="684315" y="1124573"/>
                          </a:cubicBezTo>
                          <a:cubicBezTo>
                            <a:pt x="794380" y="1095860"/>
                            <a:pt x="880517" y="1057577"/>
                            <a:pt x="937942" y="1004937"/>
                          </a:cubicBezTo>
                          <a:cubicBezTo>
                            <a:pt x="961869" y="985796"/>
                            <a:pt x="990581" y="947512"/>
                            <a:pt x="990581" y="909229"/>
                          </a:cubicBezTo>
                          <a:cubicBezTo>
                            <a:pt x="990581" y="894873"/>
                            <a:pt x="990581" y="875731"/>
                            <a:pt x="976225" y="861375"/>
                          </a:cubicBezTo>
                          <a:cubicBezTo>
                            <a:pt x="971440" y="856589"/>
                            <a:pt x="966654" y="851804"/>
                            <a:pt x="961869" y="851804"/>
                          </a:cubicBezTo>
                          <a:cubicBezTo>
                            <a:pt x="961869" y="851804"/>
                            <a:pt x="957084" y="847019"/>
                            <a:pt x="957084" y="847019"/>
                          </a:cubicBezTo>
                          <a:cubicBezTo>
                            <a:pt x="961869" y="803950"/>
                            <a:pt x="957084" y="751310"/>
                            <a:pt x="952298" y="713027"/>
                          </a:cubicBezTo>
                          <a:lnTo>
                            <a:pt x="952298" y="703456"/>
                          </a:lnTo>
                          <a:cubicBezTo>
                            <a:pt x="947513" y="641246"/>
                            <a:pt x="933156" y="593392"/>
                            <a:pt x="918800" y="550323"/>
                          </a:cubicBezTo>
                          <a:cubicBezTo>
                            <a:pt x="918800" y="550323"/>
                            <a:pt x="918800" y="545537"/>
                            <a:pt x="918800" y="545537"/>
                          </a:cubicBezTo>
                          <a:cubicBezTo>
                            <a:pt x="918800" y="545537"/>
                            <a:pt x="923586" y="545537"/>
                            <a:pt x="923586" y="545537"/>
                          </a:cubicBezTo>
                          <a:cubicBezTo>
                            <a:pt x="928371" y="550323"/>
                            <a:pt x="937942" y="555108"/>
                            <a:pt x="942727" y="555108"/>
                          </a:cubicBezTo>
                          <a:cubicBezTo>
                            <a:pt x="942727" y="555108"/>
                            <a:pt x="942727" y="555108"/>
                            <a:pt x="947513" y="559894"/>
                          </a:cubicBezTo>
                          <a:lnTo>
                            <a:pt x="947513" y="569464"/>
                          </a:lnTo>
                          <a:cubicBezTo>
                            <a:pt x="947513" y="588606"/>
                            <a:pt x="966654" y="602962"/>
                            <a:pt x="985796" y="602962"/>
                          </a:cubicBezTo>
                          <a:cubicBezTo>
                            <a:pt x="1004938" y="602962"/>
                            <a:pt x="1024079" y="593392"/>
                            <a:pt x="1038435" y="569464"/>
                          </a:cubicBezTo>
                          <a:cubicBezTo>
                            <a:pt x="1057578" y="545537"/>
                            <a:pt x="1081505" y="516825"/>
                            <a:pt x="1095860" y="483327"/>
                          </a:cubicBezTo>
                          <a:cubicBezTo>
                            <a:pt x="1100646" y="478542"/>
                            <a:pt x="1100646" y="473756"/>
                            <a:pt x="1105432" y="468971"/>
                          </a:cubicBezTo>
                          <a:cubicBezTo>
                            <a:pt x="1129359" y="425902"/>
                            <a:pt x="1158071" y="378048"/>
                            <a:pt x="1138930" y="330194"/>
                          </a:cubicBezTo>
                          <a:cubicBezTo>
                            <a:pt x="1134144" y="315837"/>
                            <a:pt x="1110217" y="301481"/>
                            <a:pt x="1091075" y="301481"/>
                          </a:cubicBezTo>
                          <a:cubicBezTo>
                            <a:pt x="1086290" y="301481"/>
                            <a:pt x="1081505" y="301481"/>
                            <a:pt x="1076719" y="301481"/>
                          </a:cubicBezTo>
                          <a:cubicBezTo>
                            <a:pt x="1076719" y="301481"/>
                            <a:pt x="1071933" y="301481"/>
                            <a:pt x="1071933" y="301481"/>
                          </a:cubicBezTo>
                          <a:cubicBezTo>
                            <a:pt x="1067148" y="301481"/>
                            <a:pt x="1067148" y="296696"/>
                            <a:pt x="1062363" y="296696"/>
                          </a:cubicBezTo>
                          <a:cubicBezTo>
                            <a:pt x="1052792" y="287125"/>
                            <a:pt x="1038435" y="282339"/>
                            <a:pt x="1028865" y="272769"/>
                          </a:cubicBezTo>
                          <a:cubicBezTo>
                            <a:pt x="1014508" y="263198"/>
                            <a:pt x="1004938" y="258412"/>
                            <a:pt x="990581" y="248841"/>
                          </a:cubicBezTo>
                          <a:cubicBezTo>
                            <a:pt x="966654" y="229700"/>
                            <a:pt x="942727" y="210558"/>
                            <a:pt x="923586" y="186631"/>
                          </a:cubicBezTo>
                          <a:lnTo>
                            <a:pt x="914015" y="177060"/>
                          </a:lnTo>
                          <a:cubicBezTo>
                            <a:pt x="875732" y="138777"/>
                            <a:pt x="842234" y="105279"/>
                            <a:pt x="794380" y="90923"/>
                          </a:cubicBezTo>
                          <a:cubicBezTo>
                            <a:pt x="770453" y="81352"/>
                            <a:pt x="746525" y="76567"/>
                            <a:pt x="717813" y="71781"/>
                          </a:cubicBezTo>
                          <a:cubicBezTo>
                            <a:pt x="713027" y="71781"/>
                            <a:pt x="703456" y="71781"/>
                            <a:pt x="693886" y="71781"/>
                          </a:cubicBezTo>
                          <a:cubicBezTo>
                            <a:pt x="693886" y="71781"/>
                            <a:pt x="689100" y="71781"/>
                            <a:pt x="689100" y="66996"/>
                          </a:cubicBezTo>
                          <a:cubicBezTo>
                            <a:pt x="689100" y="66996"/>
                            <a:pt x="689100" y="62210"/>
                            <a:pt x="689100" y="62210"/>
                          </a:cubicBezTo>
                          <a:cubicBezTo>
                            <a:pt x="684315" y="52640"/>
                            <a:pt x="684315" y="43069"/>
                            <a:pt x="679529" y="38283"/>
                          </a:cubicBezTo>
                          <a:cubicBezTo>
                            <a:pt x="674744" y="33498"/>
                            <a:pt x="665173" y="28712"/>
                            <a:pt x="655602" y="28712"/>
                          </a:cubicBezTo>
                          <a:cubicBezTo>
                            <a:pt x="650817" y="28712"/>
                            <a:pt x="646031" y="28712"/>
                            <a:pt x="641246" y="33498"/>
                          </a:cubicBezTo>
                          <a:cubicBezTo>
                            <a:pt x="631675" y="38283"/>
                            <a:pt x="622104" y="47854"/>
                            <a:pt x="617319" y="57425"/>
                          </a:cubicBezTo>
                          <a:cubicBezTo>
                            <a:pt x="617319" y="62210"/>
                            <a:pt x="612534" y="62210"/>
                            <a:pt x="612534" y="66996"/>
                          </a:cubicBezTo>
                          <a:cubicBezTo>
                            <a:pt x="598177" y="81352"/>
                            <a:pt x="583821" y="95708"/>
                            <a:pt x="574250" y="110065"/>
                          </a:cubicBezTo>
                          <a:cubicBezTo>
                            <a:pt x="545537" y="138777"/>
                            <a:pt x="521610" y="162704"/>
                            <a:pt x="478542" y="172275"/>
                          </a:cubicBezTo>
                          <a:cubicBezTo>
                            <a:pt x="473756" y="172275"/>
                            <a:pt x="464185" y="172275"/>
                            <a:pt x="459400" y="172275"/>
                          </a:cubicBezTo>
                          <a:cubicBezTo>
                            <a:pt x="445044" y="172275"/>
                            <a:pt x="430688" y="167490"/>
                            <a:pt x="425902" y="157919"/>
                          </a:cubicBezTo>
                          <a:cubicBezTo>
                            <a:pt x="416331" y="148348"/>
                            <a:pt x="421117" y="133992"/>
                            <a:pt x="425902" y="124421"/>
                          </a:cubicBezTo>
                          <a:cubicBezTo>
                            <a:pt x="425902" y="119635"/>
                            <a:pt x="425902" y="119635"/>
                            <a:pt x="425902" y="119635"/>
                          </a:cubicBezTo>
                          <a:cubicBezTo>
                            <a:pt x="430688" y="105279"/>
                            <a:pt x="430688" y="81352"/>
                            <a:pt x="421117" y="71781"/>
                          </a:cubicBezTo>
                          <a:cubicBezTo>
                            <a:pt x="411546" y="66996"/>
                            <a:pt x="401975" y="76567"/>
                            <a:pt x="392404" y="95708"/>
                          </a:cubicBezTo>
                          <a:cubicBezTo>
                            <a:pt x="392404" y="100494"/>
                            <a:pt x="387619" y="100494"/>
                            <a:pt x="387619" y="105279"/>
                          </a:cubicBezTo>
                          <a:cubicBezTo>
                            <a:pt x="387619" y="105279"/>
                            <a:pt x="382833" y="110065"/>
                            <a:pt x="382833" y="105279"/>
                          </a:cubicBezTo>
                          <a:cubicBezTo>
                            <a:pt x="373263" y="100494"/>
                            <a:pt x="363692" y="100494"/>
                            <a:pt x="349336" y="100494"/>
                          </a:cubicBezTo>
                          <a:cubicBezTo>
                            <a:pt x="339765" y="100494"/>
                            <a:pt x="330194" y="100494"/>
                            <a:pt x="320623" y="105279"/>
                          </a:cubicBezTo>
                          <a:cubicBezTo>
                            <a:pt x="282339" y="110065"/>
                            <a:pt x="248842" y="138777"/>
                            <a:pt x="224914" y="157919"/>
                          </a:cubicBezTo>
                          <a:cubicBezTo>
                            <a:pt x="205773" y="177060"/>
                            <a:pt x="186631" y="196202"/>
                            <a:pt x="167490" y="220129"/>
                          </a:cubicBezTo>
                          <a:cubicBezTo>
                            <a:pt x="162704" y="229700"/>
                            <a:pt x="153133" y="234485"/>
                            <a:pt x="148348" y="244056"/>
                          </a:cubicBezTo>
                          <a:cubicBezTo>
                            <a:pt x="129206" y="263198"/>
                            <a:pt x="114850" y="277554"/>
                            <a:pt x="100494" y="291910"/>
                          </a:cubicBezTo>
                          <a:lnTo>
                            <a:pt x="100494" y="291910"/>
                          </a:lnTo>
                          <a:cubicBezTo>
                            <a:pt x="90923" y="296696"/>
                            <a:pt x="81352" y="306267"/>
                            <a:pt x="66996" y="306267"/>
                          </a:cubicBezTo>
                          <a:cubicBezTo>
                            <a:pt x="62211" y="306267"/>
                            <a:pt x="62211" y="306267"/>
                            <a:pt x="57425" y="306267"/>
                          </a:cubicBezTo>
                          <a:lnTo>
                            <a:pt x="57425" y="306267"/>
                          </a:lnTo>
                          <a:cubicBezTo>
                            <a:pt x="52640" y="277554"/>
                            <a:pt x="47854" y="272769"/>
                            <a:pt x="43068" y="272769"/>
                          </a:cubicBezTo>
                          <a:close/>
                        </a:path>
                      </a:pathLst>
                    </a:custGeom>
                    <a:solidFill>
                      <a:srgbClr val="144E28"/>
                    </a:solidFill>
                    <a:ln w="47824" cap="flat">
                      <a:noFill/>
                      <a:prstDash val="solid"/>
                      <a:miter/>
                    </a:ln>
                  </p:spPr>
                  <p:txBody>
                    <a:bodyPr rtlCol="0" anchor="ctr"/>
                    <a:lstStyle/>
                    <a:p>
                      <a:endParaRPr lang="en-US"/>
                    </a:p>
                  </p:txBody>
                </p:sp>
              </p:grpSp>
              <p:sp>
                <p:nvSpPr>
                  <p:cNvPr id="293" name="Freeform: Shape 292">
                    <a:extLst>
                      <a:ext uri="{FF2B5EF4-FFF2-40B4-BE49-F238E27FC236}">
                        <a16:creationId xmlns:a16="http://schemas.microsoft.com/office/drawing/2014/main" id="{5F2B2B0A-3FD3-4249-8A96-8FED2F8AA827}"/>
                      </a:ext>
                    </a:extLst>
                  </p:cNvPr>
                  <p:cNvSpPr/>
                  <p:nvPr/>
                </p:nvSpPr>
                <p:spPr>
                  <a:xfrm>
                    <a:off x="11397931" y="7669282"/>
                    <a:ext cx="177060" cy="148348"/>
                  </a:xfrm>
                  <a:custGeom>
                    <a:avLst/>
                    <a:gdLst>
                      <a:gd name="connsiteX0" fmla="*/ 143563 w 177060"/>
                      <a:gd name="connsiteY0" fmla="*/ 148348 h 148348"/>
                      <a:gd name="connsiteX1" fmla="*/ 157918 w 177060"/>
                      <a:gd name="connsiteY1" fmla="*/ 138777 h 148348"/>
                      <a:gd name="connsiteX2" fmla="*/ 177060 w 177060"/>
                      <a:gd name="connsiteY2" fmla="*/ 129206 h 148348"/>
                      <a:gd name="connsiteX3" fmla="*/ 167490 w 177060"/>
                      <a:gd name="connsiteY3" fmla="*/ 129206 h 148348"/>
                      <a:gd name="connsiteX4" fmla="*/ 157918 w 177060"/>
                      <a:gd name="connsiteY4" fmla="*/ 124421 h 148348"/>
                      <a:gd name="connsiteX5" fmla="*/ 86137 w 177060"/>
                      <a:gd name="connsiteY5" fmla="*/ 76567 h 148348"/>
                      <a:gd name="connsiteX6" fmla="*/ 14356 w 177060"/>
                      <a:gd name="connsiteY6" fmla="*/ 14356 h 148348"/>
                      <a:gd name="connsiteX7" fmla="*/ 0 w 177060"/>
                      <a:gd name="connsiteY7" fmla="*/ 0 h 148348"/>
                      <a:gd name="connsiteX8" fmla="*/ 9571 w 177060"/>
                      <a:gd name="connsiteY8" fmla="*/ 9571 h 148348"/>
                      <a:gd name="connsiteX9" fmla="*/ 76566 w 177060"/>
                      <a:gd name="connsiteY9" fmla="*/ 100494 h 148348"/>
                      <a:gd name="connsiteX10" fmla="*/ 119635 w 177060"/>
                      <a:gd name="connsiteY10" fmla="*/ 138777 h 148348"/>
                      <a:gd name="connsiteX11" fmla="*/ 143563 w 177060"/>
                      <a:gd name="connsiteY11" fmla="*/ 148348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060" h="148348">
                        <a:moveTo>
                          <a:pt x="143563" y="148348"/>
                        </a:moveTo>
                        <a:cubicBezTo>
                          <a:pt x="148348" y="143562"/>
                          <a:pt x="153133" y="138777"/>
                          <a:pt x="157918" y="138777"/>
                        </a:cubicBezTo>
                        <a:cubicBezTo>
                          <a:pt x="162704" y="133992"/>
                          <a:pt x="172275" y="133992"/>
                          <a:pt x="177060" y="129206"/>
                        </a:cubicBezTo>
                        <a:cubicBezTo>
                          <a:pt x="172275" y="129206"/>
                          <a:pt x="172275" y="129206"/>
                          <a:pt x="167490" y="129206"/>
                        </a:cubicBezTo>
                        <a:cubicBezTo>
                          <a:pt x="162704" y="124421"/>
                          <a:pt x="162704" y="124421"/>
                          <a:pt x="157918" y="124421"/>
                        </a:cubicBezTo>
                        <a:cubicBezTo>
                          <a:pt x="133991" y="110065"/>
                          <a:pt x="110064" y="95708"/>
                          <a:pt x="86137" y="76567"/>
                        </a:cubicBezTo>
                        <a:cubicBezTo>
                          <a:pt x="62210" y="57425"/>
                          <a:pt x="38283" y="33498"/>
                          <a:pt x="14356" y="14356"/>
                        </a:cubicBezTo>
                        <a:cubicBezTo>
                          <a:pt x="9571" y="9571"/>
                          <a:pt x="4785" y="4786"/>
                          <a:pt x="0" y="0"/>
                        </a:cubicBezTo>
                        <a:cubicBezTo>
                          <a:pt x="4785" y="4786"/>
                          <a:pt x="4785" y="4786"/>
                          <a:pt x="9571" y="9571"/>
                        </a:cubicBezTo>
                        <a:cubicBezTo>
                          <a:pt x="33498" y="38283"/>
                          <a:pt x="47854" y="76567"/>
                          <a:pt x="76566" y="100494"/>
                        </a:cubicBezTo>
                        <a:cubicBezTo>
                          <a:pt x="90923" y="114850"/>
                          <a:pt x="105279" y="124421"/>
                          <a:pt x="119635" y="138777"/>
                        </a:cubicBezTo>
                        <a:cubicBezTo>
                          <a:pt x="129206" y="138777"/>
                          <a:pt x="133991" y="143562"/>
                          <a:pt x="143563" y="148348"/>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91428040-FA60-4C26-B1F5-D1A72BE3BDD4}"/>
                      </a:ext>
                    </a:extLst>
                  </p:cNvPr>
                  <p:cNvSpPr/>
                  <p:nvPr/>
                </p:nvSpPr>
                <p:spPr>
                  <a:xfrm>
                    <a:off x="10818896" y="7513287"/>
                    <a:ext cx="373262" cy="207367"/>
                  </a:xfrm>
                  <a:custGeom>
                    <a:avLst/>
                    <a:gdLst>
                      <a:gd name="connsiteX0" fmla="*/ 354121 w 373262"/>
                      <a:gd name="connsiteY0" fmla="*/ 12433 h 207367"/>
                      <a:gd name="connsiteX1" fmla="*/ 311052 w 373262"/>
                      <a:gd name="connsiteY1" fmla="*/ 2862 h 207367"/>
                      <a:gd name="connsiteX2" fmla="*/ 277554 w 373262"/>
                      <a:gd name="connsiteY2" fmla="*/ 36360 h 207367"/>
                      <a:gd name="connsiteX3" fmla="*/ 239271 w 373262"/>
                      <a:gd name="connsiteY3" fmla="*/ 79429 h 207367"/>
                      <a:gd name="connsiteX4" fmla="*/ 148348 w 373262"/>
                      <a:gd name="connsiteY4" fmla="*/ 136854 h 207367"/>
                      <a:gd name="connsiteX5" fmla="*/ 95708 w 373262"/>
                      <a:gd name="connsiteY5" fmla="*/ 127283 h 207367"/>
                      <a:gd name="connsiteX6" fmla="*/ 100494 w 373262"/>
                      <a:gd name="connsiteY6" fmla="*/ 89000 h 207367"/>
                      <a:gd name="connsiteX7" fmla="*/ 90923 w 373262"/>
                      <a:gd name="connsiteY7" fmla="*/ 36360 h 207367"/>
                      <a:gd name="connsiteX8" fmla="*/ 57425 w 373262"/>
                      <a:gd name="connsiteY8" fmla="*/ 60287 h 207367"/>
                      <a:gd name="connsiteX9" fmla="*/ 52640 w 373262"/>
                      <a:gd name="connsiteY9" fmla="*/ 69858 h 207367"/>
                      <a:gd name="connsiteX10" fmla="*/ 0 w 373262"/>
                      <a:gd name="connsiteY10" fmla="*/ 65073 h 207367"/>
                      <a:gd name="connsiteX11" fmla="*/ 23927 w 373262"/>
                      <a:gd name="connsiteY11" fmla="*/ 98570 h 207367"/>
                      <a:gd name="connsiteX12" fmla="*/ 52640 w 373262"/>
                      <a:gd name="connsiteY12" fmla="*/ 170352 h 207367"/>
                      <a:gd name="connsiteX13" fmla="*/ 162704 w 373262"/>
                      <a:gd name="connsiteY13" fmla="*/ 203850 h 207367"/>
                      <a:gd name="connsiteX14" fmla="*/ 344550 w 373262"/>
                      <a:gd name="connsiteY14" fmla="*/ 69858 h 207367"/>
                      <a:gd name="connsiteX15" fmla="*/ 373263 w 373262"/>
                      <a:gd name="connsiteY15" fmla="*/ 31575 h 207367"/>
                      <a:gd name="connsiteX16" fmla="*/ 354121 w 373262"/>
                      <a:gd name="connsiteY16" fmla="*/ 12433 h 207367"/>
                      <a:gd name="connsiteX17" fmla="*/ 224914 w 373262"/>
                      <a:gd name="connsiteY17" fmla="*/ 165566 h 207367"/>
                      <a:gd name="connsiteX18" fmla="*/ 110065 w 373262"/>
                      <a:gd name="connsiteY18" fmla="*/ 199064 h 207367"/>
                      <a:gd name="connsiteX19" fmla="*/ 62211 w 373262"/>
                      <a:gd name="connsiteY19" fmla="*/ 127283 h 207367"/>
                      <a:gd name="connsiteX20" fmla="*/ 66996 w 373262"/>
                      <a:gd name="connsiteY20" fmla="*/ 122497 h 207367"/>
                      <a:gd name="connsiteX21" fmla="*/ 124421 w 373262"/>
                      <a:gd name="connsiteY21" fmla="*/ 155995 h 207367"/>
                      <a:gd name="connsiteX22" fmla="*/ 220130 w 373262"/>
                      <a:gd name="connsiteY22" fmla="*/ 117712 h 207367"/>
                      <a:gd name="connsiteX23" fmla="*/ 248842 w 373262"/>
                      <a:gd name="connsiteY23" fmla="*/ 122497 h 207367"/>
                      <a:gd name="connsiteX24" fmla="*/ 224914 w 373262"/>
                      <a:gd name="connsiteY24" fmla="*/ 165566 h 20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3262" h="207367">
                        <a:moveTo>
                          <a:pt x="354121" y="12433"/>
                        </a:moveTo>
                        <a:cubicBezTo>
                          <a:pt x="344550" y="-1923"/>
                          <a:pt x="325409" y="-1923"/>
                          <a:pt x="311052" y="2862"/>
                        </a:cubicBezTo>
                        <a:cubicBezTo>
                          <a:pt x="296696" y="7648"/>
                          <a:pt x="287125" y="22004"/>
                          <a:pt x="277554" y="36360"/>
                        </a:cubicBezTo>
                        <a:cubicBezTo>
                          <a:pt x="263198" y="50716"/>
                          <a:pt x="248842" y="65073"/>
                          <a:pt x="239271" y="79429"/>
                        </a:cubicBezTo>
                        <a:cubicBezTo>
                          <a:pt x="210558" y="108141"/>
                          <a:pt x="186631" y="132068"/>
                          <a:pt x="148348" y="136854"/>
                        </a:cubicBezTo>
                        <a:cubicBezTo>
                          <a:pt x="129206" y="141639"/>
                          <a:pt x="110065" y="141639"/>
                          <a:pt x="95708" y="127283"/>
                        </a:cubicBezTo>
                        <a:cubicBezTo>
                          <a:pt x="86138" y="117712"/>
                          <a:pt x="95708" y="98570"/>
                          <a:pt x="100494" y="89000"/>
                        </a:cubicBezTo>
                        <a:cubicBezTo>
                          <a:pt x="105279" y="74643"/>
                          <a:pt x="110065" y="45931"/>
                          <a:pt x="90923" y="36360"/>
                        </a:cubicBezTo>
                        <a:cubicBezTo>
                          <a:pt x="76567" y="31575"/>
                          <a:pt x="62211" y="50716"/>
                          <a:pt x="57425" y="60287"/>
                        </a:cubicBezTo>
                        <a:cubicBezTo>
                          <a:pt x="57425" y="65073"/>
                          <a:pt x="52640" y="65073"/>
                          <a:pt x="52640" y="69858"/>
                        </a:cubicBezTo>
                        <a:cubicBezTo>
                          <a:pt x="38283" y="65073"/>
                          <a:pt x="19141" y="65073"/>
                          <a:pt x="0" y="65073"/>
                        </a:cubicBezTo>
                        <a:cubicBezTo>
                          <a:pt x="9571" y="74643"/>
                          <a:pt x="19141" y="89000"/>
                          <a:pt x="23927" y="98570"/>
                        </a:cubicBezTo>
                        <a:cubicBezTo>
                          <a:pt x="33498" y="122497"/>
                          <a:pt x="38283" y="146424"/>
                          <a:pt x="52640" y="170352"/>
                        </a:cubicBezTo>
                        <a:cubicBezTo>
                          <a:pt x="76567" y="203850"/>
                          <a:pt x="119635" y="213420"/>
                          <a:pt x="162704" y="203850"/>
                        </a:cubicBezTo>
                        <a:cubicBezTo>
                          <a:pt x="239271" y="184708"/>
                          <a:pt x="291911" y="127283"/>
                          <a:pt x="344550" y="69858"/>
                        </a:cubicBezTo>
                        <a:cubicBezTo>
                          <a:pt x="354121" y="60287"/>
                          <a:pt x="363692" y="45931"/>
                          <a:pt x="373263" y="31575"/>
                        </a:cubicBezTo>
                        <a:cubicBezTo>
                          <a:pt x="363692" y="31575"/>
                          <a:pt x="358906" y="22004"/>
                          <a:pt x="354121" y="12433"/>
                        </a:cubicBezTo>
                        <a:close/>
                        <a:moveTo>
                          <a:pt x="224914" y="165566"/>
                        </a:moveTo>
                        <a:cubicBezTo>
                          <a:pt x="196202" y="194279"/>
                          <a:pt x="143563" y="208635"/>
                          <a:pt x="110065" y="199064"/>
                        </a:cubicBezTo>
                        <a:cubicBezTo>
                          <a:pt x="81352" y="194279"/>
                          <a:pt x="52640" y="155995"/>
                          <a:pt x="62211" y="127283"/>
                        </a:cubicBezTo>
                        <a:cubicBezTo>
                          <a:pt x="62211" y="122497"/>
                          <a:pt x="66996" y="122497"/>
                          <a:pt x="66996" y="122497"/>
                        </a:cubicBezTo>
                        <a:cubicBezTo>
                          <a:pt x="90923" y="127283"/>
                          <a:pt x="90923" y="160781"/>
                          <a:pt x="124421" y="155995"/>
                        </a:cubicBezTo>
                        <a:cubicBezTo>
                          <a:pt x="162704" y="151210"/>
                          <a:pt x="186631" y="132068"/>
                          <a:pt x="220130" y="117712"/>
                        </a:cubicBezTo>
                        <a:cubicBezTo>
                          <a:pt x="229700" y="112927"/>
                          <a:pt x="244057" y="112927"/>
                          <a:pt x="248842" y="122497"/>
                        </a:cubicBezTo>
                        <a:cubicBezTo>
                          <a:pt x="248842" y="141639"/>
                          <a:pt x="234485" y="160781"/>
                          <a:pt x="224914" y="165566"/>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70B8F8C3-9FD2-4282-94BF-4B00FBB70F02}"/>
                      </a:ext>
                    </a:extLst>
                  </p:cNvPr>
                  <p:cNvSpPr/>
                  <p:nvPr/>
                </p:nvSpPr>
                <p:spPr>
                  <a:xfrm>
                    <a:off x="10986385" y="7513287"/>
                    <a:ext cx="193399" cy="132068"/>
                  </a:xfrm>
                  <a:custGeom>
                    <a:avLst/>
                    <a:gdLst>
                      <a:gd name="connsiteX0" fmla="*/ 186631 w 193399"/>
                      <a:gd name="connsiteY0" fmla="*/ 12433 h 132068"/>
                      <a:gd name="connsiteX1" fmla="*/ 143563 w 193399"/>
                      <a:gd name="connsiteY1" fmla="*/ 2862 h 132068"/>
                      <a:gd name="connsiteX2" fmla="*/ 110065 w 193399"/>
                      <a:gd name="connsiteY2" fmla="*/ 36360 h 132068"/>
                      <a:gd name="connsiteX3" fmla="*/ 71781 w 193399"/>
                      <a:gd name="connsiteY3" fmla="*/ 79429 h 132068"/>
                      <a:gd name="connsiteX4" fmla="*/ 0 w 193399"/>
                      <a:gd name="connsiteY4" fmla="*/ 132068 h 132068"/>
                      <a:gd name="connsiteX5" fmla="*/ 86138 w 193399"/>
                      <a:gd name="connsiteY5" fmla="*/ 74643 h 132068"/>
                      <a:gd name="connsiteX6" fmla="*/ 148348 w 193399"/>
                      <a:gd name="connsiteY6" fmla="*/ 41145 h 132068"/>
                      <a:gd name="connsiteX7" fmla="*/ 157919 w 193399"/>
                      <a:gd name="connsiteY7" fmla="*/ 79429 h 132068"/>
                      <a:gd name="connsiteX8" fmla="*/ 162704 w 193399"/>
                      <a:gd name="connsiteY8" fmla="*/ 74643 h 132068"/>
                      <a:gd name="connsiteX9" fmla="*/ 191417 w 193399"/>
                      <a:gd name="connsiteY9" fmla="*/ 36360 h 132068"/>
                      <a:gd name="connsiteX10" fmla="*/ 186631 w 193399"/>
                      <a:gd name="connsiteY10" fmla="*/ 12433 h 13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399" h="132068">
                        <a:moveTo>
                          <a:pt x="186631" y="12433"/>
                        </a:moveTo>
                        <a:cubicBezTo>
                          <a:pt x="177060" y="-1923"/>
                          <a:pt x="157919" y="-1923"/>
                          <a:pt x="143563" y="2862"/>
                        </a:cubicBezTo>
                        <a:cubicBezTo>
                          <a:pt x="129206" y="7648"/>
                          <a:pt x="119635" y="22004"/>
                          <a:pt x="110065" y="36360"/>
                        </a:cubicBezTo>
                        <a:cubicBezTo>
                          <a:pt x="95708" y="50716"/>
                          <a:pt x="81352" y="65073"/>
                          <a:pt x="71781" y="79429"/>
                        </a:cubicBezTo>
                        <a:cubicBezTo>
                          <a:pt x="47854" y="103356"/>
                          <a:pt x="28713" y="122497"/>
                          <a:pt x="0" y="132068"/>
                        </a:cubicBezTo>
                        <a:cubicBezTo>
                          <a:pt x="33498" y="122497"/>
                          <a:pt x="71781" y="93785"/>
                          <a:pt x="86138" y="74643"/>
                        </a:cubicBezTo>
                        <a:cubicBezTo>
                          <a:pt x="100494" y="60287"/>
                          <a:pt x="124421" y="31575"/>
                          <a:pt x="148348" y="41145"/>
                        </a:cubicBezTo>
                        <a:cubicBezTo>
                          <a:pt x="167490" y="45931"/>
                          <a:pt x="162704" y="65073"/>
                          <a:pt x="157919" y="79429"/>
                        </a:cubicBezTo>
                        <a:cubicBezTo>
                          <a:pt x="157919" y="79429"/>
                          <a:pt x="162704" y="74643"/>
                          <a:pt x="162704" y="74643"/>
                        </a:cubicBezTo>
                        <a:cubicBezTo>
                          <a:pt x="172275" y="65073"/>
                          <a:pt x="181846" y="50716"/>
                          <a:pt x="191417" y="36360"/>
                        </a:cubicBezTo>
                        <a:cubicBezTo>
                          <a:pt x="196202" y="31575"/>
                          <a:pt x="191417" y="22004"/>
                          <a:pt x="186631" y="12433"/>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F1D8632A-B34D-4B1B-813E-FA7C0AE07B08}"/>
                      </a:ext>
                    </a:extLst>
                  </p:cNvPr>
                  <p:cNvSpPr/>
                  <p:nvPr/>
                </p:nvSpPr>
                <p:spPr>
                  <a:xfrm>
                    <a:off x="10838037" y="7553677"/>
                    <a:ext cx="84214" cy="70010"/>
                  </a:xfrm>
                  <a:custGeom>
                    <a:avLst/>
                    <a:gdLst>
                      <a:gd name="connsiteX0" fmla="*/ 23927 w 84214"/>
                      <a:gd name="connsiteY0" fmla="*/ 53395 h 70010"/>
                      <a:gd name="connsiteX1" fmla="*/ 43069 w 84214"/>
                      <a:gd name="connsiteY1" fmla="*/ 67751 h 70010"/>
                      <a:gd name="connsiteX2" fmla="*/ 47854 w 84214"/>
                      <a:gd name="connsiteY2" fmla="*/ 53395 h 70010"/>
                      <a:gd name="connsiteX3" fmla="*/ 57426 w 84214"/>
                      <a:gd name="connsiteY3" fmla="*/ 34253 h 70010"/>
                      <a:gd name="connsiteX4" fmla="*/ 81353 w 84214"/>
                      <a:gd name="connsiteY4" fmla="*/ 48610 h 70010"/>
                      <a:gd name="connsiteX5" fmla="*/ 81353 w 84214"/>
                      <a:gd name="connsiteY5" fmla="*/ 48610 h 70010"/>
                      <a:gd name="connsiteX6" fmla="*/ 71781 w 84214"/>
                      <a:gd name="connsiteY6" fmla="*/ 755 h 70010"/>
                      <a:gd name="connsiteX7" fmla="*/ 38283 w 84214"/>
                      <a:gd name="connsiteY7" fmla="*/ 24683 h 70010"/>
                      <a:gd name="connsiteX8" fmla="*/ 33499 w 84214"/>
                      <a:gd name="connsiteY8" fmla="*/ 34253 h 70010"/>
                      <a:gd name="connsiteX9" fmla="*/ 0 w 84214"/>
                      <a:gd name="connsiteY9" fmla="*/ 29468 h 70010"/>
                      <a:gd name="connsiteX10" fmla="*/ 23927 w 84214"/>
                      <a:gd name="connsiteY10" fmla="*/ 53395 h 7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14" h="70010">
                        <a:moveTo>
                          <a:pt x="23927" y="53395"/>
                        </a:moveTo>
                        <a:cubicBezTo>
                          <a:pt x="23927" y="53395"/>
                          <a:pt x="38283" y="77322"/>
                          <a:pt x="43069" y="67751"/>
                        </a:cubicBezTo>
                        <a:cubicBezTo>
                          <a:pt x="47854" y="62966"/>
                          <a:pt x="47854" y="58180"/>
                          <a:pt x="47854" y="53395"/>
                        </a:cubicBezTo>
                        <a:cubicBezTo>
                          <a:pt x="47854" y="48610"/>
                          <a:pt x="52640" y="39039"/>
                          <a:pt x="57426" y="34253"/>
                        </a:cubicBezTo>
                        <a:cubicBezTo>
                          <a:pt x="66996" y="24683"/>
                          <a:pt x="81353" y="39039"/>
                          <a:pt x="81353" y="48610"/>
                        </a:cubicBezTo>
                        <a:cubicBezTo>
                          <a:pt x="81353" y="48610"/>
                          <a:pt x="81353" y="48610"/>
                          <a:pt x="81353" y="48610"/>
                        </a:cubicBezTo>
                        <a:cubicBezTo>
                          <a:pt x="86138" y="34253"/>
                          <a:pt x="86138" y="5541"/>
                          <a:pt x="71781" y="755"/>
                        </a:cubicBezTo>
                        <a:cubicBezTo>
                          <a:pt x="57426" y="-4030"/>
                          <a:pt x="43069" y="15112"/>
                          <a:pt x="38283" y="24683"/>
                        </a:cubicBezTo>
                        <a:cubicBezTo>
                          <a:pt x="38283" y="29468"/>
                          <a:pt x="33499" y="29468"/>
                          <a:pt x="33499" y="34253"/>
                        </a:cubicBezTo>
                        <a:cubicBezTo>
                          <a:pt x="23927" y="29468"/>
                          <a:pt x="14356" y="29468"/>
                          <a:pt x="0" y="29468"/>
                        </a:cubicBezTo>
                        <a:cubicBezTo>
                          <a:pt x="9571" y="29468"/>
                          <a:pt x="14356" y="39039"/>
                          <a:pt x="23927" y="53395"/>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552BADBF-391F-493A-A4E7-AD7B7DFBF814}"/>
                      </a:ext>
                    </a:extLst>
                  </p:cNvPr>
                  <p:cNvSpPr/>
                  <p:nvPr/>
                </p:nvSpPr>
                <p:spPr>
                  <a:xfrm>
                    <a:off x="10483916" y="7745003"/>
                    <a:ext cx="258412" cy="369323"/>
                  </a:xfrm>
                  <a:custGeom>
                    <a:avLst/>
                    <a:gdLst>
                      <a:gd name="connsiteX0" fmla="*/ 129206 w 258412"/>
                      <a:gd name="connsiteY0" fmla="*/ 287972 h 369323"/>
                      <a:gd name="connsiteX1" fmla="*/ 105279 w 258412"/>
                      <a:gd name="connsiteY1" fmla="*/ 369324 h 369323"/>
                      <a:gd name="connsiteX2" fmla="*/ 143563 w 258412"/>
                      <a:gd name="connsiteY2" fmla="*/ 283186 h 369323"/>
                      <a:gd name="connsiteX3" fmla="*/ 234485 w 258412"/>
                      <a:gd name="connsiteY3" fmla="*/ 101340 h 369323"/>
                      <a:gd name="connsiteX4" fmla="*/ 258412 w 258412"/>
                      <a:gd name="connsiteY4" fmla="*/ 34344 h 369323"/>
                      <a:gd name="connsiteX5" fmla="*/ 205773 w 258412"/>
                      <a:gd name="connsiteY5" fmla="*/ 5632 h 369323"/>
                      <a:gd name="connsiteX6" fmla="*/ 119635 w 258412"/>
                      <a:gd name="connsiteY6" fmla="*/ 67842 h 369323"/>
                      <a:gd name="connsiteX7" fmla="*/ 66996 w 258412"/>
                      <a:gd name="connsiteY7" fmla="*/ 34344 h 369323"/>
                      <a:gd name="connsiteX8" fmla="*/ 62211 w 258412"/>
                      <a:gd name="connsiteY8" fmla="*/ 34344 h 369323"/>
                      <a:gd name="connsiteX9" fmla="*/ 38283 w 258412"/>
                      <a:gd name="connsiteY9" fmla="*/ 29559 h 369323"/>
                      <a:gd name="connsiteX10" fmla="*/ 0 w 258412"/>
                      <a:gd name="connsiteY10" fmla="*/ 86984 h 369323"/>
                      <a:gd name="connsiteX11" fmla="*/ 52640 w 258412"/>
                      <a:gd name="connsiteY11" fmla="*/ 197049 h 369323"/>
                      <a:gd name="connsiteX12" fmla="*/ 129206 w 258412"/>
                      <a:gd name="connsiteY12" fmla="*/ 287972 h 36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412" h="369323">
                        <a:moveTo>
                          <a:pt x="129206" y="287972"/>
                        </a:moveTo>
                        <a:cubicBezTo>
                          <a:pt x="119635" y="316684"/>
                          <a:pt x="114850" y="340611"/>
                          <a:pt x="105279" y="369324"/>
                        </a:cubicBezTo>
                        <a:cubicBezTo>
                          <a:pt x="114850" y="340611"/>
                          <a:pt x="129206" y="311899"/>
                          <a:pt x="143563" y="283186"/>
                        </a:cubicBezTo>
                        <a:cubicBezTo>
                          <a:pt x="172275" y="220976"/>
                          <a:pt x="205773" y="163551"/>
                          <a:pt x="234485" y="101340"/>
                        </a:cubicBezTo>
                        <a:cubicBezTo>
                          <a:pt x="244057" y="82199"/>
                          <a:pt x="258412" y="58272"/>
                          <a:pt x="258412" y="34344"/>
                        </a:cubicBezTo>
                        <a:cubicBezTo>
                          <a:pt x="258412" y="5632"/>
                          <a:pt x="229700" y="-8724"/>
                          <a:pt x="205773" y="5632"/>
                        </a:cubicBezTo>
                        <a:cubicBezTo>
                          <a:pt x="177060" y="24774"/>
                          <a:pt x="157919" y="63057"/>
                          <a:pt x="119635" y="67842"/>
                        </a:cubicBezTo>
                        <a:cubicBezTo>
                          <a:pt x="95708" y="72628"/>
                          <a:pt x="81352" y="48701"/>
                          <a:pt x="66996" y="34344"/>
                        </a:cubicBezTo>
                        <a:cubicBezTo>
                          <a:pt x="66996" y="34344"/>
                          <a:pt x="62211" y="34344"/>
                          <a:pt x="62211" y="34344"/>
                        </a:cubicBezTo>
                        <a:cubicBezTo>
                          <a:pt x="57425" y="34344"/>
                          <a:pt x="47854" y="29559"/>
                          <a:pt x="38283" y="29559"/>
                        </a:cubicBezTo>
                        <a:cubicBezTo>
                          <a:pt x="9571" y="34344"/>
                          <a:pt x="0" y="63057"/>
                          <a:pt x="0" y="86984"/>
                        </a:cubicBezTo>
                        <a:cubicBezTo>
                          <a:pt x="0" y="125267"/>
                          <a:pt x="28713" y="163551"/>
                          <a:pt x="52640" y="197049"/>
                        </a:cubicBezTo>
                        <a:cubicBezTo>
                          <a:pt x="71781" y="225761"/>
                          <a:pt x="95708" y="259259"/>
                          <a:pt x="129206" y="287972"/>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DF08B752-E168-46DD-B1C1-149D79093864}"/>
                      </a:ext>
                    </a:extLst>
                  </p:cNvPr>
                  <p:cNvSpPr/>
                  <p:nvPr/>
                </p:nvSpPr>
                <p:spPr>
                  <a:xfrm>
                    <a:off x="10483916" y="7774562"/>
                    <a:ext cx="224914" cy="258412"/>
                  </a:xfrm>
                  <a:custGeom>
                    <a:avLst/>
                    <a:gdLst>
                      <a:gd name="connsiteX0" fmla="*/ 124421 w 224914"/>
                      <a:gd name="connsiteY0" fmla="*/ 258413 h 258412"/>
                      <a:gd name="connsiteX1" fmla="*/ 124421 w 224914"/>
                      <a:gd name="connsiteY1" fmla="*/ 253627 h 258412"/>
                      <a:gd name="connsiteX2" fmla="*/ 162704 w 224914"/>
                      <a:gd name="connsiteY2" fmla="*/ 153133 h 258412"/>
                      <a:gd name="connsiteX3" fmla="*/ 224914 w 224914"/>
                      <a:gd name="connsiteY3" fmla="*/ 33498 h 258412"/>
                      <a:gd name="connsiteX4" fmla="*/ 215344 w 224914"/>
                      <a:gd name="connsiteY4" fmla="*/ 33498 h 258412"/>
                      <a:gd name="connsiteX5" fmla="*/ 210558 w 224914"/>
                      <a:gd name="connsiteY5" fmla="*/ 0 h 258412"/>
                      <a:gd name="connsiteX6" fmla="*/ 191417 w 224914"/>
                      <a:gd name="connsiteY6" fmla="*/ 23927 h 258412"/>
                      <a:gd name="connsiteX7" fmla="*/ 138777 w 224914"/>
                      <a:gd name="connsiteY7" fmla="*/ 90923 h 258412"/>
                      <a:gd name="connsiteX8" fmla="*/ 76567 w 224914"/>
                      <a:gd name="connsiteY8" fmla="*/ 76567 h 258412"/>
                      <a:gd name="connsiteX9" fmla="*/ 23927 w 224914"/>
                      <a:gd name="connsiteY9" fmla="*/ 43069 h 258412"/>
                      <a:gd name="connsiteX10" fmla="*/ 0 w 224914"/>
                      <a:gd name="connsiteY10" fmla="*/ 52640 h 258412"/>
                      <a:gd name="connsiteX11" fmla="*/ 0 w 224914"/>
                      <a:gd name="connsiteY11" fmla="*/ 57425 h 258412"/>
                      <a:gd name="connsiteX12" fmla="*/ 52640 w 224914"/>
                      <a:gd name="connsiteY12" fmla="*/ 167490 h 258412"/>
                      <a:gd name="connsiteX13" fmla="*/ 124421 w 224914"/>
                      <a:gd name="connsiteY13" fmla="*/ 258413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914" h="258412">
                        <a:moveTo>
                          <a:pt x="124421" y="258413"/>
                        </a:moveTo>
                        <a:cubicBezTo>
                          <a:pt x="124421" y="258413"/>
                          <a:pt x="124421" y="253627"/>
                          <a:pt x="124421" y="253627"/>
                        </a:cubicBezTo>
                        <a:cubicBezTo>
                          <a:pt x="133992" y="220129"/>
                          <a:pt x="148348" y="186631"/>
                          <a:pt x="162704" y="153133"/>
                        </a:cubicBezTo>
                        <a:cubicBezTo>
                          <a:pt x="177060" y="114850"/>
                          <a:pt x="196202" y="66996"/>
                          <a:pt x="224914" y="33498"/>
                        </a:cubicBezTo>
                        <a:cubicBezTo>
                          <a:pt x="220130" y="33498"/>
                          <a:pt x="220130" y="38283"/>
                          <a:pt x="215344" y="33498"/>
                        </a:cubicBezTo>
                        <a:cubicBezTo>
                          <a:pt x="200987" y="28712"/>
                          <a:pt x="205773" y="14356"/>
                          <a:pt x="210558" y="0"/>
                        </a:cubicBezTo>
                        <a:cubicBezTo>
                          <a:pt x="205773" y="9571"/>
                          <a:pt x="196202" y="14356"/>
                          <a:pt x="191417" y="23927"/>
                        </a:cubicBezTo>
                        <a:cubicBezTo>
                          <a:pt x="177060" y="47854"/>
                          <a:pt x="162704" y="76567"/>
                          <a:pt x="138777" y="90923"/>
                        </a:cubicBezTo>
                        <a:cubicBezTo>
                          <a:pt x="114850" y="100494"/>
                          <a:pt x="95708" y="95708"/>
                          <a:pt x="76567" y="76567"/>
                        </a:cubicBezTo>
                        <a:cubicBezTo>
                          <a:pt x="62211" y="62210"/>
                          <a:pt x="43068" y="38283"/>
                          <a:pt x="23927" y="43069"/>
                        </a:cubicBezTo>
                        <a:cubicBezTo>
                          <a:pt x="14356" y="43069"/>
                          <a:pt x="4786" y="47854"/>
                          <a:pt x="0" y="52640"/>
                        </a:cubicBezTo>
                        <a:cubicBezTo>
                          <a:pt x="0" y="52640"/>
                          <a:pt x="0" y="57425"/>
                          <a:pt x="0" y="57425"/>
                        </a:cubicBezTo>
                        <a:cubicBezTo>
                          <a:pt x="0" y="95708"/>
                          <a:pt x="28713" y="133992"/>
                          <a:pt x="52640" y="167490"/>
                        </a:cubicBezTo>
                        <a:cubicBezTo>
                          <a:pt x="71781" y="196202"/>
                          <a:pt x="95708" y="229700"/>
                          <a:pt x="124421" y="258413"/>
                        </a:cubicBezTo>
                        <a:close/>
                      </a:path>
                    </a:pathLst>
                  </a:custGeom>
                  <a:solidFill>
                    <a:srgbClr val="3EAB37">
                      <a:alpha val="50000"/>
                    </a:srgbClr>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E2480D14-FDB3-4216-91E0-839B9DC6C8DC}"/>
                      </a:ext>
                    </a:extLst>
                  </p:cNvPr>
                  <p:cNvSpPr/>
                  <p:nvPr/>
                </p:nvSpPr>
                <p:spPr>
                  <a:xfrm>
                    <a:off x="10522200" y="7798855"/>
                    <a:ext cx="1122055" cy="868714"/>
                  </a:xfrm>
                  <a:custGeom>
                    <a:avLst/>
                    <a:gdLst>
                      <a:gd name="connsiteX0" fmla="*/ 1115003 w 1122055"/>
                      <a:gd name="connsiteY0" fmla="*/ 23561 h 868714"/>
                      <a:gd name="connsiteX1" fmla="*/ 1100646 w 1122055"/>
                      <a:gd name="connsiteY1" fmla="*/ 9205 h 868714"/>
                      <a:gd name="connsiteX2" fmla="*/ 1105431 w 1122055"/>
                      <a:gd name="connsiteY2" fmla="*/ 33132 h 868714"/>
                      <a:gd name="connsiteX3" fmla="*/ 1071933 w 1122055"/>
                      <a:gd name="connsiteY3" fmla="*/ 147982 h 868714"/>
                      <a:gd name="connsiteX4" fmla="*/ 861375 w 1122055"/>
                      <a:gd name="connsiteY4" fmla="*/ 138411 h 868714"/>
                      <a:gd name="connsiteX5" fmla="*/ 713027 w 1122055"/>
                      <a:gd name="connsiteY5" fmla="*/ 9205 h 868714"/>
                      <a:gd name="connsiteX6" fmla="*/ 679529 w 1122055"/>
                      <a:gd name="connsiteY6" fmla="*/ 47488 h 868714"/>
                      <a:gd name="connsiteX7" fmla="*/ 650816 w 1122055"/>
                      <a:gd name="connsiteY7" fmla="*/ 71415 h 868714"/>
                      <a:gd name="connsiteX8" fmla="*/ 665173 w 1122055"/>
                      <a:gd name="connsiteY8" fmla="*/ 100128 h 868714"/>
                      <a:gd name="connsiteX9" fmla="*/ 698671 w 1122055"/>
                      <a:gd name="connsiteY9" fmla="*/ 143197 h 868714"/>
                      <a:gd name="connsiteX10" fmla="*/ 741740 w 1122055"/>
                      <a:gd name="connsiteY10" fmla="*/ 214978 h 868714"/>
                      <a:gd name="connsiteX11" fmla="*/ 789594 w 1122055"/>
                      <a:gd name="connsiteY11" fmla="*/ 382468 h 868714"/>
                      <a:gd name="connsiteX12" fmla="*/ 780023 w 1122055"/>
                      <a:gd name="connsiteY12" fmla="*/ 473390 h 868714"/>
                      <a:gd name="connsiteX13" fmla="*/ 746525 w 1122055"/>
                      <a:gd name="connsiteY13" fmla="*/ 549957 h 868714"/>
                      <a:gd name="connsiteX14" fmla="*/ 732169 w 1122055"/>
                      <a:gd name="connsiteY14" fmla="*/ 612168 h 868714"/>
                      <a:gd name="connsiteX15" fmla="*/ 736954 w 1122055"/>
                      <a:gd name="connsiteY15" fmla="*/ 655236 h 868714"/>
                      <a:gd name="connsiteX16" fmla="*/ 727383 w 1122055"/>
                      <a:gd name="connsiteY16" fmla="*/ 727017 h 868714"/>
                      <a:gd name="connsiteX17" fmla="*/ 722598 w 1122055"/>
                      <a:gd name="connsiteY17" fmla="*/ 736588 h 868714"/>
                      <a:gd name="connsiteX18" fmla="*/ 713027 w 1122055"/>
                      <a:gd name="connsiteY18" fmla="*/ 760515 h 868714"/>
                      <a:gd name="connsiteX19" fmla="*/ 617319 w 1122055"/>
                      <a:gd name="connsiteY19" fmla="*/ 822726 h 868714"/>
                      <a:gd name="connsiteX20" fmla="*/ 200987 w 1122055"/>
                      <a:gd name="connsiteY20" fmla="*/ 808370 h 868714"/>
                      <a:gd name="connsiteX21" fmla="*/ 38283 w 1122055"/>
                      <a:gd name="connsiteY21" fmla="*/ 597811 h 868714"/>
                      <a:gd name="connsiteX22" fmla="*/ 38283 w 1122055"/>
                      <a:gd name="connsiteY22" fmla="*/ 607382 h 868714"/>
                      <a:gd name="connsiteX23" fmla="*/ 33498 w 1122055"/>
                      <a:gd name="connsiteY23" fmla="*/ 645665 h 868714"/>
                      <a:gd name="connsiteX24" fmla="*/ 9571 w 1122055"/>
                      <a:gd name="connsiteY24" fmla="*/ 669592 h 868714"/>
                      <a:gd name="connsiteX25" fmla="*/ 0 w 1122055"/>
                      <a:gd name="connsiteY25" fmla="*/ 703090 h 868714"/>
                      <a:gd name="connsiteX26" fmla="*/ 66996 w 1122055"/>
                      <a:gd name="connsiteY26" fmla="*/ 774871 h 868714"/>
                      <a:gd name="connsiteX27" fmla="*/ 330194 w 1122055"/>
                      <a:gd name="connsiteY27" fmla="*/ 861009 h 868714"/>
                      <a:gd name="connsiteX28" fmla="*/ 660388 w 1122055"/>
                      <a:gd name="connsiteY28" fmla="*/ 832297 h 868714"/>
                      <a:gd name="connsiteX29" fmla="*/ 918800 w 1122055"/>
                      <a:gd name="connsiteY29" fmla="*/ 707876 h 868714"/>
                      <a:gd name="connsiteX30" fmla="*/ 971440 w 1122055"/>
                      <a:gd name="connsiteY30" fmla="*/ 607382 h 868714"/>
                      <a:gd name="connsiteX31" fmla="*/ 957084 w 1122055"/>
                      <a:gd name="connsiteY31" fmla="*/ 559528 h 868714"/>
                      <a:gd name="connsiteX32" fmla="*/ 937941 w 1122055"/>
                      <a:gd name="connsiteY32" fmla="*/ 549957 h 868714"/>
                      <a:gd name="connsiteX33" fmla="*/ 928371 w 1122055"/>
                      <a:gd name="connsiteY33" fmla="*/ 401609 h 868714"/>
                      <a:gd name="connsiteX34" fmla="*/ 894873 w 1122055"/>
                      <a:gd name="connsiteY34" fmla="*/ 248476 h 868714"/>
                      <a:gd name="connsiteX35" fmla="*/ 914014 w 1122055"/>
                      <a:gd name="connsiteY35" fmla="*/ 258047 h 868714"/>
                      <a:gd name="connsiteX36" fmla="*/ 914014 w 1122055"/>
                      <a:gd name="connsiteY36" fmla="*/ 267617 h 868714"/>
                      <a:gd name="connsiteX37" fmla="*/ 957084 w 1122055"/>
                      <a:gd name="connsiteY37" fmla="*/ 301115 h 868714"/>
                      <a:gd name="connsiteX38" fmla="*/ 1014508 w 1122055"/>
                      <a:gd name="connsiteY38" fmla="*/ 267617 h 868714"/>
                      <a:gd name="connsiteX39" fmla="*/ 1076719 w 1122055"/>
                      <a:gd name="connsiteY39" fmla="*/ 181480 h 868714"/>
                      <a:gd name="connsiteX40" fmla="*/ 1115003 w 1122055"/>
                      <a:gd name="connsiteY40" fmla="*/ 23561 h 86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22055" h="868714">
                        <a:moveTo>
                          <a:pt x="1115003" y="23561"/>
                        </a:moveTo>
                        <a:cubicBezTo>
                          <a:pt x="1110217" y="18776"/>
                          <a:pt x="1105431" y="9205"/>
                          <a:pt x="1100646" y="9205"/>
                        </a:cubicBezTo>
                        <a:cubicBezTo>
                          <a:pt x="1100646" y="13990"/>
                          <a:pt x="1105431" y="23561"/>
                          <a:pt x="1105431" y="33132"/>
                        </a:cubicBezTo>
                        <a:cubicBezTo>
                          <a:pt x="1110217" y="76201"/>
                          <a:pt x="1100646" y="114484"/>
                          <a:pt x="1071933" y="147982"/>
                        </a:cubicBezTo>
                        <a:cubicBezTo>
                          <a:pt x="1014508" y="205407"/>
                          <a:pt x="909229" y="205407"/>
                          <a:pt x="861375" y="138411"/>
                        </a:cubicBezTo>
                        <a:cubicBezTo>
                          <a:pt x="842233" y="114484"/>
                          <a:pt x="756096" y="-38649"/>
                          <a:pt x="713027" y="9205"/>
                        </a:cubicBezTo>
                        <a:cubicBezTo>
                          <a:pt x="698671" y="23561"/>
                          <a:pt x="703456" y="47488"/>
                          <a:pt x="679529" y="47488"/>
                        </a:cubicBezTo>
                        <a:cubicBezTo>
                          <a:pt x="665173" y="47488"/>
                          <a:pt x="646031" y="52274"/>
                          <a:pt x="650816" y="71415"/>
                        </a:cubicBezTo>
                        <a:cubicBezTo>
                          <a:pt x="655602" y="80986"/>
                          <a:pt x="660388" y="90557"/>
                          <a:pt x="665173" y="100128"/>
                        </a:cubicBezTo>
                        <a:cubicBezTo>
                          <a:pt x="674743" y="114484"/>
                          <a:pt x="689100" y="128840"/>
                          <a:pt x="698671" y="143197"/>
                        </a:cubicBezTo>
                        <a:cubicBezTo>
                          <a:pt x="717813" y="167124"/>
                          <a:pt x="732169" y="191051"/>
                          <a:pt x="741740" y="214978"/>
                        </a:cubicBezTo>
                        <a:cubicBezTo>
                          <a:pt x="770452" y="267617"/>
                          <a:pt x="789594" y="325042"/>
                          <a:pt x="789594" y="382468"/>
                        </a:cubicBezTo>
                        <a:cubicBezTo>
                          <a:pt x="789594" y="411180"/>
                          <a:pt x="789594" y="444678"/>
                          <a:pt x="780023" y="473390"/>
                        </a:cubicBezTo>
                        <a:cubicBezTo>
                          <a:pt x="770452" y="502103"/>
                          <a:pt x="756096" y="526030"/>
                          <a:pt x="746525" y="549957"/>
                        </a:cubicBezTo>
                        <a:cubicBezTo>
                          <a:pt x="736954" y="569099"/>
                          <a:pt x="732169" y="593026"/>
                          <a:pt x="732169" y="612168"/>
                        </a:cubicBezTo>
                        <a:cubicBezTo>
                          <a:pt x="732169" y="626524"/>
                          <a:pt x="736954" y="640880"/>
                          <a:pt x="736954" y="655236"/>
                        </a:cubicBezTo>
                        <a:cubicBezTo>
                          <a:pt x="741740" y="679163"/>
                          <a:pt x="736954" y="703090"/>
                          <a:pt x="727383" y="727017"/>
                        </a:cubicBezTo>
                        <a:cubicBezTo>
                          <a:pt x="727383" y="731803"/>
                          <a:pt x="722598" y="731803"/>
                          <a:pt x="722598" y="736588"/>
                        </a:cubicBezTo>
                        <a:cubicBezTo>
                          <a:pt x="722598" y="746159"/>
                          <a:pt x="717813" y="750944"/>
                          <a:pt x="713027" y="760515"/>
                        </a:cubicBezTo>
                        <a:cubicBezTo>
                          <a:pt x="689100" y="789228"/>
                          <a:pt x="650816" y="808370"/>
                          <a:pt x="617319" y="822726"/>
                        </a:cubicBezTo>
                        <a:cubicBezTo>
                          <a:pt x="488112" y="875366"/>
                          <a:pt x="325409" y="870580"/>
                          <a:pt x="200987" y="808370"/>
                        </a:cubicBezTo>
                        <a:cubicBezTo>
                          <a:pt x="114850" y="765301"/>
                          <a:pt x="57425" y="693520"/>
                          <a:pt x="38283" y="597811"/>
                        </a:cubicBezTo>
                        <a:cubicBezTo>
                          <a:pt x="38283" y="602597"/>
                          <a:pt x="38283" y="602597"/>
                          <a:pt x="38283" y="607382"/>
                        </a:cubicBezTo>
                        <a:cubicBezTo>
                          <a:pt x="38283" y="621738"/>
                          <a:pt x="38283" y="631309"/>
                          <a:pt x="33498" y="645665"/>
                        </a:cubicBezTo>
                        <a:cubicBezTo>
                          <a:pt x="33498" y="655236"/>
                          <a:pt x="19141" y="660022"/>
                          <a:pt x="9571" y="669592"/>
                        </a:cubicBezTo>
                        <a:cubicBezTo>
                          <a:pt x="0" y="679163"/>
                          <a:pt x="0" y="693520"/>
                          <a:pt x="0" y="703090"/>
                        </a:cubicBezTo>
                        <a:cubicBezTo>
                          <a:pt x="4785" y="731803"/>
                          <a:pt x="43068" y="760515"/>
                          <a:pt x="66996" y="774871"/>
                        </a:cubicBezTo>
                        <a:cubicBezTo>
                          <a:pt x="143563" y="827511"/>
                          <a:pt x="239271" y="846653"/>
                          <a:pt x="330194" y="861009"/>
                        </a:cubicBezTo>
                        <a:cubicBezTo>
                          <a:pt x="440258" y="880151"/>
                          <a:pt x="555108" y="861009"/>
                          <a:pt x="660388" y="832297"/>
                        </a:cubicBezTo>
                        <a:cubicBezTo>
                          <a:pt x="751310" y="808370"/>
                          <a:pt x="847019" y="774871"/>
                          <a:pt x="918800" y="707876"/>
                        </a:cubicBezTo>
                        <a:cubicBezTo>
                          <a:pt x="947513" y="683949"/>
                          <a:pt x="971440" y="645665"/>
                          <a:pt x="971440" y="607382"/>
                        </a:cubicBezTo>
                        <a:cubicBezTo>
                          <a:pt x="971440" y="588240"/>
                          <a:pt x="971440" y="569099"/>
                          <a:pt x="957084" y="559528"/>
                        </a:cubicBezTo>
                        <a:cubicBezTo>
                          <a:pt x="952298" y="554742"/>
                          <a:pt x="947513" y="549957"/>
                          <a:pt x="937941" y="549957"/>
                        </a:cubicBezTo>
                        <a:cubicBezTo>
                          <a:pt x="942727" y="502103"/>
                          <a:pt x="933156" y="449463"/>
                          <a:pt x="928371" y="401609"/>
                        </a:cubicBezTo>
                        <a:cubicBezTo>
                          <a:pt x="923586" y="348970"/>
                          <a:pt x="914014" y="296330"/>
                          <a:pt x="894873" y="248476"/>
                        </a:cubicBezTo>
                        <a:cubicBezTo>
                          <a:pt x="899659" y="253261"/>
                          <a:pt x="909229" y="258047"/>
                          <a:pt x="914014" y="258047"/>
                        </a:cubicBezTo>
                        <a:cubicBezTo>
                          <a:pt x="914014" y="262832"/>
                          <a:pt x="914014" y="262832"/>
                          <a:pt x="914014" y="267617"/>
                        </a:cubicBezTo>
                        <a:cubicBezTo>
                          <a:pt x="914014" y="286759"/>
                          <a:pt x="937941" y="305901"/>
                          <a:pt x="957084" y="301115"/>
                        </a:cubicBezTo>
                        <a:cubicBezTo>
                          <a:pt x="981011" y="301115"/>
                          <a:pt x="1000152" y="286759"/>
                          <a:pt x="1014508" y="267617"/>
                        </a:cubicBezTo>
                        <a:cubicBezTo>
                          <a:pt x="1038435" y="238905"/>
                          <a:pt x="1057577" y="210193"/>
                          <a:pt x="1076719" y="181480"/>
                        </a:cubicBezTo>
                        <a:cubicBezTo>
                          <a:pt x="1095860" y="138411"/>
                          <a:pt x="1138930" y="80986"/>
                          <a:pt x="1115003" y="23561"/>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F5123EAD-36D7-4CBE-A9AC-B70C19DF2A39}"/>
                      </a:ext>
                    </a:extLst>
                  </p:cNvPr>
                  <p:cNvSpPr/>
                  <p:nvPr/>
                </p:nvSpPr>
                <p:spPr>
                  <a:xfrm>
                    <a:off x="11220870" y="7831987"/>
                    <a:ext cx="354121" cy="756095"/>
                  </a:xfrm>
                  <a:custGeom>
                    <a:avLst/>
                    <a:gdLst>
                      <a:gd name="connsiteX0" fmla="*/ 315838 w 354121"/>
                      <a:gd name="connsiteY0" fmla="*/ 215344 h 756095"/>
                      <a:gd name="connsiteX1" fmla="*/ 239271 w 354121"/>
                      <a:gd name="connsiteY1" fmla="*/ 224915 h 756095"/>
                      <a:gd name="connsiteX2" fmla="*/ 200988 w 354121"/>
                      <a:gd name="connsiteY2" fmla="*/ 220129 h 756095"/>
                      <a:gd name="connsiteX3" fmla="*/ 86138 w 354121"/>
                      <a:gd name="connsiteY3" fmla="*/ 119635 h 756095"/>
                      <a:gd name="connsiteX4" fmla="*/ 38283 w 354121"/>
                      <a:gd name="connsiteY4" fmla="*/ 38283 h 756095"/>
                      <a:gd name="connsiteX5" fmla="*/ 23927 w 354121"/>
                      <a:gd name="connsiteY5" fmla="*/ 0 h 756095"/>
                      <a:gd name="connsiteX6" fmla="*/ 14356 w 354121"/>
                      <a:gd name="connsiteY6" fmla="*/ 52640 h 756095"/>
                      <a:gd name="connsiteX7" fmla="*/ 0 w 354121"/>
                      <a:gd name="connsiteY7" fmla="*/ 57425 h 756095"/>
                      <a:gd name="connsiteX8" fmla="*/ 124421 w 354121"/>
                      <a:gd name="connsiteY8" fmla="*/ 282339 h 756095"/>
                      <a:gd name="connsiteX9" fmla="*/ 157919 w 354121"/>
                      <a:gd name="connsiteY9" fmla="*/ 559894 h 756095"/>
                      <a:gd name="connsiteX10" fmla="*/ 157919 w 354121"/>
                      <a:gd name="connsiteY10" fmla="*/ 598177 h 756095"/>
                      <a:gd name="connsiteX11" fmla="*/ 172275 w 354121"/>
                      <a:gd name="connsiteY11" fmla="*/ 607748 h 756095"/>
                      <a:gd name="connsiteX12" fmla="*/ 196202 w 354121"/>
                      <a:gd name="connsiteY12" fmla="*/ 626890 h 756095"/>
                      <a:gd name="connsiteX13" fmla="*/ 153134 w 354121"/>
                      <a:gd name="connsiteY13" fmla="*/ 703456 h 756095"/>
                      <a:gd name="connsiteX14" fmla="*/ 86138 w 354121"/>
                      <a:gd name="connsiteY14" fmla="*/ 756096 h 756095"/>
                      <a:gd name="connsiteX15" fmla="*/ 205773 w 354121"/>
                      <a:gd name="connsiteY15" fmla="*/ 679529 h 756095"/>
                      <a:gd name="connsiteX16" fmla="*/ 258413 w 354121"/>
                      <a:gd name="connsiteY16" fmla="*/ 579035 h 756095"/>
                      <a:gd name="connsiteX17" fmla="*/ 244057 w 354121"/>
                      <a:gd name="connsiteY17" fmla="*/ 531181 h 756095"/>
                      <a:gd name="connsiteX18" fmla="*/ 224915 w 354121"/>
                      <a:gd name="connsiteY18" fmla="*/ 521610 h 756095"/>
                      <a:gd name="connsiteX19" fmla="*/ 215344 w 354121"/>
                      <a:gd name="connsiteY19" fmla="*/ 373262 h 756095"/>
                      <a:gd name="connsiteX20" fmla="*/ 181846 w 354121"/>
                      <a:gd name="connsiteY20" fmla="*/ 220129 h 756095"/>
                      <a:gd name="connsiteX21" fmla="*/ 200988 w 354121"/>
                      <a:gd name="connsiteY21" fmla="*/ 229700 h 756095"/>
                      <a:gd name="connsiteX22" fmla="*/ 200988 w 354121"/>
                      <a:gd name="connsiteY22" fmla="*/ 239271 h 756095"/>
                      <a:gd name="connsiteX23" fmla="*/ 244057 w 354121"/>
                      <a:gd name="connsiteY23" fmla="*/ 272769 h 756095"/>
                      <a:gd name="connsiteX24" fmla="*/ 301481 w 354121"/>
                      <a:gd name="connsiteY24" fmla="*/ 239271 h 756095"/>
                      <a:gd name="connsiteX25" fmla="*/ 354121 w 354121"/>
                      <a:gd name="connsiteY25" fmla="*/ 162704 h 756095"/>
                      <a:gd name="connsiteX26" fmla="*/ 315838 w 354121"/>
                      <a:gd name="connsiteY26" fmla="*/ 215344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121" h="756095">
                        <a:moveTo>
                          <a:pt x="315838" y="215344"/>
                        </a:moveTo>
                        <a:cubicBezTo>
                          <a:pt x="301481" y="224915"/>
                          <a:pt x="229700" y="263198"/>
                          <a:pt x="239271" y="224915"/>
                        </a:cubicBezTo>
                        <a:cubicBezTo>
                          <a:pt x="224915" y="224915"/>
                          <a:pt x="215344" y="224915"/>
                          <a:pt x="200988" y="220129"/>
                        </a:cubicBezTo>
                        <a:cubicBezTo>
                          <a:pt x="153134" y="200988"/>
                          <a:pt x="110065" y="157919"/>
                          <a:pt x="86138" y="119635"/>
                        </a:cubicBezTo>
                        <a:cubicBezTo>
                          <a:pt x="66996" y="95708"/>
                          <a:pt x="52640" y="66996"/>
                          <a:pt x="38283" y="38283"/>
                        </a:cubicBezTo>
                        <a:cubicBezTo>
                          <a:pt x="33499" y="23927"/>
                          <a:pt x="28713" y="9571"/>
                          <a:pt x="23927" y="0"/>
                        </a:cubicBezTo>
                        <a:cubicBezTo>
                          <a:pt x="23927" y="19142"/>
                          <a:pt x="33499" y="38283"/>
                          <a:pt x="14356" y="52640"/>
                        </a:cubicBezTo>
                        <a:cubicBezTo>
                          <a:pt x="9571" y="57425"/>
                          <a:pt x="4786" y="57425"/>
                          <a:pt x="0" y="57425"/>
                        </a:cubicBezTo>
                        <a:cubicBezTo>
                          <a:pt x="57426" y="124421"/>
                          <a:pt x="100494" y="196202"/>
                          <a:pt x="124421" y="282339"/>
                        </a:cubicBezTo>
                        <a:cubicBezTo>
                          <a:pt x="148348" y="373262"/>
                          <a:pt x="162705" y="468971"/>
                          <a:pt x="157919" y="559894"/>
                        </a:cubicBezTo>
                        <a:cubicBezTo>
                          <a:pt x="157919" y="574250"/>
                          <a:pt x="153134" y="588606"/>
                          <a:pt x="157919" y="598177"/>
                        </a:cubicBezTo>
                        <a:cubicBezTo>
                          <a:pt x="162705" y="607748"/>
                          <a:pt x="167490" y="607748"/>
                          <a:pt x="172275" y="607748"/>
                        </a:cubicBezTo>
                        <a:cubicBezTo>
                          <a:pt x="181846" y="607748"/>
                          <a:pt x="191417" y="612533"/>
                          <a:pt x="196202" y="626890"/>
                        </a:cubicBezTo>
                        <a:cubicBezTo>
                          <a:pt x="205773" y="655602"/>
                          <a:pt x="172275" y="689100"/>
                          <a:pt x="153134" y="703456"/>
                        </a:cubicBezTo>
                        <a:cubicBezTo>
                          <a:pt x="133992" y="722598"/>
                          <a:pt x="110065" y="741739"/>
                          <a:pt x="86138" y="756096"/>
                        </a:cubicBezTo>
                        <a:cubicBezTo>
                          <a:pt x="129207" y="736954"/>
                          <a:pt x="172275" y="713027"/>
                          <a:pt x="205773" y="679529"/>
                        </a:cubicBezTo>
                        <a:cubicBezTo>
                          <a:pt x="234486" y="655602"/>
                          <a:pt x="258413" y="617319"/>
                          <a:pt x="258413" y="579035"/>
                        </a:cubicBezTo>
                        <a:cubicBezTo>
                          <a:pt x="258413" y="559894"/>
                          <a:pt x="258413" y="540752"/>
                          <a:pt x="244057" y="531181"/>
                        </a:cubicBezTo>
                        <a:cubicBezTo>
                          <a:pt x="239271" y="526396"/>
                          <a:pt x="234486" y="521610"/>
                          <a:pt x="224915" y="521610"/>
                        </a:cubicBezTo>
                        <a:cubicBezTo>
                          <a:pt x="229700" y="473756"/>
                          <a:pt x="220130" y="421117"/>
                          <a:pt x="215344" y="373262"/>
                        </a:cubicBezTo>
                        <a:cubicBezTo>
                          <a:pt x="210559" y="320623"/>
                          <a:pt x="200988" y="267983"/>
                          <a:pt x="181846" y="220129"/>
                        </a:cubicBezTo>
                        <a:cubicBezTo>
                          <a:pt x="186632" y="224915"/>
                          <a:pt x="196202" y="229700"/>
                          <a:pt x="200988" y="229700"/>
                        </a:cubicBezTo>
                        <a:cubicBezTo>
                          <a:pt x="200988" y="234485"/>
                          <a:pt x="200988" y="234485"/>
                          <a:pt x="200988" y="239271"/>
                        </a:cubicBezTo>
                        <a:cubicBezTo>
                          <a:pt x="200988" y="258412"/>
                          <a:pt x="224915" y="277554"/>
                          <a:pt x="244057" y="272769"/>
                        </a:cubicBezTo>
                        <a:cubicBezTo>
                          <a:pt x="267984" y="272769"/>
                          <a:pt x="287125" y="258412"/>
                          <a:pt x="301481" y="239271"/>
                        </a:cubicBezTo>
                        <a:cubicBezTo>
                          <a:pt x="320624" y="215344"/>
                          <a:pt x="339765" y="191417"/>
                          <a:pt x="354121" y="162704"/>
                        </a:cubicBezTo>
                        <a:cubicBezTo>
                          <a:pt x="349336" y="181846"/>
                          <a:pt x="334979" y="200988"/>
                          <a:pt x="315838" y="215344"/>
                        </a:cubicBezTo>
                        <a:close/>
                      </a:path>
                    </a:pathLst>
                  </a:custGeom>
                  <a:solidFill>
                    <a:srgbClr val="3EAB37">
                      <a:alpha val="50000"/>
                    </a:srgbClr>
                  </a:solidFill>
                  <a:ln w="47824" cap="flat">
                    <a:noFill/>
                    <a:prstDash val="solid"/>
                    <a:miter/>
                  </a:ln>
                </p:spPr>
                <p:txBody>
                  <a:bodyPr rtlCol="0" anchor="ctr"/>
                  <a:lstStyle/>
                  <a:p>
                    <a:endParaRPr lang="en-US"/>
                  </a:p>
                </p:txBody>
              </p:sp>
            </p:grpSp>
            <p:grpSp>
              <p:nvGrpSpPr>
                <p:cNvPr id="182" name="Graphic 3">
                  <a:extLst>
                    <a:ext uri="{FF2B5EF4-FFF2-40B4-BE49-F238E27FC236}">
                      <a16:creationId xmlns:a16="http://schemas.microsoft.com/office/drawing/2014/main" id="{3D4EAEF3-8F1E-4811-BDCF-5819C8964CDF}"/>
                    </a:ext>
                  </a:extLst>
                </p:cNvPr>
                <p:cNvGrpSpPr/>
                <p:nvPr/>
              </p:nvGrpSpPr>
              <p:grpSpPr>
                <a:xfrm>
                  <a:off x="9991018" y="7607072"/>
                  <a:ext cx="655602" cy="584802"/>
                  <a:chOff x="9991018" y="7607072"/>
                  <a:chExt cx="655602" cy="584802"/>
                </a:xfrm>
              </p:grpSpPr>
              <p:grpSp>
                <p:nvGrpSpPr>
                  <p:cNvPr id="279" name="Graphic 3">
                    <a:extLst>
                      <a:ext uri="{FF2B5EF4-FFF2-40B4-BE49-F238E27FC236}">
                        <a16:creationId xmlns:a16="http://schemas.microsoft.com/office/drawing/2014/main" id="{5663AB6E-8F89-43A7-A1A7-594213CD182B}"/>
                      </a:ext>
                    </a:extLst>
                  </p:cNvPr>
                  <p:cNvGrpSpPr/>
                  <p:nvPr/>
                </p:nvGrpSpPr>
                <p:grpSpPr>
                  <a:xfrm>
                    <a:off x="9993822" y="7607072"/>
                    <a:ext cx="643227" cy="580017"/>
                    <a:chOff x="9993822" y="7607072"/>
                    <a:chExt cx="643227" cy="580017"/>
                  </a:xfrm>
                </p:grpSpPr>
                <p:sp>
                  <p:nvSpPr>
                    <p:cNvPr id="289" name="Freeform: Shape 288">
                      <a:extLst>
                        <a:ext uri="{FF2B5EF4-FFF2-40B4-BE49-F238E27FC236}">
                          <a16:creationId xmlns:a16="http://schemas.microsoft.com/office/drawing/2014/main" id="{16BE2625-3BCE-4297-8D95-0D607DDFEA79}"/>
                        </a:ext>
                      </a:extLst>
                    </p:cNvPr>
                    <p:cNvSpPr/>
                    <p:nvPr/>
                  </p:nvSpPr>
                  <p:spPr>
                    <a:xfrm>
                      <a:off x="9993924" y="7616211"/>
                      <a:ext cx="643126" cy="570878"/>
                    </a:xfrm>
                    <a:custGeom>
                      <a:avLst/>
                      <a:gdLst>
                        <a:gd name="connsiteX0" fmla="*/ 628770 w 643126"/>
                        <a:gd name="connsiteY0" fmla="*/ 321054 h 570878"/>
                        <a:gd name="connsiteX1" fmla="*/ 609628 w 643126"/>
                        <a:gd name="connsiteY1" fmla="*/ 292342 h 570878"/>
                        <a:gd name="connsiteX2" fmla="*/ 537847 w 643126"/>
                        <a:gd name="connsiteY2" fmla="*/ 220561 h 570878"/>
                        <a:gd name="connsiteX3" fmla="*/ 523491 w 643126"/>
                        <a:gd name="connsiteY3" fmla="*/ 234917 h 570878"/>
                        <a:gd name="connsiteX4" fmla="*/ 513920 w 643126"/>
                        <a:gd name="connsiteY4" fmla="*/ 244488 h 570878"/>
                        <a:gd name="connsiteX5" fmla="*/ 475637 w 643126"/>
                        <a:gd name="connsiteY5" fmla="*/ 273200 h 570878"/>
                        <a:gd name="connsiteX6" fmla="*/ 432568 w 643126"/>
                        <a:gd name="connsiteY6" fmla="*/ 301913 h 570878"/>
                        <a:gd name="connsiteX7" fmla="*/ 427782 w 643126"/>
                        <a:gd name="connsiteY7" fmla="*/ 297127 h 570878"/>
                        <a:gd name="connsiteX8" fmla="*/ 389499 w 643126"/>
                        <a:gd name="connsiteY8" fmla="*/ 258844 h 570878"/>
                        <a:gd name="connsiteX9" fmla="*/ 379928 w 643126"/>
                        <a:gd name="connsiteY9" fmla="*/ 163136 h 570878"/>
                        <a:gd name="connsiteX10" fmla="*/ 346430 w 643126"/>
                        <a:gd name="connsiteY10" fmla="*/ 86569 h 570878"/>
                        <a:gd name="connsiteX11" fmla="*/ 336860 w 643126"/>
                        <a:gd name="connsiteY11" fmla="*/ 43500 h 570878"/>
                        <a:gd name="connsiteX12" fmla="*/ 332074 w 643126"/>
                        <a:gd name="connsiteY12" fmla="*/ 19573 h 570878"/>
                        <a:gd name="connsiteX13" fmla="*/ 279435 w 643126"/>
                        <a:gd name="connsiteY13" fmla="*/ 38715 h 570878"/>
                        <a:gd name="connsiteX14" fmla="*/ 241151 w 643126"/>
                        <a:gd name="connsiteY14" fmla="*/ 10002 h 570878"/>
                        <a:gd name="connsiteX15" fmla="*/ 155014 w 643126"/>
                        <a:gd name="connsiteY15" fmla="*/ 5217 h 570878"/>
                        <a:gd name="connsiteX16" fmla="*/ 121516 w 643126"/>
                        <a:gd name="connsiteY16" fmla="*/ 72213 h 570878"/>
                        <a:gd name="connsiteX17" fmla="*/ 68876 w 643126"/>
                        <a:gd name="connsiteY17" fmla="*/ 76998 h 570878"/>
                        <a:gd name="connsiteX18" fmla="*/ 40164 w 643126"/>
                        <a:gd name="connsiteY18" fmla="*/ 124852 h 570878"/>
                        <a:gd name="connsiteX19" fmla="*/ 44949 w 643126"/>
                        <a:gd name="connsiteY19" fmla="*/ 153565 h 570878"/>
                        <a:gd name="connsiteX20" fmla="*/ 16237 w 643126"/>
                        <a:gd name="connsiteY20" fmla="*/ 206204 h 570878"/>
                        <a:gd name="connsiteX21" fmla="*/ 21022 w 643126"/>
                        <a:gd name="connsiteY21" fmla="*/ 225346 h 570878"/>
                        <a:gd name="connsiteX22" fmla="*/ 11451 w 643126"/>
                        <a:gd name="connsiteY22" fmla="*/ 225346 h 570878"/>
                        <a:gd name="connsiteX23" fmla="*/ 6665 w 643126"/>
                        <a:gd name="connsiteY23" fmla="*/ 268415 h 570878"/>
                        <a:gd name="connsiteX24" fmla="*/ 64091 w 643126"/>
                        <a:gd name="connsiteY24" fmla="*/ 325840 h 570878"/>
                        <a:gd name="connsiteX25" fmla="*/ 97589 w 643126"/>
                        <a:gd name="connsiteY25" fmla="*/ 325840 h 570878"/>
                        <a:gd name="connsiteX26" fmla="*/ 174155 w 643126"/>
                        <a:gd name="connsiteY26" fmla="*/ 411977 h 570878"/>
                        <a:gd name="connsiteX27" fmla="*/ 250722 w 643126"/>
                        <a:gd name="connsiteY27" fmla="*/ 392836 h 570878"/>
                        <a:gd name="connsiteX28" fmla="*/ 351216 w 643126"/>
                        <a:gd name="connsiteY28" fmla="*/ 526827 h 570878"/>
                        <a:gd name="connsiteX29" fmla="*/ 485207 w 643126"/>
                        <a:gd name="connsiteY29" fmla="*/ 560325 h 570878"/>
                        <a:gd name="connsiteX30" fmla="*/ 552204 w 643126"/>
                        <a:gd name="connsiteY30" fmla="*/ 517256 h 570878"/>
                        <a:gd name="connsiteX31" fmla="*/ 609628 w 643126"/>
                        <a:gd name="connsiteY31" fmla="*/ 474188 h 570878"/>
                        <a:gd name="connsiteX32" fmla="*/ 643126 w 643126"/>
                        <a:gd name="connsiteY32" fmla="*/ 373694 h 570878"/>
                        <a:gd name="connsiteX33" fmla="*/ 643126 w 643126"/>
                        <a:gd name="connsiteY33" fmla="*/ 364123 h 570878"/>
                        <a:gd name="connsiteX34" fmla="*/ 628770 w 643126"/>
                        <a:gd name="connsiteY34" fmla="*/ 321054 h 57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126" h="570878">
                          <a:moveTo>
                            <a:pt x="628770" y="321054"/>
                          </a:moveTo>
                          <a:cubicBezTo>
                            <a:pt x="623985" y="311484"/>
                            <a:pt x="619199" y="301913"/>
                            <a:pt x="609628" y="292342"/>
                          </a:cubicBezTo>
                          <a:cubicBezTo>
                            <a:pt x="590487" y="268415"/>
                            <a:pt x="566560" y="244488"/>
                            <a:pt x="537847" y="220561"/>
                          </a:cubicBezTo>
                          <a:cubicBezTo>
                            <a:pt x="533061" y="225346"/>
                            <a:pt x="528276" y="230132"/>
                            <a:pt x="523491" y="234917"/>
                          </a:cubicBezTo>
                          <a:cubicBezTo>
                            <a:pt x="518706" y="239702"/>
                            <a:pt x="513920" y="239702"/>
                            <a:pt x="513920" y="244488"/>
                          </a:cubicBezTo>
                          <a:cubicBezTo>
                            <a:pt x="499564" y="254059"/>
                            <a:pt x="489993" y="263629"/>
                            <a:pt x="475637" y="273200"/>
                          </a:cubicBezTo>
                          <a:cubicBezTo>
                            <a:pt x="461280" y="282771"/>
                            <a:pt x="446924" y="292342"/>
                            <a:pt x="432568" y="301913"/>
                          </a:cubicBezTo>
                          <a:cubicBezTo>
                            <a:pt x="432568" y="301913"/>
                            <a:pt x="427782" y="301913"/>
                            <a:pt x="427782" y="297127"/>
                          </a:cubicBezTo>
                          <a:cubicBezTo>
                            <a:pt x="413426" y="287557"/>
                            <a:pt x="399070" y="273200"/>
                            <a:pt x="389499" y="258844"/>
                          </a:cubicBezTo>
                          <a:cubicBezTo>
                            <a:pt x="399070" y="225346"/>
                            <a:pt x="389499" y="187063"/>
                            <a:pt x="379928" y="163136"/>
                          </a:cubicBezTo>
                          <a:cubicBezTo>
                            <a:pt x="370357" y="134423"/>
                            <a:pt x="356001" y="110496"/>
                            <a:pt x="346430" y="86569"/>
                          </a:cubicBezTo>
                          <a:cubicBezTo>
                            <a:pt x="341645" y="72213"/>
                            <a:pt x="336860" y="57857"/>
                            <a:pt x="336860" y="43500"/>
                          </a:cubicBezTo>
                          <a:cubicBezTo>
                            <a:pt x="336860" y="38715"/>
                            <a:pt x="336860" y="24359"/>
                            <a:pt x="332074" y="19573"/>
                          </a:cubicBezTo>
                          <a:cubicBezTo>
                            <a:pt x="317718" y="5217"/>
                            <a:pt x="293791" y="19573"/>
                            <a:pt x="279435" y="38715"/>
                          </a:cubicBezTo>
                          <a:cubicBezTo>
                            <a:pt x="269863" y="24359"/>
                            <a:pt x="255508" y="14788"/>
                            <a:pt x="241151" y="10002"/>
                          </a:cubicBezTo>
                          <a:cubicBezTo>
                            <a:pt x="217224" y="432"/>
                            <a:pt x="178941" y="-4354"/>
                            <a:pt x="155014" y="5217"/>
                          </a:cubicBezTo>
                          <a:cubicBezTo>
                            <a:pt x="126301" y="14788"/>
                            <a:pt x="116730" y="38715"/>
                            <a:pt x="121516" y="72213"/>
                          </a:cubicBezTo>
                          <a:cubicBezTo>
                            <a:pt x="102374" y="72213"/>
                            <a:pt x="88018" y="72213"/>
                            <a:pt x="68876" y="76998"/>
                          </a:cubicBezTo>
                          <a:cubicBezTo>
                            <a:pt x="49735" y="81784"/>
                            <a:pt x="44949" y="105711"/>
                            <a:pt x="40164" y="124852"/>
                          </a:cubicBezTo>
                          <a:cubicBezTo>
                            <a:pt x="40164" y="134423"/>
                            <a:pt x="40164" y="143994"/>
                            <a:pt x="44949" y="153565"/>
                          </a:cubicBezTo>
                          <a:cubicBezTo>
                            <a:pt x="25808" y="158350"/>
                            <a:pt x="11451" y="177492"/>
                            <a:pt x="16237" y="206204"/>
                          </a:cubicBezTo>
                          <a:cubicBezTo>
                            <a:pt x="16237" y="210990"/>
                            <a:pt x="21022" y="220561"/>
                            <a:pt x="21022" y="225346"/>
                          </a:cubicBezTo>
                          <a:cubicBezTo>
                            <a:pt x="16237" y="225346"/>
                            <a:pt x="16237" y="225346"/>
                            <a:pt x="11451" y="225346"/>
                          </a:cubicBezTo>
                          <a:cubicBezTo>
                            <a:pt x="-7690" y="230132"/>
                            <a:pt x="1880" y="254059"/>
                            <a:pt x="6665" y="268415"/>
                          </a:cubicBezTo>
                          <a:cubicBezTo>
                            <a:pt x="16237" y="292342"/>
                            <a:pt x="40164" y="316269"/>
                            <a:pt x="64091" y="325840"/>
                          </a:cubicBezTo>
                          <a:cubicBezTo>
                            <a:pt x="73662" y="330625"/>
                            <a:pt x="88018" y="330625"/>
                            <a:pt x="97589" y="325840"/>
                          </a:cubicBezTo>
                          <a:cubicBezTo>
                            <a:pt x="107160" y="364123"/>
                            <a:pt x="135872" y="402406"/>
                            <a:pt x="174155" y="411977"/>
                          </a:cubicBezTo>
                          <a:cubicBezTo>
                            <a:pt x="198082" y="416763"/>
                            <a:pt x="231581" y="407192"/>
                            <a:pt x="250722" y="392836"/>
                          </a:cubicBezTo>
                          <a:cubicBezTo>
                            <a:pt x="279435" y="440690"/>
                            <a:pt x="312933" y="483759"/>
                            <a:pt x="351216" y="526827"/>
                          </a:cubicBezTo>
                          <a:cubicBezTo>
                            <a:pt x="389499" y="565111"/>
                            <a:pt x="432568" y="584252"/>
                            <a:pt x="485207" y="560325"/>
                          </a:cubicBezTo>
                          <a:cubicBezTo>
                            <a:pt x="509134" y="550754"/>
                            <a:pt x="528276" y="531613"/>
                            <a:pt x="552204" y="517256"/>
                          </a:cubicBezTo>
                          <a:cubicBezTo>
                            <a:pt x="571345" y="502900"/>
                            <a:pt x="590487" y="488544"/>
                            <a:pt x="609628" y="474188"/>
                          </a:cubicBezTo>
                          <a:cubicBezTo>
                            <a:pt x="619199" y="440690"/>
                            <a:pt x="628770" y="407192"/>
                            <a:pt x="643126" y="373694"/>
                          </a:cubicBezTo>
                          <a:cubicBezTo>
                            <a:pt x="643126" y="368909"/>
                            <a:pt x="643126" y="368909"/>
                            <a:pt x="643126" y="364123"/>
                          </a:cubicBezTo>
                          <a:cubicBezTo>
                            <a:pt x="638341" y="340196"/>
                            <a:pt x="633555" y="330625"/>
                            <a:pt x="628770" y="321054"/>
                          </a:cubicBezTo>
                          <a:close/>
                        </a:path>
                      </a:pathLst>
                    </a:custGeom>
                    <a:solidFill>
                      <a:srgbClr val="FBCA8F"/>
                    </a:solidFill>
                    <a:ln w="47824"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45EFA1FD-9D33-461B-92C8-192BF9D06B0C}"/>
                        </a:ext>
                      </a:extLst>
                    </p:cNvPr>
                    <p:cNvSpPr/>
                    <p:nvPr/>
                  </p:nvSpPr>
                  <p:spPr>
                    <a:xfrm>
                      <a:off x="9993822" y="7607072"/>
                      <a:ext cx="638443" cy="569464"/>
                    </a:xfrm>
                    <a:custGeom>
                      <a:avLst/>
                      <a:gdLst>
                        <a:gd name="connsiteX0" fmla="*/ 442241 w 638443"/>
                        <a:gd name="connsiteY0" fmla="*/ 564679 h 569464"/>
                        <a:gd name="connsiteX1" fmla="*/ 442241 w 638443"/>
                        <a:gd name="connsiteY1" fmla="*/ 564679 h 569464"/>
                        <a:gd name="connsiteX2" fmla="*/ 351318 w 638443"/>
                        <a:gd name="connsiteY2" fmla="*/ 521610 h 569464"/>
                        <a:gd name="connsiteX3" fmla="*/ 250824 w 638443"/>
                        <a:gd name="connsiteY3" fmla="*/ 392404 h 569464"/>
                        <a:gd name="connsiteX4" fmla="*/ 174257 w 638443"/>
                        <a:gd name="connsiteY4" fmla="*/ 411546 h 569464"/>
                        <a:gd name="connsiteX5" fmla="*/ 97691 w 638443"/>
                        <a:gd name="connsiteY5" fmla="*/ 330194 h 569464"/>
                        <a:gd name="connsiteX6" fmla="*/ 64193 w 638443"/>
                        <a:gd name="connsiteY6" fmla="*/ 330194 h 569464"/>
                        <a:gd name="connsiteX7" fmla="*/ 6767 w 638443"/>
                        <a:gd name="connsiteY7" fmla="*/ 267983 h 569464"/>
                        <a:gd name="connsiteX8" fmla="*/ 1982 w 638443"/>
                        <a:gd name="connsiteY8" fmla="*/ 229700 h 569464"/>
                        <a:gd name="connsiteX9" fmla="*/ 16339 w 638443"/>
                        <a:gd name="connsiteY9" fmla="*/ 220129 h 569464"/>
                        <a:gd name="connsiteX10" fmla="*/ 21124 w 638443"/>
                        <a:gd name="connsiteY10" fmla="*/ 220129 h 569464"/>
                        <a:gd name="connsiteX11" fmla="*/ 16339 w 638443"/>
                        <a:gd name="connsiteY11" fmla="*/ 205773 h 569464"/>
                        <a:gd name="connsiteX12" fmla="*/ 45051 w 638443"/>
                        <a:gd name="connsiteY12" fmla="*/ 153133 h 569464"/>
                        <a:gd name="connsiteX13" fmla="*/ 40266 w 638443"/>
                        <a:gd name="connsiteY13" fmla="*/ 124421 h 569464"/>
                        <a:gd name="connsiteX14" fmla="*/ 68978 w 638443"/>
                        <a:gd name="connsiteY14" fmla="*/ 71781 h 569464"/>
                        <a:gd name="connsiteX15" fmla="*/ 116832 w 638443"/>
                        <a:gd name="connsiteY15" fmla="*/ 66996 h 569464"/>
                        <a:gd name="connsiteX16" fmla="*/ 155116 w 638443"/>
                        <a:gd name="connsiteY16" fmla="*/ 4785 h 569464"/>
                        <a:gd name="connsiteX17" fmla="*/ 188613 w 638443"/>
                        <a:gd name="connsiteY17" fmla="*/ 0 h 569464"/>
                        <a:gd name="connsiteX18" fmla="*/ 241253 w 638443"/>
                        <a:gd name="connsiteY18" fmla="*/ 9571 h 569464"/>
                        <a:gd name="connsiteX19" fmla="*/ 279537 w 638443"/>
                        <a:gd name="connsiteY19" fmla="*/ 38283 h 569464"/>
                        <a:gd name="connsiteX20" fmla="*/ 336962 w 638443"/>
                        <a:gd name="connsiteY20" fmla="*/ 23927 h 569464"/>
                        <a:gd name="connsiteX21" fmla="*/ 341747 w 638443"/>
                        <a:gd name="connsiteY21" fmla="*/ 43069 h 569464"/>
                        <a:gd name="connsiteX22" fmla="*/ 341747 w 638443"/>
                        <a:gd name="connsiteY22" fmla="*/ 47854 h 569464"/>
                        <a:gd name="connsiteX23" fmla="*/ 351318 w 638443"/>
                        <a:gd name="connsiteY23" fmla="*/ 90923 h 569464"/>
                        <a:gd name="connsiteX24" fmla="*/ 370459 w 638443"/>
                        <a:gd name="connsiteY24" fmla="*/ 133992 h 569464"/>
                        <a:gd name="connsiteX25" fmla="*/ 384816 w 638443"/>
                        <a:gd name="connsiteY25" fmla="*/ 172275 h 569464"/>
                        <a:gd name="connsiteX26" fmla="*/ 394386 w 638443"/>
                        <a:gd name="connsiteY26" fmla="*/ 272769 h 569464"/>
                        <a:gd name="connsiteX27" fmla="*/ 427884 w 638443"/>
                        <a:gd name="connsiteY27" fmla="*/ 306267 h 569464"/>
                        <a:gd name="connsiteX28" fmla="*/ 427884 w 638443"/>
                        <a:gd name="connsiteY28" fmla="*/ 306267 h 569464"/>
                        <a:gd name="connsiteX29" fmla="*/ 432670 w 638443"/>
                        <a:gd name="connsiteY29" fmla="*/ 301481 h 569464"/>
                        <a:gd name="connsiteX30" fmla="*/ 466168 w 638443"/>
                        <a:gd name="connsiteY30" fmla="*/ 277554 h 569464"/>
                        <a:gd name="connsiteX31" fmla="*/ 490095 w 638443"/>
                        <a:gd name="connsiteY31" fmla="*/ 263198 h 569464"/>
                        <a:gd name="connsiteX32" fmla="*/ 504451 w 638443"/>
                        <a:gd name="connsiteY32" fmla="*/ 253627 h 569464"/>
                        <a:gd name="connsiteX33" fmla="*/ 514022 w 638443"/>
                        <a:gd name="connsiteY33" fmla="*/ 248842 h 569464"/>
                        <a:gd name="connsiteX34" fmla="*/ 518808 w 638443"/>
                        <a:gd name="connsiteY34" fmla="*/ 248842 h 569464"/>
                        <a:gd name="connsiteX35" fmla="*/ 533163 w 638443"/>
                        <a:gd name="connsiteY35" fmla="*/ 234485 h 569464"/>
                        <a:gd name="connsiteX36" fmla="*/ 537949 w 638443"/>
                        <a:gd name="connsiteY36" fmla="*/ 234485 h 569464"/>
                        <a:gd name="connsiteX37" fmla="*/ 609730 w 638443"/>
                        <a:gd name="connsiteY37" fmla="*/ 306267 h 569464"/>
                        <a:gd name="connsiteX38" fmla="*/ 628872 w 638443"/>
                        <a:gd name="connsiteY38" fmla="*/ 334979 h 569464"/>
                        <a:gd name="connsiteX39" fmla="*/ 638443 w 638443"/>
                        <a:gd name="connsiteY39" fmla="*/ 363692 h 569464"/>
                        <a:gd name="connsiteX40" fmla="*/ 638443 w 638443"/>
                        <a:gd name="connsiteY40" fmla="*/ 368477 h 569464"/>
                        <a:gd name="connsiteX41" fmla="*/ 638443 w 638443"/>
                        <a:gd name="connsiteY41" fmla="*/ 378048 h 569464"/>
                        <a:gd name="connsiteX42" fmla="*/ 633657 w 638443"/>
                        <a:gd name="connsiteY42" fmla="*/ 387619 h 569464"/>
                        <a:gd name="connsiteX43" fmla="*/ 604945 w 638443"/>
                        <a:gd name="connsiteY43" fmla="*/ 478542 h 569464"/>
                        <a:gd name="connsiteX44" fmla="*/ 604945 w 638443"/>
                        <a:gd name="connsiteY44" fmla="*/ 483327 h 569464"/>
                        <a:gd name="connsiteX45" fmla="*/ 547520 w 638443"/>
                        <a:gd name="connsiteY45" fmla="*/ 526396 h 569464"/>
                        <a:gd name="connsiteX46" fmla="*/ 480524 w 638443"/>
                        <a:gd name="connsiteY46" fmla="*/ 569465 h 569464"/>
                        <a:gd name="connsiteX47" fmla="*/ 442241 w 638443"/>
                        <a:gd name="connsiteY47" fmla="*/ 564679 h 569464"/>
                        <a:gd name="connsiteX48" fmla="*/ 255610 w 638443"/>
                        <a:gd name="connsiteY48" fmla="*/ 382833 h 569464"/>
                        <a:gd name="connsiteX49" fmla="*/ 255610 w 638443"/>
                        <a:gd name="connsiteY49" fmla="*/ 382833 h 569464"/>
                        <a:gd name="connsiteX50" fmla="*/ 255610 w 638443"/>
                        <a:gd name="connsiteY50" fmla="*/ 382833 h 569464"/>
                        <a:gd name="connsiteX51" fmla="*/ 360889 w 638443"/>
                        <a:gd name="connsiteY51" fmla="*/ 516825 h 569464"/>
                        <a:gd name="connsiteX52" fmla="*/ 447026 w 638443"/>
                        <a:gd name="connsiteY52" fmla="*/ 559894 h 569464"/>
                        <a:gd name="connsiteX53" fmla="*/ 447026 w 638443"/>
                        <a:gd name="connsiteY53" fmla="*/ 559894 h 569464"/>
                        <a:gd name="connsiteX54" fmla="*/ 490095 w 638443"/>
                        <a:gd name="connsiteY54" fmla="*/ 550323 h 569464"/>
                        <a:gd name="connsiteX55" fmla="*/ 552305 w 638443"/>
                        <a:gd name="connsiteY55" fmla="*/ 507254 h 569464"/>
                        <a:gd name="connsiteX56" fmla="*/ 604945 w 638443"/>
                        <a:gd name="connsiteY56" fmla="*/ 464185 h 569464"/>
                        <a:gd name="connsiteX57" fmla="*/ 633657 w 638443"/>
                        <a:gd name="connsiteY57" fmla="*/ 373262 h 569464"/>
                        <a:gd name="connsiteX58" fmla="*/ 638443 w 638443"/>
                        <a:gd name="connsiteY58" fmla="*/ 363692 h 569464"/>
                        <a:gd name="connsiteX59" fmla="*/ 638443 w 638443"/>
                        <a:gd name="connsiteY59" fmla="*/ 358906 h 569464"/>
                        <a:gd name="connsiteX60" fmla="*/ 628872 w 638443"/>
                        <a:gd name="connsiteY60" fmla="*/ 330194 h 569464"/>
                        <a:gd name="connsiteX61" fmla="*/ 609730 w 638443"/>
                        <a:gd name="connsiteY61" fmla="*/ 301481 h 569464"/>
                        <a:gd name="connsiteX62" fmla="*/ 542735 w 638443"/>
                        <a:gd name="connsiteY62" fmla="*/ 234485 h 569464"/>
                        <a:gd name="connsiteX63" fmla="*/ 528378 w 638443"/>
                        <a:gd name="connsiteY63" fmla="*/ 248842 h 569464"/>
                        <a:gd name="connsiteX64" fmla="*/ 523593 w 638443"/>
                        <a:gd name="connsiteY64" fmla="*/ 253627 h 569464"/>
                        <a:gd name="connsiteX65" fmla="*/ 514022 w 638443"/>
                        <a:gd name="connsiteY65" fmla="*/ 258413 h 569464"/>
                        <a:gd name="connsiteX66" fmla="*/ 499665 w 638443"/>
                        <a:gd name="connsiteY66" fmla="*/ 267983 h 569464"/>
                        <a:gd name="connsiteX67" fmla="*/ 475738 w 638443"/>
                        <a:gd name="connsiteY67" fmla="*/ 282340 h 569464"/>
                        <a:gd name="connsiteX68" fmla="*/ 437455 w 638443"/>
                        <a:gd name="connsiteY68" fmla="*/ 306267 h 569464"/>
                        <a:gd name="connsiteX69" fmla="*/ 432670 w 638443"/>
                        <a:gd name="connsiteY69" fmla="*/ 311052 h 569464"/>
                        <a:gd name="connsiteX70" fmla="*/ 427884 w 638443"/>
                        <a:gd name="connsiteY70" fmla="*/ 311052 h 569464"/>
                        <a:gd name="connsiteX71" fmla="*/ 427884 w 638443"/>
                        <a:gd name="connsiteY71" fmla="*/ 311052 h 569464"/>
                        <a:gd name="connsiteX72" fmla="*/ 423099 w 638443"/>
                        <a:gd name="connsiteY72" fmla="*/ 306267 h 569464"/>
                        <a:gd name="connsiteX73" fmla="*/ 384816 w 638443"/>
                        <a:gd name="connsiteY73" fmla="*/ 267983 h 569464"/>
                        <a:gd name="connsiteX74" fmla="*/ 384816 w 638443"/>
                        <a:gd name="connsiteY74" fmla="*/ 263198 h 569464"/>
                        <a:gd name="connsiteX75" fmla="*/ 375245 w 638443"/>
                        <a:gd name="connsiteY75" fmla="*/ 167490 h 569464"/>
                        <a:gd name="connsiteX76" fmla="*/ 360889 w 638443"/>
                        <a:gd name="connsiteY76" fmla="*/ 133992 h 569464"/>
                        <a:gd name="connsiteX77" fmla="*/ 341747 w 638443"/>
                        <a:gd name="connsiteY77" fmla="*/ 90923 h 569464"/>
                        <a:gd name="connsiteX78" fmla="*/ 332176 w 638443"/>
                        <a:gd name="connsiteY78" fmla="*/ 47854 h 569464"/>
                        <a:gd name="connsiteX79" fmla="*/ 332176 w 638443"/>
                        <a:gd name="connsiteY79" fmla="*/ 43069 h 569464"/>
                        <a:gd name="connsiteX80" fmla="*/ 327391 w 638443"/>
                        <a:gd name="connsiteY80" fmla="*/ 28712 h 569464"/>
                        <a:gd name="connsiteX81" fmla="*/ 279537 w 638443"/>
                        <a:gd name="connsiteY81" fmla="*/ 47854 h 569464"/>
                        <a:gd name="connsiteX82" fmla="*/ 274751 w 638443"/>
                        <a:gd name="connsiteY82" fmla="*/ 47854 h 569464"/>
                        <a:gd name="connsiteX83" fmla="*/ 269965 w 638443"/>
                        <a:gd name="connsiteY83" fmla="*/ 47854 h 569464"/>
                        <a:gd name="connsiteX84" fmla="*/ 231683 w 638443"/>
                        <a:gd name="connsiteY84" fmla="*/ 19142 h 569464"/>
                        <a:gd name="connsiteX85" fmla="*/ 183828 w 638443"/>
                        <a:gd name="connsiteY85" fmla="*/ 9571 h 569464"/>
                        <a:gd name="connsiteX86" fmla="*/ 155116 w 638443"/>
                        <a:gd name="connsiteY86" fmla="*/ 14356 h 569464"/>
                        <a:gd name="connsiteX87" fmla="*/ 126403 w 638443"/>
                        <a:gd name="connsiteY87" fmla="*/ 76567 h 569464"/>
                        <a:gd name="connsiteX88" fmla="*/ 126403 w 638443"/>
                        <a:gd name="connsiteY88" fmla="*/ 81352 h 569464"/>
                        <a:gd name="connsiteX89" fmla="*/ 121618 w 638443"/>
                        <a:gd name="connsiteY89" fmla="*/ 81352 h 569464"/>
                        <a:gd name="connsiteX90" fmla="*/ 73764 w 638443"/>
                        <a:gd name="connsiteY90" fmla="*/ 86137 h 569464"/>
                        <a:gd name="connsiteX91" fmla="*/ 49837 w 638443"/>
                        <a:gd name="connsiteY91" fmla="*/ 129206 h 569464"/>
                        <a:gd name="connsiteX92" fmla="*/ 54621 w 638443"/>
                        <a:gd name="connsiteY92" fmla="*/ 157919 h 569464"/>
                        <a:gd name="connsiteX93" fmla="*/ 54621 w 638443"/>
                        <a:gd name="connsiteY93" fmla="*/ 162704 h 569464"/>
                        <a:gd name="connsiteX94" fmla="*/ 49837 w 638443"/>
                        <a:gd name="connsiteY94" fmla="*/ 162704 h 569464"/>
                        <a:gd name="connsiteX95" fmla="*/ 25909 w 638443"/>
                        <a:gd name="connsiteY95" fmla="*/ 210558 h 569464"/>
                        <a:gd name="connsiteX96" fmla="*/ 30694 w 638443"/>
                        <a:gd name="connsiteY96" fmla="*/ 229700 h 569464"/>
                        <a:gd name="connsiteX97" fmla="*/ 30694 w 638443"/>
                        <a:gd name="connsiteY97" fmla="*/ 234485 h 569464"/>
                        <a:gd name="connsiteX98" fmla="*/ 25909 w 638443"/>
                        <a:gd name="connsiteY98" fmla="*/ 234485 h 569464"/>
                        <a:gd name="connsiteX99" fmla="*/ 16339 w 638443"/>
                        <a:gd name="connsiteY99" fmla="*/ 234485 h 569464"/>
                        <a:gd name="connsiteX100" fmla="*/ 6767 w 638443"/>
                        <a:gd name="connsiteY100" fmla="*/ 239271 h 569464"/>
                        <a:gd name="connsiteX101" fmla="*/ 11553 w 638443"/>
                        <a:gd name="connsiteY101" fmla="*/ 267983 h 569464"/>
                        <a:gd name="connsiteX102" fmla="*/ 64193 w 638443"/>
                        <a:gd name="connsiteY102" fmla="*/ 325408 h 569464"/>
                        <a:gd name="connsiteX103" fmla="*/ 97691 w 638443"/>
                        <a:gd name="connsiteY103" fmla="*/ 325408 h 569464"/>
                        <a:gd name="connsiteX104" fmla="*/ 102476 w 638443"/>
                        <a:gd name="connsiteY104" fmla="*/ 325408 h 569464"/>
                        <a:gd name="connsiteX105" fmla="*/ 107261 w 638443"/>
                        <a:gd name="connsiteY105" fmla="*/ 330194 h 569464"/>
                        <a:gd name="connsiteX106" fmla="*/ 179043 w 638443"/>
                        <a:gd name="connsiteY106" fmla="*/ 411546 h 569464"/>
                        <a:gd name="connsiteX107" fmla="*/ 255610 w 638443"/>
                        <a:gd name="connsiteY107" fmla="*/ 382833 h 569464"/>
                        <a:gd name="connsiteX108" fmla="*/ 255610 w 638443"/>
                        <a:gd name="connsiteY108" fmla="*/ 382833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38443" h="569464">
                          <a:moveTo>
                            <a:pt x="442241" y="564679"/>
                          </a:moveTo>
                          <a:lnTo>
                            <a:pt x="442241" y="564679"/>
                          </a:lnTo>
                          <a:cubicBezTo>
                            <a:pt x="408743" y="564679"/>
                            <a:pt x="380030" y="550323"/>
                            <a:pt x="351318" y="521610"/>
                          </a:cubicBezTo>
                          <a:cubicBezTo>
                            <a:pt x="313034" y="483327"/>
                            <a:pt x="284322" y="440258"/>
                            <a:pt x="250824" y="392404"/>
                          </a:cubicBezTo>
                          <a:cubicBezTo>
                            <a:pt x="226897" y="406760"/>
                            <a:pt x="193399" y="416331"/>
                            <a:pt x="174257" y="411546"/>
                          </a:cubicBezTo>
                          <a:cubicBezTo>
                            <a:pt x="131188" y="401975"/>
                            <a:pt x="107261" y="363692"/>
                            <a:pt x="97691" y="330194"/>
                          </a:cubicBezTo>
                          <a:cubicBezTo>
                            <a:pt x="83334" y="334979"/>
                            <a:pt x="73764" y="334979"/>
                            <a:pt x="64193" y="330194"/>
                          </a:cubicBezTo>
                          <a:cubicBezTo>
                            <a:pt x="40266" y="315837"/>
                            <a:pt x="16339" y="287125"/>
                            <a:pt x="6767" y="267983"/>
                          </a:cubicBezTo>
                          <a:cubicBezTo>
                            <a:pt x="1982" y="263198"/>
                            <a:pt x="-2803" y="244056"/>
                            <a:pt x="1982" y="229700"/>
                          </a:cubicBezTo>
                          <a:cubicBezTo>
                            <a:pt x="6767" y="224915"/>
                            <a:pt x="11553" y="220129"/>
                            <a:pt x="16339" y="220129"/>
                          </a:cubicBezTo>
                          <a:cubicBezTo>
                            <a:pt x="16339" y="220129"/>
                            <a:pt x="21124" y="220129"/>
                            <a:pt x="21124" y="220129"/>
                          </a:cubicBezTo>
                          <a:cubicBezTo>
                            <a:pt x="21124" y="215344"/>
                            <a:pt x="21124" y="210558"/>
                            <a:pt x="16339" y="205773"/>
                          </a:cubicBezTo>
                          <a:cubicBezTo>
                            <a:pt x="11553" y="181846"/>
                            <a:pt x="25909" y="157919"/>
                            <a:pt x="45051" y="153133"/>
                          </a:cubicBezTo>
                          <a:cubicBezTo>
                            <a:pt x="40266" y="143562"/>
                            <a:pt x="40266" y="133992"/>
                            <a:pt x="40266" y="124421"/>
                          </a:cubicBezTo>
                          <a:cubicBezTo>
                            <a:pt x="40266" y="110065"/>
                            <a:pt x="45051" y="81352"/>
                            <a:pt x="68978" y="71781"/>
                          </a:cubicBezTo>
                          <a:cubicBezTo>
                            <a:pt x="83334" y="66996"/>
                            <a:pt x="97691" y="66996"/>
                            <a:pt x="116832" y="66996"/>
                          </a:cubicBezTo>
                          <a:cubicBezTo>
                            <a:pt x="112047" y="33498"/>
                            <a:pt x="126403" y="14356"/>
                            <a:pt x="155116" y="4785"/>
                          </a:cubicBezTo>
                          <a:cubicBezTo>
                            <a:pt x="164686" y="0"/>
                            <a:pt x="174257" y="0"/>
                            <a:pt x="188613" y="0"/>
                          </a:cubicBezTo>
                          <a:cubicBezTo>
                            <a:pt x="207755" y="0"/>
                            <a:pt x="226897" y="4785"/>
                            <a:pt x="241253" y="9571"/>
                          </a:cubicBezTo>
                          <a:cubicBezTo>
                            <a:pt x="255610" y="19142"/>
                            <a:pt x="269965" y="28712"/>
                            <a:pt x="279537" y="38283"/>
                          </a:cubicBezTo>
                          <a:cubicBezTo>
                            <a:pt x="303464" y="14356"/>
                            <a:pt x="322605" y="9571"/>
                            <a:pt x="336962" y="23927"/>
                          </a:cubicBezTo>
                          <a:cubicBezTo>
                            <a:pt x="341747" y="28712"/>
                            <a:pt x="341747" y="38283"/>
                            <a:pt x="341747" y="43069"/>
                          </a:cubicBezTo>
                          <a:cubicBezTo>
                            <a:pt x="341747" y="43069"/>
                            <a:pt x="341747" y="47854"/>
                            <a:pt x="341747" y="47854"/>
                          </a:cubicBezTo>
                          <a:cubicBezTo>
                            <a:pt x="346532" y="66996"/>
                            <a:pt x="346532" y="76567"/>
                            <a:pt x="351318" y="90923"/>
                          </a:cubicBezTo>
                          <a:cubicBezTo>
                            <a:pt x="356103" y="105279"/>
                            <a:pt x="360889" y="119635"/>
                            <a:pt x="370459" y="133992"/>
                          </a:cubicBezTo>
                          <a:cubicBezTo>
                            <a:pt x="375245" y="143562"/>
                            <a:pt x="380030" y="157919"/>
                            <a:pt x="384816" y="172275"/>
                          </a:cubicBezTo>
                          <a:cubicBezTo>
                            <a:pt x="389601" y="191417"/>
                            <a:pt x="403957" y="234485"/>
                            <a:pt x="394386" y="272769"/>
                          </a:cubicBezTo>
                          <a:cubicBezTo>
                            <a:pt x="403957" y="287125"/>
                            <a:pt x="418314" y="296696"/>
                            <a:pt x="427884" y="306267"/>
                          </a:cubicBezTo>
                          <a:cubicBezTo>
                            <a:pt x="427884" y="306267"/>
                            <a:pt x="427884" y="306267"/>
                            <a:pt x="427884" y="306267"/>
                          </a:cubicBezTo>
                          <a:lnTo>
                            <a:pt x="432670" y="301481"/>
                          </a:lnTo>
                          <a:cubicBezTo>
                            <a:pt x="442241" y="291910"/>
                            <a:pt x="456597" y="287125"/>
                            <a:pt x="466168" y="277554"/>
                          </a:cubicBezTo>
                          <a:cubicBezTo>
                            <a:pt x="475738" y="272769"/>
                            <a:pt x="480524" y="267983"/>
                            <a:pt x="490095" y="263198"/>
                          </a:cubicBezTo>
                          <a:cubicBezTo>
                            <a:pt x="494880" y="258413"/>
                            <a:pt x="499665" y="253627"/>
                            <a:pt x="504451" y="253627"/>
                          </a:cubicBezTo>
                          <a:cubicBezTo>
                            <a:pt x="509236" y="253627"/>
                            <a:pt x="509236" y="248842"/>
                            <a:pt x="514022" y="248842"/>
                          </a:cubicBezTo>
                          <a:lnTo>
                            <a:pt x="518808" y="248842"/>
                          </a:lnTo>
                          <a:cubicBezTo>
                            <a:pt x="523593" y="244056"/>
                            <a:pt x="528378" y="239271"/>
                            <a:pt x="533163" y="234485"/>
                          </a:cubicBezTo>
                          <a:cubicBezTo>
                            <a:pt x="533163" y="234485"/>
                            <a:pt x="537949" y="234485"/>
                            <a:pt x="537949" y="234485"/>
                          </a:cubicBezTo>
                          <a:cubicBezTo>
                            <a:pt x="561876" y="253627"/>
                            <a:pt x="585803" y="277554"/>
                            <a:pt x="609730" y="306267"/>
                          </a:cubicBezTo>
                          <a:cubicBezTo>
                            <a:pt x="619301" y="315837"/>
                            <a:pt x="624087" y="325408"/>
                            <a:pt x="628872" y="334979"/>
                          </a:cubicBezTo>
                          <a:cubicBezTo>
                            <a:pt x="633657" y="344550"/>
                            <a:pt x="638443" y="354121"/>
                            <a:pt x="638443" y="363692"/>
                          </a:cubicBezTo>
                          <a:cubicBezTo>
                            <a:pt x="638443" y="363692"/>
                            <a:pt x="638443" y="363692"/>
                            <a:pt x="638443" y="368477"/>
                          </a:cubicBezTo>
                          <a:cubicBezTo>
                            <a:pt x="638443" y="368477"/>
                            <a:pt x="638443" y="373262"/>
                            <a:pt x="638443" y="378048"/>
                          </a:cubicBezTo>
                          <a:lnTo>
                            <a:pt x="633657" y="387619"/>
                          </a:lnTo>
                          <a:cubicBezTo>
                            <a:pt x="624087" y="416331"/>
                            <a:pt x="609730" y="449829"/>
                            <a:pt x="604945" y="478542"/>
                          </a:cubicBezTo>
                          <a:cubicBezTo>
                            <a:pt x="604945" y="478542"/>
                            <a:pt x="604945" y="478542"/>
                            <a:pt x="604945" y="483327"/>
                          </a:cubicBezTo>
                          <a:cubicBezTo>
                            <a:pt x="585803" y="497683"/>
                            <a:pt x="566662" y="512040"/>
                            <a:pt x="547520" y="526396"/>
                          </a:cubicBezTo>
                          <a:cubicBezTo>
                            <a:pt x="528378" y="540752"/>
                            <a:pt x="504451" y="559894"/>
                            <a:pt x="480524" y="569465"/>
                          </a:cubicBezTo>
                          <a:cubicBezTo>
                            <a:pt x="470953" y="564679"/>
                            <a:pt x="456597" y="564679"/>
                            <a:pt x="442241" y="564679"/>
                          </a:cubicBezTo>
                          <a:close/>
                          <a:moveTo>
                            <a:pt x="255610" y="382833"/>
                          </a:moveTo>
                          <a:cubicBezTo>
                            <a:pt x="255610" y="382833"/>
                            <a:pt x="255610" y="382833"/>
                            <a:pt x="255610" y="382833"/>
                          </a:cubicBezTo>
                          <a:cubicBezTo>
                            <a:pt x="255610" y="382833"/>
                            <a:pt x="255610" y="382833"/>
                            <a:pt x="255610" y="382833"/>
                          </a:cubicBezTo>
                          <a:cubicBezTo>
                            <a:pt x="289107" y="435473"/>
                            <a:pt x="322605" y="478542"/>
                            <a:pt x="360889" y="516825"/>
                          </a:cubicBezTo>
                          <a:cubicBezTo>
                            <a:pt x="389601" y="545538"/>
                            <a:pt x="413528" y="559894"/>
                            <a:pt x="447026" y="559894"/>
                          </a:cubicBezTo>
                          <a:lnTo>
                            <a:pt x="447026" y="559894"/>
                          </a:lnTo>
                          <a:cubicBezTo>
                            <a:pt x="461382" y="559894"/>
                            <a:pt x="475738" y="555108"/>
                            <a:pt x="490095" y="550323"/>
                          </a:cubicBezTo>
                          <a:cubicBezTo>
                            <a:pt x="514022" y="540752"/>
                            <a:pt x="533163" y="521610"/>
                            <a:pt x="552305" y="507254"/>
                          </a:cubicBezTo>
                          <a:cubicBezTo>
                            <a:pt x="566662" y="492898"/>
                            <a:pt x="585803" y="483327"/>
                            <a:pt x="604945" y="464185"/>
                          </a:cubicBezTo>
                          <a:cubicBezTo>
                            <a:pt x="609730" y="430687"/>
                            <a:pt x="624087" y="401975"/>
                            <a:pt x="633657" y="373262"/>
                          </a:cubicBezTo>
                          <a:lnTo>
                            <a:pt x="638443" y="363692"/>
                          </a:lnTo>
                          <a:cubicBezTo>
                            <a:pt x="638443" y="363692"/>
                            <a:pt x="638443" y="358906"/>
                            <a:pt x="638443" y="358906"/>
                          </a:cubicBezTo>
                          <a:cubicBezTo>
                            <a:pt x="633657" y="349335"/>
                            <a:pt x="628872" y="339764"/>
                            <a:pt x="628872" y="330194"/>
                          </a:cubicBezTo>
                          <a:cubicBezTo>
                            <a:pt x="624087" y="320623"/>
                            <a:pt x="619301" y="311052"/>
                            <a:pt x="609730" y="301481"/>
                          </a:cubicBezTo>
                          <a:cubicBezTo>
                            <a:pt x="585803" y="272769"/>
                            <a:pt x="566662" y="253627"/>
                            <a:pt x="542735" y="234485"/>
                          </a:cubicBezTo>
                          <a:cubicBezTo>
                            <a:pt x="537949" y="239271"/>
                            <a:pt x="533163" y="244056"/>
                            <a:pt x="528378" y="248842"/>
                          </a:cubicBezTo>
                          <a:lnTo>
                            <a:pt x="523593" y="253627"/>
                          </a:lnTo>
                          <a:cubicBezTo>
                            <a:pt x="518808" y="253627"/>
                            <a:pt x="518808" y="258413"/>
                            <a:pt x="514022" y="258413"/>
                          </a:cubicBezTo>
                          <a:cubicBezTo>
                            <a:pt x="509236" y="263198"/>
                            <a:pt x="504451" y="267983"/>
                            <a:pt x="499665" y="267983"/>
                          </a:cubicBezTo>
                          <a:cubicBezTo>
                            <a:pt x="490095" y="272769"/>
                            <a:pt x="485309" y="277554"/>
                            <a:pt x="475738" y="282340"/>
                          </a:cubicBezTo>
                          <a:cubicBezTo>
                            <a:pt x="466168" y="291910"/>
                            <a:pt x="451811" y="296696"/>
                            <a:pt x="437455" y="306267"/>
                          </a:cubicBezTo>
                          <a:lnTo>
                            <a:pt x="432670" y="311052"/>
                          </a:lnTo>
                          <a:cubicBezTo>
                            <a:pt x="432670" y="311052"/>
                            <a:pt x="427884" y="311052"/>
                            <a:pt x="427884" y="311052"/>
                          </a:cubicBezTo>
                          <a:lnTo>
                            <a:pt x="427884" y="311052"/>
                          </a:lnTo>
                          <a:cubicBezTo>
                            <a:pt x="427884" y="311052"/>
                            <a:pt x="427884" y="311052"/>
                            <a:pt x="423099" y="306267"/>
                          </a:cubicBezTo>
                          <a:cubicBezTo>
                            <a:pt x="408743" y="296696"/>
                            <a:pt x="394386" y="282340"/>
                            <a:pt x="384816" y="267983"/>
                          </a:cubicBezTo>
                          <a:cubicBezTo>
                            <a:pt x="384816" y="267983"/>
                            <a:pt x="384816" y="263198"/>
                            <a:pt x="384816" y="263198"/>
                          </a:cubicBezTo>
                          <a:cubicBezTo>
                            <a:pt x="394386" y="224915"/>
                            <a:pt x="384816" y="186631"/>
                            <a:pt x="375245" y="167490"/>
                          </a:cubicBezTo>
                          <a:cubicBezTo>
                            <a:pt x="370459" y="153133"/>
                            <a:pt x="365674" y="143562"/>
                            <a:pt x="360889" y="133992"/>
                          </a:cubicBezTo>
                          <a:cubicBezTo>
                            <a:pt x="356103" y="119635"/>
                            <a:pt x="346532" y="105279"/>
                            <a:pt x="341747" y="90923"/>
                          </a:cubicBezTo>
                          <a:cubicBezTo>
                            <a:pt x="336962" y="76567"/>
                            <a:pt x="332176" y="62210"/>
                            <a:pt x="332176" y="47854"/>
                          </a:cubicBezTo>
                          <a:cubicBezTo>
                            <a:pt x="332176" y="47854"/>
                            <a:pt x="332176" y="43069"/>
                            <a:pt x="332176" y="43069"/>
                          </a:cubicBezTo>
                          <a:cubicBezTo>
                            <a:pt x="332176" y="38283"/>
                            <a:pt x="332176" y="28712"/>
                            <a:pt x="327391" y="28712"/>
                          </a:cubicBezTo>
                          <a:cubicBezTo>
                            <a:pt x="317819" y="19142"/>
                            <a:pt x="298678" y="23927"/>
                            <a:pt x="279537" y="47854"/>
                          </a:cubicBezTo>
                          <a:cubicBezTo>
                            <a:pt x="279537" y="47854"/>
                            <a:pt x="279537" y="47854"/>
                            <a:pt x="274751" y="47854"/>
                          </a:cubicBezTo>
                          <a:cubicBezTo>
                            <a:pt x="274751" y="47854"/>
                            <a:pt x="269965" y="47854"/>
                            <a:pt x="269965" y="47854"/>
                          </a:cubicBezTo>
                          <a:cubicBezTo>
                            <a:pt x="260395" y="33498"/>
                            <a:pt x="246038" y="23927"/>
                            <a:pt x="231683" y="19142"/>
                          </a:cubicBezTo>
                          <a:cubicBezTo>
                            <a:pt x="217326" y="14356"/>
                            <a:pt x="198184" y="9571"/>
                            <a:pt x="183828" y="9571"/>
                          </a:cubicBezTo>
                          <a:cubicBezTo>
                            <a:pt x="169472" y="9571"/>
                            <a:pt x="159901" y="9571"/>
                            <a:pt x="155116" y="14356"/>
                          </a:cubicBezTo>
                          <a:cubicBezTo>
                            <a:pt x="131188" y="23927"/>
                            <a:pt x="121618" y="43069"/>
                            <a:pt x="126403" y="76567"/>
                          </a:cubicBezTo>
                          <a:cubicBezTo>
                            <a:pt x="126403" y="76567"/>
                            <a:pt x="126403" y="81352"/>
                            <a:pt x="126403" y="81352"/>
                          </a:cubicBezTo>
                          <a:cubicBezTo>
                            <a:pt x="126403" y="81352"/>
                            <a:pt x="126403" y="81352"/>
                            <a:pt x="121618" y="81352"/>
                          </a:cubicBezTo>
                          <a:cubicBezTo>
                            <a:pt x="102476" y="81352"/>
                            <a:pt x="83334" y="81352"/>
                            <a:pt x="73764" y="86137"/>
                          </a:cubicBezTo>
                          <a:cubicBezTo>
                            <a:pt x="54621" y="95708"/>
                            <a:pt x="49837" y="119635"/>
                            <a:pt x="49837" y="129206"/>
                          </a:cubicBezTo>
                          <a:cubicBezTo>
                            <a:pt x="49837" y="138777"/>
                            <a:pt x="49837" y="148348"/>
                            <a:pt x="54621" y="157919"/>
                          </a:cubicBezTo>
                          <a:cubicBezTo>
                            <a:pt x="54621" y="157919"/>
                            <a:pt x="54621" y="162704"/>
                            <a:pt x="54621" y="162704"/>
                          </a:cubicBezTo>
                          <a:cubicBezTo>
                            <a:pt x="54621" y="162704"/>
                            <a:pt x="54621" y="162704"/>
                            <a:pt x="49837" y="162704"/>
                          </a:cubicBezTo>
                          <a:cubicBezTo>
                            <a:pt x="30694" y="167490"/>
                            <a:pt x="21124" y="186631"/>
                            <a:pt x="25909" y="210558"/>
                          </a:cubicBezTo>
                          <a:cubicBezTo>
                            <a:pt x="25909" y="215344"/>
                            <a:pt x="25909" y="220129"/>
                            <a:pt x="30694" y="229700"/>
                          </a:cubicBezTo>
                          <a:cubicBezTo>
                            <a:pt x="30694" y="229700"/>
                            <a:pt x="30694" y="234485"/>
                            <a:pt x="30694" y="234485"/>
                          </a:cubicBezTo>
                          <a:cubicBezTo>
                            <a:pt x="30694" y="234485"/>
                            <a:pt x="30694" y="234485"/>
                            <a:pt x="25909" y="234485"/>
                          </a:cubicBezTo>
                          <a:cubicBezTo>
                            <a:pt x="21124" y="234485"/>
                            <a:pt x="21124" y="234485"/>
                            <a:pt x="16339" y="234485"/>
                          </a:cubicBezTo>
                          <a:cubicBezTo>
                            <a:pt x="11553" y="234485"/>
                            <a:pt x="11553" y="239271"/>
                            <a:pt x="6767" y="239271"/>
                          </a:cubicBezTo>
                          <a:cubicBezTo>
                            <a:pt x="1982" y="248842"/>
                            <a:pt x="6767" y="258413"/>
                            <a:pt x="11553" y="267983"/>
                          </a:cubicBezTo>
                          <a:cubicBezTo>
                            <a:pt x="21124" y="287125"/>
                            <a:pt x="45051" y="315837"/>
                            <a:pt x="64193" y="325408"/>
                          </a:cubicBezTo>
                          <a:cubicBezTo>
                            <a:pt x="73764" y="330194"/>
                            <a:pt x="83334" y="330194"/>
                            <a:pt x="97691" y="325408"/>
                          </a:cubicBezTo>
                          <a:cubicBezTo>
                            <a:pt x="97691" y="325408"/>
                            <a:pt x="102476" y="325408"/>
                            <a:pt x="102476" y="325408"/>
                          </a:cubicBezTo>
                          <a:cubicBezTo>
                            <a:pt x="102476" y="325408"/>
                            <a:pt x="102476" y="325408"/>
                            <a:pt x="107261" y="330194"/>
                          </a:cubicBezTo>
                          <a:cubicBezTo>
                            <a:pt x="116832" y="363692"/>
                            <a:pt x="140759" y="401975"/>
                            <a:pt x="179043" y="411546"/>
                          </a:cubicBezTo>
                          <a:cubicBezTo>
                            <a:pt x="198184" y="406760"/>
                            <a:pt x="226897" y="397190"/>
                            <a:pt x="255610" y="382833"/>
                          </a:cubicBezTo>
                          <a:cubicBezTo>
                            <a:pt x="250824" y="382833"/>
                            <a:pt x="250824" y="382833"/>
                            <a:pt x="255610" y="382833"/>
                          </a:cubicBezTo>
                          <a:close/>
                        </a:path>
                      </a:pathLst>
                    </a:custGeom>
                    <a:solidFill>
                      <a:srgbClr val="D97E31"/>
                    </a:solidFill>
                    <a:ln w="47824" cap="flat">
                      <a:noFill/>
                      <a:prstDash val="solid"/>
                      <a:miter/>
                    </a:ln>
                  </p:spPr>
                  <p:txBody>
                    <a:bodyPr rtlCol="0" anchor="ctr"/>
                    <a:lstStyle/>
                    <a:p>
                      <a:endParaRPr lang="en-US"/>
                    </a:p>
                  </p:txBody>
                </p:sp>
              </p:grpSp>
              <p:sp>
                <p:nvSpPr>
                  <p:cNvPr id="280" name="Freeform: Shape 279">
                    <a:extLst>
                      <a:ext uri="{FF2B5EF4-FFF2-40B4-BE49-F238E27FC236}">
                        <a16:creationId xmlns:a16="http://schemas.microsoft.com/office/drawing/2014/main" id="{44DC4D8E-60E3-4D53-B3B5-91256C4C4B3A}"/>
                      </a:ext>
                    </a:extLst>
                  </p:cNvPr>
                  <p:cNvSpPr/>
                  <p:nvPr/>
                </p:nvSpPr>
                <p:spPr>
                  <a:xfrm>
                    <a:off x="10009003" y="7614766"/>
                    <a:ext cx="637617" cy="577109"/>
                  </a:xfrm>
                  <a:custGeom>
                    <a:avLst/>
                    <a:gdLst>
                      <a:gd name="connsiteX0" fmla="*/ 613691 w 637617"/>
                      <a:gd name="connsiteY0" fmla="*/ 322500 h 577109"/>
                      <a:gd name="connsiteX1" fmla="*/ 594549 w 637617"/>
                      <a:gd name="connsiteY1" fmla="*/ 293788 h 577109"/>
                      <a:gd name="connsiteX2" fmla="*/ 522768 w 637617"/>
                      <a:gd name="connsiteY2" fmla="*/ 222006 h 577109"/>
                      <a:gd name="connsiteX3" fmla="*/ 508412 w 637617"/>
                      <a:gd name="connsiteY3" fmla="*/ 236363 h 577109"/>
                      <a:gd name="connsiteX4" fmla="*/ 498841 w 637617"/>
                      <a:gd name="connsiteY4" fmla="*/ 245934 h 577109"/>
                      <a:gd name="connsiteX5" fmla="*/ 460557 w 637617"/>
                      <a:gd name="connsiteY5" fmla="*/ 274646 h 577109"/>
                      <a:gd name="connsiteX6" fmla="*/ 417489 w 637617"/>
                      <a:gd name="connsiteY6" fmla="*/ 303359 h 577109"/>
                      <a:gd name="connsiteX7" fmla="*/ 412703 w 637617"/>
                      <a:gd name="connsiteY7" fmla="*/ 298573 h 577109"/>
                      <a:gd name="connsiteX8" fmla="*/ 374420 w 637617"/>
                      <a:gd name="connsiteY8" fmla="*/ 260290 h 577109"/>
                      <a:gd name="connsiteX9" fmla="*/ 364849 w 637617"/>
                      <a:gd name="connsiteY9" fmla="*/ 164581 h 577109"/>
                      <a:gd name="connsiteX10" fmla="*/ 360064 w 637617"/>
                      <a:gd name="connsiteY10" fmla="*/ 150225 h 577109"/>
                      <a:gd name="connsiteX11" fmla="*/ 350493 w 637617"/>
                      <a:gd name="connsiteY11" fmla="*/ 231577 h 577109"/>
                      <a:gd name="connsiteX12" fmla="*/ 312210 w 637617"/>
                      <a:gd name="connsiteY12" fmla="*/ 245934 h 577109"/>
                      <a:gd name="connsiteX13" fmla="*/ 297854 w 637617"/>
                      <a:gd name="connsiteY13" fmla="*/ 202865 h 577109"/>
                      <a:gd name="connsiteX14" fmla="*/ 293068 w 637617"/>
                      <a:gd name="connsiteY14" fmla="*/ 140654 h 577109"/>
                      <a:gd name="connsiteX15" fmla="*/ 278711 w 637617"/>
                      <a:gd name="connsiteY15" fmla="*/ 107157 h 577109"/>
                      <a:gd name="connsiteX16" fmla="*/ 283497 w 637617"/>
                      <a:gd name="connsiteY16" fmla="*/ 49732 h 577109"/>
                      <a:gd name="connsiteX17" fmla="*/ 321781 w 637617"/>
                      <a:gd name="connsiteY17" fmla="*/ 21019 h 577109"/>
                      <a:gd name="connsiteX18" fmla="*/ 321781 w 637617"/>
                      <a:gd name="connsiteY18" fmla="*/ 21019 h 577109"/>
                      <a:gd name="connsiteX19" fmla="*/ 269141 w 637617"/>
                      <a:gd name="connsiteY19" fmla="*/ 40161 h 577109"/>
                      <a:gd name="connsiteX20" fmla="*/ 230857 w 637617"/>
                      <a:gd name="connsiteY20" fmla="*/ 11448 h 577109"/>
                      <a:gd name="connsiteX21" fmla="*/ 154291 w 637617"/>
                      <a:gd name="connsiteY21" fmla="*/ 1877 h 577109"/>
                      <a:gd name="connsiteX22" fmla="*/ 168647 w 637617"/>
                      <a:gd name="connsiteY22" fmla="*/ 25804 h 577109"/>
                      <a:gd name="connsiteX23" fmla="*/ 163862 w 637617"/>
                      <a:gd name="connsiteY23" fmla="*/ 83230 h 577109"/>
                      <a:gd name="connsiteX24" fmla="*/ 168647 w 637617"/>
                      <a:gd name="connsiteY24" fmla="*/ 145440 h 577109"/>
                      <a:gd name="connsiteX25" fmla="*/ 183003 w 637617"/>
                      <a:gd name="connsiteY25" fmla="*/ 188509 h 577109"/>
                      <a:gd name="connsiteX26" fmla="*/ 192574 w 637617"/>
                      <a:gd name="connsiteY26" fmla="*/ 217221 h 577109"/>
                      <a:gd name="connsiteX27" fmla="*/ 173432 w 637617"/>
                      <a:gd name="connsiteY27" fmla="*/ 231577 h 577109"/>
                      <a:gd name="connsiteX28" fmla="*/ 159076 w 637617"/>
                      <a:gd name="connsiteY28" fmla="*/ 212436 h 577109"/>
                      <a:gd name="connsiteX29" fmla="*/ 130364 w 637617"/>
                      <a:gd name="connsiteY29" fmla="*/ 140654 h 577109"/>
                      <a:gd name="connsiteX30" fmla="*/ 116008 w 637617"/>
                      <a:gd name="connsiteY30" fmla="*/ 73659 h 577109"/>
                      <a:gd name="connsiteX31" fmla="*/ 72939 w 637617"/>
                      <a:gd name="connsiteY31" fmla="*/ 78444 h 577109"/>
                      <a:gd name="connsiteX32" fmla="*/ 92080 w 637617"/>
                      <a:gd name="connsiteY32" fmla="*/ 174152 h 577109"/>
                      <a:gd name="connsiteX33" fmla="*/ 116008 w 637617"/>
                      <a:gd name="connsiteY33" fmla="*/ 217221 h 577109"/>
                      <a:gd name="connsiteX34" fmla="*/ 135149 w 637617"/>
                      <a:gd name="connsiteY34" fmla="*/ 250719 h 577109"/>
                      <a:gd name="connsiteX35" fmla="*/ 111222 w 637617"/>
                      <a:gd name="connsiteY35" fmla="*/ 255504 h 577109"/>
                      <a:gd name="connsiteX36" fmla="*/ 106437 w 637617"/>
                      <a:gd name="connsiteY36" fmla="*/ 255504 h 577109"/>
                      <a:gd name="connsiteX37" fmla="*/ 77724 w 637617"/>
                      <a:gd name="connsiteY37" fmla="*/ 231577 h 577109"/>
                      <a:gd name="connsiteX38" fmla="*/ 44226 w 637617"/>
                      <a:gd name="connsiteY38" fmla="*/ 164581 h 577109"/>
                      <a:gd name="connsiteX39" fmla="*/ 25085 w 637617"/>
                      <a:gd name="connsiteY39" fmla="*/ 174152 h 577109"/>
                      <a:gd name="connsiteX40" fmla="*/ 87295 w 637617"/>
                      <a:gd name="connsiteY40" fmla="*/ 298573 h 577109"/>
                      <a:gd name="connsiteX41" fmla="*/ 82510 w 637617"/>
                      <a:gd name="connsiteY41" fmla="*/ 303359 h 577109"/>
                      <a:gd name="connsiteX42" fmla="*/ 25085 w 637617"/>
                      <a:gd name="connsiteY42" fmla="*/ 250719 h 577109"/>
                      <a:gd name="connsiteX43" fmla="*/ 15513 w 637617"/>
                      <a:gd name="connsiteY43" fmla="*/ 231577 h 577109"/>
                      <a:gd name="connsiteX44" fmla="*/ 5943 w 637617"/>
                      <a:gd name="connsiteY44" fmla="*/ 231577 h 577109"/>
                      <a:gd name="connsiteX45" fmla="*/ 1158 w 637617"/>
                      <a:gd name="connsiteY45" fmla="*/ 231577 h 577109"/>
                      <a:gd name="connsiteX46" fmla="*/ 53797 w 637617"/>
                      <a:gd name="connsiteY46" fmla="*/ 317715 h 577109"/>
                      <a:gd name="connsiteX47" fmla="*/ 49012 w 637617"/>
                      <a:gd name="connsiteY47" fmla="*/ 322500 h 577109"/>
                      <a:gd name="connsiteX48" fmla="*/ 44226 w 637617"/>
                      <a:gd name="connsiteY48" fmla="*/ 322500 h 577109"/>
                      <a:gd name="connsiteX49" fmla="*/ 58583 w 637617"/>
                      <a:gd name="connsiteY49" fmla="*/ 332071 h 577109"/>
                      <a:gd name="connsiteX50" fmla="*/ 92080 w 637617"/>
                      <a:gd name="connsiteY50" fmla="*/ 332071 h 577109"/>
                      <a:gd name="connsiteX51" fmla="*/ 168647 w 637617"/>
                      <a:gd name="connsiteY51" fmla="*/ 418209 h 577109"/>
                      <a:gd name="connsiteX52" fmla="*/ 245214 w 637617"/>
                      <a:gd name="connsiteY52" fmla="*/ 399067 h 577109"/>
                      <a:gd name="connsiteX53" fmla="*/ 345708 w 637617"/>
                      <a:gd name="connsiteY53" fmla="*/ 533059 h 577109"/>
                      <a:gd name="connsiteX54" fmla="*/ 479700 w 637617"/>
                      <a:gd name="connsiteY54" fmla="*/ 566556 h 577109"/>
                      <a:gd name="connsiteX55" fmla="*/ 546695 w 637617"/>
                      <a:gd name="connsiteY55" fmla="*/ 523488 h 577109"/>
                      <a:gd name="connsiteX56" fmla="*/ 604120 w 637617"/>
                      <a:gd name="connsiteY56" fmla="*/ 480419 h 577109"/>
                      <a:gd name="connsiteX57" fmla="*/ 637618 w 637617"/>
                      <a:gd name="connsiteY57" fmla="*/ 379925 h 577109"/>
                      <a:gd name="connsiteX58" fmla="*/ 637618 w 637617"/>
                      <a:gd name="connsiteY58" fmla="*/ 370354 h 577109"/>
                      <a:gd name="connsiteX59" fmla="*/ 613691 w 637617"/>
                      <a:gd name="connsiteY59" fmla="*/ 322500 h 577109"/>
                      <a:gd name="connsiteX60" fmla="*/ 202145 w 637617"/>
                      <a:gd name="connsiteY60" fmla="*/ 379925 h 577109"/>
                      <a:gd name="connsiteX61" fmla="*/ 139935 w 637617"/>
                      <a:gd name="connsiteY61" fmla="*/ 379925 h 577109"/>
                      <a:gd name="connsiteX62" fmla="*/ 111222 w 637617"/>
                      <a:gd name="connsiteY62" fmla="*/ 355998 h 577109"/>
                      <a:gd name="connsiteX63" fmla="*/ 125578 w 637617"/>
                      <a:gd name="connsiteY63" fmla="*/ 332071 h 577109"/>
                      <a:gd name="connsiteX64" fmla="*/ 159076 w 637617"/>
                      <a:gd name="connsiteY64" fmla="*/ 327286 h 577109"/>
                      <a:gd name="connsiteX65" fmla="*/ 197359 w 637617"/>
                      <a:gd name="connsiteY65" fmla="*/ 298573 h 577109"/>
                      <a:gd name="connsiteX66" fmla="*/ 226072 w 637617"/>
                      <a:gd name="connsiteY66" fmla="*/ 293788 h 577109"/>
                      <a:gd name="connsiteX67" fmla="*/ 202145 w 637617"/>
                      <a:gd name="connsiteY67" fmla="*/ 379925 h 577109"/>
                      <a:gd name="connsiteX68" fmla="*/ 455772 w 637617"/>
                      <a:gd name="connsiteY68" fmla="*/ 509131 h 577109"/>
                      <a:gd name="connsiteX69" fmla="*/ 388776 w 637617"/>
                      <a:gd name="connsiteY69" fmla="*/ 523488 h 577109"/>
                      <a:gd name="connsiteX70" fmla="*/ 293068 w 637617"/>
                      <a:gd name="connsiteY70" fmla="*/ 437350 h 577109"/>
                      <a:gd name="connsiteX71" fmla="*/ 283497 w 637617"/>
                      <a:gd name="connsiteY71" fmla="*/ 375140 h 577109"/>
                      <a:gd name="connsiteX72" fmla="*/ 336137 w 637617"/>
                      <a:gd name="connsiteY72" fmla="*/ 355998 h 577109"/>
                      <a:gd name="connsiteX73" fmla="*/ 388776 w 637617"/>
                      <a:gd name="connsiteY73" fmla="*/ 442136 h 577109"/>
                      <a:gd name="connsiteX74" fmla="*/ 455772 w 637617"/>
                      <a:gd name="connsiteY74" fmla="*/ 509131 h 57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37617" h="577109">
                        <a:moveTo>
                          <a:pt x="613691" y="322500"/>
                        </a:moveTo>
                        <a:cubicBezTo>
                          <a:pt x="608906" y="312929"/>
                          <a:pt x="604120" y="303359"/>
                          <a:pt x="594549" y="293788"/>
                        </a:cubicBezTo>
                        <a:cubicBezTo>
                          <a:pt x="575408" y="269861"/>
                          <a:pt x="551481" y="245934"/>
                          <a:pt x="522768" y="222006"/>
                        </a:cubicBezTo>
                        <a:cubicBezTo>
                          <a:pt x="517982" y="226792"/>
                          <a:pt x="513197" y="231577"/>
                          <a:pt x="508412" y="236363"/>
                        </a:cubicBezTo>
                        <a:cubicBezTo>
                          <a:pt x="503627" y="241148"/>
                          <a:pt x="498841" y="241148"/>
                          <a:pt x="498841" y="245934"/>
                        </a:cubicBezTo>
                        <a:cubicBezTo>
                          <a:pt x="484485" y="255504"/>
                          <a:pt x="474914" y="265075"/>
                          <a:pt x="460557" y="274646"/>
                        </a:cubicBezTo>
                        <a:cubicBezTo>
                          <a:pt x="446201" y="284217"/>
                          <a:pt x="431845" y="293788"/>
                          <a:pt x="417489" y="303359"/>
                        </a:cubicBezTo>
                        <a:cubicBezTo>
                          <a:pt x="417489" y="303359"/>
                          <a:pt x="412703" y="303359"/>
                          <a:pt x="412703" y="298573"/>
                        </a:cubicBezTo>
                        <a:cubicBezTo>
                          <a:pt x="398347" y="289002"/>
                          <a:pt x="383991" y="274646"/>
                          <a:pt x="374420" y="260290"/>
                        </a:cubicBezTo>
                        <a:cubicBezTo>
                          <a:pt x="383991" y="226792"/>
                          <a:pt x="374420" y="188509"/>
                          <a:pt x="364849" y="164581"/>
                        </a:cubicBezTo>
                        <a:cubicBezTo>
                          <a:pt x="364849" y="159796"/>
                          <a:pt x="360064" y="155011"/>
                          <a:pt x="360064" y="150225"/>
                        </a:cubicBezTo>
                        <a:cubicBezTo>
                          <a:pt x="364849" y="178938"/>
                          <a:pt x="369635" y="207650"/>
                          <a:pt x="350493" y="231577"/>
                        </a:cubicBezTo>
                        <a:cubicBezTo>
                          <a:pt x="345708" y="241148"/>
                          <a:pt x="326566" y="255504"/>
                          <a:pt x="312210" y="245934"/>
                        </a:cubicBezTo>
                        <a:cubicBezTo>
                          <a:pt x="297854" y="236363"/>
                          <a:pt x="297854" y="217221"/>
                          <a:pt x="297854" y="202865"/>
                        </a:cubicBezTo>
                        <a:cubicBezTo>
                          <a:pt x="302639" y="178938"/>
                          <a:pt x="302639" y="164581"/>
                          <a:pt x="293068" y="140654"/>
                        </a:cubicBezTo>
                        <a:cubicBezTo>
                          <a:pt x="288283" y="131084"/>
                          <a:pt x="278711" y="116727"/>
                          <a:pt x="278711" y="107157"/>
                        </a:cubicBezTo>
                        <a:cubicBezTo>
                          <a:pt x="273926" y="88015"/>
                          <a:pt x="273926" y="68873"/>
                          <a:pt x="283497" y="49732"/>
                        </a:cubicBezTo>
                        <a:cubicBezTo>
                          <a:pt x="288283" y="30590"/>
                          <a:pt x="307424" y="21019"/>
                          <a:pt x="321781" y="21019"/>
                        </a:cubicBezTo>
                        <a:cubicBezTo>
                          <a:pt x="321781" y="21019"/>
                          <a:pt x="321781" y="21019"/>
                          <a:pt x="321781" y="21019"/>
                        </a:cubicBezTo>
                        <a:cubicBezTo>
                          <a:pt x="307424" y="6663"/>
                          <a:pt x="283497" y="21019"/>
                          <a:pt x="269141" y="40161"/>
                        </a:cubicBezTo>
                        <a:cubicBezTo>
                          <a:pt x="259570" y="25804"/>
                          <a:pt x="245214" y="16234"/>
                          <a:pt x="230857" y="11448"/>
                        </a:cubicBezTo>
                        <a:cubicBezTo>
                          <a:pt x="211716" y="1877"/>
                          <a:pt x="173432" y="-2908"/>
                          <a:pt x="154291" y="1877"/>
                        </a:cubicBezTo>
                        <a:cubicBezTo>
                          <a:pt x="159076" y="6663"/>
                          <a:pt x="168647" y="11448"/>
                          <a:pt x="168647" y="25804"/>
                        </a:cubicBezTo>
                        <a:cubicBezTo>
                          <a:pt x="168647" y="44946"/>
                          <a:pt x="163862" y="64088"/>
                          <a:pt x="163862" y="83230"/>
                        </a:cubicBezTo>
                        <a:cubicBezTo>
                          <a:pt x="163862" y="102371"/>
                          <a:pt x="163862" y="126298"/>
                          <a:pt x="168647" y="145440"/>
                        </a:cubicBezTo>
                        <a:cubicBezTo>
                          <a:pt x="173432" y="159796"/>
                          <a:pt x="178218" y="174152"/>
                          <a:pt x="183003" y="188509"/>
                        </a:cubicBezTo>
                        <a:cubicBezTo>
                          <a:pt x="187789" y="198079"/>
                          <a:pt x="192574" y="207650"/>
                          <a:pt x="192574" y="217221"/>
                        </a:cubicBezTo>
                        <a:cubicBezTo>
                          <a:pt x="192574" y="226792"/>
                          <a:pt x="183003" y="236363"/>
                          <a:pt x="173432" y="231577"/>
                        </a:cubicBezTo>
                        <a:cubicBezTo>
                          <a:pt x="168647" y="226792"/>
                          <a:pt x="163862" y="222006"/>
                          <a:pt x="159076" y="212436"/>
                        </a:cubicBezTo>
                        <a:cubicBezTo>
                          <a:pt x="144720" y="193294"/>
                          <a:pt x="135149" y="159796"/>
                          <a:pt x="130364" y="140654"/>
                        </a:cubicBezTo>
                        <a:cubicBezTo>
                          <a:pt x="125578" y="121513"/>
                          <a:pt x="120793" y="97586"/>
                          <a:pt x="116008" y="73659"/>
                        </a:cubicBezTo>
                        <a:cubicBezTo>
                          <a:pt x="101651" y="73659"/>
                          <a:pt x="87295" y="73659"/>
                          <a:pt x="72939" y="78444"/>
                        </a:cubicBezTo>
                        <a:cubicBezTo>
                          <a:pt x="58583" y="102371"/>
                          <a:pt x="82510" y="155011"/>
                          <a:pt x="92080" y="174152"/>
                        </a:cubicBezTo>
                        <a:cubicBezTo>
                          <a:pt x="96866" y="188509"/>
                          <a:pt x="106437" y="202865"/>
                          <a:pt x="116008" y="217221"/>
                        </a:cubicBezTo>
                        <a:cubicBezTo>
                          <a:pt x="120793" y="226792"/>
                          <a:pt x="135149" y="236363"/>
                          <a:pt x="135149" y="250719"/>
                        </a:cubicBezTo>
                        <a:cubicBezTo>
                          <a:pt x="135149" y="260290"/>
                          <a:pt x="116008" y="255504"/>
                          <a:pt x="111222" y="255504"/>
                        </a:cubicBezTo>
                        <a:cubicBezTo>
                          <a:pt x="111222" y="255504"/>
                          <a:pt x="111222" y="255504"/>
                          <a:pt x="106437" y="255504"/>
                        </a:cubicBezTo>
                        <a:cubicBezTo>
                          <a:pt x="96866" y="250719"/>
                          <a:pt x="82510" y="236363"/>
                          <a:pt x="77724" y="231577"/>
                        </a:cubicBezTo>
                        <a:cubicBezTo>
                          <a:pt x="63368" y="212436"/>
                          <a:pt x="49012" y="188509"/>
                          <a:pt x="44226" y="164581"/>
                        </a:cubicBezTo>
                        <a:cubicBezTo>
                          <a:pt x="39441" y="164581"/>
                          <a:pt x="29870" y="169367"/>
                          <a:pt x="25085" y="174152"/>
                        </a:cubicBezTo>
                        <a:cubicBezTo>
                          <a:pt x="10728" y="222006"/>
                          <a:pt x="63368" y="265075"/>
                          <a:pt x="87295" y="298573"/>
                        </a:cubicBezTo>
                        <a:cubicBezTo>
                          <a:pt x="92080" y="303359"/>
                          <a:pt x="87295" y="308144"/>
                          <a:pt x="82510" y="303359"/>
                        </a:cubicBezTo>
                        <a:cubicBezTo>
                          <a:pt x="58583" y="298573"/>
                          <a:pt x="39441" y="274646"/>
                          <a:pt x="25085" y="250719"/>
                        </a:cubicBezTo>
                        <a:cubicBezTo>
                          <a:pt x="20299" y="245934"/>
                          <a:pt x="20299" y="236363"/>
                          <a:pt x="15513" y="231577"/>
                        </a:cubicBezTo>
                        <a:cubicBezTo>
                          <a:pt x="10728" y="231577"/>
                          <a:pt x="10728" y="231577"/>
                          <a:pt x="5943" y="231577"/>
                        </a:cubicBezTo>
                        <a:cubicBezTo>
                          <a:pt x="5943" y="231577"/>
                          <a:pt x="1158" y="231577"/>
                          <a:pt x="1158" y="231577"/>
                        </a:cubicBezTo>
                        <a:cubicBezTo>
                          <a:pt x="-8414" y="250719"/>
                          <a:pt x="44226" y="303359"/>
                          <a:pt x="53797" y="317715"/>
                        </a:cubicBezTo>
                        <a:cubicBezTo>
                          <a:pt x="53797" y="322500"/>
                          <a:pt x="53797" y="327286"/>
                          <a:pt x="49012" y="322500"/>
                        </a:cubicBezTo>
                        <a:cubicBezTo>
                          <a:pt x="44226" y="322500"/>
                          <a:pt x="44226" y="322500"/>
                          <a:pt x="44226" y="322500"/>
                        </a:cubicBezTo>
                        <a:cubicBezTo>
                          <a:pt x="49012" y="327286"/>
                          <a:pt x="53797" y="327286"/>
                          <a:pt x="58583" y="332071"/>
                        </a:cubicBezTo>
                        <a:cubicBezTo>
                          <a:pt x="68153" y="336857"/>
                          <a:pt x="82510" y="336857"/>
                          <a:pt x="92080" y="332071"/>
                        </a:cubicBezTo>
                        <a:cubicBezTo>
                          <a:pt x="101651" y="370354"/>
                          <a:pt x="130364" y="408638"/>
                          <a:pt x="168647" y="418209"/>
                        </a:cubicBezTo>
                        <a:cubicBezTo>
                          <a:pt x="192574" y="422994"/>
                          <a:pt x="226072" y="413423"/>
                          <a:pt x="245214" y="399067"/>
                        </a:cubicBezTo>
                        <a:cubicBezTo>
                          <a:pt x="273926" y="446921"/>
                          <a:pt x="307424" y="489990"/>
                          <a:pt x="345708" y="533059"/>
                        </a:cubicBezTo>
                        <a:cubicBezTo>
                          <a:pt x="383991" y="571342"/>
                          <a:pt x="427060" y="590484"/>
                          <a:pt x="479700" y="566556"/>
                        </a:cubicBezTo>
                        <a:cubicBezTo>
                          <a:pt x="503627" y="556986"/>
                          <a:pt x="522768" y="537844"/>
                          <a:pt x="546695" y="523488"/>
                        </a:cubicBezTo>
                        <a:cubicBezTo>
                          <a:pt x="565836" y="509131"/>
                          <a:pt x="584979" y="494775"/>
                          <a:pt x="604120" y="480419"/>
                        </a:cubicBezTo>
                        <a:cubicBezTo>
                          <a:pt x="613691" y="446921"/>
                          <a:pt x="623262" y="413423"/>
                          <a:pt x="637618" y="379925"/>
                        </a:cubicBezTo>
                        <a:cubicBezTo>
                          <a:pt x="637618" y="375140"/>
                          <a:pt x="637618" y="375140"/>
                          <a:pt x="637618" y="370354"/>
                        </a:cubicBezTo>
                        <a:cubicBezTo>
                          <a:pt x="623262" y="341642"/>
                          <a:pt x="618476" y="332071"/>
                          <a:pt x="613691" y="322500"/>
                        </a:cubicBezTo>
                        <a:close/>
                        <a:moveTo>
                          <a:pt x="202145" y="379925"/>
                        </a:moveTo>
                        <a:cubicBezTo>
                          <a:pt x="183003" y="389496"/>
                          <a:pt x="159076" y="389496"/>
                          <a:pt x="139935" y="379925"/>
                        </a:cubicBezTo>
                        <a:cubicBezTo>
                          <a:pt x="130364" y="375140"/>
                          <a:pt x="116008" y="370354"/>
                          <a:pt x="111222" y="355998"/>
                        </a:cubicBezTo>
                        <a:cubicBezTo>
                          <a:pt x="101651" y="341642"/>
                          <a:pt x="111222" y="332071"/>
                          <a:pt x="125578" y="332071"/>
                        </a:cubicBezTo>
                        <a:cubicBezTo>
                          <a:pt x="135149" y="332071"/>
                          <a:pt x="149505" y="332071"/>
                          <a:pt x="159076" y="327286"/>
                        </a:cubicBezTo>
                        <a:cubicBezTo>
                          <a:pt x="173432" y="322500"/>
                          <a:pt x="183003" y="308144"/>
                          <a:pt x="197359" y="298573"/>
                        </a:cubicBezTo>
                        <a:cubicBezTo>
                          <a:pt x="206930" y="293788"/>
                          <a:pt x="216502" y="289002"/>
                          <a:pt x="226072" y="293788"/>
                        </a:cubicBezTo>
                        <a:cubicBezTo>
                          <a:pt x="249999" y="327286"/>
                          <a:pt x="230857" y="365569"/>
                          <a:pt x="202145" y="379925"/>
                        </a:cubicBezTo>
                        <a:close/>
                        <a:moveTo>
                          <a:pt x="455772" y="509131"/>
                        </a:moveTo>
                        <a:cubicBezTo>
                          <a:pt x="450987" y="537844"/>
                          <a:pt x="407918" y="528273"/>
                          <a:pt x="388776" y="523488"/>
                        </a:cubicBezTo>
                        <a:cubicBezTo>
                          <a:pt x="350493" y="509131"/>
                          <a:pt x="312210" y="475633"/>
                          <a:pt x="293068" y="437350"/>
                        </a:cubicBezTo>
                        <a:cubicBezTo>
                          <a:pt x="283497" y="418209"/>
                          <a:pt x="278711" y="394282"/>
                          <a:pt x="283497" y="375140"/>
                        </a:cubicBezTo>
                        <a:cubicBezTo>
                          <a:pt x="288283" y="360784"/>
                          <a:pt x="321781" y="346427"/>
                          <a:pt x="336137" y="355998"/>
                        </a:cubicBezTo>
                        <a:cubicBezTo>
                          <a:pt x="364849" y="375140"/>
                          <a:pt x="369635" y="413423"/>
                          <a:pt x="388776" y="442136"/>
                        </a:cubicBezTo>
                        <a:cubicBezTo>
                          <a:pt x="412703" y="470848"/>
                          <a:pt x="460557" y="470848"/>
                          <a:pt x="455772" y="50913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32EC17E7-9D64-45F4-8974-D8A5A6609930}"/>
                      </a:ext>
                    </a:extLst>
                  </p:cNvPr>
                  <p:cNvSpPr/>
                  <p:nvPr/>
                </p:nvSpPr>
                <p:spPr>
                  <a:xfrm>
                    <a:off x="10407349" y="8047330"/>
                    <a:ext cx="200988" cy="126305"/>
                  </a:xfrm>
                  <a:custGeom>
                    <a:avLst/>
                    <a:gdLst>
                      <a:gd name="connsiteX0" fmla="*/ 200988 w 200988"/>
                      <a:gd name="connsiteY0" fmla="*/ 0 h 126305"/>
                      <a:gd name="connsiteX1" fmla="*/ 196202 w 200988"/>
                      <a:gd name="connsiteY1" fmla="*/ 4785 h 126305"/>
                      <a:gd name="connsiteX2" fmla="*/ 129207 w 200988"/>
                      <a:gd name="connsiteY2" fmla="*/ 52640 h 126305"/>
                      <a:gd name="connsiteX3" fmla="*/ 62211 w 200988"/>
                      <a:gd name="connsiteY3" fmla="*/ 100494 h 126305"/>
                      <a:gd name="connsiteX4" fmla="*/ 0 w 200988"/>
                      <a:gd name="connsiteY4" fmla="*/ 119635 h 126305"/>
                      <a:gd name="connsiteX5" fmla="*/ 76567 w 200988"/>
                      <a:gd name="connsiteY5" fmla="*/ 114850 h 126305"/>
                      <a:gd name="connsiteX6" fmla="*/ 143563 w 200988"/>
                      <a:gd name="connsiteY6" fmla="*/ 71781 h 126305"/>
                      <a:gd name="connsiteX7" fmla="*/ 200988 w 200988"/>
                      <a:gd name="connsiteY7" fmla="*/ 28712 h 126305"/>
                      <a:gd name="connsiteX8" fmla="*/ 200988 w 200988"/>
                      <a:gd name="connsiteY8" fmla="*/ 0 h 12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88" h="126305">
                        <a:moveTo>
                          <a:pt x="200988" y="0"/>
                        </a:moveTo>
                        <a:cubicBezTo>
                          <a:pt x="200988" y="0"/>
                          <a:pt x="196202" y="4785"/>
                          <a:pt x="196202" y="4785"/>
                        </a:cubicBezTo>
                        <a:cubicBezTo>
                          <a:pt x="177061" y="23927"/>
                          <a:pt x="148348" y="33498"/>
                          <a:pt x="129207" y="52640"/>
                        </a:cubicBezTo>
                        <a:cubicBezTo>
                          <a:pt x="105280" y="66996"/>
                          <a:pt x="86138" y="86137"/>
                          <a:pt x="62211" y="100494"/>
                        </a:cubicBezTo>
                        <a:cubicBezTo>
                          <a:pt x="43069" y="110065"/>
                          <a:pt x="19142" y="114850"/>
                          <a:pt x="0" y="119635"/>
                        </a:cubicBezTo>
                        <a:cubicBezTo>
                          <a:pt x="23927" y="129206"/>
                          <a:pt x="52640" y="129206"/>
                          <a:pt x="76567" y="114850"/>
                        </a:cubicBezTo>
                        <a:cubicBezTo>
                          <a:pt x="100494" y="105279"/>
                          <a:pt x="119635" y="86137"/>
                          <a:pt x="143563" y="71781"/>
                        </a:cubicBezTo>
                        <a:cubicBezTo>
                          <a:pt x="162705" y="57425"/>
                          <a:pt x="181846" y="43069"/>
                          <a:pt x="200988" y="28712"/>
                        </a:cubicBezTo>
                        <a:cubicBezTo>
                          <a:pt x="196202" y="19142"/>
                          <a:pt x="196202" y="9571"/>
                          <a:pt x="200988" y="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49A726E-2334-4545-82F7-DD794494CAA4}"/>
                      </a:ext>
                    </a:extLst>
                  </p:cNvPr>
                  <p:cNvSpPr/>
                  <p:nvPr/>
                </p:nvSpPr>
                <p:spPr>
                  <a:xfrm>
                    <a:off x="10341961" y="7836772"/>
                    <a:ext cx="290304" cy="175431"/>
                  </a:xfrm>
                  <a:custGeom>
                    <a:avLst/>
                    <a:gdLst>
                      <a:gd name="connsiteX0" fmla="*/ 280733 w 290304"/>
                      <a:gd name="connsiteY0" fmla="*/ 100494 h 175431"/>
                      <a:gd name="connsiteX1" fmla="*/ 261591 w 290304"/>
                      <a:gd name="connsiteY1" fmla="*/ 71781 h 175431"/>
                      <a:gd name="connsiteX2" fmla="*/ 189810 w 290304"/>
                      <a:gd name="connsiteY2" fmla="*/ 0 h 175431"/>
                      <a:gd name="connsiteX3" fmla="*/ 175454 w 290304"/>
                      <a:gd name="connsiteY3" fmla="*/ 14356 h 175431"/>
                      <a:gd name="connsiteX4" fmla="*/ 165883 w 290304"/>
                      <a:gd name="connsiteY4" fmla="*/ 23927 h 175431"/>
                      <a:gd name="connsiteX5" fmla="*/ 127599 w 290304"/>
                      <a:gd name="connsiteY5" fmla="*/ 52640 h 175431"/>
                      <a:gd name="connsiteX6" fmla="*/ 84531 w 290304"/>
                      <a:gd name="connsiteY6" fmla="*/ 81352 h 175431"/>
                      <a:gd name="connsiteX7" fmla="*/ 79745 w 290304"/>
                      <a:gd name="connsiteY7" fmla="*/ 76567 h 175431"/>
                      <a:gd name="connsiteX8" fmla="*/ 41462 w 290304"/>
                      <a:gd name="connsiteY8" fmla="*/ 38283 h 175431"/>
                      <a:gd name="connsiteX9" fmla="*/ 46247 w 290304"/>
                      <a:gd name="connsiteY9" fmla="*/ 23927 h 175431"/>
                      <a:gd name="connsiteX10" fmla="*/ 36677 w 290304"/>
                      <a:gd name="connsiteY10" fmla="*/ 38283 h 175431"/>
                      <a:gd name="connsiteX11" fmla="*/ 12750 w 290304"/>
                      <a:gd name="connsiteY11" fmla="*/ 62210 h 175431"/>
                      <a:gd name="connsiteX12" fmla="*/ 17535 w 290304"/>
                      <a:gd name="connsiteY12" fmla="*/ 90923 h 175431"/>
                      <a:gd name="connsiteX13" fmla="*/ 36677 w 290304"/>
                      <a:gd name="connsiteY13" fmla="*/ 86137 h 175431"/>
                      <a:gd name="connsiteX14" fmla="*/ 70175 w 290304"/>
                      <a:gd name="connsiteY14" fmla="*/ 100494 h 175431"/>
                      <a:gd name="connsiteX15" fmla="*/ 103672 w 290304"/>
                      <a:gd name="connsiteY15" fmla="*/ 157919 h 175431"/>
                      <a:gd name="connsiteX16" fmla="*/ 146742 w 290304"/>
                      <a:gd name="connsiteY16" fmla="*/ 172275 h 175431"/>
                      <a:gd name="connsiteX17" fmla="*/ 156312 w 290304"/>
                      <a:gd name="connsiteY17" fmla="*/ 138777 h 175431"/>
                      <a:gd name="connsiteX18" fmla="*/ 141956 w 290304"/>
                      <a:gd name="connsiteY18" fmla="*/ 100494 h 175431"/>
                      <a:gd name="connsiteX19" fmla="*/ 175454 w 290304"/>
                      <a:gd name="connsiteY19" fmla="*/ 66996 h 175431"/>
                      <a:gd name="connsiteX20" fmla="*/ 261591 w 290304"/>
                      <a:gd name="connsiteY20" fmla="*/ 100494 h 175431"/>
                      <a:gd name="connsiteX21" fmla="*/ 280733 w 290304"/>
                      <a:gd name="connsiteY21" fmla="*/ 167490 h 175431"/>
                      <a:gd name="connsiteX22" fmla="*/ 290304 w 290304"/>
                      <a:gd name="connsiteY22" fmla="*/ 138777 h 175431"/>
                      <a:gd name="connsiteX23" fmla="*/ 290304 w 290304"/>
                      <a:gd name="connsiteY23" fmla="*/ 129206 h 175431"/>
                      <a:gd name="connsiteX24" fmla="*/ 280733 w 290304"/>
                      <a:gd name="connsiteY24" fmla="*/ 100494 h 17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304" h="175431">
                        <a:moveTo>
                          <a:pt x="280733" y="100494"/>
                        </a:moveTo>
                        <a:cubicBezTo>
                          <a:pt x="275948" y="90923"/>
                          <a:pt x="271162" y="81352"/>
                          <a:pt x="261591" y="71781"/>
                        </a:cubicBezTo>
                        <a:cubicBezTo>
                          <a:pt x="242450" y="47854"/>
                          <a:pt x="218523" y="23927"/>
                          <a:pt x="189810" y="0"/>
                        </a:cubicBezTo>
                        <a:cubicBezTo>
                          <a:pt x="185024" y="4786"/>
                          <a:pt x="180239" y="9571"/>
                          <a:pt x="175454" y="14356"/>
                        </a:cubicBezTo>
                        <a:cubicBezTo>
                          <a:pt x="170669" y="19142"/>
                          <a:pt x="165883" y="19142"/>
                          <a:pt x="165883" y="23927"/>
                        </a:cubicBezTo>
                        <a:cubicBezTo>
                          <a:pt x="151527" y="33498"/>
                          <a:pt x="141956" y="43069"/>
                          <a:pt x="127599" y="52640"/>
                        </a:cubicBezTo>
                        <a:cubicBezTo>
                          <a:pt x="113243" y="62210"/>
                          <a:pt x="98887" y="71781"/>
                          <a:pt x="84531" y="81352"/>
                        </a:cubicBezTo>
                        <a:cubicBezTo>
                          <a:pt x="84531" y="81352"/>
                          <a:pt x="79745" y="81352"/>
                          <a:pt x="79745" y="76567"/>
                        </a:cubicBezTo>
                        <a:cubicBezTo>
                          <a:pt x="65389" y="66996"/>
                          <a:pt x="51033" y="52640"/>
                          <a:pt x="41462" y="38283"/>
                        </a:cubicBezTo>
                        <a:cubicBezTo>
                          <a:pt x="41462" y="33498"/>
                          <a:pt x="41462" y="28713"/>
                          <a:pt x="46247" y="23927"/>
                        </a:cubicBezTo>
                        <a:cubicBezTo>
                          <a:pt x="41462" y="28713"/>
                          <a:pt x="41462" y="33498"/>
                          <a:pt x="36677" y="38283"/>
                        </a:cubicBezTo>
                        <a:cubicBezTo>
                          <a:pt x="31891" y="47854"/>
                          <a:pt x="22320" y="52640"/>
                          <a:pt x="12750" y="62210"/>
                        </a:cubicBezTo>
                        <a:cubicBezTo>
                          <a:pt x="7964" y="66996"/>
                          <a:pt x="-15963" y="90923"/>
                          <a:pt x="17535" y="90923"/>
                        </a:cubicBezTo>
                        <a:cubicBezTo>
                          <a:pt x="22320" y="90923"/>
                          <a:pt x="27106" y="90923"/>
                          <a:pt x="36677" y="86137"/>
                        </a:cubicBezTo>
                        <a:cubicBezTo>
                          <a:pt x="51033" y="86137"/>
                          <a:pt x="60604" y="86137"/>
                          <a:pt x="70175" y="100494"/>
                        </a:cubicBezTo>
                        <a:cubicBezTo>
                          <a:pt x="79745" y="119635"/>
                          <a:pt x="89316" y="143562"/>
                          <a:pt x="103672" y="157919"/>
                        </a:cubicBezTo>
                        <a:cubicBezTo>
                          <a:pt x="113243" y="167490"/>
                          <a:pt x="132385" y="181846"/>
                          <a:pt x="146742" y="172275"/>
                        </a:cubicBezTo>
                        <a:cubicBezTo>
                          <a:pt x="165883" y="162704"/>
                          <a:pt x="165883" y="153133"/>
                          <a:pt x="156312" y="138777"/>
                        </a:cubicBezTo>
                        <a:cubicBezTo>
                          <a:pt x="151527" y="129206"/>
                          <a:pt x="137170" y="110065"/>
                          <a:pt x="141956" y="100494"/>
                        </a:cubicBezTo>
                        <a:cubicBezTo>
                          <a:pt x="146742" y="86137"/>
                          <a:pt x="161097" y="76567"/>
                          <a:pt x="175454" y="66996"/>
                        </a:cubicBezTo>
                        <a:cubicBezTo>
                          <a:pt x="208951" y="52640"/>
                          <a:pt x="242450" y="66996"/>
                          <a:pt x="261591" y="100494"/>
                        </a:cubicBezTo>
                        <a:cubicBezTo>
                          <a:pt x="271162" y="119635"/>
                          <a:pt x="280733" y="143562"/>
                          <a:pt x="280733" y="167490"/>
                        </a:cubicBezTo>
                        <a:cubicBezTo>
                          <a:pt x="285518" y="157919"/>
                          <a:pt x="290304" y="148348"/>
                          <a:pt x="290304" y="138777"/>
                        </a:cubicBezTo>
                        <a:cubicBezTo>
                          <a:pt x="290304" y="133992"/>
                          <a:pt x="290304" y="133992"/>
                          <a:pt x="290304" y="129206"/>
                        </a:cubicBezTo>
                        <a:cubicBezTo>
                          <a:pt x="290304" y="119635"/>
                          <a:pt x="285518" y="110065"/>
                          <a:pt x="280733" y="100494"/>
                        </a:cubicBezTo>
                        <a:close/>
                      </a:path>
                    </a:pathLst>
                  </a:custGeom>
                  <a:solidFill>
                    <a:srgbClr val="FBCA8F">
                      <a:alpha val="50000"/>
                    </a:srgbClr>
                  </a:solidFill>
                  <a:ln w="47824"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502DA106-A159-4664-A050-0E2356A3A0F6}"/>
                      </a:ext>
                    </a:extLst>
                  </p:cNvPr>
                  <p:cNvSpPr/>
                  <p:nvPr/>
                </p:nvSpPr>
                <p:spPr>
                  <a:xfrm>
                    <a:off x="10220718" y="7946837"/>
                    <a:ext cx="66995" cy="110064"/>
                  </a:xfrm>
                  <a:custGeom>
                    <a:avLst/>
                    <a:gdLst>
                      <a:gd name="connsiteX0" fmla="*/ 57425 w 66995"/>
                      <a:gd name="connsiteY0" fmla="*/ 66996 h 110064"/>
                      <a:gd name="connsiteX1" fmla="*/ 62211 w 66995"/>
                      <a:gd name="connsiteY1" fmla="*/ 0 h 110064"/>
                      <a:gd name="connsiteX2" fmla="*/ 62211 w 66995"/>
                      <a:gd name="connsiteY2" fmla="*/ 0 h 110064"/>
                      <a:gd name="connsiteX3" fmla="*/ 38283 w 66995"/>
                      <a:gd name="connsiteY3" fmla="*/ 28713 h 110064"/>
                      <a:gd name="connsiteX4" fmla="*/ 0 w 66995"/>
                      <a:gd name="connsiteY4" fmla="*/ 62211 h 110064"/>
                      <a:gd name="connsiteX5" fmla="*/ 28713 w 66995"/>
                      <a:gd name="connsiteY5" fmla="*/ 47854 h 110064"/>
                      <a:gd name="connsiteX6" fmla="*/ 66996 w 66995"/>
                      <a:gd name="connsiteY6" fmla="*/ 110065 h 110064"/>
                      <a:gd name="connsiteX7" fmla="*/ 62211 w 66995"/>
                      <a:gd name="connsiteY7" fmla="*/ 95708 h 110064"/>
                      <a:gd name="connsiteX8" fmla="*/ 57425 w 66995"/>
                      <a:gd name="connsiteY8" fmla="*/ 6699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95" h="110064">
                        <a:moveTo>
                          <a:pt x="57425" y="66996"/>
                        </a:moveTo>
                        <a:cubicBezTo>
                          <a:pt x="52640" y="43069"/>
                          <a:pt x="52640" y="19142"/>
                          <a:pt x="62211" y="0"/>
                        </a:cubicBezTo>
                        <a:cubicBezTo>
                          <a:pt x="62211" y="0"/>
                          <a:pt x="62211" y="0"/>
                          <a:pt x="62211" y="0"/>
                        </a:cubicBezTo>
                        <a:cubicBezTo>
                          <a:pt x="57425" y="9571"/>
                          <a:pt x="47854" y="19142"/>
                          <a:pt x="38283" y="28713"/>
                        </a:cubicBezTo>
                        <a:cubicBezTo>
                          <a:pt x="23927" y="38283"/>
                          <a:pt x="14356" y="52640"/>
                          <a:pt x="0" y="62211"/>
                        </a:cubicBezTo>
                        <a:cubicBezTo>
                          <a:pt x="9571" y="57425"/>
                          <a:pt x="19141" y="52640"/>
                          <a:pt x="28713" y="47854"/>
                        </a:cubicBezTo>
                        <a:cubicBezTo>
                          <a:pt x="43068" y="66996"/>
                          <a:pt x="52640" y="90923"/>
                          <a:pt x="66996" y="110065"/>
                        </a:cubicBezTo>
                        <a:cubicBezTo>
                          <a:pt x="66996" y="105279"/>
                          <a:pt x="66996" y="100494"/>
                          <a:pt x="62211" y="95708"/>
                        </a:cubicBezTo>
                        <a:cubicBezTo>
                          <a:pt x="62211" y="86138"/>
                          <a:pt x="57425" y="76567"/>
                          <a:pt x="57425" y="66996"/>
                        </a:cubicBezTo>
                        <a:close/>
                      </a:path>
                    </a:pathLst>
                  </a:custGeom>
                  <a:solidFill>
                    <a:srgbClr val="FBCA8F">
                      <a:alpha val="50000"/>
                    </a:srgbClr>
                  </a:solidFill>
                  <a:ln w="4782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AD8F488-BF50-49B0-B146-FD9B99929990}"/>
                      </a:ext>
                    </a:extLst>
                  </p:cNvPr>
                  <p:cNvSpPr/>
                  <p:nvPr/>
                </p:nvSpPr>
                <p:spPr>
                  <a:xfrm>
                    <a:off x="10359495" y="7827201"/>
                    <a:ext cx="124421" cy="160045"/>
                  </a:xfrm>
                  <a:custGeom>
                    <a:avLst/>
                    <a:gdLst>
                      <a:gd name="connsiteX0" fmla="*/ 124421 w 124421"/>
                      <a:gd name="connsiteY0" fmla="*/ 157919 h 160045"/>
                      <a:gd name="connsiteX1" fmla="*/ 28713 w 124421"/>
                      <a:gd name="connsiteY1" fmla="*/ 52640 h 160045"/>
                      <a:gd name="connsiteX2" fmla="*/ 28713 w 124421"/>
                      <a:gd name="connsiteY2" fmla="*/ 0 h 160045"/>
                      <a:gd name="connsiteX3" fmla="*/ 28713 w 124421"/>
                      <a:gd name="connsiteY3" fmla="*/ 0 h 160045"/>
                      <a:gd name="connsiteX4" fmla="*/ 0 w 124421"/>
                      <a:gd name="connsiteY4" fmla="*/ 86138 h 160045"/>
                      <a:gd name="connsiteX5" fmla="*/ 4786 w 124421"/>
                      <a:gd name="connsiteY5" fmla="*/ 90923 h 160045"/>
                      <a:gd name="connsiteX6" fmla="*/ 28713 w 124421"/>
                      <a:gd name="connsiteY6" fmla="*/ 57425 h 160045"/>
                      <a:gd name="connsiteX7" fmla="*/ 76567 w 124421"/>
                      <a:gd name="connsiteY7" fmla="*/ 114850 h 160045"/>
                      <a:gd name="connsiteX8" fmla="*/ 124421 w 124421"/>
                      <a:gd name="connsiteY8" fmla="*/ 157919 h 160045"/>
                      <a:gd name="connsiteX9" fmla="*/ 124421 w 124421"/>
                      <a:gd name="connsiteY9" fmla="*/ 157919 h 16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421" h="160045">
                        <a:moveTo>
                          <a:pt x="124421" y="157919"/>
                        </a:moveTo>
                        <a:cubicBezTo>
                          <a:pt x="86138" y="129206"/>
                          <a:pt x="66996" y="81352"/>
                          <a:pt x="28713" y="52640"/>
                        </a:cubicBezTo>
                        <a:cubicBezTo>
                          <a:pt x="33499" y="33498"/>
                          <a:pt x="38283" y="14356"/>
                          <a:pt x="28713" y="0"/>
                        </a:cubicBezTo>
                        <a:cubicBezTo>
                          <a:pt x="28713" y="0"/>
                          <a:pt x="23927" y="0"/>
                          <a:pt x="28713" y="0"/>
                        </a:cubicBezTo>
                        <a:cubicBezTo>
                          <a:pt x="28713" y="33498"/>
                          <a:pt x="19142" y="62211"/>
                          <a:pt x="0" y="86138"/>
                        </a:cubicBezTo>
                        <a:cubicBezTo>
                          <a:pt x="0" y="86138"/>
                          <a:pt x="0" y="90923"/>
                          <a:pt x="4786" y="90923"/>
                        </a:cubicBezTo>
                        <a:cubicBezTo>
                          <a:pt x="14356" y="81352"/>
                          <a:pt x="23927" y="71781"/>
                          <a:pt x="28713" y="57425"/>
                        </a:cubicBezTo>
                        <a:cubicBezTo>
                          <a:pt x="43069" y="76567"/>
                          <a:pt x="62211" y="95708"/>
                          <a:pt x="76567" y="114850"/>
                        </a:cubicBezTo>
                        <a:cubicBezTo>
                          <a:pt x="86138" y="129206"/>
                          <a:pt x="100494" y="153133"/>
                          <a:pt x="124421" y="157919"/>
                        </a:cubicBezTo>
                        <a:cubicBezTo>
                          <a:pt x="124421" y="162704"/>
                          <a:pt x="124421" y="157919"/>
                          <a:pt x="124421" y="157919"/>
                        </a:cubicBezTo>
                        <a:close/>
                      </a:path>
                    </a:pathLst>
                  </a:custGeom>
                  <a:solidFill>
                    <a:srgbClr val="D97E31"/>
                  </a:solidFill>
                  <a:ln w="47824"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2C4E0F8B-133A-4EED-99FD-B0545B4CA56D}"/>
                      </a:ext>
                    </a:extLst>
                  </p:cNvPr>
                  <p:cNvSpPr/>
                  <p:nvPr/>
                </p:nvSpPr>
                <p:spPr>
                  <a:xfrm>
                    <a:off x="10201577" y="7946837"/>
                    <a:ext cx="78693" cy="66995"/>
                  </a:xfrm>
                  <a:custGeom>
                    <a:avLst/>
                    <a:gdLst>
                      <a:gd name="connsiteX0" fmla="*/ 76566 w 78693"/>
                      <a:gd name="connsiteY0" fmla="*/ 0 h 66995"/>
                      <a:gd name="connsiteX1" fmla="*/ 43068 w 78693"/>
                      <a:gd name="connsiteY1" fmla="*/ 38283 h 66995"/>
                      <a:gd name="connsiteX2" fmla="*/ 0 w 78693"/>
                      <a:gd name="connsiteY2" fmla="*/ 62211 h 66995"/>
                      <a:gd name="connsiteX3" fmla="*/ 0 w 78693"/>
                      <a:gd name="connsiteY3" fmla="*/ 66996 h 66995"/>
                      <a:gd name="connsiteX4" fmla="*/ 47854 w 78693"/>
                      <a:gd name="connsiteY4" fmla="*/ 47854 h 66995"/>
                      <a:gd name="connsiteX5" fmla="*/ 76566 w 78693"/>
                      <a:gd name="connsiteY5" fmla="*/ 0 h 66995"/>
                      <a:gd name="connsiteX6" fmla="*/ 76566 w 78693"/>
                      <a:gd name="connsiteY6"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93" h="66995">
                        <a:moveTo>
                          <a:pt x="76566" y="0"/>
                        </a:moveTo>
                        <a:cubicBezTo>
                          <a:pt x="66996" y="14356"/>
                          <a:pt x="57425" y="28713"/>
                          <a:pt x="43068" y="38283"/>
                        </a:cubicBezTo>
                        <a:cubicBezTo>
                          <a:pt x="28712" y="47854"/>
                          <a:pt x="14356" y="52640"/>
                          <a:pt x="0" y="62211"/>
                        </a:cubicBezTo>
                        <a:cubicBezTo>
                          <a:pt x="0" y="62211"/>
                          <a:pt x="0" y="66996"/>
                          <a:pt x="0" y="66996"/>
                        </a:cubicBezTo>
                        <a:cubicBezTo>
                          <a:pt x="19141" y="66996"/>
                          <a:pt x="33498" y="57425"/>
                          <a:pt x="47854" y="47854"/>
                        </a:cubicBezTo>
                        <a:cubicBezTo>
                          <a:pt x="62210" y="33498"/>
                          <a:pt x="76566" y="19142"/>
                          <a:pt x="76566" y="0"/>
                        </a:cubicBezTo>
                        <a:cubicBezTo>
                          <a:pt x="81352" y="0"/>
                          <a:pt x="76566" y="0"/>
                          <a:pt x="76566" y="0"/>
                        </a:cubicBezTo>
                        <a:close/>
                      </a:path>
                    </a:pathLst>
                  </a:custGeom>
                  <a:solidFill>
                    <a:srgbClr val="D97E31"/>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12B9F03E-6E20-432B-920E-53DFE23DDFC7}"/>
                      </a:ext>
                    </a:extLst>
                  </p:cNvPr>
                  <p:cNvSpPr/>
                  <p:nvPr/>
                </p:nvSpPr>
                <p:spPr>
                  <a:xfrm>
                    <a:off x="10239860" y="7626000"/>
                    <a:ext cx="71781" cy="287339"/>
                  </a:xfrm>
                  <a:custGeom>
                    <a:avLst/>
                    <a:gdLst>
                      <a:gd name="connsiteX0" fmla="*/ 71781 w 71781"/>
                      <a:gd name="connsiteY0" fmla="*/ 214 h 287339"/>
                      <a:gd name="connsiteX1" fmla="*/ 9571 w 71781"/>
                      <a:gd name="connsiteY1" fmla="*/ 110279 h 287339"/>
                      <a:gd name="connsiteX2" fmla="*/ 9571 w 71781"/>
                      <a:gd name="connsiteY2" fmla="*/ 177275 h 287339"/>
                      <a:gd name="connsiteX3" fmla="*/ 0 w 71781"/>
                      <a:gd name="connsiteY3" fmla="*/ 215558 h 287339"/>
                      <a:gd name="connsiteX4" fmla="*/ 28713 w 71781"/>
                      <a:gd name="connsiteY4" fmla="*/ 287339 h 287339"/>
                      <a:gd name="connsiteX5" fmla="*/ 33499 w 71781"/>
                      <a:gd name="connsiteY5" fmla="*/ 282554 h 287339"/>
                      <a:gd name="connsiteX6" fmla="*/ 14356 w 71781"/>
                      <a:gd name="connsiteY6" fmla="*/ 210772 h 287339"/>
                      <a:gd name="connsiteX7" fmla="*/ 28713 w 71781"/>
                      <a:gd name="connsiteY7" fmla="*/ 143777 h 287339"/>
                      <a:gd name="connsiteX8" fmla="*/ 71781 w 71781"/>
                      <a:gd name="connsiteY8" fmla="*/ 214 h 287339"/>
                      <a:gd name="connsiteX9" fmla="*/ 71781 w 71781"/>
                      <a:gd name="connsiteY9" fmla="*/ 214 h 28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81" h="287339">
                        <a:moveTo>
                          <a:pt x="71781" y="214"/>
                        </a:moveTo>
                        <a:cubicBezTo>
                          <a:pt x="14356" y="-4571"/>
                          <a:pt x="4786" y="71996"/>
                          <a:pt x="9571" y="110279"/>
                        </a:cubicBezTo>
                        <a:cubicBezTo>
                          <a:pt x="9571" y="134206"/>
                          <a:pt x="19142" y="153347"/>
                          <a:pt x="9571" y="177275"/>
                        </a:cubicBezTo>
                        <a:cubicBezTo>
                          <a:pt x="4786" y="191631"/>
                          <a:pt x="0" y="201202"/>
                          <a:pt x="0" y="215558"/>
                        </a:cubicBezTo>
                        <a:cubicBezTo>
                          <a:pt x="0" y="239485"/>
                          <a:pt x="9571" y="268198"/>
                          <a:pt x="28713" y="287339"/>
                        </a:cubicBezTo>
                        <a:cubicBezTo>
                          <a:pt x="28713" y="287339"/>
                          <a:pt x="33499" y="287339"/>
                          <a:pt x="33499" y="282554"/>
                        </a:cubicBezTo>
                        <a:cubicBezTo>
                          <a:pt x="19142" y="263412"/>
                          <a:pt x="14356" y="239485"/>
                          <a:pt x="14356" y="210772"/>
                        </a:cubicBezTo>
                        <a:cubicBezTo>
                          <a:pt x="14356" y="186845"/>
                          <a:pt x="38283" y="167704"/>
                          <a:pt x="28713" y="143777"/>
                        </a:cubicBezTo>
                        <a:cubicBezTo>
                          <a:pt x="9571" y="86352"/>
                          <a:pt x="9571" y="19356"/>
                          <a:pt x="71781" y="214"/>
                        </a:cubicBezTo>
                        <a:cubicBezTo>
                          <a:pt x="71781" y="214"/>
                          <a:pt x="71781" y="214"/>
                          <a:pt x="71781" y="214"/>
                        </a:cubicBezTo>
                        <a:close/>
                      </a:path>
                    </a:pathLst>
                  </a:custGeom>
                  <a:solidFill>
                    <a:srgbClr val="D97E31"/>
                  </a:solidFill>
                  <a:ln w="4782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3B0FF493-B1AE-44BF-8260-17AC57007CE6}"/>
                      </a:ext>
                    </a:extLst>
                  </p:cNvPr>
                  <p:cNvSpPr/>
                  <p:nvPr/>
                </p:nvSpPr>
                <p:spPr>
                  <a:xfrm>
                    <a:off x="9991018" y="7650141"/>
                    <a:ext cx="248841" cy="277790"/>
                  </a:xfrm>
                  <a:custGeom>
                    <a:avLst/>
                    <a:gdLst>
                      <a:gd name="connsiteX0" fmla="*/ 239271 w 248841"/>
                      <a:gd name="connsiteY0" fmla="*/ 105279 h 277790"/>
                      <a:gd name="connsiteX1" fmla="*/ 234486 w 248841"/>
                      <a:gd name="connsiteY1" fmla="*/ 71781 h 277790"/>
                      <a:gd name="connsiteX2" fmla="*/ 248842 w 248841"/>
                      <a:gd name="connsiteY2" fmla="*/ 14356 h 277790"/>
                      <a:gd name="connsiteX3" fmla="*/ 244057 w 248841"/>
                      <a:gd name="connsiteY3" fmla="*/ 9571 h 277790"/>
                      <a:gd name="connsiteX4" fmla="*/ 229700 w 248841"/>
                      <a:gd name="connsiteY4" fmla="*/ 33498 h 277790"/>
                      <a:gd name="connsiteX5" fmla="*/ 224914 w 248841"/>
                      <a:gd name="connsiteY5" fmla="*/ 0 h 277790"/>
                      <a:gd name="connsiteX6" fmla="*/ 220130 w 248841"/>
                      <a:gd name="connsiteY6" fmla="*/ 0 h 277790"/>
                      <a:gd name="connsiteX7" fmla="*/ 220130 w 248841"/>
                      <a:gd name="connsiteY7" fmla="*/ 57425 h 277790"/>
                      <a:gd name="connsiteX8" fmla="*/ 220130 w 248841"/>
                      <a:gd name="connsiteY8" fmla="*/ 66996 h 277790"/>
                      <a:gd name="connsiteX9" fmla="*/ 234486 w 248841"/>
                      <a:gd name="connsiteY9" fmla="*/ 177060 h 277790"/>
                      <a:gd name="connsiteX10" fmla="*/ 186632 w 248841"/>
                      <a:gd name="connsiteY10" fmla="*/ 186631 h 277790"/>
                      <a:gd name="connsiteX11" fmla="*/ 172275 w 248841"/>
                      <a:gd name="connsiteY11" fmla="*/ 167490 h 277790"/>
                      <a:gd name="connsiteX12" fmla="*/ 148348 w 248841"/>
                      <a:gd name="connsiteY12" fmla="*/ 114850 h 277790"/>
                      <a:gd name="connsiteX13" fmla="*/ 129206 w 248841"/>
                      <a:gd name="connsiteY13" fmla="*/ 0 h 277790"/>
                      <a:gd name="connsiteX14" fmla="*/ 124421 w 248841"/>
                      <a:gd name="connsiteY14" fmla="*/ 0 h 277790"/>
                      <a:gd name="connsiteX15" fmla="*/ 143563 w 248841"/>
                      <a:gd name="connsiteY15" fmla="*/ 124421 h 277790"/>
                      <a:gd name="connsiteX16" fmla="*/ 200987 w 248841"/>
                      <a:gd name="connsiteY16" fmla="*/ 200987 h 277790"/>
                      <a:gd name="connsiteX17" fmla="*/ 138778 w 248841"/>
                      <a:gd name="connsiteY17" fmla="*/ 215344 h 277790"/>
                      <a:gd name="connsiteX18" fmla="*/ 95708 w 248841"/>
                      <a:gd name="connsiteY18" fmla="*/ 177060 h 277790"/>
                      <a:gd name="connsiteX19" fmla="*/ 47854 w 248841"/>
                      <a:gd name="connsiteY19" fmla="*/ 81352 h 277790"/>
                      <a:gd name="connsiteX20" fmla="*/ 47854 w 248841"/>
                      <a:gd name="connsiteY20" fmla="*/ 81352 h 277790"/>
                      <a:gd name="connsiteX21" fmla="*/ 62211 w 248841"/>
                      <a:gd name="connsiteY21" fmla="*/ 143562 h 277790"/>
                      <a:gd name="connsiteX22" fmla="*/ 119635 w 248841"/>
                      <a:gd name="connsiteY22" fmla="*/ 215344 h 277790"/>
                      <a:gd name="connsiteX23" fmla="*/ 148348 w 248841"/>
                      <a:gd name="connsiteY23" fmla="*/ 229700 h 277790"/>
                      <a:gd name="connsiteX24" fmla="*/ 148348 w 248841"/>
                      <a:gd name="connsiteY24" fmla="*/ 229700 h 277790"/>
                      <a:gd name="connsiteX25" fmla="*/ 95708 w 248841"/>
                      <a:gd name="connsiteY25" fmla="*/ 244056 h 277790"/>
                      <a:gd name="connsiteX26" fmla="*/ 57425 w 248841"/>
                      <a:gd name="connsiteY26" fmla="*/ 220129 h 277790"/>
                      <a:gd name="connsiteX27" fmla="*/ 19142 w 248841"/>
                      <a:gd name="connsiteY27" fmla="*/ 153133 h 277790"/>
                      <a:gd name="connsiteX28" fmla="*/ 19142 w 248841"/>
                      <a:gd name="connsiteY28" fmla="*/ 153133 h 277790"/>
                      <a:gd name="connsiteX29" fmla="*/ 23927 w 248841"/>
                      <a:gd name="connsiteY29" fmla="*/ 167490 h 277790"/>
                      <a:gd name="connsiteX30" fmla="*/ 0 w 248841"/>
                      <a:gd name="connsiteY30" fmla="*/ 186631 h 277790"/>
                      <a:gd name="connsiteX31" fmla="*/ 28713 w 248841"/>
                      <a:gd name="connsiteY31" fmla="*/ 248841 h 277790"/>
                      <a:gd name="connsiteX32" fmla="*/ 119635 w 248841"/>
                      <a:gd name="connsiteY32" fmla="*/ 258412 h 277790"/>
                      <a:gd name="connsiteX33" fmla="*/ 119635 w 248841"/>
                      <a:gd name="connsiteY33" fmla="*/ 258412 h 277790"/>
                      <a:gd name="connsiteX34" fmla="*/ 162705 w 248841"/>
                      <a:gd name="connsiteY34" fmla="*/ 229700 h 277790"/>
                      <a:gd name="connsiteX35" fmla="*/ 210559 w 248841"/>
                      <a:gd name="connsiteY35" fmla="*/ 200987 h 277790"/>
                      <a:gd name="connsiteX36" fmla="*/ 244057 w 248841"/>
                      <a:gd name="connsiteY36" fmla="*/ 162704 h 277790"/>
                      <a:gd name="connsiteX37" fmla="*/ 239271 w 248841"/>
                      <a:gd name="connsiteY37" fmla="*/ 105279 h 277790"/>
                      <a:gd name="connsiteX38" fmla="*/ 23927 w 248841"/>
                      <a:gd name="connsiteY38" fmla="*/ 181846 h 277790"/>
                      <a:gd name="connsiteX39" fmla="*/ 90923 w 248841"/>
                      <a:gd name="connsiteY39" fmla="*/ 258412 h 277790"/>
                      <a:gd name="connsiteX40" fmla="*/ 110065 w 248841"/>
                      <a:gd name="connsiteY40" fmla="*/ 263198 h 277790"/>
                      <a:gd name="connsiteX41" fmla="*/ 23927 w 248841"/>
                      <a:gd name="connsiteY41" fmla="*/ 181846 h 27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841" h="277790">
                        <a:moveTo>
                          <a:pt x="239271" y="105279"/>
                        </a:moveTo>
                        <a:cubicBezTo>
                          <a:pt x="239271" y="95708"/>
                          <a:pt x="234486" y="81352"/>
                          <a:pt x="234486" y="71781"/>
                        </a:cubicBezTo>
                        <a:cubicBezTo>
                          <a:pt x="229700" y="47854"/>
                          <a:pt x="234486" y="33498"/>
                          <a:pt x="248842" y="14356"/>
                        </a:cubicBezTo>
                        <a:cubicBezTo>
                          <a:pt x="248842" y="9571"/>
                          <a:pt x="248842" y="9571"/>
                          <a:pt x="244057" y="9571"/>
                        </a:cubicBezTo>
                        <a:cubicBezTo>
                          <a:pt x="234486" y="14356"/>
                          <a:pt x="229700" y="23927"/>
                          <a:pt x="229700" y="33498"/>
                        </a:cubicBezTo>
                        <a:cubicBezTo>
                          <a:pt x="229700" y="23927"/>
                          <a:pt x="229700" y="14356"/>
                          <a:pt x="224914" y="0"/>
                        </a:cubicBezTo>
                        <a:cubicBezTo>
                          <a:pt x="224914" y="0"/>
                          <a:pt x="220130" y="0"/>
                          <a:pt x="220130" y="0"/>
                        </a:cubicBezTo>
                        <a:cubicBezTo>
                          <a:pt x="220130" y="19142"/>
                          <a:pt x="215344" y="38283"/>
                          <a:pt x="220130" y="57425"/>
                        </a:cubicBezTo>
                        <a:cubicBezTo>
                          <a:pt x="220130" y="62210"/>
                          <a:pt x="220130" y="62210"/>
                          <a:pt x="220130" y="66996"/>
                        </a:cubicBezTo>
                        <a:cubicBezTo>
                          <a:pt x="224914" y="105279"/>
                          <a:pt x="239271" y="138777"/>
                          <a:pt x="234486" y="177060"/>
                        </a:cubicBezTo>
                        <a:cubicBezTo>
                          <a:pt x="229700" y="200987"/>
                          <a:pt x="205773" y="200987"/>
                          <a:pt x="186632" y="186631"/>
                        </a:cubicBezTo>
                        <a:cubicBezTo>
                          <a:pt x="181846" y="181846"/>
                          <a:pt x="177060" y="172275"/>
                          <a:pt x="172275" y="167490"/>
                        </a:cubicBezTo>
                        <a:cubicBezTo>
                          <a:pt x="162705" y="153133"/>
                          <a:pt x="153133" y="133992"/>
                          <a:pt x="148348" y="114850"/>
                        </a:cubicBezTo>
                        <a:cubicBezTo>
                          <a:pt x="133992" y="76567"/>
                          <a:pt x="129206" y="38283"/>
                          <a:pt x="129206" y="0"/>
                        </a:cubicBezTo>
                        <a:cubicBezTo>
                          <a:pt x="129206" y="0"/>
                          <a:pt x="124421" y="0"/>
                          <a:pt x="124421" y="0"/>
                        </a:cubicBezTo>
                        <a:cubicBezTo>
                          <a:pt x="124421" y="43069"/>
                          <a:pt x="129206" y="81352"/>
                          <a:pt x="143563" y="124421"/>
                        </a:cubicBezTo>
                        <a:cubicBezTo>
                          <a:pt x="153133" y="148348"/>
                          <a:pt x="172275" y="196202"/>
                          <a:pt x="200987" y="200987"/>
                        </a:cubicBezTo>
                        <a:cubicBezTo>
                          <a:pt x="200987" y="234485"/>
                          <a:pt x="157919" y="220129"/>
                          <a:pt x="138778" y="215344"/>
                        </a:cubicBezTo>
                        <a:cubicBezTo>
                          <a:pt x="119635" y="205773"/>
                          <a:pt x="105279" y="191417"/>
                          <a:pt x="95708" y="177060"/>
                        </a:cubicBezTo>
                        <a:cubicBezTo>
                          <a:pt x="76567" y="153133"/>
                          <a:pt x="52640" y="114850"/>
                          <a:pt x="47854" y="81352"/>
                        </a:cubicBezTo>
                        <a:cubicBezTo>
                          <a:pt x="47854" y="81352"/>
                          <a:pt x="47854" y="81352"/>
                          <a:pt x="47854" y="81352"/>
                        </a:cubicBezTo>
                        <a:cubicBezTo>
                          <a:pt x="43069" y="105279"/>
                          <a:pt x="52640" y="124421"/>
                          <a:pt x="62211" y="143562"/>
                        </a:cubicBezTo>
                        <a:cubicBezTo>
                          <a:pt x="76567" y="172275"/>
                          <a:pt x="95708" y="196202"/>
                          <a:pt x="119635" y="215344"/>
                        </a:cubicBezTo>
                        <a:cubicBezTo>
                          <a:pt x="129206" y="220129"/>
                          <a:pt x="138778" y="224914"/>
                          <a:pt x="148348" y="229700"/>
                        </a:cubicBezTo>
                        <a:cubicBezTo>
                          <a:pt x="148348" y="229700"/>
                          <a:pt x="148348" y="229700"/>
                          <a:pt x="148348" y="229700"/>
                        </a:cubicBezTo>
                        <a:cubicBezTo>
                          <a:pt x="153133" y="258412"/>
                          <a:pt x="105279" y="248841"/>
                          <a:pt x="95708" y="244056"/>
                        </a:cubicBezTo>
                        <a:cubicBezTo>
                          <a:pt x="81352" y="239271"/>
                          <a:pt x="71781" y="229700"/>
                          <a:pt x="57425" y="220129"/>
                        </a:cubicBezTo>
                        <a:cubicBezTo>
                          <a:pt x="38283" y="200987"/>
                          <a:pt x="28713" y="177060"/>
                          <a:pt x="19142" y="153133"/>
                        </a:cubicBezTo>
                        <a:cubicBezTo>
                          <a:pt x="19142" y="153133"/>
                          <a:pt x="19142" y="153133"/>
                          <a:pt x="19142" y="153133"/>
                        </a:cubicBezTo>
                        <a:cubicBezTo>
                          <a:pt x="19142" y="157919"/>
                          <a:pt x="19142" y="162704"/>
                          <a:pt x="23927" y="167490"/>
                        </a:cubicBezTo>
                        <a:cubicBezTo>
                          <a:pt x="14356" y="167490"/>
                          <a:pt x="0" y="172275"/>
                          <a:pt x="0" y="186631"/>
                        </a:cubicBezTo>
                        <a:cubicBezTo>
                          <a:pt x="0" y="210558"/>
                          <a:pt x="14356" y="234485"/>
                          <a:pt x="28713" y="248841"/>
                        </a:cubicBezTo>
                        <a:cubicBezTo>
                          <a:pt x="47854" y="277554"/>
                          <a:pt x="100494" y="291910"/>
                          <a:pt x="119635" y="258412"/>
                        </a:cubicBezTo>
                        <a:cubicBezTo>
                          <a:pt x="119635" y="258412"/>
                          <a:pt x="119635" y="258412"/>
                          <a:pt x="119635" y="258412"/>
                        </a:cubicBezTo>
                        <a:cubicBezTo>
                          <a:pt x="143563" y="258412"/>
                          <a:pt x="162705" y="253627"/>
                          <a:pt x="162705" y="229700"/>
                        </a:cubicBezTo>
                        <a:cubicBezTo>
                          <a:pt x="186632" y="234485"/>
                          <a:pt x="205773" y="224914"/>
                          <a:pt x="210559" y="200987"/>
                        </a:cubicBezTo>
                        <a:cubicBezTo>
                          <a:pt x="229700" y="200987"/>
                          <a:pt x="244057" y="181846"/>
                          <a:pt x="244057" y="162704"/>
                        </a:cubicBezTo>
                        <a:cubicBezTo>
                          <a:pt x="244057" y="148348"/>
                          <a:pt x="244057" y="124421"/>
                          <a:pt x="239271" y="105279"/>
                        </a:cubicBezTo>
                        <a:close/>
                        <a:moveTo>
                          <a:pt x="23927" y="181846"/>
                        </a:moveTo>
                        <a:cubicBezTo>
                          <a:pt x="33498" y="215344"/>
                          <a:pt x="57425" y="244056"/>
                          <a:pt x="90923" y="258412"/>
                        </a:cubicBezTo>
                        <a:cubicBezTo>
                          <a:pt x="95708" y="258412"/>
                          <a:pt x="100494" y="263198"/>
                          <a:pt x="110065" y="263198"/>
                        </a:cubicBezTo>
                        <a:cubicBezTo>
                          <a:pt x="71781" y="315837"/>
                          <a:pt x="-23927" y="205773"/>
                          <a:pt x="23927" y="181846"/>
                        </a:cubicBezTo>
                        <a:close/>
                      </a:path>
                    </a:pathLst>
                  </a:custGeom>
                  <a:solidFill>
                    <a:srgbClr val="D97E31"/>
                  </a:solidFill>
                  <a:ln w="4782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C670029-EB99-40D6-AD80-C22856601EFC}"/>
                      </a:ext>
                    </a:extLst>
                  </p:cNvPr>
                  <p:cNvSpPr/>
                  <p:nvPr/>
                </p:nvSpPr>
                <p:spPr>
                  <a:xfrm>
                    <a:off x="10004914" y="7619548"/>
                    <a:ext cx="268444" cy="365571"/>
                  </a:xfrm>
                  <a:custGeom>
                    <a:avLst/>
                    <a:gdLst>
                      <a:gd name="connsiteX0" fmla="*/ 268445 w 268444"/>
                      <a:gd name="connsiteY0" fmla="*/ 30592 h 365571"/>
                      <a:gd name="connsiteX1" fmla="*/ 268445 w 268444"/>
                      <a:gd name="connsiteY1" fmla="*/ 30592 h 365571"/>
                      <a:gd name="connsiteX2" fmla="*/ 268445 w 268444"/>
                      <a:gd name="connsiteY2" fmla="*/ 30592 h 365571"/>
                      <a:gd name="connsiteX3" fmla="*/ 258873 w 268444"/>
                      <a:gd name="connsiteY3" fmla="*/ 21022 h 365571"/>
                      <a:gd name="connsiteX4" fmla="*/ 187092 w 268444"/>
                      <a:gd name="connsiteY4" fmla="*/ 16236 h 365571"/>
                      <a:gd name="connsiteX5" fmla="*/ 211019 w 268444"/>
                      <a:gd name="connsiteY5" fmla="*/ 164584 h 365571"/>
                      <a:gd name="connsiteX6" fmla="*/ 196664 w 268444"/>
                      <a:gd name="connsiteY6" fmla="*/ 231580 h 365571"/>
                      <a:gd name="connsiteX7" fmla="*/ 167951 w 268444"/>
                      <a:gd name="connsiteY7" fmla="*/ 217224 h 365571"/>
                      <a:gd name="connsiteX8" fmla="*/ 153594 w 268444"/>
                      <a:gd name="connsiteY8" fmla="*/ 202867 h 365571"/>
                      <a:gd name="connsiteX9" fmla="*/ 124882 w 268444"/>
                      <a:gd name="connsiteY9" fmla="*/ 131086 h 365571"/>
                      <a:gd name="connsiteX10" fmla="*/ 110526 w 268444"/>
                      <a:gd name="connsiteY10" fmla="*/ 64090 h 365571"/>
                      <a:gd name="connsiteX11" fmla="*/ 100955 w 268444"/>
                      <a:gd name="connsiteY11" fmla="*/ 64090 h 365571"/>
                      <a:gd name="connsiteX12" fmla="*/ 105740 w 268444"/>
                      <a:gd name="connsiteY12" fmla="*/ 169369 h 365571"/>
                      <a:gd name="connsiteX13" fmla="*/ 139238 w 268444"/>
                      <a:gd name="connsiteY13" fmla="*/ 222009 h 365571"/>
                      <a:gd name="connsiteX14" fmla="*/ 158380 w 268444"/>
                      <a:gd name="connsiteY14" fmla="*/ 255507 h 365571"/>
                      <a:gd name="connsiteX15" fmla="*/ 110526 w 268444"/>
                      <a:gd name="connsiteY15" fmla="*/ 255507 h 365571"/>
                      <a:gd name="connsiteX16" fmla="*/ 100955 w 268444"/>
                      <a:gd name="connsiteY16" fmla="*/ 245936 h 365571"/>
                      <a:gd name="connsiteX17" fmla="*/ 96169 w 268444"/>
                      <a:gd name="connsiteY17" fmla="*/ 245936 h 365571"/>
                      <a:gd name="connsiteX18" fmla="*/ 91384 w 268444"/>
                      <a:gd name="connsiteY18" fmla="*/ 245936 h 365571"/>
                      <a:gd name="connsiteX19" fmla="*/ 62672 w 268444"/>
                      <a:gd name="connsiteY19" fmla="*/ 222009 h 365571"/>
                      <a:gd name="connsiteX20" fmla="*/ 29174 w 268444"/>
                      <a:gd name="connsiteY20" fmla="*/ 155013 h 365571"/>
                      <a:gd name="connsiteX21" fmla="*/ 19602 w 268444"/>
                      <a:gd name="connsiteY21" fmla="*/ 159799 h 365571"/>
                      <a:gd name="connsiteX22" fmla="*/ 48315 w 268444"/>
                      <a:gd name="connsiteY22" fmla="*/ 236365 h 365571"/>
                      <a:gd name="connsiteX23" fmla="*/ 81813 w 268444"/>
                      <a:gd name="connsiteY23" fmla="*/ 274649 h 365571"/>
                      <a:gd name="connsiteX24" fmla="*/ 96169 w 268444"/>
                      <a:gd name="connsiteY24" fmla="*/ 293790 h 365571"/>
                      <a:gd name="connsiteX25" fmla="*/ 62672 w 268444"/>
                      <a:gd name="connsiteY25" fmla="*/ 298576 h 365571"/>
                      <a:gd name="connsiteX26" fmla="*/ 10032 w 268444"/>
                      <a:gd name="connsiteY26" fmla="*/ 245936 h 365571"/>
                      <a:gd name="connsiteX27" fmla="*/ 10032 w 268444"/>
                      <a:gd name="connsiteY27" fmla="*/ 241151 h 365571"/>
                      <a:gd name="connsiteX28" fmla="*/ 5247 w 268444"/>
                      <a:gd name="connsiteY28" fmla="*/ 226794 h 365571"/>
                      <a:gd name="connsiteX29" fmla="*/ 461 w 268444"/>
                      <a:gd name="connsiteY29" fmla="*/ 226794 h 365571"/>
                      <a:gd name="connsiteX30" fmla="*/ 53101 w 268444"/>
                      <a:gd name="connsiteY30" fmla="*/ 303361 h 365571"/>
                      <a:gd name="connsiteX31" fmla="*/ 72242 w 268444"/>
                      <a:gd name="connsiteY31" fmla="*/ 332074 h 365571"/>
                      <a:gd name="connsiteX32" fmla="*/ 72242 w 268444"/>
                      <a:gd name="connsiteY32" fmla="*/ 336859 h 365571"/>
                      <a:gd name="connsiteX33" fmla="*/ 86599 w 268444"/>
                      <a:gd name="connsiteY33" fmla="*/ 332074 h 365571"/>
                      <a:gd name="connsiteX34" fmla="*/ 100955 w 268444"/>
                      <a:gd name="connsiteY34" fmla="*/ 365572 h 365571"/>
                      <a:gd name="connsiteX35" fmla="*/ 100955 w 268444"/>
                      <a:gd name="connsiteY35" fmla="*/ 365572 h 365571"/>
                      <a:gd name="connsiteX36" fmla="*/ 115311 w 268444"/>
                      <a:gd name="connsiteY36" fmla="*/ 346430 h 365571"/>
                      <a:gd name="connsiteX37" fmla="*/ 129667 w 268444"/>
                      <a:gd name="connsiteY37" fmla="*/ 346430 h 365571"/>
                      <a:gd name="connsiteX38" fmla="*/ 153594 w 268444"/>
                      <a:gd name="connsiteY38" fmla="*/ 327288 h 365571"/>
                      <a:gd name="connsiteX39" fmla="*/ 177521 w 268444"/>
                      <a:gd name="connsiteY39" fmla="*/ 317717 h 365571"/>
                      <a:gd name="connsiteX40" fmla="*/ 211019 w 268444"/>
                      <a:gd name="connsiteY40" fmla="*/ 284219 h 365571"/>
                      <a:gd name="connsiteX41" fmla="*/ 234946 w 268444"/>
                      <a:gd name="connsiteY41" fmla="*/ 265078 h 365571"/>
                      <a:gd name="connsiteX42" fmla="*/ 234946 w 268444"/>
                      <a:gd name="connsiteY42" fmla="*/ 260292 h 365571"/>
                      <a:gd name="connsiteX43" fmla="*/ 244518 w 268444"/>
                      <a:gd name="connsiteY43" fmla="*/ 217224 h 365571"/>
                      <a:gd name="connsiteX44" fmla="*/ 244518 w 268444"/>
                      <a:gd name="connsiteY44" fmla="*/ 145442 h 365571"/>
                      <a:gd name="connsiteX45" fmla="*/ 268445 w 268444"/>
                      <a:gd name="connsiteY45" fmla="*/ 30592 h 36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8444" h="365571">
                        <a:moveTo>
                          <a:pt x="268445" y="30592"/>
                        </a:moveTo>
                        <a:cubicBezTo>
                          <a:pt x="268445" y="30592"/>
                          <a:pt x="268445" y="30592"/>
                          <a:pt x="268445" y="30592"/>
                        </a:cubicBezTo>
                        <a:cubicBezTo>
                          <a:pt x="268445" y="30592"/>
                          <a:pt x="268445" y="30592"/>
                          <a:pt x="268445" y="30592"/>
                        </a:cubicBezTo>
                        <a:cubicBezTo>
                          <a:pt x="263659" y="25807"/>
                          <a:pt x="263659" y="25807"/>
                          <a:pt x="258873" y="21022"/>
                        </a:cubicBezTo>
                        <a:cubicBezTo>
                          <a:pt x="239732" y="1880"/>
                          <a:pt x="201449" y="-12476"/>
                          <a:pt x="187092" y="16236"/>
                        </a:cubicBezTo>
                        <a:cubicBezTo>
                          <a:pt x="163165" y="59305"/>
                          <a:pt x="196664" y="121515"/>
                          <a:pt x="211019" y="164584"/>
                        </a:cubicBezTo>
                        <a:cubicBezTo>
                          <a:pt x="215805" y="183726"/>
                          <a:pt x="225376" y="226794"/>
                          <a:pt x="196664" y="231580"/>
                        </a:cubicBezTo>
                        <a:cubicBezTo>
                          <a:pt x="182307" y="231580"/>
                          <a:pt x="172736" y="226794"/>
                          <a:pt x="167951" y="217224"/>
                        </a:cubicBezTo>
                        <a:cubicBezTo>
                          <a:pt x="163165" y="212438"/>
                          <a:pt x="158380" y="207653"/>
                          <a:pt x="153594" y="202867"/>
                        </a:cubicBezTo>
                        <a:cubicBezTo>
                          <a:pt x="139238" y="183726"/>
                          <a:pt x="129667" y="150228"/>
                          <a:pt x="124882" y="131086"/>
                        </a:cubicBezTo>
                        <a:cubicBezTo>
                          <a:pt x="120097" y="111944"/>
                          <a:pt x="115311" y="88017"/>
                          <a:pt x="110526" y="64090"/>
                        </a:cubicBezTo>
                        <a:cubicBezTo>
                          <a:pt x="105740" y="64090"/>
                          <a:pt x="100955" y="64090"/>
                          <a:pt x="100955" y="64090"/>
                        </a:cubicBezTo>
                        <a:cubicBezTo>
                          <a:pt x="81813" y="92803"/>
                          <a:pt x="96169" y="140657"/>
                          <a:pt x="105740" y="169369"/>
                        </a:cubicBezTo>
                        <a:cubicBezTo>
                          <a:pt x="115311" y="188511"/>
                          <a:pt x="129667" y="207653"/>
                          <a:pt x="139238" y="222009"/>
                        </a:cubicBezTo>
                        <a:cubicBezTo>
                          <a:pt x="144024" y="231580"/>
                          <a:pt x="158380" y="241151"/>
                          <a:pt x="158380" y="255507"/>
                        </a:cubicBezTo>
                        <a:cubicBezTo>
                          <a:pt x="158380" y="279434"/>
                          <a:pt x="120097" y="260292"/>
                          <a:pt x="110526" y="255507"/>
                        </a:cubicBezTo>
                        <a:cubicBezTo>
                          <a:pt x="105740" y="250722"/>
                          <a:pt x="100955" y="250722"/>
                          <a:pt x="100955" y="245936"/>
                        </a:cubicBezTo>
                        <a:cubicBezTo>
                          <a:pt x="100955" y="245936"/>
                          <a:pt x="96169" y="245936"/>
                          <a:pt x="96169" y="245936"/>
                        </a:cubicBezTo>
                        <a:cubicBezTo>
                          <a:pt x="96169" y="245936"/>
                          <a:pt x="96169" y="245936"/>
                          <a:pt x="91384" y="245936"/>
                        </a:cubicBezTo>
                        <a:cubicBezTo>
                          <a:pt x="81813" y="241151"/>
                          <a:pt x="67457" y="226794"/>
                          <a:pt x="62672" y="222009"/>
                        </a:cubicBezTo>
                        <a:cubicBezTo>
                          <a:pt x="48315" y="202867"/>
                          <a:pt x="33959" y="178940"/>
                          <a:pt x="29174" y="155013"/>
                        </a:cubicBezTo>
                        <a:cubicBezTo>
                          <a:pt x="24388" y="155013"/>
                          <a:pt x="24388" y="155013"/>
                          <a:pt x="19602" y="159799"/>
                        </a:cubicBezTo>
                        <a:cubicBezTo>
                          <a:pt x="14818" y="183726"/>
                          <a:pt x="38745" y="222009"/>
                          <a:pt x="48315" y="236365"/>
                        </a:cubicBezTo>
                        <a:cubicBezTo>
                          <a:pt x="57886" y="250722"/>
                          <a:pt x="72242" y="260292"/>
                          <a:pt x="81813" y="274649"/>
                        </a:cubicBezTo>
                        <a:cubicBezTo>
                          <a:pt x="86599" y="279434"/>
                          <a:pt x="96169" y="284219"/>
                          <a:pt x="96169" y="293790"/>
                        </a:cubicBezTo>
                        <a:cubicBezTo>
                          <a:pt x="96169" y="312932"/>
                          <a:pt x="72242" y="303361"/>
                          <a:pt x="62672" y="298576"/>
                        </a:cubicBezTo>
                        <a:cubicBezTo>
                          <a:pt x="38745" y="289005"/>
                          <a:pt x="24388" y="265078"/>
                          <a:pt x="10032" y="245936"/>
                        </a:cubicBezTo>
                        <a:cubicBezTo>
                          <a:pt x="10032" y="245936"/>
                          <a:pt x="10032" y="241151"/>
                          <a:pt x="10032" y="241151"/>
                        </a:cubicBezTo>
                        <a:cubicBezTo>
                          <a:pt x="5247" y="236365"/>
                          <a:pt x="5247" y="231580"/>
                          <a:pt x="5247" y="226794"/>
                        </a:cubicBezTo>
                        <a:cubicBezTo>
                          <a:pt x="5247" y="226794"/>
                          <a:pt x="461" y="226794"/>
                          <a:pt x="461" y="226794"/>
                        </a:cubicBezTo>
                        <a:cubicBezTo>
                          <a:pt x="-4325" y="260292"/>
                          <a:pt x="29174" y="284219"/>
                          <a:pt x="53101" y="303361"/>
                        </a:cubicBezTo>
                        <a:cubicBezTo>
                          <a:pt x="62672" y="308147"/>
                          <a:pt x="77028" y="317717"/>
                          <a:pt x="72242" y="332074"/>
                        </a:cubicBezTo>
                        <a:cubicBezTo>
                          <a:pt x="72242" y="332074"/>
                          <a:pt x="72242" y="332074"/>
                          <a:pt x="72242" y="336859"/>
                        </a:cubicBezTo>
                        <a:cubicBezTo>
                          <a:pt x="77028" y="336859"/>
                          <a:pt x="81813" y="336859"/>
                          <a:pt x="86599" y="332074"/>
                        </a:cubicBezTo>
                        <a:cubicBezTo>
                          <a:pt x="91384" y="341645"/>
                          <a:pt x="91384" y="356001"/>
                          <a:pt x="100955" y="365572"/>
                        </a:cubicBezTo>
                        <a:cubicBezTo>
                          <a:pt x="100955" y="365572"/>
                          <a:pt x="100955" y="365572"/>
                          <a:pt x="100955" y="365572"/>
                        </a:cubicBezTo>
                        <a:cubicBezTo>
                          <a:pt x="100955" y="356001"/>
                          <a:pt x="110526" y="351215"/>
                          <a:pt x="115311" y="346430"/>
                        </a:cubicBezTo>
                        <a:cubicBezTo>
                          <a:pt x="120097" y="346430"/>
                          <a:pt x="124882" y="346430"/>
                          <a:pt x="129667" y="346430"/>
                        </a:cubicBezTo>
                        <a:cubicBezTo>
                          <a:pt x="144024" y="346430"/>
                          <a:pt x="148809" y="336859"/>
                          <a:pt x="153594" y="327288"/>
                        </a:cubicBezTo>
                        <a:cubicBezTo>
                          <a:pt x="158380" y="317717"/>
                          <a:pt x="167951" y="317717"/>
                          <a:pt x="177521" y="317717"/>
                        </a:cubicBezTo>
                        <a:cubicBezTo>
                          <a:pt x="196664" y="317717"/>
                          <a:pt x="196664" y="293790"/>
                          <a:pt x="211019" y="284219"/>
                        </a:cubicBezTo>
                        <a:cubicBezTo>
                          <a:pt x="220591" y="279434"/>
                          <a:pt x="234946" y="289005"/>
                          <a:pt x="234946" y="265078"/>
                        </a:cubicBezTo>
                        <a:cubicBezTo>
                          <a:pt x="234946" y="265078"/>
                          <a:pt x="234946" y="260292"/>
                          <a:pt x="234946" y="260292"/>
                        </a:cubicBezTo>
                        <a:cubicBezTo>
                          <a:pt x="234946" y="241151"/>
                          <a:pt x="234946" y="231580"/>
                          <a:pt x="244518" y="217224"/>
                        </a:cubicBezTo>
                        <a:cubicBezTo>
                          <a:pt x="258873" y="193296"/>
                          <a:pt x="244518" y="169369"/>
                          <a:pt x="244518" y="145442"/>
                        </a:cubicBezTo>
                        <a:cubicBezTo>
                          <a:pt x="249303" y="88017"/>
                          <a:pt x="254088" y="54520"/>
                          <a:pt x="268445" y="30592"/>
                        </a:cubicBezTo>
                        <a:close/>
                      </a:path>
                    </a:pathLst>
                  </a:custGeom>
                  <a:solidFill>
                    <a:srgbClr val="FBCA8F"/>
                  </a:solidFill>
                  <a:ln w="47824" cap="flat">
                    <a:noFill/>
                    <a:prstDash val="solid"/>
                    <a:miter/>
                  </a:ln>
                </p:spPr>
                <p:txBody>
                  <a:bodyPr rtlCol="0" anchor="ctr"/>
                  <a:lstStyle/>
                  <a:p>
                    <a:endParaRPr lang="en-US"/>
                  </a:p>
                </p:txBody>
              </p:sp>
            </p:grpSp>
            <p:grpSp>
              <p:nvGrpSpPr>
                <p:cNvPr id="183" name="Graphic 3">
                  <a:extLst>
                    <a:ext uri="{FF2B5EF4-FFF2-40B4-BE49-F238E27FC236}">
                      <a16:creationId xmlns:a16="http://schemas.microsoft.com/office/drawing/2014/main" id="{FDB47DAD-46FF-4C39-A384-FBB8AD8F9F9E}"/>
                    </a:ext>
                  </a:extLst>
                </p:cNvPr>
                <p:cNvGrpSpPr/>
                <p:nvPr/>
              </p:nvGrpSpPr>
              <p:grpSpPr>
                <a:xfrm>
                  <a:off x="10482761" y="7600305"/>
                  <a:ext cx="1160133" cy="890873"/>
                  <a:chOff x="10482761" y="7600305"/>
                  <a:chExt cx="1160133" cy="890873"/>
                </a:xfrm>
                <a:solidFill>
                  <a:srgbClr val="144E28"/>
                </a:solidFill>
              </p:grpSpPr>
              <p:sp>
                <p:nvSpPr>
                  <p:cNvPr id="271" name="Freeform: Shape 270">
                    <a:extLst>
                      <a:ext uri="{FF2B5EF4-FFF2-40B4-BE49-F238E27FC236}">
                        <a16:creationId xmlns:a16="http://schemas.microsoft.com/office/drawing/2014/main" id="{A4DE05DC-1F61-4DE3-BD26-35ED27103FEA}"/>
                      </a:ext>
                    </a:extLst>
                  </p:cNvPr>
                  <p:cNvSpPr/>
                  <p:nvPr/>
                </p:nvSpPr>
                <p:spPr>
                  <a:xfrm>
                    <a:off x="10507844" y="7769776"/>
                    <a:ext cx="239270" cy="424705"/>
                  </a:xfrm>
                  <a:custGeom>
                    <a:avLst/>
                    <a:gdLst>
                      <a:gd name="connsiteX0" fmla="*/ 239271 w 239270"/>
                      <a:gd name="connsiteY0" fmla="*/ 0 h 424705"/>
                      <a:gd name="connsiteX1" fmla="*/ 167490 w 239270"/>
                      <a:gd name="connsiteY1" fmla="*/ 100494 h 424705"/>
                      <a:gd name="connsiteX2" fmla="*/ 177060 w 239270"/>
                      <a:gd name="connsiteY2" fmla="*/ 66996 h 424705"/>
                      <a:gd name="connsiteX3" fmla="*/ 205773 w 239270"/>
                      <a:gd name="connsiteY3" fmla="*/ 0 h 424705"/>
                      <a:gd name="connsiteX4" fmla="*/ 205773 w 239270"/>
                      <a:gd name="connsiteY4" fmla="*/ 0 h 424705"/>
                      <a:gd name="connsiteX5" fmla="*/ 157919 w 239270"/>
                      <a:gd name="connsiteY5" fmla="*/ 124421 h 424705"/>
                      <a:gd name="connsiteX6" fmla="*/ 133992 w 239270"/>
                      <a:gd name="connsiteY6" fmla="*/ 181846 h 424705"/>
                      <a:gd name="connsiteX7" fmla="*/ 86138 w 239270"/>
                      <a:gd name="connsiteY7" fmla="*/ 105279 h 424705"/>
                      <a:gd name="connsiteX8" fmla="*/ 0 w 239270"/>
                      <a:gd name="connsiteY8" fmla="*/ 52640 h 424705"/>
                      <a:gd name="connsiteX9" fmla="*/ 0 w 239270"/>
                      <a:gd name="connsiteY9" fmla="*/ 52640 h 424705"/>
                      <a:gd name="connsiteX10" fmla="*/ 129206 w 239270"/>
                      <a:gd name="connsiteY10" fmla="*/ 196202 h 424705"/>
                      <a:gd name="connsiteX11" fmla="*/ 95708 w 239270"/>
                      <a:gd name="connsiteY11" fmla="*/ 301481 h 424705"/>
                      <a:gd name="connsiteX12" fmla="*/ 66996 w 239270"/>
                      <a:gd name="connsiteY12" fmla="*/ 421117 h 424705"/>
                      <a:gd name="connsiteX13" fmla="*/ 71781 w 239270"/>
                      <a:gd name="connsiteY13" fmla="*/ 421117 h 424705"/>
                      <a:gd name="connsiteX14" fmla="*/ 138777 w 239270"/>
                      <a:gd name="connsiteY14" fmla="*/ 191417 h 424705"/>
                      <a:gd name="connsiteX15" fmla="*/ 186631 w 239270"/>
                      <a:gd name="connsiteY15" fmla="*/ 90923 h 424705"/>
                      <a:gd name="connsiteX16" fmla="*/ 239271 w 239270"/>
                      <a:gd name="connsiteY16" fmla="*/ 0 h 424705"/>
                      <a:gd name="connsiteX17" fmla="*/ 239271 w 239270"/>
                      <a:gd name="connsiteY17" fmla="*/ 0 h 42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270" h="424705">
                        <a:moveTo>
                          <a:pt x="239271" y="0"/>
                        </a:moveTo>
                        <a:cubicBezTo>
                          <a:pt x="210558" y="23927"/>
                          <a:pt x="186631" y="62210"/>
                          <a:pt x="167490" y="100494"/>
                        </a:cubicBezTo>
                        <a:cubicBezTo>
                          <a:pt x="172275" y="90923"/>
                          <a:pt x="172275" y="76567"/>
                          <a:pt x="177060" y="66996"/>
                        </a:cubicBezTo>
                        <a:cubicBezTo>
                          <a:pt x="181846" y="43069"/>
                          <a:pt x="196202" y="23927"/>
                          <a:pt x="205773" y="0"/>
                        </a:cubicBezTo>
                        <a:cubicBezTo>
                          <a:pt x="205773" y="0"/>
                          <a:pt x="205773" y="0"/>
                          <a:pt x="205773" y="0"/>
                        </a:cubicBezTo>
                        <a:cubicBezTo>
                          <a:pt x="177060" y="33498"/>
                          <a:pt x="162704" y="81352"/>
                          <a:pt x="157919" y="124421"/>
                        </a:cubicBezTo>
                        <a:cubicBezTo>
                          <a:pt x="148348" y="143562"/>
                          <a:pt x="138777" y="162704"/>
                          <a:pt x="133992" y="181846"/>
                        </a:cubicBezTo>
                        <a:cubicBezTo>
                          <a:pt x="124421" y="153133"/>
                          <a:pt x="105279" y="124421"/>
                          <a:pt x="86138" y="105279"/>
                        </a:cubicBezTo>
                        <a:cubicBezTo>
                          <a:pt x="66996" y="81352"/>
                          <a:pt x="33498" y="57425"/>
                          <a:pt x="0" y="52640"/>
                        </a:cubicBezTo>
                        <a:cubicBezTo>
                          <a:pt x="0" y="52640"/>
                          <a:pt x="0" y="52640"/>
                          <a:pt x="0" y="52640"/>
                        </a:cubicBezTo>
                        <a:cubicBezTo>
                          <a:pt x="62211" y="76567"/>
                          <a:pt x="95708" y="138777"/>
                          <a:pt x="129206" y="196202"/>
                        </a:cubicBezTo>
                        <a:cubicBezTo>
                          <a:pt x="114850" y="229700"/>
                          <a:pt x="105279" y="267983"/>
                          <a:pt x="95708" y="301481"/>
                        </a:cubicBezTo>
                        <a:cubicBezTo>
                          <a:pt x="86138" y="339764"/>
                          <a:pt x="71781" y="382833"/>
                          <a:pt x="66996" y="421117"/>
                        </a:cubicBezTo>
                        <a:cubicBezTo>
                          <a:pt x="66996" y="425902"/>
                          <a:pt x="71781" y="425902"/>
                          <a:pt x="71781" y="421117"/>
                        </a:cubicBezTo>
                        <a:cubicBezTo>
                          <a:pt x="90923" y="344550"/>
                          <a:pt x="110065" y="267983"/>
                          <a:pt x="138777" y="191417"/>
                        </a:cubicBezTo>
                        <a:cubicBezTo>
                          <a:pt x="153133" y="157919"/>
                          <a:pt x="167490" y="124421"/>
                          <a:pt x="186631" y="90923"/>
                        </a:cubicBezTo>
                        <a:cubicBezTo>
                          <a:pt x="196202" y="62210"/>
                          <a:pt x="220130" y="33498"/>
                          <a:pt x="239271" y="0"/>
                        </a:cubicBezTo>
                        <a:cubicBezTo>
                          <a:pt x="239271" y="0"/>
                          <a:pt x="239271" y="0"/>
                          <a:pt x="239271" y="0"/>
                        </a:cubicBezTo>
                        <a:close/>
                      </a:path>
                    </a:pathLst>
                  </a:custGeom>
                  <a:solidFill>
                    <a:srgbClr val="144E28"/>
                  </a:solidFill>
                  <a:ln w="4782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B6CD1818-F31F-4A76-8CFA-3C521B0549AF}"/>
                      </a:ext>
                    </a:extLst>
                  </p:cNvPr>
                  <p:cNvSpPr/>
                  <p:nvPr/>
                </p:nvSpPr>
                <p:spPr>
                  <a:xfrm>
                    <a:off x="11209173" y="7822416"/>
                    <a:ext cx="249771" cy="237584"/>
                  </a:xfrm>
                  <a:custGeom>
                    <a:avLst/>
                    <a:gdLst>
                      <a:gd name="connsiteX0" fmla="*/ 246183 w 249771"/>
                      <a:gd name="connsiteY0" fmla="*/ 234485 h 237584"/>
                      <a:gd name="connsiteX1" fmla="*/ 112191 w 249771"/>
                      <a:gd name="connsiteY1" fmla="*/ 138777 h 237584"/>
                      <a:gd name="connsiteX2" fmla="*/ 26054 w 249771"/>
                      <a:gd name="connsiteY2" fmla="*/ 0 h 237584"/>
                      <a:gd name="connsiteX3" fmla="*/ 26054 w 249771"/>
                      <a:gd name="connsiteY3" fmla="*/ 0 h 237584"/>
                      <a:gd name="connsiteX4" fmla="*/ 54767 w 249771"/>
                      <a:gd name="connsiteY4" fmla="*/ 71781 h 237584"/>
                      <a:gd name="connsiteX5" fmla="*/ 69123 w 249771"/>
                      <a:gd name="connsiteY5" fmla="*/ 95708 h 237584"/>
                      <a:gd name="connsiteX6" fmla="*/ 2127 w 249771"/>
                      <a:gd name="connsiteY6" fmla="*/ 57425 h 237584"/>
                      <a:gd name="connsiteX7" fmla="*/ 2127 w 249771"/>
                      <a:gd name="connsiteY7" fmla="*/ 57425 h 237584"/>
                      <a:gd name="connsiteX8" fmla="*/ 35624 w 249771"/>
                      <a:gd name="connsiteY8" fmla="*/ 86137 h 237584"/>
                      <a:gd name="connsiteX9" fmla="*/ 73908 w 249771"/>
                      <a:gd name="connsiteY9" fmla="*/ 105279 h 237584"/>
                      <a:gd name="connsiteX10" fmla="*/ 112191 w 249771"/>
                      <a:gd name="connsiteY10" fmla="*/ 153133 h 237584"/>
                      <a:gd name="connsiteX11" fmla="*/ 183973 w 249771"/>
                      <a:gd name="connsiteY11" fmla="*/ 215344 h 237584"/>
                      <a:gd name="connsiteX12" fmla="*/ 246183 w 249771"/>
                      <a:gd name="connsiteY12" fmla="*/ 234485 h 237584"/>
                      <a:gd name="connsiteX13" fmla="*/ 246183 w 249771"/>
                      <a:gd name="connsiteY13" fmla="*/ 234485 h 2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771" h="237584">
                        <a:moveTo>
                          <a:pt x="246183" y="234485"/>
                        </a:moveTo>
                        <a:cubicBezTo>
                          <a:pt x="193543" y="229700"/>
                          <a:pt x="145689" y="177060"/>
                          <a:pt x="112191" y="138777"/>
                        </a:cubicBezTo>
                        <a:cubicBezTo>
                          <a:pt x="78694" y="100494"/>
                          <a:pt x="45196" y="47854"/>
                          <a:pt x="26054" y="0"/>
                        </a:cubicBezTo>
                        <a:cubicBezTo>
                          <a:pt x="26054" y="0"/>
                          <a:pt x="21269" y="0"/>
                          <a:pt x="26054" y="0"/>
                        </a:cubicBezTo>
                        <a:cubicBezTo>
                          <a:pt x="30839" y="23927"/>
                          <a:pt x="45196" y="47854"/>
                          <a:pt x="54767" y="71781"/>
                        </a:cubicBezTo>
                        <a:cubicBezTo>
                          <a:pt x="59552" y="81352"/>
                          <a:pt x="64337" y="86137"/>
                          <a:pt x="69123" y="95708"/>
                        </a:cubicBezTo>
                        <a:cubicBezTo>
                          <a:pt x="49981" y="81352"/>
                          <a:pt x="26054" y="71781"/>
                          <a:pt x="2127" y="57425"/>
                        </a:cubicBezTo>
                        <a:cubicBezTo>
                          <a:pt x="2127" y="57425"/>
                          <a:pt x="-2658" y="57425"/>
                          <a:pt x="2127" y="57425"/>
                        </a:cubicBezTo>
                        <a:cubicBezTo>
                          <a:pt x="11697" y="66996"/>
                          <a:pt x="26054" y="76567"/>
                          <a:pt x="35624" y="86137"/>
                        </a:cubicBezTo>
                        <a:cubicBezTo>
                          <a:pt x="49981" y="95708"/>
                          <a:pt x="59552" y="105279"/>
                          <a:pt x="73908" y="105279"/>
                        </a:cubicBezTo>
                        <a:cubicBezTo>
                          <a:pt x="83479" y="124421"/>
                          <a:pt x="97835" y="138777"/>
                          <a:pt x="112191" y="153133"/>
                        </a:cubicBezTo>
                        <a:cubicBezTo>
                          <a:pt x="131333" y="177060"/>
                          <a:pt x="155260" y="196202"/>
                          <a:pt x="183973" y="215344"/>
                        </a:cubicBezTo>
                        <a:cubicBezTo>
                          <a:pt x="207900" y="229700"/>
                          <a:pt x="227041" y="244056"/>
                          <a:pt x="246183" y="234485"/>
                        </a:cubicBezTo>
                        <a:cubicBezTo>
                          <a:pt x="250968" y="239271"/>
                          <a:pt x="250968" y="234485"/>
                          <a:pt x="246183" y="234485"/>
                        </a:cubicBezTo>
                        <a:close/>
                      </a:path>
                    </a:pathLst>
                  </a:custGeom>
                  <a:solidFill>
                    <a:srgbClr val="144E28"/>
                  </a:solidFill>
                  <a:ln w="47824"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6329A7A9-1B6A-4FFB-B1C0-1CA3B156B5D6}"/>
                      </a:ext>
                    </a:extLst>
                  </p:cNvPr>
                  <p:cNvSpPr/>
                  <p:nvPr/>
                </p:nvSpPr>
                <p:spPr>
                  <a:xfrm>
                    <a:off x="11517567" y="7791240"/>
                    <a:ext cx="125327" cy="66800"/>
                  </a:xfrm>
                  <a:custGeom>
                    <a:avLst/>
                    <a:gdLst>
                      <a:gd name="connsiteX0" fmla="*/ 86137 w 125327"/>
                      <a:gd name="connsiteY0" fmla="*/ 2464 h 66800"/>
                      <a:gd name="connsiteX1" fmla="*/ 0 w 125327"/>
                      <a:gd name="connsiteY1" fmla="*/ 45532 h 66800"/>
                      <a:gd name="connsiteX2" fmla="*/ 0 w 125327"/>
                      <a:gd name="connsiteY2" fmla="*/ 45532 h 66800"/>
                      <a:gd name="connsiteX3" fmla="*/ 28712 w 125327"/>
                      <a:gd name="connsiteY3" fmla="*/ 16820 h 66800"/>
                      <a:gd name="connsiteX4" fmla="*/ 76566 w 125327"/>
                      <a:gd name="connsiteY4" fmla="*/ 7249 h 66800"/>
                      <a:gd name="connsiteX5" fmla="*/ 119635 w 125327"/>
                      <a:gd name="connsiteY5" fmla="*/ 64674 h 66800"/>
                      <a:gd name="connsiteX6" fmla="*/ 124420 w 125327"/>
                      <a:gd name="connsiteY6" fmla="*/ 64674 h 66800"/>
                      <a:gd name="connsiteX7" fmla="*/ 86137 w 125327"/>
                      <a:gd name="connsiteY7" fmla="*/ 2464 h 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27" h="66800">
                        <a:moveTo>
                          <a:pt x="86137" y="2464"/>
                        </a:moveTo>
                        <a:cubicBezTo>
                          <a:pt x="47854" y="-7107"/>
                          <a:pt x="19141" y="12034"/>
                          <a:pt x="0" y="45532"/>
                        </a:cubicBezTo>
                        <a:cubicBezTo>
                          <a:pt x="0" y="45532"/>
                          <a:pt x="0" y="50318"/>
                          <a:pt x="0" y="45532"/>
                        </a:cubicBezTo>
                        <a:cubicBezTo>
                          <a:pt x="9571" y="35962"/>
                          <a:pt x="19141" y="26391"/>
                          <a:pt x="28712" y="16820"/>
                        </a:cubicBezTo>
                        <a:cubicBezTo>
                          <a:pt x="43068" y="7249"/>
                          <a:pt x="62210" y="7249"/>
                          <a:pt x="76566" y="7249"/>
                        </a:cubicBezTo>
                        <a:cubicBezTo>
                          <a:pt x="105279" y="12034"/>
                          <a:pt x="114850" y="40747"/>
                          <a:pt x="119635" y="64674"/>
                        </a:cubicBezTo>
                        <a:cubicBezTo>
                          <a:pt x="119635" y="69459"/>
                          <a:pt x="124420" y="64674"/>
                          <a:pt x="124420" y="64674"/>
                        </a:cubicBezTo>
                        <a:cubicBezTo>
                          <a:pt x="129206" y="40747"/>
                          <a:pt x="114850" y="12034"/>
                          <a:pt x="86137" y="2464"/>
                        </a:cubicBezTo>
                        <a:close/>
                      </a:path>
                    </a:pathLst>
                  </a:custGeom>
                  <a:solidFill>
                    <a:srgbClr val="144E28"/>
                  </a:solidFill>
                  <a:ln w="4782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481B411-7943-4453-A234-C65992059A20}"/>
                      </a:ext>
                    </a:extLst>
                  </p:cNvPr>
                  <p:cNvSpPr/>
                  <p:nvPr/>
                </p:nvSpPr>
                <p:spPr>
                  <a:xfrm>
                    <a:off x="10482761" y="7779347"/>
                    <a:ext cx="113346" cy="66995"/>
                  </a:xfrm>
                  <a:custGeom>
                    <a:avLst/>
                    <a:gdLst>
                      <a:gd name="connsiteX0" fmla="*/ 111220 w 113346"/>
                      <a:gd name="connsiteY0" fmla="*/ 52640 h 66995"/>
                      <a:gd name="connsiteX1" fmla="*/ 39439 w 113346"/>
                      <a:gd name="connsiteY1" fmla="*/ 0 h 66995"/>
                      <a:gd name="connsiteX2" fmla="*/ 1155 w 113346"/>
                      <a:gd name="connsiteY2" fmla="*/ 66996 h 66995"/>
                      <a:gd name="connsiteX3" fmla="*/ 1155 w 113346"/>
                      <a:gd name="connsiteY3" fmla="*/ 66996 h 66995"/>
                      <a:gd name="connsiteX4" fmla="*/ 10726 w 113346"/>
                      <a:gd name="connsiteY4" fmla="*/ 33498 h 66995"/>
                      <a:gd name="connsiteX5" fmla="*/ 68151 w 113346"/>
                      <a:gd name="connsiteY5" fmla="*/ 19142 h 66995"/>
                      <a:gd name="connsiteX6" fmla="*/ 111220 w 113346"/>
                      <a:gd name="connsiteY6" fmla="*/ 52640 h 66995"/>
                      <a:gd name="connsiteX7" fmla="*/ 111220 w 113346"/>
                      <a:gd name="connsiteY7" fmla="*/ 5264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6" h="66995">
                        <a:moveTo>
                          <a:pt x="111220" y="52640"/>
                        </a:moveTo>
                        <a:cubicBezTo>
                          <a:pt x="96864" y="23927"/>
                          <a:pt x="72937" y="0"/>
                          <a:pt x="39439" y="0"/>
                        </a:cubicBezTo>
                        <a:cubicBezTo>
                          <a:pt x="5941" y="0"/>
                          <a:pt x="-3630" y="38283"/>
                          <a:pt x="1155" y="66996"/>
                        </a:cubicBezTo>
                        <a:cubicBezTo>
                          <a:pt x="1155" y="66996"/>
                          <a:pt x="1155" y="66996"/>
                          <a:pt x="1155" y="66996"/>
                        </a:cubicBezTo>
                        <a:cubicBezTo>
                          <a:pt x="1155" y="52640"/>
                          <a:pt x="5941" y="43069"/>
                          <a:pt x="10726" y="33498"/>
                        </a:cubicBezTo>
                        <a:cubicBezTo>
                          <a:pt x="20297" y="9571"/>
                          <a:pt x="44224" y="9571"/>
                          <a:pt x="68151" y="19142"/>
                        </a:cubicBezTo>
                        <a:cubicBezTo>
                          <a:pt x="82507" y="19142"/>
                          <a:pt x="96864" y="43069"/>
                          <a:pt x="111220" y="52640"/>
                        </a:cubicBezTo>
                        <a:cubicBezTo>
                          <a:pt x="111220" y="57425"/>
                          <a:pt x="116005" y="52640"/>
                          <a:pt x="111220" y="52640"/>
                        </a:cubicBezTo>
                        <a:close/>
                      </a:path>
                    </a:pathLst>
                  </a:custGeom>
                  <a:solidFill>
                    <a:srgbClr val="144E28"/>
                  </a:solidFill>
                  <a:ln w="47824"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798C69EF-E194-4055-A57A-A23FD187DD29}"/>
                      </a:ext>
                    </a:extLst>
                  </p:cNvPr>
                  <p:cNvSpPr/>
                  <p:nvPr/>
                </p:nvSpPr>
                <p:spPr>
                  <a:xfrm>
                    <a:off x="10547323" y="8389753"/>
                    <a:ext cx="34428" cy="101424"/>
                  </a:xfrm>
                  <a:custGeom>
                    <a:avLst/>
                    <a:gdLst>
                      <a:gd name="connsiteX0" fmla="*/ 32302 w 34428"/>
                      <a:gd name="connsiteY0" fmla="*/ 97835 h 101424"/>
                      <a:gd name="connsiteX1" fmla="*/ 8375 w 34428"/>
                      <a:gd name="connsiteY1" fmla="*/ 2127 h 101424"/>
                      <a:gd name="connsiteX2" fmla="*/ 3589 w 34428"/>
                      <a:gd name="connsiteY2" fmla="*/ 2127 h 101424"/>
                      <a:gd name="connsiteX3" fmla="*/ 32302 w 34428"/>
                      <a:gd name="connsiteY3" fmla="*/ 97835 h 101424"/>
                      <a:gd name="connsiteX4" fmla="*/ 32302 w 34428"/>
                      <a:gd name="connsiteY4" fmla="*/ 97835 h 10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101424">
                        <a:moveTo>
                          <a:pt x="32302" y="97835"/>
                        </a:moveTo>
                        <a:cubicBezTo>
                          <a:pt x="8375" y="69123"/>
                          <a:pt x="8375" y="35625"/>
                          <a:pt x="8375" y="2127"/>
                        </a:cubicBezTo>
                        <a:cubicBezTo>
                          <a:pt x="8375" y="-2659"/>
                          <a:pt x="3589" y="2127"/>
                          <a:pt x="3589" y="2127"/>
                        </a:cubicBezTo>
                        <a:cubicBezTo>
                          <a:pt x="-5982" y="35625"/>
                          <a:pt x="3589" y="78693"/>
                          <a:pt x="32302" y="97835"/>
                        </a:cubicBezTo>
                        <a:cubicBezTo>
                          <a:pt x="32302" y="102621"/>
                          <a:pt x="37088" y="102621"/>
                          <a:pt x="32302" y="97835"/>
                        </a:cubicBezTo>
                        <a:close/>
                      </a:path>
                    </a:pathLst>
                  </a:custGeom>
                  <a:solidFill>
                    <a:srgbClr val="144E28"/>
                  </a:solidFill>
                  <a:ln w="47824"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88C5DD7F-08B5-4ECF-A7BA-FE52304A47F5}"/>
                      </a:ext>
                    </a:extLst>
                  </p:cNvPr>
                  <p:cNvSpPr/>
                  <p:nvPr/>
                </p:nvSpPr>
                <p:spPr>
                  <a:xfrm>
                    <a:off x="11407502" y="8278227"/>
                    <a:ext cx="50997" cy="163634"/>
                  </a:xfrm>
                  <a:custGeom>
                    <a:avLst/>
                    <a:gdLst>
                      <a:gd name="connsiteX0" fmla="*/ 47854 w 50997"/>
                      <a:gd name="connsiteY0" fmla="*/ 3589 h 163634"/>
                      <a:gd name="connsiteX1" fmla="*/ 47854 w 50997"/>
                      <a:gd name="connsiteY1" fmla="*/ 3589 h 163634"/>
                      <a:gd name="connsiteX2" fmla="*/ 38283 w 50997"/>
                      <a:gd name="connsiteY2" fmla="*/ 80156 h 163634"/>
                      <a:gd name="connsiteX3" fmla="*/ 0 w 50997"/>
                      <a:gd name="connsiteY3" fmla="*/ 161508 h 163634"/>
                      <a:gd name="connsiteX4" fmla="*/ 0 w 50997"/>
                      <a:gd name="connsiteY4" fmla="*/ 161508 h 163634"/>
                      <a:gd name="connsiteX5" fmla="*/ 43068 w 50997"/>
                      <a:gd name="connsiteY5" fmla="*/ 84941 h 163634"/>
                      <a:gd name="connsiteX6" fmla="*/ 47854 w 50997"/>
                      <a:gd name="connsiteY6" fmla="*/ 3589 h 16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97" h="163634">
                        <a:moveTo>
                          <a:pt x="47854" y="3589"/>
                        </a:moveTo>
                        <a:cubicBezTo>
                          <a:pt x="47854" y="-1196"/>
                          <a:pt x="43068" y="-1196"/>
                          <a:pt x="47854" y="3589"/>
                        </a:cubicBezTo>
                        <a:cubicBezTo>
                          <a:pt x="43068" y="27516"/>
                          <a:pt x="43068" y="56229"/>
                          <a:pt x="38283" y="80156"/>
                        </a:cubicBezTo>
                        <a:cubicBezTo>
                          <a:pt x="33498" y="108868"/>
                          <a:pt x="19141" y="142366"/>
                          <a:pt x="0" y="161508"/>
                        </a:cubicBezTo>
                        <a:cubicBezTo>
                          <a:pt x="0" y="161508"/>
                          <a:pt x="0" y="166293"/>
                          <a:pt x="0" y="161508"/>
                        </a:cubicBezTo>
                        <a:cubicBezTo>
                          <a:pt x="19141" y="142366"/>
                          <a:pt x="33498" y="113654"/>
                          <a:pt x="43068" y="84941"/>
                        </a:cubicBezTo>
                        <a:cubicBezTo>
                          <a:pt x="52639" y="61014"/>
                          <a:pt x="52639" y="27516"/>
                          <a:pt x="47854" y="3589"/>
                        </a:cubicBezTo>
                        <a:close/>
                      </a:path>
                    </a:pathLst>
                  </a:custGeom>
                  <a:solidFill>
                    <a:srgbClr val="144E28"/>
                  </a:solidFill>
                  <a:ln w="47824"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9EC8208-BA74-4777-B8A6-50A992F0D0F2}"/>
                      </a:ext>
                    </a:extLst>
                  </p:cNvPr>
                  <p:cNvSpPr/>
                  <p:nvPr/>
                </p:nvSpPr>
                <p:spPr>
                  <a:xfrm>
                    <a:off x="10871536" y="7635785"/>
                    <a:ext cx="227041" cy="91861"/>
                  </a:xfrm>
                  <a:custGeom>
                    <a:avLst/>
                    <a:gdLst>
                      <a:gd name="connsiteX0" fmla="*/ 224914 w 227041"/>
                      <a:gd name="connsiteY0" fmla="*/ 4786 h 91861"/>
                      <a:gd name="connsiteX1" fmla="*/ 110064 w 227041"/>
                      <a:gd name="connsiteY1" fmla="*/ 76567 h 91861"/>
                      <a:gd name="connsiteX2" fmla="*/ 33498 w 227041"/>
                      <a:gd name="connsiteY2" fmla="*/ 66996 h 91861"/>
                      <a:gd name="connsiteX3" fmla="*/ 4785 w 227041"/>
                      <a:gd name="connsiteY3" fmla="*/ 0 h 91861"/>
                      <a:gd name="connsiteX4" fmla="*/ 0 w 227041"/>
                      <a:gd name="connsiteY4" fmla="*/ 0 h 91861"/>
                      <a:gd name="connsiteX5" fmla="*/ 19141 w 227041"/>
                      <a:gd name="connsiteY5" fmla="*/ 66996 h 91861"/>
                      <a:gd name="connsiteX6" fmla="*/ 76566 w 227041"/>
                      <a:gd name="connsiteY6" fmla="*/ 90923 h 91861"/>
                      <a:gd name="connsiteX7" fmla="*/ 153133 w 227041"/>
                      <a:gd name="connsiteY7" fmla="*/ 66996 h 91861"/>
                      <a:gd name="connsiteX8" fmla="*/ 224914 w 227041"/>
                      <a:gd name="connsiteY8" fmla="*/ 4786 h 91861"/>
                      <a:gd name="connsiteX9" fmla="*/ 224914 w 227041"/>
                      <a:gd name="connsiteY9" fmla="*/ 4786 h 9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1" h="91861">
                        <a:moveTo>
                          <a:pt x="224914" y="4786"/>
                        </a:moveTo>
                        <a:cubicBezTo>
                          <a:pt x="191417" y="33498"/>
                          <a:pt x="153133" y="57425"/>
                          <a:pt x="110064" y="76567"/>
                        </a:cubicBezTo>
                        <a:cubicBezTo>
                          <a:pt x="81352" y="86138"/>
                          <a:pt x="52639" y="81352"/>
                          <a:pt x="33498" y="66996"/>
                        </a:cubicBezTo>
                        <a:cubicBezTo>
                          <a:pt x="9571" y="47854"/>
                          <a:pt x="9571" y="23927"/>
                          <a:pt x="4785" y="0"/>
                        </a:cubicBezTo>
                        <a:cubicBezTo>
                          <a:pt x="4785" y="0"/>
                          <a:pt x="0" y="0"/>
                          <a:pt x="0" y="0"/>
                        </a:cubicBezTo>
                        <a:cubicBezTo>
                          <a:pt x="4785" y="23927"/>
                          <a:pt x="4785" y="47854"/>
                          <a:pt x="19141" y="66996"/>
                        </a:cubicBezTo>
                        <a:cubicBezTo>
                          <a:pt x="33498" y="81352"/>
                          <a:pt x="57425" y="95708"/>
                          <a:pt x="76566" y="90923"/>
                        </a:cubicBezTo>
                        <a:cubicBezTo>
                          <a:pt x="105279" y="90923"/>
                          <a:pt x="129206" y="81352"/>
                          <a:pt x="153133" y="66996"/>
                        </a:cubicBezTo>
                        <a:cubicBezTo>
                          <a:pt x="177060" y="52640"/>
                          <a:pt x="205772" y="33498"/>
                          <a:pt x="224914" y="4786"/>
                        </a:cubicBezTo>
                        <a:cubicBezTo>
                          <a:pt x="229699" y="4786"/>
                          <a:pt x="224914" y="0"/>
                          <a:pt x="224914" y="4786"/>
                        </a:cubicBezTo>
                        <a:close/>
                      </a:path>
                    </a:pathLst>
                  </a:custGeom>
                  <a:solidFill>
                    <a:srgbClr val="144E28"/>
                  </a:solidFill>
                  <a:ln w="47824"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70CA2CA6-729E-4927-9FD7-DB68D995C1C9}"/>
                      </a:ext>
                    </a:extLst>
                  </p:cNvPr>
                  <p:cNvSpPr/>
                  <p:nvPr/>
                </p:nvSpPr>
                <p:spPr>
                  <a:xfrm>
                    <a:off x="11118395" y="7600305"/>
                    <a:ext cx="21123" cy="23106"/>
                  </a:xfrm>
                  <a:custGeom>
                    <a:avLst/>
                    <a:gdLst>
                      <a:gd name="connsiteX0" fmla="*/ 16339 w 21123"/>
                      <a:gd name="connsiteY0" fmla="*/ 1982 h 23106"/>
                      <a:gd name="connsiteX1" fmla="*/ 1982 w 21123"/>
                      <a:gd name="connsiteY1" fmla="*/ 16338 h 23106"/>
                      <a:gd name="connsiteX2" fmla="*/ 6767 w 21123"/>
                      <a:gd name="connsiteY2" fmla="*/ 21124 h 23106"/>
                      <a:gd name="connsiteX3" fmla="*/ 21124 w 21123"/>
                      <a:gd name="connsiteY3" fmla="*/ 6768 h 23106"/>
                      <a:gd name="connsiteX4" fmla="*/ 16339 w 21123"/>
                      <a:gd name="connsiteY4" fmla="*/ 1982 h 23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3" h="23106">
                        <a:moveTo>
                          <a:pt x="16339" y="1982"/>
                        </a:moveTo>
                        <a:cubicBezTo>
                          <a:pt x="11553" y="6768"/>
                          <a:pt x="6767" y="11553"/>
                          <a:pt x="1982" y="16338"/>
                        </a:cubicBezTo>
                        <a:cubicBezTo>
                          <a:pt x="-2803" y="21124"/>
                          <a:pt x="1982" y="25909"/>
                          <a:pt x="6767" y="21124"/>
                        </a:cubicBezTo>
                        <a:cubicBezTo>
                          <a:pt x="11553" y="16338"/>
                          <a:pt x="16339" y="11553"/>
                          <a:pt x="21124" y="6768"/>
                        </a:cubicBezTo>
                        <a:cubicBezTo>
                          <a:pt x="21124" y="1982"/>
                          <a:pt x="21124" y="-2803"/>
                          <a:pt x="16339" y="1982"/>
                        </a:cubicBezTo>
                        <a:close/>
                      </a:path>
                    </a:pathLst>
                  </a:custGeom>
                  <a:solidFill>
                    <a:srgbClr val="144E28"/>
                  </a:solidFill>
                  <a:ln w="47824" cap="flat">
                    <a:noFill/>
                    <a:prstDash val="solid"/>
                    <a:miter/>
                  </a:ln>
                </p:spPr>
                <p:txBody>
                  <a:bodyPr rtlCol="0" anchor="ctr"/>
                  <a:lstStyle/>
                  <a:p>
                    <a:endParaRPr lang="en-US"/>
                  </a:p>
                </p:txBody>
              </p:sp>
            </p:grpSp>
            <p:grpSp>
              <p:nvGrpSpPr>
                <p:cNvPr id="184" name="Graphic 3">
                  <a:extLst>
                    <a:ext uri="{FF2B5EF4-FFF2-40B4-BE49-F238E27FC236}">
                      <a16:creationId xmlns:a16="http://schemas.microsoft.com/office/drawing/2014/main" id="{EFEF1D01-1C67-42AD-8565-6738422F8F4A}"/>
                    </a:ext>
                  </a:extLst>
                </p:cNvPr>
                <p:cNvGrpSpPr/>
                <p:nvPr/>
              </p:nvGrpSpPr>
              <p:grpSpPr>
                <a:xfrm>
                  <a:off x="10175773" y="5898679"/>
                  <a:ext cx="1857821" cy="1648917"/>
                  <a:chOff x="10175773" y="5898679"/>
                  <a:chExt cx="1857821" cy="1648917"/>
                </a:xfrm>
              </p:grpSpPr>
              <p:grpSp>
                <p:nvGrpSpPr>
                  <p:cNvPr id="185" name="Graphic 3">
                    <a:extLst>
                      <a:ext uri="{FF2B5EF4-FFF2-40B4-BE49-F238E27FC236}">
                        <a16:creationId xmlns:a16="http://schemas.microsoft.com/office/drawing/2014/main" id="{746FEF29-57C3-4C63-9CF9-DD7DFA55F042}"/>
                      </a:ext>
                    </a:extLst>
                  </p:cNvPr>
                  <p:cNvGrpSpPr/>
                  <p:nvPr/>
                </p:nvGrpSpPr>
                <p:grpSpPr>
                  <a:xfrm>
                    <a:off x="10196187" y="6616491"/>
                    <a:ext cx="215947" cy="224914"/>
                    <a:chOff x="10196187" y="6616491"/>
                    <a:chExt cx="215947" cy="224914"/>
                  </a:xfrm>
                </p:grpSpPr>
                <p:sp>
                  <p:nvSpPr>
                    <p:cNvPr id="269" name="Freeform: Shape 268">
                      <a:extLst>
                        <a:ext uri="{FF2B5EF4-FFF2-40B4-BE49-F238E27FC236}">
                          <a16:creationId xmlns:a16="http://schemas.microsoft.com/office/drawing/2014/main" id="{AE198C5C-5455-4A49-B9A9-1B104131F833}"/>
                        </a:ext>
                      </a:extLst>
                    </p:cNvPr>
                    <p:cNvSpPr/>
                    <p:nvPr/>
                  </p:nvSpPr>
                  <p:spPr>
                    <a:xfrm>
                      <a:off x="10205002" y="6617928"/>
                      <a:ext cx="207133" cy="219098"/>
                    </a:xfrm>
                    <a:custGeom>
                      <a:avLst/>
                      <a:gdLst>
                        <a:gd name="connsiteX0" fmla="*/ 207133 w 207133"/>
                        <a:gd name="connsiteY0" fmla="*/ 65559 h 219098"/>
                        <a:gd name="connsiteX1" fmla="*/ 63571 w 207133"/>
                        <a:gd name="connsiteY1" fmla="*/ 12919 h 219098"/>
                        <a:gd name="connsiteX2" fmla="*/ 73141 w 207133"/>
                        <a:gd name="connsiteY2" fmla="*/ 218692 h 219098"/>
                        <a:gd name="connsiteX3" fmla="*/ 207133 w 207133"/>
                        <a:gd name="connsiteY3" fmla="*/ 65559 h 219098"/>
                      </a:gdLst>
                      <a:ahLst/>
                      <a:cxnLst>
                        <a:cxn ang="0">
                          <a:pos x="connsiteX0" y="connsiteY0"/>
                        </a:cxn>
                        <a:cxn ang="0">
                          <a:pos x="connsiteX1" y="connsiteY1"/>
                        </a:cxn>
                        <a:cxn ang="0">
                          <a:pos x="connsiteX2" y="connsiteY2"/>
                        </a:cxn>
                        <a:cxn ang="0">
                          <a:pos x="connsiteX3" y="connsiteY3"/>
                        </a:cxn>
                      </a:cxnLst>
                      <a:rect l="l" t="t" r="r" b="b"/>
                      <a:pathLst>
                        <a:path w="207133" h="219098">
                          <a:moveTo>
                            <a:pt x="207133" y="65559"/>
                          </a:moveTo>
                          <a:cubicBezTo>
                            <a:pt x="207133" y="65559"/>
                            <a:pt x="173635" y="-34935"/>
                            <a:pt x="63571" y="12919"/>
                          </a:cubicBezTo>
                          <a:cubicBezTo>
                            <a:pt x="-46494" y="60773"/>
                            <a:pt x="6146" y="204336"/>
                            <a:pt x="73141" y="218692"/>
                          </a:cubicBezTo>
                          <a:cubicBezTo>
                            <a:pt x="140138" y="228263"/>
                            <a:pt x="207133" y="65559"/>
                            <a:pt x="207133" y="65559"/>
                          </a:cubicBezTo>
                          <a:close/>
                        </a:path>
                      </a:pathLst>
                    </a:custGeom>
                    <a:solidFill>
                      <a:srgbClr val="FBCA8F"/>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12E721DC-C98A-485C-A89C-7C80B00F016B}"/>
                        </a:ext>
                      </a:extLst>
                    </p:cNvPr>
                    <p:cNvSpPr/>
                    <p:nvPr/>
                  </p:nvSpPr>
                  <p:spPr>
                    <a:xfrm>
                      <a:off x="10196187" y="6616491"/>
                      <a:ext cx="215947" cy="224914"/>
                    </a:xfrm>
                    <a:custGeom>
                      <a:avLst/>
                      <a:gdLst>
                        <a:gd name="connsiteX0" fmla="*/ 86742 w 215947"/>
                        <a:gd name="connsiteY0" fmla="*/ 224915 h 224914"/>
                        <a:gd name="connsiteX1" fmla="*/ 86742 w 215947"/>
                        <a:gd name="connsiteY1" fmla="*/ 224915 h 224914"/>
                        <a:gd name="connsiteX2" fmla="*/ 77171 w 215947"/>
                        <a:gd name="connsiteY2" fmla="*/ 224915 h 224914"/>
                        <a:gd name="connsiteX3" fmla="*/ 604 w 215947"/>
                        <a:gd name="connsiteY3" fmla="*/ 129206 h 224914"/>
                        <a:gd name="connsiteX4" fmla="*/ 62814 w 215947"/>
                        <a:gd name="connsiteY4" fmla="*/ 14356 h 224914"/>
                        <a:gd name="connsiteX5" fmla="*/ 120239 w 215947"/>
                        <a:gd name="connsiteY5" fmla="*/ 0 h 224914"/>
                        <a:gd name="connsiteX6" fmla="*/ 215948 w 215947"/>
                        <a:gd name="connsiteY6" fmla="*/ 66996 h 224914"/>
                        <a:gd name="connsiteX7" fmla="*/ 215948 w 215947"/>
                        <a:gd name="connsiteY7" fmla="*/ 71781 h 224914"/>
                        <a:gd name="connsiteX8" fmla="*/ 86742 w 215947"/>
                        <a:gd name="connsiteY8" fmla="*/ 224915 h 224914"/>
                        <a:gd name="connsiteX9" fmla="*/ 125025 w 215947"/>
                        <a:gd name="connsiteY9" fmla="*/ 4785 h 224914"/>
                        <a:gd name="connsiteX10" fmla="*/ 72385 w 215947"/>
                        <a:gd name="connsiteY10" fmla="*/ 19142 h 224914"/>
                        <a:gd name="connsiteX11" fmla="*/ 14960 w 215947"/>
                        <a:gd name="connsiteY11" fmla="*/ 124421 h 224914"/>
                        <a:gd name="connsiteX12" fmla="*/ 81956 w 215947"/>
                        <a:gd name="connsiteY12" fmla="*/ 210558 h 224914"/>
                        <a:gd name="connsiteX13" fmla="*/ 86742 w 215947"/>
                        <a:gd name="connsiteY13" fmla="*/ 210558 h 224914"/>
                        <a:gd name="connsiteX14" fmla="*/ 206377 w 215947"/>
                        <a:gd name="connsiteY14" fmla="*/ 62210 h 224914"/>
                        <a:gd name="connsiteX15" fmla="*/ 125025 w 215947"/>
                        <a:gd name="connsiteY15" fmla="*/ 4785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47" h="224914">
                          <a:moveTo>
                            <a:pt x="86742" y="224915"/>
                          </a:moveTo>
                          <a:lnTo>
                            <a:pt x="86742" y="224915"/>
                          </a:lnTo>
                          <a:cubicBezTo>
                            <a:pt x="81956" y="224915"/>
                            <a:pt x="81956" y="224915"/>
                            <a:pt x="77171" y="224915"/>
                          </a:cubicBezTo>
                          <a:cubicBezTo>
                            <a:pt x="38887" y="220129"/>
                            <a:pt x="5390" y="177060"/>
                            <a:pt x="604" y="129206"/>
                          </a:cubicBezTo>
                          <a:cubicBezTo>
                            <a:pt x="-4182" y="76567"/>
                            <a:pt x="19745" y="33498"/>
                            <a:pt x="62814" y="14356"/>
                          </a:cubicBezTo>
                          <a:cubicBezTo>
                            <a:pt x="81956" y="4785"/>
                            <a:pt x="101098" y="0"/>
                            <a:pt x="120239" y="0"/>
                          </a:cubicBezTo>
                          <a:cubicBezTo>
                            <a:pt x="187235" y="0"/>
                            <a:pt x="211162" y="66996"/>
                            <a:pt x="215948" y="66996"/>
                          </a:cubicBezTo>
                          <a:cubicBezTo>
                            <a:pt x="215948" y="66996"/>
                            <a:pt x="215948" y="66996"/>
                            <a:pt x="215948" y="71781"/>
                          </a:cubicBezTo>
                          <a:cubicBezTo>
                            <a:pt x="215948" y="76567"/>
                            <a:pt x="153737" y="224915"/>
                            <a:pt x="86742" y="224915"/>
                          </a:cubicBezTo>
                          <a:close/>
                          <a:moveTo>
                            <a:pt x="125025" y="4785"/>
                          </a:moveTo>
                          <a:cubicBezTo>
                            <a:pt x="110669" y="4785"/>
                            <a:pt x="91527" y="9571"/>
                            <a:pt x="72385" y="19142"/>
                          </a:cubicBezTo>
                          <a:cubicBezTo>
                            <a:pt x="10175" y="47854"/>
                            <a:pt x="10175" y="100494"/>
                            <a:pt x="14960" y="124421"/>
                          </a:cubicBezTo>
                          <a:cubicBezTo>
                            <a:pt x="19745" y="167490"/>
                            <a:pt x="53244" y="205773"/>
                            <a:pt x="81956" y="210558"/>
                          </a:cubicBezTo>
                          <a:cubicBezTo>
                            <a:pt x="81956" y="210558"/>
                            <a:pt x="86742" y="210558"/>
                            <a:pt x="86742" y="210558"/>
                          </a:cubicBezTo>
                          <a:cubicBezTo>
                            <a:pt x="144166" y="210558"/>
                            <a:pt x="201591" y="81352"/>
                            <a:pt x="206377" y="62210"/>
                          </a:cubicBezTo>
                          <a:cubicBezTo>
                            <a:pt x="206377" y="57425"/>
                            <a:pt x="182450" y="4785"/>
                            <a:pt x="125025" y="4785"/>
                          </a:cubicBezTo>
                          <a:close/>
                        </a:path>
                      </a:pathLst>
                    </a:custGeom>
                    <a:solidFill>
                      <a:srgbClr val="D97E31"/>
                    </a:solidFill>
                    <a:ln w="47824" cap="flat">
                      <a:noFill/>
                      <a:prstDash val="solid"/>
                      <a:miter/>
                    </a:ln>
                  </p:spPr>
                  <p:txBody>
                    <a:bodyPr rtlCol="0" anchor="ctr"/>
                    <a:lstStyle/>
                    <a:p>
                      <a:endParaRPr lang="en-US"/>
                    </a:p>
                  </p:txBody>
                </p:sp>
              </p:grpSp>
              <p:grpSp>
                <p:nvGrpSpPr>
                  <p:cNvPr id="186" name="Graphic 3">
                    <a:extLst>
                      <a:ext uri="{FF2B5EF4-FFF2-40B4-BE49-F238E27FC236}">
                        <a16:creationId xmlns:a16="http://schemas.microsoft.com/office/drawing/2014/main" id="{94A8E407-0175-457F-9859-2BA21EE43CBE}"/>
                      </a:ext>
                    </a:extLst>
                  </p:cNvPr>
                  <p:cNvGrpSpPr/>
                  <p:nvPr/>
                </p:nvGrpSpPr>
                <p:grpSpPr>
                  <a:xfrm>
                    <a:off x="10239860" y="6654774"/>
                    <a:ext cx="125694" cy="114849"/>
                    <a:chOff x="10239860" y="6654774"/>
                    <a:chExt cx="125694" cy="114849"/>
                  </a:xfrm>
                </p:grpSpPr>
                <p:sp>
                  <p:nvSpPr>
                    <p:cNvPr id="267" name="Freeform: Shape 266">
                      <a:extLst>
                        <a:ext uri="{FF2B5EF4-FFF2-40B4-BE49-F238E27FC236}">
                          <a16:creationId xmlns:a16="http://schemas.microsoft.com/office/drawing/2014/main" id="{FE7E37D2-039E-48BE-8EED-4173A31D2188}"/>
                        </a:ext>
                      </a:extLst>
                    </p:cNvPr>
                    <p:cNvSpPr/>
                    <p:nvPr/>
                  </p:nvSpPr>
                  <p:spPr>
                    <a:xfrm>
                      <a:off x="10239860" y="6654774"/>
                      <a:ext cx="125694" cy="114849"/>
                    </a:xfrm>
                    <a:custGeom>
                      <a:avLst/>
                      <a:gdLst>
                        <a:gd name="connsiteX0" fmla="*/ 62211 w 125694"/>
                        <a:gd name="connsiteY0" fmla="*/ 76567 h 114849"/>
                        <a:gd name="connsiteX1" fmla="*/ 86138 w 125694"/>
                        <a:gd name="connsiteY1" fmla="*/ 52640 h 114849"/>
                        <a:gd name="connsiteX2" fmla="*/ 110065 w 125694"/>
                        <a:gd name="connsiteY2" fmla="*/ 52640 h 114849"/>
                        <a:gd name="connsiteX3" fmla="*/ 124421 w 125694"/>
                        <a:gd name="connsiteY3" fmla="*/ 23927 h 114849"/>
                        <a:gd name="connsiteX4" fmla="*/ 81353 w 125694"/>
                        <a:gd name="connsiteY4" fmla="*/ 0 h 114849"/>
                        <a:gd name="connsiteX5" fmla="*/ 19142 w 125694"/>
                        <a:gd name="connsiteY5" fmla="*/ 38283 h 114849"/>
                        <a:gd name="connsiteX6" fmla="*/ 0 w 125694"/>
                        <a:gd name="connsiteY6" fmla="*/ 81352 h 114849"/>
                        <a:gd name="connsiteX7" fmla="*/ 19142 w 125694"/>
                        <a:gd name="connsiteY7" fmla="*/ 114850 h 114849"/>
                        <a:gd name="connsiteX8" fmla="*/ 43069 w 125694"/>
                        <a:gd name="connsiteY8" fmla="*/ 110065 h 114849"/>
                        <a:gd name="connsiteX9" fmla="*/ 62211 w 125694"/>
                        <a:gd name="connsiteY9" fmla="*/ 76567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94" h="114849">
                          <a:moveTo>
                            <a:pt x="62211" y="76567"/>
                          </a:moveTo>
                          <a:cubicBezTo>
                            <a:pt x="62211" y="62210"/>
                            <a:pt x="66996" y="47854"/>
                            <a:pt x="86138" y="52640"/>
                          </a:cubicBezTo>
                          <a:cubicBezTo>
                            <a:pt x="95708" y="52640"/>
                            <a:pt x="100494" y="57425"/>
                            <a:pt x="110065" y="52640"/>
                          </a:cubicBezTo>
                          <a:cubicBezTo>
                            <a:pt x="119635" y="47854"/>
                            <a:pt x="129207" y="38283"/>
                            <a:pt x="124421" y="23927"/>
                          </a:cubicBezTo>
                          <a:cubicBezTo>
                            <a:pt x="119635" y="4785"/>
                            <a:pt x="95708" y="0"/>
                            <a:pt x="81353" y="0"/>
                          </a:cubicBezTo>
                          <a:cubicBezTo>
                            <a:pt x="57426" y="0"/>
                            <a:pt x="33499" y="19142"/>
                            <a:pt x="19142" y="38283"/>
                          </a:cubicBezTo>
                          <a:cubicBezTo>
                            <a:pt x="9571" y="52640"/>
                            <a:pt x="0" y="62210"/>
                            <a:pt x="0" y="81352"/>
                          </a:cubicBezTo>
                          <a:cubicBezTo>
                            <a:pt x="0" y="95708"/>
                            <a:pt x="4786" y="114850"/>
                            <a:pt x="19142" y="114850"/>
                          </a:cubicBezTo>
                          <a:cubicBezTo>
                            <a:pt x="23927" y="114850"/>
                            <a:pt x="38283" y="114850"/>
                            <a:pt x="43069" y="110065"/>
                          </a:cubicBezTo>
                          <a:cubicBezTo>
                            <a:pt x="52640" y="100494"/>
                            <a:pt x="62211" y="90923"/>
                            <a:pt x="62211" y="76567"/>
                          </a:cubicBezTo>
                          <a:close/>
                        </a:path>
                      </a:pathLst>
                    </a:custGeom>
                    <a:solidFill>
                      <a:srgbClr val="D46428"/>
                    </a:solidFill>
                    <a:ln w="47824"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EAC40699-1FAD-47C6-9E2A-F727FA2C70B3}"/>
                        </a:ext>
                      </a:extLst>
                    </p:cNvPr>
                    <p:cNvSpPr/>
                    <p:nvPr/>
                  </p:nvSpPr>
                  <p:spPr>
                    <a:xfrm>
                      <a:off x="10270496" y="6676043"/>
                      <a:ext cx="93784" cy="84010"/>
                    </a:xfrm>
                    <a:custGeom>
                      <a:avLst/>
                      <a:gdLst>
                        <a:gd name="connsiteX0" fmla="*/ 22004 w 93784"/>
                        <a:gd name="connsiteY0" fmla="*/ 17015 h 84010"/>
                        <a:gd name="connsiteX1" fmla="*/ 2862 w 93784"/>
                        <a:gd name="connsiteY1" fmla="*/ 45727 h 84010"/>
                        <a:gd name="connsiteX2" fmla="*/ 12433 w 93784"/>
                        <a:gd name="connsiteY2" fmla="*/ 84011 h 84010"/>
                        <a:gd name="connsiteX3" fmla="*/ 31574 w 93784"/>
                        <a:gd name="connsiteY3" fmla="*/ 55298 h 84010"/>
                        <a:gd name="connsiteX4" fmla="*/ 55501 w 93784"/>
                        <a:gd name="connsiteY4" fmla="*/ 31371 h 84010"/>
                        <a:gd name="connsiteX5" fmla="*/ 79429 w 93784"/>
                        <a:gd name="connsiteY5" fmla="*/ 31371 h 84010"/>
                        <a:gd name="connsiteX6" fmla="*/ 93785 w 93784"/>
                        <a:gd name="connsiteY6" fmla="*/ 17015 h 84010"/>
                        <a:gd name="connsiteX7" fmla="*/ 84214 w 93784"/>
                        <a:gd name="connsiteY7" fmla="*/ 2659 h 84010"/>
                        <a:gd name="connsiteX8" fmla="*/ 22004 w 93784"/>
                        <a:gd name="connsiteY8" fmla="*/ 17015 h 8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784" h="84010">
                          <a:moveTo>
                            <a:pt x="22004" y="17015"/>
                          </a:moveTo>
                          <a:cubicBezTo>
                            <a:pt x="12433" y="26586"/>
                            <a:pt x="7647" y="36156"/>
                            <a:pt x="2862" y="45727"/>
                          </a:cubicBezTo>
                          <a:cubicBezTo>
                            <a:pt x="-1923" y="60084"/>
                            <a:pt x="-1923" y="79225"/>
                            <a:pt x="12433" y="84011"/>
                          </a:cubicBezTo>
                          <a:cubicBezTo>
                            <a:pt x="26789" y="74440"/>
                            <a:pt x="31574" y="64869"/>
                            <a:pt x="31574" y="55298"/>
                          </a:cubicBezTo>
                          <a:cubicBezTo>
                            <a:pt x="31574" y="40942"/>
                            <a:pt x="36360" y="26586"/>
                            <a:pt x="55501" y="31371"/>
                          </a:cubicBezTo>
                          <a:cubicBezTo>
                            <a:pt x="65072" y="31371"/>
                            <a:pt x="69858" y="36156"/>
                            <a:pt x="79429" y="31371"/>
                          </a:cubicBezTo>
                          <a:cubicBezTo>
                            <a:pt x="84214" y="26586"/>
                            <a:pt x="88999" y="21800"/>
                            <a:pt x="93785" y="17015"/>
                          </a:cubicBezTo>
                          <a:cubicBezTo>
                            <a:pt x="93785" y="12229"/>
                            <a:pt x="93785" y="7444"/>
                            <a:pt x="84214" y="2659"/>
                          </a:cubicBezTo>
                          <a:cubicBezTo>
                            <a:pt x="69858" y="-2127"/>
                            <a:pt x="36360" y="-2127"/>
                            <a:pt x="22004" y="17015"/>
                          </a:cubicBezTo>
                          <a:close/>
                        </a:path>
                      </a:pathLst>
                    </a:custGeom>
                    <a:solidFill>
                      <a:srgbClr val="DA8E28">
                        <a:alpha val="50000"/>
                      </a:srgbClr>
                    </a:solidFill>
                    <a:ln w="47824" cap="flat">
                      <a:noFill/>
                      <a:prstDash val="solid"/>
                      <a:miter/>
                    </a:ln>
                  </p:spPr>
                  <p:txBody>
                    <a:bodyPr rtlCol="0" anchor="ctr"/>
                    <a:lstStyle/>
                    <a:p>
                      <a:endParaRPr lang="en-US"/>
                    </a:p>
                  </p:txBody>
                </p:sp>
              </p:grpSp>
              <p:grpSp>
                <p:nvGrpSpPr>
                  <p:cNvPr id="187" name="Graphic 3">
                    <a:extLst>
                      <a:ext uri="{FF2B5EF4-FFF2-40B4-BE49-F238E27FC236}">
                        <a16:creationId xmlns:a16="http://schemas.microsoft.com/office/drawing/2014/main" id="{0FB8FEEB-0FA1-451B-863A-561DF5205AA9}"/>
                      </a:ext>
                    </a:extLst>
                  </p:cNvPr>
                  <p:cNvGrpSpPr/>
                  <p:nvPr/>
                </p:nvGrpSpPr>
                <p:grpSpPr>
                  <a:xfrm>
                    <a:off x="10175773" y="6204945"/>
                    <a:ext cx="1638490" cy="1342650"/>
                    <a:chOff x="10175773" y="6204945"/>
                    <a:chExt cx="1638490" cy="1342650"/>
                  </a:xfrm>
                </p:grpSpPr>
                <p:grpSp>
                  <p:nvGrpSpPr>
                    <p:cNvPr id="253" name="Graphic 3">
                      <a:extLst>
                        <a:ext uri="{FF2B5EF4-FFF2-40B4-BE49-F238E27FC236}">
                          <a16:creationId xmlns:a16="http://schemas.microsoft.com/office/drawing/2014/main" id="{77F18CC5-76CD-4D15-9ADC-FA337D0EB5DC}"/>
                        </a:ext>
                      </a:extLst>
                    </p:cNvPr>
                    <p:cNvGrpSpPr/>
                    <p:nvPr/>
                  </p:nvGrpSpPr>
                  <p:grpSpPr>
                    <a:xfrm>
                      <a:off x="11536708" y="7190741"/>
                      <a:ext cx="148348" cy="119635"/>
                      <a:chOff x="11536708" y="7190741"/>
                      <a:chExt cx="148348" cy="119635"/>
                    </a:xfrm>
                  </p:grpSpPr>
                  <p:sp>
                    <p:nvSpPr>
                      <p:cNvPr id="265" name="Freeform: Shape 264">
                        <a:extLst>
                          <a:ext uri="{FF2B5EF4-FFF2-40B4-BE49-F238E27FC236}">
                            <a16:creationId xmlns:a16="http://schemas.microsoft.com/office/drawing/2014/main" id="{2AE22213-93AC-4989-AF0A-591F37DCC195}"/>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solidFill>
                      <a:ln w="47824"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B0290A33-0742-457B-871D-2201B6DAA111}"/>
                          </a:ext>
                        </a:extLst>
                      </p:cNvPr>
                      <p:cNvSpPr/>
                      <p:nvPr/>
                    </p:nvSpPr>
                    <p:spPr>
                      <a:xfrm>
                        <a:off x="11536708" y="7190741"/>
                        <a:ext cx="148348" cy="119635"/>
                      </a:xfrm>
                      <a:custGeom>
                        <a:avLst/>
                        <a:gdLst>
                          <a:gd name="connsiteX0" fmla="*/ 9571 w 148348"/>
                          <a:gd name="connsiteY0" fmla="*/ 119635 h 119635"/>
                          <a:gd name="connsiteX1" fmla="*/ 4786 w 148348"/>
                          <a:gd name="connsiteY1" fmla="*/ 119635 h 119635"/>
                          <a:gd name="connsiteX2" fmla="*/ 0 w 148348"/>
                          <a:gd name="connsiteY2" fmla="*/ 114850 h 119635"/>
                          <a:gd name="connsiteX3" fmla="*/ 0 w 148348"/>
                          <a:gd name="connsiteY3" fmla="*/ 110065 h 119635"/>
                          <a:gd name="connsiteX4" fmla="*/ 57425 w 148348"/>
                          <a:gd name="connsiteY4" fmla="*/ 4786 h 119635"/>
                          <a:gd name="connsiteX5" fmla="*/ 62211 w 148348"/>
                          <a:gd name="connsiteY5" fmla="*/ 0 h 119635"/>
                          <a:gd name="connsiteX6" fmla="*/ 66996 w 148348"/>
                          <a:gd name="connsiteY6" fmla="*/ 0 h 119635"/>
                          <a:gd name="connsiteX7" fmla="*/ 143563 w 148348"/>
                          <a:gd name="connsiteY7" fmla="*/ 23927 h 119635"/>
                          <a:gd name="connsiteX8" fmla="*/ 148348 w 148348"/>
                          <a:gd name="connsiteY8" fmla="*/ 23927 h 119635"/>
                          <a:gd name="connsiteX9" fmla="*/ 148348 w 148348"/>
                          <a:gd name="connsiteY9" fmla="*/ 28713 h 119635"/>
                          <a:gd name="connsiteX10" fmla="*/ 143563 w 148348"/>
                          <a:gd name="connsiteY10" fmla="*/ 33498 h 119635"/>
                          <a:gd name="connsiteX11" fmla="*/ 129206 w 148348"/>
                          <a:gd name="connsiteY11" fmla="*/ 33498 h 119635"/>
                          <a:gd name="connsiteX12" fmla="*/ 9571 w 148348"/>
                          <a:gd name="connsiteY12" fmla="*/ 119635 h 119635"/>
                          <a:gd name="connsiteX13" fmla="*/ 62211 w 148348"/>
                          <a:gd name="connsiteY13" fmla="*/ 9571 h 119635"/>
                          <a:gd name="connsiteX14" fmla="*/ 9571 w 148348"/>
                          <a:gd name="connsiteY14" fmla="*/ 105279 h 119635"/>
                          <a:gd name="connsiteX15" fmla="*/ 114850 w 148348"/>
                          <a:gd name="connsiteY15" fmla="*/ 28713 h 119635"/>
                          <a:gd name="connsiteX16" fmla="*/ 62211 w 148348"/>
                          <a:gd name="connsiteY16" fmla="*/ 9571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348" h="119635">
                            <a:moveTo>
                              <a:pt x="9571" y="119635"/>
                            </a:moveTo>
                            <a:cubicBezTo>
                              <a:pt x="9571" y="119635"/>
                              <a:pt x="4786" y="119635"/>
                              <a:pt x="4786" y="119635"/>
                            </a:cubicBezTo>
                            <a:cubicBezTo>
                              <a:pt x="4786" y="119635"/>
                              <a:pt x="0" y="119635"/>
                              <a:pt x="0" y="114850"/>
                            </a:cubicBezTo>
                            <a:cubicBezTo>
                              <a:pt x="0" y="114850"/>
                              <a:pt x="0" y="110065"/>
                              <a:pt x="0" y="110065"/>
                            </a:cubicBezTo>
                            <a:cubicBezTo>
                              <a:pt x="0" y="110065"/>
                              <a:pt x="43068" y="71781"/>
                              <a:pt x="57425" y="4786"/>
                            </a:cubicBezTo>
                            <a:cubicBezTo>
                              <a:pt x="57425" y="4786"/>
                              <a:pt x="57425" y="0"/>
                              <a:pt x="62211" y="0"/>
                            </a:cubicBezTo>
                            <a:cubicBezTo>
                              <a:pt x="62211" y="0"/>
                              <a:pt x="66996" y="0"/>
                              <a:pt x="66996" y="0"/>
                            </a:cubicBezTo>
                            <a:cubicBezTo>
                              <a:pt x="110065" y="23927"/>
                              <a:pt x="143563" y="23927"/>
                              <a:pt x="143563" y="23927"/>
                            </a:cubicBezTo>
                            <a:cubicBezTo>
                              <a:pt x="143563" y="23927"/>
                              <a:pt x="143563" y="23927"/>
                              <a:pt x="148348" y="23927"/>
                            </a:cubicBezTo>
                            <a:cubicBezTo>
                              <a:pt x="148348" y="23927"/>
                              <a:pt x="148348" y="28713"/>
                              <a:pt x="148348" y="28713"/>
                            </a:cubicBezTo>
                            <a:cubicBezTo>
                              <a:pt x="148348" y="28713"/>
                              <a:pt x="148348" y="33498"/>
                              <a:pt x="143563" y="33498"/>
                            </a:cubicBezTo>
                            <a:cubicBezTo>
                              <a:pt x="138777" y="33498"/>
                              <a:pt x="133992" y="33498"/>
                              <a:pt x="129206" y="33498"/>
                            </a:cubicBezTo>
                            <a:cubicBezTo>
                              <a:pt x="119635" y="47854"/>
                              <a:pt x="57425" y="119635"/>
                              <a:pt x="9571" y="119635"/>
                            </a:cubicBezTo>
                            <a:close/>
                            <a:moveTo>
                              <a:pt x="62211" y="9571"/>
                            </a:moveTo>
                            <a:cubicBezTo>
                              <a:pt x="47854" y="57425"/>
                              <a:pt x="23927" y="90923"/>
                              <a:pt x="9571" y="105279"/>
                            </a:cubicBezTo>
                            <a:cubicBezTo>
                              <a:pt x="52640" y="100494"/>
                              <a:pt x="100494" y="43069"/>
                              <a:pt x="114850" y="28713"/>
                            </a:cubicBezTo>
                            <a:cubicBezTo>
                              <a:pt x="105279" y="28713"/>
                              <a:pt x="86138" y="23927"/>
                              <a:pt x="62211" y="9571"/>
                            </a:cubicBezTo>
                            <a:close/>
                          </a:path>
                        </a:pathLst>
                      </a:custGeom>
                      <a:solidFill>
                        <a:srgbClr val="462A1E"/>
                      </a:solidFill>
                      <a:ln w="47824" cap="flat">
                        <a:noFill/>
                        <a:prstDash val="solid"/>
                        <a:miter/>
                      </a:ln>
                    </p:spPr>
                    <p:txBody>
                      <a:bodyPr rtlCol="0" anchor="ctr"/>
                      <a:lstStyle/>
                      <a:p>
                        <a:endParaRPr lang="en-US"/>
                      </a:p>
                    </p:txBody>
                  </p:sp>
                </p:grpSp>
                <p:sp>
                  <p:nvSpPr>
                    <p:cNvPr id="254" name="Freeform: Shape 253">
                      <a:extLst>
                        <a:ext uri="{FF2B5EF4-FFF2-40B4-BE49-F238E27FC236}">
                          <a16:creationId xmlns:a16="http://schemas.microsoft.com/office/drawing/2014/main" id="{0213917E-4352-46A5-81A6-0F72FE0F9D59}"/>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55" name="Graphic 3">
                      <a:extLst>
                        <a:ext uri="{FF2B5EF4-FFF2-40B4-BE49-F238E27FC236}">
                          <a16:creationId xmlns:a16="http://schemas.microsoft.com/office/drawing/2014/main" id="{FCD2B663-B063-4D28-BE42-6C7525C7ECB0}"/>
                        </a:ext>
                      </a:extLst>
                    </p:cNvPr>
                    <p:cNvGrpSpPr/>
                    <p:nvPr/>
                  </p:nvGrpSpPr>
                  <p:grpSpPr>
                    <a:xfrm>
                      <a:off x="10175773" y="6204945"/>
                      <a:ext cx="1638490" cy="1342650"/>
                      <a:chOff x="10175773" y="6204945"/>
                      <a:chExt cx="1638490" cy="1342650"/>
                    </a:xfrm>
                  </p:grpSpPr>
                  <p:sp>
                    <p:nvSpPr>
                      <p:cNvPr id="263" name="Freeform: Shape 262">
                        <a:extLst>
                          <a:ext uri="{FF2B5EF4-FFF2-40B4-BE49-F238E27FC236}">
                            <a16:creationId xmlns:a16="http://schemas.microsoft.com/office/drawing/2014/main" id="{856173D6-C610-4114-B642-F0A19996CAB0}"/>
                          </a:ext>
                        </a:extLst>
                      </p:cNvPr>
                      <p:cNvSpPr/>
                      <p:nvPr/>
                    </p:nvSpPr>
                    <p:spPr>
                      <a:xfrm>
                        <a:off x="10182435" y="6217023"/>
                        <a:ext cx="1622408" cy="1330572"/>
                      </a:xfrm>
                      <a:custGeom>
                        <a:avLst/>
                        <a:gdLst>
                          <a:gd name="connsiteX0" fmla="*/ 1622257 w 1622408"/>
                          <a:gd name="connsiteY0" fmla="*/ 844511 h 1330572"/>
                          <a:gd name="connsiteX1" fmla="*/ 1464338 w 1622408"/>
                          <a:gd name="connsiteY1" fmla="*/ 753589 h 1330572"/>
                          <a:gd name="connsiteX2" fmla="*/ 1392557 w 1622408"/>
                          <a:gd name="connsiteY2" fmla="*/ 782301 h 1330572"/>
                          <a:gd name="connsiteX3" fmla="*/ 1363844 w 1622408"/>
                          <a:gd name="connsiteY3" fmla="*/ 413824 h 1330572"/>
                          <a:gd name="connsiteX4" fmla="*/ 1330346 w 1622408"/>
                          <a:gd name="connsiteY4" fmla="*/ 519103 h 1330572"/>
                          <a:gd name="connsiteX5" fmla="*/ 1191569 w 1622408"/>
                          <a:gd name="connsiteY5" fmla="*/ 169768 h 1330572"/>
                          <a:gd name="connsiteX6" fmla="*/ 1115003 w 1622408"/>
                          <a:gd name="connsiteY6" fmla="*/ 117128 h 1330572"/>
                          <a:gd name="connsiteX7" fmla="*/ 1081505 w 1622408"/>
                          <a:gd name="connsiteY7" fmla="*/ 93201 h 1330572"/>
                          <a:gd name="connsiteX8" fmla="*/ 952299 w 1622408"/>
                          <a:gd name="connsiteY8" fmla="*/ 88416 h 1330572"/>
                          <a:gd name="connsiteX9" fmla="*/ 880517 w 1622408"/>
                          <a:gd name="connsiteY9" fmla="*/ 7064 h 1330572"/>
                          <a:gd name="connsiteX10" fmla="*/ 291911 w 1622408"/>
                          <a:gd name="connsiteY10" fmla="*/ 255905 h 1330572"/>
                          <a:gd name="connsiteX11" fmla="*/ 200987 w 1622408"/>
                          <a:gd name="connsiteY11" fmla="*/ 447322 h 1330572"/>
                          <a:gd name="connsiteX12" fmla="*/ 76567 w 1622408"/>
                          <a:gd name="connsiteY12" fmla="*/ 566957 h 1330572"/>
                          <a:gd name="connsiteX13" fmla="*/ 0 w 1622408"/>
                          <a:gd name="connsiteY13" fmla="*/ 753589 h 1330572"/>
                          <a:gd name="connsiteX14" fmla="*/ 9571 w 1622408"/>
                          <a:gd name="connsiteY14" fmla="*/ 873224 h 1330572"/>
                          <a:gd name="connsiteX15" fmla="*/ 124421 w 1622408"/>
                          <a:gd name="connsiteY15" fmla="*/ 1078997 h 1330572"/>
                          <a:gd name="connsiteX16" fmla="*/ 650817 w 1622408"/>
                          <a:gd name="connsiteY16" fmla="*/ 1327839 h 1330572"/>
                          <a:gd name="connsiteX17" fmla="*/ 1100646 w 1622408"/>
                          <a:gd name="connsiteY17" fmla="*/ 1265628 h 1330572"/>
                          <a:gd name="connsiteX18" fmla="*/ 1354273 w 1622408"/>
                          <a:gd name="connsiteY18" fmla="*/ 1088568 h 1330572"/>
                          <a:gd name="connsiteX19" fmla="*/ 1411698 w 1622408"/>
                          <a:gd name="connsiteY19" fmla="*/ 978503 h 1330572"/>
                          <a:gd name="connsiteX20" fmla="*/ 1488265 w 1622408"/>
                          <a:gd name="connsiteY20" fmla="*/ 1002430 h 1330572"/>
                          <a:gd name="connsiteX21" fmla="*/ 1622257 w 1622408"/>
                          <a:gd name="connsiteY21" fmla="*/ 844511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2408" h="1330572">
                            <a:moveTo>
                              <a:pt x="1622257" y="844511"/>
                            </a:moveTo>
                            <a:cubicBezTo>
                              <a:pt x="1627042" y="758374"/>
                              <a:pt x="1516977" y="700949"/>
                              <a:pt x="1464338" y="753589"/>
                            </a:cubicBezTo>
                            <a:cubicBezTo>
                              <a:pt x="1411698" y="806228"/>
                              <a:pt x="1392557" y="782301"/>
                              <a:pt x="1392557" y="782301"/>
                            </a:cubicBezTo>
                            <a:cubicBezTo>
                              <a:pt x="1392557" y="782301"/>
                              <a:pt x="1426055" y="562172"/>
                              <a:pt x="1363844" y="413824"/>
                            </a:cubicBezTo>
                            <a:cubicBezTo>
                              <a:pt x="1368630" y="509532"/>
                              <a:pt x="1339917" y="562172"/>
                              <a:pt x="1330346" y="519103"/>
                            </a:cubicBezTo>
                            <a:cubicBezTo>
                              <a:pt x="1311205" y="399468"/>
                              <a:pt x="1287278" y="337257"/>
                              <a:pt x="1191569" y="169768"/>
                            </a:cubicBezTo>
                            <a:cubicBezTo>
                              <a:pt x="1205925" y="246334"/>
                              <a:pt x="1177213" y="270262"/>
                              <a:pt x="1115003" y="117128"/>
                            </a:cubicBezTo>
                            <a:cubicBezTo>
                              <a:pt x="1081505" y="188909"/>
                              <a:pt x="1057578" y="241549"/>
                              <a:pt x="1081505" y="93201"/>
                            </a:cubicBezTo>
                            <a:cubicBezTo>
                              <a:pt x="928371" y="188909"/>
                              <a:pt x="866161" y="188909"/>
                              <a:pt x="952299" y="88416"/>
                            </a:cubicBezTo>
                            <a:cubicBezTo>
                              <a:pt x="660388" y="169768"/>
                              <a:pt x="693886" y="102772"/>
                              <a:pt x="880517" y="7064"/>
                            </a:cubicBezTo>
                            <a:cubicBezTo>
                              <a:pt x="650817" y="-36005"/>
                              <a:pt x="344550" y="126699"/>
                              <a:pt x="291911" y="255905"/>
                            </a:cubicBezTo>
                            <a:cubicBezTo>
                              <a:pt x="239271" y="385111"/>
                              <a:pt x="200987" y="447322"/>
                              <a:pt x="200987" y="447322"/>
                            </a:cubicBezTo>
                            <a:cubicBezTo>
                              <a:pt x="162705" y="490391"/>
                              <a:pt x="119635" y="528674"/>
                              <a:pt x="76567" y="566957"/>
                            </a:cubicBezTo>
                            <a:cubicBezTo>
                              <a:pt x="23927" y="614811"/>
                              <a:pt x="0" y="681807"/>
                              <a:pt x="0" y="753589"/>
                            </a:cubicBezTo>
                            <a:cubicBezTo>
                              <a:pt x="0" y="791872"/>
                              <a:pt x="4786" y="834941"/>
                              <a:pt x="9571" y="873224"/>
                            </a:cubicBezTo>
                            <a:cubicBezTo>
                              <a:pt x="23927" y="949791"/>
                              <a:pt x="66996" y="1026357"/>
                              <a:pt x="124421" y="1078997"/>
                            </a:cubicBezTo>
                            <a:cubicBezTo>
                              <a:pt x="267984" y="1212988"/>
                              <a:pt x="454615" y="1308697"/>
                              <a:pt x="650817" y="1327839"/>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5" y="1002430"/>
                              <a:pt x="1488265" y="1002430"/>
                            </a:cubicBezTo>
                            <a:cubicBezTo>
                              <a:pt x="1531334" y="1002430"/>
                              <a:pt x="1617471" y="983288"/>
                              <a:pt x="1622257" y="844511"/>
                            </a:cubicBezTo>
                            <a:close/>
                          </a:path>
                        </a:pathLst>
                      </a:custGeom>
                      <a:solidFill>
                        <a:srgbClr val="FBCA8F"/>
                      </a:solidFill>
                      <a:ln w="4782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7FD12D5B-CD66-405E-A7DB-726C48D8F4D0}"/>
                          </a:ext>
                        </a:extLst>
                      </p:cNvPr>
                      <p:cNvSpPr/>
                      <p:nvPr/>
                    </p:nvSpPr>
                    <p:spPr>
                      <a:xfrm>
                        <a:off x="10175773" y="6204945"/>
                        <a:ext cx="1638490" cy="1339916"/>
                      </a:xfrm>
                      <a:custGeom>
                        <a:avLst/>
                        <a:gdLst>
                          <a:gd name="connsiteX0" fmla="*/ 743617 w 1638490"/>
                          <a:gd name="connsiteY0" fmla="*/ 1339917 h 1339916"/>
                          <a:gd name="connsiteX1" fmla="*/ 657480 w 1638490"/>
                          <a:gd name="connsiteY1" fmla="*/ 1335131 h 1339916"/>
                          <a:gd name="connsiteX2" fmla="*/ 126298 w 1638490"/>
                          <a:gd name="connsiteY2" fmla="*/ 1086290 h 1339916"/>
                          <a:gd name="connsiteX3" fmla="*/ 11448 w 1638490"/>
                          <a:gd name="connsiteY3" fmla="*/ 875731 h 1339916"/>
                          <a:gd name="connsiteX4" fmla="*/ 1877 w 1638490"/>
                          <a:gd name="connsiteY4" fmla="*/ 756096 h 1339916"/>
                          <a:gd name="connsiteX5" fmla="*/ 78444 w 1638490"/>
                          <a:gd name="connsiteY5" fmla="*/ 564679 h 1339916"/>
                          <a:gd name="connsiteX6" fmla="*/ 111941 w 1638490"/>
                          <a:gd name="connsiteY6" fmla="*/ 535967 h 1339916"/>
                          <a:gd name="connsiteX7" fmla="*/ 202865 w 1638490"/>
                          <a:gd name="connsiteY7" fmla="*/ 445044 h 1339916"/>
                          <a:gd name="connsiteX8" fmla="*/ 293788 w 1638490"/>
                          <a:gd name="connsiteY8" fmla="*/ 258412 h 1339916"/>
                          <a:gd name="connsiteX9" fmla="*/ 810613 w 1638490"/>
                          <a:gd name="connsiteY9" fmla="*/ 0 h 1339916"/>
                          <a:gd name="connsiteX10" fmla="*/ 891965 w 1638490"/>
                          <a:gd name="connsiteY10" fmla="*/ 4785 h 1339916"/>
                          <a:gd name="connsiteX11" fmla="*/ 896750 w 1638490"/>
                          <a:gd name="connsiteY11" fmla="*/ 9571 h 1339916"/>
                          <a:gd name="connsiteX12" fmla="*/ 896750 w 1638490"/>
                          <a:gd name="connsiteY12" fmla="*/ 14356 h 1339916"/>
                          <a:gd name="connsiteX13" fmla="*/ 753188 w 1638490"/>
                          <a:gd name="connsiteY13" fmla="*/ 114850 h 1339916"/>
                          <a:gd name="connsiteX14" fmla="*/ 777115 w 1638490"/>
                          <a:gd name="connsiteY14" fmla="*/ 119635 h 1339916"/>
                          <a:gd name="connsiteX15" fmla="*/ 958961 w 1638490"/>
                          <a:gd name="connsiteY15" fmla="*/ 81352 h 1339916"/>
                          <a:gd name="connsiteX16" fmla="*/ 963746 w 1638490"/>
                          <a:gd name="connsiteY16" fmla="*/ 81352 h 1339916"/>
                          <a:gd name="connsiteX17" fmla="*/ 963746 w 1638490"/>
                          <a:gd name="connsiteY17" fmla="*/ 86137 h 1339916"/>
                          <a:gd name="connsiteX18" fmla="*/ 925463 w 1638490"/>
                          <a:gd name="connsiteY18" fmla="*/ 153133 h 1339916"/>
                          <a:gd name="connsiteX19" fmla="*/ 935034 w 1638490"/>
                          <a:gd name="connsiteY19" fmla="*/ 157919 h 1339916"/>
                          <a:gd name="connsiteX20" fmla="*/ 1088167 w 1638490"/>
                          <a:gd name="connsiteY20" fmla="*/ 86137 h 1339916"/>
                          <a:gd name="connsiteX21" fmla="*/ 1092952 w 1638490"/>
                          <a:gd name="connsiteY21" fmla="*/ 86137 h 1339916"/>
                          <a:gd name="connsiteX22" fmla="*/ 1092952 w 1638490"/>
                          <a:gd name="connsiteY22" fmla="*/ 90923 h 1339916"/>
                          <a:gd name="connsiteX23" fmla="*/ 1083381 w 1638490"/>
                          <a:gd name="connsiteY23" fmla="*/ 177060 h 1339916"/>
                          <a:gd name="connsiteX24" fmla="*/ 1116879 w 1638490"/>
                          <a:gd name="connsiteY24" fmla="*/ 110065 h 1339916"/>
                          <a:gd name="connsiteX25" fmla="*/ 1121665 w 1638490"/>
                          <a:gd name="connsiteY25" fmla="*/ 105279 h 1339916"/>
                          <a:gd name="connsiteX26" fmla="*/ 1126451 w 1638490"/>
                          <a:gd name="connsiteY26" fmla="*/ 110065 h 1339916"/>
                          <a:gd name="connsiteX27" fmla="*/ 1193446 w 1638490"/>
                          <a:gd name="connsiteY27" fmla="*/ 229700 h 1339916"/>
                          <a:gd name="connsiteX28" fmla="*/ 1198232 w 1638490"/>
                          <a:gd name="connsiteY28" fmla="*/ 229700 h 1339916"/>
                          <a:gd name="connsiteX29" fmla="*/ 1198232 w 1638490"/>
                          <a:gd name="connsiteY29" fmla="*/ 177060 h 1339916"/>
                          <a:gd name="connsiteX30" fmla="*/ 1203017 w 1638490"/>
                          <a:gd name="connsiteY30" fmla="*/ 172275 h 1339916"/>
                          <a:gd name="connsiteX31" fmla="*/ 1207803 w 1638490"/>
                          <a:gd name="connsiteY31" fmla="*/ 172275 h 1339916"/>
                          <a:gd name="connsiteX32" fmla="*/ 1346579 w 1638490"/>
                          <a:gd name="connsiteY32" fmla="*/ 521610 h 1339916"/>
                          <a:gd name="connsiteX33" fmla="*/ 1351365 w 1638490"/>
                          <a:gd name="connsiteY33" fmla="*/ 535967 h 1339916"/>
                          <a:gd name="connsiteX34" fmla="*/ 1370507 w 1638490"/>
                          <a:gd name="connsiteY34" fmla="*/ 421117 h 1339916"/>
                          <a:gd name="connsiteX35" fmla="*/ 1375292 w 1638490"/>
                          <a:gd name="connsiteY35" fmla="*/ 416331 h 1339916"/>
                          <a:gd name="connsiteX36" fmla="*/ 1380077 w 1638490"/>
                          <a:gd name="connsiteY36" fmla="*/ 421117 h 1339916"/>
                          <a:gd name="connsiteX37" fmla="*/ 1408790 w 1638490"/>
                          <a:gd name="connsiteY37" fmla="*/ 789594 h 1339916"/>
                          <a:gd name="connsiteX38" fmla="*/ 1471001 w 1638490"/>
                          <a:gd name="connsiteY38" fmla="*/ 760881 h 1339916"/>
                          <a:gd name="connsiteX39" fmla="*/ 1523640 w 1638490"/>
                          <a:gd name="connsiteY39" fmla="*/ 741740 h 1339916"/>
                          <a:gd name="connsiteX40" fmla="*/ 1604992 w 1638490"/>
                          <a:gd name="connsiteY40" fmla="*/ 780023 h 1339916"/>
                          <a:gd name="connsiteX41" fmla="*/ 1638490 w 1638490"/>
                          <a:gd name="connsiteY41" fmla="*/ 861375 h 1339916"/>
                          <a:gd name="connsiteX42" fmla="*/ 1509284 w 1638490"/>
                          <a:gd name="connsiteY42" fmla="*/ 1024079 h 1339916"/>
                          <a:gd name="connsiteX43" fmla="*/ 1509284 w 1638490"/>
                          <a:gd name="connsiteY43" fmla="*/ 1024079 h 1339916"/>
                          <a:gd name="connsiteX44" fmla="*/ 1432717 w 1638490"/>
                          <a:gd name="connsiteY44" fmla="*/ 1000152 h 1339916"/>
                          <a:gd name="connsiteX45" fmla="*/ 1375292 w 1638490"/>
                          <a:gd name="connsiteY45" fmla="*/ 1105431 h 1339916"/>
                          <a:gd name="connsiteX46" fmla="*/ 1121665 w 1638490"/>
                          <a:gd name="connsiteY46" fmla="*/ 1282492 h 1339916"/>
                          <a:gd name="connsiteX47" fmla="*/ 743617 w 1638490"/>
                          <a:gd name="connsiteY47" fmla="*/ 1339917 h 1339916"/>
                          <a:gd name="connsiteX48" fmla="*/ 810613 w 1638490"/>
                          <a:gd name="connsiteY48" fmla="*/ 14356 h 1339916"/>
                          <a:gd name="connsiteX49" fmla="*/ 494775 w 1638490"/>
                          <a:gd name="connsiteY49" fmla="*/ 100494 h 1339916"/>
                          <a:gd name="connsiteX50" fmla="*/ 303358 w 1638490"/>
                          <a:gd name="connsiteY50" fmla="*/ 267983 h 1339916"/>
                          <a:gd name="connsiteX51" fmla="*/ 212436 w 1638490"/>
                          <a:gd name="connsiteY51" fmla="*/ 459400 h 1339916"/>
                          <a:gd name="connsiteX52" fmla="*/ 121513 w 1638490"/>
                          <a:gd name="connsiteY52" fmla="*/ 550323 h 1339916"/>
                          <a:gd name="connsiteX53" fmla="*/ 88014 w 1638490"/>
                          <a:gd name="connsiteY53" fmla="*/ 579035 h 1339916"/>
                          <a:gd name="connsiteX54" fmla="*/ 11448 w 1638490"/>
                          <a:gd name="connsiteY54" fmla="*/ 765667 h 1339916"/>
                          <a:gd name="connsiteX55" fmla="*/ 21019 w 1638490"/>
                          <a:gd name="connsiteY55" fmla="*/ 885302 h 1339916"/>
                          <a:gd name="connsiteX56" fmla="*/ 135869 w 1638490"/>
                          <a:gd name="connsiteY56" fmla="*/ 1091075 h 1339916"/>
                          <a:gd name="connsiteX57" fmla="*/ 662265 w 1638490"/>
                          <a:gd name="connsiteY57" fmla="*/ 1335131 h 1339916"/>
                          <a:gd name="connsiteX58" fmla="*/ 748402 w 1638490"/>
                          <a:gd name="connsiteY58" fmla="*/ 1339917 h 1339916"/>
                          <a:gd name="connsiteX59" fmla="*/ 1112094 w 1638490"/>
                          <a:gd name="connsiteY59" fmla="*/ 1277706 h 1339916"/>
                          <a:gd name="connsiteX60" fmla="*/ 1360936 w 1638490"/>
                          <a:gd name="connsiteY60" fmla="*/ 1100646 h 1339916"/>
                          <a:gd name="connsiteX61" fmla="*/ 1418361 w 1638490"/>
                          <a:gd name="connsiteY61" fmla="*/ 995367 h 1339916"/>
                          <a:gd name="connsiteX62" fmla="*/ 1423146 w 1638490"/>
                          <a:gd name="connsiteY62" fmla="*/ 990581 h 1339916"/>
                          <a:gd name="connsiteX63" fmla="*/ 1427931 w 1638490"/>
                          <a:gd name="connsiteY63" fmla="*/ 990581 h 1339916"/>
                          <a:gd name="connsiteX64" fmla="*/ 1504498 w 1638490"/>
                          <a:gd name="connsiteY64" fmla="*/ 1014508 h 1339916"/>
                          <a:gd name="connsiteX65" fmla="*/ 1504498 w 1638490"/>
                          <a:gd name="connsiteY65" fmla="*/ 1014508 h 1339916"/>
                          <a:gd name="connsiteX66" fmla="*/ 1624134 w 1638490"/>
                          <a:gd name="connsiteY66" fmla="*/ 861375 h 1339916"/>
                          <a:gd name="connsiteX67" fmla="*/ 1595421 w 1638490"/>
                          <a:gd name="connsiteY67" fmla="*/ 784808 h 1339916"/>
                          <a:gd name="connsiteX68" fmla="*/ 1523640 w 1638490"/>
                          <a:gd name="connsiteY68" fmla="*/ 751310 h 1339916"/>
                          <a:gd name="connsiteX69" fmla="*/ 1480571 w 1638490"/>
                          <a:gd name="connsiteY69" fmla="*/ 770452 h 1339916"/>
                          <a:gd name="connsiteX70" fmla="*/ 1423146 w 1638490"/>
                          <a:gd name="connsiteY70" fmla="*/ 808735 h 1339916"/>
                          <a:gd name="connsiteX71" fmla="*/ 1404004 w 1638490"/>
                          <a:gd name="connsiteY71" fmla="*/ 803950 h 1339916"/>
                          <a:gd name="connsiteX72" fmla="*/ 1404004 w 1638490"/>
                          <a:gd name="connsiteY72" fmla="*/ 799165 h 1339916"/>
                          <a:gd name="connsiteX73" fmla="*/ 1384863 w 1638490"/>
                          <a:gd name="connsiteY73" fmla="*/ 454615 h 1339916"/>
                          <a:gd name="connsiteX74" fmla="*/ 1365722 w 1638490"/>
                          <a:gd name="connsiteY74" fmla="*/ 550323 h 1339916"/>
                          <a:gd name="connsiteX75" fmla="*/ 1356150 w 1638490"/>
                          <a:gd name="connsiteY75" fmla="*/ 555108 h 1339916"/>
                          <a:gd name="connsiteX76" fmla="*/ 1341794 w 1638490"/>
                          <a:gd name="connsiteY76" fmla="*/ 535967 h 1339916"/>
                          <a:gd name="connsiteX77" fmla="*/ 1217373 w 1638490"/>
                          <a:gd name="connsiteY77" fmla="*/ 210558 h 1339916"/>
                          <a:gd name="connsiteX78" fmla="*/ 1212588 w 1638490"/>
                          <a:gd name="connsiteY78" fmla="*/ 244056 h 1339916"/>
                          <a:gd name="connsiteX79" fmla="*/ 1203017 w 1638490"/>
                          <a:gd name="connsiteY79" fmla="*/ 248842 h 1339916"/>
                          <a:gd name="connsiteX80" fmla="*/ 1131236 w 1638490"/>
                          <a:gd name="connsiteY80" fmla="*/ 143562 h 1339916"/>
                          <a:gd name="connsiteX81" fmla="*/ 1092952 w 1638490"/>
                          <a:gd name="connsiteY81" fmla="*/ 205773 h 1339916"/>
                          <a:gd name="connsiteX82" fmla="*/ 1088167 w 1638490"/>
                          <a:gd name="connsiteY82" fmla="*/ 200987 h 1339916"/>
                          <a:gd name="connsiteX83" fmla="*/ 1092952 w 1638490"/>
                          <a:gd name="connsiteY83" fmla="*/ 114850 h 1339916"/>
                          <a:gd name="connsiteX84" fmla="*/ 944605 w 1638490"/>
                          <a:gd name="connsiteY84" fmla="*/ 181846 h 1339916"/>
                          <a:gd name="connsiteX85" fmla="*/ 925463 w 1638490"/>
                          <a:gd name="connsiteY85" fmla="*/ 172275 h 1339916"/>
                          <a:gd name="connsiteX86" fmla="*/ 954175 w 1638490"/>
                          <a:gd name="connsiteY86" fmla="*/ 110065 h 1339916"/>
                          <a:gd name="connsiteX87" fmla="*/ 781900 w 1638490"/>
                          <a:gd name="connsiteY87" fmla="*/ 143562 h 1339916"/>
                          <a:gd name="connsiteX88" fmla="*/ 748402 w 1638490"/>
                          <a:gd name="connsiteY88" fmla="*/ 129206 h 1339916"/>
                          <a:gd name="connsiteX89" fmla="*/ 882394 w 1638490"/>
                          <a:gd name="connsiteY89" fmla="*/ 23927 h 1339916"/>
                          <a:gd name="connsiteX90" fmla="*/ 810613 w 1638490"/>
                          <a:gd name="connsiteY90" fmla="*/ 14356 h 133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38490" h="1339916">
                            <a:moveTo>
                              <a:pt x="743617" y="1339917"/>
                            </a:moveTo>
                            <a:cubicBezTo>
                              <a:pt x="714904" y="1339917"/>
                              <a:pt x="686192" y="1339917"/>
                              <a:pt x="657480" y="1335131"/>
                            </a:cubicBezTo>
                            <a:cubicBezTo>
                              <a:pt x="470848" y="1320775"/>
                              <a:pt x="279431" y="1234637"/>
                              <a:pt x="126298" y="1086290"/>
                            </a:cubicBezTo>
                            <a:cubicBezTo>
                              <a:pt x="68873" y="1033650"/>
                              <a:pt x="25805" y="952298"/>
                              <a:pt x="11448" y="875731"/>
                            </a:cubicBezTo>
                            <a:cubicBezTo>
                              <a:pt x="1877" y="832662"/>
                              <a:pt x="-2908" y="794379"/>
                              <a:pt x="1877" y="756096"/>
                            </a:cubicBezTo>
                            <a:cubicBezTo>
                              <a:pt x="6662" y="679529"/>
                              <a:pt x="30590" y="612533"/>
                              <a:pt x="78444" y="564679"/>
                            </a:cubicBezTo>
                            <a:cubicBezTo>
                              <a:pt x="88014" y="555108"/>
                              <a:pt x="102371" y="545537"/>
                              <a:pt x="111941" y="535967"/>
                            </a:cubicBezTo>
                            <a:cubicBezTo>
                              <a:pt x="140654" y="507254"/>
                              <a:pt x="174152" y="478542"/>
                              <a:pt x="202865" y="445044"/>
                            </a:cubicBezTo>
                            <a:cubicBezTo>
                              <a:pt x="202865" y="445044"/>
                              <a:pt x="241148" y="382833"/>
                              <a:pt x="293788" y="258412"/>
                            </a:cubicBezTo>
                            <a:cubicBezTo>
                              <a:pt x="341642" y="143562"/>
                              <a:pt x="590483" y="0"/>
                              <a:pt x="810613" y="0"/>
                            </a:cubicBezTo>
                            <a:cubicBezTo>
                              <a:pt x="839326" y="0"/>
                              <a:pt x="863253" y="0"/>
                              <a:pt x="891965" y="4785"/>
                            </a:cubicBezTo>
                            <a:cubicBezTo>
                              <a:pt x="891965" y="4785"/>
                              <a:pt x="896750" y="4785"/>
                              <a:pt x="896750" y="9571"/>
                            </a:cubicBezTo>
                            <a:cubicBezTo>
                              <a:pt x="896750" y="9571"/>
                              <a:pt x="896750" y="14356"/>
                              <a:pt x="896750" y="14356"/>
                            </a:cubicBezTo>
                            <a:cubicBezTo>
                              <a:pt x="777115" y="76567"/>
                              <a:pt x="753188" y="105279"/>
                              <a:pt x="753188" y="114850"/>
                            </a:cubicBezTo>
                            <a:cubicBezTo>
                              <a:pt x="753188" y="114850"/>
                              <a:pt x="757973" y="119635"/>
                              <a:pt x="777115" y="119635"/>
                            </a:cubicBezTo>
                            <a:cubicBezTo>
                              <a:pt x="810613" y="119635"/>
                              <a:pt x="872823" y="105279"/>
                              <a:pt x="958961" y="81352"/>
                            </a:cubicBezTo>
                            <a:cubicBezTo>
                              <a:pt x="958961" y="81352"/>
                              <a:pt x="963746" y="81352"/>
                              <a:pt x="963746" y="81352"/>
                            </a:cubicBezTo>
                            <a:cubicBezTo>
                              <a:pt x="963746" y="81352"/>
                              <a:pt x="963746" y="86137"/>
                              <a:pt x="963746" y="86137"/>
                            </a:cubicBezTo>
                            <a:cubicBezTo>
                              <a:pt x="920678" y="133992"/>
                              <a:pt x="925463" y="148348"/>
                              <a:pt x="925463" y="153133"/>
                            </a:cubicBezTo>
                            <a:cubicBezTo>
                              <a:pt x="925463" y="153133"/>
                              <a:pt x="930248" y="157919"/>
                              <a:pt x="935034" y="157919"/>
                            </a:cubicBezTo>
                            <a:cubicBezTo>
                              <a:pt x="958961" y="157919"/>
                              <a:pt x="1016386" y="133992"/>
                              <a:pt x="1088167" y="86137"/>
                            </a:cubicBezTo>
                            <a:cubicBezTo>
                              <a:pt x="1088167" y="86137"/>
                              <a:pt x="1092952" y="86137"/>
                              <a:pt x="1092952" y="86137"/>
                            </a:cubicBezTo>
                            <a:cubicBezTo>
                              <a:pt x="1092952" y="86137"/>
                              <a:pt x="1092952" y="90923"/>
                              <a:pt x="1092952" y="90923"/>
                            </a:cubicBezTo>
                            <a:cubicBezTo>
                              <a:pt x="1083381" y="153133"/>
                              <a:pt x="1083381" y="172275"/>
                              <a:pt x="1083381" y="177060"/>
                            </a:cubicBezTo>
                            <a:cubicBezTo>
                              <a:pt x="1088167" y="172275"/>
                              <a:pt x="1107309" y="138777"/>
                              <a:pt x="1116879" y="110065"/>
                            </a:cubicBezTo>
                            <a:cubicBezTo>
                              <a:pt x="1116879" y="110065"/>
                              <a:pt x="1121665" y="105279"/>
                              <a:pt x="1121665" y="105279"/>
                            </a:cubicBezTo>
                            <a:cubicBezTo>
                              <a:pt x="1121665" y="105279"/>
                              <a:pt x="1126451" y="105279"/>
                              <a:pt x="1126451" y="110065"/>
                            </a:cubicBezTo>
                            <a:cubicBezTo>
                              <a:pt x="1169519" y="229700"/>
                              <a:pt x="1193446" y="229700"/>
                              <a:pt x="1193446" y="229700"/>
                            </a:cubicBezTo>
                            <a:cubicBezTo>
                              <a:pt x="1193446" y="229700"/>
                              <a:pt x="1193446" y="229700"/>
                              <a:pt x="1198232" y="229700"/>
                            </a:cubicBezTo>
                            <a:cubicBezTo>
                              <a:pt x="1203017" y="224915"/>
                              <a:pt x="1203017" y="205773"/>
                              <a:pt x="1198232" y="177060"/>
                            </a:cubicBezTo>
                            <a:cubicBezTo>
                              <a:pt x="1198232" y="177060"/>
                              <a:pt x="1198232" y="172275"/>
                              <a:pt x="1203017" y="172275"/>
                            </a:cubicBezTo>
                            <a:cubicBezTo>
                              <a:pt x="1203017" y="172275"/>
                              <a:pt x="1207803" y="172275"/>
                              <a:pt x="1207803" y="172275"/>
                            </a:cubicBezTo>
                            <a:cubicBezTo>
                              <a:pt x="1303511" y="344550"/>
                              <a:pt x="1327438" y="406760"/>
                              <a:pt x="1346579" y="521610"/>
                            </a:cubicBezTo>
                            <a:cubicBezTo>
                              <a:pt x="1346579" y="531181"/>
                              <a:pt x="1351365" y="535967"/>
                              <a:pt x="1351365" y="535967"/>
                            </a:cubicBezTo>
                            <a:cubicBezTo>
                              <a:pt x="1356150" y="535967"/>
                              <a:pt x="1370507" y="492898"/>
                              <a:pt x="1370507" y="421117"/>
                            </a:cubicBezTo>
                            <a:cubicBezTo>
                              <a:pt x="1370507" y="421117"/>
                              <a:pt x="1370507" y="416331"/>
                              <a:pt x="1375292" y="416331"/>
                            </a:cubicBezTo>
                            <a:cubicBezTo>
                              <a:pt x="1375292" y="416331"/>
                              <a:pt x="1380077" y="416331"/>
                              <a:pt x="1380077" y="421117"/>
                            </a:cubicBezTo>
                            <a:cubicBezTo>
                              <a:pt x="1437503" y="559894"/>
                              <a:pt x="1413576" y="765667"/>
                              <a:pt x="1408790" y="789594"/>
                            </a:cubicBezTo>
                            <a:cubicBezTo>
                              <a:pt x="1413576" y="794379"/>
                              <a:pt x="1432717" y="799165"/>
                              <a:pt x="1471001" y="760881"/>
                            </a:cubicBezTo>
                            <a:cubicBezTo>
                              <a:pt x="1485357" y="746525"/>
                              <a:pt x="1504498" y="741740"/>
                              <a:pt x="1523640" y="741740"/>
                            </a:cubicBezTo>
                            <a:cubicBezTo>
                              <a:pt x="1552353" y="741740"/>
                              <a:pt x="1581065" y="756096"/>
                              <a:pt x="1604992" y="780023"/>
                            </a:cubicBezTo>
                            <a:cubicBezTo>
                              <a:pt x="1628920" y="803950"/>
                              <a:pt x="1638490" y="832662"/>
                              <a:pt x="1638490" y="861375"/>
                            </a:cubicBezTo>
                            <a:cubicBezTo>
                              <a:pt x="1633704" y="1000152"/>
                              <a:pt x="1547567" y="1019294"/>
                              <a:pt x="1509284" y="1024079"/>
                            </a:cubicBezTo>
                            <a:cubicBezTo>
                              <a:pt x="1509284" y="1024079"/>
                              <a:pt x="1509284" y="1024079"/>
                              <a:pt x="1509284" y="1024079"/>
                            </a:cubicBezTo>
                            <a:cubicBezTo>
                              <a:pt x="1499713" y="1024079"/>
                              <a:pt x="1471001" y="1019294"/>
                              <a:pt x="1432717" y="1000152"/>
                            </a:cubicBezTo>
                            <a:cubicBezTo>
                              <a:pt x="1413576" y="1067148"/>
                              <a:pt x="1375292" y="1105431"/>
                              <a:pt x="1375292" y="1105431"/>
                            </a:cubicBezTo>
                            <a:cubicBezTo>
                              <a:pt x="1284369" y="1196354"/>
                              <a:pt x="1207803" y="1248994"/>
                              <a:pt x="1121665" y="1282492"/>
                            </a:cubicBezTo>
                            <a:cubicBezTo>
                              <a:pt x="1006815" y="1320775"/>
                              <a:pt x="877608" y="1339917"/>
                              <a:pt x="743617" y="1339917"/>
                            </a:cubicBezTo>
                            <a:close/>
                            <a:moveTo>
                              <a:pt x="810613" y="14356"/>
                            </a:moveTo>
                            <a:cubicBezTo>
                              <a:pt x="710119" y="14356"/>
                              <a:pt x="595269" y="43069"/>
                              <a:pt x="494775" y="100494"/>
                            </a:cubicBezTo>
                            <a:cubicBezTo>
                              <a:pt x="399067" y="153133"/>
                              <a:pt x="327285" y="215344"/>
                              <a:pt x="303358" y="267983"/>
                            </a:cubicBezTo>
                            <a:cubicBezTo>
                              <a:pt x="250719" y="397190"/>
                              <a:pt x="212436" y="459400"/>
                              <a:pt x="212436" y="459400"/>
                            </a:cubicBezTo>
                            <a:cubicBezTo>
                              <a:pt x="183723" y="492898"/>
                              <a:pt x="150225" y="521610"/>
                              <a:pt x="121513" y="550323"/>
                            </a:cubicBezTo>
                            <a:cubicBezTo>
                              <a:pt x="111941" y="559894"/>
                              <a:pt x="97586" y="569465"/>
                              <a:pt x="88014" y="579035"/>
                            </a:cubicBezTo>
                            <a:cubicBezTo>
                              <a:pt x="40160" y="622104"/>
                              <a:pt x="16233" y="689100"/>
                              <a:pt x="11448" y="765667"/>
                            </a:cubicBezTo>
                            <a:cubicBezTo>
                              <a:pt x="11448" y="803950"/>
                              <a:pt x="16233" y="842233"/>
                              <a:pt x="21019" y="885302"/>
                            </a:cubicBezTo>
                            <a:cubicBezTo>
                              <a:pt x="35375" y="961869"/>
                              <a:pt x="78444" y="1038435"/>
                              <a:pt x="135869" y="1091075"/>
                            </a:cubicBezTo>
                            <a:cubicBezTo>
                              <a:pt x="289003" y="1234637"/>
                              <a:pt x="475634" y="1320775"/>
                              <a:pt x="662265" y="1335131"/>
                            </a:cubicBezTo>
                            <a:cubicBezTo>
                              <a:pt x="690977" y="1335131"/>
                              <a:pt x="719690" y="1339917"/>
                              <a:pt x="748402" y="1339917"/>
                            </a:cubicBezTo>
                            <a:cubicBezTo>
                              <a:pt x="877608" y="1339917"/>
                              <a:pt x="1006815" y="1315989"/>
                              <a:pt x="1112094" y="1277706"/>
                            </a:cubicBezTo>
                            <a:cubicBezTo>
                              <a:pt x="1193446" y="1244208"/>
                              <a:pt x="1274798" y="1191569"/>
                              <a:pt x="1360936" y="1100646"/>
                            </a:cubicBezTo>
                            <a:cubicBezTo>
                              <a:pt x="1360936" y="1100646"/>
                              <a:pt x="1404004" y="1062362"/>
                              <a:pt x="1418361" y="995367"/>
                            </a:cubicBezTo>
                            <a:cubicBezTo>
                              <a:pt x="1418361" y="995367"/>
                              <a:pt x="1418361" y="990581"/>
                              <a:pt x="1423146" y="990581"/>
                            </a:cubicBezTo>
                            <a:cubicBezTo>
                              <a:pt x="1423146" y="990581"/>
                              <a:pt x="1427931" y="990581"/>
                              <a:pt x="1427931" y="990581"/>
                            </a:cubicBezTo>
                            <a:cubicBezTo>
                              <a:pt x="1466215" y="1009723"/>
                              <a:pt x="1494928" y="1014508"/>
                              <a:pt x="1504498" y="1014508"/>
                            </a:cubicBezTo>
                            <a:cubicBezTo>
                              <a:pt x="1504498" y="1014508"/>
                              <a:pt x="1504498" y="1014508"/>
                              <a:pt x="1504498" y="1014508"/>
                            </a:cubicBezTo>
                            <a:cubicBezTo>
                              <a:pt x="1537996" y="1014508"/>
                              <a:pt x="1624134" y="995367"/>
                              <a:pt x="1624134" y="861375"/>
                            </a:cubicBezTo>
                            <a:cubicBezTo>
                              <a:pt x="1624134" y="832662"/>
                              <a:pt x="1614563" y="808735"/>
                              <a:pt x="1595421" y="784808"/>
                            </a:cubicBezTo>
                            <a:cubicBezTo>
                              <a:pt x="1576280" y="765667"/>
                              <a:pt x="1547567" y="751310"/>
                              <a:pt x="1523640" y="751310"/>
                            </a:cubicBezTo>
                            <a:cubicBezTo>
                              <a:pt x="1504498" y="751310"/>
                              <a:pt x="1490142" y="756096"/>
                              <a:pt x="1480571" y="770452"/>
                            </a:cubicBezTo>
                            <a:cubicBezTo>
                              <a:pt x="1456644" y="794379"/>
                              <a:pt x="1437503" y="808735"/>
                              <a:pt x="1423146" y="808735"/>
                            </a:cubicBezTo>
                            <a:cubicBezTo>
                              <a:pt x="1413576" y="808735"/>
                              <a:pt x="1404004" y="803950"/>
                              <a:pt x="1404004" y="803950"/>
                            </a:cubicBezTo>
                            <a:cubicBezTo>
                              <a:pt x="1404004" y="803950"/>
                              <a:pt x="1404004" y="803950"/>
                              <a:pt x="1404004" y="799165"/>
                            </a:cubicBezTo>
                            <a:cubicBezTo>
                              <a:pt x="1404004" y="799165"/>
                              <a:pt x="1432717" y="598177"/>
                              <a:pt x="1384863" y="454615"/>
                            </a:cubicBezTo>
                            <a:cubicBezTo>
                              <a:pt x="1384863" y="502469"/>
                              <a:pt x="1375292" y="540752"/>
                              <a:pt x="1365722" y="550323"/>
                            </a:cubicBezTo>
                            <a:cubicBezTo>
                              <a:pt x="1360936" y="555108"/>
                              <a:pt x="1360936" y="555108"/>
                              <a:pt x="1356150" y="555108"/>
                            </a:cubicBezTo>
                            <a:cubicBezTo>
                              <a:pt x="1346579" y="555108"/>
                              <a:pt x="1341794" y="540752"/>
                              <a:pt x="1341794" y="535967"/>
                            </a:cubicBezTo>
                            <a:cubicBezTo>
                              <a:pt x="1327438" y="425902"/>
                              <a:pt x="1298725" y="363692"/>
                              <a:pt x="1217373" y="210558"/>
                            </a:cubicBezTo>
                            <a:cubicBezTo>
                              <a:pt x="1217373" y="224915"/>
                              <a:pt x="1217373" y="239271"/>
                              <a:pt x="1212588" y="244056"/>
                            </a:cubicBezTo>
                            <a:cubicBezTo>
                              <a:pt x="1207803" y="248842"/>
                              <a:pt x="1207803" y="248842"/>
                              <a:pt x="1203017" y="248842"/>
                            </a:cubicBezTo>
                            <a:cubicBezTo>
                              <a:pt x="1179090" y="248842"/>
                              <a:pt x="1150378" y="186631"/>
                              <a:pt x="1131236" y="143562"/>
                            </a:cubicBezTo>
                            <a:cubicBezTo>
                              <a:pt x="1107309" y="191417"/>
                              <a:pt x="1097738" y="205773"/>
                              <a:pt x="1092952" y="205773"/>
                            </a:cubicBezTo>
                            <a:cubicBezTo>
                              <a:pt x="1092952" y="205773"/>
                              <a:pt x="1088167" y="205773"/>
                              <a:pt x="1088167" y="200987"/>
                            </a:cubicBezTo>
                            <a:cubicBezTo>
                              <a:pt x="1083381" y="196202"/>
                              <a:pt x="1083381" y="186631"/>
                              <a:pt x="1092952" y="114850"/>
                            </a:cubicBezTo>
                            <a:cubicBezTo>
                              <a:pt x="1021171" y="157919"/>
                              <a:pt x="968532" y="181846"/>
                              <a:pt x="944605" y="181846"/>
                            </a:cubicBezTo>
                            <a:cubicBezTo>
                              <a:pt x="935034" y="181846"/>
                              <a:pt x="930248" y="177060"/>
                              <a:pt x="925463" y="172275"/>
                            </a:cubicBezTo>
                            <a:cubicBezTo>
                              <a:pt x="920678" y="162704"/>
                              <a:pt x="930248" y="138777"/>
                              <a:pt x="954175" y="110065"/>
                            </a:cubicBezTo>
                            <a:cubicBezTo>
                              <a:pt x="872823" y="133992"/>
                              <a:pt x="815398" y="143562"/>
                              <a:pt x="781900" y="143562"/>
                            </a:cubicBezTo>
                            <a:cubicBezTo>
                              <a:pt x="762759" y="143562"/>
                              <a:pt x="748402" y="138777"/>
                              <a:pt x="748402" y="129206"/>
                            </a:cubicBezTo>
                            <a:cubicBezTo>
                              <a:pt x="743617" y="100494"/>
                              <a:pt x="824969" y="52640"/>
                              <a:pt x="882394" y="23927"/>
                            </a:cubicBezTo>
                            <a:cubicBezTo>
                              <a:pt x="858467" y="14356"/>
                              <a:pt x="834540" y="14356"/>
                              <a:pt x="810613" y="14356"/>
                            </a:cubicBezTo>
                            <a:close/>
                          </a:path>
                        </a:pathLst>
                      </a:custGeom>
                      <a:solidFill>
                        <a:srgbClr val="D97E31"/>
                      </a:solidFill>
                      <a:ln w="47824" cap="flat">
                        <a:noFill/>
                        <a:prstDash val="solid"/>
                        <a:miter/>
                      </a:ln>
                    </p:spPr>
                    <p:txBody>
                      <a:bodyPr rtlCol="0" anchor="ctr"/>
                      <a:lstStyle/>
                      <a:p>
                        <a:endParaRPr lang="en-US"/>
                      </a:p>
                    </p:txBody>
                  </p:sp>
                </p:grpSp>
                <p:sp>
                  <p:nvSpPr>
                    <p:cNvPr id="256" name="Freeform: Shape 255">
                      <a:extLst>
                        <a:ext uri="{FF2B5EF4-FFF2-40B4-BE49-F238E27FC236}">
                          <a16:creationId xmlns:a16="http://schemas.microsoft.com/office/drawing/2014/main" id="{407F54E0-6095-46F3-9075-F437EEEA5876}"/>
                        </a:ext>
                      </a:extLst>
                    </p:cNvPr>
                    <p:cNvSpPr/>
                    <p:nvPr/>
                  </p:nvSpPr>
                  <p:spPr>
                    <a:xfrm>
                      <a:off x="10187221" y="6212238"/>
                      <a:ext cx="1588758" cy="1330572"/>
                    </a:xfrm>
                    <a:custGeom>
                      <a:avLst/>
                      <a:gdLst>
                        <a:gd name="connsiteX0" fmla="*/ 1540904 w 1588758"/>
                        <a:gd name="connsiteY0" fmla="*/ 978503 h 1330572"/>
                        <a:gd name="connsiteX1" fmla="*/ 1435625 w 1588758"/>
                        <a:gd name="connsiteY1" fmla="*/ 878009 h 1330572"/>
                        <a:gd name="connsiteX2" fmla="*/ 1545690 w 1588758"/>
                        <a:gd name="connsiteY2" fmla="*/ 758374 h 1330572"/>
                        <a:gd name="connsiteX3" fmla="*/ 1574402 w 1588758"/>
                        <a:gd name="connsiteY3" fmla="*/ 758374 h 1330572"/>
                        <a:gd name="connsiteX4" fmla="*/ 1464337 w 1588758"/>
                        <a:gd name="connsiteY4" fmla="*/ 753588 h 1330572"/>
                        <a:gd name="connsiteX5" fmla="*/ 1392556 w 1588758"/>
                        <a:gd name="connsiteY5" fmla="*/ 782301 h 1330572"/>
                        <a:gd name="connsiteX6" fmla="*/ 1363844 w 1588758"/>
                        <a:gd name="connsiteY6" fmla="*/ 413824 h 1330572"/>
                        <a:gd name="connsiteX7" fmla="*/ 1330346 w 1588758"/>
                        <a:gd name="connsiteY7" fmla="*/ 519103 h 1330572"/>
                        <a:gd name="connsiteX8" fmla="*/ 1191569 w 1588758"/>
                        <a:gd name="connsiteY8" fmla="*/ 169768 h 1330572"/>
                        <a:gd name="connsiteX9" fmla="*/ 1115003 w 1588758"/>
                        <a:gd name="connsiteY9" fmla="*/ 117128 h 1330572"/>
                        <a:gd name="connsiteX10" fmla="*/ 1081504 w 1588758"/>
                        <a:gd name="connsiteY10" fmla="*/ 93201 h 1330572"/>
                        <a:gd name="connsiteX11" fmla="*/ 952298 w 1588758"/>
                        <a:gd name="connsiteY11" fmla="*/ 88416 h 1330572"/>
                        <a:gd name="connsiteX12" fmla="*/ 880517 w 1588758"/>
                        <a:gd name="connsiteY12" fmla="*/ 7064 h 1330572"/>
                        <a:gd name="connsiteX13" fmla="*/ 291910 w 1588758"/>
                        <a:gd name="connsiteY13" fmla="*/ 255905 h 1330572"/>
                        <a:gd name="connsiteX14" fmla="*/ 200987 w 1588758"/>
                        <a:gd name="connsiteY14" fmla="*/ 447322 h 1330572"/>
                        <a:gd name="connsiteX15" fmla="*/ 76566 w 1588758"/>
                        <a:gd name="connsiteY15" fmla="*/ 566957 h 1330572"/>
                        <a:gd name="connsiteX16" fmla="*/ 0 w 1588758"/>
                        <a:gd name="connsiteY16" fmla="*/ 753588 h 1330572"/>
                        <a:gd name="connsiteX17" fmla="*/ 9571 w 1588758"/>
                        <a:gd name="connsiteY17" fmla="*/ 873224 h 1330572"/>
                        <a:gd name="connsiteX18" fmla="*/ 124420 w 1588758"/>
                        <a:gd name="connsiteY18" fmla="*/ 1078997 h 1330572"/>
                        <a:gd name="connsiteX19" fmla="*/ 650816 w 1588758"/>
                        <a:gd name="connsiteY19" fmla="*/ 1327838 h 1330572"/>
                        <a:gd name="connsiteX20" fmla="*/ 1100646 w 1588758"/>
                        <a:gd name="connsiteY20" fmla="*/ 1265628 h 1330572"/>
                        <a:gd name="connsiteX21" fmla="*/ 1354273 w 1588758"/>
                        <a:gd name="connsiteY21" fmla="*/ 1088568 h 1330572"/>
                        <a:gd name="connsiteX22" fmla="*/ 1411698 w 1588758"/>
                        <a:gd name="connsiteY22" fmla="*/ 978503 h 1330572"/>
                        <a:gd name="connsiteX23" fmla="*/ 1488264 w 1588758"/>
                        <a:gd name="connsiteY23" fmla="*/ 1002430 h 1330572"/>
                        <a:gd name="connsiteX24" fmla="*/ 1588759 w 1588758"/>
                        <a:gd name="connsiteY24" fmla="*/ 945005 h 1330572"/>
                        <a:gd name="connsiteX25" fmla="*/ 1540904 w 1588758"/>
                        <a:gd name="connsiteY25" fmla="*/ 978503 h 1330572"/>
                        <a:gd name="connsiteX26" fmla="*/ 1138930 w 1588758"/>
                        <a:gd name="connsiteY26" fmla="*/ 1107709 h 1330572"/>
                        <a:gd name="connsiteX27" fmla="*/ 669958 w 1588758"/>
                        <a:gd name="connsiteY27" fmla="*/ 1270414 h 1330572"/>
                        <a:gd name="connsiteX28" fmla="*/ 253627 w 1588758"/>
                        <a:gd name="connsiteY28" fmla="*/ 1126851 h 1330572"/>
                        <a:gd name="connsiteX29" fmla="*/ 57425 w 1588758"/>
                        <a:gd name="connsiteY29" fmla="*/ 739232 h 1330572"/>
                        <a:gd name="connsiteX30" fmla="*/ 148348 w 1588758"/>
                        <a:gd name="connsiteY30" fmla="*/ 557386 h 1330572"/>
                        <a:gd name="connsiteX31" fmla="*/ 263198 w 1588758"/>
                        <a:gd name="connsiteY31" fmla="*/ 437751 h 1330572"/>
                        <a:gd name="connsiteX32" fmla="*/ 320623 w 1588758"/>
                        <a:gd name="connsiteY32" fmla="*/ 308545 h 1330572"/>
                        <a:gd name="connsiteX33" fmla="*/ 478542 w 1588758"/>
                        <a:gd name="connsiteY33" fmla="*/ 145841 h 1330572"/>
                        <a:gd name="connsiteX34" fmla="*/ 655602 w 1588758"/>
                        <a:gd name="connsiteY34" fmla="*/ 74059 h 1330572"/>
                        <a:gd name="connsiteX35" fmla="*/ 698671 w 1588758"/>
                        <a:gd name="connsiteY35" fmla="*/ 69274 h 1330572"/>
                        <a:gd name="connsiteX36" fmla="*/ 698671 w 1588758"/>
                        <a:gd name="connsiteY36" fmla="*/ 78845 h 1330572"/>
                        <a:gd name="connsiteX37" fmla="*/ 631675 w 1588758"/>
                        <a:gd name="connsiteY37" fmla="*/ 164982 h 1330572"/>
                        <a:gd name="connsiteX38" fmla="*/ 598177 w 1588758"/>
                        <a:gd name="connsiteY38" fmla="*/ 231978 h 1330572"/>
                        <a:gd name="connsiteX39" fmla="*/ 655602 w 1588758"/>
                        <a:gd name="connsiteY39" fmla="*/ 227193 h 1330572"/>
                        <a:gd name="connsiteX40" fmla="*/ 760881 w 1588758"/>
                        <a:gd name="connsiteY40" fmla="*/ 174553 h 1330572"/>
                        <a:gd name="connsiteX41" fmla="*/ 861375 w 1588758"/>
                        <a:gd name="connsiteY41" fmla="*/ 145841 h 1330572"/>
                        <a:gd name="connsiteX42" fmla="*/ 866160 w 1588758"/>
                        <a:gd name="connsiteY42" fmla="*/ 150626 h 1330572"/>
                        <a:gd name="connsiteX43" fmla="*/ 851805 w 1588758"/>
                        <a:gd name="connsiteY43" fmla="*/ 203266 h 1330572"/>
                        <a:gd name="connsiteX44" fmla="*/ 866160 w 1588758"/>
                        <a:gd name="connsiteY44" fmla="*/ 251120 h 1330572"/>
                        <a:gd name="connsiteX45" fmla="*/ 899659 w 1588758"/>
                        <a:gd name="connsiteY45" fmla="*/ 236764 h 1330572"/>
                        <a:gd name="connsiteX46" fmla="*/ 990581 w 1588758"/>
                        <a:gd name="connsiteY46" fmla="*/ 179339 h 1330572"/>
                        <a:gd name="connsiteX47" fmla="*/ 1019294 w 1588758"/>
                        <a:gd name="connsiteY47" fmla="*/ 222407 h 1330572"/>
                        <a:gd name="connsiteX48" fmla="*/ 1004938 w 1588758"/>
                        <a:gd name="connsiteY48" fmla="*/ 365970 h 1330572"/>
                        <a:gd name="connsiteX49" fmla="*/ 1100646 w 1588758"/>
                        <a:gd name="connsiteY49" fmla="*/ 217622 h 1330572"/>
                        <a:gd name="connsiteX50" fmla="*/ 1110217 w 1588758"/>
                        <a:gd name="connsiteY50" fmla="*/ 217622 h 1330572"/>
                        <a:gd name="connsiteX51" fmla="*/ 1129358 w 1588758"/>
                        <a:gd name="connsiteY51" fmla="*/ 318116 h 1330572"/>
                        <a:gd name="connsiteX52" fmla="*/ 1148500 w 1588758"/>
                        <a:gd name="connsiteY52" fmla="*/ 255905 h 1330572"/>
                        <a:gd name="connsiteX53" fmla="*/ 1158071 w 1588758"/>
                        <a:gd name="connsiteY53" fmla="*/ 251120 h 1330572"/>
                        <a:gd name="connsiteX54" fmla="*/ 1225067 w 1588758"/>
                        <a:gd name="connsiteY54" fmla="*/ 734447 h 1330572"/>
                        <a:gd name="connsiteX55" fmla="*/ 1287277 w 1588758"/>
                        <a:gd name="connsiteY55" fmla="*/ 614812 h 1330572"/>
                        <a:gd name="connsiteX56" fmla="*/ 1301633 w 1588758"/>
                        <a:gd name="connsiteY56" fmla="*/ 610026 h 1330572"/>
                        <a:gd name="connsiteX57" fmla="*/ 1138930 w 1588758"/>
                        <a:gd name="connsiteY57" fmla="*/ 1107709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88758" h="1330572">
                          <a:moveTo>
                            <a:pt x="1540904" y="978503"/>
                          </a:moveTo>
                          <a:cubicBezTo>
                            <a:pt x="1473909" y="997645"/>
                            <a:pt x="1421269" y="945005"/>
                            <a:pt x="1435625" y="878009"/>
                          </a:cubicBezTo>
                          <a:cubicBezTo>
                            <a:pt x="1449982" y="820584"/>
                            <a:pt x="1483480" y="767945"/>
                            <a:pt x="1545690" y="758374"/>
                          </a:cubicBezTo>
                          <a:cubicBezTo>
                            <a:pt x="1555261" y="758374"/>
                            <a:pt x="1564831" y="758374"/>
                            <a:pt x="1574402" y="758374"/>
                          </a:cubicBezTo>
                          <a:cubicBezTo>
                            <a:pt x="1540904" y="729661"/>
                            <a:pt x="1493050" y="724876"/>
                            <a:pt x="1464337" y="753588"/>
                          </a:cubicBezTo>
                          <a:cubicBezTo>
                            <a:pt x="1411698" y="806228"/>
                            <a:pt x="1392556" y="782301"/>
                            <a:pt x="1392556" y="782301"/>
                          </a:cubicBezTo>
                          <a:cubicBezTo>
                            <a:pt x="1392556" y="782301"/>
                            <a:pt x="1426055" y="562172"/>
                            <a:pt x="1363844" y="413824"/>
                          </a:cubicBezTo>
                          <a:cubicBezTo>
                            <a:pt x="1368629" y="509532"/>
                            <a:pt x="1339917" y="562172"/>
                            <a:pt x="1330346" y="519103"/>
                          </a:cubicBezTo>
                          <a:cubicBezTo>
                            <a:pt x="1311204" y="399468"/>
                            <a:pt x="1287277" y="337257"/>
                            <a:pt x="1191569" y="169768"/>
                          </a:cubicBezTo>
                          <a:cubicBezTo>
                            <a:pt x="1205925" y="246334"/>
                            <a:pt x="1177212" y="270262"/>
                            <a:pt x="1115003" y="117128"/>
                          </a:cubicBezTo>
                          <a:cubicBezTo>
                            <a:pt x="1081504" y="188909"/>
                            <a:pt x="1057577" y="241549"/>
                            <a:pt x="1081504" y="93201"/>
                          </a:cubicBezTo>
                          <a:cubicBezTo>
                            <a:pt x="928371" y="188909"/>
                            <a:pt x="866160" y="188909"/>
                            <a:pt x="952298" y="88416"/>
                          </a:cubicBezTo>
                          <a:cubicBezTo>
                            <a:pt x="660388" y="169768"/>
                            <a:pt x="693886" y="102772"/>
                            <a:pt x="880517" y="7064"/>
                          </a:cubicBezTo>
                          <a:cubicBezTo>
                            <a:pt x="650816" y="-36005"/>
                            <a:pt x="344550" y="126699"/>
                            <a:pt x="291910" y="255905"/>
                          </a:cubicBezTo>
                          <a:cubicBezTo>
                            <a:pt x="239271" y="385111"/>
                            <a:pt x="200987" y="447322"/>
                            <a:pt x="200987" y="447322"/>
                          </a:cubicBezTo>
                          <a:cubicBezTo>
                            <a:pt x="162704" y="490391"/>
                            <a:pt x="119635" y="528674"/>
                            <a:pt x="76566" y="566957"/>
                          </a:cubicBezTo>
                          <a:cubicBezTo>
                            <a:pt x="23927" y="614812"/>
                            <a:pt x="0" y="681807"/>
                            <a:pt x="0" y="753588"/>
                          </a:cubicBezTo>
                          <a:cubicBezTo>
                            <a:pt x="0" y="791872"/>
                            <a:pt x="4785" y="834941"/>
                            <a:pt x="9571" y="873224"/>
                          </a:cubicBezTo>
                          <a:cubicBezTo>
                            <a:pt x="23927" y="949791"/>
                            <a:pt x="66996" y="1026357"/>
                            <a:pt x="124420" y="1078997"/>
                          </a:cubicBezTo>
                          <a:cubicBezTo>
                            <a:pt x="267983" y="1212989"/>
                            <a:pt x="454615" y="1308697"/>
                            <a:pt x="650816" y="1327838"/>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4" y="1002430"/>
                            <a:pt x="1488264" y="1002430"/>
                          </a:cubicBezTo>
                          <a:cubicBezTo>
                            <a:pt x="1512192" y="1002430"/>
                            <a:pt x="1560046" y="992859"/>
                            <a:pt x="1588759" y="945005"/>
                          </a:cubicBezTo>
                          <a:cubicBezTo>
                            <a:pt x="1574402" y="964147"/>
                            <a:pt x="1560046" y="973718"/>
                            <a:pt x="1540904" y="978503"/>
                          </a:cubicBezTo>
                          <a:close/>
                          <a:moveTo>
                            <a:pt x="1138930" y="1107709"/>
                          </a:moveTo>
                          <a:cubicBezTo>
                            <a:pt x="1014508" y="1227345"/>
                            <a:pt x="837448" y="1275199"/>
                            <a:pt x="669958" y="1270414"/>
                          </a:cubicBezTo>
                          <a:cubicBezTo>
                            <a:pt x="521610" y="1265628"/>
                            <a:pt x="368477" y="1222559"/>
                            <a:pt x="253627" y="1126851"/>
                          </a:cubicBezTo>
                          <a:cubicBezTo>
                            <a:pt x="143563" y="1035928"/>
                            <a:pt x="52639" y="882795"/>
                            <a:pt x="57425" y="739232"/>
                          </a:cubicBezTo>
                          <a:cubicBezTo>
                            <a:pt x="62211" y="667451"/>
                            <a:pt x="86138" y="605241"/>
                            <a:pt x="148348" y="557386"/>
                          </a:cubicBezTo>
                          <a:cubicBezTo>
                            <a:pt x="196202" y="523889"/>
                            <a:pt x="234485" y="490391"/>
                            <a:pt x="263198" y="437751"/>
                          </a:cubicBezTo>
                          <a:cubicBezTo>
                            <a:pt x="282339" y="394682"/>
                            <a:pt x="301481" y="351614"/>
                            <a:pt x="320623" y="308545"/>
                          </a:cubicBezTo>
                          <a:cubicBezTo>
                            <a:pt x="358906" y="236764"/>
                            <a:pt x="411545" y="184124"/>
                            <a:pt x="478542" y="145841"/>
                          </a:cubicBezTo>
                          <a:cubicBezTo>
                            <a:pt x="531181" y="117128"/>
                            <a:pt x="593392" y="74059"/>
                            <a:pt x="655602" y="74059"/>
                          </a:cubicBezTo>
                          <a:cubicBezTo>
                            <a:pt x="669958" y="69274"/>
                            <a:pt x="684315" y="69274"/>
                            <a:pt x="698671" y="69274"/>
                          </a:cubicBezTo>
                          <a:cubicBezTo>
                            <a:pt x="703456" y="69274"/>
                            <a:pt x="703456" y="74059"/>
                            <a:pt x="698671" y="78845"/>
                          </a:cubicBezTo>
                          <a:cubicBezTo>
                            <a:pt x="684315" y="112343"/>
                            <a:pt x="655602" y="136270"/>
                            <a:pt x="631675" y="164982"/>
                          </a:cubicBezTo>
                          <a:cubicBezTo>
                            <a:pt x="617319" y="184124"/>
                            <a:pt x="598177" y="208051"/>
                            <a:pt x="598177" y="231978"/>
                          </a:cubicBezTo>
                          <a:cubicBezTo>
                            <a:pt x="598177" y="255905"/>
                            <a:pt x="646031" y="231978"/>
                            <a:pt x="655602" y="227193"/>
                          </a:cubicBezTo>
                          <a:cubicBezTo>
                            <a:pt x="689100" y="208051"/>
                            <a:pt x="727383" y="193695"/>
                            <a:pt x="760881" y="174553"/>
                          </a:cubicBezTo>
                          <a:cubicBezTo>
                            <a:pt x="794379" y="160197"/>
                            <a:pt x="827877" y="141055"/>
                            <a:pt x="861375" y="145841"/>
                          </a:cubicBezTo>
                          <a:cubicBezTo>
                            <a:pt x="866160" y="145841"/>
                            <a:pt x="866160" y="145841"/>
                            <a:pt x="866160" y="150626"/>
                          </a:cubicBezTo>
                          <a:cubicBezTo>
                            <a:pt x="866160" y="169768"/>
                            <a:pt x="856589" y="184124"/>
                            <a:pt x="851805" y="203266"/>
                          </a:cubicBezTo>
                          <a:cubicBezTo>
                            <a:pt x="847019" y="212836"/>
                            <a:pt x="837448" y="255905"/>
                            <a:pt x="866160" y="251120"/>
                          </a:cubicBezTo>
                          <a:cubicBezTo>
                            <a:pt x="875732" y="246334"/>
                            <a:pt x="890087" y="241549"/>
                            <a:pt x="899659" y="236764"/>
                          </a:cubicBezTo>
                          <a:cubicBezTo>
                            <a:pt x="928371" y="217622"/>
                            <a:pt x="957084" y="193695"/>
                            <a:pt x="990581" y="179339"/>
                          </a:cubicBezTo>
                          <a:cubicBezTo>
                            <a:pt x="1014508" y="164982"/>
                            <a:pt x="1019294" y="208051"/>
                            <a:pt x="1019294" y="222407"/>
                          </a:cubicBezTo>
                          <a:cubicBezTo>
                            <a:pt x="1014508" y="270262"/>
                            <a:pt x="990581" y="318116"/>
                            <a:pt x="1004938" y="365970"/>
                          </a:cubicBezTo>
                          <a:cubicBezTo>
                            <a:pt x="1043221" y="322901"/>
                            <a:pt x="1052792" y="255905"/>
                            <a:pt x="1100646" y="217622"/>
                          </a:cubicBezTo>
                          <a:cubicBezTo>
                            <a:pt x="1105431" y="217622"/>
                            <a:pt x="1105431" y="212836"/>
                            <a:pt x="1110217" y="217622"/>
                          </a:cubicBezTo>
                          <a:cubicBezTo>
                            <a:pt x="1129358" y="246334"/>
                            <a:pt x="1124573" y="284618"/>
                            <a:pt x="1129358" y="318116"/>
                          </a:cubicBezTo>
                          <a:cubicBezTo>
                            <a:pt x="1138930" y="298974"/>
                            <a:pt x="1143715" y="275047"/>
                            <a:pt x="1148500" y="255905"/>
                          </a:cubicBezTo>
                          <a:cubicBezTo>
                            <a:pt x="1148500" y="251120"/>
                            <a:pt x="1158071" y="246334"/>
                            <a:pt x="1158071" y="251120"/>
                          </a:cubicBezTo>
                          <a:cubicBezTo>
                            <a:pt x="1239423" y="399468"/>
                            <a:pt x="1263350" y="571743"/>
                            <a:pt x="1225067" y="734447"/>
                          </a:cubicBezTo>
                          <a:cubicBezTo>
                            <a:pt x="1258565" y="700949"/>
                            <a:pt x="1272921" y="657880"/>
                            <a:pt x="1287277" y="614812"/>
                          </a:cubicBezTo>
                          <a:cubicBezTo>
                            <a:pt x="1287277" y="610026"/>
                            <a:pt x="1296848" y="605241"/>
                            <a:pt x="1301633" y="610026"/>
                          </a:cubicBezTo>
                          <a:cubicBezTo>
                            <a:pt x="1320775" y="791872"/>
                            <a:pt x="1268136" y="983289"/>
                            <a:pt x="1138930" y="1107709"/>
                          </a:cubicBezTo>
                          <a:close/>
                        </a:path>
                      </a:pathLst>
                    </a:custGeom>
                    <a:solidFill>
                      <a:srgbClr val="FBCA8F">
                        <a:alpha val="50000"/>
                      </a:srgbClr>
                    </a:solidFill>
                    <a:ln w="4782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14E7CC99-9A43-4F90-83F9-B6BE8528CC4D}"/>
                        </a:ext>
                      </a:extLst>
                    </p:cNvPr>
                    <p:cNvSpPr/>
                    <p:nvPr/>
                  </p:nvSpPr>
                  <p:spPr>
                    <a:xfrm>
                      <a:off x="10464775" y="6212238"/>
                      <a:ext cx="602962" cy="289403"/>
                    </a:xfrm>
                    <a:custGeom>
                      <a:avLst/>
                      <a:gdLst>
                        <a:gd name="connsiteX0" fmla="*/ 244056 w 602962"/>
                        <a:gd name="connsiteY0" fmla="*/ 112343 h 289403"/>
                        <a:gd name="connsiteX1" fmla="*/ 559894 w 602962"/>
                        <a:gd name="connsiteY1" fmla="*/ 30991 h 289403"/>
                        <a:gd name="connsiteX2" fmla="*/ 602962 w 602962"/>
                        <a:gd name="connsiteY2" fmla="*/ 7064 h 289403"/>
                        <a:gd name="connsiteX3" fmla="*/ 14356 w 602962"/>
                        <a:gd name="connsiteY3" fmla="*/ 255905 h 289403"/>
                        <a:gd name="connsiteX4" fmla="*/ 0 w 602962"/>
                        <a:gd name="connsiteY4" fmla="*/ 289403 h 289403"/>
                        <a:gd name="connsiteX5" fmla="*/ 244056 w 602962"/>
                        <a:gd name="connsiteY5" fmla="*/ 112343 h 28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62" h="289403">
                          <a:moveTo>
                            <a:pt x="244056" y="112343"/>
                          </a:moveTo>
                          <a:cubicBezTo>
                            <a:pt x="344550" y="69274"/>
                            <a:pt x="449829" y="50132"/>
                            <a:pt x="559894" y="30991"/>
                          </a:cubicBezTo>
                          <a:cubicBezTo>
                            <a:pt x="574250" y="26205"/>
                            <a:pt x="588606" y="16634"/>
                            <a:pt x="602962" y="7064"/>
                          </a:cubicBezTo>
                          <a:cubicBezTo>
                            <a:pt x="373262" y="-36005"/>
                            <a:pt x="66996" y="126699"/>
                            <a:pt x="14356" y="255905"/>
                          </a:cubicBezTo>
                          <a:cubicBezTo>
                            <a:pt x="9571" y="265476"/>
                            <a:pt x="4785" y="279832"/>
                            <a:pt x="0" y="289403"/>
                          </a:cubicBezTo>
                          <a:cubicBezTo>
                            <a:pt x="62210" y="212836"/>
                            <a:pt x="153133" y="150626"/>
                            <a:pt x="244056" y="112343"/>
                          </a:cubicBezTo>
                          <a:close/>
                        </a:path>
                      </a:pathLst>
                    </a:custGeom>
                    <a:solidFill>
                      <a:srgbClr val="FBCA8F">
                        <a:alpha val="50000"/>
                      </a:srgbClr>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EFBCECB5-DE5A-4E0E-9491-BE8E0F6824A9}"/>
                        </a:ext>
                      </a:extLst>
                    </p:cNvPr>
                    <p:cNvSpPr/>
                    <p:nvPr/>
                  </p:nvSpPr>
                  <p:spPr>
                    <a:xfrm>
                      <a:off x="10881106" y="6305439"/>
                      <a:ext cx="253627" cy="65799"/>
                    </a:xfrm>
                    <a:custGeom>
                      <a:avLst/>
                      <a:gdLst>
                        <a:gd name="connsiteX0" fmla="*/ 38283 w 253627"/>
                        <a:gd name="connsiteY0" fmla="*/ 23927 h 65799"/>
                        <a:gd name="connsiteX1" fmla="*/ 0 w 253627"/>
                        <a:gd name="connsiteY1" fmla="*/ 52640 h 65799"/>
                        <a:gd name="connsiteX2" fmla="*/ 167490 w 253627"/>
                        <a:gd name="connsiteY2" fmla="*/ 57425 h 65799"/>
                        <a:gd name="connsiteX3" fmla="*/ 220129 w 253627"/>
                        <a:gd name="connsiteY3" fmla="*/ 43069 h 65799"/>
                        <a:gd name="connsiteX4" fmla="*/ 253627 w 253627"/>
                        <a:gd name="connsiteY4" fmla="*/ 0 h 65799"/>
                        <a:gd name="connsiteX5" fmla="*/ 38283 w 253627"/>
                        <a:gd name="connsiteY5" fmla="*/ 23927 h 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7" h="65799">
                          <a:moveTo>
                            <a:pt x="38283" y="23927"/>
                          </a:moveTo>
                          <a:cubicBezTo>
                            <a:pt x="23927" y="33498"/>
                            <a:pt x="9571" y="43069"/>
                            <a:pt x="0" y="52640"/>
                          </a:cubicBezTo>
                          <a:cubicBezTo>
                            <a:pt x="47854" y="71781"/>
                            <a:pt x="119635" y="66996"/>
                            <a:pt x="167490" y="57425"/>
                          </a:cubicBezTo>
                          <a:cubicBezTo>
                            <a:pt x="186631" y="52640"/>
                            <a:pt x="205773" y="47854"/>
                            <a:pt x="220129" y="43069"/>
                          </a:cubicBezTo>
                          <a:cubicBezTo>
                            <a:pt x="224914" y="33498"/>
                            <a:pt x="239271" y="19142"/>
                            <a:pt x="253627" y="0"/>
                          </a:cubicBezTo>
                          <a:cubicBezTo>
                            <a:pt x="105279" y="38283"/>
                            <a:pt x="43068" y="43069"/>
                            <a:pt x="38283" y="23927"/>
                          </a:cubicBezTo>
                          <a:close/>
                        </a:path>
                      </a:pathLst>
                    </a:custGeom>
                    <a:solidFill>
                      <a:srgbClr val="FBCA8F">
                        <a:alpha val="50000"/>
                      </a:srgbClr>
                    </a:solidFill>
                    <a:ln w="4782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8523B5A8-6EDD-48AD-A419-DB5630B1AC76}"/>
                        </a:ext>
                      </a:extLst>
                    </p:cNvPr>
                    <p:cNvSpPr/>
                    <p:nvPr/>
                  </p:nvSpPr>
                  <p:spPr>
                    <a:xfrm>
                      <a:off x="11080821" y="6310224"/>
                      <a:ext cx="183118" cy="93458"/>
                    </a:xfrm>
                    <a:custGeom>
                      <a:avLst/>
                      <a:gdLst>
                        <a:gd name="connsiteX0" fmla="*/ 15629 w 183118"/>
                        <a:gd name="connsiteY0" fmla="*/ 62210 h 93458"/>
                        <a:gd name="connsiteX1" fmla="*/ 1273 w 183118"/>
                        <a:gd name="connsiteY1" fmla="*/ 86138 h 93458"/>
                        <a:gd name="connsiteX2" fmla="*/ 92196 w 183118"/>
                        <a:gd name="connsiteY2" fmla="*/ 81352 h 93458"/>
                        <a:gd name="connsiteX3" fmla="*/ 178333 w 183118"/>
                        <a:gd name="connsiteY3" fmla="*/ 28713 h 93458"/>
                        <a:gd name="connsiteX4" fmla="*/ 183119 w 183118"/>
                        <a:gd name="connsiteY4" fmla="*/ 0 h 93458"/>
                        <a:gd name="connsiteX5" fmla="*/ 15629 w 183118"/>
                        <a:gd name="connsiteY5" fmla="*/ 62210 h 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18" h="93458">
                          <a:moveTo>
                            <a:pt x="15629" y="62210"/>
                          </a:moveTo>
                          <a:cubicBezTo>
                            <a:pt x="6059" y="71781"/>
                            <a:pt x="-3513" y="81352"/>
                            <a:pt x="1273" y="86138"/>
                          </a:cubicBezTo>
                          <a:cubicBezTo>
                            <a:pt x="29986" y="100494"/>
                            <a:pt x="63484" y="90923"/>
                            <a:pt x="92196" y="81352"/>
                          </a:cubicBezTo>
                          <a:cubicBezTo>
                            <a:pt x="120908" y="66996"/>
                            <a:pt x="149621" y="52640"/>
                            <a:pt x="178333" y="28713"/>
                          </a:cubicBezTo>
                          <a:cubicBezTo>
                            <a:pt x="178333" y="19142"/>
                            <a:pt x="183119" y="9571"/>
                            <a:pt x="183119" y="0"/>
                          </a:cubicBezTo>
                          <a:cubicBezTo>
                            <a:pt x="82625" y="57425"/>
                            <a:pt x="20414" y="81352"/>
                            <a:pt x="15629" y="6221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8F753969-D202-4ADB-86DC-706DE4F92AA8}"/>
                        </a:ext>
                      </a:extLst>
                    </p:cNvPr>
                    <p:cNvSpPr/>
                    <p:nvPr/>
                  </p:nvSpPr>
                  <p:spPr>
                    <a:xfrm>
                      <a:off x="11259154" y="6324581"/>
                      <a:ext cx="57424" cy="119635"/>
                    </a:xfrm>
                    <a:custGeom>
                      <a:avLst/>
                      <a:gdLst>
                        <a:gd name="connsiteX0" fmla="*/ 4786 w 57424"/>
                        <a:gd name="connsiteY0" fmla="*/ 71781 h 119635"/>
                        <a:gd name="connsiteX1" fmla="*/ 0 w 57424"/>
                        <a:gd name="connsiteY1" fmla="*/ 119635 h 119635"/>
                        <a:gd name="connsiteX2" fmla="*/ 57425 w 57424"/>
                        <a:gd name="connsiteY2" fmla="*/ 28712 h 119635"/>
                        <a:gd name="connsiteX3" fmla="*/ 47854 w 57424"/>
                        <a:gd name="connsiteY3" fmla="*/ 0 h 119635"/>
                        <a:gd name="connsiteX4" fmla="*/ 4786 w 57424"/>
                        <a:gd name="connsiteY4" fmla="*/ 71781 h 119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119635">
                          <a:moveTo>
                            <a:pt x="4786" y="71781"/>
                          </a:moveTo>
                          <a:cubicBezTo>
                            <a:pt x="0" y="86137"/>
                            <a:pt x="0" y="105279"/>
                            <a:pt x="0" y="119635"/>
                          </a:cubicBezTo>
                          <a:cubicBezTo>
                            <a:pt x="23927" y="90923"/>
                            <a:pt x="38283" y="62210"/>
                            <a:pt x="57425" y="28712"/>
                          </a:cubicBezTo>
                          <a:cubicBezTo>
                            <a:pt x="52640" y="19142"/>
                            <a:pt x="47854" y="9571"/>
                            <a:pt x="47854" y="0"/>
                          </a:cubicBezTo>
                          <a:cubicBezTo>
                            <a:pt x="23927" y="38283"/>
                            <a:pt x="9571" y="66996"/>
                            <a:pt x="4786" y="7178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F00F6F88-009C-448A-B259-575375E0DAD4}"/>
                        </a:ext>
                      </a:extLst>
                    </p:cNvPr>
                    <p:cNvSpPr/>
                    <p:nvPr/>
                  </p:nvSpPr>
                  <p:spPr>
                    <a:xfrm>
                      <a:off x="11369219" y="6396362"/>
                      <a:ext cx="358906" cy="741739"/>
                    </a:xfrm>
                    <a:custGeom>
                      <a:avLst/>
                      <a:gdLst>
                        <a:gd name="connsiteX0" fmla="*/ 9571 w 358906"/>
                        <a:gd name="connsiteY0" fmla="*/ 33498 h 741739"/>
                        <a:gd name="connsiteX1" fmla="*/ 81352 w 358906"/>
                        <a:gd name="connsiteY1" fmla="*/ 224915 h 741739"/>
                        <a:gd name="connsiteX2" fmla="*/ 124421 w 358906"/>
                        <a:gd name="connsiteY2" fmla="*/ 454615 h 741739"/>
                        <a:gd name="connsiteX3" fmla="*/ 172275 w 358906"/>
                        <a:gd name="connsiteY3" fmla="*/ 401975 h 741739"/>
                        <a:gd name="connsiteX4" fmla="*/ 181846 w 358906"/>
                        <a:gd name="connsiteY4" fmla="*/ 401975 h 741739"/>
                        <a:gd name="connsiteX5" fmla="*/ 177060 w 358906"/>
                        <a:gd name="connsiteY5" fmla="*/ 622104 h 741739"/>
                        <a:gd name="connsiteX6" fmla="*/ 148348 w 358906"/>
                        <a:gd name="connsiteY6" fmla="*/ 741740 h 741739"/>
                        <a:gd name="connsiteX7" fmla="*/ 287125 w 358906"/>
                        <a:gd name="connsiteY7" fmla="*/ 593392 h 741739"/>
                        <a:gd name="connsiteX8" fmla="*/ 358906 w 358906"/>
                        <a:gd name="connsiteY8" fmla="*/ 569464 h 741739"/>
                        <a:gd name="connsiteX9" fmla="*/ 272769 w 358906"/>
                        <a:gd name="connsiteY9" fmla="*/ 583821 h 741739"/>
                        <a:gd name="connsiteX10" fmla="*/ 200987 w 358906"/>
                        <a:gd name="connsiteY10" fmla="*/ 612533 h 741739"/>
                        <a:gd name="connsiteX11" fmla="*/ 172275 w 358906"/>
                        <a:gd name="connsiteY11" fmla="*/ 244056 h 741739"/>
                        <a:gd name="connsiteX12" fmla="*/ 138777 w 358906"/>
                        <a:gd name="connsiteY12" fmla="*/ 349335 h 741739"/>
                        <a:gd name="connsiteX13" fmla="*/ 0 w 358906"/>
                        <a:gd name="connsiteY13" fmla="*/ 0 h 741739"/>
                        <a:gd name="connsiteX14" fmla="*/ 9571 w 358906"/>
                        <a:gd name="connsiteY14" fmla="*/ 33498 h 7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8906" h="741739">
                          <a:moveTo>
                            <a:pt x="9571" y="33498"/>
                          </a:moveTo>
                          <a:cubicBezTo>
                            <a:pt x="43068" y="90923"/>
                            <a:pt x="62211" y="157919"/>
                            <a:pt x="81352" y="224915"/>
                          </a:cubicBezTo>
                          <a:cubicBezTo>
                            <a:pt x="100494" y="301481"/>
                            <a:pt x="119635" y="378048"/>
                            <a:pt x="124421" y="454615"/>
                          </a:cubicBezTo>
                          <a:cubicBezTo>
                            <a:pt x="138777" y="435473"/>
                            <a:pt x="153133" y="416331"/>
                            <a:pt x="172275" y="401975"/>
                          </a:cubicBezTo>
                          <a:cubicBezTo>
                            <a:pt x="177060" y="401975"/>
                            <a:pt x="181846" y="401975"/>
                            <a:pt x="181846" y="401975"/>
                          </a:cubicBezTo>
                          <a:cubicBezTo>
                            <a:pt x="200987" y="473756"/>
                            <a:pt x="191417" y="550323"/>
                            <a:pt x="177060" y="622104"/>
                          </a:cubicBezTo>
                          <a:cubicBezTo>
                            <a:pt x="172275" y="660387"/>
                            <a:pt x="162704" y="703456"/>
                            <a:pt x="148348" y="741740"/>
                          </a:cubicBezTo>
                          <a:cubicBezTo>
                            <a:pt x="200987" y="698671"/>
                            <a:pt x="229700" y="631675"/>
                            <a:pt x="287125" y="593392"/>
                          </a:cubicBezTo>
                          <a:cubicBezTo>
                            <a:pt x="306266" y="579035"/>
                            <a:pt x="334979" y="564679"/>
                            <a:pt x="358906" y="569464"/>
                          </a:cubicBezTo>
                          <a:cubicBezTo>
                            <a:pt x="330194" y="555108"/>
                            <a:pt x="296696" y="559894"/>
                            <a:pt x="272769" y="583821"/>
                          </a:cubicBezTo>
                          <a:cubicBezTo>
                            <a:pt x="220130" y="636460"/>
                            <a:pt x="200987" y="612533"/>
                            <a:pt x="200987" y="612533"/>
                          </a:cubicBezTo>
                          <a:cubicBezTo>
                            <a:pt x="200987" y="612533"/>
                            <a:pt x="234485" y="392404"/>
                            <a:pt x="172275" y="244056"/>
                          </a:cubicBezTo>
                          <a:cubicBezTo>
                            <a:pt x="177060" y="339764"/>
                            <a:pt x="148348" y="392404"/>
                            <a:pt x="138777" y="349335"/>
                          </a:cubicBezTo>
                          <a:cubicBezTo>
                            <a:pt x="119635" y="229700"/>
                            <a:pt x="95708" y="167490"/>
                            <a:pt x="0" y="0"/>
                          </a:cubicBezTo>
                          <a:cubicBezTo>
                            <a:pt x="14356" y="4785"/>
                            <a:pt x="14356" y="23927"/>
                            <a:pt x="9571" y="33498"/>
                          </a:cubicBezTo>
                          <a:close/>
                        </a:path>
                      </a:pathLst>
                    </a:custGeom>
                    <a:solidFill>
                      <a:srgbClr val="FBCA8F">
                        <a:alpha val="50000"/>
                      </a:srgbClr>
                    </a:solidFill>
                    <a:ln w="4782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5A623DE5-18C4-4BE3-9416-B433E583A6AF}"/>
                        </a:ext>
                      </a:extLst>
                    </p:cNvPr>
                    <p:cNvSpPr/>
                    <p:nvPr/>
                  </p:nvSpPr>
                  <p:spPr>
                    <a:xfrm>
                      <a:off x="11139518" y="7152458"/>
                      <a:ext cx="459400" cy="373262"/>
                    </a:xfrm>
                    <a:custGeom>
                      <a:avLst/>
                      <a:gdLst>
                        <a:gd name="connsiteX0" fmla="*/ 416331 w 459400"/>
                        <a:gd name="connsiteY0" fmla="*/ 0 h 373262"/>
                        <a:gd name="connsiteX1" fmla="*/ 110065 w 459400"/>
                        <a:gd name="connsiteY1" fmla="*/ 325408 h 373262"/>
                        <a:gd name="connsiteX2" fmla="*/ 0 w 459400"/>
                        <a:gd name="connsiteY2" fmla="*/ 373262 h 373262"/>
                        <a:gd name="connsiteX3" fmla="*/ 148348 w 459400"/>
                        <a:gd name="connsiteY3" fmla="*/ 330194 h 373262"/>
                        <a:gd name="connsiteX4" fmla="*/ 401976 w 459400"/>
                        <a:gd name="connsiteY4" fmla="*/ 153133 h 373262"/>
                        <a:gd name="connsiteX5" fmla="*/ 459400 w 459400"/>
                        <a:gd name="connsiteY5" fmla="*/ 47854 h 373262"/>
                        <a:gd name="connsiteX6" fmla="*/ 416331 w 459400"/>
                        <a:gd name="connsiteY6" fmla="*/ 0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00" h="373262">
                          <a:moveTo>
                            <a:pt x="416331" y="0"/>
                          </a:moveTo>
                          <a:cubicBezTo>
                            <a:pt x="392404" y="148348"/>
                            <a:pt x="234486" y="263198"/>
                            <a:pt x="110065" y="325408"/>
                          </a:cubicBezTo>
                          <a:cubicBezTo>
                            <a:pt x="76567" y="344550"/>
                            <a:pt x="38283" y="358906"/>
                            <a:pt x="0" y="373262"/>
                          </a:cubicBezTo>
                          <a:cubicBezTo>
                            <a:pt x="52640" y="363692"/>
                            <a:pt x="100494" y="349335"/>
                            <a:pt x="148348" y="330194"/>
                          </a:cubicBezTo>
                          <a:cubicBezTo>
                            <a:pt x="244057" y="291910"/>
                            <a:pt x="325409" y="224915"/>
                            <a:pt x="401976" y="153133"/>
                          </a:cubicBezTo>
                          <a:cubicBezTo>
                            <a:pt x="401976" y="153133"/>
                            <a:pt x="445044" y="114850"/>
                            <a:pt x="459400" y="47854"/>
                          </a:cubicBezTo>
                          <a:cubicBezTo>
                            <a:pt x="440258" y="33498"/>
                            <a:pt x="430688" y="14356"/>
                            <a:pt x="416331" y="0"/>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188" name="Graphic 3">
                    <a:extLst>
                      <a:ext uri="{FF2B5EF4-FFF2-40B4-BE49-F238E27FC236}">
                        <a16:creationId xmlns:a16="http://schemas.microsoft.com/office/drawing/2014/main" id="{76758E6D-D7E3-42E6-BD9F-8C33AA8DD16A}"/>
                      </a:ext>
                    </a:extLst>
                  </p:cNvPr>
                  <p:cNvGrpSpPr/>
                  <p:nvPr/>
                </p:nvGrpSpPr>
                <p:grpSpPr>
                  <a:xfrm>
                    <a:off x="10761471" y="6535139"/>
                    <a:ext cx="253627" cy="124420"/>
                    <a:chOff x="10761471" y="6535139"/>
                    <a:chExt cx="253627" cy="124420"/>
                  </a:xfrm>
                </p:grpSpPr>
                <p:sp>
                  <p:nvSpPr>
                    <p:cNvPr id="251" name="Freeform: Shape 250">
                      <a:extLst>
                        <a:ext uri="{FF2B5EF4-FFF2-40B4-BE49-F238E27FC236}">
                          <a16:creationId xmlns:a16="http://schemas.microsoft.com/office/drawing/2014/main" id="{CE925797-AB01-4298-BFDA-CCD25F2597BA}"/>
                        </a:ext>
                      </a:extLst>
                    </p:cNvPr>
                    <p:cNvSpPr/>
                    <p:nvPr/>
                  </p:nvSpPr>
                  <p:spPr>
                    <a:xfrm>
                      <a:off x="10766256" y="6539805"/>
                      <a:ext cx="244056" cy="114969"/>
                    </a:xfrm>
                    <a:custGeom>
                      <a:avLst/>
                      <a:gdLst>
                        <a:gd name="connsiteX0" fmla="*/ 0 w 244056"/>
                        <a:gd name="connsiteY0" fmla="*/ 100613 h 114969"/>
                        <a:gd name="connsiteX1" fmla="*/ 244057 w 244056"/>
                        <a:gd name="connsiteY1" fmla="*/ 114970 h 114969"/>
                        <a:gd name="connsiteX2" fmla="*/ 0 w 244056"/>
                        <a:gd name="connsiteY2" fmla="*/ 100613 h 114969"/>
                      </a:gdLst>
                      <a:ahLst/>
                      <a:cxnLst>
                        <a:cxn ang="0">
                          <a:pos x="connsiteX0" y="connsiteY0"/>
                        </a:cxn>
                        <a:cxn ang="0">
                          <a:pos x="connsiteX1" y="connsiteY1"/>
                        </a:cxn>
                        <a:cxn ang="0">
                          <a:pos x="connsiteX2" y="connsiteY2"/>
                        </a:cxn>
                      </a:cxnLst>
                      <a:rect l="l" t="t" r="r" b="b"/>
                      <a:pathLst>
                        <a:path w="244056" h="114969">
                          <a:moveTo>
                            <a:pt x="0" y="100613"/>
                          </a:moveTo>
                          <a:cubicBezTo>
                            <a:pt x="0" y="100613"/>
                            <a:pt x="148348" y="-19022"/>
                            <a:pt x="244057" y="114970"/>
                          </a:cubicBezTo>
                          <a:cubicBezTo>
                            <a:pt x="220130" y="-33378"/>
                            <a:pt x="66996" y="-38164"/>
                            <a:pt x="0" y="100613"/>
                          </a:cubicBezTo>
                          <a:close/>
                        </a:path>
                      </a:pathLst>
                    </a:custGeom>
                    <a:solidFill>
                      <a:srgbClr val="512B11"/>
                    </a:solidFill>
                    <a:ln w="47824"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78773B45-2D68-4FFF-8606-81DA382F780C}"/>
                        </a:ext>
                      </a:extLst>
                    </p:cNvPr>
                    <p:cNvSpPr/>
                    <p:nvPr/>
                  </p:nvSpPr>
                  <p:spPr>
                    <a:xfrm>
                      <a:off x="10761471" y="6535139"/>
                      <a:ext cx="253627" cy="124420"/>
                    </a:xfrm>
                    <a:custGeom>
                      <a:avLst/>
                      <a:gdLst>
                        <a:gd name="connsiteX0" fmla="*/ 248842 w 253627"/>
                        <a:gd name="connsiteY0" fmla="*/ 124421 h 124420"/>
                        <a:gd name="connsiteX1" fmla="*/ 248842 w 253627"/>
                        <a:gd name="connsiteY1" fmla="*/ 124421 h 124420"/>
                        <a:gd name="connsiteX2" fmla="*/ 133992 w 253627"/>
                        <a:gd name="connsiteY2" fmla="*/ 62210 h 124420"/>
                        <a:gd name="connsiteX3" fmla="*/ 4785 w 253627"/>
                        <a:gd name="connsiteY3" fmla="*/ 110065 h 124420"/>
                        <a:gd name="connsiteX4" fmla="*/ 0 w 253627"/>
                        <a:gd name="connsiteY4" fmla="*/ 110065 h 124420"/>
                        <a:gd name="connsiteX5" fmla="*/ 0 w 253627"/>
                        <a:gd name="connsiteY5" fmla="*/ 105279 h 124420"/>
                        <a:gd name="connsiteX6" fmla="*/ 138777 w 253627"/>
                        <a:gd name="connsiteY6" fmla="*/ 0 h 124420"/>
                        <a:gd name="connsiteX7" fmla="*/ 253627 w 253627"/>
                        <a:gd name="connsiteY7" fmla="*/ 119635 h 124420"/>
                        <a:gd name="connsiteX8" fmla="*/ 248842 w 253627"/>
                        <a:gd name="connsiteY8" fmla="*/ 124421 h 124420"/>
                        <a:gd name="connsiteX9" fmla="*/ 248842 w 253627"/>
                        <a:gd name="connsiteY9" fmla="*/ 124421 h 124420"/>
                        <a:gd name="connsiteX10" fmla="*/ 133992 w 253627"/>
                        <a:gd name="connsiteY10" fmla="*/ 52640 h 124420"/>
                        <a:gd name="connsiteX11" fmla="*/ 239271 w 253627"/>
                        <a:gd name="connsiteY11" fmla="*/ 100494 h 124420"/>
                        <a:gd name="connsiteX12" fmla="*/ 138777 w 253627"/>
                        <a:gd name="connsiteY12" fmla="*/ 4785 h 124420"/>
                        <a:gd name="connsiteX13" fmla="*/ 14356 w 253627"/>
                        <a:gd name="connsiteY13" fmla="*/ 86137 h 124420"/>
                        <a:gd name="connsiteX14" fmla="*/ 133992 w 253627"/>
                        <a:gd name="connsiteY14" fmla="*/ 5264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3627" h="124420">
                          <a:moveTo>
                            <a:pt x="248842" y="124421"/>
                          </a:moveTo>
                          <a:cubicBezTo>
                            <a:pt x="248842" y="124421"/>
                            <a:pt x="244056" y="124421"/>
                            <a:pt x="248842" y="124421"/>
                          </a:cubicBezTo>
                          <a:cubicBezTo>
                            <a:pt x="215344" y="81352"/>
                            <a:pt x="177060" y="62210"/>
                            <a:pt x="133992" y="62210"/>
                          </a:cubicBezTo>
                          <a:cubicBezTo>
                            <a:pt x="66996" y="62210"/>
                            <a:pt x="4785" y="110065"/>
                            <a:pt x="4785" y="110065"/>
                          </a:cubicBezTo>
                          <a:cubicBezTo>
                            <a:pt x="4785" y="110065"/>
                            <a:pt x="0" y="110065"/>
                            <a:pt x="0" y="110065"/>
                          </a:cubicBezTo>
                          <a:cubicBezTo>
                            <a:pt x="0" y="110065"/>
                            <a:pt x="0" y="105279"/>
                            <a:pt x="0" y="105279"/>
                          </a:cubicBezTo>
                          <a:cubicBezTo>
                            <a:pt x="33498" y="43069"/>
                            <a:pt x="86138" y="0"/>
                            <a:pt x="138777" y="0"/>
                          </a:cubicBezTo>
                          <a:cubicBezTo>
                            <a:pt x="196202" y="0"/>
                            <a:pt x="239271" y="47854"/>
                            <a:pt x="253627" y="119635"/>
                          </a:cubicBezTo>
                          <a:cubicBezTo>
                            <a:pt x="253627" y="119635"/>
                            <a:pt x="253627" y="124421"/>
                            <a:pt x="248842" y="124421"/>
                          </a:cubicBezTo>
                          <a:cubicBezTo>
                            <a:pt x="248842" y="124421"/>
                            <a:pt x="248842" y="124421"/>
                            <a:pt x="248842" y="124421"/>
                          </a:cubicBezTo>
                          <a:close/>
                          <a:moveTo>
                            <a:pt x="133992" y="52640"/>
                          </a:moveTo>
                          <a:cubicBezTo>
                            <a:pt x="177060" y="52640"/>
                            <a:pt x="210558" y="66996"/>
                            <a:pt x="239271" y="100494"/>
                          </a:cubicBezTo>
                          <a:cubicBezTo>
                            <a:pt x="224914" y="43069"/>
                            <a:pt x="186631" y="4785"/>
                            <a:pt x="138777" y="4785"/>
                          </a:cubicBezTo>
                          <a:cubicBezTo>
                            <a:pt x="90923" y="4785"/>
                            <a:pt x="47854" y="33498"/>
                            <a:pt x="14356" y="86137"/>
                          </a:cubicBezTo>
                          <a:cubicBezTo>
                            <a:pt x="38283" y="76567"/>
                            <a:pt x="86138" y="52640"/>
                            <a:pt x="133992" y="52640"/>
                          </a:cubicBezTo>
                          <a:close/>
                        </a:path>
                      </a:pathLst>
                    </a:custGeom>
                    <a:solidFill>
                      <a:srgbClr val="462A1E"/>
                    </a:solidFill>
                    <a:ln w="47824" cap="flat">
                      <a:noFill/>
                      <a:prstDash val="solid"/>
                      <a:miter/>
                    </a:ln>
                  </p:spPr>
                  <p:txBody>
                    <a:bodyPr rtlCol="0" anchor="ctr"/>
                    <a:lstStyle/>
                    <a:p>
                      <a:endParaRPr lang="en-US"/>
                    </a:p>
                  </p:txBody>
                </p:sp>
              </p:grpSp>
              <p:grpSp>
                <p:nvGrpSpPr>
                  <p:cNvPr id="189" name="Graphic 3">
                    <a:extLst>
                      <a:ext uri="{FF2B5EF4-FFF2-40B4-BE49-F238E27FC236}">
                        <a16:creationId xmlns:a16="http://schemas.microsoft.com/office/drawing/2014/main" id="{AF375CF7-1708-4FD4-9F70-B50003CC1569}"/>
                      </a:ext>
                    </a:extLst>
                  </p:cNvPr>
                  <p:cNvGrpSpPr/>
                  <p:nvPr/>
                </p:nvGrpSpPr>
                <p:grpSpPr>
                  <a:xfrm>
                    <a:off x="10473683" y="6846191"/>
                    <a:ext cx="117494" cy="124420"/>
                    <a:chOff x="10473683" y="6846191"/>
                    <a:chExt cx="117494" cy="124420"/>
                  </a:xfrm>
                </p:grpSpPr>
                <p:sp>
                  <p:nvSpPr>
                    <p:cNvPr id="249" name="Freeform: Shape 248">
                      <a:extLst>
                        <a:ext uri="{FF2B5EF4-FFF2-40B4-BE49-F238E27FC236}">
                          <a16:creationId xmlns:a16="http://schemas.microsoft.com/office/drawing/2014/main" id="{FFD58883-B4CC-4A87-819D-C88746531F91}"/>
                        </a:ext>
                      </a:extLst>
                    </p:cNvPr>
                    <p:cNvSpPr/>
                    <p:nvPr/>
                  </p:nvSpPr>
                  <p:spPr>
                    <a:xfrm>
                      <a:off x="10473683" y="6846191"/>
                      <a:ext cx="117494" cy="124420"/>
                    </a:xfrm>
                    <a:custGeom>
                      <a:avLst/>
                      <a:gdLst>
                        <a:gd name="connsiteX0" fmla="*/ 110727 w 117494"/>
                        <a:gd name="connsiteY0" fmla="*/ 28713 h 124420"/>
                        <a:gd name="connsiteX1" fmla="*/ 67658 w 117494"/>
                        <a:gd name="connsiteY1" fmla="*/ 0 h 124420"/>
                        <a:gd name="connsiteX2" fmla="*/ 67658 w 117494"/>
                        <a:gd name="connsiteY2" fmla="*/ 0 h 124420"/>
                        <a:gd name="connsiteX3" fmla="*/ 15019 w 117494"/>
                        <a:gd name="connsiteY3" fmla="*/ 19142 h 124420"/>
                        <a:gd name="connsiteX4" fmla="*/ 10233 w 117494"/>
                        <a:gd name="connsiteY4" fmla="*/ 90923 h 124420"/>
                        <a:gd name="connsiteX5" fmla="*/ 62873 w 117494"/>
                        <a:gd name="connsiteY5" fmla="*/ 124421 h 124420"/>
                        <a:gd name="connsiteX6" fmla="*/ 82015 w 117494"/>
                        <a:gd name="connsiteY6" fmla="*/ 124421 h 124420"/>
                        <a:gd name="connsiteX7" fmla="*/ 24590 w 117494"/>
                        <a:gd name="connsiteY7" fmla="*/ 95708 h 124420"/>
                        <a:gd name="connsiteX8" fmla="*/ 15019 w 117494"/>
                        <a:gd name="connsiteY8" fmla="*/ 86138 h 124420"/>
                        <a:gd name="connsiteX9" fmla="*/ 15019 w 117494"/>
                        <a:gd name="connsiteY9" fmla="*/ 28713 h 124420"/>
                        <a:gd name="connsiteX10" fmla="*/ 58088 w 117494"/>
                        <a:gd name="connsiteY10" fmla="*/ 9571 h 124420"/>
                        <a:gd name="connsiteX11" fmla="*/ 58088 w 117494"/>
                        <a:gd name="connsiteY11" fmla="*/ 9571 h 124420"/>
                        <a:gd name="connsiteX12" fmla="*/ 110727 w 117494"/>
                        <a:gd name="connsiteY12" fmla="*/ 52640 h 124420"/>
                        <a:gd name="connsiteX13" fmla="*/ 115512 w 117494"/>
                        <a:gd name="connsiteY13" fmla="*/ 52640 h 124420"/>
                        <a:gd name="connsiteX14" fmla="*/ 110727 w 117494"/>
                        <a:gd name="connsiteY14" fmla="*/ 28713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494" h="124420">
                          <a:moveTo>
                            <a:pt x="110727" y="28713"/>
                          </a:moveTo>
                          <a:cubicBezTo>
                            <a:pt x="101156" y="19142"/>
                            <a:pt x="86800" y="4785"/>
                            <a:pt x="67658" y="0"/>
                          </a:cubicBezTo>
                          <a:cubicBezTo>
                            <a:pt x="67658" y="0"/>
                            <a:pt x="67658" y="0"/>
                            <a:pt x="67658" y="0"/>
                          </a:cubicBezTo>
                          <a:cubicBezTo>
                            <a:pt x="48517" y="0"/>
                            <a:pt x="34160" y="4785"/>
                            <a:pt x="15019" y="19142"/>
                          </a:cubicBezTo>
                          <a:cubicBezTo>
                            <a:pt x="-4123" y="38283"/>
                            <a:pt x="-4123" y="66996"/>
                            <a:pt x="10233" y="90923"/>
                          </a:cubicBezTo>
                          <a:cubicBezTo>
                            <a:pt x="24590" y="110065"/>
                            <a:pt x="43731" y="124421"/>
                            <a:pt x="62873" y="124421"/>
                          </a:cubicBezTo>
                          <a:cubicBezTo>
                            <a:pt x="67658" y="124421"/>
                            <a:pt x="77229" y="124421"/>
                            <a:pt x="82015" y="124421"/>
                          </a:cubicBezTo>
                          <a:cubicBezTo>
                            <a:pt x="58088" y="124421"/>
                            <a:pt x="38946" y="114850"/>
                            <a:pt x="24590" y="95708"/>
                          </a:cubicBezTo>
                          <a:cubicBezTo>
                            <a:pt x="19804" y="90923"/>
                            <a:pt x="19804" y="90923"/>
                            <a:pt x="15019" y="86138"/>
                          </a:cubicBezTo>
                          <a:cubicBezTo>
                            <a:pt x="5448" y="76567"/>
                            <a:pt x="-8908" y="47854"/>
                            <a:pt x="15019" y="28713"/>
                          </a:cubicBezTo>
                          <a:cubicBezTo>
                            <a:pt x="29375" y="14356"/>
                            <a:pt x="43731" y="9571"/>
                            <a:pt x="58088" y="9571"/>
                          </a:cubicBezTo>
                          <a:cubicBezTo>
                            <a:pt x="58088" y="9571"/>
                            <a:pt x="58088" y="9571"/>
                            <a:pt x="58088" y="9571"/>
                          </a:cubicBezTo>
                          <a:cubicBezTo>
                            <a:pt x="91585" y="14356"/>
                            <a:pt x="110727" y="52640"/>
                            <a:pt x="110727" y="52640"/>
                          </a:cubicBezTo>
                          <a:cubicBezTo>
                            <a:pt x="110727" y="52640"/>
                            <a:pt x="110727" y="52640"/>
                            <a:pt x="115512" y="52640"/>
                          </a:cubicBezTo>
                          <a:cubicBezTo>
                            <a:pt x="120298" y="47854"/>
                            <a:pt x="115512" y="38283"/>
                            <a:pt x="110727" y="28713"/>
                          </a:cubicBezTo>
                          <a:close/>
                        </a:path>
                      </a:pathLst>
                    </a:custGeom>
                    <a:solidFill>
                      <a:srgbClr val="D97E31"/>
                    </a:solidFill>
                    <a:ln w="4782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1E61593D-61E5-4C73-A6B2-83D370241240}"/>
                        </a:ext>
                      </a:extLst>
                    </p:cNvPr>
                    <p:cNvSpPr/>
                    <p:nvPr/>
                  </p:nvSpPr>
                  <p:spPr>
                    <a:xfrm>
                      <a:off x="10498273" y="6865333"/>
                      <a:ext cx="57424" cy="47854"/>
                    </a:xfrm>
                    <a:custGeom>
                      <a:avLst/>
                      <a:gdLst>
                        <a:gd name="connsiteX0" fmla="*/ 0 w 57424"/>
                        <a:gd name="connsiteY0" fmla="*/ 23927 h 47854"/>
                        <a:gd name="connsiteX1" fmla="*/ 28712 w 57424"/>
                        <a:gd name="connsiteY1" fmla="*/ 0 h 47854"/>
                        <a:gd name="connsiteX2" fmla="*/ 57425 w 57424"/>
                        <a:gd name="connsiteY2" fmla="*/ 23927 h 47854"/>
                        <a:gd name="connsiteX3" fmla="*/ 23927 w 57424"/>
                        <a:gd name="connsiteY3" fmla="*/ 47854 h 47854"/>
                        <a:gd name="connsiteX4" fmla="*/ 0 w 57424"/>
                        <a:gd name="connsiteY4" fmla="*/ 23927 h 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47854">
                          <a:moveTo>
                            <a:pt x="0" y="23927"/>
                          </a:moveTo>
                          <a:cubicBezTo>
                            <a:pt x="0" y="9571"/>
                            <a:pt x="14356" y="0"/>
                            <a:pt x="28712" y="0"/>
                          </a:cubicBezTo>
                          <a:cubicBezTo>
                            <a:pt x="43068" y="0"/>
                            <a:pt x="57425" y="14356"/>
                            <a:pt x="57425" y="23927"/>
                          </a:cubicBezTo>
                          <a:cubicBezTo>
                            <a:pt x="57425" y="38283"/>
                            <a:pt x="43068" y="47854"/>
                            <a:pt x="23927" y="47854"/>
                          </a:cubicBezTo>
                          <a:cubicBezTo>
                            <a:pt x="14356" y="47854"/>
                            <a:pt x="0" y="38283"/>
                            <a:pt x="0" y="23927"/>
                          </a:cubicBezTo>
                          <a:close/>
                        </a:path>
                      </a:pathLst>
                    </a:custGeom>
                    <a:solidFill>
                      <a:srgbClr val="FBCA8F"/>
                    </a:solidFill>
                    <a:ln w="47824" cap="flat">
                      <a:noFill/>
                      <a:prstDash val="solid"/>
                      <a:miter/>
                    </a:ln>
                  </p:spPr>
                  <p:txBody>
                    <a:bodyPr rtlCol="0" anchor="ctr"/>
                    <a:lstStyle/>
                    <a:p>
                      <a:endParaRPr lang="en-US"/>
                    </a:p>
                  </p:txBody>
                </p:sp>
              </p:grpSp>
              <p:grpSp>
                <p:nvGrpSpPr>
                  <p:cNvPr id="190" name="Graphic 3">
                    <a:extLst>
                      <a:ext uri="{FF2B5EF4-FFF2-40B4-BE49-F238E27FC236}">
                        <a16:creationId xmlns:a16="http://schemas.microsoft.com/office/drawing/2014/main" id="{9CEE1554-1AB3-447C-9CA3-B578634A7D8D}"/>
                      </a:ext>
                    </a:extLst>
                  </p:cNvPr>
                  <p:cNvGrpSpPr/>
                  <p:nvPr/>
                </p:nvGrpSpPr>
                <p:grpSpPr>
                  <a:xfrm>
                    <a:off x="10426492" y="6515997"/>
                    <a:ext cx="191416" cy="110064"/>
                    <a:chOff x="10426492" y="6515997"/>
                    <a:chExt cx="191416" cy="110064"/>
                  </a:xfrm>
                </p:grpSpPr>
                <p:sp>
                  <p:nvSpPr>
                    <p:cNvPr id="247" name="Freeform: Shape 246">
                      <a:extLst>
                        <a:ext uri="{FF2B5EF4-FFF2-40B4-BE49-F238E27FC236}">
                          <a16:creationId xmlns:a16="http://schemas.microsoft.com/office/drawing/2014/main" id="{C3003A5E-77C3-4712-8A4B-9EAFAB78B422}"/>
                        </a:ext>
                      </a:extLst>
                    </p:cNvPr>
                    <p:cNvSpPr/>
                    <p:nvPr/>
                  </p:nvSpPr>
                  <p:spPr>
                    <a:xfrm>
                      <a:off x="10431119" y="6526904"/>
                      <a:ext cx="182215" cy="94531"/>
                    </a:xfrm>
                    <a:custGeom>
                      <a:avLst/>
                      <a:gdLst>
                        <a:gd name="connsiteX0" fmla="*/ 157 w 182215"/>
                        <a:gd name="connsiteY0" fmla="*/ 94373 h 94531"/>
                        <a:gd name="connsiteX1" fmla="*/ 182003 w 182215"/>
                        <a:gd name="connsiteY1" fmla="*/ 75231 h 94531"/>
                        <a:gd name="connsiteX2" fmla="*/ 157 w 182215"/>
                        <a:gd name="connsiteY2" fmla="*/ 94373 h 94531"/>
                      </a:gdLst>
                      <a:ahLst/>
                      <a:cxnLst>
                        <a:cxn ang="0">
                          <a:pos x="connsiteX0" y="connsiteY0"/>
                        </a:cxn>
                        <a:cxn ang="0">
                          <a:pos x="connsiteX1" y="connsiteY1"/>
                        </a:cxn>
                        <a:cxn ang="0">
                          <a:pos x="connsiteX2" y="connsiteY2"/>
                        </a:cxn>
                      </a:cxnLst>
                      <a:rect l="l" t="t" r="r" b="b"/>
                      <a:pathLst>
                        <a:path w="182215" h="94531">
                          <a:moveTo>
                            <a:pt x="157" y="94373"/>
                          </a:moveTo>
                          <a:cubicBezTo>
                            <a:pt x="-4628" y="99158"/>
                            <a:pt x="100651" y="-6121"/>
                            <a:pt x="182003" y="75231"/>
                          </a:cubicBezTo>
                          <a:cubicBezTo>
                            <a:pt x="186789" y="-1336"/>
                            <a:pt x="110222" y="-53975"/>
                            <a:pt x="157" y="94373"/>
                          </a:cubicBezTo>
                          <a:close/>
                        </a:path>
                      </a:pathLst>
                    </a:custGeom>
                    <a:solidFill>
                      <a:srgbClr val="512B11"/>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29B2C33D-A14C-45B5-AFFF-3C2FF38B4A3F}"/>
                        </a:ext>
                      </a:extLst>
                    </p:cNvPr>
                    <p:cNvSpPr/>
                    <p:nvPr/>
                  </p:nvSpPr>
                  <p:spPr>
                    <a:xfrm>
                      <a:off x="10426492" y="6515997"/>
                      <a:ext cx="191416" cy="110064"/>
                    </a:xfrm>
                    <a:custGeom>
                      <a:avLst/>
                      <a:gdLst>
                        <a:gd name="connsiteX0" fmla="*/ 4785 w 191416"/>
                        <a:gd name="connsiteY0" fmla="*/ 110065 h 110064"/>
                        <a:gd name="connsiteX1" fmla="*/ 4785 w 191416"/>
                        <a:gd name="connsiteY1" fmla="*/ 110065 h 110064"/>
                        <a:gd name="connsiteX2" fmla="*/ 0 w 191416"/>
                        <a:gd name="connsiteY2" fmla="*/ 100494 h 110064"/>
                        <a:gd name="connsiteX3" fmla="*/ 133992 w 191416"/>
                        <a:gd name="connsiteY3" fmla="*/ 0 h 110064"/>
                        <a:gd name="connsiteX4" fmla="*/ 172275 w 191416"/>
                        <a:gd name="connsiteY4" fmla="*/ 19142 h 110064"/>
                        <a:gd name="connsiteX5" fmla="*/ 191417 w 191416"/>
                        <a:gd name="connsiteY5" fmla="*/ 86137 h 110064"/>
                        <a:gd name="connsiteX6" fmla="*/ 186631 w 191416"/>
                        <a:gd name="connsiteY6" fmla="*/ 90923 h 110064"/>
                        <a:gd name="connsiteX7" fmla="*/ 181846 w 191416"/>
                        <a:gd name="connsiteY7" fmla="*/ 90923 h 110064"/>
                        <a:gd name="connsiteX8" fmla="*/ 110065 w 191416"/>
                        <a:gd name="connsiteY8" fmla="*/ 57425 h 110064"/>
                        <a:gd name="connsiteX9" fmla="*/ 4785 w 191416"/>
                        <a:gd name="connsiteY9" fmla="*/ 110065 h 110064"/>
                        <a:gd name="connsiteX10" fmla="*/ 4785 w 191416"/>
                        <a:gd name="connsiteY10" fmla="*/ 110065 h 110064"/>
                        <a:gd name="connsiteX11" fmla="*/ 133992 w 191416"/>
                        <a:gd name="connsiteY11" fmla="*/ 14356 h 110064"/>
                        <a:gd name="connsiteX12" fmla="*/ 33498 w 191416"/>
                        <a:gd name="connsiteY12" fmla="*/ 81352 h 110064"/>
                        <a:gd name="connsiteX13" fmla="*/ 114850 w 191416"/>
                        <a:gd name="connsiteY13" fmla="*/ 52640 h 110064"/>
                        <a:gd name="connsiteX14" fmla="*/ 181846 w 191416"/>
                        <a:gd name="connsiteY14" fmla="*/ 81352 h 110064"/>
                        <a:gd name="connsiteX15" fmla="*/ 167490 w 191416"/>
                        <a:gd name="connsiteY15" fmla="*/ 28712 h 110064"/>
                        <a:gd name="connsiteX16" fmla="*/ 133992 w 191416"/>
                        <a:gd name="connsiteY16" fmla="*/ 1435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16" h="110064">
                          <a:moveTo>
                            <a:pt x="4785" y="110065"/>
                          </a:moveTo>
                          <a:cubicBezTo>
                            <a:pt x="0" y="110065"/>
                            <a:pt x="0" y="110065"/>
                            <a:pt x="4785" y="110065"/>
                          </a:cubicBezTo>
                          <a:cubicBezTo>
                            <a:pt x="0" y="105279"/>
                            <a:pt x="0" y="105279"/>
                            <a:pt x="0" y="100494"/>
                          </a:cubicBezTo>
                          <a:cubicBezTo>
                            <a:pt x="47854" y="38283"/>
                            <a:pt x="95708" y="0"/>
                            <a:pt x="133992" y="0"/>
                          </a:cubicBezTo>
                          <a:cubicBezTo>
                            <a:pt x="148348" y="0"/>
                            <a:pt x="162704" y="4785"/>
                            <a:pt x="172275" y="19142"/>
                          </a:cubicBezTo>
                          <a:cubicBezTo>
                            <a:pt x="186631" y="33498"/>
                            <a:pt x="191417" y="57425"/>
                            <a:pt x="191417" y="86137"/>
                          </a:cubicBezTo>
                          <a:cubicBezTo>
                            <a:pt x="191417" y="86137"/>
                            <a:pt x="191417" y="90923"/>
                            <a:pt x="186631" y="90923"/>
                          </a:cubicBezTo>
                          <a:cubicBezTo>
                            <a:pt x="186631" y="90923"/>
                            <a:pt x="181846" y="90923"/>
                            <a:pt x="181846" y="90923"/>
                          </a:cubicBezTo>
                          <a:cubicBezTo>
                            <a:pt x="162704" y="71781"/>
                            <a:pt x="138777" y="57425"/>
                            <a:pt x="110065" y="57425"/>
                          </a:cubicBezTo>
                          <a:cubicBezTo>
                            <a:pt x="81352" y="62210"/>
                            <a:pt x="43068" y="76567"/>
                            <a:pt x="4785" y="110065"/>
                          </a:cubicBezTo>
                          <a:cubicBezTo>
                            <a:pt x="4785" y="110065"/>
                            <a:pt x="4785" y="110065"/>
                            <a:pt x="4785" y="110065"/>
                          </a:cubicBezTo>
                          <a:close/>
                          <a:moveTo>
                            <a:pt x="133992" y="14356"/>
                          </a:moveTo>
                          <a:cubicBezTo>
                            <a:pt x="114850" y="14356"/>
                            <a:pt x="81352" y="23927"/>
                            <a:pt x="33498" y="81352"/>
                          </a:cubicBezTo>
                          <a:cubicBezTo>
                            <a:pt x="62211" y="62210"/>
                            <a:pt x="90923" y="52640"/>
                            <a:pt x="114850" y="52640"/>
                          </a:cubicBezTo>
                          <a:cubicBezTo>
                            <a:pt x="138777" y="52640"/>
                            <a:pt x="162704" y="62210"/>
                            <a:pt x="181846" y="81352"/>
                          </a:cubicBezTo>
                          <a:cubicBezTo>
                            <a:pt x="181846" y="62210"/>
                            <a:pt x="177060" y="43069"/>
                            <a:pt x="167490" y="28712"/>
                          </a:cubicBezTo>
                          <a:cubicBezTo>
                            <a:pt x="157919" y="19142"/>
                            <a:pt x="143563" y="14356"/>
                            <a:pt x="133992" y="14356"/>
                          </a:cubicBezTo>
                          <a:close/>
                        </a:path>
                      </a:pathLst>
                    </a:custGeom>
                    <a:solidFill>
                      <a:srgbClr val="462A1E"/>
                    </a:solidFill>
                    <a:ln w="47824" cap="flat">
                      <a:noFill/>
                      <a:prstDash val="solid"/>
                      <a:miter/>
                    </a:ln>
                  </p:spPr>
                  <p:txBody>
                    <a:bodyPr rtlCol="0" anchor="ctr"/>
                    <a:lstStyle/>
                    <a:p>
                      <a:endParaRPr lang="en-US"/>
                    </a:p>
                  </p:txBody>
                </p:sp>
              </p:grpSp>
              <p:sp>
                <p:nvSpPr>
                  <p:cNvPr id="191" name="Freeform: Shape 190">
                    <a:extLst>
                      <a:ext uri="{FF2B5EF4-FFF2-40B4-BE49-F238E27FC236}">
                        <a16:creationId xmlns:a16="http://schemas.microsoft.com/office/drawing/2014/main" id="{A9B5A18E-5E92-420D-87FC-4C76CF87808D}"/>
                      </a:ext>
                    </a:extLst>
                  </p:cNvPr>
                  <p:cNvSpPr/>
                  <p:nvPr/>
                </p:nvSpPr>
                <p:spPr>
                  <a:xfrm>
                    <a:off x="10747114" y="6564266"/>
                    <a:ext cx="272768" cy="119221"/>
                  </a:xfrm>
                  <a:custGeom>
                    <a:avLst/>
                    <a:gdLst>
                      <a:gd name="connsiteX0" fmla="*/ 0 w 272768"/>
                      <a:gd name="connsiteY0" fmla="*/ 100079 h 119221"/>
                      <a:gd name="connsiteX1" fmla="*/ 272769 w 272768"/>
                      <a:gd name="connsiteY1" fmla="*/ 119221 h 119221"/>
                      <a:gd name="connsiteX2" fmla="*/ 0 w 272768"/>
                      <a:gd name="connsiteY2" fmla="*/ 100079 h 119221"/>
                    </a:gdLst>
                    <a:ahLst/>
                    <a:cxnLst>
                      <a:cxn ang="0">
                        <a:pos x="connsiteX0" y="connsiteY0"/>
                      </a:cxn>
                      <a:cxn ang="0">
                        <a:pos x="connsiteX1" y="connsiteY1"/>
                      </a:cxn>
                      <a:cxn ang="0">
                        <a:pos x="connsiteX2" y="connsiteY2"/>
                      </a:cxn>
                    </a:cxnLst>
                    <a:rect l="l" t="t" r="r" b="b"/>
                    <a:pathLst>
                      <a:path w="272768" h="119221">
                        <a:moveTo>
                          <a:pt x="0" y="100079"/>
                        </a:moveTo>
                        <a:cubicBezTo>
                          <a:pt x="0" y="100079"/>
                          <a:pt x="177060" y="-14771"/>
                          <a:pt x="272769" y="119221"/>
                        </a:cubicBezTo>
                        <a:cubicBezTo>
                          <a:pt x="248842" y="-33912"/>
                          <a:pt x="71781" y="-38698"/>
                          <a:pt x="0" y="100079"/>
                        </a:cubicBezTo>
                        <a:close/>
                      </a:path>
                    </a:pathLst>
                  </a:custGeom>
                  <a:solidFill>
                    <a:srgbClr val="FBCA8F"/>
                  </a:solidFill>
                  <a:ln w="47824"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B825A243-354F-43DF-B7CF-2B837C343583}"/>
                      </a:ext>
                    </a:extLst>
                  </p:cNvPr>
                  <p:cNvSpPr/>
                  <p:nvPr/>
                </p:nvSpPr>
                <p:spPr>
                  <a:xfrm>
                    <a:off x="10407220" y="6553949"/>
                    <a:ext cx="210845" cy="96199"/>
                  </a:xfrm>
                  <a:custGeom>
                    <a:avLst/>
                    <a:gdLst>
                      <a:gd name="connsiteX0" fmla="*/ 129 w 210845"/>
                      <a:gd name="connsiteY0" fmla="*/ 96040 h 96199"/>
                      <a:gd name="connsiteX1" fmla="*/ 210688 w 210845"/>
                      <a:gd name="connsiteY1" fmla="*/ 76898 h 96199"/>
                      <a:gd name="connsiteX2" fmla="*/ 129 w 210845"/>
                      <a:gd name="connsiteY2" fmla="*/ 96040 h 96199"/>
                    </a:gdLst>
                    <a:ahLst/>
                    <a:cxnLst>
                      <a:cxn ang="0">
                        <a:pos x="connsiteX0" y="connsiteY0"/>
                      </a:cxn>
                      <a:cxn ang="0">
                        <a:pos x="connsiteX1" y="connsiteY1"/>
                      </a:cxn>
                      <a:cxn ang="0">
                        <a:pos x="connsiteX2" y="connsiteY2"/>
                      </a:cxn>
                    </a:cxnLst>
                    <a:rect l="l" t="t" r="r" b="b"/>
                    <a:pathLst>
                      <a:path w="210845" h="96199">
                        <a:moveTo>
                          <a:pt x="129" y="96040"/>
                        </a:moveTo>
                        <a:cubicBezTo>
                          <a:pt x="-4656" y="100825"/>
                          <a:pt x="124550" y="-4454"/>
                          <a:pt x="210688" y="76898"/>
                        </a:cubicBezTo>
                        <a:cubicBezTo>
                          <a:pt x="215473" y="-4454"/>
                          <a:pt x="110194" y="-52308"/>
                          <a:pt x="129" y="96040"/>
                        </a:cubicBezTo>
                        <a:close/>
                      </a:path>
                    </a:pathLst>
                  </a:custGeom>
                  <a:solidFill>
                    <a:srgbClr val="FBCA8F"/>
                  </a:solidFill>
                  <a:ln w="47824"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BB0E1D8D-A515-4862-A9E4-2BF551C024F5}"/>
                      </a:ext>
                    </a:extLst>
                  </p:cNvPr>
                  <p:cNvSpPr/>
                  <p:nvPr/>
                </p:nvSpPr>
                <p:spPr>
                  <a:xfrm>
                    <a:off x="11646773" y="6992360"/>
                    <a:ext cx="104376" cy="178729"/>
                  </a:xfrm>
                  <a:custGeom>
                    <a:avLst/>
                    <a:gdLst>
                      <a:gd name="connsiteX0" fmla="*/ 0 w 104376"/>
                      <a:gd name="connsiteY0" fmla="*/ 140956 h 178729"/>
                      <a:gd name="connsiteX1" fmla="*/ 9571 w 104376"/>
                      <a:gd name="connsiteY1" fmla="*/ 169669 h 178729"/>
                      <a:gd name="connsiteX2" fmla="*/ 57425 w 104376"/>
                      <a:gd name="connsiteY2" fmla="*/ 169669 h 178729"/>
                      <a:gd name="connsiteX3" fmla="*/ 90923 w 104376"/>
                      <a:gd name="connsiteY3" fmla="*/ 126600 h 178729"/>
                      <a:gd name="connsiteX4" fmla="*/ 95708 w 104376"/>
                      <a:gd name="connsiteY4" fmla="*/ 35677 h 178729"/>
                      <a:gd name="connsiteX5" fmla="*/ 47854 w 104376"/>
                      <a:gd name="connsiteY5" fmla="*/ 2179 h 178729"/>
                      <a:gd name="connsiteX6" fmla="*/ 23927 w 104376"/>
                      <a:gd name="connsiteY6" fmla="*/ 35677 h 178729"/>
                      <a:gd name="connsiteX7" fmla="*/ 33498 w 104376"/>
                      <a:gd name="connsiteY7" fmla="*/ 64389 h 178729"/>
                      <a:gd name="connsiteX8" fmla="*/ 19141 w 104376"/>
                      <a:gd name="connsiteY8" fmla="*/ 102673 h 178729"/>
                      <a:gd name="connsiteX9" fmla="*/ 0 w 104376"/>
                      <a:gd name="connsiteY9" fmla="*/ 140956 h 17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76" h="178729">
                        <a:moveTo>
                          <a:pt x="0" y="140956"/>
                        </a:moveTo>
                        <a:cubicBezTo>
                          <a:pt x="0" y="150527"/>
                          <a:pt x="4785" y="160098"/>
                          <a:pt x="9571" y="169669"/>
                        </a:cubicBezTo>
                        <a:cubicBezTo>
                          <a:pt x="19141" y="184025"/>
                          <a:pt x="43068" y="179239"/>
                          <a:pt x="57425" y="169669"/>
                        </a:cubicBezTo>
                        <a:cubicBezTo>
                          <a:pt x="71781" y="160098"/>
                          <a:pt x="86138" y="145741"/>
                          <a:pt x="90923" y="126600"/>
                        </a:cubicBezTo>
                        <a:cubicBezTo>
                          <a:pt x="105279" y="97887"/>
                          <a:pt x="110065" y="64389"/>
                          <a:pt x="95708" y="35677"/>
                        </a:cubicBezTo>
                        <a:cubicBezTo>
                          <a:pt x="86138" y="16535"/>
                          <a:pt x="71781" y="-7392"/>
                          <a:pt x="47854" y="2179"/>
                        </a:cubicBezTo>
                        <a:cubicBezTo>
                          <a:pt x="28712" y="6964"/>
                          <a:pt x="23927" y="16535"/>
                          <a:pt x="23927" y="35677"/>
                        </a:cubicBezTo>
                        <a:cubicBezTo>
                          <a:pt x="23927" y="50033"/>
                          <a:pt x="28712" y="54818"/>
                          <a:pt x="33498" y="64389"/>
                        </a:cubicBezTo>
                        <a:cubicBezTo>
                          <a:pt x="47854" y="83531"/>
                          <a:pt x="33498" y="93102"/>
                          <a:pt x="19141" y="102673"/>
                        </a:cubicBezTo>
                        <a:cubicBezTo>
                          <a:pt x="9571" y="107458"/>
                          <a:pt x="0" y="121814"/>
                          <a:pt x="0" y="140956"/>
                        </a:cubicBezTo>
                        <a:close/>
                      </a:path>
                    </a:pathLst>
                  </a:custGeom>
                  <a:solidFill>
                    <a:srgbClr val="D46428"/>
                  </a:solidFill>
                  <a:ln w="4782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A3C33E9A-051F-4BF4-A74D-1C3678477595}"/>
                      </a:ext>
                    </a:extLst>
                  </p:cNvPr>
                  <p:cNvSpPr/>
                  <p:nvPr/>
                </p:nvSpPr>
                <p:spPr>
                  <a:xfrm>
                    <a:off x="11646773" y="6996181"/>
                    <a:ext cx="70215" cy="137328"/>
                  </a:xfrm>
                  <a:custGeom>
                    <a:avLst/>
                    <a:gdLst>
                      <a:gd name="connsiteX0" fmla="*/ 66996 w 70215"/>
                      <a:gd name="connsiteY0" fmla="*/ 84495 h 137328"/>
                      <a:gd name="connsiteX1" fmla="*/ 47854 w 70215"/>
                      <a:gd name="connsiteY1" fmla="*/ 122779 h 137328"/>
                      <a:gd name="connsiteX2" fmla="*/ 0 w 70215"/>
                      <a:gd name="connsiteY2" fmla="*/ 132350 h 137328"/>
                      <a:gd name="connsiteX3" fmla="*/ 23927 w 70215"/>
                      <a:gd name="connsiteY3" fmla="*/ 94066 h 137328"/>
                      <a:gd name="connsiteX4" fmla="*/ 38283 w 70215"/>
                      <a:gd name="connsiteY4" fmla="*/ 55783 h 137328"/>
                      <a:gd name="connsiteX5" fmla="*/ 28712 w 70215"/>
                      <a:gd name="connsiteY5" fmla="*/ 27070 h 137328"/>
                      <a:gd name="connsiteX6" fmla="*/ 38283 w 70215"/>
                      <a:gd name="connsiteY6" fmla="*/ 3143 h 137328"/>
                      <a:gd name="connsiteX7" fmla="*/ 57425 w 70215"/>
                      <a:gd name="connsiteY7" fmla="*/ 7929 h 137328"/>
                      <a:gd name="connsiteX8" fmla="*/ 66996 w 70215"/>
                      <a:gd name="connsiteY8" fmla="*/ 84495 h 1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15" h="137328">
                        <a:moveTo>
                          <a:pt x="66996" y="84495"/>
                        </a:moveTo>
                        <a:cubicBezTo>
                          <a:pt x="62211" y="98852"/>
                          <a:pt x="57425" y="113208"/>
                          <a:pt x="47854" y="122779"/>
                        </a:cubicBezTo>
                        <a:cubicBezTo>
                          <a:pt x="33498" y="137135"/>
                          <a:pt x="14356" y="141920"/>
                          <a:pt x="0" y="132350"/>
                        </a:cubicBezTo>
                        <a:cubicBezTo>
                          <a:pt x="0" y="113208"/>
                          <a:pt x="9571" y="103637"/>
                          <a:pt x="23927" y="94066"/>
                        </a:cubicBezTo>
                        <a:cubicBezTo>
                          <a:pt x="38283" y="84495"/>
                          <a:pt x="47854" y="74925"/>
                          <a:pt x="38283" y="55783"/>
                        </a:cubicBezTo>
                        <a:cubicBezTo>
                          <a:pt x="33498" y="46212"/>
                          <a:pt x="28712" y="41427"/>
                          <a:pt x="28712" y="27070"/>
                        </a:cubicBezTo>
                        <a:cubicBezTo>
                          <a:pt x="28712" y="17499"/>
                          <a:pt x="33498" y="7929"/>
                          <a:pt x="38283" y="3143"/>
                        </a:cubicBezTo>
                        <a:cubicBezTo>
                          <a:pt x="43068" y="-1642"/>
                          <a:pt x="52639" y="-1642"/>
                          <a:pt x="57425" y="7929"/>
                        </a:cubicBezTo>
                        <a:cubicBezTo>
                          <a:pt x="62211" y="22285"/>
                          <a:pt x="76566" y="55783"/>
                          <a:pt x="66996" y="84495"/>
                        </a:cubicBezTo>
                        <a:close/>
                      </a:path>
                    </a:pathLst>
                  </a:custGeom>
                  <a:solidFill>
                    <a:srgbClr val="DA8E28">
                      <a:alpha val="50000"/>
                    </a:srgbClr>
                  </a:solidFill>
                  <a:ln w="4782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29CFAD37-9AC5-47C3-A45E-0135A101BECA}"/>
                      </a:ext>
                    </a:extLst>
                  </p:cNvPr>
                  <p:cNvSpPr/>
                  <p:nvPr/>
                </p:nvSpPr>
                <p:spPr>
                  <a:xfrm>
                    <a:off x="10475399" y="6913187"/>
                    <a:ext cx="137723" cy="77565"/>
                  </a:xfrm>
                  <a:custGeom>
                    <a:avLst/>
                    <a:gdLst>
                      <a:gd name="connsiteX0" fmla="*/ 75513 w 137723"/>
                      <a:gd name="connsiteY0" fmla="*/ 43069 h 77565"/>
                      <a:gd name="connsiteX1" fmla="*/ 27659 w 137723"/>
                      <a:gd name="connsiteY1" fmla="*/ 28712 h 77565"/>
                      <a:gd name="connsiteX2" fmla="*/ 8518 w 137723"/>
                      <a:gd name="connsiteY2" fmla="*/ 9571 h 77565"/>
                      <a:gd name="connsiteX3" fmla="*/ 3732 w 137723"/>
                      <a:gd name="connsiteY3" fmla="*/ 0 h 77565"/>
                      <a:gd name="connsiteX4" fmla="*/ 109012 w 137723"/>
                      <a:gd name="connsiteY4" fmla="*/ 66996 h 77565"/>
                      <a:gd name="connsiteX5" fmla="*/ 137724 w 137723"/>
                      <a:gd name="connsiteY5" fmla="*/ 19142 h 77565"/>
                      <a:gd name="connsiteX6" fmla="*/ 75513 w 137723"/>
                      <a:gd name="connsiteY6" fmla="*/ 43069 h 7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23" h="77565">
                        <a:moveTo>
                          <a:pt x="75513" y="43069"/>
                        </a:moveTo>
                        <a:cubicBezTo>
                          <a:pt x="61157" y="43069"/>
                          <a:pt x="42015" y="38283"/>
                          <a:pt x="27659" y="28712"/>
                        </a:cubicBezTo>
                        <a:cubicBezTo>
                          <a:pt x="18088" y="23927"/>
                          <a:pt x="8518" y="19142"/>
                          <a:pt x="8518" y="9571"/>
                        </a:cubicBezTo>
                        <a:cubicBezTo>
                          <a:pt x="3732" y="4785"/>
                          <a:pt x="3732" y="4785"/>
                          <a:pt x="3732" y="0"/>
                        </a:cubicBezTo>
                        <a:cubicBezTo>
                          <a:pt x="-15409" y="47854"/>
                          <a:pt x="42015" y="100494"/>
                          <a:pt x="109012" y="66996"/>
                        </a:cubicBezTo>
                        <a:cubicBezTo>
                          <a:pt x="132939" y="57425"/>
                          <a:pt x="137724" y="38283"/>
                          <a:pt x="137724" y="19142"/>
                        </a:cubicBezTo>
                        <a:cubicBezTo>
                          <a:pt x="118582" y="33498"/>
                          <a:pt x="94655" y="43069"/>
                          <a:pt x="75513" y="43069"/>
                        </a:cubicBezTo>
                        <a:close/>
                      </a:path>
                    </a:pathLst>
                  </a:custGeom>
                  <a:solidFill>
                    <a:srgbClr val="FBCA8F">
                      <a:alpha val="50000"/>
                    </a:srgbClr>
                  </a:solidFill>
                  <a:ln w="47824"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A359126-17C4-41FC-A7F9-E274E24DFAE9}"/>
                      </a:ext>
                    </a:extLst>
                  </p:cNvPr>
                  <p:cNvSpPr/>
                  <p:nvPr/>
                </p:nvSpPr>
                <p:spPr>
                  <a:xfrm>
                    <a:off x="10718402" y="6645093"/>
                    <a:ext cx="296696" cy="282450"/>
                  </a:xfrm>
                  <a:custGeom>
                    <a:avLst/>
                    <a:gdLst>
                      <a:gd name="connsiteX0" fmla="*/ 196202 w 296696"/>
                      <a:gd name="connsiteY0" fmla="*/ 181956 h 282450"/>
                      <a:gd name="connsiteX1" fmla="*/ 229700 w 296696"/>
                      <a:gd name="connsiteY1" fmla="*/ 81463 h 282450"/>
                      <a:gd name="connsiteX2" fmla="*/ 119635 w 296696"/>
                      <a:gd name="connsiteY2" fmla="*/ 9681 h 282450"/>
                      <a:gd name="connsiteX3" fmla="*/ 95708 w 296696"/>
                      <a:gd name="connsiteY3" fmla="*/ 181956 h 282450"/>
                      <a:gd name="connsiteX4" fmla="*/ 0 w 296696"/>
                      <a:gd name="connsiteY4" fmla="*/ 282450 h 282450"/>
                      <a:gd name="connsiteX5" fmla="*/ 296696 w 296696"/>
                      <a:gd name="connsiteY5" fmla="*/ 248952 h 282450"/>
                      <a:gd name="connsiteX6" fmla="*/ 196202 w 296696"/>
                      <a:gd name="connsiteY6" fmla="*/ 181956 h 28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96" h="282450">
                        <a:moveTo>
                          <a:pt x="196202" y="181956"/>
                        </a:moveTo>
                        <a:cubicBezTo>
                          <a:pt x="196202" y="181956"/>
                          <a:pt x="234486" y="158029"/>
                          <a:pt x="229700" y="81463"/>
                        </a:cubicBezTo>
                        <a:cubicBezTo>
                          <a:pt x="224915" y="4896"/>
                          <a:pt x="167490" y="-14246"/>
                          <a:pt x="119635" y="9681"/>
                        </a:cubicBezTo>
                        <a:cubicBezTo>
                          <a:pt x="71781" y="33609"/>
                          <a:pt x="43069" y="134102"/>
                          <a:pt x="95708" y="181956"/>
                        </a:cubicBezTo>
                        <a:cubicBezTo>
                          <a:pt x="95708" y="181956"/>
                          <a:pt x="38283" y="205884"/>
                          <a:pt x="0" y="282450"/>
                        </a:cubicBezTo>
                        <a:cubicBezTo>
                          <a:pt x="0" y="282450"/>
                          <a:pt x="105280" y="153244"/>
                          <a:pt x="296696" y="248952"/>
                        </a:cubicBezTo>
                        <a:cubicBezTo>
                          <a:pt x="296696" y="248952"/>
                          <a:pt x="277554" y="196313"/>
                          <a:pt x="196202" y="181956"/>
                        </a:cubicBezTo>
                        <a:close/>
                      </a:path>
                    </a:pathLst>
                  </a:custGeom>
                  <a:solidFill>
                    <a:srgbClr val="FBCA8F">
                      <a:alpha val="50000"/>
                    </a:srgbClr>
                  </a:solidFill>
                  <a:ln w="47824"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53E922DE-829D-4CBB-8AA7-08E07993E05B}"/>
                      </a:ext>
                    </a:extLst>
                  </p:cNvPr>
                  <p:cNvSpPr/>
                  <p:nvPr/>
                </p:nvSpPr>
                <p:spPr>
                  <a:xfrm>
                    <a:off x="10354710" y="6613888"/>
                    <a:ext cx="221045" cy="246659"/>
                  </a:xfrm>
                  <a:custGeom>
                    <a:avLst/>
                    <a:gdLst>
                      <a:gd name="connsiteX0" fmla="*/ 66996 w 221045"/>
                      <a:gd name="connsiteY0" fmla="*/ 155737 h 246659"/>
                      <a:gd name="connsiteX1" fmla="*/ 95708 w 221045"/>
                      <a:gd name="connsiteY1" fmla="*/ 26530 h 246659"/>
                      <a:gd name="connsiteX2" fmla="*/ 220129 w 221045"/>
                      <a:gd name="connsiteY2" fmla="*/ 93526 h 246659"/>
                      <a:gd name="connsiteX3" fmla="*/ 129206 w 221045"/>
                      <a:gd name="connsiteY3" fmla="*/ 189235 h 246659"/>
                      <a:gd name="connsiteX4" fmla="*/ 133992 w 221045"/>
                      <a:gd name="connsiteY4" fmla="*/ 246660 h 246659"/>
                      <a:gd name="connsiteX5" fmla="*/ 0 w 221045"/>
                      <a:gd name="connsiteY5" fmla="*/ 184449 h 246659"/>
                      <a:gd name="connsiteX6" fmla="*/ 66996 w 221045"/>
                      <a:gd name="connsiteY6" fmla="*/ 155737 h 24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45" h="246659">
                        <a:moveTo>
                          <a:pt x="66996" y="155737"/>
                        </a:moveTo>
                        <a:cubicBezTo>
                          <a:pt x="66996" y="155737"/>
                          <a:pt x="28712" y="88741"/>
                          <a:pt x="95708" y="26530"/>
                        </a:cubicBezTo>
                        <a:cubicBezTo>
                          <a:pt x="162704" y="-35680"/>
                          <a:pt x="229700" y="21745"/>
                          <a:pt x="220129" y="93526"/>
                        </a:cubicBezTo>
                        <a:cubicBezTo>
                          <a:pt x="210558" y="165308"/>
                          <a:pt x="129206" y="189235"/>
                          <a:pt x="129206" y="189235"/>
                        </a:cubicBezTo>
                        <a:cubicBezTo>
                          <a:pt x="129206" y="189235"/>
                          <a:pt x="143563" y="213162"/>
                          <a:pt x="133992" y="246660"/>
                        </a:cubicBezTo>
                        <a:cubicBezTo>
                          <a:pt x="133992" y="246660"/>
                          <a:pt x="110065" y="141380"/>
                          <a:pt x="0" y="184449"/>
                        </a:cubicBezTo>
                        <a:cubicBezTo>
                          <a:pt x="0" y="184449"/>
                          <a:pt x="14356" y="165308"/>
                          <a:pt x="66996" y="155737"/>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198" name="Graphic 3">
                    <a:extLst>
                      <a:ext uri="{FF2B5EF4-FFF2-40B4-BE49-F238E27FC236}">
                        <a16:creationId xmlns:a16="http://schemas.microsoft.com/office/drawing/2014/main" id="{014E9F9D-A5E7-454B-B58A-96C3CDC0CE6D}"/>
                      </a:ext>
                    </a:extLst>
                  </p:cNvPr>
                  <p:cNvGrpSpPr/>
                  <p:nvPr/>
                </p:nvGrpSpPr>
                <p:grpSpPr>
                  <a:xfrm>
                    <a:off x="10751900" y="6663890"/>
                    <a:ext cx="253626" cy="234940"/>
                    <a:chOff x="10751900" y="6663890"/>
                    <a:chExt cx="253626" cy="234940"/>
                  </a:xfrm>
                </p:grpSpPr>
                <p:grpSp>
                  <p:nvGrpSpPr>
                    <p:cNvPr id="240" name="Graphic 3">
                      <a:extLst>
                        <a:ext uri="{FF2B5EF4-FFF2-40B4-BE49-F238E27FC236}">
                          <a16:creationId xmlns:a16="http://schemas.microsoft.com/office/drawing/2014/main" id="{7CFCCB42-0979-48C5-8D92-0FB1DE9C6B1A}"/>
                        </a:ext>
                      </a:extLst>
                    </p:cNvPr>
                    <p:cNvGrpSpPr/>
                    <p:nvPr/>
                  </p:nvGrpSpPr>
                  <p:grpSpPr>
                    <a:xfrm>
                      <a:off x="10799144" y="6663890"/>
                      <a:ext cx="130538" cy="173184"/>
                      <a:chOff x="10799144" y="6663890"/>
                      <a:chExt cx="130538" cy="173184"/>
                    </a:xfrm>
                  </p:grpSpPr>
                  <p:sp>
                    <p:nvSpPr>
                      <p:cNvPr id="242" name="Freeform: Shape 241">
                        <a:extLst>
                          <a:ext uri="{FF2B5EF4-FFF2-40B4-BE49-F238E27FC236}">
                            <a16:creationId xmlns:a16="http://schemas.microsoft.com/office/drawing/2014/main" id="{E98584A4-2023-46FC-9824-4EE55B16BA51}"/>
                          </a:ext>
                        </a:extLst>
                      </p:cNvPr>
                      <p:cNvSpPr/>
                      <p:nvPr/>
                    </p:nvSpPr>
                    <p:spPr>
                      <a:xfrm>
                        <a:off x="10799144" y="6663890"/>
                        <a:ext cx="130538" cy="173184"/>
                      </a:xfrm>
                      <a:custGeom>
                        <a:avLst/>
                        <a:gdLst>
                          <a:gd name="connsiteX0" fmla="*/ 610 w 130538"/>
                          <a:gd name="connsiteY0" fmla="*/ 77021 h 173184"/>
                          <a:gd name="connsiteX1" fmla="*/ 53249 w 130538"/>
                          <a:gd name="connsiteY1" fmla="*/ 172730 h 173184"/>
                          <a:gd name="connsiteX2" fmla="*/ 129816 w 130538"/>
                          <a:gd name="connsiteY2" fmla="*/ 96163 h 173184"/>
                          <a:gd name="connsiteX3" fmla="*/ 77176 w 130538"/>
                          <a:gd name="connsiteY3" fmla="*/ 455 h 173184"/>
                          <a:gd name="connsiteX4" fmla="*/ 610 w 130538"/>
                          <a:gd name="connsiteY4" fmla="*/ 77021 h 17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38" h="173184">
                            <a:moveTo>
                              <a:pt x="610" y="77021"/>
                            </a:moveTo>
                            <a:cubicBezTo>
                              <a:pt x="-4176" y="124875"/>
                              <a:pt x="19751" y="167944"/>
                              <a:pt x="53249" y="172730"/>
                            </a:cubicBezTo>
                            <a:cubicBezTo>
                              <a:pt x="91532" y="177515"/>
                              <a:pt x="125030" y="144017"/>
                              <a:pt x="129816" y="96163"/>
                            </a:cubicBezTo>
                            <a:cubicBezTo>
                              <a:pt x="134601" y="48309"/>
                              <a:pt x="115460" y="5240"/>
                              <a:pt x="77176" y="455"/>
                            </a:cubicBezTo>
                            <a:cubicBezTo>
                              <a:pt x="43678" y="-4331"/>
                              <a:pt x="10181" y="29167"/>
                              <a:pt x="610" y="77021"/>
                            </a:cubicBezTo>
                            <a:close/>
                          </a:path>
                        </a:pathLst>
                      </a:custGeom>
                      <a:solidFill>
                        <a:srgbClr val="FEFCEE"/>
                      </a:solidFill>
                      <a:ln w="4782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59497BB9-EE79-4A04-AAAB-88FA907BBB86}"/>
                          </a:ext>
                        </a:extLst>
                      </p:cNvPr>
                      <p:cNvSpPr/>
                      <p:nvPr/>
                    </p:nvSpPr>
                    <p:spPr>
                      <a:xfrm>
                        <a:off x="10808587" y="6711676"/>
                        <a:ext cx="87614" cy="120159"/>
                      </a:xfrm>
                      <a:custGeom>
                        <a:avLst/>
                        <a:gdLst>
                          <a:gd name="connsiteX0" fmla="*/ 738 w 87614"/>
                          <a:gd name="connsiteY0" fmla="*/ 57949 h 120159"/>
                          <a:gd name="connsiteX1" fmla="*/ 39022 w 87614"/>
                          <a:gd name="connsiteY1" fmla="*/ 120159 h 120159"/>
                          <a:gd name="connsiteX2" fmla="*/ 86876 w 87614"/>
                          <a:gd name="connsiteY2" fmla="*/ 62734 h 120159"/>
                          <a:gd name="connsiteX3" fmla="*/ 48592 w 87614"/>
                          <a:gd name="connsiteY3" fmla="*/ 524 h 120159"/>
                          <a:gd name="connsiteX4" fmla="*/ 738 w 87614"/>
                          <a:gd name="connsiteY4" fmla="*/ 57949 h 120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14" h="120159">
                            <a:moveTo>
                              <a:pt x="738" y="57949"/>
                            </a:moveTo>
                            <a:cubicBezTo>
                              <a:pt x="-4047" y="91447"/>
                              <a:pt x="15095" y="120159"/>
                              <a:pt x="39022" y="120159"/>
                            </a:cubicBezTo>
                            <a:cubicBezTo>
                              <a:pt x="62949" y="120159"/>
                              <a:pt x="82090" y="96232"/>
                              <a:pt x="86876" y="62734"/>
                            </a:cubicBezTo>
                            <a:cubicBezTo>
                              <a:pt x="91661" y="29236"/>
                              <a:pt x="72520" y="524"/>
                              <a:pt x="48592" y="524"/>
                            </a:cubicBezTo>
                            <a:cubicBezTo>
                              <a:pt x="24665" y="-4262"/>
                              <a:pt x="5523" y="24451"/>
                              <a:pt x="738" y="57949"/>
                            </a:cubicBezTo>
                            <a:close/>
                          </a:path>
                        </a:pathLst>
                      </a:custGeom>
                      <a:solidFill>
                        <a:srgbClr val="6E4217"/>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01D33D3B-71C7-4546-82CE-DDF00443F8B5}"/>
                          </a:ext>
                        </a:extLst>
                      </p:cNvPr>
                      <p:cNvSpPr/>
                      <p:nvPr/>
                    </p:nvSpPr>
                    <p:spPr>
                      <a:xfrm>
                        <a:off x="10818896" y="6731341"/>
                        <a:ext cx="62210" cy="90922"/>
                      </a:xfrm>
                      <a:custGeom>
                        <a:avLst/>
                        <a:gdLst>
                          <a:gd name="connsiteX0" fmla="*/ 0 w 62210"/>
                          <a:gd name="connsiteY0" fmla="*/ 43069 h 90922"/>
                          <a:gd name="connsiteX1" fmla="*/ 28713 w 62210"/>
                          <a:gd name="connsiteY1" fmla="*/ 90923 h 90922"/>
                          <a:gd name="connsiteX2" fmla="*/ 62211 w 62210"/>
                          <a:gd name="connsiteY2" fmla="*/ 47854 h 90922"/>
                          <a:gd name="connsiteX3" fmla="*/ 33498 w 62210"/>
                          <a:gd name="connsiteY3" fmla="*/ 0 h 90922"/>
                          <a:gd name="connsiteX4" fmla="*/ 0 w 62210"/>
                          <a:gd name="connsiteY4" fmla="*/ 43069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0" h="90922">
                            <a:moveTo>
                              <a:pt x="0" y="43069"/>
                            </a:moveTo>
                            <a:cubicBezTo>
                              <a:pt x="0" y="66996"/>
                              <a:pt x="9571" y="90923"/>
                              <a:pt x="28713" y="90923"/>
                            </a:cubicBezTo>
                            <a:cubicBezTo>
                              <a:pt x="47854" y="90923"/>
                              <a:pt x="62211" y="71781"/>
                              <a:pt x="62211" y="47854"/>
                            </a:cubicBezTo>
                            <a:cubicBezTo>
                              <a:pt x="62211" y="23927"/>
                              <a:pt x="52640" y="0"/>
                              <a:pt x="33498" y="0"/>
                            </a:cubicBezTo>
                            <a:cubicBezTo>
                              <a:pt x="19141" y="0"/>
                              <a:pt x="4786" y="14356"/>
                              <a:pt x="0" y="43069"/>
                            </a:cubicBezTo>
                            <a:close/>
                          </a:path>
                        </a:pathLst>
                      </a:custGeom>
                      <a:solidFill>
                        <a:srgbClr val="3B1C0F"/>
                      </a:solidFill>
                      <a:ln w="4782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4807744D-12FE-41ED-9AF3-762E00279410}"/>
                          </a:ext>
                        </a:extLst>
                      </p:cNvPr>
                      <p:cNvSpPr/>
                      <p:nvPr/>
                    </p:nvSpPr>
                    <p:spPr>
                      <a:xfrm>
                        <a:off x="10857179" y="6721770"/>
                        <a:ext cx="28712" cy="43068"/>
                      </a:xfrm>
                      <a:custGeom>
                        <a:avLst/>
                        <a:gdLst>
                          <a:gd name="connsiteX0" fmla="*/ 0 w 28712"/>
                          <a:gd name="connsiteY0" fmla="*/ 23927 h 43068"/>
                          <a:gd name="connsiteX1" fmla="*/ 14356 w 28712"/>
                          <a:gd name="connsiteY1" fmla="*/ 43069 h 43068"/>
                          <a:gd name="connsiteX2" fmla="*/ 28712 w 28712"/>
                          <a:gd name="connsiteY2" fmla="*/ 19142 h 43068"/>
                          <a:gd name="connsiteX3" fmla="*/ 9571 w 28712"/>
                          <a:gd name="connsiteY3" fmla="*/ 0 h 43068"/>
                          <a:gd name="connsiteX4" fmla="*/ 0 w 28712"/>
                          <a:gd name="connsiteY4" fmla="*/ 23927 h 4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43068">
                            <a:moveTo>
                              <a:pt x="0" y="23927"/>
                            </a:moveTo>
                            <a:cubicBezTo>
                              <a:pt x="0" y="33498"/>
                              <a:pt x="9571" y="43069"/>
                              <a:pt x="14356" y="43069"/>
                            </a:cubicBezTo>
                            <a:cubicBezTo>
                              <a:pt x="23927" y="43069"/>
                              <a:pt x="28712" y="33498"/>
                              <a:pt x="28712" y="19142"/>
                            </a:cubicBezTo>
                            <a:cubicBezTo>
                              <a:pt x="28712" y="9571"/>
                              <a:pt x="19141" y="0"/>
                              <a:pt x="9571" y="0"/>
                            </a:cubicBezTo>
                            <a:cubicBezTo>
                              <a:pt x="4785" y="4785"/>
                              <a:pt x="0" y="14356"/>
                              <a:pt x="0" y="23927"/>
                            </a:cubicBezTo>
                            <a:close/>
                          </a:path>
                        </a:pathLst>
                      </a:custGeom>
                      <a:solidFill>
                        <a:srgbClr val="FEFCEE"/>
                      </a:solidFill>
                      <a:ln w="4782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5DF9BF43-D34B-480B-8880-F44E87518487}"/>
                          </a:ext>
                        </a:extLst>
                      </p:cNvPr>
                      <p:cNvSpPr/>
                      <p:nvPr/>
                    </p:nvSpPr>
                    <p:spPr>
                      <a:xfrm>
                        <a:off x="10823681" y="6783981"/>
                        <a:ext cx="28712" cy="38283"/>
                      </a:xfrm>
                      <a:custGeom>
                        <a:avLst/>
                        <a:gdLst>
                          <a:gd name="connsiteX0" fmla="*/ 0 w 28712"/>
                          <a:gd name="connsiteY0" fmla="*/ 19142 h 38283"/>
                          <a:gd name="connsiteX1" fmla="*/ 14356 w 28712"/>
                          <a:gd name="connsiteY1" fmla="*/ 38283 h 38283"/>
                          <a:gd name="connsiteX2" fmla="*/ 28712 w 28712"/>
                          <a:gd name="connsiteY2" fmla="*/ 19142 h 38283"/>
                          <a:gd name="connsiteX3" fmla="*/ 14356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14356" y="38283"/>
                            </a:cubicBezTo>
                            <a:cubicBezTo>
                              <a:pt x="19141" y="38283"/>
                              <a:pt x="28712" y="28713"/>
                              <a:pt x="28712" y="19142"/>
                            </a:cubicBezTo>
                            <a:cubicBezTo>
                              <a:pt x="28712" y="9571"/>
                              <a:pt x="23927" y="0"/>
                              <a:pt x="14356" y="0"/>
                            </a:cubicBezTo>
                            <a:cubicBezTo>
                              <a:pt x="4785" y="0"/>
                              <a:pt x="0" y="9571"/>
                              <a:pt x="0" y="19142"/>
                            </a:cubicBezTo>
                            <a:close/>
                          </a:path>
                        </a:pathLst>
                      </a:custGeom>
                      <a:solidFill>
                        <a:srgbClr val="E5EBEE"/>
                      </a:solidFill>
                      <a:ln w="47824" cap="flat">
                        <a:noFill/>
                        <a:prstDash val="solid"/>
                        <a:miter/>
                      </a:ln>
                    </p:spPr>
                    <p:txBody>
                      <a:bodyPr rtlCol="0" anchor="ctr"/>
                      <a:lstStyle/>
                      <a:p>
                        <a:endParaRPr lang="en-US"/>
                      </a:p>
                    </p:txBody>
                  </p:sp>
                </p:grpSp>
                <p:sp>
                  <p:nvSpPr>
                    <p:cNvPr id="241" name="Freeform: Shape 240">
                      <a:extLst>
                        <a:ext uri="{FF2B5EF4-FFF2-40B4-BE49-F238E27FC236}">
                          <a16:creationId xmlns:a16="http://schemas.microsoft.com/office/drawing/2014/main" id="{25132CB3-0D30-4835-9BC0-995F82CF5C30}"/>
                        </a:ext>
                      </a:extLst>
                    </p:cNvPr>
                    <p:cNvSpPr/>
                    <p:nvPr/>
                  </p:nvSpPr>
                  <p:spPr>
                    <a:xfrm>
                      <a:off x="10751900" y="6832312"/>
                      <a:ext cx="253626" cy="66518"/>
                    </a:xfrm>
                    <a:custGeom>
                      <a:avLst/>
                      <a:gdLst>
                        <a:gd name="connsiteX0" fmla="*/ 0 w 253626"/>
                        <a:gd name="connsiteY0" fmla="*/ 66519 h 66518"/>
                        <a:gd name="connsiteX1" fmla="*/ 253627 w 253626"/>
                        <a:gd name="connsiteY1" fmla="*/ 52163 h 66518"/>
                        <a:gd name="connsiteX2" fmla="*/ 0 w 253626"/>
                        <a:gd name="connsiteY2" fmla="*/ 66519 h 66518"/>
                      </a:gdLst>
                      <a:ahLst/>
                      <a:cxnLst>
                        <a:cxn ang="0">
                          <a:pos x="connsiteX0" y="connsiteY0"/>
                        </a:cxn>
                        <a:cxn ang="0">
                          <a:pos x="connsiteX1" y="connsiteY1"/>
                        </a:cxn>
                        <a:cxn ang="0">
                          <a:pos x="connsiteX2" y="connsiteY2"/>
                        </a:cxn>
                      </a:cxnLst>
                      <a:rect l="l" t="t" r="r" b="b"/>
                      <a:pathLst>
                        <a:path w="253626" h="66518">
                          <a:moveTo>
                            <a:pt x="0" y="66519"/>
                          </a:moveTo>
                          <a:cubicBezTo>
                            <a:pt x="0" y="66519"/>
                            <a:pt x="100493" y="-38760"/>
                            <a:pt x="253627" y="52163"/>
                          </a:cubicBezTo>
                          <a:cubicBezTo>
                            <a:pt x="210558" y="-5262"/>
                            <a:pt x="76566" y="-33975"/>
                            <a:pt x="0" y="66519"/>
                          </a:cubicBezTo>
                          <a:close/>
                        </a:path>
                      </a:pathLst>
                    </a:custGeom>
                    <a:solidFill>
                      <a:srgbClr val="D97E31"/>
                    </a:solidFill>
                    <a:ln w="47824" cap="flat">
                      <a:noFill/>
                      <a:prstDash val="solid"/>
                      <a:miter/>
                    </a:ln>
                  </p:spPr>
                  <p:txBody>
                    <a:bodyPr rtlCol="0" anchor="ctr"/>
                    <a:lstStyle/>
                    <a:p>
                      <a:endParaRPr lang="en-US"/>
                    </a:p>
                  </p:txBody>
                </p:sp>
              </p:grpSp>
              <p:grpSp>
                <p:nvGrpSpPr>
                  <p:cNvPr id="199" name="Graphic 3">
                    <a:extLst>
                      <a:ext uri="{FF2B5EF4-FFF2-40B4-BE49-F238E27FC236}">
                        <a16:creationId xmlns:a16="http://schemas.microsoft.com/office/drawing/2014/main" id="{CAA63D79-1493-46D1-9B88-EF43A0FA45CF}"/>
                      </a:ext>
                    </a:extLst>
                  </p:cNvPr>
                  <p:cNvGrpSpPr/>
                  <p:nvPr/>
                </p:nvGrpSpPr>
                <p:grpSpPr>
                  <a:xfrm>
                    <a:off x="10369067" y="6636207"/>
                    <a:ext cx="186816" cy="176486"/>
                    <a:chOff x="10369067" y="6636207"/>
                    <a:chExt cx="186816" cy="176486"/>
                  </a:xfrm>
                </p:grpSpPr>
                <p:grpSp>
                  <p:nvGrpSpPr>
                    <p:cNvPr id="233" name="Graphic 3">
                      <a:extLst>
                        <a:ext uri="{FF2B5EF4-FFF2-40B4-BE49-F238E27FC236}">
                          <a16:creationId xmlns:a16="http://schemas.microsoft.com/office/drawing/2014/main" id="{B1AE7F46-57B1-40A0-BC37-7AF4A67A1777}"/>
                        </a:ext>
                      </a:extLst>
                    </p:cNvPr>
                    <p:cNvGrpSpPr/>
                    <p:nvPr/>
                  </p:nvGrpSpPr>
                  <p:grpSpPr>
                    <a:xfrm>
                      <a:off x="10421521" y="6636207"/>
                      <a:ext cx="134361" cy="156770"/>
                      <a:chOff x="10421521" y="6636207"/>
                      <a:chExt cx="134361" cy="156770"/>
                    </a:xfrm>
                  </p:grpSpPr>
                  <p:sp>
                    <p:nvSpPr>
                      <p:cNvPr id="235" name="Freeform: Shape 234">
                        <a:extLst>
                          <a:ext uri="{FF2B5EF4-FFF2-40B4-BE49-F238E27FC236}">
                            <a16:creationId xmlns:a16="http://schemas.microsoft.com/office/drawing/2014/main" id="{2BC64B23-0207-4D58-9BBB-99C07934F299}"/>
                          </a:ext>
                        </a:extLst>
                      </p:cNvPr>
                      <p:cNvSpPr/>
                      <p:nvPr/>
                    </p:nvSpPr>
                    <p:spPr>
                      <a:xfrm>
                        <a:off x="10421521" y="6636207"/>
                        <a:ext cx="134361" cy="156770"/>
                      </a:xfrm>
                      <a:custGeom>
                        <a:avLst/>
                        <a:gdLst>
                          <a:gd name="connsiteX0" fmla="*/ 9756 w 134361"/>
                          <a:gd name="connsiteY0" fmla="*/ 52065 h 156770"/>
                          <a:gd name="connsiteX1" fmla="*/ 33683 w 134361"/>
                          <a:gd name="connsiteY1" fmla="*/ 152559 h 156770"/>
                          <a:gd name="connsiteX2" fmla="*/ 124606 w 134361"/>
                          <a:gd name="connsiteY2" fmla="*/ 104705 h 156770"/>
                          <a:gd name="connsiteX3" fmla="*/ 100679 w 134361"/>
                          <a:gd name="connsiteY3" fmla="*/ 4211 h 156770"/>
                          <a:gd name="connsiteX4" fmla="*/ 9756 w 134361"/>
                          <a:gd name="connsiteY4" fmla="*/ 52065 h 15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61" h="156770">
                            <a:moveTo>
                              <a:pt x="9756" y="52065"/>
                            </a:moveTo>
                            <a:cubicBezTo>
                              <a:pt x="-9386" y="95134"/>
                              <a:pt x="185" y="138203"/>
                              <a:pt x="33683" y="152559"/>
                            </a:cubicBezTo>
                            <a:cubicBezTo>
                              <a:pt x="67181" y="166915"/>
                              <a:pt x="105464" y="142988"/>
                              <a:pt x="124606" y="104705"/>
                            </a:cubicBezTo>
                            <a:cubicBezTo>
                              <a:pt x="143748" y="61636"/>
                              <a:pt x="134177" y="18567"/>
                              <a:pt x="100679" y="4211"/>
                            </a:cubicBezTo>
                            <a:cubicBezTo>
                              <a:pt x="71966" y="-10145"/>
                              <a:pt x="28898" y="13782"/>
                              <a:pt x="9756" y="52065"/>
                            </a:cubicBezTo>
                            <a:close/>
                          </a:path>
                        </a:pathLst>
                      </a:custGeom>
                      <a:solidFill>
                        <a:srgbClr val="FEFCEE"/>
                      </a:solidFill>
                      <a:ln w="4782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02EF5F52-03A3-473B-81B4-94F48974A593}"/>
                          </a:ext>
                        </a:extLst>
                      </p:cNvPr>
                      <p:cNvSpPr/>
                      <p:nvPr/>
                    </p:nvSpPr>
                    <p:spPr>
                      <a:xfrm>
                        <a:off x="10436226" y="6677795"/>
                        <a:ext cx="85809" cy="108675"/>
                      </a:xfrm>
                      <a:custGeom>
                        <a:avLst/>
                        <a:gdLst>
                          <a:gd name="connsiteX0" fmla="*/ 4622 w 85809"/>
                          <a:gd name="connsiteY0" fmla="*/ 39190 h 108675"/>
                          <a:gd name="connsiteX1" fmla="*/ 23763 w 85809"/>
                          <a:gd name="connsiteY1" fmla="*/ 106186 h 108675"/>
                          <a:gd name="connsiteX2" fmla="*/ 81188 w 85809"/>
                          <a:gd name="connsiteY2" fmla="*/ 67903 h 108675"/>
                          <a:gd name="connsiteX3" fmla="*/ 62047 w 85809"/>
                          <a:gd name="connsiteY3" fmla="*/ 907 h 108675"/>
                          <a:gd name="connsiteX4" fmla="*/ 4622 w 85809"/>
                          <a:gd name="connsiteY4" fmla="*/ 39190 h 108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09" h="108675">
                            <a:moveTo>
                              <a:pt x="4622" y="39190"/>
                            </a:moveTo>
                            <a:cubicBezTo>
                              <a:pt x="-4950" y="67903"/>
                              <a:pt x="-164" y="101401"/>
                              <a:pt x="23763" y="106186"/>
                            </a:cubicBezTo>
                            <a:cubicBezTo>
                              <a:pt x="42905" y="115757"/>
                              <a:pt x="71617" y="96615"/>
                              <a:pt x="81188" y="67903"/>
                            </a:cubicBezTo>
                            <a:cubicBezTo>
                              <a:pt x="90759" y="39190"/>
                              <a:pt x="85974" y="5692"/>
                              <a:pt x="62047" y="907"/>
                            </a:cubicBezTo>
                            <a:cubicBezTo>
                              <a:pt x="42905" y="-3879"/>
                              <a:pt x="14193" y="10478"/>
                              <a:pt x="4622" y="39190"/>
                            </a:cubicBezTo>
                            <a:close/>
                          </a:path>
                        </a:pathLst>
                      </a:custGeom>
                      <a:solidFill>
                        <a:srgbClr val="6E4217"/>
                      </a:solidFill>
                      <a:ln w="4782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A328FC0B-505B-46FF-ADFF-31DF366FBABD}"/>
                          </a:ext>
                        </a:extLst>
                      </p:cNvPr>
                      <p:cNvSpPr/>
                      <p:nvPr/>
                    </p:nvSpPr>
                    <p:spPr>
                      <a:xfrm>
                        <a:off x="10446566" y="6696647"/>
                        <a:ext cx="65129" cy="78959"/>
                      </a:xfrm>
                      <a:custGeom>
                        <a:avLst/>
                        <a:gdLst>
                          <a:gd name="connsiteX0" fmla="*/ 3852 w 65129"/>
                          <a:gd name="connsiteY0" fmla="*/ 29909 h 78959"/>
                          <a:gd name="connsiteX1" fmla="*/ 18209 w 65129"/>
                          <a:gd name="connsiteY1" fmla="*/ 77763 h 78959"/>
                          <a:gd name="connsiteX2" fmla="*/ 61277 w 65129"/>
                          <a:gd name="connsiteY2" fmla="*/ 49051 h 78959"/>
                          <a:gd name="connsiteX3" fmla="*/ 46921 w 65129"/>
                          <a:gd name="connsiteY3" fmla="*/ 1196 h 78959"/>
                          <a:gd name="connsiteX4" fmla="*/ 3852 w 65129"/>
                          <a:gd name="connsiteY4" fmla="*/ 29909 h 78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29" h="78959">
                            <a:moveTo>
                              <a:pt x="3852" y="29909"/>
                            </a:moveTo>
                            <a:cubicBezTo>
                              <a:pt x="-5718" y="53836"/>
                              <a:pt x="3852" y="72978"/>
                              <a:pt x="18209" y="77763"/>
                            </a:cubicBezTo>
                            <a:cubicBezTo>
                              <a:pt x="32565" y="82548"/>
                              <a:pt x="51707" y="72978"/>
                              <a:pt x="61277" y="49051"/>
                            </a:cubicBezTo>
                            <a:cubicBezTo>
                              <a:pt x="70848" y="25123"/>
                              <a:pt x="61277" y="5982"/>
                              <a:pt x="46921" y="1196"/>
                            </a:cubicBezTo>
                            <a:cubicBezTo>
                              <a:pt x="27780" y="-3589"/>
                              <a:pt x="8637" y="5982"/>
                              <a:pt x="3852" y="29909"/>
                            </a:cubicBezTo>
                            <a:close/>
                          </a:path>
                        </a:pathLst>
                      </a:custGeom>
                      <a:solidFill>
                        <a:srgbClr val="3B1C0F"/>
                      </a:solidFill>
                      <a:ln w="47824"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F7C65400-E6C4-4E54-9F26-86C07CFDAE7A}"/>
                          </a:ext>
                        </a:extLst>
                      </p:cNvPr>
                      <p:cNvSpPr/>
                      <p:nvPr/>
                    </p:nvSpPr>
                    <p:spPr>
                      <a:xfrm>
                        <a:off x="10488702" y="6693058"/>
                        <a:ext cx="28712" cy="38283"/>
                      </a:xfrm>
                      <a:custGeom>
                        <a:avLst/>
                        <a:gdLst>
                          <a:gd name="connsiteX0" fmla="*/ 0 w 28712"/>
                          <a:gd name="connsiteY0" fmla="*/ 19142 h 38283"/>
                          <a:gd name="connsiteX1" fmla="*/ 9571 w 28712"/>
                          <a:gd name="connsiteY1" fmla="*/ 38283 h 38283"/>
                          <a:gd name="connsiteX2" fmla="*/ 28712 w 28712"/>
                          <a:gd name="connsiteY2" fmla="*/ 19142 h 38283"/>
                          <a:gd name="connsiteX3" fmla="*/ 19141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9571" y="38283"/>
                            </a:cubicBezTo>
                            <a:cubicBezTo>
                              <a:pt x="19141" y="38283"/>
                              <a:pt x="23927" y="33498"/>
                              <a:pt x="28712" y="19142"/>
                            </a:cubicBezTo>
                            <a:cubicBezTo>
                              <a:pt x="28712" y="9571"/>
                              <a:pt x="28712" y="0"/>
                              <a:pt x="19141" y="0"/>
                            </a:cubicBezTo>
                            <a:cubicBezTo>
                              <a:pt x="9571" y="0"/>
                              <a:pt x="4785" y="9571"/>
                              <a:pt x="0" y="19142"/>
                            </a:cubicBezTo>
                            <a:close/>
                          </a:path>
                        </a:pathLst>
                      </a:custGeom>
                      <a:solidFill>
                        <a:srgbClr val="FEFCEE"/>
                      </a:solidFill>
                      <a:ln w="4782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12F7876C-A512-40B3-A2D5-0389455E5C8C}"/>
                          </a:ext>
                        </a:extLst>
                      </p:cNvPr>
                      <p:cNvSpPr/>
                      <p:nvPr/>
                    </p:nvSpPr>
                    <p:spPr>
                      <a:xfrm>
                        <a:off x="10443651" y="6740912"/>
                        <a:ext cx="23106" cy="33497"/>
                      </a:xfrm>
                      <a:custGeom>
                        <a:avLst/>
                        <a:gdLst>
                          <a:gd name="connsiteX0" fmla="*/ 1982 w 23106"/>
                          <a:gd name="connsiteY0" fmla="*/ 14356 h 33497"/>
                          <a:gd name="connsiteX1" fmla="*/ 6768 w 23106"/>
                          <a:gd name="connsiteY1" fmla="*/ 33498 h 33497"/>
                          <a:gd name="connsiteX2" fmla="*/ 21124 w 23106"/>
                          <a:gd name="connsiteY2" fmla="*/ 19142 h 33497"/>
                          <a:gd name="connsiteX3" fmla="*/ 16338 w 23106"/>
                          <a:gd name="connsiteY3" fmla="*/ 0 h 33497"/>
                          <a:gd name="connsiteX4" fmla="*/ 1982 w 23106"/>
                          <a:gd name="connsiteY4" fmla="*/ 14356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6" h="33497">
                            <a:moveTo>
                              <a:pt x="1982" y="14356"/>
                            </a:moveTo>
                            <a:cubicBezTo>
                              <a:pt x="-2803" y="23927"/>
                              <a:pt x="1982" y="33498"/>
                              <a:pt x="6768" y="33498"/>
                            </a:cubicBezTo>
                            <a:cubicBezTo>
                              <a:pt x="11553" y="33498"/>
                              <a:pt x="21124" y="28713"/>
                              <a:pt x="21124" y="19142"/>
                            </a:cubicBezTo>
                            <a:cubicBezTo>
                              <a:pt x="25909" y="9571"/>
                              <a:pt x="21124" y="0"/>
                              <a:pt x="16338" y="0"/>
                            </a:cubicBezTo>
                            <a:cubicBezTo>
                              <a:pt x="11553" y="0"/>
                              <a:pt x="1982" y="4785"/>
                              <a:pt x="1982" y="14356"/>
                            </a:cubicBezTo>
                            <a:close/>
                          </a:path>
                        </a:pathLst>
                      </a:custGeom>
                      <a:solidFill>
                        <a:srgbClr val="E5EBEE"/>
                      </a:solidFill>
                      <a:ln w="47824" cap="flat">
                        <a:noFill/>
                        <a:prstDash val="solid"/>
                        <a:miter/>
                      </a:ln>
                    </p:spPr>
                    <p:txBody>
                      <a:bodyPr rtlCol="0" anchor="ctr"/>
                      <a:lstStyle/>
                      <a:p>
                        <a:endParaRPr lang="en-US"/>
                      </a:p>
                    </p:txBody>
                  </p:sp>
                </p:grpSp>
                <p:sp>
                  <p:nvSpPr>
                    <p:cNvPr id="234" name="Freeform: Shape 233">
                      <a:extLst>
                        <a:ext uri="{FF2B5EF4-FFF2-40B4-BE49-F238E27FC236}">
                          <a16:creationId xmlns:a16="http://schemas.microsoft.com/office/drawing/2014/main" id="{F7268570-5CAF-4DE3-BF16-6C68F3311B7D}"/>
                        </a:ext>
                      </a:extLst>
                    </p:cNvPr>
                    <p:cNvSpPr/>
                    <p:nvPr/>
                  </p:nvSpPr>
                  <p:spPr>
                    <a:xfrm>
                      <a:off x="10369067" y="6774440"/>
                      <a:ext cx="100493" cy="38252"/>
                    </a:xfrm>
                    <a:custGeom>
                      <a:avLst/>
                      <a:gdLst>
                        <a:gd name="connsiteX0" fmla="*/ 0 w 100493"/>
                        <a:gd name="connsiteY0" fmla="*/ 14326 h 38252"/>
                        <a:gd name="connsiteX1" fmla="*/ 100493 w 100493"/>
                        <a:gd name="connsiteY1" fmla="*/ 38253 h 38252"/>
                        <a:gd name="connsiteX2" fmla="*/ 0 w 100493"/>
                        <a:gd name="connsiteY2" fmla="*/ 14326 h 38252"/>
                      </a:gdLst>
                      <a:ahLst/>
                      <a:cxnLst>
                        <a:cxn ang="0">
                          <a:pos x="connsiteX0" y="connsiteY0"/>
                        </a:cxn>
                        <a:cxn ang="0">
                          <a:pos x="connsiteX1" y="connsiteY1"/>
                        </a:cxn>
                        <a:cxn ang="0">
                          <a:pos x="connsiteX2" y="connsiteY2"/>
                        </a:cxn>
                      </a:cxnLst>
                      <a:rect l="l" t="t" r="r" b="b"/>
                      <a:pathLst>
                        <a:path w="100493" h="38252">
                          <a:moveTo>
                            <a:pt x="0" y="14326"/>
                          </a:moveTo>
                          <a:cubicBezTo>
                            <a:pt x="0" y="14326"/>
                            <a:pt x="52639" y="-9602"/>
                            <a:pt x="100493" y="38253"/>
                          </a:cubicBezTo>
                          <a:cubicBezTo>
                            <a:pt x="81352" y="-4816"/>
                            <a:pt x="38283" y="-9602"/>
                            <a:pt x="0" y="14326"/>
                          </a:cubicBezTo>
                          <a:close/>
                        </a:path>
                      </a:pathLst>
                    </a:custGeom>
                    <a:solidFill>
                      <a:srgbClr val="D97E31"/>
                    </a:solidFill>
                    <a:ln w="47824" cap="flat">
                      <a:noFill/>
                      <a:prstDash val="solid"/>
                      <a:miter/>
                    </a:ln>
                  </p:spPr>
                  <p:txBody>
                    <a:bodyPr rtlCol="0" anchor="ctr"/>
                    <a:lstStyle/>
                    <a:p>
                      <a:endParaRPr lang="en-US"/>
                    </a:p>
                  </p:txBody>
                </p:sp>
              </p:grpSp>
              <p:sp>
                <p:nvSpPr>
                  <p:cNvPr id="200" name="Freeform: Shape 199">
                    <a:extLst>
                      <a:ext uri="{FF2B5EF4-FFF2-40B4-BE49-F238E27FC236}">
                        <a16:creationId xmlns:a16="http://schemas.microsoft.com/office/drawing/2014/main" id="{7F06D7B1-4BD7-4098-8D6B-13FE9CC44F12}"/>
                      </a:ext>
                    </a:extLst>
                  </p:cNvPr>
                  <p:cNvSpPr/>
                  <p:nvPr/>
                </p:nvSpPr>
                <p:spPr>
                  <a:xfrm>
                    <a:off x="10727973" y="6844395"/>
                    <a:ext cx="277553" cy="102289"/>
                  </a:xfrm>
                  <a:custGeom>
                    <a:avLst/>
                    <a:gdLst>
                      <a:gd name="connsiteX0" fmla="*/ 114850 w 277553"/>
                      <a:gd name="connsiteY0" fmla="*/ 30508 h 102289"/>
                      <a:gd name="connsiteX1" fmla="*/ 277554 w 277553"/>
                      <a:gd name="connsiteY1" fmla="*/ 49650 h 102289"/>
                      <a:gd name="connsiteX2" fmla="*/ 90923 w 277553"/>
                      <a:gd name="connsiteY2" fmla="*/ 11366 h 102289"/>
                      <a:gd name="connsiteX3" fmla="*/ 0 w 277553"/>
                      <a:gd name="connsiteY3" fmla="*/ 102289 h 102289"/>
                      <a:gd name="connsiteX4" fmla="*/ 114850 w 277553"/>
                      <a:gd name="connsiteY4" fmla="*/ 30508 h 10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53" h="102289">
                        <a:moveTo>
                          <a:pt x="114850" y="30508"/>
                        </a:moveTo>
                        <a:cubicBezTo>
                          <a:pt x="172275" y="20937"/>
                          <a:pt x="224914" y="35293"/>
                          <a:pt x="277554" y="49650"/>
                        </a:cubicBezTo>
                        <a:cubicBezTo>
                          <a:pt x="224914" y="1796"/>
                          <a:pt x="157918" y="-12561"/>
                          <a:pt x="90923" y="11366"/>
                        </a:cubicBezTo>
                        <a:cubicBezTo>
                          <a:pt x="47854" y="25723"/>
                          <a:pt x="14356" y="59220"/>
                          <a:pt x="0" y="102289"/>
                        </a:cubicBezTo>
                        <a:cubicBezTo>
                          <a:pt x="33498" y="68791"/>
                          <a:pt x="66996" y="40079"/>
                          <a:pt x="114850" y="30508"/>
                        </a:cubicBezTo>
                        <a:close/>
                      </a:path>
                    </a:pathLst>
                  </a:custGeom>
                  <a:solidFill>
                    <a:srgbClr val="FBCA8F"/>
                  </a:solidFill>
                  <a:ln w="47824"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53C32F79-871C-42EF-8814-4E15C047B41E}"/>
                      </a:ext>
                    </a:extLst>
                  </p:cNvPr>
                  <p:cNvSpPr/>
                  <p:nvPr/>
                </p:nvSpPr>
                <p:spPr>
                  <a:xfrm>
                    <a:off x="10335568" y="6792332"/>
                    <a:ext cx="154615" cy="87356"/>
                  </a:xfrm>
                  <a:custGeom>
                    <a:avLst/>
                    <a:gdLst>
                      <a:gd name="connsiteX0" fmla="*/ 52640 w 154615"/>
                      <a:gd name="connsiteY0" fmla="*/ 15576 h 87356"/>
                      <a:gd name="connsiteX1" fmla="*/ 148348 w 154615"/>
                      <a:gd name="connsiteY1" fmla="*/ 87357 h 87356"/>
                      <a:gd name="connsiteX2" fmla="*/ 153134 w 154615"/>
                      <a:gd name="connsiteY2" fmla="*/ 82572 h 87356"/>
                      <a:gd name="connsiteX3" fmla="*/ 81353 w 154615"/>
                      <a:gd name="connsiteY3" fmla="*/ 1219 h 87356"/>
                      <a:gd name="connsiteX4" fmla="*/ 0 w 154615"/>
                      <a:gd name="connsiteY4" fmla="*/ 25147 h 87356"/>
                      <a:gd name="connsiteX5" fmla="*/ 52640 w 154615"/>
                      <a:gd name="connsiteY5" fmla="*/ 15576 h 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615" h="87356">
                        <a:moveTo>
                          <a:pt x="52640" y="15576"/>
                        </a:moveTo>
                        <a:cubicBezTo>
                          <a:pt x="95708" y="25147"/>
                          <a:pt x="124421" y="53859"/>
                          <a:pt x="148348" y="87357"/>
                        </a:cubicBezTo>
                        <a:cubicBezTo>
                          <a:pt x="148348" y="87357"/>
                          <a:pt x="153134" y="82572"/>
                          <a:pt x="153134" y="82572"/>
                        </a:cubicBezTo>
                        <a:cubicBezTo>
                          <a:pt x="162705" y="39503"/>
                          <a:pt x="124421" y="6005"/>
                          <a:pt x="81353" y="1219"/>
                        </a:cubicBezTo>
                        <a:cubicBezTo>
                          <a:pt x="52640" y="-3566"/>
                          <a:pt x="23927" y="6005"/>
                          <a:pt x="0" y="25147"/>
                        </a:cubicBezTo>
                        <a:cubicBezTo>
                          <a:pt x="14356" y="15576"/>
                          <a:pt x="38283" y="10790"/>
                          <a:pt x="52640" y="15576"/>
                        </a:cubicBezTo>
                        <a:close/>
                      </a:path>
                    </a:pathLst>
                  </a:custGeom>
                  <a:solidFill>
                    <a:srgbClr val="FBCA8F"/>
                  </a:solidFill>
                  <a:ln w="47824" cap="flat">
                    <a:noFill/>
                    <a:prstDash val="solid"/>
                    <a:miter/>
                  </a:ln>
                </p:spPr>
                <p:txBody>
                  <a:bodyPr rtlCol="0" anchor="ctr"/>
                  <a:lstStyle/>
                  <a:p>
                    <a:endParaRPr lang="en-US"/>
                  </a:p>
                </p:txBody>
              </p:sp>
              <p:grpSp>
                <p:nvGrpSpPr>
                  <p:cNvPr id="202" name="Graphic 3">
                    <a:extLst>
                      <a:ext uri="{FF2B5EF4-FFF2-40B4-BE49-F238E27FC236}">
                        <a16:creationId xmlns:a16="http://schemas.microsoft.com/office/drawing/2014/main" id="{BDD0F1BB-43DB-4AD4-9CFE-A1BA4B8DD277}"/>
                      </a:ext>
                    </a:extLst>
                  </p:cNvPr>
                  <p:cNvGrpSpPr/>
                  <p:nvPr/>
                </p:nvGrpSpPr>
                <p:grpSpPr>
                  <a:xfrm>
                    <a:off x="10311248" y="5898679"/>
                    <a:ext cx="1722346" cy="1210710"/>
                    <a:chOff x="10311248" y="5898679"/>
                    <a:chExt cx="1722346" cy="1210710"/>
                  </a:xfrm>
                </p:grpSpPr>
                <p:grpSp>
                  <p:nvGrpSpPr>
                    <p:cNvPr id="222" name="Graphic 3">
                      <a:extLst>
                        <a:ext uri="{FF2B5EF4-FFF2-40B4-BE49-F238E27FC236}">
                          <a16:creationId xmlns:a16="http://schemas.microsoft.com/office/drawing/2014/main" id="{2D5CA9D2-E4D2-4B6D-BE17-1986C0135739}"/>
                        </a:ext>
                      </a:extLst>
                    </p:cNvPr>
                    <p:cNvGrpSpPr/>
                    <p:nvPr/>
                  </p:nvGrpSpPr>
                  <p:grpSpPr>
                    <a:xfrm>
                      <a:off x="10311248" y="5898679"/>
                      <a:ext cx="1722346" cy="1205924"/>
                      <a:chOff x="10311248" y="5898679"/>
                      <a:chExt cx="1722346" cy="1205924"/>
                    </a:xfrm>
                  </p:grpSpPr>
                  <p:sp>
                    <p:nvSpPr>
                      <p:cNvPr id="231" name="Freeform: Shape 230">
                        <a:extLst>
                          <a:ext uri="{FF2B5EF4-FFF2-40B4-BE49-F238E27FC236}">
                            <a16:creationId xmlns:a16="http://schemas.microsoft.com/office/drawing/2014/main" id="{F11EC00F-C447-4082-80D2-3B32951633C4}"/>
                          </a:ext>
                        </a:extLst>
                      </p:cNvPr>
                      <p:cNvSpPr/>
                      <p:nvPr/>
                    </p:nvSpPr>
                    <p:spPr>
                      <a:xfrm>
                        <a:off x="10320962" y="5899219"/>
                        <a:ext cx="1708190" cy="1195813"/>
                      </a:xfrm>
                      <a:custGeom>
                        <a:avLst/>
                        <a:gdLst>
                          <a:gd name="connsiteX0" fmla="*/ 1694288 w 1708190"/>
                          <a:gd name="connsiteY0" fmla="*/ 937401 h 1195813"/>
                          <a:gd name="connsiteX1" fmla="*/ 1617721 w 1708190"/>
                          <a:gd name="connsiteY1" fmla="*/ 621564 h 1195813"/>
                          <a:gd name="connsiteX2" fmla="*/ 1703859 w 1708190"/>
                          <a:gd name="connsiteY2" fmla="*/ 645491 h 1195813"/>
                          <a:gd name="connsiteX3" fmla="*/ 1206176 w 1708190"/>
                          <a:gd name="connsiteY3" fmla="*/ 157379 h 1195813"/>
                          <a:gd name="connsiteX4" fmla="*/ 1263600 w 1708190"/>
                          <a:gd name="connsiteY4" fmla="*/ 104739 h 1195813"/>
                          <a:gd name="connsiteX5" fmla="*/ 1105682 w 1708190"/>
                          <a:gd name="connsiteY5" fmla="*/ 123881 h 1195813"/>
                          <a:gd name="connsiteX6" fmla="*/ 1163106 w 1708190"/>
                          <a:gd name="connsiteY6" fmla="*/ 37743 h 1195813"/>
                          <a:gd name="connsiteX7" fmla="*/ 1038686 w 1708190"/>
                          <a:gd name="connsiteY7" fmla="*/ 119095 h 1195813"/>
                          <a:gd name="connsiteX8" fmla="*/ 971690 w 1708190"/>
                          <a:gd name="connsiteY8" fmla="*/ 28172 h 1195813"/>
                          <a:gd name="connsiteX9" fmla="*/ 995617 w 1708190"/>
                          <a:gd name="connsiteY9" fmla="*/ 119095 h 1195813"/>
                          <a:gd name="connsiteX10" fmla="*/ 665423 w 1708190"/>
                          <a:gd name="connsiteY10" fmla="*/ 9031 h 1195813"/>
                          <a:gd name="connsiteX11" fmla="*/ 727634 w 1708190"/>
                          <a:gd name="connsiteY11" fmla="*/ 42529 h 1195813"/>
                          <a:gd name="connsiteX12" fmla="*/ 258663 w 1708190"/>
                          <a:gd name="connsiteY12" fmla="*/ 104739 h 1195813"/>
                          <a:gd name="connsiteX13" fmla="*/ 383084 w 1708190"/>
                          <a:gd name="connsiteY13" fmla="*/ 90383 h 1195813"/>
                          <a:gd name="connsiteX14" fmla="*/ 172525 w 1708190"/>
                          <a:gd name="connsiteY14" fmla="*/ 210018 h 1195813"/>
                          <a:gd name="connsiteX15" fmla="*/ 258663 w 1708190"/>
                          <a:gd name="connsiteY15" fmla="*/ 190876 h 1195813"/>
                          <a:gd name="connsiteX16" fmla="*/ 250 w 1708190"/>
                          <a:gd name="connsiteY16" fmla="*/ 544997 h 1195813"/>
                          <a:gd name="connsiteX17" fmla="*/ 76817 w 1708190"/>
                          <a:gd name="connsiteY17" fmla="*/ 478001 h 1195813"/>
                          <a:gd name="connsiteX18" fmla="*/ 62460 w 1708190"/>
                          <a:gd name="connsiteY18" fmla="*/ 760341 h 1195813"/>
                          <a:gd name="connsiteX19" fmla="*/ 153384 w 1708190"/>
                          <a:gd name="connsiteY19" fmla="*/ 568924 h 1195813"/>
                          <a:gd name="connsiteX20" fmla="*/ 741990 w 1708190"/>
                          <a:gd name="connsiteY20" fmla="*/ 320083 h 1195813"/>
                          <a:gd name="connsiteX21" fmla="*/ 813771 w 1708190"/>
                          <a:gd name="connsiteY21" fmla="*/ 401435 h 1195813"/>
                          <a:gd name="connsiteX22" fmla="*/ 942978 w 1708190"/>
                          <a:gd name="connsiteY22" fmla="*/ 406220 h 1195813"/>
                          <a:gd name="connsiteX23" fmla="*/ 976475 w 1708190"/>
                          <a:gd name="connsiteY23" fmla="*/ 430147 h 1195813"/>
                          <a:gd name="connsiteX24" fmla="*/ 1053042 w 1708190"/>
                          <a:gd name="connsiteY24" fmla="*/ 482787 h 1195813"/>
                          <a:gd name="connsiteX25" fmla="*/ 1191819 w 1708190"/>
                          <a:gd name="connsiteY25" fmla="*/ 832122 h 1195813"/>
                          <a:gd name="connsiteX26" fmla="*/ 1225317 w 1708190"/>
                          <a:gd name="connsiteY26" fmla="*/ 726843 h 1195813"/>
                          <a:gd name="connsiteX27" fmla="*/ 1254030 w 1708190"/>
                          <a:gd name="connsiteY27" fmla="*/ 1095320 h 1195813"/>
                          <a:gd name="connsiteX28" fmla="*/ 1325811 w 1708190"/>
                          <a:gd name="connsiteY28" fmla="*/ 1066608 h 1195813"/>
                          <a:gd name="connsiteX29" fmla="*/ 1483730 w 1708190"/>
                          <a:gd name="connsiteY29" fmla="*/ 1157531 h 1195813"/>
                          <a:gd name="connsiteX30" fmla="*/ 1507657 w 1708190"/>
                          <a:gd name="connsiteY30" fmla="*/ 1195814 h 1195813"/>
                          <a:gd name="connsiteX31" fmla="*/ 1555511 w 1708190"/>
                          <a:gd name="connsiteY31" fmla="*/ 1047466 h 1195813"/>
                          <a:gd name="connsiteX32" fmla="*/ 1598580 w 1708190"/>
                          <a:gd name="connsiteY32" fmla="*/ 1138389 h 1195813"/>
                          <a:gd name="connsiteX33" fmla="*/ 1646434 w 1708190"/>
                          <a:gd name="connsiteY33" fmla="*/ 875191 h 1195813"/>
                          <a:gd name="connsiteX34" fmla="*/ 1694288 w 1708190"/>
                          <a:gd name="connsiteY34" fmla="*/ 937401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08190" h="1195813">
                            <a:moveTo>
                              <a:pt x="1694288" y="937401"/>
                            </a:moveTo>
                            <a:cubicBezTo>
                              <a:pt x="1694288" y="937401"/>
                              <a:pt x="1756499" y="750770"/>
                              <a:pt x="1617721" y="621564"/>
                            </a:cubicBezTo>
                            <a:cubicBezTo>
                              <a:pt x="1703859" y="635920"/>
                              <a:pt x="1703859" y="645491"/>
                              <a:pt x="1703859" y="645491"/>
                            </a:cubicBezTo>
                            <a:cubicBezTo>
                              <a:pt x="1703859" y="645491"/>
                              <a:pt x="1560296"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9118"/>
                              <a:pt x="1694288" y="937401"/>
                              <a:pt x="1694288" y="937401"/>
                            </a:cubicBezTo>
                            <a:close/>
                          </a:path>
                        </a:pathLst>
                      </a:custGeom>
                      <a:solidFill>
                        <a:srgbClr val="512B11"/>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FD9CF334-A35D-4B87-A172-5DAAB465064C}"/>
                          </a:ext>
                        </a:extLst>
                      </p:cNvPr>
                      <p:cNvSpPr/>
                      <p:nvPr/>
                    </p:nvSpPr>
                    <p:spPr>
                      <a:xfrm>
                        <a:off x="10311248" y="5898679"/>
                        <a:ext cx="1722346" cy="1205924"/>
                      </a:xfrm>
                      <a:custGeom>
                        <a:avLst/>
                        <a:gdLst>
                          <a:gd name="connsiteX0" fmla="*/ 1517372 w 1722346"/>
                          <a:gd name="connsiteY0" fmla="*/ 1205925 h 1205924"/>
                          <a:gd name="connsiteX1" fmla="*/ 1517372 w 1722346"/>
                          <a:gd name="connsiteY1" fmla="*/ 1205925 h 1205924"/>
                          <a:gd name="connsiteX2" fmla="*/ 1517372 w 1722346"/>
                          <a:gd name="connsiteY2" fmla="*/ 1205925 h 1205924"/>
                          <a:gd name="connsiteX3" fmla="*/ 1488659 w 1722346"/>
                          <a:gd name="connsiteY3" fmla="*/ 1167642 h 1205924"/>
                          <a:gd name="connsiteX4" fmla="*/ 1483873 w 1722346"/>
                          <a:gd name="connsiteY4" fmla="*/ 1162856 h 1205924"/>
                          <a:gd name="connsiteX5" fmla="*/ 1455161 w 1722346"/>
                          <a:gd name="connsiteY5" fmla="*/ 1086289 h 1205924"/>
                          <a:gd name="connsiteX6" fmla="*/ 1383380 w 1722346"/>
                          <a:gd name="connsiteY6" fmla="*/ 1052792 h 1205924"/>
                          <a:gd name="connsiteX7" fmla="*/ 1340311 w 1722346"/>
                          <a:gd name="connsiteY7" fmla="*/ 1071933 h 1205924"/>
                          <a:gd name="connsiteX8" fmla="*/ 1282886 w 1722346"/>
                          <a:gd name="connsiteY8" fmla="*/ 1110217 h 1205924"/>
                          <a:gd name="connsiteX9" fmla="*/ 1263744 w 1722346"/>
                          <a:gd name="connsiteY9" fmla="*/ 1105431 h 1205924"/>
                          <a:gd name="connsiteX10" fmla="*/ 1263744 w 1722346"/>
                          <a:gd name="connsiteY10" fmla="*/ 1100646 h 1205924"/>
                          <a:gd name="connsiteX11" fmla="*/ 1244602 w 1722346"/>
                          <a:gd name="connsiteY11" fmla="*/ 756096 h 1205924"/>
                          <a:gd name="connsiteX12" fmla="*/ 1225461 w 1722346"/>
                          <a:gd name="connsiteY12" fmla="*/ 851804 h 1205924"/>
                          <a:gd name="connsiteX13" fmla="*/ 1215890 w 1722346"/>
                          <a:gd name="connsiteY13" fmla="*/ 856590 h 1205924"/>
                          <a:gd name="connsiteX14" fmla="*/ 1201534 w 1722346"/>
                          <a:gd name="connsiteY14" fmla="*/ 837448 h 1205924"/>
                          <a:gd name="connsiteX15" fmla="*/ 1077113 w 1722346"/>
                          <a:gd name="connsiteY15" fmla="*/ 512040 h 1205924"/>
                          <a:gd name="connsiteX16" fmla="*/ 1072328 w 1722346"/>
                          <a:gd name="connsiteY16" fmla="*/ 545537 h 1205924"/>
                          <a:gd name="connsiteX17" fmla="*/ 1062757 w 1722346"/>
                          <a:gd name="connsiteY17" fmla="*/ 550323 h 1205924"/>
                          <a:gd name="connsiteX18" fmla="*/ 990976 w 1722346"/>
                          <a:gd name="connsiteY18" fmla="*/ 445044 h 1205924"/>
                          <a:gd name="connsiteX19" fmla="*/ 952692 w 1722346"/>
                          <a:gd name="connsiteY19" fmla="*/ 507254 h 1205924"/>
                          <a:gd name="connsiteX20" fmla="*/ 947906 w 1722346"/>
                          <a:gd name="connsiteY20" fmla="*/ 502469 h 1205924"/>
                          <a:gd name="connsiteX21" fmla="*/ 952692 w 1722346"/>
                          <a:gd name="connsiteY21" fmla="*/ 416331 h 1205924"/>
                          <a:gd name="connsiteX22" fmla="*/ 804344 w 1722346"/>
                          <a:gd name="connsiteY22" fmla="*/ 483327 h 1205924"/>
                          <a:gd name="connsiteX23" fmla="*/ 785203 w 1722346"/>
                          <a:gd name="connsiteY23" fmla="*/ 473756 h 1205924"/>
                          <a:gd name="connsiteX24" fmla="*/ 813915 w 1722346"/>
                          <a:gd name="connsiteY24" fmla="*/ 411546 h 1205924"/>
                          <a:gd name="connsiteX25" fmla="*/ 641640 w 1722346"/>
                          <a:gd name="connsiteY25" fmla="*/ 445044 h 1205924"/>
                          <a:gd name="connsiteX26" fmla="*/ 608142 w 1722346"/>
                          <a:gd name="connsiteY26" fmla="*/ 430687 h 1205924"/>
                          <a:gd name="connsiteX27" fmla="*/ 742133 w 1722346"/>
                          <a:gd name="connsiteY27" fmla="*/ 325408 h 1205924"/>
                          <a:gd name="connsiteX28" fmla="*/ 675138 w 1722346"/>
                          <a:gd name="connsiteY28" fmla="*/ 320623 h 1205924"/>
                          <a:gd name="connsiteX29" fmla="*/ 359300 w 1722346"/>
                          <a:gd name="connsiteY29" fmla="*/ 406760 h 1205924"/>
                          <a:gd name="connsiteX30" fmla="*/ 167883 w 1722346"/>
                          <a:gd name="connsiteY30" fmla="*/ 574250 h 1205924"/>
                          <a:gd name="connsiteX31" fmla="*/ 76961 w 1722346"/>
                          <a:gd name="connsiteY31" fmla="*/ 765667 h 1205924"/>
                          <a:gd name="connsiteX32" fmla="*/ 72175 w 1722346"/>
                          <a:gd name="connsiteY32" fmla="*/ 765667 h 1205924"/>
                          <a:gd name="connsiteX33" fmla="*/ 67390 w 1722346"/>
                          <a:gd name="connsiteY33" fmla="*/ 765667 h 1205924"/>
                          <a:gd name="connsiteX34" fmla="*/ 72175 w 1722346"/>
                          <a:gd name="connsiteY34" fmla="*/ 497683 h 1205924"/>
                          <a:gd name="connsiteX35" fmla="*/ 43463 w 1722346"/>
                          <a:gd name="connsiteY35" fmla="*/ 535967 h 1205924"/>
                          <a:gd name="connsiteX36" fmla="*/ 9965 w 1722346"/>
                          <a:gd name="connsiteY36" fmla="*/ 569465 h 1205924"/>
                          <a:gd name="connsiteX37" fmla="*/ 394 w 1722346"/>
                          <a:gd name="connsiteY37" fmla="*/ 550323 h 1205924"/>
                          <a:gd name="connsiteX38" fmla="*/ 230094 w 1722346"/>
                          <a:gd name="connsiteY38" fmla="*/ 200987 h 1205924"/>
                          <a:gd name="connsiteX39" fmla="*/ 177455 w 1722346"/>
                          <a:gd name="connsiteY39" fmla="*/ 215344 h 1205924"/>
                          <a:gd name="connsiteX40" fmla="*/ 172669 w 1722346"/>
                          <a:gd name="connsiteY40" fmla="*/ 215344 h 1205924"/>
                          <a:gd name="connsiteX41" fmla="*/ 172669 w 1722346"/>
                          <a:gd name="connsiteY41" fmla="*/ 210558 h 1205924"/>
                          <a:gd name="connsiteX42" fmla="*/ 344944 w 1722346"/>
                          <a:gd name="connsiteY42" fmla="*/ 100494 h 1205924"/>
                          <a:gd name="connsiteX43" fmla="*/ 263592 w 1722346"/>
                          <a:gd name="connsiteY43" fmla="*/ 114850 h 1205924"/>
                          <a:gd name="connsiteX44" fmla="*/ 258807 w 1722346"/>
                          <a:gd name="connsiteY44" fmla="*/ 110065 h 1205924"/>
                          <a:gd name="connsiteX45" fmla="*/ 258807 w 1722346"/>
                          <a:gd name="connsiteY45" fmla="*/ 105279 h 1205924"/>
                          <a:gd name="connsiteX46" fmla="*/ 555502 w 1722346"/>
                          <a:gd name="connsiteY46" fmla="*/ 28712 h 1205924"/>
                          <a:gd name="connsiteX47" fmla="*/ 718206 w 1722346"/>
                          <a:gd name="connsiteY47" fmla="*/ 43069 h 1205924"/>
                          <a:gd name="connsiteX48" fmla="*/ 665567 w 1722346"/>
                          <a:gd name="connsiteY48" fmla="*/ 19142 h 1205924"/>
                          <a:gd name="connsiteX49" fmla="*/ 660781 w 1722346"/>
                          <a:gd name="connsiteY49" fmla="*/ 14356 h 1205924"/>
                          <a:gd name="connsiteX50" fmla="*/ 665567 w 1722346"/>
                          <a:gd name="connsiteY50" fmla="*/ 9571 h 1205924"/>
                          <a:gd name="connsiteX51" fmla="*/ 732563 w 1722346"/>
                          <a:gd name="connsiteY51" fmla="*/ 0 h 1205924"/>
                          <a:gd name="connsiteX52" fmla="*/ 981404 w 1722346"/>
                          <a:gd name="connsiteY52" fmla="*/ 110065 h 1205924"/>
                          <a:gd name="connsiteX53" fmla="*/ 967049 w 1722346"/>
                          <a:gd name="connsiteY53" fmla="*/ 33498 h 1205924"/>
                          <a:gd name="connsiteX54" fmla="*/ 971834 w 1722346"/>
                          <a:gd name="connsiteY54" fmla="*/ 28712 h 1205924"/>
                          <a:gd name="connsiteX55" fmla="*/ 1019688 w 1722346"/>
                          <a:gd name="connsiteY55" fmla="*/ 105279 h 1205924"/>
                          <a:gd name="connsiteX56" fmla="*/ 1029258 w 1722346"/>
                          <a:gd name="connsiteY56" fmla="*/ 129206 h 1205924"/>
                          <a:gd name="connsiteX57" fmla="*/ 1034044 w 1722346"/>
                          <a:gd name="connsiteY57" fmla="*/ 119635 h 1205924"/>
                          <a:gd name="connsiteX58" fmla="*/ 1163250 w 1722346"/>
                          <a:gd name="connsiteY58" fmla="*/ 38283 h 1205924"/>
                          <a:gd name="connsiteX59" fmla="*/ 1168036 w 1722346"/>
                          <a:gd name="connsiteY59" fmla="*/ 38283 h 1205924"/>
                          <a:gd name="connsiteX60" fmla="*/ 1172821 w 1722346"/>
                          <a:gd name="connsiteY60" fmla="*/ 43069 h 1205924"/>
                          <a:gd name="connsiteX61" fmla="*/ 1163250 w 1722346"/>
                          <a:gd name="connsiteY61" fmla="*/ 57425 h 1205924"/>
                          <a:gd name="connsiteX62" fmla="*/ 1115396 w 1722346"/>
                          <a:gd name="connsiteY62" fmla="*/ 119635 h 1205924"/>
                          <a:gd name="connsiteX63" fmla="*/ 1215890 w 1722346"/>
                          <a:gd name="connsiteY63" fmla="*/ 95708 h 1205924"/>
                          <a:gd name="connsiteX64" fmla="*/ 1263744 w 1722346"/>
                          <a:gd name="connsiteY64" fmla="*/ 110065 h 1205924"/>
                          <a:gd name="connsiteX65" fmla="*/ 1263744 w 1722346"/>
                          <a:gd name="connsiteY65" fmla="*/ 114850 h 1205924"/>
                          <a:gd name="connsiteX66" fmla="*/ 1263744 w 1722346"/>
                          <a:gd name="connsiteY66" fmla="*/ 119635 h 1205924"/>
                          <a:gd name="connsiteX67" fmla="*/ 1215890 w 1722346"/>
                          <a:gd name="connsiteY67" fmla="*/ 162704 h 1205924"/>
                          <a:gd name="connsiteX68" fmla="*/ 1708788 w 1722346"/>
                          <a:gd name="connsiteY68" fmla="*/ 650817 h 1205924"/>
                          <a:gd name="connsiteX69" fmla="*/ 1708788 w 1722346"/>
                          <a:gd name="connsiteY69" fmla="*/ 650817 h 1205924"/>
                          <a:gd name="connsiteX70" fmla="*/ 1708788 w 1722346"/>
                          <a:gd name="connsiteY70" fmla="*/ 650817 h 1205924"/>
                          <a:gd name="connsiteX71" fmla="*/ 1704003 w 1722346"/>
                          <a:gd name="connsiteY71" fmla="*/ 655602 h 1205924"/>
                          <a:gd name="connsiteX72" fmla="*/ 1699217 w 1722346"/>
                          <a:gd name="connsiteY72" fmla="*/ 650817 h 1205924"/>
                          <a:gd name="connsiteX73" fmla="*/ 1632221 w 1722346"/>
                          <a:gd name="connsiteY73" fmla="*/ 631675 h 1205924"/>
                          <a:gd name="connsiteX74" fmla="*/ 1699217 w 1722346"/>
                          <a:gd name="connsiteY74" fmla="*/ 942727 h 1205924"/>
                          <a:gd name="connsiteX75" fmla="*/ 1694432 w 1722346"/>
                          <a:gd name="connsiteY75" fmla="*/ 947512 h 1205924"/>
                          <a:gd name="connsiteX76" fmla="*/ 1689646 w 1722346"/>
                          <a:gd name="connsiteY76" fmla="*/ 942727 h 1205924"/>
                          <a:gd name="connsiteX77" fmla="*/ 1656148 w 1722346"/>
                          <a:gd name="connsiteY77" fmla="*/ 894873 h 1205924"/>
                          <a:gd name="connsiteX78" fmla="*/ 1651363 w 1722346"/>
                          <a:gd name="connsiteY78" fmla="*/ 1057577 h 1205924"/>
                          <a:gd name="connsiteX79" fmla="*/ 1598724 w 1722346"/>
                          <a:gd name="connsiteY79" fmla="*/ 1153285 h 1205924"/>
                          <a:gd name="connsiteX80" fmla="*/ 1593938 w 1722346"/>
                          <a:gd name="connsiteY80" fmla="*/ 1153285 h 1205924"/>
                          <a:gd name="connsiteX81" fmla="*/ 1589153 w 1722346"/>
                          <a:gd name="connsiteY81" fmla="*/ 1148500 h 1205924"/>
                          <a:gd name="connsiteX82" fmla="*/ 1555654 w 1722346"/>
                          <a:gd name="connsiteY82" fmla="*/ 1071933 h 1205924"/>
                          <a:gd name="connsiteX83" fmla="*/ 1517372 w 1722346"/>
                          <a:gd name="connsiteY83" fmla="*/ 1205925 h 1205924"/>
                          <a:gd name="connsiteX84" fmla="*/ 1517372 w 1722346"/>
                          <a:gd name="connsiteY84" fmla="*/ 1205925 h 1205924"/>
                          <a:gd name="connsiteX85" fmla="*/ 1498229 w 1722346"/>
                          <a:gd name="connsiteY85" fmla="*/ 1162856 h 1205924"/>
                          <a:gd name="connsiteX86" fmla="*/ 1522157 w 1722346"/>
                          <a:gd name="connsiteY86" fmla="*/ 1196354 h 1205924"/>
                          <a:gd name="connsiteX87" fmla="*/ 1565226 w 1722346"/>
                          <a:gd name="connsiteY87" fmla="*/ 1052792 h 1205924"/>
                          <a:gd name="connsiteX88" fmla="*/ 1570011 w 1722346"/>
                          <a:gd name="connsiteY88" fmla="*/ 1048006 h 1205924"/>
                          <a:gd name="connsiteX89" fmla="*/ 1574796 w 1722346"/>
                          <a:gd name="connsiteY89" fmla="*/ 1048006 h 1205924"/>
                          <a:gd name="connsiteX90" fmla="*/ 1617865 w 1722346"/>
                          <a:gd name="connsiteY90" fmla="*/ 1129358 h 1205924"/>
                          <a:gd name="connsiteX91" fmla="*/ 1660934 w 1722346"/>
                          <a:gd name="connsiteY91" fmla="*/ 880517 h 1205924"/>
                          <a:gd name="connsiteX92" fmla="*/ 1660934 w 1722346"/>
                          <a:gd name="connsiteY92" fmla="*/ 875731 h 1205924"/>
                          <a:gd name="connsiteX93" fmla="*/ 1665719 w 1722346"/>
                          <a:gd name="connsiteY93" fmla="*/ 875731 h 1205924"/>
                          <a:gd name="connsiteX94" fmla="*/ 1713573 w 1722346"/>
                          <a:gd name="connsiteY94" fmla="*/ 923585 h 1205924"/>
                          <a:gd name="connsiteX95" fmla="*/ 1632221 w 1722346"/>
                          <a:gd name="connsiteY95" fmla="*/ 626889 h 1205924"/>
                          <a:gd name="connsiteX96" fmla="*/ 1632221 w 1722346"/>
                          <a:gd name="connsiteY96" fmla="*/ 622104 h 1205924"/>
                          <a:gd name="connsiteX97" fmla="*/ 1637007 w 1722346"/>
                          <a:gd name="connsiteY97" fmla="*/ 622104 h 1205924"/>
                          <a:gd name="connsiteX98" fmla="*/ 1713573 w 1722346"/>
                          <a:gd name="connsiteY98" fmla="*/ 641246 h 1205924"/>
                          <a:gd name="connsiteX99" fmla="*/ 1220675 w 1722346"/>
                          <a:gd name="connsiteY99" fmla="*/ 172275 h 1205924"/>
                          <a:gd name="connsiteX100" fmla="*/ 1215890 w 1722346"/>
                          <a:gd name="connsiteY100" fmla="*/ 167490 h 1205924"/>
                          <a:gd name="connsiteX101" fmla="*/ 1215890 w 1722346"/>
                          <a:gd name="connsiteY101" fmla="*/ 162704 h 1205924"/>
                          <a:gd name="connsiteX102" fmla="*/ 1268529 w 1722346"/>
                          <a:gd name="connsiteY102" fmla="*/ 114850 h 1205924"/>
                          <a:gd name="connsiteX103" fmla="*/ 1230247 w 1722346"/>
                          <a:gd name="connsiteY103" fmla="*/ 105279 h 1205924"/>
                          <a:gd name="connsiteX104" fmla="*/ 1120182 w 1722346"/>
                          <a:gd name="connsiteY104" fmla="*/ 138777 h 1205924"/>
                          <a:gd name="connsiteX105" fmla="*/ 1115396 w 1722346"/>
                          <a:gd name="connsiteY105" fmla="*/ 138777 h 1205924"/>
                          <a:gd name="connsiteX106" fmla="*/ 1115396 w 1722346"/>
                          <a:gd name="connsiteY106" fmla="*/ 133992 h 1205924"/>
                          <a:gd name="connsiteX107" fmla="*/ 1172821 w 1722346"/>
                          <a:gd name="connsiteY107" fmla="*/ 57425 h 1205924"/>
                          <a:gd name="connsiteX108" fmla="*/ 1172821 w 1722346"/>
                          <a:gd name="connsiteY108" fmla="*/ 52640 h 1205924"/>
                          <a:gd name="connsiteX109" fmla="*/ 1053185 w 1722346"/>
                          <a:gd name="connsiteY109" fmla="*/ 129206 h 1205924"/>
                          <a:gd name="connsiteX110" fmla="*/ 1038830 w 1722346"/>
                          <a:gd name="connsiteY110" fmla="*/ 143562 h 1205924"/>
                          <a:gd name="connsiteX111" fmla="*/ 1024473 w 1722346"/>
                          <a:gd name="connsiteY111" fmla="*/ 110065 h 1205924"/>
                          <a:gd name="connsiteX112" fmla="*/ 990976 w 1722346"/>
                          <a:gd name="connsiteY112" fmla="*/ 43069 h 1205924"/>
                          <a:gd name="connsiteX113" fmla="*/ 1014903 w 1722346"/>
                          <a:gd name="connsiteY113" fmla="*/ 129206 h 1205924"/>
                          <a:gd name="connsiteX114" fmla="*/ 1014903 w 1722346"/>
                          <a:gd name="connsiteY114" fmla="*/ 133992 h 1205924"/>
                          <a:gd name="connsiteX115" fmla="*/ 1010117 w 1722346"/>
                          <a:gd name="connsiteY115" fmla="*/ 133992 h 1205924"/>
                          <a:gd name="connsiteX116" fmla="*/ 751705 w 1722346"/>
                          <a:gd name="connsiteY116" fmla="*/ 14356 h 1205924"/>
                          <a:gd name="connsiteX117" fmla="*/ 699065 w 1722346"/>
                          <a:gd name="connsiteY117" fmla="*/ 19142 h 1205924"/>
                          <a:gd name="connsiteX118" fmla="*/ 751705 w 1722346"/>
                          <a:gd name="connsiteY118" fmla="*/ 52640 h 1205924"/>
                          <a:gd name="connsiteX119" fmla="*/ 751705 w 1722346"/>
                          <a:gd name="connsiteY119" fmla="*/ 57425 h 1205924"/>
                          <a:gd name="connsiteX120" fmla="*/ 746919 w 1722346"/>
                          <a:gd name="connsiteY120" fmla="*/ 57425 h 1205924"/>
                          <a:gd name="connsiteX121" fmla="*/ 574644 w 1722346"/>
                          <a:gd name="connsiteY121" fmla="*/ 43069 h 1205924"/>
                          <a:gd name="connsiteX122" fmla="*/ 301875 w 1722346"/>
                          <a:gd name="connsiteY122" fmla="*/ 105279 h 1205924"/>
                          <a:gd name="connsiteX123" fmla="*/ 402369 w 1722346"/>
                          <a:gd name="connsiteY123" fmla="*/ 90923 h 1205924"/>
                          <a:gd name="connsiteX124" fmla="*/ 407154 w 1722346"/>
                          <a:gd name="connsiteY124" fmla="*/ 95708 h 1205924"/>
                          <a:gd name="connsiteX125" fmla="*/ 402369 w 1722346"/>
                          <a:gd name="connsiteY125" fmla="*/ 100494 h 1205924"/>
                          <a:gd name="connsiteX126" fmla="*/ 206167 w 1722346"/>
                          <a:gd name="connsiteY126" fmla="*/ 205773 h 1205924"/>
                          <a:gd name="connsiteX127" fmla="*/ 277948 w 1722346"/>
                          <a:gd name="connsiteY127" fmla="*/ 191417 h 1205924"/>
                          <a:gd name="connsiteX128" fmla="*/ 277948 w 1722346"/>
                          <a:gd name="connsiteY128" fmla="*/ 191417 h 1205924"/>
                          <a:gd name="connsiteX129" fmla="*/ 282734 w 1722346"/>
                          <a:gd name="connsiteY129" fmla="*/ 196202 h 1205924"/>
                          <a:gd name="connsiteX130" fmla="*/ 277948 w 1722346"/>
                          <a:gd name="connsiteY130" fmla="*/ 200987 h 1205924"/>
                          <a:gd name="connsiteX131" fmla="*/ 24321 w 1722346"/>
                          <a:gd name="connsiteY131" fmla="*/ 555108 h 1205924"/>
                          <a:gd name="connsiteX132" fmla="*/ 24321 w 1722346"/>
                          <a:gd name="connsiteY132" fmla="*/ 564679 h 1205924"/>
                          <a:gd name="connsiteX133" fmla="*/ 48248 w 1722346"/>
                          <a:gd name="connsiteY133" fmla="*/ 535967 h 1205924"/>
                          <a:gd name="connsiteX134" fmla="*/ 96102 w 1722346"/>
                          <a:gd name="connsiteY134" fmla="*/ 483327 h 1205924"/>
                          <a:gd name="connsiteX135" fmla="*/ 100888 w 1722346"/>
                          <a:gd name="connsiteY135" fmla="*/ 483327 h 1205924"/>
                          <a:gd name="connsiteX136" fmla="*/ 100888 w 1722346"/>
                          <a:gd name="connsiteY136" fmla="*/ 488112 h 1205924"/>
                          <a:gd name="connsiteX137" fmla="*/ 81746 w 1722346"/>
                          <a:gd name="connsiteY137" fmla="*/ 760881 h 1205924"/>
                          <a:gd name="connsiteX138" fmla="*/ 172669 w 1722346"/>
                          <a:gd name="connsiteY138" fmla="*/ 579035 h 1205924"/>
                          <a:gd name="connsiteX139" fmla="*/ 689494 w 1722346"/>
                          <a:gd name="connsiteY139" fmla="*/ 320623 h 1205924"/>
                          <a:gd name="connsiteX140" fmla="*/ 770846 w 1722346"/>
                          <a:gd name="connsiteY140" fmla="*/ 325408 h 1205924"/>
                          <a:gd name="connsiteX141" fmla="*/ 775632 w 1722346"/>
                          <a:gd name="connsiteY141" fmla="*/ 330194 h 1205924"/>
                          <a:gd name="connsiteX142" fmla="*/ 775632 w 1722346"/>
                          <a:gd name="connsiteY142" fmla="*/ 334979 h 1205924"/>
                          <a:gd name="connsiteX143" fmla="*/ 632069 w 1722346"/>
                          <a:gd name="connsiteY143" fmla="*/ 435473 h 1205924"/>
                          <a:gd name="connsiteX144" fmla="*/ 655996 w 1722346"/>
                          <a:gd name="connsiteY144" fmla="*/ 440258 h 1205924"/>
                          <a:gd name="connsiteX145" fmla="*/ 837842 w 1722346"/>
                          <a:gd name="connsiteY145" fmla="*/ 401975 h 1205924"/>
                          <a:gd name="connsiteX146" fmla="*/ 842627 w 1722346"/>
                          <a:gd name="connsiteY146" fmla="*/ 401975 h 1205924"/>
                          <a:gd name="connsiteX147" fmla="*/ 842627 w 1722346"/>
                          <a:gd name="connsiteY147" fmla="*/ 406760 h 1205924"/>
                          <a:gd name="connsiteX148" fmla="*/ 804344 w 1722346"/>
                          <a:gd name="connsiteY148" fmla="*/ 473756 h 1205924"/>
                          <a:gd name="connsiteX149" fmla="*/ 813915 w 1722346"/>
                          <a:gd name="connsiteY149" fmla="*/ 478542 h 1205924"/>
                          <a:gd name="connsiteX150" fmla="*/ 967049 w 1722346"/>
                          <a:gd name="connsiteY150" fmla="*/ 406760 h 1205924"/>
                          <a:gd name="connsiteX151" fmla="*/ 971834 w 1722346"/>
                          <a:gd name="connsiteY151" fmla="*/ 406760 h 1205924"/>
                          <a:gd name="connsiteX152" fmla="*/ 971834 w 1722346"/>
                          <a:gd name="connsiteY152" fmla="*/ 411546 h 1205924"/>
                          <a:gd name="connsiteX153" fmla="*/ 962263 w 1722346"/>
                          <a:gd name="connsiteY153" fmla="*/ 497683 h 1205924"/>
                          <a:gd name="connsiteX154" fmla="*/ 995761 w 1722346"/>
                          <a:gd name="connsiteY154" fmla="*/ 430687 h 1205924"/>
                          <a:gd name="connsiteX155" fmla="*/ 1000546 w 1722346"/>
                          <a:gd name="connsiteY155" fmla="*/ 425902 h 1205924"/>
                          <a:gd name="connsiteX156" fmla="*/ 1005331 w 1722346"/>
                          <a:gd name="connsiteY156" fmla="*/ 430687 h 1205924"/>
                          <a:gd name="connsiteX157" fmla="*/ 1057971 w 1722346"/>
                          <a:gd name="connsiteY157" fmla="*/ 535967 h 1205924"/>
                          <a:gd name="connsiteX158" fmla="*/ 1062757 w 1722346"/>
                          <a:gd name="connsiteY158" fmla="*/ 535967 h 1205924"/>
                          <a:gd name="connsiteX159" fmla="*/ 1062757 w 1722346"/>
                          <a:gd name="connsiteY159" fmla="*/ 483327 h 1205924"/>
                          <a:gd name="connsiteX160" fmla="*/ 1067542 w 1722346"/>
                          <a:gd name="connsiteY160" fmla="*/ 478542 h 1205924"/>
                          <a:gd name="connsiteX161" fmla="*/ 1072328 w 1722346"/>
                          <a:gd name="connsiteY161" fmla="*/ 478542 h 1205924"/>
                          <a:gd name="connsiteX162" fmla="*/ 1211104 w 1722346"/>
                          <a:gd name="connsiteY162" fmla="*/ 827877 h 1205924"/>
                          <a:gd name="connsiteX163" fmla="*/ 1215890 w 1722346"/>
                          <a:gd name="connsiteY163" fmla="*/ 842233 h 1205924"/>
                          <a:gd name="connsiteX164" fmla="*/ 1235031 w 1722346"/>
                          <a:gd name="connsiteY164" fmla="*/ 727383 h 1205924"/>
                          <a:gd name="connsiteX165" fmla="*/ 1239817 w 1722346"/>
                          <a:gd name="connsiteY165" fmla="*/ 722598 h 1205924"/>
                          <a:gd name="connsiteX166" fmla="*/ 1244602 w 1722346"/>
                          <a:gd name="connsiteY166" fmla="*/ 727383 h 1205924"/>
                          <a:gd name="connsiteX167" fmla="*/ 1273315 w 1722346"/>
                          <a:gd name="connsiteY167" fmla="*/ 1095860 h 1205924"/>
                          <a:gd name="connsiteX168" fmla="*/ 1335526 w 1722346"/>
                          <a:gd name="connsiteY168" fmla="*/ 1067148 h 1205924"/>
                          <a:gd name="connsiteX169" fmla="*/ 1388165 w 1722346"/>
                          <a:gd name="connsiteY169" fmla="*/ 1048006 h 1205924"/>
                          <a:gd name="connsiteX170" fmla="*/ 1469517 w 1722346"/>
                          <a:gd name="connsiteY170" fmla="*/ 1086289 h 1205924"/>
                          <a:gd name="connsiteX171" fmla="*/ 1498229 w 1722346"/>
                          <a:gd name="connsiteY171" fmla="*/ 1162856 h 120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22346" h="1205924">
                            <a:moveTo>
                              <a:pt x="1517372" y="1205925"/>
                            </a:moveTo>
                            <a:cubicBezTo>
                              <a:pt x="1517372" y="1205925"/>
                              <a:pt x="1517372" y="1205925"/>
                              <a:pt x="1517372" y="1205925"/>
                            </a:cubicBezTo>
                            <a:cubicBezTo>
                              <a:pt x="1512586" y="1205925"/>
                              <a:pt x="1512586" y="1205925"/>
                              <a:pt x="1517372" y="1205925"/>
                            </a:cubicBezTo>
                            <a:cubicBezTo>
                              <a:pt x="1503015" y="1186783"/>
                              <a:pt x="1493444" y="1172427"/>
                              <a:pt x="1488659" y="1167642"/>
                            </a:cubicBezTo>
                            <a:cubicBezTo>
                              <a:pt x="1488659" y="1167642"/>
                              <a:pt x="1483873" y="1167642"/>
                              <a:pt x="1483873" y="1162856"/>
                            </a:cubicBezTo>
                            <a:cubicBezTo>
                              <a:pt x="1483873" y="1134144"/>
                              <a:pt x="1474302" y="1110217"/>
                              <a:pt x="1455161" y="1086289"/>
                            </a:cubicBezTo>
                            <a:cubicBezTo>
                              <a:pt x="1436019" y="1067148"/>
                              <a:pt x="1407307" y="1052792"/>
                              <a:pt x="1383380" y="1052792"/>
                            </a:cubicBezTo>
                            <a:cubicBezTo>
                              <a:pt x="1364238" y="1052792"/>
                              <a:pt x="1349882" y="1057577"/>
                              <a:pt x="1340311" y="1071933"/>
                            </a:cubicBezTo>
                            <a:cubicBezTo>
                              <a:pt x="1316383" y="1095860"/>
                              <a:pt x="1297242" y="1110217"/>
                              <a:pt x="1282886" y="1110217"/>
                            </a:cubicBezTo>
                            <a:cubicBezTo>
                              <a:pt x="1273315" y="1110217"/>
                              <a:pt x="1263744" y="1105431"/>
                              <a:pt x="1263744" y="1105431"/>
                            </a:cubicBezTo>
                            <a:cubicBezTo>
                              <a:pt x="1263744" y="1105431"/>
                              <a:pt x="1263744" y="1105431"/>
                              <a:pt x="1263744" y="1100646"/>
                            </a:cubicBezTo>
                            <a:cubicBezTo>
                              <a:pt x="1263744" y="1100646"/>
                              <a:pt x="1292456" y="899658"/>
                              <a:pt x="1244602" y="756096"/>
                            </a:cubicBezTo>
                            <a:cubicBezTo>
                              <a:pt x="1244602" y="803950"/>
                              <a:pt x="1235031" y="842233"/>
                              <a:pt x="1225461" y="851804"/>
                            </a:cubicBezTo>
                            <a:cubicBezTo>
                              <a:pt x="1220675" y="856590"/>
                              <a:pt x="1220675" y="856590"/>
                              <a:pt x="1215890" y="856590"/>
                            </a:cubicBezTo>
                            <a:cubicBezTo>
                              <a:pt x="1206319" y="856590"/>
                              <a:pt x="1201534" y="842233"/>
                              <a:pt x="1201534" y="837448"/>
                            </a:cubicBezTo>
                            <a:cubicBezTo>
                              <a:pt x="1187177" y="727383"/>
                              <a:pt x="1158465" y="665173"/>
                              <a:pt x="1077113" y="512040"/>
                            </a:cubicBezTo>
                            <a:cubicBezTo>
                              <a:pt x="1077113" y="526396"/>
                              <a:pt x="1077113" y="540752"/>
                              <a:pt x="1072328" y="545537"/>
                            </a:cubicBezTo>
                            <a:cubicBezTo>
                              <a:pt x="1067542" y="550323"/>
                              <a:pt x="1067542" y="550323"/>
                              <a:pt x="1062757" y="550323"/>
                            </a:cubicBezTo>
                            <a:cubicBezTo>
                              <a:pt x="1038830" y="550323"/>
                              <a:pt x="1010117" y="488112"/>
                              <a:pt x="990976" y="445044"/>
                            </a:cubicBezTo>
                            <a:cubicBezTo>
                              <a:pt x="967049" y="492898"/>
                              <a:pt x="957477" y="507254"/>
                              <a:pt x="952692" y="507254"/>
                            </a:cubicBezTo>
                            <a:cubicBezTo>
                              <a:pt x="952692" y="507254"/>
                              <a:pt x="947906" y="507254"/>
                              <a:pt x="947906" y="502469"/>
                            </a:cubicBezTo>
                            <a:cubicBezTo>
                              <a:pt x="943121" y="497683"/>
                              <a:pt x="943121" y="488112"/>
                              <a:pt x="952692" y="416331"/>
                            </a:cubicBezTo>
                            <a:cubicBezTo>
                              <a:pt x="880911" y="459400"/>
                              <a:pt x="828271" y="483327"/>
                              <a:pt x="804344" y="483327"/>
                            </a:cubicBezTo>
                            <a:cubicBezTo>
                              <a:pt x="794773" y="483327"/>
                              <a:pt x="789987" y="478542"/>
                              <a:pt x="785203" y="473756"/>
                            </a:cubicBezTo>
                            <a:cubicBezTo>
                              <a:pt x="780417" y="464185"/>
                              <a:pt x="789987" y="440258"/>
                              <a:pt x="813915" y="411546"/>
                            </a:cubicBezTo>
                            <a:cubicBezTo>
                              <a:pt x="732563" y="435473"/>
                              <a:pt x="675138" y="445044"/>
                              <a:pt x="641640" y="445044"/>
                            </a:cubicBezTo>
                            <a:cubicBezTo>
                              <a:pt x="622498" y="445044"/>
                              <a:pt x="608142" y="440258"/>
                              <a:pt x="608142" y="430687"/>
                            </a:cubicBezTo>
                            <a:cubicBezTo>
                              <a:pt x="603356" y="401975"/>
                              <a:pt x="684708" y="354121"/>
                              <a:pt x="742133" y="325408"/>
                            </a:cubicBezTo>
                            <a:cubicBezTo>
                              <a:pt x="722992" y="320623"/>
                              <a:pt x="699065" y="320623"/>
                              <a:pt x="675138" y="320623"/>
                            </a:cubicBezTo>
                            <a:cubicBezTo>
                              <a:pt x="574644" y="320623"/>
                              <a:pt x="459794" y="349335"/>
                              <a:pt x="359300" y="406760"/>
                            </a:cubicBezTo>
                            <a:cubicBezTo>
                              <a:pt x="263592" y="459400"/>
                              <a:pt x="191810" y="521610"/>
                              <a:pt x="167883" y="574250"/>
                            </a:cubicBezTo>
                            <a:cubicBezTo>
                              <a:pt x="115244" y="703456"/>
                              <a:pt x="76961" y="765667"/>
                              <a:pt x="76961" y="765667"/>
                            </a:cubicBezTo>
                            <a:cubicBezTo>
                              <a:pt x="76961" y="765667"/>
                              <a:pt x="76961" y="765667"/>
                              <a:pt x="72175" y="765667"/>
                            </a:cubicBezTo>
                            <a:cubicBezTo>
                              <a:pt x="72175" y="765667"/>
                              <a:pt x="67390" y="765667"/>
                              <a:pt x="67390" y="765667"/>
                            </a:cubicBezTo>
                            <a:cubicBezTo>
                              <a:pt x="29106" y="703456"/>
                              <a:pt x="33892" y="602962"/>
                              <a:pt x="72175" y="497683"/>
                            </a:cubicBezTo>
                            <a:cubicBezTo>
                              <a:pt x="62604" y="507254"/>
                              <a:pt x="53033" y="521610"/>
                              <a:pt x="43463" y="535967"/>
                            </a:cubicBezTo>
                            <a:cubicBezTo>
                              <a:pt x="29106" y="559894"/>
                              <a:pt x="19536" y="569465"/>
                              <a:pt x="9965" y="569465"/>
                            </a:cubicBezTo>
                            <a:cubicBezTo>
                              <a:pt x="394" y="569465"/>
                              <a:pt x="394" y="555108"/>
                              <a:pt x="394" y="550323"/>
                            </a:cubicBezTo>
                            <a:cubicBezTo>
                              <a:pt x="-9177" y="339765"/>
                              <a:pt x="158312" y="239271"/>
                              <a:pt x="230094" y="200987"/>
                            </a:cubicBezTo>
                            <a:cubicBezTo>
                              <a:pt x="215737" y="205773"/>
                              <a:pt x="201382" y="210558"/>
                              <a:pt x="177455" y="215344"/>
                            </a:cubicBezTo>
                            <a:cubicBezTo>
                              <a:pt x="177455" y="215344"/>
                              <a:pt x="172669" y="215344"/>
                              <a:pt x="172669" y="215344"/>
                            </a:cubicBezTo>
                            <a:cubicBezTo>
                              <a:pt x="172669" y="215344"/>
                              <a:pt x="172669" y="210558"/>
                              <a:pt x="172669" y="210558"/>
                            </a:cubicBezTo>
                            <a:cubicBezTo>
                              <a:pt x="220523" y="153133"/>
                              <a:pt x="297090" y="119635"/>
                              <a:pt x="344944" y="100494"/>
                            </a:cubicBezTo>
                            <a:cubicBezTo>
                              <a:pt x="325802" y="100494"/>
                              <a:pt x="301875" y="105279"/>
                              <a:pt x="263592" y="114850"/>
                            </a:cubicBezTo>
                            <a:cubicBezTo>
                              <a:pt x="263592" y="114850"/>
                              <a:pt x="258807" y="114850"/>
                              <a:pt x="258807" y="110065"/>
                            </a:cubicBezTo>
                            <a:cubicBezTo>
                              <a:pt x="258807" y="110065"/>
                              <a:pt x="258807" y="105279"/>
                              <a:pt x="258807" y="105279"/>
                            </a:cubicBezTo>
                            <a:cubicBezTo>
                              <a:pt x="344944" y="43069"/>
                              <a:pt x="469365" y="28712"/>
                              <a:pt x="555502" y="28712"/>
                            </a:cubicBezTo>
                            <a:cubicBezTo>
                              <a:pt x="627284" y="28712"/>
                              <a:pt x="694279" y="38283"/>
                              <a:pt x="718206" y="43069"/>
                            </a:cubicBezTo>
                            <a:cubicBezTo>
                              <a:pt x="708636" y="38283"/>
                              <a:pt x="694279" y="28712"/>
                              <a:pt x="665567" y="19142"/>
                            </a:cubicBezTo>
                            <a:cubicBezTo>
                              <a:pt x="665567" y="19142"/>
                              <a:pt x="660781" y="14356"/>
                              <a:pt x="660781" y="14356"/>
                            </a:cubicBezTo>
                            <a:cubicBezTo>
                              <a:pt x="660781" y="14356"/>
                              <a:pt x="660781" y="9571"/>
                              <a:pt x="665567" y="9571"/>
                            </a:cubicBezTo>
                            <a:cubicBezTo>
                              <a:pt x="689494" y="4785"/>
                              <a:pt x="713421" y="0"/>
                              <a:pt x="732563" y="0"/>
                            </a:cubicBezTo>
                            <a:cubicBezTo>
                              <a:pt x="852198" y="0"/>
                              <a:pt x="947906" y="76567"/>
                              <a:pt x="981404" y="110065"/>
                            </a:cubicBezTo>
                            <a:cubicBezTo>
                              <a:pt x="971834" y="86138"/>
                              <a:pt x="962263" y="47854"/>
                              <a:pt x="967049" y="33498"/>
                            </a:cubicBezTo>
                            <a:cubicBezTo>
                              <a:pt x="967049" y="33498"/>
                              <a:pt x="971834" y="28712"/>
                              <a:pt x="971834" y="28712"/>
                            </a:cubicBezTo>
                            <a:cubicBezTo>
                              <a:pt x="1005331" y="33498"/>
                              <a:pt x="1014903" y="76567"/>
                              <a:pt x="1019688" y="105279"/>
                            </a:cubicBezTo>
                            <a:cubicBezTo>
                              <a:pt x="1019688" y="114850"/>
                              <a:pt x="1024473" y="129206"/>
                              <a:pt x="1029258" y="129206"/>
                            </a:cubicBezTo>
                            <a:cubicBezTo>
                              <a:pt x="1029258" y="129206"/>
                              <a:pt x="1029258" y="129206"/>
                              <a:pt x="1034044" y="119635"/>
                            </a:cubicBezTo>
                            <a:cubicBezTo>
                              <a:pt x="1062757" y="66996"/>
                              <a:pt x="1144109" y="38283"/>
                              <a:pt x="1163250" y="38283"/>
                            </a:cubicBezTo>
                            <a:cubicBezTo>
                              <a:pt x="1163250" y="38283"/>
                              <a:pt x="1168036" y="38283"/>
                              <a:pt x="1168036" y="38283"/>
                            </a:cubicBezTo>
                            <a:cubicBezTo>
                              <a:pt x="1172821" y="38283"/>
                              <a:pt x="1172821" y="38283"/>
                              <a:pt x="1172821" y="43069"/>
                            </a:cubicBezTo>
                            <a:cubicBezTo>
                              <a:pt x="1172821" y="47854"/>
                              <a:pt x="1172821" y="47854"/>
                              <a:pt x="1163250" y="57425"/>
                            </a:cubicBezTo>
                            <a:cubicBezTo>
                              <a:pt x="1153680" y="66996"/>
                              <a:pt x="1139323" y="86138"/>
                              <a:pt x="1115396" y="119635"/>
                            </a:cubicBezTo>
                            <a:cubicBezTo>
                              <a:pt x="1153680" y="100494"/>
                              <a:pt x="1187177" y="95708"/>
                              <a:pt x="1215890" y="95708"/>
                            </a:cubicBezTo>
                            <a:cubicBezTo>
                              <a:pt x="1249388" y="95708"/>
                              <a:pt x="1263744" y="110065"/>
                              <a:pt x="1263744" y="110065"/>
                            </a:cubicBezTo>
                            <a:cubicBezTo>
                              <a:pt x="1263744" y="110065"/>
                              <a:pt x="1263744" y="110065"/>
                              <a:pt x="1263744" y="114850"/>
                            </a:cubicBezTo>
                            <a:cubicBezTo>
                              <a:pt x="1263744" y="114850"/>
                              <a:pt x="1263744" y="114850"/>
                              <a:pt x="1263744" y="119635"/>
                            </a:cubicBezTo>
                            <a:cubicBezTo>
                              <a:pt x="1263744" y="119635"/>
                              <a:pt x="1244602" y="138777"/>
                              <a:pt x="1215890" y="162704"/>
                            </a:cubicBezTo>
                            <a:cubicBezTo>
                              <a:pt x="1555654" y="205773"/>
                              <a:pt x="1704003" y="631675"/>
                              <a:pt x="1708788" y="650817"/>
                            </a:cubicBezTo>
                            <a:lnTo>
                              <a:pt x="1708788" y="650817"/>
                            </a:lnTo>
                            <a:cubicBezTo>
                              <a:pt x="1708788" y="650817"/>
                              <a:pt x="1708788" y="650817"/>
                              <a:pt x="1708788" y="650817"/>
                            </a:cubicBezTo>
                            <a:cubicBezTo>
                              <a:pt x="1708788" y="650817"/>
                              <a:pt x="1708788" y="655602"/>
                              <a:pt x="1704003" y="655602"/>
                            </a:cubicBezTo>
                            <a:cubicBezTo>
                              <a:pt x="1704003" y="655602"/>
                              <a:pt x="1699217" y="655602"/>
                              <a:pt x="1699217" y="650817"/>
                            </a:cubicBezTo>
                            <a:cubicBezTo>
                              <a:pt x="1699217" y="650817"/>
                              <a:pt x="1689646" y="641246"/>
                              <a:pt x="1632221" y="631675"/>
                            </a:cubicBezTo>
                            <a:cubicBezTo>
                              <a:pt x="1761427" y="760881"/>
                              <a:pt x="1704003" y="942727"/>
                              <a:pt x="1699217" y="942727"/>
                            </a:cubicBezTo>
                            <a:cubicBezTo>
                              <a:pt x="1699217" y="942727"/>
                              <a:pt x="1694432" y="947512"/>
                              <a:pt x="1694432" y="947512"/>
                            </a:cubicBezTo>
                            <a:cubicBezTo>
                              <a:pt x="1694432" y="947512"/>
                              <a:pt x="1689646" y="947512"/>
                              <a:pt x="1689646" y="942727"/>
                            </a:cubicBezTo>
                            <a:cubicBezTo>
                              <a:pt x="1689646" y="942727"/>
                              <a:pt x="1684861" y="914014"/>
                              <a:pt x="1656148" y="894873"/>
                            </a:cubicBezTo>
                            <a:cubicBezTo>
                              <a:pt x="1675290" y="937942"/>
                              <a:pt x="1675290" y="990581"/>
                              <a:pt x="1651363" y="1057577"/>
                            </a:cubicBezTo>
                            <a:cubicBezTo>
                              <a:pt x="1632221" y="1110217"/>
                              <a:pt x="1598724" y="1148500"/>
                              <a:pt x="1598724" y="1153285"/>
                            </a:cubicBezTo>
                            <a:cubicBezTo>
                              <a:pt x="1598724" y="1153285"/>
                              <a:pt x="1593938" y="1153285"/>
                              <a:pt x="1593938" y="1153285"/>
                            </a:cubicBezTo>
                            <a:cubicBezTo>
                              <a:pt x="1593938" y="1153285"/>
                              <a:pt x="1589153" y="1153285"/>
                              <a:pt x="1589153" y="1148500"/>
                            </a:cubicBezTo>
                            <a:cubicBezTo>
                              <a:pt x="1589153" y="1148500"/>
                              <a:pt x="1589153" y="1124573"/>
                              <a:pt x="1555654" y="1071933"/>
                            </a:cubicBezTo>
                            <a:cubicBezTo>
                              <a:pt x="1570011" y="1172427"/>
                              <a:pt x="1522157" y="1205925"/>
                              <a:pt x="1517372" y="1205925"/>
                            </a:cubicBezTo>
                            <a:cubicBezTo>
                              <a:pt x="1517372" y="1205925"/>
                              <a:pt x="1517372" y="1205925"/>
                              <a:pt x="1517372" y="1205925"/>
                            </a:cubicBezTo>
                            <a:close/>
                            <a:moveTo>
                              <a:pt x="1498229" y="1162856"/>
                            </a:moveTo>
                            <a:cubicBezTo>
                              <a:pt x="1503015" y="1167642"/>
                              <a:pt x="1507800" y="1177212"/>
                              <a:pt x="1522157" y="1196354"/>
                            </a:cubicBezTo>
                            <a:cubicBezTo>
                              <a:pt x="1536513" y="1186783"/>
                              <a:pt x="1570011" y="1143715"/>
                              <a:pt x="1565226" y="1052792"/>
                            </a:cubicBezTo>
                            <a:cubicBezTo>
                              <a:pt x="1565226" y="1052792"/>
                              <a:pt x="1565226" y="1048006"/>
                              <a:pt x="1570011" y="1048006"/>
                            </a:cubicBezTo>
                            <a:cubicBezTo>
                              <a:pt x="1570011" y="1048006"/>
                              <a:pt x="1574796" y="1048006"/>
                              <a:pt x="1574796" y="1048006"/>
                            </a:cubicBezTo>
                            <a:cubicBezTo>
                              <a:pt x="1603509" y="1086289"/>
                              <a:pt x="1613080" y="1115002"/>
                              <a:pt x="1617865" y="1129358"/>
                            </a:cubicBezTo>
                            <a:cubicBezTo>
                              <a:pt x="1641792" y="1095860"/>
                              <a:pt x="1718359" y="966654"/>
                              <a:pt x="1660934" y="880517"/>
                            </a:cubicBezTo>
                            <a:cubicBezTo>
                              <a:pt x="1660934" y="880517"/>
                              <a:pt x="1660934" y="875731"/>
                              <a:pt x="1660934" y="875731"/>
                            </a:cubicBezTo>
                            <a:cubicBezTo>
                              <a:pt x="1660934" y="875731"/>
                              <a:pt x="1665719" y="875731"/>
                              <a:pt x="1665719" y="875731"/>
                            </a:cubicBezTo>
                            <a:cubicBezTo>
                              <a:pt x="1694432" y="890087"/>
                              <a:pt x="1708788" y="909229"/>
                              <a:pt x="1713573" y="923585"/>
                            </a:cubicBezTo>
                            <a:cubicBezTo>
                              <a:pt x="1723144" y="880517"/>
                              <a:pt x="1747071" y="732169"/>
                              <a:pt x="1632221" y="626889"/>
                            </a:cubicBezTo>
                            <a:cubicBezTo>
                              <a:pt x="1632221" y="626889"/>
                              <a:pt x="1632221" y="622104"/>
                              <a:pt x="1632221" y="622104"/>
                            </a:cubicBezTo>
                            <a:cubicBezTo>
                              <a:pt x="1632221" y="622104"/>
                              <a:pt x="1637007" y="617319"/>
                              <a:pt x="1637007" y="622104"/>
                            </a:cubicBezTo>
                            <a:cubicBezTo>
                              <a:pt x="1675290" y="626889"/>
                              <a:pt x="1699217" y="631675"/>
                              <a:pt x="1713573" y="641246"/>
                            </a:cubicBezTo>
                            <a:cubicBezTo>
                              <a:pt x="1689646" y="569465"/>
                              <a:pt x="1541299" y="205773"/>
                              <a:pt x="1220675" y="172275"/>
                            </a:cubicBezTo>
                            <a:cubicBezTo>
                              <a:pt x="1220675" y="172275"/>
                              <a:pt x="1215890" y="172275"/>
                              <a:pt x="1215890" y="167490"/>
                            </a:cubicBezTo>
                            <a:cubicBezTo>
                              <a:pt x="1215890" y="167490"/>
                              <a:pt x="1215890" y="162704"/>
                              <a:pt x="1215890" y="162704"/>
                            </a:cubicBezTo>
                            <a:cubicBezTo>
                              <a:pt x="1239817" y="138777"/>
                              <a:pt x="1258959" y="119635"/>
                              <a:pt x="1268529" y="114850"/>
                            </a:cubicBezTo>
                            <a:cubicBezTo>
                              <a:pt x="1263744" y="110065"/>
                              <a:pt x="1249388" y="105279"/>
                              <a:pt x="1230247" y="105279"/>
                            </a:cubicBezTo>
                            <a:cubicBezTo>
                              <a:pt x="1201534" y="105279"/>
                              <a:pt x="1163250" y="114850"/>
                              <a:pt x="1120182" y="138777"/>
                            </a:cubicBezTo>
                            <a:cubicBezTo>
                              <a:pt x="1120182" y="138777"/>
                              <a:pt x="1115396" y="138777"/>
                              <a:pt x="1115396" y="138777"/>
                            </a:cubicBezTo>
                            <a:cubicBezTo>
                              <a:pt x="1115396" y="138777"/>
                              <a:pt x="1115396" y="133992"/>
                              <a:pt x="1115396" y="133992"/>
                            </a:cubicBezTo>
                            <a:cubicBezTo>
                              <a:pt x="1144109" y="90923"/>
                              <a:pt x="1163250" y="66996"/>
                              <a:pt x="1172821" y="57425"/>
                            </a:cubicBezTo>
                            <a:cubicBezTo>
                              <a:pt x="1172821" y="57425"/>
                              <a:pt x="1172821" y="57425"/>
                              <a:pt x="1172821" y="52640"/>
                            </a:cubicBezTo>
                            <a:cubicBezTo>
                              <a:pt x="1153680" y="57425"/>
                              <a:pt x="1081898" y="81352"/>
                              <a:pt x="1053185" y="129206"/>
                            </a:cubicBezTo>
                            <a:cubicBezTo>
                              <a:pt x="1048400" y="138777"/>
                              <a:pt x="1043615" y="143562"/>
                              <a:pt x="1038830" y="143562"/>
                            </a:cubicBezTo>
                            <a:cubicBezTo>
                              <a:pt x="1029258" y="143562"/>
                              <a:pt x="1029258" y="129206"/>
                              <a:pt x="1024473" y="110065"/>
                            </a:cubicBezTo>
                            <a:cubicBezTo>
                              <a:pt x="1019688" y="86138"/>
                              <a:pt x="1010117" y="47854"/>
                              <a:pt x="990976" y="43069"/>
                            </a:cubicBezTo>
                            <a:cubicBezTo>
                              <a:pt x="990976" y="62210"/>
                              <a:pt x="1005331" y="110065"/>
                              <a:pt x="1014903" y="129206"/>
                            </a:cubicBezTo>
                            <a:cubicBezTo>
                              <a:pt x="1014903" y="129206"/>
                              <a:pt x="1014903" y="133992"/>
                              <a:pt x="1014903" y="133992"/>
                            </a:cubicBezTo>
                            <a:cubicBezTo>
                              <a:pt x="1014903" y="133992"/>
                              <a:pt x="1010117" y="133992"/>
                              <a:pt x="1010117" y="133992"/>
                            </a:cubicBezTo>
                            <a:cubicBezTo>
                              <a:pt x="1010117" y="133992"/>
                              <a:pt x="900052" y="14356"/>
                              <a:pt x="751705" y="14356"/>
                            </a:cubicBezTo>
                            <a:cubicBezTo>
                              <a:pt x="732563" y="14356"/>
                              <a:pt x="718206" y="14356"/>
                              <a:pt x="699065" y="19142"/>
                            </a:cubicBezTo>
                            <a:cubicBezTo>
                              <a:pt x="746919" y="38283"/>
                              <a:pt x="751705" y="52640"/>
                              <a:pt x="751705" y="52640"/>
                            </a:cubicBezTo>
                            <a:cubicBezTo>
                              <a:pt x="751705" y="52640"/>
                              <a:pt x="751705" y="57425"/>
                              <a:pt x="751705" y="57425"/>
                            </a:cubicBezTo>
                            <a:cubicBezTo>
                              <a:pt x="751705" y="57425"/>
                              <a:pt x="746919" y="57425"/>
                              <a:pt x="746919" y="57425"/>
                            </a:cubicBezTo>
                            <a:cubicBezTo>
                              <a:pt x="746919" y="57425"/>
                              <a:pt x="670352" y="43069"/>
                              <a:pt x="574644" y="43069"/>
                            </a:cubicBezTo>
                            <a:cubicBezTo>
                              <a:pt x="493292" y="43069"/>
                              <a:pt x="383227" y="52640"/>
                              <a:pt x="301875" y="105279"/>
                            </a:cubicBezTo>
                            <a:cubicBezTo>
                              <a:pt x="383227" y="90923"/>
                              <a:pt x="402369" y="90923"/>
                              <a:pt x="402369" y="90923"/>
                            </a:cubicBezTo>
                            <a:cubicBezTo>
                              <a:pt x="402369" y="90923"/>
                              <a:pt x="407154" y="90923"/>
                              <a:pt x="407154" y="95708"/>
                            </a:cubicBezTo>
                            <a:cubicBezTo>
                              <a:pt x="407154" y="95708"/>
                              <a:pt x="407154" y="100494"/>
                              <a:pt x="402369" y="100494"/>
                            </a:cubicBezTo>
                            <a:cubicBezTo>
                              <a:pt x="402369" y="100494"/>
                              <a:pt x="277948" y="133992"/>
                              <a:pt x="206167" y="205773"/>
                            </a:cubicBezTo>
                            <a:cubicBezTo>
                              <a:pt x="249236" y="191417"/>
                              <a:pt x="268377" y="191417"/>
                              <a:pt x="277948" y="191417"/>
                            </a:cubicBezTo>
                            <a:lnTo>
                              <a:pt x="277948" y="191417"/>
                            </a:lnTo>
                            <a:cubicBezTo>
                              <a:pt x="277948" y="191417"/>
                              <a:pt x="282734" y="191417"/>
                              <a:pt x="282734" y="196202"/>
                            </a:cubicBezTo>
                            <a:cubicBezTo>
                              <a:pt x="282734" y="196202"/>
                              <a:pt x="282734" y="200987"/>
                              <a:pt x="277948" y="200987"/>
                            </a:cubicBezTo>
                            <a:cubicBezTo>
                              <a:pt x="273163" y="200987"/>
                              <a:pt x="14750" y="296696"/>
                              <a:pt x="24321" y="555108"/>
                            </a:cubicBezTo>
                            <a:cubicBezTo>
                              <a:pt x="24321" y="564679"/>
                              <a:pt x="24321" y="564679"/>
                              <a:pt x="24321" y="564679"/>
                            </a:cubicBezTo>
                            <a:cubicBezTo>
                              <a:pt x="29106" y="564679"/>
                              <a:pt x="38677" y="545537"/>
                              <a:pt x="48248" y="535967"/>
                            </a:cubicBezTo>
                            <a:cubicBezTo>
                              <a:pt x="62604" y="516825"/>
                              <a:pt x="76961" y="492898"/>
                              <a:pt x="96102" y="483327"/>
                            </a:cubicBezTo>
                            <a:cubicBezTo>
                              <a:pt x="96102" y="483327"/>
                              <a:pt x="100888" y="483327"/>
                              <a:pt x="100888" y="483327"/>
                            </a:cubicBezTo>
                            <a:cubicBezTo>
                              <a:pt x="100888" y="483327"/>
                              <a:pt x="100888" y="488112"/>
                              <a:pt x="100888" y="488112"/>
                            </a:cubicBezTo>
                            <a:cubicBezTo>
                              <a:pt x="53033" y="598177"/>
                              <a:pt x="48248" y="698671"/>
                              <a:pt x="81746" y="760881"/>
                            </a:cubicBezTo>
                            <a:cubicBezTo>
                              <a:pt x="91317" y="741739"/>
                              <a:pt x="129600" y="679529"/>
                              <a:pt x="172669" y="579035"/>
                            </a:cubicBezTo>
                            <a:cubicBezTo>
                              <a:pt x="220523" y="464185"/>
                              <a:pt x="469365" y="320623"/>
                              <a:pt x="689494" y="320623"/>
                            </a:cubicBezTo>
                            <a:cubicBezTo>
                              <a:pt x="718206" y="320623"/>
                              <a:pt x="742133" y="320623"/>
                              <a:pt x="770846" y="325408"/>
                            </a:cubicBezTo>
                            <a:cubicBezTo>
                              <a:pt x="770846" y="325408"/>
                              <a:pt x="775632" y="325408"/>
                              <a:pt x="775632" y="330194"/>
                            </a:cubicBezTo>
                            <a:cubicBezTo>
                              <a:pt x="775632" y="330194"/>
                              <a:pt x="775632" y="334979"/>
                              <a:pt x="775632" y="334979"/>
                            </a:cubicBezTo>
                            <a:cubicBezTo>
                              <a:pt x="655996" y="397190"/>
                              <a:pt x="632069" y="425902"/>
                              <a:pt x="632069" y="435473"/>
                            </a:cubicBezTo>
                            <a:cubicBezTo>
                              <a:pt x="632069" y="435473"/>
                              <a:pt x="636854" y="440258"/>
                              <a:pt x="655996" y="440258"/>
                            </a:cubicBezTo>
                            <a:cubicBezTo>
                              <a:pt x="689494" y="440258"/>
                              <a:pt x="751705" y="425902"/>
                              <a:pt x="837842" y="401975"/>
                            </a:cubicBezTo>
                            <a:cubicBezTo>
                              <a:pt x="837842" y="401975"/>
                              <a:pt x="842627" y="401975"/>
                              <a:pt x="842627" y="401975"/>
                            </a:cubicBezTo>
                            <a:cubicBezTo>
                              <a:pt x="842627" y="401975"/>
                              <a:pt x="842627" y="406760"/>
                              <a:pt x="842627" y="406760"/>
                            </a:cubicBezTo>
                            <a:cubicBezTo>
                              <a:pt x="799559" y="454614"/>
                              <a:pt x="804344" y="468971"/>
                              <a:pt x="804344" y="473756"/>
                            </a:cubicBezTo>
                            <a:cubicBezTo>
                              <a:pt x="804344" y="473756"/>
                              <a:pt x="809130" y="478542"/>
                              <a:pt x="813915" y="478542"/>
                            </a:cubicBezTo>
                            <a:cubicBezTo>
                              <a:pt x="837842" y="478542"/>
                              <a:pt x="895267" y="454614"/>
                              <a:pt x="967049" y="406760"/>
                            </a:cubicBezTo>
                            <a:cubicBezTo>
                              <a:pt x="967049" y="406760"/>
                              <a:pt x="971834" y="406760"/>
                              <a:pt x="971834" y="406760"/>
                            </a:cubicBezTo>
                            <a:cubicBezTo>
                              <a:pt x="971834" y="406760"/>
                              <a:pt x="971834" y="411546"/>
                              <a:pt x="971834" y="411546"/>
                            </a:cubicBezTo>
                            <a:cubicBezTo>
                              <a:pt x="962263" y="473756"/>
                              <a:pt x="962263" y="492898"/>
                              <a:pt x="962263" y="497683"/>
                            </a:cubicBezTo>
                            <a:cubicBezTo>
                              <a:pt x="967049" y="492898"/>
                              <a:pt x="986190" y="459400"/>
                              <a:pt x="995761" y="430687"/>
                            </a:cubicBezTo>
                            <a:cubicBezTo>
                              <a:pt x="995761" y="430687"/>
                              <a:pt x="1000546" y="425902"/>
                              <a:pt x="1000546" y="425902"/>
                            </a:cubicBezTo>
                            <a:cubicBezTo>
                              <a:pt x="1000546" y="425902"/>
                              <a:pt x="1005331" y="425902"/>
                              <a:pt x="1005331" y="430687"/>
                            </a:cubicBezTo>
                            <a:cubicBezTo>
                              <a:pt x="1034044" y="535967"/>
                              <a:pt x="1057971" y="535967"/>
                              <a:pt x="1057971" y="535967"/>
                            </a:cubicBezTo>
                            <a:cubicBezTo>
                              <a:pt x="1057971" y="535967"/>
                              <a:pt x="1057971" y="535967"/>
                              <a:pt x="1062757" y="535967"/>
                            </a:cubicBezTo>
                            <a:cubicBezTo>
                              <a:pt x="1067542" y="531181"/>
                              <a:pt x="1067542" y="512040"/>
                              <a:pt x="1062757" y="483327"/>
                            </a:cubicBezTo>
                            <a:cubicBezTo>
                              <a:pt x="1062757" y="483327"/>
                              <a:pt x="1062757" y="478542"/>
                              <a:pt x="1067542" y="478542"/>
                            </a:cubicBezTo>
                            <a:cubicBezTo>
                              <a:pt x="1067542" y="478542"/>
                              <a:pt x="1072328" y="478542"/>
                              <a:pt x="1072328" y="478542"/>
                            </a:cubicBezTo>
                            <a:cubicBezTo>
                              <a:pt x="1168036" y="650817"/>
                              <a:pt x="1191963" y="713027"/>
                              <a:pt x="1211104" y="827877"/>
                            </a:cubicBezTo>
                            <a:cubicBezTo>
                              <a:pt x="1211104" y="837448"/>
                              <a:pt x="1215890" y="842233"/>
                              <a:pt x="1215890" y="842233"/>
                            </a:cubicBezTo>
                            <a:cubicBezTo>
                              <a:pt x="1220675" y="842233"/>
                              <a:pt x="1235031" y="799164"/>
                              <a:pt x="1235031" y="727383"/>
                            </a:cubicBezTo>
                            <a:cubicBezTo>
                              <a:pt x="1235031" y="727383"/>
                              <a:pt x="1235031" y="722598"/>
                              <a:pt x="1239817" y="722598"/>
                            </a:cubicBezTo>
                            <a:cubicBezTo>
                              <a:pt x="1239817" y="722598"/>
                              <a:pt x="1244602" y="722598"/>
                              <a:pt x="1244602" y="727383"/>
                            </a:cubicBezTo>
                            <a:cubicBezTo>
                              <a:pt x="1302028" y="866160"/>
                              <a:pt x="1278101" y="1071933"/>
                              <a:pt x="1273315" y="1095860"/>
                            </a:cubicBezTo>
                            <a:cubicBezTo>
                              <a:pt x="1278101" y="1100646"/>
                              <a:pt x="1297242" y="1105431"/>
                              <a:pt x="1335526" y="1067148"/>
                            </a:cubicBezTo>
                            <a:cubicBezTo>
                              <a:pt x="1349882" y="1052792"/>
                              <a:pt x="1369023" y="1048006"/>
                              <a:pt x="1388165" y="1048006"/>
                            </a:cubicBezTo>
                            <a:cubicBezTo>
                              <a:pt x="1416878" y="1048006"/>
                              <a:pt x="1445590" y="1062362"/>
                              <a:pt x="1469517" y="1086289"/>
                            </a:cubicBezTo>
                            <a:cubicBezTo>
                              <a:pt x="1483873" y="1105431"/>
                              <a:pt x="1498229" y="1134144"/>
                              <a:pt x="1498229" y="1162856"/>
                            </a:cubicBezTo>
                            <a:close/>
                          </a:path>
                        </a:pathLst>
                      </a:custGeom>
                      <a:solidFill>
                        <a:srgbClr val="462A1E"/>
                      </a:solidFill>
                      <a:ln w="47824" cap="flat">
                        <a:noFill/>
                        <a:prstDash val="solid"/>
                        <a:miter/>
                      </a:ln>
                    </p:spPr>
                    <p:txBody>
                      <a:bodyPr rtlCol="0" anchor="ctr"/>
                      <a:lstStyle/>
                      <a:p>
                        <a:endParaRPr lang="en-US"/>
                      </a:p>
                    </p:txBody>
                  </p:sp>
                </p:grpSp>
                <p:sp>
                  <p:nvSpPr>
                    <p:cNvPr id="223" name="Freeform: Shape 222">
                      <a:extLst>
                        <a:ext uri="{FF2B5EF4-FFF2-40B4-BE49-F238E27FC236}">
                          <a16:creationId xmlns:a16="http://schemas.microsoft.com/office/drawing/2014/main" id="{09ECF7A1-CE9F-4F21-A86E-1D438202ECD5}"/>
                        </a:ext>
                      </a:extLst>
                    </p:cNvPr>
                    <p:cNvSpPr/>
                    <p:nvPr/>
                  </p:nvSpPr>
                  <p:spPr>
                    <a:xfrm>
                      <a:off x="10320962" y="5899219"/>
                      <a:ext cx="1709901" cy="1195813"/>
                    </a:xfrm>
                    <a:custGeom>
                      <a:avLst/>
                      <a:gdLst>
                        <a:gd name="connsiteX0" fmla="*/ 1617721 w 1709901"/>
                        <a:gd name="connsiteY0" fmla="*/ 621564 h 1195813"/>
                        <a:gd name="connsiteX1" fmla="*/ 1703859 w 1709901"/>
                        <a:gd name="connsiteY1" fmla="*/ 645491 h 1195813"/>
                        <a:gd name="connsiteX2" fmla="*/ 1206176 w 1709901"/>
                        <a:gd name="connsiteY2" fmla="*/ 157379 h 1195813"/>
                        <a:gd name="connsiteX3" fmla="*/ 1263600 w 1709901"/>
                        <a:gd name="connsiteY3" fmla="*/ 104739 h 1195813"/>
                        <a:gd name="connsiteX4" fmla="*/ 1105682 w 1709901"/>
                        <a:gd name="connsiteY4" fmla="*/ 123881 h 1195813"/>
                        <a:gd name="connsiteX5" fmla="*/ 1163106 w 1709901"/>
                        <a:gd name="connsiteY5" fmla="*/ 37743 h 1195813"/>
                        <a:gd name="connsiteX6" fmla="*/ 1038686 w 1709901"/>
                        <a:gd name="connsiteY6" fmla="*/ 119095 h 1195813"/>
                        <a:gd name="connsiteX7" fmla="*/ 971690 w 1709901"/>
                        <a:gd name="connsiteY7" fmla="*/ 28172 h 1195813"/>
                        <a:gd name="connsiteX8" fmla="*/ 995617 w 1709901"/>
                        <a:gd name="connsiteY8" fmla="*/ 119095 h 1195813"/>
                        <a:gd name="connsiteX9" fmla="*/ 665423 w 1709901"/>
                        <a:gd name="connsiteY9" fmla="*/ 9031 h 1195813"/>
                        <a:gd name="connsiteX10" fmla="*/ 727634 w 1709901"/>
                        <a:gd name="connsiteY10" fmla="*/ 42529 h 1195813"/>
                        <a:gd name="connsiteX11" fmla="*/ 258663 w 1709901"/>
                        <a:gd name="connsiteY11" fmla="*/ 104739 h 1195813"/>
                        <a:gd name="connsiteX12" fmla="*/ 383084 w 1709901"/>
                        <a:gd name="connsiteY12" fmla="*/ 90383 h 1195813"/>
                        <a:gd name="connsiteX13" fmla="*/ 172525 w 1709901"/>
                        <a:gd name="connsiteY13" fmla="*/ 210018 h 1195813"/>
                        <a:gd name="connsiteX14" fmla="*/ 258663 w 1709901"/>
                        <a:gd name="connsiteY14" fmla="*/ 190876 h 1195813"/>
                        <a:gd name="connsiteX15" fmla="*/ 250 w 1709901"/>
                        <a:gd name="connsiteY15" fmla="*/ 544997 h 1195813"/>
                        <a:gd name="connsiteX16" fmla="*/ 76817 w 1709901"/>
                        <a:gd name="connsiteY16" fmla="*/ 478001 h 1195813"/>
                        <a:gd name="connsiteX17" fmla="*/ 62460 w 1709901"/>
                        <a:gd name="connsiteY17" fmla="*/ 760341 h 1195813"/>
                        <a:gd name="connsiteX18" fmla="*/ 153384 w 1709901"/>
                        <a:gd name="connsiteY18" fmla="*/ 568924 h 1195813"/>
                        <a:gd name="connsiteX19" fmla="*/ 741990 w 1709901"/>
                        <a:gd name="connsiteY19" fmla="*/ 320083 h 1195813"/>
                        <a:gd name="connsiteX20" fmla="*/ 813771 w 1709901"/>
                        <a:gd name="connsiteY20" fmla="*/ 401435 h 1195813"/>
                        <a:gd name="connsiteX21" fmla="*/ 942978 w 1709901"/>
                        <a:gd name="connsiteY21" fmla="*/ 406220 h 1195813"/>
                        <a:gd name="connsiteX22" fmla="*/ 976475 w 1709901"/>
                        <a:gd name="connsiteY22" fmla="*/ 430147 h 1195813"/>
                        <a:gd name="connsiteX23" fmla="*/ 1053042 w 1709901"/>
                        <a:gd name="connsiteY23" fmla="*/ 482787 h 1195813"/>
                        <a:gd name="connsiteX24" fmla="*/ 1191819 w 1709901"/>
                        <a:gd name="connsiteY24" fmla="*/ 832122 h 1195813"/>
                        <a:gd name="connsiteX25" fmla="*/ 1225317 w 1709901"/>
                        <a:gd name="connsiteY25" fmla="*/ 726843 h 1195813"/>
                        <a:gd name="connsiteX26" fmla="*/ 1254030 w 1709901"/>
                        <a:gd name="connsiteY26" fmla="*/ 1095320 h 1195813"/>
                        <a:gd name="connsiteX27" fmla="*/ 1325811 w 1709901"/>
                        <a:gd name="connsiteY27" fmla="*/ 1066608 h 1195813"/>
                        <a:gd name="connsiteX28" fmla="*/ 1483730 w 1709901"/>
                        <a:gd name="connsiteY28" fmla="*/ 1157531 h 1195813"/>
                        <a:gd name="connsiteX29" fmla="*/ 1507657 w 1709901"/>
                        <a:gd name="connsiteY29" fmla="*/ 1195814 h 1195813"/>
                        <a:gd name="connsiteX30" fmla="*/ 1555511 w 1709901"/>
                        <a:gd name="connsiteY30" fmla="*/ 1047466 h 1195813"/>
                        <a:gd name="connsiteX31" fmla="*/ 1598580 w 1709901"/>
                        <a:gd name="connsiteY31" fmla="*/ 1138389 h 1195813"/>
                        <a:gd name="connsiteX32" fmla="*/ 1646434 w 1709901"/>
                        <a:gd name="connsiteY32" fmla="*/ 875191 h 1195813"/>
                        <a:gd name="connsiteX33" fmla="*/ 1694288 w 1709901"/>
                        <a:gd name="connsiteY33" fmla="*/ 932616 h 1195813"/>
                        <a:gd name="connsiteX34" fmla="*/ 1617721 w 1709901"/>
                        <a:gd name="connsiteY34" fmla="*/ 621564 h 1195813"/>
                        <a:gd name="connsiteX35" fmla="*/ 1565082 w 1709901"/>
                        <a:gd name="connsiteY35" fmla="*/ 506714 h 1195813"/>
                        <a:gd name="connsiteX36" fmla="*/ 1507657 w 1709901"/>
                        <a:gd name="connsiteY36" fmla="*/ 482787 h 1195813"/>
                        <a:gd name="connsiteX37" fmla="*/ 1565082 w 1709901"/>
                        <a:gd name="connsiteY37" fmla="*/ 631135 h 1195813"/>
                        <a:gd name="connsiteX38" fmla="*/ 1498086 w 1709901"/>
                        <a:gd name="connsiteY38" fmla="*/ 506714 h 1195813"/>
                        <a:gd name="connsiteX39" fmla="*/ 1421519 w 1709901"/>
                        <a:gd name="connsiteY39" fmla="*/ 439718 h 1195813"/>
                        <a:gd name="connsiteX40" fmla="*/ 1411949 w 1709901"/>
                        <a:gd name="connsiteY40" fmla="*/ 449289 h 1195813"/>
                        <a:gd name="connsiteX41" fmla="*/ 1488515 w 1709901"/>
                        <a:gd name="connsiteY41" fmla="*/ 607208 h 1195813"/>
                        <a:gd name="connsiteX42" fmla="*/ 1526798 w 1709901"/>
                        <a:gd name="connsiteY42" fmla="*/ 784268 h 1195813"/>
                        <a:gd name="connsiteX43" fmla="*/ 1512442 w 1709901"/>
                        <a:gd name="connsiteY43" fmla="*/ 741199 h 1195813"/>
                        <a:gd name="connsiteX44" fmla="*/ 1483730 w 1709901"/>
                        <a:gd name="connsiteY44" fmla="*/ 678989 h 1195813"/>
                        <a:gd name="connsiteX45" fmla="*/ 1407163 w 1709901"/>
                        <a:gd name="connsiteY45" fmla="*/ 564139 h 1195813"/>
                        <a:gd name="connsiteX46" fmla="*/ 1397592 w 1709901"/>
                        <a:gd name="connsiteY46" fmla="*/ 568924 h 1195813"/>
                        <a:gd name="connsiteX47" fmla="*/ 1426304 w 1709901"/>
                        <a:gd name="connsiteY47" fmla="*/ 707701 h 1195813"/>
                        <a:gd name="connsiteX48" fmla="*/ 1421519 w 1709901"/>
                        <a:gd name="connsiteY48" fmla="*/ 702916 h 1195813"/>
                        <a:gd name="connsiteX49" fmla="*/ 1402377 w 1709901"/>
                        <a:gd name="connsiteY49" fmla="*/ 655062 h 1195813"/>
                        <a:gd name="connsiteX50" fmla="*/ 1354523 w 1709901"/>
                        <a:gd name="connsiteY50" fmla="*/ 573710 h 1195813"/>
                        <a:gd name="connsiteX51" fmla="*/ 1325811 w 1709901"/>
                        <a:gd name="connsiteY51" fmla="*/ 573710 h 1195813"/>
                        <a:gd name="connsiteX52" fmla="*/ 1325811 w 1709901"/>
                        <a:gd name="connsiteY52" fmla="*/ 611993 h 1195813"/>
                        <a:gd name="connsiteX53" fmla="*/ 1330596 w 1709901"/>
                        <a:gd name="connsiteY53" fmla="*/ 678989 h 1195813"/>
                        <a:gd name="connsiteX54" fmla="*/ 1282742 w 1709901"/>
                        <a:gd name="connsiteY54" fmla="*/ 559354 h 1195813"/>
                        <a:gd name="connsiteX55" fmla="*/ 1215746 w 1709901"/>
                        <a:gd name="connsiteY55" fmla="*/ 478001 h 1195813"/>
                        <a:gd name="connsiteX56" fmla="*/ 1210961 w 1709901"/>
                        <a:gd name="connsiteY56" fmla="*/ 482787 h 1195813"/>
                        <a:gd name="connsiteX57" fmla="*/ 1220532 w 1709901"/>
                        <a:gd name="connsiteY57" fmla="*/ 506714 h 1195813"/>
                        <a:gd name="connsiteX58" fmla="*/ 1225317 w 1709901"/>
                        <a:gd name="connsiteY58" fmla="*/ 530641 h 1195813"/>
                        <a:gd name="connsiteX59" fmla="*/ 1225317 w 1709901"/>
                        <a:gd name="connsiteY59" fmla="*/ 674203 h 1195813"/>
                        <a:gd name="connsiteX60" fmla="*/ 1215746 w 1709901"/>
                        <a:gd name="connsiteY60" fmla="*/ 678989 h 1195813"/>
                        <a:gd name="connsiteX61" fmla="*/ 1177463 w 1709901"/>
                        <a:gd name="connsiteY61" fmla="*/ 564139 h 1195813"/>
                        <a:gd name="connsiteX62" fmla="*/ 1129609 w 1709901"/>
                        <a:gd name="connsiteY62" fmla="*/ 444504 h 1195813"/>
                        <a:gd name="connsiteX63" fmla="*/ 1091325 w 1709901"/>
                        <a:gd name="connsiteY63" fmla="*/ 382293 h 1195813"/>
                        <a:gd name="connsiteX64" fmla="*/ 1076969 w 1709901"/>
                        <a:gd name="connsiteY64" fmla="*/ 363151 h 1195813"/>
                        <a:gd name="connsiteX65" fmla="*/ 1048257 w 1709901"/>
                        <a:gd name="connsiteY65" fmla="*/ 425362 h 1195813"/>
                        <a:gd name="connsiteX66" fmla="*/ 1038686 w 1709901"/>
                        <a:gd name="connsiteY66" fmla="*/ 430147 h 1195813"/>
                        <a:gd name="connsiteX67" fmla="*/ 1009973 w 1709901"/>
                        <a:gd name="connsiteY67" fmla="*/ 358366 h 1195813"/>
                        <a:gd name="connsiteX68" fmla="*/ 895123 w 1709901"/>
                        <a:gd name="connsiteY68" fmla="*/ 396649 h 1195813"/>
                        <a:gd name="connsiteX69" fmla="*/ 890338 w 1709901"/>
                        <a:gd name="connsiteY69" fmla="*/ 391864 h 1195813"/>
                        <a:gd name="connsiteX70" fmla="*/ 933407 w 1709901"/>
                        <a:gd name="connsiteY70" fmla="*/ 320083 h 1195813"/>
                        <a:gd name="connsiteX71" fmla="*/ 789844 w 1709901"/>
                        <a:gd name="connsiteY71" fmla="*/ 334439 h 1195813"/>
                        <a:gd name="connsiteX72" fmla="*/ 789844 w 1709901"/>
                        <a:gd name="connsiteY72" fmla="*/ 324868 h 1195813"/>
                        <a:gd name="connsiteX73" fmla="*/ 957334 w 1709901"/>
                        <a:gd name="connsiteY73" fmla="*/ 233945 h 1195813"/>
                        <a:gd name="connsiteX74" fmla="*/ 162954 w 1709901"/>
                        <a:gd name="connsiteY74" fmla="*/ 454074 h 1195813"/>
                        <a:gd name="connsiteX75" fmla="*/ 153384 w 1709901"/>
                        <a:gd name="connsiteY75" fmla="*/ 449289 h 1195813"/>
                        <a:gd name="connsiteX76" fmla="*/ 335230 w 1709901"/>
                        <a:gd name="connsiteY76" fmla="*/ 253087 h 1195813"/>
                        <a:gd name="connsiteX77" fmla="*/ 76817 w 1709901"/>
                        <a:gd name="connsiteY77" fmla="*/ 439718 h 1195813"/>
                        <a:gd name="connsiteX78" fmla="*/ 67246 w 1709901"/>
                        <a:gd name="connsiteY78" fmla="*/ 434933 h 1195813"/>
                        <a:gd name="connsiteX79" fmla="*/ 177311 w 1709901"/>
                        <a:gd name="connsiteY79" fmla="*/ 291370 h 1195813"/>
                        <a:gd name="connsiteX80" fmla="*/ 244306 w 1709901"/>
                        <a:gd name="connsiteY80" fmla="*/ 243516 h 1195813"/>
                        <a:gd name="connsiteX81" fmla="*/ 296946 w 1709901"/>
                        <a:gd name="connsiteY81" fmla="*/ 214804 h 1195813"/>
                        <a:gd name="connsiteX82" fmla="*/ 301731 w 1709901"/>
                        <a:gd name="connsiteY82" fmla="*/ 214804 h 1195813"/>
                        <a:gd name="connsiteX83" fmla="*/ 306517 w 1709901"/>
                        <a:gd name="connsiteY83" fmla="*/ 214804 h 1195813"/>
                        <a:gd name="connsiteX84" fmla="*/ 378298 w 1709901"/>
                        <a:gd name="connsiteY84" fmla="*/ 181306 h 1195813"/>
                        <a:gd name="connsiteX85" fmla="*/ 306517 w 1709901"/>
                        <a:gd name="connsiteY85" fmla="*/ 190876 h 1195813"/>
                        <a:gd name="connsiteX86" fmla="*/ 301731 w 1709901"/>
                        <a:gd name="connsiteY86" fmla="*/ 181306 h 1195813"/>
                        <a:gd name="connsiteX87" fmla="*/ 464436 w 1709901"/>
                        <a:gd name="connsiteY87" fmla="*/ 114310 h 1195813"/>
                        <a:gd name="connsiteX88" fmla="*/ 536217 w 1709901"/>
                        <a:gd name="connsiteY88" fmla="*/ 109524 h 1195813"/>
                        <a:gd name="connsiteX89" fmla="*/ 517075 w 1709901"/>
                        <a:gd name="connsiteY89" fmla="*/ 104739 h 1195813"/>
                        <a:gd name="connsiteX90" fmla="*/ 459650 w 1709901"/>
                        <a:gd name="connsiteY90" fmla="*/ 90383 h 1195813"/>
                        <a:gd name="connsiteX91" fmla="*/ 464436 w 1709901"/>
                        <a:gd name="connsiteY91" fmla="*/ 76026 h 1195813"/>
                        <a:gd name="connsiteX92" fmla="*/ 818556 w 1709901"/>
                        <a:gd name="connsiteY92" fmla="*/ 90383 h 1195813"/>
                        <a:gd name="connsiteX93" fmla="*/ 785059 w 1709901"/>
                        <a:gd name="connsiteY93" fmla="*/ 47314 h 1195813"/>
                        <a:gd name="connsiteX94" fmla="*/ 794629 w 1709901"/>
                        <a:gd name="connsiteY94" fmla="*/ 37743 h 1195813"/>
                        <a:gd name="connsiteX95" fmla="*/ 856840 w 1709901"/>
                        <a:gd name="connsiteY95" fmla="*/ 47314 h 1195813"/>
                        <a:gd name="connsiteX96" fmla="*/ 957334 w 1709901"/>
                        <a:gd name="connsiteY96" fmla="*/ 99954 h 1195813"/>
                        <a:gd name="connsiteX97" fmla="*/ 981261 w 1709901"/>
                        <a:gd name="connsiteY97" fmla="*/ 119095 h 1195813"/>
                        <a:gd name="connsiteX98" fmla="*/ 914265 w 1709901"/>
                        <a:gd name="connsiteY98" fmla="*/ 114310 h 1195813"/>
                        <a:gd name="connsiteX99" fmla="*/ 808986 w 1709901"/>
                        <a:gd name="connsiteY99" fmla="*/ 143022 h 1195813"/>
                        <a:gd name="connsiteX100" fmla="*/ 808986 w 1709901"/>
                        <a:gd name="connsiteY100" fmla="*/ 147808 h 1195813"/>
                        <a:gd name="connsiteX101" fmla="*/ 909480 w 1709901"/>
                        <a:gd name="connsiteY101" fmla="*/ 152593 h 1195813"/>
                        <a:gd name="connsiteX102" fmla="*/ 1029115 w 1709901"/>
                        <a:gd name="connsiteY102" fmla="*/ 166949 h 1195813"/>
                        <a:gd name="connsiteX103" fmla="*/ 1005188 w 1709901"/>
                        <a:gd name="connsiteY103" fmla="*/ 181306 h 1195813"/>
                        <a:gd name="connsiteX104" fmla="*/ 1005188 w 1709901"/>
                        <a:gd name="connsiteY104" fmla="*/ 186091 h 1195813"/>
                        <a:gd name="connsiteX105" fmla="*/ 1029115 w 1709901"/>
                        <a:gd name="connsiteY105" fmla="*/ 186091 h 1195813"/>
                        <a:gd name="connsiteX106" fmla="*/ 1057827 w 1709901"/>
                        <a:gd name="connsiteY106" fmla="*/ 186091 h 1195813"/>
                        <a:gd name="connsiteX107" fmla="*/ 1009973 w 1709901"/>
                        <a:gd name="connsiteY107" fmla="*/ 243516 h 1195813"/>
                        <a:gd name="connsiteX108" fmla="*/ 1009973 w 1709901"/>
                        <a:gd name="connsiteY108" fmla="*/ 248301 h 1195813"/>
                        <a:gd name="connsiteX109" fmla="*/ 1057827 w 1709901"/>
                        <a:gd name="connsiteY109" fmla="*/ 233945 h 1195813"/>
                        <a:gd name="connsiteX110" fmla="*/ 1110467 w 1709901"/>
                        <a:gd name="connsiteY110" fmla="*/ 200447 h 1195813"/>
                        <a:gd name="connsiteX111" fmla="*/ 1129609 w 1709901"/>
                        <a:gd name="connsiteY111" fmla="*/ 219589 h 1195813"/>
                        <a:gd name="connsiteX112" fmla="*/ 1163106 w 1709901"/>
                        <a:gd name="connsiteY112" fmla="*/ 286585 h 1195813"/>
                        <a:gd name="connsiteX113" fmla="*/ 1172678 w 1709901"/>
                        <a:gd name="connsiteY113" fmla="*/ 286585 h 1195813"/>
                        <a:gd name="connsiteX114" fmla="*/ 1153536 w 1709901"/>
                        <a:gd name="connsiteY114" fmla="*/ 195662 h 1195813"/>
                        <a:gd name="connsiteX115" fmla="*/ 1206176 w 1709901"/>
                        <a:gd name="connsiteY115" fmla="*/ 238731 h 1195813"/>
                        <a:gd name="connsiteX116" fmla="*/ 1210961 w 1709901"/>
                        <a:gd name="connsiteY116" fmla="*/ 233945 h 1195813"/>
                        <a:gd name="connsiteX117" fmla="*/ 1201390 w 1709901"/>
                        <a:gd name="connsiteY117" fmla="*/ 195662 h 1195813"/>
                        <a:gd name="connsiteX118" fmla="*/ 1435876 w 1709901"/>
                        <a:gd name="connsiteY118" fmla="*/ 315297 h 1195813"/>
                        <a:gd name="connsiteX119" fmla="*/ 1455017 w 1709901"/>
                        <a:gd name="connsiteY119" fmla="*/ 334439 h 1195813"/>
                        <a:gd name="connsiteX120" fmla="*/ 1517228 w 1709901"/>
                        <a:gd name="connsiteY120" fmla="*/ 396649 h 1195813"/>
                        <a:gd name="connsiteX121" fmla="*/ 1612936 w 1709901"/>
                        <a:gd name="connsiteY121" fmla="*/ 535426 h 1195813"/>
                        <a:gd name="connsiteX122" fmla="*/ 1565082 w 1709901"/>
                        <a:gd name="connsiteY122" fmla="*/ 506714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709901" h="1195813">
                          <a:moveTo>
                            <a:pt x="1617721" y="621564"/>
                          </a:moveTo>
                          <a:cubicBezTo>
                            <a:pt x="1694288" y="635920"/>
                            <a:pt x="1703859" y="640706"/>
                            <a:pt x="1703859" y="645491"/>
                          </a:cubicBezTo>
                          <a:cubicBezTo>
                            <a:pt x="1703859" y="640706"/>
                            <a:pt x="1555511"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4333"/>
                            <a:pt x="1694288" y="932616"/>
                            <a:pt x="1694288" y="932616"/>
                          </a:cubicBezTo>
                          <a:cubicBezTo>
                            <a:pt x="1694288" y="932616"/>
                            <a:pt x="1761284" y="750770"/>
                            <a:pt x="1617721" y="621564"/>
                          </a:cubicBezTo>
                          <a:close/>
                          <a:moveTo>
                            <a:pt x="1565082" y="506714"/>
                          </a:moveTo>
                          <a:cubicBezTo>
                            <a:pt x="1545940" y="487572"/>
                            <a:pt x="1507657" y="478001"/>
                            <a:pt x="1507657" y="482787"/>
                          </a:cubicBezTo>
                          <a:cubicBezTo>
                            <a:pt x="1507657" y="482787"/>
                            <a:pt x="1560296" y="592851"/>
                            <a:pt x="1565082" y="631135"/>
                          </a:cubicBezTo>
                          <a:cubicBezTo>
                            <a:pt x="1545940" y="588066"/>
                            <a:pt x="1526798" y="544997"/>
                            <a:pt x="1498086" y="506714"/>
                          </a:cubicBezTo>
                          <a:cubicBezTo>
                            <a:pt x="1478944" y="482787"/>
                            <a:pt x="1450231" y="439718"/>
                            <a:pt x="1421519" y="439718"/>
                          </a:cubicBezTo>
                          <a:cubicBezTo>
                            <a:pt x="1416734" y="439718"/>
                            <a:pt x="1411949" y="444504"/>
                            <a:pt x="1411949" y="449289"/>
                          </a:cubicBezTo>
                          <a:cubicBezTo>
                            <a:pt x="1435876" y="501928"/>
                            <a:pt x="1469374" y="549783"/>
                            <a:pt x="1488515" y="607208"/>
                          </a:cubicBezTo>
                          <a:cubicBezTo>
                            <a:pt x="1507657" y="664633"/>
                            <a:pt x="1526798" y="722058"/>
                            <a:pt x="1526798" y="784268"/>
                          </a:cubicBezTo>
                          <a:cubicBezTo>
                            <a:pt x="1517228" y="769912"/>
                            <a:pt x="1517228" y="755556"/>
                            <a:pt x="1512442" y="741199"/>
                          </a:cubicBezTo>
                          <a:cubicBezTo>
                            <a:pt x="1502871" y="717272"/>
                            <a:pt x="1493301" y="698131"/>
                            <a:pt x="1483730" y="678989"/>
                          </a:cubicBezTo>
                          <a:cubicBezTo>
                            <a:pt x="1464588" y="635920"/>
                            <a:pt x="1440661" y="597637"/>
                            <a:pt x="1407163" y="564139"/>
                          </a:cubicBezTo>
                          <a:cubicBezTo>
                            <a:pt x="1402377" y="559354"/>
                            <a:pt x="1397592" y="564139"/>
                            <a:pt x="1397592" y="568924"/>
                          </a:cubicBezTo>
                          <a:cubicBezTo>
                            <a:pt x="1402377" y="616779"/>
                            <a:pt x="1431090" y="659847"/>
                            <a:pt x="1426304" y="707701"/>
                          </a:cubicBezTo>
                          <a:cubicBezTo>
                            <a:pt x="1426304" y="707701"/>
                            <a:pt x="1421519" y="707701"/>
                            <a:pt x="1421519" y="702916"/>
                          </a:cubicBezTo>
                          <a:cubicBezTo>
                            <a:pt x="1416734" y="688560"/>
                            <a:pt x="1407163" y="669418"/>
                            <a:pt x="1402377" y="655062"/>
                          </a:cubicBezTo>
                          <a:cubicBezTo>
                            <a:pt x="1388022" y="626349"/>
                            <a:pt x="1373665" y="597637"/>
                            <a:pt x="1354523" y="573710"/>
                          </a:cubicBezTo>
                          <a:cubicBezTo>
                            <a:pt x="1349738" y="564139"/>
                            <a:pt x="1335382" y="559354"/>
                            <a:pt x="1325811" y="573710"/>
                          </a:cubicBezTo>
                          <a:cubicBezTo>
                            <a:pt x="1321025" y="583281"/>
                            <a:pt x="1321025" y="597637"/>
                            <a:pt x="1325811" y="611993"/>
                          </a:cubicBezTo>
                          <a:cubicBezTo>
                            <a:pt x="1330596" y="635920"/>
                            <a:pt x="1335382" y="655062"/>
                            <a:pt x="1330596" y="678989"/>
                          </a:cubicBezTo>
                          <a:cubicBezTo>
                            <a:pt x="1311455" y="640706"/>
                            <a:pt x="1301884" y="597637"/>
                            <a:pt x="1282742" y="559354"/>
                          </a:cubicBezTo>
                          <a:cubicBezTo>
                            <a:pt x="1273171" y="540212"/>
                            <a:pt x="1249244" y="468431"/>
                            <a:pt x="1215746" y="478001"/>
                          </a:cubicBezTo>
                          <a:cubicBezTo>
                            <a:pt x="1215746" y="478001"/>
                            <a:pt x="1210961" y="482787"/>
                            <a:pt x="1210961" y="482787"/>
                          </a:cubicBezTo>
                          <a:cubicBezTo>
                            <a:pt x="1210961" y="492358"/>
                            <a:pt x="1215746" y="497143"/>
                            <a:pt x="1220532" y="506714"/>
                          </a:cubicBezTo>
                          <a:cubicBezTo>
                            <a:pt x="1220532" y="516285"/>
                            <a:pt x="1225317" y="521070"/>
                            <a:pt x="1225317" y="530641"/>
                          </a:cubicBezTo>
                          <a:cubicBezTo>
                            <a:pt x="1230103" y="578495"/>
                            <a:pt x="1244459" y="631135"/>
                            <a:pt x="1225317" y="674203"/>
                          </a:cubicBezTo>
                          <a:cubicBezTo>
                            <a:pt x="1225317" y="678989"/>
                            <a:pt x="1215746" y="683774"/>
                            <a:pt x="1215746" y="678989"/>
                          </a:cubicBezTo>
                          <a:cubicBezTo>
                            <a:pt x="1196605" y="645491"/>
                            <a:pt x="1187033" y="602422"/>
                            <a:pt x="1177463" y="564139"/>
                          </a:cubicBezTo>
                          <a:cubicBezTo>
                            <a:pt x="1163106" y="521070"/>
                            <a:pt x="1148751" y="482787"/>
                            <a:pt x="1129609" y="444504"/>
                          </a:cubicBezTo>
                          <a:cubicBezTo>
                            <a:pt x="1115252" y="420576"/>
                            <a:pt x="1100897" y="401435"/>
                            <a:pt x="1091325" y="382293"/>
                          </a:cubicBezTo>
                          <a:cubicBezTo>
                            <a:pt x="1091325" y="377508"/>
                            <a:pt x="1081754" y="372722"/>
                            <a:pt x="1076969" y="363151"/>
                          </a:cubicBezTo>
                          <a:cubicBezTo>
                            <a:pt x="1067398" y="387079"/>
                            <a:pt x="1057827" y="406220"/>
                            <a:pt x="1048257" y="425362"/>
                          </a:cubicBezTo>
                          <a:cubicBezTo>
                            <a:pt x="1048257" y="430147"/>
                            <a:pt x="1043471" y="430147"/>
                            <a:pt x="1038686" y="430147"/>
                          </a:cubicBezTo>
                          <a:cubicBezTo>
                            <a:pt x="1019544" y="411006"/>
                            <a:pt x="1009973" y="387079"/>
                            <a:pt x="1009973" y="358366"/>
                          </a:cubicBezTo>
                          <a:cubicBezTo>
                            <a:pt x="971690" y="382293"/>
                            <a:pt x="933407" y="396649"/>
                            <a:pt x="895123" y="396649"/>
                          </a:cubicBezTo>
                          <a:cubicBezTo>
                            <a:pt x="890338" y="396649"/>
                            <a:pt x="890338" y="391864"/>
                            <a:pt x="890338" y="391864"/>
                          </a:cubicBezTo>
                          <a:cubicBezTo>
                            <a:pt x="895123" y="367937"/>
                            <a:pt x="914265" y="344010"/>
                            <a:pt x="933407" y="320083"/>
                          </a:cubicBezTo>
                          <a:cubicBezTo>
                            <a:pt x="885553" y="324868"/>
                            <a:pt x="837699" y="334439"/>
                            <a:pt x="789844" y="334439"/>
                          </a:cubicBezTo>
                          <a:cubicBezTo>
                            <a:pt x="785059" y="334439"/>
                            <a:pt x="785059" y="324868"/>
                            <a:pt x="789844" y="324868"/>
                          </a:cubicBezTo>
                          <a:cubicBezTo>
                            <a:pt x="832913" y="277014"/>
                            <a:pt x="895123" y="248301"/>
                            <a:pt x="957334" y="233945"/>
                          </a:cubicBezTo>
                          <a:cubicBezTo>
                            <a:pt x="679780" y="181306"/>
                            <a:pt x="354371" y="233945"/>
                            <a:pt x="162954" y="454074"/>
                          </a:cubicBezTo>
                          <a:cubicBezTo>
                            <a:pt x="158169" y="458860"/>
                            <a:pt x="148598" y="454074"/>
                            <a:pt x="153384" y="449289"/>
                          </a:cubicBezTo>
                          <a:cubicBezTo>
                            <a:pt x="191667" y="367937"/>
                            <a:pt x="258663" y="296156"/>
                            <a:pt x="335230" y="253087"/>
                          </a:cubicBezTo>
                          <a:cubicBezTo>
                            <a:pt x="234736" y="286585"/>
                            <a:pt x="139027" y="358366"/>
                            <a:pt x="76817" y="439718"/>
                          </a:cubicBezTo>
                          <a:cubicBezTo>
                            <a:pt x="72032" y="444504"/>
                            <a:pt x="62460" y="439718"/>
                            <a:pt x="67246" y="434933"/>
                          </a:cubicBezTo>
                          <a:cubicBezTo>
                            <a:pt x="95959" y="382293"/>
                            <a:pt x="129457" y="334439"/>
                            <a:pt x="177311" y="291370"/>
                          </a:cubicBezTo>
                          <a:cubicBezTo>
                            <a:pt x="196452" y="272229"/>
                            <a:pt x="220379" y="257872"/>
                            <a:pt x="244306" y="243516"/>
                          </a:cubicBezTo>
                          <a:cubicBezTo>
                            <a:pt x="258663" y="233945"/>
                            <a:pt x="277804" y="224374"/>
                            <a:pt x="296946" y="214804"/>
                          </a:cubicBezTo>
                          <a:cubicBezTo>
                            <a:pt x="296946" y="214804"/>
                            <a:pt x="296946" y="214804"/>
                            <a:pt x="301731" y="214804"/>
                          </a:cubicBezTo>
                          <a:cubicBezTo>
                            <a:pt x="301731" y="214804"/>
                            <a:pt x="301731" y="214804"/>
                            <a:pt x="306517" y="214804"/>
                          </a:cubicBezTo>
                          <a:cubicBezTo>
                            <a:pt x="330444" y="200447"/>
                            <a:pt x="354371" y="190876"/>
                            <a:pt x="378298" y="181306"/>
                          </a:cubicBezTo>
                          <a:cubicBezTo>
                            <a:pt x="354371" y="181306"/>
                            <a:pt x="330444" y="186091"/>
                            <a:pt x="306517" y="190876"/>
                          </a:cubicBezTo>
                          <a:cubicBezTo>
                            <a:pt x="301731" y="190876"/>
                            <a:pt x="296946" y="186091"/>
                            <a:pt x="301731" y="181306"/>
                          </a:cubicBezTo>
                          <a:cubicBezTo>
                            <a:pt x="344800" y="138237"/>
                            <a:pt x="407011" y="123881"/>
                            <a:pt x="464436" y="114310"/>
                          </a:cubicBezTo>
                          <a:cubicBezTo>
                            <a:pt x="488363" y="109524"/>
                            <a:pt x="512290" y="109524"/>
                            <a:pt x="536217" y="109524"/>
                          </a:cubicBezTo>
                          <a:cubicBezTo>
                            <a:pt x="531431" y="109524"/>
                            <a:pt x="521861" y="104739"/>
                            <a:pt x="517075" y="104739"/>
                          </a:cubicBezTo>
                          <a:cubicBezTo>
                            <a:pt x="497934" y="99954"/>
                            <a:pt x="474006" y="99954"/>
                            <a:pt x="459650" y="90383"/>
                          </a:cubicBezTo>
                          <a:cubicBezTo>
                            <a:pt x="454865" y="85597"/>
                            <a:pt x="459650" y="80812"/>
                            <a:pt x="464436" y="76026"/>
                          </a:cubicBezTo>
                          <a:cubicBezTo>
                            <a:pt x="579286" y="61670"/>
                            <a:pt x="708492" y="56885"/>
                            <a:pt x="818556" y="90383"/>
                          </a:cubicBezTo>
                          <a:cubicBezTo>
                            <a:pt x="808986" y="76026"/>
                            <a:pt x="794629" y="61670"/>
                            <a:pt x="785059" y="47314"/>
                          </a:cubicBezTo>
                          <a:cubicBezTo>
                            <a:pt x="780273" y="42529"/>
                            <a:pt x="789844" y="37743"/>
                            <a:pt x="794629" y="37743"/>
                          </a:cubicBezTo>
                          <a:cubicBezTo>
                            <a:pt x="813771" y="37743"/>
                            <a:pt x="837699" y="42529"/>
                            <a:pt x="856840" y="47314"/>
                          </a:cubicBezTo>
                          <a:cubicBezTo>
                            <a:pt x="895123" y="52099"/>
                            <a:pt x="923835" y="76026"/>
                            <a:pt x="957334" y="99954"/>
                          </a:cubicBezTo>
                          <a:cubicBezTo>
                            <a:pt x="966905" y="104739"/>
                            <a:pt x="976475" y="114310"/>
                            <a:pt x="981261" y="119095"/>
                          </a:cubicBezTo>
                          <a:cubicBezTo>
                            <a:pt x="957334" y="114310"/>
                            <a:pt x="928621" y="114310"/>
                            <a:pt x="914265" y="114310"/>
                          </a:cubicBezTo>
                          <a:cubicBezTo>
                            <a:pt x="885553" y="114310"/>
                            <a:pt x="828127" y="119095"/>
                            <a:pt x="808986" y="143022"/>
                          </a:cubicBezTo>
                          <a:cubicBezTo>
                            <a:pt x="808986" y="143022"/>
                            <a:pt x="808986" y="143022"/>
                            <a:pt x="808986" y="147808"/>
                          </a:cubicBezTo>
                          <a:cubicBezTo>
                            <a:pt x="837699" y="157379"/>
                            <a:pt x="875981" y="152593"/>
                            <a:pt x="909480" y="152593"/>
                          </a:cubicBezTo>
                          <a:cubicBezTo>
                            <a:pt x="947763" y="152593"/>
                            <a:pt x="995617" y="152593"/>
                            <a:pt x="1029115" y="166949"/>
                          </a:cubicBezTo>
                          <a:cubicBezTo>
                            <a:pt x="1019544" y="171735"/>
                            <a:pt x="1009973" y="176520"/>
                            <a:pt x="1005188" y="181306"/>
                          </a:cubicBezTo>
                          <a:cubicBezTo>
                            <a:pt x="1005188" y="181306"/>
                            <a:pt x="1000402" y="186091"/>
                            <a:pt x="1005188" y="186091"/>
                          </a:cubicBezTo>
                          <a:cubicBezTo>
                            <a:pt x="1019544" y="186091"/>
                            <a:pt x="1014759" y="186091"/>
                            <a:pt x="1029115" y="186091"/>
                          </a:cubicBezTo>
                          <a:cubicBezTo>
                            <a:pt x="1038686" y="186091"/>
                            <a:pt x="1076969" y="166949"/>
                            <a:pt x="1057827" y="186091"/>
                          </a:cubicBezTo>
                          <a:cubicBezTo>
                            <a:pt x="1043471" y="205233"/>
                            <a:pt x="1024330" y="224374"/>
                            <a:pt x="1009973" y="243516"/>
                          </a:cubicBezTo>
                          <a:cubicBezTo>
                            <a:pt x="1009973" y="243516"/>
                            <a:pt x="1009973" y="248301"/>
                            <a:pt x="1009973" y="248301"/>
                          </a:cubicBezTo>
                          <a:cubicBezTo>
                            <a:pt x="1024330" y="253087"/>
                            <a:pt x="1043471" y="243516"/>
                            <a:pt x="1057827" y="233945"/>
                          </a:cubicBezTo>
                          <a:cubicBezTo>
                            <a:pt x="1076969" y="224374"/>
                            <a:pt x="1096111" y="214804"/>
                            <a:pt x="1110467" y="200447"/>
                          </a:cubicBezTo>
                          <a:cubicBezTo>
                            <a:pt x="1115252" y="205233"/>
                            <a:pt x="1124824" y="210018"/>
                            <a:pt x="1129609" y="219589"/>
                          </a:cubicBezTo>
                          <a:cubicBezTo>
                            <a:pt x="1143965" y="238731"/>
                            <a:pt x="1148751" y="267443"/>
                            <a:pt x="1163106" y="286585"/>
                          </a:cubicBezTo>
                          <a:cubicBezTo>
                            <a:pt x="1163106" y="291370"/>
                            <a:pt x="1167892" y="286585"/>
                            <a:pt x="1172678" y="286585"/>
                          </a:cubicBezTo>
                          <a:cubicBezTo>
                            <a:pt x="1187033" y="253087"/>
                            <a:pt x="1167892" y="224374"/>
                            <a:pt x="1153536" y="195662"/>
                          </a:cubicBezTo>
                          <a:cubicBezTo>
                            <a:pt x="1172678" y="205233"/>
                            <a:pt x="1191819" y="214804"/>
                            <a:pt x="1206176" y="238731"/>
                          </a:cubicBezTo>
                          <a:cubicBezTo>
                            <a:pt x="1210961" y="243516"/>
                            <a:pt x="1210961" y="233945"/>
                            <a:pt x="1210961" y="233945"/>
                          </a:cubicBezTo>
                          <a:cubicBezTo>
                            <a:pt x="1210961" y="219589"/>
                            <a:pt x="1206176" y="205233"/>
                            <a:pt x="1201390" y="195662"/>
                          </a:cubicBezTo>
                          <a:cubicBezTo>
                            <a:pt x="1287528" y="214804"/>
                            <a:pt x="1364094" y="257872"/>
                            <a:pt x="1435876" y="315297"/>
                          </a:cubicBezTo>
                          <a:cubicBezTo>
                            <a:pt x="1440661" y="320083"/>
                            <a:pt x="1450231" y="324868"/>
                            <a:pt x="1455017" y="334439"/>
                          </a:cubicBezTo>
                          <a:cubicBezTo>
                            <a:pt x="1459803" y="339224"/>
                            <a:pt x="1502871" y="382293"/>
                            <a:pt x="1517228" y="396649"/>
                          </a:cubicBezTo>
                          <a:cubicBezTo>
                            <a:pt x="1555511" y="439718"/>
                            <a:pt x="1589009" y="487572"/>
                            <a:pt x="1612936" y="535426"/>
                          </a:cubicBezTo>
                          <a:cubicBezTo>
                            <a:pt x="1579438" y="521070"/>
                            <a:pt x="1569867" y="516285"/>
                            <a:pt x="1565082" y="50671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A463A486-0FC5-407B-881F-EBDD28450AEC}"/>
                        </a:ext>
                      </a:extLst>
                    </p:cNvPr>
                    <p:cNvSpPr/>
                    <p:nvPr/>
                  </p:nvSpPr>
                  <p:spPr>
                    <a:xfrm>
                      <a:off x="10311641" y="6075739"/>
                      <a:ext cx="1714434" cy="1033649"/>
                    </a:xfrm>
                    <a:custGeom>
                      <a:avLst/>
                      <a:gdLst>
                        <a:gd name="connsiteX0" fmla="*/ 1627042 w 1714434"/>
                        <a:gd name="connsiteY0" fmla="*/ 445044 h 1033649"/>
                        <a:gd name="connsiteX1" fmla="*/ 1713180 w 1714434"/>
                        <a:gd name="connsiteY1" fmla="*/ 468971 h 1033649"/>
                        <a:gd name="connsiteX2" fmla="*/ 1292063 w 1714434"/>
                        <a:gd name="connsiteY2" fmla="*/ 0 h 1033649"/>
                        <a:gd name="connsiteX3" fmla="*/ 1493051 w 1714434"/>
                        <a:gd name="connsiteY3" fmla="*/ 157919 h 1033649"/>
                        <a:gd name="connsiteX4" fmla="*/ 1593544 w 1714434"/>
                        <a:gd name="connsiteY4" fmla="*/ 306267 h 1033649"/>
                        <a:gd name="connsiteX5" fmla="*/ 1636613 w 1714434"/>
                        <a:gd name="connsiteY5" fmla="*/ 411546 h 1033649"/>
                        <a:gd name="connsiteX6" fmla="*/ 1627042 w 1714434"/>
                        <a:gd name="connsiteY6" fmla="*/ 421117 h 1033649"/>
                        <a:gd name="connsiteX7" fmla="*/ 1593544 w 1714434"/>
                        <a:gd name="connsiteY7" fmla="*/ 401975 h 1033649"/>
                        <a:gd name="connsiteX8" fmla="*/ 1598330 w 1714434"/>
                        <a:gd name="connsiteY8" fmla="*/ 411546 h 1033649"/>
                        <a:gd name="connsiteX9" fmla="*/ 1631828 w 1714434"/>
                        <a:gd name="connsiteY9" fmla="*/ 703456 h 1033649"/>
                        <a:gd name="connsiteX10" fmla="*/ 1622257 w 1714434"/>
                        <a:gd name="connsiteY10" fmla="*/ 703456 h 1033649"/>
                        <a:gd name="connsiteX11" fmla="*/ 1607901 w 1714434"/>
                        <a:gd name="connsiteY11" fmla="*/ 612533 h 1033649"/>
                        <a:gd name="connsiteX12" fmla="*/ 1607901 w 1714434"/>
                        <a:gd name="connsiteY12" fmla="*/ 689100 h 1033649"/>
                        <a:gd name="connsiteX13" fmla="*/ 1579188 w 1714434"/>
                        <a:gd name="connsiteY13" fmla="*/ 775237 h 1033649"/>
                        <a:gd name="connsiteX14" fmla="*/ 1569617 w 1714434"/>
                        <a:gd name="connsiteY14" fmla="*/ 775237 h 1033649"/>
                        <a:gd name="connsiteX15" fmla="*/ 1545690 w 1714434"/>
                        <a:gd name="connsiteY15" fmla="*/ 693885 h 1033649"/>
                        <a:gd name="connsiteX16" fmla="*/ 1540905 w 1714434"/>
                        <a:gd name="connsiteY16" fmla="*/ 684314 h 1033649"/>
                        <a:gd name="connsiteX17" fmla="*/ 1521763 w 1714434"/>
                        <a:gd name="connsiteY17" fmla="*/ 813521 h 1033649"/>
                        <a:gd name="connsiteX18" fmla="*/ 1497836 w 1714434"/>
                        <a:gd name="connsiteY18" fmla="*/ 856590 h 1033649"/>
                        <a:gd name="connsiteX19" fmla="*/ 1473909 w 1714434"/>
                        <a:gd name="connsiteY19" fmla="*/ 837448 h 1033649"/>
                        <a:gd name="connsiteX20" fmla="*/ 1454767 w 1714434"/>
                        <a:gd name="connsiteY20" fmla="*/ 713027 h 1033649"/>
                        <a:gd name="connsiteX21" fmla="*/ 1421270 w 1714434"/>
                        <a:gd name="connsiteY21" fmla="*/ 612533 h 1033649"/>
                        <a:gd name="connsiteX22" fmla="*/ 1378200 w 1714434"/>
                        <a:gd name="connsiteY22" fmla="*/ 818306 h 1033649"/>
                        <a:gd name="connsiteX23" fmla="*/ 1368630 w 1714434"/>
                        <a:gd name="connsiteY23" fmla="*/ 818306 h 1033649"/>
                        <a:gd name="connsiteX24" fmla="*/ 1373415 w 1714434"/>
                        <a:gd name="connsiteY24" fmla="*/ 722598 h 1033649"/>
                        <a:gd name="connsiteX25" fmla="*/ 1373415 w 1714434"/>
                        <a:gd name="connsiteY25" fmla="*/ 689100 h 1033649"/>
                        <a:gd name="connsiteX26" fmla="*/ 1363844 w 1714434"/>
                        <a:gd name="connsiteY26" fmla="*/ 741740 h 1033649"/>
                        <a:gd name="connsiteX27" fmla="*/ 1301634 w 1714434"/>
                        <a:gd name="connsiteY27" fmla="*/ 842233 h 1033649"/>
                        <a:gd name="connsiteX28" fmla="*/ 1292063 w 1714434"/>
                        <a:gd name="connsiteY28" fmla="*/ 837448 h 1033649"/>
                        <a:gd name="connsiteX29" fmla="*/ 1272921 w 1714434"/>
                        <a:gd name="connsiteY29" fmla="*/ 612533 h 1033649"/>
                        <a:gd name="connsiteX30" fmla="*/ 1239424 w 1714434"/>
                        <a:gd name="connsiteY30" fmla="*/ 497683 h 1033649"/>
                        <a:gd name="connsiteX31" fmla="*/ 1234638 w 1714434"/>
                        <a:gd name="connsiteY31" fmla="*/ 488112 h 1033649"/>
                        <a:gd name="connsiteX32" fmla="*/ 1220282 w 1714434"/>
                        <a:gd name="connsiteY32" fmla="*/ 593392 h 1033649"/>
                        <a:gd name="connsiteX33" fmla="*/ 1210711 w 1714434"/>
                        <a:gd name="connsiteY33" fmla="*/ 598177 h 1033649"/>
                        <a:gd name="connsiteX34" fmla="*/ 1129359 w 1714434"/>
                        <a:gd name="connsiteY34" fmla="*/ 401975 h 1033649"/>
                        <a:gd name="connsiteX35" fmla="*/ 1057578 w 1714434"/>
                        <a:gd name="connsiteY35" fmla="*/ 263198 h 1033649"/>
                        <a:gd name="connsiteX36" fmla="*/ 1048007 w 1714434"/>
                        <a:gd name="connsiteY36" fmla="*/ 325408 h 1033649"/>
                        <a:gd name="connsiteX37" fmla="*/ 1038436 w 1714434"/>
                        <a:gd name="connsiteY37" fmla="*/ 330194 h 1033649"/>
                        <a:gd name="connsiteX38" fmla="*/ 985796 w 1714434"/>
                        <a:gd name="connsiteY38" fmla="*/ 239271 h 1033649"/>
                        <a:gd name="connsiteX39" fmla="*/ 966655 w 1714434"/>
                        <a:gd name="connsiteY39" fmla="*/ 263198 h 1033649"/>
                        <a:gd name="connsiteX40" fmla="*/ 957084 w 1714434"/>
                        <a:gd name="connsiteY40" fmla="*/ 258412 h 1033649"/>
                        <a:gd name="connsiteX41" fmla="*/ 971440 w 1714434"/>
                        <a:gd name="connsiteY41" fmla="*/ 215344 h 1033649"/>
                        <a:gd name="connsiteX42" fmla="*/ 928371 w 1714434"/>
                        <a:gd name="connsiteY42" fmla="*/ 234485 h 1033649"/>
                        <a:gd name="connsiteX43" fmla="*/ 813521 w 1714434"/>
                        <a:gd name="connsiteY43" fmla="*/ 267983 h 1033649"/>
                        <a:gd name="connsiteX44" fmla="*/ 813521 w 1714434"/>
                        <a:gd name="connsiteY44" fmla="*/ 258412 h 1033649"/>
                        <a:gd name="connsiteX45" fmla="*/ 870947 w 1714434"/>
                        <a:gd name="connsiteY45" fmla="*/ 200988 h 1033649"/>
                        <a:gd name="connsiteX46" fmla="*/ 832663 w 1714434"/>
                        <a:gd name="connsiteY46" fmla="*/ 210558 h 1033649"/>
                        <a:gd name="connsiteX47" fmla="*/ 693886 w 1714434"/>
                        <a:gd name="connsiteY47" fmla="*/ 224915 h 1033649"/>
                        <a:gd name="connsiteX48" fmla="*/ 693886 w 1714434"/>
                        <a:gd name="connsiteY48" fmla="*/ 215344 h 1033649"/>
                        <a:gd name="connsiteX49" fmla="*/ 818307 w 1714434"/>
                        <a:gd name="connsiteY49" fmla="*/ 119635 h 1033649"/>
                        <a:gd name="connsiteX50" fmla="*/ 86138 w 1714434"/>
                        <a:gd name="connsiteY50" fmla="*/ 397190 h 1033649"/>
                        <a:gd name="connsiteX51" fmla="*/ 76567 w 1714434"/>
                        <a:gd name="connsiteY51" fmla="*/ 397190 h 1033649"/>
                        <a:gd name="connsiteX52" fmla="*/ 153134 w 1714434"/>
                        <a:gd name="connsiteY52" fmla="*/ 205773 h 1033649"/>
                        <a:gd name="connsiteX53" fmla="*/ 95708 w 1714434"/>
                        <a:gd name="connsiteY53" fmla="*/ 258412 h 1033649"/>
                        <a:gd name="connsiteX54" fmla="*/ 23927 w 1714434"/>
                        <a:gd name="connsiteY54" fmla="*/ 339765 h 1033649"/>
                        <a:gd name="connsiteX55" fmla="*/ 14356 w 1714434"/>
                        <a:gd name="connsiteY55" fmla="*/ 339765 h 1033649"/>
                        <a:gd name="connsiteX56" fmla="*/ 28713 w 1714434"/>
                        <a:gd name="connsiteY56" fmla="*/ 234485 h 1033649"/>
                        <a:gd name="connsiteX57" fmla="*/ 0 w 1714434"/>
                        <a:gd name="connsiteY57" fmla="*/ 382833 h 1033649"/>
                        <a:gd name="connsiteX58" fmla="*/ 76567 w 1714434"/>
                        <a:gd name="connsiteY58" fmla="*/ 315837 h 1033649"/>
                        <a:gd name="connsiteX59" fmla="*/ 62211 w 1714434"/>
                        <a:gd name="connsiteY59" fmla="*/ 598177 h 1033649"/>
                        <a:gd name="connsiteX60" fmla="*/ 153134 w 1714434"/>
                        <a:gd name="connsiteY60" fmla="*/ 406760 h 1033649"/>
                        <a:gd name="connsiteX61" fmla="*/ 741740 w 1714434"/>
                        <a:gd name="connsiteY61" fmla="*/ 157919 h 1033649"/>
                        <a:gd name="connsiteX62" fmla="*/ 813521 w 1714434"/>
                        <a:gd name="connsiteY62" fmla="*/ 239271 h 1033649"/>
                        <a:gd name="connsiteX63" fmla="*/ 942728 w 1714434"/>
                        <a:gd name="connsiteY63" fmla="*/ 244056 h 1033649"/>
                        <a:gd name="connsiteX64" fmla="*/ 976226 w 1714434"/>
                        <a:gd name="connsiteY64" fmla="*/ 267983 h 1033649"/>
                        <a:gd name="connsiteX65" fmla="*/ 1052792 w 1714434"/>
                        <a:gd name="connsiteY65" fmla="*/ 320623 h 1033649"/>
                        <a:gd name="connsiteX66" fmla="*/ 1191569 w 1714434"/>
                        <a:gd name="connsiteY66" fmla="*/ 669958 h 1033649"/>
                        <a:gd name="connsiteX67" fmla="*/ 1225067 w 1714434"/>
                        <a:gd name="connsiteY67" fmla="*/ 564679 h 1033649"/>
                        <a:gd name="connsiteX68" fmla="*/ 1253780 w 1714434"/>
                        <a:gd name="connsiteY68" fmla="*/ 933156 h 1033649"/>
                        <a:gd name="connsiteX69" fmla="*/ 1325561 w 1714434"/>
                        <a:gd name="connsiteY69" fmla="*/ 904444 h 1033649"/>
                        <a:gd name="connsiteX70" fmla="*/ 1483480 w 1714434"/>
                        <a:gd name="connsiteY70" fmla="*/ 995367 h 1033649"/>
                        <a:gd name="connsiteX71" fmla="*/ 1507407 w 1714434"/>
                        <a:gd name="connsiteY71" fmla="*/ 1033650 h 1033649"/>
                        <a:gd name="connsiteX72" fmla="*/ 1555261 w 1714434"/>
                        <a:gd name="connsiteY72" fmla="*/ 885302 h 1033649"/>
                        <a:gd name="connsiteX73" fmla="*/ 1598330 w 1714434"/>
                        <a:gd name="connsiteY73" fmla="*/ 976225 h 1033649"/>
                        <a:gd name="connsiteX74" fmla="*/ 1646184 w 1714434"/>
                        <a:gd name="connsiteY74" fmla="*/ 713027 h 1033649"/>
                        <a:gd name="connsiteX75" fmla="*/ 1694038 w 1714434"/>
                        <a:gd name="connsiteY75" fmla="*/ 770452 h 1033649"/>
                        <a:gd name="connsiteX76" fmla="*/ 1627042 w 1714434"/>
                        <a:gd name="connsiteY76" fmla="*/ 445044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14434" h="1033649">
                          <a:moveTo>
                            <a:pt x="1627042" y="445044"/>
                          </a:moveTo>
                          <a:cubicBezTo>
                            <a:pt x="1703609" y="459400"/>
                            <a:pt x="1713180" y="464185"/>
                            <a:pt x="1713180" y="468971"/>
                          </a:cubicBezTo>
                          <a:cubicBezTo>
                            <a:pt x="1713180" y="464185"/>
                            <a:pt x="1588759" y="86137"/>
                            <a:pt x="1292063" y="0"/>
                          </a:cubicBezTo>
                          <a:cubicBezTo>
                            <a:pt x="1368630" y="38283"/>
                            <a:pt x="1440411" y="90923"/>
                            <a:pt x="1493051" y="157919"/>
                          </a:cubicBezTo>
                          <a:cubicBezTo>
                            <a:pt x="1531334" y="205773"/>
                            <a:pt x="1560046" y="253627"/>
                            <a:pt x="1593544" y="306267"/>
                          </a:cubicBezTo>
                          <a:cubicBezTo>
                            <a:pt x="1612686" y="334979"/>
                            <a:pt x="1641398" y="368477"/>
                            <a:pt x="1636613" y="411546"/>
                          </a:cubicBezTo>
                          <a:cubicBezTo>
                            <a:pt x="1636613" y="416331"/>
                            <a:pt x="1631828" y="421117"/>
                            <a:pt x="1627042" y="421117"/>
                          </a:cubicBezTo>
                          <a:cubicBezTo>
                            <a:pt x="1612686" y="416331"/>
                            <a:pt x="1603115" y="411546"/>
                            <a:pt x="1593544" y="401975"/>
                          </a:cubicBezTo>
                          <a:cubicBezTo>
                            <a:pt x="1593544" y="406760"/>
                            <a:pt x="1593544" y="406760"/>
                            <a:pt x="1598330" y="411546"/>
                          </a:cubicBezTo>
                          <a:cubicBezTo>
                            <a:pt x="1655755" y="497683"/>
                            <a:pt x="1684468" y="612533"/>
                            <a:pt x="1631828" y="703456"/>
                          </a:cubicBezTo>
                          <a:cubicBezTo>
                            <a:pt x="1627042" y="708242"/>
                            <a:pt x="1622257" y="708242"/>
                            <a:pt x="1622257" y="703456"/>
                          </a:cubicBezTo>
                          <a:cubicBezTo>
                            <a:pt x="1622257" y="674744"/>
                            <a:pt x="1612686" y="641246"/>
                            <a:pt x="1607901" y="612533"/>
                          </a:cubicBezTo>
                          <a:cubicBezTo>
                            <a:pt x="1612686" y="636460"/>
                            <a:pt x="1612686" y="660387"/>
                            <a:pt x="1607901" y="689100"/>
                          </a:cubicBezTo>
                          <a:cubicBezTo>
                            <a:pt x="1607901" y="717812"/>
                            <a:pt x="1603115" y="756096"/>
                            <a:pt x="1579188" y="775237"/>
                          </a:cubicBezTo>
                          <a:cubicBezTo>
                            <a:pt x="1579188" y="775237"/>
                            <a:pt x="1574403" y="780023"/>
                            <a:pt x="1569617" y="775237"/>
                          </a:cubicBezTo>
                          <a:cubicBezTo>
                            <a:pt x="1555261" y="751310"/>
                            <a:pt x="1555261" y="722598"/>
                            <a:pt x="1545690" y="693885"/>
                          </a:cubicBezTo>
                          <a:cubicBezTo>
                            <a:pt x="1545690" y="689100"/>
                            <a:pt x="1545690" y="689100"/>
                            <a:pt x="1540905" y="684314"/>
                          </a:cubicBezTo>
                          <a:cubicBezTo>
                            <a:pt x="1540905" y="727383"/>
                            <a:pt x="1536119" y="775237"/>
                            <a:pt x="1521763" y="813521"/>
                          </a:cubicBezTo>
                          <a:cubicBezTo>
                            <a:pt x="1516978" y="823092"/>
                            <a:pt x="1512192" y="847019"/>
                            <a:pt x="1497836" y="856590"/>
                          </a:cubicBezTo>
                          <a:cubicBezTo>
                            <a:pt x="1483480" y="861375"/>
                            <a:pt x="1478695" y="847019"/>
                            <a:pt x="1473909" y="837448"/>
                          </a:cubicBezTo>
                          <a:cubicBezTo>
                            <a:pt x="1469124" y="794379"/>
                            <a:pt x="1464338" y="756096"/>
                            <a:pt x="1454767" y="713027"/>
                          </a:cubicBezTo>
                          <a:cubicBezTo>
                            <a:pt x="1445197" y="679529"/>
                            <a:pt x="1440411" y="641246"/>
                            <a:pt x="1421270" y="612533"/>
                          </a:cubicBezTo>
                          <a:cubicBezTo>
                            <a:pt x="1435625" y="684314"/>
                            <a:pt x="1430840" y="765667"/>
                            <a:pt x="1378200" y="818306"/>
                          </a:cubicBezTo>
                          <a:cubicBezTo>
                            <a:pt x="1373415" y="823092"/>
                            <a:pt x="1368630" y="823092"/>
                            <a:pt x="1368630" y="818306"/>
                          </a:cubicBezTo>
                          <a:cubicBezTo>
                            <a:pt x="1363844" y="784808"/>
                            <a:pt x="1373415" y="756096"/>
                            <a:pt x="1373415" y="722598"/>
                          </a:cubicBezTo>
                          <a:cubicBezTo>
                            <a:pt x="1373415" y="713027"/>
                            <a:pt x="1373415" y="698671"/>
                            <a:pt x="1373415" y="689100"/>
                          </a:cubicBezTo>
                          <a:cubicBezTo>
                            <a:pt x="1368630" y="708242"/>
                            <a:pt x="1368630" y="722598"/>
                            <a:pt x="1363844" y="741740"/>
                          </a:cubicBezTo>
                          <a:cubicBezTo>
                            <a:pt x="1354273" y="775237"/>
                            <a:pt x="1335132" y="823092"/>
                            <a:pt x="1301634" y="842233"/>
                          </a:cubicBezTo>
                          <a:cubicBezTo>
                            <a:pt x="1296849" y="842233"/>
                            <a:pt x="1296849" y="842233"/>
                            <a:pt x="1292063" y="837448"/>
                          </a:cubicBezTo>
                          <a:cubicBezTo>
                            <a:pt x="1282492" y="760881"/>
                            <a:pt x="1287278" y="689100"/>
                            <a:pt x="1272921" y="612533"/>
                          </a:cubicBezTo>
                          <a:cubicBezTo>
                            <a:pt x="1263351" y="574250"/>
                            <a:pt x="1253780" y="535967"/>
                            <a:pt x="1239424" y="497683"/>
                          </a:cubicBezTo>
                          <a:cubicBezTo>
                            <a:pt x="1239424" y="492898"/>
                            <a:pt x="1234638" y="492898"/>
                            <a:pt x="1234638" y="488112"/>
                          </a:cubicBezTo>
                          <a:cubicBezTo>
                            <a:pt x="1234638" y="521610"/>
                            <a:pt x="1234638" y="559894"/>
                            <a:pt x="1220282" y="593392"/>
                          </a:cubicBezTo>
                          <a:cubicBezTo>
                            <a:pt x="1220282" y="598177"/>
                            <a:pt x="1210711" y="602962"/>
                            <a:pt x="1210711" y="598177"/>
                          </a:cubicBezTo>
                          <a:cubicBezTo>
                            <a:pt x="1181999" y="535967"/>
                            <a:pt x="1158072" y="468971"/>
                            <a:pt x="1129359" y="401975"/>
                          </a:cubicBezTo>
                          <a:cubicBezTo>
                            <a:pt x="1110218" y="354121"/>
                            <a:pt x="1081505" y="311052"/>
                            <a:pt x="1057578" y="263198"/>
                          </a:cubicBezTo>
                          <a:cubicBezTo>
                            <a:pt x="1052792" y="282340"/>
                            <a:pt x="1052792" y="306267"/>
                            <a:pt x="1048007" y="325408"/>
                          </a:cubicBezTo>
                          <a:cubicBezTo>
                            <a:pt x="1048007" y="330194"/>
                            <a:pt x="1043221" y="334979"/>
                            <a:pt x="1038436" y="330194"/>
                          </a:cubicBezTo>
                          <a:cubicBezTo>
                            <a:pt x="1009723" y="315837"/>
                            <a:pt x="995367" y="277554"/>
                            <a:pt x="985796" y="239271"/>
                          </a:cubicBezTo>
                          <a:cubicBezTo>
                            <a:pt x="981011" y="248842"/>
                            <a:pt x="976226" y="253627"/>
                            <a:pt x="966655" y="263198"/>
                          </a:cubicBezTo>
                          <a:cubicBezTo>
                            <a:pt x="961869" y="267983"/>
                            <a:pt x="957084" y="267983"/>
                            <a:pt x="957084" y="258412"/>
                          </a:cubicBezTo>
                          <a:cubicBezTo>
                            <a:pt x="961869" y="244056"/>
                            <a:pt x="966655" y="229700"/>
                            <a:pt x="971440" y="215344"/>
                          </a:cubicBezTo>
                          <a:cubicBezTo>
                            <a:pt x="957084" y="220129"/>
                            <a:pt x="942728" y="229700"/>
                            <a:pt x="928371" y="234485"/>
                          </a:cubicBezTo>
                          <a:cubicBezTo>
                            <a:pt x="894874" y="253627"/>
                            <a:pt x="856590" y="282340"/>
                            <a:pt x="813521" y="267983"/>
                          </a:cubicBezTo>
                          <a:cubicBezTo>
                            <a:pt x="808736" y="267983"/>
                            <a:pt x="808736" y="263198"/>
                            <a:pt x="813521" y="258412"/>
                          </a:cubicBezTo>
                          <a:cubicBezTo>
                            <a:pt x="827877" y="234485"/>
                            <a:pt x="847020" y="215344"/>
                            <a:pt x="870947" y="200988"/>
                          </a:cubicBezTo>
                          <a:cubicBezTo>
                            <a:pt x="856590" y="205773"/>
                            <a:pt x="847020" y="205773"/>
                            <a:pt x="832663" y="210558"/>
                          </a:cubicBezTo>
                          <a:cubicBezTo>
                            <a:pt x="789594" y="220129"/>
                            <a:pt x="741740" y="239271"/>
                            <a:pt x="693886" y="224915"/>
                          </a:cubicBezTo>
                          <a:cubicBezTo>
                            <a:pt x="689101" y="224915"/>
                            <a:pt x="689101" y="220129"/>
                            <a:pt x="693886" y="215344"/>
                          </a:cubicBezTo>
                          <a:cubicBezTo>
                            <a:pt x="717813" y="167490"/>
                            <a:pt x="770453" y="143562"/>
                            <a:pt x="818307" y="119635"/>
                          </a:cubicBezTo>
                          <a:cubicBezTo>
                            <a:pt x="545538" y="90923"/>
                            <a:pt x="248842" y="157919"/>
                            <a:pt x="86138" y="397190"/>
                          </a:cubicBezTo>
                          <a:cubicBezTo>
                            <a:pt x="81353" y="401975"/>
                            <a:pt x="76567" y="401975"/>
                            <a:pt x="76567" y="397190"/>
                          </a:cubicBezTo>
                          <a:cubicBezTo>
                            <a:pt x="81353" y="325408"/>
                            <a:pt x="110065" y="263198"/>
                            <a:pt x="153134" y="205773"/>
                          </a:cubicBezTo>
                          <a:cubicBezTo>
                            <a:pt x="133992" y="220129"/>
                            <a:pt x="114850" y="239271"/>
                            <a:pt x="95708" y="258412"/>
                          </a:cubicBezTo>
                          <a:cubicBezTo>
                            <a:pt x="71781" y="287125"/>
                            <a:pt x="47854" y="311052"/>
                            <a:pt x="23927" y="339765"/>
                          </a:cubicBezTo>
                          <a:cubicBezTo>
                            <a:pt x="19142" y="344550"/>
                            <a:pt x="14356" y="344550"/>
                            <a:pt x="14356" y="339765"/>
                          </a:cubicBezTo>
                          <a:cubicBezTo>
                            <a:pt x="14356" y="301481"/>
                            <a:pt x="19142" y="267983"/>
                            <a:pt x="28713" y="234485"/>
                          </a:cubicBezTo>
                          <a:cubicBezTo>
                            <a:pt x="9571" y="277554"/>
                            <a:pt x="0" y="325408"/>
                            <a:pt x="0" y="382833"/>
                          </a:cubicBezTo>
                          <a:cubicBezTo>
                            <a:pt x="0" y="435473"/>
                            <a:pt x="43069" y="339765"/>
                            <a:pt x="76567" y="315837"/>
                          </a:cubicBezTo>
                          <a:cubicBezTo>
                            <a:pt x="28713" y="430687"/>
                            <a:pt x="23927" y="535967"/>
                            <a:pt x="62211" y="598177"/>
                          </a:cubicBezTo>
                          <a:cubicBezTo>
                            <a:pt x="62211" y="598177"/>
                            <a:pt x="100494" y="535967"/>
                            <a:pt x="153134" y="406760"/>
                          </a:cubicBezTo>
                          <a:cubicBezTo>
                            <a:pt x="205773" y="277554"/>
                            <a:pt x="512040" y="114850"/>
                            <a:pt x="741740" y="157919"/>
                          </a:cubicBezTo>
                          <a:cubicBezTo>
                            <a:pt x="555109" y="253627"/>
                            <a:pt x="521611" y="320623"/>
                            <a:pt x="813521" y="239271"/>
                          </a:cubicBezTo>
                          <a:cubicBezTo>
                            <a:pt x="722598" y="344550"/>
                            <a:pt x="789594" y="339765"/>
                            <a:pt x="942728" y="244056"/>
                          </a:cubicBezTo>
                          <a:cubicBezTo>
                            <a:pt x="918801" y="387619"/>
                            <a:pt x="942728" y="339765"/>
                            <a:pt x="976226" y="267983"/>
                          </a:cubicBezTo>
                          <a:cubicBezTo>
                            <a:pt x="1038436" y="416331"/>
                            <a:pt x="1071934" y="397190"/>
                            <a:pt x="1052792" y="320623"/>
                          </a:cubicBezTo>
                          <a:cubicBezTo>
                            <a:pt x="1143715" y="488112"/>
                            <a:pt x="1172427" y="555108"/>
                            <a:pt x="1191569" y="669958"/>
                          </a:cubicBezTo>
                          <a:cubicBezTo>
                            <a:pt x="1201140" y="717812"/>
                            <a:pt x="1229853" y="660387"/>
                            <a:pt x="1225067" y="564679"/>
                          </a:cubicBezTo>
                          <a:cubicBezTo>
                            <a:pt x="1287278" y="713027"/>
                            <a:pt x="1253780" y="933156"/>
                            <a:pt x="1253780" y="933156"/>
                          </a:cubicBezTo>
                          <a:cubicBezTo>
                            <a:pt x="1253780" y="933156"/>
                            <a:pt x="1272921" y="957083"/>
                            <a:pt x="1325561" y="904444"/>
                          </a:cubicBezTo>
                          <a:cubicBezTo>
                            <a:pt x="1373415" y="851804"/>
                            <a:pt x="1483480" y="909229"/>
                            <a:pt x="1483480" y="995367"/>
                          </a:cubicBezTo>
                          <a:cubicBezTo>
                            <a:pt x="1483480" y="990581"/>
                            <a:pt x="1507407" y="1033650"/>
                            <a:pt x="1507407" y="1033650"/>
                          </a:cubicBezTo>
                          <a:cubicBezTo>
                            <a:pt x="1507407" y="1033650"/>
                            <a:pt x="1564832" y="995367"/>
                            <a:pt x="1555261" y="885302"/>
                          </a:cubicBezTo>
                          <a:cubicBezTo>
                            <a:pt x="1593544" y="947512"/>
                            <a:pt x="1598330" y="976225"/>
                            <a:pt x="1598330" y="976225"/>
                          </a:cubicBezTo>
                          <a:cubicBezTo>
                            <a:pt x="1598330" y="976225"/>
                            <a:pt x="1717965" y="818306"/>
                            <a:pt x="1646184" y="713027"/>
                          </a:cubicBezTo>
                          <a:cubicBezTo>
                            <a:pt x="1689253" y="732169"/>
                            <a:pt x="1694038" y="770452"/>
                            <a:pt x="1694038" y="770452"/>
                          </a:cubicBezTo>
                          <a:cubicBezTo>
                            <a:pt x="1694038" y="770452"/>
                            <a:pt x="1770605" y="574250"/>
                            <a:pt x="1627042" y="445044"/>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25" name="Graphic 3">
                      <a:extLst>
                        <a:ext uri="{FF2B5EF4-FFF2-40B4-BE49-F238E27FC236}">
                          <a16:creationId xmlns:a16="http://schemas.microsoft.com/office/drawing/2014/main" id="{A7724ED5-5153-4279-A8E4-3B7C63134C87}"/>
                        </a:ext>
                      </a:extLst>
                    </p:cNvPr>
                    <p:cNvGrpSpPr/>
                    <p:nvPr/>
                  </p:nvGrpSpPr>
                  <p:grpSpPr>
                    <a:xfrm>
                      <a:off x="10392994" y="6089012"/>
                      <a:ext cx="1234637" cy="441341"/>
                      <a:chOff x="10392994" y="6089012"/>
                      <a:chExt cx="1234637" cy="441341"/>
                    </a:xfrm>
                    <a:solidFill>
                      <a:srgbClr val="512B11">
                        <a:alpha val="50000"/>
                      </a:srgbClr>
                    </a:solidFill>
                  </p:grpSpPr>
                  <p:sp>
                    <p:nvSpPr>
                      <p:cNvPr id="226" name="Freeform: Shape 225">
                        <a:extLst>
                          <a:ext uri="{FF2B5EF4-FFF2-40B4-BE49-F238E27FC236}">
                            <a16:creationId xmlns:a16="http://schemas.microsoft.com/office/drawing/2014/main" id="{AE09BB1A-7A2A-4FE9-9009-C6F5CD3C356E}"/>
                          </a:ext>
                        </a:extLst>
                      </p:cNvPr>
                      <p:cNvSpPr/>
                      <p:nvPr/>
                    </p:nvSpPr>
                    <p:spPr>
                      <a:xfrm>
                        <a:off x="10498273" y="6089012"/>
                        <a:ext cx="531180" cy="206856"/>
                      </a:xfrm>
                      <a:custGeom>
                        <a:avLst/>
                        <a:gdLst>
                          <a:gd name="connsiteX0" fmla="*/ 57425 w 531180"/>
                          <a:gd name="connsiteY0" fmla="*/ 168573 h 206856"/>
                          <a:gd name="connsiteX1" fmla="*/ 449829 w 531180"/>
                          <a:gd name="connsiteY1" fmla="*/ 15440 h 206856"/>
                          <a:gd name="connsiteX2" fmla="*/ 492898 w 531180"/>
                          <a:gd name="connsiteY2" fmla="*/ 5869 h 206856"/>
                          <a:gd name="connsiteX3" fmla="*/ 531181 w 531180"/>
                          <a:gd name="connsiteY3" fmla="*/ 1083 h 206856"/>
                          <a:gd name="connsiteX4" fmla="*/ 0 w 531180"/>
                          <a:gd name="connsiteY4" fmla="*/ 206856 h 206856"/>
                          <a:gd name="connsiteX5" fmla="*/ 57425 w 531180"/>
                          <a:gd name="connsiteY5" fmla="*/ 168573 h 2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80" h="206856">
                            <a:moveTo>
                              <a:pt x="57425" y="168573"/>
                            </a:moveTo>
                            <a:cubicBezTo>
                              <a:pt x="172275" y="77650"/>
                              <a:pt x="306266" y="29796"/>
                              <a:pt x="449829" y="15440"/>
                            </a:cubicBezTo>
                            <a:cubicBezTo>
                              <a:pt x="464185" y="10654"/>
                              <a:pt x="478542" y="10654"/>
                              <a:pt x="492898" y="5869"/>
                            </a:cubicBezTo>
                            <a:cubicBezTo>
                              <a:pt x="507254" y="5869"/>
                              <a:pt x="516825" y="1083"/>
                              <a:pt x="531181" y="1083"/>
                            </a:cubicBezTo>
                            <a:cubicBezTo>
                              <a:pt x="334979" y="-8487"/>
                              <a:pt x="129206" y="44152"/>
                              <a:pt x="0" y="206856"/>
                            </a:cubicBezTo>
                            <a:cubicBezTo>
                              <a:pt x="19141" y="197285"/>
                              <a:pt x="38283" y="182929"/>
                              <a:pt x="57425" y="168573"/>
                            </a:cubicBezTo>
                            <a:close/>
                          </a:path>
                        </a:pathLst>
                      </a:custGeom>
                      <a:solidFill>
                        <a:srgbClr val="512B11">
                          <a:alpha val="50000"/>
                        </a:srgbClr>
                      </a:solidFill>
                      <a:ln w="4782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EBD643FE-6BD8-4CE3-B080-C979DEE160D5}"/>
                          </a:ext>
                        </a:extLst>
                      </p:cNvPr>
                      <p:cNvSpPr/>
                      <p:nvPr/>
                    </p:nvSpPr>
                    <p:spPr>
                      <a:xfrm>
                        <a:off x="10392994" y="6179036"/>
                        <a:ext cx="153133" cy="145544"/>
                      </a:xfrm>
                      <a:custGeom>
                        <a:avLst/>
                        <a:gdLst>
                          <a:gd name="connsiteX0" fmla="*/ 110064 w 153133"/>
                          <a:gd name="connsiteY0" fmla="*/ 6768 h 145544"/>
                          <a:gd name="connsiteX1" fmla="*/ 105279 w 153133"/>
                          <a:gd name="connsiteY1" fmla="*/ 11553 h 145544"/>
                          <a:gd name="connsiteX2" fmla="*/ 62210 w 153133"/>
                          <a:gd name="connsiteY2" fmla="*/ 49836 h 145544"/>
                          <a:gd name="connsiteX3" fmla="*/ 43068 w 153133"/>
                          <a:gd name="connsiteY3" fmla="*/ 68978 h 145544"/>
                          <a:gd name="connsiteX4" fmla="*/ 0 w 153133"/>
                          <a:gd name="connsiteY4" fmla="*/ 145545 h 145544"/>
                          <a:gd name="connsiteX5" fmla="*/ 4785 w 153133"/>
                          <a:gd name="connsiteY5" fmla="*/ 145545 h 145544"/>
                          <a:gd name="connsiteX6" fmla="*/ 76566 w 153133"/>
                          <a:gd name="connsiteY6" fmla="*/ 64193 h 145544"/>
                          <a:gd name="connsiteX7" fmla="*/ 153133 w 153133"/>
                          <a:gd name="connsiteY7" fmla="*/ 1982 h 145544"/>
                          <a:gd name="connsiteX8" fmla="*/ 110064 w 153133"/>
                          <a:gd name="connsiteY8" fmla="*/ 6768 h 14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33" h="145544">
                            <a:moveTo>
                              <a:pt x="110064" y="6768"/>
                            </a:moveTo>
                            <a:cubicBezTo>
                              <a:pt x="110064" y="6768"/>
                              <a:pt x="105279" y="11553"/>
                              <a:pt x="105279" y="11553"/>
                            </a:cubicBezTo>
                            <a:cubicBezTo>
                              <a:pt x="90923" y="21124"/>
                              <a:pt x="76566" y="35480"/>
                              <a:pt x="62210" y="49836"/>
                            </a:cubicBezTo>
                            <a:cubicBezTo>
                              <a:pt x="57425" y="54622"/>
                              <a:pt x="47854" y="59407"/>
                              <a:pt x="43068" y="68978"/>
                            </a:cubicBezTo>
                            <a:cubicBezTo>
                              <a:pt x="23927" y="92905"/>
                              <a:pt x="9571" y="116832"/>
                              <a:pt x="0" y="145545"/>
                            </a:cubicBezTo>
                            <a:cubicBezTo>
                              <a:pt x="0" y="145545"/>
                              <a:pt x="0" y="145545"/>
                              <a:pt x="4785" y="145545"/>
                            </a:cubicBezTo>
                            <a:cubicBezTo>
                              <a:pt x="28712" y="116832"/>
                              <a:pt x="47854" y="88120"/>
                              <a:pt x="76566" y="64193"/>
                            </a:cubicBezTo>
                            <a:cubicBezTo>
                              <a:pt x="100493" y="40265"/>
                              <a:pt x="129206" y="21124"/>
                              <a:pt x="153133" y="1982"/>
                            </a:cubicBezTo>
                            <a:cubicBezTo>
                              <a:pt x="133991" y="-2803"/>
                              <a:pt x="124420" y="1982"/>
                              <a:pt x="110064" y="6768"/>
                            </a:cubicBezTo>
                            <a:close/>
                          </a:path>
                        </a:pathLst>
                      </a:custGeom>
                      <a:solidFill>
                        <a:srgbClr val="512B11">
                          <a:alpha val="50000"/>
                        </a:srgbClr>
                      </a:solidFill>
                      <a:ln w="4782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2E72F188-6F2C-4262-B277-F2D4C131F71B}"/>
                          </a:ext>
                        </a:extLst>
                      </p:cNvPr>
                      <p:cNvSpPr/>
                      <p:nvPr/>
                    </p:nvSpPr>
                    <p:spPr>
                      <a:xfrm>
                        <a:off x="11115591" y="6152306"/>
                        <a:ext cx="133991" cy="63483"/>
                      </a:xfrm>
                      <a:custGeom>
                        <a:avLst/>
                        <a:gdLst>
                          <a:gd name="connsiteX0" fmla="*/ 52640 w 133991"/>
                          <a:gd name="connsiteY0" fmla="*/ 47854 h 63483"/>
                          <a:gd name="connsiteX1" fmla="*/ 76567 w 133991"/>
                          <a:gd name="connsiteY1" fmla="*/ 33498 h 63483"/>
                          <a:gd name="connsiteX2" fmla="*/ 81352 w 133991"/>
                          <a:gd name="connsiteY2" fmla="*/ 28713 h 63483"/>
                          <a:gd name="connsiteX3" fmla="*/ 81352 w 133991"/>
                          <a:gd name="connsiteY3" fmla="*/ 28713 h 63483"/>
                          <a:gd name="connsiteX4" fmla="*/ 133992 w 133991"/>
                          <a:gd name="connsiteY4" fmla="*/ 0 h 63483"/>
                          <a:gd name="connsiteX5" fmla="*/ 71781 w 133991"/>
                          <a:gd name="connsiteY5" fmla="*/ 19142 h 63483"/>
                          <a:gd name="connsiteX6" fmla="*/ 0 w 133991"/>
                          <a:gd name="connsiteY6" fmla="*/ 62210 h 63483"/>
                          <a:gd name="connsiteX7" fmla="*/ 0 w 133991"/>
                          <a:gd name="connsiteY7" fmla="*/ 62210 h 63483"/>
                          <a:gd name="connsiteX8" fmla="*/ 52640 w 133991"/>
                          <a:gd name="connsiteY8" fmla="*/ 47854 h 6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991" h="63483">
                            <a:moveTo>
                              <a:pt x="52640" y="47854"/>
                            </a:moveTo>
                            <a:cubicBezTo>
                              <a:pt x="62211" y="43069"/>
                              <a:pt x="71781" y="38283"/>
                              <a:pt x="76567" y="33498"/>
                            </a:cubicBezTo>
                            <a:cubicBezTo>
                              <a:pt x="76567" y="33498"/>
                              <a:pt x="81352" y="33498"/>
                              <a:pt x="81352" y="28713"/>
                            </a:cubicBezTo>
                            <a:cubicBezTo>
                              <a:pt x="81352" y="28713"/>
                              <a:pt x="81352" y="28713"/>
                              <a:pt x="81352" y="28713"/>
                            </a:cubicBezTo>
                            <a:cubicBezTo>
                              <a:pt x="100494" y="19142"/>
                              <a:pt x="114850" y="9571"/>
                              <a:pt x="133992" y="0"/>
                            </a:cubicBezTo>
                            <a:cubicBezTo>
                              <a:pt x="114850" y="4785"/>
                              <a:pt x="90923" y="9571"/>
                              <a:pt x="71781" y="19142"/>
                            </a:cubicBezTo>
                            <a:cubicBezTo>
                              <a:pt x="47854" y="28713"/>
                              <a:pt x="19142" y="43069"/>
                              <a:pt x="0" y="62210"/>
                            </a:cubicBezTo>
                            <a:cubicBezTo>
                              <a:pt x="0" y="62210"/>
                              <a:pt x="0" y="62210"/>
                              <a:pt x="0" y="62210"/>
                            </a:cubicBezTo>
                            <a:cubicBezTo>
                              <a:pt x="19142" y="66996"/>
                              <a:pt x="38283" y="57425"/>
                              <a:pt x="52640" y="4785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6B3F9130-BD5F-43B1-A1C4-6E44764745D4}"/>
                          </a:ext>
                        </a:extLst>
                      </p:cNvPr>
                      <p:cNvSpPr/>
                      <p:nvPr/>
                    </p:nvSpPr>
                    <p:spPr>
                      <a:xfrm>
                        <a:off x="11397931" y="6252799"/>
                        <a:ext cx="124420" cy="277554"/>
                      </a:xfrm>
                      <a:custGeom>
                        <a:avLst/>
                        <a:gdLst>
                          <a:gd name="connsiteX0" fmla="*/ 81352 w 124420"/>
                          <a:gd name="connsiteY0" fmla="*/ 114850 h 277554"/>
                          <a:gd name="connsiteX1" fmla="*/ 0 w 124420"/>
                          <a:gd name="connsiteY1" fmla="*/ 0 h 277554"/>
                          <a:gd name="connsiteX2" fmla="*/ 124420 w 124420"/>
                          <a:gd name="connsiteY2" fmla="*/ 277554 h 277554"/>
                          <a:gd name="connsiteX3" fmla="*/ 81352 w 124420"/>
                          <a:gd name="connsiteY3" fmla="*/ 114850 h 277554"/>
                        </a:gdLst>
                        <a:ahLst/>
                        <a:cxnLst>
                          <a:cxn ang="0">
                            <a:pos x="connsiteX0" y="connsiteY0"/>
                          </a:cxn>
                          <a:cxn ang="0">
                            <a:pos x="connsiteX1" y="connsiteY1"/>
                          </a:cxn>
                          <a:cxn ang="0">
                            <a:pos x="connsiteX2" y="connsiteY2"/>
                          </a:cxn>
                          <a:cxn ang="0">
                            <a:pos x="connsiteX3" y="connsiteY3"/>
                          </a:cxn>
                        </a:cxnLst>
                        <a:rect l="l" t="t" r="r" b="b"/>
                        <a:pathLst>
                          <a:path w="124420" h="277554">
                            <a:moveTo>
                              <a:pt x="81352" y="114850"/>
                            </a:moveTo>
                            <a:cubicBezTo>
                              <a:pt x="66996" y="81352"/>
                              <a:pt x="38283" y="9571"/>
                              <a:pt x="0" y="0"/>
                            </a:cubicBezTo>
                            <a:cubicBezTo>
                              <a:pt x="57425" y="86137"/>
                              <a:pt x="100493" y="181846"/>
                              <a:pt x="124420" y="277554"/>
                            </a:cubicBezTo>
                            <a:cubicBezTo>
                              <a:pt x="114850" y="224915"/>
                              <a:pt x="110064" y="167490"/>
                              <a:pt x="81352" y="114850"/>
                            </a:cubicBezTo>
                            <a:close/>
                          </a:path>
                        </a:pathLst>
                      </a:custGeom>
                      <a:solidFill>
                        <a:srgbClr val="512B11">
                          <a:alpha val="50000"/>
                        </a:srgbClr>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0453AE2E-8A4B-45E7-B249-569B1D3F8563}"/>
                          </a:ext>
                        </a:extLst>
                      </p:cNvPr>
                      <p:cNvSpPr/>
                      <p:nvPr/>
                    </p:nvSpPr>
                    <p:spPr>
                      <a:xfrm>
                        <a:off x="11531923" y="6329366"/>
                        <a:ext cx="95708" cy="162704"/>
                      </a:xfrm>
                      <a:custGeom>
                        <a:avLst/>
                        <a:gdLst>
                          <a:gd name="connsiteX0" fmla="*/ 62211 w 95708"/>
                          <a:gd name="connsiteY0" fmla="*/ 95708 h 162704"/>
                          <a:gd name="connsiteX1" fmla="*/ 95708 w 95708"/>
                          <a:gd name="connsiteY1" fmla="*/ 162704 h 162704"/>
                          <a:gd name="connsiteX2" fmla="*/ 95708 w 95708"/>
                          <a:gd name="connsiteY2" fmla="*/ 157919 h 162704"/>
                          <a:gd name="connsiteX3" fmla="*/ 0 w 95708"/>
                          <a:gd name="connsiteY3" fmla="*/ 0 h 162704"/>
                          <a:gd name="connsiteX4" fmla="*/ 0 w 95708"/>
                          <a:gd name="connsiteY4" fmla="*/ 0 h 162704"/>
                          <a:gd name="connsiteX5" fmla="*/ 62211 w 95708"/>
                          <a:gd name="connsiteY5" fmla="*/ 95708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08" h="162704">
                            <a:moveTo>
                              <a:pt x="62211" y="95708"/>
                            </a:moveTo>
                            <a:cubicBezTo>
                              <a:pt x="71781" y="119635"/>
                              <a:pt x="81353" y="138777"/>
                              <a:pt x="95708" y="162704"/>
                            </a:cubicBezTo>
                            <a:cubicBezTo>
                              <a:pt x="95708" y="162704"/>
                              <a:pt x="95708" y="157919"/>
                              <a:pt x="95708" y="157919"/>
                            </a:cubicBezTo>
                            <a:cubicBezTo>
                              <a:pt x="90923" y="95708"/>
                              <a:pt x="52640" y="33498"/>
                              <a:pt x="0" y="0"/>
                            </a:cubicBezTo>
                            <a:cubicBezTo>
                              <a:pt x="0" y="0"/>
                              <a:pt x="0" y="0"/>
                              <a:pt x="0" y="0"/>
                            </a:cubicBezTo>
                            <a:cubicBezTo>
                              <a:pt x="19142" y="33498"/>
                              <a:pt x="47854" y="62210"/>
                              <a:pt x="62211" y="95708"/>
                            </a:cubicBezTo>
                            <a:close/>
                          </a:path>
                        </a:pathLst>
                      </a:custGeom>
                      <a:solidFill>
                        <a:srgbClr val="512B11">
                          <a:alpha val="50000"/>
                        </a:srgbClr>
                      </a:solidFill>
                      <a:ln w="47824" cap="flat">
                        <a:noFill/>
                        <a:prstDash val="solid"/>
                        <a:miter/>
                      </a:ln>
                    </p:spPr>
                    <p:txBody>
                      <a:bodyPr rtlCol="0" anchor="ctr"/>
                      <a:lstStyle/>
                      <a:p>
                        <a:endParaRPr lang="en-US"/>
                      </a:p>
                    </p:txBody>
                  </p:sp>
                </p:grpSp>
              </p:grpSp>
              <p:grpSp>
                <p:nvGrpSpPr>
                  <p:cNvPr id="203" name="Graphic 3">
                    <a:extLst>
                      <a:ext uri="{FF2B5EF4-FFF2-40B4-BE49-F238E27FC236}">
                        <a16:creationId xmlns:a16="http://schemas.microsoft.com/office/drawing/2014/main" id="{C39C6A21-99E8-43F1-A2D0-3F04D4D3D7F5}"/>
                      </a:ext>
                    </a:extLst>
                  </p:cNvPr>
                  <p:cNvGrpSpPr/>
                  <p:nvPr/>
                </p:nvGrpSpPr>
                <p:grpSpPr>
                  <a:xfrm>
                    <a:off x="10320140" y="6946685"/>
                    <a:ext cx="757167" cy="546941"/>
                    <a:chOff x="10320140" y="6946685"/>
                    <a:chExt cx="757167" cy="546941"/>
                  </a:xfrm>
                </p:grpSpPr>
                <p:sp>
                  <p:nvSpPr>
                    <p:cNvPr id="204" name="Freeform: Shape 203">
                      <a:extLst>
                        <a:ext uri="{FF2B5EF4-FFF2-40B4-BE49-F238E27FC236}">
                          <a16:creationId xmlns:a16="http://schemas.microsoft.com/office/drawing/2014/main" id="{552002E7-1CD6-4DD3-8338-5ED4DD0BD868}"/>
                        </a:ext>
                      </a:extLst>
                    </p:cNvPr>
                    <p:cNvSpPr/>
                    <p:nvPr/>
                  </p:nvSpPr>
                  <p:spPr>
                    <a:xfrm>
                      <a:off x="10320140" y="6946685"/>
                      <a:ext cx="757167" cy="546941"/>
                    </a:xfrm>
                    <a:custGeom>
                      <a:avLst/>
                      <a:gdLst>
                        <a:gd name="connsiteX0" fmla="*/ 5857 w 757167"/>
                        <a:gd name="connsiteY0" fmla="*/ 57425 h 546941"/>
                        <a:gd name="connsiteX1" fmla="*/ 230772 w 757167"/>
                        <a:gd name="connsiteY1" fmla="*/ 133992 h 546941"/>
                        <a:gd name="connsiteX2" fmla="*/ 637532 w 757167"/>
                        <a:gd name="connsiteY2" fmla="*/ 43069 h 546941"/>
                        <a:gd name="connsiteX3" fmla="*/ 637532 w 757167"/>
                        <a:gd name="connsiteY3" fmla="*/ 0 h 546941"/>
                        <a:gd name="connsiteX4" fmla="*/ 690172 w 757167"/>
                        <a:gd name="connsiteY4" fmla="*/ 43069 h 546941"/>
                        <a:gd name="connsiteX5" fmla="*/ 757168 w 757167"/>
                        <a:gd name="connsiteY5" fmla="*/ 33498 h 546941"/>
                        <a:gd name="connsiteX6" fmla="*/ 690172 w 757167"/>
                        <a:gd name="connsiteY6" fmla="*/ 66996 h 546941"/>
                        <a:gd name="connsiteX7" fmla="*/ 613605 w 757167"/>
                        <a:gd name="connsiteY7" fmla="*/ 459400 h 546941"/>
                        <a:gd name="connsiteX8" fmla="*/ 364764 w 757167"/>
                        <a:gd name="connsiteY8" fmla="*/ 545537 h 546941"/>
                        <a:gd name="connsiteX9" fmla="*/ 34570 w 757167"/>
                        <a:gd name="connsiteY9" fmla="*/ 133992 h 546941"/>
                        <a:gd name="connsiteX10" fmla="*/ 5857 w 757167"/>
                        <a:gd name="connsiteY10" fmla="*/ 57425 h 54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7167" h="546941">
                          <a:moveTo>
                            <a:pt x="5857" y="57425"/>
                          </a:moveTo>
                          <a:cubicBezTo>
                            <a:pt x="5857" y="57425"/>
                            <a:pt x="29784" y="133992"/>
                            <a:pt x="230772" y="133992"/>
                          </a:cubicBezTo>
                          <a:cubicBezTo>
                            <a:pt x="431760" y="133992"/>
                            <a:pt x="637532" y="43069"/>
                            <a:pt x="637532" y="43069"/>
                          </a:cubicBezTo>
                          <a:cubicBezTo>
                            <a:pt x="637532" y="43069"/>
                            <a:pt x="627962" y="23927"/>
                            <a:pt x="637532" y="0"/>
                          </a:cubicBezTo>
                          <a:cubicBezTo>
                            <a:pt x="637532" y="0"/>
                            <a:pt x="651889" y="38283"/>
                            <a:pt x="690172" y="43069"/>
                          </a:cubicBezTo>
                          <a:cubicBezTo>
                            <a:pt x="733241" y="47854"/>
                            <a:pt x="757168" y="33498"/>
                            <a:pt x="757168" y="33498"/>
                          </a:cubicBezTo>
                          <a:cubicBezTo>
                            <a:pt x="757168" y="33498"/>
                            <a:pt x="723670" y="66996"/>
                            <a:pt x="690172" y="66996"/>
                          </a:cubicBezTo>
                          <a:cubicBezTo>
                            <a:pt x="690172" y="66996"/>
                            <a:pt x="766739" y="296696"/>
                            <a:pt x="613605" y="459400"/>
                          </a:cubicBezTo>
                          <a:cubicBezTo>
                            <a:pt x="613605" y="459400"/>
                            <a:pt x="532253" y="559894"/>
                            <a:pt x="364764" y="545537"/>
                          </a:cubicBezTo>
                          <a:cubicBezTo>
                            <a:pt x="192489" y="531181"/>
                            <a:pt x="68068" y="378048"/>
                            <a:pt x="34570" y="133992"/>
                          </a:cubicBezTo>
                          <a:cubicBezTo>
                            <a:pt x="39355" y="133992"/>
                            <a:pt x="-18070" y="86137"/>
                            <a:pt x="5857" y="57425"/>
                          </a:cubicBezTo>
                          <a:close/>
                        </a:path>
                      </a:pathLst>
                    </a:custGeom>
                    <a:solidFill>
                      <a:srgbClr val="F8BE7D">
                        <a:alpha val="50000"/>
                      </a:srgbClr>
                    </a:solidFill>
                    <a:ln w="47824" cap="flat">
                      <a:noFill/>
                      <a:prstDash val="solid"/>
                      <a:miter/>
                    </a:ln>
                  </p:spPr>
                  <p:txBody>
                    <a:bodyPr rtlCol="0" anchor="ctr"/>
                    <a:lstStyle/>
                    <a:p>
                      <a:endParaRPr lang="en-US"/>
                    </a:p>
                  </p:txBody>
                </p:sp>
                <p:grpSp>
                  <p:nvGrpSpPr>
                    <p:cNvPr id="205" name="Graphic 3">
                      <a:extLst>
                        <a:ext uri="{FF2B5EF4-FFF2-40B4-BE49-F238E27FC236}">
                          <a16:creationId xmlns:a16="http://schemas.microsoft.com/office/drawing/2014/main" id="{43B4927D-D091-4DA1-8C93-CBEA6CEF7B73}"/>
                        </a:ext>
                      </a:extLst>
                    </p:cNvPr>
                    <p:cNvGrpSpPr/>
                    <p:nvPr/>
                  </p:nvGrpSpPr>
                  <p:grpSpPr>
                    <a:xfrm>
                      <a:off x="10325997" y="6965826"/>
                      <a:ext cx="713027" cy="517453"/>
                      <a:chOff x="10325997" y="6965826"/>
                      <a:chExt cx="713027" cy="517453"/>
                    </a:xfrm>
                  </p:grpSpPr>
                  <p:grpSp>
                    <p:nvGrpSpPr>
                      <p:cNvPr id="206" name="Graphic 3">
                        <a:extLst>
                          <a:ext uri="{FF2B5EF4-FFF2-40B4-BE49-F238E27FC236}">
                            <a16:creationId xmlns:a16="http://schemas.microsoft.com/office/drawing/2014/main" id="{3BEF88AA-671F-46F9-B063-D4C1BFC74CB5}"/>
                          </a:ext>
                        </a:extLst>
                      </p:cNvPr>
                      <p:cNvGrpSpPr/>
                      <p:nvPr/>
                    </p:nvGrpSpPr>
                    <p:grpSpPr>
                      <a:xfrm>
                        <a:off x="10364281" y="6980183"/>
                        <a:ext cx="661376" cy="503097"/>
                        <a:chOff x="10364281" y="6980183"/>
                        <a:chExt cx="661376" cy="503097"/>
                      </a:xfrm>
                    </p:grpSpPr>
                    <p:sp>
                      <p:nvSpPr>
                        <p:cNvPr id="209" name="Freeform: Shape 208">
                          <a:extLst>
                            <a:ext uri="{FF2B5EF4-FFF2-40B4-BE49-F238E27FC236}">
                              <a16:creationId xmlns:a16="http://schemas.microsoft.com/office/drawing/2014/main" id="{065D5132-C1DE-4BA8-AA57-4AB35CB4C386}"/>
                            </a:ext>
                          </a:extLst>
                        </p:cNvPr>
                        <p:cNvSpPr/>
                        <p:nvPr/>
                      </p:nvSpPr>
                      <p:spPr>
                        <a:xfrm>
                          <a:off x="10369067" y="6989753"/>
                          <a:ext cx="641666" cy="484005"/>
                        </a:xfrm>
                        <a:custGeom>
                          <a:avLst/>
                          <a:gdLst>
                            <a:gd name="connsiteX0" fmla="*/ 0 w 641666"/>
                            <a:gd name="connsiteY0" fmla="*/ 71781 h 484005"/>
                            <a:gd name="connsiteX1" fmla="*/ 612533 w 641666"/>
                            <a:gd name="connsiteY1" fmla="*/ 0 h 484005"/>
                            <a:gd name="connsiteX2" fmla="*/ 349335 w 641666"/>
                            <a:gd name="connsiteY2" fmla="*/ 483327 h 484005"/>
                            <a:gd name="connsiteX3" fmla="*/ 0 w 641666"/>
                            <a:gd name="connsiteY3" fmla="*/ 71781 h 484005"/>
                          </a:gdLst>
                          <a:ahLst/>
                          <a:cxnLst>
                            <a:cxn ang="0">
                              <a:pos x="connsiteX0" y="connsiteY0"/>
                            </a:cxn>
                            <a:cxn ang="0">
                              <a:pos x="connsiteX1" y="connsiteY1"/>
                            </a:cxn>
                            <a:cxn ang="0">
                              <a:pos x="connsiteX2" y="connsiteY2"/>
                            </a:cxn>
                            <a:cxn ang="0">
                              <a:pos x="connsiteX3" y="connsiteY3"/>
                            </a:cxn>
                          </a:cxnLst>
                          <a:rect l="l" t="t" r="r" b="b"/>
                          <a:pathLst>
                            <a:path w="641666" h="484005">
                              <a:moveTo>
                                <a:pt x="0" y="71781"/>
                              </a:moveTo>
                              <a:cubicBezTo>
                                <a:pt x="0" y="71781"/>
                                <a:pt x="162704" y="177060"/>
                                <a:pt x="612533" y="0"/>
                              </a:cubicBezTo>
                              <a:cubicBezTo>
                                <a:pt x="713027" y="282340"/>
                                <a:pt x="535967" y="497683"/>
                                <a:pt x="349335" y="483327"/>
                              </a:cubicBezTo>
                              <a:cubicBezTo>
                                <a:pt x="162704" y="473756"/>
                                <a:pt x="76566" y="358906"/>
                                <a:pt x="0" y="71781"/>
                              </a:cubicBezTo>
                              <a:close/>
                            </a:path>
                          </a:pathLst>
                        </a:custGeom>
                        <a:solidFill>
                          <a:srgbClr val="800C11"/>
                        </a:solidFill>
                        <a:ln w="4782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812662D7-9181-4F7D-BD1A-145C66AA44E8}"/>
                            </a:ext>
                          </a:extLst>
                        </p:cNvPr>
                        <p:cNvSpPr/>
                        <p:nvPr/>
                      </p:nvSpPr>
                      <p:spPr>
                        <a:xfrm>
                          <a:off x="10373852" y="6994539"/>
                          <a:ext cx="636460" cy="488741"/>
                        </a:xfrm>
                        <a:custGeom>
                          <a:avLst/>
                          <a:gdLst>
                            <a:gd name="connsiteX0" fmla="*/ 569465 w 636460"/>
                            <a:gd name="connsiteY0" fmla="*/ 267983 h 488741"/>
                            <a:gd name="connsiteX1" fmla="*/ 368477 w 636460"/>
                            <a:gd name="connsiteY1" fmla="*/ 325408 h 488741"/>
                            <a:gd name="connsiteX2" fmla="*/ 186632 w 636460"/>
                            <a:gd name="connsiteY2" fmla="*/ 277554 h 488741"/>
                            <a:gd name="connsiteX3" fmla="*/ 210559 w 636460"/>
                            <a:gd name="connsiteY3" fmla="*/ 143562 h 488741"/>
                            <a:gd name="connsiteX4" fmla="*/ 296696 w 636460"/>
                            <a:gd name="connsiteY4" fmla="*/ 105279 h 488741"/>
                            <a:gd name="connsiteX5" fmla="*/ 416331 w 636460"/>
                            <a:gd name="connsiteY5" fmla="*/ 76567 h 488741"/>
                            <a:gd name="connsiteX6" fmla="*/ 636461 w 636460"/>
                            <a:gd name="connsiteY6" fmla="*/ 95708 h 488741"/>
                            <a:gd name="connsiteX7" fmla="*/ 612534 w 636460"/>
                            <a:gd name="connsiteY7" fmla="*/ 0 h 488741"/>
                            <a:gd name="connsiteX8" fmla="*/ 0 w 636460"/>
                            <a:gd name="connsiteY8" fmla="*/ 71781 h 488741"/>
                            <a:gd name="connsiteX9" fmla="*/ 349336 w 636460"/>
                            <a:gd name="connsiteY9" fmla="*/ 488112 h 488741"/>
                            <a:gd name="connsiteX10" fmla="*/ 636461 w 636460"/>
                            <a:gd name="connsiteY10" fmla="*/ 239271 h 488741"/>
                            <a:gd name="connsiteX11" fmla="*/ 569465 w 636460"/>
                            <a:gd name="connsiteY11" fmla="*/ 267983 h 48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6460" h="488741">
                              <a:moveTo>
                                <a:pt x="569465" y="267983"/>
                              </a:moveTo>
                              <a:cubicBezTo>
                                <a:pt x="507255" y="296696"/>
                                <a:pt x="435473" y="315837"/>
                                <a:pt x="368477" y="325408"/>
                              </a:cubicBezTo>
                              <a:cubicBezTo>
                                <a:pt x="306267" y="330194"/>
                                <a:pt x="229700" y="325408"/>
                                <a:pt x="186632" y="277554"/>
                              </a:cubicBezTo>
                              <a:cubicBezTo>
                                <a:pt x="148348" y="239271"/>
                                <a:pt x="167490" y="172275"/>
                                <a:pt x="210559" y="143562"/>
                              </a:cubicBezTo>
                              <a:cubicBezTo>
                                <a:pt x="234486" y="124421"/>
                                <a:pt x="267984" y="114850"/>
                                <a:pt x="296696" y="105279"/>
                              </a:cubicBezTo>
                              <a:cubicBezTo>
                                <a:pt x="334979" y="95708"/>
                                <a:pt x="373263" y="81352"/>
                                <a:pt x="416331" y="76567"/>
                              </a:cubicBezTo>
                              <a:cubicBezTo>
                                <a:pt x="478542" y="66996"/>
                                <a:pt x="579036" y="57425"/>
                                <a:pt x="636461" y="95708"/>
                              </a:cubicBezTo>
                              <a:cubicBezTo>
                                <a:pt x="631675" y="62210"/>
                                <a:pt x="622104" y="33498"/>
                                <a:pt x="612534" y="0"/>
                              </a:cubicBezTo>
                              <a:cubicBezTo>
                                <a:pt x="157919" y="177060"/>
                                <a:pt x="0" y="71781"/>
                                <a:pt x="0" y="71781"/>
                              </a:cubicBezTo>
                              <a:cubicBezTo>
                                <a:pt x="71781" y="354121"/>
                                <a:pt x="162705" y="468971"/>
                                <a:pt x="349336" y="488112"/>
                              </a:cubicBezTo>
                              <a:cubicBezTo>
                                <a:pt x="478542" y="497683"/>
                                <a:pt x="602963" y="397190"/>
                                <a:pt x="636461" y="239271"/>
                              </a:cubicBezTo>
                              <a:cubicBezTo>
                                <a:pt x="607748" y="253627"/>
                                <a:pt x="579036" y="263198"/>
                                <a:pt x="569465" y="267983"/>
                              </a:cubicBezTo>
                              <a:close/>
                            </a:path>
                          </a:pathLst>
                        </a:custGeom>
                        <a:solidFill>
                          <a:srgbClr val="800C11">
                            <a:alpha val="50000"/>
                          </a:srgbClr>
                        </a:solidFill>
                        <a:ln w="4782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3E0A603-206C-4089-9580-0E1914EB823A}"/>
                            </a:ext>
                          </a:extLst>
                        </p:cNvPr>
                        <p:cNvSpPr/>
                        <p:nvPr/>
                      </p:nvSpPr>
                      <p:spPr>
                        <a:xfrm>
                          <a:off x="10426492" y="6989753"/>
                          <a:ext cx="583820" cy="222431"/>
                        </a:xfrm>
                        <a:custGeom>
                          <a:avLst/>
                          <a:gdLst>
                            <a:gd name="connsiteX0" fmla="*/ 248842 w 583820"/>
                            <a:gd name="connsiteY0" fmla="*/ 220129 h 222431"/>
                            <a:gd name="connsiteX1" fmla="*/ 583821 w 583820"/>
                            <a:gd name="connsiteY1" fmla="*/ 95708 h 222431"/>
                            <a:gd name="connsiteX2" fmla="*/ 559894 w 583820"/>
                            <a:gd name="connsiteY2" fmla="*/ 0 h 222431"/>
                            <a:gd name="connsiteX3" fmla="*/ 0 w 583820"/>
                            <a:gd name="connsiteY3" fmla="*/ 90923 h 222431"/>
                            <a:gd name="connsiteX4" fmla="*/ 248842 w 583820"/>
                            <a:gd name="connsiteY4" fmla="*/ 220129 h 22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20" h="222431">
                              <a:moveTo>
                                <a:pt x="248842" y="220129"/>
                              </a:moveTo>
                              <a:cubicBezTo>
                                <a:pt x="459400" y="200988"/>
                                <a:pt x="545537" y="138777"/>
                                <a:pt x="583821" y="95708"/>
                              </a:cubicBezTo>
                              <a:cubicBezTo>
                                <a:pt x="579035" y="66996"/>
                                <a:pt x="569464" y="33498"/>
                                <a:pt x="559894" y="0"/>
                              </a:cubicBezTo>
                              <a:cubicBezTo>
                                <a:pt x="248842" y="119635"/>
                                <a:pt x="76566" y="110065"/>
                                <a:pt x="0" y="90923"/>
                              </a:cubicBezTo>
                              <a:cubicBezTo>
                                <a:pt x="0" y="133992"/>
                                <a:pt x="28712" y="239271"/>
                                <a:pt x="248842" y="220129"/>
                              </a:cubicBezTo>
                              <a:close/>
                            </a:path>
                          </a:pathLst>
                        </a:custGeom>
                        <a:solidFill>
                          <a:srgbClr val="FFFFFF"/>
                        </a:solidFill>
                        <a:ln w="4782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7C42E599-465A-4E93-AD54-5250C69B9B60}"/>
                            </a:ext>
                          </a:extLst>
                        </p:cNvPr>
                        <p:cNvSpPr/>
                        <p:nvPr/>
                      </p:nvSpPr>
                      <p:spPr>
                        <a:xfrm>
                          <a:off x="10431277" y="6989753"/>
                          <a:ext cx="583821" cy="135973"/>
                        </a:xfrm>
                        <a:custGeom>
                          <a:avLst/>
                          <a:gdLst>
                            <a:gd name="connsiteX0" fmla="*/ 550323 w 583821"/>
                            <a:gd name="connsiteY0" fmla="*/ 66996 h 135973"/>
                            <a:gd name="connsiteX1" fmla="*/ 579036 w 583821"/>
                            <a:gd name="connsiteY1" fmla="*/ 100494 h 135973"/>
                            <a:gd name="connsiteX2" fmla="*/ 583822 w 583821"/>
                            <a:gd name="connsiteY2" fmla="*/ 95708 h 135973"/>
                            <a:gd name="connsiteX3" fmla="*/ 559894 w 583821"/>
                            <a:gd name="connsiteY3" fmla="*/ 0 h 135973"/>
                            <a:gd name="connsiteX4" fmla="*/ 0 w 583821"/>
                            <a:gd name="connsiteY4" fmla="*/ 90923 h 135973"/>
                            <a:gd name="connsiteX5" fmla="*/ 4786 w 583821"/>
                            <a:gd name="connsiteY5" fmla="*/ 110065 h 135973"/>
                            <a:gd name="connsiteX6" fmla="*/ 114850 w 583821"/>
                            <a:gd name="connsiteY6" fmla="*/ 133992 h 135973"/>
                            <a:gd name="connsiteX7" fmla="*/ 263198 w 583821"/>
                            <a:gd name="connsiteY7" fmla="*/ 129206 h 135973"/>
                            <a:gd name="connsiteX8" fmla="*/ 401976 w 583821"/>
                            <a:gd name="connsiteY8" fmla="*/ 100494 h 135973"/>
                            <a:gd name="connsiteX9" fmla="*/ 550323 w 583821"/>
                            <a:gd name="connsiteY9" fmla="*/ 66996 h 13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21" h="135973">
                              <a:moveTo>
                                <a:pt x="550323" y="66996"/>
                              </a:moveTo>
                              <a:cubicBezTo>
                                <a:pt x="559894" y="76567"/>
                                <a:pt x="569465" y="86138"/>
                                <a:pt x="579036" y="100494"/>
                              </a:cubicBezTo>
                              <a:cubicBezTo>
                                <a:pt x="579036" y="100494"/>
                                <a:pt x="579036" y="100494"/>
                                <a:pt x="583822" y="95708"/>
                              </a:cubicBezTo>
                              <a:cubicBezTo>
                                <a:pt x="579036" y="66996"/>
                                <a:pt x="569465" y="33498"/>
                                <a:pt x="559894" y="0"/>
                              </a:cubicBezTo>
                              <a:cubicBezTo>
                                <a:pt x="248842" y="119635"/>
                                <a:pt x="76567" y="110065"/>
                                <a:pt x="0" y="90923"/>
                              </a:cubicBezTo>
                              <a:cubicBezTo>
                                <a:pt x="0" y="95708"/>
                                <a:pt x="0" y="105279"/>
                                <a:pt x="4786" y="110065"/>
                              </a:cubicBezTo>
                              <a:cubicBezTo>
                                <a:pt x="38283" y="129206"/>
                                <a:pt x="81353" y="133992"/>
                                <a:pt x="114850" y="133992"/>
                              </a:cubicBezTo>
                              <a:cubicBezTo>
                                <a:pt x="167490" y="138777"/>
                                <a:pt x="215344" y="133992"/>
                                <a:pt x="263198" y="129206"/>
                              </a:cubicBezTo>
                              <a:cubicBezTo>
                                <a:pt x="311052" y="119635"/>
                                <a:pt x="358906" y="110065"/>
                                <a:pt x="401976" y="100494"/>
                              </a:cubicBezTo>
                              <a:cubicBezTo>
                                <a:pt x="435473" y="90923"/>
                                <a:pt x="535967" y="52640"/>
                                <a:pt x="550323" y="66996"/>
                              </a:cubicBezTo>
                              <a:close/>
                            </a:path>
                          </a:pathLst>
                        </a:custGeom>
                        <a:solidFill>
                          <a:srgbClr val="CECFCF">
                            <a:alpha val="50000"/>
                          </a:srgbClr>
                        </a:solidFill>
                        <a:ln w="47824" cap="flat">
                          <a:noFill/>
                          <a:prstDash val="solid"/>
                          <a:miter/>
                        </a:ln>
                      </p:spPr>
                      <p:txBody>
                        <a:bodyPr rtlCol="0" anchor="ctr"/>
                        <a:lstStyle/>
                        <a:p>
                          <a:endParaRPr lang="en-US"/>
                        </a:p>
                      </p:txBody>
                    </p:sp>
                    <p:grpSp>
                      <p:nvGrpSpPr>
                        <p:cNvPr id="213" name="Graphic 3">
                          <a:extLst>
                            <a:ext uri="{FF2B5EF4-FFF2-40B4-BE49-F238E27FC236}">
                              <a16:creationId xmlns:a16="http://schemas.microsoft.com/office/drawing/2014/main" id="{3887264F-6C2A-4AB7-984A-B0D94CBF54C3}"/>
                            </a:ext>
                          </a:extLst>
                        </p:cNvPr>
                        <p:cNvGrpSpPr/>
                        <p:nvPr/>
                      </p:nvGrpSpPr>
                      <p:grpSpPr>
                        <a:xfrm>
                          <a:off x="10498273" y="7181828"/>
                          <a:ext cx="516825" cy="297076"/>
                          <a:chOff x="10498273" y="7181828"/>
                          <a:chExt cx="516825" cy="297076"/>
                        </a:xfrm>
                      </p:grpSpPr>
                      <p:sp>
                        <p:nvSpPr>
                          <p:cNvPr id="219" name="Freeform: Shape 218">
                            <a:extLst>
                              <a:ext uri="{FF2B5EF4-FFF2-40B4-BE49-F238E27FC236}">
                                <a16:creationId xmlns:a16="http://schemas.microsoft.com/office/drawing/2014/main" id="{5F895B9D-E630-4E00-9684-40A4A38C1C63}"/>
                              </a:ext>
                            </a:extLst>
                          </p:cNvPr>
                          <p:cNvSpPr/>
                          <p:nvPr/>
                        </p:nvSpPr>
                        <p:spPr>
                          <a:xfrm>
                            <a:off x="10498273" y="7257370"/>
                            <a:ext cx="468971" cy="221534"/>
                          </a:xfrm>
                          <a:custGeom>
                            <a:avLst/>
                            <a:gdLst>
                              <a:gd name="connsiteX0" fmla="*/ 114850 w 468971"/>
                              <a:gd name="connsiteY0" fmla="*/ 129573 h 221534"/>
                              <a:gd name="connsiteX1" fmla="*/ 177060 w 468971"/>
                              <a:gd name="connsiteY1" fmla="*/ 9938 h 221534"/>
                              <a:gd name="connsiteX2" fmla="*/ 0 w 468971"/>
                              <a:gd name="connsiteY2" fmla="*/ 100861 h 221534"/>
                              <a:gd name="connsiteX3" fmla="*/ 224914 w 468971"/>
                              <a:gd name="connsiteY3" fmla="*/ 220496 h 221534"/>
                              <a:gd name="connsiteX4" fmla="*/ 468971 w 468971"/>
                              <a:gd name="connsiteY4" fmla="*/ 81719 h 221534"/>
                              <a:gd name="connsiteX5" fmla="*/ 114850 w 468971"/>
                              <a:gd name="connsiteY5" fmla="*/ 129573 h 22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971" h="221534">
                                <a:moveTo>
                                  <a:pt x="114850" y="129573"/>
                                </a:moveTo>
                                <a:cubicBezTo>
                                  <a:pt x="114850" y="57792"/>
                                  <a:pt x="177060" y="9938"/>
                                  <a:pt x="177060" y="9938"/>
                                </a:cubicBezTo>
                                <a:cubicBezTo>
                                  <a:pt x="81352" y="-28346"/>
                                  <a:pt x="23927" y="53006"/>
                                  <a:pt x="0" y="100861"/>
                                </a:cubicBezTo>
                                <a:cubicBezTo>
                                  <a:pt x="57425" y="172642"/>
                                  <a:pt x="129206" y="210925"/>
                                  <a:pt x="224914" y="220496"/>
                                </a:cubicBezTo>
                                <a:cubicBezTo>
                                  <a:pt x="320623" y="230067"/>
                                  <a:pt x="416331" y="172642"/>
                                  <a:pt x="468971" y="81719"/>
                                </a:cubicBezTo>
                                <a:cubicBezTo>
                                  <a:pt x="287125" y="182213"/>
                                  <a:pt x="114850" y="148715"/>
                                  <a:pt x="114850" y="129573"/>
                                </a:cubicBezTo>
                                <a:close/>
                              </a:path>
                            </a:pathLst>
                          </a:custGeom>
                          <a:solidFill>
                            <a:srgbClr val="CECFCF"/>
                          </a:solidFill>
                          <a:ln w="4782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6C7B2870-180B-4E84-91D9-72C34725CD09}"/>
                              </a:ext>
                            </a:extLst>
                          </p:cNvPr>
                          <p:cNvSpPr/>
                          <p:nvPr/>
                        </p:nvSpPr>
                        <p:spPr>
                          <a:xfrm>
                            <a:off x="10612860" y="7184487"/>
                            <a:ext cx="402238" cy="227134"/>
                          </a:xfrm>
                          <a:custGeom>
                            <a:avLst/>
                            <a:gdLst>
                              <a:gd name="connsiteX0" fmla="*/ 263 w 402238"/>
                              <a:gd name="connsiteY0" fmla="*/ 202456 h 227134"/>
                              <a:gd name="connsiteX1" fmla="*/ 354384 w 402238"/>
                              <a:gd name="connsiteY1" fmla="*/ 154602 h 227134"/>
                              <a:gd name="connsiteX2" fmla="*/ 402238 w 402238"/>
                              <a:gd name="connsiteY2" fmla="*/ 6254 h 227134"/>
                              <a:gd name="connsiteX3" fmla="*/ 253890 w 402238"/>
                              <a:gd name="connsiteY3" fmla="*/ 39752 h 227134"/>
                              <a:gd name="connsiteX4" fmla="*/ 57687 w 402238"/>
                              <a:gd name="connsiteY4" fmla="*/ 82821 h 227134"/>
                              <a:gd name="connsiteX5" fmla="*/ 263 w 402238"/>
                              <a:gd name="connsiteY5" fmla="*/ 202456 h 2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238" h="227134">
                                <a:moveTo>
                                  <a:pt x="263" y="202456"/>
                                </a:moveTo>
                                <a:cubicBezTo>
                                  <a:pt x="5048" y="226383"/>
                                  <a:pt x="177323" y="259881"/>
                                  <a:pt x="354384" y="154602"/>
                                </a:cubicBezTo>
                                <a:cubicBezTo>
                                  <a:pt x="378311" y="111533"/>
                                  <a:pt x="397452" y="63679"/>
                                  <a:pt x="402238" y="6254"/>
                                </a:cubicBezTo>
                                <a:cubicBezTo>
                                  <a:pt x="354384" y="-12888"/>
                                  <a:pt x="282603" y="15825"/>
                                  <a:pt x="253890" y="39752"/>
                                </a:cubicBezTo>
                                <a:cubicBezTo>
                                  <a:pt x="206036" y="15825"/>
                                  <a:pt x="100757" y="34966"/>
                                  <a:pt x="57687" y="82821"/>
                                </a:cubicBezTo>
                                <a:cubicBezTo>
                                  <a:pt x="57687" y="82821"/>
                                  <a:pt x="-4522" y="125889"/>
                                  <a:pt x="263" y="202456"/>
                                </a:cubicBezTo>
                                <a:close/>
                              </a:path>
                            </a:pathLst>
                          </a:custGeom>
                          <a:solidFill>
                            <a:srgbClr val="EA7673"/>
                          </a:solidFill>
                          <a:ln w="47824"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94ADF759-0813-426C-8D54-00426A7588EA}"/>
                              </a:ext>
                            </a:extLst>
                          </p:cNvPr>
                          <p:cNvSpPr/>
                          <p:nvPr/>
                        </p:nvSpPr>
                        <p:spPr>
                          <a:xfrm>
                            <a:off x="10613123" y="7181828"/>
                            <a:ext cx="401975" cy="229793"/>
                          </a:xfrm>
                          <a:custGeom>
                            <a:avLst/>
                            <a:gdLst>
                              <a:gd name="connsiteX0" fmla="*/ 253627 w 401975"/>
                              <a:gd name="connsiteY0" fmla="*/ 42411 h 229793"/>
                              <a:gd name="connsiteX1" fmla="*/ 129206 w 401975"/>
                              <a:gd name="connsiteY1" fmla="*/ 42411 h 229793"/>
                              <a:gd name="connsiteX2" fmla="*/ 148348 w 401975"/>
                              <a:gd name="connsiteY2" fmla="*/ 42411 h 229793"/>
                              <a:gd name="connsiteX3" fmla="*/ 215344 w 401975"/>
                              <a:gd name="connsiteY3" fmla="*/ 80694 h 229793"/>
                              <a:gd name="connsiteX4" fmla="*/ 239271 w 401975"/>
                              <a:gd name="connsiteY4" fmla="*/ 61553 h 229793"/>
                              <a:gd name="connsiteX5" fmla="*/ 330194 w 401975"/>
                              <a:gd name="connsiteY5" fmla="*/ 71124 h 229793"/>
                              <a:gd name="connsiteX6" fmla="*/ 244057 w 401975"/>
                              <a:gd name="connsiteY6" fmla="*/ 195545 h 229793"/>
                              <a:gd name="connsiteX7" fmla="*/ 0 w 401975"/>
                              <a:gd name="connsiteY7" fmla="*/ 190759 h 229793"/>
                              <a:gd name="connsiteX8" fmla="*/ 0 w 401975"/>
                              <a:gd name="connsiteY8" fmla="*/ 205115 h 229793"/>
                              <a:gd name="connsiteX9" fmla="*/ 354121 w 401975"/>
                              <a:gd name="connsiteY9" fmla="*/ 157261 h 229793"/>
                              <a:gd name="connsiteX10" fmla="*/ 401976 w 401975"/>
                              <a:gd name="connsiteY10" fmla="*/ 8913 h 229793"/>
                              <a:gd name="connsiteX11" fmla="*/ 253627 w 401975"/>
                              <a:gd name="connsiteY11" fmla="*/ 42411 h 2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975" h="229793">
                                <a:moveTo>
                                  <a:pt x="253627" y="42411"/>
                                </a:moveTo>
                                <a:cubicBezTo>
                                  <a:pt x="224914" y="28055"/>
                                  <a:pt x="172275" y="28055"/>
                                  <a:pt x="129206" y="42411"/>
                                </a:cubicBezTo>
                                <a:cubicBezTo>
                                  <a:pt x="133992" y="42411"/>
                                  <a:pt x="143563" y="42411"/>
                                  <a:pt x="148348" y="42411"/>
                                </a:cubicBezTo>
                                <a:cubicBezTo>
                                  <a:pt x="177060" y="42411"/>
                                  <a:pt x="210559" y="51982"/>
                                  <a:pt x="215344" y="80694"/>
                                </a:cubicBezTo>
                                <a:cubicBezTo>
                                  <a:pt x="224914" y="71124"/>
                                  <a:pt x="229700" y="66338"/>
                                  <a:pt x="239271" y="61553"/>
                                </a:cubicBezTo>
                                <a:cubicBezTo>
                                  <a:pt x="267984" y="47197"/>
                                  <a:pt x="306267" y="42411"/>
                                  <a:pt x="330194" y="71124"/>
                                </a:cubicBezTo>
                                <a:cubicBezTo>
                                  <a:pt x="363692" y="118978"/>
                                  <a:pt x="282340" y="181188"/>
                                  <a:pt x="244057" y="195545"/>
                                </a:cubicBezTo>
                                <a:cubicBezTo>
                                  <a:pt x="200987" y="209901"/>
                                  <a:pt x="33498" y="238613"/>
                                  <a:pt x="0" y="190759"/>
                                </a:cubicBezTo>
                                <a:cubicBezTo>
                                  <a:pt x="0" y="195545"/>
                                  <a:pt x="0" y="200330"/>
                                  <a:pt x="0" y="205115"/>
                                </a:cubicBezTo>
                                <a:cubicBezTo>
                                  <a:pt x="4786" y="229042"/>
                                  <a:pt x="177060" y="262540"/>
                                  <a:pt x="354121" y="157261"/>
                                </a:cubicBezTo>
                                <a:cubicBezTo>
                                  <a:pt x="378048" y="114192"/>
                                  <a:pt x="397190" y="66338"/>
                                  <a:pt x="401976" y="8913"/>
                                </a:cubicBezTo>
                                <a:cubicBezTo>
                                  <a:pt x="349336" y="-15014"/>
                                  <a:pt x="282340" y="13699"/>
                                  <a:pt x="253627" y="42411"/>
                                </a:cubicBezTo>
                                <a:close/>
                              </a:path>
                            </a:pathLst>
                          </a:custGeom>
                          <a:solidFill>
                            <a:srgbClr val="EA7673">
                              <a:alpha val="40000"/>
                            </a:srgbClr>
                          </a:solidFill>
                          <a:ln w="47824" cap="flat">
                            <a:noFill/>
                            <a:prstDash val="solid"/>
                            <a:miter/>
                          </a:ln>
                        </p:spPr>
                        <p:txBody>
                          <a:bodyPr rtlCol="0" anchor="ctr"/>
                          <a:lstStyle/>
                          <a:p>
                            <a:endParaRPr lang="en-US"/>
                          </a:p>
                        </p:txBody>
                      </p:sp>
                    </p:grpSp>
                    <p:sp>
                      <p:nvSpPr>
                        <p:cNvPr id="214" name="Freeform: Shape 213">
                          <a:extLst>
                            <a:ext uri="{FF2B5EF4-FFF2-40B4-BE49-F238E27FC236}">
                              <a16:creationId xmlns:a16="http://schemas.microsoft.com/office/drawing/2014/main" id="{29E57FEE-BABD-4C61-BC3B-79D63DFA6979}"/>
                            </a:ext>
                          </a:extLst>
                        </p:cNvPr>
                        <p:cNvSpPr/>
                        <p:nvPr/>
                      </p:nvSpPr>
                      <p:spPr>
                        <a:xfrm>
                          <a:off x="10580984" y="7267308"/>
                          <a:ext cx="46494" cy="119635"/>
                        </a:xfrm>
                        <a:custGeom>
                          <a:avLst/>
                          <a:gdLst>
                            <a:gd name="connsiteX0" fmla="*/ 46495 w 46494"/>
                            <a:gd name="connsiteY0" fmla="*/ 0 h 119635"/>
                            <a:gd name="connsiteX1" fmla="*/ 22568 w 46494"/>
                            <a:gd name="connsiteY1" fmla="*/ 119635 h 119635"/>
                            <a:gd name="connsiteX2" fmla="*/ 46495 w 46494"/>
                            <a:gd name="connsiteY2" fmla="*/ 0 h 119635"/>
                          </a:gdLst>
                          <a:ahLst/>
                          <a:cxnLst>
                            <a:cxn ang="0">
                              <a:pos x="connsiteX0" y="connsiteY0"/>
                            </a:cxn>
                            <a:cxn ang="0">
                              <a:pos x="connsiteX1" y="connsiteY1"/>
                            </a:cxn>
                            <a:cxn ang="0">
                              <a:pos x="connsiteX2" y="connsiteY2"/>
                            </a:cxn>
                          </a:cxnLst>
                          <a:rect l="l" t="t" r="r" b="b"/>
                          <a:pathLst>
                            <a:path w="46494" h="119635">
                              <a:moveTo>
                                <a:pt x="46495" y="0"/>
                              </a:moveTo>
                              <a:cubicBezTo>
                                <a:pt x="46495" y="0"/>
                                <a:pt x="-39643" y="52640"/>
                                <a:pt x="22568" y="119635"/>
                              </a:cubicBezTo>
                              <a:cubicBezTo>
                                <a:pt x="3426" y="86137"/>
                                <a:pt x="3426" y="43069"/>
                                <a:pt x="46495" y="0"/>
                              </a:cubicBezTo>
                              <a:close/>
                            </a:path>
                          </a:pathLst>
                        </a:custGeom>
                        <a:solidFill>
                          <a:srgbClr val="9E9F9F"/>
                        </a:solidFill>
                        <a:ln w="47824"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281047F-27AE-420D-A588-5C989D8EC94D}"/>
                            </a:ext>
                          </a:extLst>
                        </p:cNvPr>
                        <p:cNvSpPr/>
                        <p:nvPr/>
                      </p:nvSpPr>
                      <p:spPr>
                        <a:xfrm>
                          <a:off x="10682137" y="7233212"/>
                          <a:ext cx="126323" cy="66685"/>
                        </a:xfrm>
                        <a:custGeom>
                          <a:avLst/>
                          <a:gdLst>
                            <a:gd name="connsiteX0" fmla="*/ 112831 w 126323"/>
                            <a:gd name="connsiteY0" fmla="*/ 598 h 66685"/>
                            <a:gd name="connsiteX1" fmla="*/ 2767 w 126323"/>
                            <a:gd name="connsiteY1" fmla="*/ 48452 h 66685"/>
                            <a:gd name="connsiteX2" fmla="*/ 112831 w 126323"/>
                            <a:gd name="connsiteY2" fmla="*/ 598 h 66685"/>
                          </a:gdLst>
                          <a:ahLst/>
                          <a:cxnLst>
                            <a:cxn ang="0">
                              <a:pos x="connsiteX0" y="connsiteY0"/>
                            </a:cxn>
                            <a:cxn ang="0">
                              <a:pos x="connsiteX1" y="connsiteY1"/>
                            </a:cxn>
                            <a:cxn ang="0">
                              <a:pos x="connsiteX2" y="connsiteY2"/>
                            </a:cxn>
                          </a:cxnLst>
                          <a:rect l="l" t="t" r="r" b="b"/>
                          <a:pathLst>
                            <a:path w="126323" h="66685">
                              <a:moveTo>
                                <a:pt x="112831" y="598"/>
                              </a:moveTo>
                              <a:cubicBezTo>
                                <a:pt x="112831" y="598"/>
                                <a:pt x="31479" y="-8973"/>
                                <a:pt x="2767" y="48452"/>
                              </a:cubicBezTo>
                              <a:cubicBezTo>
                                <a:pt x="-25945" y="105877"/>
                                <a:pt x="179827" y="10169"/>
                                <a:pt x="112831" y="598"/>
                              </a:cubicBezTo>
                              <a:close/>
                            </a:path>
                          </a:pathLst>
                        </a:custGeom>
                        <a:solidFill>
                          <a:srgbClr val="F09693"/>
                        </a:solidFill>
                        <a:ln w="47824"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BDCDC16-F7AD-41C3-86A8-2454C90A9FAE}"/>
                            </a:ext>
                          </a:extLst>
                        </p:cNvPr>
                        <p:cNvSpPr/>
                        <p:nvPr/>
                      </p:nvSpPr>
                      <p:spPr>
                        <a:xfrm>
                          <a:off x="10814110" y="7224239"/>
                          <a:ext cx="52639" cy="76566"/>
                        </a:xfrm>
                        <a:custGeom>
                          <a:avLst/>
                          <a:gdLst>
                            <a:gd name="connsiteX0" fmla="*/ 52640 w 52639"/>
                            <a:gd name="connsiteY0" fmla="*/ 0 h 76566"/>
                            <a:gd name="connsiteX1" fmla="*/ 0 w 52639"/>
                            <a:gd name="connsiteY1" fmla="*/ 76567 h 76566"/>
                            <a:gd name="connsiteX2" fmla="*/ 52640 w 52639"/>
                            <a:gd name="connsiteY2" fmla="*/ 0 h 76566"/>
                          </a:gdLst>
                          <a:ahLst/>
                          <a:cxnLst>
                            <a:cxn ang="0">
                              <a:pos x="connsiteX0" y="connsiteY0"/>
                            </a:cxn>
                            <a:cxn ang="0">
                              <a:pos x="connsiteX1" y="connsiteY1"/>
                            </a:cxn>
                            <a:cxn ang="0">
                              <a:pos x="connsiteX2" y="connsiteY2"/>
                            </a:cxn>
                          </a:cxnLst>
                          <a:rect l="l" t="t" r="r" b="b"/>
                          <a:pathLst>
                            <a:path w="52639" h="76566">
                              <a:moveTo>
                                <a:pt x="52640" y="0"/>
                              </a:moveTo>
                              <a:cubicBezTo>
                                <a:pt x="52640" y="0"/>
                                <a:pt x="14356" y="33498"/>
                                <a:pt x="0" y="76567"/>
                              </a:cubicBezTo>
                              <a:cubicBezTo>
                                <a:pt x="0" y="76567"/>
                                <a:pt x="0" y="23927"/>
                                <a:pt x="52640" y="0"/>
                              </a:cubicBezTo>
                              <a:close/>
                            </a:path>
                          </a:pathLst>
                        </a:custGeom>
                        <a:solidFill>
                          <a:srgbClr val="E23F5F"/>
                        </a:solidFill>
                        <a:ln w="47824"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144FDD2A-F7B3-4B6B-8C0F-15B313E7F00B}"/>
                            </a:ext>
                          </a:extLst>
                        </p:cNvPr>
                        <p:cNvSpPr/>
                        <p:nvPr/>
                      </p:nvSpPr>
                      <p:spPr>
                        <a:xfrm>
                          <a:off x="10516949" y="7264518"/>
                          <a:ext cx="379532" cy="193511"/>
                        </a:xfrm>
                        <a:custGeom>
                          <a:avLst/>
                          <a:gdLst>
                            <a:gd name="connsiteX0" fmla="*/ 81817 w 379532"/>
                            <a:gd name="connsiteY0" fmla="*/ 7575 h 193511"/>
                            <a:gd name="connsiteX1" fmla="*/ 81817 w 379532"/>
                            <a:gd name="connsiteY1" fmla="*/ 127211 h 193511"/>
                            <a:gd name="connsiteX2" fmla="*/ 354586 w 379532"/>
                            <a:gd name="connsiteY2" fmla="*/ 127211 h 193511"/>
                            <a:gd name="connsiteX3" fmla="*/ 134457 w 379532"/>
                            <a:gd name="connsiteY3" fmla="*/ 184636 h 193511"/>
                            <a:gd name="connsiteX4" fmla="*/ 19607 w 379532"/>
                            <a:gd name="connsiteY4" fmla="*/ 45859 h 193511"/>
                            <a:gd name="connsiteX5" fmla="*/ 81817 w 379532"/>
                            <a:gd name="connsiteY5" fmla="*/ 7575 h 19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532" h="193511">
                              <a:moveTo>
                                <a:pt x="81817" y="7575"/>
                              </a:moveTo>
                              <a:cubicBezTo>
                                <a:pt x="81817" y="7575"/>
                                <a:pt x="24392" y="55429"/>
                                <a:pt x="81817" y="127211"/>
                              </a:cubicBezTo>
                              <a:cubicBezTo>
                                <a:pt x="134457" y="175065"/>
                                <a:pt x="273233" y="155923"/>
                                <a:pt x="354586" y="127211"/>
                              </a:cubicBezTo>
                              <a:cubicBezTo>
                                <a:pt x="435938" y="98498"/>
                                <a:pt x="306732" y="227704"/>
                                <a:pt x="134457" y="184636"/>
                              </a:cubicBezTo>
                              <a:cubicBezTo>
                                <a:pt x="-37819" y="141567"/>
                                <a:pt x="-4320" y="74571"/>
                                <a:pt x="19607" y="45859"/>
                              </a:cubicBezTo>
                              <a:cubicBezTo>
                                <a:pt x="43534" y="21932"/>
                                <a:pt x="100959" y="-16352"/>
                                <a:pt x="81817" y="7575"/>
                              </a:cubicBezTo>
                              <a:close/>
                            </a:path>
                          </a:pathLst>
                        </a:custGeom>
                        <a:solidFill>
                          <a:srgbClr val="FFFFFF"/>
                        </a:solidFill>
                        <a:ln w="47824"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B965D827-DA3F-48B2-95F0-B8E63EBC7602}"/>
                            </a:ext>
                          </a:extLst>
                        </p:cNvPr>
                        <p:cNvSpPr/>
                        <p:nvPr/>
                      </p:nvSpPr>
                      <p:spPr>
                        <a:xfrm>
                          <a:off x="10364281" y="6980183"/>
                          <a:ext cx="661376" cy="499003"/>
                        </a:xfrm>
                        <a:custGeom>
                          <a:avLst/>
                          <a:gdLst>
                            <a:gd name="connsiteX0" fmla="*/ 244057 w 661376"/>
                            <a:gd name="connsiteY0" fmla="*/ 478542 h 499003"/>
                            <a:gd name="connsiteX1" fmla="*/ 0 w 661376"/>
                            <a:gd name="connsiteY1" fmla="*/ 81352 h 499003"/>
                            <a:gd name="connsiteX2" fmla="*/ 4786 w 661376"/>
                            <a:gd name="connsiteY2" fmla="*/ 71781 h 499003"/>
                            <a:gd name="connsiteX3" fmla="*/ 14356 w 661376"/>
                            <a:gd name="connsiteY3" fmla="*/ 71781 h 499003"/>
                            <a:gd name="connsiteX4" fmla="*/ 28713 w 661376"/>
                            <a:gd name="connsiteY4" fmla="*/ 76567 h 499003"/>
                            <a:gd name="connsiteX5" fmla="*/ 622104 w 661376"/>
                            <a:gd name="connsiteY5" fmla="*/ 0 h 499003"/>
                            <a:gd name="connsiteX6" fmla="*/ 626890 w 661376"/>
                            <a:gd name="connsiteY6" fmla="*/ 0 h 499003"/>
                            <a:gd name="connsiteX7" fmla="*/ 631675 w 661376"/>
                            <a:gd name="connsiteY7" fmla="*/ 4785 h 499003"/>
                            <a:gd name="connsiteX8" fmla="*/ 588607 w 661376"/>
                            <a:gd name="connsiteY8" fmla="*/ 387619 h 499003"/>
                            <a:gd name="connsiteX9" fmla="*/ 358906 w 661376"/>
                            <a:gd name="connsiteY9" fmla="*/ 497683 h 499003"/>
                            <a:gd name="connsiteX10" fmla="*/ 244057 w 661376"/>
                            <a:gd name="connsiteY10" fmla="*/ 478542 h 499003"/>
                            <a:gd name="connsiteX11" fmla="*/ 19141 w 661376"/>
                            <a:gd name="connsiteY11" fmla="*/ 100494 h 499003"/>
                            <a:gd name="connsiteX12" fmla="*/ 253627 w 661376"/>
                            <a:gd name="connsiteY12" fmla="*/ 468971 h 499003"/>
                            <a:gd name="connsiteX13" fmla="*/ 358906 w 661376"/>
                            <a:gd name="connsiteY13" fmla="*/ 492898 h 499003"/>
                            <a:gd name="connsiteX14" fmla="*/ 574250 w 661376"/>
                            <a:gd name="connsiteY14" fmla="*/ 387619 h 499003"/>
                            <a:gd name="connsiteX15" fmla="*/ 617319 w 661376"/>
                            <a:gd name="connsiteY15" fmla="*/ 23927 h 499003"/>
                            <a:gd name="connsiteX16" fmla="*/ 19141 w 661376"/>
                            <a:gd name="connsiteY16" fmla="*/ 100494 h 499003"/>
                            <a:gd name="connsiteX17" fmla="*/ 19141 w 661376"/>
                            <a:gd name="connsiteY17" fmla="*/ 100494 h 49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1376" h="499003">
                              <a:moveTo>
                                <a:pt x="244057" y="478542"/>
                              </a:moveTo>
                              <a:cubicBezTo>
                                <a:pt x="129206" y="430687"/>
                                <a:pt x="57425" y="315837"/>
                                <a:pt x="0" y="81352"/>
                              </a:cubicBezTo>
                              <a:cubicBezTo>
                                <a:pt x="0" y="76567"/>
                                <a:pt x="0" y="76567"/>
                                <a:pt x="4786" y="71781"/>
                              </a:cubicBezTo>
                              <a:cubicBezTo>
                                <a:pt x="9571" y="71781"/>
                                <a:pt x="9571" y="71781"/>
                                <a:pt x="14356" y="71781"/>
                              </a:cubicBezTo>
                              <a:cubicBezTo>
                                <a:pt x="14356" y="71781"/>
                                <a:pt x="19141" y="76567"/>
                                <a:pt x="28713" y="76567"/>
                              </a:cubicBezTo>
                              <a:cubicBezTo>
                                <a:pt x="71781" y="95708"/>
                                <a:pt x="248842" y="143562"/>
                                <a:pt x="622104" y="0"/>
                              </a:cubicBezTo>
                              <a:cubicBezTo>
                                <a:pt x="622104" y="0"/>
                                <a:pt x="626890" y="0"/>
                                <a:pt x="626890" y="0"/>
                              </a:cubicBezTo>
                              <a:cubicBezTo>
                                <a:pt x="626890" y="0"/>
                                <a:pt x="631675" y="4785"/>
                                <a:pt x="631675" y="4785"/>
                              </a:cubicBezTo>
                              <a:cubicBezTo>
                                <a:pt x="684315" y="148348"/>
                                <a:pt x="665173" y="287125"/>
                                <a:pt x="588607" y="387619"/>
                              </a:cubicBezTo>
                              <a:cubicBezTo>
                                <a:pt x="531182" y="464185"/>
                                <a:pt x="445044" y="507254"/>
                                <a:pt x="358906" y="497683"/>
                              </a:cubicBezTo>
                              <a:cubicBezTo>
                                <a:pt x="315838" y="502469"/>
                                <a:pt x="277554" y="492898"/>
                                <a:pt x="244057" y="478542"/>
                              </a:cubicBezTo>
                              <a:close/>
                              <a:moveTo>
                                <a:pt x="19141" y="100494"/>
                              </a:moveTo>
                              <a:cubicBezTo>
                                <a:pt x="76567" y="320623"/>
                                <a:pt x="143563" y="425902"/>
                                <a:pt x="253627" y="468971"/>
                              </a:cubicBezTo>
                              <a:cubicBezTo>
                                <a:pt x="282339" y="483327"/>
                                <a:pt x="320623" y="488112"/>
                                <a:pt x="358906" y="492898"/>
                              </a:cubicBezTo>
                              <a:cubicBezTo>
                                <a:pt x="440258" y="497683"/>
                                <a:pt x="521610" y="459400"/>
                                <a:pt x="574250" y="387619"/>
                              </a:cubicBezTo>
                              <a:cubicBezTo>
                                <a:pt x="646031" y="291910"/>
                                <a:pt x="660388" y="162704"/>
                                <a:pt x="617319" y="23927"/>
                              </a:cubicBezTo>
                              <a:cubicBezTo>
                                <a:pt x="253627" y="162704"/>
                                <a:pt x="76567" y="124421"/>
                                <a:pt x="19141" y="100494"/>
                              </a:cubicBezTo>
                              <a:cubicBezTo>
                                <a:pt x="19141" y="100494"/>
                                <a:pt x="19141" y="100494"/>
                                <a:pt x="19141" y="100494"/>
                              </a:cubicBezTo>
                              <a:close/>
                            </a:path>
                          </a:pathLst>
                        </a:custGeom>
                        <a:solidFill>
                          <a:srgbClr val="CD6A26"/>
                        </a:solidFill>
                        <a:ln w="47824" cap="flat">
                          <a:noFill/>
                          <a:prstDash val="solid"/>
                          <a:miter/>
                        </a:ln>
                      </p:spPr>
                      <p:txBody>
                        <a:bodyPr rtlCol="0" anchor="ctr"/>
                        <a:lstStyle/>
                        <a:p>
                          <a:endParaRPr lang="en-US"/>
                        </a:p>
                      </p:txBody>
                    </p:sp>
                  </p:grpSp>
                  <p:sp>
                    <p:nvSpPr>
                      <p:cNvPr id="207" name="Freeform: Shape 206">
                        <a:extLst>
                          <a:ext uri="{FF2B5EF4-FFF2-40B4-BE49-F238E27FC236}">
                            <a16:creationId xmlns:a16="http://schemas.microsoft.com/office/drawing/2014/main" id="{E212CF67-ED61-45BA-B0DA-1AEF799038F4}"/>
                          </a:ext>
                        </a:extLst>
                      </p:cNvPr>
                      <p:cNvSpPr/>
                      <p:nvPr/>
                    </p:nvSpPr>
                    <p:spPr>
                      <a:xfrm>
                        <a:off x="10325997" y="7018466"/>
                        <a:ext cx="63247" cy="50048"/>
                      </a:xfrm>
                      <a:custGeom>
                        <a:avLst/>
                        <a:gdLst>
                          <a:gd name="connsiteX0" fmla="*/ 0 w 63247"/>
                          <a:gd name="connsiteY0" fmla="*/ 0 h 50048"/>
                          <a:gd name="connsiteX1" fmla="*/ 52640 w 63247"/>
                          <a:gd name="connsiteY1" fmla="*/ 43069 h 50048"/>
                          <a:gd name="connsiteX2" fmla="*/ 0 w 63247"/>
                          <a:gd name="connsiteY2" fmla="*/ 0 h 50048"/>
                        </a:gdLst>
                        <a:ahLst/>
                        <a:cxnLst>
                          <a:cxn ang="0">
                            <a:pos x="connsiteX0" y="connsiteY0"/>
                          </a:cxn>
                          <a:cxn ang="0">
                            <a:pos x="connsiteX1" y="connsiteY1"/>
                          </a:cxn>
                          <a:cxn ang="0">
                            <a:pos x="connsiteX2" y="connsiteY2"/>
                          </a:cxn>
                        </a:cxnLst>
                        <a:rect l="l" t="t" r="r" b="b"/>
                        <a:pathLst>
                          <a:path w="63247" h="50048">
                            <a:moveTo>
                              <a:pt x="0" y="0"/>
                            </a:moveTo>
                            <a:cubicBezTo>
                              <a:pt x="0" y="0"/>
                              <a:pt x="9571" y="23927"/>
                              <a:pt x="52640" y="43069"/>
                            </a:cubicBezTo>
                            <a:cubicBezTo>
                              <a:pt x="90923" y="57425"/>
                              <a:pt x="14356" y="52640"/>
                              <a:pt x="0" y="0"/>
                            </a:cubicBezTo>
                            <a:close/>
                          </a:path>
                        </a:pathLst>
                      </a:custGeom>
                      <a:solidFill>
                        <a:srgbClr val="CD6A26"/>
                      </a:solidFill>
                      <a:ln w="4782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AE3FB17E-560A-4FCD-BB10-D7A15B946414}"/>
                          </a:ext>
                        </a:extLst>
                      </p:cNvPr>
                      <p:cNvSpPr/>
                      <p:nvPr/>
                    </p:nvSpPr>
                    <p:spPr>
                      <a:xfrm>
                        <a:off x="10962176" y="6965826"/>
                        <a:ext cx="76848" cy="40605"/>
                      </a:xfrm>
                      <a:custGeom>
                        <a:avLst/>
                        <a:gdLst>
                          <a:gd name="connsiteX0" fmla="*/ 282 w 76848"/>
                          <a:gd name="connsiteY0" fmla="*/ 0 h 40605"/>
                          <a:gd name="connsiteX1" fmla="*/ 76849 w 76848"/>
                          <a:gd name="connsiteY1" fmla="*/ 28713 h 40605"/>
                          <a:gd name="connsiteX2" fmla="*/ 282 w 76848"/>
                          <a:gd name="connsiteY2" fmla="*/ 0 h 40605"/>
                        </a:gdLst>
                        <a:ahLst/>
                        <a:cxnLst>
                          <a:cxn ang="0">
                            <a:pos x="connsiteX0" y="connsiteY0"/>
                          </a:cxn>
                          <a:cxn ang="0">
                            <a:pos x="connsiteX1" y="connsiteY1"/>
                          </a:cxn>
                          <a:cxn ang="0">
                            <a:pos x="connsiteX2" y="connsiteY2"/>
                          </a:cxn>
                        </a:cxnLst>
                        <a:rect l="l" t="t" r="r" b="b"/>
                        <a:pathLst>
                          <a:path w="76848" h="40605">
                            <a:moveTo>
                              <a:pt x="282" y="0"/>
                            </a:moveTo>
                            <a:cubicBezTo>
                              <a:pt x="282" y="0"/>
                              <a:pt x="19423" y="33498"/>
                              <a:pt x="76849" y="28713"/>
                            </a:cubicBezTo>
                            <a:cubicBezTo>
                              <a:pt x="52922" y="57425"/>
                              <a:pt x="-4504" y="28713"/>
                              <a:pt x="282" y="0"/>
                            </a:cubicBezTo>
                            <a:close/>
                          </a:path>
                        </a:pathLst>
                      </a:custGeom>
                      <a:solidFill>
                        <a:srgbClr val="CD6A26"/>
                      </a:solidFill>
                      <a:ln w="47824" cap="flat">
                        <a:noFill/>
                        <a:prstDash val="solid"/>
                        <a:miter/>
                      </a:ln>
                    </p:spPr>
                    <p:txBody>
                      <a:bodyPr rtlCol="0" anchor="ctr"/>
                      <a:lstStyle/>
                      <a:p>
                        <a:endParaRPr lang="en-US"/>
                      </a:p>
                    </p:txBody>
                  </p:sp>
                </p:grpSp>
              </p:grpSp>
            </p:grpSp>
          </p:grpSp>
          <p:sp>
            <p:nvSpPr>
              <p:cNvPr id="139" name="Freeform: Shape 138">
                <a:extLst>
                  <a:ext uri="{FF2B5EF4-FFF2-40B4-BE49-F238E27FC236}">
                    <a16:creationId xmlns:a16="http://schemas.microsoft.com/office/drawing/2014/main" id="{7E00972A-BBAA-4303-BD9E-42028730BFDE}"/>
                  </a:ext>
                </a:extLst>
              </p:cNvPr>
              <p:cNvSpPr/>
              <p:nvPr/>
            </p:nvSpPr>
            <p:spPr>
              <a:xfrm>
                <a:off x="12038433" y="7600305"/>
                <a:ext cx="87621" cy="150330"/>
              </a:xfrm>
              <a:custGeom>
                <a:avLst/>
                <a:gdLst>
                  <a:gd name="connsiteX0" fmla="*/ 82096 w 87621"/>
                  <a:gd name="connsiteY0" fmla="*/ 1982 h 150330"/>
                  <a:gd name="connsiteX1" fmla="*/ 67739 w 87621"/>
                  <a:gd name="connsiteY1" fmla="*/ 35480 h 150330"/>
                  <a:gd name="connsiteX2" fmla="*/ 34242 w 87621"/>
                  <a:gd name="connsiteY2" fmla="*/ 88120 h 150330"/>
                  <a:gd name="connsiteX3" fmla="*/ 744 w 87621"/>
                  <a:gd name="connsiteY3" fmla="*/ 150330 h 150330"/>
                  <a:gd name="connsiteX4" fmla="*/ 744 w 87621"/>
                  <a:gd name="connsiteY4" fmla="*/ 150330 h 150330"/>
                  <a:gd name="connsiteX5" fmla="*/ 53384 w 87621"/>
                  <a:gd name="connsiteY5" fmla="*/ 78549 h 150330"/>
                  <a:gd name="connsiteX6" fmla="*/ 82096 w 87621"/>
                  <a:gd name="connsiteY6" fmla="*/ 6768 h 150330"/>
                  <a:gd name="connsiteX7" fmla="*/ 82096 w 87621"/>
                  <a:gd name="connsiteY7" fmla="*/ 1982 h 15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21" h="150330">
                    <a:moveTo>
                      <a:pt x="82096" y="1982"/>
                    </a:moveTo>
                    <a:cubicBezTo>
                      <a:pt x="72525" y="11553"/>
                      <a:pt x="72525" y="21124"/>
                      <a:pt x="67739" y="35480"/>
                    </a:cubicBezTo>
                    <a:cubicBezTo>
                      <a:pt x="62954" y="54622"/>
                      <a:pt x="53384" y="78549"/>
                      <a:pt x="34242" y="88120"/>
                    </a:cubicBezTo>
                    <a:cubicBezTo>
                      <a:pt x="15100" y="102476"/>
                      <a:pt x="-4042" y="121618"/>
                      <a:pt x="744" y="150330"/>
                    </a:cubicBezTo>
                    <a:cubicBezTo>
                      <a:pt x="744" y="150330"/>
                      <a:pt x="744" y="150330"/>
                      <a:pt x="744" y="150330"/>
                    </a:cubicBezTo>
                    <a:cubicBezTo>
                      <a:pt x="744" y="112047"/>
                      <a:pt x="34242" y="107261"/>
                      <a:pt x="53384" y="78549"/>
                    </a:cubicBezTo>
                    <a:cubicBezTo>
                      <a:pt x="72525" y="54622"/>
                      <a:pt x="67739" y="30695"/>
                      <a:pt x="82096" y="6768"/>
                    </a:cubicBezTo>
                    <a:cubicBezTo>
                      <a:pt x="91666" y="1982"/>
                      <a:pt x="86881" y="-2803"/>
                      <a:pt x="82096"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DCF2B62B-AFD7-4F7A-9019-07EAB9AF4459}"/>
                  </a:ext>
                </a:extLst>
              </p:cNvPr>
              <p:cNvSpPr/>
              <p:nvPr/>
            </p:nvSpPr>
            <p:spPr>
              <a:xfrm>
                <a:off x="12134885" y="7581268"/>
                <a:ext cx="11697" cy="16233"/>
              </a:xfrm>
              <a:custGeom>
                <a:avLst/>
                <a:gdLst>
                  <a:gd name="connsiteX0" fmla="*/ 9571 w 11697"/>
                  <a:gd name="connsiteY0" fmla="*/ 1877 h 16233"/>
                  <a:gd name="connsiteX1" fmla="*/ 0 w 11697"/>
                  <a:gd name="connsiteY1" fmla="*/ 11448 h 16233"/>
                  <a:gd name="connsiteX2" fmla="*/ 0 w 11697"/>
                  <a:gd name="connsiteY2" fmla="*/ 16234 h 16233"/>
                  <a:gd name="connsiteX3" fmla="*/ 9571 w 11697"/>
                  <a:gd name="connsiteY3" fmla="*/ 11448 h 16233"/>
                  <a:gd name="connsiteX4" fmla="*/ 9571 w 11697"/>
                  <a:gd name="connsiteY4" fmla="*/ 1877 h 1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7" h="16233">
                    <a:moveTo>
                      <a:pt x="9571" y="1877"/>
                    </a:moveTo>
                    <a:cubicBezTo>
                      <a:pt x="4786" y="1877"/>
                      <a:pt x="4786" y="6663"/>
                      <a:pt x="0" y="11448"/>
                    </a:cubicBezTo>
                    <a:cubicBezTo>
                      <a:pt x="0" y="11448"/>
                      <a:pt x="0" y="16234"/>
                      <a:pt x="0" y="16234"/>
                    </a:cubicBezTo>
                    <a:cubicBezTo>
                      <a:pt x="4786" y="16234"/>
                      <a:pt x="9571" y="11448"/>
                      <a:pt x="9571" y="11448"/>
                    </a:cubicBezTo>
                    <a:cubicBezTo>
                      <a:pt x="14356" y="1877"/>
                      <a:pt x="9571" y="-2908"/>
                      <a:pt x="9571" y="187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07BE5571-7A18-427B-B9B5-D58496181AA7}"/>
                  </a:ext>
                </a:extLst>
              </p:cNvPr>
              <p:cNvSpPr/>
              <p:nvPr/>
            </p:nvSpPr>
            <p:spPr>
              <a:xfrm>
                <a:off x="12278448" y="7615899"/>
                <a:ext cx="150474" cy="110808"/>
              </a:xfrm>
              <a:custGeom>
                <a:avLst/>
                <a:gdLst>
                  <a:gd name="connsiteX0" fmla="*/ 148348 w 150474"/>
                  <a:gd name="connsiteY0" fmla="*/ 744 h 110808"/>
                  <a:gd name="connsiteX1" fmla="*/ 76567 w 150474"/>
                  <a:gd name="connsiteY1" fmla="*/ 34242 h 110808"/>
                  <a:gd name="connsiteX2" fmla="*/ 0 w 150474"/>
                  <a:gd name="connsiteY2" fmla="*/ 106023 h 110808"/>
                  <a:gd name="connsiteX3" fmla="*/ 0 w 150474"/>
                  <a:gd name="connsiteY3" fmla="*/ 110808 h 110808"/>
                  <a:gd name="connsiteX4" fmla="*/ 57425 w 150474"/>
                  <a:gd name="connsiteY4" fmla="*/ 67739 h 110808"/>
                  <a:gd name="connsiteX5" fmla="*/ 148348 w 150474"/>
                  <a:gd name="connsiteY5" fmla="*/ 10315 h 110808"/>
                  <a:gd name="connsiteX6" fmla="*/ 148348 w 150474"/>
                  <a:gd name="connsiteY6" fmla="*/ 744 h 11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74" h="110808">
                    <a:moveTo>
                      <a:pt x="148348" y="744"/>
                    </a:moveTo>
                    <a:cubicBezTo>
                      <a:pt x="119635" y="-4042"/>
                      <a:pt x="95708" y="15100"/>
                      <a:pt x="76567" y="34242"/>
                    </a:cubicBezTo>
                    <a:cubicBezTo>
                      <a:pt x="52640" y="58169"/>
                      <a:pt x="33498" y="96452"/>
                      <a:pt x="0" y="106023"/>
                    </a:cubicBezTo>
                    <a:cubicBezTo>
                      <a:pt x="0" y="106023"/>
                      <a:pt x="0" y="110808"/>
                      <a:pt x="0" y="110808"/>
                    </a:cubicBezTo>
                    <a:cubicBezTo>
                      <a:pt x="23927" y="106023"/>
                      <a:pt x="38283" y="86881"/>
                      <a:pt x="57425" y="67739"/>
                    </a:cubicBezTo>
                    <a:cubicBezTo>
                      <a:pt x="81352" y="39027"/>
                      <a:pt x="110065" y="15100"/>
                      <a:pt x="148348" y="10315"/>
                    </a:cubicBezTo>
                    <a:cubicBezTo>
                      <a:pt x="148348" y="10315"/>
                      <a:pt x="153133" y="744"/>
                      <a:pt x="148348" y="74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647509E9-36CD-4524-8F1F-6A20C5314E9E}"/>
                  </a:ext>
                </a:extLst>
              </p:cNvPr>
              <p:cNvSpPr/>
              <p:nvPr/>
            </p:nvSpPr>
            <p:spPr>
              <a:xfrm>
                <a:off x="12437563" y="7614661"/>
                <a:ext cx="22730" cy="13535"/>
              </a:xfrm>
              <a:custGeom>
                <a:avLst/>
                <a:gdLst>
                  <a:gd name="connsiteX0" fmla="*/ 22731 w 22730"/>
                  <a:gd name="connsiteY0" fmla="*/ 6768 h 13535"/>
                  <a:gd name="connsiteX1" fmla="*/ 3589 w 22730"/>
                  <a:gd name="connsiteY1" fmla="*/ 1982 h 13535"/>
                  <a:gd name="connsiteX2" fmla="*/ 3589 w 22730"/>
                  <a:gd name="connsiteY2" fmla="*/ 6768 h 13535"/>
                  <a:gd name="connsiteX3" fmla="*/ 13160 w 22730"/>
                  <a:gd name="connsiteY3" fmla="*/ 11553 h 13535"/>
                  <a:gd name="connsiteX4" fmla="*/ 22731 w 22730"/>
                  <a:gd name="connsiteY4" fmla="*/ 6768 h 1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0" h="13535">
                    <a:moveTo>
                      <a:pt x="22731" y="6768"/>
                    </a:moveTo>
                    <a:cubicBezTo>
                      <a:pt x="17945" y="1982"/>
                      <a:pt x="13160" y="-2803"/>
                      <a:pt x="3589" y="1982"/>
                    </a:cubicBezTo>
                    <a:cubicBezTo>
                      <a:pt x="-1196" y="1982"/>
                      <a:pt x="-1196" y="11553"/>
                      <a:pt x="3589" y="6768"/>
                    </a:cubicBezTo>
                    <a:cubicBezTo>
                      <a:pt x="8374" y="6768"/>
                      <a:pt x="13160" y="6768"/>
                      <a:pt x="13160" y="11553"/>
                    </a:cubicBezTo>
                    <a:cubicBezTo>
                      <a:pt x="17945" y="16338"/>
                      <a:pt x="22731" y="11553"/>
                      <a:pt x="22731" y="676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71EB2D62-8899-4403-A81B-A32474FA2163}"/>
                  </a:ext>
                </a:extLst>
              </p:cNvPr>
              <p:cNvSpPr/>
              <p:nvPr/>
            </p:nvSpPr>
            <p:spPr>
              <a:xfrm>
                <a:off x="12450723" y="7697995"/>
                <a:ext cx="46657" cy="45195"/>
              </a:xfrm>
              <a:custGeom>
                <a:avLst/>
                <a:gdLst>
                  <a:gd name="connsiteX0" fmla="*/ 43068 w 46657"/>
                  <a:gd name="connsiteY0" fmla="*/ 0 h 45195"/>
                  <a:gd name="connsiteX1" fmla="*/ 0 w 46657"/>
                  <a:gd name="connsiteY1" fmla="*/ 43069 h 45195"/>
                  <a:gd name="connsiteX2" fmla="*/ 4785 w 46657"/>
                  <a:gd name="connsiteY2" fmla="*/ 43069 h 45195"/>
                  <a:gd name="connsiteX3" fmla="*/ 43068 w 46657"/>
                  <a:gd name="connsiteY3" fmla="*/ 4785 h 45195"/>
                  <a:gd name="connsiteX4" fmla="*/ 43068 w 46657"/>
                  <a:gd name="connsiteY4" fmla="*/ 0 h 45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7" h="45195">
                    <a:moveTo>
                      <a:pt x="43068" y="0"/>
                    </a:moveTo>
                    <a:cubicBezTo>
                      <a:pt x="23927" y="4785"/>
                      <a:pt x="9571" y="23927"/>
                      <a:pt x="0" y="43069"/>
                    </a:cubicBezTo>
                    <a:cubicBezTo>
                      <a:pt x="0" y="43069"/>
                      <a:pt x="0" y="47854"/>
                      <a:pt x="4785" y="43069"/>
                    </a:cubicBezTo>
                    <a:cubicBezTo>
                      <a:pt x="14356" y="28712"/>
                      <a:pt x="28712" y="14356"/>
                      <a:pt x="43068" y="4785"/>
                    </a:cubicBezTo>
                    <a:cubicBezTo>
                      <a:pt x="47854" y="4785"/>
                      <a:pt x="47854" y="0"/>
                      <a:pt x="43068"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B941BA8C-C6C6-4457-97EB-7C2F95E3A793}"/>
                  </a:ext>
                </a:extLst>
              </p:cNvPr>
              <p:cNvSpPr/>
              <p:nvPr/>
            </p:nvSpPr>
            <p:spPr>
              <a:xfrm>
                <a:off x="12402869" y="7755420"/>
                <a:ext cx="73763" cy="105279"/>
              </a:xfrm>
              <a:custGeom>
                <a:avLst/>
                <a:gdLst>
                  <a:gd name="connsiteX0" fmla="*/ 66996 w 73763"/>
                  <a:gd name="connsiteY0" fmla="*/ 0 h 105279"/>
                  <a:gd name="connsiteX1" fmla="*/ 0 w 73763"/>
                  <a:gd name="connsiteY1" fmla="*/ 105279 h 105279"/>
                  <a:gd name="connsiteX2" fmla="*/ 0 w 73763"/>
                  <a:gd name="connsiteY2" fmla="*/ 105279 h 105279"/>
                  <a:gd name="connsiteX3" fmla="*/ 23927 w 73763"/>
                  <a:gd name="connsiteY3" fmla="*/ 52640 h 105279"/>
                  <a:gd name="connsiteX4" fmla="*/ 71781 w 73763"/>
                  <a:gd name="connsiteY4" fmla="*/ 4786 h 105279"/>
                  <a:gd name="connsiteX5" fmla="*/ 66996 w 73763"/>
                  <a:gd name="connsiteY5"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63" h="105279">
                    <a:moveTo>
                      <a:pt x="66996" y="0"/>
                    </a:moveTo>
                    <a:cubicBezTo>
                      <a:pt x="19141" y="14356"/>
                      <a:pt x="14356" y="66996"/>
                      <a:pt x="0" y="105279"/>
                    </a:cubicBezTo>
                    <a:cubicBezTo>
                      <a:pt x="0" y="105279"/>
                      <a:pt x="0" y="105279"/>
                      <a:pt x="0" y="105279"/>
                    </a:cubicBezTo>
                    <a:cubicBezTo>
                      <a:pt x="9571" y="86138"/>
                      <a:pt x="14356" y="66996"/>
                      <a:pt x="23927" y="52640"/>
                    </a:cubicBezTo>
                    <a:cubicBezTo>
                      <a:pt x="33498" y="33498"/>
                      <a:pt x="52639" y="19142"/>
                      <a:pt x="71781" y="4786"/>
                    </a:cubicBezTo>
                    <a:cubicBezTo>
                      <a:pt x="76566" y="4786"/>
                      <a:pt x="71781" y="0"/>
                      <a:pt x="66996"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698E78AD-37EA-4A49-ADB2-0C1409598577}"/>
                  </a:ext>
                </a:extLst>
              </p:cNvPr>
              <p:cNvSpPr/>
              <p:nvPr/>
            </p:nvSpPr>
            <p:spPr>
              <a:xfrm>
                <a:off x="12227005" y="7764991"/>
                <a:ext cx="80156" cy="105279"/>
              </a:xfrm>
              <a:custGeom>
                <a:avLst/>
                <a:gdLst>
                  <a:gd name="connsiteX0" fmla="*/ 3589 w 80156"/>
                  <a:gd name="connsiteY0" fmla="*/ 0 h 105279"/>
                  <a:gd name="connsiteX1" fmla="*/ 3589 w 80156"/>
                  <a:gd name="connsiteY1" fmla="*/ 0 h 105279"/>
                  <a:gd name="connsiteX2" fmla="*/ 75371 w 80156"/>
                  <a:gd name="connsiteY2" fmla="*/ 105279 h 105279"/>
                  <a:gd name="connsiteX3" fmla="*/ 80156 w 80156"/>
                  <a:gd name="connsiteY3" fmla="*/ 105279 h 105279"/>
                  <a:gd name="connsiteX4" fmla="*/ 3589 w 80156"/>
                  <a:gd name="connsiteY4" fmla="*/ 0 h 1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56" h="105279">
                    <a:moveTo>
                      <a:pt x="3589" y="0"/>
                    </a:moveTo>
                    <a:cubicBezTo>
                      <a:pt x="-1196" y="0"/>
                      <a:pt x="-1196" y="0"/>
                      <a:pt x="3589" y="0"/>
                    </a:cubicBezTo>
                    <a:cubicBezTo>
                      <a:pt x="27516" y="38283"/>
                      <a:pt x="61014" y="62210"/>
                      <a:pt x="75371" y="105279"/>
                    </a:cubicBezTo>
                    <a:cubicBezTo>
                      <a:pt x="75371" y="105279"/>
                      <a:pt x="80156" y="105279"/>
                      <a:pt x="80156" y="105279"/>
                    </a:cubicBezTo>
                    <a:cubicBezTo>
                      <a:pt x="75371" y="62210"/>
                      <a:pt x="27516" y="33498"/>
                      <a:pt x="358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1D6F7B30-B384-4209-9A5D-0A57A20BF472}"/>
                  </a:ext>
                </a:extLst>
              </p:cNvPr>
              <p:cNvSpPr/>
              <p:nvPr/>
            </p:nvSpPr>
            <p:spPr>
              <a:xfrm>
                <a:off x="11775979" y="7837131"/>
                <a:ext cx="231682" cy="107047"/>
              </a:xfrm>
              <a:custGeom>
                <a:avLst/>
                <a:gdLst>
                  <a:gd name="connsiteX0" fmla="*/ 229700 w 231682"/>
                  <a:gd name="connsiteY0" fmla="*/ 4427 h 107047"/>
                  <a:gd name="connsiteX1" fmla="*/ 114850 w 231682"/>
                  <a:gd name="connsiteY1" fmla="*/ 28354 h 107047"/>
                  <a:gd name="connsiteX2" fmla="*/ 0 w 231682"/>
                  <a:gd name="connsiteY2" fmla="*/ 104920 h 107047"/>
                  <a:gd name="connsiteX3" fmla="*/ 0 w 231682"/>
                  <a:gd name="connsiteY3" fmla="*/ 104920 h 107047"/>
                  <a:gd name="connsiteX4" fmla="*/ 110065 w 231682"/>
                  <a:gd name="connsiteY4" fmla="*/ 37925 h 107047"/>
                  <a:gd name="connsiteX5" fmla="*/ 224914 w 231682"/>
                  <a:gd name="connsiteY5" fmla="*/ 9212 h 107047"/>
                  <a:gd name="connsiteX6" fmla="*/ 229700 w 231682"/>
                  <a:gd name="connsiteY6" fmla="*/ 4427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82" h="107047">
                    <a:moveTo>
                      <a:pt x="229700" y="4427"/>
                    </a:moveTo>
                    <a:cubicBezTo>
                      <a:pt x="191417" y="-9930"/>
                      <a:pt x="143563" y="13997"/>
                      <a:pt x="114850" y="28354"/>
                    </a:cubicBezTo>
                    <a:cubicBezTo>
                      <a:pt x="71781" y="47495"/>
                      <a:pt x="33498" y="71423"/>
                      <a:pt x="0" y="104920"/>
                    </a:cubicBezTo>
                    <a:cubicBezTo>
                      <a:pt x="0" y="104920"/>
                      <a:pt x="0" y="109706"/>
                      <a:pt x="0" y="104920"/>
                    </a:cubicBezTo>
                    <a:cubicBezTo>
                      <a:pt x="33498" y="76208"/>
                      <a:pt x="71781" y="57066"/>
                      <a:pt x="110065" y="37925"/>
                    </a:cubicBezTo>
                    <a:cubicBezTo>
                      <a:pt x="148348" y="18783"/>
                      <a:pt x="186631" y="9212"/>
                      <a:pt x="224914" y="9212"/>
                    </a:cubicBezTo>
                    <a:cubicBezTo>
                      <a:pt x="229700" y="13997"/>
                      <a:pt x="234485" y="4427"/>
                      <a:pt x="229700" y="442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6B218A11-E6FE-47BC-B00F-B701778B5F58}"/>
                  </a:ext>
                </a:extLst>
              </p:cNvPr>
              <p:cNvSpPr/>
              <p:nvPr/>
            </p:nvSpPr>
            <p:spPr>
              <a:xfrm>
                <a:off x="12015250" y="7836772"/>
                <a:ext cx="14356" cy="11553"/>
              </a:xfrm>
              <a:custGeom>
                <a:avLst/>
                <a:gdLst>
                  <a:gd name="connsiteX0" fmla="*/ 14356 w 14356"/>
                  <a:gd name="connsiteY0" fmla="*/ 4786 h 11553"/>
                  <a:gd name="connsiteX1" fmla="*/ 4786 w 14356"/>
                  <a:gd name="connsiteY1" fmla="*/ 0 h 11553"/>
                  <a:gd name="connsiteX2" fmla="*/ 0 w 14356"/>
                  <a:gd name="connsiteY2" fmla="*/ 4786 h 11553"/>
                  <a:gd name="connsiteX3" fmla="*/ 9571 w 14356"/>
                  <a:gd name="connsiteY3" fmla="*/ 9571 h 11553"/>
                  <a:gd name="connsiteX4" fmla="*/ 14356 w 14356"/>
                  <a:gd name="connsiteY4" fmla="*/ 4786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1553">
                    <a:moveTo>
                      <a:pt x="14356" y="4786"/>
                    </a:moveTo>
                    <a:cubicBezTo>
                      <a:pt x="9571" y="4786"/>
                      <a:pt x="9571" y="0"/>
                      <a:pt x="4786" y="0"/>
                    </a:cubicBezTo>
                    <a:cubicBezTo>
                      <a:pt x="0" y="0"/>
                      <a:pt x="0" y="4786"/>
                      <a:pt x="0" y="4786"/>
                    </a:cubicBezTo>
                    <a:cubicBezTo>
                      <a:pt x="4786" y="4786"/>
                      <a:pt x="4786" y="4786"/>
                      <a:pt x="9571" y="9571"/>
                    </a:cubicBezTo>
                    <a:cubicBezTo>
                      <a:pt x="14356" y="14356"/>
                      <a:pt x="14356" y="9571"/>
                      <a:pt x="14356"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CB6D073E-A03C-4D3D-97D2-3C041E9B1E28}"/>
                  </a:ext>
                </a:extLst>
              </p:cNvPr>
              <p:cNvSpPr/>
              <p:nvPr/>
            </p:nvSpPr>
            <p:spPr>
              <a:xfrm>
                <a:off x="11164642" y="7581050"/>
                <a:ext cx="326089" cy="228991"/>
              </a:xfrm>
              <a:custGeom>
                <a:avLst/>
                <a:gdLst>
                  <a:gd name="connsiteX0" fmla="*/ 324212 w 326089"/>
                  <a:gd name="connsiteY0" fmla="*/ 222224 h 228991"/>
                  <a:gd name="connsiteX1" fmla="*/ 247645 w 326089"/>
                  <a:gd name="connsiteY1" fmla="*/ 150443 h 228991"/>
                  <a:gd name="connsiteX2" fmla="*/ 171079 w 326089"/>
                  <a:gd name="connsiteY2" fmla="*/ 59520 h 228991"/>
                  <a:gd name="connsiteX3" fmla="*/ 3589 w 326089"/>
                  <a:gd name="connsiteY3" fmla="*/ 2095 h 228991"/>
                  <a:gd name="connsiteX4" fmla="*/ 3589 w 326089"/>
                  <a:gd name="connsiteY4" fmla="*/ 6880 h 228991"/>
                  <a:gd name="connsiteX5" fmla="*/ 99298 w 326089"/>
                  <a:gd name="connsiteY5" fmla="*/ 26022 h 228991"/>
                  <a:gd name="connsiteX6" fmla="*/ 175864 w 326089"/>
                  <a:gd name="connsiteY6" fmla="*/ 93018 h 228991"/>
                  <a:gd name="connsiteX7" fmla="*/ 238074 w 326089"/>
                  <a:gd name="connsiteY7" fmla="*/ 164799 h 228991"/>
                  <a:gd name="connsiteX8" fmla="*/ 314641 w 326089"/>
                  <a:gd name="connsiteY8" fmla="*/ 227009 h 228991"/>
                  <a:gd name="connsiteX9" fmla="*/ 324212 w 326089"/>
                  <a:gd name="connsiteY9" fmla="*/ 222224 h 22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089" h="228991">
                    <a:moveTo>
                      <a:pt x="324212" y="222224"/>
                    </a:moveTo>
                    <a:cubicBezTo>
                      <a:pt x="295499" y="198297"/>
                      <a:pt x="271572" y="174370"/>
                      <a:pt x="247645" y="150443"/>
                    </a:cubicBezTo>
                    <a:cubicBezTo>
                      <a:pt x="218933" y="121730"/>
                      <a:pt x="199791" y="88232"/>
                      <a:pt x="171079" y="59520"/>
                    </a:cubicBezTo>
                    <a:cubicBezTo>
                      <a:pt x="132795" y="16451"/>
                      <a:pt x="65800" y="-7476"/>
                      <a:pt x="3589" y="2095"/>
                    </a:cubicBezTo>
                    <a:cubicBezTo>
                      <a:pt x="-1196" y="2095"/>
                      <a:pt x="-1196" y="6880"/>
                      <a:pt x="3589" y="6880"/>
                    </a:cubicBezTo>
                    <a:cubicBezTo>
                      <a:pt x="37087" y="6880"/>
                      <a:pt x="70585" y="11666"/>
                      <a:pt x="99298" y="26022"/>
                    </a:cubicBezTo>
                    <a:cubicBezTo>
                      <a:pt x="132795" y="40378"/>
                      <a:pt x="156723" y="64305"/>
                      <a:pt x="175864" y="93018"/>
                    </a:cubicBezTo>
                    <a:cubicBezTo>
                      <a:pt x="195006" y="116945"/>
                      <a:pt x="214147" y="140872"/>
                      <a:pt x="238074" y="164799"/>
                    </a:cubicBezTo>
                    <a:cubicBezTo>
                      <a:pt x="262002" y="188726"/>
                      <a:pt x="285929" y="212653"/>
                      <a:pt x="314641" y="227009"/>
                    </a:cubicBezTo>
                    <a:cubicBezTo>
                      <a:pt x="324212" y="231795"/>
                      <a:pt x="328998" y="227009"/>
                      <a:pt x="324212" y="2222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3448D7-B9D8-4156-A6D1-B6085F3FAA57}"/>
                  </a:ext>
                </a:extLst>
              </p:cNvPr>
              <p:cNvSpPr/>
              <p:nvPr/>
            </p:nvSpPr>
            <p:spPr>
              <a:xfrm>
                <a:off x="11496443" y="7810863"/>
                <a:ext cx="21124" cy="17642"/>
              </a:xfrm>
              <a:custGeom>
                <a:avLst/>
                <a:gdLst>
                  <a:gd name="connsiteX0" fmla="*/ 21124 w 21124"/>
                  <a:gd name="connsiteY0" fmla="*/ 11553 h 17642"/>
                  <a:gd name="connsiteX1" fmla="*/ 6768 w 21124"/>
                  <a:gd name="connsiteY1" fmla="*/ 1982 h 17642"/>
                  <a:gd name="connsiteX2" fmla="*/ 1982 w 21124"/>
                  <a:gd name="connsiteY2" fmla="*/ 6768 h 17642"/>
                  <a:gd name="connsiteX3" fmla="*/ 16338 w 21124"/>
                  <a:gd name="connsiteY3" fmla="*/ 16338 h 17642"/>
                  <a:gd name="connsiteX4" fmla="*/ 21124 w 21124"/>
                  <a:gd name="connsiteY4" fmla="*/ 11553 h 1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4" h="17642">
                    <a:moveTo>
                      <a:pt x="21124" y="11553"/>
                    </a:moveTo>
                    <a:cubicBezTo>
                      <a:pt x="21124" y="6768"/>
                      <a:pt x="11553" y="6768"/>
                      <a:pt x="6768" y="1982"/>
                    </a:cubicBezTo>
                    <a:cubicBezTo>
                      <a:pt x="1982" y="-2803"/>
                      <a:pt x="-2803" y="1982"/>
                      <a:pt x="1982" y="6768"/>
                    </a:cubicBezTo>
                    <a:cubicBezTo>
                      <a:pt x="6768" y="11553"/>
                      <a:pt x="11553" y="21124"/>
                      <a:pt x="16338" y="16338"/>
                    </a:cubicBezTo>
                    <a:cubicBezTo>
                      <a:pt x="21124" y="16338"/>
                      <a:pt x="21124" y="16338"/>
                      <a:pt x="21124" y="1155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3E10ADE9-B60F-4701-A783-A65B765B8330}"/>
                  </a:ext>
                </a:extLst>
              </p:cNvPr>
              <p:cNvSpPr/>
              <p:nvPr/>
            </p:nvSpPr>
            <p:spPr>
              <a:xfrm>
                <a:off x="11531923" y="7803274"/>
                <a:ext cx="90923" cy="45050"/>
              </a:xfrm>
              <a:custGeom>
                <a:avLst/>
                <a:gdLst>
                  <a:gd name="connsiteX0" fmla="*/ 90923 w 90923"/>
                  <a:gd name="connsiteY0" fmla="*/ 38283 h 45050"/>
                  <a:gd name="connsiteX1" fmla="*/ 47854 w 90923"/>
                  <a:gd name="connsiteY1" fmla="*/ 0 h 45050"/>
                  <a:gd name="connsiteX2" fmla="*/ 0 w 90923"/>
                  <a:gd name="connsiteY2" fmla="*/ 38283 h 45050"/>
                  <a:gd name="connsiteX3" fmla="*/ 4786 w 90923"/>
                  <a:gd name="connsiteY3" fmla="*/ 38283 h 45050"/>
                  <a:gd name="connsiteX4" fmla="*/ 47854 w 90923"/>
                  <a:gd name="connsiteY4" fmla="*/ 9571 h 45050"/>
                  <a:gd name="connsiteX5" fmla="*/ 86138 w 90923"/>
                  <a:gd name="connsiteY5" fmla="*/ 43069 h 45050"/>
                  <a:gd name="connsiteX6" fmla="*/ 90923 w 90923"/>
                  <a:gd name="connsiteY6" fmla="*/ 38283 h 4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3" h="45050">
                    <a:moveTo>
                      <a:pt x="90923" y="38283"/>
                    </a:moveTo>
                    <a:cubicBezTo>
                      <a:pt x="86138" y="19142"/>
                      <a:pt x="66996" y="0"/>
                      <a:pt x="47854" y="0"/>
                    </a:cubicBezTo>
                    <a:cubicBezTo>
                      <a:pt x="23927" y="0"/>
                      <a:pt x="4786" y="19142"/>
                      <a:pt x="0" y="38283"/>
                    </a:cubicBezTo>
                    <a:cubicBezTo>
                      <a:pt x="0" y="43069"/>
                      <a:pt x="4786" y="43069"/>
                      <a:pt x="4786" y="38283"/>
                    </a:cubicBezTo>
                    <a:cubicBezTo>
                      <a:pt x="14356" y="23927"/>
                      <a:pt x="28713" y="9571"/>
                      <a:pt x="47854" y="9571"/>
                    </a:cubicBezTo>
                    <a:cubicBezTo>
                      <a:pt x="66996" y="9571"/>
                      <a:pt x="81353" y="23927"/>
                      <a:pt x="86138" y="43069"/>
                    </a:cubicBezTo>
                    <a:cubicBezTo>
                      <a:pt x="86138" y="47854"/>
                      <a:pt x="90923" y="43069"/>
                      <a:pt x="90923" y="3828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A4C7DC9E-05E5-4EE0-8F69-826DC21AC59B}"/>
                  </a:ext>
                </a:extLst>
              </p:cNvPr>
              <p:cNvSpPr/>
              <p:nvPr/>
            </p:nvSpPr>
            <p:spPr>
              <a:xfrm>
                <a:off x="10883765" y="7659712"/>
                <a:ext cx="160786" cy="49997"/>
              </a:xfrm>
              <a:custGeom>
                <a:avLst/>
                <a:gdLst>
                  <a:gd name="connsiteX0" fmla="*/ 155261 w 160786"/>
                  <a:gd name="connsiteY0" fmla="*/ 4786 h 49997"/>
                  <a:gd name="connsiteX1" fmla="*/ 73908 w 160786"/>
                  <a:gd name="connsiteY1" fmla="*/ 38283 h 49997"/>
                  <a:gd name="connsiteX2" fmla="*/ 2127 w 160786"/>
                  <a:gd name="connsiteY2" fmla="*/ 0 h 49997"/>
                  <a:gd name="connsiteX3" fmla="*/ 2127 w 160786"/>
                  <a:gd name="connsiteY3" fmla="*/ 0 h 49997"/>
                  <a:gd name="connsiteX4" fmla="*/ 69123 w 160786"/>
                  <a:gd name="connsiteY4" fmla="*/ 47854 h 49997"/>
                  <a:gd name="connsiteX5" fmla="*/ 155261 w 160786"/>
                  <a:gd name="connsiteY5" fmla="*/ 4786 h 49997"/>
                  <a:gd name="connsiteX6" fmla="*/ 155261 w 160786"/>
                  <a:gd name="connsiteY6" fmla="*/ 4786 h 4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86" h="49997">
                    <a:moveTo>
                      <a:pt x="155261" y="4786"/>
                    </a:moveTo>
                    <a:cubicBezTo>
                      <a:pt x="131334" y="23927"/>
                      <a:pt x="102621" y="38283"/>
                      <a:pt x="73908" y="38283"/>
                    </a:cubicBezTo>
                    <a:cubicBezTo>
                      <a:pt x="40410" y="43069"/>
                      <a:pt x="21269" y="23927"/>
                      <a:pt x="2127" y="0"/>
                    </a:cubicBezTo>
                    <a:cubicBezTo>
                      <a:pt x="2127" y="0"/>
                      <a:pt x="-2658" y="0"/>
                      <a:pt x="2127" y="0"/>
                    </a:cubicBezTo>
                    <a:cubicBezTo>
                      <a:pt x="16483" y="28713"/>
                      <a:pt x="35625" y="43069"/>
                      <a:pt x="69123" y="47854"/>
                    </a:cubicBezTo>
                    <a:cubicBezTo>
                      <a:pt x="102621" y="57425"/>
                      <a:pt x="136119" y="33498"/>
                      <a:pt x="155261" y="4786"/>
                    </a:cubicBezTo>
                    <a:cubicBezTo>
                      <a:pt x="164831" y="9571"/>
                      <a:pt x="160046" y="4786"/>
                      <a:pt x="155261"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F0B61490-4016-40D7-96F1-98A0193AF3FA}"/>
                  </a:ext>
                </a:extLst>
              </p:cNvPr>
              <p:cNvSpPr/>
              <p:nvPr/>
            </p:nvSpPr>
            <p:spPr>
              <a:xfrm>
                <a:off x="10571250" y="7764991"/>
                <a:ext cx="34428" cy="20386"/>
              </a:xfrm>
              <a:custGeom>
                <a:avLst/>
                <a:gdLst>
                  <a:gd name="connsiteX0" fmla="*/ 32302 w 34428"/>
                  <a:gd name="connsiteY0" fmla="*/ 0 h 20386"/>
                  <a:gd name="connsiteX1" fmla="*/ 3589 w 34428"/>
                  <a:gd name="connsiteY1" fmla="*/ 14356 h 20386"/>
                  <a:gd name="connsiteX2" fmla="*/ 3589 w 34428"/>
                  <a:gd name="connsiteY2" fmla="*/ 19142 h 20386"/>
                  <a:gd name="connsiteX3" fmla="*/ 32302 w 34428"/>
                  <a:gd name="connsiteY3" fmla="*/ 0 h 20386"/>
                  <a:gd name="connsiteX4" fmla="*/ 32302 w 34428"/>
                  <a:gd name="connsiteY4" fmla="*/ 0 h 2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20386">
                    <a:moveTo>
                      <a:pt x="32302" y="0"/>
                    </a:moveTo>
                    <a:cubicBezTo>
                      <a:pt x="22731" y="4786"/>
                      <a:pt x="13160" y="14356"/>
                      <a:pt x="3589" y="14356"/>
                    </a:cubicBezTo>
                    <a:cubicBezTo>
                      <a:pt x="-1196" y="14356"/>
                      <a:pt x="-1196" y="19142"/>
                      <a:pt x="3589" y="19142"/>
                    </a:cubicBezTo>
                    <a:cubicBezTo>
                      <a:pt x="17945" y="23927"/>
                      <a:pt x="27516" y="14356"/>
                      <a:pt x="32302" y="0"/>
                    </a:cubicBezTo>
                    <a:cubicBezTo>
                      <a:pt x="37087" y="0"/>
                      <a:pt x="32302" y="0"/>
                      <a:pt x="32302"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8A0595F4-394F-4F19-9B28-7CE2582AE7F7}"/>
                  </a:ext>
                </a:extLst>
              </p:cNvPr>
              <p:cNvSpPr/>
              <p:nvPr/>
            </p:nvSpPr>
            <p:spPr>
              <a:xfrm>
                <a:off x="10627479" y="7604911"/>
                <a:ext cx="180649" cy="147850"/>
              </a:xfrm>
              <a:custGeom>
                <a:avLst/>
                <a:gdLst>
                  <a:gd name="connsiteX0" fmla="*/ 177060 w 180649"/>
                  <a:gd name="connsiteY0" fmla="*/ 2161 h 147850"/>
                  <a:gd name="connsiteX1" fmla="*/ 90923 w 180649"/>
                  <a:gd name="connsiteY1" fmla="*/ 40444 h 147850"/>
                  <a:gd name="connsiteX2" fmla="*/ 0 w 180649"/>
                  <a:gd name="connsiteY2" fmla="*/ 145723 h 147850"/>
                  <a:gd name="connsiteX3" fmla="*/ 0 w 180649"/>
                  <a:gd name="connsiteY3" fmla="*/ 145723 h 147850"/>
                  <a:gd name="connsiteX4" fmla="*/ 177060 w 180649"/>
                  <a:gd name="connsiteY4" fmla="*/ 6946 h 147850"/>
                  <a:gd name="connsiteX5" fmla="*/ 177060 w 180649"/>
                  <a:gd name="connsiteY5" fmla="*/ 2161 h 1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49" h="147850">
                    <a:moveTo>
                      <a:pt x="177060" y="2161"/>
                    </a:moveTo>
                    <a:cubicBezTo>
                      <a:pt x="143563" y="-7410"/>
                      <a:pt x="110065" y="16517"/>
                      <a:pt x="90923" y="40444"/>
                    </a:cubicBezTo>
                    <a:cubicBezTo>
                      <a:pt x="57425" y="73942"/>
                      <a:pt x="33498" y="112225"/>
                      <a:pt x="0" y="145723"/>
                    </a:cubicBezTo>
                    <a:cubicBezTo>
                      <a:pt x="0" y="145723"/>
                      <a:pt x="0" y="150509"/>
                      <a:pt x="0" y="145723"/>
                    </a:cubicBezTo>
                    <a:cubicBezTo>
                      <a:pt x="57425" y="102655"/>
                      <a:pt x="90923" y="6946"/>
                      <a:pt x="177060" y="6946"/>
                    </a:cubicBezTo>
                    <a:cubicBezTo>
                      <a:pt x="181846" y="6946"/>
                      <a:pt x="181846" y="2161"/>
                      <a:pt x="177060" y="216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6F359618-92CB-44EB-AD12-81F79D6C8B6B}"/>
                  </a:ext>
                </a:extLst>
              </p:cNvPr>
              <p:cNvSpPr/>
              <p:nvPr/>
            </p:nvSpPr>
            <p:spPr>
              <a:xfrm>
                <a:off x="10603552" y="7791721"/>
                <a:ext cx="177060" cy="697849"/>
              </a:xfrm>
              <a:custGeom>
                <a:avLst/>
                <a:gdLst>
                  <a:gd name="connsiteX0" fmla="*/ 167490 w 177060"/>
                  <a:gd name="connsiteY0" fmla="*/ 1982 h 697849"/>
                  <a:gd name="connsiteX1" fmla="*/ 76567 w 177060"/>
                  <a:gd name="connsiteY1" fmla="*/ 159901 h 697849"/>
                  <a:gd name="connsiteX2" fmla="*/ 19141 w 177060"/>
                  <a:gd name="connsiteY2" fmla="*/ 336961 h 697849"/>
                  <a:gd name="connsiteX3" fmla="*/ 0 w 177060"/>
                  <a:gd name="connsiteY3" fmla="*/ 528378 h 697849"/>
                  <a:gd name="connsiteX4" fmla="*/ 33498 w 177060"/>
                  <a:gd name="connsiteY4" fmla="*/ 695868 h 697849"/>
                  <a:gd name="connsiteX5" fmla="*/ 43068 w 177060"/>
                  <a:gd name="connsiteY5" fmla="*/ 691082 h 697849"/>
                  <a:gd name="connsiteX6" fmla="*/ 19141 w 177060"/>
                  <a:gd name="connsiteY6" fmla="*/ 518807 h 697849"/>
                  <a:gd name="connsiteX7" fmla="*/ 38283 w 177060"/>
                  <a:gd name="connsiteY7" fmla="*/ 332176 h 697849"/>
                  <a:gd name="connsiteX8" fmla="*/ 95708 w 177060"/>
                  <a:gd name="connsiteY8" fmla="*/ 159901 h 697849"/>
                  <a:gd name="connsiteX9" fmla="*/ 177060 w 177060"/>
                  <a:gd name="connsiteY9" fmla="*/ 6768 h 697849"/>
                  <a:gd name="connsiteX10" fmla="*/ 167490 w 177060"/>
                  <a:gd name="connsiteY10" fmla="*/ 1982 h 69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060" h="697849">
                    <a:moveTo>
                      <a:pt x="167490" y="1982"/>
                    </a:moveTo>
                    <a:cubicBezTo>
                      <a:pt x="133992" y="54622"/>
                      <a:pt x="105279" y="107261"/>
                      <a:pt x="76567" y="159901"/>
                    </a:cubicBezTo>
                    <a:cubicBezTo>
                      <a:pt x="47854" y="217326"/>
                      <a:pt x="33498" y="274751"/>
                      <a:pt x="19141" y="336961"/>
                    </a:cubicBezTo>
                    <a:cubicBezTo>
                      <a:pt x="4786" y="399172"/>
                      <a:pt x="0" y="461382"/>
                      <a:pt x="0" y="528378"/>
                    </a:cubicBezTo>
                    <a:cubicBezTo>
                      <a:pt x="0" y="585803"/>
                      <a:pt x="4786" y="643228"/>
                      <a:pt x="33498" y="695868"/>
                    </a:cubicBezTo>
                    <a:cubicBezTo>
                      <a:pt x="33498" y="700653"/>
                      <a:pt x="43068" y="695868"/>
                      <a:pt x="43068" y="691082"/>
                    </a:cubicBezTo>
                    <a:cubicBezTo>
                      <a:pt x="23927" y="633657"/>
                      <a:pt x="14356" y="576232"/>
                      <a:pt x="19141" y="518807"/>
                    </a:cubicBezTo>
                    <a:cubicBezTo>
                      <a:pt x="19141" y="456597"/>
                      <a:pt x="23927" y="394386"/>
                      <a:pt x="38283" y="332176"/>
                    </a:cubicBezTo>
                    <a:cubicBezTo>
                      <a:pt x="52640" y="269965"/>
                      <a:pt x="71781" y="212540"/>
                      <a:pt x="95708" y="159901"/>
                    </a:cubicBezTo>
                    <a:cubicBezTo>
                      <a:pt x="119635" y="107261"/>
                      <a:pt x="153133" y="59407"/>
                      <a:pt x="177060" y="6768"/>
                    </a:cubicBezTo>
                    <a:cubicBezTo>
                      <a:pt x="177060" y="1982"/>
                      <a:pt x="172275" y="-2803"/>
                      <a:pt x="167490"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CEB53C07-681B-481B-B000-D0AC2EBAC8C9}"/>
                  </a:ext>
                </a:extLst>
              </p:cNvPr>
              <p:cNvSpPr/>
              <p:nvPr/>
            </p:nvSpPr>
            <p:spPr>
              <a:xfrm>
                <a:off x="10656192" y="8509534"/>
                <a:ext cx="21268" cy="18465"/>
              </a:xfrm>
              <a:custGeom>
                <a:avLst/>
                <a:gdLst>
                  <a:gd name="connsiteX0" fmla="*/ 19141 w 21268"/>
                  <a:gd name="connsiteY0" fmla="*/ 16338 h 18465"/>
                  <a:gd name="connsiteX1" fmla="*/ 4785 w 21268"/>
                  <a:gd name="connsiteY1" fmla="*/ 1982 h 18465"/>
                  <a:gd name="connsiteX2" fmla="*/ 0 w 21268"/>
                  <a:gd name="connsiteY2" fmla="*/ 6767 h 18465"/>
                  <a:gd name="connsiteX3" fmla="*/ 19141 w 21268"/>
                  <a:gd name="connsiteY3" fmla="*/ 16338 h 18465"/>
                  <a:gd name="connsiteX4" fmla="*/ 19141 w 21268"/>
                  <a:gd name="connsiteY4" fmla="*/ 16338 h 18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8" h="18465">
                    <a:moveTo>
                      <a:pt x="19141" y="16338"/>
                    </a:moveTo>
                    <a:cubicBezTo>
                      <a:pt x="14356" y="11553"/>
                      <a:pt x="9571" y="6767"/>
                      <a:pt x="4785" y="1982"/>
                    </a:cubicBezTo>
                    <a:cubicBezTo>
                      <a:pt x="0" y="-2803"/>
                      <a:pt x="0" y="1982"/>
                      <a:pt x="0" y="6767"/>
                    </a:cubicBezTo>
                    <a:cubicBezTo>
                      <a:pt x="9571" y="11553"/>
                      <a:pt x="9571" y="16338"/>
                      <a:pt x="19141" y="16338"/>
                    </a:cubicBezTo>
                    <a:cubicBezTo>
                      <a:pt x="19141" y="21124"/>
                      <a:pt x="23927" y="16338"/>
                      <a:pt x="19141" y="1633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591CCB51-DA23-4D69-8F9A-672EA2387AC7}"/>
                  </a:ext>
                </a:extLst>
              </p:cNvPr>
              <p:cNvSpPr/>
              <p:nvPr/>
            </p:nvSpPr>
            <p:spPr>
              <a:xfrm>
                <a:off x="10118756" y="7636981"/>
                <a:ext cx="49322" cy="173060"/>
              </a:xfrm>
              <a:custGeom>
                <a:avLst/>
                <a:gdLst>
                  <a:gd name="connsiteX0" fmla="*/ 49322 w 49322"/>
                  <a:gd name="connsiteY0" fmla="*/ 166293 h 173060"/>
                  <a:gd name="connsiteX1" fmla="*/ 11040 w 49322"/>
                  <a:gd name="connsiteY1" fmla="*/ 3589 h 173060"/>
                  <a:gd name="connsiteX2" fmla="*/ 6254 w 49322"/>
                  <a:gd name="connsiteY2" fmla="*/ 3589 h 173060"/>
                  <a:gd name="connsiteX3" fmla="*/ 39752 w 49322"/>
                  <a:gd name="connsiteY3" fmla="*/ 171079 h 173060"/>
                  <a:gd name="connsiteX4" fmla="*/ 49322 w 49322"/>
                  <a:gd name="connsiteY4" fmla="*/ 166293 h 17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22" h="173060">
                    <a:moveTo>
                      <a:pt x="49322" y="166293"/>
                    </a:moveTo>
                    <a:cubicBezTo>
                      <a:pt x="30181" y="113654"/>
                      <a:pt x="1468" y="61014"/>
                      <a:pt x="11040" y="3589"/>
                    </a:cubicBezTo>
                    <a:cubicBezTo>
                      <a:pt x="11040" y="-1196"/>
                      <a:pt x="6254" y="-1196"/>
                      <a:pt x="6254" y="3589"/>
                    </a:cubicBezTo>
                    <a:cubicBezTo>
                      <a:pt x="-12888" y="56229"/>
                      <a:pt x="15825" y="123225"/>
                      <a:pt x="39752" y="171079"/>
                    </a:cubicBezTo>
                    <a:cubicBezTo>
                      <a:pt x="44537" y="175864"/>
                      <a:pt x="49322" y="171079"/>
                      <a:pt x="49322" y="16629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15A56A03-1727-4AB6-99E6-B31C23AA7578}"/>
                  </a:ext>
                </a:extLst>
              </p:cNvPr>
              <p:cNvSpPr/>
              <p:nvPr/>
            </p:nvSpPr>
            <p:spPr>
              <a:xfrm>
                <a:off x="10037379" y="7717137"/>
                <a:ext cx="75151" cy="133991"/>
              </a:xfrm>
              <a:custGeom>
                <a:avLst/>
                <a:gdLst>
                  <a:gd name="connsiteX0" fmla="*/ 73274 w 75151"/>
                  <a:gd name="connsiteY0" fmla="*/ 129206 h 133991"/>
                  <a:gd name="connsiteX1" fmla="*/ 6279 w 75151"/>
                  <a:gd name="connsiteY1" fmla="*/ 0 h 133991"/>
                  <a:gd name="connsiteX2" fmla="*/ 1493 w 75151"/>
                  <a:gd name="connsiteY2" fmla="*/ 0 h 133991"/>
                  <a:gd name="connsiteX3" fmla="*/ 63704 w 75151"/>
                  <a:gd name="connsiteY3" fmla="*/ 133992 h 133991"/>
                  <a:gd name="connsiteX4" fmla="*/ 73274 w 75151"/>
                  <a:gd name="connsiteY4" fmla="*/ 129206 h 1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51" h="133991">
                    <a:moveTo>
                      <a:pt x="73274" y="129206"/>
                    </a:moveTo>
                    <a:cubicBezTo>
                      <a:pt x="44562" y="90923"/>
                      <a:pt x="6279" y="52640"/>
                      <a:pt x="6279" y="0"/>
                    </a:cubicBezTo>
                    <a:cubicBezTo>
                      <a:pt x="6279" y="0"/>
                      <a:pt x="1493" y="0"/>
                      <a:pt x="1493" y="0"/>
                    </a:cubicBezTo>
                    <a:cubicBezTo>
                      <a:pt x="-8078" y="52640"/>
                      <a:pt x="30206" y="100494"/>
                      <a:pt x="63704" y="133992"/>
                    </a:cubicBezTo>
                    <a:cubicBezTo>
                      <a:pt x="73274" y="133992"/>
                      <a:pt x="78060" y="129206"/>
                      <a:pt x="73274" y="12920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199D652-91E1-45C1-8C92-3DFC860AC0CB}"/>
                  </a:ext>
                </a:extLst>
              </p:cNvPr>
              <p:cNvSpPr/>
              <p:nvPr/>
            </p:nvSpPr>
            <p:spPr>
              <a:xfrm>
                <a:off x="10010160" y="7801147"/>
                <a:ext cx="64192" cy="90246"/>
              </a:xfrm>
              <a:custGeom>
                <a:avLst/>
                <a:gdLst>
                  <a:gd name="connsiteX0" fmla="*/ 62210 w 64192"/>
                  <a:gd name="connsiteY0" fmla="*/ 83479 h 90246"/>
                  <a:gd name="connsiteX1" fmla="*/ 4785 w 64192"/>
                  <a:gd name="connsiteY1" fmla="*/ 2127 h 90246"/>
                  <a:gd name="connsiteX2" fmla="*/ 0 w 64192"/>
                  <a:gd name="connsiteY2" fmla="*/ 2127 h 90246"/>
                  <a:gd name="connsiteX3" fmla="*/ 57425 w 64192"/>
                  <a:gd name="connsiteY3" fmla="*/ 88264 h 90246"/>
                  <a:gd name="connsiteX4" fmla="*/ 62210 w 64192"/>
                  <a:gd name="connsiteY4" fmla="*/ 83479 h 90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2" h="90246">
                    <a:moveTo>
                      <a:pt x="62210" y="83479"/>
                    </a:moveTo>
                    <a:cubicBezTo>
                      <a:pt x="38283" y="59552"/>
                      <a:pt x="14356" y="35625"/>
                      <a:pt x="4785" y="2127"/>
                    </a:cubicBezTo>
                    <a:cubicBezTo>
                      <a:pt x="4785" y="-2659"/>
                      <a:pt x="0" y="2127"/>
                      <a:pt x="0" y="2127"/>
                    </a:cubicBezTo>
                    <a:cubicBezTo>
                      <a:pt x="4785" y="35625"/>
                      <a:pt x="28712" y="69123"/>
                      <a:pt x="57425" y="88264"/>
                    </a:cubicBezTo>
                    <a:cubicBezTo>
                      <a:pt x="62210" y="93050"/>
                      <a:pt x="66996" y="88264"/>
                      <a:pt x="62210" y="8347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15F0EEFD-9291-414D-BF3F-0875F00B9D18}"/>
                  </a:ext>
                </a:extLst>
              </p:cNvPr>
              <p:cNvSpPr/>
              <p:nvPr/>
            </p:nvSpPr>
            <p:spPr>
              <a:xfrm>
                <a:off x="9991018" y="7849146"/>
                <a:ext cx="54621" cy="64192"/>
              </a:xfrm>
              <a:custGeom>
                <a:avLst/>
                <a:gdLst>
                  <a:gd name="connsiteX0" fmla="*/ 52640 w 54621"/>
                  <a:gd name="connsiteY0" fmla="*/ 59407 h 64192"/>
                  <a:gd name="connsiteX1" fmla="*/ 4786 w 54621"/>
                  <a:gd name="connsiteY1" fmla="*/ 1982 h 64192"/>
                  <a:gd name="connsiteX2" fmla="*/ 0 w 54621"/>
                  <a:gd name="connsiteY2" fmla="*/ 6768 h 64192"/>
                  <a:gd name="connsiteX3" fmla="*/ 47854 w 54621"/>
                  <a:gd name="connsiteY3" fmla="*/ 64193 h 64192"/>
                  <a:gd name="connsiteX4" fmla="*/ 52640 w 54621"/>
                  <a:gd name="connsiteY4" fmla="*/ 59407 h 6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1" h="64192">
                    <a:moveTo>
                      <a:pt x="52640" y="59407"/>
                    </a:moveTo>
                    <a:cubicBezTo>
                      <a:pt x="33498" y="40266"/>
                      <a:pt x="19142" y="25909"/>
                      <a:pt x="4786" y="1982"/>
                    </a:cubicBezTo>
                    <a:cubicBezTo>
                      <a:pt x="4786" y="-2803"/>
                      <a:pt x="0" y="1982"/>
                      <a:pt x="0" y="6768"/>
                    </a:cubicBezTo>
                    <a:cubicBezTo>
                      <a:pt x="9571" y="30695"/>
                      <a:pt x="28713" y="49836"/>
                      <a:pt x="47854" y="64193"/>
                    </a:cubicBezTo>
                    <a:cubicBezTo>
                      <a:pt x="52640" y="64193"/>
                      <a:pt x="57425" y="59407"/>
                      <a:pt x="52640" y="5940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4986650-F957-4688-9969-40D50FBDBD55}"/>
                  </a:ext>
                </a:extLst>
              </p:cNvPr>
              <p:cNvSpPr/>
              <p:nvPr/>
            </p:nvSpPr>
            <p:spPr>
              <a:xfrm>
                <a:off x="10125010" y="7975549"/>
                <a:ext cx="94511" cy="25301"/>
              </a:xfrm>
              <a:custGeom>
                <a:avLst/>
                <a:gdLst>
                  <a:gd name="connsiteX0" fmla="*/ 90923 w 94511"/>
                  <a:gd name="connsiteY0" fmla="*/ 4785 h 25301"/>
                  <a:gd name="connsiteX1" fmla="*/ 4786 w 94511"/>
                  <a:gd name="connsiteY1" fmla="*/ 0 h 25301"/>
                  <a:gd name="connsiteX2" fmla="*/ 0 w 94511"/>
                  <a:gd name="connsiteY2" fmla="*/ 4785 h 25301"/>
                  <a:gd name="connsiteX3" fmla="*/ 90923 w 94511"/>
                  <a:gd name="connsiteY3" fmla="*/ 9571 h 25301"/>
                  <a:gd name="connsiteX4" fmla="*/ 90923 w 94511"/>
                  <a:gd name="connsiteY4" fmla="*/ 4785 h 2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11" h="25301">
                    <a:moveTo>
                      <a:pt x="90923" y="4785"/>
                    </a:moveTo>
                    <a:cubicBezTo>
                      <a:pt x="62211" y="19142"/>
                      <a:pt x="33498" y="23927"/>
                      <a:pt x="4786" y="0"/>
                    </a:cubicBezTo>
                    <a:cubicBezTo>
                      <a:pt x="4786" y="0"/>
                      <a:pt x="0" y="0"/>
                      <a:pt x="0" y="4785"/>
                    </a:cubicBezTo>
                    <a:cubicBezTo>
                      <a:pt x="23927" y="28712"/>
                      <a:pt x="62211" y="33498"/>
                      <a:pt x="90923" y="9571"/>
                    </a:cubicBezTo>
                    <a:cubicBezTo>
                      <a:pt x="95708" y="9571"/>
                      <a:pt x="95708" y="0"/>
                      <a:pt x="90923" y="4785"/>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DD6F5549-99BA-49A0-B40B-C2D3AAD9378B}"/>
                  </a:ext>
                </a:extLst>
              </p:cNvPr>
              <p:cNvSpPr/>
              <p:nvPr/>
            </p:nvSpPr>
            <p:spPr>
              <a:xfrm>
                <a:off x="10857179" y="8779499"/>
                <a:ext cx="14356" cy="14356"/>
              </a:xfrm>
              <a:custGeom>
                <a:avLst/>
                <a:gdLst>
                  <a:gd name="connsiteX0" fmla="*/ 9571 w 14356"/>
                  <a:gd name="connsiteY0" fmla="*/ 0 h 14356"/>
                  <a:gd name="connsiteX1" fmla="*/ 0 w 14356"/>
                  <a:gd name="connsiteY1" fmla="*/ 9571 h 14356"/>
                  <a:gd name="connsiteX2" fmla="*/ 4785 w 14356"/>
                  <a:gd name="connsiteY2" fmla="*/ 14356 h 14356"/>
                  <a:gd name="connsiteX3" fmla="*/ 14356 w 14356"/>
                  <a:gd name="connsiteY3" fmla="*/ 4785 h 14356"/>
                  <a:gd name="connsiteX4" fmla="*/ 9571 w 14356"/>
                  <a:gd name="connsiteY4" fmla="*/ 0 h 14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4356">
                    <a:moveTo>
                      <a:pt x="9571" y="0"/>
                    </a:moveTo>
                    <a:cubicBezTo>
                      <a:pt x="4785" y="0"/>
                      <a:pt x="0" y="4785"/>
                      <a:pt x="0" y="9571"/>
                    </a:cubicBezTo>
                    <a:cubicBezTo>
                      <a:pt x="0" y="9571"/>
                      <a:pt x="0" y="14356"/>
                      <a:pt x="4785" y="14356"/>
                    </a:cubicBezTo>
                    <a:cubicBezTo>
                      <a:pt x="9571" y="9571"/>
                      <a:pt x="9571" y="9571"/>
                      <a:pt x="14356" y="4785"/>
                    </a:cubicBezTo>
                    <a:cubicBezTo>
                      <a:pt x="14356" y="4785"/>
                      <a:pt x="9571"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EDBCD95-C95E-4DA6-97D6-522AD4B208B6}"/>
                  </a:ext>
                </a:extLst>
              </p:cNvPr>
              <p:cNvSpPr/>
              <p:nvPr/>
            </p:nvSpPr>
            <p:spPr>
              <a:xfrm>
                <a:off x="10885891" y="8688576"/>
                <a:ext cx="161062" cy="86137"/>
              </a:xfrm>
              <a:custGeom>
                <a:avLst/>
                <a:gdLst>
                  <a:gd name="connsiteX0" fmla="*/ 157919 w 161062"/>
                  <a:gd name="connsiteY0" fmla="*/ 0 h 86137"/>
                  <a:gd name="connsiteX1" fmla="*/ 0 w 161062"/>
                  <a:gd name="connsiteY1" fmla="*/ 81352 h 86137"/>
                  <a:gd name="connsiteX2" fmla="*/ 0 w 161062"/>
                  <a:gd name="connsiteY2" fmla="*/ 86138 h 86137"/>
                  <a:gd name="connsiteX3" fmla="*/ 153134 w 161062"/>
                  <a:gd name="connsiteY3" fmla="*/ 14356 h 86137"/>
                  <a:gd name="connsiteX4" fmla="*/ 157919 w 161062"/>
                  <a:gd name="connsiteY4" fmla="*/ 0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62" h="86137">
                    <a:moveTo>
                      <a:pt x="157919" y="0"/>
                    </a:moveTo>
                    <a:cubicBezTo>
                      <a:pt x="100494" y="4785"/>
                      <a:pt x="38283" y="38283"/>
                      <a:pt x="0" y="81352"/>
                    </a:cubicBezTo>
                    <a:cubicBezTo>
                      <a:pt x="0" y="81352"/>
                      <a:pt x="0" y="86138"/>
                      <a:pt x="0" y="86138"/>
                    </a:cubicBezTo>
                    <a:cubicBezTo>
                      <a:pt x="47854" y="52640"/>
                      <a:pt x="95708" y="23927"/>
                      <a:pt x="153134" y="14356"/>
                    </a:cubicBezTo>
                    <a:cubicBezTo>
                      <a:pt x="162705" y="9571"/>
                      <a:pt x="162705" y="0"/>
                      <a:pt x="15791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589AF8D2-CEE9-4104-9C02-4B14485AFF89}"/>
                  </a:ext>
                </a:extLst>
              </p:cNvPr>
              <p:cNvSpPr/>
              <p:nvPr/>
            </p:nvSpPr>
            <p:spPr>
              <a:xfrm>
                <a:off x="10564807" y="8675416"/>
                <a:ext cx="73623" cy="257956"/>
              </a:xfrm>
              <a:custGeom>
                <a:avLst/>
                <a:gdLst>
                  <a:gd name="connsiteX0" fmla="*/ 72242 w 73623"/>
                  <a:gd name="connsiteY0" fmla="*/ 252431 h 257956"/>
                  <a:gd name="connsiteX1" fmla="*/ 53101 w 73623"/>
                  <a:gd name="connsiteY1" fmla="*/ 214147 h 257956"/>
                  <a:gd name="connsiteX2" fmla="*/ 29174 w 73623"/>
                  <a:gd name="connsiteY2" fmla="*/ 147151 h 257956"/>
                  <a:gd name="connsiteX3" fmla="*/ 14817 w 73623"/>
                  <a:gd name="connsiteY3" fmla="*/ 80156 h 257956"/>
                  <a:gd name="connsiteX4" fmla="*/ 10032 w 73623"/>
                  <a:gd name="connsiteY4" fmla="*/ 3589 h 257956"/>
                  <a:gd name="connsiteX5" fmla="*/ 5247 w 73623"/>
                  <a:gd name="connsiteY5" fmla="*/ 3589 h 257956"/>
                  <a:gd name="connsiteX6" fmla="*/ 14817 w 73623"/>
                  <a:gd name="connsiteY6" fmla="*/ 123224 h 257956"/>
                  <a:gd name="connsiteX7" fmla="*/ 72242 w 73623"/>
                  <a:gd name="connsiteY7" fmla="*/ 252431 h 257956"/>
                  <a:gd name="connsiteX8" fmla="*/ 72242 w 73623"/>
                  <a:gd name="connsiteY8" fmla="*/ 252431 h 25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23" h="257956">
                    <a:moveTo>
                      <a:pt x="72242" y="252431"/>
                    </a:moveTo>
                    <a:cubicBezTo>
                      <a:pt x="67457" y="238074"/>
                      <a:pt x="57886" y="228503"/>
                      <a:pt x="53101" y="214147"/>
                    </a:cubicBezTo>
                    <a:cubicBezTo>
                      <a:pt x="43530" y="195006"/>
                      <a:pt x="33959" y="171079"/>
                      <a:pt x="29174" y="147151"/>
                    </a:cubicBezTo>
                    <a:cubicBezTo>
                      <a:pt x="24388" y="128010"/>
                      <a:pt x="19603" y="104083"/>
                      <a:pt x="14817" y="80156"/>
                    </a:cubicBezTo>
                    <a:cubicBezTo>
                      <a:pt x="10032" y="56229"/>
                      <a:pt x="461" y="27516"/>
                      <a:pt x="10032" y="3589"/>
                    </a:cubicBezTo>
                    <a:cubicBezTo>
                      <a:pt x="10032" y="-1196"/>
                      <a:pt x="5247" y="-1196"/>
                      <a:pt x="5247" y="3589"/>
                    </a:cubicBezTo>
                    <a:cubicBezTo>
                      <a:pt x="-9110" y="37087"/>
                      <a:pt x="10032" y="89726"/>
                      <a:pt x="14817" y="123224"/>
                    </a:cubicBezTo>
                    <a:cubicBezTo>
                      <a:pt x="24388" y="171079"/>
                      <a:pt x="38745" y="214147"/>
                      <a:pt x="72242" y="252431"/>
                    </a:cubicBezTo>
                    <a:cubicBezTo>
                      <a:pt x="67457" y="262002"/>
                      <a:pt x="77028" y="257216"/>
                      <a:pt x="72242" y="25243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65F14F26-A0DD-4FA6-B16A-587182059EEE}"/>
                  </a:ext>
                </a:extLst>
              </p:cNvPr>
              <p:cNvSpPr/>
              <p:nvPr/>
            </p:nvSpPr>
            <p:spPr>
              <a:xfrm>
                <a:off x="10641835" y="8943400"/>
                <a:ext cx="9570" cy="17945"/>
              </a:xfrm>
              <a:custGeom>
                <a:avLst/>
                <a:gdLst>
                  <a:gd name="connsiteX0" fmla="*/ 4785 w 9570"/>
                  <a:gd name="connsiteY0" fmla="*/ 3589 h 17945"/>
                  <a:gd name="connsiteX1" fmla="*/ 0 w 9570"/>
                  <a:gd name="connsiteY1" fmla="*/ 3589 h 17945"/>
                  <a:gd name="connsiteX2" fmla="*/ 4785 w 9570"/>
                  <a:gd name="connsiteY2" fmla="*/ 17945 h 17945"/>
                  <a:gd name="connsiteX3" fmla="*/ 9571 w 9570"/>
                  <a:gd name="connsiteY3" fmla="*/ 13160 h 17945"/>
                  <a:gd name="connsiteX4" fmla="*/ 4785 w 9570"/>
                  <a:gd name="connsiteY4" fmla="*/ 3589 h 17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 h="17945">
                    <a:moveTo>
                      <a:pt x="4785" y="3589"/>
                    </a:moveTo>
                    <a:cubicBezTo>
                      <a:pt x="4785" y="-1196"/>
                      <a:pt x="0" y="-1196"/>
                      <a:pt x="0" y="3589"/>
                    </a:cubicBezTo>
                    <a:cubicBezTo>
                      <a:pt x="0" y="8374"/>
                      <a:pt x="0" y="13160"/>
                      <a:pt x="4785" y="17945"/>
                    </a:cubicBezTo>
                    <a:cubicBezTo>
                      <a:pt x="4785" y="17945"/>
                      <a:pt x="9571" y="17945"/>
                      <a:pt x="9571" y="13160"/>
                    </a:cubicBezTo>
                    <a:cubicBezTo>
                      <a:pt x="4785" y="13160"/>
                      <a:pt x="4785" y="8374"/>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0607F006-B94B-436D-8890-C6772DC5FE92}"/>
                  </a:ext>
                </a:extLst>
              </p:cNvPr>
              <p:cNvSpPr/>
              <p:nvPr/>
            </p:nvSpPr>
            <p:spPr>
              <a:xfrm>
                <a:off x="10546127" y="8942203"/>
                <a:ext cx="211298" cy="317819"/>
              </a:xfrm>
              <a:custGeom>
                <a:avLst/>
                <a:gdLst>
                  <a:gd name="connsiteX0" fmla="*/ 205773 w 211298"/>
                  <a:gd name="connsiteY0" fmla="*/ 0 h 317819"/>
                  <a:gd name="connsiteX1" fmla="*/ 0 w 211298"/>
                  <a:gd name="connsiteY1" fmla="*/ 311052 h 317819"/>
                  <a:gd name="connsiteX2" fmla="*/ 9571 w 211298"/>
                  <a:gd name="connsiteY2" fmla="*/ 315837 h 317819"/>
                  <a:gd name="connsiteX3" fmla="*/ 95708 w 211298"/>
                  <a:gd name="connsiteY3" fmla="*/ 148348 h 317819"/>
                  <a:gd name="connsiteX4" fmla="*/ 205773 w 211298"/>
                  <a:gd name="connsiteY4" fmla="*/ 0 h 317819"/>
                  <a:gd name="connsiteX5" fmla="*/ 205773 w 211298"/>
                  <a:gd name="connsiteY5" fmla="*/ 0 h 31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98" h="317819">
                    <a:moveTo>
                      <a:pt x="205773" y="0"/>
                    </a:moveTo>
                    <a:cubicBezTo>
                      <a:pt x="119635" y="81352"/>
                      <a:pt x="28712" y="191417"/>
                      <a:pt x="0" y="311052"/>
                    </a:cubicBezTo>
                    <a:cubicBezTo>
                      <a:pt x="0" y="315837"/>
                      <a:pt x="4785" y="320623"/>
                      <a:pt x="9571" y="315837"/>
                    </a:cubicBezTo>
                    <a:cubicBezTo>
                      <a:pt x="28712" y="253627"/>
                      <a:pt x="57425" y="200987"/>
                      <a:pt x="95708" y="148348"/>
                    </a:cubicBezTo>
                    <a:cubicBezTo>
                      <a:pt x="129206" y="95708"/>
                      <a:pt x="172275" y="52640"/>
                      <a:pt x="205773" y="0"/>
                    </a:cubicBezTo>
                    <a:cubicBezTo>
                      <a:pt x="215344" y="0"/>
                      <a:pt x="210558" y="0"/>
                      <a:pt x="205773"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8DAC30FC-2999-45B2-9632-315BE926D818}"/>
                  </a:ext>
                </a:extLst>
              </p:cNvPr>
              <p:cNvSpPr/>
              <p:nvPr/>
            </p:nvSpPr>
            <p:spPr>
              <a:xfrm>
                <a:off x="10536556" y="9268808"/>
                <a:ext cx="11552" cy="26319"/>
              </a:xfrm>
              <a:custGeom>
                <a:avLst/>
                <a:gdLst>
                  <a:gd name="connsiteX0" fmla="*/ 4785 w 11552"/>
                  <a:gd name="connsiteY0" fmla="*/ 3589 h 26319"/>
                  <a:gd name="connsiteX1" fmla="*/ 0 w 11552"/>
                  <a:gd name="connsiteY1" fmla="*/ 22731 h 26319"/>
                  <a:gd name="connsiteX2" fmla="*/ 4785 w 11552"/>
                  <a:gd name="connsiteY2" fmla="*/ 22731 h 26319"/>
                  <a:gd name="connsiteX3" fmla="*/ 9571 w 11552"/>
                  <a:gd name="connsiteY3" fmla="*/ 3589 h 26319"/>
                  <a:gd name="connsiteX4" fmla="*/ 4785 w 11552"/>
                  <a:gd name="connsiteY4" fmla="*/ 3589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2" h="26319">
                    <a:moveTo>
                      <a:pt x="4785" y="3589"/>
                    </a:moveTo>
                    <a:cubicBezTo>
                      <a:pt x="0" y="8375"/>
                      <a:pt x="0" y="17945"/>
                      <a:pt x="0" y="22731"/>
                    </a:cubicBezTo>
                    <a:cubicBezTo>
                      <a:pt x="0" y="27516"/>
                      <a:pt x="4785" y="27516"/>
                      <a:pt x="4785" y="22731"/>
                    </a:cubicBezTo>
                    <a:cubicBezTo>
                      <a:pt x="9571" y="17945"/>
                      <a:pt x="9571" y="8375"/>
                      <a:pt x="9571" y="3589"/>
                    </a:cubicBezTo>
                    <a:cubicBezTo>
                      <a:pt x="14356" y="-1196"/>
                      <a:pt x="9571" y="-1196"/>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DDA949B7-826E-485A-88B6-915AE61E646A}"/>
                  </a:ext>
                </a:extLst>
              </p:cNvPr>
              <p:cNvSpPr/>
              <p:nvPr/>
            </p:nvSpPr>
            <p:spPr>
              <a:xfrm>
                <a:off x="10905033" y="9253255"/>
                <a:ext cx="198328" cy="153133"/>
              </a:xfrm>
              <a:custGeom>
                <a:avLst/>
                <a:gdLst>
                  <a:gd name="connsiteX0" fmla="*/ 196202 w 198328"/>
                  <a:gd name="connsiteY0" fmla="*/ 143562 h 153133"/>
                  <a:gd name="connsiteX1" fmla="*/ 4785 w 198328"/>
                  <a:gd name="connsiteY1" fmla="*/ 0 h 153133"/>
                  <a:gd name="connsiteX2" fmla="*/ 0 w 198328"/>
                  <a:gd name="connsiteY2" fmla="*/ 4785 h 153133"/>
                  <a:gd name="connsiteX3" fmla="*/ 196202 w 198328"/>
                  <a:gd name="connsiteY3" fmla="*/ 153133 h 153133"/>
                  <a:gd name="connsiteX4" fmla="*/ 196202 w 198328"/>
                  <a:gd name="connsiteY4" fmla="*/ 143562 h 153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28" h="153133">
                    <a:moveTo>
                      <a:pt x="196202" y="143562"/>
                    </a:moveTo>
                    <a:cubicBezTo>
                      <a:pt x="114850" y="119635"/>
                      <a:pt x="57425" y="57425"/>
                      <a:pt x="4785" y="0"/>
                    </a:cubicBezTo>
                    <a:cubicBezTo>
                      <a:pt x="4785" y="0"/>
                      <a:pt x="0" y="0"/>
                      <a:pt x="0" y="4785"/>
                    </a:cubicBezTo>
                    <a:cubicBezTo>
                      <a:pt x="52639" y="66996"/>
                      <a:pt x="110065" y="138777"/>
                      <a:pt x="196202" y="153133"/>
                    </a:cubicBezTo>
                    <a:cubicBezTo>
                      <a:pt x="196202" y="153133"/>
                      <a:pt x="200987" y="143562"/>
                      <a:pt x="196202" y="14356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3C1BB9F1-25F7-4BB0-9F55-C82465DFCC82}"/>
                  </a:ext>
                </a:extLst>
              </p:cNvPr>
              <p:cNvSpPr/>
              <p:nvPr/>
            </p:nvSpPr>
            <p:spPr>
              <a:xfrm>
                <a:off x="10866750" y="9205401"/>
                <a:ext cx="19141" cy="25909"/>
              </a:xfrm>
              <a:custGeom>
                <a:avLst/>
                <a:gdLst>
                  <a:gd name="connsiteX0" fmla="*/ 19141 w 19141"/>
                  <a:gd name="connsiteY0" fmla="*/ 19142 h 25909"/>
                  <a:gd name="connsiteX1" fmla="*/ 4786 w 19141"/>
                  <a:gd name="connsiteY1" fmla="*/ 0 h 25909"/>
                  <a:gd name="connsiteX2" fmla="*/ 0 w 19141"/>
                  <a:gd name="connsiteY2" fmla="*/ 4785 h 25909"/>
                  <a:gd name="connsiteX3" fmla="*/ 9571 w 19141"/>
                  <a:gd name="connsiteY3" fmla="*/ 23927 h 25909"/>
                  <a:gd name="connsiteX4" fmla="*/ 19141 w 19141"/>
                  <a:gd name="connsiteY4" fmla="*/ 19142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1" h="25909">
                    <a:moveTo>
                      <a:pt x="19141" y="19142"/>
                    </a:moveTo>
                    <a:cubicBezTo>
                      <a:pt x="19141" y="9571"/>
                      <a:pt x="14356" y="4785"/>
                      <a:pt x="4786" y="0"/>
                    </a:cubicBezTo>
                    <a:cubicBezTo>
                      <a:pt x="4786" y="0"/>
                      <a:pt x="0" y="0"/>
                      <a:pt x="0" y="4785"/>
                    </a:cubicBezTo>
                    <a:cubicBezTo>
                      <a:pt x="4786" y="9571"/>
                      <a:pt x="9571" y="19142"/>
                      <a:pt x="9571" y="23927"/>
                    </a:cubicBezTo>
                    <a:cubicBezTo>
                      <a:pt x="14356" y="28712"/>
                      <a:pt x="19141" y="23927"/>
                      <a:pt x="19141" y="1914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69F601BE-82D5-402C-912F-E9BE5523DDAB}"/>
                  </a:ext>
                </a:extLst>
              </p:cNvPr>
              <p:cNvSpPr/>
              <p:nvPr/>
            </p:nvSpPr>
            <p:spPr>
              <a:xfrm>
                <a:off x="11474498" y="9409047"/>
                <a:ext cx="92905" cy="224238"/>
              </a:xfrm>
              <a:custGeom>
                <a:avLst/>
                <a:gdLst>
                  <a:gd name="connsiteX0" fmla="*/ 90923 w 92905"/>
                  <a:gd name="connsiteY0" fmla="*/ 217471 h 224238"/>
                  <a:gd name="connsiteX1" fmla="*/ 52640 w 92905"/>
                  <a:gd name="connsiteY1" fmla="*/ 179187 h 224238"/>
                  <a:gd name="connsiteX2" fmla="*/ 28713 w 92905"/>
                  <a:gd name="connsiteY2" fmla="*/ 116977 h 224238"/>
                  <a:gd name="connsiteX3" fmla="*/ 4786 w 92905"/>
                  <a:gd name="connsiteY3" fmla="*/ 2127 h 224238"/>
                  <a:gd name="connsiteX4" fmla="*/ 0 w 92905"/>
                  <a:gd name="connsiteY4" fmla="*/ 2127 h 224238"/>
                  <a:gd name="connsiteX5" fmla="*/ 23927 w 92905"/>
                  <a:gd name="connsiteY5" fmla="*/ 131333 h 224238"/>
                  <a:gd name="connsiteX6" fmla="*/ 86138 w 92905"/>
                  <a:gd name="connsiteY6" fmla="*/ 222256 h 224238"/>
                  <a:gd name="connsiteX7" fmla="*/ 90923 w 92905"/>
                  <a:gd name="connsiteY7" fmla="*/ 217471 h 22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905" h="224238">
                    <a:moveTo>
                      <a:pt x="90923" y="217471"/>
                    </a:moveTo>
                    <a:cubicBezTo>
                      <a:pt x="76567" y="203115"/>
                      <a:pt x="66996" y="193543"/>
                      <a:pt x="52640" y="179187"/>
                    </a:cubicBezTo>
                    <a:cubicBezTo>
                      <a:pt x="43069" y="160046"/>
                      <a:pt x="33498" y="140904"/>
                      <a:pt x="28713" y="116977"/>
                    </a:cubicBezTo>
                    <a:cubicBezTo>
                      <a:pt x="19142" y="78694"/>
                      <a:pt x="14356" y="40410"/>
                      <a:pt x="4786" y="2127"/>
                    </a:cubicBezTo>
                    <a:cubicBezTo>
                      <a:pt x="4786" y="-2659"/>
                      <a:pt x="0" y="2127"/>
                      <a:pt x="0" y="2127"/>
                    </a:cubicBezTo>
                    <a:cubicBezTo>
                      <a:pt x="9571" y="45196"/>
                      <a:pt x="9571" y="88264"/>
                      <a:pt x="23927" y="131333"/>
                    </a:cubicBezTo>
                    <a:cubicBezTo>
                      <a:pt x="33498" y="164831"/>
                      <a:pt x="47854" y="212685"/>
                      <a:pt x="86138" y="222256"/>
                    </a:cubicBezTo>
                    <a:cubicBezTo>
                      <a:pt x="90923" y="227042"/>
                      <a:pt x="95708" y="222256"/>
                      <a:pt x="90923" y="21747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3C09408C-988D-4F8A-B12D-C36DC699D78B}"/>
                  </a:ext>
                </a:extLst>
              </p:cNvPr>
              <p:cNvSpPr/>
              <p:nvPr/>
            </p:nvSpPr>
            <p:spPr>
              <a:xfrm>
                <a:off x="11464927" y="9361337"/>
                <a:ext cx="14356" cy="25909"/>
              </a:xfrm>
              <a:custGeom>
                <a:avLst/>
                <a:gdLst>
                  <a:gd name="connsiteX0" fmla="*/ 14356 w 14356"/>
                  <a:gd name="connsiteY0" fmla="*/ 21124 h 25909"/>
                  <a:gd name="connsiteX1" fmla="*/ 4786 w 14356"/>
                  <a:gd name="connsiteY1" fmla="*/ 1982 h 25909"/>
                  <a:gd name="connsiteX2" fmla="*/ 0 w 14356"/>
                  <a:gd name="connsiteY2" fmla="*/ 6768 h 25909"/>
                  <a:gd name="connsiteX3" fmla="*/ 9571 w 14356"/>
                  <a:gd name="connsiteY3" fmla="*/ 25909 h 25909"/>
                  <a:gd name="connsiteX4" fmla="*/ 14356 w 14356"/>
                  <a:gd name="connsiteY4" fmla="*/ 21124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25909">
                    <a:moveTo>
                      <a:pt x="14356" y="21124"/>
                    </a:moveTo>
                    <a:cubicBezTo>
                      <a:pt x="14356" y="16339"/>
                      <a:pt x="9571" y="6768"/>
                      <a:pt x="4786" y="1982"/>
                    </a:cubicBezTo>
                    <a:cubicBezTo>
                      <a:pt x="4786" y="-2803"/>
                      <a:pt x="0" y="1982"/>
                      <a:pt x="0" y="6768"/>
                    </a:cubicBezTo>
                    <a:cubicBezTo>
                      <a:pt x="4786" y="11553"/>
                      <a:pt x="4786" y="16339"/>
                      <a:pt x="9571" y="25909"/>
                    </a:cubicBezTo>
                    <a:cubicBezTo>
                      <a:pt x="9571" y="25909"/>
                      <a:pt x="14356" y="25909"/>
                      <a:pt x="14356" y="211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B6227FBF-1AA8-4E37-A4C4-BD8787C77C88}"/>
                  </a:ext>
                </a:extLst>
              </p:cNvPr>
              <p:cNvSpPr/>
              <p:nvPr/>
            </p:nvSpPr>
            <p:spPr>
              <a:xfrm>
                <a:off x="9876169" y="9717440"/>
                <a:ext cx="13159" cy="19141"/>
              </a:xfrm>
              <a:custGeom>
                <a:avLst/>
                <a:gdLst>
                  <a:gd name="connsiteX0" fmla="*/ 9571 w 13159"/>
                  <a:gd name="connsiteY0" fmla="*/ 0 h 19141"/>
                  <a:gd name="connsiteX1" fmla="*/ 0 w 13159"/>
                  <a:gd name="connsiteY1" fmla="*/ 14356 h 19141"/>
                  <a:gd name="connsiteX2" fmla="*/ 4785 w 13159"/>
                  <a:gd name="connsiteY2" fmla="*/ 19142 h 19141"/>
                  <a:gd name="connsiteX3" fmla="*/ 9571 w 13159"/>
                  <a:gd name="connsiteY3" fmla="*/ 0 h 19141"/>
                  <a:gd name="connsiteX4" fmla="*/ 9571 w 13159"/>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59" h="19141">
                    <a:moveTo>
                      <a:pt x="9571" y="0"/>
                    </a:moveTo>
                    <a:cubicBezTo>
                      <a:pt x="4785" y="0"/>
                      <a:pt x="0" y="9571"/>
                      <a:pt x="0" y="14356"/>
                    </a:cubicBezTo>
                    <a:cubicBezTo>
                      <a:pt x="0" y="19142"/>
                      <a:pt x="4785" y="19142"/>
                      <a:pt x="4785" y="19142"/>
                    </a:cubicBezTo>
                    <a:cubicBezTo>
                      <a:pt x="9571" y="14356"/>
                      <a:pt x="14356" y="4785"/>
                      <a:pt x="9571" y="0"/>
                    </a:cubicBezTo>
                    <a:cubicBezTo>
                      <a:pt x="14356" y="0"/>
                      <a:pt x="14356"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B083E961-64E7-442A-9CF0-15AF9C8CE856}"/>
                  </a:ext>
                </a:extLst>
              </p:cNvPr>
              <p:cNvSpPr/>
              <p:nvPr/>
            </p:nvSpPr>
            <p:spPr>
              <a:xfrm>
                <a:off x="9904881" y="9694416"/>
                <a:ext cx="427884" cy="98922"/>
              </a:xfrm>
              <a:custGeom>
                <a:avLst/>
                <a:gdLst>
                  <a:gd name="connsiteX0" fmla="*/ 421117 w 427884"/>
                  <a:gd name="connsiteY0" fmla="*/ 51737 h 98922"/>
                  <a:gd name="connsiteX1" fmla="*/ 311052 w 427884"/>
                  <a:gd name="connsiteY1" fmla="*/ 85235 h 98922"/>
                  <a:gd name="connsiteX2" fmla="*/ 205773 w 427884"/>
                  <a:gd name="connsiteY2" fmla="*/ 56523 h 98922"/>
                  <a:gd name="connsiteX3" fmla="*/ 95708 w 427884"/>
                  <a:gd name="connsiteY3" fmla="*/ 8668 h 98922"/>
                  <a:gd name="connsiteX4" fmla="*/ 0 w 427884"/>
                  <a:gd name="connsiteY4" fmla="*/ 13454 h 98922"/>
                  <a:gd name="connsiteX5" fmla="*/ 0 w 427884"/>
                  <a:gd name="connsiteY5" fmla="*/ 18239 h 98922"/>
                  <a:gd name="connsiteX6" fmla="*/ 71781 w 427884"/>
                  <a:gd name="connsiteY6" fmla="*/ 13454 h 98922"/>
                  <a:gd name="connsiteX7" fmla="*/ 133992 w 427884"/>
                  <a:gd name="connsiteY7" fmla="*/ 37381 h 98922"/>
                  <a:gd name="connsiteX8" fmla="*/ 244057 w 427884"/>
                  <a:gd name="connsiteY8" fmla="*/ 85235 h 98922"/>
                  <a:gd name="connsiteX9" fmla="*/ 425903 w 427884"/>
                  <a:gd name="connsiteY9" fmla="*/ 61308 h 98922"/>
                  <a:gd name="connsiteX10" fmla="*/ 421117 w 427884"/>
                  <a:gd name="connsiteY10" fmla="*/ 51737 h 9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884" h="98922">
                    <a:moveTo>
                      <a:pt x="421117" y="51737"/>
                    </a:moveTo>
                    <a:cubicBezTo>
                      <a:pt x="387619" y="75664"/>
                      <a:pt x="354121" y="85235"/>
                      <a:pt x="311052" y="85235"/>
                    </a:cubicBezTo>
                    <a:cubicBezTo>
                      <a:pt x="277554" y="80450"/>
                      <a:pt x="239271" y="70879"/>
                      <a:pt x="205773" y="56523"/>
                    </a:cubicBezTo>
                    <a:cubicBezTo>
                      <a:pt x="167490" y="42166"/>
                      <a:pt x="133992" y="23024"/>
                      <a:pt x="95708" y="8668"/>
                    </a:cubicBezTo>
                    <a:cubicBezTo>
                      <a:pt x="62211" y="-5688"/>
                      <a:pt x="33499" y="-903"/>
                      <a:pt x="0" y="13454"/>
                    </a:cubicBezTo>
                    <a:cubicBezTo>
                      <a:pt x="0" y="13454"/>
                      <a:pt x="0" y="18239"/>
                      <a:pt x="0" y="18239"/>
                    </a:cubicBezTo>
                    <a:cubicBezTo>
                      <a:pt x="28713" y="8668"/>
                      <a:pt x="43069" y="3883"/>
                      <a:pt x="71781" y="13454"/>
                    </a:cubicBezTo>
                    <a:cubicBezTo>
                      <a:pt x="90923" y="18239"/>
                      <a:pt x="114850" y="32595"/>
                      <a:pt x="133992" y="37381"/>
                    </a:cubicBezTo>
                    <a:cubicBezTo>
                      <a:pt x="167490" y="56523"/>
                      <a:pt x="205773" y="70879"/>
                      <a:pt x="244057" y="85235"/>
                    </a:cubicBezTo>
                    <a:cubicBezTo>
                      <a:pt x="306267" y="104377"/>
                      <a:pt x="373263" y="109162"/>
                      <a:pt x="425903" y="61308"/>
                    </a:cubicBezTo>
                    <a:cubicBezTo>
                      <a:pt x="430688" y="56523"/>
                      <a:pt x="425903" y="51737"/>
                      <a:pt x="421117" y="51737"/>
                    </a:cubicBezTo>
                    <a:close/>
                  </a:path>
                </a:pathLst>
              </a:custGeom>
              <a:solidFill>
                <a:srgbClr val="FFFFFF">
                  <a:alpha val="50000"/>
                </a:srgbClr>
              </a:solidFill>
              <a:ln w="47824" cap="flat">
                <a:noFill/>
                <a:prstDash val="solid"/>
                <a:miter/>
              </a:ln>
            </p:spPr>
            <p:txBody>
              <a:bodyPr rtlCol="0" anchor="ctr"/>
              <a:lstStyle/>
              <a:p>
                <a:endParaRPr lang="en-US"/>
              </a:p>
            </p:txBody>
          </p:sp>
        </p:grpSp>
        <p:grpSp>
          <p:nvGrpSpPr>
            <p:cNvPr id="22" name="Graphic 3">
              <a:extLst>
                <a:ext uri="{FF2B5EF4-FFF2-40B4-BE49-F238E27FC236}">
                  <a16:creationId xmlns:a16="http://schemas.microsoft.com/office/drawing/2014/main" id="{3526AD0A-256A-4C51-B429-AD4821A0108F}"/>
                </a:ext>
              </a:extLst>
            </p:cNvPr>
            <p:cNvGrpSpPr/>
            <p:nvPr/>
          </p:nvGrpSpPr>
          <p:grpSpPr>
            <a:xfrm>
              <a:off x="11421859" y="7228459"/>
              <a:ext cx="1540904" cy="675308"/>
              <a:chOff x="11421859" y="7228459"/>
              <a:chExt cx="1540904" cy="675308"/>
            </a:xfrm>
          </p:grpSpPr>
          <p:sp>
            <p:nvSpPr>
              <p:cNvPr id="23" name="Freeform: Shape 22">
                <a:extLst>
                  <a:ext uri="{FF2B5EF4-FFF2-40B4-BE49-F238E27FC236}">
                    <a16:creationId xmlns:a16="http://schemas.microsoft.com/office/drawing/2014/main" id="{BDFC3F3F-E86A-4B10-BD54-FF276E38A256}"/>
                  </a:ext>
                </a:extLst>
              </p:cNvPr>
              <p:cNvSpPr/>
              <p:nvPr/>
            </p:nvSpPr>
            <p:spPr>
              <a:xfrm>
                <a:off x="12436367" y="7664497"/>
                <a:ext cx="95708" cy="23927"/>
              </a:xfrm>
              <a:custGeom>
                <a:avLst/>
                <a:gdLst>
                  <a:gd name="connsiteX0" fmla="*/ 0 w 95708"/>
                  <a:gd name="connsiteY0" fmla="*/ 23927 h 23927"/>
                  <a:gd name="connsiteX1" fmla="*/ 0 w 95708"/>
                  <a:gd name="connsiteY1" fmla="*/ 19142 h 23927"/>
                  <a:gd name="connsiteX2" fmla="*/ 95708 w 95708"/>
                  <a:gd name="connsiteY2" fmla="*/ 0 h 23927"/>
                  <a:gd name="connsiteX3" fmla="*/ 95708 w 95708"/>
                  <a:gd name="connsiteY3" fmla="*/ 4785 h 23927"/>
                  <a:gd name="connsiteX4" fmla="*/ 0 w 95708"/>
                  <a:gd name="connsiteY4" fmla="*/ 23927 h 23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3927">
                    <a:moveTo>
                      <a:pt x="0" y="23927"/>
                    </a:moveTo>
                    <a:lnTo>
                      <a:pt x="0" y="19142"/>
                    </a:lnTo>
                    <a:lnTo>
                      <a:pt x="95708" y="0"/>
                    </a:lnTo>
                    <a:lnTo>
                      <a:pt x="95708" y="4785"/>
                    </a:lnTo>
                    <a:lnTo>
                      <a:pt x="0" y="23927"/>
                    </a:lnTo>
                    <a:close/>
                  </a:path>
                </a:pathLst>
              </a:custGeom>
              <a:solidFill>
                <a:srgbClr val="C2CDB5"/>
              </a:solidFill>
              <a:ln w="47824"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412893CD-52B1-4EA0-B43A-4A7FF6FF2BE6}"/>
                  </a:ext>
                </a:extLst>
              </p:cNvPr>
              <p:cNvSpPr/>
              <p:nvPr/>
            </p:nvSpPr>
            <p:spPr>
              <a:xfrm>
                <a:off x="11431429" y="7583145"/>
                <a:ext cx="1445195" cy="320622"/>
              </a:xfrm>
              <a:custGeom>
                <a:avLst/>
                <a:gdLst>
                  <a:gd name="connsiteX0" fmla="*/ 1253779 w 1445195"/>
                  <a:gd name="connsiteY0" fmla="*/ 62210 h 320622"/>
                  <a:gd name="connsiteX1" fmla="*/ 416331 w 1445195"/>
                  <a:gd name="connsiteY1" fmla="*/ 0 h 320622"/>
                  <a:gd name="connsiteX2" fmla="*/ 14356 w 1445195"/>
                  <a:gd name="connsiteY2" fmla="*/ 28712 h 320622"/>
                  <a:gd name="connsiteX3" fmla="*/ 14356 w 1445195"/>
                  <a:gd name="connsiteY3" fmla="*/ 38283 h 320622"/>
                  <a:gd name="connsiteX4" fmla="*/ 1009723 w 1445195"/>
                  <a:gd name="connsiteY4" fmla="*/ 124421 h 320622"/>
                  <a:gd name="connsiteX5" fmla="*/ 1277706 w 1445195"/>
                  <a:gd name="connsiteY5" fmla="*/ 110065 h 320622"/>
                  <a:gd name="connsiteX6" fmla="*/ 1402128 w 1445195"/>
                  <a:gd name="connsiteY6" fmla="*/ 177060 h 320622"/>
                  <a:gd name="connsiteX7" fmla="*/ 1368629 w 1445195"/>
                  <a:gd name="connsiteY7" fmla="*/ 253627 h 320622"/>
                  <a:gd name="connsiteX8" fmla="*/ 1009723 w 1445195"/>
                  <a:gd name="connsiteY8" fmla="*/ 291910 h 320622"/>
                  <a:gd name="connsiteX9" fmla="*/ 9571 w 1445195"/>
                  <a:gd name="connsiteY9" fmla="*/ 200988 h 320622"/>
                  <a:gd name="connsiteX10" fmla="*/ 0 w 1445195"/>
                  <a:gd name="connsiteY10" fmla="*/ 234485 h 320622"/>
                  <a:gd name="connsiteX11" fmla="*/ 1014508 w 1445195"/>
                  <a:gd name="connsiteY11" fmla="*/ 320623 h 320622"/>
                  <a:gd name="connsiteX12" fmla="*/ 1382985 w 1445195"/>
                  <a:gd name="connsiteY12" fmla="*/ 272769 h 320622"/>
                  <a:gd name="connsiteX13" fmla="*/ 1445196 w 1445195"/>
                  <a:gd name="connsiteY13" fmla="*/ 177060 h 320622"/>
                  <a:gd name="connsiteX14" fmla="*/ 1253779 w 1445195"/>
                  <a:gd name="connsiteY14" fmla="*/ 62210 h 320622"/>
                  <a:gd name="connsiteX15" fmla="*/ 1253779 w 1445195"/>
                  <a:gd name="connsiteY15" fmla="*/ 62210 h 32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5195" h="320622">
                    <a:moveTo>
                      <a:pt x="1253779" y="62210"/>
                    </a:moveTo>
                    <a:cubicBezTo>
                      <a:pt x="1186784" y="57425"/>
                      <a:pt x="416331" y="0"/>
                      <a:pt x="416331" y="0"/>
                    </a:cubicBezTo>
                    <a:lnTo>
                      <a:pt x="14356" y="28712"/>
                    </a:lnTo>
                    <a:lnTo>
                      <a:pt x="14356" y="38283"/>
                    </a:lnTo>
                    <a:lnTo>
                      <a:pt x="1009723" y="124421"/>
                    </a:lnTo>
                    <a:cubicBezTo>
                      <a:pt x="1009723" y="124421"/>
                      <a:pt x="1215496" y="105279"/>
                      <a:pt x="1277706" y="110065"/>
                    </a:cubicBezTo>
                    <a:cubicBezTo>
                      <a:pt x="1339917" y="110065"/>
                      <a:pt x="1382985" y="138777"/>
                      <a:pt x="1402128" y="177060"/>
                    </a:cubicBezTo>
                    <a:cubicBezTo>
                      <a:pt x="1421269" y="210558"/>
                      <a:pt x="1368629" y="253627"/>
                      <a:pt x="1368629" y="253627"/>
                    </a:cubicBezTo>
                    <a:cubicBezTo>
                      <a:pt x="1368629" y="253627"/>
                      <a:pt x="1004938" y="291910"/>
                      <a:pt x="1009723" y="291910"/>
                    </a:cubicBezTo>
                    <a:cubicBezTo>
                      <a:pt x="1014508" y="291910"/>
                      <a:pt x="9571" y="200988"/>
                      <a:pt x="9571" y="200988"/>
                    </a:cubicBezTo>
                    <a:lnTo>
                      <a:pt x="0" y="234485"/>
                    </a:lnTo>
                    <a:lnTo>
                      <a:pt x="1014508" y="320623"/>
                    </a:lnTo>
                    <a:lnTo>
                      <a:pt x="1382985" y="272769"/>
                    </a:lnTo>
                    <a:cubicBezTo>
                      <a:pt x="1382985" y="272769"/>
                      <a:pt x="1435625" y="244056"/>
                      <a:pt x="1445196" y="177060"/>
                    </a:cubicBezTo>
                    <a:cubicBezTo>
                      <a:pt x="1440410" y="110065"/>
                      <a:pt x="1320775" y="66996"/>
                      <a:pt x="1253779" y="62210"/>
                    </a:cubicBezTo>
                    <a:lnTo>
                      <a:pt x="1253779" y="62210"/>
                    </a:lnTo>
                    <a:close/>
                  </a:path>
                </a:pathLst>
              </a:custGeom>
              <a:solidFill>
                <a:srgbClr val="DF9FA8"/>
              </a:solidFill>
              <a:ln w="47824"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E13A47BD-219F-49B2-BBA0-27B6850AC31C}"/>
                  </a:ext>
                </a:extLst>
              </p:cNvPr>
              <p:cNvSpPr/>
              <p:nvPr/>
            </p:nvSpPr>
            <p:spPr>
              <a:xfrm>
                <a:off x="11431429" y="7621428"/>
                <a:ext cx="1046879" cy="253627"/>
              </a:xfrm>
              <a:custGeom>
                <a:avLst/>
                <a:gdLst>
                  <a:gd name="connsiteX0" fmla="*/ 1043221 w 1046879"/>
                  <a:gd name="connsiteY0" fmla="*/ 143562 h 253627"/>
                  <a:gd name="connsiteX1" fmla="*/ 1000152 w 1046879"/>
                  <a:gd name="connsiteY1" fmla="*/ 86137 h 253627"/>
                  <a:gd name="connsiteX2" fmla="*/ 9571 w 1046879"/>
                  <a:gd name="connsiteY2" fmla="*/ 0 h 253627"/>
                  <a:gd name="connsiteX3" fmla="*/ 71781 w 1046879"/>
                  <a:gd name="connsiteY3" fmla="*/ 95708 h 253627"/>
                  <a:gd name="connsiteX4" fmla="*/ 0 w 1046879"/>
                  <a:gd name="connsiteY4" fmla="*/ 162704 h 253627"/>
                  <a:gd name="connsiteX5" fmla="*/ 1000152 w 1046879"/>
                  <a:gd name="connsiteY5" fmla="*/ 253627 h 253627"/>
                  <a:gd name="connsiteX6" fmla="*/ 1043221 w 1046879"/>
                  <a:gd name="connsiteY6" fmla="*/ 143562 h 253627"/>
                  <a:gd name="connsiteX7" fmla="*/ 1043221 w 1046879"/>
                  <a:gd name="connsiteY7" fmla="*/ 14356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879" h="253627">
                    <a:moveTo>
                      <a:pt x="1043221" y="143562"/>
                    </a:moveTo>
                    <a:cubicBezTo>
                      <a:pt x="1024079" y="100494"/>
                      <a:pt x="1000152" y="86137"/>
                      <a:pt x="1000152" y="86137"/>
                    </a:cubicBezTo>
                    <a:lnTo>
                      <a:pt x="9571" y="0"/>
                    </a:lnTo>
                    <a:cubicBezTo>
                      <a:pt x="9571" y="0"/>
                      <a:pt x="90923" y="28713"/>
                      <a:pt x="71781" y="95708"/>
                    </a:cubicBezTo>
                    <a:cubicBezTo>
                      <a:pt x="52639" y="162704"/>
                      <a:pt x="0" y="162704"/>
                      <a:pt x="0" y="162704"/>
                    </a:cubicBezTo>
                    <a:cubicBezTo>
                      <a:pt x="0" y="162704"/>
                      <a:pt x="1004938" y="253627"/>
                      <a:pt x="1000152" y="253627"/>
                    </a:cubicBezTo>
                    <a:cubicBezTo>
                      <a:pt x="1000152" y="253627"/>
                      <a:pt x="1062363" y="186631"/>
                      <a:pt x="1043221" y="143562"/>
                    </a:cubicBezTo>
                    <a:lnTo>
                      <a:pt x="1043221" y="143562"/>
                    </a:lnTo>
                    <a:close/>
                  </a:path>
                </a:pathLst>
              </a:custGeom>
              <a:solidFill>
                <a:srgbClr val="E5F0D2"/>
              </a:solidFill>
              <a:ln w="47824"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A1E95B70-26AB-448C-AE27-FF94C0D94160}"/>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C71133CD-6710-4603-8C1C-12C3AF1A60B5}"/>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A72D9234-9B69-4EE9-B8B1-674933173BAC}"/>
                  </a:ext>
                </a:extLst>
              </p:cNvPr>
              <p:cNvSpPr/>
              <p:nvPr/>
            </p:nvSpPr>
            <p:spPr>
              <a:xfrm>
                <a:off x="12453382" y="7719285"/>
                <a:ext cx="351462" cy="16993"/>
              </a:xfrm>
              <a:custGeom>
                <a:avLst/>
                <a:gdLst>
                  <a:gd name="connsiteX0" fmla="*/ 2127 w 351462"/>
                  <a:gd name="connsiteY0" fmla="*/ 16993 h 16993"/>
                  <a:gd name="connsiteX1" fmla="*/ 2127 w 351462"/>
                  <a:gd name="connsiteY1" fmla="*/ 16993 h 16993"/>
                  <a:gd name="connsiteX2" fmla="*/ 2127 w 351462"/>
                  <a:gd name="connsiteY2" fmla="*/ 12208 h 16993"/>
                  <a:gd name="connsiteX3" fmla="*/ 351462 w 351462"/>
                  <a:gd name="connsiteY3" fmla="*/ 7422 h 16993"/>
                  <a:gd name="connsiteX4" fmla="*/ 351462 w 351462"/>
                  <a:gd name="connsiteY4" fmla="*/ 12208 h 16993"/>
                  <a:gd name="connsiteX5" fmla="*/ 346677 w 351462"/>
                  <a:gd name="connsiteY5" fmla="*/ 12208 h 16993"/>
                  <a:gd name="connsiteX6" fmla="*/ 2127 w 351462"/>
                  <a:gd name="connsiteY6" fmla="*/ 16993 h 16993"/>
                  <a:gd name="connsiteX7" fmla="*/ 2127 w 351462"/>
                  <a:gd name="connsiteY7" fmla="*/ 16993 h 16993"/>
                  <a:gd name="connsiteX8" fmla="*/ 2127 w 351462"/>
                  <a:gd name="connsiteY8" fmla="*/ 16993 h 1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462" h="16993">
                    <a:moveTo>
                      <a:pt x="2127" y="16993"/>
                    </a:moveTo>
                    <a:cubicBezTo>
                      <a:pt x="2127" y="16993"/>
                      <a:pt x="2127" y="16993"/>
                      <a:pt x="2127" y="16993"/>
                    </a:cubicBezTo>
                    <a:cubicBezTo>
                      <a:pt x="-2658" y="12208"/>
                      <a:pt x="2127" y="12208"/>
                      <a:pt x="2127" y="12208"/>
                    </a:cubicBezTo>
                    <a:cubicBezTo>
                      <a:pt x="6912" y="12208"/>
                      <a:pt x="265325" y="-11719"/>
                      <a:pt x="351462" y="7422"/>
                    </a:cubicBezTo>
                    <a:cubicBezTo>
                      <a:pt x="351462" y="7422"/>
                      <a:pt x="351462" y="7422"/>
                      <a:pt x="351462" y="12208"/>
                    </a:cubicBezTo>
                    <a:cubicBezTo>
                      <a:pt x="351462" y="12208"/>
                      <a:pt x="351462" y="12208"/>
                      <a:pt x="346677" y="12208"/>
                    </a:cubicBezTo>
                    <a:cubicBezTo>
                      <a:pt x="265325" y="-6934"/>
                      <a:pt x="6912" y="16993"/>
                      <a:pt x="2127" y="16993"/>
                    </a:cubicBezTo>
                    <a:lnTo>
                      <a:pt x="2127" y="16993"/>
                    </a:lnTo>
                    <a:lnTo>
                      <a:pt x="2127" y="16993"/>
                    </a:lnTo>
                    <a:close/>
                  </a:path>
                </a:pathLst>
              </a:custGeom>
              <a:solidFill>
                <a:srgbClr val="A0AA97"/>
              </a:solidFill>
              <a:ln w="47824"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FF3B0E74-0CAD-46C4-AC70-5BCC7651A169}"/>
                  </a:ext>
                </a:extLst>
              </p:cNvPr>
              <p:cNvSpPr/>
              <p:nvPr/>
            </p:nvSpPr>
            <p:spPr>
              <a:xfrm>
                <a:off x="12475847" y="7737044"/>
                <a:ext cx="324211" cy="23161"/>
              </a:xfrm>
              <a:custGeom>
                <a:avLst/>
                <a:gdLst>
                  <a:gd name="connsiteX0" fmla="*/ 3589 w 324211"/>
                  <a:gd name="connsiteY0" fmla="*/ 23161 h 23161"/>
                  <a:gd name="connsiteX1" fmla="*/ 3589 w 324211"/>
                  <a:gd name="connsiteY1" fmla="*/ 23161 h 23161"/>
                  <a:gd name="connsiteX2" fmla="*/ 3589 w 324211"/>
                  <a:gd name="connsiteY2" fmla="*/ 18376 h 23161"/>
                  <a:gd name="connsiteX3" fmla="*/ 319427 w 324211"/>
                  <a:gd name="connsiteY3" fmla="*/ 4020 h 23161"/>
                  <a:gd name="connsiteX4" fmla="*/ 324212 w 324211"/>
                  <a:gd name="connsiteY4" fmla="*/ 8805 h 23161"/>
                  <a:gd name="connsiteX5" fmla="*/ 319427 w 324211"/>
                  <a:gd name="connsiteY5" fmla="*/ 13591 h 23161"/>
                  <a:gd name="connsiteX6" fmla="*/ 3589 w 324211"/>
                  <a:gd name="connsiteY6" fmla="*/ 23161 h 23161"/>
                  <a:gd name="connsiteX7" fmla="*/ 3589 w 324211"/>
                  <a:gd name="connsiteY7" fmla="*/ 23161 h 23161"/>
                  <a:gd name="connsiteX8" fmla="*/ 3589 w 324211"/>
                  <a:gd name="connsiteY8" fmla="*/ 23161 h 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211" h="23161">
                    <a:moveTo>
                      <a:pt x="3589" y="23161"/>
                    </a:moveTo>
                    <a:cubicBezTo>
                      <a:pt x="-1196" y="23161"/>
                      <a:pt x="-1196" y="23161"/>
                      <a:pt x="3589" y="23161"/>
                    </a:cubicBezTo>
                    <a:cubicBezTo>
                      <a:pt x="-1196" y="18376"/>
                      <a:pt x="3589" y="18376"/>
                      <a:pt x="3589" y="18376"/>
                    </a:cubicBezTo>
                    <a:cubicBezTo>
                      <a:pt x="3589" y="18376"/>
                      <a:pt x="128010" y="-10336"/>
                      <a:pt x="319427" y="4020"/>
                    </a:cubicBezTo>
                    <a:cubicBezTo>
                      <a:pt x="319427" y="4020"/>
                      <a:pt x="324212" y="4020"/>
                      <a:pt x="324212" y="8805"/>
                    </a:cubicBezTo>
                    <a:cubicBezTo>
                      <a:pt x="324212" y="8805"/>
                      <a:pt x="324212" y="13591"/>
                      <a:pt x="319427" y="13591"/>
                    </a:cubicBezTo>
                    <a:cubicBezTo>
                      <a:pt x="123224" y="-5551"/>
                      <a:pt x="3589" y="23161"/>
                      <a:pt x="3589" y="23161"/>
                    </a:cubicBezTo>
                    <a:lnTo>
                      <a:pt x="3589" y="23161"/>
                    </a:lnTo>
                    <a:lnTo>
                      <a:pt x="3589" y="23161"/>
                    </a:lnTo>
                    <a:close/>
                  </a:path>
                </a:pathLst>
              </a:custGeom>
              <a:solidFill>
                <a:srgbClr val="A0AA97"/>
              </a:solidFill>
              <a:ln w="47824"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97849A03-444F-4E77-B432-847A96865E70}"/>
                  </a:ext>
                </a:extLst>
              </p:cNvPr>
              <p:cNvSpPr/>
              <p:nvPr/>
            </p:nvSpPr>
            <p:spPr>
              <a:xfrm>
                <a:off x="12472523" y="7764991"/>
                <a:ext cx="279680" cy="19141"/>
              </a:xfrm>
              <a:custGeom>
                <a:avLst/>
                <a:gdLst>
                  <a:gd name="connsiteX0" fmla="*/ 2127 w 279680"/>
                  <a:gd name="connsiteY0" fmla="*/ 19142 h 19141"/>
                  <a:gd name="connsiteX1" fmla="*/ 2127 w 279680"/>
                  <a:gd name="connsiteY1" fmla="*/ 19142 h 19141"/>
                  <a:gd name="connsiteX2" fmla="*/ 2127 w 279680"/>
                  <a:gd name="connsiteY2" fmla="*/ 14356 h 19141"/>
                  <a:gd name="connsiteX3" fmla="*/ 274896 w 279680"/>
                  <a:gd name="connsiteY3" fmla="*/ 0 h 19141"/>
                  <a:gd name="connsiteX4" fmla="*/ 279681 w 279680"/>
                  <a:gd name="connsiteY4" fmla="*/ 4786 h 19141"/>
                  <a:gd name="connsiteX5" fmla="*/ 274896 w 279680"/>
                  <a:gd name="connsiteY5" fmla="*/ 9571 h 19141"/>
                  <a:gd name="connsiteX6" fmla="*/ 2127 w 279680"/>
                  <a:gd name="connsiteY6" fmla="*/ 19142 h 19141"/>
                  <a:gd name="connsiteX7" fmla="*/ 2127 w 279680"/>
                  <a:gd name="connsiteY7" fmla="*/ 19142 h 19141"/>
                  <a:gd name="connsiteX8" fmla="*/ 2127 w 279680"/>
                  <a:gd name="connsiteY8" fmla="*/ 19142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680" h="19141">
                    <a:moveTo>
                      <a:pt x="2127" y="19142"/>
                    </a:moveTo>
                    <a:cubicBezTo>
                      <a:pt x="2127" y="19142"/>
                      <a:pt x="2127" y="19142"/>
                      <a:pt x="2127" y="19142"/>
                    </a:cubicBezTo>
                    <a:cubicBezTo>
                      <a:pt x="-2659" y="14356"/>
                      <a:pt x="2127" y="14356"/>
                      <a:pt x="2127" y="14356"/>
                    </a:cubicBezTo>
                    <a:cubicBezTo>
                      <a:pt x="2127" y="14356"/>
                      <a:pt x="241398" y="0"/>
                      <a:pt x="274896" y="0"/>
                    </a:cubicBezTo>
                    <a:cubicBezTo>
                      <a:pt x="274896" y="0"/>
                      <a:pt x="279681" y="0"/>
                      <a:pt x="279681" y="4786"/>
                    </a:cubicBezTo>
                    <a:cubicBezTo>
                      <a:pt x="279681" y="4786"/>
                      <a:pt x="279681" y="9571"/>
                      <a:pt x="274896" y="9571"/>
                    </a:cubicBezTo>
                    <a:cubicBezTo>
                      <a:pt x="241398" y="4786"/>
                      <a:pt x="6912" y="19142"/>
                      <a:pt x="2127" y="19142"/>
                    </a:cubicBezTo>
                    <a:lnTo>
                      <a:pt x="2127" y="19142"/>
                    </a:lnTo>
                    <a:lnTo>
                      <a:pt x="2127" y="19142"/>
                    </a:lnTo>
                    <a:close/>
                  </a:path>
                </a:pathLst>
              </a:custGeom>
              <a:solidFill>
                <a:srgbClr val="A0AA97"/>
              </a:solidFill>
              <a:ln w="47824"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8F2F7D34-BE5E-4DE6-B87B-0D62E6F7296C}"/>
                  </a:ext>
                </a:extLst>
              </p:cNvPr>
              <p:cNvSpPr/>
              <p:nvPr/>
            </p:nvSpPr>
            <p:spPr>
              <a:xfrm>
                <a:off x="12472523" y="7774562"/>
                <a:ext cx="313179" cy="33497"/>
              </a:xfrm>
              <a:custGeom>
                <a:avLst/>
                <a:gdLst>
                  <a:gd name="connsiteX0" fmla="*/ 2127 w 313179"/>
                  <a:gd name="connsiteY0" fmla="*/ 33498 h 33497"/>
                  <a:gd name="connsiteX1" fmla="*/ 2127 w 313179"/>
                  <a:gd name="connsiteY1" fmla="*/ 33498 h 33497"/>
                  <a:gd name="connsiteX2" fmla="*/ 2127 w 313179"/>
                  <a:gd name="connsiteY2" fmla="*/ 28712 h 33497"/>
                  <a:gd name="connsiteX3" fmla="*/ 308393 w 313179"/>
                  <a:gd name="connsiteY3" fmla="*/ 0 h 33497"/>
                  <a:gd name="connsiteX4" fmla="*/ 313179 w 313179"/>
                  <a:gd name="connsiteY4" fmla="*/ 0 h 33497"/>
                  <a:gd name="connsiteX5" fmla="*/ 313179 w 313179"/>
                  <a:gd name="connsiteY5" fmla="*/ 4785 h 33497"/>
                  <a:gd name="connsiteX6" fmla="*/ 2127 w 313179"/>
                  <a:gd name="connsiteY6" fmla="*/ 33498 h 33497"/>
                  <a:gd name="connsiteX7" fmla="*/ 2127 w 313179"/>
                  <a:gd name="connsiteY7" fmla="*/ 33498 h 33497"/>
                  <a:gd name="connsiteX8" fmla="*/ 2127 w 313179"/>
                  <a:gd name="connsiteY8" fmla="*/ 33498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179" h="33497">
                    <a:moveTo>
                      <a:pt x="2127" y="33498"/>
                    </a:moveTo>
                    <a:cubicBezTo>
                      <a:pt x="2127" y="33498"/>
                      <a:pt x="-2659" y="33498"/>
                      <a:pt x="2127" y="33498"/>
                    </a:cubicBezTo>
                    <a:cubicBezTo>
                      <a:pt x="-2659" y="28712"/>
                      <a:pt x="2127" y="28712"/>
                      <a:pt x="2127" y="28712"/>
                    </a:cubicBezTo>
                    <a:cubicBezTo>
                      <a:pt x="6912" y="28712"/>
                      <a:pt x="260539" y="14356"/>
                      <a:pt x="308393" y="0"/>
                    </a:cubicBezTo>
                    <a:cubicBezTo>
                      <a:pt x="308393" y="0"/>
                      <a:pt x="313179" y="0"/>
                      <a:pt x="313179" y="0"/>
                    </a:cubicBezTo>
                    <a:cubicBezTo>
                      <a:pt x="313179" y="0"/>
                      <a:pt x="313179" y="4785"/>
                      <a:pt x="313179" y="4785"/>
                    </a:cubicBezTo>
                    <a:cubicBezTo>
                      <a:pt x="260539" y="19142"/>
                      <a:pt x="11698" y="33498"/>
                      <a:pt x="2127" y="33498"/>
                    </a:cubicBezTo>
                    <a:lnTo>
                      <a:pt x="2127" y="33498"/>
                    </a:lnTo>
                    <a:lnTo>
                      <a:pt x="2127" y="33498"/>
                    </a:lnTo>
                    <a:close/>
                  </a:path>
                </a:pathLst>
              </a:custGeom>
              <a:solidFill>
                <a:srgbClr val="A0AA97"/>
              </a:solidFill>
              <a:ln w="4782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24A19F3-FE83-422E-ADD9-AA1194E6FD17}"/>
                  </a:ext>
                </a:extLst>
              </p:cNvPr>
              <p:cNvSpPr/>
              <p:nvPr/>
            </p:nvSpPr>
            <p:spPr>
              <a:xfrm>
                <a:off x="11484068" y="7645355"/>
                <a:ext cx="552450" cy="57425"/>
              </a:xfrm>
              <a:custGeom>
                <a:avLst/>
                <a:gdLst>
                  <a:gd name="connsiteX0" fmla="*/ 550323 w 552450"/>
                  <a:gd name="connsiteY0" fmla="*/ 57425 h 57425"/>
                  <a:gd name="connsiteX1" fmla="*/ 550323 w 552450"/>
                  <a:gd name="connsiteY1" fmla="*/ 57425 h 57425"/>
                  <a:gd name="connsiteX2" fmla="*/ 4786 w 552450"/>
                  <a:gd name="connsiteY2" fmla="*/ 9571 h 57425"/>
                  <a:gd name="connsiteX3" fmla="*/ 0 w 552450"/>
                  <a:gd name="connsiteY3" fmla="*/ 4786 h 57425"/>
                  <a:gd name="connsiteX4" fmla="*/ 4786 w 552450"/>
                  <a:gd name="connsiteY4" fmla="*/ 0 h 57425"/>
                  <a:gd name="connsiteX5" fmla="*/ 550323 w 552450"/>
                  <a:gd name="connsiteY5" fmla="*/ 47854 h 57425"/>
                  <a:gd name="connsiteX6" fmla="*/ 550323 w 552450"/>
                  <a:gd name="connsiteY6" fmla="*/ 57425 h 57425"/>
                  <a:gd name="connsiteX7" fmla="*/ 550323 w 552450"/>
                  <a:gd name="connsiteY7" fmla="*/ 57425 h 57425"/>
                  <a:gd name="connsiteX8" fmla="*/ 550323 w 552450"/>
                  <a:gd name="connsiteY8" fmla="*/ 57425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50" h="57425">
                    <a:moveTo>
                      <a:pt x="550323" y="57425"/>
                    </a:moveTo>
                    <a:lnTo>
                      <a:pt x="550323" y="57425"/>
                    </a:lnTo>
                    <a:lnTo>
                      <a:pt x="4786" y="9571"/>
                    </a:lnTo>
                    <a:cubicBezTo>
                      <a:pt x="4786" y="9571"/>
                      <a:pt x="0" y="9571"/>
                      <a:pt x="0" y="4786"/>
                    </a:cubicBezTo>
                    <a:cubicBezTo>
                      <a:pt x="0" y="4786"/>
                      <a:pt x="0" y="0"/>
                      <a:pt x="4786" y="0"/>
                    </a:cubicBezTo>
                    <a:lnTo>
                      <a:pt x="550323" y="47854"/>
                    </a:lnTo>
                    <a:cubicBezTo>
                      <a:pt x="550323" y="52640"/>
                      <a:pt x="555109" y="52640"/>
                      <a:pt x="550323" y="57425"/>
                    </a:cubicBezTo>
                    <a:cubicBezTo>
                      <a:pt x="555109" y="52640"/>
                      <a:pt x="550323" y="57425"/>
                      <a:pt x="550323" y="57425"/>
                    </a:cubicBezTo>
                    <a:lnTo>
                      <a:pt x="550323" y="57425"/>
                    </a:lnTo>
                    <a:close/>
                  </a:path>
                </a:pathLst>
              </a:custGeom>
              <a:solidFill>
                <a:srgbClr val="E5F0D2"/>
              </a:solidFill>
              <a:ln w="4782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C7D6A964-4F27-475C-B45D-B03D0FAA74FD}"/>
                  </a:ext>
                </a:extLst>
              </p:cNvPr>
              <p:cNvSpPr/>
              <p:nvPr/>
            </p:nvSpPr>
            <p:spPr>
              <a:xfrm>
                <a:off x="11503211" y="7669282"/>
                <a:ext cx="573053" cy="47854"/>
              </a:xfrm>
              <a:custGeom>
                <a:avLst/>
                <a:gdLst>
                  <a:gd name="connsiteX0" fmla="*/ 569464 w 573053"/>
                  <a:gd name="connsiteY0" fmla="*/ 47854 h 47854"/>
                  <a:gd name="connsiteX1" fmla="*/ 569464 w 573053"/>
                  <a:gd name="connsiteY1" fmla="*/ 47854 h 47854"/>
                  <a:gd name="connsiteX2" fmla="*/ 4785 w 573053"/>
                  <a:gd name="connsiteY2" fmla="*/ 9571 h 47854"/>
                  <a:gd name="connsiteX3" fmla="*/ 0 w 573053"/>
                  <a:gd name="connsiteY3" fmla="*/ 4786 h 47854"/>
                  <a:gd name="connsiteX4" fmla="*/ 4785 w 573053"/>
                  <a:gd name="connsiteY4" fmla="*/ 0 h 47854"/>
                  <a:gd name="connsiteX5" fmla="*/ 569464 w 573053"/>
                  <a:gd name="connsiteY5" fmla="*/ 38283 h 47854"/>
                  <a:gd name="connsiteX6" fmla="*/ 569464 w 573053"/>
                  <a:gd name="connsiteY6" fmla="*/ 47854 h 47854"/>
                  <a:gd name="connsiteX7" fmla="*/ 569464 w 573053"/>
                  <a:gd name="connsiteY7" fmla="*/ 47854 h 47854"/>
                  <a:gd name="connsiteX8" fmla="*/ 569464 w 573053"/>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53" h="47854">
                    <a:moveTo>
                      <a:pt x="569464" y="47854"/>
                    </a:moveTo>
                    <a:lnTo>
                      <a:pt x="569464" y="47854"/>
                    </a:lnTo>
                    <a:lnTo>
                      <a:pt x="4785" y="9571"/>
                    </a:lnTo>
                    <a:cubicBezTo>
                      <a:pt x="4785" y="9571"/>
                      <a:pt x="0" y="9571"/>
                      <a:pt x="0" y="4786"/>
                    </a:cubicBezTo>
                    <a:cubicBezTo>
                      <a:pt x="0" y="4786"/>
                      <a:pt x="0" y="0"/>
                      <a:pt x="4785" y="0"/>
                    </a:cubicBezTo>
                    <a:lnTo>
                      <a:pt x="569464" y="38283"/>
                    </a:lnTo>
                    <a:cubicBezTo>
                      <a:pt x="574250" y="43069"/>
                      <a:pt x="574250" y="43069"/>
                      <a:pt x="569464" y="47854"/>
                    </a:cubicBezTo>
                    <a:cubicBezTo>
                      <a:pt x="574250" y="47854"/>
                      <a:pt x="569464" y="47854"/>
                      <a:pt x="569464" y="47854"/>
                    </a:cubicBezTo>
                    <a:lnTo>
                      <a:pt x="569464" y="47854"/>
                    </a:lnTo>
                    <a:close/>
                  </a:path>
                </a:pathLst>
              </a:custGeom>
              <a:solidFill>
                <a:srgbClr val="E5F0D2"/>
              </a:solidFill>
              <a:ln w="4782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2C8FE10-A3B0-4D5B-B32A-C62E9B13D897}"/>
                  </a:ext>
                </a:extLst>
              </p:cNvPr>
              <p:cNvSpPr/>
              <p:nvPr/>
            </p:nvSpPr>
            <p:spPr>
              <a:xfrm>
                <a:off x="11527138" y="7712351"/>
                <a:ext cx="736954" cy="66995"/>
              </a:xfrm>
              <a:custGeom>
                <a:avLst/>
                <a:gdLst>
                  <a:gd name="connsiteX0" fmla="*/ 736954 w 736954"/>
                  <a:gd name="connsiteY0" fmla="*/ 66996 h 66995"/>
                  <a:gd name="connsiteX1" fmla="*/ 736954 w 736954"/>
                  <a:gd name="connsiteY1" fmla="*/ 66996 h 66995"/>
                  <a:gd name="connsiteX2" fmla="*/ 4785 w 736954"/>
                  <a:gd name="connsiteY2" fmla="*/ 9571 h 66995"/>
                  <a:gd name="connsiteX3" fmla="*/ 0 w 736954"/>
                  <a:gd name="connsiteY3" fmla="*/ 4785 h 66995"/>
                  <a:gd name="connsiteX4" fmla="*/ 4785 w 736954"/>
                  <a:gd name="connsiteY4" fmla="*/ 0 h 66995"/>
                  <a:gd name="connsiteX5" fmla="*/ 736954 w 736954"/>
                  <a:gd name="connsiteY5" fmla="*/ 57425 h 66995"/>
                  <a:gd name="connsiteX6" fmla="*/ 736954 w 736954"/>
                  <a:gd name="connsiteY6" fmla="*/ 66996 h 66995"/>
                  <a:gd name="connsiteX7" fmla="*/ 736954 w 736954"/>
                  <a:gd name="connsiteY7" fmla="*/ 66996 h 66995"/>
                  <a:gd name="connsiteX8" fmla="*/ 736954 w 736954"/>
                  <a:gd name="connsiteY8" fmla="*/ 66996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954" h="66995">
                    <a:moveTo>
                      <a:pt x="736954" y="66996"/>
                    </a:moveTo>
                    <a:lnTo>
                      <a:pt x="736954" y="66996"/>
                    </a:lnTo>
                    <a:lnTo>
                      <a:pt x="4785" y="9571"/>
                    </a:lnTo>
                    <a:cubicBezTo>
                      <a:pt x="4785" y="9571"/>
                      <a:pt x="0" y="9571"/>
                      <a:pt x="0" y="4785"/>
                    </a:cubicBezTo>
                    <a:cubicBezTo>
                      <a:pt x="0" y="4785"/>
                      <a:pt x="0" y="0"/>
                      <a:pt x="4785" y="0"/>
                    </a:cubicBezTo>
                    <a:lnTo>
                      <a:pt x="736954" y="57425"/>
                    </a:lnTo>
                    <a:cubicBezTo>
                      <a:pt x="736954" y="57425"/>
                      <a:pt x="736954" y="62210"/>
                      <a:pt x="736954" y="66996"/>
                    </a:cubicBezTo>
                    <a:cubicBezTo>
                      <a:pt x="736954" y="62210"/>
                      <a:pt x="736954" y="66996"/>
                      <a:pt x="736954" y="66996"/>
                    </a:cubicBezTo>
                    <a:lnTo>
                      <a:pt x="736954" y="66996"/>
                    </a:lnTo>
                    <a:close/>
                  </a:path>
                </a:pathLst>
              </a:custGeom>
              <a:solidFill>
                <a:srgbClr val="E5F0D2"/>
              </a:solidFill>
              <a:ln w="4782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0D166402-350A-4258-98CD-EAC438E6B940}"/>
                  </a:ext>
                </a:extLst>
              </p:cNvPr>
              <p:cNvSpPr/>
              <p:nvPr/>
            </p:nvSpPr>
            <p:spPr>
              <a:xfrm>
                <a:off x="11507995" y="7726708"/>
                <a:ext cx="464186" cy="52639"/>
              </a:xfrm>
              <a:custGeom>
                <a:avLst/>
                <a:gdLst>
                  <a:gd name="connsiteX0" fmla="*/ 464186 w 464186"/>
                  <a:gd name="connsiteY0" fmla="*/ 52640 h 52639"/>
                  <a:gd name="connsiteX1" fmla="*/ 464186 w 464186"/>
                  <a:gd name="connsiteY1" fmla="*/ 52640 h 52639"/>
                  <a:gd name="connsiteX2" fmla="*/ 4786 w 464186"/>
                  <a:gd name="connsiteY2" fmla="*/ 9571 h 52639"/>
                  <a:gd name="connsiteX3" fmla="*/ 0 w 464186"/>
                  <a:gd name="connsiteY3" fmla="*/ 4785 h 52639"/>
                  <a:gd name="connsiteX4" fmla="*/ 4786 w 464186"/>
                  <a:gd name="connsiteY4" fmla="*/ 0 h 52639"/>
                  <a:gd name="connsiteX5" fmla="*/ 464186 w 464186"/>
                  <a:gd name="connsiteY5" fmla="*/ 43069 h 52639"/>
                  <a:gd name="connsiteX6" fmla="*/ 464186 w 464186"/>
                  <a:gd name="connsiteY6" fmla="*/ 52640 h 52639"/>
                  <a:gd name="connsiteX7" fmla="*/ 464186 w 464186"/>
                  <a:gd name="connsiteY7" fmla="*/ 52640 h 52639"/>
                  <a:gd name="connsiteX8" fmla="*/ 464186 w 464186"/>
                  <a:gd name="connsiteY8" fmla="*/ 5264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186" h="52639">
                    <a:moveTo>
                      <a:pt x="464186" y="52640"/>
                    </a:moveTo>
                    <a:lnTo>
                      <a:pt x="464186" y="52640"/>
                    </a:lnTo>
                    <a:lnTo>
                      <a:pt x="4786" y="9571"/>
                    </a:lnTo>
                    <a:cubicBezTo>
                      <a:pt x="4786" y="9571"/>
                      <a:pt x="0" y="9571"/>
                      <a:pt x="0" y="4785"/>
                    </a:cubicBezTo>
                    <a:cubicBezTo>
                      <a:pt x="0" y="4785"/>
                      <a:pt x="0" y="0"/>
                      <a:pt x="4786" y="0"/>
                    </a:cubicBezTo>
                    <a:lnTo>
                      <a:pt x="464186" y="43069"/>
                    </a:lnTo>
                    <a:cubicBezTo>
                      <a:pt x="464186" y="47854"/>
                      <a:pt x="464186" y="52640"/>
                      <a:pt x="464186" y="52640"/>
                    </a:cubicBezTo>
                    <a:cubicBezTo>
                      <a:pt x="464186" y="52640"/>
                      <a:pt x="464186" y="52640"/>
                      <a:pt x="464186" y="52640"/>
                    </a:cubicBezTo>
                    <a:lnTo>
                      <a:pt x="464186" y="52640"/>
                    </a:lnTo>
                    <a:close/>
                  </a:path>
                </a:pathLst>
              </a:custGeom>
              <a:solidFill>
                <a:srgbClr val="E5F0D2"/>
              </a:solidFill>
              <a:ln w="4782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95B2DFA2-E4EA-4DA1-A8D6-74CA02BBB8CC}"/>
                  </a:ext>
                </a:extLst>
              </p:cNvPr>
              <p:cNvSpPr/>
              <p:nvPr/>
            </p:nvSpPr>
            <p:spPr>
              <a:xfrm>
                <a:off x="11479283" y="7760205"/>
                <a:ext cx="421116" cy="47854"/>
              </a:xfrm>
              <a:custGeom>
                <a:avLst/>
                <a:gdLst>
                  <a:gd name="connsiteX0" fmla="*/ 421117 w 421116"/>
                  <a:gd name="connsiteY0" fmla="*/ 47854 h 47854"/>
                  <a:gd name="connsiteX1" fmla="*/ 421117 w 421116"/>
                  <a:gd name="connsiteY1" fmla="*/ 47854 h 47854"/>
                  <a:gd name="connsiteX2" fmla="*/ 4785 w 421116"/>
                  <a:gd name="connsiteY2" fmla="*/ 9571 h 47854"/>
                  <a:gd name="connsiteX3" fmla="*/ 0 w 421116"/>
                  <a:gd name="connsiteY3" fmla="*/ 4785 h 47854"/>
                  <a:gd name="connsiteX4" fmla="*/ 4785 w 421116"/>
                  <a:gd name="connsiteY4" fmla="*/ 0 h 47854"/>
                  <a:gd name="connsiteX5" fmla="*/ 421117 w 421116"/>
                  <a:gd name="connsiteY5" fmla="*/ 38283 h 47854"/>
                  <a:gd name="connsiteX6" fmla="*/ 421117 w 421116"/>
                  <a:gd name="connsiteY6" fmla="*/ 47854 h 47854"/>
                  <a:gd name="connsiteX7" fmla="*/ 421117 w 421116"/>
                  <a:gd name="connsiteY7" fmla="*/ 47854 h 47854"/>
                  <a:gd name="connsiteX8" fmla="*/ 421117 w 421116"/>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116" h="47854">
                    <a:moveTo>
                      <a:pt x="421117" y="47854"/>
                    </a:moveTo>
                    <a:lnTo>
                      <a:pt x="421117" y="47854"/>
                    </a:lnTo>
                    <a:lnTo>
                      <a:pt x="4785" y="9571"/>
                    </a:lnTo>
                    <a:cubicBezTo>
                      <a:pt x="4785" y="9571"/>
                      <a:pt x="0" y="9571"/>
                      <a:pt x="0" y="4785"/>
                    </a:cubicBezTo>
                    <a:cubicBezTo>
                      <a:pt x="0" y="4785"/>
                      <a:pt x="0" y="0"/>
                      <a:pt x="4785" y="0"/>
                    </a:cubicBezTo>
                    <a:lnTo>
                      <a:pt x="421117" y="38283"/>
                    </a:lnTo>
                    <a:cubicBezTo>
                      <a:pt x="421117" y="43069"/>
                      <a:pt x="421117" y="43069"/>
                      <a:pt x="421117" y="47854"/>
                    </a:cubicBezTo>
                    <a:cubicBezTo>
                      <a:pt x="421117" y="47854"/>
                      <a:pt x="421117" y="47854"/>
                      <a:pt x="421117" y="47854"/>
                    </a:cubicBezTo>
                    <a:lnTo>
                      <a:pt x="421117" y="47854"/>
                    </a:lnTo>
                    <a:close/>
                  </a:path>
                </a:pathLst>
              </a:custGeom>
              <a:solidFill>
                <a:srgbClr val="E5F0D2"/>
              </a:solidFill>
              <a:ln w="4782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2BBDA2E2-77F2-48C3-8FC8-F330481DF69C}"/>
                  </a:ext>
                </a:extLst>
              </p:cNvPr>
              <p:cNvSpPr/>
              <p:nvPr/>
            </p:nvSpPr>
            <p:spPr>
              <a:xfrm>
                <a:off x="11426644" y="7645355"/>
                <a:ext cx="1445195" cy="258412"/>
              </a:xfrm>
              <a:custGeom>
                <a:avLst/>
                <a:gdLst>
                  <a:gd name="connsiteX0" fmla="*/ 1258565 w 1445195"/>
                  <a:gd name="connsiteY0" fmla="*/ 0 h 258412"/>
                  <a:gd name="connsiteX1" fmla="*/ 1172427 w 1445195"/>
                  <a:gd name="connsiteY1" fmla="*/ 19142 h 258412"/>
                  <a:gd name="connsiteX2" fmla="*/ 1220282 w 1445195"/>
                  <a:gd name="connsiteY2" fmla="*/ 19142 h 258412"/>
                  <a:gd name="connsiteX3" fmla="*/ 1387771 w 1445195"/>
                  <a:gd name="connsiteY3" fmla="*/ 66996 h 258412"/>
                  <a:gd name="connsiteX4" fmla="*/ 1363844 w 1445195"/>
                  <a:gd name="connsiteY4" fmla="*/ 200988 h 258412"/>
                  <a:gd name="connsiteX5" fmla="*/ 1004938 w 1445195"/>
                  <a:gd name="connsiteY5" fmla="*/ 248842 h 258412"/>
                  <a:gd name="connsiteX6" fmla="*/ 4786 w 1445195"/>
                  <a:gd name="connsiteY6" fmla="*/ 153133 h 258412"/>
                  <a:gd name="connsiteX7" fmla="*/ 0 w 1445195"/>
                  <a:gd name="connsiteY7" fmla="*/ 172275 h 258412"/>
                  <a:gd name="connsiteX8" fmla="*/ 1014508 w 1445195"/>
                  <a:gd name="connsiteY8" fmla="*/ 258413 h 258412"/>
                  <a:gd name="connsiteX9" fmla="*/ 1382986 w 1445195"/>
                  <a:gd name="connsiteY9" fmla="*/ 210558 h 258412"/>
                  <a:gd name="connsiteX10" fmla="*/ 1445196 w 1445195"/>
                  <a:gd name="connsiteY10" fmla="*/ 114850 h 258412"/>
                  <a:gd name="connsiteX11" fmla="*/ 1445196 w 1445195"/>
                  <a:gd name="connsiteY11" fmla="*/ 110065 h 258412"/>
                  <a:gd name="connsiteX12" fmla="*/ 1258565 w 1445195"/>
                  <a:gd name="connsiteY12" fmla="*/ 0 h 258412"/>
                  <a:gd name="connsiteX13" fmla="*/ 1258565 w 1445195"/>
                  <a:gd name="connsiteY13" fmla="*/ 0 h 258412"/>
                  <a:gd name="connsiteX14" fmla="*/ 1258565 w 1445195"/>
                  <a:gd name="connsiteY14" fmla="*/ 0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5195" h="258412">
                    <a:moveTo>
                      <a:pt x="1258565" y="0"/>
                    </a:moveTo>
                    <a:cubicBezTo>
                      <a:pt x="1229852" y="4786"/>
                      <a:pt x="1201140" y="9571"/>
                      <a:pt x="1172427" y="19142"/>
                    </a:cubicBezTo>
                    <a:cubicBezTo>
                      <a:pt x="1186784" y="19142"/>
                      <a:pt x="1205925" y="19142"/>
                      <a:pt x="1220282" y="19142"/>
                    </a:cubicBezTo>
                    <a:cubicBezTo>
                      <a:pt x="1292063" y="19142"/>
                      <a:pt x="1363844" y="28713"/>
                      <a:pt x="1387771" y="66996"/>
                    </a:cubicBezTo>
                    <a:cubicBezTo>
                      <a:pt x="1440411" y="148348"/>
                      <a:pt x="1411698" y="186631"/>
                      <a:pt x="1363844" y="200988"/>
                    </a:cubicBezTo>
                    <a:cubicBezTo>
                      <a:pt x="1315990" y="215344"/>
                      <a:pt x="1004938" y="248842"/>
                      <a:pt x="1004938" y="248842"/>
                    </a:cubicBezTo>
                    <a:lnTo>
                      <a:pt x="4786" y="153133"/>
                    </a:lnTo>
                    <a:lnTo>
                      <a:pt x="0" y="172275"/>
                    </a:lnTo>
                    <a:lnTo>
                      <a:pt x="1014508" y="258413"/>
                    </a:lnTo>
                    <a:lnTo>
                      <a:pt x="1382986" y="210558"/>
                    </a:lnTo>
                    <a:cubicBezTo>
                      <a:pt x="1382986" y="210558"/>
                      <a:pt x="1435625" y="181846"/>
                      <a:pt x="1445196" y="114850"/>
                    </a:cubicBezTo>
                    <a:cubicBezTo>
                      <a:pt x="1445196" y="114850"/>
                      <a:pt x="1445196" y="110065"/>
                      <a:pt x="1445196" y="110065"/>
                    </a:cubicBezTo>
                    <a:cubicBezTo>
                      <a:pt x="1435625" y="43069"/>
                      <a:pt x="1325561" y="4786"/>
                      <a:pt x="1258565" y="0"/>
                    </a:cubicBezTo>
                    <a:cubicBezTo>
                      <a:pt x="1258565" y="0"/>
                      <a:pt x="1258565" y="0"/>
                      <a:pt x="1258565" y="0"/>
                    </a:cubicBezTo>
                    <a:lnTo>
                      <a:pt x="1258565" y="0"/>
                    </a:lnTo>
                    <a:close/>
                  </a:path>
                </a:pathLst>
              </a:custGeom>
              <a:solidFill>
                <a:srgbClr val="C8968A"/>
              </a:solidFill>
              <a:ln w="4782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C2B1BB3-D72B-43BD-9371-E6746F14FCA8}"/>
                  </a:ext>
                </a:extLst>
              </p:cNvPr>
              <p:cNvSpPr/>
              <p:nvPr/>
            </p:nvSpPr>
            <p:spPr>
              <a:xfrm>
                <a:off x="12431581" y="7693210"/>
                <a:ext cx="401975" cy="153133"/>
              </a:xfrm>
              <a:custGeom>
                <a:avLst/>
                <a:gdLst>
                  <a:gd name="connsiteX0" fmla="*/ 315838 w 401975"/>
                  <a:gd name="connsiteY0" fmla="*/ 33498 h 153133"/>
                  <a:gd name="connsiteX1" fmla="*/ 349336 w 401975"/>
                  <a:gd name="connsiteY1" fmla="*/ 47854 h 153133"/>
                  <a:gd name="connsiteX2" fmla="*/ 358906 w 401975"/>
                  <a:gd name="connsiteY2" fmla="*/ 47854 h 153133"/>
                  <a:gd name="connsiteX3" fmla="*/ 363692 w 401975"/>
                  <a:gd name="connsiteY3" fmla="*/ 52640 h 153133"/>
                  <a:gd name="connsiteX4" fmla="*/ 358906 w 401975"/>
                  <a:gd name="connsiteY4" fmla="*/ 57425 h 153133"/>
                  <a:gd name="connsiteX5" fmla="*/ 358906 w 401975"/>
                  <a:gd name="connsiteY5" fmla="*/ 57425 h 153133"/>
                  <a:gd name="connsiteX6" fmla="*/ 358906 w 401975"/>
                  <a:gd name="connsiteY6" fmla="*/ 57425 h 153133"/>
                  <a:gd name="connsiteX7" fmla="*/ 373263 w 401975"/>
                  <a:gd name="connsiteY7" fmla="*/ 81352 h 153133"/>
                  <a:gd name="connsiteX8" fmla="*/ 344550 w 401975"/>
                  <a:gd name="connsiteY8" fmla="*/ 153133 h 153133"/>
                  <a:gd name="connsiteX9" fmla="*/ 363692 w 401975"/>
                  <a:gd name="connsiteY9" fmla="*/ 153133 h 153133"/>
                  <a:gd name="connsiteX10" fmla="*/ 363692 w 401975"/>
                  <a:gd name="connsiteY10" fmla="*/ 153133 h 153133"/>
                  <a:gd name="connsiteX11" fmla="*/ 363692 w 401975"/>
                  <a:gd name="connsiteY11" fmla="*/ 153133 h 153133"/>
                  <a:gd name="connsiteX12" fmla="*/ 401976 w 401975"/>
                  <a:gd name="connsiteY12" fmla="*/ 90923 h 153133"/>
                  <a:gd name="connsiteX13" fmla="*/ 397190 w 401975"/>
                  <a:gd name="connsiteY13" fmla="*/ 76567 h 153133"/>
                  <a:gd name="connsiteX14" fmla="*/ 373263 w 401975"/>
                  <a:gd name="connsiteY14" fmla="*/ 47854 h 153133"/>
                  <a:gd name="connsiteX15" fmla="*/ 373263 w 401975"/>
                  <a:gd name="connsiteY15" fmla="*/ 47854 h 153133"/>
                  <a:gd name="connsiteX16" fmla="*/ 368477 w 401975"/>
                  <a:gd name="connsiteY16" fmla="*/ 47854 h 153133"/>
                  <a:gd name="connsiteX17" fmla="*/ 368477 w 401975"/>
                  <a:gd name="connsiteY17" fmla="*/ 47854 h 153133"/>
                  <a:gd name="connsiteX18" fmla="*/ 315838 w 401975"/>
                  <a:gd name="connsiteY18" fmla="*/ 33498 h 153133"/>
                  <a:gd name="connsiteX19" fmla="*/ 315838 w 401975"/>
                  <a:gd name="connsiteY19" fmla="*/ 33498 h 153133"/>
                  <a:gd name="connsiteX20" fmla="*/ 267984 w 401975"/>
                  <a:gd name="connsiteY20" fmla="*/ 0 h 153133"/>
                  <a:gd name="connsiteX21" fmla="*/ 9571 w 401975"/>
                  <a:gd name="connsiteY21" fmla="*/ 14356 h 153133"/>
                  <a:gd name="connsiteX22" fmla="*/ 9571 w 401975"/>
                  <a:gd name="connsiteY22" fmla="*/ 14356 h 153133"/>
                  <a:gd name="connsiteX23" fmla="*/ 0 w 401975"/>
                  <a:gd name="connsiteY23" fmla="*/ 14356 h 153133"/>
                  <a:gd name="connsiteX24" fmla="*/ 19142 w 401975"/>
                  <a:gd name="connsiteY24" fmla="*/ 33498 h 153133"/>
                  <a:gd name="connsiteX25" fmla="*/ 196202 w 401975"/>
                  <a:gd name="connsiteY25" fmla="*/ 23927 h 153133"/>
                  <a:gd name="connsiteX26" fmla="*/ 282340 w 401975"/>
                  <a:gd name="connsiteY26" fmla="*/ 28713 h 153133"/>
                  <a:gd name="connsiteX27" fmla="*/ 373263 w 401975"/>
                  <a:gd name="connsiteY27" fmla="*/ 38283 h 153133"/>
                  <a:gd name="connsiteX28" fmla="*/ 373263 w 401975"/>
                  <a:gd name="connsiteY28" fmla="*/ 38283 h 153133"/>
                  <a:gd name="connsiteX29" fmla="*/ 272769 w 401975"/>
                  <a:gd name="connsiteY29" fmla="*/ 4786 h 153133"/>
                  <a:gd name="connsiteX30" fmla="*/ 272769 w 401975"/>
                  <a:gd name="connsiteY30" fmla="*/ 4786 h 153133"/>
                  <a:gd name="connsiteX31" fmla="*/ 267984 w 401975"/>
                  <a:gd name="connsiteY31" fmla="*/ 0 h 153133"/>
                  <a:gd name="connsiteX32" fmla="*/ 267984 w 401975"/>
                  <a:gd name="connsiteY32"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1975" h="153133">
                    <a:moveTo>
                      <a:pt x="315838" y="33498"/>
                    </a:moveTo>
                    <a:cubicBezTo>
                      <a:pt x="330194" y="38283"/>
                      <a:pt x="339765" y="43069"/>
                      <a:pt x="349336" y="47854"/>
                    </a:cubicBezTo>
                    <a:cubicBezTo>
                      <a:pt x="354121" y="47854"/>
                      <a:pt x="354121" y="47854"/>
                      <a:pt x="358906" y="47854"/>
                    </a:cubicBezTo>
                    <a:cubicBezTo>
                      <a:pt x="358906" y="47854"/>
                      <a:pt x="363692" y="47854"/>
                      <a:pt x="363692" y="52640"/>
                    </a:cubicBezTo>
                    <a:cubicBezTo>
                      <a:pt x="363692" y="52640"/>
                      <a:pt x="363692" y="57425"/>
                      <a:pt x="358906" y="57425"/>
                    </a:cubicBezTo>
                    <a:lnTo>
                      <a:pt x="358906" y="57425"/>
                    </a:lnTo>
                    <a:lnTo>
                      <a:pt x="358906" y="57425"/>
                    </a:lnTo>
                    <a:cubicBezTo>
                      <a:pt x="368477" y="62210"/>
                      <a:pt x="373263" y="71781"/>
                      <a:pt x="373263" y="81352"/>
                    </a:cubicBezTo>
                    <a:cubicBezTo>
                      <a:pt x="378048" y="114850"/>
                      <a:pt x="363692" y="138777"/>
                      <a:pt x="344550" y="153133"/>
                    </a:cubicBezTo>
                    <a:cubicBezTo>
                      <a:pt x="354121" y="153133"/>
                      <a:pt x="363692" y="153133"/>
                      <a:pt x="363692" y="153133"/>
                    </a:cubicBezTo>
                    <a:lnTo>
                      <a:pt x="363692" y="153133"/>
                    </a:lnTo>
                    <a:lnTo>
                      <a:pt x="363692" y="153133"/>
                    </a:lnTo>
                    <a:cubicBezTo>
                      <a:pt x="363692" y="153133"/>
                      <a:pt x="401976" y="119635"/>
                      <a:pt x="401976" y="90923"/>
                    </a:cubicBezTo>
                    <a:cubicBezTo>
                      <a:pt x="401976" y="86137"/>
                      <a:pt x="401976" y="81352"/>
                      <a:pt x="397190" y="76567"/>
                    </a:cubicBezTo>
                    <a:cubicBezTo>
                      <a:pt x="392404" y="66996"/>
                      <a:pt x="382833" y="57425"/>
                      <a:pt x="373263" y="47854"/>
                    </a:cubicBezTo>
                    <a:cubicBezTo>
                      <a:pt x="373263" y="47854"/>
                      <a:pt x="373263" y="47854"/>
                      <a:pt x="373263" y="47854"/>
                    </a:cubicBezTo>
                    <a:cubicBezTo>
                      <a:pt x="373263" y="47854"/>
                      <a:pt x="373263" y="47854"/>
                      <a:pt x="368477" y="47854"/>
                    </a:cubicBezTo>
                    <a:cubicBezTo>
                      <a:pt x="368477" y="47854"/>
                      <a:pt x="368477" y="47854"/>
                      <a:pt x="368477" y="47854"/>
                    </a:cubicBezTo>
                    <a:cubicBezTo>
                      <a:pt x="358906" y="33498"/>
                      <a:pt x="339765" y="33498"/>
                      <a:pt x="315838" y="33498"/>
                    </a:cubicBezTo>
                    <a:lnTo>
                      <a:pt x="315838" y="33498"/>
                    </a:lnTo>
                    <a:close/>
                    <a:moveTo>
                      <a:pt x="267984" y="0"/>
                    </a:moveTo>
                    <a:cubicBezTo>
                      <a:pt x="196202" y="0"/>
                      <a:pt x="14356" y="14356"/>
                      <a:pt x="9571" y="14356"/>
                    </a:cubicBezTo>
                    <a:lnTo>
                      <a:pt x="9571" y="14356"/>
                    </a:lnTo>
                    <a:lnTo>
                      <a:pt x="0" y="14356"/>
                    </a:lnTo>
                    <a:cubicBezTo>
                      <a:pt x="0" y="14356"/>
                      <a:pt x="9571" y="19142"/>
                      <a:pt x="19142" y="33498"/>
                    </a:cubicBezTo>
                    <a:cubicBezTo>
                      <a:pt x="52640" y="28713"/>
                      <a:pt x="124421" y="23927"/>
                      <a:pt x="196202" y="23927"/>
                    </a:cubicBezTo>
                    <a:cubicBezTo>
                      <a:pt x="224914" y="23927"/>
                      <a:pt x="258413" y="23927"/>
                      <a:pt x="282340" y="28713"/>
                    </a:cubicBezTo>
                    <a:cubicBezTo>
                      <a:pt x="320623" y="28713"/>
                      <a:pt x="354121" y="33498"/>
                      <a:pt x="373263" y="38283"/>
                    </a:cubicBezTo>
                    <a:lnTo>
                      <a:pt x="373263" y="38283"/>
                    </a:lnTo>
                    <a:cubicBezTo>
                      <a:pt x="349336" y="19142"/>
                      <a:pt x="315838" y="4786"/>
                      <a:pt x="272769" y="4786"/>
                    </a:cubicBezTo>
                    <a:lnTo>
                      <a:pt x="272769" y="4786"/>
                    </a:lnTo>
                    <a:cubicBezTo>
                      <a:pt x="272769" y="0"/>
                      <a:pt x="267984" y="0"/>
                      <a:pt x="267984" y="0"/>
                    </a:cubicBezTo>
                    <a:lnTo>
                      <a:pt x="267984" y="0"/>
                    </a:lnTo>
                    <a:close/>
                  </a:path>
                </a:pathLst>
              </a:custGeom>
              <a:solidFill>
                <a:srgbClr val="BDCEC1"/>
              </a:solidFill>
              <a:ln w="4782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D48479C6-3E33-4552-9CA2-C1F962739DF6}"/>
                  </a:ext>
                </a:extLst>
              </p:cNvPr>
              <p:cNvSpPr/>
              <p:nvPr/>
            </p:nvSpPr>
            <p:spPr>
              <a:xfrm>
                <a:off x="12713921" y="7717137"/>
                <a:ext cx="95708" cy="9570"/>
              </a:xfrm>
              <a:custGeom>
                <a:avLst/>
                <a:gdLst>
                  <a:gd name="connsiteX0" fmla="*/ 0 w 95708"/>
                  <a:gd name="connsiteY0" fmla="*/ 0 h 9570"/>
                  <a:gd name="connsiteX1" fmla="*/ 33498 w 95708"/>
                  <a:gd name="connsiteY1" fmla="*/ 4786 h 9570"/>
                  <a:gd name="connsiteX2" fmla="*/ 90923 w 95708"/>
                  <a:gd name="connsiteY2" fmla="*/ 9571 h 9570"/>
                  <a:gd name="connsiteX3" fmla="*/ 90923 w 95708"/>
                  <a:gd name="connsiteY3" fmla="*/ 9571 h 9570"/>
                  <a:gd name="connsiteX4" fmla="*/ 95708 w 95708"/>
                  <a:gd name="connsiteY4" fmla="*/ 9571 h 9570"/>
                  <a:gd name="connsiteX5" fmla="*/ 95708 w 95708"/>
                  <a:gd name="connsiteY5" fmla="*/ 9571 h 9570"/>
                  <a:gd name="connsiteX6" fmla="*/ 95708 w 95708"/>
                  <a:gd name="connsiteY6" fmla="*/ 9571 h 9570"/>
                  <a:gd name="connsiteX7" fmla="*/ 95708 w 95708"/>
                  <a:gd name="connsiteY7" fmla="*/ 9571 h 9570"/>
                  <a:gd name="connsiteX8" fmla="*/ 95708 w 95708"/>
                  <a:gd name="connsiteY8" fmla="*/ 9571 h 9570"/>
                  <a:gd name="connsiteX9" fmla="*/ 95708 w 95708"/>
                  <a:gd name="connsiteY9" fmla="*/ 9571 h 9570"/>
                  <a:gd name="connsiteX10" fmla="*/ 0 w 95708"/>
                  <a:gd name="connsiteY10" fmla="*/ 0 h 9570"/>
                  <a:gd name="connsiteX11" fmla="*/ 0 w 95708"/>
                  <a:gd name="connsiteY11"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708" h="9570">
                    <a:moveTo>
                      <a:pt x="0" y="0"/>
                    </a:moveTo>
                    <a:cubicBezTo>
                      <a:pt x="14356" y="0"/>
                      <a:pt x="23927" y="4786"/>
                      <a:pt x="33498" y="4786"/>
                    </a:cubicBezTo>
                    <a:cubicBezTo>
                      <a:pt x="57425" y="4786"/>
                      <a:pt x="76566" y="9571"/>
                      <a:pt x="90923" y="9571"/>
                    </a:cubicBezTo>
                    <a:cubicBezTo>
                      <a:pt x="90923" y="9571"/>
                      <a:pt x="90923" y="9571"/>
                      <a:pt x="90923" y="9571"/>
                    </a:cubicBezTo>
                    <a:cubicBezTo>
                      <a:pt x="90923" y="9571"/>
                      <a:pt x="90923" y="9571"/>
                      <a:pt x="95708" y="9571"/>
                    </a:cubicBezTo>
                    <a:cubicBezTo>
                      <a:pt x="95708" y="9571"/>
                      <a:pt x="95708" y="9571"/>
                      <a:pt x="95708" y="9571"/>
                    </a:cubicBezTo>
                    <a:lnTo>
                      <a:pt x="95708" y="9571"/>
                    </a:lnTo>
                    <a:cubicBezTo>
                      <a:pt x="95708" y="9571"/>
                      <a:pt x="95708" y="9571"/>
                      <a:pt x="95708" y="9571"/>
                    </a:cubicBezTo>
                    <a:lnTo>
                      <a:pt x="95708" y="9571"/>
                    </a:lnTo>
                    <a:lnTo>
                      <a:pt x="95708" y="9571"/>
                    </a:lnTo>
                    <a:cubicBezTo>
                      <a:pt x="66996" y="4786"/>
                      <a:pt x="38283" y="4786"/>
                      <a:pt x="0" y="0"/>
                    </a:cubicBezTo>
                    <a:lnTo>
                      <a:pt x="0" y="0"/>
                    </a:lnTo>
                    <a:close/>
                  </a:path>
                </a:pathLst>
              </a:custGeom>
              <a:solidFill>
                <a:srgbClr val="919E8A"/>
              </a:solidFill>
              <a:ln w="4782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25BE6B99-BBF5-40C3-839F-4A3CCBE6ED12}"/>
                  </a:ext>
                </a:extLst>
              </p:cNvPr>
              <p:cNvSpPr/>
              <p:nvPr/>
            </p:nvSpPr>
            <p:spPr>
              <a:xfrm>
                <a:off x="12780917" y="7731493"/>
                <a:ext cx="14356" cy="9570"/>
              </a:xfrm>
              <a:custGeom>
                <a:avLst/>
                <a:gdLst>
                  <a:gd name="connsiteX0" fmla="*/ 0 w 14356"/>
                  <a:gd name="connsiteY0" fmla="*/ 4786 h 9570"/>
                  <a:gd name="connsiteX1" fmla="*/ 9571 w 14356"/>
                  <a:gd name="connsiteY1" fmla="*/ 9571 h 9570"/>
                  <a:gd name="connsiteX2" fmla="*/ 9571 w 14356"/>
                  <a:gd name="connsiteY2" fmla="*/ 9571 h 9570"/>
                  <a:gd name="connsiteX3" fmla="*/ 9571 w 14356"/>
                  <a:gd name="connsiteY3" fmla="*/ 9571 h 9570"/>
                  <a:gd name="connsiteX4" fmla="*/ 14356 w 14356"/>
                  <a:gd name="connsiteY4" fmla="*/ 4786 h 9570"/>
                  <a:gd name="connsiteX5" fmla="*/ 9571 w 14356"/>
                  <a:gd name="connsiteY5" fmla="*/ 0 h 9570"/>
                  <a:gd name="connsiteX6" fmla="*/ 0 w 14356"/>
                  <a:gd name="connsiteY6" fmla="*/ 4786 h 9570"/>
                  <a:gd name="connsiteX7" fmla="*/ 0 w 14356"/>
                  <a:gd name="connsiteY7" fmla="*/ 4786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6" h="9570">
                    <a:moveTo>
                      <a:pt x="0" y="4786"/>
                    </a:moveTo>
                    <a:cubicBezTo>
                      <a:pt x="4786" y="4786"/>
                      <a:pt x="4786" y="9571"/>
                      <a:pt x="9571" y="9571"/>
                    </a:cubicBezTo>
                    <a:lnTo>
                      <a:pt x="9571" y="9571"/>
                    </a:lnTo>
                    <a:lnTo>
                      <a:pt x="9571" y="9571"/>
                    </a:lnTo>
                    <a:cubicBezTo>
                      <a:pt x="9571" y="9571"/>
                      <a:pt x="14356" y="9571"/>
                      <a:pt x="14356" y="4786"/>
                    </a:cubicBezTo>
                    <a:cubicBezTo>
                      <a:pt x="14356" y="4786"/>
                      <a:pt x="14356" y="0"/>
                      <a:pt x="9571" y="0"/>
                    </a:cubicBezTo>
                    <a:cubicBezTo>
                      <a:pt x="4786" y="4786"/>
                      <a:pt x="4786" y="4786"/>
                      <a:pt x="0" y="4786"/>
                    </a:cubicBezTo>
                    <a:lnTo>
                      <a:pt x="0" y="4786"/>
                    </a:lnTo>
                    <a:close/>
                  </a:path>
                </a:pathLst>
              </a:custGeom>
              <a:solidFill>
                <a:srgbClr val="919E8A"/>
              </a:solidFill>
              <a:ln w="4782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4C283A72-EC48-43C4-9DAF-77E882A2B57A}"/>
                  </a:ext>
                </a:extLst>
              </p:cNvPr>
              <p:cNvSpPr/>
              <p:nvPr/>
            </p:nvSpPr>
            <p:spPr>
              <a:xfrm>
                <a:off x="11431429" y="7784133"/>
                <a:ext cx="1000151" cy="90922"/>
              </a:xfrm>
              <a:custGeom>
                <a:avLst/>
                <a:gdLst>
                  <a:gd name="connsiteX0" fmla="*/ 1000152 w 1000151"/>
                  <a:gd name="connsiteY0" fmla="*/ 90923 h 90922"/>
                  <a:gd name="connsiteX1" fmla="*/ 1000152 w 1000151"/>
                  <a:gd name="connsiteY1" fmla="*/ 90923 h 90922"/>
                  <a:gd name="connsiteX2" fmla="*/ 1000152 w 1000151"/>
                  <a:gd name="connsiteY2" fmla="*/ 90923 h 90922"/>
                  <a:gd name="connsiteX3" fmla="*/ 1000152 w 1000151"/>
                  <a:gd name="connsiteY3" fmla="*/ 90923 h 90922"/>
                  <a:gd name="connsiteX4" fmla="*/ 1000152 w 1000151"/>
                  <a:gd name="connsiteY4" fmla="*/ 90923 h 90922"/>
                  <a:gd name="connsiteX5" fmla="*/ 1000152 w 1000151"/>
                  <a:gd name="connsiteY5" fmla="*/ 90923 h 90922"/>
                  <a:gd name="connsiteX6" fmla="*/ 1000152 w 1000151"/>
                  <a:gd name="connsiteY6" fmla="*/ 90923 h 90922"/>
                  <a:gd name="connsiteX7" fmla="*/ 1000152 w 1000151"/>
                  <a:gd name="connsiteY7" fmla="*/ 90923 h 90922"/>
                  <a:gd name="connsiteX8" fmla="*/ 1000152 w 1000151"/>
                  <a:gd name="connsiteY8" fmla="*/ 90923 h 90922"/>
                  <a:gd name="connsiteX9" fmla="*/ 1000152 w 1000151"/>
                  <a:gd name="connsiteY9" fmla="*/ 90923 h 90922"/>
                  <a:gd name="connsiteX10" fmla="*/ 1000152 w 1000151"/>
                  <a:gd name="connsiteY10" fmla="*/ 90923 h 90922"/>
                  <a:gd name="connsiteX11" fmla="*/ 1000152 w 1000151"/>
                  <a:gd name="connsiteY11" fmla="*/ 90923 h 90922"/>
                  <a:gd name="connsiteX12" fmla="*/ 1000152 w 1000151"/>
                  <a:gd name="connsiteY12" fmla="*/ 90923 h 90922"/>
                  <a:gd name="connsiteX13" fmla="*/ 0 w 1000151"/>
                  <a:gd name="connsiteY13" fmla="*/ 0 h 90922"/>
                  <a:gd name="connsiteX14" fmla="*/ 0 w 1000151"/>
                  <a:gd name="connsiteY14" fmla="*/ 0 h 90922"/>
                  <a:gd name="connsiteX15" fmla="*/ 0 w 1000151"/>
                  <a:gd name="connsiteY15" fmla="*/ 0 h 90922"/>
                  <a:gd name="connsiteX16" fmla="*/ 0 w 1000151"/>
                  <a:gd name="connsiteY16" fmla="*/ 0 h 90922"/>
                  <a:gd name="connsiteX17" fmla="*/ 0 w 1000151"/>
                  <a:gd name="connsiteY17" fmla="*/ 0 h 90922"/>
                  <a:gd name="connsiteX18" fmla="*/ 0 w 1000151"/>
                  <a:gd name="connsiteY18" fmla="*/ 0 h 90922"/>
                  <a:gd name="connsiteX19" fmla="*/ 0 w 1000151"/>
                  <a:gd name="connsiteY19" fmla="*/ 0 h 90922"/>
                  <a:gd name="connsiteX20" fmla="*/ 0 w 1000151"/>
                  <a:gd name="connsiteY20" fmla="*/ 0 h 90922"/>
                  <a:gd name="connsiteX21" fmla="*/ 0 w 1000151"/>
                  <a:gd name="connsiteY21" fmla="*/ 0 h 90922"/>
                  <a:gd name="connsiteX22" fmla="*/ 0 w 1000151"/>
                  <a:gd name="connsiteY22" fmla="*/ 0 h 90922"/>
                  <a:gd name="connsiteX23" fmla="*/ 0 w 1000151"/>
                  <a:gd name="connsiteY23" fmla="*/ 0 h 90922"/>
                  <a:gd name="connsiteX24" fmla="*/ 0 w 1000151"/>
                  <a:gd name="connsiteY24" fmla="*/ 0 h 90922"/>
                  <a:gd name="connsiteX25" fmla="*/ 0 w 1000151"/>
                  <a:gd name="connsiteY25" fmla="*/ 0 h 90922"/>
                  <a:gd name="connsiteX26" fmla="*/ 0 w 1000151"/>
                  <a:gd name="connsiteY26" fmla="*/ 0 h 90922"/>
                  <a:gd name="connsiteX27" fmla="*/ 0 w 1000151"/>
                  <a:gd name="connsiteY27" fmla="*/ 0 h 90922"/>
                  <a:gd name="connsiteX28" fmla="*/ 0 w 1000151"/>
                  <a:gd name="connsiteY28" fmla="*/ 0 h 90922"/>
                  <a:gd name="connsiteX29" fmla="*/ 0 w 1000151"/>
                  <a:gd name="connsiteY29" fmla="*/ 0 h 90922"/>
                  <a:gd name="connsiteX30" fmla="*/ 0 w 1000151"/>
                  <a:gd name="connsiteY30" fmla="*/ 0 h 90922"/>
                  <a:gd name="connsiteX31" fmla="*/ 0 w 1000151"/>
                  <a:gd name="connsiteY31" fmla="*/ 0 h 90922"/>
                  <a:gd name="connsiteX32" fmla="*/ 0 w 1000151"/>
                  <a:gd name="connsiteY32"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0151" h="90922">
                    <a:moveTo>
                      <a:pt x="1000152" y="90923"/>
                    </a:moveTo>
                    <a:cubicBezTo>
                      <a:pt x="1000152" y="90923"/>
                      <a:pt x="1000152" y="90923"/>
                      <a:pt x="1000152" y="90923"/>
                    </a:cubicBezTo>
                    <a:lnTo>
                      <a:pt x="1000152" y="90923"/>
                    </a:lnTo>
                    <a:cubicBezTo>
                      <a:pt x="1000152" y="90923"/>
                      <a:pt x="1000152" y="90923"/>
                      <a:pt x="1000152" y="90923"/>
                    </a:cubicBezTo>
                    <a:lnTo>
                      <a:pt x="1000152" y="90923"/>
                    </a:lnTo>
                    <a:close/>
                    <a:moveTo>
                      <a:pt x="1000152" y="90923"/>
                    </a:moveTo>
                    <a:lnTo>
                      <a:pt x="1000152" y="90923"/>
                    </a:lnTo>
                    <a:lnTo>
                      <a:pt x="1000152" y="90923"/>
                    </a:lnTo>
                    <a:lnTo>
                      <a:pt x="1000152" y="90923"/>
                    </a:lnTo>
                    <a:close/>
                    <a:moveTo>
                      <a:pt x="1000152" y="90923"/>
                    </a:moveTo>
                    <a:lnTo>
                      <a:pt x="1000152" y="90923"/>
                    </a:lnTo>
                    <a:lnTo>
                      <a:pt x="1000152" y="90923"/>
                    </a:lnTo>
                    <a:lnTo>
                      <a:pt x="1000152" y="90923"/>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6DBCCCA3-2033-4DDF-BA9C-EEEC1DAA4330}"/>
                  </a:ext>
                </a:extLst>
              </p:cNvPr>
              <p:cNvSpPr/>
              <p:nvPr/>
            </p:nvSpPr>
            <p:spPr>
              <a:xfrm>
                <a:off x="11436214" y="7621428"/>
                <a:ext cx="1043221" cy="253627"/>
              </a:xfrm>
              <a:custGeom>
                <a:avLst/>
                <a:gdLst>
                  <a:gd name="connsiteX0" fmla="*/ 57426 w 1043221"/>
                  <a:gd name="connsiteY0" fmla="*/ 33498 h 253627"/>
                  <a:gd name="connsiteX1" fmla="*/ 76567 w 1043221"/>
                  <a:gd name="connsiteY1" fmla="*/ 76567 h 253627"/>
                  <a:gd name="connsiteX2" fmla="*/ 71781 w 1043221"/>
                  <a:gd name="connsiteY2" fmla="*/ 95708 h 253627"/>
                  <a:gd name="connsiteX3" fmla="*/ 0 w 1043221"/>
                  <a:gd name="connsiteY3" fmla="*/ 162704 h 253627"/>
                  <a:gd name="connsiteX4" fmla="*/ 0 w 1043221"/>
                  <a:gd name="connsiteY4" fmla="*/ 162704 h 253627"/>
                  <a:gd name="connsiteX5" fmla="*/ 0 w 1043221"/>
                  <a:gd name="connsiteY5" fmla="*/ 162704 h 253627"/>
                  <a:gd name="connsiteX6" fmla="*/ 0 w 1043221"/>
                  <a:gd name="connsiteY6" fmla="*/ 162704 h 253627"/>
                  <a:gd name="connsiteX7" fmla="*/ 0 w 1043221"/>
                  <a:gd name="connsiteY7" fmla="*/ 162704 h 253627"/>
                  <a:gd name="connsiteX8" fmla="*/ 0 w 1043221"/>
                  <a:gd name="connsiteY8" fmla="*/ 162704 h 253627"/>
                  <a:gd name="connsiteX9" fmla="*/ 0 w 1043221"/>
                  <a:gd name="connsiteY9" fmla="*/ 162704 h 253627"/>
                  <a:gd name="connsiteX10" fmla="*/ 0 w 1043221"/>
                  <a:gd name="connsiteY10" fmla="*/ 162704 h 253627"/>
                  <a:gd name="connsiteX11" fmla="*/ 0 w 1043221"/>
                  <a:gd name="connsiteY11" fmla="*/ 162704 h 253627"/>
                  <a:gd name="connsiteX12" fmla="*/ 0 w 1043221"/>
                  <a:gd name="connsiteY12" fmla="*/ 162704 h 253627"/>
                  <a:gd name="connsiteX13" fmla="*/ 0 w 1043221"/>
                  <a:gd name="connsiteY13" fmla="*/ 162704 h 253627"/>
                  <a:gd name="connsiteX14" fmla="*/ 0 w 1043221"/>
                  <a:gd name="connsiteY14" fmla="*/ 162704 h 253627"/>
                  <a:gd name="connsiteX15" fmla="*/ 258413 w 1043221"/>
                  <a:gd name="connsiteY15" fmla="*/ 186631 h 253627"/>
                  <a:gd name="connsiteX16" fmla="*/ 224915 w 1043221"/>
                  <a:gd name="connsiteY16" fmla="*/ 167490 h 253627"/>
                  <a:gd name="connsiteX17" fmla="*/ 47854 w 1043221"/>
                  <a:gd name="connsiteY17" fmla="*/ 153133 h 253627"/>
                  <a:gd name="connsiteX18" fmla="*/ 43069 w 1043221"/>
                  <a:gd name="connsiteY18" fmla="*/ 148348 h 253627"/>
                  <a:gd name="connsiteX19" fmla="*/ 47854 w 1043221"/>
                  <a:gd name="connsiteY19" fmla="*/ 143562 h 253627"/>
                  <a:gd name="connsiteX20" fmla="*/ 47854 w 1043221"/>
                  <a:gd name="connsiteY20" fmla="*/ 143562 h 253627"/>
                  <a:gd name="connsiteX21" fmla="*/ 215344 w 1043221"/>
                  <a:gd name="connsiteY21" fmla="*/ 157919 h 253627"/>
                  <a:gd name="connsiteX22" fmla="*/ 177061 w 1043221"/>
                  <a:gd name="connsiteY22" fmla="*/ 124421 h 253627"/>
                  <a:gd name="connsiteX23" fmla="*/ 76567 w 1043221"/>
                  <a:gd name="connsiteY23" fmla="*/ 114850 h 253627"/>
                  <a:gd name="connsiteX24" fmla="*/ 71781 w 1043221"/>
                  <a:gd name="connsiteY24" fmla="*/ 110065 h 253627"/>
                  <a:gd name="connsiteX25" fmla="*/ 76567 w 1043221"/>
                  <a:gd name="connsiteY25" fmla="*/ 105279 h 253627"/>
                  <a:gd name="connsiteX26" fmla="*/ 76567 w 1043221"/>
                  <a:gd name="connsiteY26" fmla="*/ 105279 h 253627"/>
                  <a:gd name="connsiteX27" fmla="*/ 172275 w 1043221"/>
                  <a:gd name="connsiteY27" fmla="*/ 114850 h 253627"/>
                  <a:gd name="connsiteX28" fmla="*/ 162705 w 1043221"/>
                  <a:gd name="connsiteY28" fmla="*/ 100494 h 253627"/>
                  <a:gd name="connsiteX29" fmla="*/ 90923 w 1043221"/>
                  <a:gd name="connsiteY29" fmla="*/ 95708 h 253627"/>
                  <a:gd name="connsiteX30" fmla="*/ 86138 w 1043221"/>
                  <a:gd name="connsiteY30" fmla="*/ 90923 h 253627"/>
                  <a:gd name="connsiteX31" fmla="*/ 90923 w 1043221"/>
                  <a:gd name="connsiteY31" fmla="*/ 86137 h 253627"/>
                  <a:gd name="connsiteX32" fmla="*/ 90923 w 1043221"/>
                  <a:gd name="connsiteY32" fmla="*/ 86137 h 253627"/>
                  <a:gd name="connsiteX33" fmla="*/ 157919 w 1043221"/>
                  <a:gd name="connsiteY33" fmla="*/ 90923 h 253627"/>
                  <a:gd name="connsiteX34" fmla="*/ 205773 w 1043221"/>
                  <a:gd name="connsiteY34" fmla="*/ 66996 h 253627"/>
                  <a:gd name="connsiteX35" fmla="*/ 239271 w 1043221"/>
                  <a:gd name="connsiteY35" fmla="*/ 62210 h 253627"/>
                  <a:gd name="connsiteX36" fmla="*/ 66996 w 1043221"/>
                  <a:gd name="connsiteY36" fmla="*/ 47854 h 253627"/>
                  <a:gd name="connsiteX37" fmla="*/ 62211 w 1043221"/>
                  <a:gd name="connsiteY37" fmla="*/ 43069 h 253627"/>
                  <a:gd name="connsiteX38" fmla="*/ 66996 w 1043221"/>
                  <a:gd name="connsiteY38" fmla="*/ 38283 h 253627"/>
                  <a:gd name="connsiteX39" fmla="*/ 66996 w 1043221"/>
                  <a:gd name="connsiteY39" fmla="*/ 38283 h 253627"/>
                  <a:gd name="connsiteX40" fmla="*/ 296696 w 1043221"/>
                  <a:gd name="connsiteY40" fmla="*/ 52640 h 253627"/>
                  <a:gd name="connsiteX41" fmla="*/ 301481 w 1043221"/>
                  <a:gd name="connsiteY41" fmla="*/ 52640 h 253627"/>
                  <a:gd name="connsiteX42" fmla="*/ 531182 w 1043221"/>
                  <a:gd name="connsiteY42" fmla="*/ 62210 h 253627"/>
                  <a:gd name="connsiteX43" fmla="*/ 57426 w 1043221"/>
                  <a:gd name="connsiteY43" fmla="*/ 33498 h 253627"/>
                  <a:gd name="connsiteX44" fmla="*/ 57426 w 1043221"/>
                  <a:gd name="connsiteY44" fmla="*/ 33498 h 253627"/>
                  <a:gd name="connsiteX45" fmla="*/ 4786 w 1043221"/>
                  <a:gd name="connsiteY45" fmla="*/ 0 h 253627"/>
                  <a:gd name="connsiteX46" fmla="*/ 47854 w 1043221"/>
                  <a:gd name="connsiteY46" fmla="*/ 28713 h 253627"/>
                  <a:gd name="connsiteX47" fmla="*/ 47854 w 1043221"/>
                  <a:gd name="connsiteY47" fmla="*/ 28713 h 253627"/>
                  <a:gd name="connsiteX48" fmla="*/ 47854 w 1043221"/>
                  <a:gd name="connsiteY48" fmla="*/ 28713 h 253627"/>
                  <a:gd name="connsiteX49" fmla="*/ 593392 w 1043221"/>
                  <a:gd name="connsiteY49" fmla="*/ 76567 h 253627"/>
                  <a:gd name="connsiteX50" fmla="*/ 598177 w 1043221"/>
                  <a:gd name="connsiteY50" fmla="*/ 81352 h 253627"/>
                  <a:gd name="connsiteX51" fmla="*/ 598177 w 1043221"/>
                  <a:gd name="connsiteY51" fmla="*/ 81352 h 253627"/>
                  <a:gd name="connsiteX52" fmla="*/ 957084 w 1043221"/>
                  <a:gd name="connsiteY52" fmla="*/ 138777 h 253627"/>
                  <a:gd name="connsiteX53" fmla="*/ 574250 w 1043221"/>
                  <a:gd name="connsiteY53" fmla="*/ 215344 h 253627"/>
                  <a:gd name="connsiteX54" fmla="*/ 574250 w 1043221"/>
                  <a:gd name="connsiteY54" fmla="*/ 215344 h 253627"/>
                  <a:gd name="connsiteX55" fmla="*/ 990582 w 1043221"/>
                  <a:gd name="connsiteY55" fmla="*/ 253627 h 253627"/>
                  <a:gd name="connsiteX56" fmla="*/ 990582 w 1043221"/>
                  <a:gd name="connsiteY56" fmla="*/ 253627 h 253627"/>
                  <a:gd name="connsiteX57" fmla="*/ 990582 w 1043221"/>
                  <a:gd name="connsiteY57" fmla="*/ 253627 h 253627"/>
                  <a:gd name="connsiteX58" fmla="*/ 990582 w 1043221"/>
                  <a:gd name="connsiteY58" fmla="*/ 253627 h 253627"/>
                  <a:gd name="connsiteX59" fmla="*/ 990582 w 1043221"/>
                  <a:gd name="connsiteY59" fmla="*/ 253627 h 253627"/>
                  <a:gd name="connsiteX60" fmla="*/ 995367 w 1043221"/>
                  <a:gd name="connsiteY60" fmla="*/ 253627 h 253627"/>
                  <a:gd name="connsiteX61" fmla="*/ 995367 w 1043221"/>
                  <a:gd name="connsiteY61" fmla="*/ 253627 h 253627"/>
                  <a:gd name="connsiteX62" fmla="*/ 1033651 w 1043221"/>
                  <a:gd name="connsiteY62" fmla="*/ 186631 h 253627"/>
                  <a:gd name="connsiteX63" fmla="*/ 1033651 w 1043221"/>
                  <a:gd name="connsiteY63" fmla="*/ 181846 h 253627"/>
                  <a:gd name="connsiteX64" fmla="*/ 1038436 w 1043221"/>
                  <a:gd name="connsiteY64" fmla="*/ 177060 h 253627"/>
                  <a:gd name="connsiteX65" fmla="*/ 1038436 w 1043221"/>
                  <a:gd name="connsiteY65" fmla="*/ 177060 h 253627"/>
                  <a:gd name="connsiteX66" fmla="*/ 1043221 w 1043221"/>
                  <a:gd name="connsiteY66" fmla="*/ 157919 h 253627"/>
                  <a:gd name="connsiteX67" fmla="*/ 1043221 w 1043221"/>
                  <a:gd name="connsiteY67" fmla="*/ 157919 h 253627"/>
                  <a:gd name="connsiteX68" fmla="*/ 1038436 w 1043221"/>
                  <a:gd name="connsiteY68" fmla="*/ 153133 h 253627"/>
                  <a:gd name="connsiteX69" fmla="*/ 1043221 w 1043221"/>
                  <a:gd name="connsiteY69" fmla="*/ 148348 h 253627"/>
                  <a:gd name="connsiteX70" fmla="*/ 1043221 w 1043221"/>
                  <a:gd name="connsiteY70" fmla="*/ 148348 h 253627"/>
                  <a:gd name="connsiteX71" fmla="*/ 1038436 w 1043221"/>
                  <a:gd name="connsiteY71" fmla="*/ 133992 h 253627"/>
                  <a:gd name="connsiteX72" fmla="*/ 1024080 w 1043221"/>
                  <a:gd name="connsiteY72" fmla="*/ 105279 h 253627"/>
                  <a:gd name="connsiteX73" fmla="*/ 1024080 w 1043221"/>
                  <a:gd name="connsiteY73" fmla="*/ 100494 h 253627"/>
                  <a:gd name="connsiteX74" fmla="*/ 1024080 w 1043221"/>
                  <a:gd name="connsiteY74" fmla="*/ 100494 h 253627"/>
                  <a:gd name="connsiteX75" fmla="*/ 1019294 w 1043221"/>
                  <a:gd name="connsiteY75" fmla="*/ 90923 h 253627"/>
                  <a:gd name="connsiteX76" fmla="*/ 1019294 w 1043221"/>
                  <a:gd name="connsiteY76" fmla="*/ 90923 h 253627"/>
                  <a:gd name="connsiteX77" fmla="*/ 1000153 w 1043221"/>
                  <a:gd name="connsiteY77" fmla="*/ 71781 h 253627"/>
                  <a:gd name="connsiteX78" fmla="*/ 1000153 w 1043221"/>
                  <a:gd name="connsiteY78" fmla="*/ 71781 h 253627"/>
                  <a:gd name="connsiteX79" fmla="*/ 4786 w 1043221"/>
                  <a:gd name="connsiteY79" fmla="*/ 0 h 253627"/>
                  <a:gd name="connsiteX80" fmla="*/ 4786 w 1043221"/>
                  <a:gd name="connsiteY80" fmla="*/ 0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43221" h="253627">
                    <a:moveTo>
                      <a:pt x="57426" y="33498"/>
                    </a:moveTo>
                    <a:cubicBezTo>
                      <a:pt x="66996" y="43069"/>
                      <a:pt x="76567" y="57425"/>
                      <a:pt x="76567" y="76567"/>
                    </a:cubicBezTo>
                    <a:cubicBezTo>
                      <a:pt x="76567" y="81352"/>
                      <a:pt x="76567" y="90923"/>
                      <a:pt x="71781" y="95708"/>
                    </a:cubicBezTo>
                    <a:cubicBezTo>
                      <a:pt x="52640" y="157919"/>
                      <a:pt x="4786" y="162704"/>
                      <a:pt x="0" y="162704"/>
                    </a:cubicBezTo>
                    <a:cubicBezTo>
                      <a:pt x="0" y="162704"/>
                      <a:pt x="0" y="162704"/>
                      <a:pt x="0" y="162704"/>
                    </a:cubicBezTo>
                    <a:lnTo>
                      <a:pt x="0" y="162704"/>
                    </a:lnTo>
                    <a:lnTo>
                      <a:pt x="0" y="162704"/>
                    </a:lnTo>
                    <a:lnTo>
                      <a:pt x="0" y="162704"/>
                    </a:lnTo>
                    <a:lnTo>
                      <a:pt x="0" y="162704"/>
                    </a:lnTo>
                    <a:lnTo>
                      <a:pt x="0" y="162704"/>
                    </a:lnTo>
                    <a:lnTo>
                      <a:pt x="0" y="162704"/>
                    </a:lnTo>
                    <a:lnTo>
                      <a:pt x="0" y="162704"/>
                    </a:lnTo>
                    <a:lnTo>
                      <a:pt x="0" y="162704"/>
                    </a:lnTo>
                    <a:lnTo>
                      <a:pt x="0" y="162704"/>
                    </a:lnTo>
                    <a:lnTo>
                      <a:pt x="0" y="162704"/>
                    </a:lnTo>
                    <a:cubicBezTo>
                      <a:pt x="4786" y="162704"/>
                      <a:pt x="110065" y="172275"/>
                      <a:pt x="258413" y="186631"/>
                    </a:cubicBezTo>
                    <a:cubicBezTo>
                      <a:pt x="258413" y="186631"/>
                      <a:pt x="244057" y="177060"/>
                      <a:pt x="224915" y="167490"/>
                    </a:cubicBezTo>
                    <a:lnTo>
                      <a:pt x="47854" y="153133"/>
                    </a:lnTo>
                    <a:cubicBezTo>
                      <a:pt x="47854" y="153133"/>
                      <a:pt x="43069" y="153133"/>
                      <a:pt x="43069" y="148348"/>
                    </a:cubicBezTo>
                    <a:cubicBezTo>
                      <a:pt x="43069" y="148348"/>
                      <a:pt x="43069" y="143562"/>
                      <a:pt x="47854" y="143562"/>
                    </a:cubicBezTo>
                    <a:lnTo>
                      <a:pt x="47854" y="143562"/>
                    </a:lnTo>
                    <a:lnTo>
                      <a:pt x="215344" y="157919"/>
                    </a:lnTo>
                    <a:cubicBezTo>
                      <a:pt x="200988" y="148348"/>
                      <a:pt x="186632" y="133992"/>
                      <a:pt x="177061" y="124421"/>
                    </a:cubicBezTo>
                    <a:lnTo>
                      <a:pt x="76567" y="114850"/>
                    </a:lnTo>
                    <a:cubicBezTo>
                      <a:pt x="76567" y="114850"/>
                      <a:pt x="71781" y="114850"/>
                      <a:pt x="71781" y="110065"/>
                    </a:cubicBezTo>
                    <a:cubicBezTo>
                      <a:pt x="71781" y="110065"/>
                      <a:pt x="71781" y="105279"/>
                      <a:pt x="76567" y="105279"/>
                    </a:cubicBezTo>
                    <a:lnTo>
                      <a:pt x="76567" y="105279"/>
                    </a:lnTo>
                    <a:lnTo>
                      <a:pt x="172275" y="114850"/>
                    </a:lnTo>
                    <a:cubicBezTo>
                      <a:pt x="167490" y="110065"/>
                      <a:pt x="167490" y="105279"/>
                      <a:pt x="162705" y="100494"/>
                    </a:cubicBezTo>
                    <a:lnTo>
                      <a:pt x="90923" y="95708"/>
                    </a:lnTo>
                    <a:cubicBezTo>
                      <a:pt x="90923" y="95708"/>
                      <a:pt x="86138" y="95708"/>
                      <a:pt x="86138" y="90923"/>
                    </a:cubicBezTo>
                    <a:cubicBezTo>
                      <a:pt x="86138" y="90923"/>
                      <a:pt x="86138" y="86137"/>
                      <a:pt x="90923" y="86137"/>
                    </a:cubicBezTo>
                    <a:lnTo>
                      <a:pt x="90923" y="86137"/>
                    </a:lnTo>
                    <a:lnTo>
                      <a:pt x="157919" y="90923"/>
                    </a:lnTo>
                    <a:cubicBezTo>
                      <a:pt x="157919" y="76567"/>
                      <a:pt x="172275" y="66996"/>
                      <a:pt x="205773" y="66996"/>
                    </a:cubicBezTo>
                    <a:cubicBezTo>
                      <a:pt x="215344" y="66996"/>
                      <a:pt x="224915" y="66996"/>
                      <a:pt x="239271" y="62210"/>
                    </a:cubicBezTo>
                    <a:lnTo>
                      <a:pt x="66996" y="47854"/>
                    </a:lnTo>
                    <a:cubicBezTo>
                      <a:pt x="66996" y="47854"/>
                      <a:pt x="62211" y="47854"/>
                      <a:pt x="62211" y="43069"/>
                    </a:cubicBezTo>
                    <a:cubicBezTo>
                      <a:pt x="62211" y="43069"/>
                      <a:pt x="62211" y="38283"/>
                      <a:pt x="66996" y="38283"/>
                    </a:cubicBezTo>
                    <a:lnTo>
                      <a:pt x="66996" y="38283"/>
                    </a:lnTo>
                    <a:lnTo>
                      <a:pt x="296696" y="52640"/>
                    </a:lnTo>
                    <a:cubicBezTo>
                      <a:pt x="296696" y="52640"/>
                      <a:pt x="301481" y="52640"/>
                      <a:pt x="301481" y="52640"/>
                    </a:cubicBezTo>
                    <a:cubicBezTo>
                      <a:pt x="363692" y="52640"/>
                      <a:pt x="445044" y="57425"/>
                      <a:pt x="531182" y="62210"/>
                    </a:cubicBezTo>
                    <a:lnTo>
                      <a:pt x="57426" y="33498"/>
                    </a:lnTo>
                    <a:lnTo>
                      <a:pt x="57426" y="33498"/>
                    </a:lnTo>
                    <a:close/>
                    <a:moveTo>
                      <a:pt x="4786" y="0"/>
                    </a:moveTo>
                    <a:cubicBezTo>
                      <a:pt x="4786" y="0"/>
                      <a:pt x="28713" y="9571"/>
                      <a:pt x="47854" y="28713"/>
                    </a:cubicBezTo>
                    <a:cubicBezTo>
                      <a:pt x="47854" y="28713"/>
                      <a:pt x="47854" y="28713"/>
                      <a:pt x="47854" y="28713"/>
                    </a:cubicBezTo>
                    <a:lnTo>
                      <a:pt x="47854" y="28713"/>
                    </a:lnTo>
                    <a:lnTo>
                      <a:pt x="593392" y="76567"/>
                    </a:lnTo>
                    <a:cubicBezTo>
                      <a:pt x="593392" y="76567"/>
                      <a:pt x="598177" y="76567"/>
                      <a:pt x="598177" y="81352"/>
                    </a:cubicBezTo>
                    <a:cubicBezTo>
                      <a:pt x="598177" y="81352"/>
                      <a:pt x="598177" y="81352"/>
                      <a:pt x="598177" y="81352"/>
                    </a:cubicBezTo>
                    <a:cubicBezTo>
                      <a:pt x="784809" y="95708"/>
                      <a:pt x="966655" y="114850"/>
                      <a:pt x="957084" y="138777"/>
                    </a:cubicBezTo>
                    <a:cubicBezTo>
                      <a:pt x="942728" y="181846"/>
                      <a:pt x="579036" y="215344"/>
                      <a:pt x="574250" y="215344"/>
                    </a:cubicBezTo>
                    <a:lnTo>
                      <a:pt x="574250" y="215344"/>
                    </a:lnTo>
                    <a:cubicBezTo>
                      <a:pt x="780023" y="234485"/>
                      <a:pt x="966655" y="253627"/>
                      <a:pt x="990582" y="253627"/>
                    </a:cubicBezTo>
                    <a:lnTo>
                      <a:pt x="990582" y="253627"/>
                    </a:lnTo>
                    <a:lnTo>
                      <a:pt x="990582" y="253627"/>
                    </a:lnTo>
                    <a:lnTo>
                      <a:pt x="990582" y="253627"/>
                    </a:lnTo>
                    <a:lnTo>
                      <a:pt x="990582" y="253627"/>
                    </a:lnTo>
                    <a:cubicBezTo>
                      <a:pt x="990582" y="253627"/>
                      <a:pt x="995367" y="253627"/>
                      <a:pt x="995367" y="253627"/>
                    </a:cubicBezTo>
                    <a:lnTo>
                      <a:pt x="995367" y="253627"/>
                    </a:lnTo>
                    <a:cubicBezTo>
                      <a:pt x="995367" y="253627"/>
                      <a:pt x="1024080" y="220129"/>
                      <a:pt x="1033651" y="186631"/>
                    </a:cubicBezTo>
                    <a:cubicBezTo>
                      <a:pt x="1033651" y="186631"/>
                      <a:pt x="1033651" y="186631"/>
                      <a:pt x="1033651" y="181846"/>
                    </a:cubicBezTo>
                    <a:cubicBezTo>
                      <a:pt x="1033651" y="181846"/>
                      <a:pt x="1033651" y="177060"/>
                      <a:pt x="1038436" y="177060"/>
                    </a:cubicBezTo>
                    <a:cubicBezTo>
                      <a:pt x="1038436" y="177060"/>
                      <a:pt x="1038436" y="177060"/>
                      <a:pt x="1038436" y="177060"/>
                    </a:cubicBezTo>
                    <a:cubicBezTo>
                      <a:pt x="1038436" y="172275"/>
                      <a:pt x="1043221" y="162704"/>
                      <a:pt x="1043221" y="157919"/>
                    </a:cubicBezTo>
                    <a:lnTo>
                      <a:pt x="1043221" y="157919"/>
                    </a:lnTo>
                    <a:cubicBezTo>
                      <a:pt x="1043221" y="157919"/>
                      <a:pt x="1038436" y="157919"/>
                      <a:pt x="1038436" y="153133"/>
                    </a:cubicBezTo>
                    <a:cubicBezTo>
                      <a:pt x="1038436" y="153133"/>
                      <a:pt x="1038436" y="148348"/>
                      <a:pt x="1043221" y="148348"/>
                    </a:cubicBezTo>
                    <a:lnTo>
                      <a:pt x="1043221" y="148348"/>
                    </a:lnTo>
                    <a:cubicBezTo>
                      <a:pt x="1043221" y="143562"/>
                      <a:pt x="1043221" y="138777"/>
                      <a:pt x="1038436" y="133992"/>
                    </a:cubicBezTo>
                    <a:cubicBezTo>
                      <a:pt x="1033651" y="119635"/>
                      <a:pt x="1028865" y="110065"/>
                      <a:pt x="1024080" y="105279"/>
                    </a:cubicBezTo>
                    <a:cubicBezTo>
                      <a:pt x="1024080" y="105279"/>
                      <a:pt x="1024080" y="105279"/>
                      <a:pt x="1024080" y="100494"/>
                    </a:cubicBezTo>
                    <a:cubicBezTo>
                      <a:pt x="1024080" y="100494"/>
                      <a:pt x="1024080" y="100494"/>
                      <a:pt x="1024080" y="100494"/>
                    </a:cubicBezTo>
                    <a:cubicBezTo>
                      <a:pt x="1024080" y="95708"/>
                      <a:pt x="1019294" y="95708"/>
                      <a:pt x="1019294" y="90923"/>
                    </a:cubicBezTo>
                    <a:lnTo>
                      <a:pt x="1019294" y="90923"/>
                    </a:lnTo>
                    <a:cubicBezTo>
                      <a:pt x="1009723" y="81352"/>
                      <a:pt x="1000153" y="71781"/>
                      <a:pt x="1000153" y="71781"/>
                    </a:cubicBezTo>
                    <a:lnTo>
                      <a:pt x="1000153" y="71781"/>
                    </a:lnTo>
                    <a:lnTo>
                      <a:pt x="4786" y="0"/>
                    </a:lnTo>
                    <a:lnTo>
                      <a:pt x="4786" y="0"/>
                    </a:lnTo>
                    <a:close/>
                  </a:path>
                </a:pathLst>
              </a:custGeom>
              <a:solidFill>
                <a:srgbClr val="D9E9BF"/>
              </a:solidFill>
              <a:ln w="4782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CF7F339-F52A-4C16-8BC6-8FFA10613E71}"/>
                  </a:ext>
                </a:extLst>
              </p:cNvPr>
              <p:cNvSpPr/>
              <p:nvPr/>
            </p:nvSpPr>
            <p:spPr>
              <a:xfrm>
                <a:off x="12431581" y="7726708"/>
                <a:ext cx="43069" cy="148347"/>
              </a:xfrm>
              <a:custGeom>
                <a:avLst/>
                <a:gdLst>
                  <a:gd name="connsiteX0" fmla="*/ 0 w 43069"/>
                  <a:gd name="connsiteY0" fmla="*/ 148348 h 148347"/>
                  <a:gd name="connsiteX1" fmla="*/ 0 w 43069"/>
                  <a:gd name="connsiteY1" fmla="*/ 148348 h 148347"/>
                  <a:gd name="connsiteX2" fmla="*/ 0 w 43069"/>
                  <a:gd name="connsiteY2" fmla="*/ 148348 h 148347"/>
                  <a:gd name="connsiteX3" fmla="*/ 0 w 43069"/>
                  <a:gd name="connsiteY3" fmla="*/ 148348 h 148347"/>
                  <a:gd name="connsiteX4" fmla="*/ 0 w 43069"/>
                  <a:gd name="connsiteY4" fmla="*/ 148348 h 148347"/>
                  <a:gd name="connsiteX5" fmla="*/ 0 w 43069"/>
                  <a:gd name="connsiteY5" fmla="*/ 148348 h 148347"/>
                  <a:gd name="connsiteX6" fmla="*/ 0 w 43069"/>
                  <a:gd name="connsiteY6" fmla="*/ 148348 h 148347"/>
                  <a:gd name="connsiteX7" fmla="*/ 23927 w 43069"/>
                  <a:gd name="connsiteY7" fmla="*/ 9571 h 148347"/>
                  <a:gd name="connsiteX8" fmla="*/ 38283 w 43069"/>
                  <a:gd name="connsiteY8" fmla="*/ 38283 h 148347"/>
                  <a:gd name="connsiteX9" fmla="*/ 43069 w 43069"/>
                  <a:gd name="connsiteY9" fmla="*/ 52640 h 148347"/>
                  <a:gd name="connsiteX10" fmla="*/ 43069 w 43069"/>
                  <a:gd name="connsiteY10" fmla="*/ 52640 h 148347"/>
                  <a:gd name="connsiteX11" fmla="*/ 38283 w 43069"/>
                  <a:gd name="connsiteY11" fmla="*/ 38283 h 148347"/>
                  <a:gd name="connsiteX12" fmla="*/ 23927 w 43069"/>
                  <a:gd name="connsiteY12" fmla="*/ 9571 h 148347"/>
                  <a:gd name="connsiteX13" fmla="*/ 23927 w 43069"/>
                  <a:gd name="connsiteY13" fmla="*/ 9571 h 148347"/>
                  <a:gd name="connsiteX14" fmla="*/ 23927 w 43069"/>
                  <a:gd name="connsiteY14" fmla="*/ 9571 h 148347"/>
                  <a:gd name="connsiteX15" fmla="*/ 19142 w 43069"/>
                  <a:gd name="connsiteY15" fmla="*/ 0 h 148347"/>
                  <a:gd name="connsiteX16" fmla="*/ 19142 w 43069"/>
                  <a:gd name="connsiteY16" fmla="*/ 0 h 148347"/>
                  <a:gd name="connsiteX17" fmla="*/ 23927 w 43069"/>
                  <a:gd name="connsiteY17" fmla="*/ 9571 h 148347"/>
                  <a:gd name="connsiteX18" fmla="*/ 23927 w 43069"/>
                  <a:gd name="connsiteY18" fmla="*/ 9571 h 148347"/>
                  <a:gd name="connsiteX19" fmla="*/ 19142 w 43069"/>
                  <a:gd name="connsiteY19" fmla="*/ 0 h 148347"/>
                  <a:gd name="connsiteX20" fmla="*/ 19142 w 43069"/>
                  <a:gd name="connsiteY20" fmla="*/ 0 h 14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69" h="148347">
                    <a:moveTo>
                      <a:pt x="0" y="148348"/>
                    </a:moveTo>
                    <a:lnTo>
                      <a:pt x="0" y="148348"/>
                    </a:lnTo>
                    <a:lnTo>
                      <a:pt x="0" y="148348"/>
                    </a:lnTo>
                    <a:lnTo>
                      <a:pt x="0" y="148348"/>
                    </a:lnTo>
                    <a:lnTo>
                      <a:pt x="0" y="148348"/>
                    </a:lnTo>
                    <a:lnTo>
                      <a:pt x="0" y="148348"/>
                    </a:lnTo>
                    <a:lnTo>
                      <a:pt x="0" y="148348"/>
                    </a:lnTo>
                    <a:close/>
                    <a:moveTo>
                      <a:pt x="23927" y="9571"/>
                    </a:moveTo>
                    <a:cubicBezTo>
                      <a:pt x="28713" y="19142"/>
                      <a:pt x="33498" y="28712"/>
                      <a:pt x="38283" y="38283"/>
                    </a:cubicBezTo>
                    <a:cubicBezTo>
                      <a:pt x="38283" y="43069"/>
                      <a:pt x="43069" y="47854"/>
                      <a:pt x="43069" y="52640"/>
                    </a:cubicBezTo>
                    <a:lnTo>
                      <a:pt x="43069" y="52640"/>
                    </a:lnTo>
                    <a:cubicBezTo>
                      <a:pt x="43069" y="47854"/>
                      <a:pt x="43069" y="43069"/>
                      <a:pt x="38283" y="38283"/>
                    </a:cubicBezTo>
                    <a:cubicBezTo>
                      <a:pt x="38283" y="28712"/>
                      <a:pt x="28713" y="19142"/>
                      <a:pt x="23927" y="9571"/>
                    </a:cubicBezTo>
                    <a:lnTo>
                      <a:pt x="23927" y="9571"/>
                    </a:lnTo>
                    <a:lnTo>
                      <a:pt x="23927" y="9571"/>
                    </a:lnTo>
                    <a:close/>
                    <a:moveTo>
                      <a:pt x="19142" y="0"/>
                    </a:moveTo>
                    <a:lnTo>
                      <a:pt x="19142" y="0"/>
                    </a:lnTo>
                    <a:cubicBezTo>
                      <a:pt x="19142" y="0"/>
                      <a:pt x="23927" y="4785"/>
                      <a:pt x="23927" y="9571"/>
                    </a:cubicBezTo>
                    <a:lnTo>
                      <a:pt x="23927" y="9571"/>
                    </a:lnTo>
                    <a:cubicBezTo>
                      <a:pt x="19142" y="4785"/>
                      <a:pt x="19142" y="0"/>
                      <a:pt x="19142" y="0"/>
                    </a:cubicBezTo>
                    <a:lnTo>
                      <a:pt x="19142" y="0"/>
                    </a:lnTo>
                    <a:close/>
                  </a:path>
                </a:pathLst>
              </a:custGeom>
              <a:solidFill>
                <a:srgbClr val="C5D6C0"/>
              </a:solidFill>
              <a:ln w="4782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73C7AA5-D8DE-4B6B-A4B1-F7449D6181F6}"/>
                  </a:ext>
                </a:extLst>
              </p:cNvPr>
              <p:cNvSpPr/>
              <p:nvPr/>
            </p:nvSpPr>
            <p:spPr>
              <a:xfrm>
                <a:off x="12455508" y="7731493"/>
                <a:ext cx="47854" cy="3589"/>
              </a:xfrm>
              <a:custGeom>
                <a:avLst/>
                <a:gdLst>
                  <a:gd name="connsiteX0" fmla="*/ 0 w 47854"/>
                  <a:gd name="connsiteY0" fmla="*/ 0 h 3589"/>
                  <a:gd name="connsiteX1" fmla="*/ 0 w 47854"/>
                  <a:gd name="connsiteY1" fmla="*/ 0 h 3589"/>
                  <a:gd name="connsiteX2" fmla="*/ 0 w 47854"/>
                  <a:gd name="connsiteY2" fmla="*/ 0 h 3589"/>
                  <a:gd name="connsiteX3" fmla="*/ 0 w 47854"/>
                  <a:gd name="connsiteY3" fmla="*/ 0 h 3589"/>
                  <a:gd name="connsiteX4" fmla="*/ 0 w 47854"/>
                  <a:gd name="connsiteY4" fmla="*/ 0 h 3589"/>
                  <a:gd name="connsiteX5" fmla="*/ 0 w 47854"/>
                  <a:gd name="connsiteY5" fmla="*/ 0 h 3589"/>
                  <a:gd name="connsiteX6" fmla="*/ 0 w 47854"/>
                  <a:gd name="connsiteY6" fmla="*/ 0 h 3589"/>
                  <a:gd name="connsiteX7" fmla="*/ 0 w 47854"/>
                  <a:gd name="connsiteY7" fmla="*/ 0 h 3589"/>
                  <a:gd name="connsiteX8" fmla="*/ 0 w 47854"/>
                  <a:gd name="connsiteY8"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54" h="3589">
                    <a:moveTo>
                      <a:pt x="0" y="0"/>
                    </a:moveTo>
                    <a:lnTo>
                      <a:pt x="0" y="0"/>
                    </a:lnTo>
                    <a:lnTo>
                      <a:pt x="0" y="0"/>
                    </a:lnTo>
                    <a:cubicBezTo>
                      <a:pt x="0" y="0"/>
                      <a:pt x="0" y="0"/>
                      <a:pt x="0" y="0"/>
                    </a:cubicBezTo>
                    <a:cubicBezTo>
                      <a:pt x="0" y="4786"/>
                      <a:pt x="0" y="4786"/>
                      <a:pt x="0" y="0"/>
                    </a:cubicBezTo>
                    <a:lnTo>
                      <a:pt x="0" y="0"/>
                    </a:lnTo>
                    <a:lnTo>
                      <a:pt x="0" y="0"/>
                    </a:lnTo>
                    <a:cubicBezTo>
                      <a:pt x="0" y="4786"/>
                      <a:pt x="0" y="4786"/>
                      <a:pt x="0" y="0"/>
                    </a:cubicBezTo>
                    <a:lnTo>
                      <a:pt x="0" y="0"/>
                    </a:lnTo>
                    <a:close/>
                  </a:path>
                </a:pathLst>
              </a:custGeom>
              <a:solidFill>
                <a:srgbClr val="98A589"/>
              </a:solidFill>
              <a:ln w="4782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903CAC7-380A-4892-B138-C5873BB20937}"/>
                  </a:ext>
                </a:extLst>
              </p:cNvPr>
              <p:cNvSpPr/>
              <p:nvPr/>
            </p:nvSpPr>
            <p:spPr>
              <a:xfrm>
                <a:off x="12472523" y="7779347"/>
                <a:ext cx="4253" cy="4785"/>
              </a:xfrm>
              <a:custGeom>
                <a:avLst/>
                <a:gdLst>
                  <a:gd name="connsiteX0" fmla="*/ 2127 w 4253"/>
                  <a:gd name="connsiteY0" fmla="*/ 0 h 4785"/>
                  <a:gd name="connsiteX1" fmla="*/ 2127 w 4253"/>
                  <a:gd name="connsiteY1" fmla="*/ 0 h 4785"/>
                  <a:gd name="connsiteX2" fmla="*/ 2127 w 4253"/>
                  <a:gd name="connsiteY2" fmla="*/ 0 h 4785"/>
                  <a:gd name="connsiteX3" fmla="*/ 2127 w 4253"/>
                  <a:gd name="connsiteY3" fmla="*/ 0 h 4785"/>
                  <a:gd name="connsiteX4" fmla="*/ 2127 w 4253"/>
                  <a:gd name="connsiteY4" fmla="*/ 0 h 4785"/>
                  <a:gd name="connsiteX5" fmla="*/ 2127 w 4253"/>
                  <a:gd name="connsiteY5" fmla="*/ 4786 h 4785"/>
                  <a:gd name="connsiteX6" fmla="*/ 2127 w 4253"/>
                  <a:gd name="connsiteY6" fmla="*/ 4786 h 4785"/>
                  <a:gd name="connsiteX7" fmla="*/ 2127 w 4253"/>
                  <a:gd name="connsiteY7" fmla="*/ 0 h 4785"/>
                  <a:gd name="connsiteX8" fmla="*/ 2127 w 4253"/>
                  <a:gd name="connsiteY8"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 h="4785">
                    <a:moveTo>
                      <a:pt x="2127" y="0"/>
                    </a:moveTo>
                    <a:lnTo>
                      <a:pt x="2127" y="0"/>
                    </a:lnTo>
                    <a:lnTo>
                      <a:pt x="2127" y="0"/>
                    </a:lnTo>
                    <a:lnTo>
                      <a:pt x="2127" y="0"/>
                    </a:lnTo>
                    <a:cubicBezTo>
                      <a:pt x="2127" y="0"/>
                      <a:pt x="2127" y="0"/>
                      <a:pt x="2127" y="0"/>
                    </a:cubicBezTo>
                    <a:cubicBezTo>
                      <a:pt x="-2659" y="4786"/>
                      <a:pt x="2127" y="4786"/>
                      <a:pt x="2127" y="4786"/>
                    </a:cubicBezTo>
                    <a:lnTo>
                      <a:pt x="2127" y="4786"/>
                    </a:lnTo>
                    <a:cubicBezTo>
                      <a:pt x="6912" y="4786"/>
                      <a:pt x="2127" y="0"/>
                      <a:pt x="2127" y="0"/>
                    </a:cubicBezTo>
                    <a:lnTo>
                      <a:pt x="2127" y="0"/>
                    </a:lnTo>
                    <a:close/>
                  </a:path>
                </a:pathLst>
              </a:custGeom>
              <a:solidFill>
                <a:srgbClr val="98A589"/>
              </a:solidFill>
              <a:ln w="4782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1C83FD02-1C74-48A8-9E9C-8C1D9AC097C6}"/>
                  </a:ext>
                </a:extLst>
              </p:cNvPr>
              <p:cNvSpPr/>
              <p:nvPr/>
            </p:nvSpPr>
            <p:spPr>
              <a:xfrm>
                <a:off x="12471061" y="7803274"/>
                <a:ext cx="3589" cy="4785"/>
              </a:xfrm>
              <a:custGeom>
                <a:avLst/>
                <a:gdLst>
                  <a:gd name="connsiteX0" fmla="*/ 3589 w 3589"/>
                  <a:gd name="connsiteY0" fmla="*/ 0 h 4785"/>
                  <a:gd name="connsiteX1" fmla="*/ 3589 w 3589"/>
                  <a:gd name="connsiteY1" fmla="*/ 0 h 4785"/>
                  <a:gd name="connsiteX2" fmla="*/ 3589 w 3589"/>
                  <a:gd name="connsiteY2" fmla="*/ 0 h 4785"/>
                  <a:gd name="connsiteX3" fmla="*/ 3589 w 3589"/>
                  <a:gd name="connsiteY3" fmla="*/ 4786 h 4785"/>
                  <a:gd name="connsiteX4" fmla="*/ 3589 w 3589"/>
                  <a:gd name="connsiteY4" fmla="*/ 0 h 4785"/>
                  <a:gd name="connsiteX5" fmla="*/ 3589 w 3589"/>
                  <a:gd name="connsiteY5"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9" h="4785">
                    <a:moveTo>
                      <a:pt x="3589" y="0"/>
                    </a:moveTo>
                    <a:cubicBezTo>
                      <a:pt x="3589" y="0"/>
                      <a:pt x="3589" y="0"/>
                      <a:pt x="3589" y="0"/>
                    </a:cubicBezTo>
                    <a:cubicBezTo>
                      <a:pt x="-1196" y="0"/>
                      <a:pt x="-1196" y="0"/>
                      <a:pt x="3589" y="0"/>
                    </a:cubicBezTo>
                    <a:cubicBezTo>
                      <a:pt x="-1196" y="4786"/>
                      <a:pt x="-1196" y="4786"/>
                      <a:pt x="3589" y="4786"/>
                    </a:cubicBezTo>
                    <a:cubicBezTo>
                      <a:pt x="3589" y="4786"/>
                      <a:pt x="3589" y="0"/>
                      <a:pt x="3589" y="0"/>
                    </a:cubicBezTo>
                    <a:lnTo>
                      <a:pt x="3589" y="0"/>
                    </a:lnTo>
                    <a:close/>
                  </a:path>
                </a:pathLst>
              </a:custGeom>
              <a:solidFill>
                <a:srgbClr val="98A589"/>
              </a:solidFill>
              <a:ln w="4782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471EE776-E8D0-4A75-AD7A-781C449F49C3}"/>
                  </a:ext>
                </a:extLst>
              </p:cNvPr>
              <p:cNvSpPr/>
              <p:nvPr/>
            </p:nvSpPr>
            <p:spPr>
              <a:xfrm>
                <a:off x="11488854" y="7650141"/>
                <a:ext cx="550323" cy="52639"/>
              </a:xfrm>
              <a:custGeom>
                <a:avLst/>
                <a:gdLst>
                  <a:gd name="connsiteX0" fmla="*/ 0 w 550323"/>
                  <a:gd name="connsiteY0" fmla="*/ 0 h 52639"/>
                  <a:gd name="connsiteX1" fmla="*/ 0 w 550323"/>
                  <a:gd name="connsiteY1" fmla="*/ 0 h 52639"/>
                  <a:gd name="connsiteX2" fmla="*/ 4786 w 550323"/>
                  <a:gd name="connsiteY2" fmla="*/ 4785 h 52639"/>
                  <a:gd name="connsiteX3" fmla="*/ 488112 w 550323"/>
                  <a:gd name="connsiteY3" fmla="*/ 47854 h 52639"/>
                  <a:gd name="connsiteX4" fmla="*/ 550323 w 550323"/>
                  <a:gd name="connsiteY4" fmla="*/ 52640 h 52639"/>
                  <a:gd name="connsiteX5" fmla="*/ 550323 w 550323"/>
                  <a:gd name="connsiteY5" fmla="*/ 52640 h 52639"/>
                  <a:gd name="connsiteX6" fmla="*/ 545537 w 550323"/>
                  <a:gd name="connsiteY6" fmla="*/ 47854 h 52639"/>
                  <a:gd name="connsiteX7" fmla="*/ 0 w 550323"/>
                  <a:gd name="connsiteY7" fmla="*/ 0 h 52639"/>
                  <a:gd name="connsiteX8" fmla="*/ 0 w 550323"/>
                  <a:gd name="connsiteY8" fmla="*/ 0 h 52639"/>
                  <a:gd name="connsiteX9" fmla="*/ 0 w 550323"/>
                  <a:gd name="connsiteY9" fmla="*/ 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323" h="52639">
                    <a:moveTo>
                      <a:pt x="0" y="0"/>
                    </a:moveTo>
                    <a:cubicBezTo>
                      <a:pt x="0" y="0"/>
                      <a:pt x="0" y="0"/>
                      <a:pt x="0" y="0"/>
                    </a:cubicBezTo>
                    <a:cubicBezTo>
                      <a:pt x="0" y="0"/>
                      <a:pt x="0" y="4785"/>
                      <a:pt x="4786" y="4785"/>
                    </a:cubicBezTo>
                    <a:lnTo>
                      <a:pt x="488112" y="47854"/>
                    </a:lnTo>
                    <a:cubicBezTo>
                      <a:pt x="507255" y="47854"/>
                      <a:pt x="526396" y="47854"/>
                      <a:pt x="550323" y="52640"/>
                    </a:cubicBezTo>
                    <a:cubicBezTo>
                      <a:pt x="550323" y="52640"/>
                      <a:pt x="550323" y="52640"/>
                      <a:pt x="550323" y="52640"/>
                    </a:cubicBezTo>
                    <a:cubicBezTo>
                      <a:pt x="550323" y="52640"/>
                      <a:pt x="550323" y="47854"/>
                      <a:pt x="545537" y="47854"/>
                    </a:cubicBez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A1B20E82-0BE0-4944-88F0-0C7FE286D8A5}"/>
                  </a:ext>
                </a:extLst>
              </p:cNvPr>
              <p:cNvSpPr/>
              <p:nvPr/>
            </p:nvSpPr>
            <p:spPr>
              <a:xfrm>
                <a:off x="11505869" y="7674068"/>
                <a:ext cx="231826" cy="19141"/>
              </a:xfrm>
              <a:custGeom>
                <a:avLst/>
                <a:gdLst>
                  <a:gd name="connsiteX0" fmla="*/ 2127 w 231826"/>
                  <a:gd name="connsiteY0" fmla="*/ 0 h 19141"/>
                  <a:gd name="connsiteX1" fmla="*/ 2127 w 231826"/>
                  <a:gd name="connsiteY1" fmla="*/ 0 h 19141"/>
                  <a:gd name="connsiteX2" fmla="*/ 2127 w 231826"/>
                  <a:gd name="connsiteY2" fmla="*/ 4785 h 19141"/>
                  <a:gd name="connsiteX3" fmla="*/ 174402 w 231826"/>
                  <a:gd name="connsiteY3" fmla="*/ 19142 h 19141"/>
                  <a:gd name="connsiteX4" fmla="*/ 231827 w 231826"/>
                  <a:gd name="connsiteY4" fmla="*/ 19142 h 19141"/>
                  <a:gd name="connsiteX5" fmla="*/ 2127 w 231826"/>
                  <a:gd name="connsiteY5" fmla="*/ 0 h 19141"/>
                  <a:gd name="connsiteX6" fmla="*/ 2127 w 231826"/>
                  <a:gd name="connsiteY6" fmla="*/ 0 h 19141"/>
                  <a:gd name="connsiteX7" fmla="*/ 2127 w 231826"/>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26" h="19141">
                    <a:moveTo>
                      <a:pt x="2127" y="0"/>
                    </a:moveTo>
                    <a:cubicBezTo>
                      <a:pt x="2127" y="0"/>
                      <a:pt x="2127" y="0"/>
                      <a:pt x="2127" y="0"/>
                    </a:cubicBezTo>
                    <a:cubicBezTo>
                      <a:pt x="-2658" y="4785"/>
                      <a:pt x="2127" y="4785"/>
                      <a:pt x="2127" y="4785"/>
                    </a:cubicBezTo>
                    <a:lnTo>
                      <a:pt x="174402" y="19142"/>
                    </a:lnTo>
                    <a:cubicBezTo>
                      <a:pt x="188758" y="19142"/>
                      <a:pt x="212685" y="19142"/>
                      <a:pt x="231827" y="19142"/>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93373542-46C2-4B9D-8BAD-097623CF38F5}"/>
                  </a:ext>
                </a:extLst>
              </p:cNvPr>
              <p:cNvSpPr/>
              <p:nvPr/>
            </p:nvSpPr>
            <p:spPr>
              <a:xfrm>
                <a:off x="11528334" y="7712351"/>
                <a:ext cx="75369" cy="9570"/>
              </a:xfrm>
              <a:custGeom>
                <a:avLst/>
                <a:gdLst>
                  <a:gd name="connsiteX0" fmla="*/ 3589 w 75369"/>
                  <a:gd name="connsiteY0" fmla="*/ 0 h 9570"/>
                  <a:gd name="connsiteX1" fmla="*/ 3589 w 75369"/>
                  <a:gd name="connsiteY1" fmla="*/ 0 h 9570"/>
                  <a:gd name="connsiteX2" fmla="*/ 3589 w 75369"/>
                  <a:gd name="connsiteY2" fmla="*/ 4785 h 9570"/>
                  <a:gd name="connsiteX3" fmla="*/ 75370 w 75369"/>
                  <a:gd name="connsiteY3" fmla="*/ 9571 h 9570"/>
                  <a:gd name="connsiteX4" fmla="*/ 75370 w 75369"/>
                  <a:gd name="connsiteY4" fmla="*/ 4785 h 9570"/>
                  <a:gd name="connsiteX5" fmla="*/ 3589 w 75369"/>
                  <a:gd name="connsiteY5" fmla="*/ 0 h 9570"/>
                  <a:gd name="connsiteX6" fmla="*/ 3589 w 75369"/>
                  <a:gd name="connsiteY6" fmla="*/ 0 h 9570"/>
                  <a:gd name="connsiteX7" fmla="*/ 3589 w 75369"/>
                  <a:gd name="connsiteY7"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369" h="9570">
                    <a:moveTo>
                      <a:pt x="3589" y="0"/>
                    </a:moveTo>
                    <a:cubicBezTo>
                      <a:pt x="-1196" y="0"/>
                      <a:pt x="-1196" y="0"/>
                      <a:pt x="3589" y="0"/>
                    </a:cubicBezTo>
                    <a:cubicBezTo>
                      <a:pt x="-1196" y="4785"/>
                      <a:pt x="3589" y="4785"/>
                      <a:pt x="3589" y="4785"/>
                    </a:cubicBezTo>
                    <a:lnTo>
                      <a:pt x="75370" y="9571"/>
                    </a:lnTo>
                    <a:cubicBezTo>
                      <a:pt x="75370" y="9571"/>
                      <a:pt x="75370" y="4785"/>
                      <a:pt x="75370" y="4785"/>
                    </a:cubicBezTo>
                    <a:lnTo>
                      <a:pt x="3589" y="0"/>
                    </a:lnTo>
                    <a:lnTo>
                      <a:pt x="3589" y="0"/>
                    </a:lnTo>
                    <a:lnTo>
                      <a:pt x="3589" y="0"/>
                    </a:lnTo>
                    <a:close/>
                  </a:path>
                </a:pathLst>
              </a:custGeom>
              <a:solidFill>
                <a:srgbClr val="D9E9BF"/>
              </a:solidFill>
              <a:ln w="4782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A813D75C-F3D9-4212-BB96-9DAE4EEA715D}"/>
                  </a:ext>
                </a:extLst>
              </p:cNvPr>
              <p:cNvSpPr/>
              <p:nvPr/>
            </p:nvSpPr>
            <p:spPr>
              <a:xfrm>
                <a:off x="11505869" y="7731493"/>
                <a:ext cx="102620" cy="14356"/>
              </a:xfrm>
              <a:custGeom>
                <a:avLst/>
                <a:gdLst>
                  <a:gd name="connsiteX0" fmla="*/ 2127 w 102620"/>
                  <a:gd name="connsiteY0" fmla="*/ 0 h 14356"/>
                  <a:gd name="connsiteX1" fmla="*/ 2127 w 102620"/>
                  <a:gd name="connsiteY1" fmla="*/ 0 h 14356"/>
                  <a:gd name="connsiteX2" fmla="*/ 2127 w 102620"/>
                  <a:gd name="connsiteY2" fmla="*/ 4786 h 14356"/>
                  <a:gd name="connsiteX3" fmla="*/ 102621 w 102620"/>
                  <a:gd name="connsiteY3" fmla="*/ 14356 h 14356"/>
                  <a:gd name="connsiteX4" fmla="*/ 97835 w 102620"/>
                  <a:gd name="connsiteY4" fmla="*/ 9571 h 14356"/>
                  <a:gd name="connsiteX5" fmla="*/ 2127 w 102620"/>
                  <a:gd name="connsiteY5" fmla="*/ 0 h 14356"/>
                  <a:gd name="connsiteX6" fmla="*/ 2127 w 102620"/>
                  <a:gd name="connsiteY6" fmla="*/ 0 h 14356"/>
                  <a:gd name="connsiteX7" fmla="*/ 2127 w 10262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620" h="14356">
                    <a:moveTo>
                      <a:pt x="2127" y="0"/>
                    </a:moveTo>
                    <a:cubicBezTo>
                      <a:pt x="2127" y="0"/>
                      <a:pt x="2127" y="0"/>
                      <a:pt x="2127" y="0"/>
                    </a:cubicBezTo>
                    <a:cubicBezTo>
                      <a:pt x="-2658" y="4786"/>
                      <a:pt x="2127" y="4786"/>
                      <a:pt x="2127" y="4786"/>
                    </a:cubicBezTo>
                    <a:lnTo>
                      <a:pt x="102621" y="14356"/>
                    </a:lnTo>
                    <a:cubicBezTo>
                      <a:pt x="102621" y="14356"/>
                      <a:pt x="97835" y="9571"/>
                      <a:pt x="97835" y="9571"/>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95022882-412E-4A3B-8669-54BF77CB4E81}"/>
                  </a:ext>
                </a:extLst>
              </p:cNvPr>
              <p:cNvSpPr/>
              <p:nvPr/>
            </p:nvSpPr>
            <p:spPr>
              <a:xfrm>
                <a:off x="11477156" y="7764991"/>
                <a:ext cx="179187" cy="19141"/>
              </a:xfrm>
              <a:custGeom>
                <a:avLst/>
                <a:gdLst>
                  <a:gd name="connsiteX0" fmla="*/ 2127 w 179187"/>
                  <a:gd name="connsiteY0" fmla="*/ 0 h 19141"/>
                  <a:gd name="connsiteX1" fmla="*/ 2127 w 179187"/>
                  <a:gd name="connsiteY1" fmla="*/ 0 h 19141"/>
                  <a:gd name="connsiteX2" fmla="*/ 2127 w 179187"/>
                  <a:gd name="connsiteY2" fmla="*/ 4786 h 19141"/>
                  <a:gd name="connsiteX3" fmla="*/ 179187 w 179187"/>
                  <a:gd name="connsiteY3" fmla="*/ 19142 h 19141"/>
                  <a:gd name="connsiteX4" fmla="*/ 169617 w 179187"/>
                  <a:gd name="connsiteY4" fmla="*/ 14356 h 19141"/>
                  <a:gd name="connsiteX5" fmla="*/ 2127 w 179187"/>
                  <a:gd name="connsiteY5" fmla="*/ 0 h 19141"/>
                  <a:gd name="connsiteX6" fmla="*/ 2127 w 179187"/>
                  <a:gd name="connsiteY6" fmla="*/ 0 h 19141"/>
                  <a:gd name="connsiteX7" fmla="*/ 2127 w 179187"/>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87" h="19141">
                    <a:moveTo>
                      <a:pt x="2127" y="0"/>
                    </a:moveTo>
                    <a:cubicBezTo>
                      <a:pt x="2127" y="0"/>
                      <a:pt x="2127" y="0"/>
                      <a:pt x="2127" y="0"/>
                    </a:cubicBezTo>
                    <a:cubicBezTo>
                      <a:pt x="-2659" y="4786"/>
                      <a:pt x="2127" y="4786"/>
                      <a:pt x="2127" y="4786"/>
                    </a:cubicBezTo>
                    <a:lnTo>
                      <a:pt x="179187" y="19142"/>
                    </a:lnTo>
                    <a:cubicBezTo>
                      <a:pt x="174402" y="19142"/>
                      <a:pt x="174402" y="14356"/>
                      <a:pt x="169617" y="14356"/>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EE741A7E-4BF4-4A1F-ADF5-61A665CD704C}"/>
                  </a:ext>
                </a:extLst>
              </p:cNvPr>
              <p:cNvSpPr/>
              <p:nvPr/>
            </p:nvSpPr>
            <p:spPr>
              <a:xfrm>
                <a:off x="12431581" y="7707566"/>
                <a:ext cx="19142" cy="19141"/>
              </a:xfrm>
              <a:custGeom>
                <a:avLst/>
                <a:gdLst>
                  <a:gd name="connsiteX0" fmla="*/ 0 w 19142"/>
                  <a:gd name="connsiteY0" fmla="*/ 0 h 19141"/>
                  <a:gd name="connsiteX1" fmla="*/ 19142 w 19142"/>
                  <a:gd name="connsiteY1" fmla="*/ 19142 h 19141"/>
                  <a:gd name="connsiteX2" fmla="*/ 19142 w 19142"/>
                  <a:gd name="connsiteY2" fmla="*/ 19142 h 19141"/>
                  <a:gd name="connsiteX3" fmla="*/ 0 w 19142"/>
                  <a:gd name="connsiteY3" fmla="*/ 0 h 19141"/>
                  <a:gd name="connsiteX4" fmla="*/ 0 w 1914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2" h="19141">
                    <a:moveTo>
                      <a:pt x="0" y="0"/>
                    </a:moveTo>
                    <a:cubicBezTo>
                      <a:pt x="0" y="0"/>
                      <a:pt x="9571" y="4786"/>
                      <a:pt x="19142" y="19142"/>
                    </a:cubicBezTo>
                    <a:lnTo>
                      <a:pt x="19142" y="19142"/>
                    </a:lnTo>
                    <a:cubicBezTo>
                      <a:pt x="9571" y="4786"/>
                      <a:pt x="0" y="0"/>
                      <a:pt x="0" y="0"/>
                    </a:cubicBezTo>
                    <a:lnTo>
                      <a:pt x="0" y="0"/>
                    </a:lnTo>
                    <a:close/>
                  </a:path>
                </a:pathLst>
              </a:custGeom>
              <a:solidFill>
                <a:srgbClr val="C5D9AF"/>
              </a:solidFill>
              <a:ln w="4782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C0E44A65-F8CF-4376-B6F0-CCD85A8772C2}"/>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 name="connsiteX7" fmla="*/ 0 w 47854"/>
                  <a:gd name="connsiteY7"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54" h="47854">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61883F48-1D13-47C9-A586-295540452068}"/>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4" h="47854">
                    <a:moveTo>
                      <a:pt x="0" y="0"/>
                    </a:moveTo>
                    <a:lnTo>
                      <a:pt x="0" y="0"/>
                    </a:lnTo>
                    <a:lnTo>
                      <a:pt x="0" y="0"/>
                    </a:lnTo>
                    <a:lnTo>
                      <a:pt x="0" y="0"/>
                    </a:ln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DAC2AD57-625D-419A-A977-DA88138CE207}"/>
                  </a:ext>
                </a:extLst>
              </p:cNvPr>
              <p:cNvSpPr/>
              <p:nvPr/>
            </p:nvSpPr>
            <p:spPr>
              <a:xfrm>
                <a:off x="12453382" y="7803274"/>
                <a:ext cx="289251" cy="43068"/>
              </a:xfrm>
              <a:custGeom>
                <a:avLst/>
                <a:gdLst>
                  <a:gd name="connsiteX0" fmla="*/ 2127 w 289251"/>
                  <a:gd name="connsiteY0" fmla="*/ 43069 h 43068"/>
                  <a:gd name="connsiteX1" fmla="*/ 2127 w 289251"/>
                  <a:gd name="connsiteY1" fmla="*/ 43069 h 43068"/>
                  <a:gd name="connsiteX2" fmla="*/ 2127 w 289251"/>
                  <a:gd name="connsiteY2" fmla="*/ 38283 h 43068"/>
                  <a:gd name="connsiteX3" fmla="*/ 284467 w 289251"/>
                  <a:gd name="connsiteY3" fmla="*/ 0 h 43068"/>
                  <a:gd name="connsiteX4" fmla="*/ 289252 w 289251"/>
                  <a:gd name="connsiteY4" fmla="*/ 0 h 43068"/>
                  <a:gd name="connsiteX5" fmla="*/ 289252 w 289251"/>
                  <a:gd name="connsiteY5" fmla="*/ 4786 h 43068"/>
                  <a:gd name="connsiteX6" fmla="*/ 2127 w 289251"/>
                  <a:gd name="connsiteY6" fmla="*/ 43069 h 43068"/>
                  <a:gd name="connsiteX7" fmla="*/ 2127 w 289251"/>
                  <a:gd name="connsiteY7" fmla="*/ 43069 h 4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51" h="43068">
                    <a:moveTo>
                      <a:pt x="2127" y="43069"/>
                    </a:moveTo>
                    <a:cubicBezTo>
                      <a:pt x="2127" y="43069"/>
                      <a:pt x="2127" y="38283"/>
                      <a:pt x="2127" y="43069"/>
                    </a:cubicBezTo>
                    <a:cubicBezTo>
                      <a:pt x="-2658" y="38283"/>
                      <a:pt x="2127" y="38283"/>
                      <a:pt x="2127" y="38283"/>
                    </a:cubicBezTo>
                    <a:cubicBezTo>
                      <a:pt x="2127" y="38283"/>
                      <a:pt x="236613" y="14356"/>
                      <a:pt x="284467" y="0"/>
                    </a:cubicBezTo>
                    <a:cubicBezTo>
                      <a:pt x="284467" y="0"/>
                      <a:pt x="289252" y="0"/>
                      <a:pt x="289252" y="0"/>
                    </a:cubicBezTo>
                    <a:cubicBezTo>
                      <a:pt x="289252" y="0"/>
                      <a:pt x="289252" y="4786"/>
                      <a:pt x="289252" y="4786"/>
                    </a:cubicBezTo>
                    <a:cubicBezTo>
                      <a:pt x="236613" y="19142"/>
                      <a:pt x="11697" y="38283"/>
                      <a:pt x="2127" y="43069"/>
                    </a:cubicBezTo>
                    <a:lnTo>
                      <a:pt x="2127" y="43069"/>
                    </a:lnTo>
                    <a:close/>
                  </a:path>
                </a:pathLst>
              </a:custGeom>
              <a:solidFill>
                <a:srgbClr val="A0AA97"/>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964CF29C-2478-40F5-802C-6AFD4FF68D04}"/>
                  </a:ext>
                </a:extLst>
              </p:cNvPr>
              <p:cNvSpPr/>
              <p:nvPr/>
            </p:nvSpPr>
            <p:spPr>
              <a:xfrm>
                <a:off x="12359032" y="7506578"/>
                <a:ext cx="431455" cy="186631"/>
              </a:xfrm>
              <a:custGeom>
                <a:avLst/>
                <a:gdLst>
                  <a:gd name="connsiteX0" fmla="*/ 768 w 431455"/>
                  <a:gd name="connsiteY0" fmla="*/ 138777 h 186631"/>
                  <a:gd name="connsiteX1" fmla="*/ 82120 w 431455"/>
                  <a:gd name="connsiteY1" fmla="*/ 186631 h 186631"/>
                  <a:gd name="connsiteX2" fmla="*/ 101262 w 431455"/>
                  <a:gd name="connsiteY2" fmla="*/ 181846 h 186631"/>
                  <a:gd name="connsiteX3" fmla="*/ 431456 w 431455"/>
                  <a:gd name="connsiteY3" fmla="*/ 110065 h 186631"/>
                  <a:gd name="connsiteX4" fmla="*/ 431456 w 431455"/>
                  <a:gd name="connsiteY4" fmla="*/ 0 h 186631"/>
                  <a:gd name="connsiteX5" fmla="*/ 15124 w 431455"/>
                  <a:gd name="connsiteY5" fmla="*/ 86137 h 186631"/>
                  <a:gd name="connsiteX6" fmla="*/ 768 w 431455"/>
                  <a:gd name="connsiteY6" fmla="*/ 138777 h 186631"/>
                  <a:gd name="connsiteX7" fmla="*/ 768 w 431455"/>
                  <a:gd name="connsiteY7" fmla="*/ 138777 h 18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55" h="186631">
                    <a:moveTo>
                      <a:pt x="768" y="138777"/>
                    </a:moveTo>
                    <a:cubicBezTo>
                      <a:pt x="5554" y="162704"/>
                      <a:pt x="10339" y="181846"/>
                      <a:pt x="82120" y="186631"/>
                    </a:cubicBezTo>
                    <a:cubicBezTo>
                      <a:pt x="86906" y="186631"/>
                      <a:pt x="96476" y="186631"/>
                      <a:pt x="101262" y="181846"/>
                    </a:cubicBezTo>
                    <a:cubicBezTo>
                      <a:pt x="149116" y="167490"/>
                      <a:pt x="431456" y="110065"/>
                      <a:pt x="431456" y="110065"/>
                    </a:cubicBezTo>
                    <a:lnTo>
                      <a:pt x="431456" y="0"/>
                    </a:lnTo>
                    <a:lnTo>
                      <a:pt x="15124" y="86137"/>
                    </a:lnTo>
                    <a:cubicBezTo>
                      <a:pt x="15124" y="90923"/>
                      <a:pt x="-4017" y="114850"/>
                      <a:pt x="768" y="138777"/>
                    </a:cubicBezTo>
                    <a:lnTo>
                      <a:pt x="768" y="138777"/>
                    </a:lnTo>
                    <a:close/>
                  </a:path>
                </a:pathLst>
              </a:custGeom>
              <a:solidFill>
                <a:srgbClr val="E5F0D2"/>
              </a:solidFill>
              <a:ln w="4782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898EC293-CDD4-41BB-9956-2B55AE2B6CD3}"/>
                  </a:ext>
                </a:extLst>
              </p:cNvPr>
              <p:cNvSpPr/>
              <p:nvPr/>
            </p:nvSpPr>
            <p:spPr>
              <a:xfrm>
                <a:off x="11432642" y="7401299"/>
                <a:ext cx="1357845" cy="298035"/>
              </a:xfrm>
              <a:custGeom>
                <a:avLst/>
                <a:gdLst>
                  <a:gd name="connsiteX0" fmla="*/ 46642 w 1357845"/>
                  <a:gd name="connsiteY0" fmla="*/ 81352 h 298035"/>
                  <a:gd name="connsiteX1" fmla="*/ 13144 w 1357845"/>
                  <a:gd name="connsiteY1" fmla="*/ 210558 h 298035"/>
                  <a:gd name="connsiteX2" fmla="*/ 936729 w 1357845"/>
                  <a:gd name="connsiteY2" fmla="*/ 291910 h 298035"/>
                  <a:gd name="connsiteX3" fmla="*/ 1008510 w 1357845"/>
                  <a:gd name="connsiteY3" fmla="*/ 296696 h 298035"/>
                  <a:gd name="connsiteX4" fmla="*/ 927158 w 1357845"/>
                  <a:gd name="connsiteY4" fmla="*/ 248842 h 298035"/>
                  <a:gd name="connsiteX5" fmla="*/ 941514 w 1357845"/>
                  <a:gd name="connsiteY5" fmla="*/ 200988 h 298035"/>
                  <a:gd name="connsiteX6" fmla="*/ 1357846 w 1357845"/>
                  <a:gd name="connsiteY6" fmla="*/ 114850 h 298035"/>
                  <a:gd name="connsiteX7" fmla="*/ 778811 w 1357845"/>
                  <a:gd name="connsiteY7" fmla="*/ 0 h 298035"/>
                  <a:gd name="connsiteX8" fmla="*/ 46642 w 1357845"/>
                  <a:gd name="connsiteY8" fmla="*/ 81352 h 298035"/>
                  <a:gd name="connsiteX9" fmla="*/ 46642 w 1357845"/>
                  <a:gd name="connsiteY9" fmla="*/ 81352 h 29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845" h="298035">
                    <a:moveTo>
                      <a:pt x="46642" y="81352"/>
                    </a:moveTo>
                    <a:cubicBezTo>
                      <a:pt x="46642" y="81352"/>
                      <a:pt x="-29925" y="138777"/>
                      <a:pt x="13144" y="210558"/>
                    </a:cubicBezTo>
                    <a:lnTo>
                      <a:pt x="936729" y="291910"/>
                    </a:lnTo>
                    <a:cubicBezTo>
                      <a:pt x="936729" y="291910"/>
                      <a:pt x="970227" y="301481"/>
                      <a:pt x="1008510" y="296696"/>
                    </a:cubicBezTo>
                    <a:cubicBezTo>
                      <a:pt x="936729" y="291910"/>
                      <a:pt x="931944" y="272769"/>
                      <a:pt x="927158" y="248842"/>
                    </a:cubicBezTo>
                    <a:cubicBezTo>
                      <a:pt x="922373" y="224915"/>
                      <a:pt x="941514" y="200988"/>
                      <a:pt x="941514" y="200988"/>
                    </a:cubicBezTo>
                    <a:lnTo>
                      <a:pt x="1357846" y="114850"/>
                    </a:lnTo>
                    <a:lnTo>
                      <a:pt x="778811" y="0"/>
                    </a:lnTo>
                    <a:lnTo>
                      <a:pt x="46642" y="81352"/>
                    </a:lnTo>
                    <a:lnTo>
                      <a:pt x="46642" y="81352"/>
                    </a:lnTo>
                    <a:close/>
                  </a:path>
                </a:pathLst>
              </a:custGeom>
              <a:solidFill>
                <a:srgbClr val="2DBFCD"/>
              </a:solidFill>
              <a:ln w="4782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34B0544-BEFD-4821-9370-29B602EA486E}"/>
                  </a:ext>
                </a:extLst>
              </p:cNvPr>
              <p:cNvSpPr/>
              <p:nvPr/>
            </p:nvSpPr>
            <p:spPr>
              <a:xfrm>
                <a:off x="11498425" y="7506578"/>
                <a:ext cx="856590" cy="95708"/>
              </a:xfrm>
              <a:custGeom>
                <a:avLst/>
                <a:gdLst>
                  <a:gd name="connsiteX0" fmla="*/ 851805 w 856590"/>
                  <a:gd name="connsiteY0" fmla="*/ 95708 h 95708"/>
                  <a:gd name="connsiteX1" fmla="*/ 0 w 856590"/>
                  <a:gd name="connsiteY1" fmla="*/ 9571 h 95708"/>
                  <a:gd name="connsiteX2" fmla="*/ 0 w 856590"/>
                  <a:gd name="connsiteY2" fmla="*/ 0 h 95708"/>
                  <a:gd name="connsiteX3" fmla="*/ 856590 w 856590"/>
                  <a:gd name="connsiteY3" fmla="*/ 86137 h 95708"/>
                  <a:gd name="connsiteX4" fmla="*/ 851805 w 856590"/>
                  <a:gd name="connsiteY4" fmla="*/ 95708 h 9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590" h="95708">
                    <a:moveTo>
                      <a:pt x="851805" y="95708"/>
                    </a:moveTo>
                    <a:lnTo>
                      <a:pt x="0" y="9571"/>
                    </a:lnTo>
                    <a:lnTo>
                      <a:pt x="0" y="0"/>
                    </a:lnTo>
                    <a:lnTo>
                      <a:pt x="856590" y="86137"/>
                    </a:lnTo>
                    <a:lnTo>
                      <a:pt x="851805" y="95708"/>
                    </a:lnTo>
                    <a:close/>
                  </a:path>
                </a:pathLst>
              </a:custGeom>
              <a:solidFill>
                <a:srgbClr val="93A22C"/>
              </a:solidFill>
              <a:ln w="4782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30C380B0-1265-4A99-81EF-F5C540C8A930}"/>
                  </a:ext>
                </a:extLst>
              </p:cNvPr>
              <p:cNvSpPr/>
              <p:nvPr/>
            </p:nvSpPr>
            <p:spPr>
              <a:xfrm>
                <a:off x="12364586" y="7530506"/>
                <a:ext cx="416331" cy="90922"/>
              </a:xfrm>
              <a:custGeom>
                <a:avLst/>
                <a:gdLst>
                  <a:gd name="connsiteX0" fmla="*/ 0 w 416331"/>
                  <a:gd name="connsiteY0" fmla="*/ 90923 h 90922"/>
                  <a:gd name="connsiteX1" fmla="*/ 0 w 416331"/>
                  <a:gd name="connsiteY1" fmla="*/ 86137 h 90922"/>
                  <a:gd name="connsiteX2" fmla="*/ 416331 w 416331"/>
                  <a:gd name="connsiteY2" fmla="*/ 0 h 90922"/>
                  <a:gd name="connsiteX3" fmla="*/ 416331 w 416331"/>
                  <a:gd name="connsiteY3" fmla="*/ 4785 h 90922"/>
                  <a:gd name="connsiteX4" fmla="*/ 0 w 416331"/>
                  <a:gd name="connsiteY4" fmla="*/ 90923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331" h="90922">
                    <a:moveTo>
                      <a:pt x="0" y="90923"/>
                    </a:moveTo>
                    <a:lnTo>
                      <a:pt x="0" y="86137"/>
                    </a:lnTo>
                    <a:lnTo>
                      <a:pt x="416331" y="0"/>
                    </a:lnTo>
                    <a:lnTo>
                      <a:pt x="416331" y="4785"/>
                    </a:lnTo>
                    <a:lnTo>
                      <a:pt x="0" y="90923"/>
                    </a:lnTo>
                    <a:close/>
                  </a:path>
                </a:pathLst>
              </a:custGeom>
              <a:solidFill>
                <a:srgbClr val="C2CDB5"/>
              </a:solidFill>
              <a:ln w="4782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A1B1E46E-09DF-4CFD-BB8E-BCBF18C31F65}"/>
                  </a:ext>
                </a:extLst>
              </p:cNvPr>
              <p:cNvSpPr/>
              <p:nvPr/>
            </p:nvSpPr>
            <p:spPr>
              <a:xfrm>
                <a:off x="12364586" y="7549647"/>
                <a:ext cx="382833" cy="86137"/>
              </a:xfrm>
              <a:custGeom>
                <a:avLst/>
                <a:gdLst>
                  <a:gd name="connsiteX0" fmla="*/ 0 w 382833"/>
                  <a:gd name="connsiteY0" fmla="*/ 86137 h 86137"/>
                  <a:gd name="connsiteX1" fmla="*/ 0 w 382833"/>
                  <a:gd name="connsiteY1" fmla="*/ 81352 h 86137"/>
                  <a:gd name="connsiteX2" fmla="*/ 382833 w 382833"/>
                  <a:gd name="connsiteY2" fmla="*/ 0 h 86137"/>
                  <a:gd name="connsiteX3" fmla="*/ 382833 w 382833"/>
                  <a:gd name="connsiteY3" fmla="*/ 9571 h 86137"/>
                  <a:gd name="connsiteX4" fmla="*/ 0 w 382833"/>
                  <a:gd name="connsiteY4" fmla="*/ 86137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33" h="86137">
                    <a:moveTo>
                      <a:pt x="0" y="86137"/>
                    </a:moveTo>
                    <a:lnTo>
                      <a:pt x="0" y="81352"/>
                    </a:lnTo>
                    <a:lnTo>
                      <a:pt x="382833" y="0"/>
                    </a:lnTo>
                    <a:lnTo>
                      <a:pt x="382833" y="9571"/>
                    </a:lnTo>
                    <a:lnTo>
                      <a:pt x="0" y="86137"/>
                    </a:lnTo>
                    <a:close/>
                  </a:path>
                </a:pathLst>
              </a:custGeom>
              <a:solidFill>
                <a:srgbClr val="C2CDB5"/>
              </a:solidFill>
              <a:ln w="4782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A17FD57-0500-4E9F-9A43-2588D077B142}"/>
                  </a:ext>
                </a:extLst>
              </p:cNvPr>
              <p:cNvSpPr/>
              <p:nvPr/>
            </p:nvSpPr>
            <p:spPr>
              <a:xfrm>
                <a:off x="12364586" y="7578360"/>
                <a:ext cx="368477" cy="76566"/>
              </a:xfrm>
              <a:custGeom>
                <a:avLst/>
                <a:gdLst>
                  <a:gd name="connsiteX0" fmla="*/ 0 w 368477"/>
                  <a:gd name="connsiteY0" fmla="*/ 76567 h 76566"/>
                  <a:gd name="connsiteX1" fmla="*/ 0 w 368477"/>
                  <a:gd name="connsiteY1" fmla="*/ 71781 h 76566"/>
                  <a:gd name="connsiteX2" fmla="*/ 368477 w 368477"/>
                  <a:gd name="connsiteY2" fmla="*/ 0 h 76566"/>
                  <a:gd name="connsiteX3" fmla="*/ 368477 w 368477"/>
                  <a:gd name="connsiteY3" fmla="*/ 4785 h 76566"/>
                  <a:gd name="connsiteX4" fmla="*/ 0 w 36847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77" h="76566">
                    <a:moveTo>
                      <a:pt x="0" y="76567"/>
                    </a:moveTo>
                    <a:lnTo>
                      <a:pt x="0" y="71781"/>
                    </a:lnTo>
                    <a:lnTo>
                      <a:pt x="368477" y="0"/>
                    </a:lnTo>
                    <a:lnTo>
                      <a:pt x="368477" y="4785"/>
                    </a:lnTo>
                    <a:lnTo>
                      <a:pt x="0" y="76567"/>
                    </a:lnTo>
                    <a:close/>
                  </a:path>
                </a:pathLst>
              </a:custGeom>
              <a:solidFill>
                <a:srgbClr val="C2CDB5"/>
              </a:solidFill>
              <a:ln w="4782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459C3FBF-A44C-4F97-9771-6CF8FCE37231}"/>
                  </a:ext>
                </a:extLst>
              </p:cNvPr>
              <p:cNvSpPr/>
              <p:nvPr/>
            </p:nvSpPr>
            <p:spPr>
              <a:xfrm>
                <a:off x="12374156" y="7592716"/>
                <a:ext cx="387619" cy="76566"/>
              </a:xfrm>
              <a:custGeom>
                <a:avLst/>
                <a:gdLst>
                  <a:gd name="connsiteX0" fmla="*/ 0 w 387619"/>
                  <a:gd name="connsiteY0" fmla="*/ 76567 h 76566"/>
                  <a:gd name="connsiteX1" fmla="*/ 0 w 387619"/>
                  <a:gd name="connsiteY1" fmla="*/ 71781 h 76566"/>
                  <a:gd name="connsiteX2" fmla="*/ 387619 w 387619"/>
                  <a:gd name="connsiteY2" fmla="*/ 0 h 76566"/>
                  <a:gd name="connsiteX3" fmla="*/ 387619 w 387619"/>
                  <a:gd name="connsiteY3" fmla="*/ 4785 h 76566"/>
                  <a:gd name="connsiteX4" fmla="*/ 0 w 387619"/>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19" h="76566">
                    <a:moveTo>
                      <a:pt x="0" y="76567"/>
                    </a:moveTo>
                    <a:lnTo>
                      <a:pt x="0" y="71781"/>
                    </a:lnTo>
                    <a:lnTo>
                      <a:pt x="387619" y="0"/>
                    </a:lnTo>
                    <a:lnTo>
                      <a:pt x="387619" y="4785"/>
                    </a:lnTo>
                    <a:lnTo>
                      <a:pt x="0" y="76567"/>
                    </a:lnTo>
                    <a:close/>
                  </a:path>
                </a:pathLst>
              </a:custGeom>
              <a:solidFill>
                <a:srgbClr val="C2CDB5"/>
              </a:solidFill>
              <a:ln w="4782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51CB927-5894-4E94-9B30-5F2A711017DC}"/>
                  </a:ext>
                </a:extLst>
              </p:cNvPr>
              <p:cNvSpPr/>
              <p:nvPr/>
            </p:nvSpPr>
            <p:spPr>
              <a:xfrm>
                <a:off x="12402869" y="7602287"/>
                <a:ext cx="378047" cy="76566"/>
              </a:xfrm>
              <a:custGeom>
                <a:avLst/>
                <a:gdLst>
                  <a:gd name="connsiteX0" fmla="*/ 0 w 378047"/>
                  <a:gd name="connsiteY0" fmla="*/ 76567 h 76566"/>
                  <a:gd name="connsiteX1" fmla="*/ 0 w 378047"/>
                  <a:gd name="connsiteY1" fmla="*/ 71781 h 76566"/>
                  <a:gd name="connsiteX2" fmla="*/ 378048 w 378047"/>
                  <a:gd name="connsiteY2" fmla="*/ 0 h 76566"/>
                  <a:gd name="connsiteX3" fmla="*/ 378048 w 378047"/>
                  <a:gd name="connsiteY3" fmla="*/ 4785 h 76566"/>
                  <a:gd name="connsiteX4" fmla="*/ 0 w 37804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047" h="76566">
                    <a:moveTo>
                      <a:pt x="0" y="76567"/>
                    </a:moveTo>
                    <a:lnTo>
                      <a:pt x="0" y="71781"/>
                    </a:lnTo>
                    <a:lnTo>
                      <a:pt x="378048" y="0"/>
                    </a:lnTo>
                    <a:lnTo>
                      <a:pt x="378048" y="4785"/>
                    </a:lnTo>
                    <a:lnTo>
                      <a:pt x="0" y="76567"/>
                    </a:lnTo>
                    <a:close/>
                  </a:path>
                </a:pathLst>
              </a:custGeom>
              <a:solidFill>
                <a:srgbClr val="C2CDB5"/>
              </a:solidFill>
              <a:ln w="4782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15D5266E-CB58-471F-858E-EA2293B4F1E3}"/>
                  </a:ext>
                </a:extLst>
              </p:cNvPr>
              <p:cNvSpPr/>
              <p:nvPr/>
            </p:nvSpPr>
            <p:spPr>
              <a:xfrm>
                <a:off x="12364586" y="7511364"/>
                <a:ext cx="430687" cy="181845"/>
              </a:xfrm>
              <a:custGeom>
                <a:avLst/>
                <a:gdLst>
                  <a:gd name="connsiteX0" fmla="*/ 425902 w 430687"/>
                  <a:gd name="connsiteY0" fmla="*/ 0 h 181845"/>
                  <a:gd name="connsiteX1" fmla="*/ 9571 w 430687"/>
                  <a:gd name="connsiteY1" fmla="*/ 86137 h 181845"/>
                  <a:gd name="connsiteX2" fmla="*/ 0 w 430687"/>
                  <a:gd name="connsiteY2" fmla="*/ 105279 h 181845"/>
                  <a:gd name="connsiteX3" fmla="*/ 416331 w 430687"/>
                  <a:gd name="connsiteY3" fmla="*/ 19142 h 181845"/>
                  <a:gd name="connsiteX4" fmla="*/ 416331 w 430687"/>
                  <a:gd name="connsiteY4" fmla="*/ 23927 h 181845"/>
                  <a:gd name="connsiteX5" fmla="*/ 349336 w 430687"/>
                  <a:gd name="connsiteY5" fmla="*/ 38283 h 181845"/>
                  <a:gd name="connsiteX6" fmla="*/ 358906 w 430687"/>
                  <a:gd name="connsiteY6" fmla="*/ 38283 h 181845"/>
                  <a:gd name="connsiteX7" fmla="*/ 378048 w 430687"/>
                  <a:gd name="connsiteY7" fmla="*/ 43069 h 181845"/>
                  <a:gd name="connsiteX8" fmla="*/ 382833 w 430687"/>
                  <a:gd name="connsiteY8" fmla="*/ 43069 h 181845"/>
                  <a:gd name="connsiteX9" fmla="*/ 382833 w 430687"/>
                  <a:gd name="connsiteY9" fmla="*/ 43069 h 181845"/>
                  <a:gd name="connsiteX10" fmla="*/ 401975 w 430687"/>
                  <a:gd name="connsiteY10" fmla="*/ 95708 h 181845"/>
                  <a:gd name="connsiteX11" fmla="*/ 401975 w 430687"/>
                  <a:gd name="connsiteY11" fmla="*/ 95708 h 181845"/>
                  <a:gd name="connsiteX12" fmla="*/ 416331 w 430687"/>
                  <a:gd name="connsiteY12" fmla="*/ 90923 h 181845"/>
                  <a:gd name="connsiteX13" fmla="*/ 416331 w 430687"/>
                  <a:gd name="connsiteY13" fmla="*/ 95708 h 181845"/>
                  <a:gd name="connsiteX14" fmla="*/ 382833 w 430687"/>
                  <a:gd name="connsiteY14" fmla="*/ 100494 h 181845"/>
                  <a:gd name="connsiteX15" fmla="*/ 148348 w 430687"/>
                  <a:gd name="connsiteY15" fmla="*/ 148348 h 181845"/>
                  <a:gd name="connsiteX16" fmla="*/ 133992 w 430687"/>
                  <a:gd name="connsiteY16" fmla="*/ 148348 h 181845"/>
                  <a:gd name="connsiteX17" fmla="*/ 38283 w 430687"/>
                  <a:gd name="connsiteY17" fmla="*/ 167490 h 181845"/>
                  <a:gd name="connsiteX18" fmla="*/ 38283 w 430687"/>
                  <a:gd name="connsiteY18" fmla="*/ 162704 h 181845"/>
                  <a:gd name="connsiteX19" fmla="*/ 114850 w 430687"/>
                  <a:gd name="connsiteY19" fmla="*/ 148348 h 181845"/>
                  <a:gd name="connsiteX20" fmla="*/ 95708 w 430687"/>
                  <a:gd name="connsiteY20" fmla="*/ 143562 h 181845"/>
                  <a:gd name="connsiteX21" fmla="*/ 4785 w 430687"/>
                  <a:gd name="connsiteY21" fmla="*/ 157919 h 181845"/>
                  <a:gd name="connsiteX22" fmla="*/ 4785 w 430687"/>
                  <a:gd name="connsiteY22" fmla="*/ 153133 h 181845"/>
                  <a:gd name="connsiteX23" fmla="*/ 90923 w 430687"/>
                  <a:gd name="connsiteY23" fmla="*/ 138777 h 181845"/>
                  <a:gd name="connsiteX24" fmla="*/ 95708 w 430687"/>
                  <a:gd name="connsiteY24" fmla="*/ 129206 h 181845"/>
                  <a:gd name="connsiteX25" fmla="*/ 0 w 430687"/>
                  <a:gd name="connsiteY25" fmla="*/ 148348 h 181845"/>
                  <a:gd name="connsiteX26" fmla="*/ 0 w 430687"/>
                  <a:gd name="connsiteY26" fmla="*/ 143562 h 181845"/>
                  <a:gd name="connsiteX27" fmla="*/ 105279 w 430687"/>
                  <a:gd name="connsiteY27" fmla="*/ 119635 h 181845"/>
                  <a:gd name="connsiteX28" fmla="*/ 148348 w 430687"/>
                  <a:gd name="connsiteY28" fmla="*/ 95708 h 181845"/>
                  <a:gd name="connsiteX29" fmla="*/ 0 w 430687"/>
                  <a:gd name="connsiteY29" fmla="*/ 129206 h 181845"/>
                  <a:gd name="connsiteX30" fmla="*/ 0 w 430687"/>
                  <a:gd name="connsiteY30" fmla="*/ 124421 h 181845"/>
                  <a:gd name="connsiteX31" fmla="*/ 181846 w 430687"/>
                  <a:gd name="connsiteY31" fmla="*/ 86137 h 181845"/>
                  <a:gd name="connsiteX32" fmla="*/ 267983 w 430687"/>
                  <a:gd name="connsiteY32" fmla="*/ 57425 h 181845"/>
                  <a:gd name="connsiteX33" fmla="*/ 4785 w 430687"/>
                  <a:gd name="connsiteY33" fmla="*/ 110065 h 181845"/>
                  <a:gd name="connsiteX34" fmla="*/ 4785 w 430687"/>
                  <a:gd name="connsiteY34" fmla="*/ 105279 h 181845"/>
                  <a:gd name="connsiteX35" fmla="*/ 0 w 430687"/>
                  <a:gd name="connsiteY35" fmla="*/ 124421 h 181845"/>
                  <a:gd name="connsiteX36" fmla="*/ 0 w 430687"/>
                  <a:gd name="connsiteY36" fmla="*/ 133992 h 181845"/>
                  <a:gd name="connsiteX37" fmla="*/ 81352 w 430687"/>
                  <a:gd name="connsiteY37" fmla="*/ 181846 h 181845"/>
                  <a:gd name="connsiteX38" fmla="*/ 81352 w 430687"/>
                  <a:gd name="connsiteY38" fmla="*/ 181846 h 181845"/>
                  <a:gd name="connsiteX39" fmla="*/ 81352 w 430687"/>
                  <a:gd name="connsiteY39" fmla="*/ 181846 h 181845"/>
                  <a:gd name="connsiteX40" fmla="*/ 100493 w 430687"/>
                  <a:gd name="connsiteY40" fmla="*/ 177060 h 181845"/>
                  <a:gd name="connsiteX41" fmla="*/ 430688 w 430687"/>
                  <a:gd name="connsiteY41" fmla="*/ 105279 h 181845"/>
                  <a:gd name="connsiteX42" fmla="*/ 430688 w 430687"/>
                  <a:gd name="connsiteY42" fmla="*/ 0 h 181845"/>
                  <a:gd name="connsiteX43" fmla="*/ 425902 w 430687"/>
                  <a:gd name="connsiteY43"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0687" h="181845">
                    <a:moveTo>
                      <a:pt x="425902" y="0"/>
                    </a:moveTo>
                    <a:lnTo>
                      <a:pt x="9571" y="86137"/>
                    </a:lnTo>
                    <a:cubicBezTo>
                      <a:pt x="9571" y="86137"/>
                      <a:pt x="4785" y="95708"/>
                      <a:pt x="0" y="105279"/>
                    </a:cubicBezTo>
                    <a:lnTo>
                      <a:pt x="416331" y="19142"/>
                    </a:lnTo>
                    <a:lnTo>
                      <a:pt x="416331" y="23927"/>
                    </a:lnTo>
                    <a:lnTo>
                      <a:pt x="349336" y="38283"/>
                    </a:lnTo>
                    <a:cubicBezTo>
                      <a:pt x="354121" y="38283"/>
                      <a:pt x="354121" y="38283"/>
                      <a:pt x="358906" y="38283"/>
                    </a:cubicBezTo>
                    <a:cubicBezTo>
                      <a:pt x="368477" y="38283"/>
                      <a:pt x="373263" y="38283"/>
                      <a:pt x="378048" y="43069"/>
                    </a:cubicBezTo>
                    <a:lnTo>
                      <a:pt x="382833" y="43069"/>
                    </a:lnTo>
                    <a:lnTo>
                      <a:pt x="382833" y="43069"/>
                    </a:lnTo>
                    <a:cubicBezTo>
                      <a:pt x="416331" y="57425"/>
                      <a:pt x="401975" y="95708"/>
                      <a:pt x="401975" y="95708"/>
                    </a:cubicBezTo>
                    <a:lnTo>
                      <a:pt x="401975" y="95708"/>
                    </a:lnTo>
                    <a:lnTo>
                      <a:pt x="416331" y="90923"/>
                    </a:lnTo>
                    <a:lnTo>
                      <a:pt x="416331" y="95708"/>
                    </a:lnTo>
                    <a:lnTo>
                      <a:pt x="382833" y="100494"/>
                    </a:lnTo>
                    <a:cubicBezTo>
                      <a:pt x="325409" y="129206"/>
                      <a:pt x="215344" y="148348"/>
                      <a:pt x="148348" y="148348"/>
                    </a:cubicBezTo>
                    <a:cubicBezTo>
                      <a:pt x="143563" y="148348"/>
                      <a:pt x="138777" y="148348"/>
                      <a:pt x="133992" y="148348"/>
                    </a:cubicBezTo>
                    <a:lnTo>
                      <a:pt x="38283" y="167490"/>
                    </a:lnTo>
                    <a:lnTo>
                      <a:pt x="38283" y="162704"/>
                    </a:lnTo>
                    <a:lnTo>
                      <a:pt x="114850" y="148348"/>
                    </a:lnTo>
                    <a:cubicBezTo>
                      <a:pt x="105279" y="148348"/>
                      <a:pt x="100493" y="143562"/>
                      <a:pt x="95708" y="143562"/>
                    </a:cubicBezTo>
                    <a:lnTo>
                      <a:pt x="4785" y="157919"/>
                    </a:lnTo>
                    <a:lnTo>
                      <a:pt x="4785" y="153133"/>
                    </a:lnTo>
                    <a:lnTo>
                      <a:pt x="90923" y="138777"/>
                    </a:lnTo>
                    <a:cubicBezTo>
                      <a:pt x="90923" y="133992"/>
                      <a:pt x="90923" y="129206"/>
                      <a:pt x="95708" y="129206"/>
                    </a:cubicBezTo>
                    <a:lnTo>
                      <a:pt x="0" y="148348"/>
                    </a:lnTo>
                    <a:lnTo>
                      <a:pt x="0" y="143562"/>
                    </a:lnTo>
                    <a:lnTo>
                      <a:pt x="105279" y="119635"/>
                    </a:lnTo>
                    <a:cubicBezTo>
                      <a:pt x="114850" y="114850"/>
                      <a:pt x="129206" y="105279"/>
                      <a:pt x="148348" y="95708"/>
                    </a:cubicBezTo>
                    <a:lnTo>
                      <a:pt x="0" y="129206"/>
                    </a:lnTo>
                    <a:lnTo>
                      <a:pt x="0" y="124421"/>
                    </a:lnTo>
                    <a:lnTo>
                      <a:pt x="181846" y="86137"/>
                    </a:lnTo>
                    <a:cubicBezTo>
                      <a:pt x="210558" y="76567"/>
                      <a:pt x="239271" y="66996"/>
                      <a:pt x="267983" y="57425"/>
                    </a:cubicBezTo>
                    <a:lnTo>
                      <a:pt x="4785" y="110065"/>
                    </a:lnTo>
                    <a:lnTo>
                      <a:pt x="4785" y="105279"/>
                    </a:lnTo>
                    <a:cubicBezTo>
                      <a:pt x="4785" y="110065"/>
                      <a:pt x="0" y="119635"/>
                      <a:pt x="0" y="124421"/>
                    </a:cubicBezTo>
                    <a:cubicBezTo>
                      <a:pt x="0" y="129206"/>
                      <a:pt x="0" y="129206"/>
                      <a:pt x="0" y="133992"/>
                    </a:cubicBezTo>
                    <a:cubicBezTo>
                      <a:pt x="4785" y="157919"/>
                      <a:pt x="9571" y="177060"/>
                      <a:pt x="81352" y="181846"/>
                    </a:cubicBezTo>
                    <a:lnTo>
                      <a:pt x="81352" y="181846"/>
                    </a:lnTo>
                    <a:lnTo>
                      <a:pt x="81352" y="181846"/>
                    </a:lnTo>
                    <a:cubicBezTo>
                      <a:pt x="86138" y="181846"/>
                      <a:pt x="95708" y="181846"/>
                      <a:pt x="100493" y="177060"/>
                    </a:cubicBezTo>
                    <a:cubicBezTo>
                      <a:pt x="148348" y="162704"/>
                      <a:pt x="430688" y="105279"/>
                      <a:pt x="430688" y="105279"/>
                    </a:cubicBezTo>
                    <a:lnTo>
                      <a:pt x="430688" y="0"/>
                    </a:lnTo>
                    <a:lnTo>
                      <a:pt x="425902" y="0"/>
                    </a:lnTo>
                    <a:close/>
                  </a:path>
                </a:pathLst>
              </a:custGeom>
              <a:solidFill>
                <a:srgbClr val="D4E1BF"/>
              </a:solidFill>
              <a:ln w="4782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B39E163D-2A74-4BFD-9474-EEC7D195A651}"/>
                  </a:ext>
                </a:extLst>
              </p:cNvPr>
              <p:cNvSpPr/>
              <p:nvPr/>
            </p:nvSpPr>
            <p:spPr>
              <a:xfrm>
                <a:off x="12364586" y="7530506"/>
                <a:ext cx="416331" cy="95708"/>
              </a:xfrm>
              <a:custGeom>
                <a:avLst/>
                <a:gdLst>
                  <a:gd name="connsiteX0" fmla="*/ 416331 w 416331"/>
                  <a:gd name="connsiteY0" fmla="*/ 0 h 95708"/>
                  <a:gd name="connsiteX1" fmla="*/ 0 w 416331"/>
                  <a:gd name="connsiteY1" fmla="*/ 86137 h 95708"/>
                  <a:gd name="connsiteX2" fmla="*/ 0 w 416331"/>
                  <a:gd name="connsiteY2" fmla="*/ 90923 h 95708"/>
                  <a:gd name="connsiteX3" fmla="*/ 0 w 416331"/>
                  <a:gd name="connsiteY3" fmla="*/ 90923 h 95708"/>
                  <a:gd name="connsiteX4" fmla="*/ 0 w 416331"/>
                  <a:gd name="connsiteY4" fmla="*/ 95708 h 95708"/>
                  <a:gd name="connsiteX5" fmla="*/ 263198 w 416331"/>
                  <a:gd name="connsiteY5" fmla="*/ 43069 h 95708"/>
                  <a:gd name="connsiteX6" fmla="*/ 334979 w 416331"/>
                  <a:gd name="connsiteY6" fmla="*/ 28712 h 95708"/>
                  <a:gd name="connsiteX7" fmla="*/ 349336 w 416331"/>
                  <a:gd name="connsiteY7" fmla="*/ 28712 h 95708"/>
                  <a:gd name="connsiteX8" fmla="*/ 416331 w 416331"/>
                  <a:gd name="connsiteY8" fmla="*/ 14356 h 95708"/>
                  <a:gd name="connsiteX9" fmla="*/ 416331 w 416331"/>
                  <a:gd name="connsiteY9" fmla="*/ 0 h 95708"/>
                  <a:gd name="connsiteX10" fmla="*/ 416331 w 416331"/>
                  <a:gd name="connsiteY10"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331" h="95708">
                    <a:moveTo>
                      <a:pt x="416331" y="0"/>
                    </a:moveTo>
                    <a:lnTo>
                      <a:pt x="0" y="86137"/>
                    </a:lnTo>
                    <a:cubicBezTo>
                      <a:pt x="0" y="86137"/>
                      <a:pt x="0" y="86137"/>
                      <a:pt x="0" y="90923"/>
                    </a:cubicBezTo>
                    <a:lnTo>
                      <a:pt x="0" y="90923"/>
                    </a:lnTo>
                    <a:lnTo>
                      <a:pt x="0" y="95708"/>
                    </a:lnTo>
                    <a:lnTo>
                      <a:pt x="263198" y="43069"/>
                    </a:lnTo>
                    <a:cubicBezTo>
                      <a:pt x="291910" y="33498"/>
                      <a:pt x="315837" y="28712"/>
                      <a:pt x="334979" y="28712"/>
                    </a:cubicBezTo>
                    <a:cubicBezTo>
                      <a:pt x="339764" y="28712"/>
                      <a:pt x="344550" y="28712"/>
                      <a:pt x="349336" y="28712"/>
                    </a:cubicBezTo>
                    <a:lnTo>
                      <a:pt x="416331" y="14356"/>
                    </a:lnTo>
                    <a:lnTo>
                      <a:pt x="416331" y="0"/>
                    </a:lnTo>
                    <a:lnTo>
                      <a:pt x="416331" y="0"/>
                    </a:lnTo>
                    <a:close/>
                  </a:path>
                </a:pathLst>
              </a:custGeom>
              <a:solidFill>
                <a:srgbClr val="B4C0A5"/>
              </a:solidFill>
              <a:ln w="4782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F13EE83A-3A21-4158-B576-43BE9A45BCE7}"/>
                  </a:ext>
                </a:extLst>
              </p:cNvPr>
              <p:cNvSpPr/>
              <p:nvPr/>
            </p:nvSpPr>
            <p:spPr>
              <a:xfrm>
                <a:off x="12364586" y="7549647"/>
                <a:ext cx="382833" cy="86137"/>
              </a:xfrm>
              <a:custGeom>
                <a:avLst/>
                <a:gdLst>
                  <a:gd name="connsiteX0" fmla="*/ 181846 w 382833"/>
                  <a:gd name="connsiteY0" fmla="*/ 43069 h 86137"/>
                  <a:gd name="connsiteX1" fmla="*/ 0 w 382833"/>
                  <a:gd name="connsiteY1" fmla="*/ 81352 h 86137"/>
                  <a:gd name="connsiteX2" fmla="*/ 0 w 382833"/>
                  <a:gd name="connsiteY2" fmla="*/ 86137 h 86137"/>
                  <a:gd name="connsiteX3" fmla="*/ 148348 w 382833"/>
                  <a:gd name="connsiteY3" fmla="*/ 52640 h 86137"/>
                  <a:gd name="connsiteX4" fmla="*/ 181846 w 382833"/>
                  <a:gd name="connsiteY4" fmla="*/ 43069 h 86137"/>
                  <a:gd name="connsiteX5" fmla="*/ 181846 w 382833"/>
                  <a:gd name="connsiteY5" fmla="*/ 43069 h 86137"/>
                  <a:gd name="connsiteX6" fmla="*/ 382833 w 382833"/>
                  <a:gd name="connsiteY6" fmla="*/ 0 h 86137"/>
                  <a:gd name="connsiteX7" fmla="*/ 382833 w 382833"/>
                  <a:gd name="connsiteY7" fmla="*/ 0 h 86137"/>
                  <a:gd name="connsiteX8" fmla="*/ 382833 w 382833"/>
                  <a:gd name="connsiteY8" fmla="*/ 0 h 86137"/>
                  <a:gd name="connsiteX9" fmla="*/ 382833 w 382833"/>
                  <a:gd name="connsiteY9" fmla="*/ 0 h 86137"/>
                  <a:gd name="connsiteX10" fmla="*/ 382833 w 382833"/>
                  <a:gd name="connsiteY10" fmla="*/ 0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33" h="86137">
                    <a:moveTo>
                      <a:pt x="181846" y="43069"/>
                    </a:moveTo>
                    <a:lnTo>
                      <a:pt x="0" y="81352"/>
                    </a:lnTo>
                    <a:lnTo>
                      <a:pt x="0" y="86137"/>
                    </a:lnTo>
                    <a:lnTo>
                      <a:pt x="148348" y="52640"/>
                    </a:lnTo>
                    <a:cubicBezTo>
                      <a:pt x="157919" y="52640"/>
                      <a:pt x="172275" y="47854"/>
                      <a:pt x="181846" y="43069"/>
                    </a:cubicBezTo>
                    <a:lnTo>
                      <a:pt x="181846" y="43069"/>
                    </a:lnTo>
                    <a:close/>
                    <a:moveTo>
                      <a:pt x="382833" y="0"/>
                    </a:moveTo>
                    <a:lnTo>
                      <a:pt x="382833" y="0"/>
                    </a:lnTo>
                    <a:cubicBezTo>
                      <a:pt x="382833" y="4786"/>
                      <a:pt x="382833" y="4786"/>
                      <a:pt x="382833" y="0"/>
                    </a:cubicBezTo>
                    <a:lnTo>
                      <a:pt x="382833" y="0"/>
                    </a:lnTo>
                    <a:lnTo>
                      <a:pt x="382833" y="0"/>
                    </a:lnTo>
                    <a:close/>
                  </a:path>
                </a:pathLst>
              </a:custGeom>
              <a:solidFill>
                <a:srgbClr val="B4C0A5"/>
              </a:solidFill>
              <a:ln w="4782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5869FFAB-41CD-40F1-8C0A-69B938F3646F}"/>
                  </a:ext>
                </a:extLst>
              </p:cNvPr>
              <p:cNvSpPr/>
              <p:nvPr/>
            </p:nvSpPr>
            <p:spPr>
              <a:xfrm>
                <a:off x="12364586" y="7630999"/>
                <a:ext cx="105279" cy="23927"/>
              </a:xfrm>
              <a:custGeom>
                <a:avLst/>
                <a:gdLst>
                  <a:gd name="connsiteX0" fmla="*/ 105279 w 105279"/>
                  <a:gd name="connsiteY0" fmla="*/ 0 h 23927"/>
                  <a:gd name="connsiteX1" fmla="*/ 0 w 105279"/>
                  <a:gd name="connsiteY1" fmla="*/ 19142 h 23927"/>
                  <a:gd name="connsiteX2" fmla="*/ 0 w 105279"/>
                  <a:gd name="connsiteY2" fmla="*/ 23927 h 23927"/>
                  <a:gd name="connsiteX3" fmla="*/ 95708 w 105279"/>
                  <a:gd name="connsiteY3" fmla="*/ 4785 h 23927"/>
                  <a:gd name="connsiteX4" fmla="*/ 105279 w 105279"/>
                  <a:gd name="connsiteY4" fmla="*/ 0 h 23927"/>
                  <a:gd name="connsiteX5" fmla="*/ 105279 w 105279"/>
                  <a:gd name="connsiteY5" fmla="*/ 0 h 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79" h="23927">
                    <a:moveTo>
                      <a:pt x="105279" y="0"/>
                    </a:moveTo>
                    <a:lnTo>
                      <a:pt x="0" y="19142"/>
                    </a:lnTo>
                    <a:lnTo>
                      <a:pt x="0" y="23927"/>
                    </a:lnTo>
                    <a:lnTo>
                      <a:pt x="95708" y="4785"/>
                    </a:lnTo>
                    <a:cubicBezTo>
                      <a:pt x="100493" y="4785"/>
                      <a:pt x="100493" y="0"/>
                      <a:pt x="105279" y="0"/>
                    </a:cubicBezTo>
                    <a:lnTo>
                      <a:pt x="105279" y="0"/>
                    </a:lnTo>
                    <a:close/>
                  </a:path>
                </a:pathLst>
              </a:custGeom>
              <a:solidFill>
                <a:srgbClr val="B4C0A5"/>
              </a:solidFill>
              <a:ln w="4782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0459B908-CD2D-4FE6-87A4-F7E7FDF9C78D}"/>
                  </a:ext>
                </a:extLst>
              </p:cNvPr>
              <p:cNvSpPr/>
              <p:nvPr/>
            </p:nvSpPr>
            <p:spPr>
              <a:xfrm>
                <a:off x="12374156" y="7645355"/>
                <a:ext cx="90922" cy="19141"/>
              </a:xfrm>
              <a:custGeom>
                <a:avLst/>
                <a:gdLst>
                  <a:gd name="connsiteX0" fmla="*/ 86138 w 90922"/>
                  <a:gd name="connsiteY0" fmla="*/ 0 h 19141"/>
                  <a:gd name="connsiteX1" fmla="*/ 0 w 90922"/>
                  <a:gd name="connsiteY1" fmla="*/ 14356 h 19141"/>
                  <a:gd name="connsiteX2" fmla="*/ 0 w 90922"/>
                  <a:gd name="connsiteY2" fmla="*/ 19142 h 19141"/>
                  <a:gd name="connsiteX3" fmla="*/ 90923 w 90922"/>
                  <a:gd name="connsiteY3" fmla="*/ 4786 h 19141"/>
                  <a:gd name="connsiteX4" fmla="*/ 90923 w 90922"/>
                  <a:gd name="connsiteY4" fmla="*/ 4786 h 19141"/>
                  <a:gd name="connsiteX5" fmla="*/ 86138 w 90922"/>
                  <a:gd name="connsiteY5" fmla="*/ 0 h 19141"/>
                  <a:gd name="connsiteX6" fmla="*/ 86138 w 90922"/>
                  <a:gd name="connsiteY6"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2" h="19141">
                    <a:moveTo>
                      <a:pt x="86138" y="0"/>
                    </a:moveTo>
                    <a:lnTo>
                      <a:pt x="0" y="14356"/>
                    </a:lnTo>
                    <a:lnTo>
                      <a:pt x="0" y="19142"/>
                    </a:lnTo>
                    <a:lnTo>
                      <a:pt x="90923" y="4786"/>
                    </a:lnTo>
                    <a:lnTo>
                      <a:pt x="90923" y="4786"/>
                    </a:lnTo>
                    <a:cubicBezTo>
                      <a:pt x="86138" y="4786"/>
                      <a:pt x="86138" y="4786"/>
                      <a:pt x="86138" y="0"/>
                    </a:cubicBezTo>
                    <a:lnTo>
                      <a:pt x="86138" y="0"/>
                    </a:lnTo>
                    <a:close/>
                  </a:path>
                </a:pathLst>
              </a:custGeom>
              <a:solidFill>
                <a:srgbClr val="B4C0A5"/>
              </a:solidFill>
              <a:ln w="4782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D33F8B3B-CF71-4B92-89C8-D548D2E1FEBD}"/>
                  </a:ext>
                </a:extLst>
              </p:cNvPr>
              <p:cNvSpPr/>
              <p:nvPr/>
            </p:nvSpPr>
            <p:spPr>
              <a:xfrm>
                <a:off x="12402869" y="7602287"/>
                <a:ext cx="378047" cy="76566"/>
              </a:xfrm>
              <a:custGeom>
                <a:avLst/>
                <a:gdLst>
                  <a:gd name="connsiteX0" fmla="*/ 76566 w 378047"/>
                  <a:gd name="connsiteY0" fmla="*/ 57425 h 76566"/>
                  <a:gd name="connsiteX1" fmla="*/ 0 w 378047"/>
                  <a:gd name="connsiteY1" fmla="*/ 71781 h 76566"/>
                  <a:gd name="connsiteX2" fmla="*/ 0 w 378047"/>
                  <a:gd name="connsiteY2" fmla="*/ 76567 h 76566"/>
                  <a:gd name="connsiteX3" fmla="*/ 95708 w 378047"/>
                  <a:gd name="connsiteY3" fmla="*/ 57425 h 76566"/>
                  <a:gd name="connsiteX4" fmla="*/ 76566 w 378047"/>
                  <a:gd name="connsiteY4" fmla="*/ 57425 h 76566"/>
                  <a:gd name="connsiteX5" fmla="*/ 76566 w 378047"/>
                  <a:gd name="connsiteY5" fmla="*/ 57425 h 76566"/>
                  <a:gd name="connsiteX6" fmla="*/ 378048 w 378047"/>
                  <a:gd name="connsiteY6" fmla="*/ 0 h 76566"/>
                  <a:gd name="connsiteX7" fmla="*/ 363691 w 378047"/>
                  <a:gd name="connsiteY7" fmla="*/ 4785 h 76566"/>
                  <a:gd name="connsiteX8" fmla="*/ 344550 w 378047"/>
                  <a:gd name="connsiteY8" fmla="*/ 14356 h 76566"/>
                  <a:gd name="connsiteX9" fmla="*/ 378048 w 378047"/>
                  <a:gd name="connsiteY9" fmla="*/ 9571 h 76566"/>
                  <a:gd name="connsiteX10" fmla="*/ 378048 w 378047"/>
                  <a:gd name="connsiteY10" fmla="*/ 0 h 76566"/>
                  <a:gd name="connsiteX11" fmla="*/ 378048 w 378047"/>
                  <a:gd name="connsiteY11" fmla="*/ 0 h 7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47" h="76566">
                    <a:moveTo>
                      <a:pt x="76566" y="57425"/>
                    </a:moveTo>
                    <a:lnTo>
                      <a:pt x="0" y="71781"/>
                    </a:lnTo>
                    <a:lnTo>
                      <a:pt x="0" y="76567"/>
                    </a:lnTo>
                    <a:lnTo>
                      <a:pt x="95708" y="57425"/>
                    </a:lnTo>
                    <a:cubicBezTo>
                      <a:pt x="90923" y="57425"/>
                      <a:pt x="86137" y="57425"/>
                      <a:pt x="76566" y="57425"/>
                    </a:cubicBezTo>
                    <a:lnTo>
                      <a:pt x="76566" y="57425"/>
                    </a:lnTo>
                    <a:close/>
                    <a:moveTo>
                      <a:pt x="378048" y="0"/>
                    </a:moveTo>
                    <a:lnTo>
                      <a:pt x="363691" y="4785"/>
                    </a:lnTo>
                    <a:cubicBezTo>
                      <a:pt x="358906" y="9571"/>
                      <a:pt x="354121" y="9571"/>
                      <a:pt x="344550" y="14356"/>
                    </a:cubicBezTo>
                    <a:lnTo>
                      <a:pt x="378048" y="9571"/>
                    </a:lnTo>
                    <a:lnTo>
                      <a:pt x="378048" y="0"/>
                    </a:lnTo>
                    <a:lnTo>
                      <a:pt x="378048" y="0"/>
                    </a:lnTo>
                    <a:close/>
                  </a:path>
                </a:pathLst>
              </a:custGeom>
              <a:solidFill>
                <a:srgbClr val="B4C0A5"/>
              </a:solidFill>
              <a:ln w="4782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67795C59-E719-441E-8E2A-E1136681D31D}"/>
                  </a:ext>
                </a:extLst>
              </p:cNvPr>
              <p:cNvSpPr/>
              <p:nvPr/>
            </p:nvSpPr>
            <p:spPr>
              <a:xfrm>
                <a:off x="11432642" y="7396514"/>
                <a:ext cx="1357845" cy="302821"/>
              </a:xfrm>
              <a:custGeom>
                <a:avLst/>
                <a:gdLst>
                  <a:gd name="connsiteX0" fmla="*/ 927158 w 1357845"/>
                  <a:gd name="connsiteY0" fmla="*/ 248842 h 302821"/>
                  <a:gd name="connsiteX1" fmla="*/ 941514 w 1357845"/>
                  <a:gd name="connsiteY1" fmla="*/ 200988 h 302821"/>
                  <a:gd name="connsiteX2" fmla="*/ 1357846 w 1357845"/>
                  <a:gd name="connsiteY2" fmla="*/ 114850 h 302821"/>
                  <a:gd name="connsiteX3" fmla="*/ 778811 w 1357845"/>
                  <a:gd name="connsiteY3" fmla="*/ 0 h 302821"/>
                  <a:gd name="connsiteX4" fmla="*/ 46642 w 1357845"/>
                  <a:gd name="connsiteY4" fmla="*/ 86138 h 302821"/>
                  <a:gd name="connsiteX5" fmla="*/ 13144 w 1357845"/>
                  <a:gd name="connsiteY5" fmla="*/ 215344 h 302821"/>
                  <a:gd name="connsiteX6" fmla="*/ 936729 w 1357845"/>
                  <a:gd name="connsiteY6" fmla="*/ 296696 h 302821"/>
                  <a:gd name="connsiteX7" fmla="*/ 1008510 w 1357845"/>
                  <a:gd name="connsiteY7" fmla="*/ 301481 h 302821"/>
                  <a:gd name="connsiteX8" fmla="*/ 927158 w 1357845"/>
                  <a:gd name="connsiteY8" fmla="*/ 248842 h 302821"/>
                  <a:gd name="connsiteX9" fmla="*/ 927158 w 1357845"/>
                  <a:gd name="connsiteY9" fmla="*/ 248842 h 302821"/>
                  <a:gd name="connsiteX10" fmla="*/ 37071 w 1357845"/>
                  <a:gd name="connsiteY10" fmla="*/ 177060 h 302821"/>
                  <a:gd name="connsiteX11" fmla="*/ 137564 w 1357845"/>
                  <a:gd name="connsiteY11" fmla="*/ 167490 h 302821"/>
                  <a:gd name="connsiteX12" fmla="*/ 142350 w 1357845"/>
                  <a:gd name="connsiteY12" fmla="*/ 167490 h 302821"/>
                  <a:gd name="connsiteX13" fmla="*/ 204560 w 1357845"/>
                  <a:gd name="connsiteY13" fmla="*/ 172275 h 302821"/>
                  <a:gd name="connsiteX14" fmla="*/ 257200 w 1357845"/>
                  <a:gd name="connsiteY14" fmla="*/ 177060 h 302821"/>
                  <a:gd name="connsiteX15" fmla="*/ 496470 w 1357845"/>
                  <a:gd name="connsiteY15" fmla="*/ 220129 h 302821"/>
                  <a:gd name="connsiteX16" fmla="*/ 582608 w 1357845"/>
                  <a:gd name="connsiteY16" fmla="*/ 239271 h 302821"/>
                  <a:gd name="connsiteX17" fmla="*/ 611321 w 1357845"/>
                  <a:gd name="connsiteY17" fmla="*/ 248842 h 302821"/>
                  <a:gd name="connsiteX18" fmla="*/ 37071 w 1357845"/>
                  <a:gd name="connsiteY18" fmla="*/ 177060 h 302821"/>
                  <a:gd name="connsiteX19" fmla="*/ 37071 w 1357845"/>
                  <a:gd name="connsiteY19" fmla="*/ 177060 h 302821"/>
                  <a:gd name="connsiteX20" fmla="*/ 898446 w 1357845"/>
                  <a:gd name="connsiteY20" fmla="*/ 258413 h 302821"/>
                  <a:gd name="connsiteX21" fmla="*/ 711814 w 1357845"/>
                  <a:gd name="connsiteY21" fmla="*/ 234485 h 302821"/>
                  <a:gd name="connsiteX22" fmla="*/ 864947 w 1357845"/>
                  <a:gd name="connsiteY22" fmla="*/ 220129 h 302821"/>
                  <a:gd name="connsiteX23" fmla="*/ 898446 w 1357845"/>
                  <a:gd name="connsiteY23" fmla="*/ 258413 h 302821"/>
                  <a:gd name="connsiteX24" fmla="*/ 898446 w 1357845"/>
                  <a:gd name="connsiteY24" fmla="*/ 258413 h 302821"/>
                  <a:gd name="connsiteX25" fmla="*/ 812308 w 1357845"/>
                  <a:gd name="connsiteY25" fmla="*/ 162704 h 302821"/>
                  <a:gd name="connsiteX26" fmla="*/ 869733 w 1357845"/>
                  <a:gd name="connsiteY26" fmla="*/ 138777 h 302821"/>
                  <a:gd name="connsiteX27" fmla="*/ 1022866 w 1357845"/>
                  <a:gd name="connsiteY27" fmla="*/ 162704 h 302821"/>
                  <a:gd name="connsiteX28" fmla="*/ 812308 w 1357845"/>
                  <a:gd name="connsiteY28" fmla="*/ 162704 h 302821"/>
                  <a:gd name="connsiteX29" fmla="*/ 812308 w 1357845"/>
                  <a:gd name="connsiteY29" fmla="*/ 162704 h 30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57845" h="302821">
                    <a:moveTo>
                      <a:pt x="927158" y="248842"/>
                    </a:moveTo>
                    <a:cubicBezTo>
                      <a:pt x="922373" y="224915"/>
                      <a:pt x="941514" y="200988"/>
                      <a:pt x="941514" y="200988"/>
                    </a:cubicBezTo>
                    <a:lnTo>
                      <a:pt x="1357846" y="114850"/>
                    </a:lnTo>
                    <a:lnTo>
                      <a:pt x="778811" y="0"/>
                    </a:lnTo>
                    <a:lnTo>
                      <a:pt x="46642" y="86138"/>
                    </a:lnTo>
                    <a:cubicBezTo>
                      <a:pt x="46642" y="86138"/>
                      <a:pt x="-29925" y="143562"/>
                      <a:pt x="13144" y="215344"/>
                    </a:cubicBezTo>
                    <a:lnTo>
                      <a:pt x="936729" y="296696"/>
                    </a:lnTo>
                    <a:cubicBezTo>
                      <a:pt x="936729" y="296696"/>
                      <a:pt x="970227" y="306267"/>
                      <a:pt x="1008510" y="301481"/>
                    </a:cubicBezTo>
                    <a:cubicBezTo>
                      <a:pt x="941514" y="291911"/>
                      <a:pt x="931944" y="277554"/>
                      <a:pt x="927158" y="248842"/>
                    </a:cubicBezTo>
                    <a:lnTo>
                      <a:pt x="927158" y="248842"/>
                    </a:lnTo>
                    <a:close/>
                    <a:moveTo>
                      <a:pt x="37071" y="177060"/>
                    </a:moveTo>
                    <a:cubicBezTo>
                      <a:pt x="46642" y="143562"/>
                      <a:pt x="108852" y="162704"/>
                      <a:pt x="137564" y="167490"/>
                    </a:cubicBezTo>
                    <a:cubicBezTo>
                      <a:pt x="137564" y="167490"/>
                      <a:pt x="142350" y="167490"/>
                      <a:pt x="142350" y="167490"/>
                    </a:cubicBezTo>
                    <a:cubicBezTo>
                      <a:pt x="161491" y="172275"/>
                      <a:pt x="185418" y="167490"/>
                      <a:pt x="204560" y="172275"/>
                    </a:cubicBezTo>
                    <a:cubicBezTo>
                      <a:pt x="223702" y="172275"/>
                      <a:pt x="242843" y="177060"/>
                      <a:pt x="257200" y="177060"/>
                    </a:cubicBezTo>
                    <a:cubicBezTo>
                      <a:pt x="338552" y="186631"/>
                      <a:pt x="419904" y="200988"/>
                      <a:pt x="496470" y="220129"/>
                    </a:cubicBezTo>
                    <a:cubicBezTo>
                      <a:pt x="525183" y="224915"/>
                      <a:pt x="553895" y="234485"/>
                      <a:pt x="582608" y="239271"/>
                    </a:cubicBezTo>
                    <a:cubicBezTo>
                      <a:pt x="582608" y="239271"/>
                      <a:pt x="611321" y="248842"/>
                      <a:pt x="611321" y="248842"/>
                    </a:cubicBezTo>
                    <a:cubicBezTo>
                      <a:pt x="592179" y="263198"/>
                      <a:pt x="27499" y="205773"/>
                      <a:pt x="37071" y="177060"/>
                    </a:cubicBezTo>
                    <a:lnTo>
                      <a:pt x="37071" y="177060"/>
                    </a:lnTo>
                    <a:close/>
                    <a:moveTo>
                      <a:pt x="898446" y="258413"/>
                    </a:moveTo>
                    <a:cubicBezTo>
                      <a:pt x="893660" y="272769"/>
                      <a:pt x="702244" y="263198"/>
                      <a:pt x="711814" y="234485"/>
                    </a:cubicBezTo>
                    <a:cubicBezTo>
                      <a:pt x="721385" y="205773"/>
                      <a:pt x="864947" y="220129"/>
                      <a:pt x="864947" y="220129"/>
                    </a:cubicBezTo>
                    <a:cubicBezTo>
                      <a:pt x="884090" y="220129"/>
                      <a:pt x="908017" y="244056"/>
                      <a:pt x="898446" y="258413"/>
                    </a:cubicBezTo>
                    <a:lnTo>
                      <a:pt x="898446" y="258413"/>
                    </a:lnTo>
                    <a:close/>
                    <a:moveTo>
                      <a:pt x="812308" y="162704"/>
                    </a:moveTo>
                    <a:cubicBezTo>
                      <a:pt x="783596" y="148348"/>
                      <a:pt x="869733" y="138777"/>
                      <a:pt x="869733" y="138777"/>
                    </a:cubicBezTo>
                    <a:cubicBezTo>
                      <a:pt x="965442" y="133992"/>
                      <a:pt x="1123361" y="138777"/>
                      <a:pt x="1022866" y="162704"/>
                    </a:cubicBezTo>
                    <a:cubicBezTo>
                      <a:pt x="927158" y="186631"/>
                      <a:pt x="841020" y="177060"/>
                      <a:pt x="812308" y="162704"/>
                    </a:cubicBezTo>
                    <a:lnTo>
                      <a:pt x="812308" y="162704"/>
                    </a:lnTo>
                    <a:close/>
                  </a:path>
                </a:pathLst>
              </a:custGeom>
              <a:solidFill>
                <a:srgbClr val="2EA8B4"/>
              </a:solidFill>
              <a:ln w="4782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BABB8B69-175B-4D3F-8BEB-35AEA16F567F}"/>
                  </a:ext>
                </a:extLst>
              </p:cNvPr>
              <p:cNvSpPr/>
              <p:nvPr/>
            </p:nvSpPr>
            <p:spPr>
              <a:xfrm>
                <a:off x="11962610" y="7228459"/>
                <a:ext cx="976225" cy="268548"/>
              </a:xfrm>
              <a:custGeom>
                <a:avLst/>
                <a:gdLst>
                  <a:gd name="connsiteX0" fmla="*/ 976226 w 976225"/>
                  <a:gd name="connsiteY0" fmla="*/ 230265 h 268548"/>
                  <a:gd name="connsiteX1" fmla="*/ 870947 w 976225"/>
                  <a:gd name="connsiteY1" fmla="*/ 129771 h 268548"/>
                  <a:gd name="connsiteX2" fmla="*/ 354121 w 976225"/>
                  <a:gd name="connsiteY2" fmla="*/ 565 h 268548"/>
                  <a:gd name="connsiteX3" fmla="*/ 0 w 976225"/>
                  <a:gd name="connsiteY3" fmla="*/ 105844 h 268548"/>
                  <a:gd name="connsiteX4" fmla="*/ 344551 w 976225"/>
                  <a:gd name="connsiteY4" fmla="*/ 196767 h 268548"/>
                  <a:gd name="connsiteX5" fmla="*/ 416332 w 976225"/>
                  <a:gd name="connsiteY5" fmla="*/ 268548 h 268548"/>
                  <a:gd name="connsiteX6" fmla="*/ 976226 w 976225"/>
                  <a:gd name="connsiteY6" fmla="*/ 230265 h 268548"/>
                  <a:gd name="connsiteX7" fmla="*/ 976226 w 976225"/>
                  <a:gd name="connsiteY7" fmla="*/ 230265 h 26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225" h="268548">
                    <a:moveTo>
                      <a:pt x="976226" y="230265"/>
                    </a:moveTo>
                    <a:cubicBezTo>
                      <a:pt x="961869" y="187196"/>
                      <a:pt x="933156" y="144128"/>
                      <a:pt x="870947" y="129771"/>
                    </a:cubicBezTo>
                    <a:cubicBezTo>
                      <a:pt x="756096" y="105844"/>
                      <a:pt x="483327" y="-9006"/>
                      <a:pt x="354121" y="565"/>
                    </a:cubicBezTo>
                    <a:cubicBezTo>
                      <a:pt x="224915" y="5351"/>
                      <a:pt x="33499" y="53205"/>
                      <a:pt x="0" y="105844"/>
                    </a:cubicBezTo>
                    <a:lnTo>
                      <a:pt x="344551" y="196767"/>
                    </a:lnTo>
                    <a:cubicBezTo>
                      <a:pt x="344551" y="196767"/>
                      <a:pt x="392405" y="211123"/>
                      <a:pt x="416332" y="268548"/>
                    </a:cubicBezTo>
                    <a:cubicBezTo>
                      <a:pt x="411546" y="263763"/>
                      <a:pt x="679530" y="29278"/>
                      <a:pt x="976226" y="230265"/>
                    </a:cubicBezTo>
                    <a:lnTo>
                      <a:pt x="976226" y="230265"/>
                    </a:lnTo>
                    <a:close/>
                  </a:path>
                </a:pathLst>
              </a:custGeom>
              <a:solidFill>
                <a:srgbClr val="D4E0D3"/>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2AA0547C-1D5B-4684-8229-3520CEA64626}"/>
                  </a:ext>
                </a:extLst>
              </p:cNvPr>
              <p:cNvSpPr/>
              <p:nvPr/>
            </p:nvSpPr>
            <p:spPr>
              <a:xfrm>
                <a:off x="11421859" y="7419029"/>
                <a:ext cx="952297" cy="183257"/>
              </a:xfrm>
              <a:custGeom>
                <a:avLst/>
                <a:gdLst>
                  <a:gd name="connsiteX0" fmla="*/ 674743 w 952297"/>
                  <a:gd name="connsiteY0" fmla="*/ 164116 h 183257"/>
                  <a:gd name="connsiteX1" fmla="*/ 14356 w 952297"/>
                  <a:gd name="connsiteY1" fmla="*/ 49266 h 183257"/>
                  <a:gd name="connsiteX2" fmla="*/ 0 w 952297"/>
                  <a:gd name="connsiteY2" fmla="*/ 73193 h 183257"/>
                  <a:gd name="connsiteX3" fmla="*/ 19141 w 952297"/>
                  <a:gd name="connsiteY3" fmla="*/ 73193 h 183257"/>
                  <a:gd name="connsiteX4" fmla="*/ 689100 w 952297"/>
                  <a:gd name="connsiteY4" fmla="*/ 183258 h 183257"/>
                  <a:gd name="connsiteX5" fmla="*/ 952298 w 952297"/>
                  <a:gd name="connsiteY5" fmla="*/ 73193 h 183257"/>
                  <a:gd name="connsiteX6" fmla="*/ 890087 w 952297"/>
                  <a:gd name="connsiteY6" fmla="*/ 1412 h 183257"/>
                  <a:gd name="connsiteX7" fmla="*/ 674743 w 952297"/>
                  <a:gd name="connsiteY7" fmla="*/ 164116 h 183257"/>
                  <a:gd name="connsiteX8" fmla="*/ 674743 w 952297"/>
                  <a:gd name="connsiteY8" fmla="*/ 164116 h 1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297" h="183257">
                    <a:moveTo>
                      <a:pt x="674743" y="164116"/>
                    </a:moveTo>
                    <a:lnTo>
                      <a:pt x="14356" y="49266"/>
                    </a:lnTo>
                    <a:cubicBezTo>
                      <a:pt x="4785" y="63622"/>
                      <a:pt x="0" y="73193"/>
                      <a:pt x="0" y="73193"/>
                    </a:cubicBezTo>
                    <a:lnTo>
                      <a:pt x="19141" y="73193"/>
                    </a:lnTo>
                    <a:lnTo>
                      <a:pt x="689100" y="183258"/>
                    </a:lnTo>
                    <a:cubicBezTo>
                      <a:pt x="689100" y="183258"/>
                      <a:pt x="789594" y="-12945"/>
                      <a:pt x="952298" y="73193"/>
                    </a:cubicBezTo>
                    <a:cubicBezTo>
                      <a:pt x="933156" y="30124"/>
                      <a:pt x="899658" y="10983"/>
                      <a:pt x="890087" y="1412"/>
                    </a:cubicBezTo>
                    <a:cubicBezTo>
                      <a:pt x="717813" y="-17730"/>
                      <a:pt x="674743" y="164116"/>
                      <a:pt x="674743" y="164116"/>
                    </a:cubicBezTo>
                    <a:lnTo>
                      <a:pt x="674743" y="164116"/>
                    </a:lnTo>
                    <a:close/>
                  </a:path>
                </a:pathLst>
              </a:custGeom>
              <a:solidFill>
                <a:srgbClr val="B7C1AC"/>
              </a:solidFill>
              <a:ln w="4782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C01CEBC8-A319-4FD7-809A-E15AD92C2442}"/>
                  </a:ext>
                </a:extLst>
              </p:cNvPr>
              <p:cNvSpPr/>
              <p:nvPr/>
            </p:nvSpPr>
            <p:spPr>
              <a:xfrm>
                <a:off x="11436214" y="7285809"/>
                <a:ext cx="875731" cy="302121"/>
              </a:xfrm>
              <a:custGeom>
                <a:avLst/>
                <a:gdLst>
                  <a:gd name="connsiteX0" fmla="*/ 521611 w 875731"/>
                  <a:gd name="connsiteY0" fmla="*/ 43709 h 302121"/>
                  <a:gd name="connsiteX1" fmla="*/ 363692 w 875731"/>
                  <a:gd name="connsiteY1" fmla="*/ 5426 h 302121"/>
                  <a:gd name="connsiteX2" fmla="*/ 157919 w 875731"/>
                  <a:gd name="connsiteY2" fmla="*/ 34138 h 302121"/>
                  <a:gd name="connsiteX3" fmla="*/ 0 w 875731"/>
                  <a:gd name="connsiteY3" fmla="*/ 187271 h 302121"/>
                  <a:gd name="connsiteX4" fmla="*/ 660388 w 875731"/>
                  <a:gd name="connsiteY4" fmla="*/ 302121 h 302121"/>
                  <a:gd name="connsiteX5" fmla="*/ 875732 w 875731"/>
                  <a:gd name="connsiteY5" fmla="*/ 139417 h 302121"/>
                  <a:gd name="connsiteX6" fmla="*/ 870947 w 875731"/>
                  <a:gd name="connsiteY6" fmla="*/ 134632 h 302121"/>
                  <a:gd name="connsiteX7" fmla="*/ 521611 w 875731"/>
                  <a:gd name="connsiteY7" fmla="*/ 43709 h 302121"/>
                  <a:gd name="connsiteX8" fmla="*/ 521611 w 875731"/>
                  <a:gd name="connsiteY8" fmla="*/ 43709 h 30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731" h="302121">
                    <a:moveTo>
                      <a:pt x="521611" y="43709"/>
                    </a:moveTo>
                    <a:lnTo>
                      <a:pt x="363692" y="5426"/>
                    </a:lnTo>
                    <a:cubicBezTo>
                      <a:pt x="363692" y="5426"/>
                      <a:pt x="267984" y="-18501"/>
                      <a:pt x="157919" y="34138"/>
                    </a:cubicBezTo>
                    <a:cubicBezTo>
                      <a:pt x="76567" y="67636"/>
                      <a:pt x="19142" y="148988"/>
                      <a:pt x="0" y="187271"/>
                    </a:cubicBezTo>
                    <a:lnTo>
                      <a:pt x="660388" y="302121"/>
                    </a:lnTo>
                    <a:cubicBezTo>
                      <a:pt x="660388" y="302121"/>
                      <a:pt x="708242" y="115490"/>
                      <a:pt x="875732" y="139417"/>
                    </a:cubicBezTo>
                    <a:cubicBezTo>
                      <a:pt x="870947" y="139417"/>
                      <a:pt x="870947" y="134632"/>
                      <a:pt x="870947" y="134632"/>
                    </a:cubicBezTo>
                    <a:lnTo>
                      <a:pt x="521611" y="43709"/>
                    </a:lnTo>
                    <a:lnTo>
                      <a:pt x="521611" y="43709"/>
                    </a:lnTo>
                    <a:close/>
                  </a:path>
                </a:pathLst>
              </a:custGeom>
              <a:solidFill>
                <a:srgbClr val="D5DFC5"/>
              </a:solidFill>
              <a:ln w="4782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54C64CF4-30ED-498A-8094-249F4A69227D}"/>
                  </a:ext>
                </a:extLst>
              </p:cNvPr>
              <p:cNvSpPr/>
              <p:nvPr/>
            </p:nvSpPr>
            <p:spPr>
              <a:xfrm>
                <a:off x="11441000" y="7378345"/>
                <a:ext cx="1512192" cy="257439"/>
              </a:xfrm>
              <a:custGeom>
                <a:avLst/>
                <a:gdLst>
                  <a:gd name="connsiteX0" fmla="*/ 1201140 w 1512192"/>
                  <a:gd name="connsiteY0" fmla="*/ 37310 h 257439"/>
                  <a:gd name="connsiteX1" fmla="*/ 1502621 w 1512192"/>
                  <a:gd name="connsiteY1" fmla="*/ 133019 h 257439"/>
                  <a:gd name="connsiteX2" fmla="*/ 1512192 w 1512192"/>
                  <a:gd name="connsiteY2" fmla="*/ 133019 h 257439"/>
                  <a:gd name="connsiteX3" fmla="*/ 1497836 w 1512192"/>
                  <a:gd name="connsiteY3" fmla="*/ 80379 h 257439"/>
                  <a:gd name="connsiteX4" fmla="*/ 933156 w 1512192"/>
                  <a:gd name="connsiteY4" fmla="*/ 118662 h 257439"/>
                  <a:gd name="connsiteX5" fmla="*/ 669958 w 1512192"/>
                  <a:gd name="connsiteY5" fmla="*/ 228727 h 257439"/>
                  <a:gd name="connsiteX6" fmla="*/ 0 w 1512192"/>
                  <a:gd name="connsiteY6" fmla="*/ 118662 h 257439"/>
                  <a:gd name="connsiteX7" fmla="*/ 0 w 1512192"/>
                  <a:gd name="connsiteY7" fmla="*/ 147375 h 257439"/>
                  <a:gd name="connsiteX8" fmla="*/ 679529 w 1512192"/>
                  <a:gd name="connsiteY8" fmla="*/ 257439 h 257439"/>
                  <a:gd name="connsiteX9" fmla="*/ 890088 w 1512192"/>
                  <a:gd name="connsiteY9" fmla="*/ 137804 h 257439"/>
                  <a:gd name="connsiteX10" fmla="*/ 942727 w 1512192"/>
                  <a:gd name="connsiteY10" fmla="*/ 147375 h 257439"/>
                  <a:gd name="connsiteX11" fmla="*/ 1201140 w 1512192"/>
                  <a:gd name="connsiteY11" fmla="*/ 37310 h 257439"/>
                  <a:gd name="connsiteX12" fmla="*/ 1201140 w 1512192"/>
                  <a:gd name="connsiteY12" fmla="*/ 37310 h 25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2192" h="257439">
                    <a:moveTo>
                      <a:pt x="1201140" y="37310"/>
                    </a:moveTo>
                    <a:cubicBezTo>
                      <a:pt x="1406913" y="-10544"/>
                      <a:pt x="1502621" y="133019"/>
                      <a:pt x="1502621" y="133019"/>
                    </a:cubicBezTo>
                    <a:lnTo>
                      <a:pt x="1512192" y="133019"/>
                    </a:lnTo>
                    <a:cubicBezTo>
                      <a:pt x="1512192" y="123448"/>
                      <a:pt x="1507407" y="104306"/>
                      <a:pt x="1497836" y="80379"/>
                    </a:cubicBezTo>
                    <a:cubicBezTo>
                      <a:pt x="1196354" y="-120608"/>
                      <a:pt x="933156" y="118662"/>
                      <a:pt x="933156" y="118662"/>
                    </a:cubicBezTo>
                    <a:cubicBezTo>
                      <a:pt x="770453" y="32525"/>
                      <a:pt x="669958" y="228727"/>
                      <a:pt x="669958" y="228727"/>
                    </a:cubicBezTo>
                    <a:lnTo>
                      <a:pt x="0" y="118662"/>
                    </a:lnTo>
                    <a:lnTo>
                      <a:pt x="0" y="147375"/>
                    </a:lnTo>
                    <a:cubicBezTo>
                      <a:pt x="0" y="147375"/>
                      <a:pt x="559894" y="219156"/>
                      <a:pt x="679529" y="257439"/>
                    </a:cubicBezTo>
                    <a:cubicBezTo>
                      <a:pt x="679529" y="257439"/>
                      <a:pt x="760881" y="113877"/>
                      <a:pt x="890088" y="137804"/>
                    </a:cubicBezTo>
                    <a:cubicBezTo>
                      <a:pt x="890088" y="137804"/>
                      <a:pt x="918800" y="147375"/>
                      <a:pt x="942727" y="147375"/>
                    </a:cubicBezTo>
                    <a:cubicBezTo>
                      <a:pt x="942727" y="142589"/>
                      <a:pt x="995367" y="85164"/>
                      <a:pt x="1201140" y="37310"/>
                    </a:cubicBezTo>
                    <a:lnTo>
                      <a:pt x="1201140" y="37310"/>
                    </a:lnTo>
                    <a:close/>
                  </a:path>
                </a:pathLst>
              </a:custGeom>
              <a:solidFill>
                <a:srgbClr val="D5DFC5"/>
              </a:solidFill>
              <a:ln w="4782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0A613D85-FAC3-4B07-A095-F5DAFF7D8E35}"/>
                  </a:ext>
                </a:extLst>
              </p:cNvPr>
              <p:cNvSpPr/>
              <p:nvPr/>
            </p:nvSpPr>
            <p:spPr>
              <a:xfrm>
                <a:off x="12378942" y="7405889"/>
                <a:ext cx="569464" cy="119830"/>
              </a:xfrm>
              <a:custGeom>
                <a:avLst/>
                <a:gdLst>
                  <a:gd name="connsiteX0" fmla="*/ 564679 w 569464"/>
                  <a:gd name="connsiteY0" fmla="*/ 105474 h 119830"/>
                  <a:gd name="connsiteX1" fmla="*/ 263198 w 569464"/>
                  <a:gd name="connsiteY1" fmla="*/ 9766 h 119830"/>
                  <a:gd name="connsiteX2" fmla="*/ 0 w 569464"/>
                  <a:gd name="connsiteY2" fmla="*/ 119831 h 119830"/>
                  <a:gd name="connsiteX3" fmla="*/ 14356 w 569464"/>
                  <a:gd name="connsiteY3" fmla="*/ 119831 h 119830"/>
                  <a:gd name="connsiteX4" fmla="*/ 569464 w 569464"/>
                  <a:gd name="connsiteY4" fmla="*/ 119831 h 119830"/>
                  <a:gd name="connsiteX5" fmla="*/ 569464 w 569464"/>
                  <a:gd name="connsiteY5" fmla="*/ 110260 h 119830"/>
                  <a:gd name="connsiteX6" fmla="*/ 564679 w 569464"/>
                  <a:gd name="connsiteY6" fmla="*/ 105474 h 119830"/>
                  <a:gd name="connsiteX7" fmla="*/ 564679 w 569464"/>
                  <a:gd name="connsiteY7" fmla="*/ 105474 h 11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464" h="119830">
                    <a:moveTo>
                      <a:pt x="564679" y="105474"/>
                    </a:moveTo>
                    <a:cubicBezTo>
                      <a:pt x="564679" y="105474"/>
                      <a:pt x="468970" y="-38088"/>
                      <a:pt x="263198" y="9766"/>
                    </a:cubicBezTo>
                    <a:cubicBezTo>
                      <a:pt x="57425" y="57620"/>
                      <a:pt x="0" y="119831"/>
                      <a:pt x="0" y="119831"/>
                    </a:cubicBezTo>
                    <a:cubicBezTo>
                      <a:pt x="4785" y="119831"/>
                      <a:pt x="9571" y="119831"/>
                      <a:pt x="14356" y="119831"/>
                    </a:cubicBezTo>
                    <a:cubicBezTo>
                      <a:pt x="14356" y="119831"/>
                      <a:pt x="459400" y="-42873"/>
                      <a:pt x="569464" y="119831"/>
                    </a:cubicBezTo>
                    <a:cubicBezTo>
                      <a:pt x="569464" y="119831"/>
                      <a:pt x="569464" y="115045"/>
                      <a:pt x="569464" y="110260"/>
                    </a:cubicBezTo>
                    <a:lnTo>
                      <a:pt x="564679" y="105474"/>
                    </a:lnTo>
                    <a:lnTo>
                      <a:pt x="564679" y="105474"/>
                    </a:lnTo>
                    <a:close/>
                  </a:path>
                </a:pathLst>
              </a:custGeom>
              <a:solidFill>
                <a:srgbClr val="905F6B"/>
              </a:solidFill>
              <a:ln w="4782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3D525D2-69B4-4E7C-89E0-0A1AED927F82}"/>
                  </a:ext>
                </a:extLst>
              </p:cNvPr>
              <p:cNvSpPr/>
              <p:nvPr/>
            </p:nvSpPr>
            <p:spPr>
              <a:xfrm>
                <a:off x="12101388" y="7449153"/>
                <a:ext cx="277554" cy="153133"/>
              </a:xfrm>
              <a:custGeom>
                <a:avLst/>
                <a:gdLst>
                  <a:gd name="connsiteX0" fmla="*/ 157919 w 277554"/>
                  <a:gd name="connsiteY0" fmla="*/ 0 h 153133"/>
                  <a:gd name="connsiteX1" fmla="*/ 76566 w 277554"/>
                  <a:gd name="connsiteY1" fmla="*/ 33498 h 153133"/>
                  <a:gd name="connsiteX2" fmla="*/ 0 w 277554"/>
                  <a:gd name="connsiteY2" fmla="*/ 153133 h 153133"/>
                  <a:gd name="connsiteX3" fmla="*/ 14356 w 277554"/>
                  <a:gd name="connsiteY3" fmla="*/ 153133 h 153133"/>
                  <a:gd name="connsiteX4" fmla="*/ 14356 w 277554"/>
                  <a:gd name="connsiteY4" fmla="*/ 153133 h 153133"/>
                  <a:gd name="connsiteX5" fmla="*/ 196202 w 277554"/>
                  <a:gd name="connsiteY5" fmla="*/ 19142 h 153133"/>
                  <a:gd name="connsiteX6" fmla="*/ 196202 w 277554"/>
                  <a:gd name="connsiteY6" fmla="*/ 19142 h 153133"/>
                  <a:gd name="connsiteX7" fmla="*/ 196202 w 277554"/>
                  <a:gd name="connsiteY7" fmla="*/ 19142 h 153133"/>
                  <a:gd name="connsiteX8" fmla="*/ 196202 w 277554"/>
                  <a:gd name="connsiteY8" fmla="*/ 19142 h 153133"/>
                  <a:gd name="connsiteX9" fmla="*/ 196202 w 277554"/>
                  <a:gd name="connsiteY9" fmla="*/ 19142 h 153133"/>
                  <a:gd name="connsiteX10" fmla="*/ 277554 w 277554"/>
                  <a:gd name="connsiteY10" fmla="*/ 43069 h 153133"/>
                  <a:gd name="connsiteX11" fmla="*/ 277554 w 277554"/>
                  <a:gd name="connsiteY11" fmla="*/ 43069 h 153133"/>
                  <a:gd name="connsiteX12" fmla="*/ 277554 w 277554"/>
                  <a:gd name="connsiteY12" fmla="*/ 43069 h 153133"/>
                  <a:gd name="connsiteX13" fmla="*/ 277554 w 277554"/>
                  <a:gd name="connsiteY13" fmla="*/ 43069 h 153133"/>
                  <a:gd name="connsiteX14" fmla="*/ 157919 w 277554"/>
                  <a:gd name="connsiteY14" fmla="*/ 0 h 153133"/>
                  <a:gd name="connsiteX15" fmla="*/ 157919 w 277554"/>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554" h="153133">
                    <a:moveTo>
                      <a:pt x="157919" y="0"/>
                    </a:moveTo>
                    <a:cubicBezTo>
                      <a:pt x="129206" y="0"/>
                      <a:pt x="100493" y="9571"/>
                      <a:pt x="76566" y="33498"/>
                    </a:cubicBezTo>
                    <a:cubicBezTo>
                      <a:pt x="19141" y="81352"/>
                      <a:pt x="4785" y="124421"/>
                      <a:pt x="0" y="153133"/>
                    </a:cubicBezTo>
                    <a:lnTo>
                      <a:pt x="14356" y="153133"/>
                    </a:lnTo>
                    <a:lnTo>
                      <a:pt x="14356" y="153133"/>
                    </a:lnTo>
                    <a:cubicBezTo>
                      <a:pt x="14356" y="148348"/>
                      <a:pt x="81352" y="19142"/>
                      <a:pt x="196202" y="19142"/>
                    </a:cubicBezTo>
                    <a:lnTo>
                      <a:pt x="196202" y="19142"/>
                    </a:lnTo>
                    <a:lnTo>
                      <a:pt x="196202" y="19142"/>
                    </a:lnTo>
                    <a:lnTo>
                      <a:pt x="196202" y="19142"/>
                    </a:lnTo>
                    <a:lnTo>
                      <a:pt x="196202" y="19142"/>
                    </a:lnTo>
                    <a:cubicBezTo>
                      <a:pt x="220129" y="19142"/>
                      <a:pt x="248842" y="23927"/>
                      <a:pt x="277554" y="43069"/>
                    </a:cubicBezTo>
                    <a:cubicBezTo>
                      <a:pt x="277554" y="43069"/>
                      <a:pt x="277554" y="43069"/>
                      <a:pt x="277554" y="43069"/>
                    </a:cubicBezTo>
                    <a:lnTo>
                      <a:pt x="277554" y="43069"/>
                    </a:lnTo>
                    <a:lnTo>
                      <a:pt x="277554" y="43069"/>
                    </a:lnTo>
                    <a:cubicBezTo>
                      <a:pt x="272769" y="43069"/>
                      <a:pt x="220129" y="0"/>
                      <a:pt x="157919" y="0"/>
                    </a:cubicBezTo>
                    <a:lnTo>
                      <a:pt x="157919" y="0"/>
                    </a:lnTo>
                    <a:close/>
                  </a:path>
                </a:pathLst>
              </a:custGeom>
              <a:solidFill>
                <a:srgbClr val="A0AD92"/>
              </a:solidFill>
              <a:ln w="4782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A47212E4-8B54-4A23-8292-437C6FE38D66}"/>
                  </a:ext>
                </a:extLst>
              </p:cNvPr>
              <p:cNvSpPr/>
              <p:nvPr/>
            </p:nvSpPr>
            <p:spPr>
              <a:xfrm>
                <a:off x="12101388" y="7473080"/>
                <a:ext cx="272768" cy="133991"/>
              </a:xfrm>
              <a:custGeom>
                <a:avLst/>
                <a:gdLst>
                  <a:gd name="connsiteX0" fmla="*/ 0 w 272768"/>
                  <a:gd name="connsiteY0" fmla="*/ 129206 h 133991"/>
                  <a:gd name="connsiteX1" fmla="*/ 0 w 272768"/>
                  <a:gd name="connsiteY1" fmla="*/ 129206 h 133991"/>
                  <a:gd name="connsiteX2" fmla="*/ 14356 w 272768"/>
                  <a:gd name="connsiteY2" fmla="*/ 129206 h 133991"/>
                  <a:gd name="connsiteX3" fmla="*/ 0 w 272768"/>
                  <a:gd name="connsiteY3" fmla="*/ 129206 h 133991"/>
                  <a:gd name="connsiteX4" fmla="*/ 0 w 272768"/>
                  <a:gd name="connsiteY4" fmla="*/ 129206 h 133991"/>
                  <a:gd name="connsiteX5" fmla="*/ 272769 w 272768"/>
                  <a:gd name="connsiteY5" fmla="*/ 19142 h 133991"/>
                  <a:gd name="connsiteX6" fmla="*/ 272769 w 272768"/>
                  <a:gd name="connsiteY6" fmla="*/ 19142 h 133991"/>
                  <a:gd name="connsiteX7" fmla="*/ 272769 w 272768"/>
                  <a:gd name="connsiteY7" fmla="*/ 19142 h 133991"/>
                  <a:gd name="connsiteX8" fmla="*/ 272769 w 272768"/>
                  <a:gd name="connsiteY8" fmla="*/ 19142 h 133991"/>
                  <a:gd name="connsiteX9" fmla="*/ 191417 w 272768"/>
                  <a:gd name="connsiteY9" fmla="*/ 0 h 133991"/>
                  <a:gd name="connsiteX10" fmla="*/ 9571 w 272768"/>
                  <a:gd name="connsiteY10" fmla="*/ 133992 h 133991"/>
                  <a:gd name="connsiteX11" fmla="*/ 191417 w 272768"/>
                  <a:gd name="connsiteY11" fmla="*/ 0 h 133991"/>
                  <a:gd name="connsiteX12" fmla="*/ 191417 w 272768"/>
                  <a:gd name="connsiteY12" fmla="*/ 0 h 133991"/>
                  <a:gd name="connsiteX13" fmla="*/ 191417 w 272768"/>
                  <a:gd name="connsiteY13" fmla="*/ 0 h 133991"/>
                  <a:gd name="connsiteX14" fmla="*/ 191417 w 272768"/>
                  <a:gd name="connsiteY14" fmla="*/ 0 h 133991"/>
                  <a:gd name="connsiteX15" fmla="*/ 191417 w 272768"/>
                  <a:gd name="connsiteY15" fmla="*/ 0 h 133991"/>
                  <a:gd name="connsiteX16" fmla="*/ 191417 w 272768"/>
                  <a:gd name="connsiteY16" fmla="*/ 0 h 133991"/>
                  <a:gd name="connsiteX17" fmla="*/ 191417 w 272768"/>
                  <a:gd name="connsiteY17"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768" h="133991">
                    <a:moveTo>
                      <a:pt x="0" y="129206"/>
                    </a:moveTo>
                    <a:lnTo>
                      <a:pt x="0" y="129206"/>
                    </a:lnTo>
                    <a:lnTo>
                      <a:pt x="14356" y="129206"/>
                    </a:lnTo>
                    <a:lnTo>
                      <a:pt x="0" y="129206"/>
                    </a:lnTo>
                    <a:lnTo>
                      <a:pt x="0" y="129206"/>
                    </a:lnTo>
                    <a:close/>
                    <a:moveTo>
                      <a:pt x="272769" y="19142"/>
                    </a:moveTo>
                    <a:cubicBezTo>
                      <a:pt x="272769" y="19142"/>
                      <a:pt x="272769" y="19142"/>
                      <a:pt x="272769" y="19142"/>
                    </a:cubicBezTo>
                    <a:cubicBezTo>
                      <a:pt x="272769" y="19142"/>
                      <a:pt x="272769" y="19142"/>
                      <a:pt x="272769" y="19142"/>
                    </a:cubicBezTo>
                    <a:lnTo>
                      <a:pt x="272769" y="19142"/>
                    </a:lnTo>
                    <a:close/>
                    <a:moveTo>
                      <a:pt x="191417" y="0"/>
                    </a:moveTo>
                    <a:cubicBezTo>
                      <a:pt x="81352" y="0"/>
                      <a:pt x="14356" y="129206"/>
                      <a:pt x="9571" y="133992"/>
                    </a:cubicBezTo>
                    <a:cubicBezTo>
                      <a:pt x="14356" y="129206"/>
                      <a:pt x="81352" y="0"/>
                      <a:pt x="191417" y="0"/>
                    </a:cubicBezTo>
                    <a:lnTo>
                      <a:pt x="191417" y="0"/>
                    </a:lnTo>
                    <a:close/>
                    <a:moveTo>
                      <a:pt x="191417" y="0"/>
                    </a:moveTo>
                    <a:lnTo>
                      <a:pt x="191417" y="0"/>
                    </a:lnTo>
                    <a:lnTo>
                      <a:pt x="191417" y="0"/>
                    </a:lnTo>
                    <a:lnTo>
                      <a:pt x="191417" y="0"/>
                    </a:lnTo>
                    <a:lnTo>
                      <a:pt x="191417" y="0"/>
                    </a:lnTo>
                    <a:close/>
                  </a:path>
                </a:pathLst>
              </a:custGeom>
              <a:solidFill>
                <a:srgbClr val="BAC8A7"/>
              </a:solidFill>
              <a:ln w="4782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C9B36134-A19B-4480-912C-9C27FE6A6DB5}"/>
                  </a:ext>
                </a:extLst>
              </p:cNvPr>
              <p:cNvSpPr/>
              <p:nvPr/>
            </p:nvSpPr>
            <p:spPr>
              <a:xfrm>
                <a:off x="11426644" y="7272093"/>
                <a:ext cx="870945" cy="315837"/>
              </a:xfrm>
              <a:custGeom>
                <a:avLst/>
                <a:gdLst>
                  <a:gd name="connsiteX0" fmla="*/ 478542 w 870945"/>
                  <a:gd name="connsiteY0" fmla="*/ 186631 h 315837"/>
                  <a:gd name="connsiteX1" fmla="*/ 440258 w 870945"/>
                  <a:gd name="connsiteY1" fmla="*/ 186631 h 315837"/>
                  <a:gd name="connsiteX2" fmla="*/ 406761 w 870945"/>
                  <a:gd name="connsiteY2" fmla="*/ 244056 h 315837"/>
                  <a:gd name="connsiteX3" fmla="*/ 445044 w 870945"/>
                  <a:gd name="connsiteY3" fmla="*/ 244056 h 315837"/>
                  <a:gd name="connsiteX4" fmla="*/ 478542 w 870945"/>
                  <a:gd name="connsiteY4" fmla="*/ 186631 h 315837"/>
                  <a:gd name="connsiteX5" fmla="*/ 478542 w 870945"/>
                  <a:gd name="connsiteY5" fmla="*/ 186631 h 315837"/>
                  <a:gd name="connsiteX6" fmla="*/ 526396 w 870945"/>
                  <a:gd name="connsiteY6" fmla="*/ 186631 h 315837"/>
                  <a:gd name="connsiteX7" fmla="*/ 488112 w 870945"/>
                  <a:gd name="connsiteY7" fmla="*/ 191417 h 315837"/>
                  <a:gd name="connsiteX8" fmla="*/ 454615 w 870945"/>
                  <a:gd name="connsiteY8" fmla="*/ 244056 h 315837"/>
                  <a:gd name="connsiteX9" fmla="*/ 492898 w 870945"/>
                  <a:gd name="connsiteY9" fmla="*/ 239271 h 315837"/>
                  <a:gd name="connsiteX10" fmla="*/ 526396 w 870945"/>
                  <a:gd name="connsiteY10" fmla="*/ 186631 h 315837"/>
                  <a:gd name="connsiteX11" fmla="*/ 526396 w 870945"/>
                  <a:gd name="connsiteY11" fmla="*/ 186631 h 315837"/>
                  <a:gd name="connsiteX12" fmla="*/ 574250 w 870945"/>
                  <a:gd name="connsiteY12" fmla="*/ 177060 h 315837"/>
                  <a:gd name="connsiteX13" fmla="*/ 531182 w 870945"/>
                  <a:gd name="connsiteY13" fmla="*/ 181846 h 315837"/>
                  <a:gd name="connsiteX14" fmla="*/ 492898 w 870945"/>
                  <a:gd name="connsiteY14" fmla="*/ 234485 h 315837"/>
                  <a:gd name="connsiteX15" fmla="*/ 531182 w 870945"/>
                  <a:gd name="connsiteY15" fmla="*/ 229700 h 315837"/>
                  <a:gd name="connsiteX16" fmla="*/ 574250 w 870945"/>
                  <a:gd name="connsiteY16" fmla="*/ 177060 h 315837"/>
                  <a:gd name="connsiteX17" fmla="*/ 574250 w 870945"/>
                  <a:gd name="connsiteY17" fmla="*/ 177060 h 315837"/>
                  <a:gd name="connsiteX18" fmla="*/ 631675 w 870945"/>
                  <a:gd name="connsiteY18" fmla="*/ 167490 h 315837"/>
                  <a:gd name="connsiteX19" fmla="*/ 583821 w 870945"/>
                  <a:gd name="connsiteY19" fmla="*/ 177060 h 315837"/>
                  <a:gd name="connsiteX20" fmla="*/ 545538 w 870945"/>
                  <a:gd name="connsiteY20" fmla="*/ 229700 h 315837"/>
                  <a:gd name="connsiteX21" fmla="*/ 588607 w 870945"/>
                  <a:gd name="connsiteY21" fmla="*/ 220129 h 315837"/>
                  <a:gd name="connsiteX22" fmla="*/ 631675 w 870945"/>
                  <a:gd name="connsiteY22" fmla="*/ 167490 h 315837"/>
                  <a:gd name="connsiteX23" fmla="*/ 631675 w 870945"/>
                  <a:gd name="connsiteY23" fmla="*/ 167490 h 315837"/>
                  <a:gd name="connsiteX24" fmla="*/ 727383 w 870945"/>
                  <a:gd name="connsiteY24" fmla="*/ 148348 h 315837"/>
                  <a:gd name="connsiteX25" fmla="*/ 650817 w 870945"/>
                  <a:gd name="connsiteY25" fmla="*/ 200988 h 315837"/>
                  <a:gd name="connsiteX26" fmla="*/ 727383 w 870945"/>
                  <a:gd name="connsiteY26" fmla="*/ 153133 h 315837"/>
                  <a:gd name="connsiteX27" fmla="*/ 727383 w 870945"/>
                  <a:gd name="connsiteY27" fmla="*/ 148348 h 315837"/>
                  <a:gd name="connsiteX28" fmla="*/ 727383 w 870945"/>
                  <a:gd name="connsiteY28" fmla="*/ 148348 h 315837"/>
                  <a:gd name="connsiteX29" fmla="*/ 722598 w 870945"/>
                  <a:gd name="connsiteY29" fmla="*/ 133992 h 315837"/>
                  <a:gd name="connsiteX30" fmla="*/ 598177 w 870945"/>
                  <a:gd name="connsiteY30" fmla="*/ 220129 h 315837"/>
                  <a:gd name="connsiteX31" fmla="*/ 646031 w 870945"/>
                  <a:gd name="connsiteY31" fmla="*/ 205773 h 315837"/>
                  <a:gd name="connsiteX32" fmla="*/ 732169 w 870945"/>
                  <a:gd name="connsiteY32" fmla="*/ 143562 h 315837"/>
                  <a:gd name="connsiteX33" fmla="*/ 722598 w 870945"/>
                  <a:gd name="connsiteY33" fmla="*/ 133992 h 315837"/>
                  <a:gd name="connsiteX34" fmla="*/ 722598 w 870945"/>
                  <a:gd name="connsiteY34" fmla="*/ 133992 h 315837"/>
                  <a:gd name="connsiteX35" fmla="*/ 708242 w 870945"/>
                  <a:gd name="connsiteY35" fmla="*/ 119635 h 315837"/>
                  <a:gd name="connsiteX36" fmla="*/ 655602 w 870945"/>
                  <a:gd name="connsiteY36" fmla="*/ 133992 h 315837"/>
                  <a:gd name="connsiteX37" fmla="*/ 660388 w 870945"/>
                  <a:gd name="connsiteY37" fmla="*/ 148348 h 315837"/>
                  <a:gd name="connsiteX38" fmla="*/ 717813 w 870945"/>
                  <a:gd name="connsiteY38" fmla="*/ 124421 h 315837"/>
                  <a:gd name="connsiteX39" fmla="*/ 708242 w 870945"/>
                  <a:gd name="connsiteY39" fmla="*/ 119635 h 315837"/>
                  <a:gd name="connsiteX40" fmla="*/ 708242 w 870945"/>
                  <a:gd name="connsiteY40" fmla="*/ 119635 h 315837"/>
                  <a:gd name="connsiteX41" fmla="*/ 693886 w 870945"/>
                  <a:gd name="connsiteY41" fmla="*/ 110065 h 315837"/>
                  <a:gd name="connsiteX42" fmla="*/ 693886 w 870945"/>
                  <a:gd name="connsiteY42" fmla="*/ 110065 h 315837"/>
                  <a:gd name="connsiteX43" fmla="*/ 641246 w 870945"/>
                  <a:gd name="connsiteY43" fmla="*/ 119635 h 315837"/>
                  <a:gd name="connsiteX44" fmla="*/ 650817 w 870945"/>
                  <a:gd name="connsiteY44" fmla="*/ 129206 h 315837"/>
                  <a:gd name="connsiteX45" fmla="*/ 703456 w 870945"/>
                  <a:gd name="connsiteY45" fmla="*/ 114850 h 315837"/>
                  <a:gd name="connsiteX46" fmla="*/ 693886 w 870945"/>
                  <a:gd name="connsiteY46" fmla="*/ 110065 h 315837"/>
                  <a:gd name="connsiteX47" fmla="*/ 693886 w 870945"/>
                  <a:gd name="connsiteY47" fmla="*/ 110065 h 315837"/>
                  <a:gd name="connsiteX48" fmla="*/ 320623 w 870945"/>
                  <a:gd name="connsiteY48" fmla="*/ 14356 h 315837"/>
                  <a:gd name="connsiteX49" fmla="*/ 296696 w 870945"/>
                  <a:gd name="connsiteY49" fmla="*/ 14356 h 315837"/>
                  <a:gd name="connsiteX50" fmla="*/ 291911 w 870945"/>
                  <a:gd name="connsiteY50" fmla="*/ 14356 h 315837"/>
                  <a:gd name="connsiteX51" fmla="*/ 248842 w 870945"/>
                  <a:gd name="connsiteY51" fmla="*/ 19142 h 315837"/>
                  <a:gd name="connsiteX52" fmla="*/ 181846 w 870945"/>
                  <a:gd name="connsiteY52" fmla="*/ 38283 h 315837"/>
                  <a:gd name="connsiteX53" fmla="*/ 162705 w 870945"/>
                  <a:gd name="connsiteY53" fmla="*/ 47854 h 315837"/>
                  <a:gd name="connsiteX54" fmla="*/ 133992 w 870945"/>
                  <a:gd name="connsiteY54" fmla="*/ 62210 h 315837"/>
                  <a:gd name="connsiteX55" fmla="*/ 100494 w 870945"/>
                  <a:gd name="connsiteY55" fmla="*/ 86137 h 315837"/>
                  <a:gd name="connsiteX56" fmla="*/ 62211 w 870945"/>
                  <a:gd name="connsiteY56" fmla="*/ 119635 h 315837"/>
                  <a:gd name="connsiteX57" fmla="*/ 57425 w 870945"/>
                  <a:gd name="connsiteY57" fmla="*/ 124421 h 315837"/>
                  <a:gd name="connsiteX58" fmla="*/ 0 w 870945"/>
                  <a:gd name="connsiteY58" fmla="*/ 200988 h 315837"/>
                  <a:gd name="connsiteX59" fmla="*/ 660388 w 870945"/>
                  <a:gd name="connsiteY59" fmla="*/ 315837 h 315837"/>
                  <a:gd name="connsiteX60" fmla="*/ 842234 w 870945"/>
                  <a:gd name="connsiteY60" fmla="*/ 153133 h 315837"/>
                  <a:gd name="connsiteX61" fmla="*/ 870946 w 870945"/>
                  <a:gd name="connsiteY61" fmla="*/ 157919 h 315837"/>
                  <a:gd name="connsiteX62" fmla="*/ 870946 w 870945"/>
                  <a:gd name="connsiteY62" fmla="*/ 157919 h 315837"/>
                  <a:gd name="connsiteX63" fmla="*/ 842234 w 870945"/>
                  <a:gd name="connsiteY63" fmla="*/ 153133 h 315837"/>
                  <a:gd name="connsiteX64" fmla="*/ 660388 w 870945"/>
                  <a:gd name="connsiteY64" fmla="*/ 315837 h 315837"/>
                  <a:gd name="connsiteX65" fmla="*/ 71781 w 870945"/>
                  <a:gd name="connsiteY65" fmla="*/ 215344 h 315837"/>
                  <a:gd name="connsiteX66" fmla="*/ 90923 w 870945"/>
                  <a:gd name="connsiteY66" fmla="*/ 215344 h 315837"/>
                  <a:gd name="connsiteX67" fmla="*/ 177060 w 870945"/>
                  <a:gd name="connsiteY67" fmla="*/ 229700 h 315837"/>
                  <a:gd name="connsiteX68" fmla="*/ 368477 w 870945"/>
                  <a:gd name="connsiteY68" fmla="*/ 253627 h 315837"/>
                  <a:gd name="connsiteX69" fmla="*/ 397190 w 870945"/>
                  <a:gd name="connsiteY69" fmla="*/ 253627 h 315837"/>
                  <a:gd name="connsiteX70" fmla="*/ 425903 w 870945"/>
                  <a:gd name="connsiteY70" fmla="*/ 196202 h 315837"/>
                  <a:gd name="connsiteX71" fmla="*/ 392404 w 870945"/>
                  <a:gd name="connsiteY71" fmla="*/ 196202 h 315837"/>
                  <a:gd name="connsiteX72" fmla="*/ 387619 w 870945"/>
                  <a:gd name="connsiteY72" fmla="*/ 196202 h 315837"/>
                  <a:gd name="connsiteX73" fmla="*/ 358906 w 870945"/>
                  <a:gd name="connsiteY73" fmla="*/ 248842 h 315837"/>
                  <a:gd name="connsiteX74" fmla="*/ 354121 w 870945"/>
                  <a:gd name="connsiteY74" fmla="*/ 248842 h 315837"/>
                  <a:gd name="connsiteX75" fmla="*/ 354121 w 870945"/>
                  <a:gd name="connsiteY75" fmla="*/ 248842 h 315837"/>
                  <a:gd name="connsiteX76" fmla="*/ 354121 w 870945"/>
                  <a:gd name="connsiteY76" fmla="*/ 244056 h 315837"/>
                  <a:gd name="connsiteX77" fmla="*/ 382833 w 870945"/>
                  <a:gd name="connsiteY77" fmla="*/ 196202 h 315837"/>
                  <a:gd name="connsiteX78" fmla="*/ 344550 w 870945"/>
                  <a:gd name="connsiteY78" fmla="*/ 196202 h 315837"/>
                  <a:gd name="connsiteX79" fmla="*/ 320623 w 870945"/>
                  <a:gd name="connsiteY79" fmla="*/ 239271 h 315837"/>
                  <a:gd name="connsiteX80" fmla="*/ 315838 w 870945"/>
                  <a:gd name="connsiteY80" fmla="*/ 239271 h 315837"/>
                  <a:gd name="connsiteX81" fmla="*/ 315838 w 870945"/>
                  <a:gd name="connsiteY81" fmla="*/ 239271 h 315837"/>
                  <a:gd name="connsiteX82" fmla="*/ 315838 w 870945"/>
                  <a:gd name="connsiteY82" fmla="*/ 234485 h 315837"/>
                  <a:gd name="connsiteX83" fmla="*/ 339765 w 870945"/>
                  <a:gd name="connsiteY83" fmla="*/ 191417 h 315837"/>
                  <a:gd name="connsiteX84" fmla="*/ 301481 w 870945"/>
                  <a:gd name="connsiteY84" fmla="*/ 191417 h 315837"/>
                  <a:gd name="connsiteX85" fmla="*/ 277554 w 870945"/>
                  <a:gd name="connsiteY85" fmla="*/ 229700 h 315837"/>
                  <a:gd name="connsiteX86" fmla="*/ 272769 w 870945"/>
                  <a:gd name="connsiteY86" fmla="*/ 229700 h 315837"/>
                  <a:gd name="connsiteX87" fmla="*/ 272769 w 870945"/>
                  <a:gd name="connsiteY87" fmla="*/ 229700 h 315837"/>
                  <a:gd name="connsiteX88" fmla="*/ 272769 w 870945"/>
                  <a:gd name="connsiteY88" fmla="*/ 224915 h 315837"/>
                  <a:gd name="connsiteX89" fmla="*/ 291911 w 870945"/>
                  <a:gd name="connsiteY89" fmla="*/ 186631 h 315837"/>
                  <a:gd name="connsiteX90" fmla="*/ 253627 w 870945"/>
                  <a:gd name="connsiteY90" fmla="*/ 181846 h 315837"/>
                  <a:gd name="connsiteX91" fmla="*/ 234486 w 870945"/>
                  <a:gd name="connsiteY91" fmla="*/ 215344 h 315837"/>
                  <a:gd name="connsiteX92" fmla="*/ 229700 w 870945"/>
                  <a:gd name="connsiteY92" fmla="*/ 215344 h 315837"/>
                  <a:gd name="connsiteX93" fmla="*/ 229700 w 870945"/>
                  <a:gd name="connsiteY93" fmla="*/ 215344 h 315837"/>
                  <a:gd name="connsiteX94" fmla="*/ 229700 w 870945"/>
                  <a:gd name="connsiteY94" fmla="*/ 210558 h 315837"/>
                  <a:gd name="connsiteX95" fmla="*/ 248842 w 870945"/>
                  <a:gd name="connsiteY95" fmla="*/ 177060 h 315837"/>
                  <a:gd name="connsiteX96" fmla="*/ 215344 w 870945"/>
                  <a:gd name="connsiteY96" fmla="*/ 172275 h 315837"/>
                  <a:gd name="connsiteX97" fmla="*/ 196202 w 870945"/>
                  <a:gd name="connsiteY97" fmla="*/ 205773 h 315837"/>
                  <a:gd name="connsiteX98" fmla="*/ 191417 w 870945"/>
                  <a:gd name="connsiteY98" fmla="*/ 205773 h 315837"/>
                  <a:gd name="connsiteX99" fmla="*/ 191417 w 870945"/>
                  <a:gd name="connsiteY99" fmla="*/ 205773 h 315837"/>
                  <a:gd name="connsiteX100" fmla="*/ 191417 w 870945"/>
                  <a:gd name="connsiteY100" fmla="*/ 200988 h 315837"/>
                  <a:gd name="connsiteX101" fmla="*/ 210559 w 870945"/>
                  <a:gd name="connsiteY101" fmla="*/ 167490 h 315837"/>
                  <a:gd name="connsiteX102" fmla="*/ 177060 w 870945"/>
                  <a:gd name="connsiteY102" fmla="*/ 162704 h 315837"/>
                  <a:gd name="connsiteX103" fmla="*/ 157919 w 870945"/>
                  <a:gd name="connsiteY103" fmla="*/ 196202 h 315837"/>
                  <a:gd name="connsiteX104" fmla="*/ 153133 w 870945"/>
                  <a:gd name="connsiteY104" fmla="*/ 196202 h 315837"/>
                  <a:gd name="connsiteX105" fmla="*/ 153133 w 870945"/>
                  <a:gd name="connsiteY105" fmla="*/ 196202 h 315837"/>
                  <a:gd name="connsiteX106" fmla="*/ 153133 w 870945"/>
                  <a:gd name="connsiteY106" fmla="*/ 191417 h 315837"/>
                  <a:gd name="connsiteX107" fmla="*/ 172275 w 870945"/>
                  <a:gd name="connsiteY107" fmla="*/ 157919 h 315837"/>
                  <a:gd name="connsiteX108" fmla="*/ 138778 w 870945"/>
                  <a:gd name="connsiteY108" fmla="*/ 148348 h 315837"/>
                  <a:gd name="connsiteX109" fmla="*/ 114850 w 870945"/>
                  <a:gd name="connsiteY109" fmla="*/ 186631 h 315837"/>
                  <a:gd name="connsiteX110" fmla="*/ 110065 w 870945"/>
                  <a:gd name="connsiteY110" fmla="*/ 186631 h 315837"/>
                  <a:gd name="connsiteX111" fmla="*/ 110065 w 870945"/>
                  <a:gd name="connsiteY111" fmla="*/ 186631 h 315837"/>
                  <a:gd name="connsiteX112" fmla="*/ 110065 w 870945"/>
                  <a:gd name="connsiteY112" fmla="*/ 181846 h 315837"/>
                  <a:gd name="connsiteX113" fmla="*/ 133992 w 870945"/>
                  <a:gd name="connsiteY113" fmla="*/ 143562 h 315837"/>
                  <a:gd name="connsiteX114" fmla="*/ 110065 w 870945"/>
                  <a:gd name="connsiteY114" fmla="*/ 124421 h 315837"/>
                  <a:gd name="connsiteX115" fmla="*/ 76567 w 870945"/>
                  <a:gd name="connsiteY115" fmla="*/ 172275 h 315837"/>
                  <a:gd name="connsiteX116" fmla="*/ 71781 w 870945"/>
                  <a:gd name="connsiteY116" fmla="*/ 172275 h 315837"/>
                  <a:gd name="connsiteX117" fmla="*/ 71781 w 870945"/>
                  <a:gd name="connsiteY117" fmla="*/ 172275 h 315837"/>
                  <a:gd name="connsiteX118" fmla="*/ 71781 w 870945"/>
                  <a:gd name="connsiteY118" fmla="*/ 167490 h 315837"/>
                  <a:gd name="connsiteX119" fmla="*/ 110065 w 870945"/>
                  <a:gd name="connsiteY119" fmla="*/ 114850 h 315837"/>
                  <a:gd name="connsiteX120" fmla="*/ 114850 w 870945"/>
                  <a:gd name="connsiteY120" fmla="*/ 105279 h 315837"/>
                  <a:gd name="connsiteX121" fmla="*/ 325409 w 870945"/>
                  <a:gd name="connsiteY121" fmla="*/ 9571 h 315837"/>
                  <a:gd name="connsiteX122" fmla="*/ 334979 w 870945"/>
                  <a:gd name="connsiteY122" fmla="*/ 9571 h 315837"/>
                  <a:gd name="connsiteX123" fmla="*/ 378048 w 870945"/>
                  <a:gd name="connsiteY123" fmla="*/ 14356 h 315837"/>
                  <a:gd name="connsiteX124" fmla="*/ 392404 w 870945"/>
                  <a:gd name="connsiteY124" fmla="*/ 14356 h 315837"/>
                  <a:gd name="connsiteX125" fmla="*/ 392404 w 870945"/>
                  <a:gd name="connsiteY125" fmla="*/ 14356 h 315837"/>
                  <a:gd name="connsiteX126" fmla="*/ 397190 w 870945"/>
                  <a:gd name="connsiteY126" fmla="*/ 19142 h 315837"/>
                  <a:gd name="connsiteX127" fmla="*/ 397190 w 870945"/>
                  <a:gd name="connsiteY127" fmla="*/ 19142 h 315837"/>
                  <a:gd name="connsiteX128" fmla="*/ 421117 w 870945"/>
                  <a:gd name="connsiteY128" fmla="*/ 23927 h 315837"/>
                  <a:gd name="connsiteX129" fmla="*/ 425903 w 870945"/>
                  <a:gd name="connsiteY129" fmla="*/ 23927 h 315837"/>
                  <a:gd name="connsiteX130" fmla="*/ 425903 w 870945"/>
                  <a:gd name="connsiteY130" fmla="*/ 23927 h 315837"/>
                  <a:gd name="connsiteX131" fmla="*/ 430688 w 870945"/>
                  <a:gd name="connsiteY131" fmla="*/ 23927 h 315837"/>
                  <a:gd name="connsiteX132" fmla="*/ 454615 w 870945"/>
                  <a:gd name="connsiteY132" fmla="*/ 28712 h 315837"/>
                  <a:gd name="connsiteX133" fmla="*/ 454615 w 870945"/>
                  <a:gd name="connsiteY133" fmla="*/ 28712 h 315837"/>
                  <a:gd name="connsiteX134" fmla="*/ 454615 w 870945"/>
                  <a:gd name="connsiteY134" fmla="*/ 28712 h 315837"/>
                  <a:gd name="connsiteX135" fmla="*/ 454615 w 870945"/>
                  <a:gd name="connsiteY135" fmla="*/ 28712 h 315837"/>
                  <a:gd name="connsiteX136" fmla="*/ 478542 w 870945"/>
                  <a:gd name="connsiteY136" fmla="*/ 33498 h 315837"/>
                  <a:gd name="connsiteX137" fmla="*/ 483327 w 870945"/>
                  <a:gd name="connsiteY137" fmla="*/ 33498 h 315837"/>
                  <a:gd name="connsiteX138" fmla="*/ 483327 w 870945"/>
                  <a:gd name="connsiteY138" fmla="*/ 33498 h 315837"/>
                  <a:gd name="connsiteX139" fmla="*/ 488112 w 870945"/>
                  <a:gd name="connsiteY139" fmla="*/ 33498 h 315837"/>
                  <a:gd name="connsiteX140" fmla="*/ 507255 w 870945"/>
                  <a:gd name="connsiteY140" fmla="*/ 38283 h 315837"/>
                  <a:gd name="connsiteX141" fmla="*/ 512040 w 870945"/>
                  <a:gd name="connsiteY141" fmla="*/ 38283 h 315837"/>
                  <a:gd name="connsiteX142" fmla="*/ 512040 w 870945"/>
                  <a:gd name="connsiteY142" fmla="*/ 38283 h 315837"/>
                  <a:gd name="connsiteX143" fmla="*/ 516825 w 870945"/>
                  <a:gd name="connsiteY143" fmla="*/ 43069 h 315837"/>
                  <a:gd name="connsiteX144" fmla="*/ 516825 w 870945"/>
                  <a:gd name="connsiteY144" fmla="*/ 43069 h 315837"/>
                  <a:gd name="connsiteX145" fmla="*/ 531182 w 870945"/>
                  <a:gd name="connsiteY145" fmla="*/ 47854 h 315837"/>
                  <a:gd name="connsiteX146" fmla="*/ 545538 w 870945"/>
                  <a:gd name="connsiteY146" fmla="*/ 47854 h 315837"/>
                  <a:gd name="connsiteX147" fmla="*/ 545538 w 870945"/>
                  <a:gd name="connsiteY147" fmla="*/ 47854 h 315837"/>
                  <a:gd name="connsiteX148" fmla="*/ 550323 w 870945"/>
                  <a:gd name="connsiteY148" fmla="*/ 52640 h 315837"/>
                  <a:gd name="connsiteX149" fmla="*/ 550323 w 870945"/>
                  <a:gd name="connsiteY149" fmla="*/ 57425 h 315837"/>
                  <a:gd name="connsiteX150" fmla="*/ 559894 w 870945"/>
                  <a:gd name="connsiteY150" fmla="*/ 62210 h 315837"/>
                  <a:gd name="connsiteX151" fmla="*/ 579036 w 870945"/>
                  <a:gd name="connsiteY151" fmla="*/ 62210 h 315837"/>
                  <a:gd name="connsiteX152" fmla="*/ 579036 w 870945"/>
                  <a:gd name="connsiteY152" fmla="*/ 62210 h 315837"/>
                  <a:gd name="connsiteX153" fmla="*/ 583821 w 870945"/>
                  <a:gd name="connsiteY153" fmla="*/ 62210 h 315837"/>
                  <a:gd name="connsiteX154" fmla="*/ 579036 w 870945"/>
                  <a:gd name="connsiteY154" fmla="*/ 66996 h 315837"/>
                  <a:gd name="connsiteX155" fmla="*/ 569465 w 870945"/>
                  <a:gd name="connsiteY155" fmla="*/ 66996 h 315837"/>
                  <a:gd name="connsiteX156" fmla="*/ 579036 w 870945"/>
                  <a:gd name="connsiteY156" fmla="*/ 71781 h 315837"/>
                  <a:gd name="connsiteX157" fmla="*/ 607748 w 870945"/>
                  <a:gd name="connsiteY157" fmla="*/ 66996 h 315837"/>
                  <a:gd name="connsiteX158" fmla="*/ 607748 w 870945"/>
                  <a:gd name="connsiteY158" fmla="*/ 66996 h 315837"/>
                  <a:gd name="connsiteX159" fmla="*/ 612534 w 870945"/>
                  <a:gd name="connsiteY159" fmla="*/ 71781 h 315837"/>
                  <a:gd name="connsiteX160" fmla="*/ 607748 w 870945"/>
                  <a:gd name="connsiteY160" fmla="*/ 76567 h 315837"/>
                  <a:gd name="connsiteX161" fmla="*/ 588607 w 870945"/>
                  <a:gd name="connsiteY161" fmla="*/ 76567 h 315837"/>
                  <a:gd name="connsiteX162" fmla="*/ 598177 w 870945"/>
                  <a:gd name="connsiteY162" fmla="*/ 81352 h 315837"/>
                  <a:gd name="connsiteX163" fmla="*/ 631675 w 870945"/>
                  <a:gd name="connsiteY163" fmla="*/ 76567 h 315837"/>
                  <a:gd name="connsiteX164" fmla="*/ 631675 w 870945"/>
                  <a:gd name="connsiteY164" fmla="*/ 76567 h 315837"/>
                  <a:gd name="connsiteX165" fmla="*/ 636461 w 870945"/>
                  <a:gd name="connsiteY165" fmla="*/ 81352 h 315837"/>
                  <a:gd name="connsiteX166" fmla="*/ 631675 w 870945"/>
                  <a:gd name="connsiteY166" fmla="*/ 86137 h 315837"/>
                  <a:gd name="connsiteX167" fmla="*/ 602963 w 870945"/>
                  <a:gd name="connsiteY167" fmla="*/ 90923 h 315837"/>
                  <a:gd name="connsiteX168" fmla="*/ 612534 w 870945"/>
                  <a:gd name="connsiteY168" fmla="*/ 95708 h 315837"/>
                  <a:gd name="connsiteX169" fmla="*/ 655602 w 870945"/>
                  <a:gd name="connsiteY169" fmla="*/ 90923 h 315837"/>
                  <a:gd name="connsiteX170" fmla="*/ 655602 w 870945"/>
                  <a:gd name="connsiteY170" fmla="*/ 90923 h 315837"/>
                  <a:gd name="connsiteX171" fmla="*/ 660388 w 870945"/>
                  <a:gd name="connsiteY171" fmla="*/ 90923 h 315837"/>
                  <a:gd name="connsiteX172" fmla="*/ 655602 w 870945"/>
                  <a:gd name="connsiteY172" fmla="*/ 95708 h 315837"/>
                  <a:gd name="connsiteX173" fmla="*/ 617319 w 870945"/>
                  <a:gd name="connsiteY173" fmla="*/ 100494 h 315837"/>
                  <a:gd name="connsiteX174" fmla="*/ 626890 w 870945"/>
                  <a:gd name="connsiteY174" fmla="*/ 105279 h 315837"/>
                  <a:gd name="connsiteX175" fmla="*/ 679529 w 870945"/>
                  <a:gd name="connsiteY175" fmla="*/ 95708 h 315837"/>
                  <a:gd name="connsiteX176" fmla="*/ 626890 w 870945"/>
                  <a:gd name="connsiteY176" fmla="*/ 76567 h 315837"/>
                  <a:gd name="connsiteX177" fmla="*/ 626890 w 870945"/>
                  <a:gd name="connsiteY177" fmla="*/ 71781 h 315837"/>
                  <a:gd name="connsiteX178" fmla="*/ 526396 w 870945"/>
                  <a:gd name="connsiteY178" fmla="*/ 47854 h 315837"/>
                  <a:gd name="connsiteX179" fmla="*/ 382833 w 870945"/>
                  <a:gd name="connsiteY179" fmla="*/ 9571 h 315837"/>
                  <a:gd name="connsiteX180" fmla="*/ 368477 w 870945"/>
                  <a:gd name="connsiteY180" fmla="*/ 4785 h 315837"/>
                  <a:gd name="connsiteX181" fmla="*/ 368477 w 870945"/>
                  <a:gd name="connsiteY181" fmla="*/ 4785 h 315837"/>
                  <a:gd name="connsiteX182" fmla="*/ 344550 w 870945"/>
                  <a:gd name="connsiteY182" fmla="*/ 0 h 315837"/>
                  <a:gd name="connsiteX183" fmla="*/ 320623 w 870945"/>
                  <a:gd name="connsiteY183" fmla="*/ 14356 h 315837"/>
                  <a:gd name="connsiteX184" fmla="*/ 320623 w 870945"/>
                  <a:gd name="connsiteY184" fmla="*/ 14356 h 31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70945" h="315837">
                    <a:moveTo>
                      <a:pt x="478542" y="186631"/>
                    </a:moveTo>
                    <a:cubicBezTo>
                      <a:pt x="464185" y="186631"/>
                      <a:pt x="454615" y="186631"/>
                      <a:pt x="440258" y="186631"/>
                    </a:cubicBezTo>
                    <a:cubicBezTo>
                      <a:pt x="421117" y="210558"/>
                      <a:pt x="411546" y="234485"/>
                      <a:pt x="406761" y="244056"/>
                    </a:cubicBezTo>
                    <a:cubicBezTo>
                      <a:pt x="421117" y="244056"/>
                      <a:pt x="430688" y="244056"/>
                      <a:pt x="445044" y="244056"/>
                    </a:cubicBezTo>
                    <a:cubicBezTo>
                      <a:pt x="449830" y="229700"/>
                      <a:pt x="459400" y="210558"/>
                      <a:pt x="478542" y="186631"/>
                    </a:cubicBezTo>
                    <a:lnTo>
                      <a:pt x="478542" y="186631"/>
                    </a:lnTo>
                    <a:close/>
                    <a:moveTo>
                      <a:pt x="526396" y="186631"/>
                    </a:moveTo>
                    <a:cubicBezTo>
                      <a:pt x="512040" y="186631"/>
                      <a:pt x="502469" y="186631"/>
                      <a:pt x="488112" y="191417"/>
                    </a:cubicBezTo>
                    <a:cubicBezTo>
                      <a:pt x="468971" y="215344"/>
                      <a:pt x="459400" y="234485"/>
                      <a:pt x="454615" y="244056"/>
                    </a:cubicBezTo>
                    <a:cubicBezTo>
                      <a:pt x="468971" y="244056"/>
                      <a:pt x="483327" y="239271"/>
                      <a:pt x="492898" y="239271"/>
                    </a:cubicBezTo>
                    <a:cubicBezTo>
                      <a:pt x="497684" y="224915"/>
                      <a:pt x="507255" y="205773"/>
                      <a:pt x="526396" y="186631"/>
                    </a:cubicBezTo>
                    <a:lnTo>
                      <a:pt x="526396" y="186631"/>
                    </a:lnTo>
                    <a:close/>
                    <a:moveTo>
                      <a:pt x="574250" y="177060"/>
                    </a:moveTo>
                    <a:cubicBezTo>
                      <a:pt x="559894" y="177060"/>
                      <a:pt x="545538" y="181846"/>
                      <a:pt x="531182" y="181846"/>
                    </a:cubicBezTo>
                    <a:cubicBezTo>
                      <a:pt x="512040" y="200988"/>
                      <a:pt x="502469" y="220129"/>
                      <a:pt x="492898" y="234485"/>
                    </a:cubicBezTo>
                    <a:cubicBezTo>
                      <a:pt x="507255" y="234485"/>
                      <a:pt x="521611" y="229700"/>
                      <a:pt x="531182" y="229700"/>
                    </a:cubicBezTo>
                    <a:cubicBezTo>
                      <a:pt x="545538" y="215344"/>
                      <a:pt x="559894" y="196202"/>
                      <a:pt x="574250" y="177060"/>
                    </a:cubicBezTo>
                    <a:lnTo>
                      <a:pt x="574250" y="177060"/>
                    </a:lnTo>
                    <a:close/>
                    <a:moveTo>
                      <a:pt x="631675" y="167490"/>
                    </a:moveTo>
                    <a:cubicBezTo>
                      <a:pt x="617319" y="172275"/>
                      <a:pt x="602963" y="172275"/>
                      <a:pt x="583821" y="177060"/>
                    </a:cubicBezTo>
                    <a:cubicBezTo>
                      <a:pt x="564679" y="196202"/>
                      <a:pt x="550323" y="210558"/>
                      <a:pt x="545538" y="229700"/>
                    </a:cubicBezTo>
                    <a:cubicBezTo>
                      <a:pt x="559894" y="224915"/>
                      <a:pt x="574250" y="224915"/>
                      <a:pt x="588607" y="220129"/>
                    </a:cubicBezTo>
                    <a:cubicBezTo>
                      <a:pt x="598177" y="200988"/>
                      <a:pt x="612534" y="186631"/>
                      <a:pt x="631675" y="167490"/>
                    </a:cubicBezTo>
                    <a:lnTo>
                      <a:pt x="631675" y="167490"/>
                    </a:lnTo>
                    <a:close/>
                    <a:moveTo>
                      <a:pt x="727383" y="148348"/>
                    </a:moveTo>
                    <a:cubicBezTo>
                      <a:pt x="693886" y="162704"/>
                      <a:pt x="669958" y="181846"/>
                      <a:pt x="650817" y="200988"/>
                    </a:cubicBezTo>
                    <a:cubicBezTo>
                      <a:pt x="698671" y="186631"/>
                      <a:pt x="722598" y="167490"/>
                      <a:pt x="727383" y="153133"/>
                    </a:cubicBezTo>
                    <a:cubicBezTo>
                      <a:pt x="727383" y="153133"/>
                      <a:pt x="727383" y="148348"/>
                      <a:pt x="727383" y="148348"/>
                    </a:cubicBezTo>
                    <a:lnTo>
                      <a:pt x="727383" y="148348"/>
                    </a:lnTo>
                    <a:close/>
                    <a:moveTo>
                      <a:pt x="722598" y="133992"/>
                    </a:moveTo>
                    <a:cubicBezTo>
                      <a:pt x="655602" y="148348"/>
                      <a:pt x="617319" y="186631"/>
                      <a:pt x="598177" y="220129"/>
                    </a:cubicBezTo>
                    <a:cubicBezTo>
                      <a:pt x="617319" y="215344"/>
                      <a:pt x="631675" y="210558"/>
                      <a:pt x="646031" y="205773"/>
                    </a:cubicBezTo>
                    <a:cubicBezTo>
                      <a:pt x="665174" y="181846"/>
                      <a:pt x="689101" y="157919"/>
                      <a:pt x="732169" y="143562"/>
                    </a:cubicBezTo>
                    <a:cubicBezTo>
                      <a:pt x="727383" y="138777"/>
                      <a:pt x="722598" y="133992"/>
                      <a:pt x="722598" y="133992"/>
                    </a:cubicBezTo>
                    <a:lnTo>
                      <a:pt x="722598" y="133992"/>
                    </a:lnTo>
                    <a:close/>
                    <a:moveTo>
                      <a:pt x="708242" y="119635"/>
                    </a:moveTo>
                    <a:cubicBezTo>
                      <a:pt x="689101" y="124421"/>
                      <a:pt x="669958" y="129206"/>
                      <a:pt x="655602" y="133992"/>
                    </a:cubicBezTo>
                    <a:cubicBezTo>
                      <a:pt x="660388" y="138777"/>
                      <a:pt x="660388" y="143562"/>
                      <a:pt x="660388" y="148348"/>
                    </a:cubicBezTo>
                    <a:cubicBezTo>
                      <a:pt x="674744" y="138777"/>
                      <a:pt x="698671" y="129206"/>
                      <a:pt x="717813" y="124421"/>
                    </a:cubicBezTo>
                    <a:cubicBezTo>
                      <a:pt x="713028" y="124421"/>
                      <a:pt x="713028" y="124421"/>
                      <a:pt x="708242" y="119635"/>
                    </a:cubicBezTo>
                    <a:lnTo>
                      <a:pt x="708242" y="119635"/>
                    </a:lnTo>
                    <a:close/>
                    <a:moveTo>
                      <a:pt x="693886" y="110065"/>
                    </a:moveTo>
                    <a:cubicBezTo>
                      <a:pt x="689101" y="110065"/>
                      <a:pt x="689101" y="110065"/>
                      <a:pt x="693886" y="110065"/>
                    </a:cubicBezTo>
                    <a:cubicBezTo>
                      <a:pt x="674744" y="114850"/>
                      <a:pt x="655602" y="114850"/>
                      <a:pt x="641246" y="119635"/>
                    </a:cubicBezTo>
                    <a:cubicBezTo>
                      <a:pt x="646031" y="124421"/>
                      <a:pt x="650817" y="124421"/>
                      <a:pt x="650817" y="129206"/>
                    </a:cubicBezTo>
                    <a:cubicBezTo>
                      <a:pt x="665174" y="124421"/>
                      <a:pt x="684315" y="119635"/>
                      <a:pt x="703456" y="114850"/>
                    </a:cubicBezTo>
                    <a:cubicBezTo>
                      <a:pt x="698671" y="114850"/>
                      <a:pt x="693886" y="114850"/>
                      <a:pt x="693886" y="110065"/>
                    </a:cubicBezTo>
                    <a:lnTo>
                      <a:pt x="693886" y="110065"/>
                    </a:lnTo>
                    <a:close/>
                    <a:moveTo>
                      <a:pt x="320623" y="14356"/>
                    </a:moveTo>
                    <a:cubicBezTo>
                      <a:pt x="311052" y="14356"/>
                      <a:pt x="306267" y="14356"/>
                      <a:pt x="296696" y="14356"/>
                    </a:cubicBezTo>
                    <a:cubicBezTo>
                      <a:pt x="296696" y="14356"/>
                      <a:pt x="291911" y="14356"/>
                      <a:pt x="291911" y="14356"/>
                    </a:cubicBezTo>
                    <a:cubicBezTo>
                      <a:pt x="277554" y="14356"/>
                      <a:pt x="267984" y="19142"/>
                      <a:pt x="248842" y="19142"/>
                    </a:cubicBezTo>
                    <a:cubicBezTo>
                      <a:pt x="229700" y="23927"/>
                      <a:pt x="205773" y="28712"/>
                      <a:pt x="181846" y="38283"/>
                    </a:cubicBezTo>
                    <a:cubicBezTo>
                      <a:pt x="177060" y="38283"/>
                      <a:pt x="172275" y="43069"/>
                      <a:pt x="162705" y="47854"/>
                    </a:cubicBezTo>
                    <a:cubicBezTo>
                      <a:pt x="153133" y="52640"/>
                      <a:pt x="143563" y="57425"/>
                      <a:pt x="133992" y="62210"/>
                    </a:cubicBezTo>
                    <a:cubicBezTo>
                      <a:pt x="124421" y="66996"/>
                      <a:pt x="110065" y="76567"/>
                      <a:pt x="100494" y="86137"/>
                    </a:cubicBezTo>
                    <a:cubicBezTo>
                      <a:pt x="86138" y="95708"/>
                      <a:pt x="76567" y="105279"/>
                      <a:pt x="62211" y="119635"/>
                    </a:cubicBezTo>
                    <a:cubicBezTo>
                      <a:pt x="62211" y="119635"/>
                      <a:pt x="57425" y="124421"/>
                      <a:pt x="57425" y="124421"/>
                    </a:cubicBezTo>
                    <a:cubicBezTo>
                      <a:pt x="28713" y="153133"/>
                      <a:pt x="9571" y="181846"/>
                      <a:pt x="0" y="200988"/>
                    </a:cubicBezTo>
                    <a:lnTo>
                      <a:pt x="660388" y="315837"/>
                    </a:lnTo>
                    <a:cubicBezTo>
                      <a:pt x="660388" y="315837"/>
                      <a:pt x="698671" y="153133"/>
                      <a:pt x="842234" y="153133"/>
                    </a:cubicBezTo>
                    <a:cubicBezTo>
                      <a:pt x="851805" y="153133"/>
                      <a:pt x="861375" y="153133"/>
                      <a:pt x="870946" y="157919"/>
                    </a:cubicBezTo>
                    <a:lnTo>
                      <a:pt x="870946" y="157919"/>
                    </a:lnTo>
                    <a:cubicBezTo>
                      <a:pt x="861375" y="157919"/>
                      <a:pt x="851805" y="153133"/>
                      <a:pt x="842234" y="153133"/>
                    </a:cubicBezTo>
                    <a:cubicBezTo>
                      <a:pt x="698671" y="153133"/>
                      <a:pt x="660388" y="315837"/>
                      <a:pt x="660388" y="315837"/>
                    </a:cubicBezTo>
                    <a:lnTo>
                      <a:pt x="71781" y="215344"/>
                    </a:lnTo>
                    <a:cubicBezTo>
                      <a:pt x="76567" y="215344"/>
                      <a:pt x="86138" y="215344"/>
                      <a:pt x="90923" y="215344"/>
                    </a:cubicBezTo>
                    <a:cubicBezTo>
                      <a:pt x="114850" y="215344"/>
                      <a:pt x="138778" y="220129"/>
                      <a:pt x="177060" y="229700"/>
                    </a:cubicBezTo>
                    <a:cubicBezTo>
                      <a:pt x="239271" y="244056"/>
                      <a:pt x="306267" y="253627"/>
                      <a:pt x="368477" y="253627"/>
                    </a:cubicBezTo>
                    <a:cubicBezTo>
                      <a:pt x="378048" y="253627"/>
                      <a:pt x="387619" y="253627"/>
                      <a:pt x="397190" y="253627"/>
                    </a:cubicBezTo>
                    <a:cubicBezTo>
                      <a:pt x="397190" y="248842"/>
                      <a:pt x="406761" y="224915"/>
                      <a:pt x="425903" y="196202"/>
                    </a:cubicBezTo>
                    <a:cubicBezTo>
                      <a:pt x="416331" y="196202"/>
                      <a:pt x="406761" y="196202"/>
                      <a:pt x="392404" y="196202"/>
                    </a:cubicBezTo>
                    <a:cubicBezTo>
                      <a:pt x="392404" y="196202"/>
                      <a:pt x="387619" y="196202"/>
                      <a:pt x="387619" y="196202"/>
                    </a:cubicBezTo>
                    <a:cubicBezTo>
                      <a:pt x="368477" y="224915"/>
                      <a:pt x="358906" y="244056"/>
                      <a:pt x="358906" y="248842"/>
                    </a:cubicBezTo>
                    <a:cubicBezTo>
                      <a:pt x="358906" y="248842"/>
                      <a:pt x="358906" y="248842"/>
                      <a:pt x="354121" y="248842"/>
                    </a:cubicBezTo>
                    <a:lnTo>
                      <a:pt x="354121" y="248842"/>
                    </a:lnTo>
                    <a:cubicBezTo>
                      <a:pt x="354121" y="248842"/>
                      <a:pt x="354121" y="248842"/>
                      <a:pt x="354121" y="244056"/>
                    </a:cubicBezTo>
                    <a:cubicBezTo>
                      <a:pt x="354121" y="244056"/>
                      <a:pt x="358906" y="220129"/>
                      <a:pt x="382833" y="196202"/>
                    </a:cubicBezTo>
                    <a:cubicBezTo>
                      <a:pt x="368477" y="196202"/>
                      <a:pt x="358906" y="196202"/>
                      <a:pt x="344550" y="196202"/>
                    </a:cubicBezTo>
                    <a:cubicBezTo>
                      <a:pt x="325409" y="220129"/>
                      <a:pt x="320623" y="239271"/>
                      <a:pt x="320623" y="239271"/>
                    </a:cubicBezTo>
                    <a:cubicBezTo>
                      <a:pt x="320623" y="239271"/>
                      <a:pt x="320623" y="239271"/>
                      <a:pt x="315838" y="239271"/>
                    </a:cubicBezTo>
                    <a:lnTo>
                      <a:pt x="315838" y="239271"/>
                    </a:lnTo>
                    <a:cubicBezTo>
                      <a:pt x="315838" y="239271"/>
                      <a:pt x="315838" y="239271"/>
                      <a:pt x="315838" y="234485"/>
                    </a:cubicBezTo>
                    <a:cubicBezTo>
                      <a:pt x="315838" y="234485"/>
                      <a:pt x="320623" y="215344"/>
                      <a:pt x="339765" y="191417"/>
                    </a:cubicBezTo>
                    <a:cubicBezTo>
                      <a:pt x="325409" y="191417"/>
                      <a:pt x="315838" y="191417"/>
                      <a:pt x="301481" y="191417"/>
                    </a:cubicBezTo>
                    <a:cubicBezTo>
                      <a:pt x="287125" y="215344"/>
                      <a:pt x="277554" y="229700"/>
                      <a:pt x="277554" y="229700"/>
                    </a:cubicBezTo>
                    <a:cubicBezTo>
                      <a:pt x="277554" y="229700"/>
                      <a:pt x="277554" y="229700"/>
                      <a:pt x="272769" y="229700"/>
                    </a:cubicBezTo>
                    <a:lnTo>
                      <a:pt x="272769" y="229700"/>
                    </a:lnTo>
                    <a:cubicBezTo>
                      <a:pt x="272769" y="229700"/>
                      <a:pt x="272769" y="229700"/>
                      <a:pt x="272769" y="224915"/>
                    </a:cubicBezTo>
                    <a:cubicBezTo>
                      <a:pt x="272769" y="224915"/>
                      <a:pt x="277554" y="210558"/>
                      <a:pt x="291911" y="186631"/>
                    </a:cubicBezTo>
                    <a:cubicBezTo>
                      <a:pt x="277554" y="186631"/>
                      <a:pt x="267984" y="186631"/>
                      <a:pt x="253627" y="181846"/>
                    </a:cubicBezTo>
                    <a:cubicBezTo>
                      <a:pt x="239271" y="200988"/>
                      <a:pt x="234486" y="215344"/>
                      <a:pt x="234486" y="215344"/>
                    </a:cubicBezTo>
                    <a:cubicBezTo>
                      <a:pt x="234486" y="215344"/>
                      <a:pt x="234486" y="215344"/>
                      <a:pt x="229700" y="215344"/>
                    </a:cubicBezTo>
                    <a:lnTo>
                      <a:pt x="229700" y="215344"/>
                    </a:lnTo>
                    <a:cubicBezTo>
                      <a:pt x="229700" y="215344"/>
                      <a:pt x="229700" y="215344"/>
                      <a:pt x="229700" y="210558"/>
                    </a:cubicBezTo>
                    <a:cubicBezTo>
                      <a:pt x="229700" y="210558"/>
                      <a:pt x="234486" y="196202"/>
                      <a:pt x="248842" y="177060"/>
                    </a:cubicBezTo>
                    <a:cubicBezTo>
                      <a:pt x="234486" y="177060"/>
                      <a:pt x="224914" y="172275"/>
                      <a:pt x="215344" y="172275"/>
                    </a:cubicBezTo>
                    <a:cubicBezTo>
                      <a:pt x="200987" y="191417"/>
                      <a:pt x="196202" y="205773"/>
                      <a:pt x="196202" y="205773"/>
                    </a:cubicBezTo>
                    <a:cubicBezTo>
                      <a:pt x="196202" y="205773"/>
                      <a:pt x="196202" y="205773"/>
                      <a:pt x="191417" y="205773"/>
                    </a:cubicBezTo>
                    <a:lnTo>
                      <a:pt x="191417" y="205773"/>
                    </a:lnTo>
                    <a:cubicBezTo>
                      <a:pt x="191417" y="205773"/>
                      <a:pt x="191417" y="205773"/>
                      <a:pt x="191417" y="200988"/>
                    </a:cubicBezTo>
                    <a:cubicBezTo>
                      <a:pt x="191417" y="200988"/>
                      <a:pt x="196202" y="186631"/>
                      <a:pt x="210559" y="167490"/>
                    </a:cubicBezTo>
                    <a:cubicBezTo>
                      <a:pt x="196202" y="167490"/>
                      <a:pt x="186632" y="162704"/>
                      <a:pt x="177060" y="162704"/>
                    </a:cubicBezTo>
                    <a:cubicBezTo>
                      <a:pt x="162705" y="181846"/>
                      <a:pt x="157919" y="196202"/>
                      <a:pt x="157919" y="196202"/>
                    </a:cubicBezTo>
                    <a:cubicBezTo>
                      <a:pt x="157919" y="196202"/>
                      <a:pt x="157919" y="196202"/>
                      <a:pt x="153133" y="196202"/>
                    </a:cubicBezTo>
                    <a:lnTo>
                      <a:pt x="153133" y="196202"/>
                    </a:lnTo>
                    <a:cubicBezTo>
                      <a:pt x="153133" y="196202"/>
                      <a:pt x="153133" y="196202"/>
                      <a:pt x="153133" y="191417"/>
                    </a:cubicBezTo>
                    <a:cubicBezTo>
                      <a:pt x="153133" y="191417"/>
                      <a:pt x="157919" y="177060"/>
                      <a:pt x="172275" y="157919"/>
                    </a:cubicBezTo>
                    <a:cubicBezTo>
                      <a:pt x="157919" y="153133"/>
                      <a:pt x="148348" y="153133"/>
                      <a:pt x="138778" y="148348"/>
                    </a:cubicBezTo>
                    <a:cubicBezTo>
                      <a:pt x="124421" y="167490"/>
                      <a:pt x="114850" y="181846"/>
                      <a:pt x="114850" y="186631"/>
                    </a:cubicBezTo>
                    <a:cubicBezTo>
                      <a:pt x="114850" y="186631"/>
                      <a:pt x="114850" y="186631"/>
                      <a:pt x="110065" y="186631"/>
                    </a:cubicBezTo>
                    <a:lnTo>
                      <a:pt x="110065" y="186631"/>
                    </a:lnTo>
                    <a:cubicBezTo>
                      <a:pt x="110065" y="186631"/>
                      <a:pt x="110065" y="186631"/>
                      <a:pt x="110065" y="181846"/>
                    </a:cubicBezTo>
                    <a:cubicBezTo>
                      <a:pt x="110065" y="181846"/>
                      <a:pt x="114850" y="167490"/>
                      <a:pt x="133992" y="143562"/>
                    </a:cubicBezTo>
                    <a:cubicBezTo>
                      <a:pt x="119635" y="138777"/>
                      <a:pt x="114850" y="133992"/>
                      <a:pt x="110065" y="124421"/>
                    </a:cubicBezTo>
                    <a:cubicBezTo>
                      <a:pt x="86138" y="153133"/>
                      <a:pt x="76567" y="172275"/>
                      <a:pt x="76567" y="172275"/>
                    </a:cubicBezTo>
                    <a:cubicBezTo>
                      <a:pt x="76567" y="172275"/>
                      <a:pt x="76567" y="172275"/>
                      <a:pt x="71781" y="172275"/>
                    </a:cubicBezTo>
                    <a:lnTo>
                      <a:pt x="71781" y="172275"/>
                    </a:lnTo>
                    <a:cubicBezTo>
                      <a:pt x="71781" y="172275"/>
                      <a:pt x="71781" y="172275"/>
                      <a:pt x="71781" y="167490"/>
                    </a:cubicBezTo>
                    <a:cubicBezTo>
                      <a:pt x="71781" y="167490"/>
                      <a:pt x="81352" y="143562"/>
                      <a:pt x="110065" y="114850"/>
                    </a:cubicBezTo>
                    <a:cubicBezTo>
                      <a:pt x="110065" y="110065"/>
                      <a:pt x="110065" y="110065"/>
                      <a:pt x="114850" y="105279"/>
                    </a:cubicBezTo>
                    <a:cubicBezTo>
                      <a:pt x="157919" y="28712"/>
                      <a:pt x="325409" y="9571"/>
                      <a:pt x="325409" y="9571"/>
                    </a:cubicBezTo>
                    <a:cubicBezTo>
                      <a:pt x="330194" y="9571"/>
                      <a:pt x="330194" y="9571"/>
                      <a:pt x="334979" y="9571"/>
                    </a:cubicBezTo>
                    <a:cubicBezTo>
                      <a:pt x="349336" y="9571"/>
                      <a:pt x="363692" y="9571"/>
                      <a:pt x="378048" y="14356"/>
                    </a:cubicBezTo>
                    <a:cubicBezTo>
                      <a:pt x="382833" y="14356"/>
                      <a:pt x="387619" y="14356"/>
                      <a:pt x="392404" y="14356"/>
                    </a:cubicBezTo>
                    <a:lnTo>
                      <a:pt x="392404" y="14356"/>
                    </a:lnTo>
                    <a:cubicBezTo>
                      <a:pt x="392404" y="14356"/>
                      <a:pt x="397190" y="14356"/>
                      <a:pt x="397190" y="19142"/>
                    </a:cubicBezTo>
                    <a:lnTo>
                      <a:pt x="397190" y="19142"/>
                    </a:lnTo>
                    <a:cubicBezTo>
                      <a:pt x="406761" y="19142"/>
                      <a:pt x="411546" y="23927"/>
                      <a:pt x="421117" y="23927"/>
                    </a:cubicBezTo>
                    <a:cubicBezTo>
                      <a:pt x="421117" y="23927"/>
                      <a:pt x="425903" y="23927"/>
                      <a:pt x="425903" y="23927"/>
                    </a:cubicBezTo>
                    <a:lnTo>
                      <a:pt x="425903" y="23927"/>
                    </a:lnTo>
                    <a:cubicBezTo>
                      <a:pt x="425903" y="23927"/>
                      <a:pt x="425903" y="23927"/>
                      <a:pt x="430688" y="23927"/>
                    </a:cubicBezTo>
                    <a:cubicBezTo>
                      <a:pt x="440258" y="23927"/>
                      <a:pt x="449830" y="28712"/>
                      <a:pt x="454615" y="28712"/>
                    </a:cubicBezTo>
                    <a:cubicBezTo>
                      <a:pt x="454615" y="28712"/>
                      <a:pt x="454615" y="28712"/>
                      <a:pt x="454615" y="28712"/>
                    </a:cubicBezTo>
                    <a:lnTo>
                      <a:pt x="454615" y="28712"/>
                    </a:lnTo>
                    <a:cubicBezTo>
                      <a:pt x="454615" y="28712"/>
                      <a:pt x="454615" y="28712"/>
                      <a:pt x="454615" y="28712"/>
                    </a:cubicBezTo>
                    <a:cubicBezTo>
                      <a:pt x="464185" y="28712"/>
                      <a:pt x="468971" y="33498"/>
                      <a:pt x="478542" y="33498"/>
                    </a:cubicBezTo>
                    <a:cubicBezTo>
                      <a:pt x="478542" y="33498"/>
                      <a:pt x="478542" y="33498"/>
                      <a:pt x="483327" y="33498"/>
                    </a:cubicBezTo>
                    <a:lnTo>
                      <a:pt x="483327" y="33498"/>
                    </a:lnTo>
                    <a:cubicBezTo>
                      <a:pt x="483327" y="33498"/>
                      <a:pt x="483327" y="33498"/>
                      <a:pt x="488112" y="33498"/>
                    </a:cubicBezTo>
                    <a:cubicBezTo>
                      <a:pt x="492898" y="33498"/>
                      <a:pt x="502469" y="38283"/>
                      <a:pt x="507255" y="38283"/>
                    </a:cubicBezTo>
                    <a:cubicBezTo>
                      <a:pt x="507255" y="38283"/>
                      <a:pt x="512040" y="38283"/>
                      <a:pt x="512040" y="38283"/>
                    </a:cubicBezTo>
                    <a:lnTo>
                      <a:pt x="512040" y="38283"/>
                    </a:lnTo>
                    <a:cubicBezTo>
                      <a:pt x="512040" y="38283"/>
                      <a:pt x="516825" y="38283"/>
                      <a:pt x="516825" y="43069"/>
                    </a:cubicBezTo>
                    <a:cubicBezTo>
                      <a:pt x="516825" y="43069"/>
                      <a:pt x="516825" y="43069"/>
                      <a:pt x="516825" y="43069"/>
                    </a:cubicBezTo>
                    <a:cubicBezTo>
                      <a:pt x="521611" y="43069"/>
                      <a:pt x="526396" y="47854"/>
                      <a:pt x="531182" y="47854"/>
                    </a:cubicBezTo>
                    <a:cubicBezTo>
                      <a:pt x="535967" y="47854"/>
                      <a:pt x="540752" y="47854"/>
                      <a:pt x="545538" y="47854"/>
                    </a:cubicBezTo>
                    <a:lnTo>
                      <a:pt x="545538" y="47854"/>
                    </a:lnTo>
                    <a:cubicBezTo>
                      <a:pt x="545538" y="47854"/>
                      <a:pt x="550323" y="47854"/>
                      <a:pt x="550323" y="52640"/>
                    </a:cubicBezTo>
                    <a:cubicBezTo>
                      <a:pt x="550323" y="52640"/>
                      <a:pt x="550323" y="57425"/>
                      <a:pt x="550323" y="57425"/>
                    </a:cubicBezTo>
                    <a:cubicBezTo>
                      <a:pt x="555109" y="57425"/>
                      <a:pt x="555109" y="62210"/>
                      <a:pt x="559894" y="62210"/>
                    </a:cubicBezTo>
                    <a:cubicBezTo>
                      <a:pt x="564679" y="62210"/>
                      <a:pt x="574250" y="62210"/>
                      <a:pt x="579036" y="62210"/>
                    </a:cubicBezTo>
                    <a:lnTo>
                      <a:pt x="579036" y="62210"/>
                    </a:lnTo>
                    <a:cubicBezTo>
                      <a:pt x="579036" y="62210"/>
                      <a:pt x="583821" y="62210"/>
                      <a:pt x="583821" y="62210"/>
                    </a:cubicBezTo>
                    <a:cubicBezTo>
                      <a:pt x="583821" y="62210"/>
                      <a:pt x="583821" y="66996"/>
                      <a:pt x="579036" y="66996"/>
                    </a:cubicBezTo>
                    <a:cubicBezTo>
                      <a:pt x="574250" y="66996"/>
                      <a:pt x="574250" y="66996"/>
                      <a:pt x="569465" y="66996"/>
                    </a:cubicBezTo>
                    <a:cubicBezTo>
                      <a:pt x="574250" y="66996"/>
                      <a:pt x="574250" y="71781"/>
                      <a:pt x="579036" y="71781"/>
                    </a:cubicBezTo>
                    <a:cubicBezTo>
                      <a:pt x="588607" y="71781"/>
                      <a:pt x="598177" y="71781"/>
                      <a:pt x="607748" y="66996"/>
                    </a:cubicBezTo>
                    <a:lnTo>
                      <a:pt x="607748" y="66996"/>
                    </a:lnTo>
                    <a:cubicBezTo>
                      <a:pt x="607748" y="66996"/>
                      <a:pt x="612534" y="66996"/>
                      <a:pt x="612534" y="71781"/>
                    </a:cubicBezTo>
                    <a:cubicBezTo>
                      <a:pt x="612534" y="71781"/>
                      <a:pt x="612534" y="76567"/>
                      <a:pt x="607748" y="76567"/>
                    </a:cubicBezTo>
                    <a:cubicBezTo>
                      <a:pt x="602963" y="76567"/>
                      <a:pt x="598177" y="76567"/>
                      <a:pt x="588607" y="76567"/>
                    </a:cubicBezTo>
                    <a:cubicBezTo>
                      <a:pt x="593392" y="76567"/>
                      <a:pt x="598177" y="81352"/>
                      <a:pt x="598177" y="81352"/>
                    </a:cubicBezTo>
                    <a:cubicBezTo>
                      <a:pt x="607748" y="81352"/>
                      <a:pt x="622104" y="76567"/>
                      <a:pt x="631675" y="76567"/>
                    </a:cubicBezTo>
                    <a:lnTo>
                      <a:pt x="631675" y="76567"/>
                    </a:lnTo>
                    <a:cubicBezTo>
                      <a:pt x="631675" y="76567"/>
                      <a:pt x="636461" y="76567"/>
                      <a:pt x="636461" y="81352"/>
                    </a:cubicBezTo>
                    <a:cubicBezTo>
                      <a:pt x="636461" y="81352"/>
                      <a:pt x="636461" y="86137"/>
                      <a:pt x="631675" y="86137"/>
                    </a:cubicBezTo>
                    <a:cubicBezTo>
                      <a:pt x="622104" y="86137"/>
                      <a:pt x="612534" y="86137"/>
                      <a:pt x="602963" y="90923"/>
                    </a:cubicBezTo>
                    <a:cubicBezTo>
                      <a:pt x="607748" y="90923"/>
                      <a:pt x="612534" y="95708"/>
                      <a:pt x="612534" y="95708"/>
                    </a:cubicBezTo>
                    <a:cubicBezTo>
                      <a:pt x="626890" y="90923"/>
                      <a:pt x="641246" y="90923"/>
                      <a:pt x="655602" y="90923"/>
                    </a:cubicBezTo>
                    <a:lnTo>
                      <a:pt x="655602" y="90923"/>
                    </a:lnTo>
                    <a:cubicBezTo>
                      <a:pt x="655602" y="90923"/>
                      <a:pt x="660388" y="90923"/>
                      <a:pt x="660388" y="90923"/>
                    </a:cubicBezTo>
                    <a:cubicBezTo>
                      <a:pt x="660388" y="90923"/>
                      <a:pt x="660388" y="95708"/>
                      <a:pt x="655602" y="95708"/>
                    </a:cubicBezTo>
                    <a:cubicBezTo>
                      <a:pt x="641246" y="95708"/>
                      <a:pt x="631675" y="100494"/>
                      <a:pt x="617319" y="100494"/>
                    </a:cubicBezTo>
                    <a:cubicBezTo>
                      <a:pt x="622104" y="105279"/>
                      <a:pt x="626890" y="105279"/>
                      <a:pt x="626890" y="105279"/>
                    </a:cubicBezTo>
                    <a:cubicBezTo>
                      <a:pt x="641246" y="100494"/>
                      <a:pt x="660388" y="95708"/>
                      <a:pt x="679529" y="95708"/>
                    </a:cubicBezTo>
                    <a:cubicBezTo>
                      <a:pt x="655602" y="86137"/>
                      <a:pt x="626890" y="76567"/>
                      <a:pt x="626890" y="76567"/>
                    </a:cubicBezTo>
                    <a:lnTo>
                      <a:pt x="626890" y="71781"/>
                    </a:lnTo>
                    <a:lnTo>
                      <a:pt x="526396" y="47854"/>
                    </a:lnTo>
                    <a:lnTo>
                      <a:pt x="382833" y="9571"/>
                    </a:lnTo>
                    <a:lnTo>
                      <a:pt x="368477" y="4785"/>
                    </a:lnTo>
                    <a:lnTo>
                      <a:pt x="368477" y="4785"/>
                    </a:lnTo>
                    <a:cubicBezTo>
                      <a:pt x="368477" y="4785"/>
                      <a:pt x="358906" y="4785"/>
                      <a:pt x="344550" y="0"/>
                    </a:cubicBezTo>
                    <a:cubicBezTo>
                      <a:pt x="339765" y="14356"/>
                      <a:pt x="330194" y="14356"/>
                      <a:pt x="320623" y="14356"/>
                    </a:cubicBezTo>
                    <a:lnTo>
                      <a:pt x="320623" y="14356"/>
                    </a:lnTo>
                    <a:close/>
                  </a:path>
                </a:pathLst>
              </a:custGeom>
              <a:solidFill>
                <a:srgbClr val="CAD7B7"/>
              </a:solidFill>
              <a:ln w="4782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13BD1F4D-C88B-413A-82CB-8D588E4A9D0C}"/>
                  </a:ext>
                </a:extLst>
              </p:cNvPr>
              <p:cNvSpPr/>
              <p:nvPr/>
            </p:nvSpPr>
            <p:spPr>
              <a:xfrm>
                <a:off x="11522352" y="7358230"/>
                <a:ext cx="799164" cy="205772"/>
              </a:xfrm>
              <a:custGeom>
                <a:avLst/>
                <a:gdLst>
                  <a:gd name="connsiteX0" fmla="*/ 555109 w 799164"/>
                  <a:gd name="connsiteY0" fmla="*/ 205773 h 205772"/>
                  <a:gd name="connsiteX1" fmla="*/ 555109 w 799164"/>
                  <a:gd name="connsiteY1" fmla="*/ 205773 h 205772"/>
                  <a:gd name="connsiteX2" fmla="*/ 555109 w 799164"/>
                  <a:gd name="connsiteY2" fmla="*/ 205773 h 205772"/>
                  <a:gd name="connsiteX3" fmla="*/ 713028 w 799164"/>
                  <a:gd name="connsiteY3" fmla="*/ 52640 h 205772"/>
                  <a:gd name="connsiteX4" fmla="*/ 713028 w 799164"/>
                  <a:gd name="connsiteY4" fmla="*/ 52640 h 205772"/>
                  <a:gd name="connsiteX5" fmla="*/ 717813 w 799164"/>
                  <a:gd name="connsiteY5" fmla="*/ 52640 h 205772"/>
                  <a:gd name="connsiteX6" fmla="*/ 717813 w 799164"/>
                  <a:gd name="connsiteY6" fmla="*/ 57425 h 205772"/>
                  <a:gd name="connsiteX7" fmla="*/ 555109 w 799164"/>
                  <a:gd name="connsiteY7" fmla="*/ 205773 h 205772"/>
                  <a:gd name="connsiteX8" fmla="*/ 555109 w 799164"/>
                  <a:gd name="connsiteY8" fmla="*/ 205773 h 205772"/>
                  <a:gd name="connsiteX9" fmla="*/ 555109 w 799164"/>
                  <a:gd name="connsiteY9" fmla="*/ 205773 h 205772"/>
                  <a:gd name="connsiteX10" fmla="*/ 535967 w 799164"/>
                  <a:gd name="connsiteY10" fmla="*/ 0 h 205772"/>
                  <a:gd name="connsiteX11" fmla="*/ 535967 w 799164"/>
                  <a:gd name="connsiteY11" fmla="*/ 0 h 205772"/>
                  <a:gd name="connsiteX12" fmla="*/ 588607 w 799164"/>
                  <a:gd name="connsiteY12" fmla="*/ 23927 h 205772"/>
                  <a:gd name="connsiteX13" fmla="*/ 593392 w 799164"/>
                  <a:gd name="connsiteY13" fmla="*/ 23927 h 205772"/>
                  <a:gd name="connsiteX14" fmla="*/ 593392 w 799164"/>
                  <a:gd name="connsiteY14" fmla="*/ 23927 h 205772"/>
                  <a:gd name="connsiteX15" fmla="*/ 598177 w 799164"/>
                  <a:gd name="connsiteY15" fmla="*/ 28713 h 205772"/>
                  <a:gd name="connsiteX16" fmla="*/ 598177 w 799164"/>
                  <a:gd name="connsiteY16" fmla="*/ 28713 h 205772"/>
                  <a:gd name="connsiteX17" fmla="*/ 607748 w 799164"/>
                  <a:gd name="connsiteY17" fmla="*/ 33498 h 205772"/>
                  <a:gd name="connsiteX18" fmla="*/ 622104 w 799164"/>
                  <a:gd name="connsiteY18" fmla="*/ 28713 h 205772"/>
                  <a:gd name="connsiteX19" fmla="*/ 622104 w 799164"/>
                  <a:gd name="connsiteY19" fmla="*/ 28713 h 205772"/>
                  <a:gd name="connsiteX20" fmla="*/ 626890 w 799164"/>
                  <a:gd name="connsiteY20" fmla="*/ 33498 h 205772"/>
                  <a:gd name="connsiteX21" fmla="*/ 626890 w 799164"/>
                  <a:gd name="connsiteY21" fmla="*/ 38283 h 205772"/>
                  <a:gd name="connsiteX22" fmla="*/ 617319 w 799164"/>
                  <a:gd name="connsiteY22" fmla="*/ 38283 h 205772"/>
                  <a:gd name="connsiteX23" fmla="*/ 626890 w 799164"/>
                  <a:gd name="connsiteY23" fmla="*/ 43069 h 205772"/>
                  <a:gd name="connsiteX24" fmla="*/ 655602 w 799164"/>
                  <a:gd name="connsiteY24" fmla="*/ 38283 h 205772"/>
                  <a:gd name="connsiteX25" fmla="*/ 655602 w 799164"/>
                  <a:gd name="connsiteY25" fmla="*/ 38283 h 205772"/>
                  <a:gd name="connsiteX26" fmla="*/ 660388 w 799164"/>
                  <a:gd name="connsiteY26" fmla="*/ 38283 h 205772"/>
                  <a:gd name="connsiteX27" fmla="*/ 660388 w 799164"/>
                  <a:gd name="connsiteY27" fmla="*/ 43069 h 205772"/>
                  <a:gd name="connsiteX28" fmla="*/ 631675 w 799164"/>
                  <a:gd name="connsiteY28" fmla="*/ 47854 h 205772"/>
                  <a:gd name="connsiteX29" fmla="*/ 636461 w 799164"/>
                  <a:gd name="connsiteY29" fmla="*/ 57425 h 205772"/>
                  <a:gd name="connsiteX30" fmla="*/ 684315 w 799164"/>
                  <a:gd name="connsiteY30" fmla="*/ 43069 h 205772"/>
                  <a:gd name="connsiteX31" fmla="*/ 684315 w 799164"/>
                  <a:gd name="connsiteY31" fmla="*/ 43069 h 205772"/>
                  <a:gd name="connsiteX32" fmla="*/ 689101 w 799164"/>
                  <a:gd name="connsiteY32" fmla="*/ 43069 h 205772"/>
                  <a:gd name="connsiteX33" fmla="*/ 689101 w 799164"/>
                  <a:gd name="connsiteY33" fmla="*/ 47854 h 205772"/>
                  <a:gd name="connsiteX34" fmla="*/ 641246 w 799164"/>
                  <a:gd name="connsiteY34" fmla="*/ 62210 h 205772"/>
                  <a:gd name="connsiteX35" fmla="*/ 641246 w 799164"/>
                  <a:gd name="connsiteY35" fmla="*/ 71781 h 205772"/>
                  <a:gd name="connsiteX36" fmla="*/ 564679 w 799164"/>
                  <a:gd name="connsiteY36" fmla="*/ 119635 h 205772"/>
                  <a:gd name="connsiteX37" fmla="*/ 521611 w 799164"/>
                  <a:gd name="connsiteY37" fmla="*/ 200988 h 205772"/>
                  <a:gd name="connsiteX38" fmla="*/ 516825 w 799164"/>
                  <a:gd name="connsiteY38" fmla="*/ 200988 h 205772"/>
                  <a:gd name="connsiteX39" fmla="*/ 516825 w 799164"/>
                  <a:gd name="connsiteY39" fmla="*/ 200988 h 205772"/>
                  <a:gd name="connsiteX40" fmla="*/ 516825 w 799164"/>
                  <a:gd name="connsiteY40" fmla="*/ 196202 h 205772"/>
                  <a:gd name="connsiteX41" fmla="*/ 555109 w 799164"/>
                  <a:gd name="connsiteY41" fmla="*/ 119635 h 205772"/>
                  <a:gd name="connsiteX42" fmla="*/ 507255 w 799164"/>
                  <a:gd name="connsiteY42" fmla="*/ 133992 h 205772"/>
                  <a:gd name="connsiteX43" fmla="*/ 483327 w 799164"/>
                  <a:gd name="connsiteY43" fmla="*/ 191417 h 205772"/>
                  <a:gd name="connsiteX44" fmla="*/ 478542 w 799164"/>
                  <a:gd name="connsiteY44" fmla="*/ 191417 h 205772"/>
                  <a:gd name="connsiteX45" fmla="*/ 478542 w 799164"/>
                  <a:gd name="connsiteY45" fmla="*/ 191417 h 205772"/>
                  <a:gd name="connsiteX46" fmla="*/ 478542 w 799164"/>
                  <a:gd name="connsiteY46" fmla="*/ 186631 h 205772"/>
                  <a:gd name="connsiteX47" fmla="*/ 502469 w 799164"/>
                  <a:gd name="connsiteY47" fmla="*/ 133992 h 205772"/>
                  <a:gd name="connsiteX48" fmla="*/ 459400 w 799164"/>
                  <a:gd name="connsiteY48" fmla="*/ 143562 h 205772"/>
                  <a:gd name="connsiteX49" fmla="*/ 445044 w 799164"/>
                  <a:gd name="connsiteY49" fmla="*/ 181846 h 205772"/>
                  <a:gd name="connsiteX50" fmla="*/ 440258 w 799164"/>
                  <a:gd name="connsiteY50" fmla="*/ 181846 h 205772"/>
                  <a:gd name="connsiteX51" fmla="*/ 440258 w 799164"/>
                  <a:gd name="connsiteY51" fmla="*/ 181846 h 205772"/>
                  <a:gd name="connsiteX52" fmla="*/ 440258 w 799164"/>
                  <a:gd name="connsiteY52" fmla="*/ 177060 h 205772"/>
                  <a:gd name="connsiteX53" fmla="*/ 454615 w 799164"/>
                  <a:gd name="connsiteY53" fmla="*/ 138777 h 205772"/>
                  <a:gd name="connsiteX54" fmla="*/ 416331 w 799164"/>
                  <a:gd name="connsiteY54" fmla="*/ 143562 h 205772"/>
                  <a:gd name="connsiteX55" fmla="*/ 406761 w 799164"/>
                  <a:gd name="connsiteY55" fmla="*/ 167490 h 205772"/>
                  <a:gd name="connsiteX56" fmla="*/ 401976 w 799164"/>
                  <a:gd name="connsiteY56" fmla="*/ 167490 h 205772"/>
                  <a:gd name="connsiteX57" fmla="*/ 401976 w 799164"/>
                  <a:gd name="connsiteY57" fmla="*/ 167490 h 205772"/>
                  <a:gd name="connsiteX58" fmla="*/ 401976 w 799164"/>
                  <a:gd name="connsiteY58" fmla="*/ 162704 h 205772"/>
                  <a:gd name="connsiteX59" fmla="*/ 411546 w 799164"/>
                  <a:gd name="connsiteY59" fmla="*/ 138777 h 205772"/>
                  <a:gd name="connsiteX60" fmla="*/ 373263 w 799164"/>
                  <a:gd name="connsiteY60" fmla="*/ 143562 h 205772"/>
                  <a:gd name="connsiteX61" fmla="*/ 368477 w 799164"/>
                  <a:gd name="connsiteY61" fmla="*/ 153133 h 205772"/>
                  <a:gd name="connsiteX62" fmla="*/ 363692 w 799164"/>
                  <a:gd name="connsiteY62" fmla="*/ 153133 h 205772"/>
                  <a:gd name="connsiteX63" fmla="*/ 363692 w 799164"/>
                  <a:gd name="connsiteY63" fmla="*/ 153133 h 205772"/>
                  <a:gd name="connsiteX64" fmla="*/ 363692 w 799164"/>
                  <a:gd name="connsiteY64" fmla="*/ 148348 h 205772"/>
                  <a:gd name="connsiteX65" fmla="*/ 368477 w 799164"/>
                  <a:gd name="connsiteY65" fmla="*/ 138777 h 205772"/>
                  <a:gd name="connsiteX66" fmla="*/ 330194 w 799164"/>
                  <a:gd name="connsiteY66" fmla="*/ 138777 h 205772"/>
                  <a:gd name="connsiteX67" fmla="*/ 330194 w 799164"/>
                  <a:gd name="connsiteY67" fmla="*/ 138777 h 205772"/>
                  <a:gd name="connsiteX68" fmla="*/ 325409 w 799164"/>
                  <a:gd name="connsiteY68" fmla="*/ 138777 h 205772"/>
                  <a:gd name="connsiteX69" fmla="*/ 325409 w 799164"/>
                  <a:gd name="connsiteY69" fmla="*/ 138777 h 205772"/>
                  <a:gd name="connsiteX70" fmla="*/ 325409 w 799164"/>
                  <a:gd name="connsiteY70" fmla="*/ 133992 h 205772"/>
                  <a:gd name="connsiteX71" fmla="*/ 325409 w 799164"/>
                  <a:gd name="connsiteY71" fmla="*/ 133992 h 205772"/>
                  <a:gd name="connsiteX72" fmla="*/ 296696 w 799164"/>
                  <a:gd name="connsiteY72" fmla="*/ 133992 h 205772"/>
                  <a:gd name="connsiteX73" fmla="*/ 105279 w 799164"/>
                  <a:gd name="connsiteY73" fmla="*/ 110065 h 205772"/>
                  <a:gd name="connsiteX74" fmla="*/ 19142 w 799164"/>
                  <a:gd name="connsiteY74" fmla="*/ 95708 h 205772"/>
                  <a:gd name="connsiteX75" fmla="*/ 0 w 799164"/>
                  <a:gd name="connsiteY75" fmla="*/ 95708 h 205772"/>
                  <a:gd name="connsiteX76" fmla="*/ 588607 w 799164"/>
                  <a:gd name="connsiteY76" fmla="*/ 196202 h 205772"/>
                  <a:gd name="connsiteX77" fmla="*/ 770453 w 799164"/>
                  <a:gd name="connsiteY77" fmla="*/ 33498 h 205772"/>
                  <a:gd name="connsiteX78" fmla="*/ 799165 w 799164"/>
                  <a:gd name="connsiteY78" fmla="*/ 38283 h 205772"/>
                  <a:gd name="connsiteX79" fmla="*/ 794380 w 799164"/>
                  <a:gd name="connsiteY79" fmla="*/ 33498 h 205772"/>
                  <a:gd name="connsiteX80" fmla="*/ 794380 w 799164"/>
                  <a:gd name="connsiteY80" fmla="*/ 33498 h 205772"/>
                  <a:gd name="connsiteX81" fmla="*/ 535967 w 799164"/>
                  <a:gd name="connsiteY81" fmla="*/ 0 h 205772"/>
                  <a:gd name="connsiteX82" fmla="*/ 535967 w 799164"/>
                  <a:gd name="connsiteY82" fmla="*/ 0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99164" h="205772">
                    <a:moveTo>
                      <a:pt x="555109" y="205773"/>
                    </a:moveTo>
                    <a:lnTo>
                      <a:pt x="555109" y="205773"/>
                    </a:lnTo>
                    <a:cubicBezTo>
                      <a:pt x="550323" y="205773"/>
                      <a:pt x="550323" y="200988"/>
                      <a:pt x="555109" y="205773"/>
                    </a:cubicBezTo>
                    <a:cubicBezTo>
                      <a:pt x="550323" y="200988"/>
                      <a:pt x="574250" y="76567"/>
                      <a:pt x="713028" y="52640"/>
                    </a:cubicBezTo>
                    <a:cubicBezTo>
                      <a:pt x="713028" y="52640"/>
                      <a:pt x="713028" y="52640"/>
                      <a:pt x="713028" y="52640"/>
                    </a:cubicBezTo>
                    <a:cubicBezTo>
                      <a:pt x="713028" y="52640"/>
                      <a:pt x="717813" y="52640"/>
                      <a:pt x="717813" y="52640"/>
                    </a:cubicBezTo>
                    <a:cubicBezTo>
                      <a:pt x="717813" y="52640"/>
                      <a:pt x="717813" y="57425"/>
                      <a:pt x="717813" y="57425"/>
                    </a:cubicBezTo>
                    <a:cubicBezTo>
                      <a:pt x="574250" y="76567"/>
                      <a:pt x="555109" y="200988"/>
                      <a:pt x="555109" y="205773"/>
                    </a:cubicBezTo>
                    <a:cubicBezTo>
                      <a:pt x="555109" y="205773"/>
                      <a:pt x="555109" y="205773"/>
                      <a:pt x="555109" y="205773"/>
                    </a:cubicBezTo>
                    <a:lnTo>
                      <a:pt x="555109" y="205773"/>
                    </a:lnTo>
                    <a:close/>
                    <a:moveTo>
                      <a:pt x="535967" y="0"/>
                    </a:moveTo>
                    <a:lnTo>
                      <a:pt x="535967" y="0"/>
                    </a:lnTo>
                    <a:cubicBezTo>
                      <a:pt x="535967" y="4786"/>
                      <a:pt x="559894" y="9571"/>
                      <a:pt x="588607" y="23927"/>
                    </a:cubicBezTo>
                    <a:cubicBezTo>
                      <a:pt x="588607" y="23927"/>
                      <a:pt x="593392" y="23927"/>
                      <a:pt x="593392" y="23927"/>
                    </a:cubicBezTo>
                    <a:lnTo>
                      <a:pt x="593392" y="23927"/>
                    </a:lnTo>
                    <a:cubicBezTo>
                      <a:pt x="593392" y="23927"/>
                      <a:pt x="593392" y="23927"/>
                      <a:pt x="598177" y="28713"/>
                    </a:cubicBezTo>
                    <a:cubicBezTo>
                      <a:pt x="598177" y="28713"/>
                      <a:pt x="598177" y="28713"/>
                      <a:pt x="598177" y="28713"/>
                    </a:cubicBezTo>
                    <a:cubicBezTo>
                      <a:pt x="602963" y="28713"/>
                      <a:pt x="602963" y="33498"/>
                      <a:pt x="607748" y="33498"/>
                    </a:cubicBezTo>
                    <a:cubicBezTo>
                      <a:pt x="612534" y="33498"/>
                      <a:pt x="617319" y="33498"/>
                      <a:pt x="622104" y="28713"/>
                    </a:cubicBezTo>
                    <a:lnTo>
                      <a:pt x="622104" y="28713"/>
                    </a:lnTo>
                    <a:cubicBezTo>
                      <a:pt x="622104" y="28713"/>
                      <a:pt x="626890" y="28713"/>
                      <a:pt x="626890" y="33498"/>
                    </a:cubicBezTo>
                    <a:cubicBezTo>
                      <a:pt x="626890" y="33498"/>
                      <a:pt x="626890" y="38283"/>
                      <a:pt x="626890" y="38283"/>
                    </a:cubicBezTo>
                    <a:cubicBezTo>
                      <a:pt x="622104" y="38283"/>
                      <a:pt x="622104" y="38283"/>
                      <a:pt x="617319" y="38283"/>
                    </a:cubicBezTo>
                    <a:cubicBezTo>
                      <a:pt x="622104" y="38283"/>
                      <a:pt x="622104" y="43069"/>
                      <a:pt x="626890" y="43069"/>
                    </a:cubicBezTo>
                    <a:cubicBezTo>
                      <a:pt x="636461" y="38283"/>
                      <a:pt x="646031" y="38283"/>
                      <a:pt x="655602" y="38283"/>
                    </a:cubicBezTo>
                    <a:lnTo>
                      <a:pt x="655602" y="38283"/>
                    </a:lnTo>
                    <a:cubicBezTo>
                      <a:pt x="655602" y="38283"/>
                      <a:pt x="660388" y="38283"/>
                      <a:pt x="660388" y="38283"/>
                    </a:cubicBezTo>
                    <a:cubicBezTo>
                      <a:pt x="660388" y="38283"/>
                      <a:pt x="660388" y="43069"/>
                      <a:pt x="660388" y="43069"/>
                    </a:cubicBezTo>
                    <a:cubicBezTo>
                      <a:pt x="650817" y="43069"/>
                      <a:pt x="641246" y="47854"/>
                      <a:pt x="631675" y="47854"/>
                    </a:cubicBezTo>
                    <a:cubicBezTo>
                      <a:pt x="636461" y="52640"/>
                      <a:pt x="636461" y="52640"/>
                      <a:pt x="636461" y="57425"/>
                    </a:cubicBezTo>
                    <a:cubicBezTo>
                      <a:pt x="650817" y="52640"/>
                      <a:pt x="669958" y="47854"/>
                      <a:pt x="684315" y="43069"/>
                    </a:cubicBezTo>
                    <a:lnTo>
                      <a:pt x="684315" y="43069"/>
                    </a:lnTo>
                    <a:cubicBezTo>
                      <a:pt x="684315" y="43069"/>
                      <a:pt x="684315" y="43069"/>
                      <a:pt x="689101" y="43069"/>
                    </a:cubicBezTo>
                    <a:cubicBezTo>
                      <a:pt x="689101" y="43069"/>
                      <a:pt x="689101" y="47854"/>
                      <a:pt x="689101" y="47854"/>
                    </a:cubicBezTo>
                    <a:cubicBezTo>
                      <a:pt x="669958" y="52640"/>
                      <a:pt x="655602" y="57425"/>
                      <a:pt x="641246" y="62210"/>
                    </a:cubicBezTo>
                    <a:cubicBezTo>
                      <a:pt x="641246" y="62210"/>
                      <a:pt x="641246" y="66996"/>
                      <a:pt x="641246" y="71781"/>
                    </a:cubicBezTo>
                    <a:cubicBezTo>
                      <a:pt x="636461" y="86137"/>
                      <a:pt x="612534" y="100494"/>
                      <a:pt x="564679" y="119635"/>
                    </a:cubicBezTo>
                    <a:cubicBezTo>
                      <a:pt x="531182" y="157919"/>
                      <a:pt x="521611" y="200988"/>
                      <a:pt x="521611" y="200988"/>
                    </a:cubicBezTo>
                    <a:cubicBezTo>
                      <a:pt x="521611" y="200988"/>
                      <a:pt x="521611" y="200988"/>
                      <a:pt x="516825" y="200988"/>
                    </a:cubicBezTo>
                    <a:lnTo>
                      <a:pt x="516825" y="200988"/>
                    </a:lnTo>
                    <a:cubicBezTo>
                      <a:pt x="516825" y="200988"/>
                      <a:pt x="512040" y="200988"/>
                      <a:pt x="516825" y="196202"/>
                    </a:cubicBezTo>
                    <a:cubicBezTo>
                      <a:pt x="516825" y="196202"/>
                      <a:pt x="521611" y="157919"/>
                      <a:pt x="555109" y="119635"/>
                    </a:cubicBezTo>
                    <a:cubicBezTo>
                      <a:pt x="540752" y="124421"/>
                      <a:pt x="526396" y="129206"/>
                      <a:pt x="507255" y="133992"/>
                    </a:cubicBezTo>
                    <a:cubicBezTo>
                      <a:pt x="488112" y="162704"/>
                      <a:pt x="483327" y="191417"/>
                      <a:pt x="483327" y="191417"/>
                    </a:cubicBezTo>
                    <a:cubicBezTo>
                      <a:pt x="483327" y="191417"/>
                      <a:pt x="483327" y="191417"/>
                      <a:pt x="478542" y="191417"/>
                    </a:cubicBezTo>
                    <a:lnTo>
                      <a:pt x="478542" y="191417"/>
                    </a:lnTo>
                    <a:cubicBezTo>
                      <a:pt x="478542" y="191417"/>
                      <a:pt x="473757" y="191417"/>
                      <a:pt x="478542" y="186631"/>
                    </a:cubicBezTo>
                    <a:cubicBezTo>
                      <a:pt x="478542" y="186631"/>
                      <a:pt x="483327" y="162704"/>
                      <a:pt x="502469" y="133992"/>
                    </a:cubicBezTo>
                    <a:cubicBezTo>
                      <a:pt x="488112" y="138777"/>
                      <a:pt x="473757" y="138777"/>
                      <a:pt x="459400" y="143562"/>
                    </a:cubicBezTo>
                    <a:cubicBezTo>
                      <a:pt x="449830" y="167490"/>
                      <a:pt x="445044" y="181846"/>
                      <a:pt x="445044" y="181846"/>
                    </a:cubicBezTo>
                    <a:cubicBezTo>
                      <a:pt x="445044" y="181846"/>
                      <a:pt x="445044" y="181846"/>
                      <a:pt x="440258" y="181846"/>
                    </a:cubicBezTo>
                    <a:lnTo>
                      <a:pt x="440258" y="181846"/>
                    </a:lnTo>
                    <a:cubicBezTo>
                      <a:pt x="440258" y="181846"/>
                      <a:pt x="435473" y="181846"/>
                      <a:pt x="440258" y="177060"/>
                    </a:cubicBezTo>
                    <a:cubicBezTo>
                      <a:pt x="440258" y="177060"/>
                      <a:pt x="445044" y="162704"/>
                      <a:pt x="454615" y="138777"/>
                    </a:cubicBezTo>
                    <a:cubicBezTo>
                      <a:pt x="440258" y="138777"/>
                      <a:pt x="425903" y="143562"/>
                      <a:pt x="416331" y="143562"/>
                    </a:cubicBezTo>
                    <a:cubicBezTo>
                      <a:pt x="411546" y="157919"/>
                      <a:pt x="406761" y="167490"/>
                      <a:pt x="406761" y="167490"/>
                    </a:cubicBezTo>
                    <a:cubicBezTo>
                      <a:pt x="406761" y="167490"/>
                      <a:pt x="406761" y="167490"/>
                      <a:pt x="401976" y="167490"/>
                    </a:cubicBezTo>
                    <a:lnTo>
                      <a:pt x="401976" y="167490"/>
                    </a:lnTo>
                    <a:cubicBezTo>
                      <a:pt x="401976" y="167490"/>
                      <a:pt x="401976" y="167490"/>
                      <a:pt x="401976" y="162704"/>
                    </a:cubicBezTo>
                    <a:cubicBezTo>
                      <a:pt x="401976" y="162704"/>
                      <a:pt x="401976" y="153133"/>
                      <a:pt x="411546" y="138777"/>
                    </a:cubicBezTo>
                    <a:cubicBezTo>
                      <a:pt x="397190" y="138777"/>
                      <a:pt x="387619" y="143562"/>
                      <a:pt x="373263" y="143562"/>
                    </a:cubicBezTo>
                    <a:cubicBezTo>
                      <a:pt x="368477" y="153133"/>
                      <a:pt x="368477" y="153133"/>
                      <a:pt x="368477" y="153133"/>
                    </a:cubicBezTo>
                    <a:cubicBezTo>
                      <a:pt x="368477" y="153133"/>
                      <a:pt x="368477" y="153133"/>
                      <a:pt x="363692" y="153133"/>
                    </a:cubicBezTo>
                    <a:lnTo>
                      <a:pt x="363692" y="153133"/>
                    </a:lnTo>
                    <a:cubicBezTo>
                      <a:pt x="363692" y="153133"/>
                      <a:pt x="363692" y="153133"/>
                      <a:pt x="363692" y="148348"/>
                    </a:cubicBezTo>
                    <a:cubicBezTo>
                      <a:pt x="363692" y="148348"/>
                      <a:pt x="363692" y="143562"/>
                      <a:pt x="368477" y="138777"/>
                    </a:cubicBezTo>
                    <a:cubicBezTo>
                      <a:pt x="354121" y="138777"/>
                      <a:pt x="344550" y="138777"/>
                      <a:pt x="330194" y="138777"/>
                    </a:cubicBezTo>
                    <a:cubicBezTo>
                      <a:pt x="330194" y="138777"/>
                      <a:pt x="330194" y="138777"/>
                      <a:pt x="330194" y="138777"/>
                    </a:cubicBezTo>
                    <a:cubicBezTo>
                      <a:pt x="330194" y="138777"/>
                      <a:pt x="330194" y="138777"/>
                      <a:pt x="325409" y="138777"/>
                    </a:cubicBezTo>
                    <a:lnTo>
                      <a:pt x="325409" y="138777"/>
                    </a:lnTo>
                    <a:cubicBezTo>
                      <a:pt x="325409" y="138777"/>
                      <a:pt x="325409" y="138777"/>
                      <a:pt x="325409" y="133992"/>
                    </a:cubicBezTo>
                    <a:cubicBezTo>
                      <a:pt x="325409" y="133992"/>
                      <a:pt x="325409" y="133992"/>
                      <a:pt x="325409" y="133992"/>
                    </a:cubicBezTo>
                    <a:cubicBezTo>
                      <a:pt x="315838" y="133992"/>
                      <a:pt x="306267" y="133992"/>
                      <a:pt x="296696" y="133992"/>
                    </a:cubicBezTo>
                    <a:cubicBezTo>
                      <a:pt x="234486" y="133992"/>
                      <a:pt x="167490" y="129206"/>
                      <a:pt x="105279" y="110065"/>
                    </a:cubicBezTo>
                    <a:cubicBezTo>
                      <a:pt x="66996" y="100494"/>
                      <a:pt x="43069" y="95708"/>
                      <a:pt x="19142" y="95708"/>
                    </a:cubicBezTo>
                    <a:cubicBezTo>
                      <a:pt x="14356" y="95708"/>
                      <a:pt x="4786" y="95708"/>
                      <a:pt x="0" y="95708"/>
                    </a:cubicBezTo>
                    <a:lnTo>
                      <a:pt x="588607" y="196202"/>
                    </a:lnTo>
                    <a:cubicBezTo>
                      <a:pt x="588607" y="196202"/>
                      <a:pt x="626890" y="33498"/>
                      <a:pt x="770453" y="33498"/>
                    </a:cubicBezTo>
                    <a:cubicBezTo>
                      <a:pt x="780023" y="33498"/>
                      <a:pt x="789594" y="33498"/>
                      <a:pt x="799165" y="38283"/>
                    </a:cubicBezTo>
                    <a:cubicBezTo>
                      <a:pt x="794380" y="38283"/>
                      <a:pt x="794380" y="33498"/>
                      <a:pt x="794380" y="33498"/>
                    </a:cubicBezTo>
                    <a:lnTo>
                      <a:pt x="794380" y="33498"/>
                    </a:lnTo>
                    <a:lnTo>
                      <a:pt x="535967" y="0"/>
                    </a:lnTo>
                    <a:lnTo>
                      <a:pt x="535967" y="0"/>
                    </a:lnTo>
                    <a:close/>
                  </a:path>
                </a:pathLst>
              </a:custGeom>
              <a:solidFill>
                <a:srgbClr val="C0CFAA"/>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AF5F6C4-2C89-41D0-AA9A-E6BE34B52D4F}"/>
                  </a:ext>
                </a:extLst>
              </p:cNvPr>
              <p:cNvSpPr/>
              <p:nvPr/>
            </p:nvSpPr>
            <p:spPr>
              <a:xfrm>
                <a:off x="12043963" y="7611857"/>
                <a:ext cx="33497" cy="4785"/>
              </a:xfrm>
              <a:custGeom>
                <a:avLst/>
                <a:gdLst>
                  <a:gd name="connsiteX0" fmla="*/ 0 w 33497"/>
                  <a:gd name="connsiteY0" fmla="*/ 0 h 4785"/>
                  <a:gd name="connsiteX1" fmla="*/ 33498 w 33497"/>
                  <a:gd name="connsiteY1" fmla="*/ 4786 h 4785"/>
                  <a:gd name="connsiteX2" fmla="*/ 0 w 33497"/>
                  <a:gd name="connsiteY2" fmla="*/ 0 h 4785"/>
                  <a:gd name="connsiteX3" fmla="*/ 0 w 33497"/>
                  <a:gd name="connsiteY3" fmla="*/ 0 h 4785"/>
                  <a:gd name="connsiteX4" fmla="*/ 0 w 33497"/>
                  <a:gd name="connsiteY4" fmla="*/ 0 h 4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7" h="4785">
                    <a:moveTo>
                      <a:pt x="0" y="0"/>
                    </a:moveTo>
                    <a:cubicBezTo>
                      <a:pt x="9571" y="0"/>
                      <a:pt x="23927" y="4786"/>
                      <a:pt x="33498" y="4786"/>
                    </a:cubicBezTo>
                    <a:cubicBezTo>
                      <a:pt x="23927" y="4786"/>
                      <a:pt x="14356" y="4786"/>
                      <a:pt x="0" y="0"/>
                    </a:cubicBezTo>
                    <a:lnTo>
                      <a:pt x="0" y="0"/>
                    </a:lnTo>
                    <a:lnTo>
                      <a:pt x="0" y="0"/>
                    </a:lnTo>
                    <a:close/>
                  </a:path>
                </a:pathLst>
              </a:custGeom>
              <a:solidFill>
                <a:srgbClr val="2A9D9F"/>
              </a:solidFill>
              <a:ln w="4782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DB76DFA9-057A-43B9-A6D0-293B5FEC0633}"/>
                  </a:ext>
                </a:extLst>
              </p:cNvPr>
              <p:cNvSpPr/>
              <p:nvPr/>
            </p:nvSpPr>
            <p:spPr>
              <a:xfrm>
                <a:off x="12048748" y="7396514"/>
                <a:ext cx="914015" cy="229700"/>
              </a:xfrm>
              <a:custGeom>
                <a:avLst/>
                <a:gdLst>
                  <a:gd name="connsiteX0" fmla="*/ 669958 w 914015"/>
                  <a:gd name="connsiteY0" fmla="*/ 0 h 229700"/>
                  <a:gd name="connsiteX1" fmla="*/ 344550 w 914015"/>
                  <a:gd name="connsiteY1" fmla="*/ 100494 h 229700"/>
                  <a:gd name="connsiteX2" fmla="*/ 315838 w 914015"/>
                  <a:gd name="connsiteY2" fmla="*/ 110065 h 229700"/>
                  <a:gd name="connsiteX3" fmla="*/ 306267 w 914015"/>
                  <a:gd name="connsiteY3" fmla="*/ 110065 h 229700"/>
                  <a:gd name="connsiteX4" fmla="*/ 239271 w 914015"/>
                  <a:gd name="connsiteY4" fmla="*/ 95708 h 229700"/>
                  <a:gd name="connsiteX5" fmla="*/ 86138 w 914015"/>
                  <a:gd name="connsiteY5" fmla="*/ 196202 h 229700"/>
                  <a:gd name="connsiteX6" fmla="*/ 28713 w 914015"/>
                  <a:gd name="connsiteY6" fmla="*/ 215344 h 229700"/>
                  <a:gd name="connsiteX7" fmla="*/ 0 w 914015"/>
                  <a:gd name="connsiteY7" fmla="*/ 215344 h 229700"/>
                  <a:gd name="connsiteX8" fmla="*/ 33498 w 914015"/>
                  <a:gd name="connsiteY8" fmla="*/ 220129 h 229700"/>
                  <a:gd name="connsiteX9" fmla="*/ 76567 w 914015"/>
                  <a:gd name="connsiteY9" fmla="*/ 229700 h 229700"/>
                  <a:gd name="connsiteX10" fmla="*/ 253627 w 914015"/>
                  <a:gd name="connsiteY10" fmla="*/ 110065 h 229700"/>
                  <a:gd name="connsiteX11" fmla="*/ 287125 w 914015"/>
                  <a:gd name="connsiteY11" fmla="*/ 114850 h 229700"/>
                  <a:gd name="connsiteX12" fmla="*/ 339765 w 914015"/>
                  <a:gd name="connsiteY12" fmla="*/ 124421 h 229700"/>
                  <a:gd name="connsiteX13" fmla="*/ 339765 w 914015"/>
                  <a:gd name="connsiteY13" fmla="*/ 124421 h 229700"/>
                  <a:gd name="connsiteX14" fmla="*/ 339765 w 914015"/>
                  <a:gd name="connsiteY14" fmla="*/ 124421 h 229700"/>
                  <a:gd name="connsiteX15" fmla="*/ 593392 w 914015"/>
                  <a:gd name="connsiteY15" fmla="*/ 19142 h 229700"/>
                  <a:gd name="connsiteX16" fmla="*/ 602963 w 914015"/>
                  <a:gd name="connsiteY16" fmla="*/ 19142 h 229700"/>
                  <a:gd name="connsiteX17" fmla="*/ 602963 w 914015"/>
                  <a:gd name="connsiteY17" fmla="*/ 19142 h 229700"/>
                  <a:gd name="connsiteX18" fmla="*/ 602963 w 914015"/>
                  <a:gd name="connsiteY18" fmla="*/ 19142 h 229700"/>
                  <a:gd name="connsiteX19" fmla="*/ 602963 w 914015"/>
                  <a:gd name="connsiteY19" fmla="*/ 19142 h 229700"/>
                  <a:gd name="connsiteX20" fmla="*/ 684315 w 914015"/>
                  <a:gd name="connsiteY20" fmla="*/ 9571 h 229700"/>
                  <a:gd name="connsiteX21" fmla="*/ 684315 w 914015"/>
                  <a:gd name="connsiteY21" fmla="*/ 9571 h 229700"/>
                  <a:gd name="connsiteX22" fmla="*/ 684315 w 914015"/>
                  <a:gd name="connsiteY22" fmla="*/ 9571 h 229700"/>
                  <a:gd name="connsiteX23" fmla="*/ 684315 w 914015"/>
                  <a:gd name="connsiteY23" fmla="*/ 9571 h 229700"/>
                  <a:gd name="connsiteX24" fmla="*/ 684315 w 914015"/>
                  <a:gd name="connsiteY24" fmla="*/ 9571 h 229700"/>
                  <a:gd name="connsiteX25" fmla="*/ 904444 w 914015"/>
                  <a:gd name="connsiteY25" fmla="*/ 114850 h 229700"/>
                  <a:gd name="connsiteX26" fmla="*/ 904444 w 914015"/>
                  <a:gd name="connsiteY26" fmla="*/ 114850 h 229700"/>
                  <a:gd name="connsiteX27" fmla="*/ 914015 w 914015"/>
                  <a:gd name="connsiteY27" fmla="*/ 114850 h 229700"/>
                  <a:gd name="connsiteX28" fmla="*/ 914015 w 914015"/>
                  <a:gd name="connsiteY28" fmla="*/ 114850 h 229700"/>
                  <a:gd name="connsiteX29" fmla="*/ 904444 w 914015"/>
                  <a:gd name="connsiteY29" fmla="*/ 66996 h 229700"/>
                  <a:gd name="connsiteX30" fmla="*/ 803950 w 914015"/>
                  <a:gd name="connsiteY30" fmla="*/ 19142 h 229700"/>
                  <a:gd name="connsiteX31" fmla="*/ 669958 w 914015"/>
                  <a:gd name="connsiteY31" fmla="*/ 0 h 229700"/>
                  <a:gd name="connsiteX32" fmla="*/ 669958 w 914015"/>
                  <a:gd name="connsiteY32" fmla="*/ 0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015" h="229700">
                    <a:moveTo>
                      <a:pt x="669958" y="0"/>
                    </a:moveTo>
                    <a:cubicBezTo>
                      <a:pt x="502469" y="0"/>
                      <a:pt x="354121" y="90923"/>
                      <a:pt x="344550" y="100494"/>
                    </a:cubicBezTo>
                    <a:cubicBezTo>
                      <a:pt x="339765" y="110065"/>
                      <a:pt x="325409" y="110065"/>
                      <a:pt x="315838" y="110065"/>
                    </a:cubicBezTo>
                    <a:cubicBezTo>
                      <a:pt x="311052" y="110065"/>
                      <a:pt x="306267" y="110065"/>
                      <a:pt x="306267" y="110065"/>
                    </a:cubicBezTo>
                    <a:cubicBezTo>
                      <a:pt x="282340" y="100494"/>
                      <a:pt x="258413" y="95708"/>
                      <a:pt x="239271" y="95708"/>
                    </a:cubicBezTo>
                    <a:cubicBezTo>
                      <a:pt x="157919" y="95708"/>
                      <a:pt x="100494" y="162704"/>
                      <a:pt x="86138" y="196202"/>
                    </a:cubicBezTo>
                    <a:cubicBezTo>
                      <a:pt x="81352" y="210558"/>
                      <a:pt x="57425" y="215344"/>
                      <a:pt x="28713" y="215344"/>
                    </a:cubicBezTo>
                    <a:cubicBezTo>
                      <a:pt x="19142" y="215344"/>
                      <a:pt x="9571" y="215344"/>
                      <a:pt x="0" y="215344"/>
                    </a:cubicBezTo>
                    <a:cubicBezTo>
                      <a:pt x="9571" y="215344"/>
                      <a:pt x="23927" y="220129"/>
                      <a:pt x="33498" y="220129"/>
                    </a:cubicBezTo>
                    <a:cubicBezTo>
                      <a:pt x="52640" y="224915"/>
                      <a:pt x="66996" y="229700"/>
                      <a:pt x="76567" y="229700"/>
                    </a:cubicBezTo>
                    <a:cubicBezTo>
                      <a:pt x="76567" y="229700"/>
                      <a:pt x="143563" y="110065"/>
                      <a:pt x="253627" y="110065"/>
                    </a:cubicBezTo>
                    <a:cubicBezTo>
                      <a:pt x="263198" y="110065"/>
                      <a:pt x="272769" y="110065"/>
                      <a:pt x="287125" y="114850"/>
                    </a:cubicBezTo>
                    <a:cubicBezTo>
                      <a:pt x="287125" y="114850"/>
                      <a:pt x="315838" y="124421"/>
                      <a:pt x="339765" y="124421"/>
                    </a:cubicBezTo>
                    <a:cubicBezTo>
                      <a:pt x="339765" y="124421"/>
                      <a:pt x="339765" y="124421"/>
                      <a:pt x="339765" y="124421"/>
                    </a:cubicBezTo>
                    <a:lnTo>
                      <a:pt x="339765" y="124421"/>
                    </a:lnTo>
                    <a:cubicBezTo>
                      <a:pt x="339765" y="124421"/>
                      <a:pt x="392404" y="66996"/>
                      <a:pt x="593392" y="19142"/>
                    </a:cubicBezTo>
                    <a:cubicBezTo>
                      <a:pt x="598177" y="19142"/>
                      <a:pt x="598177" y="19142"/>
                      <a:pt x="602963" y="19142"/>
                    </a:cubicBezTo>
                    <a:cubicBezTo>
                      <a:pt x="602963" y="19142"/>
                      <a:pt x="602963" y="19142"/>
                      <a:pt x="602963" y="19142"/>
                    </a:cubicBezTo>
                    <a:lnTo>
                      <a:pt x="602963" y="19142"/>
                    </a:lnTo>
                    <a:cubicBezTo>
                      <a:pt x="602963" y="19142"/>
                      <a:pt x="602963" y="19142"/>
                      <a:pt x="602963" y="19142"/>
                    </a:cubicBezTo>
                    <a:cubicBezTo>
                      <a:pt x="631675" y="14356"/>
                      <a:pt x="660388" y="9571"/>
                      <a:pt x="684315" y="9571"/>
                    </a:cubicBezTo>
                    <a:lnTo>
                      <a:pt x="684315" y="9571"/>
                    </a:lnTo>
                    <a:lnTo>
                      <a:pt x="684315" y="9571"/>
                    </a:lnTo>
                    <a:lnTo>
                      <a:pt x="684315" y="9571"/>
                    </a:lnTo>
                    <a:lnTo>
                      <a:pt x="684315" y="9571"/>
                    </a:lnTo>
                    <a:cubicBezTo>
                      <a:pt x="832663" y="9571"/>
                      <a:pt x="899659" y="110065"/>
                      <a:pt x="904444" y="114850"/>
                    </a:cubicBezTo>
                    <a:cubicBezTo>
                      <a:pt x="904444" y="114850"/>
                      <a:pt x="904444" y="114850"/>
                      <a:pt x="904444" y="114850"/>
                    </a:cubicBezTo>
                    <a:lnTo>
                      <a:pt x="914015" y="114850"/>
                    </a:lnTo>
                    <a:lnTo>
                      <a:pt x="914015" y="114850"/>
                    </a:lnTo>
                    <a:cubicBezTo>
                      <a:pt x="914015" y="105279"/>
                      <a:pt x="909229" y="86138"/>
                      <a:pt x="904444" y="66996"/>
                    </a:cubicBezTo>
                    <a:cubicBezTo>
                      <a:pt x="880517" y="47854"/>
                      <a:pt x="851805" y="33498"/>
                      <a:pt x="803950" y="19142"/>
                    </a:cubicBezTo>
                    <a:cubicBezTo>
                      <a:pt x="751310" y="4786"/>
                      <a:pt x="708242" y="0"/>
                      <a:pt x="669958" y="0"/>
                    </a:cubicBezTo>
                    <a:lnTo>
                      <a:pt x="669958" y="0"/>
                    </a:lnTo>
                    <a:close/>
                  </a:path>
                </a:pathLst>
              </a:custGeom>
              <a:solidFill>
                <a:srgbClr val="C3D1AE"/>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4F4D722-DA68-4CEC-80FB-9EA1387A05D7}"/>
                  </a:ext>
                </a:extLst>
              </p:cNvPr>
              <p:cNvSpPr/>
              <p:nvPr/>
            </p:nvSpPr>
            <p:spPr>
              <a:xfrm>
                <a:off x="12378942" y="7406085"/>
                <a:ext cx="564678" cy="114850"/>
              </a:xfrm>
              <a:custGeom>
                <a:avLst/>
                <a:gdLst>
                  <a:gd name="connsiteX0" fmla="*/ 564679 w 564678"/>
                  <a:gd name="connsiteY0" fmla="*/ 105279 h 114850"/>
                  <a:gd name="connsiteX1" fmla="*/ 564679 w 564678"/>
                  <a:gd name="connsiteY1" fmla="*/ 105279 h 114850"/>
                  <a:gd name="connsiteX2" fmla="*/ 564679 w 564678"/>
                  <a:gd name="connsiteY2" fmla="*/ 105279 h 114850"/>
                  <a:gd name="connsiteX3" fmla="*/ 564679 w 564678"/>
                  <a:gd name="connsiteY3" fmla="*/ 105279 h 114850"/>
                  <a:gd name="connsiteX4" fmla="*/ 564679 w 564678"/>
                  <a:gd name="connsiteY4" fmla="*/ 105279 h 114850"/>
                  <a:gd name="connsiteX5" fmla="*/ 253627 w 564678"/>
                  <a:gd name="connsiteY5" fmla="*/ 9571 h 114850"/>
                  <a:gd name="connsiteX6" fmla="*/ 0 w 564678"/>
                  <a:gd name="connsiteY6" fmla="*/ 114850 h 114850"/>
                  <a:gd name="connsiteX7" fmla="*/ 0 w 564678"/>
                  <a:gd name="connsiteY7" fmla="*/ 114850 h 114850"/>
                  <a:gd name="connsiteX8" fmla="*/ 253627 w 564678"/>
                  <a:gd name="connsiteY8" fmla="*/ 9571 h 114850"/>
                  <a:gd name="connsiteX9" fmla="*/ 253627 w 564678"/>
                  <a:gd name="connsiteY9" fmla="*/ 9571 h 114850"/>
                  <a:gd name="connsiteX10" fmla="*/ 263198 w 564678"/>
                  <a:gd name="connsiteY10" fmla="*/ 9571 h 114850"/>
                  <a:gd name="connsiteX11" fmla="*/ 263198 w 564678"/>
                  <a:gd name="connsiteY11" fmla="*/ 9571 h 114850"/>
                  <a:gd name="connsiteX12" fmla="*/ 263198 w 564678"/>
                  <a:gd name="connsiteY12" fmla="*/ 9571 h 114850"/>
                  <a:gd name="connsiteX13" fmla="*/ 263198 w 564678"/>
                  <a:gd name="connsiteY13" fmla="*/ 9571 h 114850"/>
                  <a:gd name="connsiteX14" fmla="*/ 344550 w 564678"/>
                  <a:gd name="connsiteY14" fmla="*/ 0 h 114850"/>
                  <a:gd name="connsiteX15" fmla="*/ 263198 w 564678"/>
                  <a:gd name="connsiteY15" fmla="*/ 9571 h 114850"/>
                  <a:gd name="connsiteX16" fmla="*/ 344550 w 564678"/>
                  <a:gd name="connsiteY16" fmla="*/ 0 h 114850"/>
                  <a:gd name="connsiteX17" fmla="*/ 344550 w 564678"/>
                  <a:gd name="connsiteY17" fmla="*/ 0 h 114850"/>
                  <a:gd name="connsiteX18" fmla="*/ 344550 w 564678"/>
                  <a:gd name="connsiteY18" fmla="*/ 0 h 114850"/>
                  <a:gd name="connsiteX19" fmla="*/ 344550 w 564678"/>
                  <a:gd name="connsiteY19" fmla="*/ 0 h 114850"/>
                  <a:gd name="connsiteX20" fmla="*/ 344550 w 564678"/>
                  <a:gd name="connsiteY20" fmla="*/ 0 h 114850"/>
                  <a:gd name="connsiteX21" fmla="*/ 344550 w 564678"/>
                  <a:gd name="connsiteY21" fmla="*/ 0 h 114850"/>
                  <a:gd name="connsiteX22" fmla="*/ 344550 w 564678"/>
                  <a:gd name="connsiteY22"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4678" h="114850">
                    <a:moveTo>
                      <a:pt x="564679" y="105279"/>
                    </a:moveTo>
                    <a:cubicBezTo>
                      <a:pt x="564679" y="105279"/>
                      <a:pt x="564679" y="105279"/>
                      <a:pt x="564679" y="105279"/>
                    </a:cubicBezTo>
                    <a:lnTo>
                      <a:pt x="564679" y="105279"/>
                    </a:lnTo>
                    <a:cubicBezTo>
                      <a:pt x="564679" y="105279"/>
                      <a:pt x="564679" y="105279"/>
                      <a:pt x="564679" y="105279"/>
                    </a:cubicBezTo>
                    <a:lnTo>
                      <a:pt x="564679" y="105279"/>
                    </a:lnTo>
                    <a:close/>
                    <a:moveTo>
                      <a:pt x="253627" y="9571"/>
                    </a:moveTo>
                    <a:cubicBezTo>
                      <a:pt x="52639" y="57425"/>
                      <a:pt x="0" y="114850"/>
                      <a:pt x="0" y="114850"/>
                    </a:cubicBezTo>
                    <a:lnTo>
                      <a:pt x="0" y="114850"/>
                    </a:lnTo>
                    <a:cubicBezTo>
                      <a:pt x="4785" y="114850"/>
                      <a:pt x="57425" y="57425"/>
                      <a:pt x="253627" y="9571"/>
                    </a:cubicBezTo>
                    <a:lnTo>
                      <a:pt x="253627" y="9571"/>
                    </a:lnTo>
                    <a:close/>
                    <a:moveTo>
                      <a:pt x="263198" y="9571"/>
                    </a:moveTo>
                    <a:lnTo>
                      <a:pt x="263198" y="9571"/>
                    </a:lnTo>
                    <a:lnTo>
                      <a:pt x="263198" y="9571"/>
                    </a:lnTo>
                    <a:lnTo>
                      <a:pt x="263198" y="9571"/>
                    </a:lnTo>
                    <a:close/>
                    <a:moveTo>
                      <a:pt x="344550" y="0"/>
                    </a:moveTo>
                    <a:cubicBezTo>
                      <a:pt x="320623" y="0"/>
                      <a:pt x="291910" y="4786"/>
                      <a:pt x="263198" y="9571"/>
                    </a:cubicBezTo>
                    <a:cubicBezTo>
                      <a:pt x="296696" y="0"/>
                      <a:pt x="320623" y="0"/>
                      <a:pt x="344550" y="0"/>
                    </a:cubicBezTo>
                    <a:lnTo>
                      <a:pt x="344550" y="0"/>
                    </a:lnTo>
                    <a:close/>
                    <a:moveTo>
                      <a:pt x="344550" y="0"/>
                    </a:moveTo>
                    <a:lnTo>
                      <a:pt x="344550" y="0"/>
                    </a:lnTo>
                    <a:lnTo>
                      <a:pt x="344550" y="0"/>
                    </a:lnTo>
                    <a:lnTo>
                      <a:pt x="344550" y="0"/>
                    </a:lnTo>
                    <a:lnTo>
                      <a:pt x="344550" y="0"/>
                    </a:lnTo>
                    <a:close/>
                  </a:path>
                </a:pathLst>
              </a:custGeom>
              <a:solidFill>
                <a:srgbClr val="84595F"/>
              </a:solidFill>
              <a:ln w="4782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2C0CFDC-4EC0-4A48-811F-28D821EF9851}"/>
                  </a:ext>
                </a:extLst>
              </p:cNvPr>
              <p:cNvSpPr/>
              <p:nvPr/>
            </p:nvSpPr>
            <p:spPr>
              <a:xfrm>
                <a:off x="11962610" y="7229024"/>
                <a:ext cx="617804" cy="181845"/>
              </a:xfrm>
              <a:custGeom>
                <a:avLst/>
                <a:gdLst>
                  <a:gd name="connsiteX0" fmla="*/ 349336 w 617804"/>
                  <a:gd name="connsiteY0" fmla="*/ 153133 h 181845"/>
                  <a:gd name="connsiteX1" fmla="*/ 200988 w 617804"/>
                  <a:gd name="connsiteY1" fmla="*/ 133992 h 181845"/>
                  <a:gd name="connsiteX2" fmla="*/ 339765 w 617804"/>
                  <a:gd name="connsiteY2" fmla="*/ 23927 h 181845"/>
                  <a:gd name="connsiteX3" fmla="*/ 521611 w 617804"/>
                  <a:gd name="connsiteY3" fmla="*/ 100494 h 181845"/>
                  <a:gd name="connsiteX4" fmla="*/ 349336 w 617804"/>
                  <a:gd name="connsiteY4" fmla="*/ 153133 h 181845"/>
                  <a:gd name="connsiteX5" fmla="*/ 349336 w 617804"/>
                  <a:gd name="connsiteY5" fmla="*/ 153133 h 181845"/>
                  <a:gd name="connsiteX6" fmla="*/ 363692 w 617804"/>
                  <a:gd name="connsiteY6" fmla="*/ 0 h 181845"/>
                  <a:gd name="connsiteX7" fmla="*/ 354121 w 617804"/>
                  <a:gd name="connsiteY7" fmla="*/ 0 h 181845"/>
                  <a:gd name="connsiteX8" fmla="*/ 0 w 617804"/>
                  <a:gd name="connsiteY8" fmla="*/ 105279 h 181845"/>
                  <a:gd name="connsiteX9" fmla="*/ 129207 w 617804"/>
                  <a:gd name="connsiteY9" fmla="*/ 43069 h 181845"/>
                  <a:gd name="connsiteX10" fmla="*/ 114850 w 617804"/>
                  <a:gd name="connsiteY10" fmla="*/ 62211 h 181845"/>
                  <a:gd name="connsiteX11" fmla="*/ 287125 w 617804"/>
                  <a:gd name="connsiteY11" fmla="*/ 167490 h 181845"/>
                  <a:gd name="connsiteX12" fmla="*/ 378048 w 617804"/>
                  <a:gd name="connsiteY12" fmla="*/ 181846 h 181845"/>
                  <a:gd name="connsiteX13" fmla="*/ 617319 w 617804"/>
                  <a:gd name="connsiteY13" fmla="*/ 105279 h 181845"/>
                  <a:gd name="connsiteX14" fmla="*/ 526396 w 617804"/>
                  <a:gd name="connsiteY14" fmla="*/ 33498 h 181845"/>
                  <a:gd name="connsiteX15" fmla="*/ 363692 w 617804"/>
                  <a:gd name="connsiteY15" fmla="*/ 0 h 181845"/>
                  <a:gd name="connsiteX16" fmla="*/ 363692 w 617804"/>
                  <a:gd name="connsiteY16"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04" h="181845">
                    <a:moveTo>
                      <a:pt x="349336" y="153133"/>
                    </a:moveTo>
                    <a:cubicBezTo>
                      <a:pt x="291911" y="153133"/>
                      <a:pt x="229700" y="143562"/>
                      <a:pt x="200988" y="133992"/>
                    </a:cubicBezTo>
                    <a:cubicBezTo>
                      <a:pt x="124421" y="105279"/>
                      <a:pt x="86138" y="52640"/>
                      <a:pt x="339765" y="23927"/>
                    </a:cubicBezTo>
                    <a:cubicBezTo>
                      <a:pt x="339765" y="23927"/>
                      <a:pt x="550323" y="33498"/>
                      <a:pt x="521611" y="100494"/>
                    </a:cubicBezTo>
                    <a:cubicBezTo>
                      <a:pt x="507255" y="138777"/>
                      <a:pt x="425903" y="153133"/>
                      <a:pt x="349336" y="153133"/>
                    </a:cubicBezTo>
                    <a:lnTo>
                      <a:pt x="349336" y="153133"/>
                    </a:lnTo>
                    <a:close/>
                    <a:moveTo>
                      <a:pt x="363692" y="0"/>
                    </a:moveTo>
                    <a:cubicBezTo>
                      <a:pt x="358906" y="0"/>
                      <a:pt x="354121" y="0"/>
                      <a:pt x="354121" y="0"/>
                    </a:cubicBezTo>
                    <a:cubicBezTo>
                      <a:pt x="224915" y="4786"/>
                      <a:pt x="33499" y="52640"/>
                      <a:pt x="0" y="105279"/>
                    </a:cubicBezTo>
                    <a:cubicBezTo>
                      <a:pt x="14356" y="81352"/>
                      <a:pt x="66996" y="57425"/>
                      <a:pt x="129207" y="43069"/>
                    </a:cubicBezTo>
                    <a:cubicBezTo>
                      <a:pt x="124421" y="47854"/>
                      <a:pt x="119635" y="57425"/>
                      <a:pt x="114850" y="62211"/>
                    </a:cubicBezTo>
                    <a:cubicBezTo>
                      <a:pt x="66996" y="133992"/>
                      <a:pt x="177061" y="124421"/>
                      <a:pt x="287125" y="167490"/>
                    </a:cubicBezTo>
                    <a:cubicBezTo>
                      <a:pt x="311052" y="177060"/>
                      <a:pt x="344551" y="181846"/>
                      <a:pt x="378048" y="181846"/>
                    </a:cubicBezTo>
                    <a:cubicBezTo>
                      <a:pt x="492898" y="181846"/>
                      <a:pt x="626890" y="138777"/>
                      <a:pt x="617319" y="105279"/>
                    </a:cubicBezTo>
                    <a:cubicBezTo>
                      <a:pt x="607749" y="62211"/>
                      <a:pt x="531182" y="33498"/>
                      <a:pt x="526396" y="33498"/>
                    </a:cubicBezTo>
                    <a:cubicBezTo>
                      <a:pt x="464186" y="9571"/>
                      <a:pt x="406761" y="0"/>
                      <a:pt x="363692" y="0"/>
                    </a:cubicBezTo>
                    <a:lnTo>
                      <a:pt x="363692" y="0"/>
                    </a:lnTo>
                    <a:close/>
                  </a:path>
                </a:pathLst>
              </a:custGeom>
              <a:solidFill>
                <a:srgbClr val="CBD9CA"/>
              </a:solidFill>
              <a:ln w="4782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865DCB3B-D89C-43D1-BC8B-4EC84ADB521E}"/>
                  </a:ext>
                </a:extLst>
              </p:cNvPr>
              <p:cNvSpPr/>
              <p:nvPr/>
            </p:nvSpPr>
            <p:spPr>
              <a:xfrm>
                <a:off x="12512933" y="7262522"/>
                <a:ext cx="210558" cy="66995"/>
              </a:xfrm>
              <a:custGeom>
                <a:avLst/>
                <a:gdLst>
                  <a:gd name="connsiteX0" fmla="*/ 0 w 210558"/>
                  <a:gd name="connsiteY0" fmla="*/ 0 h 66995"/>
                  <a:gd name="connsiteX1" fmla="*/ 210559 w 210558"/>
                  <a:gd name="connsiteY1" fmla="*/ 66996 h 66995"/>
                  <a:gd name="connsiteX2" fmla="*/ 0 w 210558"/>
                  <a:gd name="connsiteY2" fmla="*/ 0 h 66995"/>
                  <a:gd name="connsiteX3" fmla="*/ 0 w 210558"/>
                  <a:gd name="connsiteY3" fmla="*/ 0 h 66995"/>
                </a:gdLst>
                <a:ahLst/>
                <a:cxnLst>
                  <a:cxn ang="0">
                    <a:pos x="connsiteX0" y="connsiteY0"/>
                  </a:cxn>
                  <a:cxn ang="0">
                    <a:pos x="connsiteX1" y="connsiteY1"/>
                  </a:cxn>
                  <a:cxn ang="0">
                    <a:pos x="connsiteX2" y="connsiteY2"/>
                  </a:cxn>
                  <a:cxn ang="0">
                    <a:pos x="connsiteX3" y="connsiteY3"/>
                  </a:cxn>
                </a:cxnLst>
                <a:rect l="l" t="t" r="r" b="b"/>
                <a:pathLst>
                  <a:path w="210558" h="66995">
                    <a:moveTo>
                      <a:pt x="0" y="0"/>
                    </a:moveTo>
                    <a:cubicBezTo>
                      <a:pt x="71781" y="19142"/>
                      <a:pt x="143563" y="47854"/>
                      <a:pt x="210559" y="66996"/>
                    </a:cubicBezTo>
                    <a:cubicBezTo>
                      <a:pt x="143563" y="43069"/>
                      <a:pt x="71781" y="19142"/>
                      <a:pt x="0" y="0"/>
                    </a:cubicBezTo>
                    <a:lnTo>
                      <a:pt x="0" y="0"/>
                    </a:lnTo>
                    <a:close/>
                  </a:path>
                </a:pathLst>
              </a:custGeom>
              <a:solidFill>
                <a:srgbClr val="CBD9CA"/>
              </a:solidFill>
              <a:ln w="4782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37698356-E381-4657-AE02-FA40D31A22CC}"/>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955F3CD1-0A99-493A-B4DA-93079B918A43}"/>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F6188101-4C40-44B9-AA06-97979480AEAF}"/>
                  </a:ext>
                </a:extLst>
              </p:cNvPr>
              <p:cNvSpPr/>
              <p:nvPr/>
            </p:nvSpPr>
            <p:spPr>
              <a:xfrm>
                <a:off x="12489006" y="7257737"/>
                <a:ext cx="344550" cy="100493"/>
              </a:xfrm>
              <a:custGeom>
                <a:avLst/>
                <a:gdLst>
                  <a:gd name="connsiteX0" fmla="*/ 344551 w 344550"/>
                  <a:gd name="connsiteY0" fmla="*/ 100494 h 100493"/>
                  <a:gd name="connsiteX1" fmla="*/ 344551 w 344550"/>
                  <a:gd name="connsiteY1" fmla="*/ 100494 h 100493"/>
                  <a:gd name="connsiteX2" fmla="*/ 344551 w 344550"/>
                  <a:gd name="connsiteY2" fmla="*/ 100494 h 100493"/>
                  <a:gd name="connsiteX3" fmla="*/ 344551 w 344550"/>
                  <a:gd name="connsiteY3" fmla="*/ 100494 h 100493"/>
                  <a:gd name="connsiteX4" fmla="*/ 234486 w 344550"/>
                  <a:gd name="connsiteY4" fmla="*/ 71781 h 100493"/>
                  <a:gd name="connsiteX5" fmla="*/ 344551 w 344550"/>
                  <a:gd name="connsiteY5" fmla="*/ 100494 h 100493"/>
                  <a:gd name="connsiteX6" fmla="*/ 234486 w 344550"/>
                  <a:gd name="connsiteY6" fmla="*/ 71781 h 100493"/>
                  <a:gd name="connsiteX7" fmla="*/ 234486 w 344550"/>
                  <a:gd name="connsiteY7" fmla="*/ 71781 h 100493"/>
                  <a:gd name="connsiteX8" fmla="*/ 0 w 344550"/>
                  <a:gd name="connsiteY8" fmla="*/ 0 h 100493"/>
                  <a:gd name="connsiteX9" fmla="*/ 0 w 344550"/>
                  <a:gd name="connsiteY9" fmla="*/ 0 h 100493"/>
                  <a:gd name="connsiteX10" fmla="*/ 23927 w 344550"/>
                  <a:gd name="connsiteY10" fmla="*/ 4785 h 100493"/>
                  <a:gd name="connsiteX11" fmla="*/ 0 w 344550"/>
                  <a:gd name="connsiteY11" fmla="*/ 0 h 100493"/>
                  <a:gd name="connsiteX12" fmla="*/ 0 w 344550"/>
                  <a:gd name="connsiteY12"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550" h="100493">
                    <a:moveTo>
                      <a:pt x="344551" y="100494"/>
                    </a:moveTo>
                    <a:lnTo>
                      <a:pt x="344551" y="100494"/>
                    </a:lnTo>
                    <a:lnTo>
                      <a:pt x="344551" y="100494"/>
                    </a:lnTo>
                    <a:lnTo>
                      <a:pt x="344551" y="100494"/>
                    </a:lnTo>
                    <a:close/>
                    <a:moveTo>
                      <a:pt x="234486" y="71781"/>
                    </a:moveTo>
                    <a:cubicBezTo>
                      <a:pt x="277554" y="86137"/>
                      <a:pt x="315838" y="95708"/>
                      <a:pt x="344551" y="100494"/>
                    </a:cubicBezTo>
                    <a:cubicBezTo>
                      <a:pt x="315838" y="95708"/>
                      <a:pt x="277554" y="81352"/>
                      <a:pt x="234486" y="71781"/>
                    </a:cubicBezTo>
                    <a:lnTo>
                      <a:pt x="234486" y="71781"/>
                    </a:lnTo>
                    <a:close/>
                    <a:moveTo>
                      <a:pt x="0" y="0"/>
                    </a:moveTo>
                    <a:lnTo>
                      <a:pt x="0" y="0"/>
                    </a:lnTo>
                    <a:cubicBezTo>
                      <a:pt x="9571" y="0"/>
                      <a:pt x="14356" y="4785"/>
                      <a:pt x="23927" y="4785"/>
                    </a:cubicBezTo>
                    <a:cubicBezTo>
                      <a:pt x="14356" y="0"/>
                      <a:pt x="9571" y="0"/>
                      <a:pt x="0" y="0"/>
                    </a:cubicBezTo>
                    <a:lnTo>
                      <a:pt x="0" y="0"/>
                    </a:lnTo>
                    <a:close/>
                  </a:path>
                </a:pathLst>
              </a:custGeom>
              <a:solidFill>
                <a:srgbClr val="F2F5ED"/>
              </a:solidFill>
              <a:ln w="4782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A33D1E5F-B1B5-4787-ADFC-FD5B3B4E31F9}"/>
                  </a:ext>
                </a:extLst>
              </p:cNvPr>
              <p:cNvSpPr/>
              <p:nvPr/>
            </p:nvSpPr>
            <p:spPr>
              <a:xfrm>
                <a:off x="11962610" y="7252951"/>
                <a:ext cx="981010" cy="234485"/>
              </a:xfrm>
              <a:custGeom>
                <a:avLst/>
                <a:gdLst>
                  <a:gd name="connsiteX0" fmla="*/ 526396 w 981010"/>
                  <a:gd name="connsiteY0" fmla="*/ 4786 h 234485"/>
                  <a:gd name="connsiteX1" fmla="*/ 617319 w 981010"/>
                  <a:gd name="connsiteY1" fmla="*/ 76567 h 234485"/>
                  <a:gd name="connsiteX2" fmla="*/ 378048 w 981010"/>
                  <a:gd name="connsiteY2" fmla="*/ 153133 h 234485"/>
                  <a:gd name="connsiteX3" fmla="*/ 287125 w 981010"/>
                  <a:gd name="connsiteY3" fmla="*/ 138777 h 234485"/>
                  <a:gd name="connsiteX4" fmla="*/ 114850 w 981010"/>
                  <a:gd name="connsiteY4" fmla="*/ 33498 h 234485"/>
                  <a:gd name="connsiteX5" fmla="*/ 129207 w 981010"/>
                  <a:gd name="connsiteY5" fmla="*/ 14356 h 234485"/>
                  <a:gd name="connsiteX6" fmla="*/ 0 w 981010"/>
                  <a:gd name="connsiteY6" fmla="*/ 76567 h 234485"/>
                  <a:gd name="connsiteX7" fmla="*/ 0 w 981010"/>
                  <a:gd name="connsiteY7" fmla="*/ 76567 h 234485"/>
                  <a:gd name="connsiteX8" fmla="*/ 100494 w 981010"/>
                  <a:gd name="connsiteY8" fmla="*/ 100494 h 234485"/>
                  <a:gd name="connsiteX9" fmla="*/ 100494 w 981010"/>
                  <a:gd name="connsiteY9" fmla="*/ 100494 h 234485"/>
                  <a:gd name="connsiteX10" fmla="*/ 344551 w 981010"/>
                  <a:gd name="connsiteY10" fmla="*/ 162704 h 234485"/>
                  <a:gd name="connsiteX11" fmla="*/ 358906 w 981010"/>
                  <a:gd name="connsiteY11" fmla="*/ 167490 h 234485"/>
                  <a:gd name="connsiteX12" fmla="*/ 411546 w 981010"/>
                  <a:gd name="connsiteY12" fmla="*/ 224915 h 234485"/>
                  <a:gd name="connsiteX13" fmla="*/ 411546 w 981010"/>
                  <a:gd name="connsiteY13" fmla="*/ 224915 h 234485"/>
                  <a:gd name="connsiteX14" fmla="*/ 411546 w 981010"/>
                  <a:gd name="connsiteY14" fmla="*/ 224915 h 234485"/>
                  <a:gd name="connsiteX15" fmla="*/ 411546 w 981010"/>
                  <a:gd name="connsiteY15" fmla="*/ 224915 h 234485"/>
                  <a:gd name="connsiteX16" fmla="*/ 411546 w 981010"/>
                  <a:gd name="connsiteY16" fmla="*/ 224915 h 234485"/>
                  <a:gd name="connsiteX17" fmla="*/ 411546 w 981010"/>
                  <a:gd name="connsiteY17" fmla="*/ 224915 h 234485"/>
                  <a:gd name="connsiteX18" fmla="*/ 411546 w 981010"/>
                  <a:gd name="connsiteY18" fmla="*/ 224915 h 234485"/>
                  <a:gd name="connsiteX19" fmla="*/ 411546 w 981010"/>
                  <a:gd name="connsiteY19" fmla="*/ 224915 h 234485"/>
                  <a:gd name="connsiteX20" fmla="*/ 411546 w 981010"/>
                  <a:gd name="connsiteY20" fmla="*/ 224915 h 234485"/>
                  <a:gd name="connsiteX21" fmla="*/ 416332 w 981010"/>
                  <a:gd name="connsiteY21" fmla="*/ 234485 h 234485"/>
                  <a:gd name="connsiteX22" fmla="*/ 416332 w 981010"/>
                  <a:gd name="connsiteY22" fmla="*/ 234485 h 234485"/>
                  <a:gd name="connsiteX23" fmla="*/ 416332 w 981010"/>
                  <a:gd name="connsiteY23" fmla="*/ 234485 h 234485"/>
                  <a:gd name="connsiteX24" fmla="*/ 416332 w 981010"/>
                  <a:gd name="connsiteY24" fmla="*/ 234485 h 234485"/>
                  <a:gd name="connsiteX25" fmla="*/ 416332 w 981010"/>
                  <a:gd name="connsiteY25" fmla="*/ 234485 h 234485"/>
                  <a:gd name="connsiteX26" fmla="*/ 416332 w 981010"/>
                  <a:gd name="connsiteY26" fmla="*/ 234485 h 234485"/>
                  <a:gd name="connsiteX27" fmla="*/ 727384 w 981010"/>
                  <a:gd name="connsiteY27" fmla="*/ 114850 h 234485"/>
                  <a:gd name="connsiteX28" fmla="*/ 727384 w 981010"/>
                  <a:gd name="connsiteY28" fmla="*/ 114850 h 234485"/>
                  <a:gd name="connsiteX29" fmla="*/ 727384 w 981010"/>
                  <a:gd name="connsiteY29" fmla="*/ 114850 h 234485"/>
                  <a:gd name="connsiteX30" fmla="*/ 727384 w 981010"/>
                  <a:gd name="connsiteY30" fmla="*/ 114850 h 234485"/>
                  <a:gd name="connsiteX31" fmla="*/ 727384 w 981010"/>
                  <a:gd name="connsiteY31" fmla="*/ 114850 h 234485"/>
                  <a:gd name="connsiteX32" fmla="*/ 981011 w 981010"/>
                  <a:gd name="connsiteY32" fmla="*/ 196202 h 234485"/>
                  <a:gd name="connsiteX33" fmla="*/ 875732 w 981010"/>
                  <a:gd name="connsiteY33" fmla="*/ 95708 h 234485"/>
                  <a:gd name="connsiteX34" fmla="*/ 875732 w 981010"/>
                  <a:gd name="connsiteY34" fmla="*/ 95708 h 234485"/>
                  <a:gd name="connsiteX35" fmla="*/ 875732 w 981010"/>
                  <a:gd name="connsiteY35" fmla="*/ 95708 h 234485"/>
                  <a:gd name="connsiteX36" fmla="*/ 875732 w 981010"/>
                  <a:gd name="connsiteY36" fmla="*/ 95708 h 234485"/>
                  <a:gd name="connsiteX37" fmla="*/ 875732 w 981010"/>
                  <a:gd name="connsiteY37" fmla="*/ 95708 h 234485"/>
                  <a:gd name="connsiteX38" fmla="*/ 765667 w 981010"/>
                  <a:gd name="connsiteY38" fmla="*/ 66996 h 234485"/>
                  <a:gd name="connsiteX39" fmla="*/ 555109 w 981010"/>
                  <a:gd name="connsiteY39" fmla="*/ 0 h 234485"/>
                  <a:gd name="connsiteX40" fmla="*/ 526396 w 981010"/>
                  <a:gd name="connsiteY40" fmla="*/ 4786 h 234485"/>
                  <a:gd name="connsiteX41" fmla="*/ 526396 w 981010"/>
                  <a:gd name="connsiteY41" fmla="*/ 4786 h 2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81010" h="234485">
                    <a:moveTo>
                      <a:pt x="526396" y="4786"/>
                    </a:moveTo>
                    <a:cubicBezTo>
                      <a:pt x="526396" y="4786"/>
                      <a:pt x="607749" y="33498"/>
                      <a:pt x="617319" y="76567"/>
                    </a:cubicBezTo>
                    <a:cubicBezTo>
                      <a:pt x="626890" y="110065"/>
                      <a:pt x="488113" y="153133"/>
                      <a:pt x="378048" y="153133"/>
                    </a:cubicBezTo>
                    <a:cubicBezTo>
                      <a:pt x="344551" y="153133"/>
                      <a:pt x="311052" y="148348"/>
                      <a:pt x="287125" y="138777"/>
                    </a:cubicBezTo>
                    <a:cubicBezTo>
                      <a:pt x="177061" y="100494"/>
                      <a:pt x="66996" y="105279"/>
                      <a:pt x="114850" y="33498"/>
                    </a:cubicBezTo>
                    <a:cubicBezTo>
                      <a:pt x="119635" y="28713"/>
                      <a:pt x="124421" y="19142"/>
                      <a:pt x="129207" y="14356"/>
                    </a:cubicBezTo>
                    <a:cubicBezTo>
                      <a:pt x="66996" y="33498"/>
                      <a:pt x="14356" y="57425"/>
                      <a:pt x="0" y="76567"/>
                    </a:cubicBezTo>
                    <a:lnTo>
                      <a:pt x="0" y="76567"/>
                    </a:lnTo>
                    <a:lnTo>
                      <a:pt x="100494" y="100494"/>
                    </a:lnTo>
                    <a:lnTo>
                      <a:pt x="100494" y="100494"/>
                    </a:lnTo>
                    <a:lnTo>
                      <a:pt x="344551" y="162704"/>
                    </a:lnTo>
                    <a:cubicBezTo>
                      <a:pt x="344551" y="162704"/>
                      <a:pt x="349336" y="162704"/>
                      <a:pt x="358906" y="167490"/>
                    </a:cubicBezTo>
                    <a:cubicBezTo>
                      <a:pt x="373263" y="177060"/>
                      <a:pt x="392405" y="191417"/>
                      <a:pt x="411546" y="224915"/>
                    </a:cubicBezTo>
                    <a:lnTo>
                      <a:pt x="411546" y="224915"/>
                    </a:lnTo>
                    <a:cubicBezTo>
                      <a:pt x="411546" y="224915"/>
                      <a:pt x="411546" y="224915"/>
                      <a:pt x="411546" y="224915"/>
                    </a:cubicBezTo>
                    <a:lnTo>
                      <a:pt x="411546" y="224915"/>
                    </a:lnTo>
                    <a:cubicBezTo>
                      <a:pt x="411546" y="224915"/>
                      <a:pt x="411546" y="224915"/>
                      <a:pt x="411546" y="224915"/>
                    </a:cubicBezTo>
                    <a:lnTo>
                      <a:pt x="411546" y="224915"/>
                    </a:lnTo>
                    <a:lnTo>
                      <a:pt x="411546" y="224915"/>
                    </a:lnTo>
                    <a:cubicBezTo>
                      <a:pt x="411546" y="224915"/>
                      <a:pt x="411546" y="224915"/>
                      <a:pt x="411546" y="224915"/>
                    </a:cubicBezTo>
                    <a:lnTo>
                      <a:pt x="411546" y="224915"/>
                    </a:lnTo>
                    <a:cubicBezTo>
                      <a:pt x="411546" y="229700"/>
                      <a:pt x="416332" y="229700"/>
                      <a:pt x="416332" y="234485"/>
                    </a:cubicBezTo>
                    <a:cubicBezTo>
                      <a:pt x="416332" y="234485"/>
                      <a:pt x="416332" y="234485"/>
                      <a:pt x="416332" y="234485"/>
                    </a:cubicBezTo>
                    <a:cubicBezTo>
                      <a:pt x="416332" y="234485"/>
                      <a:pt x="416332" y="234485"/>
                      <a:pt x="416332" y="234485"/>
                    </a:cubicBezTo>
                    <a:cubicBezTo>
                      <a:pt x="416332" y="234485"/>
                      <a:pt x="416332" y="234485"/>
                      <a:pt x="416332" y="234485"/>
                    </a:cubicBezTo>
                    <a:lnTo>
                      <a:pt x="416332" y="234485"/>
                    </a:lnTo>
                    <a:lnTo>
                      <a:pt x="416332" y="234485"/>
                    </a:lnTo>
                    <a:cubicBezTo>
                      <a:pt x="416332" y="234485"/>
                      <a:pt x="550323" y="114850"/>
                      <a:pt x="727384" y="114850"/>
                    </a:cubicBezTo>
                    <a:lnTo>
                      <a:pt x="727384" y="114850"/>
                    </a:lnTo>
                    <a:lnTo>
                      <a:pt x="727384" y="114850"/>
                    </a:lnTo>
                    <a:lnTo>
                      <a:pt x="727384" y="114850"/>
                    </a:lnTo>
                    <a:lnTo>
                      <a:pt x="727384" y="114850"/>
                    </a:lnTo>
                    <a:cubicBezTo>
                      <a:pt x="803950" y="114850"/>
                      <a:pt x="890088" y="133992"/>
                      <a:pt x="981011" y="196202"/>
                    </a:cubicBezTo>
                    <a:cubicBezTo>
                      <a:pt x="966655" y="153133"/>
                      <a:pt x="937942" y="110065"/>
                      <a:pt x="875732" y="95708"/>
                    </a:cubicBezTo>
                    <a:lnTo>
                      <a:pt x="875732" y="95708"/>
                    </a:lnTo>
                    <a:lnTo>
                      <a:pt x="875732" y="95708"/>
                    </a:lnTo>
                    <a:lnTo>
                      <a:pt x="875732" y="95708"/>
                    </a:lnTo>
                    <a:lnTo>
                      <a:pt x="875732" y="95708"/>
                    </a:lnTo>
                    <a:cubicBezTo>
                      <a:pt x="847020" y="90923"/>
                      <a:pt x="808736" y="76567"/>
                      <a:pt x="765667" y="66996"/>
                    </a:cubicBezTo>
                    <a:cubicBezTo>
                      <a:pt x="703457" y="47854"/>
                      <a:pt x="626890" y="19142"/>
                      <a:pt x="555109" y="0"/>
                    </a:cubicBezTo>
                    <a:cubicBezTo>
                      <a:pt x="540752" y="4786"/>
                      <a:pt x="535967" y="4786"/>
                      <a:pt x="526396" y="4786"/>
                    </a:cubicBezTo>
                    <a:lnTo>
                      <a:pt x="526396" y="4786"/>
                    </a:lnTo>
                    <a:close/>
                  </a:path>
                </a:pathLst>
              </a:custGeom>
              <a:solidFill>
                <a:srgbClr val="C1D1BC"/>
              </a:solidFill>
              <a:ln w="4782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E33268BF-2E3C-40A5-B5F9-3EAB5E961BDF}"/>
                  </a:ext>
                </a:extLst>
              </p:cNvPr>
              <p:cNvSpPr/>
              <p:nvPr/>
            </p:nvSpPr>
            <p:spPr>
              <a:xfrm>
                <a:off x="12316731" y="7430012"/>
                <a:ext cx="57424" cy="62210"/>
              </a:xfrm>
              <a:custGeom>
                <a:avLst/>
                <a:gdLst>
                  <a:gd name="connsiteX0" fmla="*/ 57425 w 57424"/>
                  <a:gd name="connsiteY0" fmla="*/ 62210 h 62210"/>
                  <a:gd name="connsiteX1" fmla="*/ 57425 w 57424"/>
                  <a:gd name="connsiteY1" fmla="*/ 62210 h 62210"/>
                  <a:gd name="connsiteX2" fmla="*/ 57425 w 57424"/>
                  <a:gd name="connsiteY2" fmla="*/ 62210 h 62210"/>
                  <a:gd name="connsiteX3" fmla="*/ 57425 w 57424"/>
                  <a:gd name="connsiteY3" fmla="*/ 62210 h 62210"/>
                  <a:gd name="connsiteX4" fmla="*/ 57425 w 57424"/>
                  <a:gd name="connsiteY4" fmla="*/ 62210 h 62210"/>
                  <a:gd name="connsiteX5" fmla="*/ 57425 w 57424"/>
                  <a:gd name="connsiteY5" fmla="*/ 62210 h 62210"/>
                  <a:gd name="connsiteX6" fmla="*/ 57425 w 57424"/>
                  <a:gd name="connsiteY6" fmla="*/ 62210 h 62210"/>
                  <a:gd name="connsiteX7" fmla="*/ 57425 w 57424"/>
                  <a:gd name="connsiteY7" fmla="*/ 62210 h 62210"/>
                  <a:gd name="connsiteX8" fmla="*/ 52639 w 57424"/>
                  <a:gd name="connsiteY8" fmla="*/ 52640 h 62210"/>
                  <a:gd name="connsiteX9" fmla="*/ 52639 w 57424"/>
                  <a:gd name="connsiteY9" fmla="*/ 52640 h 62210"/>
                  <a:gd name="connsiteX10" fmla="*/ 52639 w 57424"/>
                  <a:gd name="connsiteY10" fmla="*/ 52640 h 62210"/>
                  <a:gd name="connsiteX11" fmla="*/ 52639 w 57424"/>
                  <a:gd name="connsiteY11" fmla="*/ 52640 h 62210"/>
                  <a:gd name="connsiteX12" fmla="*/ 52639 w 57424"/>
                  <a:gd name="connsiteY12" fmla="*/ 52640 h 62210"/>
                  <a:gd name="connsiteX13" fmla="*/ 52639 w 57424"/>
                  <a:gd name="connsiteY13" fmla="*/ 52640 h 62210"/>
                  <a:gd name="connsiteX14" fmla="*/ 52639 w 57424"/>
                  <a:gd name="connsiteY14" fmla="*/ 52640 h 62210"/>
                  <a:gd name="connsiteX15" fmla="*/ 52639 w 57424"/>
                  <a:gd name="connsiteY15" fmla="*/ 52640 h 62210"/>
                  <a:gd name="connsiteX16" fmla="*/ 52639 w 57424"/>
                  <a:gd name="connsiteY16" fmla="*/ 52640 h 62210"/>
                  <a:gd name="connsiteX17" fmla="*/ 52639 w 57424"/>
                  <a:gd name="connsiteY17" fmla="*/ 52640 h 62210"/>
                  <a:gd name="connsiteX18" fmla="*/ 52639 w 57424"/>
                  <a:gd name="connsiteY18" fmla="*/ 52640 h 62210"/>
                  <a:gd name="connsiteX19" fmla="*/ 52639 w 57424"/>
                  <a:gd name="connsiteY19" fmla="*/ 52640 h 62210"/>
                  <a:gd name="connsiteX20" fmla="*/ 52639 w 57424"/>
                  <a:gd name="connsiteY20" fmla="*/ 52640 h 62210"/>
                  <a:gd name="connsiteX21" fmla="*/ 52639 w 57424"/>
                  <a:gd name="connsiteY21" fmla="*/ 52640 h 62210"/>
                  <a:gd name="connsiteX22" fmla="*/ 52639 w 57424"/>
                  <a:gd name="connsiteY22" fmla="*/ 52640 h 62210"/>
                  <a:gd name="connsiteX23" fmla="*/ 52639 w 57424"/>
                  <a:gd name="connsiteY23" fmla="*/ 52640 h 62210"/>
                  <a:gd name="connsiteX24" fmla="*/ 0 w 57424"/>
                  <a:gd name="connsiteY24" fmla="*/ 0 h 62210"/>
                  <a:gd name="connsiteX25" fmla="*/ 52639 w 57424"/>
                  <a:gd name="connsiteY25" fmla="*/ 57425 h 62210"/>
                  <a:gd name="connsiteX26" fmla="*/ 0 w 57424"/>
                  <a:gd name="connsiteY26" fmla="*/ 0 h 62210"/>
                  <a:gd name="connsiteX27" fmla="*/ 0 w 57424"/>
                  <a:gd name="connsiteY27"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424" h="62210">
                    <a:moveTo>
                      <a:pt x="57425" y="62210"/>
                    </a:moveTo>
                    <a:cubicBezTo>
                      <a:pt x="57425" y="62210"/>
                      <a:pt x="57425" y="62210"/>
                      <a:pt x="57425" y="62210"/>
                    </a:cubicBezTo>
                    <a:cubicBezTo>
                      <a:pt x="57425" y="62210"/>
                      <a:pt x="57425" y="62210"/>
                      <a:pt x="57425" y="62210"/>
                    </a:cubicBezTo>
                    <a:lnTo>
                      <a:pt x="57425" y="62210"/>
                    </a:lnTo>
                    <a:close/>
                    <a:moveTo>
                      <a:pt x="57425" y="62210"/>
                    </a:moveTo>
                    <a:cubicBezTo>
                      <a:pt x="57425" y="62210"/>
                      <a:pt x="57425" y="62210"/>
                      <a:pt x="57425" y="62210"/>
                    </a:cubicBezTo>
                    <a:cubicBezTo>
                      <a:pt x="57425" y="62210"/>
                      <a:pt x="57425" y="62210"/>
                      <a:pt x="57425" y="62210"/>
                    </a:cubicBezTo>
                    <a:lnTo>
                      <a:pt x="57425" y="62210"/>
                    </a:lnTo>
                    <a:close/>
                    <a:moveTo>
                      <a:pt x="52639" y="52640"/>
                    </a:moveTo>
                    <a:lnTo>
                      <a:pt x="52639" y="52640"/>
                    </a:lnTo>
                    <a:lnTo>
                      <a:pt x="52639" y="52640"/>
                    </a:lnTo>
                    <a:lnTo>
                      <a:pt x="52639" y="52640"/>
                    </a:lnTo>
                    <a:close/>
                    <a:moveTo>
                      <a:pt x="52639" y="52640"/>
                    </a:moveTo>
                    <a:lnTo>
                      <a:pt x="52639" y="52640"/>
                    </a:lnTo>
                    <a:lnTo>
                      <a:pt x="52639" y="52640"/>
                    </a:ln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0" y="0"/>
                    </a:moveTo>
                    <a:cubicBezTo>
                      <a:pt x="14356" y="9571"/>
                      <a:pt x="33498" y="23927"/>
                      <a:pt x="52639" y="57425"/>
                    </a:cubicBezTo>
                    <a:cubicBezTo>
                      <a:pt x="38283" y="23927"/>
                      <a:pt x="14356" y="4786"/>
                      <a:pt x="0" y="0"/>
                    </a:cubicBezTo>
                    <a:lnTo>
                      <a:pt x="0" y="0"/>
                    </a:lnTo>
                    <a:close/>
                  </a:path>
                </a:pathLst>
              </a:custGeom>
              <a:solidFill>
                <a:srgbClr val="A6B499"/>
              </a:solidFill>
              <a:ln w="4782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4CE3380F-DA6E-40D4-969D-D849FB96278A}"/>
                  </a:ext>
                </a:extLst>
              </p:cNvPr>
              <p:cNvSpPr/>
              <p:nvPr/>
            </p:nvSpPr>
            <p:spPr>
              <a:xfrm>
                <a:off x="12374156" y="7377372"/>
                <a:ext cx="311052" cy="119635"/>
              </a:xfrm>
              <a:custGeom>
                <a:avLst/>
                <a:gdLst>
                  <a:gd name="connsiteX0" fmla="*/ 311052 w 311052"/>
                  <a:gd name="connsiteY0" fmla="*/ 0 h 119635"/>
                  <a:gd name="connsiteX1" fmla="*/ 0 w 311052"/>
                  <a:gd name="connsiteY1" fmla="*/ 119635 h 119635"/>
                  <a:gd name="connsiteX2" fmla="*/ 311052 w 311052"/>
                  <a:gd name="connsiteY2" fmla="*/ 0 h 119635"/>
                  <a:gd name="connsiteX3" fmla="*/ 311052 w 311052"/>
                  <a:gd name="connsiteY3" fmla="*/ 0 h 119635"/>
                  <a:gd name="connsiteX4" fmla="*/ 311052 w 311052"/>
                  <a:gd name="connsiteY4" fmla="*/ 0 h 119635"/>
                  <a:gd name="connsiteX5" fmla="*/ 311052 w 311052"/>
                  <a:gd name="connsiteY5" fmla="*/ 0 h 119635"/>
                  <a:gd name="connsiteX6" fmla="*/ 311052 w 311052"/>
                  <a:gd name="connsiteY6" fmla="*/ 0 h 119635"/>
                  <a:gd name="connsiteX7" fmla="*/ 311052 w 311052"/>
                  <a:gd name="connsiteY7" fmla="*/ 0 h 119635"/>
                  <a:gd name="connsiteX8" fmla="*/ 311052 w 311052"/>
                  <a:gd name="connsiteY8"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052" h="119635">
                    <a:moveTo>
                      <a:pt x="311052" y="0"/>
                    </a:moveTo>
                    <a:cubicBezTo>
                      <a:pt x="129206" y="0"/>
                      <a:pt x="0" y="114850"/>
                      <a:pt x="0" y="119635"/>
                    </a:cubicBezTo>
                    <a:cubicBezTo>
                      <a:pt x="0" y="114850"/>
                      <a:pt x="133992" y="0"/>
                      <a:pt x="311052" y="0"/>
                    </a:cubicBezTo>
                    <a:lnTo>
                      <a:pt x="311052" y="0"/>
                    </a:lnTo>
                    <a:close/>
                    <a:moveTo>
                      <a:pt x="311052" y="0"/>
                    </a:moveTo>
                    <a:lnTo>
                      <a:pt x="311052" y="0"/>
                    </a:lnTo>
                    <a:lnTo>
                      <a:pt x="311052" y="0"/>
                    </a:lnTo>
                    <a:lnTo>
                      <a:pt x="311052" y="0"/>
                    </a:lnTo>
                    <a:lnTo>
                      <a:pt x="311052" y="0"/>
                    </a:lnTo>
                    <a:close/>
                  </a:path>
                </a:pathLst>
              </a:custGeom>
              <a:solidFill>
                <a:srgbClr val="C2D0AF"/>
              </a:solidFill>
              <a:ln w="4782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8FB30E38-A097-4A57-ADDB-152A6EE1A4A3}"/>
                  </a:ext>
                </a:extLst>
              </p:cNvPr>
              <p:cNvSpPr/>
              <p:nvPr/>
            </p:nvSpPr>
            <p:spPr>
              <a:xfrm>
                <a:off x="12058319" y="7358230"/>
                <a:ext cx="244056" cy="62210"/>
              </a:xfrm>
              <a:custGeom>
                <a:avLst/>
                <a:gdLst>
                  <a:gd name="connsiteX0" fmla="*/ 0 w 244056"/>
                  <a:gd name="connsiteY0" fmla="*/ 0 h 62210"/>
                  <a:gd name="connsiteX1" fmla="*/ 0 w 244056"/>
                  <a:gd name="connsiteY1" fmla="*/ 0 h 62210"/>
                  <a:gd name="connsiteX2" fmla="*/ 244057 w 244056"/>
                  <a:gd name="connsiteY2" fmla="*/ 62210 h 62210"/>
                  <a:gd name="connsiteX3" fmla="*/ 0 w 244056"/>
                  <a:gd name="connsiteY3" fmla="*/ 0 h 62210"/>
                </a:gdLst>
                <a:ahLst/>
                <a:cxnLst>
                  <a:cxn ang="0">
                    <a:pos x="connsiteX0" y="connsiteY0"/>
                  </a:cxn>
                  <a:cxn ang="0">
                    <a:pos x="connsiteX1" y="connsiteY1"/>
                  </a:cxn>
                  <a:cxn ang="0">
                    <a:pos x="connsiteX2" y="connsiteY2"/>
                  </a:cxn>
                  <a:cxn ang="0">
                    <a:pos x="connsiteX3" y="connsiteY3"/>
                  </a:cxn>
                </a:cxnLst>
                <a:rect l="l" t="t" r="r" b="b"/>
                <a:pathLst>
                  <a:path w="244056" h="62210">
                    <a:moveTo>
                      <a:pt x="0" y="0"/>
                    </a:moveTo>
                    <a:lnTo>
                      <a:pt x="0" y="0"/>
                    </a:lnTo>
                    <a:lnTo>
                      <a:pt x="244057" y="62210"/>
                    </a:lnTo>
                    <a:lnTo>
                      <a:pt x="0" y="0"/>
                    </a:lnTo>
                    <a:close/>
                  </a:path>
                </a:pathLst>
              </a:custGeom>
              <a:solidFill>
                <a:srgbClr val="B6C9AF"/>
              </a:solidFill>
              <a:ln w="4782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90A758C-37F0-4503-95B7-B9E55DDDDC01}"/>
                  </a:ext>
                </a:extLst>
              </p:cNvPr>
              <p:cNvSpPr/>
              <p:nvPr/>
            </p:nvSpPr>
            <p:spPr>
              <a:xfrm>
                <a:off x="11541494" y="7305591"/>
                <a:ext cx="282339" cy="105279"/>
              </a:xfrm>
              <a:custGeom>
                <a:avLst/>
                <a:gdLst>
                  <a:gd name="connsiteX0" fmla="*/ 263198 w 282339"/>
                  <a:gd name="connsiteY0" fmla="*/ 0 h 105279"/>
                  <a:gd name="connsiteX1" fmla="*/ 0 w 282339"/>
                  <a:gd name="connsiteY1" fmla="*/ 100494 h 105279"/>
                  <a:gd name="connsiteX2" fmla="*/ 0 w 282339"/>
                  <a:gd name="connsiteY2" fmla="*/ 105279 h 105279"/>
                  <a:gd name="connsiteX3" fmla="*/ 277554 w 282339"/>
                  <a:gd name="connsiteY3" fmla="*/ 0 h 105279"/>
                  <a:gd name="connsiteX4" fmla="*/ 282339 w 282339"/>
                  <a:gd name="connsiteY4" fmla="*/ 0 h 105279"/>
                  <a:gd name="connsiteX5" fmla="*/ 263198 w 282339"/>
                  <a:gd name="connsiteY5" fmla="*/ 0 h 105279"/>
                  <a:gd name="connsiteX6" fmla="*/ 263198 w 282339"/>
                  <a:gd name="connsiteY6"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39" h="105279">
                    <a:moveTo>
                      <a:pt x="263198" y="0"/>
                    </a:moveTo>
                    <a:cubicBezTo>
                      <a:pt x="119635" y="4785"/>
                      <a:pt x="38283" y="57425"/>
                      <a:pt x="0" y="100494"/>
                    </a:cubicBezTo>
                    <a:cubicBezTo>
                      <a:pt x="0" y="100494"/>
                      <a:pt x="0" y="105279"/>
                      <a:pt x="0" y="105279"/>
                    </a:cubicBezTo>
                    <a:cubicBezTo>
                      <a:pt x="43068" y="62210"/>
                      <a:pt x="124420" y="4785"/>
                      <a:pt x="277554" y="0"/>
                    </a:cubicBezTo>
                    <a:cubicBezTo>
                      <a:pt x="277554" y="0"/>
                      <a:pt x="282339" y="0"/>
                      <a:pt x="282339" y="0"/>
                    </a:cubicBezTo>
                    <a:cubicBezTo>
                      <a:pt x="277554" y="0"/>
                      <a:pt x="267983"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9717575-3F35-43E4-88E7-87D8A51C826B}"/>
                  </a:ext>
                </a:extLst>
              </p:cNvPr>
              <p:cNvSpPr/>
              <p:nvPr/>
            </p:nvSpPr>
            <p:spPr>
              <a:xfrm>
                <a:off x="11503211" y="7305591"/>
                <a:ext cx="319426" cy="157918"/>
              </a:xfrm>
              <a:custGeom>
                <a:avLst/>
                <a:gdLst>
                  <a:gd name="connsiteX0" fmla="*/ 38283 w 319426"/>
                  <a:gd name="connsiteY0" fmla="*/ 100494 h 157918"/>
                  <a:gd name="connsiteX1" fmla="*/ 0 w 319426"/>
                  <a:gd name="connsiteY1" fmla="*/ 153133 h 157918"/>
                  <a:gd name="connsiteX2" fmla="*/ 0 w 319426"/>
                  <a:gd name="connsiteY2" fmla="*/ 157919 h 157918"/>
                  <a:gd name="connsiteX3" fmla="*/ 0 w 319426"/>
                  <a:gd name="connsiteY3" fmla="*/ 157919 h 157918"/>
                  <a:gd name="connsiteX4" fmla="*/ 4785 w 319426"/>
                  <a:gd name="connsiteY4" fmla="*/ 157919 h 157918"/>
                  <a:gd name="connsiteX5" fmla="*/ 38283 w 319426"/>
                  <a:gd name="connsiteY5" fmla="*/ 110065 h 157918"/>
                  <a:gd name="connsiteX6" fmla="*/ 38283 w 319426"/>
                  <a:gd name="connsiteY6" fmla="*/ 100494 h 157918"/>
                  <a:gd name="connsiteX7" fmla="*/ 38283 w 319426"/>
                  <a:gd name="connsiteY7" fmla="*/ 100494 h 157918"/>
                  <a:gd name="connsiteX8" fmla="*/ 315837 w 319426"/>
                  <a:gd name="connsiteY8" fmla="*/ 0 h 157918"/>
                  <a:gd name="connsiteX9" fmla="*/ 315837 w 319426"/>
                  <a:gd name="connsiteY9" fmla="*/ 0 h 157918"/>
                  <a:gd name="connsiteX10" fmla="*/ 301481 w 319426"/>
                  <a:gd name="connsiteY10" fmla="*/ 0 h 157918"/>
                  <a:gd name="connsiteX11" fmla="*/ 315837 w 319426"/>
                  <a:gd name="connsiteY11" fmla="*/ 0 h 157918"/>
                  <a:gd name="connsiteX12" fmla="*/ 315837 w 319426"/>
                  <a:gd name="connsiteY12" fmla="*/ 0 h 157918"/>
                  <a:gd name="connsiteX13" fmla="*/ 315837 w 319426"/>
                  <a:gd name="connsiteY13" fmla="*/ 0 h 157918"/>
                  <a:gd name="connsiteX14" fmla="*/ 315837 w 319426"/>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426" h="157918">
                    <a:moveTo>
                      <a:pt x="38283" y="100494"/>
                    </a:moveTo>
                    <a:cubicBezTo>
                      <a:pt x="9571" y="129206"/>
                      <a:pt x="0" y="153133"/>
                      <a:pt x="0" y="153133"/>
                    </a:cubicBezTo>
                    <a:cubicBezTo>
                      <a:pt x="0" y="153133"/>
                      <a:pt x="0" y="157919"/>
                      <a:pt x="0" y="157919"/>
                    </a:cubicBezTo>
                    <a:lnTo>
                      <a:pt x="0" y="157919"/>
                    </a:lnTo>
                    <a:cubicBezTo>
                      <a:pt x="0" y="157919"/>
                      <a:pt x="0" y="157919"/>
                      <a:pt x="4785" y="157919"/>
                    </a:cubicBezTo>
                    <a:cubicBezTo>
                      <a:pt x="4785" y="157919"/>
                      <a:pt x="14356" y="133992"/>
                      <a:pt x="38283" y="110065"/>
                    </a:cubicBezTo>
                    <a:cubicBezTo>
                      <a:pt x="38283" y="105279"/>
                      <a:pt x="38283" y="100494"/>
                      <a:pt x="38283" y="100494"/>
                    </a:cubicBezTo>
                    <a:lnTo>
                      <a:pt x="38283" y="100494"/>
                    </a:lnTo>
                    <a:close/>
                    <a:moveTo>
                      <a:pt x="315837" y="0"/>
                    </a:moveTo>
                    <a:lnTo>
                      <a:pt x="315837" y="0"/>
                    </a:lnTo>
                    <a:cubicBezTo>
                      <a:pt x="311052" y="0"/>
                      <a:pt x="306266" y="0"/>
                      <a:pt x="301481" y="0"/>
                    </a:cubicBezTo>
                    <a:cubicBezTo>
                      <a:pt x="306266" y="0"/>
                      <a:pt x="315837" y="0"/>
                      <a:pt x="315837" y="0"/>
                    </a:cubicBezTo>
                    <a:lnTo>
                      <a:pt x="315837" y="0"/>
                    </a:lnTo>
                    <a:cubicBezTo>
                      <a:pt x="320623" y="0"/>
                      <a:pt x="320623" y="0"/>
                      <a:pt x="315837" y="0"/>
                    </a:cubicBezTo>
                    <a:lnTo>
                      <a:pt x="315837" y="0"/>
                    </a:lnTo>
                    <a:close/>
                  </a:path>
                </a:pathLst>
              </a:custGeom>
              <a:solidFill>
                <a:srgbClr val="A1B08F"/>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4714DC0E-ABB5-4B0B-A85B-39A96BA09969}"/>
                  </a:ext>
                </a:extLst>
              </p:cNvPr>
              <p:cNvSpPr/>
              <p:nvPr/>
            </p:nvSpPr>
            <p:spPr>
              <a:xfrm>
                <a:off x="11565421" y="7310376"/>
                <a:ext cx="287125" cy="119635"/>
              </a:xfrm>
              <a:custGeom>
                <a:avLst/>
                <a:gdLst>
                  <a:gd name="connsiteX0" fmla="*/ 282339 w 287125"/>
                  <a:gd name="connsiteY0" fmla="*/ 0 h 119635"/>
                  <a:gd name="connsiteX1" fmla="*/ 0 w 287125"/>
                  <a:gd name="connsiteY1" fmla="*/ 119635 h 119635"/>
                  <a:gd name="connsiteX2" fmla="*/ 4785 w 287125"/>
                  <a:gd name="connsiteY2" fmla="*/ 119635 h 119635"/>
                  <a:gd name="connsiteX3" fmla="*/ 282339 w 287125"/>
                  <a:gd name="connsiteY3" fmla="*/ 4786 h 119635"/>
                  <a:gd name="connsiteX4" fmla="*/ 287125 w 287125"/>
                  <a:gd name="connsiteY4" fmla="*/ 0 h 119635"/>
                  <a:gd name="connsiteX5" fmla="*/ 287125 w 287125"/>
                  <a:gd name="connsiteY5" fmla="*/ 0 h 119635"/>
                  <a:gd name="connsiteX6" fmla="*/ 282339 w 287125"/>
                  <a:gd name="connsiteY6" fmla="*/ 0 h 119635"/>
                  <a:gd name="connsiteX7" fmla="*/ 282339 w 287125"/>
                  <a:gd name="connsiteY7"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25" h="119635">
                    <a:moveTo>
                      <a:pt x="282339" y="0"/>
                    </a:moveTo>
                    <a:cubicBezTo>
                      <a:pt x="119635" y="4786"/>
                      <a:pt x="38283" y="76567"/>
                      <a:pt x="0" y="119635"/>
                    </a:cubicBezTo>
                    <a:cubicBezTo>
                      <a:pt x="0" y="119635"/>
                      <a:pt x="4785" y="119635"/>
                      <a:pt x="4785" y="119635"/>
                    </a:cubicBezTo>
                    <a:cubicBezTo>
                      <a:pt x="38283" y="76567"/>
                      <a:pt x="119635" y="4786"/>
                      <a:pt x="282339" y="4786"/>
                    </a:cubicBezTo>
                    <a:cubicBezTo>
                      <a:pt x="282339" y="4786"/>
                      <a:pt x="287125" y="4786"/>
                      <a:pt x="287125" y="0"/>
                    </a:cubicBezTo>
                    <a:cubicBezTo>
                      <a:pt x="287125" y="0"/>
                      <a:pt x="287125" y="0"/>
                      <a:pt x="287125" y="0"/>
                    </a:cubicBezTo>
                    <a:cubicBezTo>
                      <a:pt x="287125" y="0"/>
                      <a:pt x="282339" y="0"/>
                      <a:pt x="282339" y="0"/>
                    </a:cubicBezTo>
                    <a:lnTo>
                      <a:pt x="282339" y="0"/>
                    </a:lnTo>
                    <a:close/>
                  </a:path>
                </a:pathLst>
              </a:custGeom>
              <a:solidFill>
                <a:srgbClr val="AAB69A"/>
              </a:solidFill>
              <a:ln w="4782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5FF7CFAD-D695-4B11-BE30-4589EB0AC410}"/>
                  </a:ext>
                </a:extLst>
              </p:cNvPr>
              <p:cNvSpPr/>
              <p:nvPr/>
            </p:nvSpPr>
            <p:spPr>
              <a:xfrm>
                <a:off x="11541494" y="7310376"/>
                <a:ext cx="311052" cy="162704"/>
              </a:xfrm>
              <a:custGeom>
                <a:avLst/>
                <a:gdLst>
                  <a:gd name="connsiteX0" fmla="*/ 23927 w 311052"/>
                  <a:gd name="connsiteY0" fmla="*/ 119635 h 162704"/>
                  <a:gd name="connsiteX1" fmla="*/ 0 w 311052"/>
                  <a:gd name="connsiteY1" fmla="*/ 157919 h 162704"/>
                  <a:gd name="connsiteX2" fmla="*/ 0 w 311052"/>
                  <a:gd name="connsiteY2" fmla="*/ 162704 h 162704"/>
                  <a:gd name="connsiteX3" fmla="*/ 0 w 311052"/>
                  <a:gd name="connsiteY3" fmla="*/ 162704 h 162704"/>
                  <a:gd name="connsiteX4" fmla="*/ 4785 w 311052"/>
                  <a:gd name="connsiteY4" fmla="*/ 162704 h 162704"/>
                  <a:gd name="connsiteX5" fmla="*/ 28712 w 311052"/>
                  <a:gd name="connsiteY5" fmla="*/ 124421 h 162704"/>
                  <a:gd name="connsiteX6" fmla="*/ 23927 w 311052"/>
                  <a:gd name="connsiteY6" fmla="*/ 119635 h 162704"/>
                  <a:gd name="connsiteX7" fmla="*/ 23927 w 311052"/>
                  <a:gd name="connsiteY7" fmla="*/ 119635 h 162704"/>
                  <a:gd name="connsiteX8" fmla="*/ 311052 w 311052"/>
                  <a:gd name="connsiteY8" fmla="*/ 0 h 162704"/>
                  <a:gd name="connsiteX9" fmla="*/ 311052 w 311052"/>
                  <a:gd name="connsiteY9" fmla="*/ 0 h 162704"/>
                  <a:gd name="connsiteX10" fmla="*/ 311052 w 311052"/>
                  <a:gd name="connsiteY10" fmla="*/ 0 h 162704"/>
                  <a:gd name="connsiteX11" fmla="*/ 311052 w 311052"/>
                  <a:gd name="connsiteY11" fmla="*/ 0 h 162704"/>
                  <a:gd name="connsiteX12" fmla="*/ 311052 w 311052"/>
                  <a:gd name="connsiteY12" fmla="*/ 0 h 162704"/>
                  <a:gd name="connsiteX13" fmla="*/ 311052 w 311052"/>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052" h="162704">
                    <a:moveTo>
                      <a:pt x="23927" y="119635"/>
                    </a:moveTo>
                    <a:cubicBezTo>
                      <a:pt x="9571" y="138777"/>
                      <a:pt x="0" y="157919"/>
                      <a:pt x="0" y="157919"/>
                    </a:cubicBezTo>
                    <a:cubicBezTo>
                      <a:pt x="0" y="157919"/>
                      <a:pt x="0" y="162704"/>
                      <a:pt x="0" y="162704"/>
                    </a:cubicBezTo>
                    <a:lnTo>
                      <a:pt x="0" y="162704"/>
                    </a:lnTo>
                    <a:cubicBezTo>
                      <a:pt x="0" y="162704"/>
                      <a:pt x="0" y="162704"/>
                      <a:pt x="4785" y="162704"/>
                    </a:cubicBezTo>
                    <a:cubicBezTo>
                      <a:pt x="4785" y="162704"/>
                      <a:pt x="9571" y="148348"/>
                      <a:pt x="28712" y="124421"/>
                    </a:cubicBezTo>
                    <a:cubicBezTo>
                      <a:pt x="28712" y="119635"/>
                      <a:pt x="23927" y="119635"/>
                      <a:pt x="23927" y="119635"/>
                    </a:cubicBezTo>
                    <a:lnTo>
                      <a:pt x="23927" y="119635"/>
                    </a:lnTo>
                    <a:close/>
                    <a:moveTo>
                      <a:pt x="311052" y="0"/>
                    </a:moveTo>
                    <a:lnTo>
                      <a:pt x="311052" y="0"/>
                    </a:lnTo>
                    <a:cubicBezTo>
                      <a:pt x="306266" y="0"/>
                      <a:pt x="306266" y="0"/>
                      <a:pt x="311052" y="0"/>
                    </a:cubicBezTo>
                    <a:cubicBezTo>
                      <a:pt x="306266" y="0"/>
                      <a:pt x="311052" y="0"/>
                      <a:pt x="311052" y="0"/>
                    </a:cubicBezTo>
                    <a:cubicBezTo>
                      <a:pt x="311052" y="0"/>
                      <a:pt x="311052" y="0"/>
                      <a:pt x="311052" y="0"/>
                    </a:cubicBezTo>
                    <a:lnTo>
                      <a:pt x="311052" y="0"/>
                    </a:lnTo>
                    <a:close/>
                  </a:path>
                </a:pathLst>
              </a:custGeom>
              <a:solidFill>
                <a:srgbClr val="A1B08F"/>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97D6D4D3-58EA-4F92-A40C-0429B3321916}"/>
                  </a:ext>
                </a:extLst>
              </p:cNvPr>
              <p:cNvSpPr/>
              <p:nvPr/>
            </p:nvSpPr>
            <p:spPr>
              <a:xfrm>
                <a:off x="11598919" y="7319947"/>
                <a:ext cx="281143" cy="124420"/>
              </a:xfrm>
              <a:custGeom>
                <a:avLst/>
                <a:gdLst>
                  <a:gd name="connsiteX0" fmla="*/ 277554 w 281143"/>
                  <a:gd name="connsiteY0" fmla="*/ 0 h 124420"/>
                  <a:gd name="connsiteX1" fmla="*/ 0 w 281143"/>
                  <a:gd name="connsiteY1" fmla="*/ 124421 h 124420"/>
                  <a:gd name="connsiteX2" fmla="*/ 4785 w 281143"/>
                  <a:gd name="connsiteY2" fmla="*/ 124421 h 124420"/>
                  <a:gd name="connsiteX3" fmla="*/ 277554 w 281143"/>
                  <a:gd name="connsiteY3" fmla="*/ 4785 h 124420"/>
                  <a:gd name="connsiteX4" fmla="*/ 277554 w 281143"/>
                  <a:gd name="connsiteY4" fmla="*/ 0 h 124420"/>
                  <a:gd name="connsiteX5" fmla="*/ 277554 w 281143"/>
                  <a:gd name="connsiteY5" fmla="*/ 0 h 124420"/>
                  <a:gd name="connsiteX6" fmla="*/ 277554 w 281143"/>
                  <a:gd name="connsiteY6" fmla="*/ 0 h 124420"/>
                  <a:gd name="connsiteX7" fmla="*/ 277554 w 281143"/>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143" h="124420">
                    <a:moveTo>
                      <a:pt x="277554" y="0"/>
                    </a:moveTo>
                    <a:cubicBezTo>
                      <a:pt x="110065" y="4785"/>
                      <a:pt x="33498" y="81352"/>
                      <a:pt x="0" y="124421"/>
                    </a:cubicBezTo>
                    <a:cubicBezTo>
                      <a:pt x="0" y="124421"/>
                      <a:pt x="4785" y="124421"/>
                      <a:pt x="4785" y="124421"/>
                    </a:cubicBezTo>
                    <a:cubicBezTo>
                      <a:pt x="38283" y="81352"/>
                      <a:pt x="114850" y="9571"/>
                      <a:pt x="277554" y="4785"/>
                    </a:cubicBezTo>
                    <a:cubicBezTo>
                      <a:pt x="282339" y="4785"/>
                      <a:pt x="282339" y="4785"/>
                      <a:pt x="277554" y="0"/>
                    </a:cubicBezTo>
                    <a:cubicBezTo>
                      <a:pt x="282339" y="0"/>
                      <a:pt x="282339" y="0"/>
                      <a:pt x="277554" y="0"/>
                    </a:cubicBezTo>
                    <a:cubicBezTo>
                      <a:pt x="282339" y="0"/>
                      <a:pt x="282339" y="0"/>
                      <a:pt x="277554" y="0"/>
                    </a:cubicBezTo>
                    <a:lnTo>
                      <a:pt x="277554" y="0"/>
                    </a:lnTo>
                    <a:close/>
                  </a:path>
                </a:pathLst>
              </a:custGeom>
              <a:solidFill>
                <a:srgbClr val="AAB69A"/>
              </a:solidFill>
              <a:ln w="4782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8A79A637-4B81-44B5-AE17-FA67A56A40F5}"/>
                  </a:ext>
                </a:extLst>
              </p:cNvPr>
              <p:cNvSpPr/>
              <p:nvPr/>
            </p:nvSpPr>
            <p:spPr>
              <a:xfrm>
                <a:off x="11584562" y="7319947"/>
                <a:ext cx="296695" cy="162704"/>
              </a:xfrm>
              <a:custGeom>
                <a:avLst/>
                <a:gdLst>
                  <a:gd name="connsiteX0" fmla="*/ 19141 w 296695"/>
                  <a:gd name="connsiteY0" fmla="*/ 124421 h 162704"/>
                  <a:gd name="connsiteX1" fmla="*/ 0 w 296695"/>
                  <a:gd name="connsiteY1" fmla="*/ 157919 h 162704"/>
                  <a:gd name="connsiteX2" fmla="*/ 0 w 296695"/>
                  <a:gd name="connsiteY2" fmla="*/ 162704 h 162704"/>
                  <a:gd name="connsiteX3" fmla="*/ 0 w 296695"/>
                  <a:gd name="connsiteY3" fmla="*/ 162704 h 162704"/>
                  <a:gd name="connsiteX4" fmla="*/ 4786 w 296695"/>
                  <a:gd name="connsiteY4" fmla="*/ 162704 h 162704"/>
                  <a:gd name="connsiteX5" fmla="*/ 23927 w 296695"/>
                  <a:gd name="connsiteY5" fmla="*/ 129206 h 162704"/>
                  <a:gd name="connsiteX6" fmla="*/ 19141 w 296695"/>
                  <a:gd name="connsiteY6" fmla="*/ 124421 h 162704"/>
                  <a:gd name="connsiteX7" fmla="*/ 19141 w 296695"/>
                  <a:gd name="connsiteY7" fmla="*/ 124421 h 162704"/>
                  <a:gd name="connsiteX8" fmla="*/ 296696 w 296695"/>
                  <a:gd name="connsiteY8" fmla="*/ 0 h 162704"/>
                  <a:gd name="connsiteX9" fmla="*/ 296696 w 296695"/>
                  <a:gd name="connsiteY9" fmla="*/ 0 h 162704"/>
                  <a:gd name="connsiteX10" fmla="*/ 296696 w 296695"/>
                  <a:gd name="connsiteY10" fmla="*/ 0 h 162704"/>
                  <a:gd name="connsiteX11" fmla="*/ 296696 w 296695"/>
                  <a:gd name="connsiteY11" fmla="*/ 0 h 162704"/>
                  <a:gd name="connsiteX12" fmla="*/ 296696 w 296695"/>
                  <a:gd name="connsiteY12" fmla="*/ 0 h 162704"/>
                  <a:gd name="connsiteX13" fmla="*/ 296696 w 29669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695" h="162704">
                    <a:moveTo>
                      <a:pt x="19141" y="124421"/>
                    </a:moveTo>
                    <a:cubicBezTo>
                      <a:pt x="4786" y="143562"/>
                      <a:pt x="0" y="157919"/>
                      <a:pt x="0" y="157919"/>
                    </a:cubicBezTo>
                    <a:cubicBezTo>
                      <a:pt x="0" y="157919"/>
                      <a:pt x="0" y="162704"/>
                      <a:pt x="0" y="162704"/>
                    </a:cubicBezTo>
                    <a:lnTo>
                      <a:pt x="0" y="162704"/>
                    </a:lnTo>
                    <a:cubicBezTo>
                      <a:pt x="0" y="162704"/>
                      <a:pt x="0" y="162704"/>
                      <a:pt x="4786" y="162704"/>
                    </a:cubicBezTo>
                    <a:cubicBezTo>
                      <a:pt x="4786" y="162704"/>
                      <a:pt x="9571" y="148348"/>
                      <a:pt x="23927" y="129206"/>
                    </a:cubicBezTo>
                    <a:cubicBezTo>
                      <a:pt x="19141" y="124421"/>
                      <a:pt x="19141" y="124421"/>
                      <a:pt x="19141" y="124421"/>
                    </a:cubicBezTo>
                    <a:lnTo>
                      <a:pt x="19141" y="124421"/>
                    </a:lnTo>
                    <a:close/>
                    <a:moveTo>
                      <a:pt x="296696" y="0"/>
                    </a:moveTo>
                    <a:lnTo>
                      <a:pt x="296696" y="0"/>
                    </a:lnTo>
                    <a:cubicBezTo>
                      <a:pt x="296696" y="0"/>
                      <a:pt x="296696" y="0"/>
                      <a:pt x="296696" y="0"/>
                    </a:cubicBezTo>
                    <a:cubicBezTo>
                      <a:pt x="296696" y="0"/>
                      <a:pt x="296696" y="0"/>
                      <a:pt x="296696" y="0"/>
                    </a:cubicBezTo>
                    <a:cubicBezTo>
                      <a:pt x="296696" y="0"/>
                      <a:pt x="296696" y="0"/>
                      <a:pt x="296696" y="0"/>
                    </a:cubicBezTo>
                    <a:lnTo>
                      <a:pt x="296696" y="0"/>
                    </a:lnTo>
                    <a:close/>
                  </a:path>
                </a:pathLst>
              </a:custGeom>
              <a:solidFill>
                <a:srgbClr val="A1B08F"/>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376F8ABB-192D-4935-B608-AF4EB6A27694}"/>
                  </a:ext>
                </a:extLst>
              </p:cNvPr>
              <p:cNvSpPr/>
              <p:nvPr/>
            </p:nvSpPr>
            <p:spPr>
              <a:xfrm>
                <a:off x="11641987" y="7324732"/>
                <a:ext cx="272768" cy="124420"/>
              </a:xfrm>
              <a:custGeom>
                <a:avLst/>
                <a:gdLst>
                  <a:gd name="connsiteX0" fmla="*/ 263198 w 272768"/>
                  <a:gd name="connsiteY0" fmla="*/ 0 h 124420"/>
                  <a:gd name="connsiteX1" fmla="*/ 0 w 272768"/>
                  <a:gd name="connsiteY1" fmla="*/ 124421 h 124420"/>
                  <a:gd name="connsiteX2" fmla="*/ 4786 w 272768"/>
                  <a:gd name="connsiteY2" fmla="*/ 124421 h 124420"/>
                  <a:gd name="connsiteX3" fmla="*/ 267984 w 272768"/>
                  <a:gd name="connsiteY3" fmla="*/ 4786 h 124420"/>
                  <a:gd name="connsiteX4" fmla="*/ 272769 w 272768"/>
                  <a:gd name="connsiteY4" fmla="*/ 0 h 124420"/>
                  <a:gd name="connsiteX5" fmla="*/ 272769 w 272768"/>
                  <a:gd name="connsiteY5" fmla="*/ 0 h 124420"/>
                  <a:gd name="connsiteX6" fmla="*/ 263198 w 272768"/>
                  <a:gd name="connsiteY6" fmla="*/ 0 h 124420"/>
                  <a:gd name="connsiteX7" fmla="*/ 263198 w 272768"/>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68" h="124420">
                    <a:moveTo>
                      <a:pt x="263198" y="0"/>
                    </a:moveTo>
                    <a:cubicBezTo>
                      <a:pt x="105279" y="4786"/>
                      <a:pt x="28713" y="81352"/>
                      <a:pt x="0" y="124421"/>
                    </a:cubicBezTo>
                    <a:cubicBezTo>
                      <a:pt x="0" y="124421"/>
                      <a:pt x="4786" y="124421"/>
                      <a:pt x="4786" y="124421"/>
                    </a:cubicBezTo>
                    <a:cubicBezTo>
                      <a:pt x="33498" y="81352"/>
                      <a:pt x="110065" y="9571"/>
                      <a:pt x="267984" y="4786"/>
                    </a:cubicBezTo>
                    <a:cubicBezTo>
                      <a:pt x="267984" y="4786"/>
                      <a:pt x="272769" y="4786"/>
                      <a:pt x="272769" y="0"/>
                    </a:cubicBezTo>
                    <a:cubicBezTo>
                      <a:pt x="272769" y="0"/>
                      <a:pt x="272769" y="0"/>
                      <a:pt x="272769" y="0"/>
                    </a:cubicBezTo>
                    <a:cubicBezTo>
                      <a:pt x="267984" y="0"/>
                      <a:pt x="267984"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9D24FE65-56DB-49B3-99D9-E4586BC09942}"/>
                  </a:ext>
                </a:extLst>
              </p:cNvPr>
              <p:cNvSpPr/>
              <p:nvPr/>
            </p:nvSpPr>
            <p:spPr>
              <a:xfrm>
                <a:off x="11622846" y="7324732"/>
                <a:ext cx="287125" cy="162704"/>
              </a:xfrm>
              <a:custGeom>
                <a:avLst/>
                <a:gdLst>
                  <a:gd name="connsiteX0" fmla="*/ 19141 w 287125"/>
                  <a:gd name="connsiteY0" fmla="*/ 124421 h 162704"/>
                  <a:gd name="connsiteX1" fmla="*/ 0 w 287125"/>
                  <a:gd name="connsiteY1" fmla="*/ 157919 h 162704"/>
                  <a:gd name="connsiteX2" fmla="*/ 0 w 287125"/>
                  <a:gd name="connsiteY2" fmla="*/ 162704 h 162704"/>
                  <a:gd name="connsiteX3" fmla="*/ 0 w 287125"/>
                  <a:gd name="connsiteY3" fmla="*/ 162704 h 162704"/>
                  <a:gd name="connsiteX4" fmla="*/ 4785 w 287125"/>
                  <a:gd name="connsiteY4" fmla="*/ 162704 h 162704"/>
                  <a:gd name="connsiteX5" fmla="*/ 23927 w 287125"/>
                  <a:gd name="connsiteY5" fmla="*/ 129206 h 162704"/>
                  <a:gd name="connsiteX6" fmla="*/ 19141 w 287125"/>
                  <a:gd name="connsiteY6" fmla="*/ 124421 h 162704"/>
                  <a:gd name="connsiteX7" fmla="*/ 19141 w 287125"/>
                  <a:gd name="connsiteY7" fmla="*/ 124421 h 162704"/>
                  <a:gd name="connsiteX8" fmla="*/ 287125 w 287125"/>
                  <a:gd name="connsiteY8" fmla="*/ 0 h 162704"/>
                  <a:gd name="connsiteX9" fmla="*/ 287125 w 287125"/>
                  <a:gd name="connsiteY9" fmla="*/ 0 h 162704"/>
                  <a:gd name="connsiteX10" fmla="*/ 287125 w 287125"/>
                  <a:gd name="connsiteY10" fmla="*/ 0 h 162704"/>
                  <a:gd name="connsiteX11" fmla="*/ 287125 w 287125"/>
                  <a:gd name="connsiteY11" fmla="*/ 0 h 162704"/>
                  <a:gd name="connsiteX12" fmla="*/ 287125 w 287125"/>
                  <a:gd name="connsiteY12" fmla="*/ 0 h 162704"/>
                  <a:gd name="connsiteX13" fmla="*/ 287125 w 28712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125" h="162704">
                    <a:moveTo>
                      <a:pt x="19141" y="124421"/>
                    </a:moveTo>
                    <a:cubicBezTo>
                      <a:pt x="4785" y="143562"/>
                      <a:pt x="0" y="157919"/>
                      <a:pt x="0" y="157919"/>
                    </a:cubicBezTo>
                    <a:cubicBezTo>
                      <a:pt x="0" y="157919"/>
                      <a:pt x="0" y="162704"/>
                      <a:pt x="0" y="162704"/>
                    </a:cubicBezTo>
                    <a:lnTo>
                      <a:pt x="0" y="162704"/>
                    </a:lnTo>
                    <a:cubicBezTo>
                      <a:pt x="0" y="162704"/>
                      <a:pt x="0" y="162704"/>
                      <a:pt x="4785" y="162704"/>
                    </a:cubicBezTo>
                    <a:cubicBezTo>
                      <a:pt x="4785" y="162704"/>
                      <a:pt x="9571" y="148348"/>
                      <a:pt x="23927" y="129206"/>
                    </a:cubicBezTo>
                    <a:cubicBezTo>
                      <a:pt x="23927" y="124421"/>
                      <a:pt x="19141" y="124421"/>
                      <a:pt x="19141" y="124421"/>
                    </a:cubicBezTo>
                    <a:lnTo>
                      <a:pt x="19141" y="124421"/>
                    </a:lnTo>
                    <a:close/>
                    <a:moveTo>
                      <a:pt x="287125" y="0"/>
                    </a:moveTo>
                    <a:lnTo>
                      <a:pt x="287125" y="0"/>
                    </a:lnTo>
                    <a:cubicBezTo>
                      <a:pt x="287125" y="0"/>
                      <a:pt x="282339" y="0"/>
                      <a:pt x="287125" y="0"/>
                    </a:cubicBezTo>
                    <a:cubicBezTo>
                      <a:pt x="287125" y="0"/>
                      <a:pt x="287125" y="0"/>
                      <a:pt x="287125" y="0"/>
                    </a:cubicBezTo>
                    <a:cubicBezTo>
                      <a:pt x="287125" y="0"/>
                      <a:pt x="287125" y="0"/>
                      <a:pt x="287125" y="0"/>
                    </a:cubicBezTo>
                    <a:lnTo>
                      <a:pt x="287125" y="0"/>
                    </a:lnTo>
                    <a:close/>
                  </a:path>
                </a:pathLst>
              </a:custGeom>
              <a:solidFill>
                <a:srgbClr val="A1B08F"/>
              </a:solidFill>
              <a:ln w="4782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C418043C-2D4A-43E6-BDFD-AA3DD37EAF75}"/>
                  </a:ext>
                </a:extLst>
              </p:cNvPr>
              <p:cNvSpPr/>
              <p:nvPr/>
            </p:nvSpPr>
            <p:spPr>
              <a:xfrm>
                <a:off x="11685057" y="7334303"/>
                <a:ext cx="258412" cy="119635"/>
              </a:xfrm>
              <a:custGeom>
                <a:avLst/>
                <a:gdLst>
                  <a:gd name="connsiteX0" fmla="*/ 248842 w 258412"/>
                  <a:gd name="connsiteY0" fmla="*/ 0 h 119635"/>
                  <a:gd name="connsiteX1" fmla="*/ 0 w 258412"/>
                  <a:gd name="connsiteY1" fmla="*/ 119635 h 119635"/>
                  <a:gd name="connsiteX2" fmla="*/ 4785 w 258412"/>
                  <a:gd name="connsiteY2" fmla="*/ 119635 h 119635"/>
                  <a:gd name="connsiteX3" fmla="*/ 253627 w 258412"/>
                  <a:gd name="connsiteY3" fmla="*/ 4786 h 119635"/>
                  <a:gd name="connsiteX4" fmla="*/ 258412 w 258412"/>
                  <a:gd name="connsiteY4" fmla="*/ 4786 h 119635"/>
                  <a:gd name="connsiteX5" fmla="*/ 248842 w 258412"/>
                  <a:gd name="connsiteY5" fmla="*/ 0 h 119635"/>
                  <a:gd name="connsiteX6" fmla="*/ 248842 w 258412"/>
                  <a:gd name="connsiteY6"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12" h="119635">
                    <a:moveTo>
                      <a:pt x="248842" y="0"/>
                    </a:moveTo>
                    <a:cubicBezTo>
                      <a:pt x="100493" y="4786"/>
                      <a:pt x="28712" y="76567"/>
                      <a:pt x="0" y="119635"/>
                    </a:cubicBezTo>
                    <a:cubicBezTo>
                      <a:pt x="0" y="119635"/>
                      <a:pt x="4785" y="119635"/>
                      <a:pt x="4785" y="119635"/>
                    </a:cubicBezTo>
                    <a:cubicBezTo>
                      <a:pt x="33498" y="76567"/>
                      <a:pt x="105279" y="9571"/>
                      <a:pt x="253627" y="4786"/>
                    </a:cubicBezTo>
                    <a:cubicBezTo>
                      <a:pt x="253627" y="4786"/>
                      <a:pt x="253627" y="4786"/>
                      <a:pt x="258412" y="4786"/>
                    </a:cubicBezTo>
                    <a:cubicBezTo>
                      <a:pt x="253627" y="0"/>
                      <a:pt x="248842" y="0"/>
                      <a:pt x="248842" y="0"/>
                    </a:cubicBezTo>
                    <a:lnTo>
                      <a:pt x="248842" y="0"/>
                    </a:lnTo>
                    <a:close/>
                  </a:path>
                </a:pathLst>
              </a:custGeom>
              <a:solidFill>
                <a:srgbClr val="AAB69A"/>
              </a:solidFill>
              <a:ln w="4782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E9473022-8A1A-4D05-B738-FCFB462A7D59}"/>
                  </a:ext>
                </a:extLst>
              </p:cNvPr>
              <p:cNvSpPr/>
              <p:nvPr/>
            </p:nvSpPr>
            <p:spPr>
              <a:xfrm>
                <a:off x="11665914" y="7334303"/>
                <a:ext cx="276357" cy="157918"/>
              </a:xfrm>
              <a:custGeom>
                <a:avLst/>
                <a:gdLst>
                  <a:gd name="connsiteX0" fmla="*/ 19142 w 276357"/>
                  <a:gd name="connsiteY0" fmla="*/ 119635 h 157918"/>
                  <a:gd name="connsiteX1" fmla="*/ 0 w 276357"/>
                  <a:gd name="connsiteY1" fmla="*/ 153133 h 157918"/>
                  <a:gd name="connsiteX2" fmla="*/ 0 w 276357"/>
                  <a:gd name="connsiteY2" fmla="*/ 157919 h 157918"/>
                  <a:gd name="connsiteX3" fmla="*/ 0 w 276357"/>
                  <a:gd name="connsiteY3" fmla="*/ 157919 h 157918"/>
                  <a:gd name="connsiteX4" fmla="*/ 4786 w 276357"/>
                  <a:gd name="connsiteY4" fmla="*/ 157919 h 157918"/>
                  <a:gd name="connsiteX5" fmla="*/ 23927 w 276357"/>
                  <a:gd name="connsiteY5" fmla="*/ 124421 h 157918"/>
                  <a:gd name="connsiteX6" fmla="*/ 19142 w 276357"/>
                  <a:gd name="connsiteY6" fmla="*/ 119635 h 157918"/>
                  <a:gd name="connsiteX7" fmla="*/ 19142 w 276357"/>
                  <a:gd name="connsiteY7" fmla="*/ 119635 h 157918"/>
                  <a:gd name="connsiteX8" fmla="*/ 272769 w 276357"/>
                  <a:gd name="connsiteY8" fmla="*/ 0 h 157918"/>
                  <a:gd name="connsiteX9" fmla="*/ 272769 w 276357"/>
                  <a:gd name="connsiteY9" fmla="*/ 0 h 157918"/>
                  <a:gd name="connsiteX10" fmla="*/ 267984 w 276357"/>
                  <a:gd name="connsiteY10" fmla="*/ 0 h 157918"/>
                  <a:gd name="connsiteX11" fmla="*/ 272769 w 276357"/>
                  <a:gd name="connsiteY11" fmla="*/ 0 h 157918"/>
                  <a:gd name="connsiteX12" fmla="*/ 272769 w 276357"/>
                  <a:gd name="connsiteY12" fmla="*/ 0 h 157918"/>
                  <a:gd name="connsiteX13" fmla="*/ 272769 w 276357"/>
                  <a:gd name="connsiteY13" fmla="*/ 0 h 157918"/>
                  <a:gd name="connsiteX14" fmla="*/ 272769 w 276357"/>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357" h="157918">
                    <a:moveTo>
                      <a:pt x="19142" y="119635"/>
                    </a:moveTo>
                    <a:cubicBezTo>
                      <a:pt x="4786" y="138777"/>
                      <a:pt x="0" y="153133"/>
                      <a:pt x="0" y="153133"/>
                    </a:cubicBezTo>
                    <a:cubicBezTo>
                      <a:pt x="0" y="153133"/>
                      <a:pt x="0" y="157919"/>
                      <a:pt x="0" y="157919"/>
                    </a:cubicBezTo>
                    <a:lnTo>
                      <a:pt x="0" y="157919"/>
                    </a:lnTo>
                    <a:cubicBezTo>
                      <a:pt x="0" y="157919"/>
                      <a:pt x="0" y="157919"/>
                      <a:pt x="4786" y="157919"/>
                    </a:cubicBezTo>
                    <a:cubicBezTo>
                      <a:pt x="4786" y="157919"/>
                      <a:pt x="9571" y="143562"/>
                      <a:pt x="23927" y="124421"/>
                    </a:cubicBezTo>
                    <a:cubicBezTo>
                      <a:pt x="23927" y="119635"/>
                      <a:pt x="19142" y="119635"/>
                      <a:pt x="19142" y="119635"/>
                    </a:cubicBezTo>
                    <a:lnTo>
                      <a:pt x="19142" y="119635"/>
                    </a:lnTo>
                    <a:close/>
                    <a:moveTo>
                      <a:pt x="272769" y="0"/>
                    </a:moveTo>
                    <a:lnTo>
                      <a:pt x="272769" y="0"/>
                    </a:lnTo>
                    <a:cubicBezTo>
                      <a:pt x="267984" y="0"/>
                      <a:pt x="267984" y="0"/>
                      <a:pt x="267984" y="0"/>
                    </a:cubicBezTo>
                    <a:cubicBezTo>
                      <a:pt x="267984" y="0"/>
                      <a:pt x="272769" y="0"/>
                      <a:pt x="272769" y="0"/>
                    </a:cubicBezTo>
                    <a:cubicBezTo>
                      <a:pt x="277554" y="0"/>
                      <a:pt x="277554" y="0"/>
                      <a:pt x="272769" y="0"/>
                    </a:cubicBezTo>
                    <a:cubicBezTo>
                      <a:pt x="277554" y="0"/>
                      <a:pt x="272769" y="0"/>
                      <a:pt x="272769" y="0"/>
                    </a:cubicBezTo>
                    <a:lnTo>
                      <a:pt x="272769" y="0"/>
                    </a:lnTo>
                    <a:close/>
                  </a:path>
                </a:pathLst>
              </a:custGeom>
              <a:solidFill>
                <a:srgbClr val="A1B08F"/>
              </a:solidFill>
              <a:ln w="4782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5037012F-82F5-403B-AD54-088DE6293B39}"/>
                  </a:ext>
                </a:extLst>
              </p:cNvPr>
              <p:cNvSpPr/>
              <p:nvPr/>
            </p:nvSpPr>
            <p:spPr>
              <a:xfrm>
                <a:off x="11728125" y="7343874"/>
                <a:ext cx="239270" cy="114850"/>
              </a:xfrm>
              <a:custGeom>
                <a:avLst/>
                <a:gdLst>
                  <a:gd name="connsiteX0" fmla="*/ 229700 w 239270"/>
                  <a:gd name="connsiteY0" fmla="*/ 0 h 114850"/>
                  <a:gd name="connsiteX1" fmla="*/ 0 w 239270"/>
                  <a:gd name="connsiteY1" fmla="*/ 114850 h 114850"/>
                  <a:gd name="connsiteX2" fmla="*/ 4786 w 239270"/>
                  <a:gd name="connsiteY2" fmla="*/ 114850 h 114850"/>
                  <a:gd name="connsiteX3" fmla="*/ 239271 w 239270"/>
                  <a:gd name="connsiteY3" fmla="*/ 4785 h 114850"/>
                  <a:gd name="connsiteX4" fmla="*/ 239271 w 239270"/>
                  <a:gd name="connsiteY4" fmla="*/ 4785 h 114850"/>
                  <a:gd name="connsiteX5" fmla="*/ 229700 w 239270"/>
                  <a:gd name="connsiteY5" fmla="*/ 0 h 114850"/>
                  <a:gd name="connsiteX6" fmla="*/ 229700 w 239270"/>
                  <a:gd name="connsiteY6"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70" h="114850">
                    <a:moveTo>
                      <a:pt x="229700" y="0"/>
                    </a:moveTo>
                    <a:cubicBezTo>
                      <a:pt x="95708" y="9571"/>
                      <a:pt x="28713" y="71781"/>
                      <a:pt x="0" y="114850"/>
                    </a:cubicBezTo>
                    <a:cubicBezTo>
                      <a:pt x="0" y="114850"/>
                      <a:pt x="4786" y="114850"/>
                      <a:pt x="4786" y="114850"/>
                    </a:cubicBezTo>
                    <a:cubicBezTo>
                      <a:pt x="33498" y="71781"/>
                      <a:pt x="105279" y="9571"/>
                      <a:pt x="239271" y="4785"/>
                    </a:cubicBezTo>
                    <a:lnTo>
                      <a:pt x="239271" y="4785"/>
                    </a:lnTo>
                    <a:cubicBezTo>
                      <a:pt x="234485" y="0"/>
                      <a:pt x="234485" y="0"/>
                      <a:pt x="229700" y="0"/>
                    </a:cubicBezTo>
                    <a:lnTo>
                      <a:pt x="229700" y="0"/>
                    </a:lnTo>
                    <a:close/>
                  </a:path>
                </a:pathLst>
              </a:custGeom>
              <a:solidFill>
                <a:srgbClr val="AAB69A"/>
              </a:solidFill>
              <a:ln w="4782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FA94B0EB-9C29-4C58-99AE-37ECFA561E69}"/>
                  </a:ext>
                </a:extLst>
              </p:cNvPr>
              <p:cNvSpPr/>
              <p:nvPr/>
            </p:nvSpPr>
            <p:spPr>
              <a:xfrm>
                <a:off x="11708984" y="7339089"/>
                <a:ext cx="262001" cy="162704"/>
              </a:xfrm>
              <a:custGeom>
                <a:avLst/>
                <a:gdLst>
                  <a:gd name="connsiteX0" fmla="*/ 19141 w 262001"/>
                  <a:gd name="connsiteY0" fmla="*/ 119635 h 162704"/>
                  <a:gd name="connsiteX1" fmla="*/ 0 w 262001"/>
                  <a:gd name="connsiteY1" fmla="*/ 157919 h 162704"/>
                  <a:gd name="connsiteX2" fmla="*/ 0 w 262001"/>
                  <a:gd name="connsiteY2" fmla="*/ 162704 h 162704"/>
                  <a:gd name="connsiteX3" fmla="*/ 0 w 262001"/>
                  <a:gd name="connsiteY3" fmla="*/ 162704 h 162704"/>
                  <a:gd name="connsiteX4" fmla="*/ 4785 w 262001"/>
                  <a:gd name="connsiteY4" fmla="*/ 162704 h 162704"/>
                  <a:gd name="connsiteX5" fmla="*/ 28712 w 262001"/>
                  <a:gd name="connsiteY5" fmla="*/ 124421 h 162704"/>
                  <a:gd name="connsiteX6" fmla="*/ 19141 w 262001"/>
                  <a:gd name="connsiteY6" fmla="*/ 119635 h 162704"/>
                  <a:gd name="connsiteX7" fmla="*/ 19141 w 262001"/>
                  <a:gd name="connsiteY7" fmla="*/ 119635 h 162704"/>
                  <a:gd name="connsiteX8" fmla="*/ 258412 w 262001"/>
                  <a:gd name="connsiteY8" fmla="*/ 0 h 162704"/>
                  <a:gd name="connsiteX9" fmla="*/ 258412 w 262001"/>
                  <a:gd name="connsiteY9" fmla="*/ 0 h 162704"/>
                  <a:gd name="connsiteX10" fmla="*/ 244056 w 262001"/>
                  <a:gd name="connsiteY10" fmla="*/ 0 h 162704"/>
                  <a:gd name="connsiteX11" fmla="*/ 258412 w 262001"/>
                  <a:gd name="connsiteY11" fmla="*/ 4785 h 162704"/>
                  <a:gd name="connsiteX12" fmla="*/ 258412 w 262001"/>
                  <a:gd name="connsiteY12" fmla="*/ 0 h 162704"/>
                  <a:gd name="connsiteX13" fmla="*/ 258412 w 262001"/>
                  <a:gd name="connsiteY13" fmla="*/ 0 h 162704"/>
                  <a:gd name="connsiteX14" fmla="*/ 258412 w 262001"/>
                  <a:gd name="connsiteY14"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001" h="162704">
                    <a:moveTo>
                      <a:pt x="19141" y="119635"/>
                    </a:moveTo>
                    <a:cubicBezTo>
                      <a:pt x="4785" y="138777"/>
                      <a:pt x="0" y="157919"/>
                      <a:pt x="0" y="157919"/>
                    </a:cubicBezTo>
                    <a:cubicBezTo>
                      <a:pt x="0" y="157919"/>
                      <a:pt x="0" y="162704"/>
                      <a:pt x="0" y="162704"/>
                    </a:cubicBezTo>
                    <a:lnTo>
                      <a:pt x="0" y="162704"/>
                    </a:lnTo>
                    <a:cubicBezTo>
                      <a:pt x="0" y="162704"/>
                      <a:pt x="0" y="162704"/>
                      <a:pt x="4785" y="162704"/>
                    </a:cubicBezTo>
                    <a:cubicBezTo>
                      <a:pt x="4785" y="162704"/>
                      <a:pt x="9571" y="143562"/>
                      <a:pt x="28712" y="124421"/>
                    </a:cubicBezTo>
                    <a:cubicBezTo>
                      <a:pt x="23927" y="119635"/>
                      <a:pt x="19141" y="119635"/>
                      <a:pt x="19141" y="119635"/>
                    </a:cubicBezTo>
                    <a:lnTo>
                      <a:pt x="19141" y="119635"/>
                    </a:lnTo>
                    <a:close/>
                    <a:moveTo>
                      <a:pt x="258412" y="0"/>
                    </a:moveTo>
                    <a:lnTo>
                      <a:pt x="258412" y="0"/>
                    </a:lnTo>
                    <a:cubicBezTo>
                      <a:pt x="253627" y="0"/>
                      <a:pt x="248842" y="0"/>
                      <a:pt x="244056" y="0"/>
                    </a:cubicBezTo>
                    <a:cubicBezTo>
                      <a:pt x="248842" y="0"/>
                      <a:pt x="253627" y="4785"/>
                      <a:pt x="258412" y="4785"/>
                    </a:cubicBezTo>
                    <a:cubicBezTo>
                      <a:pt x="263198" y="4785"/>
                      <a:pt x="263198" y="4785"/>
                      <a:pt x="258412" y="0"/>
                    </a:cubicBezTo>
                    <a:cubicBezTo>
                      <a:pt x="263198" y="4785"/>
                      <a:pt x="258412" y="0"/>
                      <a:pt x="258412" y="0"/>
                    </a:cubicBezTo>
                    <a:lnTo>
                      <a:pt x="258412" y="0"/>
                    </a:lnTo>
                    <a:close/>
                  </a:path>
                </a:pathLst>
              </a:custGeom>
              <a:solidFill>
                <a:srgbClr val="A1B08F"/>
              </a:solidFill>
              <a:ln w="4782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F99C943C-8813-437A-9DF9-EF45C1920F80}"/>
                  </a:ext>
                </a:extLst>
              </p:cNvPr>
              <p:cNvSpPr/>
              <p:nvPr/>
            </p:nvSpPr>
            <p:spPr>
              <a:xfrm>
                <a:off x="11766408" y="7348660"/>
                <a:ext cx="220128" cy="110064"/>
              </a:xfrm>
              <a:custGeom>
                <a:avLst/>
                <a:gdLst>
                  <a:gd name="connsiteX0" fmla="*/ 210558 w 220128"/>
                  <a:gd name="connsiteY0" fmla="*/ 0 h 110064"/>
                  <a:gd name="connsiteX1" fmla="*/ 0 w 220128"/>
                  <a:gd name="connsiteY1" fmla="*/ 110065 h 110064"/>
                  <a:gd name="connsiteX2" fmla="*/ 4785 w 220128"/>
                  <a:gd name="connsiteY2" fmla="*/ 110065 h 110064"/>
                  <a:gd name="connsiteX3" fmla="*/ 220129 w 220128"/>
                  <a:gd name="connsiteY3" fmla="*/ 4786 h 110064"/>
                  <a:gd name="connsiteX4" fmla="*/ 210558 w 220128"/>
                  <a:gd name="connsiteY4" fmla="*/ 0 h 110064"/>
                  <a:gd name="connsiteX5" fmla="*/ 210558 w 220128"/>
                  <a:gd name="connsiteY5" fmla="*/ 0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28" h="110064">
                    <a:moveTo>
                      <a:pt x="210558" y="0"/>
                    </a:moveTo>
                    <a:cubicBezTo>
                      <a:pt x="90923" y="9571"/>
                      <a:pt x="28712" y="66996"/>
                      <a:pt x="0" y="110065"/>
                    </a:cubicBezTo>
                    <a:cubicBezTo>
                      <a:pt x="0" y="110065"/>
                      <a:pt x="4785" y="110065"/>
                      <a:pt x="4785" y="110065"/>
                    </a:cubicBezTo>
                    <a:cubicBezTo>
                      <a:pt x="33498" y="71781"/>
                      <a:pt x="95708" y="14356"/>
                      <a:pt x="220129" y="4786"/>
                    </a:cubicBezTo>
                    <a:cubicBezTo>
                      <a:pt x="220129" y="4786"/>
                      <a:pt x="215344" y="4786"/>
                      <a:pt x="210558" y="0"/>
                    </a:cubicBezTo>
                    <a:lnTo>
                      <a:pt x="210558" y="0"/>
                    </a:lnTo>
                    <a:close/>
                  </a:path>
                </a:pathLst>
              </a:custGeom>
              <a:solidFill>
                <a:srgbClr val="AAB69A"/>
              </a:solidFill>
              <a:ln w="4782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7FF55D2E-7B09-4BDD-ACF2-933A1AC82568}"/>
                  </a:ext>
                </a:extLst>
              </p:cNvPr>
              <p:cNvSpPr/>
              <p:nvPr/>
            </p:nvSpPr>
            <p:spPr>
              <a:xfrm>
                <a:off x="11747266" y="7348660"/>
                <a:ext cx="252431" cy="157918"/>
              </a:xfrm>
              <a:custGeom>
                <a:avLst/>
                <a:gdLst>
                  <a:gd name="connsiteX0" fmla="*/ 23927 w 252431"/>
                  <a:gd name="connsiteY0" fmla="*/ 110065 h 157918"/>
                  <a:gd name="connsiteX1" fmla="*/ 0 w 252431"/>
                  <a:gd name="connsiteY1" fmla="*/ 153133 h 157918"/>
                  <a:gd name="connsiteX2" fmla="*/ 0 w 252431"/>
                  <a:gd name="connsiteY2" fmla="*/ 157919 h 157918"/>
                  <a:gd name="connsiteX3" fmla="*/ 0 w 252431"/>
                  <a:gd name="connsiteY3" fmla="*/ 157919 h 157918"/>
                  <a:gd name="connsiteX4" fmla="*/ 4786 w 252431"/>
                  <a:gd name="connsiteY4" fmla="*/ 157919 h 157918"/>
                  <a:gd name="connsiteX5" fmla="*/ 28713 w 252431"/>
                  <a:gd name="connsiteY5" fmla="*/ 114850 h 157918"/>
                  <a:gd name="connsiteX6" fmla="*/ 23927 w 252431"/>
                  <a:gd name="connsiteY6" fmla="*/ 110065 h 157918"/>
                  <a:gd name="connsiteX7" fmla="*/ 23927 w 252431"/>
                  <a:gd name="connsiteY7" fmla="*/ 110065 h 157918"/>
                  <a:gd name="connsiteX8" fmla="*/ 248842 w 252431"/>
                  <a:gd name="connsiteY8" fmla="*/ 0 h 157918"/>
                  <a:gd name="connsiteX9" fmla="*/ 248842 w 252431"/>
                  <a:gd name="connsiteY9" fmla="*/ 0 h 157918"/>
                  <a:gd name="connsiteX10" fmla="*/ 229700 w 252431"/>
                  <a:gd name="connsiteY10" fmla="*/ 0 h 157918"/>
                  <a:gd name="connsiteX11" fmla="*/ 239271 w 252431"/>
                  <a:gd name="connsiteY11" fmla="*/ 4786 h 157918"/>
                  <a:gd name="connsiteX12" fmla="*/ 248842 w 252431"/>
                  <a:gd name="connsiteY12" fmla="*/ 4786 h 157918"/>
                  <a:gd name="connsiteX13" fmla="*/ 248842 w 252431"/>
                  <a:gd name="connsiteY13" fmla="*/ 0 h 157918"/>
                  <a:gd name="connsiteX14" fmla="*/ 248842 w 252431"/>
                  <a:gd name="connsiteY14" fmla="*/ 0 h 157918"/>
                  <a:gd name="connsiteX15" fmla="*/ 248842 w 252431"/>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431" h="157918">
                    <a:moveTo>
                      <a:pt x="23927" y="110065"/>
                    </a:moveTo>
                    <a:cubicBezTo>
                      <a:pt x="4786" y="133992"/>
                      <a:pt x="0" y="153133"/>
                      <a:pt x="0" y="153133"/>
                    </a:cubicBezTo>
                    <a:cubicBezTo>
                      <a:pt x="0" y="153133"/>
                      <a:pt x="0" y="157919"/>
                      <a:pt x="0" y="157919"/>
                    </a:cubicBezTo>
                    <a:lnTo>
                      <a:pt x="0" y="157919"/>
                    </a:lnTo>
                    <a:cubicBezTo>
                      <a:pt x="0" y="157919"/>
                      <a:pt x="0" y="157919"/>
                      <a:pt x="4786" y="157919"/>
                    </a:cubicBezTo>
                    <a:cubicBezTo>
                      <a:pt x="4786" y="157919"/>
                      <a:pt x="9571" y="138777"/>
                      <a:pt x="28713" y="114850"/>
                    </a:cubicBezTo>
                    <a:cubicBezTo>
                      <a:pt x="28713" y="110065"/>
                      <a:pt x="23927" y="110065"/>
                      <a:pt x="23927" y="110065"/>
                    </a:cubicBezTo>
                    <a:lnTo>
                      <a:pt x="23927" y="110065"/>
                    </a:lnTo>
                    <a:close/>
                    <a:moveTo>
                      <a:pt x="248842" y="0"/>
                    </a:moveTo>
                    <a:lnTo>
                      <a:pt x="248842" y="0"/>
                    </a:lnTo>
                    <a:cubicBezTo>
                      <a:pt x="244057" y="0"/>
                      <a:pt x="234486" y="0"/>
                      <a:pt x="229700" y="0"/>
                    </a:cubicBezTo>
                    <a:cubicBezTo>
                      <a:pt x="234486" y="0"/>
                      <a:pt x="239271" y="4786"/>
                      <a:pt x="239271" y="4786"/>
                    </a:cubicBezTo>
                    <a:cubicBezTo>
                      <a:pt x="244057" y="4786"/>
                      <a:pt x="244057" y="4786"/>
                      <a:pt x="248842" y="4786"/>
                    </a:cubicBezTo>
                    <a:cubicBezTo>
                      <a:pt x="253627" y="4786"/>
                      <a:pt x="253627" y="4786"/>
                      <a:pt x="248842" y="0"/>
                    </a:cubicBezTo>
                    <a:cubicBezTo>
                      <a:pt x="253627" y="0"/>
                      <a:pt x="253627" y="0"/>
                      <a:pt x="248842" y="0"/>
                    </a:cubicBezTo>
                    <a:lnTo>
                      <a:pt x="248842" y="0"/>
                    </a:lnTo>
                    <a:close/>
                  </a:path>
                </a:pathLst>
              </a:custGeom>
              <a:solidFill>
                <a:srgbClr val="A1B08F"/>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1D8B7B76-5D40-40BC-A06E-53095112E3D1}"/>
                  </a:ext>
                </a:extLst>
              </p:cNvPr>
              <p:cNvSpPr/>
              <p:nvPr/>
            </p:nvSpPr>
            <p:spPr>
              <a:xfrm>
                <a:off x="11814263" y="7358230"/>
                <a:ext cx="196201" cy="100493"/>
              </a:xfrm>
              <a:custGeom>
                <a:avLst/>
                <a:gdLst>
                  <a:gd name="connsiteX0" fmla="*/ 186631 w 196201"/>
                  <a:gd name="connsiteY0" fmla="*/ 0 h 100493"/>
                  <a:gd name="connsiteX1" fmla="*/ 0 w 196201"/>
                  <a:gd name="connsiteY1" fmla="*/ 100494 h 100493"/>
                  <a:gd name="connsiteX2" fmla="*/ 4785 w 196201"/>
                  <a:gd name="connsiteY2" fmla="*/ 100494 h 100493"/>
                  <a:gd name="connsiteX3" fmla="*/ 196202 w 196201"/>
                  <a:gd name="connsiteY3" fmla="*/ 4786 h 100493"/>
                  <a:gd name="connsiteX4" fmla="*/ 186631 w 196201"/>
                  <a:gd name="connsiteY4" fmla="*/ 0 h 100493"/>
                  <a:gd name="connsiteX5" fmla="*/ 186631 w 196201"/>
                  <a:gd name="connsiteY5"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01" h="100493">
                    <a:moveTo>
                      <a:pt x="186631" y="0"/>
                    </a:moveTo>
                    <a:cubicBezTo>
                      <a:pt x="86138" y="14356"/>
                      <a:pt x="28712" y="62210"/>
                      <a:pt x="0" y="100494"/>
                    </a:cubicBezTo>
                    <a:cubicBezTo>
                      <a:pt x="0" y="100494"/>
                      <a:pt x="4785" y="100494"/>
                      <a:pt x="4785" y="100494"/>
                    </a:cubicBezTo>
                    <a:cubicBezTo>
                      <a:pt x="33498" y="62210"/>
                      <a:pt x="90923" y="14356"/>
                      <a:pt x="196202" y="4786"/>
                    </a:cubicBezTo>
                    <a:cubicBezTo>
                      <a:pt x="191417" y="4786"/>
                      <a:pt x="191417" y="0"/>
                      <a:pt x="186631" y="0"/>
                    </a:cubicBezTo>
                    <a:lnTo>
                      <a:pt x="186631" y="0"/>
                    </a:lnTo>
                    <a:close/>
                  </a:path>
                </a:pathLst>
              </a:custGeom>
              <a:solidFill>
                <a:srgbClr val="AAB69A"/>
              </a:solidFill>
              <a:ln w="4782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C84B9784-F3AD-42EA-8AE4-9714059A2931}"/>
                  </a:ext>
                </a:extLst>
              </p:cNvPr>
              <p:cNvSpPr/>
              <p:nvPr/>
            </p:nvSpPr>
            <p:spPr>
              <a:xfrm>
                <a:off x="11785550" y="7358230"/>
                <a:ext cx="244056" cy="153133"/>
              </a:xfrm>
              <a:custGeom>
                <a:avLst/>
                <a:gdLst>
                  <a:gd name="connsiteX0" fmla="*/ 28713 w 244056"/>
                  <a:gd name="connsiteY0" fmla="*/ 100494 h 153133"/>
                  <a:gd name="connsiteX1" fmla="*/ 0 w 244056"/>
                  <a:gd name="connsiteY1" fmla="*/ 148348 h 153133"/>
                  <a:gd name="connsiteX2" fmla="*/ 0 w 244056"/>
                  <a:gd name="connsiteY2" fmla="*/ 153133 h 153133"/>
                  <a:gd name="connsiteX3" fmla="*/ 0 w 244056"/>
                  <a:gd name="connsiteY3" fmla="*/ 153133 h 153133"/>
                  <a:gd name="connsiteX4" fmla="*/ 4786 w 244056"/>
                  <a:gd name="connsiteY4" fmla="*/ 153133 h 153133"/>
                  <a:gd name="connsiteX5" fmla="*/ 33498 w 244056"/>
                  <a:gd name="connsiteY5" fmla="*/ 100494 h 153133"/>
                  <a:gd name="connsiteX6" fmla="*/ 28713 w 244056"/>
                  <a:gd name="connsiteY6" fmla="*/ 100494 h 153133"/>
                  <a:gd name="connsiteX7" fmla="*/ 28713 w 244056"/>
                  <a:gd name="connsiteY7" fmla="*/ 100494 h 153133"/>
                  <a:gd name="connsiteX8" fmla="*/ 244057 w 244056"/>
                  <a:gd name="connsiteY8" fmla="*/ 0 h 153133"/>
                  <a:gd name="connsiteX9" fmla="*/ 244057 w 244056"/>
                  <a:gd name="connsiteY9" fmla="*/ 0 h 153133"/>
                  <a:gd name="connsiteX10" fmla="*/ 215344 w 244056"/>
                  <a:gd name="connsiteY10" fmla="*/ 4786 h 153133"/>
                  <a:gd name="connsiteX11" fmla="*/ 224914 w 244056"/>
                  <a:gd name="connsiteY11" fmla="*/ 9571 h 153133"/>
                  <a:gd name="connsiteX12" fmla="*/ 244057 w 244056"/>
                  <a:gd name="connsiteY12" fmla="*/ 9571 h 153133"/>
                  <a:gd name="connsiteX13" fmla="*/ 244057 w 244056"/>
                  <a:gd name="connsiteY13" fmla="*/ 0 h 153133"/>
                  <a:gd name="connsiteX14" fmla="*/ 244057 w 244056"/>
                  <a:gd name="connsiteY14" fmla="*/ 0 h 153133"/>
                  <a:gd name="connsiteX15" fmla="*/ 244057 w 244056"/>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056" h="153133">
                    <a:moveTo>
                      <a:pt x="28713" y="100494"/>
                    </a:moveTo>
                    <a:cubicBezTo>
                      <a:pt x="9571" y="129206"/>
                      <a:pt x="4786" y="148348"/>
                      <a:pt x="0" y="148348"/>
                    </a:cubicBezTo>
                    <a:cubicBezTo>
                      <a:pt x="0" y="148348"/>
                      <a:pt x="0" y="153133"/>
                      <a:pt x="0" y="153133"/>
                    </a:cubicBezTo>
                    <a:lnTo>
                      <a:pt x="0" y="153133"/>
                    </a:lnTo>
                    <a:cubicBezTo>
                      <a:pt x="0" y="153133"/>
                      <a:pt x="0" y="153133"/>
                      <a:pt x="4786" y="153133"/>
                    </a:cubicBezTo>
                    <a:cubicBezTo>
                      <a:pt x="4786" y="153133"/>
                      <a:pt x="9571" y="129206"/>
                      <a:pt x="33498" y="100494"/>
                    </a:cubicBezTo>
                    <a:cubicBezTo>
                      <a:pt x="33498" y="100494"/>
                      <a:pt x="28713" y="100494"/>
                      <a:pt x="28713" y="100494"/>
                    </a:cubicBezTo>
                    <a:lnTo>
                      <a:pt x="28713" y="100494"/>
                    </a:lnTo>
                    <a:close/>
                    <a:moveTo>
                      <a:pt x="244057" y="0"/>
                    </a:moveTo>
                    <a:lnTo>
                      <a:pt x="244057" y="0"/>
                    </a:lnTo>
                    <a:cubicBezTo>
                      <a:pt x="234486" y="0"/>
                      <a:pt x="224914" y="0"/>
                      <a:pt x="215344" y="4786"/>
                    </a:cubicBezTo>
                    <a:cubicBezTo>
                      <a:pt x="220130" y="4786"/>
                      <a:pt x="220130" y="9571"/>
                      <a:pt x="224914" y="9571"/>
                    </a:cubicBezTo>
                    <a:cubicBezTo>
                      <a:pt x="229700" y="9571"/>
                      <a:pt x="234486" y="9571"/>
                      <a:pt x="244057" y="9571"/>
                    </a:cubicBezTo>
                    <a:cubicBezTo>
                      <a:pt x="244057" y="4786"/>
                      <a:pt x="244057" y="0"/>
                      <a:pt x="244057" y="0"/>
                    </a:cubicBezTo>
                    <a:cubicBezTo>
                      <a:pt x="244057" y="0"/>
                      <a:pt x="244057" y="0"/>
                      <a:pt x="244057" y="0"/>
                    </a:cubicBezTo>
                    <a:lnTo>
                      <a:pt x="244057" y="0"/>
                    </a:lnTo>
                    <a:close/>
                  </a:path>
                </a:pathLst>
              </a:custGeom>
              <a:solidFill>
                <a:srgbClr val="A1B08F"/>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E2042AEB-4E09-4C4F-87CA-4349D42B0F2E}"/>
                  </a:ext>
                </a:extLst>
              </p:cNvPr>
              <p:cNvSpPr/>
              <p:nvPr/>
            </p:nvSpPr>
            <p:spPr>
              <a:xfrm>
                <a:off x="11857331" y="7367801"/>
                <a:ext cx="172275" cy="90922"/>
              </a:xfrm>
              <a:custGeom>
                <a:avLst/>
                <a:gdLst>
                  <a:gd name="connsiteX0" fmla="*/ 162705 w 172275"/>
                  <a:gd name="connsiteY0" fmla="*/ 0 h 90922"/>
                  <a:gd name="connsiteX1" fmla="*/ 0 w 172275"/>
                  <a:gd name="connsiteY1" fmla="*/ 90923 h 90922"/>
                  <a:gd name="connsiteX2" fmla="*/ 9571 w 172275"/>
                  <a:gd name="connsiteY2" fmla="*/ 90923 h 90922"/>
                  <a:gd name="connsiteX3" fmla="*/ 172275 w 172275"/>
                  <a:gd name="connsiteY3" fmla="*/ 4785 h 90922"/>
                  <a:gd name="connsiteX4" fmla="*/ 162705 w 172275"/>
                  <a:gd name="connsiteY4" fmla="*/ 0 h 90922"/>
                  <a:gd name="connsiteX5" fmla="*/ 162705 w 172275"/>
                  <a:gd name="connsiteY5"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275" h="90922">
                    <a:moveTo>
                      <a:pt x="162705" y="0"/>
                    </a:moveTo>
                    <a:cubicBezTo>
                      <a:pt x="76567" y="14356"/>
                      <a:pt x="28713" y="57425"/>
                      <a:pt x="0" y="90923"/>
                    </a:cubicBezTo>
                    <a:cubicBezTo>
                      <a:pt x="4786" y="90923"/>
                      <a:pt x="4786" y="90923"/>
                      <a:pt x="9571" y="90923"/>
                    </a:cubicBezTo>
                    <a:cubicBezTo>
                      <a:pt x="38283" y="57425"/>
                      <a:pt x="86138" y="14356"/>
                      <a:pt x="172275" y="4785"/>
                    </a:cubicBezTo>
                    <a:cubicBezTo>
                      <a:pt x="167490" y="4785"/>
                      <a:pt x="167490" y="0"/>
                      <a:pt x="162705" y="0"/>
                    </a:cubicBezTo>
                    <a:lnTo>
                      <a:pt x="162705" y="0"/>
                    </a:lnTo>
                    <a:close/>
                  </a:path>
                </a:pathLst>
              </a:custGeom>
              <a:solidFill>
                <a:srgbClr val="AAB69A"/>
              </a:solidFill>
              <a:ln w="4782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89D8E8B0-64DF-4F24-BB94-D3D2983FBAF7}"/>
                  </a:ext>
                </a:extLst>
              </p:cNvPr>
              <p:cNvSpPr/>
              <p:nvPr/>
            </p:nvSpPr>
            <p:spPr>
              <a:xfrm>
                <a:off x="11828619" y="7363016"/>
                <a:ext cx="229699" cy="153133"/>
              </a:xfrm>
              <a:custGeom>
                <a:avLst/>
                <a:gdLst>
                  <a:gd name="connsiteX0" fmla="*/ 38283 w 229699"/>
                  <a:gd name="connsiteY0" fmla="*/ 95708 h 153133"/>
                  <a:gd name="connsiteX1" fmla="*/ 28712 w 229699"/>
                  <a:gd name="connsiteY1" fmla="*/ 95708 h 153133"/>
                  <a:gd name="connsiteX2" fmla="*/ 0 w 229699"/>
                  <a:gd name="connsiteY2" fmla="*/ 153133 h 153133"/>
                  <a:gd name="connsiteX3" fmla="*/ 4785 w 229699"/>
                  <a:gd name="connsiteY3" fmla="*/ 153133 h 153133"/>
                  <a:gd name="connsiteX4" fmla="*/ 38283 w 229699"/>
                  <a:gd name="connsiteY4" fmla="*/ 95708 h 153133"/>
                  <a:gd name="connsiteX5" fmla="*/ 38283 w 229699"/>
                  <a:gd name="connsiteY5" fmla="*/ 95708 h 153133"/>
                  <a:gd name="connsiteX6" fmla="*/ 229699 w 229699"/>
                  <a:gd name="connsiteY6" fmla="*/ 0 h 153133"/>
                  <a:gd name="connsiteX7" fmla="*/ 229699 w 229699"/>
                  <a:gd name="connsiteY7" fmla="*/ 0 h 153133"/>
                  <a:gd name="connsiteX8" fmla="*/ 191417 w 229699"/>
                  <a:gd name="connsiteY8" fmla="*/ 4785 h 153133"/>
                  <a:gd name="connsiteX9" fmla="*/ 200987 w 229699"/>
                  <a:gd name="connsiteY9" fmla="*/ 9571 h 153133"/>
                  <a:gd name="connsiteX10" fmla="*/ 229699 w 229699"/>
                  <a:gd name="connsiteY10" fmla="*/ 4785 h 153133"/>
                  <a:gd name="connsiteX11" fmla="*/ 229699 w 229699"/>
                  <a:gd name="connsiteY11" fmla="*/ 0 h 153133"/>
                  <a:gd name="connsiteX12" fmla="*/ 229699 w 229699"/>
                  <a:gd name="connsiteY12" fmla="*/ 0 h 153133"/>
                  <a:gd name="connsiteX13" fmla="*/ 229699 w 229699"/>
                  <a:gd name="connsiteY13"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699" h="153133">
                    <a:moveTo>
                      <a:pt x="38283" y="95708"/>
                    </a:moveTo>
                    <a:cubicBezTo>
                      <a:pt x="33498" y="95708"/>
                      <a:pt x="33498" y="95708"/>
                      <a:pt x="28712" y="95708"/>
                    </a:cubicBezTo>
                    <a:cubicBezTo>
                      <a:pt x="9571" y="124421"/>
                      <a:pt x="0" y="148348"/>
                      <a:pt x="0" y="153133"/>
                    </a:cubicBezTo>
                    <a:cubicBezTo>
                      <a:pt x="0" y="153133"/>
                      <a:pt x="4785" y="153133"/>
                      <a:pt x="4785" y="153133"/>
                    </a:cubicBezTo>
                    <a:cubicBezTo>
                      <a:pt x="9571" y="148348"/>
                      <a:pt x="19141" y="124421"/>
                      <a:pt x="38283" y="95708"/>
                    </a:cubicBezTo>
                    <a:lnTo>
                      <a:pt x="38283" y="95708"/>
                    </a:lnTo>
                    <a:close/>
                    <a:moveTo>
                      <a:pt x="229699" y="0"/>
                    </a:moveTo>
                    <a:lnTo>
                      <a:pt x="229699" y="0"/>
                    </a:lnTo>
                    <a:cubicBezTo>
                      <a:pt x="215344" y="0"/>
                      <a:pt x="205772" y="4785"/>
                      <a:pt x="191417" y="4785"/>
                    </a:cubicBezTo>
                    <a:cubicBezTo>
                      <a:pt x="196202" y="4785"/>
                      <a:pt x="196202" y="9571"/>
                      <a:pt x="200987" y="9571"/>
                    </a:cubicBezTo>
                    <a:cubicBezTo>
                      <a:pt x="210558" y="9571"/>
                      <a:pt x="220129" y="4785"/>
                      <a:pt x="229699" y="4785"/>
                    </a:cubicBezTo>
                    <a:cubicBezTo>
                      <a:pt x="229699" y="4785"/>
                      <a:pt x="229699" y="4785"/>
                      <a:pt x="229699" y="0"/>
                    </a:cubicBezTo>
                    <a:cubicBezTo>
                      <a:pt x="229699" y="0"/>
                      <a:pt x="229699" y="0"/>
                      <a:pt x="229699" y="0"/>
                    </a:cubicBezTo>
                    <a:lnTo>
                      <a:pt x="229699" y="0"/>
                    </a:lnTo>
                    <a:close/>
                  </a:path>
                </a:pathLst>
              </a:custGeom>
              <a:solidFill>
                <a:srgbClr val="A1B08F"/>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6B3A6FB5-0CE9-45C4-8CA6-8D0442AABD71}"/>
                  </a:ext>
                </a:extLst>
              </p:cNvPr>
              <p:cNvSpPr/>
              <p:nvPr/>
            </p:nvSpPr>
            <p:spPr>
              <a:xfrm>
                <a:off x="11828619" y="7516149"/>
                <a:ext cx="4784" cy="3589"/>
              </a:xfrm>
              <a:custGeom>
                <a:avLst/>
                <a:gdLst>
                  <a:gd name="connsiteX0" fmla="*/ 4785 w 4784"/>
                  <a:gd name="connsiteY0" fmla="*/ 0 h 3589"/>
                  <a:gd name="connsiteX1" fmla="*/ 0 w 4784"/>
                  <a:gd name="connsiteY1" fmla="*/ 0 h 3589"/>
                  <a:gd name="connsiteX2" fmla="*/ 0 w 4784"/>
                  <a:gd name="connsiteY2" fmla="*/ 0 h 3589"/>
                  <a:gd name="connsiteX3" fmla="*/ 4785 w 4784"/>
                  <a:gd name="connsiteY3" fmla="*/ 0 h 3589"/>
                  <a:gd name="connsiteX4" fmla="*/ 4785 w 4784"/>
                  <a:gd name="connsiteY4" fmla="*/ 0 h 3589"/>
                  <a:gd name="connsiteX5" fmla="*/ 4785 w 4784"/>
                  <a:gd name="connsiteY5" fmla="*/ 0 h 3589"/>
                  <a:gd name="connsiteX6" fmla="*/ 4785 w 4784"/>
                  <a:gd name="connsiteY6" fmla="*/ 0 h 3589"/>
                  <a:gd name="connsiteX7" fmla="*/ 4785 w 4784"/>
                  <a:gd name="connsiteY7"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4" h="3589">
                    <a:moveTo>
                      <a:pt x="4785" y="0"/>
                    </a:moveTo>
                    <a:cubicBezTo>
                      <a:pt x="4785" y="0"/>
                      <a:pt x="0" y="0"/>
                      <a:pt x="0" y="0"/>
                    </a:cubicBezTo>
                    <a:cubicBezTo>
                      <a:pt x="0" y="0"/>
                      <a:pt x="0" y="0"/>
                      <a:pt x="0" y="0"/>
                    </a:cubicBezTo>
                    <a:cubicBezTo>
                      <a:pt x="0" y="4786"/>
                      <a:pt x="0" y="4786"/>
                      <a:pt x="4785" y="0"/>
                    </a:cubicBezTo>
                    <a:lnTo>
                      <a:pt x="4785" y="0"/>
                    </a:lnTo>
                    <a:cubicBezTo>
                      <a:pt x="4785" y="4786"/>
                      <a:pt x="4785" y="4786"/>
                      <a:pt x="4785" y="0"/>
                    </a:cubicBezTo>
                    <a:cubicBezTo>
                      <a:pt x="4785" y="0"/>
                      <a:pt x="4785" y="0"/>
                      <a:pt x="4785" y="0"/>
                    </a:cubicBezTo>
                    <a:lnTo>
                      <a:pt x="4785" y="0"/>
                    </a:lnTo>
                    <a:close/>
                  </a:path>
                </a:pathLst>
              </a:custGeom>
              <a:solidFill>
                <a:srgbClr val="99A985"/>
              </a:solidFill>
              <a:ln w="4782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AF8D63CA-6949-4604-B8DF-9CB031C9BA24}"/>
                  </a:ext>
                </a:extLst>
              </p:cNvPr>
              <p:cNvSpPr/>
              <p:nvPr/>
            </p:nvSpPr>
            <p:spPr>
              <a:xfrm>
                <a:off x="11905185" y="7377372"/>
                <a:ext cx="143562" cy="81352"/>
              </a:xfrm>
              <a:custGeom>
                <a:avLst/>
                <a:gdLst>
                  <a:gd name="connsiteX0" fmla="*/ 133992 w 143562"/>
                  <a:gd name="connsiteY0" fmla="*/ 0 h 81352"/>
                  <a:gd name="connsiteX1" fmla="*/ 0 w 143562"/>
                  <a:gd name="connsiteY1" fmla="*/ 81352 h 81352"/>
                  <a:gd name="connsiteX2" fmla="*/ 9571 w 143562"/>
                  <a:gd name="connsiteY2" fmla="*/ 81352 h 81352"/>
                  <a:gd name="connsiteX3" fmla="*/ 143563 w 143562"/>
                  <a:gd name="connsiteY3" fmla="*/ 4785 h 81352"/>
                  <a:gd name="connsiteX4" fmla="*/ 133992 w 143562"/>
                  <a:gd name="connsiteY4" fmla="*/ 0 h 81352"/>
                  <a:gd name="connsiteX5" fmla="*/ 133992 w 143562"/>
                  <a:gd name="connsiteY5"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81352">
                    <a:moveTo>
                      <a:pt x="133992" y="0"/>
                    </a:moveTo>
                    <a:cubicBezTo>
                      <a:pt x="66996" y="14356"/>
                      <a:pt x="23927" y="47854"/>
                      <a:pt x="0" y="81352"/>
                    </a:cubicBezTo>
                    <a:cubicBezTo>
                      <a:pt x="4786" y="81352"/>
                      <a:pt x="4786" y="81352"/>
                      <a:pt x="9571" y="81352"/>
                    </a:cubicBezTo>
                    <a:cubicBezTo>
                      <a:pt x="33498" y="52640"/>
                      <a:pt x="76567" y="19142"/>
                      <a:pt x="143563" y="4785"/>
                    </a:cubicBezTo>
                    <a:cubicBezTo>
                      <a:pt x="138778" y="4785"/>
                      <a:pt x="138778" y="0"/>
                      <a:pt x="133992" y="0"/>
                    </a:cubicBezTo>
                    <a:lnTo>
                      <a:pt x="133992" y="0"/>
                    </a:lnTo>
                    <a:close/>
                  </a:path>
                </a:pathLst>
              </a:custGeom>
              <a:solidFill>
                <a:srgbClr val="AAB69A"/>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99E58A2A-20FB-421F-8D3C-2625DC98DF8E}"/>
                  </a:ext>
                </a:extLst>
              </p:cNvPr>
              <p:cNvSpPr/>
              <p:nvPr/>
            </p:nvSpPr>
            <p:spPr>
              <a:xfrm>
                <a:off x="11871688" y="7372587"/>
                <a:ext cx="215343" cy="138777"/>
              </a:xfrm>
              <a:custGeom>
                <a:avLst/>
                <a:gdLst>
                  <a:gd name="connsiteX0" fmla="*/ 43068 w 215343"/>
                  <a:gd name="connsiteY0" fmla="*/ 86138 h 138777"/>
                  <a:gd name="connsiteX1" fmla="*/ 33498 w 215343"/>
                  <a:gd name="connsiteY1" fmla="*/ 86138 h 138777"/>
                  <a:gd name="connsiteX2" fmla="*/ 0 w 215343"/>
                  <a:gd name="connsiteY2" fmla="*/ 138777 h 138777"/>
                  <a:gd name="connsiteX3" fmla="*/ 4786 w 215343"/>
                  <a:gd name="connsiteY3" fmla="*/ 138777 h 138777"/>
                  <a:gd name="connsiteX4" fmla="*/ 43068 w 215343"/>
                  <a:gd name="connsiteY4" fmla="*/ 86138 h 138777"/>
                  <a:gd name="connsiteX5" fmla="*/ 43068 w 215343"/>
                  <a:gd name="connsiteY5" fmla="*/ 86138 h 138777"/>
                  <a:gd name="connsiteX6" fmla="*/ 215344 w 215343"/>
                  <a:gd name="connsiteY6" fmla="*/ 0 h 138777"/>
                  <a:gd name="connsiteX7" fmla="*/ 215344 w 215343"/>
                  <a:gd name="connsiteY7" fmla="*/ 0 h 138777"/>
                  <a:gd name="connsiteX8" fmla="*/ 167490 w 215343"/>
                  <a:gd name="connsiteY8" fmla="*/ 4786 h 138777"/>
                  <a:gd name="connsiteX9" fmla="*/ 177060 w 215343"/>
                  <a:gd name="connsiteY9" fmla="*/ 9571 h 138777"/>
                  <a:gd name="connsiteX10" fmla="*/ 215344 w 215343"/>
                  <a:gd name="connsiteY10" fmla="*/ 4786 h 138777"/>
                  <a:gd name="connsiteX11" fmla="*/ 215344 w 215343"/>
                  <a:gd name="connsiteY11" fmla="*/ 0 h 138777"/>
                  <a:gd name="connsiteX12" fmla="*/ 215344 w 215343"/>
                  <a:gd name="connsiteY12" fmla="*/ 0 h 138777"/>
                  <a:gd name="connsiteX13" fmla="*/ 215344 w 215343"/>
                  <a:gd name="connsiteY13" fmla="*/ 0 h 13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43" h="138777">
                    <a:moveTo>
                      <a:pt x="43068" y="86138"/>
                    </a:moveTo>
                    <a:cubicBezTo>
                      <a:pt x="38283" y="86138"/>
                      <a:pt x="38283" y="86138"/>
                      <a:pt x="33498" y="86138"/>
                    </a:cubicBezTo>
                    <a:cubicBezTo>
                      <a:pt x="14356" y="110065"/>
                      <a:pt x="4786" y="129206"/>
                      <a:pt x="0" y="138777"/>
                    </a:cubicBezTo>
                    <a:cubicBezTo>
                      <a:pt x="0" y="138777"/>
                      <a:pt x="4786" y="138777"/>
                      <a:pt x="4786" y="138777"/>
                    </a:cubicBezTo>
                    <a:cubicBezTo>
                      <a:pt x="14356" y="129206"/>
                      <a:pt x="23927" y="110065"/>
                      <a:pt x="43068" y="86138"/>
                    </a:cubicBezTo>
                    <a:lnTo>
                      <a:pt x="43068" y="86138"/>
                    </a:lnTo>
                    <a:close/>
                    <a:moveTo>
                      <a:pt x="215344" y="0"/>
                    </a:moveTo>
                    <a:lnTo>
                      <a:pt x="215344" y="0"/>
                    </a:lnTo>
                    <a:cubicBezTo>
                      <a:pt x="200987" y="0"/>
                      <a:pt x="181846" y="4786"/>
                      <a:pt x="167490" y="4786"/>
                    </a:cubicBezTo>
                    <a:cubicBezTo>
                      <a:pt x="172275" y="4786"/>
                      <a:pt x="172275" y="9571"/>
                      <a:pt x="177060" y="9571"/>
                    </a:cubicBezTo>
                    <a:cubicBezTo>
                      <a:pt x="191417" y="4786"/>
                      <a:pt x="200987" y="4786"/>
                      <a:pt x="215344" y="4786"/>
                    </a:cubicBezTo>
                    <a:cubicBezTo>
                      <a:pt x="215344" y="4786"/>
                      <a:pt x="215344" y="4786"/>
                      <a:pt x="215344" y="0"/>
                    </a:cubicBezTo>
                    <a:cubicBezTo>
                      <a:pt x="215344" y="0"/>
                      <a:pt x="215344" y="0"/>
                      <a:pt x="215344" y="0"/>
                    </a:cubicBezTo>
                    <a:lnTo>
                      <a:pt x="215344" y="0"/>
                    </a:lnTo>
                    <a:close/>
                  </a:path>
                </a:pathLst>
              </a:custGeom>
              <a:solidFill>
                <a:srgbClr val="A1B08F"/>
              </a:solidFill>
              <a:ln w="4782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49157866-3CB0-4D20-9D40-ED560A84AB31}"/>
                  </a:ext>
                </a:extLst>
              </p:cNvPr>
              <p:cNvSpPr/>
              <p:nvPr/>
            </p:nvSpPr>
            <p:spPr>
              <a:xfrm>
                <a:off x="11871688" y="7511364"/>
                <a:ext cx="9570" cy="14356"/>
              </a:xfrm>
              <a:custGeom>
                <a:avLst/>
                <a:gdLst>
                  <a:gd name="connsiteX0" fmla="*/ 9571 w 9570"/>
                  <a:gd name="connsiteY0" fmla="*/ 0 h 14356"/>
                  <a:gd name="connsiteX1" fmla="*/ 4786 w 9570"/>
                  <a:gd name="connsiteY1" fmla="*/ 0 h 14356"/>
                  <a:gd name="connsiteX2" fmla="*/ 0 w 9570"/>
                  <a:gd name="connsiteY2" fmla="*/ 9571 h 14356"/>
                  <a:gd name="connsiteX3" fmla="*/ 0 w 9570"/>
                  <a:gd name="connsiteY3" fmla="*/ 14356 h 14356"/>
                  <a:gd name="connsiteX4" fmla="*/ 0 w 9570"/>
                  <a:gd name="connsiteY4" fmla="*/ 14356 h 14356"/>
                  <a:gd name="connsiteX5" fmla="*/ 4786 w 9570"/>
                  <a:gd name="connsiteY5" fmla="*/ 14356 h 14356"/>
                  <a:gd name="connsiteX6" fmla="*/ 9571 w 9570"/>
                  <a:gd name="connsiteY6" fmla="*/ 0 h 14356"/>
                  <a:gd name="connsiteX7" fmla="*/ 9571 w 957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70" h="14356">
                    <a:moveTo>
                      <a:pt x="9571" y="0"/>
                    </a:moveTo>
                    <a:cubicBezTo>
                      <a:pt x="9571" y="0"/>
                      <a:pt x="4786" y="0"/>
                      <a:pt x="4786" y="0"/>
                    </a:cubicBezTo>
                    <a:cubicBezTo>
                      <a:pt x="0" y="4785"/>
                      <a:pt x="0" y="9571"/>
                      <a:pt x="0" y="9571"/>
                    </a:cubicBezTo>
                    <a:cubicBezTo>
                      <a:pt x="0" y="9571"/>
                      <a:pt x="0" y="14356"/>
                      <a:pt x="0" y="14356"/>
                    </a:cubicBezTo>
                    <a:lnTo>
                      <a:pt x="0" y="14356"/>
                    </a:lnTo>
                    <a:cubicBezTo>
                      <a:pt x="0" y="14356"/>
                      <a:pt x="0" y="14356"/>
                      <a:pt x="4786" y="14356"/>
                    </a:cubicBezTo>
                    <a:cubicBezTo>
                      <a:pt x="4786" y="14356"/>
                      <a:pt x="4786" y="9571"/>
                      <a:pt x="9571" y="0"/>
                    </a:cubicBezTo>
                    <a:lnTo>
                      <a:pt x="9571" y="0"/>
                    </a:lnTo>
                    <a:close/>
                  </a:path>
                </a:pathLst>
              </a:custGeom>
              <a:solidFill>
                <a:srgbClr val="99A985"/>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C59D616A-11D5-422E-B78D-77341E4483FA}"/>
                  </a:ext>
                </a:extLst>
              </p:cNvPr>
              <p:cNvSpPr/>
              <p:nvPr/>
            </p:nvSpPr>
            <p:spPr>
              <a:xfrm>
                <a:off x="11953039" y="7391728"/>
                <a:ext cx="114850" cy="66995"/>
              </a:xfrm>
              <a:custGeom>
                <a:avLst/>
                <a:gdLst>
                  <a:gd name="connsiteX0" fmla="*/ 105279 w 114850"/>
                  <a:gd name="connsiteY0" fmla="*/ 0 h 66995"/>
                  <a:gd name="connsiteX1" fmla="*/ 0 w 114850"/>
                  <a:gd name="connsiteY1" fmla="*/ 66996 h 66995"/>
                  <a:gd name="connsiteX2" fmla="*/ 9571 w 114850"/>
                  <a:gd name="connsiteY2" fmla="*/ 66996 h 66995"/>
                  <a:gd name="connsiteX3" fmla="*/ 114850 w 114850"/>
                  <a:gd name="connsiteY3" fmla="*/ 4785 h 66995"/>
                  <a:gd name="connsiteX4" fmla="*/ 105279 w 114850"/>
                  <a:gd name="connsiteY4" fmla="*/ 0 h 66995"/>
                  <a:gd name="connsiteX5" fmla="*/ 105279 w 114850"/>
                  <a:gd name="connsiteY5"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50" h="66995">
                    <a:moveTo>
                      <a:pt x="105279" y="0"/>
                    </a:moveTo>
                    <a:cubicBezTo>
                      <a:pt x="52640" y="14356"/>
                      <a:pt x="19142" y="43069"/>
                      <a:pt x="0" y="66996"/>
                    </a:cubicBezTo>
                    <a:cubicBezTo>
                      <a:pt x="4786" y="66996"/>
                      <a:pt x="4786" y="66996"/>
                      <a:pt x="9571" y="66996"/>
                    </a:cubicBezTo>
                    <a:cubicBezTo>
                      <a:pt x="33498" y="43069"/>
                      <a:pt x="66996" y="19142"/>
                      <a:pt x="114850" y="4785"/>
                    </a:cubicBezTo>
                    <a:cubicBezTo>
                      <a:pt x="110065" y="0"/>
                      <a:pt x="110065" y="0"/>
                      <a:pt x="105279" y="0"/>
                    </a:cubicBezTo>
                    <a:lnTo>
                      <a:pt x="105279" y="0"/>
                    </a:lnTo>
                    <a:close/>
                  </a:path>
                </a:pathLst>
              </a:custGeom>
              <a:solidFill>
                <a:srgbClr val="AAB69A"/>
              </a:solidFill>
              <a:ln w="4782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409ACAE-A946-49BA-B85F-8099A08C0CFA}"/>
                  </a:ext>
                </a:extLst>
              </p:cNvPr>
              <p:cNvSpPr/>
              <p:nvPr/>
            </p:nvSpPr>
            <p:spPr>
              <a:xfrm>
                <a:off x="11919542" y="7377372"/>
                <a:ext cx="196202" cy="129206"/>
              </a:xfrm>
              <a:custGeom>
                <a:avLst/>
                <a:gdLst>
                  <a:gd name="connsiteX0" fmla="*/ 43068 w 196202"/>
                  <a:gd name="connsiteY0" fmla="*/ 76567 h 129206"/>
                  <a:gd name="connsiteX1" fmla="*/ 33498 w 196202"/>
                  <a:gd name="connsiteY1" fmla="*/ 76567 h 129206"/>
                  <a:gd name="connsiteX2" fmla="*/ 0 w 196202"/>
                  <a:gd name="connsiteY2" fmla="*/ 129206 h 129206"/>
                  <a:gd name="connsiteX3" fmla="*/ 4786 w 196202"/>
                  <a:gd name="connsiteY3" fmla="*/ 129206 h 129206"/>
                  <a:gd name="connsiteX4" fmla="*/ 43068 w 196202"/>
                  <a:gd name="connsiteY4" fmla="*/ 76567 h 129206"/>
                  <a:gd name="connsiteX5" fmla="*/ 43068 w 196202"/>
                  <a:gd name="connsiteY5" fmla="*/ 76567 h 129206"/>
                  <a:gd name="connsiteX6" fmla="*/ 191417 w 196202"/>
                  <a:gd name="connsiteY6" fmla="*/ 0 h 129206"/>
                  <a:gd name="connsiteX7" fmla="*/ 138777 w 196202"/>
                  <a:gd name="connsiteY7" fmla="*/ 9571 h 129206"/>
                  <a:gd name="connsiteX8" fmla="*/ 143563 w 196202"/>
                  <a:gd name="connsiteY8" fmla="*/ 14356 h 129206"/>
                  <a:gd name="connsiteX9" fmla="*/ 196202 w 196202"/>
                  <a:gd name="connsiteY9" fmla="*/ 4785 h 129206"/>
                  <a:gd name="connsiteX10" fmla="*/ 196202 w 196202"/>
                  <a:gd name="connsiteY10" fmla="*/ 4785 h 129206"/>
                  <a:gd name="connsiteX11" fmla="*/ 191417 w 196202"/>
                  <a:gd name="connsiteY11" fmla="*/ 0 h 129206"/>
                  <a:gd name="connsiteX12" fmla="*/ 191417 w 196202"/>
                  <a:gd name="connsiteY12" fmla="*/ 0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202" h="129206">
                    <a:moveTo>
                      <a:pt x="43068" y="76567"/>
                    </a:moveTo>
                    <a:cubicBezTo>
                      <a:pt x="38283" y="76567"/>
                      <a:pt x="38283" y="76567"/>
                      <a:pt x="33498" y="76567"/>
                    </a:cubicBezTo>
                    <a:cubicBezTo>
                      <a:pt x="14356" y="95708"/>
                      <a:pt x="4786" y="114850"/>
                      <a:pt x="0" y="129206"/>
                    </a:cubicBezTo>
                    <a:cubicBezTo>
                      <a:pt x="0" y="129206"/>
                      <a:pt x="4786" y="129206"/>
                      <a:pt x="4786" y="129206"/>
                    </a:cubicBezTo>
                    <a:cubicBezTo>
                      <a:pt x="9571" y="114850"/>
                      <a:pt x="23927" y="95708"/>
                      <a:pt x="43068" y="76567"/>
                    </a:cubicBezTo>
                    <a:lnTo>
                      <a:pt x="43068" y="76567"/>
                    </a:lnTo>
                    <a:close/>
                    <a:moveTo>
                      <a:pt x="191417" y="0"/>
                    </a:moveTo>
                    <a:cubicBezTo>
                      <a:pt x="172275" y="0"/>
                      <a:pt x="157919" y="4785"/>
                      <a:pt x="138777" y="9571"/>
                    </a:cubicBezTo>
                    <a:cubicBezTo>
                      <a:pt x="138777" y="9571"/>
                      <a:pt x="143563" y="14356"/>
                      <a:pt x="143563" y="14356"/>
                    </a:cubicBezTo>
                    <a:cubicBezTo>
                      <a:pt x="157919" y="9571"/>
                      <a:pt x="177060" y="4785"/>
                      <a:pt x="196202" y="4785"/>
                    </a:cubicBezTo>
                    <a:cubicBezTo>
                      <a:pt x="196202" y="4785"/>
                      <a:pt x="196202" y="4785"/>
                      <a:pt x="196202" y="4785"/>
                    </a:cubicBezTo>
                    <a:cubicBezTo>
                      <a:pt x="196202" y="4785"/>
                      <a:pt x="191417" y="4785"/>
                      <a:pt x="191417" y="0"/>
                    </a:cubicBezTo>
                    <a:lnTo>
                      <a:pt x="191417" y="0"/>
                    </a:lnTo>
                    <a:close/>
                  </a:path>
                </a:pathLst>
              </a:custGeom>
              <a:solidFill>
                <a:srgbClr val="A1B08F"/>
              </a:solidFill>
              <a:ln w="4782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D4CD22AF-E0D4-4CE3-BCAA-A888D8995045}"/>
                  </a:ext>
                </a:extLst>
              </p:cNvPr>
              <p:cNvSpPr/>
              <p:nvPr/>
            </p:nvSpPr>
            <p:spPr>
              <a:xfrm>
                <a:off x="11909971" y="7377372"/>
                <a:ext cx="209361" cy="157918"/>
              </a:xfrm>
              <a:custGeom>
                <a:avLst/>
                <a:gdLst>
                  <a:gd name="connsiteX0" fmla="*/ 14356 w 209361"/>
                  <a:gd name="connsiteY0" fmla="*/ 129206 h 157918"/>
                  <a:gd name="connsiteX1" fmla="*/ 9571 w 209361"/>
                  <a:gd name="connsiteY1" fmla="*/ 129206 h 157918"/>
                  <a:gd name="connsiteX2" fmla="*/ 0 w 209361"/>
                  <a:gd name="connsiteY2" fmla="*/ 153133 h 157918"/>
                  <a:gd name="connsiteX3" fmla="*/ 0 w 209361"/>
                  <a:gd name="connsiteY3" fmla="*/ 157919 h 157918"/>
                  <a:gd name="connsiteX4" fmla="*/ 0 w 209361"/>
                  <a:gd name="connsiteY4" fmla="*/ 157919 h 157918"/>
                  <a:gd name="connsiteX5" fmla="*/ 4785 w 209361"/>
                  <a:gd name="connsiteY5" fmla="*/ 157919 h 157918"/>
                  <a:gd name="connsiteX6" fmla="*/ 14356 w 209361"/>
                  <a:gd name="connsiteY6" fmla="*/ 129206 h 157918"/>
                  <a:gd name="connsiteX7" fmla="*/ 14356 w 209361"/>
                  <a:gd name="connsiteY7" fmla="*/ 129206 h 157918"/>
                  <a:gd name="connsiteX8" fmla="*/ 205773 w 209361"/>
                  <a:gd name="connsiteY8" fmla="*/ 0 h 157918"/>
                  <a:gd name="connsiteX9" fmla="*/ 205773 w 209361"/>
                  <a:gd name="connsiteY9" fmla="*/ 0 h 157918"/>
                  <a:gd name="connsiteX10" fmla="*/ 200987 w 209361"/>
                  <a:gd name="connsiteY10" fmla="*/ 0 h 157918"/>
                  <a:gd name="connsiteX11" fmla="*/ 205773 w 209361"/>
                  <a:gd name="connsiteY11" fmla="*/ 0 h 157918"/>
                  <a:gd name="connsiteX12" fmla="*/ 205773 w 209361"/>
                  <a:gd name="connsiteY12" fmla="*/ 0 h 157918"/>
                  <a:gd name="connsiteX13" fmla="*/ 205773 w 209361"/>
                  <a:gd name="connsiteY13" fmla="*/ 0 h 157918"/>
                  <a:gd name="connsiteX14" fmla="*/ 205773 w 209361"/>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61" h="157918">
                    <a:moveTo>
                      <a:pt x="14356" y="129206"/>
                    </a:moveTo>
                    <a:cubicBezTo>
                      <a:pt x="14356" y="129206"/>
                      <a:pt x="9571" y="129206"/>
                      <a:pt x="9571" y="129206"/>
                    </a:cubicBezTo>
                    <a:cubicBezTo>
                      <a:pt x="4785" y="143562"/>
                      <a:pt x="0" y="153133"/>
                      <a:pt x="0" y="153133"/>
                    </a:cubicBezTo>
                    <a:cubicBezTo>
                      <a:pt x="0" y="153133"/>
                      <a:pt x="0" y="157919"/>
                      <a:pt x="0" y="157919"/>
                    </a:cubicBezTo>
                    <a:lnTo>
                      <a:pt x="0" y="157919"/>
                    </a:lnTo>
                    <a:cubicBezTo>
                      <a:pt x="0" y="157919"/>
                      <a:pt x="0" y="157919"/>
                      <a:pt x="4785" y="157919"/>
                    </a:cubicBezTo>
                    <a:cubicBezTo>
                      <a:pt x="4785" y="153133"/>
                      <a:pt x="9571" y="143562"/>
                      <a:pt x="14356" y="129206"/>
                    </a:cubicBezTo>
                    <a:lnTo>
                      <a:pt x="14356" y="129206"/>
                    </a:lnTo>
                    <a:close/>
                    <a:moveTo>
                      <a:pt x="205773" y="0"/>
                    </a:moveTo>
                    <a:lnTo>
                      <a:pt x="205773" y="0"/>
                    </a:lnTo>
                    <a:cubicBezTo>
                      <a:pt x="205773" y="0"/>
                      <a:pt x="200987" y="0"/>
                      <a:pt x="200987" y="0"/>
                    </a:cubicBezTo>
                    <a:cubicBezTo>
                      <a:pt x="200987" y="4785"/>
                      <a:pt x="205773" y="4785"/>
                      <a:pt x="205773" y="0"/>
                    </a:cubicBezTo>
                    <a:cubicBezTo>
                      <a:pt x="210558" y="4785"/>
                      <a:pt x="210558" y="4785"/>
                      <a:pt x="205773" y="0"/>
                    </a:cubicBezTo>
                    <a:cubicBezTo>
                      <a:pt x="210558" y="0"/>
                      <a:pt x="205773" y="0"/>
                      <a:pt x="205773" y="0"/>
                    </a:cubicBezTo>
                    <a:lnTo>
                      <a:pt x="205773" y="0"/>
                    </a:lnTo>
                    <a:close/>
                  </a:path>
                </a:pathLst>
              </a:custGeom>
              <a:solidFill>
                <a:srgbClr val="99A985"/>
              </a:solidFill>
              <a:ln w="4782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F8131F09-F60C-42C7-81B1-D1D1959A861F}"/>
                  </a:ext>
                </a:extLst>
              </p:cNvPr>
              <p:cNvSpPr/>
              <p:nvPr/>
            </p:nvSpPr>
            <p:spPr>
              <a:xfrm>
                <a:off x="12000894" y="7401299"/>
                <a:ext cx="76566" cy="47854"/>
              </a:xfrm>
              <a:custGeom>
                <a:avLst/>
                <a:gdLst>
                  <a:gd name="connsiteX0" fmla="*/ 76567 w 76566"/>
                  <a:gd name="connsiteY0" fmla="*/ 0 h 47854"/>
                  <a:gd name="connsiteX1" fmla="*/ 0 w 76566"/>
                  <a:gd name="connsiteY1" fmla="*/ 47854 h 47854"/>
                  <a:gd name="connsiteX2" fmla="*/ 9571 w 76566"/>
                  <a:gd name="connsiteY2" fmla="*/ 47854 h 47854"/>
                  <a:gd name="connsiteX3" fmla="*/ 76567 w 76566"/>
                  <a:gd name="connsiteY3" fmla="*/ 0 h 47854"/>
                  <a:gd name="connsiteX4" fmla="*/ 76567 w 76566"/>
                  <a:gd name="connsiteY4" fmla="*/ 0 h 47854"/>
                  <a:gd name="connsiteX5" fmla="*/ 76567 w 76566"/>
                  <a:gd name="connsiteY5"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566" h="47854">
                    <a:moveTo>
                      <a:pt x="76567" y="0"/>
                    </a:moveTo>
                    <a:cubicBezTo>
                      <a:pt x="43069" y="14356"/>
                      <a:pt x="19142" y="28712"/>
                      <a:pt x="0" y="47854"/>
                    </a:cubicBezTo>
                    <a:cubicBezTo>
                      <a:pt x="4786" y="47854"/>
                      <a:pt x="4786" y="47854"/>
                      <a:pt x="9571" y="47854"/>
                    </a:cubicBezTo>
                    <a:cubicBezTo>
                      <a:pt x="28713" y="33498"/>
                      <a:pt x="52640" y="19142"/>
                      <a:pt x="76567" y="0"/>
                    </a:cubicBezTo>
                    <a:cubicBezTo>
                      <a:pt x="76567" y="4785"/>
                      <a:pt x="76567" y="4785"/>
                      <a:pt x="76567" y="0"/>
                    </a:cubicBezTo>
                    <a:lnTo>
                      <a:pt x="76567" y="0"/>
                    </a:lnTo>
                    <a:close/>
                  </a:path>
                </a:pathLst>
              </a:custGeom>
              <a:solidFill>
                <a:srgbClr val="AAB69A"/>
              </a:solidFill>
              <a:ln w="4782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853036D0-5A88-4782-A6CF-9B57DD796573}"/>
                  </a:ext>
                </a:extLst>
              </p:cNvPr>
              <p:cNvSpPr/>
              <p:nvPr/>
            </p:nvSpPr>
            <p:spPr>
              <a:xfrm>
                <a:off x="11962610" y="7386943"/>
                <a:ext cx="172275" cy="114849"/>
              </a:xfrm>
              <a:custGeom>
                <a:avLst/>
                <a:gdLst>
                  <a:gd name="connsiteX0" fmla="*/ 47854 w 172275"/>
                  <a:gd name="connsiteY0" fmla="*/ 62210 h 114849"/>
                  <a:gd name="connsiteX1" fmla="*/ 38283 w 172275"/>
                  <a:gd name="connsiteY1" fmla="*/ 62210 h 114849"/>
                  <a:gd name="connsiteX2" fmla="*/ 0 w 172275"/>
                  <a:gd name="connsiteY2" fmla="*/ 114850 h 114849"/>
                  <a:gd name="connsiteX3" fmla="*/ 4786 w 172275"/>
                  <a:gd name="connsiteY3" fmla="*/ 114850 h 114849"/>
                  <a:gd name="connsiteX4" fmla="*/ 47854 w 172275"/>
                  <a:gd name="connsiteY4" fmla="*/ 62210 h 114849"/>
                  <a:gd name="connsiteX5" fmla="*/ 47854 w 172275"/>
                  <a:gd name="connsiteY5" fmla="*/ 62210 h 114849"/>
                  <a:gd name="connsiteX6" fmla="*/ 167490 w 172275"/>
                  <a:gd name="connsiteY6" fmla="*/ 0 h 114849"/>
                  <a:gd name="connsiteX7" fmla="*/ 114850 w 172275"/>
                  <a:gd name="connsiteY7" fmla="*/ 14356 h 114849"/>
                  <a:gd name="connsiteX8" fmla="*/ 119635 w 172275"/>
                  <a:gd name="connsiteY8" fmla="*/ 19142 h 114849"/>
                  <a:gd name="connsiteX9" fmla="*/ 172275 w 172275"/>
                  <a:gd name="connsiteY9" fmla="*/ 4785 h 114849"/>
                  <a:gd name="connsiteX10" fmla="*/ 167490 w 172275"/>
                  <a:gd name="connsiteY10" fmla="*/ 0 h 114849"/>
                  <a:gd name="connsiteX11" fmla="*/ 167490 w 172275"/>
                  <a:gd name="connsiteY11" fmla="*/ 0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275" h="114849">
                    <a:moveTo>
                      <a:pt x="47854" y="62210"/>
                    </a:moveTo>
                    <a:cubicBezTo>
                      <a:pt x="43069" y="62210"/>
                      <a:pt x="43069" y="62210"/>
                      <a:pt x="38283" y="62210"/>
                    </a:cubicBezTo>
                    <a:cubicBezTo>
                      <a:pt x="19142" y="81352"/>
                      <a:pt x="9571" y="95708"/>
                      <a:pt x="0" y="114850"/>
                    </a:cubicBezTo>
                    <a:cubicBezTo>
                      <a:pt x="0" y="114850"/>
                      <a:pt x="4786" y="114850"/>
                      <a:pt x="4786" y="114850"/>
                    </a:cubicBezTo>
                    <a:cubicBezTo>
                      <a:pt x="19142" y="100494"/>
                      <a:pt x="28713" y="81352"/>
                      <a:pt x="47854" y="62210"/>
                    </a:cubicBezTo>
                    <a:lnTo>
                      <a:pt x="47854" y="62210"/>
                    </a:lnTo>
                    <a:close/>
                    <a:moveTo>
                      <a:pt x="167490" y="0"/>
                    </a:moveTo>
                    <a:cubicBezTo>
                      <a:pt x="148348" y="4785"/>
                      <a:pt x="129207" y="9571"/>
                      <a:pt x="114850" y="14356"/>
                    </a:cubicBezTo>
                    <a:cubicBezTo>
                      <a:pt x="114850" y="14356"/>
                      <a:pt x="119635" y="19142"/>
                      <a:pt x="119635" y="19142"/>
                    </a:cubicBezTo>
                    <a:cubicBezTo>
                      <a:pt x="133992" y="14356"/>
                      <a:pt x="153134" y="9571"/>
                      <a:pt x="172275" y="4785"/>
                    </a:cubicBezTo>
                    <a:cubicBezTo>
                      <a:pt x="172275" y="4785"/>
                      <a:pt x="167490" y="4785"/>
                      <a:pt x="167490" y="0"/>
                    </a:cubicBezTo>
                    <a:lnTo>
                      <a:pt x="167490" y="0"/>
                    </a:lnTo>
                    <a:close/>
                  </a:path>
                </a:pathLst>
              </a:custGeom>
              <a:solidFill>
                <a:srgbClr val="A1B08F"/>
              </a:solidFill>
              <a:ln w="4782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D8AE60FB-73C1-4D6A-AB7C-A566D06F063F}"/>
                  </a:ext>
                </a:extLst>
              </p:cNvPr>
              <p:cNvSpPr/>
              <p:nvPr/>
            </p:nvSpPr>
            <p:spPr>
              <a:xfrm>
                <a:off x="11953039" y="7386943"/>
                <a:ext cx="195005" cy="157918"/>
              </a:xfrm>
              <a:custGeom>
                <a:avLst/>
                <a:gdLst>
                  <a:gd name="connsiteX0" fmla="*/ 19142 w 195005"/>
                  <a:gd name="connsiteY0" fmla="*/ 114850 h 157918"/>
                  <a:gd name="connsiteX1" fmla="*/ 14356 w 195005"/>
                  <a:gd name="connsiteY1" fmla="*/ 114850 h 157918"/>
                  <a:gd name="connsiteX2" fmla="*/ 0 w 195005"/>
                  <a:gd name="connsiteY2" fmla="*/ 153133 h 157918"/>
                  <a:gd name="connsiteX3" fmla="*/ 0 w 195005"/>
                  <a:gd name="connsiteY3" fmla="*/ 157919 h 157918"/>
                  <a:gd name="connsiteX4" fmla="*/ 0 w 195005"/>
                  <a:gd name="connsiteY4" fmla="*/ 157919 h 157918"/>
                  <a:gd name="connsiteX5" fmla="*/ 4786 w 195005"/>
                  <a:gd name="connsiteY5" fmla="*/ 157919 h 157918"/>
                  <a:gd name="connsiteX6" fmla="*/ 19142 w 195005"/>
                  <a:gd name="connsiteY6" fmla="*/ 114850 h 157918"/>
                  <a:gd name="connsiteX7" fmla="*/ 19142 w 195005"/>
                  <a:gd name="connsiteY7" fmla="*/ 114850 h 157918"/>
                  <a:gd name="connsiteX8" fmla="*/ 191417 w 195005"/>
                  <a:gd name="connsiteY8" fmla="*/ 0 h 157918"/>
                  <a:gd name="connsiteX9" fmla="*/ 191417 w 195005"/>
                  <a:gd name="connsiteY9" fmla="*/ 0 h 157918"/>
                  <a:gd name="connsiteX10" fmla="*/ 172275 w 195005"/>
                  <a:gd name="connsiteY10" fmla="*/ 4785 h 157918"/>
                  <a:gd name="connsiteX11" fmla="*/ 177060 w 195005"/>
                  <a:gd name="connsiteY11" fmla="*/ 9571 h 157918"/>
                  <a:gd name="connsiteX12" fmla="*/ 186632 w 195005"/>
                  <a:gd name="connsiteY12" fmla="*/ 9571 h 157918"/>
                  <a:gd name="connsiteX13" fmla="*/ 191417 w 195005"/>
                  <a:gd name="connsiteY13" fmla="*/ 0 h 157918"/>
                  <a:gd name="connsiteX14" fmla="*/ 191417 w 195005"/>
                  <a:gd name="connsiteY14" fmla="*/ 0 h 157918"/>
                  <a:gd name="connsiteX15" fmla="*/ 191417 w 195005"/>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005" h="157918">
                    <a:moveTo>
                      <a:pt x="19142" y="114850"/>
                    </a:moveTo>
                    <a:cubicBezTo>
                      <a:pt x="19142" y="114850"/>
                      <a:pt x="14356" y="114850"/>
                      <a:pt x="14356" y="114850"/>
                    </a:cubicBezTo>
                    <a:cubicBezTo>
                      <a:pt x="4786" y="133992"/>
                      <a:pt x="0" y="153133"/>
                      <a:pt x="0" y="153133"/>
                    </a:cubicBezTo>
                    <a:cubicBezTo>
                      <a:pt x="0" y="153133"/>
                      <a:pt x="0" y="157919"/>
                      <a:pt x="0" y="157919"/>
                    </a:cubicBezTo>
                    <a:lnTo>
                      <a:pt x="0" y="157919"/>
                    </a:lnTo>
                    <a:cubicBezTo>
                      <a:pt x="0" y="157919"/>
                      <a:pt x="0" y="157919"/>
                      <a:pt x="4786" y="157919"/>
                    </a:cubicBezTo>
                    <a:cubicBezTo>
                      <a:pt x="4786" y="153133"/>
                      <a:pt x="9571" y="133992"/>
                      <a:pt x="19142" y="114850"/>
                    </a:cubicBezTo>
                    <a:lnTo>
                      <a:pt x="19142" y="114850"/>
                    </a:lnTo>
                    <a:close/>
                    <a:moveTo>
                      <a:pt x="191417" y="0"/>
                    </a:moveTo>
                    <a:lnTo>
                      <a:pt x="191417" y="0"/>
                    </a:lnTo>
                    <a:cubicBezTo>
                      <a:pt x="186632" y="0"/>
                      <a:pt x="181846" y="0"/>
                      <a:pt x="172275" y="4785"/>
                    </a:cubicBezTo>
                    <a:cubicBezTo>
                      <a:pt x="172275" y="4785"/>
                      <a:pt x="177060" y="9571"/>
                      <a:pt x="177060" y="9571"/>
                    </a:cubicBezTo>
                    <a:cubicBezTo>
                      <a:pt x="181846" y="9571"/>
                      <a:pt x="181846" y="9571"/>
                      <a:pt x="186632" y="9571"/>
                    </a:cubicBezTo>
                    <a:cubicBezTo>
                      <a:pt x="196202" y="4785"/>
                      <a:pt x="196202" y="4785"/>
                      <a:pt x="191417" y="0"/>
                    </a:cubicBezTo>
                    <a:cubicBezTo>
                      <a:pt x="196202" y="0"/>
                      <a:pt x="196202" y="0"/>
                      <a:pt x="191417" y="0"/>
                    </a:cubicBezTo>
                    <a:lnTo>
                      <a:pt x="191417" y="0"/>
                    </a:lnTo>
                    <a:close/>
                  </a:path>
                </a:pathLst>
              </a:custGeom>
              <a:solidFill>
                <a:srgbClr val="99A985"/>
              </a:solidFill>
              <a:ln w="4782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3CC452D7-3E25-4CD1-92BE-C51C8F7FCC73}"/>
                  </a:ext>
                </a:extLst>
              </p:cNvPr>
              <p:cNvSpPr/>
              <p:nvPr/>
            </p:nvSpPr>
            <p:spPr>
              <a:xfrm>
                <a:off x="12063104" y="7425226"/>
                <a:ext cx="23927" cy="19141"/>
              </a:xfrm>
              <a:custGeom>
                <a:avLst/>
                <a:gdLst>
                  <a:gd name="connsiteX0" fmla="*/ 23927 w 23927"/>
                  <a:gd name="connsiteY0" fmla="*/ 0 h 19141"/>
                  <a:gd name="connsiteX1" fmla="*/ 0 w 23927"/>
                  <a:gd name="connsiteY1" fmla="*/ 19142 h 19141"/>
                  <a:gd name="connsiteX2" fmla="*/ 9571 w 23927"/>
                  <a:gd name="connsiteY2" fmla="*/ 14356 h 19141"/>
                  <a:gd name="connsiteX3" fmla="*/ 23927 w 23927"/>
                  <a:gd name="connsiteY3" fmla="*/ 0 h 19141"/>
                  <a:gd name="connsiteX4" fmla="*/ 23927 w 23927"/>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27" h="19141">
                    <a:moveTo>
                      <a:pt x="23927" y="0"/>
                    </a:moveTo>
                    <a:cubicBezTo>
                      <a:pt x="14356" y="4785"/>
                      <a:pt x="4786" y="9571"/>
                      <a:pt x="0" y="19142"/>
                    </a:cubicBezTo>
                    <a:cubicBezTo>
                      <a:pt x="4786" y="19142"/>
                      <a:pt x="9571" y="14356"/>
                      <a:pt x="9571" y="14356"/>
                    </a:cubicBezTo>
                    <a:cubicBezTo>
                      <a:pt x="14356" y="4785"/>
                      <a:pt x="19141" y="4785"/>
                      <a:pt x="23927" y="0"/>
                    </a:cubicBezTo>
                    <a:lnTo>
                      <a:pt x="23927" y="0"/>
                    </a:lnTo>
                    <a:close/>
                  </a:path>
                </a:pathLst>
              </a:custGeom>
              <a:solidFill>
                <a:srgbClr val="AAB69A"/>
              </a:solidFill>
              <a:ln w="4782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0AD75FEA-DD8C-43BE-96AC-23623E3F479B}"/>
                  </a:ext>
                </a:extLst>
              </p:cNvPr>
              <p:cNvSpPr/>
              <p:nvPr/>
            </p:nvSpPr>
            <p:spPr>
              <a:xfrm>
                <a:off x="12020036" y="7401299"/>
                <a:ext cx="124420" cy="95708"/>
              </a:xfrm>
              <a:custGeom>
                <a:avLst/>
                <a:gdLst>
                  <a:gd name="connsiteX0" fmla="*/ 124420 w 124420"/>
                  <a:gd name="connsiteY0" fmla="*/ 0 h 95708"/>
                  <a:gd name="connsiteX1" fmla="*/ 66996 w 124420"/>
                  <a:gd name="connsiteY1" fmla="*/ 23927 h 95708"/>
                  <a:gd name="connsiteX2" fmla="*/ 52639 w 124420"/>
                  <a:gd name="connsiteY2" fmla="*/ 38283 h 95708"/>
                  <a:gd name="connsiteX3" fmla="*/ 43068 w 124420"/>
                  <a:gd name="connsiteY3" fmla="*/ 43069 h 95708"/>
                  <a:gd name="connsiteX4" fmla="*/ 0 w 124420"/>
                  <a:gd name="connsiteY4" fmla="*/ 95708 h 95708"/>
                  <a:gd name="connsiteX5" fmla="*/ 9571 w 124420"/>
                  <a:gd name="connsiteY5" fmla="*/ 95708 h 95708"/>
                  <a:gd name="connsiteX6" fmla="*/ 124420 w 124420"/>
                  <a:gd name="connsiteY6" fmla="*/ 0 h 95708"/>
                  <a:gd name="connsiteX7" fmla="*/ 124420 w 124420"/>
                  <a:gd name="connsiteY7" fmla="*/ 0 h 95708"/>
                  <a:gd name="connsiteX8" fmla="*/ 124420 w 124420"/>
                  <a:gd name="connsiteY8"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20" h="95708">
                    <a:moveTo>
                      <a:pt x="124420" y="0"/>
                    </a:moveTo>
                    <a:cubicBezTo>
                      <a:pt x="100493" y="4785"/>
                      <a:pt x="81352" y="14356"/>
                      <a:pt x="66996" y="23927"/>
                    </a:cubicBezTo>
                    <a:cubicBezTo>
                      <a:pt x="66996" y="28712"/>
                      <a:pt x="62210" y="33498"/>
                      <a:pt x="52639" y="38283"/>
                    </a:cubicBezTo>
                    <a:cubicBezTo>
                      <a:pt x="47854" y="38283"/>
                      <a:pt x="43068" y="43069"/>
                      <a:pt x="43068" y="43069"/>
                    </a:cubicBezTo>
                    <a:cubicBezTo>
                      <a:pt x="23927" y="57425"/>
                      <a:pt x="9571" y="76567"/>
                      <a:pt x="0" y="95708"/>
                    </a:cubicBezTo>
                    <a:cubicBezTo>
                      <a:pt x="4785" y="95708"/>
                      <a:pt x="4785" y="95708"/>
                      <a:pt x="9571" y="95708"/>
                    </a:cubicBezTo>
                    <a:cubicBezTo>
                      <a:pt x="23927" y="57425"/>
                      <a:pt x="62210" y="19142"/>
                      <a:pt x="124420" y="0"/>
                    </a:cubicBezTo>
                    <a:cubicBezTo>
                      <a:pt x="124420" y="0"/>
                      <a:pt x="124420" y="0"/>
                      <a:pt x="124420" y="0"/>
                    </a:cubicBezTo>
                    <a:lnTo>
                      <a:pt x="124420" y="0"/>
                    </a:lnTo>
                    <a:close/>
                  </a:path>
                </a:pathLst>
              </a:custGeom>
              <a:solidFill>
                <a:srgbClr val="A1B08F"/>
              </a:solidFill>
              <a:ln w="4782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8B96AA8F-D78D-4AB0-AC60-33AA80E5F9C8}"/>
                  </a:ext>
                </a:extLst>
              </p:cNvPr>
              <p:cNvSpPr/>
              <p:nvPr/>
            </p:nvSpPr>
            <p:spPr>
              <a:xfrm>
                <a:off x="11991323" y="7391728"/>
                <a:ext cx="185434" cy="157918"/>
              </a:xfrm>
              <a:custGeom>
                <a:avLst/>
                <a:gdLst>
                  <a:gd name="connsiteX0" fmla="*/ 33498 w 185434"/>
                  <a:gd name="connsiteY0" fmla="*/ 100494 h 157918"/>
                  <a:gd name="connsiteX1" fmla="*/ 23927 w 185434"/>
                  <a:gd name="connsiteY1" fmla="*/ 100494 h 157918"/>
                  <a:gd name="connsiteX2" fmla="*/ 0 w 185434"/>
                  <a:gd name="connsiteY2" fmla="*/ 153133 h 157918"/>
                  <a:gd name="connsiteX3" fmla="*/ 0 w 185434"/>
                  <a:gd name="connsiteY3" fmla="*/ 157919 h 157918"/>
                  <a:gd name="connsiteX4" fmla="*/ 0 w 185434"/>
                  <a:gd name="connsiteY4" fmla="*/ 157919 h 157918"/>
                  <a:gd name="connsiteX5" fmla="*/ 4786 w 185434"/>
                  <a:gd name="connsiteY5" fmla="*/ 157919 h 157918"/>
                  <a:gd name="connsiteX6" fmla="*/ 33498 w 185434"/>
                  <a:gd name="connsiteY6" fmla="*/ 100494 h 157918"/>
                  <a:gd name="connsiteX7" fmla="*/ 33498 w 185434"/>
                  <a:gd name="connsiteY7" fmla="*/ 100494 h 157918"/>
                  <a:gd name="connsiteX8" fmla="*/ 181846 w 185434"/>
                  <a:gd name="connsiteY8" fmla="*/ 0 h 157918"/>
                  <a:gd name="connsiteX9" fmla="*/ 181846 w 185434"/>
                  <a:gd name="connsiteY9" fmla="*/ 0 h 157918"/>
                  <a:gd name="connsiteX10" fmla="*/ 148348 w 185434"/>
                  <a:gd name="connsiteY10" fmla="*/ 4785 h 157918"/>
                  <a:gd name="connsiteX11" fmla="*/ 153133 w 185434"/>
                  <a:gd name="connsiteY11" fmla="*/ 9571 h 157918"/>
                  <a:gd name="connsiteX12" fmla="*/ 181846 w 185434"/>
                  <a:gd name="connsiteY12" fmla="*/ 4785 h 157918"/>
                  <a:gd name="connsiteX13" fmla="*/ 181846 w 185434"/>
                  <a:gd name="connsiteY13" fmla="*/ 0 h 157918"/>
                  <a:gd name="connsiteX14" fmla="*/ 181846 w 185434"/>
                  <a:gd name="connsiteY14" fmla="*/ 0 h 157918"/>
                  <a:gd name="connsiteX15" fmla="*/ 181846 w 185434"/>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434" h="157918">
                    <a:moveTo>
                      <a:pt x="33498" y="100494"/>
                    </a:moveTo>
                    <a:cubicBezTo>
                      <a:pt x="28713" y="100494"/>
                      <a:pt x="28713" y="100494"/>
                      <a:pt x="23927" y="100494"/>
                    </a:cubicBezTo>
                    <a:cubicBezTo>
                      <a:pt x="4786" y="129206"/>
                      <a:pt x="0" y="153133"/>
                      <a:pt x="0" y="153133"/>
                    </a:cubicBezTo>
                    <a:cubicBezTo>
                      <a:pt x="0" y="153133"/>
                      <a:pt x="0" y="157919"/>
                      <a:pt x="0" y="157919"/>
                    </a:cubicBezTo>
                    <a:lnTo>
                      <a:pt x="0" y="157919"/>
                    </a:lnTo>
                    <a:cubicBezTo>
                      <a:pt x="0" y="157919"/>
                      <a:pt x="0" y="157919"/>
                      <a:pt x="4786" y="157919"/>
                    </a:cubicBezTo>
                    <a:cubicBezTo>
                      <a:pt x="4786" y="153133"/>
                      <a:pt x="9571" y="129206"/>
                      <a:pt x="33498" y="100494"/>
                    </a:cubicBezTo>
                    <a:lnTo>
                      <a:pt x="33498" y="100494"/>
                    </a:lnTo>
                    <a:close/>
                    <a:moveTo>
                      <a:pt x="181846" y="0"/>
                    </a:moveTo>
                    <a:lnTo>
                      <a:pt x="181846" y="0"/>
                    </a:lnTo>
                    <a:cubicBezTo>
                      <a:pt x="172275" y="0"/>
                      <a:pt x="157919" y="4785"/>
                      <a:pt x="148348" y="4785"/>
                    </a:cubicBezTo>
                    <a:cubicBezTo>
                      <a:pt x="148348" y="4785"/>
                      <a:pt x="153133" y="9571"/>
                      <a:pt x="153133" y="9571"/>
                    </a:cubicBezTo>
                    <a:cubicBezTo>
                      <a:pt x="162704" y="9571"/>
                      <a:pt x="172275" y="4785"/>
                      <a:pt x="181846" y="4785"/>
                    </a:cubicBezTo>
                    <a:cubicBezTo>
                      <a:pt x="186631" y="4785"/>
                      <a:pt x="186631" y="4785"/>
                      <a:pt x="181846" y="0"/>
                    </a:cubicBezTo>
                    <a:cubicBezTo>
                      <a:pt x="186631" y="4785"/>
                      <a:pt x="186631" y="0"/>
                      <a:pt x="181846" y="0"/>
                    </a:cubicBezTo>
                    <a:lnTo>
                      <a:pt x="181846" y="0"/>
                    </a:lnTo>
                    <a:close/>
                  </a:path>
                </a:pathLst>
              </a:custGeom>
              <a:solidFill>
                <a:srgbClr val="99A985"/>
              </a:solidFill>
              <a:ln w="4782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2082C50-D7B9-4999-A872-8257A077154D}"/>
                  </a:ext>
                </a:extLst>
              </p:cNvPr>
              <p:cNvSpPr/>
              <p:nvPr/>
            </p:nvSpPr>
            <p:spPr>
              <a:xfrm>
                <a:off x="12067890" y="7415655"/>
                <a:ext cx="86136" cy="62210"/>
              </a:xfrm>
              <a:custGeom>
                <a:avLst/>
                <a:gdLst>
                  <a:gd name="connsiteX0" fmla="*/ 86137 w 86136"/>
                  <a:gd name="connsiteY0" fmla="*/ 0 h 62210"/>
                  <a:gd name="connsiteX1" fmla="*/ 0 w 86136"/>
                  <a:gd name="connsiteY1" fmla="*/ 62210 h 62210"/>
                  <a:gd name="connsiteX2" fmla="*/ 9571 w 86136"/>
                  <a:gd name="connsiteY2" fmla="*/ 57425 h 62210"/>
                  <a:gd name="connsiteX3" fmla="*/ 86137 w 86136"/>
                  <a:gd name="connsiteY3" fmla="*/ 4785 h 62210"/>
                  <a:gd name="connsiteX4" fmla="*/ 86137 w 86136"/>
                  <a:gd name="connsiteY4" fmla="*/ 0 h 62210"/>
                  <a:gd name="connsiteX5" fmla="*/ 86137 w 86136"/>
                  <a:gd name="connsiteY5"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36" h="62210">
                    <a:moveTo>
                      <a:pt x="86137" y="0"/>
                    </a:moveTo>
                    <a:cubicBezTo>
                      <a:pt x="47854" y="14356"/>
                      <a:pt x="19141" y="38283"/>
                      <a:pt x="0" y="62210"/>
                    </a:cubicBezTo>
                    <a:cubicBezTo>
                      <a:pt x="4785" y="62210"/>
                      <a:pt x="4785" y="62210"/>
                      <a:pt x="9571" y="57425"/>
                    </a:cubicBezTo>
                    <a:cubicBezTo>
                      <a:pt x="28712" y="38283"/>
                      <a:pt x="52639" y="19142"/>
                      <a:pt x="86137" y="4785"/>
                    </a:cubicBezTo>
                    <a:cubicBezTo>
                      <a:pt x="86137" y="0"/>
                      <a:pt x="86137" y="0"/>
                      <a:pt x="86137" y="0"/>
                    </a:cubicBezTo>
                    <a:lnTo>
                      <a:pt x="86137" y="0"/>
                    </a:lnTo>
                    <a:close/>
                  </a:path>
                </a:pathLst>
              </a:custGeom>
              <a:solidFill>
                <a:srgbClr val="A1B08F"/>
              </a:solidFill>
              <a:ln w="4782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5E5B9AB3-47DA-4FD0-8FD7-7E253D61B59F}"/>
                  </a:ext>
                </a:extLst>
              </p:cNvPr>
              <p:cNvSpPr/>
              <p:nvPr/>
            </p:nvSpPr>
            <p:spPr>
              <a:xfrm>
                <a:off x="12029606" y="7401299"/>
                <a:ext cx="177060" cy="157918"/>
              </a:xfrm>
              <a:custGeom>
                <a:avLst/>
                <a:gdLst>
                  <a:gd name="connsiteX0" fmla="*/ 47854 w 177060"/>
                  <a:gd name="connsiteY0" fmla="*/ 71781 h 157918"/>
                  <a:gd name="connsiteX1" fmla="*/ 38283 w 177060"/>
                  <a:gd name="connsiteY1" fmla="*/ 76567 h 157918"/>
                  <a:gd name="connsiteX2" fmla="*/ 0 w 177060"/>
                  <a:gd name="connsiteY2" fmla="*/ 153133 h 157918"/>
                  <a:gd name="connsiteX3" fmla="*/ 0 w 177060"/>
                  <a:gd name="connsiteY3" fmla="*/ 157919 h 157918"/>
                  <a:gd name="connsiteX4" fmla="*/ 0 w 177060"/>
                  <a:gd name="connsiteY4" fmla="*/ 157919 h 157918"/>
                  <a:gd name="connsiteX5" fmla="*/ 4785 w 177060"/>
                  <a:gd name="connsiteY5" fmla="*/ 157919 h 157918"/>
                  <a:gd name="connsiteX6" fmla="*/ 47854 w 177060"/>
                  <a:gd name="connsiteY6" fmla="*/ 71781 h 157918"/>
                  <a:gd name="connsiteX7" fmla="*/ 47854 w 177060"/>
                  <a:gd name="connsiteY7" fmla="*/ 71781 h 157918"/>
                  <a:gd name="connsiteX8" fmla="*/ 177060 w 177060"/>
                  <a:gd name="connsiteY8" fmla="*/ 0 h 157918"/>
                  <a:gd name="connsiteX9" fmla="*/ 177060 w 177060"/>
                  <a:gd name="connsiteY9" fmla="*/ 0 h 157918"/>
                  <a:gd name="connsiteX10" fmla="*/ 124420 w 177060"/>
                  <a:gd name="connsiteY10" fmla="*/ 14356 h 157918"/>
                  <a:gd name="connsiteX11" fmla="*/ 124420 w 177060"/>
                  <a:gd name="connsiteY11" fmla="*/ 19142 h 157918"/>
                  <a:gd name="connsiteX12" fmla="*/ 172275 w 177060"/>
                  <a:gd name="connsiteY12" fmla="*/ 4785 h 157918"/>
                  <a:gd name="connsiteX13" fmla="*/ 177060 w 177060"/>
                  <a:gd name="connsiteY13" fmla="*/ 0 h 157918"/>
                  <a:gd name="connsiteX14" fmla="*/ 177060 w 177060"/>
                  <a:gd name="connsiteY14" fmla="*/ 0 h 157918"/>
                  <a:gd name="connsiteX15" fmla="*/ 177060 w 177060"/>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060" h="157918">
                    <a:moveTo>
                      <a:pt x="47854" y="71781"/>
                    </a:moveTo>
                    <a:cubicBezTo>
                      <a:pt x="43068" y="71781"/>
                      <a:pt x="43068" y="71781"/>
                      <a:pt x="38283" y="76567"/>
                    </a:cubicBezTo>
                    <a:cubicBezTo>
                      <a:pt x="9571" y="114850"/>
                      <a:pt x="0" y="153133"/>
                      <a:pt x="0" y="153133"/>
                    </a:cubicBezTo>
                    <a:cubicBezTo>
                      <a:pt x="0" y="153133"/>
                      <a:pt x="0" y="157919"/>
                      <a:pt x="0" y="157919"/>
                    </a:cubicBezTo>
                    <a:lnTo>
                      <a:pt x="0" y="157919"/>
                    </a:lnTo>
                    <a:cubicBezTo>
                      <a:pt x="0" y="157919"/>
                      <a:pt x="4785" y="157919"/>
                      <a:pt x="4785" y="157919"/>
                    </a:cubicBezTo>
                    <a:cubicBezTo>
                      <a:pt x="9571" y="153133"/>
                      <a:pt x="14356" y="110065"/>
                      <a:pt x="47854" y="71781"/>
                    </a:cubicBezTo>
                    <a:lnTo>
                      <a:pt x="47854" y="71781"/>
                    </a:lnTo>
                    <a:close/>
                    <a:moveTo>
                      <a:pt x="177060" y="0"/>
                    </a:moveTo>
                    <a:lnTo>
                      <a:pt x="177060" y="0"/>
                    </a:lnTo>
                    <a:cubicBezTo>
                      <a:pt x="157919" y="4785"/>
                      <a:pt x="143563" y="9571"/>
                      <a:pt x="124420" y="14356"/>
                    </a:cubicBezTo>
                    <a:cubicBezTo>
                      <a:pt x="124420" y="14356"/>
                      <a:pt x="124420" y="19142"/>
                      <a:pt x="124420" y="19142"/>
                    </a:cubicBezTo>
                    <a:cubicBezTo>
                      <a:pt x="138777" y="14356"/>
                      <a:pt x="153133" y="9571"/>
                      <a:pt x="172275" y="4785"/>
                    </a:cubicBezTo>
                    <a:cubicBezTo>
                      <a:pt x="177060" y="4785"/>
                      <a:pt x="177060" y="4785"/>
                      <a:pt x="177060" y="0"/>
                    </a:cubicBezTo>
                    <a:cubicBezTo>
                      <a:pt x="177060" y="0"/>
                      <a:pt x="177060" y="0"/>
                      <a:pt x="177060" y="0"/>
                    </a:cubicBezTo>
                    <a:lnTo>
                      <a:pt x="177060" y="0"/>
                    </a:lnTo>
                    <a:close/>
                  </a:path>
                </a:pathLst>
              </a:custGeom>
              <a:solidFill>
                <a:srgbClr val="99A985"/>
              </a:solidFill>
              <a:ln w="4782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DFED45E1-2215-437A-BEB7-2864E891D024}"/>
                  </a:ext>
                </a:extLst>
              </p:cNvPr>
              <p:cNvSpPr/>
              <p:nvPr/>
            </p:nvSpPr>
            <p:spPr>
              <a:xfrm>
                <a:off x="12072675" y="7410870"/>
                <a:ext cx="162704" cy="157918"/>
              </a:xfrm>
              <a:custGeom>
                <a:avLst/>
                <a:gdLst>
                  <a:gd name="connsiteX0" fmla="*/ 162705 w 162704"/>
                  <a:gd name="connsiteY0" fmla="*/ 0 h 157918"/>
                  <a:gd name="connsiteX1" fmla="*/ 162705 w 162704"/>
                  <a:gd name="connsiteY1" fmla="*/ 0 h 157918"/>
                  <a:gd name="connsiteX2" fmla="*/ 0 w 162704"/>
                  <a:gd name="connsiteY2" fmla="*/ 153133 h 157918"/>
                  <a:gd name="connsiteX3" fmla="*/ 0 w 162704"/>
                  <a:gd name="connsiteY3" fmla="*/ 157919 h 157918"/>
                  <a:gd name="connsiteX4" fmla="*/ 0 w 162704"/>
                  <a:gd name="connsiteY4" fmla="*/ 157919 h 157918"/>
                  <a:gd name="connsiteX5" fmla="*/ 4786 w 162704"/>
                  <a:gd name="connsiteY5" fmla="*/ 157919 h 157918"/>
                  <a:gd name="connsiteX6" fmla="*/ 162705 w 162704"/>
                  <a:gd name="connsiteY6" fmla="*/ 9571 h 157918"/>
                  <a:gd name="connsiteX7" fmla="*/ 162705 w 162704"/>
                  <a:gd name="connsiteY7" fmla="*/ 0 h 157918"/>
                  <a:gd name="connsiteX8" fmla="*/ 162705 w 162704"/>
                  <a:gd name="connsiteY8" fmla="*/ 0 h 157918"/>
                  <a:gd name="connsiteX9" fmla="*/ 162705 w 162704"/>
                  <a:gd name="connsiteY9"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04" h="157918">
                    <a:moveTo>
                      <a:pt x="162705" y="0"/>
                    </a:moveTo>
                    <a:cubicBezTo>
                      <a:pt x="162705" y="0"/>
                      <a:pt x="162705" y="0"/>
                      <a:pt x="162705" y="0"/>
                    </a:cubicBezTo>
                    <a:cubicBezTo>
                      <a:pt x="23927" y="23927"/>
                      <a:pt x="4786" y="148348"/>
                      <a:pt x="0" y="153133"/>
                    </a:cubicBezTo>
                    <a:cubicBezTo>
                      <a:pt x="0" y="153133"/>
                      <a:pt x="0" y="157919"/>
                      <a:pt x="0" y="157919"/>
                    </a:cubicBezTo>
                    <a:lnTo>
                      <a:pt x="0" y="157919"/>
                    </a:lnTo>
                    <a:cubicBezTo>
                      <a:pt x="0" y="157919"/>
                      <a:pt x="4786" y="157919"/>
                      <a:pt x="4786" y="157919"/>
                    </a:cubicBezTo>
                    <a:cubicBezTo>
                      <a:pt x="4786" y="157919"/>
                      <a:pt x="23927" y="33498"/>
                      <a:pt x="162705" y="9571"/>
                    </a:cubicBezTo>
                    <a:cubicBezTo>
                      <a:pt x="162705" y="4785"/>
                      <a:pt x="162705" y="0"/>
                      <a:pt x="162705" y="0"/>
                    </a:cubicBezTo>
                    <a:cubicBezTo>
                      <a:pt x="162705" y="0"/>
                      <a:pt x="162705" y="0"/>
                      <a:pt x="162705" y="0"/>
                    </a:cubicBezTo>
                    <a:lnTo>
                      <a:pt x="162705" y="0"/>
                    </a:lnTo>
                    <a:close/>
                  </a:path>
                </a:pathLst>
              </a:custGeom>
              <a:solidFill>
                <a:srgbClr val="99A985"/>
              </a:solidFill>
              <a:ln w="4782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21A4C628-8BA3-45D3-9075-0249E29760BF}"/>
                  </a:ext>
                </a:extLst>
              </p:cNvPr>
              <p:cNvSpPr/>
              <p:nvPr/>
            </p:nvSpPr>
            <p:spPr>
              <a:xfrm>
                <a:off x="11996109" y="7238595"/>
                <a:ext cx="727383" cy="205772"/>
              </a:xfrm>
              <a:custGeom>
                <a:avLst/>
                <a:gdLst>
                  <a:gd name="connsiteX0" fmla="*/ 387618 w 727383"/>
                  <a:gd name="connsiteY0" fmla="*/ 205773 h 205772"/>
                  <a:gd name="connsiteX1" fmla="*/ 0 w 727383"/>
                  <a:gd name="connsiteY1" fmla="*/ 76567 h 205772"/>
                  <a:gd name="connsiteX2" fmla="*/ 9571 w 727383"/>
                  <a:gd name="connsiteY2" fmla="*/ 71781 h 205772"/>
                  <a:gd name="connsiteX3" fmla="*/ 378048 w 727383"/>
                  <a:gd name="connsiteY3" fmla="*/ 0 h 205772"/>
                  <a:gd name="connsiteX4" fmla="*/ 727383 w 727383"/>
                  <a:gd name="connsiteY4" fmla="*/ 90923 h 205772"/>
                  <a:gd name="connsiteX5" fmla="*/ 727383 w 727383"/>
                  <a:gd name="connsiteY5" fmla="*/ 95708 h 205772"/>
                  <a:gd name="connsiteX6" fmla="*/ 387618 w 727383"/>
                  <a:gd name="connsiteY6" fmla="*/ 205773 h 205772"/>
                  <a:gd name="connsiteX7" fmla="*/ 387618 w 727383"/>
                  <a:gd name="connsiteY7" fmla="*/ 205773 h 205772"/>
                  <a:gd name="connsiteX8" fmla="*/ 19141 w 727383"/>
                  <a:gd name="connsiteY8" fmla="*/ 81352 h 205772"/>
                  <a:gd name="connsiteX9" fmla="*/ 382833 w 727383"/>
                  <a:gd name="connsiteY9" fmla="*/ 200988 h 205772"/>
                  <a:gd name="connsiteX10" fmla="*/ 703456 w 727383"/>
                  <a:gd name="connsiteY10" fmla="*/ 100494 h 205772"/>
                  <a:gd name="connsiteX11" fmla="*/ 373262 w 727383"/>
                  <a:gd name="connsiteY11" fmla="*/ 14356 h 205772"/>
                  <a:gd name="connsiteX12" fmla="*/ 19141 w 727383"/>
                  <a:gd name="connsiteY12" fmla="*/ 81352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383" h="205772">
                    <a:moveTo>
                      <a:pt x="387618" y="205773"/>
                    </a:moveTo>
                    <a:lnTo>
                      <a:pt x="0" y="76567"/>
                    </a:lnTo>
                    <a:lnTo>
                      <a:pt x="9571" y="71781"/>
                    </a:lnTo>
                    <a:cubicBezTo>
                      <a:pt x="9571" y="71781"/>
                      <a:pt x="205772" y="4786"/>
                      <a:pt x="378048" y="0"/>
                    </a:cubicBezTo>
                    <a:lnTo>
                      <a:pt x="727383" y="90923"/>
                    </a:lnTo>
                    <a:lnTo>
                      <a:pt x="727383" y="95708"/>
                    </a:lnTo>
                    <a:cubicBezTo>
                      <a:pt x="722598" y="105279"/>
                      <a:pt x="411545" y="114850"/>
                      <a:pt x="387618" y="205773"/>
                    </a:cubicBezTo>
                    <a:lnTo>
                      <a:pt x="387618" y="205773"/>
                    </a:lnTo>
                    <a:close/>
                    <a:moveTo>
                      <a:pt x="19141" y="81352"/>
                    </a:moveTo>
                    <a:lnTo>
                      <a:pt x="382833" y="200988"/>
                    </a:lnTo>
                    <a:cubicBezTo>
                      <a:pt x="411545" y="119635"/>
                      <a:pt x="636460" y="105279"/>
                      <a:pt x="703456" y="100494"/>
                    </a:cubicBezTo>
                    <a:lnTo>
                      <a:pt x="373262" y="14356"/>
                    </a:lnTo>
                    <a:cubicBezTo>
                      <a:pt x="224914" y="14356"/>
                      <a:pt x="57425" y="66996"/>
                      <a:pt x="19141" y="81352"/>
                    </a:cubicBezTo>
                    <a:close/>
                  </a:path>
                </a:pathLst>
              </a:custGeom>
              <a:solidFill>
                <a:srgbClr val="99A291"/>
              </a:solidFill>
              <a:ln w="47824" cap="flat">
                <a:noFill/>
                <a:prstDash val="solid"/>
                <a:miter/>
              </a:ln>
            </p:spPr>
            <p:txBody>
              <a:bodyPr rtlCol="0" anchor="ctr"/>
              <a:lstStyle/>
              <a:p>
                <a:endParaRPr lang="en-US"/>
              </a:p>
            </p:txBody>
          </p:sp>
        </p:grpSp>
      </p:grpSp>
      <p:pic>
        <p:nvPicPr>
          <p:cNvPr id="7" name="Picture 6">
            <a:extLst>
              <a:ext uri="{FF2B5EF4-FFF2-40B4-BE49-F238E27FC236}">
                <a16:creationId xmlns:a16="http://schemas.microsoft.com/office/drawing/2014/main" id="{BE46B30D-F44B-42A8-BA63-023270621CF6}"/>
              </a:ext>
            </a:extLst>
          </p:cNvPr>
          <p:cNvPicPr>
            <a:picLocks noChangeAspect="1"/>
          </p:cNvPicPr>
          <p:nvPr/>
        </p:nvPicPr>
        <p:blipFill>
          <a:blip r:embed="rId18"/>
          <a:stretch>
            <a:fillRect/>
          </a:stretch>
        </p:blipFill>
        <p:spPr>
          <a:xfrm>
            <a:off x="4735641" y="1813900"/>
            <a:ext cx="9248615" cy="7775478"/>
          </a:xfrm>
          <a:prstGeom prst="rect">
            <a:avLst/>
          </a:prstGeom>
        </p:spPr>
      </p:pic>
      <p:pic>
        <p:nvPicPr>
          <p:cNvPr id="33" name="Picture 32">
            <a:extLst>
              <a:ext uri="{FF2B5EF4-FFF2-40B4-BE49-F238E27FC236}">
                <a16:creationId xmlns:a16="http://schemas.microsoft.com/office/drawing/2014/main" id="{765638C9-607D-4546-9441-FC6255197E3B}"/>
              </a:ext>
            </a:extLst>
          </p:cNvPr>
          <p:cNvPicPr>
            <a:picLocks noChangeAspect="1"/>
          </p:cNvPicPr>
          <p:nvPr/>
        </p:nvPicPr>
        <p:blipFill>
          <a:blip r:embed="rId19"/>
          <a:stretch>
            <a:fillRect/>
          </a:stretch>
        </p:blipFill>
        <p:spPr>
          <a:xfrm>
            <a:off x="12751835" y="1733144"/>
            <a:ext cx="3476625" cy="7620000"/>
          </a:xfrm>
          <a:prstGeom prst="rect">
            <a:avLst/>
          </a:prstGeom>
        </p:spPr>
      </p:pic>
    </p:spTree>
    <p:extLst>
      <p:ext uri="{BB962C8B-B14F-4D97-AF65-F5344CB8AC3E}">
        <p14:creationId xmlns:p14="http://schemas.microsoft.com/office/powerpoint/2010/main" val="368565956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38"/>
                                        </p:tgtEl>
                                        <p:attrNameLst>
                                          <p:attrName>style.visibility</p:attrName>
                                        </p:attrNameLst>
                                      </p:cBhvr>
                                      <p:to>
                                        <p:strVal val="visible"/>
                                      </p:to>
                                    </p:set>
                                    <p:anim calcmode="lin" valueType="num">
                                      <p:cBhvr additive="base">
                                        <p:cTn id="12" dur="500" fill="hold"/>
                                        <p:tgtEl>
                                          <p:spTgt spid="38"/>
                                        </p:tgtEl>
                                        <p:attrNameLst>
                                          <p:attrName>ppt_x</p:attrName>
                                        </p:attrNameLst>
                                      </p:cBhvr>
                                      <p:tavLst>
                                        <p:tav tm="0">
                                          <p:val>
                                            <p:strVal val="1+#ppt_w/2"/>
                                          </p:val>
                                        </p:tav>
                                        <p:tav tm="100000">
                                          <p:val>
                                            <p:strVal val="#ppt_x"/>
                                          </p:val>
                                        </p:tav>
                                      </p:tavLst>
                                    </p:anim>
                                    <p:anim calcmode="lin" valueType="num">
                                      <p:cBhvr additive="base">
                                        <p:cTn id="13" dur="500" fill="hold"/>
                                        <p:tgtEl>
                                          <p:spTgt spid="38"/>
                                        </p:tgtEl>
                                        <p:attrNameLst>
                                          <p:attrName>ppt_y</p:attrName>
                                        </p:attrNameLst>
                                      </p:cBhvr>
                                      <p:tavLst>
                                        <p:tav tm="0">
                                          <p:val>
                                            <p:strVal val="#ppt_y"/>
                                          </p:val>
                                        </p:tav>
                                        <p:tav tm="100000">
                                          <p:val>
                                            <p:strVal val="#ppt_y"/>
                                          </p:val>
                                        </p:tav>
                                      </p:tavLst>
                                    </p:anim>
                                  </p:childTnLst>
                                </p:cTn>
                              </p:par>
                              <p:par>
                                <p:cTn id="14" presetID="10" presetClass="entr" presetSubtype="0" repeatCount="indefinite" fill="remove"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par>
                                <p:cTn id="17" presetID="10" presetClass="entr" presetSubtype="0" repeatCount="indefinite" fill="remove"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7"/>
                    </p:tgtEl>
                  </p:cond>
                </p:stCondLst>
                <p:endSync evt="end" delay="0">
                  <p:rtn val="all"/>
                </p:endSync>
                <p:childTnLst>
                  <p:par>
                    <p:cTn id="21" fill="hold">
                      <p:stCondLst>
                        <p:cond delay="0"/>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41"/>
                                        </p:tgtEl>
                                        <p:attrNameLst>
                                          <p:attrName>style.visibility</p:attrName>
                                        </p:attrNameLst>
                                      </p:cBhvr>
                                      <p:to>
                                        <p:strVal val="visible"/>
                                      </p:to>
                                    </p:set>
                                    <p:animEffect transition="in" filter="fade">
                                      <p:cBhvr>
                                        <p:cTn id="25" dur="500"/>
                                        <p:tgtEl>
                                          <p:spTgt spid="41"/>
                                        </p:tgtEl>
                                      </p:cBhvr>
                                    </p:animEffect>
                                  </p:childTnLst>
                                  <p:subTnLst>
                                    <p:audio>
                                      <p:cMediaNode>
                                        <p:cTn display="0" masterRel="sameClick">
                                          <p:stCondLst>
                                            <p:cond evt="begin" delay="0">
                                              <p:tn val="23"/>
                                            </p:cond>
                                          </p:stCondLst>
                                          <p:endCondLst>
                                            <p:cond evt="onStopAudio" delay="0">
                                              <p:tgtEl>
                                                <p:sldTgt/>
                                              </p:tgtEl>
                                            </p:cond>
                                          </p:endCondLst>
                                        </p:cTn>
                                        <p:tgtEl>
                                          <p:sndTgt r:embed="rId2" name="incorrect-sound-effect.wav"/>
                                        </p:tgtEl>
                                      </p:cMediaNode>
                                    </p:audio>
                                  </p:subTnLst>
                                </p:cTn>
                              </p:par>
                            </p:childTnLst>
                          </p:cTn>
                        </p:par>
                      </p:childTnLst>
                    </p:cTn>
                  </p:par>
                </p:childTnLst>
              </p:cTn>
              <p:nextCondLst>
                <p:cond evt="onClick" delay="0">
                  <p:tgtEl>
                    <p:spTgt spid="17"/>
                  </p:tgtEl>
                </p:cond>
              </p:nextCondLst>
            </p:seq>
            <p:seq concurrent="1" nextAc="seek">
              <p:cTn id="26" restart="whenNotActive" fill="hold" evtFilter="cancelBubble" nodeType="interactiveSeq">
                <p:stCondLst>
                  <p:cond evt="onClick" delay="0">
                    <p:tgtEl>
                      <p:spTgt spid="38"/>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44"/>
                                        </p:tgtEl>
                                        <p:attrNameLst>
                                          <p:attrName>style.visibility</p:attrName>
                                        </p:attrNameLst>
                                      </p:cBhvr>
                                      <p:to>
                                        <p:strVal val="visible"/>
                                      </p:to>
                                    </p:set>
                                    <p:animEffect transition="in" filter="fade">
                                      <p:cBhvr>
                                        <p:cTn id="31" dur="500"/>
                                        <p:tgtEl>
                                          <p:spTgt spid="44"/>
                                        </p:tgtEl>
                                      </p:cBhvr>
                                    </p:animEffect>
                                  </p:childTnLst>
                                  <p:subTnLst>
                                    <p:audio>
                                      <p:cMediaNode>
                                        <p:cTn display="0" masterRel="sameClick">
                                          <p:stCondLst>
                                            <p:cond evt="begin" delay="0">
                                              <p:tn val="29"/>
                                            </p:cond>
                                          </p:stCondLst>
                                          <p:endCondLst>
                                            <p:cond evt="onStopAudio" delay="0">
                                              <p:tgtEl>
                                                <p:sldTgt/>
                                              </p:tgtEl>
                                            </p:cond>
                                          </p:endCondLst>
                                        </p:cTn>
                                        <p:tgtEl>
                                          <p:sndTgt r:embed="rId3" name="Correct-Answer-SOUND-EFFECT.wav"/>
                                        </p:tgtEl>
                                      </p:cMediaNode>
                                    </p:audio>
                                  </p:subTnLst>
                                </p:cTn>
                              </p:par>
                            </p:childTnLst>
                          </p:cTn>
                        </p:par>
                      </p:childTnLst>
                    </p:cTn>
                  </p:par>
                </p:childTnLst>
              </p:cTn>
              <p:nextCondLst>
                <p:cond evt="onClick" delay="0">
                  <p:tgtEl>
                    <p:spTgt spid="38"/>
                  </p:tgtEl>
                </p:cond>
              </p:nextCondLst>
            </p:seq>
            <p:seq concurrent="1" nextAc="seek">
              <p:cTn id="32" restart="whenNotActive" fill="hold" evtFilter="cancelBubble" nodeType="interactiveSeq">
                <p:stCondLst>
                  <p:cond evt="onClick" delay="0">
                    <p:tgtEl>
                      <p:spTgt spid="24"/>
                    </p:tgtEl>
                  </p:cond>
                </p:stCondLst>
                <p:endSync evt="end" delay="0">
                  <p:rtn val="all"/>
                </p:endSync>
                <p:childTnLst>
                  <p:par>
                    <p:cTn id="33" fill="hold">
                      <p:stCondLst>
                        <p:cond delay="0"/>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subTnLst>
                                    <p:audio>
                                      <p:cMediaNode>
                                        <p:cTn display="0" masterRel="sameClick">
                                          <p:stCondLst>
                                            <p:cond evt="begin" delay="0">
                                              <p:tn val="35"/>
                                            </p:cond>
                                          </p:stCondLst>
                                          <p:endCondLst>
                                            <p:cond evt="onStopAudio" delay="0">
                                              <p:tgtEl>
                                                <p:sldTgt/>
                                              </p:tgtEl>
                                            </p:cond>
                                          </p:endCondLst>
                                        </p:cTn>
                                        <p:tgtEl>
                                          <p:sndTgt r:embed="rId4" name="applause.wav"/>
                                        </p:tgtEl>
                                      </p:cMediaNode>
                                    </p:audio>
                                  </p:subTnLst>
                                </p:cTn>
                              </p:par>
                              <p:par>
                                <p:cTn id="40" presetID="53" presetClass="entr" presetSubtype="16" fill="hold" nodeType="withEffect">
                                  <p:stCondLst>
                                    <p:cond delay="0"/>
                                  </p:stCondLst>
                                  <p:childTnLst>
                                    <p:set>
                                      <p:cBhvr>
                                        <p:cTn id="41" dur="1" fill="hold">
                                          <p:stCondLst>
                                            <p:cond delay="0"/>
                                          </p:stCondLst>
                                        </p:cTn>
                                        <p:tgtEl>
                                          <p:spTgt spid="33"/>
                                        </p:tgtEl>
                                        <p:attrNameLst>
                                          <p:attrName>style.visibility</p:attrName>
                                        </p:attrNameLst>
                                      </p:cBhvr>
                                      <p:to>
                                        <p:strVal val="visible"/>
                                      </p:to>
                                    </p:set>
                                    <p:anim calcmode="lin" valueType="num">
                                      <p:cBhvr>
                                        <p:cTn id="42" dur="500" fill="hold"/>
                                        <p:tgtEl>
                                          <p:spTgt spid="33"/>
                                        </p:tgtEl>
                                        <p:attrNameLst>
                                          <p:attrName>ppt_w</p:attrName>
                                        </p:attrNameLst>
                                      </p:cBhvr>
                                      <p:tavLst>
                                        <p:tav tm="0">
                                          <p:val>
                                            <p:fltVal val="0"/>
                                          </p:val>
                                        </p:tav>
                                        <p:tav tm="100000">
                                          <p:val>
                                            <p:strVal val="#ppt_w"/>
                                          </p:val>
                                        </p:tav>
                                      </p:tavLst>
                                    </p:anim>
                                    <p:anim calcmode="lin" valueType="num">
                                      <p:cBhvr>
                                        <p:cTn id="43" dur="500" fill="hold"/>
                                        <p:tgtEl>
                                          <p:spTgt spid="33"/>
                                        </p:tgtEl>
                                        <p:attrNameLst>
                                          <p:attrName>ppt_h</p:attrName>
                                        </p:attrNameLst>
                                      </p:cBhvr>
                                      <p:tavLst>
                                        <p:tav tm="0">
                                          <p:val>
                                            <p:fltVal val="0"/>
                                          </p:val>
                                        </p:tav>
                                        <p:tav tm="100000">
                                          <p:val>
                                            <p:strVal val="#ppt_h"/>
                                          </p:val>
                                        </p:tav>
                                      </p:tavLst>
                                    </p:anim>
                                    <p:animEffect transition="in" filter="fade">
                                      <p:cBhvr>
                                        <p:cTn id="44" dur="500"/>
                                        <p:tgtEl>
                                          <p:spTgt spid="33"/>
                                        </p:tgtEl>
                                      </p:cBhvr>
                                    </p:animEffect>
                                  </p:childTnLst>
                                </p:cTn>
                              </p:par>
                            </p:childTnLst>
                          </p:cTn>
                        </p:par>
                      </p:childTnLst>
                    </p:cTn>
                  </p:par>
                </p:childTnLst>
              </p:cTn>
              <p:nextCondLst>
                <p:cond evt="onClick" delay="0">
                  <p:tgtEl>
                    <p:spTgt spid="24"/>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p:pic>
        <p:nvPicPr>
          <p:cNvPr id="32" name="Picture 31">
            <a:hlinkClick r:id="rId9" action="ppaction://hlinksldjump"/>
            <a:extLst>
              <a:ext uri="{FF2B5EF4-FFF2-40B4-BE49-F238E27FC236}">
                <a16:creationId xmlns:a16="http://schemas.microsoft.com/office/drawing/2014/main" id="{2F5935BA-0150-4846-A984-E77FB6F15C3F}"/>
              </a:ext>
            </a:extLst>
          </p:cNvPr>
          <p:cNvPicPr>
            <a:picLocks noChangeAspect="1"/>
          </p:cNvPicPr>
          <p:nvPr/>
        </p:nvPicPr>
        <p:blipFill>
          <a:blip r:embed="rId10"/>
          <a:stretch>
            <a:fillRect/>
          </a:stretch>
        </p:blipFill>
        <p:spPr>
          <a:xfrm>
            <a:off x="156781" y="1826992"/>
            <a:ext cx="2486025" cy="7620000"/>
          </a:xfrm>
          <a:prstGeom prst="rect">
            <a:avLst/>
          </a:prstGeom>
        </p:spPr>
      </p:pic>
      <mc:AlternateContent xmlns:mc="http://schemas.openxmlformats.org/markup-compatibility/2006">
        <mc:Choice xmlns:am3d="http://schemas.microsoft.com/office/drawing/2017/model3d" Requires="am3d">
          <p:graphicFrame>
            <p:nvGraphicFramePr>
              <p:cNvPr id="17" name="3D Model 16" descr="Decorate this gift">
                <a:extLst>
                  <a:ext uri="{FF2B5EF4-FFF2-40B4-BE49-F238E27FC236}">
                    <a16:creationId xmlns:a16="http://schemas.microsoft.com/office/drawing/2014/main" id="{E9C2A679-A6CF-42E0-A0F2-13DBD63156F3}"/>
                  </a:ext>
                </a:extLst>
              </p:cNvPr>
              <p:cNvGraphicFramePr>
                <a:graphicFrameLocks noChangeAspect="1"/>
              </p:cNvGraphicFramePr>
              <p:nvPr>
                <p:extLst>
                  <p:ext uri="{D42A27DB-BD31-4B8C-83A1-F6EECF244321}">
                    <p14:modId xmlns:p14="http://schemas.microsoft.com/office/powerpoint/2010/main" val="2051653303"/>
                  </p:ext>
                </p:extLst>
              </p:nvPr>
            </p:nvGraphicFramePr>
            <p:xfrm>
              <a:off x="2314397" y="-500147"/>
              <a:ext cx="3037391" cy="3665817"/>
            </p:xfrm>
            <a:graphic>
              <a:graphicData uri="http://schemas.microsoft.com/office/drawing/2017/model3d">
                <am3d:model3d r:embed="rId11">
                  <am3d:spPr>
                    <a:xfrm>
                      <a:off x="0" y="0"/>
                      <a:ext cx="3037391" cy="3665817"/>
                    </a:xfrm>
                    <a:prstGeom prst="rect">
                      <a:avLst/>
                    </a:prstGeom>
                  </am3d:spPr>
                  <am3d:camera>
                    <am3d:pos x="0" y="0" z="73905441"/>
                    <am3d:up dx="0" dy="36000000" dz="0"/>
                    <am3d:lookAt x="0" y="0" z="0"/>
                    <am3d:perspective fov="2700000"/>
                  </am3d:camera>
                  <am3d:trans>
                    <am3d:meterPerModelUnit n="61145775" d="1000000"/>
                    <am3d:preTrans dx="-30" dy="-206248" dz="0"/>
                    <am3d:scale>
                      <am3d:sx n="1000000" d="1000000"/>
                      <am3d:sy n="1000000" d="1000000"/>
                      <am3d:sz n="1000000" d="1000000"/>
                    </am3d:scale>
                    <am3d:rot ax="2028737" ay="2032517" az="1228272"/>
                    <am3d:postTrans dx="0" dy="0" dz="0"/>
                  </am3d:trans>
                  <am3d:raster rName="Office3DRenderer" rVer="16.0.8326">
                    <am3d:blip r:embed="rId12"/>
                  </am3d:raster>
                  <am3d:objViewport viewportSz="3970508"/>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17" name="3D Model 16" descr="Decorate this gift">
                <a:extLst>
                  <a:ext uri="{FF2B5EF4-FFF2-40B4-BE49-F238E27FC236}">
                    <a16:creationId xmlns:a16="http://schemas.microsoft.com/office/drawing/2014/main" id="{E9C2A679-A6CF-42E0-A0F2-13DBD63156F3}"/>
                  </a:ext>
                </a:extLst>
              </p:cNvPr>
              <p:cNvPicPr>
                <a:picLocks noGrp="1" noRot="1" noChangeAspect="1" noMove="1" noResize="1" noEditPoints="1" noAdjustHandles="1" noChangeArrowheads="1" noChangeShapeType="1" noCrop="1"/>
              </p:cNvPicPr>
              <p:nvPr/>
            </p:nvPicPr>
            <p:blipFill>
              <a:blip r:embed="rId12"/>
              <a:stretch>
                <a:fillRect/>
              </a:stretch>
            </p:blipFill>
            <p:spPr>
              <a:xfrm>
                <a:off x="2314397" y="-500147"/>
                <a:ext cx="3037391" cy="3665817"/>
              </a:xfrm>
              <a:prstGeom prst="rect">
                <a:avLst/>
              </a:prstGeom>
            </p:spPr>
          </p:pic>
        </mc:Fallback>
      </mc:AlternateContent>
      <p:grpSp>
        <p:nvGrpSpPr>
          <p:cNvPr id="18" name="A - 9Slide.vn">
            <a:extLst>
              <a:ext uri="{FF2B5EF4-FFF2-40B4-BE49-F238E27FC236}">
                <a16:creationId xmlns:a16="http://schemas.microsoft.com/office/drawing/2014/main" id="{85056318-FF1B-4EF9-8A61-DA4F5675AF77}"/>
              </a:ext>
            </a:extLst>
          </p:cNvPr>
          <p:cNvGrpSpPr/>
          <p:nvPr/>
        </p:nvGrpSpPr>
        <p:grpSpPr>
          <a:xfrm>
            <a:off x="4281277" y="4101326"/>
            <a:ext cx="13532788" cy="707886"/>
            <a:chOff x="7982585" y="2011634"/>
            <a:chExt cx="10712069" cy="707886"/>
          </a:xfrm>
        </p:grpSpPr>
        <p:sp>
          <p:nvSpPr>
            <p:cNvPr id="19" name="文本框 19">
              <a:extLst>
                <a:ext uri="{FF2B5EF4-FFF2-40B4-BE49-F238E27FC236}">
                  <a16:creationId xmlns:a16="http://schemas.microsoft.com/office/drawing/2014/main" id="{8DEB38C1-7008-44EC-B2A4-1B83EE708B9E}"/>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Dùng nước sạch.</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0" name="图片 20">
              <a:extLst>
                <a:ext uri="{FF2B5EF4-FFF2-40B4-BE49-F238E27FC236}">
                  <a16:creationId xmlns:a16="http://schemas.microsoft.com/office/drawing/2014/main" id="{C82E74EA-5843-429B-BF94-2C45CB007C42}"/>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1" name="B - 9Slide.vn">
            <a:extLst>
              <a:ext uri="{FF2B5EF4-FFF2-40B4-BE49-F238E27FC236}">
                <a16:creationId xmlns:a16="http://schemas.microsoft.com/office/drawing/2014/main" id="{93D7E646-80CC-40E6-9DFE-6AE1C847DA19}"/>
              </a:ext>
            </a:extLst>
          </p:cNvPr>
          <p:cNvGrpSpPr/>
          <p:nvPr/>
        </p:nvGrpSpPr>
        <p:grpSpPr>
          <a:xfrm>
            <a:off x="4281277" y="4945198"/>
            <a:ext cx="11371942" cy="707886"/>
            <a:chOff x="7982585" y="2011634"/>
            <a:chExt cx="10016176" cy="707886"/>
          </a:xfrm>
        </p:grpSpPr>
        <p:sp>
          <p:nvSpPr>
            <p:cNvPr id="22" name="文本框 19">
              <a:extLst>
                <a:ext uri="{FF2B5EF4-FFF2-40B4-BE49-F238E27FC236}">
                  <a16:creationId xmlns:a16="http://schemas.microsoft.com/office/drawing/2014/main" id="{11650C1B-AE58-492F-A68B-9EB391EF0791}"/>
                </a:ext>
              </a:extLst>
            </p:cNvPr>
            <p:cNvSpPr txBox="1"/>
            <p:nvPr/>
          </p:nvSpPr>
          <p:spPr>
            <a:xfrm>
              <a:off x="8705399" y="2011634"/>
              <a:ext cx="9293362"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B</a:t>
              </a:r>
              <a:r>
                <a:rPr lang="en-US" altLang="zh-CN" sz="4000" b="1">
                  <a:solidFill>
                    <a:sysClr val="windowText" lastClr="000000"/>
                  </a:solidFill>
                  <a:latin typeface="Times New Roman" pitchFamily="18" charset="0"/>
                  <a:cs typeface="Times New Roman" pitchFamily="18" charset="0"/>
                  <a:sym typeface="+mn-lt"/>
                </a:rPr>
                <a:t>. Dùng xà phòng tắm.</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3" name="图片 20">
              <a:extLst>
                <a:ext uri="{FF2B5EF4-FFF2-40B4-BE49-F238E27FC236}">
                  <a16:creationId xmlns:a16="http://schemas.microsoft.com/office/drawing/2014/main" id="{033E34CD-D569-4545-B53B-962FA633D1A2}"/>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8" name="C - 9Slide.vn">
            <a:extLst>
              <a:ext uri="{FF2B5EF4-FFF2-40B4-BE49-F238E27FC236}">
                <a16:creationId xmlns:a16="http://schemas.microsoft.com/office/drawing/2014/main" id="{F14707C1-C482-4699-ADC9-397CA659E9F5}"/>
              </a:ext>
            </a:extLst>
          </p:cNvPr>
          <p:cNvGrpSpPr/>
          <p:nvPr/>
        </p:nvGrpSpPr>
        <p:grpSpPr>
          <a:xfrm>
            <a:off x="4273953" y="5820969"/>
            <a:ext cx="9453531" cy="707886"/>
            <a:chOff x="7982585" y="2011634"/>
            <a:chExt cx="8326478" cy="707886"/>
          </a:xfrm>
        </p:grpSpPr>
        <p:sp>
          <p:nvSpPr>
            <p:cNvPr id="37" name="文本框 19">
              <a:extLst>
                <a:ext uri="{FF2B5EF4-FFF2-40B4-BE49-F238E27FC236}">
                  <a16:creationId xmlns:a16="http://schemas.microsoft.com/office/drawing/2014/main" id="{C2E3CA77-9460-4F58-87BB-8A82B0E20D05}"/>
                </a:ext>
              </a:extLst>
            </p:cNvPr>
            <p:cNvSpPr txBox="1"/>
            <p:nvPr/>
          </p:nvSpPr>
          <p:spPr>
            <a:xfrm>
              <a:off x="8705398" y="2011634"/>
              <a:ext cx="7603665"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C</a:t>
              </a:r>
              <a:r>
                <a:rPr lang="en-US" altLang="zh-CN" sz="4000" b="1">
                  <a:solidFill>
                    <a:sysClr val="windowText" lastClr="000000"/>
                  </a:solidFill>
                  <a:latin typeface="Times New Roman" pitchFamily="18" charset="0"/>
                  <a:cs typeface="Times New Roman" pitchFamily="18" charset="0"/>
                  <a:sym typeface="+mn-lt"/>
                </a:rPr>
                <a:t>. Dùng xà phòng giặt.</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38" name="图片 20">
              <a:extLst>
                <a:ext uri="{FF2B5EF4-FFF2-40B4-BE49-F238E27FC236}">
                  <a16:creationId xmlns:a16="http://schemas.microsoft.com/office/drawing/2014/main" id="{81E19C2C-B19E-453A-A786-5643B273A2F3}"/>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39" name="D - 9Slide.vn">
            <a:extLst>
              <a:ext uri="{FF2B5EF4-FFF2-40B4-BE49-F238E27FC236}">
                <a16:creationId xmlns:a16="http://schemas.microsoft.com/office/drawing/2014/main" id="{51BCC359-AE27-4C07-8EB2-58028D607DDD}"/>
              </a:ext>
            </a:extLst>
          </p:cNvPr>
          <p:cNvGrpSpPr/>
          <p:nvPr/>
        </p:nvGrpSpPr>
        <p:grpSpPr>
          <a:xfrm>
            <a:off x="4273954" y="6704579"/>
            <a:ext cx="14166446" cy="1323439"/>
            <a:chOff x="7982585" y="2011634"/>
            <a:chExt cx="8269084" cy="2220357"/>
          </a:xfrm>
        </p:grpSpPr>
        <p:sp>
          <p:nvSpPr>
            <p:cNvPr id="40" name="文本框 19">
              <a:extLst>
                <a:ext uri="{FF2B5EF4-FFF2-40B4-BE49-F238E27FC236}">
                  <a16:creationId xmlns:a16="http://schemas.microsoft.com/office/drawing/2014/main" id="{0880665A-B770-440B-AB76-DA4E5EF4AC53}"/>
                </a:ext>
              </a:extLst>
            </p:cNvPr>
            <p:cNvSpPr txBox="1"/>
            <p:nvPr/>
          </p:nvSpPr>
          <p:spPr>
            <a:xfrm>
              <a:off x="8648004" y="2011634"/>
              <a:ext cx="7603665" cy="2220357"/>
            </a:xfrm>
            <a:prstGeom prst="rect">
              <a:avLst/>
            </a:prstGeom>
            <a:noFill/>
          </p:spPr>
          <p:txBody>
            <a:bodyPr wrap="square" rtlCol="0">
              <a:spAutoFit/>
            </a:bodyPr>
            <a:lstStyle/>
            <a:p>
              <a:r>
                <a:rPr lang="en-US" altLang="zh-CN" sz="4000" b="1">
                  <a:solidFill>
                    <a:sysClr val="windowText" lastClr="000000"/>
                  </a:solidFill>
                  <a:latin typeface="Times New Roman" pitchFamily="18" charset="0"/>
                  <a:cs typeface="Times New Roman" pitchFamily="18" charset="0"/>
                  <a:sym typeface="+mn-lt"/>
                </a:rPr>
                <a:t>D. Kéo bao quy đầu về phía người, rửa sạch bao quy đầu và quy đầu.</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41" name="图片 20">
              <a:extLst>
                <a:ext uri="{FF2B5EF4-FFF2-40B4-BE49-F238E27FC236}">
                  <a16:creationId xmlns:a16="http://schemas.microsoft.com/office/drawing/2014/main" id="{76F9DA23-C17B-4A22-A933-5AA34A41972E}"/>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67432"/>
              <a:ext cx="556386" cy="987501"/>
            </a:xfrm>
            <a:prstGeom prst="rect">
              <a:avLst/>
            </a:prstGeom>
          </p:spPr>
        </p:pic>
      </p:grpSp>
      <p:pic>
        <p:nvPicPr>
          <p:cNvPr id="44" name="Picture 43">
            <a:extLst>
              <a:ext uri="{FF2B5EF4-FFF2-40B4-BE49-F238E27FC236}">
                <a16:creationId xmlns:a16="http://schemas.microsoft.com/office/drawing/2014/main" id="{250E72B1-E642-4F85-82DC-6087EE0F2906}"/>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4164733" y="5779018"/>
            <a:ext cx="1050843" cy="925561"/>
          </a:xfrm>
          <a:prstGeom prst="rect">
            <a:avLst/>
          </a:prstGeom>
        </p:spPr>
      </p:pic>
      <p:pic>
        <p:nvPicPr>
          <p:cNvPr id="45" name="Picture 44">
            <a:extLst>
              <a:ext uri="{FF2B5EF4-FFF2-40B4-BE49-F238E27FC236}">
                <a16:creationId xmlns:a16="http://schemas.microsoft.com/office/drawing/2014/main" id="{CC16879D-AB95-4164-ACCD-5B2800468E7F}"/>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3944517" y="6506180"/>
            <a:ext cx="1359928" cy="1060612"/>
          </a:xfrm>
          <a:prstGeom prst="rect">
            <a:avLst/>
          </a:prstGeom>
        </p:spPr>
      </p:pic>
      <p:sp>
        <p:nvSpPr>
          <p:cNvPr id="46" name="TextBox 45">
            <a:extLst>
              <a:ext uri="{FF2B5EF4-FFF2-40B4-BE49-F238E27FC236}">
                <a16:creationId xmlns:a16="http://schemas.microsoft.com/office/drawing/2014/main" id="{1815E57D-3ABD-4896-A474-5F125211CBB4}"/>
              </a:ext>
            </a:extLst>
          </p:cNvPr>
          <p:cNvSpPr txBox="1"/>
          <p:nvPr/>
        </p:nvSpPr>
        <p:spPr>
          <a:xfrm>
            <a:off x="4252047" y="2768087"/>
            <a:ext cx="13430280" cy="923330"/>
          </a:xfrm>
          <a:prstGeom prst="rect">
            <a:avLst/>
          </a:prstGeom>
          <a:noFill/>
        </p:spPr>
        <p:txBody>
          <a:bodyPr wrap="none" rtlCol="0">
            <a:spAutoFit/>
          </a:bodyPr>
          <a:lstStyle/>
          <a:p>
            <a:r>
              <a:rPr lang="en-US" sz="5400">
                <a:solidFill>
                  <a:srgbClr val="272626"/>
                </a:solidFill>
                <a:latin typeface="#9Slide03 Arima Madurai ExtraBo" panose="00000900000000000000" pitchFamily="2" charset="0"/>
                <a:cs typeface="#9Slide03 Arima Madurai ExtraBo" panose="00000900000000000000" pitchFamily="2" charset="0"/>
              </a:rPr>
              <a:t>2. Khi rửa cơ quan sinh dục nam cần chú ý:</a:t>
            </a:r>
          </a:p>
        </p:txBody>
      </p:sp>
      <p:pic>
        <p:nvPicPr>
          <p:cNvPr id="48" name="Picture 47">
            <a:extLst>
              <a:ext uri="{FF2B5EF4-FFF2-40B4-BE49-F238E27FC236}">
                <a16:creationId xmlns:a16="http://schemas.microsoft.com/office/drawing/2014/main" id="{7DD0D51D-F111-4277-8865-4107B8DC417C}"/>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4091126" y="4599817"/>
            <a:ext cx="1359928" cy="1060612"/>
          </a:xfrm>
          <a:prstGeom prst="rect">
            <a:avLst/>
          </a:prstGeom>
        </p:spPr>
      </p:pic>
      <p:pic>
        <p:nvPicPr>
          <p:cNvPr id="49" name="Picture 48">
            <a:extLst>
              <a:ext uri="{FF2B5EF4-FFF2-40B4-BE49-F238E27FC236}">
                <a16:creationId xmlns:a16="http://schemas.microsoft.com/office/drawing/2014/main" id="{242F8A8C-8A06-40DB-91F2-34AE5E32FC0C}"/>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4028614" y="3654180"/>
            <a:ext cx="1359928" cy="1060612"/>
          </a:xfrm>
          <a:prstGeom prst="rect">
            <a:avLst/>
          </a:prstGeom>
        </p:spPr>
      </p:pic>
      <p:grpSp>
        <p:nvGrpSpPr>
          <p:cNvPr id="27" name="Graphic 3">
            <a:extLst>
              <a:ext uri="{FF2B5EF4-FFF2-40B4-BE49-F238E27FC236}">
                <a16:creationId xmlns:a16="http://schemas.microsoft.com/office/drawing/2014/main" id="{F92E4F26-2C62-4C74-A74A-D5ADB95D2398}"/>
              </a:ext>
            </a:extLst>
          </p:cNvPr>
          <p:cNvGrpSpPr/>
          <p:nvPr/>
        </p:nvGrpSpPr>
        <p:grpSpPr>
          <a:xfrm>
            <a:off x="16612212" y="8019147"/>
            <a:ext cx="1561730" cy="2100044"/>
            <a:chOff x="9822225" y="5898679"/>
            <a:chExt cx="3140538" cy="4223053"/>
          </a:xfrm>
        </p:grpSpPr>
        <p:grpSp>
          <p:nvGrpSpPr>
            <p:cNvPr id="29" name="Graphic 3">
              <a:extLst>
                <a:ext uri="{FF2B5EF4-FFF2-40B4-BE49-F238E27FC236}">
                  <a16:creationId xmlns:a16="http://schemas.microsoft.com/office/drawing/2014/main" id="{65C6CFEB-5928-4D53-9EA9-2BEDEC825417}"/>
                </a:ext>
              </a:extLst>
            </p:cNvPr>
            <p:cNvGrpSpPr/>
            <p:nvPr/>
          </p:nvGrpSpPr>
          <p:grpSpPr>
            <a:xfrm>
              <a:off x="9822225" y="5898679"/>
              <a:ext cx="2724207" cy="4223053"/>
              <a:chOff x="9822225" y="5898679"/>
              <a:chExt cx="2724207" cy="4223053"/>
            </a:xfrm>
          </p:grpSpPr>
          <p:grpSp>
            <p:nvGrpSpPr>
              <p:cNvPr id="150" name="Graphic 3">
                <a:extLst>
                  <a:ext uri="{FF2B5EF4-FFF2-40B4-BE49-F238E27FC236}">
                    <a16:creationId xmlns:a16="http://schemas.microsoft.com/office/drawing/2014/main" id="{2830E118-236F-4D10-A220-ECE0AF0E7CCA}"/>
                  </a:ext>
                </a:extLst>
              </p:cNvPr>
              <p:cNvGrpSpPr/>
              <p:nvPr/>
            </p:nvGrpSpPr>
            <p:grpSpPr>
              <a:xfrm>
                <a:off x="9822225" y="5898679"/>
                <a:ext cx="2724207" cy="4223053"/>
                <a:chOff x="9822225" y="5898679"/>
                <a:chExt cx="2724207" cy="4223053"/>
              </a:xfrm>
            </p:grpSpPr>
            <p:grpSp>
              <p:nvGrpSpPr>
                <p:cNvPr id="185" name="Graphic 3">
                  <a:extLst>
                    <a:ext uri="{FF2B5EF4-FFF2-40B4-BE49-F238E27FC236}">
                      <a16:creationId xmlns:a16="http://schemas.microsoft.com/office/drawing/2014/main" id="{0AD27866-893F-457F-AAD8-D61FA2533FF0}"/>
                    </a:ext>
                  </a:extLst>
                </p:cNvPr>
                <p:cNvGrpSpPr/>
                <p:nvPr/>
              </p:nvGrpSpPr>
              <p:grpSpPr>
                <a:xfrm>
                  <a:off x="10775845" y="8943742"/>
                  <a:ext cx="933138" cy="737292"/>
                  <a:chOff x="10775845" y="8943742"/>
                  <a:chExt cx="933138" cy="737292"/>
                </a:xfrm>
              </p:grpSpPr>
              <p:grpSp>
                <p:nvGrpSpPr>
                  <p:cNvPr id="359" name="Graphic 3">
                    <a:extLst>
                      <a:ext uri="{FF2B5EF4-FFF2-40B4-BE49-F238E27FC236}">
                        <a16:creationId xmlns:a16="http://schemas.microsoft.com/office/drawing/2014/main" id="{BDBAAC9A-495D-41FC-A14F-D7072BEAB89D}"/>
                      </a:ext>
                    </a:extLst>
                  </p:cNvPr>
                  <p:cNvGrpSpPr/>
                  <p:nvPr/>
                </p:nvGrpSpPr>
                <p:grpSpPr>
                  <a:xfrm>
                    <a:off x="10775845" y="8943742"/>
                    <a:ext cx="772827" cy="486573"/>
                    <a:chOff x="10775845" y="8943742"/>
                    <a:chExt cx="772827" cy="486573"/>
                  </a:xfrm>
                </p:grpSpPr>
                <p:grpSp>
                  <p:nvGrpSpPr>
                    <p:cNvPr id="368" name="Graphic 3">
                      <a:extLst>
                        <a:ext uri="{FF2B5EF4-FFF2-40B4-BE49-F238E27FC236}">
                          <a16:creationId xmlns:a16="http://schemas.microsoft.com/office/drawing/2014/main" id="{D5011496-9B08-4D31-837C-20054B040957}"/>
                        </a:ext>
                      </a:extLst>
                    </p:cNvPr>
                    <p:cNvGrpSpPr/>
                    <p:nvPr/>
                  </p:nvGrpSpPr>
                  <p:grpSpPr>
                    <a:xfrm>
                      <a:off x="10775845" y="8946989"/>
                      <a:ext cx="772827" cy="483326"/>
                      <a:chOff x="10775845" y="8946989"/>
                      <a:chExt cx="772827" cy="483326"/>
                    </a:xfrm>
                  </p:grpSpPr>
                  <p:sp>
                    <p:nvSpPr>
                      <p:cNvPr id="377" name="Freeform: Shape 376">
                        <a:extLst>
                          <a:ext uri="{FF2B5EF4-FFF2-40B4-BE49-F238E27FC236}">
                            <a16:creationId xmlns:a16="http://schemas.microsoft.com/office/drawing/2014/main" id="{2397315A-6892-4F7E-99B3-5FE3E0715ED5}"/>
                          </a:ext>
                        </a:extLst>
                      </p:cNvPr>
                      <p:cNvSpPr/>
                      <p:nvPr/>
                    </p:nvSpPr>
                    <p:spPr>
                      <a:xfrm>
                        <a:off x="10775845" y="8948527"/>
                        <a:ext cx="757579" cy="477002"/>
                      </a:xfrm>
                      <a:custGeom>
                        <a:avLst/>
                        <a:gdLst>
                          <a:gd name="connsiteX0" fmla="*/ 751293 w 757579"/>
                          <a:gd name="connsiteY0" fmla="*/ 209020 h 477002"/>
                          <a:gd name="connsiteX1" fmla="*/ 636442 w 757579"/>
                          <a:gd name="connsiteY1" fmla="*/ 132453 h 477002"/>
                          <a:gd name="connsiteX2" fmla="*/ 516807 w 757579"/>
                          <a:gd name="connsiteY2" fmla="*/ 180307 h 477002"/>
                          <a:gd name="connsiteX3" fmla="*/ 440240 w 757579"/>
                          <a:gd name="connsiteY3" fmla="*/ 209020 h 477002"/>
                          <a:gd name="connsiteX4" fmla="*/ 406743 w 757579"/>
                          <a:gd name="connsiteY4" fmla="*/ 223376 h 477002"/>
                          <a:gd name="connsiteX5" fmla="*/ 382816 w 757579"/>
                          <a:gd name="connsiteY5" fmla="*/ 146809 h 477002"/>
                          <a:gd name="connsiteX6" fmla="*/ 368459 w 757579"/>
                          <a:gd name="connsiteY6" fmla="*/ 108526 h 477002"/>
                          <a:gd name="connsiteX7" fmla="*/ 349317 w 757579"/>
                          <a:gd name="connsiteY7" fmla="*/ 36745 h 477002"/>
                          <a:gd name="connsiteX8" fmla="*/ 224897 w 757579"/>
                          <a:gd name="connsiteY8" fmla="*/ 17603 h 477002"/>
                          <a:gd name="connsiteX9" fmla="*/ 47836 w 757579"/>
                          <a:gd name="connsiteY9" fmla="*/ 79813 h 477002"/>
                          <a:gd name="connsiteX10" fmla="*/ 14338 w 757579"/>
                          <a:gd name="connsiteY10" fmla="*/ 170736 h 477002"/>
                          <a:gd name="connsiteX11" fmla="*/ 14338 w 757579"/>
                          <a:gd name="connsiteY11" fmla="*/ 170736 h 477002"/>
                          <a:gd name="connsiteX12" fmla="*/ 62192 w 757579"/>
                          <a:gd name="connsiteY12" fmla="*/ 256874 h 477002"/>
                          <a:gd name="connsiteX13" fmla="*/ 129188 w 757579"/>
                          <a:gd name="connsiteY13" fmla="*/ 357368 h 477002"/>
                          <a:gd name="connsiteX14" fmla="*/ 325390 w 757579"/>
                          <a:gd name="connsiteY14" fmla="*/ 477003 h 477002"/>
                          <a:gd name="connsiteX15" fmla="*/ 435455 w 757579"/>
                          <a:gd name="connsiteY15" fmla="*/ 443505 h 477002"/>
                          <a:gd name="connsiteX16" fmla="*/ 564661 w 757579"/>
                          <a:gd name="connsiteY16" fmla="*/ 381295 h 477002"/>
                          <a:gd name="connsiteX17" fmla="*/ 741722 w 757579"/>
                          <a:gd name="connsiteY17" fmla="*/ 285586 h 477002"/>
                          <a:gd name="connsiteX18" fmla="*/ 751293 w 757579"/>
                          <a:gd name="connsiteY18" fmla="*/ 209020 h 47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7579" h="477002">
                            <a:moveTo>
                              <a:pt x="751293" y="209020"/>
                            </a:move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8694" y="199449"/>
                              <a:pt x="47836" y="228161"/>
                              <a:pt x="62192" y="256874"/>
                            </a:cubicBezTo>
                            <a:cubicBezTo>
                              <a:pt x="81334" y="295157"/>
                              <a:pt x="105261" y="328655"/>
                              <a:pt x="129188" y="357368"/>
                            </a:cubicBezTo>
                            <a:cubicBezTo>
                              <a:pt x="177042" y="414792"/>
                              <a:pt x="248824" y="472218"/>
                              <a:pt x="325390" y="477003"/>
                            </a:cubicBezTo>
                            <a:cubicBezTo>
                              <a:pt x="363673" y="477003"/>
                              <a:pt x="401957" y="457861"/>
                              <a:pt x="435455" y="443505"/>
                            </a:cubicBezTo>
                            <a:cubicBezTo>
                              <a:pt x="478524" y="424363"/>
                              <a:pt x="521592" y="405222"/>
                              <a:pt x="564661" y="381295"/>
                            </a:cubicBezTo>
                            <a:cubicBezTo>
                              <a:pt x="622086" y="352582"/>
                              <a:pt x="684296" y="323870"/>
                              <a:pt x="741722" y="285586"/>
                            </a:cubicBezTo>
                            <a:cubicBezTo>
                              <a:pt x="760863" y="261659"/>
                              <a:pt x="760863" y="232947"/>
                              <a:pt x="751293" y="209020"/>
                            </a:cubicBezTo>
                            <a:close/>
                          </a:path>
                        </a:pathLst>
                      </a:custGeom>
                      <a:solidFill>
                        <a:srgbClr val="FBCA8F"/>
                      </a:solidFill>
                      <a:ln w="47824"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F97D35FD-AB80-4CD3-AB15-535B1035F342}"/>
                          </a:ext>
                        </a:extLst>
                      </p:cNvPr>
                      <p:cNvSpPr/>
                      <p:nvPr/>
                    </p:nvSpPr>
                    <p:spPr>
                      <a:xfrm>
                        <a:off x="10780612" y="8946989"/>
                        <a:ext cx="768059" cy="483326"/>
                      </a:xfrm>
                      <a:custGeom>
                        <a:avLst/>
                        <a:gdLst>
                          <a:gd name="connsiteX0" fmla="*/ 330194 w 768059"/>
                          <a:gd name="connsiteY0" fmla="*/ 483327 h 483326"/>
                          <a:gd name="connsiteX1" fmla="*/ 330194 w 768059"/>
                          <a:gd name="connsiteY1" fmla="*/ 483327 h 483326"/>
                          <a:gd name="connsiteX2" fmla="*/ 330194 w 768059"/>
                          <a:gd name="connsiteY2" fmla="*/ 483327 h 483326"/>
                          <a:gd name="connsiteX3" fmla="*/ 129206 w 768059"/>
                          <a:gd name="connsiteY3" fmla="*/ 363692 h 483326"/>
                          <a:gd name="connsiteX4" fmla="*/ 62211 w 768059"/>
                          <a:gd name="connsiteY4" fmla="*/ 258413 h 483326"/>
                          <a:gd name="connsiteX5" fmla="*/ 47854 w 768059"/>
                          <a:gd name="connsiteY5" fmla="*/ 229700 h 483326"/>
                          <a:gd name="connsiteX6" fmla="*/ 14356 w 768059"/>
                          <a:gd name="connsiteY6" fmla="*/ 172275 h 483326"/>
                          <a:gd name="connsiteX7" fmla="*/ 14356 w 768059"/>
                          <a:gd name="connsiteY7" fmla="*/ 172275 h 483326"/>
                          <a:gd name="connsiteX8" fmla="*/ 0 w 768059"/>
                          <a:gd name="connsiteY8" fmla="*/ 143562 h 483326"/>
                          <a:gd name="connsiteX9" fmla="*/ 52640 w 768059"/>
                          <a:gd name="connsiteY9" fmla="*/ 76567 h 483326"/>
                          <a:gd name="connsiteX10" fmla="*/ 229700 w 768059"/>
                          <a:gd name="connsiteY10" fmla="*/ 14356 h 483326"/>
                          <a:gd name="connsiteX11" fmla="*/ 253627 w 768059"/>
                          <a:gd name="connsiteY11" fmla="*/ 9571 h 483326"/>
                          <a:gd name="connsiteX12" fmla="*/ 311052 w 768059"/>
                          <a:gd name="connsiteY12" fmla="*/ 0 h 483326"/>
                          <a:gd name="connsiteX13" fmla="*/ 358906 w 768059"/>
                          <a:gd name="connsiteY13" fmla="*/ 43069 h 483326"/>
                          <a:gd name="connsiteX14" fmla="*/ 368477 w 768059"/>
                          <a:gd name="connsiteY14" fmla="*/ 86138 h 483326"/>
                          <a:gd name="connsiteX15" fmla="*/ 373263 w 768059"/>
                          <a:gd name="connsiteY15" fmla="*/ 114850 h 483326"/>
                          <a:gd name="connsiteX16" fmla="*/ 378048 w 768059"/>
                          <a:gd name="connsiteY16" fmla="*/ 129206 h 483326"/>
                          <a:gd name="connsiteX17" fmla="*/ 387619 w 768059"/>
                          <a:gd name="connsiteY17" fmla="*/ 153133 h 483326"/>
                          <a:gd name="connsiteX18" fmla="*/ 411546 w 768059"/>
                          <a:gd name="connsiteY18" fmla="*/ 224914 h 483326"/>
                          <a:gd name="connsiteX19" fmla="*/ 421117 w 768059"/>
                          <a:gd name="connsiteY19" fmla="*/ 220129 h 483326"/>
                          <a:gd name="connsiteX20" fmla="*/ 440258 w 768059"/>
                          <a:gd name="connsiteY20" fmla="*/ 210558 h 483326"/>
                          <a:gd name="connsiteX21" fmla="*/ 516825 w 768059"/>
                          <a:gd name="connsiteY21" fmla="*/ 181846 h 483326"/>
                          <a:gd name="connsiteX22" fmla="*/ 574250 w 768059"/>
                          <a:gd name="connsiteY22" fmla="*/ 157919 h 483326"/>
                          <a:gd name="connsiteX23" fmla="*/ 636461 w 768059"/>
                          <a:gd name="connsiteY23" fmla="*/ 133992 h 483326"/>
                          <a:gd name="connsiteX24" fmla="*/ 636461 w 768059"/>
                          <a:gd name="connsiteY24" fmla="*/ 133992 h 483326"/>
                          <a:gd name="connsiteX25" fmla="*/ 641246 w 768059"/>
                          <a:gd name="connsiteY25" fmla="*/ 133992 h 483326"/>
                          <a:gd name="connsiteX26" fmla="*/ 760882 w 768059"/>
                          <a:gd name="connsiteY26" fmla="*/ 215344 h 483326"/>
                          <a:gd name="connsiteX27" fmla="*/ 760882 w 768059"/>
                          <a:gd name="connsiteY27" fmla="*/ 296696 h 483326"/>
                          <a:gd name="connsiteX28" fmla="*/ 760882 w 768059"/>
                          <a:gd name="connsiteY28" fmla="*/ 301481 h 483326"/>
                          <a:gd name="connsiteX29" fmla="*/ 583821 w 768059"/>
                          <a:gd name="connsiteY29" fmla="*/ 397190 h 483326"/>
                          <a:gd name="connsiteX30" fmla="*/ 449830 w 768059"/>
                          <a:gd name="connsiteY30" fmla="*/ 459400 h 483326"/>
                          <a:gd name="connsiteX31" fmla="*/ 430688 w 768059"/>
                          <a:gd name="connsiteY31" fmla="*/ 468971 h 483326"/>
                          <a:gd name="connsiteX32" fmla="*/ 330194 w 768059"/>
                          <a:gd name="connsiteY32" fmla="*/ 483327 h 483326"/>
                          <a:gd name="connsiteX33" fmla="*/ 306267 w 768059"/>
                          <a:gd name="connsiteY33" fmla="*/ 0 h 483326"/>
                          <a:gd name="connsiteX34" fmla="*/ 253627 w 768059"/>
                          <a:gd name="connsiteY34" fmla="*/ 9571 h 483326"/>
                          <a:gd name="connsiteX35" fmla="*/ 229700 w 768059"/>
                          <a:gd name="connsiteY35" fmla="*/ 14356 h 483326"/>
                          <a:gd name="connsiteX36" fmla="*/ 52640 w 768059"/>
                          <a:gd name="connsiteY36" fmla="*/ 76567 h 483326"/>
                          <a:gd name="connsiteX37" fmla="*/ 4786 w 768059"/>
                          <a:gd name="connsiteY37" fmla="*/ 138777 h 483326"/>
                          <a:gd name="connsiteX38" fmla="*/ 19142 w 768059"/>
                          <a:gd name="connsiteY38" fmla="*/ 162704 h 483326"/>
                          <a:gd name="connsiteX39" fmla="*/ 23927 w 768059"/>
                          <a:gd name="connsiteY39" fmla="*/ 167490 h 483326"/>
                          <a:gd name="connsiteX40" fmla="*/ 57425 w 768059"/>
                          <a:gd name="connsiteY40" fmla="*/ 224914 h 483326"/>
                          <a:gd name="connsiteX41" fmla="*/ 71781 w 768059"/>
                          <a:gd name="connsiteY41" fmla="*/ 253627 h 483326"/>
                          <a:gd name="connsiteX42" fmla="*/ 138778 w 768059"/>
                          <a:gd name="connsiteY42" fmla="*/ 354121 h 483326"/>
                          <a:gd name="connsiteX43" fmla="*/ 330194 w 768059"/>
                          <a:gd name="connsiteY43" fmla="*/ 468971 h 483326"/>
                          <a:gd name="connsiteX44" fmla="*/ 330194 w 768059"/>
                          <a:gd name="connsiteY44" fmla="*/ 468971 h 483326"/>
                          <a:gd name="connsiteX45" fmla="*/ 421117 w 768059"/>
                          <a:gd name="connsiteY45" fmla="*/ 445044 h 483326"/>
                          <a:gd name="connsiteX46" fmla="*/ 440258 w 768059"/>
                          <a:gd name="connsiteY46" fmla="*/ 435473 h 483326"/>
                          <a:gd name="connsiteX47" fmla="*/ 569465 w 768059"/>
                          <a:gd name="connsiteY47" fmla="*/ 373263 h 483326"/>
                          <a:gd name="connsiteX48" fmla="*/ 746525 w 768059"/>
                          <a:gd name="connsiteY48" fmla="*/ 282340 h 483326"/>
                          <a:gd name="connsiteX49" fmla="*/ 746525 w 768059"/>
                          <a:gd name="connsiteY49" fmla="*/ 205773 h 483326"/>
                          <a:gd name="connsiteX50" fmla="*/ 636461 w 768059"/>
                          <a:gd name="connsiteY50" fmla="*/ 129206 h 483326"/>
                          <a:gd name="connsiteX51" fmla="*/ 636461 w 768059"/>
                          <a:gd name="connsiteY51" fmla="*/ 129206 h 483326"/>
                          <a:gd name="connsiteX52" fmla="*/ 574250 w 768059"/>
                          <a:gd name="connsiteY52" fmla="*/ 153133 h 483326"/>
                          <a:gd name="connsiteX53" fmla="*/ 516825 w 768059"/>
                          <a:gd name="connsiteY53" fmla="*/ 177060 h 483326"/>
                          <a:gd name="connsiteX54" fmla="*/ 440258 w 768059"/>
                          <a:gd name="connsiteY54" fmla="*/ 205773 h 483326"/>
                          <a:gd name="connsiteX55" fmla="*/ 421117 w 768059"/>
                          <a:gd name="connsiteY55" fmla="*/ 215344 h 483326"/>
                          <a:gd name="connsiteX56" fmla="*/ 406761 w 768059"/>
                          <a:gd name="connsiteY56" fmla="*/ 220129 h 483326"/>
                          <a:gd name="connsiteX57" fmla="*/ 401976 w 768059"/>
                          <a:gd name="connsiteY57" fmla="*/ 220129 h 483326"/>
                          <a:gd name="connsiteX58" fmla="*/ 397190 w 768059"/>
                          <a:gd name="connsiteY58" fmla="*/ 215344 h 483326"/>
                          <a:gd name="connsiteX59" fmla="*/ 373263 w 768059"/>
                          <a:gd name="connsiteY59" fmla="*/ 138777 h 483326"/>
                          <a:gd name="connsiteX60" fmla="*/ 363692 w 768059"/>
                          <a:gd name="connsiteY60" fmla="*/ 114850 h 483326"/>
                          <a:gd name="connsiteX61" fmla="*/ 358906 w 768059"/>
                          <a:gd name="connsiteY61" fmla="*/ 100494 h 483326"/>
                          <a:gd name="connsiteX62" fmla="*/ 354121 w 768059"/>
                          <a:gd name="connsiteY62" fmla="*/ 71781 h 483326"/>
                          <a:gd name="connsiteX63" fmla="*/ 344550 w 768059"/>
                          <a:gd name="connsiteY63" fmla="*/ 28712 h 483326"/>
                          <a:gd name="connsiteX64" fmla="*/ 306267 w 768059"/>
                          <a:gd name="connsiteY64" fmla="*/ 0 h 48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8059" h="483326">
                            <a:moveTo>
                              <a:pt x="330194" y="483327"/>
                            </a:moveTo>
                            <a:lnTo>
                              <a:pt x="330194" y="483327"/>
                            </a:lnTo>
                            <a:lnTo>
                              <a:pt x="330194" y="483327"/>
                            </a:lnTo>
                            <a:cubicBezTo>
                              <a:pt x="244057" y="483327"/>
                              <a:pt x="172275" y="416331"/>
                              <a:pt x="129206" y="363692"/>
                            </a:cubicBezTo>
                            <a:cubicBezTo>
                              <a:pt x="105279" y="334979"/>
                              <a:pt x="86138" y="301481"/>
                              <a:pt x="62211" y="258413"/>
                            </a:cubicBezTo>
                            <a:cubicBezTo>
                              <a:pt x="57425" y="248841"/>
                              <a:pt x="52640" y="239271"/>
                              <a:pt x="47854" y="229700"/>
                            </a:cubicBezTo>
                            <a:cubicBezTo>
                              <a:pt x="38283" y="210558"/>
                              <a:pt x="23927" y="191417"/>
                              <a:pt x="14356" y="172275"/>
                            </a:cubicBezTo>
                            <a:cubicBezTo>
                              <a:pt x="14356" y="172275"/>
                              <a:pt x="14356" y="172275"/>
                              <a:pt x="14356" y="172275"/>
                            </a:cubicBezTo>
                            <a:cubicBezTo>
                              <a:pt x="4786" y="162704"/>
                              <a:pt x="0" y="153133"/>
                              <a:pt x="0" y="143562"/>
                            </a:cubicBezTo>
                            <a:cubicBezTo>
                              <a:pt x="0" y="119635"/>
                              <a:pt x="28713" y="86138"/>
                              <a:pt x="52640" y="76567"/>
                            </a:cubicBezTo>
                            <a:cubicBezTo>
                              <a:pt x="110065" y="43069"/>
                              <a:pt x="172275" y="23927"/>
                              <a:pt x="229700" y="14356"/>
                            </a:cubicBezTo>
                            <a:cubicBezTo>
                              <a:pt x="239271" y="14356"/>
                              <a:pt x="244057" y="9571"/>
                              <a:pt x="253627" y="9571"/>
                            </a:cubicBezTo>
                            <a:cubicBezTo>
                              <a:pt x="272769" y="4785"/>
                              <a:pt x="291911" y="0"/>
                              <a:pt x="311052" y="0"/>
                            </a:cubicBezTo>
                            <a:cubicBezTo>
                              <a:pt x="339765" y="0"/>
                              <a:pt x="354121" y="14356"/>
                              <a:pt x="358906" y="43069"/>
                            </a:cubicBezTo>
                            <a:cubicBezTo>
                              <a:pt x="363692" y="57425"/>
                              <a:pt x="363692" y="71781"/>
                              <a:pt x="368477" y="86138"/>
                            </a:cubicBezTo>
                            <a:cubicBezTo>
                              <a:pt x="368477" y="95708"/>
                              <a:pt x="373263" y="105279"/>
                              <a:pt x="373263" y="114850"/>
                            </a:cubicBezTo>
                            <a:lnTo>
                              <a:pt x="378048" y="129206"/>
                            </a:lnTo>
                            <a:cubicBezTo>
                              <a:pt x="382833" y="138777"/>
                              <a:pt x="382833" y="143562"/>
                              <a:pt x="387619" y="153133"/>
                            </a:cubicBezTo>
                            <a:cubicBezTo>
                              <a:pt x="397190" y="177060"/>
                              <a:pt x="406761" y="205773"/>
                              <a:pt x="411546" y="224914"/>
                            </a:cubicBezTo>
                            <a:cubicBezTo>
                              <a:pt x="416331" y="224914"/>
                              <a:pt x="416331" y="220129"/>
                              <a:pt x="421117" y="220129"/>
                            </a:cubicBezTo>
                            <a:cubicBezTo>
                              <a:pt x="425903" y="215344"/>
                              <a:pt x="435473" y="215344"/>
                              <a:pt x="440258" y="210558"/>
                            </a:cubicBezTo>
                            <a:cubicBezTo>
                              <a:pt x="464185" y="200987"/>
                              <a:pt x="488112" y="191417"/>
                              <a:pt x="516825" y="181846"/>
                            </a:cubicBezTo>
                            <a:cubicBezTo>
                              <a:pt x="535967" y="177060"/>
                              <a:pt x="555109" y="167490"/>
                              <a:pt x="574250" y="157919"/>
                            </a:cubicBezTo>
                            <a:cubicBezTo>
                              <a:pt x="593392" y="148348"/>
                              <a:pt x="617319" y="138777"/>
                              <a:pt x="636461" y="133992"/>
                            </a:cubicBezTo>
                            <a:cubicBezTo>
                              <a:pt x="636461" y="133992"/>
                              <a:pt x="636461" y="133992"/>
                              <a:pt x="636461" y="133992"/>
                            </a:cubicBezTo>
                            <a:lnTo>
                              <a:pt x="641246" y="133992"/>
                            </a:lnTo>
                            <a:cubicBezTo>
                              <a:pt x="693886" y="133992"/>
                              <a:pt x="741740" y="167490"/>
                              <a:pt x="760882" y="215344"/>
                            </a:cubicBezTo>
                            <a:cubicBezTo>
                              <a:pt x="770453" y="239271"/>
                              <a:pt x="770453" y="267983"/>
                              <a:pt x="760882" y="296696"/>
                            </a:cubicBezTo>
                            <a:cubicBezTo>
                              <a:pt x="760882" y="296696"/>
                              <a:pt x="760882" y="296696"/>
                              <a:pt x="760882" y="301481"/>
                            </a:cubicBezTo>
                            <a:cubicBezTo>
                              <a:pt x="703456" y="334979"/>
                              <a:pt x="641246" y="368477"/>
                              <a:pt x="583821" y="397190"/>
                            </a:cubicBezTo>
                            <a:cubicBezTo>
                              <a:pt x="531182" y="421117"/>
                              <a:pt x="492898" y="440258"/>
                              <a:pt x="449830" y="459400"/>
                            </a:cubicBezTo>
                            <a:cubicBezTo>
                              <a:pt x="445044" y="459400"/>
                              <a:pt x="440258" y="464185"/>
                              <a:pt x="430688" y="468971"/>
                            </a:cubicBezTo>
                            <a:cubicBezTo>
                              <a:pt x="397190" y="468971"/>
                              <a:pt x="363692" y="483327"/>
                              <a:pt x="330194" y="483327"/>
                            </a:cubicBezTo>
                            <a:close/>
                            <a:moveTo>
                              <a:pt x="306267" y="0"/>
                            </a:moveTo>
                            <a:cubicBezTo>
                              <a:pt x="287125" y="0"/>
                              <a:pt x="267984" y="4785"/>
                              <a:pt x="253627" y="9571"/>
                            </a:cubicBezTo>
                            <a:cubicBezTo>
                              <a:pt x="244057" y="14356"/>
                              <a:pt x="234486" y="14356"/>
                              <a:pt x="229700" y="14356"/>
                            </a:cubicBezTo>
                            <a:cubicBezTo>
                              <a:pt x="172275" y="28712"/>
                              <a:pt x="110065" y="43069"/>
                              <a:pt x="52640" y="76567"/>
                            </a:cubicBezTo>
                            <a:cubicBezTo>
                              <a:pt x="33498" y="86138"/>
                              <a:pt x="9571" y="114850"/>
                              <a:pt x="4786" y="138777"/>
                            </a:cubicBezTo>
                            <a:cubicBezTo>
                              <a:pt x="4786" y="148348"/>
                              <a:pt x="9571" y="153133"/>
                              <a:pt x="19142" y="162704"/>
                            </a:cubicBezTo>
                            <a:cubicBezTo>
                              <a:pt x="19142" y="162704"/>
                              <a:pt x="23927" y="162704"/>
                              <a:pt x="23927" y="167490"/>
                            </a:cubicBezTo>
                            <a:cubicBezTo>
                              <a:pt x="33498" y="186631"/>
                              <a:pt x="43069" y="205773"/>
                              <a:pt x="57425" y="224914"/>
                            </a:cubicBezTo>
                            <a:cubicBezTo>
                              <a:pt x="62211" y="234485"/>
                              <a:pt x="66996" y="244056"/>
                              <a:pt x="71781" y="253627"/>
                            </a:cubicBezTo>
                            <a:cubicBezTo>
                              <a:pt x="95708" y="296696"/>
                              <a:pt x="114850" y="330194"/>
                              <a:pt x="138778" y="354121"/>
                            </a:cubicBezTo>
                            <a:cubicBezTo>
                              <a:pt x="181846" y="406760"/>
                              <a:pt x="253627" y="468971"/>
                              <a:pt x="330194" y="468971"/>
                            </a:cubicBezTo>
                            <a:lnTo>
                              <a:pt x="330194" y="468971"/>
                            </a:lnTo>
                            <a:cubicBezTo>
                              <a:pt x="363692" y="468971"/>
                              <a:pt x="392404" y="454615"/>
                              <a:pt x="421117" y="445044"/>
                            </a:cubicBezTo>
                            <a:cubicBezTo>
                              <a:pt x="425903" y="440258"/>
                              <a:pt x="430688" y="440258"/>
                              <a:pt x="440258" y="435473"/>
                            </a:cubicBezTo>
                            <a:cubicBezTo>
                              <a:pt x="478542" y="421117"/>
                              <a:pt x="521611" y="401975"/>
                              <a:pt x="569465" y="373263"/>
                            </a:cubicBezTo>
                            <a:cubicBezTo>
                              <a:pt x="626890" y="344550"/>
                              <a:pt x="689101" y="315837"/>
                              <a:pt x="746525" y="282340"/>
                            </a:cubicBezTo>
                            <a:cubicBezTo>
                              <a:pt x="751310" y="253627"/>
                              <a:pt x="751310" y="229700"/>
                              <a:pt x="746525" y="205773"/>
                            </a:cubicBezTo>
                            <a:cubicBezTo>
                              <a:pt x="732169" y="162704"/>
                              <a:pt x="684315" y="129206"/>
                              <a:pt x="636461" y="129206"/>
                            </a:cubicBezTo>
                            <a:lnTo>
                              <a:pt x="636461" y="129206"/>
                            </a:lnTo>
                            <a:cubicBezTo>
                              <a:pt x="617319" y="138777"/>
                              <a:pt x="593392" y="143562"/>
                              <a:pt x="574250" y="153133"/>
                            </a:cubicBezTo>
                            <a:cubicBezTo>
                              <a:pt x="555109" y="162704"/>
                              <a:pt x="535967" y="167490"/>
                              <a:pt x="516825" y="177060"/>
                            </a:cubicBezTo>
                            <a:cubicBezTo>
                              <a:pt x="488112" y="186631"/>
                              <a:pt x="464185" y="196202"/>
                              <a:pt x="440258" y="205773"/>
                            </a:cubicBezTo>
                            <a:cubicBezTo>
                              <a:pt x="435473" y="210558"/>
                              <a:pt x="425903" y="210558"/>
                              <a:pt x="421117" y="215344"/>
                            </a:cubicBezTo>
                            <a:cubicBezTo>
                              <a:pt x="416331" y="215344"/>
                              <a:pt x="411546" y="220129"/>
                              <a:pt x="406761" y="220129"/>
                            </a:cubicBezTo>
                            <a:cubicBezTo>
                              <a:pt x="406761" y="220129"/>
                              <a:pt x="401976" y="220129"/>
                              <a:pt x="401976" y="220129"/>
                            </a:cubicBezTo>
                            <a:cubicBezTo>
                              <a:pt x="401976" y="220129"/>
                              <a:pt x="401976" y="220129"/>
                              <a:pt x="397190" y="215344"/>
                            </a:cubicBezTo>
                            <a:cubicBezTo>
                              <a:pt x="392404" y="191417"/>
                              <a:pt x="382833" y="162704"/>
                              <a:pt x="373263" y="138777"/>
                            </a:cubicBezTo>
                            <a:cubicBezTo>
                              <a:pt x="368477" y="129206"/>
                              <a:pt x="368477" y="124421"/>
                              <a:pt x="363692" y="114850"/>
                            </a:cubicBezTo>
                            <a:lnTo>
                              <a:pt x="358906" y="100494"/>
                            </a:lnTo>
                            <a:cubicBezTo>
                              <a:pt x="358906" y="90923"/>
                              <a:pt x="354121" y="81352"/>
                              <a:pt x="354121" y="71781"/>
                            </a:cubicBezTo>
                            <a:cubicBezTo>
                              <a:pt x="349336" y="57425"/>
                              <a:pt x="349336" y="43069"/>
                              <a:pt x="344550" y="28712"/>
                            </a:cubicBezTo>
                            <a:cubicBezTo>
                              <a:pt x="339765" y="14356"/>
                              <a:pt x="325409" y="0"/>
                              <a:pt x="306267" y="0"/>
                            </a:cubicBezTo>
                            <a:close/>
                          </a:path>
                        </a:pathLst>
                      </a:custGeom>
                      <a:solidFill>
                        <a:srgbClr val="D97E31"/>
                      </a:solidFill>
                      <a:ln w="47824" cap="flat">
                        <a:noFill/>
                        <a:prstDash val="solid"/>
                        <a:miter/>
                      </a:ln>
                    </p:spPr>
                    <p:txBody>
                      <a:bodyPr rtlCol="0" anchor="ctr"/>
                      <a:lstStyle/>
                      <a:p>
                        <a:endParaRPr lang="en-US"/>
                      </a:p>
                    </p:txBody>
                  </p:sp>
                </p:grpSp>
                <p:sp>
                  <p:nvSpPr>
                    <p:cNvPr id="369" name="Freeform: Shape 368">
                      <a:extLst>
                        <a:ext uri="{FF2B5EF4-FFF2-40B4-BE49-F238E27FC236}">
                          <a16:creationId xmlns:a16="http://schemas.microsoft.com/office/drawing/2014/main" id="{5014B363-DEF5-4C87-BF5A-CF79071D85FD}"/>
                        </a:ext>
                      </a:extLst>
                    </p:cNvPr>
                    <p:cNvSpPr/>
                    <p:nvPr/>
                  </p:nvSpPr>
                  <p:spPr>
                    <a:xfrm>
                      <a:off x="11114252" y="8973719"/>
                      <a:ext cx="81175" cy="289107"/>
                    </a:xfrm>
                    <a:custGeom>
                      <a:avLst/>
                      <a:gdLst>
                        <a:gd name="connsiteX0" fmla="*/ 58765 w 81175"/>
                        <a:gd name="connsiteY0" fmla="*/ 155116 h 289107"/>
                        <a:gd name="connsiteX1" fmla="*/ 34837 w 81175"/>
                        <a:gd name="connsiteY1" fmla="*/ 73763 h 289107"/>
                        <a:gd name="connsiteX2" fmla="*/ 6125 w 81175"/>
                        <a:gd name="connsiteY2" fmla="*/ 1982 h 289107"/>
                        <a:gd name="connsiteX3" fmla="*/ 1340 w 81175"/>
                        <a:gd name="connsiteY3" fmla="*/ 6767 h 289107"/>
                        <a:gd name="connsiteX4" fmla="*/ 44409 w 81175"/>
                        <a:gd name="connsiteY4" fmla="*/ 145545 h 289107"/>
                        <a:gd name="connsiteX5" fmla="*/ 73121 w 81175"/>
                        <a:gd name="connsiteY5" fmla="*/ 289107 h 289107"/>
                        <a:gd name="connsiteX6" fmla="*/ 73121 w 81175"/>
                        <a:gd name="connsiteY6" fmla="*/ 289107 h 289107"/>
                        <a:gd name="connsiteX7" fmla="*/ 58765 w 81175"/>
                        <a:gd name="connsiteY7" fmla="*/ 155116 h 28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175" h="289107">
                          <a:moveTo>
                            <a:pt x="58765" y="155116"/>
                          </a:moveTo>
                          <a:cubicBezTo>
                            <a:pt x="49194" y="126403"/>
                            <a:pt x="44409" y="102476"/>
                            <a:pt x="34837" y="73763"/>
                          </a:cubicBezTo>
                          <a:cubicBezTo>
                            <a:pt x="25267" y="49836"/>
                            <a:pt x="20482" y="21124"/>
                            <a:pt x="6125" y="1982"/>
                          </a:cubicBezTo>
                          <a:cubicBezTo>
                            <a:pt x="6125" y="-2803"/>
                            <a:pt x="-3445" y="1982"/>
                            <a:pt x="1340" y="6767"/>
                          </a:cubicBezTo>
                          <a:cubicBezTo>
                            <a:pt x="15696" y="54622"/>
                            <a:pt x="30053" y="97690"/>
                            <a:pt x="44409" y="145545"/>
                          </a:cubicBezTo>
                          <a:cubicBezTo>
                            <a:pt x="58765" y="188613"/>
                            <a:pt x="82692" y="241253"/>
                            <a:pt x="73121" y="289107"/>
                          </a:cubicBezTo>
                          <a:cubicBezTo>
                            <a:pt x="73121" y="289107"/>
                            <a:pt x="73121" y="289107"/>
                            <a:pt x="73121" y="289107"/>
                          </a:cubicBezTo>
                          <a:cubicBezTo>
                            <a:pt x="92263" y="246038"/>
                            <a:pt x="73121" y="193399"/>
                            <a:pt x="58765" y="155116"/>
                          </a:cubicBezTo>
                          <a:close/>
                        </a:path>
                      </a:pathLst>
                    </a:custGeom>
                    <a:solidFill>
                      <a:srgbClr val="D97E31"/>
                    </a:solidFill>
                    <a:ln w="47824"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4FC099F9-E41B-45C9-9BFE-6926E891C9C0}"/>
                        </a:ext>
                      </a:extLst>
                    </p:cNvPr>
                    <p:cNvSpPr/>
                    <p:nvPr/>
                  </p:nvSpPr>
                  <p:spPr>
                    <a:xfrm>
                      <a:off x="10775845" y="8948527"/>
                      <a:ext cx="756077" cy="387410"/>
                    </a:xfrm>
                    <a:custGeom>
                      <a:avLst/>
                      <a:gdLst>
                        <a:gd name="connsiteX0" fmla="*/ 119618 w 756077"/>
                        <a:gd name="connsiteY0" fmla="*/ 237732 h 387410"/>
                        <a:gd name="connsiteX1" fmla="*/ 382816 w 756077"/>
                        <a:gd name="connsiteY1" fmla="*/ 386080 h 387410"/>
                        <a:gd name="connsiteX2" fmla="*/ 555090 w 756077"/>
                        <a:gd name="connsiteY2" fmla="*/ 328655 h 387410"/>
                        <a:gd name="connsiteX3" fmla="*/ 703438 w 756077"/>
                        <a:gd name="connsiteY3" fmla="*/ 252089 h 387410"/>
                        <a:gd name="connsiteX4" fmla="*/ 756078 w 756077"/>
                        <a:gd name="connsiteY4" fmla="*/ 228161 h 387410"/>
                        <a:gd name="connsiteX5" fmla="*/ 751293 w 756077"/>
                        <a:gd name="connsiteY5" fmla="*/ 209020 h 387410"/>
                        <a:gd name="connsiteX6" fmla="*/ 636442 w 756077"/>
                        <a:gd name="connsiteY6" fmla="*/ 132453 h 387410"/>
                        <a:gd name="connsiteX7" fmla="*/ 516807 w 756077"/>
                        <a:gd name="connsiteY7" fmla="*/ 180307 h 387410"/>
                        <a:gd name="connsiteX8" fmla="*/ 440240 w 756077"/>
                        <a:gd name="connsiteY8" fmla="*/ 209020 h 387410"/>
                        <a:gd name="connsiteX9" fmla="*/ 406743 w 756077"/>
                        <a:gd name="connsiteY9" fmla="*/ 223376 h 387410"/>
                        <a:gd name="connsiteX10" fmla="*/ 382816 w 756077"/>
                        <a:gd name="connsiteY10" fmla="*/ 146809 h 387410"/>
                        <a:gd name="connsiteX11" fmla="*/ 368459 w 756077"/>
                        <a:gd name="connsiteY11" fmla="*/ 108526 h 387410"/>
                        <a:gd name="connsiteX12" fmla="*/ 349317 w 756077"/>
                        <a:gd name="connsiteY12" fmla="*/ 36745 h 387410"/>
                        <a:gd name="connsiteX13" fmla="*/ 224897 w 756077"/>
                        <a:gd name="connsiteY13" fmla="*/ 17603 h 387410"/>
                        <a:gd name="connsiteX14" fmla="*/ 47836 w 756077"/>
                        <a:gd name="connsiteY14" fmla="*/ 79813 h 387410"/>
                        <a:gd name="connsiteX15" fmla="*/ 14338 w 756077"/>
                        <a:gd name="connsiteY15" fmla="*/ 170736 h 387410"/>
                        <a:gd name="connsiteX16" fmla="*/ 14338 w 756077"/>
                        <a:gd name="connsiteY16" fmla="*/ 170736 h 387410"/>
                        <a:gd name="connsiteX17" fmla="*/ 52621 w 756077"/>
                        <a:gd name="connsiteY17" fmla="*/ 242517 h 387410"/>
                        <a:gd name="connsiteX18" fmla="*/ 119618 w 756077"/>
                        <a:gd name="connsiteY18" fmla="*/ 237732 h 3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077" h="387410">
                          <a:moveTo>
                            <a:pt x="119618" y="237732"/>
                          </a:moveTo>
                          <a:cubicBezTo>
                            <a:pt x="196184" y="295157"/>
                            <a:pt x="272751" y="400436"/>
                            <a:pt x="382816" y="386080"/>
                          </a:cubicBezTo>
                          <a:cubicBezTo>
                            <a:pt x="440240" y="376509"/>
                            <a:pt x="497665" y="352582"/>
                            <a:pt x="555090" y="328655"/>
                          </a:cubicBezTo>
                          <a:cubicBezTo>
                            <a:pt x="607730" y="304728"/>
                            <a:pt x="655584" y="280801"/>
                            <a:pt x="703438" y="252089"/>
                          </a:cubicBezTo>
                          <a:cubicBezTo>
                            <a:pt x="722580" y="242517"/>
                            <a:pt x="736936" y="232947"/>
                            <a:pt x="756078" y="228161"/>
                          </a:cubicBezTo>
                          <a:cubicBezTo>
                            <a:pt x="756078" y="223376"/>
                            <a:pt x="751293" y="213805"/>
                            <a:pt x="751293" y="209020"/>
                          </a:cubicBez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3909" y="194663"/>
                            <a:pt x="38265" y="218590"/>
                            <a:pt x="52621" y="242517"/>
                          </a:cubicBezTo>
                          <a:cubicBezTo>
                            <a:pt x="76548" y="223376"/>
                            <a:pt x="105261" y="223376"/>
                            <a:pt x="119618" y="237732"/>
                          </a:cubicBezTo>
                          <a:close/>
                        </a:path>
                      </a:pathLst>
                    </a:custGeom>
                    <a:solidFill>
                      <a:srgbClr val="FBCA8F">
                        <a:alpha val="50000"/>
                      </a:srgbClr>
                    </a:solidFill>
                    <a:ln w="47824"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DA3C4D6B-4B6C-4A59-8C07-957C176CEE46}"/>
                        </a:ext>
                      </a:extLst>
                    </p:cNvPr>
                    <p:cNvSpPr/>
                    <p:nvPr/>
                  </p:nvSpPr>
                  <p:spPr>
                    <a:xfrm>
                      <a:off x="10779843" y="8943742"/>
                      <a:ext cx="737724" cy="329182"/>
                    </a:xfrm>
                    <a:custGeom>
                      <a:avLst/>
                      <a:gdLst>
                        <a:gd name="connsiteX0" fmla="*/ 15126 w 737724"/>
                        <a:gd name="connsiteY0" fmla="*/ 170736 h 329182"/>
                        <a:gd name="connsiteX1" fmla="*/ 15126 w 737724"/>
                        <a:gd name="connsiteY1" fmla="*/ 170736 h 329182"/>
                        <a:gd name="connsiteX2" fmla="*/ 24696 w 737724"/>
                        <a:gd name="connsiteY2" fmla="*/ 180307 h 329182"/>
                        <a:gd name="connsiteX3" fmla="*/ 125190 w 737724"/>
                        <a:gd name="connsiteY3" fmla="*/ 132453 h 329182"/>
                        <a:gd name="connsiteX4" fmla="*/ 273538 w 737724"/>
                        <a:gd name="connsiteY4" fmla="*/ 165951 h 329182"/>
                        <a:gd name="connsiteX5" fmla="*/ 369246 w 737724"/>
                        <a:gd name="connsiteY5" fmla="*/ 280801 h 329182"/>
                        <a:gd name="connsiteX6" fmla="*/ 426672 w 737724"/>
                        <a:gd name="connsiteY6" fmla="*/ 328655 h 329182"/>
                        <a:gd name="connsiteX7" fmla="*/ 488882 w 737724"/>
                        <a:gd name="connsiteY7" fmla="*/ 304728 h 329182"/>
                        <a:gd name="connsiteX8" fmla="*/ 627659 w 737724"/>
                        <a:gd name="connsiteY8" fmla="*/ 232947 h 329182"/>
                        <a:gd name="connsiteX9" fmla="*/ 737724 w 737724"/>
                        <a:gd name="connsiteY9" fmla="*/ 180307 h 329182"/>
                        <a:gd name="connsiteX10" fmla="*/ 637230 w 737724"/>
                        <a:gd name="connsiteY10" fmla="*/ 132453 h 329182"/>
                        <a:gd name="connsiteX11" fmla="*/ 517595 w 737724"/>
                        <a:gd name="connsiteY11" fmla="*/ 180307 h 329182"/>
                        <a:gd name="connsiteX12" fmla="*/ 441028 w 737724"/>
                        <a:gd name="connsiteY12" fmla="*/ 209020 h 329182"/>
                        <a:gd name="connsiteX13" fmla="*/ 407530 w 737724"/>
                        <a:gd name="connsiteY13" fmla="*/ 223376 h 329182"/>
                        <a:gd name="connsiteX14" fmla="*/ 383603 w 737724"/>
                        <a:gd name="connsiteY14" fmla="*/ 146809 h 329182"/>
                        <a:gd name="connsiteX15" fmla="*/ 369246 w 737724"/>
                        <a:gd name="connsiteY15" fmla="*/ 108526 h 329182"/>
                        <a:gd name="connsiteX16" fmla="*/ 350105 w 737724"/>
                        <a:gd name="connsiteY16" fmla="*/ 36744 h 329182"/>
                        <a:gd name="connsiteX17" fmla="*/ 225684 w 737724"/>
                        <a:gd name="connsiteY17" fmla="*/ 17603 h 329182"/>
                        <a:gd name="connsiteX18" fmla="*/ 48624 w 737724"/>
                        <a:gd name="connsiteY18" fmla="*/ 79813 h 329182"/>
                        <a:gd name="connsiteX19" fmla="*/ 15126 w 737724"/>
                        <a:gd name="connsiteY19" fmla="*/ 170736 h 32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7724" h="329182">
                          <a:moveTo>
                            <a:pt x="15126" y="170736"/>
                          </a:moveTo>
                          <a:cubicBezTo>
                            <a:pt x="15126" y="170736"/>
                            <a:pt x="15126" y="170736"/>
                            <a:pt x="15126" y="170736"/>
                          </a:cubicBezTo>
                          <a:cubicBezTo>
                            <a:pt x="19911" y="175522"/>
                            <a:pt x="19911" y="180307"/>
                            <a:pt x="24696" y="180307"/>
                          </a:cubicBezTo>
                          <a:cubicBezTo>
                            <a:pt x="53409" y="151595"/>
                            <a:pt x="86907" y="137239"/>
                            <a:pt x="125190" y="132453"/>
                          </a:cubicBezTo>
                          <a:cubicBezTo>
                            <a:pt x="177830" y="127667"/>
                            <a:pt x="225684" y="142024"/>
                            <a:pt x="273538" y="165951"/>
                          </a:cubicBezTo>
                          <a:cubicBezTo>
                            <a:pt x="321392" y="194663"/>
                            <a:pt x="345319" y="232947"/>
                            <a:pt x="369246" y="280801"/>
                          </a:cubicBezTo>
                          <a:cubicBezTo>
                            <a:pt x="383603" y="304728"/>
                            <a:pt x="397959" y="333441"/>
                            <a:pt x="426672" y="328655"/>
                          </a:cubicBezTo>
                          <a:cubicBezTo>
                            <a:pt x="450599" y="323869"/>
                            <a:pt x="469740" y="314299"/>
                            <a:pt x="488882" y="304728"/>
                          </a:cubicBezTo>
                          <a:cubicBezTo>
                            <a:pt x="536736" y="280801"/>
                            <a:pt x="579805" y="256874"/>
                            <a:pt x="627659" y="232947"/>
                          </a:cubicBezTo>
                          <a:cubicBezTo>
                            <a:pt x="665943" y="213805"/>
                            <a:pt x="699441" y="199449"/>
                            <a:pt x="737724" y="180307"/>
                          </a:cubicBezTo>
                          <a:cubicBezTo>
                            <a:pt x="713797" y="151595"/>
                            <a:pt x="675514" y="127667"/>
                            <a:pt x="637230" y="132453"/>
                          </a:cubicBezTo>
                          <a:cubicBezTo>
                            <a:pt x="598947" y="146809"/>
                            <a:pt x="555878" y="165951"/>
                            <a:pt x="517595" y="180307"/>
                          </a:cubicBezTo>
                          <a:cubicBezTo>
                            <a:pt x="493667" y="189878"/>
                            <a:pt x="464955" y="199449"/>
                            <a:pt x="441028" y="209020"/>
                          </a:cubicBezTo>
                          <a:cubicBezTo>
                            <a:pt x="431457" y="213805"/>
                            <a:pt x="421886" y="218590"/>
                            <a:pt x="407530" y="223376"/>
                          </a:cubicBezTo>
                          <a:cubicBezTo>
                            <a:pt x="402745" y="194663"/>
                            <a:pt x="393173" y="170736"/>
                            <a:pt x="383603" y="146809"/>
                          </a:cubicBezTo>
                          <a:cubicBezTo>
                            <a:pt x="378818" y="137239"/>
                            <a:pt x="374032" y="122882"/>
                            <a:pt x="369246" y="108526"/>
                          </a:cubicBezTo>
                          <a:cubicBezTo>
                            <a:pt x="364461" y="84599"/>
                            <a:pt x="354891" y="60672"/>
                            <a:pt x="350105" y="36744"/>
                          </a:cubicBezTo>
                          <a:cubicBezTo>
                            <a:pt x="335749" y="-25466"/>
                            <a:pt x="268753" y="8032"/>
                            <a:pt x="225684" y="17603"/>
                          </a:cubicBezTo>
                          <a:cubicBezTo>
                            <a:pt x="163474" y="31959"/>
                            <a:pt x="101263" y="46316"/>
                            <a:pt x="48624" y="79813"/>
                          </a:cubicBezTo>
                          <a:cubicBezTo>
                            <a:pt x="19911" y="94170"/>
                            <a:pt x="-23158" y="142024"/>
                            <a:pt x="15126" y="170736"/>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72" name="Graphic 3">
                      <a:extLst>
                        <a:ext uri="{FF2B5EF4-FFF2-40B4-BE49-F238E27FC236}">
                          <a16:creationId xmlns:a16="http://schemas.microsoft.com/office/drawing/2014/main" id="{16240B48-9040-421F-A06B-B48BAEBF21C2}"/>
                        </a:ext>
                      </a:extLst>
                    </p:cNvPr>
                    <p:cNvGrpSpPr/>
                    <p:nvPr/>
                  </p:nvGrpSpPr>
                  <p:grpSpPr>
                    <a:xfrm>
                      <a:off x="11259154" y="9071409"/>
                      <a:ext cx="289518" cy="272768"/>
                      <a:chOff x="11259154" y="9071409"/>
                      <a:chExt cx="289518" cy="272768"/>
                    </a:xfrm>
                  </p:grpSpPr>
                  <p:sp>
                    <p:nvSpPr>
                      <p:cNvPr id="375" name="Freeform: Shape 374">
                        <a:extLst>
                          <a:ext uri="{FF2B5EF4-FFF2-40B4-BE49-F238E27FC236}">
                            <a16:creationId xmlns:a16="http://schemas.microsoft.com/office/drawing/2014/main" id="{4D5F6415-A873-41AB-A94E-896E1FA847DF}"/>
                          </a:ext>
                        </a:extLst>
                      </p:cNvPr>
                      <p:cNvSpPr/>
                      <p:nvPr/>
                    </p:nvSpPr>
                    <p:spPr>
                      <a:xfrm>
                        <a:off x="11259154" y="9080526"/>
                        <a:ext cx="275161" cy="263652"/>
                      </a:xfrm>
                      <a:custGeom>
                        <a:avLst/>
                        <a:gdLst>
                          <a:gd name="connsiteX0" fmla="*/ 267984 w 275161"/>
                          <a:gd name="connsiteY0" fmla="*/ 77021 h 263652"/>
                          <a:gd name="connsiteX1" fmla="*/ 153133 w 275161"/>
                          <a:gd name="connsiteY1" fmla="*/ 455 h 263652"/>
                          <a:gd name="connsiteX2" fmla="*/ 33498 w 275161"/>
                          <a:gd name="connsiteY2" fmla="*/ 48309 h 263652"/>
                          <a:gd name="connsiteX3" fmla="*/ 0 w 275161"/>
                          <a:gd name="connsiteY3" fmla="*/ 62665 h 263652"/>
                          <a:gd name="connsiteX4" fmla="*/ 71781 w 275161"/>
                          <a:gd name="connsiteY4" fmla="*/ 177515 h 263652"/>
                          <a:gd name="connsiteX5" fmla="*/ 76567 w 275161"/>
                          <a:gd name="connsiteY5" fmla="*/ 263653 h 263652"/>
                          <a:gd name="connsiteX6" fmla="*/ 90923 w 275161"/>
                          <a:gd name="connsiteY6" fmla="*/ 258867 h 263652"/>
                          <a:gd name="connsiteX7" fmla="*/ 267984 w 275161"/>
                          <a:gd name="connsiteY7" fmla="*/ 163159 h 263652"/>
                          <a:gd name="connsiteX8" fmla="*/ 267984 w 275161"/>
                          <a:gd name="connsiteY8" fmla="*/ 77021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161" h="263652">
                            <a:moveTo>
                              <a:pt x="267984" y="77021"/>
                            </a:move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81352" y="206227"/>
                              <a:pt x="86138" y="234940"/>
                              <a:pt x="76567" y="263653"/>
                            </a:cubicBezTo>
                            <a:cubicBezTo>
                              <a:pt x="81352" y="263653"/>
                              <a:pt x="86138" y="258867"/>
                              <a:pt x="90923" y="258867"/>
                            </a:cubicBezTo>
                            <a:cubicBezTo>
                              <a:pt x="148348" y="230154"/>
                              <a:pt x="210559" y="201442"/>
                              <a:pt x="267984" y="163159"/>
                            </a:cubicBezTo>
                            <a:cubicBezTo>
                              <a:pt x="277554" y="129661"/>
                              <a:pt x="277554" y="100948"/>
                              <a:pt x="267984" y="77021"/>
                            </a:cubicBezTo>
                            <a:close/>
                          </a:path>
                        </a:pathLst>
                      </a:custGeom>
                      <a:solidFill>
                        <a:srgbClr val="F4F4F4"/>
                      </a:solidFill>
                      <a:ln w="47824"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69D5D577-29B0-464C-9EEE-A04B15842970}"/>
                          </a:ext>
                        </a:extLst>
                      </p:cNvPr>
                      <p:cNvSpPr/>
                      <p:nvPr/>
                    </p:nvSpPr>
                    <p:spPr>
                      <a:xfrm>
                        <a:off x="11259154" y="9071409"/>
                        <a:ext cx="289518" cy="272768"/>
                      </a:xfrm>
                      <a:custGeom>
                        <a:avLst/>
                        <a:gdLst>
                          <a:gd name="connsiteX0" fmla="*/ 81352 w 289518"/>
                          <a:gd name="connsiteY0" fmla="*/ 272769 h 272768"/>
                          <a:gd name="connsiteX1" fmla="*/ 81352 w 289518"/>
                          <a:gd name="connsiteY1" fmla="*/ 272769 h 272768"/>
                          <a:gd name="connsiteX2" fmla="*/ 76567 w 289518"/>
                          <a:gd name="connsiteY2" fmla="*/ 267983 h 272768"/>
                          <a:gd name="connsiteX3" fmla="*/ 71781 w 289518"/>
                          <a:gd name="connsiteY3" fmla="*/ 186631 h 272768"/>
                          <a:gd name="connsiteX4" fmla="*/ 0 w 289518"/>
                          <a:gd name="connsiteY4" fmla="*/ 71781 h 272768"/>
                          <a:gd name="connsiteX5" fmla="*/ 0 w 289518"/>
                          <a:gd name="connsiteY5" fmla="*/ 66996 h 272768"/>
                          <a:gd name="connsiteX6" fmla="*/ 4786 w 289518"/>
                          <a:gd name="connsiteY6" fmla="*/ 62211 h 272768"/>
                          <a:gd name="connsiteX7" fmla="*/ 38283 w 289518"/>
                          <a:gd name="connsiteY7" fmla="*/ 47854 h 272768"/>
                          <a:gd name="connsiteX8" fmla="*/ 95708 w 289518"/>
                          <a:gd name="connsiteY8" fmla="*/ 23927 h 272768"/>
                          <a:gd name="connsiteX9" fmla="*/ 157919 w 289518"/>
                          <a:gd name="connsiteY9" fmla="*/ 0 h 272768"/>
                          <a:gd name="connsiteX10" fmla="*/ 157919 w 289518"/>
                          <a:gd name="connsiteY10" fmla="*/ 0 h 272768"/>
                          <a:gd name="connsiteX11" fmla="*/ 162705 w 289518"/>
                          <a:gd name="connsiteY11" fmla="*/ 0 h 272768"/>
                          <a:gd name="connsiteX12" fmla="*/ 282340 w 289518"/>
                          <a:gd name="connsiteY12" fmla="*/ 81352 h 272768"/>
                          <a:gd name="connsiteX13" fmla="*/ 282340 w 289518"/>
                          <a:gd name="connsiteY13" fmla="*/ 162704 h 272768"/>
                          <a:gd name="connsiteX14" fmla="*/ 282340 w 289518"/>
                          <a:gd name="connsiteY14" fmla="*/ 167490 h 272768"/>
                          <a:gd name="connsiteX15" fmla="*/ 105279 w 289518"/>
                          <a:gd name="connsiteY15" fmla="*/ 263198 h 272768"/>
                          <a:gd name="connsiteX16" fmla="*/ 81352 w 289518"/>
                          <a:gd name="connsiteY16" fmla="*/ 272769 h 272768"/>
                          <a:gd name="connsiteX17" fmla="*/ 81352 w 289518"/>
                          <a:gd name="connsiteY17" fmla="*/ 272769 h 272768"/>
                          <a:gd name="connsiteX18" fmla="*/ 9571 w 289518"/>
                          <a:gd name="connsiteY18" fmla="*/ 66996 h 272768"/>
                          <a:gd name="connsiteX19" fmla="*/ 76567 w 289518"/>
                          <a:gd name="connsiteY19" fmla="*/ 181846 h 272768"/>
                          <a:gd name="connsiteX20" fmla="*/ 86138 w 289518"/>
                          <a:gd name="connsiteY20" fmla="*/ 258413 h 272768"/>
                          <a:gd name="connsiteX21" fmla="*/ 90923 w 289518"/>
                          <a:gd name="connsiteY21" fmla="*/ 253627 h 272768"/>
                          <a:gd name="connsiteX22" fmla="*/ 267984 w 289518"/>
                          <a:gd name="connsiteY22" fmla="*/ 162704 h 272768"/>
                          <a:gd name="connsiteX23" fmla="*/ 267984 w 289518"/>
                          <a:gd name="connsiteY23" fmla="*/ 86138 h 272768"/>
                          <a:gd name="connsiteX24" fmla="*/ 157919 w 289518"/>
                          <a:gd name="connsiteY24" fmla="*/ 9571 h 272768"/>
                          <a:gd name="connsiteX25" fmla="*/ 157919 w 289518"/>
                          <a:gd name="connsiteY25" fmla="*/ 9571 h 272768"/>
                          <a:gd name="connsiteX26" fmla="*/ 95708 w 289518"/>
                          <a:gd name="connsiteY26" fmla="*/ 33498 h 272768"/>
                          <a:gd name="connsiteX27" fmla="*/ 38283 w 289518"/>
                          <a:gd name="connsiteY27" fmla="*/ 57425 h 272768"/>
                          <a:gd name="connsiteX28" fmla="*/ 9571 w 289518"/>
                          <a:gd name="connsiteY28" fmla="*/ 66996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9518" h="272768">
                            <a:moveTo>
                              <a:pt x="81352" y="272769"/>
                            </a:moveTo>
                            <a:cubicBezTo>
                              <a:pt x="76567" y="272769"/>
                              <a:pt x="76567" y="267983"/>
                              <a:pt x="81352" y="272769"/>
                            </a:cubicBezTo>
                            <a:cubicBezTo>
                              <a:pt x="76567" y="272769"/>
                              <a:pt x="76567" y="267983"/>
                              <a:pt x="76567" y="267983"/>
                            </a:cubicBezTo>
                            <a:cubicBezTo>
                              <a:pt x="81352" y="244056"/>
                              <a:pt x="81352" y="215344"/>
                              <a:pt x="71781" y="186631"/>
                            </a:cubicBezTo>
                            <a:cubicBezTo>
                              <a:pt x="52640" y="129206"/>
                              <a:pt x="28713" y="90923"/>
                              <a:pt x="0" y="71781"/>
                            </a:cubicBezTo>
                            <a:cubicBezTo>
                              <a:pt x="0" y="71781"/>
                              <a:pt x="0" y="66996"/>
                              <a:pt x="0" y="66996"/>
                            </a:cubicBezTo>
                            <a:cubicBezTo>
                              <a:pt x="0" y="66996"/>
                              <a:pt x="0" y="62211"/>
                              <a:pt x="4786" y="62211"/>
                            </a:cubicBezTo>
                            <a:cubicBezTo>
                              <a:pt x="14356" y="57425"/>
                              <a:pt x="28713" y="52640"/>
                              <a:pt x="38283" y="47854"/>
                            </a:cubicBezTo>
                            <a:cubicBezTo>
                              <a:pt x="57425" y="43069"/>
                              <a:pt x="76567" y="33498"/>
                              <a:pt x="95708" y="23927"/>
                            </a:cubicBezTo>
                            <a:cubicBezTo>
                              <a:pt x="114850" y="14356"/>
                              <a:pt x="138778" y="4785"/>
                              <a:pt x="157919" y="0"/>
                            </a:cubicBezTo>
                            <a:cubicBezTo>
                              <a:pt x="157919" y="0"/>
                              <a:pt x="157919" y="0"/>
                              <a:pt x="157919" y="0"/>
                            </a:cubicBezTo>
                            <a:lnTo>
                              <a:pt x="162705" y="0"/>
                            </a:lnTo>
                            <a:cubicBezTo>
                              <a:pt x="215344" y="0"/>
                              <a:pt x="263198" y="33498"/>
                              <a:pt x="282340" y="81352"/>
                            </a:cubicBezTo>
                            <a:cubicBezTo>
                              <a:pt x="291911" y="105279"/>
                              <a:pt x="291911" y="133992"/>
                              <a:pt x="282340" y="162704"/>
                            </a:cubicBezTo>
                            <a:cubicBezTo>
                              <a:pt x="282340" y="162704"/>
                              <a:pt x="282340" y="162704"/>
                              <a:pt x="282340" y="167490"/>
                            </a:cubicBezTo>
                            <a:cubicBezTo>
                              <a:pt x="224914" y="200988"/>
                              <a:pt x="162705" y="234485"/>
                              <a:pt x="105279" y="263198"/>
                            </a:cubicBezTo>
                            <a:lnTo>
                              <a:pt x="81352" y="272769"/>
                            </a:lnTo>
                            <a:cubicBezTo>
                              <a:pt x="81352" y="267983"/>
                              <a:pt x="81352" y="272769"/>
                              <a:pt x="81352" y="272769"/>
                            </a:cubicBezTo>
                            <a:close/>
                            <a:moveTo>
                              <a:pt x="9571" y="66996"/>
                            </a:moveTo>
                            <a:cubicBezTo>
                              <a:pt x="38283" y="86138"/>
                              <a:pt x="57425" y="124421"/>
                              <a:pt x="76567" y="181846"/>
                            </a:cubicBezTo>
                            <a:cubicBezTo>
                              <a:pt x="86138" y="210558"/>
                              <a:pt x="90923" y="234485"/>
                              <a:pt x="86138" y="258413"/>
                            </a:cubicBezTo>
                            <a:lnTo>
                              <a:pt x="90923" y="253627"/>
                            </a:lnTo>
                            <a:cubicBezTo>
                              <a:pt x="148348" y="224915"/>
                              <a:pt x="210559" y="196202"/>
                              <a:pt x="267984" y="162704"/>
                            </a:cubicBezTo>
                            <a:cubicBezTo>
                              <a:pt x="272769" y="133992"/>
                              <a:pt x="272769" y="110065"/>
                              <a:pt x="267984" y="86138"/>
                            </a:cubicBezTo>
                            <a:cubicBezTo>
                              <a:pt x="253627" y="43069"/>
                              <a:pt x="205773" y="9571"/>
                              <a:pt x="157919" y="9571"/>
                            </a:cubicBezTo>
                            <a:lnTo>
                              <a:pt x="157919" y="9571"/>
                            </a:lnTo>
                            <a:cubicBezTo>
                              <a:pt x="138778" y="19142"/>
                              <a:pt x="114850" y="23927"/>
                              <a:pt x="95708" y="33498"/>
                            </a:cubicBezTo>
                            <a:cubicBezTo>
                              <a:pt x="76567" y="43069"/>
                              <a:pt x="57425" y="47854"/>
                              <a:pt x="38283" y="57425"/>
                            </a:cubicBezTo>
                            <a:cubicBezTo>
                              <a:pt x="28713" y="62211"/>
                              <a:pt x="19142" y="62211"/>
                              <a:pt x="9571" y="66996"/>
                            </a:cubicBezTo>
                            <a:close/>
                          </a:path>
                        </a:pathLst>
                      </a:custGeom>
                      <a:solidFill>
                        <a:srgbClr val="A5A5A4"/>
                      </a:solidFill>
                      <a:ln w="47824" cap="flat">
                        <a:noFill/>
                        <a:prstDash val="solid"/>
                        <a:miter/>
                      </a:ln>
                    </p:spPr>
                    <p:txBody>
                      <a:bodyPr rtlCol="0" anchor="ctr"/>
                      <a:lstStyle/>
                      <a:p>
                        <a:endParaRPr lang="en-US"/>
                      </a:p>
                    </p:txBody>
                  </p:sp>
                </p:grpSp>
                <p:sp>
                  <p:nvSpPr>
                    <p:cNvPr id="373" name="Freeform: Shape 372">
                      <a:extLst>
                        <a:ext uri="{FF2B5EF4-FFF2-40B4-BE49-F238E27FC236}">
                          <a16:creationId xmlns:a16="http://schemas.microsoft.com/office/drawing/2014/main" id="{8DFD9DFD-9B56-467F-9CA5-51D26919FDBC}"/>
                        </a:ext>
                      </a:extLst>
                    </p:cNvPr>
                    <p:cNvSpPr/>
                    <p:nvPr/>
                  </p:nvSpPr>
                  <p:spPr>
                    <a:xfrm>
                      <a:off x="11259154" y="9080526"/>
                      <a:ext cx="272768" cy="196656"/>
                    </a:xfrm>
                    <a:custGeom>
                      <a:avLst/>
                      <a:gdLst>
                        <a:gd name="connsiteX0" fmla="*/ 76567 w 272768"/>
                        <a:gd name="connsiteY0" fmla="*/ 196657 h 196656"/>
                        <a:gd name="connsiteX1" fmla="*/ 177060 w 272768"/>
                        <a:gd name="connsiteY1" fmla="*/ 144017 h 196656"/>
                        <a:gd name="connsiteX2" fmla="*/ 263198 w 272768"/>
                        <a:gd name="connsiteY2" fmla="*/ 120090 h 196656"/>
                        <a:gd name="connsiteX3" fmla="*/ 272769 w 272768"/>
                        <a:gd name="connsiteY3" fmla="*/ 124875 h 196656"/>
                        <a:gd name="connsiteX4" fmla="*/ 267984 w 272768"/>
                        <a:gd name="connsiteY4" fmla="*/ 77021 h 196656"/>
                        <a:gd name="connsiteX5" fmla="*/ 153133 w 272768"/>
                        <a:gd name="connsiteY5" fmla="*/ 455 h 196656"/>
                        <a:gd name="connsiteX6" fmla="*/ 33498 w 272768"/>
                        <a:gd name="connsiteY6" fmla="*/ 48309 h 196656"/>
                        <a:gd name="connsiteX7" fmla="*/ 0 w 272768"/>
                        <a:gd name="connsiteY7" fmla="*/ 62665 h 196656"/>
                        <a:gd name="connsiteX8" fmla="*/ 71781 w 272768"/>
                        <a:gd name="connsiteY8" fmla="*/ 177515 h 196656"/>
                        <a:gd name="connsiteX9" fmla="*/ 76567 w 272768"/>
                        <a:gd name="connsiteY9" fmla="*/ 196657 h 19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768" h="196656">
                          <a:moveTo>
                            <a:pt x="76567" y="196657"/>
                          </a:moveTo>
                          <a:cubicBezTo>
                            <a:pt x="110065" y="182300"/>
                            <a:pt x="143563" y="158373"/>
                            <a:pt x="177060" y="144017"/>
                          </a:cubicBezTo>
                          <a:cubicBezTo>
                            <a:pt x="200987" y="134446"/>
                            <a:pt x="234486" y="115304"/>
                            <a:pt x="263198" y="120090"/>
                          </a:cubicBezTo>
                          <a:cubicBezTo>
                            <a:pt x="267984" y="120090"/>
                            <a:pt x="272769" y="120090"/>
                            <a:pt x="272769" y="124875"/>
                          </a:cubicBezTo>
                          <a:cubicBezTo>
                            <a:pt x="272769" y="110519"/>
                            <a:pt x="272769" y="91377"/>
                            <a:pt x="267984" y="77021"/>
                          </a:cubicBez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76567" y="177515"/>
                            <a:pt x="76567" y="187086"/>
                            <a:pt x="76567" y="196657"/>
                          </a:cubicBezTo>
                          <a:close/>
                        </a:path>
                      </a:pathLst>
                    </a:custGeom>
                    <a:solidFill>
                      <a:srgbClr val="CAC9C9">
                        <a:alpha val="60000"/>
                      </a:srgbClr>
                    </a:solidFill>
                    <a:ln w="47824"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A0FA402-93A9-4B1C-884E-F426DAB0F440}"/>
                        </a:ext>
                      </a:extLst>
                    </p:cNvPr>
                    <p:cNvSpPr/>
                    <p:nvPr/>
                  </p:nvSpPr>
                  <p:spPr>
                    <a:xfrm>
                      <a:off x="11263940" y="9076195"/>
                      <a:ext cx="263197" cy="148348"/>
                    </a:xfrm>
                    <a:custGeom>
                      <a:avLst/>
                      <a:gdLst>
                        <a:gd name="connsiteX0" fmla="*/ 133992 w 263197"/>
                        <a:gd name="connsiteY0" fmla="*/ 100494 h 148348"/>
                        <a:gd name="connsiteX1" fmla="*/ 224914 w 263197"/>
                        <a:gd name="connsiteY1" fmla="*/ 62211 h 148348"/>
                        <a:gd name="connsiteX2" fmla="*/ 263198 w 263197"/>
                        <a:gd name="connsiteY2" fmla="*/ 66996 h 148348"/>
                        <a:gd name="connsiteX3" fmla="*/ 153133 w 263197"/>
                        <a:gd name="connsiteY3" fmla="*/ 0 h 148348"/>
                        <a:gd name="connsiteX4" fmla="*/ 33498 w 263197"/>
                        <a:gd name="connsiteY4" fmla="*/ 47854 h 148348"/>
                        <a:gd name="connsiteX5" fmla="*/ 0 w 263197"/>
                        <a:gd name="connsiteY5" fmla="*/ 62211 h 148348"/>
                        <a:gd name="connsiteX6" fmla="*/ 62211 w 263197"/>
                        <a:gd name="connsiteY6" fmla="*/ 148348 h 148348"/>
                        <a:gd name="connsiteX7" fmla="*/ 133992 w 263197"/>
                        <a:gd name="connsiteY7" fmla="*/ 100494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197" h="148348">
                          <a:moveTo>
                            <a:pt x="133992" y="100494"/>
                          </a:moveTo>
                          <a:cubicBezTo>
                            <a:pt x="162704" y="86138"/>
                            <a:pt x="191417" y="66996"/>
                            <a:pt x="224914" y="62211"/>
                          </a:cubicBezTo>
                          <a:cubicBezTo>
                            <a:pt x="239271" y="62211"/>
                            <a:pt x="248842" y="62211"/>
                            <a:pt x="263198" y="66996"/>
                          </a:cubicBezTo>
                          <a:cubicBezTo>
                            <a:pt x="244056" y="23927"/>
                            <a:pt x="196202" y="0"/>
                            <a:pt x="153133" y="0"/>
                          </a:cubicBezTo>
                          <a:cubicBezTo>
                            <a:pt x="114850" y="14356"/>
                            <a:pt x="71781" y="33498"/>
                            <a:pt x="33498" y="47854"/>
                          </a:cubicBezTo>
                          <a:cubicBezTo>
                            <a:pt x="23927" y="52640"/>
                            <a:pt x="9571" y="57425"/>
                            <a:pt x="0" y="62211"/>
                          </a:cubicBezTo>
                          <a:cubicBezTo>
                            <a:pt x="28712" y="81352"/>
                            <a:pt x="47854" y="114850"/>
                            <a:pt x="62211" y="148348"/>
                          </a:cubicBezTo>
                          <a:cubicBezTo>
                            <a:pt x="81352" y="133992"/>
                            <a:pt x="110065" y="119635"/>
                            <a:pt x="133992"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60" name="Graphic 3">
                    <a:extLst>
                      <a:ext uri="{FF2B5EF4-FFF2-40B4-BE49-F238E27FC236}">
                        <a16:creationId xmlns:a16="http://schemas.microsoft.com/office/drawing/2014/main" id="{407A2A17-600D-47D3-806F-891AC2161DAE}"/>
                      </a:ext>
                    </a:extLst>
                  </p:cNvPr>
                  <p:cNvGrpSpPr/>
                  <p:nvPr/>
                </p:nvGrpSpPr>
                <p:grpSpPr>
                  <a:xfrm>
                    <a:off x="11353618" y="9003169"/>
                    <a:ext cx="355365" cy="673593"/>
                    <a:chOff x="11353618" y="9003169"/>
                    <a:chExt cx="355365" cy="673593"/>
                  </a:xfrm>
                </p:grpSpPr>
                <p:sp>
                  <p:nvSpPr>
                    <p:cNvPr id="366" name="Freeform: Shape 365">
                      <a:extLst>
                        <a:ext uri="{FF2B5EF4-FFF2-40B4-BE49-F238E27FC236}">
                          <a16:creationId xmlns:a16="http://schemas.microsoft.com/office/drawing/2014/main" id="{6C39B8AA-E526-494B-A069-400BA3650E45}"/>
                        </a:ext>
                      </a:extLst>
                    </p:cNvPr>
                    <p:cNvSpPr/>
                    <p:nvPr/>
                  </p:nvSpPr>
                  <p:spPr>
                    <a:xfrm>
                      <a:off x="11354862" y="9012259"/>
                      <a:ext cx="344549" cy="664503"/>
                    </a:xfrm>
                    <a:custGeom>
                      <a:avLst/>
                      <a:gdLst>
                        <a:gd name="connsiteX0" fmla="*/ 344550 w 344549"/>
                        <a:gd name="connsiteY0" fmla="*/ 418057 h 664503"/>
                        <a:gd name="connsiteX1" fmla="*/ 339765 w 344549"/>
                        <a:gd name="connsiteY1" fmla="*/ 336705 h 664503"/>
                        <a:gd name="connsiteX2" fmla="*/ 301481 w 344549"/>
                        <a:gd name="connsiteY2" fmla="*/ 135717 h 664503"/>
                        <a:gd name="connsiteX3" fmla="*/ 277554 w 344549"/>
                        <a:gd name="connsiteY3" fmla="*/ 83078 h 664503"/>
                        <a:gd name="connsiteX4" fmla="*/ 234486 w 344549"/>
                        <a:gd name="connsiteY4" fmla="*/ 20868 h 664503"/>
                        <a:gd name="connsiteX5" fmla="*/ 181846 w 344549"/>
                        <a:gd name="connsiteY5" fmla="*/ 1726 h 664503"/>
                        <a:gd name="connsiteX6" fmla="*/ 95708 w 344549"/>
                        <a:gd name="connsiteY6" fmla="*/ 25653 h 664503"/>
                        <a:gd name="connsiteX7" fmla="*/ 66996 w 344549"/>
                        <a:gd name="connsiteY7" fmla="*/ 35224 h 664503"/>
                        <a:gd name="connsiteX8" fmla="*/ 28713 w 344549"/>
                        <a:gd name="connsiteY8" fmla="*/ 44795 h 664503"/>
                        <a:gd name="connsiteX9" fmla="*/ 0 w 344549"/>
                        <a:gd name="connsiteY9" fmla="*/ 68722 h 664503"/>
                        <a:gd name="connsiteX10" fmla="*/ 38283 w 344549"/>
                        <a:gd name="connsiteY10" fmla="*/ 83078 h 664503"/>
                        <a:gd name="connsiteX11" fmla="*/ 66996 w 344549"/>
                        <a:gd name="connsiteY11" fmla="*/ 92649 h 664503"/>
                        <a:gd name="connsiteX12" fmla="*/ 124421 w 344549"/>
                        <a:gd name="connsiteY12" fmla="*/ 150074 h 664503"/>
                        <a:gd name="connsiteX13" fmla="*/ 129206 w 344549"/>
                        <a:gd name="connsiteY13" fmla="*/ 240997 h 664503"/>
                        <a:gd name="connsiteX14" fmla="*/ 71781 w 344549"/>
                        <a:gd name="connsiteY14" fmla="*/ 293636 h 664503"/>
                        <a:gd name="connsiteX15" fmla="*/ 95708 w 344549"/>
                        <a:gd name="connsiteY15" fmla="*/ 365418 h 664503"/>
                        <a:gd name="connsiteX16" fmla="*/ 100494 w 344549"/>
                        <a:gd name="connsiteY16" fmla="*/ 374988 h 664503"/>
                        <a:gd name="connsiteX17" fmla="*/ 114850 w 344549"/>
                        <a:gd name="connsiteY17" fmla="*/ 461126 h 664503"/>
                        <a:gd name="connsiteX18" fmla="*/ 138778 w 344549"/>
                        <a:gd name="connsiteY18" fmla="*/ 566405 h 664503"/>
                        <a:gd name="connsiteX19" fmla="*/ 267984 w 344549"/>
                        <a:gd name="connsiteY19" fmla="*/ 662113 h 664503"/>
                        <a:gd name="connsiteX20" fmla="*/ 320623 w 344549"/>
                        <a:gd name="connsiteY20" fmla="*/ 575976 h 664503"/>
                        <a:gd name="connsiteX21" fmla="*/ 344550 w 344549"/>
                        <a:gd name="connsiteY21" fmla="*/ 418057 h 66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549" h="664503">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52640" y="322349"/>
                            <a:pt x="71781" y="351061"/>
                            <a:pt x="95708" y="365418"/>
                          </a:cubicBezTo>
                          <a:cubicBezTo>
                            <a:pt x="95708" y="370203"/>
                            <a:pt x="100494" y="370203"/>
                            <a:pt x="100494" y="374988"/>
                          </a:cubicBezTo>
                          <a:cubicBezTo>
                            <a:pt x="110065" y="403701"/>
                            <a:pt x="114850" y="432413"/>
                            <a:pt x="114850" y="461126"/>
                          </a:cubicBezTo>
                          <a:cubicBezTo>
                            <a:pt x="119635" y="499409"/>
                            <a:pt x="124421" y="532907"/>
                            <a:pt x="138778" y="566405"/>
                          </a:cubicBezTo>
                          <a:cubicBezTo>
                            <a:pt x="162705" y="623830"/>
                            <a:pt x="200987" y="676470"/>
                            <a:pt x="267984" y="662113"/>
                          </a:cubicBezTo>
                          <a:cubicBezTo>
                            <a:pt x="311052" y="652543"/>
                            <a:pt x="315838" y="614259"/>
                            <a:pt x="320623" y="575976"/>
                          </a:cubicBezTo>
                          <a:cubicBezTo>
                            <a:pt x="339765" y="523336"/>
                            <a:pt x="344550" y="470697"/>
                            <a:pt x="344550" y="418057"/>
                          </a:cubicBezTo>
                          <a:close/>
                        </a:path>
                      </a:pathLst>
                    </a:custGeom>
                    <a:solidFill>
                      <a:srgbClr val="19477B"/>
                    </a:solidFill>
                    <a:ln w="47824"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3E18A2F6-4D42-4F03-BD7D-8B0EBDB30A71}"/>
                        </a:ext>
                      </a:extLst>
                    </p:cNvPr>
                    <p:cNvSpPr/>
                    <p:nvPr/>
                  </p:nvSpPr>
                  <p:spPr>
                    <a:xfrm>
                      <a:off x="11353618" y="9003169"/>
                      <a:ext cx="355365" cy="671203"/>
                    </a:xfrm>
                    <a:custGeom>
                      <a:avLst/>
                      <a:gdLst>
                        <a:gd name="connsiteX0" fmla="*/ 254872 w 355365"/>
                        <a:gd name="connsiteY0" fmla="*/ 671203 h 671203"/>
                        <a:gd name="connsiteX1" fmla="*/ 254872 w 355365"/>
                        <a:gd name="connsiteY1" fmla="*/ 671203 h 671203"/>
                        <a:gd name="connsiteX2" fmla="*/ 140022 w 355365"/>
                        <a:gd name="connsiteY2" fmla="*/ 570709 h 671203"/>
                        <a:gd name="connsiteX3" fmla="*/ 116095 w 355365"/>
                        <a:gd name="connsiteY3" fmla="*/ 465430 h 671203"/>
                        <a:gd name="connsiteX4" fmla="*/ 116095 w 355365"/>
                        <a:gd name="connsiteY4" fmla="*/ 451074 h 671203"/>
                        <a:gd name="connsiteX5" fmla="*/ 101739 w 355365"/>
                        <a:gd name="connsiteY5" fmla="*/ 379293 h 671203"/>
                        <a:gd name="connsiteX6" fmla="*/ 96953 w 355365"/>
                        <a:gd name="connsiteY6" fmla="*/ 369722 h 671203"/>
                        <a:gd name="connsiteX7" fmla="*/ 63455 w 355365"/>
                        <a:gd name="connsiteY7" fmla="*/ 326653 h 671203"/>
                        <a:gd name="connsiteX8" fmla="*/ 73026 w 355365"/>
                        <a:gd name="connsiteY8" fmla="*/ 288370 h 671203"/>
                        <a:gd name="connsiteX9" fmla="*/ 101739 w 355365"/>
                        <a:gd name="connsiteY9" fmla="*/ 264443 h 671203"/>
                        <a:gd name="connsiteX10" fmla="*/ 130451 w 355365"/>
                        <a:gd name="connsiteY10" fmla="*/ 235730 h 671203"/>
                        <a:gd name="connsiteX11" fmla="*/ 125666 w 355365"/>
                        <a:gd name="connsiteY11" fmla="*/ 149593 h 671203"/>
                        <a:gd name="connsiteX12" fmla="*/ 68241 w 355365"/>
                        <a:gd name="connsiteY12" fmla="*/ 96953 h 671203"/>
                        <a:gd name="connsiteX13" fmla="*/ 39528 w 355365"/>
                        <a:gd name="connsiteY13" fmla="*/ 87382 h 671203"/>
                        <a:gd name="connsiteX14" fmla="*/ 34742 w 355365"/>
                        <a:gd name="connsiteY14" fmla="*/ 87382 h 671203"/>
                        <a:gd name="connsiteX15" fmla="*/ 25172 w 355365"/>
                        <a:gd name="connsiteY15" fmla="*/ 87382 h 671203"/>
                        <a:gd name="connsiteX16" fmla="*/ 1245 w 355365"/>
                        <a:gd name="connsiteY16" fmla="*/ 68241 h 671203"/>
                        <a:gd name="connsiteX17" fmla="*/ 29957 w 355365"/>
                        <a:gd name="connsiteY17" fmla="*/ 39528 h 671203"/>
                        <a:gd name="connsiteX18" fmla="*/ 34742 w 355365"/>
                        <a:gd name="connsiteY18" fmla="*/ 39528 h 671203"/>
                        <a:gd name="connsiteX19" fmla="*/ 73026 w 355365"/>
                        <a:gd name="connsiteY19" fmla="*/ 29958 h 671203"/>
                        <a:gd name="connsiteX20" fmla="*/ 101739 w 355365"/>
                        <a:gd name="connsiteY20" fmla="*/ 20387 h 671203"/>
                        <a:gd name="connsiteX21" fmla="*/ 125666 w 355365"/>
                        <a:gd name="connsiteY21" fmla="*/ 15601 h 671203"/>
                        <a:gd name="connsiteX22" fmla="*/ 187876 w 355365"/>
                        <a:gd name="connsiteY22" fmla="*/ 1245 h 671203"/>
                        <a:gd name="connsiteX23" fmla="*/ 245301 w 355365"/>
                        <a:gd name="connsiteY23" fmla="*/ 20387 h 671203"/>
                        <a:gd name="connsiteX24" fmla="*/ 245301 w 355365"/>
                        <a:gd name="connsiteY24" fmla="*/ 20387 h 671203"/>
                        <a:gd name="connsiteX25" fmla="*/ 288370 w 355365"/>
                        <a:gd name="connsiteY25" fmla="*/ 82597 h 671203"/>
                        <a:gd name="connsiteX26" fmla="*/ 312297 w 355365"/>
                        <a:gd name="connsiteY26" fmla="*/ 135237 h 671203"/>
                        <a:gd name="connsiteX27" fmla="*/ 350580 w 355365"/>
                        <a:gd name="connsiteY27" fmla="*/ 336224 h 671203"/>
                        <a:gd name="connsiteX28" fmla="*/ 355366 w 355365"/>
                        <a:gd name="connsiteY28" fmla="*/ 417576 h 671203"/>
                        <a:gd name="connsiteX29" fmla="*/ 341010 w 355365"/>
                        <a:gd name="connsiteY29" fmla="*/ 570709 h 671203"/>
                        <a:gd name="connsiteX30" fmla="*/ 341010 w 355365"/>
                        <a:gd name="connsiteY30" fmla="*/ 580280 h 671203"/>
                        <a:gd name="connsiteX31" fmla="*/ 283585 w 355365"/>
                        <a:gd name="connsiteY31" fmla="*/ 661632 h 671203"/>
                        <a:gd name="connsiteX32" fmla="*/ 254872 w 355365"/>
                        <a:gd name="connsiteY32" fmla="*/ 671203 h 671203"/>
                        <a:gd name="connsiteX33" fmla="*/ 44314 w 355365"/>
                        <a:gd name="connsiteY33" fmla="*/ 87382 h 671203"/>
                        <a:gd name="connsiteX34" fmla="*/ 77812 w 355365"/>
                        <a:gd name="connsiteY34" fmla="*/ 96953 h 671203"/>
                        <a:gd name="connsiteX35" fmla="*/ 140022 w 355365"/>
                        <a:gd name="connsiteY35" fmla="*/ 154378 h 671203"/>
                        <a:gd name="connsiteX36" fmla="*/ 140022 w 355365"/>
                        <a:gd name="connsiteY36" fmla="*/ 250087 h 671203"/>
                        <a:gd name="connsiteX37" fmla="*/ 106524 w 355365"/>
                        <a:gd name="connsiteY37" fmla="*/ 283584 h 671203"/>
                        <a:gd name="connsiteX38" fmla="*/ 82597 w 355365"/>
                        <a:gd name="connsiteY38" fmla="*/ 302726 h 671203"/>
                        <a:gd name="connsiteX39" fmla="*/ 77812 w 355365"/>
                        <a:gd name="connsiteY39" fmla="*/ 331439 h 671203"/>
                        <a:gd name="connsiteX40" fmla="*/ 106524 w 355365"/>
                        <a:gd name="connsiteY40" fmla="*/ 369722 h 671203"/>
                        <a:gd name="connsiteX41" fmla="*/ 106524 w 355365"/>
                        <a:gd name="connsiteY41" fmla="*/ 369722 h 671203"/>
                        <a:gd name="connsiteX42" fmla="*/ 111309 w 355365"/>
                        <a:gd name="connsiteY42" fmla="*/ 379293 h 671203"/>
                        <a:gd name="connsiteX43" fmla="*/ 125666 w 355365"/>
                        <a:gd name="connsiteY43" fmla="*/ 451074 h 671203"/>
                        <a:gd name="connsiteX44" fmla="*/ 125666 w 355365"/>
                        <a:gd name="connsiteY44" fmla="*/ 465430 h 671203"/>
                        <a:gd name="connsiteX45" fmla="*/ 149593 w 355365"/>
                        <a:gd name="connsiteY45" fmla="*/ 565924 h 671203"/>
                        <a:gd name="connsiteX46" fmla="*/ 254872 w 355365"/>
                        <a:gd name="connsiteY46" fmla="*/ 661632 h 671203"/>
                        <a:gd name="connsiteX47" fmla="*/ 254872 w 355365"/>
                        <a:gd name="connsiteY47" fmla="*/ 661632 h 671203"/>
                        <a:gd name="connsiteX48" fmla="*/ 274013 w 355365"/>
                        <a:gd name="connsiteY48" fmla="*/ 661632 h 671203"/>
                        <a:gd name="connsiteX49" fmla="*/ 321867 w 355365"/>
                        <a:gd name="connsiteY49" fmla="*/ 589851 h 671203"/>
                        <a:gd name="connsiteX50" fmla="*/ 321867 w 355365"/>
                        <a:gd name="connsiteY50" fmla="*/ 580280 h 671203"/>
                        <a:gd name="connsiteX51" fmla="*/ 336224 w 355365"/>
                        <a:gd name="connsiteY51" fmla="*/ 427147 h 671203"/>
                        <a:gd name="connsiteX52" fmla="*/ 331439 w 355365"/>
                        <a:gd name="connsiteY52" fmla="*/ 345795 h 671203"/>
                        <a:gd name="connsiteX53" fmla="*/ 293155 w 355365"/>
                        <a:gd name="connsiteY53" fmla="*/ 144807 h 671203"/>
                        <a:gd name="connsiteX54" fmla="*/ 269228 w 355365"/>
                        <a:gd name="connsiteY54" fmla="*/ 92168 h 671203"/>
                        <a:gd name="connsiteX55" fmla="*/ 226159 w 355365"/>
                        <a:gd name="connsiteY55" fmla="*/ 29958 h 671203"/>
                        <a:gd name="connsiteX56" fmla="*/ 226159 w 355365"/>
                        <a:gd name="connsiteY56" fmla="*/ 29958 h 671203"/>
                        <a:gd name="connsiteX57" fmla="*/ 178305 w 355365"/>
                        <a:gd name="connsiteY57" fmla="*/ 10816 h 671203"/>
                        <a:gd name="connsiteX58" fmla="*/ 116095 w 355365"/>
                        <a:gd name="connsiteY58" fmla="*/ 25172 h 671203"/>
                        <a:gd name="connsiteX59" fmla="*/ 92168 w 355365"/>
                        <a:gd name="connsiteY59" fmla="*/ 29958 h 671203"/>
                        <a:gd name="connsiteX60" fmla="*/ 63455 w 355365"/>
                        <a:gd name="connsiteY60" fmla="*/ 39528 h 671203"/>
                        <a:gd name="connsiteX61" fmla="*/ 25172 w 355365"/>
                        <a:gd name="connsiteY61" fmla="*/ 49099 h 671203"/>
                        <a:gd name="connsiteX62" fmla="*/ 20387 w 355365"/>
                        <a:gd name="connsiteY62" fmla="*/ 49099 h 671203"/>
                        <a:gd name="connsiteX63" fmla="*/ 1245 w 355365"/>
                        <a:gd name="connsiteY63" fmla="*/ 68241 h 671203"/>
                        <a:gd name="connsiteX64" fmla="*/ 20387 w 355365"/>
                        <a:gd name="connsiteY64" fmla="*/ 77812 h 671203"/>
                        <a:gd name="connsiteX65" fmla="*/ 29957 w 355365"/>
                        <a:gd name="connsiteY65" fmla="*/ 77812 h 671203"/>
                        <a:gd name="connsiteX66" fmla="*/ 44314 w 355365"/>
                        <a:gd name="connsiteY66" fmla="*/ 87382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5365" h="671203">
                          <a:moveTo>
                            <a:pt x="254872" y="671203"/>
                          </a:moveTo>
                          <a:lnTo>
                            <a:pt x="254872" y="671203"/>
                          </a:lnTo>
                          <a:cubicBezTo>
                            <a:pt x="192661" y="671203"/>
                            <a:pt x="159164" y="608993"/>
                            <a:pt x="140022" y="570709"/>
                          </a:cubicBezTo>
                          <a:cubicBezTo>
                            <a:pt x="125666" y="537212"/>
                            <a:pt x="120880" y="498928"/>
                            <a:pt x="116095" y="465430"/>
                          </a:cubicBezTo>
                          <a:cubicBezTo>
                            <a:pt x="116095" y="460645"/>
                            <a:pt x="116095" y="455859"/>
                            <a:pt x="116095" y="451074"/>
                          </a:cubicBezTo>
                          <a:cubicBezTo>
                            <a:pt x="111309" y="427147"/>
                            <a:pt x="111309" y="403220"/>
                            <a:pt x="101739" y="379293"/>
                          </a:cubicBezTo>
                          <a:cubicBezTo>
                            <a:pt x="101739" y="374507"/>
                            <a:pt x="96953" y="374507"/>
                            <a:pt x="96953" y="369722"/>
                          </a:cubicBezTo>
                          <a:cubicBezTo>
                            <a:pt x="82597" y="360151"/>
                            <a:pt x="68241" y="341010"/>
                            <a:pt x="63455" y="326653"/>
                          </a:cubicBezTo>
                          <a:cubicBezTo>
                            <a:pt x="58670" y="312297"/>
                            <a:pt x="63455" y="302726"/>
                            <a:pt x="73026" y="288370"/>
                          </a:cubicBezTo>
                          <a:cubicBezTo>
                            <a:pt x="82597" y="278799"/>
                            <a:pt x="92168" y="269228"/>
                            <a:pt x="101739" y="264443"/>
                          </a:cubicBezTo>
                          <a:cubicBezTo>
                            <a:pt x="116095" y="254872"/>
                            <a:pt x="125666" y="250087"/>
                            <a:pt x="130451" y="235730"/>
                          </a:cubicBezTo>
                          <a:cubicBezTo>
                            <a:pt x="140022" y="211803"/>
                            <a:pt x="140022" y="178305"/>
                            <a:pt x="125666" y="149593"/>
                          </a:cubicBezTo>
                          <a:cubicBezTo>
                            <a:pt x="116095" y="125666"/>
                            <a:pt x="92168" y="106524"/>
                            <a:pt x="68241" y="96953"/>
                          </a:cubicBezTo>
                          <a:cubicBezTo>
                            <a:pt x="58670" y="92168"/>
                            <a:pt x="49099" y="92168"/>
                            <a:pt x="39528" y="87382"/>
                          </a:cubicBezTo>
                          <a:cubicBezTo>
                            <a:pt x="39528" y="87382"/>
                            <a:pt x="34742" y="87382"/>
                            <a:pt x="34742" y="87382"/>
                          </a:cubicBezTo>
                          <a:cubicBezTo>
                            <a:pt x="29957" y="87382"/>
                            <a:pt x="25172" y="87382"/>
                            <a:pt x="25172" y="87382"/>
                          </a:cubicBezTo>
                          <a:cubicBezTo>
                            <a:pt x="20387" y="87382"/>
                            <a:pt x="1245" y="87382"/>
                            <a:pt x="1245" y="68241"/>
                          </a:cubicBezTo>
                          <a:cubicBezTo>
                            <a:pt x="-3540" y="49099"/>
                            <a:pt x="15601" y="44314"/>
                            <a:pt x="29957" y="39528"/>
                          </a:cubicBezTo>
                          <a:lnTo>
                            <a:pt x="34742" y="39528"/>
                          </a:lnTo>
                          <a:cubicBezTo>
                            <a:pt x="49099" y="34743"/>
                            <a:pt x="63455" y="29958"/>
                            <a:pt x="73026" y="29958"/>
                          </a:cubicBezTo>
                          <a:cubicBezTo>
                            <a:pt x="82597" y="25172"/>
                            <a:pt x="92168" y="25172"/>
                            <a:pt x="101739" y="20387"/>
                          </a:cubicBezTo>
                          <a:cubicBezTo>
                            <a:pt x="111309" y="20387"/>
                            <a:pt x="116095" y="15601"/>
                            <a:pt x="125666" y="15601"/>
                          </a:cubicBezTo>
                          <a:cubicBezTo>
                            <a:pt x="144807" y="10816"/>
                            <a:pt x="168734" y="1245"/>
                            <a:pt x="187876" y="1245"/>
                          </a:cubicBezTo>
                          <a:cubicBezTo>
                            <a:pt x="216588" y="-3541"/>
                            <a:pt x="226159" y="6030"/>
                            <a:pt x="245301" y="20387"/>
                          </a:cubicBezTo>
                          <a:lnTo>
                            <a:pt x="245301" y="20387"/>
                          </a:lnTo>
                          <a:cubicBezTo>
                            <a:pt x="264443" y="39528"/>
                            <a:pt x="278799" y="58670"/>
                            <a:pt x="288370" y="82597"/>
                          </a:cubicBezTo>
                          <a:cubicBezTo>
                            <a:pt x="297940" y="101739"/>
                            <a:pt x="302726" y="116095"/>
                            <a:pt x="312297" y="135237"/>
                          </a:cubicBezTo>
                          <a:cubicBezTo>
                            <a:pt x="336224" y="202232"/>
                            <a:pt x="345795" y="274014"/>
                            <a:pt x="350580" y="336224"/>
                          </a:cubicBezTo>
                          <a:cubicBezTo>
                            <a:pt x="350580" y="369722"/>
                            <a:pt x="355366" y="393649"/>
                            <a:pt x="355366" y="417576"/>
                          </a:cubicBezTo>
                          <a:cubicBezTo>
                            <a:pt x="355366" y="475001"/>
                            <a:pt x="350580" y="527641"/>
                            <a:pt x="341010" y="570709"/>
                          </a:cubicBezTo>
                          <a:lnTo>
                            <a:pt x="341010" y="580280"/>
                          </a:lnTo>
                          <a:cubicBezTo>
                            <a:pt x="331439" y="613778"/>
                            <a:pt x="326653" y="652062"/>
                            <a:pt x="283585" y="661632"/>
                          </a:cubicBezTo>
                          <a:cubicBezTo>
                            <a:pt x="269228" y="671203"/>
                            <a:pt x="259658" y="671203"/>
                            <a:pt x="254872" y="671203"/>
                          </a:cubicBezTo>
                          <a:close/>
                          <a:moveTo>
                            <a:pt x="44314" y="87382"/>
                          </a:moveTo>
                          <a:cubicBezTo>
                            <a:pt x="53885" y="87382"/>
                            <a:pt x="63455" y="92168"/>
                            <a:pt x="77812" y="96953"/>
                          </a:cubicBezTo>
                          <a:cubicBezTo>
                            <a:pt x="106524" y="106524"/>
                            <a:pt x="125666" y="125666"/>
                            <a:pt x="140022" y="154378"/>
                          </a:cubicBezTo>
                          <a:cubicBezTo>
                            <a:pt x="154378" y="183091"/>
                            <a:pt x="154378" y="221374"/>
                            <a:pt x="140022" y="250087"/>
                          </a:cubicBezTo>
                          <a:cubicBezTo>
                            <a:pt x="130451" y="264443"/>
                            <a:pt x="120880" y="274014"/>
                            <a:pt x="106524" y="283584"/>
                          </a:cubicBezTo>
                          <a:cubicBezTo>
                            <a:pt x="96953" y="288370"/>
                            <a:pt x="87382" y="297941"/>
                            <a:pt x="82597" y="302726"/>
                          </a:cubicBezTo>
                          <a:cubicBezTo>
                            <a:pt x="77812" y="312297"/>
                            <a:pt x="73026" y="321868"/>
                            <a:pt x="77812" y="331439"/>
                          </a:cubicBezTo>
                          <a:cubicBezTo>
                            <a:pt x="82597" y="345795"/>
                            <a:pt x="92168" y="360151"/>
                            <a:pt x="106524" y="369722"/>
                          </a:cubicBezTo>
                          <a:cubicBezTo>
                            <a:pt x="106524" y="369722"/>
                            <a:pt x="106524" y="369722"/>
                            <a:pt x="106524" y="369722"/>
                          </a:cubicBezTo>
                          <a:cubicBezTo>
                            <a:pt x="111309" y="374507"/>
                            <a:pt x="111309" y="379293"/>
                            <a:pt x="111309" y="379293"/>
                          </a:cubicBezTo>
                          <a:cubicBezTo>
                            <a:pt x="120880" y="403220"/>
                            <a:pt x="120880" y="427147"/>
                            <a:pt x="125666" y="451074"/>
                          </a:cubicBezTo>
                          <a:cubicBezTo>
                            <a:pt x="125666" y="455859"/>
                            <a:pt x="125666" y="460645"/>
                            <a:pt x="125666" y="465430"/>
                          </a:cubicBezTo>
                          <a:cubicBezTo>
                            <a:pt x="130451" y="498928"/>
                            <a:pt x="135236" y="532426"/>
                            <a:pt x="149593" y="565924"/>
                          </a:cubicBezTo>
                          <a:cubicBezTo>
                            <a:pt x="163949" y="599422"/>
                            <a:pt x="197447" y="661632"/>
                            <a:pt x="254872" y="661632"/>
                          </a:cubicBezTo>
                          <a:lnTo>
                            <a:pt x="254872" y="661632"/>
                          </a:lnTo>
                          <a:cubicBezTo>
                            <a:pt x="259658" y="661632"/>
                            <a:pt x="269228" y="661632"/>
                            <a:pt x="274013" y="661632"/>
                          </a:cubicBezTo>
                          <a:cubicBezTo>
                            <a:pt x="307512" y="652062"/>
                            <a:pt x="317083" y="623349"/>
                            <a:pt x="321867" y="589851"/>
                          </a:cubicBezTo>
                          <a:lnTo>
                            <a:pt x="321867" y="580280"/>
                          </a:lnTo>
                          <a:cubicBezTo>
                            <a:pt x="331439" y="537212"/>
                            <a:pt x="336224" y="484572"/>
                            <a:pt x="336224" y="427147"/>
                          </a:cubicBezTo>
                          <a:cubicBezTo>
                            <a:pt x="336224" y="403220"/>
                            <a:pt x="336224" y="379293"/>
                            <a:pt x="331439" y="345795"/>
                          </a:cubicBezTo>
                          <a:cubicBezTo>
                            <a:pt x="326653" y="283584"/>
                            <a:pt x="317083" y="211803"/>
                            <a:pt x="293155" y="144807"/>
                          </a:cubicBezTo>
                          <a:cubicBezTo>
                            <a:pt x="288370" y="125666"/>
                            <a:pt x="278799" y="111309"/>
                            <a:pt x="269228" y="92168"/>
                          </a:cubicBezTo>
                          <a:cubicBezTo>
                            <a:pt x="259658" y="68241"/>
                            <a:pt x="245301" y="49099"/>
                            <a:pt x="226159" y="29958"/>
                          </a:cubicBezTo>
                          <a:lnTo>
                            <a:pt x="226159" y="29958"/>
                          </a:lnTo>
                          <a:cubicBezTo>
                            <a:pt x="207018" y="10816"/>
                            <a:pt x="202232" y="6030"/>
                            <a:pt x="178305" y="10816"/>
                          </a:cubicBezTo>
                          <a:cubicBezTo>
                            <a:pt x="159164" y="15601"/>
                            <a:pt x="135236" y="20387"/>
                            <a:pt x="116095" y="25172"/>
                          </a:cubicBezTo>
                          <a:cubicBezTo>
                            <a:pt x="106524" y="25172"/>
                            <a:pt x="101739" y="29958"/>
                            <a:pt x="92168" y="29958"/>
                          </a:cubicBezTo>
                          <a:cubicBezTo>
                            <a:pt x="87382" y="29958"/>
                            <a:pt x="73026" y="34743"/>
                            <a:pt x="63455" y="39528"/>
                          </a:cubicBezTo>
                          <a:cubicBezTo>
                            <a:pt x="49099" y="44314"/>
                            <a:pt x="34742" y="44314"/>
                            <a:pt x="25172" y="49099"/>
                          </a:cubicBezTo>
                          <a:lnTo>
                            <a:pt x="20387" y="49099"/>
                          </a:lnTo>
                          <a:cubicBezTo>
                            <a:pt x="6030" y="53885"/>
                            <a:pt x="-3540" y="58670"/>
                            <a:pt x="1245" y="68241"/>
                          </a:cubicBezTo>
                          <a:cubicBezTo>
                            <a:pt x="1245" y="77812"/>
                            <a:pt x="6030" y="77812"/>
                            <a:pt x="20387" y="77812"/>
                          </a:cubicBezTo>
                          <a:cubicBezTo>
                            <a:pt x="25172" y="77812"/>
                            <a:pt x="29957" y="77812"/>
                            <a:pt x="29957" y="77812"/>
                          </a:cubicBezTo>
                          <a:cubicBezTo>
                            <a:pt x="39528" y="87382"/>
                            <a:pt x="44314" y="87382"/>
                            <a:pt x="44314" y="87382"/>
                          </a:cubicBezTo>
                          <a:close/>
                        </a:path>
                      </a:pathLst>
                    </a:custGeom>
                    <a:solidFill>
                      <a:srgbClr val="1C2342"/>
                    </a:solidFill>
                    <a:ln w="47824" cap="flat">
                      <a:noFill/>
                      <a:prstDash val="solid"/>
                      <a:miter/>
                    </a:ln>
                  </p:spPr>
                  <p:txBody>
                    <a:bodyPr rtlCol="0" anchor="ctr"/>
                    <a:lstStyle/>
                    <a:p>
                      <a:endParaRPr lang="en-US"/>
                    </a:p>
                  </p:txBody>
                </p:sp>
              </p:grpSp>
              <p:sp>
                <p:nvSpPr>
                  <p:cNvPr id="361" name="Freeform: Shape 360">
                    <a:extLst>
                      <a:ext uri="{FF2B5EF4-FFF2-40B4-BE49-F238E27FC236}">
                        <a16:creationId xmlns:a16="http://schemas.microsoft.com/office/drawing/2014/main" id="{111B02A0-1F7E-4CB6-8B79-CD3F26CAA26A}"/>
                      </a:ext>
                    </a:extLst>
                  </p:cNvPr>
                  <p:cNvSpPr/>
                  <p:nvPr/>
                </p:nvSpPr>
                <p:spPr>
                  <a:xfrm>
                    <a:off x="11354862" y="9012259"/>
                    <a:ext cx="344549" cy="668776"/>
                  </a:xfrm>
                  <a:custGeom>
                    <a:avLst/>
                    <a:gdLst>
                      <a:gd name="connsiteX0" fmla="*/ 344550 w 344549"/>
                      <a:gd name="connsiteY0" fmla="*/ 418057 h 668776"/>
                      <a:gd name="connsiteX1" fmla="*/ 339765 w 344549"/>
                      <a:gd name="connsiteY1" fmla="*/ 336705 h 668776"/>
                      <a:gd name="connsiteX2" fmla="*/ 301481 w 344549"/>
                      <a:gd name="connsiteY2" fmla="*/ 135717 h 668776"/>
                      <a:gd name="connsiteX3" fmla="*/ 277554 w 344549"/>
                      <a:gd name="connsiteY3" fmla="*/ 83078 h 668776"/>
                      <a:gd name="connsiteX4" fmla="*/ 234486 w 344549"/>
                      <a:gd name="connsiteY4" fmla="*/ 20868 h 668776"/>
                      <a:gd name="connsiteX5" fmla="*/ 181846 w 344549"/>
                      <a:gd name="connsiteY5" fmla="*/ 1726 h 668776"/>
                      <a:gd name="connsiteX6" fmla="*/ 95708 w 344549"/>
                      <a:gd name="connsiteY6" fmla="*/ 25653 h 668776"/>
                      <a:gd name="connsiteX7" fmla="*/ 66996 w 344549"/>
                      <a:gd name="connsiteY7" fmla="*/ 35224 h 668776"/>
                      <a:gd name="connsiteX8" fmla="*/ 28713 w 344549"/>
                      <a:gd name="connsiteY8" fmla="*/ 44795 h 668776"/>
                      <a:gd name="connsiteX9" fmla="*/ 0 w 344549"/>
                      <a:gd name="connsiteY9" fmla="*/ 68722 h 668776"/>
                      <a:gd name="connsiteX10" fmla="*/ 38283 w 344549"/>
                      <a:gd name="connsiteY10" fmla="*/ 83078 h 668776"/>
                      <a:gd name="connsiteX11" fmla="*/ 66996 w 344549"/>
                      <a:gd name="connsiteY11" fmla="*/ 92649 h 668776"/>
                      <a:gd name="connsiteX12" fmla="*/ 124421 w 344549"/>
                      <a:gd name="connsiteY12" fmla="*/ 150074 h 668776"/>
                      <a:gd name="connsiteX13" fmla="*/ 129206 w 344549"/>
                      <a:gd name="connsiteY13" fmla="*/ 240997 h 668776"/>
                      <a:gd name="connsiteX14" fmla="*/ 71781 w 344549"/>
                      <a:gd name="connsiteY14" fmla="*/ 293636 h 668776"/>
                      <a:gd name="connsiteX15" fmla="*/ 66996 w 344549"/>
                      <a:gd name="connsiteY15" fmla="*/ 298422 h 668776"/>
                      <a:gd name="connsiteX16" fmla="*/ 100494 w 344549"/>
                      <a:gd name="connsiteY16" fmla="*/ 284066 h 668776"/>
                      <a:gd name="connsiteX17" fmla="*/ 172275 w 344549"/>
                      <a:gd name="connsiteY17" fmla="*/ 284066 h 668776"/>
                      <a:gd name="connsiteX18" fmla="*/ 181846 w 344549"/>
                      <a:gd name="connsiteY18" fmla="*/ 212284 h 668776"/>
                      <a:gd name="connsiteX19" fmla="*/ 177060 w 344549"/>
                      <a:gd name="connsiteY19" fmla="*/ 159644 h 668776"/>
                      <a:gd name="connsiteX20" fmla="*/ 196202 w 344549"/>
                      <a:gd name="connsiteY20" fmla="*/ 145288 h 668776"/>
                      <a:gd name="connsiteX21" fmla="*/ 239271 w 344549"/>
                      <a:gd name="connsiteY21" fmla="*/ 202713 h 668776"/>
                      <a:gd name="connsiteX22" fmla="*/ 267984 w 344549"/>
                      <a:gd name="connsiteY22" fmla="*/ 303207 h 668776"/>
                      <a:gd name="connsiteX23" fmla="*/ 205773 w 344549"/>
                      <a:gd name="connsiteY23" fmla="*/ 657328 h 668776"/>
                      <a:gd name="connsiteX24" fmla="*/ 267984 w 344549"/>
                      <a:gd name="connsiteY24" fmla="*/ 666899 h 668776"/>
                      <a:gd name="connsiteX25" fmla="*/ 320623 w 344549"/>
                      <a:gd name="connsiteY25" fmla="*/ 580761 h 668776"/>
                      <a:gd name="connsiteX26" fmla="*/ 344550 w 344549"/>
                      <a:gd name="connsiteY26" fmla="*/ 418057 h 6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4549" h="668776">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71781" y="293636"/>
                          <a:pt x="66996" y="298422"/>
                          <a:pt x="66996" y="298422"/>
                        </a:cubicBezTo>
                        <a:cubicBezTo>
                          <a:pt x="76567" y="288851"/>
                          <a:pt x="86138" y="284066"/>
                          <a:pt x="100494" y="284066"/>
                        </a:cubicBezTo>
                        <a:cubicBezTo>
                          <a:pt x="124421" y="284066"/>
                          <a:pt x="148348" y="293636"/>
                          <a:pt x="172275" y="284066"/>
                        </a:cubicBezTo>
                        <a:cubicBezTo>
                          <a:pt x="200987" y="274495"/>
                          <a:pt x="186632" y="236211"/>
                          <a:pt x="181846" y="212284"/>
                        </a:cubicBezTo>
                        <a:cubicBezTo>
                          <a:pt x="177060" y="197928"/>
                          <a:pt x="167490" y="174001"/>
                          <a:pt x="177060" y="159644"/>
                        </a:cubicBezTo>
                        <a:cubicBezTo>
                          <a:pt x="181846" y="154859"/>
                          <a:pt x="186632" y="145288"/>
                          <a:pt x="196202" y="145288"/>
                        </a:cubicBezTo>
                        <a:cubicBezTo>
                          <a:pt x="220130" y="150074"/>
                          <a:pt x="234486" y="183572"/>
                          <a:pt x="239271" y="202713"/>
                        </a:cubicBezTo>
                        <a:cubicBezTo>
                          <a:pt x="253627" y="236211"/>
                          <a:pt x="263198" y="269709"/>
                          <a:pt x="267984" y="303207"/>
                        </a:cubicBezTo>
                        <a:cubicBezTo>
                          <a:pt x="277554" y="374988"/>
                          <a:pt x="311052" y="628615"/>
                          <a:pt x="205773" y="657328"/>
                        </a:cubicBezTo>
                        <a:cubicBezTo>
                          <a:pt x="224914" y="666899"/>
                          <a:pt x="244057" y="671684"/>
                          <a:pt x="267984" y="666899"/>
                        </a:cubicBezTo>
                        <a:cubicBezTo>
                          <a:pt x="311052" y="657328"/>
                          <a:pt x="315838" y="619045"/>
                          <a:pt x="320623" y="580761"/>
                        </a:cubicBezTo>
                        <a:cubicBezTo>
                          <a:pt x="339765" y="523336"/>
                          <a:pt x="344550" y="470697"/>
                          <a:pt x="344550" y="418057"/>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62" name="Graphic 3">
                    <a:extLst>
                      <a:ext uri="{FF2B5EF4-FFF2-40B4-BE49-F238E27FC236}">
                        <a16:creationId xmlns:a16="http://schemas.microsoft.com/office/drawing/2014/main" id="{0109074C-3858-4EBE-902F-48A79E1B8364}"/>
                      </a:ext>
                    </a:extLst>
                  </p:cNvPr>
                  <p:cNvGrpSpPr/>
                  <p:nvPr/>
                </p:nvGrpSpPr>
                <p:grpSpPr>
                  <a:xfrm>
                    <a:off x="11512781" y="9003169"/>
                    <a:ext cx="193294" cy="671203"/>
                    <a:chOff x="11512781" y="9003169"/>
                    <a:chExt cx="193294" cy="671203"/>
                  </a:xfrm>
                </p:grpSpPr>
                <p:sp>
                  <p:nvSpPr>
                    <p:cNvPr id="364" name="Freeform: Shape 363">
                      <a:extLst>
                        <a:ext uri="{FF2B5EF4-FFF2-40B4-BE49-F238E27FC236}">
                          <a16:creationId xmlns:a16="http://schemas.microsoft.com/office/drawing/2014/main" id="{A54BA2A8-037A-42E5-BDAC-640C87F39339}"/>
                        </a:ext>
                      </a:extLst>
                    </p:cNvPr>
                    <p:cNvSpPr/>
                    <p:nvPr/>
                  </p:nvSpPr>
                  <p:spPr>
                    <a:xfrm>
                      <a:off x="11522352" y="9012259"/>
                      <a:ext cx="183723" cy="660916"/>
                    </a:xfrm>
                    <a:custGeom>
                      <a:avLst/>
                      <a:gdLst>
                        <a:gd name="connsiteX0" fmla="*/ 181846 w 183723"/>
                        <a:gd name="connsiteY0" fmla="*/ 422842 h 660916"/>
                        <a:gd name="connsiteX1" fmla="*/ 157919 w 183723"/>
                        <a:gd name="connsiteY1" fmla="*/ 226640 h 660916"/>
                        <a:gd name="connsiteX2" fmla="*/ 133992 w 183723"/>
                        <a:gd name="connsiteY2" fmla="*/ 135717 h 660916"/>
                        <a:gd name="connsiteX3" fmla="*/ 110065 w 183723"/>
                        <a:gd name="connsiteY3" fmla="*/ 83078 h 660916"/>
                        <a:gd name="connsiteX4" fmla="*/ 66996 w 183723"/>
                        <a:gd name="connsiteY4" fmla="*/ 20868 h 660916"/>
                        <a:gd name="connsiteX5" fmla="*/ 14356 w 183723"/>
                        <a:gd name="connsiteY5" fmla="*/ 1726 h 660916"/>
                        <a:gd name="connsiteX6" fmla="*/ 0 w 183723"/>
                        <a:gd name="connsiteY6" fmla="*/ 6511 h 660916"/>
                        <a:gd name="connsiteX7" fmla="*/ 90923 w 183723"/>
                        <a:gd name="connsiteY7" fmla="*/ 140503 h 660916"/>
                        <a:gd name="connsiteX8" fmla="*/ 143563 w 183723"/>
                        <a:gd name="connsiteY8" fmla="*/ 408486 h 660916"/>
                        <a:gd name="connsiteX9" fmla="*/ 143563 w 183723"/>
                        <a:gd name="connsiteY9" fmla="*/ 556834 h 660916"/>
                        <a:gd name="connsiteX10" fmla="*/ 66996 w 183723"/>
                        <a:gd name="connsiteY10" fmla="*/ 657328 h 660916"/>
                        <a:gd name="connsiteX11" fmla="*/ 110065 w 183723"/>
                        <a:gd name="connsiteY11" fmla="*/ 657328 h 660916"/>
                        <a:gd name="connsiteX12" fmla="*/ 172275 w 183723"/>
                        <a:gd name="connsiteY12" fmla="*/ 595118 h 660916"/>
                        <a:gd name="connsiteX13" fmla="*/ 181846 w 183723"/>
                        <a:gd name="connsiteY13" fmla="*/ 422842 h 6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723" h="660916">
                          <a:moveTo>
                            <a:pt x="181846" y="422842"/>
                          </a:moveTo>
                          <a:cubicBezTo>
                            <a:pt x="181846" y="355847"/>
                            <a:pt x="167490" y="293636"/>
                            <a:pt x="157919" y="226640"/>
                          </a:cubicBezTo>
                          <a:cubicBezTo>
                            <a:pt x="153133" y="193143"/>
                            <a:pt x="143563" y="164430"/>
                            <a:pt x="133992" y="135717"/>
                          </a:cubicBezTo>
                          <a:cubicBezTo>
                            <a:pt x="129206" y="116576"/>
                            <a:pt x="119635" y="102220"/>
                            <a:pt x="110065" y="83078"/>
                          </a:cubicBezTo>
                          <a:cubicBezTo>
                            <a:pt x="100494" y="59151"/>
                            <a:pt x="86138" y="40009"/>
                            <a:pt x="66996" y="20868"/>
                          </a:cubicBezTo>
                          <a:cubicBezTo>
                            <a:pt x="47854" y="1726"/>
                            <a:pt x="43069" y="-3059"/>
                            <a:pt x="14356" y="1726"/>
                          </a:cubicBezTo>
                          <a:cubicBezTo>
                            <a:pt x="9571" y="1726"/>
                            <a:pt x="4786" y="1726"/>
                            <a:pt x="0" y="6511"/>
                          </a:cubicBezTo>
                          <a:cubicBezTo>
                            <a:pt x="43069" y="40009"/>
                            <a:pt x="71781" y="87863"/>
                            <a:pt x="90923" y="140503"/>
                          </a:cubicBezTo>
                          <a:cubicBezTo>
                            <a:pt x="119635" y="226640"/>
                            <a:pt x="138778" y="317563"/>
                            <a:pt x="143563" y="408486"/>
                          </a:cubicBezTo>
                          <a:cubicBezTo>
                            <a:pt x="148348" y="456341"/>
                            <a:pt x="153133" y="508980"/>
                            <a:pt x="143563" y="556834"/>
                          </a:cubicBezTo>
                          <a:cubicBezTo>
                            <a:pt x="138778" y="590332"/>
                            <a:pt x="110065" y="662113"/>
                            <a:pt x="66996" y="657328"/>
                          </a:cubicBezTo>
                          <a:cubicBezTo>
                            <a:pt x="81352" y="662113"/>
                            <a:pt x="95708" y="662113"/>
                            <a:pt x="110065" y="657328"/>
                          </a:cubicBezTo>
                          <a:cubicBezTo>
                            <a:pt x="153133" y="647757"/>
                            <a:pt x="162705" y="628615"/>
                            <a:pt x="172275" y="595118"/>
                          </a:cubicBezTo>
                          <a:cubicBezTo>
                            <a:pt x="181846" y="537692"/>
                            <a:pt x="186632" y="480268"/>
                            <a:pt x="181846" y="422842"/>
                          </a:cubicBezTo>
                          <a:close/>
                        </a:path>
                      </a:pathLst>
                    </a:custGeom>
                    <a:solidFill>
                      <a:srgbClr val="E9E2D0"/>
                    </a:solidFill>
                    <a:ln w="47824"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2614D1B1-1B53-4DFE-A511-111477BA8E4A}"/>
                        </a:ext>
                      </a:extLst>
                    </p:cNvPr>
                    <p:cNvSpPr/>
                    <p:nvPr/>
                  </p:nvSpPr>
                  <p:spPr>
                    <a:xfrm>
                      <a:off x="11512781" y="9003169"/>
                      <a:ext cx="191416" cy="671203"/>
                    </a:xfrm>
                    <a:custGeom>
                      <a:avLst/>
                      <a:gdLst>
                        <a:gd name="connsiteX0" fmla="*/ 95708 w 191416"/>
                        <a:gd name="connsiteY0" fmla="*/ 671203 h 671203"/>
                        <a:gd name="connsiteX1" fmla="*/ 95708 w 191416"/>
                        <a:gd name="connsiteY1" fmla="*/ 671203 h 671203"/>
                        <a:gd name="connsiteX2" fmla="*/ 71781 w 191416"/>
                        <a:gd name="connsiteY2" fmla="*/ 666418 h 671203"/>
                        <a:gd name="connsiteX3" fmla="*/ 66996 w 191416"/>
                        <a:gd name="connsiteY3" fmla="*/ 661632 h 671203"/>
                        <a:gd name="connsiteX4" fmla="*/ 71781 w 191416"/>
                        <a:gd name="connsiteY4" fmla="*/ 656847 h 671203"/>
                        <a:gd name="connsiteX5" fmla="*/ 143563 w 191416"/>
                        <a:gd name="connsiteY5" fmla="*/ 561139 h 671203"/>
                        <a:gd name="connsiteX6" fmla="*/ 143563 w 191416"/>
                        <a:gd name="connsiteY6" fmla="*/ 436718 h 671203"/>
                        <a:gd name="connsiteX7" fmla="*/ 143563 w 191416"/>
                        <a:gd name="connsiteY7" fmla="*/ 412791 h 671203"/>
                        <a:gd name="connsiteX8" fmla="*/ 90923 w 191416"/>
                        <a:gd name="connsiteY8" fmla="*/ 149593 h 671203"/>
                        <a:gd name="connsiteX9" fmla="*/ 0 w 191416"/>
                        <a:gd name="connsiteY9" fmla="*/ 15601 h 671203"/>
                        <a:gd name="connsiteX10" fmla="*/ 0 w 191416"/>
                        <a:gd name="connsiteY10" fmla="*/ 10816 h 671203"/>
                        <a:gd name="connsiteX11" fmla="*/ 4786 w 191416"/>
                        <a:gd name="connsiteY11" fmla="*/ 6030 h 671203"/>
                        <a:gd name="connsiteX12" fmla="*/ 4786 w 191416"/>
                        <a:gd name="connsiteY12" fmla="*/ 6030 h 671203"/>
                        <a:gd name="connsiteX13" fmla="*/ 19141 w 191416"/>
                        <a:gd name="connsiteY13" fmla="*/ 1245 h 671203"/>
                        <a:gd name="connsiteX14" fmla="*/ 76567 w 191416"/>
                        <a:gd name="connsiteY14" fmla="*/ 20387 h 671203"/>
                        <a:gd name="connsiteX15" fmla="*/ 76567 w 191416"/>
                        <a:gd name="connsiteY15" fmla="*/ 20387 h 671203"/>
                        <a:gd name="connsiteX16" fmla="*/ 119635 w 191416"/>
                        <a:gd name="connsiteY16" fmla="*/ 82597 h 671203"/>
                        <a:gd name="connsiteX17" fmla="*/ 143563 w 191416"/>
                        <a:gd name="connsiteY17" fmla="*/ 135237 h 671203"/>
                        <a:gd name="connsiteX18" fmla="*/ 167490 w 191416"/>
                        <a:gd name="connsiteY18" fmla="*/ 226160 h 671203"/>
                        <a:gd name="connsiteX19" fmla="*/ 191417 w 191416"/>
                        <a:gd name="connsiteY19" fmla="*/ 422362 h 671203"/>
                        <a:gd name="connsiteX20" fmla="*/ 177060 w 191416"/>
                        <a:gd name="connsiteY20" fmla="*/ 594636 h 671203"/>
                        <a:gd name="connsiteX21" fmla="*/ 110065 w 191416"/>
                        <a:gd name="connsiteY21" fmla="*/ 661632 h 671203"/>
                        <a:gd name="connsiteX22" fmla="*/ 95708 w 191416"/>
                        <a:gd name="connsiteY22" fmla="*/ 671203 h 671203"/>
                        <a:gd name="connsiteX23" fmla="*/ 19141 w 191416"/>
                        <a:gd name="connsiteY23" fmla="*/ 15601 h 671203"/>
                        <a:gd name="connsiteX24" fmla="*/ 105279 w 191416"/>
                        <a:gd name="connsiteY24" fmla="*/ 144807 h 671203"/>
                        <a:gd name="connsiteX25" fmla="*/ 157919 w 191416"/>
                        <a:gd name="connsiteY25" fmla="*/ 412791 h 671203"/>
                        <a:gd name="connsiteX26" fmla="*/ 157919 w 191416"/>
                        <a:gd name="connsiteY26" fmla="*/ 436718 h 671203"/>
                        <a:gd name="connsiteX27" fmla="*/ 157919 w 191416"/>
                        <a:gd name="connsiteY27" fmla="*/ 565924 h 671203"/>
                        <a:gd name="connsiteX28" fmla="*/ 105279 w 191416"/>
                        <a:gd name="connsiteY28" fmla="*/ 661632 h 671203"/>
                        <a:gd name="connsiteX29" fmla="*/ 119635 w 191416"/>
                        <a:gd name="connsiteY29" fmla="*/ 661632 h 671203"/>
                        <a:gd name="connsiteX30" fmla="*/ 177060 w 191416"/>
                        <a:gd name="connsiteY30" fmla="*/ 599422 h 671203"/>
                        <a:gd name="connsiteX31" fmla="*/ 191417 w 191416"/>
                        <a:gd name="connsiteY31" fmla="*/ 431932 h 671203"/>
                        <a:gd name="connsiteX32" fmla="*/ 167490 w 191416"/>
                        <a:gd name="connsiteY32" fmla="*/ 235730 h 671203"/>
                        <a:gd name="connsiteX33" fmla="*/ 143563 w 191416"/>
                        <a:gd name="connsiteY33" fmla="*/ 144807 h 671203"/>
                        <a:gd name="connsiteX34" fmla="*/ 119635 w 191416"/>
                        <a:gd name="connsiteY34" fmla="*/ 92168 h 671203"/>
                        <a:gd name="connsiteX35" fmla="*/ 76567 w 191416"/>
                        <a:gd name="connsiteY35" fmla="*/ 29958 h 671203"/>
                        <a:gd name="connsiteX36" fmla="*/ 76567 w 191416"/>
                        <a:gd name="connsiteY36" fmla="*/ 29958 h 671203"/>
                        <a:gd name="connsiteX37" fmla="*/ 28713 w 191416"/>
                        <a:gd name="connsiteY37" fmla="*/ 10816 h 671203"/>
                        <a:gd name="connsiteX38" fmla="*/ 19141 w 191416"/>
                        <a:gd name="connsiteY38" fmla="*/ 15601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1416" h="671203">
                          <a:moveTo>
                            <a:pt x="95708" y="671203"/>
                          </a:moveTo>
                          <a:lnTo>
                            <a:pt x="95708" y="671203"/>
                          </a:lnTo>
                          <a:cubicBezTo>
                            <a:pt x="86138" y="671203"/>
                            <a:pt x="81352" y="671203"/>
                            <a:pt x="71781" y="666418"/>
                          </a:cubicBezTo>
                          <a:cubicBezTo>
                            <a:pt x="71781" y="666418"/>
                            <a:pt x="66996" y="661632"/>
                            <a:pt x="66996" y="661632"/>
                          </a:cubicBezTo>
                          <a:cubicBezTo>
                            <a:pt x="66996" y="656847"/>
                            <a:pt x="66996" y="656847"/>
                            <a:pt x="71781" y="656847"/>
                          </a:cubicBezTo>
                          <a:cubicBezTo>
                            <a:pt x="114850" y="661632"/>
                            <a:pt x="138777" y="585066"/>
                            <a:pt x="143563" y="561139"/>
                          </a:cubicBezTo>
                          <a:cubicBezTo>
                            <a:pt x="153133" y="518070"/>
                            <a:pt x="148348" y="475001"/>
                            <a:pt x="143563" y="436718"/>
                          </a:cubicBezTo>
                          <a:cubicBezTo>
                            <a:pt x="143563" y="427147"/>
                            <a:pt x="143563" y="422362"/>
                            <a:pt x="143563" y="412791"/>
                          </a:cubicBezTo>
                          <a:cubicBezTo>
                            <a:pt x="138777" y="312297"/>
                            <a:pt x="119635" y="221374"/>
                            <a:pt x="90923" y="149593"/>
                          </a:cubicBezTo>
                          <a:cubicBezTo>
                            <a:pt x="71781" y="96953"/>
                            <a:pt x="43068" y="49099"/>
                            <a:pt x="0" y="15601"/>
                          </a:cubicBezTo>
                          <a:cubicBezTo>
                            <a:pt x="0" y="15601"/>
                            <a:pt x="0" y="10816"/>
                            <a:pt x="0" y="10816"/>
                          </a:cubicBezTo>
                          <a:cubicBezTo>
                            <a:pt x="0" y="10816"/>
                            <a:pt x="0" y="6030"/>
                            <a:pt x="4786" y="6030"/>
                          </a:cubicBezTo>
                          <a:lnTo>
                            <a:pt x="4786" y="6030"/>
                          </a:lnTo>
                          <a:cubicBezTo>
                            <a:pt x="9571" y="6030"/>
                            <a:pt x="14356" y="6030"/>
                            <a:pt x="19141" y="1245"/>
                          </a:cubicBezTo>
                          <a:cubicBezTo>
                            <a:pt x="47854" y="-3541"/>
                            <a:pt x="57425" y="6030"/>
                            <a:pt x="76567" y="20387"/>
                          </a:cubicBezTo>
                          <a:lnTo>
                            <a:pt x="76567" y="20387"/>
                          </a:lnTo>
                          <a:cubicBezTo>
                            <a:pt x="95708" y="39528"/>
                            <a:pt x="110065" y="58670"/>
                            <a:pt x="119635" y="82597"/>
                          </a:cubicBezTo>
                          <a:cubicBezTo>
                            <a:pt x="129206" y="101739"/>
                            <a:pt x="133992" y="116095"/>
                            <a:pt x="143563" y="135237"/>
                          </a:cubicBezTo>
                          <a:cubicBezTo>
                            <a:pt x="153133" y="163949"/>
                            <a:pt x="162704" y="192661"/>
                            <a:pt x="167490" y="226160"/>
                          </a:cubicBezTo>
                          <a:cubicBezTo>
                            <a:pt x="181846" y="302726"/>
                            <a:pt x="191417" y="364937"/>
                            <a:pt x="191417" y="422362"/>
                          </a:cubicBezTo>
                          <a:cubicBezTo>
                            <a:pt x="191417" y="484572"/>
                            <a:pt x="186631" y="541997"/>
                            <a:pt x="177060" y="594636"/>
                          </a:cubicBezTo>
                          <a:cubicBezTo>
                            <a:pt x="167490" y="632920"/>
                            <a:pt x="157919" y="652062"/>
                            <a:pt x="110065" y="661632"/>
                          </a:cubicBezTo>
                          <a:cubicBezTo>
                            <a:pt x="110065" y="671203"/>
                            <a:pt x="100494" y="671203"/>
                            <a:pt x="95708" y="671203"/>
                          </a:cubicBezTo>
                          <a:close/>
                          <a:moveTo>
                            <a:pt x="19141" y="15601"/>
                          </a:moveTo>
                          <a:cubicBezTo>
                            <a:pt x="57425" y="49099"/>
                            <a:pt x="86138" y="92168"/>
                            <a:pt x="105279" y="144807"/>
                          </a:cubicBezTo>
                          <a:cubicBezTo>
                            <a:pt x="133992" y="221374"/>
                            <a:pt x="148348" y="312297"/>
                            <a:pt x="157919" y="412791"/>
                          </a:cubicBezTo>
                          <a:cubicBezTo>
                            <a:pt x="157919" y="422362"/>
                            <a:pt x="157919" y="427147"/>
                            <a:pt x="157919" y="436718"/>
                          </a:cubicBezTo>
                          <a:cubicBezTo>
                            <a:pt x="162704" y="479786"/>
                            <a:pt x="162704" y="522855"/>
                            <a:pt x="157919" y="565924"/>
                          </a:cubicBezTo>
                          <a:cubicBezTo>
                            <a:pt x="153133" y="594636"/>
                            <a:pt x="133992" y="647276"/>
                            <a:pt x="105279" y="661632"/>
                          </a:cubicBezTo>
                          <a:cubicBezTo>
                            <a:pt x="110065" y="661632"/>
                            <a:pt x="114850" y="661632"/>
                            <a:pt x="119635" y="661632"/>
                          </a:cubicBezTo>
                          <a:cubicBezTo>
                            <a:pt x="157919" y="652062"/>
                            <a:pt x="172275" y="632920"/>
                            <a:pt x="177060" y="599422"/>
                          </a:cubicBezTo>
                          <a:cubicBezTo>
                            <a:pt x="186631" y="546782"/>
                            <a:pt x="191417" y="494143"/>
                            <a:pt x="191417" y="431932"/>
                          </a:cubicBezTo>
                          <a:cubicBezTo>
                            <a:pt x="191417" y="374507"/>
                            <a:pt x="181846" y="312297"/>
                            <a:pt x="167490" y="235730"/>
                          </a:cubicBezTo>
                          <a:cubicBezTo>
                            <a:pt x="162704" y="202232"/>
                            <a:pt x="153133" y="168734"/>
                            <a:pt x="143563" y="144807"/>
                          </a:cubicBezTo>
                          <a:cubicBezTo>
                            <a:pt x="138777" y="125666"/>
                            <a:pt x="129206" y="111309"/>
                            <a:pt x="119635" y="92168"/>
                          </a:cubicBezTo>
                          <a:cubicBezTo>
                            <a:pt x="110065" y="68241"/>
                            <a:pt x="95708" y="49099"/>
                            <a:pt x="76567" y="29958"/>
                          </a:cubicBezTo>
                          <a:lnTo>
                            <a:pt x="76567" y="29958"/>
                          </a:lnTo>
                          <a:cubicBezTo>
                            <a:pt x="57425" y="10816"/>
                            <a:pt x="52640" y="6030"/>
                            <a:pt x="28713" y="10816"/>
                          </a:cubicBezTo>
                          <a:cubicBezTo>
                            <a:pt x="23927" y="15601"/>
                            <a:pt x="23927" y="15601"/>
                            <a:pt x="19141" y="15601"/>
                          </a:cubicBezTo>
                          <a:close/>
                        </a:path>
                      </a:pathLst>
                    </a:custGeom>
                    <a:solidFill>
                      <a:srgbClr val="2E2D2D"/>
                    </a:solidFill>
                    <a:ln w="47824" cap="flat">
                      <a:noFill/>
                      <a:prstDash val="solid"/>
                      <a:miter/>
                    </a:ln>
                  </p:spPr>
                  <p:txBody>
                    <a:bodyPr rtlCol="0" anchor="ctr"/>
                    <a:lstStyle/>
                    <a:p>
                      <a:endParaRPr lang="en-US"/>
                    </a:p>
                  </p:txBody>
                </p:sp>
              </p:grpSp>
              <p:sp>
                <p:nvSpPr>
                  <p:cNvPr id="363" name="Freeform: Shape 362">
                    <a:extLst>
                      <a:ext uri="{FF2B5EF4-FFF2-40B4-BE49-F238E27FC236}">
                        <a16:creationId xmlns:a16="http://schemas.microsoft.com/office/drawing/2014/main" id="{EF057141-5585-4BCB-BB10-1EC2F54FDAB4}"/>
                      </a:ext>
                    </a:extLst>
                  </p:cNvPr>
                  <p:cNvSpPr/>
                  <p:nvPr/>
                </p:nvSpPr>
                <p:spPr>
                  <a:xfrm>
                    <a:off x="11421115" y="9066624"/>
                    <a:ext cx="115593" cy="260539"/>
                  </a:xfrm>
                  <a:custGeom>
                    <a:avLst/>
                    <a:gdLst>
                      <a:gd name="connsiteX0" fmla="*/ 115594 w 115593"/>
                      <a:gd name="connsiteY0" fmla="*/ 196202 h 260539"/>
                      <a:gd name="connsiteX1" fmla="*/ 77310 w 115593"/>
                      <a:gd name="connsiteY1" fmla="*/ 196202 h 260539"/>
                      <a:gd name="connsiteX2" fmla="*/ 86881 w 115593"/>
                      <a:gd name="connsiteY2" fmla="*/ 124421 h 260539"/>
                      <a:gd name="connsiteX3" fmla="*/ 5529 w 115593"/>
                      <a:gd name="connsiteY3" fmla="*/ 0 h 260539"/>
                      <a:gd name="connsiteX4" fmla="*/ 5529 w 115593"/>
                      <a:gd name="connsiteY4" fmla="*/ 0 h 260539"/>
                      <a:gd name="connsiteX5" fmla="*/ 77310 w 115593"/>
                      <a:gd name="connsiteY5" fmla="*/ 162704 h 260539"/>
                      <a:gd name="connsiteX6" fmla="*/ 77310 w 115593"/>
                      <a:gd name="connsiteY6" fmla="*/ 167490 h 260539"/>
                      <a:gd name="connsiteX7" fmla="*/ 58169 w 115593"/>
                      <a:gd name="connsiteY7" fmla="*/ 196202 h 260539"/>
                      <a:gd name="connsiteX8" fmla="*/ 34242 w 115593"/>
                      <a:gd name="connsiteY8" fmla="*/ 205773 h 260539"/>
                      <a:gd name="connsiteX9" fmla="*/ 744 w 115593"/>
                      <a:gd name="connsiteY9" fmla="*/ 258413 h 260539"/>
                      <a:gd name="connsiteX10" fmla="*/ 5529 w 115593"/>
                      <a:gd name="connsiteY10" fmla="*/ 258413 h 260539"/>
                      <a:gd name="connsiteX11" fmla="*/ 48598 w 115593"/>
                      <a:gd name="connsiteY11" fmla="*/ 210558 h 260539"/>
                      <a:gd name="connsiteX12" fmla="*/ 58169 w 115593"/>
                      <a:gd name="connsiteY12" fmla="*/ 205773 h 260539"/>
                      <a:gd name="connsiteX13" fmla="*/ 62954 w 115593"/>
                      <a:gd name="connsiteY13" fmla="*/ 205773 h 260539"/>
                      <a:gd name="connsiteX14" fmla="*/ 62954 w 115593"/>
                      <a:gd name="connsiteY14" fmla="*/ 205773 h 260539"/>
                      <a:gd name="connsiteX15" fmla="*/ 115594 w 115593"/>
                      <a:gd name="connsiteY15" fmla="*/ 196202 h 260539"/>
                      <a:gd name="connsiteX16" fmla="*/ 115594 w 115593"/>
                      <a:gd name="connsiteY16" fmla="*/ 196202 h 26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593" h="260539">
                        <a:moveTo>
                          <a:pt x="115594" y="196202"/>
                        </a:moveTo>
                        <a:cubicBezTo>
                          <a:pt x="101237" y="196202"/>
                          <a:pt x="86881" y="196202"/>
                          <a:pt x="77310" y="196202"/>
                        </a:cubicBezTo>
                        <a:cubicBezTo>
                          <a:pt x="91666" y="177060"/>
                          <a:pt x="91666" y="148348"/>
                          <a:pt x="86881" y="124421"/>
                        </a:cubicBezTo>
                        <a:cubicBezTo>
                          <a:pt x="82096" y="71781"/>
                          <a:pt x="48598" y="23927"/>
                          <a:pt x="5529" y="0"/>
                        </a:cubicBezTo>
                        <a:cubicBezTo>
                          <a:pt x="5529" y="0"/>
                          <a:pt x="744" y="0"/>
                          <a:pt x="5529" y="0"/>
                        </a:cubicBezTo>
                        <a:cubicBezTo>
                          <a:pt x="58169" y="38283"/>
                          <a:pt x="77310" y="100494"/>
                          <a:pt x="77310" y="162704"/>
                        </a:cubicBezTo>
                        <a:cubicBezTo>
                          <a:pt x="77310" y="162704"/>
                          <a:pt x="77310" y="162704"/>
                          <a:pt x="77310" y="167490"/>
                        </a:cubicBezTo>
                        <a:cubicBezTo>
                          <a:pt x="72525" y="181846"/>
                          <a:pt x="67739" y="191417"/>
                          <a:pt x="58169" y="196202"/>
                        </a:cubicBezTo>
                        <a:cubicBezTo>
                          <a:pt x="48598" y="196202"/>
                          <a:pt x="43812" y="200987"/>
                          <a:pt x="34242" y="205773"/>
                        </a:cubicBezTo>
                        <a:cubicBezTo>
                          <a:pt x="15099" y="215344"/>
                          <a:pt x="-4042" y="234485"/>
                          <a:pt x="744" y="258413"/>
                        </a:cubicBezTo>
                        <a:cubicBezTo>
                          <a:pt x="744" y="263198"/>
                          <a:pt x="5529" y="258413"/>
                          <a:pt x="5529" y="258413"/>
                        </a:cubicBezTo>
                        <a:cubicBezTo>
                          <a:pt x="10315" y="234485"/>
                          <a:pt x="24671" y="220129"/>
                          <a:pt x="48598" y="210558"/>
                        </a:cubicBezTo>
                        <a:cubicBezTo>
                          <a:pt x="53383" y="210558"/>
                          <a:pt x="53383" y="210558"/>
                          <a:pt x="58169" y="205773"/>
                        </a:cubicBezTo>
                        <a:cubicBezTo>
                          <a:pt x="58169" y="205773"/>
                          <a:pt x="62954" y="205773"/>
                          <a:pt x="62954" y="205773"/>
                        </a:cubicBezTo>
                        <a:cubicBezTo>
                          <a:pt x="62954" y="205773"/>
                          <a:pt x="62954" y="205773"/>
                          <a:pt x="62954" y="205773"/>
                        </a:cubicBezTo>
                        <a:cubicBezTo>
                          <a:pt x="77310" y="200987"/>
                          <a:pt x="96452" y="200987"/>
                          <a:pt x="115594" y="196202"/>
                        </a:cubicBezTo>
                        <a:cubicBezTo>
                          <a:pt x="115594" y="196202"/>
                          <a:pt x="115594" y="196202"/>
                          <a:pt x="115594" y="196202"/>
                        </a:cubicBezTo>
                        <a:close/>
                      </a:path>
                    </a:pathLst>
                  </a:custGeom>
                  <a:solidFill>
                    <a:srgbClr val="1C2342"/>
                  </a:solidFill>
                  <a:ln w="47824" cap="flat">
                    <a:noFill/>
                    <a:prstDash val="solid"/>
                    <a:miter/>
                  </a:ln>
                </p:spPr>
                <p:txBody>
                  <a:bodyPr rtlCol="0" anchor="ctr"/>
                  <a:lstStyle/>
                  <a:p>
                    <a:endParaRPr lang="en-US"/>
                  </a:p>
                </p:txBody>
              </p:sp>
            </p:grpSp>
            <p:grpSp>
              <p:nvGrpSpPr>
                <p:cNvPr id="186" name="Graphic 3">
                  <a:extLst>
                    <a:ext uri="{FF2B5EF4-FFF2-40B4-BE49-F238E27FC236}">
                      <a16:creationId xmlns:a16="http://schemas.microsoft.com/office/drawing/2014/main" id="{591A3ECD-20D8-4E01-9908-D9456B4A138C}"/>
                    </a:ext>
                  </a:extLst>
                </p:cNvPr>
                <p:cNvGrpSpPr/>
                <p:nvPr/>
              </p:nvGrpSpPr>
              <p:grpSpPr>
                <a:xfrm>
                  <a:off x="10511433" y="8406236"/>
                  <a:ext cx="995366" cy="827877"/>
                  <a:chOff x="10511433" y="8406236"/>
                  <a:chExt cx="995366" cy="827877"/>
                </a:xfrm>
              </p:grpSpPr>
              <p:sp>
                <p:nvSpPr>
                  <p:cNvPr id="357" name="Freeform: Shape 356">
                    <a:extLst>
                      <a:ext uri="{FF2B5EF4-FFF2-40B4-BE49-F238E27FC236}">
                        <a16:creationId xmlns:a16="http://schemas.microsoft.com/office/drawing/2014/main" id="{F7AF58F6-2F9F-4026-AF24-672D6D16050D}"/>
                      </a:ext>
                    </a:extLst>
                  </p:cNvPr>
                  <p:cNvSpPr/>
                  <p:nvPr/>
                </p:nvSpPr>
                <p:spPr>
                  <a:xfrm>
                    <a:off x="10516665" y="8415807"/>
                    <a:ext cx="987741" cy="816932"/>
                  </a:xfrm>
                  <a:custGeom>
                    <a:avLst/>
                    <a:gdLst>
                      <a:gd name="connsiteX0" fmla="*/ 981760 w 987741"/>
                      <a:gd name="connsiteY0" fmla="*/ 114850 h 816932"/>
                      <a:gd name="connsiteX1" fmla="*/ 943477 w 987741"/>
                      <a:gd name="connsiteY1" fmla="*/ 4785 h 816932"/>
                      <a:gd name="connsiteX2" fmla="*/ 943477 w 987741"/>
                      <a:gd name="connsiteY2" fmla="*/ 4785 h 816932"/>
                      <a:gd name="connsiteX3" fmla="*/ 938692 w 987741"/>
                      <a:gd name="connsiteY3" fmla="*/ 0 h 816932"/>
                      <a:gd name="connsiteX4" fmla="*/ 929121 w 987741"/>
                      <a:gd name="connsiteY4" fmla="*/ 9571 h 816932"/>
                      <a:gd name="connsiteX5" fmla="*/ 886052 w 987741"/>
                      <a:gd name="connsiteY5" fmla="*/ 38283 h 816932"/>
                      <a:gd name="connsiteX6" fmla="*/ 790343 w 987741"/>
                      <a:gd name="connsiteY6" fmla="*/ 76567 h 816932"/>
                      <a:gd name="connsiteX7" fmla="*/ 551072 w 987741"/>
                      <a:gd name="connsiteY7" fmla="*/ 133991 h 816932"/>
                      <a:gd name="connsiteX8" fmla="*/ 436223 w 987741"/>
                      <a:gd name="connsiteY8" fmla="*/ 138777 h 816932"/>
                      <a:gd name="connsiteX9" fmla="*/ 311802 w 987741"/>
                      <a:gd name="connsiteY9" fmla="*/ 133991 h 816932"/>
                      <a:gd name="connsiteX10" fmla="*/ 196952 w 987741"/>
                      <a:gd name="connsiteY10" fmla="*/ 133991 h 816932"/>
                      <a:gd name="connsiteX11" fmla="*/ 192166 w 987741"/>
                      <a:gd name="connsiteY11" fmla="*/ 133991 h 816932"/>
                      <a:gd name="connsiteX12" fmla="*/ 101243 w 987741"/>
                      <a:gd name="connsiteY12" fmla="*/ 119635 h 816932"/>
                      <a:gd name="connsiteX13" fmla="*/ 62960 w 987741"/>
                      <a:gd name="connsiteY13" fmla="*/ 119635 h 816932"/>
                      <a:gd name="connsiteX14" fmla="*/ 749 w 987741"/>
                      <a:gd name="connsiteY14" fmla="*/ 177060 h 816932"/>
                      <a:gd name="connsiteX15" fmla="*/ 29462 w 987741"/>
                      <a:gd name="connsiteY15" fmla="*/ 229700 h 816932"/>
                      <a:gd name="connsiteX16" fmla="*/ 29462 w 987741"/>
                      <a:gd name="connsiteY16" fmla="*/ 248841 h 816932"/>
                      <a:gd name="connsiteX17" fmla="*/ 29462 w 987741"/>
                      <a:gd name="connsiteY17" fmla="*/ 306267 h 816932"/>
                      <a:gd name="connsiteX18" fmla="*/ 48604 w 987741"/>
                      <a:gd name="connsiteY18" fmla="*/ 411546 h 816932"/>
                      <a:gd name="connsiteX19" fmla="*/ 110814 w 987741"/>
                      <a:gd name="connsiteY19" fmla="*/ 540752 h 816932"/>
                      <a:gd name="connsiteX20" fmla="*/ 106028 w 987741"/>
                      <a:gd name="connsiteY20" fmla="*/ 583821 h 816932"/>
                      <a:gd name="connsiteX21" fmla="*/ 177810 w 987741"/>
                      <a:gd name="connsiteY21" fmla="*/ 617319 h 816932"/>
                      <a:gd name="connsiteX22" fmla="*/ 283089 w 987741"/>
                      <a:gd name="connsiteY22" fmla="*/ 559894 h 816932"/>
                      <a:gd name="connsiteX23" fmla="*/ 397939 w 987741"/>
                      <a:gd name="connsiteY23" fmla="*/ 646031 h 816932"/>
                      <a:gd name="connsiteX24" fmla="*/ 512789 w 987741"/>
                      <a:gd name="connsiteY24" fmla="*/ 751310 h 816932"/>
                      <a:gd name="connsiteX25" fmla="*/ 584570 w 987741"/>
                      <a:gd name="connsiteY25" fmla="*/ 813521 h 816932"/>
                      <a:gd name="connsiteX26" fmla="*/ 598927 w 987741"/>
                      <a:gd name="connsiteY26" fmla="*/ 780023 h 816932"/>
                      <a:gd name="connsiteX27" fmla="*/ 637210 w 987741"/>
                      <a:gd name="connsiteY27" fmla="*/ 746525 h 816932"/>
                      <a:gd name="connsiteX28" fmla="*/ 699421 w 987741"/>
                      <a:gd name="connsiteY28" fmla="*/ 703456 h 816932"/>
                      <a:gd name="connsiteX29" fmla="*/ 900408 w 987741"/>
                      <a:gd name="connsiteY29" fmla="*/ 521610 h 816932"/>
                      <a:gd name="connsiteX30" fmla="*/ 986546 w 987741"/>
                      <a:gd name="connsiteY30" fmla="*/ 263198 h 816932"/>
                      <a:gd name="connsiteX31" fmla="*/ 981760 w 987741"/>
                      <a:gd name="connsiteY31" fmla="*/ 114850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7741"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44056"/>
                          <a:pt x="29462" y="248841"/>
                        </a:cubicBezTo>
                        <a:cubicBezTo>
                          <a:pt x="29462" y="267983"/>
                          <a:pt x="29462" y="287125"/>
                          <a:pt x="29462" y="306267"/>
                        </a:cubicBezTo>
                        <a:cubicBezTo>
                          <a:pt x="29462" y="344550"/>
                          <a:pt x="39033" y="378048"/>
                          <a:pt x="48604" y="411546"/>
                        </a:cubicBezTo>
                        <a:cubicBezTo>
                          <a:pt x="62960" y="454615"/>
                          <a:pt x="82101" y="502469"/>
                          <a:pt x="110814" y="540752"/>
                        </a:cubicBezTo>
                        <a:cubicBezTo>
                          <a:pt x="106028" y="555108"/>
                          <a:pt x="101243" y="569465"/>
                          <a:pt x="106028" y="583821"/>
                        </a:cubicBezTo>
                        <a:cubicBezTo>
                          <a:pt x="115600" y="612533"/>
                          <a:pt x="153883" y="617319"/>
                          <a:pt x="177810" y="617319"/>
                        </a:cubicBezTo>
                        <a:cubicBezTo>
                          <a:pt x="216093" y="612533"/>
                          <a:pt x="249591" y="583821"/>
                          <a:pt x="283089" y="559894"/>
                        </a:cubicBezTo>
                        <a:cubicBezTo>
                          <a:pt x="316587" y="593392"/>
                          <a:pt x="364441" y="622104"/>
                          <a:pt x="397939" y="646031"/>
                        </a:cubicBezTo>
                        <a:cubicBezTo>
                          <a:pt x="445793" y="674744"/>
                          <a:pt x="484077" y="708241"/>
                          <a:pt x="512789" y="751310"/>
                        </a:cubicBezTo>
                        <a:cubicBezTo>
                          <a:pt x="522360" y="765667"/>
                          <a:pt x="555858" y="832662"/>
                          <a:pt x="584570" y="813521"/>
                        </a:cubicBezTo>
                        <a:cubicBezTo>
                          <a:pt x="594142" y="808735"/>
                          <a:pt x="598927" y="794379"/>
                          <a:pt x="598927" y="780023"/>
                        </a:cubicBezTo>
                        <a:cubicBezTo>
                          <a:pt x="613283" y="770452"/>
                          <a:pt x="622854" y="756096"/>
                          <a:pt x="637210" y="746525"/>
                        </a:cubicBezTo>
                        <a:cubicBezTo>
                          <a:pt x="656351" y="732168"/>
                          <a:pt x="680279" y="717812"/>
                          <a:pt x="699421" y="703456"/>
                        </a:cubicBezTo>
                        <a:cubicBezTo>
                          <a:pt x="775987" y="655602"/>
                          <a:pt x="847768" y="593392"/>
                          <a:pt x="900408" y="521610"/>
                        </a:cubicBezTo>
                        <a:cubicBezTo>
                          <a:pt x="948262" y="445043"/>
                          <a:pt x="976975" y="349335"/>
                          <a:pt x="986546" y="263198"/>
                        </a:cubicBezTo>
                        <a:cubicBezTo>
                          <a:pt x="986546" y="215344"/>
                          <a:pt x="991331" y="162704"/>
                          <a:pt x="981760" y="114850"/>
                        </a:cubicBezTo>
                        <a:close/>
                      </a:path>
                    </a:pathLst>
                  </a:custGeom>
                  <a:solidFill>
                    <a:srgbClr val="304649"/>
                  </a:solidFill>
                  <a:ln w="47824"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7AFCD055-60DD-42F2-B889-D4A7CBDBE1B3}"/>
                      </a:ext>
                    </a:extLst>
                  </p:cNvPr>
                  <p:cNvSpPr/>
                  <p:nvPr/>
                </p:nvSpPr>
                <p:spPr>
                  <a:xfrm>
                    <a:off x="10511433" y="8406236"/>
                    <a:ext cx="995366" cy="827877"/>
                  </a:xfrm>
                  <a:custGeom>
                    <a:avLst/>
                    <a:gdLst>
                      <a:gd name="connsiteX0" fmla="*/ 580232 w 995366"/>
                      <a:gd name="connsiteY0" fmla="*/ 827877 h 827877"/>
                      <a:gd name="connsiteX1" fmla="*/ 580232 w 995366"/>
                      <a:gd name="connsiteY1" fmla="*/ 827877 h 827877"/>
                      <a:gd name="connsiteX2" fmla="*/ 518021 w 995366"/>
                      <a:gd name="connsiteY2" fmla="*/ 765667 h 827877"/>
                      <a:gd name="connsiteX3" fmla="*/ 513236 w 995366"/>
                      <a:gd name="connsiteY3" fmla="*/ 760881 h 827877"/>
                      <a:gd name="connsiteX4" fmla="*/ 398386 w 995366"/>
                      <a:gd name="connsiteY4" fmla="*/ 655602 h 827877"/>
                      <a:gd name="connsiteX5" fmla="*/ 393601 w 995366"/>
                      <a:gd name="connsiteY5" fmla="*/ 650817 h 827877"/>
                      <a:gd name="connsiteX6" fmla="*/ 283536 w 995366"/>
                      <a:gd name="connsiteY6" fmla="*/ 569465 h 827877"/>
                      <a:gd name="connsiteX7" fmla="*/ 178257 w 995366"/>
                      <a:gd name="connsiteY7" fmla="*/ 622104 h 827877"/>
                      <a:gd name="connsiteX8" fmla="*/ 163900 w 995366"/>
                      <a:gd name="connsiteY8" fmla="*/ 622104 h 827877"/>
                      <a:gd name="connsiteX9" fmla="*/ 101690 w 995366"/>
                      <a:gd name="connsiteY9" fmla="*/ 588606 h 827877"/>
                      <a:gd name="connsiteX10" fmla="*/ 106476 w 995366"/>
                      <a:gd name="connsiteY10" fmla="*/ 545538 h 827877"/>
                      <a:gd name="connsiteX11" fmla="*/ 49051 w 995366"/>
                      <a:gd name="connsiteY11" fmla="*/ 416331 h 827877"/>
                      <a:gd name="connsiteX12" fmla="*/ 29909 w 995366"/>
                      <a:gd name="connsiteY12" fmla="*/ 311052 h 827877"/>
                      <a:gd name="connsiteX13" fmla="*/ 29909 w 995366"/>
                      <a:gd name="connsiteY13" fmla="*/ 253627 h 827877"/>
                      <a:gd name="connsiteX14" fmla="*/ 29909 w 995366"/>
                      <a:gd name="connsiteY14" fmla="*/ 234485 h 827877"/>
                      <a:gd name="connsiteX15" fmla="*/ 29909 w 995366"/>
                      <a:gd name="connsiteY15" fmla="*/ 234485 h 827877"/>
                      <a:gd name="connsiteX16" fmla="*/ 1196 w 995366"/>
                      <a:gd name="connsiteY16" fmla="*/ 181846 h 827877"/>
                      <a:gd name="connsiteX17" fmla="*/ 63406 w 995366"/>
                      <a:gd name="connsiteY17" fmla="*/ 119635 h 827877"/>
                      <a:gd name="connsiteX18" fmla="*/ 82548 w 995366"/>
                      <a:gd name="connsiteY18" fmla="*/ 114850 h 827877"/>
                      <a:gd name="connsiteX19" fmla="*/ 106476 w 995366"/>
                      <a:gd name="connsiteY19" fmla="*/ 114850 h 827877"/>
                      <a:gd name="connsiteX20" fmla="*/ 197398 w 995366"/>
                      <a:gd name="connsiteY20" fmla="*/ 133992 h 827877"/>
                      <a:gd name="connsiteX21" fmla="*/ 202184 w 995366"/>
                      <a:gd name="connsiteY21" fmla="*/ 133992 h 827877"/>
                      <a:gd name="connsiteX22" fmla="*/ 254823 w 995366"/>
                      <a:gd name="connsiteY22" fmla="*/ 133992 h 827877"/>
                      <a:gd name="connsiteX23" fmla="*/ 321819 w 995366"/>
                      <a:gd name="connsiteY23" fmla="*/ 133992 h 827877"/>
                      <a:gd name="connsiteX24" fmla="*/ 355317 w 995366"/>
                      <a:gd name="connsiteY24" fmla="*/ 133992 h 827877"/>
                      <a:gd name="connsiteX25" fmla="*/ 446240 w 995366"/>
                      <a:gd name="connsiteY25" fmla="*/ 133992 h 827877"/>
                      <a:gd name="connsiteX26" fmla="*/ 460596 w 995366"/>
                      <a:gd name="connsiteY26" fmla="*/ 133992 h 827877"/>
                      <a:gd name="connsiteX27" fmla="*/ 561090 w 995366"/>
                      <a:gd name="connsiteY27" fmla="*/ 129206 h 827877"/>
                      <a:gd name="connsiteX28" fmla="*/ 795575 w 995366"/>
                      <a:gd name="connsiteY28" fmla="*/ 71781 h 827877"/>
                      <a:gd name="connsiteX29" fmla="*/ 800361 w 995366"/>
                      <a:gd name="connsiteY29" fmla="*/ 71781 h 827877"/>
                      <a:gd name="connsiteX30" fmla="*/ 886499 w 995366"/>
                      <a:gd name="connsiteY30" fmla="*/ 38283 h 827877"/>
                      <a:gd name="connsiteX31" fmla="*/ 929567 w 995366"/>
                      <a:gd name="connsiteY31" fmla="*/ 9571 h 827877"/>
                      <a:gd name="connsiteX32" fmla="*/ 929567 w 995366"/>
                      <a:gd name="connsiteY32" fmla="*/ 9571 h 827877"/>
                      <a:gd name="connsiteX33" fmla="*/ 943924 w 995366"/>
                      <a:gd name="connsiteY33" fmla="*/ 0 h 827877"/>
                      <a:gd name="connsiteX34" fmla="*/ 953494 w 995366"/>
                      <a:gd name="connsiteY34" fmla="*/ 4786 h 827877"/>
                      <a:gd name="connsiteX35" fmla="*/ 953494 w 995366"/>
                      <a:gd name="connsiteY35" fmla="*/ 4786 h 827877"/>
                      <a:gd name="connsiteX36" fmla="*/ 991778 w 995366"/>
                      <a:gd name="connsiteY36" fmla="*/ 114850 h 827877"/>
                      <a:gd name="connsiteX37" fmla="*/ 991778 w 995366"/>
                      <a:gd name="connsiteY37" fmla="*/ 267984 h 827877"/>
                      <a:gd name="connsiteX38" fmla="*/ 905640 w 995366"/>
                      <a:gd name="connsiteY38" fmla="*/ 531181 h 827877"/>
                      <a:gd name="connsiteX39" fmla="*/ 704653 w 995366"/>
                      <a:gd name="connsiteY39" fmla="*/ 713027 h 827877"/>
                      <a:gd name="connsiteX40" fmla="*/ 695082 w 995366"/>
                      <a:gd name="connsiteY40" fmla="*/ 717812 h 827877"/>
                      <a:gd name="connsiteX41" fmla="*/ 642442 w 995366"/>
                      <a:gd name="connsiteY41" fmla="*/ 751311 h 827877"/>
                      <a:gd name="connsiteX42" fmla="*/ 628086 w 995366"/>
                      <a:gd name="connsiteY42" fmla="*/ 765667 h 827877"/>
                      <a:gd name="connsiteX43" fmla="*/ 608944 w 995366"/>
                      <a:gd name="connsiteY43" fmla="*/ 784808 h 827877"/>
                      <a:gd name="connsiteX44" fmla="*/ 594588 w 995366"/>
                      <a:gd name="connsiteY44" fmla="*/ 818306 h 827877"/>
                      <a:gd name="connsiteX45" fmla="*/ 580232 w 995366"/>
                      <a:gd name="connsiteY45" fmla="*/ 827877 h 827877"/>
                      <a:gd name="connsiteX46" fmla="*/ 288322 w 995366"/>
                      <a:gd name="connsiteY46" fmla="*/ 564679 h 827877"/>
                      <a:gd name="connsiteX47" fmla="*/ 288322 w 995366"/>
                      <a:gd name="connsiteY47" fmla="*/ 564679 h 827877"/>
                      <a:gd name="connsiteX48" fmla="*/ 403171 w 995366"/>
                      <a:gd name="connsiteY48" fmla="*/ 650817 h 827877"/>
                      <a:gd name="connsiteX49" fmla="*/ 407957 w 995366"/>
                      <a:gd name="connsiteY49" fmla="*/ 655602 h 827877"/>
                      <a:gd name="connsiteX50" fmla="*/ 522807 w 995366"/>
                      <a:gd name="connsiteY50" fmla="*/ 760881 h 827877"/>
                      <a:gd name="connsiteX51" fmla="*/ 527592 w 995366"/>
                      <a:gd name="connsiteY51" fmla="*/ 770452 h 827877"/>
                      <a:gd name="connsiteX52" fmla="*/ 580232 w 995366"/>
                      <a:gd name="connsiteY52" fmla="*/ 827877 h 827877"/>
                      <a:gd name="connsiteX53" fmla="*/ 580232 w 995366"/>
                      <a:gd name="connsiteY53" fmla="*/ 827877 h 827877"/>
                      <a:gd name="connsiteX54" fmla="*/ 585017 w 995366"/>
                      <a:gd name="connsiteY54" fmla="*/ 827877 h 827877"/>
                      <a:gd name="connsiteX55" fmla="*/ 599374 w 995366"/>
                      <a:gd name="connsiteY55" fmla="*/ 799165 h 827877"/>
                      <a:gd name="connsiteX56" fmla="*/ 599374 w 995366"/>
                      <a:gd name="connsiteY56" fmla="*/ 794379 h 827877"/>
                      <a:gd name="connsiteX57" fmla="*/ 618515 w 995366"/>
                      <a:gd name="connsiteY57" fmla="*/ 775238 h 827877"/>
                      <a:gd name="connsiteX58" fmla="*/ 637656 w 995366"/>
                      <a:gd name="connsiteY58" fmla="*/ 760881 h 827877"/>
                      <a:gd name="connsiteX59" fmla="*/ 690296 w 995366"/>
                      <a:gd name="connsiteY59" fmla="*/ 727383 h 827877"/>
                      <a:gd name="connsiteX60" fmla="*/ 699867 w 995366"/>
                      <a:gd name="connsiteY60" fmla="*/ 722598 h 827877"/>
                      <a:gd name="connsiteX61" fmla="*/ 896069 w 995366"/>
                      <a:gd name="connsiteY61" fmla="*/ 540752 h 827877"/>
                      <a:gd name="connsiteX62" fmla="*/ 977421 w 995366"/>
                      <a:gd name="connsiteY62" fmla="*/ 282340 h 827877"/>
                      <a:gd name="connsiteX63" fmla="*/ 977421 w 995366"/>
                      <a:gd name="connsiteY63" fmla="*/ 133992 h 827877"/>
                      <a:gd name="connsiteX64" fmla="*/ 939138 w 995366"/>
                      <a:gd name="connsiteY64" fmla="*/ 28713 h 827877"/>
                      <a:gd name="connsiteX65" fmla="*/ 939138 w 995366"/>
                      <a:gd name="connsiteY65" fmla="*/ 28713 h 827877"/>
                      <a:gd name="connsiteX66" fmla="*/ 939138 w 995366"/>
                      <a:gd name="connsiteY66" fmla="*/ 28713 h 827877"/>
                      <a:gd name="connsiteX67" fmla="*/ 939138 w 995366"/>
                      <a:gd name="connsiteY67" fmla="*/ 23927 h 827877"/>
                      <a:gd name="connsiteX68" fmla="*/ 939138 w 995366"/>
                      <a:gd name="connsiteY68" fmla="*/ 28713 h 827877"/>
                      <a:gd name="connsiteX69" fmla="*/ 934353 w 995366"/>
                      <a:gd name="connsiteY69" fmla="*/ 33498 h 827877"/>
                      <a:gd name="connsiteX70" fmla="*/ 934353 w 995366"/>
                      <a:gd name="connsiteY70" fmla="*/ 33498 h 827877"/>
                      <a:gd name="connsiteX71" fmla="*/ 886499 w 995366"/>
                      <a:gd name="connsiteY71" fmla="*/ 66996 h 827877"/>
                      <a:gd name="connsiteX72" fmla="*/ 795575 w 995366"/>
                      <a:gd name="connsiteY72" fmla="*/ 100494 h 827877"/>
                      <a:gd name="connsiteX73" fmla="*/ 790790 w 995366"/>
                      <a:gd name="connsiteY73" fmla="*/ 100494 h 827877"/>
                      <a:gd name="connsiteX74" fmla="*/ 551520 w 995366"/>
                      <a:gd name="connsiteY74" fmla="*/ 157919 h 827877"/>
                      <a:gd name="connsiteX75" fmla="*/ 451025 w 995366"/>
                      <a:gd name="connsiteY75" fmla="*/ 162704 h 827877"/>
                      <a:gd name="connsiteX76" fmla="*/ 436669 w 995366"/>
                      <a:gd name="connsiteY76" fmla="*/ 162704 h 827877"/>
                      <a:gd name="connsiteX77" fmla="*/ 345746 w 995366"/>
                      <a:gd name="connsiteY77" fmla="*/ 162704 h 827877"/>
                      <a:gd name="connsiteX78" fmla="*/ 312249 w 995366"/>
                      <a:gd name="connsiteY78" fmla="*/ 162704 h 827877"/>
                      <a:gd name="connsiteX79" fmla="*/ 250038 w 995366"/>
                      <a:gd name="connsiteY79" fmla="*/ 162704 h 827877"/>
                      <a:gd name="connsiteX80" fmla="*/ 197398 w 995366"/>
                      <a:gd name="connsiteY80" fmla="*/ 162704 h 827877"/>
                      <a:gd name="connsiteX81" fmla="*/ 192613 w 995366"/>
                      <a:gd name="connsiteY81" fmla="*/ 162704 h 827877"/>
                      <a:gd name="connsiteX82" fmla="*/ 101690 w 995366"/>
                      <a:gd name="connsiteY82" fmla="*/ 148348 h 827877"/>
                      <a:gd name="connsiteX83" fmla="*/ 82548 w 995366"/>
                      <a:gd name="connsiteY83" fmla="*/ 148348 h 827877"/>
                      <a:gd name="connsiteX84" fmla="*/ 68192 w 995366"/>
                      <a:gd name="connsiteY84" fmla="*/ 153134 h 827877"/>
                      <a:gd name="connsiteX85" fmla="*/ 68192 w 995366"/>
                      <a:gd name="connsiteY85" fmla="*/ 153134 h 827877"/>
                      <a:gd name="connsiteX86" fmla="*/ 10767 w 995366"/>
                      <a:gd name="connsiteY86" fmla="*/ 205773 h 827877"/>
                      <a:gd name="connsiteX87" fmla="*/ 39479 w 995366"/>
                      <a:gd name="connsiteY87" fmla="*/ 253627 h 827877"/>
                      <a:gd name="connsiteX88" fmla="*/ 39479 w 995366"/>
                      <a:gd name="connsiteY88" fmla="*/ 258413 h 827877"/>
                      <a:gd name="connsiteX89" fmla="*/ 39479 w 995366"/>
                      <a:gd name="connsiteY89" fmla="*/ 263198 h 827877"/>
                      <a:gd name="connsiteX90" fmla="*/ 39479 w 995366"/>
                      <a:gd name="connsiteY90" fmla="*/ 282340 h 827877"/>
                      <a:gd name="connsiteX91" fmla="*/ 39479 w 995366"/>
                      <a:gd name="connsiteY91" fmla="*/ 339765 h 827877"/>
                      <a:gd name="connsiteX92" fmla="*/ 58621 w 995366"/>
                      <a:gd name="connsiteY92" fmla="*/ 445044 h 827877"/>
                      <a:gd name="connsiteX93" fmla="*/ 120832 w 995366"/>
                      <a:gd name="connsiteY93" fmla="*/ 574250 h 827877"/>
                      <a:gd name="connsiteX94" fmla="*/ 120832 w 995366"/>
                      <a:gd name="connsiteY94" fmla="*/ 579036 h 827877"/>
                      <a:gd name="connsiteX95" fmla="*/ 116046 w 995366"/>
                      <a:gd name="connsiteY95" fmla="*/ 617319 h 827877"/>
                      <a:gd name="connsiteX96" fmla="*/ 173471 w 995366"/>
                      <a:gd name="connsiteY96" fmla="*/ 646031 h 827877"/>
                      <a:gd name="connsiteX97" fmla="*/ 187827 w 995366"/>
                      <a:gd name="connsiteY97" fmla="*/ 646031 h 827877"/>
                      <a:gd name="connsiteX98" fmla="*/ 288322 w 995366"/>
                      <a:gd name="connsiteY98" fmla="*/ 564679 h 827877"/>
                      <a:gd name="connsiteX99" fmla="*/ 288322 w 995366"/>
                      <a:gd name="connsiteY99" fmla="*/ 564679 h 8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95366" h="827877">
                        <a:moveTo>
                          <a:pt x="580232" y="827877"/>
                        </a:moveTo>
                        <a:lnTo>
                          <a:pt x="580232" y="827877"/>
                        </a:lnTo>
                        <a:cubicBezTo>
                          <a:pt x="556305" y="827877"/>
                          <a:pt x="532377" y="789594"/>
                          <a:pt x="518021" y="765667"/>
                        </a:cubicBezTo>
                        <a:cubicBezTo>
                          <a:pt x="518021" y="760881"/>
                          <a:pt x="513236" y="760881"/>
                          <a:pt x="513236" y="760881"/>
                        </a:cubicBezTo>
                        <a:cubicBezTo>
                          <a:pt x="484523" y="722598"/>
                          <a:pt x="451025" y="689100"/>
                          <a:pt x="398386" y="655602"/>
                        </a:cubicBezTo>
                        <a:lnTo>
                          <a:pt x="393601" y="650817"/>
                        </a:lnTo>
                        <a:cubicBezTo>
                          <a:pt x="360103" y="626890"/>
                          <a:pt x="317034" y="602963"/>
                          <a:pt x="283536" y="569465"/>
                        </a:cubicBezTo>
                        <a:cubicBezTo>
                          <a:pt x="254823" y="593392"/>
                          <a:pt x="221325" y="617319"/>
                          <a:pt x="178257" y="622104"/>
                        </a:cubicBezTo>
                        <a:cubicBezTo>
                          <a:pt x="173471" y="622104"/>
                          <a:pt x="168686" y="622104"/>
                          <a:pt x="163900" y="622104"/>
                        </a:cubicBezTo>
                        <a:cubicBezTo>
                          <a:pt x="130403" y="622104"/>
                          <a:pt x="106476" y="607748"/>
                          <a:pt x="101690" y="588606"/>
                        </a:cubicBezTo>
                        <a:cubicBezTo>
                          <a:pt x="96905" y="574250"/>
                          <a:pt x="96905" y="559894"/>
                          <a:pt x="106476" y="545538"/>
                        </a:cubicBezTo>
                        <a:cubicBezTo>
                          <a:pt x="82548" y="512040"/>
                          <a:pt x="63406" y="464186"/>
                          <a:pt x="49051" y="416331"/>
                        </a:cubicBezTo>
                        <a:cubicBezTo>
                          <a:pt x="34694" y="378048"/>
                          <a:pt x="29909" y="344550"/>
                          <a:pt x="29909" y="311052"/>
                        </a:cubicBezTo>
                        <a:cubicBezTo>
                          <a:pt x="29909" y="291911"/>
                          <a:pt x="29909" y="272769"/>
                          <a:pt x="29909" y="253627"/>
                        </a:cubicBezTo>
                        <a:cubicBezTo>
                          <a:pt x="29909" y="248842"/>
                          <a:pt x="29909" y="239271"/>
                          <a:pt x="29909" y="234485"/>
                        </a:cubicBezTo>
                        <a:lnTo>
                          <a:pt x="29909" y="234485"/>
                        </a:lnTo>
                        <a:cubicBezTo>
                          <a:pt x="5981" y="220129"/>
                          <a:pt x="-3589" y="200988"/>
                          <a:pt x="1196" y="181846"/>
                        </a:cubicBezTo>
                        <a:cubicBezTo>
                          <a:pt x="5981" y="153134"/>
                          <a:pt x="34694" y="129206"/>
                          <a:pt x="63406" y="119635"/>
                        </a:cubicBezTo>
                        <a:cubicBezTo>
                          <a:pt x="68192" y="114850"/>
                          <a:pt x="72978" y="114850"/>
                          <a:pt x="82548" y="114850"/>
                        </a:cubicBezTo>
                        <a:cubicBezTo>
                          <a:pt x="92119" y="114850"/>
                          <a:pt x="96905" y="114850"/>
                          <a:pt x="106476" y="114850"/>
                        </a:cubicBezTo>
                        <a:cubicBezTo>
                          <a:pt x="139973" y="119635"/>
                          <a:pt x="168686" y="124421"/>
                          <a:pt x="197398" y="133992"/>
                        </a:cubicBezTo>
                        <a:lnTo>
                          <a:pt x="202184" y="133992"/>
                        </a:lnTo>
                        <a:cubicBezTo>
                          <a:pt x="216540" y="133992"/>
                          <a:pt x="235682" y="133992"/>
                          <a:pt x="254823" y="133992"/>
                        </a:cubicBezTo>
                        <a:cubicBezTo>
                          <a:pt x="273965" y="133992"/>
                          <a:pt x="297892" y="133992"/>
                          <a:pt x="321819" y="133992"/>
                        </a:cubicBezTo>
                        <a:cubicBezTo>
                          <a:pt x="331390" y="133992"/>
                          <a:pt x="345746" y="133992"/>
                          <a:pt x="355317" y="133992"/>
                        </a:cubicBezTo>
                        <a:cubicBezTo>
                          <a:pt x="384030" y="133992"/>
                          <a:pt x="417528" y="138777"/>
                          <a:pt x="446240" y="133992"/>
                        </a:cubicBezTo>
                        <a:lnTo>
                          <a:pt x="460596" y="133992"/>
                        </a:lnTo>
                        <a:cubicBezTo>
                          <a:pt x="494094" y="133992"/>
                          <a:pt x="527592" y="129206"/>
                          <a:pt x="561090" y="129206"/>
                        </a:cubicBezTo>
                        <a:cubicBezTo>
                          <a:pt x="632871" y="119635"/>
                          <a:pt x="714223" y="105279"/>
                          <a:pt x="795575" y="71781"/>
                        </a:cubicBezTo>
                        <a:lnTo>
                          <a:pt x="800361" y="71781"/>
                        </a:lnTo>
                        <a:cubicBezTo>
                          <a:pt x="829073" y="62211"/>
                          <a:pt x="862572" y="52640"/>
                          <a:pt x="886499" y="38283"/>
                        </a:cubicBezTo>
                        <a:cubicBezTo>
                          <a:pt x="900854" y="28713"/>
                          <a:pt x="919997" y="23927"/>
                          <a:pt x="929567" y="9571"/>
                        </a:cubicBezTo>
                        <a:lnTo>
                          <a:pt x="929567" y="9571"/>
                        </a:lnTo>
                        <a:cubicBezTo>
                          <a:pt x="934353" y="4786"/>
                          <a:pt x="934353" y="0"/>
                          <a:pt x="943924" y="0"/>
                        </a:cubicBezTo>
                        <a:cubicBezTo>
                          <a:pt x="948709" y="0"/>
                          <a:pt x="953494" y="4786"/>
                          <a:pt x="953494" y="4786"/>
                        </a:cubicBezTo>
                        <a:lnTo>
                          <a:pt x="953494" y="4786"/>
                        </a:lnTo>
                        <a:cubicBezTo>
                          <a:pt x="982207" y="33498"/>
                          <a:pt x="986992" y="81352"/>
                          <a:pt x="991778" y="114850"/>
                        </a:cubicBezTo>
                        <a:cubicBezTo>
                          <a:pt x="996563" y="167490"/>
                          <a:pt x="996563" y="220129"/>
                          <a:pt x="991778" y="267984"/>
                        </a:cubicBezTo>
                        <a:cubicBezTo>
                          <a:pt x="986992" y="339765"/>
                          <a:pt x="963065" y="445044"/>
                          <a:pt x="905640" y="531181"/>
                        </a:cubicBezTo>
                        <a:cubicBezTo>
                          <a:pt x="862572" y="593392"/>
                          <a:pt x="800361" y="650817"/>
                          <a:pt x="704653" y="713027"/>
                        </a:cubicBezTo>
                        <a:lnTo>
                          <a:pt x="695082" y="717812"/>
                        </a:lnTo>
                        <a:cubicBezTo>
                          <a:pt x="675940" y="727383"/>
                          <a:pt x="661584" y="741740"/>
                          <a:pt x="642442" y="751311"/>
                        </a:cubicBezTo>
                        <a:cubicBezTo>
                          <a:pt x="637656" y="756096"/>
                          <a:pt x="632871" y="760881"/>
                          <a:pt x="628086" y="765667"/>
                        </a:cubicBezTo>
                        <a:cubicBezTo>
                          <a:pt x="623301" y="770452"/>
                          <a:pt x="613729" y="780023"/>
                          <a:pt x="608944" y="784808"/>
                        </a:cubicBezTo>
                        <a:cubicBezTo>
                          <a:pt x="608944" y="799165"/>
                          <a:pt x="599374" y="813521"/>
                          <a:pt x="594588" y="818306"/>
                        </a:cubicBezTo>
                        <a:cubicBezTo>
                          <a:pt x="589802" y="827877"/>
                          <a:pt x="585017" y="827877"/>
                          <a:pt x="580232" y="827877"/>
                        </a:cubicBezTo>
                        <a:close/>
                        <a:moveTo>
                          <a:pt x="288322" y="564679"/>
                        </a:moveTo>
                        <a:cubicBezTo>
                          <a:pt x="288322" y="564679"/>
                          <a:pt x="293107" y="564679"/>
                          <a:pt x="288322" y="564679"/>
                        </a:cubicBezTo>
                        <a:cubicBezTo>
                          <a:pt x="321819" y="598177"/>
                          <a:pt x="369674" y="626890"/>
                          <a:pt x="403171" y="650817"/>
                        </a:cubicBezTo>
                        <a:lnTo>
                          <a:pt x="407957" y="655602"/>
                        </a:lnTo>
                        <a:cubicBezTo>
                          <a:pt x="460596" y="689100"/>
                          <a:pt x="494094" y="722598"/>
                          <a:pt x="522807" y="760881"/>
                        </a:cubicBezTo>
                        <a:cubicBezTo>
                          <a:pt x="522807" y="760881"/>
                          <a:pt x="527592" y="765667"/>
                          <a:pt x="527592" y="770452"/>
                        </a:cubicBezTo>
                        <a:cubicBezTo>
                          <a:pt x="537163" y="789594"/>
                          <a:pt x="561090" y="827877"/>
                          <a:pt x="580232" y="827877"/>
                        </a:cubicBezTo>
                        <a:lnTo>
                          <a:pt x="580232" y="827877"/>
                        </a:lnTo>
                        <a:cubicBezTo>
                          <a:pt x="580232" y="827877"/>
                          <a:pt x="585017" y="827877"/>
                          <a:pt x="585017" y="827877"/>
                        </a:cubicBezTo>
                        <a:cubicBezTo>
                          <a:pt x="594588" y="823092"/>
                          <a:pt x="594588" y="813521"/>
                          <a:pt x="599374" y="799165"/>
                        </a:cubicBezTo>
                        <a:cubicBezTo>
                          <a:pt x="599374" y="799165"/>
                          <a:pt x="599374" y="794379"/>
                          <a:pt x="599374" y="794379"/>
                        </a:cubicBezTo>
                        <a:cubicBezTo>
                          <a:pt x="608944" y="789594"/>
                          <a:pt x="613729" y="784808"/>
                          <a:pt x="618515" y="775238"/>
                        </a:cubicBezTo>
                        <a:cubicBezTo>
                          <a:pt x="623301" y="770452"/>
                          <a:pt x="628086" y="765667"/>
                          <a:pt x="637656" y="760881"/>
                        </a:cubicBezTo>
                        <a:cubicBezTo>
                          <a:pt x="656799" y="746525"/>
                          <a:pt x="671155" y="736954"/>
                          <a:pt x="690296" y="727383"/>
                        </a:cubicBezTo>
                        <a:lnTo>
                          <a:pt x="699867" y="722598"/>
                        </a:lnTo>
                        <a:cubicBezTo>
                          <a:pt x="795575" y="660388"/>
                          <a:pt x="857786" y="602963"/>
                          <a:pt x="896069" y="540752"/>
                        </a:cubicBezTo>
                        <a:cubicBezTo>
                          <a:pt x="953494" y="454615"/>
                          <a:pt x="972636" y="354121"/>
                          <a:pt x="977421" y="282340"/>
                        </a:cubicBezTo>
                        <a:cubicBezTo>
                          <a:pt x="982207" y="234485"/>
                          <a:pt x="986992" y="181846"/>
                          <a:pt x="977421" y="133992"/>
                        </a:cubicBezTo>
                        <a:cubicBezTo>
                          <a:pt x="972636" y="100494"/>
                          <a:pt x="967851" y="57425"/>
                          <a:pt x="939138" y="28713"/>
                        </a:cubicBezTo>
                        <a:cubicBezTo>
                          <a:pt x="939138" y="28713"/>
                          <a:pt x="939138" y="28713"/>
                          <a:pt x="939138" y="28713"/>
                        </a:cubicBezTo>
                        <a:lnTo>
                          <a:pt x="939138" y="28713"/>
                        </a:lnTo>
                        <a:lnTo>
                          <a:pt x="939138" y="23927"/>
                        </a:lnTo>
                        <a:lnTo>
                          <a:pt x="939138" y="28713"/>
                        </a:lnTo>
                        <a:cubicBezTo>
                          <a:pt x="934353" y="28713"/>
                          <a:pt x="934353" y="28713"/>
                          <a:pt x="934353" y="33498"/>
                        </a:cubicBezTo>
                        <a:lnTo>
                          <a:pt x="934353" y="33498"/>
                        </a:lnTo>
                        <a:cubicBezTo>
                          <a:pt x="919997" y="47854"/>
                          <a:pt x="905640" y="57425"/>
                          <a:pt x="886499" y="66996"/>
                        </a:cubicBezTo>
                        <a:cubicBezTo>
                          <a:pt x="857786" y="81352"/>
                          <a:pt x="829073" y="90923"/>
                          <a:pt x="795575" y="100494"/>
                        </a:cubicBezTo>
                        <a:lnTo>
                          <a:pt x="790790" y="100494"/>
                        </a:lnTo>
                        <a:cubicBezTo>
                          <a:pt x="704653" y="129206"/>
                          <a:pt x="628086" y="148348"/>
                          <a:pt x="551520" y="157919"/>
                        </a:cubicBezTo>
                        <a:cubicBezTo>
                          <a:pt x="518021" y="162704"/>
                          <a:pt x="484523" y="162704"/>
                          <a:pt x="451025" y="162704"/>
                        </a:cubicBezTo>
                        <a:lnTo>
                          <a:pt x="436669" y="162704"/>
                        </a:lnTo>
                        <a:cubicBezTo>
                          <a:pt x="407957" y="162704"/>
                          <a:pt x="374458" y="162704"/>
                          <a:pt x="345746" y="162704"/>
                        </a:cubicBezTo>
                        <a:cubicBezTo>
                          <a:pt x="336176" y="162704"/>
                          <a:pt x="321819" y="162704"/>
                          <a:pt x="312249" y="162704"/>
                        </a:cubicBezTo>
                        <a:cubicBezTo>
                          <a:pt x="288322" y="162704"/>
                          <a:pt x="269179" y="162704"/>
                          <a:pt x="250038" y="162704"/>
                        </a:cubicBezTo>
                        <a:cubicBezTo>
                          <a:pt x="230896" y="162704"/>
                          <a:pt x="216540" y="162704"/>
                          <a:pt x="197398" y="162704"/>
                        </a:cubicBezTo>
                        <a:lnTo>
                          <a:pt x="192613" y="162704"/>
                        </a:lnTo>
                        <a:cubicBezTo>
                          <a:pt x="163900" y="157919"/>
                          <a:pt x="135188" y="153134"/>
                          <a:pt x="101690" y="148348"/>
                        </a:cubicBezTo>
                        <a:cubicBezTo>
                          <a:pt x="96905" y="148348"/>
                          <a:pt x="87333" y="148348"/>
                          <a:pt x="82548" y="148348"/>
                        </a:cubicBezTo>
                        <a:cubicBezTo>
                          <a:pt x="77763" y="148348"/>
                          <a:pt x="72978" y="148348"/>
                          <a:pt x="68192" y="153134"/>
                        </a:cubicBezTo>
                        <a:cubicBezTo>
                          <a:pt x="68192" y="153134"/>
                          <a:pt x="68192" y="153134"/>
                          <a:pt x="68192" y="153134"/>
                        </a:cubicBezTo>
                        <a:cubicBezTo>
                          <a:pt x="39479" y="157919"/>
                          <a:pt x="15552" y="181846"/>
                          <a:pt x="10767" y="205773"/>
                        </a:cubicBezTo>
                        <a:cubicBezTo>
                          <a:pt x="5981" y="229700"/>
                          <a:pt x="29909" y="244057"/>
                          <a:pt x="39479" y="253627"/>
                        </a:cubicBezTo>
                        <a:cubicBezTo>
                          <a:pt x="39479" y="253627"/>
                          <a:pt x="39479" y="258413"/>
                          <a:pt x="39479" y="258413"/>
                        </a:cubicBezTo>
                        <a:lnTo>
                          <a:pt x="39479" y="263198"/>
                        </a:lnTo>
                        <a:cubicBezTo>
                          <a:pt x="39479" y="267984"/>
                          <a:pt x="39479" y="272769"/>
                          <a:pt x="39479" y="282340"/>
                        </a:cubicBezTo>
                        <a:cubicBezTo>
                          <a:pt x="39479" y="301481"/>
                          <a:pt x="39479" y="320623"/>
                          <a:pt x="39479" y="339765"/>
                        </a:cubicBezTo>
                        <a:cubicBezTo>
                          <a:pt x="39479" y="373263"/>
                          <a:pt x="49051" y="406760"/>
                          <a:pt x="58621" y="445044"/>
                        </a:cubicBezTo>
                        <a:cubicBezTo>
                          <a:pt x="72978" y="492898"/>
                          <a:pt x="96905" y="540752"/>
                          <a:pt x="120832" y="574250"/>
                        </a:cubicBezTo>
                        <a:cubicBezTo>
                          <a:pt x="120832" y="574250"/>
                          <a:pt x="120832" y="579036"/>
                          <a:pt x="120832" y="579036"/>
                        </a:cubicBezTo>
                        <a:cubicBezTo>
                          <a:pt x="111261" y="593392"/>
                          <a:pt x="111261" y="607748"/>
                          <a:pt x="116046" y="617319"/>
                        </a:cubicBezTo>
                        <a:cubicBezTo>
                          <a:pt x="125617" y="646031"/>
                          <a:pt x="159115" y="646031"/>
                          <a:pt x="173471" y="646031"/>
                        </a:cubicBezTo>
                        <a:cubicBezTo>
                          <a:pt x="178257" y="646031"/>
                          <a:pt x="183042" y="646031"/>
                          <a:pt x="187827" y="646031"/>
                        </a:cubicBezTo>
                        <a:cubicBezTo>
                          <a:pt x="221325" y="612533"/>
                          <a:pt x="259609" y="583821"/>
                          <a:pt x="288322" y="564679"/>
                        </a:cubicBezTo>
                        <a:cubicBezTo>
                          <a:pt x="288322" y="564679"/>
                          <a:pt x="288322" y="564679"/>
                          <a:pt x="288322" y="564679"/>
                        </a:cubicBezTo>
                        <a:close/>
                      </a:path>
                    </a:pathLst>
                  </a:custGeom>
                  <a:solidFill>
                    <a:srgbClr val="20201E"/>
                  </a:solidFill>
                  <a:ln w="47824" cap="flat">
                    <a:noFill/>
                    <a:prstDash val="solid"/>
                    <a:miter/>
                  </a:ln>
                </p:spPr>
                <p:txBody>
                  <a:bodyPr rtlCol="0" anchor="ctr"/>
                  <a:lstStyle/>
                  <a:p>
                    <a:endParaRPr lang="en-US"/>
                  </a:p>
                </p:txBody>
              </p:sp>
            </p:grpSp>
            <p:sp>
              <p:nvSpPr>
                <p:cNvPr id="187" name="Freeform: Shape 186">
                  <a:extLst>
                    <a:ext uri="{FF2B5EF4-FFF2-40B4-BE49-F238E27FC236}">
                      <a16:creationId xmlns:a16="http://schemas.microsoft.com/office/drawing/2014/main" id="{FD73AE8C-8A7B-4BB1-8D80-839C151161BC}"/>
                    </a:ext>
                  </a:extLst>
                </p:cNvPr>
                <p:cNvSpPr/>
                <p:nvPr/>
              </p:nvSpPr>
              <p:spPr>
                <a:xfrm>
                  <a:off x="10729169" y="8693361"/>
                  <a:ext cx="236878" cy="277554"/>
                </a:xfrm>
                <a:custGeom>
                  <a:avLst/>
                  <a:gdLst>
                    <a:gd name="connsiteX0" fmla="*/ 233289 w 236878"/>
                    <a:gd name="connsiteY0" fmla="*/ 14356 h 277554"/>
                    <a:gd name="connsiteX1" fmla="*/ 156722 w 236878"/>
                    <a:gd name="connsiteY1" fmla="*/ 47854 h 277554"/>
                    <a:gd name="connsiteX2" fmla="*/ 123224 w 236878"/>
                    <a:gd name="connsiteY2" fmla="*/ 52640 h 277554"/>
                    <a:gd name="connsiteX3" fmla="*/ 84941 w 236878"/>
                    <a:gd name="connsiteY3" fmla="*/ 38283 h 277554"/>
                    <a:gd name="connsiteX4" fmla="*/ 3589 w 236878"/>
                    <a:gd name="connsiteY4" fmla="*/ 0 h 277554"/>
                    <a:gd name="connsiteX5" fmla="*/ 3589 w 236878"/>
                    <a:gd name="connsiteY5" fmla="*/ 4786 h 277554"/>
                    <a:gd name="connsiteX6" fmla="*/ 104083 w 236878"/>
                    <a:gd name="connsiteY6" fmla="*/ 62211 h 277554"/>
                    <a:gd name="connsiteX7" fmla="*/ 137581 w 236878"/>
                    <a:gd name="connsiteY7" fmla="*/ 66996 h 277554"/>
                    <a:gd name="connsiteX8" fmla="*/ 89726 w 236878"/>
                    <a:gd name="connsiteY8" fmla="*/ 100494 h 277554"/>
                    <a:gd name="connsiteX9" fmla="*/ 65799 w 236878"/>
                    <a:gd name="connsiteY9" fmla="*/ 114850 h 277554"/>
                    <a:gd name="connsiteX10" fmla="*/ 32302 w 236878"/>
                    <a:gd name="connsiteY10" fmla="*/ 133992 h 277554"/>
                    <a:gd name="connsiteX11" fmla="*/ 65799 w 236878"/>
                    <a:gd name="connsiteY11" fmla="*/ 277554 h 277554"/>
                    <a:gd name="connsiteX12" fmla="*/ 70585 w 236878"/>
                    <a:gd name="connsiteY12" fmla="*/ 272769 h 277554"/>
                    <a:gd name="connsiteX13" fmla="*/ 46658 w 236878"/>
                    <a:gd name="connsiteY13" fmla="*/ 143562 h 277554"/>
                    <a:gd name="connsiteX14" fmla="*/ 51443 w 236878"/>
                    <a:gd name="connsiteY14" fmla="*/ 143562 h 277554"/>
                    <a:gd name="connsiteX15" fmla="*/ 75370 w 236878"/>
                    <a:gd name="connsiteY15" fmla="*/ 129206 h 277554"/>
                    <a:gd name="connsiteX16" fmla="*/ 190220 w 236878"/>
                    <a:gd name="connsiteY16" fmla="*/ 172275 h 277554"/>
                    <a:gd name="connsiteX17" fmla="*/ 195005 w 236878"/>
                    <a:gd name="connsiteY17" fmla="*/ 167490 h 277554"/>
                    <a:gd name="connsiteX18" fmla="*/ 99297 w 236878"/>
                    <a:gd name="connsiteY18" fmla="*/ 114850 h 277554"/>
                    <a:gd name="connsiteX19" fmla="*/ 142366 w 236878"/>
                    <a:gd name="connsiteY19" fmla="*/ 86138 h 277554"/>
                    <a:gd name="connsiteX20" fmla="*/ 233289 w 236878"/>
                    <a:gd name="connsiteY20" fmla="*/ 14356 h 277554"/>
                    <a:gd name="connsiteX21" fmla="*/ 233289 w 236878"/>
                    <a:gd name="connsiteY21"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878" h="277554">
                      <a:moveTo>
                        <a:pt x="233289" y="14356"/>
                      </a:moveTo>
                      <a:cubicBezTo>
                        <a:pt x="204576" y="19142"/>
                        <a:pt x="180649" y="33498"/>
                        <a:pt x="156722" y="47854"/>
                      </a:cubicBezTo>
                      <a:cubicBezTo>
                        <a:pt x="142366" y="47854"/>
                        <a:pt x="132795" y="52640"/>
                        <a:pt x="123224" y="52640"/>
                      </a:cubicBezTo>
                      <a:cubicBezTo>
                        <a:pt x="108868" y="52640"/>
                        <a:pt x="94512" y="47854"/>
                        <a:pt x="84941" y="38283"/>
                      </a:cubicBezTo>
                      <a:cubicBezTo>
                        <a:pt x="56229" y="28713"/>
                        <a:pt x="32302" y="9571"/>
                        <a:pt x="3589" y="0"/>
                      </a:cubicBezTo>
                      <a:cubicBezTo>
                        <a:pt x="-1196" y="0"/>
                        <a:pt x="-1196" y="4786"/>
                        <a:pt x="3589" y="4786"/>
                      </a:cubicBezTo>
                      <a:cubicBezTo>
                        <a:pt x="37087" y="23927"/>
                        <a:pt x="65799" y="47854"/>
                        <a:pt x="104083" y="62211"/>
                      </a:cubicBezTo>
                      <a:cubicBezTo>
                        <a:pt x="113653" y="66996"/>
                        <a:pt x="123224" y="66996"/>
                        <a:pt x="137581" y="66996"/>
                      </a:cubicBezTo>
                      <a:cubicBezTo>
                        <a:pt x="123224" y="76567"/>
                        <a:pt x="104083" y="86138"/>
                        <a:pt x="89726" y="100494"/>
                      </a:cubicBezTo>
                      <a:cubicBezTo>
                        <a:pt x="80156" y="105279"/>
                        <a:pt x="75370" y="110065"/>
                        <a:pt x="65799" y="114850"/>
                      </a:cubicBezTo>
                      <a:cubicBezTo>
                        <a:pt x="51443" y="119635"/>
                        <a:pt x="41872" y="124421"/>
                        <a:pt x="32302" y="133992"/>
                      </a:cubicBezTo>
                      <a:cubicBezTo>
                        <a:pt x="-5982" y="167490"/>
                        <a:pt x="17945" y="258413"/>
                        <a:pt x="65799" y="277554"/>
                      </a:cubicBezTo>
                      <a:cubicBezTo>
                        <a:pt x="70585" y="277554"/>
                        <a:pt x="70585" y="272769"/>
                        <a:pt x="70585" y="272769"/>
                      </a:cubicBezTo>
                      <a:cubicBezTo>
                        <a:pt x="32302" y="248842"/>
                        <a:pt x="13159" y="177061"/>
                        <a:pt x="46658" y="143562"/>
                      </a:cubicBezTo>
                      <a:cubicBezTo>
                        <a:pt x="46658" y="143562"/>
                        <a:pt x="51443" y="143562"/>
                        <a:pt x="51443" y="143562"/>
                      </a:cubicBezTo>
                      <a:cubicBezTo>
                        <a:pt x="61014" y="138777"/>
                        <a:pt x="65799" y="133992"/>
                        <a:pt x="75370" y="129206"/>
                      </a:cubicBezTo>
                      <a:cubicBezTo>
                        <a:pt x="113653" y="119635"/>
                        <a:pt x="156722" y="148348"/>
                        <a:pt x="190220" y="172275"/>
                      </a:cubicBezTo>
                      <a:cubicBezTo>
                        <a:pt x="195005" y="172275"/>
                        <a:pt x="195005" y="172275"/>
                        <a:pt x="195005" y="167490"/>
                      </a:cubicBezTo>
                      <a:cubicBezTo>
                        <a:pt x="171078" y="138777"/>
                        <a:pt x="137581" y="114850"/>
                        <a:pt x="99297" y="114850"/>
                      </a:cubicBezTo>
                      <a:cubicBezTo>
                        <a:pt x="113653" y="105279"/>
                        <a:pt x="128010" y="95708"/>
                        <a:pt x="142366" y="86138"/>
                      </a:cubicBezTo>
                      <a:cubicBezTo>
                        <a:pt x="161508" y="62211"/>
                        <a:pt x="195005" y="33498"/>
                        <a:pt x="233289" y="14356"/>
                      </a:cubicBezTo>
                      <a:cubicBezTo>
                        <a:pt x="238075" y="19142"/>
                        <a:pt x="238075" y="14356"/>
                        <a:pt x="233289" y="14356"/>
                      </a:cubicBezTo>
                      <a:close/>
                    </a:path>
                  </a:pathLst>
                </a:custGeom>
                <a:solidFill>
                  <a:srgbClr val="20201E"/>
                </a:solidFill>
                <a:ln w="4782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EA61DB90-0A98-4E5C-9702-F353BF3D7B62}"/>
                    </a:ext>
                  </a:extLst>
                </p:cNvPr>
                <p:cNvSpPr/>
                <p:nvPr/>
              </p:nvSpPr>
              <p:spPr>
                <a:xfrm>
                  <a:off x="11060970" y="8518960"/>
                  <a:ext cx="338249" cy="568788"/>
                </a:xfrm>
                <a:custGeom>
                  <a:avLst/>
                  <a:gdLst>
                    <a:gd name="connsiteX0" fmla="*/ 332176 w 338249"/>
                    <a:gd name="connsiteY0" fmla="*/ 2127 h 568788"/>
                    <a:gd name="connsiteX1" fmla="*/ 332176 w 338249"/>
                    <a:gd name="connsiteY1" fmla="*/ 2127 h 568788"/>
                    <a:gd name="connsiteX2" fmla="*/ 308249 w 338249"/>
                    <a:gd name="connsiteY2" fmla="*/ 174402 h 568788"/>
                    <a:gd name="connsiteX3" fmla="*/ 298678 w 338249"/>
                    <a:gd name="connsiteY3" fmla="*/ 207900 h 568788"/>
                    <a:gd name="connsiteX4" fmla="*/ 246038 w 338249"/>
                    <a:gd name="connsiteY4" fmla="*/ 136119 h 568788"/>
                    <a:gd name="connsiteX5" fmla="*/ 246038 w 338249"/>
                    <a:gd name="connsiteY5" fmla="*/ 16483 h 568788"/>
                    <a:gd name="connsiteX6" fmla="*/ 236468 w 338249"/>
                    <a:gd name="connsiteY6" fmla="*/ 11698 h 568788"/>
                    <a:gd name="connsiteX7" fmla="*/ 236468 w 338249"/>
                    <a:gd name="connsiteY7" fmla="*/ 145689 h 568788"/>
                    <a:gd name="connsiteX8" fmla="*/ 298678 w 338249"/>
                    <a:gd name="connsiteY8" fmla="*/ 217471 h 568788"/>
                    <a:gd name="connsiteX9" fmla="*/ 236468 w 338249"/>
                    <a:gd name="connsiteY9" fmla="*/ 337106 h 568788"/>
                    <a:gd name="connsiteX10" fmla="*/ 126403 w 338249"/>
                    <a:gd name="connsiteY10" fmla="*/ 456741 h 568788"/>
                    <a:gd name="connsiteX11" fmla="*/ 1982 w 338249"/>
                    <a:gd name="connsiteY11" fmla="*/ 562021 h 568788"/>
                    <a:gd name="connsiteX12" fmla="*/ 6767 w 338249"/>
                    <a:gd name="connsiteY12" fmla="*/ 566806 h 568788"/>
                    <a:gd name="connsiteX13" fmla="*/ 64192 w 338249"/>
                    <a:gd name="connsiteY13" fmla="*/ 523737 h 568788"/>
                    <a:gd name="connsiteX14" fmla="*/ 135973 w 338249"/>
                    <a:gd name="connsiteY14" fmla="*/ 461527 h 568788"/>
                    <a:gd name="connsiteX15" fmla="*/ 250824 w 338249"/>
                    <a:gd name="connsiteY15" fmla="*/ 332321 h 568788"/>
                    <a:gd name="connsiteX16" fmla="*/ 322605 w 338249"/>
                    <a:gd name="connsiteY16" fmla="*/ 179187 h 568788"/>
                    <a:gd name="connsiteX17" fmla="*/ 332176 w 338249"/>
                    <a:gd name="connsiteY17" fmla="*/ 2127 h 5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49" h="568788">
                      <a:moveTo>
                        <a:pt x="332176" y="2127"/>
                      </a:moveTo>
                      <a:cubicBezTo>
                        <a:pt x="332176" y="-2659"/>
                        <a:pt x="332176" y="2127"/>
                        <a:pt x="332176" y="2127"/>
                      </a:cubicBezTo>
                      <a:cubicBezTo>
                        <a:pt x="332176" y="59552"/>
                        <a:pt x="317819" y="121762"/>
                        <a:pt x="308249" y="174402"/>
                      </a:cubicBezTo>
                      <a:cubicBezTo>
                        <a:pt x="308249" y="183973"/>
                        <a:pt x="303463" y="193543"/>
                        <a:pt x="298678" y="207900"/>
                      </a:cubicBezTo>
                      <a:cubicBezTo>
                        <a:pt x="269965" y="193543"/>
                        <a:pt x="255609" y="160046"/>
                        <a:pt x="246038" y="136119"/>
                      </a:cubicBezTo>
                      <a:cubicBezTo>
                        <a:pt x="231682" y="97835"/>
                        <a:pt x="236468" y="54766"/>
                        <a:pt x="246038" y="16483"/>
                      </a:cubicBezTo>
                      <a:cubicBezTo>
                        <a:pt x="246038" y="11698"/>
                        <a:pt x="236468" y="6912"/>
                        <a:pt x="236468" y="11698"/>
                      </a:cubicBezTo>
                      <a:cubicBezTo>
                        <a:pt x="222111" y="54766"/>
                        <a:pt x="222111" y="102620"/>
                        <a:pt x="236468" y="145689"/>
                      </a:cubicBezTo>
                      <a:cubicBezTo>
                        <a:pt x="241253" y="164831"/>
                        <a:pt x="269965" y="217471"/>
                        <a:pt x="298678" y="217471"/>
                      </a:cubicBezTo>
                      <a:cubicBezTo>
                        <a:pt x="284322" y="260539"/>
                        <a:pt x="260395" y="298823"/>
                        <a:pt x="236468" y="337106"/>
                      </a:cubicBezTo>
                      <a:cubicBezTo>
                        <a:pt x="207755" y="380175"/>
                        <a:pt x="164686" y="418458"/>
                        <a:pt x="126403" y="456741"/>
                      </a:cubicBezTo>
                      <a:cubicBezTo>
                        <a:pt x="88119" y="495025"/>
                        <a:pt x="45051" y="533308"/>
                        <a:pt x="1982" y="562021"/>
                      </a:cubicBezTo>
                      <a:cubicBezTo>
                        <a:pt x="-2803" y="566806"/>
                        <a:pt x="1982" y="571591"/>
                        <a:pt x="6767" y="566806"/>
                      </a:cubicBezTo>
                      <a:cubicBezTo>
                        <a:pt x="30694" y="557235"/>
                        <a:pt x="49837" y="542879"/>
                        <a:pt x="64192" y="523737"/>
                      </a:cubicBezTo>
                      <a:cubicBezTo>
                        <a:pt x="88119" y="504596"/>
                        <a:pt x="112046" y="485454"/>
                        <a:pt x="135973" y="461527"/>
                      </a:cubicBezTo>
                      <a:cubicBezTo>
                        <a:pt x="179043" y="423244"/>
                        <a:pt x="217326" y="380175"/>
                        <a:pt x="250824" y="332321"/>
                      </a:cubicBezTo>
                      <a:cubicBezTo>
                        <a:pt x="284322" y="284466"/>
                        <a:pt x="308249" y="231827"/>
                        <a:pt x="322605" y="179187"/>
                      </a:cubicBezTo>
                      <a:cubicBezTo>
                        <a:pt x="332176" y="126548"/>
                        <a:pt x="346532" y="59552"/>
                        <a:pt x="332176" y="2127"/>
                      </a:cubicBezTo>
                      <a:close/>
                    </a:path>
                  </a:pathLst>
                </a:custGeom>
                <a:solidFill>
                  <a:srgbClr val="20201E"/>
                </a:solidFill>
                <a:ln w="4782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F2C05950-D8B4-4A74-801A-F0C7F3647AE4}"/>
                    </a:ext>
                  </a:extLst>
                </p:cNvPr>
                <p:cNvSpPr/>
                <p:nvPr/>
              </p:nvSpPr>
              <p:spPr>
                <a:xfrm>
                  <a:off x="10516665" y="8415807"/>
                  <a:ext cx="986976" cy="816932"/>
                </a:xfrm>
                <a:custGeom>
                  <a:avLst/>
                  <a:gdLst>
                    <a:gd name="connsiteX0" fmla="*/ 981760 w 986976"/>
                    <a:gd name="connsiteY0" fmla="*/ 114850 h 816932"/>
                    <a:gd name="connsiteX1" fmla="*/ 943477 w 986976"/>
                    <a:gd name="connsiteY1" fmla="*/ 4785 h 816932"/>
                    <a:gd name="connsiteX2" fmla="*/ 943477 w 986976"/>
                    <a:gd name="connsiteY2" fmla="*/ 4785 h 816932"/>
                    <a:gd name="connsiteX3" fmla="*/ 938692 w 986976"/>
                    <a:gd name="connsiteY3" fmla="*/ 0 h 816932"/>
                    <a:gd name="connsiteX4" fmla="*/ 929121 w 986976"/>
                    <a:gd name="connsiteY4" fmla="*/ 9571 h 816932"/>
                    <a:gd name="connsiteX5" fmla="*/ 886052 w 986976"/>
                    <a:gd name="connsiteY5" fmla="*/ 38283 h 816932"/>
                    <a:gd name="connsiteX6" fmla="*/ 790343 w 986976"/>
                    <a:gd name="connsiteY6" fmla="*/ 76567 h 816932"/>
                    <a:gd name="connsiteX7" fmla="*/ 551072 w 986976"/>
                    <a:gd name="connsiteY7" fmla="*/ 133991 h 816932"/>
                    <a:gd name="connsiteX8" fmla="*/ 436223 w 986976"/>
                    <a:gd name="connsiteY8" fmla="*/ 138777 h 816932"/>
                    <a:gd name="connsiteX9" fmla="*/ 311802 w 986976"/>
                    <a:gd name="connsiteY9" fmla="*/ 133991 h 816932"/>
                    <a:gd name="connsiteX10" fmla="*/ 196952 w 986976"/>
                    <a:gd name="connsiteY10" fmla="*/ 133991 h 816932"/>
                    <a:gd name="connsiteX11" fmla="*/ 192166 w 986976"/>
                    <a:gd name="connsiteY11" fmla="*/ 133991 h 816932"/>
                    <a:gd name="connsiteX12" fmla="*/ 101243 w 986976"/>
                    <a:gd name="connsiteY12" fmla="*/ 119635 h 816932"/>
                    <a:gd name="connsiteX13" fmla="*/ 62960 w 986976"/>
                    <a:gd name="connsiteY13" fmla="*/ 119635 h 816932"/>
                    <a:gd name="connsiteX14" fmla="*/ 749 w 986976"/>
                    <a:gd name="connsiteY14" fmla="*/ 177060 h 816932"/>
                    <a:gd name="connsiteX15" fmla="*/ 29462 w 986976"/>
                    <a:gd name="connsiteY15" fmla="*/ 229700 h 816932"/>
                    <a:gd name="connsiteX16" fmla="*/ 29462 w 986976"/>
                    <a:gd name="connsiteY16" fmla="*/ 244056 h 816932"/>
                    <a:gd name="connsiteX17" fmla="*/ 82101 w 986976"/>
                    <a:gd name="connsiteY17" fmla="*/ 263198 h 816932"/>
                    <a:gd name="connsiteX18" fmla="*/ 134741 w 986976"/>
                    <a:gd name="connsiteY18" fmla="*/ 287125 h 816932"/>
                    <a:gd name="connsiteX19" fmla="*/ 149098 w 986976"/>
                    <a:gd name="connsiteY19" fmla="*/ 344550 h 816932"/>
                    <a:gd name="connsiteX20" fmla="*/ 144312 w 986976"/>
                    <a:gd name="connsiteY20" fmla="*/ 445043 h 816932"/>
                    <a:gd name="connsiteX21" fmla="*/ 149098 w 986976"/>
                    <a:gd name="connsiteY21" fmla="*/ 507254 h 816932"/>
                    <a:gd name="connsiteX22" fmla="*/ 168239 w 986976"/>
                    <a:gd name="connsiteY22" fmla="*/ 545538 h 816932"/>
                    <a:gd name="connsiteX23" fmla="*/ 149098 w 986976"/>
                    <a:gd name="connsiteY23" fmla="*/ 583821 h 816932"/>
                    <a:gd name="connsiteX24" fmla="*/ 96458 w 986976"/>
                    <a:gd name="connsiteY24" fmla="*/ 583821 h 816932"/>
                    <a:gd name="connsiteX25" fmla="*/ 96458 w 986976"/>
                    <a:gd name="connsiteY25" fmla="*/ 583821 h 816932"/>
                    <a:gd name="connsiteX26" fmla="*/ 168239 w 986976"/>
                    <a:gd name="connsiteY26" fmla="*/ 617319 h 816932"/>
                    <a:gd name="connsiteX27" fmla="*/ 273518 w 986976"/>
                    <a:gd name="connsiteY27" fmla="*/ 559894 h 816932"/>
                    <a:gd name="connsiteX28" fmla="*/ 388368 w 986976"/>
                    <a:gd name="connsiteY28" fmla="*/ 646031 h 816932"/>
                    <a:gd name="connsiteX29" fmla="*/ 503218 w 986976"/>
                    <a:gd name="connsiteY29" fmla="*/ 751310 h 816932"/>
                    <a:gd name="connsiteX30" fmla="*/ 574999 w 986976"/>
                    <a:gd name="connsiteY30" fmla="*/ 813521 h 816932"/>
                    <a:gd name="connsiteX31" fmla="*/ 589356 w 986976"/>
                    <a:gd name="connsiteY31" fmla="*/ 780023 h 816932"/>
                    <a:gd name="connsiteX32" fmla="*/ 627639 w 986976"/>
                    <a:gd name="connsiteY32" fmla="*/ 746525 h 816932"/>
                    <a:gd name="connsiteX33" fmla="*/ 689850 w 986976"/>
                    <a:gd name="connsiteY33" fmla="*/ 703456 h 816932"/>
                    <a:gd name="connsiteX34" fmla="*/ 890837 w 986976"/>
                    <a:gd name="connsiteY34" fmla="*/ 521610 h 816932"/>
                    <a:gd name="connsiteX35" fmla="*/ 976975 w 986976"/>
                    <a:gd name="connsiteY35" fmla="*/ 263198 h 816932"/>
                    <a:gd name="connsiteX36" fmla="*/ 981760 w 986976"/>
                    <a:gd name="connsiteY36" fmla="*/ 114850 h 816932"/>
                    <a:gd name="connsiteX37" fmla="*/ 632424 w 986976"/>
                    <a:gd name="connsiteY37" fmla="*/ 392404 h 816932"/>
                    <a:gd name="connsiteX38" fmla="*/ 574999 w 986976"/>
                    <a:gd name="connsiteY38" fmla="*/ 478542 h 816932"/>
                    <a:gd name="connsiteX39" fmla="*/ 536716 w 986976"/>
                    <a:gd name="connsiteY39" fmla="*/ 516825 h 816932"/>
                    <a:gd name="connsiteX40" fmla="*/ 503218 w 986976"/>
                    <a:gd name="connsiteY40" fmla="*/ 564679 h 816932"/>
                    <a:gd name="connsiteX41" fmla="*/ 551072 w 986976"/>
                    <a:gd name="connsiteY41" fmla="*/ 660387 h 816932"/>
                    <a:gd name="connsiteX42" fmla="*/ 517575 w 986976"/>
                    <a:gd name="connsiteY42" fmla="*/ 693885 h 816932"/>
                    <a:gd name="connsiteX43" fmla="*/ 445793 w 986976"/>
                    <a:gd name="connsiteY43" fmla="*/ 607748 h 816932"/>
                    <a:gd name="connsiteX44" fmla="*/ 359656 w 986976"/>
                    <a:gd name="connsiteY44" fmla="*/ 488112 h 816932"/>
                    <a:gd name="connsiteX45" fmla="*/ 316587 w 986976"/>
                    <a:gd name="connsiteY45" fmla="*/ 454615 h 816932"/>
                    <a:gd name="connsiteX46" fmla="*/ 307017 w 986976"/>
                    <a:gd name="connsiteY46" fmla="*/ 449829 h 816932"/>
                    <a:gd name="connsiteX47" fmla="*/ 244806 w 986976"/>
                    <a:gd name="connsiteY47" fmla="*/ 435473 h 816932"/>
                    <a:gd name="connsiteX48" fmla="*/ 249591 w 986976"/>
                    <a:gd name="connsiteY48" fmla="*/ 406760 h 816932"/>
                    <a:gd name="connsiteX49" fmla="*/ 263947 w 986976"/>
                    <a:gd name="connsiteY49" fmla="*/ 392404 h 816932"/>
                    <a:gd name="connsiteX50" fmla="*/ 297445 w 986976"/>
                    <a:gd name="connsiteY50" fmla="*/ 373262 h 816932"/>
                    <a:gd name="connsiteX51" fmla="*/ 541502 w 986976"/>
                    <a:gd name="connsiteY51" fmla="*/ 263198 h 816932"/>
                    <a:gd name="connsiteX52" fmla="*/ 632424 w 986976"/>
                    <a:gd name="connsiteY52" fmla="*/ 291910 h 816932"/>
                    <a:gd name="connsiteX53" fmla="*/ 632424 w 986976"/>
                    <a:gd name="connsiteY53" fmla="*/ 392404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76"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39271"/>
                        <a:pt x="29462" y="244056"/>
                      </a:cubicBezTo>
                      <a:cubicBezTo>
                        <a:pt x="48604" y="253627"/>
                        <a:pt x="67746" y="258413"/>
                        <a:pt x="82101" y="263198"/>
                      </a:cubicBezTo>
                      <a:cubicBezTo>
                        <a:pt x="101243" y="267983"/>
                        <a:pt x="120385" y="272769"/>
                        <a:pt x="134741" y="287125"/>
                      </a:cubicBezTo>
                      <a:cubicBezTo>
                        <a:pt x="149098" y="301481"/>
                        <a:pt x="149098" y="325408"/>
                        <a:pt x="149098" y="344550"/>
                      </a:cubicBezTo>
                      <a:cubicBezTo>
                        <a:pt x="149098" y="378048"/>
                        <a:pt x="149098" y="411546"/>
                        <a:pt x="144312" y="445043"/>
                      </a:cubicBezTo>
                      <a:cubicBezTo>
                        <a:pt x="144312" y="464185"/>
                        <a:pt x="144312" y="488112"/>
                        <a:pt x="149098" y="507254"/>
                      </a:cubicBezTo>
                      <a:cubicBezTo>
                        <a:pt x="153883" y="521610"/>
                        <a:pt x="163454" y="531181"/>
                        <a:pt x="168239" y="545538"/>
                      </a:cubicBezTo>
                      <a:cubicBezTo>
                        <a:pt x="177810" y="559894"/>
                        <a:pt x="163454" y="579035"/>
                        <a:pt x="149098" y="583821"/>
                      </a:cubicBezTo>
                      <a:cubicBezTo>
                        <a:pt x="134741" y="593392"/>
                        <a:pt x="115600" y="593392"/>
                        <a:pt x="96458" y="583821"/>
                      </a:cubicBezTo>
                      <a:cubicBezTo>
                        <a:pt x="96458" y="583821"/>
                        <a:pt x="96458" y="583821"/>
                        <a:pt x="96458" y="583821"/>
                      </a:cubicBezTo>
                      <a:cubicBezTo>
                        <a:pt x="106028" y="612533"/>
                        <a:pt x="144312" y="617319"/>
                        <a:pt x="168239" y="617319"/>
                      </a:cubicBezTo>
                      <a:cubicBezTo>
                        <a:pt x="206522" y="612533"/>
                        <a:pt x="240020" y="583821"/>
                        <a:pt x="273518" y="559894"/>
                      </a:cubicBezTo>
                      <a:cubicBezTo>
                        <a:pt x="307017" y="593392"/>
                        <a:pt x="354871" y="622104"/>
                        <a:pt x="388368" y="646031"/>
                      </a:cubicBezTo>
                      <a:cubicBezTo>
                        <a:pt x="436223" y="674744"/>
                        <a:pt x="474506" y="708241"/>
                        <a:pt x="503218" y="751310"/>
                      </a:cubicBezTo>
                      <a:cubicBezTo>
                        <a:pt x="512789" y="765667"/>
                        <a:pt x="546287" y="832662"/>
                        <a:pt x="574999" y="813521"/>
                      </a:cubicBezTo>
                      <a:cubicBezTo>
                        <a:pt x="584570" y="808735"/>
                        <a:pt x="589356" y="794379"/>
                        <a:pt x="589356" y="780023"/>
                      </a:cubicBezTo>
                      <a:cubicBezTo>
                        <a:pt x="603712" y="770452"/>
                        <a:pt x="613283" y="756096"/>
                        <a:pt x="627639" y="746525"/>
                      </a:cubicBezTo>
                      <a:cubicBezTo>
                        <a:pt x="646781" y="732168"/>
                        <a:pt x="670708" y="717812"/>
                        <a:pt x="689850" y="703456"/>
                      </a:cubicBezTo>
                      <a:cubicBezTo>
                        <a:pt x="766416" y="655602"/>
                        <a:pt x="838197" y="593392"/>
                        <a:pt x="890837" y="521610"/>
                      </a:cubicBezTo>
                      <a:cubicBezTo>
                        <a:pt x="938692" y="445043"/>
                        <a:pt x="967404" y="349335"/>
                        <a:pt x="976975" y="263198"/>
                      </a:cubicBezTo>
                      <a:cubicBezTo>
                        <a:pt x="986546" y="215344"/>
                        <a:pt x="991331" y="162704"/>
                        <a:pt x="981760" y="114850"/>
                      </a:cubicBezTo>
                      <a:close/>
                      <a:moveTo>
                        <a:pt x="632424" y="392404"/>
                      </a:moveTo>
                      <a:cubicBezTo>
                        <a:pt x="613283" y="421116"/>
                        <a:pt x="598927" y="454615"/>
                        <a:pt x="574999" y="478542"/>
                      </a:cubicBezTo>
                      <a:cubicBezTo>
                        <a:pt x="565429" y="492898"/>
                        <a:pt x="551072" y="502469"/>
                        <a:pt x="536716" y="516825"/>
                      </a:cubicBezTo>
                      <a:cubicBezTo>
                        <a:pt x="517575" y="531181"/>
                        <a:pt x="488862" y="535966"/>
                        <a:pt x="503218" y="564679"/>
                      </a:cubicBezTo>
                      <a:cubicBezTo>
                        <a:pt x="517575" y="598177"/>
                        <a:pt x="551072" y="617319"/>
                        <a:pt x="551072" y="660387"/>
                      </a:cubicBezTo>
                      <a:cubicBezTo>
                        <a:pt x="551072" y="679529"/>
                        <a:pt x="541502" y="698671"/>
                        <a:pt x="517575" y="693885"/>
                      </a:cubicBezTo>
                      <a:cubicBezTo>
                        <a:pt x="484077" y="679529"/>
                        <a:pt x="464935" y="636460"/>
                        <a:pt x="445793" y="607748"/>
                      </a:cubicBezTo>
                      <a:cubicBezTo>
                        <a:pt x="417081" y="569465"/>
                        <a:pt x="393153" y="526396"/>
                        <a:pt x="359656" y="488112"/>
                      </a:cubicBezTo>
                      <a:cubicBezTo>
                        <a:pt x="345299" y="473756"/>
                        <a:pt x="330944" y="464185"/>
                        <a:pt x="316587" y="454615"/>
                      </a:cubicBezTo>
                      <a:cubicBezTo>
                        <a:pt x="311802" y="454615"/>
                        <a:pt x="311802" y="454615"/>
                        <a:pt x="307017" y="449829"/>
                      </a:cubicBezTo>
                      <a:cubicBezTo>
                        <a:pt x="287874" y="445043"/>
                        <a:pt x="263947" y="445043"/>
                        <a:pt x="244806" y="435473"/>
                      </a:cubicBezTo>
                      <a:cubicBezTo>
                        <a:pt x="230450" y="425902"/>
                        <a:pt x="235235" y="416331"/>
                        <a:pt x="249591" y="406760"/>
                      </a:cubicBezTo>
                      <a:cubicBezTo>
                        <a:pt x="254377" y="401975"/>
                        <a:pt x="259162" y="397189"/>
                        <a:pt x="263947" y="392404"/>
                      </a:cubicBezTo>
                      <a:cubicBezTo>
                        <a:pt x="273518" y="387619"/>
                        <a:pt x="287874" y="382833"/>
                        <a:pt x="297445" y="373262"/>
                      </a:cubicBezTo>
                      <a:cubicBezTo>
                        <a:pt x="369226" y="320623"/>
                        <a:pt x="445793" y="258413"/>
                        <a:pt x="541502" y="263198"/>
                      </a:cubicBezTo>
                      <a:cubicBezTo>
                        <a:pt x="570215" y="263198"/>
                        <a:pt x="608497" y="267983"/>
                        <a:pt x="632424" y="291910"/>
                      </a:cubicBezTo>
                      <a:cubicBezTo>
                        <a:pt x="665923" y="325408"/>
                        <a:pt x="651566" y="363692"/>
                        <a:pt x="632424" y="392404"/>
                      </a:cubicBezTo>
                      <a:close/>
                    </a:path>
                  </a:pathLst>
                </a:custGeom>
                <a:solidFill>
                  <a:srgbClr val="304649">
                    <a:alpha val="40000"/>
                  </a:srgbClr>
                </a:solidFill>
                <a:ln w="4782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8D4065D8-5516-460E-9E48-EB4CB54AC932}"/>
                    </a:ext>
                  </a:extLst>
                </p:cNvPr>
                <p:cNvSpPr/>
                <p:nvPr/>
              </p:nvSpPr>
              <p:spPr>
                <a:xfrm>
                  <a:off x="10517414" y="8415807"/>
                  <a:ext cx="986992" cy="821718"/>
                </a:xfrm>
                <a:custGeom>
                  <a:avLst/>
                  <a:gdLst>
                    <a:gd name="connsiteX0" fmla="*/ 981011 w 986992"/>
                    <a:gd name="connsiteY0" fmla="*/ 114850 h 821718"/>
                    <a:gd name="connsiteX1" fmla="*/ 942727 w 986992"/>
                    <a:gd name="connsiteY1" fmla="*/ 4785 h 821718"/>
                    <a:gd name="connsiteX2" fmla="*/ 942727 w 986992"/>
                    <a:gd name="connsiteY2" fmla="*/ 4785 h 821718"/>
                    <a:gd name="connsiteX3" fmla="*/ 937942 w 986992"/>
                    <a:gd name="connsiteY3" fmla="*/ 0 h 821718"/>
                    <a:gd name="connsiteX4" fmla="*/ 928371 w 986992"/>
                    <a:gd name="connsiteY4" fmla="*/ 9571 h 821718"/>
                    <a:gd name="connsiteX5" fmla="*/ 885302 w 986992"/>
                    <a:gd name="connsiteY5" fmla="*/ 38283 h 821718"/>
                    <a:gd name="connsiteX6" fmla="*/ 789594 w 986992"/>
                    <a:gd name="connsiteY6" fmla="*/ 76567 h 821718"/>
                    <a:gd name="connsiteX7" fmla="*/ 550323 w 986992"/>
                    <a:gd name="connsiteY7" fmla="*/ 133991 h 821718"/>
                    <a:gd name="connsiteX8" fmla="*/ 435473 w 986992"/>
                    <a:gd name="connsiteY8" fmla="*/ 138777 h 821718"/>
                    <a:gd name="connsiteX9" fmla="*/ 311052 w 986992"/>
                    <a:gd name="connsiteY9" fmla="*/ 133991 h 821718"/>
                    <a:gd name="connsiteX10" fmla="*/ 196202 w 986992"/>
                    <a:gd name="connsiteY10" fmla="*/ 133991 h 821718"/>
                    <a:gd name="connsiteX11" fmla="*/ 191417 w 986992"/>
                    <a:gd name="connsiteY11" fmla="*/ 133991 h 821718"/>
                    <a:gd name="connsiteX12" fmla="*/ 100494 w 986992"/>
                    <a:gd name="connsiteY12" fmla="*/ 119635 h 821718"/>
                    <a:gd name="connsiteX13" fmla="*/ 62211 w 986992"/>
                    <a:gd name="connsiteY13" fmla="*/ 119635 h 821718"/>
                    <a:gd name="connsiteX14" fmla="*/ 0 w 986992"/>
                    <a:gd name="connsiteY14" fmla="*/ 177060 h 821718"/>
                    <a:gd name="connsiteX15" fmla="*/ 0 w 986992"/>
                    <a:gd name="connsiteY15" fmla="*/ 186631 h 821718"/>
                    <a:gd name="connsiteX16" fmla="*/ 4786 w 986992"/>
                    <a:gd name="connsiteY16" fmla="*/ 177060 h 821718"/>
                    <a:gd name="connsiteX17" fmla="*/ 71781 w 986992"/>
                    <a:gd name="connsiteY17" fmla="*/ 200987 h 821718"/>
                    <a:gd name="connsiteX18" fmla="*/ 186632 w 986992"/>
                    <a:gd name="connsiteY18" fmla="*/ 277554 h 821718"/>
                    <a:gd name="connsiteX19" fmla="*/ 253627 w 986992"/>
                    <a:gd name="connsiteY19" fmla="*/ 320623 h 821718"/>
                    <a:gd name="connsiteX20" fmla="*/ 239271 w 986992"/>
                    <a:gd name="connsiteY20" fmla="*/ 373262 h 821718"/>
                    <a:gd name="connsiteX21" fmla="*/ 181846 w 986992"/>
                    <a:gd name="connsiteY21" fmla="*/ 468971 h 821718"/>
                    <a:gd name="connsiteX22" fmla="*/ 229700 w 986992"/>
                    <a:gd name="connsiteY22" fmla="*/ 598177 h 821718"/>
                    <a:gd name="connsiteX23" fmla="*/ 282340 w 986992"/>
                    <a:gd name="connsiteY23" fmla="*/ 564679 h 821718"/>
                    <a:gd name="connsiteX24" fmla="*/ 397190 w 986992"/>
                    <a:gd name="connsiteY24" fmla="*/ 650817 h 821718"/>
                    <a:gd name="connsiteX25" fmla="*/ 512040 w 986992"/>
                    <a:gd name="connsiteY25" fmla="*/ 756096 h 821718"/>
                    <a:gd name="connsiteX26" fmla="*/ 583821 w 986992"/>
                    <a:gd name="connsiteY26" fmla="*/ 818306 h 821718"/>
                    <a:gd name="connsiteX27" fmla="*/ 598177 w 986992"/>
                    <a:gd name="connsiteY27" fmla="*/ 784808 h 821718"/>
                    <a:gd name="connsiteX28" fmla="*/ 636461 w 986992"/>
                    <a:gd name="connsiteY28" fmla="*/ 751310 h 821718"/>
                    <a:gd name="connsiteX29" fmla="*/ 698671 w 986992"/>
                    <a:gd name="connsiteY29" fmla="*/ 708241 h 821718"/>
                    <a:gd name="connsiteX30" fmla="*/ 899659 w 986992"/>
                    <a:gd name="connsiteY30" fmla="*/ 526396 h 821718"/>
                    <a:gd name="connsiteX31" fmla="*/ 985796 w 986992"/>
                    <a:gd name="connsiteY31" fmla="*/ 267983 h 821718"/>
                    <a:gd name="connsiteX32" fmla="*/ 981011 w 986992"/>
                    <a:gd name="connsiteY32" fmla="*/ 114850 h 821718"/>
                    <a:gd name="connsiteX33" fmla="*/ 741740 w 986992"/>
                    <a:gd name="connsiteY33" fmla="*/ 502469 h 821718"/>
                    <a:gd name="connsiteX34" fmla="*/ 636461 w 986992"/>
                    <a:gd name="connsiteY34" fmla="*/ 593392 h 821718"/>
                    <a:gd name="connsiteX35" fmla="*/ 564679 w 986992"/>
                    <a:gd name="connsiteY35" fmla="*/ 655602 h 821718"/>
                    <a:gd name="connsiteX36" fmla="*/ 588607 w 986992"/>
                    <a:gd name="connsiteY36" fmla="*/ 717812 h 821718"/>
                    <a:gd name="connsiteX37" fmla="*/ 564679 w 986992"/>
                    <a:gd name="connsiteY37" fmla="*/ 751310 h 821718"/>
                    <a:gd name="connsiteX38" fmla="*/ 492898 w 986992"/>
                    <a:gd name="connsiteY38" fmla="*/ 684314 h 821718"/>
                    <a:gd name="connsiteX39" fmla="*/ 411546 w 986992"/>
                    <a:gd name="connsiteY39" fmla="*/ 559894 h 821718"/>
                    <a:gd name="connsiteX40" fmla="*/ 296696 w 986992"/>
                    <a:gd name="connsiteY40" fmla="*/ 440258 h 821718"/>
                    <a:gd name="connsiteX41" fmla="*/ 248842 w 986992"/>
                    <a:gd name="connsiteY41" fmla="*/ 440258 h 821718"/>
                    <a:gd name="connsiteX42" fmla="*/ 239271 w 986992"/>
                    <a:gd name="connsiteY42" fmla="*/ 430687 h 821718"/>
                    <a:gd name="connsiteX43" fmla="*/ 311052 w 986992"/>
                    <a:gd name="connsiteY43" fmla="*/ 373262 h 821718"/>
                    <a:gd name="connsiteX44" fmla="*/ 545538 w 986992"/>
                    <a:gd name="connsiteY44" fmla="*/ 267983 h 821718"/>
                    <a:gd name="connsiteX45" fmla="*/ 569465 w 986992"/>
                    <a:gd name="connsiteY45" fmla="*/ 267983 h 821718"/>
                    <a:gd name="connsiteX46" fmla="*/ 631675 w 986992"/>
                    <a:gd name="connsiteY46" fmla="*/ 258413 h 821718"/>
                    <a:gd name="connsiteX47" fmla="*/ 784809 w 986992"/>
                    <a:gd name="connsiteY47" fmla="*/ 272769 h 821718"/>
                    <a:gd name="connsiteX48" fmla="*/ 823092 w 986992"/>
                    <a:gd name="connsiteY48" fmla="*/ 301481 h 821718"/>
                    <a:gd name="connsiteX49" fmla="*/ 842234 w 986992"/>
                    <a:gd name="connsiteY49" fmla="*/ 320623 h 821718"/>
                    <a:gd name="connsiteX50" fmla="*/ 842234 w 986992"/>
                    <a:gd name="connsiteY50" fmla="*/ 320623 h 821718"/>
                    <a:gd name="connsiteX51" fmla="*/ 842234 w 986992"/>
                    <a:gd name="connsiteY51" fmla="*/ 320623 h 821718"/>
                    <a:gd name="connsiteX52" fmla="*/ 851805 w 986992"/>
                    <a:gd name="connsiteY52" fmla="*/ 320623 h 821718"/>
                    <a:gd name="connsiteX53" fmla="*/ 741740 w 986992"/>
                    <a:gd name="connsiteY53" fmla="*/ 502469 h 82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92" h="821718">
                      <a:moveTo>
                        <a:pt x="981011" y="114850"/>
                      </a:moveTo>
                      <a:cubicBezTo>
                        <a:pt x="976226" y="76567"/>
                        <a:pt x="971440" y="33498"/>
                        <a:pt x="942727" y="4785"/>
                      </a:cubicBezTo>
                      <a:cubicBezTo>
                        <a:pt x="942727" y="4785"/>
                        <a:pt x="942727" y="4785"/>
                        <a:pt x="942727" y="4785"/>
                      </a:cubicBezTo>
                      <a:cubicBezTo>
                        <a:pt x="942727" y="4785"/>
                        <a:pt x="937942" y="0"/>
                        <a:pt x="937942" y="0"/>
                      </a:cubicBezTo>
                      <a:cubicBezTo>
                        <a:pt x="933156" y="0"/>
                        <a:pt x="928371" y="4785"/>
                        <a:pt x="928371" y="9571"/>
                      </a:cubicBezTo>
                      <a:cubicBezTo>
                        <a:pt x="918800" y="23927"/>
                        <a:pt x="899659" y="33498"/>
                        <a:pt x="885302" y="38283"/>
                      </a:cubicBezTo>
                      <a:cubicBezTo>
                        <a:pt x="856590" y="52640"/>
                        <a:pt x="823092" y="62210"/>
                        <a:pt x="789594" y="76567"/>
                      </a:cubicBezTo>
                      <a:cubicBezTo>
                        <a:pt x="713028" y="105279"/>
                        <a:pt x="631675" y="124421"/>
                        <a:pt x="550323" y="133991"/>
                      </a:cubicBezTo>
                      <a:cubicBezTo>
                        <a:pt x="512040" y="138777"/>
                        <a:pt x="473757" y="138777"/>
                        <a:pt x="435473" y="138777"/>
                      </a:cubicBezTo>
                      <a:cubicBezTo>
                        <a:pt x="392404" y="138777"/>
                        <a:pt x="354121" y="138777"/>
                        <a:pt x="311052" y="133991"/>
                      </a:cubicBezTo>
                      <a:cubicBezTo>
                        <a:pt x="272769" y="133991"/>
                        <a:pt x="234486" y="133991"/>
                        <a:pt x="196202" y="133991"/>
                      </a:cubicBezTo>
                      <a:cubicBezTo>
                        <a:pt x="196202" y="133991"/>
                        <a:pt x="191417" y="133991"/>
                        <a:pt x="191417" y="133991"/>
                      </a:cubicBezTo>
                      <a:cubicBezTo>
                        <a:pt x="162705" y="129206"/>
                        <a:pt x="129206" y="124421"/>
                        <a:pt x="100494" y="119635"/>
                      </a:cubicBezTo>
                      <a:cubicBezTo>
                        <a:pt x="90923" y="119635"/>
                        <a:pt x="71781" y="114850"/>
                        <a:pt x="62211" y="119635"/>
                      </a:cubicBezTo>
                      <a:cubicBezTo>
                        <a:pt x="33498" y="124421"/>
                        <a:pt x="9571" y="148348"/>
                        <a:pt x="0" y="177060"/>
                      </a:cubicBezTo>
                      <a:cubicBezTo>
                        <a:pt x="0" y="181846"/>
                        <a:pt x="0" y="186631"/>
                        <a:pt x="0" y="186631"/>
                      </a:cubicBezTo>
                      <a:cubicBezTo>
                        <a:pt x="0" y="181846"/>
                        <a:pt x="4786" y="181846"/>
                        <a:pt x="4786" y="177060"/>
                      </a:cubicBezTo>
                      <a:cubicBezTo>
                        <a:pt x="23927" y="162704"/>
                        <a:pt x="57425" y="191417"/>
                        <a:pt x="71781" y="200987"/>
                      </a:cubicBezTo>
                      <a:cubicBezTo>
                        <a:pt x="110065" y="224914"/>
                        <a:pt x="148348" y="253627"/>
                        <a:pt x="186632" y="277554"/>
                      </a:cubicBezTo>
                      <a:cubicBezTo>
                        <a:pt x="210559" y="287125"/>
                        <a:pt x="234486" y="296696"/>
                        <a:pt x="253627" y="320623"/>
                      </a:cubicBezTo>
                      <a:cubicBezTo>
                        <a:pt x="267984" y="339764"/>
                        <a:pt x="258413" y="358906"/>
                        <a:pt x="239271" y="373262"/>
                      </a:cubicBezTo>
                      <a:cubicBezTo>
                        <a:pt x="210559" y="397189"/>
                        <a:pt x="177060" y="425902"/>
                        <a:pt x="181846" y="468971"/>
                      </a:cubicBezTo>
                      <a:cubicBezTo>
                        <a:pt x="186632" y="512039"/>
                        <a:pt x="210559" y="559894"/>
                        <a:pt x="229700" y="598177"/>
                      </a:cubicBezTo>
                      <a:cubicBezTo>
                        <a:pt x="248842" y="588606"/>
                        <a:pt x="263198" y="574250"/>
                        <a:pt x="282340" y="564679"/>
                      </a:cubicBezTo>
                      <a:cubicBezTo>
                        <a:pt x="315838" y="598177"/>
                        <a:pt x="363692" y="626889"/>
                        <a:pt x="397190" y="650817"/>
                      </a:cubicBezTo>
                      <a:cubicBezTo>
                        <a:pt x="445044" y="679529"/>
                        <a:pt x="483327" y="713027"/>
                        <a:pt x="512040" y="756096"/>
                      </a:cubicBezTo>
                      <a:cubicBezTo>
                        <a:pt x="521611" y="770452"/>
                        <a:pt x="555109" y="837448"/>
                        <a:pt x="583821" y="818306"/>
                      </a:cubicBezTo>
                      <a:cubicBezTo>
                        <a:pt x="593392" y="813521"/>
                        <a:pt x="598177" y="799164"/>
                        <a:pt x="598177" y="784808"/>
                      </a:cubicBezTo>
                      <a:cubicBezTo>
                        <a:pt x="612534" y="775237"/>
                        <a:pt x="622104" y="760881"/>
                        <a:pt x="636461" y="751310"/>
                      </a:cubicBezTo>
                      <a:cubicBezTo>
                        <a:pt x="655602" y="736954"/>
                        <a:pt x="679529" y="722598"/>
                        <a:pt x="698671" y="708241"/>
                      </a:cubicBezTo>
                      <a:cubicBezTo>
                        <a:pt x="775238" y="660387"/>
                        <a:pt x="847019" y="598177"/>
                        <a:pt x="899659" y="526396"/>
                      </a:cubicBezTo>
                      <a:cubicBezTo>
                        <a:pt x="947513" y="449829"/>
                        <a:pt x="976226" y="354121"/>
                        <a:pt x="985796" y="267983"/>
                      </a:cubicBezTo>
                      <a:cubicBezTo>
                        <a:pt x="985796" y="215344"/>
                        <a:pt x="990581" y="162704"/>
                        <a:pt x="981011" y="114850"/>
                      </a:cubicBezTo>
                      <a:close/>
                      <a:moveTo>
                        <a:pt x="741740" y="502469"/>
                      </a:moveTo>
                      <a:cubicBezTo>
                        <a:pt x="708242" y="535966"/>
                        <a:pt x="669958" y="564679"/>
                        <a:pt x="636461" y="593392"/>
                      </a:cubicBezTo>
                      <a:cubicBezTo>
                        <a:pt x="612534" y="612533"/>
                        <a:pt x="593392" y="641246"/>
                        <a:pt x="564679" y="655602"/>
                      </a:cubicBezTo>
                      <a:cubicBezTo>
                        <a:pt x="574250" y="674744"/>
                        <a:pt x="583821" y="693885"/>
                        <a:pt x="588607" y="717812"/>
                      </a:cubicBezTo>
                      <a:cubicBezTo>
                        <a:pt x="593392" y="732168"/>
                        <a:pt x="588607" y="760881"/>
                        <a:pt x="564679" y="751310"/>
                      </a:cubicBezTo>
                      <a:cubicBezTo>
                        <a:pt x="535967" y="741740"/>
                        <a:pt x="512040" y="708241"/>
                        <a:pt x="492898" y="684314"/>
                      </a:cubicBezTo>
                      <a:cubicBezTo>
                        <a:pt x="464185" y="646031"/>
                        <a:pt x="440258" y="602962"/>
                        <a:pt x="411546" y="559894"/>
                      </a:cubicBezTo>
                      <a:cubicBezTo>
                        <a:pt x="382833" y="516825"/>
                        <a:pt x="344550" y="454615"/>
                        <a:pt x="296696" y="440258"/>
                      </a:cubicBezTo>
                      <a:cubicBezTo>
                        <a:pt x="282340" y="435473"/>
                        <a:pt x="267984" y="445043"/>
                        <a:pt x="248842" y="440258"/>
                      </a:cubicBezTo>
                      <a:cubicBezTo>
                        <a:pt x="244057" y="440258"/>
                        <a:pt x="239271" y="435473"/>
                        <a:pt x="239271" y="430687"/>
                      </a:cubicBezTo>
                      <a:cubicBezTo>
                        <a:pt x="239271" y="397189"/>
                        <a:pt x="272769" y="382833"/>
                        <a:pt x="311052" y="373262"/>
                      </a:cubicBezTo>
                      <a:cubicBezTo>
                        <a:pt x="378048" y="320623"/>
                        <a:pt x="454615" y="267983"/>
                        <a:pt x="545538" y="267983"/>
                      </a:cubicBezTo>
                      <a:cubicBezTo>
                        <a:pt x="550323" y="267983"/>
                        <a:pt x="559894" y="267983"/>
                        <a:pt x="569465" y="267983"/>
                      </a:cubicBezTo>
                      <a:cubicBezTo>
                        <a:pt x="598177" y="263198"/>
                        <a:pt x="622104" y="258413"/>
                        <a:pt x="631675" y="258413"/>
                      </a:cubicBezTo>
                      <a:cubicBezTo>
                        <a:pt x="684315" y="253627"/>
                        <a:pt x="736955" y="244056"/>
                        <a:pt x="784809" y="272769"/>
                      </a:cubicBezTo>
                      <a:cubicBezTo>
                        <a:pt x="799165" y="282340"/>
                        <a:pt x="808736" y="291910"/>
                        <a:pt x="823092" y="301481"/>
                      </a:cubicBezTo>
                      <a:cubicBezTo>
                        <a:pt x="827877" y="306267"/>
                        <a:pt x="837448" y="311052"/>
                        <a:pt x="842234" y="320623"/>
                      </a:cubicBezTo>
                      <a:cubicBezTo>
                        <a:pt x="842234" y="320623"/>
                        <a:pt x="842234" y="320623"/>
                        <a:pt x="842234" y="320623"/>
                      </a:cubicBezTo>
                      <a:cubicBezTo>
                        <a:pt x="842234" y="320623"/>
                        <a:pt x="842234" y="320623"/>
                        <a:pt x="842234" y="320623"/>
                      </a:cubicBezTo>
                      <a:cubicBezTo>
                        <a:pt x="842234" y="315837"/>
                        <a:pt x="851805" y="315837"/>
                        <a:pt x="851805" y="320623"/>
                      </a:cubicBezTo>
                      <a:cubicBezTo>
                        <a:pt x="842234" y="387619"/>
                        <a:pt x="789594" y="449829"/>
                        <a:pt x="741740" y="502469"/>
                      </a:cubicBezTo>
                      <a:close/>
                    </a:path>
                  </a:pathLst>
                </a:custGeom>
                <a:solidFill>
                  <a:srgbClr val="304649">
                    <a:alpha val="40000"/>
                  </a:srgbClr>
                </a:solidFill>
                <a:ln w="47824" cap="flat">
                  <a:noFill/>
                  <a:prstDash val="solid"/>
                  <a:miter/>
                </a:ln>
              </p:spPr>
              <p:txBody>
                <a:bodyPr rtlCol="0" anchor="ctr"/>
                <a:lstStyle/>
                <a:p>
                  <a:endParaRPr lang="en-US"/>
                </a:p>
              </p:txBody>
            </p:sp>
            <p:grpSp>
              <p:nvGrpSpPr>
                <p:cNvPr id="191" name="Graphic 3">
                  <a:extLst>
                    <a:ext uri="{FF2B5EF4-FFF2-40B4-BE49-F238E27FC236}">
                      <a16:creationId xmlns:a16="http://schemas.microsoft.com/office/drawing/2014/main" id="{B71C72E3-2536-48A0-91C4-9ECEABE2637D}"/>
                    </a:ext>
                  </a:extLst>
                </p:cNvPr>
                <p:cNvGrpSpPr/>
                <p:nvPr/>
              </p:nvGrpSpPr>
              <p:grpSpPr>
                <a:xfrm>
                  <a:off x="9822225" y="8856066"/>
                  <a:ext cx="1300687" cy="1265666"/>
                  <a:chOff x="9822225" y="8856066"/>
                  <a:chExt cx="1300687" cy="1265666"/>
                </a:xfrm>
              </p:grpSpPr>
              <p:grpSp>
                <p:nvGrpSpPr>
                  <p:cNvPr id="336" name="Graphic 3">
                    <a:extLst>
                      <a:ext uri="{FF2B5EF4-FFF2-40B4-BE49-F238E27FC236}">
                        <a16:creationId xmlns:a16="http://schemas.microsoft.com/office/drawing/2014/main" id="{2F0F6BA7-A2AD-4DB8-B8E7-47337EFEFB59}"/>
                      </a:ext>
                    </a:extLst>
                  </p:cNvPr>
                  <p:cNvGrpSpPr/>
                  <p:nvPr/>
                </p:nvGrpSpPr>
                <p:grpSpPr>
                  <a:xfrm>
                    <a:off x="9822225" y="8870422"/>
                    <a:ext cx="1183302" cy="1251309"/>
                    <a:chOff x="9822225" y="8870422"/>
                    <a:chExt cx="1183302" cy="1251309"/>
                  </a:xfrm>
                </p:grpSpPr>
                <p:grpSp>
                  <p:nvGrpSpPr>
                    <p:cNvPr id="338" name="Graphic 3">
                      <a:extLst>
                        <a:ext uri="{FF2B5EF4-FFF2-40B4-BE49-F238E27FC236}">
                          <a16:creationId xmlns:a16="http://schemas.microsoft.com/office/drawing/2014/main" id="{B1740377-AEA9-4DAE-A57A-BC6E5DB3FE98}"/>
                        </a:ext>
                      </a:extLst>
                    </p:cNvPr>
                    <p:cNvGrpSpPr/>
                    <p:nvPr/>
                  </p:nvGrpSpPr>
                  <p:grpSpPr>
                    <a:xfrm>
                      <a:off x="10373852" y="8870422"/>
                      <a:ext cx="631674" cy="995366"/>
                      <a:chOff x="10373852" y="8870422"/>
                      <a:chExt cx="631674" cy="995366"/>
                    </a:xfrm>
                  </p:grpSpPr>
                  <p:grpSp>
                    <p:nvGrpSpPr>
                      <p:cNvPr id="347" name="Graphic 3">
                        <a:extLst>
                          <a:ext uri="{FF2B5EF4-FFF2-40B4-BE49-F238E27FC236}">
                            <a16:creationId xmlns:a16="http://schemas.microsoft.com/office/drawing/2014/main" id="{183D09D8-4267-478A-975C-77B7206631E7}"/>
                          </a:ext>
                        </a:extLst>
                      </p:cNvPr>
                      <p:cNvGrpSpPr/>
                      <p:nvPr/>
                    </p:nvGrpSpPr>
                    <p:grpSpPr>
                      <a:xfrm>
                        <a:off x="10373852" y="8870422"/>
                        <a:ext cx="631674" cy="995366"/>
                        <a:chOff x="10373852" y="8870422"/>
                        <a:chExt cx="631674" cy="995366"/>
                      </a:xfrm>
                    </p:grpSpPr>
                    <p:sp>
                      <p:nvSpPr>
                        <p:cNvPr id="355" name="Freeform: Shape 354">
                          <a:extLst>
                            <a:ext uri="{FF2B5EF4-FFF2-40B4-BE49-F238E27FC236}">
                              <a16:creationId xmlns:a16="http://schemas.microsoft.com/office/drawing/2014/main" id="{1C1C48F5-34B7-47D7-98FC-B766DB603105}"/>
                            </a:ext>
                          </a:extLst>
                        </p:cNvPr>
                        <p:cNvSpPr/>
                        <p:nvPr/>
                      </p:nvSpPr>
                      <p:spPr>
                        <a:xfrm>
                          <a:off x="10378637" y="8875207"/>
                          <a:ext cx="617318" cy="990417"/>
                        </a:xfrm>
                        <a:custGeom>
                          <a:avLst/>
                          <a:gdLst>
                            <a:gd name="connsiteX0" fmla="*/ 559894 w 617318"/>
                            <a:gd name="connsiteY0" fmla="*/ 114850 h 990417"/>
                            <a:gd name="connsiteX1" fmla="*/ 445044 w 617318"/>
                            <a:gd name="connsiteY1" fmla="*/ 0 h 990417"/>
                            <a:gd name="connsiteX2" fmla="*/ 382833 w 617318"/>
                            <a:gd name="connsiteY2" fmla="*/ 38283 h 990417"/>
                            <a:gd name="connsiteX3" fmla="*/ 277554 w 617318"/>
                            <a:gd name="connsiteY3" fmla="*/ 143562 h 990417"/>
                            <a:gd name="connsiteX4" fmla="*/ 138777 w 617318"/>
                            <a:gd name="connsiteY4" fmla="*/ 397190 h 990417"/>
                            <a:gd name="connsiteX5" fmla="*/ 0 w 617318"/>
                            <a:gd name="connsiteY5" fmla="*/ 861375 h 990417"/>
                            <a:gd name="connsiteX6" fmla="*/ 33498 w 617318"/>
                            <a:gd name="connsiteY6" fmla="*/ 875731 h 990417"/>
                            <a:gd name="connsiteX7" fmla="*/ 66996 w 617318"/>
                            <a:gd name="connsiteY7" fmla="*/ 966654 h 990417"/>
                            <a:gd name="connsiteX8" fmla="*/ 177060 w 617318"/>
                            <a:gd name="connsiteY8" fmla="*/ 985796 h 990417"/>
                            <a:gd name="connsiteX9" fmla="*/ 191417 w 617318"/>
                            <a:gd name="connsiteY9" fmla="*/ 981010 h 990417"/>
                            <a:gd name="connsiteX10" fmla="*/ 215344 w 617318"/>
                            <a:gd name="connsiteY10" fmla="*/ 861375 h 990417"/>
                            <a:gd name="connsiteX11" fmla="*/ 258412 w 617318"/>
                            <a:gd name="connsiteY11" fmla="*/ 713027 h 990417"/>
                            <a:gd name="connsiteX12" fmla="*/ 311052 w 617318"/>
                            <a:gd name="connsiteY12" fmla="*/ 583821 h 990417"/>
                            <a:gd name="connsiteX13" fmla="*/ 464185 w 617318"/>
                            <a:gd name="connsiteY13" fmla="*/ 344550 h 990417"/>
                            <a:gd name="connsiteX14" fmla="*/ 564679 w 617318"/>
                            <a:gd name="connsiteY14" fmla="*/ 244056 h 990417"/>
                            <a:gd name="connsiteX15" fmla="*/ 617319 w 617318"/>
                            <a:gd name="connsiteY15" fmla="*/ 205773 h 990417"/>
                            <a:gd name="connsiteX16" fmla="*/ 559894 w 617318"/>
                            <a:gd name="connsiteY16"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318" h="990417">
                              <a:moveTo>
                                <a:pt x="559894" y="114850"/>
                              </a:moveTo>
                              <a:cubicBezTo>
                                <a:pt x="526396" y="71781"/>
                                <a:pt x="492898" y="28712"/>
                                <a:pt x="445044" y="0"/>
                              </a:cubicBezTo>
                              <a:cubicBezTo>
                                <a:pt x="421117" y="9571"/>
                                <a:pt x="401975" y="23927"/>
                                <a:pt x="382833" y="38283"/>
                              </a:cubicBezTo>
                              <a:cubicBezTo>
                                <a:pt x="344550" y="66996"/>
                                <a:pt x="306266" y="100494"/>
                                <a:pt x="277554" y="143562"/>
                              </a:cubicBezTo>
                              <a:cubicBezTo>
                                <a:pt x="220129" y="220129"/>
                                <a:pt x="172275" y="311052"/>
                                <a:pt x="138777" y="397190"/>
                              </a:cubicBezTo>
                              <a:cubicBezTo>
                                <a:pt x="76566" y="545538"/>
                                <a:pt x="57425" y="708242"/>
                                <a:pt x="0" y="861375"/>
                              </a:cubicBezTo>
                              <a:cubicBezTo>
                                <a:pt x="14356" y="861375"/>
                                <a:pt x="23927" y="866160"/>
                                <a:pt x="33498" y="875731"/>
                              </a:cubicBezTo>
                              <a:cubicBezTo>
                                <a:pt x="57425" y="899658"/>
                                <a:pt x="43068" y="942727"/>
                                <a:pt x="66996" y="966654"/>
                              </a:cubicBezTo>
                              <a:cubicBezTo>
                                <a:pt x="95708" y="990581"/>
                                <a:pt x="143563" y="995367"/>
                                <a:pt x="177060" y="985796"/>
                              </a:cubicBezTo>
                              <a:cubicBezTo>
                                <a:pt x="181846" y="985796"/>
                                <a:pt x="186631" y="981010"/>
                                <a:pt x="191417" y="981010"/>
                              </a:cubicBezTo>
                              <a:cubicBezTo>
                                <a:pt x="205773" y="942727"/>
                                <a:pt x="210558" y="899658"/>
                                <a:pt x="215344" y="861375"/>
                              </a:cubicBezTo>
                              <a:cubicBezTo>
                                <a:pt x="220129" y="813521"/>
                                <a:pt x="239271" y="760881"/>
                                <a:pt x="258412" y="713027"/>
                              </a:cubicBezTo>
                              <a:cubicBezTo>
                                <a:pt x="272769" y="669958"/>
                                <a:pt x="291910" y="626889"/>
                                <a:pt x="311052" y="583821"/>
                              </a:cubicBezTo>
                              <a:cubicBezTo>
                                <a:pt x="349336" y="497683"/>
                                <a:pt x="401975" y="421117"/>
                                <a:pt x="464185" y="344550"/>
                              </a:cubicBezTo>
                              <a:cubicBezTo>
                                <a:pt x="492898" y="306267"/>
                                <a:pt x="531181" y="272769"/>
                                <a:pt x="564679" y="244056"/>
                              </a:cubicBezTo>
                              <a:cubicBezTo>
                                <a:pt x="583821" y="229700"/>
                                <a:pt x="602962" y="215344"/>
                                <a:pt x="617319" y="205773"/>
                              </a:cubicBezTo>
                              <a:cubicBezTo>
                                <a:pt x="607748" y="177060"/>
                                <a:pt x="579035" y="138777"/>
                                <a:pt x="559894" y="114850"/>
                              </a:cubicBezTo>
                              <a:close/>
                            </a:path>
                          </a:pathLst>
                        </a:custGeom>
                        <a:solidFill>
                          <a:srgbClr val="FBCA8F"/>
                        </a:solidFill>
                        <a:ln w="47824"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AB7E5175-855B-4795-B387-D2356E109652}"/>
                            </a:ext>
                          </a:extLst>
                        </p:cNvPr>
                        <p:cNvSpPr/>
                        <p:nvPr/>
                      </p:nvSpPr>
                      <p:spPr>
                        <a:xfrm>
                          <a:off x="10373852" y="8870422"/>
                          <a:ext cx="631674" cy="995366"/>
                        </a:xfrm>
                        <a:custGeom>
                          <a:avLst/>
                          <a:gdLst>
                            <a:gd name="connsiteX0" fmla="*/ 148348 w 631674"/>
                            <a:gd name="connsiteY0" fmla="*/ 995366 h 995366"/>
                            <a:gd name="connsiteX1" fmla="*/ 148348 w 631674"/>
                            <a:gd name="connsiteY1" fmla="*/ 995366 h 995366"/>
                            <a:gd name="connsiteX2" fmla="*/ 71781 w 631674"/>
                            <a:gd name="connsiteY2" fmla="*/ 971439 h 995366"/>
                            <a:gd name="connsiteX3" fmla="*/ 52640 w 631674"/>
                            <a:gd name="connsiteY3" fmla="*/ 923585 h 995366"/>
                            <a:gd name="connsiteX4" fmla="*/ 38283 w 631674"/>
                            <a:gd name="connsiteY4" fmla="*/ 880517 h 995366"/>
                            <a:gd name="connsiteX5" fmla="*/ 4786 w 631674"/>
                            <a:gd name="connsiteY5" fmla="*/ 866160 h 995366"/>
                            <a:gd name="connsiteX6" fmla="*/ 0 w 631674"/>
                            <a:gd name="connsiteY6" fmla="*/ 866160 h 995366"/>
                            <a:gd name="connsiteX7" fmla="*/ 0 w 631674"/>
                            <a:gd name="connsiteY7" fmla="*/ 861375 h 995366"/>
                            <a:gd name="connsiteX8" fmla="*/ 66996 w 631674"/>
                            <a:gd name="connsiteY8" fmla="*/ 631675 h 995366"/>
                            <a:gd name="connsiteX9" fmla="*/ 138778 w 631674"/>
                            <a:gd name="connsiteY9" fmla="*/ 397189 h 995366"/>
                            <a:gd name="connsiteX10" fmla="*/ 277554 w 631674"/>
                            <a:gd name="connsiteY10" fmla="*/ 143562 h 995366"/>
                            <a:gd name="connsiteX11" fmla="*/ 382833 w 631674"/>
                            <a:gd name="connsiteY11" fmla="*/ 38283 h 995366"/>
                            <a:gd name="connsiteX12" fmla="*/ 445044 w 631674"/>
                            <a:gd name="connsiteY12" fmla="*/ 0 h 995366"/>
                            <a:gd name="connsiteX13" fmla="*/ 449830 w 631674"/>
                            <a:gd name="connsiteY13" fmla="*/ 0 h 995366"/>
                            <a:gd name="connsiteX14" fmla="*/ 564679 w 631674"/>
                            <a:gd name="connsiteY14" fmla="*/ 114850 h 995366"/>
                            <a:gd name="connsiteX15" fmla="*/ 569465 w 631674"/>
                            <a:gd name="connsiteY15" fmla="*/ 119635 h 995366"/>
                            <a:gd name="connsiteX16" fmla="*/ 626890 w 631674"/>
                            <a:gd name="connsiteY16" fmla="*/ 210558 h 995366"/>
                            <a:gd name="connsiteX17" fmla="*/ 626890 w 631674"/>
                            <a:gd name="connsiteY17" fmla="*/ 215344 h 995366"/>
                            <a:gd name="connsiteX18" fmla="*/ 626890 w 631674"/>
                            <a:gd name="connsiteY18" fmla="*/ 215344 h 995366"/>
                            <a:gd name="connsiteX19" fmla="*/ 574250 w 631674"/>
                            <a:gd name="connsiteY19" fmla="*/ 253627 h 995366"/>
                            <a:gd name="connsiteX20" fmla="*/ 473757 w 631674"/>
                            <a:gd name="connsiteY20" fmla="*/ 354121 h 995366"/>
                            <a:gd name="connsiteX21" fmla="*/ 320623 w 631674"/>
                            <a:gd name="connsiteY21" fmla="*/ 588606 h 995366"/>
                            <a:gd name="connsiteX22" fmla="*/ 267984 w 631674"/>
                            <a:gd name="connsiteY22" fmla="*/ 717812 h 995366"/>
                            <a:gd name="connsiteX23" fmla="*/ 267984 w 631674"/>
                            <a:gd name="connsiteY23" fmla="*/ 722598 h 995366"/>
                            <a:gd name="connsiteX24" fmla="*/ 229700 w 631674"/>
                            <a:gd name="connsiteY24" fmla="*/ 861375 h 995366"/>
                            <a:gd name="connsiteX25" fmla="*/ 224914 w 631674"/>
                            <a:gd name="connsiteY25" fmla="*/ 885302 h 995366"/>
                            <a:gd name="connsiteX26" fmla="*/ 205773 w 631674"/>
                            <a:gd name="connsiteY26" fmla="*/ 981010 h 995366"/>
                            <a:gd name="connsiteX27" fmla="*/ 200987 w 631674"/>
                            <a:gd name="connsiteY27" fmla="*/ 985796 h 995366"/>
                            <a:gd name="connsiteX28" fmla="*/ 186632 w 631674"/>
                            <a:gd name="connsiteY28" fmla="*/ 990581 h 995366"/>
                            <a:gd name="connsiteX29" fmla="*/ 148348 w 631674"/>
                            <a:gd name="connsiteY29" fmla="*/ 995366 h 995366"/>
                            <a:gd name="connsiteX30" fmla="*/ 9571 w 631674"/>
                            <a:gd name="connsiteY30" fmla="*/ 861375 h 995366"/>
                            <a:gd name="connsiteX31" fmla="*/ 43069 w 631674"/>
                            <a:gd name="connsiteY31" fmla="*/ 875731 h 995366"/>
                            <a:gd name="connsiteX32" fmla="*/ 62211 w 631674"/>
                            <a:gd name="connsiteY32" fmla="*/ 923585 h 995366"/>
                            <a:gd name="connsiteX33" fmla="*/ 81352 w 631674"/>
                            <a:gd name="connsiteY33" fmla="*/ 966654 h 995366"/>
                            <a:gd name="connsiteX34" fmla="*/ 153133 w 631674"/>
                            <a:gd name="connsiteY34" fmla="*/ 985796 h 995366"/>
                            <a:gd name="connsiteX35" fmla="*/ 191417 w 631674"/>
                            <a:gd name="connsiteY35" fmla="*/ 981010 h 995366"/>
                            <a:gd name="connsiteX36" fmla="*/ 205773 w 631674"/>
                            <a:gd name="connsiteY36" fmla="*/ 976225 h 995366"/>
                            <a:gd name="connsiteX37" fmla="*/ 224914 w 631674"/>
                            <a:gd name="connsiteY37" fmla="*/ 880517 h 995366"/>
                            <a:gd name="connsiteX38" fmla="*/ 229700 w 631674"/>
                            <a:gd name="connsiteY38" fmla="*/ 856590 h 995366"/>
                            <a:gd name="connsiteX39" fmla="*/ 267984 w 631674"/>
                            <a:gd name="connsiteY39" fmla="*/ 713027 h 995366"/>
                            <a:gd name="connsiteX40" fmla="*/ 267984 w 631674"/>
                            <a:gd name="connsiteY40" fmla="*/ 708241 h 995366"/>
                            <a:gd name="connsiteX41" fmla="*/ 320623 w 631674"/>
                            <a:gd name="connsiteY41" fmla="*/ 579035 h 995366"/>
                            <a:gd name="connsiteX42" fmla="*/ 473757 w 631674"/>
                            <a:gd name="connsiteY42" fmla="*/ 339764 h 995366"/>
                            <a:gd name="connsiteX43" fmla="*/ 579036 w 631674"/>
                            <a:gd name="connsiteY43" fmla="*/ 239271 h 995366"/>
                            <a:gd name="connsiteX44" fmla="*/ 631675 w 631674"/>
                            <a:gd name="connsiteY44" fmla="*/ 200987 h 995366"/>
                            <a:gd name="connsiteX45" fmla="*/ 574250 w 631674"/>
                            <a:gd name="connsiteY45" fmla="*/ 119635 h 995366"/>
                            <a:gd name="connsiteX46" fmla="*/ 569465 w 631674"/>
                            <a:gd name="connsiteY46" fmla="*/ 114850 h 995366"/>
                            <a:gd name="connsiteX47" fmla="*/ 459400 w 631674"/>
                            <a:gd name="connsiteY47" fmla="*/ 4785 h 995366"/>
                            <a:gd name="connsiteX48" fmla="*/ 401976 w 631674"/>
                            <a:gd name="connsiteY48" fmla="*/ 43069 h 995366"/>
                            <a:gd name="connsiteX49" fmla="*/ 296696 w 631674"/>
                            <a:gd name="connsiteY49" fmla="*/ 143562 h 995366"/>
                            <a:gd name="connsiteX50" fmla="*/ 157919 w 631674"/>
                            <a:gd name="connsiteY50" fmla="*/ 397189 h 995366"/>
                            <a:gd name="connsiteX51" fmla="*/ 86138 w 631674"/>
                            <a:gd name="connsiteY51" fmla="*/ 631675 h 995366"/>
                            <a:gd name="connsiteX52" fmla="*/ 9571 w 631674"/>
                            <a:gd name="connsiteY52" fmla="*/ 861375 h 99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1674" h="995366">
                              <a:moveTo>
                                <a:pt x="148348" y="995366"/>
                              </a:moveTo>
                              <a:lnTo>
                                <a:pt x="148348" y="995366"/>
                              </a:lnTo>
                              <a:cubicBezTo>
                                <a:pt x="114850" y="995366"/>
                                <a:pt x="90923" y="985796"/>
                                <a:pt x="71781" y="971439"/>
                              </a:cubicBezTo>
                              <a:cubicBezTo>
                                <a:pt x="57425" y="957083"/>
                                <a:pt x="52640" y="942727"/>
                                <a:pt x="52640" y="923585"/>
                              </a:cubicBezTo>
                              <a:cubicBezTo>
                                <a:pt x="52640" y="909229"/>
                                <a:pt x="47854" y="890087"/>
                                <a:pt x="38283" y="880517"/>
                              </a:cubicBezTo>
                              <a:cubicBezTo>
                                <a:pt x="28713" y="870946"/>
                                <a:pt x="19142" y="866160"/>
                                <a:pt x="4786" y="866160"/>
                              </a:cubicBezTo>
                              <a:cubicBezTo>
                                <a:pt x="4786" y="866160"/>
                                <a:pt x="0" y="866160"/>
                                <a:pt x="0" y="866160"/>
                              </a:cubicBezTo>
                              <a:cubicBezTo>
                                <a:pt x="0" y="866160"/>
                                <a:pt x="0" y="861375"/>
                                <a:pt x="0" y="861375"/>
                              </a:cubicBezTo>
                              <a:cubicBezTo>
                                <a:pt x="28713" y="789594"/>
                                <a:pt x="47854" y="708241"/>
                                <a:pt x="66996" y="631675"/>
                              </a:cubicBezTo>
                              <a:cubicBezTo>
                                <a:pt x="86138" y="555108"/>
                                <a:pt x="110065" y="473756"/>
                                <a:pt x="138778" y="397189"/>
                              </a:cubicBezTo>
                              <a:cubicBezTo>
                                <a:pt x="181846" y="287125"/>
                                <a:pt x="224914" y="205773"/>
                                <a:pt x="277554" y="143562"/>
                              </a:cubicBezTo>
                              <a:cubicBezTo>
                                <a:pt x="311052" y="105279"/>
                                <a:pt x="344550" y="66996"/>
                                <a:pt x="382833" y="38283"/>
                              </a:cubicBezTo>
                              <a:cubicBezTo>
                                <a:pt x="401976" y="23927"/>
                                <a:pt x="421117" y="9571"/>
                                <a:pt x="445044" y="0"/>
                              </a:cubicBezTo>
                              <a:cubicBezTo>
                                <a:pt x="445044" y="0"/>
                                <a:pt x="449830" y="0"/>
                                <a:pt x="449830" y="0"/>
                              </a:cubicBezTo>
                              <a:cubicBezTo>
                                <a:pt x="497684" y="28712"/>
                                <a:pt x="531182" y="66996"/>
                                <a:pt x="564679" y="114850"/>
                              </a:cubicBezTo>
                              <a:lnTo>
                                <a:pt x="569465" y="119635"/>
                              </a:lnTo>
                              <a:cubicBezTo>
                                <a:pt x="588607" y="143562"/>
                                <a:pt x="612534" y="177060"/>
                                <a:pt x="626890" y="210558"/>
                              </a:cubicBezTo>
                              <a:cubicBezTo>
                                <a:pt x="626890" y="210558"/>
                                <a:pt x="626890" y="215344"/>
                                <a:pt x="626890" y="215344"/>
                              </a:cubicBezTo>
                              <a:lnTo>
                                <a:pt x="626890" y="215344"/>
                              </a:lnTo>
                              <a:cubicBezTo>
                                <a:pt x="607748" y="229700"/>
                                <a:pt x="593392" y="239271"/>
                                <a:pt x="574250" y="253627"/>
                              </a:cubicBezTo>
                              <a:cubicBezTo>
                                <a:pt x="535967" y="282340"/>
                                <a:pt x="502469" y="315837"/>
                                <a:pt x="473757" y="354121"/>
                              </a:cubicBezTo>
                              <a:cubicBezTo>
                                <a:pt x="406761" y="430687"/>
                                <a:pt x="358906" y="512039"/>
                                <a:pt x="320623" y="588606"/>
                              </a:cubicBezTo>
                              <a:cubicBezTo>
                                <a:pt x="306267" y="626889"/>
                                <a:pt x="287125" y="665173"/>
                                <a:pt x="267984" y="717812"/>
                              </a:cubicBezTo>
                              <a:lnTo>
                                <a:pt x="267984" y="722598"/>
                              </a:lnTo>
                              <a:cubicBezTo>
                                <a:pt x="253627" y="770452"/>
                                <a:pt x="234486" y="813521"/>
                                <a:pt x="229700" y="861375"/>
                              </a:cubicBezTo>
                              <a:cubicBezTo>
                                <a:pt x="229700" y="870946"/>
                                <a:pt x="229700" y="875731"/>
                                <a:pt x="224914" y="885302"/>
                              </a:cubicBezTo>
                              <a:cubicBezTo>
                                <a:pt x="220130" y="918800"/>
                                <a:pt x="215344" y="952298"/>
                                <a:pt x="205773" y="981010"/>
                              </a:cubicBezTo>
                              <a:cubicBezTo>
                                <a:pt x="205773" y="981010"/>
                                <a:pt x="205773" y="981010"/>
                                <a:pt x="200987" y="985796"/>
                              </a:cubicBezTo>
                              <a:cubicBezTo>
                                <a:pt x="196202" y="985796"/>
                                <a:pt x="191417" y="990581"/>
                                <a:pt x="186632" y="990581"/>
                              </a:cubicBezTo>
                              <a:cubicBezTo>
                                <a:pt x="172275" y="995366"/>
                                <a:pt x="162705" y="995366"/>
                                <a:pt x="148348" y="995366"/>
                              </a:cubicBezTo>
                              <a:close/>
                              <a:moveTo>
                                <a:pt x="9571" y="861375"/>
                              </a:moveTo>
                              <a:cubicBezTo>
                                <a:pt x="23927" y="866160"/>
                                <a:pt x="33498" y="870946"/>
                                <a:pt x="43069" y="875731"/>
                              </a:cubicBezTo>
                              <a:cubicBezTo>
                                <a:pt x="57425" y="890087"/>
                                <a:pt x="57425" y="909229"/>
                                <a:pt x="62211" y="923585"/>
                              </a:cubicBezTo>
                              <a:cubicBezTo>
                                <a:pt x="62211" y="937941"/>
                                <a:pt x="66996" y="957083"/>
                                <a:pt x="81352" y="966654"/>
                              </a:cubicBezTo>
                              <a:cubicBezTo>
                                <a:pt x="95708" y="981010"/>
                                <a:pt x="124421" y="985796"/>
                                <a:pt x="153133" y="985796"/>
                              </a:cubicBezTo>
                              <a:cubicBezTo>
                                <a:pt x="167490" y="985796"/>
                                <a:pt x="177060" y="985796"/>
                                <a:pt x="191417" y="981010"/>
                              </a:cubicBezTo>
                              <a:cubicBezTo>
                                <a:pt x="196202" y="981010"/>
                                <a:pt x="200987" y="976225"/>
                                <a:pt x="205773" y="976225"/>
                              </a:cubicBezTo>
                              <a:cubicBezTo>
                                <a:pt x="215344" y="947512"/>
                                <a:pt x="220130" y="914014"/>
                                <a:pt x="224914" y="880517"/>
                              </a:cubicBezTo>
                              <a:cubicBezTo>
                                <a:pt x="224914" y="870946"/>
                                <a:pt x="224914" y="866160"/>
                                <a:pt x="229700" y="856590"/>
                              </a:cubicBezTo>
                              <a:cubicBezTo>
                                <a:pt x="234486" y="808735"/>
                                <a:pt x="253627" y="760881"/>
                                <a:pt x="267984" y="713027"/>
                              </a:cubicBezTo>
                              <a:lnTo>
                                <a:pt x="267984" y="708241"/>
                              </a:lnTo>
                              <a:cubicBezTo>
                                <a:pt x="287125" y="655602"/>
                                <a:pt x="301481" y="617319"/>
                                <a:pt x="320623" y="579035"/>
                              </a:cubicBezTo>
                              <a:cubicBezTo>
                                <a:pt x="358906" y="497683"/>
                                <a:pt x="406761" y="421116"/>
                                <a:pt x="473757" y="339764"/>
                              </a:cubicBezTo>
                              <a:cubicBezTo>
                                <a:pt x="507255" y="301481"/>
                                <a:pt x="540752" y="267983"/>
                                <a:pt x="579036" y="239271"/>
                              </a:cubicBezTo>
                              <a:cubicBezTo>
                                <a:pt x="593392" y="224914"/>
                                <a:pt x="612534" y="215344"/>
                                <a:pt x="631675" y="200987"/>
                              </a:cubicBezTo>
                              <a:cubicBezTo>
                                <a:pt x="617319" y="172275"/>
                                <a:pt x="593392" y="143562"/>
                                <a:pt x="574250" y="119635"/>
                              </a:cubicBezTo>
                              <a:lnTo>
                                <a:pt x="569465" y="114850"/>
                              </a:lnTo>
                              <a:cubicBezTo>
                                <a:pt x="535967" y="71781"/>
                                <a:pt x="507255" y="33498"/>
                                <a:pt x="459400" y="4785"/>
                              </a:cubicBezTo>
                              <a:cubicBezTo>
                                <a:pt x="435473" y="14356"/>
                                <a:pt x="416331" y="28712"/>
                                <a:pt x="401976" y="43069"/>
                              </a:cubicBezTo>
                              <a:cubicBezTo>
                                <a:pt x="363692" y="71781"/>
                                <a:pt x="330194" y="105279"/>
                                <a:pt x="296696" y="143562"/>
                              </a:cubicBezTo>
                              <a:cubicBezTo>
                                <a:pt x="244057" y="210558"/>
                                <a:pt x="200987" y="287125"/>
                                <a:pt x="157919" y="397189"/>
                              </a:cubicBezTo>
                              <a:cubicBezTo>
                                <a:pt x="129206" y="473756"/>
                                <a:pt x="105279" y="555108"/>
                                <a:pt x="86138" y="631675"/>
                              </a:cubicBezTo>
                              <a:cubicBezTo>
                                <a:pt x="57425" y="708241"/>
                                <a:pt x="38283" y="784808"/>
                                <a:pt x="9571" y="861375"/>
                              </a:cubicBezTo>
                              <a:close/>
                            </a:path>
                          </a:pathLst>
                        </a:custGeom>
                        <a:solidFill>
                          <a:srgbClr val="D97E31"/>
                        </a:solidFill>
                        <a:ln w="47824" cap="flat">
                          <a:noFill/>
                          <a:prstDash val="solid"/>
                          <a:miter/>
                        </a:ln>
                      </p:spPr>
                      <p:txBody>
                        <a:bodyPr rtlCol="0" anchor="ctr"/>
                        <a:lstStyle/>
                        <a:p>
                          <a:endParaRPr lang="en-US"/>
                        </a:p>
                      </p:txBody>
                    </p:sp>
                  </p:grpSp>
                  <p:sp>
                    <p:nvSpPr>
                      <p:cNvPr id="348" name="Freeform: Shape 347">
                        <a:extLst>
                          <a:ext uri="{FF2B5EF4-FFF2-40B4-BE49-F238E27FC236}">
                            <a16:creationId xmlns:a16="http://schemas.microsoft.com/office/drawing/2014/main" id="{32091FE1-1097-4E87-854B-9702F7ACCA96}"/>
                          </a:ext>
                        </a:extLst>
                      </p:cNvPr>
                      <p:cNvSpPr/>
                      <p:nvPr/>
                    </p:nvSpPr>
                    <p:spPr>
                      <a:xfrm>
                        <a:off x="10436062" y="8875207"/>
                        <a:ext cx="559893" cy="990417"/>
                      </a:xfrm>
                      <a:custGeom>
                        <a:avLst/>
                        <a:gdLst>
                          <a:gd name="connsiteX0" fmla="*/ 502469 w 559893"/>
                          <a:gd name="connsiteY0" fmla="*/ 114850 h 990417"/>
                          <a:gd name="connsiteX1" fmla="*/ 387619 w 559893"/>
                          <a:gd name="connsiteY1" fmla="*/ 0 h 990417"/>
                          <a:gd name="connsiteX2" fmla="*/ 325409 w 559893"/>
                          <a:gd name="connsiteY2" fmla="*/ 38283 h 990417"/>
                          <a:gd name="connsiteX3" fmla="*/ 315838 w 559893"/>
                          <a:gd name="connsiteY3" fmla="*/ 47854 h 990417"/>
                          <a:gd name="connsiteX4" fmla="*/ 363692 w 559893"/>
                          <a:gd name="connsiteY4" fmla="*/ 76567 h 990417"/>
                          <a:gd name="connsiteX5" fmla="*/ 354121 w 559893"/>
                          <a:gd name="connsiteY5" fmla="*/ 167490 h 990417"/>
                          <a:gd name="connsiteX6" fmla="*/ 253627 w 559893"/>
                          <a:gd name="connsiteY6" fmla="*/ 301481 h 990417"/>
                          <a:gd name="connsiteX7" fmla="*/ 148348 w 559893"/>
                          <a:gd name="connsiteY7" fmla="*/ 464185 h 990417"/>
                          <a:gd name="connsiteX8" fmla="*/ 14356 w 559893"/>
                          <a:gd name="connsiteY8" fmla="*/ 861375 h 990417"/>
                          <a:gd name="connsiteX9" fmla="*/ 0 w 559893"/>
                          <a:gd name="connsiteY9" fmla="*/ 952298 h 990417"/>
                          <a:gd name="connsiteX10" fmla="*/ 9571 w 559893"/>
                          <a:gd name="connsiteY10" fmla="*/ 966654 h 990417"/>
                          <a:gd name="connsiteX11" fmla="*/ 119635 w 559893"/>
                          <a:gd name="connsiteY11" fmla="*/ 985796 h 990417"/>
                          <a:gd name="connsiteX12" fmla="*/ 133992 w 559893"/>
                          <a:gd name="connsiteY12" fmla="*/ 981010 h 990417"/>
                          <a:gd name="connsiteX13" fmla="*/ 157919 w 559893"/>
                          <a:gd name="connsiteY13" fmla="*/ 861375 h 990417"/>
                          <a:gd name="connsiteX14" fmla="*/ 200987 w 559893"/>
                          <a:gd name="connsiteY14" fmla="*/ 713027 h 990417"/>
                          <a:gd name="connsiteX15" fmla="*/ 253627 w 559893"/>
                          <a:gd name="connsiteY15" fmla="*/ 583821 h 990417"/>
                          <a:gd name="connsiteX16" fmla="*/ 406761 w 559893"/>
                          <a:gd name="connsiteY16" fmla="*/ 344550 h 990417"/>
                          <a:gd name="connsiteX17" fmla="*/ 507255 w 559893"/>
                          <a:gd name="connsiteY17" fmla="*/ 244056 h 990417"/>
                          <a:gd name="connsiteX18" fmla="*/ 559894 w 559893"/>
                          <a:gd name="connsiteY18" fmla="*/ 205773 h 990417"/>
                          <a:gd name="connsiteX19" fmla="*/ 502469 w 559893"/>
                          <a:gd name="connsiteY19"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9893" h="990417">
                            <a:moveTo>
                              <a:pt x="502469" y="114850"/>
                            </a:moveTo>
                            <a:cubicBezTo>
                              <a:pt x="468971" y="71781"/>
                              <a:pt x="435473" y="28712"/>
                              <a:pt x="387619" y="0"/>
                            </a:cubicBezTo>
                            <a:cubicBezTo>
                              <a:pt x="363692" y="9571"/>
                              <a:pt x="344550" y="23927"/>
                              <a:pt x="325409" y="38283"/>
                            </a:cubicBezTo>
                            <a:cubicBezTo>
                              <a:pt x="320623" y="43069"/>
                              <a:pt x="320623" y="43069"/>
                              <a:pt x="315838" y="47854"/>
                            </a:cubicBezTo>
                            <a:cubicBezTo>
                              <a:pt x="334979" y="52640"/>
                              <a:pt x="354121" y="62211"/>
                              <a:pt x="363692" y="76567"/>
                            </a:cubicBezTo>
                            <a:cubicBezTo>
                              <a:pt x="382833" y="105279"/>
                              <a:pt x="368477" y="143562"/>
                              <a:pt x="354121" y="167490"/>
                            </a:cubicBezTo>
                            <a:cubicBezTo>
                              <a:pt x="325409" y="215344"/>
                              <a:pt x="287125" y="258413"/>
                              <a:pt x="253627" y="301481"/>
                            </a:cubicBezTo>
                            <a:cubicBezTo>
                              <a:pt x="215344" y="354121"/>
                              <a:pt x="177060" y="406760"/>
                              <a:pt x="148348" y="464185"/>
                            </a:cubicBezTo>
                            <a:cubicBezTo>
                              <a:pt x="81352" y="588606"/>
                              <a:pt x="43068" y="727383"/>
                              <a:pt x="14356" y="861375"/>
                            </a:cubicBezTo>
                            <a:cubicBezTo>
                              <a:pt x="9571" y="890087"/>
                              <a:pt x="4786" y="923585"/>
                              <a:pt x="0" y="952298"/>
                            </a:cubicBezTo>
                            <a:cubicBezTo>
                              <a:pt x="4786" y="957083"/>
                              <a:pt x="4786" y="961869"/>
                              <a:pt x="9571" y="966654"/>
                            </a:cubicBezTo>
                            <a:cubicBezTo>
                              <a:pt x="38283" y="990581"/>
                              <a:pt x="86138" y="995367"/>
                              <a:pt x="119635" y="985796"/>
                            </a:cubicBezTo>
                            <a:cubicBezTo>
                              <a:pt x="124421" y="985796"/>
                              <a:pt x="129206" y="981010"/>
                              <a:pt x="133992" y="981010"/>
                            </a:cubicBezTo>
                            <a:cubicBezTo>
                              <a:pt x="148348" y="942727"/>
                              <a:pt x="153133" y="899658"/>
                              <a:pt x="157919" y="861375"/>
                            </a:cubicBezTo>
                            <a:cubicBezTo>
                              <a:pt x="162704" y="813521"/>
                              <a:pt x="181846" y="760881"/>
                              <a:pt x="200987" y="713027"/>
                            </a:cubicBezTo>
                            <a:cubicBezTo>
                              <a:pt x="215344" y="669958"/>
                              <a:pt x="234485" y="626889"/>
                              <a:pt x="253627" y="583821"/>
                            </a:cubicBezTo>
                            <a:cubicBezTo>
                              <a:pt x="291911" y="497683"/>
                              <a:pt x="344550" y="421117"/>
                              <a:pt x="406761" y="344550"/>
                            </a:cubicBezTo>
                            <a:cubicBezTo>
                              <a:pt x="435473" y="306267"/>
                              <a:pt x="473756" y="272769"/>
                              <a:pt x="507255" y="244056"/>
                            </a:cubicBezTo>
                            <a:cubicBezTo>
                              <a:pt x="526396" y="229700"/>
                              <a:pt x="545537" y="215344"/>
                              <a:pt x="559894" y="205773"/>
                            </a:cubicBezTo>
                            <a:cubicBezTo>
                              <a:pt x="550323" y="177060"/>
                              <a:pt x="521610" y="138777"/>
                              <a:pt x="502469" y="114850"/>
                            </a:cubicBezTo>
                            <a:close/>
                          </a:path>
                        </a:pathLst>
                      </a:custGeom>
                      <a:solidFill>
                        <a:srgbClr val="FBCA8F">
                          <a:alpha val="50000"/>
                        </a:srgbClr>
                      </a:solidFill>
                      <a:ln w="47824"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E2A7F0BA-DF0B-41E8-8317-98FBF8BF606F}"/>
                          </a:ext>
                        </a:extLst>
                      </p:cNvPr>
                      <p:cNvSpPr/>
                      <p:nvPr/>
                    </p:nvSpPr>
                    <p:spPr>
                      <a:xfrm>
                        <a:off x="10459989" y="8875207"/>
                        <a:ext cx="535966" cy="988657"/>
                      </a:xfrm>
                      <a:custGeom>
                        <a:avLst/>
                        <a:gdLst>
                          <a:gd name="connsiteX0" fmla="*/ 478542 w 535966"/>
                          <a:gd name="connsiteY0" fmla="*/ 114850 h 988657"/>
                          <a:gd name="connsiteX1" fmla="*/ 363692 w 535966"/>
                          <a:gd name="connsiteY1" fmla="*/ 0 h 988657"/>
                          <a:gd name="connsiteX2" fmla="*/ 330194 w 535966"/>
                          <a:gd name="connsiteY2" fmla="*/ 19142 h 988657"/>
                          <a:gd name="connsiteX3" fmla="*/ 373263 w 535966"/>
                          <a:gd name="connsiteY3" fmla="*/ 71781 h 988657"/>
                          <a:gd name="connsiteX4" fmla="*/ 401975 w 535966"/>
                          <a:gd name="connsiteY4" fmla="*/ 138777 h 988657"/>
                          <a:gd name="connsiteX5" fmla="*/ 311052 w 535966"/>
                          <a:gd name="connsiteY5" fmla="*/ 358906 h 988657"/>
                          <a:gd name="connsiteX6" fmla="*/ 95708 w 535966"/>
                          <a:gd name="connsiteY6" fmla="*/ 698671 h 988657"/>
                          <a:gd name="connsiteX7" fmla="*/ 0 w 535966"/>
                          <a:gd name="connsiteY7" fmla="*/ 976225 h 988657"/>
                          <a:gd name="connsiteX8" fmla="*/ 95708 w 535966"/>
                          <a:gd name="connsiteY8" fmla="*/ 985796 h 988657"/>
                          <a:gd name="connsiteX9" fmla="*/ 110065 w 535966"/>
                          <a:gd name="connsiteY9" fmla="*/ 981010 h 988657"/>
                          <a:gd name="connsiteX10" fmla="*/ 133992 w 535966"/>
                          <a:gd name="connsiteY10" fmla="*/ 861375 h 988657"/>
                          <a:gd name="connsiteX11" fmla="*/ 177060 w 535966"/>
                          <a:gd name="connsiteY11" fmla="*/ 713027 h 988657"/>
                          <a:gd name="connsiteX12" fmla="*/ 229700 w 535966"/>
                          <a:gd name="connsiteY12" fmla="*/ 583821 h 988657"/>
                          <a:gd name="connsiteX13" fmla="*/ 382833 w 535966"/>
                          <a:gd name="connsiteY13" fmla="*/ 344550 h 988657"/>
                          <a:gd name="connsiteX14" fmla="*/ 483327 w 535966"/>
                          <a:gd name="connsiteY14" fmla="*/ 244056 h 988657"/>
                          <a:gd name="connsiteX15" fmla="*/ 535967 w 535966"/>
                          <a:gd name="connsiteY15" fmla="*/ 205773 h 988657"/>
                          <a:gd name="connsiteX16" fmla="*/ 478542 w 535966"/>
                          <a:gd name="connsiteY16" fmla="*/ 114850 h 98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966" h="988657">
                            <a:moveTo>
                              <a:pt x="478542" y="114850"/>
                            </a:moveTo>
                            <a:cubicBezTo>
                              <a:pt x="445044" y="71781"/>
                              <a:pt x="411546" y="28712"/>
                              <a:pt x="363692" y="0"/>
                            </a:cubicBezTo>
                            <a:cubicBezTo>
                              <a:pt x="354121" y="4785"/>
                              <a:pt x="339765" y="9571"/>
                              <a:pt x="330194" y="19142"/>
                            </a:cubicBezTo>
                            <a:cubicBezTo>
                              <a:pt x="334979" y="14356"/>
                              <a:pt x="368477" y="66996"/>
                              <a:pt x="373263" y="71781"/>
                            </a:cubicBezTo>
                            <a:cubicBezTo>
                              <a:pt x="387619" y="90923"/>
                              <a:pt x="392404" y="114850"/>
                              <a:pt x="401975" y="138777"/>
                            </a:cubicBezTo>
                            <a:cubicBezTo>
                              <a:pt x="421117" y="229700"/>
                              <a:pt x="363692" y="291910"/>
                              <a:pt x="311052" y="358906"/>
                            </a:cubicBezTo>
                            <a:cubicBezTo>
                              <a:pt x="229700" y="464185"/>
                              <a:pt x="153133" y="579035"/>
                              <a:pt x="95708" y="698671"/>
                            </a:cubicBezTo>
                            <a:cubicBezTo>
                              <a:pt x="52640" y="784808"/>
                              <a:pt x="19141" y="880517"/>
                              <a:pt x="0" y="976225"/>
                            </a:cubicBezTo>
                            <a:cubicBezTo>
                              <a:pt x="28713" y="990581"/>
                              <a:pt x="66996" y="990581"/>
                              <a:pt x="95708" y="985796"/>
                            </a:cubicBezTo>
                            <a:cubicBezTo>
                              <a:pt x="100494" y="985796"/>
                              <a:pt x="105279" y="981010"/>
                              <a:pt x="110065" y="981010"/>
                            </a:cubicBezTo>
                            <a:cubicBezTo>
                              <a:pt x="124421" y="942727"/>
                              <a:pt x="129206" y="899658"/>
                              <a:pt x="133992" y="861375"/>
                            </a:cubicBezTo>
                            <a:cubicBezTo>
                              <a:pt x="138777" y="813521"/>
                              <a:pt x="157919" y="760881"/>
                              <a:pt x="177060" y="713027"/>
                            </a:cubicBezTo>
                            <a:cubicBezTo>
                              <a:pt x="191417" y="669958"/>
                              <a:pt x="210558" y="626889"/>
                              <a:pt x="229700" y="583821"/>
                            </a:cubicBezTo>
                            <a:cubicBezTo>
                              <a:pt x="267984" y="497683"/>
                              <a:pt x="320623" y="421117"/>
                              <a:pt x="382833" y="344550"/>
                            </a:cubicBezTo>
                            <a:cubicBezTo>
                              <a:pt x="411546" y="306267"/>
                              <a:pt x="449829" y="272769"/>
                              <a:pt x="483327" y="244056"/>
                            </a:cubicBezTo>
                            <a:cubicBezTo>
                              <a:pt x="502469" y="229700"/>
                              <a:pt x="521610" y="215344"/>
                              <a:pt x="535967" y="205773"/>
                            </a:cubicBezTo>
                            <a:cubicBezTo>
                              <a:pt x="526396" y="177060"/>
                              <a:pt x="497683" y="138777"/>
                              <a:pt x="478542" y="114850"/>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50" name="Graphic 3">
                        <a:extLst>
                          <a:ext uri="{FF2B5EF4-FFF2-40B4-BE49-F238E27FC236}">
                            <a16:creationId xmlns:a16="http://schemas.microsoft.com/office/drawing/2014/main" id="{7AE0FB91-D1BB-45F7-A34A-2848E367D954}"/>
                          </a:ext>
                        </a:extLst>
                      </p:cNvPr>
                      <p:cNvGrpSpPr/>
                      <p:nvPr/>
                    </p:nvGrpSpPr>
                    <p:grpSpPr>
                      <a:xfrm>
                        <a:off x="10373852" y="9313581"/>
                        <a:ext cx="311052" cy="552207"/>
                        <a:chOff x="10373852" y="9313581"/>
                        <a:chExt cx="311052" cy="552207"/>
                      </a:xfrm>
                    </p:grpSpPr>
                    <p:sp>
                      <p:nvSpPr>
                        <p:cNvPr id="353" name="Freeform: Shape 352">
                          <a:extLst>
                            <a:ext uri="{FF2B5EF4-FFF2-40B4-BE49-F238E27FC236}">
                              <a16:creationId xmlns:a16="http://schemas.microsoft.com/office/drawing/2014/main" id="{2DA3E307-705A-461C-B171-5D3E851A500B}"/>
                            </a:ext>
                          </a:extLst>
                        </p:cNvPr>
                        <p:cNvSpPr/>
                        <p:nvPr/>
                      </p:nvSpPr>
                      <p:spPr>
                        <a:xfrm>
                          <a:off x="10378637" y="9321893"/>
                          <a:ext cx="301481" cy="538945"/>
                        </a:xfrm>
                        <a:custGeom>
                          <a:avLst/>
                          <a:gdLst>
                            <a:gd name="connsiteX0" fmla="*/ 253627 w 301481"/>
                            <a:gd name="connsiteY0" fmla="*/ 74925 h 538945"/>
                            <a:gd name="connsiteX1" fmla="*/ 177060 w 301481"/>
                            <a:gd name="connsiteY1" fmla="*/ 7929 h 538945"/>
                            <a:gd name="connsiteX2" fmla="*/ 119635 w 301481"/>
                            <a:gd name="connsiteY2" fmla="*/ 3143 h 538945"/>
                            <a:gd name="connsiteX3" fmla="*/ 0 w 301481"/>
                            <a:gd name="connsiteY3" fmla="*/ 409904 h 538945"/>
                            <a:gd name="connsiteX4" fmla="*/ 33498 w 301481"/>
                            <a:gd name="connsiteY4" fmla="*/ 424260 h 538945"/>
                            <a:gd name="connsiteX5" fmla="*/ 66996 w 301481"/>
                            <a:gd name="connsiteY5" fmla="*/ 515183 h 538945"/>
                            <a:gd name="connsiteX6" fmla="*/ 177060 w 301481"/>
                            <a:gd name="connsiteY6" fmla="*/ 534324 h 538945"/>
                            <a:gd name="connsiteX7" fmla="*/ 191417 w 301481"/>
                            <a:gd name="connsiteY7" fmla="*/ 529539 h 538945"/>
                            <a:gd name="connsiteX8" fmla="*/ 215344 w 301481"/>
                            <a:gd name="connsiteY8" fmla="*/ 409904 h 538945"/>
                            <a:gd name="connsiteX9" fmla="*/ 258412 w 301481"/>
                            <a:gd name="connsiteY9" fmla="*/ 261556 h 538945"/>
                            <a:gd name="connsiteX10" fmla="*/ 301481 w 301481"/>
                            <a:gd name="connsiteY10" fmla="*/ 151491 h 538945"/>
                            <a:gd name="connsiteX11" fmla="*/ 253627 w 301481"/>
                            <a:gd name="connsiteY11" fmla="*/ 74925 h 53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481" h="538945">
                              <a:moveTo>
                                <a:pt x="253627" y="74925"/>
                              </a:moveTo>
                              <a:cubicBezTo>
                                <a:pt x="234485" y="46212"/>
                                <a:pt x="205773" y="22285"/>
                                <a:pt x="177060" y="7929"/>
                              </a:cubicBezTo>
                              <a:cubicBezTo>
                                <a:pt x="157919" y="-1642"/>
                                <a:pt x="138777" y="-1642"/>
                                <a:pt x="119635" y="3143"/>
                              </a:cubicBezTo>
                              <a:cubicBezTo>
                                <a:pt x="76566" y="137135"/>
                                <a:pt x="52639" y="275912"/>
                                <a:pt x="0" y="409904"/>
                              </a:cubicBezTo>
                              <a:cubicBezTo>
                                <a:pt x="14356" y="409904"/>
                                <a:pt x="23927" y="414689"/>
                                <a:pt x="33498" y="424260"/>
                              </a:cubicBezTo>
                              <a:cubicBezTo>
                                <a:pt x="57425" y="448187"/>
                                <a:pt x="43068" y="491256"/>
                                <a:pt x="66996" y="515183"/>
                              </a:cubicBezTo>
                              <a:cubicBezTo>
                                <a:pt x="95708" y="539110"/>
                                <a:pt x="143563" y="543895"/>
                                <a:pt x="177060" y="534324"/>
                              </a:cubicBezTo>
                              <a:cubicBezTo>
                                <a:pt x="181846" y="534324"/>
                                <a:pt x="186631" y="529539"/>
                                <a:pt x="191417" y="529539"/>
                              </a:cubicBezTo>
                              <a:cubicBezTo>
                                <a:pt x="205773" y="491256"/>
                                <a:pt x="210558" y="448187"/>
                                <a:pt x="215344" y="409904"/>
                              </a:cubicBezTo>
                              <a:cubicBezTo>
                                <a:pt x="220129" y="362049"/>
                                <a:pt x="239271" y="309410"/>
                                <a:pt x="258412" y="261556"/>
                              </a:cubicBezTo>
                              <a:cubicBezTo>
                                <a:pt x="272769" y="223272"/>
                                <a:pt x="287125" y="189775"/>
                                <a:pt x="301481" y="151491"/>
                              </a:cubicBezTo>
                              <a:cubicBezTo>
                                <a:pt x="287125" y="127564"/>
                                <a:pt x="272769" y="103637"/>
                                <a:pt x="253627" y="74925"/>
                              </a:cubicBezTo>
                              <a:close/>
                            </a:path>
                          </a:pathLst>
                        </a:custGeom>
                        <a:solidFill>
                          <a:srgbClr val="F4F4F4"/>
                        </a:solidFill>
                        <a:ln w="47824"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DB029505-17EB-428A-B8D6-E5FE8B2D0468}"/>
                            </a:ext>
                          </a:extLst>
                        </p:cNvPr>
                        <p:cNvSpPr/>
                        <p:nvPr/>
                      </p:nvSpPr>
                      <p:spPr>
                        <a:xfrm>
                          <a:off x="10373852" y="9313581"/>
                          <a:ext cx="311052" cy="552207"/>
                        </a:xfrm>
                        <a:custGeom>
                          <a:avLst/>
                          <a:gdLst>
                            <a:gd name="connsiteX0" fmla="*/ 148348 w 311052"/>
                            <a:gd name="connsiteY0" fmla="*/ 552208 h 552207"/>
                            <a:gd name="connsiteX1" fmla="*/ 148348 w 311052"/>
                            <a:gd name="connsiteY1" fmla="*/ 552208 h 552207"/>
                            <a:gd name="connsiteX2" fmla="*/ 71781 w 311052"/>
                            <a:gd name="connsiteY2" fmla="*/ 528281 h 552207"/>
                            <a:gd name="connsiteX3" fmla="*/ 52640 w 311052"/>
                            <a:gd name="connsiteY3" fmla="*/ 480426 h 552207"/>
                            <a:gd name="connsiteX4" fmla="*/ 38283 w 311052"/>
                            <a:gd name="connsiteY4" fmla="*/ 437358 h 552207"/>
                            <a:gd name="connsiteX5" fmla="*/ 4786 w 311052"/>
                            <a:gd name="connsiteY5" fmla="*/ 423002 h 552207"/>
                            <a:gd name="connsiteX6" fmla="*/ 0 w 311052"/>
                            <a:gd name="connsiteY6" fmla="*/ 423002 h 552207"/>
                            <a:gd name="connsiteX7" fmla="*/ 0 w 311052"/>
                            <a:gd name="connsiteY7" fmla="*/ 418216 h 552207"/>
                            <a:gd name="connsiteX8" fmla="*/ 66996 w 311052"/>
                            <a:gd name="connsiteY8" fmla="*/ 188516 h 552207"/>
                            <a:gd name="connsiteX9" fmla="*/ 119635 w 311052"/>
                            <a:gd name="connsiteY9" fmla="*/ 11456 h 552207"/>
                            <a:gd name="connsiteX10" fmla="*/ 119635 w 311052"/>
                            <a:gd name="connsiteY10" fmla="*/ 6670 h 552207"/>
                            <a:gd name="connsiteX11" fmla="*/ 181846 w 311052"/>
                            <a:gd name="connsiteY11" fmla="*/ 11456 h 552207"/>
                            <a:gd name="connsiteX12" fmla="*/ 263198 w 311052"/>
                            <a:gd name="connsiteY12" fmla="*/ 78452 h 552207"/>
                            <a:gd name="connsiteX13" fmla="*/ 311052 w 311052"/>
                            <a:gd name="connsiteY13" fmla="*/ 159804 h 552207"/>
                            <a:gd name="connsiteX14" fmla="*/ 311052 w 311052"/>
                            <a:gd name="connsiteY14" fmla="*/ 164589 h 552207"/>
                            <a:gd name="connsiteX15" fmla="*/ 267984 w 311052"/>
                            <a:gd name="connsiteY15" fmla="*/ 269868 h 552207"/>
                            <a:gd name="connsiteX16" fmla="*/ 267984 w 311052"/>
                            <a:gd name="connsiteY16" fmla="*/ 274654 h 552207"/>
                            <a:gd name="connsiteX17" fmla="*/ 229700 w 311052"/>
                            <a:gd name="connsiteY17" fmla="*/ 413431 h 552207"/>
                            <a:gd name="connsiteX18" fmla="*/ 224914 w 311052"/>
                            <a:gd name="connsiteY18" fmla="*/ 437358 h 552207"/>
                            <a:gd name="connsiteX19" fmla="*/ 205773 w 311052"/>
                            <a:gd name="connsiteY19" fmla="*/ 533066 h 552207"/>
                            <a:gd name="connsiteX20" fmla="*/ 200987 w 311052"/>
                            <a:gd name="connsiteY20" fmla="*/ 537852 h 552207"/>
                            <a:gd name="connsiteX21" fmla="*/ 186632 w 311052"/>
                            <a:gd name="connsiteY21" fmla="*/ 542637 h 552207"/>
                            <a:gd name="connsiteX22" fmla="*/ 148348 w 311052"/>
                            <a:gd name="connsiteY22" fmla="*/ 552208 h 552207"/>
                            <a:gd name="connsiteX23" fmla="*/ 9571 w 311052"/>
                            <a:gd name="connsiteY23" fmla="*/ 418216 h 552207"/>
                            <a:gd name="connsiteX24" fmla="*/ 43069 w 311052"/>
                            <a:gd name="connsiteY24" fmla="*/ 432572 h 552207"/>
                            <a:gd name="connsiteX25" fmla="*/ 62211 w 311052"/>
                            <a:gd name="connsiteY25" fmla="*/ 480426 h 552207"/>
                            <a:gd name="connsiteX26" fmla="*/ 81352 w 311052"/>
                            <a:gd name="connsiteY26" fmla="*/ 523495 h 552207"/>
                            <a:gd name="connsiteX27" fmla="*/ 153133 w 311052"/>
                            <a:gd name="connsiteY27" fmla="*/ 542637 h 552207"/>
                            <a:gd name="connsiteX28" fmla="*/ 191417 w 311052"/>
                            <a:gd name="connsiteY28" fmla="*/ 537852 h 552207"/>
                            <a:gd name="connsiteX29" fmla="*/ 205773 w 311052"/>
                            <a:gd name="connsiteY29" fmla="*/ 533066 h 552207"/>
                            <a:gd name="connsiteX30" fmla="*/ 224914 w 311052"/>
                            <a:gd name="connsiteY30" fmla="*/ 437358 h 552207"/>
                            <a:gd name="connsiteX31" fmla="*/ 229700 w 311052"/>
                            <a:gd name="connsiteY31" fmla="*/ 413431 h 552207"/>
                            <a:gd name="connsiteX32" fmla="*/ 267984 w 311052"/>
                            <a:gd name="connsiteY32" fmla="*/ 269868 h 552207"/>
                            <a:gd name="connsiteX33" fmla="*/ 267984 w 311052"/>
                            <a:gd name="connsiteY33" fmla="*/ 265083 h 552207"/>
                            <a:gd name="connsiteX34" fmla="*/ 311052 w 311052"/>
                            <a:gd name="connsiteY34" fmla="*/ 159804 h 552207"/>
                            <a:gd name="connsiteX35" fmla="*/ 263198 w 311052"/>
                            <a:gd name="connsiteY35" fmla="*/ 78452 h 552207"/>
                            <a:gd name="connsiteX36" fmla="*/ 186632 w 311052"/>
                            <a:gd name="connsiteY36" fmla="*/ 11456 h 552207"/>
                            <a:gd name="connsiteX37" fmla="*/ 133992 w 311052"/>
                            <a:gd name="connsiteY37" fmla="*/ 6670 h 552207"/>
                            <a:gd name="connsiteX38" fmla="*/ 86138 w 311052"/>
                            <a:gd name="connsiteY38" fmla="*/ 183731 h 552207"/>
                            <a:gd name="connsiteX39" fmla="*/ 9571 w 311052"/>
                            <a:gd name="connsiteY39" fmla="*/ 418216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052" h="552207">
                              <a:moveTo>
                                <a:pt x="148348" y="552208"/>
                              </a:moveTo>
                              <a:lnTo>
                                <a:pt x="148348" y="552208"/>
                              </a:lnTo>
                              <a:cubicBezTo>
                                <a:pt x="114850" y="552208"/>
                                <a:pt x="90923" y="542637"/>
                                <a:pt x="71781" y="528281"/>
                              </a:cubicBezTo>
                              <a:cubicBezTo>
                                <a:pt x="57425" y="513924"/>
                                <a:pt x="52640" y="499568"/>
                                <a:pt x="52640" y="480426"/>
                              </a:cubicBezTo>
                              <a:cubicBezTo>
                                <a:pt x="52640" y="466070"/>
                                <a:pt x="47854" y="446929"/>
                                <a:pt x="38283" y="437358"/>
                              </a:cubicBezTo>
                              <a:cubicBezTo>
                                <a:pt x="28713" y="427787"/>
                                <a:pt x="19142" y="423002"/>
                                <a:pt x="4786" y="423002"/>
                              </a:cubicBezTo>
                              <a:cubicBezTo>
                                <a:pt x="4786" y="423002"/>
                                <a:pt x="0" y="423002"/>
                                <a:pt x="0" y="423002"/>
                              </a:cubicBezTo>
                              <a:cubicBezTo>
                                <a:pt x="0" y="423002"/>
                                <a:pt x="0" y="418216"/>
                                <a:pt x="0" y="418216"/>
                              </a:cubicBezTo>
                              <a:cubicBezTo>
                                <a:pt x="28713" y="346435"/>
                                <a:pt x="47854" y="265083"/>
                                <a:pt x="66996" y="188516"/>
                              </a:cubicBezTo>
                              <a:cubicBezTo>
                                <a:pt x="81352" y="131091"/>
                                <a:pt x="95708" y="68881"/>
                                <a:pt x="119635" y="11456"/>
                              </a:cubicBezTo>
                              <a:cubicBezTo>
                                <a:pt x="119635" y="11456"/>
                                <a:pt x="119635" y="11456"/>
                                <a:pt x="119635" y="6670"/>
                              </a:cubicBezTo>
                              <a:cubicBezTo>
                                <a:pt x="138778" y="-2901"/>
                                <a:pt x="157919" y="-2901"/>
                                <a:pt x="181846" y="11456"/>
                              </a:cubicBezTo>
                              <a:cubicBezTo>
                                <a:pt x="210559" y="21026"/>
                                <a:pt x="234486" y="44954"/>
                                <a:pt x="263198" y="78452"/>
                              </a:cubicBezTo>
                              <a:cubicBezTo>
                                <a:pt x="282340" y="102379"/>
                                <a:pt x="296696" y="131091"/>
                                <a:pt x="311052" y="159804"/>
                              </a:cubicBezTo>
                              <a:cubicBezTo>
                                <a:pt x="311052" y="159804"/>
                                <a:pt x="311052" y="164589"/>
                                <a:pt x="311052" y="164589"/>
                              </a:cubicBezTo>
                              <a:cubicBezTo>
                                <a:pt x="296696" y="198087"/>
                                <a:pt x="282340" y="231585"/>
                                <a:pt x="267984" y="269868"/>
                              </a:cubicBezTo>
                              <a:lnTo>
                                <a:pt x="267984" y="274654"/>
                              </a:lnTo>
                              <a:cubicBezTo>
                                <a:pt x="253627" y="322508"/>
                                <a:pt x="234486" y="365577"/>
                                <a:pt x="229700" y="413431"/>
                              </a:cubicBezTo>
                              <a:cubicBezTo>
                                <a:pt x="229700" y="423002"/>
                                <a:pt x="229700" y="427787"/>
                                <a:pt x="224914" y="437358"/>
                              </a:cubicBezTo>
                              <a:cubicBezTo>
                                <a:pt x="220130" y="470856"/>
                                <a:pt x="215344" y="504353"/>
                                <a:pt x="205773" y="533066"/>
                              </a:cubicBezTo>
                              <a:cubicBezTo>
                                <a:pt x="205773" y="533066"/>
                                <a:pt x="205773" y="533066"/>
                                <a:pt x="200987" y="537852"/>
                              </a:cubicBezTo>
                              <a:cubicBezTo>
                                <a:pt x="196202" y="537852"/>
                                <a:pt x="191417" y="542637"/>
                                <a:pt x="186632" y="542637"/>
                              </a:cubicBezTo>
                              <a:cubicBezTo>
                                <a:pt x="172275" y="552208"/>
                                <a:pt x="162705" y="552208"/>
                                <a:pt x="148348" y="552208"/>
                              </a:cubicBezTo>
                              <a:close/>
                              <a:moveTo>
                                <a:pt x="9571" y="418216"/>
                              </a:moveTo>
                              <a:cubicBezTo>
                                <a:pt x="23927" y="423002"/>
                                <a:pt x="33498" y="427787"/>
                                <a:pt x="43069" y="432572"/>
                              </a:cubicBezTo>
                              <a:cubicBezTo>
                                <a:pt x="57425" y="446929"/>
                                <a:pt x="57425" y="466070"/>
                                <a:pt x="62211" y="480426"/>
                              </a:cubicBezTo>
                              <a:cubicBezTo>
                                <a:pt x="62211" y="494783"/>
                                <a:pt x="66996" y="513924"/>
                                <a:pt x="81352" y="523495"/>
                              </a:cubicBezTo>
                              <a:cubicBezTo>
                                <a:pt x="95708" y="537852"/>
                                <a:pt x="124421" y="542637"/>
                                <a:pt x="153133" y="542637"/>
                              </a:cubicBezTo>
                              <a:cubicBezTo>
                                <a:pt x="167490" y="542637"/>
                                <a:pt x="177060" y="542637"/>
                                <a:pt x="191417" y="537852"/>
                              </a:cubicBezTo>
                              <a:cubicBezTo>
                                <a:pt x="196202" y="537852"/>
                                <a:pt x="200987" y="533066"/>
                                <a:pt x="205773" y="533066"/>
                              </a:cubicBezTo>
                              <a:cubicBezTo>
                                <a:pt x="215344" y="504353"/>
                                <a:pt x="220130" y="470856"/>
                                <a:pt x="224914" y="437358"/>
                              </a:cubicBezTo>
                              <a:cubicBezTo>
                                <a:pt x="224914" y="427787"/>
                                <a:pt x="224914" y="423002"/>
                                <a:pt x="229700" y="413431"/>
                              </a:cubicBezTo>
                              <a:cubicBezTo>
                                <a:pt x="234486" y="365577"/>
                                <a:pt x="253627" y="317723"/>
                                <a:pt x="267984" y="269868"/>
                              </a:cubicBezTo>
                              <a:lnTo>
                                <a:pt x="267984" y="265083"/>
                              </a:lnTo>
                              <a:cubicBezTo>
                                <a:pt x="282340" y="226800"/>
                                <a:pt x="296696" y="188516"/>
                                <a:pt x="311052" y="159804"/>
                              </a:cubicBezTo>
                              <a:cubicBezTo>
                                <a:pt x="296696" y="126306"/>
                                <a:pt x="282340" y="102379"/>
                                <a:pt x="263198" y="78452"/>
                              </a:cubicBezTo>
                              <a:cubicBezTo>
                                <a:pt x="239271" y="44954"/>
                                <a:pt x="215344" y="25812"/>
                                <a:pt x="186632" y="11456"/>
                              </a:cubicBezTo>
                              <a:cubicBezTo>
                                <a:pt x="167490" y="1885"/>
                                <a:pt x="148348" y="1885"/>
                                <a:pt x="133992" y="6670"/>
                              </a:cubicBezTo>
                              <a:cubicBezTo>
                                <a:pt x="114850" y="64095"/>
                                <a:pt x="100494" y="126306"/>
                                <a:pt x="86138" y="183731"/>
                              </a:cubicBezTo>
                              <a:cubicBezTo>
                                <a:pt x="57425" y="265083"/>
                                <a:pt x="38283" y="341650"/>
                                <a:pt x="9571" y="418216"/>
                              </a:cubicBezTo>
                              <a:close/>
                            </a:path>
                          </a:pathLst>
                        </a:custGeom>
                        <a:solidFill>
                          <a:srgbClr val="A5A5A4"/>
                        </a:solidFill>
                        <a:ln w="47824" cap="flat">
                          <a:noFill/>
                          <a:prstDash val="solid"/>
                          <a:miter/>
                        </a:ln>
                      </p:spPr>
                      <p:txBody>
                        <a:bodyPr rtlCol="0" anchor="ctr"/>
                        <a:lstStyle/>
                        <a:p>
                          <a:endParaRPr lang="en-US"/>
                        </a:p>
                      </p:txBody>
                    </p:sp>
                  </p:grpSp>
                  <p:sp>
                    <p:nvSpPr>
                      <p:cNvPr id="351" name="Freeform: Shape 350">
                        <a:extLst>
                          <a:ext uri="{FF2B5EF4-FFF2-40B4-BE49-F238E27FC236}">
                            <a16:creationId xmlns:a16="http://schemas.microsoft.com/office/drawing/2014/main" id="{5BB5BD3B-0DF1-4D7C-804D-774CA8F682C0}"/>
                          </a:ext>
                        </a:extLst>
                      </p:cNvPr>
                      <p:cNvSpPr/>
                      <p:nvPr/>
                    </p:nvSpPr>
                    <p:spPr>
                      <a:xfrm>
                        <a:off x="10440848" y="9348964"/>
                        <a:ext cx="244055" cy="516660"/>
                      </a:xfrm>
                      <a:custGeom>
                        <a:avLst/>
                        <a:gdLst>
                          <a:gd name="connsiteX0" fmla="*/ 191417 w 244055"/>
                          <a:gd name="connsiteY0" fmla="*/ 47854 h 516660"/>
                          <a:gd name="connsiteX1" fmla="*/ 143563 w 244055"/>
                          <a:gd name="connsiteY1" fmla="*/ 0 h 516660"/>
                          <a:gd name="connsiteX2" fmla="*/ 119635 w 244055"/>
                          <a:gd name="connsiteY2" fmla="*/ 52640 h 516660"/>
                          <a:gd name="connsiteX3" fmla="*/ 66996 w 244055"/>
                          <a:gd name="connsiteY3" fmla="*/ 181846 h 516660"/>
                          <a:gd name="connsiteX4" fmla="*/ 4785 w 244055"/>
                          <a:gd name="connsiteY4" fmla="*/ 435473 h 516660"/>
                          <a:gd name="connsiteX5" fmla="*/ 0 w 244055"/>
                          <a:gd name="connsiteY5" fmla="*/ 483327 h 516660"/>
                          <a:gd name="connsiteX6" fmla="*/ 9571 w 244055"/>
                          <a:gd name="connsiteY6" fmla="*/ 492898 h 516660"/>
                          <a:gd name="connsiteX7" fmla="*/ 119635 w 244055"/>
                          <a:gd name="connsiteY7" fmla="*/ 512039 h 516660"/>
                          <a:gd name="connsiteX8" fmla="*/ 133991 w 244055"/>
                          <a:gd name="connsiteY8" fmla="*/ 507254 h 516660"/>
                          <a:gd name="connsiteX9" fmla="*/ 157918 w 244055"/>
                          <a:gd name="connsiteY9" fmla="*/ 387619 h 516660"/>
                          <a:gd name="connsiteX10" fmla="*/ 200987 w 244055"/>
                          <a:gd name="connsiteY10" fmla="*/ 239271 h 516660"/>
                          <a:gd name="connsiteX11" fmla="*/ 244056 w 244055"/>
                          <a:gd name="connsiteY11" fmla="*/ 129206 h 516660"/>
                          <a:gd name="connsiteX12" fmla="*/ 191417 w 244055"/>
                          <a:gd name="connsiteY12" fmla="*/ 47854 h 51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055" h="516660">
                            <a:moveTo>
                              <a:pt x="191417" y="47854"/>
                            </a:moveTo>
                            <a:cubicBezTo>
                              <a:pt x="177060" y="28712"/>
                              <a:pt x="162704" y="9571"/>
                              <a:pt x="143563" y="0"/>
                            </a:cubicBezTo>
                            <a:cubicBezTo>
                              <a:pt x="133991" y="19142"/>
                              <a:pt x="124420" y="33498"/>
                              <a:pt x="119635" y="52640"/>
                            </a:cubicBezTo>
                            <a:cubicBezTo>
                              <a:pt x="95708" y="95708"/>
                              <a:pt x="81352" y="138777"/>
                              <a:pt x="66996" y="181846"/>
                            </a:cubicBezTo>
                            <a:cubicBezTo>
                              <a:pt x="43068" y="263198"/>
                              <a:pt x="19141" y="349335"/>
                              <a:pt x="4785" y="435473"/>
                            </a:cubicBezTo>
                            <a:cubicBezTo>
                              <a:pt x="4785" y="449829"/>
                              <a:pt x="0" y="468971"/>
                              <a:pt x="0" y="483327"/>
                            </a:cubicBezTo>
                            <a:cubicBezTo>
                              <a:pt x="0" y="488112"/>
                              <a:pt x="4785" y="492898"/>
                              <a:pt x="9571" y="492898"/>
                            </a:cubicBezTo>
                            <a:cubicBezTo>
                              <a:pt x="38283" y="516825"/>
                              <a:pt x="86137" y="521610"/>
                              <a:pt x="119635" y="512039"/>
                            </a:cubicBezTo>
                            <a:cubicBezTo>
                              <a:pt x="124420" y="512039"/>
                              <a:pt x="129206" y="507254"/>
                              <a:pt x="133991" y="507254"/>
                            </a:cubicBezTo>
                            <a:cubicBezTo>
                              <a:pt x="148348" y="468971"/>
                              <a:pt x="153133" y="425902"/>
                              <a:pt x="157918" y="387619"/>
                            </a:cubicBezTo>
                            <a:cubicBezTo>
                              <a:pt x="162704" y="339764"/>
                              <a:pt x="181845" y="287125"/>
                              <a:pt x="200987" y="239271"/>
                            </a:cubicBezTo>
                            <a:cubicBezTo>
                              <a:pt x="215344" y="200987"/>
                              <a:pt x="229699" y="167490"/>
                              <a:pt x="244056" y="129206"/>
                            </a:cubicBezTo>
                            <a:cubicBezTo>
                              <a:pt x="224914" y="100494"/>
                              <a:pt x="210558" y="76567"/>
                              <a:pt x="191417" y="47854"/>
                            </a:cubicBezTo>
                            <a:close/>
                          </a:path>
                        </a:pathLst>
                      </a:custGeom>
                      <a:solidFill>
                        <a:srgbClr val="CAC9C9">
                          <a:alpha val="60000"/>
                        </a:srgbClr>
                      </a:solidFill>
                      <a:ln w="4782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FC30FDA0-79E2-49F1-ABEE-348A766BF23B}"/>
                          </a:ext>
                        </a:extLst>
                      </p:cNvPr>
                      <p:cNvSpPr/>
                      <p:nvPr/>
                    </p:nvSpPr>
                    <p:spPr>
                      <a:xfrm>
                        <a:off x="10517414" y="9406388"/>
                        <a:ext cx="157918" cy="454614"/>
                      </a:xfrm>
                      <a:custGeom>
                        <a:avLst/>
                        <a:gdLst>
                          <a:gd name="connsiteX0" fmla="*/ 86138 w 157918"/>
                          <a:gd name="connsiteY0" fmla="*/ 100494 h 454614"/>
                          <a:gd name="connsiteX1" fmla="*/ 28713 w 157918"/>
                          <a:gd name="connsiteY1" fmla="*/ 320623 h 454614"/>
                          <a:gd name="connsiteX2" fmla="*/ 0 w 157918"/>
                          <a:gd name="connsiteY2" fmla="*/ 454615 h 454614"/>
                          <a:gd name="connsiteX3" fmla="*/ 33498 w 157918"/>
                          <a:gd name="connsiteY3" fmla="*/ 449829 h 454614"/>
                          <a:gd name="connsiteX4" fmla="*/ 47854 w 157918"/>
                          <a:gd name="connsiteY4" fmla="*/ 445044 h 454614"/>
                          <a:gd name="connsiteX5" fmla="*/ 71781 w 157918"/>
                          <a:gd name="connsiteY5" fmla="*/ 325408 h 454614"/>
                          <a:gd name="connsiteX6" fmla="*/ 114850 w 157918"/>
                          <a:gd name="connsiteY6" fmla="*/ 177061 h 454614"/>
                          <a:gd name="connsiteX7" fmla="*/ 157919 w 157918"/>
                          <a:gd name="connsiteY7" fmla="*/ 66996 h 454614"/>
                          <a:gd name="connsiteX8" fmla="*/ 119635 w 157918"/>
                          <a:gd name="connsiteY8" fmla="*/ 0 h 454614"/>
                          <a:gd name="connsiteX9" fmla="*/ 86138 w 157918"/>
                          <a:gd name="connsiteY9" fmla="*/ 100494 h 4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918" h="454614">
                            <a:moveTo>
                              <a:pt x="86138" y="100494"/>
                            </a:moveTo>
                            <a:cubicBezTo>
                              <a:pt x="62211" y="172275"/>
                              <a:pt x="38283" y="244056"/>
                              <a:pt x="28713" y="320623"/>
                            </a:cubicBezTo>
                            <a:cubicBezTo>
                              <a:pt x="23927" y="368477"/>
                              <a:pt x="23927" y="416331"/>
                              <a:pt x="0" y="454615"/>
                            </a:cubicBezTo>
                            <a:cubicBezTo>
                              <a:pt x="14356" y="454615"/>
                              <a:pt x="23927" y="454615"/>
                              <a:pt x="33498" y="449829"/>
                            </a:cubicBezTo>
                            <a:cubicBezTo>
                              <a:pt x="38283" y="449829"/>
                              <a:pt x="43069" y="445044"/>
                              <a:pt x="47854" y="445044"/>
                            </a:cubicBezTo>
                            <a:cubicBezTo>
                              <a:pt x="62211" y="406760"/>
                              <a:pt x="66996" y="363692"/>
                              <a:pt x="71781" y="325408"/>
                            </a:cubicBezTo>
                            <a:cubicBezTo>
                              <a:pt x="76567" y="277554"/>
                              <a:pt x="95708" y="224915"/>
                              <a:pt x="114850" y="177061"/>
                            </a:cubicBezTo>
                            <a:cubicBezTo>
                              <a:pt x="129206" y="138777"/>
                              <a:pt x="143563" y="105279"/>
                              <a:pt x="157919" y="66996"/>
                            </a:cubicBezTo>
                            <a:cubicBezTo>
                              <a:pt x="148348" y="43069"/>
                              <a:pt x="133992" y="19142"/>
                              <a:pt x="119635" y="0"/>
                            </a:cubicBezTo>
                            <a:cubicBezTo>
                              <a:pt x="110065" y="38283"/>
                              <a:pt x="100494" y="66996"/>
                              <a:pt x="86138"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39" name="Graphic 3">
                      <a:extLst>
                        <a:ext uri="{FF2B5EF4-FFF2-40B4-BE49-F238E27FC236}">
                          <a16:creationId xmlns:a16="http://schemas.microsoft.com/office/drawing/2014/main" id="{F6E3164F-5834-41DF-BDDC-60DA3BC0EEF0}"/>
                        </a:ext>
                      </a:extLst>
                    </p:cNvPr>
                    <p:cNvGrpSpPr/>
                    <p:nvPr/>
                  </p:nvGrpSpPr>
                  <p:grpSpPr>
                    <a:xfrm>
                      <a:off x="9822578" y="9671340"/>
                      <a:ext cx="830132" cy="450391"/>
                      <a:chOff x="9822578" y="9671340"/>
                      <a:chExt cx="830132" cy="450391"/>
                    </a:xfrm>
                  </p:grpSpPr>
                  <p:sp>
                    <p:nvSpPr>
                      <p:cNvPr id="345" name="Freeform: Shape 344">
                        <a:extLst>
                          <a:ext uri="{FF2B5EF4-FFF2-40B4-BE49-F238E27FC236}">
                            <a16:creationId xmlns:a16="http://schemas.microsoft.com/office/drawing/2014/main" id="{70DB2AF9-1D82-4171-80BA-873DFA16E41E}"/>
                          </a:ext>
                        </a:extLst>
                      </p:cNvPr>
                      <p:cNvSpPr/>
                      <p:nvPr/>
                    </p:nvSpPr>
                    <p:spPr>
                      <a:xfrm>
                        <a:off x="9822578" y="9677961"/>
                        <a:ext cx="820529" cy="443771"/>
                      </a:xfrm>
                      <a:custGeom>
                        <a:avLst/>
                        <a:gdLst>
                          <a:gd name="connsiteX0" fmla="*/ 819257 w 820529"/>
                          <a:gd name="connsiteY0" fmla="*/ 183042 h 443771"/>
                          <a:gd name="connsiteX1" fmla="*/ 800115 w 820529"/>
                          <a:gd name="connsiteY1" fmla="*/ 154330 h 443771"/>
                          <a:gd name="connsiteX2" fmla="*/ 776188 w 820529"/>
                          <a:gd name="connsiteY2" fmla="*/ 125617 h 443771"/>
                          <a:gd name="connsiteX3" fmla="*/ 761832 w 820529"/>
                          <a:gd name="connsiteY3" fmla="*/ 120832 h 443771"/>
                          <a:gd name="connsiteX4" fmla="*/ 723549 w 820529"/>
                          <a:gd name="connsiteY4" fmla="*/ 144759 h 443771"/>
                          <a:gd name="connsiteX5" fmla="*/ 661338 w 820529"/>
                          <a:gd name="connsiteY5" fmla="*/ 135188 h 443771"/>
                          <a:gd name="connsiteX6" fmla="*/ 618270 w 820529"/>
                          <a:gd name="connsiteY6" fmla="*/ 44265 h 443771"/>
                          <a:gd name="connsiteX7" fmla="*/ 489063 w 820529"/>
                          <a:gd name="connsiteY7" fmla="*/ 77763 h 443771"/>
                          <a:gd name="connsiteX8" fmla="*/ 465136 w 820529"/>
                          <a:gd name="connsiteY8" fmla="*/ 87334 h 443771"/>
                          <a:gd name="connsiteX9" fmla="*/ 369427 w 820529"/>
                          <a:gd name="connsiteY9" fmla="*/ 77763 h 443771"/>
                          <a:gd name="connsiteX10" fmla="*/ 201938 w 820529"/>
                          <a:gd name="connsiteY10" fmla="*/ 15553 h 443771"/>
                          <a:gd name="connsiteX11" fmla="*/ 67947 w 820529"/>
                          <a:gd name="connsiteY11" fmla="*/ 20338 h 443771"/>
                          <a:gd name="connsiteX12" fmla="*/ 20093 w 820529"/>
                          <a:gd name="connsiteY12" fmla="*/ 77763 h 443771"/>
                          <a:gd name="connsiteX13" fmla="*/ 950 w 820529"/>
                          <a:gd name="connsiteY13" fmla="*/ 135188 h 443771"/>
                          <a:gd name="connsiteX14" fmla="*/ 39234 w 820529"/>
                          <a:gd name="connsiteY14" fmla="*/ 183042 h 443771"/>
                          <a:gd name="connsiteX15" fmla="*/ 106229 w 820529"/>
                          <a:gd name="connsiteY15" fmla="*/ 235682 h 443771"/>
                          <a:gd name="connsiteX16" fmla="*/ 264148 w 820529"/>
                          <a:gd name="connsiteY16" fmla="*/ 326605 h 443771"/>
                          <a:gd name="connsiteX17" fmla="*/ 426853 w 820529"/>
                          <a:gd name="connsiteY17" fmla="*/ 388815 h 443771"/>
                          <a:gd name="connsiteX18" fmla="*/ 723549 w 820529"/>
                          <a:gd name="connsiteY18" fmla="*/ 436669 h 443771"/>
                          <a:gd name="connsiteX19" fmla="*/ 804901 w 820529"/>
                          <a:gd name="connsiteY19" fmla="*/ 283536 h 443771"/>
                          <a:gd name="connsiteX20" fmla="*/ 819257 w 820529"/>
                          <a:gd name="connsiteY20" fmla="*/ 183042 h 44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0529" h="443771">
                            <a:moveTo>
                              <a:pt x="819257" y="183042"/>
                            </a:moveTo>
                            <a:cubicBezTo>
                              <a:pt x="814471" y="168686"/>
                              <a:pt x="809686" y="163900"/>
                              <a:pt x="800115" y="154330"/>
                            </a:cubicBezTo>
                            <a:cubicBezTo>
                              <a:pt x="790544" y="144759"/>
                              <a:pt x="785759" y="135188"/>
                              <a:pt x="776188" y="125617"/>
                            </a:cubicBezTo>
                            <a:cubicBezTo>
                              <a:pt x="771403" y="120832"/>
                              <a:pt x="766617" y="120832"/>
                              <a:pt x="761832" y="120832"/>
                            </a:cubicBezTo>
                            <a:cubicBezTo>
                              <a:pt x="747476" y="130403"/>
                              <a:pt x="742690" y="139973"/>
                              <a:pt x="723549" y="144759"/>
                            </a:cubicBezTo>
                            <a:cubicBezTo>
                              <a:pt x="704407" y="149544"/>
                              <a:pt x="680480" y="144759"/>
                              <a:pt x="661338" y="135188"/>
                            </a:cubicBezTo>
                            <a:cubicBezTo>
                              <a:pt x="670909" y="101690"/>
                              <a:pt x="646982" y="58621"/>
                              <a:pt x="618270" y="44265"/>
                            </a:cubicBezTo>
                            <a:cubicBezTo>
                              <a:pt x="570416" y="10767"/>
                              <a:pt x="522561" y="39480"/>
                              <a:pt x="489063" y="77763"/>
                            </a:cubicBezTo>
                            <a:cubicBezTo>
                              <a:pt x="479492" y="82549"/>
                              <a:pt x="474707" y="82549"/>
                              <a:pt x="465136" y="87334"/>
                            </a:cubicBezTo>
                            <a:cubicBezTo>
                              <a:pt x="431638" y="96905"/>
                              <a:pt x="398140" y="87334"/>
                              <a:pt x="369427" y="77763"/>
                            </a:cubicBezTo>
                            <a:cubicBezTo>
                              <a:pt x="312003" y="58621"/>
                              <a:pt x="259363" y="34694"/>
                              <a:pt x="201938" y="15553"/>
                            </a:cubicBezTo>
                            <a:cubicBezTo>
                              <a:pt x="158869" y="-3589"/>
                              <a:pt x="111015" y="-8374"/>
                              <a:pt x="67947" y="20338"/>
                            </a:cubicBezTo>
                            <a:cubicBezTo>
                              <a:pt x="48805" y="34694"/>
                              <a:pt x="34448" y="53836"/>
                              <a:pt x="20093" y="77763"/>
                            </a:cubicBezTo>
                            <a:cubicBezTo>
                              <a:pt x="10521" y="92119"/>
                              <a:pt x="-3835" y="116046"/>
                              <a:pt x="950" y="135188"/>
                            </a:cubicBezTo>
                            <a:cubicBezTo>
                              <a:pt x="5736" y="154330"/>
                              <a:pt x="24877" y="168686"/>
                              <a:pt x="39234" y="183042"/>
                            </a:cubicBezTo>
                            <a:cubicBezTo>
                              <a:pt x="58375" y="202184"/>
                              <a:pt x="82302" y="221326"/>
                              <a:pt x="106229" y="235682"/>
                            </a:cubicBezTo>
                            <a:cubicBezTo>
                              <a:pt x="158869" y="269180"/>
                              <a:pt x="206724" y="297892"/>
                              <a:pt x="264148" y="326605"/>
                            </a:cubicBezTo>
                            <a:cubicBezTo>
                              <a:pt x="316788" y="355317"/>
                              <a:pt x="369427" y="374459"/>
                              <a:pt x="426853" y="388815"/>
                            </a:cubicBezTo>
                            <a:cubicBezTo>
                              <a:pt x="455565" y="398386"/>
                              <a:pt x="627840" y="465382"/>
                              <a:pt x="723549" y="436669"/>
                            </a:cubicBezTo>
                            <a:cubicBezTo>
                              <a:pt x="780974" y="422313"/>
                              <a:pt x="795330" y="331390"/>
                              <a:pt x="804901" y="283536"/>
                            </a:cubicBezTo>
                            <a:cubicBezTo>
                              <a:pt x="814471" y="250038"/>
                              <a:pt x="824042" y="211755"/>
                              <a:pt x="819257" y="183042"/>
                            </a:cubicBezTo>
                            <a:close/>
                          </a:path>
                        </a:pathLst>
                      </a:custGeom>
                      <a:solidFill>
                        <a:srgbClr val="19477B"/>
                      </a:solidFill>
                      <a:ln w="47824"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1DDD1004-E702-4BEF-8000-5A1B08A23E60}"/>
                          </a:ext>
                        </a:extLst>
                      </p:cNvPr>
                      <p:cNvSpPr/>
                      <p:nvPr/>
                    </p:nvSpPr>
                    <p:spPr>
                      <a:xfrm>
                        <a:off x="9822578" y="9671340"/>
                        <a:ext cx="830132" cy="448075"/>
                      </a:xfrm>
                      <a:custGeom>
                        <a:avLst/>
                        <a:gdLst>
                          <a:gd name="connsiteX0" fmla="*/ 670909 w 830132"/>
                          <a:gd name="connsiteY0" fmla="*/ 448075 h 448075"/>
                          <a:gd name="connsiteX1" fmla="*/ 670909 w 830132"/>
                          <a:gd name="connsiteY1" fmla="*/ 448075 h 448075"/>
                          <a:gd name="connsiteX2" fmla="*/ 445994 w 830132"/>
                          <a:gd name="connsiteY2" fmla="*/ 400221 h 448075"/>
                          <a:gd name="connsiteX3" fmla="*/ 422067 w 830132"/>
                          <a:gd name="connsiteY3" fmla="*/ 395436 h 448075"/>
                          <a:gd name="connsiteX4" fmla="*/ 259363 w 830132"/>
                          <a:gd name="connsiteY4" fmla="*/ 333225 h 448075"/>
                          <a:gd name="connsiteX5" fmla="*/ 111015 w 830132"/>
                          <a:gd name="connsiteY5" fmla="*/ 247088 h 448075"/>
                          <a:gd name="connsiteX6" fmla="*/ 101444 w 830132"/>
                          <a:gd name="connsiteY6" fmla="*/ 242302 h 448075"/>
                          <a:gd name="connsiteX7" fmla="*/ 34448 w 830132"/>
                          <a:gd name="connsiteY7" fmla="*/ 189663 h 448075"/>
                          <a:gd name="connsiteX8" fmla="*/ 34448 w 830132"/>
                          <a:gd name="connsiteY8" fmla="*/ 189663 h 448075"/>
                          <a:gd name="connsiteX9" fmla="*/ 950 w 830132"/>
                          <a:gd name="connsiteY9" fmla="*/ 141809 h 448075"/>
                          <a:gd name="connsiteX10" fmla="*/ 20093 w 830132"/>
                          <a:gd name="connsiteY10" fmla="*/ 84384 h 448075"/>
                          <a:gd name="connsiteX11" fmla="*/ 24877 w 830132"/>
                          <a:gd name="connsiteY11" fmla="*/ 79599 h 448075"/>
                          <a:gd name="connsiteX12" fmla="*/ 72732 w 830132"/>
                          <a:gd name="connsiteY12" fmla="*/ 22173 h 448075"/>
                          <a:gd name="connsiteX13" fmla="*/ 211509 w 830132"/>
                          <a:gd name="connsiteY13" fmla="*/ 17388 h 448075"/>
                          <a:gd name="connsiteX14" fmla="*/ 245007 w 830132"/>
                          <a:gd name="connsiteY14" fmla="*/ 31744 h 448075"/>
                          <a:gd name="connsiteX15" fmla="*/ 378999 w 830132"/>
                          <a:gd name="connsiteY15" fmla="*/ 79599 h 448075"/>
                          <a:gd name="connsiteX16" fmla="*/ 450780 w 830132"/>
                          <a:gd name="connsiteY16" fmla="*/ 93955 h 448075"/>
                          <a:gd name="connsiteX17" fmla="*/ 474707 w 830132"/>
                          <a:gd name="connsiteY17" fmla="*/ 89169 h 448075"/>
                          <a:gd name="connsiteX18" fmla="*/ 498634 w 830132"/>
                          <a:gd name="connsiteY18" fmla="*/ 79599 h 448075"/>
                          <a:gd name="connsiteX19" fmla="*/ 584771 w 830132"/>
                          <a:gd name="connsiteY19" fmla="*/ 31744 h 448075"/>
                          <a:gd name="connsiteX20" fmla="*/ 632625 w 830132"/>
                          <a:gd name="connsiteY20" fmla="*/ 46100 h 448075"/>
                          <a:gd name="connsiteX21" fmla="*/ 675695 w 830132"/>
                          <a:gd name="connsiteY21" fmla="*/ 137023 h 448075"/>
                          <a:gd name="connsiteX22" fmla="*/ 733119 w 830132"/>
                          <a:gd name="connsiteY22" fmla="*/ 146594 h 448075"/>
                          <a:gd name="connsiteX23" fmla="*/ 757047 w 830132"/>
                          <a:gd name="connsiteY23" fmla="*/ 132238 h 448075"/>
                          <a:gd name="connsiteX24" fmla="*/ 766617 w 830132"/>
                          <a:gd name="connsiteY24" fmla="*/ 122667 h 448075"/>
                          <a:gd name="connsiteX25" fmla="*/ 785759 w 830132"/>
                          <a:gd name="connsiteY25" fmla="*/ 127453 h 448075"/>
                          <a:gd name="connsiteX26" fmla="*/ 800115 w 830132"/>
                          <a:gd name="connsiteY26" fmla="*/ 146594 h 448075"/>
                          <a:gd name="connsiteX27" fmla="*/ 809686 w 830132"/>
                          <a:gd name="connsiteY27" fmla="*/ 156165 h 448075"/>
                          <a:gd name="connsiteX28" fmla="*/ 828828 w 830132"/>
                          <a:gd name="connsiteY28" fmla="*/ 189663 h 448075"/>
                          <a:gd name="connsiteX29" fmla="*/ 819257 w 830132"/>
                          <a:gd name="connsiteY29" fmla="*/ 275801 h 448075"/>
                          <a:gd name="connsiteX30" fmla="*/ 819257 w 830132"/>
                          <a:gd name="connsiteY30" fmla="*/ 285371 h 448075"/>
                          <a:gd name="connsiteX31" fmla="*/ 814471 w 830132"/>
                          <a:gd name="connsiteY31" fmla="*/ 304513 h 448075"/>
                          <a:gd name="connsiteX32" fmla="*/ 733119 w 830132"/>
                          <a:gd name="connsiteY32" fmla="*/ 443290 h 448075"/>
                          <a:gd name="connsiteX33" fmla="*/ 670909 w 830132"/>
                          <a:gd name="connsiteY33" fmla="*/ 448075 h 448075"/>
                          <a:gd name="connsiteX34" fmla="*/ 134942 w 830132"/>
                          <a:gd name="connsiteY34" fmla="*/ 7817 h 448075"/>
                          <a:gd name="connsiteX35" fmla="*/ 72732 w 830132"/>
                          <a:gd name="connsiteY35" fmla="*/ 26959 h 448075"/>
                          <a:gd name="connsiteX36" fmla="*/ 29663 w 830132"/>
                          <a:gd name="connsiteY36" fmla="*/ 79599 h 448075"/>
                          <a:gd name="connsiteX37" fmla="*/ 24877 w 830132"/>
                          <a:gd name="connsiteY37" fmla="*/ 84384 h 448075"/>
                          <a:gd name="connsiteX38" fmla="*/ 10521 w 830132"/>
                          <a:gd name="connsiteY38" fmla="*/ 132238 h 448075"/>
                          <a:gd name="connsiteX39" fmla="*/ 44020 w 830132"/>
                          <a:gd name="connsiteY39" fmla="*/ 175307 h 448075"/>
                          <a:gd name="connsiteX40" fmla="*/ 44020 w 830132"/>
                          <a:gd name="connsiteY40" fmla="*/ 175307 h 448075"/>
                          <a:gd name="connsiteX41" fmla="*/ 111015 w 830132"/>
                          <a:gd name="connsiteY41" fmla="*/ 223161 h 448075"/>
                          <a:gd name="connsiteX42" fmla="*/ 120586 w 830132"/>
                          <a:gd name="connsiteY42" fmla="*/ 227946 h 448075"/>
                          <a:gd name="connsiteX43" fmla="*/ 264148 w 830132"/>
                          <a:gd name="connsiteY43" fmla="*/ 314084 h 448075"/>
                          <a:gd name="connsiteX44" fmla="*/ 426853 w 830132"/>
                          <a:gd name="connsiteY44" fmla="*/ 376294 h 448075"/>
                          <a:gd name="connsiteX45" fmla="*/ 450780 w 830132"/>
                          <a:gd name="connsiteY45" fmla="*/ 385865 h 448075"/>
                          <a:gd name="connsiteX46" fmla="*/ 670909 w 830132"/>
                          <a:gd name="connsiteY46" fmla="*/ 433719 h 448075"/>
                          <a:gd name="connsiteX47" fmla="*/ 670909 w 830132"/>
                          <a:gd name="connsiteY47" fmla="*/ 433719 h 448075"/>
                          <a:gd name="connsiteX48" fmla="*/ 723549 w 830132"/>
                          <a:gd name="connsiteY48" fmla="*/ 428934 h 448075"/>
                          <a:gd name="connsiteX49" fmla="*/ 800115 w 830132"/>
                          <a:gd name="connsiteY49" fmla="*/ 299728 h 448075"/>
                          <a:gd name="connsiteX50" fmla="*/ 804901 w 830132"/>
                          <a:gd name="connsiteY50" fmla="*/ 280586 h 448075"/>
                          <a:gd name="connsiteX51" fmla="*/ 809686 w 830132"/>
                          <a:gd name="connsiteY51" fmla="*/ 271015 h 448075"/>
                          <a:gd name="connsiteX52" fmla="*/ 819257 w 830132"/>
                          <a:gd name="connsiteY52" fmla="*/ 184878 h 448075"/>
                          <a:gd name="connsiteX53" fmla="*/ 804901 w 830132"/>
                          <a:gd name="connsiteY53" fmla="*/ 156165 h 448075"/>
                          <a:gd name="connsiteX54" fmla="*/ 795330 w 830132"/>
                          <a:gd name="connsiteY54" fmla="*/ 146594 h 448075"/>
                          <a:gd name="connsiteX55" fmla="*/ 780974 w 830132"/>
                          <a:gd name="connsiteY55" fmla="*/ 132238 h 448075"/>
                          <a:gd name="connsiteX56" fmla="*/ 771403 w 830132"/>
                          <a:gd name="connsiteY56" fmla="*/ 127453 h 448075"/>
                          <a:gd name="connsiteX57" fmla="*/ 771403 w 830132"/>
                          <a:gd name="connsiteY57" fmla="*/ 127453 h 448075"/>
                          <a:gd name="connsiteX58" fmla="*/ 761832 w 830132"/>
                          <a:gd name="connsiteY58" fmla="*/ 137023 h 448075"/>
                          <a:gd name="connsiteX59" fmla="*/ 733119 w 830132"/>
                          <a:gd name="connsiteY59" fmla="*/ 151380 h 448075"/>
                          <a:gd name="connsiteX60" fmla="*/ 666124 w 830132"/>
                          <a:gd name="connsiteY60" fmla="*/ 137023 h 448075"/>
                          <a:gd name="connsiteX61" fmla="*/ 661338 w 830132"/>
                          <a:gd name="connsiteY61" fmla="*/ 132238 h 448075"/>
                          <a:gd name="connsiteX62" fmla="*/ 623055 w 830132"/>
                          <a:gd name="connsiteY62" fmla="*/ 46100 h 448075"/>
                          <a:gd name="connsiteX63" fmla="*/ 579986 w 830132"/>
                          <a:gd name="connsiteY63" fmla="*/ 31744 h 448075"/>
                          <a:gd name="connsiteX64" fmla="*/ 498634 w 830132"/>
                          <a:gd name="connsiteY64" fmla="*/ 79599 h 448075"/>
                          <a:gd name="connsiteX65" fmla="*/ 498634 w 830132"/>
                          <a:gd name="connsiteY65" fmla="*/ 79599 h 448075"/>
                          <a:gd name="connsiteX66" fmla="*/ 474707 w 830132"/>
                          <a:gd name="connsiteY66" fmla="*/ 89169 h 448075"/>
                          <a:gd name="connsiteX67" fmla="*/ 450780 w 830132"/>
                          <a:gd name="connsiteY67" fmla="*/ 93955 h 448075"/>
                          <a:gd name="connsiteX68" fmla="*/ 378999 w 830132"/>
                          <a:gd name="connsiteY68" fmla="*/ 79599 h 448075"/>
                          <a:gd name="connsiteX69" fmla="*/ 245007 w 830132"/>
                          <a:gd name="connsiteY69" fmla="*/ 31744 h 448075"/>
                          <a:gd name="connsiteX70" fmla="*/ 211509 w 830132"/>
                          <a:gd name="connsiteY70" fmla="*/ 17388 h 448075"/>
                          <a:gd name="connsiteX71" fmla="*/ 134942 w 830132"/>
                          <a:gd name="connsiteY71" fmla="*/ 7817 h 4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30132" h="448075">
                            <a:moveTo>
                              <a:pt x="670909" y="448075"/>
                            </a:moveTo>
                            <a:lnTo>
                              <a:pt x="670909" y="448075"/>
                            </a:lnTo>
                            <a:cubicBezTo>
                              <a:pt x="594343" y="448075"/>
                              <a:pt x="493849" y="414578"/>
                              <a:pt x="445994" y="400221"/>
                            </a:cubicBezTo>
                            <a:cubicBezTo>
                              <a:pt x="436424" y="395436"/>
                              <a:pt x="426853" y="395436"/>
                              <a:pt x="422067" y="395436"/>
                            </a:cubicBezTo>
                            <a:cubicBezTo>
                              <a:pt x="369427" y="381080"/>
                              <a:pt x="312003" y="361938"/>
                              <a:pt x="259363" y="333225"/>
                            </a:cubicBezTo>
                            <a:cubicBezTo>
                              <a:pt x="206724" y="309298"/>
                              <a:pt x="158869" y="275801"/>
                              <a:pt x="111015" y="247088"/>
                            </a:cubicBezTo>
                            <a:lnTo>
                              <a:pt x="101444" y="242302"/>
                            </a:lnTo>
                            <a:cubicBezTo>
                              <a:pt x="77517" y="227946"/>
                              <a:pt x="53590" y="208805"/>
                              <a:pt x="34448" y="189663"/>
                            </a:cubicBezTo>
                            <a:lnTo>
                              <a:pt x="34448" y="189663"/>
                            </a:lnTo>
                            <a:cubicBezTo>
                              <a:pt x="20093" y="175307"/>
                              <a:pt x="5736" y="160950"/>
                              <a:pt x="950" y="141809"/>
                            </a:cubicBezTo>
                            <a:cubicBezTo>
                              <a:pt x="-3835" y="122667"/>
                              <a:pt x="10521" y="98740"/>
                              <a:pt x="20093" y="84384"/>
                            </a:cubicBezTo>
                            <a:lnTo>
                              <a:pt x="24877" y="79599"/>
                            </a:lnTo>
                            <a:cubicBezTo>
                              <a:pt x="39234" y="60457"/>
                              <a:pt x="53590" y="36530"/>
                              <a:pt x="72732" y="22173"/>
                            </a:cubicBezTo>
                            <a:cubicBezTo>
                              <a:pt x="111015" y="-6539"/>
                              <a:pt x="158869" y="-6539"/>
                              <a:pt x="211509" y="17388"/>
                            </a:cubicBezTo>
                            <a:cubicBezTo>
                              <a:pt x="221080" y="22173"/>
                              <a:pt x="235436" y="26959"/>
                              <a:pt x="245007" y="31744"/>
                            </a:cubicBezTo>
                            <a:cubicBezTo>
                              <a:pt x="288075" y="50886"/>
                              <a:pt x="331145" y="70027"/>
                              <a:pt x="378999" y="79599"/>
                            </a:cubicBezTo>
                            <a:cubicBezTo>
                              <a:pt x="402926" y="84384"/>
                              <a:pt x="426853" y="93955"/>
                              <a:pt x="450780" y="93955"/>
                            </a:cubicBezTo>
                            <a:cubicBezTo>
                              <a:pt x="460351" y="93955"/>
                              <a:pt x="465136" y="93955"/>
                              <a:pt x="474707" y="89169"/>
                            </a:cubicBezTo>
                            <a:cubicBezTo>
                              <a:pt x="479492" y="89169"/>
                              <a:pt x="489063" y="84384"/>
                              <a:pt x="498634" y="79599"/>
                            </a:cubicBezTo>
                            <a:cubicBezTo>
                              <a:pt x="512990" y="60457"/>
                              <a:pt x="546488" y="31744"/>
                              <a:pt x="584771" y="31744"/>
                            </a:cubicBezTo>
                            <a:cubicBezTo>
                              <a:pt x="599128" y="31744"/>
                              <a:pt x="618270" y="36530"/>
                              <a:pt x="632625" y="46100"/>
                            </a:cubicBezTo>
                            <a:cubicBezTo>
                              <a:pt x="656552" y="65242"/>
                              <a:pt x="680480" y="103526"/>
                              <a:pt x="675695" y="137023"/>
                            </a:cubicBezTo>
                            <a:cubicBezTo>
                              <a:pt x="694836" y="146594"/>
                              <a:pt x="713978" y="151380"/>
                              <a:pt x="733119" y="146594"/>
                            </a:cubicBezTo>
                            <a:cubicBezTo>
                              <a:pt x="742690" y="146594"/>
                              <a:pt x="752261" y="141809"/>
                              <a:pt x="757047" y="132238"/>
                            </a:cubicBezTo>
                            <a:cubicBezTo>
                              <a:pt x="761832" y="127453"/>
                              <a:pt x="761832" y="127453"/>
                              <a:pt x="766617" y="122667"/>
                            </a:cubicBezTo>
                            <a:cubicBezTo>
                              <a:pt x="771403" y="117882"/>
                              <a:pt x="780974" y="122667"/>
                              <a:pt x="785759" y="127453"/>
                            </a:cubicBezTo>
                            <a:cubicBezTo>
                              <a:pt x="790544" y="132238"/>
                              <a:pt x="795330" y="137023"/>
                              <a:pt x="800115" y="146594"/>
                            </a:cubicBezTo>
                            <a:cubicBezTo>
                              <a:pt x="804901" y="151380"/>
                              <a:pt x="804901" y="156165"/>
                              <a:pt x="809686" y="156165"/>
                            </a:cubicBezTo>
                            <a:cubicBezTo>
                              <a:pt x="819257" y="165736"/>
                              <a:pt x="824042" y="175307"/>
                              <a:pt x="828828" y="189663"/>
                            </a:cubicBezTo>
                            <a:cubicBezTo>
                              <a:pt x="833614" y="218375"/>
                              <a:pt x="824042" y="251873"/>
                              <a:pt x="819257" y="275801"/>
                            </a:cubicBezTo>
                            <a:lnTo>
                              <a:pt x="819257" y="285371"/>
                            </a:lnTo>
                            <a:cubicBezTo>
                              <a:pt x="819257" y="290157"/>
                              <a:pt x="814471" y="299728"/>
                              <a:pt x="814471" y="304513"/>
                            </a:cubicBezTo>
                            <a:cubicBezTo>
                              <a:pt x="804901" y="357152"/>
                              <a:pt x="785759" y="424148"/>
                              <a:pt x="733119" y="443290"/>
                            </a:cubicBezTo>
                            <a:cubicBezTo>
                              <a:pt x="709192" y="448075"/>
                              <a:pt x="690051" y="448075"/>
                              <a:pt x="670909" y="448075"/>
                            </a:cubicBezTo>
                            <a:close/>
                            <a:moveTo>
                              <a:pt x="134942" y="7817"/>
                            </a:moveTo>
                            <a:cubicBezTo>
                              <a:pt x="111015" y="7817"/>
                              <a:pt x="87088" y="12603"/>
                              <a:pt x="72732" y="26959"/>
                            </a:cubicBezTo>
                            <a:cubicBezTo>
                              <a:pt x="53590" y="41315"/>
                              <a:pt x="39234" y="60457"/>
                              <a:pt x="29663" y="79599"/>
                            </a:cubicBezTo>
                            <a:lnTo>
                              <a:pt x="24877" y="84384"/>
                            </a:lnTo>
                            <a:cubicBezTo>
                              <a:pt x="15307" y="98740"/>
                              <a:pt x="950" y="117882"/>
                              <a:pt x="10521" y="132238"/>
                            </a:cubicBezTo>
                            <a:cubicBezTo>
                              <a:pt x="15307" y="151380"/>
                              <a:pt x="29663" y="160950"/>
                              <a:pt x="44020" y="175307"/>
                            </a:cubicBezTo>
                            <a:lnTo>
                              <a:pt x="44020" y="175307"/>
                            </a:lnTo>
                            <a:cubicBezTo>
                              <a:pt x="63161" y="194448"/>
                              <a:pt x="87088" y="208805"/>
                              <a:pt x="111015" y="223161"/>
                            </a:cubicBezTo>
                            <a:lnTo>
                              <a:pt x="120586" y="227946"/>
                            </a:lnTo>
                            <a:cubicBezTo>
                              <a:pt x="168440" y="256659"/>
                              <a:pt x="216294" y="285371"/>
                              <a:pt x="264148" y="314084"/>
                            </a:cubicBezTo>
                            <a:cubicBezTo>
                              <a:pt x="321573" y="342796"/>
                              <a:pt x="374213" y="361938"/>
                              <a:pt x="426853" y="376294"/>
                            </a:cubicBezTo>
                            <a:cubicBezTo>
                              <a:pt x="431638" y="376294"/>
                              <a:pt x="441209" y="381080"/>
                              <a:pt x="450780" y="385865"/>
                            </a:cubicBezTo>
                            <a:cubicBezTo>
                              <a:pt x="498634" y="400221"/>
                              <a:pt x="594343" y="433719"/>
                              <a:pt x="670909" y="433719"/>
                            </a:cubicBezTo>
                            <a:lnTo>
                              <a:pt x="670909" y="433719"/>
                            </a:lnTo>
                            <a:cubicBezTo>
                              <a:pt x="690051" y="433719"/>
                              <a:pt x="709192" y="433719"/>
                              <a:pt x="723549" y="428934"/>
                            </a:cubicBezTo>
                            <a:cubicBezTo>
                              <a:pt x="771403" y="414578"/>
                              <a:pt x="785759" y="347582"/>
                              <a:pt x="800115" y="299728"/>
                            </a:cubicBezTo>
                            <a:cubicBezTo>
                              <a:pt x="800115" y="294942"/>
                              <a:pt x="804901" y="285371"/>
                              <a:pt x="804901" y="280586"/>
                            </a:cubicBezTo>
                            <a:lnTo>
                              <a:pt x="809686" y="271015"/>
                            </a:lnTo>
                            <a:cubicBezTo>
                              <a:pt x="814471" y="247088"/>
                              <a:pt x="824042" y="213590"/>
                              <a:pt x="819257" y="184878"/>
                            </a:cubicBezTo>
                            <a:cubicBezTo>
                              <a:pt x="819257" y="175307"/>
                              <a:pt x="809686" y="165736"/>
                              <a:pt x="804901" y="156165"/>
                            </a:cubicBezTo>
                            <a:cubicBezTo>
                              <a:pt x="800115" y="151380"/>
                              <a:pt x="800115" y="146594"/>
                              <a:pt x="795330" y="146594"/>
                            </a:cubicBezTo>
                            <a:cubicBezTo>
                              <a:pt x="790544" y="141809"/>
                              <a:pt x="785759" y="137023"/>
                              <a:pt x="780974" y="132238"/>
                            </a:cubicBezTo>
                            <a:cubicBezTo>
                              <a:pt x="780974" y="132238"/>
                              <a:pt x="776188" y="127453"/>
                              <a:pt x="771403" y="127453"/>
                            </a:cubicBezTo>
                            <a:cubicBezTo>
                              <a:pt x="771403" y="127453"/>
                              <a:pt x="771403" y="127453"/>
                              <a:pt x="771403" y="127453"/>
                            </a:cubicBezTo>
                            <a:cubicBezTo>
                              <a:pt x="766617" y="132238"/>
                              <a:pt x="761832" y="132238"/>
                              <a:pt x="761832" y="137023"/>
                            </a:cubicBezTo>
                            <a:cubicBezTo>
                              <a:pt x="752261" y="141809"/>
                              <a:pt x="747476" y="151380"/>
                              <a:pt x="733119" y="151380"/>
                            </a:cubicBezTo>
                            <a:cubicBezTo>
                              <a:pt x="713978" y="156165"/>
                              <a:pt x="690051" y="151380"/>
                              <a:pt x="666124" y="137023"/>
                            </a:cubicBezTo>
                            <a:cubicBezTo>
                              <a:pt x="666124" y="137023"/>
                              <a:pt x="661338" y="132238"/>
                              <a:pt x="661338" y="132238"/>
                            </a:cubicBezTo>
                            <a:cubicBezTo>
                              <a:pt x="670909" y="103526"/>
                              <a:pt x="646982" y="60457"/>
                              <a:pt x="623055" y="46100"/>
                            </a:cubicBezTo>
                            <a:cubicBezTo>
                              <a:pt x="608698" y="36530"/>
                              <a:pt x="594343" y="31744"/>
                              <a:pt x="579986" y="31744"/>
                            </a:cubicBezTo>
                            <a:cubicBezTo>
                              <a:pt x="541703" y="31744"/>
                              <a:pt x="512990" y="60457"/>
                              <a:pt x="498634" y="79599"/>
                            </a:cubicBezTo>
                            <a:cubicBezTo>
                              <a:pt x="498634" y="79599"/>
                              <a:pt x="498634" y="79599"/>
                              <a:pt x="498634" y="79599"/>
                            </a:cubicBezTo>
                            <a:cubicBezTo>
                              <a:pt x="489063" y="84384"/>
                              <a:pt x="479492" y="84384"/>
                              <a:pt x="474707" y="89169"/>
                            </a:cubicBezTo>
                            <a:cubicBezTo>
                              <a:pt x="465136" y="89169"/>
                              <a:pt x="455565" y="93955"/>
                              <a:pt x="450780" y="93955"/>
                            </a:cubicBezTo>
                            <a:cubicBezTo>
                              <a:pt x="426853" y="93955"/>
                              <a:pt x="398140" y="89169"/>
                              <a:pt x="378999" y="79599"/>
                            </a:cubicBezTo>
                            <a:cubicBezTo>
                              <a:pt x="331145" y="65242"/>
                              <a:pt x="288075" y="46100"/>
                              <a:pt x="245007" y="31744"/>
                            </a:cubicBezTo>
                            <a:cubicBezTo>
                              <a:pt x="235436" y="26959"/>
                              <a:pt x="221080" y="22173"/>
                              <a:pt x="211509" y="17388"/>
                            </a:cubicBezTo>
                            <a:cubicBezTo>
                              <a:pt x="178011" y="12603"/>
                              <a:pt x="158869" y="7817"/>
                              <a:pt x="134942" y="7817"/>
                            </a:cubicBezTo>
                            <a:close/>
                          </a:path>
                        </a:pathLst>
                      </a:custGeom>
                      <a:solidFill>
                        <a:srgbClr val="1C2342"/>
                      </a:solidFill>
                      <a:ln w="47824" cap="flat">
                        <a:noFill/>
                        <a:prstDash val="solid"/>
                        <a:miter/>
                      </a:ln>
                    </p:spPr>
                    <p:txBody>
                      <a:bodyPr rtlCol="0" anchor="ctr"/>
                      <a:lstStyle/>
                      <a:p>
                        <a:endParaRPr lang="en-US"/>
                      </a:p>
                    </p:txBody>
                  </p:sp>
                </p:grpSp>
                <p:sp>
                  <p:nvSpPr>
                    <p:cNvPr id="340" name="Freeform: Shape 339">
                      <a:extLst>
                        <a:ext uri="{FF2B5EF4-FFF2-40B4-BE49-F238E27FC236}">
                          <a16:creationId xmlns:a16="http://schemas.microsoft.com/office/drawing/2014/main" id="{A1405EF0-9825-4283-AE6A-C4E4E142F474}"/>
                        </a:ext>
                      </a:extLst>
                    </p:cNvPr>
                    <p:cNvSpPr/>
                    <p:nvPr/>
                  </p:nvSpPr>
                  <p:spPr>
                    <a:xfrm>
                      <a:off x="10388208" y="9703084"/>
                      <a:ext cx="196202" cy="164686"/>
                    </a:xfrm>
                    <a:custGeom>
                      <a:avLst/>
                      <a:gdLst>
                        <a:gd name="connsiteX0" fmla="*/ 191417 w 196202"/>
                        <a:gd name="connsiteY0" fmla="*/ 114850 h 164686"/>
                        <a:gd name="connsiteX1" fmla="*/ 95708 w 196202"/>
                        <a:gd name="connsiteY1" fmla="*/ 105279 h 164686"/>
                        <a:gd name="connsiteX2" fmla="*/ 90923 w 196202"/>
                        <a:gd name="connsiteY2" fmla="*/ 66996 h 164686"/>
                        <a:gd name="connsiteX3" fmla="*/ 0 w 196202"/>
                        <a:gd name="connsiteY3" fmla="*/ 0 h 164686"/>
                        <a:gd name="connsiteX4" fmla="*/ 0 w 196202"/>
                        <a:gd name="connsiteY4" fmla="*/ 0 h 164686"/>
                        <a:gd name="connsiteX5" fmla="*/ 76567 w 196202"/>
                        <a:gd name="connsiteY5" fmla="*/ 62210 h 164686"/>
                        <a:gd name="connsiteX6" fmla="*/ 81352 w 196202"/>
                        <a:gd name="connsiteY6" fmla="*/ 114850 h 164686"/>
                        <a:gd name="connsiteX7" fmla="*/ 57425 w 196202"/>
                        <a:gd name="connsiteY7" fmla="*/ 157919 h 164686"/>
                        <a:gd name="connsiteX8" fmla="*/ 62211 w 196202"/>
                        <a:gd name="connsiteY8" fmla="*/ 162704 h 164686"/>
                        <a:gd name="connsiteX9" fmla="*/ 95708 w 196202"/>
                        <a:gd name="connsiteY9" fmla="*/ 110064 h 164686"/>
                        <a:gd name="connsiteX10" fmla="*/ 196202 w 196202"/>
                        <a:gd name="connsiteY10" fmla="*/ 114850 h 164686"/>
                        <a:gd name="connsiteX11" fmla="*/ 191417 w 196202"/>
                        <a:gd name="connsiteY11" fmla="*/ 114850 h 1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202" h="164686">
                          <a:moveTo>
                            <a:pt x="191417" y="114850"/>
                          </a:moveTo>
                          <a:cubicBezTo>
                            <a:pt x="157919" y="119635"/>
                            <a:pt x="124421" y="124421"/>
                            <a:pt x="95708" y="105279"/>
                          </a:cubicBezTo>
                          <a:cubicBezTo>
                            <a:pt x="95708" y="90923"/>
                            <a:pt x="95708" y="81352"/>
                            <a:pt x="90923" y="66996"/>
                          </a:cubicBezTo>
                          <a:cubicBezTo>
                            <a:pt x="76567" y="23927"/>
                            <a:pt x="43068" y="4785"/>
                            <a:pt x="0" y="0"/>
                          </a:cubicBezTo>
                          <a:cubicBezTo>
                            <a:pt x="0" y="0"/>
                            <a:pt x="0" y="0"/>
                            <a:pt x="0" y="0"/>
                          </a:cubicBezTo>
                          <a:cubicBezTo>
                            <a:pt x="38283" y="9571"/>
                            <a:pt x="62211" y="23927"/>
                            <a:pt x="76567" y="62210"/>
                          </a:cubicBezTo>
                          <a:cubicBezTo>
                            <a:pt x="81352" y="76567"/>
                            <a:pt x="86138" y="95708"/>
                            <a:pt x="81352" y="114850"/>
                          </a:cubicBezTo>
                          <a:cubicBezTo>
                            <a:pt x="76567" y="133991"/>
                            <a:pt x="62211" y="143562"/>
                            <a:pt x="57425" y="157919"/>
                          </a:cubicBezTo>
                          <a:cubicBezTo>
                            <a:pt x="57425" y="162704"/>
                            <a:pt x="57425" y="167490"/>
                            <a:pt x="62211" y="162704"/>
                          </a:cubicBezTo>
                          <a:cubicBezTo>
                            <a:pt x="81352" y="148348"/>
                            <a:pt x="90923" y="129206"/>
                            <a:pt x="95708" y="110064"/>
                          </a:cubicBezTo>
                          <a:cubicBezTo>
                            <a:pt x="119635" y="133991"/>
                            <a:pt x="172275" y="133991"/>
                            <a:pt x="196202" y="114850"/>
                          </a:cubicBezTo>
                          <a:cubicBezTo>
                            <a:pt x="196202" y="119635"/>
                            <a:pt x="196202" y="114850"/>
                            <a:pt x="191417" y="114850"/>
                          </a:cubicBezTo>
                          <a:close/>
                        </a:path>
                      </a:pathLst>
                    </a:custGeom>
                    <a:solidFill>
                      <a:srgbClr val="1C2342"/>
                    </a:solidFill>
                    <a:ln w="47824"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9043B866-7144-4207-9F8D-9221DDA76E1D}"/>
                        </a:ext>
                      </a:extLst>
                    </p:cNvPr>
                    <p:cNvSpPr/>
                    <p:nvPr/>
                  </p:nvSpPr>
                  <p:spPr>
                    <a:xfrm>
                      <a:off x="9832149" y="9707870"/>
                      <a:ext cx="811026" cy="409076"/>
                    </a:xfrm>
                    <a:custGeom>
                      <a:avLst/>
                      <a:gdLst>
                        <a:gd name="connsiteX0" fmla="*/ 809686 w 811026"/>
                        <a:gd name="connsiteY0" fmla="*/ 153133 h 409076"/>
                        <a:gd name="connsiteX1" fmla="*/ 790544 w 811026"/>
                        <a:gd name="connsiteY1" fmla="*/ 124421 h 409076"/>
                        <a:gd name="connsiteX2" fmla="*/ 766617 w 811026"/>
                        <a:gd name="connsiteY2" fmla="*/ 95708 h 409076"/>
                        <a:gd name="connsiteX3" fmla="*/ 752262 w 811026"/>
                        <a:gd name="connsiteY3" fmla="*/ 90923 h 409076"/>
                        <a:gd name="connsiteX4" fmla="*/ 713978 w 811026"/>
                        <a:gd name="connsiteY4" fmla="*/ 114850 h 409076"/>
                        <a:gd name="connsiteX5" fmla="*/ 651767 w 811026"/>
                        <a:gd name="connsiteY5" fmla="*/ 105279 h 409076"/>
                        <a:gd name="connsiteX6" fmla="*/ 608699 w 811026"/>
                        <a:gd name="connsiteY6" fmla="*/ 14356 h 409076"/>
                        <a:gd name="connsiteX7" fmla="*/ 560845 w 811026"/>
                        <a:gd name="connsiteY7" fmla="*/ 0 h 409076"/>
                        <a:gd name="connsiteX8" fmla="*/ 594343 w 811026"/>
                        <a:gd name="connsiteY8" fmla="*/ 33498 h 409076"/>
                        <a:gd name="connsiteX9" fmla="*/ 594343 w 811026"/>
                        <a:gd name="connsiteY9" fmla="*/ 100494 h 409076"/>
                        <a:gd name="connsiteX10" fmla="*/ 546488 w 811026"/>
                        <a:gd name="connsiteY10" fmla="*/ 157919 h 409076"/>
                        <a:gd name="connsiteX11" fmla="*/ 632626 w 811026"/>
                        <a:gd name="connsiteY11" fmla="*/ 205773 h 409076"/>
                        <a:gd name="connsiteX12" fmla="*/ 709192 w 811026"/>
                        <a:gd name="connsiteY12" fmla="*/ 244056 h 409076"/>
                        <a:gd name="connsiteX13" fmla="*/ 646982 w 811026"/>
                        <a:gd name="connsiteY13" fmla="*/ 306267 h 409076"/>
                        <a:gd name="connsiteX14" fmla="*/ 493849 w 811026"/>
                        <a:gd name="connsiteY14" fmla="*/ 306267 h 409076"/>
                        <a:gd name="connsiteX15" fmla="*/ 316788 w 811026"/>
                        <a:gd name="connsiteY15" fmla="*/ 248841 h 409076"/>
                        <a:gd name="connsiteX16" fmla="*/ 144513 w 811026"/>
                        <a:gd name="connsiteY16" fmla="*/ 143562 h 409076"/>
                        <a:gd name="connsiteX17" fmla="*/ 29663 w 811026"/>
                        <a:gd name="connsiteY17" fmla="*/ 28712 h 409076"/>
                        <a:gd name="connsiteX18" fmla="*/ 20092 w 811026"/>
                        <a:gd name="connsiteY18" fmla="*/ 43069 h 409076"/>
                        <a:gd name="connsiteX19" fmla="*/ 950 w 811026"/>
                        <a:gd name="connsiteY19" fmla="*/ 100494 h 409076"/>
                        <a:gd name="connsiteX20" fmla="*/ 39234 w 811026"/>
                        <a:gd name="connsiteY20" fmla="*/ 148348 h 409076"/>
                        <a:gd name="connsiteX21" fmla="*/ 106230 w 811026"/>
                        <a:gd name="connsiteY21" fmla="*/ 200987 h 409076"/>
                        <a:gd name="connsiteX22" fmla="*/ 264148 w 811026"/>
                        <a:gd name="connsiteY22" fmla="*/ 291910 h 409076"/>
                        <a:gd name="connsiteX23" fmla="*/ 426853 w 811026"/>
                        <a:gd name="connsiteY23" fmla="*/ 354121 h 409076"/>
                        <a:gd name="connsiteX24" fmla="*/ 723549 w 811026"/>
                        <a:gd name="connsiteY24" fmla="*/ 401975 h 409076"/>
                        <a:gd name="connsiteX25" fmla="*/ 804901 w 811026"/>
                        <a:gd name="connsiteY25" fmla="*/ 248841 h 409076"/>
                        <a:gd name="connsiteX26" fmla="*/ 809686 w 811026"/>
                        <a:gd name="connsiteY26" fmla="*/ 153133 h 40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1026" h="409076">
                          <a:moveTo>
                            <a:pt x="809686" y="153133"/>
                          </a:moveTo>
                          <a:cubicBezTo>
                            <a:pt x="804901" y="138777"/>
                            <a:pt x="800116" y="133991"/>
                            <a:pt x="790544" y="124421"/>
                          </a:cubicBezTo>
                          <a:cubicBezTo>
                            <a:pt x="780974" y="114850"/>
                            <a:pt x="776189" y="105279"/>
                            <a:pt x="766617" y="95708"/>
                          </a:cubicBezTo>
                          <a:cubicBezTo>
                            <a:pt x="761832" y="90923"/>
                            <a:pt x="757047" y="90923"/>
                            <a:pt x="752262" y="90923"/>
                          </a:cubicBezTo>
                          <a:cubicBezTo>
                            <a:pt x="737905" y="100494"/>
                            <a:pt x="733119" y="110064"/>
                            <a:pt x="713978" y="114850"/>
                          </a:cubicBezTo>
                          <a:cubicBezTo>
                            <a:pt x="694836" y="119635"/>
                            <a:pt x="670909" y="114850"/>
                            <a:pt x="651767" y="105279"/>
                          </a:cubicBezTo>
                          <a:cubicBezTo>
                            <a:pt x="661338" y="71781"/>
                            <a:pt x="637411" y="28712"/>
                            <a:pt x="608699" y="14356"/>
                          </a:cubicBezTo>
                          <a:cubicBezTo>
                            <a:pt x="594343" y="4785"/>
                            <a:pt x="575201" y="0"/>
                            <a:pt x="560845" y="0"/>
                          </a:cubicBezTo>
                          <a:cubicBezTo>
                            <a:pt x="575201" y="9571"/>
                            <a:pt x="584772" y="19142"/>
                            <a:pt x="594343" y="33498"/>
                          </a:cubicBezTo>
                          <a:cubicBezTo>
                            <a:pt x="603913" y="52640"/>
                            <a:pt x="603913" y="81352"/>
                            <a:pt x="594343" y="100494"/>
                          </a:cubicBezTo>
                          <a:cubicBezTo>
                            <a:pt x="579986" y="119635"/>
                            <a:pt x="556059" y="138777"/>
                            <a:pt x="546488" y="157919"/>
                          </a:cubicBezTo>
                          <a:cubicBezTo>
                            <a:pt x="517776" y="210558"/>
                            <a:pt x="603913" y="200987"/>
                            <a:pt x="632626" y="205773"/>
                          </a:cubicBezTo>
                          <a:cubicBezTo>
                            <a:pt x="656553" y="210558"/>
                            <a:pt x="704407" y="220129"/>
                            <a:pt x="709192" y="244056"/>
                          </a:cubicBezTo>
                          <a:cubicBezTo>
                            <a:pt x="718763" y="277554"/>
                            <a:pt x="675695" y="301481"/>
                            <a:pt x="646982" y="306267"/>
                          </a:cubicBezTo>
                          <a:cubicBezTo>
                            <a:pt x="599128" y="315837"/>
                            <a:pt x="541703" y="311052"/>
                            <a:pt x="493849" y="306267"/>
                          </a:cubicBezTo>
                          <a:cubicBezTo>
                            <a:pt x="431638" y="296696"/>
                            <a:pt x="374213" y="277554"/>
                            <a:pt x="316788" y="248841"/>
                          </a:cubicBezTo>
                          <a:cubicBezTo>
                            <a:pt x="259363" y="215344"/>
                            <a:pt x="197153" y="181846"/>
                            <a:pt x="144513" y="143562"/>
                          </a:cubicBezTo>
                          <a:cubicBezTo>
                            <a:pt x="101444" y="114850"/>
                            <a:pt x="53590" y="76567"/>
                            <a:pt x="29663" y="28712"/>
                          </a:cubicBezTo>
                          <a:cubicBezTo>
                            <a:pt x="24877" y="33498"/>
                            <a:pt x="24877" y="38283"/>
                            <a:pt x="20092" y="43069"/>
                          </a:cubicBezTo>
                          <a:cubicBezTo>
                            <a:pt x="10522" y="57425"/>
                            <a:pt x="-3835" y="81352"/>
                            <a:pt x="950" y="100494"/>
                          </a:cubicBezTo>
                          <a:cubicBezTo>
                            <a:pt x="5736" y="119635"/>
                            <a:pt x="24877" y="133991"/>
                            <a:pt x="39234" y="148348"/>
                          </a:cubicBezTo>
                          <a:cubicBezTo>
                            <a:pt x="58376" y="167490"/>
                            <a:pt x="82303" y="186631"/>
                            <a:pt x="106230" y="200987"/>
                          </a:cubicBezTo>
                          <a:cubicBezTo>
                            <a:pt x="158869" y="234485"/>
                            <a:pt x="206723" y="263198"/>
                            <a:pt x="264148" y="291910"/>
                          </a:cubicBezTo>
                          <a:cubicBezTo>
                            <a:pt x="316788" y="320623"/>
                            <a:pt x="369428" y="339764"/>
                            <a:pt x="426853" y="354121"/>
                          </a:cubicBezTo>
                          <a:cubicBezTo>
                            <a:pt x="455565" y="363692"/>
                            <a:pt x="627840" y="430687"/>
                            <a:pt x="723549" y="401975"/>
                          </a:cubicBezTo>
                          <a:cubicBezTo>
                            <a:pt x="780974" y="387619"/>
                            <a:pt x="795330" y="296696"/>
                            <a:pt x="804901" y="248841"/>
                          </a:cubicBezTo>
                          <a:cubicBezTo>
                            <a:pt x="804901" y="220129"/>
                            <a:pt x="814471" y="181846"/>
                            <a:pt x="809686" y="153133"/>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42" name="Graphic 3">
                      <a:extLst>
                        <a:ext uri="{FF2B5EF4-FFF2-40B4-BE49-F238E27FC236}">
                          <a16:creationId xmlns:a16="http://schemas.microsoft.com/office/drawing/2014/main" id="{97CA9307-E9EB-41DC-8BA0-DB720742044B}"/>
                        </a:ext>
                      </a:extLst>
                    </p:cNvPr>
                    <p:cNvGrpSpPr/>
                    <p:nvPr/>
                  </p:nvGrpSpPr>
                  <p:grpSpPr>
                    <a:xfrm>
                      <a:off x="9822225" y="9765295"/>
                      <a:ext cx="766970" cy="354120"/>
                      <a:chOff x="9822225" y="9765295"/>
                      <a:chExt cx="766970" cy="354120"/>
                    </a:xfrm>
                  </p:grpSpPr>
                  <p:sp>
                    <p:nvSpPr>
                      <p:cNvPr id="343" name="Freeform: Shape 342">
                        <a:extLst>
                          <a:ext uri="{FF2B5EF4-FFF2-40B4-BE49-F238E27FC236}">
                            <a16:creationId xmlns:a16="http://schemas.microsoft.com/office/drawing/2014/main" id="{924DDFEA-6E14-447A-9FDF-A38201A7175C}"/>
                          </a:ext>
                        </a:extLst>
                      </p:cNvPr>
                      <p:cNvSpPr/>
                      <p:nvPr/>
                    </p:nvSpPr>
                    <p:spPr>
                      <a:xfrm>
                        <a:off x="9826437" y="9765295"/>
                        <a:ext cx="762758" cy="346866"/>
                      </a:xfrm>
                      <a:custGeom>
                        <a:avLst/>
                        <a:gdLst>
                          <a:gd name="connsiteX0" fmla="*/ 504346 w 762758"/>
                          <a:gd name="connsiteY0" fmla="*/ 272769 h 346866"/>
                          <a:gd name="connsiteX1" fmla="*/ 183723 w 762758"/>
                          <a:gd name="connsiteY1" fmla="*/ 138777 h 346866"/>
                          <a:gd name="connsiteX2" fmla="*/ 49732 w 762758"/>
                          <a:gd name="connsiteY2" fmla="*/ 38283 h 346866"/>
                          <a:gd name="connsiteX3" fmla="*/ 11448 w 762758"/>
                          <a:gd name="connsiteY3" fmla="*/ 0 h 346866"/>
                          <a:gd name="connsiteX4" fmla="*/ 1877 w 762758"/>
                          <a:gd name="connsiteY4" fmla="*/ 38283 h 346866"/>
                          <a:gd name="connsiteX5" fmla="*/ 40161 w 762758"/>
                          <a:gd name="connsiteY5" fmla="*/ 86138 h 346866"/>
                          <a:gd name="connsiteX6" fmla="*/ 107157 w 762758"/>
                          <a:gd name="connsiteY6" fmla="*/ 138777 h 346866"/>
                          <a:gd name="connsiteX7" fmla="*/ 265075 w 762758"/>
                          <a:gd name="connsiteY7" fmla="*/ 229700 h 346866"/>
                          <a:gd name="connsiteX8" fmla="*/ 427779 w 762758"/>
                          <a:gd name="connsiteY8" fmla="*/ 291910 h 346866"/>
                          <a:gd name="connsiteX9" fmla="*/ 724475 w 762758"/>
                          <a:gd name="connsiteY9" fmla="*/ 339764 h 346866"/>
                          <a:gd name="connsiteX10" fmla="*/ 762759 w 762758"/>
                          <a:gd name="connsiteY10" fmla="*/ 315837 h 346866"/>
                          <a:gd name="connsiteX11" fmla="*/ 504346 w 762758"/>
                          <a:gd name="connsiteY11" fmla="*/ 272769 h 34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758" h="346866">
                            <a:moveTo>
                              <a:pt x="504346" y="272769"/>
                            </a:moveTo>
                            <a:cubicBezTo>
                              <a:pt x="394282" y="239271"/>
                              <a:pt x="279432" y="200988"/>
                              <a:pt x="183723" y="138777"/>
                            </a:cubicBezTo>
                            <a:cubicBezTo>
                              <a:pt x="135869" y="110065"/>
                              <a:pt x="92800" y="76567"/>
                              <a:pt x="49732" y="38283"/>
                            </a:cubicBezTo>
                            <a:cubicBezTo>
                              <a:pt x="35375" y="23927"/>
                              <a:pt x="21019" y="14356"/>
                              <a:pt x="11448" y="0"/>
                            </a:cubicBezTo>
                            <a:cubicBezTo>
                              <a:pt x="1877" y="14356"/>
                              <a:pt x="-2908" y="28712"/>
                              <a:pt x="1877" y="38283"/>
                            </a:cubicBezTo>
                            <a:cubicBezTo>
                              <a:pt x="6662" y="57425"/>
                              <a:pt x="25805" y="71781"/>
                              <a:pt x="40161" y="86138"/>
                            </a:cubicBezTo>
                            <a:cubicBezTo>
                              <a:pt x="59302" y="105279"/>
                              <a:pt x="83229" y="124421"/>
                              <a:pt x="107157" y="138777"/>
                            </a:cubicBezTo>
                            <a:cubicBezTo>
                              <a:pt x="159796" y="172275"/>
                              <a:pt x="207651" y="200988"/>
                              <a:pt x="265075" y="229700"/>
                            </a:cubicBezTo>
                            <a:cubicBezTo>
                              <a:pt x="317715" y="258413"/>
                              <a:pt x="370354" y="277554"/>
                              <a:pt x="427779" y="291910"/>
                            </a:cubicBezTo>
                            <a:cubicBezTo>
                              <a:pt x="456492" y="301481"/>
                              <a:pt x="628767" y="368477"/>
                              <a:pt x="724475" y="339764"/>
                            </a:cubicBezTo>
                            <a:cubicBezTo>
                              <a:pt x="738832" y="334979"/>
                              <a:pt x="753188" y="325408"/>
                              <a:pt x="762759" y="315837"/>
                            </a:cubicBezTo>
                            <a:cubicBezTo>
                              <a:pt x="671836" y="320623"/>
                              <a:pt x="580913" y="296696"/>
                              <a:pt x="504346" y="272769"/>
                            </a:cubicBezTo>
                            <a:close/>
                          </a:path>
                        </a:pathLst>
                      </a:custGeom>
                      <a:solidFill>
                        <a:srgbClr val="E9E2D0"/>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D8D39E6D-18BF-4985-965F-9625FEE6478A}"/>
                          </a:ext>
                        </a:extLst>
                      </p:cNvPr>
                      <p:cNvSpPr/>
                      <p:nvPr/>
                    </p:nvSpPr>
                    <p:spPr>
                      <a:xfrm>
                        <a:off x="9822225" y="9770080"/>
                        <a:ext cx="766970" cy="349335"/>
                      </a:xfrm>
                      <a:custGeom>
                        <a:avLst/>
                        <a:gdLst>
                          <a:gd name="connsiteX0" fmla="*/ 671263 w 766970"/>
                          <a:gd name="connsiteY0" fmla="*/ 349336 h 349335"/>
                          <a:gd name="connsiteX1" fmla="*/ 446348 w 766970"/>
                          <a:gd name="connsiteY1" fmla="*/ 301481 h 349335"/>
                          <a:gd name="connsiteX2" fmla="*/ 422421 w 766970"/>
                          <a:gd name="connsiteY2" fmla="*/ 296696 h 349335"/>
                          <a:gd name="connsiteX3" fmla="*/ 259717 w 766970"/>
                          <a:gd name="connsiteY3" fmla="*/ 234485 h 349335"/>
                          <a:gd name="connsiteX4" fmla="*/ 111369 w 766970"/>
                          <a:gd name="connsiteY4" fmla="*/ 148348 h 349335"/>
                          <a:gd name="connsiteX5" fmla="*/ 101798 w 766970"/>
                          <a:gd name="connsiteY5" fmla="*/ 143562 h 349335"/>
                          <a:gd name="connsiteX6" fmla="*/ 34802 w 766970"/>
                          <a:gd name="connsiteY6" fmla="*/ 90923 h 349335"/>
                          <a:gd name="connsiteX7" fmla="*/ 34802 w 766970"/>
                          <a:gd name="connsiteY7" fmla="*/ 90923 h 349335"/>
                          <a:gd name="connsiteX8" fmla="*/ 1304 w 766970"/>
                          <a:gd name="connsiteY8" fmla="*/ 43069 h 349335"/>
                          <a:gd name="connsiteX9" fmla="*/ 10875 w 766970"/>
                          <a:gd name="connsiteY9" fmla="*/ 0 h 349335"/>
                          <a:gd name="connsiteX10" fmla="*/ 15660 w 766970"/>
                          <a:gd name="connsiteY10" fmla="*/ 0 h 349335"/>
                          <a:gd name="connsiteX11" fmla="*/ 20446 w 766970"/>
                          <a:gd name="connsiteY11" fmla="*/ 0 h 349335"/>
                          <a:gd name="connsiteX12" fmla="*/ 58729 w 766970"/>
                          <a:gd name="connsiteY12" fmla="*/ 38283 h 349335"/>
                          <a:gd name="connsiteX13" fmla="*/ 192721 w 766970"/>
                          <a:gd name="connsiteY13" fmla="*/ 133992 h 349335"/>
                          <a:gd name="connsiteX14" fmla="*/ 513344 w 766970"/>
                          <a:gd name="connsiteY14" fmla="*/ 267984 h 349335"/>
                          <a:gd name="connsiteX15" fmla="*/ 762186 w 766970"/>
                          <a:gd name="connsiteY15" fmla="*/ 311052 h 349335"/>
                          <a:gd name="connsiteX16" fmla="*/ 766971 w 766970"/>
                          <a:gd name="connsiteY16" fmla="*/ 311052 h 349335"/>
                          <a:gd name="connsiteX17" fmla="*/ 766971 w 766970"/>
                          <a:gd name="connsiteY17" fmla="*/ 315838 h 349335"/>
                          <a:gd name="connsiteX18" fmla="*/ 728687 w 766970"/>
                          <a:gd name="connsiteY18" fmla="*/ 344550 h 349335"/>
                          <a:gd name="connsiteX19" fmla="*/ 671263 w 766970"/>
                          <a:gd name="connsiteY19" fmla="*/ 349336 h 349335"/>
                          <a:gd name="connsiteX20" fmla="*/ 15660 w 766970"/>
                          <a:gd name="connsiteY20" fmla="*/ 4786 h 349335"/>
                          <a:gd name="connsiteX21" fmla="*/ 10875 w 766970"/>
                          <a:gd name="connsiteY21" fmla="*/ 38283 h 349335"/>
                          <a:gd name="connsiteX22" fmla="*/ 44373 w 766970"/>
                          <a:gd name="connsiteY22" fmla="*/ 81352 h 349335"/>
                          <a:gd name="connsiteX23" fmla="*/ 44373 w 766970"/>
                          <a:gd name="connsiteY23" fmla="*/ 81352 h 349335"/>
                          <a:gd name="connsiteX24" fmla="*/ 111369 w 766970"/>
                          <a:gd name="connsiteY24" fmla="*/ 129206 h 349335"/>
                          <a:gd name="connsiteX25" fmla="*/ 120939 w 766970"/>
                          <a:gd name="connsiteY25" fmla="*/ 133992 h 349335"/>
                          <a:gd name="connsiteX26" fmla="*/ 264502 w 766970"/>
                          <a:gd name="connsiteY26" fmla="*/ 220129 h 349335"/>
                          <a:gd name="connsiteX27" fmla="*/ 427207 w 766970"/>
                          <a:gd name="connsiteY27" fmla="*/ 282340 h 349335"/>
                          <a:gd name="connsiteX28" fmla="*/ 451134 w 766970"/>
                          <a:gd name="connsiteY28" fmla="*/ 291911 h 349335"/>
                          <a:gd name="connsiteX29" fmla="*/ 671263 w 766970"/>
                          <a:gd name="connsiteY29" fmla="*/ 339765 h 349335"/>
                          <a:gd name="connsiteX30" fmla="*/ 723902 w 766970"/>
                          <a:gd name="connsiteY30" fmla="*/ 334979 h 349335"/>
                          <a:gd name="connsiteX31" fmla="*/ 752614 w 766970"/>
                          <a:gd name="connsiteY31" fmla="*/ 320623 h 349335"/>
                          <a:gd name="connsiteX32" fmla="*/ 508559 w 766970"/>
                          <a:gd name="connsiteY32" fmla="*/ 277554 h 349335"/>
                          <a:gd name="connsiteX33" fmla="*/ 187936 w 766970"/>
                          <a:gd name="connsiteY33" fmla="*/ 143562 h 349335"/>
                          <a:gd name="connsiteX34" fmla="*/ 53944 w 766970"/>
                          <a:gd name="connsiteY34" fmla="*/ 43069 h 349335"/>
                          <a:gd name="connsiteX35" fmla="*/ 15660 w 766970"/>
                          <a:gd name="connsiteY35" fmla="*/ 4786 h 34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6970" h="349335">
                            <a:moveTo>
                              <a:pt x="671263" y="349336"/>
                            </a:moveTo>
                            <a:cubicBezTo>
                              <a:pt x="594696" y="349336"/>
                              <a:pt x="494202" y="315838"/>
                              <a:pt x="446348" y="301481"/>
                            </a:cubicBezTo>
                            <a:cubicBezTo>
                              <a:pt x="436777" y="296696"/>
                              <a:pt x="427207" y="296696"/>
                              <a:pt x="422421" y="296696"/>
                            </a:cubicBezTo>
                            <a:cubicBezTo>
                              <a:pt x="369781" y="282340"/>
                              <a:pt x="312356" y="263198"/>
                              <a:pt x="259717" y="234485"/>
                            </a:cubicBezTo>
                            <a:cubicBezTo>
                              <a:pt x="207077" y="210558"/>
                              <a:pt x="159223" y="177061"/>
                              <a:pt x="111369" y="148348"/>
                            </a:cubicBezTo>
                            <a:lnTo>
                              <a:pt x="101798" y="143562"/>
                            </a:lnTo>
                            <a:cubicBezTo>
                              <a:pt x="77871" y="129206"/>
                              <a:pt x="53944" y="110065"/>
                              <a:pt x="34802" y="90923"/>
                            </a:cubicBezTo>
                            <a:lnTo>
                              <a:pt x="34802" y="90923"/>
                            </a:lnTo>
                            <a:cubicBezTo>
                              <a:pt x="20446" y="76567"/>
                              <a:pt x="6090" y="62211"/>
                              <a:pt x="1304" y="43069"/>
                            </a:cubicBezTo>
                            <a:cubicBezTo>
                              <a:pt x="-3481" y="28713"/>
                              <a:pt x="6090" y="9571"/>
                              <a:pt x="10875" y="0"/>
                            </a:cubicBezTo>
                            <a:cubicBezTo>
                              <a:pt x="10875" y="0"/>
                              <a:pt x="10875" y="0"/>
                              <a:pt x="15660" y="0"/>
                            </a:cubicBezTo>
                            <a:cubicBezTo>
                              <a:pt x="15660" y="0"/>
                              <a:pt x="20446" y="0"/>
                              <a:pt x="20446" y="0"/>
                            </a:cubicBezTo>
                            <a:cubicBezTo>
                              <a:pt x="34802" y="14356"/>
                              <a:pt x="49158" y="28713"/>
                              <a:pt x="58729" y="38283"/>
                            </a:cubicBezTo>
                            <a:cubicBezTo>
                              <a:pt x="97012" y="71781"/>
                              <a:pt x="140082" y="105279"/>
                              <a:pt x="192721" y="133992"/>
                            </a:cubicBezTo>
                            <a:cubicBezTo>
                              <a:pt x="298000" y="200988"/>
                              <a:pt x="417635" y="239271"/>
                              <a:pt x="513344" y="267984"/>
                            </a:cubicBezTo>
                            <a:cubicBezTo>
                              <a:pt x="589911" y="291911"/>
                              <a:pt x="680833" y="315838"/>
                              <a:pt x="762186" y="311052"/>
                            </a:cubicBezTo>
                            <a:cubicBezTo>
                              <a:pt x="762186" y="311052"/>
                              <a:pt x="766971" y="311052"/>
                              <a:pt x="766971" y="311052"/>
                            </a:cubicBezTo>
                            <a:cubicBezTo>
                              <a:pt x="766971" y="311052"/>
                              <a:pt x="766971" y="315838"/>
                              <a:pt x="766971" y="315838"/>
                            </a:cubicBezTo>
                            <a:cubicBezTo>
                              <a:pt x="757400" y="330194"/>
                              <a:pt x="743044" y="339765"/>
                              <a:pt x="728687" y="344550"/>
                            </a:cubicBezTo>
                            <a:cubicBezTo>
                              <a:pt x="709546" y="349336"/>
                              <a:pt x="690405" y="349336"/>
                              <a:pt x="671263" y="349336"/>
                            </a:cubicBezTo>
                            <a:close/>
                            <a:moveTo>
                              <a:pt x="15660" y="4786"/>
                            </a:moveTo>
                            <a:cubicBezTo>
                              <a:pt x="10875" y="14356"/>
                              <a:pt x="6090" y="23927"/>
                              <a:pt x="10875" y="38283"/>
                            </a:cubicBezTo>
                            <a:cubicBezTo>
                              <a:pt x="15660" y="57425"/>
                              <a:pt x="30017" y="66996"/>
                              <a:pt x="44373" y="81352"/>
                            </a:cubicBezTo>
                            <a:lnTo>
                              <a:pt x="44373" y="81352"/>
                            </a:lnTo>
                            <a:cubicBezTo>
                              <a:pt x="63515" y="100494"/>
                              <a:pt x="87442" y="114850"/>
                              <a:pt x="111369" y="129206"/>
                            </a:cubicBezTo>
                            <a:lnTo>
                              <a:pt x="120939" y="133992"/>
                            </a:lnTo>
                            <a:cubicBezTo>
                              <a:pt x="168794" y="162704"/>
                              <a:pt x="216648" y="191417"/>
                              <a:pt x="264502" y="220129"/>
                            </a:cubicBezTo>
                            <a:cubicBezTo>
                              <a:pt x="321927" y="248842"/>
                              <a:pt x="374567" y="267984"/>
                              <a:pt x="427207" y="282340"/>
                            </a:cubicBezTo>
                            <a:cubicBezTo>
                              <a:pt x="431992" y="282340"/>
                              <a:pt x="441562" y="287125"/>
                              <a:pt x="451134" y="291911"/>
                            </a:cubicBezTo>
                            <a:cubicBezTo>
                              <a:pt x="498988" y="306267"/>
                              <a:pt x="594696" y="339765"/>
                              <a:pt x="671263" y="339765"/>
                            </a:cubicBezTo>
                            <a:cubicBezTo>
                              <a:pt x="690405" y="339765"/>
                              <a:pt x="709546" y="339765"/>
                              <a:pt x="723902" y="334979"/>
                            </a:cubicBezTo>
                            <a:cubicBezTo>
                              <a:pt x="733473" y="330194"/>
                              <a:pt x="743044" y="325408"/>
                              <a:pt x="752614" y="320623"/>
                            </a:cubicBezTo>
                            <a:cubicBezTo>
                              <a:pt x="671263" y="320623"/>
                              <a:pt x="585125" y="296696"/>
                              <a:pt x="508559" y="277554"/>
                            </a:cubicBezTo>
                            <a:cubicBezTo>
                              <a:pt x="412850" y="248842"/>
                              <a:pt x="293215" y="210558"/>
                              <a:pt x="187936" y="143562"/>
                            </a:cubicBezTo>
                            <a:cubicBezTo>
                              <a:pt x="135296" y="110065"/>
                              <a:pt x="92227" y="76567"/>
                              <a:pt x="53944" y="43069"/>
                            </a:cubicBezTo>
                            <a:cubicBezTo>
                              <a:pt x="39588" y="28713"/>
                              <a:pt x="30017" y="19142"/>
                              <a:pt x="15660" y="4786"/>
                            </a:cubicBezTo>
                            <a:close/>
                          </a:path>
                        </a:pathLst>
                      </a:custGeom>
                      <a:solidFill>
                        <a:srgbClr val="2E2D2D"/>
                      </a:solidFill>
                      <a:ln w="47824" cap="flat">
                        <a:noFill/>
                        <a:prstDash val="solid"/>
                        <a:miter/>
                      </a:ln>
                    </p:spPr>
                    <p:txBody>
                      <a:bodyPr rtlCol="0" anchor="ctr"/>
                      <a:lstStyle/>
                      <a:p>
                        <a:endParaRPr lang="en-US"/>
                      </a:p>
                    </p:txBody>
                  </p:sp>
                </p:grpSp>
              </p:grpSp>
              <p:sp>
                <p:nvSpPr>
                  <p:cNvPr id="337" name="Freeform: Shape 336">
                    <a:extLst>
                      <a:ext uri="{FF2B5EF4-FFF2-40B4-BE49-F238E27FC236}">
                        <a16:creationId xmlns:a16="http://schemas.microsoft.com/office/drawing/2014/main" id="{E32F454D-874C-48B5-AE24-26911AC0C9BC}"/>
                      </a:ext>
                    </a:extLst>
                  </p:cNvPr>
                  <p:cNvSpPr/>
                  <p:nvPr/>
                </p:nvSpPr>
                <p:spPr>
                  <a:xfrm>
                    <a:off x="10771041" y="8856066"/>
                    <a:ext cx="351870" cy="381355"/>
                  </a:xfrm>
                  <a:custGeom>
                    <a:avLst/>
                    <a:gdLst>
                      <a:gd name="connsiteX0" fmla="*/ 339765 w 351870"/>
                      <a:gd name="connsiteY0" fmla="*/ 272769 h 381355"/>
                      <a:gd name="connsiteX1" fmla="*/ 330194 w 351870"/>
                      <a:gd name="connsiteY1" fmla="*/ 277554 h 381355"/>
                      <a:gd name="connsiteX2" fmla="*/ 325409 w 351870"/>
                      <a:gd name="connsiteY2" fmla="*/ 358906 h 381355"/>
                      <a:gd name="connsiteX3" fmla="*/ 234485 w 351870"/>
                      <a:gd name="connsiteY3" fmla="*/ 234485 h 381355"/>
                      <a:gd name="connsiteX4" fmla="*/ 186631 w 351870"/>
                      <a:gd name="connsiteY4" fmla="*/ 157919 h 381355"/>
                      <a:gd name="connsiteX5" fmla="*/ 133992 w 351870"/>
                      <a:gd name="connsiteY5" fmla="*/ 86138 h 381355"/>
                      <a:gd name="connsiteX6" fmla="*/ 0 w 351870"/>
                      <a:gd name="connsiteY6" fmla="*/ 0 h 381355"/>
                      <a:gd name="connsiteX7" fmla="*/ 0 w 351870"/>
                      <a:gd name="connsiteY7" fmla="*/ 4785 h 381355"/>
                      <a:gd name="connsiteX8" fmla="*/ 38283 w 351870"/>
                      <a:gd name="connsiteY8" fmla="*/ 19142 h 381355"/>
                      <a:gd name="connsiteX9" fmla="*/ 81352 w 351870"/>
                      <a:gd name="connsiteY9" fmla="*/ 57425 h 381355"/>
                      <a:gd name="connsiteX10" fmla="*/ 157919 w 351870"/>
                      <a:gd name="connsiteY10" fmla="*/ 143562 h 381355"/>
                      <a:gd name="connsiteX11" fmla="*/ 220130 w 351870"/>
                      <a:gd name="connsiteY11" fmla="*/ 239271 h 381355"/>
                      <a:gd name="connsiteX12" fmla="*/ 267984 w 351870"/>
                      <a:gd name="connsiteY12" fmla="*/ 330194 h 381355"/>
                      <a:gd name="connsiteX13" fmla="*/ 344550 w 351870"/>
                      <a:gd name="connsiteY13" fmla="*/ 368477 h 381355"/>
                      <a:gd name="connsiteX14" fmla="*/ 339765 w 351870"/>
                      <a:gd name="connsiteY14" fmla="*/ 272769 h 38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870" h="381355">
                        <a:moveTo>
                          <a:pt x="339765" y="272769"/>
                        </a:moveTo>
                        <a:cubicBezTo>
                          <a:pt x="339765" y="267983"/>
                          <a:pt x="330194" y="267983"/>
                          <a:pt x="330194" y="277554"/>
                        </a:cubicBezTo>
                        <a:cubicBezTo>
                          <a:pt x="334979" y="296696"/>
                          <a:pt x="344550" y="344550"/>
                          <a:pt x="325409" y="358906"/>
                        </a:cubicBezTo>
                        <a:cubicBezTo>
                          <a:pt x="301481" y="382833"/>
                          <a:pt x="239271" y="244056"/>
                          <a:pt x="234485" y="234485"/>
                        </a:cubicBezTo>
                        <a:cubicBezTo>
                          <a:pt x="220130" y="205773"/>
                          <a:pt x="205773" y="181846"/>
                          <a:pt x="186631" y="157919"/>
                        </a:cubicBezTo>
                        <a:cubicBezTo>
                          <a:pt x="167490" y="133992"/>
                          <a:pt x="153133" y="105279"/>
                          <a:pt x="133992" y="86138"/>
                        </a:cubicBezTo>
                        <a:cubicBezTo>
                          <a:pt x="95708" y="47854"/>
                          <a:pt x="57425" y="0"/>
                          <a:pt x="0" y="0"/>
                        </a:cubicBezTo>
                        <a:cubicBezTo>
                          <a:pt x="0" y="0"/>
                          <a:pt x="0" y="0"/>
                          <a:pt x="0" y="4785"/>
                        </a:cubicBezTo>
                        <a:cubicBezTo>
                          <a:pt x="14356" y="9571"/>
                          <a:pt x="28713" y="9571"/>
                          <a:pt x="38283" y="19142"/>
                        </a:cubicBezTo>
                        <a:cubicBezTo>
                          <a:pt x="57425" y="28712"/>
                          <a:pt x="66996" y="43069"/>
                          <a:pt x="81352" y="57425"/>
                        </a:cubicBezTo>
                        <a:cubicBezTo>
                          <a:pt x="110065" y="86138"/>
                          <a:pt x="138777" y="114850"/>
                          <a:pt x="157919" y="143562"/>
                        </a:cubicBezTo>
                        <a:cubicBezTo>
                          <a:pt x="177060" y="172275"/>
                          <a:pt x="200987" y="205773"/>
                          <a:pt x="220130" y="239271"/>
                        </a:cubicBezTo>
                        <a:cubicBezTo>
                          <a:pt x="234485" y="267983"/>
                          <a:pt x="248842" y="301481"/>
                          <a:pt x="267984" y="330194"/>
                        </a:cubicBezTo>
                        <a:cubicBezTo>
                          <a:pt x="277554" y="349336"/>
                          <a:pt x="320623" y="406760"/>
                          <a:pt x="344550" y="368477"/>
                        </a:cubicBezTo>
                        <a:cubicBezTo>
                          <a:pt x="358906" y="334979"/>
                          <a:pt x="349336" y="296696"/>
                          <a:pt x="339765" y="272769"/>
                        </a:cubicBezTo>
                        <a:close/>
                      </a:path>
                    </a:pathLst>
                  </a:custGeom>
                  <a:solidFill>
                    <a:srgbClr val="20201E"/>
                  </a:solidFill>
                  <a:ln w="47824" cap="flat">
                    <a:noFill/>
                    <a:prstDash val="solid"/>
                    <a:miter/>
                  </a:ln>
                </p:spPr>
                <p:txBody>
                  <a:bodyPr rtlCol="0" anchor="ctr"/>
                  <a:lstStyle/>
                  <a:p>
                    <a:endParaRPr lang="en-US"/>
                  </a:p>
                </p:txBody>
              </p:sp>
            </p:grpSp>
            <p:grpSp>
              <p:nvGrpSpPr>
                <p:cNvPr id="192" name="Graphic 3">
                  <a:extLst>
                    <a:ext uri="{FF2B5EF4-FFF2-40B4-BE49-F238E27FC236}">
                      <a16:creationId xmlns:a16="http://schemas.microsoft.com/office/drawing/2014/main" id="{8683FCEB-9070-4287-B22A-DFA33A9014FB}"/>
                    </a:ext>
                  </a:extLst>
                </p:cNvPr>
                <p:cNvGrpSpPr/>
                <p:nvPr/>
              </p:nvGrpSpPr>
              <p:grpSpPr>
                <a:xfrm>
                  <a:off x="11486727" y="7574605"/>
                  <a:ext cx="1059704" cy="563648"/>
                  <a:chOff x="11486727" y="7574605"/>
                  <a:chExt cx="1059704" cy="563648"/>
                </a:xfrm>
              </p:grpSpPr>
              <p:grpSp>
                <p:nvGrpSpPr>
                  <p:cNvPr id="320" name="Graphic 3">
                    <a:extLst>
                      <a:ext uri="{FF2B5EF4-FFF2-40B4-BE49-F238E27FC236}">
                        <a16:creationId xmlns:a16="http://schemas.microsoft.com/office/drawing/2014/main" id="{97131728-FD9A-4337-9836-030029521B0D}"/>
                      </a:ext>
                    </a:extLst>
                  </p:cNvPr>
                  <p:cNvGrpSpPr/>
                  <p:nvPr/>
                </p:nvGrpSpPr>
                <p:grpSpPr>
                  <a:xfrm>
                    <a:off x="11486727" y="7574605"/>
                    <a:ext cx="1059704" cy="563648"/>
                    <a:chOff x="11486727" y="7574605"/>
                    <a:chExt cx="1059704" cy="563648"/>
                  </a:xfrm>
                </p:grpSpPr>
                <p:sp>
                  <p:nvSpPr>
                    <p:cNvPr id="334" name="Freeform: Shape 333">
                      <a:extLst>
                        <a:ext uri="{FF2B5EF4-FFF2-40B4-BE49-F238E27FC236}">
                          <a16:creationId xmlns:a16="http://schemas.microsoft.com/office/drawing/2014/main" id="{706F7479-5BAA-42F6-8AA0-506B502195BE}"/>
                        </a:ext>
                      </a:extLst>
                    </p:cNvPr>
                    <p:cNvSpPr/>
                    <p:nvPr/>
                  </p:nvSpPr>
                  <p:spPr>
                    <a:xfrm>
                      <a:off x="11492300" y="7581419"/>
                      <a:ext cx="1049403" cy="553926"/>
                    </a:xfrm>
                    <a:custGeom>
                      <a:avLst/>
                      <a:gdLst>
                        <a:gd name="connsiteX0" fmla="*/ 1034990 w 1049403"/>
                        <a:gd name="connsiteY0" fmla="*/ 111791 h 553926"/>
                        <a:gd name="connsiteX1" fmla="*/ 1006278 w 1049403"/>
                        <a:gd name="connsiteY1" fmla="*/ 107005 h 553926"/>
                        <a:gd name="connsiteX2" fmla="*/ 982351 w 1049403"/>
                        <a:gd name="connsiteY2" fmla="*/ 87863 h 553926"/>
                        <a:gd name="connsiteX3" fmla="*/ 967994 w 1049403"/>
                        <a:gd name="connsiteY3" fmla="*/ 87863 h 553926"/>
                        <a:gd name="connsiteX4" fmla="*/ 982351 w 1049403"/>
                        <a:gd name="connsiteY4" fmla="*/ 63936 h 553926"/>
                        <a:gd name="connsiteX5" fmla="*/ 972779 w 1049403"/>
                        <a:gd name="connsiteY5" fmla="*/ 35224 h 553926"/>
                        <a:gd name="connsiteX6" fmla="*/ 944067 w 1049403"/>
                        <a:gd name="connsiteY6" fmla="*/ 30438 h 553926"/>
                        <a:gd name="connsiteX7" fmla="*/ 795719 w 1049403"/>
                        <a:gd name="connsiteY7" fmla="*/ 121361 h 553926"/>
                        <a:gd name="connsiteX8" fmla="*/ 747865 w 1049403"/>
                        <a:gd name="connsiteY8" fmla="*/ 150074 h 553926"/>
                        <a:gd name="connsiteX9" fmla="*/ 704796 w 1049403"/>
                        <a:gd name="connsiteY9" fmla="*/ 159645 h 553926"/>
                        <a:gd name="connsiteX10" fmla="*/ 666513 w 1049403"/>
                        <a:gd name="connsiteY10" fmla="*/ 164430 h 553926"/>
                        <a:gd name="connsiteX11" fmla="*/ 680869 w 1049403"/>
                        <a:gd name="connsiteY11" fmla="*/ 130932 h 553926"/>
                        <a:gd name="connsiteX12" fmla="*/ 704796 w 1049403"/>
                        <a:gd name="connsiteY12" fmla="*/ 73507 h 553926"/>
                        <a:gd name="connsiteX13" fmla="*/ 695226 w 1049403"/>
                        <a:gd name="connsiteY13" fmla="*/ 20868 h 553926"/>
                        <a:gd name="connsiteX14" fmla="*/ 671299 w 1049403"/>
                        <a:gd name="connsiteY14" fmla="*/ 1726 h 553926"/>
                        <a:gd name="connsiteX15" fmla="*/ 628229 w 1049403"/>
                        <a:gd name="connsiteY15" fmla="*/ 20868 h 553926"/>
                        <a:gd name="connsiteX16" fmla="*/ 613873 w 1049403"/>
                        <a:gd name="connsiteY16" fmla="*/ 68722 h 553926"/>
                        <a:gd name="connsiteX17" fmla="*/ 580375 w 1049403"/>
                        <a:gd name="connsiteY17" fmla="*/ 107005 h 553926"/>
                        <a:gd name="connsiteX18" fmla="*/ 537307 w 1049403"/>
                        <a:gd name="connsiteY18" fmla="*/ 164430 h 553926"/>
                        <a:gd name="connsiteX19" fmla="*/ 556448 w 1049403"/>
                        <a:gd name="connsiteY19" fmla="*/ 231426 h 553926"/>
                        <a:gd name="connsiteX20" fmla="*/ 499023 w 1049403"/>
                        <a:gd name="connsiteY20" fmla="*/ 245782 h 553926"/>
                        <a:gd name="connsiteX21" fmla="*/ 388958 w 1049403"/>
                        <a:gd name="connsiteY21" fmla="*/ 288851 h 553926"/>
                        <a:gd name="connsiteX22" fmla="*/ 307607 w 1049403"/>
                        <a:gd name="connsiteY22" fmla="*/ 331920 h 553926"/>
                        <a:gd name="connsiteX23" fmla="*/ 144903 w 1049403"/>
                        <a:gd name="connsiteY23" fmla="*/ 288851 h 553926"/>
                        <a:gd name="connsiteX24" fmla="*/ 92263 w 1049403"/>
                        <a:gd name="connsiteY24" fmla="*/ 303207 h 553926"/>
                        <a:gd name="connsiteX25" fmla="*/ 53979 w 1049403"/>
                        <a:gd name="connsiteY25" fmla="*/ 346276 h 553926"/>
                        <a:gd name="connsiteX26" fmla="*/ 6125 w 1049403"/>
                        <a:gd name="connsiteY26" fmla="*/ 456341 h 553926"/>
                        <a:gd name="connsiteX27" fmla="*/ 1340 w 1049403"/>
                        <a:gd name="connsiteY27" fmla="*/ 489838 h 553926"/>
                        <a:gd name="connsiteX28" fmla="*/ 30052 w 1049403"/>
                        <a:gd name="connsiteY28" fmla="*/ 504195 h 553926"/>
                        <a:gd name="connsiteX29" fmla="*/ 159258 w 1049403"/>
                        <a:gd name="connsiteY29" fmla="*/ 542478 h 553926"/>
                        <a:gd name="connsiteX30" fmla="*/ 298036 w 1049403"/>
                        <a:gd name="connsiteY30" fmla="*/ 552049 h 553926"/>
                        <a:gd name="connsiteX31" fmla="*/ 432028 w 1049403"/>
                        <a:gd name="connsiteY31" fmla="*/ 508980 h 553926"/>
                        <a:gd name="connsiteX32" fmla="*/ 561234 w 1049403"/>
                        <a:gd name="connsiteY32" fmla="*/ 441984 h 553926"/>
                        <a:gd name="connsiteX33" fmla="*/ 613873 w 1049403"/>
                        <a:gd name="connsiteY33" fmla="*/ 413272 h 553926"/>
                        <a:gd name="connsiteX34" fmla="*/ 728723 w 1049403"/>
                        <a:gd name="connsiteY34" fmla="*/ 418057 h 553926"/>
                        <a:gd name="connsiteX35" fmla="*/ 900998 w 1049403"/>
                        <a:gd name="connsiteY35" fmla="*/ 370203 h 553926"/>
                        <a:gd name="connsiteX36" fmla="*/ 996706 w 1049403"/>
                        <a:gd name="connsiteY36" fmla="*/ 226641 h 553926"/>
                        <a:gd name="connsiteX37" fmla="*/ 1020633 w 1049403"/>
                        <a:gd name="connsiteY37" fmla="*/ 193143 h 553926"/>
                        <a:gd name="connsiteX38" fmla="*/ 1034990 w 1049403"/>
                        <a:gd name="connsiteY38" fmla="*/ 111791 h 55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9403" h="553926">
                          <a:moveTo>
                            <a:pt x="1034990" y="111791"/>
                          </a:moveTo>
                          <a:cubicBezTo>
                            <a:pt x="1025419" y="107005"/>
                            <a:pt x="1015848" y="102220"/>
                            <a:pt x="1006278" y="107005"/>
                          </a:cubicBezTo>
                          <a:cubicBezTo>
                            <a:pt x="1001492" y="97434"/>
                            <a:pt x="996706" y="87863"/>
                            <a:pt x="982351" y="87863"/>
                          </a:cubicBezTo>
                          <a:cubicBezTo>
                            <a:pt x="977565" y="87863"/>
                            <a:pt x="972779" y="87863"/>
                            <a:pt x="967994" y="87863"/>
                          </a:cubicBezTo>
                          <a:cubicBezTo>
                            <a:pt x="972779" y="83078"/>
                            <a:pt x="977565" y="73507"/>
                            <a:pt x="982351" y="63936"/>
                          </a:cubicBezTo>
                          <a:cubicBezTo>
                            <a:pt x="982351" y="54365"/>
                            <a:pt x="977565" y="40009"/>
                            <a:pt x="972779" y="35224"/>
                          </a:cubicBezTo>
                          <a:cubicBezTo>
                            <a:pt x="963209" y="30438"/>
                            <a:pt x="953638" y="25653"/>
                            <a:pt x="944067" y="30438"/>
                          </a:cubicBezTo>
                          <a:cubicBezTo>
                            <a:pt x="881857" y="35224"/>
                            <a:pt x="838788" y="83078"/>
                            <a:pt x="795719" y="121361"/>
                          </a:cubicBezTo>
                          <a:cubicBezTo>
                            <a:pt x="781363" y="135718"/>
                            <a:pt x="767007" y="145288"/>
                            <a:pt x="747865" y="150074"/>
                          </a:cubicBezTo>
                          <a:cubicBezTo>
                            <a:pt x="733508" y="154859"/>
                            <a:pt x="719153" y="154859"/>
                            <a:pt x="704796" y="159645"/>
                          </a:cubicBezTo>
                          <a:cubicBezTo>
                            <a:pt x="695226" y="159645"/>
                            <a:pt x="676084" y="169216"/>
                            <a:pt x="666513" y="164430"/>
                          </a:cubicBezTo>
                          <a:cubicBezTo>
                            <a:pt x="652156" y="154859"/>
                            <a:pt x="671299" y="135718"/>
                            <a:pt x="680869" y="130932"/>
                          </a:cubicBezTo>
                          <a:cubicBezTo>
                            <a:pt x="695226" y="116576"/>
                            <a:pt x="704796" y="97434"/>
                            <a:pt x="704796" y="73507"/>
                          </a:cubicBezTo>
                          <a:cubicBezTo>
                            <a:pt x="704796" y="59151"/>
                            <a:pt x="704796" y="35224"/>
                            <a:pt x="695226" y="20868"/>
                          </a:cubicBezTo>
                          <a:cubicBezTo>
                            <a:pt x="690440" y="11297"/>
                            <a:pt x="680869" y="6511"/>
                            <a:pt x="671299" y="1726"/>
                          </a:cubicBezTo>
                          <a:cubicBezTo>
                            <a:pt x="652156" y="-3059"/>
                            <a:pt x="637800" y="1726"/>
                            <a:pt x="628229" y="20868"/>
                          </a:cubicBezTo>
                          <a:cubicBezTo>
                            <a:pt x="618659" y="35224"/>
                            <a:pt x="618659" y="54365"/>
                            <a:pt x="613873" y="68722"/>
                          </a:cubicBezTo>
                          <a:cubicBezTo>
                            <a:pt x="604302" y="87863"/>
                            <a:pt x="594732" y="97434"/>
                            <a:pt x="580375" y="107005"/>
                          </a:cubicBezTo>
                          <a:cubicBezTo>
                            <a:pt x="561234" y="121361"/>
                            <a:pt x="542092" y="135718"/>
                            <a:pt x="537307" y="164430"/>
                          </a:cubicBezTo>
                          <a:cubicBezTo>
                            <a:pt x="532521" y="188357"/>
                            <a:pt x="537307" y="217070"/>
                            <a:pt x="556448" y="231426"/>
                          </a:cubicBezTo>
                          <a:cubicBezTo>
                            <a:pt x="537307" y="231426"/>
                            <a:pt x="518165" y="240997"/>
                            <a:pt x="499023" y="245782"/>
                          </a:cubicBezTo>
                          <a:cubicBezTo>
                            <a:pt x="460740" y="260139"/>
                            <a:pt x="427242" y="269709"/>
                            <a:pt x="388958" y="288851"/>
                          </a:cubicBezTo>
                          <a:cubicBezTo>
                            <a:pt x="360246" y="303207"/>
                            <a:pt x="336319" y="317563"/>
                            <a:pt x="307607" y="331920"/>
                          </a:cubicBezTo>
                          <a:cubicBezTo>
                            <a:pt x="250182" y="331920"/>
                            <a:pt x="192757" y="327134"/>
                            <a:pt x="144903" y="288851"/>
                          </a:cubicBezTo>
                          <a:cubicBezTo>
                            <a:pt x="130546" y="279280"/>
                            <a:pt x="101833" y="293636"/>
                            <a:pt x="92263" y="303207"/>
                          </a:cubicBezTo>
                          <a:cubicBezTo>
                            <a:pt x="77906" y="317563"/>
                            <a:pt x="63550" y="331920"/>
                            <a:pt x="53979" y="346276"/>
                          </a:cubicBezTo>
                          <a:cubicBezTo>
                            <a:pt x="30052" y="379774"/>
                            <a:pt x="15696" y="418057"/>
                            <a:pt x="6125" y="456341"/>
                          </a:cubicBezTo>
                          <a:cubicBezTo>
                            <a:pt x="6125" y="465911"/>
                            <a:pt x="-3446" y="480268"/>
                            <a:pt x="1340" y="489838"/>
                          </a:cubicBezTo>
                          <a:cubicBezTo>
                            <a:pt x="6125" y="499409"/>
                            <a:pt x="20481" y="499409"/>
                            <a:pt x="30052" y="504195"/>
                          </a:cubicBezTo>
                          <a:cubicBezTo>
                            <a:pt x="73121" y="523336"/>
                            <a:pt x="116190" y="532907"/>
                            <a:pt x="159258" y="542478"/>
                          </a:cubicBezTo>
                          <a:cubicBezTo>
                            <a:pt x="207112" y="552049"/>
                            <a:pt x="250182" y="556834"/>
                            <a:pt x="298036" y="552049"/>
                          </a:cubicBezTo>
                          <a:cubicBezTo>
                            <a:pt x="345890" y="547263"/>
                            <a:pt x="388958" y="528122"/>
                            <a:pt x="432028" y="508980"/>
                          </a:cubicBezTo>
                          <a:cubicBezTo>
                            <a:pt x="475096" y="489838"/>
                            <a:pt x="518165" y="461126"/>
                            <a:pt x="561234" y="441984"/>
                          </a:cubicBezTo>
                          <a:cubicBezTo>
                            <a:pt x="580375" y="432413"/>
                            <a:pt x="599517" y="422843"/>
                            <a:pt x="613873" y="413272"/>
                          </a:cubicBezTo>
                          <a:cubicBezTo>
                            <a:pt x="647371" y="394130"/>
                            <a:pt x="690440" y="418057"/>
                            <a:pt x="728723" y="418057"/>
                          </a:cubicBezTo>
                          <a:cubicBezTo>
                            <a:pt x="786148" y="422843"/>
                            <a:pt x="853144" y="398915"/>
                            <a:pt x="900998" y="370203"/>
                          </a:cubicBezTo>
                          <a:cubicBezTo>
                            <a:pt x="953638" y="341490"/>
                            <a:pt x="963209" y="274495"/>
                            <a:pt x="996706" y="226641"/>
                          </a:cubicBezTo>
                          <a:cubicBezTo>
                            <a:pt x="1001492" y="217070"/>
                            <a:pt x="1015848" y="207499"/>
                            <a:pt x="1020633" y="193143"/>
                          </a:cubicBezTo>
                          <a:cubicBezTo>
                            <a:pt x="1044561" y="169216"/>
                            <a:pt x="1063703" y="130932"/>
                            <a:pt x="1034990" y="111791"/>
                          </a:cubicBezTo>
                          <a:close/>
                        </a:path>
                      </a:pathLst>
                    </a:custGeom>
                    <a:solidFill>
                      <a:srgbClr val="FBCA8F"/>
                    </a:solidFill>
                    <a:ln w="47824"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79153CC7-B822-41E6-975C-E770C3351D3D}"/>
                        </a:ext>
                      </a:extLst>
                    </p:cNvPr>
                    <p:cNvSpPr/>
                    <p:nvPr/>
                  </p:nvSpPr>
                  <p:spPr>
                    <a:xfrm>
                      <a:off x="11486727" y="7574605"/>
                      <a:ext cx="1059704" cy="563648"/>
                    </a:xfrm>
                    <a:custGeom>
                      <a:avLst/>
                      <a:gdLst>
                        <a:gd name="connsiteX0" fmla="*/ 270111 w 1059704"/>
                        <a:gd name="connsiteY0" fmla="*/ 558863 h 563648"/>
                        <a:gd name="connsiteX1" fmla="*/ 164831 w 1059704"/>
                        <a:gd name="connsiteY1" fmla="*/ 544507 h 563648"/>
                        <a:gd name="connsiteX2" fmla="*/ 35625 w 1059704"/>
                        <a:gd name="connsiteY2" fmla="*/ 506223 h 563648"/>
                        <a:gd name="connsiteX3" fmla="*/ 26054 w 1059704"/>
                        <a:gd name="connsiteY3" fmla="*/ 501438 h 563648"/>
                        <a:gd name="connsiteX4" fmla="*/ 2127 w 1059704"/>
                        <a:gd name="connsiteY4" fmla="*/ 487082 h 563648"/>
                        <a:gd name="connsiteX5" fmla="*/ 2127 w 1059704"/>
                        <a:gd name="connsiteY5" fmla="*/ 458369 h 563648"/>
                        <a:gd name="connsiteX6" fmla="*/ 2127 w 1059704"/>
                        <a:gd name="connsiteY6" fmla="*/ 453584 h 563648"/>
                        <a:gd name="connsiteX7" fmla="*/ 49981 w 1059704"/>
                        <a:gd name="connsiteY7" fmla="*/ 343519 h 563648"/>
                        <a:gd name="connsiteX8" fmla="*/ 88265 w 1059704"/>
                        <a:gd name="connsiteY8" fmla="*/ 300450 h 563648"/>
                        <a:gd name="connsiteX9" fmla="*/ 131333 w 1059704"/>
                        <a:gd name="connsiteY9" fmla="*/ 281309 h 563648"/>
                        <a:gd name="connsiteX10" fmla="*/ 145690 w 1059704"/>
                        <a:gd name="connsiteY10" fmla="*/ 286094 h 563648"/>
                        <a:gd name="connsiteX11" fmla="*/ 303608 w 1059704"/>
                        <a:gd name="connsiteY11" fmla="*/ 329163 h 563648"/>
                        <a:gd name="connsiteX12" fmla="*/ 380175 w 1059704"/>
                        <a:gd name="connsiteY12" fmla="*/ 286094 h 563648"/>
                        <a:gd name="connsiteX13" fmla="*/ 461527 w 1059704"/>
                        <a:gd name="connsiteY13" fmla="*/ 257382 h 563648"/>
                        <a:gd name="connsiteX14" fmla="*/ 490239 w 1059704"/>
                        <a:gd name="connsiteY14" fmla="*/ 247811 h 563648"/>
                        <a:gd name="connsiteX15" fmla="*/ 490239 w 1059704"/>
                        <a:gd name="connsiteY15" fmla="*/ 247811 h 563648"/>
                        <a:gd name="connsiteX16" fmla="*/ 538094 w 1059704"/>
                        <a:gd name="connsiteY16" fmla="*/ 233455 h 563648"/>
                        <a:gd name="connsiteX17" fmla="*/ 523737 w 1059704"/>
                        <a:gd name="connsiteY17" fmla="*/ 166459 h 563648"/>
                        <a:gd name="connsiteX18" fmla="*/ 566806 w 1059704"/>
                        <a:gd name="connsiteY18" fmla="*/ 109034 h 563648"/>
                        <a:gd name="connsiteX19" fmla="*/ 600304 w 1059704"/>
                        <a:gd name="connsiteY19" fmla="*/ 70750 h 563648"/>
                        <a:gd name="connsiteX20" fmla="*/ 609875 w 1059704"/>
                        <a:gd name="connsiteY20" fmla="*/ 46823 h 563648"/>
                        <a:gd name="connsiteX21" fmla="*/ 619446 w 1059704"/>
                        <a:gd name="connsiteY21" fmla="*/ 22896 h 563648"/>
                        <a:gd name="connsiteX22" fmla="*/ 667300 w 1059704"/>
                        <a:gd name="connsiteY22" fmla="*/ 3755 h 563648"/>
                        <a:gd name="connsiteX23" fmla="*/ 696013 w 1059704"/>
                        <a:gd name="connsiteY23" fmla="*/ 22896 h 563648"/>
                        <a:gd name="connsiteX24" fmla="*/ 705583 w 1059704"/>
                        <a:gd name="connsiteY24" fmla="*/ 75536 h 563648"/>
                        <a:gd name="connsiteX25" fmla="*/ 681656 w 1059704"/>
                        <a:gd name="connsiteY25" fmla="*/ 132961 h 563648"/>
                        <a:gd name="connsiteX26" fmla="*/ 676871 w 1059704"/>
                        <a:gd name="connsiteY26" fmla="*/ 137746 h 563648"/>
                        <a:gd name="connsiteX27" fmla="*/ 662515 w 1059704"/>
                        <a:gd name="connsiteY27" fmla="*/ 156888 h 563648"/>
                        <a:gd name="connsiteX28" fmla="*/ 667300 w 1059704"/>
                        <a:gd name="connsiteY28" fmla="*/ 161673 h 563648"/>
                        <a:gd name="connsiteX29" fmla="*/ 691227 w 1059704"/>
                        <a:gd name="connsiteY29" fmla="*/ 161673 h 563648"/>
                        <a:gd name="connsiteX30" fmla="*/ 700798 w 1059704"/>
                        <a:gd name="connsiteY30" fmla="*/ 161673 h 563648"/>
                        <a:gd name="connsiteX31" fmla="*/ 705583 w 1059704"/>
                        <a:gd name="connsiteY31" fmla="*/ 161673 h 563648"/>
                        <a:gd name="connsiteX32" fmla="*/ 743867 w 1059704"/>
                        <a:gd name="connsiteY32" fmla="*/ 152103 h 563648"/>
                        <a:gd name="connsiteX33" fmla="*/ 791721 w 1059704"/>
                        <a:gd name="connsiteY33" fmla="*/ 123390 h 563648"/>
                        <a:gd name="connsiteX34" fmla="*/ 810862 w 1059704"/>
                        <a:gd name="connsiteY34" fmla="*/ 104248 h 563648"/>
                        <a:gd name="connsiteX35" fmla="*/ 940069 w 1059704"/>
                        <a:gd name="connsiteY35" fmla="*/ 32467 h 563648"/>
                        <a:gd name="connsiteX36" fmla="*/ 944854 w 1059704"/>
                        <a:gd name="connsiteY36" fmla="*/ 32467 h 563648"/>
                        <a:gd name="connsiteX37" fmla="*/ 973567 w 1059704"/>
                        <a:gd name="connsiteY37" fmla="*/ 42038 h 563648"/>
                        <a:gd name="connsiteX38" fmla="*/ 983138 w 1059704"/>
                        <a:gd name="connsiteY38" fmla="*/ 75536 h 563648"/>
                        <a:gd name="connsiteX39" fmla="*/ 973567 w 1059704"/>
                        <a:gd name="connsiteY39" fmla="*/ 94677 h 563648"/>
                        <a:gd name="connsiteX40" fmla="*/ 983138 w 1059704"/>
                        <a:gd name="connsiteY40" fmla="*/ 94677 h 563648"/>
                        <a:gd name="connsiteX41" fmla="*/ 1007065 w 1059704"/>
                        <a:gd name="connsiteY41" fmla="*/ 113819 h 563648"/>
                        <a:gd name="connsiteX42" fmla="*/ 1035778 w 1059704"/>
                        <a:gd name="connsiteY42" fmla="*/ 118605 h 563648"/>
                        <a:gd name="connsiteX43" fmla="*/ 1050133 w 1059704"/>
                        <a:gd name="connsiteY43" fmla="*/ 147317 h 563648"/>
                        <a:gd name="connsiteX44" fmla="*/ 1021421 w 1059704"/>
                        <a:gd name="connsiteY44" fmla="*/ 204742 h 563648"/>
                        <a:gd name="connsiteX45" fmla="*/ 1007065 w 1059704"/>
                        <a:gd name="connsiteY45" fmla="*/ 228669 h 563648"/>
                        <a:gd name="connsiteX46" fmla="*/ 1002279 w 1059704"/>
                        <a:gd name="connsiteY46" fmla="*/ 238240 h 563648"/>
                        <a:gd name="connsiteX47" fmla="*/ 973567 w 1059704"/>
                        <a:gd name="connsiteY47" fmla="*/ 290880 h 563648"/>
                        <a:gd name="connsiteX48" fmla="*/ 906571 w 1059704"/>
                        <a:gd name="connsiteY48" fmla="*/ 381802 h 563648"/>
                        <a:gd name="connsiteX49" fmla="*/ 739081 w 1059704"/>
                        <a:gd name="connsiteY49" fmla="*/ 429657 h 563648"/>
                        <a:gd name="connsiteX50" fmla="*/ 739081 w 1059704"/>
                        <a:gd name="connsiteY50" fmla="*/ 429657 h 563648"/>
                        <a:gd name="connsiteX51" fmla="*/ 729510 w 1059704"/>
                        <a:gd name="connsiteY51" fmla="*/ 429657 h 563648"/>
                        <a:gd name="connsiteX52" fmla="*/ 691227 w 1059704"/>
                        <a:gd name="connsiteY52" fmla="*/ 420086 h 563648"/>
                        <a:gd name="connsiteX53" fmla="*/ 648158 w 1059704"/>
                        <a:gd name="connsiteY53" fmla="*/ 415300 h 563648"/>
                        <a:gd name="connsiteX54" fmla="*/ 619446 w 1059704"/>
                        <a:gd name="connsiteY54" fmla="*/ 424871 h 563648"/>
                        <a:gd name="connsiteX55" fmla="*/ 566806 w 1059704"/>
                        <a:gd name="connsiteY55" fmla="*/ 453584 h 563648"/>
                        <a:gd name="connsiteX56" fmla="*/ 509382 w 1059704"/>
                        <a:gd name="connsiteY56" fmla="*/ 482296 h 563648"/>
                        <a:gd name="connsiteX57" fmla="*/ 437600 w 1059704"/>
                        <a:gd name="connsiteY57" fmla="*/ 520580 h 563648"/>
                        <a:gd name="connsiteX58" fmla="*/ 303608 w 1059704"/>
                        <a:gd name="connsiteY58" fmla="*/ 563648 h 563648"/>
                        <a:gd name="connsiteX59" fmla="*/ 270111 w 1059704"/>
                        <a:gd name="connsiteY59" fmla="*/ 558863 h 563648"/>
                        <a:gd name="connsiteX60" fmla="*/ 136119 w 1059704"/>
                        <a:gd name="connsiteY60" fmla="*/ 290880 h 563648"/>
                        <a:gd name="connsiteX61" fmla="*/ 97835 w 1059704"/>
                        <a:gd name="connsiteY61" fmla="*/ 305236 h 563648"/>
                        <a:gd name="connsiteX62" fmla="*/ 64338 w 1059704"/>
                        <a:gd name="connsiteY62" fmla="*/ 348305 h 563648"/>
                        <a:gd name="connsiteX63" fmla="*/ 16483 w 1059704"/>
                        <a:gd name="connsiteY63" fmla="*/ 453584 h 563648"/>
                        <a:gd name="connsiteX64" fmla="*/ 16483 w 1059704"/>
                        <a:gd name="connsiteY64" fmla="*/ 458369 h 563648"/>
                        <a:gd name="connsiteX65" fmla="*/ 16483 w 1059704"/>
                        <a:gd name="connsiteY65" fmla="*/ 482296 h 563648"/>
                        <a:gd name="connsiteX66" fmla="*/ 35625 w 1059704"/>
                        <a:gd name="connsiteY66" fmla="*/ 491867 h 563648"/>
                        <a:gd name="connsiteX67" fmla="*/ 45195 w 1059704"/>
                        <a:gd name="connsiteY67" fmla="*/ 496653 h 563648"/>
                        <a:gd name="connsiteX68" fmla="*/ 174402 w 1059704"/>
                        <a:gd name="connsiteY68" fmla="*/ 534936 h 563648"/>
                        <a:gd name="connsiteX69" fmla="*/ 274896 w 1059704"/>
                        <a:gd name="connsiteY69" fmla="*/ 549292 h 563648"/>
                        <a:gd name="connsiteX70" fmla="*/ 308393 w 1059704"/>
                        <a:gd name="connsiteY70" fmla="*/ 549292 h 563648"/>
                        <a:gd name="connsiteX71" fmla="*/ 442385 w 1059704"/>
                        <a:gd name="connsiteY71" fmla="*/ 506223 h 563648"/>
                        <a:gd name="connsiteX72" fmla="*/ 514167 w 1059704"/>
                        <a:gd name="connsiteY72" fmla="*/ 467940 h 563648"/>
                        <a:gd name="connsiteX73" fmla="*/ 571591 w 1059704"/>
                        <a:gd name="connsiteY73" fmla="*/ 439228 h 563648"/>
                        <a:gd name="connsiteX74" fmla="*/ 624231 w 1059704"/>
                        <a:gd name="connsiteY74" fmla="*/ 410515 h 563648"/>
                        <a:gd name="connsiteX75" fmla="*/ 657729 w 1059704"/>
                        <a:gd name="connsiteY75" fmla="*/ 400944 h 563648"/>
                        <a:gd name="connsiteX76" fmla="*/ 700798 w 1059704"/>
                        <a:gd name="connsiteY76" fmla="*/ 410515 h 563648"/>
                        <a:gd name="connsiteX77" fmla="*/ 739081 w 1059704"/>
                        <a:gd name="connsiteY77" fmla="*/ 415300 h 563648"/>
                        <a:gd name="connsiteX78" fmla="*/ 911356 w 1059704"/>
                        <a:gd name="connsiteY78" fmla="*/ 367446 h 563648"/>
                        <a:gd name="connsiteX79" fmla="*/ 978352 w 1059704"/>
                        <a:gd name="connsiteY79" fmla="*/ 281309 h 563648"/>
                        <a:gd name="connsiteX80" fmla="*/ 1007065 w 1059704"/>
                        <a:gd name="connsiteY80" fmla="*/ 228669 h 563648"/>
                        <a:gd name="connsiteX81" fmla="*/ 1016635 w 1059704"/>
                        <a:gd name="connsiteY81" fmla="*/ 219098 h 563648"/>
                        <a:gd name="connsiteX82" fmla="*/ 1030992 w 1059704"/>
                        <a:gd name="connsiteY82" fmla="*/ 199957 h 563648"/>
                        <a:gd name="connsiteX83" fmla="*/ 1030992 w 1059704"/>
                        <a:gd name="connsiteY83" fmla="*/ 195171 h 563648"/>
                        <a:gd name="connsiteX84" fmla="*/ 1059705 w 1059704"/>
                        <a:gd name="connsiteY84" fmla="*/ 147317 h 563648"/>
                        <a:gd name="connsiteX85" fmla="*/ 1045348 w 1059704"/>
                        <a:gd name="connsiteY85" fmla="*/ 123390 h 563648"/>
                        <a:gd name="connsiteX86" fmla="*/ 1021421 w 1059704"/>
                        <a:gd name="connsiteY86" fmla="*/ 118605 h 563648"/>
                        <a:gd name="connsiteX87" fmla="*/ 1016635 w 1059704"/>
                        <a:gd name="connsiteY87" fmla="*/ 113819 h 563648"/>
                        <a:gd name="connsiteX88" fmla="*/ 997494 w 1059704"/>
                        <a:gd name="connsiteY88" fmla="*/ 99463 h 563648"/>
                        <a:gd name="connsiteX89" fmla="*/ 983138 w 1059704"/>
                        <a:gd name="connsiteY89" fmla="*/ 99463 h 563648"/>
                        <a:gd name="connsiteX90" fmla="*/ 978352 w 1059704"/>
                        <a:gd name="connsiteY90" fmla="*/ 99463 h 563648"/>
                        <a:gd name="connsiteX91" fmla="*/ 978352 w 1059704"/>
                        <a:gd name="connsiteY91" fmla="*/ 94677 h 563648"/>
                        <a:gd name="connsiteX92" fmla="*/ 987923 w 1059704"/>
                        <a:gd name="connsiteY92" fmla="*/ 70750 h 563648"/>
                        <a:gd name="connsiteX93" fmla="*/ 978352 w 1059704"/>
                        <a:gd name="connsiteY93" fmla="*/ 46823 h 563648"/>
                        <a:gd name="connsiteX94" fmla="*/ 959211 w 1059704"/>
                        <a:gd name="connsiteY94" fmla="*/ 42038 h 563648"/>
                        <a:gd name="connsiteX95" fmla="*/ 954425 w 1059704"/>
                        <a:gd name="connsiteY95" fmla="*/ 42038 h 563648"/>
                        <a:gd name="connsiteX96" fmla="*/ 830004 w 1059704"/>
                        <a:gd name="connsiteY96" fmla="*/ 113819 h 563648"/>
                        <a:gd name="connsiteX97" fmla="*/ 810862 w 1059704"/>
                        <a:gd name="connsiteY97" fmla="*/ 132961 h 563648"/>
                        <a:gd name="connsiteX98" fmla="*/ 763008 w 1059704"/>
                        <a:gd name="connsiteY98" fmla="*/ 161673 h 563648"/>
                        <a:gd name="connsiteX99" fmla="*/ 719940 w 1059704"/>
                        <a:gd name="connsiteY99" fmla="*/ 171244 h 563648"/>
                        <a:gd name="connsiteX100" fmla="*/ 715154 w 1059704"/>
                        <a:gd name="connsiteY100" fmla="*/ 171244 h 563648"/>
                        <a:gd name="connsiteX101" fmla="*/ 705583 w 1059704"/>
                        <a:gd name="connsiteY101" fmla="*/ 171244 h 563648"/>
                        <a:gd name="connsiteX102" fmla="*/ 672085 w 1059704"/>
                        <a:gd name="connsiteY102" fmla="*/ 171244 h 563648"/>
                        <a:gd name="connsiteX103" fmla="*/ 662515 w 1059704"/>
                        <a:gd name="connsiteY103" fmla="*/ 161673 h 563648"/>
                        <a:gd name="connsiteX104" fmla="*/ 676871 w 1059704"/>
                        <a:gd name="connsiteY104" fmla="*/ 132961 h 563648"/>
                        <a:gd name="connsiteX105" fmla="*/ 681656 w 1059704"/>
                        <a:gd name="connsiteY105" fmla="*/ 128175 h 563648"/>
                        <a:gd name="connsiteX106" fmla="*/ 705583 w 1059704"/>
                        <a:gd name="connsiteY106" fmla="*/ 75536 h 563648"/>
                        <a:gd name="connsiteX107" fmla="*/ 696013 w 1059704"/>
                        <a:gd name="connsiteY107" fmla="*/ 27682 h 563648"/>
                        <a:gd name="connsiteX108" fmla="*/ 672085 w 1059704"/>
                        <a:gd name="connsiteY108" fmla="*/ 13325 h 563648"/>
                        <a:gd name="connsiteX109" fmla="*/ 633802 w 1059704"/>
                        <a:gd name="connsiteY109" fmla="*/ 27682 h 563648"/>
                        <a:gd name="connsiteX110" fmla="*/ 624231 w 1059704"/>
                        <a:gd name="connsiteY110" fmla="*/ 51609 h 563648"/>
                        <a:gd name="connsiteX111" fmla="*/ 614661 w 1059704"/>
                        <a:gd name="connsiteY111" fmla="*/ 75536 h 563648"/>
                        <a:gd name="connsiteX112" fmla="*/ 576377 w 1059704"/>
                        <a:gd name="connsiteY112" fmla="*/ 118605 h 563648"/>
                        <a:gd name="connsiteX113" fmla="*/ 538094 w 1059704"/>
                        <a:gd name="connsiteY113" fmla="*/ 171244 h 563648"/>
                        <a:gd name="connsiteX114" fmla="*/ 557236 w 1059704"/>
                        <a:gd name="connsiteY114" fmla="*/ 233455 h 563648"/>
                        <a:gd name="connsiteX115" fmla="*/ 557236 w 1059704"/>
                        <a:gd name="connsiteY115" fmla="*/ 238240 h 563648"/>
                        <a:gd name="connsiteX116" fmla="*/ 552450 w 1059704"/>
                        <a:gd name="connsiteY116" fmla="*/ 243026 h 563648"/>
                        <a:gd name="connsiteX117" fmla="*/ 495025 w 1059704"/>
                        <a:gd name="connsiteY117" fmla="*/ 257382 h 563648"/>
                        <a:gd name="connsiteX118" fmla="*/ 495025 w 1059704"/>
                        <a:gd name="connsiteY118" fmla="*/ 257382 h 563648"/>
                        <a:gd name="connsiteX119" fmla="*/ 466312 w 1059704"/>
                        <a:gd name="connsiteY119" fmla="*/ 266953 h 563648"/>
                        <a:gd name="connsiteX120" fmla="*/ 384960 w 1059704"/>
                        <a:gd name="connsiteY120" fmla="*/ 295665 h 563648"/>
                        <a:gd name="connsiteX121" fmla="*/ 308393 w 1059704"/>
                        <a:gd name="connsiteY121" fmla="*/ 338734 h 563648"/>
                        <a:gd name="connsiteX122" fmla="*/ 303608 w 1059704"/>
                        <a:gd name="connsiteY122" fmla="*/ 338734 h 563648"/>
                        <a:gd name="connsiteX123" fmla="*/ 136119 w 1059704"/>
                        <a:gd name="connsiteY123" fmla="*/ 290880 h 563648"/>
                        <a:gd name="connsiteX124" fmla="*/ 136119 w 1059704"/>
                        <a:gd name="connsiteY124" fmla="*/ 290880 h 56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9704" h="563648">
                          <a:moveTo>
                            <a:pt x="270111" y="558863"/>
                          </a:moveTo>
                          <a:cubicBezTo>
                            <a:pt x="231827" y="558863"/>
                            <a:pt x="198329" y="554078"/>
                            <a:pt x="164831" y="544507"/>
                          </a:cubicBezTo>
                          <a:cubicBezTo>
                            <a:pt x="116977" y="534936"/>
                            <a:pt x="73908" y="520580"/>
                            <a:pt x="35625" y="506223"/>
                          </a:cubicBezTo>
                          <a:cubicBezTo>
                            <a:pt x="35625" y="506223"/>
                            <a:pt x="30840" y="506223"/>
                            <a:pt x="26054" y="501438"/>
                          </a:cubicBezTo>
                          <a:cubicBezTo>
                            <a:pt x="16483" y="496653"/>
                            <a:pt x="6913" y="496653"/>
                            <a:pt x="2127" y="487082"/>
                          </a:cubicBezTo>
                          <a:cubicBezTo>
                            <a:pt x="-2659" y="477511"/>
                            <a:pt x="2127" y="463155"/>
                            <a:pt x="2127" y="458369"/>
                          </a:cubicBezTo>
                          <a:cubicBezTo>
                            <a:pt x="2127" y="458369"/>
                            <a:pt x="2127" y="453584"/>
                            <a:pt x="2127" y="453584"/>
                          </a:cubicBezTo>
                          <a:cubicBezTo>
                            <a:pt x="11698" y="410515"/>
                            <a:pt x="26054" y="377017"/>
                            <a:pt x="49981" y="343519"/>
                          </a:cubicBezTo>
                          <a:cubicBezTo>
                            <a:pt x="59552" y="329163"/>
                            <a:pt x="73908" y="310021"/>
                            <a:pt x="88265" y="300450"/>
                          </a:cubicBezTo>
                          <a:cubicBezTo>
                            <a:pt x="97835" y="295665"/>
                            <a:pt x="116977" y="281309"/>
                            <a:pt x="131333" y="281309"/>
                          </a:cubicBezTo>
                          <a:cubicBezTo>
                            <a:pt x="136119" y="281309"/>
                            <a:pt x="140904" y="281309"/>
                            <a:pt x="145690" y="286094"/>
                          </a:cubicBezTo>
                          <a:cubicBezTo>
                            <a:pt x="193544" y="324377"/>
                            <a:pt x="250969" y="329163"/>
                            <a:pt x="303608" y="329163"/>
                          </a:cubicBezTo>
                          <a:cubicBezTo>
                            <a:pt x="332321" y="310021"/>
                            <a:pt x="356248" y="295665"/>
                            <a:pt x="380175" y="286094"/>
                          </a:cubicBezTo>
                          <a:cubicBezTo>
                            <a:pt x="404102" y="276523"/>
                            <a:pt x="432815" y="266953"/>
                            <a:pt x="461527" y="257382"/>
                          </a:cubicBezTo>
                          <a:cubicBezTo>
                            <a:pt x="471098" y="252596"/>
                            <a:pt x="480669" y="252596"/>
                            <a:pt x="490239" y="247811"/>
                          </a:cubicBezTo>
                          <a:lnTo>
                            <a:pt x="490239" y="247811"/>
                          </a:lnTo>
                          <a:cubicBezTo>
                            <a:pt x="509382" y="243026"/>
                            <a:pt x="523737" y="233455"/>
                            <a:pt x="538094" y="233455"/>
                          </a:cubicBezTo>
                          <a:cubicBezTo>
                            <a:pt x="523737" y="214313"/>
                            <a:pt x="518952" y="185600"/>
                            <a:pt x="523737" y="166459"/>
                          </a:cubicBezTo>
                          <a:cubicBezTo>
                            <a:pt x="528523" y="137746"/>
                            <a:pt x="542879" y="123390"/>
                            <a:pt x="566806" y="109034"/>
                          </a:cubicBezTo>
                          <a:cubicBezTo>
                            <a:pt x="581163" y="94677"/>
                            <a:pt x="595519" y="85107"/>
                            <a:pt x="600304" y="70750"/>
                          </a:cubicBezTo>
                          <a:cubicBezTo>
                            <a:pt x="605090" y="61180"/>
                            <a:pt x="605090" y="56394"/>
                            <a:pt x="609875" y="46823"/>
                          </a:cubicBezTo>
                          <a:cubicBezTo>
                            <a:pt x="614661" y="37252"/>
                            <a:pt x="614661" y="27682"/>
                            <a:pt x="619446" y="22896"/>
                          </a:cubicBezTo>
                          <a:cubicBezTo>
                            <a:pt x="629017" y="3755"/>
                            <a:pt x="648158" y="-5816"/>
                            <a:pt x="667300" y="3755"/>
                          </a:cubicBezTo>
                          <a:cubicBezTo>
                            <a:pt x="676871" y="8540"/>
                            <a:pt x="686442" y="13325"/>
                            <a:pt x="696013" y="22896"/>
                          </a:cubicBezTo>
                          <a:cubicBezTo>
                            <a:pt x="705583" y="37252"/>
                            <a:pt x="710369" y="61180"/>
                            <a:pt x="705583" y="75536"/>
                          </a:cubicBezTo>
                          <a:cubicBezTo>
                            <a:pt x="705583" y="99463"/>
                            <a:pt x="696013" y="118605"/>
                            <a:pt x="681656" y="132961"/>
                          </a:cubicBezTo>
                          <a:cubicBezTo>
                            <a:pt x="681656" y="132961"/>
                            <a:pt x="681656" y="132961"/>
                            <a:pt x="676871" y="137746"/>
                          </a:cubicBezTo>
                          <a:cubicBezTo>
                            <a:pt x="672085" y="142532"/>
                            <a:pt x="662515" y="152103"/>
                            <a:pt x="662515" y="156888"/>
                          </a:cubicBezTo>
                          <a:cubicBezTo>
                            <a:pt x="662515" y="156888"/>
                            <a:pt x="662515" y="156888"/>
                            <a:pt x="667300" y="161673"/>
                          </a:cubicBezTo>
                          <a:cubicBezTo>
                            <a:pt x="672085" y="161673"/>
                            <a:pt x="681656" y="161673"/>
                            <a:pt x="691227" y="161673"/>
                          </a:cubicBezTo>
                          <a:cubicBezTo>
                            <a:pt x="696013" y="161673"/>
                            <a:pt x="700798" y="161673"/>
                            <a:pt x="700798" y="161673"/>
                          </a:cubicBezTo>
                          <a:lnTo>
                            <a:pt x="705583" y="161673"/>
                          </a:lnTo>
                          <a:cubicBezTo>
                            <a:pt x="719940" y="161673"/>
                            <a:pt x="734296" y="156888"/>
                            <a:pt x="743867" y="152103"/>
                          </a:cubicBezTo>
                          <a:cubicBezTo>
                            <a:pt x="758223" y="147317"/>
                            <a:pt x="772580" y="137746"/>
                            <a:pt x="791721" y="123390"/>
                          </a:cubicBezTo>
                          <a:cubicBezTo>
                            <a:pt x="796507" y="118605"/>
                            <a:pt x="806077" y="113819"/>
                            <a:pt x="810862" y="104248"/>
                          </a:cubicBezTo>
                          <a:cubicBezTo>
                            <a:pt x="849146" y="70750"/>
                            <a:pt x="887429" y="32467"/>
                            <a:pt x="940069" y="32467"/>
                          </a:cubicBezTo>
                          <a:cubicBezTo>
                            <a:pt x="940069" y="32467"/>
                            <a:pt x="940069" y="32467"/>
                            <a:pt x="944854" y="32467"/>
                          </a:cubicBezTo>
                          <a:cubicBezTo>
                            <a:pt x="954425" y="32467"/>
                            <a:pt x="963996" y="37252"/>
                            <a:pt x="973567" y="42038"/>
                          </a:cubicBezTo>
                          <a:cubicBezTo>
                            <a:pt x="983138" y="46823"/>
                            <a:pt x="987923" y="65965"/>
                            <a:pt x="983138" y="75536"/>
                          </a:cubicBezTo>
                          <a:cubicBezTo>
                            <a:pt x="983138" y="80321"/>
                            <a:pt x="978352" y="89892"/>
                            <a:pt x="973567" y="94677"/>
                          </a:cubicBezTo>
                          <a:cubicBezTo>
                            <a:pt x="978352" y="94677"/>
                            <a:pt x="978352" y="94677"/>
                            <a:pt x="983138" y="94677"/>
                          </a:cubicBezTo>
                          <a:cubicBezTo>
                            <a:pt x="992708" y="94677"/>
                            <a:pt x="1002279" y="104248"/>
                            <a:pt x="1007065" y="113819"/>
                          </a:cubicBezTo>
                          <a:cubicBezTo>
                            <a:pt x="1021421" y="113819"/>
                            <a:pt x="1030992" y="113819"/>
                            <a:pt x="1035778" y="118605"/>
                          </a:cubicBezTo>
                          <a:cubicBezTo>
                            <a:pt x="1045348" y="128175"/>
                            <a:pt x="1050133" y="137746"/>
                            <a:pt x="1050133" y="147317"/>
                          </a:cubicBezTo>
                          <a:cubicBezTo>
                            <a:pt x="1050133" y="171244"/>
                            <a:pt x="1030992" y="195171"/>
                            <a:pt x="1021421" y="204742"/>
                          </a:cubicBezTo>
                          <a:cubicBezTo>
                            <a:pt x="1021421" y="214313"/>
                            <a:pt x="1011850" y="219098"/>
                            <a:pt x="1007065" y="228669"/>
                          </a:cubicBezTo>
                          <a:cubicBezTo>
                            <a:pt x="1002279" y="233455"/>
                            <a:pt x="1002279" y="233455"/>
                            <a:pt x="1002279" y="238240"/>
                          </a:cubicBezTo>
                          <a:cubicBezTo>
                            <a:pt x="992708" y="252596"/>
                            <a:pt x="983138" y="271738"/>
                            <a:pt x="973567" y="290880"/>
                          </a:cubicBezTo>
                          <a:cubicBezTo>
                            <a:pt x="959211" y="324377"/>
                            <a:pt x="940069" y="357875"/>
                            <a:pt x="906571" y="381802"/>
                          </a:cubicBezTo>
                          <a:cubicBezTo>
                            <a:pt x="853931" y="415300"/>
                            <a:pt x="796507" y="429657"/>
                            <a:pt x="739081" y="429657"/>
                          </a:cubicBezTo>
                          <a:lnTo>
                            <a:pt x="739081" y="429657"/>
                          </a:lnTo>
                          <a:cubicBezTo>
                            <a:pt x="734296" y="429657"/>
                            <a:pt x="729510" y="429657"/>
                            <a:pt x="729510" y="429657"/>
                          </a:cubicBezTo>
                          <a:cubicBezTo>
                            <a:pt x="715154" y="429657"/>
                            <a:pt x="705583" y="424871"/>
                            <a:pt x="691227" y="420086"/>
                          </a:cubicBezTo>
                          <a:cubicBezTo>
                            <a:pt x="676871" y="415300"/>
                            <a:pt x="662515" y="415300"/>
                            <a:pt x="648158" y="415300"/>
                          </a:cubicBezTo>
                          <a:cubicBezTo>
                            <a:pt x="638588" y="415300"/>
                            <a:pt x="629017" y="420086"/>
                            <a:pt x="619446" y="424871"/>
                          </a:cubicBezTo>
                          <a:cubicBezTo>
                            <a:pt x="600304" y="434442"/>
                            <a:pt x="585948" y="444013"/>
                            <a:pt x="566806" y="453584"/>
                          </a:cubicBezTo>
                          <a:cubicBezTo>
                            <a:pt x="547664" y="463155"/>
                            <a:pt x="528523" y="472725"/>
                            <a:pt x="509382" y="482296"/>
                          </a:cubicBezTo>
                          <a:cubicBezTo>
                            <a:pt x="485454" y="496653"/>
                            <a:pt x="461527" y="506223"/>
                            <a:pt x="437600" y="520580"/>
                          </a:cubicBezTo>
                          <a:cubicBezTo>
                            <a:pt x="399317" y="539721"/>
                            <a:pt x="351463" y="558863"/>
                            <a:pt x="303608" y="563648"/>
                          </a:cubicBezTo>
                          <a:cubicBezTo>
                            <a:pt x="294038" y="558863"/>
                            <a:pt x="279681" y="558863"/>
                            <a:pt x="270111" y="558863"/>
                          </a:cubicBezTo>
                          <a:close/>
                          <a:moveTo>
                            <a:pt x="136119" y="290880"/>
                          </a:moveTo>
                          <a:cubicBezTo>
                            <a:pt x="121762" y="290880"/>
                            <a:pt x="107406" y="300450"/>
                            <a:pt x="97835" y="305236"/>
                          </a:cubicBezTo>
                          <a:cubicBezTo>
                            <a:pt x="83479" y="314807"/>
                            <a:pt x="69123" y="333948"/>
                            <a:pt x="64338" y="348305"/>
                          </a:cubicBezTo>
                          <a:cubicBezTo>
                            <a:pt x="45195" y="377017"/>
                            <a:pt x="30840" y="415300"/>
                            <a:pt x="16483" y="453584"/>
                          </a:cubicBezTo>
                          <a:cubicBezTo>
                            <a:pt x="16483" y="453584"/>
                            <a:pt x="16483" y="458369"/>
                            <a:pt x="16483" y="458369"/>
                          </a:cubicBezTo>
                          <a:cubicBezTo>
                            <a:pt x="11698" y="467940"/>
                            <a:pt x="11698" y="477511"/>
                            <a:pt x="16483" y="482296"/>
                          </a:cubicBezTo>
                          <a:cubicBezTo>
                            <a:pt x="21268" y="487082"/>
                            <a:pt x="26054" y="491867"/>
                            <a:pt x="35625" y="491867"/>
                          </a:cubicBezTo>
                          <a:cubicBezTo>
                            <a:pt x="40410" y="491867"/>
                            <a:pt x="40410" y="491867"/>
                            <a:pt x="45195" y="496653"/>
                          </a:cubicBezTo>
                          <a:cubicBezTo>
                            <a:pt x="83479" y="515794"/>
                            <a:pt x="126548" y="525365"/>
                            <a:pt x="174402" y="534936"/>
                          </a:cubicBezTo>
                          <a:cubicBezTo>
                            <a:pt x="203114" y="539721"/>
                            <a:pt x="241398" y="549292"/>
                            <a:pt x="274896" y="549292"/>
                          </a:cubicBezTo>
                          <a:cubicBezTo>
                            <a:pt x="284466" y="549292"/>
                            <a:pt x="298823" y="549292"/>
                            <a:pt x="308393" y="549292"/>
                          </a:cubicBezTo>
                          <a:cubicBezTo>
                            <a:pt x="356248" y="544507"/>
                            <a:pt x="404102" y="525365"/>
                            <a:pt x="442385" y="506223"/>
                          </a:cubicBezTo>
                          <a:cubicBezTo>
                            <a:pt x="466312" y="496653"/>
                            <a:pt x="490239" y="482296"/>
                            <a:pt x="514167" y="467940"/>
                          </a:cubicBezTo>
                          <a:cubicBezTo>
                            <a:pt x="533309" y="458369"/>
                            <a:pt x="552450" y="448798"/>
                            <a:pt x="571591" y="439228"/>
                          </a:cubicBezTo>
                          <a:cubicBezTo>
                            <a:pt x="590734" y="429657"/>
                            <a:pt x="609875" y="420086"/>
                            <a:pt x="624231" y="410515"/>
                          </a:cubicBezTo>
                          <a:cubicBezTo>
                            <a:pt x="633802" y="405730"/>
                            <a:pt x="643373" y="400944"/>
                            <a:pt x="657729" y="400944"/>
                          </a:cubicBezTo>
                          <a:cubicBezTo>
                            <a:pt x="672085" y="400944"/>
                            <a:pt x="686442" y="405730"/>
                            <a:pt x="700798" y="410515"/>
                          </a:cubicBezTo>
                          <a:cubicBezTo>
                            <a:pt x="715154" y="415300"/>
                            <a:pt x="724725" y="415300"/>
                            <a:pt x="739081" y="415300"/>
                          </a:cubicBezTo>
                          <a:cubicBezTo>
                            <a:pt x="791721" y="420086"/>
                            <a:pt x="853931" y="400944"/>
                            <a:pt x="911356" y="367446"/>
                          </a:cubicBezTo>
                          <a:cubicBezTo>
                            <a:pt x="944854" y="348305"/>
                            <a:pt x="959211" y="314807"/>
                            <a:pt x="978352" y="281309"/>
                          </a:cubicBezTo>
                          <a:cubicBezTo>
                            <a:pt x="987923" y="262167"/>
                            <a:pt x="997494" y="243026"/>
                            <a:pt x="1007065" y="228669"/>
                          </a:cubicBezTo>
                          <a:cubicBezTo>
                            <a:pt x="1007065" y="223884"/>
                            <a:pt x="1011850" y="223884"/>
                            <a:pt x="1016635" y="219098"/>
                          </a:cubicBezTo>
                          <a:cubicBezTo>
                            <a:pt x="1021421" y="214313"/>
                            <a:pt x="1030992" y="204742"/>
                            <a:pt x="1030992" y="199957"/>
                          </a:cubicBezTo>
                          <a:cubicBezTo>
                            <a:pt x="1030992" y="199957"/>
                            <a:pt x="1030992" y="199957"/>
                            <a:pt x="1030992" y="195171"/>
                          </a:cubicBezTo>
                          <a:cubicBezTo>
                            <a:pt x="1045348" y="180815"/>
                            <a:pt x="1059705" y="161673"/>
                            <a:pt x="1059705" y="147317"/>
                          </a:cubicBezTo>
                          <a:cubicBezTo>
                            <a:pt x="1059705" y="137746"/>
                            <a:pt x="1054919" y="128175"/>
                            <a:pt x="1045348" y="123390"/>
                          </a:cubicBezTo>
                          <a:cubicBezTo>
                            <a:pt x="1040562" y="118605"/>
                            <a:pt x="1030992" y="118605"/>
                            <a:pt x="1021421" y="118605"/>
                          </a:cubicBezTo>
                          <a:cubicBezTo>
                            <a:pt x="1021421" y="118605"/>
                            <a:pt x="1016635" y="118605"/>
                            <a:pt x="1016635" y="113819"/>
                          </a:cubicBezTo>
                          <a:cubicBezTo>
                            <a:pt x="1011850" y="104248"/>
                            <a:pt x="1007065" y="99463"/>
                            <a:pt x="997494" y="99463"/>
                          </a:cubicBezTo>
                          <a:cubicBezTo>
                            <a:pt x="992708" y="99463"/>
                            <a:pt x="987923" y="99463"/>
                            <a:pt x="983138" y="99463"/>
                          </a:cubicBezTo>
                          <a:cubicBezTo>
                            <a:pt x="983138" y="99463"/>
                            <a:pt x="978352" y="99463"/>
                            <a:pt x="978352" y="99463"/>
                          </a:cubicBezTo>
                          <a:cubicBezTo>
                            <a:pt x="978352" y="99463"/>
                            <a:pt x="978352" y="94677"/>
                            <a:pt x="978352" y="94677"/>
                          </a:cubicBezTo>
                          <a:cubicBezTo>
                            <a:pt x="983138" y="85107"/>
                            <a:pt x="987923" y="80321"/>
                            <a:pt x="987923" y="70750"/>
                          </a:cubicBezTo>
                          <a:cubicBezTo>
                            <a:pt x="987923" y="65965"/>
                            <a:pt x="983138" y="51609"/>
                            <a:pt x="978352" y="46823"/>
                          </a:cubicBezTo>
                          <a:cubicBezTo>
                            <a:pt x="973567" y="42038"/>
                            <a:pt x="963996" y="42038"/>
                            <a:pt x="959211" y="42038"/>
                          </a:cubicBezTo>
                          <a:cubicBezTo>
                            <a:pt x="959211" y="42038"/>
                            <a:pt x="959211" y="42038"/>
                            <a:pt x="954425" y="42038"/>
                          </a:cubicBezTo>
                          <a:cubicBezTo>
                            <a:pt x="906571" y="42038"/>
                            <a:pt x="868288" y="80321"/>
                            <a:pt x="830004" y="113819"/>
                          </a:cubicBezTo>
                          <a:cubicBezTo>
                            <a:pt x="825219" y="118605"/>
                            <a:pt x="815648" y="128175"/>
                            <a:pt x="810862" y="132961"/>
                          </a:cubicBezTo>
                          <a:cubicBezTo>
                            <a:pt x="791721" y="147317"/>
                            <a:pt x="777365" y="156888"/>
                            <a:pt x="763008" y="161673"/>
                          </a:cubicBezTo>
                          <a:cubicBezTo>
                            <a:pt x="748652" y="166459"/>
                            <a:pt x="734296" y="166459"/>
                            <a:pt x="719940" y="171244"/>
                          </a:cubicBezTo>
                          <a:lnTo>
                            <a:pt x="715154" y="171244"/>
                          </a:lnTo>
                          <a:cubicBezTo>
                            <a:pt x="710369" y="171244"/>
                            <a:pt x="710369" y="171244"/>
                            <a:pt x="705583" y="171244"/>
                          </a:cubicBezTo>
                          <a:cubicBezTo>
                            <a:pt x="696013" y="176030"/>
                            <a:pt x="681656" y="176030"/>
                            <a:pt x="672085" y="171244"/>
                          </a:cubicBezTo>
                          <a:cubicBezTo>
                            <a:pt x="667300" y="166459"/>
                            <a:pt x="662515" y="166459"/>
                            <a:pt x="662515" y="161673"/>
                          </a:cubicBezTo>
                          <a:cubicBezTo>
                            <a:pt x="662515" y="152103"/>
                            <a:pt x="667300" y="142532"/>
                            <a:pt x="676871" y="132961"/>
                          </a:cubicBezTo>
                          <a:cubicBezTo>
                            <a:pt x="676871" y="132961"/>
                            <a:pt x="676871" y="132961"/>
                            <a:pt x="681656" y="128175"/>
                          </a:cubicBezTo>
                          <a:cubicBezTo>
                            <a:pt x="696013" y="109034"/>
                            <a:pt x="705583" y="94677"/>
                            <a:pt x="705583" y="75536"/>
                          </a:cubicBezTo>
                          <a:cubicBezTo>
                            <a:pt x="705583" y="61180"/>
                            <a:pt x="705583" y="42038"/>
                            <a:pt x="696013" y="27682"/>
                          </a:cubicBezTo>
                          <a:cubicBezTo>
                            <a:pt x="691227" y="22896"/>
                            <a:pt x="681656" y="13325"/>
                            <a:pt x="672085" y="13325"/>
                          </a:cubicBezTo>
                          <a:cubicBezTo>
                            <a:pt x="657729" y="8540"/>
                            <a:pt x="643373" y="13325"/>
                            <a:pt x="633802" y="27682"/>
                          </a:cubicBezTo>
                          <a:cubicBezTo>
                            <a:pt x="629017" y="37252"/>
                            <a:pt x="629017" y="42038"/>
                            <a:pt x="624231" y="51609"/>
                          </a:cubicBezTo>
                          <a:cubicBezTo>
                            <a:pt x="624231" y="61180"/>
                            <a:pt x="619446" y="65965"/>
                            <a:pt x="614661" y="75536"/>
                          </a:cubicBezTo>
                          <a:cubicBezTo>
                            <a:pt x="605090" y="89892"/>
                            <a:pt x="595519" y="104248"/>
                            <a:pt x="576377" y="118605"/>
                          </a:cubicBezTo>
                          <a:cubicBezTo>
                            <a:pt x="557236" y="132961"/>
                            <a:pt x="538094" y="147317"/>
                            <a:pt x="538094" y="171244"/>
                          </a:cubicBezTo>
                          <a:cubicBezTo>
                            <a:pt x="533309" y="190386"/>
                            <a:pt x="538094" y="219098"/>
                            <a:pt x="557236" y="233455"/>
                          </a:cubicBezTo>
                          <a:cubicBezTo>
                            <a:pt x="557236" y="233455"/>
                            <a:pt x="557236" y="238240"/>
                            <a:pt x="557236" y="238240"/>
                          </a:cubicBezTo>
                          <a:cubicBezTo>
                            <a:pt x="557236" y="238240"/>
                            <a:pt x="557236" y="243026"/>
                            <a:pt x="552450" y="243026"/>
                          </a:cubicBezTo>
                          <a:cubicBezTo>
                            <a:pt x="533309" y="243026"/>
                            <a:pt x="514167" y="252596"/>
                            <a:pt x="495025" y="257382"/>
                          </a:cubicBezTo>
                          <a:lnTo>
                            <a:pt x="495025" y="257382"/>
                          </a:lnTo>
                          <a:cubicBezTo>
                            <a:pt x="485454" y="262167"/>
                            <a:pt x="475883" y="262167"/>
                            <a:pt x="466312" y="266953"/>
                          </a:cubicBezTo>
                          <a:cubicBezTo>
                            <a:pt x="442385" y="276523"/>
                            <a:pt x="413673" y="286094"/>
                            <a:pt x="384960" y="295665"/>
                          </a:cubicBezTo>
                          <a:cubicBezTo>
                            <a:pt x="361033" y="305236"/>
                            <a:pt x="332321" y="319592"/>
                            <a:pt x="308393" y="338734"/>
                          </a:cubicBezTo>
                          <a:cubicBezTo>
                            <a:pt x="308393" y="338734"/>
                            <a:pt x="308393" y="338734"/>
                            <a:pt x="303608" y="338734"/>
                          </a:cubicBezTo>
                          <a:cubicBezTo>
                            <a:pt x="246184" y="338734"/>
                            <a:pt x="183973" y="333948"/>
                            <a:pt x="136119" y="290880"/>
                          </a:cubicBezTo>
                          <a:cubicBezTo>
                            <a:pt x="140904" y="290880"/>
                            <a:pt x="140904" y="290880"/>
                            <a:pt x="136119" y="290880"/>
                          </a:cubicBezTo>
                          <a:close/>
                        </a:path>
                      </a:pathLst>
                    </a:custGeom>
                    <a:solidFill>
                      <a:srgbClr val="D97E31"/>
                    </a:solidFill>
                    <a:ln w="47824" cap="flat">
                      <a:noFill/>
                      <a:prstDash val="solid"/>
                      <a:miter/>
                    </a:ln>
                  </p:spPr>
                  <p:txBody>
                    <a:bodyPr rtlCol="0" anchor="ctr"/>
                    <a:lstStyle/>
                    <a:p>
                      <a:endParaRPr lang="en-US"/>
                    </a:p>
                  </p:txBody>
                </p:sp>
              </p:grpSp>
              <p:grpSp>
                <p:nvGrpSpPr>
                  <p:cNvPr id="321" name="Graphic 3">
                    <a:extLst>
                      <a:ext uri="{FF2B5EF4-FFF2-40B4-BE49-F238E27FC236}">
                        <a16:creationId xmlns:a16="http://schemas.microsoft.com/office/drawing/2014/main" id="{3FF78BB4-AC2D-44A7-ACB5-17CABD7AAFE1}"/>
                      </a:ext>
                    </a:extLst>
                  </p:cNvPr>
                  <p:cNvGrpSpPr/>
                  <p:nvPr/>
                </p:nvGrpSpPr>
                <p:grpSpPr>
                  <a:xfrm>
                    <a:off x="11752052" y="7641766"/>
                    <a:ext cx="770452" cy="352924"/>
                    <a:chOff x="11752052" y="7641766"/>
                    <a:chExt cx="770452" cy="352924"/>
                  </a:xfrm>
                  <a:solidFill>
                    <a:srgbClr val="D97E31"/>
                  </a:solidFill>
                </p:grpSpPr>
                <p:sp>
                  <p:nvSpPr>
                    <p:cNvPr id="326" name="Freeform: Shape 325">
                      <a:extLst>
                        <a:ext uri="{FF2B5EF4-FFF2-40B4-BE49-F238E27FC236}">
                          <a16:creationId xmlns:a16="http://schemas.microsoft.com/office/drawing/2014/main" id="{5F139D3A-41C1-414A-BE3C-19ADAF381A95}"/>
                        </a:ext>
                      </a:extLst>
                    </p:cNvPr>
                    <p:cNvSpPr/>
                    <p:nvPr/>
                  </p:nvSpPr>
                  <p:spPr>
                    <a:xfrm>
                      <a:off x="11752052" y="7865485"/>
                      <a:ext cx="116976" cy="88264"/>
                    </a:xfrm>
                    <a:custGeom>
                      <a:avLst/>
                      <a:gdLst>
                        <a:gd name="connsiteX0" fmla="*/ 114850 w 116976"/>
                        <a:gd name="connsiteY0" fmla="*/ 0 h 88264"/>
                        <a:gd name="connsiteX1" fmla="*/ 52640 w 116976"/>
                        <a:gd name="connsiteY1" fmla="*/ 33498 h 88264"/>
                        <a:gd name="connsiteX2" fmla="*/ 0 w 116976"/>
                        <a:gd name="connsiteY2" fmla="*/ 86137 h 88264"/>
                        <a:gd name="connsiteX3" fmla="*/ 0 w 116976"/>
                        <a:gd name="connsiteY3" fmla="*/ 86137 h 88264"/>
                        <a:gd name="connsiteX4" fmla="*/ 47854 w 116976"/>
                        <a:gd name="connsiteY4" fmla="*/ 43069 h 88264"/>
                        <a:gd name="connsiteX5" fmla="*/ 114850 w 116976"/>
                        <a:gd name="connsiteY5" fmla="*/ 0 h 88264"/>
                        <a:gd name="connsiteX6" fmla="*/ 114850 w 116976"/>
                        <a:gd name="connsiteY6" fmla="*/ 0 h 8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976" h="88264">
                          <a:moveTo>
                            <a:pt x="114850" y="0"/>
                          </a:moveTo>
                          <a:cubicBezTo>
                            <a:pt x="90923" y="9571"/>
                            <a:pt x="71781" y="19142"/>
                            <a:pt x="52640" y="33498"/>
                          </a:cubicBezTo>
                          <a:cubicBezTo>
                            <a:pt x="33498" y="47854"/>
                            <a:pt x="19141" y="66996"/>
                            <a:pt x="0" y="86137"/>
                          </a:cubicBezTo>
                          <a:cubicBezTo>
                            <a:pt x="0" y="86137"/>
                            <a:pt x="0" y="90923"/>
                            <a:pt x="0" y="86137"/>
                          </a:cubicBezTo>
                          <a:cubicBezTo>
                            <a:pt x="19141" y="71781"/>
                            <a:pt x="33498" y="57425"/>
                            <a:pt x="47854" y="43069"/>
                          </a:cubicBezTo>
                          <a:cubicBezTo>
                            <a:pt x="71781" y="28712"/>
                            <a:pt x="95708" y="19142"/>
                            <a:pt x="114850" y="0"/>
                          </a:cubicBezTo>
                          <a:cubicBezTo>
                            <a:pt x="119635" y="0"/>
                            <a:pt x="114850" y="0"/>
                            <a:pt x="114850" y="0"/>
                          </a:cubicBezTo>
                          <a:close/>
                        </a:path>
                      </a:pathLst>
                    </a:custGeom>
                    <a:solidFill>
                      <a:srgbClr val="D97E31"/>
                    </a:solidFill>
                    <a:ln w="47824"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03D5FA8C-6C47-42E7-80B1-8B06E6A4E6BD}"/>
                        </a:ext>
                      </a:extLst>
                    </p:cNvPr>
                    <p:cNvSpPr/>
                    <p:nvPr/>
                  </p:nvSpPr>
                  <p:spPr>
                    <a:xfrm>
                      <a:off x="12099261" y="7937266"/>
                      <a:ext cx="125351" cy="57424"/>
                    </a:xfrm>
                    <a:custGeom>
                      <a:avLst/>
                      <a:gdLst>
                        <a:gd name="connsiteX0" fmla="*/ 121762 w 125351"/>
                        <a:gd name="connsiteY0" fmla="*/ 57425 h 57424"/>
                        <a:gd name="connsiteX1" fmla="*/ 2127 w 125351"/>
                        <a:gd name="connsiteY1" fmla="*/ 0 h 57424"/>
                        <a:gd name="connsiteX2" fmla="*/ 2127 w 125351"/>
                        <a:gd name="connsiteY2" fmla="*/ 0 h 57424"/>
                        <a:gd name="connsiteX3" fmla="*/ 121762 w 125351"/>
                        <a:gd name="connsiteY3" fmla="*/ 57425 h 57424"/>
                        <a:gd name="connsiteX4" fmla="*/ 121762 w 125351"/>
                        <a:gd name="connsiteY4" fmla="*/ 57425 h 57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1" h="57424">
                          <a:moveTo>
                            <a:pt x="121762" y="57425"/>
                          </a:moveTo>
                          <a:cubicBezTo>
                            <a:pt x="78693" y="47854"/>
                            <a:pt x="35625" y="33498"/>
                            <a:pt x="2127" y="0"/>
                          </a:cubicBezTo>
                          <a:cubicBezTo>
                            <a:pt x="2127" y="0"/>
                            <a:pt x="-2659" y="0"/>
                            <a:pt x="2127" y="0"/>
                          </a:cubicBezTo>
                          <a:cubicBezTo>
                            <a:pt x="26054" y="38283"/>
                            <a:pt x="83479" y="57425"/>
                            <a:pt x="121762" y="57425"/>
                          </a:cubicBezTo>
                          <a:cubicBezTo>
                            <a:pt x="126547" y="57425"/>
                            <a:pt x="126547" y="57425"/>
                            <a:pt x="121762" y="57425"/>
                          </a:cubicBezTo>
                          <a:close/>
                        </a:path>
                      </a:pathLst>
                    </a:custGeom>
                    <a:solidFill>
                      <a:srgbClr val="D97E31"/>
                    </a:solidFill>
                    <a:ln w="47824"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4E6F8713-6A89-4B6E-9733-3ABD4B97CC27}"/>
                        </a:ext>
                      </a:extLst>
                    </p:cNvPr>
                    <p:cNvSpPr/>
                    <p:nvPr/>
                  </p:nvSpPr>
                  <p:spPr>
                    <a:xfrm>
                      <a:off x="12149242" y="7859944"/>
                      <a:ext cx="153133" cy="42627"/>
                    </a:xfrm>
                    <a:custGeom>
                      <a:avLst/>
                      <a:gdLst>
                        <a:gd name="connsiteX0" fmla="*/ 153133 w 153133"/>
                        <a:gd name="connsiteY0" fmla="*/ 39039 h 42627"/>
                        <a:gd name="connsiteX1" fmla="*/ 71781 w 153133"/>
                        <a:gd name="connsiteY1" fmla="*/ 755 h 42627"/>
                        <a:gd name="connsiteX2" fmla="*/ 0 w 153133"/>
                        <a:gd name="connsiteY2" fmla="*/ 24682 h 42627"/>
                        <a:gd name="connsiteX3" fmla="*/ 0 w 153133"/>
                        <a:gd name="connsiteY3" fmla="*/ 29468 h 42627"/>
                        <a:gd name="connsiteX4" fmla="*/ 71781 w 153133"/>
                        <a:gd name="connsiteY4" fmla="*/ 10326 h 42627"/>
                        <a:gd name="connsiteX5" fmla="*/ 114850 w 153133"/>
                        <a:gd name="connsiteY5" fmla="*/ 29468 h 42627"/>
                        <a:gd name="connsiteX6" fmla="*/ 153133 w 153133"/>
                        <a:gd name="connsiteY6" fmla="*/ 39039 h 42627"/>
                        <a:gd name="connsiteX7" fmla="*/ 153133 w 153133"/>
                        <a:gd name="connsiteY7" fmla="*/ 39039 h 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133" h="42627">
                          <a:moveTo>
                            <a:pt x="153133" y="39039"/>
                          </a:moveTo>
                          <a:cubicBezTo>
                            <a:pt x="129206" y="24682"/>
                            <a:pt x="100493" y="5541"/>
                            <a:pt x="71781" y="755"/>
                          </a:cubicBezTo>
                          <a:cubicBezTo>
                            <a:pt x="47854" y="-4030"/>
                            <a:pt x="23927" y="15112"/>
                            <a:pt x="0" y="24682"/>
                          </a:cubicBezTo>
                          <a:cubicBezTo>
                            <a:pt x="0" y="24682"/>
                            <a:pt x="0" y="29468"/>
                            <a:pt x="0" y="29468"/>
                          </a:cubicBezTo>
                          <a:cubicBezTo>
                            <a:pt x="23927" y="24682"/>
                            <a:pt x="43068" y="10326"/>
                            <a:pt x="71781" y="10326"/>
                          </a:cubicBezTo>
                          <a:cubicBezTo>
                            <a:pt x="86138" y="10326"/>
                            <a:pt x="100493" y="19897"/>
                            <a:pt x="114850" y="29468"/>
                          </a:cubicBezTo>
                          <a:cubicBezTo>
                            <a:pt x="124420" y="34253"/>
                            <a:pt x="133992" y="39039"/>
                            <a:pt x="153133" y="39039"/>
                          </a:cubicBezTo>
                          <a:cubicBezTo>
                            <a:pt x="153133" y="43824"/>
                            <a:pt x="153133" y="43824"/>
                            <a:pt x="153133" y="39039"/>
                          </a:cubicBezTo>
                          <a:close/>
                        </a:path>
                      </a:pathLst>
                    </a:custGeom>
                    <a:solidFill>
                      <a:srgbClr val="D97E31"/>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B9DCC7B2-674C-4439-87A9-183933529609}"/>
                        </a:ext>
                      </a:extLst>
                    </p:cNvPr>
                    <p:cNvSpPr/>
                    <p:nvPr/>
                  </p:nvSpPr>
                  <p:spPr>
                    <a:xfrm>
                      <a:off x="12144456" y="7681512"/>
                      <a:ext cx="43069" cy="131333"/>
                    </a:xfrm>
                    <a:custGeom>
                      <a:avLst/>
                      <a:gdLst>
                        <a:gd name="connsiteX0" fmla="*/ 43069 w 43069"/>
                        <a:gd name="connsiteY0" fmla="*/ 2127 h 131333"/>
                        <a:gd name="connsiteX1" fmla="*/ 43069 w 43069"/>
                        <a:gd name="connsiteY1" fmla="*/ 2127 h 131333"/>
                        <a:gd name="connsiteX2" fmla="*/ 4786 w 43069"/>
                        <a:gd name="connsiteY2" fmla="*/ 45196 h 131333"/>
                        <a:gd name="connsiteX3" fmla="*/ 9571 w 43069"/>
                        <a:gd name="connsiteY3" fmla="*/ 64337 h 131333"/>
                        <a:gd name="connsiteX4" fmla="*/ 0 w 43069"/>
                        <a:gd name="connsiteY4" fmla="*/ 126548 h 131333"/>
                        <a:gd name="connsiteX5" fmla="*/ 4786 w 43069"/>
                        <a:gd name="connsiteY5" fmla="*/ 131333 h 131333"/>
                        <a:gd name="connsiteX6" fmla="*/ 28713 w 43069"/>
                        <a:gd name="connsiteY6" fmla="*/ 78694 h 131333"/>
                        <a:gd name="connsiteX7" fmla="*/ 23927 w 43069"/>
                        <a:gd name="connsiteY7" fmla="*/ 30839 h 131333"/>
                        <a:gd name="connsiteX8" fmla="*/ 43069 w 43069"/>
                        <a:gd name="connsiteY8" fmla="*/ 2127 h 13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9" h="131333">
                          <a:moveTo>
                            <a:pt x="43069" y="2127"/>
                          </a:moveTo>
                          <a:cubicBezTo>
                            <a:pt x="43069" y="2127"/>
                            <a:pt x="38283" y="-2659"/>
                            <a:pt x="43069" y="2127"/>
                          </a:cubicBezTo>
                          <a:cubicBezTo>
                            <a:pt x="33498" y="11698"/>
                            <a:pt x="4786" y="30839"/>
                            <a:pt x="4786" y="45196"/>
                          </a:cubicBezTo>
                          <a:cubicBezTo>
                            <a:pt x="4786" y="54767"/>
                            <a:pt x="9571" y="59552"/>
                            <a:pt x="9571" y="64337"/>
                          </a:cubicBezTo>
                          <a:cubicBezTo>
                            <a:pt x="23927" y="88264"/>
                            <a:pt x="14356" y="107406"/>
                            <a:pt x="0" y="126548"/>
                          </a:cubicBezTo>
                          <a:cubicBezTo>
                            <a:pt x="0" y="126548"/>
                            <a:pt x="0" y="131333"/>
                            <a:pt x="4786" y="131333"/>
                          </a:cubicBezTo>
                          <a:cubicBezTo>
                            <a:pt x="19142" y="116977"/>
                            <a:pt x="28713" y="102621"/>
                            <a:pt x="28713" y="78694"/>
                          </a:cubicBezTo>
                          <a:cubicBezTo>
                            <a:pt x="28713" y="64337"/>
                            <a:pt x="4786" y="54767"/>
                            <a:pt x="23927" y="30839"/>
                          </a:cubicBezTo>
                          <a:cubicBezTo>
                            <a:pt x="28713" y="21269"/>
                            <a:pt x="33498" y="11698"/>
                            <a:pt x="43069" y="2127"/>
                          </a:cubicBezTo>
                          <a:close/>
                        </a:path>
                      </a:pathLst>
                    </a:custGeom>
                    <a:solidFill>
                      <a:srgbClr val="D97E31"/>
                    </a:solidFill>
                    <a:ln w="4782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B1D45678-DE47-4CB5-97CE-831D4114B869}"/>
                        </a:ext>
                      </a:extLst>
                    </p:cNvPr>
                    <p:cNvSpPr/>
                    <p:nvPr/>
                  </p:nvSpPr>
                  <p:spPr>
                    <a:xfrm>
                      <a:off x="12161471" y="7817630"/>
                      <a:ext cx="16482" cy="19141"/>
                    </a:xfrm>
                    <a:custGeom>
                      <a:avLst/>
                      <a:gdLst>
                        <a:gd name="connsiteX0" fmla="*/ 2127 w 16482"/>
                        <a:gd name="connsiteY0" fmla="*/ 0 h 19141"/>
                        <a:gd name="connsiteX1" fmla="*/ 2127 w 16482"/>
                        <a:gd name="connsiteY1" fmla="*/ 0 h 19141"/>
                        <a:gd name="connsiteX2" fmla="*/ 11698 w 16482"/>
                        <a:gd name="connsiteY2" fmla="*/ 19142 h 19141"/>
                        <a:gd name="connsiteX3" fmla="*/ 16483 w 16482"/>
                        <a:gd name="connsiteY3" fmla="*/ 19142 h 19141"/>
                        <a:gd name="connsiteX4" fmla="*/ 2127 w 1648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 h="19141">
                          <a:moveTo>
                            <a:pt x="2127" y="0"/>
                          </a:moveTo>
                          <a:cubicBezTo>
                            <a:pt x="2127" y="0"/>
                            <a:pt x="-2659" y="0"/>
                            <a:pt x="2127" y="0"/>
                          </a:cubicBezTo>
                          <a:cubicBezTo>
                            <a:pt x="2127" y="9571"/>
                            <a:pt x="6912" y="14356"/>
                            <a:pt x="11698" y="19142"/>
                          </a:cubicBezTo>
                          <a:cubicBezTo>
                            <a:pt x="11698" y="19142"/>
                            <a:pt x="16483" y="19142"/>
                            <a:pt x="16483" y="19142"/>
                          </a:cubicBezTo>
                          <a:cubicBezTo>
                            <a:pt x="11698" y="9571"/>
                            <a:pt x="6912" y="4785"/>
                            <a:pt x="2127" y="0"/>
                          </a:cubicBezTo>
                          <a:close/>
                        </a:path>
                      </a:pathLst>
                    </a:custGeom>
                    <a:solidFill>
                      <a:srgbClr val="D97E31"/>
                    </a:solidFill>
                    <a:ln w="47824"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FAE61184-F0BC-49C5-8797-D599DB6C4973}"/>
                        </a:ext>
                      </a:extLst>
                    </p:cNvPr>
                    <p:cNvSpPr/>
                    <p:nvPr/>
                  </p:nvSpPr>
                  <p:spPr>
                    <a:xfrm>
                      <a:off x="12238038" y="7641766"/>
                      <a:ext cx="232765" cy="238074"/>
                    </a:xfrm>
                    <a:custGeom>
                      <a:avLst/>
                      <a:gdLst>
                        <a:gd name="connsiteX0" fmla="*/ 231827 w 232765"/>
                        <a:gd name="connsiteY0" fmla="*/ 3589 h 238074"/>
                        <a:gd name="connsiteX1" fmla="*/ 174402 w 232765"/>
                        <a:gd name="connsiteY1" fmla="*/ 41872 h 238074"/>
                        <a:gd name="connsiteX2" fmla="*/ 126548 w 232765"/>
                        <a:gd name="connsiteY2" fmla="*/ 65799 h 238074"/>
                        <a:gd name="connsiteX3" fmla="*/ 78694 w 232765"/>
                        <a:gd name="connsiteY3" fmla="*/ 118439 h 238074"/>
                        <a:gd name="connsiteX4" fmla="*/ 11697 w 232765"/>
                        <a:gd name="connsiteY4" fmla="*/ 142366 h 238074"/>
                        <a:gd name="connsiteX5" fmla="*/ 2127 w 232765"/>
                        <a:gd name="connsiteY5" fmla="*/ 137581 h 238074"/>
                        <a:gd name="connsiteX6" fmla="*/ 2127 w 232765"/>
                        <a:gd name="connsiteY6" fmla="*/ 137581 h 238074"/>
                        <a:gd name="connsiteX7" fmla="*/ 49981 w 232765"/>
                        <a:gd name="connsiteY7" fmla="*/ 185435 h 238074"/>
                        <a:gd name="connsiteX8" fmla="*/ 83479 w 232765"/>
                        <a:gd name="connsiteY8" fmla="*/ 238074 h 238074"/>
                        <a:gd name="connsiteX9" fmla="*/ 88264 w 232765"/>
                        <a:gd name="connsiteY9" fmla="*/ 238074 h 238074"/>
                        <a:gd name="connsiteX10" fmla="*/ 69123 w 232765"/>
                        <a:gd name="connsiteY10" fmla="*/ 195006 h 238074"/>
                        <a:gd name="connsiteX11" fmla="*/ 126548 w 232765"/>
                        <a:gd name="connsiteY11" fmla="*/ 175864 h 238074"/>
                        <a:gd name="connsiteX12" fmla="*/ 126548 w 232765"/>
                        <a:gd name="connsiteY12" fmla="*/ 171079 h 238074"/>
                        <a:gd name="connsiteX13" fmla="*/ 64337 w 232765"/>
                        <a:gd name="connsiteY13" fmla="*/ 190220 h 238074"/>
                        <a:gd name="connsiteX14" fmla="*/ 21269 w 232765"/>
                        <a:gd name="connsiteY14" fmla="*/ 151937 h 238074"/>
                        <a:gd name="connsiteX15" fmla="*/ 69123 w 232765"/>
                        <a:gd name="connsiteY15" fmla="*/ 137581 h 238074"/>
                        <a:gd name="connsiteX16" fmla="*/ 121762 w 232765"/>
                        <a:gd name="connsiteY16" fmla="*/ 89726 h 238074"/>
                        <a:gd name="connsiteX17" fmla="*/ 207900 w 232765"/>
                        <a:gd name="connsiteY17" fmla="*/ 41872 h 238074"/>
                        <a:gd name="connsiteX18" fmla="*/ 231827 w 232765"/>
                        <a:gd name="connsiteY18" fmla="*/ 3589 h 238074"/>
                        <a:gd name="connsiteX19" fmla="*/ 231827 w 232765"/>
                        <a:gd name="connsiteY19" fmla="*/ 3589 h 23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765" h="238074">
                          <a:moveTo>
                            <a:pt x="231827" y="3589"/>
                          </a:moveTo>
                          <a:cubicBezTo>
                            <a:pt x="217470" y="27516"/>
                            <a:pt x="198329" y="32302"/>
                            <a:pt x="174402" y="41872"/>
                          </a:cubicBezTo>
                          <a:cubicBezTo>
                            <a:pt x="160046" y="46658"/>
                            <a:pt x="140904" y="56229"/>
                            <a:pt x="126548" y="65799"/>
                          </a:cubicBezTo>
                          <a:cubicBezTo>
                            <a:pt x="107406" y="80156"/>
                            <a:pt x="97835" y="104083"/>
                            <a:pt x="78694" y="118439"/>
                          </a:cubicBezTo>
                          <a:cubicBezTo>
                            <a:pt x="59552" y="132795"/>
                            <a:pt x="35624" y="142366"/>
                            <a:pt x="11697" y="142366"/>
                          </a:cubicBezTo>
                          <a:cubicBezTo>
                            <a:pt x="11697" y="142366"/>
                            <a:pt x="2127" y="142366"/>
                            <a:pt x="2127" y="137581"/>
                          </a:cubicBezTo>
                          <a:cubicBezTo>
                            <a:pt x="2127" y="137581"/>
                            <a:pt x="-2658" y="137581"/>
                            <a:pt x="2127" y="137581"/>
                          </a:cubicBezTo>
                          <a:cubicBezTo>
                            <a:pt x="16483" y="151937"/>
                            <a:pt x="35624" y="166293"/>
                            <a:pt x="49981" y="185435"/>
                          </a:cubicBezTo>
                          <a:cubicBezTo>
                            <a:pt x="64337" y="199791"/>
                            <a:pt x="69123" y="218933"/>
                            <a:pt x="83479" y="238074"/>
                          </a:cubicBezTo>
                          <a:cubicBezTo>
                            <a:pt x="83479" y="238074"/>
                            <a:pt x="88264" y="238074"/>
                            <a:pt x="88264" y="238074"/>
                          </a:cubicBezTo>
                          <a:cubicBezTo>
                            <a:pt x="83479" y="223718"/>
                            <a:pt x="78694" y="209362"/>
                            <a:pt x="69123" y="195006"/>
                          </a:cubicBezTo>
                          <a:cubicBezTo>
                            <a:pt x="88264" y="199791"/>
                            <a:pt x="112191" y="190220"/>
                            <a:pt x="126548" y="175864"/>
                          </a:cubicBezTo>
                          <a:cubicBezTo>
                            <a:pt x="126548" y="175864"/>
                            <a:pt x="126548" y="171079"/>
                            <a:pt x="126548" y="171079"/>
                          </a:cubicBezTo>
                          <a:cubicBezTo>
                            <a:pt x="107406" y="175864"/>
                            <a:pt x="88264" y="190220"/>
                            <a:pt x="64337" y="190220"/>
                          </a:cubicBezTo>
                          <a:cubicBezTo>
                            <a:pt x="54767" y="175864"/>
                            <a:pt x="35624" y="161508"/>
                            <a:pt x="21269" y="151937"/>
                          </a:cubicBezTo>
                          <a:cubicBezTo>
                            <a:pt x="35624" y="156722"/>
                            <a:pt x="54767" y="142366"/>
                            <a:pt x="69123" y="137581"/>
                          </a:cubicBezTo>
                          <a:cubicBezTo>
                            <a:pt x="93050" y="128010"/>
                            <a:pt x="107406" y="108868"/>
                            <a:pt x="121762" y="89726"/>
                          </a:cubicBezTo>
                          <a:cubicBezTo>
                            <a:pt x="145689" y="61014"/>
                            <a:pt x="174402" y="56229"/>
                            <a:pt x="207900" y="41872"/>
                          </a:cubicBezTo>
                          <a:cubicBezTo>
                            <a:pt x="222256" y="32302"/>
                            <a:pt x="236613" y="17945"/>
                            <a:pt x="231827" y="3589"/>
                          </a:cubicBezTo>
                          <a:cubicBezTo>
                            <a:pt x="231827" y="-1196"/>
                            <a:pt x="231827" y="-1196"/>
                            <a:pt x="231827" y="3589"/>
                          </a:cubicBezTo>
                          <a:close/>
                        </a:path>
                      </a:pathLst>
                    </a:custGeom>
                    <a:solidFill>
                      <a:srgbClr val="D97E31"/>
                    </a:solidFill>
                    <a:ln w="4782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351C382A-490C-41C6-A289-83AD354B2B84}"/>
                        </a:ext>
                      </a:extLst>
                    </p:cNvPr>
                    <p:cNvSpPr/>
                    <p:nvPr/>
                  </p:nvSpPr>
                  <p:spPr>
                    <a:xfrm>
                      <a:off x="12331088" y="7743477"/>
                      <a:ext cx="191416" cy="143276"/>
                    </a:xfrm>
                    <a:custGeom>
                      <a:avLst/>
                      <a:gdLst>
                        <a:gd name="connsiteX0" fmla="*/ 191417 w 191416"/>
                        <a:gd name="connsiteY0" fmla="*/ 26300 h 143276"/>
                        <a:gd name="connsiteX1" fmla="*/ 133991 w 191416"/>
                        <a:gd name="connsiteY1" fmla="*/ 2372 h 143276"/>
                        <a:gd name="connsiteX2" fmla="*/ 71781 w 191416"/>
                        <a:gd name="connsiteY2" fmla="*/ 74154 h 143276"/>
                        <a:gd name="connsiteX3" fmla="*/ 28712 w 191416"/>
                        <a:gd name="connsiteY3" fmla="*/ 122008 h 143276"/>
                        <a:gd name="connsiteX4" fmla="*/ 0 w 191416"/>
                        <a:gd name="connsiteY4" fmla="*/ 141149 h 143276"/>
                        <a:gd name="connsiteX5" fmla="*/ 4785 w 191416"/>
                        <a:gd name="connsiteY5" fmla="*/ 141149 h 143276"/>
                        <a:gd name="connsiteX6" fmla="*/ 4785 w 191416"/>
                        <a:gd name="connsiteY6" fmla="*/ 141149 h 143276"/>
                        <a:gd name="connsiteX7" fmla="*/ 4785 w 191416"/>
                        <a:gd name="connsiteY7" fmla="*/ 141149 h 143276"/>
                        <a:gd name="connsiteX8" fmla="*/ 33498 w 191416"/>
                        <a:gd name="connsiteY8" fmla="*/ 136364 h 143276"/>
                        <a:gd name="connsiteX9" fmla="*/ 47854 w 191416"/>
                        <a:gd name="connsiteY9" fmla="*/ 136364 h 143276"/>
                        <a:gd name="connsiteX10" fmla="*/ 62210 w 191416"/>
                        <a:gd name="connsiteY10" fmla="*/ 126793 h 143276"/>
                        <a:gd name="connsiteX11" fmla="*/ 95708 w 191416"/>
                        <a:gd name="connsiteY11" fmla="*/ 55012 h 143276"/>
                        <a:gd name="connsiteX12" fmla="*/ 133991 w 191416"/>
                        <a:gd name="connsiteY12" fmla="*/ 16729 h 143276"/>
                        <a:gd name="connsiteX13" fmla="*/ 177060 w 191416"/>
                        <a:gd name="connsiteY13" fmla="*/ 50227 h 143276"/>
                        <a:gd name="connsiteX14" fmla="*/ 153133 w 191416"/>
                        <a:gd name="connsiteY14" fmla="*/ 78939 h 143276"/>
                        <a:gd name="connsiteX15" fmla="*/ 138777 w 191416"/>
                        <a:gd name="connsiteY15" fmla="*/ 107651 h 143276"/>
                        <a:gd name="connsiteX16" fmla="*/ 143563 w 191416"/>
                        <a:gd name="connsiteY16" fmla="*/ 107651 h 143276"/>
                        <a:gd name="connsiteX17" fmla="*/ 177060 w 191416"/>
                        <a:gd name="connsiteY17" fmla="*/ 64583 h 143276"/>
                        <a:gd name="connsiteX18" fmla="*/ 191417 w 191416"/>
                        <a:gd name="connsiteY18" fmla="*/ 26300 h 1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16" h="143276">
                          <a:moveTo>
                            <a:pt x="191417" y="26300"/>
                          </a:moveTo>
                          <a:cubicBezTo>
                            <a:pt x="181845" y="-2413"/>
                            <a:pt x="157918" y="-2413"/>
                            <a:pt x="133991" y="2372"/>
                          </a:cubicBezTo>
                          <a:cubicBezTo>
                            <a:pt x="100493" y="11943"/>
                            <a:pt x="86137" y="45441"/>
                            <a:pt x="71781" y="74154"/>
                          </a:cubicBezTo>
                          <a:cubicBezTo>
                            <a:pt x="62210" y="98081"/>
                            <a:pt x="57425" y="122008"/>
                            <a:pt x="28712" y="122008"/>
                          </a:cubicBezTo>
                          <a:cubicBezTo>
                            <a:pt x="14356" y="122008"/>
                            <a:pt x="4785" y="126793"/>
                            <a:pt x="0" y="141149"/>
                          </a:cubicBezTo>
                          <a:cubicBezTo>
                            <a:pt x="0" y="141149"/>
                            <a:pt x="0" y="145935"/>
                            <a:pt x="4785" y="141149"/>
                          </a:cubicBezTo>
                          <a:cubicBezTo>
                            <a:pt x="4785" y="141149"/>
                            <a:pt x="4785" y="141149"/>
                            <a:pt x="4785" y="141149"/>
                          </a:cubicBezTo>
                          <a:cubicBezTo>
                            <a:pt x="4785" y="141149"/>
                            <a:pt x="4785" y="141149"/>
                            <a:pt x="4785" y="141149"/>
                          </a:cubicBezTo>
                          <a:cubicBezTo>
                            <a:pt x="14356" y="141149"/>
                            <a:pt x="23927" y="136364"/>
                            <a:pt x="33498" y="136364"/>
                          </a:cubicBezTo>
                          <a:cubicBezTo>
                            <a:pt x="38283" y="136364"/>
                            <a:pt x="38283" y="136364"/>
                            <a:pt x="47854" y="136364"/>
                          </a:cubicBezTo>
                          <a:cubicBezTo>
                            <a:pt x="52639" y="136364"/>
                            <a:pt x="62210" y="131579"/>
                            <a:pt x="62210" y="126793"/>
                          </a:cubicBezTo>
                          <a:cubicBezTo>
                            <a:pt x="76566" y="107651"/>
                            <a:pt x="81352" y="78939"/>
                            <a:pt x="95708" y="55012"/>
                          </a:cubicBezTo>
                          <a:cubicBezTo>
                            <a:pt x="105279" y="40656"/>
                            <a:pt x="114850" y="26300"/>
                            <a:pt x="133991" y="16729"/>
                          </a:cubicBezTo>
                          <a:cubicBezTo>
                            <a:pt x="153133" y="7158"/>
                            <a:pt x="200987" y="11943"/>
                            <a:pt x="177060" y="50227"/>
                          </a:cubicBezTo>
                          <a:cubicBezTo>
                            <a:pt x="172275" y="59797"/>
                            <a:pt x="157918" y="69368"/>
                            <a:pt x="153133" y="78939"/>
                          </a:cubicBezTo>
                          <a:cubicBezTo>
                            <a:pt x="148348" y="88510"/>
                            <a:pt x="143563" y="98081"/>
                            <a:pt x="138777" y="107651"/>
                          </a:cubicBezTo>
                          <a:cubicBezTo>
                            <a:pt x="138777" y="112437"/>
                            <a:pt x="143563" y="112437"/>
                            <a:pt x="143563" y="107651"/>
                          </a:cubicBezTo>
                          <a:cubicBezTo>
                            <a:pt x="153133" y="88510"/>
                            <a:pt x="162704" y="78939"/>
                            <a:pt x="177060" y="64583"/>
                          </a:cubicBezTo>
                          <a:cubicBezTo>
                            <a:pt x="181845" y="50227"/>
                            <a:pt x="191417" y="35870"/>
                            <a:pt x="191417" y="26300"/>
                          </a:cubicBezTo>
                          <a:close/>
                        </a:path>
                      </a:pathLst>
                    </a:custGeom>
                    <a:solidFill>
                      <a:srgbClr val="D97E31"/>
                    </a:solidFill>
                    <a:ln w="47824"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02EF6E09-57D9-4493-A1BF-9287586FB06C}"/>
                        </a:ext>
                      </a:extLst>
                    </p:cNvPr>
                    <p:cNvSpPr/>
                    <p:nvPr/>
                  </p:nvSpPr>
                  <p:spPr>
                    <a:xfrm>
                      <a:off x="12378942" y="7686968"/>
                      <a:ext cx="143562" cy="118433"/>
                    </a:xfrm>
                    <a:custGeom>
                      <a:avLst/>
                      <a:gdLst>
                        <a:gd name="connsiteX0" fmla="*/ 143563 w 143562"/>
                        <a:gd name="connsiteY0" fmla="*/ 1456 h 118433"/>
                        <a:gd name="connsiteX1" fmla="*/ 0 w 143562"/>
                        <a:gd name="connsiteY1" fmla="*/ 116306 h 118433"/>
                        <a:gd name="connsiteX2" fmla="*/ 0 w 143562"/>
                        <a:gd name="connsiteY2" fmla="*/ 116306 h 118433"/>
                        <a:gd name="connsiteX3" fmla="*/ 52639 w 143562"/>
                        <a:gd name="connsiteY3" fmla="*/ 63667 h 118433"/>
                        <a:gd name="connsiteX4" fmla="*/ 143563 w 143562"/>
                        <a:gd name="connsiteY4" fmla="*/ 1456 h 118433"/>
                        <a:gd name="connsiteX5" fmla="*/ 143563 w 143562"/>
                        <a:gd name="connsiteY5" fmla="*/ 1456 h 11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8433">
                          <a:moveTo>
                            <a:pt x="143563" y="1456"/>
                          </a:moveTo>
                          <a:cubicBezTo>
                            <a:pt x="71781" y="-12900"/>
                            <a:pt x="47854" y="82808"/>
                            <a:pt x="0" y="116306"/>
                          </a:cubicBezTo>
                          <a:cubicBezTo>
                            <a:pt x="0" y="116306"/>
                            <a:pt x="0" y="121092"/>
                            <a:pt x="0" y="116306"/>
                          </a:cubicBezTo>
                          <a:cubicBezTo>
                            <a:pt x="23927" y="111521"/>
                            <a:pt x="38283" y="82808"/>
                            <a:pt x="52639" y="63667"/>
                          </a:cubicBezTo>
                          <a:cubicBezTo>
                            <a:pt x="76566" y="39740"/>
                            <a:pt x="100493" y="-3329"/>
                            <a:pt x="143563" y="1456"/>
                          </a:cubicBezTo>
                          <a:cubicBezTo>
                            <a:pt x="143563" y="1456"/>
                            <a:pt x="143563" y="1456"/>
                            <a:pt x="143563" y="1456"/>
                          </a:cubicBezTo>
                          <a:close/>
                        </a:path>
                      </a:pathLst>
                    </a:custGeom>
                    <a:solidFill>
                      <a:srgbClr val="D97E31"/>
                    </a:solidFill>
                    <a:ln w="47824" cap="flat">
                      <a:noFill/>
                      <a:prstDash val="solid"/>
                      <a:miter/>
                    </a:ln>
                  </p:spPr>
                  <p:txBody>
                    <a:bodyPr rtlCol="0" anchor="ctr"/>
                    <a:lstStyle/>
                    <a:p>
                      <a:endParaRPr lang="en-US"/>
                    </a:p>
                  </p:txBody>
                </p:sp>
              </p:grpSp>
              <p:sp>
                <p:nvSpPr>
                  <p:cNvPr id="322" name="Freeform: Shape 321">
                    <a:extLst>
                      <a:ext uri="{FF2B5EF4-FFF2-40B4-BE49-F238E27FC236}">
                        <a16:creationId xmlns:a16="http://schemas.microsoft.com/office/drawing/2014/main" id="{004C7F0D-D9CC-41E7-928C-4E2167CDB152}"/>
                      </a:ext>
                    </a:extLst>
                  </p:cNvPr>
                  <p:cNvSpPr/>
                  <p:nvPr/>
                </p:nvSpPr>
                <p:spPr>
                  <a:xfrm>
                    <a:off x="11492300" y="7583145"/>
                    <a:ext cx="1049403" cy="542629"/>
                  </a:xfrm>
                  <a:custGeom>
                    <a:avLst/>
                    <a:gdLst>
                      <a:gd name="connsiteX0" fmla="*/ 1034990 w 1049403"/>
                      <a:gd name="connsiteY0" fmla="*/ 110065 h 542629"/>
                      <a:gd name="connsiteX1" fmla="*/ 1006278 w 1049403"/>
                      <a:gd name="connsiteY1" fmla="*/ 105279 h 542629"/>
                      <a:gd name="connsiteX2" fmla="*/ 982351 w 1049403"/>
                      <a:gd name="connsiteY2" fmla="*/ 86137 h 542629"/>
                      <a:gd name="connsiteX3" fmla="*/ 967994 w 1049403"/>
                      <a:gd name="connsiteY3" fmla="*/ 86137 h 542629"/>
                      <a:gd name="connsiteX4" fmla="*/ 977565 w 1049403"/>
                      <a:gd name="connsiteY4" fmla="*/ 76567 h 542629"/>
                      <a:gd name="connsiteX5" fmla="*/ 953638 w 1049403"/>
                      <a:gd name="connsiteY5" fmla="*/ 86137 h 542629"/>
                      <a:gd name="connsiteX6" fmla="*/ 862715 w 1049403"/>
                      <a:gd name="connsiteY6" fmla="*/ 129206 h 542629"/>
                      <a:gd name="connsiteX7" fmla="*/ 805290 w 1049403"/>
                      <a:gd name="connsiteY7" fmla="*/ 181846 h 542629"/>
                      <a:gd name="connsiteX8" fmla="*/ 762221 w 1049403"/>
                      <a:gd name="connsiteY8" fmla="*/ 148348 h 542629"/>
                      <a:gd name="connsiteX9" fmla="*/ 771792 w 1049403"/>
                      <a:gd name="connsiteY9" fmla="*/ 138777 h 542629"/>
                      <a:gd name="connsiteX10" fmla="*/ 752651 w 1049403"/>
                      <a:gd name="connsiteY10" fmla="*/ 148348 h 542629"/>
                      <a:gd name="connsiteX11" fmla="*/ 709581 w 1049403"/>
                      <a:gd name="connsiteY11" fmla="*/ 157919 h 542629"/>
                      <a:gd name="connsiteX12" fmla="*/ 671299 w 1049403"/>
                      <a:gd name="connsiteY12" fmla="*/ 162704 h 542629"/>
                      <a:gd name="connsiteX13" fmla="*/ 685654 w 1049403"/>
                      <a:gd name="connsiteY13" fmla="*/ 129206 h 542629"/>
                      <a:gd name="connsiteX14" fmla="*/ 709581 w 1049403"/>
                      <a:gd name="connsiteY14" fmla="*/ 71781 h 542629"/>
                      <a:gd name="connsiteX15" fmla="*/ 700011 w 1049403"/>
                      <a:gd name="connsiteY15" fmla="*/ 19142 h 542629"/>
                      <a:gd name="connsiteX16" fmla="*/ 676084 w 1049403"/>
                      <a:gd name="connsiteY16" fmla="*/ 0 h 542629"/>
                      <a:gd name="connsiteX17" fmla="*/ 671299 w 1049403"/>
                      <a:gd name="connsiteY17" fmla="*/ 0 h 542629"/>
                      <a:gd name="connsiteX18" fmla="*/ 685654 w 1049403"/>
                      <a:gd name="connsiteY18" fmla="*/ 57425 h 542629"/>
                      <a:gd name="connsiteX19" fmla="*/ 633015 w 1049403"/>
                      <a:gd name="connsiteY19" fmla="*/ 129206 h 542629"/>
                      <a:gd name="connsiteX20" fmla="*/ 661727 w 1049403"/>
                      <a:gd name="connsiteY20" fmla="*/ 215344 h 542629"/>
                      <a:gd name="connsiteX21" fmla="*/ 618659 w 1049403"/>
                      <a:gd name="connsiteY21" fmla="*/ 253627 h 542629"/>
                      <a:gd name="connsiteX22" fmla="*/ 556448 w 1049403"/>
                      <a:gd name="connsiteY22" fmla="*/ 210558 h 542629"/>
                      <a:gd name="connsiteX23" fmla="*/ 546877 w 1049403"/>
                      <a:gd name="connsiteY23" fmla="*/ 138777 h 542629"/>
                      <a:gd name="connsiteX24" fmla="*/ 537307 w 1049403"/>
                      <a:gd name="connsiteY24" fmla="*/ 157919 h 542629"/>
                      <a:gd name="connsiteX25" fmla="*/ 556448 w 1049403"/>
                      <a:gd name="connsiteY25" fmla="*/ 224915 h 542629"/>
                      <a:gd name="connsiteX26" fmla="*/ 508594 w 1049403"/>
                      <a:gd name="connsiteY26" fmla="*/ 239271 h 542629"/>
                      <a:gd name="connsiteX27" fmla="*/ 566019 w 1049403"/>
                      <a:gd name="connsiteY27" fmla="*/ 315837 h 542629"/>
                      <a:gd name="connsiteX28" fmla="*/ 513380 w 1049403"/>
                      <a:gd name="connsiteY28" fmla="*/ 368477 h 542629"/>
                      <a:gd name="connsiteX29" fmla="*/ 489453 w 1049403"/>
                      <a:gd name="connsiteY29" fmla="*/ 373262 h 542629"/>
                      <a:gd name="connsiteX30" fmla="*/ 412886 w 1049403"/>
                      <a:gd name="connsiteY30" fmla="*/ 387619 h 542629"/>
                      <a:gd name="connsiteX31" fmla="*/ 288465 w 1049403"/>
                      <a:gd name="connsiteY31" fmla="*/ 430687 h 542629"/>
                      <a:gd name="connsiteX32" fmla="*/ 259752 w 1049403"/>
                      <a:gd name="connsiteY32" fmla="*/ 416331 h 542629"/>
                      <a:gd name="connsiteX33" fmla="*/ 226255 w 1049403"/>
                      <a:gd name="connsiteY33" fmla="*/ 392404 h 542629"/>
                      <a:gd name="connsiteX34" fmla="*/ 202327 w 1049403"/>
                      <a:gd name="connsiteY34" fmla="*/ 401975 h 542629"/>
                      <a:gd name="connsiteX35" fmla="*/ 173615 w 1049403"/>
                      <a:gd name="connsiteY35" fmla="*/ 401975 h 542629"/>
                      <a:gd name="connsiteX36" fmla="*/ 116190 w 1049403"/>
                      <a:gd name="connsiteY36" fmla="*/ 339764 h 542629"/>
                      <a:gd name="connsiteX37" fmla="*/ 178400 w 1049403"/>
                      <a:gd name="connsiteY37" fmla="*/ 296696 h 542629"/>
                      <a:gd name="connsiteX38" fmla="*/ 144903 w 1049403"/>
                      <a:gd name="connsiteY38" fmla="*/ 277554 h 542629"/>
                      <a:gd name="connsiteX39" fmla="*/ 92263 w 1049403"/>
                      <a:gd name="connsiteY39" fmla="*/ 291910 h 542629"/>
                      <a:gd name="connsiteX40" fmla="*/ 53979 w 1049403"/>
                      <a:gd name="connsiteY40" fmla="*/ 334979 h 542629"/>
                      <a:gd name="connsiteX41" fmla="*/ 6125 w 1049403"/>
                      <a:gd name="connsiteY41" fmla="*/ 445044 h 542629"/>
                      <a:gd name="connsiteX42" fmla="*/ 1340 w 1049403"/>
                      <a:gd name="connsiteY42" fmla="*/ 478542 h 542629"/>
                      <a:gd name="connsiteX43" fmla="*/ 30052 w 1049403"/>
                      <a:gd name="connsiteY43" fmla="*/ 492898 h 542629"/>
                      <a:gd name="connsiteX44" fmla="*/ 159258 w 1049403"/>
                      <a:gd name="connsiteY44" fmla="*/ 531181 h 542629"/>
                      <a:gd name="connsiteX45" fmla="*/ 298036 w 1049403"/>
                      <a:gd name="connsiteY45" fmla="*/ 540752 h 542629"/>
                      <a:gd name="connsiteX46" fmla="*/ 432028 w 1049403"/>
                      <a:gd name="connsiteY46" fmla="*/ 497683 h 542629"/>
                      <a:gd name="connsiteX47" fmla="*/ 561234 w 1049403"/>
                      <a:gd name="connsiteY47" fmla="*/ 430687 h 542629"/>
                      <a:gd name="connsiteX48" fmla="*/ 613873 w 1049403"/>
                      <a:gd name="connsiteY48" fmla="*/ 401975 h 542629"/>
                      <a:gd name="connsiteX49" fmla="*/ 728723 w 1049403"/>
                      <a:gd name="connsiteY49" fmla="*/ 406760 h 542629"/>
                      <a:gd name="connsiteX50" fmla="*/ 900998 w 1049403"/>
                      <a:gd name="connsiteY50" fmla="*/ 358906 h 542629"/>
                      <a:gd name="connsiteX51" fmla="*/ 996706 w 1049403"/>
                      <a:gd name="connsiteY51" fmla="*/ 215344 h 542629"/>
                      <a:gd name="connsiteX52" fmla="*/ 1020633 w 1049403"/>
                      <a:gd name="connsiteY52" fmla="*/ 181846 h 542629"/>
                      <a:gd name="connsiteX53" fmla="*/ 1034990 w 1049403"/>
                      <a:gd name="connsiteY53" fmla="*/ 110065 h 542629"/>
                      <a:gd name="connsiteX54" fmla="*/ 800505 w 1049403"/>
                      <a:gd name="connsiteY54" fmla="*/ 205773 h 542629"/>
                      <a:gd name="connsiteX55" fmla="*/ 843573 w 1049403"/>
                      <a:gd name="connsiteY55" fmla="*/ 181846 h 542629"/>
                      <a:gd name="connsiteX56" fmla="*/ 886642 w 1049403"/>
                      <a:gd name="connsiteY56" fmla="*/ 138777 h 542629"/>
                      <a:gd name="connsiteX57" fmla="*/ 948852 w 1049403"/>
                      <a:gd name="connsiteY57" fmla="*/ 105279 h 542629"/>
                      <a:gd name="connsiteX58" fmla="*/ 953638 w 1049403"/>
                      <a:gd name="connsiteY58" fmla="*/ 110065 h 542629"/>
                      <a:gd name="connsiteX59" fmla="*/ 915354 w 1049403"/>
                      <a:gd name="connsiteY59" fmla="*/ 162704 h 542629"/>
                      <a:gd name="connsiteX60" fmla="*/ 881857 w 1049403"/>
                      <a:gd name="connsiteY60" fmla="*/ 200988 h 542629"/>
                      <a:gd name="connsiteX61" fmla="*/ 810075 w 1049403"/>
                      <a:gd name="connsiteY61" fmla="*/ 224915 h 542629"/>
                      <a:gd name="connsiteX62" fmla="*/ 800505 w 1049403"/>
                      <a:gd name="connsiteY62" fmla="*/ 205773 h 542629"/>
                      <a:gd name="connsiteX63" fmla="*/ 824432 w 1049403"/>
                      <a:gd name="connsiteY63" fmla="*/ 306267 h 542629"/>
                      <a:gd name="connsiteX64" fmla="*/ 781363 w 1049403"/>
                      <a:gd name="connsiteY64" fmla="*/ 306267 h 542629"/>
                      <a:gd name="connsiteX65" fmla="*/ 747865 w 1049403"/>
                      <a:gd name="connsiteY65" fmla="*/ 282340 h 542629"/>
                      <a:gd name="connsiteX66" fmla="*/ 714367 w 1049403"/>
                      <a:gd name="connsiteY66" fmla="*/ 267983 h 542629"/>
                      <a:gd name="connsiteX67" fmla="*/ 714367 w 1049403"/>
                      <a:gd name="connsiteY67" fmla="*/ 177060 h 542629"/>
                      <a:gd name="connsiteX68" fmla="*/ 762221 w 1049403"/>
                      <a:gd name="connsiteY68" fmla="*/ 205773 h 542629"/>
                      <a:gd name="connsiteX69" fmla="*/ 810075 w 1049403"/>
                      <a:gd name="connsiteY69" fmla="*/ 267983 h 542629"/>
                      <a:gd name="connsiteX70" fmla="*/ 824432 w 1049403"/>
                      <a:gd name="connsiteY70" fmla="*/ 306267 h 542629"/>
                      <a:gd name="connsiteX71" fmla="*/ 1025419 w 1049403"/>
                      <a:gd name="connsiteY71" fmla="*/ 138777 h 542629"/>
                      <a:gd name="connsiteX72" fmla="*/ 972779 w 1049403"/>
                      <a:gd name="connsiteY72" fmla="*/ 162704 h 542629"/>
                      <a:gd name="connsiteX73" fmla="*/ 996706 w 1049403"/>
                      <a:gd name="connsiteY73" fmla="*/ 177060 h 542629"/>
                      <a:gd name="connsiteX74" fmla="*/ 963209 w 1049403"/>
                      <a:gd name="connsiteY74" fmla="*/ 224915 h 542629"/>
                      <a:gd name="connsiteX75" fmla="*/ 877071 w 1049403"/>
                      <a:gd name="connsiteY75" fmla="*/ 315837 h 542629"/>
                      <a:gd name="connsiteX76" fmla="*/ 848359 w 1049403"/>
                      <a:gd name="connsiteY76" fmla="*/ 306267 h 542629"/>
                      <a:gd name="connsiteX77" fmla="*/ 881857 w 1049403"/>
                      <a:gd name="connsiteY77" fmla="*/ 277554 h 542629"/>
                      <a:gd name="connsiteX78" fmla="*/ 929711 w 1049403"/>
                      <a:gd name="connsiteY78" fmla="*/ 205773 h 542629"/>
                      <a:gd name="connsiteX79" fmla="*/ 967994 w 1049403"/>
                      <a:gd name="connsiteY79" fmla="*/ 167490 h 542629"/>
                      <a:gd name="connsiteX80" fmla="*/ 967994 w 1049403"/>
                      <a:gd name="connsiteY80" fmla="*/ 167490 h 542629"/>
                      <a:gd name="connsiteX81" fmla="*/ 934497 w 1049403"/>
                      <a:gd name="connsiteY81" fmla="*/ 191417 h 542629"/>
                      <a:gd name="connsiteX82" fmla="*/ 929711 w 1049403"/>
                      <a:gd name="connsiteY82" fmla="*/ 196202 h 542629"/>
                      <a:gd name="connsiteX83" fmla="*/ 905784 w 1049403"/>
                      <a:gd name="connsiteY83" fmla="*/ 220129 h 542629"/>
                      <a:gd name="connsiteX84" fmla="*/ 905784 w 1049403"/>
                      <a:gd name="connsiteY84" fmla="*/ 220129 h 542629"/>
                      <a:gd name="connsiteX85" fmla="*/ 862715 w 1049403"/>
                      <a:gd name="connsiteY85" fmla="*/ 244056 h 542629"/>
                      <a:gd name="connsiteX86" fmla="*/ 848359 w 1049403"/>
                      <a:gd name="connsiteY86" fmla="*/ 248842 h 542629"/>
                      <a:gd name="connsiteX87" fmla="*/ 848359 w 1049403"/>
                      <a:gd name="connsiteY87" fmla="*/ 239271 h 542629"/>
                      <a:gd name="connsiteX88" fmla="*/ 929711 w 1049403"/>
                      <a:gd name="connsiteY88" fmla="*/ 181846 h 542629"/>
                      <a:gd name="connsiteX89" fmla="*/ 1006278 w 1049403"/>
                      <a:gd name="connsiteY89" fmla="*/ 100494 h 542629"/>
                      <a:gd name="connsiteX90" fmla="*/ 1011063 w 1049403"/>
                      <a:gd name="connsiteY90" fmla="*/ 100494 h 542629"/>
                      <a:gd name="connsiteX91" fmla="*/ 1011063 w 1049403"/>
                      <a:gd name="connsiteY91" fmla="*/ 100494 h 542629"/>
                      <a:gd name="connsiteX92" fmla="*/ 1015848 w 1049403"/>
                      <a:gd name="connsiteY92" fmla="*/ 100494 h 542629"/>
                      <a:gd name="connsiteX93" fmla="*/ 1020633 w 1049403"/>
                      <a:gd name="connsiteY93" fmla="*/ 105279 h 542629"/>
                      <a:gd name="connsiteX94" fmla="*/ 1020633 w 1049403"/>
                      <a:gd name="connsiteY94" fmla="*/ 105279 h 542629"/>
                      <a:gd name="connsiteX95" fmla="*/ 1025419 w 1049403"/>
                      <a:gd name="connsiteY95" fmla="*/ 138777 h 54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49403" h="542629">
                        <a:moveTo>
                          <a:pt x="1034990" y="110065"/>
                        </a:moveTo>
                        <a:cubicBezTo>
                          <a:pt x="1025419" y="105279"/>
                          <a:pt x="1015848" y="100494"/>
                          <a:pt x="1006278" y="105279"/>
                        </a:cubicBezTo>
                        <a:cubicBezTo>
                          <a:pt x="1001492" y="95708"/>
                          <a:pt x="996706" y="86137"/>
                          <a:pt x="982351" y="86137"/>
                        </a:cubicBezTo>
                        <a:cubicBezTo>
                          <a:pt x="977565" y="86137"/>
                          <a:pt x="972779" y="86137"/>
                          <a:pt x="967994" y="86137"/>
                        </a:cubicBezTo>
                        <a:cubicBezTo>
                          <a:pt x="972779" y="81352"/>
                          <a:pt x="972779" y="76567"/>
                          <a:pt x="977565" y="76567"/>
                        </a:cubicBezTo>
                        <a:cubicBezTo>
                          <a:pt x="967994" y="81352"/>
                          <a:pt x="958424" y="86137"/>
                          <a:pt x="953638" y="86137"/>
                        </a:cubicBezTo>
                        <a:cubicBezTo>
                          <a:pt x="915354" y="90923"/>
                          <a:pt x="891427" y="105279"/>
                          <a:pt x="862715" y="129206"/>
                        </a:cubicBezTo>
                        <a:cubicBezTo>
                          <a:pt x="843573" y="148348"/>
                          <a:pt x="824432" y="167490"/>
                          <a:pt x="805290" y="181846"/>
                        </a:cubicBezTo>
                        <a:cubicBezTo>
                          <a:pt x="776578" y="200988"/>
                          <a:pt x="738294" y="181846"/>
                          <a:pt x="762221" y="148348"/>
                        </a:cubicBezTo>
                        <a:cubicBezTo>
                          <a:pt x="762221" y="143562"/>
                          <a:pt x="767007" y="143562"/>
                          <a:pt x="771792" y="138777"/>
                        </a:cubicBezTo>
                        <a:cubicBezTo>
                          <a:pt x="767007" y="143562"/>
                          <a:pt x="762221" y="143562"/>
                          <a:pt x="752651" y="148348"/>
                        </a:cubicBezTo>
                        <a:cubicBezTo>
                          <a:pt x="738294" y="153133"/>
                          <a:pt x="723938" y="153133"/>
                          <a:pt x="709581" y="157919"/>
                        </a:cubicBezTo>
                        <a:cubicBezTo>
                          <a:pt x="700011" y="157919"/>
                          <a:pt x="680869" y="167490"/>
                          <a:pt x="671299" y="162704"/>
                        </a:cubicBezTo>
                        <a:cubicBezTo>
                          <a:pt x="656942" y="153133"/>
                          <a:pt x="676084" y="133992"/>
                          <a:pt x="685654" y="129206"/>
                        </a:cubicBezTo>
                        <a:cubicBezTo>
                          <a:pt x="700011" y="114850"/>
                          <a:pt x="709581" y="95708"/>
                          <a:pt x="709581" y="71781"/>
                        </a:cubicBezTo>
                        <a:cubicBezTo>
                          <a:pt x="709581" y="57425"/>
                          <a:pt x="709581" y="33498"/>
                          <a:pt x="700011" y="19142"/>
                        </a:cubicBezTo>
                        <a:cubicBezTo>
                          <a:pt x="695226" y="9571"/>
                          <a:pt x="685654" y="4785"/>
                          <a:pt x="676084" y="0"/>
                        </a:cubicBezTo>
                        <a:cubicBezTo>
                          <a:pt x="676084" y="0"/>
                          <a:pt x="671299" y="0"/>
                          <a:pt x="671299" y="0"/>
                        </a:cubicBezTo>
                        <a:cubicBezTo>
                          <a:pt x="685654" y="14356"/>
                          <a:pt x="695226" y="33498"/>
                          <a:pt x="685654" y="57425"/>
                        </a:cubicBezTo>
                        <a:cubicBezTo>
                          <a:pt x="676084" y="86137"/>
                          <a:pt x="633015" y="95708"/>
                          <a:pt x="633015" y="129206"/>
                        </a:cubicBezTo>
                        <a:cubicBezTo>
                          <a:pt x="628229" y="162704"/>
                          <a:pt x="666513" y="181846"/>
                          <a:pt x="661727" y="215344"/>
                        </a:cubicBezTo>
                        <a:cubicBezTo>
                          <a:pt x="661727" y="234485"/>
                          <a:pt x="637800" y="253627"/>
                          <a:pt x="618659" y="253627"/>
                        </a:cubicBezTo>
                        <a:cubicBezTo>
                          <a:pt x="585161" y="258413"/>
                          <a:pt x="570805" y="239271"/>
                          <a:pt x="556448" y="210558"/>
                        </a:cubicBezTo>
                        <a:cubicBezTo>
                          <a:pt x="546877" y="191417"/>
                          <a:pt x="542092" y="162704"/>
                          <a:pt x="546877" y="138777"/>
                        </a:cubicBezTo>
                        <a:cubicBezTo>
                          <a:pt x="542092" y="143562"/>
                          <a:pt x="542092" y="153133"/>
                          <a:pt x="537307" y="157919"/>
                        </a:cubicBezTo>
                        <a:cubicBezTo>
                          <a:pt x="532521" y="181846"/>
                          <a:pt x="537307" y="210558"/>
                          <a:pt x="556448" y="224915"/>
                        </a:cubicBezTo>
                        <a:cubicBezTo>
                          <a:pt x="537307" y="224915"/>
                          <a:pt x="522950" y="229700"/>
                          <a:pt x="508594" y="239271"/>
                        </a:cubicBezTo>
                        <a:cubicBezTo>
                          <a:pt x="542092" y="248842"/>
                          <a:pt x="570805" y="272769"/>
                          <a:pt x="566019" y="315837"/>
                        </a:cubicBezTo>
                        <a:cubicBezTo>
                          <a:pt x="561234" y="344550"/>
                          <a:pt x="542092" y="363692"/>
                          <a:pt x="513380" y="368477"/>
                        </a:cubicBezTo>
                        <a:cubicBezTo>
                          <a:pt x="503809" y="368477"/>
                          <a:pt x="499023" y="373262"/>
                          <a:pt x="489453" y="373262"/>
                        </a:cubicBezTo>
                        <a:cubicBezTo>
                          <a:pt x="465525" y="378048"/>
                          <a:pt x="436813" y="382833"/>
                          <a:pt x="412886" y="387619"/>
                        </a:cubicBezTo>
                        <a:cubicBezTo>
                          <a:pt x="374602" y="401975"/>
                          <a:pt x="331534" y="435473"/>
                          <a:pt x="288465" y="430687"/>
                        </a:cubicBezTo>
                        <a:cubicBezTo>
                          <a:pt x="278894" y="430687"/>
                          <a:pt x="269323" y="425902"/>
                          <a:pt x="259752" y="416331"/>
                        </a:cubicBezTo>
                        <a:cubicBezTo>
                          <a:pt x="250182" y="406760"/>
                          <a:pt x="240611" y="392404"/>
                          <a:pt x="226255" y="392404"/>
                        </a:cubicBezTo>
                        <a:cubicBezTo>
                          <a:pt x="216684" y="392404"/>
                          <a:pt x="211898" y="401975"/>
                          <a:pt x="202327" y="401975"/>
                        </a:cubicBezTo>
                        <a:cubicBezTo>
                          <a:pt x="192757" y="406760"/>
                          <a:pt x="183185" y="406760"/>
                          <a:pt x="173615" y="401975"/>
                        </a:cubicBezTo>
                        <a:cubicBezTo>
                          <a:pt x="140117" y="397190"/>
                          <a:pt x="106619" y="373262"/>
                          <a:pt x="116190" y="339764"/>
                        </a:cubicBezTo>
                        <a:cubicBezTo>
                          <a:pt x="125760" y="311052"/>
                          <a:pt x="149688" y="301481"/>
                          <a:pt x="178400" y="296696"/>
                        </a:cubicBezTo>
                        <a:cubicBezTo>
                          <a:pt x="168830" y="291910"/>
                          <a:pt x="154473" y="282340"/>
                          <a:pt x="144903" y="277554"/>
                        </a:cubicBezTo>
                        <a:cubicBezTo>
                          <a:pt x="130546" y="267983"/>
                          <a:pt x="101833" y="282340"/>
                          <a:pt x="92263" y="291910"/>
                        </a:cubicBezTo>
                        <a:cubicBezTo>
                          <a:pt x="77906" y="306267"/>
                          <a:pt x="63550" y="320623"/>
                          <a:pt x="53979" y="334979"/>
                        </a:cubicBezTo>
                        <a:cubicBezTo>
                          <a:pt x="30052" y="368477"/>
                          <a:pt x="15696" y="406760"/>
                          <a:pt x="6125" y="445044"/>
                        </a:cubicBezTo>
                        <a:cubicBezTo>
                          <a:pt x="6125" y="454615"/>
                          <a:pt x="-3446" y="468971"/>
                          <a:pt x="1340" y="478542"/>
                        </a:cubicBezTo>
                        <a:cubicBezTo>
                          <a:pt x="6125" y="488112"/>
                          <a:pt x="20481" y="488112"/>
                          <a:pt x="30052" y="492898"/>
                        </a:cubicBezTo>
                        <a:cubicBezTo>
                          <a:pt x="73121" y="512040"/>
                          <a:pt x="116190" y="521610"/>
                          <a:pt x="159258" y="531181"/>
                        </a:cubicBezTo>
                        <a:cubicBezTo>
                          <a:pt x="207112" y="540752"/>
                          <a:pt x="250182" y="545538"/>
                          <a:pt x="298036" y="540752"/>
                        </a:cubicBezTo>
                        <a:cubicBezTo>
                          <a:pt x="345890" y="535967"/>
                          <a:pt x="388958" y="516825"/>
                          <a:pt x="432028" y="497683"/>
                        </a:cubicBezTo>
                        <a:cubicBezTo>
                          <a:pt x="475096" y="478542"/>
                          <a:pt x="518165" y="449829"/>
                          <a:pt x="561234" y="430687"/>
                        </a:cubicBezTo>
                        <a:cubicBezTo>
                          <a:pt x="580375" y="421117"/>
                          <a:pt x="599517" y="411546"/>
                          <a:pt x="613873" y="401975"/>
                        </a:cubicBezTo>
                        <a:cubicBezTo>
                          <a:pt x="647371" y="382833"/>
                          <a:pt x="690440" y="406760"/>
                          <a:pt x="728723" y="406760"/>
                        </a:cubicBezTo>
                        <a:cubicBezTo>
                          <a:pt x="786148" y="411546"/>
                          <a:pt x="853144" y="387619"/>
                          <a:pt x="900998" y="358906"/>
                        </a:cubicBezTo>
                        <a:cubicBezTo>
                          <a:pt x="953638" y="330194"/>
                          <a:pt x="963209" y="263198"/>
                          <a:pt x="996706" y="215344"/>
                        </a:cubicBezTo>
                        <a:cubicBezTo>
                          <a:pt x="1001492" y="205773"/>
                          <a:pt x="1015848" y="196202"/>
                          <a:pt x="1020633" y="181846"/>
                        </a:cubicBezTo>
                        <a:cubicBezTo>
                          <a:pt x="1044561" y="167490"/>
                          <a:pt x="1063703" y="129206"/>
                          <a:pt x="1034990" y="110065"/>
                        </a:cubicBezTo>
                        <a:close/>
                        <a:moveTo>
                          <a:pt x="800505" y="205773"/>
                        </a:moveTo>
                        <a:cubicBezTo>
                          <a:pt x="814861" y="196202"/>
                          <a:pt x="829217" y="186631"/>
                          <a:pt x="843573" y="181846"/>
                        </a:cubicBezTo>
                        <a:cubicBezTo>
                          <a:pt x="857930" y="167490"/>
                          <a:pt x="872286" y="153133"/>
                          <a:pt x="886642" y="138777"/>
                        </a:cubicBezTo>
                        <a:cubicBezTo>
                          <a:pt x="905784" y="124421"/>
                          <a:pt x="924925" y="114850"/>
                          <a:pt x="948852" y="105279"/>
                        </a:cubicBezTo>
                        <a:cubicBezTo>
                          <a:pt x="953638" y="105279"/>
                          <a:pt x="953638" y="110065"/>
                          <a:pt x="953638" y="110065"/>
                        </a:cubicBezTo>
                        <a:cubicBezTo>
                          <a:pt x="944067" y="129206"/>
                          <a:pt x="929711" y="143562"/>
                          <a:pt x="915354" y="162704"/>
                        </a:cubicBezTo>
                        <a:cubicBezTo>
                          <a:pt x="905784" y="177060"/>
                          <a:pt x="896213" y="191417"/>
                          <a:pt x="881857" y="200988"/>
                        </a:cubicBezTo>
                        <a:cubicBezTo>
                          <a:pt x="862715" y="215344"/>
                          <a:pt x="834002" y="224915"/>
                          <a:pt x="810075" y="224915"/>
                        </a:cubicBezTo>
                        <a:cubicBezTo>
                          <a:pt x="800505" y="220129"/>
                          <a:pt x="786148" y="215344"/>
                          <a:pt x="800505" y="205773"/>
                        </a:cubicBezTo>
                        <a:close/>
                        <a:moveTo>
                          <a:pt x="824432" y="306267"/>
                        </a:moveTo>
                        <a:cubicBezTo>
                          <a:pt x="814861" y="320623"/>
                          <a:pt x="790934" y="311052"/>
                          <a:pt x="781363" y="306267"/>
                        </a:cubicBezTo>
                        <a:cubicBezTo>
                          <a:pt x="767007" y="301481"/>
                          <a:pt x="757435" y="291910"/>
                          <a:pt x="747865" y="282340"/>
                        </a:cubicBezTo>
                        <a:cubicBezTo>
                          <a:pt x="738294" y="272769"/>
                          <a:pt x="723938" y="272769"/>
                          <a:pt x="714367" y="267983"/>
                        </a:cubicBezTo>
                        <a:cubicBezTo>
                          <a:pt x="680869" y="253627"/>
                          <a:pt x="690440" y="196202"/>
                          <a:pt x="714367" y="177060"/>
                        </a:cubicBezTo>
                        <a:cubicBezTo>
                          <a:pt x="728723" y="167490"/>
                          <a:pt x="747865" y="181846"/>
                          <a:pt x="762221" y="205773"/>
                        </a:cubicBezTo>
                        <a:cubicBezTo>
                          <a:pt x="781363" y="224915"/>
                          <a:pt x="795719" y="244056"/>
                          <a:pt x="810075" y="267983"/>
                        </a:cubicBezTo>
                        <a:cubicBezTo>
                          <a:pt x="814861" y="277554"/>
                          <a:pt x="829217" y="296696"/>
                          <a:pt x="824432" y="306267"/>
                        </a:cubicBezTo>
                        <a:close/>
                        <a:moveTo>
                          <a:pt x="1025419" y="138777"/>
                        </a:moveTo>
                        <a:cubicBezTo>
                          <a:pt x="1020633" y="157919"/>
                          <a:pt x="991921" y="162704"/>
                          <a:pt x="972779" y="162704"/>
                        </a:cubicBezTo>
                        <a:cubicBezTo>
                          <a:pt x="982351" y="162704"/>
                          <a:pt x="996706" y="167490"/>
                          <a:pt x="996706" y="177060"/>
                        </a:cubicBezTo>
                        <a:cubicBezTo>
                          <a:pt x="996706" y="196202"/>
                          <a:pt x="967994" y="210558"/>
                          <a:pt x="963209" y="224915"/>
                        </a:cubicBezTo>
                        <a:cubicBezTo>
                          <a:pt x="944067" y="263198"/>
                          <a:pt x="929711" y="315837"/>
                          <a:pt x="877071" y="315837"/>
                        </a:cubicBezTo>
                        <a:cubicBezTo>
                          <a:pt x="867500" y="315837"/>
                          <a:pt x="848359" y="315837"/>
                          <a:pt x="848359" y="306267"/>
                        </a:cubicBezTo>
                        <a:cubicBezTo>
                          <a:pt x="848359" y="291910"/>
                          <a:pt x="872286" y="282340"/>
                          <a:pt x="881857" y="277554"/>
                        </a:cubicBezTo>
                        <a:cubicBezTo>
                          <a:pt x="905784" y="263198"/>
                          <a:pt x="910569" y="229700"/>
                          <a:pt x="929711" y="205773"/>
                        </a:cubicBezTo>
                        <a:cubicBezTo>
                          <a:pt x="939282" y="191417"/>
                          <a:pt x="953638" y="177060"/>
                          <a:pt x="967994" y="167490"/>
                        </a:cubicBezTo>
                        <a:cubicBezTo>
                          <a:pt x="967994" y="167490"/>
                          <a:pt x="967994" y="167490"/>
                          <a:pt x="967994" y="167490"/>
                        </a:cubicBezTo>
                        <a:cubicBezTo>
                          <a:pt x="953638" y="172275"/>
                          <a:pt x="944067" y="181846"/>
                          <a:pt x="934497" y="191417"/>
                        </a:cubicBezTo>
                        <a:cubicBezTo>
                          <a:pt x="934497" y="191417"/>
                          <a:pt x="929711" y="196202"/>
                          <a:pt x="929711" y="196202"/>
                        </a:cubicBezTo>
                        <a:cubicBezTo>
                          <a:pt x="920140" y="205773"/>
                          <a:pt x="915354" y="210558"/>
                          <a:pt x="905784" y="220129"/>
                        </a:cubicBezTo>
                        <a:cubicBezTo>
                          <a:pt x="905784" y="220129"/>
                          <a:pt x="905784" y="220129"/>
                          <a:pt x="905784" y="220129"/>
                        </a:cubicBezTo>
                        <a:cubicBezTo>
                          <a:pt x="891427" y="234485"/>
                          <a:pt x="877071" y="244056"/>
                          <a:pt x="862715" y="244056"/>
                        </a:cubicBezTo>
                        <a:cubicBezTo>
                          <a:pt x="857930" y="244056"/>
                          <a:pt x="853144" y="244056"/>
                          <a:pt x="848359" y="248842"/>
                        </a:cubicBezTo>
                        <a:cubicBezTo>
                          <a:pt x="843573" y="248842"/>
                          <a:pt x="843573" y="239271"/>
                          <a:pt x="848359" y="239271"/>
                        </a:cubicBezTo>
                        <a:cubicBezTo>
                          <a:pt x="886642" y="234485"/>
                          <a:pt x="905784" y="205773"/>
                          <a:pt x="929711" y="181846"/>
                        </a:cubicBezTo>
                        <a:cubicBezTo>
                          <a:pt x="953638" y="148348"/>
                          <a:pt x="972779" y="114850"/>
                          <a:pt x="1006278" y="100494"/>
                        </a:cubicBezTo>
                        <a:cubicBezTo>
                          <a:pt x="1006278" y="100494"/>
                          <a:pt x="1006278" y="100494"/>
                          <a:pt x="1011063" y="100494"/>
                        </a:cubicBezTo>
                        <a:cubicBezTo>
                          <a:pt x="1011063" y="100494"/>
                          <a:pt x="1011063" y="100494"/>
                          <a:pt x="1011063" y="100494"/>
                        </a:cubicBezTo>
                        <a:cubicBezTo>
                          <a:pt x="1011063" y="100494"/>
                          <a:pt x="1015848" y="100494"/>
                          <a:pt x="1015848" y="100494"/>
                        </a:cubicBezTo>
                        <a:cubicBezTo>
                          <a:pt x="1015848" y="100494"/>
                          <a:pt x="1020633" y="100494"/>
                          <a:pt x="1020633" y="105279"/>
                        </a:cubicBezTo>
                        <a:cubicBezTo>
                          <a:pt x="1020633" y="105279"/>
                          <a:pt x="1020633" y="105279"/>
                          <a:pt x="1020633" y="105279"/>
                        </a:cubicBezTo>
                        <a:cubicBezTo>
                          <a:pt x="1025419" y="114850"/>
                          <a:pt x="1030205" y="124421"/>
                          <a:pt x="1025419" y="138777"/>
                        </a:cubicBezTo>
                        <a:close/>
                      </a:path>
                    </a:pathLst>
                  </a:custGeom>
                  <a:solidFill>
                    <a:srgbClr val="FBCA8F">
                      <a:alpha val="50000"/>
                    </a:srgbClr>
                  </a:solidFill>
                  <a:ln w="4782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3B885B9E-E48A-4A6F-B0F9-175F011DD87E}"/>
                      </a:ext>
                    </a:extLst>
                  </p:cNvPr>
                  <p:cNvSpPr/>
                  <p:nvPr/>
                </p:nvSpPr>
                <p:spPr>
                  <a:xfrm>
                    <a:off x="12240165" y="7745849"/>
                    <a:ext cx="167489" cy="125665"/>
                  </a:xfrm>
                  <a:custGeom>
                    <a:avLst/>
                    <a:gdLst>
                      <a:gd name="connsiteX0" fmla="*/ 14356 w 167489"/>
                      <a:gd name="connsiteY0" fmla="*/ 43069 h 125665"/>
                      <a:gd name="connsiteX1" fmla="*/ 14356 w 167489"/>
                      <a:gd name="connsiteY1" fmla="*/ 43069 h 125665"/>
                      <a:gd name="connsiteX2" fmla="*/ 52640 w 167489"/>
                      <a:gd name="connsiteY2" fmla="*/ 86137 h 125665"/>
                      <a:gd name="connsiteX3" fmla="*/ 57425 w 167489"/>
                      <a:gd name="connsiteY3" fmla="*/ 90923 h 125665"/>
                      <a:gd name="connsiteX4" fmla="*/ 66996 w 167489"/>
                      <a:gd name="connsiteY4" fmla="*/ 105279 h 125665"/>
                      <a:gd name="connsiteX5" fmla="*/ 66996 w 167489"/>
                      <a:gd name="connsiteY5" fmla="*/ 105279 h 125665"/>
                      <a:gd name="connsiteX6" fmla="*/ 105279 w 167489"/>
                      <a:gd name="connsiteY6" fmla="*/ 124421 h 125665"/>
                      <a:gd name="connsiteX7" fmla="*/ 114850 w 167489"/>
                      <a:gd name="connsiteY7" fmla="*/ 124421 h 125665"/>
                      <a:gd name="connsiteX8" fmla="*/ 133992 w 167489"/>
                      <a:gd name="connsiteY8" fmla="*/ 114850 h 125665"/>
                      <a:gd name="connsiteX9" fmla="*/ 167490 w 167489"/>
                      <a:gd name="connsiteY9" fmla="*/ 71781 h 125665"/>
                      <a:gd name="connsiteX10" fmla="*/ 110065 w 167489"/>
                      <a:gd name="connsiteY10" fmla="*/ 105279 h 125665"/>
                      <a:gd name="connsiteX11" fmla="*/ 90923 w 167489"/>
                      <a:gd name="connsiteY11" fmla="*/ 81352 h 125665"/>
                      <a:gd name="connsiteX12" fmla="*/ 100494 w 167489"/>
                      <a:gd name="connsiteY12" fmla="*/ 71781 h 125665"/>
                      <a:gd name="connsiteX13" fmla="*/ 66996 w 167489"/>
                      <a:gd name="connsiteY13" fmla="*/ 71781 h 125665"/>
                      <a:gd name="connsiteX14" fmla="*/ 47854 w 167489"/>
                      <a:gd name="connsiteY14" fmla="*/ 43069 h 125665"/>
                      <a:gd name="connsiteX15" fmla="*/ 57425 w 167489"/>
                      <a:gd name="connsiteY15" fmla="*/ 28712 h 125665"/>
                      <a:gd name="connsiteX16" fmla="*/ 23927 w 167489"/>
                      <a:gd name="connsiteY16" fmla="*/ 28712 h 125665"/>
                      <a:gd name="connsiteX17" fmla="*/ 0 w 167489"/>
                      <a:gd name="connsiteY17" fmla="*/ 0 h 125665"/>
                      <a:gd name="connsiteX18" fmla="*/ 4786 w 167489"/>
                      <a:gd name="connsiteY18" fmla="*/ 28712 h 125665"/>
                      <a:gd name="connsiteX19" fmla="*/ 14356 w 167489"/>
                      <a:gd name="connsiteY19" fmla="*/ 43069 h 12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489" h="125665">
                        <a:moveTo>
                          <a:pt x="14356" y="43069"/>
                        </a:moveTo>
                        <a:cubicBezTo>
                          <a:pt x="14356" y="43069"/>
                          <a:pt x="14356" y="43069"/>
                          <a:pt x="14356" y="43069"/>
                        </a:cubicBezTo>
                        <a:cubicBezTo>
                          <a:pt x="28713" y="57425"/>
                          <a:pt x="38283" y="71781"/>
                          <a:pt x="52640" y="86137"/>
                        </a:cubicBezTo>
                        <a:cubicBezTo>
                          <a:pt x="52640" y="86137"/>
                          <a:pt x="57425" y="90923"/>
                          <a:pt x="57425" y="90923"/>
                        </a:cubicBezTo>
                        <a:cubicBezTo>
                          <a:pt x="62211" y="95708"/>
                          <a:pt x="62211" y="100494"/>
                          <a:pt x="66996" y="105279"/>
                        </a:cubicBezTo>
                        <a:cubicBezTo>
                          <a:pt x="66996" y="105279"/>
                          <a:pt x="66996" y="105279"/>
                          <a:pt x="66996" y="105279"/>
                        </a:cubicBezTo>
                        <a:cubicBezTo>
                          <a:pt x="76567" y="119635"/>
                          <a:pt x="90923" y="129206"/>
                          <a:pt x="105279" y="124421"/>
                        </a:cubicBezTo>
                        <a:cubicBezTo>
                          <a:pt x="110065" y="124421"/>
                          <a:pt x="110065" y="124421"/>
                          <a:pt x="114850" y="124421"/>
                        </a:cubicBezTo>
                        <a:cubicBezTo>
                          <a:pt x="119635" y="119635"/>
                          <a:pt x="129206" y="114850"/>
                          <a:pt x="133992" y="114850"/>
                        </a:cubicBezTo>
                        <a:cubicBezTo>
                          <a:pt x="153133" y="105279"/>
                          <a:pt x="157919" y="86137"/>
                          <a:pt x="167490" y="71781"/>
                        </a:cubicBezTo>
                        <a:cubicBezTo>
                          <a:pt x="153133" y="90923"/>
                          <a:pt x="133992" y="105279"/>
                          <a:pt x="110065" y="105279"/>
                        </a:cubicBezTo>
                        <a:cubicBezTo>
                          <a:pt x="100494" y="105279"/>
                          <a:pt x="81352" y="95708"/>
                          <a:pt x="90923" y="81352"/>
                        </a:cubicBezTo>
                        <a:cubicBezTo>
                          <a:pt x="95708" y="76567"/>
                          <a:pt x="95708" y="71781"/>
                          <a:pt x="100494" y="71781"/>
                        </a:cubicBezTo>
                        <a:cubicBezTo>
                          <a:pt x="90923" y="71781"/>
                          <a:pt x="81352" y="71781"/>
                          <a:pt x="66996" y="71781"/>
                        </a:cubicBezTo>
                        <a:cubicBezTo>
                          <a:pt x="52640" y="71781"/>
                          <a:pt x="43069" y="57425"/>
                          <a:pt x="47854" y="43069"/>
                        </a:cubicBezTo>
                        <a:cubicBezTo>
                          <a:pt x="47854" y="38283"/>
                          <a:pt x="52640" y="33498"/>
                          <a:pt x="57425" y="28712"/>
                        </a:cubicBezTo>
                        <a:cubicBezTo>
                          <a:pt x="47854" y="33498"/>
                          <a:pt x="33498" y="33498"/>
                          <a:pt x="23927" y="28712"/>
                        </a:cubicBezTo>
                        <a:cubicBezTo>
                          <a:pt x="9571" y="23927"/>
                          <a:pt x="4786" y="14356"/>
                          <a:pt x="0" y="0"/>
                        </a:cubicBezTo>
                        <a:cubicBezTo>
                          <a:pt x="0" y="9571"/>
                          <a:pt x="0" y="19142"/>
                          <a:pt x="4786" y="28712"/>
                        </a:cubicBezTo>
                        <a:cubicBezTo>
                          <a:pt x="4786" y="33498"/>
                          <a:pt x="9571" y="38283"/>
                          <a:pt x="14356" y="43069"/>
                        </a:cubicBezTo>
                        <a:close/>
                      </a:path>
                    </a:pathLst>
                  </a:custGeom>
                  <a:solidFill>
                    <a:srgbClr val="FBCA8F"/>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BE1DD8D9-2B65-488F-B941-F2B19FDA8B50}"/>
                      </a:ext>
                    </a:extLst>
                  </p:cNvPr>
                  <p:cNvSpPr/>
                  <p:nvPr/>
                </p:nvSpPr>
                <p:spPr>
                  <a:xfrm>
                    <a:off x="12122922" y="7736278"/>
                    <a:ext cx="93315" cy="144181"/>
                  </a:xfrm>
                  <a:custGeom>
                    <a:avLst/>
                    <a:gdLst>
                      <a:gd name="connsiteX0" fmla="*/ 16749 w 93315"/>
                      <a:gd name="connsiteY0" fmla="*/ 143562 h 144181"/>
                      <a:gd name="connsiteX1" fmla="*/ 35891 w 93315"/>
                      <a:gd name="connsiteY1" fmla="*/ 138777 h 144181"/>
                      <a:gd name="connsiteX2" fmla="*/ 78959 w 93315"/>
                      <a:gd name="connsiteY2" fmla="*/ 129206 h 144181"/>
                      <a:gd name="connsiteX3" fmla="*/ 93315 w 93315"/>
                      <a:gd name="connsiteY3" fmla="*/ 129206 h 144181"/>
                      <a:gd name="connsiteX4" fmla="*/ 50247 w 93315"/>
                      <a:gd name="connsiteY4" fmla="*/ 110065 h 144181"/>
                      <a:gd name="connsiteX5" fmla="*/ 45461 w 93315"/>
                      <a:gd name="connsiteY5" fmla="*/ 71781 h 144181"/>
                      <a:gd name="connsiteX6" fmla="*/ 55032 w 93315"/>
                      <a:gd name="connsiteY6" fmla="*/ 0 h 144181"/>
                      <a:gd name="connsiteX7" fmla="*/ 45461 w 93315"/>
                      <a:gd name="connsiteY7" fmla="*/ 0 h 144181"/>
                      <a:gd name="connsiteX8" fmla="*/ 45461 w 93315"/>
                      <a:gd name="connsiteY8" fmla="*/ 38283 h 144181"/>
                      <a:gd name="connsiteX9" fmla="*/ 45461 w 93315"/>
                      <a:gd name="connsiteY9" fmla="*/ 38283 h 144181"/>
                      <a:gd name="connsiteX10" fmla="*/ 45461 w 93315"/>
                      <a:gd name="connsiteY10" fmla="*/ 38283 h 144181"/>
                      <a:gd name="connsiteX11" fmla="*/ 31105 w 93315"/>
                      <a:gd name="connsiteY11" fmla="*/ 71781 h 144181"/>
                      <a:gd name="connsiteX12" fmla="*/ 11963 w 93315"/>
                      <a:gd name="connsiteY12" fmla="*/ 105279 h 144181"/>
                      <a:gd name="connsiteX13" fmla="*/ 16749 w 93315"/>
                      <a:gd name="connsiteY13" fmla="*/ 143562 h 1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15" h="144181">
                        <a:moveTo>
                          <a:pt x="16749" y="143562"/>
                        </a:moveTo>
                        <a:cubicBezTo>
                          <a:pt x="26320" y="143562"/>
                          <a:pt x="31105" y="138777"/>
                          <a:pt x="35891" y="138777"/>
                        </a:cubicBezTo>
                        <a:cubicBezTo>
                          <a:pt x="50247" y="133992"/>
                          <a:pt x="64603" y="129206"/>
                          <a:pt x="78959" y="129206"/>
                        </a:cubicBezTo>
                        <a:cubicBezTo>
                          <a:pt x="83745" y="129206"/>
                          <a:pt x="88530" y="129206"/>
                          <a:pt x="93315" y="129206"/>
                        </a:cubicBezTo>
                        <a:cubicBezTo>
                          <a:pt x="78959" y="124421"/>
                          <a:pt x="59818" y="124421"/>
                          <a:pt x="50247" y="110065"/>
                        </a:cubicBezTo>
                        <a:cubicBezTo>
                          <a:pt x="40676" y="100494"/>
                          <a:pt x="40676" y="86137"/>
                          <a:pt x="45461" y="71781"/>
                        </a:cubicBezTo>
                        <a:cubicBezTo>
                          <a:pt x="55032" y="47854"/>
                          <a:pt x="64603" y="28712"/>
                          <a:pt x="55032" y="0"/>
                        </a:cubicBezTo>
                        <a:cubicBezTo>
                          <a:pt x="50247" y="0"/>
                          <a:pt x="50247" y="0"/>
                          <a:pt x="45461" y="0"/>
                        </a:cubicBezTo>
                        <a:cubicBezTo>
                          <a:pt x="50247" y="14356"/>
                          <a:pt x="50247" y="28712"/>
                          <a:pt x="45461" y="38283"/>
                        </a:cubicBezTo>
                        <a:lnTo>
                          <a:pt x="45461" y="38283"/>
                        </a:lnTo>
                        <a:cubicBezTo>
                          <a:pt x="45461" y="38283"/>
                          <a:pt x="45461" y="38283"/>
                          <a:pt x="45461" y="38283"/>
                        </a:cubicBezTo>
                        <a:cubicBezTo>
                          <a:pt x="45461" y="52640"/>
                          <a:pt x="40676" y="62210"/>
                          <a:pt x="31105" y="71781"/>
                        </a:cubicBezTo>
                        <a:cubicBezTo>
                          <a:pt x="26320" y="81352"/>
                          <a:pt x="16749" y="90923"/>
                          <a:pt x="11963" y="105279"/>
                        </a:cubicBezTo>
                        <a:cubicBezTo>
                          <a:pt x="-2393" y="124421"/>
                          <a:pt x="-7178" y="148348"/>
                          <a:pt x="16749" y="143562"/>
                        </a:cubicBezTo>
                        <a:close/>
                      </a:path>
                    </a:pathLst>
                  </a:custGeom>
                  <a:solidFill>
                    <a:srgbClr val="FBCA8F"/>
                  </a:solidFill>
                  <a:ln w="47824"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2C7106F3-90A2-49E2-A621-3BD4C8FCD8F3}"/>
                      </a:ext>
                    </a:extLst>
                  </p:cNvPr>
                  <p:cNvSpPr/>
                  <p:nvPr/>
                </p:nvSpPr>
                <p:spPr>
                  <a:xfrm>
                    <a:off x="11487514" y="7774562"/>
                    <a:ext cx="1011063" cy="346427"/>
                  </a:xfrm>
                  <a:custGeom>
                    <a:avLst/>
                    <a:gdLst>
                      <a:gd name="connsiteX0" fmla="*/ 967994 w 1011063"/>
                      <a:gd name="connsiteY0" fmla="*/ 66996 h 346427"/>
                      <a:gd name="connsiteX1" fmla="*/ 924926 w 1011063"/>
                      <a:gd name="connsiteY1" fmla="*/ 124421 h 346427"/>
                      <a:gd name="connsiteX2" fmla="*/ 857929 w 1011063"/>
                      <a:gd name="connsiteY2" fmla="*/ 162704 h 346427"/>
                      <a:gd name="connsiteX3" fmla="*/ 709582 w 1011063"/>
                      <a:gd name="connsiteY3" fmla="*/ 162704 h 346427"/>
                      <a:gd name="connsiteX4" fmla="*/ 637801 w 1011063"/>
                      <a:gd name="connsiteY4" fmla="*/ 153133 h 346427"/>
                      <a:gd name="connsiteX5" fmla="*/ 561234 w 1011063"/>
                      <a:gd name="connsiteY5" fmla="*/ 196202 h 346427"/>
                      <a:gd name="connsiteX6" fmla="*/ 254967 w 1011063"/>
                      <a:gd name="connsiteY6" fmla="*/ 306267 h 346427"/>
                      <a:gd name="connsiteX7" fmla="*/ 106619 w 1011063"/>
                      <a:gd name="connsiteY7" fmla="*/ 267983 h 346427"/>
                      <a:gd name="connsiteX8" fmla="*/ 87478 w 1011063"/>
                      <a:gd name="connsiteY8" fmla="*/ 153133 h 346427"/>
                      <a:gd name="connsiteX9" fmla="*/ 149688 w 1011063"/>
                      <a:gd name="connsiteY9" fmla="*/ 86137 h 346427"/>
                      <a:gd name="connsiteX10" fmla="*/ 144903 w 1011063"/>
                      <a:gd name="connsiteY10" fmla="*/ 81352 h 346427"/>
                      <a:gd name="connsiteX11" fmla="*/ 92263 w 1011063"/>
                      <a:gd name="connsiteY11" fmla="*/ 95708 h 346427"/>
                      <a:gd name="connsiteX12" fmla="*/ 53980 w 1011063"/>
                      <a:gd name="connsiteY12" fmla="*/ 138777 h 346427"/>
                      <a:gd name="connsiteX13" fmla="*/ 6126 w 1011063"/>
                      <a:gd name="connsiteY13" fmla="*/ 248842 h 346427"/>
                      <a:gd name="connsiteX14" fmla="*/ 1340 w 1011063"/>
                      <a:gd name="connsiteY14" fmla="*/ 282340 h 346427"/>
                      <a:gd name="connsiteX15" fmla="*/ 30053 w 1011063"/>
                      <a:gd name="connsiteY15" fmla="*/ 296696 h 346427"/>
                      <a:gd name="connsiteX16" fmla="*/ 159259 w 1011063"/>
                      <a:gd name="connsiteY16" fmla="*/ 334979 h 346427"/>
                      <a:gd name="connsiteX17" fmla="*/ 298036 w 1011063"/>
                      <a:gd name="connsiteY17" fmla="*/ 344550 h 346427"/>
                      <a:gd name="connsiteX18" fmla="*/ 432028 w 1011063"/>
                      <a:gd name="connsiteY18" fmla="*/ 301481 h 346427"/>
                      <a:gd name="connsiteX19" fmla="*/ 561234 w 1011063"/>
                      <a:gd name="connsiteY19" fmla="*/ 234485 h 346427"/>
                      <a:gd name="connsiteX20" fmla="*/ 613874 w 1011063"/>
                      <a:gd name="connsiteY20" fmla="*/ 205773 h 346427"/>
                      <a:gd name="connsiteX21" fmla="*/ 728723 w 1011063"/>
                      <a:gd name="connsiteY21" fmla="*/ 210558 h 346427"/>
                      <a:gd name="connsiteX22" fmla="*/ 900999 w 1011063"/>
                      <a:gd name="connsiteY22" fmla="*/ 162704 h 346427"/>
                      <a:gd name="connsiteX23" fmla="*/ 996707 w 1011063"/>
                      <a:gd name="connsiteY23" fmla="*/ 19142 h 346427"/>
                      <a:gd name="connsiteX24" fmla="*/ 1011063 w 1011063"/>
                      <a:gd name="connsiteY24" fmla="*/ 0 h 346427"/>
                      <a:gd name="connsiteX25" fmla="*/ 967994 w 1011063"/>
                      <a:gd name="connsiteY25" fmla="*/ 66996 h 34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1063" h="346427">
                        <a:moveTo>
                          <a:pt x="967994" y="66996"/>
                        </a:moveTo>
                        <a:cubicBezTo>
                          <a:pt x="958424" y="86137"/>
                          <a:pt x="944067" y="110065"/>
                          <a:pt x="924926" y="124421"/>
                        </a:cubicBezTo>
                        <a:cubicBezTo>
                          <a:pt x="905784" y="138777"/>
                          <a:pt x="881857" y="153133"/>
                          <a:pt x="857929" y="162704"/>
                        </a:cubicBezTo>
                        <a:cubicBezTo>
                          <a:pt x="810075" y="181846"/>
                          <a:pt x="757436" y="191417"/>
                          <a:pt x="709582" y="162704"/>
                        </a:cubicBezTo>
                        <a:cubicBezTo>
                          <a:pt x="685655" y="148348"/>
                          <a:pt x="661728" y="143562"/>
                          <a:pt x="637801" y="153133"/>
                        </a:cubicBezTo>
                        <a:cubicBezTo>
                          <a:pt x="609088" y="162704"/>
                          <a:pt x="589947" y="186631"/>
                          <a:pt x="561234" y="196202"/>
                        </a:cubicBezTo>
                        <a:cubicBezTo>
                          <a:pt x="522950" y="215344"/>
                          <a:pt x="326749" y="311052"/>
                          <a:pt x="254967" y="306267"/>
                        </a:cubicBezTo>
                        <a:cubicBezTo>
                          <a:pt x="207113" y="306267"/>
                          <a:pt x="144903" y="306267"/>
                          <a:pt x="106619" y="267983"/>
                        </a:cubicBezTo>
                        <a:cubicBezTo>
                          <a:pt x="77907" y="239271"/>
                          <a:pt x="68336" y="191417"/>
                          <a:pt x="87478" y="153133"/>
                        </a:cubicBezTo>
                        <a:cubicBezTo>
                          <a:pt x="101834" y="124421"/>
                          <a:pt x="125761" y="100494"/>
                          <a:pt x="149688" y="86137"/>
                        </a:cubicBezTo>
                        <a:cubicBezTo>
                          <a:pt x="149688" y="86137"/>
                          <a:pt x="144903" y="81352"/>
                          <a:pt x="144903" y="81352"/>
                        </a:cubicBezTo>
                        <a:cubicBezTo>
                          <a:pt x="130546" y="71781"/>
                          <a:pt x="101834" y="86137"/>
                          <a:pt x="92263" y="95708"/>
                        </a:cubicBezTo>
                        <a:cubicBezTo>
                          <a:pt x="77907" y="110065"/>
                          <a:pt x="63551" y="124421"/>
                          <a:pt x="53980" y="138777"/>
                        </a:cubicBezTo>
                        <a:cubicBezTo>
                          <a:pt x="30053" y="172275"/>
                          <a:pt x="15696" y="210558"/>
                          <a:pt x="6126" y="248842"/>
                        </a:cubicBezTo>
                        <a:cubicBezTo>
                          <a:pt x="6126" y="258413"/>
                          <a:pt x="-3446" y="272769"/>
                          <a:pt x="1340" y="282340"/>
                        </a:cubicBezTo>
                        <a:cubicBezTo>
                          <a:pt x="6126" y="291910"/>
                          <a:pt x="20481" y="291910"/>
                          <a:pt x="30053" y="296696"/>
                        </a:cubicBezTo>
                        <a:cubicBezTo>
                          <a:pt x="73121" y="315837"/>
                          <a:pt x="116190" y="325408"/>
                          <a:pt x="159259" y="334979"/>
                        </a:cubicBezTo>
                        <a:cubicBezTo>
                          <a:pt x="207113" y="344550"/>
                          <a:pt x="250182" y="349335"/>
                          <a:pt x="298036" y="344550"/>
                        </a:cubicBezTo>
                        <a:cubicBezTo>
                          <a:pt x="345890" y="339764"/>
                          <a:pt x="388959" y="320623"/>
                          <a:pt x="432028" y="301481"/>
                        </a:cubicBezTo>
                        <a:cubicBezTo>
                          <a:pt x="475096" y="282340"/>
                          <a:pt x="518165" y="253627"/>
                          <a:pt x="561234" y="234485"/>
                        </a:cubicBezTo>
                        <a:cubicBezTo>
                          <a:pt x="580376" y="224915"/>
                          <a:pt x="599517" y="215344"/>
                          <a:pt x="613874" y="205773"/>
                        </a:cubicBezTo>
                        <a:cubicBezTo>
                          <a:pt x="647371" y="186631"/>
                          <a:pt x="690440" y="210558"/>
                          <a:pt x="728723" y="210558"/>
                        </a:cubicBezTo>
                        <a:cubicBezTo>
                          <a:pt x="786148" y="215344"/>
                          <a:pt x="853145" y="191417"/>
                          <a:pt x="900999" y="162704"/>
                        </a:cubicBezTo>
                        <a:cubicBezTo>
                          <a:pt x="953638" y="133992"/>
                          <a:pt x="963209" y="66996"/>
                          <a:pt x="996707" y="19142"/>
                        </a:cubicBezTo>
                        <a:cubicBezTo>
                          <a:pt x="1001492" y="14356"/>
                          <a:pt x="1006278" y="9571"/>
                          <a:pt x="1011063" y="0"/>
                        </a:cubicBezTo>
                        <a:cubicBezTo>
                          <a:pt x="996707" y="19142"/>
                          <a:pt x="977565" y="43069"/>
                          <a:pt x="967994" y="66996"/>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193" name="Graphic 3">
                  <a:extLst>
                    <a:ext uri="{FF2B5EF4-FFF2-40B4-BE49-F238E27FC236}">
                      <a16:creationId xmlns:a16="http://schemas.microsoft.com/office/drawing/2014/main" id="{04007D3C-EC78-4C70-8758-0D4F8C628288}"/>
                    </a:ext>
                  </a:extLst>
                </p:cNvPr>
                <p:cNvGrpSpPr/>
                <p:nvPr/>
              </p:nvGrpSpPr>
              <p:grpSpPr>
                <a:xfrm>
                  <a:off x="10483916" y="7477866"/>
                  <a:ext cx="1161517" cy="1196354"/>
                  <a:chOff x="10483916" y="7477866"/>
                  <a:chExt cx="1161517" cy="1196354"/>
                </a:xfrm>
              </p:grpSpPr>
              <p:grpSp>
                <p:nvGrpSpPr>
                  <p:cNvPr id="303" name="Graphic 3">
                    <a:extLst>
                      <a:ext uri="{FF2B5EF4-FFF2-40B4-BE49-F238E27FC236}">
                        <a16:creationId xmlns:a16="http://schemas.microsoft.com/office/drawing/2014/main" id="{BAF1AB7E-803B-4B43-8F5B-81F28E755C6F}"/>
                      </a:ext>
                    </a:extLst>
                  </p:cNvPr>
                  <p:cNvGrpSpPr/>
                  <p:nvPr/>
                </p:nvGrpSpPr>
                <p:grpSpPr>
                  <a:xfrm>
                    <a:off x="10887413" y="7477866"/>
                    <a:ext cx="252105" cy="215343"/>
                    <a:chOff x="10887413" y="7477866"/>
                    <a:chExt cx="252105" cy="215343"/>
                  </a:xfrm>
                </p:grpSpPr>
                <p:grpSp>
                  <p:nvGrpSpPr>
                    <p:cNvPr id="315" name="Graphic 3">
                      <a:extLst>
                        <a:ext uri="{FF2B5EF4-FFF2-40B4-BE49-F238E27FC236}">
                          <a16:creationId xmlns:a16="http://schemas.microsoft.com/office/drawing/2014/main" id="{2824B1C8-A24A-420F-8812-8E0ACF34F1EC}"/>
                        </a:ext>
                      </a:extLst>
                    </p:cNvPr>
                    <p:cNvGrpSpPr/>
                    <p:nvPr/>
                  </p:nvGrpSpPr>
                  <p:grpSpPr>
                    <a:xfrm>
                      <a:off x="10887413" y="7477866"/>
                      <a:ext cx="252105" cy="215343"/>
                      <a:chOff x="10887413" y="7477866"/>
                      <a:chExt cx="252105" cy="215343"/>
                    </a:xfrm>
                  </p:grpSpPr>
                  <p:sp>
                    <p:nvSpPr>
                      <p:cNvPr id="318" name="Freeform: Shape 317">
                        <a:extLst>
                          <a:ext uri="{FF2B5EF4-FFF2-40B4-BE49-F238E27FC236}">
                            <a16:creationId xmlns:a16="http://schemas.microsoft.com/office/drawing/2014/main" id="{9BEBF67B-E524-4CA0-829E-C2B24436D43F}"/>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solidFill>
                      <a:ln w="4782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BC15EC6B-3412-4736-96A7-5EBC903FC244}"/>
                          </a:ext>
                        </a:extLst>
                      </p:cNvPr>
                      <p:cNvSpPr/>
                      <p:nvPr/>
                    </p:nvSpPr>
                    <p:spPr>
                      <a:xfrm>
                        <a:off x="10888882" y="7477866"/>
                        <a:ext cx="250636" cy="215343"/>
                      </a:xfrm>
                      <a:custGeom>
                        <a:avLst/>
                        <a:gdLst>
                          <a:gd name="connsiteX0" fmla="*/ 68790 w 250636"/>
                          <a:gd name="connsiteY0" fmla="*/ 215344 h 215343"/>
                          <a:gd name="connsiteX1" fmla="*/ 68790 w 250636"/>
                          <a:gd name="connsiteY1" fmla="*/ 215344 h 215343"/>
                          <a:gd name="connsiteX2" fmla="*/ 40078 w 250636"/>
                          <a:gd name="connsiteY2" fmla="*/ 210558 h 215343"/>
                          <a:gd name="connsiteX3" fmla="*/ 1795 w 250636"/>
                          <a:gd name="connsiteY3" fmla="*/ 181846 h 215343"/>
                          <a:gd name="connsiteX4" fmla="*/ 16151 w 250636"/>
                          <a:gd name="connsiteY4" fmla="*/ 114850 h 215343"/>
                          <a:gd name="connsiteX5" fmla="*/ 25722 w 250636"/>
                          <a:gd name="connsiteY5" fmla="*/ 95708 h 215343"/>
                          <a:gd name="connsiteX6" fmla="*/ 6580 w 250636"/>
                          <a:gd name="connsiteY6" fmla="*/ 47854 h 215343"/>
                          <a:gd name="connsiteX7" fmla="*/ 6580 w 250636"/>
                          <a:gd name="connsiteY7" fmla="*/ 47854 h 215343"/>
                          <a:gd name="connsiteX8" fmla="*/ 6580 w 250636"/>
                          <a:gd name="connsiteY8" fmla="*/ 43069 h 215343"/>
                          <a:gd name="connsiteX9" fmla="*/ 16151 w 250636"/>
                          <a:gd name="connsiteY9" fmla="*/ 33498 h 215343"/>
                          <a:gd name="connsiteX10" fmla="*/ 40078 w 250636"/>
                          <a:gd name="connsiteY10" fmla="*/ 23927 h 215343"/>
                          <a:gd name="connsiteX11" fmla="*/ 59220 w 250636"/>
                          <a:gd name="connsiteY11" fmla="*/ 19142 h 215343"/>
                          <a:gd name="connsiteX12" fmla="*/ 92717 w 250636"/>
                          <a:gd name="connsiteY12" fmla="*/ 9571 h 215343"/>
                          <a:gd name="connsiteX13" fmla="*/ 183641 w 250636"/>
                          <a:gd name="connsiteY13" fmla="*/ 0 h 215343"/>
                          <a:gd name="connsiteX14" fmla="*/ 193211 w 250636"/>
                          <a:gd name="connsiteY14" fmla="*/ 0 h 215343"/>
                          <a:gd name="connsiteX15" fmla="*/ 231495 w 250636"/>
                          <a:gd name="connsiteY15" fmla="*/ 14356 h 215343"/>
                          <a:gd name="connsiteX16" fmla="*/ 231495 w 250636"/>
                          <a:gd name="connsiteY16" fmla="*/ 14356 h 215343"/>
                          <a:gd name="connsiteX17" fmla="*/ 231495 w 250636"/>
                          <a:gd name="connsiteY17" fmla="*/ 14356 h 215343"/>
                          <a:gd name="connsiteX18" fmla="*/ 231495 w 250636"/>
                          <a:gd name="connsiteY18" fmla="*/ 14356 h 215343"/>
                          <a:gd name="connsiteX19" fmla="*/ 236280 w 250636"/>
                          <a:gd name="connsiteY19" fmla="*/ 23927 h 215343"/>
                          <a:gd name="connsiteX20" fmla="*/ 236280 w 250636"/>
                          <a:gd name="connsiteY20" fmla="*/ 23927 h 215343"/>
                          <a:gd name="connsiteX21" fmla="*/ 250636 w 250636"/>
                          <a:gd name="connsiteY21" fmla="*/ 76567 h 215343"/>
                          <a:gd name="connsiteX22" fmla="*/ 250636 w 250636"/>
                          <a:gd name="connsiteY22" fmla="*/ 81352 h 215343"/>
                          <a:gd name="connsiteX23" fmla="*/ 245851 w 250636"/>
                          <a:gd name="connsiteY23" fmla="*/ 86137 h 215343"/>
                          <a:gd name="connsiteX24" fmla="*/ 221924 w 250636"/>
                          <a:gd name="connsiteY24" fmla="*/ 110065 h 215343"/>
                          <a:gd name="connsiteX25" fmla="*/ 68790 w 250636"/>
                          <a:gd name="connsiteY25" fmla="*/ 215344 h 215343"/>
                          <a:gd name="connsiteX26" fmla="*/ 11365 w 250636"/>
                          <a:gd name="connsiteY26" fmla="*/ 43069 h 215343"/>
                          <a:gd name="connsiteX27" fmla="*/ 11365 w 250636"/>
                          <a:gd name="connsiteY27" fmla="*/ 43069 h 215343"/>
                          <a:gd name="connsiteX28" fmla="*/ 35292 w 250636"/>
                          <a:gd name="connsiteY28" fmla="*/ 95708 h 215343"/>
                          <a:gd name="connsiteX29" fmla="*/ 35292 w 250636"/>
                          <a:gd name="connsiteY29" fmla="*/ 100494 h 215343"/>
                          <a:gd name="connsiteX30" fmla="*/ 25722 w 250636"/>
                          <a:gd name="connsiteY30" fmla="*/ 119635 h 215343"/>
                          <a:gd name="connsiteX31" fmla="*/ 11365 w 250636"/>
                          <a:gd name="connsiteY31" fmla="*/ 181846 h 215343"/>
                          <a:gd name="connsiteX32" fmla="*/ 40078 w 250636"/>
                          <a:gd name="connsiteY32" fmla="*/ 205773 h 215343"/>
                          <a:gd name="connsiteX33" fmla="*/ 64005 w 250636"/>
                          <a:gd name="connsiteY33" fmla="*/ 210558 h 215343"/>
                          <a:gd name="connsiteX34" fmla="*/ 197997 w 250636"/>
                          <a:gd name="connsiteY34" fmla="*/ 119635 h 215343"/>
                          <a:gd name="connsiteX35" fmla="*/ 221924 w 250636"/>
                          <a:gd name="connsiteY35" fmla="*/ 95708 h 215343"/>
                          <a:gd name="connsiteX36" fmla="*/ 226709 w 250636"/>
                          <a:gd name="connsiteY36" fmla="*/ 95708 h 215343"/>
                          <a:gd name="connsiteX37" fmla="*/ 212353 w 250636"/>
                          <a:gd name="connsiteY37" fmla="*/ 43069 h 215343"/>
                          <a:gd name="connsiteX38" fmla="*/ 212353 w 250636"/>
                          <a:gd name="connsiteY38" fmla="*/ 43069 h 215343"/>
                          <a:gd name="connsiteX39" fmla="*/ 207568 w 250636"/>
                          <a:gd name="connsiteY39" fmla="*/ 33498 h 215343"/>
                          <a:gd name="connsiteX40" fmla="*/ 207568 w 250636"/>
                          <a:gd name="connsiteY40" fmla="*/ 33498 h 215343"/>
                          <a:gd name="connsiteX41" fmla="*/ 207568 w 250636"/>
                          <a:gd name="connsiteY41" fmla="*/ 33498 h 215343"/>
                          <a:gd name="connsiteX42" fmla="*/ 207568 w 250636"/>
                          <a:gd name="connsiteY42" fmla="*/ 33498 h 215343"/>
                          <a:gd name="connsiteX43" fmla="*/ 178855 w 250636"/>
                          <a:gd name="connsiteY43" fmla="*/ 23927 h 215343"/>
                          <a:gd name="connsiteX44" fmla="*/ 169284 w 250636"/>
                          <a:gd name="connsiteY44" fmla="*/ 23927 h 215343"/>
                          <a:gd name="connsiteX45" fmla="*/ 83147 w 250636"/>
                          <a:gd name="connsiteY45" fmla="*/ 33498 h 215343"/>
                          <a:gd name="connsiteX46" fmla="*/ 49649 w 250636"/>
                          <a:gd name="connsiteY46" fmla="*/ 43069 h 215343"/>
                          <a:gd name="connsiteX47" fmla="*/ 30507 w 250636"/>
                          <a:gd name="connsiteY47" fmla="*/ 47854 h 215343"/>
                          <a:gd name="connsiteX48" fmla="*/ 11365 w 250636"/>
                          <a:gd name="connsiteY48" fmla="*/ 43069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0636" h="215343">
                            <a:moveTo>
                              <a:pt x="68790" y="215344"/>
                            </a:moveTo>
                            <a:lnTo>
                              <a:pt x="68790" y="215344"/>
                            </a:lnTo>
                            <a:cubicBezTo>
                              <a:pt x="59220" y="215344"/>
                              <a:pt x="49649" y="215344"/>
                              <a:pt x="40078" y="210558"/>
                            </a:cubicBezTo>
                            <a:cubicBezTo>
                              <a:pt x="20936" y="205773"/>
                              <a:pt x="6580" y="196202"/>
                              <a:pt x="1795" y="181846"/>
                            </a:cubicBezTo>
                            <a:cubicBezTo>
                              <a:pt x="-2991" y="162704"/>
                              <a:pt x="1795" y="143562"/>
                              <a:pt x="16151" y="114850"/>
                            </a:cubicBezTo>
                            <a:cubicBezTo>
                              <a:pt x="16151" y="110065"/>
                              <a:pt x="20936" y="100494"/>
                              <a:pt x="25722" y="95708"/>
                            </a:cubicBezTo>
                            <a:cubicBezTo>
                              <a:pt x="20936" y="81352"/>
                              <a:pt x="16151" y="62210"/>
                              <a:pt x="6580" y="47854"/>
                            </a:cubicBezTo>
                            <a:cubicBezTo>
                              <a:pt x="6580" y="47854"/>
                              <a:pt x="6580" y="47854"/>
                              <a:pt x="6580" y="47854"/>
                            </a:cubicBezTo>
                            <a:cubicBezTo>
                              <a:pt x="6580" y="47854"/>
                              <a:pt x="6580" y="43069"/>
                              <a:pt x="6580" y="43069"/>
                            </a:cubicBezTo>
                            <a:cubicBezTo>
                              <a:pt x="6580" y="38283"/>
                              <a:pt x="11365" y="38283"/>
                              <a:pt x="16151" y="33498"/>
                            </a:cubicBezTo>
                            <a:cubicBezTo>
                              <a:pt x="25722" y="33498"/>
                              <a:pt x="30507" y="28713"/>
                              <a:pt x="40078" y="23927"/>
                            </a:cubicBezTo>
                            <a:cubicBezTo>
                              <a:pt x="44863" y="19142"/>
                              <a:pt x="49649" y="19142"/>
                              <a:pt x="59220" y="19142"/>
                            </a:cubicBezTo>
                            <a:cubicBezTo>
                              <a:pt x="68790" y="14356"/>
                              <a:pt x="78362" y="14356"/>
                              <a:pt x="92717" y="9571"/>
                            </a:cubicBezTo>
                            <a:cubicBezTo>
                              <a:pt x="131001" y="0"/>
                              <a:pt x="159714" y="0"/>
                              <a:pt x="183641" y="0"/>
                            </a:cubicBezTo>
                            <a:cubicBezTo>
                              <a:pt x="183641" y="0"/>
                              <a:pt x="188426" y="0"/>
                              <a:pt x="193211" y="0"/>
                            </a:cubicBezTo>
                            <a:cubicBezTo>
                              <a:pt x="207568" y="0"/>
                              <a:pt x="226709" y="0"/>
                              <a:pt x="231495" y="14356"/>
                            </a:cubicBezTo>
                            <a:cubicBezTo>
                              <a:pt x="231495" y="14356"/>
                              <a:pt x="231495" y="14356"/>
                              <a:pt x="231495" y="14356"/>
                            </a:cubicBezTo>
                            <a:lnTo>
                              <a:pt x="231495" y="14356"/>
                            </a:lnTo>
                            <a:cubicBezTo>
                              <a:pt x="231495" y="14356"/>
                              <a:pt x="231495" y="14356"/>
                              <a:pt x="231495" y="14356"/>
                            </a:cubicBezTo>
                            <a:lnTo>
                              <a:pt x="236280" y="23927"/>
                            </a:lnTo>
                            <a:lnTo>
                              <a:pt x="236280" y="23927"/>
                            </a:lnTo>
                            <a:cubicBezTo>
                              <a:pt x="241066" y="43069"/>
                              <a:pt x="245851" y="57425"/>
                              <a:pt x="250636" y="76567"/>
                            </a:cubicBezTo>
                            <a:cubicBezTo>
                              <a:pt x="250636" y="76567"/>
                              <a:pt x="250636" y="81352"/>
                              <a:pt x="250636" y="81352"/>
                            </a:cubicBezTo>
                            <a:cubicBezTo>
                              <a:pt x="250636" y="81352"/>
                              <a:pt x="245851" y="86137"/>
                              <a:pt x="245851" y="86137"/>
                            </a:cubicBezTo>
                            <a:cubicBezTo>
                              <a:pt x="241066" y="95708"/>
                              <a:pt x="231495" y="100494"/>
                              <a:pt x="221924" y="110065"/>
                            </a:cubicBezTo>
                            <a:cubicBezTo>
                              <a:pt x="169284" y="167490"/>
                              <a:pt x="126216" y="215344"/>
                              <a:pt x="68790" y="215344"/>
                            </a:cubicBezTo>
                            <a:close/>
                            <a:moveTo>
                              <a:pt x="11365" y="43069"/>
                            </a:moveTo>
                            <a:cubicBezTo>
                              <a:pt x="11365" y="43069"/>
                              <a:pt x="11365" y="43069"/>
                              <a:pt x="11365" y="43069"/>
                            </a:cubicBezTo>
                            <a:cubicBezTo>
                              <a:pt x="20936" y="62210"/>
                              <a:pt x="30507" y="81352"/>
                              <a:pt x="35292" y="95708"/>
                            </a:cubicBezTo>
                            <a:cubicBezTo>
                              <a:pt x="35292" y="95708"/>
                              <a:pt x="35292" y="100494"/>
                              <a:pt x="35292" y="100494"/>
                            </a:cubicBezTo>
                            <a:cubicBezTo>
                              <a:pt x="30507" y="105279"/>
                              <a:pt x="25722" y="114850"/>
                              <a:pt x="25722" y="119635"/>
                            </a:cubicBezTo>
                            <a:cubicBezTo>
                              <a:pt x="11365" y="143562"/>
                              <a:pt x="6580" y="167490"/>
                              <a:pt x="11365" y="181846"/>
                            </a:cubicBezTo>
                            <a:cubicBezTo>
                              <a:pt x="16151" y="191417"/>
                              <a:pt x="25722" y="200988"/>
                              <a:pt x="40078" y="205773"/>
                            </a:cubicBezTo>
                            <a:cubicBezTo>
                              <a:pt x="49649" y="210558"/>
                              <a:pt x="59220" y="210558"/>
                              <a:pt x="64005" y="210558"/>
                            </a:cubicBezTo>
                            <a:cubicBezTo>
                              <a:pt x="116644" y="210558"/>
                              <a:pt x="159714" y="162704"/>
                              <a:pt x="197997" y="119635"/>
                            </a:cubicBezTo>
                            <a:cubicBezTo>
                              <a:pt x="207568" y="110065"/>
                              <a:pt x="212353" y="100494"/>
                              <a:pt x="221924" y="95708"/>
                            </a:cubicBezTo>
                            <a:cubicBezTo>
                              <a:pt x="221924" y="95708"/>
                              <a:pt x="221924" y="95708"/>
                              <a:pt x="226709" y="95708"/>
                            </a:cubicBezTo>
                            <a:cubicBezTo>
                              <a:pt x="221924" y="76567"/>
                              <a:pt x="217138" y="62210"/>
                              <a:pt x="212353" y="43069"/>
                            </a:cubicBezTo>
                            <a:lnTo>
                              <a:pt x="212353" y="43069"/>
                            </a:lnTo>
                            <a:lnTo>
                              <a:pt x="207568" y="33498"/>
                            </a:lnTo>
                            <a:cubicBezTo>
                              <a:pt x="207568" y="33498"/>
                              <a:pt x="207568" y="33498"/>
                              <a:pt x="207568" y="33498"/>
                            </a:cubicBezTo>
                            <a:cubicBezTo>
                              <a:pt x="207568" y="33498"/>
                              <a:pt x="207568" y="33498"/>
                              <a:pt x="207568" y="33498"/>
                            </a:cubicBezTo>
                            <a:cubicBezTo>
                              <a:pt x="207568" y="33498"/>
                              <a:pt x="207568" y="33498"/>
                              <a:pt x="207568" y="33498"/>
                            </a:cubicBezTo>
                            <a:cubicBezTo>
                              <a:pt x="202782" y="23927"/>
                              <a:pt x="188426" y="23927"/>
                              <a:pt x="178855" y="23927"/>
                            </a:cubicBezTo>
                            <a:cubicBezTo>
                              <a:pt x="174070" y="23927"/>
                              <a:pt x="174070" y="23927"/>
                              <a:pt x="169284" y="23927"/>
                            </a:cubicBezTo>
                            <a:cubicBezTo>
                              <a:pt x="145357" y="19142"/>
                              <a:pt x="116644" y="23927"/>
                              <a:pt x="83147" y="33498"/>
                            </a:cubicBezTo>
                            <a:cubicBezTo>
                              <a:pt x="73576" y="33498"/>
                              <a:pt x="64005" y="38283"/>
                              <a:pt x="49649" y="43069"/>
                            </a:cubicBezTo>
                            <a:cubicBezTo>
                              <a:pt x="44863" y="43069"/>
                              <a:pt x="40078" y="47854"/>
                              <a:pt x="30507" y="47854"/>
                            </a:cubicBezTo>
                            <a:cubicBezTo>
                              <a:pt x="25722" y="38283"/>
                              <a:pt x="20936" y="38283"/>
                              <a:pt x="11365" y="43069"/>
                            </a:cubicBezTo>
                            <a:close/>
                          </a:path>
                        </a:pathLst>
                      </a:custGeom>
                      <a:solidFill>
                        <a:srgbClr val="D97E31"/>
                      </a:solidFill>
                      <a:ln w="47824" cap="flat">
                        <a:noFill/>
                        <a:prstDash val="solid"/>
                        <a:miter/>
                      </a:ln>
                    </p:spPr>
                    <p:txBody>
                      <a:bodyPr rtlCol="0" anchor="ctr"/>
                      <a:lstStyle/>
                      <a:p>
                        <a:endParaRPr lang="en-US"/>
                      </a:p>
                    </p:txBody>
                  </p:sp>
                </p:grpSp>
                <p:sp>
                  <p:nvSpPr>
                    <p:cNvPr id="316" name="Freeform: Shape 315">
                      <a:extLst>
                        <a:ext uri="{FF2B5EF4-FFF2-40B4-BE49-F238E27FC236}">
                          <a16:creationId xmlns:a16="http://schemas.microsoft.com/office/drawing/2014/main" id="{7DF5660E-FA9E-465A-AB45-96AD84AF70B8}"/>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alpha val="50000"/>
                      </a:srgbClr>
                    </a:solidFill>
                    <a:ln w="4782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451B0D09-6A56-481D-BE16-4E5B1A7B6AE6}"/>
                        </a:ext>
                      </a:extLst>
                    </p:cNvPr>
                    <p:cNvSpPr/>
                    <p:nvPr/>
                  </p:nvSpPr>
                  <p:spPr>
                    <a:xfrm>
                      <a:off x="10887413" y="7480774"/>
                      <a:ext cx="228178" cy="206453"/>
                    </a:xfrm>
                    <a:custGeom>
                      <a:avLst/>
                      <a:gdLst>
                        <a:gd name="connsiteX0" fmla="*/ 36762 w 228178"/>
                        <a:gd name="connsiteY0" fmla="*/ 140654 h 206453"/>
                        <a:gd name="connsiteX1" fmla="*/ 108543 w 228178"/>
                        <a:gd name="connsiteY1" fmla="*/ 88015 h 206453"/>
                        <a:gd name="connsiteX2" fmla="*/ 228179 w 228178"/>
                        <a:gd name="connsiteY2" fmla="*/ 68873 h 206453"/>
                        <a:gd name="connsiteX3" fmla="*/ 218608 w 228178"/>
                        <a:gd name="connsiteY3" fmla="*/ 30590 h 206453"/>
                        <a:gd name="connsiteX4" fmla="*/ 218608 w 228178"/>
                        <a:gd name="connsiteY4" fmla="*/ 30590 h 206453"/>
                        <a:gd name="connsiteX5" fmla="*/ 213822 w 228178"/>
                        <a:gd name="connsiteY5" fmla="*/ 21019 h 206453"/>
                        <a:gd name="connsiteX6" fmla="*/ 213822 w 228178"/>
                        <a:gd name="connsiteY6" fmla="*/ 21019 h 206453"/>
                        <a:gd name="connsiteX7" fmla="*/ 213822 w 228178"/>
                        <a:gd name="connsiteY7" fmla="*/ 16234 h 206453"/>
                        <a:gd name="connsiteX8" fmla="*/ 170754 w 228178"/>
                        <a:gd name="connsiteY8" fmla="*/ 1877 h 206453"/>
                        <a:gd name="connsiteX9" fmla="*/ 79831 w 228178"/>
                        <a:gd name="connsiteY9" fmla="*/ 11448 h 206453"/>
                        <a:gd name="connsiteX10" fmla="*/ 46333 w 228178"/>
                        <a:gd name="connsiteY10" fmla="*/ 21019 h 206453"/>
                        <a:gd name="connsiteX11" fmla="*/ 8050 w 228178"/>
                        <a:gd name="connsiteY11" fmla="*/ 35375 h 206453"/>
                        <a:gd name="connsiteX12" fmla="*/ 8050 w 228178"/>
                        <a:gd name="connsiteY12" fmla="*/ 40161 h 206453"/>
                        <a:gd name="connsiteX13" fmla="*/ 8050 w 228178"/>
                        <a:gd name="connsiteY13" fmla="*/ 40161 h 206453"/>
                        <a:gd name="connsiteX14" fmla="*/ 27191 w 228178"/>
                        <a:gd name="connsiteY14" fmla="*/ 92800 h 206453"/>
                        <a:gd name="connsiteX15" fmla="*/ 17621 w 228178"/>
                        <a:gd name="connsiteY15" fmla="*/ 111942 h 206453"/>
                        <a:gd name="connsiteX16" fmla="*/ 36762 w 228178"/>
                        <a:gd name="connsiteY16" fmla="*/ 202865 h 206453"/>
                        <a:gd name="connsiteX17" fmla="*/ 94187 w 228178"/>
                        <a:gd name="connsiteY17" fmla="*/ 202865 h 206453"/>
                        <a:gd name="connsiteX18" fmla="*/ 36762 w 228178"/>
                        <a:gd name="connsiteY18" fmla="*/ 140654 h 20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178" h="206453">
                          <a:moveTo>
                            <a:pt x="36762" y="140654"/>
                          </a:moveTo>
                          <a:cubicBezTo>
                            <a:pt x="41548" y="107156"/>
                            <a:pt x="75046" y="92800"/>
                            <a:pt x="108543" y="88015"/>
                          </a:cubicBezTo>
                          <a:cubicBezTo>
                            <a:pt x="146827" y="83229"/>
                            <a:pt x="189895" y="83229"/>
                            <a:pt x="228179" y="68873"/>
                          </a:cubicBezTo>
                          <a:cubicBezTo>
                            <a:pt x="223394" y="54517"/>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6"/>
                            <a:pt x="17621" y="111942"/>
                          </a:cubicBezTo>
                          <a:cubicBezTo>
                            <a:pt x="-6306" y="150225"/>
                            <a:pt x="-11092" y="188509"/>
                            <a:pt x="36762" y="202865"/>
                          </a:cubicBezTo>
                          <a:cubicBezTo>
                            <a:pt x="55904" y="207650"/>
                            <a:pt x="75046" y="207650"/>
                            <a:pt x="94187" y="202865"/>
                          </a:cubicBezTo>
                          <a:cubicBezTo>
                            <a:pt x="65475" y="198079"/>
                            <a:pt x="31977" y="174152"/>
                            <a:pt x="36762" y="140654"/>
                          </a:cubicBezTo>
                          <a:close/>
                        </a:path>
                      </a:pathLst>
                    </a:custGeom>
                    <a:solidFill>
                      <a:srgbClr val="FBCA8F">
                        <a:alpha val="80000"/>
                      </a:srgbClr>
                    </a:solidFill>
                    <a:ln w="47824" cap="flat">
                      <a:noFill/>
                      <a:prstDash val="solid"/>
                      <a:miter/>
                    </a:ln>
                  </p:spPr>
                  <p:txBody>
                    <a:bodyPr rtlCol="0" anchor="ctr"/>
                    <a:lstStyle/>
                    <a:p>
                      <a:endParaRPr lang="en-US"/>
                    </a:p>
                  </p:txBody>
                </p:sp>
              </p:grpSp>
              <p:grpSp>
                <p:nvGrpSpPr>
                  <p:cNvPr id="304" name="Graphic 3">
                    <a:extLst>
                      <a:ext uri="{FF2B5EF4-FFF2-40B4-BE49-F238E27FC236}">
                        <a16:creationId xmlns:a16="http://schemas.microsoft.com/office/drawing/2014/main" id="{EBC7731D-368A-4E2D-842D-74308A67F580}"/>
                      </a:ext>
                    </a:extLst>
                  </p:cNvPr>
                  <p:cNvGrpSpPr/>
                  <p:nvPr/>
                </p:nvGrpSpPr>
                <p:grpSpPr>
                  <a:xfrm>
                    <a:off x="10483916" y="7506578"/>
                    <a:ext cx="1161517" cy="1167641"/>
                    <a:chOff x="10483916" y="7506578"/>
                    <a:chExt cx="1161517" cy="1167641"/>
                  </a:xfrm>
                </p:grpSpPr>
                <p:sp>
                  <p:nvSpPr>
                    <p:cNvPr id="313" name="Freeform: Shape 312">
                      <a:extLst>
                        <a:ext uri="{FF2B5EF4-FFF2-40B4-BE49-F238E27FC236}">
                          <a16:creationId xmlns:a16="http://schemas.microsoft.com/office/drawing/2014/main" id="{016FE0E2-6F0B-4F4A-AB1E-25AC3A4B70DD}"/>
                        </a:ext>
                      </a:extLst>
                    </p:cNvPr>
                    <p:cNvSpPr/>
                    <p:nvPr/>
                  </p:nvSpPr>
                  <p:spPr>
                    <a:xfrm>
                      <a:off x="10483916" y="7513287"/>
                      <a:ext cx="1160296" cy="1159066"/>
                    </a:xfrm>
                    <a:custGeom>
                      <a:avLst/>
                      <a:gdLst>
                        <a:gd name="connsiteX0" fmla="*/ 1153286 w 1160296"/>
                        <a:gd name="connsiteY0" fmla="*/ 309129 h 1159066"/>
                        <a:gd name="connsiteX1" fmla="*/ 1086290 w 1160296"/>
                        <a:gd name="connsiteY1" fmla="*/ 280416 h 1159066"/>
                        <a:gd name="connsiteX2" fmla="*/ 1076719 w 1160296"/>
                        <a:gd name="connsiteY2" fmla="*/ 275631 h 1159066"/>
                        <a:gd name="connsiteX3" fmla="*/ 1004938 w 1160296"/>
                        <a:gd name="connsiteY3" fmla="*/ 227777 h 1159066"/>
                        <a:gd name="connsiteX4" fmla="*/ 933156 w 1160296"/>
                        <a:gd name="connsiteY4" fmla="*/ 165566 h 1159066"/>
                        <a:gd name="connsiteX5" fmla="*/ 803950 w 1160296"/>
                        <a:gd name="connsiteY5" fmla="*/ 69858 h 1159066"/>
                        <a:gd name="connsiteX6" fmla="*/ 727383 w 1160296"/>
                        <a:gd name="connsiteY6" fmla="*/ 50716 h 1159066"/>
                        <a:gd name="connsiteX7" fmla="*/ 703456 w 1160296"/>
                        <a:gd name="connsiteY7" fmla="*/ 45931 h 1159066"/>
                        <a:gd name="connsiteX8" fmla="*/ 689100 w 1160296"/>
                        <a:gd name="connsiteY8" fmla="*/ 12433 h 1159066"/>
                        <a:gd name="connsiteX9" fmla="*/ 646031 w 1160296"/>
                        <a:gd name="connsiteY9" fmla="*/ 2862 h 1159066"/>
                        <a:gd name="connsiteX10" fmla="*/ 612534 w 1160296"/>
                        <a:gd name="connsiteY10" fmla="*/ 36360 h 1159066"/>
                        <a:gd name="connsiteX11" fmla="*/ 574250 w 1160296"/>
                        <a:gd name="connsiteY11" fmla="*/ 79429 h 1159066"/>
                        <a:gd name="connsiteX12" fmla="*/ 483327 w 1160296"/>
                        <a:gd name="connsiteY12" fmla="*/ 136854 h 1159066"/>
                        <a:gd name="connsiteX13" fmla="*/ 430688 w 1160296"/>
                        <a:gd name="connsiteY13" fmla="*/ 127283 h 1159066"/>
                        <a:gd name="connsiteX14" fmla="*/ 435473 w 1160296"/>
                        <a:gd name="connsiteY14" fmla="*/ 89000 h 1159066"/>
                        <a:gd name="connsiteX15" fmla="*/ 425902 w 1160296"/>
                        <a:gd name="connsiteY15" fmla="*/ 36360 h 1159066"/>
                        <a:gd name="connsiteX16" fmla="*/ 392404 w 1160296"/>
                        <a:gd name="connsiteY16" fmla="*/ 60287 h 1159066"/>
                        <a:gd name="connsiteX17" fmla="*/ 387619 w 1160296"/>
                        <a:gd name="connsiteY17" fmla="*/ 69858 h 1159066"/>
                        <a:gd name="connsiteX18" fmla="*/ 325409 w 1160296"/>
                        <a:gd name="connsiteY18" fmla="*/ 69858 h 1159066"/>
                        <a:gd name="connsiteX19" fmla="*/ 224914 w 1160296"/>
                        <a:gd name="connsiteY19" fmla="*/ 127283 h 1159066"/>
                        <a:gd name="connsiteX20" fmla="*/ 148348 w 1160296"/>
                        <a:gd name="connsiteY20" fmla="*/ 208635 h 1159066"/>
                        <a:gd name="connsiteX21" fmla="*/ 100494 w 1160296"/>
                        <a:gd name="connsiteY21" fmla="*/ 256489 h 1159066"/>
                        <a:gd name="connsiteX22" fmla="*/ 62211 w 1160296"/>
                        <a:gd name="connsiteY22" fmla="*/ 270845 h 1159066"/>
                        <a:gd name="connsiteX23" fmla="*/ 38283 w 1160296"/>
                        <a:gd name="connsiteY23" fmla="*/ 266060 h 1159066"/>
                        <a:gd name="connsiteX24" fmla="*/ 0 w 1160296"/>
                        <a:gd name="connsiteY24" fmla="*/ 323485 h 1159066"/>
                        <a:gd name="connsiteX25" fmla="*/ 52640 w 1160296"/>
                        <a:gd name="connsiteY25" fmla="*/ 433549 h 1159066"/>
                        <a:gd name="connsiteX26" fmla="*/ 129206 w 1160296"/>
                        <a:gd name="connsiteY26" fmla="*/ 524472 h 1159066"/>
                        <a:gd name="connsiteX27" fmla="*/ 105279 w 1160296"/>
                        <a:gd name="connsiteY27" fmla="*/ 620181 h 1159066"/>
                        <a:gd name="connsiteX28" fmla="*/ 71781 w 1160296"/>
                        <a:gd name="connsiteY28" fmla="*/ 897735 h 1159066"/>
                        <a:gd name="connsiteX29" fmla="*/ 66996 w 1160296"/>
                        <a:gd name="connsiteY29" fmla="*/ 936018 h 1159066"/>
                        <a:gd name="connsiteX30" fmla="*/ 43068 w 1160296"/>
                        <a:gd name="connsiteY30" fmla="*/ 959945 h 1159066"/>
                        <a:gd name="connsiteX31" fmla="*/ 33498 w 1160296"/>
                        <a:gd name="connsiteY31" fmla="*/ 993443 h 1159066"/>
                        <a:gd name="connsiteX32" fmla="*/ 100494 w 1160296"/>
                        <a:gd name="connsiteY32" fmla="*/ 1065225 h 1159066"/>
                        <a:gd name="connsiteX33" fmla="*/ 363692 w 1160296"/>
                        <a:gd name="connsiteY33" fmla="*/ 1151362 h 1159066"/>
                        <a:gd name="connsiteX34" fmla="*/ 693886 w 1160296"/>
                        <a:gd name="connsiteY34" fmla="*/ 1122649 h 1159066"/>
                        <a:gd name="connsiteX35" fmla="*/ 952298 w 1160296"/>
                        <a:gd name="connsiteY35" fmla="*/ 998229 h 1159066"/>
                        <a:gd name="connsiteX36" fmla="*/ 1004938 w 1160296"/>
                        <a:gd name="connsiteY36" fmla="*/ 897735 h 1159066"/>
                        <a:gd name="connsiteX37" fmla="*/ 990581 w 1160296"/>
                        <a:gd name="connsiteY37" fmla="*/ 849881 h 1159066"/>
                        <a:gd name="connsiteX38" fmla="*/ 971440 w 1160296"/>
                        <a:gd name="connsiteY38" fmla="*/ 840310 h 1159066"/>
                        <a:gd name="connsiteX39" fmla="*/ 961869 w 1160296"/>
                        <a:gd name="connsiteY39" fmla="*/ 691962 h 1159066"/>
                        <a:gd name="connsiteX40" fmla="*/ 928371 w 1160296"/>
                        <a:gd name="connsiteY40" fmla="*/ 538829 h 1159066"/>
                        <a:gd name="connsiteX41" fmla="*/ 947513 w 1160296"/>
                        <a:gd name="connsiteY41" fmla="*/ 548400 h 1159066"/>
                        <a:gd name="connsiteX42" fmla="*/ 947513 w 1160296"/>
                        <a:gd name="connsiteY42" fmla="*/ 557970 h 1159066"/>
                        <a:gd name="connsiteX43" fmla="*/ 990581 w 1160296"/>
                        <a:gd name="connsiteY43" fmla="*/ 591468 h 1159066"/>
                        <a:gd name="connsiteX44" fmla="*/ 1048006 w 1160296"/>
                        <a:gd name="connsiteY44" fmla="*/ 557970 h 1159066"/>
                        <a:gd name="connsiteX45" fmla="*/ 1110217 w 1160296"/>
                        <a:gd name="connsiteY45" fmla="*/ 471833 h 1159066"/>
                        <a:gd name="connsiteX46" fmla="*/ 1153286 w 1160296"/>
                        <a:gd name="connsiteY46" fmla="*/ 309129 h 115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0296" h="1159066">
                          <a:moveTo>
                            <a:pt x="1153286" y="309129"/>
                          </a:moveTo>
                          <a:cubicBezTo>
                            <a:pt x="1143715" y="289987"/>
                            <a:pt x="1110217" y="275631"/>
                            <a:pt x="1086290" y="280416"/>
                          </a:cubicBezTo>
                          <a:cubicBezTo>
                            <a:pt x="1081505" y="275631"/>
                            <a:pt x="1081505" y="275631"/>
                            <a:pt x="1076719" y="275631"/>
                          </a:cubicBezTo>
                          <a:cubicBezTo>
                            <a:pt x="1052792" y="261275"/>
                            <a:pt x="1028865" y="246918"/>
                            <a:pt x="1004938" y="227777"/>
                          </a:cubicBezTo>
                          <a:cubicBezTo>
                            <a:pt x="981011" y="208635"/>
                            <a:pt x="957084" y="184708"/>
                            <a:pt x="933156" y="165566"/>
                          </a:cubicBezTo>
                          <a:cubicBezTo>
                            <a:pt x="894873" y="122497"/>
                            <a:pt x="861375" y="84214"/>
                            <a:pt x="803950" y="69858"/>
                          </a:cubicBezTo>
                          <a:cubicBezTo>
                            <a:pt x="780023" y="60287"/>
                            <a:pt x="751310" y="55502"/>
                            <a:pt x="727383" y="50716"/>
                          </a:cubicBezTo>
                          <a:cubicBezTo>
                            <a:pt x="717813" y="50716"/>
                            <a:pt x="713027" y="45931"/>
                            <a:pt x="703456" y="45931"/>
                          </a:cubicBezTo>
                          <a:cubicBezTo>
                            <a:pt x="698671" y="36360"/>
                            <a:pt x="693886" y="22004"/>
                            <a:pt x="689100" y="12433"/>
                          </a:cubicBezTo>
                          <a:cubicBezTo>
                            <a:pt x="679529" y="-1923"/>
                            <a:pt x="660388" y="-1923"/>
                            <a:pt x="646031" y="2862"/>
                          </a:cubicBezTo>
                          <a:cubicBezTo>
                            <a:pt x="631675" y="7648"/>
                            <a:pt x="622104" y="22004"/>
                            <a:pt x="612534" y="36360"/>
                          </a:cubicBezTo>
                          <a:cubicBezTo>
                            <a:pt x="598177" y="50716"/>
                            <a:pt x="583821" y="65073"/>
                            <a:pt x="574250" y="79429"/>
                          </a:cubicBezTo>
                          <a:cubicBezTo>
                            <a:pt x="545537" y="108141"/>
                            <a:pt x="521610" y="132068"/>
                            <a:pt x="483327" y="136854"/>
                          </a:cubicBezTo>
                          <a:cubicBezTo>
                            <a:pt x="464185" y="141639"/>
                            <a:pt x="445044" y="141639"/>
                            <a:pt x="430688" y="127283"/>
                          </a:cubicBezTo>
                          <a:cubicBezTo>
                            <a:pt x="421117" y="117712"/>
                            <a:pt x="430688" y="98570"/>
                            <a:pt x="435473" y="89000"/>
                          </a:cubicBezTo>
                          <a:cubicBezTo>
                            <a:pt x="440258" y="74643"/>
                            <a:pt x="445044" y="45931"/>
                            <a:pt x="425902" y="36360"/>
                          </a:cubicBezTo>
                          <a:cubicBezTo>
                            <a:pt x="411546" y="31575"/>
                            <a:pt x="397190" y="50716"/>
                            <a:pt x="392404" y="60287"/>
                          </a:cubicBezTo>
                          <a:cubicBezTo>
                            <a:pt x="392404" y="65073"/>
                            <a:pt x="387619" y="65073"/>
                            <a:pt x="387619" y="69858"/>
                          </a:cubicBezTo>
                          <a:cubicBezTo>
                            <a:pt x="368477" y="65073"/>
                            <a:pt x="344550" y="65073"/>
                            <a:pt x="325409" y="69858"/>
                          </a:cubicBezTo>
                          <a:cubicBezTo>
                            <a:pt x="287125" y="74643"/>
                            <a:pt x="253627" y="103356"/>
                            <a:pt x="224914" y="127283"/>
                          </a:cubicBezTo>
                          <a:cubicBezTo>
                            <a:pt x="196202" y="151210"/>
                            <a:pt x="172275" y="179922"/>
                            <a:pt x="148348" y="208635"/>
                          </a:cubicBezTo>
                          <a:cubicBezTo>
                            <a:pt x="133992" y="227777"/>
                            <a:pt x="119635" y="242133"/>
                            <a:pt x="100494" y="256489"/>
                          </a:cubicBezTo>
                          <a:cubicBezTo>
                            <a:pt x="90923" y="266060"/>
                            <a:pt x="76567" y="275631"/>
                            <a:pt x="62211" y="270845"/>
                          </a:cubicBezTo>
                          <a:cubicBezTo>
                            <a:pt x="57425" y="270845"/>
                            <a:pt x="47854" y="266060"/>
                            <a:pt x="38283" y="266060"/>
                          </a:cubicBezTo>
                          <a:cubicBezTo>
                            <a:pt x="9571" y="270845"/>
                            <a:pt x="0" y="299558"/>
                            <a:pt x="0" y="323485"/>
                          </a:cubicBezTo>
                          <a:cubicBezTo>
                            <a:pt x="0" y="361768"/>
                            <a:pt x="28713" y="400052"/>
                            <a:pt x="52640" y="433549"/>
                          </a:cubicBezTo>
                          <a:cubicBezTo>
                            <a:pt x="71781" y="462262"/>
                            <a:pt x="95708" y="500545"/>
                            <a:pt x="129206" y="524472"/>
                          </a:cubicBezTo>
                          <a:cubicBezTo>
                            <a:pt x="119635" y="557970"/>
                            <a:pt x="110065" y="586683"/>
                            <a:pt x="105279" y="620181"/>
                          </a:cubicBezTo>
                          <a:cubicBezTo>
                            <a:pt x="81352" y="711104"/>
                            <a:pt x="71781" y="802027"/>
                            <a:pt x="71781" y="897735"/>
                          </a:cubicBezTo>
                          <a:cubicBezTo>
                            <a:pt x="71781" y="912091"/>
                            <a:pt x="71781" y="921662"/>
                            <a:pt x="66996" y="936018"/>
                          </a:cubicBezTo>
                          <a:cubicBezTo>
                            <a:pt x="66996" y="945589"/>
                            <a:pt x="52640" y="950375"/>
                            <a:pt x="43068" y="959945"/>
                          </a:cubicBezTo>
                          <a:cubicBezTo>
                            <a:pt x="33498" y="969516"/>
                            <a:pt x="33498" y="983872"/>
                            <a:pt x="33498" y="993443"/>
                          </a:cubicBezTo>
                          <a:cubicBezTo>
                            <a:pt x="38283" y="1022156"/>
                            <a:pt x="76567" y="1050868"/>
                            <a:pt x="100494" y="1065225"/>
                          </a:cubicBezTo>
                          <a:cubicBezTo>
                            <a:pt x="177060" y="1117864"/>
                            <a:pt x="272769" y="1137006"/>
                            <a:pt x="363692" y="1151362"/>
                          </a:cubicBezTo>
                          <a:cubicBezTo>
                            <a:pt x="473756" y="1170504"/>
                            <a:pt x="588607" y="1151362"/>
                            <a:pt x="693886" y="1122649"/>
                          </a:cubicBezTo>
                          <a:cubicBezTo>
                            <a:pt x="784808" y="1098722"/>
                            <a:pt x="880517" y="1065225"/>
                            <a:pt x="952298" y="998229"/>
                          </a:cubicBezTo>
                          <a:cubicBezTo>
                            <a:pt x="981011" y="974302"/>
                            <a:pt x="1004938" y="936018"/>
                            <a:pt x="1004938" y="897735"/>
                          </a:cubicBezTo>
                          <a:cubicBezTo>
                            <a:pt x="1004938" y="878593"/>
                            <a:pt x="1004938" y="859452"/>
                            <a:pt x="990581" y="849881"/>
                          </a:cubicBezTo>
                          <a:cubicBezTo>
                            <a:pt x="985796" y="845095"/>
                            <a:pt x="981011" y="840310"/>
                            <a:pt x="971440" y="840310"/>
                          </a:cubicBezTo>
                          <a:cubicBezTo>
                            <a:pt x="976225" y="792456"/>
                            <a:pt x="966654" y="739816"/>
                            <a:pt x="961869" y="691962"/>
                          </a:cubicBezTo>
                          <a:cubicBezTo>
                            <a:pt x="957084" y="639322"/>
                            <a:pt x="947513" y="586683"/>
                            <a:pt x="928371" y="538829"/>
                          </a:cubicBezTo>
                          <a:cubicBezTo>
                            <a:pt x="933156" y="543614"/>
                            <a:pt x="942727" y="548400"/>
                            <a:pt x="947513" y="548400"/>
                          </a:cubicBezTo>
                          <a:cubicBezTo>
                            <a:pt x="947513" y="553185"/>
                            <a:pt x="947513" y="553185"/>
                            <a:pt x="947513" y="557970"/>
                          </a:cubicBezTo>
                          <a:cubicBezTo>
                            <a:pt x="947513" y="577112"/>
                            <a:pt x="971440" y="596254"/>
                            <a:pt x="990581" y="591468"/>
                          </a:cubicBezTo>
                          <a:cubicBezTo>
                            <a:pt x="1014508" y="591468"/>
                            <a:pt x="1033651" y="577112"/>
                            <a:pt x="1048006" y="557970"/>
                          </a:cubicBezTo>
                          <a:cubicBezTo>
                            <a:pt x="1071933" y="529258"/>
                            <a:pt x="1091075" y="500545"/>
                            <a:pt x="1110217" y="471833"/>
                          </a:cubicBezTo>
                          <a:cubicBezTo>
                            <a:pt x="1134144" y="423979"/>
                            <a:pt x="1177213" y="366554"/>
                            <a:pt x="1153286" y="309129"/>
                          </a:cubicBezTo>
                          <a:close/>
                        </a:path>
                      </a:pathLst>
                    </a:custGeom>
                    <a:solidFill>
                      <a:srgbClr val="3EAB37"/>
                    </a:solidFill>
                    <a:ln w="47824"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AA30B11C-8E56-4C0D-AFCE-9B22596D37F9}"/>
                        </a:ext>
                      </a:extLst>
                    </p:cNvPr>
                    <p:cNvSpPr/>
                    <p:nvPr/>
                  </p:nvSpPr>
                  <p:spPr>
                    <a:xfrm>
                      <a:off x="10483916" y="7506578"/>
                      <a:ext cx="1161517" cy="1167641"/>
                    </a:xfrm>
                    <a:custGeom>
                      <a:avLst/>
                      <a:gdLst>
                        <a:gd name="connsiteX0" fmla="*/ 449829 w 1161517"/>
                        <a:gd name="connsiteY0" fmla="*/ 1167642 h 1167641"/>
                        <a:gd name="connsiteX1" fmla="*/ 358906 w 1161517"/>
                        <a:gd name="connsiteY1" fmla="*/ 1158071 h 1167641"/>
                        <a:gd name="connsiteX2" fmla="*/ 95708 w 1161517"/>
                        <a:gd name="connsiteY2" fmla="*/ 1071933 h 1167641"/>
                        <a:gd name="connsiteX3" fmla="*/ 95708 w 1161517"/>
                        <a:gd name="connsiteY3" fmla="*/ 1071933 h 1167641"/>
                        <a:gd name="connsiteX4" fmla="*/ 28713 w 1161517"/>
                        <a:gd name="connsiteY4" fmla="*/ 995366 h 1167641"/>
                        <a:gd name="connsiteX5" fmla="*/ 38283 w 1161517"/>
                        <a:gd name="connsiteY5" fmla="*/ 957083 h 1167641"/>
                        <a:gd name="connsiteX6" fmla="*/ 47854 w 1161517"/>
                        <a:gd name="connsiteY6" fmla="*/ 952298 h 1167641"/>
                        <a:gd name="connsiteX7" fmla="*/ 62211 w 1161517"/>
                        <a:gd name="connsiteY7" fmla="*/ 937941 h 1167641"/>
                        <a:gd name="connsiteX8" fmla="*/ 66996 w 1161517"/>
                        <a:gd name="connsiteY8" fmla="*/ 899658 h 1167641"/>
                        <a:gd name="connsiteX9" fmla="*/ 100494 w 1161517"/>
                        <a:gd name="connsiteY9" fmla="*/ 622104 h 1167641"/>
                        <a:gd name="connsiteX10" fmla="*/ 124421 w 1161517"/>
                        <a:gd name="connsiteY10" fmla="*/ 531181 h 1167641"/>
                        <a:gd name="connsiteX11" fmla="*/ 52640 w 1161517"/>
                        <a:gd name="connsiteY11" fmla="*/ 440258 h 1167641"/>
                        <a:gd name="connsiteX12" fmla="*/ 43068 w 1161517"/>
                        <a:gd name="connsiteY12" fmla="*/ 425902 h 1167641"/>
                        <a:gd name="connsiteX13" fmla="*/ 0 w 1161517"/>
                        <a:gd name="connsiteY13" fmla="*/ 330194 h 1167641"/>
                        <a:gd name="connsiteX14" fmla="*/ 43068 w 1161517"/>
                        <a:gd name="connsiteY14" fmla="*/ 267983 h 1167641"/>
                        <a:gd name="connsiteX15" fmla="*/ 66996 w 1161517"/>
                        <a:gd name="connsiteY15" fmla="*/ 272769 h 1167641"/>
                        <a:gd name="connsiteX16" fmla="*/ 66996 w 1161517"/>
                        <a:gd name="connsiteY16" fmla="*/ 272769 h 1167641"/>
                        <a:gd name="connsiteX17" fmla="*/ 100494 w 1161517"/>
                        <a:gd name="connsiteY17" fmla="*/ 258412 h 1167641"/>
                        <a:gd name="connsiteX18" fmla="*/ 100494 w 1161517"/>
                        <a:gd name="connsiteY18" fmla="*/ 258412 h 1167641"/>
                        <a:gd name="connsiteX19" fmla="*/ 148348 w 1161517"/>
                        <a:gd name="connsiteY19" fmla="*/ 210558 h 1167641"/>
                        <a:gd name="connsiteX20" fmla="*/ 167490 w 1161517"/>
                        <a:gd name="connsiteY20" fmla="*/ 186631 h 1167641"/>
                        <a:gd name="connsiteX21" fmla="*/ 224914 w 1161517"/>
                        <a:gd name="connsiteY21" fmla="*/ 124421 h 1167641"/>
                        <a:gd name="connsiteX22" fmla="*/ 325409 w 1161517"/>
                        <a:gd name="connsiteY22" fmla="*/ 66996 h 1167641"/>
                        <a:gd name="connsiteX23" fmla="*/ 354121 w 1161517"/>
                        <a:gd name="connsiteY23" fmla="*/ 62210 h 1167641"/>
                        <a:gd name="connsiteX24" fmla="*/ 382833 w 1161517"/>
                        <a:gd name="connsiteY24" fmla="*/ 66996 h 1167641"/>
                        <a:gd name="connsiteX25" fmla="*/ 387619 w 1161517"/>
                        <a:gd name="connsiteY25" fmla="*/ 62210 h 1167641"/>
                        <a:gd name="connsiteX26" fmla="*/ 421117 w 1161517"/>
                        <a:gd name="connsiteY26" fmla="*/ 33498 h 1167641"/>
                        <a:gd name="connsiteX27" fmla="*/ 430688 w 1161517"/>
                        <a:gd name="connsiteY27" fmla="*/ 33498 h 1167641"/>
                        <a:gd name="connsiteX28" fmla="*/ 440258 w 1161517"/>
                        <a:gd name="connsiteY28" fmla="*/ 90923 h 1167641"/>
                        <a:gd name="connsiteX29" fmla="*/ 435473 w 1161517"/>
                        <a:gd name="connsiteY29" fmla="*/ 100494 h 1167641"/>
                        <a:gd name="connsiteX30" fmla="*/ 435473 w 1161517"/>
                        <a:gd name="connsiteY30" fmla="*/ 129206 h 1167641"/>
                        <a:gd name="connsiteX31" fmla="*/ 464185 w 1161517"/>
                        <a:gd name="connsiteY31" fmla="*/ 138777 h 1167641"/>
                        <a:gd name="connsiteX32" fmla="*/ 483327 w 1161517"/>
                        <a:gd name="connsiteY32" fmla="*/ 138777 h 1167641"/>
                        <a:gd name="connsiteX33" fmla="*/ 574250 w 1161517"/>
                        <a:gd name="connsiteY33" fmla="*/ 81352 h 1167641"/>
                        <a:gd name="connsiteX34" fmla="*/ 612534 w 1161517"/>
                        <a:gd name="connsiteY34" fmla="*/ 38283 h 1167641"/>
                        <a:gd name="connsiteX35" fmla="*/ 617319 w 1161517"/>
                        <a:gd name="connsiteY35" fmla="*/ 28712 h 1167641"/>
                        <a:gd name="connsiteX36" fmla="*/ 646031 w 1161517"/>
                        <a:gd name="connsiteY36" fmla="*/ 4785 h 1167641"/>
                        <a:gd name="connsiteX37" fmla="*/ 660388 w 1161517"/>
                        <a:gd name="connsiteY37" fmla="*/ 0 h 1167641"/>
                        <a:gd name="connsiteX38" fmla="*/ 689100 w 1161517"/>
                        <a:gd name="connsiteY38" fmla="*/ 14356 h 1167641"/>
                        <a:gd name="connsiteX39" fmla="*/ 703456 w 1161517"/>
                        <a:gd name="connsiteY39" fmla="*/ 43069 h 1167641"/>
                        <a:gd name="connsiteX40" fmla="*/ 703456 w 1161517"/>
                        <a:gd name="connsiteY40" fmla="*/ 47854 h 1167641"/>
                        <a:gd name="connsiteX41" fmla="*/ 727383 w 1161517"/>
                        <a:gd name="connsiteY41" fmla="*/ 52640 h 1167641"/>
                        <a:gd name="connsiteX42" fmla="*/ 803950 w 1161517"/>
                        <a:gd name="connsiteY42" fmla="*/ 71781 h 1167641"/>
                        <a:gd name="connsiteX43" fmla="*/ 928371 w 1161517"/>
                        <a:gd name="connsiteY43" fmla="*/ 162704 h 1167641"/>
                        <a:gd name="connsiteX44" fmla="*/ 937942 w 1161517"/>
                        <a:gd name="connsiteY44" fmla="*/ 172275 h 1167641"/>
                        <a:gd name="connsiteX45" fmla="*/ 1004938 w 1161517"/>
                        <a:gd name="connsiteY45" fmla="*/ 229700 h 1167641"/>
                        <a:gd name="connsiteX46" fmla="*/ 1043221 w 1161517"/>
                        <a:gd name="connsiteY46" fmla="*/ 253627 h 1167641"/>
                        <a:gd name="connsiteX47" fmla="*/ 1076719 w 1161517"/>
                        <a:gd name="connsiteY47" fmla="*/ 277554 h 1167641"/>
                        <a:gd name="connsiteX48" fmla="*/ 1081505 w 1161517"/>
                        <a:gd name="connsiteY48" fmla="*/ 282339 h 1167641"/>
                        <a:gd name="connsiteX49" fmla="*/ 1095860 w 1161517"/>
                        <a:gd name="connsiteY49" fmla="*/ 282339 h 1167641"/>
                        <a:gd name="connsiteX50" fmla="*/ 1153286 w 1161517"/>
                        <a:gd name="connsiteY50" fmla="*/ 315837 h 1167641"/>
                        <a:gd name="connsiteX51" fmla="*/ 1119787 w 1161517"/>
                        <a:gd name="connsiteY51" fmla="*/ 464185 h 1167641"/>
                        <a:gd name="connsiteX52" fmla="*/ 1110217 w 1161517"/>
                        <a:gd name="connsiteY52" fmla="*/ 478542 h 1167641"/>
                        <a:gd name="connsiteX53" fmla="*/ 1048006 w 1161517"/>
                        <a:gd name="connsiteY53" fmla="*/ 564679 h 1167641"/>
                        <a:gd name="connsiteX54" fmla="*/ 985796 w 1161517"/>
                        <a:gd name="connsiteY54" fmla="*/ 602962 h 1167641"/>
                        <a:gd name="connsiteX55" fmla="*/ 981011 w 1161517"/>
                        <a:gd name="connsiteY55" fmla="*/ 602962 h 1167641"/>
                        <a:gd name="connsiteX56" fmla="*/ 981011 w 1161517"/>
                        <a:gd name="connsiteY56" fmla="*/ 602962 h 1167641"/>
                        <a:gd name="connsiteX57" fmla="*/ 937942 w 1161517"/>
                        <a:gd name="connsiteY57" fmla="*/ 564679 h 1167641"/>
                        <a:gd name="connsiteX58" fmla="*/ 937942 w 1161517"/>
                        <a:gd name="connsiteY58" fmla="*/ 555108 h 1167641"/>
                        <a:gd name="connsiteX59" fmla="*/ 933156 w 1161517"/>
                        <a:gd name="connsiteY59" fmla="*/ 550323 h 1167641"/>
                        <a:gd name="connsiteX60" fmla="*/ 961869 w 1161517"/>
                        <a:gd name="connsiteY60" fmla="*/ 693885 h 1167641"/>
                        <a:gd name="connsiteX61" fmla="*/ 961869 w 1161517"/>
                        <a:gd name="connsiteY61" fmla="*/ 703456 h 1167641"/>
                        <a:gd name="connsiteX62" fmla="*/ 966654 w 1161517"/>
                        <a:gd name="connsiteY62" fmla="*/ 837448 h 1167641"/>
                        <a:gd name="connsiteX63" fmla="*/ 981011 w 1161517"/>
                        <a:gd name="connsiteY63" fmla="*/ 847019 h 1167641"/>
                        <a:gd name="connsiteX64" fmla="*/ 995367 w 1161517"/>
                        <a:gd name="connsiteY64" fmla="*/ 899658 h 1167641"/>
                        <a:gd name="connsiteX65" fmla="*/ 937942 w 1161517"/>
                        <a:gd name="connsiteY65" fmla="*/ 1004937 h 1167641"/>
                        <a:gd name="connsiteX66" fmla="*/ 679529 w 1161517"/>
                        <a:gd name="connsiteY66" fmla="*/ 1129358 h 1167641"/>
                        <a:gd name="connsiteX67" fmla="*/ 449829 w 1161517"/>
                        <a:gd name="connsiteY67" fmla="*/ 1167642 h 1167641"/>
                        <a:gd name="connsiteX68" fmla="*/ 43068 w 1161517"/>
                        <a:gd name="connsiteY68" fmla="*/ 272769 h 1167641"/>
                        <a:gd name="connsiteX69" fmla="*/ 43068 w 1161517"/>
                        <a:gd name="connsiteY69" fmla="*/ 272769 h 1167641"/>
                        <a:gd name="connsiteX70" fmla="*/ 4786 w 1161517"/>
                        <a:gd name="connsiteY70" fmla="*/ 325408 h 1167641"/>
                        <a:gd name="connsiteX71" fmla="*/ 47854 w 1161517"/>
                        <a:gd name="connsiteY71" fmla="*/ 416331 h 1167641"/>
                        <a:gd name="connsiteX72" fmla="*/ 57425 w 1161517"/>
                        <a:gd name="connsiteY72" fmla="*/ 430687 h 1167641"/>
                        <a:gd name="connsiteX73" fmla="*/ 129206 w 1161517"/>
                        <a:gd name="connsiteY73" fmla="*/ 521610 h 1167641"/>
                        <a:gd name="connsiteX74" fmla="*/ 129206 w 1161517"/>
                        <a:gd name="connsiteY74" fmla="*/ 526396 h 1167641"/>
                        <a:gd name="connsiteX75" fmla="*/ 105279 w 1161517"/>
                        <a:gd name="connsiteY75" fmla="*/ 622104 h 1167641"/>
                        <a:gd name="connsiteX76" fmla="*/ 71781 w 1161517"/>
                        <a:gd name="connsiteY76" fmla="*/ 899658 h 1167641"/>
                        <a:gd name="connsiteX77" fmla="*/ 66996 w 1161517"/>
                        <a:gd name="connsiteY77" fmla="*/ 937941 h 1167641"/>
                        <a:gd name="connsiteX78" fmla="*/ 47854 w 1161517"/>
                        <a:gd name="connsiteY78" fmla="*/ 957083 h 1167641"/>
                        <a:gd name="connsiteX79" fmla="*/ 43068 w 1161517"/>
                        <a:gd name="connsiteY79" fmla="*/ 961869 h 1167641"/>
                        <a:gd name="connsiteX80" fmla="*/ 33498 w 1161517"/>
                        <a:gd name="connsiteY80" fmla="*/ 995366 h 1167641"/>
                        <a:gd name="connsiteX81" fmla="*/ 95708 w 1161517"/>
                        <a:gd name="connsiteY81" fmla="*/ 1062362 h 1167641"/>
                        <a:gd name="connsiteX82" fmla="*/ 95708 w 1161517"/>
                        <a:gd name="connsiteY82" fmla="*/ 1062362 h 1167641"/>
                        <a:gd name="connsiteX83" fmla="*/ 354121 w 1161517"/>
                        <a:gd name="connsiteY83" fmla="*/ 1148500 h 1167641"/>
                        <a:gd name="connsiteX84" fmla="*/ 445044 w 1161517"/>
                        <a:gd name="connsiteY84" fmla="*/ 1158071 h 1167641"/>
                        <a:gd name="connsiteX85" fmla="*/ 684315 w 1161517"/>
                        <a:gd name="connsiteY85" fmla="*/ 1124573 h 1167641"/>
                        <a:gd name="connsiteX86" fmla="*/ 937942 w 1161517"/>
                        <a:gd name="connsiteY86" fmla="*/ 1004937 h 1167641"/>
                        <a:gd name="connsiteX87" fmla="*/ 990581 w 1161517"/>
                        <a:gd name="connsiteY87" fmla="*/ 909229 h 1167641"/>
                        <a:gd name="connsiteX88" fmla="*/ 976225 w 1161517"/>
                        <a:gd name="connsiteY88" fmla="*/ 861375 h 1167641"/>
                        <a:gd name="connsiteX89" fmla="*/ 961869 w 1161517"/>
                        <a:gd name="connsiteY89" fmla="*/ 851804 h 1167641"/>
                        <a:gd name="connsiteX90" fmla="*/ 957084 w 1161517"/>
                        <a:gd name="connsiteY90" fmla="*/ 847019 h 1167641"/>
                        <a:gd name="connsiteX91" fmla="*/ 952298 w 1161517"/>
                        <a:gd name="connsiteY91" fmla="*/ 713027 h 1167641"/>
                        <a:gd name="connsiteX92" fmla="*/ 952298 w 1161517"/>
                        <a:gd name="connsiteY92" fmla="*/ 703456 h 1167641"/>
                        <a:gd name="connsiteX93" fmla="*/ 918800 w 1161517"/>
                        <a:gd name="connsiteY93" fmla="*/ 550323 h 1167641"/>
                        <a:gd name="connsiteX94" fmla="*/ 918800 w 1161517"/>
                        <a:gd name="connsiteY94" fmla="*/ 545537 h 1167641"/>
                        <a:gd name="connsiteX95" fmla="*/ 923586 w 1161517"/>
                        <a:gd name="connsiteY95" fmla="*/ 545537 h 1167641"/>
                        <a:gd name="connsiteX96" fmla="*/ 942727 w 1161517"/>
                        <a:gd name="connsiteY96" fmla="*/ 555108 h 1167641"/>
                        <a:gd name="connsiteX97" fmla="*/ 947513 w 1161517"/>
                        <a:gd name="connsiteY97" fmla="*/ 559894 h 1167641"/>
                        <a:gd name="connsiteX98" fmla="*/ 947513 w 1161517"/>
                        <a:gd name="connsiteY98" fmla="*/ 569464 h 1167641"/>
                        <a:gd name="connsiteX99" fmla="*/ 985796 w 1161517"/>
                        <a:gd name="connsiteY99" fmla="*/ 602962 h 1167641"/>
                        <a:gd name="connsiteX100" fmla="*/ 1038435 w 1161517"/>
                        <a:gd name="connsiteY100" fmla="*/ 569464 h 1167641"/>
                        <a:gd name="connsiteX101" fmla="*/ 1095860 w 1161517"/>
                        <a:gd name="connsiteY101" fmla="*/ 483327 h 1167641"/>
                        <a:gd name="connsiteX102" fmla="*/ 1105432 w 1161517"/>
                        <a:gd name="connsiteY102" fmla="*/ 468971 h 1167641"/>
                        <a:gd name="connsiteX103" fmla="*/ 1138930 w 1161517"/>
                        <a:gd name="connsiteY103" fmla="*/ 330194 h 1167641"/>
                        <a:gd name="connsiteX104" fmla="*/ 1091075 w 1161517"/>
                        <a:gd name="connsiteY104" fmla="*/ 301481 h 1167641"/>
                        <a:gd name="connsiteX105" fmla="*/ 1076719 w 1161517"/>
                        <a:gd name="connsiteY105" fmla="*/ 301481 h 1167641"/>
                        <a:gd name="connsiteX106" fmla="*/ 1071933 w 1161517"/>
                        <a:gd name="connsiteY106" fmla="*/ 301481 h 1167641"/>
                        <a:gd name="connsiteX107" fmla="*/ 1062363 w 1161517"/>
                        <a:gd name="connsiteY107" fmla="*/ 296696 h 1167641"/>
                        <a:gd name="connsiteX108" fmla="*/ 1028865 w 1161517"/>
                        <a:gd name="connsiteY108" fmla="*/ 272769 h 1167641"/>
                        <a:gd name="connsiteX109" fmla="*/ 990581 w 1161517"/>
                        <a:gd name="connsiteY109" fmla="*/ 248841 h 1167641"/>
                        <a:gd name="connsiteX110" fmla="*/ 923586 w 1161517"/>
                        <a:gd name="connsiteY110" fmla="*/ 186631 h 1167641"/>
                        <a:gd name="connsiteX111" fmla="*/ 914015 w 1161517"/>
                        <a:gd name="connsiteY111" fmla="*/ 177060 h 1167641"/>
                        <a:gd name="connsiteX112" fmla="*/ 794380 w 1161517"/>
                        <a:gd name="connsiteY112" fmla="*/ 90923 h 1167641"/>
                        <a:gd name="connsiteX113" fmla="*/ 717813 w 1161517"/>
                        <a:gd name="connsiteY113" fmla="*/ 71781 h 1167641"/>
                        <a:gd name="connsiteX114" fmla="*/ 693886 w 1161517"/>
                        <a:gd name="connsiteY114" fmla="*/ 71781 h 1167641"/>
                        <a:gd name="connsiteX115" fmla="*/ 689100 w 1161517"/>
                        <a:gd name="connsiteY115" fmla="*/ 66996 h 1167641"/>
                        <a:gd name="connsiteX116" fmla="*/ 689100 w 1161517"/>
                        <a:gd name="connsiteY116" fmla="*/ 62210 h 1167641"/>
                        <a:gd name="connsiteX117" fmla="*/ 679529 w 1161517"/>
                        <a:gd name="connsiteY117" fmla="*/ 38283 h 1167641"/>
                        <a:gd name="connsiteX118" fmla="*/ 655602 w 1161517"/>
                        <a:gd name="connsiteY118" fmla="*/ 28712 h 1167641"/>
                        <a:gd name="connsiteX119" fmla="*/ 641246 w 1161517"/>
                        <a:gd name="connsiteY119" fmla="*/ 33498 h 1167641"/>
                        <a:gd name="connsiteX120" fmla="*/ 617319 w 1161517"/>
                        <a:gd name="connsiteY120" fmla="*/ 57425 h 1167641"/>
                        <a:gd name="connsiteX121" fmla="*/ 612534 w 1161517"/>
                        <a:gd name="connsiteY121" fmla="*/ 66996 h 1167641"/>
                        <a:gd name="connsiteX122" fmla="*/ 574250 w 1161517"/>
                        <a:gd name="connsiteY122" fmla="*/ 110065 h 1167641"/>
                        <a:gd name="connsiteX123" fmla="*/ 478542 w 1161517"/>
                        <a:gd name="connsiteY123" fmla="*/ 172275 h 1167641"/>
                        <a:gd name="connsiteX124" fmla="*/ 459400 w 1161517"/>
                        <a:gd name="connsiteY124" fmla="*/ 172275 h 1167641"/>
                        <a:gd name="connsiteX125" fmla="*/ 425902 w 1161517"/>
                        <a:gd name="connsiteY125" fmla="*/ 157919 h 1167641"/>
                        <a:gd name="connsiteX126" fmla="*/ 425902 w 1161517"/>
                        <a:gd name="connsiteY126" fmla="*/ 124421 h 1167641"/>
                        <a:gd name="connsiteX127" fmla="*/ 425902 w 1161517"/>
                        <a:gd name="connsiteY127" fmla="*/ 119635 h 1167641"/>
                        <a:gd name="connsiteX128" fmla="*/ 421117 w 1161517"/>
                        <a:gd name="connsiteY128" fmla="*/ 71781 h 1167641"/>
                        <a:gd name="connsiteX129" fmla="*/ 392404 w 1161517"/>
                        <a:gd name="connsiteY129" fmla="*/ 95708 h 1167641"/>
                        <a:gd name="connsiteX130" fmla="*/ 387619 w 1161517"/>
                        <a:gd name="connsiteY130" fmla="*/ 105279 h 1167641"/>
                        <a:gd name="connsiteX131" fmla="*/ 382833 w 1161517"/>
                        <a:gd name="connsiteY131" fmla="*/ 105279 h 1167641"/>
                        <a:gd name="connsiteX132" fmla="*/ 349336 w 1161517"/>
                        <a:gd name="connsiteY132" fmla="*/ 100494 h 1167641"/>
                        <a:gd name="connsiteX133" fmla="*/ 320623 w 1161517"/>
                        <a:gd name="connsiteY133" fmla="*/ 105279 h 1167641"/>
                        <a:gd name="connsiteX134" fmla="*/ 224914 w 1161517"/>
                        <a:gd name="connsiteY134" fmla="*/ 157919 h 1167641"/>
                        <a:gd name="connsiteX135" fmla="*/ 167490 w 1161517"/>
                        <a:gd name="connsiteY135" fmla="*/ 220129 h 1167641"/>
                        <a:gd name="connsiteX136" fmla="*/ 148348 w 1161517"/>
                        <a:gd name="connsiteY136" fmla="*/ 244056 h 1167641"/>
                        <a:gd name="connsiteX137" fmla="*/ 100494 w 1161517"/>
                        <a:gd name="connsiteY137" fmla="*/ 291910 h 1167641"/>
                        <a:gd name="connsiteX138" fmla="*/ 100494 w 1161517"/>
                        <a:gd name="connsiteY138" fmla="*/ 291910 h 1167641"/>
                        <a:gd name="connsiteX139" fmla="*/ 66996 w 1161517"/>
                        <a:gd name="connsiteY139" fmla="*/ 306267 h 1167641"/>
                        <a:gd name="connsiteX140" fmla="*/ 57425 w 1161517"/>
                        <a:gd name="connsiteY140" fmla="*/ 306267 h 1167641"/>
                        <a:gd name="connsiteX141" fmla="*/ 57425 w 1161517"/>
                        <a:gd name="connsiteY141" fmla="*/ 306267 h 1167641"/>
                        <a:gd name="connsiteX142" fmla="*/ 43068 w 1161517"/>
                        <a:gd name="connsiteY142" fmla="*/ 272769 h 116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161517" h="1167641">
                          <a:moveTo>
                            <a:pt x="449829" y="1167642"/>
                          </a:moveTo>
                          <a:cubicBezTo>
                            <a:pt x="416331" y="1167642"/>
                            <a:pt x="387619" y="1162856"/>
                            <a:pt x="358906" y="1158071"/>
                          </a:cubicBezTo>
                          <a:cubicBezTo>
                            <a:pt x="272769" y="1143715"/>
                            <a:pt x="172275" y="1124573"/>
                            <a:pt x="95708" y="1071933"/>
                          </a:cubicBezTo>
                          <a:lnTo>
                            <a:pt x="95708" y="1071933"/>
                          </a:lnTo>
                          <a:cubicBezTo>
                            <a:pt x="71781" y="1057577"/>
                            <a:pt x="33498" y="1028864"/>
                            <a:pt x="28713" y="995366"/>
                          </a:cubicBezTo>
                          <a:cubicBezTo>
                            <a:pt x="28713" y="976225"/>
                            <a:pt x="28713" y="961869"/>
                            <a:pt x="38283" y="957083"/>
                          </a:cubicBezTo>
                          <a:cubicBezTo>
                            <a:pt x="43068" y="957083"/>
                            <a:pt x="43068" y="952298"/>
                            <a:pt x="47854" y="952298"/>
                          </a:cubicBezTo>
                          <a:cubicBezTo>
                            <a:pt x="52640" y="947512"/>
                            <a:pt x="62211" y="942727"/>
                            <a:pt x="62211" y="937941"/>
                          </a:cubicBezTo>
                          <a:cubicBezTo>
                            <a:pt x="62211" y="923585"/>
                            <a:pt x="66996" y="914014"/>
                            <a:pt x="66996" y="899658"/>
                          </a:cubicBezTo>
                          <a:cubicBezTo>
                            <a:pt x="66996" y="803950"/>
                            <a:pt x="81352" y="708242"/>
                            <a:pt x="100494" y="622104"/>
                          </a:cubicBezTo>
                          <a:cubicBezTo>
                            <a:pt x="105279" y="598177"/>
                            <a:pt x="114850" y="564679"/>
                            <a:pt x="124421" y="531181"/>
                          </a:cubicBezTo>
                          <a:cubicBezTo>
                            <a:pt x="95708" y="502469"/>
                            <a:pt x="66996" y="464185"/>
                            <a:pt x="52640" y="440258"/>
                          </a:cubicBezTo>
                          <a:cubicBezTo>
                            <a:pt x="47854" y="435473"/>
                            <a:pt x="47854" y="430687"/>
                            <a:pt x="43068" y="425902"/>
                          </a:cubicBezTo>
                          <a:cubicBezTo>
                            <a:pt x="23927" y="397190"/>
                            <a:pt x="0" y="363692"/>
                            <a:pt x="0" y="330194"/>
                          </a:cubicBezTo>
                          <a:cubicBezTo>
                            <a:pt x="0" y="296696"/>
                            <a:pt x="14356" y="272769"/>
                            <a:pt x="43068" y="267983"/>
                          </a:cubicBezTo>
                          <a:cubicBezTo>
                            <a:pt x="47854" y="267983"/>
                            <a:pt x="57425" y="267983"/>
                            <a:pt x="66996" y="272769"/>
                          </a:cubicBezTo>
                          <a:lnTo>
                            <a:pt x="66996" y="272769"/>
                          </a:lnTo>
                          <a:cubicBezTo>
                            <a:pt x="76567" y="277554"/>
                            <a:pt x="90923" y="267983"/>
                            <a:pt x="100494" y="258412"/>
                          </a:cubicBezTo>
                          <a:lnTo>
                            <a:pt x="100494" y="258412"/>
                          </a:lnTo>
                          <a:cubicBezTo>
                            <a:pt x="114850" y="244056"/>
                            <a:pt x="133992" y="229700"/>
                            <a:pt x="148348" y="210558"/>
                          </a:cubicBezTo>
                          <a:cubicBezTo>
                            <a:pt x="153133" y="200987"/>
                            <a:pt x="162704" y="196202"/>
                            <a:pt x="167490" y="186631"/>
                          </a:cubicBezTo>
                          <a:cubicBezTo>
                            <a:pt x="186631" y="167490"/>
                            <a:pt x="205773" y="143562"/>
                            <a:pt x="224914" y="124421"/>
                          </a:cubicBezTo>
                          <a:cubicBezTo>
                            <a:pt x="248842" y="105279"/>
                            <a:pt x="287125" y="76567"/>
                            <a:pt x="325409" y="66996"/>
                          </a:cubicBezTo>
                          <a:cubicBezTo>
                            <a:pt x="334979" y="66996"/>
                            <a:pt x="344550" y="62210"/>
                            <a:pt x="354121" y="62210"/>
                          </a:cubicBezTo>
                          <a:cubicBezTo>
                            <a:pt x="363692" y="62210"/>
                            <a:pt x="378048" y="62210"/>
                            <a:pt x="382833" y="66996"/>
                          </a:cubicBezTo>
                          <a:cubicBezTo>
                            <a:pt x="382833" y="66996"/>
                            <a:pt x="382833" y="62210"/>
                            <a:pt x="387619" y="62210"/>
                          </a:cubicBezTo>
                          <a:cubicBezTo>
                            <a:pt x="392404" y="57425"/>
                            <a:pt x="401975" y="33498"/>
                            <a:pt x="421117" y="33498"/>
                          </a:cubicBezTo>
                          <a:cubicBezTo>
                            <a:pt x="425902" y="33498"/>
                            <a:pt x="425902" y="33498"/>
                            <a:pt x="430688" y="33498"/>
                          </a:cubicBezTo>
                          <a:cubicBezTo>
                            <a:pt x="449829" y="43069"/>
                            <a:pt x="445044" y="76567"/>
                            <a:pt x="440258" y="90923"/>
                          </a:cubicBezTo>
                          <a:cubicBezTo>
                            <a:pt x="440258" y="90923"/>
                            <a:pt x="440258" y="95708"/>
                            <a:pt x="435473" y="100494"/>
                          </a:cubicBezTo>
                          <a:cubicBezTo>
                            <a:pt x="430688" y="110065"/>
                            <a:pt x="430688" y="119635"/>
                            <a:pt x="435473" y="129206"/>
                          </a:cubicBezTo>
                          <a:cubicBezTo>
                            <a:pt x="440258" y="138777"/>
                            <a:pt x="449829" y="138777"/>
                            <a:pt x="464185" y="138777"/>
                          </a:cubicBezTo>
                          <a:cubicBezTo>
                            <a:pt x="468971" y="138777"/>
                            <a:pt x="478542" y="138777"/>
                            <a:pt x="483327" y="138777"/>
                          </a:cubicBezTo>
                          <a:cubicBezTo>
                            <a:pt x="521610" y="133992"/>
                            <a:pt x="545537" y="110065"/>
                            <a:pt x="574250" y="81352"/>
                          </a:cubicBezTo>
                          <a:cubicBezTo>
                            <a:pt x="588607" y="66996"/>
                            <a:pt x="602963" y="52640"/>
                            <a:pt x="612534" y="38283"/>
                          </a:cubicBezTo>
                          <a:cubicBezTo>
                            <a:pt x="612534" y="33498"/>
                            <a:pt x="617319" y="33498"/>
                            <a:pt x="617319" y="28712"/>
                          </a:cubicBezTo>
                          <a:cubicBezTo>
                            <a:pt x="626890" y="19142"/>
                            <a:pt x="631675" y="9571"/>
                            <a:pt x="646031" y="4785"/>
                          </a:cubicBezTo>
                          <a:cubicBezTo>
                            <a:pt x="650817" y="4785"/>
                            <a:pt x="655602" y="0"/>
                            <a:pt x="660388" y="0"/>
                          </a:cubicBezTo>
                          <a:cubicBezTo>
                            <a:pt x="674744" y="0"/>
                            <a:pt x="684315" y="4785"/>
                            <a:pt x="689100" y="14356"/>
                          </a:cubicBezTo>
                          <a:cubicBezTo>
                            <a:pt x="693886" y="23927"/>
                            <a:pt x="698671" y="33498"/>
                            <a:pt x="703456" y="43069"/>
                          </a:cubicBezTo>
                          <a:lnTo>
                            <a:pt x="703456" y="47854"/>
                          </a:lnTo>
                          <a:cubicBezTo>
                            <a:pt x="713027" y="47854"/>
                            <a:pt x="717813" y="47854"/>
                            <a:pt x="727383" y="52640"/>
                          </a:cubicBezTo>
                          <a:cubicBezTo>
                            <a:pt x="756096" y="57425"/>
                            <a:pt x="780023" y="66996"/>
                            <a:pt x="803950" y="71781"/>
                          </a:cubicBezTo>
                          <a:cubicBezTo>
                            <a:pt x="856589" y="86137"/>
                            <a:pt x="894873" y="124421"/>
                            <a:pt x="928371" y="162704"/>
                          </a:cubicBezTo>
                          <a:lnTo>
                            <a:pt x="937942" y="172275"/>
                          </a:lnTo>
                          <a:cubicBezTo>
                            <a:pt x="957084" y="191417"/>
                            <a:pt x="981011" y="215344"/>
                            <a:pt x="1004938" y="229700"/>
                          </a:cubicBezTo>
                          <a:cubicBezTo>
                            <a:pt x="1019294" y="239271"/>
                            <a:pt x="1028865" y="244056"/>
                            <a:pt x="1043221" y="253627"/>
                          </a:cubicBezTo>
                          <a:cubicBezTo>
                            <a:pt x="1052792" y="263198"/>
                            <a:pt x="1067148" y="267983"/>
                            <a:pt x="1076719" y="277554"/>
                          </a:cubicBezTo>
                          <a:cubicBezTo>
                            <a:pt x="1081505" y="277554"/>
                            <a:pt x="1081505" y="282339"/>
                            <a:pt x="1081505" y="282339"/>
                          </a:cubicBezTo>
                          <a:cubicBezTo>
                            <a:pt x="1086290" y="282339"/>
                            <a:pt x="1091075" y="282339"/>
                            <a:pt x="1095860" y="282339"/>
                          </a:cubicBezTo>
                          <a:cubicBezTo>
                            <a:pt x="1119787" y="282339"/>
                            <a:pt x="1143715" y="296696"/>
                            <a:pt x="1153286" y="315837"/>
                          </a:cubicBezTo>
                          <a:cubicBezTo>
                            <a:pt x="1177213" y="368477"/>
                            <a:pt x="1143715" y="421117"/>
                            <a:pt x="1119787" y="464185"/>
                          </a:cubicBezTo>
                          <a:cubicBezTo>
                            <a:pt x="1115003" y="468971"/>
                            <a:pt x="1115003" y="473756"/>
                            <a:pt x="1110217" y="478542"/>
                          </a:cubicBezTo>
                          <a:cubicBezTo>
                            <a:pt x="1091075" y="512039"/>
                            <a:pt x="1071933" y="540752"/>
                            <a:pt x="1048006" y="564679"/>
                          </a:cubicBezTo>
                          <a:cubicBezTo>
                            <a:pt x="1028865" y="588606"/>
                            <a:pt x="1009723" y="598177"/>
                            <a:pt x="985796" y="602962"/>
                          </a:cubicBezTo>
                          <a:cubicBezTo>
                            <a:pt x="985796" y="602962"/>
                            <a:pt x="985796" y="602962"/>
                            <a:pt x="981011" y="602962"/>
                          </a:cubicBezTo>
                          <a:lnTo>
                            <a:pt x="981011" y="602962"/>
                          </a:lnTo>
                          <a:cubicBezTo>
                            <a:pt x="957084" y="602962"/>
                            <a:pt x="937942" y="583821"/>
                            <a:pt x="937942" y="564679"/>
                          </a:cubicBezTo>
                          <a:lnTo>
                            <a:pt x="937942" y="555108"/>
                          </a:lnTo>
                          <a:cubicBezTo>
                            <a:pt x="937942" y="555108"/>
                            <a:pt x="933156" y="555108"/>
                            <a:pt x="933156" y="550323"/>
                          </a:cubicBezTo>
                          <a:cubicBezTo>
                            <a:pt x="947513" y="588606"/>
                            <a:pt x="957084" y="636460"/>
                            <a:pt x="961869" y="693885"/>
                          </a:cubicBezTo>
                          <a:lnTo>
                            <a:pt x="961869" y="703456"/>
                          </a:lnTo>
                          <a:cubicBezTo>
                            <a:pt x="966654" y="746525"/>
                            <a:pt x="971440" y="794379"/>
                            <a:pt x="966654" y="837448"/>
                          </a:cubicBezTo>
                          <a:cubicBezTo>
                            <a:pt x="971440" y="842233"/>
                            <a:pt x="976225" y="842233"/>
                            <a:pt x="981011" y="847019"/>
                          </a:cubicBezTo>
                          <a:cubicBezTo>
                            <a:pt x="995367" y="861375"/>
                            <a:pt x="1000152" y="885302"/>
                            <a:pt x="995367" y="899658"/>
                          </a:cubicBezTo>
                          <a:cubicBezTo>
                            <a:pt x="990581" y="942727"/>
                            <a:pt x="966654" y="981010"/>
                            <a:pt x="937942" y="1004937"/>
                          </a:cubicBezTo>
                          <a:cubicBezTo>
                            <a:pt x="875732" y="1062362"/>
                            <a:pt x="789594" y="1100646"/>
                            <a:pt x="679529" y="1129358"/>
                          </a:cubicBezTo>
                          <a:cubicBezTo>
                            <a:pt x="622104" y="1148500"/>
                            <a:pt x="535967" y="1167642"/>
                            <a:pt x="449829" y="1167642"/>
                          </a:cubicBezTo>
                          <a:close/>
                          <a:moveTo>
                            <a:pt x="43068" y="272769"/>
                          </a:moveTo>
                          <a:cubicBezTo>
                            <a:pt x="43068" y="272769"/>
                            <a:pt x="43068" y="272769"/>
                            <a:pt x="43068" y="272769"/>
                          </a:cubicBezTo>
                          <a:cubicBezTo>
                            <a:pt x="9571" y="277554"/>
                            <a:pt x="4786" y="315837"/>
                            <a:pt x="4786" y="325408"/>
                          </a:cubicBezTo>
                          <a:cubicBezTo>
                            <a:pt x="4786" y="358906"/>
                            <a:pt x="28713" y="387619"/>
                            <a:pt x="47854" y="416331"/>
                          </a:cubicBezTo>
                          <a:cubicBezTo>
                            <a:pt x="52640" y="421117"/>
                            <a:pt x="52640" y="425902"/>
                            <a:pt x="57425" y="430687"/>
                          </a:cubicBezTo>
                          <a:cubicBezTo>
                            <a:pt x="76567" y="454615"/>
                            <a:pt x="100494" y="492898"/>
                            <a:pt x="129206" y="521610"/>
                          </a:cubicBezTo>
                          <a:cubicBezTo>
                            <a:pt x="129206" y="521610"/>
                            <a:pt x="129206" y="526396"/>
                            <a:pt x="129206" y="526396"/>
                          </a:cubicBezTo>
                          <a:cubicBezTo>
                            <a:pt x="119635" y="559894"/>
                            <a:pt x="110065" y="593392"/>
                            <a:pt x="105279" y="622104"/>
                          </a:cubicBezTo>
                          <a:cubicBezTo>
                            <a:pt x="86138" y="713027"/>
                            <a:pt x="71781" y="799164"/>
                            <a:pt x="71781" y="899658"/>
                          </a:cubicBezTo>
                          <a:cubicBezTo>
                            <a:pt x="71781" y="914014"/>
                            <a:pt x="71781" y="923585"/>
                            <a:pt x="66996" y="937941"/>
                          </a:cubicBezTo>
                          <a:cubicBezTo>
                            <a:pt x="66996" y="947512"/>
                            <a:pt x="57425" y="952298"/>
                            <a:pt x="47854" y="957083"/>
                          </a:cubicBezTo>
                          <a:cubicBezTo>
                            <a:pt x="43068" y="957083"/>
                            <a:pt x="43068" y="961869"/>
                            <a:pt x="43068" y="961869"/>
                          </a:cubicBezTo>
                          <a:cubicBezTo>
                            <a:pt x="33498" y="971439"/>
                            <a:pt x="33498" y="990581"/>
                            <a:pt x="33498" y="995366"/>
                          </a:cubicBezTo>
                          <a:cubicBezTo>
                            <a:pt x="38283" y="1024079"/>
                            <a:pt x="71781" y="1048006"/>
                            <a:pt x="95708" y="1062362"/>
                          </a:cubicBezTo>
                          <a:lnTo>
                            <a:pt x="95708" y="1062362"/>
                          </a:lnTo>
                          <a:cubicBezTo>
                            <a:pt x="172275" y="1115002"/>
                            <a:pt x="267984" y="1134144"/>
                            <a:pt x="354121" y="1148500"/>
                          </a:cubicBezTo>
                          <a:cubicBezTo>
                            <a:pt x="382833" y="1153285"/>
                            <a:pt x="411546" y="1158071"/>
                            <a:pt x="445044" y="1158071"/>
                          </a:cubicBezTo>
                          <a:cubicBezTo>
                            <a:pt x="526396" y="1158071"/>
                            <a:pt x="612534" y="1138929"/>
                            <a:pt x="684315" y="1124573"/>
                          </a:cubicBezTo>
                          <a:cubicBezTo>
                            <a:pt x="794380" y="1095860"/>
                            <a:pt x="880517" y="1057577"/>
                            <a:pt x="937942" y="1004937"/>
                          </a:cubicBezTo>
                          <a:cubicBezTo>
                            <a:pt x="961869" y="985796"/>
                            <a:pt x="990581" y="947512"/>
                            <a:pt x="990581" y="909229"/>
                          </a:cubicBezTo>
                          <a:cubicBezTo>
                            <a:pt x="990581" y="894873"/>
                            <a:pt x="990581" y="875731"/>
                            <a:pt x="976225" y="861375"/>
                          </a:cubicBezTo>
                          <a:cubicBezTo>
                            <a:pt x="971440" y="856589"/>
                            <a:pt x="966654" y="851804"/>
                            <a:pt x="961869" y="851804"/>
                          </a:cubicBezTo>
                          <a:cubicBezTo>
                            <a:pt x="961869" y="851804"/>
                            <a:pt x="957084" y="847019"/>
                            <a:pt x="957084" y="847019"/>
                          </a:cubicBezTo>
                          <a:cubicBezTo>
                            <a:pt x="961869" y="803950"/>
                            <a:pt x="957084" y="751310"/>
                            <a:pt x="952298" y="713027"/>
                          </a:cubicBezTo>
                          <a:lnTo>
                            <a:pt x="952298" y="703456"/>
                          </a:lnTo>
                          <a:cubicBezTo>
                            <a:pt x="947513" y="641246"/>
                            <a:pt x="933156" y="593392"/>
                            <a:pt x="918800" y="550323"/>
                          </a:cubicBezTo>
                          <a:cubicBezTo>
                            <a:pt x="918800" y="550323"/>
                            <a:pt x="918800" y="545537"/>
                            <a:pt x="918800" y="545537"/>
                          </a:cubicBezTo>
                          <a:cubicBezTo>
                            <a:pt x="918800" y="545537"/>
                            <a:pt x="923586" y="545537"/>
                            <a:pt x="923586" y="545537"/>
                          </a:cubicBezTo>
                          <a:cubicBezTo>
                            <a:pt x="928371" y="550323"/>
                            <a:pt x="937942" y="555108"/>
                            <a:pt x="942727" y="555108"/>
                          </a:cubicBezTo>
                          <a:cubicBezTo>
                            <a:pt x="942727" y="555108"/>
                            <a:pt x="942727" y="555108"/>
                            <a:pt x="947513" y="559894"/>
                          </a:cubicBezTo>
                          <a:lnTo>
                            <a:pt x="947513" y="569464"/>
                          </a:lnTo>
                          <a:cubicBezTo>
                            <a:pt x="947513" y="588606"/>
                            <a:pt x="966654" y="602962"/>
                            <a:pt x="985796" y="602962"/>
                          </a:cubicBezTo>
                          <a:cubicBezTo>
                            <a:pt x="1004938" y="602962"/>
                            <a:pt x="1024079" y="593392"/>
                            <a:pt x="1038435" y="569464"/>
                          </a:cubicBezTo>
                          <a:cubicBezTo>
                            <a:pt x="1057578" y="545537"/>
                            <a:pt x="1081505" y="516825"/>
                            <a:pt x="1095860" y="483327"/>
                          </a:cubicBezTo>
                          <a:cubicBezTo>
                            <a:pt x="1100646" y="478542"/>
                            <a:pt x="1100646" y="473756"/>
                            <a:pt x="1105432" y="468971"/>
                          </a:cubicBezTo>
                          <a:cubicBezTo>
                            <a:pt x="1129359" y="425902"/>
                            <a:pt x="1158071" y="378048"/>
                            <a:pt x="1138930" y="330194"/>
                          </a:cubicBezTo>
                          <a:cubicBezTo>
                            <a:pt x="1134144" y="315837"/>
                            <a:pt x="1110217" y="301481"/>
                            <a:pt x="1091075" y="301481"/>
                          </a:cubicBezTo>
                          <a:cubicBezTo>
                            <a:pt x="1086290" y="301481"/>
                            <a:pt x="1081505" y="301481"/>
                            <a:pt x="1076719" y="301481"/>
                          </a:cubicBezTo>
                          <a:cubicBezTo>
                            <a:pt x="1076719" y="301481"/>
                            <a:pt x="1071933" y="301481"/>
                            <a:pt x="1071933" y="301481"/>
                          </a:cubicBezTo>
                          <a:cubicBezTo>
                            <a:pt x="1067148" y="301481"/>
                            <a:pt x="1067148" y="296696"/>
                            <a:pt x="1062363" y="296696"/>
                          </a:cubicBezTo>
                          <a:cubicBezTo>
                            <a:pt x="1052792" y="287125"/>
                            <a:pt x="1038435" y="282339"/>
                            <a:pt x="1028865" y="272769"/>
                          </a:cubicBezTo>
                          <a:cubicBezTo>
                            <a:pt x="1014508" y="263198"/>
                            <a:pt x="1004938" y="258412"/>
                            <a:pt x="990581" y="248841"/>
                          </a:cubicBezTo>
                          <a:cubicBezTo>
                            <a:pt x="966654" y="229700"/>
                            <a:pt x="942727" y="210558"/>
                            <a:pt x="923586" y="186631"/>
                          </a:cubicBezTo>
                          <a:lnTo>
                            <a:pt x="914015" y="177060"/>
                          </a:lnTo>
                          <a:cubicBezTo>
                            <a:pt x="875732" y="138777"/>
                            <a:pt x="842234" y="105279"/>
                            <a:pt x="794380" y="90923"/>
                          </a:cubicBezTo>
                          <a:cubicBezTo>
                            <a:pt x="770453" y="81352"/>
                            <a:pt x="746525" y="76567"/>
                            <a:pt x="717813" y="71781"/>
                          </a:cubicBezTo>
                          <a:cubicBezTo>
                            <a:pt x="713027" y="71781"/>
                            <a:pt x="703456" y="71781"/>
                            <a:pt x="693886" y="71781"/>
                          </a:cubicBezTo>
                          <a:cubicBezTo>
                            <a:pt x="693886" y="71781"/>
                            <a:pt x="689100" y="71781"/>
                            <a:pt x="689100" y="66996"/>
                          </a:cubicBezTo>
                          <a:cubicBezTo>
                            <a:pt x="689100" y="66996"/>
                            <a:pt x="689100" y="62210"/>
                            <a:pt x="689100" y="62210"/>
                          </a:cubicBezTo>
                          <a:cubicBezTo>
                            <a:pt x="684315" y="52640"/>
                            <a:pt x="684315" y="43069"/>
                            <a:pt x="679529" y="38283"/>
                          </a:cubicBezTo>
                          <a:cubicBezTo>
                            <a:pt x="674744" y="33498"/>
                            <a:pt x="665173" y="28712"/>
                            <a:pt x="655602" y="28712"/>
                          </a:cubicBezTo>
                          <a:cubicBezTo>
                            <a:pt x="650817" y="28712"/>
                            <a:pt x="646031" y="28712"/>
                            <a:pt x="641246" y="33498"/>
                          </a:cubicBezTo>
                          <a:cubicBezTo>
                            <a:pt x="631675" y="38283"/>
                            <a:pt x="622104" y="47854"/>
                            <a:pt x="617319" y="57425"/>
                          </a:cubicBezTo>
                          <a:cubicBezTo>
                            <a:pt x="617319" y="62210"/>
                            <a:pt x="612534" y="62210"/>
                            <a:pt x="612534" y="66996"/>
                          </a:cubicBezTo>
                          <a:cubicBezTo>
                            <a:pt x="598177" y="81352"/>
                            <a:pt x="583821" y="95708"/>
                            <a:pt x="574250" y="110065"/>
                          </a:cubicBezTo>
                          <a:cubicBezTo>
                            <a:pt x="545537" y="138777"/>
                            <a:pt x="521610" y="162704"/>
                            <a:pt x="478542" y="172275"/>
                          </a:cubicBezTo>
                          <a:cubicBezTo>
                            <a:pt x="473756" y="172275"/>
                            <a:pt x="464185" y="172275"/>
                            <a:pt x="459400" y="172275"/>
                          </a:cubicBezTo>
                          <a:cubicBezTo>
                            <a:pt x="445044" y="172275"/>
                            <a:pt x="430688" y="167490"/>
                            <a:pt x="425902" y="157919"/>
                          </a:cubicBezTo>
                          <a:cubicBezTo>
                            <a:pt x="416331" y="148348"/>
                            <a:pt x="421117" y="133992"/>
                            <a:pt x="425902" y="124421"/>
                          </a:cubicBezTo>
                          <a:cubicBezTo>
                            <a:pt x="425902" y="119635"/>
                            <a:pt x="425902" y="119635"/>
                            <a:pt x="425902" y="119635"/>
                          </a:cubicBezTo>
                          <a:cubicBezTo>
                            <a:pt x="430688" y="105279"/>
                            <a:pt x="430688" y="81352"/>
                            <a:pt x="421117" y="71781"/>
                          </a:cubicBezTo>
                          <a:cubicBezTo>
                            <a:pt x="411546" y="66996"/>
                            <a:pt x="401975" y="76567"/>
                            <a:pt x="392404" y="95708"/>
                          </a:cubicBezTo>
                          <a:cubicBezTo>
                            <a:pt x="392404" y="100494"/>
                            <a:pt x="387619" y="100494"/>
                            <a:pt x="387619" y="105279"/>
                          </a:cubicBezTo>
                          <a:cubicBezTo>
                            <a:pt x="387619" y="105279"/>
                            <a:pt x="382833" y="110065"/>
                            <a:pt x="382833" y="105279"/>
                          </a:cubicBezTo>
                          <a:cubicBezTo>
                            <a:pt x="373263" y="100494"/>
                            <a:pt x="363692" y="100494"/>
                            <a:pt x="349336" y="100494"/>
                          </a:cubicBezTo>
                          <a:cubicBezTo>
                            <a:pt x="339765" y="100494"/>
                            <a:pt x="330194" y="100494"/>
                            <a:pt x="320623" y="105279"/>
                          </a:cubicBezTo>
                          <a:cubicBezTo>
                            <a:pt x="282339" y="110065"/>
                            <a:pt x="248842" y="138777"/>
                            <a:pt x="224914" y="157919"/>
                          </a:cubicBezTo>
                          <a:cubicBezTo>
                            <a:pt x="205773" y="177060"/>
                            <a:pt x="186631" y="196202"/>
                            <a:pt x="167490" y="220129"/>
                          </a:cubicBezTo>
                          <a:cubicBezTo>
                            <a:pt x="162704" y="229700"/>
                            <a:pt x="153133" y="234485"/>
                            <a:pt x="148348" y="244056"/>
                          </a:cubicBezTo>
                          <a:cubicBezTo>
                            <a:pt x="129206" y="263198"/>
                            <a:pt x="114850" y="277554"/>
                            <a:pt x="100494" y="291910"/>
                          </a:cubicBezTo>
                          <a:lnTo>
                            <a:pt x="100494" y="291910"/>
                          </a:lnTo>
                          <a:cubicBezTo>
                            <a:pt x="90923" y="296696"/>
                            <a:pt x="81352" y="306267"/>
                            <a:pt x="66996" y="306267"/>
                          </a:cubicBezTo>
                          <a:cubicBezTo>
                            <a:pt x="62211" y="306267"/>
                            <a:pt x="62211" y="306267"/>
                            <a:pt x="57425" y="306267"/>
                          </a:cubicBezTo>
                          <a:lnTo>
                            <a:pt x="57425" y="306267"/>
                          </a:lnTo>
                          <a:cubicBezTo>
                            <a:pt x="52640" y="277554"/>
                            <a:pt x="47854" y="272769"/>
                            <a:pt x="43068" y="272769"/>
                          </a:cubicBezTo>
                          <a:close/>
                        </a:path>
                      </a:pathLst>
                    </a:custGeom>
                    <a:solidFill>
                      <a:srgbClr val="144E28"/>
                    </a:solidFill>
                    <a:ln w="47824" cap="flat">
                      <a:noFill/>
                      <a:prstDash val="solid"/>
                      <a:miter/>
                    </a:ln>
                  </p:spPr>
                  <p:txBody>
                    <a:bodyPr rtlCol="0" anchor="ctr"/>
                    <a:lstStyle/>
                    <a:p>
                      <a:endParaRPr lang="en-US"/>
                    </a:p>
                  </p:txBody>
                </p:sp>
              </p:grpSp>
              <p:sp>
                <p:nvSpPr>
                  <p:cNvPr id="305" name="Freeform: Shape 304">
                    <a:extLst>
                      <a:ext uri="{FF2B5EF4-FFF2-40B4-BE49-F238E27FC236}">
                        <a16:creationId xmlns:a16="http://schemas.microsoft.com/office/drawing/2014/main" id="{FBEAEF09-D2C3-4BB4-B0C9-851EF74249F9}"/>
                      </a:ext>
                    </a:extLst>
                  </p:cNvPr>
                  <p:cNvSpPr/>
                  <p:nvPr/>
                </p:nvSpPr>
                <p:spPr>
                  <a:xfrm>
                    <a:off x="11397931" y="7669282"/>
                    <a:ext cx="177060" cy="148348"/>
                  </a:xfrm>
                  <a:custGeom>
                    <a:avLst/>
                    <a:gdLst>
                      <a:gd name="connsiteX0" fmla="*/ 143563 w 177060"/>
                      <a:gd name="connsiteY0" fmla="*/ 148348 h 148348"/>
                      <a:gd name="connsiteX1" fmla="*/ 157918 w 177060"/>
                      <a:gd name="connsiteY1" fmla="*/ 138777 h 148348"/>
                      <a:gd name="connsiteX2" fmla="*/ 177060 w 177060"/>
                      <a:gd name="connsiteY2" fmla="*/ 129206 h 148348"/>
                      <a:gd name="connsiteX3" fmla="*/ 167490 w 177060"/>
                      <a:gd name="connsiteY3" fmla="*/ 129206 h 148348"/>
                      <a:gd name="connsiteX4" fmla="*/ 157918 w 177060"/>
                      <a:gd name="connsiteY4" fmla="*/ 124421 h 148348"/>
                      <a:gd name="connsiteX5" fmla="*/ 86137 w 177060"/>
                      <a:gd name="connsiteY5" fmla="*/ 76567 h 148348"/>
                      <a:gd name="connsiteX6" fmla="*/ 14356 w 177060"/>
                      <a:gd name="connsiteY6" fmla="*/ 14356 h 148348"/>
                      <a:gd name="connsiteX7" fmla="*/ 0 w 177060"/>
                      <a:gd name="connsiteY7" fmla="*/ 0 h 148348"/>
                      <a:gd name="connsiteX8" fmla="*/ 9571 w 177060"/>
                      <a:gd name="connsiteY8" fmla="*/ 9571 h 148348"/>
                      <a:gd name="connsiteX9" fmla="*/ 76566 w 177060"/>
                      <a:gd name="connsiteY9" fmla="*/ 100494 h 148348"/>
                      <a:gd name="connsiteX10" fmla="*/ 119635 w 177060"/>
                      <a:gd name="connsiteY10" fmla="*/ 138777 h 148348"/>
                      <a:gd name="connsiteX11" fmla="*/ 143563 w 177060"/>
                      <a:gd name="connsiteY11" fmla="*/ 148348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060" h="148348">
                        <a:moveTo>
                          <a:pt x="143563" y="148348"/>
                        </a:moveTo>
                        <a:cubicBezTo>
                          <a:pt x="148348" y="143562"/>
                          <a:pt x="153133" y="138777"/>
                          <a:pt x="157918" y="138777"/>
                        </a:cubicBezTo>
                        <a:cubicBezTo>
                          <a:pt x="162704" y="133992"/>
                          <a:pt x="172275" y="133992"/>
                          <a:pt x="177060" y="129206"/>
                        </a:cubicBezTo>
                        <a:cubicBezTo>
                          <a:pt x="172275" y="129206"/>
                          <a:pt x="172275" y="129206"/>
                          <a:pt x="167490" y="129206"/>
                        </a:cubicBezTo>
                        <a:cubicBezTo>
                          <a:pt x="162704" y="124421"/>
                          <a:pt x="162704" y="124421"/>
                          <a:pt x="157918" y="124421"/>
                        </a:cubicBezTo>
                        <a:cubicBezTo>
                          <a:pt x="133991" y="110065"/>
                          <a:pt x="110064" y="95708"/>
                          <a:pt x="86137" y="76567"/>
                        </a:cubicBezTo>
                        <a:cubicBezTo>
                          <a:pt x="62210" y="57425"/>
                          <a:pt x="38283" y="33498"/>
                          <a:pt x="14356" y="14356"/>
                        </a:cubicBezTo>
                        <a:cubicBezTo>
                          <a:pt x="9571" y="9571"/>
                          <a:pt x="4785" y="4786"/>
                          <a:pt x="0" y="0"/>
                        </a:cubicBezTo>
                        <a:cubicBezTo>
                          <a:pt x="4785" y="4786"/>
                          <a:pt x="4785" y="4786"/>
                          <a:pt x="9571" y="9571"/>
                        </a:cubicBezTo>
                        <a:cubicBezTo>
                          <a:pt x="33498" y="38283"/>
                          <a:pt x="47854" y="76567"/>
                          <a:pt x="76566" y="100494"/>
                        </a:cubicBezTo>
                        <a:cubicBezTo>
                          <a:pt x="90923" y="114850"/>
                          <a:pt x="105279" y="124421"/>
                          <a:pt x="119635" y="138777"/>
                        </a:cubicBezTo>
                        <a:cubicBezTo>
                          <a:pt x="129206" y="138777"/>
                          <a:pt x="133991" y="143562"/>
                          <a:pt x="143563" y="148348"/>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437F9A67-754A-4914-A3CA-344E2B477A9E}"/>
                      </a:ext>
                    </a:extLst>
                  </p:cNvPr>
                  <p:cNvSpPr/>
                  <p:nvPr/>
                </p:nvSpPr>
                <p:spPr>
                  <a:xfrm>
                    <a:off x="10818896" y="7513287"/>
                    <a:ext cx="373262" cy="207367"/>
                  </a:xfrm>
                  <a:custGeom>
                    <a:avLst/>
                    <a:gdLst>
                      <a:gd name="connsiteX0" fmla="*/ 354121 w 373262"/>
                      <a:gd name="connsiteY0" fmla="*/ 12433 h 207367"/>
                      <a:gd name="connsiteX1" fmla="*/ 311052 w 373262"/>
                      <a:gd name="connsiteY1" fmla="*/ 2862 h 207367"/>
                      <a:gd name="connsiteX2" fmla="*/ 277554 w 373262"/>
                      <a:gd name="connsiteY2" fmla="*/ 36360 h 207367"/>
                      <a:gd name="connsiteX3" fmla="*/ 239271 w 373262"/>
                      <a:gd name="connsiteY3" fmla="*/ 79429 h 207367"/>
                      <a:gd name="connsiteX4" fmla="*/ 148348 w 373262"/>
                      <a:gd name="connsiteY4" fmla="*/ 136854 h 207367"/>
                      <a:gd name="connsiteX5" fmla="*/ 95708 w 373262"/>
                      <a:gd name="connsiteY5" fmla="*/ 127283 h 207367"/>
                      <a:gd name="connsiteX6" fmla="*/ 100494 w 373262"/>
                      <a:gd name="connsiteY6" fmla="*/ 89000 h 207367"/>
                      <a:gd name="connsiteX7" fmla="*/ 90923 w 373262"/>
                      <a:gd name="connsiteY7" fmla="*/ 36360 h 207367"/>
                      <a:gd name="connsiteX8" fmla="*/ 57425 w 373262"/>
                      <a:gd name="connsiteY8" fmla="*/ 60287 h 207367"/>
                      <a:gd name="connsiteX9" fmla="*/ 52640 w 373262"/>
                      <a:gd name="connsiteY9" fmla="*/ 69858 h 207367"/>
                      <a:gd name="connsiteX10" fmla="*/ 0 w 373262"/>
                      <a:gd name="connsiteY10" fmla="*/ 65073 h 207367"/>
                      <a:gd name="connsiteX11" fmla="*/ 23927 w 373262"/>
                      <a:gd name="connsiteY11" fmla="*/ 98570 h 207367"/>
                      <a:gd name="connsiteX12" fmla="*/ 52640 w 373262"/>
                      <a:gd name="connsiteY12" fmla="*/ 170352 h 207367"/>
                      <a:gd name="connsiteX13" fmla="*/ 162704 w 373262"/>
                      <a:gd name="connsiteY13" fmla="*/ 203850 h 207367"/>
                      <a:gd name="connsiteX14" fmla="*/ 344550 w 373262"/>
                      <a:gd name="connsiteY14" fmla="*/ 69858 h 207367"/>
                      <a:gd name="connsiteX15" fmla="*/ 373263 w 373262"/>
                      <a:gd name="connsiteY15" fmla="*/ 31575 h 207367"/>
                      <a:gd name="connsiteX16" fmla="*/ 354121 w 373262"/>
                      <a:gd name="connsiteY16" fmla="*/ 12433 h 207367"/>
                      <a:gd name="connsiteX17" fmla="*/ 224914 w 373262"/>
                      <a:gd name="connsiteY17" fmla="*/ 165566 h 207367"/>
                      <a:gd name="connsiteX18" fmla="*/ 110065 w 373262"/>
                      <a:gd name="connsiteY18" fmla="*/ 199064 h 207367"/>
                      <a:gd name="connsiteX19" fmla="*/ 62211 w 373262"/>
                      <a:gd name="connsiteY19" fmla="*/ 127283 h 207367"/>
                      <a:gd name="connsiteX20" fmla="*/ 66996 w 373262"/>
                      <a:gd name="connsiteY20" fmla="*/ 122497 h 207367"/>
                      <a:gd name="connsiteX21" fmla="*/ 124421 w 373262"/>
                      <a:gd name="connsiteY21" fmla="*/ 155995 h 207367"/>
                      <a:gd name="connsiteX22" fmla="*/ 220130 w 373262"/>
                      <a:gd name="connsiteY22" fmla="*/ 117712 h 207367"/>
                      <a:gd name="connsiteX23" fmla="*/ 248842 w 373262"/>
                      <a:gd name="connsiteY23" fmla="*/ 122497 h 207367"/>
                      <a:gd name="connsiteX24" fmla="*/ 224914 w 373262"/>
                      <a:gd name="connsiteY24" fmla="*/ 165566 h 20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3262" h="207367">
                        <a:moveTo>
                          <a:pt x="354121" y="12433"/>
                        </a:moveTo>
                        <a:cubicBezTo>
                          <a:pt x="344550" y="-1923"/>
                          <a:pt x="325409" y="-1923"/>
                          <a:pt x="311052" y="2862"/>
                        </a:cubicBezTo>
                        <a:cubicBezTo>
                          <a:pt x="296696" y="7648"/>
                          <a:pt x="287125" y="22004"/>
                          <a:pt x="277554" y="36360"/>
                        </a:cubicBezTo>
                        <a:cubicBezTo>
                          <a:pt x="263198" y="50716"/>
                          <a:pt x="248842" y="65073"/>
                          <a:pt x="239271" y="79429"/>
                        </a:cubicBezTo>
                        <a:cubicBezTo>
                          <a:pt x="210558" y="108141"/>
                          <a:pt x="186631" y="132068"/>
                          <a:pt x="148348" y="136854"/>
                        </a:cubicBezTo>
                        <a:cubicBezTo>
                          <a:pt x="129206" y="141639"/>
                          <a:pt x="110065" y="141639"/>
                          <a:pt x="95708" y="127283"/>
                        </a:cubicBezTo>
                        <a:cubicBezTo>
                          <a:pt x="86138" y="117712"/>
                          <a:pt x="95708" y="98570"/>
                          <a:pt x="100494" y="89000"/>
                        </a:cubicBezTo>
                        <a:cubicBezTo>
                          <a:pt x="105279" y="74643"/>
                          <a:pt x="110065" y="45931"/>
                          <a:pt x="90923" y="36360"/>
                        </a:cubicBezTo>
                        <a:cubicBezTo>
                          <a:pt x="76567" y="31575"/>
                          <a:pt x="62211" y="50716"/>
                          <a:pt x="57425" y="60287"/>
                        </a:cubicBezTo>
                        <a:cubicBezTo>
                          <a:pt x="57425" y="65073"/>
                          <a:pt x="52640" y="65073"/>
                          <a:pt x="52640" y="69858"/>
                        </a:cubicBezTo>
                        <a:cubicBezTo>
                          <a:pt x="38283" y="65073"/>
                          <a:pt x="19141" y="65073"/>
                          <a:pt x="0" y="65073"/>
                        </a:cubicBezTo>
                        <a:cubicBezTo>
                          <a:pt x="9571" y="74643"/>
                          <a:pt x="19141" y="89000"/>
                          <a:pt x="23927" y="98570"/>
                        </a:cubicBezTo>
                        <a:cubicBezTo>
                          <a:pt x="33498" y="122497"/>
                          <a:pt x="38283" y="146424"/>
                          <a:pt x="52640" y="170352"/>
                        </a:cubicBezTo>
                        <a:cubicBezTo>
                          <a:pt x="76567" y="203850"/>
                          <a:pt x="119635" y="213420"/>
                          <a:pt x="162704" y="203850"/>
                        </a:cubicBezTo>
                        <a:cubicBezTo>
                          <a:pt x="239271" y="184708"/>
                          <a:pt x="291911" y="127283"/>
                          <a:pt x="344550" y="69858"/>
                        </a:cubicBezTo>
                        <a:cubicBezTo>
                          <a:pt x="354121" y="60287"/>
                          <a:pt x="363692" y="45931"/>
                          <a:pt x="373263" y="31575"/>
                        </a:cubicBezTo>
                        <a:cubicBezTo>
                          <a:pt x="363692" y="31575"/>
                          <a:pt x="358906" y="22004"/>
                          <a:pt x="354121" y="12433"/>
                        </a:cubicBezTo>
                        <a:close/>
                        <a:moveTo>
                          <a:pt x="224914" y="165566"/>
                        </a:moveTo>
                        <a:cubicBezTo>
                          <a:pt x="196202" y="194279"/>
                          <a:pt x="143563" y="208635"/>
                          <a:pt x="110065" y="199064"/>
                        </a:cubicBezTo>
                        <a:cubicBezTo>
                          <a:pt x="81352" y="194279"/>
                          <a:pt x="52640" y="155995"/>
                          <a:pt x="62211" y="127283"/>
                        </a:cubicBezTo>
                        <a:cubicBezTo>
                          <a:pt x="62211" y="122497"/>
                          <a:pt x="66996" y="122497"/>
                          <a:pt x="66996" y="122497"/>
                        </a:cubicBezTo>
                        <a:cubicBezTo>
                          <a:pt x="90923" y="127283"/>
                          <a:pt x="90923" y="160781"/>
                          <a:pt x="124421" y="155995"/>
                        </a:cubicBezTo>
                        <a:cubicBezTo>
                          <a:pt x="162704" y="151210"/>
                          <a:pt x="186631" y="132068"/>
                          <a:pt x="220130" y="117712"/>
                        </a:cubicBezTo>
                        <a:cubicBezTo>
                          <a:pt x="229700" y="112927"/>
                          <a:pt x="244057" y="112927"/>
                          <a:pt x="248842" y="122497"/>
                        </a:cubicBezTo>
                        <a:cubicBezTo>
                          <a:pt x="248842" y="141639"/>
                          <a:pt x="234485" y="160781"/>
                          <a:pt x="224914" y="165566"/>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080F2019-9C66-491F-A669-AF87FDC05BE2}"/>
                      </a:ext>
                    </a:extLst>
                  </p:cNvPr>
                  <p:cNvSpPr/>
                  <p:nvPr/>
                </p:nvSpPr>
                <p:spPr>
                  <a:xfrm>
                    <a:off x="10986385" y="7513287"/>
                    <a:ext cx="193399" cy="132068"/>
                  </a:xfrm>
                  <a:custGeom>
                    <a:avLst/>
                    <a:gdLst>
                      <a:gd name="connsiteX0" fmla="*/ 186631 w 193399"/>
                      <a:gd name="connsiteY0" fmla="*/ 12433 h 132068"/>
                      <a:gd name="connsiteX1" fmla="*/ 143563 w 193399"/>
                      <a:gd name="connsiteY1" fmla="*/ 2862 h 132068"/>
                      <a:gd name="connsiteX2" fmla="*/ 110065 w 193399"/>
                      <a:gd name="connsiteY2" fmla="*/ 36360 h 132068"/>
                      <a:gd name="connsiteX3" fmla="*/ 71781 w 193399"/>
                      <a:gd name="connsiteY3" fmla="*/ 79429 h 132068"/>
                      <a:gd name="connsiteX4" fmla="*/ 0 w 193399"/>
                      <a:gd name="connsiteY4" fmla="*/ 132068 h 132068"/>
                      <a:gd name="connsiteX5" fmla="*/ 86138 w 193399"/>
                      <a:gd name="connsiteY5" fmla="*/ 74643 h 132068"/>
                      <a:gd name="connsiteX6" fmla="*/ 148348 w 193399"/>
                      <a:gd name="connsiteY6" fmla="*/ 41145 h 132068"/>
                      <a:gd name="connsiteX7" fmla="*/ 157919 w 193399"/>
                      <a:gd name="connsiteY7" fmla="*/ 79429 h 132068"/>
                      <a:gd name="connsiteX8" fmla="*/ 162704 w 193399"/>
                      <a:gd name="connsiteY8" fmla="*/ 74643 h 132068"/>
                      <a:gd name="connsiteX9" fmla="*/ 191417 w 193399"/>
                      <a:gd name="connsiteY9" fmla="*/ 36360 h 132068"/>
                      <a:gd name="connsiteX10" fmla="*/ 186631 w 193399"/>
                      <a:gd name="connsiteY10" fmla="*/ 12433 h 13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399" h="132068">
                        <a:moveTo>
                          <a:pt x="186631" y="12433"/>
                        </a:moveTo>
                        <a:cubicBezTo>
                          <a:pt x="177060" y="-1923"/>
                          <a:pt x="157919" y="-1923"/>
                          <a:pt x="143563" y="2862"/>
                        </a:cubicBezTo>
                        <a:cubicBezTo>
                          <a:pt x="129206" y="7648"/>
                          <a:pt x="119635" y="22004"/>
                          <a:pt x="110065" y="36360"/>
                        </a:cubicBezTo>
                        <a:cubicBezTo>
                          <a:pt x="95708" y="50716"/>
                          <a:pt x="81352" y="65073"/>
                          <a:pt x="71781" y="79429"/>
                        </a:cubicBezTo>
                        <a:cubicBezTo>
                          <a:pt x="47854" y="103356"/>
                          <a:pt x="28713" y="122497"/>
                          <a:pt x="0" y="132068"/>
                        </a:cubicBezTo>
                        <a:cubicBezTo>
                          <a:pt x="33498" y="122497"/>
                          <a:pt x="71781" y="93785"/>
                          <a:pt x="86138" y="74643"/>
                        </a:cubicBezTo>
                        <a:cubicBezTo>
                          <a:pt x="100494" y="60287"/>
                          <a:pt x="124421" y="31575"/>
                          <a:pt x="148348" y="41145"/>
                        </a:cubicBezTo>
                        <a:cubicBezTo>
                          <a:pt x="167490" y="45931"/>
                          <a:pt x="162704" y="65073"/>
                          <a:pt x="157919" y="79429"/>
                        </a:cubicBezTo>
                        <a:cubicBezTo>
                          <a:pt x="157919" y="79429"/>
                          <a:pt x="162704" y="74643"/>
                          <a:pt x="162704" y="74643"/>
                        </a:cubicBezTo>
                        <a:cubicBezTo>
                          <a:pt x="172275" y="65073"/>
                          <a:pt x="181846" y="50716"/>
                          <a:pt x="191417" y="36360"/>
                        </a:cubicBezTo>
                        <a:cubicBezTo>
                          <a:pt x="196202" y="31575"/>
                          <a:pt x="191417" y="22004"/>
                          <a:pt x="186631" y="12433"/>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E76725A2-D8B9-42FE-A541-E64790427244}"/>
                      </a:ext>
                    </a:extLst>
                  </p:cNvPr>
                  <p:cNvSpPr/>
                  <p:nvPr/>
                </p:nvSpPr>
                <p:spPr>
                  <a:xfrm>
                    <a:off x="10838037" y="7553677"/>
                    <a:ext cx="84214" cy="70010"/>
                  </a:xfrm>
                  <a:custGeom>
                    <a:avLst/>
                    <a:gdLst>
                      <a:gd name="connsiteX0" fmla="*/ 23927 w 84214"/>
                      <a:gd name="connsiteY0" fmla="*/ 53395 h 70010"/>
                      <a:gd name="connsiteX1" fmla="*/ 43069 w 84214"/>
                      <a:gd name="connsiteY1" fmla="*/ 67751 h 70010"/>
                      <a:gd name="connsiteX2" fmla="*/ 47854 w 84214"/>
                      <a:gd name="connsiteY2" fmla="*/ 53395 h 70010"/>
                      <a:gd name="connsiteX3" fmla="*/ 57426 w 84214"/>
                      <a:gd name="connsiteY3" fmla="*/ 34253 h 70010"/>
                      <a:gd name="connsiteX4" fmla="*/ 81353 w 84214"/>
                      <a:gd name="connsiteY4" fmla="*/ 48610 h 70010"/>
                      <a:gd name="connsiteX5" fmla="*/ 81353 w 84214"/>
                      <a:gd name="connsiteY5" fmla="*/ 48610 h 70010"/>
                      <a:gd name="connsiteX6" fmla="*/ 71781 w 84214"/>
                      <a:gd name="connsiteY6" fmla="*/ 755 h 70010"/>
                      <a:gd name="connsiteX7" fmla="*/ 38283 w 84214"/>
                      <a:gd name="connsiteY7" fmla="*/ 24683 h 70010"/>
                      <a:gd name="connsiteX8" fmla="*/ 33499 w 84214"/>
                      <a:gd name="connsiteY8" fmla="*/ 34253 h 70010"/>
                      <a:gd name="connsiteX9" fmla="*/ 0 w 84214"/>
                      <a:gd name="connsiteY9" fmla="*/ 29468 h 70010"/>
                      <a:gd name="connsiteX10" fmla="*/ 23927 w 84214"/>
                      <a:gd name="connsiteY10" fmla="*/ 53395 h 7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14" h="70010">
                        <a:moveTo>
                          <a:pt x="23927" y="53395"/>
                        </a:moveTo>
                        <a:cubicBezTo>
                          <a:pt x="23927" y="53395"/>
                          <a:pt x="38283" y="77322"/>
                          <a:pt x="43069" y="67751"/>
                        </a:cubicBezTo>
                        <a:cubicBezTo>
                          <a:pt x="47854" y="62966"/>
                          <a:pt x="47854" y="58180"/>
                          <a:pt x="47854" y="53395"/>
                        </a:cubicBezTo>
                        <a:cubicBezTo>
                          <a:pt x="47854" y="48610"/>
                          <a:pt x="52640" y="39039"/>
                          <a:pt x="57426" y="34253"/>
                        </a:cubicBezTo>
                        <a:cubicBezTo>
                          <a:pt x="66996" y="24683"/>
                          <a:pt x="81353" y="39039"/>
                          <a:pt x="81353" y="48610"/>
                        </a:cubicBezTo>
                        <a:cubicBezTo>
                          <a:pt x="81353" y="48610"/>
                          <a:pt x="81353" y="48610"/>
                          <a:pt x="81353" y="48610"/>
                        </a:cubicBezTo>
                        <a:cubicBezTo>
                          <a:pt x="86138" y="34253"/>
                          <a:pt x="86138" y="5541"/>
                          <a:pt x="71781" y="755"/>
                        </a:cubicBezTo>
                        <a:cubicBezTo>
                          <a:pt x="57426" y="-4030"/>
                          <a:pt x="43069" y="15112"/>
                          <a:pt x="38283" y="24683"/>
                        </a:cubicBezTo>
                        <a:cubicBezTo>
                          <a:pt x="38283" y="29468"/>
                          <a:pt x="33499" y="29468"/>
                          <a:pt x="33499" y="34253"/>
                        </a:cubicBezTo>
                        <a:cubicBezTo>
                          <a:pt x="23927" y="29468"/>
                          <a:pt x="14356" y="29468"/>
                          <a:pt x="0" y="29468"/>
                        </a:cubicBezTo>
                        <a:cubicBezTo>
                          <a:pt x="9571" y="29468"/>
                          <a:pt x="14356" y="39039"/>
                          <a:pt x="23927" y="53395"/>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AC1A8C07-7233-4093-AE51-9E46B15AD2FB}"/>
                      </a:ext>
                    </a:extLst>
                  </p:cNvPr>
                  <p:cNvSpPr/>
                  <p:nvPr/>
                </p:nvSpPr>
                <p:spPr>
                  <a:xfrm>
                    <a:off x="10483916" y="7745003"/>
                    <a:ext cx="258412" cy="369323"/>
                  </a:xfrm>
                  <a:custGeom>
                    <a:avLst/>
                    <a:gdLst>
                      <a:gd name="connsiteX0" fmla="*/ 129206 w 258412"/>
                      <a:gd name="connsiteY0" fmla="*/ 287972 h 369323"/>
                      <a:gd name="connsiteX1" fmla="*/ 105279 w 258412"/>
                      <a:gd name="connsiteY1" fmla="*/ 369324 h 369323"/>
                      <a:gd name="connsiteX2" fmla="*/ 143563 w 258412"/>
                      <a:gd name="connsiteY2" fmla="*/ 283186 h 369323"/>
                      <a:gd name="connsiteX3" fmla="*/ 234485 w 258412"/>
                      <a:gd name="connsiteY3" fmla="*/ 101340 h 369323"/>
                      <a:gd name="connsiteX4" fmla="*/ 258412 w 258412"/>
                      <a:gd name="connsiteY4" fmla="*/ 34344 h 369323"/>
                      <a:gd name="connsiteX5" fmla="*/ 205773 w 258412"/>
                      <a:gd name="connsiteY5" fmla="*/ 5632 h 369323"/>
                      <a:gd name="connsiteX6" fmla="*/ 119635 w 258412"/>
                      <a:gd name="connsiteY6" fmla="*/ 67842 h 369323"/>
                      <a:gd name="connsiteX7" fmla="*/ 66996 w 258412"/>
                      <a:gd name="connsiteY7" fmla="*/ 34344 h 369323"/>
                      <a:gd name="connsiteX8" fmla="*/ 62211 w 258412"/>
                      <a:gd name="connsiteY8" fmla="*/ 34344 h 369323"/>
                      <a:gd name="connsiteX9" fmla="*/ 38283 w 258412"/>
                      <a:gd name="connsiteY9" fmla="*/ 29559 h 369323"/>
                      <a:gd name="connsiteX10" fmla="*/ 0 w 258412"/>
                      <a:gd name="connsiteY10" fmla="*/ 86984 h 369323"/>
                      <a:gd name="connsiteX11" fmla="*/ 52640 w 258412"/>
                      <a:gd name="connsiteY11" fmla="*/ 197049 h 369323"/>
                      <a:gd name="connsiteX12" fmla="*/ 129206 w 258412"/>
                      <a:gd name="connsiteY12" fmla="*/ 287972 h 36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412" h="369323">
                        <a:moveTo>
                          <a:pt x="129206" y="287972"/>
                        </a:moveTo>
                        <a:cubicBezTo>
                          <a:pt x="119635" y="316684"/>
                          <a:pt x="114850" y="340611"/>
                          <a:pt x="105279" y="369324"/>
                        </a:cubicBezTo>
                        <a:cubicBezTo>
                          <a:pt x="114850" y="340611"/>
                          <a:pt x="129206" y="311899"/>
                          <a:pt x="143563" y="283186"/>
                        </a:cubicBezTo>
                        <a:cubicBezTo>
                          <a:pt x="172275" y="220976"/>
                          <a:pt x="205773" y="163551"/>
                          <a:pt x="234485" y="101340"/>
                        </a:cubicBezTo>
                        <a:cubicBezTo>
                          <a:pt x="244057" y="82199"/>
                          <a:pt x="258412" y="58272"/>
                          <a:pt x="258412" y="34344"/>
                        </a:cubicBezTo>
                        <a:cubicBezTo>
                          <a:pt x="258412" y="5632"/>
                          <a:pt x="229700" y="-8724"/>
                          <a:pt x="205773" y="5632"/>
                        </a:cubicBezTo>
                        <a:cubicBezTo>
                          <a:pt x="177060" y="24774"/>
                          <a:pt x="157919" y="63057"/>
                          <a:pt x="119635" y="67842"/>
                        </a:cubicBezTo>
                        <a:cubicBezTo>
                          <a:pt x="95708" y="72628"/>
                          <a:pt x="81352" y="48701"/>
                          <a:pt x="66996" y="34344"/>
                        </a:cubicBezTo>
                        <a:cubicBezTo>
                          <a:pt x="66996" y="34344"/>
                          <a:pt x="62211" y="34344"/>
                          <a:pt x="62211" y="34344"/>
                        </a:cubicBezTo>
                        <a:cubicBezTo>
                          <a:pt x="57425" y="34344"/>
                          <a:pt x="47854" y="29559"/>
                          <a:pt x="38283" y="29559"/>
                        </a:cubicBezTo>
                        <a:cubicBezTo>
                          <a:pt x="9571" y="34344"/>
                          <a:pt x="0" y="63057"/>
                          <a:pt x="0" y="86984"/>
                        </a:cubicBezTo>
                        <a:cubicBezTo>
                          <a:pt x="0" y="125267"/>
                          <a:pt x="28713" y="163551"/>
                          <a:pt x="52640" y="197049"/>
                        </a:cubicBezTo>
                        <a:cubicBezTo>
                          <a:pt x="71781" y="225761"/>
                          <a:pt x="95708" y="259259"/>
                          <a:pt x="129206" y="287972"/>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0AE62AA9-1C52-4E7A-AAA1-79AA29A06F7B}"/>
                      </a:ext>
                    </a:extLst>
                  </p:cNvPr>
                  <p:cNvSpPr/>
                  <p:nvPr/>
                </p:nvSpPr>
                <p:spPr>
                  <a:xfrm>
                    <a:off x="10483916" y="7774562"/>
                    <a:ext cx="224914" cy="258412"/>
                  </a:xfrm>
                  <a:custGeom>
                    <a:avLst/>
                    <a:gdLst>
                      <a:gd name="connsiteX0" fmla="*/ 124421 w 224914"/>
                      <a:gd name="connsiteY0" fmla="*/ 258413 h 258412"/>
                      <a:gd name="connsiteX1" fmla="*/ 124421 w 224914"/>
                      <a:gd name="connsiteY1" fmla="*/ 253627 h 258412"/>
                      <a:gd name="connsiteX2" fmla="*/ 162704 w 224914"/>
                      <a:gd name="connsiteY2" fmla="*/ 153133 h 258412"/>
                      <a:gd name="connsiteX3" fmla="*/ 224914 w 224914"/>
                      <a:gd name="connsiteY3" fmla="*/ 33498 h 258412"/>
                      <a:gd name="connsiteX4" fmla="*/ 215344 w 224914"/>
                      <a:gd name="connsiteY4" fmla="*/ 33498 h 258412"/>
                      <a:gd name="connsiteX5" fmla="*/ 210558 w 224914"/>
                      <a:gd name="connsiteY5" fmla="*/ 0 h 258412"/>
                      <a:gd name="connsiteX6" fmla="*/ 191417 w 224914"/>
                      <a:gd name="connsiteY6" fmla="*/ 23927 h 258412"/>
                      <a:gd name="connsiteX7" fmla="*/ 138777 w 224914"/>
                      <a:gd name="connsiteY7" fmla="*/ 90923 h 258412"/>
                      <a:gd name="connsiteX8" fmla="*/ 76567 w 224914"/>
                      <a:gd name="connsiteY8" fmla="*/ 76567 h 258412"/>
                      <a:gd name="connsiteX9" fmla="*/ 23927 w 224914"/>
                      <a:gd name="connsiteY9" fmla="*/ 43069 h 258412"/>
                      <a:gd name="connsiteX10" fmla="*/ 0 w 224914"/>
                      <a:gd name="connsiteY10" fmla="*/ 52640 h 258412"/>
                      <a:gd name="connsiteX11" fmla="*/ 0 w 224914"/>
                      <a:gd name="connsiteY11" fmla="*/ 57425 h 258412"/>
                      <a:gd name="connsiteX12" fmla="*/ 52640 w 224914"/>
                      <a:gd name="connsiteY12" fmla="*/ 167490 h 258412"/>
                      <a:gd name="connsiteX13" fmla="*/ 124421 w 224914"/>
                      <a:gd name="connsiteY13" fmla="*/ 258413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914" h="258412">
                        <a:moveTo>
                          <a:pt x="124421" y="258413"/>
                        </a:moveTo>
                        <a:cubicBezTo>
                          <a:pt x="124421" y="258413"/>
                          <a:pt x="124421" y="253627"/>
                          <a:pt x="124421" y="253627"/>
                        </a:cubicBezTo>
                        <a:cubicBezTo>
                          <a:pt x="133992" y="220129"/>
                          <a:pt x="148348" y="186631"/>
                          <a:pt x="162704" y="153133"/>
                        </a:cubicBezTo>
                        <a:cubicBezTo>
                          <a:pt x="177060" y="114850"/>
                          <a:pt x="196202" y="66996"/>
                          <a:pt x="224914" y="33498"/>
                        </a:cubicBezTo>
                        <a:cubicBezTo>
                          <a:pt x="220130" y="33498"/>
                          <a:pt x="220130" y="38283"/>
                          <a:pt x="215344" y="33498"/>
                        </a:cubicBezTo>
                        <a:cubicBezTo>
                          <a:pt x="200987" y="28712"/>
                          <a:pt x="205773" y="14356"/>
                          <a:pt x="210558" y="0"/>
                        </a:cubicBezTo>
                        <a:cubicBezTo>
                          <a:pt x="205773" y="9571"/>
                          <a:pt x="196202" y="14356"/>
                          <a:pt x="191417" y="23927"/>
                        </a:cubicBezTo>
                        <a:cubicBezTo>
                          <a:pt x="177060" y="47854"/>
                          <a:pt x="162704" y="76567"/>
                          <a:pt x="138777" y="90923"/>
                        </a:cubicBezTo>
                        <a:cubicBezTo>
                          <a:pt x="114850" y="100494"/>
                          <a:pt x="95708" y="95708"/>
                          <a:pt x="76567" y="76567"/>
                        </a:cubicBezTo>
                        <a:cubicBezTo>
                          <a:pt x="62211" y="62210"/>
                          <a:pt x="43068" y="38283"/>
                          <a:pt x="23927" y="43069"/>
                        </a:cubicBezTo>
                        <a:cubicBezTo>
                          <a:pt x="14356" y="43069"/>
                          <a:pt x="4786" y="47854"/>
                          <a:pt x="0" y="52640"/>
                        </a:cubicBezTo>
                        <a:cubicBezTo>
                          <a:pt x="0" y="52640"/>
                          <a:pt x="0" y="57425"/>
                          <a:pt x="0" y="57425"/>
                        </a:cubicBezTo>
                        <a:cubicBezTo>
                          <a:pt x="0" y="95708"/>
                          <a:pt x="28713" y="133992"/>
                          <a:pt x="52640" y="167490"/>
                        </a:cubicBezTo>
                        <a:cubicBezTo>
                          <a:pt x="71781" y="196202"/>
                          <a:pt x="95708" y="229700"/>
                          <a:pt x="124421" y="258413"/>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7E5D74BA-13E3-40F2-9A8F-373627519FDA}"/>
                      </a:ext>
                    </a:extLst>
                  </p:cNvPr>
                  <p:cNvSpPr/>
                  <p:nvPr/>
                </p:nvSpPr>
                <p:spPr>
                  <a:xfrm>
                    <a:off x="10522200" y="7798855"/>
                    <a:ext cx="1122055" cy="868714"/>
                  </a:xfrm>
                  <a:custGeom>
                    <a:avLst/>
                    <a:gdLst>
                      <a:gd name="connsiteX0" fmla="*/ 1115003 w 1122055"/>
                      <a:gd name="connsiteY0" fmla="*/ 23561 h 868714"/>
                      <a:gd name="connsiteX1" fmla="*/ 1100646 w 1122055"/>
                      <a:gd name="connsiteY1" fmla="*/ 9205 h 868714"/>
                      <a:gd name="connsiteX2" fmla="*/ 1105431 w 1122055"/>
                      <a:gd name="connsiteY2" fmla="*/ 33132 h 868714"/>
                      <a:gd name="connsiteX3" fmla="*/ 1071933 w 1122055"/>
                      <a:gd name="connsiteY3" fmla="*/ 147982 h 868714"/>
                      <a:gd name="connsiteX4" fmla="*/ 861375 w 1122055"/>
                      <a:gd name="connsiteY4" fmla="*/ 138411 h 868714"/>
                      <a:gd name="connsiteX5" fmla="*/ 713027 w 1122055"/>
                      <a:gd name="connsiteY5" fmla="*/ 9205 h 868714"/>
                      <a:gd name="connsiteX6" fmla="*/ 679529 w 1122055"/>
                      <a:gd name="connsiteY6" fmla="*/ 47488 h 868714"/>
                      <a:gd name="connsiteX7" fmla="*/ 650816 w 1122055"/>
                      <a:gd name="connsiteY7" fmla="*/ 71415 h 868714"/>
                      <a:gd name="connsiteX8" fmla="*/ 665173 w 1122055"/>
                      <a:gd name="connsiteY8" fmla="*/ 100128 h 868714"/>
                      <a:gd name="connsiteX9" fmla="*/ 698671 w 1122055"/>
                      <a:gd name="connsiteY9" fmla="*/ 143197 h 868714"/>
                      <a:gd name="connsiteX10" fmla="*/ 741740 w 1122055"/>
                      <a:gd name="connsiteY10" fmla="*/ 214978 h 868714"/>
                      <a:gd name="connsiteX11" fmla="*/ 789594 w 1122055"/>
                      <a:gd name="connsiteY11" fmla="*/ 382468 h 868714"/>
                      <a:gd name="connsiteX12" fmla="*/ 780023 w 1122055"/>
                      <a:gd name="connsiteY12" fmla="*/ 473390 h 868714"/>
                      <a:gd name="connsiteX13" fmla="*/ 746525 w 1122055"/>
                      <a:gd name="connsiteY13" fmla="*/ 549957 h 868714"/>
                      <a:gd name="connsiteX14" fmla="*/ 732169 w 1122055"/>
                      <a:gd name="connsiteY14" fmla="*/ 612168 h 868714"/>
                      <a:gd name="connsiteX15" fmla="*/ 736954 w 1122055"/>
                      <a:gd name="connsiteY15" fmla="*/ 655236 h 868714"/>
                      <a:gd name="connsiteX16" fmla="*/ 727383 w 1122055"/>
                      <a:gd name="connsiteY16" fmla="*/ 727017 h 868714"/>
                      <a:gd name="connsiteX17" fmla="*/ 722598 w 1122055"/>
                      <a:gd name="connsiteY17" fmla="*/ 736588 h 868714"/>
                      <a:gd name="connsiteX18" fmla="*/ 713027 w 1122055"/>
                      <a:gd name="connsiteY18" fmla="*/ 760515 h 868714"/>
                      <a:gd name="connsiteX19" fmla="*/ 617319 w 1122055"/>
                      <a:gd name="connsiteY19" fmla="*/ 822726 h 868714"/>
                      <a:gd name="connsiteX20" fmla="*/ 200987 w 1122055"/>
                      <a:gd name="connsiteY20" fmla="*/ 808370 h 868714"/>
                      <a:gd name="connsiteX21" fmla="*/ 38283 w 1122055"/>
                      <a:gd name="connsiteY21" fmla="*/ 597811 h 868714"/>
                      <a:gd name="connsiteX22" fmla="*/ 38283 w 1122055"/>
                      <a:gd name="connsiteY22" fmla="*/ 607382 h 868714"/>
                      <a:gd name="connsiteX23" fmla="*/ 33498 w 1122055"/>
                      <a:gd name="connsiteY23" fmla="*/ 645665 h 868714"/>
                      <a:gd name="connsiteX24" fmla="*/ 9571 w 1122055"/>
                      <a:gd name="connsiteY24" fmla="*/ 669592 h 868714"/>
                      <a:gd name="connsiteX25" fmla="*/ 0 w 1122055"/>
                      <a:gd name="connsiteY25" fmla="*/ 703090 h 868714"/>
                      <a:gd name="connsiteX26" fmla="*/ 66996 w 1122055"/>
                      <a:gd name="connsiteY26" fmla="*/ 774871 h 868714"/>
                      <a:gd name="connsiteX27" fmla="*/ 330194 w 1122055"/>
                      <a:gd name="connsiteY27" fmla="*/ 861009 h 868714"/>
                      <a:gd name="connsiteX28" fmla="*/ 660388 w 1122055"/>
                      <a:gd name="connsiteY28" fmla="*/ 832297 h 868714"/>
                      <a:gd name="connsiteX29" fmla="*/ 918800 w 1122055"/>
                      <a:gd name="connsiteY29" fmla="*/ 707876 h 868714"/>
                      <a:gd name="connsiteX30" fmla="*/ 971440 w 1122055"/>
                      <a:gd name="connsiteY30" fmla="*/ 607382 h 868714"/>
                      <a:gd name="connsiteX31" fmla="*/ 957084 w 1122055"/>
                      <a:gd name="connsiteY31" fmla="*/ 559528 h 868714"/>
                      <a:gd name="connsiteX32" fmla="*/ 937941 w 1122055"/>
                      <a:gd name="connsiteY32" fmla="*/ 549957 h 868714"/>
                      <a:gd name="connsiteX33" fmla="*/ 928371 w 1122055"/>
                      <a:gd name="connsiteY33" fmla="*/ 401609 h 868714"/>
                      <a:gd name="connsiteX34" fmla="*/ 894873 w 1122055"/>
                      <a:gd name="connsiteY34" fmla="*/ 248476 h 868714"/>
                      <a:gd name="connsiteX35" fmla="*/ 914014 w 1122055"/>
                      <a:gd name="connsiteY35" fmla="*/ 258047 h 868714"/>
                      <a:gd name="connsiteX36" fmla="*/ 914014 w 1122055"/>
                      <a:gd name="connsiteY36" fmla="*/ 267617 h 868714"/>
                      <a:gd name="connsiteX37" fmla="*/ 957084 w 1122055"/>
                      <a:gd name="connsiteY37" fmla="*/ 301115 h 868714"/>
                      <a:gd name="connsiteX38" fmla="*/ 1014508 w 1122055"/>
                      <a:gd name="connsiteY38" fmla="*/ 267617 h 868714"/>
                      <a:gd name="connsiteX39" fmla="*/ 1076719 w 1122055"/>
                      <a:gd name="connsiteY39" fmla="*/ 181480 h 868714"/>
                      <a:gd name="connsiteX40" fmla="*/ 1115003 w 1122055"/>
                      <a:gd name="connsiteY40" fmla="*/ 23561 h 86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22055" h="868714">
                        <a:moveTo>
                          <a:pt x="1115003" y="23561"/>
                        </a:moveTo>
                        <a:cubicBezTo>
                          <a:pt x="1110217" y="18776"/>
                          <a:pt x="1105431" y="9205"/>
                          <a:pt x="1100646" y="9205"/>
                        </a:cubicBezTo>
                        <a:cubicBezTo>
                          <a:pt x="1100646" y="13990"/>
                          <a:pt x="1105431" y="23561"/>
                          <a:pt x="1105431" y="33132"/>
                        </a:cubicBezTo>
                        <a:cubicBezTo>
                          <a:pt x="1110217" y="76201"/>
                          <a:pt x="1100646" y="114484"/>
                          <a:pt x="1071933" y="147982"/>
                        </a:cubicBezTo>
                        <a:cubicBezTo>
                          <a:pt x="1014508" y="205407"/>
                          <a:pt x="909229" y="205407"/>
                          <a:pt x="861375" y="138411"/>
                        </a:cubicBezTo>
                        <a:cubicBezTo>
                          <a:pt x="842233" y="114484"/>
                          <a:pt x="756096" y="-38649"/>
                          <a:pt x="713027" y="9205"/>
                        </a:cubicBezTo>
                        <a:cubicBezTo>
                          <a:pt x="698671" y="23561"/>
                          <a:pt x="703456" y="47488"/>
                          <a:pt x="679529" y="47488"/>
                        </a:cubicBezTo>
                        <a:cubicBezTo>
                          <a:pt x="665173" y="47488"/>
                          <a:pt x="646031" y="52274"/>
                          <a:pt x="650816" y="71415"/>
                        </a:cubicBezTo>
                        <a:cubicBezTo>
                          <a:pt x="655602" y="80986"/>
                          <a:pt x="660388" y="90557"/>
                          <a:pt x="665173" y="100128"/>
                        </a:cubicBezTo>
                        <a:cubicBezTo>
                          <a:pt x="674743" y="114484"/>
                          <a:pt x="689100" y="128840"/>
                          <a:pt x="698671" y="143197"/>
                        </a:cubicBezTo>
                        <a:cubicBezTo>
                          <a:pt x="717813" y="167124"/>
                          <a:pt x="732169" y="191051"/>
                          <a:pt x="741740" y="214978"/>
                        </a:cubicBezTo>
                        <a:cubicBezTo>
                          <a:pt x="770452" y="267617"/>
                          <a:pt x="789594" y="325042"/>
                          <a:pt x="789594" y="382468"/>
                        </a:cubicBezTo>
                        <a:cubicBezTo>
                          <a:pt x="789594" y="411180"/>
                          <a:pt x="789594" y="444678"/>
                          <a:pt x="780023" y="473390"/>
                        </a:cubicBezTo>
                        <a:cubicBezTo>
                          <a:pt x="770452" y="502103"/>
                          <a:pt x="756096" y="526030"/>
                          <a:pt x="746525" y="549957"/>
                        </a:cubicBezTo>
                        <a:cubicBezTo>
                          <a:pt x="736954" y="569099"/>
                          <a:pt x="732169" y="593026"/>
                          <a:pt x="732169" y="612168"/>
                        </a:cubicBezTo>
                        <a:cubicBezTo>
                          <a:pt x="732169" y="626524"/>
                          <a:pt x="736954" y="640880"/>
                          <a:pt x="736954" y="655236"/>
                        </a:cubicBezTo>
                        <a:cubicBezTo>
                          <a:pt x="741740" y="679163"/>
                          <a:pt x="736954" y="703090"/>
                          <a:pt x="727383" y="727017"/>
                        </a:cubicBezTo>
                        <a:cubicBezTo>
                          <a:pt x="727383" y="731803"/>
                          <a:pt x="722598" y="731803"/>
                          <a:pt x="722598" y="736588"/>
                        </a:cubicBezTo>
                        <a:cubicBezTo>
                          <a:pt x="722598" y="746159"/>
                          <a:pt x="717813" y="750944"/>
                          <a:pt x="713027" y="760515"/>
                        </a:cubicBezTo>
                        <a:cubicBezTo>
                          <a:pt x="689100" y="789228"/>
                          <a:pt x="650816" y="808370"/>
                          <a:pt x="617319" y="822726"/>
                        </a:cubicBezTo>
                        <a:cubicBezTo>
                          <a:pt x="488112" y="875366"/>
                          <a:pt x="325409" y="870580"/>
                          <a:pt x="200987" y="808370"/>
                        </a:cubicBezTo>
                        <a:cubicBezTo>
                          <a:pt x="114850" y="765301"/>
                          <a:pt x="57425" y="693520"/>
                          <a:pt x="38283" y="597811"/>
                        </a:cubicBezTo>
                        <a:cubicBezTo>
                          <a:pt x="38283" y="602597"/>
                          <a:pt x="38283" y="602597"/>
                          <a:pt x="38283" y="607382"/>
                        </a:cubicBezTo>
                        <a:cubicBezTo>
                          <a:pt x="38283" y="621738"/>
                          <a:pt x="38283" y="631309"/>
                          <a:pt x="33498" y="645665"/>
                        </a:cubicBezTo>
                        <a:cubicBezTo>
                          <a:pt x="33498" y="655236"/>
                          <a:pt x="19141" y="660022"/>
                          <a:pt x="9571" y="669592"/>
                        </a:cubicBezTo>
                        <a:cubicBezTo>
                          <a:pt x="0" y="679163"/>
                          <a:pt x="0" y="693520"/>
                          <a:pt x="0" y="703090"/>
                        </a:cubicBezTo>
                        <a:cubicBezTo>
                          <a:pt x="4785" y="731803"/>
                          <a:pt x="43068" y="760515"/>
                          <a:pt x="66996" y="774871"/>
                        </a:cubicBezTo>
                        <a:cubicBezTo>
                          <a:pt x="143563" y="827511"/>
                          <a:pt x="239271" y="846653"/>
                          <a:pt x="330194" y="861009"/>
                        </a:cubicBezTo>
                        <a:cubicBezTo>
                          <a:pt x="440258" y="880151"/>
                          <a:pt x="555108" y="861009"/>
                          <a:pt x="660388" y="832297"/>
                        </a:cubicBezTo>
                        <a:cubicBezTo>
                          <a:pt x="751310" y="808370"/>
                          <a:pt x="847019" y="774871"/>
                          <a:pt x="918800" y="707876"/>
                        </a:cubicBezTo>
                        <a:cubicBezTo>
                          <a:pt x="947513" y="683949"/>
                          <a:pt x="971440" y="645665"/>
                          <a:pt x="971440" y="607382"/>
                        </a:cubicBezTo>
                        <a:cubicBezTo>
                          <a:pt x="971440" y="588240"/>
                          <a:pt x="971440" y="569099"/>
                          <a:pt x="957084" y="559528"/>
                        </a:cubicBezTo>
                        <a:cubicBezTo>
                          <a:pt x="952298" y="554742"/>
                          <a:pt x="947513" y="549957"/>
                          <a:pt x="937941" y="549957"/>
                        </a:cubicBezTo>
                        <a:cubicBezTo>
                          <a:pt x="942727" y="502103"/>
                          <a:pt x="933156" y="449463"/>
                          <a:pt x="928371" y="401609"/>
                        </a:cubicBezTo>
                        <a:cubicBezTo>
                          <a:pt x="923586" y="348970"/>
                          <a:pt x="914014" y="296330"/>
                          <a:pt x="894873" y="248476"/>
                        </a:cubicBezTo>
                        <a:cubicBezTo>
                          <a:pt x="899659" y="253261"/>
                          <a:pt x="909229" y="258047"/>
                          <a:pt x="914014" y="258047"/>
                        </a:cubicBezTo>
                        <a:cubicBezTo>
                          <a:pt x="914014" y="262832"/>
                          <a:pt x="914014" y="262832"/>
                          <a:pt x="914014" y="267617"/>
                        </a:cubicBezTo>
                        <a:cubicBezTo>
                          <a:pt x="914014" y="286759"/>
                          <a:pt x="937941" y="305901"/>
                          <a:pt x="957084" y="301115"/>
                        </a:cubicBezTo>
                        <a:cubicBezTo>
                          <a:pt x="981011" y="301115"/>
                          <a:pt x="1000152" y="286759"/>
                          <a:pt x="1014508" y="267617"/>
                        </a:cubicBezTo>
                        <a:cubicBezTo>
                          <a:pt x="1038435" y="238905"/>
                          <a:pt x="1057577" y="210193"/>
                          <a:pt x="1076719" y="181480"/>
                        </a:cubicBezTo>
                        <a:cubicBezTo>
                          <a:pt x="1095860" y="138411"/>
                          <a:pt x="1138930" y="80986"/>
                          <a:pt x="1115003" y="23561"/>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A8E403A9-7DE1-4B30-A84E-1A5335FCAFE1}"/>
                      </a:ext>
                    </a:extLst>
                  </p:cNvPr>
                  <p:cNvSpPr/>
                  <p:nvPr/>
                </p:nvSpPr>
                <p:spPr>
                  <a:xfrm>
                    <a:off x="11220870" y="7831987"/>
                    <a:ext cx="354121" cy="756095"/>
                  </a:xfrm>
                  <a:custGeom>
                    <a:avLst/>
                    <a:gdLst>
                      <a:gd name="connsiteX0" fmla="*/ 315838 w 354121"/>
                      <a:gd name="connsiteY0" fmla="*/ 215344 h 756095"/>
                      <a:gd name="connsiteX1" fmla="*/ 239271 w 354121"/>
                      <a:gd name="connsiteY1" fmla="*/ 224915 h 756095"/>
                      <a:gd name="connsiteX2" fmla="*/ 200988 w 354121"/>
                      <a:gd name="connsiteY2" fmla="*/ 220129 h 756095"/>
                      <a:gd name="connsiteX3" fmla="*/ 86138 w 354121"/>
                      <a:gd name="connsiteY3" fmla="*/ 119635 h 756095"/>
                      <a:gd name="connsiteX4" fmla="*/ 38283 w 354121"/>
                      <a:gd name="connsiteY4" fmla="*/ 38283 h 756095"/>
                      <a:gd name="connsiteX5" fmla="*/ 23927 w 354121"/>
                      <a:gd name="connsiteY5" fmla="*/ 0 h 756095"/>
                      <a:gd name="connsiteX6" fmla="*/ 14356 w 354121"/>
                      <a:gd name="connsiteY6" fmla="*/ 52640 h 756095"/>
                      <a:gd name="connsiteX7" fmla="*/ 0 w 354121"/>
                      <a:gd name="connsiteY7" fmla="*/ 57425 h 756095"/>
                      <a:gd name="connsiteX8" fmla="*/ 124421 w 354121"/>
                      <a:gd name="connsiteY8" fmla="*/ 282339 h 756095"/>
                      <a:gd name="connsiteX9" fmla="*/ 157919 w 354121"/>
                      <a:gd name="connsiteY9" fmla="*/ 559894 h 756095"/>
                      <a:gd name="connsiteX10" fmla="*/ 157919 w 354121"/>
                      <a:gd name="connsiteY10" fmla="*/ 598177 h 756095"/>
                      <a:gd name="connsiteX11" fmla="*/ 172275 w 354121"/>
                      <a:gd name="connsiteY11" fmla="*/ 607748 h 756095"/>
                      <a:gd name="connsiteX12" fmla="*/ 196202 w 354121"/>
                      <a:gd name="connsiteY12" fmla="*/ 626890 h 756095"/>
                      <a:gd name="connsiteX13" fmla="*/ 153134 w 354121"/>
                      <a:gd name="connsiteY13" fmla="*/ 703456 h 756095"/>
                      <a:gd name="connsiteX14" fmla="*/ 86138 w 354121"/>
                      <a:gd name="connsiteY14" fmla="*/ 756096 h 756095"/>
                      <a:gd name="connsiteX15" fmla="*/ 205773 w 354121"/>
                      <a:gd name="connsiteY15" fmla="*/ 679529 h 756095"/>
                      <a:gd name="connsiteX16" fmla="*/ 258413 w 354121"/>
                      <a:gd name="connsiteY16" fmla="*/ 579035 h 756095"/>
                      <a:gd name="connsiteX17" fmla="*/ 244057 w 354121"/>
                      <a:gd name="connsiteY17" fmla="*/ 531181 h 756095"/>
                      <a:gd name="connsiteX18" fmla="*/ 224915 w 354121"/>
                      <a:gd name="connsiteY18" fmla="*/ 521610 h 756095"/>
                      <a:gd name="connsiteX19" fmla="*/ 215344 w 354121"/>
                      <a:gd name="connsiteY19" fmla="*/ 373262 h 756095"/>
                      <a:gd name="connsiteX20" fmla="*/ 181846 w 354121"/>
                      <a:gd name="connsiteY20" fmla="*/ 220129 h 756095"/>
                      <a:gd name="connsiteX21" fmla="*/ 200988 w 354121"/>
                      <a:gd name="connsiteY21" fmla="*/ 229700 h 756095"/>
                      <a:gd name="connsiteX22" fmla="*/ 200988 w 354121"/>
                      <a:gd name="connsiteY22" fmla="*/ 239271 h 756095"/>
                      <a:gd name="connsiteX23" fmla="*/ 244057 w 354121"/>
                      <a:gd name="connsiteY23" fmla="*/ 272769 h 756095"/>
                      <a:gd name="connsiteX24" fmla="*/ 301481 w 354121"/>
                      <a:gd name="connsiteY24" fmla="*/ 239271 h 756095"/>
                      <a:gd name="connsiteX25" fmla="*/ 354121 w 354121"/>
                      <a:gd name="connsiteY25" fmla="*/ 162704 h 756095"/>
                      <a:gd name="connsiteX26" fmla="*/ 315838 w 354121"/>
                      <a:gd name="connsiteY26" fmla="*/ 215344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121" h="756095">
                        <a:moveTo>
                          <a:pt x="315838" y="215344"/>
                        </a:moveTo>
                        <a:cubicBezTo>
                          <a:pt x="301481" y="224915"/>
                          <a:pt x="229700" y="263198"/>
                          <a:pt x="239271" y="224915"/>
                        </a:cubicBezTo>
                        <a:cubicBezTo>
                          <a:pt x="224915" y="224915"/>
                          <a:pt x="215344" y="224915"/>
                          <a:pt x="200988" y="220129"/>
                        </a:cubicBezTo>
                        <a:cubicBezTo>
                          <a:pt x="153134" y="200988"/>
                          <a:pt x="110065" y="157919"/>
                          <a:pt x="86138" y="119635"/>
                        </a:cubicBezTo>
                        <a:cubicBezTo>
                          <a:pt x="66996" y="95708"/>
                          <a:pt x="52640" y="66996"/>
                          <a:pt x="38283" y="38283"/>
                        </a:cubicBezTo>
                        <a:cubicBezTo>
                          <a:pt x="33499" y="23927"/>
                          <a:pt x="28713" y="9571"/>
                          <a:pt x="23927" y="0"/>
                        </a:cubicBezTo>
                        <a:cubicBezTo>
                          <a:pt x="23927" y="19142"/>
                          <a:pt x="33499" y="38283"/>
                          <a:pt x="14356" y="52640"/>
                        </a:cubicBezTo>
                        <a:cubicBezTo>
                          <a:pt x="9571" y="57425"/>
                          <a:pt x="4786" y="57425"/>
                          <a:pt x="0" y="57425"/>
                        </a:cubicBezTo>
                        <a:cubicBezTo>
                          <a:pt x="57426" y="124421"/>
                          <a:pt x="100494" y="196202"/>
                          <a:pt x="124421" y="282339"/>
                        </a:cubicBezTo>
                        <a:cubicBezTo>
                          <a:pt x="148348" y="373262"/>
                          <a:pt x="162705" y="468971"/>
                          <a:pt x="157919" y="559894"/>
                        </a:cubicBezTo>
                        <a:cubicBezTo>
                          <a:pt x="157919" y="574250"/>
                          <a:pt x="153134" y="588606"/>
                          <a:pt x="157919" y="598177"/>
                        </a:cubicBezTo>
                        <a:cubicBezTo>
                          <a:pt x="162705" y="607748"/>
                          <a:pt x="167490" y="607748"/>
                          <a:pt x="172275" y="607748"/>
                        </a:cubicBezTo>
                        <a:cubicBezTo>
                          <a:pt x="181846" y="607748"/>
                          <a:pt x="191417" y="612533"/>
                          <a:pt x="196202" y="626890"/>
                        </a:cubicBezTo>
                        <a:cubicBezTo>
                          <a:pt x="205773" y="655602"/>
                          <a:pt x="172275" y="689100"/>
                          <a:pt x="153134" y="703456"/>
                        </a:cubicBezTo>
                        <a:cubicBezTo>
                          <a:pt x="133992" y="722598"/>
                          <a:pt x="110065" y="741739"/>
                          <a:pt x="86138" y="756096"/>
                        </a:cubicBezTo>
                        <a:cubicBezTo>
                          <a:pt x="129207" y="736954"/>
                          <a:pt x="172275" y="713027"/>
                          <a:pt x="205773" y="679529"/>
                        </a:cubicBezTo>
                        <a:cubicBezTo>
                          <a:pt x="234486" y="655602"/>
                          <a:pt x="258413" y="617319"/>
                          <a:pt x="258413" y="579035"/>
                        </a:cubicBezTo>
                        <a:cubicBezTo>
                          <a:pt x="258413" y="559894"/>
                          <a:pt x="258413" y="540752"/>
                          <a:pt x="244057" y="531181"/>
                        </a:cubicBezTo>
                        <a:cubicBezTo>
                          <a:pt x="239271" y="526396"/>
                          <a:pt x="234486" y="521610"/>
                          <a:pt x="224915" y="521610"/>
                        </a:cubicBezTo>
                        <a:cubicBezTo>
                          <a:pt x="229700" y="473756"/>
                          <a:pt x="220130" y="421117"/>
                          <a:pt x="215344" y="373262"/>
                        </a:cubicBezTo>
                        <a:cubicBezTo>
                          <a:pt x="210559" y="320623"/>
                          <a:pt x="200988" y="267983"/>
                          <a:pt x="181846" y="220129"/>
                        </a:cubicBezTo>
                        <a:cubicBezTo>
                          <a:pt x="186632" y="224915"/>
                          <a:pt x="196202" y="229700"/>
                          <a:pt x="200988" y="229700"/>
                        </a:cubicBezTo>
                        <a:cubicBezTo>
                          <a:pt x="200988" y="234485"/>
                          <a:pt x="200988" y="234485"/>
                          <a:pt x="200988" y="239271"/>
                        </a:cubicBezTo>
                        <a:cubicBezTo>
                          <a:pt x="200988" y="258412"/>
                          <a:pt x="224915" y="277554"/>
                          <a:pt x="244057" y="272769"/>
                        </a:cubicBezTo>
                        <a:cubicBezTo>
                          <a:pt x="267984" y="272769"/>
                          <a:pt x="287125" y="258412"/>
                          <a:pt x="301481" y="239271"/>
                        </a:cubicBezTo>
                        <a:cubicBezTo>
                          <a:pt x="320624" y="215344"/>
                          <a:pt x="339765" y="191417"/>
                          <a:pt x="354121" y="162704"/>
                        </a:cubicBezTo>
                        <a:cubicBezTo>
                          <a:pt x="349336" y="181846"/>
                          <a:pt x="334979" y="200988"/>
                          <a:pt x="315838" y="215344"/>
                        </a:cubicBezTo>
                        <a:close/>
                      </a:path>
                    </a:pathLst>
                  </a:custGeom>
                  <a:solidFill>
                    <a:srgbClr val="3EAB37">
                      <a:alpha val="50000"/>
                    </a:srgbClr>
                  </a:solidFill>
                  <a:ln w="47824" cap="flat">
                    <a:noFill/>
                    <a:prstDash val="solid"/>
                    <a:miter/>
                  </a:ln>
                </p:spPr>
                <p:txBody>
                  <a:bodyPr rtlCol="0" anchor="ctr"/>
                  <a:lstStyle/>
                  <a:p>
                    <a:endParaRPr lang="en-US"/>
                  </a:p>
                </p:txBody>
              </p:sp>
            </p:grpSp>
            <p:grpSp>
              <p:nvGrpSpPr>
                <p:cNvPr id="194" name="Graphic 3">
                  <a:extLst>
                    <a:ext uri="{FF2B5EF4-FFF2-40B4-BE49-F238E27FC236}">
                      <a16:creationId xmlns:a16="http://schemas.microsoft.com/office/drawing/2014/main" id="{C2B43C99-AEF2-4F2D-849C-CBF1F1C05023}"/>
                    </a:ext>
                  </a:extLst>
                </p:cNvPr>
                <p:cNvGrpSpPr/>
                <p:nvPr/>
              </p:nvGrpSpPr>
              <p:grpSpPr>
                <a:xfrm>
                  <a:off x="9991018" y="7607072"/>
                  <a:ext cx="655602" cy="584802"/>
                  <a:chOff x="9991018" y="7607072"/>
                  <a:chExt cx="655602" cy="584802"/>
                </a:xfrm>
              </p:grpSpPr>
              <p:grpSp>
                <p:nvGrpSpPr>
                  <p:cNvPr id="291" name="Graphic 3">
                    <a:extLst>
                      <a:ext uri="{FF2B5EF4-FFF2-40B4-BE49-F238E27FC236}">
                        <a16:creationId xmlns:a16="http://schemas.microsoft.com/office/drawing/2014/main" id="{BCD8F04F-4FCC-47C2-824E-7C20330F6498}"/>
                      </a:ext>
                    </a:extLst>
                  </p:cNvPr>
                  <p:cNvGrpSpPr/>
                  <p:nvPr/>
                </p:nvGrpSpPr>
                <p:grpSpPr>
                  <a:xfrm>
                    <a:off x="9993822" y="7607072"/>
                    <a:ext cx="643227" cy="580017"/>
                    <a:chOff x="9993822" y="7607072"/>
                    <a:chExt cx="643227" cy="580017"/>
                  </a:xfrm>
                </p:grpSpPr>
                <p:sp>
                  <p:nvSpPr>
                    <p:cNvPr id="301" name="Freeform: Shape 300">
                      <a:extLst>
                        <a:ext uri="{FF2B5EF4-FFF2-40B4-BE49-F238E27FC236}">
                          <a16:creationId xmlns:a16="http://schemas.microsoft.com/office/drawing/2014/main" id="{13724366-5C6A-4878-9582-9549AED5169B}"/>
                        </a:ext>
                      </a:extLst>
                    </p:cNvPr>
                    <p:cNvSpPr/>
                    <p:nvPr/>
                  </p:nvSpPr>
                  <p:spPr>
                    <a:xfrm>
                      <a:off x="9993924" y="7616211"/>
                      <a:ext cx="643126" cy="570878"/>
                    </a:xfrm>
                    <a:custGeom>
                      <a:avLst/>
                      <a:gdLst>
                        <a:gd name="connsiteX0" fmla="*/ 628770 w 643126"/>
                        <a:gd name="connsiteY0" fmla="*/ 321054 h 570878"/>
                        <a:gd name="connsiteX1" fmla="*/ 609628 w 643126"/>
                        <a:gd name="connsiteY1" fmla="*/ 292342 h 570878"/>
                        <a:gd name="connsiteX2" fmla="*/ 537847 w 643126"/>
                        <a:gd name="connsiteY2" fmla="*/ 220561 h 570878"/>
                        <a:gd name="connsiteX3" fmla="*/ 523491 w 643126"/>
                        <a:gd name="connsiteY3" fmla="*/ 234917 h 570878"/>
                        <a:gd name="connsiteX4" fmla="*/ 513920 w 643126"/>
                        <a:gd name="connsiteY4" fmla="*/ 244488 h 570878"/>
                        <a:gd name="connsiteX5" fmla="*/ 475637 w 643126"/>
                        <a:gd name="connsiteY5" fmla="*/ 273200 h 570878"/>
                        <a:gd name="connsiteX6" fmla="*/ 432568 w 643126"/>
                        <a:gd name="connsiteY6" fmla="*/ 301913 h 570878"/>
                        <a:gd name="connsiteX7" fmla="*/ 427782 w 643126"/>
                        <a:gd name="connsiteY7" fmla="*/ 297127 h 570878"/>
                        <a:gd name="connsiteX8" fmla="*/ 389499 w 643126"/>
                        <a:gd name="connsiteY8" fmla="*/ 258844 h 570878"/>
                        <a:gd name="connsiteX9" fmla="*/ 379928 w 643126"/>
                        <a:gd name="connsiteY9" fmla="*/ 163136 h 570878"/>
                        <a:gd name="connsiteX10" fmla="*/ 346430 w 643126"/>
                        <a:gd name="connsiteY10" fmla="*/ 86569 h 570878"/>
                        <a:gd name="connsiteX11" fmla="*/ 336860 w 643126"/>
                        <a:gd name="connsiteY11" fmla="*/ 43500 h 570878"/>
                        <a:gd name="connsiteX12" fmla="*/ 332074 w 643126"/>
                        <a:gd name="connsiteY12" fmla="*/ 19573 h 570878"/>
                        <a:gd name="connsiteX13" fmla="*/ 279435 w 643126"/>
                        <a:gd name="connsiteY13" fmla="*/ 38715 h 570878"/>
                        <a:gd name="connsiteX14" fmla="*/ 241151 w 643126"/>
                        <a:gd name="connsiteY14" fmla="*/ 10002 h 570878"/>
                        <a:gd name="connsiteX15" fmla="*/ 155014 w 643126"/>
                        <a:gd name="connsiteY15" fmla="*/ 5217 h 570878"/>
                        <a:gd name="connsiteX16" fmla="*/ 121516 w 643126"/>
                        <a:gd name="connsiteY16" fmla="*/ 72213 h 570878"/>
                        <a:gd name="connsiteX17" fmla="*/ 68876 w 643126"/>
                        <a:gd name="connsiteY17" fmla="*/ 76998 h 570878"/>
                        <a:gd name="connsiteX18" fmla="*/ 40164 w 643126"/>
                        <a:gd name="connsiteY18" fmla="*/ 124852 h 570878"/>
                        <a:gd name="connsiteX19" fmla="*/ 44949 w 643126"/>
                        <a:gd name="connsiteY19" fmla="*/ 153565 h 570878"/>
                        <a:gd name="connsiteX20" fmla="*/ 16237 w 643126"/>
                        <a:gd name="connsiteY20" fmla="*/ 206204 h 570878"/>
                        <a:gd name="connsiteX21" fmla="*/ 21022 w 643126"/>
                        <a:gd name="connsiteY21" fmla="*/ 225346 h 570878"/>
                        <a:gd name="connsiteX22" fmla="*/ 11451 w 643126"/>
                        <a:gd name="connsiteY22" fmla="*/ 225346 h 570878"/>
                        <a:gd name="connsiteX23" fmla="*/ 6665 w 643126"/>
                        <a:gd name="connsiteY23" fmla="*/ 268415 h 570878"/>
                        <a:gd name="connsiteX24" fmla="*/ 64091 w 643126"/>
                        <a:gd name="connsiteY24" fmla="*/ 325840 h 570878"/>
                        <a:gd name="connsiteX25" fmla="*/ 97589 w 643126"/>
                        <a:gd name="connsiteY25" fmla="*/ 325840 h 570878"/>
                        <a:gd name="connsiteX26" fmla="*/ 174155 w 643126"/>
                        <a:gd name="connsiteY26" fmla="*/ 411977 h 570878"/>
                        <a:gd name="connsiteX27" fmla="*/ 250722 w 643126"/>
                        <a:gd name="connsiteY27" fmla="*/ 392836 h 570878"/>
                        <a:gd name="connsiteX28" fmla="*/ 351216 w 643126"/>
                        <a:gd name="connsiteY28" fmla="*/ 526827 h 570878"/>
                        <a:gd name="connsiteX29" fmla="*/ 485207 w 643126"/>
                        <a:gd name="connsiteY29" fmla="*/ 560325 h 570878"/>
                        <a:gd name="connsiteX30" fmla="*/ 552204 w 643126"/>
                        <a:gd name="connsiteY30" fmla="*/ 517256 h 570878"/>
                        <a:gd name="connsiteX31" fmla="*/ 609628 w 643126"/>
                        <a:gd name="connsiteY31" fmla="*/ 474188 h 570878"/>
                        <a:gd name="connsiteX32" fmla="*/ 643126 w 643126"/>
                        <a:gd name="connsiteY32" fmla="*/ 373694 h 570878"/>
                        <a:gd name="connsiteX33" fmla="*/ 643126 w 643126"/>
                        <a:gd name="connsiteY33" fmla="*/ 364123 h 570878"/>
                        <a:gd name="connsiteX34" fmla="*/ 628770 w 643126"/>
                        <a:gd name="connsiteY34" fmla="*/ 321054 h 57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126" h="570878">
                          <a:moveTo>
                            <a:pt x="628770" y="321054"/>
                          </a:moveTo>
                          <a:cubicBezTo>
                            <a:pt x="623985" y="311484"/>
                            <a:pt x="619199" y="301913"/>
                            <a:pt x="609628" y="292342"/>
                          </a:cubicBezTo>
                          <a:cubicBezTo>
                            <a:pt x="590487" y="268415"/>
                            <a:pt x="566560" y="244488"/>
                            <a:pt x="537847" y="220561"/>
                          </a:cubicBezTo>
                          <a:cubicBezTo>
                            <a:pt x="533061" y="225346"/>
                            <a:pt x="528276" y="230132"/>
                            <a:pt x="523491" y="234917"/>
                          </a:cubicBezTo>
                          <a:cubicBezTo>
                            <a:pt x="518706" y="239702"/>
                            <a:pt x="513920" y="239702"/>
                            <a:pt x="513920" y="244488"/>
                          </a:cubicBezTo>
                          <a:cubicBezTo>
                            <a:pt x="499564" y="254059"/>
                            <a:pt x="489993" y="263629"/>
                            <a:pt x="475637" y="273200"/>
                          </a:cubicBezTo>
                          <a:cubicBezTo>
                            <a:pt x="461280" y="282771"/>
                            <a:pt x="446924" y="292342"/>
                            <a:pt x="432568" y="301913"/>
                          </a:cubicBezTo>
                          <a:cubicBezTo>
                            <a:pt x="432568" y="301913"/>
                            <a:pt x="427782" y="301913"/>
                            <a:pt x="427782" y="297127"/>
                          </a:cubicBezTo>
                          <a:cubicBezTo>
                            <a:pt x="413426" y="287557"/>
                            <a:pt x="399070" y="273200"/>
                            <a:pt x="389499" y="258844"/>
                          </a:cubicBezTo>
                          <a:cubicBezTo>
                            <a:pt x="399070" y="225346"/>
                            <a:pt x="389499" y="187063"/>
                            <a:pt x="379928" y="163136"/>
                          </a:cubicBezTo>
                          <a:cubicBezTo>
                            <a:pt x="370357" y="134423"/>
                            <a:pt x="356001" y="110496"/>
                            <a:pt x="346430" y="86569"/>
                          </a:cubicBezTo>
                          <a:cubicBezTo>
                            <a:pt x="341645" y="72213"/>
                            <a:pt x="336860" y="57857"/>
                            <a:pt x="336860" y="43500"/>
                          </a:cubicBezTo>
                          <a:cubicBezTo>
                            <a:pt x="336860" y="38715"/>
                            <a:pt x="336860" y="24359"/>
                            <a:pt x="332074" y="19573"/>
                          </a:cubicBezTo>
                          <a:cubicBezTo>
                            <a:pt x="317718" y="5217"/>
                            <a:pt x="293791" y="19573"/>
                            <a:pt x="279435" y="38715"/>
                          </a:cubicBezTo>
                          <a:cubicBezTo>
                            <a:pt x="269863" y="24359"/>
                            <a:pt x="255508" y="14788"/>
                            <a:pt x="241151" y="10002"/>
                          </a:cubicBezTo>
                          <a:cubicBezTo>
                            <a:pt x="217224" y="432"/>
                            <a:pt x="178941" y="-4354"/>
                            <a:pt x="155014" y="5217"/>
                          </a:cubicBezTo>
                          <a:cubicBezTo>
                            <a:pt x="126301" y="14788"/>
                            <a:pt x="116730" y="38715"/>
                            <a:pt x="121516" y="72213"/>
                          </a:cubicBezTo>
                          <a:cubicBezTo>
                            <a:pt x="102374" y="72213"/>
                            <a:pt x="88018" y="72213"/>
                            <a:pt x="68876" y="76998"/>
                          </a:cubicBezTo>
                          <a:cubicBezTo>
                            <a:pt x="49735" y="81784"/>
                            <a:pt x="44949" y="105711"/>
                            <a:pt x="40164" y="124852"/>
                          </a:cubicBezTo>
                          <a:cubicBezTo>
                            <a:pt x="40164" y="134423"/>
                            <a:pt x="40164" y="143994"/>
                            <a:pt x="44949" y="153565"/>
                          </a:cubicBezTo>
                          <a:cubicBezTo>
                            <a:pt x="25808" y="158350"/>
                            <a:pt x="11451" y="177492"/>
                            <a:pt x="16237" y="206204"/>
                          </a:cubicBezTo>
                          <a:cubicBezTo>
                            <a:pt x="16237" y="210990"/>
                            <a:pt x="21022" y="220561"/>
                            <a:pt x="21022" y="225346"/>
                          </a:cubicBezTo>
                          <a:cubicBezTo>
                            <a:pt x="16237" y="225346"/>
                            <a:pt x="16237" y="225346"/>
                            <a:pt x="11451" y="225346"/>
                          </a:cubicBezTo>
                          <a:cubicBezTo>
                            <a:pt x="-7690" y="230132"/>
                            <a:pt x="1880" y="254059"/>
                            <a:pt x="6665" y="268415"/>
                          </a:cubicBezTo>
                          <a:cubicBezTo>
                            <a:pt x="16237" y="292342"/>
                            <a:pt x="40164" y="316269"/>
                            <a:pt x="64091" y="325840"/>
                          </a:cubicBezTo>
                          <a:cubicBezTo>
                            <a:pt x="73662" y="330625"/>
                            <a:pt x="88018" y="330625"/>
                            <a:pt x="97589" y="325840"/>
                          </a:cubicBezTo>
                          <a:cubicBezTo>
                            <a:pt x="107160" y="364123"/>
                            <a:pt x="135872" y="402406"/>
                            <a:pt x="174155" y="411977"/>
                          </a:cubicBezTo>
                          <a:cubicBezTo>
                            <a:pt x="198082" y="416763"/>
                            <a:pt x="231581" y="407192"/>
                            <a:pt x="250722" y="392836"/>
                          </a:cubicBezTo>
                          <a:cubicBezTo>
                            <a:pt x="279435" y="440690"/>
                            <a:pt x="312933" y="483759"/>
                            <a:pt x="351216" y="526827"/>
                          </a:cubicBezTo>
                          <a:cubicBezTo>
                            <a:pt x="389499" y="565111"/>
                            <a:pt x="432568" y="584252"/>
                            <a:pt x="485207" y="560325"/>
                          </a:cubicBezTo>
                          <a:cubicBezTo>
                            <a:pt x="509134" y="550754"/>
                            <a:pt x="528276" y="531613"/>
                            <a:pt x="552204" y="517256"/>
                          </a:cubicBezTo>
                          <a:cubicBezTo>
                            <a:pt x="571345" y="502900"/>
                            <a:pt x="590487" y="488544"/>
                            <a:pt x="609628" y="474188"/>
                          </a:cubicBezTo>
                          <a:cubicBezTo>
                            <a:pt x="619199" y="440690"/>
                            <a:pt x="628770" y="407192"/>
                            <a:pt x="643126" y="373694"/>
                          </a:cubicBezTo>
                          <a:cubicBezTo>
                            <a:pt x="643126" y="368909"/>
                            <a:pt x="643126" y="368909"/>
                            <a:pt x="643126" y="364123"/>
                          </a:cubicBezTo>
                          <a:cubicBezTo>
                            <a:pt x="638341" y="340196"/>
                            <a:pt x="633555" y="330625"/>
                            <a:pt x="628770" y="321054"/>
                          </a:cubicBezTo>
                          <a:close/>
                        </a:path>
                      </a:pathLst>
                    </a:custGeom>
                    <a:solidFill>
                      <a:srgbClr val="FBCA8F"/>
                    </a:solidFill>
                    <a:ln w="4782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1BBE4673-B420-4D91-B255-6C6C31F27761}"/>
                        </a:ext>
                      </a:extLst>
                    </p:cNvPr>
                    <p:cNvSpPr/>
                    <p:nvPr/>
                  </p:nvSpPr>
                  <p:spPr>
                    <a:xfrm>
                      <a:off x="9993822" y="7607072"/>
                      <a:ext cx="638443" cy="569464"/>
                    </a:xfrm>
                    <a:custGeom>
                      <a:avLst/>
                      <a:gdLst>
                        <a:gd name="connsiteX0" fmla="*/ 442241 w 638443"/>
                        <a:gd name="connsiteY0" fmla="*/ 564679 h 569464"/>
                        <a:gd name="connsiteX1" fmla="*/ 442241 w 638443"/>
                        <a:gd name="connsiteY1" fmla="*/ 564679 h 569464"/>
                        <a:gd name="connsiteX2" fmla="*/ 351318 w 638443"/>
                        <a:gd name="connsiteY2" fmla="*/ 521610 h 569464"/>
                        <a:gd name="connsiteX3" fmla="*/ 250824 w 638443"/>
                        <a:gd name="connsiteY3" fmla="*/ 392404 h 569464"/>
                        <a:gd name="connsiteX4" fmla="*/ 174257 w 638443"/>
                        <a:gd name="connsiteY4" fmla="*/ 411546 h 569464"/>
                        <a:gd name="connsiteX5" fmla="*/ 97691 w 638443"/>
                        <a:gd name="connsiteY5" fmla="*/ 330194 h 569464"/>
                        <a:gd name="connsiteX6" fmla="*/ 64193 w 638443"/>
                        <a:gd name="connsiteY6" fmla="*/ 330194 h 569464"/>
                        <a:gd name="connsiteX7" fmla="*/ 6767 w 638443"/>
                        <a:gd name="connsiteY7" fmla="*/ 267983 h 569464"/>
                        <a:gd name="connsiteX8" fmla="*/ 1982 w 638443"/>
                        <a:gd name="connsiteY8" fmla="*/ 229700 h 569464"/>
                        <a:gd name="connsiteX9" fmla="*/ 16339 w 638443"/>
                        <a:gd name="connsiteY9" fmla="*/ 220129 h 569464"/>
                        <a:gd name="connsiteX10" fmla="*/ 21124 w 638443"/>
                        <a:gd name="connsiteY10" fmla="*/ 220129 h 569464"/>
                        <a:gd name="connsiteX11" fmla="*/ 16339 w 638443"/>
                        <a:gd name="connsiteY11" fmla="*/ 205773 h 569464"/>
                        <a:gd name="connsiteX12" fmla="*/ 45051 w 638443"/>
                        <a:gd name="connsiteY12" fmla="*/ 153133 h 569464"/>
                        <a:gd name="connsiteX13" fmla="*/ 40266 w 638443"/>
                        <a:gd name="connsiteY13" fmla="*/ 124421 h 569464"/>
                        <a:gd name="connsiteX14" fmla="*/ 68978 w 638443"/>
                        <a:gd name="connsiteY14" fmla="*/ 71781 h 569464"/>
                        <a:gd name="connsiteX15" fmla="*/ 116832 w 638443"/>
                        <a:gd name="connsiteY15" fmla="*/ 66996 h 569464"/>
                        <a:gd name="connsiteX16" fmla="*/ 155116 w 638443"/>
                        <a:gd name="connsiteY16" fmla="*/ 4785 h 569464"/>
                        <a:gd name="connsiteX17" fmla="*/ 188613 w 638443"/>
                        <a:gd name="connsiteY17" fmla="*/ 0 h 569464"/>
                        <a:gd name="connsiteX18" fmla="*/ 241253 w 638443"/>
                        <a:gd name="connsiteY18" fmla="*/ 9571 h 569464"/>
                        <a:gd name="connsiteX19" fmla="*/ 279537 w 638443"/>
                        <a:gd name="connsiteY19" fmla="*/ 38283 h 569464"/>
                        <a:gd name="connsiteX20" fmla="*/ 336962 w 638443"/>
                        <a:gd name="connsiteY20" fmla="*/ 23927 h 569464"/>
                        <a:gd name="connsiteX21" fmla="*/ 341747 w 638443"/>
                        <a:gd name="connsiteY21" fmla="*/ 43069 h 569464"/>
                        <a:gd name="connsiteX22" fmla="*/ 341747 w 638443"/>
                        <a:gd name="connsiteY22" fmla="*/ 47854 h 569464"/>
                        <a:gd name="connsiteX23" fmla="*/ 351318 w 638443"/>
                        <a:gd name="connsiteY23" fmla="*/ 90923 h 569464"/>
                        <a:gd name="connsiteX24" fmla="*/ 370459 w 638443"/>
                        <a:gd name="connsiteY24" fmla="*/ 133992 h 569464"/>
                        <a:gd name="connsiteX25" fmla="*/ 384816 w 638443"/>
                        <a:gd name="connsiteY25" fmla="*/ 172275 h 569464"/>
                        <a:gd name="connsiteX26" fmla="*/ 394386 w 638443"/>
                        <a:gd name="connsiteY26" fmla="*/ 272769 h 569464"/>
                        <a:gd name="connsiteX27" fmla="*/ 427884 w 638443"/>
                        <a:gd name="connsiteY27" fmla="*/ 306267 h 569464"/>
                        <a:gd name="connsiteX28" fmla="*/ 427884 w 638443"/>
                        <a:gd name="connsiteY28" fmla="*/ 306267 h 569464"/>
                        <a:gd name="connsiteX29" fmla="*/ 432670 w 638443"/>
                        <a:gd name="connsiteY29" fmla="*/ 301481 h 569464"/>
                        <a:gd name="connsiteX30" fmla="*/ 466168 w 638443"/>
                        <a:gd name="connsiteY30" fmla="*/ 277554 h 569464"/>
                        <a:gd name="connsiteX31" fmla="*/ 490095 w 638443"/>
                        <a:gd name="connsiteY31" fmla="*/ 263198 h 569464"/>
                        <a:gd name="connsiteX32" fmla="*/ 504451 w 638443"/>
                        <a:gd name="connsiteY32" fmla="*/ 253627 h 569464"/>
                        <a:gd name="connsiteX33" fmla="*/ 514022 w 638443"/>
                        <a:gd name="connsiteY33" fmla="*/ 248842 h 569464"/>
                        <a:gd name="connsiteX34" fmla="*/ 518808 w 638443"/>
                        <a:gd name="connsiteY34" fmla="*/ 248842 h 569464"/>
                        <a:gd name="connsiteX35" fmla="*/ 533163 w 638443"/>
                        <a:gd name="connsiteY35" fmla="*/ 234485 h 569464"/>
                        <a:gd name="connsiteX36" fmla="*/ 537949 w 638443"/>
                        <a:gd name="connsiteY36" fmla="*/ 234485 h 569464"/>
                        <a:gd name="connsiteX37" fmla="*/ 609730 w 638443"/>
                        <a:gd name="connsiteY37" fmla="*/ 306267 h 569464"/>
                        <a:gd name="connsiteX38" fmla="*/ 628872 w 638443"/>
                        <a:gd name="connsiteY38" fmla="*/ 334979 h 569464"/>
                        <a:gd name="connsiteX39" fmla="*/ 638443 w 638443"/>
                        <a:gd name="connsiteY39" fmla="*/ 363692 h 569464"/>
                        <a:gd name="connsiteX40" fmla="*/ 638443 w 638443"/>
                        <a:gd name="connsiteY40" fmla="*/ 368477 h 569464"/>
                        <a:gd name="connsiteX41" fmla="*/ 638443 w 638443"/>
                        <a:gd name="connsiteY41" fmla="*/ 378048 h 569464"/>
                        <a:gd name="connsiteX42" fmla="*/ 633657 w 638443"/>
                        <a:gd name="connsiteY42" fmla="*/ 387619 h 569464"/>
                        <a:gd name="connsiteX43" fmla="*/ 604945 w 638443"/>
                        <a:gd name="connsiteY43" fmla="*/ 478542 h 569464"/>
                        <a:gd name="connsiteX44" fmla="*/ 604945 w 638443"/>
                        <a:gd name="connsiteY44" fmla="*/ 483327 h 569464"/>
                        <a:gd name="connsiteX45" fmla="*/ 547520 w 638443"/>
                        <a:gd name="connsiteY45" fmla="*/ 526396 h 569464"/>
                        <a:gd name="connsiteX46" fmla="*/ 480524 w 638443"/>
                        <a:gd name="connsiteY46" fmla="*/ 569465 h 569464"/>
                        <a:gd name="connsiteX47" fmla="*/ 442241 w 638443"/>
                        <a:gd name="connsiteY47" fmla="*/ 564679 h 569464"/>
                        <a:gd name="connsiteX48" fmla="*/ 255610 w 638443"/>
                        <a:gd name="connsiteY48" fmla="*/ 382833 h 569464"/>
                        <a:gd name="connsiteX49" fmla="*/ 255610 w 638443"/>
                        <a:gd name="connsiteY49" fmla="*/ 382833 h 569464"/>
                        <a:gd name="connsiteX50" fmla="*/ 255610 w 638443"/>
                        <a:gd name="connsiteY50" fmla="*/ 382833 h 569464"/>
                        <a:gd name="connsiteX51" fmla="*/ 360889 w 638443"/>
                        <a:gd name="connsiteY51" fmla="*/ 516825 h 569464"/>
                        <a:gd name="connsiteX52" fmla="*/ 447026 w 638443"/>
                        <a:gd name="connsiteY52" fmla="*/ 559894 h 569464"/>
                        <a:gd name="connsiteX53" fmla="*/ 447026 w 638443"/>
                        <a:gd name="connsiteY53" fmla="*/ 559894 h 569464"/>
                        <a:gd name="connsiteX54" fmla="*/ 490095 w 638443"/>
                        <a:gd name="connsiteY54" fmla="*/ 550323 h 569464"/>
                        <a:gd name="connsiteX55" fmla="*/ 552305 w 638443"/>
                        <a:gd name="connsiteY55" fmla="*/ 507254 h 569464"/>
                        <a:gd name="connsiteX56" fmla="*/ 604945 w 638443"/>
                        <a:gd name="connsiteY56" fmla="*/ 464185 h 569464"/>
                        <a:gd name="connsiteX57" fmla="*/ 633657 w 638443"/>
                        <a:gd name="connsiteY57" fmla="*/ 373262 h 569464"/>
                        <a:gd name="connsiteX58" fmla="*/ 638443 w 638443"/>
                        <a:gd name="connsiteY58" fmla="*/ 363692 h 569464"/>
                        <a:gd name="connsiteX59" fmla="*/ 638443 w 638443"/>
                        <a:gd name="connsiteY59" fmla="*/ 358906 h 569464"/>
                        <a:gd name="connsiteX60" fmla="*/ 628872 w 638443"/>
                        <a:gd name="connsiteY60" fmla="*/ 330194 h 569464"/>
                        <a:gd name="connsiteX61" fmla="*/ 609730 w 638443"/>
                        <a:gd name="connsiteY61" fmla="*/ 301481 h 569464"/>
                        <a:gd name="connsiteX62" fmla="*/ 542735 w 638443"/>
                        <a:gd name="connsiteY62" fmla="*/ 234485 h 569464"/>
                        <a:gd name="connsiteX63" fmla="*/ 528378 w 638443"/>
                        <a:gd name="connsiteY63" fmla="*/ 248842 h 569464"/>
                        <a:gd name="connsiteX64" fmla="*/ 523593 w 638443"/>
                        <a:gd name="connsiteY64" fmla="*/ 253627 h 569464"/>
                        <a:gd name="connsiteX65" fmla="*/ 514022 w 638443"/>
                        <a:gd name="connsiteY65" fmla="*/ 258413 h 569464"/>
                        <a:gd name="connsiteX66" fmla="*/ 499665 w 638443"/>
                        <a:gd name="connsiteY66" fmla="*/ 267983 h 569464"/>
                        <a:gd name="connsiteX67" fmla="*/ 475738 w 638443"/>
                        <a:gd name="connsiteY67" fmla="*/ 282340 h 569464"/>
                        <a:gd name="connsiteX68" fmla="*/ 437455 w 638443"/>
                        <a:gd name="connsiteY68" fmla="*/ 306267 h 569464"/>
                        <a:gd name="connsiteX69" fmla="*/ 432670 w 638443"/>
                        <a:gd name="connsiteY69" fmla="*/ 311052 h 569464"/>
                        <a:gd name="connsiteX70" fmla="*/ 427884 w 638443"/>
                        <a:gd name="connsiteY70" fmla="*/ 311052 h 569464"/>
                        <a:gd name="connsiteX71" fmla="*/ 427884 w 638443"/>
                        <a:gd name="connsiteY71" fmla="*/ 311052 h 569464"/>
                        <a:gd name="connsiteX72" fmla="*/ 423099 w 638443"/>
                        <a:gd name="connsiteY72" fmla="*/ 306267 h 569464"/>
                        <a:gd name="connsiteX73" fmla="*/ 384816 w 638443"/>
                        <a:gd name="connsiteY73" fmla="*/ 267983 h 569464"/>
                        <a:gd name="connsiteX74" fmla="*/ 384816 w 638443"/>
                        <a:gd name="connsiteY74" fmla="*/ 263198 h 569464"/>
                        <a:gd name="connsiteX75" fmla="*/ 375245 w 638443"/>
                        <a:gd name="connsiteY75" fmla="*/ 167490 h 569464"/>
                        <a:gd name="connsiteX76" fmla="*/ 360889 w 638443"/>
                        <a:gd name="connsiteY76" fmla="*/ 133992 h 569464"/>
                        <a:gd name="connsiteX77" fmla="*/ 341747 w 638443"/>
                        <a:gd name="connsiteY77" fmla="*/ 90923 h 569464"/>
                        <a:gd name="connsiteX78" fmla="*/ 332176 w 638443"/>
                        <a:gd name="connsiteY78" fmla="*/ 47854 h 569464"/>
                        <a:gd name="connsiteX79" fmla="*/ 332176 w 638443"/>
                        <a:gd name="connsiteY79" fmla="*/ 43069 h 569464"/>
                        <a:gd name="connsiteX80" fmla="*/ 327391 w 638443"/>
                        <a:gd name="connsiteY80" fmla="*/ 28712 h 569464"/>
                        <a:gd name="connsiteX81" fmla="*/ 279537 w 638443"/>
                        <a:gd name="connsiteY81" fmla="*/ 47854 h 569464"/>
                        <a:gd name="connsiteX82" fmla="*/ 274751 w 638443"/>
                        <a:gd name="connsiteY82" fmla="*/ 47854 h 569464"/>
                        <a:gd name="connsiteX83" fmla="*/ 269965 w 638443"/>
                        <a:gd name="connsiteY83" fmla="*/ 47854 h 569464"/>
                        <a:gd name="connsiteX84" fmla="*/ 231683 w 638443"/>
                        <a:gd name="connsiteY84" fmla="*/ 19142 h 569464"/>
                        <a:gd name="connsiteX85" fmla="*/ 183828 w 638443"/>
                        <a:gd name="connsiteY85" fmla="*/ 9571 h 569464"/>
                        <a:gd name="connsiteX86" fmla="*/ 155116 w 638443"/>
                        <a:gd name="connsiteY86" fmla="*/ 14356 h 569464"/>
                        <a:gd name="connsiteX87" fmla="*/ 126403 w 638443"/>
                        <a:gd name="connsiteY87" fmla="*/ 76567 h 569464"/>
                        <a:gd name="connsiteX88" fmla="*/ 126403 w 638443"/>
                        <a:gd name="connsiteY88" fmla="*/ 81352 h 569464"/>
                        <a:gd name="connsiteX89" fmla="*/ 121618 w 638443"/>
                        <a:gd name="connsiteY89" fmla="*/ 81352 h 569464"/>
                        <a:gd name="connsiteX90" fmla="*/ 73764 w 638443"/>
                        <a:gd name="connsiteY90" fmla="*/ 86137 h 569464"/>
                        <a:gd name="connsiteX91" fmla="*/ 49837 w 638443"/>
                        <a:gd name="connsiteY91" fmla="*/ 129206 h 569464"/>
                        <a:gd name="connsiteX92" fmla="*/ 54621 w 638443"/>
                        <a:gd name="connsiteY92" fmla="*/ 157919 h 569464"/>
                        <a:gd name="connsiteX93" fmla="*/ 54621 w 638443"/>
                        <a:gd name="connsiteY93" fmla="*/ 162704 h 569464"/>
                        <a:gd name="connsiteX94" fmla="*/ 49837 w 638443"/>
                        <a:gd name="connsiteY94" fmla="*/ 162704 h 569464"/>
                        <a:gd name="connsiteX95" fmla="*/ 25909 w 638443"/>
                        <a:gd name="connsiteY95" fmla="*/ 210558 h 569464"/>
                        <a:gd name="connsiteX96" fmla="*/ 30694 w 638443"/>
                        <a:gd name="connsiteY96" fmla="*/ 229700 h 569464"/>
                        <a:gd name="connsiteX97" fmla="*/ 30694 w 638443"/>
                        <a:gd name="connsiteY97" fmla="*/ 234485 h 569464"/>
                        <a:gd name="connsiteX98" fmla="*/ 25909 w 638443"/>
                        <a:gd name="connsiteY98" fmla="*/ 234485 h 569464"/>
                        <a:gd name="connsiteX99" fmla="*/ 16339 w 638443"/>
                        <a:gd name="connsiteY99" fmla="*/ 234485 h 569464"/>
                        <a:gd name="connsiteX100" fmla="*/ 6767 w 638443"/>
                        <a:gd name="connsiteY100" fmla="*/ 239271 h 569464"/>
                        <a:gd name="connsiteX101" fmla="*/ 11553 w 638443"/>
                        <a:gd name="connsiteY101" fmla="*/ 267983 h 569464"/>
                        <a:gd name="connsiteX102" fmla="*/ 64193 w 638443"/>
                        <a:gd name="connsiteY102" fmla="*/ 325408 h 569464"/>
                        <a:gd name="connsiteX103" fmla="*/ 97691 w 638443"/>
                        <a:gd name="connsiteY103" fmla="*/ 325408 h 569464"/>
                        <a:gd name="connsiteX104" fmla="*/ 102476 w 638443"/>
                        <a:gd name="connsiteY104" fmla="*/ 325408 h 569464"/>
                        <a:gd name="connsiteX105" fmla="*/ 107261 w 638443"/>
                        <a:gd name="connsiteY105" fmla="*/ 330194 h 569464"/>
                        <a:gd name="connsiteX106" fmla="*/ 179043 w 638443"/>
                        <a:gd name="connsiteY106" fmla="*/ 411546 h 569464"/>
                        <a:gd name="connsiteX107" fmla="*/ 255610 w 638443"/>
                        <a:gd name="connsiteY107" fmla="*/ 382833 h 569464"/>
                        <a:gd name="connsiteX108" fmla="*/ 255610 w 638443"/>
                        <a:gd name="connsiteY108" fmla="*/ 382833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38443" h="569464">
                          <a:moveTo>
                            <a:pt x="442241" y="564679"/>
                          </a:moveTo>
                          <a:lnTo>
                            <a:pt x="442241" y="564679"/>
                          </a:lnTo>
                          <a:cubicBezTo>
                            <a:pt x="408743" y="564679"/>
                            <a:pt x="380030" y="550323"/>
                            <a:pt x="351318" y="521610"/>
                          </a:cubicBezTo>
                          <a:cubicBezTo>
                            <a:pt x="313034" y="483327"/>
                            <a:pt x="284322" y="440258"/>
                            <a:pt x="250824" y="392404"/>
                          </a:cubicBezTo>
                          <a:cubicBezTo>
                            <a:pt x="226897" y="406760"/>
                            <a:pt x="193399" y="416331"/>
                            <a:pt x="174257" y="411546"/>
                          </a:cubicBezTo>
                          <a:cubicBezTo>
                            <a:pt x="131188" y="401975"/>
                            <a:pt x="107261" y="363692"/>
                            <a:pt x="97691" y="330194"/>
                          </a:cubicBezTo>
                          <a:cubicBezTo>
                            <a:pt x="83334" y="334979"/>
                            <a:pt x="73764" y="334979"/>
                            <a:pt x="64193" y="330194"/>
                          </a:cubicBezTo>
                          <a:cubicBezTo>
                            <a:pt x="40266" y="315837"/>
                            <a:pt x="16339" y="287125"/>
                            <a:pt x="6767" y="267983"/>
                          </a:cubicBezTo>
                          <a:cubicBezTo>
                            <a:pt x="1982" y="263198"/>
                            <a:pt x="-2803" y="244056"/>
                            <a:pt x="1982" y="229700"/>
                          </a:cubicBezTo>
                          <a:cubicBezTo>
                            <a:pt x="6767" y="224915"/>
                            <a:pt x="11553" y="220129"/>
                            <a:pt x="16339" y="220129"/>
                          </a:cubicBezTo>
                          <a:cubicBezTo>
                            <a:pt x="16339" y="220129"/>
                            <a:pt x="21124" y="220129"/>
                            <a:pt x="21124" y="220129"/>
                          </a:cubicBezTo>
                          <a:cubicBezTo>
                            <a:pt x="21124" y="215344"/>
                            <a:pt x="21124" y="210558"/>
                            <a:pt x="16339" y="205773"/>
                          </a:cubicBezTo>
                          <a:cubicBezTo>
                            <a:pt x="11553" y="181846"/>
                            <a:pt x="25909" y="157919"/>
                            <a:pt x="45051" y="153133"/>
                          </a:cubicBezTo>
                          <a:cubicBezTo>
                            <a:pt x="40266" y="143562"/>
                            <a:pt x="40266" y="133992"/>
                            <a:pt x="40266" y="124421"/>
                          </a:cubicBezTo>
                          <a:cubicBezTo>
                            <a:pt x="40266" y="110065"/>
                            <a:pt x="45051" y="81352"/>
                            <a:pt x="68978" y="71781"/>
                          </a:cubicBezTo>
                          <a:cubicBezTo>
                            <a:pt x="83334" y="66996"/>
                            <a:pt x="97691" y="66996"/>
                            <a:pt x="116832" y="66996"/>
                          </a:cubicBezTo>
                          <a:cubicBezTo>
                            <a:pt x="112047" y="33498"/>
                            <a:pt x="126403" y="14356"/>
                            <a:pt x="155116" y="4785"/>
                          </a:cubicBezTo>
                          <a:cubicBezTo>
                            <a:pt x="164686" y="0"/>
                            <a:pt x="174257" y="0"/>
                            <a:pt x="188613" y="0"/>
                          </a:cubicBezTo>
                          <a:cubicBezTo>
                            <a:pt x="207755" y="0"/>
                            <a:pt x="226897" y="4785"/>
                            <a:pt x="241253" y="9571"/>
                          </a:cubicBezTo>
                          <a:cubicBezTo>
                            <a:pt x="255610" y="19142"/>
                            <a:pt x="269965" y="28712"/>
                            <a:pt x="279537" y="38283"/>
                          </a:cubicBezTo>
                          <a:cubicBezTo>
                            <a:pt x="303464" y="14356"/>
                            <a:pt x="322605" y="9571"/>
                            <a:pt x="336962" y="23927"/>
                          </a:cubicBezTo>
                          <a:cubicBezTo>
                            <a:pt x="341747" y="28712"/>
                            <a:pt x="341747" y="38283"/>
                            <a:pt x="341747" y="43069"/>
                          </a:cubicBezTo>
                          <a:cubicBezTo>
                            <a:pt x="341747" y="43069"/>
                            <a:pt x="341747" y="47854"/>
                            <a:pt x="341747" y="47854"/>
                          </a:cubicBezTo>
                          <a:cubicBezTo>
                            <a:pt x="346532" y="66996"/>
                            <a:pt x="346532" y="76567"/>
                            <a:pt x="351318" y="90923"/>
                          </a:cubicBezTo>
                          <a:cubicBezTo>
                            <a:pt x="356103" y="105279"/>
                            <a:pt x="360889" y="119635"/>
                            <a:pt x="370459" y="133992"/>
                          </a:cubicBezTo>
                          <a:cubicBezTo>
                            <a:pt x="375245" y="143562"/>
                            <a:pt x="380030" y="157919"/>
                            <a:pt x="384816" y="172275"/>
                          </a:cubicBezTo>
                          <a:cubicBezTo>
                            <a:pt x="389601" y="191417"/>
                            <a:pt x="403957" y="234485"/>
                            <a:pt x="394386" y="272769"/>
                          </a:cubicBezTo>
                          <a:cubicBezTo>
                            <a:pt x="403957" y="287125"/>
                            <a:pt x="418314" y="296696"/>
                            <a:pt x="427884" y="306267"/>
                          </a:cubicBezTo>
                          <a:cubicBezTo>
                            <a:pt x="427884" y="306267"/>
                            <a:pt x="427884" y="306267"/>
                            <a:pt x="427884" y="306267"/>
                          </a:cubicBezTo>
                          <a:lnTo>
                            <a:pt x="432670" y="301481"/>
                          </a:lnTo>
                          <a:cubicBezTo>
                            <a:pt x="442241" y="291910"/>
                            <a:pt x="456597" y="287125"/>
                            <a:pt x="466168" y="277554"/>
                          </a:cubicBezTo>
                          <a:cubicBezTo>
                            <a:pt x="475738" y="272769"/>
                            <a:pt x="480524" y="267983"/>
                            <a:pt x="490095" y="263198"/>
                          </a:cubicBezTo>
                          <a:cubicBezTo>
                            <a:pt x="494880" y="258413"/>
                            <a:pt x="499665" y="253627"/>
                            <a:pt x="504451" y="253627"/>
                          </a:cubicBezTo>
                          <a:cubicBezTo>
                            <a:pt x="509236" y="253627"/>
                            <a:pt x="509236" y="248842"/>
                            <a:pt x="514022" y="248842"/>
                          </a:cubicBezTo>
                          <a:lnTo>
                            <a:pt x="518808" y="248842"/>
                          </a:lnTo>
                          <a:cubicBezTo>
                            <a:pt x="523593" y="244056"/>
                            <a:pt x="528378" y="239271"/>
                            <a:pt x="533163" y="234485"/>
                          </a:cubicBezTo>
                          <a:cubicBezTo>
                            <a:pt x="533163" y="234485"/>
                            <a:pt x="537949" y="234485"/>
                            <a:pt x="537949" y="234485"/>
                          </a:cubicBezTo>
                          <a:cubicBezTo>
                            <a:pt x="561876" y="253627"/>
                            <a:pt x="585803" y="277554"/>
                            <a:pt x="609730" y="306267"/>
                          </a:cubicBezTo>
                          <a:cubicBezTo>
                            <a:pt x="619301" y="315837"/>
                            <a:pt x="624087" y="325408"/>
                            <a:pt x="628872" y="334979"/>
                          </a:cubicBezTo>
                          <a:cubicBezTo>
                            <a:pt x="633657" y="344550"/>
                            <a:pt x="638443" y="354121"/>
                            <a:pt x="638443" y="363692"/>
                          </a:cubicBezTo>
                          <a:cubicBezTo>
                            <a:pt x="638443" y="363692"/>
                            <a:pt x="638443" y="363692"/>
                            <a:pt x="638443" y="368477"/>
                          </a:cubicBezTo>
                          <a:cubicBezTo>
                            <a:pt x="638443" y="368477"/>
                            <a:pt x="638443" y="373262"/>
                            <a:pt x="638443" y="378048"/>
                          </a:cubicBezTo>
                          <a:lnTo>
                            <a:pt x="633657" y="387619"/>
                          </a:lnTo>
                          <a:cubicBezTo>
                            <a:pt x="624087" y="416331"/>
                            <a:pt x="609730" y="449829"/>
                            <a:pt x="604945" y="478542"/>
                          </a:cubicBezTo>
                          <a:cubicBezTo>
                            <a:pt x="604945" y="478542"/>
                            <a:pt x="604945" y="478542"/>
                            <a:pt x="604945" y="483327"/>
                          </a:cubicBezTo>
                          <a:cubicBezTo>
                            <a:pt x="585803" y="497683"/>
                            <a:pt x="566662" y="512040"/>
                            <a:pt x="547520" y="526396"/>
                          </a:cubicBezTo>
                          <a:cubicBezTo>
                            <a:pt x="528378" y="540752"/>
                            <a:pt x="504451" y="559894"/>
                            <a:pt x="480524" y="569465"/>
                          </a:cubicBezTo>
                          <a:cubicBezTo>
                            <a:pt x="470953" y="564679"/>
                            <a:pt x="456597" y="564679"/>
                            <a:pt x="442241" y="564679"/>
                          </a:cubicBezTo>
                          <a:close/>
                          <a:moveTo>
                            <a:pt x="255610" y="382833"/>
                          </a:moveTo>
                          <a:cubicBezTo>
                            <a:pt x="255610" y="382833"/>
                            <a:pt x="255610" y="382833"/>
                            <a:pt x="255610" y="382833"/>
                          </a:cubicBezTo>
                          <a:cubicBezTo>
                            <a:pt x="255610" y="382833"/>
                            <a:pt x="255610" y="382833"/>
                            <a:pt x="255610" y="382833"/>
                          </a:cubicBezTo>
                          <a:cubicBezTo>
                            <a:pt x="289107" y="435473"/>
                            <a:pt x="322605" y="478542"/>
                            <a:pt x="360889" y="516825"/>
                          </a:cubicBezTo>
                          <a:cubicBezTo>
                            <a:pt x="389601" y="545538"/>
                            <a:pt x="413528" y="559894"/>
                            <a:pt x="447026" y="559894"/>
                          </a:cubicBezTo>
                          <a:lnTo>
                            <a:pt x="447026" y="559894"/>
                          </a:lnTo>
                          <a:cubicBezTo>
                            <a:pt x="461382" y="559894"/>
                            <a:pt x="475738" y="555108"/>
                            <a:pt x="490095" y="550323"/>
                          </a:cubicBezTo>
                          <a:cubicBezTo>
                            <a:pt x="514022" y="540752"/>
                            <a:pt x="533163" y="521610"/>
                            <a:pt x="552305" y="507254"/>
                          </a:cubicBezTo>
                          <a:cubicBezTo>
                            <a:pt x="566662" y="492898"/>
                            <a:pt x="585803" y="483327"/>
                            <a:pt x="604945" y="464185"/>
                          </a:cubicBezTo>
                          <a:cubicBezTo>
                            <a:pt x="609730" y="430687"/>
                            <a:pt x="624087" y="401975"/>
                            <a:pt x="633657" y="373262"/>
                          </a:cubicBezTo>
                          <a:lnTo>
                            <a:pt x="638443" y="363692"/>
                          </a:lnTo>
                          <a:cubicBezTo>
                            <a:pt x="638443" y="363692"/>
                            <a:pt x="638443" y="358906"/>
                            <a:pt x="638443" y="358906"/>
                          </a:cubicBezTo>
                          <a:cubicBezTo>
                            <a:pt x="633657" y="349335"/>
                            <a:pt x="628872" y="339764"/>
                            <a:pt x="628872" y="330194"/>
                          </a:cubicBezTo>
                          <a:cubicBezTo>
                            <a:pt x="624087" y="320623"/>
                            <a:pt x="619301" y="311052"/>
                            <a:pt x="609730" y="301481"/>
                          </a:cubicBezTo>
                          <a:cubicBezTo>
                            <a:pt x="585803" y="272769"/>
                            <a:pt x="566662" y="253627"/>
                            <a:pt x="542735" y="234485"/>
                          </a:cubicBezTo>
                          <a:cubicBezTo>
                            <a:pt x="537949" y="239271"/>
                            <a:pt x="533163" y="244056"/>
                            <a:pt x="528378" y="248842"/>
                          </a:cubicBezTo>
                          <a:lnTo>
                            <a:pt x="523593" y="253627"/>
                          </a:lnTo>
                          <a:cubicBezTo>
                            <a:pt x="518808" y="253627"/>
                            <a:pt x="518808" y="258413"/>
                            <a:pt x="514022" y="258413"/>
                          </a:cubicBezTo>
                          <a:cubicBezTo>
                            <a:pt x="509236" y="263198"/>
                            <a:pt x="504451" y="267983"/>
                            <a:pt x="499665" y="267983"/>
                          </a:cubicBezTo>
                          <a:cubicBezTo>
                            <a:pt x="490095" y="272769"/>
                            <a:pt x="485309" y="277554"/>
                            <a:pt x="475738" y="282340"/>
                          </a:cubicBezTo>
                          <a:cubicBezTo>
                            <a:pt x="466168" y="291910"/>
                            <a:pt x="451811" y="296696"/>
                            <a:pt x="437455" y="306267"/>
                          </a:cubicBezTo>
                          <a:lnTo>
                            <a:pt x="432670" y="311052"/>
                          </a:lnTo>
                          <a:cubicBezTo>
                            <a:pt x="432670" y="311052"/>
                            <a:pt x="427884" y="311052"/>
                            <a:pt x="427884" y="311052"/>
                          </a:cubicBezTo>
                          <a:lnTo>
                            <a:pt x="427884" y="311052"/>
                          </a:lnTo>
                          <a:cubicBezTo>
                            <a:pt x="427884" y="311052"/>
                            <a:pt x="427884" y="311052"/>
                            <a:pt x="423099" y="306267"/>
                          </a:cubicBezTo>
                          <a:cubicBezTo>
                            <a:pt x="408743" y="296696"/>
                            <a:pt x="394386" y="282340"/>
                            <a:pt x="384816" y="267983"/>
                          </a:cubicBezTo>
                          <a:cubicBezTo>
                            <a:pt x="384816" y="267983"/>
                            <a:pt x="384816" y="263198"/>
                            <a:pt x="384816" y="263198"/>
                          </a:cubicBezTo>
                          <a:cubicBezTo>
                            <a:pt x="394386" y="224915"/>
                            <a:pt x="384816" y="186631"/>
                            <a:pt x="375245" y="167490"/>
                          </a:cubicBezTo>
                          <a:cubicBezTo>
                            <a:pt x="370459" y="153133"/>
                            <a:pt x="365674" y="143562"/>
                            <a:pt x="360889" y="133992"/>
                          </a:cubicBezTo>
                          <a:cubicBezTo>
                            <a:pt x="356103" y="119635"/>
                            <a:pt x="346532" y="105279"/>
                            <a:pt x="341747" y="90923"/>
                          </a:cubicBezTo>
                          <a:cubicBezTo>
                            <a:pt x="336962" y="76567"/>
                            <a:pt x="332176" y="62210"/>
                            <a:pt x="332176" y="47854"/>
                          </a:cubicBezTo>
                          <a:cubicBezTo>
                            <a:pt x="332176" y="47854"/>
                            <a:pt x="332176" y="43069"/>
                            <a:pt x="332176" y="43069"/>
                          </a:cubicBezTo>
                          <a:cubicBezTo>
                            <a:pt x="332176" y="38283"/>
                            <a:pt x="332176" y="28712"/>
                            <a:pt x="327391" y="28712"/>
                          </a:cubicBezTo>
                          <a:cubicBezTo>
                            <a:pt x="317819" y="19142"/>
                            <a:pt x="298678" y="23927"/>
                            <a:pt x="279537" y="47854"/>
                          </a:cubicBezTo>
                          <a:cubicBezTo>
                            <a:pt x="279537" y="47854"/>
                            <a:pt x="279537" y="47854"/>
                            <a:pt x="274751" y="47854"/>
                          </a:cubicBezTo>
                          <a:cubicBezTo>
                            <a:pt x="274751" y="47854"/>
                            <a:pt x="269965" y="47854"/>
                            <a:pt x="269965" y="47854"/>
                          </a:cubicBezTo>
                          <a:cubicBezTo>
                            <a:pt x="260395" y="33498"/>
                            <a:pt x="246038" y="23927"/>
                            <a:pt x="231683" y="19142"/>
                          </a:cubicBezTo>
                          <a:cubicBezTo>
                            <a:pt x="217326" y="14356"/>
                            <a:pt x="198184" y="9571"/>
                            <a:pt x="183828" y="9571"/>
                          </a:cubicBezTo>
                          <a:cubicBezTo>
                            <a:pt x="169472" y="9571"/>
                            <a:pt x="159901" y="9571"/>
                            <a:pt x="155116" y="14356"/>
                          </a:cubicBezTo>
                          <a:cubicBezTo>
                            <a:pt x="131188" y="23927"/>
                            <a:pt x="121618" y="43069"/>
                            <a:pt x="126403" y="76567"/>
                          </a:cubicBezTo>
                          <a:cubicBezTo>
                            <a:pt x="126403" y="76567"/>
                            <a:pt x="126403" y="81352"/>
                            <a:pt x="126403" y="81352"/>
                          </a:cubicBezTo>
                          <a:cubicBezTo>
                            <a:pt x="126403" y="81352"/>
                            <a:pt x="126403" y="81352"/>
                            <a:pt x="121618" y="81352"/>
                          </a:cubicBezTo>
                          <a:cubicBezTo>
                            <a:pt x="102476" y="81352"/>
                            <a:pt x="83334" y="81352"/>
                            <a:pt x="73764" y="86137"/>
                          </a:cubicBezTo>
                          <a:cubicBezTo>
                            <a:pt x="54621" y="95708"/>
                            <a:pt x="49837" y="119635"/>
                            <a:pt x="49837" y="129206"/>
                          </a:cubicBezTo>
                          <a:cubicBezTo>
                            <a:pt x="49837" y="138777"/>
                            <a:pt x="49837" y="148348"/>
                            <a:pt x="54621" y="157919"/>
                          </a:cubicBezTo>
                          <a:cubicBezTo>
                            <a:pt x="54621" y="157919"/>
                            <a:pt x="54621" y="162704"/>
                            <a:pt x="54621" y="162704"/>
                          </a:cubicBezTo>
                          <a:cubicBezTo>
                            <a:pt x="54621" y="162704"/>
                            <a:pt x="54621" y="162704"/>
                            <a:pt x="49837" y="162704"/>
                          </a:cubicBezTo>
                          <a:cubicBezTo>
                            <a:pt x="30694" y="167490"/>
                            <a:pt x="21124" y="186631"/>
                            <a:pt x="25909" y="210558"/>
                          </a:cubicBezTo>
                          <a:cubicBezTo>
                            <a:pt x="25909" y="215344"/>
                            <a:pt x="25909" y="220129"/>
                            <a:pt x="30694" y="229700"/>
                          </a:cubicBezTo>
                          <a:cubicBezTo>
                            <a:pt x="30694" y="229700"/>
                            <a:pt x="30694" y="234485"/>
                            <a:pt x="30694" y="234485"/>
                          </a:cubicBezTo>
                          <a:cubicBezTo>
                            <a:pt x="30694" y="234485"/>
                            <a:pt x="30694" y="234485"/>
                            <a:pt x="25909" y="234485"/>
                          </a:cubicBezTo>
                          <a:cubicBezTo>
                            <a:pt x="21124" y="234485"/>
                            <a:pt x="21124" y="234485"/>
                            <a:pt x="16339" y="234485"/>
                          </a:cubicBezTo>
                          <a:cubicBezTo>
                            <a:pt x="11553" y="234485"/>
                            <a:pt x="11553" y="239271"/>
                            <a:pt x="6767" y="239271"/>
                          </a:cubicBezTo>
                          <a:cubicBezTo>
                            <a:pt x="1982" y="248842"/>
                            <a:pt x="6767" y="258413"/>
                            <a:pt x="11553" y="267983"/>
                          </a:cubicBezTo>
                          <a:cubicBezTo>
                            <a:pt x="21124" y="287125"/>
                            <a:pt x="45051" y="315837"/>
                            <a:pt x="64193" y="325408"/>
                          </a:cubicBezTo>
                          <a:cubicBezTo>
                            <a:pt x="73764" y="330194"/>
                            <a:pt x="83334" y="330194"/>
                            <a:pt x="97691" y="325408"/>
                          </a:cubicBezTo>
                          <a:cubicBezTo>
                            <a:pt x="97691" y="325408"/>
                            <a:pt x="102476" y="325408"/>
                            <a:pt x="102476" y="325408"/>
                          </a:cubicBezTo>
                          <a:cubicBezTo>
                            <a:pt x="102476" y="325408"/>
                            <a:pt x="102476" y="325408"/>
                            <a:pt x="107261" y="330194"/>
                          </a:cubicBezTo>
                          <a:cubicBezTo>
                            <a:pt x="116832" y="363692"/>
                            <a:pt x="140759" y="401975"/>
                            <a:pt x="179043" y="411546"/>
                          </a:cubicBezTo>
                          <a:cubicBezTo>
                            <a:pt x="198184" y="406760"/>
                            <a:pt x="226897" y="397190"/>
                            <a:pt x="255610" y="382833"/>
                          </a:cubicBezTo>
                          <a:cubicBezTo>
                            <a:pt x="250824" y="382833"/>
                            <a:pt x="250824" y="382833"/>
                            <a:pt x="255610" y="382833"/>
                          </a:cubicBezTo>
                          <a:close/>
                        </a:path>
                      </a:pathLst>
                    </a:custGeom>
                    <a:solidFill>
                      <a:srgbClr val="D97E31"/>
                    </a:solidFill>
                    <a:ln w="47824" cap="flat">
                      <a:noFill/>
                      <a:prstDash val="solid"/>
                      <a:miter/>
                    </a:ln>
                  </p:spPr>
                  <p:txBody>
                    <a:bodyPr rtlCol="0" anchor="ctr"/>
                    <a:lstStyle/>
                    <a:p>
                      <a:endParaRPr lang="en-US"/>
                    </a:p>
                  </p:txBody>
                </p:sp>
              </p:grpSp>
              <p:sp>
                <p:nvSpPr>
                  <p:cNvPr id="292" name="Freeform: Shape 291">
                    <a:extLst>
                      <a:ext uri="{FF2B5EF4-FFF2-40B4-BE49-F238E27FC236}">
                        <a16:creationId xmlns:a16="http://schemas.microsoft.com/office/drawing/2014/main" id="{C3B97B76-E923-426D-B3A1-C4A1EEA93FFE}"/>
                      </a:ext>
                    </a:extLst>
                  </p:cNvPr>
                  <p:cNvSpPr/>
                  <p:nvPr/>
                </p:nvSpPr>
                <p:spPr>
                  <a:xfrm>
                    <a:off x="10009003" y="7614766"/>
                    <a:ext cx="637617" cy="577109"/>
                  </a:xfrm>
                  <a:custGeom>
                    <a:avLst/>
                    <a:gdLst>
                      <a:gd name="connsiteX0" fmla="*/ 613691 w 637617"/>
                      <a:gd name="connsiteY0" fmla="*/ 322500 h 577109"/>
                      <a:gd name="connsiteX1" fmla="*/ 594549 w 637617"/>
                      <a:gd name="connsiteY1" fmla="*/ 293788 h 577109"/>
                      <a:gd name="connsiteX2" fmla="*/ 522768 w 637617"/>
                      <a:gd name="connsiteY2" fmla="*/ 222006 h 577109"/>
                      <a:gd name="connsiteX3" fmla="*/ 508412 w 637617"/>
                      <a:gd name="connsiteY3" fmla="*/ 236363 h 577109"/>
                      <a:gd name="connsiteX4" fmla="*/ 498841 w 637617"/>
                      <a:gd name="connsiteY4" fmla="*/ 245934 h 577109"/>
                      <a:gd name="connsiteX5" fmla="*/ 460557 w 637617"/>
                      <a:gd name="connsiteY5" fmla="*/ 274646 h 577109"/>
                      <a:gd name="connsiteX6" fmla="*/ 417489 w 637617"/>
                      <a:gd name="connsiteY6" fmla="*/ 303359 h 577109"/>
                      <a:gd name="connsiteX7" fmla="*/ 412703 w 637617"/>
                      <a:gd name="connsiteY7" fmla="*/ 298573 h 577109"/>
                      <a:gd name="connsiteX8" fmla="*/ 374420 w 637617"/>
                      <a:gd name="connsiteY8" fmla="*/ 260290 h 577109"/>
                      <a:gd name="connsiteX9" fmla="*/ 364849 w 637617"/>
                      <a:gd name="connsiteY9" fmla="*/ 164581 h 577109"/>
                      <a:gd name="connsiteX10" fmla="*/ 360064 w 637617"/>
                      <a:gd name="connsiteY10" fmla="*/ 150225 h 577109"/>
                      <a:gd name="connsiteX11" fmla="*/ 350493 w 637617"/>
                      <a:gd name="connsiteY11" fmla="*/ 231577 h 577109"/>
                      <a:gd name="connsiteX12" fmla="*/ 312210 w 637617"/>
                      <a:gd name="connsiteY12" fmla="*/ 245934 h 577109"/>
                      <a:gd name="connsiteX13" fmla="*/ 297854 w 637617"/>
                      <a:gd name="connsiteY13" fmla="*/ 202865 h 577109"/>
                      <a:gd name="connsiteX14" fmla="*/ 293068 w 637617"/>
                      <a:gd name="connsiteY14" fmla="*/ 140654 h 577109"/>
                      <a:gd name="connsiteX15" fmla="*/ 278711 w 637617"/>
                      <a:gd name="connsiteY15" fmla="*/ 107157 h 577109"/>
                      <a:gd name="connsiteX16" fmla="*/ 283497 w 637617"/>
                      <a:gd name="connsiteY16" fmla="*/ 49732 h 577109"/>
                      <a:gd name="connsiteX17" fmla="*/ 321781 w 637617"/>
                      <a:gd name="connsiteY17" fmla="*/ 21019 h 577109"/>
                      <a:gd name="connsiteX18" fmla="*/ 321781 w 637617"/>
                      <a:gd name="connsiteY18" fmla="*/ 21019 h 577109"/>
                      <a:gd name="connsiteX19" fmla="*/ 269141 w 637617"/>
                      <a:gd name="connsiteY19" fmla="*/ 40161 h 577109"/>
                      <a:gd name="connsiteX20" fmla="*/ 230857 w 637617"/>
                      <a:gd name="connsiteY20" fmla="*/ 11448 h 577109"/>
                      <a:gd name="connsiteX21" fmla="*/ 154291 w 637617"/>
                      <a:gd name="connsiteY21" fmla="*/ 1877 h 577109"/>
                      <a:gd name="connsiteX22" fmla="*/ 168647 w 637617"/>
                      <a:gd name="connsiteY22" fmla="*/ 25804 h 577109"/>
                      <a:gd name="connsiteX23" fmla="*/ 163862 w 637617"/>
                      <a:gd name="connsiteY23" fmla="*/ 83230 h 577109"/>
                      <a:gd name="connsiteX24" fmla="*/ 168647 w 637617"/>
                      <a:gd name="connsiteY24" fmla="*/ 145440 h 577109"/>
                      <a:gd name="connsiteX25" fmla="*/ 183003 w 637617"/>
                      <a:gd name="connsiteY25" fmla="*/ 188509 h 577109"/>
                      <a:gd name="connsiteX26" fmla="*/ 192574 w 637617"/>
                      <a:gd name="connsiteY26" fmla="*/ 217221 h 577109"/>
                      <a:gd name="connsiteX27" fmla="*/ 173432 w 637617"/>
                      <a:gd name="connsiteY27" fmla="*/ 231577 h 577109"/>
                      <a:gd name="connsiteX28" fmla="*/ 159076 w 637617"/>
                      <a:gd name="connsiteY28" fmla="*/ 212436 h 577109"/>
                      <a:gd name="connsiteX29" fmla="*/ 130364 w 637617"/>
                      <a:gd name="connsiteY29" fmla="*/ 140654 h 577109"/>
                      <a:gd name="connsiteX30" fmla="*/ 116008 w 637617"/>
                      <a:gd name="connsiteY30" fmla="*/ 73659 h 577109"/>
                      <a:gd name="connsiteX31" fmla="*/ 72939 w 637617"/>
                      <a:gd name="connsiteY31" fmla="*/ 78444 h 577109"/>
                      <a:gd name="connsiteX32" fmla="*/ 92080 w 637617"/>
                      <a:gd name="connsiteY32" fmla="*/ 174152 h 577109"/>
                      <a:gd name="connsiteX33" fmla="*/ 116008 w 637617"/>
                      <a:gd name="connsiteY33" fmla="*/ 217221 h 577109"/>
                      <a:gd name="connsiteX34" fmla="*/ 135149 w 637617"/>
                      <a:gd name="connsiteY34" fmla="*/ 250719 h 577109"/>
                      <a:gd name="connsiteX35" fmla="*/ 111222 w 637617"/>
                      <a:gd name="connsiteY35" fmla="*/ 255504 h 577109"/>
                      <a:gd name="connsiteX36" fmla="*/ 106437 w 637617"/>
                      <a:gd name="connsiteY36" fmla="*/ 255504 h 577109"/>
                      <a:gd name="connsiteX37" fmla="*/ 77724 w 637617"/>
                      <a:gd name="connsiteY37" fmla="*/ 231577 h 577109"/>
                      <a:gd name="connsiteX38" fmla="*/ 44226 w 637617"/>
                      <a:gd name="connsiteY38" fmla="*/ 164581 h 577109"/>
                      <a:gd name="connsiteX39" fmla="*/ 25085 w 637617"/>
                      <a:gd name="connsiteY39" fmla="*/ 174152 h 577109"/>
                      <a:gd name="connsiteX40" fmla="*/ 87295 w 637617"/>
                      <a:gd name="connsiteY40" fmla="*/ 298573 h 577109"/>
                      <a:gd name="connsiteX41" fmla="*/ 82510 w 637617"/>
                      <a:gd name="connsiteY41" fmla="*/ 303359 h 577109"/>
                      <a:gd name="connsiteX42" fmla="*/ 25085 w 637617"/>
                      <a:gd name="connsiteY42" fmla="*/ 250719 h 577109"/>
                      <a:gd name="connsiteX43" fmla="*/ 15513 w 637617"/>
                      <a:gd name="connsiteY43" fmla="*/ 231577 h 577109"/>
                      <a:gd name="connsiteX44" fmla="*/ 5943 w 637617"/>
                      <a:gd name="connsiteY44" fmla="*/ 231577 h 577109"/>
                      <a:gd name="connsiteX45" fmla="*/ 1158 w 637617"/>
                      <a:gd name="connsiteY45" fmla="*/ 231577 h 577109"/>
                      <a:gd name="connsiteX46" fmla="*/ 53797 w 637617"/>
                      <a:gd name="connsiteY46" fmla="*/ 317715 h 577109"/>
                      <a:gd name="connsiteX47" fmla="*/ 49012 w 637617"/>
                      <a:gd name="connsiteY47" fmla="*/ 322500 h 577109"/>
                      <a:gd name="connsiteX48" fmla="*/ 44226 w 637617"/>
                      <a:gd name="connsiteY48" fmla="*/ 322500 h 577109"/>
                      <a:gd name="connsiteX49" fmla="*/ 58583 w 637617"/>
                      <a:gd name="connsiteY49" fmla="*/ 332071 h 577109"/>
                      <a:gd name="connsiteX50" fmla="*/ 92080 w 637617"/>
                      <a:gd name="connsiteY50" fmla="*/ 332071 h 577109"/>
                      <a:gd name="connsiteX51" fmla="*/ 168647 w 637617"/>
                      <a:gd name="connsiteY51" fmla="*/ 418209 h 577109"/>
                      <a:gd name="connsiteX52" fmla="*/ 245214 w 637617"/>
                      <a:gd name="connsiteY52" fmla="*/ 399067 h 577109"/>
                      <a:gd name="connsiteX53" fmla="*/ 345708 w 637617"/>
                      <a:gd name="connsiteY53" fmla="*/ 533059 h 577109"/>
                      <a:gd name="connsiteX54" fmla="*/ 479700 w 637617"/>
                      <a:gd name="connsiteY54" fmla="*/ 566556 h 577109"/>
                      <a:gd name="connsiteX55" fmla="*/ 546695 w 637617"/>
                      <a:gd name="connsiteY55" fmla="*/ 523488 h 577109"/>
                      <a:gd name="connsiteX56" fmla="*/ 604120 w 637617"/>
                      <a:gd name="connsiteY56" fmla="*/ 480419 h 577109"/>
                      <a:gd name="connsiteX57" fmla="*/ 637618 w 637617"/>
                      <a:gd name="connsiteY57" fmla="*/ 379925 h 577109"/>
                      <a:gd name="connsiteX58" fmla="*/ 637618 w 637617"/>
                      <a:gd name="connsiteY58" fmla="*/ 370354 h 577109"/>
                      <a:gd name="connsiteX59" fmla="*/ 613691 w 637617"/>
                      <a:gd name="connsiteY59" fmla="*/ 322500 h 577109"/>
                      <a:gd name="connsiteX60" fmla="*/ 202145 w 637617"/>
                      <a:gd name="connsiteY60" fmla="*/ 379925 h 577109"/>
                      <a:gd name="connsiteX61" fmla="*/ 139935 w 637617"/>
                      <a:gd name="connsiteY61" fmla="*/ 379925 h 577109"/>
                      <a:gd name="connsiteX62" fmla="*/ 111222 w 637617"/>
                      <a:gd name="connsiteY62" fmla="*/ 355998 h 577109"/>
                      <a:gd name="connsiteX63" fmla="*/ 125578 w 637617"/>
                      <a:gd name="connsiteY63" fmla="*/ 332071 h 577109"/>
                      <a:gd name="connsiteX64" fmla="*/ 159076 w 637617"/>
                      <a:gd name="connsiteY64" fmla="*/ 327286 h 577109"/>
                      <a:gd name="connsiteX65" fmla="*/ 197359 w 637617"/>
                      <a:gd name="connsiteY65" fmla="*/ 298573 h 577109"/>
                      <a:gd name="connsiteX66" fmla="*/ 226072 w 637617"/>
                      <a:gd name="connsiteY66" fmla="*/ 293788 h 577109"/>
                      <a:gd name="connsiteX67" fmla="*/ 202145 w 637617"/>
                      <a:gd name="connsiteY67" fmla="*/ 379925 h 577109"/>
                      <a:gd name="connsiteX68" fmla="*/ 455772 w 637617"/>
                      <a:gd name="connsiteY68" fmla="*/ 509131 h 577109"/>
                      <a:gd name="connsiteX69" fmla="*/ 388776 w 637617"/>
                      <a:gd name="connsiteY69" fmla="*/ 523488 h 577109"/>
                      <a:gd name="connsiteX70" fmla="*/ 293068 w 637617"/>
                      <a:gd name="connsiteY70" fmla="*/ 437350 h 577109"/>
                      <a:gd name="connsiteX71" fmla="*/ 283497 w 637617"/>
                      <a:gd name="connsiteY71" fmla="*/ 375140 h 577109"/>
                      <a:gd name="connsiteX72" fmla="*/ 336137 w 637617"/>
                      <a:gd name="connsiteY72" fmla="*/ 355998 h 577109"/>
                      <a:gd name="connsiteX73" fmla="*/ 388776 w 637617"/>
                      <a:gd name="connsiteY73" fmla="*/ 442136 h 577109"/>
                      <a:gd name="connsiteX74" fmla="*/ 455772 w 637617"/>
                      <a:gd name="connsiteY74" fmla="*/ 509131 h 57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37617" h="577109">
                        <a:moveTo>
                          <a:pt x="613691" y="322500"/>
                        </a:moveTo>
                        <a:cubicBezTo>
                          <a:pt x="608906" y="312929"/>
                          <a:pt x="604120" y="303359"/>
                          <a:pt x="594549" y="293788"/>
                        </a:cubicBezTo>
                        <a:cubicBezTo>
                          <a:pt x="575408" y="269861"/>
                          <a:pt x="551481" y="245934"/>
                          <a:pt x="522768" y="222006"/>
                        </a:cubicBezTo>
                        <a:cubicBezTo>
                          <a:pt x="517982" y="226792"/>
                          <a:pt x="513197" y="231577"/>
                          <a:pt x="508412" y="236363"/>
                        </a:cubicBezTo>
                        <a:cubicBezTo>
                          <a:pt x="503627" y="241148"/>
                          <a:pt x="498841" y="241148"/>
                          <a:pt x="498841" y="245934"/>
                        </a:cubicBezTo>
                        <a:cubicBezTo>
                          <a:pt x="484485" y="255504"/>
                          <a:pt x="474914" y="265075"/>
                          <a:pt x="460557" y="274646"/>
                        </a:cubicBezTo>
                        <a:cubicBezTo>
                          <a:pt x="446201" y="284217"/>
                          <a:pt x="431845" y="293788"/>
                          <a:pt x="417489" y="303359"/>
                        </a:cubicBezTo>
                        <a:cubicBezTo>
                          <a:pt x="417489" y="303359"/>
                          <a:pt x="412703" y="303359"/>
                          <a:pt x="412703" y="298573"/>
                        </a:cubicBezTo>
                        <a:cubicBezTo>
                          <a:pt x="398347" y="289002"/>
                          <a:pt x="383991" y="274646"/>
                          <a:pt x="374420" y="260290"/>
                        </a:cubicBezTo>
                        <a:cubicBezTo>
                          <a:pt x="383991" y="226792"/>
                          <a:pt x="374420" y="188509"/>
                          <a:pt x="364849" y="164581"/>
                        </a:cubicBezTo>
                        <a:cubicBezTo>
                          <a:pt x="364849" y="159796"/>
                          <a:pt x="360064" y="155011"/>
                          <a:pt x="360064" y="150225"/>
                        </a:cubicBezTo>
                        <a:cubicBezTo>
                          <a:pt x="364849" y="178938"/>
                          <a:pt x="369635" y="207650"/>
                          <a:pt x="350493" y="231577"/>
                        </a:cubicBezTo>
                        <a:cubicBezTo>
                          <a:pt x="345708" y="241148"/>
                          <a:pt x="326566" y="255504"/>
                          <a:pt x="312210" y="245934"/>
                        </a:cubicBezTo>
                        <a:cubicBezTo>
                          <a:pt x="297854" y="236363"/>
                          <a:pt x="297854" y="217221"/>
                          <a:pt x="297854" y="202865"/>
                        </a:cubicBezTo>
                        <a:cubicBezTo>
                          <a:pt x="302639" y="178938"/>
                          <a:pt x="302639" y="164581"/>
                          <a:pt x="293068" y="140654"/>
                        </a:cubicBezTo>
                        <a:cubicBezTo>
                          <a:pt x="288283" y="131084"/>
                          <a:pt x="278711" y="116727"/>
                          <a:pt x="278711" y="107157"/>
                        </a:cubicBezTo>
                        <a:cubicBezTo>
                          <a:pt x="273926" y="88015"/>
                          <a:pt x="273926" y="68873"/>
                          <a:pt x="283497" y="49732"/>
                        </a:cubicBezTo>
                        <a:cubicBezTo>
                          <a:pt x="288283" y="30590"/>
                          <a:pt x="307424" y="21019"/>
                          <a:pt x="321781" y="21019"/>
                        </a:cubicBezTo>
                        <a:cubicBezTo>
                          <a:pt x="321781" y="21019"/>
                          <a:pt x="321781" y="21019"/>
                          <a:pt x="321781" y="21019"/>
                        </a:cubicBezTo>
                        <a:cubicBezTo>
                          <a:pt x="307424" y="6663"/>
                          <a:pt x="283497" y="21019"/>
                          <a:pt x="269141" y="40161"/>
                        </a:cubicBezTo>
                        <a:cubicBezTo>
                          <a:pt x="259570" y="25804"/>
                          <a:pt x="245214" y="16234"/>
                          <a:pt x="230857" y="11448"/>
                        </a:cubicBezTo>
                        <a:cubicBezTo>
                          <a:pt x="211716" y="1877"/>
                          <a:pt x="173432" y="-2908"/>
                          <a:pt x="154291" y="1877"/>
                        </a:cubicBezTo>
                        <a:cubicBezTo>
                          <a:pt x="159076" y="6663"/>
                          <a:pt x="168647" y="11448"/>
                          <a:pt x="168647" y="25804"/>
                        </a:cubicBezTo>
                        <a:cubicBezTo>
                          <a:pt x="168647" y="44946"/>
                          <a:pt x="163862" y="64088"/>
                          <a:pt x="163862" y="83230"/>
                        </a:cubicBezTo>
                        <a:cubicBezTo>
                          <a:pt x="163862" y="102371"/>
                          <a:pt x="163862" y="126298"/>
                          <a:pt x="168647" y="145440"/>
                        </a:cubicBezTo>
                        <a:cubicBezTo>
                          <a:pt x="173432" y="159796"/>
                          <a:pt x="178218" y="174152"/>
                          <a:pt x="183003" y="188509"/>
                        </a:cubicBezTo>
                        <a:cubicBezTo>
                          <a:pt x="187789" y="198079"/>
                          <a:pt x="192574" y="207650"/>
                          <a:pt x="192574" y="217221"/>
                        </a:cubicBezTo>
                        <a:cubicBezTo>
                          <a:pt x="192574" y="226792"/>
                          <a:pt x="183003" y="236363"/>
                          <a:pt x="173432" y="231577"/>
                        </a:cubicBezTo>
                        <a:cubicBezTo>
                          <a:pt x="168647" y="226792"/>
                          <a:pt x="163862" y="222006"/>
                          <a:pt x="159076" y="212436"/>
                        </a:cubicBezTo>
                        <a:cubicBezTo>
                          <a:pt x="144720" y="193294"/>
                          <a:pt x="135149" y="159796"/>
                          <a:pt x="130364" y="140654"/>
                        </a:cubicBezTo>
                        <a:cubicBezTo>
                          <a:pt x="125578" y="121513"/>
                          <a:pt x="120793" y="97586"/>
                          <a:pt x="116008" y="73659"/>
                        </a:cubicBezTo>
                        <a:cubicBezTo>
                          <a:pt x="101651" y="73659"/>
                          <a:pt x="87295" y="73659"/>
                          <a:pt x="72939" y="78444"/>
                        </a:cubicBezTo>
                        <a:cubicBezTo>
                          <a:pt x="58583" y="102371"/>
                          <a:pt x="82510" y="155011"/>
                          <a:pt x="92080" y="174152"/>
                        </a:cubicBezTo>
                        <a:cubicBezTo>
                          <a:pt x="96866" y="188509"/>
                          <a:pt x="106437" y="202865"/>
                          <a:pt x="116008" y="217221"/>
                        </a:cubicBezTo>
                        <a:cubicBezTo>
                          <a:pt x="120793" y="226792"/>
                          <a:pt x="135149" y="236363"/>
                          <a:pt x="135149" y="250719"/>
                        </a:cubicBezTo>
                        <a:cubicBezTo>
                          <a:pt x="135149" y="260290"/>
                          <a:pt x="116008" y="255504"/>
                          <a:pt x="111222" y="255504"/>
                        </a:cubicBezTo>
                        <a:cubicBezTo>
                          <a:pt x="111222" y="255504"/>
                          <a:pt x="111222" y="255504"/>
                          <a:pt x="106437" y="255504"/>
                        </a:cubicBezTo>
                        <a:cubicBezTo>
                          <a:pt x="96866" y="250719"/>
                          <a:pt x="82510" y="236363"/>
                          <a:pt x="77724" y="231577"/>
                        </a:cubicBezTo>
                        <a:cubicBezTo>
                          <a:pt x="63368" y="212436"/>
                          <a:pt x="49012" y="188509"/>
                          <a:pt x="44226" y="164581"/>
                        </a:cubicBezTo>
                        <a:cubicBezTo>
                          <a:pt x="39441" y="164581"/>
                          <a:pt x="29870" y="169367"/>
                          <a:pt x="25085" y="174152"/>
                        </a:cubicBezTo>
                        <a:cubicBezTo>
                          <a:pt x="10728" y="222006"/>
                          <a:pt x="63368" y="265075"/>
                          <a:pt x="87295" y="298573"/>
                        </a:cubicBezTo>
                        <a:cubicBezTo>
                          <a:pt x="92080" y="303359"/>
                          <a:pt x="87295" y="308144"/>
                          <a:pt x="82510" y="303359"/>
                        </a:cubicBezTo>
                        <a:cubicBezTo>
                          <a:pt x="58583" y="298573"/>
                          <a:pt x="39441" y="274646"/>
                          <a:pt x="25085" y="250719"/>
                        </a:cubicBezTo>
                        <a:cubicBezTo>
                          <a:pt x="20299" y="245934"/>
                          <a:pt x="20299" y="236363"/>
                          <a:pt x="15513" y="231577"/>
                        </a:cubicBezTo>
                        <a:cubicBezTo>
                          <a:pt x="10728" y="231577"/>
                          <a:pt x="10728" y="231577"/>
                          <a:pt x="5943" y="231577"/>
                        </a:cubicBezTo>
                        <a:cubicBezTo>
                          <a:pt x="5943" y="231577"/>
                          <a:pt x="1158" y="231577"/>
                          <a:pt x="1158" y="231577"/>
                        </a:cubicBezTo>
                        <a:cubicBezTo>
                          <a:pt x="-8414" y="250719"/>
                          <a:pt x="44226" y="303359"/>
                          <a:pt x="53797" y="317715"/>
                        </a:cubicBezTo>
                        <a:cubicBezTo>
                          <a:pt x="53797" y="322500"/>
                          <a:pt x="53797" y="327286"/>
                          <a:pt x="49012" y="322500"/>
                        </a:cubicBezTo>
                        <a:cubicBezTo>
                          <a:pt x="44226" y="322500"/>
                          <a:pt x="44226" y="322500"/>
                          <a:pt x="44226" y="322500"/>
                        </a:cubicBezTo>
                        <a:cubicBezTo>
                          <a:pt x="49012" y="327286"/>
                          <a:pt x="53797" y="327286"/>
                          <a:pt x="58583" y="332071"/>
                        </a:cubicBezTo>
                        <a:cubicBezTo>
                          <a:pt x="68153" y="336857"/>
                          <a:pt x="82510" y="336857"/>
                          <a:pt x="92080" y="332071"/>
                        </a:cubicBezTo>
                        <a:cubicBezTo>
                          <a:pt x="101651" y="370354"/>
                          <a:pt x="130364" y="408638"/>
                          <a:pt x="168647" y="418209"/>
                        </a:cubicBezTo>
                        <a:cubicBezTo>
                          <a:pt x="192574" y="422994"/>
                          <a:pt x="226072" y="413423"/>
                          <a:pt x="245214" y="399067"/>
                        </a:cubicBezTo>
                        <a:cubicBezTo>
                          <a:pt x="273926" y="446921"/>
                          <a:pt x="307424" y="489990"/>
                          <a:pt x="345708" y="533059"/>
                        </a:cubicBezTo>
                        <a:cubicBezTo>
                          <a:pt x="383991" y="571342"/>
                          <a:pt x="427060" y="590484"/>
                          <a:pt x="479700" y="566556"/>
                        </a:cubicBezTo>
                        <a:cubicBezTo>
                          <a:pt x="503627" y="556986"/>
                          <a:pt x="522768" y="537844"/>
                          <a:pt x="546695" y="523488"/>
                        </a:cubicBezTo>
                        <a:cubicBezTo>
                          <a:pt x="565836" y="509131"/>
                          <a:pt x="584979" y="494775"/>
                          <a:pt x="604120" y="480419"/>
                        </a:cubicBezTo>
                        <a:cubicBezTo>
                          <a:pt x="613691" y="446921"/>
                          <a:pt x="623262" y="413423"/>
                          <a:pt x="637618" y="379925"/>
                        </a:cubicBezTo>
                        <a:cubicBezTo>
                          <a:pt x="637618" y="375140"/>
                          <a:pt x="637618" y="375140"/>
                          <a:pt x="637618" y="370354"/>
                        </a:cubicBezTo>
                        <a:cubicBezTo>
                          <a:pt x="623262" y="341642"/>
                          <a:pt x="618476" y="332071"/>
                          <a:pt x="613691" y="322500"/>
                        </a:cubicBezTo>
                        <a:close/>
                        <a:moveTo>
                          <a:pt x="202145" y="379925"/>
                        </a:moveTo>
                        <a:cubicBezTo>
                          <a:pt x="183003" y="389496"/>
                          <a:pt x="159076" y="389496"/>
                          <a:pt x="139935" y="379925"/>
                        </a:cubicBezTo>
                        <a:cubicBezTo>
                          <a:pt x="130364" y="375140"/>
                          <a:pt x="116008" y="370354"/>
                          <a:pt x="111222" y="355998"/>
                        </a:cubicBezTo>
                        <a:cubicBezTo>
                          <a:pt x="101651" y="341642"/>
                          <a:pt x="111222" y="332071"/>
                          <a:pt x="125578" y="332071"/>
                        </a:cubicBezTo>
                        <a:cubicBezTo>
                          <a:pt x="135149" y="332071"/>
                          <a:pt x="149505" y="332071"/>
                          <a:pt x="159076" y="327286"/>
                        </a:cubicBezTo>
                        <a:cubicBezTo>
                          <a:pt x="173432" y="322500"/>
                          <a:pt x="183003" y="308144"/>
                          <a:pt x="197359" y="298573"/>
                        </a:cubicBezTo>
                        <a:cubicBezTo>
                          <a:pt x="206930" y="293788"/>
                          <a:pt x="216502" y="289002"/>
                          <a:pt x="226072" y="293788"/>
                        </a:cubicBezTo>
                        <a:cubicBezTo>
                          <a:pt x="249999" y="327286"/>
                          <a:pt x="230857" y="365569"/>
                          <a:pt x="202145" y="379925"/>
                        </a:cubicBezTo>
                        <a:close/>
                        <a:moveTo>
                          <a:pt x="455772" y="509131"/>
                        </a:moveTo>
                        <a:cubicBezTo>
                          <a:pt x="450987" y="537844"/>
                          <a:pt x="407918" y="528273"/>
                          <a:pt x="388776" y="523488"/>
                        </a:cubicBezTo>
                        <a:cubicBezTo>
                          <a:pt x="350493" y="509131"/>
                          <a:pt x="312210" y="475633"/>
                          <a:pt x="293068" y="437350"/>
                        </a:cubicBezTo>
                        <a:cubicBezTo>
                          <a:pt x="283497" y="418209"/>
                          <a:pt x="278711" y="394282"/>
                          <a:pt x="283497" y="375140"/>
                        </a:cubicBezTo>
                        <a:cubicBezTo>
                          <a:pt x="288283" y="360784"/>
                          <a:pt x="321781" y="346427"/>
                          <a:pt x="336137" y="355998"/>
                        </a:cubicBezTo>
                        <a:cubicBezTo>
                          <a:pt x="364849" y="375140"/>
                          <a:pt x="369635" y="413423"/>
                          <a:pt x="388776" y="442136"/>
                        </a:cubicBezTo>
                        <a:cubicBezTo>
                          <a:pt x="412703" y="470848"/>
                          <a:pt x="460557" y="470848"/>
                          <a:pt x="455772" y="50913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FF23EAB-EF7A-4963-9518-2F36657A38C3}"/>
                      </a:ext>
                    </a:extLst>
                  </p:cNvPr>
                  <p:cNvSpPr/>
                  <p:nvPr/>
                </p:nvSpPr>
                <p:spPr>
                  <a:xfrm>
                    <a:off x="10407349" y="8047330"/>
                    <a:ext cx="200988" cy="126305"/>
                  </a:xfrm>
                  <a:custGeom>
                    <a:avLst/>
                    <a:gdLst>
                      <a:gd name="connsiteX0" fmla="*/ 200988 w 200988"/>
                      <a:gd name="connsiteY0" fmla="*/ 0 h 126305"/>
                      <a:gd name="connsiteX1" fmla="*/ 196202 w 200988"/>
                      <a:gd name="connsiteY1" fmla="*/ 4785 h 126305"/>
                      <a:gd name="connsiteX2" fmla="*/ 129207 w 200988"/>
                      <a:gd name="connsiteY2" fmla="*/ 52640 h 126305"/>
                      <a:gd name="connsiteX3" fmla="*/ 62211 w 200988"/>
                      <a:gd name="connsiteY3" fmla="*/ 100494 h 126305"/>
                      <a:gd name="connsiteX4" fmla="*/ 0 w 200988"/>
                      <a:gd name="connsiteY4" fmla="*/ 119635 h 126305"/>
                      <a:gd name="connsiteX5" fmla="*/ 76567 w 200988"/>
                      <a:gd name="connsiteY5" fmla="*/ 114850 h 126305"/>
                      <a:gd name="connsiteX6" fmla="*/ 143563 w 200988"/>
                      <a:gd name="connsiteY6" fmla="*/ 71781 h 126305"/>
                      <a:gd name="connsiteX7" fmla="*/ 200988 w 200988"/>
                      <a:gd name="connsiteY7" fmla="*/ 28712 h 126305"/>
                      <a:gd name="connsiteX8" fmla="*/ 200988 w 200988"/>
                      <a:gd name="connsiteY8" fmla="*/ 0 h 12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88" h="126305">
                        <a:moveTo>
                          <a:pt x="200988" y="0"/>
                        </a:moveTo>
                        <a:cubicBezTo>
                          <a:pt x="200988" y="0"/>
                          <a:pt x="196202" y="4785"/>
                          <a:pt x="196202" y="4785"/>
                        </a:cubicBezTo>
                        <a:cubicBezTo>
                          <a:pt x="177061" y="23927"/>
                          <a:pt x="148348" y="33498"/>
                          <a:pt x="129207" y="52640"/>
                        </a:cubicBezTo>
                        <a:cubicBezTo>
                          <a:pt x="105280" y="66996"/>
                          <a:pt x="86138" y="86137"/>
                          <a:pt x="62211" y="100494"/>
                        </a:cubicBezTo>
                        <a:cubicBezTo>
                          <a:pt x="43069" y="110065"/>
                          <a:pt x="19142" y="114850"/>
                          <a:pt x="0" y="119635"/>
                        </a:cubicBezTo>
                        <a:cubicBezTo>
                          <a:pt x="23927" y="129206"/>
                          <a:pt x="52640" y="129206"/>
                          <a:pt x="76567" y="114850"/>
                        </a:cubicBezTo>
                        <a:cubicBezTo>
                          <a:pt x="100494" y="105279"/>
                          <a:pt x="119635" y="86137"/>
                          <a:pt x="143563" y="71781"/>
                        </a:cubicBezTo>
                        <a:cubicBezTo>
                          <a:pt x="162705" y="57425"/>
                          <a:pt x="181846" y="43069"/>
                          <a:pt x="200988" y="28712"/>
                        </a:cubicBezTo>
                        <a:cubicBezTo>
                          <a:pt x="196202" y="19142"/>
                          <a:pt x="196202" y="9571"/>
                          <a:pt x="200988" y="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AE9C66F2-AEA4-499D-8177-FD75EA67D1F6}"/>
                      </a:ext>
                    </a:extLst>
                  </p:cNvPr>
                  <p:cNvSpPr/>
                  <p:nvPr/>
                </p:nvSpPr>
                <p:spPr>
                  <a:xfrm>
                    <a:off x="10341961" y="7836772"/>
                    <a:ext cx="290304" cy="175431"/>
                  </a:xfrm>
                  <a:custGeom>
                    <a:avLst/>
                    <a:gdLst>
                      <a:gd name="connsiteX0" fmla="*/ 280733 w 290304"/>
                      <a:gd name="connsiteY0" fmla="*/ 100494 h 175431"/>
                      <a:gd name="connsiteX1" fmla="*/ 261591 w 290304"/>
                      <a:gd name="connsiteY1" fmla="*/ 71781 h 175431"/>
                      <a:gd name="connsiteX2" fmla="*/ 189810 w 290304"/>
                      <a:gd name="connsiteY2" fmla="*/ 0 h 175431"/>
                      <a:gd name="connsiteX3" fmla="*/ 175454 w 290304"/>
                      <a:gd name="connsiteY3" fmla="*/ 14356 h 175431"/>
                      <a:gd name="connsiteX4" fmla="*/ 165883 w 290304"/>
                      <a:gd name="connsiteY4" fmla="*/ 23927 h 175431"/>
                      <a:gd name="connsiteX5" fmla="*/ 127599 w 290304"/>
                      <a:gd name="connsiteY5" fmla="*/ 52640 h 175431"/>
                      <a:gd name="connsiteX6" fmla="*/ 84531 w 290304"/>
                      <a:gd name="connsiteY6" fmla="*/ 81352 h 175431"/>
                      <a:gd name="connsiteX7" fmla="*/ 79745 w 290304"/>
                      <a:gd name="connsiteY7" fmla="*/ 76567 h 175431"/>
                      <a:gd name="connsiteX8" fmla="*/ 41462 w 290304"/>
                      <a:gd name="connsiteY8" fmla="*/ 38283 h 175431"/>
                      <a:gd name="connsiteX9" fmla="*/ 46247 w 290304"/>
                      <a:gd name="connsiteY9" fmla="*/ 23927 h 175431"/>
                      <a:gd name="connsiteX10" fmla="*/ 36677 w 290304"/>
                      <a:gd name="connsiteY10" fmla="*/ 38283 h 175431"/>
                      <a:gd name="connsiteX11" fmla="*/ 12750 w 290304"/>
                      <a:gd name="connsiteY11" fmla="*/ 62210 h 175431"/>
                      <a:gd name="connsiteX12" fmla="*/ 17535 w 290304"/>
                      <a:gd name="connsiteY12" fmla="*/ 90923 h 175431"/>
                      <a:gd name="connsiteX13" fmla="*/ 36677 w 290304"/>
                      <a:gd name="connsiteY13" fmla="*/ 86137 h 175431"/>
                      <a:gd name="connsiteX14" fmla="*/ 70175 w 290304"/>
                      <a:gd name="connsiteY14" fmla="*/ 100494 h 175431"/>
                      <a:gd name="connsiteX15" fmla="*/ 103672 w 290304"/>
                      <a:gd name="connsiteY15" fmla="*/ 157919 h 175431"/>
                      <a:gd name="connsiteX16" fmla="*/ 146742 w 290304"/>
                      <a:gd name="connsiteY16" fmla="*/ 172275 h 175431"/>
                      <a:gd name="connsiteX17" fmla="*/ 156312 w 290304"/>
                      <a:gd name="connsiteY17" fmla="*/ 138777 h 175431"/>
                      <a:gd name="connsiteX18" fmla="*/ 141956 w 290304"/>
                      <a:gd name="connsiteY18" fmla="*/ 100494 h 175431"/>
                      <a:gd name="connsiteX19" fmla="*/ 175454 w 290304"/>
                      <a:gd name="connsiteY19" fmla="*/ 66996 h 175431"/>
                      <a:gd name="connsiteX20" fmla="*/ 261591 w 290304"/>
                      <a:gd name="connsiteY20" fmla="*/ 100494 h 175431"/>
                      <a:gd name="connsiteX21" fmla="*/ 280733 w 290304"/>
                      <a:gd name="connsiteY21" fmla="*/ 167490 h 175431"/>
                      <a:gd name="connsiteX22" fmla="*/ 290304 w 290304"/>
                      <a:gd name="connsiteY22" fmla="*/ 138777 h 175431"/>
                      <a:gd name="connsiteX23" fmla="*/ 290304 w 290304"/>
                      <a:gd name="connsiteY23" fmla="*/ 129206 h 175431"/>
                      <a:gd name="connsiteX24" fmla="*/ 280733 w 290304"/>
                      <a:gd name="connsiteY24" fmla="*/ 100494 h 17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304" h="175431">
                        <a:moveTo>
                          <a:pt x="280733" y="100494"/>
                        </a:moveTo>
                        <a:cubicBezTo>
                          <a:pt x="275948" y="90923"/>
                          <a:pt x="271162" y="81352"/>
                          <a:pt x="261591" y="71781"/>
                        </a:cubicBezTo>
                        <a:cubicBezTo>
                          <a:pt x="242450" y="47854"/>
                          <a:pt x="218523" y="23927"/>
                          <a:pt x="189810" y="0"/>
                        </a:cubicBezTo>
                        <a:cubicBezTo>
                          <a:pt x="185024" y="4786"/>
                          <a:pt x="180239" y="9571"/>
                          <a:pt x="175454" y="14356"/>
                        </a:cubicBezTo>
                        <a:cubicBezTo>
                          <a:pt x="170669" y="19142"/>
                          <a:pt x="165883" y="19142"/>
                          <a:pt x="165883" y="23927"/>
                        </a:cubicBezTo>
                        <a:cubicBezTo>
                          <a:pt x="151527" y="33498"/>
                          <a:pt x="141956" y="43069"/>
                          <a:pt x="127599" y="52640"/>
                        </a:cubicBezTo>
                        <a:cubicBezTo>
                          <a:pt x="113243" y="62210"/>
                          <a:pt x="98887" y="71781"/>
                          <a:pt x="84531" y="81352"/>
                        </a:cubicBezTo>
                        <a:cubicBezTo>
                          <a:pt x="84531" y="81352"/>
                          <a:pt x="79745" y="81352"/>
                          <a:pt x="79745" y="76567"/>
                        </a:cubicBezTo>
                        <a:cubicBezTo>
                          <a:pt x="65389" y="66996"/>
                          <a:pt x="51033" y="52640"/>
                          <a:pt x="41462" y="38283"/>
                        </a:cubicBezTo>
                        <a:cubicBezTo>
                          <a:pt x="41462" y="33498"/>
                          <a:pt x="41462" y="28713"/>
                          <a:pt x="46247" y="23927"/>
                        </a:cubicBezTo>
                        <a:cubicBezTo>
                          <a:pt x="41462" y="28713"/>
                          <a:pt x="41462" y="33498"/>
                          <a:pt x="36677" y="38283"/>
                        </a:cubicBezTo>
                        <a:cubicBezTo>
                          <a:pt x="31891" y="47854"/>
                          <a:pt x="22320" y="52640"/>
                          <a:pt x="12750" y="62210"/>
                        </a:cubicBezTo>
                        <a:cubicBezTo>
                          <a:pt x="7964" y="66996"/>
                          <a:pt x="-15963" y="90923"/>
                          <a:pt x="17535" y="90923"/>
                        </a:cubicBezTo>
                        <a:cubicBezTo>
                          <a:pt x="22320" y="90923"/>
                          <a:pt x="27106" y="90923"/>
                          <a:pt x="36677" y="86137"/>
                        </a:cubicBezTo>
                        <a:cubicBezTo>
                          <a:pt x="51033" y="86137"/>
                          <a:pt x="60604" y="86137"/>
                          <a:pt x="70175" y="100494"/>
                        </a:cubicBezTo>
                        <a:cubicBezTo>
                          <a:pt x="79745" y="119635"/>
                          <a:pt x="89316" y="143562"/>
                          <a:pt x="103672" y="157919"/>
                        </a:cubicBezTo>
                        <a:cubicBezTo>
                          <a:pt x="113243" y="167490"/>
                          <a:pt x="132385" y="181846"/>
                          <a:pt x="146742" y="172275"/>
                        </a:cubicBezTo>
                        <a:cubicBezTo>
                          <a:pt x="165883" y="162704"/>
                          <a:pt x="165883" y="153133"/>
                          <a:pt x="156312" y="138777"/>
                        </a:cubicBezTo>
                        <a:cubicBezTo>
                          <a:pt x="151527" y="129206"/>
                          <a:pt x="137170" y="110065"/>
                          <a:pt x="141956" y="100494"/>
                        </a:cubicBezTo>
                        <a:cubicBezTo>
                          <a:pt x="146742" y="86137"/>
                          <a:pt x="161097" y="76567"/>
                          <a:pt x="175454" y="66996"/>
                        </a:cubicBezTo>
                        <a:cubicBezTo>
                          <a:pt x="208951" y="52640"/>
                          <a:pt x="242450" y="66996"/>
                          <a:pt x="261591" y="100494"/>
                        </a:cubicBezTo>
                        <a:cubicBezTo>
                          <a:pt x="271162" y="119635"/>
                          <a:pt x="280733" y="143562"/>
                          <a:pt x="280733" y="167490"/>
                        </a:cubicBezTo>
                        <a:cubicBezTo>
                          <a:pt x="285518" y="157919"/>
                          <a:pt x="290304" y="148348"/>
                          <a:pt x="290304" y="138777"/>
                        </a:cubicBezTo>
                        <a:cubicBezTo>
                          <a:pt x="290304" y="133992"/>
                          <a:pt x="290304" y="133992"/>
                          <a:pt x="290304" y="129206"/>
                        </a:cubicBezTo>
                        <a:cubicBezTo>
                          <a:pt x="290304" y="119635"/>
                          <a:pt x="285518" y="110065"/>
                          <a:pt x="280733" y="100494"/>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ABD89902-FD5A-4B75-8BD0-471D6C0F40DE}"/>
                      </a:ext>
                    </a:extLst>
                  </p:cNvPr>
                  <p:cNvSpPr/>
                  <p:nvPr/>
                </p:nvSpPr>
                <p:spPr>
                  <a:xfrm>
                    <a:off x="10220718" y="7946837"/>
                    <a:ext cx="66995" cy="110064"/>
                  </a:xfrm>
                  <a:custGeom>
                    <a:avLst/>
                    <a:gdLst>
                      <a:gd name="connsiteX0" fmla="*/ 57425 w 66995"/>
                      <a:gd name="connsiteY0" fmla="*/ 66996 h 110064"/>
                      <a:gd name="connsiteX1" fmla="*/ 62211 w 66995"/>
                      <a:gd name="connsiteY1" fmla="*/ 0 h 110064"/>
                      <a:gd name="connsiteX2" fmla="*/ 62211 w 66995"/>
                      <a:gd name="connsiteY2" fmla="*/ 0 h 110064"/>
                      <a:gd name="connsiteX3" fmla="*/ 38283 w 66995"/>
                      <a:gd name="connsiteY3" fmla="*/ 28713 h 110064"/>
                      <a:gd name="connsiteX4" fmla="*/ 0 w 66995"/>
                      <a:gd name="connsiteY4" fmla="*/ 62211 h 110064"/>
                      <a:gd name="connsiteX5" fmla="*/ 28713 w 66995"/>
                      <a:gd name="connsiteY5" fmla="*/ 47854 h 110064"/>
                      <a:gd name="connsiteX6" fmla="*/ 66996 w 66995"/>
                      <a:gd name="connsiteY6" fmla="*/ 110065 h 110064"/>
                      <a:gd name="connsiteX7" fmla="*/ 62211 w 66995"/>
                      <a:gd name="connsiteY7" fmla="*/ 95708 h 110064"/>
                      <a:gd name="connsiteX8" fmla="*/ 57425 w 66995"/>
                      <a:gd name="connsiteY8" fmla="*/ 6699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95" h="110064">
                        <a:moveTo>
                          <a:pt x="57425" y="66996"/>
                        </a:moveTo>
                        <a:cubicBezTo>
                          <a:pt x="52640" y="43069"/>
                          <a:pt x="52640" y="19142"/>
                          <a:pt x="62211" y="0"/>
                        </a:cubicBezTo>
                        <a:cubicBezTo>
                          <a:pt x="62211" y="0"/>
                          <a:pt x="62211" y="0"/>
                          <a:pt x="62211" y="0"/>
                        </a:cubicBezTo>
                        <a:cubicBezTo>
                          <a:pt x="57425" y="9571"/>
                          <a:pt x="47854" y="19142"/>
                          <a:pt x="38283" y="28713"/>
                        </a:cubicBezTo>
                        <a:cubicBezTo>
                          <a:pt x="23927" y="38283"/>
                          <a:pt x="14356" y="52640"/>
                          <a:pt x="0" y="62211"/>
                        </a:cubicBezTo>
                        <a:cubicBezTo>
                          <a:pt x="9571" y="57425"/>
                          <a:pt x="19141" y="52640"/>
                          <a:pt x="28713" y="47854"/>
                        </a:cubicBezTo>
                        <a:cubicBezTo>
                          <a:pt x="43068" y="66996"/>
                          <a:pt x="52640" y="90923"/>
                          <a:pt x="66996" y="110065"/>
                        </a:cubicBezTo>
                        <a:cubicBezTo>
                          <a:pt x="66996" y="105279"/>
                          <a:pt x="66996" y="100494"/>
                          <a:pt x="62211" y="95708"/>
                        </a:cubicBezTo>
                        <a:cubicBezTo>
                          <a:pt x="62211" y="86138"/>
                          <a:pt x="57425" y="76567"/>
                          <a:pt x="57425" y="66996"/>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9C0313BA-4E3A-452F-A66E-B7D4CCC6F014}"/>
                      </a:ext>
                    </a:extLst>
                  </p:cNvPr>
                  <p:cNvSpPr/>
                  <p:nvPr/>
                </p:nvSpPr>
                <p:spPr>
                  <a:xfrm>
                    <a:off x="10359495" y="7827201"/>
                    <a:ext cx="124421" cy="160045"/>
                  </a:xfrm>
                  <a:custGeom>
                    <a:avLst/>
                    <a:gdLst>
                      <a:gd name="connsiteX0" fmla="*/ 124421 w 124421"/>
                      <a:gd name="connsiteY0" fmla="*/ 157919 h 160045"/>
                      <a:gd name="connsiteX1" fmla="*/ 28713 w 124421"/>
                      <a:gd name="connsiteY1" fmla="*/ 52640 h 160045"/>
                      <a:gd name="connsiteX2" fmla="*/ 28713 w 124421"/>
                      <a:gd name="connsiteY2" fmla="*/ 0 h 160045"/>
                      <a:gd name="connsiteX3" fmla="*/ 28713 w 124421"/>
                      <a:gd name="connsiteY3" fmla="*/ 0 h 160045"/>
                      <a:gd name="connsiteX4" fmla="*/ 0 w 124421"/>
                      <a:gd name="connsiteY4" fmla="*/ 86138 h 160045"/>
                      <a:gd name="connsiteX5" fmla="*/ 4786 w 124421"/>
                      <a:gd name="connsiteY5" fmla="*/ 90923 h 160045"/>
                      <a:gd name="connsiteX6" fmla="*/ 28713 w 124421"/>
                      <a:gd name="connsiteY6" fmla="*/ 57425 h 160045"/>
                      <a:gd name="connsiteX7" fmla="*/ 76567 w 124421"/>
                      <a:gd name="connsiteY7" fmla="*/ 114850 h 160045"/>
                      <a:gd name="connsiteX8" fmla="*/ 124421 w 124421"/>
                      <a:gd name="connsiteY8" fmla="*/ 157919 h 160045"/>
                      <a:gd name="connsiteX9" fmla="*/ 124421 w 124421"/>
                      <a:gd name="connsiteY9" fmla="*/ 157919 h 16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421" h="160045">
                        <a:moveTo>
                          <a:pt x="124421" y="157919"/>
                        </a:moveTo>
                        <a:cubicBezTo>
                          <a:pt x="86138" y="129206"/>
                          <a:pt x="66996" y="81352"/>
                          <a:pt x="28713" y="52640"/>
                        </a:cubicBezTo>
                        <a:cubicBezTo>
                          <a:pt x="33499" y="33498"/>
                          <a:pt x="38283" y="14356"/>
                          <a:pt x="28713" y="0"/>
                        </a:cubicBezTo>
                        <a:cubicBezTo>
                          <a:pt x="28713" y="0"/>
                          <a:pt x="23927" y="0"/>
                          <a:pt x="28713" y="0"/>
                        </a:cubicBezTo>
                        <a:cubicBezTo>
                          <a:pt x="28713" y="33498"/>
                          <a:pt x="19142" y="62211"/>
                          <a:pt x="0" y="86138"/>
                        </a:cubicBezTo>
                        <a:cubicBezTo>
                          <a:pt x="0" y="86138"/>
                          <a:pt x="0" y="90923"/>
                          <a:pt x="4786" y="90923"/>
                        </a:cubicBezTo>
                        <a:cubicBezTo>
                          <a:pt x="14356" y="81352"/>
                          <a:pt x="23927" y="71781"/>
                          <a:pt x="28713" y="57425"/>
                        </a:cubicBezTo>
                        <a:cubicBezTo>
                          <a:pt x="43069" y="76567"/>
                          <a:pt x="62211" y="95708"/>
                          <a:pt x="76567" y="114850"/>
                        </a:cubicBezTo>
                        <a:cubicBezTo>
                          <a:pt x="86138" y="129206"/>
                          <a:pt x="100494" y="153133"/>
                          <a:pt x="124421" y="157919"/>
                        </a:cubicBezTo>
                        <a:cubicBezTo>
                          <a:pt x="124421" y="162704"/>
                          <a:pt x="124421" y="157919"/>
                          <a:pt x="124421" y="157919"/>
                        </a:cubicBezTo>
                        <a:close/>
                      </a:path>
                    </a:pathLst>
                  </a:custGeom>
                  <a:solidFill>
                    <a:srgbClr val="D97E31"/>
                  </a:solidFill>
                  <a:ln w="47824"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35A0E0A9-8598-4C1B-B2B5-D9D9821B3AA1}"/>
                      </a:ext>
                    </a:extLst>
                  </p:cNvPr>
                  <p:cNvSpPr/>
                  <p:nvPr/>
                </p:nvSpPr>
                <p:spPr>
                  <a:xfrm>
                    <a:off x="10201577" y="7946837"/>
                    <a:ext cx="78693" cy="66995"/>
                  </a:xfrm>
                  <a:custGeom>
                    <a:avLst/>
                    <a:gdLst>
                      <a:gd name="connsiteX0" fmla="*/ 76566 w 78693"/>
                      <a:gd name="connsiteY0" fmla="*/ 0 h 66995"/>
                      <a:gd name="connsiteX1" fmla="*/ 43068 w 78693"/>
                      <a:gd name="connsiteY1" fmla="*/ 38283 h 66995"/>
                      <a:gd name="connsiteX2" fmla="*/ 0 w 78693"/>
                      <a:gd name="connsiteY2" fmla="*/ 62211 h 66995"/>
                      <a:gd name="connsiteX3" fmla="*/ 0 w 78693"/>
                      <a:gd name="connsiteY3" fmla="*/ 66996 h 66995"/>
                      <a:gd name="connsiteX4" fmla="*/ 47854 w 78693"/>
                      <a:gd name="connsiteY4" fmla="*/ 47854 h 66995"/>
                      <a:gd name="connsiteX5" fmla="*/ 76566 w 78693"/>
                      <a:gd name="connsiteY5" fmla="*/ 0 h 66995"/>
                      <a:gd name="connsiteX6" fmla="*/ 76566 w 78693"/>
                      <a:gd name="connsiteY6"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93" h="66995">
                        <a:moveTo>
                          <a:pt x="76566" y="0"/>
                        </a:moveTo>
                        <a:cubicBezTo>
                          <a:pt x="66996" y="14356"/>
                          <a:pt x="57425" y="28713"/>
                          <a:pt x="43068" y="38283"/>
                        </a:cubicBezTo>
                        <a:cubicBezTo>
                          <a:pt x="28712" y="47854"/>
                          <a:pt x="14356" y="52640"/>
                          <a:pt x="0" y="62211"/>
                        </a:cubicBezTo>
                        <a:cubicBezTo>
                          <a:pt x="0" y="62211"/>
                          <a:pt x="0" y="66996"/>
                          <a:pt x="0" y="66996"/>
                        </a:cubicBezTo>
                        <a:cubicBezTo>
                          <a:pt x="19141" y="66996"/>
                          <a:pt x="33498" y="57425"/>
                          <a:pt x="47854" y="47854"/>
                        </a:cubicBezTo>
                        <a:cubicBezTo>
                          <a:pt x="62210" y="33498"/>
                          <a:pt x="76566" y="19142"/>
                          <a:pt x="76566" y="0"/>
                        </a:cubicBezTo>
                        <a:cubicBezTo>
                          <a:pt x="81352" y="0"/>
                          <a:pt x="76566" y="0"/>
                          <a:pt x="76566" y="0"/>
                        </a:cubicBezTo>
                        <a:close/>
                      </a:path>
                    </a:pathLst>
                  </a:custGeom>
                  <a:solidFill>
                    <a:srgbClr val="D97E31"/>
                  </a:solidFill>
                  <a:ln w="47824"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C8686CB3-51DC-4FCB-8D9A-C9C5829A8C2B}"/>
                      </a:ext>
                    </a:extLst>
                  </p:cNvPr>
                  <p:cNvSpPr/>
                  <p:nvPr/>
                </p:nvSpPr>
                <p:spPr>
                  <a:xfrm>
                    <a:off x="10239860" y="7626000"/>
                    <a:ext cx="71781" cy="287339"/>
                  </a:xfrm>
                  <a:custGeom>
                    <a:avLst/>
                    <a:gdLst>
                      <a:gd name="connsiteX0" fmla="*/ 71781 w 71781"/>
                      <a:gd name="connsiteY0" fmla="*/ 214 h 287339"/>
                      <a:gd name="connsiteX1" fmla="*/ 9571 w 71781"/>
                      <a:gd name="connsiteY1" fmla="*/ 110279 h 287339"/>
                      <a:gd name="connsiteX2" fmla="*/ 9571 w 71781"/>
                      <a:gd name="connsiteY2" fmla="*/ 177275 h 287339"/>
                      <a:gd name="connsiteX3" fmla="*/ 0 w 71781"/>
                      <a:gd name="connsiteY3" fmla="*/ 215558 h 287339"/>
                      <a:gd name="connsiteX4" fmla="*/ 28713 w 71781"/>
                      <a:gd name="connsiteY4" fmla="*/ 287339 h 287339"/>
                      <a:gd name="connsiteX5" fmla="*/ 33499 w 71781"/>
                      <a:gd name="connsiteY5" fmla="*/ 282554 h 287339"/>
                      <a:gd name="connsiteX6" fmla="*/ 14356 w 71781"/>
                      <a:gd name="connsiteY6" fmla="*/ 210772 h 287339"/>
                      <a:gd name="connsiteX7" fmla="*/ 28713 w 71781"/>
                      <a:gd name="connsiteY7" fmla="*/ 143777 h 287339"/>
                      <a:gd name="connsiteX8" fmla="*/ 71781 w 71781"/>
                      <a:gd name="connsiteY8" fmla="*/ 214 h 287339"/>
                      <a:gd name="connsiteX9" fmla="*/ 71781 w 71781"/>
                      <a:gd name="connsiteY9" fmla="*/ 214 h 28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81" h="287339">
                        <a:moveTo>
                          <a:pt x="71781" y="214"/>
                        </a:moveTo>
                        <a:cubicBezTo>
                          <a:pt x="14356" y="-4571"/>
                          <a:pt x="4786" y="71996"/>
                          <a:pt x="9571" y="110279"/>
                        </a:cubicBezTo>
                        <a:cubicBezTo>
                          <a:pt x="9571" y="134206"/>
                          <a:pt x="19142" y="153347"/>
                          <a:pt x="9571" y="177275"/>
                        </a:cubicBezTo>
                        <a:cubicBezTo>
                          <a:pt x="4786" y="191631"/>
                          <a:pt x="0" y="201202"/>
                          <a:pt x="0" y="215558"/>
                        </a:cubicBezTo>
                        <a:cubicBezTo>
                          <a:pt x="0" y="239485"/>
                          <a:pt x="9571" y="268198"/>
                          <a:pt x="28713" y="287339"/>
                        </a:cubicBezTo>
                        <a:cubicBezTo>
                          <a:pt x="28713" y="287339"/>
                          <a:pt x="33499" y="287339"/>
                          <a:pt x="33499" y="282554"/>
                        </a:cubicBezTo>
                        <a:cubicBezTo>
                          <a:pt x="19142" y="263412"/>
                          <a:pt x="14356" y="239485"/>
                          <a:pt x="14356" y="210772"/>
                        </a:cubicBezTo>
                        <a:cubicBezTo>
                          <a:pt x="14356" y="186845"/>
                          <a:pt x="38283" y="167704"/>
                          <a:pt x="28713" y="143777"/>
                        </a:cubicBezTo>
                        <a:cubicBezTo>
                          <a:pt x="9571" y="86352"/>
                          <a:pt x="9571" y="19356"/>
                          <a:pt x="71781" y="214"/>
                        </a:cubicBezTo>
                        <a:cubicBezTo>
                          <a:pt x="71781" y="214"/>
                          <a:pt x="71781" y="214"/>
                          <a:pt x="71781" y="214"/>
                        </a:cubicBezTo>
                        <a:close/>
                      </a:path>
                    </a:pathLst>
                  </a:custGeom>
                  <a:solidFill>
                    <a:srgbClr val="D97E31"/>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01EED657-C6D3-4E54-9FD4-534E6270041B}"/>
                      </a:ext>
                    </a:extLst>
                  </p:cNvPr>
                  <p:cNvSpPr/>
                  <p:nvPr/>
                </p:nvSpPr>
                <p:spPr>
                  <a:xfrm>
                    <a:off x="9991018" y="7650141"/>
                    <a:ext cx="248841" cy="277790"/>
                  </a:xfrm>
                  <a:custGeom>
                    <a:avLst/>
                    <a:gdLst>
                      <a:gd name="connsiteX0" fmla="*/ 239271 w 248841"/>
                      <a:gd name="connsiteY0" fmla="*/ 105279 h 277790"/>
                      <a:gd name="connsiteX1" fmla="*/ 234486 w 248841"/>
                      <a:gd name="connsiteY1" fmla="*/ 71781 h 277790"/>
                      <a:gd name="connsiteX2" fmla="*/ 248842 w 248841"/>
                      <a:gd name="connsiteY2" fmla="*/ 14356 h 277790"/>
                      <a:gd name="connsiteX3" fmla="*/ 244057 w 248841"/>
                      <a:gd name="connsiteY3" fmla="*/ 9571 h 277790"/>
                      <a:gd name="connsiteX4" fmla="*/ 229700 w 248841"/>
                      <a:gd name="connsiteY4" fmla="*/ 33498 h 277790"/>
                      <a:gd name="connsiteX5" fmla="*/ 224914 w 248841"/>
                      <a:gd name="connsiteY5" fmla="*/ 0 h 277790"/>
                      <a:gd name="connsiteX6" fmla="*/ 220130 w 248841"/>
                      <a:gd name="connsiteY6" fmla="*/ 0 h 277790"/>
                      <a:gd name="connsiteX7" fmla="*/ 220130 w 248841"/>
                      <a:gd name="connsiteY7" fmla="*/ 57425 h 277790"/>
                      <a:gd name="connsiteX8" fmla="*/ 220130 w 248841"/>
                      <a:gd name="connsiteY8" fmla="*/ 66996 h 277790"/>
                      <a:gd name="connsiteX9" fmla="*/ 234486 w 248841"/>
                      <a:gd name="connsiteY9" fmla="*/ 177060 h 277790"/>
                      <a:gd name="connsiteX10" fmla="*/ 186632 w 248841"/>
                      <a:gd name="connsiteY10" fmla="*/ 186631 h 277790"/>
                      <a:gd name="connsiteX11" fmla="*/ 172275 w 248841"/>
                      <a:gd name="connsiteY11" fmla="*/ 167490 h 277790"/>
                      <a:gd name="connsiteX12" fmla="*/ 148348 w 248841"/>
                      <a:gd name="connsiteY12" fmla="*/ 114850 h 277790"/>
                      <a:gd name="connsiteX13" fmla="*/ 129206 w 248841"/>
                      <a:gd name="connsiteY13" fmla="*/ 0 h 277790"/>
                      <a:gd name="connsiteX14" fmla="*/ 124421 w 248841"/>
                      <a:gd name="connsiteY14" fmla="*/ 0 h 277790"/>
                      <a:gd name="connsiteX15" fmla="*/ 143563 w 248841"/>
                      <a:gd name="connsiteY15" fmla="*/ 124421 h 277790"/>
                      <a:gd name="connsiteX16" fmla="*/ 200987 w 248841"/>
                      <a:gd name="connsiteY16" fmla="*/ 200987 h 277790"/>
                      <a:gd name="connsiteX17" fmla="*/ 138778 w 248841"/>
                      <a:gd name="connsiteY17" fmla="*/ 215344 h 277790"/>
                      <a:gd name="connsiteX18" fmla="*/ 95708 w 248841"/>
                      <a:gd name="connsiteY18" fmla="*/ 177060 h 277790"/>
                      <a:gd name="connsiteX19" fmla="*/ 47854 w 248841"/>
                      <a:gd name="connsiteY19" fmla="*/ 81352 h 277790"/>
                      <a:gd name="connsiteX20" fmla="*/ 47854 w 248841"/>
                      <a:gd name="connsiteY20" fmla="*/ 81352 h 277790"/>
                      <a:gd name="connsiteX21" fmla="*/ 62211 w 248841"/>
                      <a:gd name="connsiteY21" fmla="*/ 143562 h 277790"/>
                      <a:gd name="connsiteX22" fmla="*/ 119635 w 248841"/>
                      <a:gd name="connsiteY22" fmla="*/ 215344 h 277790"/>
                      <a:gd name="connsiteX23" fmla="*/ 148348 w 248841"/>
                      <a:gd name="connsiteY23" fmla="*/ 229700 h 277790"/>
                      <a:gd name="connsiteX24" fmla="*/ 148348 w 248841"/>
                      <a:gd name="connsiteY24" fmla="*/ 229700 h 277790"/>
                      <a:gd name="connsiteX25" fmla="*/ 95708 w 248841"/>
                      <a:gd name="connsiteY25" fmla="*/ 244056 h 277790"/>
                      <a:gd name="connsiteX26" fmla="*/ 57425 w 248841"/>
                      <a:gd name="connsiteY26" fmla="*/ 220129 h 277790"/>
                      <a:gd name="connsiteX27" fmla="*/ 19142 w 248841"/>
                      <a:gd name="connsiteY27" fmla="*/ 153133 h 277790"/>
                      <a:gd name="connsiteX28" fmla="*/ 19142 w 248841"/>
                      <a:gd name="connsiteY28" fmla="*/ 153133 h 277790"/>
                      <a:gd name="connsiteX29" fmla="*/ 23927 w 248841"/>
                      <a:gd name="connsiteY29" fmla="*/ 167490 h 277790"/>
                      <a:gd name="connsiteX30" fmla="*/ 0 w 248841"/>
                      <a:gd name="connsiteY30" fmla="*/ 186631 h 277790"/>
                      <a:gd name="connsiteX31" fmla="*/ 28713 w 248841"/>
                      <a:gd name="connsiteY31" fmla="*/ 248841 h 277790"/>
                      <a:gd name="connsiteX32" fmla="*/ 119635 w 248841"/>
                      <a:gd name="connsiteY32" fmla="*/ 258412 h 277790"/>
                      <a:gd name="connsiteX33" fmla="*/ 119635 w 248841"/>
                      <a:gd name="connsiteY33" fmla="*/ 258412 h 277790"/>
                      <a:gd name="connsiteX34" fmla="*/ 162705 w 248841"/>
                      <a:gd name="connsiteY34" fmla="*/ 229700 h 277790"/>
                      <a:gd name="connsiteX35" fmla="*/ 210559 w 248841"/>
                      <a:gd name="connsiteY35" fmla="*/ 200987 h 277790"/>
                      <a:gd name="connsiteX36" fmla="*/ 244057 w 248841"/>
                      <a:gd name="connsiteY36" fmla="*/ 162704 h 277790"/>
                      <a:gd name="connsiteX37" fmla="*/ 239271 w 248841"/>
                      <a:gd name="connsiteY37" fmla="*/ 105279 h 277790"/>
                      <a:gd name="connsiteX38" fmla="*/ 23927 w 248841"/>
                      <a:gd name="connsiteY38" fmla="*/ 181846 h 277790"/>
                      <a:gd name="connsiteX39" fmla="*/ 90923 w 248841"/>
                      <a:gd name="connsiteY39" fmla="*/ 258412 h 277790"/>
                      <a:gd name="connsiteX40" fmla="*/ 110065 w 248841"/>
                      <a:gd name="connsiteY40" fmla="*/ 263198 h 277790"/>
                      <a:gd name="connsiteX41" fmla="*/ 23927 w 248841"/>
                      <a:gd name="connsiteY41" fmla="*/ 181846 h 27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841" h="277790">
                        <a:moveTo>
                          <a:pt x="239271" y="105279"/>
                        </a:moveTo>
                        <a:cubicBezTo>
                          <a:pt x="239271" y="95708"/>
                          <a:pt x="234486" y="81352"/>
                          <a:pt x="234486" y="71781"/>
                        </a:cubicBezTo>
                        <a:cubicBezTo>
                          <a:pt x="229700" y="47854"/>
                          <a:pt x="234486" y="33498"/>
                          <a:pt x="248842" y="14356"/>
                        </a:cubicBezTo>
                        <a:cubicBezTo>
                          <a:pt x="248842" y="9571"/>
                          <a:pt x="248842" y="9571"/>
                          <a:pt x="244057" y="9571"/>
                        </a:cubicBezTo>
                        <a:cubicBezTo>
                          <a:pt x="234486" y="14356"/>
                          <a:pt x="229700" y="23927"/>
                          <a:pt x="229700" y="33498"/>
                        </a:cubicBezTo>
                        <a:cubicBezTo>
                          <a:pt x="229700" y="23927"/>
                          <a:pt x="229700" y="14356"/>
                          <a:pt x="224914" y="0"/>
                        </a:cubicBezTo>
                        <a:cubicBezTo>
                          <a:pt x="224914" y="0"/>
                          <a:pt x="220130" y="0"/>
                          <a:pt x="220130" y="0"/>
                        </a:cubicBezTo>
                        <a:cubicBezTo>
                          <a:pt x="220130" y="19142"/>
                          <a:pt x="215344" y="38283"/>
                          <a:pt x="220130" y="57425"/>
                        </a:cubicBezTo>
                        <a:cubicBezTo>
                          <a:pt x="220130" y="62210"/>
                          <a:pt x="220130" y="62210"/>
                          <a:pt x="220130" y="66996"/>
                        </a:cubicBezTo>
                        <a:cubicBezTo>
                          <a:pt x="224914" y="105279"/>
                          <a:pt x="239271" y="138777"/>
                          <a:pt x="234486" y="177060"/>
                        </a:cubicBezTo>
                        <a:cubicBezTo>
                          <a:pt x="229700" y="200987"/>
                          <a:pt x="205773" y="200987"/>
                          <a:pt x="186632" y="186631"/>
                        </a:cubicBezTo>
                        <a:cubicBezTo>
                          <a:pt x="181846" y="181846"/>
                          <a:pt x="177060" y="172275"/>
                          <a:pt x="172275" y="167490"/>
                        </a:cubicBezTo>
                        <a:cubicBezTo>
                          <a:pt x="162705" y="153133"/>
                          <a:pt x="153133" y="133992"/>
                          <a:pt x="148348" y="114850"/>
                        </a:cubicBezTo>
                        <a:cubicBezTo>
                          <a:pt x="133992" y="76567"/>
                          <a:pt x="129206" y="38283"/>
                          <a:pt x="129206" y="0"/>
                        </a:cubicBezTo>
                        <a:cubicBezTo>
                          <a:pt x="129206" y="0"/>
                          <a:pt x="124421" y="0"/>
                          <a:pt x="124421" y="0"/>
                        </a:cubicBezTo>
                        <a:cubicBezTo>
                          <a:pt x="124421" y="43069"/>
                          <a:pt x="129206" y="81352"/>
                          <a:pt x="143563" y="124421"/>
                        </a:cubicBezTo>
                        <a:cubicBezTo>
                          <a:pt x="153133" y="148348"/>
                          <a:pt x="172275" y="196202"/>
                          <a:pt x="200987" y="200987"/>
                        </a:cubicBezTo>
                        <a:cubicBezTo>
                          <a:pt x="200987" y="234485"/>
                          <a:pt x="157919" y="220129"/>
                          <a:pt x="138778" y="215344"/>
                        </a:cubicBezTo>
                        <a:cubicBezTo>
                          <a:pt x="119635" y="205773"/>
                          <a:pt x="105279" y="191417"/>
                          <a:pt x="95708" y="177060"/>
                        </a:cubicBezTo>
                        <a:cubicBezTo>
                          <a:pt x="76567" y="153133"/>
                          <a:pt x="52640" y="114850"/>
                          <a:pt x="47854" y="81352"/>
                        </a:cubicBezTo>
                        <a:cubicBezTo>
                          <a:pt x="47854" y="81352"/>
                          <a:pt x="47854" y="81352"/>
                          <a:pt x="47854" y="81352"/>
                        </a:cubicBezTo>
                        <a:cubicBezTo>
                          <a:pt x="43069" y="105279"/>
                          <a:pt x="52640" y="124421"/>
                          <a:pt x="62211" y="143562"/>
                        </a:cubicBezTo>
                        <a:cubicBezTo>
                          <a:pt x="76567" y="172275"/>
                          <a:pt x="95708" y="196202"/>
                          <a:pt x="119635" y="215344"/>
                        </a:cubicBezTo>
                        <a:cubicBezTo>
                          <a:pt x="129206" y="220129"/>
                          <a:pt x="138778" y="224914"/>
                          <a:pt x="148348" y="229700"/>
                        </a:cubicBezTo>
                        <a:cubicBezTo>
                          <a:pt x="148348" y="229700"/>
                          <a:pt x="148348" y="229700"/>
                          <a:pt x="148348" y="229700"/>
                        </a:cubicBezTo>
                        <a:cubicBezTo>
                          <a:pt x="153133" y="258412"/>
                          <a:pt x="105279" y="248841"/>
                          <a:pt x="95708" y="244056"/>
                        </a:cubicBezTo>
                        <a:cubicBezTo>
                          <a:pt x="81352" y="239271"/>
                          <a:pt x="71781" y="229700"/>
                          <a:pt x="57425" y="220129"/>
                        </a:cubicBezTo>
                        <a:cubicBezTo>
                          <a:pt x="38283" y="200987"/>
                          <a:pt x="28713" y="177060"/>
                          <a:pt x="19142" y="153133"/>
                        </a:cubicBezTo>
                        <a:cubicBezTo>
                          <a:pt x="19142" y="153133"/>
                          <a:pt x="19142" y="153133"/>
                          <a:pt x="19142" y="153133"/>
                        </a:cubicBezTo>
                        <a:cubicBezTo>
                          <a:pt x="19142" y="157919"/>
                          <a:pt x="19142" y="162704"/>
                          <a:pt x="23927" y="167490"/>
                        </a:cubicBezTo>
                        <a:cubicBezTo>
                          <a:pt x="14356" y="167490"/>
                          <a:pt x="0" y="172275"/>
                          <a:pt x="0" y="186631"/>
                        </a:cubicBezTo>
                        <a:cubicBezTo>
                          <a:pt x="0" y="210558"/>
                          <a:pt x="14356" y="234485"/>
                          <a:pt x="28713" y="248841"/>
                        </a:cubicBezTo>
                        <a:cubicBezTo>
                          <a:pt x="47854" y="277554"/>
                          <a:pt x="100494" y="291910"/>
                          <a:pt x="119635" y="258412"/>
                        </a:cubicBezTo>
                        <a:cubicBezTo>
                          <a:pt x="119635" y="258412"/>
                          <a:pt x="119635" y="258412"/>
                          <a:pt x="119635" y="258412"/>
                        </a:cubicBezTo>
                        <a:cubicBezTo>
                          <a:pt x="143563" y="258412"/>
                          <a:pt x="162705" y="253627"/>
                          <a:pt x="162705" y="229700"/>
                        </a:cubicBezTo>
                        <a:cubicBezTo>
                          <a:pt x="186632" y="234485"/>
                          <a:pt x="205773" y="224914"/>
                          <a:pt x="210559" y="200987"/>
                        </a:cubicBezTo>
                        <a:cubicBezTo>
                          <a:pt x="229700" y="200987"/>
                          <a:pt x="244057" y="181846"/>
                          <a:pt x="244057" y="162704"/>
                        </a:cubicBezTo>
                        <a:cubicBezTo>
                          <a:pt x="244057" y="148348"/>
                          <a:pt x="244057" y="124421"/>
                          <a:pt x="239271" y="105279"/>
                        </a:cubicBezTo>
                        <a:close/>
                        <a:moveTo>
                          <a:pt x="23927" y="181846"/>
                        </a:moveTo>
                        <a:cubicBezTo>
                          <a:pt x="33498" y="215344"/>
                          <a:pt x="57425" y="244056"/>
                          <a:pt x="90923" y="258412"/>
                        </a:cubicBezTo>
                        <a:cubicBezTo>
                          <a:pt x="95708" y="258412"/>
                          <a:pt x="100494" y="263198"/>
                          <a:pt x="110065" y="263198"/>
                        </a:cubicBezTo>
                        <a:cubicBezTo>
                          <a:pt x="71781" y="315837"/>
                          <a:pt x="-23927" y="205773"/>
                          <a:pt x="23927" y="181846"/>
                        </a:cubicBezTo>
                        <a:close/>
                      </a:path>
                    </a:pathLst>
                  </a:custGeom>
                  <a:solidFill>
                    <a:srgbClr val="D97E31"/>
                  </a:solidFill>
                  <a:ln w="4782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6F7ADCDA-EA14-4C4F-9B79-288F25C07969}"/>
                      </a:ext>
                    </a:extLst>
                  </p:cNvPr>
                  <p:cNvSpPr/>
                  <p:nvPr/>
                </p:nvSpPr>
                <p:spPr>
                  <a:xfrm>
                    <a:off x="10004914" y="7619548"/>
                    <a:ext cx="268444" cy="365571"/>
                  </a:xfrm>
                  <a:custGeom>
                    <a:avLst/>
                    <a:gdLst>
                      <a:gd name="connsiteX0" fmla="*/ 268445 w 268444"/>
                      <a:gd name="connsiteY0" fmla="*/ 30592 h 365571"/>
                      <a:gd name="connsiteX1" fmla="*/ 268445 w 268444"/>
                      <a:gd name="connsiteY1" fmla="*/ 30592 h 365571"/>
                      <a:gd name="connsiteX2" fmla="*/ 268445 w 268444"/>
                      <a:gd name="connsiteY2" fmla="*/ 30592 h 365571"/>
                      <a:gd name="connsiteX3" fmla="*/ 258873 w 268444"/>
                      <a:gd name="connsiteY3" fmla="*/ 21022 h 365571"/>
                      <a:gd name="connsiteX4" fmla="*/ 187092 w 268444"/>
                      <a:gd name="connsiteY4" fmla="*/ 16236 h 365571"/>
                      <a:gd name="connsiteX5" fmla="*/ 211019 w 268444"/>
                      <a:gd name="connsiteY5" fmla="*/ 164584 h 365571"/>
                      <a:gd name="connsiteX6" fmla="*/ 196664 w 268444"/>
                      <a:gd name="connsiteY6" fmla="*/ 231580 h 365571"/>
                      <a:gd name="connsiteX7" fmla="*/ 167951 w 268444"/>
                      <a:gd name="connsiteY7" fmla="*/ 217224 h 365571"/>
                      <a:gd name="connsiteX8" fmla="*/ 153594 w 268444"/>
                      <a:gd name="connsiteY8" fmla="*/ 202867 h 365571"/>
                      <a:gd name="connsiteX9" fmla="*/ 124882 w 268444"/>
                      <a:gd name="connsiteY9" fmla="*/ 131086 h 365571"/>
                      <a:gd name="connsiteX10" fmla="*/ 110526 w 268444"/>
                      <a:gd name="connsiteY10" fmla="*/ 64090 h 365571"/>
                      <a:gd name="connsiteX11" fmla="*/ 100955 w 268444"/>
                      <a:gd name="connsiteY11" fmla="*/ 64090 h 365571"/>
                      <a:gd name="connsiteX12" fmla="*/ 105740 w 268444"/>
                      <a:gd name="connsiteY12" fmla="*/ 169369 h 365571"/>
                      <a:gd name="connsiteX13" fmla="*/ 139238 w 268444"/>
                      <a:gd name="connsiteY13" fmla="*/ 222009 h 365571"/>
                      <a:gd name="connsiteX14" fmla="*/ 158380 w 268444"/>
                      <a:gd name="connsiteY14" fmla="*/ 255507 h 365571"/>
                      <a:gd name="connsiteX15" fmla="*/ 110526 w 268444"/>
                      <a:gd name="connsiteY15" fmla="*/ 255507 h 365571"/>
                      <a:gd name="connsiteX16" fmla="*/ 100955 w 268444"/>
                      <a:gd name="connsiteY16" fmla="*/ 245936 h 365571"/>
                      <a:gd name="connsiteX17" fmla="*/ 96169 w 268444"/>
                      <a:gd name="connsiteY17" fmla="*/ 245936 h 365571"/>
                      <a:gd name="connsiteX18" fmla="*/ 91384 w 268444"/>
                      <a:gd name="connsiteY18" fmla="*/ 245936 h 365571"/>
                      <a:gd name="connsiteX19" fmla="*/ 62672 w 268444"/>
                      <a:gd name="connsiteY19" fmla="*/ 222009 h 365571"/>
                      <a:gd name="connsiteX20" fmla="*/ 29174 w 268444"/>
                      <a:gd name="connsiteY20" fmla="*/ 155013 h 365571"/>
                      <a:gd name="connsiteX21" fmla="*/ 19602 w 268444"/>
                      <a:gd name="connsiteY21" fmla="*/ 159799 h 365571"/>
                      <a:gd name="connsiteX22" fmla="*/ 48315 w 268444"/>
                      <a:gd name="connsiteY22" fmla="*/ 236365 h 365571"/>
                      <a:gd name="connsiteX23" fmla="*/ 81813 w 268444"/>
                      <a:gd name="connsiteY23" fmla="*/ 274649 h 365571"/>
                      <a:gd name="connsiteX24" fmla="*/ 96169 w 268444"/>
                      <a:gd name="connsiteY24" fmla="*/ 293790 h 365571"/>
                      <a:gd name="connsiteX25" fmla="*/ 62672 w 268444"/>
                      <a:gd name="connsiteY25" fmla="*/ 298576 h 365571"/>
                      <a:gd name="connsiteX26" fmla="*/ 10032 w 268444"/>
                      <a:gd name="connsiteY26" fmla="*/ 245936 h 365571"/>
                      <a:gd name="connsiteX27" fmla="*/ 10032 w 268444"/>
                      <a:gd name="connsiteY27" fmla="*/ 241151 h 365571"/>
                      <a:gd name="connsiteX28" fmla="*/ 5247 w 268444"/>
                      <a:gd name="connsiteY28" fmla="*/ 226794 h 365571"/>
                      <a:gd name="connsiteX29" fmla="*/ 461 w 268444"/>
                      <a:gd name="connsiteY29" fmla="*/ 226794 h 365571"/>
                      <a:gd name="connsiteX30" fmla="*/ 53101 w 268444"/>
                      <a:gd name="connsiteY30" fmla="*/ 303361 h 365571"/>
                      <a:gd name="connsiteX31" fmla="*/ 72242 w 268444"/>
                      <a:gd name="connsiteY31" fmla="*/ 332074 h 365571"/>
                      <a:gd name="connsiteX32" fmla="*/ 72242 w 268444"/>
                      <a:gd name="connsiteY32" fmla="*/ 336859 h 365571"/>
                      <a:gd name="connsiteX33" fmla="*/ 86599 w 268444"/>
                      <a:gd name="connsiteY33" fmla="*/ 332074 h 365571"/>
                      <a:gd name="connsiteX34" fmla="*/ 100955 w 268444"/>
                      <a:gd name="connsiteY34" fmla="*/ 365572 h 365571"/>
                      <a:gd name="connsiteX35" fmla="*/ 100955 w 268444"/>
                      <a:gd name="connsiteY35" fmla="*/ 365572 h 365571"/>
                      <a:gd name="connsiteX36" fmla="*/ 115311 w 268444"/>
                      <a:gd name="connsiteY36" fmla="*/ 346430 h 365571"/>
                      <a:gd name="connsiteX37" fmla="*/ 129667 w 268444"/>
                      <a:gd name="connsiteY37" fmla="*/ 346430 h 365571"/>
                      <a:gd name="connsiteX38" fmla="*/ 153594 w 268444"/>
                      <a:gd name="connsiteY38" fmla="*/ 327288 h 365571"/>
                      <a:gd name="connsiteX39" fmla="*/ 177521 w 268444"/>
                      <a:gd name="connsiteY39" fmla="*/ 317717 h 365571"/>
                      <a:gd name="connsiteX40" fmla="*/ 211019 w 268444"/>
                      <a:gd name="connsiteY40" fmla="*/ 284219 h 365571"/>
                      <a:gd name="connsiteX41" fmla="*/ 234946 w 268444"/>
                      <a:gd name="connsiteY41" fmla="*/ 265078 h 365571"/>
                      <a:gd name="connsiteX42" fmla="*/ 234946 w 268444"/>
                      <a:gd name="connsiteY42" fmla="*/ 260292 h 365571"/>
                      <a:gd name="connsiteX43" fmla="*/ 244518 w 268444"/>
                      <a:gd name="connsiteY43" fmla="*/ 217224 h 365571"/>
                      <a:gd name="connsiteX44" fmla="*/ 244518 w 268444"/>
                      <a:gd name="connsiteY44" fmla="*/ 145442 h 365571"/>
                      <a:gd name="connsiteX45" fmla="*/ 268445 w 268444"/>
                      <a:gd name="connsiteY45" fmla="*/ 30592 h 36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8444" h="365571">
                        <a:moveTo>
                          <a:pt x="268445" y="30592"/>
                        </a:moveTo>
                        <a:cubicBezTo>
                          <a:pt x="268445" y="30592"/>
                          <a:pt x="268445" y="30592"/>
                          <a:pt x="268445" y="30592"/>
                        </a:cubicBezTo>
                        <a:cubicBezTo>
                          <a:pt x="268445" y="30592"/>
                          <a:pt x="268445" y="30592"/>
                          <a:pt x="268445" y="30592"/>
                        </a:cubicBezTo>
                        <a:cubicBezTo>
                          <a:pt x="263659" y="25807"/>
                          <a:pt x="263659" y="25807"/>
                          <a:pt x="258873" y="21022"/>
                        </a:cubicBezTo>
                        <a:cubicBezTo>
                          <a:pt x="239732" y="1880"/>
                          <a:pt x="201449" y="-12476"/>
                          <a:pt x="187092" y="16236"/>
                        </a:cubicBezTo>
                        <a:cubicBezTo>
                          <a:pt x="163165" y="59305"/>
                          <a:pt x="196664" y="121515"/>
                          <a:pt x="211019" y="164584"/>
                        </a:cubicBezTo>
                        <a:cubicBezTo>
                          <a:pt x="215805" y="183726"/>
                          <a:pt x="225376" y="226794"/>
                          <a:pt x="196664" y="231580"/>
                        </a:cubicBezTo>
                        <a:cubicBezTo>
                          <a:pt x="182307" y="231580"/>
                          <a:pt x="172736" y="226794"/>
                          <a:pt x="167951" y="217224"/>
                        </a:cubicBezTo>
                        <a:cubicBezTo>
                          <a:pt x="163165" y="212438"/>
                          <a:pt x="158380" y="207653"/>
                          <a:pt x="153594" y="202867"/>
                        </a:cubicBezTo>
                        <a:cubicBezTo>
                          <a:pt x="139238" y="183726"/>
                          <a:pt x="129667" y="150228"/>
                          <a:pt x="124882" y="131086"/>
                        </a:cubicBezTo>
                        <a:cubicBezTo>
                          <a:pt x="120097" y="111944"/>
                          <a:pt x="115311" y="88017"/>
                          <a:pt x="110526" y="64090"/>
                        </a:cubicBezTo>
                        <a:cubicBezTo>
                          <a:pt x="105740" y="64090"/>
                          <a:pt x="100955" y="64090"/>
                          <a:pt x="100955" y="64090"/>
                        </a:cubicBezTo>
                        <a:cubicBezTo>
                          <a:pt x="81813" y="92803"/>
                          <a:pt x="96169" y="140657"/>
                          <a:pt x="105740" y="169369"/>
                        </a:cubicBezTo>
                        <a:cubicBezTo>
                          <a:pt x="115311" y="188511"/>
                          <a:pt x="129667" y="207653"/>
                          <a:pt x="139238" y="222009"/>
                        </a:cubicBezTo>
                        <a:cubicBezTo>
                          <a:pt x="144024" y="231580"/>
                          <a:pt x="158380" y="241151"/>
                          <a:pt x="158380" y="255507"/>
                        </a:cubicBezTo>
                        <a:cubicBezTo>
                          <a:pt x="158380" y="279434"/>
                          <a:pt x="120097" y="260292"/>
                          <a:pt x="110526" y="255507"/>
                        </a:cubicBezTo>
                        <a:cubicBezTo>
                          <a:pt x="105740" y="250722"/>
                          <a:pt x="100955" y="250722"/>
                          <a:pt x="100955" y="245936"/>
                        </a:cubicBezTo>
                        <a:cubicBezTo>
                          <a:pt x="100955" y="245936"/>
                          <a:pt x="96169" y="245936"/>
                          <a:pt x="96169" y="245936"/>
                        </a:cubicBezTo>
                        <a:cubicBezTo>
                          <a:pt x="96169" y="245936"/>
                          <a:pt x="96169" y="245936"/>
                          <a:pt x="91384" y="245936"/>
                        </a:cubicBezTo>
                        <a:cubicBezTo>
                          <a:pt x="81813" y="241151"/>
                          <a:pt x="67457" y="226794"/>
                          <a:pt x="62672" y="222009"/>
                        </a:cubicBezTo>
                        <a:cubicBezTo>
                          <a:pt x="48315" y="202867"/>
                          <a:pt x="33959" y="178940"/>
                          <a:pt x="29174" y="155013"/>
                        </a:cubicBezTo>
                        <a:cubicBezTo>
                          <a:pt x="24388" y="155013"/>
                          <a:pt x="24388" y="155013"/>
                          <a:pt x="19602" y="159799"/>
                        </a:cubicBezTo>
                        <a:cubicBezTo>
                          <a:pt x="14818" y="183726"/>
                          <a:pt x="38745" y="222009"/>
                          <a:pt x="48315" y="236365"/>
                        </a:cubicBezTo>
                        <a:cubicBezTo>
                          <a:pt x="57886" y="250722"/>
                          <a:pt x="72242" y="260292"/>
                          <a:pt x="81813" y="274649"/>
                        </a:cubicBezTo>
                        <a:cubicBezTo>
                          <a:pt x="86599" y="279434"/>
                          <a:pt x="96169" y="284219"/>
                          <a:pt x="96169" y="293790"/>
                        </a:cubicBezTo>
                        <a:cubicBezTo>
                          <a:pt x="96169" y="312932"/>
                          <a:pt x="72242" y="303361"/>
                          <a:pt x="62672" y="298576"/>
                        </a:cubicBezTo>
                        <a:cubicBezTo>
                          <a:pt x="38745" y="289005"/>
                          <a:pt x="24388" y="265078"/>
                          <a:pt x="10032" y="245936"/>
                        </a:cubicBezTo>
                        <a:cubicBezTo>
                          <a:pt x="10032" y="245936"/>
                          <a:pt x="10032" y="241151"/>
                          <a:pt x="10032" y="241151"/>
                        </a:cubicBezTo>
                        <a:cubicBezTo>
                          <a:pt x="5247" y="236365"/>
                          <a:pt x="5247" y="231580"/>
                          <a:pt x="5247" y="226794"/>
                        </a:cubicBezTo>
                        <a:cubicBezTo>
                          <a:pt x="5247" y="226794"/>
                          <a:pt x="461" y="226794"/>
                          <a:pt x="461" y="226794"/>
                        </a:cubicBezTo>
                        <a:cubicBezTo>
                          <a:pt x="-4325" y="260292"/>
                          <a:pt x="29174" y="284219"/>
                          <a:pt x="53101" y="303361"/>
                        </a:cubicBezTo>
                        <a:cubicBezTo>
                          <a:pt x="62672" y="308147"/>
                          <a:pt x="77028" y="317717"/>
                          <a:pt x="72242" y="332074"/>
                        </a:cubicBezTo>
                        <a:cubicBezTo>
                          <a:pt x="72242" y="332074"/>
                          <a:pt x="72242" y="332074"/>
                          <a:pt x="72242" y="336859"/>
                        </a:cubicBezTo>
                        <a:cubicBezTo>
                          <a:pt x="77028" y="336859"/>
                          <a:pt x="81813" y="336859"/>
                          <a:pt x="86599" y="332074"/>
                        </a:cubicBezTo>
                        <a:cubicBezTo>
                          <a:pt x="91384" y="341645"/>
                          <a:pt x="91384" y="356001"/>
                          <a:pt x="100955" y="365572"/>
                        </a:cubicBezTo>
                        <a:cubicBezTo>
                          <a:pt x="100955" y="365572"/>
                          <a:pt x="100955" y="365572"/>
                          <a:pt x="100955" y="365572"/>
                        </a:cubicBezTo>
                        <a:cubicBezTo>
                          <a:pt x="100955" y="356001"/>
                          <a:pt x="110526" y="351215"/>
                          <a:pt x="115311" y="346430"/>
                        </a:cubicBezTo>
                        <a:cubicBezTo>
                          <a:pt x="120097" y="346430"/>
                          <a:pt x="124882" y="346430"/>
                          <a:pt x="129667" y="346430"/>
                        </a:cubicBezTo>
                        <a:cubicBezTo>
                          <a:pt x="144024" y="346430"/>
                          <a:pt x="148809" y="336859"/>
                          <a:pt x="153594" y="327288"/>
                        </a:cubicBezTo>
                        <a:cubicBezTo>
                          <a:pt x="158380" y="317717"/>
                          <a:pt x="167951" y="317717"/>
                          <a:pt x="177521" y="317717"/>
                        </a:cubicBezTo>
                        <a:cubicBezTo>
                          <a:pt x="196664" y="317717"/>
                          <a:pt x="196664" y="293790"/>
                          <a:pt x="211019" y="284219"/>
                        </a:cubicBezTo>
                        <a:cubicBezTo>
                          <a:pt x="220591" y="279434"/>
                          <a:pt x="234946" y="289005"/>
                          <a:pt x="234946" y="265078"/>
                        </a:cubicBezTo>
                        <a:cubicBezTo>
                          <a:pt x="234946" y="265078"/>
                          <a:pt x="234946" y="260292"/>
                          <a:pt x="234946" y="260292"/>
                        </a:cubicBezTo>
                        <a:cubicBezTo>
                          <a:pt x="234946" y="241151"/>
                          <a:pt x="234946" y="231580"/>
                          <a:pt x="244518" y="217224"/>
                        </a:cubicBezTo>
                        <a:cubicBezTo>
                          <a:pt x="258873" y="193296"/>
                          <a:pt x="244518" y="169369"/>
                          <a:pt x="244518" y="145442"/>
                        </a:cubicBezTo>
                        <a:cubicBezTo>
                          <a:pt x="249303" y="88017"/>
                          <a:pt x="254088" y="54520"/>
                          <a:pt x="268445" y="30592"/>
                        </a:cubicBezTo>
                        <a:close/>
                      </a:path>
                    </a:pathLst>
                  </a:custGeom>
                  <a:solidFill>
                    <a:srgbClr val="FBCA8F"/>
                  </a:solidFill>
                  <a:ln w="47824" cap="flat">
                    <a:noFill/>
                    <a:prstDash val="solid"/>
                    <a:miter/>
                  </a:ln>
                </p:spPr>
                <p:txBody>
                  <a:bodyPr rtlCol="0" anchor="ctr"/>
                  <a:lstStyle/>
                  <a:p>
                    <a:endParaRPr lang="en-US"/>
                  </a:p>
                </p:txBody>
              </p:sp>
            </p:grpSp>
            <p:grpSp>
              <p:nvGrpSpPr>
                <p:cNvPr id="195" name="Graphic 3">
                  <a:extLst>
                    <a:ext uri="{FF2B5EF4-FFF2-40B4-BE49-F238E27FC236}">
                      <a16:creationId xmlns:a16="http://schemas.microsoft.com/office/drawing/2014/main" id="{9619EC63-55AB-4660-B0F3-EEF9C37F8241}"/>
                    </a:ext>
                  </a:extLst>
                </p:cNvPr>
                <p:cNvGrpSpPr/>
                <p:nvPr/>
              </p:nvGrpSpPr>
              <p:grpSpPr>
                <a:xfrm>
                  <a:off x="10482761" y="7600305"/>
                  <a:ext cx="1160133" cy="890873"/>
                  <a:chOff x="10482761" y="7600305"/>
                  <a:chExt cx="1160133" cy="890873"/>
                </a:xfrm>
                <a:solidFill>
                  <a:srgbClr val="144E28"/>
                </a:solidFill>
              </p:grpSpPr>
              <p:sp>
                <p:nvSpPr>
                  <p:cNvPr id="283" name="Freeform: Shape 282">
                    <a:extLst>
                      <a:ext uri="{FF2B5EF4-FFF2-40B4-BE49-F238E27FC236}">
                        <a16:creationId xmlns:a16="http://schemas.microsoft.com/office/drawing/2014/main" id="{F16CC3B8-1E75-4EFB-9B29-A9174C7D1A6D}"/>
                      </a:ext>
                    </a:extLst>
                  </p:cNvPr>
                  <p:cNvSpPr/>
                  <p:nvPr/>
                </p:nvSpPr>
                <p:spPr>
                  <a:xfrm>
                    <a:off x="10507844" y="7769776"/>
                    <a:ext cx="239270" cy="424705"/>
                  </a:xfrm>
                  <a:custGeom>
                    <a:avLst/>
                    <a:gdLst>
                      <a:gd name="connsiteX0" fmla="*/ 239271 w 239270"/>
                      <a:gd name="connsiteY0" fmla="*/ 0 h 424705"/>
                      <a:gd name="connsiteX1" fmla="*/ 167490 w 239270"/>
                      <a:gd name="connsiteY1" fmla="*/ 100494 h 424705"/>
                      <a:gd name="connsiteX2" fmla="*/ 177060 w 239270"/>
                      <a:gd name="connsiteY2" fmla="*/ 66996 h 424705"/>
                      <a:gd name="connsiteX3" fmla="*/ 205773 w 239270"/>
                      <a:gd name="connsiteY3" fmla="*/ 0 h 424705"/>
                      <a:gd name="connsiteX4" fmla="*/ 205773 w 239270"/>
                      <a:gd name="connsiteY4" fmla="*/ 0 h 424705"/>
                      <a:gd name="connsiteX5" fmla="*/ 157919 w 239270"/>
                      <a:gd name="connsiteY5" fmla="*/ 124421 h 424705"/>
                      <a:gd name="connsiteX6" fmla="*/ 133992 w 239270"/>
                      <a:gd name="connsiteY6" fmla="*/ 181846 h 424705"/>
                      <a:gd name="connsiteX7" fmla="*/ 86138 w 239270"/>
                      <a:gd name="connsiteY7" fmla="*/ 105279 h 424705"/>
                      <a:gd name="connsiteX8" fmla="*/ 0 w 239270"/>
                      <a:gd name="connsiteY8" fmla="*/ 52640 h 424705"/>
                      <a:gd name="connsiteX9" fmla="*/ 0 w 239270"/>
                      <a:gd name="connsiteY9" fmla="*/ 52640 h 424705"/>
                      <a:gd name="connsiteX10" fmla="*/ 129206 w 239270"/>
                      <a:gd name="connsiteY10" fmla="*/ 196202 h 424705"/>
                      <a:gd name="connsiteX11" fmla="*/ 95708 w 239270"/>
                      <a:gd name="connsiteY11" fmla="*/ 301481 h 424705"/>
                      <a:gd name="connsiteX12" fmla="*/ 66996 w 239270"/>
                      <a:gd name="connsiteY12" fmla="*/ 421117 h 424705"/>
                      <a:gd name="connsiteX13" fmla="*/ 71781 w 239270"/>
                      <a:gd name="connsiteY13" fmla="*/ 421117 h 424705"/>
                      <a:gd name="connsiteX14" fmla="*/ 138777 w 239270"/>
                      <a:gd name="connsiteY14" fmla="*/ 191417 h 424705"/>
                      <a:gd name="connsiteX15" fmla="*/ 186631 w 239270"/>
                      <a:gd name="connsiteY15" fmla="*/ 90923 h 424705"/>
                      <a:gd name="connsiteX16" fmla="*/ 239271 w 239270"/>
                      <a:gd name="connsiteY16" fmla="*/ 0 h 424705"/>
                      <a:gd name="connsiteX17" fmla="*/ 239271 w 239270"/>
                      <a:gd name="connsiteY17" fmla="*/ 0 h 42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270" h="424705">
                        <a:moveTo>
                          <a:pt x="239271" y="0"/>
                        </a:moveTo>
                        <a:cubicBezTo>
                          <a:pt x="210558" y="23927"/>
                          <a:pt x="186631" y="62210"/>
                          <a:pt x="167490" y="100494"/>
                        </a:cubicBezTo>
                        <a:cubicBezTo>
                          <a:pt x="172275" y="90923"/>
                          <a:pt x="172275" y="76567"/>
                          <a:pt x="177060" y="66996"/>
                        </a:cubicBezTo>
                        <a:cubicBezTo>
                          <a:pt x="181846" y="43069"/>
                          <a:pt x="196202" y="23927"/>
                          <a:pt x="205773" y="0"/>
                        </a:cubicBezTo>
                        <a:cubicBezTo>
                          <a:pt x="205773" y="0"/>
                          <a:pt x="205773" y="0"/>
                          <a:pt x="205773" y="0"/>
                        </a:cubicBezTo>
                        <a:cubicBezTo>
                          <a:pt x="177060" y="33498"/>
                          <a:pt x="162704" y="81352"/>
                          <a:pt x="157919" y="124421"/>
                        </a:cubicBezTo>
                        <a:cubicBezTo>
                          <a:pt x="148348" y="143562"/>
                          <a:pt x="138777" y="162704"/>
                          <a:pt x="133992" y="181846"/>
                        </a:cubicBezTo>
                        <a:cubicBezTo>
                          <a:pt x="124421" y="153133"/>
                          <a:pt x="105279" y="124421"/>
                          <a:pt x="86138" y="105279"/>
                        </a:cubicBezTo>
                        <a:cubicBezTo>
                          <a:pt x="66996" y="81352"/>
                          <a:pt x="33498" y="57425"/>
                          <a:pt x="0" y="52640"/>
                        </a:cubicBezTo>
                        <a:cubicBezTo>
                          <a:pt x="0" y="52640"/>
                          <a:pt x="0" y="52640"/>
                          <a:pt x="0" y="52640"/>
                        </a:cubicBezTo>
                        <a:cubicBezTo>
                          <a:pt x="62211" y="76567"/>
                          <a:pt x="95708" y="138777"/>
                          <a:pt x="129206" y="196202"/>
                        </a:cubicBezTo>
                        <a:cubicBezTo>
                          <a:pt x="114850" y="229700"/>
                          <a:pt x="105279" y="267983"/>
                          <a:pt x="95708" y="301481"/>
                        </a:cubicBezTo>
                        <a:cubicBezTo>
                          <a:pt x="86138" y="339764"/>
                          <a:pt x="71781" y="382833"/>
                          <a:pt x="66996" y="421117"/>
                        </a:cubicBezTo>
                        <a:cubicBezTo>
                          <a:pt x="66996" y="425902"/>
                          <a:pt x="71781" y="425902"/>
                          <a:pt x="71781" y="421117"/>
                        </a:cubicBezTo>
                        <a:cubicBezTo>
                          <a:pt x="90923" y="344550"/>
                          <a:pt x="110065" y="267983"/>
                          <a:pt x="138777" y="191417"/>
                        </a:cubicBezTo>
                        <a:cubicBezTo>
                          <a:pt x="153133" y="157919"/>
                          <a:pt x="167490" y="124421"/>
                          <a:pt x="186631" y="90923"/>
                        </a:cubicBezTo>
                        <a:cubicBezTo>
                          <a:pt x="196202" y="62210"/>
                          <a:pt x="220130" y="33498"/>
                          <a:pt x="239271" y="0"/>
                        </a:cubicBezTo>
                        <a:cubicBezTo>
                          <a:pt x="239271" y="0"/>
                          <a:pt x="239271" y="0"/>
                          <a:pt x="239271" y="0"/>
                        </a:cubicBezTo>
                        <a:close/>
                      </a:path>
                    </a:pathLst>
                  </a:custGeom>
                  <a:solidFill>
                    <a:srgbClr val="144E28"/>
                  </a:solidFill>
                  <a:ln w="4782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CC377026-8632-4F19-B5B8-B1DD41399715}"/>
                      </a:ext>
                    </a:extLst>
                  </p:cNvPr>
                  <p:cNvSpPr/>
                  <p:nvPr/>
                </p:nvSpPr>
                <p:spPr>
                  <a:xfrm>
                    <a:off x="11209173" y="7822416"/>
                    <a:ext cx="249771" cy="237584"/>
                  </a:xfrm>
                  <a:custGeom>
                    <a:avLst/>
                    <a:gdLst>
                      <a:gd name="connsiteX0" fmla="*/ 246183 w 249771"/>
                      <a:gd name="connsiteY0" fmla="*/ 234485 h 237584"/>
                      <a:gd name="connsiteX1" fmla="*/ 112191 w 249771"/>
                      <a:gd name="connsiteY1" fmla="*/ 138777 h 237584"/>
                      <a:gd name="connsiteX2" fmla="*/ 26054 w 249771"/>
                      <a:gd name="connsiteY2" fmla="*/ 0 h 237584"/>
                      <a:gd name="connsiteX3" fmla="*/ 26054 w 249771"/>
                      <a:gd name="connsiteY3" fmla="*/ 0 h 237584"/>
                      <a:gd name="connsiteX4" fmla="*/ 54767 w 249771"/>
                      <a:gd name="connsiteY4" fmla="*/ 71781 h 237584"/>
                      <a:gd name="connsiteX5" fmla="*/ 69123 w 249771"/>
                      <a:gd name="connsiteY5" fmla="*/ 95708 h 237584"/>
                      <a:gd name="connsiteX6" fmla="*/ 2127 w 249771"/>
                      <a:gd name="connsiteY6" fmla="*/ 57425 h 237584"/>
                      <a:gd name="connsiteX7" fmla="*/ 2127 w 249771"/>
                      <a:gd name="connsiteY7" fmla="*/ 57425 h 237584"/>
                      <a:gd name="connsiteX8" fmla="*/ 35624 w 249771"/>
                      <a:gd name="connsiteY8" fmla="*/ 86137 h 237584"/>
                      <a:gd name="connsiteX9" fmla="*/ 73908 w 249771"/>
                      <a:gd name="connsiteY9" fmla="*/ 105279 h 237584"/>
                      <a:gd name="connsiteX10" fmla="*/ 112191 w 249771"/>
                      <a:gd name="connsiteY10" fmla="*/ 153133 h 237584"/>
                      <a:gd name="connsiteX11" fmla="*/ 183973 w 249771"/>
                      <a:gd name="connsiteY11" fmla="*/ 215344 h 237584"/>
                      <a:gd name="connsiteX12" fmla="*/ 246183 w 249771"/>
                      <a:gd name="connsiteY12" fmla="*/ 234485 h 237584"/>
                      <a:gd name="connsiteX13" fmla="*/ 246183 w 249771"/>
                      <a:gd name="connsiteY13" fmla="*/ 234485 h 2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771" h="237584">
                        <a:moveTo>
                          <a:pt x="246183" y="234485"/>
                        </a:moveTo>
                        <a:cubicBezTo>
                          <a:pt x="193543" y="229700"/>
                          <a:pt x="145689" y="177060"/>
                          <a:pt x="112191" y="138777"/>
                        </a:cubicBezTo>
                        <a:cubicBezTo>
                          <a:pt x="78694" y="100494"/>
                          <a:pt x="45196" y="47854"/>
                          <a:pt x="26054" y="0"/>
                        </a:cubicBezTo>
                        <a:cubicBezTo>
                          <a:pt x="26054" y="0"/>
                          <a:pt x="21269" y="0"/>
                          <a:pt x="26054" y="0"/>
                        </a:cubicBezTo>
                        <a:cubicBezTo>
                          <a:pt x="30839" y="23927"/>
                          <a:pt x="45196" y="47854"/>
                          <a:pt x="54767" y="71781"/>
                        </a:cubicBezTo>
                        <a:cubicBezTo>
                          <a:pt x="59552" y="81352"/>
                          <a:pt x="64337" y="86137"/>
                          <a:pt x="69123" y="95708"/>
                        </a:cubicBezTo>
                        <a:cubicBezTo>
                          <a:pt x="49981" y="81352"/>
                          <a:pt x="26054" y="71781"/>
                          <a:pt x="2127" y="57425"/>
                        </a:cubicBezTo>
                        <a:cubicBezTo>
                          <a:pt x="2127" y="57425"/>
                          <a:pt x="-2658" y="57425"/>
                          <a:pt x="2127" y="57425"/>
                        </a:cubicBezTo>
                        <a:cubicBezTo>
                          <a:pt x="11697" y="66996"/>
                          <a:pt x="26054" y="76567"/>
                          <a:pt x="35624" y="86137"/>
                        </a:cubicBezTo>
                        <a:cubicBezTo>
                          <a:pt x="49981" y="95708"/>
                          <a:pt x="59552" y="105279"/>
                          <a:pt x="73908" y="105279"/>
                        </a:cubicBezTo>
                        <a:cubicBezTo>
                          <a:pt x="83479" y="124421"/>
                          <a:pt x="97835" y="138777"/>
                          <a:pt x="112191" y="153133"/>
                        </a:cubicBezTo>
                        <a:cubicBezTo>
                          <a:pt x="131333" y="177060"/>
                          <a:pt x="155260" y="196202"/>
                          <a:pt x="183973" y="215344"/>
                        </a:cubicBezTo>
                        <a:cubicBezTo>
                          <a:pt x="207900" y="229700"/>
                          <a:pt x="227041" y="244056"/>
                          <a:pt x="246183" y="234485"/>
                        </a:cubicBezTo>
                        <a:cubicBezTo>
                          <a:pt x="250968" y="239271"/>
                          <a:pt x="250968" y="234485"/>
                          <a:pt x="246183" y="234485"/>
                        </a:cubicBezTo>
                        <a:close/>
                      </a:path>
                    </a:pathLst>
                  </a:custGeom>
                  <a:solidFill>
                    <a:srgbClr val="144E28"/>
                  </a:solidFill>
                  <a:ln w="47824"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A2C09D72-1AC4-48A6-9274-AE23CBF2A978}"/>
                      </a:ext>
                    </a:extLst>
                  </p:cNvPr>
                  <p:cNvSpPr/>
                  <p:nvPr/>
                </p:nvSpPr>
                <p:spPr>
                  <a:xfrm>
                    <a:off x="11517567" y="7791240"/>
                    <a:ext cx="125327" cy="66800"/>
                  </a:xfrm>
                  <a:custGeom>
                    <a:avLst/>
                    <a:gdLst>
                      <a:gd name="connsiteX0" fmla="*/ 86137 w 125327"/>
                      <a:gd name="connsiteY0" fmla="*/ 2464 h 66800"/>
                      <a:gd name="connsiteX1" fmla="*/ 0 w 125327"/>
                      <a:gd name="connsiteY1" fmla="*/ 45532 h 66800"/>
                      <a:gd name="connsiteX2" fmla="*/ 0 w 125327"/>
                      <a:gd name="connsiteY2" fmla="*/ 45532 h 66800"/>
                      <a:gd name="connsiteX3" fmla="*/ 28712 w 125327"/>
                      <a:gd name="connsiteY3" fmla="*/ 16820 h 66800"/>
                      <a:gd name="connsiteX4" fmla="*/ 76566 w 125327"/>
                      <a:gd name="connsiteY4" fmla="*/ 7249 h 66800"/>
                      <a:gd name="connsiteX5" fmla="*/ 119635 w 125327"/>
                      <a:gd name="connsiteY5" fmla="*/ 64674 h 66800"/>
                      <a:gd name="connsiteX6" fmla="*/ 124420 w 125327"/>
                      <a:gd name="connsiteY6" fmla="*/ 64674 h 66800"/>
                      <a:gd name="connsiteX7" fmla="*/ 86137 w 125327"/>
                      <a:gd name="connsiteY7" fmla="*/ 2464 h 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27" h="66800">
                        <a:moveTo>
                          <a:pt x="86137" y="2464"/>
                        </a:moveTo>
                        <a:cubicBezTo>
                          <a:pt x="47854" y="-7107"/>
                          <a:pt x="19141" y="12034"/>
                          <a:pt x="0" y="45532"/>
                        </a:cubicBezTo>
                        <a:cubicBezTo>
                          <a:pt x="0" y="45532"/>
                          <a:pt x="0" y="50318"/>
                          <a:pt x="0" y="45532"/>
                        </a:cubicBezTo>
                        <a:cubicBezTo>
                          <a:pt x="9571" y="35962"/>
                          <a:pt x="19141" y="26391"/>
                          <a:pt x="28712" y="16820"/>
                        </a:cubicBezTo>
                        <a:cubicBezTo>
                          <a:pt x="43068" y="7249"/>
                          <a:pt x="62210" y="7249"/>
                          <a:pt x="76566" y="7249"/>
                        </a:cubicBezTo>
                        <a:cubicBezTo>
                          <a:pt x="105279" y="12034"/>
                          <a:pt x="114850" y="40747"/>
                          <a:pt x="119635" y="64674"/>
                        </a:cubicBezTo>
                        <a:cubicBezTo>
                          <a:pt x="119635" y="69459"/>
                          <a:pt x="124420" y="64674"/>
                          <a:pt x="124420" y="64674"/>
                        </a:cubicBezTo>
                        <a:cubicBezTo>
                          <a:pt x="129206" y="40747"/>
                          <a:pt x="114850" y="12034"/>
                          <a:pt x="86137" y="2464"/>
                        </a:cubicBezTo>
                        <a:close/>
                      </a:path>
                    </a:pathLst>
                  </a:custGeom>
                  <a:solidFill>
                    <a:srgbClr val="144E28"/>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B5F89EC6-F8E7-4B16-BD30-B760F627A73C}"/>
                      </a:ext>
                    </a:extLst>
                  </p:cNvPr>
                  <p:cNvSpPr/>
                  <p:nvPr/>
                </p:nvSpPr>
                <p:spPr>
                  <a:xfrm>
                    <a:off x="10482761" y="7779347"/>
                    <a:ext cx="113346" cy="66995"/>
                  </a:xfrm>
                  <a:custGeom>
                    <a:avLst/>
                    <a:gdLst>
                      <a:gd name="connsiteX0" fmla="*/ 111220 w 113346"/>
                      <a:gd name="connsiteY0" fmla="*/ 52640 h 66995"/>
                      <a:gd name="connsiteX1" fmla="*/ 39439 w 113346"/>
                      <a:gd name="connsiteY1" fmla="*/ 0 h 66995"/>
                      <a:gd name="connsiteX2" fmla="*/ 1155 w 113346"/>
                      <a:gd name="connsiteY2" fmla="*/ 66996 h 66995"/>
                      <a:gd name="connsiteX3" fmla="*/ 1155 w 113346"/>
                      <a:gd name="connsiteY3" fmla="*/ 66996 h 66995"/>
                      <a:gd name="connsiteX4" fmla="*/ 10726 w 113346"/>
                      <a:gd name="connsiteY4" fmla="*/ 33498 h 66995"/>
                      <a:gd name="connsiteX5" fmla="*/ 68151 w 113346"/>
                      <a:gd name="connsiteY5" fmla="*/ 19142 h 66995"/>
                      <a:gd name="connsiteX6" fmla="*/ 111220 w 113346"/>
                      <a:gd name="connsiteY6" fmla="*/ 52640 h 66995"/>
                      <a:gd name="connsiteX7" fmla="*/ 111220 w 113346"/>
                      <a:gd name="connsiteY7" fmla="*/ 5264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6" h="66995">
                        <a:moveTo>
                          <a:pt x="111220" y="52640"/>
                        </a:moveTo>
                        <a:cubicBezTo>
                          <a:pt x="96864" y="23927"/>
                          <a:pt x="72937" y="0"/>
                          <a:pt x="39439" y="0"/>
                        </a:cubicBezTo>
                        <a:cubicBezTo>
                          <a:pt x="5941" y="0"/>
                          <a:pt x="-3630" y="38283"/>
                          <a:pt x="1155" y="66996"/>
                        </a:cubicBezTo>
                        <a:cubicBezTo>
                          <a:pt x="1155" y="66996"/>
                          <a:pt x="1155" y="66996"/>
                          <a:pt x="1155" y="66996"/>
                        </a:cubicBezTo>
                        <a:cubicBezTo>
                          <a:pt x="1155" y="52640"/>
                          <a:pt x="5941" y="43069"/>
                          <a:pt x="10726" y="33498"/>
                        </a:cubicBezTo>
                        <a:cubicBezTo>
                          <a:pt x="20297" y="9571"/>
                          <a:pt x="44224" y="9571"/>
                          <a:pt x="68151" y="19142"/>
                        </a:cubicBezTo>
                        <a:cubicBezTo>
                          <a:pt x="82507" y="19142"/>
                          <a:pt x="96864" y="43069"/>
                          <a:pt x="111220" y="52640"/>
                        </a:cubicBezTo>
                        <a:cubicBezTo>
                          <a:pt x="111220" y="57425"/>
                          <a:pt x="116005" y="52640"/>
                          <a:pt x="111220" y="52640"/>
                        </a:cubicBezTo>
                        <a:close/>
                      </a:path>
                    </a:pathLst>
                  </a:custGeom>
                  <a:solidFill>
                    <a:srgbClr val="144E28"/>
                  </a:solidFill>
                  <a:ln w="4782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0CC475A1-F7E4-4FCA-8D72-BAE9F41CBCC1}"/>
                      </a:ext>
                    </a:extLst>
                  </p:cNvPr>
                  <p:cNvSpPr/>
                  <p:nvPr/>
                </p:nvSpPr>
                <p:spPr>
                  <a:xfrm>
                    <a:off x="10547323" y="8389753"/>
                    <a:ext cx="34428" cy="101424"/>
                  </a:xfrm>
                  <a:custGeom>
                    <a:avLst/>
                    <a:gdLst>
                      <a:gd name="connsiteX0" fmla="*/ 32302 w 34428"/>
                      <a:gd name="connsiteY0" fmla="*/ 97835 h 101424"/>
                      <a:gd name="connsiteX1" fmla="*/ 8375 w 34428"/>
                      <a:gd name="connsiteY1" fmla="*/ 2127 h 101424"/>
                      <a:gd name="connsiteX2" fmla="*/ 3589 w 34428"/>
                      <a:gd name="connsiteY2" fmla="*/ 2127 h 101424"/>
                      <a:gd name="connsiteX3" fmla="*/ 32302 w 34428"/>
                      <a:gd name="connsiteY3" fmla="*/ 97835 h 101424"/>
                      <a:gd name="connsiteX4" fmla="*/ 32302 w 34428"/>
                      <a:gd name="connsiteY4" fmla="*/ 97835 h 10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101424">
                        <a:moveTo>
                          <a:pt x="32302" y="97835"/>
                        </a:moveTo>
                        <a:cubicBezTo>
                          <a:pt x="8375" y="69123"/>
                          <a:pt x="8375" y="35625"/>
                          <a:pt x="8375" y="2127"/>
                        </a:cubicBezTo>
                        <a:cubicBezTo>
                          <a:pt x="8375" y="-2659"/>
                          <a:pt x="3589" y="2127"/>
                          <a:pt x="3589" y="2127"/>
                        </a:cubicBezTo>
                        <a:cubicBezTo>
                          <a:pt x="-5982" y="35625"/>
                          <a:pt x="3589" y="78693"/>
                          <a:pt x="32302" y="97835"/>
                        </a:cubicBezTo>
                        <a:cubicBezTo>
                          <a:pt x="32302" y="102621"/>
                          <a:pt x="37088" y="102621"/>
                          <a:pt x="32302" y="97835"/>
                        </a:cubicBezTo>
                        <a:close/>
                      </a:path>
                    </a:pathLst>
                  </a:custGeom>
                  <a:solidFill>
                    <a:srgbClr val="144E28"/>
                  </a:solidFill>
                  <a:ln w="4782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EB88D27C-4423-4172-A9A8-2660043C4464}"/>
                      </a:ext>
                    </a:extLst>
                  </p:cNvPr>
                  <p:cNvSpPr/>
                  <p:nvPr/>
                </p:nvSpPr>
                <p:spPr>
                  <a:xfrm>
                    <a:off x="11407502" y="8278227"/>
                    <a:ext cx="50997" cy="163634"/>
                  </a:xfrm>
                  <a:custGeom>
                    <a:avLst/>
                    <a:gdLst>
                      <a:gd name="connsiteX0" fmla="*/ 47854 w 50997"/>
                      <a:gd name="connsiteY0" fmla="*/ 3589 h 163634"/>
                      <a:gd name="connsiteX1" fmla="*/ 47854 w 50997"/>
                      <a:gd name="connsiteY1" fmla="*/ 3589 h 163634"/>
                      <a:gd name="connsiteX2" fmla="*/ 38283 w 50997"/>
                      <a:gd name="connsiteY2" fmla="*/ 80156 h 163634"/>
                      <a:gd name="connsiteX3" fmla="*/ 0 w 50997"/>
                      <a:gd name="connsiteY3" fmla="*/ 161508 h 163634"/>
                      <a:gd name="connsiteX4" fmla="*/ 0 w 50997"/>
                      <a:gd name="connsiteY4" fmla="*/ 161508 h 163634"/>
                      <a:gd name="connsiteX5" fmla="*/ 43068 w 50997"/>
                      <a:gd name="connsiteY5" fmla="*/ 84941 h 163634"/>
                      <a:gd name="connsiteX6" fmla="*/ 47854 w 50997"/>
                      <a:gd name="connsiteY6" fmla="*/ 3589 h 16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97" h="163634">
                        <a:moveTo>
                          <a:pt x="47854" y="3589"/>
                        </a:moveTo>
                        <a:cubicBezTo>
                          <a:pt x="47854" y="-1196"/>
                          <a:pt x="43068" y="-1196"/>
                          <a:pt x="47854" y="3589"/>
                        </a:cubicBezTo>
                        <a:cubicBezTo>
                          <a:pt x="43068" y="27516"/>
                          <a:pt x="43068" y="56229"/>
                          <a:pt x="38283" y="80156"/>
                        </a:cubicBezTo>
                        <a:cubicBezTo>
                          <a:pt x="33498" y="108868"/>
                          <a:pt x="19141" y="142366"/>
                          <a:pt x="0" y="161508"/>
                        </a:cubicBezTo>
                        <a:cubicBezTo>
                          <a:pt x="0" y="161508"/>
                          <a:pt x="0" y="166293"/>
                          <a:pt x="0" y="161508"/>
                        </a:cubicBezTo>
                        <a:cubicBezTo>
                          <a:pt x="19141" y="142366"/>
                          <a:pt x="33498" y="113654"/>
                          <a:pt x="43068" y="84941"/>
                        </a:cubicBezTo>
                        <a:cubicBezTo>
                          <a:pt x="52639" y="61014"/>
                          <a:pt x="52639" y="27516"/>
                          <a:pt x="47854" y="3589"/>
                        </a:cubicBezTo>
                        <a:close/>
                      </a:path>
                    </a:pathLst>
                  </a:custGeom>
                  <a:solidFill>
                    <a:srgbClr val="144E28"/>
                  </a:solidFill>
                  <a:ln w="47824"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FFC28F80-C0B5-407B-9E51-90B018DBDC5A}"/>
                      </a:ext>
                    </a:extLst>
                  </p:cNvPr>
                  <p:cNvSpPr/>
                  <p:nvPr/>
                </p:nvSpPr>
                <p:spPr>
                  <a:xfrm>
                    <a:off x="10871536" y="7635785"/>
                    <a:ext cx="227041" cy="91861"/>
                  </a:xfrm>
                  <a:custGeom>
                    <a:avLst/>
                    <a:gdLst>
                      <a:gd name="connsiteX0" fmla="*/ 224914 w 227041"/>
                      <a:gd name="connsiteY0" fmla="*/ 4786 h 91861"/>
                      <a:gd name="connsiteX1" fmla="*/ 110064 w 227041"/>
                      <a:gd name="connsiteY1" fmla="*/ 76567 h 91861"/>
                      <a:gd name="connsiteX2" fmla="*/ 33498 w 227041"/>
                      <a:gd name="connsiteY2" fmla="*/ 66996 h 91861"/>
                      <a:gd name="connsiteX3" fmla="*/ 4785 w 227041"/>
                      <a:gd name="connsiteY3" fmla="*/ 0 h 91861"/>
                      <a:gd name="connsiteX4" fmla="*/ 0 w 227041"/>
                      <a:gd name="connsiteY4" fmla="*/ 0 h 91861"/>
                      <a:gd name="connsiteX5" fmla="*/ 19141 w 227041"/>
                      <a:gd name="connsiteY5" fmla="*/ 66996 h 91861"/>
                      <a:gd name="connsiteX6" fmla="*/ 76566 w 227041"/>
                      <a:gd name="connsiteY6" fmla="*/ 90923 h 91861"/>
                      <a:gd name="connsiteX7" fmla="*/ 153133 w 227041"/>
                      <a:gd name="connsiteY7" fmla="*/ 66996 h 91861"/>
                      <a:gd name="connsiteX8" fmla="*/ 224914 w 227041"/>
                      <a:gd name="connsiteY8" fmla="*/ 4786 h 91861"/>
                      <a:gd name="connsiteX9" fmla="*/ 224914 w 227041"/>
                      <a:gd name="connsiteY9" fmla="*/ 4786 h 9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1" h="91861">
                        <a:moveTo>
                          <a:pt x="224914" y="4786"/>
                        </a:moveTo>
                        <a:cubicBezTo>
                          <a:pt x="191417" y="33498"/>
                          <a:pt x="153133" y="57425"/>
                          <a:pt x="110064" y="76567"/>
                        </a:cubicBezTo>
                        <a:cubicBezTo>
                          <a:pt x="81352" y="86138"/>
                          <a:pt x="52639" y="81352"/>
                          <a:pt x="33498" y="66996"/>
                        </a:cubicBezTo>
                        <a:cubicBezTo>
                          <a:pt x="9571" y="47854"/>
                          <a:pt x="9571" y="23927"/>
                          <a:pt x="4785" y="0"/>
                        </a:cubicBezTo>
                        <a:cubicBezTo>
                          <a:pt x="4785" y="0"/>
                          <a:pt x="0" y="0"/>
                          <a:pt x="0" y="0"/>
                        </a:cubicBezTo>
                        <a:cubicBezTo>
                          <a:pt x="4785" y="23927"/>
                          <a:pt x="4785" y="47854"/>
                          <a:pt x="19141" y="66996"/>
                        </a:cubicBezTo>
                        <a:cubicBezTo>
                          <a:pt x="33498" y="81352"/>
                          <a:pt x="57425" y="95708"/>
                          <a:pt x="76566" y="90923"/>
                        </a:cubicBezTo>
                        <a:cubicBezTo>
                          <a:pt x="105279" y="90923"/>
                          <a:pt x="129206" y="81352"/>
                          <a:pt x="153133" y="66996"/>
                        </a:cubicBezTo>
                        <a:cubicBezTo>
                          <a:pt x="177060" y="52640"/>
                          <a:pt x="205772" y="33498"/>
                          <a:pt x="224914" y="4786"/>
                        </a:cubicBezTo>
                        <a:cubicBezTo>
                          <a:pt x="229699" y="4786"/>
                          <a:pt x="224914" y="0"/>
                          <a:pt x="224914" y="4786"/>
                        </a:cubicBezTo>
                        <a:close/>
                      </a:path>
                    </a:pathLst>
                  </a:custGeom>
                  <a:solidFill>
                    <a:srgbClr val="144E28"/>
                  </a:solidFill>
                  <a:ln w="47824"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A6B97794-C70C-4BB9-AD79-A36B154B9CAB}"/>
                      </a:ext>
                    </a:extLst>
                  </p:cNvPr>
                  <p:cNvSpPr/>
                  <p:nvPr/>
                </p:nvSpPr>
                <p:spPr>
                  <a:xfrm>
                    <a:off x="11118395" y="7600305"/>
                    <a:ext cx="21123" cy="23106"/>
                  </a:xfrm>
                  <a:custGeom>
                    <a:avLst/>
                    <a:gdLst>
                      <a:gd name="connsiteX0" fmla="*/ 16339 w 21123"/>
                      <a:gd name="connsiteY0" fmla="*/ 1982 h 23106"/>
                      <a:gd name="connsiteX1" fmla="*/ 1982 w 21123"/>
                      <a:gd name="connsiteY1" fmla="*/ 16338 h 23106"/>
                      <a:gd name="connsiteX2" fmla="*/ 6767 w 21123"/>
                      <a:gd name="connsiteY2" fmla="*/ 21124 h 23106"/>
                      <a:gd name="connsiteX3" fmla="*/ 21124 w 21123"/>
                      <a:gd name="connsiteY3" fmla="*/ 6768 h 23106"/>
                      <a:gd name="connsiteX4" fmla="*/ 16339 w 21123"/>
                      <a:gd name="connsiteY4" fmla="*/ 1982 h 23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3" h="23106">
                        <a:moveTo>
                          <a:pt x="16339" y="1982"/>
                        </a:moveTo>
                        <a:cubicBezTo>
                          <a:pt x="11553" y="6768"/>
                          <a:pt x="6767" y="11553"/>
                          <a:pt x="1982" y="16338"/>
                        </a:cubicBezTo>
                        <a:cubicBezTo>
                          <a:pt x="-2803" y="21124"/>
                          <a:pt x="1982" y="25909"/>
                          <a:pt x="6767" y="21124"/>
                        </a:cubicBezTo>
                        <a:cubicBezTo>
                          <a:pt x="11553" y="16338"/>
                          <a:pt x="16339" y="11553"/>
                          <a:pt x="21124" y="6768"/>
                        </a:cubicBezTo>
                        <a:cubicBezTo>
                          <a:pt x="21124" y="1982"/>
                          <a:pt x="21124" y="-2803"/>
                          <a:pt x="16339" y="1982"/>
                        </a:cubicBezTo>
                        <a:close/>
                      </a:path>
                    </a:pathLst>
                  </a:custGeom>
                  <a:solidFill>
                    <a:srgbClr val="144E28"/>
                  </a:solidFill>
                  <a:ln w="47824" cap="flat">
                    <a:noFill/>
                    <a:prstDash val="solid"/>
                    <a:miter/>
                  </a:ln>
                </p:spPr>
                <p:txBody>
                  <a:bodyPr rtlCol="0" anchor="ctr"/>
                  <a:lstStyle/>
                  <a:p>
                    <a:endParaRPr lang="en-US"/>
                  </a:p>
                </p:txBody>
              </p:sp>
            </p:grpSp>
            <p:grpSp>
              <p:nvGrpSpPr>
                <p:cNvPr id="196" name="Graphic 3">
                  <a:extLst>
                    <a:ext uri="{FF2B5EF4-FFF2-40B4-BE49-F238E27FC236}">
                      <a16:creationId xmlns:a16="http://schemas.microsoft.com/office/drawing/2014/main" id="{EEAA730B-C68E-4499-9937-BF1C5841336A}"/>
                    </a:ext>
                  </a:extLst>
                </p:cNvPr>
                <p:cNvGrpSpPr/>
                <p:nvPr/>
              </p:nvGrpSpPr>
              <p:grpSpPr>
                <a:xfrm>
                  <a:off x="10175773" y="5898679"/>
                  <a:ext cx="1857821" cy="1648917"/>
                  <a:chOff x="10175773" y="5898679"/>
                  <a:chExt cx="1857821" cy="1648917"/>
                </a:xfrm>
              </p:grpSpPr>
              <p:grpSp>
                <p:nvGrpSpPr>
                  <p:cNvPr id="197" name="Graphic 3">
                    <a:extLst>
                      <a:ext uri="{FF2B5EF4-FFF2-40B4-BE49-F238E27FC236}">
                        <a16:creationId xmlns:a16="http://schemas.microsoft.com/office/drawing/2014/main" id="{DC35851E-591E-4F93-A5C5-1687720AF898}"/>
                      </a:ext>
                    </a:extLst>
                  </p:cNvPr>
                  <p:cNvGrpSpPr/>
                  <p:nvPr/>
                </p:nvGrpSpPr>
                <p:grpSpPr>
                  <a:xfrm>
                    <a:off x="10196187" y="6616491"/>
                    <a:ext cx="215947" cy="224914"/>
                    <a:chOff x="10196187" y="6616491"/>
                    <a:chExt cx="215947" cy="224914"/>
                  </a:xfrm>
                </p:grpSpPr>
                <p:sp>
                  <p:nvSpPr>
                    <p:cNvPr id="281" name="Freeform: Shape 280">
                      <a:extLst>
                        <a:ext uri="{FF2B5EF4-FFF2-40B4-BE49-F238E27FC236}">
                          <a16:creationId xmlns:a16="http://schemas.microsoft.com/office/drawing/2014/main" id="{06A135CF-8B5F-45EC-8B12-03F52EFD1B62}"/>
                        </a:ext>
                      </a:extLst>
                    </p:cNvPr>
                    <p:cNvSpPr/>
                    <p:nvPr/>
                  </p:nvSpPr>
                  <p:spPr>
                    <a:xfrm>
                      <a:off x="10205002" y="6617928"/>
                      <a:ext cx="207133" cy="219098"/>
                    </a:xfrm>
                    <a:custGeom>
                      <a:avLst/>
                      <a:gdLst>
                        <a:gd name="connsiteX0" fmla="*/ 207133 w 207133"/>
                        <a:gd name="connsiteY0" fmla="*/ 65559 h 219098"/>
                        <a:gd name="connsiteX1" fmla="*/ 63571 w 207133"/>
                        <a:gd name="connsiteY1" fmla="*/ 12919 h 219098"/>
                        <a:gd name="connsiteX2" fmla="*/ 73141 w 207133"/>
                        <a:gd name="connsiteY2" fmla="*/ 218692 h 219098"/>
                        <a:gd name="connsiteX3" fmla="*/ 207133 w 207133"/>
                        <a:gd name="connsiteY3" fmla="*/ 65559 h 219098"/>
                      </a:gdLst>
                      <a:ahLst/>
                      <a:cxnLst>
                        <a:cxn ang="0">
                          <a:pos x="connsiteX0" y="connsiteY0"/>
                        </a:cxn>
                        <a:cxn ang="0">
                          <a:pos x="connsiteX1" y="connsiteY1"/>
                        </a:cxn>
                        <a:cxn ang="0">
                          <a:pos x="connsiteX2" y="connsiteY2"/>
                        </a:cxn>
                        <a:cxn ang="0">
                          <a:pos x="connsiteX3" y="connsiteY3"/>
                        </a:cxn>
                      </a:cxnLst>
                      <a:rect l="l" t="t" r="r" b="b"/>
                      <a:pathLst>
                        <a:path w="207133" h="219098">
                          <a:moveTo>
                            <a:pt x="207133" y="65559"/>
                          </a:moveTo>
                          <a:cubicBezTo>
                            <a:pt x="207133" y="65559"/>
                            <a:pt x="173635" y="-34935"/>
                            <a:pt x="63571" y="12919"/>
                          </a:cubicBezTo>
                          <a:cubicBezTo>
                            <a:pt x="-46494" y="60773"/>
                            <a:pt x="6146" y="204336"/>
                            <a:pt x="73141" y="218692"/>
                          </a:cubicBezTo>
                          <a:cubicBezTo>
                            <a:pt x="140138" y="228263"/>
                            <a:pt x="207133" y="65559"/>
                            <a:pt x="207133" y="65559"/>
                          </a:cubicBezTo>
                          <a:close/>
                        </a:path>
                      </a:pathLst>
                    </a:custGeom>
                    <a:solidFill>
                      <a:srgbClr val="FBCA8F"/>
                    </a:solidFill>
                    <a:ln w="4782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09C17A88-2ECD-4057-A948-4B92ED34D368}"/>
                        </a:ext>
                      </a:extLst>
                    </p:cNvPr>
                    <p:cNvSpPr/>
                    <p:nvPr/>
                  </p:nvSpPr>
                  <p:spPr>
                    <a:xfrm>
                      <a:off x="10196187" y="6616491"/>
                      <a:ext cx="215947" cy="224914"/>
                    </a:xfrm>
                    <a:custGeom>
                      <a:avLst/>
                      <a:gdLst>
                        <a:gd name="connsiteX0" fmla="*/ 86742 w 215947"/>
                        <a:gd name="connsiteY0" fmla="*/ 224915 h 224914"/>
                        <a:gd name="connsiteX1" fmla="*/ 86742 w 215947"/>
                        <a:gd name="connsiteY1" fmla="*/ 224915 h 224914"/>
                        <a:gd name="connsiteX2" fmla="*/ 77171 w 215947"/>
                        <a:gd name="connsiteY2" fmla="*/ 224915 h 224914"/>
                        <a:gd name="connsiteX3" fmla="*/ 604 w 215947"/>
                        <a:gd name="connsiteY3" fmla="*/ 129206 h 224914"/>
                        <a:gd name="connsiteX4" fmla="*/ 62814 w 215947"/>
                        <a:gd name="connsiteY4" fmla="*/ 14356 h 224914"/>
                        <a:gd name="connsiteX5" fmla="*/ 120239 w 215947"/>
                        <a:gd name="connsiteY5" fmla="*/ 0 h 224914"/>
                        <a:gd name="connsiteX6" fmla="*/ 215948 w 215947"/>
                        <a:gd name="connsiteY6" fmla="*/ 66996 h 224914"/>
                        <a:gd name="connsiteX7" fmla="*/ 215948 w 215947"/>
                        <a:gd name="connsiteY7" fmla="*/ 71781 h 224914"/>
                        <a:gd name="connsiteX8" fmla="*/ 86742 w 215947"/>
                        <a:gd name="connsiteY8" fmla="*/ 224915 h 224914"/>
                        <a:gd name="connsiteX9" fmla="*/ 125025 w 215947"/>
                        <a:gd name="connsiteY9" fmla="*/ 4785 h 224914"/>
                        <a:gd name="connsiteX10" fmla="*/ 72385 w 215947"/>
                        <a:gd name="connsiteY10" fmla="*/ 19142 h 224914"/>
                        <a:gd name="connsiteX11" fmla="*/ 14960 w 215947"/>
                        <a:gd name="connsiteY11" fmla="*/ 124421 h 224914"/>
                        <a:gd name="connsiteX12" fmla="*/ 81956 w 215947"/>
                        <a:gd name="connsiteY12" fmla="*/ 210558 h 224914"/>
                        <a:gd name="connsiteX13" fmla="*/ 86742 w 215947"/>
                        <a:gd name="connsiteY13" fmla="*/ 210558 h 224914"/>
                        <a:gd name="connsiteX14" fmla="*/ 206377 w 215947"/>
                        <a:gd name="connsiteY14" fmla="*/ 62210 h 224914"/>
                        <a:gd name="connsiteX15" fmla="*/ 125025 w 215947"/>
                        <a:gd name="connsiteY15" fmla="*/ 4785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47" h="224914">
                          <a:moveTo>
                            <a:pt x="86742" y="224915"/>
                          </a:moveTo>
                          <a:lnTo>
                            <a:pt x="86742" y="224915"/>
                          </a:lnTo>
                          <a:cubicBezTo>
                            <a:pt x="81956" y="224915"/>
                            <a:pt x="81956" y="224915"/>
                            <a:pt x="77171" y="224915"/>
                          </a:cubicBezTo>
                          <a:cubicBezTo>
                            <a:pt x="38887" y="220129"/>
                            <a:pt x="5390" y="177060"/>
                            <a:pt x="604" y="129206"/>
                          </a:cubicBezTo>
                          <a:cubicBezTo>
                            <a:pt x="-4182" y="76567"/>
                            <a:pt x="19745" y="33498"/>
                            <a:pt x="62814" y="14356"/>
                          </a:cubicBezTo>
                          <a:cubicBezTo>
                            <a:pt x="81956" y="4785"/>
                            <a:pt x="101098" y="0"/>
                            <a:pt x="120239" y="0"/>
                          </a:cubicBezTo>
                          <a:cubicBezTo>
                            <a:pt x="187235" y="0"/>
                            <a:pt x="211162" y="66996"/>
                            <a:pt x="215948" y="66996"/>
                          </a:cubicBezTo>
                          <a:cubicBezTo>
                            <a:pt x="215948" y="66996"/>
                            <a:pt x="215948" y="66996"/>
                            <a:pt x="215948" y="71781"/>
                          </a:cubicBezTo>
                          <a:cubicBezTo>
                            <a:pt x="215948" y="76567"/>
                            <a:pt x="153737" y="224915"/>
                            <a:pt x="86742" y="224915"/>
                          </a:cubicBezTo>
                          <a:close/>
                          <a:moveTo>
                            <a:pt x="125025" y="4785"/>
                          </a:moveTo>
                          <a:cubicBezTo>
                            <a:pt x="110669" y="4785"/>
                            <a:pt x="91527" y="9571"/>
                            <a:pt x="72385" y="19142"/>
                          </a:cubicBezTo>
                          <a:cubicBezTo>
                            <a:pt x="10175" y="47854"/>
                            <a:pt x="10175" y="100494"/>
                            <a:pt x="14960" y="124421"/>
                          </a:cubicBezTo>
                          <a:cubicBezTo>
                            <a:pt x="19745" y="167490"/>
                            <a:pt x="53244" y="205773"/>
                            <a:pt x="81956" y="210558"/>
                          </a:cubicBezTo>
                          <a:cubicBezTo>
                            <a:pt x="81956" y="210558"/>
                            <a:pt x="86742" y="210558"/>
                            <a:pt x="86742" y="210558"/>
                          </a:cubicBezTo>
                          <a:cubicBezTo>
                            <a:pt x="144166" y="210558"/>
                            <a:pt x="201591" y="81352"/>
                            <a:pt x="206377" y="62210"/>
                          </a:cubicBezTo>
                          <a:cubicBezTo>
                            <a:pt x="206377" y="57425"/>
                            <a:pt x="182450" y="4785"/>
                            <a:pt x="125025" y="4785"/>
                          </a:cubicBezTo>
                          <a:close/>
                        </a:path>
                      </a:pathLst>
                    </a:custGeom>
                    <a:solidFill>
                      <a:srgbClr val="D97E31"/>
                    </a:solidFill>
                    <a:ln w="47824" cap="flat">
                      <a:noFill/>
                      <a:prstDash val="solid"/>
                      <a:miter/>
                    </a:ln>
                  </p:spPr>
                  <p:txBody>
                    <a:bodyPr rtlCol="0" anchor="ctr"/>
                    <a:lstStyle/>
                    <a:p>
                      <a:endParaRPr lang="en-US"/>
                    </a:p>
                  </p:txBody>
                </p:sp>
              </p:grpSp>
              <p:grpSp>
                <p:nvGrpSpPr>
                  <p:cNvPr id="198" name="Graphic 3">
                    <a:extLst>
                      <a:ext uri="{FF2B5EF4-FFF2-40B4-BE49-F238E27FC236}">
                        <a16:creationId xmlns:a16="http://schemas.microsoft.com/office/drawing/2014/main" id="{D388F570-F3D2-4BED-8225-1053E207E43B}"/>
                      </a:ext>
                    </a:extLst>
                  </p:cNvPr>
                  <p:cNvGrpSpPr/>
                  <p:nvPr/>
                </p:nvGrpSpPr>
                <p:grpSpPr>
                  <a:xfrm>
                    <a:off x="10239860" y="6654774"/>
                    <a:ext cx="125694" cy="114849"/>
                    <a:chOff x="10239860" y="6654774"/>
                    <a:chExt cx="125694" cy="114849"/>
                  </a:xfrm>
                </p:grpSpPr>
                <p:sp>
                  <p:nvSpPr>
                    <p:cNvPr id="279" name="Freeform: Shape 278">
                      <a:extLst>
                        <a:ext uri="{FF2B5EF4-FFF2-40B4-BE49-F238E27FC236}">
                          <a16:creationId xmlns:a16="http://schemas.microsoft.com/office/drawing/2014/main" id="{94E6CFD8-3019-497F-949A-6FFE1147199F}"/>
                        </a:ext>
                      </a:extLst>
                    </p:cNvPr>
                    <p:cNvSpPr/>
                    <p:nvPr/>
                  </p:nvSpPr>
                  <p:spPr>
                    <a:xfrm>
                      <a:off x="10239860" y="6654774"/>
                      <a:ext cx="125694" cy="114849"/>
                    </a:xfrm>
                    <a:custGeom>
                      <a:avLst/>
                      <a:gdLst>
                        <a:gd name="connsiteX0" fmla="*/ 62211 w 125694"/>
                        <a:gd name="connsiteY0" fmla="*/ 76567 h 114849"/>
                        <a:gd name="connsiteX1" fmla="*/ 86138 w 125694"/>
                        <a:gd name="connsiteY1" fmla="*/ 52640 h 114849"/>
                        <a:gd name="connsiteX2" fmla="*/ 110065 w 125694"/>
                        <a:gd name="connsiteY2" fmla="*/ 52640 h 114849"/>
                        <a:gd name="connsiteX3" fmla="*/ 124421 w 125694"/>
                        <a:gd name="connsiteY3" fmla="*/ 23927 h 114849"/>
                        <a:gd name="connsiteX4" fmla="*/ 81353 w 125694"/>
                        <a:gd name="connsiteY4" fmla="*/ 0 h 114849"/>
                        <a:gd name="connsiteX5" fmla="*/ 19142 w 125694"/>
                        <a:gd name="connsiteY5" fmla="*/ 38283 h 114849"/>
                        <a:gd name="connsiteX6" fmla="*/ 0 w 125694"/>
                        <a:gd name="connsiteY6" fmla="*/ 81352 h 114849"/>
                        <a:gd name="connsiteX7" fmla="*/ 19142 w 125694"/>
                        <a:gd name="connsiteY7" fmla="*/ 114850 h 114849"/>
                        <a:gd name="connsiteX8" fmla="*/ 43069 w 125694"/>
                        <a:gd name="connsiteY8" fmla="*/ 110065 h 114849"/>
                        <a:gd name="connsiteX9" fmla="*/ 62211 w 125694"/>
                        <a:gd name="connsiteY9" fmla="*/ 76567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94" h="114849">
                          <a:moveTo>
                            <a:pt x="62211" y="76567"/>
                          </a:moveTo>
                          <a:cubicBezTo>
                            <a:pt x="62211" y="62210"/>
                            <a:pt x="66996" y="47854"/>
                            <a:pt x="86138" y="52640"/>
                          </a:cubicBezTo>
                          <a:cubicBezTo>
                            <a:pt x="95708" y="52640"/>
                            <a:pt x="100494" y="57425"/>
                            <a:pt x="110065" y="52640"/>
                          </a:cubicBezTo>
                          <a:cubicBezTo>
                            <a:pt x="119635" y="47854"/>
                            <a:pt x="129207" y="38283"/>
                            <a:pt x="124421" y="23927"/>
                          </a:cubicBezTo>
                          <a:cubicBezTo>
                            <a:pt x="119635" y="4785"/>
                            <a:pt x="95708" y="0"/>
                            <a:pt x="81353" y="0"/>
                          </a:cubicBezTo>
                          <a:cubicBezTo>
                            <a:pt x="57426" y="0"/>
                            <a:pt x="33499" y="19142"/>
                            <a:pt x="19142" y="38283"/>
                          </a:cubicBezTo>
                          <a:cubicBezTo>
                            <a:pt x="9571" y="52640"/>
                            <a:pt x="0" y="62210"/>
                            <a:pt x="0" y="81352"/>
                          </a:cubicBezTo>
                          <a:cubicBezTo>
                            <a:pt x="0" y="95708"/>
                            <a:pt x="4786" y="114850"/>
                            <a:pt x="19142" y="114850"/>
                          </a:cubicBezTo>
                          <a:cubicBezTo>
                            <a:pt x="23927" y="114850"/>
                            <a:pt x="38283" y="114850"/>
                            <a:pt x="43069" y="110065"/>
                          </a:cubicBezTo>
                          <a:cubicBezTo>
                            <a:pt x="52640" y="100494"/>
                            <a:pt x="62211" y="90923"/>
                            <a:pt x="62211" y="76567"/>
                          </a:cubicBezTo>
                          <a:close/>
                        </a:path>
                      </a:pathLst>
                    </a:custGeom>
                    <a:solidFill>
                      <a:srgbClr val="D46428"/>
                    </a:solidFill>
                    <a:ln w="47824"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E3D8F180-0C88-46A1-858F-09A773A73208}"/>
                        </a:ext>
                      </a:extLst>
                    </p:cNvPr>
                    <p:cNvSpPr/>
                    <p:nvPr/>
                  </p:nvSpPr>
                  <p:spPr>
                    <a:xfrm>
                      <a:off x="10270496" y="6676043"/>
                      <a:ext cx="93784" cy="84010"/>
                    </a:xfrm>
                    <a:custGeom>
                      <a:avLst/>
                      <a:gdLst>
                        <a:gd name="connsiteX0" fmla="*/ 22004 w 93784"/>
                        <a:gd name="connsiteY0" fmla="*/ 17015 h 84010"/>
                        <a:gd name="connsiteX1" fmla="*/ 2862 w 93784"/>
                        <a:gd name="connsiteY1" fmla="*/ 45727 h 84010"/>
                        <a:gd name="connsiteX2" fmla="*/ 12433 w 93784"/>
                        <a:gd name="connsiteY2" fmla="*/ 84011 h 84010"/>
                        <a:gd name="connsiteX3" fmla="*/ 31574 w 93784"/>
                        <a:gd name="connsiteY3" fmla="*/ 55298 h 84010"/>
                        <a:gd name="connsiteX4" fmla="*/ 55501 w 93784"/>
                        <a:gd name="connsiteY4" fmla="*/ 31371 h 84010"/>
                        <a:gd name="connsiteX5" fmla="*/ 79429 w 93784"/>
                        <a:gd name="connsiteY5" fmla="*/ 31371 h 84010"/>
                        <a:gd name="connsiteX6" fmla="*/ 93785 w 93784"/>
                        <a:gd name="connsiteY6" fmla="*/ 17015 h 84010"/>
                        <a:gd name="connsiteX7" fmla="*/ 84214 w 93784"/>
                        <a:gd name="connsiteY7" fmla="*/ 2659 h 84010"/>
                        <a:gd name="connsiteX8" fmla="*/ 22004 w 93784"/>
                        <a:gd name="connsiteY8" fmla="*/ 17015 h 8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784" h="84010">
                          <a:moveTo>
                            <a:pt x="22004" y="17015"/>
                          </a:moveTo>
                          <a:cubicBezTo>
                            <a:pt x="12433" y="26586"/>
                            <a:pt x="7647" y="36156"/>
                            <a:pt x="2862" y="45727"/>
                          </a:cubicBezTo>
                          <a:cubicBezTo>
                            <a:pt x="-1923" y="60084"/>
                            <a:pt x="-1923" y="79225"/>
                            <a:pt x="12433" y="84011"/>
                          </a:cubicBezTo>
                          <a:cubicBezTo>
                            <a:pt x="26789" y="74440"/>
                            <a:pt x="31574" y="64869"/>
                            <a:pt x="31574" y="55298"/>
                          </a:cubicBezTo>
                          <a:cubicBezTo>
                            <a:pt x="31574" y="40942"/>
                            <a:pt x="36360" y="26586"/>
                            <a:pt x="55501" y="31371"/>
                          </a:cubicBezTo>
                          <a:cubicBezTo>
                            <a:pt x="65072" y="31371"/>
                            <a:pt x="69858" y="36156"/>
                            <a:pt x="79429" y="31371"/>
                          </a:cubicBezTo>
                          <a:cubicBezTo>
                            <a:pt x="84214" y="26586"/>
                            <a:pt x="88999" y="21800"/>
                            <a:pt x="93785" y="17015"/>
                          </a:cubicBezTo>
                          <a:cubicBezTo>
                            <a:pt x="93785" y="12229"/>
                            <a:pt x="93785" y="7444"/>
                            <a:pt x="84214" y="2659"/>
                          </a:cubicBezTo>
                          <a:cubicBezTo>
                            <a:pt x="69858" y="-2127"/>
                            <a:pt x="36360" y="-2127"/>
                            <a:pt x="22004" y="17015"/>
                          </a:cubicBezTo>
                          <a:close/>
                        </a:path>
                      </a:pathLst>
                    </a:custGeom>
                    <a:solidFill>
                      <a:srgbClr val="DA8E28">
                        <a:alpha val="50000"/>
                      </a:srgbClr>
                    </a:solidFill>
                    <a:ln w="47824" cap="flat">
                      <a:noFill/>
                      <a:prstDash val="solid"/>
                      <a:miter/>
                    </a:ln>
                  </p:spPr>
                  <p:txBody>
                    <a:bodyPr rtlCol="0" anchor="ctr"/>
                    <a:lstStyle/>
                    <a:p>
                      <a:endParaRPr lang="en-US"/>
                    </a:p>
                  </p:txBody>
                </p:sp>
              </p:grpSp>
              <p:grpSp>
                <p:nvGrpSpPr>
                  <p:cNvPr id="199" name="Graphic 3">
                    <a:extLst>
                      <a:ext uri="{FF2B5EF4-FFF2-40B4-BE49-F238E27FC236}">
                        <a16:creationId xmlns:a16="http://schemas.microsoft.com/office/drawing/2014/main" id="{8AC35CC3-4A0A-4B21-A30A-90C2EE5A3A19}"/>
                      </a:ext>
                    </a:extLst>
                  </p:cNvPr>
                  <p:cNvGrpSpPr/>
                  <p:nvPr/>
                </p:nvGrpSpPr>
                <p:grpSpPr>
                  <a:xfrm>
                    <a:off x="10175773" y="6204945"/>
                    <a:ext cx="1638490" cy="1342650"/>
                    <a:chOff x="10175773" y="6204945"/>
                    <a:chExt cx="1638490" cy="1342650"/>
                  </a:xfrm>
                </p:grpSpPr>
                <p:grpSp>
                  <p:nvGrpSpPr>
                    <p:cNvPr id="265" name="Graphic 3">
                      <a:extLst>
                        <a:ext uri="{FF2B5EF4-FFF2-40B4-BE49-F238E27FC236}">
                          <a16:creationId xmlns:a16="http://schemas.microsoft.com/office/drawing/2014/main" id="{B3CD7604-94F9-485F-9D31-10011551E6EC}"/>
                        </a:ext>
                      </a:extLst>
                    </p:cNvPr>
                    <p:cNvGrpSpPr/>
                    <p:nvPr/>
                  </p:nvGrpSpPr>
                  <p:grpSpPr>
                    <a:xfrm>
                      <a:off x="11536708" y="7190741"/>
                      <a:ext cx="148348" cy="119635"/>
                      <a:chOff x="11536708" y="7190741"/>
                      <a:chExt cx="148348" cy="119635"/>
                    </a:xfrm>
                  </p:grpSpPr>
                  <p:sp>
                    <p:nvSpPr>
                      <p:cNvPr id="277" name="Freeform: Shape 276">
                        <a:extLst>
                          <a:ext uri="{FF2B5EF4-FFF2-40B4-BE49-F238E27FC236}">
                            <a16:creationId xmlns:a16="http://schemas.microsoft.com/office/drawing/2014/main" id="{128B2A32-798F-4A96-94E6-E0974F83E9EB}"/>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solidFill>
                      <a:ln w="47824"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379D379C-62FA-4AC5-AF3C-B87A54CA4682}"/>
                          </a:ext>
                        </a:extLst>
                      </p:cNvPr>
                      <p:cNvSpPr/>
                      <p:nvPr/>
                    </p:nvSpPr>
                    <p:spPr>
                      <a:xfrm>
                        <a:off x="11536708" y="7190741"/>
                        <a:ext cx="148348" cy="119635"/>
                      </a:xfrm>
                      <a:custGeom>
                        <a:avLst/>
                        <a:gdLst>
                          <a:gd name="connsiteX0" fmla="*/ 9571 w 148348"/>
                          <a:gd name="connsiteY0" fmla="*/ 119635 h 119635"/>
                          <a:gd name="connsiteX1" fmla="*/ 4786 w 148348"/>
                          <a:gd name="connsiteY1" fmla="*/ 119635 h 119635"/>
                          <a:gd name="connsiteX2" fmla="*/ 0 w 148348"/>
                          <a:gd name="connsiteY2" fmla="*/ 114850 h 119635"/>
                          <a:gd name="connsiteX3" fmla="*/ 0 w 148348"/>
                          <a:gd name="connsiteY3" fmla="*/ 110065 h 119635"/>
                          <a:gd name="connsiteX4" fmla="*/ 57425 w 148348"/>
                          <a:gd name="connsiteY4" fmla="*/ 4786 h 119635"/>
                          <a:gd name="connsiteX5" fmla="*/ 62211 w 148348"/>
                          <a:gd name="connsiteY5" fmla="*/ 0 h 119635"/>
                          <a:gd name="connsiteX6" fmla="*/ 66996 w 148348"/>
                          <a:gd name="connsiteY6" fmla="*/ 0 h 119635"/>
                          <a:gd name="connsiteX7" fmla="*/ 143563 w 148348"/>
                          <a:gd name="connsiteY7" fmla="*/ 23927 h 119635"/>
                          <a:gd name="connsiteX8" fmla="*/ 148348 w 148348"/>
                          <a:gd name="connsiteY8" fmla="*/ 23927 h 119635"/>
                          <a:gd name="connsiteX9" fmla="*/ 148348 w 148348"/>
                          <a:gd name="connsiteY9" fmla="*/ 28713 h 119635"/>
                          <a:gd name="connsiteX10" fmla="*/ 143563 w 148348"/>
                          <a:gd name="connsiteY10" fmla="*/ 33498 h 119635"/>
                          <a:gd name="connsiteX11" fmla="*/ 129206 w 148348"/>
                          <a:gd name="connsiteY11" fmla="*/ 33498 h 119635"/>
                          <a:gd name="connsiteX12" fmla="*/ 9571 w 148348"/>
                          <a:gd name="connsiteY12" fmla="*/ 119635 h 119635"/>
                          <a:gd name="connsiteX13" fmla="*/ 62211 w 148348"/>
                          <a:gd name="connsiteY13" fmla="*/ 9571 h 119635"/>
                          <a:gd name="connsiteX14" fmla="*/ 9571 w 148348"/>
                          <a:gd name="connsiteY14" fmla="*/ 105279 h 119635"/>
                          <a:gd name="connsiteX15" fmla="*/ 114850 w 148348"/>
                          <a:gd name="connsiteY15" fmla="*/ 28713 h 119635"/>
                          <a:gd name="connsiteX16" fmla="*/ 62211 w 148348"/>
                          <a:gd name="connsiteY16" fmla="*/ 9571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348" h="119635">
                            <a:moveTo>
                              <a:pt x="9571" y="119635"/>
                            </a:moveTo>
                            <a:cubicBezTo>
                              <a:pt x="9571" y="119635"/>
                              <a:pt x="4786" y="119635"/>
                              <a:pt x="4786" y="119635"/>
                            </a:cubicBezTo>
                            <a:cubicBezTo>
                              <a:pt x="4786" y="119635"/>
                              <a:pt x="0" y="119635"/>
                              <a:pt x="0" y="114850"/>
                            </a:cubicBezTo>
                            <a:cubicBezTo>
                              <a:pt x="0" y="114850"/>
                              <a:pt x="0" y="110065"/>
                              <a:pt x="0" y="110065"/>
                            </a:cubicBezTo>
                            <a:cubicBezTo>
                              <a:pt x="0" y="110065"/>
                              <a:pt x="43068" y="71781"/>
                              <a:pt x="57425" y="4786"/>
                            </a:cubicBezTo>
                            <a:cubicBezTo>
                              <a:pt x="57425" y="4786"/>
                              <a:pt x="57425" y="0"/>
                              <a:pt x="62211" y="0"/>
                            </a:cubicBezTo>
                            <a:cubicBezTo>
                              <a:pt x="62211" y="0"/>
                              <a:pt x="66996" y="0"/>
                              <a:pt x="66996" y="0"/>
                            </a:cubicBezTo>
                            <a:cubicBezTo>
                              <a:pt x="110065" y="23927"/>
                              <a:pt x="143563" y="23927"/>
                              <a:pt x="143563" y="23927"/>
                            </a:cubicBezTo>
                            <a:cubicBezTo>
                              <a:pt x="143563" y="23927"/>
                              <a:pt x="143563" y="23927"/>
                              <a:pt x="148348" y="23927"/>
                            </a:cubicBezTo>
                            <a:cubicBezTo>
                              <a:pt x="148348" y="23927"/>
                              <a:pt x="148348" y="28713"/>
                              <a:pt x="148348" y="28713"/>
                            </a:cubicBezTo>
                            <a:cubicBezTo>
                              <a:pt x="148348" y="28713"/>
                              <a:pt x="148348" y="33498"/>
                              <a:pt x="143563" y="33498"/>
                            </a:cubicBezTo>
                            <a:cubicBezTo>
                              <a:pt x="138777" y="33498"/>
                              <a:pt x="133992" y="33498"/>
                              <a:pt x="129206" y="33498"/>
                            </a:cubicBezTo>
                            <a:cubicBezTo>
                              <a:pt x="119635" y="47854"/>
                              <a:pt x="57425" y="119635"/>
                              <a:pt x="9571" y="119635"/>
                            </a:cubicBezTo>
                            <a:close/>
                            <a:moveTo>
                              <a:pt x="62211" y="9571"/>
                            </a:moveTo>
                            <a:cubicBezTo>
                              <a:pt x="47854" y="57425"/>
                              <a:pt x="23927" y="90923"/>
                              <a:pt x="9571" y="105279"/>
                            </a:cubicBezTo>
                            <a:cubicBezTo>
                              <a:pt x="52640" y="100494"/>
                              <a:pt x="100494" y="43069"/>
                              <a:pt x="114850" y="28713"/>
                            </a:cubicBezTo>
                            <a:cubicBezTo>
                              <a:pt x="105279" y="28713"/>
                              <a:pt x="86138" y="23927"/>
                              <a:pt x="62211" y="9571"/>
                            </a:cubicBezTo>
                            <a:close/>
                          </a:path>
                        </a:pathLst>
                      </a:custGeom>
                      <a:solidFill>
                        <a:srgbClr val="462A1E"/>
                      </a:solidFill>
                      <a:ln w="47824" cap="flat">
                        <a:noFill/>
                        <a:prstDash val="solid"/>
                        <a:miter/>
                      </a:ln>
                    </p:spPr>
                    <p:txBody>
                      <a:bodyPr rtlCol="0" anchor="ctr"/>
                      <a:lstStyle/>
                      <a:p>
                        <a:endParaRPr lang="en-US"/>
                      </a:p>
                    </p:txBody>
                  </p:sp>
                </p:grpSp>
                <p:sp>
                  <p:nvSpPr>
                    <p:cNvPr id="266" name="Freeform: Shape 265">
                      <a:extLst>
                        <a:ext uri="{FF2B5EF4-FFF2-40B4-BE49-F238E27FC236}">
                          <a16:creationId xmlns:a16="http://schemas.microsoft.com/office/drawing/2014/main" id="{DF16E082-512C-40DF-9D23-54948DC5FD85}"/>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67" name="Graphic 3">
                      <a:extLst>
                        <a:ext uri="{FF2B5EF4-FFF2-40B4-BE49-F238E27FC236}">
                          <a16:creationId xmlns:a16="http://schemas.microsoft.com/office/drawing/2014/main" id="{69AB370E-4316-4C26-A9C8-35C256D99654}"/>
                        </a:ext>
                      </a:extLst>
                    </p:cNvPr>
                    <p:cNvGrpSpPr/>
                    <p:nvPr/>
                  </p:nvGrpSpPr>
                  <p:grpSpPr>
                    <a:xfrm>
                      <a:off x="10175773" y="6204945"/>
                      <a:ext cx="1638490" cy="1342650"/>
                      <a:chOff x="10175773" y="6204945"/>
                      <a:chExt cx="1638490" cy="1342650"/>
                    </a:xfrm>
                  </p:grpSpPr>
                  <p:sp>
                    <p:nvSpPr>
                      <p:cNvPr id="275" name="Freeform: Shape 274">
                        <a:extLst>
                          <a:ext uri="{FF2B5EF4-FFF2-40B4-BE49-F238E27FC236}">
                            <a16:creationId xmlns:a16="http://schemas.microsoft.com/office/drawing/2014/main" id="{D5F0201B-C508-4AD6-AEBE-2214988C2B29}"/>
                          </a:ext>
                        </a:extLst>
                      </p:cNvPr>
                      <p:cNvSpPr/>
                      <p:nvPr/>
                    </p:nvSpPr>
                    <p:spPr>
                      <a:xfrm>
                        <a:off x="10182435" y="6217023"/>
                        <a:ext cx="1622408" cy="1330572"/>
                      </a:xfrm>
                      <a:custGeom>
                        <a:avLst/>
                        <a:gdLst>
                          <a:gd name="connsiteX0" fmla="*/ 1622257 w 1622408"/>
                          <a:gd name="connsiteY0" fmla="*/ 844511 h 1330572"/>
                          <a:gd name="connsiteX1" fmla="*/ 1464338 w 1622408"/>
                          <a:gd name="connsiteY1" fmla="*/ 753589 h 1330572"/>
                          <a:gd name="connsiteX2" fmla="*/ 1392557 w 1622408"/>
                          <a:gd name="connsiteY2" fmla="*/ 782301 h 1330572"/>
                          <a:gd name="connsiteX3" fmla="*/ 1363844 w 1622408"/>
                          <a:gd name="connsiteY3" fmla="*/ 413824 h 1330572"/>
                          <a:gd name="connsiteX4" fmla="*/ 1330346 w 1622408"/>
                          <a:gd name="connsiteY4" fmla="*/ 519103 h 1330572"/>
                          <a:gd name="connsiteX5" fmla="*/ 1191569 w 1622408"/>
                          <a:gd name="connsiteY5" fmla="*/ 169768 h 1330572"/>
                          <a:gd name="connsiteX6" fmla="*/ 1115003 w 1622408"/>
                          <a:gd name="connsiteY6" fmla="*/ 117128 h 1330572"/>
                          <a:gd name="connsiteX7" fmla="*/ 1081505 w 1622408"/>
                          <a:gd name="connsiteY7" fmla="*/ 93201 h 1330572"/>
                          <a:gd name="connsiteX8" fmla="*/ 952299 w 1622408"/>
                          <a:gd name="connsiteY8" fmla="*/ 88416 h 1330572"/>
                          <a:gd name="connsiteX9" fmla="*/ 880517 w 1622408"/>
                          <a:gd name="connsiteY9" fmla="*/ 7064 h 1330572"/>
                          <a:gd name="connsiteX10" fmla="*/ 291911 w 1622408"/>
                          <a:gd name="connsiteY10" fmla="*/ 255905 h 1330572"/>
                          <a:gd name="connsiteX11" fmla="*/ 200987 w 1622408"/>
                          <a:gd name="connsiteY11" fmla="*/ 447322 h 1330572"/>
                          <a:gd name="connsiteX12" fmla="*/ 76567 w 1622408"/>
                          <a:gd name="connsiteY12" fmla="*/ 566957 h 1330572"/>
                          <a:gd name="connsiteX13" fmla="*/ 0 w 1622408"/>
                          <a:gd name="connsiteY13" fmla="*/ 753589 h 1330572"/>
                          <a:gd name="connsiteX14" fmla="*/ 9571 w 1622408"/>
                          <a:gd name="connsiteY14" fmla="*/ 873224 h 1330572"/>
                          <a:gd name="connsiteX15" fmla="*/ 124421 w 1622408"/>
                          <a:gd name="connsiteY15" fmla="*/ 1078997 h 1330572"/>
                          <a:gd name="connsiteX16" fmla="*/ 650817 w 1622408"/>
                          <a:gd name="connsiteY16" fmla="*/ 1327839 h 1330572"/>
                          <a:gd name="connsiteX17" fmla="*/ 1100646 w 1622408"/>
                          <a:gd name="connsiteY17" fmla="*/ 1265628 h 1330572"/>
                          <a:gd name="connsiteX18" fmla="*/ 1354273 w 1622408"/>
                          <a:gd name="connsiteY18" fmla="*/ 1088568 h 1330572"/>
                          <a:gd name="connsiteX19" fmla="*/ 1411698 w 1622408"/>
                          <a:gd name="connsiteY19" fmla="*/ 978503 h 1330572"/>
                          <a:gd name="connsiteX20" fmla="*/ 1488265 w 1622408"/>
                          <a:gd name="connsiteY20" fmla="*/ 1002430 h 1330572"/>
                          <a:gd name="connsiteX21" fmla="*/ 1622257 w 1622408"/>
                          <a:gd name="connsiteY21" fmla="*/ 844511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2408" h="1330572">
                            <a:moveTo>
                              <a:pt x="1622257" y="844511"/>
                            </a:moveTo>
                            <a:cubicBezTo>
                              <a:pt x="1627042" y="758374"/>
                              <a:pt x="1516977" y="700949"/>
                              <a:pt x="1464338" y="753589"/>
                            </a:cubicBezTo>
                            <a:cubicBezTo>
                              <a:pt x="1411698" y="806228"/>
                              <a:pt x="1392557" y="782301"/>
                              <a:pt x="1392557" y="782301"/>
                            </a:cubicBezTo>
                            <a:cubicBezTo>
                              <a:pt x="1392557" y="782301"/>
                              <a:pt x="1426055" y="562172"/>
                              <a:pt x="1363844" y="413824"/>
                            </a:cubicBezTo>
                            <a:cubicBezTo>
                              <a:pt x="1368630" y="509532"/>
                              <a:pt x="1339917" y="562172"/>
                              <a:pt x="1330346" y="519103"/>
                            </a:cubicBezTo>
                            <a:cubicBezTo>
                              <a:pt x="1311205" y="399468"/>
                              <a:pt x="1287278" y="337257"/>
                              <a:pt x="1191569" y="169768"/>
                            </a:cubicBezTo>
                            <a:cubicBezTo>
                              <a:pt x="1205925" y="246334"/>
                              <a:pt x="1177213" y="270262"/>
                              <a:pt x="1115003" y="117128"/>
                            </a:cubicBezTo>
                            <a:cubicBezTo>
                              <a:pt x="1081505" y="188909"/>
                              <a:pt x="1057578" y="241549"/>
                              <a:pt x="1081505" y="93201"/>
                            </a:cubicBezTo>
                            <a:cubicBezTo>
                              <a:pt x="928371" y="188909"/>
                              <a:pt x="866161" y="188909"/>
                              <a:pt x="952299" y="88416"/>
                            </a:cubicBezTo>
                            <a:cubicBezTo>
                              <a:pt x="660388" y="169768"/>
                              <a:pt x="693886" y="102772"/>
                              <a:pt x="880517" y="7064"/>
                            </a:cubicBezTo>
                            <a:cubicBezTo>
                              <a:pt x="650817" y="-36005"/>
                              <a:pt x="344550" y="126699"/>
                              <a:pt x="291911" y="255905"/>
                            </a:cubicBezTo>
                            <a:cubicBezTo>
                              <a:pt x="239271" y="385111"/>
                              <a:pt x="200987" y="447322"/>
                              <a:pt x="200987" y="447322"/>
                            </a:cubicBezTo>
                            <a:cubicBezTo>
                              <a:pt x="162705" y="490391"/>
                              <a:pt x="119635" y="528674"/>
                              <a:pt x="76567" y="566957"/>
                            </a:cubicBezTo>
                            <a:cubicBezTo>
                              <a:pt x="23927" y="614811"/>
                              <a:pt x="0" y="681807"/>
                              <a:pt x="0" y="753589"/>
                            </a:cubicBezTo>
                            <a:cubicBezTo>
                              <a:pt x="0" y="791872"/>
                              <a:pt x="4786" y="834941"/>
                              <a:pt x="9571" y="873224"/>
                            </a:cubicBezTo>
                            <a:cubicBezTo>
                              <a:pt x="23927" y="949791"/>
                              <a:pt x="66996" y="1026357"/>
                              <a:pt x="124421" y="1078997"/>
                            </a:cubicBezTo>
                            <a:cubicBezTo>
                              <a:pt x="267984" y="1212988"/>
                              <a:pt x="454615" y="1308697"/>
                              <a:pt x="650817" y="1327839"/>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5" y="1002430"/>
                              <a:pt x="1488265" y="1002430"/>
                            </a:cubicBezTo>
                            <a:cubicBezTo>
                              <a:pt x="1531334" y="1002430"/>
                              <a:pt x="1617471" y="983288"/>
                              <a:pt x="1622257" y="844511"/>
                            </a:cubicBezTo>
                            <a:close/>
                          </a:path>
                        </a:pathLst>
                      </a:custGeom>
                      <a:solidFill>
                        <a:srgbClr val="FBCA8F"/>
                      </a:solidFill>
                      <a:ln w="47824"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5140E2A2-B81D-477A-8B52-32800A468585}"/>
                          </a:ext>
                        </a:extLst>
                      </p:cNvPr>
                      <p:cNvSpPr/>
                      <p:nvPr/>
                    </p:nvSpPr>
                    <p:spPr>
                      <a:xfrm>
                        <a:off x="10175773" y="6204945"/>
                        <a:ext cx="1638490" cy="1339916"/>
                      </a:xfrm>
                      <a:custGeom>
                        <a:avLst/>
                        <a:gdLst>
                          <a:gd name="connsiteX0" fmla="*/ 743617 w 1638490"/>
                          <a:gd name="connsiteY0" fmla="*/ 1339917 h 1339916"/>
                          <a:gd name="connsiteX1" fmla="*/ 657480 w 1638490"/>
                          <a:gd name="connsiteY1" fmla="*/ 1335131 h 1339916"/>
                          <a:gd name="connsiteX2" fmla="*/ 126298 w 1638490"/>
                          <a:gd name="connsiteY2" fmla="*/ 1086290 h 1339916"/>
                          <a:gd name="connsiteX3" fmla="*/ 11448 w 1638490"/>
                          <a:gd name="connsiteY3" fmla="*/ 875731 h 1339916"/>
                          <a:gd name="connsiteX4" fmla="*/ 1877 w 1638490"/>
                          <a:gd name="connsiteY4" fmla="*/ 756096 h 1339916"/>
                          <a:gd name="connsiteX5" fmla="*/ 78444 w 1638490"/>
                          <a:gd name="connsiteY5" fmla="*/ 564679 h 1339916"/>
                          <a:gd name="connsiteX6" fmla="*/ 111941 w 1638490"/>
                          <a:gd name="connsiteY6" fmla="*/ 535967 h 1339916"/>
                          <a:gd name="connsiteX7" fmla="*/ 202865 w 1638490"/>
                          <a:gd name="connsiteY7" fmla="*/ 445044 h 1339916"/>
                          <a:gd name="connsiteX8" fmla="*/ 293788 w 1638490"/>
                          <a:gd name="connsiteY8" fmla="*/ 258412 h 1339916"/>
                          <a:gd name="connsiteX9" fmla="*/ 810613 w 1638490"/>
                          <a:gd name="connsiteY9" fmla="*/ 0 h 1339916"/>
                          <a:gd name="connsiteX10" fmla="*/ 891965 w 1638490"/>
                          <a:gd name="connsiteY10" fmla="*/ 4785 h 1339916"/>
                          <a:gd name="connsiteX11" fmla="*/ 896750 w 1638490"/>
                          <a:gd name="connsiteY11" fmla="*/ 9571 h 1339916"/>
                          <a:gd name="connsiteX12" fmla="*/ 896750 w 1638490"/>
                          <a:gd name="connsiteY12" fmla="*/ 14356 h 1339916"/>
                          <a:gd name="connsiteX13" fmla="*/ 753188 w 1638490"/>
                          <a:gd name="connsiteY13" fmla="*/ 114850 h 1339916"/>
                          <a:gd name="connsiteX14" fmla="*/ 777115 w 1638490"/>
                          <a:gd name="connsiteY14" fmla="*/ 119635 h 1339916"/>
                          <a:gd name="connsiteX15" fmla="*/ 958961 w 1638490"/>
                          <a:gd name="connsiteY15" fmla="*/ 81352 h 1339916"/>
                          <a:gd name="connsiteX16" fmla="*/ 963746 w 1638490"/>
                          <a:gd name="connsiteY16" fmla="*/ 81352 h 1339916"/>
                          <a:gd name="connsiteX17" fmla="*/ 963746 w 1638490"/>
                          <a:gd name="connsiteY17" fmla="*/ 86137 h 1339916"/>
                          <a:gd name="connsiteX18" fmla="*/ 925463 w 1638490"/>
                          <a:gd name="connsiteY18" fmla="*/ 153133 h 1339916"/>
                          <a:gd name="connsiteX19" fmla="*/ 935034 w 1638490"/>
                          <a:gd name="connsiteY19" fmla="*/ 157919 h 1339916"/>
                          <a:gd name="connsiteX20" fmla="*/ 1088167 w 1638490"/>
                          <a:gd name="connsiteY20" fmla="*/ 86137 h 1339916"/>
                          <a:gd name="connsiteX21" fmla="*/ 1092952 w 1638490"/>
                          <a:gd name="connsiteY21" fmla="*/ 86137 h 1339916"/>
                          <a:gd name="connsiteX22" fmla="*/ 1092952 w 1638490"/>
                          <a:gd name="connsiteY22" fmla="*/ 90923 h 1339916"/>
                          <a:gd name="connsiteX23" fmla="*/ 1083381 w 1638490"/>
                          <a:gd name="connsiteY23" fmla="*/ 177060 h 1339916"/>
                          <a:gd name="connsiteX24" fmla="*/ 1116879 w 1638490"/>
                          <a:gd name="connsiteY24" fmla="*/ 110065 h 1339916"/>
                          <a:gd name="connsiteX25" fmla="*/ 1121665 w 1638490"/>
                          <a:gd name="connsiteY25" fmla="*/ 105279 h 1339916"/>
                          <a:gd name="connsiteX26" fmla="*/ 1126451 w 1638490"/>
                          <a:gd name="connsiteY26" fmla="*/ 110065 h 1339916"/>
                          <a:gd name="connsiteX27" fmla="*/ 1193446 w 1638490"/>
                          <a:gd name="connsiteY27" fmla="*/ 229700 h 1339916"/>
                          <a:gd name="connsiteX28" fmla="*/ 1198232 w 1638490"/>
                          <a:gd name="connsiteY28" fmla="*/ 229700 h 1339916"/>
                          <a:gd name="connsiteX29" fmla="*/ 1198232 w 1638490"/>
                          <a:gd name="connsiteY29" fmla="*/ 177060 h 1339916"/>
                          <a:gd name="connsiteX30" fmla="*/ 1203017 w 1638490"/>
                          <a:gd name="connsiteY30" fmla="*/ 172275 h 1339916"/>
                          <a:gd name="connsiteX31" fmla="*/ 1207803 w 1638490"/>
                          <a:gd name="connsiteY31" fmla="*/ 172275 h 1339916"/>
                          <a:gd name="connsiteX32" fmla="*/ 1346579 w 1638490"/>
                          <a:gd name="connsiteY32" fmla="*/ 521610 h 1339916"/>
                          <a:gd name="connsiteX33" fmla="*/ 1351365 w 1638490"/>
                          <a:gd name="connsiteY33" fmla="*/ 535967 h 1339916"/>
                          <a:gd name="connsiteX34" fmla="*/ 1370507 w 1638490"/>
                          <a:gd name="connsiteY34" fmla="*/ 421117 h 1339916"/>
                          <a:gd name="connsiteX35" fmla="*/ 1375292 w 1638490"/>
                          <a:gd name="connsiteY35" fmla="*/ 416331 h 1339916"/>
                          <a:gd name="connsiteX36" fmla="*/ 1380077 w 1638490"/>
                          <a:gd name="connsiteY36" fmla="*/ 421117 h 1339916"/>
                          <a:gd name="connsiteX37" fmla="*/ 1408790 w 1638490"/>
                          <a:gd name="connsiteY37" fmla="*/ 789594 h 1339916"/>
                          <a:gd name="connsiteX38" fmla="*/ 1471001 w 1638490"/>
                          <a:gd name="connsiteY38" fmla="*/ 760881 h 1339916"/>
                          <a:gd name="connsiteX39" fmla="*/ 1523640 w 1638490"/>
                          <a:gd name="connsiteY39" fmla="*/ 741740 h 1339916"/>
                          <a:gd name="connsiteX40" fmla="*/ 1604992 w 1638490"/>
                          <a:gd name="connsiteY40" fmla="*/ 780023 h 1339916"/>
                          <a:gd name="connsiteX41" fmla="*/ 1638490 w 1638490"/>
                          <a:gd name="connsiteY41" fmla="*/ 861375 h 1339916"/>
                          <a:gd name="connsiteX42" fmla="*/ 1509284 w 1638490"/>
                          <a:gd name="connsiteY42" fmla="*/ 1024079 h 1339916"/>
                          <a:gd name="connsiteX43" fmla="*/ 1509284 w 1638490"/>
                          <a:gd name="connsiteY43" fmla="*/ 1024079 h 1339916"/>
                          <a:gd name="connsiteX44" fmla="*/ 1432717 w 1638490"/>
                          <a:gd name="connsiteY44" fmla="*/ 1000152 h 1339916"/>
                          <a:gd name="connsiteX45" fmla="*/ 1375292 w 1638490"/>
                          <a:gd name="connsiteY45" fmla="*/ 1105431 h 1339916"/>
                          <a:gd name="connsiteX46" fmla="*/ 1121665 w 1638490"/>
                          <a:gd name="connsiteY46" fmla="*/ 1282492 h 1339916"/>
                          <a:gd name="connsiteX47" fmla="*/ 743617 w 1638490"/>
                          <a:gd name="connsiteY47" fmla="*/ 1339917 h 1339916"/>
                          <a:gd name="connsiteX48" fmla="*/ 810613 w 1638490"/>
                          <a:gd name="connsiteY48" fmla="*/ 14356 h 1339916"/>
                          <a:gd name="connsiteX49" fmla="*/ 494775 w 1638490"/>
                          <a:gd name="connsiteY49" fmla="*/ 100494 h 1339916"/>
                          <a:gd name="connsiteX50" fmla="*/ 303358 w 1638490"/>
                          <a:gd name="connsiteY50" fmla="*/ 267983 h 1339916"/>
                          <a:gd name="connsiteX51" fmla="*/ 212436 w 1638490"/>
                          <a:gd name="connsiteY51" fmla="*/ 459400 h 1339916"/>
                          <a:gd name="connsiteX52" fmla="*/ 121513 w 1638490"/>
                          <a:gd name="connsiteY52" fmla="*/ 550323 h 1339916"/>
                          <a:gd name="connsiteX53" fmla="*/ 88014 w 1638490"/>
                          <a:gd name="connsiteY53" fmla="*/ 579035 h 1339916"/>
                          <a:gd name="connsiteX54" fmla="*/ 11448 w 1638490"/>
                          <a:gd name="connsiteY54" fmla="*/ 765667 h 1339916"/>
                          <a:gd name="connsiteX55" fmla="*/ 21019 w 1638490"/>
                          <a:gd name="connsiteY55" fmla="*/ 885302 h 1339916"/>
                          <a:gd name="connsiteX56" fmla="*/ 135869 w 1638490"/>
                          <a:gd name="connsiteY56" fmla="*/ 1091075 h 1339916"/>
                          <a:gd name="connsiteX57" fmla="*/ 662265 w 1638490"/>
                          <a:gd name="connsiteY57" fmla="*/ 1335131 h 1339916"/>
                          <a:gd name="connsiteX58" fmla="*/ 748402 w 1638490"/>
                          <a:gd name="connsiteY58" fmla="*/ 1339917 h 1339916"/>
                          <a:gd name="connsiteX59" fmla="*/ 1112094 w 1638490"/>
                          <a:gd name="connsiteY59" fmla="*/ 1277706 h 1339916"/>
                          <a:gd name="connsiteX60" fmla="*/ 1360936 w 1638490"/>
                          <a:gd name="connsiteY60" fmla="*/ 1100646 h 1339916"/>
                          <a:gd name="connsiteX61" fmla="*/ 1418361 w 1638490"/>
                          <a:gd name="connsiteY61" fmla="*/ 995367 h 1339916"/>
                          <a:gd name="connsiteX62" fmla="*/ 1423146 w 1638490"/>
                          <a:gd name="connsiteY62" fmla="*/ 990581 h 1339916"/>
                          <a:gd name="connsiteX63" fmla="*/ 1427931 w 1638490"/>
                          <a:gd name="connsiteY63" fmla="*/ 990581 h 1339916"/>
                          <a:gd name="connsiteX64" fmla="*/ 1504498 w 1638490"/>
                          <a:gd name="connsiteY64" fmla="*/ 1014508 h 1339916"/>
                          <a:gd name="connsiteX65" fmla="*/ 1504498 w 1638490"/>
                          <a:gd name="connsiteY65" fmla="*/ 1014508 h 1339916"/>
                          <a:gd name="connsiteX66" fmla="*/ 1624134 w 1638490"/>
                          <a:gd name="connsiteY66" fmla="*/ 861375 h 1339916"/>
                          <a:gd name="connsiteX67" fmla="*/ 1595421 w 1638490"/>
                          <a:gd name="connsiteY67" fmla="*/ 784808 h 1339916"/>
                          <a:gd name="connsiteX68" fmla="*/ 1523640 w 1638490"/>
                          <a:gd name="connsiteY68" fmla="*/ 751310 h 1339916"/>
                          <a:gd name="connsiteX69" fmla="*/ 1480571 w 1638490"/>
                          <a:gd name="connsiteY69" fmla="*/ 770452 h 1339916"/>
                          <a:gd name="connsiteX70" fmla="*/ 1423146 w 1638490"/>
                          <a:gd name="connsiteY70" fmla="*/ 808735 h 1339916"/>
                          <a:gd name="connsiteX71" fmla="*/ 1404004 w 1638490"/>
                          <a:gd name="connsiteY71" fmla="*/ 803950 h 1339916"/>
                          <a:gd name="connsiteX72" fmla="*/ 1404004 w 1638490"/>
                          <a:gd name="connsiteY72" fmla="*/ 799165 h 1339916"/>
                          <a:gd name="connsiteX73" fmla="*/ 1384863 w 1638490"/>
                          <a:gd name="connsiteY73" fmla="*/ 454615 h 1339916"/>
                          <a:gd name="connsiteX74" fmla="*/ 1365722 w 1638490"/>
                          <a:gd name="connsiteY74" fmla="*/ 550323 h 1339916"/>
                          <a:gd name="connsiteX75" fmla="*/ 1356150 w 1638490"/>
                          <a:gd name="connsiteY75" fmla="*/ 555108 h 1339916"/>
                          <a:gd name="connsiteX76" fmla="*/ 1341794 w 1638490"/>
                          <a:gd name="connsiteY76" fmla="*/ 535967 h 1339916"/>
                          <a:gd name="connsiteX77" fmla="*/ 1217373 w 1638490"/>
                          <a:gd name="connsiteY77" fmla="*/ 210558 h 1339916"/>
                          <a:gd name="connsiteX78" fmla="*/ 1212588 w 1638490"/>
                          <a:gd name="connsiteY78" fmla="*/ 244056 h 1339916"/>
                          <a:gd name="connsiteX79" fmla="*/ 1203017 w 1638490"/>
                          <a:gd name="connsiteY79" fmla="*/ 248842 h 1339916"/>
                          <a:gd name="connsiteX80" fmla="*/ 1131236 w 1638490"/>
                          <a:gd name="connsiteY80" fmla="*/ 143562 h 1339916"/>
                          <a:gd name="connsiteX81" fmla="*/ 1092952 w 1638490"/>
                          <a:gd name="connsiteY81" fmla="*/ 205773 h 1339916"/>
                          <a:gd name="connsiteX82" fmla="*/ 1088167 w 1638490"/>
                          <a:gd name="connsiteY82" fmla="*/ 200987 h 1339916"/>
                          <a:gd name="connsiteX83" fmla="*/ 1092952 w 1638490"/>
                          <a:gd name="connsiteY83" fmla="*/ 114850 h 1339916"/>
                          <a:gd name="connsiteX84" fmla="*/ 944605 w 1638490"/>
                          <a:gd name="connsiteY84" fmla="*/ 181846 h 1339916"/>
                          <a:gd name="connsiteX85" fmla="*/ 925463 w 1638490"/>
                          <a:gd name="connsiteY85" fmla="*/ 172275 h 1339916"/>
                          <a:gd name="connsiteX86" fmla="*/ 954175 w 1638490"/>
                          <a:gd name="connsiteY86" fmla="*/ 110065 h 1339916"/>
                          <a:gd name="connsiteX87" fmla="*/ 781900 w 1638490"/>
                          <a:gd name="connsiteY87" fmla="*/ 143562 h 1339916"/>
                          <a:gd name="connsiteX88" fmla="*/ 748402 w 1638490"/>
                          <a:gd name="connsiteY88" fmla="*/ 129206 h 1339916"/>
                          <a:gd name="connsiteX89" fmla="*/ 882394 w 1638490"/>
                          <a:gd name="connsiteY89" fmla="*/ 23927 h 1339916"/>
                          <a:gd name="connsiteX90" fmla="*/ 810613 w 1638490"/>
                          <a:gd name="connsiteY90" fmla="*/ 14356 h 133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38490" h="1339916">
                            <a:moveTo>
                              <a:pt x="743617" y="1339917"/>
                            </a:moveTo>
                            <a:cubicBezTo>
                              <a:pt x="714904" y="1339917"/>
                              <a:pt x="686192" y="1339917"/>
                              <a:pt x="657480" y="1335131"/>
                            </a:cubicBezTo>
                            <a:cubicBezTo>
                              <a:pt x="470848" y="1320775"/>
                              <a:pt x="279431" y="1234637"/>
                              <a:pt x="126298" y="1086290"/>
                            </a:cubicBezTo>
                            <a:cubicBezTo>
                              <a:pt x="68873" y="1033650"/>
                              <a:pt x="25805" y="952298"/>
                              <a:pt x="11448" y="875731"/>
                            </a:cubicBezTo>
                            <a:cubicBezTo>
                              <a:pt x="1877" y="832662"/>
                              <a:pt x="-2908" y="794379"/>
                              <a:pt x="1877" y="756096"/>
                            </a:cubicBezTo>
                            <a:cubicBezTo>
                              <a:pt x="6662" y="679529"/>
                              <a:pt x="30590" y="612533"/>
                              <a:pt x="78444" y="564679"/>
                            </a:cubicBezTo>
                            <a:cubicBezTo>
                              <a:pt x="88014" y="555108"/>
                              <a:pt x="102371" y="545537"/>
                              <a:pt x="111941" y="535967"/>
                            </a:cubicBezTo>
                            <a:cubicBezTo>
                              <a:pt x="140654" y="507254"/>
                              <a:pt x="174152" y="478542"/>
                              <a:pt x="202865" y="445044"/>
                            </a:cubicBezTo>
                            <a:cubicBezTo>
                              <a:pt x="202865" y="445044"/>
                              <a:pt x="241148" y="382833"/>
                              <a:pt x="293788" y="258412"/>
                            </a:cubicBezTo>
                            <a:cubicBezTo>
                              <a:pt x="341642" y="143562"/>
                              <a:pt x="590483" y="0"/>
                              <a:pt x="810613" y="0"/>
                            </a:cubicBezTo>
                            <a:cubicBezTo>
                              <a:pt x="839326" y="0"/>
                              <a:pt x="863253" y="0"/>
                              <a:pt x="891965" y="4785"/>
                            </a:cubicBezTo>
                            <a:cubicBezTo>
                              <a:pt x="891965" y="4785"/>
                              <a:pt x="896750" y="4785"/>
                              <a:pt x="896750" y="9571"/>
                            </a:cubicBezTo>
                            <a:cubicBezTo>
                              <a:pt x="896750" y="9571"/>
                              <a:pt x="896750" y="14356"/>
                              <a:pt x="896750" y="14356"/>
                            </a:cubicBezTo>
                            <a:cubicBezTo>
                              <a:pt x="777115" y="76567"/>
                              <a:pt x="753188" y="105279"/>
                              <a:pt x="753188" y="114850"/>
                            </a:cubicBezTo>
                            <a:cubicBezTo>
                              <a:pt x="753188" y="114850"/>
                              <a:pt x="757973" y="119635"/>
                              <a:pt x="777115" y="119635"/>
                            </a:cubicBezTo>
                            <a:cubicBezTo>
                              <a:pt x="810613" y="119635"/>
                              <a:pt x="872823" y="105279"/>
                              <a:pt x="958961" y="81352"/>
                            </a:cubicBezTo>
                            <a:cubicBezTo>
                              <a:pt x="958961" y="81352"/>
                              <a:pt x="963746" y="81352"/>
                              <a:pt x="963746" y="81352"/>
                            </a:cubicBezTo>
                            <a:cubicBezTo>
                              <a:pt x="963746" y="81352"/>
                              <a:pt x="963746" y="86137"/>
                              <a:pt x="963746" y="86137"/>
                            </a:cubicBezTo>
                            <a:cubicBezTo>
                              <a:pt x="920678" y="133992"/>
                              <a:pt x="925463" y="148348"/>
                              <a:pt x="925463" y="153133"/>
                            </a:cubicBezTo>
                            <a:cubicBezTo>
                              <a:pt x="925463" y="153133"/>
                              <a:pt x="930248" y="157919"/>
                              <a:pt x="935034" y="157919"/>
                            </a:cubicBezTo>
                            <a:cubicBezTo>
                              <a:pt x="958961" y="157919"/>
                              <a:pt x="1016386" y="133992"/>
                              <a:pt x="1088167" y="86137"/>
                            </a:cubicBezTo>
                            <a:cubicBezTo>
                              <a:pt x="1088167" y="86137"/>
                              <a:pt x="1092952" y="86137"/>
                              <a:pt x="1092952" y="86137"/>
                            </a:cubicBezTo>
                            <a:cubicBezTo>
                              <a:pt x="1092952" y="86137"/>
                              <a:pt x="1092952" y="90923"/>
                              <a:pt x="1092952" y="90923"/>
                            </a:cubicBezTo>
                            <a:cubicBezTo>
                              <a:pt x="1083381" y="153133"/>
                              <a:pt x="1083381" y="172275"/>
                              <a:pt x="1083381" y="177060"/>
                            </a:cubicBezTo>
                            <a:cubicBezTo>
                              <a:pt x="1088167" y="172275"/>
                              <a:pt x="1107309" y="138777"/>
                              <a:pt x="1116879" y="110065"/>
                            </a:cubicBezTo>
                            <a:cubicBezTo>
                              <a:pt x="1116879" y="110065"/>
                              <a:pt x="1121665" y="105279"/>
                              <a:pt x="1121665" y="105279"/>
                            </a:cubicBezTo>
                            <a:cubicBezTo>
                              <a:pt x="1121665" y="105279"/>
                              <a:pt x="1126451" y="105279"/>
                              <a:pt x="1126451" y="110065"/>
                            </a:cubicBezTo>
                            <a:cubicBezTo>
                              <a:pt x="1169519" y="229700"/>
                              <a:pt x="1193446" y="229700"/>
                              <a:pt x="1193446" y="229700"/>
                            </a:cubicBezTo>
                            <a:cubicBezTo>
                              <a:pt x="1193446" y="229700"/>
                              <a:pt x="1193446" y="229700"/>
                              <a:pt x="1198232" y="229700"/>
                            </a:cubicBezTo>
                            <a:cubicBezTo>
                              <a:pt x="1203017" y="224915"/>
                              <a:pt x="1203017" y="205773"/>
                              <a:pt x="1198232" y="177060"/>
                            </a:cubicBezTo>
                            <a:cubicBezTo>
                              <a:pt x="1198232" y="177060"/>
                              <a:pt x="1198232" y="172275"/>
                              <a:pt x="1203017" y="172275"/>
                            </a:cubicBezTo>
                            <a:cubicBezTo>
                              <a:pt x="1203017" y="172275"/>
                              <a:pt x="1207803" y="172275"/>
                              <a:pt x="1207803" y="172275"/>
                            </a:cubicBezTo>
                            <a:cubicBezTo>
                              <a:pt x="1303511" y="344550"/>
                              <a:pt x="1327438" y="406760"/>
                              <a:pt x="1346579" y="521610"/>
                            </a:cubicBezTo>
                            <a:cubicBezTo>
                              <a:pt x="1346579" y="531181"/>
                              <a:pt x="1351365" y="535967"/>
                              <a:pt x="1351365" y="535967"/>
                            </a:cubicBezTo>
                            <a:cubicBezTo>
                              <a:pt x="1356150" y="535967"/>
                              <a:pt x="1370507" y="492898"/>
                              <a:pt x="1370507" y="421117"/>
                            </a:cubicBezTo>
                            <a:cubicBezTo>
                              <a:pt x="1370507" y="421117"/>
                              <a:pt x="1370507" y="416331"/>
                              <a:pt x="1375292" y="416331"/>
                            </a:cubicBezTo>
                            <a:cubicBezTo>
                              <a:pt x="1375292" y="416331"/>
                              <a:pt x="1380077" y="416331"/>
                              <a:pt x="1380077" y="421117"/>
                            </a:cubicBezTo>
                            <a:cubicBezTo>
                              <a:pt x="1437503" y="559894"/>
                              <a:pt x="1413576" y="765667"/>
                              <a:pt x="1408790" y="789594"/>
                            </a:cubicBezTo>
                            <a:cubicBezTo>
                              <a:pt x="1413576" y="794379"/>
                              <a:pt x="1432717" y="799165"/>
                              <a:pt x="1471001" y="760881"/>
                            </a:cubicBezTo>
                            <a:cubicBezTo>
                              <a:pt x="1485357" y="746525"/>
                              <a:pt x="1504498" y="741740"/>
                              <a:pt x="1523640" y="741740"/>
                            </a:cubicBezTo>
                            <a:cubicBezTo>
                              <a:pt x="1552353" y="741740"/>
                              <a:pt x="1581065" y="756096"/>
                              <a:pt x="1604992" y="780023"/>
                            </a:cubicBezTo>
                            <a:cubicBezTo>
                              <a:pt x="1628920" y="803950"/>
                              <a:pt x="1638490" y="832662"/>
                              <a:pt x="1638490" y="861375"/>
                            </a:cubicBezTo>
                            <a:cubicBezTo>
                              <a:pt x="1633704" y="1000152"/>
                              <a:pt x="1547567" y="1019294"/>
                              <a:pt x="1509284" y="1024079"/>
                            </a:cubicBezTo>
                            <a:cubicBezTo>
                              <a:pt x="1509284" y="1024079"/>
                              <a:pt x="1509284" y="1024079"/>
                              <a:pt x="1509284" y="1024079"/>
                            </a:cubicBezTo>
                            <a:cubicBezTo>
                              <a:pt x="1499713" y="1024079"/>
                              <a:pt x="1471001" y="1019294"/>
                              <a:pt x="1432717" y="1000152"/>
                            </a:cubicBezTo>
                            <a:cubicBezTo>
                              <a:pt x="1413576" y="1067148"/>
                              <a:pt x="1375292" y="1105431"/>
                              <a:pt x="1375292" y="1105431"/>
                            </a:cubicBezTo>
                            <a:cubicBezTo>
                              <a:pt x="1284369" y="1196354"/>
                              <a:pt x="1207803" y="1248994"/>
                              <a:pt x="1121665" y="1282492"/>
                            </a:cubicBezTo>
                            <a:cubicBezTo>
                              <a:pt x="1006815" y="1320775"/>
                              <a:pt x="877608" y="1339917"/>
                              <a:pt x="743617" y="1339917"/>
                            </a:cubicBezTo>
                            <a:close/>
                            <a:moveTo>
                              <a:pt x="810613" y="14356"/>
                            </a:moveTo>
                            <a:cubicBezTo>
                              <a:pt x="710119" y="14356"/>
                              <a:pt x="595269" y="43069"/>
                              <a:pt x="494775" y="100494"/>
                            </a:cubicBezTo>
                            <a:cubicBezTo>
                              <a:pt x="399067" y="153133"/>
                              <a:pt x="327285" y="215344"/>
                              <a:pt x="303358" y="267983"/>
                            </a:cubicBezTo>
                            <a:cubicBezTo>
                              <a:pt x="250719" y="397190"/>
                              <a:pt x="212436" y="459400"/>
                              <a:pt x="212436" y="459400"/>
                            </a:cubicBezTo>
                            <a:cubicBezTo>
                              <a:pt x="183723" y="492898"/>
                              <a:pt x="150225" y="521610"/>
                              <a:pt x="121513" y="550323"/>
                            </a:cubicBezTo>
                            <a:cubicBezTo>
                              <a:pt x="111941" y="559894"/>
                              <a:pt x="97586" y="569465"/>
                              <a:pt x="88014" y="579035"/>
                            </a:cubicBezTo>
                            <a:cubicBezTo>
                              <a:pt x="40160" y="622104"/>
                              <a:pt x="16233" y="689100"/>
                              <a:pt x="11448" y="765667"/>
                            </a:cubicBezTo>
                            <a:cubicBezTo>
                              <a:pt x="11448" y="803950"/>
                              <a:pt x="16233" y="842233"/>
                              <a:pt x="21019" y="885302"/>
                            </a:cubicBezTo>
                            <a:cubicBezTo>
                              <a:pt x="35375" y="961869"/>
                              <a:pt x="78444" y="1038435"/>
                              <a:pt x="135869" y="1091075"/>
                            </a:cubicBezTo>
                            <a:cubicBezTo>
                              <a:pt x="289003" y="1234637"/>
                              <a:pt x="475634" y="1320775"/>
                              <a:pt x="662265" y="1335131"/>
                            </a:cubicBezTo>
                            <a:cubicBezTo>
                              <a:pt x="690977" y="1335131"/>
                              <a:pt x="719690" y="1339917"/>
                              <a:pt x="748402" y="1339917"/>
                            </a:cubicBezTo>
                            <a:cubicBezTo>
                              <a:pt x="877608" y="1339917"/>
                              <a:pt x="1006815" y="1315989"/>
                              <a:pt x="1112094" y="1277706"/>
                            </a:cubicBezTo>
                            <a:cubicBezTo>
                              <a:pt x="1193446" y="1244208"/>
                              <a:pt x="1274798" y="1191569"/>
                              <a:pt x="1360936" y="1100646"/>
                            </a:cubicBezTo>
                            <a:cubicBezTo>
                              <a:pt x="1360936" y="1100646"/>
                              <a:pt x="1404004" y="1062362"/>
                              <a:pt x="1418361" y="995367"/>
                            </a:cubicBezTo>
                            <a:cubicBezTo>
                              <a:pt x="1418361" y="995367"/>
                              <a:pt x="1418361" y="990581"/>
                              <a:pt x="1423146" y="990581"/>
                            </a:cubicBezTo>
                            <a:cubicBezTo>
                              <a:pt x="1423146" y="990581"/>
                              <a:pt x="1427931" y="990581"/>
                              <a:pt x="1427931" y="990581"/>
                            </a:cubicBezTo>
                            <a:cubicBezTo>
                              <a:pt x="1466215" y="1009723"/>
                              <a:pt x="1494928" y="1014508"/>
                              <a:pt x="1504498" y="1014508"/>
                            </a:cubicBezTo>
                            <a:cubicBezTo>
                              <a:pt x="1504498" y="1014508"/>
                              <a:pt x="1504498" y="1014508"/>
                              <a:pt x="1504498" y="1014508"/>
                            </a:cubicBezTo>
                            <a:cubicBezTo>
                              <a:pt x="1537996" y="1014508"/>
                              <a:pt x="1624134" y="995367"/>
                              <a:pt x="1624134" y="861375"/>
                            </a:cubicBezTo>
                            <a:cubicBezTo>
                              <a:pt x="1624134" y="832662"/>
                              <a:pt x="1614563" y="808735"/>
                              <a:pt x="1595421" y="784808"/>
                            </a:cubicBezTo>
                            <a:cubicBezTo>
                              <a:pt x="1576280" y="765667"/>
                              <a:pt x="1547567" y="751310"/>
                              <a:pt x="1523640" y="751310"/>
                            </a:cubicBezTo>
                            <a:cubicBezTo>
                              <a:pt x="1504498" y="751310"/>
                              <a:pt x="1490142" y="756096"/>
                              <a:pt x="1480571" y="770452"/>
                            </a:cubicBezTo>
                            <a:cubicBezTo>
                              <a:pt x="1456644" y="794379"/>
                              <a:pt x="1437503" y="808735"/>
                              <a:pt x="1423146" y="808735"/>
                            </a:cubicBezTo>
                            <a:cubicBezTo>
                              <a:pt x="1413576" y="808735"/>
                              <a:pt x="1404004" y="803950"/>
                              <a:pt x="1404004" y="803950"/>
                            </a:cubicBezTo>
                            <a:cubicBezTo>
                              <a:pt x="1404004" y="803950"/>
                              <a:pt x="1404004" y="803950"/>
                              <a:pt x="1404004" y="799165"/>
                            </a:cubicBezTo>
                            <a:cubicBezTo>
                              <a:pt x="1404004" y="799165"/>
                              <a:pt x="1432717" y="598177"/>
                              <a:pt x="1384863" y="454615"/>
                            </a:cubicBezTo>
                            <a:cubicBezTo>
                              <a:pt x="1384863" y="502469"/>
                              <a:pt x="1375292" y="540752"/>
                              <a:pt x="1365722" y="550323"/>
                            </a:cubicBezTo>
                            <a:cubicBezTo>
                              <a:pt x="1360936" y="555108"/>
                              <a:pt x="1360936" y="555108"/>
                              <a:pt x="1356150" y="555108"/>
                            </a:cubicBezTo>
                            <a:cubicBezTo>
                              <a:pt x="1346579" y="555108"/>
                              <a:pt x="1341794" y="540752"/>
                              <a:pt x="1341794" y="535967"/>
                            </a:cubicBezTo>
                            <a:cubicBezTo>
                              <a:pt x="1327438" y="425902"/>
                              <a:pt x="1298725" y="363692"/>
                              <a:pt x="1217373" y="210558"/>
                            </a:cubicBezTo>
                            <a:cubicBezTo>
                              <a:pt x="1217373" y="224915"/>
                              <a:pt x="1217373" y="239271"/>
                              <a:pt x="1212588" y="244056"/>
                            </a:cubicBezTo>
                            <a:cubicBezTo>
                              <a:pt x="1207803" y="248842"/>
                              <a:pt x="1207803" y="248842"/>
                              <a:pt x="1203017" y="248842"/>
                            </a:cubicBezTo>
                            <a:cubicBezTo>
                              <a:pt x="1179090" y="248842"/>
                              <a:pt x="1150378" y="186631"/>
                              <a:pt x="1131236" y="143562"/>
                            </a:cubicBezTo>
                            <a:cubicBezTo>
                              <a:pt x="1107309" y="191417"/>
                              <a:pt x="1097738" y="205773"/>
                              <a:pt x="1092952" y="205773"/>
                            </a:cubicBezTo>
                            <a:cubicBezTo>
                              <a:pt x="1092952" y="205773"/>
                              <a:pt x="1088167" y="205773"/>
                              <a:pt x="1088167" y="200987"/>
                            </a:cubicBezTo>
                            <a:cubicBezTo>
                              <a:pt x="1083381" y="196202"/>
                              <a:pt x="1083381" y="186631"/>
                              <a:pt x="1092952" y="114850"/>
                            </a:cubicBezTo>
                            <a:cubicBezTo>
                              <a:pt x="1021171" y="157919"/>
                              <a:pt x="968532" y="181846"/>
                              <a:pt x="944605" y="181846"/>
                            </a:cubicBezTo>
                            <a:cubicBezTo>
                              <a:pt x="935034" y="181846"/>
                              <a:pt x="930248" y="177060"/>
                              <a:pt x="925463" y="172275"/>
                            </a:cubicBezTo>
                            <a:cubicBezTo>
                              <a:pt x="920678" y="162704"/>
                              <a:pt x="930248" y="138777"/>
                              <a:pt x="954175" y="110065"/>
                            </a:cubicBezTo>
                            <a:cubicBezTo>
                              <a:pt x="872823" y="133992"/>
                              <a:pt x="815398" y="143562"/>
                              <a:pt x="781900" y="143562"/>
                            </a:cubicBezTo>
                            <a:cubicBezTo>
                              <a:pt x="762759" y="143562"/>
                              <a:pt x="748402" y="138777"/>
                              <a:pt x="748402" y="129206"/>
                            </a:cubicBezTo>
                            <a:cubicBezTo>
                              <a:pt x="743617" y="100494"/>
                              <a:pt x="824969" y="52640"/>
                              <a:pt x="882394" y="23927"/>
                            </a:cubicBezTo>
                            <a:cubicBezTo>
                              <a:pt x="858467" y="14356"/>
                              <a:pt x="834540" y="14356"/>
                              <a:pt x="810613" y="14356"/>
                            </a:cubicBezTo>
                            <a:close/>
                          </a:path>
                        </a:pathLst>
                      </a:custGeom>
                      <a:solidFill>
                        <a:srgbClr val="D97E31"/>
                      </a:solidFill>
                      <a:ln w="47824" cap="flat">
                        <a:noFill/>
                        <a:prstDash val="solid"/>
                        <a:miter/>
                      </a:ln>
                    </p:spPr>
                    <p:txBody>
                      <a:bodyPr rtlCol="0" anchor="ctr"/>
                      <a:lstStyle/>
                      <a:p>
                        <a:endParaRPr lang="en-US"/>
                      </a:p>
                    </p:txBody>
                  </p:sp>
                </p:grpSp>
                <p:sp>
                  <p:nvSpPr>
                    <p:cNvPr id="268" name="Freeform: Shape 267">
                      <a:extLst>
                        <a:ext uri="{FF2B5EF4-FFF2-40B4-BE49-F238E27FC236}">
                          <a16:creationId xmlns:a16="http://schemas.microsoft.com/office/drawing/2014/main" id="{4A6524FC-34CD-4953-8298-6720A5FCF032}"/>
                        </a:ext>
                      </a:extLst>
                    </p:cNvPr>
                    <p:cNvSpPr/>
                    <p:nvPr/>
                  </p:nvSpPr>
                  <p:spPr>
                    <a:xfrm>
                      <a:off x="10187221" y="6212238"/>
                      <a:ext cx="1588758" cy="1330572"/>
                    </a:xfrm>
                    <a:custGeom>
                      <a:avLst/>
                      <a:gdLst>
                        <a:gd name="connsiteX0" fmla="*/ 1540904 w 1588758"/>
                        <a:gd name="connsiteY0" fmla="*/ 978503 h 1330572"/>
                        <a:gd name="connsiteX1" fmla="*/ 1435625 w 1588758"/>
                        <a:gd name="connsiteY1" fmla="*/ 878009 h 1330572"/>
                        <a:gd name="connsiteX2" fmla="*/ 1545690 w 1588758"/>
                        <a:gd name="connsiteY2" fmla="*/ 758374 h 1330572"/>
                        <a:gd name="connsiteX3" fmla="*/ 1574402 w 1588758"/>
                        <a:gd name="connsiteY3" fmla="*/ 758374 h 1330572"/>
                        <a:gd name="connsiteX4" fmla="*/ 1464337 w 1588758"/>
                        <a:gd name="connsiteY4" fmla="*/ 753588 h 1330572"/>
                        <a:gd name="connsiteX5" fmla="*/ 1392556 w 1588758"/>
                        <a:gd name="connsiteY5" fmla="*/ 782301 h 1330572"/>
                        <a:gd name="connsiteX6" fmla="*/ 1363844 w 1588758"/>
                        <a:gd name="connsiteY6" fmla="*/ 413824 h 1330572"/>
                        <a:gd name="connsiteX7" fmla="*/ 1330346 w 1588758"/>
                        <a:gd name="connsiteY7" fmla="*/ 519103 h 1330572"/>
                        <a:gd name="connsiteX8" fmla="*/ 1191569 w 1588758"/>
                        <a:gd name="connsiteY8" fmla="*/ 169768 h 1330572"/>
                        <a:gd name="connsiteX9" fmla="*/ 1115003 w 1588758"/>
                        <a:gd name="connsiteY9" fmla="*/ 117128 h 1330572"/>
                        <a:gd name="connsiteX10" fmla="*/ 1081504 w 1588758"/>
                        <a:gd name="connsiteY10" fmla="*/ 93201 h 1330572"/>
                        <a:gd name="connsiteX11" fmla="*/ 952298 w 1588758"/>
                        <a:gd name="connsiteY11" fmla="*/ 88416 h 1330572"/>
                        <a:gd name="connsiteX12" fmla="*/ 880517 w 1588758"/>
                        <a:gd name="connsiteY12" fmla="*/ 7064 h 1330572"/>
                        <a:gd name="connsiteX13" fmla="*/ 291910 w 1588758"/>
                        <a:gd name="connsiteY13" fmla="*/ 255905 h 1330572"/>
                        <a:gd name="connsiteX14" fmla="*/ 200987 w 1588758"/>
                        <a:gd name="connsiteY14" fmla="*/ 447322 h 1330572"/>
                        <a:gd name="connsiteX15" fmla="*/ 76566 w 1588758"/>
                        <a:gd name="connsiteY15" fmla="*/ 566957 h 1330572"/>
                        <a:gd name="connsiteX16" fmla="*/ 0 w 1588758"/>
                        <a:gd name="connsiteY16" fmla="*/ 753588 h 1330572"/>
                        <a:gd name="connsiteX17" fmla="*/ 9571 w 1588758"/>
                        <a:gd name="connsiteY17" fmla="*/ 873224 h 1330572"/>
                        <a:gd name="connsiteX18" fmla="*/ 124420 w 1588758"/>
                        <a:gd name="connsiteY18" fmla="*/ 1078997 h 1330572"/>
                        <a:gd name="connsiteX19" fmla="*/ 650816 w 1588758"/>
                        <a:gd name="connsiteY19" fmla="*/ 1327838 h 1330572"/>
                        <a:gd name="connsiteX20" fmla="*/ 1100646 w 1588758"/>
                        <a:gd name="connsiteY20" fmla="*/ 1265628 h 1330572"/>
                        <a:gd name="connsiteX21" fmla="*/ 1354273 w 1588758"/>
                        <a:gd name="connsiteY21" fmla="*/ 1088568 h 1330572"/>
                        <a:gd name="connsiteX22" fmla="*/ 1411698 w 1588758"/>
                        <a:gd name="connsiteY22" fmla="*/ 978503 h 1330572"/>
                        <a:gd name="connsiteX23" fmla="*/ 1488264 w 1588758"/>
                        <a:gd name="connsiteY23" fmla="*/ 1002430 h 1330572"/>
                        <a:gd name="connsiteX24" fmla="*/ 1588759 w 1588758"/>
                        <a:gd name="connsiteY24" fmla="*/ 945005 h 1330572"/>
                        <a:gd name="connsiteX25" fmla="*/ 1540904 w 1588758"/>
                        <a:gd name="connsiteY25" fmla="*/ 978503 h 1330572"/>
                        <a:gd name="connsiteX26" fmla="*/ 1138930 w 1588758"/>
                        <a:gd name="connsiteY26" fmla="*/ 1107709 h 1330572"/>
                        <a:gd name="connsiteX27" fmla="*/ 669958 w 1588758"/>
                        <a:gd name="connsiteY27" fmla="*/ 1270414 h 1330572"/>
                        <a:gd name="connsiteX28" fmla="*/ 253627 w 1588758"/>
                        <a:gd name="connsiteY28" fmla="*/ 1126851 h 1330572"/>
                        <a:gd name="connsiteX29" fmla="*/ 57425 w 1588758"/>
                        <a:gd name="connsiteY29" fmla="*/ 739232 h 1330572"/>
                        <a:gd name="connsiteX30" fmla="*/ 148348 w 1588758"/>
                        <a:gd name="connsiteY30" fmla="*/ 557386 h 1330572"/>
                        <a:gd name="connsiteX31" fmla="*/ 263198 w 1588758"/>
                        <a:gd name="connsiteY31" fmla="*/ 437751 h 1330572"/>
                        <a:gd name="connsiteX32" fmla="*/ 320623 w 1588758"/>
                        <a:gd name="connsiteY32" fmla="*/ 308545 h 1330572"/>
                        <a:gd name="connsiteX33" fmla="*/ 478542 w 1588758"/>
                        <a:gd name="connsiteY33" fmla="*/ 145841 h 1330572"/>
                        <a:gd name="connsiteX34" fmla="*/ 655602 w 1588758"/>
                        <a:gd name="connsiteY34" fmla="*/ 74059 h 1330572"/>
                        <a:gd name="connsiteX35" fmla="*/ 698671 w 1588758"/>
                        <a:gd name="connsiteY35" fmla="*/ 69274 h 1330572"/>
                        <a:gd name="connsiteX36" fmla="*/ 698671 w 1588758"/>
                        <a:gd name="connsiteY36" fmla="*/ 78845 h 1330572"/>
                        <a:gd name="connsiteX37" fmla="*/ 631675 w 1588758"/>
                        <a:gd name="connsiteY37" fmla="*/ 164982 h 1330572"/>
                        <a:gd name="connsiteX38" fmla="*/ 598177 w 1588758"/>
                        <a:gd name="connsiteY38" fmla="*/ 231978 h 1330572"/>
                        <a:gd name="connsiteX39" fmla="*/ 655602 w 1588758"/>
                        <a:gd name="connsiteY39" fmla="*/ 227193 h 1330572"/>
                        <a:gd name="connsiteX40" fmla="*/ 760881 w 1588758"/>
                        <a:gd name="connsiteY40" fmla="*/ 174553 h 1330572"/>
                        <a:gd name="connsiteX41" fmla="*/ 861375 w 1588758"/>
                        <a:gd name="connsiteY41" fmla="*/ 145841 h 1330572"/>
                        <a:gd name="connsiteX42" fmla="*/ 866160 w 1588758"/>
                        <a:gd name="connsiteY42" fmla="*/ 150626 h 1330572"/>
                        <a:gd name="connsiteX43" fmla="*/ 851805 w 1588758"/>
                        <a:gd name="connsiteY43" fmla="*/ 203266 h 1330572"/>
                        <a:gd name="connsiteX44" fmla="*/ 866160 w 1588758"/>
                        <a:gd name="connsiteY44" fmla="*/ 251120 h 1330572"/>
                        <a:gd name="connsiteX45" fmla="*/ 899659 w 1588758"/>
                        <a:gd name="connsiteY45" fmla="*/ 236764 h 1330572"/>
                        <a:gd name="connsiteX46" fmla="*/ 990581 w 1588758"/>
                        <a:gd name="connsiteY46" fmla="*/ 179339 h 1330572"/>
                        <a:gd name="connsiteX47" fmla="*/ 1019294 w 1588758"/>
                        <a:gd name="connsiteY47" fmla="*/ 222407 h 1330572"/>
                        <a:gd name="connsiteX48" fmla="*/ 1004938 w 1588758"/>
                        <a:gd name="connsiteY48" fmla="*/ 365970 h 1330572"/>
                        <a:gd name="connsiteX49" fmla="*/ 1100646 w 1588758"/>
                        <a:gd name="connsiteY49" fmla="*/ 217622 h 1330572"/>
                        <a:gd name="connsiteX50" fmla="*/ 1110217 w 1588758"/>
                        <a:gd name="connsiteY50" fmla="*/ 217622 h 1330572"/>
                        <a:gd name="connsiteX51" fmla="*/ 1129358 w 1588758"/>
                        <a:gd name="connsiteY51" fmla="*/ 318116 h 1330572"/>
                        <a:gd name="connsiteX52" fmla="*/ 1148500 w 1588758"/>
                        <a:gd name="connsiteY52" fmla="*/ 255905 h 1330572"/>
                        <a:gd name="connsiteX53" fmla="*/ 1158071 w 1588758"/>
                        <a:gd name="connsiteY53" fmla="*/ 251120 h 1330572"/>
                        <a:gd name="connsiteX54" fmla="*/ 1225067 w 1588758"/>
                        <a:gd name="connsiteY54" fmla="*/ 734447 h 1330572"/>
                        <a:gd name="connsiteX55" fmla="*/ 1287277 w 1588758"/>
                        <a:gd name="connsiteY55" fmla="*/ 614812 h 1330572"/>
                        <a:gd name="connsiteX56" fmla="*/ 1301633 w 1588758"/>
                        <a:gd name="connsiteY56" fmla="*/ 610026 h 1330572"/>
                        <a:gd name="connsiteX57" fmla="*/ 1138930 w 1588758"/>
                        <a:gd name="connsiteY57" fmla="*/ 1107709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88758" h="1330572">
                          <a:moveTo>
                            <a:pt x="1540904" y="978503"/>
                          </a:moveTo>
                          <a:cubicBezTo>
                            <a:pt x="1473909" y="997645"/>
                            <a:pt x="1421269" y="945005"/>
                            <a:pt x="1435625" y="878009"/>
                          </a:cubicBezTo>
                          <a:cubicBezTo>
                            <a:pt x="1449982" y="820584"/>
                            <a:pt x="1483480" y="767945"/>
                            <a:pt x="1545690" y="758374"/>
                          </a:cubicBezTo>
                          <a:cubicBezTo>
                            <a:pt x="1555261" y="758374"/>
                            <a:pt x="1564831" y="758374"/>
                            <a:pt x="1574402" y="758374"/>
                          </a:cubicBezTo>
                          <a:cubicBezTo>
                            <a:pt x="1540904" y="729661"/>
                            <a:pt x="1493050" y="724876"/>
                            <a:pt x="1464337" y="753588"/>
                          </a:cubicBezTo>
                          <a:cubicBezTo>
                            <a:pt x="1411698" y="806228"/>
                            <a:pt x="1392556" y="782301"/>
                            <a:pt x="1392556" y="782301"/>
                          </a:cubicBezTo>
                          <a:cubicBezTo>
                            <a:pt x="1392556" y="782301"/>
                            <a:pt x="1426055" y="562172"/>
                            <a:pt x="1363844" y="413824"/>
                          </a:cubicBezTo>
                          <a:cubicBezTo>
                            <a:pt x="1368629" y="509532"/>
                            <a:pt x="1339917" y="562172"/>
                            <a:pt x="1330346" y="519103"/>
                          </a:cubicBezTo>
                          <a:cubicBezTo>
                            <a:pt x="1311204" y="399468"/>
                            <a:pt x="1287277" y="337257"/>
                            <a:pt x="1191569" y="169768"/>
                          </a:cubicBezTo>
                          <a:cubicBezTo>
                            <a:pt x="1205925" y="246334"/>
                            <a:pt x="1177212" y="270262"/>
                            <a:pt x="1115003" y="117128"/>
                          </a:cubicBezTo>
                          <a:cubicBezTo>
                            <a:pt x="1081504" y="188909"/>
                            <a:pt x="1057577" y="241549"/>
                            <a:pt x="1081504" y="93201"/>
                          </a:cubicBezTo>
                          <a:cubicBezTo>
                            <a:pt x="928371" y="188909"/>
                            <a:pt x="866160" y="188909"/>
                            <a:pt x="952298" y="88416"/>
                          </a:cubicBezTo>
                          <a:cubicBezTo>
                            <a:pt x="660388" y="169768"/>
                            <a:pt x="693886" y="102772"/>
                            <a:pt x="880517" y="7064"/>
                          </a:cubicBezTo>
                          <a:cubicBezTo>
                            <a:pt x="650816" y="-36005"/>
                            <a:pt x="344550" y="126699"/>
                            <a:pt x="291910" y="255905"/>
                          </a:cubicBezTo>
                          <a:cubicBezTo>
                            <a:pt x="239271" y="385111"/>
                            <a:pt x="200987" y="447322"/>
                            <a:pt x="200987" y="447322"/>
                          </a:cubicBezTo>
                          <a:cubicBezTo>
                            <a:pt x="162704" y="490391"/>
                            <a:pt x="119635" y="528674"/>
                            <a:pt x="76566" y="566957"/>
                          </a:cubicBezTo>
                          <a:cubicBezTo>
                            <a:pt x="23927" y="614812"/>
                            <a:pt x="0" y="681807"/>
                            <a:pt x="0" y="753588"/>
                          </a:cubicBezTo>
                          <a:cubicBezTo>
                            <a:pt x="0" y="791872"/>
                            <a:pt x="4785" y="834941"/>
                            <a:pt x="9571" y="873224"/>
                          </a:cubicBezTo>
                          <a:cubicBezTo>
                            <a:pt x="23927" y="949791"/>
                            <a:pt x="66996" y="1026357"/>
                            <a:pt x="124420" y="1078997"/>
                          </a:cubicBezTo>
                          <a:cubicBezTo>
                            <a:pt x="267983" y="1212989"/>
                            <a:pt x="454615" y="1308697"/>
                            <a:pt x="650816" y="1327838"/>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4" y="1002430"/>
                            <a:pt x="1488264" y="1002430"/>
                          </a:cubicBezTo>
                          <a:cubicBezTo>
                            <a:pt x="1512192" y="1002430"/>
                            <a:pt x="1560046" y="992859"/>
                            <a:pt x="1588759" y="945005"/>
                          </a:cubicBezTo>
                          <a:cubicBezTo>
                            <a:pt x="1574402" y="964147"/>
                            <a:pt x="1560046" y="973718"/>
                            <a:pt x="1540904" y="978503"/>
                          </a:cubicBezTo>
                          <a:close/>
                          <a:moveTo>
                            <a:pt x="1138930" y="1107709"/>
                          </a:moveTo>
                          <a:cubicBezTo>
                            <a:pt x="1014508" y="1227345"/>
                            <a:pt x="837448" y="1275199"/>
                            <a:pt x="669958" y="1270414"/>
                          </a:cubicBezTo>
                          <a:cubicBezTo>
                            <a:pt x="521610" y="1265628"/>
                            <a:pt x="368477" y="1222559"/>
                            <a:pt x="253627" y="1126851"/>
                          </a:cubicBezTo>
                          <a:cubicBezTo>
                            <a:pt x="143563" y="1035928"/>
                            <a:pt x="52639" y="882795"/>
                            <a:pt x="57425" y="739232"/>
                          </a:cubicBezTo>
                          <a:cubicBezTo>
                            <a:pt x="62211" y="667451"/>
                            <a:pt x="86138" y="605241"/>
                            <a:pt x="148348" y="557386"/>
                          </a:cubicBezTo>
                          <a:cubicBezTo>
                            <a:pt x="196202" y="523889"/>
                            <a:pt x="234485" y="490391"/>
                            <a:pt x="263198" y="437751"/>
                          </a:cubicBezTo>
                          <a:cubicBezTo>
                            <a:pt x="282339" y="394682"/>
                            <a:pt x="301481" y="351614"/>
                            <a:pt x="320623" y="308545"/>
                          </a:cubicBezTo>
                          <a:cubicBezTo>
                            <a:pt x="358906" y="236764"/>
                            <a:pt x="411545" y="184124"/>
                            <a:pt x="478542" y="145841"/>
                          </a:cubicBezTo>
                          <a:cubicBezTo>
                            <a:pt x="531181" y="117128"/>
                            <a:pt x="593392" y="74059"/>
                            <a:pt x="655602" y="74059"/>
                          </a:cubicBezTo>
                          <a:cubicBezTo>
                            <a:pt x="669958" y="69274"/>
                            <a:pt x="684315" y="69274"/>
                            <a:pt x="698671" y="69274"/>
                          </a:cubicBezTo>
                          <a:cubicBezTo>
                            <a:pt x="703456" y="69274"/>
                            <a:pt x="703456" y="74059"/>
                            <a:pt x="698671" y="78845"/>
                          </a:cubicBezTo>
                          <a:cubicBezTo>
                            <a:pt x="684315" y="112343"/>
                            <a:pt x="655602" y="136270"/>
                            <a:pt x="631675" y="164982"/>
                          </a:cubicBezTo>
                          <a:cubicBezTo>
                            <a:pt x="617319" y="184124"/>
                            <a:pt x="598177" y="208051"/>
                            <a:pt x="598177" y="231978"/>
                          </a:cubicBezTo>
                          <a:cubicBezTo>
                            <a:pt x="598177" y="255905"/>
                            <a:pt x="646031" y="231978"/>
                            <a:pt x="655602" y="227193"/>
                          </a:cubicBezTo>
                          <a:cubicBezTo>
                            <a:pt x="689100" y="208051"/>
                            <a:pt x="727383" y="193695"/>
                            <a:pt x="760881" y="174553"/>
                          </a:cubicBezTo>
                          <a:cubicBezTo>
                            <a:pt x="794379" y="160197"/>
                            <a:pt x="827877" y="141055"/>
                            <a:pt x="861375" y="145841"/>
                          </a:cubicBezTo>
                          <a:cubicBezTo>
                            <a:pt x="866160" y="145841"/>
                            <a:pt x="866160" y="145841"/>
                            <a:pt x="866160" y="150626"/>
                          </a:cubicBezTo>
                          <a:cubicBezTo>
                            <a:pt x="866160" y="169768"/>
                            <a:pt x="856589" y="184124"/>
                            <a:pt x="851805" y="203266"/>
                          </a:cubicBezTo>
                          <a:cubicBezTo>
                            <a:pt x="847019" y="212836"/>
                            <a:pt x="837448" y="255905"/>
                            <a:pt x="866160" y="251120"/>
                          </a:cubicBezTo>
                          <a:cubicBezTo>
                            <a:pt x="875732" y="246334"/>
                            <a:pt x="890087" y="241549"/>
                            <a:pt x="899659" y="236764"/>
                          </a:cubicBezTo>
                          <a:cubicBezTo>
                            <a:pt x="928371" y="217622"/>
                            <a:pt x="957084" y="193695"/>
                            <a:pt x="990581" y="179339"/>
                          </a:cubicBezTo>
                          <a:cubicBezTo>
                            <a:pt x="1014508" y="164982"/>
                            <a:pt x="1019294" y="208051"/>
                            <a:pt x="1019294" y="222407"/>
                          </a:cubicBezTo>
                          <a:cubicBezTo>
                            <a:pt x="1014508" y="270262"/>
                            <a:pt x="990581" y="318116"/>
                            <a:pt x="1004938" y="365970"/>
                          </a:cubicBezTo>
                          <a:cubicBezTo>
                            <a:pt x="1043221" y="322901"/>
                            <a:pt x="1052792" y="255905"/>
                            <a:pt x="1100646" y="217622"/>
                          </a:cubicBezTo>
                          <a:cubicBezTo>
                            <a:pt x="1105431" y="217622"/>
                            <a:pt x="1105431" y="212836"/>
                            <a:pt x="1110217" y="217622"/>
                          </a:cubicBezTo>
                          <a:cubicBezTo>
                            <a:pt x="1129358" y="246334"/>
                            <a:pt x="1124573" y="284618"/>
                            <a:pt x="1129358" y="318116"/>
                          </a:cubicBezTo>
                          <a:cubicBezTo>
                            <a:pt x="1138930" y="298974"/>
                            <a:pt x="1143715" y="275047"/>
                            <a:pt x="1148500" y="255905"/>
                          </a:cubicBezTo>
                          <a:cubicBezTo>
                            <a:pt x="1148500" y="251120"/>
                            <a:pt x="1158071" y="246334"/>
                            <a:pt x="1158071" y="251120"/>
                          </a:cubicBezTo>
                          <a:cubicBezTo>
                            <a:pt x="1239423" y="399468"/>
                            <a:pt x="1263350" y="571743"/>
                            <a:pt x="1225067" y="734447"/>
                          </a:cubicBezTo>
                          <a:cubicBezTo>
                            <a:pt x="1258565" y="700949"/>
                            <a:pt x="1272921" y="657880"/>
                            <a:pt x="1287277" y="614812"/>
                          </a:cubicBezTo>
                          <a:cubicBezTo>
                            <a:pt x="1287277" y="610026"/>
                            <a:pt x="1296848" y="605241"/>
                            <a:pt x="1301633" y="610026"/>
                          </a:cubicBezTo>
                          <a:cubicBezTo>
                            <a:pt x="1320775" y="791872"/>
                            <a:pt x="1268136" y="983289"/>
                            <a:pt x="1138930" y="1107709"/>
                          </a:cubicBezTo>
                          <a:close/>
                        </a:path>
                      </a:pathLst>
                    </a:custGeom>
                    <a:solidFill>
                      <a:srgbClr val="FBCA8F">
                        <a:alpha val="50000"/>
                      </a:srgbClr>
                    </a:solidFill>
                    <a:ln w="47824"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FBC67E73-106D-4FD8-B2EC-07D72D428C81}"/>
                        </a:ext>
                      </a:extLst>
                    </p:cNvPr>
                    <p:cNvSpPr/>
                    <p:nvPr/>
                  </p:nvSpPr>
                  <p:spPr>
                    <a:xfrm>
                      <a:off x="10464775" y="6212238"/>
                      <a:ext cx="602962" cy="289403"/>
                    </a:xfrm>
                    <a:custGeom>
                      <a:avLst/>
                      <a:gdLst>
                        <a:gd name="connsiteX0" fmla="*/ 244056 w 602962"/>
                        <a:gd name="connsiteY0" fmla="*/ 112343 h 289403"/>
                        <a:gd name="connsiteX1" fmla="*/ 559894 w 602962"/>
                        <a:gd name="connsiteY1" fmla="*/ 30991 h 289403"/>
                        <a:gd name="connsiteX2" fmla="*/ 602962 w 602962"/>
                        <a:gd name="connsiteY2" fmla="*/ 7064 h 289403"/>
                        <a:gd name="connsiteX3" fmla="*/ 14356 w 602962"/>
                        <a:gd name="connsiteY3" fmla="*/ 255905 h 289403"/>
                        <a:gd name="connsiteX4" fmla="*/ 0 w 602962"/>
                        <a:gd name="connsiteY4" fmla="*/ 289403 h 289403"/>
                        <a:gd name="connsiteX5" fmla="*/ 244056 w 602962"/>
                        <a:gd name="connsiteY5" fmla="*/ 112343 h 28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62" h="289403">
                          <a:moveTo>
                            <a:pt x="244056" y="112343"/>
                          </a:moveTo>
                          <a:cubicBezTo>
                            <a:pt x="344550" y="69274"/>
                            <a:pt x="449829" y="50132"/>
                            <a:pt x="559894" y="30991"/>
                          </a:cubicBezTo>
                          <a:cubicBezTo>
                            <a:pt x="574250" y="26205"/>
                            <a:pt x="588606" y="16634"/>
                            <a:pt x="602962" y="7064"/>
                          </a:cubicBezTo>
                          <a:cubicBezTo>
                            <a:pt x="373262" y="-36005"/>
                            <a:pt x="66996" y="126699"/>
                            <a:pt x="14356" y="255905"/>
                          </a:cubicBezTo>
                          <a:cubicBezTo>
                            <a:pt x="9571" y="265476"/>
                            <a:pt x="4785" y="279832"/>
                            <a:pt x="0" y="289403"/>
                          </a:cubicBezTo>
                          <a:cubicBezTo>
                            <a:pt x="62210" y="212836"/>
                            <a:pt x="153133" y="150626"/>
                            <a:pt x="244056" y="112343"/>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6C4E52C9-70A8-45E5-B5BB-E3472031B77B}"/>
                        </a:ext>
                      </a:extLst>
                    </p:cNvPr>
                    <p:cNvSpPr/>
                    <p:nvPr/>
                  </p:nvSpPr>
                  <p:spPr>
                    <a:xfrm>
                      <a:off x="10881106" y="6305439"/>
                      <a:ext cx="253627" cy="65799"/>
                    </a:xfrm>
                    <a:custGeom>
                      <a:avLst/>
                      <a:gdLst>
                        <a:gd name="connsiteX0" fmla="*/ 38283 w 253627"/>
                        <a:gd name="connsiteY0" fmla="*/ 23927 h 65799"/>
                        <a:gd name="connsiteX1" fmla="*/ 0 w 253627"/>
                        <a:gd name="connsiteY1" fmla="*/ 52640 h 65799"/>
                        <a:gd name="connsiteX2" fmla="*/ 167490 w 253627"/>
                        <a:gd name="connsiteY2" fmla="*/ 57425 h 65799"/>
                        <a:gd name="connsiteX3" fmla="*/ 220129 w 253627"/>
                        <a:gd name="connsiteY3" fmla="*/ 43069 h 65799"/>
                        <a:gd name="connsiteX4" fmla="*/ 253627 w 253627"/>
                        <a:gd name="connsiteY4" fmla="*/ 0 h 65799"/>
                        <a:gd name="connsiteX5" fmla="*/ 38283 w 253627"/>
                        <a:gd name="connsiteY5" fmla="*/ 23927 h 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7" h="65799">
                          <a:moveTo>
                            <a:pt x="38283" y="23927"/>
                          </a:moveTo>
                          <a:cubicBezTo>
                            <a:pt x="23927" y="33498"/>
                            <a:pt x="9571" y="43069"/>
                            <a:pt x="0" y="52640"/>
                          </a:cubicBezTo>
                          <a:cubicBezTo>
                            <a:pt x="47854" y="71781"/>
                            <a:pt x="119635" y="66996"/>
                            <a:pt x="167490" y="57425"/>
                          </a:cubicBezTo>
                          <a:cubicBezTo>
                            <a:pt x="186631" y="52640"/>
                            <a:pt x="205773" y="47854"/>
                            <a:pt x="220129" y="43069"/>
                          </a:cubicBezTo>
                          <a:cubicBezTo>
                            <a:pt x="224914" y="33498"/>
                            <a:pt x="239271" y="19142"/>
                            <a:pt x="253627" y="0"/>
                          </a:cubicBezTo>
                          <a:cubicBezTo>
                            <a:pt x="105279" y="38283"/>
                            <a:pt x="43068" y="43069"/>
                            <a:pt x="38283" y="23927"/>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37826B5F-BAD0-41D1-9C59-EAD2D3212645}"/>
                        </a:ext>
                      </a:extLst>
                    </p:cNvPr>
                    <p:cNvSpPr/>
                    <p:nvPr/>
                  </p:nvSpPr>
                  <p:spPr>
                    <a:xfrm>
                      <a:off x="11080821" y="6310224"/>
                      <a:ext cx="183118" cy="93458"/>
                    </a:xfrm>
                    <a:custGeom>
                      <a:avLst/>
                      <a:gdLst>
                        <a:gd name="connsiteX0" fmla="*/ 15629 w 183118"/>
                        <a:gd name="connsiteY0" fmla="*/ 62210 h 93458"/>
                        <a:gd name="connsiteX1" fmla="*/ 1273 w 183118"/>
                        <a:gd name="connsiteY1" fmla="*/ 86138 h 93458"/>
                        <a:gd name="connsiteX2" fmla="*/ 92196 w 183118"/>
                        <a:gd name="connsiteY2" fmla="*/ 81352 h 93458"/>
                        <a:gd name="connsiteX3" fmla="*/ 178333 w 183118"/>
                        <a:gd name="connsiteY3" fmla="*/ 28713 h 93458"/>
                        <a:gd name="connsiteX4" fmla="*/ 183119 w 183118"/>
                        <a:gd name="connsiteY4" fmla="*/ 0 h 93458"/>
                        <a:gd name="connsiteX5" fmla="*/ 15629 w 183118"/>
                        <a:gd name="connsiteY5" fmla="*/ 62210 h 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18" h="93458">
                          <a:moveTo>
                            <a:pt x="15629" y="62210"/>
                          </a:moveTo>
                          <a:cubicBezTo>
                            <a:pt x="6059" y="71781"/>
                            <a:pt x="-3513" y="81352"/>
                            <a:pt x="1273" y="86138"/>
                          </a:cubicBezTo>
                          <a:cubicBezTo>
                            <a:pt x="29986" y="100494"/>
                            <a:pt x="63484" y="90923"/>
                            <a:pt x="92196" y="81352"/>
                          </a:cubicBezTo>
                          <a:cubicBezTo>
                            <a:pt x="120908" y="66996"/>
                            <a:pt x="149621" y="52640"/>
                            <a:pt x="178333" y="28713"/>
                          </a:cubicBezTo>
                          <a:cubicBezTo>
                            <a:pt x="178333" y="19142"/>
                            <a:pt x="183119" y="9571"/>
                            <a:pt x="183119" y="0"/>
                          </a:cubicBezTo>
                          <a:cubicBezTo>
                            <a:pt x="82625" y="57425"/>
                            <a:pt x="20414" y="81352"/>
                            <a:pt x="15629" y="6221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8E8BF3E7-C568-497C-B735-8C9A01FFB504}"/>
                        </a:ext>
                      </a:extLst>
                    </p:cNvPr>
                    <p:cNvSpPr/>
                    <p:nvPr/>
                  </p:nvSpPr>
                  <p:spPr>
                    <a:xfrm>
                      <a:off x="11259154" y="6324581"/>
                      <a:ext cx="57424" cy="119635"/>
                    </a:xfrm>
                    <a:custGeom>
                      <a:avLst/>
                      <a:gdLst>
                        <a:gd name="connsiteX0" fmla="*/ 4786 w 57424"/>
                        <a:gd name="connsiteY0" fmla="*/ 71781 h 119635"/>
                        <a:gd name="connsiteX1" fmla="*/ 0 w 57424"/>
                        <a:gd name="connsiteY1" fmla="*/ 119635 h 119635"/>
                        <a:gd name="connsiteX2" fmla="*/ 57425 w 57424"/>
                        <a:gd name="connsiteY2" fmla="*/ 28712 h 119635"/>
                        <a:gd name="connsiteX3" fmla="*/ 47854 w 57424"/>
                        <a:gd name="connsiteY3" fmla="*/ 0 h 119635"/>
                        <a:gd name="connsiteX4" fmla="*/ 4786 w 57424"/>
                        <a:gd name="connsiteY4" fmla="*/ 71781 h 119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119635">
                          <a:moveTo>
                            <a:pt x="4786" y="71781"/>
                          </a:moveTo>
                          <a:cubicBezTo>
                            <a:pt x="0" y="86137"/>
                            <a:pt x="0" y="105279"/>
                            <a:pt x="0" y="119635"/>
                          </a:cubicBezTo>
                          <a:cubicBezTo>
                            <a:pt x="23927" y="90923"/>
                            <a:pt x="38283" y="62210"/>
                            <a:pt x="57425" y="28712"/>
                          </a:cubicBezTo>
                          <a:cubicBezTo>
                            <a:pt x="52640" y="19142"/>
                            <a:pt x="47854" y="9571"/>
                            <a:pt x="47854" y="0"/>
                          </a:cubicBezTo>
                          <a:cubicBezTo>
                            <a:pt x="23927" y="38283"/>
                            <a:pt x="9571" y="66996"/>
                            <a:pt x="4786" y="7178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AEE43A72-E9AA-410D-A162-B0F423FE600D}"/>
                        </a:ext>
                      </a:extLst>
                    </p:cNvPr>
                    <p:cNvSpPr/>
                    <p:nvPr/>
                  </p:nvSpPr>
                  <p:spPr>
                    <a:xfrm>
                      <a:off x="11369219" y="6396362"/>
                      <a:ext cx="358906" cy="741739"/>
                    </a:xfrm>
                    <a:custGeom>
                      <a:avLst/>
                      <a:gdLst>
                        <a:gd name="connsiteX0" fmla="*/ 9571 w 358906"/>
                        <a:gd name="connsiteY0" fmla="*/ 33498 h 741739"/>
                        <a:gd name="connsiteX1" fmla="*/ 81352 w 358906"/>
                        <a:gd name="connsiteY1" fmla="*/ 224915 h 741739"/>
                        <a:gd name="connsiteX2" fmla="*/ 124421 w 358906"/>
                        <a:gd name="connsiteY2" fmla="*/ 454615 h 741739"/>
                        <a:gd name="connsiteX3" fmla="*/ 172275 w 358906"/>
                        <a:gd name="connsiteY3" fmla="*/ 401975 h 741739"/>
                        <a:gd name="connsiteX4" fmla="*/ 181846 w 358906"/>
                        <a:gd name="connsiteY4" fmla="*/ 401975 h 741739"/>
                        <a:gd name="connsiteX5" fmla="*/ 177060 w 358906"/>
                        <a:gd name="connsiteY5" fmla="*/ 622104 h 741739"/>
                        <a:gd name="connsiteX6" fmla="*/ 148348 w 358906"/>
                        <a:gd name="connsiteY6" fmla="*/ 741740 h 741739"/>
                        <a:gd name="connsiteX7" fmla="*/ 287125 w 358906"/>
                        <a:gd name="connsiteY7" fmla="*/ 593392 h 741739"/>
                        <a:gd name="connsiteX8" fmla="*/ 358906 w 358906"/>
                        <a:gd name="connsiteY8" fmla="*/ 569464 h 741739"/>
                        <a:gd name="connsiteX9" fmla="*/ 272769 w 358906"/>
                        <a:gd name="connsiteY9" fmla="*/ 583821 h 741739"/>
                        <a:gd name="connsiteX10" fmla="*/ 200987 w 358906"/>
                        <a:gd name="connsiteY10" fmla="*/ 612533 h 741739"/>
                        <a:gd name="connsiteX11" fmla="*/ 172275 w 358906"/>
                        <a:gd name="connsiteY11" fmla="*/ 244056 h 741739"/>
                        <a:gd name="connsiteX12" fmla="*/ 138777 w 358906"/>
                        <a:gd name="connsiteY12" fmla="*/ 349335 h 741739"/>
                        <a:gd name="connsiteX13" fmla="*/ 0 w 358906"/>
                        <a:gd name="connsiteY13" fmla="*/ 0 h 741739"/>
                        <a:gd name="connsiteX14" fmla="*/ 9571 w 358906"/>
                        <a:gd name="connsiteY14" fmla="*/ 33498 h 7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8906" h="741739">
                          <a:moveTo>
                            <a:pt x="9571" y="33498"/>
                          </a:moveTo>
                          <a:cubicBezTo>
                            <a:pt x="43068" y="90923"/>
                            <a:pt x="62211" y="157919"/>
                            <a:pt x="81352" y="224915"/>
                          </a:cubicBezTo>
                          <a:cubicBezTo>
                            <a:pt x="100494" y="301481"/>
                            <a:pt x="119635" y="378048"/>
                            <a:pt x="124421" y="454615"/>
                          </a:cubicBezTo>
                          <a:cubicBezTo>
                            <a:pt x="138777" y="435473"/>
                            <a:pt x="153133" y="416331"/>
                            <a:pt x="172275" y="401975"/>
                          </a:cubicBezTo>
                          <a:cubicBezTo>
                            <a:pt x="177060" y="401975"/>
                            <a:pt x="181846" y="401975"/>
                            <a:pt x="181846" y="401975"/>
                          </a:cubicBezTo>
                          <a:cubicBezTo>
                            <a:pt x="200987" y="473756"/>
                            <a:pt x="191417" y="550323"/>
                            <a:pt x="177060" y="622104"/>
                          </a:cubicBezTo>
                          <a:cubicBezTo>
                            <a:pt x="172275" y="660387"/>
                            <a:pt x="162704" y="703456"/>
                            <a:pt x="148348" y="741740"/>
                          </a:cubicBezTo>
                          <a:cubicBezTo>
                            <a:pt x="200987" y="698671"/>
                            <a:pt x="229700" y="631675"/>
                            <a:pt x="287125" y="593392"/>
                          </a:cubicBezTo>
                          <a:cubicBezTo>
                            <a:pt x="306266" y="579035"/>
                            <a:pt x="334979" y="564679"/>
                            <a:pt x="358906" y="569464"/>
                          </a:cubicBezTo>
                          <a:cubicBezTo>
                            <a:pt x="330194" y="555108"/>
                            <a:pt x="296696" y="559894"/>
                            <a:pt x="272769" y="583821"/>
                          </a:cubicBezTo>
                          <a:cubicBezTo>
                            <a:pt x="220130" y="636460"/>
                            <a:pt x="200987" y="612533"/>
                            <a:pt x="200987" y="612533"/>
                          </a:cubicBezTo>
                          <a:cubicBezTo>
                            <a:pt x="200987" y="612533"/>
                            <a:pt x="234485" y="392404"/>
                            <a:pt x="172275" y="244056"/>
                          </a:cubicBezTo>
                          <a:cubicBezTo>
                            <a:pt x="177060" y="339764"/>
                            <a:pt x="148348" y="392404"/>
                            <a:pt x="138777" y="349335"/>
                          </a:cubicBezTo>
                          <a:cubicBezTo>
                            <a:pt x="119635" y="229700"/>
                            <a:pt x="95708" y="167490"/>
                            <a:pt x="0" y="0"/>
                          </a:cubicBezTo>
                          <a:cubicBezTo>
                            <a:pt x="14356" y="4785"/>
                            <a:pt x="14356" y="23927"/>
                            <a:pt x="9571" y="33498"/>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46C46D74-4FC7-4FB5-8018-3DB5CEE70680}"/>
                        </a:ext>
                      </a:extLst>
                    </p:cNvPr>
                    <p:cNvSpPr/>
                    <p:nvPr/>
                  </p:nvSpPr>
                  <p:spPr>
                    <a:xfrm>
                      <a:off x="11139518" y="7152458"/>
                      <a:ext cx="459400" cy="373262"/>
                    </a:xfrm>
                    <a:custGeom>
                      <a:avLst/>
                      <a:gdLst>
                        <a:gd name="connsiteX0" fmla="*/ 416331 w 459400"/>
                        <a:gd name="connsiteY0" fmla="*/ 0 h 373262"/>
                        <a:gd name="connsiteX1" fmla="*/ 110065 w 459400"/>
                        <a:gd name="connsiteY1" fmla="*/ 325408 h 373262"/>
                        <a:gd name="connsiteX2" fmla="*/ 0 w 459400"/>
                        <a:gd name="connsiteY2" fmla="*/ 373262 h 373262"/>
                        <a:gd name="connsiteX3" fmla="*/ 148348 w 459400"/>
                        <a:gd name="connsiteY3" fmla="*/ 330194 h 373262"/>
                        <a:gd name="connsiteX4" fmla="*/ 401976 w 459400"/>
                        <a:gd name="connsiteY4" fmla="*/ 153133 h 373262"/>
                        <a:gd name="connsiteX5" fmla="*/ 459400 w 459400"/>
                        <a:gd name="connsiteY5" fmla="*/ 47854 h 373262"/>
                        <a:gd name="connsiteX6" fmla="*/ 416331 w 459400"/>
                        <a:gd name="connsiteY6" fmla="*/ 0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00" h="373262">
                          <a:moveTo>
                            <a:pt x="416331" y="0"/>
                          </a:moveTo>
                          <a:cubicBezTo>
                            <a:pt x="392404" y="148348"/>
                            <a:pt x="234486" y="263198"/>
                            <a:pt x="110065" y="325408"/>
                          </a:cubicBezTo>
                          <a:cubicBezTo>
                            <a:pt x="76567" y="344550"/>
                            <a:pt x="38283" y="358906"/>
                            <a:pt x="0" y="373262"/>
                          </a:cubicBezTo>
                          <a:cubicBezTo>
                            <a:pt x="52640" y="363692"/>
                            <a:pt x="100494" y="349335"/>
                            <a:pt x="148348" y="330194"/>
                          </a:cubicBezTo>
                          <a:cubicBezTo>
                            <a:pt x="244057" y="291910"/>
                            <a:pt x="325409" y="224915"/>
                            <a:pt x="401976" y="153133"/>
                          </a:cubicBezTo>
                          <a:cubicBezTo>
                            <a:pt x="401976" y="153133"/>
                            <a:pt x="445044" y="114850"/>
                            <a:pt x="459400" y="47854"/>
                          </a:cubicBezTo>
                          <a:cubicBezTo>
                            <a:pt x="440258" y="33498"/>
                            <a:pt x="430688" y="14356"/>
                            <a:pt x="416331" y="0"/>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F6792255-1F38-452A-BFF6-AC4258842359}"/>
                      </a:ext>
                    </a:extLst>
                  </p:cNvPr>
                  <p:cNvGrpSpPr/>
                  <p:nvPr/>
                </p:nvGrpSpPr>
                <p:grpSpPr>
                  <a:xfrm>
                    <a:off x="10761471" y="6535139"/>
                    <a:ext cx="253627" cy="124420"/>
                    <a:chOff x="10761471" y="6535139"/>
                    <a:chExt cx="253627" cy="124420"/>
                  </a:xfrm>
                </p:grpSpPr>
                <p:sp>
                  <p:nvSpPr>
                    <p:cNvPr id="263" name="Freeform: Shape 262">
                      <a:extLst>
                        <a:ext uri="{FF2B5EF4-FFF2-40B4-BE49-F238E27FC236}">
                          <a16:creationId xmlns:a16="http://schemas.microsoft.com/office/drawing/2014/main" id="{B5B1F908-28D7-4412-8665-DE6945A06C4A}"/>
                        </a:ext>
                      </a:extLst>
                    </p:cNvPr>
                    <p:cNvSpPr/>
                    <p:nvPr/>
                  </p:nvSpPr>
                  <p:spPr>
                    <a:xfrm>
                      <a:off x="10766256" y="6539805"/>
                      <a:ext cx="244056" cy="114969"/>
                    </a:xfrm>
                    <a:custGeom>
                      <a:avLst/>
                      <a:gdLst>
                        <a:gd name="connsiteX0" fmla="*/ 0 w 244056"/>
                        <a:gd name="connsiteY0" fmla="*/ 100613 h 114969"/>
                        <a:gd name="connsiteX1" fmla="*/ 244057 w 244056"/>
                        <a:gd name="connsiteY1" fmla="*/ 114970 h 114969"/>
                        <a:gd name="connsiteX2" fmla="*/ 0 w 244056"/>
                        <a:gd name="connsiteY2" fmla="*/ 100613 h 114969"/>
                      </a:gdLst>
                      <a:ahLst/>
                      <a:cxnLst>
                        <a:cxn ang="0">
                          <a:pos x="connsiteX0" y="connsiteY0"/>
                        </a:cxn>
                        <a:cxn ang="0">
                          <a:pos x="connsiteX1" y="connsiteY1"/>
                        </a:cxn>
                        <a:cxn ang="0">
                          <a:pos x="connsiteX2" y="connsiteY2"/>
                        </a:cxn>
                      </a:cxnLst>
                      <a:rect l="l" t="t" r="r" b="b"/>
                      <a:pathLst>
                        <a:path w="244056" h="114969">
                          <a:moveTo>
                            <a:pt x="0" y="100613"/>
                          </a:moveTo>
                          <a:cubicBezTo>
                            <a:pt x="0" y="100613"/>
                            <a:pt x="148348" y="-19022"/>
                            <a:pt x="244057" y="114970"/>
                          </a:cubicBezTo>
                          <a:cubicBezTo>
                            <a:pt x="220130" y="-33378"/>
                            <a:pt x="66996" y="-38164"/>
                            <a:pt x="0" y="100613"/>
                          </a:cubicBezTo>
                          <a:close/>
                        </a:path>
                      </a:pathLst>
                    </a:custGeom>
                    <a:solidFill>
                      <a:srgbClr val="512B11"/>
                    </a:solidFill>
                    <a:ln w="4782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AE6C2D55-8A4E-4D91-A1D7-FBC9726789BF}"/>
                        </a:ext>
                      </a:extLst>
                    </p:cNvPr>
                    <p:cNvSpPr/>
                    <p:nvPr/>
                  </p:nvSpPr>
                  <p:spPr>
                    <a:xfrm>
                      <a:off x="10761471" y="6535139"/>
                      <a:ext cx="253627" cy="124420"/>
                    </a:xfrm>
                    <a:custGeom>
                      <a:avLst/>
                      <a:gdLst>
                        <a:gd name="connsiteX0" fmla="*/ 248842 w 253627"/>
                        <a:gd name="connsiteY0" fmla="*/ 124421 h 124420"/>
                        <a:gd name="connsiteX1" fmla="*/ 248842 w 253627"/>
                        <a:gd name="connsiteY1" fmla="*/ 124421 h 124420"/>
                        <a:gd name="connsiteX2" fmla="*/ 133992 w 253627"/>
                        <a:gd name="connsiteY2" fmla="*/ 62210 h 124420"/>
                        <a:gd name="connsiteX3" fmla="*/ 4785 w 253627"/>
                        <a:gd name="connsiteY3" fmla="*/ 110065 h 124420"/>
                        <a:gd name="connsiteX4" fmla="*/ 0 w 253627"/>
                        <a:gd name="connsiteY4" fmla="*/ 110065 h 124420"/>
                        <a:gd name="connsiteX5" fmla="*/ 0 w 253627"/>
                        <a:gd name="connsiteY5" fmla="*/ 105279 h 124420"/>
                        <a:gd name="connsiteX6" fmla="*/ 138777 w 253627"/>
                        <a:gd name="connsiteY6" fmla="*/ 0 h 124420"/>
                        <a:gd name="connsiteX7" fmla="*/ 253627 w 253627"/>
                        <a:gd name="connsiteY7" fmla="*/ 119635 h 124420"/>
                        <a:gd name="connsiteX8" fmla="*/ 248842 w 253627"/>
                        <a:gd name="connsiteY8" fmla="*/ 124421 h 124420"/>
                        <a:gd name="connsiteX9" fmla="*/ 248842 w 253627"/>
                        <a:gd name="connsiteY9" fmla="*/ 124421 h 124420"/>
                        <a:gd name="connsiteX10" fmla="*/ 133992 w 253627"/>
                        <a:gd name="connsiteY10" fmla="*/ 52640 h 124420"/>
                        <a:gd name="connsiteX11" fmla="*/ 239271 w 253627"/>
                        <a:gd name="connsiteY11" fmla="*/ 100494 h 124420"/>
                        <a:gd name="connsiteX12" fmla="*/ 138777 w 253627"/>
                        <a:gd name="connsiteY12" fmla="*/ 4785 h 124420"/>
                        <a:gd name="connsiteX13" fmla="*/ 14356 w 253627"/>
                        <a:gd name="connsiteY13" fmla="*/ 86137 h 124420"/>
                        <a:gd name="connsiteX14" fmla="*/ 133992 w 253627"/>
                        <a:gd name="connsiteY14" fmla="*/ 5264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3627" h="124420">
                          <a:moveTo>
                            <a:pt x="248842" y="124421"/>
                          </a:moveTo>
                          <a:cubicBezTo>
                            <a:pt x="248842" y="124421"/>
                            <a:pt x="244056" y="124421"/>
                            <a:pt x="248842" y="124421"/>
                          </a:cubicBezTo>
                          <a:cubicBezTo>
                            <a:pt x="215344" y="81352"/>
                            <a:pt x="177060" y="62210"/>
                            <a:pt x="133992" y="62210"/>
                          </a:cubicBezTo>
                          <a:cubicBezTo>
                            <a:pt x="66996" y="62210"/>
                            <a:pt x="4785" y="110065"/>
                            <a:pt x="4785" y="110065"/>
                          </a:cubicBezTo>
                          <a:cubicBezTo>
                            <a:pt x="4785" y="110065"/>
                            <a:pt x="0" y="110065"/>
                            <a:pt x="0" y="110065"/>
                          </a:cubicBezTo>
                          <a:cubicBezTo>
                            <a:pt x="0" y="110065"/>
                            <a:pt x="0" y="105279"/>
                            <a:pt x="0" y="105279"/>
                          </a:cubicBezTo>
                          <a:cubicBezTo>
                            <a:pt x="33498" y="43069"/>
                            <a:pt x="86138" y="0"/>
                            <a:pt x="138777" y="0"/>
                          </a:cubicBezTo>
                          <a:cubicBezTo>
                            <a:pt x="196202" y="0"/>
                            <a:pt x="239271" y="47854"/>
                            <a:pt x="253627" y="119635"/>
                          </a:cubicBezTo>
                          <a:cubicBezTo>
                            <a:pt x="253627" y="119635"/>
                            <a:pt x="253627" y="124421"/>
                            <a:pt x="248842" y="124421"/>
                          </a:cubicBezTo>
                          <a:cubicBezTo>
                            <a:pt x="248842" y="124421"/>
                            <a:pt x="248842" y="124421"/>
                            <a:pt x="248842" y="124421"/>
                          </a:cubicBezTo>
                          <a:close/>
                          <a:moveTo>
                            <a:pt x="133992" y="52640"/>
                          </a:moveTo>
                          <a:cubicBezTo>
                            <a:pt x="177060" y="52640"/>
                            <a:pt x="210558" y="66996"/>
                            <a:pt x="239271" y="100494"/>
                          </a:cubicBezTo>
                          <a:cubicBezTo>
                            <a:pt x="224914" y="43069"/>
                            <a:pt x="186631" y="4785"/>
                            <a:pt x="138777" y="4785"/>
                          </a:cubicBezTo>
                          <a:cubicBezTo>
                            <a:pt x="90923" y="4785"/>
                            <a:pt x="47854" y="33498"/>
                            <a:pt x="14356" y="86137"/>
                          </a:cubicBezTo>
                          <a:cubicBezTo>
                            <a:pt x="38283" y="76567"/>
                            <a:pt x="86138" y="52640"/>
                            <a:pt x="133992" y="52640"/>
                          </a:cubicBezTo>
                          <a:close/>
                        </a:path>
                      </a:pathLst>
                    </a:custGeom>
                    <a:solidFill>
                      <a:srgbClr val="462A1E"/>
                    </a:solidFill>
                    <a:ln w="47824" cap="flat">
                      <a:noFill/>
                      <a:prstDash val="solid"/>
                      <a:miter/>
                    </a:ln>
                  </p:spPr>
                  <p:txBody>
                    <a:bodyPr rtlCol="0" anchor="ctr"/>
                    <a:lstStyle/>
                    <a:p>
                      <a:endParaRPr lang="en-US"/>
                    </a:p>
                  </p:txBody>
                </p:sp>
              </p:grpSp>
              <p:grpSp>
                <p:nvGrpSpPr>
                  <p:cNvPr id="201" name="Graphic 3">
                    <a:extLst>
                      <a:ext uri="{FF2B5EF4-FFF2-40B4-BE49-F238E27FC236}">
                        <a16:creationId xmlns:a16="http://schemas.microsoft.com/office/drawing/2014/main" id="{66E47FA5-8C9D-41E4-A6F2-889FBC1922C1}"/>
                      </a:ext>
                    </a:extLst>
                  </p:cNvPr>
                  <p:cNvGrpSpPr/>
                  <p:nvPr/>
                </p:nvGrpSpPr>
                <p:grpSpPr>
                  <a:xfrm>
                    <a:off x="10473683" y="6846191"/>
                    <a:ext cx="117494" cy="124420"/>
                    <a:chOff x="10473683" y="6846191"/>
                    <a:chExt cx="117494" cy="124420"/>
                  </a:xfrm>
                </p:grpSpPr>
                <p:sp>
                  <p:nvSpPr>
                    <p:cNvPr id="261" name="Freeform: Shape 260">
                      <a:extLst>
                        <a:ext uri="{FF2B5EF4-FFF2-40B4-BE49-F238E27FC236}">
                          <a16:creationId xmlns:a16="http://schemas.microsoft.com/office/drawing/2014/main" id="{1FABC07C-537E-42C3-AB17-B438C8B707D8}"/>
                        </a:ext>
                      </a:extLst>
                    </p:cNvPr>
                    <p:cNvSpPr/>
                    <p:nvPr/>
                  </p:nvSpPr>
                  <p:spPr>
                    <a:xfrm>
                      <a:off x="10473683" y="6846191"/>
                      <a:ext cx="117494" cy="124420"/>
                    </a:xfrm>
                    <a:custGeom>
                      <a:avLst/>
                      <a:gdLst>
                        <a:gd name="connsiteX0" fmla="*/ 110727 w 117494"/>
                        <a:gd name="connsiteY0" fmla="*/ 28713 h 124420"/>
                        <a:gd name="connsiteX1" fmla="*/ 67658 w 117494"/>
                        <a:gd name="connsiteY1" fmla="*/ 0 h 124420"/>
                        <a:gd name="connsiteX2" fmla="*/ 67658 w 117494"/>
                        <a:gd name="connsiteY2" fmla="*/ 0 h 124420"/>
                        <a:gd name="connsiteX3" fmla="*/ 15019 w 117494"/>
                        <a:gd name="connsiteY3" fmla="*/ 19142 h 124420"/>
                        <a:gd name="connsiteX4" fmla="*/ 10233 w 117494"/>
                        <a:gd name="connsiteY4" fmla="*/ 90923 h 124420"/>
                        <a:gd name="connsiteX5" fmla="*/ 62873 w 117494"/>
                        <a:gd name="connsiteY5" fmla="*/ 124421 h 124420"/>
                        <a:gd name="connsiteX6" fmla="*/ 82015 w 117494"/>
                        <a:gd name="connsiteY6" fmla="*/ 124421 h 124420"/>
                        <a:gd name="connsiteX7" fmla="*/ 24590 w 117494"/>
                        <a:gd name="connsiteY7" fmla="*/ 95708 h 124420"/>
                        <a:gd name="connsiteX8" fmla="*/ 15019 w 117494"/>
                        <a:gd name="connsiteY8" fmla="*/ 86138 h 124420"/>
                        <a:gd name="connsiteX9" fmla="*/ 15019 w 117494"/>
                        <a:gd name="connsiteY9" fmla="*/ 28713 h 124420"/>
                        <a:gd name="connsiteX10" fmla="*/ 58088 w 117494"/>
                        <a:gd name="connsiteY10" fmla="*/ 9571 h 124420"/>
                        <a:gd name="connsiteX11" fmla="*/ 58088 w 117494"/>
                        <a:gd name="connsiteY11" fmla="*/ 9571 h 124420"/>
                        <a:gd name="connsiteX12" fmla="*/ 110727 w 117494"/>
                        <a:gd name="connsiteY12" fmla="*/ 52640 h 124420"/>
                        <a:gd name="connsiteX13" fmla="*/ 115512 w 117494"/>
                        <a:gd name="connsiteY13" fmla="*/ 52640 h 124420"/>
                        <a:gd name="connsiteX14" fmla="*/ 110727 w 117494"/>
                        <a:gd name="connsiteY14" fmla="*/ 28713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494" h="124420">
                          <a:moveTo>
                            <a:pt x="110727" y="28713"/>
                          </a:moveTo>
                          <a:cubicBezTo>
                            <a:pt x="101156" y="19142"/>
                            <a:pt x="86800" y="4785"/>
                            <a:pt x="67658" y="0"/>
                          </a:cubicBezTo>
                          <a:cubicBezTo>
                            <a:pt x="67658" y="0"/>
                            <a:pt x="67658" y="0"/>
                            <a:pt x="67658" y="0"/>
                          </a:cubicBezTo>
                          <a:cubicBezTo>
                            <a:pt x="48517" y="0"/>
                            <a:pt x="34160" y="4785"/>
                            <a:pt x="15019" y="19142"/>
                          </a:cubicBezTo>
                          <a:cubicBezTo>
                            <a:pt x="-4123" y="38283"/>
                            <a:pt x="-4123" y="66996"/>
                            <a:pt x="10233" y="90923"/>
                          </a:cubicBezTo>
                          <a:cubicBezTo>
                            <a:pt x="24590" y="110065"/>
                            <a:pt x="43731" y="124421"/>
                            <a:pt x="62873" y="124421"/>
                          </a:cubicBezTo>
                          <a:cubicBezTo>
                            <a:pt x="67658" y="124421"/>
                            <a:pt x="77229" y="124421"/>
                            <a:pt x="82015" y="124421"/>
                          </a:cubicBezTo>
                          <a:cubicBezTo>
                            <a:pt x="58088" y="124421"/>
                            <a:pt x="38946" y="114850"/>
                            <a:pt x="24590" y="95708"/>
                          </a:cubicBezTo>
                          <a:cubicBezTo>
                            <a:pt x="19804" y="90923"/>
                            <a:pt x="19804" y="90923"/>
                            <a:pt x="15019" y="86138"/>
                          </a:cubicBezTo>
                          <a:cubicBezTo>
                            <a:pt x="5448" y="76567"/>
                            <a:pt x="-8908" y="47854"/>
                            <a:pt x="15019" y="28713"/>
                          </a:cubicBezTo>
                          <a:cubicBezTo>
                            <a:pt x="29375" y="14356"/>
                            <a:pt x="43731" y="9571"/>
                            <a:pt x="58088" y="9571"/>
                          </a:cubicBezTo>
                          <a:cubicBezTo>
                            <a:pt x="58088" y="9571"/>
                            <a:pt x="58088" y="9571"/>
                            <a:pt x="58088" y="9571"/>
                          </a:cubicBezTo>
                          <a:cubicBezTo>
                            <a:pt x="91585" y="14356"/>
                            <a:pt x="110727" y="52640"/>
                            <a:pt x="110727" y="52640"/>
                          </a:cubicBezTo>
                          <a:cubicBezTo>
                            <a:pt x="110727" y="52640"/>
                            <a:pt x="110727" y="52640"/>
                            <a:pt x="115512" y="52640"/>
                          </a:cubicBezTo>
                          <a:cubicBezTo>
                            <a:pt x="120298" y="47854"/>
                            <a:pt x="115512" y="38283"/>
                            <a:pt x="110727" y="28713"/>
                          </a:cubicBezTo>
                          <a:close/>
                        </a:path>
                      </a:pathLst>
                    </a:custGeom>
                    <a:solidFill>
                      <a:srgbClr val="D97E31"/>
                    </a:solidFill>
                    <a:ln w="4782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7D0F1997-B750-465B-8D5D-F61567749D40}"/>
                        </a:ext>
                      </a:extLst>
                    </p:cNvPr>
                    <p:cNvSpPr/>
                    <p:nvPr/>
                  </p:nvSpPr>
                  <p:spPr>
                    <a:xfrm>
                      <a:off x="10498273" y="6865333"/>
                      <a:ext cx="57424" cy="47854"/>
                    </a:xfrm>
                    <a:custGeom>
                      <a:avLst/>
                      <a:gdLst>
                        <a:gd name="connsiteX0" fmla="*/ 0 w 57424"/>
                        <a:gd name="connsiteY0" fmla="*/ 23927 h 47854"/>
                        <a:gd name="connsiteX1" fmla="*/ 28712 w 57424"/>
                        <a:gd name="connsiteY1" fmla="*/ 0 h 47854"/>
                        <a:gd name="connsiteX2" fmla="*/ 57425 w 57424"/>
                        <a:gd name="connsiteY2" fmla="*/ 23927 h 47854"/>
                        <a:gd name="connsiteX3" fmla="*/ 23927 w 57424"/>
                        <a:gd name="connsiteY3" fmla="*/ 47854 h 47854"/>
                        <a:gd name="connsiteX4" fmla="*/ 0 w 57424"/>
                        <a:gd name="connsiteY4" fmla="*/ 23927 h 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47854">
                          <a:moveTo>
                            <a:pt x="0" y="23927"/>
                          </a:moveTo>
                          <a:cubicBezTo>
                            <a:pt x="0" y="9571"/>
                            <a:pt x="14356" y="0"/>
                            <a:pt x="28712" y="0"/>
                          </a:cubicBezTo>
                          <a:cubicBezTo>
                            <a:pt x="43068" y="0"/>
                            <a:pt x="57425" y="14356"/>
                            <a:pt x="57425" y="23927"/>
                          </a:cubicBezTo>
                          <a:cubicBezTo>
                            <a:pt x="57425" y="38283"/>
                            <a:pt x="43068" y="47854"/>
                            <a:pt x="23927" y="47854"/>
                          </a:cubicBezTo>
                          <a:cubicBezTo>
                            <a:pt x="14356" y="47854"/>
                            <a:pt x="0" y="38283"/>
                            <a:pt x="0" y="23927"/>
                          </a:cubicBezTo>
                          <a:close/>
                        </a:path>
                      </a:pathLst>
                    </a:custGeom>
                    <a:solidFill>
                      <a:srgbClr val="FBCA8F"/>
                    </a:solidFill>
                    <a:ln w="47824" cap="flat">
                      <a:noFill/>
                      <a:prstDash val="solid"/>
                      <a:miter/>
                    </a:ln>
                  </p:spPr>
                  <p:txBody>
                    <a:bodyPr rtlCol="0" anchor="ctr"/>
                    <a:lstStyle/>
                    <a:p>
                      <a:endParaRPr lang="en-US"/>
                    </a:p>
                  </p:txBody>
                </p:sp>
              </p:grpSp>
              <p:grpSp>
                <p:nvGrpSpPr>
                  <p:cNvPr id="202" name="Graphic 3">
                    <a:extLst>
                      <a:ext uri="{FF2B5EF4-FFF2-40B4-BE49-F238E27FC236}">
                        <a16:creationId xmlns:a16="http://schemas.microsoft.com/office/drawing/2014/main" id="{E5BD5863-ABB5-4EEF-9D38-39DDF3B2914D}"/>
                      </a:ext>
                    </a:extLst>
                  </p:cNvPr>
                  <p:cNvGrpSpPr/>
                  <p:nvPr/>
                </p:nvGrpSpPr>
                <p:grpSpPr>
                  <a:xfrm>
                    <a:off x="10426492" y="6515997"/>
                    <a:ext cx="191416" cy="110064"/>
                    <a:chOff x="10426492" y="6515997"/>
                    <a:chExt cx="191416" cy="110064"/>
                  </a:xfrm>
                </p:grpSpPr>
                <p:sp>
                  <p:nvSpPr>
                    <p:cNvPr id="259" name="Freeform: Shape 258">
                      <a:extLst>
                        <a:ext uri="{FF2B5EF4-FFF2-40B4-BE49-F238E27FC236}">
                          <a16:creationId xmlns:a16="http://schemas.microsoft.com/office/drawing/2014/main" id="{5547A340-D51E-4731-927C-6EEC12764CEA}"/>
                        </a:ext>
                      </a:extLst>
                    </p:cNvPr>
                    <p:cNvSpPr/>
                    <p:nvPr/>
                  </p:nvSpPr>
                  <p:spPr>
                    <a:xfrm>
                      <a:off x="10431119" y="6526904"/>
                      <a:ext cx="182215" cy="94531"/>
                    </a:xfrm>
                    <a:custGeom>
                      <a:avLst/>
                      <a:gdLst>
                        <a:gd name="connsiteX0" fmla="*/ 157 w 182215"/>
                        <a:gd name="connsiteY0" fmla="*/ 94373 h 94531"/>
                        <a:gd name="connsiteX1" fmla="*/ 182003 w 182215"/>
                        <a:gd name="connsiteY1" fmla="*/ 75231 h 94531"/>
                        <a:gd name="connsiteX2" fmla="*/ 157 w 182215"/>
                        <a:gd name="connsiteY2" fmla="*/ 94373 h 94531"/>
                      </a:gdLst>
                      <a:ahLst/>
                      <a:cxnLst>
                        <a:cxn ang="0">
                          <a:pos x="connsiteX0" y="connsiteY0"/>
                        </a:cxn>
                        <a:cxn ang="0">
                          <a:pos x="connsiteX1" y="connsiteY1"/>
                        </a:cxn>
                        <a:cxn ang="0">
                          <a:pos x="connsiteX2" y="connsiteY2"/>
                        </a:cxn>
                      </a:cxnLst>
                      <a:rect l="l" t="t" r="r" b="b"/>
                      <a:pathLst>
                        <a:path w="182215" h="94531">
                          <a:moveTo>
                            <a:pt x="157" y="94373"/>
                          </a:moveTo>
                          <a:cubicBezTo>
                            <a:pt x="-4628" y="99158"/>
                            <a:pt x="100651" y="-6121"/>
                            <a:pt x="182003" y="75231"/>
                          </a:cubicBezTo>
                          <a:cubicBezTo>
                            <a:pt x="186789" y="-1336"/>
                            <a:pt x="110222" y="-53975"/>
                            <a:pt x="157" y="94373"/>
                          </a:cubicBezTo>
                          <a:close/>
                        </a:path>
                      </a:pathLst>
                    </a:custGeom>
                    <a:solidFill>
                      <a:srgbClr val="512B11"/>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FC9EC0BD-13E1-4961-94A4-EAEF4A81CD63}"/>
                        </a:ext>
                      </a:extLst>
                    </p:cNvPr>
                    <p:cNvSpPr/>
                    <p:nvPr/>
                  </p:nvSpPr>
                  <p:spPr>
                    <a:xfrm>
                      <a:off x="10426492" y="6515997"/>
                      <a:ext cx="191416" cy="110064"/>
                    </a:xfrm>
                    <a:custGeom>
                      <a:avLst/>
                      <a:gdLst>
                        <a:gd name="connsiteX0" fmla="*/ 4785 w 191416"/>
                        <a:gd name="connsiteY0" fmla="*/ 110065 h 110064"/>
                        <a:gd name="connsiteX1" fmla="*/ 4785 w 191416"/>
                        <a:gd name="connsiteY1" fmla="*/ 110065 h 110064"/>
                        <a:gd name="connsiteX2" fmla="*/ 0 w 191416"/>
                        <a:gd name="connsiteY2" fmla="*/ 100494 h 110064"/>
                        <a:gd name="connsiteX3" fmla="*/ 133992 w 191416"/>
                        <a:gd name="connsiteY3" fmla="*/ 0 h 110064"/>
                        <a:gd name="connsiteX4" fmla="*/ 172275 w 191416"/>
                        <a:gd name="connsiteY4" fmla="*/ 19142 h 110064"/>
                        <a:gd name="connsiteX5" fmla="*/ 191417 w 191416"/>
                        <a:gd name="connsiteY5" fmla="*/ 86137 h 110064"/>
                        <a:gd name="connsiteX6" fmla="*/ 186631 w 191416"/>
                        <a:gd name="connsiteY6" fmla="*/ 90923 h 110064"/>
                        <a:gd name="connsiteX7" fmla="*/ 181846 w 191416"/>
                        <a:gd name="connsiteY7" fmla="*/ 90923 h 110064"/>
                        <a:gd name="connsiteX8" fmla="*/ 110065 w 191416"/>
                        <a:gd name="connsiteY8" fmla="*/ 57425 h 110064"/>
                        <a:gd name="connsiteX9" fmla="*/ 4785 w 191416"/>
                        <a:gd name="connsiteY9" fmla="*/ 110065 h 110064"/>
                        <a:gd name="connsiteX10" fmla="*/ 4785 w 191416"/>
                        <a:gd name="connsiteY10" fmla="*/ 110065 h 110064"/>
                        <a:gd name="connsiteX11" fmla="*/ 133992 w 191416"/>
                        <a:gd name="connsiteY11" fmla="*/ 14356 h 110064"/>
                        <a:gd name="connsiteX12" fmla="*/ 33498 w 191416"/>
                        <a:gd name="connsiteY12" fmla="*/ 81352 h 110064"/>
                        <a:gd name="connsiteX13" fmla="*/ 114850 w 191416"/>
                        <a:gd name="connsiteY13" fmla="*/ 52640 h 110064"/>
                        <a:gd name="connsiteX14" fmla="*/ 181846 w 191416"/>
                        <a:gd name="connsiteY14" fmla="*/ 81352 h 110064"/>
                        <a:gd name="connsiteX15" fmla="*/ 167490 w 191416"/>
                        <a:gd name="connsiteY15" fmla="*/ 28712 h 110064"/>
                        <a:gd name="connsiteX16" fmla="*/ 133992 w 191416"/>
                        <a:gd name="connsiteY16" fmla="*/ 1435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16" h="110064">
                          <a:moveTo>
                            <a:pt x="4785" y="110065"/>
                          </a:moveTo>
                          <a:cubicBezTo>
                            <a:pt x="0" y="110065"/>
                            <a:pt x="0" y="110065"/>
                            <a:pt x="4785" y="110065"/>
                          </a:cubicBezTo>
                          <a:cubicBezTo>
                            <a:pt x="0" y="105279"/>
                            <a:pt x="0" y="105279"/>
                            <a:pt x="0" y="100494"/>
                          </a:cubicBezTo>
                          <a:cubicBezTo>
                            <a:pt x="47854" y="38283"/>
                            <a:pt x="95708" y="0"/>
                            <a:pt x="133992" y="0"/>
                          </a:cubicBezTo>
                          <a:cubicBezTo>
                            <a:pt x="148348" y="0"/>
                            <a:pt x="162704" y="4785"/>
                            <a:pt x="172275" y="19142"/>
                          </a:cubicBezTo>
                          <a:cubicBezTo>
                            <a:pt x="186631" y="33498"/>
                            <a:pt x="191417" y="57425"/>
                            <a:pt x="191417" y="86137"/>
                          </a:cubicBezTo>
                          <a:cubicBezTo>
                            <a:pt x="191417" y="86137"/>
                            <a:pt x="191417" y="90923"/>
                            <a:pt x="186631" y="90923"/>
                          </a:cubicBezTo>
                          <a:cubicBezTo>
                            <a:pt x="186631" y="90923"/>
                            <a:pt x="181846" y="90923"/>
                            <a:pt x="181846" y="90923"/>
                          </a:cubicBezTo>
                          <a:cubicBezTo>
                            <a:pt x="162704" y="71781"/>
                            <a:pt x="138777" y="57425"/>
                            <a:pt x="110065" y="57425"/>
                          </a:cubicBezTo>
                          <a:cubicBezTo>
                            <a:pt x="81352" y="62210"/>
                            <a:pt x="43068" y="76567"/>
                            <a:pt x="4785" y="110065"/>
                          </a:cubicBezTo>
                          <a:cubicBezTo>
                            <a:pt x="4785" y="110065"/>
                            <a:pt x="4785" y="110065"/>
                            <a:pt x="4785" y="110065"/>
                          </a:cubicBezTo>
                          <a:close/>
                          <a:moveTo>
                            <a:pt x="133992" y="14356"/>
                          </a:moveTo>
                          <a:cubicBezTo>
                            <a:pt x="114850" y="14356"/>
                            <a:pt x="81352" y="23927"/>
                            <a:pt x="33498" y="81352"/>
                          </a:cubicBezTo>
                          <a:cubicBezTo>
                            <a:pt x="62211" y="62210"/>
                            <a:pt x="90923" y="52640"/>
                            <a:pt x="114850" y="52640"/>
                          </a:cubicBezTo>
                          <a:cubicBezTo>
                            <a:pt x="138777" y="52640"/>
                            <a:pt x="162704" y="62210"/>
                            <a:pt x="181846" y="81352"/>
                          </a:cubicBezTo>
                          <a:cubicBezTo>
                            <a:pt x="181846" y="62210"/>
                            <a:pt x="177060" y="43069"/>
                            <a:pt x="167490" y="28712"/>
                          </a:cubicBezTo>
                          <a:cubicBezTo>
                            <a:pt x="157919" y="19142"/>
                            <a:pt x="143563" y="14356"/>
                            <a:pt x="133992" y="14356"/>
                          </a:cubicBezTo>
                          <a:close/>
                        </a:path>
                      </a:pathLst>
                    </a:custGeom>
                    <a:solidFill>
                      <a:srgbClr val="462A1E"/>
                    </a:solidFill>
                    <a:ln w="47824" cap="flat">
                      <a:noFill/>
                      <a:prstDash val="solid"/>
                      <a:miter/>
                    </a:ln>
                  </p:spPr>
                  <p:txBody>
                    <a:bodyPr rtlCol="0" anchor="ctr"/>
                    <a:lstStyle/>
                    <a:p>
                      <a:endParaRPr lang="en-US"/>
                    </a:p>
                  </p:txBody>
                </p:sp>
              </p:grpSp>
              <p:sp>
                <p:nvSpPr>
                  <p:cNvPr id="203" name="Freeform: Shape 202">
                    <a:extLst>
                      <a:ext uri="{FF2B5EF4-FFF2-40B4-BE49-F238E27FC236}">
                        <a16:creationId xmlns:a16="http://schemas.microsoft.com/office/drawing/2014/main" id="{9AD1C9EC-0354-4B44-BE4E-EC12AD84F75D}"/>
                      </a:ext>
                    </a:extLst>
                  </p:cNvPr>
                  <p:cNvSpPr/>
                  <p:nvPr/>
                </p:nvSpPr>
                <p:spPr>
                  <a:xfrm>
                    <a:off x="10747114" y="6564266"/>
                    <a:ext cx="272768" cy="119221"/>
                  </a:xfrm>
                  <a:custGeom>
                    <a:avLst/>
                    <a:gdLst>
                      <a:gd name="connsiteX0" fmla="*/ 0 w 272768"/>
                      <a:gd name="connsiteY0" fmla="*/ 100079 h 119221"/>
                      <a:gd name="connsiteX1" fmla="*/ 272769 w 272768"/>
                      <a:gd name="connsiteY1" fmla="*/ 119221 h 119221"/>
                      <a:gd name="connsiteX2" fmla="*/ 0 w 272768"/>
                      <a:gd name="connsiteY2" fmla="*/ 100079 h 119221"/>
                    </a:gdLst>
                    <a:ahLst/>
                    <a:cxnLst>
                      <a:cxn ang="0">
                        <a:pos x="connsiteX0" y="connsiteY0"/>
                      </a:cxn>
                      <a:cxn ang="0">
                        <a:pos x="connsiteX1" y="connsiteY1"/>
                      </a:cxn>
                      <a:cxn ang="0">
                        <a:pos x="connsiteX2" y="connsiteY2"/>
                      </a:cxn>
                    </a:cxnLst>
                    <a:rect l="l" t="t" r="r" b="b"/>
                    <a:pathLst>
                      <a:path w="272768" h="119221">
                        <a:moveTo>
                          <a:pt x="0" y="100079"/>
                        </a:moveTo>
                        <a:cubicBezTo>
                          <a:pt x="0" y="100079"/>
                          <a:pt x="177060" y="-14771"/>
                          <a:pt x="272769" y="119221"/>
                        </a:cubicBezTo>
                        <a:cubicBezTo>
                          <a:pt x="248842" y="-33912"/>
                          <a:pt x="71781" y="-38698"/>
                          <a:pt x="0" y="100079"/>
                        </a:cubicBezTo>
                        <a:close/>
                      </a:path>
                    </a:pathLst>
                  </a:custGeom>
                  <a:solidFill>
                    <a:srgbClr val="FBCA8F"/>
                  </a:solidFill>
                  <a:ln w="47824"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23F457E5-1CA5-432B-9744-DC74A2624B84}"/>
                      </a:ext>
                    </a:extLst>
                  </p:cNvPr>
                  <p:cNvSpPr/>
                  <p:nvPr/>
                </p:nvSpPr>
                <p:spPr>
                  <a:xfrm>
                    <a:off x="10407220" y="6553949"/>
                    <a:ext cx="210845" cy="96199"/>
                  </a:xfrm>
                  <a:custGeom>
                    <a:avLst/>
                    <a:gdLst>
                      <a:gd name="connsiteX0" fmla="*/ 129 w 210845"/>
                      <a:gd name="connsiteY0" fmla="*/ 96040 h 96199"/>
                      <a:gd name="connsiteX1" fmla="*/ 210688 w 210845"/>
                      <a:gd name="connsiteY1" fmla="*/ 76898 h 96199"/>
                      <a:gd name="connsiteX2" fmla="*/ 129 w 210845"/>
                      <a:gd name="connsiteY2" fmla="*/ 96040 h 96199"/>
                    </a:gdLst>
                    <a:ahLst/>
                    <a:cxnLst>
                      <a:cxn ang="0">
                        <a:pos x="connsiteX0" y="connsiteY0"/>
                      </a:cxn>
                      <a:cxn ang="0">
                        <a:pos x="connsiteX1" y="connsiteY1"/>
                      </a:cxn>
                      <a:cxn ang="0">
                        <a:pos x="connsiteX2" y="connsiteY2"/>
                      </a:cxn>
                    </a:cxnLst>
                    <a:rect l="l" t="t" r="r" b="b"/>
                    <a:pathLst>
                      <a:path w="210845" h="96199">
                        <a:moveTo>
                          <a:pt x="129" y="96040"/>
                        </a:moveTo>
                        <a:cubicBezTo>
                          <a:pt x="-4656" y="100825"/>
                          <a:pt x="124550" y="-4454"/>
                          <a:pt x="210688" y="76898"/>
                        </a:cubicBezTo>
                        <a:cubicBezTo>
                          <a:pt x="215473" y="-4454"/>
                          <a:pt x="110194" y="-52308"/>
                          <a:pt x="129" y="96040"/>
                        </a:cubicBezTo>
                        <a:close/>
                      </a:path>
                    </a:pathLst>
                  </a:custGeom>
                  <a:solidFill>
                    <a:srgbClr val="FBCA8F"/>
                  </a:solidFill>
                  <a:ln w="47824"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F9EF3C8-0598-4614-83E0-4510DC777B6B}"/>
                      </a:ext>
                    </a:extLst>
                  </p:cNvPr>
                  <p:cNvSpPr/>
                  <p:nvPr/>
                </p:nvSpPr>
                <p:spPr>
                  <a:xfrm>
                    <a:off x="11646773" y="6992360"/>
                    <a:ext cx="104376" cy="178729"/>
                  </a:xfrm>
                  <a:custGeom>
                    <a:avLst/>
                    <a:gdLst>
                      <a:gd name="connsiteX0" fmla="*/ 0 w 104376"/>
                      <a:gd name="connsiteY0" fmla="*/ 140956 h 178729"/>
                      <a:gd name="connsiteX1" fmla="*/ 9571 w 104376"/>
                      <a:gd name="connsiteY1" fmla="*/ 169669 h 178729"/>
                      <a:gd name="connsiteX2" fmla="*/ 57425 w 104376"/>
                      <a:gd name="connsiteY2" fmla="*/ 169669 h 178729"/>
                      <a:gd name="connsiteX3" fmla="*/ 90923 w 104376"/>
                      <a:gd name="connsiteY3" fmla="*/ 126600 h 178729"/>
                      <a:gd name="connsiteX4" fmla="*/ 95708 w 104376"/>
                      <a:gd name="connsiteY4" fmla="*/ 35677 h 178729"/>
                      <a:gd name="connsiteX5" fmla="*/ 47854 w 104376"/>
                      <a:gd name="connsiteY5" fmla="*/ 2179 h 178729"/>
                      <a:gd name="connsiteX6" fmla="*/ 23927 w 104376"/>
                      <a:gd name="connsiteY6" fmla="*/ 35677 h 178729"/>
                      <a:gd name="connsiteX7" fmla="*/ 33498 w 104376"/>
                      <a:gd name="connsiteY7" fmla="*/ 64389 h 178729"/>
                      <a:gd name="connsiteX8" fmla="*/ 19141 w 104376"/>
                      <a:gd name="connsiteY8" fmla="*/ 102673 h 178729"/>
                      <a:gd name="connsiteX9" fmla="*/ 0 w 104376"/>
                      <a:gd name="connsiteY9" fmla="*/ 140956 h 17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76" h="178729">
                        <a:moveTo>
                          <a:pt x="0" y="140956"/>
                        </a:moveTo>
                        <a:cubicBezTo>
                          <a:pt x="0" y="150527"/>
                          <a:pt x="4785" y="160098"/>
                          <a:pt x="9571" y="169669"/>
                        </a:cubicBezTo>
                        <a:cubicBezTo>
                          <a:pt x="19141" y="184025"/>
                          <a:pt x="43068" y="179239"/>
                          <a:pt x="57425" y="169669"/>
                        </a:cubicBezTo>
                        <a:cubicBezTo>
                          <a:pt x="71781" y="160098"/>
                          <a:pt x="86138" y="145741"/>
                          <a:pt x="90923" y="126600"/>
                        </a:cubicBezTo>
                        <a:cubicBezTo>
                          <a:pt x="105279" y="97887"/>
                          <a:pt x="110065" y="64389"/>
                          <a:pt x="95708" y="35677"/>
                        </a:cubicBezTo>
                        <a:cubicBezTo>
                          <a:pt x="86138" y="16535"/>
                          <a:pt x="71781" y="-7392"/>
                          <a:pt x="47854" y="2179"/>
                        </a:cubicBezTo>
                        <a:cubicBezTo>
                          <a:pt x="28712" y="6964"/>
                          <a:pt x="23927" y="16535"/>
                          <a:pt x="23927" y="35677"/>
                        </a:cubicBezTo>
                        <a:cubicBezTo>
                          <a:pt x="23927" y="50033"/>
                          <a:pt x="28712" y="54818"/>
                          <a:pt x="33498" y="64389"/>
                        </a:cubicBezTo>
                        <a:cubicBezTo>
                          <a:pt x="47854" y="83531"/>
                          <a:pt x="33498" y="93102"/>
                          <a:pt x="19141" y="102673"/>
                        </a:cubicBezTo>
                        <a:cubicBezTo>
                          <a:pt x="9571" y="107458"/>
                          <a:pt x="0" y="121814"/>
                          <a:pt x="0" y="140956"/>
                        </a:cubicBezTo>
                        <a:close/>
                      </a:path>
                    </a:pathLst>
                  </a:custGeom>
                  <a:solidFill>
                    <a:srgbClr val="D46428"/>
                  </a:solidFill>
                  <a:ln w="47824"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B4F73CD3-98E2-432F-BB62-AA9B2682CFC5}"/>
                      </a:ext>
                    </a:extLst>
                  </p:cNvPr>
                  <p:cNvSpPr/>
                  <p:nvPr/>
                </p:nvSpPr>
                <p:spPr>
                  <a:xfrm>
                    <a:off x="11646773" y="6996181"/>
                    <a:ext cx="70215" cy="137328"/>
                  </a:xfrm>
                  <a:custGeom>
                    <a:avLst/>
                    <a:gdLst>
                      <a:gd name="connsiteX0" fmla="*/ 66996 w 70215"/>
                      <a:gd name="connsiteY0" fmla="*/ 84495 h 137328"/>
                      <a:gd name="connsiteX1" fmla="*/ 47854 w 70215"/>
                      <a:gd name="connsiteY1" fmla="*/ 122779 h 137328"/>
                      <a:gd name="connsiteX2" fmla="*/ 0 w 70215"/>
                      <a:gd name="connsiteY2" fmla="*/ 132350 h 137328"/>
                      <a:gd name="connsiteX3" fmla="*/ 23927 w 70215"/>
                      <a:gd name="connsiteY3" fmla="*/ 94066 h 137328"/>
                      <a:gd name="connsiteX4" fmla="*/ 38283 w 70215"/>
                      <a:gd name="connsiteY4" fmla="*/ 55783 h 137328"/>
                      <a:gd name="connsiteX5" fmla="*/ 28712 w 70215"/>
                      <a:gd name="connsiteY5" fmla="*/ 27070 h 137328"/>
                      <a:gd name="connsiteX6" fmla="*/ 38283 w 70215"/>
                      <a:gd name="connsiteY6" fmla="*/ 3143 h 137328"/>
                      <a:gd name="connsiteX7" fmla="*/ 57425 w 70215"/>
                      <a:gd name="connsiteY7" fmla="*/ 7929 h 137328"/>
                      <a:gd name="connsiteX8" fmla="*/ 66996 w 70215"/>
                      <a:gd name="connsiteY8" fmla="*/ 84495 h 1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15" h="137328">
                        <a:moveTo>
                          <a:pt x="66996" y="84495"/>
                        </a:moveTo>
                        <a:cubicBezTo>
                          <a:pt x="62211" y="98852"/>
                          <a:pt x="57425" y="113208"/>
                          <a:pt x="47854" y="122779"/>
                        </a:cubicBezTo>
                        <a:cubicBezTo>
                          <a:pt x="33498" y="137135"/>
                          <a:pt x="14356" y="141920"/>
                          <a:pt x="0" y="132350"/>
                        </a:cubicBezTo>
                        <a:cubicBezTo>
                          <a:pt x="0" y="113208"/>
                          <a:pt x="9571" y="103637"/>
                          <a:pt x="23927" y="94066"/>
                        </a:cubicBezTo>
                        <a:cubicBezTo>
                          <a:pt x="38283" y="84495"/>
                          <a:pt x="47854" y="74925"/>
                          <a:pt x="38283" y="55783"/>
                        </a:cubicBezTo>
                        <a:cubicBezTo>
                          <a:pt x="33498" y="46212"/>
                          <a:pt x="28712" y="41427"/>
                          <a:pt x="28712" y="27070"/>
                        </a:cubicBezTo>
                        <a:cubicBezTo>
                          <a:pt x="28712" y="17499"/>
                          <a:pt x="33498" y="7929"/>
                          <a:pt x="38283" y="3143"/>
                        </a:cubicBezTo>
                        <a:cubicBezTo>
                          <a:pt x="43068" y="-1642"/>
                          <a:pt x="52639" y="-1642"/>
                          <a:pt x="57425" y="7929"/>
                        </a:cubicBezTo>
                        <a:cubicBezTo>
                          <a:pt x="62211" y="22285"/>
                          <a:pt x="76566" y="55783"/>
                          <a:pt x="66996" y="84495"/>
                        </a:cubicBezTo>
                        <a:close/>
                      </a:path>
                    </a:pathLst>
                  </a:custGeom>
                  <a:solidFill>
                    <a:srgbClr val="DA8E28">
                      <a:alpha val="50000"/>
                    </a:srgbClr>
                  </a:solidFill>
                  <a:ln w="47824"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1EFF7BAF-A7BD-4270-A8EB-9B4CA1E8B446}"/>
                      </a:ext>
                    </a:extLst>
                  </p:cNvPr>
                  <p:cNvSpPr/>
                  <p:nvPr/>
                </p:nvSpPr>
                <p:spPr>
                  <a:xfrm>
                    <a:off x="10475399" y="6913187"/>
                    <a:ext cx="137723" cy="77565"/>
                  </a:xfrm>
                  <a:custGeom>
                    <a:avLst/>
                    <a:gdLst>
                      <a:gd name="connsiteX0" fmla="*/ 75513 w 137723"/>
                      <a:gd name="connsiteY0" fmla="*/ 43069 h 77565"/>
                      <a:gd name="connsiteX1" fmla="*/ 27659 w 137723"/>
                      <a:gd name="connsiteY1" fmla="*/ 28712 h 77565"/>
                      <a:gd name="connsiteX2" fmla="*/ 8518 w 137723"/>
                      <a:gd name="connsiteY2" fmla="*/ 9571 h 77565"/>
                      <a:gd name="connsiteX3" fmla="*/ 3732 w 137723"/>
                      <a:gd name="connsiteY3" fmla="*/ 0 h 77565"/>
                      <a:gd name="connsiteX4" fmla="*/ 109012 w 137723"/>
                      <a:gd name="connsiteY4" fmla="*/ 66996 h 77565"/>
                      <a:gd name="connsiteX5" fmla="*/ 137724 w 137723"/>
                      <a:gd name="connsiteY5" fmla="*/ 19142 h 77565"/>
                      <a:gd name="connsiteX6" fmla="*/ 75513 w 137723"/>
                      <a:gd name="connsiteY6" fmla="*/ 43069 h 7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23" h="77565">
                        <a:moveTo>
                          <a:pt x="75513" y="43069"/>
                        </a:moveTo>
                        <a:cubicBezTo>
                          <a:pt x="61157" y="43069"/>
                          <a:pt x="42015" y="38283"/>
                          <a:pt x="27659" y="28712"/>
                        </a:cubicBezTo>
                        <a:cubicBezTo>
                          <a:pt x="18088" y="23927"/>
                          <a:pt x="8518" y="19142"/>
                          <a:pt x="8518" y="9571"/>
                        </a:cubicBezTo>
                        <a:cubicBezTo>
                          <a:pt x="3732" y="4785"/>
                          <a:pt x="3732" y="4785"/>
                          <a:pt x="3732" y="0"/>
                        </a:cubicBezTo>
                        <a:cubicBezTo>
                          <a:pt x="-15409" y="47854"/>
                          <a:pt x="42015" y="100494"/>
                          <a:pt x="109012" y="66996"/>
                        </a:cubicBezTo>
                        <a:cubicBezTo>
                          <a:pt x="132939" y="57425"/>
                          <a:pt x="137724" y="38283"/>
                          <a:pt x="137724" y="19142"/>
                        </a:cubicBezTo>
                        <a:cubicBezTo>
                          <a:pt x="118582" y="33498"/>
                          <a:pt x="94655" y="43069"/>
                          <a:pt x="75513" y="43069"/>
                        </a:cubicBezTo>
                        <a:close/>
                      </a:path>
                    </a:pathLst>
                  </a:custGeom>
                  <a:solidFill>
                    <a:srgbClr val="FBCA8F">
                      <a:alpha val="50000"/>
                    </a:srgbClr>
                  </a:solidFill>
                  <a:ln w="4782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08ABD965-4ADB-487E-A393-0C6C79AFCAC5}"/>
                      </a:ext>
                    </a:extLst>
                  </p:cNvPr>
                  <p:cNvSpPr/>
                  <p:nvPr/>
                </p:nvSpPr>
                <p:spPr>
                  <a:xfrm>
                    <a:off x="10718402" y="6645093"/>
                    <a:ext cx="296696" cy="282450"/>
                  </a:xfrm>
                  <a:custGeom>
                    <a:avLst/>
                    <a:gdLst>
                      <a:gd name="connsiteX0" fmla="*/ 196202 w 296696"/>
                      <a:gd name="connsiteY0" fmla="*/ 181956 h 282450"/>
                      <a:gd name="connsiteX1" fmla="*/ 229700 w 296696"/>
                      <a:gd name="connsiteY1" fmla="*/ 81463 h 282450"/>
                      <a:gd name="connsiteX2" fmla="*/ 119635 w 296696"/>
                      <a:gd name="connsiteY2" fmla="*/ 9681 h 282450"/>
                      <a:gd name="connsiteX3" fmla="*/ 95708 w 296696"/>
                      <a:gd name="connsiteY3" fmla="*/ 181956 h 282450"/>
                      <a:gd name="connsiteX4" fmla="*/ 0 w 296696"/>
                      <a:gd name="connsiteY4" fmla="*/ 282450 h 282450"/>
                      <a:gd name="connsiteX5" fmla="*/ 296696 w 296696"/>
                      <a:gd name="connsiteY5" fmla="*/ 248952 h 282450"/>
                      <a:gd name="connsiteX6" fmla="*/ 196202 w 296696"/>
                      <a:gd name="connsiteY6" fmla="*/ 181956 h 28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96" h="282450">
                        <a:moveTo>
                          <a:pt x="196202" y="181956"/>
                        </a:moveTo>
                        <a:cubicBezTo>
                          <a:pt x="196202" y="181956"/>
                          <a:pt x="234486" y="158029"/>
                          <a:pt x="229700" y="81463"/>
                        </a:cubicBezTo>
                        <a:cubicBezTo>
                          <a:pt x="224915" y="4896"/>
                          <a:pt x="167490" y="-14246"/>
                          <a:pt x="119635" y="9681"/>
                        </a:cubicBezTo>
                        <a:cubicBezTo>
                          <a:pt x="71781" y="33609"/>
                          <a:pt x="43069" y="134102"/>
                          <a:pt x="95708" y="181956"/>
                        </a:cubicBezTo>
                        <a:cubicBezTo>
                          <a:pt x="95708" y="181956"/>
                          <a:pt x="38283" y="205884"/>
                          <a:pt x="0" y="282450"/>
                        </a:cubicBezTo>
                        <a:cubicBezTo>
                          <a:pt x="0" y="282450"/>
                          <a:pt x="105280" y="153244"/>
                          <a:pt x="296696" y="248952"/>
                        </a:cubicBezTo>
                        <a:cubicBezTo>
                          <a:pt x="296696" y="248952"/>
                          <a:pt x="277554" y="196313"/>
                          <a:pt x="196202" y="181956"/>
                        </a:cubicBezTo>
                        <a:close/>
                      </a:path>
                    </a:pathLst>
                  </a:custGeom>
                  <a:solidFill>
                    <a:srgbClr val="FBCA8F">
                      <a:alpha val="50000"/>
                    </a:srgbClr>
                  </a:solidFill>
                  <a:ln w="4782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9B4CFDE5-865E-47AE-A3C0-0A22981003CB}"/>
                      </a:ext>
                    </a:extLst>
                  </p:cNvPr>
                  <p:cNvSpPr/>
                  <p:nvPr/>
                </p:nvSpPr>
                <p:spPr>
                  <a:xfrm>
                    <a:off x="10354710" y="6613888"/>
                    <a:ext cx="221045" cy="246659"/>
                  </a:xfrm>
                  <a:custGeom>
                    <a:avLst/>
                    <a:gdLst>
                      <a:gd name="connsiteX0" fmla="*/ 66996 w 221045"/>
                      <a:gd name="connsiteY0" fmla="*/ 155737 h 246659"/>
                      <a:gd name="connsiteX1" fmla="*/ 95708 w 221045"/>
                      <a:gd name="connsiteY1" fmla="*/ 26530 h 246659"/>
                      <a:gd name="connsiteX2" fmla="*/ 220129 w 221045"/>
                      <a:gd name="connsiteY2" fmla="*/ 93526 h 246659"/>
                      <a:gd name="connsiteX3" fmla="*/ 129206 w 221045"/>
                      <a:gd name="connsiteY3" fmla="*/ 189235 h 246659"/>
                      <a:gd name="connsiteX4" fmla="*/ 133992 w 221045"/>
                      <a:gd name="connsiteY4" fmla="*/ 246660 h 246659"/>
                      <a:gd name="connsiteX5" fmla="*/ 0 w 221045"/>
                      <a:gd name="connsiteY5" fmla="*/ 184449 h 246659"/>
                      <a:gd name="connsiteX6" fmla="*/ 66996 w 221045"/>
                      <a:gd name="connsiteY6" fmla="*/ 155737 h 24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45" h="246659">
                        <a:moveTo>
                          <a:pt x="66996" y="155737"/>
                        </a:moveTo>
                        <a:cubicBezTo>
                          <a:pt x="66996" y="155737"/>
                          <a:pt x="28712" y="88741"/>
                          <a:pt x="95708" y="26530"/>
                        </a:cubicBezTo>
                        <a:cubicBezTo>
                          <a:pt x="162704" y="-35680"/>
                          <a:pt x="229700" y="21745"/>
                          <a:pt x="220129" y="93526"/>
                        </a:cubicBezTo>
                        <a:cubicBezTo>
                          <a:pt x="210558" y="165308"/>
                          <a:pt x="129206" y="189235"/>
                          <a:pt x="129206" y="189235"/>
                        </a:cubicBezTo>
                        <a:cubicBezTo>
                          <a:pt x="129206" y="189235"/>
                          <a:pt x="143563" y="213162"/>
                          <a:pt x="133992" y="246660"/>
                        </a:cubicBezTo>
                        <a:cubicBezTo>
                          <a:pt x="133992" y="246660"/>
                          <a:pt x="110065" y="141380"/>
                          <a:pt x="0" y="184449"/>
                        </a:cubicBezTo>
                        <a:cubicBezTo>
                          <a:pt x="0" y="184449"/>
                          <a:pt x="14356" y="165308"/>
                          <a:pt x="66996" y="155737"/>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210" name="Graphic 3">
                    <a:extLst>
                      <a:ext uri="{FF2B5EF4-FFF2-40B4-BE49-F238E27FC236}">
                        <a16:creationId xmlns:a16="http://schemas.microsoft.com/office/drawing/2014/main" id="{CABD4A9B-1822-442F-98F6-181EAD2BCFC1}"/>
                      </a:ext>
                    </a:extLst>
                  </p:cNvPr>
                  <p:cNvGrpSpPr/>
                  <p:nvPr/>
                </p:nvGrpSpPr>
                <p:grpSpPr>
                  <a:xfrm>
                    <a:off x="10751900" y="6663890"/>
                    <a:ext cx="253626" cy="234940"/>
                    <a:chOff x="10751900" y="6663890"/>
                    <a:chExt cx="253626" cy="234940"/>
                  </a:xfrm>
                </p:grpSpPr>
                <p:grpSp>
                  <p:nvGrpSpPr>
                    <p:cNvPr id="252" name="Graphic 3">
                      <a:extLst>
                        <a:ext uri="{FF2B5EF4-FFF2-40B4-BE49-F238E27FC236}">
                          <a16:creationId xmlns:a16="http://schemas.microsoft.com/office/drawing/2014/main" id="{6BBEDFE4-2F78-405F-A90E-600B2BFCBCDC}"/>
                        </a:ext>
                      </a:extLst>
                    </p:cNvPr>
                    <p:cNvGrpSpPr/>
                    <p:nvPr/>
                  </p:nvGrpSpPr>
                  <p:grpSpPr>
                    <a:xfrm>
                      <a:off x="10799144" y="6663890"/>
                      <a:ext cx="130538" cy="173184"/>
                      <a:chOff x="10799144" y="6663890"/>
                      <a:chExt cx="130538" cy="173184"/>
                    </a:xfrm>
                  </p:grpSpPr>
                  <p:sp>
                    <p:nvSpPr>
                      <p:cNvPr id="254" name="Freeform: Shape 253">
                        <a:extLst>
                          <a:ext uri="{FF2B5EF4-FFF2-40B4-BE49-F238E27FC236}">
                            <a16:creationId xmlns:a16="http://schemas.microsoft.com/office/drawing/2014/main" id="{CB68B64F-4600-4EDB-A2AB-FA4F6A2BCEB2}"/>
                          </a:ext>
                        </a:extLst>
                      </p:cNvPr>
                      <p:cNvSpPr/>
                      <p:nvPr/>
                    </p:nvSpPr>
                    <p:spPr>
                      <a:xfrm>
                        <a:off x="10799144" y="6663890"/>
                        <a:ext cx="130538" cy="173184"/>
                      </a:xfrm>
                      <a:custGeom>
                        <a:avLst/>
                        <a:gdLst>
                          <a:gd name="connsiteX0" fmla="*/ 610 w 130538"/>
                          <a:gd name="connsiteY0" fmla="*/ 77021 h 173184"/>
                          <a:gd name="connsiteX1" fmla="*/ 53249 w 130538"/>
                          <a:gd name="connsiteY1" fmla="*/ 172730 h 173184"/>
                          <a:gd name="connsiteX2" fmla="*/ 129816 w 130538"/>
                          <a:gd name="connsiteY2" fmla="*/ 96163 h 173184"/>
                          <a:gd name="connsiteX3" fmla="*/ 77176 w 130538"/>
                          <a:gd name="connsiteY3" fmla="*/ 455 h 173184"/>
                          <a:gd name="connsiteX4" fmla="*/ 610 w 130538"/>
                          <a:gd name="connsiteY4" fmla="*/ 77021 h 17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38" h="173184">
                            <a:moveTo>
                              <a:pt x="610" y="77021"/>
                            </a:moveTo>
                            <a:cubicBezTo>
                              <a:pt x="-4176" y="124875"/>
                              <a:pt x="19751" y="167944"/>
                              <a:pt x="53249" y="172730"/>
                            </a:cubicBezTo>
                            <a:cubicBezTo>
                              <a:pt x="91532" y="177515"/>
                              <a:pt x="125030" y="144017"/>
                              <a:pt x="129816" y="96163"/>
                            </a:cubicBezTo>
                            <a:cubicBezTo>
                              <a:pt x="134601" y="48309"/>
                              <a:pt x="115460" y="5240"/>
                              <a:pt x="77176" y="455"/>
                            </a:cubicBezTo>
                            <a:cubicBezTo>
                              <a:pt x="43678" y="-4331"/>
                              <a:pt x="10181" y="29167"/>
                              <a:pt x="610" y="77021"/>
                            </a:cubicBezTo>
                            <a:close/>
                          </a:path>
                        </a:pathLst>
                      </a:custGeom>
                      <a:solidFill>
                        <a:srgbClr val="FEFCEE"/>
                      </a:solidFill>
                      <a:ln w="4782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F244283C-9E53-4A44-B50E-67DDB0D4EEBC}"/>
                          </a:ext>
                        </a:extLst>
                      </p:cNvPr>
                      <p:cNvSpPr/>
                      <p:nvPr/>
                    </p:nvSpPr>
                    <p:spPr>
                      <a:xfrm>
                        <a:off x="10808587" y="6711676"/>
                        <a:ext cx="87614" cy="120159"/>
                      </a:xfrm>
                      <a:custGeom>
                        <a:avLst/>
                        <a:gdLst>
                          <a:gd name="connsiteX0" fmla="*/ 738 w 87614"/>
                          <a:gd name="connsiteY0" fmla="*/ 57949 h 120159"/>
                          <a:gd name="connsiteX1" fmla="*/ 39022 w 87614"/>
                          <a:gd name="connsiteY1" fmla="*/ 120159 h 120159"/>
                          <a:gd name="connsiteX2" fmla="*/ 86876 w 87614"/>
                          <a:gd name="connsiteY2" fmla="*/ 62734 h 120159"/>
                          <a:gd name="connsiteX3" fmla="*/ 48592 w 87614"/>
                          <a:gd name="connsiteY3" fmla="*/ 524 h 120159"/>
                          <a:gd name="connsiteX4" fmla="*/ 738 w 87614"/>
                          <a:gd name="connsiteY4" fmla="*/ 57949 h 120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14" h="120159">
                            <a:moveTo>
                              <a:pt x="738" y="57949"/>
                            </a:moveTo>
                            <a:cubicBezTo>
                              <a:pt x="-4047" y="91447"/>
                              <a:pt x="15095" y="120159"/>
                              <a:pt x="39022" y="120159"/>
                            </a:cubicBezTo>
                            <a:cubicBezTo>
                              <a:pt x="62949" y="120159"/>
                              <a:pt x="82090" y="96232"/>
                              <a:pt x="86876" y="62734"/>
                            </a:cubicBezTo>
                            <a:cubicBezTo>
                              <a:pt x="91661" y="29236"/>
                              <a:pt x="72520" y="524"/>
                              <a:pt x="48592" y="524"/>
                            </a:cubicBezTo>
                            <a:cubicBezTo>
                              <a:pt x="24665" y="-4262"/>
                              <a:pt x="5523" y="24451"/>
                              <a:pt x="738" y="57949"/>
                            </a:cubicBezTo>
                            <a:close/>
                          </a:path>
                        </a:pathLst>
                      </a:custGeom>
                      <a:solidFill>
                        <a:srgbClr val="6E4217"/>
                      </a:solidFill>
                      <a:ln w="4782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ED1E26E6-75F0-430C-873D-9CF9E6C7EFBC}"/>
                          </a:ext>
                        </a:extLst>
                      </p:cNvPr>
                      <p:cNvSpPr/>
                      <p:nvPr/>
                    </p:nvSpPr>
                    <p:spPr>
                      <a:xfrm>
                        <a:off x="10818896" y="6731341"/>
                        <a:ext cx="62210" cy="90922"/>
                      </a:xfrm>
                      <a:custGeom>
                        <a:avLst/>
                        <a:gdLst>
                          <a:gd name="connsiteX0" fmla="*/ 0 w 62210"/>
                          <a:gd name="connsiteY0" fmla="*/ 43069 h 90922"/>
                          <a:gd name="connsiteX1" fmla="*/ 28713 w 62210"/>
                          <a:gd name="connsiteY1" fmla="*/ 90923 h 90922"/>
                          <a:gd name="connsiteX2" fmla="*/ 62211 w 62210"/>
                          <a:gd name="connsiteY2" fmla="*/ 47854 h 90922"/>
                          <a:gd name="connsiteX3" fmla="*/ 33498 w 62210"/>
                          <a:gd name="connsiteY3" fmla="*/ 0 h 90922"/>
                          <a:gd name="connsiteX4" fmla="*/ 0 w 62210"/>
                          <a:gd name="connsiteY4" fmla="*/ 43069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0" h="90922">
                            <a:moveTo>
                              <a:pt x="0" y="43069"/>
                            </a:moveTo>
                            <a:cubicBezTo>
                              <a:pt x="0" y="66996"/>
                              <a:pt x="9571" y="90923"/>
                              <a:pt x="28713" y="90923"/>
                            </a:cubicBezTo>
                            <a:cubicBezTo>
                              <a:pt x="47854" y="90923"/>
                              <a:pt x="62211" y="71781"/>
                              <a:pt x="62211" y="47854"/>
                            </a:cubicBezTo>
                            <a:cubicBezTo>
                              <a:pt x="62211" y="23927"/>
                              <a:pt x="52640" y="0"/>
                              <a:pt x="33498" y="0"/>
                            </a:cubicBezTo>
                            <a:cubicBezTo>
                              <a:pt x="19141" y="0"/>
                              <a:pt x="4786" y="14356"/>
                              <a:pt x="0" y="43069"/>
                            </a:cubicBezTo>
                            <a:close/>
                          </a:path>
                        </a:pathLst>
                      </a:custGeom>
                      <a:solidFill>
                        <a:srgbClr val="3B1C0F"/>
                      </a:solidFill>
                      <a:ln w="4782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941414CB-858D-4BF3-A7EC-9355C0DDB8AB}"/>
                          </a:ext>
                        </a:extLst>
                      </p:cNvPr>
                      <p:cNvSpPr/>
                      <p:nvPr/>
                    </p:nvSpPr>
                    <p:spPr>
                      <a:xfrm>
                        <a:off x="10857179" y="6721770"/>
                        <a:ext cx="28712" cy="43068"/>
                      </a:xfrm>
                      <a:custGeom>
                        <a:avLst/>
                        <a:gdLst>
                          <a:gd name="connsiteX0" fmla="*/ 0 w 28712"/>
                          <a:gd name="connsiteY0" fmla="*/ 23927 h 43068"/>
                          <a:gd name="connsiteX1" fmla="*/ 14356 w 28712"/>
                          <a:gd name="connsiteY1" fmla="*/ 43069 h 43068"/>
                          <a:gd name="connsiteX2" fmla="*/ 28712 w 28712"/>
                          <a:gd name="connsiteY2" fmla="*/ 19142 h 43068"/>
                          <a:gd name="connsiteX3" fmla="*/ 9571 w 28712"/>
                          <a:gd name="connsiteY3" fmla="*/ 0 h 43068"/>
                          <a:gd name="connsiteX4" fmla="*/ 0 w 28712"/>
                          <a:gd name="connsiteY4" fmla="*/ 23927 h 4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43068">
                            <a:moveTo>
                              <a:pt x="0" y="23927"/>
                            </a:moveTo>
                            <a:cubicBezTo>
                              <a:pt x="0" y="33498"/>
                              <a:pt x="9571" y="43069"/>
                              <a:pt x="14356" y="43069"/>
                            </a:cubicBezTo>
                            <a:cubicBezTo>
                              <a:pt x="23927" y="43069"/>
                              <a:pt x="28712" y="33498"/>
                              <a:pt x="28712" y="19142"/>
                            </a:cubicBezTo>
                            <a:cubicBezTo>
                              <a:pt x="28712" y="9571"/>
                              <a:pt x="19141" y="0"/>
                              <a:pt x="9571" y="0"/>
                            </a:cubicBezTo>
                            <a:cubicBezTo>
                              <a:pt x="4785" y="4785"/>
                              <a:pt x="0" y="14356"/>
                              <a:pt x="0" y="23927"/>
                            </a:cubicBezTo>
                            <a:close/>
                          </a:path>
                        </a:pathLst>
                      </a:custGeom>
                      <a:solidFill>
                        <a:srgbClr val="FEFCEE"/>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09769E25-2CBB-4CC7-B4C5-2215F3EA09FA}"/>
                          </a:ext>
                        </a:extLst>
                      </p:cNvPr>
                      <p:cNvSpPr/>
                      <p:nvPr/>
                    </p:nvSpPr>
                    <p:spPr>
                      <a:xfrm>
                        <a:off x="10823681" y="6783981"/>
                        <a:ext cx="28712" cy="38283"/>
                      </a:xfrm>
                      <a:custGeom>
                        <a:avLst/>
                        <a:gdLst>
                          <a:gd name="connsiteX0" fmla="*/ 0 w 28712"/>
                          <a:gd name="connsiteY0" fmla="*/ 19142 h 38283"/>
                          <a:gd name="connsiteX1" fmla="*/ 14356 w 28712"/>
                          <a:gd name="connsiteY1" fmla="*/ 38283 h 38283"/>
                          <a:gd name="connsiteX2" fmla="*/ 28712 w 28712"/>
                          <a:gd name="connsiteY2" fmla="*/ 19142 h 38283"/>
                          <a:gd name="connsiteX3" fmla="*/ 14356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14356" y="38283"/>
                            </a:cubicBezTo>
                            <a:cubicBezTo>
                              <a:pt x="19141" y="38283"/>
                              <a:pt x="28712" y="28713"/>
                              <a:pt x="28712" y="19142"/>
                            </a:cubicBezTo>
                            <a:cubicBezTo>
                              <a:pt x="28712" y="9571"/>
                              <a:pt x="23927" y="0"/>
                              <a:pt x="14356" y="0"/>
                            </a:cubicBezTo>
                            <a:cubicBezTo>
                              <a:pt x="4785" y="0"/>
                              <a:pt x="0" y="9571"/>
                              <a:pt x="0" y="19142"/>
                            </a:cubicBezTo>
                            <a:close/>
                          </a:path>
                        </a:pathLst>
                      </a:custGeom>
                      <a:solidFill>
                        <a:srgbClr val="E5EBEE"/>
                      </a:solidFill>
                      <a:ln w="47824" cap="flat">
                        <a:noFill/>
                        <a:prstDash val="solid"/>
                        <a:miter/>
                      </a:ln>
                    </p:spPr>
                    <p:txBody>
                      <a:bodyPr rtlCol="0" anchor="ctr"/>
                      <a:lstStyle/>
                      <a:p>
                        <a:endParaRPr lang="en-US"/>
                      </a:p>
                    </p:txBody>
                  </p:sp>
                </p:grpSp>
                <p:sp>
                  <p:nvSpPr>
                    <p:cNvPr id="253" name="Freeform: Shape 252">
                      <a:extLst>
                        <a:ext uri="{FF2B5EF4-FFF2-40B4-BE49-F238E27FC236}">
                          <a16:creationId xmlns:a16="http://schemas.microsoft.com/office/drawing/2014/main" id="{9092831C-3FCB-4BBF-A583-E95C2C50D05E}"/>
                        </a:ext>
                      </a:extLst>
                    </p:cNvPr>
                    <p:cNvSpPr/>
                    <p:nvPr/>
                  </p:nvSpPr>
                  <p:spPr>
                    <a:xfrm>
                      <a:off x="10751900" y="6832312"/>
                      <a:ext cx="253626" cy="66518"/>
                    </a:xfrm>
                    <a:custGeom>
                      <a:avLst/>
                      <a:gdLst>
                        <a:gd name="connsiteX0" fmla="*/ 0 w 253626"/>
                        <a:gd name="connsiteY0" fmla="*/ 66519 h 66518"/>
                        <a:gd name="connsiteX1" fmla="*/ 253627 w 253626"/>
                        <a:gd name="connsiteY1" fmla="*/ 52163 h 66518"/>
                        <a:gd name="connsiteX2" fmla="*/ 0 w 253626"/>
                        <a:gd name="connsiteY2" fmla="*/ 66519 h 66518"/>
                      </a:gdLst>
                      <a:ahLst/>
                      <a:cxnLst>
                        <a:cxn ang="0">
                          <a:pos x="connsiteX0" y="connsiteY0"/>
                        </a:cxn>
                        <a:cxn ang="0">
                          <a:pos x="connsiteX1" y="connsiteY1"/>
                        </a:cxn>
                        <a:cxn ang="0">
                          <a:pos x="connsiteX2" y="connsiteY2"/>
                        </a:cxn>
                      </a:cxnLst>
                      <a:rect l="l" t="t" r="r" b="b"/>
                      <a:pathLst>
                        <a:path w="253626" h="66518">
                          <a:moveTo>
                            <a:pt x="0" y="66519"/>
                          </a:moveTo>
                          <a:cubicBezTo>
                            <a:pt x="0" y="66519"/>
                            <a:pt x="100493" y="-38760"/>
                            <a:pt x="253627" y="52163"/>
                          </a:cubicBezTo>
                          <a:cubicBezTo>
                            <a:pt x="210558" y="-5262"/>
                            <a:pt x="76566" y="-33975"/>
                            <a:pt x="0" y="66519"/>
                          </a:cubicBezTo>
                          <a:close/>
                        </a:path>
                      </a:pathLst>
                    </a:custGeom>
                    <a:solidFill>
                      <a:srgbClr val="D97E31"/>
                    </a:solidFill>
                    <a:ln w="47824" cap="flat">
                      <a:noFill/>
                      <a:prstDash val="solid"/>
                      <a:miter/>
                    </a:ln>
                  </p:spPr>
                  <p:txBody>
                    <a:bodyPr rtlCol="0" anchor="ctr"/>
                    <a:lstStyle/>
                    <a:p>
                      <a:endParaRPr lang="en-US"/>
                    </a:p>
                  </p:txBody>
                </p:sp>
              </p:grpSp>
              <p:grpSp>
                <p:nvGrpSpPr>
                  <p:cNvPr id="211" name="Graphic 3">
                    <a:extLst>
                      <a:ext uri="{FF2B5EF4-FFF2-40B4-BE49-F238E27FC236}">
                        <a16:creationId xmlns:a16="http://schemas.microsoft.com/office/drawing/2014/main" id="{4E21C480-46DA-4913-B42B-4869B61F2C22}"/>
                      </a:ext>
                    </a:extLst>
                  </p:cNvPr>
                  <p:cNvGrpSpPr/>
                  <p:nvPr/>
                </p:nvGrpSpPr>
                <p:grpSpPr>
                  <a:xfrm>
                    <a:off x="10369067" y="6636207"/>
                    <a:ext cx="186816" cy="176486"/>
                    <a:chOff x="10369067" y="6636207"/>
                    <a:chExt cx="186816" cy="176486"/>
                  </a:xfrm>
                </p:grpSpPr>
                <p:grpSp>
                  <p:nvGrpSpPr>
                    <p:cNvPr id="245" name="Graphic 3">
                      <a:extLst>
                        <a:ext uri="{FF2B5EF4-FFF2-40B4-BE49-F238E27FC236}">
                          <a16:creationId xmlns:a16="http://schemas.microsoft.com/office/drawing/2014/main" id="{DF928002-D1D6-4139-A7D3-77891271FE6B}"/>
                        </a:ext>
                      </a:extLst>
                    </p:cNvPr>
                    <p:cNvGrpSpPr/>
                    <p:nvPr/>
                  </p:nvGrpSpPr>
                  <p:grpSpPr>
                    <a:xfrm>
                      <a:off x="10421521" y="6636207"/>
                      <a:ext cx="134361" cy="156770"/>
                      <a:chOff x="10421521" y="6636207"/>
                      <a:chExt cx="134361" cy="156770"/>
                    </a:xfrm>
                  </p:grpSpPr>
                  <p:sp>
                    <p:nvSpPr>
                      <p:cNvPr id="247" name="Freeform: Shape 246">
                        <a:extLst>
                          <a:ext uri="{FF2B5EF4-FFF2-40B4-BE49-F238E27FC236}">
                            <a16:creationId xmlns:a16="http://schemas.microsoft.com/office/drawing/2014/main" id="{E7BBB74E-2F17-49B7-9D25-0ACE16F04D50}"/>
                          </a:ext>
                        </a:extLst>
                      </p:cNvPr>
                      <p:cNvSpPr/>
                      <p:nvPr/>
                    </p:nvSpPr>
                    <p:spPr>
                      <a:xfrm>
                        <a:off x="10421521" y="6636207"/>
                        <a:ext cx="134361" cy="156770"/>
                      </a:xfrm>
                      <a:custGeom>
                        <a:avLst/>
                        <a:gdLst>
                          <a:gd name="connsiteX0" fmla="*/ 9756 w 134361"/>
                          <a:gd name="connsiteY0" fmla="*/ 52065 h 156770"/>
                          <a:gd name="connsiteX1" fmla="*/ 33683 w 134361"/>
                          <a:gd name="connsiteY1" fmla="*/ 152559 h 156770"/>
                          <a:gd name="connsiteX2" fmla="*/ 124606 w 134361"/>
                          <a:gd name="connsiteY2" fmla="*/ 104705 h 156770"/>
                          <a:gd name="connsiteX3" fmla="*/ 100679 w 134361"/>
                          <a:gd name="connsiteY3" fmla="*/ 4211 h 156770"/>
                          <a:gd name="connsiteX4" fmla="*/ 9756 w 134361"/>
                          <a:gd name="connsiteY4" fmla="*/ 52065 h 15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61" h="156770">
                            <a:moveTo>
                              <a:pt x="9756" y="52065"/>
                            </a:moveTo>
                            <a:cubicBezTo>
                              <a:pt x="-9386" y="95134"/>
                              <a:pt x="185" y="138203"/>
                              <a:pt x="33683" y="152559"/>
                            </a:cubicBezTo>
                            <a:cubicBezTo>
                              <a:pt x="67181" y="166915"/>
                              <a:pt x="105464" y="142988"/>
                              <a:pt x="124606" y="104705"/>
                            </a:cubicBezTo>
                            <a:cubicBezTo>
                              <a:pt x="143748" y="61636"/>
                              <a:pt x="134177" y="18567"/>
                              <a:pt x="100679" y="4211"/>
                            </a:cubicBezTo>
                            <a:cubicBezTo>
                              <a:pt x="71966" y="-10145"/>
                              <a:pt x="28898" y="13782"/>
                              <a:pt x="9756" y="52065"/>
                            </a:cubicBezTo>
                            <a:close/>
                          </a:path>
                        </a:pathLst>
                      </a:custGeom>
                      <a:solidFill>
                        <a:srgbClr val="FEFCEE"/>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7D357B4C-CD14-4047-80DF-F87799D0F8C9}"/>
                          </a:ext>
                        </a:extLst>
                      </p:cNvPr>
                      <p:cNvSpPr/>
                      <p:nvPr/>
                    </p:nvSpPr>
                    <p:spPr>
                      <a:xfrm>
                        <a:off x="10436226" y="6677795"/>
                        <a:ext cx="85809" cy="108675"/>
                      </a:xfrm>
                      <a:custGeom>
                        <a:avLst/>
                        <a:gdLst>
                          <a:gd name="connsiteX0" fmla="*/ 4622 w 85809"/>
                          <a:gd name="connsiteY0" fmla="*/ 39190 h 108675"/>
                          <a:gd name="connsiteX1" fmla="*/ 23763 w 85809"/>
                          <a:gd name="connsiteY1" fmla="*/ 106186 h 108675"/>
                          <a:gd name="connsiteX2" fmla="*/ 81188 w 85809"/>
                          <a:gd name="connsiteY2" fmla="*/ 67903 h 108675"/>
                          <a:gd name="connsiteX3" fmla="*/ 62047 w 85809"/>
                          <a:gd name="connsiteY3" fmla="*/ 907 h 108675"/>
                          <a:gd name="connsiteX4" fmla="*/ 4622 w 85809"/>
                          <a:gd name="connsiteY4" fmla="*/ 39190 h 108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09" h="108675">
                            <a:moveTo>
                              <a:pt x="4622" y="39190"/>
                            </a:moveTo>
                            <a:cubicBezTo>
                              <a:pt x="-4950" y="67903"/>
                              <a:pt x="-164" y="101401"/>
                              <a:pt x="23763" y="106186"/>
                            </a:cubicBezTo>
                            <a:cubicBezTo>
                              <a:pt x="42905" y="115757"/>
                              <a:pt x="71617" y="96615"/>
                              <a:pt x="81188" y="67903"/>
                            </a:cubicBezTo>
                            <a:cubicBezTo>
                              <a:pt x="90759" y="39190"/>
                              <a:pt x="85974" y="5692"/>
                              <a:pt x="62047" y="907"/>
                            </a:cubicBezTo>
                            <a:cubicBezTo>
                              <a:pt x="42905" y="-3879"/>
                              <a:pt x="14193" y="10478"/>
                              <a:pt x="4622" y="39190"/>
                            </a:cubicBezTo>
                            <a:close/>
                          </a:path>
                        </a:pathLst>
                      </a:custGeom>
                      <a:solidFill>
                        <a:srgbClr val="6E4217"/>
                      </a:solidFill>
                      <a:ln w="4782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6922CF44-DE63-451D-B2AA-8919653F71A0}"/>
                          </a:ext>
                        </a:extLst>
                      </p:cNvPr>
                      <p:cNvSpPr/>
                      <p:nvPr/>
                    </p:nvSpPr>
                    <p:spPr>
                      <a:xfrm>
                        <a:off x="10446566" y="6696647"/>
                        <a:ext cx="65129" cy="78959"/>
                      </a:xfrm>
                      <a:custGeom>
                        <a:avLst/>
                        <a:gdLst>
                          <a:gd name="connsiteX0" fmla="*/ 3852 w 65129"/>
                          <a:gd name="connsiteY0" fmla="*/ 29909 h 78959"/>
                          <a:gd name="connsiteX1" fmla="*/ 18209 w 65129"/>
                          <a:gd name="connsiteY1" fmla="*/ 77763 h 78959"/>
                          <a:gd name="connsiteX2" fmla="*/ 61277 w 65129"/>
                          <a:gd name="connsiteY2" fmla="*/ 49051 h 78959"/>
                          <a:gd name="connsiteX3" fmla="*/ 46921 w 65129"/>
                          <a:gd name="connsiteY3" fmla="*/ 1196 h 78959"/>
                          <a:gd name="connsiteX4" fmla="*/ 3852 w 65129"/>
                          <a:gd name="connsiteY4" fmla="*/ 29909 h 78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29" h="78959">
                            <a:moveTo>
                              <a:pt x="3852" y="29909"/>
                            </a:moveTo>
                            <a:cubicBezTo>
                              <a:pt x="-5718" y="53836"/>
                              <a:pt x="3852" y="72978"/>
                              <a:pt x="18209" y="77763"/>
                            </a:cubicBezTo>
                            <a:cubicBezTo>
                              <a:pt x="32565" y="82548"/>
                              <a:pt x="51707" y="72978"/>
                              <a:pt x="61277" y="49051"/>
                            </a:cubicBezTo>
                            <a:cubicBezTo>
                              <a:pt x="70848" y="25123"/>
                              <a:pt x="61277" y="5982"/>
                              <a:pt x="46921" y="1196"/>
                            </a:cubicBezTo>
                            <a:cubicBezTo>
                              <a:pt x="27780" y="-3589"/>
                              <a:pt x="8637" y="5982"/>
                              <a:pt x="3852" y="29909"/>
                            </a:cubicBezTo>
                            <a:close/>
                          </a:path>
                        </a:pathLst>
                      </a:custGeom>
                      <a:solidFill>
                        <a:srgbClr val="3B1C0F"/>
                      </a:solidFill>
                      <a:ln w="4782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CE8F226B-A08E-4051-ADE0-DDD704E2C54F}"/>
                          </a:ext>
                        </a:extLst>
                      </p:cNvPr>
                      <p:cNvSpPr/>
                      <p:nvPr/>
                    </p:nvSpPr>
                    <p:spPr>
                      <a:xfrm>
                        <a:off x="10488702" y="6693058"/>
                        <a:ext cx="28712" cy="38283"/>
                      </a:xfrm>
                      <a:custGeom>
                        <a:avLst/>
                        <a:gdLst>
                          <a:gd name="connsiteX0" fmla="*/ 0 w 28712"/>
                          <a:gd name="connsiteY0" fmla="*/ 19142 h 38283"/>
                          <a:gd name="connsiteX1" fmla="*/ 9571 w 28712"/>
                          <a:gd name="connsiteY1" fmla="*/ 38283 h 38283"/>
                          <a:gd name="connsiteX2" fmla="*/ 28712 w 28712"/>
                          <a:gd name="connsiteY2" fmla="*/ 19142 h 38283"/>
                          <a:gd name="connsiteX3" fmla="*/ 19141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9571" y="38283"/>
                            </a:cubicBezTo>
                            <a:cubicBezTo>
                              <a:pt x="19141" y="38283"/>
                              <a:pt x="23927" y="33498"/>
                              <a:pt x="28712" y="19142"/>
                            </a:cubicBezTo>
                            <a:cubicBezTo>
                              <a:pt x="28712" y="9571"/>
                              <a:pt x="28712" y="0"/>
                              <a:pt x="19141" y="0"/>
                            </a:cubicBezTo>
                            <a:cubicBezTo>
                              <a:pt x="9571" y="0"/>
                              <a:pt x="4785" y="9571"/>
                              <a:pt x="0" y="19142"/>
                            </a:cubicBezTo>
                            <a:close/>
                          </a:path>
                        </a:pathLst>
                      </a:custGeom>
                      <a:solidFill>
                        <a:srgbClr val="FEFCEE"/>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6121A2B4-0FB8-483D-9509-05721E05FBFD}"/>
                          </a:ext>
                        </a:extLst>
                      </p:cNvPr>
                      <p:cNvSpPr/>
                      <p:nvPr/>
                    </p:nvSpPr>
                    <p:spPr>
                      <a:xfrm>
                        <a:off x="10443651" y="6740912"/>
                        <a:ext cx="23106" cy="33497"/>
                      </a:xfrm>
                      <a:custGeom>
                        <a:avLst/>
                        <a:gdLst>
                          <a:gd name="connsiteX0" fmla="*/ 1982 w 23106"/>
                          <a:gd name="connsiteY0" fmla="*/ 14356 h 33497"/>
                          <a:gd name="connsiteX1" fmla="*/ 6768 w 23106"/>
                          <a:gd name="connsiteY1" fmla="*/ 33498 h 33497"/>
                          <a:gd name="connsiteX2" fmla="*/ 21124 w 23106"/>
                          <a:gd name="connsiteY2" fmla="*/ 19142 h 33497"/>
                          <a:gd name="connsiteX3" fmla="*/ 16338 w 23106"/>
                          <a:gd name="connsiteY3" fmla="*/ 0 h 33497"/>
                          <a:gd name="connsiteX4" fmla="*/ 1982 w 23106"/>
                          <a:gd name="connsiteY4" fmla="*/ 14356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6" h="33497">
                            <a:moveTo>
                              <a:pt x="1982" y="14356"/>
                            </a:moveTo>
                            <a:cubicBezTo>
                              <a:pt x="-2803" y="23927"/>
                              <a:pt x="1982" y="33498"/>
                              <a:pt x="6768" y="33498"/>
                            </a:cubicBezTo>
                            <a:cubicBezTo>
                              <a:pt x="11553" y="33498"/>
                              <a:pt x="21124" y="28713"/>
                              <a:pt x="21124" y="19142"/>
                            </a:cubicBezTo>
                            <a:cubicBezTo>
                              <a:pt x="25909" y="9571"/>
                              <a:pt x="21124" y="0"/>
                              <a:pt x="16338" y="0"/>
                            </a:cubicBezTo>
                            <a:cubicBezTo>
                              <a:pt x="11553" y="0"/>
                              <a:pt x="1982" y="4785"/>
                              <a:pt x="1982" y="14356"/>
                            </a:cubicBezTo>
                            <a:close/>
                          </a:path>
                        </a:pathLst>
                      </a:custGeom>
                      <a:solidFill>
                        <a:srgbClr val="E5EBEE"/>
                      </a:solidFill>
                      <a:ln w="47824" cap="flat">
                        <a:noFill/>
                        <a:prstDash val="solid"/>
                        <a:miter/>
                      </a:ln>
                    </p:spPr>
                    <p:txBody>
                      <a:bodyPr rtlCol="0" anchor="ctr"/>
                      <a:lstStyle/>
                      <a:p>
                        <a:endParaRPr lang="en-US"/>
                      </a:p>
                    </p:txBody>
                  </p:sp>
                </p:grpSp>
                <p:sp>
                  <p:nvSpPr>
                    <p:cNvPr id="246" name="Freeform: Shape 245">
                      <a:extLst>
                        <a:ext uri="{FF2B5EF4-FFF2-40B4-BE49-F238E27FC236}">
                          <a16:creationId xmlns:a16="http://schemas.microsoft.com/office/drawing/2014/main" id="{DC6C275E-6F37-474E-AC37-A2E2AFA1F210}"/>
                        </a:ext>
                      </a:extLst>
                    </p:cNvPr>
                    <p:cNvSpPr/>
                    <p:nvPr/>
                  </p:nvSpPr>
                  <p:spPr>
                    <a:xfrm>
                      <a:off x="10369067" y="6774440"/>
                      <a:ext cx="100493" cy="38252"/>
                    </a:xfrm>
                    <a:custGeom>
                      <a:avLst/>
                      <a:gdLst>
                        <a:gd name="connsiteX0" fmla="*/ 0 w 100493"/>
                        <a:gd name="connsiteY0" fmla="*/ 14326 h 38252"/>
                        <a:gd name="connsiteX1" fmla="*/ 100493 w 100493"/>
                        <a:gd name="connsiteY1" fmla="*/ 38253 h 38252"/>
                        <a:gd name="connsiteX2" fmla="*/ 0 w 100493"/>
                        <a:gd name="connsiteY2" fmla="*/ 14326 h 38252"/>
                      </a:gdLst>
                      <a:ahLst/>
                      <a:cxnLst>
                        <a:cxn ang="0">
                          <a:pos x="connsiteX0" y="connsiteY0"/>
                        </a:cxn>
                        <a:cxn ang="0">
                          <a:pos x="connsiteX1" y="connsiteY1"/>
                        </a:cxn>
                        <a:cxn ang="0">
                          <a:pos x="connsiteX2" y="connsiteY2"/>
                        </a:cxn>
                      </a:cxnLst>
                      <a:rect l="l" t="t" r="r" b="b"/>
                      <a:pathLst>
                        <a:path w="100493" h="38252">
                          <a:moveTo>
                            <a:pt x="0" y="14326"/>
                          </a:moveTo>
                          <a:cubicBezTo>
                            <a:pt x="0" y="14326"/>
                            <a:pt x="52639" y="-9602"/>
                            <a:pt x="100493" y="38253"/>
                          </a:cubicBezTo>
                          <a:cubicBezTo>
                            <a:pt x="81352" y="-4816"/>
                            <a:pt x="38283" y="-9602"/>
                            <a:pt x="0" y="14326"/>
                          </a:cubicBezTo>
                          <a:close/>
                        </a:path>
                      </a:pathLst>
                    </a:custGeom>
                    <a:solidFill>
                      <a:srgbClr val="D97E31"/>
                    </a:solidFill>
                    <a:ln w="47824" cap="flat">
                      <a:noFill/>
                      <a:prstDash val="solid"/>
                      <a:miter/>
                    </a:ln>
                  </p:spPr>
                  <p:txBody>
                    <a:bodyPr rtlCol="0" anchor="ctr"/>
                    <a:lstStyle/>
                    <a:p>
                      <a:endParaRPr lang="en-US"/>
                    </a:p>
                  </p:txBody>
                </p:sp>
              </p:grpSp>
              <p:sp>
                <p:nvSpPr>
                  <p:cNvPr id="212" name="Freeform: Shape 211">
                    <a:extLst>
                      <a:ext uri="{FF2B5EF4-FFF2-40B4-BE49-F238E27FC236}">
                        <a16:creationId xmlns:a16="http://schemas.microsoft.com/office/drawing/2014/main" id="{21CED4D5-0190-43F0-B634-27E648141A45}"/>
                      </a:ext>
                    </a:extLst>
                  </p:cNvPr>
                  <p:cNvSpPr/>
                  <p:nvPr/>
                </p:nvSpPr>
                <p:spPr>
                  <a:xfrm>
                    <a:off x="10727973" y="6844395"/>
                    <a:ext cx="277553" cy="102289"/>
                  </a:xfrm>
                  <a:custGeom>
                    <a:avLst/>
                    <a:gdLst>
                      <a:gd name="connsiteX0" fmla="*/ 114850 w 277553"/>
                      <a:gd name="connsiteY0" fmla="*/ 30508 h 102289"/>
                      <a:gd name="connsiteX1" fmla="*/ 277554 w 277553"/>
                      <a:gd name="connsiteY1" fmla="*/ 49650 h 102289"/>
                      <a:gd name="connsiteX2" fmla="*/ 90923 w 277553"/>
                      <a:gd name="connsiteY2" fmla="*/ 11366 h 102289"/>
                      <a:gd name="connsiteX3" fmla="*/ 0 w 277553"/>
                      <a:gd name="connsiteY3" fmla="*/ 102289 h 102289"/>
                      <a:gd name="connsiteX4" fmla="*/ 114850 w 277553"/>
                      <a:gd name="connsiteY4" fmla="*/ 30508 h 10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53" h="102289">
                        <a:moveTo>
                          <a:pt x="114850" y="30508"/>
                        </a:moveTo>
                        <a:cubicBezTo>
                          <a:pt x="172275" y="20937"/>
                          <a:pt x="224914" y="35293"/>
                          <a:pt x="277554" y="49650"/>
                        </a:cubicBezTo>
                        <a:cubicBezTo>
                          <a:pt x="224914" y="1796"/>
                          <a:pt x="157918" y="-12561"/>
                          <a:pt x="90923" y="11366"/>
                        </a:cubicBezTo>
                        <a:cubicBezTo>
                          <a:pt x="47854" y="25723"/>
                          <a:pt x="14356" y="59220"/>
                          <a:pt x="0" y="102289"/>
                        </a:cubicBezTo>
                        <a:cubicBezTo>
                          <a:pt x="33498" y="68791"/>
                          <a:pt x="66996" y="40079"/>
                          <a:pt x="114850" y="30508"/>
                        </a:cubicBezTo>
                        <a:close/>
                      </a:path>
                    </a:pathLst>
                  </a:custGeom>
                  <a:solidFill>
                    <a:srgbClr val="FBCA8F"/>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58872901-6E42-4D88-A462-CB671F81C4AD}"/>
                      </a:ext>
                    </a:extLst>
                  </p:cNvPr>
                  <p:cNvSpPr/>
                  <p:nvPr/>
                </p:nvSpPr>
                <p:spPr>
                  <a:xfrm>
                    <a:off x="10335568" y="6792332"/>
                    <a:ext cx="154615" cy="87356"/>
                  </a:xfrm>
                  <a:custGeom>
                    <a:avLst/>
                    <a:gdLst>
                      <a:gd name="connsiteX0" fmla="*/ 52640 w 154615"/>
                      <a:gd name="connsiteY0" fmla="*/ 15576 h 87356"/>
                      <a:gd name="connsiteX1" fmla="*/ 148348 w 154615"/>
                      <a:gd name="connsiteY1" fmla="*/ 87357 h 87356"/>
                      <a:gd name="connsiteX2" fmla="*/ 153134 w 154615"/>
                      <a:gd name="connsiteY2" fmla="*/ 82572 h 87356"/>
                      <a:gd name="connsiteX3" fmla="*/ 81353 w 154615"/>
                      <a:gd name="connsiteY3" fmla="*/ 1219 h 87356"/>
                      <a:gd name="connsiteX4" fmla="*/ 0 w 154615"/>
                      <a:gd name="connsiteY4" fmla="*/ 25147 h 87356"/>
                      <a:gd name="connsiteX5" fmla="*/ 52640 w 154615"/>
                      <a:gd name="connsiteY5" fmla="*/ 15576 h 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615" h="87356">
                        <a:moveTo>
                          <a:pt x="52640" y="15576"/>
                        </a:moveTo>
                        <a:cubicBezTo>
                          <a:pt x="95708" y="25147"/>
                          <a:pt x="124421" y="53859"/>
                          <a:pt x="148348" y="87357"/>
                        </a:cubicBezTo>
                        <a:cubicBezTo>
                          <a:pt x="148348" y="87357"/>
                          <a:pt x="153134" y="82572"/>
                          <a:pt x="153134" y="82572"/>
                        </a:cubicBezTo>
                        <a:cubicBezTo>
                          <a:pt x="162705" y="39503"/>
                          <a:pt x="124421" y="6005"/>
                          <a:pt x="81353" y="1219"/>
                        </a:cubicBezTo>
                        <a:cubicBezTo>
                          <a:pt x="52640" y="-3566"/>
                          <a:pt x="23927" y="6005"/>
                          <a:pt x="0" y="25147"/>
                        </a:cubicBezTo>
                        <a:cubicBezTo>
                          <a:pt x="14356" y="15576"/>
                          <a:pt x="38283" y="10790"/>
                          <a:pt x="52640" y="15576"/>
                        </a:cubicBezTo>
                        <a:close/>
                      </a:path>
                    </a:pathLst>
                  </a:custGeom>
                  <a:solidFill>
                    <a:srgbClr val="FBCA8F"/>
                  </a:solidFill>
                  <a:ln w="47824" cap="flat">
                    <a:noFill/>
                    <a:prstDash val="solid"/>
                    <a:miter/>
                  </a:ln>
                </p:spPr>
                <p:txBody>
                  <a:bodyPr rtlCol="0" anchor="ctr"/>
                  <a:lstStyle/>
                  <a:p>
                    <a:endParaRPr lang="en-US"/>
                  </a:p>
                </p:txBody>
              </p:sp>
              <p:grpSp>
                <p:nvGrpSpPr>
                  <p:cNvPr id="214" name="Graphic 3">
                    <a:extLst>
                      <a:ext uri="{FF2B5EF4-FFF2-40B4-BE49-F238E27FC236}">
                        <a16:creationId xmlns:a16="http://schemas.microsoft.com/office/drawing/2014/main" id="{DDD6EA5F-EFF8-417D-9BC7-8374EFCE4F7B}"/>
                      </a:ext>
                    </a:extLst>
                  </p:cNvPr>
                  <p:cNvGrpSpPr/>
                  <p:nvPr/>
                </p:nvGrpSpPr>
                <p:grpSpPr>
                  <a:xfrm>
                    <a:off x="10311248" y="5898679"/>
                    <a:ext cx="1722346" cy="1210710"/>
                    <a:chOff x="10311248" y="5898679"/>
                    <a:chExt cx="1722346" cy="1210710"/>
                  </a:xfrm>
                </p:grpSpPr>
                <p:grpSp>
                  <p:nvGrpSpPr>
                    <p:cNvPr id="234" name="Graphic 3">
                      <a:extLst>
                        <a:ext uri="{FF2B5EF4-FFF2-40B4-BE49-F238E27FC236}">
                          <a16:creationId xmlns:a16="http://schemas.microsoft.com/office/drawing/2014/main" id="{8EB482E7-E5CB-47CF-BB65-4808FEEA0AFB}"/>
                        </a:ext>
                      </a:extLst>
                    </p:cNvPr>
                    <p:cNvGrpSpPr/>
                    <p:nvPr/>
                  </p:nvGrpSpPr>
                  <p:grpSpPr>
                    <a:xfrm>
                      <a:off x="10311248" y="5898679"/>
                      <a:ext cx="1722346" cy="1205924"/>
                      <a:chOff x="10311248" y="5898679"/>
                      <a:chExt cx="1722346" cy="1205924"/>
                    </a:xfrm>
                  </p:grpSpPr>
                  <p:sp>
                    <p:nvSpPr>
                      <p:cNvPr id="243" name="Freeform: Shape 242">
                        <a:extLst>
                          <a:ext uri="{FF2B5EF4-FFF2-40B4-BE49-F238E27FC236}">
                            <a16:creationId xmlns:a16="http://schemas.microsoft.com/office/drawing/2014/main" id="{539D4282-4D01-4E9F-A698-4096930588BD}"/>
                          </a:ext>
                        </a:extLst>
                      </p:cNvPr>
                      <p:cNvSpPr/>
                      <p:nvPr/>
                    </p:nvSpPr>
                    <p:spPr>
                      <a:xfrm>
                        <a:off x="10320962" y="5899219"/>
                        <a:ext cx="1708190" cy="1195813"/>
                      </a:xfrm>
                      <a:custGeom>
                        <a:avLst/>
                        <a:gdLst>
                          <a:gd name="connsiteX0" fmla="*/ 1694288 w 1708190"/>
                          <a:gd name="connsiteY0" fmla="*/ 937401 h 1195813"/>
                          <a:gd name="connsiteX1" fmla="*/ 1617721 w 1708190"/>
                          <a:gd name="connsiteY1" fmla="*/ 621564 h 1195813"/>
                          <a:gd name="connsiteX2" fmla="*/ 1703859 w 1708190"/>
                          <a:gd name="connsiteY2" fmla="*/ 645491 h 1195813"/>
                          <a:gd name="connsiteX3" fmla="*/ 1206176 w 1708190"/>
                          <a:gd name="connsiteY3" fmla="*/ 157379 h 1195813"/>
                          <a:gd name="connsiteX4" fmla="*/ 1263600 w 1708190"/>
                          <a:gd name="connsiteY4" fmla="*/ 104739 h 1195813"/>
                          <a:gd name="connsiteX5" fmla="*/ 1105682 w 1708190"/>
                          <a:gd name="connsiteY5" fmla="*/ 123881 h 1195813"/>
                          <a:gd name="connsiteX6" fmla="*/ 1163106 w 1708190"/>
                          <a:gd name="connsiteY6" fmla="*/ 37743 h 1195813"/>
                          <a:gd name="connsiteX7" fmla="*/ 1038686 w 1708190"/>
                          <a:gd name="connsiteY7" fmla="*/ 119095 h 1195813"/>
                          <a:gd name="connsiteX8" fmla="*/ 971690 w 1708190"/>
                          <a:gd name="connsiteY8" fmla="*/ 28172 h 1195813"/>
                          <a:gd name="connsiteX9" fmla="*/ 995617 w 1708190"/>
                          <a:gd name="connsiteY9" fmla="*/ 119095 h 1195813"/>
                          <a:gd name="connsiteX10" fmla="*/ 665423 w 1708190"/>
                          <a:gd name="connsiteY10" fmla="*/ 9031 h 1195813"/>
                          <a:gd name="connsiteX11" fmla="*/ 727634 w 1708190"/>
                          <a:gd name="connsiteY11" fmla="*/ 42529 h 1195813"/>
                          <a:gd name="connsiteX12" fmla="*/ 258663 w 1708190"/>
                          <a:gd name="connsiteY12" fmla="*/ 104739 h 1195813"/>
                          <a:gd name="connsiteX13" fmla="*/ 383084 w 1708190"/>
                          <a:gd name="connsiteY13" fmla="*/ 90383 h 1195813"/>
                          <a:gd name="connsiteX14" fmla="*/ 172525 w 1708190"/>
                          <a:gd name="connsiteY14" fmla="*/ 210018 h 1195813"/>
                          <a:gd name="connsiteX15" fmla="*/ 258663 w 1708190"/>
                          <a:gd name="connsiteY15" fmla="*/ 190876 h 1195813"/>
                          <a:gd name="connsiteX16" fmla="*/ 250 w 1708190"/>
                          <a:gd name="connsiteY16" fmla="*/ 544997 h 1195813"/>
                          <a:gd name="connsiteX17" fmla="*/ 76817 w 1708190"/>
                          <a:gd name="connsiteY17" fmla="*/ 478001 h 1195813"/>
                          <a:gd name="connsiteX18" fmla="*/ 62460 w 1708190"/>
                          <a:gd name="connsiteY18" fmla="*/ 760341 h 1195813"/>
                          <a:gd name="connsiteX19" fmla="*/ 153384 w 1708190"/>
                          <a:gd name="connsiteY19" fmla="*/ 568924 h 1195813"/>
                          <a:gd name="connsiteX20" fmla="*/ 741990 w 1708190"/>
                          <a:gd name="connsiteY20" fmla="*/ 320083 h 1195813"/>
                          <a:gd name="connsiteX21" fmla="*/ 813771 w 1708190"/>
                          <a:gd name="connsiteY21" fmla="*/ 401435 h 1195813"/>
                          <a:gd name="connsiteX22" fmla="*/ 942978 w 1708190"/>
                          <a:gd name="connsiteY22" fmla="*/ 406220 h 1195813"/>
                          <a:gd name="connsiteX23" fmla="*/ 976475 w 1708190"/>
                          <a:gd name="connsiteY23" fmla="*/ 430147 h 1195813"/>
                          <a:gd name="connsiteX24" fmla="*/ 1053042 w 1708190"/>
                          <a:gd name="connsiteY24" fmla="*/ 482787 h 1195813"/>
                          <a:gd name="connsiteX25" fmla="*/ 1191819 w 1708190"/>
                          <a:gd name="connsiteY25" fmla="*/ 832122 h 1195813"/>
                          <a:gd name="connsiteX26" fmla="*/ 1225317 w 1708190"/>
                          <a:gd name="connsiteY26" fmla="*/ 726843 h 1195813"/>
                          <a:gd name="connsiteX27" fmla="*/ 1254030 w 1708190"/>
                          <a:gd name="connsiteY27" fmla="*/ 1095320 h 1195813"/>
                          <a:gd name="connsiteX28" fmla="*/ 1325811 w 1708190"/>
                          <a:gd name="connsiteY28" fmla="*/ 1066608 h 1195813"/>
                          <a:gd name="connsiteX29" fmla="*/ 1483730 w 1708190"/>
                          <a:gd name="connsiteY29" fmla="*/ 1157531 h 1195813"/>
                          <a:gd name="connsiteX30" fmla="*/ 1507657 w 1708190"/>
                          <a:gd name="connsiteY30" fmla="*/ 1195814 h 1195813"/>
                          <a:gd name="connsiteX31" fmla="*/ 1555511 w 1708190"/>
                          <a:gd name="connsiteY31" fmla="*/ 1047466 h 1195813"/>
                          <a:gd name="connsiteX32" fmla="*/ 1598580 w 1708190"/>
                          <a:gd name="connsiteY32" fmla="*/ 1138389 h 1195813"/>
                          <a:gd name="connsiteX33" fmla="*/ 1646434 w 1708190"/>
                          <a:gd name="connsiteY33" fmla="*/ 875191 h 1195813"/>
                          <a:gd name="connsiteX34" fmla="*/ 1694288 w 1708190"/>
                          <a:gd name="connsiteY34" fmla="*/ 937401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08190" h="1195813">
                            <a:moveTo>
                              <a:pt x="1694288" y="937401"/>
                            </a:moveTo>
                            <a:cubicBezTo>
                              <a:pt x="1694288" y="937401"/>
                              <a:pt x="1756499" y="750770"/>
                              <a:pt x="1617721" y="621564"/>
                            </a:cubicBezTo>
                            <a:cubicBezTo>
                              <a:pt x="1703859" y="635920"/>
                              <a:pt x="1703859" y="645491"/>
                              <a:pt x="1703859" y="645491"/>
                            </a:cubicBezTo>
                            <a:cubicBezTo>
                              <a:pt x="1703859" y="645491"/>
                              <a:pt x="1560296"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9118"/>
                              <a:pt x="1694288" y="937401"/>
                              <a:pt x="1694288" y="937401"/>
                            </a:cubicBezTo>
                            <a:close/>
                          </a:path>
                        </a:pathLst>
                      </a:custGeom>
                      <a:solidFill>
                        <a:srgbClr val="512B11"/>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F8603438-209E-460F-A426-817AFFA1D2B1}"/>
                          </a:ext>
                        </a:extLst>
                      </p:cNvPr>
                      <p:cNvSpPr/>
                      <p:nvPr/>
                    </p:nvSpPr>
                    <p:spPr>
                      <a:xfrm>
                        <a:off x="10311248" y="5898679"/>
                        <a:ext cx="1722346" cy="1205924"/>
                      </a:xfrm>
                      <a:custGeom>
                        <a:avLst/>
                        <a:gdLst>
                          <a:gd name="connsiteX0" fmla="*/ 1517372 w 1722346"/>
                          <a:gd name="connsiteY0" fmla="*/ 1205925 h 1205924"/>
                          <a:gd name="connsiteX1" fmla="*/ 1517372 w 1722346"/>
                          <a:gd name="connsiteY1" fmla="*/ 1205925 h 1205924"/>
                          <a:gd name="connsiteX2" fmla="*/ 1517372 w 1722346"/>
                          <a:gd name="connsiteY2" fmla="*/ 1205925 h 1205924"/>
                          <a:gd name="connsiteX3" fmla="*/ 1488659 w 1722346"/>
                          <a:gd name="connsiteY3" fmla="*/ 1167642 h 1205924"/>
                          <a:gd name="connsiteX4" fmla="*/ 1483873 w 1722346"/>
                          <a:gd name="connsiteY4" fmla="*/ 1162856 h 1205924"/>
                          <a:gd name="connsiteX5" fmla="*/ 1455161 w 1722346"/>
                          <a:gd name="connsiteY5" fmla="*/ 1086289 h 1205924"/>
                          <a:gd name="connsiteX6" fmla="*/ 1383380 w 1722346"/>
                          <a:gd name="connsiteY6" fmla="*/ 1052792 h 1205924"/>
                          <a:gd name="connsiteX7" fmla="*/ 1340311 w 1722346"/>
                          <a:gd name="connsiteY7" fmla="*/ 1071933 h 1205924"/>
                          <a:gd name="connsiteX8" fmla="*/ 1282886 w 1722346"/>
                          <a:gd name="connsiteY8" fmla="*/ 1110217 h 1205924"/>
                          <a:gd name="connsiteX9" fmla="*/ 1263744 w 1722346"/>
                          <a:gd name="connsiteY9" fmla="*/ 1105431 h 1205924"/>
                          <a:gd name="connsiteX10" fmla="*/ 1263744 w 1722346"/>
                          <a:gd name="connsiteY10" fmla="*/ 1100646 h 1205924"/>
                          <a:gd name="connsiteX11" fmla="*/ 1244602 w 1722346"/>
                          <a:gd name="connsiteY11" fmla="*/ 756096 h 1205924"/>
                          <a:gd name="connsiteX12" fmla="*/ 1225461 w 1722346"/>
                          <a:gd name="connsiteY12" fmla="*/ 851804 h 1205924"/>
                          <a:gd name="connsiteX13" fmla="*/ 1215890 w 1722346"/>
                          <a:gd name="connsiteY13" fmla="*/ 856590 h 1205924"/>
                          <a:gd name="connsiteX14" fmla="*/ 1201534 w 1722346"/>
                          <a:gd name="connsiteY14" fmla="*/ 837448 h 1205924"/>
                          <a:gd name="connsiteX15" fmla="*/ 1077113 w 1722346"/>
                          <a:gd name="connsiteY15" fmla="*/ 512040 h 1205924"/>
                          <a:gd name="connsiteX16" fmla="*/ 1072328 w 1722346"/>
                          <a:gd name="connsiteY16" fmla="*/ 545537 h 1205924"/>
                          <a:gd name="connsiteX17" fmla="*/ 1062757 w 1722346"/>
                          <a:gd name="connsiteY17" fmla="*/ 550323 h 1205924"/>
                          <a:gd name="connsiteX18" fmla="*/ 990976 w 1722346"/>
                          <a:gd name="connsiteY18" fmla="*/ 445044 h 1205924"/>
                          <a:gd name="connsiteX19" fmla="*/ 952692 w 1722346"/>
                          <a:gd name="connsiteY19" fmla="*/ 507254 h 1205924"/>
                          <a:gd name="connsiteX20" fmla="*/ 947906 w 1722346"/>
                          <a:gd name="connsiteY20" fmla="*/ 502469 h 1205924"/>
                          <a:gd name="connsiteX21" fmla="*/ 952692 w 1722346"/>
                          <a:gd name="connsiteY21" fmla="*/ 416331 h 1205924"/>
                          <a:gd name="connsiteX22" fmla="*/ 804344 w 1722346"/>
                          <a:gd name="connsiteY22" fmla="*/ 483327 h 1205924"/>
                          <a:gd name="connsiteX23" fmla="*/ 785203 w 1722346"/>
                          <a:gd name="connsiteY23" fmla="*/ 473756 h 1205924"/>
                          <a:gd name="connsiteX24" fmla="*/ 813915 w 1722346"/>
                          <a:gd name="connsiteY24" fmla="*/ 411546 h 1205924"/>
                          <a:gd name="connsiteX25" fmla="*/ 641640 w 1722346"/>
                          <a:gd name="connsiteY25" fmla="*/ 445044 h 1205924"/>
                          <a:gd name="connsiteX26" fmla="*/ 608142 w 1722346"/>
                          <a:gd name="connsiteY26" fmla="*/ 430687 h 1205924"/>
                          <a:gd name="connsiteX27" fmla="*/ 742133 w 1722346"/>
                          <a:gd name="connsiteY27" fmla="*/ 325408 h 1205924"/>
                          <a:gd name="connsiteX28" fmla="*/ 675138 w 1722346"/>
                          <a:gd name="connsiteY28" fmla="*/ 320623 h 1205924"/>
                          <a:gd name="connsiteX29" fmla="*/ 359300 w 1722346"/>
                          <a:gd name="connsiteY29" fmla="*/ 406760 h 1205924"/>
                          <a:gd name="connsiteX30" fmla="*/ 167883 w 1722346"/>
                          <a:gd name="connsiteY30" fmla="*/ 574250 h 1205924"/>
                          <a:gd name="connsiteX31" fmla="*/ 76961 w 1722346"/>
                          <a:gd name="connsiteY31" fmla="*/ 765667 h 1205924"/>
                          <a:gd name="connsiteX32" fmla="*/ 72175 w 1722346"/>
                          <a:gd name="connsiteY32" fmla="*/ 765667 h 1205924"/>
                          <a:gd name="connsiteX33" fmla="*/ 67390 w 1722346"/>
                          <a:gd name="connsiteY33" fmla="*/ 765667 h 1205924"/>
                          <a:gd name="connsiteX34" fmla="*/ 72175 w 1722346"/>
                          <a:gd name="connsiteY34" fmla="*/ 497683 h 1205924"/>
                          <a:gd name="connsiteX35" fmla="*/ 43463 w 1722346"/>
                          <a:gd name="connsiteY35" fmla="*/ 535967 h 1205924"/>
                          <a:gd name="connsiteX36" fmla="*/ 9965 w 1722346"/>
                          <a:gd name="connsiteY36" fmla="*/ 569465 h 1205924"/>
                          <a:gd name="connsiteX37" fmla="*/ 394 w 1722346"/>
                          <a:gd name="connsiteY37" fmla="*/ 550323 h 1205924"/>
                          <a:gd name="connsiteX38" fmla="*/ 230094 w 1722346"/>
                          <a:gd name="connsiteY38" fmla="*/ 200987 h 1205924"/>
                          <a:gd name="connsiteX39" fmla="*/ 177455 w 1722346"/>
                          <a:gd name="connsiteY39" fmla="*/ 215344 h 1205924"/>
                          <a:gd name="connsiteX40" fmla="*/ 172669 w 1722346"/>
                          <a:gd name="connsiteY40" fmla="*/ 215344 h 1205924"/>
                          <a:gd name="connsiteX41" fmla="*/ 172669 w 1722346"/>
                          <a:gd name="connsiteY41" fmla="*/ 210558 h 1205924"/>
                          <a:gd name="connsiteX42" fmla="*/ 344944 w 1722346"/>
                          <a:gd name="connsiteY42" fmla="*/ 100494 h 1205924"/>
                          <a:gd name="connsiteX43" fmla="*/ 263592 w 1722346"/>
                          <a:gd name="connsiteY43" fmla="*/ 114850 h 1205924"/>
                          <a:gd name="connsiteX44" fmla="*/ 258807 w 1722346"/>
                          <a:gd name="connsiteY44" fmla="*/ 110065 h 1205924"/>
                          <a:gd name="connsiteX45" fmla="*/ 258807 w 1722346"/>
                          <a:gd name="connsiteY45" fmla="*/ 105279 h 1205924"/>
                          <a:gd name="connsiteX46" fmla="*/ 555502 w 1722346"/>
                          <a:gd name="connsiteY46" fmla="*/ 28712 h 1205924"/>
                          <a:gd name="connsiteX47" fmla="*/ 718206 w 1722346"/>
                          <a:gd name="connsiteY47" fmla="*/ 43069 h 1205924"/>
                          <a:gd name="connsiteX48" fmla="*/ 665567 w 1722346"/>
                          <a:gd name="connsiteY48" fmla="*/ 19142 h 1205924"/>
                          <a:gd name="connsiteX49" fmla="*/ 660781 w 1722346"/>
                          <a:gd name="connsiteY49" fmla="*/ 14356 h 1205924"/>
                          <a:gd name="connsiteX50" fmla="*/ 665567 w 1722346"/>
                          <a:gd name="connsiteY50" fmla="*/ 9571 h 1205924"/>
                          <a:gd name="connsiteX51" fmla="*/ 732563 w 1722346"/>
                          <a:gd name="connsiteY51" fmla="*/ 0 h 1205924"/>
                          <a:gd name="connsiteX52" fmla="*/ 981404 w 1722346"/>
                          <a:gd name="connsiteY52" fmla="*/ 110065 h 1205924"/>
                          <a:gd name="connsiteX53" fmla="*/ 967049 w 1722346"/>
                          <a:gd name="connsiteY53" fmla="*/ 33498 h 1205924"/>
                          <a:gd name="connsiteX54" fmla="*/ 971834 w 1722346"/>
                          <a:gd name="connsiteY54" fmla="*/ 28712 h 1205924"/>
                          <a:gd name="connsiteX55" fmla="*/ 1019688 w 1722346"/>
                          <a:gd name="connsiteY55" fmla="*/ 105279 h 1205924"/>
                          <a:gd name="connsiteX56" fmla="*/ 1029258 w 1722346"/>
                          <a:gd name="connsiteY56" fmla="*/ 129206 h 1205924"/>
                          <a:gd name="connsiteX57" fmla="*/ 1034044 w 1722346"/>
                          <a:gd name="connsiteY57" fmla="*/ 119635 h 1205924"/>
                          <a:gd name="connsiteX58" fmla="*/ 1163250 w 1722346"/>
                          <a:gd name="connsiteY58" fmla="*/ 38283 h 1205924"/>
                          <a:gd name="connsiteX59" fmla="*/ 1168036 w 1722346"/>
                          <a:gd name="connsiteY59" fmla="*/ 38283 h 1205924"/>
                          <a:gd name="connsiteX60" fmla="*/ 1172821 w 1722346"/>
                          <a:gd name="connsiteY60" fmla="*/ 43069 h 1205924"/>
                          <a:gd name="connsiteX61" fmla="*/ 1163250 w 1722346"/>
                          <a:gd name="connsiteY61" fmla="*/ 57425 h 1205924"/>
                          <a:gd name="connsiteX62" fmla="*/ 1115396 w 1722346"/>
                          <a:gd name="connsiteY62" fmla="*/ 119635 h 1205924"/>
                          <a:gd name="connsiteX63" fmla="*/ 1215890 w 1722346"/>
                          <a:gd name="connsiteY63" fmla="*/ 95708 h 1205924"/>
                          <a:gd name="connsiteX64" fmla="*/ 1263744 w 1722346"/>
                          <a:gd name="connsiteY64" fmla="*/ 110065 h 1205924"/>
                          <a:gd name="connsiteX65" fmla="*/ 1263744 w 1722346"/>
                          <a:gd name="connsiteY65" fmla="*/ 114850 h 1205924"/>
                          <a:gd name="connsiteX66" fmla="*/ 1263744 w 1722346"/>
                          <a:gd name="connsiteY66" fmla="*/ 119635 h 1205924"/>
                          <a:gd name="connsiteX67" fmla="*/ 1215890 w 1722346"/>
                          <a:gd name="connsiteY67" fmla="*/ 162704 h 1205924"/>
                          <a:gd name="connsiteX68" fmla="*/ 1708788 w 1722346"/>
                          <a:gd name="connsiteY68" fmla="*/ 650817 h 1205924"/>
                          <a:gd name="connsiteX69" fmla="*/ 1708788 w 1722346"/>
                          <a:gd name="connsiteY69" fmla="*/ 650817 h 1205924"/>
                          <a:gd name="connsiteX70" fmla="*/ 1708788 w 1722346"/>
                          <a:gd name="connsiteY70" fmla="*/ 650817 h 1205924"/>
                          <a:gd name="connsiteX71" fmla="*/ 1704003 w 1722346"/>
                          <a:gd name="connsiteY71" fmla="*/ 655602 h 1205924"/>
                          <a:gd name="connsiteX72" fmla="*/ 1699217 w 1722346"/>
                          <a:gd name="connsiteY72" fmla="*/ 650817 h 1205924"/>
                          <a:gd name="connsiteX73" fmla="*/ 1632221 w 1722346"/>
                          <a:gd name="connsiteY73" fmla="*/ 631675 h 1205924"/>
                          <a:gd name="connsiteX74" fmla="*/ 1699217 w 1722346"/>
                          <a:gd name="connsiteY74" fmla="*/ 942727 h 1205924"/>
                          <a:gd name="connsiteX75" fmla="*/ 1694432 w 1722346"/>
                          <a:gd name="connsiteY75" fmla="*/ 947512 h 1205924"/>
                          <a:gd name="connsiteX76" fmla="*/ 1689646 w 1722346"/>
                          <a:gd name="connsiteY76" fmla="*/ 942727 h 1205924"/>
                          <a:gd name="connsiteX77" fmla="*/ 1656148 w 1722346"/>
                          <a:gd name="connsiteY77" fmla="*/ 894873 h 1205924"/>
                          <a:gd name="connsiteX78" fmla="*/ 1651363 w 1722346"/>
                          <a:gd name="connsiteY78" fmla="*/ 1057577 h 1205924"/>
                          <a:gd name="connsiteX79" fmla="*/ 1598724 w 1722346"/>
                          <a:gd name="connsiteY79" fmla="*/ 1153285 h 1205924"/>
                          <a:gd name="connsiteX80" fmla="*/ 1593938 w 1722346"/>
                          <a:gd name="connsiteY80" fmla="*/ 1153285 h 1205924"/>
                          <a:gd name="connsiteX81" fmla="*/ 1589153 w 1722346"/>
                          <a:gd name="connsiteY81" fmla="*/ 1148500 h 1205924"/>
                          <a:gd name="connsiteX82" fmla="*/ 1555654 w 1722346"/>
                          <a:gd name="connsiteY82" fmla="*/ 1071933 h 1205924"/>
                          <a:gd name="connsiteX83" fmla="*/ 1517372 w 1722346"/>
                          <a:gd name="connsiteY83" fmla="*/ 1205925 h 1205924"/>
                          <a:gd name="connsiteX84" fmla="*/ 1517372 w 1722346"/>
                          <a:gd name="connsiteY84" fmla="*/ 1205925 h 1205924"/>
                          <a:gd name="connsiteX85" fmla="*/ 1498229 w 1722346"/>
                          <a:gd name="connsiteY85" fmla="*/ 1162856 h 1205924"/>
                          <a:gd name="connsiteX86" fmla="*/ 1522157 w 1722346"/>
                          <a:gd name="connsiteY86" fmla="*/ 1196354 h 1205924"/>
                          <a:gd name="connsiteX87" fmla="*/ 1565226 w 1722346"/>
                          <a:gd name="connsiteY87" fmla="*/ 1052792 h 1205924"/>
                          <a:gd name="connsiteX88" fmla="*/ 1570011 w 1722346"/>
                          <a:gd name="connsiteY88" fmla="*/ 1048006 h 1205924"/>
                          <a:gd name="connsiteX89" fmla="*/ 1574796 w 1722346"/>
                          <a:gd name="connsiteY89" fmla="*/ 1048006 h 1205924"/>
                          <a:gd name="connsiteX90" fmla="*/ 1617865 w 1722346"/>
                          <a:gd name="connsiteY90" fmla="*/ 1129358 h 1205924"/>
                          <a:gd name="connsiteX91" fmla="*/ 1660934 w 1722346"/>
                          <a:gd name="connsiteY91" fmla="*/ 880517 h 1205924"/>
                          <a:gd name="connsiteX92" fmla="*/ 1660934 w 1722346"/>
                          <a:gd name="connsiteY92" fmla="*/ 875731 h 1205924"/>
                          <a:gd name="connsiteX93" fmla="*/ 1665719 w 1722346"/>
                          <a:gd name="connsiteY93" fmla="*/ 875731 h 1205924"/>
                          <a:gd name="connsiteX94" fmla="*/ 1713573 w 1722346"/>
                          <a:gd name="connsiteY94" fmla="*/ 923585 h 1205924"/>
                          <a:gd name="connsiteX95" fmla="*/ 1632221 w 1722346"/>
                          <a:gd name="connsiteY95" fmla="*/ 626889 h 1205924"/>
                          <a:gd name="connsiteX96" fmla="*/ 1632221 w 1722346"/>
                          <a:gd name="connsiteY96" fmla="*/ 622104 h 1205924"/>
                          <a:gd name="connsiteX97" fmla="*/ 1637007 w 1722346"/>
                          <a:gd name="connsiteY97" fmla="*/ 622104 h 1205924"/>
                          <a:gd name="connsiteX98" fmla="*/ 1713573 w 1722346"/>
                          <a:gd name="connsiteY98" fmla="*/ 641246 h 1205924"/>
                          <a:gd name="connsiteX99" fmla="*/ 1220675 w 1722346"/>
                          <a:gd name="connsiteY99" fmla="*/ 172275 h 1205924"/>
                          <a:gd name="connsiteX100" fmla="*/ 1215890 w 1722346"/>
                          <a:gd name="connsiteY100" fmla="*/ 167490 h 1205924"/>
                          <a:gd name="connsiteX101" fmla="*/ 1215890 w 1722346"/>
                          <a:gd name="connsiteY101" fmla="*/ 162704 h 1205924"/>
                          <a:gd name="connsiteX102" fmla="*/ 1268529 w 1722346"/>
                          <a:gd name="connsiteY102" fmla="*/ 114850 h 1205924"/>
                          <a:gd name="connsiteX103" fmla="*/ 1230247 w 1722346"/>
                          <a:gd name="connsiteY103" fmla="*/ 105279 h 1205924"/>
                          <a:gd name="connsiteX104" fmla="*/ 1120182 w 1722346"/>
                          <a:gd name="connsiteY104" fmla="*/ 138777 h 1205924"/>
                          <a:gd name="connsiteX105" fmla="*/ 1115396 w 1722346"/>
                          <a:gd name="connsiteY105" fmla="*/ 138777 h 1205924"/>
                          <a:gd name="connsiteX106" fmla="*/ 1115396 w 1722346"/>
                          <a:gd name="connsiteY106" fmla="*/ 133992 h 1205924"/>
                          <a:gd name="connsiteX107" fmla="*/ 1172821 w 1722346"/>
                          <a:gd name="connsiteY107" fmla="*/ 57425 h 1205924"/>
                          <a:gd name="connsiteX108" fmla="*/ 1172821 w 1722346"/>
                          <a:gd name="connsiteY108" fmla="*/ 52640 h 1205924"/>
                          <a:gd name="connsiteX109" fmla="*/ 1053185 w 1722346"/>
                          <a:gd name="connsiteY109" fmla="*/ 129206 h 1205924"/>
                          <a:gd name="connsiteX110" fmla="*/ 1038830 w 1722346"/>
                          <a:gd name="connsiteY110" fmla="*/ 143562 h 1205924"/>
                          <a:gd name="connsiteX111" fmla="*/ 1024473 w 1722346"/>
                          <a:gd name="connsiteY111" fmla="*/ 110065 h 1205924"/>
                          <a:gd name="connsiteX112" fmla="*/ 990976 w 1722346"/>
                          <a:gd name="connsiteY112" fmla="*/ 43069 h 1205924"/>
                          <a:gd name="connsiteX113" fmla="*/ 1014903 w 1722346"/>
                          <a:gd name="connsiteY113" fmla="*/ 129206 h 1205924"/>
                          <a:gd name="connsiteX114" fmla="*/ 1014903 w 1722346"/>
                          <a:gd name="connsiteY114" fmla="*/ 133992 h 1205924"/>
                          <a:gd name="connsiteX115" fmla="*/ 1010117 w 1722346"/>
                          <a:gd name="connsiteY115" fmla="*/ 133992 h 1205924"/>
                          <a:gd name="connsiteX116" fmla="*/ 751705 w 1722346"/>
                          <a:gd name="connsiteY116" fmla="*/ 14356 h 1205924"/>
                          <a:gd name="connsiteX117" fmla="*/ 699065 w 1722346"/>
                          <a:gd name="connsiteY117" fmla="*/ 19142 h 1205924"/>
                          <a:gd name="connsiteX118" fmla="*/ 751705 w 1722346"/>
                          <a:gd name="connsiteY118" fmla="*/ 52640 h 1205924"/>
                          <a:gd name="connsiteX119" fmla="*/ 751705 w 1722346"/>
                          <a:gd name="connsiteY119" fmla="*/ 57425 h 1205924"/>
                          <a:gd name="connsiteX120" fmla="*/ 746919 w 1722346"/>
                          <a:gd name="connsiteY120" fmla="*/ 57425 h 1205924"/>
                          <a:gd name="connsiteX121" fmla="*/ 574644 w 1722346"/>
                          <a:gd name="connsiteY121" fmla="*/ 43069 h 1205924"/>
                          <a:gd name="connsiteX122" fmla="*/ 301875 w 1722346"/>
                          <a:gd name="connsiteY122" fmla="*/ 105279 h 1205924"/>
                          <a:gd name="connsiteX123" fmla="*/ 402369 w 1722346"/>
                          <a:gd name="connsiteY123" fmla="*/ 90923 h 1205924"/>
                          <a:gd name="connsiteX124" fmla="*/ 407154 w 1722346"/>
                          <a:gd name="connsiteY124" fmla="*/ 95708 h 1205924"/>
                          <a:gd name="connsiteX125" fmla="*/ 402369 w 1722346"/>
                          <a:gd name="connsiteY125" fmla="*/ 100494 h 1205924"/>
                          <a:gd name="connsiteX126" fmla="*/ 206167 w 1722346"/>
                          <a:gd name="connsiteY126" fmla="*/ 205773 h 1205924"/>
                          <a:gd name="connsiteX127" fmla="*/ 277948 w 1722346"/>
                          <a:gd name="connsiteY127" fmla="*/ 191417 h 1205924"/>
                          <a:gd name="connsiteX128" fmla="*/ 277948 w 1722346"/>
                          <a:gd name="connsiteY128" fmla="*/ 191417 h 1205924"/>
                          <a:gd name="connsiteX129" fmla="*/ 282734 w 1722346"/>
                          <a:gd name="connsiteY129" fmla="*/ 196202 h 1205924"/>
                          <a:gd name="connsiteX130" fmla="*/ 277948 w 1722346"/>
                          <a:gd name="connsiteY130" fmla="*/ 200987 h 1205924"/>
                          <a:gd name="connsiteX131" fmla="*/ 24321 w 1722346"/>
                          <a:gd name="connsiteY131" fmla="*/ 555108 h 1205924"/>
                          <a:gd name="connsiteX132" fmla="*/ 24321 w 1722346"/>
                          <a:gd name="connsiteY132" fmla="*/ 564679 h 1205924"/>
                          <a:gd name="connsiteX133" fmla="*/ 48248 w 1722346"/>
                          <a:gd name="connsiteY133" fmla="*/ 535967 h 1205924"/>
                          <a:gd name="connsiteX134" fmla="*/ 96102 w 1722346"/>
                          <a:gd name="connsiteY134" fmla="*/ 483327 h 1205924"/>
                          <a:gd name="connsiteX135" fmla="*/ 100888 w 1722346"/>
                          <a:gd name="connsiteY135" fmla="*/ 483327 h 1205924"/>
                          <a:gd name="connsiteX136" fmla="*/ 100888 w 1722346"/>
                          <a:gd name="connsiteY136" fmla="*/ 488112 h 1205924"/>
                          <a:gd name="connsiteX137" fmla="*/ 81746 w 1722346"/>
                          <a:gd name="connsiteY137" fmla="*/ 760881 h 1205924"/>
                          <a:gd name="connsiteX138" fmla="*/ 172669 w 1722346"/>
                          <a:gd name="connsiteY138" fmla="*/ 579035 h 1205924"/>
                          <a:gd name="connsiteX139" fmla="*/ 689494 w 1722346"/>
                          <a:gd name="connsiteY139" fmla="*/ 320623 h 1205924"/>
                          <a:gd name="connsiteX140" fmla="*/ 770846 w 1722346"/>
                          <a:gd name="connsiteY140" fmla="*/ 325408 h 1205924"/>
                          <a:gd name="connsiteX141" fmla="*/ 775632 w 1722346"/>
                          <a:gd name="connsiteY141" fmla="*/ 330194 h 1205924"/>
                          <a:gd name="connsiteX142" fmla="*/ 775632 w 1722346"/>
                          <a:gd name="connsiteY142" fmla="*/ 334979 h 1205924"/>
                          <a:gd name="connsiteX143" fmla="*/ 632069 w 1722346"/>
                          <a:gd name="connsiteY143" fmla="*/ 435473 h 1205924"/>
                          <a:gd name="connsiteX144" fmla="*/ 655996 w 1722346"/>
                          <a:gd name="connsiteY144" fmla="*/ 440258 h 1205924"/>
                          <a:gd name="connsiteX145" fmla="*/ 837842 w 1722346"/>
                          <a:gd name="connsiteY145" fmla="*/ 401975 h 1205924"/>
                          <a:gd name="connsiteX146" fmla="*/ 842627 w 1722346"/>
                          <a:gd name="connsiteY146" fmla="*/ 401975 h 1205924"/>
                          <a:gd name="connsiteX147" fmla="*/ 842627 w 1722346"/>
                          <a:gd name="connsiteY147" fmla="*/ 406760 h 1205924"/>
                          <a:gd name="connsiteX148" fmla="*/ 804344 w 1722346"/>
                          <a:gd name="connsiteY148" fmla="*/ 473756 h 1205924"/>
                          <a:gd name="connsiteX149" fmla="*/ 813915 w 1722346"/>
                          <a:gd name="connsiteY149" fmla="*/ 478542 h 1205924"/>
                          <a:gd name="connsiteX150" fmla="*/ 967049 w 1722346"/>
                          <a:gd name="connsiteY150" fmla="*/ 406760 h 1205924"/>
                          <a:gd name="connsiteX151" fmla="*/ 971834 w 1722346"/>
                          <a:gd name="connsiteY151" fmla="*/ 406760 h 1205924"/>
                          <a:gd name="connsiteX152" fmla="*/ 971834 w 1722346"/>
                          <a:gd name="connsiteY152" fmla="*/ 411546 h 1205924"/>
                          <a:gd name="connsiteX153" fmla="*/ 962263 w 1722346"/>
                          <a:gd name="connsiteY153" fmla="*/ 497683 h 1205924"/>
                          <a:gd name="connsiteX154" fmla="*/ 995761 w 1722346"/>
                          <a:gd name="connsiteY154" fmla="*/ 430687 h 1205924"/>
                          <a:gd name="connsiteX155" fmla="*/ 1000546 w 1722346"/>
                          <a:gd name="connsiteY155" fmla="*/ 425902 h 1205924"/>
                          <a:gd name="connsiteX156" fmla="*/ 1005331 w 1722346"/>
                          <a:gd name="connsiteY156" fmla="*/ 430687 h 1205924"/>
                          <a:gd name="connsiteX157" fmla="*/ 1057971 w 1722346"/>
                          <a:gd name="connsiteY157" fmla="*/ 535967 h 1205924"/>
                          <a:gd name="connsiteX158" fmla="*/ 1062757 w 1722346"/>
                          <a:gd name="connsiteY158" fmla="*/ 535967 h 1205924"/>
                          <a:gd name="connsiteX159" fmla="*/ 1062757 w 1722346"/>
                          <a:gd name="connsiteY159" fmla="*/ 483327 h 1205924"/>
                          <a:gd name="connsiteX160" fmla="*/ 1067542 w 1722346"/>
                          <a:gd name="connsiteY160" fmla="*/ 478542 h 1205924"/>
                          <a:gd name="connsiteX161" fmla="*/ 1072328 w 1722346"/>
                          <a:gd name="connsiteY161" fmla="*/ 478542 h 1205924"/>
                          <a:gd name="connsiteX162" fmla="*/ 1211104 w 1722346"/>
                          <a:gd name="connsiteY162" fmla="*/ 827877 h 1205924"/>
                          <a:gd name="connsiteX163" fmla="*/ 1215890 w 1722346"/>
                          <a:gd name="connsiteY163" fmla="*/ 842233 h 1205924"/>
                          <a:gd name="connsiteX164" fmla="*/ 1235031 w 1722346"/>
                          <a:gd name="connsiteY164" fmla="*/ 727383 h 1205924"/>
                          <a:gd name="connsiteX165" fmla="*/ 1239817 w 1722346"/>
                          <a:gd name="connsiteY165" fmla="*/ 722598 h 1205924"/>
                          <a:gd name="connsiteX166" fmla="*/ 1244602 w 1722346"/>
                          <a:gd name="connsiteY166" fmla="*/ 727383 h 1205924"/>
                          <a:gd name="connsiteX167" fmla="*/ 1273315 w 1722346"/>
                          <a:gd name="connsiteY167" fmla="*/ 1095860 h 1205924"/>
                          <a:gd name="connsiteX168" fmla="*/ 1335526 w 1722346"/>
                          <a:gd name="connsiteY168" fmla="*/ 1067148 h 1205924"/>
                          <a:gd name="connsiteX169" fmla="*/ 1388165 w 1722346"/>
                          <a:gd name="connsiteY169" fmla="*/ 1048006 h 1205924"/>
                          <a:gd name="connsiteX170" fmla="*/ 1469517 w 1722346"/>
                          <a:gd name="connsiteY170" fmla="*/ 1086289 h 1205924"/>
                          <a:gd name="connsiteX171" fmla="*/ 1498229 w 1722346"/>
                          <a:gd name="connsiteY171" fmla="*/ 1162856 h 120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22346" h="1205924">
                            <a:moveTo>
                              <a:pt x="1517372" y="1205925"/>
                            </a:moveTo>
                            <a:cubicBezTo>
                              <a:pt x="1517372" y="1205925"/>
                              <a:pt x="1517372" y="1205925"/>
                              <a:pt x="1517372" y="1205925"/>
                            </a:cubicBezTo>
                            <a:cubicBezTo>
                              <a:pt x="1512586" y="1205925"/>
                              <a:pt x="1512586" y="1205925"/>
                              <a:pt x="1517372" y="1205925"/>
                            </a:cubicBezTo>
                            <a:cubicBezTo>
                              <a:pt x="1503015" y="1186783"/>
                              <a:pt x="1493444" y="1172427"/>
                              <a:pt x="1488659" y="1167642"/>
                            </a:cubicBezTo>
                            <a:cubicBezTo>
                              <a:pt x="1488659" y="1167642"/>
                              <a:pt x="1483873" y="1167642"/>
                              <a:pt x="1483873" y="1162856"/>
                            </a:cubicBezTo>
                            <a:cubicBezTo>
                              <a:pt x="1483873" y="1134144"/>
                              <a:pt x="1474302" y="1110217"/>
                              <a:pt x="1455161" y="1086289"/>
                            </a:cubicBezTo>
                            <a:cubicBezTo>
                              <a:pt x="1436019" y="1067148"/>
                              <a:pt x="1407307" y="1052792"/>
                              <a:pt x="1383380" y="1052792"/>
                            </a:cubicBezTo>
                            <a:cubicBezTo>
                              <a:pt x="1364238" y="1052792"/>
                              <a:pt x="1349882" y="1057577"/>
                              <a:pt x="1340311" y="1071933"/>
                            </a:cubicBezTo>
                            <a:cubicBezTo>
                              <a:pt x="1316383" y="1095860"/>
                              <a:pt x="1297242" y="1110217"/>
                              <a:pt x="1282886" y="1110217"/>
                            </a:cubicBezTo>
                            <a:cubicBezTo>
                              <a:pt x="1273315" y="1110217"/>
                              <a:pt x="1263744" y="1105431"/>
                              <a:pt x="1263744" y="1105431"/>
                            </a:cubicBezTo>
                            <a:cubicBezTo>
                              <a:pt x="1263744" y="1105431"/>
                              <a:pt x="1263744" y="1105431"/>
                              <a:pt x="1263744" y="1100646"/>
                            </a:cubicBezTo>
                            <a:cubicBezTo>
                              <a:pt x="1263744" y="1100646"/>
                              <a:pt x="1292456" y="899658"/>
                              <a:pt x="1244602" y="756096"/>
                            </a:cubicBezTo>
                            <a:cubicBezTo>
                              <a:pt x="1244602" y="803950"/>
                              <a:pt x="1235031" y="842233"/>
                              <a:pt x="1225461" y="851804"/>
                            </a:cubicBezTo>
                            <a:cubicBezTo>
                              <a:pt x="1220675" y="856590"/>
                              <a:pt x="1220675" y="856590"/>
                              <a:pt x="1215890" y="856590"/>
                            </a:cubicBezTo>
                            <a:cubicBezTo>
                              <a:pt x="1206319" y="856590"/>
                              <a:pt x="1201534" y="842233"/>
                              <a:pt x="1201534" y="837448"/>
                            </a:cubicBezTo>
                            <a:cubicBezTo>
                              <a:pt x="1187177" y="727383"/>
                              <a:pt x="1158465" y="665173"/>
                              <a:pt x="1077113" y="512040"/>
                            </a:cubicBezTo>
                            <a:cubicBezTo>
                              <a:pt x="1077113" y="526396"/>
                              <a:pt x="1077113" y="540752"/>
                              <a:pt x="1072328" y="545537"/>
                            </a:cubicBezTo>
                            <a:cubicBezTo>
                              <a:pt x="1067542" y="550323"/>
                              <a:pt x="1067542" y="550323"/>
                              <a:pt x="1062757" y="550323"/>
                            </a:cubicBezTo>
                            <a:cubicBezTo>
                              <a:pt x="1038830" y="550323"/>
                              <a:pt x="1010117" y="488112"/>
                              <a:pt x="990976" y="445044"/>
                            </a:cubicBezTo>
                            <a:cubicBezTo>
                              <a:pt x="967049" y="492898"/>
                              <a:pt x="957477" y="507254"/>
                              <a:pt x="952692" y="507254"/>
                            </a:cubicBezTo>
                            <a:cubicBezTo>
                              <a:pt x="952692" y="507254"/>
                              <a:pt x="947906" y="507254"/>
                              <a:pt x="947906" y="502469"/>
                            </a:cubicBezTo>
                            <a:cubicBezTo>
                              <a:pt x="943121" y="497683"/>
                              <a:pt x="943121" y="488112"/>
                              <a:pt x="952692" y="416331"/>
                            </a:cubicBezTo>
                            <a:cubicBezTo>
                              <a:pt x="880911" y="459400"/>
                              <a:pt x="828271" y="483327"/>
                              <a:pt x="804344" y="483327"/>
                            </a:cubicBezTo>
                            <a:cubicBezTo>
                              <a:pt x="794773" y="483327"/>
                              <a:pt x="789987" y="478542"/>
                              <a:pt x="785203" y="473756"/>
                            </a:cubicBezTo>
                            <a:cubicBezTo>
                              <a:pt x="780417" y="464185"/>
                              <a:pt x="789987" y="440258"/>
                              <a:pt x="813915" y="411546"/>
                            </a:cubicBezTo>
                            <a:cubicBezTo>
                              <a:pt x="732563" y="435473"/>
                              <a:pt x="675138" y="445044"/>
                              <a:pt x="641640" y="445044"/>
                            </a:cubicBezTo>
                            <a:cubicBezTo>
                              <a:pt x="622498" y="445044"/>
                              <a:pt x="608142" y="440258"/>
                              <a:pt x="608142" y="430687"/>
                            </a:cubicBezTo>
                            <a:cubicBezTo>
                              <a:pt x="603356" y="401975"/>
                              <a:pt x="684708" y="354121"/>
                              <a:pt x="742133" y="325408"/>
                            </a:cubicBezTo>
                            <a:cubicBezTo>
                              <a:pt x="722992" y="320623"/>
                              <a:pt x="699065" y="320623"/>
                              <a:pt x="675138" y="320623"/>
                            </a:cubicBezTo>
                            <a:cubicBezTo>
                              <a:pt x="574644" y="320623"/>
                              <a:pt x="459794" y="349335"/>
                              <a:pt x="359300" y="406760"/>
                            </a:cubicBezTo>
                            <a:cubicBezTo>
                              <a:pt x="263592" y="459400"/>
                              <a:pt x="191810" y="521610"/>
                              <a:pt x="167883" y="574250"/>
                            </a:cubicBezTo>
                            <a:cubicBezTo>
                              <a:pt x="115244" y="703456"/>
                              <a:pt x="76961" y="765667"/>
                              <a:pt x="76961" y="765667"/>
                            </a:cubicBezTo>
                            <a:cubicBezTo>
                              <a:pt x="76961" y="765667"/>
                              <a:pt x="76961" y="765667"/>
                              <a:pt x="72175" y="765667"/>
                            </a:cubicBezTo>
                            <a:cubicBezTo>
                              <a:pt x="72175" y="765667"/>
                              <a:pt x="67390" y="765667"/>
                              <a:pt x="67390" y="765667"/>
                            </a:cubicBezTo>
                            <a:cubicBezTo>
                              <a:pt x="29106" y="703456"/>
                              <a:pt x="33892" y="602962"/>
                              <a:pt x="72175" y="497683"/>
                            </a:cubicBezTo>
                            <a:cubicBezTo>
                              <a:pt x="62604" y="507254"/>
                              <a:pt x="53033" y="521610"/>
                              <a:pt x="43463" y="535967"/>
                            </a:cubicBezTo>
                            <a:cubicBezTo>
                              <a:pt x="29106" y="559894"/>
                              <a:pt x="19536" y="569465"/>
                              <a:pt x="9965" y="569465"/>
                            </a:cubicBezTo>
                            <a:cubicBezTo>
                              <a:pt x="394" y="569465"/>
                              <a:pt x="394" y="555108"/>
                              <a:pt x="394" y="550323"/>
                            </a:cubicBezTo>
                            <a:cubicBezTo>
                              <a:pt x="-9177" y="339765"/>
                              <a:pt x="158312" y="239271"/>
                              <a:pt x="230094" y="200987"/>
                            </a:cubicBezTo>
                            <a:cubicBezTo>
                              <a:pt x="215737" y="205773"/>
                              <a:pt x="201382" y="210558"/>
                              <a:pt x="177455" y="215344"/>
                            </a:cubicBezTo>
                            <a:cubicBezTo>
                              <a:pt x="177455" y="215344"/>
                              <a:pt x="172669" y="215344"/>
                              <a:pt x="172669" y="215344"/>
                            </a:cubicBezTo>
                            <a:cubicBezTo>
                              <a:pt x="172669" y="215344"/>
                              <a:pt x="172669" y="210558"/>
                              <a:pt x="172669" y="210558"/>
                            </a:cubicBezTo>
                            <a:cubicBezTo>
                              <a:pt x="220523" y="153133"/>
                              <a:pt x="297090" y="119635"/>
                              <a:pt x="344944" y="100494"/>
                            </a:cubicBezTo>
                            <a:cubicBezTo>
                              <a:pt x="325802" y="100494"/>
                              <a:pt x="301875" y="105279"/>
                              <a:pt x="263592" y="114850"/>
                            </a:cubicBezTo>
                            <a:cubicBezTo>
                              <a:pt x="263592" y="114850"/>
                              <a:pt x="258807" y="114850"/>
                              <a:pt x="258807" y="110065"/>
                            </a:cubicBezTo>
                            <a:cubicBezTo>
                              <a:pt x="258807" y="110065"/>
                              <a:pt x="258807" y="105279"/>
                              <a:pt x="258807" y="105279"/>
                            </a:cubicBezTo>
                            <a:cubicBezTo>
                              <a:pt x="344944" y="43069"/>
                              <a:pt x="469365" y="28712"/>
                              <a:pt x="555502" y="28712"/>
                            </a:cubicBezTo>
                            <a:cubicBezTo>
                              <a:pt x="627284" y="28712"/>
                              <a:pt x="694279" y="38283"/>
                              <a:pt x="718206" y="43069"/>
                            </a:cubicBezTo>
                            <a:cubicBezTo>
                              <a:pt x="708636" y="38283"/>
                              <a:pt x="694279" y="28712"/>
                              <a:pt x="665567" y="19142"/>
                            </a:cubicBezTo>
                            <a:cubicBezTo>
                              <a:pt x="665567" y="19142"/>
                              <a:pt x="660781" y="14356"/>
                              <a:pt x="660781" y="14356"/>
                            </a:cubicBezTo>
                            <a:cubicBezTo>
                              <a:pt x="660781" y="14356"/>
                              <a:pt x="660781" y="9571"/>
                              <a:pt x="665567" y="9571"/>
                            </a:cubicBezTo>
                            <a:cubicBezTo>
                              <a:pt x="689494" y="4785"/>
                              <a:pt x="713421" y="0"/>
                              <a:pt x="732563" y="0"/>
                            </a:cubicBezTo>
                            <a:cubicBezTo>
                              <a:pt x="852198" y="0"/>
                              <a:pt x="947906" y="76567"/>
                              <a:pt x="981404" y="110065"/>
                            </a:cubicBezTo>
                            <a:cubicBezTo>
                              <a:pt x="971834" y="86138"/>
                              <a:pt x="962263" y="47854"/>
                              <a:pt x="967049" y="33498"/>
                            </a:cubicBezTo>
                            <a:cubicBezTo>
                              <a:pt x="967049" y="33498"/>
                              <a:pt x="971834" y="28712"/>
                              <a:pt x="971834" y="28712"/>
                            </a:cubicBezTo>
                            <a:cubicBezTo>
                              <a:pt x="1005331" y="33498"/>
                              <a:pt x="1014903" y="76567"/>
                              <a:pt x="1019688" y="105279"/>
                            </a:cubicBezTo>
                            <a:cubicBezTo>
                              <a:pt x="1019688" y="114850"/>
                              <a:pt x="1024473" y="129206"/>
                              <a:pt x="1029258" y="129206"/>
                            </a:cubicBezTo>
                            <a:cubicBezTo>
                              <a:pt x="1029258" y="129206"/>
                              <a:pt x="1029258" y="129206"/>
                              <a:pt x="1034044" y="119635"/>
                            </a:cubicBezTo>
                            <a:cubicBezTo>
                              <a:pt x="1062757" y="66996"/>
                              <a:pt x="1144109" y="38283"/>
                              <a:pt x="1163250" y="38283"/>
                            </a:cubicBezTo>
                            <a:cubicBezTo>
                              <a:pt x="1163250" y="38283"/>
                              <a:pt x="1168036" y="38283"/>
                              <a:pt x="1168036" y="38283"/>
                            </a:cubicBezTo>
                            <a:cubicBezTo>
                              <a:pt x="1172821" y="38283"/>
                              <a:pt x="1172821" y="38283"/>
                              <a:pt x="1172821" y="43069"/>
                            </a:cubicBezTo>
                            <a:cubicBezTo>
                              <a:pt x="1172821" y="47854"/>
                              <a:pt x="1172821" y="47854"/>
                              <a:pt x="1163250" y="57425"/>
                            </a:cubicBezTo>
                            <a:cubicBezTo>
                              <a:pt x="1153680" y="66996"/>
                              <a:pt x="1139323" y="86138"/>
                              <a:pt x="1115396" y="119635"/>
                            </a:cubicBezTo>
                            <a:cubicBezTo>
                              <a:pt x="1153680" y="100494"/>
                              <a:pt x="1187177" y="95708"/>
                              <a:pt x="1215890" y="95708"/>
                            </a:cubicBezTo>
                            <a:cubicBezTo>
                              <a:pt x="1249388" y="95708"/>
                              <a:pt x="1263744" y="110065"/>
                              <a:pt x="1263744" y="110065"/>
                            </a:cubicBezTo>
                            <a:cubicBezTo>
                              <a:pt x="1263744" y="110065"/>
                              <a:pt x="1263744" y="110065"/>
                              <a:pt x="1263744" y="114850"/>
                            </a:cubicBezTo>
                            <a:cubicBezTo>
                              <a:pt x="1263744" y="114850"/>
                              <a:pt x="1263744" y="114850"/>
                              <a:pt x="1263744" y="119635"/>
                            </a:cubicBezTo>
                            <a:cubicBezTo>
                              <a:pt x="1263744" y="119635"/>
                              <a:pt x="1244602" y="138777"/>
                              <a:pt x="1215890" y="162704"/>
                            </a:cubicBezTo>
                            <a:cubicBezTo>
                              <a:pt x="1555654" y="205773"/>
                              <a:pt x="1704003" y="631675"/>
                              <a:pt x="1708788" y="650817"/>
                            </a:cubicBezTo>
                            <a:lnTo>
                              <a:pt x="1708788" y="650817"/>
                            </a:lnTo>
                            <a:cubicBezTo>
                              <a:pt x="1708788" y="650817"/>
                              <a:pt x="1708788" y="650817"/>
                              <a:pt x="1708788" y="650817"/>
                            </a:cubicBezTo>
                            <a:cubicBezTo>
                              <a:pt x="1708788" y="650817"/>
                              <a:pt x="1708788" y="655602"/>
                              <a:pt x="1704003" y="655602"/>
                            </a:cubicBezTo>
                            <a:cubicBezTo>
                              <a:pt x="1704003" y="655602"/>
                              <a:pt x="1699217" y="655602"/>
                              <a:pt x="1699217" y="650817"/>
                            </a:cubicBezTo>
                            <a:cubicBezTo>
                              <a:pt x="1699217" y="650817"/>
                              <a:pt x="1689646" y="641246"/>
                              <a:pt x="1632221" y="631675"/>
                            </a:cubicBezTo>
                            <a:cubicBezTo>
                              <a:pt x="1761427" y="760881"/>
                              <a:pt x="1704003" y="942727"/>
                              <a:pt x="1699217" y="942727"/>
                            </a:cubicBezTo>
                            <a:cubicBezTo>
                              <a:pt x="1699217" y="942727"/>
                              <a:pt x="1694432" y="947512"/>
                              <a:pt x="1694432" y="947512"/>
                            </a:cubicBezTo>
                            <a:cubicBezTo>
                              <a:pt x="1694432" y="947512"/>
                              <a:pt x="1689646" y="947512"/>
                              <a:pt x="1689646" y="942727"/>
                            </a:cubicBezTo>
                            <a:cubicBezTo>
                              <a:pt x="1689646" y="942727"/>
                              <a:pt x="1684861" y="914014"/>
                              <a:pt x="1656148" y="894873"/>
                            </a:cubicBezTo>
                            <a:cubicBezTo>
                              <a:pt x="1675290" y="937942"/>
                              <a:pt x="1675290" y="990581"/>
                              <a:pt x="1651363" y="1057577"/>
                            </a:cubicBezTo>
                            <a:cubicBezTo>
                              <a:pt x="1632221" y="1110217"/>
                              <a:pt x="1598724" y="1148500"/>
                              <a:pt x="1598724" y="1153285"/>
                            </a:cubicBezTo>
                            <a:cubicBezTo>
                              <a:pt x="1598724" y="1153285"/>
                              <a:pt x="1593938" y="1153285"/>
                              <a:pt x="1593938" y="1153285"/>
                            </a:cubicBezTo>
                            <a:cubicBezTo>
                              <a:pt x="1593938" y="1153285"/>
                              <a:pt x="1589153" y="1153285"/>
                              <a:pt x="1589153" y="1148500"/>
                            </a:cubicBezTo>
                            <a:cubicBezTo>
                              <a:pt x="1589153" y="1148500"/>
                              <a:pt x="1589153" y="1124573"/>
                              <a:pt x="1555654" y="1071933"/>
                            </a:cubicBezTo>
                            <a:cubicBezTo>
                              <a:pt x="1570011" y="1172427"/>
                              <a:pt x="1522157" y="1205925"/>
                              <a:pt x="1517372" y="1205925"/>
                            </a:cubicBezTo>
                            <a:cubicBezTo>
                              <a:pt x="1517372" y="1205925"/>
                              <a:pt x="1517372" y="1205925"/>
                              <a:pt x="1517372" y="1205925"/>
                            </a:cubicBezTo>
                            <a:close/>
                            <a:moveTo>
                              <a:pt x="1498229" y="1162856"/>
                            </a:moveTo>
                            <a:cubicBezTo>
                              <a:pt x="1503015" y="1167642"/>
                              <a:pt x="1507800" y="1177212"/>
                              <a:pt x="1522157" y="1196354"/>
                            </a:cubicBezTo>
                            <a:cubicBezTo>
                              <a:pt x="1536513" y="1186783"/>
                              <a:pt x="1570011" y="1143715"/>
                              <a:pt x="1565226" y="1052792"/>
                            </a:cubicBezTo>
                            <a:cubicBezTo>
                              <a:pt x="1565226" y="1052792"/>
                              <a:pt x="1565226" y="1048006"/>
                              <a:pt x="1570011" y="1048006"/>
                            </a:cubicBezTo>
                            <a:cubicBezTo>
                              <a:pt x="1570011" y="1048006"/>
                              <a:pt x="1574796" y="1048006"/>
                              <a:pt x="1574796" y="1048006"/>
                            </a:cubicBezTo>
                            <a:cubicBezTo>
                              <a:pt x="1603509" y="1086289"/>
                              <a:pt x="1613080" y="1115002"/>
                              <a:pt x="1617865" y="1129358"/>
                            </a:cubicBezTo>
                            <a:cubicBezTo>
                              <a:pt x="1641792" y="1095860"/>
                              <a:pt x="1718359" y="966654"/>
                              <a:pt x="1660934" y="880517"/>
                            </a:cubicBezTo>
                            <a:cubicBezTo>
                              <a:pt x="1660934" y="880517"/>
                              <a:pt x="1660934" y="875731"/>
                              <a:pt x="1660934" y="875731"/>
                            </a:cubicBezTo>
                            <a:cubicBezTo>
                              <a:pt x="1660934" y="875731"/>
                              <a:pt x="1665719" y="875731"/>
                              <a:pt x="1665719" y="875731"/>
                            </a:cubicBezTo>
                            <a:cubicBezTo>
                              <a:pt x="1694432" y="890087"/>
                              <a:pt x="1708788" y="909229"/>
                              <a:pt x="1713573" y="923585"/>
                            </a:cubicBezTo>
                            <a:cubicBezTo>
                              <a:pt x="1723144" y="880517"/>
                              <a:pt x="1747071" y="732169"/>
                              <a:pt x="1632221" y="626889"/>
                            </a:cubicBezTo>
                            <a:cubicBezTo>
                              <a:pt x="1632221" y="626889"/>
                              <a:pt x="1632221" y="622104"/>
                              <a:pt x="1632221" y="622104"/>
                            </a:cubicBezTo>
                            <a:cubicBezTo>
                              <a:pt x="1632221" y="622104"/>
                              <a:pt x="1637007" y="617319"/>
                              <a:pt x="1637007" y="622104"/>
                            </a:cubicBezTo>
                            <a:cubicBezTo>
                              <a:pt x="1675290" y="626889"/>
                              <a:pt x="1699217" y="631675"/>
                              <a:pt x="1713573" y="641246"/>
                            </a:cubicBezTo>
                            <a:cubicBezTo>
                              <a:pt x="1689646" y="569465"/>
                              <a:pt x="1541299" y="205773"/>
                              <a:pt x="1220675" y="172275"/>
                            </a:cubicBezTo>
                            <a:cubicBezTo>
                              <a:pt x="1220675" y="172275"/>
                              <a:pt x="1215890" y="172275"/>
                              <a:pt x="1215890" y="167490"/>
                            </a:cubicBezTo>
                            <a:cubicBezTo>
                              <a:pt x="1215890" y="167490"/>
                              <a:pt x="1215890" y="162704"/>
                              <a:pt x="1215890" y="162704"/>
                            </a:cubicBezTo>
                            <a:cubicBezTo>
                              <a:pt x="1239817" y="138777"/>
                              <a:pt x="1258959" y="119635"/>
                              <a:pt x="1268529" y="114850"/>
                            </a:cubicBezTo>
                            <a:cubicBezTo>
                              <a:pt x="1263744" y="110065"/>
                              <a:pt x="1249388" y="105279"/>
                              <a:pt x="1230247" y="105279"/>
                            </a:cubicBezTo>
                            <a:cubicBezTo>
                              <a:pt x="1201534" y="105279"/>
                              <a:pt x="1163250" y="114850"/>
                              <a:pt x="1120182" y="138777"/>
                            </a:cubicBezTo>
                            <a:cubicBezTo>
                              <a:pt x="1120182" y="138777"/>
                              <a:pt x="1115396" y="138777"/>
                              <a:pt x="1115396" y="138777"/>
                            </a:cubicBezTo>
                            <a:cubicBezTo>
                              <a:pt x="1115396" y="138777"/>
                              <a:pt x="1115396" y="133992"/>
                              <a:pt x="1115396" y="133992"/>
                            </a:cubicBezTo>
                            <a:cubicBezTo>
                              <a:pt x="1144109" y="90923"/>
                              <a:pt x="1163250" y="66996"/>
                              <a:pt x="1172821" y="57425"/>
                            </a:cubicBezTo>
                            <a:cubicBezTo>
                              <a:pt x="1172821" y="57425"/>
                              <a:pt x="1172821" y="57425"/>
                              <a:pt x="1172821" y="52640"/>
                            </a:cubicBezTo>
                            <a:cubicBezTo>
                              <a:pt x="1153680" y="57425"/>
                              <a:pt x="1081898" y="81352"/>
                              <a:pt x="1053185" y="129206"/>
                            </a:cubicBezTo>
                            <a:cubicBezTo>
                              <a:pt x="1048400" y="138777"/>
                              <a:pt x="1043615" y="143562"/>
                              <a:pt x="1038830" y="143562"/>
                            </a:cubicBezTo>
                            <a:cubicBezTo>
                              <a:pt x="1029258" y="143562"/>
                              <a:pt x="1029258" y="129206"/>
                              <a:pt x="1024473" y="110065"/>
                            </a:cubicBezTo>
                            <a:cubicBezTo>
                              <a:pt x="1019688" y="86138"/>
                              <a:pt x="1010117" y="47854"/>
                              <a:pt x="990976" y="43069"/>
                            </a:cubicBezTo>
                            <a:cubicBezTo>
                              <a:pt x="990976" y="62210"/>
                              <a:pt x="1005331" y="110065"/>
                              <a:pt x="1014903" y="129206"/>
                            </a:cubicBezTo>
                            <a:cubicBezTo>
                              <a:pt x="1014903" y="129206"/>
                              <a:pt x="1014903" y="133992"/>
                              <a:pt x="1014903" y="133992"/>
                            </a:cubicBezTo>
                            <a:cubicBezTo>
                              <a:pt x="1014903" y="133992"/>
                              <a:pt x="1010117" y="133992"/>
                              <a:pt x="1010117" y="133992"/>
                            </a:cubicBezTo>
                            <a:cubicBezTo>
                              <a:pt x="1010117" y="133992"/>
                              <a:pt x="900052" y="14356"/>
                              <a:pt x="751705" y="14356"/>
                            </a:cubicBezTo>
                            <a:cubicBezTo>
                              <a:pt x="732563" y="14356"/>
                              <a:pt x="718206" y="14356"/>
                              <a:pt x="699065" y="19142"/>
                            </a:cubicBezTo>
                            <a:cubicBezTo>
                              <a:pt x="746919" y="38283"/>
                              <a:pt x="751705" y="52640"/>
                              <a:pt x="751705" y="52640"/>
                            </a:cubicBezTo>
                            <a:cubicBezTo>
                              <a:pt x="751705" y="52640"/>
                              <a:pt x="751705" y="57425"/>
                              <a:pt x="751705" y="57425"/>
                            </a:cubicBezTo>
                            <a:cubicBezTo>
                              <a:pt x="751705" y="57425"/>
                              <a:pt x="746919" y="57425"/>
                              <a:pt x="746919" y="57425"/>
                            </a:cubicBezTo>
                            <a:cubicBezTo>
                              <a:pt x="746919" y="57425"/>
                              <a:pt x="670352" y="43069"/>
                              <a:pt x="574644" y="43069"/>
                            </a:cubicBezTo>
                            <a:cubicBezTo>
                              <a:pt x="493292" y="43069"/>
                              <a:pt x="383227" y="52640"/>
                              <a:pt x="301875" y="105279"/>
                            </a:cubicBezTo>
                            <a:cubicBezTo>
                              <a:pt x="383227" y="90923"/>
                              <a:pt x="402369" y="90923"/>
                              <a:pt x="402369" y="90923"/>
                            </a:cubicBezTo>
                            <a:cubicBezTo>
                              <a:pt x="402369" y="90923"/>
                              <a:pt x="407154" y="90923"/>
                              <a:pt x="407154" y="95708"/>
                            </a:cubicBezTo>
                            <a:cubicBezTo>
                              <a:pt x="407154" y="95708"/>
                              <a:pt x="407154" y="100494"/>
                              <a:pt x="402369" y="100494"/>
                            </a:cubicBezTo>
                            <a:cubicBezTo>
                              <a:pt x="402369" y="100494"/>
                              <a:pt x="277948" y="133992"/>
                              <a:pt x="206167" y="205773"/>
                            </a:cubicBezTo>
                            <a:cubicBezTo>
                              <a:pt x="249236" y="191417"/>
                              <a:pt x="268377" y="191417"/>
                              <a:pt x="277948" y="191417"/>
                            </a:cubicBezTo>
                            <a:lnTo>
                              <a:pt x="277948" y="191417"/>
                            </a:lnTo>
                            <a:cubicBezTo>
                              <a:pt x="277948" y="191417"/>
                              <a:pt x="282734" y="191417"/>
                              <a:pt x="282734" y="196202"/>
                            </a:cubicBezTo>
                            <a:cubicBezTo>
                              <a:pt x="282734" y="196202"/>
                              <a:pt x="282734" y="200987"/>
                              <a:pt x="277948" y="200987"/>
                            </a:cubicBezTo>
                            <a:cubicBezTo>
                              <a:pt x="273163" y="200987"/>
                              <a:pt x="14750" y="296696"/>
                              <a:pt x="24321" y="555108"/>
                            </a:cubicBezTo>
                            <a:cubicBezTo>
                              <a:pt x="24321" y="564679"/>
                              <a:pt x="24321" y="564679"/>
                              <a:pt x="24321" y="564679"/>
                            </a:cubicBezTo>
                            <a:cubicBezTo>
                              <a:pt x="29106" y="564679"/>
                              <a:pt x="38677" y="545537"/>
                              <a:pt x="48248" y="535967"/>
                            </a:cubicBezTo>
                            <a:cubicBezTo>
                              <a:pt x="62604" y="516825"/>
                              <a:pt x="76961" y="492898"/>
                              <a:pt x="96102" y="483327"/>
                            </a:cubicBezTo>
                            <a:cubicBezTo>
                              <a:pt x="96102" y="483327"/>
                              <a:pt x="100888" y="483327"/>
                              <a:pt x="100888" y="483327"/>
                            </a:cubicBezTo>
                            <a:cubicBezTo>
                              <a:pt x="100888" y="483327"/>
                              <a:pt x="100888" y="488112"/>
                              <a:pt x="100888" y="488112"/>
                            </a:cubicBezTo>
                            <a:cubicBezTo>
                              <a:pt x="53033" y="598177"/>
                              <a:pt x="48248" y="698671"/>
                              <a:pt x="81746" y="760881"/>
                            </a:cubicBezTo>
                            <a:cubicBezTo>
                              <a:pt x="91317" y="741739"/>
                              <a:pt x="129600" y="679529"/>
                              <a:pt x="172669" y="579035"/>
                            </a:cubicBezTo>
                            <a:cubicBezTo>
                              <a:pt x="220523" y="464185"/>
                              <a:pt x="469365" y="320623"/>
                              <a:pt x="689494" y="320623"/>
                            </a:cubicBezTo>
                            <a:cubicBezTo>
                              <a:pt x="718206" y="320623"/>
                              <a:pt x="742133" y="320623"/>
                              <a:pt x="770846" y="325408"/>
                            </a:cubicBezTo>
                            <a:cubicBezTo>
                              <a:pt x="770846" y="325408"/>
                              <a:pt x="775632" y="325408"/>
                              <a:pt x="775632" y="330194"/>
                            </a:cubicBezTo>
                            <a:cubicBezTo>
                              <a:pt x="775632" y="330194"/>
                              <a:pt x="775632" y="334979"/>
                              <a:pt x="775632" y="334979"/>
                            </a:cubicBezTo>
                            <a:cubicBezTo>
                              <a:pt x="655996" y="397190"/>
                              <a:pt x="632069" y="425902"/>
                              <a:pt x="632069" y="435473"/>
                            </a:cubicBezTo>
                            <a:cubicBezTo>
                              <a:pt x="632069" y="435473"/>
                              <a:pt x="636854" y="440258"/>
                              <a:pt x="655996" y="440258"/>
                            </a:cubicBezTo>
                            <a:cubicBezTo>
                              <a:pt x="689494" y="440258"/>
                              <a:pt x="751705" y="425902"/>
                              <a:pt x="837842" y="401975"/>
                            </a:cubicBezTo>
                            <a:cubicBezTo>
                              <a:pt x="837842" y="401975"/>
                              <a:pt x="842627" y="401975"/>
                              <a:pt x="842627" y="401975"/>
                            </a:cubicBezTo>
                            <a:cubicBezTo>
                              <a:pt x="842627" y="401975"/>
                              <a:pt x="842627" y="406760"/>
                              <a:pt x="842627" y="406760"/>
                            </a:cubicBezTo>
                            <a:cubicBezTo>
                              <a:pt x="799559" y="454614"/>
                              <a:pt x="804344" y="468971"/>
                              <a:pt x="804344" y="473756"/>
                            </a:cubicBezTo>
                            <a:cubicBezTo>
                              <a:pt x="804344" y="473756"/>
                              <a:pt x="809130" y="478542"/>
                              <a:pt x="813915" y="478542"/>
                            </a:cubicBezTo>
                            <a:cubicBezTo>
                              <a:pt x="837842" y="478542"/>
                              <a:pt x="895267" y="454614"/>
                              <a:pt x="967049" y="406760"/>
                            </a:cubicBezTo>
                            <a:cubicBezTo>
                              <a:pt x="967049" y="406760"/>
                              <a:pt x="971834" y="406760"/>
                              <a:pt x="971834" y="406760"/>
                            </a:cubicBezTo>
                            <a:cubicBezTo>
                              <a:pt x="971834" y="406760"/>
                              <a:pt x="971834" y="411546"/>
                              <a:pt x="971834" y="411546"/>
                            </a:cubicBezTo>
                            <a:cubicBezTo>
                              <a:pt x="962263" y="473756"/>
                              <a:pt x="962263" y="492898"/>
                              <a:pt x="962263" y="497683"/>
                            </a:cubicBezTo>
                            <a:cubicBezTo>
                              <a:pt x="967049" y="492898"/>
                              <a:pt x="986190" y="459400"/>
                              <a:pt x="995761" y="430687"/>
                            </a:cubicBezTo>
                            <a:cubicBezTo>
                              <a:pt x="995761" y="430687"/>
                              <a:pt x="1000546" y="425902"/>
                              <a:pt x="1000546" y="425902"/>
                            </a:cubicBezTo>
                            <a:cubicBezTo>
                              <a:pt x="1000546" y="425902"/>
                              <a:pt x="1005331" y="425902"/>
                              <a:pt x="1005331" y="430687"/>
                            </a:cubicBezTo>
                            <a:cubicBezTo>
                              <a:pt x="1034044" y="535967"/>
                              <a:pt x="1057971" y="535967"/>
                              <a:pt x="1057971" y="535967"/>
                            </a:cubicBezTo>
                            <a:cubicBezTo>
                              <a:pt x="1057971" y="535967"/>
                              <a:pt x="1057971" y="535967"/>
                              <a:pt x="1062757" y="535967"/>
                            </a:cubicBezTo>
                            <a:cubicBezTo>
                              <a:pt x="1067542" y="531181"/>
                              <a:pt x="1067542" y="512040"/>
                              <a:pt x="1062757" y="483327"/>
                            </a:cubicBezTo>
                            <a:cubicBezTo>
                              <a:pt x="1062757" y="483327"/>
                              <a:pt x="1062757" y="478542"/>
                              <a:pt x="1067542" y="478542"/>
                            </a:cubicBezTo>
                            <a:cubicBezTo>
                              <a:pt x="1067542" y="478542"/>
                              <a:pt x="1072328" y="478542"/>
                              <a:pt x="1072328" y="478542"/>
                            </a:cubicBezTo>
                            <a:cubicBezTo>
                              <a:pt x="1168036" y="650817"/>
                              <a:pt x="1191963" y="713027"/>
                              <a:pt x="1211104" y="827877"/>
                            </a:cubicBezTo>
                            <a:cubicBezTo>
                              <a:pt x="1211104" y="837448"/>
                              <a:pt x="1215890" y="842233"/>
                              <a:pt x="1215890" y="842233"/>
                            </a:cubicBezTo>
                            <a:cubicBezTo>
                              <a:pt x="1220675" y="842233"/>
                              <a:pt x="1235031" y="799164"/>
                              <a:pt x="1235031" y="727383"/>
                            </a:cubicBezTo>
                            <a:cubicBezTo>
                              <a:pt x="1235031" y="727383"/>
                              <a:pt x="1235031" y="722598"/>
                              <a:pt x="1239817" y="722598"/>
                            </a:cubicBezTo>
                            <a:cubicBezTo>
                              <a:pt x="1239817" y="722598"/>
                              <a:pt x="1244602" y="722598"/>
                              <a:pt x="1244602" y="727383"/>
                            </a:cubicBezTo>
                            <a:cubicBezTo>
                              <a:pt x="1302028" y="866160"/>
                              <a:pt x="1278101" y="1071933"/>
                              <a:pt x="1273315" y="1095860"/>
                            </a:cubicBezTo>
                            <a:cubicBezTo>
                              <a:pt x="1278101" y="1100646"/>
                              <a:pt x="1297242" y="1105431"/>
                              <a:pt x="1335526" y="1067148"/>
                            </a:cubicBezTo>
                            <a:cubicBezTo>
                              <a:pt x="1349882" y="1052792"/>
                              <a:pt x="1369023" y="1048006"/>
                              <a:pt x="1388165" y="1048006"/>
                            </a:cubicBezTo>
                            <a:cubicBezTo>
                              <a:pt x="1416878" y="1048006"/>
                              <a:pt x="1445590" y="1062362"/>
                              <a:pt x="1469517" y="1086289"/>
                            </a:cubicBezTo>
                            <a:cubicBezTo>
                              <a:pt x="1483873" y="1105431"/>
                              <a:pt x="1498229" y="1134144"/>
                              <a:pt x="1498229" y="1162856"/>
                            </a:cubicBezTo>
                            <a:close/>
                          </a:path>
                        </a:pathLst>
                      </a:custGeom>
                      <a:solidFill>
                        <a:srgbClr val="462A1E"/>
                      </a:solidFill>
                      <a:ln w="47824" cap="flat">
                        <a:noFill/>
                        <a:prstDash val="solid"/>
                        <a:miter/>
                      </a:ln>
                    </p:spPr>
                    <p:txBody>
                      <a:bodyPr rtlCol="0" anchor="ctr"/>
                      <a:lstStyle/>
                      <a:p>
                        <a:endParaRPr lang="en-US"/>
                      </a:p>
                    </p:txBody>
                  </p:sp>
                </p:grpSp>
                <p:sp>
                  <p:nvSpPr>
                    <p:cNvPr id="235" name="Freeform: Shape 234">
                      <a:extLst>
                        <a:ext uri="{FF2B5EF4-FFF2-40B4-BE49-F238E27FC236}">
                          <a16:creationId xmlns:a16="http://schemas.microsoft.com/office/drawing/2014/main" id="{CB7A732C-9596-4DF4-B735-2A748EA2B8C9}"/>
                        </a:ext>
                      </a:extLst>
                    </p:cNvPr>
                    <p:cNvSpPr/>
                    <p:nvPr/>
                  </p:nvSpPr>
                  <p:spPr>
                    <a:xfrm>
                      <a:off x="10320962" y="5899219"/>
                      <a:ext cx="1709901" cy="1195813"/>
                    </a:xfrm>
                    <a:custGeom>
                      <a:avLst/>
                      <a:gdLst>
                        <a:gd name="connsiteX0" fmla="*/ 1617721 w 1709901"/>
                        <a:gd name="connsiteY0" fmla="*/ 621564 h 1195813"/>
                        <a:gd name="connsiteX1" fmla="*/ 1703859 w 1709901"/>
                        <a:gd name="connsiteY1" fmla="*/ 645491 h 1195813"/>
                        <a:gd name="connsiteX2" fmla="*/ 1206176 w 1709901"/>
                        <a:gd name="connsiteY2" fmla="*/ 157379 h 1195813"/>
                        <a:gd name="connsiteX3" fmla="*/ 1263600 w 1709901"/>
                        <a:gd name="connsiteY3" fmla="*/ 104739 h 1195813"/>
                        <a:gd name="connsiteX4" fmla="*/ 1105682 w 1709901"/>
                        <a:gd name="connsiteY4" fmla="*/ 123881 h 1195813"/>
                        <a:gd name="connsiteX5" fmla="*/ 1163106 w 1709901"/>
                        <a:gd name="connsiteY5" fmla="*/ 37743 h 1195813"/>
                        <a:gd name="connsiteX6" fmla="*/ 1038686 w 1709901"/>
                        <a:gd name="connsiteY6" fmla="*/ 119095 h 1195813"/>
                        <a:gd name="connsiteX7" fmla="*/ 971690 w 1709901"/>
                        <a:gd name="connsiteY7" fmla="*/ 28172 h 1195813"/>
                        <a:gd name="connsiteX8" fmla="*/ 995617 w 1709901"/>
                        <a:gd name="connsiteY8" fmla="*/ 119095 h 1195813"/>
                        <a:gd name="connsiteX9" fmla="*/ 665423 w 1709901"/>
                        <a:gd name="connsiteY9" fmla="*/ 9031 h 1195813"/>
                        <a:gd name="connsiteX10" fmla="*/ 727634 w 1709901"/>
                        <a:gd name="connsiteY10" fmla="*/ 42529 h 1195813"/>
                        <a:gd name="connsiteX11" fmla="*/ 258663 w 1709901"/>
                        <a:gd name="connsiteY11" fmla="*/ 104739 h 1195813"/>
                        <a:gd name="connsiteX12" fmla="*/ 383084 w 1709901"/>
                        <a:gd name="connsiteY12" fmla="*/ 90383 h 1195813"/>
                        <a:gd name="connsiteX13" fmla="*/ 172525 w 1709901"/>
                        <a:gd name="connsiteY13" fmla="*/ 210018 h 1195813"/>
                        <a:gd name="connsiteX14" fmla="*/ 258663 w 1709901"/>
                        <a:gd name="connsiteY14" fmla="*/ 190876 h 1195813"/>
                        <a:gd name="connsiteX15" fmla="*/ 250 w 1709901"/>
                        <a:gd name="connsiteY15" fmla="*/ 544997 h 1195813"/>
                        <a:gd name="connsiteX16" fmla="*/ 76817 w 1709901"/>
                        <a:gd name="connsiteY16" fmla="*/ 478001 h 1195813"/>
                        <a:gd name="connsiteX17" fmla="*/ 62460 w 1709901"/>
                        <a:gd name="connsiteY17" fmla="*/ 760341 h 1195813"/>
                        <a:gd name="connsiteX18" fmla="*/ 153384 w 1709901"/>
                        <a:gd name="connsiteY18" fmla="*/ 568924 h 1195813"/>
                        <a:gd name="connsiteX19" fmla="*/ 741990 w 1709901"/>
                        <a:gd name="connsiteY19" fmla="*/ 320083 h 1195813"/>
                        <a:gd name="connsiteX20" fmla="*/ 813771 w 1709901"/>
                        <a:gd name="connsiteY20" fmla="*/ 401435 h 1195813"/>
                        <a:gd name="connsiteX21" fmla="*/ 942978 w 1709901"/>
                        <a:gd name="connsiteY21" fmla="*/ 406220 h 1195813"/>
                        <a:gd name="connsiteX22" fmla="*/ 976475 w 1709901"/>
                        <a:gd name="connsiteY22" fmla="*/ 430147 h 1195813"/>
                        <a:gd name="connsiteX23" fmla="*/ 1053042 w 1709901"/>
                        <a:gd name="connsiteY23" fmla="*/ 482787 h 1195813"/>
                        <a:gd name="connsiteX24" fmla="*/ 1191819 w 1709901"/>
                        <a:gd name="connsiteY24" fmla="*/ 832122 h 1195813"/>
                        <a:gd name="connsiteX25" fmla="*/ 1225317 w 1709901"/>
                        <a:gd name="connsiteY25" fmla="*/ 726843 h 1195813"/>
                        <a:gd name="connsiteX26" fmla="*/ 1254030 w 1709901"/>
                        <a:gd name="connsiteY26" fmla="*/ 1095320 h 1195813"/>
                        <a:gd name="connsiteX27" fmla="*/ 1325811 w 1709901"/>
                        <a:gd name="connsiteY27" fmla="*/ 1066608 h 1195813"/>
                        <a:gd name="connsiteX28" fmla="*/ 1483730 w 1709901"/>
                        <a:gd name="connsiteY28" fmla="*/ 1157531 h 1195813"/>
                        <a:gd name="connsiteX29" fmla="*/ 1507657 w 1709901"/>
                        <a:gd name="connsiteY29" fmla="*/ 1195814 h 1195813"/>
                        <a:gd name="connsiteX30" fmla="*/ 1555511 w 1709901"/>
                        <a:gd name="connsiteY30" fmla="*/ 1047466 h 1195813"/>
                        <a:gd name="connsiteX31" fmla="*/ 1598580 w 1709901"/>
                        <a:gd name="connsiteY31" fmla="*/ 1138389 h 1195813"/>
                        <a:gd name="connsiteX32" fmla="*/ 1646434 w 1709901"/>
                        <a:gd name="connsiteY32" fmla="*/ 875191 h 1195813"/>
                        <a:gd name="connsiteX33" fmla="*/ 1694288 w 1709901"/>
                        <a:gd name="connsiteY33" fmla="*/ 932616 h 1195813"/>
                        <a:gd name="connsiteX34" fmla="*/ 1617721 w 1709901"/>
                        <a:gd name="connsiteY34" fmla="*/ 621564 h 1195813"/>
                        <a:gd name="connsiteX35" fmla="*/ 1565082 w 1709901"/>
                        <a:gd name="connsiteY35" fmla="*/ 506714 h 1195813"/>
                        <a:gd name="connsiteX36" fmla="*/ 1507657 w 1709901"/>
                        <a:gd name="connsiteY36" fmla="*/ 482787 h 1195813"/>
                        <a:gd name="connsiteX37" fmla="*/ 1565082 w 1709901"/>
                        <a:gd name="connsiteY37" fmla="*/ 631135 h 1195813"/>
                        <a:gd name="connsiteX38" fmla="*/ 1498086 w 1709901"/>
                        <a:gd name="connsiteY38" fmla="*/ 506714 h 1195813"/>
                        <a:gd name="connsiteX39" fmla="*/ 1421519 w 1709901"/>
                        <a:gd name="connsiteY39" fmla="*/ 439718 h 1195813"/>
                        <a:gd name="connsiteX40" fmla="*/ 1411949 w 1709901"/>
                        <a:gd name="connsiteY40" fmla="*/ 449289 h 1195813"/>
                        <a:gd name="connsiteX41" fmla="*/ 1488515 w 1709901"/>
                        <a:gd name="connsiteY41" fmla="*/ 607208 h 1195813"/>
                        <a:gd name="connsiteX42" fmla="*/ 1526798 w 1709901"/>
                        <a:gd name="connsiteY42" fmla="*/ 784268 h 1195813"/>
                        <a:gd name="connsiteX43" fmla="*/ 1512442 w 1709901"/>
                        <a:gd name="connsiteY43" fmla="*/ 741199 h 1195813"/>
                        <a:gd name="connsiteX44" fmla="*/ 1483730 w 1709901"/>
                        <a:gd name="connsiteY44" fmla="*/ 678989 h 1195813"/>
                        <a:gd name="connsiteX45" fmla="*/ 1407163 w 1709901"/>
                        <a:gd name="connsiteY45" fmla="*/ 564139 h 1195813"/>
                        <a:gd name="connsiteX46" fmla="*/ 1397592 w 1709901"/>
                        <a:gd name="connsiteY46" fmla="*/ 568924 h 1195813"/>
                        <a:gd name="connsiteX47" fmla="*/ 1426304 w 1709901"/>
                        <a:gd name="connsiteY47" fmla="*/ 707701 h 1195813"/>
                        <a:gd name="connsiteX48" fmla="*/ 1421519 w 1709901"/>
                        <a:gd name="connsiteY48" fmla="*/ 702916 h 1195813"/>
                        <a:gd name="connsiteX49" fmla="*/ 1402377 w 1709901"/>
                        <a:gd name="connsiteY49" fmla="*/ 655062 h 1195813"/>
                        <a:gd name="connsiteX50" fmla="*/ 1354523 w 1709901"/>
                        <a:gd name="connsiteY50" fmla="*/ 573710 h 1195813"/>
                        <a:gd name="connsiteX51" fmla="*/ 1325811 w 1709901"/>
                        <a:gd name="connsiteY51" fmla="*/ 573710 h 1195813"/>
                        <a:gd name="connsiteX52" fmla="*/ 1325811 w 1709901"/>
                        <a:gd name="connsiteY52" fmla="*/ 611993 h 1195813"/>
                        <a:gd name="connsiteX53" fmla="*/ 1330596 w 1709901"/>
                        <a:gd name="connsiteY53" fmla="*/ 678989 h 1195813"/>
                        <a:gd name="connsiteX54" fmla="*/ 1282742 w 1709901"/>
                        <a:gd name="connsiteY54" fmla="*/ 559354 h 1195813"/>
                        <a:gd name="connsiteX55" fmla="*/ 1215746 w 1709901"/>
                        <a:gd name="connsiteY55" fmla="*/ 478001 h 1195813"/>
                        <a:gd name="connsiteX56" fmla="*/ 1210961 w 1709901"/>
                        <a:gd name="connsiteY56" fmla="*/ 482787 h 1195813"/>
                        <a:gd name="connsiteX57" fmla="*/ 1220532 w 1709901"/>
                        <a:gd name="connsiteY57" fmla="*/ 506714 h 1195813"/>
                        <a:gd name="connsiteX58" fmla="*/ 1225317 w 1709901"/>
                        <a:gd name="connsiteY58" fmla="*/ 530641 h 1195813"/>
                        <a:gd name="connsiteX59" fmla="*/ 1225317 w 1709901"/>
                        <a:gd name="connsiteY59" fmla="*/ 674203 h 1195813"/>
                        <a:gd name="connsiteX60" fmla="*/ 1215746 w 1709901"/>
                        <a:gd name="connsiteY60" fmla="*/ 678989 h 1195813"/>
                        <a:gd name="connsiteX61" fmla="*/ 1177463 w 1709901"/>
                        <a:gd name="connsiteY61" fmla="*/ 564139 h 1195813"/>
                        <a:gd name="connsiteX62" fmla="*/ 1129609 w 1709901"/>
                        <a:gd name="connsiteY62" fmla="*/ 444504 h 1195813"/>
                        <a:gd name="connsiteX63" fmla="*/ 1091325 w 1709901"/>
                        <a:gd name="connsiteY63" fmla="*/ 382293 h 1195813"/>
                        <a:gd name="connsiteX64" fmla="*/ 1076969 w 1709901"/>
                        <a:gd name="connsiteY64" fmla="*/ 363151 h 1195813"/>
                        <a:gd name="connsiteX65" fmla="*/ 1048257 w 1709901"/>
                        <a:gd name="connsiteY65" fmla="*/ 425362 h 1195813"/>
                        <a:gd name="connsiteX66" fmla="*/ 1038686 w 1709901"/>
                        <a:gd name="connsiteY66" fmla="*/ 430147 h 1195813"/>
                        <a:gd name="connsiteX67" fmla="*/ 1009973 w 1709901"/>
                        <a:gd name="connsiteY67" fmla="*/ 358366 h 1195813"/>
                        <a:gd name="connsiteX68" fmla="*/ 895123 w 1709901"/>
                        <a:gd name="connsiteY68" fmla="*/ 396649 h 1195813"/>
                        <a:gd name="connsiteX69" fmla="*/ 890338 w 1709901"/>
                        <a:gd name="connsiteY69" fmla="*/ 391864 h 1195813"/>
                        <a:gd name="connsiteX70" fmla="*/ 933407 w 1709901"/>
                        <a:gd name="connsiteY70" fmla="*/ 320083 h 1195813"/>
                        <a:gd name="connsiteX71" fmla="*/ 789844 w 1709901"/>
                        <a:gd name="connsiteY71" fmla="*/ 334439 h 1195813"/>
                        <a:gd name="connsiteX72" fmla="*/ 789844 w 1709901"/>
                        <a:gd name="connsiteY72" fmla="*/ 324868 h 1195813"/>
                        <a:gd name="connsiteX73" fmla="*/ 957334 w 1709901"/>
                        <a:gd name="connsiteY73" fmla="*/ 233945 h 1195813"/>
                        <a:gd name="connsiteX74" fmla="*/ 162954 w 1709901"/>
                        <a:gd name="connsiteY74" fmla="*/ 454074 h 1195813"/>
                        <a:gd name="connsiteX75" fmla="*/ 153384 w 1709901"/>
                        <a:gd name="connsiteY75" fmla="*/ 449289 h 1195813"/>
                        <a:gd name="connsiteX76" fmla="*/ 335230 w 1709901"/>
                        <a:gd name="connsiteY76" fmla="*/ 253087 h 1195813"/>
                        <a:gd name="connsiteX77" fmla="*/ 76817 w 1709901"/>
                        <a:gd name="connsiteY77" fmla="*/ 439718 h 1195813"/>
                        <a:gd name="connsiteX78" fmla="*/ 67246 w 1709901"/>
                        <a:gd name="connsiteY78" fmla="*/ 434933 h 1195813"/>
                        <a:gd name="connsiteX79" fmla="*/ 177311 w 1709901"/>
                        <a:gd name="connsiteY79" fmla="*/ 291370 h 1195813"/>
                        <a:gd name="connsiteX80" fmla="*/ 244306 w 1709901"/>
                        <a:gd name="connsiteY80" fmla="*/ 243516 h 1195813"/>
                        <a:gd name="connsiteX81" fmla="*/ 296946 w 1709901"/>
                        <a:gd name="connsiteY81" fmla="*/ 214804 h 1195813"/>
                        <a:gd name="connsiteX82" fmla="*/ 301731 w 1709901"/>
                        <a:gd name="connsiteY82" fmla="*/ 214804 h 1195813"/>
                        <a:gd name="connsiteX83" fmla="*/ 306517 w 1709901"/>
                        <a:gd name="connsiteY83" fmla="*/ 214804 h 1195813"/>
                        <a:gd name="connsiteX84" fmla="*/ 378298 w 1709901"/>
                        <a:gd name="connsiteY84" fmla="*/ 181306 h 1195813"/>
                        <a:gd name="connsiteX85" fmla="*/ 306517 w 1709901"/>
                        <a:gd name="connsiteY85" fmla="*/ 190876 h 1195813"/>
                        <a:gd name="connsiteX86" fmla="*/ 301731 w 1709901"/>
                        <a:gd name="connsiteY86" fmla="*/ 181306 h 1195813"/>
                        <a:gd name="connsiteX87" fmla="*/ 464436 w 1709901"/>
                        <a:gd name="connsiteY87" fmla="*/ 114310 h 1195813"/>
                        <a:gd name="connsiteX88" fmla="*/ 536217 w 1709901"/>
                        <a:gd name="connsiteY88" fmla="*/ 109524 h 1195813"/>
                        <a:gd name="connsiteX89" fmla="*/ 517075 w 1709901"/>
                        <a:gd name="connsiteY89" fmla="*/ 104739 h 1195813"/>
                        <a:gd name="connsiteX90" fmla="*/ 459650 w 1709901"/>
                        <a:gd name="connsiteY90" fmla="*/ 90383 h 1195813"/>
                        <a:gd name="connsiteX91" fmla="*/ 464436 w 1709901"/>
                        <a:gd name="connsiteY91" fmla="*/ 76026 h 1195813"/>
                        <a:gd name="connsiteX92" fmla="*/ 818556 w 1709901"/>
                        <a:gd name="connsiteY92" fmla="*/ 90383 h 1195813"/>
                        <a:gd name="connsiteX93" fmla="*/ 785059 w 1709901"/>
                        <a:gd name="connsiteY93" fmla="*/ 47314 h 1195813"/>
                        <a:gd name="connsiteX94" fmla="*/ 794629 w 1709901"/>
                        <a:gd name="connsiteY94" fmla="*/ 37743 h 1195813"/>
                        <a:gd name="connsiteX95" fmla="*/ 856840 w 1709901"/>
                        <a:gd name="connsiteY95" fmla="*/ 47314 h 1195813"/>
                        <a:gd name="connsiteX96" fmla="*/ 957334 w 1709901"/>
                        <a:gd name="connsiteY96" fmla="*/ 99954 h 1195813"/>
                        <a:gd name="connsiteX97" fmla="*/ 981261 w 1709901"/>
                        <a:gd name="connsiteY97" fmla="*/ 119095 h 1195813"/>
                        <a:gd name="connsiteX98" fmla="*/ 914265 w 1709901"/>
                        <a:gd name="connsiteY98" fmla="*/ 114310 h 1195813"/>
                        <a:gd name="connsiteX99" fmla="*/ 808986 w 1709901"/>
                        <a:gd name="connsiteY99" fmla="*/ 143022 h 1195813"/>
                        <a:gd name="connsiteX100" fmla="*/ 808986 w 1709901"/>
                        <a:gd name="connsiteY100" fmla="*/ 147808 h 1195813"/>
                        <a:gd name="connsiteX101" fmla="*/ 909480 w 1709901"/>
                        <a:gd name="connsiteY101" fmla="*/ 152593 h 1195813"/>
                        <a:gd name="connsiteX102" fmla="*/ 1029115 w 1709901"/>
                        <a:gd name="connsiteY102" fmla="*/ 166949 h 1195813"/>
                        <a:gd name="connsiteX103" fmla="*/ 1005188 w 1709901"/>
                        <a:gd name="connsiteY103" fmla="*/ 181306 h 1195813"/>
                        <a:gd name="connsiteX104" fmla="*/ 1005188 w 1709901"/>
                        <a:gd name="connsiteY104" fmla="*/ 186091 h 1195813"/>
                        <a:gd name="connsiteX105" fmla="*/ 1029115 w 1709901"/>
                        <a:gd name="connsiteY105" fmla="*/ 186091 h 1195813"/>
                        <a:gd name="connsiteX106" fmla="*/ 1057827 w 1709901"/>
                        <a:gd name="connsiteY106" fmla="*/ 186091 h 1195813"/>
                        <a:gd name="connsiteX107" fmla="*/ 1009973 w 1709901"/>
                        <a:gd name="connsiteY107" fmla="*/ 243516 h 1195813"/>
                        <a:gd name="connsiteX108" fmla="*/ 1009973 w 1709901"/>
                        <a:gd name="connsiteY108" fmla="*/ 248301 h 1195813"/>
                        <a:gd name="connsiteX109" fmla="*/ 1057827 w 1709901"/>
                        <a:gd name="connsiteY109" fmla="*/ 233945 h 1195813"/>
                        <a:gd name="connsiteX110" fmla="*/ 1110467 w 1709901"/>
                        <a:gd name="connsiteY110" fmla="*/ 200447 h 1195813"/>
                        <a:gd name="connsiteX111" fmla="*/ 1129609 w 1709901"/>
                        <a:gd name="connsiteY111" fmla="*/ 219589 h 1195813"/>
                        <a:gd name="connsiteX112" fmla="*/ 1163106 w 1709901"/>
                        <a:gd name="connsiteY112" fmla="*/ 286585 h 1195813"/>
                        <a:gd name="connsiteX113" fmla="*/ 1172678 w 1709901"/>
                        <a:gd name="connsiteY113" fmla="*/ 286585 h 1195813"/>
                        <a:gd name="connsiteX114" fmla="*/ 1153536 w 1709901"/>
                        <a:gd name="connsiteY114" fmla="*/ 195662 h 1195813"/>
                        <a:gd name="connsiteX115" fmla="*/ 1206176 w 1709901"/>
                        <a:gd name="connsiteY115" fmla="*/ 238731 h 1195813"/>
                        <a:gd name="connsiteX116" fmla="*/ 1210961 w 1709901"/>
                        <a:gd name="connsiteY116" fmla="*/ 233945 h 1195813"/>
                        <a:gd name="connsiteX117" fmla="*/ 1201390 w 1709901"/>
                        <a:gd name="connsiteY117" fmla="*/ 195662 h 1195813"/>
                        <a:gd name="connsiteX118" fmla="*/ 1435876 w 1709901"/>
                        <a:gd name="connsiteY118" fmla="*/ 315297 h 1195813"/>
                        <a:gd name="connsiteX119" fmla="*/ 1455017 w 1709901"/>
                        <a:gd name="connsiteY119" fmla="*/ 334439 h 1195813"/>
                        <a:gd name="connsiteX120" fmla="*/ 1517228 w 1709901"/>
                        <a:gd name="connsiteY120" fmla="*/ 396649 h 1195813"/>
                        <a:gd name="connsiteX121" fmla="*/ 1612936 w 1709901"/>
                        <a:gd name="connsiteY121" fmla="*/ 535426 h 1195813"/>
                        <a:gd name="connsiteX122" fmla="*/ 1565082 w 1709901"/>
                        <a:gd name="connsiteY122" fmla="*/ 506714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709901" h="1195813">
                          <a:moveTo>
                            <a:pt x="1617721" y="621564"/>
                          </a:moveTo>
                          <a:cubicBezTo>
                            <a:pt x="1694288" y="635920"/>
                            <a:pt x="1703859" y="640706"/>
                            <a:pt x="1703859" y="645491"/>
                          </a:cubicBezTo>
                          <a:cubicBezTo>
                            <a:pt x="1703859" y="640706"/>
                            <a:pt x="1555511"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4333"/>
                            <a:pt x="1694288" y="932616"/>
                            <a:pt x="1694288" y="932616"/>
                          </a:cubicBezTo>
                          <a:cubicBezTo>
                            <a:pt x="1694288" y="932616"/>
                            <a:pt x="1761284" y="750770"/>
                            <a:pt x="1617721" y="621564"/>
                          </a:cubicBezTo>
                          <a:close/>
                          <a:moveTo>
                            <a:pt x="1565082" y="506714"/>
                          </a:moveTo>
                          <a:cubicBezTo>
                            <a:pt x="1545940" y="487572"/>
                            <a:pt x="1507657" y="478001"/>
                            <a:pt x="1507657" y="482787"/>
                          </a:cubicBezTo>
                          <a:cubicBezTo>
                            <a:pt x="1507657" y="482787"/>
                            <a:pt x="1560296" y="592851"/>
                            <a:pt x="1565082" y="631135"/>
                          </a:cubicBezTo>
                          <a:cubicBezTo>
                            <a:pt x="1545940" y="588066"/>
                            <a:pt x="1526798" y="544997"/>
                            <a:pt x="1498086" y="506714"/>
                          </a:cubicBezTo>
                          <a:cubicBezTo>
                            <a:pt x="1478944" y="482787"/>
                            <a:pt x="1450231" y="439718"/>
                            <a:pt x="1421519" y="439718"/>
                          </a:cubicBezTo>
                          <a:cubicBezTo>
                            <a:pt x="1416734" y="439718"/>
                            <a:pt x="1411949" y="444504"/>
                            <a:pt x="1411949" y="449289"/>
                          </a:cubicBezTo>
                          <a:cubicBezTo>
                            <a:pt x="1435876" y="501928"/>
                            <a:pt x="1469374" y="549783"/>
                            <a:pt x="1488515" y="607208"/>
                          </a:cubicBezTo>
                          <a:cubicBezTo>
                            <a:pt x="1507657" y="664633"/>
                            <a:pt x="1526798" y="722058"/>
                            <a:pt x="1526798" y="784268"/>
                          </a:cubicBezTo>
                          <a:cubicBezTo>
                            <a:pt x="1517228" y="769912"/>
                            <a:pt x="1517228" y="755556"/>
                            <a:pt x="1512442" y="741199"/>
                          </a:cubicBezTo>
                          <a:cubicBezTo>
                            <a:pt x="1502871" y="717272"/>
                            <a:pt x="1493301" y="698131"/>
                            <a:pt x="1483730" y="678989"/>
                          </a:cubicBezTo>
                          <a:cubicBezTo>
                            <a:pt x="1464588" y="635920"/>
                            <a:pt x="1440661" y="597637"/>
                            <a:pt x="1407163" y="564139"/>
                          </a:cubicBezTo>
                          <a:cubicBezTo>
                            <a:pt x="1402377" y="559354"/>
                            <a:pt x="1397592" y="564139"/>
                            <a:pt x="1397592" y="568924"/>
                          </a:cubicBezTo>
                          <a:cubicBezTo>
                            <a:pt x="1402377" y="616779"/>
                            <a:pt x="1431090" y="659847"/>
                            <a:pt x="1426304" y="707701"/>
                          </a:cubicBezTo>
                          <a:cubicBezTo>
                            <a:pt x="1426304" y="707701"/>
                            <a:pt x="1421519" y="707701"/>
                            <a:pt x="1421519" y="702916"/>
                          </a:cubicBezTo>
                          <a:cubicBezTo>
                            <a:pt x="1416734" y="688560"/>
                            <a:pt x="1407163" y="669418"/>
                            <a:pt x="1402377" y="655062"/>
                          </a:cubicBezTo>
                          <a:cubicBezTo>
                            <a:pt x="1388022" y="626349"/>
                            <a:pt x="1373665" y="597637"/>
                            <a:pt x="1354523" y="573710"/>
                          </a:cubicBezTo>
                          <a:cubicBezTo>
                            <a:pt x="1349738" y="564139"/>
                            <a:pt x="1335382" y="559354"/>
                            <a:pt x="1325811" y="573710"/>
                          </a:cubicBezTo>
                          <a:cubicBezTo>
                            <a:pt x="1321025" y="583281"/>
                            <a:pt x="1321025" y="597637"/>
                            <a:pt x="1325811" y="611993"/>
                          </a:cubicBezTo>
                          <a:cubicBezTo>
                            <a:pt x="1330596" y="635920"/>
                            <a:pt x="1335382" y="655062"/>
                            <a:pt x="1330596" y="678989"/>
                          </a:cubicBezTo>
                          <a:cubicBezTo>
                            <a:pt x="1311455" y="640706"/>
                            <a:pt x="1301884" y="597637"/>
                            <a:pt x="1282742" y="559354"/>
                          </a:cubicBezTo>
                          <a:cubicBezTo>
                            <a:pt x="1273171" y="540212"/>
                            <a:pt x="1249244" y="468431"/>
                            <a:pt x="1215746" y="478001"/>
                          </a:cubicBezTo>
                          <a:cubicBezTo>
                            <a:pt x="1215746" y="478001"/>
                            <a:pt x="1210961" y="482787"/>
                            <a:pt x="1210961" y="482787"/>
                          </a:cubicBezTo>
                          <a:cubicBezTo>
                            <a:pt x="1210961" y="492358"/>
                            <a:pt x="1215746" y="497143"/>
                            <a:pt x="1220532" y="506714"/>
                          </a:cubicBezTo>
                          <a:cubicBezTo>
                            <a:pt x="1220532" y="516285"/>
                            <a:pt x="1225317" y="521070"/>
                            <a:pt x="1225317" y="530641"/>
                          </a:cubicBezTo>
                          <a:cubicBezTo>
                            <a:pt x="1230103" y="578495"/>
                            <a:pt x="1244459" y="631135"/>
                            <a:pt x="1225317" y="674203"/>
                          </a:cubicBezTo>
                          <a:cubicBezTo>
                            <a:pt x="1225317" y="678989"/>
                            <a:pt x="1215746" y="683774"/>
                            <a:pt x="1215746" y="678989"/>
                          </a:cubicBezTo>
                          <a:cubicBezTo>
                            <a:pt x="1196605" y="645491"/>
                            <a:pt x="1187033" y="602422"/>
                            <a:pt x="1177463" y="564139"/>
                          </a:cubicBezTo>
                          <a:cubicBezTo>
                            <a:pt x="1163106" y="521070"/>
                            <a:pt x="1148751" y="482787"/>
                            <a:pt x="1129609" y="444504"/>
                          </a:cubicBezTo>
                          <a:cubicBezTo>
                            <a:pt x="1115252" y="420576"/>
                            <a:pt x="1100897" y="401435"/>
                            <a:pt x="1091325" y="382293"/>
                          </a:cubicBezTo>
                          <a:cubicBezTo>
                            <a:pt x="1091325" y="377508"/>
                            <a:pt x="1081754" y="372722"/>
                            <a:pt x="1076969" y="363151"/>
                          </a:cubicBezTo>
                          <a:cubicBezTo>
                            <a:pt x="1067398" y="387079"/>
                            <a:pt x="1057827" y="406220"/>
                            <a:pt x="1048257" y="425362"/>
                          </a:cubicBezTo>
                          <a:cubicBezTo>
                            <a:pt x="1048257" y="430147"/>
                            <a:pt x="1043471" y="430147"/>
                            <a:pt x="1038686" y="430147"/>
                          </a:cubicBezTo>
                          <a:cubicBezTo>
                            <a:pt x="1019544" y="411006"/>
                            <a:pt x="1009973" y="387079"/>
                            <a:pt x="1009973" y="358366"/>
                          </a:cubicBezTo>
                          <a:cubicBezTo>
                            <a:pt x="971690" y="382293"/>
                            <a:pt x="933407" y="396649"/>
                            <a:pt x="895123" y="396649"/>
                          </a:cubicBezTo>
                          <a:cubicBezTo>
                            <a:pt x="890338" y="396649"/>
                            <a:pt x="890338" y="391864"/>
                            <a:pt x="890338" y="391864"/>
                          </a:cubicBezTo>
                          <a:cubicBezTo>
                            <a:pt x="895123" y="367937"/>
                            <a:pt x="914265" y="344010"/>
                            <a:pt x="933407" y="320083"/>
                          </a:cubicBezTo>
                          <a:cubicBezTo>
                            <a:pt x="885553" y="324868"/>
                            <a:pt x="837699" y="334439"/>
                            <a:pt x="789844" y="334439"/>
                          </a:cubicBezTo>
                          <a:cubicBezTo>
                            <a:pt x="785059" y="334439"/>
                            <a:pt x="785059" y="324868"/>
                            <a:pt x="789844" y="324868"/>
                          </a:cubicBezTo>
                          <a:cubicBezTo>
                            <a:pt x="832913" y="277014"/>
                            <a:pt x="895123" y="248301"/>
                            <a:pt x="957334" y="233945"/>
                          </a:cubicBezTo>
                          <a:cubicBezTo>
                            <a:pt x="679780" y="181306"/>
                            <a:pt x="354371" y="233945"/>
                            <a:pt x="162954" y="454074"/>
                          </a:cubicBezTo>
                          <a:cubicBezTo>
                            <a:pt x="158169" y="458860"/>
                            <a:pt x="148598" y="454074"/>
                            <a:pt x="153384" y="449289"/>
                          </a:cubicBezTo>
                          <a:cubicBezTo>
                            <a:pt x="191667" y="367937"/>
                            <a:pt x="258663" y="296156"/>
                            <a:pt x="335230" y="253087"/>
                          </a:cubicBezTo>
                          <a:cubicBezTo>
                            <a:pt x="234736" y="286585"/>
                            <a:pt x="139027" y="358366"/>
                            <a:pt x="76817" y="439718"/>
                          </a:cubicBezTo>
                          <a:cubicBezTo>
                            <a:pt x="72032" y="444504"/>
                            <a:pt x="62460" y="439718"/>
                            <a:pt x="67246" y="434933"/>
                          </a:cubicBezTo>
                          <a:cubicBezTo>
                            <a:pt x="95959" y="382293"/>
                            <a:pt x="129457" y="334439"/>
                            <a:pt x="177311" y="291370"/>
                          </a:cubicBezTo>
                          <a:cubicBezTo>
                            <a:pt x="196452" y="272229"/>
                            <a:pt x="220379" y="257872"/>
                            <a:pt x="244306" y="243516"/>
                          </a:cubicBezTo>
                          <a:cubicBezTo>
                            <a:pt x="258663" y="233945"/>
                            <a:pt x="277804" y="224374"/>
                            <a:pt x="296946" y="214804"/>
                          </a:cubicBezTo>
                          <a:cubicBezTo>
                            <a:pt x="296946" y="214804"/>
                            <a:pt x="296946" y="214804"/>
                            <a:pt x="301731" y="214804"/>
                          </a:cubicBezTo>
                          <a:cubicBezTo>
                            <a:pt x="301731" y="214804"/>
                            <a:pt x="301731" y="214804"/>
                            <a:pt x="306517" y="214804"/>
                          </a:cubicBezTo>
                          <a:cubicBezTo>
                            <a:pt x="330444" y="200447"/>
                            <a:pt x="354371" y="190876"/>
                            <a:pt x="378298" y="181306"/>
                          </a:cubicBezTo>
                          <a:cubicBezTo>
                            <a:pt x="354371" y="181306"/>
                            <a:pt x="330444" y="186091"/>
                            <a:pt x="306517" y="190876"/>
                          </a:cubicBezTo>
                          <a:cubicBezTo>
                            <a:pt x="301731" y="190876"/>
                            <a:pt x="296946" y="186091"/>
                            <a:pt x="301731" y="181306"/>
                          </a:cubicBezTo>
                          <a:cubicBezTo>
                            <a:pt x="344800" y="138237"/>
                            <a:pt x="407011" y="123881"/>
                            <a:pt x="464436" y="114310"/>
                          </a:cubicBezTo>
                          <a:cubicBezTo>
                            <a:pt x="488363" y="109524"/>
                            <a:pt x="512290" y="109524"/>
                            <a:pt x="536217" y="109524"/>
                          </a:cubicBezTo>
                          <a:cubicBezTo>
                            <a:pt x="531431" y="109524"/>
                            <a:pt x="521861" y="104739"/>
                            <a:pt x="517075" y="104739"/>
                          </a:cubicBezTo>
                          <a:cubicBezTo>
                            <a:pt x="497934" y="99954"/>
                            <a:pt x="474006" y="99954"/>
                            <a:pt x="459650" y="90383"/>
                          </a:cubicBezTo>
                          <a:cubicBezTo>
                            <a:pt x="454865" y="85597"/>
                            <a:pt x="459650" y="80812"/>
                            <a:pt x="464436" y="76026"/>
                          </a:cubicBezTo>
                          <a:cubicBezTo>
                            <a:pt x="579286" y="61670"/>
                            <a:pt x="708492" y="56885"/>
                            <a:pt x="818556" y="90383"/>
                          </a:cubicBezTo>
                          <a:cubicBezTo>
                            <a:pt x="808986" y="76026"/>
                            <a:pt x="794629" y="61670"/>
                            <a:pt x="785059" y="47314"/>
                          </a:cubicBezTo>
                          <a:cubicBezTo>
                            <a:pt x="780273" y="42529"/>
                            <a:pt x="789844" y="37743"/>
                            <a:pt x="794629" y="37743"/>
                          </a:cubicBezTo>
                          <a:cubicBezTo>
                            <a:pt x="813771" y="37743"/>
                            <a:pt x="837699" y="42529"/>
                            <a:pt x="856840" y="47314"/>
                          </a:cubicBezTo>
                          <a:cubicBezTo>
                            <a:pt x="895123" y="52099"/>
                            <a:pt x="923835" y="76026"/>
                            <a:pt x="957334" y="99954"/>
                          </a:cubicBezTo>
                          <a:cubicBezTo>
                            <a:pt x="966905" y="104739"/>
                            <a:pt x="976475" y="114310"/>
                            <a:pt x="981261" y="119095"/>
                          </a:cubicBezTo>
                          <a:cubicBezTo>
                            <a:pt x="957334" y="114310"/>
                            <a:pt x="928621" y="114310"/>
                            <a:pt x="914265" y="114310"/>
                          </a:cubicBezTo>
                          <a:cubicBezTo>
                            <a:pt x="885553" y="114310"/>
                            <a:pt x="828127" y="119095"/>
                            <a:pt x="808986" y="143022"/>
                          </a:cubicBezTo>
                          <a:cubicBezTo>
                            <a:pt x="808986" y="143022"/>
                            <a:pt x="808986" y="143022"/>
                            <a:pt x="808986" y="147808"/>
                          </a:cubicBezTo>
                          <a:cubicBezTo>
                            <a:pt x="837699" y="157379"/>
                            <a:pt x="875981" y="152593"/>
                            <a:pt x="909480" y="152593"/>
                          </a:cubicBezTo>
                          <a:cubicBezTo>
                            <a:pt x="947763" y="152593"/>
                            <a:pt x="995617" y="152593"/>
                            <a:pt x="1029115" y="166949"/>
                          </a:cubicBezTo>
                          <a:cubicBezTo>
                            <a:pt x="1019544" y="171735"/>
                            <a:pt x="1009973" y="176520"/>
                            <a:pt x="1005188" y="181306"/>
                          </a:cubicBezTo>
                          <a:cubicBezTo>
                            <a:pt x="1005188" y="181306"/>
                            <a:pt x="1000402" y="186091"/>
                            <a:pt x="1005188" y="186091"/>
                          </a:cubicBezTo>
                          <a:cubicBezTo>
                            <a:pt x="1019544" y="186091"/>
                            <a:pt x="1014759" y="186091"/>
                            <a:pt x="1029115" y="186091"/>
                          </a:cubicBezTo>
                          <a:cubicBezTo>
                            <a:pt x="1038686" y="186091"/>
                            <a:pt x="1076969" y="166949"/>
                            <a:pt x="1057827" y="186091"/>
                          </a:cubicBezTo>
                          <a:cubicBezTo>
                            <a:pt x="1043471" y="205233"/>
                            <a:pt x="1024330" y="224374"/>
                            <a:pt x="1009973" y="243516"/>
                          </a:cubicBezTo>
                          <a:cubicBezTo>
                            <a:pt x="1009973" y="243516"/>
                            <a:pt x="1009973" y="248301"/>
                            <a:pt x="1009973" y="248301"/>
                          </a:cubicBezTo>
                          <a:cubicBezTo>
                            <a:pt x="1024330" y="253087"/>
                            <a:pt x="1043471" y="243516"/>
                            <a:pt x="1057827" y="233945"/>
                          </a:cubicBezTo>
                          <a:cubicBezTo>
                            <a:pt x="1076969" y="224374"/>
                            <a:pt x="1096111" y="214804"/>
                            <a:pt x="1110467" y="200447"/>
                          </a:cubicBezTo>
                          <a:cubicBezTo>
                            <a:pt x="1115252" y="205233"/>
                            <a:pt x="1124824" y="210018"/>
                            <a:pt x="1129609" y="219589"/>
                          </a:cubicBezTo>
                          <a:cubicBezTo>
                            <a:pt x="1143965" y="238731"/>
                            <a:pt x="1148751" y="267443"/>
                            <a:pt x="1163106" y="286585"/>
                          </a:cubicBezTo>
                          <a:cubicBezTo>
                            <a:pt x="1163106" y="291370"/>
                            <a:pt x="1167892" y="286585"/>
                            <a:pt x="1172678" y="286585"/>
                          </a:cubicBezTo>
                          <a:cubicBezTo>
                            <a:pt x="1187033" y="253087"/>
                            <a:pt x="1167892" y="224374"/>
                            <a:pt x="1153536" y="195662"/>
                          </a:cubicBezTo>
                          <a:cubicBezTo>
                            <a:pt x="1172678" y="205233"/>
                            <a:pt x="1191819" y="214804"/>
                            <a:pt x="1206176" y="238731"/>
                          </a:cubicBezTo>
                          <a:cubicBezTo>
                            <a:pt x="1210961" y="243516"/>
                            <a:pt x="1210961" y="233945"/>
                            <a:pt x="1210961" y="233945"/>
                          </a:cubicBezTo>
                          <a:cubicBezTo>
                            <a:pt x="1210961" y="219589"/>
                            <a:pt x="1206176" y="205233"/>
                            <a:pt x="1201390" y="195662"/>
                          </a:cubicBezTo>
                          <a:cubicBezTo>
                            <a:pt x="1287528" y="214804"/>
                            <a:pt x="1364094" y="257872"/>
                            <a:pt x="1435876" y="315297"/>
                          </a:cubicBezTo>
                          <a:cubicBezTo>
                            <a:pt x="1440661" y="320083"/>
                            <a:pt x="1450231" y="324868"/>
                            <a:pt x="1455017" y="334439"/>
                          </a:cubicBezTo>
                          <a:cubicBezTo>
                            <a:pt x="1459803" y="339224"/>
                            <a:pt x="1502871" y="382293"/>
                            <a:pt x="1517228" y="396649"/>
                          </a:cubicBezTo>
                          <a:cubicBezTo>
                            <a:pt x="1555511" y="439718"/>
                            <a:pt x="1589009" y="487572"/>
                            <a:pt x="1612936" y="535426"/>
                          </a:cubicBezTo>
                          <a:cubicBezTo>
                            <a:pt x="1579438" y="521070"/>
                            <a:pt x="1569867" y="516285"/>
                            <a:pt x="1565082" y="50671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07A9340E-3CAE-4B8A-9409-D463B23AA748}"/>
                        </a:ext>
                      </a:extLst>
                    </p:cNvPr>
                    <p:cNvSpPr/>
                    <p:nvPr/>
                  </p:nvSpPr>
                  <p:spPr>
                    <a:xfrm>
                      <a:off x="10311641" y="6075739"/>
                      <a:ext cx="1714434" cy="1033649"/>
                    </a:xfrm>
                    <a:custGeom>
                      <a:avLst/>
                      <a:gdLst>
                        <a:gd name="connsiteX0" fmla="*/ 1627042 w 1714434"/>
                        <a:gd name="connsiteY0" fmla="*/ 445044 h 1033649"/>
                        <a:gd name="connsiteX1" fmla="*/ 1713180 w 1714434"/>
                        <a:gd name="connsiteY1" fmla="*/ 468971 h 1033649"/>
                        <a:gd name="connsiteX2" fmla="*/ 1292063 w 1714434"/>
                        <a:gd name="connsiteY2" fmla="*/ 0 h 1033649"/>
                        <a:gd name="connsiteX3" fmla="*/ 1493051 w 1714434"/>
                        <a:gd name="connsiteY3" fmla="*/ 157919 h 1033649"/>
                        <a:gd name="connsiteX4" fmla="*/ 1593544 w 1714434"/>
                        <a:gd name="connsiteY4" fmla="*/ 306267 h 1033649"/>
                        <a:gd name="connsiteX5" fmla="*/ 1636613 w 1714434"/>
                        <a:gd name="connsiteY5" fmla="*/ 411546 h 1033649"/>
                        <a:gd name="connsiteX6" fmla="*/ 1627042 w 1714434"/>
                        <a:gd name="connsiteY6" fmla="*/ 421117 h 1033649"/>
                        <a:gd name="connsiteX7" fmla="*/ 1593544 w 1714434"/>
                        <a:gd name="connsiteY7" fmla="*/ 401975 h 1033649"/>
                        <a:gd name="connsiteX8" fmla="*/ 1598330 w 1714434"/>
                        <a:gd name="connsiteY8" fmla="*/ 411546 h 1033649"/>
                        <a:gd name="connsiteX9" fmla="*/ 1631828 w 1714434"/>
                        <a:gd name="connsiteY9" fmla="*/ 703456 h 1033649"/>
                        <a:gd name="connsiteX10" fmla="*/ 1622257 w 1714434"/>
                        <a:gd name="connsiteY10" fmla="*/ 703456 h 1033649"/>
                        <a:gd name="connsiteX11" fmla="*/ 1607901 w 1714434"/>
                        <a:gd name="connsiteY11" fmla="*/ 612533 h 1033649"/>
                        <a:gd name="connsiteX12" fmla="*/ 1607901 w 1714434"/>
                        <a:gd name="connsiteY12" fmla="*/ 689100 h 1033649"/>
                        <a:gd name="connsiteX13" fmla="*/ 1579188 w 1714434"/>
                        <a:gd name="connsiteY13" fmla="*/ 775237 h 1033649"/>
                        <a:gd name="connsiteX14" fmla="*/ 1569617 w 1714434"/>
                        <a:gd name="connsiteY14" fmla="*/ 775237 h 1033649"/>
                        <a:gd name="connsiteX15" fmla="*/ 1545690 w 1714434"/>
                        <a:gd name="connsiteY15" fmla="*/ 693885 h 1033649"/>
                        <a:gd name="connsiteX16" fmla="*/ 1540905 w 1714434"/>
                        <a:gd name="connsiteY16" fmla="*/ 684314 h 1033649"/>
                        <a:gd name="connsiteX17" fmla="*/ 1521763 w 1714434"/>
                        <a:gd name="connsiteY17" fmla="*/ 813521 h 1033649"/>
                        <a:gd name="connsiteX18" fmla="*/ 1497836 w 1714434"/>
                        <a:gd name="connsiteY18" fmla="*/ 856590 h 1033649"/>
                        <a:gd name="connsiteX19" fmla="*/ 1473909 w 1714434"/>
                        <a:gd name="connsiteY19" fmla="*/ 837448 h 1033649"/>
                        <a:gd name="connsiteX20" fmla="*/ 1454767 w 1714434"/>
                        <a:gd name="connsiteY20" fmla="*/ 713027 h 1033649"/>
                        <a:gd name="connsiteX21" fmla="*/ 1421270 w 1714434"/>
                        <a:gd name="connsiteY21" fmla="*/ 612533 h 1033649"/>
                        <a:gd name="connsiteX22" fmla="*/ 1378200 w 1714434"/>
                        <a:gd name="connsiteY22" fmla="*/ 818306 h 1033649"/>
                        <a:gd name="connsiteX23" fmla="*/ 1368630 w 1714434"/>
                        <a:gd name="connsiteY23" fmla="*/ 818306 h 1033649"/>
                        <a:gd name="connsiteX24" fmla="*/ 1373415 w 1714434"/>
                        <a:gd name="connsiteY24" fmla="*/ 722598 h 1033649"/>
                        <a:gd name="connsiteX25" fmla="*/ 1373415 w 1714434"/>
                        <a:gd name="connsiteY25" fmla="*/ 689100 h 1033649"/>
                        <a:gd name="connsiteX26" fmla="*/ 1363844 w 1714434"/>
                        <a:gd name="connsiteY26" fmla="*/ 741740 h 1033649"/>
                        <a:gd name="connsiteX27" fmla="*/ 1301634 w 1714434"/>
                        <a:gd name="connsiteY27" fmla="*/ 842233 h 1033649"/>
                        <a:gd name="connsiteX28" fmla="*/ 1292063 w 1714434"/>
                        <a:gd name="connsiteY28" fmla="*/ 837448 h 1033649"/>
                        <a:gd name="connsiteX29" fmla="*/ 1272921 w 1714434"/>
                        <a:gd name="connsiteY29" fmla="*/ 612533 h 1033649"/>
                        <a:gd name="connsiteX30" fmla="*/ 1239424 w 1714434"/>
                        <a:gd name="connsiteY30" fmla="*/ 497683 h 1033649"/>
                        <a:gd name="connsiteX31" fmla="*/ 1234638 w 1714434"/>
                        <a:gd name="connsiteY31" fmla="*/ 488112 h 1033649"/>
                        <a:gd name="connsiteX32" fmla="*/ 1220282 w 1714434"/>
                        <a:gd name="connsiteY32" fmla="*/ 593392 h 1033649"/>
                        <a:gd name="connsiteX33" fmla="*/ 1210711 w 1714434"/>
                        <a:gd name="connsiteY33" fmla="*/ 598177 h 1033649"/>
                        <a:gd name="connsiteX34" fmla="*/ 1129359 w 1714434"/>
                        <a:gd name="connsiteY34" fmla="*/ 401975 h 1033649"/>
                        <a:gd name="connsiteX35" fmla="*/ 1057578 w 1714434"/>
                        <a:gd name="connsiteY35" fmla="*/ 263198 h 1033649"/>
                        <a:gd name="connsiteX36" fmla="*/ 1048007 w 1714434"/>
                        <a:gd name="connsiteY36" fmla="*/ 325408 h 1033649"/>
                        <a:gd name="connsiteX37" fmla="*/ 1038436 w 1714434"/>
                        <a:gd name="connsiteY37" fmla="*/ 330194 h 1033649"/>
                        <a:gd name="connsiteX38" fmla="*/ 985796 w 1714434"/>
                        <a:gd name="connsiteY38" fmla="*/ 239271 h 1033649"/>
                        <a:gd name="connsiteX39" fmla="*/ 966655 w 1714434"/>
                        <a:gd name="connsiteY39" fmla="*/ 263198 h 1033649"/>
                        <a:gd name="connsiteX40" fmla="*/ 957084 w 1714434"/>
                        <a:gd name="connsiteY40" fmla="*/ 258412 h 1033649"/>
                        <a:gd name="connsiteX41" fmla="*/ 971440 w 1714434"/>
                        <a:gd name="connsiteY41" fmla="*/ 215344 h 1033649"/>
                        <a:gd name="connsiteX42" fmla="*/ 928371 w 1714434"/>
                        <a:gd name="connsiteY42" fmla="*/ 234485 h 1033649"/>
                        <a:gd name="connsiteX43" fmla="*/ 813521 w 1714434"/>
                        <a:gd name="connsiteY43" fmla="*/ 267983 h 1033649"/>
                        <a:gd name="connsiteX44" fmla="*/ 813521 w 1714434"/>
                        <a:gd name="connsiteY44" fmla="*/ 258412 h 1033649"/>
                        <a:gd name="connsiteX45" fmla="*/ 870947 w 1714434"/>
                        <a:gd name="connsiteY45" fmla="*/ 200988 h 1033649"/>
                        <a:gd name="connsiteX46" fmla="*/ 832663 w 1714434"/>
                        <a:gd name="connsiteY46" fmla="*/ 210558 h 1033649"/>
                        <a:gd name="connsiteX47" fmla="*/ 693886 w 1714434"/>
                        <a:gd name="connsiteY47" fmla="*/ 224915 h 1033649"/>
                        <a:gd name="connsiteX48" fmla="*/ 693886 w 1714434"/>
                        <a:gd name="connsiteY48" fmla="*/ 215344 h 1033649"/>
                        <a:gd name="connsiteX49" fmla="*/ 818307 w 1714434"/>
                        <a:gd name="connsiteY49" fmla="*/ 119635 h 1033649"/>
                        <a:gd name="connsiteX50" fmla="*/ 86138 w 1714434"/>
                        <a:gd name="connsiteY50" fmla="*/ 397190 h 1033649"/>
                        <a:gd name="connsiteX51" fmla="*/ 76567 w 1714434"/>
                        <a:gd name="connsiteY51" fmla="*/ 397190 h 1033649"/>
                        <a:gd name="connsiteX52" fmla="*/ 153134 w 1714434"/>
                        <a:gd name="connsiteY52" fmla="*/ 205773 h 1033649"/>
                        <a:gd name="connsiteX53" fmla="*/ 95708 w 1714434"/>
                        <a:gd name="connsiteY53" fmla="*/ 258412 h 1033649"/>
                        <a:gd name="connsiteX54" fmla="*/ 23927 w 1714434"/>
                        <a:gd name="connsiteY54" fmla="*/ 339765 h 1033649"/>
                        <a:gd name="connsiteX55" fmla="*/ 14356 w 1714434"/>
                        <a:gd name="connsiteY55" fmla="*/ 339765 h 1033649"/>
                        <a:gd name="connsiteX56" fmla="*/ 28713 w 1714434"/>
                        <a:gd name="connsiteY56" fmla="*/ 234485 h 1033649"/>
                        <a:gd name="connsiteX57" fmla="*/ 0 w 1714434"/>
                        <a:gd name="connsiteY57" fmla="*/ 382833 h 1033649"/>
                        <a:gd name="connsiteX58" fmla="*/ 76567 w 1714434"/>
                        <a:gd name="connsiteY58" fmla="*/ 315837 h 1033649"/>
                        <a:gd name="connsiteX59" fmla="*/ 62211 w 1714434"/>
                        <a:gd name="connsiteY59" fmla="*/ 598177 h 1033649"/>
                        <a:gd name="connsiteX60" fmla="*/ 153134 w 1714434"/>
                        <a:gd name="connsiteY60" fmla="*/ 406760 h 1033649"/>
                        <a:gd name="connsiteX61" fmla="*/ 741740 w 1714434"/>
                        <a:gd name="connsiteY61" fmla="*/ 157919 h 1033649"/>
                        <a:gd name="connsiteX62" fmla="*/ 813521 w 1714434"/>
                        <a:gd name="connsiteY62" fmla="*/ 239271 h 1033649"/>
                        <a:gd name="connsiteX63" fmla="*/ 942728 w 1714434"/>
                        <a:gd name="connsiteY63" fmla="*/ 244056 h 1033649"/>
                        <a:gd name="connsiteX64" fmla="*/ 976226 w 1714434"/>
                        <a:gd name="connsiteY64" fmla="*/ 267983 h 1033649"/>
                        <a:gd name="connsiteX65" fmla="*/ 1052792 w 1714434"/>
                        <a:gd name="connsiteY65" fmla="*/ 320623 h 1033649"/>
                        <a:gd name="connsiteX66" fmla="*/ 1191569 w 1714434"/>
                        <a:gd name="connsiteY66" fmla="*/ 669958 h 1033649"/>
                        <a:gd name="connsiteX67" fmla="*/ 1225067 w 1714434"/>
                        <a:gd name="connsiteY67" fmla="*/ 564679 h 1033649"/>
                        <a:gd name="connsiteX68" fmla="*/ 1253780 w 1714434"/>
                        <a:gd name="connsiteY68" fmla="*/ 933156 h 1033649"/>
                        <a:gd name="connsiteX69" fmla="*/ 1325561 w 1714434"/>
                        <a:gd name="connsiteY69" fmla="*/ 904444 h 1033649"/>
                        <a:gd name="connsiteX70" fmla="*/ 1483480 w 1714434"/>
                        <a:gd name="connsiteY70" fmla="*/ 995367 h 1033649"/>
                        <a:gd name="connsiteX71" fmla="*/ 1507407 w 1714434"/>
                        <a:gd name="connsiteY71" fmla="*/ 1033650 h 1033649"/>
                        <a:gd name="connsiteX72" fmla="*/ 1555261 w 1714434"/>
                        <a:gd name="connsiteY72" fmla="*/ 885302 h 1033649"/>
                        <a:gd name="connsiteX73" fmla="*/ 1598330 w 1714434"/>
                        <a:gd name="connsiteY73" fmla="*/ 976225 h 1033649"/>
                        <a:gd name="connsiteX74" fmla="*/ 1646184 w 1714434"/>
                        <a:gd name="connsiteY74" fmla="*/ 713027 h 1033649"/>
                        <a:gd name="connsiteX75" fmla="*/ 1694038 w 1714434"/>
                        <a:gd name="connsiteY75" fmla="*/ 770452 h 1033649"/>
                        <a:gd name="connsiteX76" fmla="*/ 1627042 w 1714434"/>
                        <a:gd name="connsiteY76" fmla="*/ 445044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14434" h="1033649">
                          <a:moveTo>
                            <a:pt x="1627042" y="445044"/>
                          </a:moveTo>
                          <a:cubicBezTo>
                            <a:pt x="1703609" y="459400"/>
                            <a:pt x="1713180" y="464185"/>
                            <a:pt x="1713180" y="468971"/>
                          </a:cubicBezTo>
                          <a:cubicBezTo>
                            <a:pt x="1713180" y="464185"/>
                            <a:pt x="1588759" y="86137"/>
                            <a:pt x="1292063" y="0"/>
                          </a:cubicBezTo>
                          <a:cubicBezTo>
                            <a:pt x="1368630" y="38283"/>
                            <a:pt x="1440411" y="90923"/>
                            <a:pt x="1493051" y="157919"/>
                          </a:cubicBezTo>
                          <a:cubicBezTo>
                            <a:pt x="1531334" y="205773"/>
                            <a:pt x="1560046" y="253627"/>
                            <a:pt x="1593544" y="306267"/>
                          </a:cubicBezTo>
                          <a:cubicBezTo>
                            <a:pt x="1612686" y="334979"/>
                            <a:pt x="1641398" y="368477"/>
                            <a:pt x="1636613" y="411546"/>
                          </a:cubicBezTo>
                          <a:cubicBezTo>
                            <a:pt x="1636613" y="416331"/>
                            <a:pt x="1631828" y="421117"/>
                            <a:pt x="1627042" y="421117"/>
                          </a:cubicBezTo>
                          <a:cubicBezTo>
                            <a:pt x="1612686" y="416331"/>
                            <a:pt x="1603115" y="411546"/>
                            <a:pt x="1593544" y="401975"/>
                          </a:cubicBezTo>
                          <a:cubicBezTo>
                            <a:pt x="1593544" y="406760"/>
                            <a:pt x="1593544" y="406760"/>
                            <a:pt x="1598330" y="411546"/>
                          </a:cubicBezTo>
                          <a:cubicBezTo>
                            <a:pt x="1655755" y="497683"/>
                            <a:pt x="1684468" y="612533"/>
                            <a:pt x="1631828" y="703456"/>
                          </a:cubicBezTo>
                          <a:cubicBezTo>
                            <a:pt x="1627042" y="708242"/>
                            <a:pt x="1622257" y="708242"/>
                            <a:pt x="1622257" y="703456"/>
                          </a:cubicBezTo>
                          <a:cubicBezTo>
                            <a:pt x="1622257" y="674744"/>
                            <a:pt x="1612686" y="641246"/>
                            <a:pt x="1607901" y="612533"/>
                          </a:cubicBezTo>
                          <a:cubicBezTo>
                            <a:pt x="1612686" y="636460"/>
                            <a:pt x="1612686" y="660387"/>
                            <a:pt x="1607901" y="689100"/>
                          </a:cubicBezTo>
                          <a:cubicBezTo>
                            <a:pt x="1607901" y="717812"/>
                            <a:pt x="1603115" y="756096"/>
                            <a:pt x="1579188" y="775237"/>
                          </a:cubicBezTo>
                          <a:cubicBezTo>
                            <a:pt x="1579188" y="775237"/>
                            <a:pt x="1574403" y="780023"/>
                            <a:pt x="1569617" y="775237"/>
                          </a:cubicBezTo>
                          <a:cubicBezTo>
                            <a:pt x="1555261" y="751310"/>
                            <a:pt x="1555261" y="722598"/>
                            <a:pt x="1545690" y="693885"/>
                          </a:cubicBezTo>
                          <a:cubicBezTo>
                            <a:pt x="1545690" y="689100"/>
                            <a:pt x="1545690" y="689100"/>
                            <a:pt x="1540905" y="684314"/>
                          </a:cubicBezTo>
                          <a:cubicBezTo>
                            <a:pt x="1540905" y="727383"/>
                            <a:pt x="1536119" y="775237"/>
                            <a:pt x="1521763" y="813521"/>
                          </a:cubicBezTo>
                          <a:cubicBezTo>
                            <a:pt x="1516978" y="823092"/>
                            <a:pt x="1512192" y="847019"/>
                            <a:pt x="1497836" y="856590"/>
                          </a:cubicBezTo>
                          <a:cubicBezTo>
                            <a:pt x="1483480" y="861375"/>
                            <a:pt x="1478695" y="847019"/>
                            <a:pt x="1473909" y="837448"/>
                          </a:cubicBezTo>
                          <a:cubicBezTo>
                            <a:pt x="1469124" y="794379"/>
                            <a:pt x="1464338" y="756096"/>
                            <a:pt x="1454767" y="713027"/>
                          </a:cubicBezTo>
                          <a:cubicBezTo>
                            <a:pt x="1445197" y="679529"/>
                            <a:pt x="1440411" y="641246"/>
                            <a:pt x="1421270" y="612533"/>
                          </a:cubicBezTo>
                          <a:cubicBezTo>
                            <a:pt x="1435625" y="684314"/>
                            <a:pt x="1430840" y="765667"/>
                            <a:pt x="1378200" y="818306"/>
                          </a:cubicBezTo>
                          <a:cubicBezTo>
                            <a:pt x="1373415" y="823092"/>
                            <a:pt x="1368630" y="823092"/>
                            <a:pt x="1368630" y="818306"/>
                          </a:cubicBezTo>
                          <a:cubicBezTo>
                            <a:pt x="1363844" y="784808"/>
                            <a:pt x="1373415" y="756096"/>
                            <a:pt x="1373415" y="722598"/>
                          </a:cubicBezTo>
                          <a:cubicBezTo>
                            <a:pt x="1373415" y="713027"/>
                            <a:pt x="1373415" y="698671"/>
                            <a:pt x="1373415" y="689100"/>
                          </a:cubicBezTo>
                          <a:cubicBezTo>
                            <a:pt x="1368630" y="708242"/>
                            <a:pt x="1368630" y="722598"/>
                            <a:pt x="1363844" y="741740"/>
                          </a:cubicBezTo>
                          <a:cubicBezTo>
                            <a:pt x="1354273" y="775237"/>
                            <a:pt x="1335132" y="823092"/>
                            <a:pt x="1301634" y="842233"/>
                          </a:cubicBezTo>
                          <a:cubicBezTo>
                            <a:pt x="1296849" y="842233"/>
                            <a:pt x="1296849" y="842233"/>
                            <a:pt x="1292063" y="837448"/>
                          </a:cubicBezTo>
                          <a:cubicBezTo>
                            <a:pt x="1282492" y="760881"/>
                            <a:pt x="1287278" y="689100"/>
                            <a:pt x="1272921" y="612533"/>
                          </a:cubicBezTo>
                          <a:cubicBezTo>
                            <a:pt x="1263351" y="574250"/>
                            <a:pt x="1253780" y="535967"/>
                            <a:pt x="1239424" y="497683"/>
                          </a:cubicBezTo>
                          <a:cubicBezTo>
                            <a:pt x="1239424" y="492898"/>
                            <a:pt x="1234638" y="492898"/>
                            <a:pt x="1234638" y="488112"/>
                          </a:cubicBezTo>
                          <a:cubicBezTo>
                            <a:pt x="1234638" y="521610"/>
                            <a:pt x="1234638" y="559894"/>
                            <a:pt x="1220282" y="593392"/>
                          </a:cubicBezTo>
                          <a:cubicBezTo>
                            <a:pt x="1220282" y="598177"/>
                            <a:pt x="1210711" y="602962"/>
                            <a:pt x="1210711" y="598177"/>
                          </a:cubicBezTo>
                          <a:cubicBezTo>
                            <a:pt x="1181999" y="535967"/>
                            <a:pt x="1158072" y="468971"/>
                            <a:pt x="1129359" y="401975"/>
                          </a:cubicBezTo>
                          <a:cubicBezTo>
                            <a:pt x="1110218" y="354121"/>
                            <a:pt x="1081505" y="311052"/>
                            <a:pt x="1057578" y="263198"/>
                          </a:cubicBezTo>
                          <a:cubicBezTo>
                            <a:pt x="1052792" y="282340"/>
                            <a:pt x="1052792" y="306267"/>
                            <a:pt x="1048007" y="325408"/>
                          </a:cubicBezTo>
                          <a:cubicBezTo>
                            <a:pt x="1048007" y="330194"/>
                            <a:pt x="1043221" y="334979"/>
                            <a:pt x="1038436" y="330194"/>
                          </a:cubicBezTo>
                          <a:cubicBezTo>
                            <a:pt x="1009723" y="315837"/>
                            <a:pt x="995367" y="277554"/>
                            <a:pt x="985796" y="239271"/>
                          </a:cubicBezTo>
                          <a:cubicBezTo>
                            <a:pt x="981011" y="248842"/>
                            <a:pt x="976226" y="253627"/>
                            <a:pt x="966655" y="263198"/>
                          </a:cubicBezTo>
                          <a:cubicBezTo>
                            <a:pt x="961869" y="267983"/>
                            <a:pt x="957084" y="267983"/>
                            <a:pt x="957084" y="258412"/>
                          </a:cubicBezTo>
                          <a:cubicBezTo>
                            <a:pt x="961869" y="244056"/>
                            <a:pt x="966655" y="229700"/>
                            <a:pt x="971440" y="215344"/>
                          </a:cubicBezTo>
                          <a:cubicBezTo>
                            <a:pt x="957084" y="220129"/>
                            <a:pt x="942728" y="229700"/>
                            <a:pt x="928371" y="234485"/>
                          </a:cubicBezTo>
                          <a:cubicBezTo>
                            <a:pt x="894874" y="253627"/>
                            <a:pt x="856590" y="282340"/>
                            <a:pt x="813521" y="267983"/>
                          </a:cubicBezTo>
                          <a:cubicBezTo>
                            <a:pt x="808736" y="267983"/>
                            <a:pt x="808736" y="263198"/>
                            <a:pt x="813521" y="258412"/>
                          </a:cubicBezTo>
                          <a:cubicBezTo>
                            <a:pt x="827877" y="234485"/>
                            <a:pt x="847020" y="215344"/>
                            <a:pt x="870947" y="200988"/>
                          </a:cubicBezTo>
                          <a:cubicBezTo>
                            <a:pt x="856590" y="205773"/>
                            <a:pt x="847020" y="205773"/>
                            <a:pt x="832663" y="210558"/>
                          </a:cubicBezTo>
                          <a:cubicBezTo>
                            <a:pt x="789594" y="220129"/>
                            <a:pt x="741740" y="239271"/>
                            <a:pt x="693886" y="224915"/>
                          </a:cubicBezTo>
                          <a:cubicBezTo>
                            <a:pt x="689101" y="224915"/>
                            <a:pt x="689101" y="220129"/>
                            <a:pt x="693886" y="215344"/>
                          </a:cubicBezTo>
                          <a:cubicBezTo>
                            <a:pt x="717813" y="167490"/>
                            <a:pt x="770453" y="143562"/>
                            <a:pt x="818307" y="119635"/>
                          </a:cubicBezTo>
                          <a:cubicBezTo>
                            <a:pt x="545538" y="90923"/>
                            <a:pt x="248842" y="157919"/>
                            <a:pt x="86138" y="397190"/>
                          </a:cubicBezTo>
                          <a:cubicBezTo>
                            <a:pt x="81353" y="401975"/>
                            <a:pt x="76567" y="401975"/>
                            <a:pt x="76567" y="397190"/>
                          </a:cubicBezTo>
                          <a:cubicBezTo>
                            <a:pt x="81353" y="325408"/>
                            <a:pt x="110065" y="263198"/>
                            <a:pt x="153134" y="205773"/>
                          </a:cubicBezTo>
                          <a:cubicBezTo>
                            <a:pt x="133992" y="220129"/>
                            <a:pt x="114850" y="239271"/>
                            <a:pt x="95708" y="258412"/>
                          </a:cubicBezTo>
                          <a:cubicBezTo>
                            <a:pt x="71781" y="287125"/>
                            <a:pt x="47854" y="311052"/>
                            <a:pt x="23927" y="339765"/>
                          </a:cubicBezTo>
                          <a:cubicBezTo>
                            <a:pt x="19142" y="344550"/>
                            <a:pt x="14356" y="344550"/>
                            <a:pt x="14356" y="339765"/>
                          </a:cubicBezTo>
                          <a:cubicBezTo>
                            <a:pt x="14356" y="301481"/>
                            <a:pt x="19142" y="267983"/>
                            <a:pt x="28713" y="234485"/>
                          </a:cubicBezTo>
                          <a:cubicBezTo>
                            <a:pt x="9571" y="277554"/>
                            <a:pt x="0" y="325408"/>
                            <a:pt x="0" y="382833"/>
                          </a:cubicBezTo>
                          <a:cubicBezTo>
                            <a:pt x="0" y="435473"/>
                            <a:pt x="43069" y="339765"/>
                            <a:pt x="76567" y="315837"/>
                          </a:cubicBezTo>
                          <a:cubicBezTo>
                            <a:pt x="28713" y="430687"/>
                            <a:pt x="23927" y="535967"/>
                            <a:pt x="62211" y="598177"/>
                          </a:cubicBezTo>
                          <a:cubicBezTo>
                            <a:pt x="62211" y="598177"/>
                            <a:pt x="100494" y="535967"/>
                            <a:pt x="153134" y="406760"/>
                          </a:cubicBezTo>
                          <a:cubicBezTo>
                            <a:pt x="205773" y="277554"/>
                            <a:pt x="512040" y="114850"/>
                            <a:pt x="741740" y="157919"/>
                          </a:cubicBezTo>
                          <a:cubicBezTo>
                            <a:pt x="555109" y="253627"/>
                            <a:pt x="521611" y="320623"/>
                            <a:pt x="813521" y="239271"/>
                          </a:cubicBezTo>
                          <a:cubicBezTo>
                            <a:pt x="722598" y="344550"/>
                            <a:pt x="789594" y="339765"/>
                            <a:pt x="942728" y="244056"/>
                          </a:cubicBezTo>
                          <a:cubicBezTo>
                            <a:pt x="918801" y="387619"/>
                            <a:pt x="942728" y="339765"/>
                            <a:pt x="976226" y="267983"/>
                          </a:cubicBezTo>
                          <a:cubicBezTo>
                            <a:pt x="1038436" y="416331"/>
                            <a:pt x="1071934" y="397190"/>
                            <a:pt x="1052792" y="320623"/>
                          </a:cubicBezTo>
                          <a:cubicBezTo>
                            <a:pt x="1143715" y="488112"/>
                            <a:pt x="1172427" y="555108"/>
                            <a:pt x="1191569" y="669958"/>
                          </a:cubicBezTo>
                          <a:cubicBezTo>
                            <a:pt x="1201140" y="717812"/>
                            <a:pt x="1229853" y="660387"/>
                            <a:pt x="1225067" y="564679"/>
                          </a:cubicBezTo>
                          <a:cubicBezTo>
                            <a:pt x="1287278" y="713027"/>
                            <a:pt x="1253780" y="933156"/>
                            <a:pt x="1253780" y="933156"/>
                          </a:cubicBezTo>
                          <a:cubicBezTo>
                            <a:pt x="1253780" y="933156"/>
                            <a:pt x="1272921" y="957083"/>
                            <a:pt x="1325561" y="904444"/>
                          </a:cubicBezTo>
                          <a:cubicBezTo>
                            <a:pt x="1373415" y="851804"/>
                            <a:pt x="1483480" y="909229"/>
                            <a:pt x="1483480" y="995367"/>
                          </a:cubicBezTo>
                          <a:cubicBezTo>
                            <a:pt x="1483480" y="990581"/>
                            <a:pt x="1507407" y="1033650"/>
                            <a:pt x="1507407" y="1033650"/>
                          </a:cubicBezTo>
                          <a:cubicBezTo>
                            <a:pt x="1507407" y="1033650"/>
                            <a:pt x="1564832" y="995367"/>
                            <a:pt x="1555261" y="885302"/>
                          </a:cubicBezTo>
                          <a:cubicBezTo>
                            <a:pt x="1593544" y="947512"/>
                            <a:pt x="1598330" y="976225"/>
                            <a:pt x="1598330" y="976225"/>
                          </a:cubicBezTo>
                          <a:cubicBezTo>
                            <a:pt x="1598330" y="976225"/>
                            <a:pt x="1717965" y="818306"/>
                            <a:pt x="1646184" y="713027"/>
                          </a:cubicBezTo>
                          <a:cubicBezTo>
                            <a:pt x="1689253" y="732169"/>
                            <a:pt x="1694038" y="770452"/>
                            <a:pt x="1694038" y="770452"/>
                          </a:cubicBezTo>
                          <a:cubicBezTo>
                            <a:pt x="1694038" y="770452"/>
                            <a:pt x="1770605" y="574250"/>
                            <a:pt x="1627042" y="445044"/>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37" name="Graphic 3">
                      <a:extLst>
                        <a:ext uri="{FF2B5EF4-FFF2-40B4-BE49-F238E27FC236}">
                          <a16:creationId xmlns:a16="http://schemas.microsoft.com/office/drawing/2014/main" id="{0EFC0262-595A-48D2-AE74-8BC590F0D88F}"/>
                        </a:ext>
                      </a:extLst>
                    </p:cNvPr>
                    <p:cNvGrpSpPr/>
                    <p:nvPr/>
                  </p:nvGrpSpPr>
                  <p:grpSpPr>
                    <a:xfrm>
                      <a:off x="10392994" y="6089012"/>
                      <a:ext cx="1234637" cy="441341"/>
                      <a:chOff x="10392994" y="6089012"/>
                      <a:chExt cx="1234637" cy="441341"/>
                    </a:xfrm>
                    <a:solidFill>
                      <a:srgbClr val="512B11">
                        <a:alpha val="50000"/>
                      </a:srgbClr>
                    </a:solidFill>
                  </p:grpSpPr>
                  <p:sp>
                    <p:nvSpPr>
                      <p:cNvPr id="238" name="Freeform: Shape 237">
                        <a:extLst>
                          <a:ext uri="{FF2B5EF4-FFF2-40B4-BE49-F238E27FC236}">
                            <a16:creationId xmlns:a16="http://schemas.microsoft.com/office/drawing/2014/main" id="{03DD57FF-6749-40CE-844B-1FB097D37DBD}"/>
                          </a:ext>
                        </a:extLst>
                      </p:cNvPr>
                      <p:cNvSpPr/>
                      <p:nvPr/>
                    </p:nvSpPr>
                    <p:spPr>
                      <a:xfrm>
                        <a:off x="10498273" y="6089012"/>
                        <a:ext cx="531180" cy="206856"/>
                      </a:xfrm>
                      <a:custGeom>
                        <a:avLst/>
                        <a:gdLst>
                          <a:gd name="connsiteX0" fmla="*/ 57425 w 531180"/>
                          <a:gd name="connsiteY0" fmla="*/ 168573 h 206856"/>
                          <a:gd name="connsiteX1" fmla="*/ 449829 w 531180"/>
                          <a:gd name="connsiteY1" fmla="*/ 15440 h 206856"/>
                          <a:gd name="connsiteX2" fmla="*/ 492898 w 531180"/>
                          <a:gd name="connsiteY2" fmla="*/ 5869 h 206856"/>
                          <a:gd name="connsiteX3" fmla="*/ 531181 w 531180"/>
                          <a:gd name="connsiteY3" fmla="*/ 1083 h 206856"/>
                          <a:gd name="connsiteX4" fmla="*/ 0 w 531180"/>
                          <a:gd name="connsiteY4" fmla="*/ 206856 h 206856"/>
                          <a:gd name="connsiteX5" fmla="*/ 57425 w 531180"/>
                          <a:gd name="connsiteY5" fmla="*/ 168573 h 2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80" h="206856">
                            <a:moveTo>
                              <a:pt x="57425" y="168573"/>
                            </a:moveTo>
                            <a:cubicBezTo>
                              <a:pt x="172275" y="77650"/>
                              <a:pt x="306266" y="29796"/>
                              <a:pt x="449829" y="15440"/>
                            </a:cubicBezTo>
                            <a:cubicBezTo>
                              <a:pt x="464185" y="10654"/>
                              <a:pt x="478542" y="10654"/>
                              <a:pt x="492898" y="5869"/>
                            </a:cubicBezTo>
                            <a:cubicBezTo>
                              <a:pt x="507254" y="5869"/>
                              <a:pt x="516825" y="1083"/>
                              <a:pt x="531181" y="1083"/>
                            </a:cubicBezTo>
                            <a:cubicBezTo>
                              <a:pt x="334979" y="-8487"/>
                              <a:pt x="129206" y="44152"/>
                              <a:pt x="0" y="206856"/>
                            </a:cubicBezTo>
                            <a:cubicBezTo>
                              <a:pt x="19141" y="197285"/>
                              <a:pt x="38283" y="182929"/>
                              <a:pt x="57425" y="168573"/>
                            </a:cubicBezTo>
                            <a:close/>
                          </a:path>
                        </a:pathLst>
                      </a:custGeom>
                      <a:solidFill>
                        <a:srgbClr val="512B11">
                          <a:alpha val="50000"/>
                        </a:srgbClr>
                      </a:solidFill>
                      <a:ln w="4782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960559EF-CB25-49F2-A6B2-D1F15FE70981}"/>
                          </a:ext>
                        </a:extLst>
                      </p:cNvPr>
                      <p:cNvSpPr/>
                      <p:nvPr/>
                    </p:nvSpPr>
                    <p:spPr>
                      <a:xfrm>
                        <a:off x="10392994" y="6179036"/>
                        <a:ext cx="153133" cy="145544"/>
                      </a:xfrm>
                      <a:custGeom>
                        <a:avLst/>
                        <a:gdLst>
                          <a:gd name="connsiteX0" fmla="*/ 110064 w 153133"/>
                          <a:gd name="connsiteY0" fmla="*/ 6768 h 145544"/>
                          <a:gd name="connsiteX1" fmla="*/ 105279 w 153133"/>
                          <a:gd name="connsiteY1" fmla="*/ 11553 h 145544"/>
                          <a:gd name="connsiteX2" fmla="*/ 62210 w 153133"/>
                          <a:gd name="connsiteY2" fmla="*/ 49836 h 145544"/>
                          <a:gd name="connsiteX3" fmla="*/ 43068 w 153133"/>
                          <a:gd name="connsiteY3" fmla="*/ 68978 h 145544"/>
                          <a:gd name="connsiteX4" fmla="*/ 0 w 153133"/>
                          <a:gd name="connsiteY4" fmla="*/ 145545 h 145544"/>
                          <a:gd name="connsiteX5" fmla="*/ 4785 w 153133"/>
                          <a:gd name="connsiteY5" fmla="*/ 145545 h 145544"/>
                          <a:gd name="connsiteX6" fmla="*/ 76566 w 153133"/>
                          <a:gd name="connsiteY6" fmla="*/ 64193 h 145544"/>
                          <a:gd name="connsiteX7" fmla="*/ 153133 w 153133"/>
                          <a:gd name="connsiteY7" fmla="*/ 1982 h 145544"/>
                          <a:gd name="connsiteX8" fmla="*/ 110064 w 153133"/>
                          <a:gd name="connsiteY8" fmla="*/ 6768 h 14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33" h="145544">
                            <a:moveTo>
                              <a:pt x="110064" y="6768"/>
                            </a:moveTo>
                            <a:cubicBezTo>
                              <a:pt x="110064" y="6768"/>
                              <a:pt x="105279" y="11553"/>
                              <a:pt x="105279" y="11553"/>
                            </a:cubicBezTo>
                            <a:cubicBezTo>
                              <a:pt x="90923" y="21124"/>
                              <a:pt x="76566" y="35480"/>
                              <a:pt x="62210" y="49836"/>
                            </a:cubicBezTo>
                            <a:cubicBezTo>
                              <a:pt x="57425" y="54622"/>
                              <a:pt x="47854" y="59407"/>
                              <a:pt x="43068" y="68978"/>
                            </a:cubicBezTo>
                            <a:cubicBezTo>
                              <a:pt x="23927" y="92905"/>
                              <a:pt x="9571" y="116832"/>
                              <a:pt x="0" y="145545"/>
                            </a:cubicBezTo>
                            <a:cubicBezTo>
                              <a:pt x="0" y="145545"/>
                              <a:pt x="0" y="145545"/>
                              <a:pt x="4785" y="145545"/>
                            </a:cubicBezTo>
                            <a:cubicBezTo>
                              <a:pt x="28712" y="116832"/>
                              <a:pt x="47854" y="88120"/>
                              <a:pt x="76566" y="64193"/>
                            </a:cubicBezTo>
                            <a:cubicBezTo>
                              <a:pt x="100493" y="40265"/>
                              <a:pt x="129206" y="21124"/>
                              <a:pt x="153133" y="1982"/>
                            </a:cubicBezTo>
                            <a:cubicBezTo>
                              <a:pt x="133991" y="-2803"/>
                              <a:pt x="124420" y="1982"/>
                              <a:pt x="110064" y="6768"/>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BA4EF6BD-FEFD-495B-9C46-FAE796CA100D}"/>
                          </a:ext>
                        </a:extLst>
                      </p:cNvPr>
                      <p:cNvSpPr/>
                      <p:nvPr/>
                    </p:nvSpPr>
                    <p:spPr>
                      <a:xfrm>
                        <a:off x="11115591" y="6152306"/>
                        <a:ext cx="133991" cy="63483"/>
                      </a:xfrm>
                      <a:custGeom>
                        <a:avLst/>
                        <a:gdLst>
                          <a:gd name="connsiteX0" fmla="*/ 52640 w 133991"/>
                          <a:gd name="connsiteY0" fmla="*/ 47854 h 63483"/>
                          <a:gd name="connsiteX1" fmla="*/ 76567 w 133991"/>
                          <a:gd name="connsiteY1" fmla="*/ 33498 h 63483"/>
                          <a:gd name="connsiteX2" fmla="*/ 81352 w 133991"/>
                          <a:gd name="connsiteY2" fmla="*/ 28713 h 63483"/>
                          <a:gd name="connsiteX3" fmla="*/ 81352 w 133991"/>
                          <a:gd name="connsiteY3" fmla="*/ 28713 h 63483"/>
                          <a:gd name="connsiteX4" fmla="*/ 133992 w 133991"/>
                          <a:gd name="connsiteY4" fmla="*/ 0 h 63483"/>
                          <a:gd name="connsiteX5" fmla="*/ 71781 w 133991"/>
                          <a:gd name="connsiteY5" fmla="*/ 19142 h 63483"/>
                          <a:gd name="connsiteX6" fmla="*/ 0 w 133991"/>
                          <a:gd name="connsiteY6" fmla="*/ 62210 h 63483"/>
                          <a:gd name="connsiteX7" fmla="*/ 0 w 133991"/>
                          <a:gd name="connsiteY7" fmla="*/ 62210 h 63483"/>
                          <a:gd name="connsiteX8" fmla="*/ 52640 w 133991"/>
                          <a:gd name="connsiteY8" fmla="*/ 47854 h 6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991" h="63483">
                            <a:moveTo>
                              <a:pt x="52640" y="47854"/>
                            </a:moveTo>
                            <a:cubicBezTo>
                              <a:pt x="62211" y="43069"/>
                              <a:pt x="71781" y="38283"/>
                              <a:pt x="76567" y="33498"/>
                            </a:cubicBezTo>
                            <a:cubicBezTo>
                              <a:pt x="76567" y="33498"/>
                              <a:pt x="81352" y="33498"/>
                              <a:pt x="81352" y="28713"/>
                            </a:cubicBezTo>
                            <a:cubicBezTo>
                              <a:pt x="81352" y="28713"/>
                              <a:pt x="81352" y="28713"/>
                              <a:pt x="81352" y="28713"/>
                            </a:cubicBezTo>
                            <a:cubicBezTo>
                              <a:pt x="100494" y="19142"/>
                              <a:pt x="114850" y="9571"/>
                              <a:pt x="133992" y="0"/>
                            </a:cubicBezTo>
                            <a:cubicBezTo>
                              <a:pt x="114850" y="4785"/>
                              <a:pt x="90923" y="9571"/>
                              <a:pt x="71781" y="19142"/>
                            </a:cubicBezTo>
                            <a:cubicBezTo>
                              <a:pt x="47854" y="28713"/>
                              <a:pt x="19142" y="43069"/>
                              <a:pt x="0" y="62210"/>
                            </a:cubicBezTo>
                            <a:cubicBezTo>
                              <a:pt x="0" y="62210"/>
                              <a:pt x="0" y="62210"/>
                              <a:pt x="0" y="62210"/>
                            </a:cubicBezTo>
                            <a:cubicBezTo>
                              <a:pt x="19142" y="66996"/>
                              <a:pt x="38283" y="57425"/>
                              <a:pt x="52640" y="4785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26D36346-7DE5-4177-B6ED-6BFD853ACAE8}"/>
                          </a:ext>
                        </a:extLst>
                      </p:cNvPr>
                      <p:cNvSpPr/>
                      <p:nvPr/>
                    </p:nvSpPr>
                    <p:spPr>
                      <a:xfrm>
                        <a:off x="11397931" y="6252799"/>
                        <a:ext cx="124420" cy="277554"/>
                      </a:xfrm>
                      <a:custGeom>
                        <a:avLst/>
                        <a:gdLst>
                          <a:gd name="connsiteX0" fmla="*/ 81352 w 124420"/>
                          <a:gd name="connsiteY0" fmla="*/ 114850 h 277554"/>
                          <a:gd name="connsiteX1" fmla="*/ 0 w 124420"/>
                          <a:gd name="connsiteY1" fmla="*/ 0 h 277554"/>
                          <a:gd name="connsiteX2" fmla="*/ 124420 w 124420"/>
                          <a:gd name="connsiteY2" fmla="*/ 277554 h 277554"/>
                          <a:gd name="connsiteX3" fmla="*/ 81352 w 124420"/>
                          <a:gd name="connsiteY3" fmla="*/ 114850 h 277554"/>
                        </a:gdLst>
                        <a:ahLst/>
                        <a:cxnLst>
                          <a:cxn ang="0">
                            <a:pos x="connsiteX0" y="connsiteY0"/>
                          </a:cxn>
                          <a:cxn ang="0">
                            <a:pos x="connsiteX1" y="connsiteY1"/>
                          </a:cxn>
                          <a:cxn ang="0">
                            <a:pos x="connsiteX2" y="connsiteY2"/>
                          </a:cxn>
                          <a:cxn ang="0">
                            <a:pos x="connsiteX3" y="connsiteY3"/>
                          </a:cxn>
                        </a:cxnLst>
                        <a:rect l="l" t="t" r="r" b="b"/>
                        <a:pathLst>
                          <a:path w="124420" h="277554">
                            <a:moveTo>
                              <a:pt x="81352" y="114850"/>
                            </a:moveTo>
                            <a:cubicBezTo>
                              <a:pt x="66996" y="81352"/>
                              <a:pt x="38283" y="9571"/>
                              <a:pt x="0" y="0"/>
                            </a:cubicBezTo>
                            <a:cubicBezTo>
                              <a:pt x="57425" y="86137"/>
                              <a:pt x="100493" y="181846"/>
                              <a:pt x="124420" y="277554"/>
                            </a:cubicBezTo>
                            <a:cubicBezTo>
                              <a:pt x="114850" y="224915"/>
                              <a:pt x="110064" y="167490"/>
                              <a:pt x="81352" y="114850"/>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C97F5FBE-628C-4C9A-BC60-4E6366A45704}"/>
                          </a:ext>
                        </a:extLst>
                      </p:cNvPr>
                      <p:cNvSpPr/>
                      <p:nvPr/>
                    </p:nvSpPr>
                    <p:spPr>
                      <a:xfrm>
                        <a:off x="11531923" y="6329366"/>
                        <a:ext cx="95708" cy="162704"/>
                      </a:xfrm>
                      <a:custGeom>
                        <a:avLst/>
                        <a:gdLst>
                          <a:gd name="connsiteX0" fmla="*/ 62211 w 95708"/>
                          <a:gd name="connsiteY0" fmla="*/ 95708 h 162704"/>
                          <a:gd name="connsiteX1" fmla="*/ 95708 w 95708"/>
                          <a:gd name="connsiteY1" fmla="*/ 162704 h 162704"/>
                          <a:gd name="connsiteX2" fmla="*/ 95708 w 95708"/>
                          <a:gd name="connsiteY2" fmla="*/ 157919 h 162704"/>
                          <a:gd name="connsiteX3" fmla="*/ 0 w 95708"/>
                          <a:gd name="connsiteY3" fmla="*/ 0 h 162704"/>
                          <a:gd name="connsiteX4" fmla="*/ 0 w 95708"/>
                          <a:gd name="connsiteY4" fmla="*/ 0 h 162704"/>
                          <a:gd name="connsiteX5" fmla="*/ 62211 w 95708"/>
                          <a:gd name="connsiteY5" fmla="*/ 95708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08" h="162704">
                            <a:moveTo>
                              <a:pt x="62211" y="95708"/>
                            </a:moveTo>
                            <a:cubicBezTo>
                              <a:pt x="71781" y="119635"/>
                              <a:pt x="81353" y="138777"/>
                              <a:pt x="95708" y="162704"/>
                            </a:cubicBezTo>
                            <a:cubicBezTo>
                              <a:pt x="95708" y="162704"/>
                              <a:pt x="95708" y="157919"/>
                              <a:pt x="95708" y="157919"/>
                            </a:cubicBezTo>
                            <a:cubicBezTo>
                              <a:pt x="90923" y="95708"/>
                              <a:pt x="52640" y="33498"/>
                              <a:pt x="0" y="0"/>
                            </a:cubicBezTo>
                            <a:cubicBezTo>
                              <a:pt x="0" y="0"/>
                              <a:pt x="0" y="0"/>
                              <a:pt x="0" y="0"/>
                            </a:cubicBezTo>
                            <a:cubicBezTo>
                              <a:pt x="19142" y="33498"/>
                              <a:pt x="47854" y="62210"/>
                              <a:pt x="62211" y="95708"/>
                            </a:cubicBezTo>
                            <a:close/>
                          </a:path>
                        </a:pathLst>
                      </a:custGeom>
                      <a:solidFill>
                        <a:srgbClr val="512B11">
                          <a:alpha val="50000"/>
                        </a:srgbClr>
                      </a:solidFill>
                      <a:ln w="47824" cap="flat">
                        <a:noFill/>
                        <a:prstDash val="solid"/>
                        <a:miter/>
                      </a:ln>
                    </p:spPr>
                    <p:txBody>
                      <a:bodyPr rtlCol="0" anchor="ctr"/>
                      <a:lstStyle/>
                      <a:p>
                        <a:endParaRPr lang="en-US"/>
                      </a:p>
                    </p:txBody>
                  </p:sp>
                </p:grpSp>
              </p:grpSp>
              <p:grpSp>
                <p:nvGrpSpPr>
                  <p:cNvPr id="215" name="Graphic 3">
                    <a:extLst>
                      <a:ext uri="{FF2B5EF4-FFF2-40B4-BE49-F238E27FC236}">
                        <a16:creationId xmlns:a16="http://schemas.microsoft.com/office/drawing/2014/main" id="{314F9F1B-7323-4C87-A762-CB35F0CC797E}"/>
                      </a:ext>
                    </a:extLst>
                  </p:cNvPr>
                  <p:cNvGrpSpPr/>
                  <p:nvPr/>
                </p:nvGrpSpPr>
                <p:grpSpPr>
                  <a:xfrm>
                    <a:off x="10320140" y="6946685"/>
                    <a:ext cx="757167" cy="546941"/>
                    <a:chOff x="10320140" y="6946685"/>
                    <a:chExt cx="757167" cy="546941"/>
                  </a:xfrm>
                </p:grpSpPr>
                <p:sp>
                  <p:nvSpPr>
                    <p:cNvPr id="216" name="Freeform: Shape 215">
                      <a:extLst>
                        <a:ext uri="{FF2B5EF4-FFF2-40B4-BE49-F238E27FC236}">
                          <a16:creationId xmlns:a16="http://schemas.microsoft.com/office/drawing/2014/main" id="{9CFEE965-5F7E-4C45-BCBB-BBCD1E5075B3}"/>
                        </a:ext>
                      </a:extLst>
                    </p:cNvPr>
                    <p:cNvSpPr/>
                    <p:nvPr/>
                  </p:nvSpPr>
                  <p:spPr>
                    <a:xfrm>
                      <a:off x="10320140" y="6946685"/>
                      <a:ext cx="757167" cy="546941"/>
                    </a:xfrm>
                    <a:custGeom>
                      <a:avLst/>
                      <a:gdLst>
                        <a:gd name="connsiteX0" fmla="*/ 5857 w 757167"/>
                        <a:gd name="connsiteY0" fmla="*/ 57425 h 546941"/>
                        <a:gd name="connsiteX1" fmla="*/ 230772 w 757167"/>
                        <a:gd name="connsiteY1" fmla="*/ 133992 h 546941"/>
                        <a:gd name="connsiteX2" fmla="*/ 637532 w 757167"/>
                        <a:gd name="connsiteY2" fmla="*/ 43069 h 546941"/>
                        <a:gd name="connsiteX3" fmla="*/ 637532 w 757167"/>
                        <a:gd name="connsiteY3" fmla="*/ 0 h 546941"/>
                        <a:gd name="connsiteX4" fmla="*/ 690172 w 757167"/>
                        <a:gd name="connsiteY4" fmla="*/ 43069 h 546941"/>
                        <a:gd name="connsiteX5" fmla="*/ 757168 w 757167"/>
                        <a:gd name="connsiteY5" fmla="*/ 33498 h 546941"/>
                        <a:gd name="connsiteX6" fmla="*/ 690172 w 757167"/>
                        <a:gd name="connsiteY6" fmla="*/ 66996 h 546941"/>
                        <a:gd name="connsiteX7" fmla="*/ 613605 w 757167"/>
                        <a:gd name="connsiteY7" fmla="*/ 459400 h 546941"/>
                        <a:gd name="connsiteX8" fmla="*/ 364764 w 757167"/>
                        <a:gd name="connsiteY8" fmla="*/ 545537 h 546941"/>
                        <a:gd name="connsiteX9" fmla="*/ 34570 w 757167"/>
                        <a:gd name="connsiteY9" fmla="*/ 133992 h 546941"/>
                        <a:gd name="connsiteX10" fmla="*/ 5857 w 757167"/>
                        <a:gd name="connsiteY10" fmla="*/ 57425 h 54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7167" h="546941">
                          <a:moveTo>
                            <a:pt x="5857" y="57425"/>
                          </a:moveTo>
                          <a:cubicBezTo>
                            <a:pt x="5857" y="57425"/>
                            <a:pt x="29784" y="133992"/>
                            <a:pt x="230772" y="133992"/>
                          </a:cubicBezTo>
                          <a:cubicBezTo>
                            <a:pt x="431760" y="133992"/>
                            <a:pt x="637532" y="43069"/>
                            <a:pt x="637532" y="43069"/>
                          </a:cubicBezTo>
                          <a:cubicBezTo>
                            <a:pt x="637532" y="43069"/>
                            <a:pt x="627962" y="23927"/>
                            <a:pt x="637532" y="0"/>
                          </a:cubicBezTo>
                          <a:cubicBezTo>
                            <a:pt x="637532" y="0"/>
                            <a:pt x="651889" y="38283"/>
                            <a:pt x="690172" y="43069"/>
                          </a:cubicBezTo>
                          <a:cubicBezTo>
                            <a:pt x="733241" y="47854"/>
                            <a:pt x="757168" y="33498"/>
                            <a:pt x="757168" y="33498"/>
                          </a:cubicBezTo>
                          <a:cubicBezTo>
                            <a:pt x="757168" y="33498"/>
                            <a:pt x="723670" y="66996"/>
                            <a:pt x="690172" y="66996"/>
                          </a:cubicBezTo>
                          <a:cubicBezTo>
                            <a:pt x="690172" y="66996"/>
                            <a:pt x="766739" y="296696"/>
                            <a:pt x="613605" y="459400"/>
                          </a:cubicBezTo>
                          <a:cubicBezTo>
                            <a:pt x="613605" y="459400"/>
                            <a:pt x="532253" y="559894"/>
                            <a:pt x="364764" y="545537"/>
                          </a:cubicBezTo>
                          <a:cubicBezTo>
                            <a:pt x="192489" y="531181"/>
                            <a:pt x="68068" y="378048"/>
                            <a:pt x="34570" y="133992"/>
                          </a:cubicBezTo>
                          <a:cubicBezTo>
                            <a:pt x="39355" y="133992"/>
                            <a:pt x="-18070" y="86137"/>
                            <a:pt x="5857" y="57425"/>
                          </a:cubicBezTo>
                          <a:close/>
                        </a:path>
                      </a:pathLst>
                    </a:custGeom>
                    <a:solidFill>
                      <a:srgbClr val="F8BE7D">
                        <a:alpha val="50000"/>
                      </a:srgbClr>
                    </a:solidFill>
                    <a:ln w="47824" cap="flat">
                      <a:noFill/>
                      <a:prstDash val="solid"/>
                      <a:miter/>
                    </a:ln>
                  </p:spPr>
                  <p:txBody>
                    <a:bodyPr rtlCol="0" anchor="ctr"/>
                    <a:lstStyle/>
                    <a:p>
                      <a:endParaRPr lang="en-US"/>
                    </a:p>
                  </p:txBody>
                </p:sp>
                <p:grpSp>
                  <p:nvGrpSpPr>
                    <p:cNvPr id="217" name="Graphic 3">
                      <a:extLst>
                        <a:ext uri="{FF2B5EF4-FFF2-40B4-BE49-F238E27FC236}">
                          <a16:creationId xmlns:a16="http://schemas.microsoft.com/office/drawing/2014/main" id="{D5977735-96DC-4613-8C2A-84212F2455E2}"/>
                        </a:ext>
                      </a:extLst>
                    </p:cNvPr>
                    <p:cNvGrpSpPr/>
                    <p:nvPr/>
                  </p:nvGrpSpPr>
                  <p:grpSpPr>
                    <a:xfrm>
                      <a:off x="10325997" y="6965826"/>
                      <a:ext cx="713027" cy="517453"/>
                      <a:chOff x="10325997" y="6965826"/>
                      <a:chExt cx="713027" cy="517453"/>
                    </a:xfrm>
                  </p:grpSpPr>
                  <p:grpSp>
                    <p:nvGrpSpPr>
                      <p:cNvPr id="218" name="Graphic 3">
                        <a:extLst>
                          <a:ext uri="{FF2B5EF4-FFF2-40B4-BE49-F238E27FC236}">
                            <a16:creationId xmlns:a16="http://schemas.microsoft.com/office/drawing/2014/main" id="{5CB7514E-57CB-4E9B-A3AE-2839D8203B71}"/>
                          </a:ext>
                        </a:extLst>
                      </p:cNvPr>
                      <p:cNvGrpSpPr/>
                      <p:nvPr/>
                    </p:nvGrpSpPr>
                    <p:grpSpPr>
                      <a:xfrm>
                        <a:off x="10364281" y="6980183"/>
                        <a:ext cx="661376" cy="503097"/>
                        <a:chOff x="10364281" y="6980183"/>
                        <a:chExt cx="661376" cy="503097"/>
                      </a:xfrm>
                    </p:grpSpPr>
                    <p:sp>
                      <p:nvSpPr>
                        <p:cNvPr id="221" name="Freeform: Shape 220">
                          <a:extLst>
                            <a:ext uri="{FF2B5EF4-FFF2-40B4-BE49-F238E27FC236}">
                              <a16:creationId xmlns:a16="http://schemas.microsoft.com/office/drawing/2014/main" id="{73C796B4-C5BF-435F-AC04-9F0016356B10}"/>
                            </a:ext>
                          </a:extLst>
                        </p:cNvPr>
                        <p:cNvSpPr/>
                        <p:nvPr/>
                      </p:nvSpPr>
                      <p:spPr>
                        <a:xfrm>
                          <a:off x="10369067" y="6989753"/>
                          <a:ext cx="641666" cy="484005"/>
                        </a:xfrm>
                        <a:custGeom>
                          <a:avLst/>
                          <a:gdLst>
                            <a:gd name="connsiteX0" fmla="*/ 0 w 641666"/>
                            <a:gd name="connsiteY0" fmla="*/ 71781 h 484005"/>
                            <a:gd name="connsiteX1" fmla="*/ 612533 w 641666"/>
                            <a:gd name="connsiteY1" fmla="*/ 0 h 484005"/>
                            <a:gd name="connsiteX2" fmla="*/ 349335 w 641666"/>
                            <a:gd name="connsiteY2" fmla="*/ 483327 h 484005"/>
                            <a:gd name="connsiteX3" fmla="*/ 0 w 641666"/>
                            <a:gd name="connsiteY3" fmla="*/ 71781 h 484005"/>
                          </a:gdLst>
                          <a:ahLst/>
                          <a:cxnLst>
                            <a:cxn ang="0">
                              <a:pos x="connsiteX0" y="connsiteY0"/>
                            </a:cxn>
                            <a:cxn ang="0">
                              <a:pos x="connsiteX1" y="connsiteY1"/>
                            </a:cxn>
                            <a:cxn ang="0">
                              <a:pos x="connsiteX2" y="connsiteY2"/>
                            </a:cxn>
                            <a:cxn ang="0">
                              <a:pos x="connsiteX3" y="connsiteY3"/>
                            </a:cxn>
                          </a:cxnLst>
                          <a:rect l="l" t="t" r="r" b="b"/>
                          <a:pathLst>
                            <a:path w="641666" h="484005">
                              <a:moveTo>
                                <a:pt x="0" y="71781"/>
                              </a:moveTo>
                              <a:cubicBezTo>
                                <a:pt x="0" y="71781"/>
                                <a:pt x="162704" y="177060"/>
                                <a:pt x="612533" y="0"/>
                              </a:cubicBezTo>
                              <a:cubicBezTo>
                                <a:pt x="713027" y="282340"/>
                                <a:pt x="535967" y="497683"/>
                                <a:pt x="349335" y="483327"/>
                              </a:cubicBezTo>
                              <a:cubicBezTo>
                                <a:pt x="162704" y="473756"/>
                                <a:pt x="76566" y="358906"/>
                                <a:pt x="0" y="71781"/>
                              </a:cubicBezTo>
                              <a:close/>
                            </a:path>
                          </a:pathLst>
                        </a:custGeom>
                        <a:solidFill>
                          <a:srgbClr val="800C11"/>
                        </a:solidFill>
                        <a:ln w="4782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7449AB61-3020-496F-81CA-3E15F1B3844F}"/>
                            </a:ext>
                          </a:extLst>
                        </p:cNvPr>
                        <p:cNvSpPr/>
                        <p:nvPr/>
                      </p:nvSpPr>
                      <p:spPr>
                        <a:xfrm>
                          <a:off x="10373852" y="6994539"/>
                          <a:ext cx="636460" cy="488741"/>
                        </a:xfrm>
                        <a:custGeom>
                          <a:avLst/>
                          <a:gdLst>
                            <a:gd name="connsiteX0" fmla="*/ 569465 w 636460"/>
                            <a:gd name="connsiteY0" fmla="*/ 267983 h 488741"/>
                            <a:gd name="connsiteX1" fmla="*/ 368477 w 636460"/>
                            <a:gd name="connsiteY1" fmla="*/ 325408 h 488741"/>
                            <a:gd name="connsiteX2" fmla="*/ 186632 w 636460"/>
                            <a:gd name="connsiteY2" fmla="*/ 277554 h 488741"/>
                            <a:gd name="connsiteX3" fmla="*/ 210559 w 636460"/>
                            <a:gd name="connsiteY3" fmla="*/ 143562 h 488741"/>
                            <a:gd name="connsiteX4" fmla="*/ 296696 w 636460"/>
                            <a:gd name="connsiteY4" fmla="*/ 105279 h 488741"/>
                            <a:gd name="connsiteX5" fmla="*/ 416331 w 636460"/>
                            <a:gd name="connsiteY5" fmla="*/ 76567 h 488741"/>
                            <a:gd name="connsiteX6" fmla="*/ 636461 w 636460"/>
                            <a:gd name="connsiteY6" fmla="*/ 95708 h 488741"/>
                            <a:gd name="connsiteX7" fmla="*/ 612534 w 636460"/>
                            <a:gd name="connsiteY7" fmla="*/ 0 h 488741"/>
                            <a:gd name="connsiteX8" fmla="*/ 0 w 636460"/>
                            <a:gd name="connsiteY8" fmla="*/ 71781 h 488741"/>
                            <a:gd name="connsiteX9" fmla="*/ 349336 w 636460"/>
                            <a:gd name="connsiteY9" fmla="*/ 488112 h 488741"/>
                            <a:gd name="connsiteX10" fmla="*/ 636461 w 636460"/>
                            <a:gd name="connsiteY10" fmla="*/ 239271 h 488741"/>
                            <a:gd name="connsiteX11" fmla="*/ 569465 w 636460"/>
                            <a:gd name="connsiteY11" fmla="*/ 267983 h 48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6460" h="488741">
                              <a:moveTo>
                                <a:pt x="569465" y="267983"/>
                              </a:moveTo>
                              <a:cubicBezTo>
                                <a:pt x="507255" y="296696"/>
                                <a:pt x="435473" y="315837"/>
                                <a:pt x="368477" y="325408"/>
                              </a:cubicBezTo>
                              <a:cubicBezTo>
                                <a:pt x="306267" y="330194"/>
                                <a:pt x="229700" y="325408"/>
                                <a:pt x="186632" y="277554"/>
                              </a:cubicBezTo>
                              <a:cubicBezTo>
                                <a:pt x="148348" y="239271"/>
                                <a:pt x="167490" y="172275"/>
                                <a:pt x="210559" y="143562"/>
                              </a:cubicBezTo>
                              <a:cubicBezTo>
                                <a:pt x="234486" y="124421"/>
                                <a:pt x="267984" y="114850"/>
                                <a:pt x="296696" y="105279"/>
                              </a:cubicBezTo>
                              <a:cubicBezTo>
                                <a:pt x="334979" y="95708"/>
                                <a:pt x="373263" y="81352"/>
                                <a:pt x="416331" y="76567"/>
                              </a:cubicBezTo>
                              <a:cubicBezTo>
                                <a:pt x="478542" y="66996"/>
                                <a:pt x="579036" y="57425"/>
                                <a:pt x="636461" y="95708"/>
                              </a:cubicBezTo>
                              <a:cubicBezTo>
                                <a:pt x="631675" y="62210"/>
                                <a:pt x="622104" y="33498"/>
                                <a:pt x="612534" y="0"/>
                              </a:cubicBezTo>
                              <a:cubicBezTo>
                                <a:pt x="157919" y="177060"/>
                                <a:pt x="0" y="71781"/>
                                <a:pt x="0" y="71781"/>
                              </a:cubicBezTo>
                              <a:cubicBezTo>
                                <a:pt x="71781" y="354121"/>
                                <a:pt x="162705" y="468971"/>
                                <a:pt x="349336" y="488112"/>
                              </a:cubicBezTo>
                              <a:cubicBezTo>
                                <a:pt x="478542" y="497683"/>
                                <a:pt x="602963" y="397190"/>
                                <a:pt x="636461" y="239271"/>
                              </a:cubicBezTo>
                              <a:cubicBezTo>
                                <a:pt x="607748" y="253627"/>
                                <a:pt x="579036" y="263198"/>
                                <a:pt x="569465" y="267983"/>
                              </a:cubicBezTo>
                              <a:close/>
                            </a:path>
                          </a:pathLst>
                        </a:custGeom>
                        <a:solidFill>
                          <a:srgbClr val="800C11">
                            <a:alpha val="50000"/>
                          </a:srgbClr>
                        </a:solidFill>
                        <a:ln w="4782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50CEBEE5-F228-48D6-A278-0152AFDE2DC8}"/>
                            </a:ext>
                          </a:extLst>
                        </p:cNvPr>
                        <p:cNvSpPr/>
                        <p:nvPr/>
                      </p:nvSpPr>
                      <p:spPr>
                        <a:xfrm>
                          <a:off x="10426492" y="6989753"/>
                          <a:ext cx="583820" cy="222431"/>
                        </a:xfrm>
                        <a:custGeom>
                          <a:avLst/>
                          <a:gdLst>
                            <a:gd name="connsiteX0" fmla="*/ 248842 w 583820"/>
                            <a:gd name="connsiteY0" fmla="*/ 220129 h 222431"/>
                            <a:gd name="connsiteX1" fmla="*/ 583821 w 583820"/>
                            <a:gd name="connsiteY1" fmla="*/ 95708 h 222431"/>
                            <a:gd name="connsiteX2" fmla="*/ 559894 w 583820"/>
                            <a:gd name="connsiteY2" fmla="*/ 0 h 222431"/>
                            <a:gd name="connsiteX3" fmla="*/ 0 w 583820"/>
                            <a:gd name="connsiteY3" fmla="*/ 90923 h 222431"/>
                            <a:gd name="connsiteX4" fmla="*/ 248842 w 583820"/>
                            <a:gd name="connsiteY4" fmla="*/ 220129 h 22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20" h="222431">
                              <a:moveTo>
                                <a:pt x="248842" y="220129"/>
                              </a:moveTo>
                              <a:cubicBezTo>
                                <a:pt x="459400" y="200988"/>
                                <a:pt x="545537" y="138777"/>
                                <a:pt x="583821" y="95708"/>
                              </a:cubicBezTo>
                              <a:cubicBezTo>
                                <a:pt x="579035" y="66996"/>
                                <a:pt x="569464" y="33498"/>
                                <a:pt x="559894" y="0"/>
                              </a:cubicBezTo>
                              <a:cubicBezTo>
                                <a:pt x="248842" y="119635"/>
                                <a:pt x="76566" y="110065"/>
                                <a:pt x="0" y="90923"/>
                              </a:cubicBezTo>
                              <a:cubicBezTo>
                                <a:pt x="0" y="133992"/>
                                <a:pt x="28712" y="239271"/>
                                <a:pt x="248842" y="220129"/>
                              </a:cubicBezTo>
                              <a:close/>
                            </a:path>
                          </a:pathLst>
                        </a:custGeom>
                        <a:solidFill>
                          <a:srgbClr val="FFFFFF"/>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32C007C4-1B5B-4DE8-BBB6-1824A0E245EB}"/>
                            </a:ext>
                          </a:extLst>
                        </p:cNvPr>
                        <p:cNvSpPr/>
                        <p:nvPr/>
                      </p:nvSpPr>
                      <p:spPr>
                        <a:xfrm>
                          <a:off x="10431277" y="6989753"/>
                          <a:ext cx="583821" cy="135973"/>
                        </a:xfrm>
                        <a:custGeom>
                          <a:avLst/>
                          <a:gdLst>
                            <a:gd name="connsiteX0" fmla="*/ 550323 w 583821"/>
                            <a:gd name="connsiteY0" fmla="*/ 66996 h 135973"/>
                            <a:gd name="connsiteX1" fmla="*/ 579036 w 583821"/>
                            <a:gd name="connsiteY1" fmla="*/ 100494 h 135973"/>
                            <a:gd name="connsiteX2" fmla="*/ 583822 w 583821"/>
                            <a:gd name="connsiteY2" fmla="*/ 95708 h 135973"/>
                            <a:gd name="connsiteX3" fmla="*/ 559894 w 583821"/>
                            <a:gd name="connsiteY3" fmla="*/ 0 h 135973"/>
                            <a:gd name="connsiteX4" fmla="*/ 0 w 583821"/>
                            <a:gd name="connsiteY4" fmla="*/ 90923 h 135973"/>
                            <a:gd name="connsiteX5" fmla="*/ 4786 w 583821"/>
                            <a:gd name="connsiteY5" fmla="*/ 110065 h 135973"/>
                            <a:gd name="connsiteX6" fmla="*/ 114850 w 583821"/>
                            <a:gd name="connsiteY6" fmla="*/ 133992 h 135973"/>
                            <a:gd name="connsiteX7" fmla="*/ 263198 w 583821"/>
                            <a:gd name="connsiteY7" fmla="*/ 129206 h 135973"/>
                            <a:gd name="connsiteX8" fmla="*/ 401976 w 583821"/>
                            <a:gd name="connsiteY8" fmla="*/ 100494 h 135973"/>
                            <a:gd name="connsiteX9" fmla="*/ 550323 w 583821"/>
                            <a:gd name="connsiteY9" fmla="*/ 66996 h 13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21" h="135973">
                              <a:moveTo>
                                <a:pt x="550323" y="66996"/>
                              </a:moveTo>
                              <a:cubicBezTo>
                                <a:pt x="559894" y="76567"/>
                                <a:pt x="569465" y="86138"/>
                                <a:pt x="579036" y="100494"/>
                              </a:cubicBezTo>
                              <a:cubicBezTo>
                                <a:pt x="579036" y="100494"/>
                                <a:pt x="579036" y="100494"/>
                                <a:pt x="583822" y="95708"/>
                              </a:cubicBezTo>
                              <a:cubicBezTo>
                                <a:pt x="579036" y="66996"/>
                                <a:pt x="569465" y="33498"/>
                                <a:pt x="559894" y="0"/>
                              </a:cubicBezTo>
                              <a:cubicBezTo>
                                <a:pt x="248842" y="119635"/>
                                <a:pt x="76567" y="110065"/>
                                <a:pt x="0" y="90923"/>
                              </a:cubicBezTo>
                              <a:cubicBezTo>
                                <a:pt x="0" y="95708"/>
                                <a:pt x="0" y="105279"/>
                                <a:pt x="4786" y="110065"/>
                              </a:cubicBezTo>
                              <a:cubicBezTo>
                                <a:pt x="38283" y="129206"/>
                                <a:pt x="81353" y="133992"/>
                                <a:pt x="114850" y="133992"/>
                              </a:cubicBezTo>
                              <a:cubicBezTo>
                                <a:pt x="167490" y="138777"/>
                                <a:pt x="215344" y="133992"/>
                                <a:pt x="263198" y="129206"/>
                              </a:cubicBezTo>
                              <a:cubicBezTo>
                                <a:pt x="311052" y="119635"/>
                                <a:pt x="358906" y="110065"/>
                                <a:pt x="401976" y="100494"/>
                              </a:cubicBezTo>
                              <a:cubicBezTo>
                                <a:pt x="435473" y="90923"/>
                                <a:pt x="535967" y="52640"/>
                                <a:pt x="550323" y="66996"/>
                              </a:cubicBezTo>
                              <a:close/>
                            </a:path>
                          </a:pathLst>
                        </a:custGeom>
                        <a:solidFill>
                          <a:srgbClr val="CECFCF">
                            <a:alpha val="50000"/>
                          </a:srgbClr>
                        </a:solidFill>
                        <a:ln w="47824" cap="flat">
                          <a:noFill/>
                          <a:prstDash val="solid"/>
                          <a:miter/>
                        </a:ln>
                      </p:spPr>
                      <p:txBody>
                        <a:bodyPr rtlCol="0" anchor="ctr"/>
                        <a:lstStyle/>
                        <a:p>
                          <a:endParaRPr lang="en-US"/>
                        </a:p>
                      </p:txBody>
                    </p:sp>
                    <p:grpSp>
                      <p:nvGrpSpPr>
                        <p:cNvPr id="225" name="Graphic 3">
                          <a:extLst>
                            <a:ext uri="{FF2B5EF4-FFF2-40B4-BE49-F238E27FC236}">
                              <a16:creationId xmlns:a16="http://schemas.microsoft.com/office/drawing/2014/main" id="{79C5CFD3-F0CB-4A2C-8C72-137E524D6489}"/>
                            </a:ext>
                          </a:extLst>
                        </p:cNvPr>
                        <p:cNvGrpSpPr/>
                        <p:nvPr/>
                      </p:nvGrpSpPr>
                      <p:grpSpPr>
                        <a:xfrm>
                          <a:off x="10498273" y="7181828"/>
                          <a:ext cx="516825" cy="297076"/>
                          <a:chOff x="10498273" y="7181828"/>
                          <a:chExt cx="516825" cy="297076"/>
                        </a:xfrm>
                      </p:grpSpPr>
                      <p:sp>
                        <p:nvSpPr>
                          <p:cNvPr id="231" name="Freeform: Shape 230">
                            <a:extLst>
                              <a:ext uri="{FF2B5EF4-FFF2-40B4-BE49-F238E27FC236}">
                                <a16:creationId xmlns:a16="http://schemas.microsoft.com/office/drawing/2014/main" id="{2F4966D3-06B0-4CEE-AD7C-C607134E22A3}"/>
                              </a:ext>
                            </a:extLst>
                          </p:cNvPr>
                          <p:cNvSpPr/>
                          <p:nvPr/>
                        </p:nvSpPr>
                        <p:spPr>
                          <a:xfrm>
                            <a:off x="10498273" y="7257370"/>
                            <a:ext cx="468971" cy="221534"/>
                          </a:xfrm>
                          <a:custGeom>
                            <a:avLst/>
                            <a:gdLst>
                              <a:gd name="connsiteX0" fmla="*/ 114850 w 468971"/>
                              <a:gd name="connsiteY0" fmla="*/ 129573 h 221534"/>
                              <a:gd name="connsiteX1" fmla="*/ 177060 w 468971"/>
                              <a:gd name="connsiteY1" fmla="*/ 9938 h 221534"/>
                              <a:gd name="connsiteX2" fmla="*/ 0 w 468971"/>
                              <a:gd name="connsiteY2" fmla="*/ 100861 h 221534"/>
                              <a:gd name="connsiteX3" fmla="*/ 224914 w 468971"/>
                              <a:gd name="connsiteY3" fmla="*/ 220496 h 221534"/>
                              <a:gd name="connsiteX4" fmla="*/ 468971 w 468971"/>
                              <a:gd name="connsiteY4" fmla="*/ 81719 h 221534"/>
                              <a:gd name="connsiteX5" fmla="*/ 114850 w 468971"/>
                              <a:gd name="connsiteY5" fmla="*/ 129573 h 22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971" h="221534">
                                <a:moveTo>
                                  <a:pt x="114850" y="129573"/>
                                </a:moveTo>
                                <a:cubicBezTo>
                                  <a:pt x="114850" y="57792"/>
                                  <a:pt x="177060" y="9938"/>
                                  <a:pt x="177060" y="9938"/>
                                </a:cubicBezTo>
                                <a:cubicBezTo>
                                  <a:pt x="81352" y="-28346"/>
                                  <a:pt x="23927" y="53006"/>
                                  <a:pt x="0" y="100861"/>
                                </a:cubicBezTo>
                                <a:cubicBezTo>
                                  <a:pt x="57425" y="172642"/>
                                  <a:pt x="129206" y="210925"/>
                                  <a:pt x="224914" y="220496"/>
                                </a:cubicBezTo>
                                <a:cubicBezTo>
                                  <a:pt x="320623" y="230067"/>
                                  <a:pt x="416331" y="172642"/>
                                  <a:pt x="468971" y="81719"/>
                                </a:cubicBezTo>
                                <a:cubicBezTo>
                                  <a:pt x="287125" y="182213"/>
                                  <a:pt x="114850" y="148715"/>
                                  <a:pt x="114850" y="129573"/>
                                </a:cubicBezTo>
                                <a:close/>
                              </a:path>
                            </a:pathLst>
                          </a:custGeom>
                          <a:solidFill>
                            <a:srgbClr val="CECFCF"/>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1EE02700-5716-4A17-8DDE-B11E2D4FE3B0}"/>
                              </a:ext>
                            </a:extLst>
                          </p:cNvPr>
                          <p:cNvSpPr/>
                          <p:nvPr/>
                        </p:nvSpPr>
                        <p:spPr>
                          <a:xfrm>
                            <a:off x="10612860" y="7184487"/>
                            <a:ext cx="402238" cy="227134"/>
                          </a:xfrm>
                          <a:custGeom>
                            <a:avLst/>
                            <a:gdLst>
                              <a:gd name="connsiteX0" fmla="*/ 263 w 402238"/>
                              <a:gd name="connsiteY0" fmla="*/ 202456 h 227134"/>
                              <a:gd name="connsiteX1" fmla="*/ 354384 w 402238"/>
                              <a:gd name="connsiteY1" fmla="*/ 154602 h 227134"/>
                              <a:gd name="connsiteX2" fmla="*/ 402238 w 402238"/>
                              <a:gd name="connsiteY2" fmla="*/ 6254 h 227134"/>
                              <a:gd name="connsiteX3" fmla="*/ 253890 w 402238"/>
                              <a:gd name="connsiteY3" fmla="*/ 39752 h 227134"/>
                              <a:gd name="connsiteX4" fmla="*/ 57687 w 402238"/>
                              <a:gd name="connsiteY4" fmla="*/ 82821 h 227134"/>
                              <a:gd name="connsiteX5" fmla="*/ 263 w 402238"/>
                              <a:gd name="connsiteY5" fmla="*/ 202456 h 2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238" h="227134">
                                <a:moveTo>
                                  <a:pt x="263" y="202456"/>
                                </a:moveTo>
                                <a:cubicBezTo>
                                  <a:pt x="5048" y="226383"/>
                                  <a:pt x="177323" y="259881"/>
                                  <a:pt x="354384" y="154602"/>
                                </a:cubicBezTo>
                                <a:cubicBezTo>
                                  <a:pt x="378311" y="111533"/>
                                  <a:pt x="397452" y="63679"/>
                                  <a:pt x="402238" y="6254"/>
                                </a:cubicBezTo>
                                <a:cubicBezTo>
                                  <a:pt x="354384" y="-12888"/>
                                  <a:pt x="282603" y="15825"/>
                                  <a:pt x="253890" y="39752"/>
                                </a:cubicBezTo>
                                <a:cubicBezTo>
                                  <a:pt x="206036" y="15825"/>
                                  <a:pt x="100757" y="34966"/>
                                  <a:pt x="57687" y="82821"/>
                                </a:cubicBezTo>
                                <a:cubicBezTo>
                                  <a:pt x="57687" y="82821"/>
                                  <a:pt x="-4522" y="125889"/>
                                  <a:pt x="263" y="202456"/>
                                </a:cubicBezTo>
                                <a:close/>
                              </a:path>
                            </a:pathLst>
                          </a:custGeom>
                          <a:solidFill>
                            <a:srgbClr val="EA7673"/>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41CDB526-DED6-465A-A62F-A3D3AF113498}"/>
                              </a:ext>
                            </a:extLst>
                          </p:cNvPr>
                          <p:cNvSpPr/>
                          <p:nvPr/>
                        </p:nvSpPr>
                        <p:spPr>
                          <a:xfrm>
                            <a:off x="10613123" y="7181828"/>
                            <a:ext cx="401975" cy="229793"/>
                          </a:xfrm>
                          <a:custGeom>
                            <a:avLst/>
                            <a:gdLst>
                              <a:gd name="connsiteX0" fmla="*/ 253627 w 401975"/>
                              <a:gd name="connsiteY0" fmla="*/ 42411 h 229793"/>
                              <a:gd name="connsiteX1" fmla="*/ 129206 w 401975"/>
                              <a:gd name="connsiteY1" fmla="*/ 42411 h 229793"/>
                              <a:gd name="connsiteX2" fmla="*/ 148348 w 401975"/>
                              <a:gd name="connsiteY2" fmla="*/ 42411 h 229793"/>
                              <a:gd name="connsiteX3" fmla="*/ 215344 w 401975"/>
                              <a:gd name="connsiteY3" fmla="*/ 80694 h 229793"/>
                              <a:gd name="connsiteX4" fmla="*/ 239271 w 401975"/>
                              <a:gd name="connsiteY4" fmla="*/ 61553 h 229793"/>
                              <a:gd name="connsiteX5" fmla="*/ 330194 w 401975"/>
                              <a:gd name="connsiteY5" fmla="*/ 71124 h 229793"/>
                              <a:gd name="connsiteX6" fmla="*/ 244057 w 401975"/>
                              <a:gd name="connsiteY6" fmla="*/ 195545 h 229793"/>
                              <a:gd name="connsiteX7" fmla="*/ 0 w 401975"/>
                              <a:gd name="connsiteY7" fmla="*/ 190759 h 229793"/>
                              <a:gd name="connsiteX8" fmla="*/ 0 w 401975"/>
                              <a:gd name="connsiteY8" fmla="*/ 205115 h 229793"/>
                              <a:gd name="connsiteX9" fmla="*/ 354121 w 401975"/>
                              <a:gd name="connsiteY9" fmla="*/ 157261 h 229793"/>
                              <a:gd name="connsiteX10" fmla="*/ 401976 w 401975"/>
                              <a:gd name="connsiteY10" fmla="*/ 8913 h 229793"/>
                              <a:gd name="connsiteX11" fmla="*/ 253627 w 401975"/>
                              <a:gd name="connsiteY11" fmla="*/ 42411 h 2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975" h="229793">
                                <a:moveTo>
                                  <a:pt x="253627" y="42411"/>
                                </a:moveTo>
                                <a:cubicBezTo>
                                  <a:pt x="224914" y="28055"/>
                                  <a:pt x="172275" y="28055"/>
                                  <a:pt x="129206" y="42411"/>
                                </a:cubicBezTo>
                                <a:cubicBezTo>
                                  <a:pt x="133992" y="42411"/>
                                  <a:pt x="143563" y="42411"/>
                                  <a:pt x="148348" y="42411"/>
                                </a:cubicBezTo>
                                <a:cubicBezTo>
                                  <a:pt x="177060" y="42411"/>
                                  <a:pt x="210559" y="51982"/>
                                  <a:pt x="215344" y="80694"/>
                                </a:cubicBezTo>
                                <a:cubicBezTo>
                                  <a:pt x="224914" y="71124"/>
                                  <a:pt x="229700" y="66338"/>
                                  <a:pt x="239271" y="61553"/>
                                </a:cubicBezTo>
                                <a:cubicBezTo>
                                  <a:pt x="267984" y="47197"/>
                                  <a:pt x="306267" y="42411"/>
                                  <a:pt x="330194" y="71124"/>
                                </a:cubicBezTo>
                                <a:cubicBezTo>
                                  <a:pt x="363692" y="118978"/>
                                  <a:pt x="282340" y="181188"/>
                                  <a:pt x="244057" y="195545"/>
                                </a:cubicBezTo>
                                <a:cubicBezTo>
                                  <a:pt x="200987" y="209901"/>
                                  <a:pt x="33498" y="238613"/>
                                  <a:pt x="0" y="190759"/>
                                </a:cubicBezTo>
                                <a:cubicBezTo>
                                  <a:pt x="0" y="195545"/>
                                  <a:pt x="0" y="200330"/>
                                  <a:pt x="0" y="205115"/>
                                </a:cubicBezTo>
                                <a:cubicBezTo>
                                  <a:pt x="4786" y="229042"/>
                                  <a:pt x="177060" y="262540"/>
                                  <a:pt x="354121" y="157261"/>
                                </a:cubicBezTo>
                                <a:cubicBezTo>
                                  <a:pt x="378048" y="114192"/>
                                  <a:pt x="397190" y="66338"/>
                                  <a:pt x="401976" y="8913"/>
                                </a:cubicBezTo>
                                <a:cubicBezTo>
                                  <a:pt x="349336" y="-15014"/>
                                  <a:pt x="282340" y="13699"/>
                                  <a:pt x="253627" y="42411"/>
                                </a:cubicBezTo>
                                <a:close/>
                              </a:path>
                            </a:pathLst>
                          </a:custGeom>
                          <a:solidFill>
                            <a:srgbClr val="EA7673">
                              <a:alpha val="40000"/>
                            </a:srgbClr>
                          </a:solidFill>
                          <a:ln w="47824" cap="flat">
                            <a:noFill/>
                            <a:prstDash val="solid"/>
                            <a:miter/>
                          </a:ln>
                        </p:spPr>
                        <p:txBody>
                          <a:bodyPr rtlCol="0" anchor="ctr"/>
                          <a:lstStyle/>
                          <a:p>
                            <a:endParaRPr lang="en-US"/>
                          </a:p>
                        </p:txBody>
                      </p:sp>
                    </p:grpSp>
                    <p:sp>
                      <p:nvSpPr>
                        <p:cNvPr id="226" name="Freeform: Shape 225">
                          <a:extLst>
                            <a:ext uri="{FF2B5EF4-FFF2-40B4-BE49-F238E27FC236}">
                              <a16:creationId xmlns:a16="http://schemas.microsoft.com/office/drawing/2014/main" id="{1A54C9AC-4CD9-4AC9-8D42-F6CF6E6A6695}"/>
                            </a:ext>
                          </a:extLst>
                        </p:cNvPr>
                        <p:cNvSpPr/>
                        <p:nvPr/>
                      </p:nvSpPr>
                      <p:spPr>
                        <a:xfrm>
                          <a:off x="10580984" y="7267308"/>
                          <a:ext cx="46494" cy="119635"/>
                        </a:xfrm>
                        <a:custGeom>
                          <a:avLst/>
                          <a:gdLst>
                            <a:gd name="connsiteX0" fmla="*/ 46495 w 46494"/>
                            <a:gd name="connsiteY0" fmla="*/ 0 h 119635"/>
                            <a:gd name="connsiteX1" fmla="*/ 22568 w 46494"/>
                            <a:gd name="connsiteY1" fmla="*/ 119635 h 119635"/>
                            <a:gd name="connsiteX2" fmla="*/ 46495 w 46494"/>
                            <a:gd name="connsiteY2" fmla="*/ 0 h 119635"/>
                          </a:gdLst>
                          <a:ahLst/>
                          <a:cxnLst>
                            <a:cxn ang="0">
                              <a:pos x="connsiteX0" y="connsiteY0"/>
                            </a:cxn>
                            <a:cxn ang="0">
                              <a:pos x="connsiteX1" y="connsiteY1"/>
                            </a:cxn>
                            <a:cxn ang="0">
                              <a:pos x="connsiteX2" y="connsiteY2"/>
                            </a:cxn>
                          </a:cxnLst>
                          <a:rect l="l" t="t" r="r" b="b"/>
                          <a:pathLst>
                            <a:path w="46494" h="119635">
                              <a:moveTo>
                                <a:pt x="46495" y="0"/>
                              </a:moveTo>
                              <a:cubicBezTo>
                                <a:pt x="46495" y="0"/>
                                <a:pt x="-39643" y="52640"/>
                                <a:pt x="22568" y="119635"/>
                              </a:cubicBezTo>
                              <a:cubicBezTo>
                                <a:pt x="3426" y="86137"/>
                                <a:pt x="3426" y="43069"/>
                                <a:pt x="46495" y="0"/>
                              </a:cubicBezTo>
                              <a:close/>
                            </a:path>
                          </a:pathLst>
                        </a:custGeom>
                        <a:solidFill>
                          <a:srgbClr val="9E9F9F"/>
                        </a:solidFill>
                        <a:ln w="4782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890C22E2-3790-4DD2-BC1B-83313E9E4559}"/>
                            </a:ext>
                          </a:extLst>
                        </p:cNvPr>
                        <p:cNvSpPr/>
                        <p:nvPr/>
                      </p:nvSpPr>
                      <p:spPr>
                        <a:xfrm>
                          <a:off x="10682137" y="7233212"/>
                          <a:ext cx="126323" cy="66685"/>
                        </a:xfrm>
                        <a:custGeom>
                          <a:avLst/>
                          <a:gdLst>
                            <a:gd name="connsiteX0" fmla="*/ 112831 w 126323"/>
                            <a:gd name="connsiteY0" fmla="*/ 598 h 66685"/>
                            <a:gd name="connsiteX1" fmla="*/ 2767 w 126323"/>
                            <a:gd name="connsiteY1" fmla="*/ 48452 h 66685"/>
                            <a:gd name="connsiteX2" fmla="*/ 112831 w 126323"/>
                            <a:gd name="connsiteY2" fmla="*/ 598 h 66685"/>
                          </a:gdLst>
                          <a:ahLst/>
                          <a:cxnLst>
                            <a:cxn ang="0">
                              <a:pos x="connsiteX0" y="connsiteY0"/>
                            </a:cxn>
                            <a:cxn ang="0">
                              <a:pos x="connsiteX1" y="connsiteY1"/>
                            </a:cxn>
                            <a:cxn ang="0">
                              <a:pos x="connsiteX2" y="connsiteY2"/>
                            </a:cxn>
                          </a:cxnLst>
                          <a:rect l="l" t="t" r="r" b="b"/>
                          <a:pathLst>
                            <a:path w="126323" h="66685">
                              <a:moveTo>
                                <a:pt x="112831" y="598"/>
                              </a:moveTo>
                              <a:cubicBezTo>
                                <a:pt x="112831" y="598"/>
                                <a:pt x="31479" y="-8973"/>
                                <a:pt x="2767" y="48452"/>
                              </a:cubicBezTo>
                              <a:cubicBezTo>
                                <a:pt x="-25945" y="105877"/>
                                <a:pt x="179827" y="10169"/>
                                <a:pt x="112831" y="598"/>
                              </a:cubicBezTo>
                              <a:close/>
                            </a:path>
                          </a:pathLst>
                        </a:custGeom>
                        <a:solidFill>
                          <a:srgbClr val="F09693"/>
                        </a:solidFill>
                        <a:ln w="4782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6196FC63-ABA0-44B4-B8AA-69CF8E45D7BC}"/>
                            </a:ext>
                          </a:extLst>
                        </p:cNvPr>
                        <p:cNvSpPr/>
                        <p:nvPr/>
                      </p:nvSpPr>
                      <p:spPr>
                        <a:xfrm>
                          <a:off x="10814110" y="7224239"/>
                          <a:ext cx="52639" cy="76566"/>
                        </a:xfrm>
                        <a:custGeom>
                          <a:avLst/>
                          <a:gdLst>
                            <a:gd name="connsiteX0" fmla="*/ 52640 w 52639"/>
                            <a:gd name="connsiteY0" fmla="*/ 0 h 76566"/>
                            <a:gd name="connsiteX1" fmla="*/ 0 w 52639"/>
                            <a:gd name="connsiteY1" fmla="*/ 76567 h 76566"/>
                            <a:gd name="connsiteX2" fmla="*/ 52640 w 52639"/>
                            <a:gd name="connsiteY2" fmla="*/ 0 h 76566"/>
                          </a:gdLst>
                          <a:ahLst/>
                          <a:cxnLst>
                            <a:cxn ang="0">
                              <a:pos x="connsiteX0" y="connsiteY0"/>
                            </a:cxn>
                            <a:cxn ang="0">
                              <a:pos x="connsiteX1" y="connsiteY1"/>
                            </a:cxn>
                            <a:cxn ang="0">
                              <a:pos x="connsiteX2" y="connsiteY2"/>
                            </a:cxn>
                          </a:cxnLst>
                          <a:rect l="l" t="t" r="r" b="b"/>
                          <a:pathLst>
                            <a:path w="52639" h="76566">
                              <a:moveTo>
                                <a:pt x="52640" y="0"/>
                              </a:moveTo>
                              <a:cubicBezTo>
                                <a:pt x="52640" y="0"/>
                                <a:pt x="14356" y="33498"/>
                                <a:pt x="0" y="76567"/>
                              </a:cubicBezTo>
                              <a:cubicBezTo>
                                <a:pt x="0" y="76567"/>
                                <a:pt x="0" y="23927"/>
                                <a:pt x="52640" y="0"/>
                              </a:cubicBezTo>
                              <a:close/>
                            </a:path>
                          </a:pathLst>
                        </a:custGeom>
                        <a:solidFill>
                          <a:srgbClr val="E23F5F"/>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7F78DC6-F1F8-4707-A842-8FC830085654}"/>
                            </a:ext>
                          </a:extLst>
                        </p:cNvPr>
                        <p:cNvSpPr/>
                        <p:nvPr/>
                      </p:nvSpPr>
                      <p:spPr>
                        <a:xfrm>
                          <a:off x="10516949" y="7264518"/>
                          <a:ext cx="379532" cy="193511"/>
                        </a:xfrm>
                        <a:custGeom>
                          <a:avLst/>
                          <a:gdLst>
                            <a:gd name="connsiteX0" fmla="*/ 81817 w 379532"/>
                            <a:gd name="connsiteY0" fmla="*/ 7575 h 193511"/>
                            <a:gd name="connsiteX1" fmla="*/ 81817 w 379532"/>
                            <a:gd name="connsiteY1" fmla="*/ 127211 h 193511"/>
                            <a:gd name="connsiteX2" fmla="*/ 354586 w 379532"/>
                            <a:gd name="connsiteY2" fmla="*/ 127211 h 193511"/>
                            <a:gd name="connsiteX3" fmla="*/ 134457 w 379532"/>
                            <a:gd name="connsiteY3" fmla="*/ 184636 h 193511"/>
                            <a:gd name="connsiteX4" fmla="*/ 19607 w 379532"/>
                            <a:gd name="connsiteY4" fmla="*/ 45859 h 193511"/>
                            <a:gd name="connsiteX5" fmla="*/ 81817 w 379532"/>
                            <a:gd name="connsiteY5" fmla="*/ 7575 h 19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532" h="193511">
                              <a:moveTo>
                                <a:pt x="81817" y="7575"/>
                              </a:moveTo>
                              <a:cubicBezTo>
                                <a:pt x="81817" y="7575"/>
                                <a:pt x="24392" y="55429"/>
                                <a:pt x="81817" y="127211"/>
                              </a:cubicBezTo>
                              <a:cubicBezTo>
                                <a:pt x="134457" y="175065"/>
                                <a:pt x="273233" y="155923"/>
                                <a:pt x="354586" y="127211"/>
                              </a:cubicBezTo>
                              <a:cubicBezTo>
                                <a:pt x="435938" y="98498"/>
                                <a:pt x="306732" y="227704"/>
                                <a:pt x="134457" y="184636"/>
                              </a:cubicBezTo>
                              <a:cubicBezTo>
                                <a:pt x="-37819" y="141567"/>
                                <a:pt x="-4320" y="74571"/>
                                <a:pt x="19607" y="45859"/>
                              </a:cubicBezTo>
                              <a:cubicBezTo>
                                <a:pt x="43534" y="21932"/>
                                <a:pt x="100959" y="-16352"/>
                                <a:pt x="81817" y="7575"/>
                              </a:cubicBezTo>
                              <a:close/>
                            </a:path>
                          </a:pathLst>
                        </a:custGeom>
                        <a:solidFill>
                          <a:srgbClr val="FFFFFF"/>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BDC20237-5A28-4C4A-9987-0F127B617279}"/>
                            </a:ext>
                          </a:extLst>
                        </p:cNvPr>
                        <p:cNvSpPr/>
                        <p:nvPr/>
                      </p:nvSpPr>
                      <p:spPr>
                        <a:xfrm>
                          <a:off x="10364281" y="6980183"/>
                          <a:ext cx="661376" cy="499003"/>
                        </a:xfrm>
                        <a:custGeom>
                          <a:avLst/>
                          <a:gdLst>
                            <a:gd name="connsiteX0" fmla="*/ 244057 w 661376"/>
                            <a:gd name="connsiteY0" fmla="*/ 478542 h 499003"/>
                            <a:gd name="connsiteX1" fmla="*/ 0 w 661376"/>
                            <a:gd name="connsiteY1" fmla="*/ 81352 h 499003"/>
                            <a:gd name="connsiteX2" fmla="*/ 4786 w 661376"/>
                            <a:gd name="connsiteY2" fmla="*/ 71781 h 499003"/>
                            <a:gd name="connsiteX3" fmla="*/ 14356 w 661376"/>
                            <a:gd name="connsiteY3" fmla="*/ 71781 h 499003"/>
                            <a:gd name="connsiteX4" fmla="*/ 28713 w 661376"/>
                            <a:gd name="connsiteY4" fmla="*/ 76567 h 499003"/>
                            <a:gd name="connsiteX5" fmla="*/ 622104 w 661376"/>
                            <a:gd name="connsiteY5" fmla="*/ 0 h 499003"/>
                            <a:gd name="connsiteX6" fmla="*/ 626890 w 661376"/>
                            <a:gd name="connsiteY6" fmla="*/ 0 h 499003"/>
                            <a:gd name="connsiteX7" fmla="*/ 631675 w 661376"/>
                            <a:gd name="connsiteY7" fmla="*/ 4785 h 499003"/>
                            <a:gd name="connsiteX8" fmla="*/ 588607 w 661376"/>
                            <a:gd name="connsiteY8" fmla="*/ 387619 h 499003"/>
                            <a:gd name="connsiteX9" fmla="*/ 358906 w 661376"/>
                            <a:gd name="connsiteY9" fmla="*/ 497683 h 499003"/>
                            <a:gd name="connsiteX10" fmla="*/ 244057 w 661376"/>
                            <a:gd name="connsiteY10" fmla="*/ 478542 h 499003"/>
                            <a:gd name="connsiteX11" fmla="*/ 19141 w 661376"/>
                            <a:gd name="connsiteY11" fmla="*/ 100494 h 499003"/>
                            <a:gd name="connsiteX12" fmla="*/ 253627 w 661376"/>
                            <a:gd name="connsiteY12" fmla="*/ 468971 h 499003"/>
                            <a:gd name="connsiteX13" fmla="*/ 358906 w 661376"/>
                            <a:gd name="connsiteY13" fmla="*/ 492898 h 499003"/>
                            <a:gd name="connsiteX14" fmla="*/ 574250 w 661376"/>
                            <a:gd name="connsiteY14" fmla="*/ 387619 h 499003"/>
                            <a:gd name="connsiteX15" fmla="*/ 617319 w 661376"/>
                            <a:gd name="connsiteY15" fmla="*/ 23927 h 499003"/>
                            <a:gd name="connsiteX16" fmla="*/ 19141 w 661376"/>
                            <a:gd name="connsiteY16" fmla="*/ 100494 h 499003"/>
                            <a:gd name="connsiteX17" fmla="*/ 19141 w 661376"/>
                            <a:gd name="connsiteY17" fmla="*/ 100494 h 49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1376" h="499003">
                              <a:moveTo>
                                <a:pt x="244057" y="478542"/>
                              </a:moveTo>
                              <a:cubicBezTo>
                                <a:pt x="129206" y="430687"/>
                                <a:pt x="57425" y="315837"/>
                                <a:pt x="0" y="81352"/>
                              </a:cubicBezTo>
                              <a:cubicBezTo>
                                <a:pt x="0" y="76567"/>
                                <a:pt x="0" y="76567"/>
                                <a:pt x="4786" y="71781"/>
                              </a:cubicBezTo>
                              <a:cubicBezTo>
                                <a:pt x="9571" y="71781"/>
                                <a:pt x="9571" y="71781"/>
                                <a:pt x="14356" y="71781"/>
                              </a:cubicBezTo>
                              <a:cubicBezTo>
                                <a:pt x="14356" y="71781"/>
                                <a:pt x="19141" y="76567"/>
                                <a:pt x="28713" y="76567"/>
                              </a:cubicBezTo>
                              <a:cubicBezTo>
                                <a:pt x="71781" y="95708"/>
                                <a:pt x="248842" y="143562"/>
                                <a:pt x="622104" y="0"/>
                              </a:cubicBezTo>
                              <a:cubicBezTo>
                                <a:pt x="622104" y="0"/>
                                <a:pt x="626890" y="0"/>
                                <a:pt x="626890" y="0"/>
                              </a:cubicBezTo>
                              <a:cubicBezTo>
                                <a:pt x="626890" y="0"/>
                                <a:pt x="631675" y="4785"/>
                                <a:pt x="631675" y="4785"/>
                              </a:cubicBezTo>
                              <a:cubicBezTo>
                                <a:pt x="684315" y="148348"/>
                                <a:pt x="665173" y="287125"/>
                                <a:pt x="588607" y="387619"/>
                              </a:cubicBezTo>
                              <a:cubicBezTo>
                                <a:pt x="531182" y="464185"/>
                                <a:pt x="445044" y="507254"/>
                                <a:pt x="358906" y="497683"/>
                              </a:cubicBezTo>
                              <a:cubicBezTo>
                                <a:pt x="315838" y="502469"/>
                                <a:pt x="277554" y="492898"/>
                                <a:pt x="244057" y="478542"/>
                              </a:cubicBezTo>
                              <a:close/>
                              <a:moveTo>
                                <a:pt x="19141" y="100494"/>
                              </a:moveTo>
                              <a:cubicBezTo>
                                <a:pt x="76567" y="320623"/>
                                <a:pt x="143563" y="425902"/>
                                <a:pt x="253627" y="468971"/>
                              </a:cubicBezTo>
                              <a:cubicBezTo>
                                <a:pt x="282339" y="483327"/>
                                <a:pt x="320623" y="488112"/>
                                <a:pt x="358906" y="492898"/>
                              </a:cubicBezTo>
                              <a:cubicBezTo>
                                <a:pt x="440258" y="497683"/>
                                <a:pt x="521610" y="459400"/>
                                <a:pt x="574250" y="387619"/>
                              </a:cubicBezTo>
                              <a:cubicBezTo>
                                <a:pt x="646031" y="291910"/>
                                <a:pt x="660388" y="162704"/>
                                <a:pt x="617319" y="23927"/>
                              </a:cubicBezTo>
                              <a:cubicBezTo>
                                <a:pt x="253627" y="162704"/>
                                <a:pt x="76567" y="124421"/>
                                <a:pt x="19141" y="100494"/>
                              </a:cubicBezTo>
                              <a:cubicBezTo>
                                <a:pt x="19141" y="100494"/>
                                <a:pt x="19141" y="100494"/>
                                <a:pt x="19141" y="100494"/>
                              </a:cubicBezTo>
                              <a:close/>
                            </a:path>
                          </a:pathLst>
                        </a:custGeom>
                        <a:solidFill>
                          <a:srgbClr val="CD6A26"/>
                        </a:solidFill>
                        <a:ln w="47824" cap="flat">
                          <a:noFill/>
                          <a:prstDash val="solid"/>
                          <a:miter/>
                        </a:ln>
                      </p:spPr>
                      <p:txBody>
                        <a:bodyPr rtlCol="0" anchor="ctr"/>
                        <a:lstStyle/>
                        <a:p>
                          <a:endParaRPr lang="en-US"/>
                        </a:p>
                      </p:txBody>
                    </p:sp>
                  </p:grpSp>
                  <p:sp>
                    <p:nvSpPr>
                      <p:cNvPr id="219" name="Freeform: Shape 218">
                        <a:extLst>
                          <a:ext uri="{FF2B5EF4-FFF2-40B4-BE49-F238E27FC236}">
                            <a16:creationId xmlns:a16="http://schemas.microsoft.com/office/drawing/2014/main" id="{00B672A1-4B6B-4603-8512-7C20D0B2E4FB}"/>
                          </a:ext>
                        </a:extLst>
                      </p:cNvPr>
                      <p:cNvSpPr/>
                      <p:nvPr/>
                    </p:nvSpPr>
                    <p:spPr>
                      <a:xfrm>
                        <a:off x="10325997" y="7018466"/>
                        <a:ext cx="63247" cy="50048"/>
                      </a:xfrm>
                      <a:custGeom>
                        <a:avLst/>
                        <a:gdLst>
                          <a:gd name="connsiteX0" fmla="*/ 0 w 63247"/>
                          <a:gd name="connsiteY0" fmla="*/ 0 h 50048"/>
                          <a:gd name="connsiteX1" fmla="*/ 52640 w 63247"/>
                          <a:gd name="connsiteY1" fmla="*/ 43069 h 50048"/>
                          <a:gd name="connsiteX2" fmla="*/ 0 w 63247"/>
                          <a:gd name="connsiteY2" fmla="*/ 0 h 50048"/>
                        </a:gdLst>
                        <a:ahLst/>
                        <a:cxnLst>
                          <a:cxn ang="0">
                            <a:pos x="connsiteX0" y="connsiteY0"/>
                          </a:cxn>
                          <a:cxn ang="0">
                            <a:pos x="connsiteX1" y="connsiteY1"/>
                          </a:cxn>
                          <a:cxn ang="0">
                            <a:pos x="connsiteX2" y="connsiteY2"/>
                          </a:cxn>
                        </a:cxnLst>
                        <a:rect l="l" t="t" r="r" b="b"/>
                        <a:pathLst>
                          <a:path w="63247" h="50048">
                            <a:moveTo>
                              <a:pt x="0" y="0"/>
                            </a:moveTo>
                            <a:cubicBezTo>
                              <a:pt x="0" y="0"/>
                              <a:pt x="9571" y="23927"/>
                              <a:pt x="52640" y="43069"/>
                            </a:cubicBezTo>
                            <a:cubicBezTo>
                              <a:pt x="90923" y="57425"/>
                              <a:pt x="14356" y="52640"/>
                              <a:pt x="0" y="0"/>
                            </a:cubicBezTo>
                            <a:close/>
                          </a:path>
                        </a:pathLst>
                      </a:custGeom>
                      <a:solidFill>
                        <a:srgbClr val="CD6A26"/>
                      </a:solidFill>
                      <a:ln w="4782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A92408C-05E4-47C5-90E5-12575CA859A2}"/>
                          </a:ext>
                        </a:extLst>
                      </p:cNvPr>
                      <p:cNvSpPr/>
                      <p:nvPr/>
                    </p:nvSpPr>
                    <p:spPr>
                      <a:xfrm>
                        <a:off x="10962176" y="6965826"/>
                        <a:ext cx="76848" cy="40605"/>
                      </a:xfrm>
                      <a:custGeom>
                        <a:avLst/>
                        <a:gdLst>
                          <a:gd name="connsiteX0" fmla="*/ 282 w 76848"/>
                          <a:gd name="connsiteY0" fmla="*/ 0 h 40605"/>
                          <a:gd name="connsiteX1" fmla="*/ 76849 w 76848"/>
                          <a:gd name="connsiteY1" fmla="*/ 28713 h 40605"/>
                          <a:gd name="connsiteX2" fmla="*/ 282 w 76848"/>
                          <a:gd name="connsiteY2" fmla="*/ 0 h 40605"/>
                        </a:gdLst>
                        <a:ahLst/>
                        <a:cxnLst>
                          <a:cxn ang="0">
                            <a:pos x="connsiteX0" y="connsiteY0"/>
                          </a:cxn>
                          <a:cxn ang="0">
                            <a:pos x="connsiteX1" y="connsiteY1"/>
                          </a:cxn>
                          <a:cxn ang="0">
                            <a:pos x="connsiteX2" y="connsiteY2"/>
                          </a:cxn>
                        </a:cxnLst>
                        <a:rect l="l" t="t" r="r" b="b"/>
                        <a:pathLst>
                          <a:path w="76848" h="40605">
                            <a:moveTo>
                              <a:pt x="282" y="0"/>
                            </a:moveTo>
                            <a:cubicBezTo>
                              <a:pt x="282" y="0"/>
                              <a:pt x="19423" y="33498"/>
                              <a:pt x="76849" y="28713"/>
                            </a:cubicBezTo>
                            <a:cubicBezTo>
                              <a:pt x="52922" y="57425"/>
                              <a:pt x="-4504" y="28713"/>
                              <a:pt x="282" y="0"/>
                            </a:cubicBezTo>
                            <a:close/>
                          </a:path>
                        </a:pathLst>
                      </a:custGeom>
                      <a:solidFill>
                        <a:srgbClr val="CD6A26"/>
                      </a:solidFill>
                      <a:ln w="47824" cap="flat">
                        <a:noFill/>
                        <a:prstDash val="solid"/>
                        <a:miter/>
                      </a:ln>
                    </p:spPr>
                    <p:txBody>
                      <a:bodyPr rtlCol="0" anchor="ctr"/>
                      <a:lstStyle/>
                      <a:p>
                        <a:endParaRPr lang="en-US"/>
                      </a:p>
                    </p:txBody>
                  </p:sp>
                </p:grpSp>
              </p:grpSp>
            </p:grpSp>
          </p:grpSp>
          <p:sp>
            <p:nvSpPr>
              <p:cNvPr id="151" name="Freeform: Shape 150">
                <a:extLst>
                  <a:ext uri="{FF2B5EF4-FFF2-40B4-BE49-F238E27FC236}">
                    <a16:creationId xmlns:a16="http://schemas.microsoft.com/office/drawing/2014/main" id="{9FCF049E-1023-4E4D-B2DE-F3717DE4641B}"/>
                  </a:ext>
                </a:extLst>
              </p:cNvPr>
              <p:cNvSpPr/>
              <p:nvPr/>
            </p:nvSpPr>
            <p:spPr>
              <a:xfrm>
                <a:off x="12038433" y="7600305"/>
                <a:ext cx="87621" cy="150330"/>
              </a:xfrm>
              <a:custGeom>
                <a:avLst/>
                <a:gdLst>
                  <a:gd name="connsiteX0" fmla="*/ 82096 w 87621"/>
                  <a:gd name="connsiteY0" fmla="*/ 1982 h 150330"/>
                  <a:gd name="connsiteX1" fmla="*/ 67739 w 87621"/>
                  <a:gd name="connsiteY1" fmla="*/ 35480 h 150330"/>
                  <a:gd name="connsiteX2" fmla="*/ 34242 w 87621"/>
                  <a:gd name="connsiteY2" fmla="*/ 88120 h 150330"/>
                  <a:gd name="connsiteX3" fmla="*/ 744 w 87621"/>
                  <a:gd name="connsiteY3" fmla="*/ 150330 h 150330"/>
                  <a:gd name="connsiteX4" fmla="*/ 744 w 87621"/>
                  <a:gd name="connsiteY4" fmla="*/ 150330 h 150330"/>
                  <a:gd name="connsiteX5" fmla="*/ 53384 w 87621"/>
                  <a:gd name="connsiteY5" fmla="*/ 78549 h 150330"/>
                  <a:gd name="connsiteX6" fmla="*/ 82096 w 87621"/>
                  <a:gd name="connsiteY6" fmla="*/ 6768 h 150330"/>
                  <a:gd name="connsiteX7" fmla="*/ 82096 w 87621"/>
                  <a:gd name="connsiteY7" fmla="*/ 1982 h 15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21" h="150330">
                    <a:moveTo>
                      <a:pt x="82096" y="1982"/>
                    </a:moveTo>
                    <a:cubicBezTo>
                      <a:pt x="72525" y="11553"/>
                      <a:pt x="72525" y="21124"/>
                      <a:pt x="67739" y="35480"/>
                    </a:cubicBezTo>
                    <a:cubicBezTo>
                      <a:pt x="62954" y="54622"/>
                      <a:pt x="53384" y="78549"/>
                      <a:pt x="34242" y="88120"/>
                    </a:cubicBezTo>
                    <a:cubicBezTo>
                      <a:pt x="15100" y="102476"/>
                      <a:pt x="-4042" y="121618"/>
                      <a:pt x="744" y="150330"/>
                    </a:cubicBezTo>
                    <a:cubicBezTo>
                      <a:pt x="744" y="150330"/>
                      <a:pt x="744" y="150330"/>
                      <a:pt x="744" y="150330"/>
                    </a:cubicBezTo>
                    <a:cubicBezTo>
                      <a:pt x="744" y="112047"/>
                      <a:pt x="34242" y="107261"/>
                      <a:pt x="53384" y="78549"/>
                    </a:cubicBezTo>
                    <a:cubicBezTo>
                      <a:pt x="72525" y="54622"/>
                      <a:pt x="67739" y="30695"/>
                      <a:pt x="82096" y="6768"/>
                    </a:cubicBezTo>
                    <a:cubicBezTo>
                      <a:pt x="91666" y="1982"/>
                      <a:pt x="86881" y="-2803"/>
                      <a:pt x="82096"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EAC528DA-D6B0-44F1-95FD-1E914C48887B}"/>
                  </a:ext>
                </a:extLst>
              </p:cNvPr>
              <p:cNvSpPr/>
              <p:nvPr/>
            </p:nvSpPr>
            <p:spPr>
              <a:xfrm>
                <a:off x="12134885" y="7581268"/>
                <a:ext cx="11697" cy="16233"/>
              </a:xfrm>
              <a:custGeom>
                <a:avLst/>
                <a:gdLst>
                  <a:gd name="connsiteX0" fmla="*/ 9571 w 11697"/>
                  <a:gd name="connsiteY0" fmla="*/ 1877 h 16233"/>
                  <a:gd name="connsiteX1" fmla="*/ 0 w 11697"/>
                  <a:gd name="connsiteY1" fmla="*/ 11448 h 16233"/>
                  <a:gd name="connsiteX2" fmla="*/ 0 w 11697"/>
                  <a:gd name="connsiteY2" fmla="*/ 16234 h 16233"/>
                  <a:gd name="connsiteX3" fmla="*/ 9571 w 11697"/>
                  <a:gd name="connsiteY3" fmla="*/ 11448 h 16233"/>
                  <a:gd name="connsiteX4" fmla="*/ 9571 w 11697"/>
                  <a:gd name="connsiteY4" fmla="*/ 1877 h 1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7" h="16233">
                    <a:moveTo>
                      <a:pt x="9571" y="1877"/>
                    </a:moveTo>
                    <a:cubicBezTo>
                      <a:pt x="4786" y="1877"/>
                      <a:pt x="4786" y="6663"/>
                      <a:pt x="0" y="11448"/>
                    </a:cubicBezTo>
                    <a:cubicBezTo>
                      <a:pt x="0" y="11448"/>
                      <a:pt x="0" y="16234"/>
                      <a:pt x="0" y="16234"/>
                    </a:cubicBezTo>
                    <a:cubicBezTo>
                      <a:pt x="4786" y="16234"/>
                      <a:pt x="9571" y="11448"/>
                      <a:pt x="9571" y="11448"/>
                    </a:cubicBezTo>
                    <a:cubicBezTo>
                      <a:pt x="14356" y="1877"/>
                      <a:pt x="9571" y="-2908"/>
                      <a:pt x="9571" y="187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0343B2FC-784A-491E-8643-9514E97F599B}"/>
                  </a:ext>
                </a:extLst>
              </p:cNvPr>
              <p:cNvSpPr/>
              <p:nvPr/>
            </p:nvSpPr>
            <p:spPr>
              <a:xfrm>
                <a:off x="12278448" y="7615899"/>
                <a:ext cx="150474" cy="110808"/>
              </a:xfrm>
              <a:custGeom>
                <a:avLst/>
                <a:gdLst>
                  <a:gd name="connsiteX0" fmla="*/ 148348 w 150474"/>
                  <a:gd name="connsiteY0" fmla="*/ 744 h 110808"/>
                  <a:gd name="connsiteX1" fmla="*/ 76567 w 150474"/>
                  <a:gd name="connsiteY1" fmla="*/ 34242 h 110808"/>
                  <a:gd name="connsiteX2" fmla="*/ 0 w 150474"/>
                  <a:gd name="connsiteY2" fmla="*/ 106023 h 110808"/>
                  <a:gd name="connsiteX3" fmla="*/ 0 w 150474"/>
                  <a:gd name="connsiteY3" fmla="*/ 110808 h 110808"/>
                  <a:gd name="connsiteX4" fmla="*/ 57425 w 150474"/>
                  <a:gd name="connsiteY4" fmla="*/ 67739 h 110808"/>
                  <a:gd name="connsiteX5" fmla="*/ 148348 w 150474"/>
                  <a:gd name="connsiteY5" fmla="*/ 10315 h 110808"/>
                  <a:gd name="connsiteX6" fmla="*/ 148348 w 150474"/>
                  <a:gd name="connsiteY6" fmla="*/ 744 h 11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74" h="110808">
                    <a:moveTo>
                      <a:pt x="148348" y="744"/>
                    </a:moveTo>
                    <a:cubicBezTo>
                      <a:pt x="119635" y="-4042"/>
                      <a:pt x="95708" y="15100"/>
                      <a:pt x="76567" y="34242"/>
                    </a:cubicBezTo>
                    <a:cubicBezTo>
                      <a:pt x="52640" y="58169"/>
                      <a:pt x="33498" y="96452"/>
                      <a:pt x="0" y="106023"/>
                    </a:cubicBezTo>
                    <a:cubicBezTo>
                      <a:pt x="0" y="106023"/>
                      <a:pt x="0" y="110808"/>
                      <a:pt x="0" y="110808"/>
                    </a:cubicBezTo>
                    <a:cubicBezTo>
                      <a:pt x="23927" y="106023"/>
                      <a:pt x="38283" y="86881"/>
                      <a:pt x="57425" y="67739"/>
                    </a:cubicBezTo>
                    <a:cubicBezTo>
                      <a:pt x="81352" y="39027"/>
                      <a:pt x="110065" y="15100"/>
                      <a:pt x="148348" y="10315"/>
                    </a:cubicBezTo>
                    <a:cubicBezTo>
                      <a:pt x="148348" y="10315"/>
                      <a:pt x="153133" y="744"/>
                      <a:pt x="148348" y="74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14422990-9848-4CC6-B901-49B9FF51E106}"/>
                  </a:ext>
                </a:extLst>
              </p:cNvPr>
              <p:cNvSpPr/>
              <p:nvPr/>
            </p:nvSpPr>
            <p:spPr>
              <a:xfrm>
                <a:off x="12437563" y="7614661"/>
                <a:ext cx="22730" cy="13535"/>
              </a:xfrm>
              <a:custGeom>
                <a:avLst/>
                <a:gdLst>
                  <a:gd name="connsiteX0" fmla="*/ 22731 w 22730"/>
                  <a:gd name="connsiteY0" fmla="*/ 6768 h 13535"/>
                  <a:gd name="connsiteX1" fmla="*/ 3589 w 22730"/>
                  <a:gd name="connsiteY1" fmla="*/ 1982 h 13535"/>
                  <a:gd name="connsiteX2" fmla="*/ 3589 w 22730"/>
                  <a:gd name="connsiteY2" fmla="*/ 6768 h 13535"/>
                  <a:gd name="connsiteX3" fmla="*/ 13160 w 22730"/>
                  <a:gd name="connsiteY3" fmla="*/ 11553 h 13535"/>
                  <a:gd name="connsiteX4" fmla="*/ 22731 w 22730"/>
                  <a:gd name="connsiteY4" fmla="*/ 6768 h 1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0" h="13535">
                    <a:moveTo>
                      <a:pt x="22731" y="6768"/>
                    </a:moveTo>
                    <a:cubicBezTo>
                      <a:pt x="17945" y="1982"/>
                      <a:pt x="13160" y="-2803"/>
                      <a:pt x="3589" y="1982"/>
                    </a:cubicBezTo>
                    <a:cubicBezTo>
                      <a:pt x="-1196" y="1982"/>
                      <a:pt x="-1196" y="11553"/>
                      <a:pt x="3589" y="6768"/>
                    </a:cubicBezTo>
                    <a:cubicBezTo>
                      <a:pt x="8374" y="6768"/>
                      <a:pt x="13160" y="6768"/>
                      <a:pt x="13160" y="11553"/>
                    </a:cubicBezTo>
                    <a:cubicBezTo>
                      <a:pt x="17945" y="16338"/>
                      <a:pt x="22731" y="11553"/>
                      <a:pt x="22731" y="676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6960A03F-224A-4C21-92D0-41FC75743AAC}"/>
                  </a:ext>
                </a:extLst>
              </p:cNvPr>
              <p:cNvSpPr/>
              <p:nvPr/>
            </p:nvSpPr>
            <p:spPr>
              <a:xfrm>
                <a:off x="12450723" y="7697995"/>
                <a:ext cx="46657" cy="45195"/>
              </a:xfrm>
              <a:custGeom>
                <a:avLst/>
                <a:gdLst>
                  <a:gd name="connsiteX0" fmla="*/ 43068 w 46657"/>
                  <a:gd name="connsiteY0" fmla="*/ 0 h 45195"/>
                  <a:gd name="connsiteX1" fmla="*/ 0 w 46657"/>
                  <a:gd name="connsiteY1" fmla="*/ 43069 h 45195"/>
                  <a:gd name="connsiteX2" fmla="*/ 4785 w 46657"/>
                  <a:gd name="connsiteY2" fmla="*/ 43069 h 45195"/>
                  <a:gd name="connsiteX3" fmla="*/ 43068 w 46657"/>
                  <a:gd name="connsiteY3" fmla="*/ 4785 h 45195"/>
                  <a:gd name="connsiteX4" fmla="*/ 43068 w 46657"/>
                  <a:gd name="connsiteY4" fmla="*/ 0 h 45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7" h="45195">
                    <a:moveTo>
                      <a:pt x="43068" y="0"/>
                    </a:moveTo>
                    <a:cubicBezTo>
                      <a:pt x="23927" y="4785"/>
                      <a:pt x="9571" y="23927"/>
                      <a:pt x="0" y="43069"/>
                    </a:cubicBezTo>
                    <a:cubicBezTo>
                      <a:pt x="0" y="43069"/>
                      <a:pt x="0" y="47854"/>
                      <a:pt x="4785" y="43069"/>
                    </a:cubicBezTo>
                    <a:cubicBezTo>
                      <a:pt x="14356" y="28712"/>
                      <a:pt x="28712" y="14356"/>
                      <a:pt x="43068" y="4785"/>
                    </a:cubicBezTo>
                    <a:cubicBezTo>
                      <a:pt x="47854" y="4785"/>
                      <a:pt x="47854" y="0"/>
                      <a:pt x="43068"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06C3C1F6-C813-4D04-A73E-27AC02984A9B}"/>
                  </a:ext>
                </a:extLst>
              </p:cNvPr>
              <p:cNvSpPr/>
              <p:nvPr/>
            </p:nvSpPr>
            <p:spPr>
              <a:xfrm>
                <a:off x="12402869" y="7755420"/>
                <a:ext cx="73763" cy="105279"/>
              </a:xfrm>
              <a:custGeom>
                <a:avLst/>
                <a:gdLst>
                  <a:gd name="connsiteX0" fmla="*/ 66996 w 73763"/>
                  <a:gd name="connsiteY0" fmla="*/ 0 h 105279"/>
                  <a:gd name="connsiteX1" fmla="*/ 0 w 73763"/>
                  <a:gd name="connsiteY1" fmla="*/ 105279 h 105279"/>
                  <a:gd name="connsiteX2" fmla="*/ 0 w 73763"/>
                  <a:gd name="connsiteY2" fmla="*/ 105279 h 105279"/>
                  <a:gd name="connsiteX3" fmla="*/ 23927 w 73763"/>
                  <a:gd name="connsiteY3" fmla="*/ 52640 h 105279"/>
                  <a:gd name="connsiteX4" fmla="*/ 71781 w 73763"/>
                  <a:gd name="connsiteY4" fmla="*/ 4786 h 105279"/>
                  <a:gd name="connsiteX5" fmla="*/ 66996 w 73763"/>
                  <a:gd name="connsiteY5"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63" h="105279">
                    <a:moveTo>
                      <a:pt x="66996" y="0"/>
                    </a:moveTo>
                    <a:cubicBezTo>
                      <a:pt x="19141" y="14356"/>
                      <a:pt x="14356" y="66996"/>
                      <a:pt x="0" y="105279"/>
                    </a:cubicBezTo>
                    <a:cubicBezTo>
                      <a:pt x="0" y="105279"/>
                      <a:pt x="0" y="105279"/>
                      <a:pt x="0" y="105279"/>
                    </a:cubicBezTo>
                    <a:cubicBezTo>
                      <a:pt x="9571" y="86138"/>
                      <a:pt x="14356" y="66996"/>
                      <a:pt x="23927" y="52640"/>
                    </a:cubicBezTo>
                    <a:cubicBezTo>
                      <a:pt x="33498" y="33498"/>
                      <a:pt x="52639" y="19142"/>
                      <a:pt x="71781" y="4786"/>
                    </a:cubicBezTo>
                    <a:cubicBezTo>
                      <a:pt x="76566" y="4786"/>
                      <a:pt x="71781" y="0"/>
                      <a:pt x="66996"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E929E05D-7983-4472-A8C7-B94D1030AC50}"/>
                  </a:ext>
                </a:extLst>
              </p:cNvPr>
              <p:cNvSpPr/>
              <p:nvPr/>
            </p:nvSpPr>
            <p:spPr>
              <a:xfrm>
                <a:off x="12227005" y="7764991"/>
                <a:ext cx="80156" cy="105279"/>
              </a:xfrm>
              <a:custGeom>
                <a:avLst/>
                <a:gdLst>
                  <a:gd name="connsiteX0" fmla="*/ 3589 w 80156"/>
                  <a:gd name="connsiteY0" fmla="*/ 0 h 105279"/>
                  <a:gd name="connsiteX1" fmla="*/ 3589 w 80156"/>
                  <a:gd name="connsiteY1" fmla="*/ 0 h 105279"/>
                  <a:gd name="connsiteX2" fmla="*/ 75371 w 80156"/>
                  <a:gd name="connsiteY2" fmla="*/ 105279 h 105279"/>
                  <a:gd name="connsiteX3" fmla="*/ 80156 w 80156"/>
                  <a:gd name="connsiteY3" fmla="*/ 105279 h 105279"/>
                  <a:gd name="connsiteX4" fmla="*/ 3589 w 80156"/>
                  <a:gd name="connsiteY4" fmla="*/ 0 h 1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56" h="105279">
                    <a:moveTo>
                      <a:pt x="3589" y="0"/>
                    </a:moveTo>
                    <a:cubicBezTo>
                      <a:pt x="-1196" y="0"/>
                      <a:pt x="-1196" y="0"/>
                      <a:pt x="3589" y="0"/>
                    </a:cubicBezTo>
                    <a:cubicBezTo>
                      <a:pt x="27516" y="38283"/>
                      <a:pt x="61014" y="62210"/>
                      <a:pt x="75371" y="105279"/>
                    </a:cubicBezTo>
                    <a:cubicBezTo>
                      <a:pt x="75371" y="105279"/>
                      <a:pt x="80156" y="105279"/>
                      <a:pt x="80156" y="105279"/>
                    </a:cubicBezTo>
                    <a:cubicBezTo>
                      <a:pt x="75371" y="62210"/>
                      <a:pt x="27516" y="33498"/>
                      <a:pt x="358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1916236B-EBBC-4636-84C6-56C207E35BCB}"/>
                  </a:ext>
                </a:extLst>
              </p:cNvPr>
              <p:cNvSpPr/>
              <p:nvPr/>
            </p:nvSpPr>
            <p:spPr>
              <a:xfrm>
                <a:off x="11775979" y="7837131"/>
                <a:ext cx="231682" cy="107047"/>
              </a:xfrm>
              <a:custGeom>
                <a:avLst/>
                <a:gdLst>
                  <a:gd name="connsiteX0" fmla="*/ 229700 w 231682"/>
                  <a:gd name="connsiteY0" fmla="*/ 4427 h 107047"/>
                  <a:gd name="connsiteX1" fmla="*/ 114850 w 231682"/>
                  <a:gd name="connsiteY1" fmla="*/ 28354 h 107047"/>
                  <a:gd name="connsiteX2" fmla="*/ 0 w 231682"/>
                  <a:gd name="connsiteY2" fmla="*/ 104920 h 107047"/>
                  <a:gd name="connsiteX3" fmla="*/ 0 w 231682"/>
                  <a:gd name="connsiteY3" fmla="*/ 104920 h 107047"/>
                  <a:gd name="connsiteX4" fmla="*/ 110065 w 231682"/>
                  <a:gd name="connsiteY4" fmla="*/ 37925 h 107047"/>
                  <a:gd name="connsiteX5" fmla="*/ 224914 w 231682"/>
                  <a:gd name="connsiteY5" fmla="*/ 9212 h 107047"/>
                  <a:gd name="connsiteX6" fmla="*/ 229700 w 231682"/>
                  <a:gd name="connsiteY6" fmla="*/ 4427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82" h="107047">
                    <a:moveTo>
                      <a:pt x="229700" y="4427"/>
                    </a:moveTo>
                    <a:cubicBezTo>
                      <a:pt x="191417" y="-9930"/>
                      <a:pt x="143563" y="13997"/>
                      <a:pt x="114850" y="28354"/>
                    </a:cubicBezTo>
                    <a:cubicBezTo>
                      <a:pt x="71781" y="47495"/>
                      <a:pt x="33498" y="71423"/>
                      <a:pt x="0" y="104920"/>
                    </a:cubicBezTo>
                    <a:cubicBezTo>
                      <a:pt x="0" y="104920"/>
                      <a:pt x="0" y="109706"/>
                      <a:pt x="0" y="104920"/>
                    </a:cubicBezTo>
                    <a:cubicBezTo>
                      <a:pt x="33498" y="76208"/>
                      <a:pt x="71781" y="57066"/>
                      <a:pt x="110065" y="37925"/>
                    </a:cubicBezTo>
                    <a:cubicBezTo>
                      <a:pt x="148348" y="18783"/>
                      <a:pt x="186631" y="9212"/>
                      <a:pt x="224914" y="9212"/>
                    </a:cubicBezTo>
                    <a:cubicBezTo>
                      <a:pt x="229700" y="13997"/>
                      <a:pt x="234485" y="4427"/>
                      <a:pt x="229700" y="442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4E25A38D-DB69-430C-8261-241DA55AF4C3}"/>
                  </a:ext>
                </a:extLst>
              </p:cNvPr>
              <p:cNvSpPr/>
              <p:nvPr/>
            </p:nvSpPr>
            <p:spPr>
              <a:xfrm>
                <a:off x="12015250" y="7836772"/>
                <a:ext cx="14356" cy="11553"/>
              </a:xfrm>
              <a:custGeom>
                <a:avLst/>
                <a:gdLst>
                  <a:gd name="connsiteX0" fmla="*/ 14356 w 14356"/>
                  <a:gd name="connsiteY0" fmla="*/ 4786 h 11553"/>
                  <a:gd name="connsiteX1" fmla="*/ 4786 w 14356"/>
                  <a:gd name="connsiteY1" fmla="*/ 0 h 11553"/>
                  <a:gd name="connsiteX2" fmla="*/ 0 w 14356"/>
                  <a:gd name="connsiteY2" fmla="*/ 4786 h 11553"/>
                  <a:gd name="connsiteX3" fmla="*/ 9571 w 14356"/>
                  <a:gd name="connsiteY3" fmla="*/ 9571 h 11553"/>
                  <a:gd name="connsiteX4" fmla="*/ 14356 w 14356"/>
                  <a:gd name="connsiteY4" fmla="*/ 4786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1553">
                    <a:moveTo>
                      <a:pt x="14356" y="4786"/>
                    </a:moveTo>
                    <a:cubicBezTo>
                      <a:pt x="9571" y="4786"/>
                      <a:pt x="9571" y="0"/>
                      <a:pt x="4786" y="0"/>
                    </a:cubicBezTo>
                    <a:cubicBezTo>
                      <a:pt x="0" y="0"/>
                      <a:pt x="0" y="4786"/>
                      <a:pt x="0" y="4786"/>
                    </a:cubicBezTo>
                    <a:cubicBezTo>
                      <a:pt x="4786" y="4786"/>
                      <a:pt x="4786" y="4786"/>
                      <a:pt x="9571" y="9571"/>
                    </a:cubicBezTo>
                    <a:cubicBezTo>
                      <a:pt x="14356" y="14356"/>
                      <a:pt x="14356" y="9571"/>
                      <a:pt x="14356"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A5AFF84A-6873-4189-B60C-5FB3CB3DAA12}"/>
                  </a:ext>
                </a:extLst>
              </p:cNvPr>
              <p:cNvSpPr/>
              <p:nvPr/>
            </p:nvSpPr>
            <p:spPr>
              <a:xfrm>
                <a:off x="11164642" y="7581050"/>
                <a:ext cx="326089" cy="228991"/>
              </a:xfrm>
              <a:custGeom>
                <a:avLst/>
                <a:gdLst>
                  <a:gd name="connsiteX0" fmla="*/ 324212 w 326089"/>
                  <a:gd name="connsiteY0" fmla="*/ 222224 h 228991"/>
                  <a:gd name="connsiteX1" fmla="*/ 247645 w 326089"/>
                  <a:gd name="connsiteY1" fmla="*/ 150443 h 228991"/>
                  <a:gd name="connsiteX2" fmla="*/ 171079 w 326089"/>
                  <a:gd name="connsiteY2" fmla="*/ 59520 h 228991"/>
                  <a:gd name="connsiteX3" fmla="*/ 3589 w 326089"/>
                  <a:gd name="connsiteY3" fmla="*/ 2095 h 228991"/>
                  <a:gd name="connsiteX4" fmla="*/ 3589 w 326089"/>
                  <a:gd name="connsiteY4" fmla="*/ 6880 h 228991"/>
                  <a:gd name="connsiteX5" fmla="*/ 99298 w 326089"/>
                  <a:gd name="connsiteY5" fmla="*/ 26022 h 228991"/>
                  <a:gd name="connsiteX6" fmla="*/ 175864 w 326089"/>
                  <a:gd name="connsiteY6" fmla="*/ 93018 h 228991"/>
                  <a:gd name="connsiteX7" fmla="*/ 238074 w 326089"/>
                  <a:gd name="connsiteY7" fmla="*/ 164799 h 228991"/>
                  <a:gd name="connsiteX8" fmla="*/ 314641 w 326089"/>
                  <a:gd name="connsiteY8" fmla="*/ 227009 h 228991"/>
                  <a:gd name="connsiteX9" fmla="*/ 324212 w 326089"/>
                  <a:gd name="connsiteY9" fmla="*/ 222224 h 22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089" h="228991">
                    <a:moveTo>
                      <a:pt x="324212" y="222224"/>
                    </a:moveTo>
                    <a:cubicBezTo>
                      <a:pt x="295499" y="198297"/>
                      <a:pt x="271572" y="174370"/>
                      <a:pt x="247645" y="150443"/>
                    </a:cubicBezTo>
                    <a:cubicBezTo>
                      <a:pt x="218933" y="121730"/>
                      <a:pt x="199791" y="88232"/>
                      <a:pt x="171079" y="59520"/>
                    </a:cubicBezTo>
                    <a:cubicBezTo>
                      <a:pt x="132795" y="16451"/>
                      <a:pt x="65800" y="-7476"/>
                      <a:pt x="3589" y="2095"/>
                    </a:cubicBezTo>
                    <a:cubicBezTo>
                      <a:pt x="-1196" y="2095"/>
                      <a:pt x="-1196" y="6880"/>
                      <a:pt x="3589" y="6880"/>
                    </a:cubicBezTo>
                    <a:cubicBezTo>
                      <a:pt x="37087" y="6880"/>
                      <a:pt x="70585" y="11666"/>
                      <a:pt x="99298" y="26022"/>
                    </a:cubicBezTo>
                    <a:cubicBezTo>
                      <a:pt x="132795" y="40378"/>
                      <a:pt x="156723" y="64305"/>
                      <a:pt x="175864" y="93018"/>
                    </a:cubicBezTo>
                    <a:cubicBezTo>
                      <a:pt x="195006" y="116945"/>
                      <a:pt x="214147" y="140872"/>
                      <a:pt x="238074" y="164799"/>
                    </a:cubicBezTo>
                    <a:cubicBezTo>
                      <a:pt x="262002" y="188726"/>
                      <a:pt x="285929" y="212653"/>
                      <a:pt x="314641" y="227009"/>
                    </a:cubicBezTo>
                    <a:cubicBezTo>
                      <a:pt x="324212" y="231795"/>
                      <a:pt x="328998" y="227009"/>
                      <a:pt x="324212" y="2222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CFB40F81-E2DC-43B3-A6D3-A4DF5CE3B54D}"/>
                  </a:ext>
                </a:extLst>
              </p:cNvPr>
              <p:cNvSpPr/>
              <p:nvPr/>
            </p:nvSpPr>
            <p:spPr>
              <a:xfrm>
                <a:off x="11496443" y="7810863"/>
                <a:ext cx="21124" cy="17642"/>
              </a:xfrm>
              <a:custGeom>
                <a:avLst/>
                <a:gdLst>
                  <a:gd name="connsiteX0" fmla="*/ 21124 w 21124"/>
                  <a:gd name="connsiteY0" fmla="*/ 11553 h 17642"/>
                  <a:gd name="connsiteX1" fmla="*/ 6768 w 21124"/>
                  <a:gd name="connsiteY1" fmla="*/ 1982 h 17642"/>
                  <a:gd name="connsiteX2" fmla="*/ 1982 w 21124"/>
                  <a:gd name="connsiteY2" fmla="*/ 6768 h 17642"/>
                  <a:gd name="connsiteX3" fmla="*/ 16338 w 21124"/>
                  <a:gd name="connsiteY3" fmla="*/ 16338 h 17642"/>
                  <a:gd name="connsiteX4" fmla="*/ 21124 w 21124"/>
                  <a:gd name="connsiteY4" fmla="*/ 11553 h 1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4" h="17642">
                    <a:moveTo>
                      <a:pt x="21124" y="11553"/>
                    </a:moveTo>
                    <a:cubicBezTo>
                      <a:pt x="21124" y="6768"/>
                      <a:pt x="11553" y="6768"/>
                      <a:pt x="6768" y="1982"/>
                    </a:cubicBezTo>
                    <a:cubicBezTo>
                      <a:pt x="1982" y="-2803"/>
                      <a:pt x="-2803" y="1982"/>
                      <a:pt x="1982" y="6768"/>
                    </a:cubicBezTo>
                    <a:cubicBezTo>
                      <a:pt x="6768" y="11553"/>
                      <a:pt x="11553" y="21124"/>
                      <a:pt x="16338" y="16338"/>
                    </a:cubicBezTo>
                    <a:cubicBezTo>
                      <a:pt x="21124" y="16338"/>
                      <a:pt x="21124" y="16338"/>
                      <a:pt x="21124" y="1155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DA438BC6-8C90-494A-ADE4-78B1E0D557A9}"/>
                  </a:ext>
                </a:extLst>
              </p:cNvPr>
              <p:cNvSpPr/>
              <p:nvPr/>
            </p:nvSpPr>
            <p:spPr>
              <a:xfrm>
                <a:off x="11531923" y="7803274"/>
                <a:ext cx="90923" cy="45050"/>
              </a:xfrm>
              <a:custGeom>
                <a:avLst/>
                <a:gdLst>
                  <a:gd name="connsiteX0" fmla="*/ 90923 w 90923"/>
                  <a:gd name="connsiteY0" fmla="*/ 38283 h 45050"/>
                  <a:gd name="connsiteX1" fmla="*/ 47854 w 90923"/>
                  <a:gd name="connsiteY1" fmla="*/ 0 h 45050"/>
                  <a:gd name="connsiteX2" fmla="*/ 0 w 90923"/>
                  <a:gd name="connsiteY2" fmla="*/ 38283 h 45050"/>
                  <a:gd name="connsiteX3" fmla="*/ 4786 w 90923"/>
                  <a:gd name="connsiteY3" fmla="*/ 38283 h 45050"/>
                  <a:gd name="connsiteX4" fmla="*/ 47854 w 90923"/>
                  <a:gd name="connsiteY4" fmla="*/ 9571 h 45050"/>
                  <a:gd name="connsiteX5" fmla="*/ 86138 w 90923"/>
                  <a:gd name="connsiteY5" fmla="*/ 43069 h 45050"/>
                  <a:gd name="connsiteX6" fmla="*/ 90923 w 90923"/>
                  <a:gd name="connsiteY6" fmla="*/ 38283 h 4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3" h="45050">
                    <a:moveTo>
                      <a:pt x="90923" y="38283"/>
                    </a:moveTo>
                    <a:cubicBezTo>
                      <a:pt x="86138" y="19142"/>
                      <a:pt x="66996" y="0"/>
                      <a:pt x="47854" y="0"/>
                    </a:cubicBezTo>
                    <a:cubicBezTo>
                      <a:pt x="23927" y="0"/>
                      <a:pt x="4786" y="19142"/>
                      <a:pt x="0" y="38283"/>
                    </a:cubicBezTo>
                    <a:cubicBezTo>
                      <a:pt x="0" y="43069"/>
                      <a:pt x="4786" y="43069"/>
                      <a:pt x="4786" y="38283"/>
                    </a:cubicBezTo>
                    <a:cubicBezTo>
                      <a:pt x="14356" y="23927"/>
                      <a:pt x="28713" y="9571"/>
                      <a:pt x="47854" y="9571"/>
                    </a:cubicBezTo>
                    <a:cubicBezTo>
                      <a:pt x="66996" y="9571"/>
                      <a:pt x="81353" y="23927"/>
                      <a:pt x="86138" y="43069"/>
                    </a:cubicBezTo>
                    <a:cubicBezTo>
                      <a:pt x="86138" y="47854"/>
                      <a:pt x="90923" y="43069"/>
                      <a:pt x="90923" y="3828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FD673F7E-8478-41D5-8DDA-89A694A22180}"/>
                  </a:ext>
                </a:extLst>
              </p:cNvPr>
              <p:cNvSpPr/>
              <p:nvPr/>
            </p:nvSpPr>
            <p:spPr>
              <a:xfrm>
                <a:off x="10883765" y="7659712"/>
                <a:ext cx="160786" cy="49997"/>
              </a:xfrm>
              <a:custGeom>
                <a:avLst/>
                <a:gdLst>
                  <a:gd name="connsiteX0" fmla="*/ 155261 w 160786"/>
                  <a:gd name="connsiteY0" fmla="*/ 4786 h 49997"/>
                  <a:gd name="connsiteX1" fmla="*/ 73908 w 160786"/>
                  <a:gd name="connsiteY1" fmla="*/ 38283 h 49997"/>
                  <a:gd name="connsiteX2" fmla="*/ 2127 w 160786"/>
                  <a:gd name="connsiteY2" fmla="*/ 0 h 49997"/>
                  <a:gd name="connsiteX3" fmla="*/ 2127 w 160786"/>
                  <a:gd name="connsiteY3" fmla="*/ 0 h 49997"/>
                  <a:gd name="connsiteX4" fmla="*/ 69123 w 160786"/>
                  <a:gd name="connsiteY4" fmla="*/ 47854 h 49997"/>
                  <a:gd name="connsiteX5" fmla="*/ 155261 w 160786"/>
                  <a:gd name="connsiteY5" fmla="*/ 4786 h 49997"/>
                  <a:gd name="connsiteX6" fmla="*/ 155261 w 160786"/>
                  <a:gd name="connsiteY6" fmla="*/ 4786 h 4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86" h="49997">
                    <a:moveTo>
                      <a:pt x="155261" y="4786"/>
                    </a:moveTo>
                    <a:cubicBezTo>
                      <a:pt x="131334" y="23927"/>
                      <a:pt x="102621" y="38283"/>
                      <a:pt x="73908" y="38283"/>
                    </a:cubicBezTo>
                    <a:cubicBezTo>
                      <a:pt x="40410" y="43069"/>
                      <a:pt x="21269" y="23927"/>
                      <a:pt x="2127" y="0"/>
                    </a:cubicBezTo>
                    <a:cubicBezTo>
                      <a:pt x="2127" y="0"/>
                      <a:pt x="-2658" y="0"/>
                      <a:pt x="2127" y="0"/>
                    </a:cubicBezTo>
                    <a:cubicBezTo>
                      <a:pt x="16483" y="28713"/>
                      <a:pt x="35625" y="43069"/>
                      <a:pt x="69123" y="47854"/>
                    </a:cubicBezTo>
                    <a:cubicBezTo>
                      <a:pt x="102621" y="57425"/>
                      <a:pt x="136119" y="33498"/>
                      <a:pt x="155261" y="4786"/>
                    </a:cubicBezTo>
                    <a:cubicBezTo>
                      <a:pt x="164831" y="9571"/>
                      <a:pt x="160046" y="4786"/>
                      <a:pt x="155261"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D298219A-27CA-4AAB-9337-8102E28CB708}"/>
                  </a:ext>
                </a:extLst>
              </p:cNvPr>
              <p:cNvSpPr/>
              <p:nvPr/>
            </p:nvSpPr>
            <p:spPr>
              <a:xfrm>
                <a:off x="10571250" y="7764991"/>
                <a:ext cx="34428" cy="20386"/>
              </a:xfrm>
              <a:custGeom>
                <a:avLst/>
                <a:gdLst>
                  <a:gd name="connsiteX0" fmla="*/ 32302 w 34428"/>
                  <a:gd name="connsiteY0" fmla="*/ 0 h 20386"/>
                  <a:gd name="connsiteX1" fmla="*/ 3589 w 34428"/>
                  <a:gd name="connsiteY1" fmla="*/ 14356 h 20386"/>
                  <a:gd name="connsiteX2" fmla="*/ 3589 w 34428"/>
                  <a:gd name="connsiteY2" fmla="*/ 19142 h 20386"/>
                  <a:gd name="connsiteX3" fmla="*/ 32302 w 34428"/>
                  <a:gd name="connsiteY3" fmla="*/ 0 h 20386"/>
                  <a:gd name="connsiteX4" fmla="*/ 32302 w 34428"/>
                  <a:gd name="connsiteY4" fmla="*/ 0 h 2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20386">
                    <a:moveTo>
                      <a:pt x="32302" y="0"/>
                    </a:moveTo>
                    <a:cubicBezTo>
                      <a:pt x="22731" y="4786"/>
                      <a:pt x="13160" y="14356"/>
                      <a:pt x="3589" y="14356"/>
                    </a:cubicBezTo>
                    <a:cubicBezTo>
                      <a:pt x="-1196" y="14356"/>
                      <a:pt x="-1196" y="19142"/>
                      <a:pt x="3589" y="19142"/>
                    </a:cubicBezTo>
                    <a:cubicBezTo>
                      <a:pt x="17945" y="23927"/>
                      <a:pt x="27516" y="14356"/>
                      <a:pt x="32302" y="0"/>
                    </a:cubicBezTo>
                    <a:cubicBezTo>
                      <a:pt x="37087" y="0"/>
                      <a:pt x="32302" y="0"/>
                      <a:pt x="32302"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5B35DC82-027D-4421-A211-46C66B76CBB2}"/>
                  </a:ext>
                </a:extLst>
              </p:cNvPr>
              <p:cNvSpPr/>
              <p:nvPr/>
            </p:nvSpPr>
            <p:spPr>
              <a:xfrm>
                <a:off x="10627479" y="7604911"/>
                <a:ext cx="180649" cy="147850"/>
              </a:xfrm>
              <a:custGeom>
                <a:avLst/>
                <a:gdLst>
                  <a:gd name="connsiteX0" fmla="*/ 177060 w 180649"/>
                  <a:gd name="connsiteY0" fmla="*/ 2161 h 147850"/>
                  <a:gd name="connsiteX1" fmla="*/ 90923 w 180649"/>
                  <a:gd name="connsiteY1" fmla="*/ 40444 h 147850"/>
                  <a:gd name="connsiteX2" fmla="*/ 0 w 180649"/>
                  <a:gd name="connsiteY2" fmla="*/ 145723 h 147850"/>
                  <a:gd name="connsiteX3" fmla="*/ 0 w 180649"/>
                  <a:gd name="connsiteY3" fmla="*/ 145723 h 147850"/>
                  <a:gd name="connsiteX4" fmla="*/ 177060 w 180649"/>
                  <a:gd name="connsiteY4" fmla="*/ 6946 h 147850"/>
                  <a:gd name="connsiteX5" fmla="*/ 177060 w 180649"/>
                  <a:gd name="connsiteY5" fmla="*/ 2161 h 1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49" h="147850">
                    <a:moveTo>
                      <a:pt x="177060" y="2161"/>
                    </a:moveTo>
                    <a:cubicBezTo>
                      <a:pt x="143563" y="-7410"/>
                      <a:pt x="110065" y="16517"/>
                      <a:pt x="90923" y="40444"/>
                    </a:cubicBezTo>
                    <a:cubicBezTo>
                      <a:pt x="57425" y="73942"/>
                      <a:pt x="33498" y="112225"/>
                      <a:pt x="0" y="145723"/>
                    </a:cubicBezTo>
                    <a:cubicBezTo>
                      <a:pt x="0" y="145723"/>
                      <a:pt x="0" y="150509"/>
                      <a:pt x="0" y="145723"/>
                    </a:cubicBezTo>
                    <a:cubicBezTo>
                      <a:pt x="57425" y="102655"/>
                      <a:pt x="90923" y="6946"/>
                      <a:pt x="177060" y="6946"/>
                    </a:cubicBezTo>
                    <a:cubicBezTo>
                      <a:pt x="181846" y="6946"/>
                      <a:pt x="181846" y="2161"/>
                      <a:pt x="177060" y="216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9C747913-DABC-4A1D-A1EB-5A872DC33CFA}"/>
                  </a:ext>
                </a:extLst>
              </p:cNvPr>
              <p:cNvSpPr/>
              <p:nvPr/>
            </p:nvSpPr>
            <p:spPr>
              <a:xfrm>
                <a:off x="10603552" y="7791721"/>
                <a:ext cx="177060" cy="697849"/>
              </a:xfrm>
              <a:custGeom>
                <a:avLst/>
                <a:gdLst>
                  <a:gd name="connsiteX0" fmla="*/ 167490 w 177060"/>
                  <a:gd name="connsiteY0" fmla="*/ 1982 h 697849"/>
                  <a:gd name="connsiteX1" fmla="*/ 76567 w 177060"/>
                  <a:gd name="connsiteY1" fmla="*/ 159901 h 697849"/>
                  <a:gd name="connsiteX2" fmla="*/ 19141 w 177060"/>
                  <a:gd name="connsiteY2" fmla="*/ 336961 h 697849"/>
                  <a:gd name="connsiteX3" fmla="*/ 0 w 177060"/>
                  <a:gd name="connsiteY3" fmla="*/ 528378 h 697849"/>
                  <a:gd name="connsiteX4" fmla="*/ 33498 w 177060"/>
                  <a:gd name="connsiteY4" fmla="*/ 695868 h 697849"/>
                  <a:gd name="connsiteX5" fmla="*/ 43068 w 177060"/>
                  <a:gd name="connsiteY5" fmla="*/ 691082 h 697849"/>
                  <a:gd name="connsiteX6" fmla="*/ 19141 w 177060"/>
                  <a:gd name="connsiteY6" fmla="*/ 518807 h 697849"/>
                  <a:gd name="connsiteX7" fmla="*/ 38283 w 177060"/>
                  <a:gd name="connsiteY7" fmla="*/ 332176 h 697849"/>
                  <a:gd name="connsiteX8" fmla="*/ 95708 w 177060"/>
                  <a:gd name="connsiteY8" fmla="*/ 159901 h 697849"/>
                  <a:gd name="connsiteX9" fmla="*/ 177060 w 177060"/>
                  <a:gd name="connsiteY9" fmla="*/ 6768 h 697849"/>
                  <a:gd name="connsiteX10" fmla="*/ 167490 w 177060"/>
                  <a:gd name="connsiteY10" fmla="*/ 1982 h 69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060" h="697849">
                    <a:moveTo>
                      <a:pt x="167490" y="1982"/>
                    </a:moveTo>
                    <a:cubicBezTo>
                      <a:pt x="133992" y="54622"/>
                      <a:pt x="105279" y="107261"/>
                      <a:pt x="76567" y="159901"/>
                    </a:cubicBezTo>
                    <a:cubicBezTo>
                      <a:pt x="47854" y="217326"/>
                      <a:pt x="33498" y="274751"/>
                      <a:pt x="19141" y="336961"/>
                    </a:cubicBezTo>
                    <a:cubicBezTo>
                      <a:pt x="4786" y="399172"/>
                      <a:pt x="0" y="461382"/>
                      <a:pt x="0" y="528378"/>
                    </a:cubicBezTo>
                    <a:cubicBezTo>
                      <a:pt x="0" y="585803"/>
                      <a:pt x="4786" y="643228"/>
                      <a:pt x="33498" y="695868"/>
                    </a:cubicBezTo>
                    <a:cubicBezTo>
                      <a:pt x="33498" y="700653"/>
                      <a:pt x="43068" y="695868"/>
                      <a:pt x="43068" y="691082"/>
                    </a:cubicBezTo>
                    <a:cubicBezTo>
                      <a:pt x="23927" y="633657"/>
                      <a:pt x="14356" y="576232"/>
                      <a:pt x="19141" y="518807"/>
                    </a:cubicBezTo>
                    <a:cubicBezTo>
                      <a:pt x="19141" y="456597"/>
                      <a:pt x="23927" y="394386"/>
                      <a:pt x="38283" y="332176"/>
                    </a:cubicBezTo>
                    <a:cubicBezTo>
                      <a:pt x="52640" y="269965"/>
                      <a:pt x="71781" y="212540"/>
                      <a:pt x="95708" y="159901"/>
                    </a:cubicBezTo>
                    <a:cubicBezTo>
                      <a:pt x="119635" y="107261"/>
                      <a:pt x="153133" y="59407"/>
                      <a:pt x="177060" y="6768"/>
                    </a:cubicBezTo>
                    <a:cubicBezTo>
                      <a:pt x="177060" y="1982"/>
                      <a:pt x="172275" y="-2803"/>
                      <a:pt x="167490"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5EE15FEA-28CF-415F-A3B1-56A66B7385FD}"/>
                  </a:ext>
                </a:extLst>
              </p:cNvPr>
              <p:cNvSpPr/>
              <p:nvPr/>
            </p:nvSpPr>
            <p:spPr>
              <a:xfrm>
                <a:off x="10656192" y="8509534"/>
                <a:ext cx="21268" cy="18465"/>
              </a:xfrm>
              <a:custGeom>
                <a:avLst/>
                <a:gdLst>
                  <a:gd name="connsiteX0" fmla="*/ 19141 w 21268"/>
                  <a:gd name="connsiteY0" fmla="*/ 16338 h 18465"/>
                  <a:gd name="connsiteX1" fmla="*/ 4785 w 21268"/>
                  <a:gd name="connsiteY1" fmla="*/ 1982 h 18465"/>
                  <a:gd name="connsiteX2" fmla="*/ 0 w 21268"/>
                  <a:gd name="connsiteY2" fmla="*/ 6767 h 18465"/>
                  <a:gd name="connsiteX3" fmla="*/ 19141 w 21268"/>
                  <a:gd name="connsiteY3" fmla="*/ 16338 h 18465"/>
                  <a:gd name="connsiteX4" fmla="*/ 19141 w 21268"/>
                  <a:gd name="connsiteY4" fmla="*/ 16338 h 18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8" h="18465">
                    <a:moveTo>
                      <a:pt x="19141" y="16338"/>
                    </a:moveTo>
                    <a:cubicBezTo>
                      <a:pt x="14356" y="11553"/>
                      <a:pt x="9571" y="6767"/>
                      <a:pt x="4785" y="1982"/>
                    </a:cubicBezTo>
                    <a:cubicBezTo>
                      <a:pt x="0" y="-2803"/>
                      <a:pt x="0" y="1982"/>
                      <a:pt x="0" y="6767"/>
                    </a:cubicBezTo>
                    <a:cubicBezTo>
                      <a:pt x="9571" y="11553"/>
                      <a:pt x="9571" y="16338"/>
                      <a:pt x="19141" y="16338"/>
                    </a:cubicBezTo>
                    <a:cubicBezTo>
                      <a:pt x="19141" y="21124"/>
                      <a:pt x="23927" y="16338"/>
                      <a:pt x="19141" y="1633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F4A79A7F-D45C-4AC2-9FC5-F53E40BD5B96}"/>
                  </a:ext>
                </a:extLst>
              </p:cNvPr>
              <p:cNvSpPr/>
              <p:nvPr/>
            </p:nvSpPr>
            <p:spPr>
              <a:xfrm>
                <a:off x="10118756" y="7636981"/>
                <a:ext cx="49322" cy="173060"/>
              </a:xfrm>
              <a:custGeom>
                <a:avLst/>
                <a:gdLst>
                  <a:gd name="connsiteX0" fmla="*/ 49322 w 49322"/>
                  <a:gd name="connsiteY0" fmla="*/ 166293 h 173060"/>
                  <a:gd name="connsiteX1" fmla="*/ 11040 w 49322"/>
                  <a:gd name="connsiteY1" fmla="*/ 3589 h 173060"/>
                  <a:gd name="connsiteX2" fmla="*/ 6254 w 49322"/>
                  <a:gd name="connsiteY2" fmla="*/ 3589 h 173060"/>
                  <a:gd name="connsiteX3" fmla="*/ 39752 w 49322"/>
                  <a:gd name="connsiteY3" fmla="*/ 171079 h 173060"/>
                  <a:gd name="connsiteX4" fmla="*/ 49322 w 49322"/>
                  <a:gd name="connsiteY4" fmla="*/ 166293 h 17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22" h="173060">
                    <a:moveTo>
                      <a:pt x="49322" y="166293"/>
                    </a:moveTo>
                    <a:cubicBezTo>
                      <a:pt x="30181" y="113654"/>
                      <a:pt x="1468" y="61014"/>
                      <a:pt x="11040" y="3589"/>
                    </a:cubicBezTo>
                    <a:cubicBezTo>
                      <a:pt x="11040" y="-1196"/>
                      <a:pt x="6254" y="-1196"/>
                      <a:pt x="6254" y="3589"/>
                    </a:cubicBezTo>
                    <a:cubicBezTo>
                      <a:pt x="-12888" y="56229"/>
                      <a:pt x="15825" y="123225"/>
                      <a:pt x="39752" y="171079"/>
                    </a:cubicBezTo>
                    <a:cubicBezTo>
                      <a:pt x="44537" y="175864"/>
                      <a:pt x="49322" y="171079"/>
                      <a:pt x="49322" y="16629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83BCCCE4-FA44-4AC1-BC47-F67879D00496}"/>
                  </a:ext>
                </a:extLst>
              </p:cNvPr>
              <p:cNvSpPr/>
              <p:nvPr/>
            </p:nvSpPr>
            <p:spPr>
              <a:xfrm>
                <a:off x="10037379" y="7717137"/>
                <a:ext cx="75151" cy="133991"/>
              </a:xfrm>
              <a:custGeom>
                <a:avLst/>
                <a:gdLst>
                  <a:gd name="connsiteX0" fmla="*/ 73274 w 75151"/>
                  <a:gd name="connsiteY0" fmla="*/ 129206 h 133991"/>
                  <a:gd name="connsiteX1" fmla="*/ 6279 w 75151"/>
                  <a:gd name="connsiteY1" fmla="*/ 0 h 133991"/>
                  <a:gd name="connsiteX2" fmla="*/ 1493 w 75151"/>
                  <a:gd name="connsiteY2" fmla="*/ 0 h 133991"/>
                  <a:gd name="connsiteX3" fmla="*/ 63704 w 75151"/>
                  <a:gd name="connsiteY3" fmla="*/ 133992 h 133991"/>
                  <a:gd name="connsiteX4" fmla="*/ 73274 w 75151"/>
                  <a:gd name="connsiteY4" fmla="*/ 129206 h 1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51" h="133991">
                    <a:moveTo>
                      <a:pt x="73274" y="129206"/>
                    </a:moveTo>
                    <a:cubicBezTo>
                      <a:pt x="44562" y="90923"/>
                      <a:pt x="6279" y="52640"/>
                      <a:pt x="6279" y="0"/>
                    </a:cubicBezTo>
                    <a:cubicBezTo>
                      <a:pt x="6279" y="0"/>
                      <a:pt x="1493" y="0"/>
                      <a:pt x="1493" y="0"/>
                    </a:cubicBezTo>
                    <a:cubicBezTo>
                      <a:pt x="-8078" y="52640"/>
                      <a:pt x="30206" y="100494"/>
                      <a:pt x="63704" y="133992"/>
                    </a:cubicBezTo>
                    <a:cubicBezTo>
                      <a:pt x="73274" y="133992"/>
                      <a:pt x="78060" y="129206"/>
                      <a:pt x="73274" y="12920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669DAEE2-CAF2-4AE9-A72B-23A049388AA5}"/>
                  </a:ext>
                </a:extLst>
              </p:cNvPr>
              <p:cNvSpPr/>
              <p:nvPr/>
            </p:nvSpPr>
            <p:spPr>
              <a:xfrm>
                <a:off x="10010160" y="7801147"/>
                <a:ext cx="64192" cy="90246"/>
              </a:xfrm>
              <a:custGeom>
                <a:avLst/>
                <a:gdLst>
                  <a:gd name="connsiteX0" fmla="*/ 62210 w 64192"/>
                  <a:gd name="connsiteY0" fmla="*/ 83479 h 90246"/>
                  <a:gd name="connsiteX1" fmla="*/ 4785 w 64192"/>
                  <a:gd name="connsiteY1" fmla="*/ 2127 h 90246"/>
                  <a:gd name="connsiteX2" fmla="*/ 0 w 64192"/>
                  <a:gd name="connsiteY2" fmla="*/ 2127 h 90246"/>
                  <a:gd name="connsiteX3" fmla="*/ 57425 w 64192"/>
                  <a:gd name="connsiteY3" fmla="*/ 88264 h 90246"/>
                  <a:gd name="connsiteX4" fmla="*/ 62210 w 64192"/>
                  <a:gd name="connsiteY4" fmla="*/ 83479 h 90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2" h="90246">
                    <a:moveTo>
                      <a:pt x="62210" y="83479"/>
                    </a:moveTo>
                    <a:cubicBezTo>
                      <a:pt x="38283" y="59552"/>
                      <a:pt x="14356" y="35625"/>
                      <a:pt x="4785" y="2127"/>
                    </a:cubicBezTo>
                    <a:cubicBezTo>
                      <a:pt x="4785" y="-2659"/>
                      <a:pt x="0" y="2127"/>
                      <a:pt x="0" y="2127"/>
                    </a:cubicBezTo>
                    <a:cubicBezTo>
                      <a:pt x="4785" y="35625"/>
                      <a:pt x="28712" y="69123"/>
                      <a:pt x="57425" y="88264"/>
                    </a:cubicBezTo>
                    <a:cubicBezTo>
                      <a:pt x="62210" y="93050"/>
                      <a:pt x="66996" y="88264"/>
                      <a:pt x="62210" y="8347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54BED981-8C72-45F7-BD63-67BDECB9A337}"/>
                  </a:ext>
                </a:extLst>
              </p:cNvPr>
              <p:cNvSpPr/>
              <p:nvPr/>
            </p:nvSpPr>
            <p:spPr>
              <a:xfrm>
                <a:off x="9991018" y="7849146"/>
                <a:ext cx="54621" cy="64192"/>
              </a:xfrm>
              <a:custGeom>
                <a:avLst/>
                <a:gdLst>
                  <a:gd name="connsiteX0" fmla="*/ 52640 w 54621"/>
                  <a:gd name="connsiteY0" fmla="*/ 59407 h 64192"/>
                  <a:gd name="connsiteX1" fmla="*/ 4786 w 54621"/>
                  <a:gd name="connsiteY1" fmla="*/ 1982 h 64192"/>
                  <a:gd name="connsiteX2" fmla="*/ 0 w 54621"/>
                  <a:gd name="connsiteY2" fmla="*/ 6768 h 64192"/>
                  <a:gd name="connsiteX3" fmla="*/ 47854 w 54621"/>
                  <a:gd name="connsiteY3" fmla="*/ 64193 h 64192"/>
                  <a:gd name="connsiteX4" fmla="*/ 52640 w 54621"/>
                  <a:gd name="connsiteY4" fmla="*/ 59407 h 6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1" h="64192">
                    <a:moveTo>
                      <a:pt x="52640" y="59407"/>
                    </a:moveTo>
                    <a:cubicBezTo>
                      <a:pt x="33498" y="40266"/>
                      <a:pt x="19142" y="25909"/>
                      <a:pt x="4786" y="1982"/>
                    </a:cubicBezTo>
                    <a:cubicBezTo>
                      <a:pt x="4786" y="-2803"/>
                      <a:pt x="0" y="1982"/>
                      <a:pt x="0" y="6768"/>
                    </a:cubicBezTo>
                    <a:cubicBezTo>
                      <a:pt x="9571" y="30695"/>
                      <a:pt x="28713" y="49836"/>
                      <a:pt x="47854" y="64193"/>
                    </a:cubicBezTo>
                    <a:cubicBezTo>
                      <a:pt x="52640" y="64193"/>
                      <a:pt x="57425" y="59407"/>
                      <a:pt x="52640" y="5940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815FC800-CBCB-4147-9FFA-901B5D7532CD}"/>
                  </a:ext>
                </a:extLst>
              </p:cNvPr>
              <p:cNvSpPr/>
              <p:nvPr/>
            </p:nvSpPr>
            <p:spPr>
              <a:xfrm>
                <a:off x="10125010" y="7975549"/>
                <a:ext cx="94511" cy="25301"/>
              </a:xfrm>
              <a:custGeom>
                <a:avLst/>
                <a:gdLst>
                  <a:gd name="connsiteX0" fmla="*/ 90923 w 94511"/>
                  <a:gd name="connsiteY0" fmla="*/ 4785 h 25301"/>
                  <a:gd name="connsiteX1" fmla="*/ 4786 w 94511"/>
                  <a:gd name="connsiteY1" fmla="*/ 0 h 25301"/>
                  <a:gd name="connsiteX2" fmla="*/ 0 w 94511"/>
                  <a:gd name="connsiteY2" fmla="*/ 4785 h 25301"/>
                  <a:gd name="connsiteX3" fmla="*/ 90923 w 94511"/>
                  <a:gd name="connsiteY3" fmla="*/ 9571 h 25301"/>
                  <a:gd name="connsiteX4" fmla="*/ 90923 w 94511"/>
                  <a:gd name="connsiteY4" fmla="*/ 4785 h 2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11" h="25301">
                    <a:moveTo>
                      <a:pt x="90923" y="4785"/>
                    </a:moveTo>
                    <a:cubicBezTo>
                      <a:pt x="62211" y="19142"/>
                      <a:pt x="33498" y="23927"/>
                      <a:pt x="4786" y="0"/>
                    </a:cubicBezTo>
                    <a:cubicBezTo>
                      <a:pt x="4786" y="0"/>
                      <a:pt x="0" y="0"/>
                      <a:pt x="0" y="4785"/>
                    </a:cubicBezTo>
                    <a:cubicBezTo>
                      <a:pt x="23927" y="28712"/>
                      <a:pt x="62211" y="33498"/>
                      <a:pt x="90923" y="9571"/>
                    </a:cubicBezTo>
                    <a:cubicBezTo>
                      <a:pt x="95708" y="9571"/>
                      <a:pt x="95708" y="0"/>
                      <a:pt x="90923" y="4785"/>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7895BC53-A7F8-4963-A05B-9B35B121D7AD}"/>
                  </a:ext>
                </a:extLst>
              </p:cNvPr>
              <p:cNvSpPr/>
              <p:nvPr/>
            </p:nvSpPr>
            <p:spPr>
              <a:xfrm>
                <a:off x="10857179" y="8779499"/>
                <a:ext cx="14356" cy="14356"/>
              </a:xfrm>
              <a:custGeom>
                <a:avLst/>
                <a:gdLst>
                  <a:gd name="connsiteX0" fmla="*/ 9571 w 14356"/>
                  <a:gd name="connsiteY0" fmla="*/ 0 h 14356"/>
                  <a:gd name="connsiteX1" fmla="*/ 0 w 14356"/>
                  <a:gd name="connsiteY1" fmla="*/ 9571 h 14356"/>
                  <a:gd name="connsiteX2" fmla="*/ 4785 w 14356"/>
                  <a:gd name="connsiteY2" fmla="*/ 14356 h 14356"/>
                  <a:gd name="connsiteX3" fmla="*/ 14356 w 14356"/>
                  <a:gd name="connsiteY3" fmla="*/ 4785 h 14356"/>
                  <a:gd name="connsiteX4" fmla="*/ 9571 w 14356"/>
                  <a:gd name="connsiteY4" fmla="*/ 0 h 14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4356">
                    <a:moveTo>
                      <a:pt x="9571" y="0"/>
                    </a:moveTo>
                    <a:cubicBezTo>
                      <a:pt x="4785" y="0"/>
                      <a:pt x="0" y="4785"/>
                      <a:pt x="0" y="9571"/>
                    </a:cubicBezTo>
                    <a:cubicBezTo>
                      <a:pt x="0" y="9571"/>
                      <a:pt x="0" y="14356"/>
                      <a:pt x="4785" y="14356"/>
                    </a:cubicBezTo>
                    <a:cubicBezTo>
                      <a:pt x="9571" y="9571"/>
                      <a:pt x="9571" y="9571"/>
                      <a:pt x="14356" y="4785"/>
                    </a:cubicBezTo>
                    <a:cubicBezTo>
                      <a:pt x="14356" y="4785"/>
                      <a:pt x="9571"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4F292346-26C1-430A-948F-5AA98B762215}"/>
                  </a:ext>
                </a:extLst>
              </p:cNvPr>
              <p:cNvSpPr/>
              <p:nvPr/>
            </p:nvSpPr>
            <p:spPr>
              <a:xfrm>
                <a:off x="10885891" y="8688576"/>
                <a:ext cx="161062" cy="86137"/>
              </a:xfrm>
              <a:custGeom>
                <a:avLst/>
                <a:gdLst>
                  <a:gd name="connsiteX0" fmla="*/ 157919 w 161062"/>
                  <a:gd name="connsiteY0" fmla="*/ 0 h 86137"/>
                  <a:gd name="connsiteX1" fmla="*/ 0 w 161062"/>
                  <a:gd name="connsiteY1" fmla="*/ 81352 h 86137"/>
                  <a:gd name="connsiteX2" fmla="*/ 0 w 161062"/>
                  <a:gd name="connsiteY2" fmla="*/ 86138 h 86137"/>
                  <a:gd name="connsiteX3" fmla="*/ 153134 w 161062"/>
                  <a:gd name="connsiteY3" fmla="*/ 14356 h 86137"/>
                  <a:gd name="connsiteX4" fmla="*/ 157919 w 161062"/>
                  <a:gd name="connsiteY4" fmla="*/ 0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62" h="86137">
                    <a:moveTo>
                      <a:pt x="157919" y="0"/>
                    </a:moveTo>
                    <a:cubicBezTo>
                      <a:pt x="100494" y="4785"/>
                      <a:pt x="38283" y="38283"/>
                      <a:pt x="0" y="81352"/>
                    </a:cubicBezTo>
                    <a:cubicBezTo>
                      <a:pt x="0" y="81352"/>
                      <a:pt x="0" y="86138"/>
                      <a:pt x="0" y="86138"/>
                    </a:cubicBezTo>
                    <a:cubicBezTo>
                      <a:pt x="47854" y="52640"/>
                      <a:pt x="95708" y="23927"/>
                      <a:pt x="153134" y="14356"/>
                    </a:cubicBezTo>
                    <a:cubicBezTo>
                      <a:pt x="162705" y="9571"/>
                      <a:pt x="162705" y="0"/>
                      <a:pt x="15791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0DBB7694-3AE4-4966-9B95-33A958E92901}"/>
                  </a:ext>
                </a:extLst>
              </p:cNvPr>
              <p:cNvSpPr/>
              <p:nvPr/>
            </p:nvSpPr>
            <p:spPr>
              <a:xfrm>
                <a:off x="10564807" y="8675416"/>
                <a:ext cx="73623" cy="257956"/>
              </a:xfrm>
              <a:custGeom>
                <a:avLst/>
                <a:gdLst>
                  <a:gd name="connsiteX0" fmla="*/ 72242 w 73623"/>
                  <a:gd name="connsiteY0" fmla="*/ 252431 h 257956"/>
                  <a:gd name="connsiteX1" fmla="*/ 53101 w 73623"/>
                  <a:gd name="connsiteY1" fmla="*/ 214147 h 257956"/>
                  <a:gd name="connsiteX2" fmla="*/ 29174 w 73623"/>
                  <a:gd name="connsiteY2" fmla="*/ 147151 h 257956"/>
                  <a:gd name="connsiteX3" fmla="*/ 14817 w 73623"/>
                  <a:gd name="connsiteY3" fmla="*/ 80156 h 257956"/>
                  <a:gd name="connsiteX4" fmla="*/ 10032 w 73623"/>
                  <a:gd name="connsiteY4" fmla="*/ 3589 h 257956"/>
                  <a:gd name="connsiteX5" fmla="*/ 5247 w 73623"/>
                  <a:gd name="connsiteY5" fmla="*/ 3589 h 257956"/>
                  <a:gd name="connsiteX6" fmla="*/ 14817 w 73623"/>
                  <a:gd name="connsiteY6" fmla="*/ 123224 h 257956"/>
                  <a:gd name="connsiteX7" fmla="*/ 72242 w 73623"/>
                  <a:gd name="connsiteY7" fmla="*/ 252431 h 257956"/>
                  <a:gd name="connsiteX8" fmla="*/ 72242 w 73623"/>
                  <a:gd name="connsiteY8" fmla="*/ 252431 h 25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23" h="257956">
                    <a:moveTo>
                      <a:pt x="72242" y="252431"/>
                    </a:moveTo>
                    <a:cubicBezTo>
                      <a:pt x="67457" y="238074"/>
                      <a:pt x="57886" y="228503"/>
                      <a:pt x="53101" y="214147"/>
                    </a:cubicBezTo>
                    <a:cubicBezTo>
                      <a:pt x="43530" y="195006"/>
                      <a:pt x="33959" y="171079"/>
                      <a:pt x="29174" y="147151"/>
                    </a:cubicBezTo>
                    <a:cubicBezTo>
                      <a:pt x="24388" y="128010"/>
                      <a:pt x="19603" y="104083"/>
                      <a:pt x="14817" y="80156"/>
                    </a:cubicBezTo>
                    <a:cubicBezTo>
                      <a:pt x="10032" y="56229"/>
                      <a:pt x="461" y="27516"/>
                      <a:pt x="10032" y="3589"/>
                    </a:cubicBezTo>
                    <a:cubicBezTo>
                      <a:pt x="10032" y="-1196"/>
                      <a:pt x="5247" y="-1196"/>
                      <a:pt x="5247" y="3589"/>
                    </a:cubicBezTo>
                    <a:cubicBezTo>
                      <a:pt x="-9110" y="37087"/>
                      <a:pt x="10032" y="89726"/>
                      <a:pt x="14817" y="123224"/>
                    </a:cubicBezTo>
                    <a:cubicBezTo>
                      <a:pt x="24388" y="171079"/>
                      <a:pt x="38745" y="214147"/>
                      <a:pt x="72242" y="252431"/>
                    </a:cubicBezTo>
                    <a:cubicBezTo>
                      <a:pt x="67457" y="262002"/>
                      <a:pt x="77028" y="257216"/>
                      <a:pt x="72242" y="25243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420A02A3-A269-4A78-82E2-B010B220E269}"/>
                  </a:ext>
                </a:extLst>
              </p:cNvPr>
              <p:cNvSpPr/>
              <p:nvPr/>
            </p:nvSpPr>
            <p:spPr>
              <a:xfrm>
                <a:off x="10641835" y="8943400"/>
                <a:ext cx="9570" cy="17945"/>
              </a:xfrm>
              <a:custGeom>
                <a:avLst/>
                <a:gdLst>
                  <a:gd name="connsiteX0" fmla="*/ 4785 w 9570"/>
                  <a:gd name="connsiteY0" fmla="*/ 3589 h 17945"/>
                  <a:gd name="connsiteX1" fmla="*/ 0 w 9570"/>
                  <a:gd name="connsiteY1" fmla="*/ 3589 h 17945"/>
                  <a:gd name="connsiteX2" fmla="*/ 4785 w 9570"/>
                  <a:gd name="connsiteY2" fmla="*/ 17945 h 17945"/>
                  <a:gd name="connsiteX3" fmla="*/ 9571 w 9570"/>
                  <a:gd name="connsiteY3" fmla="*/ 13160 h 17945"/>
                  <a:gd name="connsiteX4" fmla="*/ 4785 w 9570"/>
                  <a:gd name="connsiteY4" fmla="*/ 3589 h 17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 h="17945">
                    <a:moveTo>
                      <a:pt x="4785" y="3589"/>
                    </a:moveTo>
                    <a:cubicBezTo>
                      <a:pt x="4785" y="-1196"/>
                      <a:pt x="0" y="-1196"/>
                      <a:pt x="0" y="3589"/>
                    </a:cubicBezTo>
                    <a:cubicBezTo>
                      <a:pt x="0" y="8374"/>
                      <a:pt x="0" y="13160"/>
                      <a:pt x="4785" y="17945"/>
                    </a:cubicBezTo>
                    <a:cubicBezTo>
                      <a:pt x="4785" y="17945"/>
                      <a:pt x="9571" y="17945"/>
                      <a:pt x="9571" y="13160"/>
                    </a:cubicBezTo>
                    <a:cubicBezTo>
                      <a:pt x="4785" y="13160"/>
                      <a:pt x="4785" y="8374"/>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877C954B-59B8-4965-82CA-71559DDD5A3F}"/>
                  </a:ext>
                </a:extLst>
              </p:cNvPr>
              <p:cNvSpPr/>
              <p:nvPr/>
            </p:nvSpPr>
            <p:spPr>
              <a:xfrm>
                <a:off x="10546127" y="8942203"/>
                <a:ext cx="211298" cy="317819"/>
              </a:xfrm>
              <a:custGeom>
                <a:avLst/>
                <a:gdLst>
                  <a:gd name="connsiteX0" fmla="*/ 205773 w 211298"/>
                  <a:gd name="connsiteY0" fmla="*/ 0 h 317819"/>
                  <a:gd name="connsiteX1" fmla="*/ 0 w 211298"/>
                  <a:gd name="connsiteY1" fmla="*/ 311052 h 317819"/>
                  <a:gd name="connsiteX2" fmla="*/ 9571 w 211298"/>
                  <a:gd name="connsiteY2" fmla="*/ 315837 h 317819"/>
                  <a:gd name="connsiteX3" fmla="*/ 95708 w 211298"/>
                  <a:gd name="connsiteY3" fmla="*/ 148348 h 317819"/>
                  <a:gd name="connsiteX4" fmla="*/ 205773 w 211298"/>
                  <a:gd name="connsiteY4" fmla="*/ 0 h 317819"/>
                  <a:gd name="connsiteX5" fmla="*/ 205773 w 211298"/>
                  <a:gd name="connsiteY5" fmla="*/ 0 h 31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98" h="317819">
                    <a:moveTo>
                      <a:pt x="205773" y="0"/>
                    </a:moveTo>
                    <a:cubicBezTo>
                      <a:pt x="119635" y="81352"/>
                      <a:pt x="28712" y="191417"/>
                      <a:pt x="0" y="311052"/>
                    </a:cubicBezTo>
                    <a:cubicBezTo>
                      <a:pt x="0" y="315837"/>
                      <a:pt x="4785" y="320623"/>
                      <a:pt x="9571" y="315837"/>
                    </a:cubicBezTo>
                    <a:cubicBezTo>
                      <a:pt x="28712" y="253627"/>
                      <a:pt x="57425" y="200987"/>
                      <a:pt x="95708" y="148348"/>
                    </a:cubicBezTo>
                    <a:cubicBezTo>
                      <a:pt x="129206" y="95708"/>
                      <a:pt x="172275" y="52640"/>
                      <a:pt x="205773" y="0"/>
                    </a:cubicBezTo>
                    <a:cubicBezTo>
                      <a:pt x="215344" y="0"/>
                      <a:pt x="210558" y="0"/>
                      <a:pt x="205773"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74F17782-3420-45DF-BD99-2E156DC42E51}"/>
                  </a:ext>
                </a:extLst>
              </p:cNvPr>
              <p:cNvSpPr/>
              <p:nvPr/>
            </p:nvSpPr>
            <p:spPr>
              <a:xfrm>
                <a:off x="10536556" y="9268808"/>
                <a:ext cx="11552" cy="26319"/>
              </a:xfrm>
              <a:custGeom>
                <a:avLst/>
                <a:gdLst>
                  <a:gd name="connsiteX0" fmla="*/ 4785 w 11552"/>
                  <a:gd name="connsiteY0" fmla="*/ 3589 h 26319"/>
                  <a:gd name="connsiteX1" fmla="*/ 0 w 11552"/>
                  <a:gd name="connsiteY1" fmla="*/ 22731 h 26319"/>
                  <a:gd name="connsiteX2" fmla="*/ 4785 w 11552"/>
                  <a:gd name="connsiteY2" fmla="*/ 22731 h 26319"/>
                  <a:gd name="connsiteX3" fmla="*/ 9571 w 11552"/>
                  <a:gd name="connsiteY3" fmla="*/ 3589 h 26319"/>
                  <a:gd name="connsiteX4" fmla="*/ 4785 w 11552"/>
                  <a:gd name="connsiteY4" fmla="*/ 3589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2" h="26319">
                    <a:moveTo>
                      <a:pt x="4785" y="3589"/>
                    </a:moveTo>
                    <a:cubicBezTo>
                      <a:pt x="0" y="8375"/>
                      <a:pt x="0" y="17945"/>
                      <a:pt x="0" y="22731"/>
                    </a:cubicBezTo>
                    <a:cubicBezTo>
                      <a:pt x="0" y="27516"/>
                      <a:pt x="4785" y="27516"/>
                      <a:pt x="4785" y="22731"/>
                    </a:cubicBezTo>
                    <a:cubicBezTo>
                      <a:pt x="9571" y="17945"/>
                      <a:pt x="9571" y="8375"/>
                      <a:pt x="9571" y="3589"/>
                    </a:cubicBezTo>
                    <a:cubicBezTo>
                      <a:pt x="14356" y="-1196"/>
                      <a:pt x="9571" y="-1196"/>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87C8F108-9441-4066-8B50-5D8BB3DD0614}"/>
                  </a:ext>
                </a:extLst>
              </p:cNvPr>
              <p:cNvSpPr/>
              <p:nvPr/>
            </p:nvSpPr>
            <p:spPr>
              <a:xfrm>
                <a:off x="10905033" y="9253255"/>
                <a:ext cx="198328" cy="153133"/>
              </a:xfrm>
              <a:custGeom>
                <a:avLst/>
                <a:gdLst>
                  <a:gd name="connsiteX0" fmla="*/ 196202 w 198328"/>
                  <a:gd name="connsiteY0" fmla="*/ 143562 h 153133"/>
                  <a:gd name="connsiteX1" fmla="*/ 4785 w 198328"/>
                  <a:gd name="connsiteY1" fmla="*/ 0 h 153133"/>
                  <a:gd name="connsiteX2" fmla="*/ 0 w 198328"/>
                  <a:gd name="connsiteY2" fmla="*/ 4785 h 153133"/>
                  <a:gd name="connsiteX3" fmla="*/ 196202 w 198328"/>
                  <a:gd name="connsiteY3" fmla="*/ 153133 h 153133"/>
                  <a:gd name="connsiteX4" fmla="*/ 196202 w 198328"/>
                  <a:gd name="connsiteY4" fmla="*/ 143562 h 153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28" h="153133">
                    <a:moveTo>
                      <a:pt x="196202" y="143562"/>
                    </a:moveTo>
                    <a:cubicBezTo>
                      <a:pt x="114850" y="119635"/>
                      <a:pt x="57425" y="57425"/>
                      <a:pt x="4785" y="0"/>
                    </a:cubicBezTo>
                    <a:cubicBezTo>
                      <a:pt x="4785" y="0"/>
                      <a:pt x="0" y="0"/>
                      <a:pt x="0" y="4785"/>
                    </a:cubicBezTo>
                    <a:cubicBezTo>
                      <a:pt x="52639" y="66996"/>
                      <a:pt x="110065" y="138777"/>
                      <a:pt x="196202" y="153133"/>
                    </a:cubicBezTo>
                    <a:cubicBezTo>
                      <a:pt x="196202" y="153133"/>
                      <a:pt x="200987" y="143562"/>
                      <a:pt x="196202" y="14356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FFBA86F3-E07F-4BAA-8D7E-3589ED27E86E}"/>
                  </a:ext>
                </a:extLst>
              </p:cNvPr>
              <p:cNvSpPr/>
              <p:nvPr/>
            </p:nvSpPr>
            <p:spPr>
              <a:xfrm>
                <a:off x="10866750" y="9205401"/>
                <a:ext cx="19141" cy="25909"/>
              </a:xfrm>
              <a:custGeom>
                <a:avLst/>
                <a:gdLst>
                  <a:gd name="connsiteX0" fmla="*/ 19141 w 19141"/>
                  <a:gd name="connsiteY0" fmla="*/ 19142 h 25909"/>
                  <a:gd name="connsiteX1" fmla="*/ 4786 w 19141"/>
                  <a:gd name="connsiteY1" fmla="*/ 0 h 25909"/>
                  <a:gd name="connsiteX2" fmla="*/ 0 w 19141"/>
                  <a:gd name="connsiteY2" fmla="*/ 4785 h 25909"/>
                  <a:gd name="connsiteX3" fmla="*/ 9571 w 19141"/>
                  <a:gd name="connsiteY3" fmla="*/ 23927 h 25909"/>
                  <a:gd name="connsiteX4" fmla="*/ 19141 w 19141"/>
                  <a:gd name="connsiteY4" fmla="*/ 19142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1" h="25909">
                    <a:moveTo>
                      <a:pt x="19141" y="19142"/>
                    </a:moveTo>
                    <a:cubicBezTo>
                      <a:pt x="19141" y="9571"/>
                      <a:pt x="14356" y="4785"/>
                      <a:pt x="4786" y="0"/>
                    </a:cubicBezTo>
                    <a:cubicBezTo>
                      <a:pt x="4786" y="0"/>
                      <a:pt x="0" y="0"/>
                      <a:pt x="0" y="4785"/>
                    </a:cubicBezTo>
                    <a:cubicBezTo>
                      <a:pt x="4786" y="9571"/>
                      <a:pt x="9571" y="19142"/>
                      <a:pt x="9571" y="23927"/>
                    </a:cubicBezTo>
                    <a:cubicBezTo>
                      <a:pt x="14356" y="28712"/>
                      <a:pt x="19141" y="23927"/>
                      <a:pt x="19141" y="1914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49E529D-BA92-44F4-9A9A-0EFA81AB03C9}"/>
                  </a:ext>
                </a:extLst>
              </p:cNvPr>
              <p:cNvSpPr/>
              <p:nvPr/>
            </p:nvSpPr>
            <p:spPr>
              <a:xfrm>
                <a:off x="11474498" y="9409047"/>
                <a:ext cx="92905" cy="224238"/>
              </a:xfrm>
              <a:custGeom>
                <a:avLst/>
                <a:gdLst>
                  <a:gd name="connsiteX0" fmla="*/ 90923 w 92905"/>
                  <a:gd name="connsiteY0" fmla="*/ 217471 h 224238"/>
                  <a:gd name="connsiteX1" fmla="*/ 52640 w 92905"/>
                  <a:gd name="connsiteY1" fmla="*/ 179187 h 224238"/>
                  <a:gd name="connsiteX2" fmla="*/ 28713 w 92905"/>
                  <a:gd name="connsiteY2" fmla="*/ 116977 h 224238"/>
                  <a:gd name="connsiteX3" fmla="*/ 4786 w 92905"/>
                  <a:gd name="connsiteY3" fmla="*/ 2127 h 224238"/>
                  <a:gd name="connsiteX4" fmla="*/ 0 w 92905"/>
                  <a:gd name="connsiteY4" fmla="*/ 2127 h 224238"/>
                  <a:gd name="connsiteX5" fmla="*/ 23927 w 92905"/>
                  <a:gd name="connsiteY5" fmla="*/ 131333 h 224238"/>
                  <a:gd name="connsiteX6" fmla="*/ 86138 w 92905"/>
                  <a:gd name="connsiteY6" fmla="*/ 222256 h 224238"/>
                  <a:gd name="connsiteX7" fmla="*/ 90923 w 92905"/>
                  <a:gd name="connsiteY7" fmla="*/ 217471 h 22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905" h="224238">
                    <a:moveTo>
                      <a:pt x="90923" y="217471"/>
                    </a:moveTo>
                    <a:cubicBezTo>
                      <a:pt x="76567" y="203115"/>
                      <a:pt x="66996" y="193543"/>
                      <a:pt x="52640" y="179187"/>
                    </a:cubicBezTo>
                    <a:cubicBezTo>
                      <a:pt x="43069" y="160046"/>
                      <a:pt x="33498" y="140904"/>
                      <a:pt x="28713" y="116977"/>
                    </a:cubicBezTo>
                    <a:cubicBezTo>
                      <a:pt x="19142" y="78694"/>
                      <a:pt x="14356" y="40410"/>
                      <a:pt x="4786" y="2127"/>
                    </a:cubicBezTo>
                    <a:cubicBezTo>
                      <a:pt x="4786" y="-2659"/>
                      <a:pt x="0" y="2127"/>
                      <a:pt x="0" y="2127"/>
                    </a:cubicBezTo>
                    <a:cubicBezTo>
                      <a:pt x="9571" y="45196"/>
                      <a:pt x="9571" y="88264"/>
                      <a:pt x="23927" y="131333"/>
                    </a:cubicBezTo>
                    <a:cubicBezTo>
                      <a:pt x="33498" y="164831"/>
                      <a:pt x="47854" y="212685"/>
                      <a:pt x="86138" y="222256"/>
                    </a:cubicBezTo>
                    <a:cubicBezTo>
                      <a:pt x="90923" y="227042"/>
                      <a:pt x="95708" y="222256"/>
                      <a:pt x="90923" y="21747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DF0E57FD-066C-4019-B6F2-7349968580B7}"/>
                  </a:ext>
                </a:extLst>
              </p:cNvPr>
              <p:cNvSpPr/>
              <p:nvPr/>
            </p:nvSpPr>
            <p:spPr>
              <a:xfrm>
                <a:off x="11464927" y="9361337"/>
                <a:ext cx="14356" cy="25909"/>
              </a:xfrm>
              <a:custGeom>
                <a:avLst/>
                <a:gdLst>
                  <a:gd name="connsiteX0" fmla="*/ 14356 w 14356"/>
                  <a:gd name="connsiteY0" fmla="*/ 21124 h 25909"/>
                  <a:gd name="connsiteX1" fmla="*/ 4786 w 14356"/>
                  <a:gd name="connsiteY1" fmla="*/ 1982 h 25909"/>
                  <a:gd name="connsiteX2" fmla="*/ 0 w 14356"/>
                  <a:gd name="connsiteY2" fmla="*/ 6768 h 25909"/>
                  <a:gd name="connsiteX3" fmla="*/ 9571 w 14356"/>
                  <a:gd name="connsiteY3" fmla="*/ 25909 h 25909"/>
                  <a:gd name="connsiteX4" fmla="*/ 14356 w 14356"/>
                  <a:gd name="connsiteY4" fmla="*/ 21124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25909">
                    <a:moveTo>
                      <a:pt x="14356" y="21124"/>
                    </a:moveTo>
                    <a:cubicBezTo>
                      <a:pt x="14356" y="16339"/>
                      <a:pt x="9571" y="6768"/>
                      <a:pt x="4786" y="1982"/>
                    </a:cubicBezTo>
                    <a:cubicBezTo>
                      <a:pt x="4786" y="-2803"/>
                      <a:pt x="0" y="1982"/>
                      <a:pt x="0" y="6768"/>
                    </a:cubicBezTo>
                    <a:cubicBezTo>
                      <a:pt x="4786" y="11553"/>
                      <a:pt x="4786" y="16339"/>
                      <a:pt x="9571" y="25909"/>
                    </a:cubicBezTo>
                    <a:cubicBezTo>
                      <a:pt x="9571" y="25909"/>
                      <a:pt x="14356" y="25909"/>
                      <a:pt x="14356" y="211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EC174103-0FF7-40E8-9377-AF086AE5401B}"/>
                  </a:ext>
                </a:extLst>
              </p:cNvPr>
              <p:cNvSpPr/>
              <p:nvPr/>
            </p:nvSpPr>
            <p:spPr>
              <a:xfrm>
                <a:off x="9876169" y="9717440"/>
                <a:ext cx="13159" cy="19141"/>
              </a:xfrm>
              <a:custGeom>
                <a:avLst/>
                <a:gdLst>
                  <a:gd name="connsiteX0" fmla="*/ 9571 w 13159"/>
                  <a:gd name="connsiteY0" fmla="*/ 0 h 19141"/>
                  <a:gd name="connsiteX1" fmla="*/ 0 w 13159"/>
                  <a:gd name="connsiteY1" fmla="*/ 14356 h 19141"/>
                  <a:gd name="connsiteX2" fmla="*/ 4785 w 13159"/>
                  <a:gd name="connsiteY2" fmla="*/ 19142 h 19141"/>
                  <a:gd name="connsiteX3" fmla="*/ 9571 w 13159"/>
                  <a:gd name="connsiteY3" fmla="*/ 0 h 19141"/>
                  <a:gd name="connsiteX4" fmla="*/ 9571 w 13159"/>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59" h="19141">
                    <a:moveTo>
                      <a:pt x="9571" y="0"/>
                    </a:moveTo>
                    <a:cubicBezTo>
                      <a:pt x="4785" y="0"/>
                      <a:pt x="0" y="9571"/>
                      <a:pt x="0" y="14356"/>
                    </a:cubicBezTo>
                    <a:cubicBezTo>
                      <a:pt x="0" y="19142"/>
                      <a:pt x="4785" y="19142"/>
                      <a:pt x="4785" y="19142"/>
                    </a:cubicBezTo>
                    <a:cubicBezTo>
                      <a:pt x="9571" y="14356"/>
                      <a:pt x="14356" y="4785"/>
                      <a:pt x="9571" y="0"/>
                    </a:cubicBezTo>
                    <a:cubicBezTo>
                      <a:pt x="14356" y="0"/>
                      <a:pt x="14356"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0CCB1074-3E73-47B6-98CB-4687BD748D44}"/>
                  </a:ext>
                </a:extLst>
              </p:cNvPr>
              <p:cNvSpPr/>
              <p:nvPr/>
            </p:nvSpPr>
            <p:spPr>
              <a:xfrm>
                <a:off x="9904881" y="9694416"/>
                <a:ext cx="427884" cy="98922"/>
              </a:xfrm>
              <a:custGeom>
                <a:avLst/>
                <a:gdLst>
                  <a:gd name="connsiteX0" fmla="*/ 421117 w 427884"/>
                  <a:gd name="connsiteY0" fmla="*/ 51737 h 98922"/>
                  <a:gd name="connsiteX1" fmla="*/ 311052 w 427884"/>
                  <a:gd name="connsiteY1" fmla="*/ 85235 h 98922"/>
                  <a:gd name="connsiteX2" fmla="*/ 205773 w 427884"/>
                  <a:gd name="connsiteY2" fmla="*/ 56523 h 98922"/>
                  <a:gd name="connsiteX3" fmla="*/ 95708 w 427884"/>
                  <a:gd name="connsiteY3" fmla="*/ 8668 h 98922"/>
                  <a:gd name="connsiteX4" fmla="*/ 0 w 427884"/>
                  <a:gd name="connsiteY4" fmla="*/ 13454 h 98922"/>
                  <a:gd name="connsiteX5" fmla="*/ 0 w 427884"/>
                  <a:gd name="connsiteY5" fmla="*/ 18239 h 98922"/>
                  <a:gd name="connsiteX6" fmla="*/ 71781 w 427884"/>
                  <a:gd name="connsiteY6" fmla="*/ 13454 h 98922"/>
                  <a:gd name="connsiteX7" fmla="*/ 133992 w 427884"/>
                  <a:gd name="connsiteY7" fmla="*/ 37381 h 98922"/>
                  <a:gd name="connsiteX8" fmla="*/ 244057 w 427884"/>
                  <a:gd name="connsiteY8" fmla="*/ 85235 h 98922"/>
                  <a:gd name="connsiteX9" fmla="*/ 425903 w 427884"/>
                  <a:gd name="connsiteY9" fmla="*/ 61308 h 98922"/>
                  <a:gd name="connsiteX10" fmla="*/ 421117 w 427884"/>
                  <a:gd name="connsiteY10" fmla="*/ 51737 h 9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884" h="98922">
                    <a:moveTo>
                      <a:pt x="421117" y="51737"/>
                    </a:moveTo>
                    <a:cubicBezTo>
                      <a:pt x="387619" y="75664"/>
                      <a:pt x="354121" y="85235"/>
                      <a:pt x="311052" y="85235"/>
                    </a:cubicBezTo>
                    <a:cubicBezTo>
                      <a:pt x="277554" y="80450"/>
                      <a:pt x="239271" y="70879"/>
                      <a:pt x="205773" y="56523"/>
                    </a:cubicBezTo>
                    <a:cubicBezTo>
                      <a:pt x="167490" y="42166"/>
                      <a:pt x="133992" y="23024"/>
                      <a:pt x="95708" y="8668"/>
                    </a:cubicBezTo>
                    <a:cubicBezTo>
                      <a:pt x="62211" y="-5688"/>
                      <a:pt x="33499" y="-903"/>
                      <a:pt x="0" y="13454"/>
                    </a:cubicBezTo>
                    <a:cubicBezTo>
                      <a:pt x="0" y="13454"/>
                      <a:pt x="0" y="18239"/>
                      <a:pt x="0" y="18239"/>
                    </a:cubicBezTo>
                    <a:cubicBezTo>
                      <a:pt x="28713" y="8668"/>
                      <a:pt x="43069" y="3883"/>
                      <a:pt x="71781" y="13454"/>
                    </a:cubicBezTo>
                    <a:cubicBezTo>
                      <a:pt x="90923" y="18239"/>
                      <a:pt x="114850" y="32595"/>
                      <a:pt x="133992" y="37381"/>
                    </a:cubicBezTo>
                    <a:cubicBezTo>
                      <a:pt x="167490" y="56523"/>
                      <a:pt x="205773" y="70879"/>
                      <a:pt x="244057" y="85235"/>
                    </a:cubicBezTo>
                    <a:cubicBezTo>
                      <a:pt x="306267" y="104377"/>
                      <a:pt x="373263" y="109162"/>
                      <a:pt x="425903" y="61308"/>
                    </a:cubicBezTo>
                    <a:cubicBezTo>
                      <a:pt x="430688" y="56523"/>
                      <a:pt x="425903" y="51737"/>
                      <a:pt x="421117" y="51737"/>
                    </a:cubicBezTo>
                    <a:close/>
                  </a:path>
                </a:pathLst>
              </a:custGeom>
              <a:solidFill>
                <a:srgbClr val="FFFFFF">
                  <a:alpha val="50000"/>
                </a:srgbClr>
              </a:solidFill>
              <a:ln w="47824" cap="flat">
                <a:noFill/>
                <a:prstDash val="solid"/>
                <a:miter/>
              </a:ln>
            </p:spPr>
            <p:txBody>
              <a:bodyPr rtlCol="0" anchor="ctr"/>
              <a:lstStyle/>
              <a:p>
                <a:endParaRPr lang="en-US"/>
              </a:p>
            </p:txBody>
          </p:sp>
        </p:grpSp>
        <p:grpSp>
          <p:nvGrpSpPr>
            <p:cNvPr id="30" name="Graphic 3">
              <a:extLst>
                <a:ext uri="{FF2B5EF4-FFF2-40B4-BE49-F238E27FC236}">
                  <a16:creationId xmlns:a16="http://schemas.microsoft.com/office/drawing/2014/main" id="{A79DD78B-1F56-45F8-ABFC-02284DC60F9F}"/>
                </a:ext>
              </a:extLst>
            </p:cNvPr>
            <p:cNvGrpSpPr/>
            <p:nvPr/>
          </p:nvGrpSpPr>
          <p:grpSpPr>
            <a:xfrm>
              <a:off x="11421859" y="7228459"/>
              <a:ext cx="1540904" cy="675308"/>
              <a:chOff x="11421859" y="7228459"/>
              <a:chExt cx="1540904" cy="675308"/>
            </a:xfrm>
          </p:grpSpPr>
          <p:sp>
            <p:nvSpPr>
              <p:cNvPr id="31" name="Freeform: Shape 30">
                <a:extLst>
                  <a:ext uri="{FF2B5EF4-FFF2-40B4-BE49-F238E27FC236}">
                    <a16:creationId xmlns:a16="http://schemas.microsoft.com/office/drawing/2014/main" id="{3A2DCFA6-9C03-40AB-8B87-A8CD007B271F}"/>
                  </a:ext>
                </a:extLst>
              </p:cNvPr>
              <p:cNvSpPr/>
              <p:nvPr/>
            </p:nvSpPr>
            <p:spPr>
              <a:xfrm>
                <a:off x="12436367" y="7664497"/>
                <a:ext cx="95708" cy="23927"/>
              </a:xfrm>
              <a:custGeom>
                <a:avLst/>
                <a:gdLst>
                  <a:gd name="connsiteX0" fmla="*/ 0 w 95708"/>
                  <a:gd name="connsiteY0" fmla="*/ 23927 h 23927"/>
                  <a:gd name="connsiteX1" fmla="*/ 0 w 95708"/>
                  <a:gd name="connsiteY1" fmla="*/ 19142 h 23927"/>
                  <a:gd name="connsiteX2" fmla="*/ 95708 w 95708"/>
                  <a:gd name="connsiteY2" fmla="*/ 0 h 23927"/>
                  <a:gd name="connsiteX3" fmla="*/ 95708 w 95708"/>
                  <a:gd name="connsiteY3" fmla="*/ 4785 h 23927"/>
                  <a:gd name="connsiteX4" fmla="*/ 0 w 95708"/>
                  <a:gd name="connsiteY4" fmla="*/ 23927 h 23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3927">
                    <a:moveTo>
                      <a:pt x="0" y="23927"/>
                    </a:moveTo>
                    <a:lnTo>
                      <a:pt x="0" y="19142"/>
                    </a:lnTo>
                    <a:lnTo>
                      <a:pt x="95708" y="0"/>
                    </a:lnTo>
                    <a:lnTo>
                      <a:pt x="95708" y="4785"/>
                    </a:lnTo>
                    <a:lnTo>
                      <a:pt x="0" y="23927"/>
                    </a:lnTo>
                    <a:close/>
                  </a:path>
                </a:pathLst>
              </a:custGeom>
              <a:solidFill>
                <a:srgbClr val="C2CDB5"/>
              </a:solidFill>
              <a:ln w="4782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CEE88A04-AF0A-43A2-B227-28AB87616190}"/>
                  </a:ext>
                </a:extLst>
              </p:cNvPr>
              <p:cNvSpPr/>
              <p:nvPr/>
            </p:nvSpPr>
            <p:spPr>
              <a:xfrm>
                <a:off x="11431429" y="7583145"/>
                <a:ext cx="1445195" cy="320622"/>
              </a:xfrm>
              <a:custGeom>
                <a:avLst/>
                <a:gdLst>
                  <a:gd name="connsiteX0" fmla="*/ 1253779 w 1445195"/>
                  <a:gd name="connsiteY0" fmla="*/ 62210 h 320622"/>
                  <a:gd name="connsiteX1" fmla="*/ 416331 w 1445195"/>
                  <a:gd name="connsiteY1" fmla="*/ 0 h 320622"/>
                  <a:gd name="connsiteX2" fmla="*/ 14356 w 1445195"/>
                  <a:gd name="connsiteY2" fmla="*/ 28712 h 320622"/>
                  <a:gd name="connsiteX3" fmla="*/ 14356 w 1445195"/>
                  <a:gd name="connsiteY3" fmla="*/ 38283 h 320622"/>
                  <a:gd name="connsiteX4" fmla="*/ 1009723 w 1445195"/>
                  <a:gd name="connsiteY4" fmla="*/ 124421 h 320622"/>
                  <a:gd name="connsiteX5" fmla="*/ 1277706 w 1445195"/>
                  <a:gd name="connsiteY5" fmla="*/ 110065 h 320622"/>
                  <a:gd name="connsiteX6" fmla="*/ 1402128 w 1445195"/>
                  <a:gd name="connsiteY6" fmla="*/ 177060 h 320622"/>
                  <a:gd name="connsiteX7" fmla="*/ 1368629 w 1445195"/>
                  <a:gd name="connsiteY7" fmla="*/ 253627 h 320622"/>
                  <a:gd name="connsiteX8" fmla="*/ 1009723 w 1445195"/>
                  <a:gd name="connsiteY8" fmla="*/ 291910 h 320622"/>
                  <a:gd name="connsiteX9" fmla="*/ 9571 w 1445195"/>
                  <a:gd name="connsiteY9" fmla="*/ 200988 h 320622"/>
                  <a:gd name="connsiteX10" fmla="*/ 0 w 1445195"/>
                  <a:gd name="connsiteY10" fmla="*/ 234485 h 320622"/>
                  <a:gd name="connsiteX11" fmla="*/ 1014508 w 1445195"/>
                  <a:gd name="connsiteY11" fmla="*/ 320623 h 320622"/>
                  <a:gd name="connsiteX12" fmla="*/ 1382985 w 1445195"/>
                  <a:gd name="connsiteY12" fmla="*/ 272769 h 320622"/>
                  <a:gd name="connsiteX13" fmla="*/ 1445196 w 1445195"/>
                  <a:gd name="connsiteY13" fmla="*/ 177060 h 320622"/>
                  <a:gd name="connsiteX14" fmla="*/ 1253779 w 1445195"/>
                  <a:gd name="connsiteY14" fmla="*/ 62210 h 320622"/>
                  <a:gd name="connsiteX15" fmla="*/ 1253779 w 1445195"/>
                  <a:gd name="connsiteY15" fmla="*/ 62210 h 32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5195" h="320622">
                    <a:moveTo>
                      <a:pt x="1253779" y="62210"/>
                    </a:moveTo>
                    <a:cubicBezTo>
                      <a:pt x="1186784" y="57425"/>
                      <a:pt x="416331" y="0"/>
                      <a:pt x="416331" y="0"/>
                    </a:cubicBezTo>
                    <a:lnTo>
                      <a:pt x="14356" y="28712"/>
                    </a:lnTo>
                    <a:lnTo>
                      <a:pt x="14356" y="38283"/>
                    </a:lnTo>
                    <a:lnTo>
                      <a:pt x="1009723" y="124421"/>
                    </a:lnTo>
                    <a:cubicBezTo>
                      <a:pt x="1009723" y="124421"/>
                      <a:pt x="1215496" y="105279"/>
                      <a:pt x="1277706" y="110065"/>
                    </a:cubicBezTo>
                    <a:cubicBezTo>
                      <a:pt x="1339917" y="110065"/>
                      <a:pt x="1382985" y="138777"/>
                      <a:pt x="1402128" y="177060"/>
                    </a:cubicBezTo>
                    <a:cubicBezTo>
                      <a:pt x="1421269" y="210558"/>
                      <a:pt x="1368629" y="253627"/>
                      <a:pt x="1368629" y="253627"/>
                    </a:cubicBezTo>
                    <a:cubicBezTo>
                      <a:pt x="1368629" y="253627"/>
                      <a:pt x="1004938" y="291910"/>
                      <a:pt x="1009723" y="291910"/>
                    </a:cubicBezTo>
                    <a:cubicBezTo>
                      <a:pt x="1014508" y="291910"/>
                      <a:pt x="9571" y="200988"/>
                      <a:pt x="9571" y="200988"/>
                    </a:cubicBezTo>
                    <a:lnTo>
                      <a:pt x="0" y="234485"/>
                    </a:lnTo>
                    <a:lnTo>
                      <a:pt x="1014508" y="320623"/>
                    </a:lnTo>
                    <a:lnTo>
                      <a:pt x="1382985" y="272769"/>
                    </a:lnTo>
                    <a:cubicBezTo>
                      <a:pt x="1382985" y="272769"/>
                      <a:pt x="1435625" y="244056"/>
                      <a:pt x="1445196" y="177060"/>
                    </a:cubicBezTo>
                    <a:cubicBezTo>
                      <a:pt x="1440410" y="110065"/>
                      <a:pt x="1320775" y="66996"/>
                      <a:pt x="1253779" y="62210"/>
                    </a:cubicBezTo>
                    <a:lnTo>
                      <a:pt x="1253779" y="62210"/>
                    </a:lnTo>
                    <a:close/>
                  </a:path>
                </a:pathLst>
              </a:custGeom>
              <a:solidFill>
                <a:srgbClr val="DF9FA8"/>
              </a:solidFill>
              <a:ln w="4782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17A8001E-DA79-438E-BF43-33A31A62B2E9}"/>
                  </a:ext>
                </a:extLst>
              </p:cNvPr>
              <p:cNvSpPr/>
              <p:nvPr/>
            </p:nvSpPr>
            <p:spPr>
              <a:xfrm>
                <a:off x="11431429" y="7621428"/>
                <a:ext cx="1046879" cy="253627"/>
              </a:xfrm>
              <a:custGeom>
                <a:avLst/>
                <a:gdLst>
                  <a:gd name="connsiteX0" fmla="*/ 1043221 w 1046879"/>
                  <a:gd name="connsiteY0" fmla="*/ 143562 h 253627"/>
                  <a:gd name="connsiteX1" fmla="*/ 1000152 w 1046879"/>
                  <a:gd name="connsiteY1" fmla="*/ 86137 h 253627"/>
                  <a:gd name="connsiteX2" fmla="*/ 9571 w 1046879"/>
                  <a:gd name="connsiteY2" fmla="*/ 0 h 253627"/>
                  <a:gd name="connsiteX3" fmla="*/ 71781 w 1046879"/>
                  <a:gd name="connsiteY3" fmla="*/ 95708 h 253627"/>
                  <a:gd name="connsiteX4" fmla="*/ 0 w 1046879"/>
                  <a:gd name="connsiteY4" fmla="*/ 162704 h 253627"/>
                  <a:gd name="connsiteX5" fmla="*/ 1000152 w 1046879"/>
                  <a:gd name="connsiteY5" fmla="*/ 253627 h 253627"/>
                  <a:gd name="connsiteX6" fmla="*/ 1043221 w 1046879"/>
                  <a:gd name="connsiteY6" fmla="*/ 143562 h 253627"/>
                  <a:gd name="connsiteX7" fmla="*/ 1043221 w 1046879"/>
                  <a:gd name="connsiteY7" fmla="*/ 14356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879" h="253627">
                    <a:moveTo>
                      <a:pt x="1043221" y="143562"/>
                    </a:moveTo>
                    <a:cubicBezTo>
                      <a:pt x="1024079" y="100494"/>
                      <a:pt x="1000152" y="86137"/>
                      <a:pt x="1000152" y="86137"/>
                    </a:cubicBezTo>
                    <a:lnTo>
                      <a:pt x="9571" y="0"/>
                    </a:lnTo>
                    <a:cubicBezTo>
                      <a:pt x="9571" y="0"/>
                      <a:pt x="90923" y="28713"/>
                      <a:pt x="71781" y="95708"/>
                    </a:cubicBezTo>
                    <a:cubicBezTo>
                      <a:pt x="52639" y="162704"/>
                      <a:pt x="0" y="162704"/>
                      <a:pt x="0" y="162704"/>
                    </a:cubicBezTo>
                    <a:cubicBezTo>
                      <a:pt x="0" y="162704"/>
                      <a:pt x="1004938" y="253627"/>
                      <a:pt x="1000152" y="253627"/>
                    </a:cubicBezTo>
                    <a:cubicBezTo>
                      <a:pt x="1000152" y="253627"/>
                      <a:pt x="1062363" y="186631"/>
                      <a:pt x="1043221" y="143562"/>
                    </a:cubicBezTo>
                    <a:lnTo>
                      <a:pt x="1043221" y="143562"/>
                    </a:lnTo>
                    <a:close/>
                  </a:path>
                </a:pathLst>
              </a:custGeom>
              <a:solidFill>
                <a:srgbClr val="E5F0D2"/>
              </a:solidFill>
              <a:ln w="4782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E203CC7D-4F56-4D59-8034-8E62EAEADA10}"/>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DBFD6C2-DAFF-4EAC-A915-99D03BC51CC6}"/>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B0A4015C-D2CC-4DE8-B333-6AC5F65AFA2C}"/>
                  </a:ext>
                </a:extLst>
              </p:cNvPr>
              <p:cNvSpPr/>
              <p:nvPr/>
            </p:nvSpPr>
            <p:spPr>
              <a:xfrm>
                <a:off x="12453382" y="7719285"/>
                <a:ext cx="351462" cy="16993"/>
              </a:xfrm>
              <a:custGeom>
                <a:avLst/>
                <a:gdLst>
                  <a:gd name="connsiteX0" fmla="*/ 2127 w 351462"/>
                  <a:gd name="connsiteY0" fmla="*/ 16993 h 16993"/>
                  <a:gd name="connsiteX1" fmla="*/ 2127 w 351462"/>
                  <a:gd name="connsiteY1" fmla="*/ 16993 h 16993"/>
                  <a:gd name="connsiteX2" fmla="*/ 2127 w 351462"/>
                  <a:gd name="connsiteY2" fmla="*/ 12208 h 16993"/>
                  <a:gd name="connsiteX3" fmla="*/ 351462 w 351462"/>
                  <a:gd name="connsiteY3" fmla="*/ 7422 h 16993"/>
                  <a:gd name="connsiteX4" fmla="*/ 351462 w 351462"/>
                  <a:gd name="connsiteY4" fmla="*/ 12208 h 16993"/>
                  <a:gd name="connsiteX5" fmla="*/ 346677 w 351462"/>
                  <a:gd name="connsiteY5" fmla="*/ 12208 h 16993"/>
                  <a:gd name="connsiteX6" fmla="*/ 2127 w 351462"/>
                  <a:gd name="connsiteY6" fmla="*/ 16993 h 16993"/>
                  <a:gd name="connsiteX7" fmla="*/ 2127 w 351462"/>
                  <a:gd name="connsiteY7" fmla="*/ 16993 h 16993"/>
                  <a:gd name="connsiteX8" fmla="*/ 2127 w 351462"/>
                  <a:gd name="connsiteY8" fmla="*/ 16993 h 1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462" h="16993">
                    <a:moveTo>
                      <a:pt x="2127" y="16993"/>
                    </a:moveTo>
                    <a:cubicBezTo>
                      <a:pt x="2127" y="16993"/>
                      <a:pt x="2127" y="16993"/>
                      <a:pt x="2127" y="16993"/>
                    </a:cubicBezTo>
                    <a:cubicBezTo>
                      <a:pt x="-2658" y="12208"/>
                      <a:pt x="2127" y="12208"/>
                      <a:pt x="2127" y="12208"/>
                    </a:cubicBezTo>
                    <a:cubicBezTo>
                      <a:pt x="6912" y="12208"/>
                      <a:pt x="265325" y="-11719"/>
                      <a:pt x="351462" y="7422"/>
                    </a:cubicBezTo>
                    <a:cubicBezTo>
                      <a:pt x="351462" y="7422"/>
                      <a:pt x="351462" y="7422"/>
                      <a:pt x="351462" y="12208"/>
                    </a:cubicBezTo>
                    <a:cubicBezTo>
                      <a:pt x="351462" y="12208"/>
                      <a:pt x="351462" y="12208"/>
                      <a:pt x="346677" y="12208"/>
                    </a:cubicBezTo>
                    <a:cubicBezTo>
                      <a:pt x="265325" y="-6934"/>
                      <a:pt x="6912" y="16993"/>
                      <a:pt x="2127" y="16993"/>
                    </a:cubicBezTo>
                    <a:lnTo>
                      <a:pt x="2127" y="16993"/>
                    </a:lnTo>
                    <a:lnTo>
                      <a:pt x="2127" y="16993"/>
                    </a:lnTo>
                    <a:close/>
                  </a:path>
                </a:pathLst>
              </a:custGeom>
              <a:solidFill>
                <a:srgbClr val="A0AA97"/>
              </a:solidFill>
              <a:ln w="4782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1C847D1B-0648-4804-81CD-3E346E81D158}"/>
                  </a:ext>
                </a:extLst>
              </p:cNvPr>
              <p:cNvSpPr/>
              <p:nvPr/>
            </p:nvSpPr>
            <p:spPr>
              <a:xfrm>
                <a:off x="12475847" y="7737044"/>
                <a:ext cx="324211" cy="23161"/>
              </a:xfrm>
              <a:custGeom>
                <a:avLst/>
                <a:gdLst>
                  <a:gd name="connsiteX0" fmla="*/ 3589 w 324211"/>
                  <a:gd name="connsiteY0" fmla="*/ 23161 h 23161"/>
                  <a:gd name="connsiteX1" fmla="*/ 3589 w 324211"/>
                  <a:gd name="connsiteY1" fmla="*/ 23161 h 23161"/>
                  <a:gd name="connsiteX2" fmla="*/ 3589 w 324211"/>
                  <a:gd name="connsiteY2" fmla="*/ 18376 h 23161"/>
                  <a:gd name="connsiteX3" fmla="*/ 319427 w 324211"/>
                  <a:gd name="connsiteY3" fmla="*/ 4020 h 23161"/>
                  <a:gd name="connsiteX4" fmla="*/ 324212 w 324211"/>
                  <a:gd name="connsiteY4" fmla="*/ 8805 h 23161"/>
                  <a:gd name="connsiteX5" fmla="*/ 319427 w 324211"/>
                  <a:gd name="connsiteY5" fmla="*/ 13591 h 23161"/>
                  <a:gd name="connsiteX6" fmla="*/ 3589 w 324211"/>
                  <a:gd name="connsiteY6" fmla="*/ 23161 h 23161"/>
                  <a:gd name="connsiteX7" fmla="*/ 3589 w 324211"/>
                  <a:gd name="connsiteY7" fmla="*/ 23161 h 23161"/>
                  <a:gd name="connsiteX8" fmla="*/ 3589 w 324211"/>
                  <a:gd name="connsiteY8" fmla="*/ 23161 h 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211" h="23161">
                    <a:moveTo>
                      <a:pt x="3589" y="23161"/>
                    </a:moveTo>
                    <a:cubicBezTo>
                      <a:pt x="-1196" y="23161"/>
                      <a:pt x="-1196" y="23161"/>
                      <a:pt x="3589" y="23161"/>
                    </a:cubicBezTo>
                    <a:cubicBezTo>
                      <a:pt x="-1196" y="18376"/>
                      <a:pt x="3589" y="18376"/>
                      <a:pt x="3589" y="18376"/>
                    </a:cubicBezTo>
                    <a:cubicBezTo>
                      <a:pt x="3589" y="18376"/>
                      <a:pt x="128010" y="-10336"/>
                      <a:pt x="319427" y="4020"/>
                    </a:cubicBezTo>
                    <a:cubicBezTo>
                      <a:pt x="319427" y="4020"/>
                      <a:pt x="324212" y="4020"/>
                      <a:pt x="324212" y="8805"/>
                    </a:cubicBezTo>
                    <a:cubicBezTo>
                      <a:pt x="324212" y="8805"/>
                      <a:pt x="324212" y="13591"/>
                      <a:pt x="319427" y="13591"/>
                    </a:cubicBezTo>
                    <a:cubicBezTo>
                      <a:pt x="123224" y="-5551"/>
                      <a:pt x="3589" y="23161"/>
                      <a:pt x="3589" y="23161"/>
                    </a:cubicBezTo>
                    <a:lnTo>
                      <a:pt x="3589" y="23161"/>
                    </a:lnTo>
                    <a:lnTo>
                      <a:pt x="3589" y="23161"/>
                    </a:lnTo>
                    <a:close/>
                  </a:path>
                </a:pathLst>
              </a:custGeom>
              <a:solidFill>
                <a:srgbClr val="A0AA97"/>
              </a:solidFill>
              <a:ln w="4782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CD76518D-87EE-4280-8711-5E57BC254D1C}"/>
                  </a:ext>
                </a:extLst>
              </p:cNvPr>
              <p:cNvSpPr/>
              <p:nvPr/>
            </p:nvSpPr>
            <p:spPr>
              <a:xfrm>
                <a:off x="12472523" y="7764991"/>
                <a:ext cx="279680" cy="19141"/>
              </a:xfrm>
              <a:custGeom>
                <a:avLst/>
                <a:gdLst>
                  <a:gd name="connsiteX0" fmla="*/ 2127 w 279680"/>
                  <a:gd name="connsiteY0" fmla="*/ 19142 h 19141"/>
                  <a:gd name="connsiteX1" fmla="*/ 2127 w 279680"/>
                  <a:gd name="connsiteY1" fmla="*/ 19142 h 19141"/>
                  <a:gd name="connsiteX2" fmla="*/ 2127 w 279680"/>
                  <a:gd name="connsiteY2" fmla="*/ 14356 h 19141"/>
                  <a:gd name="connsiteX3" fmla="*/ 274896 w 279680"/>
                  <a:gd name="connsiteY3" fmla="*/ 0 h 19141"/>
                  <a:gd name="connsiteX4" fmla="*/ 279681 w 279680"/>
                  <a:gd name="connsiteY4" fmla="*/ 4786 h 19141"/>
                  <a:gd name="connsiteX5" fmla="*/ 274896 w 279680"/>
                  <a:gd name="connsiteY5" fmla="*/ 9571 h 19141"/>
                  <a:gd name="connsiteX6" fmla="*/ 2127 w 279680"/>
                  <a:gd name="connsiteY6" fmla="*/ 19142 h 19141"/>
                  <a:gd name="connsiteX7" fmla="*/ 2127 w 279680"/>
                  <a:gd name="connsiteY7" fmla="*/ 19142 h 19141"/>
                  <a:gd name="connsiteX8" fmla="*/ 2127 w 279680"/>
                  <a:gd name="connsiteY8" fmla="*/ 19142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680" h="19141">
                    <a:moveTo>
                      <a:pt x="2127" y="19142"/>
                    </a:moveTo>
                    <a:cubicBezTo>
                      <a:pt x="2127" y="19142"/>
                      <a:pt x="2127" y="19142"/>
                      <a:pt x="2127" y="19142"/>
                    </a:cubicBezTo>
                    <a:cubicBezTo>
                      <a:pt x="-2659" y="14356"/>
                      <a:pt x="2127" y="14356"/>
                      <a:pt x="2127" y="14356"/>
                    </a:cubicBezTo>
                    <a:cubicBezTo>
                      <a:pt x="2127" y="14356"/>
                      <a:pt x="241398" y="0"/>
                      <a:pt x="274896" y="0"/>
                    </a:cubicBezTo>
                    <a:cubicBezTo>
                      <a:pt x="274896" y="0"/>
                      <a:pt x="279681" y="0"/>
                      <a:pt x="279681" y="4786"/>
                    </a:cubicBezTo>
                    <a:cubicBezTo>
                      <a:pt x="279681" y="4786"/>
                      <a:pt x="279681" y="9571"/>
                      <a:pt x="274896" y="9571"/>
                    </a:cubicBezTo>
                    <a:cubicBezTo>
                      <a:pt x="241398" y="4786"/>
                      <a:pt x="6912" y="19142"/>
                      <a:pt x="2127" y="19142"/>
                    </a:cubicBezTo>
                    <a:lnTo>
                      <a:pt x="2127" y="19142"/>
                    </a:lnTo>
                    <a:lnTo>
                      <a:pt x="2127" y="19142"/>
                    </a:lnTo>
                    <a:close/>
                  </a:path>
                </a:pathLst>
              </a:custGeom>
              <a:solidFill>
                <a:srgbClr val="A0AA97"/>
              </a:solidFill>
              <a:ln w="4782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CDEA1100-117C-4A28-9B82-FF122D74716C}"/>
                  </a:ext>
                </a:extLst>
              </p:cNvPr>
              <p:cNvSpPr/>
              <p:nvPr/>
            </p:nvSpPr>
            <p:spPr>
              <a:xfrm>
                <a:off x="12472523" y="7774562"/>
                <a:ext cx="313179" cy="33497"/>
              </a:xfrm>
              <a:custGeom>
                <a:avLst/>
                <a:gdLst>
                  <a:gd name="connsiteX0" fmla="*/ 2127 w 313179"/>
                  <a:gd name="connsiteY0" fmla="*/ 33498 h 33497"/>
                  <a:gd name="connsiteX1" fmla="*/ 2127 w 313179"/>
                  <a:gd name="connsiteY1" fmla="*/ 33498 h 33497"/>
                  <a:gd name="connsiteX2" fmla="*/ 2127 w 313179"/>
                  <a:gd name="connsiteY2" fmla="*/ 28712 h 33497"/>
                  <a:gd name="connsiteX3" fmla="*/ 308393 w 313179"/>
                  <a:gd name="connsiteY3" fmla="*/ 0 h 33497"/>
                  <a:gd name="connsiteX4" fmla="*/ 313179 w 313179"/>
                  <a:gd name="connsiteY4" fmla="*/ 0 h 33497"/>
                  <a:gd name="connsiteX5" fmla="*/ 313179 w 313179"/>
                  <a:gd name="connsiteY5" fmla="*/ 4785 h 33497"/>
                  <a:gd name="connsiteX6" fmla="*/ 2127 w 313179"/>
                  <a:gd name="connsiteY6" fmla="*/ 33498 h 33497"/>
                  <a:gd name="connsiteX7" fmla="*/ 2127 w 313179"/>
                  <a:gd name="connsiteY7" fmla="*/ 33498 h 33497"/>
                  <a:gd name="connsiteX8" fmla="*/ 2127 w 313179"/>
                  <a:gd name="connsiteY8" fmla="*/ 33498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179" h="33497">
                    <a:moveTo>
                      <a:pt x="2127" y="33498"/>
                    </a:moveTo>
                    <a:cubicBezTo>
                      <a:pt x="2127" y="33498"/>
                      <a:pt x="-2659" y="33498"/>
                      <a:pt x="2127" y="33498"/>
                    </a:cubicBezTo>
                    <a:cubicBezTo>
                      <a:pt x="-2659" y="28712"/>
                      <a:pt x="2127" y="28712"/>
                      <a:pt x="2127" y="28712"/>
                    </a:cubicBezTo>
                    <a:cubicBezTo>
                      <a:pt x="6912" y="28712"/>
                      <a:pt x="260539" y="14356"/>
                      <a:pt x="308393" y="0"/>
                    </a:cubicBezTo>
                    <a:cubicBezTo>
                      <a:pt x="308393" y="0"/>
                      <a:pt x="313179" y="0"/>
                      <a:pt x="313179" y="0"/>
                    </a:cubicBezTo>
                    <a:cubicBezTo>
                      <a:pt x="313179" y="0"/>
                      <a:pt x="313179" y="4785"/>
                      <a:pt x="313179" y="4785"/>
                    </a:cubicBezTo>
                    <a:cubicBezTo>
                      <a:pt x="260539" y="19142"/>
                      <a:pt x="11698" y="33498"/>
                      <a:pt x="2127" y="33498"/>
                    </a:cubicBezTo>
                    <a:lnTo>
                      <a:pt x="2127" y="33498"/>
                    </a:lnTo>
                    <a:lnTo>
                      <a:pt x="2127" y="33498"/>
                    </a:lnTo>
                    <a:close/>
                  </a:path>
                </a:pathLst>
              </a:custGeom>
              <a:solidFill>
                <a:srgbClr val="A0AA97"/>
              </a:solidFill>
              <a:ln w="4782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3A59F7AC-6B4B-465E-8077-094A150834AE}"/>
                  </a:ext>
                </a:extLst>
              </p:cNvPr>
              <p:cNvSpPr/>
              <p:nvPr/>
            </p:nvSpPr>
            <p:spPr>
              <a:xfrm>
                <a:off x="11484068" y="7645355"/>
                <a:ext cx="552450" cy="57425"/>
              </a:xfrm>
              <a:custGeom>
                <a:avLst/>
                <a:gdLst>
                  <a:gd name="connsiteX0" fmla="*/ 550323 w 552450"/>
                  <a:gd name="connsiteY0" fmla="*/ 57425 h 57425"/>
                  <a:gd name="connsiteX1" fmla="*/ 550323 w 552450"/>
                  <a:gd name="connsiteY1" fmla="*/ 57425 h 57425"/>
                  <a:gd name="connsiteX2" fmla="*/ 4786 w 552450"/>
                  <a:gd name="connsiteY2" fmla="*/ 9571 h 57425"/>
                  <a:gd name="connsiteX3" fmla="*/ 0 w 552450"/>
                  <a:gd name="connsiteY3" fmla="*/ 4786 h 57425"/>
                  <a:gd name="connsiteX4" fmla="*/ 4786 w 552450"/>
                  <a:gd name="connsiteY4" fmla="*/ 0 h 57425"/>
                  <a:gd name="connsiteX5" fmla="*/ 550323 w 552450"/>
                  <a:gd name="connsiteY5" fmla="*/ 47854 h 57425"/>
                  <a:gd name="connsiteX6" fmla="*/ 550323 w 552450"/>
                  <a:gd name="connsiteY6" fmla="*/ 57425 h 57425"/>
                  <a:gd name="connsiteX7" fmla="*/ 550323 w 552450"/>
                  <a:gd name="connsiteY7" fmla="*/ 57425 h 57425"/>
                  <a:gd name="connsiteX8" fmla="*/ 550323 w 552450"/>
                  <a:gd name="connsiteY8" fmla="*/ 57425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50" h="57425">
                    <a:moveTo>
                      <a:pt x="550323" y="57425"/>
                    </a:moveTo>
                    <a:lnTo>
                      <a:pt x="550323" y="57425"/>
                    </a:lnTo>
                    <a:lnTo>
                      <a:pt x="4786" y="9571"/>
                    </a:lnTo>
                    <a:cubicBezTo>
                      <a:pt x="4786" y="9571"/>
                      <a:pt x="0" y="9571"/>
                      <a:pt x="0" y="4786"/>
                    </a:cubicBezTo>
                    <a:cubicBezTo>
                      <a:pt x="0" y="4786"/>
                      <a:pt x="0" y="0"/>
                      <a:pt x="4786" y="0"/>
                    </a:cubicBezTo>
                    <a:lnTo>
                      <a:pt x="550323" y="47854"/>
                    </a:lnTo>
                    <a:cubicBezTo>
                      <a:pt x="550323" y="52640"/>
                      <a:pt x="555109" y="52640"/>
                      <a:pt x="550323" y="57425"/>
                    </a:cubicBezTo>
                    <a:cubicBezTo>
                      <a:pt x="555109" y="52640"/>
                      <a:pt x="550323" y="57425"/>
                      <a:pt x="550323" y="57425"/>
                    </a:cubicBezTo>
                    <a:lnTo>
                      <a:pt x="550323" y="57425"/>
                    </a:lnTo>
                    <a:close/>
                  </a:path>
                </a:pathLst>
              </a:custGeom>
              <a:solidFill>
                <a:srgbClr val="E5F0D2"/>
              </a:solidFill>
              <a:ln w="4782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6CB86FFB-3832-44DB-97E5-0FF40B7BF14C}"/>
                  </a:ext>
                </a:extLst>
              </p:cNvPr>
              <p:cNvSpPr/>
              <p:nvPr/>
            </p:nvSpPr>
            <p:spPr>
              <a:xfrm>
                <a:off x="11503211" y="7669282"/>
                <a:ext cx="573053" cy="47854"/>
              </a:xfrm>
              <a:custGeom>
                <a:avLst/>
                <a:gdLst>
                  <a:gd name="connsiteX0" fmla="*/ 569464 w 573053"/>
                  <a:gd name="connsiteY0" fmla="*/ 47854 h 47854"/>
                  <a:gd name="connsiteX1" fmla="*/ 569464 w 573053"/>
                  <a:gd name="connsiteY1" fmla="*/ 47854 h 47854"/>
                  <a:gd name="connsiteX2" fmla="*/ 4785 w 573053"/>
                  <a:gd name="connsiteY2" fmla="*/ 9571 h 47854"/>
                  <a:gd name="connsiteX3" fmla="*/ 0 w 573053"/>
                  <a:gd name="connsiteY3" fmla="*/ 4786 h 47854"/>
                  <a:gd name="connsiteX4" fmla="*/ 4785 w 573053"/>
                  <a:gd name="connsiteY4" fmla="*/ 0 h 47854"/>
                  <a:gd name="connsiteX5" fmla="*/ 569464 w 573053"/>
                  <a:gd name="connsiteY5" fmla="*/ 38283 h 47854"/>
                  <a:gd name="connsiteX6" fmla="*/ 569464 w 573053"/>
                  <a:gd name="connsiteY6" fmla="*/ 47854 h 47854"/>
                  <a:gd name="connsiteX7" fmla="*/ 569464 w 573053"/>
                  <a:gd name="connsiteY7" fmla="*/ 47854 h 47854"/>
                  <a:gd name="connsiteX8" fmla="*/ 569464 w 573053"/>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53" h="47854">
                    <a:moveTo>
                      <a:pt x="569464" y="47854"/>
                    </a:moveTo>
                    <a:lnTo>
                      <a:pt x="569464" y="47854"/>
                    </a:lnTo>
                    <a:lnTo>
                      <a:pt x="4785" y="9571"/>
                    </a:lnTo>
                    <a:cubicBezTo>
                      <a:pt x="4785" y="9571"/>
                      <a:pt x="0" y="9571"/>
                      <a:pt x="0" y="4786"/>
                    </a:cubicBezTo>
                    <a:cubicBezTo>
                      <a:pt x="0" y="4786"/>
                      <a:pt x="0" y="0"/>
                      <a:pt x="4785" y="0"/>
                    </a:cubicBezTo>
                    <a:lnTo>
                      <a:pt x="569464" y="38283"/>
                    </a:lnTo>
                    <a:cubicBezTo>
                      <a:pt x="574250" y="43069"/>
                      <a:pt x="574250" y="43069"/>
                      <a:pt x="569464" y="47854"/>
                    </a:cubicBezTo>
                    <a:cubicBezTo>
                      <a:pt x="574250" y="47854"/>
                      <a:pt x="569464" y="47854"/>
                      <a:pt x="569464" y="47854"/>
                    </a:cubicBezTo>
                    <a:lnTo>
                      <a:pt x="569464" y="47854"/>
                    </a:lnTo>
                    <a:close/>
                  </a:path>
                </a:pathLst>
              </a:custGeom>
              <a:solidFill>
                <a:srgbClr val="E5F0D2"/>
              </a:solidFill>
              <a:ln w="4782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9CD8247B-E0D7-44F5-8A5A-8F728FA68F86}"/>
                  </a:ext>
                </a:extLst>
              </p:cNvPr>
              <p:cNvSpPr/>
              <p:nvPr/>
            </p:nvSpPr>
            <p:spPr>
              <a:xfrm>
                <a:off x="11527138" y="7712351"/>
                <a:ext cx="736954" cy="66995"/>
              </a:xfrm>
              <a:custGeom>
                <a:avLst/>
                <a:gdLst>
                  <a:gd name="connsiteX0" fmla="*/ 736954 w 736954"/>
                  <a:gd name="connsiteY0" fmla="*/ 66996 h 66995"/>
                  <a:gd name="connsiteX1" fmla="*/ 736954 w 736954"/>
                  <a:gd name="connsiteY1" fmla="*/ 66996 h 66995"/>
                  <a:gd name="connsiteX2" fmla="*/ 4785 w 736954"/>
                  <a:gd name="connsiteY2" fmla="*/ 9571 h 66995"/>
                  <a:gd name="connsiteX3" fmla="*/ 0 w 736954"/>
                  <a:gd name="connsiteY3" fmla="*/ 4785 h 66995"/>
                  <a:gd name="connsiteX4" fmla="*/ 4785 w 736954"/>
                  <a:gd name="connsiteY4" fmla="*/ 0 h 66995"/>
                  <a:gd name="connsiteX5" fmla="*/ 736954 w 736954"/>
                  <a:gd name="connsiteY5" fmla="*/ 57425 h 66995"/>
                  <a:gd name="connsiteX6" fmla="*/ 736954 w 736954"/>
                  <a:gd name="connsiteY6" fmla="*/ 66996 h 66995"/>
                  <a:gd name="connsiteX7" fmla="*/ 736954 w 736954"/>
                  <a:gd name="connsiteY7" fmla="*/ 66996 h 66995"/>
                  <a:gd name="connsiteX8" fmla="*/ 736954 w 736954"/>
                  <a:gd name="connsiteY8" fmla="*/ 66996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954" h="66995">
                    <a:moveTo>
                      <a:pt x="736954" y="66996"/>
                    </a:moveTo>
                    <a:lnTo>
                      <a:pt x="736954" y="66996"/>
                    </a:lnTo>
                    <a:lnTo>
                      <a:pt x="4785" y="9571"/>
                    </a:lnTo>
                    <a:cubicBezTo>
                      <a:pt x="4785" y="9571"/>
                      <a:pt x="0" y="9571"/>
                      <a:pt x="0" y="4785"/>
                    </a:cubicBezTo>
                    <a:cubicBezTo>
                      <a:pt x="0" y="4785"/>
                      <a:pt x="0" y="0"/>
                      <a:pt x="4785" y="0"/>
                    </a:cubicBezTo>
                    <a:lnTo>
                      <a:pt x="736954" y="57425"/>
                    </a:lnTo>
                    <a:cubicBezTo>
                      <a:pt x="736954" y="57425"/>
                      <a:pt x="736954" y="62210"/>
                      <a:pt x="736954" y="66996"/>
                    </a:cubicBezTo>
                    <a:cubicBezTo>
                      <a:pt x="736954" y="62210"/>
                      <a:pt x="736954" y="66996"/>
                      <a:pt x="736954" y="66996"/>
                    </a:cubicBezTo>
                    <a:lnTo>
                      <a:pt x="736954" y="66996"/>
                    </a:lnTo>
                    <a:close/>
                  </a:path>
                </a:pathLst>
              </a:custGeom>
              <a:solidFill>
                <a:srgbClr val="E5F0D2"/>
              </a:solidFill>
              <a:ln w="4782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16606193-FB6D-43DB-B1A6-0709BD3A736F}"/>
                  </a:ext>
                </a:extLst>
              </p:cNvPr>
              <p:cNvSpPr/>
              <p:nvPr/>
            </p:nvSpPr>
            <p:spPr>
              <a:xfrm>
                <a:off x="11507995" y="7726708"/>
                <a:ext cx="464186" cy="52639"/>
              </a:xfrm>
              <a:custGeom>
                <a:avLst/>
                <a:gdLst>
                  <a:gd name="connsiteX0" fmla="*/ 464186 w 464186"/>
                  <a:gd name="connsiteY0" fmla="*/ 52640 h 52639"/>
                  <a:gd name="connsiteX1" fmla="*/ 464186 w 464186"/>
                  <a:gd name="connsiteY1" fmla="*/ 52640 h 52639"/>
                  <a:gd name="connsiteX2" fmla="*/ 4786 w 464186"/>
                  <a:gd name="connsiteY2" fmla="*/ 9571 h 52639"/>
                  <a:gd name="connsiteX3" fmla="*/ 0 w 464186"/>
                  <a:gd name="connsiteY3" fmla="*/ 4785 h 52639"/>
                  <a:gd name="connsiteX4" fmla="*/ 4786 w 464186"/>
                  <a:gd name="connsiteY4" fmla="*/ 0 h 52639"/>
                  <a:gd name="connsiteX5" fmla="*/ 464186 w 464186"/>
                  <a:gd name="connsiteY5" fmla="*/ 43069 h 52639"/>
                  <a:gd name="connsiteX6" fmla="*/ 464186 w 464186"/>
                  <a:gd name="connsiteY6" fmla="*/ 52640 h 52639"/>
                  <a:gd name="connsiteX7" fmla="*/ 464186 w 464186"/>
                  <a:gd name="connsiteY7" fmla="*/ 52640 h 52639"/>
                  <a:gd name="connsiteX8" fmla="*/ 464186 w 464186"/>
                  <a:gd name="connsiteY8" fmla="*/ 5264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186" h="52639">
                    <a:moveTo>
                      <a:pt x="464186" y="52640"/>
                    </a:moveTo>
                    <a:lnTo>
                      <a:pt x="464186" y="52640"/>
                    </a:lnTo>
                    <a:lnTo>
                      <a:pt x="4786" y="9571"/>
                    </a:lnTo>
                    <a:cubicBezTo>
                      <a:pt x="4786" y="9571"/>
                      <a:pt x="0" y="9571"/>
                      <a:pt x="0" y="4785"/>
                    </a:cubicBezTo>
                    <a:cubicBezTo>
                      <a:pt x="0" y="4785"/>
                      <a:pt x="0" y="0"/>
                      <a:pt x="4786" y="0"/>
                    </a:cubicBezTo>
                    <a:lnTo>
                      <a:pt x="464186" y="43069"/>
                    </a:lnTo>
                    <a:cubicBezTo>
                      <a:pt x="464186" y="47854"/>
                      <a:pt x="464186" y="52640"/>
                      <a:pt x="464186" y="52640"/>
                    </a:cubicBezTo>
                    <a:cubicBezTo>
                      <a:pt x="464186" y="52640"/>
                      <a:pt x="464186" y="52640"/>
                      <a:pt x="464186" y="52640"/>
                    </a:cubicBezTo>
                    <a:lnTo>
                      <a:pt x="464186" y="52640"/>
                    </a:lnTo>
                    <a:close/>
                  </a:path>
                </a:pathLst>
              </a:custGeom>
              <a:solidFill>
                <a:srgbClr val="E5F0D2"/>
              </a:solidFill>
              <a:ln w="4782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84F9F438-2ADB-4176-9E8E-ADC855AB6E7D}"/>
                  </a:ext>
                </a:extLst>
              </p:cNvPr>
              <p:cNvSpPr/>
              <p:nvPr/>
            </p:nvSpPr>
            <p:spPr>
              <a:xfrm>
                <a:off x="11479283" y="7760205"/>
                <a:ext cx="421116" cy="47854"/>
              </a:xfrm>
              <a:custGeom>
                <a:avLst/>
                <a:gdLst>
                  <a:gd name="connsiteX0" fmla="*/ 421117 w 421116"/>
                  <a:gd name="connsiteY0" fmla="*/ 47854 h 47854"/>
                  <a:gd name="connsiteX1" fmla="*/ 421117 w 421116"/>
                  <a:gd name="connsiteY1" fmla="*/ 47854 h 47854"/>
                  <a:gd name="connsiteX2" fmla="*/ 4785 w 421116"/>
                  <a:gd name="connsiteY2" fmla="*/ 9571 h 47854"/>
                  <a:gd name="connsiteX3" fmla="*/ 0 w 421116"/>
                  <a:gd name="connsiteY3" fmla="*/ 4785 h 47854"/>
                  <a:gd name="connsiteX4" fmla="*/ 4785 w 421116"/>
                  <a:gd name="connsiteY4" fmla="*/ 0 h 47854"/>
                  <a:gd name="connsiteX5" fmla="*/ 421117 w 421116"/>
                  <a:gd name="connsiteY5" fmla="*/ 38283 h 47854"/>
                  <a:gd name="connsiteX6" fmla="*/ 421117 w 421116"/>
                  <a:gd name="connsiteY6" fmla="*/ 47854 h 47854"/>
                  <a:gd name="connsiteX7" fmla="*/ 421117 w 421116"/>
                  <a:gd name="connsiteY7" fmla="*/ 47854 h 47854"/>
                  <a:gd name="connsiteX8" fmla="*/ 421117 w 421116"/>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116" h="47854">
                    <a:moveTo>
                      <a:pt x="421117" y="47854"/>
                    </a:moveTo>
                    <a:lnTo>
                      <a:pt x="421117" y="47854"/>
                    </a:lnTo>
                    <a:lnTo>
                      <a:pt x="4785" y="9571"/>
                    </a:lnTo>
                    <a:cubicBezTo>
                      <a:pt x="4785" y="9571"/>
                      <a:pt x="0" y="9571"/>
                      <a:pt x="0" y="4785"/>
                    </a:cubicBezTo>
                    <a:cubicBezTo>
                      <a:pt x="0" y="4785"/>
                      <a:pt x="0" y="0"/>
                      <a:pt x="4785" y="0"/>
                    </a:cubicBezTo>
                    <a:lnTo>
                      <a:pt x="421117" y="38283"/>
                    </a:lnTo>
                    <a:cubicBezTo>
                      <a:pt x="421117" y="43069"/>
                      <a:pt x="421117" y="43069"/>
                      <a:pt x="421117" y="47854"/>
                    </a:cubicBezTo>
                    <a:cubicBezTo>
                      <a:pt x="421117" y="47854"/>
                      <a:pt x="421117" y="47854"/>
                      <a:pt x="421117" y="47854"/>
                    </a:cubicBezTo>
                    <a:lnTo>
                      <a:pt x="421117" y="47854"/>
                    </a:lnTo>
                    <a:close/>
                  </a:path>
                </a:pathLst>
              </a:custGeom>
              <a:solidFill>
                <a:srgbClr val="E5F0D2"/>
              </a:solidFill>
              <a:ln w="4782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BA262884-8459-472E-BD4B-C122458ADFDD}"/>
                  </a:ext>
                </a:extLst>
              </p:cNvPr>
              <p:cNvSpPr/>
              <p:nvPr/>
            </p:nvSpPr>
            <p:spPr>
              <a:xfrm>
                <a:off x="11426644" y="7645355"/>
                <a:ext cx="1445195" cy="258412"/>
              </a:xfrm>
              <a:custGeom>
                <a:avLst/>
                <a:gdLst>
                  <a:gd name="connsiteX0" fmla="*/ 1258565 w 1445195"/>
                  <a:gd name="connsiteY0" fmla="*/ 0 h 258412"/>
                  <a:gd name="connsiteX1" fmla="*/ 1172427 w 1445195"/>
                  <a:gd name="connsiteY1" fmla="*/ 19142 h 258412"/>
                  <a:gd name="connsiteX2" fmla="*/ 1220282 w 1445195"/>
                  <a:gd name="connsiteY2" fmla="*/ 19142 h 258412"/>
                  <a:gd name="connsiteX3" fmla="*/ 1387771 w 1445195"/>
                  <a:gd name="connsiteY3" fmla="*/ 66996 h 258412"/>
                  <a:gd name="connsiteX4" fmla="*/ 1363844 w 1445195"/>
                  <a:gd name="connsiteY4" fmla="*/ 200988 h 258412"/>
                  <a:gd name="connsiteX5" fmla="*/ 1004938 w 1445195"/>
                  <a:gd name="connsiteY5" fmla="*/ 248842 h 258412"/>
                  <a:gd name="connsiteX6" fmla="*/ 4786 w 1445195"/>
                  <a:gd name="connsiteY6" fmla="*/ 153133 h 258412"/>
                  <a:gd name="connsiteX7" fmla="*/ 0 w 1445195"/>
                  <a:gd name="connsiteY7" fmla="*/ 172275 h 258412"/>
                  <a:gd name="connsiteX8" fmla="*/ 1014508 w 1445195"/>
                  <a:gd name="connsiteY8" fmla="*/ 258413 h 258412"/>
                  <a:gd name="connsiteX9" fmla="*/ 1382986 w 1445195"/>
                  <a:gd name="connsiteY9" fmla="*/ 210558 h 258412"/>
                  <a:gd name="connsiteX10" fmla="*/ 1445196 w 1445195"/>
                  <a:gd name="connsiteY10" fmla="*/ 114850 h 258412"/>
                  <a:gd name="connsiteX11" fmla="*/ 1445196 w 1445195"/>
                  <a:gd name="connsiteY11" fmla="*/ 110065 h 258412"/>
                  <a:gd name="connsiteX12" fmla="*/ 1258565 w 1445195"/>
                  <a:gd name="connsiteY12" fmla="*/ 0 h 258412"/>
                  <a:gd name="connsiteX13" fmla="*/ 1258565 w 1445195"/>
                  <a:gd name="connsiteY13" fmla="*/ 0 h 258412"/>
                  <a:gd name="connsiteX14" fmla="*/ 1258565 w 1445195"/>
                  <a:gd name="connsiteY14" fmla="*/ 0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5195" h="258412">
                    <a:moveTo>
                      <a:pt x="1258565" y="0"/>
                    </a:moveTo>
                    <a:cubicBezTo>
                      <a:pt x="1229852" y="4786"/>
                      <a:pt x="1201140" y="9571"/>
                      <a:pt x="1172427" y="19142"/>
                    </a:cubicBezTo>
                    <a:cubicBezTo>
                      <a:pt x="1186784" y="19142"/>
                      <a:pt x="1205925" y="19142"/>
                      <a:pt x="1220282" y="19142"/>
                    </a:cubicBezTo>
                    <a:cubicBezTo>
                      <a:pt x="1292063" y="19142"/>
                      <a:pt x="1363844" y="28713"/>
                      <a:pt x="1387771" y="66996"/>
                    </a:cubicBezTo>
                    <a:cubicBezTo>
                      <a:pt x="1440411" y="148348"/>
                      <a:pt x="1411698" y="186631"/>
                      <a:pt x="1363844" y="200988"/>
                    </a:cubicBezTo>
                    <a:cubicBezTo>
                      <a:pt x="1315990" y="215344"/>
                      <a:pt x="1004938" y="248842"/>
                      <a:pt x="1004938" y="248842"/>
                    </a:cubicBezTo>
                    <a:lnTo>
                      <a:pt x="4786" y="153133"/>
                    </a:lnTo>
                    <a:lnTo>
                      <a:pt x="0" y="172275"/>
                    </a:lnTo>
                    <a:lnTo>
                      <a:pt x="1014508" y="258413"/>
                    </a:lnTo>
                    <a:lnTo>
                      <a:pt x="1382986" y="210558"/>
                    </a:lnTo>
                    <a:cubicBezTo>
                      <a:pt x="1382986" y="210558"/>
                      <a:pt x="1435625" y="181846"/>
                      <a:pt x="1445196" y="114850"/>
                    </a:cubicBezTo>
                    <a:cubicBezTo>
                      <a:pt x="1445196" y="114850"/>
                      <a:pt x="1445196" y="110065"/>
                      <a:pt x="1445196" y="110065"/>
                    </a:cubicBezTo>
                    <a:cubicBezTo>
                      <a:pt x="1435625" y="43069"/>
                      <a:pt x="1325561" y="4786"/>
                      <a:pt x="1258565" y="0"/>
                    </a:cubicBezTo>
                    <a:cubicBezTo>
                      <a:pt x="1258565" y="0"/>
                      <a:pt x="1258565" y="0"/>
                      <a:pt x="1258565" y="0"/>
                    </a:cubicBezTo>
                    <a:lnTo>
                      <a:pt x="1258565" y="0"/>
                    </a:lnTo>
                    <a:close/>
                  </a:path>
                </a:pathLst>
              </a:custGeom>
              <a:solidFill>
                <a:srgbClr val="C8968A"/>
              </a:solidFill>
              <a:ln w="4782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4607177-9071-4EE5-BA61-E6D704EDFD08}"/>
                  </a:ext>
                </a:extLst>
              </p:cNvPr>
              <p:cNvSpPr/>
              <p:nvPr/>
            </p:nvSpPr>
            <p:spPr>
              <a:xfrm>
                <a:off x="12431581" y="7693210"/>
                <a:ext cx="401975" cy="153133"/>
              </a:xfrm>
              <a:custGeom>
                <a:avLst/>
                <a:gdLst>
                  <a:gd name="connsiteX0" fmla="*/ 315838 w 401975"/>
                  <a:gd name="connsiteY0" fmla="*/ 33498 h 153133"/>
                  <a:gd name="connsiteX1" fmla="*/ 349336 w 401975"/>
                  <a:gd name="connsiteY1" fmla="*/ 47854 h 153133"/>
                  <a:gd name="connsiteX2" fmla="*/ 358906 w 401975"/>
                  <a:gd name="connsiteY2" fmla="*/ 47854 h 153133"/>
                  <a:gd name="connsiteX3" fmla="*/ 363692 w 401975"/>
                  <a:gd name="connsiteY3" fmla="*/ 52640 h 153133"/>
                  <a:gd name="connsiteX4" fmla="*/ 358906 w 401975"/>
                  <a:gd name="connsiteY4" fmla="*/ 57425 h 153133"/>
                  <a:gd name="connsiteX5" fmla="*/ 358906 w 401975"/>
                  <a:gd name="connsiteY5" fmla="*/ 57425 h 153133"/>
                  <a:gd name="connsiteX6" fmla="*/ 358906 w 401975"/>
                  <a:gd name="connsiteY6" fmla="*/ 57425 h 153133"/>
                  <a:gd name="connsiteX7" fmla="*/ 373263 w 401975"/>
                  <a:gd name="connsiteY7" fmla="*/ 81352 h 153133"/>
                  <a:gd name="connsiteX8" fmla="*/ 344550 w 401975"/>
                  <a:gd name="connsiteY8" fmla="*/ 153133 h 153133"/>
                  <a:gd name="connsiteX9" fmla="*/ 363692 w 401975"/>
                  <a:gd name="connsiteY9" fmla="*/ 153133 h 153133"/>
                  <a:gd name="connsiteX10" fmla="*/ 363692 w 401975"/>
                  <a:gd name="connsiteY10" fmla="*/ 153133 h 153133"/>
                  <a:gd name="connsiteX11" fmla="*/ 363692 w 401975"/>
                  <a:gd name="connsiteY11" fmla="*/ 153133 h 153133"/>
                  <a:gd name="connsiteX12" fmla="*/ 401976 w 401975"/>
                  <a:gd name="connsiteY12" fmla="*/ 90923 h 153133"/>
                  <a:gd name="connsiteX13" fmla="*/ 397190 w 401975"/>
                  <a:gd name="connsiteY13" fmla="*/ 76567 h 153133"/>
                  <a:gd name="connsiteX14" fmla="*/ 373263 w 401975"/>
                  <a:gd name="connsiteY14" fmla="*/ 47854 h 153133"/>
                  <a:gd name="connsiteX15" fmla="*/ 373263 w 401975"/>
                  <a:gd name="connsiteY15" fmla="*/ 47854 h 153133"/>
                  <a:gd name="connsiteX16" fmla="*/ 368477 w 401975"/>
                  <a:gd name="connsiteY16" fmla="*/ 47854 h 153133"/>
                  <a:gd name="connsiteX17" fmla="*/ 368477 w 401975"/>
                  <a:gd name="connsiteY17" fmla="*/ 47854 h 153133"/>
                  <a:gd name="connsiteX18" fmla="*/ 315838 w 401975"/>
                  <a:gd name="connsiteY18" fmla="*/ 33498 h 153133"/>
                  <a:gd name="connsiteX19" fmla="*/ 315838 w 401975"/>
                  <a:gd name="connsiteY19" fmla="*/ 33498 h 153133"/>
                  <a:gd name="connsiteX20" fmla="*/ 267984 w 401975"/>
                  <a:gd name="connsiteY20" fmla="*/ 0 h 153133"/>
                  <a:gd name="connsiteX21" fmla="*/ 9571 w 401975"/>
                  <a:gd name="connsiteY21" fmla="*/ 14356 h 153133"/>
                  <a:gd name="connsiteX22" fmla="*/ 9571 w 401975"/>
                  <a:gd name="connsiteY22" fmla="*/ 14356 h 153133"/>
                  <a:gd name="connsiteX23" fmla="*/ 0 w 401975"/>
                  <a:gd name="connsiteY23" fmla="*/ 14356 h 153133"/>
                  <a:gd name="connsiteX24" fmla="*/ 19142 w 401975"/>
                  <a:gd name="connsiteY24" fmla="*/ 33498 h 153133"/>
                  <a:gd name="connsiteX25" fmla="*/ 196202 w 401975"/>
                  <a:gd name="connsiteY25" fmla="*/ 23927 h 153133"/>
                  <a:gd name="connsiteX26" fmla="*/ 282340 w 401975"/>
                  <a:gd name="connsiteY26" fmla="*/ 28713 h 153133"/>
                  <a:gd name="connsiteX27" fmla="*/ 373263 w 401975"/>
                  <a:gd name="connsiteY27" fmla="*/ 38283 h 153133"/>
                  <a:gd name="connsiteX28" fmla="*/ 373263 w 401975"/>
                  <a:gd name="connsiteY28" fmla="*/ 38283 h 153133"/>
                  <a:gd name="connsiteX29" fmla="*/ 272769 w 401975"/>
                  <a:gd name="connsiteY29" fmla="*/ 4786 h 153133"/>
                  <a:gd name="connsiteX30" fmla="*/ 272769 w 401975"/>
                  <a:gd name="connsiteY30" fmla="*/ 4786 h 153133"/>
                  <a:gd name="connsiteX31" fmla="*/ 267984 w 401975"/>
                  <a:gd name="connsiteY31" fmla="*/ 0 h 153133"/>
                  <a:gd name="connsiteX32" fmla="*/ 267984 w 401975"/>
                  <a:gd name="connsiteY32"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1975" h="153133">
                    <a:moveTo>
                      <a:pt x="315838" y="33498"/>
                    </a:moveTo>
                    <a:cubicBezTo>
                      <a:pt x="330194" y="38283"/>
                      <a:pt x="339765" y="43069"/>
                      <a:pt x="349336" y="47854"/>
                    </a:cubicBezTo>
                    <a:cubicBezTo>
                      <a:pt x="354121" y="47854"/>
                      <a:pt x="354121" y="47854"/>
                      <a:pt x="358906" y="47854"/>
                    </a:cubicBezTo>
                    <a:cubicBezTo>
                      <a:pt x="358906" y="47854"/>
                      <a:pt x="363692" y="47854"/>
                      <a:pt x="363692" y="52640"/>
                    </a:cubicBezTo>
                    <a:cubicBezTo>
                      <a:pt x="363692" y="52640"/>
                      <a:pt x="363692" y="57425"/>
                      <a:pt x="358906" y="57425"/>
                    </a:cubicBezTo>
                    <a:lnTo>
                      <a:pt x="358906" y="57425"/>
                    </a:lnTo>
                    <a:lnTo>
                      <a:pt x="358906" y="57425"/>
                    </a:lnTo>
                    <a:cubicBezTo>
                      <a:pt x="368477" y="62210"/>
                      <a:pt x="373263" y="71781"/>
                      <a:pt x="373263" y="81352"/>
                    </a:cubicBezTo>
                    <a:cubicBezTo>
                      <a:pt x="378048" y="114850"/>
                      <a:pt x="363692" y="138777"/>
                      <a:pt x="344550" y="153133"/>
                    </a:cubicBezTo>
                    <a:cubicBezTo>
                      <a:pt x="354121" y="153133"/>
                      <a:pt x="363692" y="153133"/>
                      <a:pt x="363692" y="153133"/>
                    </a:cubicBezTo>
                    <a:lnTo>
                      <a:pt x="363692" y="153133"/>
                    </a:lnTo>
                    <a:lnTo>
                      <a:pt x="363692" y="153133"/>
                    </a:lnTo>
                    <a:cubicBezTo>
                      <a:pt x="363692" y="153133"/>
                      <a:pt x="401976" y="119635"/>
                      <a:pt x="401976" y="90923"/>
                    </a:cubicBezTo>
                    <a:cubicBezTo>
                      <a:pt x="401976" y="86137"/>
                      <a:pt x="401976" y="81352"/>
                      <a:pt x="397190" y="76567"/>
                    </a:cubicBezTo>
                    <a:cubicBezTo>
                      <a:pt x="392404" y="66996"/>
                      <a:pt x="382833" y="57425"/>
                      <a:pt x="373263" y="47854"/>
                    </a:cubicBezTo>
                    <a:cubicBezTo>
                      <a:pt x="373263" y="47854"/>
                      <a:pt x="373263" y="47854"/>
                      <a:pt x="373263" y="47854"/>
                    </a:cubicBezTo>
                    <a:cubicBezTo>
                      <a:pt x="373263" y="47854"/>
                      <a:pt x="373263" y="47854"/>
                      <a:pt x="368477" y="47854"/>
                    </a:cubicBezTo>
                    <a:cubicBezTo>
                      <a:pt x="368477" y="47854"/>
                      <a:pt x="368477" y="47854"/>
                      <a:pt x="368477" y="47854"/>
                    </a:cubicBezTo>
                    <a:cubicBezTo>
                      <a:pt x="358906" y="33498"/>
                      <a:pt x="339765" y="33498"/>
                      <a:pt x="315838" y="33498"/>
                    </a:cubicBezTo>
                    <a:lnTo>
                      <a:pt x="315838" y="33498"/>
                    </a:lnTo>
                    <a:close/>
                    <a:moveTo>
                      <a:pt x="267984" y="0"/>
                    </a:moveTo>
                    <a:cubicBezTo>
                      <a:pt x="196202" y="0"/>
                      <a:pt x="14356" y="14356"/>
                      <a:pt x="9571" y="14356"/>
                    </a:cubicBezTo>
                    <a:lnTo>
                      <a:pt x="9571" y="14356"/>
                    </a:lnTo>
                    <a:lnTo>
                      <a:pt x="0" y="14356"/>
                    </a:lnTo>
                    <a:cubicBezTo>
                      <a:pt x="0" y="14356"/>
                      <a:pt x="9571" y="19142"/>
                      <a:pt x="19142" y="33498"/>
                    </a:cubicBezTo>
                    <a:cubicBezTo>
                      <a:pt x="52640" y="28713"/>
                      <a:pt x="124421" y="23927"/>
                      <a:pt x="196202" y="23927"/>
                    </a:cubicBezTo>
                    <a:cubicBezTo>
                      <a:pt x="224914" y="23927"/>
                      <a:pt x="258413" y="23927"/>
                      <a:pt x="282340" y="28713"/>
                    </a:cubicBezTo>
                    <a:cubicBezTo>
                      <a:pt x="320623" y="28713"/>
                      <a:pt x="354121" y="33498"/>
                      <a:pt x="373263" y="38283"/>
                    </a:cubicBezTo>
                    <a:lnTo>
                      <a:pt x="373263" y="38283"/>
                    </a:lnTo>
                    <a:cubicBezTo>
                      <a:pt x="349336" y="19142"/>
                      <a:pt x="315838" y="4786"/>
                      <a:pt x="272769" y="4786"/>
                    </a:cubicBezTo>
                    <a:lnTo>
                      <a:pt x="272769" y="4786"/>
                    </a:lnTo>
                    <a:cubicBezTo>
                      <a:pt x="272769" y="0"/>
                      <a:pt x="267984" y="0"/>
                      <a:pt x="267984" y="0"/>
                    </a:cubicBezTo>
                    <a:lnTo>
                      <a:pt x="267984" y="0"/>
                    </a:lnTo>
                    <a:close/>
                  </a:path>
                </a:pathLst>
              </a:custGeom>
              <a:solidFill>
                <a:srgbClr val="BDCEC1"/>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5CC6700B-E25C-4F5D-9D6B-69524AA37BB0}"/>
                  </a:ext>
                </a:extLst>
              </p:cNvPr>
              <p:cNvSpPr/>
              <p:nvPr/>
            </p:nvSpPr>
            <p:spPr>
              <a:xfrm>
                <a:off x="12713921" y="7717137"/>
                <a:ext cx="95708" cy="9570"/>
              </a:xfrm>
              <a:custGeom>
                <a:avLst/>
                <a:gdLst>
                  <a:gd name="connsiteX0" fmla="*/ 0 w 95708"/>
                  <a:gd name="connsiteY0" fmla="*/ 0 h 9570"/>
                  <a:gd name="connsiteX1" fmla="*/ 33498 w 95708"/>
                  <a:gd name="connsiteY1" fmla="*/ 4786 h 9570"/>
                  <a:gd name="connsiteX2" fmla="*/ 90923 w 95708"/>
                  <a:gd name="connsiteY2" fmla="*/ 9571 h 9570"/>
                  <a:gd name="connsiteX3" fmla="*/ 90923 w 95708"/>
                  <a:gd name="connsiteY3" fmla="*/ 9571 h 9570"/>
                  <a:gd name="connsiteX4" fmla="*/ 95708 w 95708"/>
                  <a:gd name="connsiteY4" fmla="*/ 9571 h 9570"/>
                  <a:gd name="connsiteX5" fmla="*/ 95708 w 95708"/>
                  <a:gd name="connsiteY5" fmla="*/ 9571 h 9570"/>
                  <a:gd name="connsiteX6" fmla="*/ 95708 w 95708"/>
                  <a:gd name="connsiteY6" fmla="*/ 9571 h 9570"/>
                  <a:gd name="connsiteX7" fmla="*/ 95708 w 95708"/>
                  <a:gd name="connsiteY7" fmla="*/ 9571 h 9570"/>
                  <a:gd name="connsiteX8" fmla="*/ 95708 w 95708"/>
                  <a:gd name="connsiteY8" fmla="*/ 9571 h 9570"/>
                  <a:gd name="connsiteX9" fmla="*/ 95708 w 95708"/>
                  <a:gd name="connsiteY9" fmla="*/ 9571 h 9570"/>
                  <a:gd name="connsiteX10" fmla="*/ 0 w 95708"/>
                  <a:gd name="connsiteY10" fmla="*/ 0 h 9570"/>
                  <a:gd name="connsiteX11" fmla="*/ 0 w 95708"/>
                  <a:gd name="connsiteY11"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708" h="9570">
                    <a:moveTo>
                      <a:pt x="0" y="0"/>
                    </a:moveTo>
                    <a:cubicBezTo>
                      <a:pt x="14356" y="0"/>
                      <a:pt x="23927" y="4786"/>
                      <a:pt x="33498" y="4786"/>
                    </a:cubicBezTo>
                    <a:cubicBezTo>
                      <a:pt x="57425" y="4786"/>
                      <a:pt x="76566" y="9571"/>
                      <a:pt x="90923" y="9571"/>
                    </a:cubicBezTo>
                    <a:cubicBezTo>
                      <a:pt x="90923" y="9571"/>
                      <a:pt x="90923" y="9571"/>
                      <a:pt x="90923" y="9571"/>
                    </a:cubicBezTo>
                    <a:cubicBezTo>
                      <a:pt x="90923" y="9571"/>
                      <a:pt x="90923" y="9571"/>
                      <a:pt x="95708" y="9571"/>
                    </a:cubicBezTo>
                    <a:cubicBezTo>
                      <a:pt x="95708" y="9571"/>
                      <a:pt x="95708" y="9571"/>
                      <a:pt x="95708" y="9571"/>
                    </a:cubicBezTo>
                    <a:lnTo>
                      <a:pt x="95708" y="9571"/>
                    </a:lnTo>
                    <a:cubicBezTo>
                      <a:pt x="95708" y="9571"/>
                      <a:pt x="95708" y="9571"/>
                      <a:pt x="95708" y="9571"/>
                    </a:cubicBezTo>
                    <a:lnTo>
                      <a:pt x="95708" y="9571"/>
                    </a:lnTo>
                    <a:lnTo>
                      <a:pt x="95708" y="9571"/>
                    </a:lnTo>
                    <a:cubicBezTo>
                      <a:pt x="66996" y="4786"/>
                      <a:pt x="38283" y="4786"/>
                      <a:pt x="0" y="0"/>
                    </a:cubicBezTo>
                    <a:lnTo>
                      <a:pt x="0" y="0"/>
                    </a:lnTo>
                    <a:close/>
                  </a:path>
                </a:pathLst>
              </a:custGeom>
              <a:solidFill>
                <a:srgbClr val="919E8A"/>
              </a:solidFill>
              <a:ln w="4782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C0FA43C6-B0AC-4109-BDBC-5C731AE6D438}"/>
                  </a:ext>
                </a:extLst>
              </p:cNvPr>
              <p:cNvSpPr/>
              <p:nvPr/>
            </p:nvSpPr>
            <p:spPr>
              <a:xfrm>
                <a:off x="12780917" y="7731493"/>
                <a:ext cx="14356" cy="9570"/>
              </a:xfrm>
              <a:custGeom>
                <a:avLst/>
                <a:gdLst>
                  <a:gd name="connsiteX0" fmla="*/ 0 w 14356"/>
                  <a:gd name="connsiteY0" fmla="*/ 4786 h 9570"/>
                  <a:gd name="connsiteX1" fmla="*/ 9571 w 14356"/>
                  <a:gd name="connsiteY1" fmla="*/ 9571 h 9570"/>
                  <a:gd name="connsiteX2" fmla="*/ 9571 w 14356"/>
                  <a:gd name="connsiteY2" fmla="*/ 9571 h 9570"/>
                  <a:gd name="connsiteX3" fmla="*/ 9571 w 14356"/>
                  <a:gd name="connsiteY3" fmla="*/ 9571 h 9570"/>
                  <a:gd name="connsiteX4" fmla="*/ 14356 w 14356"/>
                  <a:gd name="connsiteY4" fmla="*/ 4786 h 9570"/>
                  <a:gd name="connsiteX5" fmla="*/ 9571 w 14356"/>
                  <a:gd name="connsiteY5" fmla="*/ 0 h 9570"/>
                  <a:gd name="connsiteX6" fmla="*/ 0 w 14356"/>
                  <a:gd name="connsiteY6" fmla="*/ 4786 h 9570"/>
                  <a:gd name="connsiteX7" fmla="*/ 0 w 14356"/>
                  <a:gd name="connsiteY7" fmla="*/ 4786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6" h="9570">
                    <a:moveTo>
                      <a:pt x="0" y="4786"/>
                    </a:moveTo>
                    <a:cubicBezTo>
                      <a:pt x="4786" y="4786"/>
                      <a:pt x="4786" y="9571"/>
                      <a:pt x="9571" y="9571"/>
                    </a:cubicBezTo>
                    <a:lnTo>
                      <a:pt x="9571" y="9571"/>
                    </a:lnTo>
                    <a:lnTo>
                      <a:pt x="9571" y="9571"/>
                    </a:lnTo>
                    <a:cubicBezTo>
                      <a:pt x="9571" y="9571"/>
                      <a:pt x="14356" y="9571"/>
                      <a:pt x="14356" y="4786"/>
                    </a:cubicBezTo>
                    <a:cubicBezTo>
                      <a:pt x="14356" y="4786"/>
                      <a:pt x="14356" y="0"/>
                      <a:pt x="9571" y="0"/>
                    </a:cubicBezTo>
                    <a:cubicBezTo>
                      <a:pt x="4786" y="4786"/>
                      <a:pt x="4786" y="4786"/>
                      <a:pt x="0" y="4786"/>
                    </a:cubicBezTo>
                    <a:lnTo>
                      <a:pt x="0" y="4786"/>
                    </a:lnTo>
                    <a:close/>
                  </a:path>
                </a:pathLst>
              </a:custGeom>
              <a:solidFill>
                <a:srgbClr val="919E8A"/>
              </a:solidFill>
              <a:ln w="4782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F8E5B20-7D5C-4BBD-B154-E0FA54F8FD82}"/>
                  </a:ext>
                </a:extLst>
              </p:cNvPr>
              <p:cNvSpPr/>
              <p:nvPr/>
            </p:nvSpPr>
            <p:spPr>
              <a:xfrm>
                <a:off x="11431429" y="7784133"/>
                <a:ext cx="1000151" cy="90922"/>
              </a:xfrm>
              <a:custGeom>
                <a:avLst/>
                <a:gdLst>
                  <a:gd name="connsiteX0" fmla="*/ 1000152 w 1000151"/>
                  <a:gd name="connsiteY0" fmla="*/ 90923 h 90922"/>
                  <a:gd name="connsiteX1" fmla="*/ 1000152 w 1000151"/>
                  <a:gd name="connsiteY1" fmla="*/ 90923 h 90922"/>
                  <a:gd name="connsiteX2" fmla="*/ 1000152 w 1000151"/>
                  <a:gd name="connsiteY2" fmla="*/ 90923 h 90922"/>
                  <a:gd name="connsiteX3" fmla="*/ 1000152 w 1000151"/>
                  <a:gd name="connsiteY3" fmla="*/ 90923 h 90922"/>
                  <a:gd name="connsiteX4" fmla="*/ 1000152 w 1000151"/>
                  <a:gd name="connsiteY4" fmla="*/ 90923 h 90922"/>
                  <a:gd name="connsiteX5" fmla="*/ 1000152 w 1000151"/>
                  <a:gd name="connsiteY5" fmla="*/ 90923 h 90922"/>
                  <a:gd name="connsiteX6" fmla="*/ 1000152 w 1000151"/>
                  <a:gd name="connsiteY6" fmla="*/ 90923 h 90922"/>
                  <a:gd name="connsiteX7" fmla="*/ 1000152 w 1000151"/>
                  <a:gd name="connsiteY7" fmla="*/ 90923 h 90922"/>
                  <a:gd name="connsiteX8" fmla="*/ 1000152 w 1000151"/>
                  <a:gd name="connsiteY8" fmla="*/ 90923 h 90922"/>
                  <a:gd name="connsiteX9" fmla="*/ 1000152 w 1000151"/>
                  <a:gd name="connsiteY9" fmla="*/ 90923 h 90922"/>
                  <a:gd name="connsiteX10" fmla="*/ 1000152 w 1000151"/>
                  <a:gd name="connsiteY10" fmla="*/ 90923 h 90922"/>
                  <a:gd name="connsiteX11" fmla="*/ 1000152 w 1000151"/>
                  <a:gd name="connsiteY11" fmla="*/ 90923 h 90922"/>
                  <a:gd name="connsiteX12" fmla="*/ 1000152 w 1000151"/>
                  <a:gd name="connsiteY12" fmla="*/ 90923 h 90922"/>
                  <a:gd name="connsiteX13" fmla="*/ 0 w 1000151"/>
                  <a:gd name="connsiteY13" fmla="*/ 0 h 90922"/>
                  <a:gd name="connsiteX14" fmla="*/ 0 w 1000151"/>
                  <a:gd name="connsiteY14" fmla="*/ 0 h 90922"/>
                  <a:gd name="connsiteX15" fmla="*/ 0 w 1000151"/>
                  <a:gd name="connsiteY15" fmla="*/ 0 h 90922"/>
                  <a:gd name="connsiteX16" fmla="*/ 0 w 1000151"/>
                  <a:gd name="connsiteY16" fmla="*/ 0 h 90922"/>
                  <a:gd name="connsiteX17" fmla="*/ 0 w 1000151"/>
                  <a:gd name="connsiteY17" fmla="*/ 0 h 90922"/>
                  <a:gd name="connsiteX18" fmla="*/ 0 w 1000151"/>
                  <a:gd name="connsiteY18" fmla="*/ 0 h 90922"/>
                  <a:gd name="connsiteX19" fmla="*/ 0 w 1000151"/>
                  <a:gd name="connsiteY19" fmla="*/ 0 h 90922"/>
                  <a:gd name="connsiteX20" fmla="*/ 0 w 1000151"/>
                  <a:gd name="connsiteY20" fmla="*/ 0 h 90922"/>
                  <a:gd name="connsiteX21" fmla="*/ 0 w 1000151"/>
                  <a:gd name="connsiteY21" fmla="*/ 0 h 90922"/>
                  <a:gd name="connsiteX22" fmla="*/ 0 w 1000151"/>
                  <a:gd name="connsiteY22" fmla="*/ 0 h 90922"/>
                  <a:gd name="connsiteX23" fmla="*/ 0 w 1000151"/>
                  <a:gd name="connsiteY23" fmla="*/ 0 h 90922"/>
                  <a:gd name="connsiteX24" fmla="*/ 0 w 1000151"/>
                  <a:gd name="connsiteY24" fmla="*/ 0 h 90922"/>
                  <a:gd name="connsiteX25" fmla="*/ 0 w 1000151"/>
                  <a:gd name="connsiteY25" fmla="*/ 0 h 90922"/>
                  <a:gd name="connsiteX26" fmla="*/ 0 w 1000151"/>
                  <a:gd name="connsiteY26" fmla="*/ 0 h 90922"/>
                  <a:gd name="connsiteX27" fmla="*/ 0 w 1000151"/>
                  <a:gd name="connsiteY27" fmla="*/ 0 h 90922"/>
                  <a:gd name="connsiteX28" fmla="*/ 0 w 1000151"/>
                  <a:gd name="connsiteY28" fmla="*/ 0 h 90922"/>
                  <a:gd name="connsiteX29" fmla="*/ 0 w 1000151"/>
                  <a:gd name="connsiteY29" fmla="*/ 0 h 90922"/>
                  <a:gd name="connsiteX30" fmla="*/ 0 w 1000151"/>
                  <a:gd name="connsiteY30" fmla="*/ 0 h 90922"/>
                  <a:gd name="connsiteX31" fmla="*/ 0 w 1000151"/>
                  <a:gd name="connsiteY31" fmla="*/ 0 h 90922"/>
                  <a:gd name="connsiteX32" fmla="*/ 0 w 1000151"/>
                  <a:gd name="connsiteY32"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0151" h="90922">
                    <a:moveTo>
                      <a:pt x="1000152" y="90923"/>
                    </a:moveTo>
                    <a:cubicBezTo>
                      <a:pt x="1000152" y="90923"/>
                      <a:pt x="1000152" y="90923"/>
                      <a:pt x="1000152" y="90923"/>
                    </a:cubicBezTo>
                    <a:lnTo>
                      <a:pt x="1000152" y="90923"/>
                    </a:lnTo>
                    <a:cubicBezTo>
                      <a:pt x="1000152" y="90923"/>
                      <a:pt x="1000152" y="90923"/>
                      <a:pt x="1000152" y="90923"/>
                    </a:cubicBezTo>
                    <a:lnTo>
                      <a:pt x="1000152" y="90923"/>
                    </a:lnTo>
                    <a:close/>
                    <a:moveTo>
                      <a:pt x="1000152" y="90923"/>
                    </a:moveTo>
                    <a:lnTo>
                      <a:pt x="1000152" y="90923"/>
                    </a:lnTo>
                    <a:lnTo>
                      <a:pt x="1000152" y="90923"/>
                    </a:lnTo>
                    <a:lnTo>
                      <a:pt x="1000152" y="90923"/>
                    </a:lnTo>
                    <a:close/>
                    <a:moveTo>
                      <a:pt x="1000152" y="90923"/>
                    </a:moveTo>
                    <a:lnTo>
                      <a:pt x="1000152" y="90923"/>
                    </a:lnTo>
                    <a:lnTo>
                      <a:pt x="1000152" y="90923"/>
                    </a:lnTo>
                    <a:lnTo>
                      <a:pt x="1000152" y="90923"/>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934E745A-9C78-4BE2-8CF6-77B756B6BB56}"/>
                  </a:ext>
                </a:extLst>
              </p:cNvPr>
              <p:cNvSpPr/>
              <p:nvPr/>
            </p:nvSpPr>
            <p:spPr>
              <a:xfrm>
                <a:off x="11436214" y="7621428"/>
                <a:ext cx="1043221" cy="253627"/>
              </a:xfrm>
              <a:custGeom>
                <a:avLst/>
                <a:gdLst>
                  <a:gd name="connsiteX0" fmla="*/ 57426 w 1043221"/>
                  <a:gd name="connsiteY0" fmla="*/ 33498 h 253627"/>
                  <a:gd name="connsiteX1" fmla="*/ 76567 w 1043221"/>
                  <a:gd name="connsiteY1" fmla="*/ 76567 h 253627"/>
                  <a:gd name="connsiteX2" fmla="*/ 71781 w 1043221"/>
                  <a:gd name="connsiteY2" fmla="*/ 95708 h 253627"/>
                  <a:gd name="connsiteX3" fmla="*/ 0 w 1043221"/>
                  <a:gd name="connsiteY3" fmla="*/ 162704 h 253627"/>
                  <a:gd name="connsiteX4" fmla="*/ 0 w 1043221"/>
                  <a:gd name="connsiteY4" fmla="*/ 162704 h 253627"/>
                  <a:gd name="connsiteX5" fmla="*/ 0 w 1043221"/>
                  <a:gd name="connsiteY5" fmla="*/ 162704 h 253627"/>
                  <a:gd name="connsiteX6" fmla="*/ 0 w 1043221"/>
                  <a:gd name="connsiteY6" fmla="*/ 162704 h 253627"/>
                  <a:gd name="connsiteX7" fmla="*/ 0 w 1043221"/>
                  <a:gd name="connsiteY7" fmla="*/ 162704 h 253627"/>
                  <a:gd name="connsiteX8" fmla="*/ 0 w 1043221"/>
                  <a:gd name="connsiteY8" fmla="*/ 162704 h 253627"/>
                  <a:gd name="connsiteX9" fmla="*/ 0 w 1043221"/>
                  <a:gd name="connsiteY9" fmla="*/ 162704 h 253627"/>
                  <a:gd name="connsiteX10" fmla="*/ 0 w 1043221"/>
                  <a:gd name="connsiteY10" fmla="*/ 162704 h 253627"/>
                  <a:gd name="connsiteX11" fmla="*/ 0 w 1043221"/>
                  <a:gd name="connsiteY11" fmla="*/ 162704 h 253627"/>
                  <a:gd name="connsiteX12" fmla="*/ 0 w 1043221"/>
                  <a:gd name="connsiteY12" fmla="*/ 162704 h 253627"/>
                  <a:gd name="connsiteX13" fmla="*/ 0 w 1043221"/>
                  <a:gd name="connsiteY13" fmla="*/ 162704 h 253627"/>
                  <a:gd name="connsiteX14" fmla="*/ 0 w 1043221"/>
                  <a:gd name="connsiteY14" fmla="*/ 162704 h 253627"/>
                  <a:gd name="connsiteX15" fmla="*/ 258413 w 1043221"/>
                  <a:gd name="connsiteY15" fmla="*/ 186631 h 253627"/>
                  <a:gd name="connsiteX16" fmla="*/ 224915 w 1043221"/>
                  <a:gd name="connsiteY16" fmla="*/ 167490 h 253627"/>
                  <a:gd name="connsiteX17" fmla="*/ 47854 w 1043221"/>
                  <a:gd name="connsiteY17" fmla="*/ 153133 h 253627"/>
                  <a:gd name="connsiteX18" fmla="*/ 43069 w 1043221"/>
                  <a:gd name="connsiteY18" fmla="*/ 148348 h 253627"/>
                  <a:gd name="connsiteX19" fmla="*/ 47854 w 1043221"/>
                  <a:gd name="connsiteY19" fmla="*/ 143562 h 253627"/>
                  <a:gd name="connsiteX20" fmla="*/ 47854 w 1043221"/>
                  <a:gd name="connsiteY20" fmla="*/ 143562 h 253627"/>
                  <a:gd name="connsiteX21" fmla="*/ 215344 w 1043221"/>
                  <a:gd name="connsiteY21" fmla="*/ 157919 h 253627"/>
                  <a:gd name="connsiteX22" fmla="*/ 177061 w 1043221"/>
                  <a:gd name="connsiteY22" fmla="*/ 124421 h 253627"/>
                  <a:gd name="connsiteX23" fmla="*/ 76567 w 1043221"/>
                  <a:gd name="connsiteY23" fmla="*/ 114850 h 253627"/>
                  <a:gd name="connsiteX24" fmla="*/ 71781 w 1043221"/>
                  <a:gd name="connsiteY24" fmla="*/ 110065 h 253627"/>
                  <a:gd name="connsiteX25" fmla="*/ 76567 w 1043221"/>
                  <a:gd name="connsiteY25" fmla="*/ 105279 h 253627"/>
                  <a:gd name="connsiteX26" fmla="*/ 76567 w 1043221"/>
                  <a:gd name="connsiteY26" fmla="*/ 105279 h 253627"/>
                  <a:gd name="connsiteX27" fmla="*/ 172275 w 1043221"/>
                  <a:gd name="connsiteY27" fmla="*/ 114850 h 253627"/>
                  <a:gd name="connsiteX28" fmla="*/ 162705 w 1043221"/>
                  <a:gd name="connsiteY28" fmla="*/ 100494 h 253627"/>
                  <a:gd name="connsiteX29" fmla="*/ 90923 w 1043221"/>
                  <a:gd name="connsiteY29" fmla="*/ 95708 h 253627"/>
                  <a:gd name="connsiteX30" fmla="*/ 86138 w 1043221"/>
                  <a:gd name="connsiteY30" fmla="*/ 90923 h 253627"/>
                  <a:gd name="connsiteX31" fmla="*/ 90923 w 1043221"/>
                  <a:gd name="connsiteY31" fmla="*/ 86137 h 253627"/>
                  <a:gd name="connsiteX32" fmla="*/ 90923 w 1043221"/>
                  <a:gd name="connsiteY32" fmla="*/ 86137 h 253627"/>
                  <a:gd name="connsiteX33" fmla="*/ 157919 w 1043221"/>
                  <a:gd name="connsiteY33" fmla="*/ 90923 h 253627"/>
                  <a:gd name="connsiteX34" fmla="*/ 205773 w 1043221"/>
                  <a:gd name="connsiteY34" fmla="*/ 66996 h 253627"/>
                  <a:gd name="connsiteX35" fmla="*/ 239271 w 1043221"/>
                  <a:gd name="connsiteY35" fmla="*/ 62210 h 253627"/>
                  <a:gd name="connsiteX36" fmla="*/ 66996 w 1043221"/>
                  <a:gd name="connsiteY36" fmla="*/ 47854 h 253627"/>
                  <a:gd name="connsiteX37" fmla="*/ 62211 w 1043221"/>
                  <a:gd name="connsiteY37" fmla="*/ 43069 h 253627"/>
                  <a:gd name="connsiteX38" fmla="*/ 66996 w 1043221"/>
                  <a:gd name="connsiteY38" fmla="*/ 38283 h 253627"/>
                  <a:gd name="connsiteX39" fmla="*/ 66996 w 1043221"/>
                  <a:gd name="connsiteY39" fmla="*/ 38283 h 253627"/>
                  <a:gd name="connsiteX40" fmla="*/ 296696 w 1043221"/>
                  <a:gd name="connsiteY40" fmla="*/ 52640 h 253627"/>
                  <a:gd name="connsiteX41" fmla="*/ 301481 w 1043221"/>
                  <a:gd name="connsiteY41" fmla="*/ 52640 h 253627"/>
                  <a:gd name="connsiteX42" fmla="*/ 531182 w 1043221"/>
                  <a:gd name="connsiteY42" fmla="*/ 62210 h 253627"/>
                  <a:gd name="connsiteX43" fmla="*/ 57426 w 1043221"/>
                  <a:gd name="connsiteY43" fmla="*/ 33498 h 253627"/>
                  <a:gd name="connsiteX44" fmla="*/ 57426 w 1043221"/>
                  <a:gd name="connsiteY44" fmla="*/ 33498 h 253627"/>
                  <a:gd name="connsiteX45" fmla="*/ 4786 w 1043221"/>
                  <a:gd name="connsiteY45" fmla="*/ 0 h 253627"/>
                  <a:gd name="connsiteX46" fmla="*/ 47854 w 1043221"/>
                  <a:gd name="connsiteY46" fmla="*/ 28713 h 253627"/>
                  <a:gd name="connsiteX47" fmla="*/ 47854 w 1043221"/>
                  <a:gd name="connsiteY47" fmla="*/ 28713 h 253627"/>
                  <a:gd name="connsiteX48" fmla="*/ 47854 w 1043221"/>
                  <a:gd name="connsiteY48" fmla="*/ 28713 h 253627"/>
                  <a:gd name="connsiteX49" fmla="*/ 593392 w 1043221"/>
                  <a:gd name="connsiteY49" fmla="*/ 76567 h 253627"/>
                  <a:gd name="connsiteX50" fmla="*/ 598177 w 1043221"/>
                  <a:gd name="connsiteY50" fmla="*/ 81352 h 253627"/>
                  <a:gd name="connsiteX51" fmla="*/ 598177 w 1043221"/>
                  <a:gd name="connsiteY51" fmla="*/ 81352 h 253627"/>
                  <a:gd name="connsiteX52" fmla="*/ 957084 w 1043221"/>
                  <a:gd name="connsiteY52" fmla="*/ 138777 h 253627"/>
                  <a:gd name="connsiteX53" fmla="*/ 574250 w 1043221"/>
                  <a:gd name="connsiteY53" fmla="*/ 215344 h 253627"/>
                  <a:gd name="connsiteX54" fmla="*/ 574250 w 1043221"/>
                  <a:gd name="connsiteY54" fmla="*/ 215344 h 253627"/>
                  <a:gd name="connsiteX55" fmla="*/ 990582 w 1043221"/>
                  <a:gd name="connsiteY55" fmla="*/ 253627 h 253627"/>
                  <a:gd name="connsiteX56" fmla="*/ 990582 w 1043221"/>
                  <a:gd name="connsiteY56" fmla="*/ 253627 h 253627"/>
                  <a:gd name="connsiteX57" fmla="*/ 990582 w 1043221"/>
                  <a:gd name="connsiteY57" fmla="*/ 253627 h 253627"/>
                  <a:gd name="connsiteX58" fmla="*/ 990582 w 1043221"/>
                  <a:gd name="connsiteY58" fmla="*/ 253627 h 253627"/>
                  <a:gd name="connsiteX59" fmla="*/ 990582 w 1043221"/>
                  <a:gd name="connsiteY59" fmla="*/ 253627 h 253627"/>
                  <a:gd name="connsiteX60" fmla="*/ 995367 w 1043221"/>
                  <a:gd name="connsiteY60" fmla="*/ 253627 h 253627"/>
                  <a:gd name="connsiteX61" fmla="*/ 995367 w 1043221"/>
                  <a:gd name="connsiteY61" fmla="*/ 253627 h 253627"/>
                  <a:gd name="connsiteX62" fmla="*/ 1033651 w 1043221"/>
                  <a:gd name="connsiteY62" fmla="*/ 186631 h 253627"/>
                  <a:gd name="connsiteX63" fmla="*/ 1033651 w 1043221"/>
                  <a:gd name="connsiteY63" fmla="*/ 181846 h 253627"/>
                  <a:gd name="connsiteX64" fmla="*/ 1038436 w 1043221"/>
                  <a:gd name="connsiteY64" fmla="*/ 177060 h 253627"/>
                  <a:gd name="connsiteX65" fmla="*/ 1038436 w 1043221"/>
                  <a:gd name="connsiteY65" fmla="*/ 177060 h 253627"/>
                  <a:gd name="connsiteX66" fmla="*/ 1043221 w 1043221"/>
                  <a:gd name="connsiteY66" fmla="*/ 157919 h 253627"/>
                  <a:gd name="connsiteX67" fmla="*/ 1043221 w 1043221"/>
                  <a:gd name="connsiteY67" fmla="*/ 157919 h 253627"/>
                  <a:gd name="connsiteX68" fmla="*/ 1038436 w 1043221"/>
                  <a:gd name="connsiteY68" fmla="*/ 153133 h 253627"/>
                  <a:gd name="connsiteX69" fmla="*/ 1043221 w 1043221"/>
                  <a:gd name="connsiteY69" fmla="*/ 148348 h 253627"/>
                  <a:gd name="connsiteX70" fmla="*/ 1043221 w 1043221"/>
                  <a:gd name="connsiteY70" fmla="*/ 148348 h 253627"/>
                  <a:gd name="connsiteX71" fmla="*/ 1038436 w 1043221"/>
                  <a:gd name="connsiteY71" fmla="*/ 133992 h 253627"/>
                  <a:gd name="connsiteX72" fmla="*/ 1024080 w 1043221"/>
                  <a:gd name="connsiteY72" fmla="*/ 105279 h 253627"/>
                  <a:gd name="connsiteX73" fmla="*/ 1024080 w 1043221"/>
                  <a:gd name="connsiteY73" fmla="*/ 100494 h 253627"/>
                  <a:gd name="connsiteX74" fmla="*/ 1024080 w 1043221"/>
                  <a:gd name="connsiteY74" fmla="*/ 100494 h 253627"/>
                  <a:gd name="connsiteX75" fmla="*/ 1019294 w 1043221"/>
                  <a:gd name="connsiteY75" fmla="*/ 90923 h 253627"/>
                  <a:gd name="connsiteX76" fmla="*/ 1019294 w 1043221"/>
                  <a:gd name="connsiteY76" fmla="*/ 90923 h 253627"/>
                  <a:gd name="connsiteX77" fmla="*/ 1000153 w 1043221"/>
                  <a:gd name="connsiteY77" fmla="*/ 71781 h 253627"/>
                  <a:gd name="connsiteX78" fmla="*/ 1000153 w 1043221"/>
                  <a:gd name="connsiteY78" fmla="*/ 71781 h 253627"/>
                  <a:gd name="connsiteX79" fmla="*/ 4786 w 1043221"/>
                  <a:gd name="connsiteY79" fmla="*/ 0 h 253627"/>
                  <a:gd name="connsiteX80" fmla="*/ 4786 w 1043221"/>
                  <a:gd name="connsiteY80" fmla="*/ 0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43221" h="253627">
                    <a:moveTo>
                      <a:pt x="57426" y="33498"/>
                    </a:moveTo>
                    <a:cubicBezTo>
                      <a:pt x="66996" y="43069"/>
                      <a:pt x="76567" y="57425"/>
                      <a:pt x="76567" y="76567"/>
                    </a:cubicBezTo>
                    <a:cubicBezTo>
                      <a:pt x="76567" y="81352"/>
                      <a:pt x="76567" y="90923"/>
                      <a:pt x="71781" y="95708"/>
                    </a:cubicBezTo>
                    <a:cubicBezTo>
                      <a:pt x="52640" y="157919"/>
                      <a:pt x="4786" y="162704"/>
                      <a:pt x="0" y="162704"/>
                    </a:cubicBezTo>
                    <a:cubicBezTo>
                      <a:pt x="0" y="162704"/>
                      <a:pt x="0" y="162704"/>
                      <a:pt x="0" y="162704"/>
                    </a:cubicBezTo>
                    <a:lnTo>
                      <a:pt x="0" y="162704"/>
                    </a:lnTo>
                    <a:lnTo>
                      <a:pt x="0" y="162704"/>
                    </a:lnTo>
                    <a:lnTo>
                      <a:pt x="0" y="162704"/>
                    </a:lnTo>
                    <a:lnTo>
                      <a:pt x="0" y="162704"/>
                    </a:lnTo>
                    <a:lnTo>
                      <a:pt x="0" y="162704"/>
                    </a:lnTo>
                    <a:lnTo>
                      <a:pt x="0" y="162704"/>
                    </a:lnTo>
                    <a:lnTo>
                      <a:pt x="0" y="162704"/>
                    </a:lnTo>
                    <a:lnTo>
                      <a:pt x="0" y="162704"/>
                    </a:lnTo>
                    <a:lnTo>
                      <a:pt x="0" y="162704"/>
                    </a:lnTo>
                    <a:lnTo>
                      <a:pt x="0" y="162704"/>
                    </a:lnTo>
                    <a:cubicBezTo>
                      <a:pt x="4786" y="162704"/>
                      <a:pt x="110065" y="172275"/>
                      <a:pt x="258413" y="186631"/>
                    </a:cubicBezTo>
                    <a:cubicBezTo>
                      <a:pt x="258413" y="186631"/>
                      <a:pt x="244057" y="177060"/>
                      <a:pt x="224915" y="167490"/>
                    </a:cubicBezTo>
                    <a:lnTo>
                      <a:pt x="47854" y="153133"/>
                    </a:lnTo>
                    <a:cubicBezTo>
                      <a:pt x="47854" y="153133"/>
                      <a:pt x="43069" y="153133"/>
                      <a:pt x="43069" y="148348"/>
                    </a:cubicBezTo>
                    <a:cubicBezTo>
                      <a:pt x="43069" y="148348"/>
                      <a:pt x="43069" y="143562"/>
                      <a:pt x="47854" y="143562"/>
                    </a:cubicBezTo>
                    <a:lnTo>
                      <a:pt x="47854" y="143562"/>
                    </a:lnTo>
                    <a:lnTo>
                      <a:pt x="215344" y="157919"/>
                    </a:lnTo>
                    <a:cubicBezTo>
                      <a:pt x="200988" y="148348"/>
                      <a:pt x="186632" y="133992"/>
                      <a:pt x="177061" y="124421"/>
                    </a:cubicBezTo>
                    <a:lnTo>
                      <a:pt x="76567" y="114850"/>
                    </a:lnTo>
                    <a:cubicBezTo>
                      <a:pt x="76567" y="114850"/>
                      <a:pt x="71781" y="114850"/>
                      <a:pt x="71781" y="110065"/>
                    </a:cubicBezTo>
                    <a:cubicBezTo>
                      <a:pt x="71781" y="110065"/>
                      <a:pt x="71781" y="105279"/>
                      <a:pt x="76567" y="105279"/>
                    </a:cubicBezTo>
                    <a:lnTo>
                      <a:pt x="76567" y="105279"/>
                    </a:lnTo>
                    <a:lnTo>
                      <a:pt x="172275" y="114850"/>
                    </a:lnTo>
                    <a:cubicBezTo>
                      <a:pt x="167490" y="110065"/>
                      <a:pt x="167490" y="105279"/>
                      <a:pt x="162705" y="100494"/>
                    </a:cubicBezTo>
                    <a:lnTo>
                      <a:pt x="90923" y="95708"/>
                    </a:lnTo>
                    <a:cubicBezTo>
                      <a:pt x="90923" y="95708"/>
                      <a:pt x="86138" y="95708"/>
                      <a:pt x="86138" y="90923"/>
                    </a:cubicBezTo>
                    <a:cubicBezTo>
                      <a:pt x="86138" y="90923"/>
                      <a:pt x="86138" y="86137"/>
                      <a:pt x="90923" y="86137"/>
                    </a:cubicBezTo>
                    <a:lnTo>
                      <a:pt x="90923" y="86137"/>
                    </a:lnTo>
                    <a:lnTo>
                      <a:pt x="157919" y="90923"/>
                    </a:lnTo>
                    <a:cubicBezTo>
                      <a:pt x="157919" y="76567"/>
                      <a:pt x="172275" y="66996"/>
                      <a:pt x="205773" y="66996"/>
                    </a:cubicBezTo>
                    <a:cubicBezTo>
                      <a:pt x="215344" y="66996"/>
                      <a:pt x="224915" y="66996"/>
                      <a:pt x="239271" y="62210"/>
                    </a:cubicBezTo>
                    <a:lnTo>
                      <a:pt x="66996" y="47854"/>
                    </a:lnTo>
                    <a:cubicBezTo>
                      <a:pt x="66996" y="47854"/>
                      <a:pt x="62211" y="47854"/>
                      <a:pt x="62211" y="43069"/>
                    </a:cubicBezTo>
                    <a:cubicBezTo>
                      <a:pt x="62211" y="43069"/>
                      <a:pt x="62211" y="38283"/>
                      <a:pt x="66996" y="38283"/>
                    </a:cubicBezTo>
                    <a:lnTo>
                      <a:pt x="66996" y="38283"/>
                    </a:lnTo>
                    <a:lnTo>
                      <a:pt x="296696" y="52640"/>
                    </a:lnTo>
                    <a:cubicBezTo>
                      <a:pt x="296696" y="52640"/>
                      <a:pt x="301481" y="52640"/>
                      <a:pt x="301481" y="52640"/>
                    </a:cubicBezTo>
                    <a:cubicBezTo>
                      <a:pt x="363692" y="52640"/>
                      <a:pt x="445044" y="57425"/>
                      <a:pt x="531182" y="62210"/>
                    </a:cubicBezTo>
                    <a:lnTo>
                      <a:pt x="57426" y="33498"/>
                    </a:lnTo>
                    <a:lnTo>
                      <a:pt x="57426" y="33498"/>
                    </a:lnTo>
                    <a:close/>
                    <a:moveTo>
                      <a:pt x="4786" y="0"/>
                    </a:moveTo>
                    <a:cubicBezTo>
                      <a:pt x="4786" y="0"/>
                      <a:pt x="28713" y="9571"/>
                      <a:pt x="47854" y="28713"/>
                    </a:cubicBezTo>
                    <a:cubicBezTo>
                      <a:pt x="47854" y="28713"/>
                      <a:pt x="47854" y="28713"/>
                      <a:pt x="47854" y="28713"/>
                    </a:cubicBezTo>
                    <a:lnTo>
                      <a:pt x="47854" y="28713"/>
                    </a:lnTo>
                    <a:lnTo>
                      <a:pt x="593392" y="76567"/>
                    </a:lnTo>
                    <a:cubicBezTo>
                      <a:pt x="593392" y="76567"/>
                      <a:pt x="598177" y="76567"/>
                      <a:pt x="598177" y="81352"/>
                    </a:cubicBezTo>
                    <a:cubicBezTo>
                      <a:pt x="598177" y="81352"/>
                      <a:pt x="598177" y="81352"/>
                      <a:pt x="598177" y="81352"/>
                    </a:cubicBezTo>
                    <a:cubicBezTo>
                      <a:pt x="784809" y="95708"/>
                      <a:pt x="966655" y="114850"/>
                      <a:pt x="957084" y="138777"/>
                    </a:cubicBezTo>
                    <a:cubicBezTo>
                      <a:pt x="942728" y="181846"/>
                      <a:pt x="579036" y="215344"/>
                      <a:pt x="574250" y="215344"/>
                    </a:cubicBezTo>
                    <a:lnTo>
                      <a:pt x="574250" y="215344"/>
                    </a:lnTo>
                    <a:cubicBezTo>
                      <a:pt x="780023" y="234485"/>
                      <a:pt x="966655" y="253627"/>
                      <a:pt x="990582" y="253627"/>
                    </a:cubicBezTo>
                    <a:lnTo>
                      <a:pt x="990582" y="253627"/>
                    </a:lnTo>
                    <a:lnTo>
                      <a:pt x="990582" y="253627"/>
                    </a:lnTo>
                    <a:lnTo>
                      <a:pt x="990582" y="253627"/>
                    </a:lnTo>
                    <a:lnTo>
                      <a:pt x="990582" y="253627"/>
                    </a:lnTo>
                    <a:cubicBezTo>
                      <a:pt x="990582" y="253627"/>
                      <a:pt x="995367" y="253627"/>
                      <a:pt x="995367" y="253627"/>
                    </a:cubicBezTo>
                    <a:lnTo>
                      <a:pt x="995367" y="253627"/>
                    </a:lnTo>
                    <a:cubicBezTo>
                      <a:pt x="995367" y="253627"/>
                      <a:pt x="1024080" y="220129"/>
                      <a:pt x="1033651" y="186631"/>
                    </a:cubicBezTo>
                    <a:cubicBezTo>
                      <a:pt x="1033651" y="186631"/>
                      <a:pt x="1033651" y="186631"/>
                      <a:pt x="1033651" y="181846"/>
                    </a:cubicBezTo>
                    <a:cubicBezTo>
                      <a:pt x="1033651" y="181846"/>
                      <a:pt x="1033651" y="177060"/>
                      <a:pt x="1038436" y="177060"/>
                    </a:cubicBezTo>
                    <a:cubicBezTo>
                      <a:pt x="1038436" y="177060"/>
                      <a:pt x="1038436" y="177060"/>
                      <a:pt x="1038436" y="177060"/>
                    </a:cubicBezTo>
                    <a:cubicBezTo>
                      <a:pt x="1038436" y="172275"/>
                      <a:pt x="1043221" y="162704"/>
                      <a:pt x="1043221" y="157919"/>
                    </a:cubicBezTo>
                    <a:lnTo>
                      <a:pt x="1043221" y="157919"/>
                    </a:lnTo>
                    <a:cubicBezTo>
                      <a:pt x="1043221" y="157919"/>
                      <a:pt x="1038436" y="157919"/>
                      <a:pt x="1038436" y="153133"/>
                    </a:cubicBezTo>
                    <a:cubicBezTo>
                      <a:pt x="1038436" y="153133"/>
                      <a:pt x="1038436" y="148348"/>
                      <a:pt x="1043221" y="148348"/>
                    </a:cubicBezTo>
                    <a:lnTo>
                      <a:pt x="1043221" y="148348"/>
                    </a:lnTo>
                    <a:cubicBezTo>
                      <a:pt x="1043221" y="143562"/>
                      <a:pt x="1043221" y="138777"/>
                      <a:pt x="1038436" y="133992"/>
                    </a:cubicBezTo>
                    <a:cubicBezTo>
                      <a:pt x="1033651" y="119635"/>
                      <a:pt x="1028865" y="110065"/>
                      <a:pt x="1024080" y="105279"/>
                    </a:cubicBezTo>
                    <a:cubicBezTo>
                      <a:pt x="1024080" y="105279"/>
                      <a:pt x="1024080" y="105279"/>
                      <a:pt x="1024080" y="100494"/>
                    </a:cubicBezTo>
                    <a:cubicBezTo>
                      <a:pt x="1024080" y="100494"/>
                      <a:pt x="1024080" y="100494"/>
                      <a:pt x="1024080" y="100494"/>
                    </a:cubicBezTo>
                    <a:cubicBezTo>
                      <a:pt x="1024080" y="95708"/>
                      <a:pt x="1019294" y="95708"/>
                      <a:pt x="1019294" y="90923"/>
                    </a:cubicBezTo>
                    <a:lnTo>
                      <a:pt x="1019294" y="90923"/>
                    </a:lnTo>
                    <a:cubicBezTo>
                      <a:pt x="1009723" y="81352"/>
                      <a:pt x="1000153" y="71781"/>
                      <a:pt x="1000153" y="71781"/>
                    </a:cubicBezTo>
                    <a:lnTo>
                      <a:pt x="1000153" y="71781"/>
                    </a:lnTo>
                    <a:lnTo>
                      <a:pt x="4786" y="0"/>
                    </a:lnTo>
                    <a:lnTo>
                      <a:pt x="4786" y="0"/>
                    </a:lnTo>
                    <a:close/>
                  </a:path>
                </a:pathLst>
              </a:custGeom>
              <a:solidFill>
                <a:srgbClr val="D9E9BF"/>
              </a:solidFill>
              <a:ln w="4782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0D5E14C7-1BB7-42C4-BE6A-008AC25C3713}"/>
                  </a:ext>
                </a:extLst>
              </p:cNvPr>
              <p:cNvSpPr/>
              <p:nvPr/>
            </p:nvSpPr>
            <p:spPr>
              <a:xfrm>
                <a:off x="12431581" y="7726708"/>
                <a:ext cx="43069" cy="148347"/>
              </a:xfrm>
              <a:custGeom>
                <a:avLst/>
                <a:gdLst>
                  <a:gd name="connsiteX0" fmla="*/ 0 w 43069"/>
                  <a:gd name="connsiteY0" fmla="*/ 148348 h 148347"/>
                  <a:gd name="connsiteX1" fmla="*/ 0 w 43069"/>
                  <a:gd name="connsiteY1" fmla="*/ 148348 h 148347"/>
                  <a:gd name="connsiteX2" fmla="*/ 0 w 43069"/>
                  <a:gd name="connsiteY2" fmla="*/ 148348 h 148347"/>
                  <a:gd name="connsiteX3" fmla="*/ 0 w 43069"/>
                  <a:gd name="connsiteY3" fmla="*/ 148348 h 148347"/>
                  <a:gd name="connsiteX4" fmla="*/ 0 w 43069"/>
                  <a:gd name="connsiteY4" fmla="*/ 148348 h 148347"/>
                  <a:gd name="connsiteX5" fmla="*/ 0 w 43069"/>
                  <a:gd name="connsiteY5" fmla="*/ 148348 h 148347"/>
                  <a:gd name="connsiteX6" fmla="*/ 0 w 43069"/>
                  <a:gd name="connsiteY6" fmla="*/ 148348 h 148347"/>
                  <a:gd name="connsiteX7" fmla="*/ 23927 w 43069"/>
                  <a:gd name="connsiteY7" fmla="*/ 9571 h 148347"/>
                  <a:gd name="connsiteX8" fmla="*/ 38283 w 43069"/>
                  <a:gd name="connsiteY8" fmla="*/ 38283 h 148347"/>
                  <a:gd name="connsiteX9" fmla="*/ 43069 w 43069"/>
                  <a:gd name="connsiteY9" fmla="*/ 52640 h 148347"/>
                  <a:gd name="connsiteX10" fmla="*/ 43069 w 43069"/>
                  <a:gd name="connsiteY10" fmla="*/ 52640 h 148347"/>
                  <a:gd name="connsiteX11" fmla="*/ 38283 w 43069"/>
                  <a:gd name="connsiteY11" fmla="*/ 38283 h 148347"/>
                  <a:gd name="connsiteX12" fmla="*/ 23927 w 43069"/>
                  <a:gd name="connsiteY12" fmla="*/ 9571 h 148347"/>
                  <a:gd name="connsiteX13" fmla="*/ 23927 w 43069"/>
                  <a:gd name="connsiteY13" fmla="*/ 9571 h 148347"/>
                  <a:gd name="connsiteX14" fmla="*/ 23927 w 43069"/>
                  <a:gd name="connsiteY14" fmla="*/ 9571 h 148347"/>
                  <a:gd name="connsiteX15" fmla="*/ 19142 w 43069"/>
                  <a:gd name="connsiteY15" fmla="*/ 0 h 148347"/>
                  <a:gd name="connsiteX16" fmla="*/ 19142 w 43069"/>
                  <a:gd name="connsiteY16" fmla="*/ 0 h 148347"/>
                  <a:gd name="connsiteX17" fmla="*/ 23927 w 43069"/>
                  <a:gd name="connsiteY17" fmla="*/ 9571 h 148347"/>
                  <a:gd name="connsiteX18" fmla="*/ 23927 w 43069"/>
                  <a:gd name="connsiteY18" fmla="*/ 9571 h 148347"/>
                  <a:gd name="connsiteX19" fmla="*/ 19142 w 43069"/>
                  <a:gd name="connsiteY19" fmla="*/ 0 h 148347"/>
                  <a:gd name="connsiteX20" fmla="*/ 19142 w 43069"/>
                  <a:gd name="connsiteY20" fmla="*/ 0 h 14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69" h="148347">
                    <a:moveTo>
                      <a:pt x="0" y="148348"/>
                    </a:moveTo>
                    <a:lnTo>
                      <a:pt x="0" y="148348"/>
                    </a:lnTo>
                    <a:lnTo>
                      <a:pt x="0" y="148348"/>
                    </a:lnTo>
                    <a:lnTo>
                      <a:pt x="0" y="148348"/>
                    </a:lnTo>
                    <a:lnTo>
                      <a:pt x="0" y="148348"/>
                    </a:lnTo>
                    <a:lnTo>
                      <a:pt x="0" y="148348"/>
                    </a:lnTo>
                    <a:lnTo>
                      <a:pt x="0" y="148348"/>
                    </a:lnTo>
                    <a:close/>
                    <a:moveTo>
                      <a:pt x="23927" y="9571"/>
                    </a:moveTo>
                    <a:cubicBezTo>
                      <a:pt x="28713" y="19142"/>
                      <a:pt x="33498" y="28712"/>
                      <a:pt x="38283" y="38283"/>
                    </a:cubicBezTo>
                    <a:cubicBezTo>
                      <a:pt x="38283" y="43069"/>
                      <a:pt x="43069" y="47854"/>
                      <a:pt x="43069" y="52640"/>
                    </a:cubicBezTo>
                    <a:lnTo>
                      <a:pt x="43069" y="52640"/>
                    </a:lnTo>
                    <a:cubicBezTo>
                      <a:pt x="43069" y="47854"/>
                      <a:pt x="43069" y="43069"/>
                      <a:pt x="38283" y="38283"/>
                    </a:cubicBezTo>
                    <a:cubicBezTo>
                      <a:pt x="38283" y="28712"/>
                      <a:pt x="28713" y="19142"/>
                      <a:pt x="23927" y="9571"/>
                    </a:cubicBezTo>
                    <a:lnTo>
                      <a:pt x="23927" y="9571"/>
                    </a:lnTo>
                    <a:lnTo>
                      <a:pt x="23927" y="9571"/>
                    </a:lnTo>
                    <a:close/>
                    <a:moveTo>
                      <a:pt x="19142" y="0"/>
                    </a:moveTo>
                    <a:lnTo>
                      <a:pt x="19142" y="0"/>
                    </a:lnTo>
                    <a:cubicBezTo>
                      <a:pt x="19142" y="0"/>
                      <a:pt x="23927" y="4785"/>
                      <a:pt x="23927" y="9571"/>
                    </a:cubicBezTo>
                    <a:lnTo>
                      <a:pt x="23927" y="9571"/>
                    </a:lnTo>
                    <a:cubicBezTo>
                      <a:pt x="19142" y="4785"/>
                      <a:pt x="19142" y="0"/>
                      <a:pt x="19142" y="0"/>
                    </a:cubicBezTo>
                    <a:lnTo>
                      <a:pt x="19142" y="0"/>
                    </a:lnTo>
                    <a:close/>
                  </a:path>
                </a:pathLst>
              </a:custGeom>
              <a:solidFill>
                <a:srgbClr val="C5D6C0"/>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DDE3B86B-3B76-4126-BC23-B3FE0D8C5D28}"/>
                  </a:ext>
                </a:extLst>
              </p:cNvPr>
              <p:cNvSpPr/>
              <p:nvPr/>
            </p:nvSpPr>
            <p:spPr>
              <a:xfrm>
                <a:off x="12455508" y="7731493"/>
                <a:ext cx="47854" cy="3589"/>
              </a:xfrm>
              <a:custGeom>
                <a:avLst/>
                <a:gdLst>
                  <a:gd name="connsiteX0" fmla="*/ 0 w 47854"/>
                  <a:gd name="connsiteY0" fmla="*/ 0 h 3589"/>
                  <a:gd name="connsiteX1" fmla="*/ 0 w 47854"/>
                  <a:gd name="connsiteY1" fmla="*/ 0 h 3589"/>
                  <a:gd name="connsiteX2" fmla="*/ 0 w 47854"/>
                  <a:gd name="connsiteY2" fmla="*/ 0 h 3589"/>
                  <a:gd name="connsiteX3" fmla="*/ 0 w 47854"/>
                  <a:gd name="connsiteY3" fmla="*/ 0 h 3589"/>
                  <a:gd name="connsiteX4" fmla="*/ 0 w 47854"/>
                  <a:gd name="connsiteY4" fmla="*/ 0 h 3589"/>
                  <a:gd name="connsiteX5" fmla="*/ 0 w 47854"/>
                  <a:gd name="connsiteY5" fmla="*/ 0 h 3589"/>
                  <a:gd name="connsiteX6" fmla="*/ 0 w 47854"/>
                  <a:gd name="connsiteY6" fmla="*/ 0 h 3589"/>
                  <a:gd name="connsiteX7" fmla="*/ 0 w 47854"/>
                  <a:gd name="connsiteY7" fmla="*/ 0 h 3589"/>
                  <a:gd name="connsiteX8" fmla="*/ 0 w 47854"/>
                  <a:gd name="connsiteY8"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54" h="3589">
                    <a:moveTo>
                      <a:pt x="0" y="0"/>
                    </a:moveTo>
                    <a:lnTo>
                      <a:pt x="0" y="0"/>
                    </a:lnTo>
                    <a:lnTo>
                      <a:pt x="0" y="0"/>
                    </a:lnTo>
                    <a:cubicBezTo>
                      <a:pt x="0" y="0"/>
                      <a:pt x="0" y="0"/>
                      <a:pt x="0" y="0"/>
                    </a:cubicBezTo>
                    <a:cubicBezTo>
                      <a:pt x="0" y="4786"/>
                      <a:pt x="0" y="4786"/>
                      <a:pt x="0" y="0"/>
                    </a:cubicBezTo>
                    <a:lnTo>
                      <a:pt x="0" y="0"/>
                    </a:lnTo>
                    <a:lnTo>
                      <a:pt x="0" y="0"/>
                    </a:lnTo>
                    <a:cubicBezTo>
                      <a:pt x="0" y="4786"/>
                      <a:pt x="0" y="4786"/>
                      <a:pt x="0" y="0"/>
                    </a:cubicBezTo>
                    <a:lnTo>
                      <a:pt x="0" y="0"/>
                    </a:lnTo>
                    <a:close/>
                  </a:path>
                </a:pathLst>
              </a:custGeom>
              <a:solidFill>
                <a:srgbClr val="98A589"/>
              </a:solidFill>
              <a:ln w="4782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DABA084F-F945-4502-8523-EE7A8C21FBE8}"/>
                  </a:ext>
                </a:extLst>
              </p:cNvPr>
              <p:cNvSpPr/>
              <p:nvPr/>
            </p:nvSpPr>
            <p:spPr>
              <a:xfrm>
                <a:off x="12472523" y="7779347"/>
                <a:ext cx="4253" cy="4785"/>
              </a:xfrm>
              <a:custGeom>
                <a:avLst/>
                <a:gdLst>
                  <a:gd name="connsiteX0" fmla="*/ 2127 w 4253"/>
                  <a:gd name="connsiteY0" fmla="*/ 0 h 4785"/>
                  <a:gd name="connsiteX1" fmla="*/ 2127 w 4253"/>
                  <a:gd name="connsiteY1" fmla="*/ 0 h 4785"/>
                  <a:gd name="connsiteX2" fmla="*/ 2127 w 4253"/>
                  <a:gd name="connsiteY2" fmla="*/ 0 h 4785"/>
                  <a:gd name="connsiteX3" fmla="*/ 2127 w 4253"/>
                  <a:gd name="connsiteY3" fmla="*/ 0 h 4785"/>
                  <a:gd name="connsiteX4" fmla="*/ 2127 w 4253"/>
                  <a:gd name="connsiteY4" fmla="*/ 0 h 4785"/>
                  <a:gd name="connsiteX5" fmla="*/ 2127 w 4253"/>
                  <a:gd name="connsiteY5" fmla="*/ 4786 h 4785"/>
                  <a:gd name="connsiteX6" fmla="*/ 2127 w 4253"/>
                  <a:gd name="connsiteY6" fmla="*/ 4786 h 4785"/>
                  <a:gd name="connsiteX7" fmla="*/ 2127 w 4253"/>
                  <a:gd name="connsiteY7" fmla="*/ 0 h 4785"/>
                  <a:gd name="connsiteX8" fmla="*/ 2127 w 4253"/>
                  <a:gd name="connsiteY8"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 h="4785">
                    <a:moveTo>
                      <a:pt x="2127" y="0"/>
                    </a:moveTo>
                    <a:lnTo>
                      <a:pt x="2127" y="0"/>
                    </a:lnTo>
                    <a:lnTo>
                      <a:pt x="2127" y="0"/>
                    </a:lnTo>
                    <a:lnTo>
                      <a:pt x="2127" y="0"/>
                    </a:lnTo>
                    <a:cubicBezTo>
                      <a:pt x="2127" y="0"/>
                      <a:pt x="2127" y="0"/>
                      <a:pt x="2127" y="0"/>
                    </a:cubicBezTo>
                    <a:cubicBezTo>
                      <a:pt x="-2659" y="4786"/>
                      <a:pt x="2127" y="4786"/>
                      <a:pt x="2127" y="4786"/>
                    </a:cubicBezTo>
                    <a:lnTo>
                      <a:pt x="2127" y="4786"/>
                    </a:lnTo>
                    <a:cubicBezTo>
                      <a:pt x="6912" y="4786"/>
                      <a:pt x="2127" y="0"/>
                      <a:pt x="2127" y="0"/>
                    </a:cubicBezTo>
                    <a:lnTo>
                      <a:pt x="2127" y="0"/>
                    </a:lnTo>
                    <a:close/>
                  </a:path>
                </a:pathLst>
              </a:custGeom>
              <a:solidFill>
                <a:srgbClr val="98A589"/>
              </a:solidFill>
              <a:ln w="4782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A67AA31D-649A-49FD-89B0-5799C26FAFC8}"/>
                  </a:ext>
                </a:extLst>
              </p:cNvPr>
              <p:cNvSpPr/>
              <p:nvPr/>
            </p:nvSpPr>
            <p:spPr>
              <a:xfrm>
                <a:off x="12471061" y="7803274"/>
                <a:ext cx="3589" cy="4785"/>
              </a:xfrm>
              <a:custGeom>
                <a:avLst/>
                <a:gdLst>
                  <a:gd name="connsiteX0" fmla="*/ 3589 w 3589"/>
                  <a:gd name="connsiteY0" fmla="*/ 0 h 4785"/>
                  <a:gd name="connsiteX1" fmla="*/ 3589 w 3589"/>
                  <a:gd name="connsiteY1" fmla="*/ 0 h 4785"/>
                  <a:gd name="connsiteX2" fmla="*/ 3589 w 3589"/>
                  <a:gd name="connsiteY2" fmla="*/ 0 h 4785"/>
                  <a:gd name="connsiteX3" fmla="*/ 3589 w 3589"/>
                  <a:gd name="connsiteY3" fmla="*/ 4786 h 4785"/>
                  <a:gd name="connsiteX4" fmla="*/ 3589 w 3589"/>
                  <a:gd name="connsiteY4" fmla="*/ 0 h 4785"/>
                  <a:gd name="connsiteX5" fmla="*/ 3589 w 3589"/>
                  <a:gd name="connsiteY5"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9" h="4785">
                    <a:moveTo>
                      <a:pt x="3589" y="0"/>
                    </a:moveTo>
                    <a:cubicBezTo>
                      <a:pt x="3589" y="0"/>
                      <a:pt x="3589" y="0"/>
                      <a:pt x="3589" y="0"/>
                    </a:cubicBezTo>
                    <a:cubicBezTo>
                      <a:pt x="-1196" y="0"/>
                      <a:pt x="-1196" y="0"/>
                      <a:pt x="3589" y="0"/>
                    </a:cubicBezTo>
                    <a:cubicBezTo>
                      <a:pt x="-1196" y="4786"/>
                      <a:pt x="-1196" y="4786"/>
                      <a:pt x="3589" y="4786"/>
                    </a:cubicBezTo>
                    <a:cubicBezTo>
                      <a:pt x="3589" y="4786"/>
                      <a:pt x="3589" y="0"/>
                      <a:pt x="3589" y="0"/>
                    </a:cubicBezTo>
                    <a:lnTo>
                      <a:pt x="3589" y="0"/>
                    </a:lnTo>
                    <a:close/>
                  </a:path>
                </a:pathLst>
              </a:custGeom>
              <a:solidFill>
                <a:srgbClr val="98A589"/>
              </a:solidFill>
              <a:ln w="4782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43BDD691-47F7-4326-9C4E-F0CE277D2A5E}"/>
                  </a:ext>
                </a:extLst>
              </p:cNvPr>
              <p:cNvSpPr/>
              <p:nvPr/>
            </p:nvSpPr>
            <p:spPr>
              <a:xfrm>
                <a:off x="11488854" y="7650141"/>
                <a:ext cx="550323" cy="52639"/>
              </a:xfrm>
              <a:custGeom>
                <a:avLst/>
                <a:gdLst>
                  <a:gd name="connsiteX0" fmla="*/ 0 w 550323"/>
                  <a:gd name="connsiteY0" fmla="*/ 0 h 52639"/>
                  <a:gd name="connsiteX1" fmla="*/ 0 w 550323"/>
                  <a:gd name="connsiteY1" fmla="*/ 0 h 52639"/>
                  <a:gd name="connsiteX2" fmla="*/ 4786 w 550323"/>
                  <a:gd name="connsiteY2" fmla="*/ 4785 h 52639"/>
                  <a:gd name="connsiteX3" fmla="*/ 488112 w 550323"/>
                  <a:gd name="connsiteY3" fmla="*/ 47854 h 52639"/>
                  <a:gd name="connsiteX4" fmla="*/ 550323 w 550323"/>
                  <a:gd name="connsiteY4" fmla="*/ 52640 h 52639"/>
                  <a:gd name="connsiteX5" fmla="*/ 550323 w 550323"/>
                  <a:gd name="connsiteY5" fmla="*/ 52640 h 52639"/>
                  <a:gd name="connsiteX6" fmla="*/ 545537 w 550323"/>
                  <a:gd name="connsiteY6" fmla="*/ 47854 h 52639"/>
                  <a:gd name="connsiteX7" fmla="*/ 0 w 550323"/>
                  <a:gd name="connsiteY7" fmla="*/ 0 h 52639"/>
                  <a:gd name="connsiteX8" fmla="*/ 0 w 550323"/>
                  <a:gd name="connsiteY8" fmla="*/ 0 h 52639"/>
                  <a:gd name="connsiteX9" fmla="*/ 0 w 550323"/>
                  <a:gd name="connsiteY9" fmla="*/ 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323" h="52639">
                    <a:moveTo>
                      <a:pt x="0" y="0"/>
                    </a:moveTo>
                    <a:cubicBezTo>
                      <a:pt x="0" y="0"/>
                      <a:pt x="0" y="0"/>
                      <a:pt x="0" y="0"/>
                    </a:cubicBezTo>
                    <a:cubicBezTo>
                      <a:pt x="0" y="0"/>
                      <a:pt x="0" y="4785"/>
                      <a:pt x="4786" y="4785"/>
                    </a:cubicBezTo>
                    <a:lnTo>
                      <a:pt x="488112" y="47854"/>
                    </a:lnTo>
                    <a:cubicBezTo>
                      <a:pt x="507255" y="47854"/>
                      <a:pt x="526396" y="47854"/>
                      <a:pt x="550323" y="52640"/>
                    </a:cubicBezTo>
                    <a:cubicBezTo>
                      <a:pt x="550323" y="52640"/>
                      <a:pt x="550323" y="52640"/>
                      <a:pt x="550323" y="52640"/>
                    </a:cubicBezTo>
                    <a:cubicBezTo>
                      <a:pt x="550323" y="52640"/>
                      <a:pt x="550323" y="47854"/>
                      <a:pt x="545537" y="47854"/>
                    </a:cubicBez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70C92DCE-D0ED-4BC7-822A-0D4C13591D1F}"/>
                  </a:ext>
                </a:extLst>
              </p:cNvPr>
              <p:cNvSpPr/>
              <p:nvPr/>
            </p:nvSpPr>
            <p:spPr>
              <a:xfrm>
                <a:off x="11505869" y="7674068"/>
                <a:ext cx="231826" cy="19141"/>
              </a:xfrm>
              <a:custGeom>
                <a:avLst/>
                <a:gdLst>
                  <a:gd name="connsiteX0" fmla="*/ 2127 w 231826"/>
                  <a:gd name="connsiteY0" fmla="*/ 0 h 19141"/>
                  <a:gd name="connsiteX1" fmla="*/ 2127 w 231826"/>
                  <a:gd name="connsiteY1" fmla="*/ 0 h 19141"/>
                  <a:gd name="connsiteX2" fmla="*/ 2127 w 231826"/>
                  <a:gd name="connsiteY2" fmla="*/ 4785 h 19141"/>
                  <a:gd name="connsiteX3" fmla="*/ 174402 w 231826"/>
                  <a:gd name="connsiteY3" fmla="*/ 19142 h 19141"/>
                  <a:gd name="connsiteX4" fmla="*/ 231827 w 231826"/>
                  <a:gd name="connsiteY4" fmla="*/ 19142 h 19141"/>
                  <a:gd name="connsiteX5" fmla="*/ 2127 w 231826"/>
                  <a:gd name="connsiteY5" fmla="*/ 0 h 19141"/>
                  <a:gd name="connsiteX6" fmla="*/ 2127 w 231826"/>
                  <a:gd name="connsiteY6" fmla="*/ 0 h 19141"/>
                  <a:gd name="connsiteX7" fmla="*/ 2127 w 231826"/>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26" h="19141">
                    <a:moveTo>
                      <a:pt x="2127" y="0"/>
                    </a:moveTo>
                    <a:cubicBezTo>
                      <a:pt x="2127" y="0"/>
                      <a:pt x="2127" y="0"/>
                      <a:pt x="2127" y="0"/>
                    </a:cubicBezTo>
                    <a:cubicBezTo>
                      <a:pt x="-2658" y="4785"/>
                      <a:pt x="2127" y="4785"/>
                      <a:pt x="2127" y="4785"/>
                    </a:cubicBezTo>
                    <a:lnTo>
                      <a:pt x="174402" y="19142"/>
                    </a:lnTo>
                    <a:cubicBezTo>
                      <a:pt x="188758" y="19142"/>
                      <a:pt x="212685" y="19142"/>
                      <a:pt x="231827" y="19142"/>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E6432B70-1255-422D-A70F-D1EF1435CE32}"/>
                  </a:ext>
                </a:extLst>
              </p:cNvPr>
              <p:cNvSpPr/>
              <p:nvPr/>
            </p:nvSpPr>
            <p:spPr>
              <a:xfrm>
                <a:off x="11528334" y="7712351"/>
                <a:ext cx="75369" cy="9570"/>
              </a:xfrm>
              <a:custGeom>
                <a:avLst/>
                <a:gdLst>
                  <a:gd name="connsiteX0" fmla="*/ 3589 w 75369"/>
                  <a:gd name="connsiteY0" fmla="*/ 0 h 9570"/>
                  <a:gd name="connsiteX1" fmla="*/ 3589 w 75369"/>
                  <a:gd name="connsiteY1" fmla="*/ 0 h 9570"/>
                  <a:gd name="connsiteX2" fmla="*/ 3589 w 75369"/>
                  <a:gd name="connsiteY2" fmla="*/ 4785 h 9570"/>
                  <a:gd name="connsiteX3" fmla="*/ 75370 w 75369"/>
                  <a:gd name="connsiteY3" fmla="*/ 9571 h 9570"/>
                  <a:gd name="connsiteX4" fmla="*/ 75370 w 75369"/>
                  <a:gd name="connsiteY4" fmla="*/ 4785 h 9570"/>
                  <a:gd name="connsiteX5" fmla="*/ 3589 w 75369"/>
                  <a:gd name="connsiteY5" fmla="*/ 0 h 9570"/>
                  <a:gd name="connsiteX6" fmla="*/ 3589 w 75369"/>
                  <a:gd name="connsiteY6" fmla="*/ 0 h 9570"/>
                  <a:gd name="connsiteX7" fmla="*/ 3589 w 75369"/>
                  <a:gd name="connsiteY7"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369" h="9570">
                    <a:moveTo>
                      <a:pt x="3589" y="0"/>
                    </a:moveTo>
                    <a:cubicBezTo>
                      <a:pt x="-1196" y="0"/>
                      <a:pt x="-1196" y="0"/>
                      <a:pt x="3589" y="0"/>
                    </a:cubicBezTo>
                    <a:cubicBezTo>
                      <a:pt x="-1196" y="4785"/>
                      <a:pt x="3589" y="4785"/>
                      <a:pt x="3589" y="4785"/>
                    </a:cubicBezTo>
                    <a:lnTo>
                      <a:pt x="75370" y="9571"/>
                    </a:lnTo>
                    <a:cubicBezTo>
                      <a:pt x="75370" y="9571"/>
                      <a:pt x="75370" y="4785"/>
                      <a:pt x="75370" y="4785"/>
                    </a:cubicBezTo>
                    <a:lnTo>
                      <a:pt x="3589" y="0"/>
                    </a:lnTo>
                    <a:lnTo>
                      <a:pt x="3589" y="0"/>
                    </a:lnTo>
                    <a:lnTo>
                      <a:pt x="3589" y="0"/>
                    </a:lnTo>
                    <a:close/>
                  </a:path>
                </a:pathLst>
              </a:custGeom>
              <a:solidFill>
                <a:srgbClr val="D9E9BF"/>
              </a:solidFill>
              <a:ln w="4782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A21A331C-C26B-437D-833C-2C8800F130AE}"/>
                  </a:ext>
                </a:extLst>
              </p:cNvPr>
              <p:cNvSpPr/>
              <p:nvPr/>
            </p:nvSpPr>
            <p:spPr>
              <a:xfrm>
                <a:off x="11505869" y="7731493"/>
                <a:ext cx="102620" cy="14356"/>
              </a:xfrm>
              <a:custGeom>
                <a:avLst/>
                <a:gdLst>
                  <a:gd name="connsiteX0" fmla="*/ 2127 w 102620"/>
                  <a:gd name="connsiteY0" fmla="*/ 0 h 14356"/>
                  <a:gd name="connsiteX1" fmla="*/ 2127 w 102620"/>
                  <a:gd name="connsiteY1" fmla="*/ 0 h 14356"/>
                  <a:gd name="connsiteX2" fmla="*/ 2127 w 102620"/>
                  <a:gd name="connsiteY2" fmla="*/ 4786 h 14356"/>
                  <a:gd name="connsiteX3" fmla="*/ 102621 w 102620"/>
                  <a:gd name="connsiteY3" fmla="*/ 14356 h 14356"/>
                  <a:gd name="connsiteX4" fmla="*/ 97835 w 102620"/>
                  <a:gd name="connsiteY4" fmla="*/ 9571 h 14356"/>
                  <a:gd name="connsiteX5" fmla="*/ 2127 w 102620"/>
                  <a:gd name="connsiteY5" fmla="*/ 0 h 14356"/>
                  <a:gd name="connsiteX6" fmla="*/ 2127 w 102620"/>
                  <a:gd name="connsiteY6" fmla="*/ 0 h 14356"/>
                  <a:gd name="connsiteX7" fmla="*/ 2127 w 10262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620" h="14356">
                    <a:moveTo>
                      <a:pt x="2127" y="0"/>
                    </a:moveTo>
                    <a:cubicBezTo>
                      <a:pt x="2127" y="0"/>
                      <a:pt x="2127" y="0"/>
                      <a:pt x="2127" y="0"/>
                    </a:cubicBezTo>
                    <a:cubicBezTo>
                      <a:pt x="-2658" y="4786"/>
                      <a:pt x="2127" y="4786"/>
                      <a:pt x="2127" y="4786"/>
                    </a:cubicBezTo>
                    <a:lnTo>
                      <a:pt x="102621" y="14356"/>
                    </a:lnTo>
                    <a:cubicBezTo>
                      <a:pt x="102621" y="14356"/>
                      <a:pt x="97835" y="9571"/>
                      <a:pt x="97835" y="9571"/>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BB1CBFC1-51DA-4132-A5AB-3C05B31E01BD}"/>
                  </a:ext>
                </a:extLst>
              </p:cNvPr>
              <p:cNvSpPr/>
              <p:nvPr/>
            </p:nvSpPr>
            <p:spPr>
              <a:xfrm>
                <a:off x="11477156" y="7764991"/>
                <a:ext cx="179187" cy="19141"/>
              </a:xfrm>
              <a:custGeom>
                <a:avLst/>
                <a:gdLst>
                  <a:gd name="connsiteX0" fmla="*/ 2127 w 179187"/>
                  <a:gd name="connsiteY0" fmla="*/ 0 h 19141"/>
                  <a:gd name="connsiteX1" fmla="*/ 2127 w 179187"/>
                  <a:gd name="connsiteY1" fmla="*/ 0 h 19141"/>
                  <a:gd name="connsiteX2" fmla="*/ 2127 w 179187"/>
                  <a:gd name="connsiteY2" fmla="*/ 4786 h 19141"/>
                  <a:gd name="connsiteX3" fmla="*/ 179187 w 179187"/>
                  <a:gd name="connsiteY3" fmla="*/ 19142 h 19141"/>
                  <a:gd name="connsiteX4" fmla="*/ 169617 w 179187"/>
                  <a:gd name="connsiteY4" fmla="*/ 14356 h 19141"/>
                  <a:gd name="connsiteX5" fmla="*/ 2127 w 179187"/>
                  <a:gd name="connsiteY5" fmla="*/ 0 h 19141"/>
                  <a:gd name="connsiteX6" fmla="*/ 2127 w 179187"/>
                  <a:gd name="connsiteY6" fmla="*/ 0 h 19141"/>
                  <a:gd name="connsiteX7" fmla="*/ 2127 w 179187"/>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87" h="19141">
                    <a:moveTo>
                      <a:pt x="2127" y="0"/>
                    </a:moveTo>
                    <a:cubicBezTo>
                      <a:pt x="2127" y="0"/>
                      <a:pt x="2127" y="0"/>
                      <a:pt x="2127" y="0"/>
                    </a:cubicBezTo>
                    <a:cubicBezTo>
                      <a:pt x="-2659" y="4786"/>
                      <a:pt x="2127" y="4786"/>
                      <a:pt x="2127" y="4786"/>
                    </a:cubicBezTo>
                    <a:lnTo>
                      <a:pt x="179187" y="19142"/>
                    </a:lnTo>
                    <a:cubicBezTo>
                      <a:pt x="174402" y="19142"/>
                      <a:pt x="174402" y="14356"/>
                      <a:pt x="169617" y="14356"/>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78A2BC36-832C-45F3-82E5-8285AFFED865}"/>
                  </a:ext>
                </a:extLst>
              </p:cNvPr>
              <p:cNvSpPr/>
              <p:nvPr/>
            </p:nvSpPr>
            <p:spPr>
              <a:xfrm>
                <a:off x="12431581" y="7707566"/>
                <a:ext cx="19142" cy="19141"/>
              </a:xfrm>
              <a:custGeom>
                <a:avLst/>
                <a:gdLst>
                  <a:gd name="connsiteX0" fmla="*/ 0 w 19142"/>
                  <a:gd name="connsiteY0" fmla="*/ 0 h 19141"/>
                  <a:gd name="connsiteX1" fmla="*/ 19142 w 19142"/>
                  <a:gd name="connsiteY1" fmla="*/ 19142 h 19141"/>
                  <a:gd name="connsiteX2" fmla="*/ 19142 w 19142"/>
                  <a:gd name="connsiteY2" fmla="*/ 19142 h 19141"/>
                  <a:gd name="connsiteX3" fmla="*/ 0 w 19142"/>
                  <a:gd name="connsiteY3" fmla="*/ 0 h 19141"/>
                  <a:gd name="connsiteX4" fmla="*/ 0 w 1914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2" h="19141">
                    <a:moveTo>
                      <a:pt x="0" y="0"/>
                    </a:moveTo>
                    <a:cubicBezTo>
                      <a:pt x="0" y="0"/>
                      <a:pt x="9571" y="4786"/>
                      <a:pt x="19142" y="19142"/>
                    </a:cubicBezTo>
                    <a:lnTo>
                      <a:pt x="19142" y="19142"/>
                    </a:lnTo>
                    <a:cubicBezTo>
                      <a:pt x="9571" y="4786"/>
                      <a:pt x="0" y="0"/>
                      <a:pt x="0" y="0"/>
                    </a:cubicBezTo>
                    <a:lnTo>
                      <a:pt x="0" y="0"/>
                    </a:lnTo>
                    <a:close/>
                  </a:path>
                </a:pathLst>
              </a:custGeom>
              <a:solidFill>
                <a:srgbClr val="C5D9AF"/>
              </a:solidFill>
              <a:ln w="4782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1223750-3662-42DC-A6FD-DADDB8089A6B}"/>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 name="connsiteX7" fmla="*/ 0 w 47854"/>
                  <a:gd name="connsiteY7"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54" h="47854">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61E0BA2-92C5-447A-B5D9-29F8B73FE7C5}"/>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4" h="47854">
                    <a:moveTo>
                      <a:pt x="0" y="0"/>
                    </a:moveTo>
                    <a:lnTo>
                      <a:pt x="0" y="0"/>
                    </a:lnTo>
                    <a:lnTo>
                      <a:pt x="0" y="0"/>
                    </a:lnTo>
                    <a:lnTo>
                      <a:pt x="0" y="0"/>
                    </a:ln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B9825306-CF8E-4E19-8857-6677BBF9CB84}"/>
                  </a:ext>
                </a:extLst>
              </p:cNvPr>
              <p:cNvSpPr/>
              <p:nvPr/>
            </p:nvSpPr>
            <p:spPr>
              <a:xfrm>
                <a:off x="12453382" y="7803274"/>
                <a:ext cx="289251" cy="43068"/>
              </a:xfrm>
              <a:custGeom>
                <a:avLst/>
                <a:gdLst>
                  <a:gd name="connsiteX0" fmla="*/ 2127 w 289251"/>
                  <a:gd name="connsiteY0" fmla="*/ 43069 h 43068"/>
                  <a:gd name="connsiteX1" fmla="*/ 2127 w 289251"/>
                  <a:gd name="connsiteY1" fmla="*/ 43069 h 43068"/>
                  <a:gd name="connsiteX2" fmla="*/ 2127 w 289251"/>
                  <a:gd name="connsiteY2" fmla="*/ 38283 h 43068"/>
                  <a:gd name="connsiteX3" fmla="*/ 284467 w 289251"/>
                  <a:gd name="connsiteY3" fmla="*/ 0 h 43068"/>
                  <a:gd name="connsiteX4" fmla="*/ 289252 w 289251"/>
                  <a:gd name="connsiteY4" fmla="*/ 0 h 43068"/>
                  <a:gd name="connsiteX5" fmla="*/ 289252 w 289251"/>
                  <a:gd name="connsiteY5" fmla="*/ 4786 h 43068"/>
                  <a:gd name="connsiteX6" fmla="*/ 2127 w 289251"/>
                  <a:gd name="connsiteY6" fmla="*/ 43069 h 43068"/>
                  <a:gd name="connsiteX7" fmla="*/ 2127 w 289251"/>
                  <a:gd name="connsiteY7" fmla="*/ 43069 h 4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51" h="43068">
                    <a:moveTo>
                      <a:pt x="2127" y="43069"/>
                    </a:moveTo>
                    <a:cubicBezTo>
                      <a:pt x="2127" y="43069"/>
                      <a:pt x="2127" y="38283"/>
                      <a:pt x="2127" y="43069"/>
                    </a:cubicBezTo>
                    <a:cubicBezTo>
                      <a:pt x="-2658" y="38283"/>
                      <a:pt x="2127" y="38283"/>
                      <a:pt x="2127" y="38283"/>
                    </a:cubicBezTo>
                    <a:cubicBezTo>
                      <a:pt x="2127" y="38283"/>
                      <a:pt x="236613" y="14356"/>
                      <a:pt x="284467" y="0"/>
                    </a:cubicBezTo>
                    <a:cubicBezTo>
                      <a:pt x="284467" y="0"/>
                      <a:pt x="289252" y="0"/>
                      <a:pt x="289252" y="0"/>
                    </a:cubicBezTo>
                    <a:cubicBezTo>
                      <a:pt x="289252" y="0"/>
                      <a:pt x="289252" y="4786"/>
                      <a:pt x="289252" y="4786"/>
                    </a:cubicBezTo>
                    <a:cubicBezTo>
                      <a:pt x="236613" y="19142"/>
                      <a:pt x="11697" y="38283"/>
                      <a:pt x="2127" y="43069"/>
                    </a:cubicBezTo>
                    <a:lnTo>
                      <a:pt x="2127" y="43069"/>
                    </a:lnTo>
                    <a:close/>
                  </a:path>
                </a:pathLst>
              </a:custGeom>
              <a:solidFill>
                <a:srgbClr val="A0AA97"/>
              </a:solidFill>
              <a:ln w="4782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2366ABDA-40B1-41BC-ACA5-294763F96CBC}"/>
                  </a:ext>
                </a:extLst>
              </p:cNvPr>
              <p:cNvSpPr/>
              <p:nvPr/>
            </p:nvSpPr>
            <p:spPr>
              <a:xfrm>
                <a:off x="12359032" y="7506578"/>
                <a:ext cx="431455" cy="186631"/>
              </a:xfrm>
              <a:custGeom>
                <a:avLst/>
                <a:gdLst>
                  <a:gd name="connsiteX0" fmla="*/ 768 w 431455"/>
                  <a:gd name="connsiteY0" fmla="*/ 138777 h 186631"/>
                  <a:gd name="connsiteX1" fmla="*/ 82120 w 431455"/>
                  <a:gd name="connsiteY1" fmla="*/ 186631 h 186631"/>
                  <a:gd name="connsiteX2" fmla="*/ 101262 w 431455"/>
                  <a:gd name="connsiteY2" fmla="*/ 181846 h 186631"/>
                  <a:gd name="connsiteX3" fmla="*/ 431456 w 431455"/>
                  <a:gd name="connsiteY3" fmla="*/ 110065 h 186631"/>
                  <a:gd name="connsiteX4" fmla="*/ 431456 w 431455"/>
                  <a:gd name="connsiteY4" fmla="*/ 0 h 186631"/>
                  <a:gd name="connsiteX5" fmla="*/ 15124 w 431455"/>
                  <a:gd name="connsiteY5" fmla="*/ 86137 h 186631"/>
                  <a:gd name="connsiteX6" fmla="*/ 768 w 431455"/>
                  <a:gd name="connsiteY6" fmla="*/ 138777 h 186631"/>
                  <a:gd name="connsiteX7" fmla="*/ 768 w 431455"/>
                  <a:gd name="connsiteY7" fmla="*/ 138777 h 18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55" h="186631">
                    <a:moveTo>
                      <a:pt x="768" y="138777"/>
                    </a:moveTo>
                    <a:cubicBezTo>
                      <a:pt x="5554" y="162704"/>
                      <a:pt x="10339" y="181846"/>
                      <a:pt x="82120" y="186631"/>
                    </a:cubicBezTo>
                    <a:cubicBezTo>
                      <a:pt x="86906" y="186631"/>
                      <a:pt x="96476" y="186631"/>
                      <a:pt x="101262" y="181846"/>
                    </a:cubicBezTo>
                    <a:cubicBezTo>
                      <a:pt x="149116" y="167490"/>
                      <a:pt x="431456" y="110065"/>
                      <a:pt x="431456" y="110065"/>
                    </a:cubicBezTo>
                    <a:lnTo>
                      <a:pt x="431456" y="0"/>
                    </a:lnTo>
                    <a:lnTo>
                      <a:pt x="15124" y="86137"/>
                    </a:lnTo>
                    <a:cubicBezTo>
                      <a:pt x="15124" y="90923"/>
                      <a:pt x="-4017" y="114850"/>
                      <a:pt x="768" y="138777"/>
                    </a:cubicBezTo>
                    <a:lnTo>
                      <a:pt x="768" y="138777"/>
                    </a:lnTo>
                    <a:close/>
                  </a:path>
                </a:pathLst>
              </a:custGeom>
              <a:solidFill>
                <a:srgbClr val="E5F0D2"/>
              </a:solidFill>
              <a:ln w="4782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3C978A57-4435-4A0D-B07D-2DFCC7BB10A3}"/>
                  </a:ext>
                </a:extLst>
              </p:cNvPr>
              <p:cNvSpPr/>
              <p:nvPr/>
            </p:nvSpPr>
            <p:spPr>
              <a:xfrm>
                <a:off x="11432642" y="7401299"/>
                <a:ext cx="1357845" cy="298035"/>
              </a:xfrm>
              <a:custGeom>
                <a:avLst/>
                <a:gdLst>
                  <a:gd name="connsiteX0" fmla="*/ 46642 w 1357845"/>
                  <a:gd name="connsiteY0" fmla="*/ 81352 h 298035"/>
                  <a:gd name="connsiteX1" fmla="*/ 13144 w 1357845"/>
                  <a:gd name="connsiteY1" fmla="*/ 210558 h 298035"/>
                  <a:gd name="connsiteX2" fmla="*/ 936729 w 1357845"/>
                  <a:gd name="connsiteY2" fmla="*/ 291910 h 298035"/>
                  <a:gd name="connsiteX3" fmla="*/ 1008510 w 1357845"/>
                  <a:gd name="connsiteY3" fmla="*/ 296696 h 298035"/>
                  <a:gd name="connsiteX4" fmla="*/ 927158 w 1357845"/>
                  <a:gd name="connsiteY4" fmla="*/ 248842 h 298035"/>
                  <a:gd name="connsiteX5" fmla="*/ 941514 w 1357845"/>
                  <a:gd name="connsiteY5" fmla="*/ 200988 h 298035"/>
                  <a:gd name="connsiteX6" fmla="*/ 1357846 w 1357845"/>
                  <a:gd name="connsiteY6" fmla="*/ 114850 h 298035"/>
                  <a:gd name="connsiteX7" fmla="*/ 778811 w 1357845"/>
                  <a:gd name="connsiteY7" fmla="*/ 0 h 298035"/>
                  <a:gd name="connsiteX8" fmla="*/ 46642 w 1357845"/>
                  <a:gd name="connsiteY8" fmla="*/ 81352 h 298035"/>
                  <a:gd name="connsiteX9" fmla="*/ 46642 w 1357845"/>
                  <a:gd name="connsiteY9" fmla="*/ 81352 h 29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845" h="298035">
                    <a:moveTo>
                      <a:pt x="46642" y="81352"/>
                    </a:moveTo>
                    <a:cubicBezTo>
                      <a:pt x="46642" y="81352"/>
                      <a:pt x="-29925" y="138777"/>
                      <a:pt x="13144" y="210558"/>
                    </a:cubicBezTo>
                    <a:lnTo>
                      <a:pt x="936729" y="291910"/>
                    </a:lnTo>
                    <a:cubicBezTo>
                      <a:pt x="936729" y="291910"/>
                      <a:pt x="970227" y="301481"/>
                      <a:pt x="1008510" y="296696"/>
                    </a:cubicBezTo>
                    <a:cubicBezTo>
                      <a:pt x="936729" y="291910"/>
                      <a:pt x="931944" y="272769"/>
                      <a:pt x="927158" y="248842"/>
                    </a:cubicBezTo>
                    <a:cubicBezTo>
                      <a:pt x="922373" y="224915"/>
                      <a:pt x="941514" y="200988"/>
                      <a:pt x="941514" y="200988"/>
                    </a:cubicBezTo>
                    <a:lnTo>
                      <a:pt x="1357846" y="114850"/>
                    </a:lnTo>
                    <a:lnTo>
                      <a:pt x="778811" y="0"/>
                    </a:lnTo>
                    <a:lnTo>
                      <a:pt x="46642" y="81352"/>
                    </a:lnTo>
                    <a:lnTo>
                      <a:pt x="46642" y="81352"/>
                    </a:lnTo>
                    <a:close/>
                  </a:path>
                </a:pathLst>
              </a:custGeom>
              <a:solidFill>
                <a:srgbClr val="2DBFCD"/>
              </a:solidFill>
              <a:ln w="4782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790667A6-64AB-49ED-840C-ED74BD1C02F0}"/>
                  </a:ext>
                </a:extLst>
              </p:cNvPr>
              <p:cNvSpPr/>
              <p:nvPr/>
            </p:nvSpPr>
            <p:spPr>
              <a:xfrm>
                <a:off x="11498425" y="7506578"/>
                <a:ext cx="856590" cy="95708"/>
              </a:xfrm>
              <a:custGeom>
                <a:avLst/>
                <a:gdLst>
                  <a:gd name="connsiteX0" fmla="*/ 851805 w 856590"/>
                  <a:gd name="connsiteY0" fmla="*/ 95708 h 95708"/>
                  <a:gd name="connsiteX1" fmla="*/ 0 w 856590"/>
                  <a:gd name="connsiteY1" fmla="*/ 9571 h 95708"/>
                  <a:gd name="connsiteX2" fmla="*/ 0 w 856590"/>
                  <a:gd name="connsiteY2" fmla="*/ 0 h 95708"/>
                  <a:gd name="connsiteX3" fmla="*/ 856590 w 856590"/>
                  <a:gd name="connsiteY3" fmla="*/ 86137 h 95708"/>
                  <a:gd name="connsiteX4" fmla="*/ 851805 w 856590"/>
                  <a:gd name="connsiteY4" fmla="*/ 95708 h 9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590" h="95708">
                    <a:moveTo>
                      <a:pt x="851805" y="95708"/>
                    </a:moveTo>
                    <a:lnTo>
                      <a:pt x="0" y="9571"/>
                    </a:lnTo>
                    <a:lnTo>
                      <a:pt x="0" y="0"/>
                    </a:lnTo>
                    <a:lnTo>
                      <a:pt x="856590" y="86137"/>
                    </a:lnTo>
                    <a:lnTo>
                      <a:pt x="851805" y="95708"/>
                    </a:lnTo>
                    <a:close/>
                  </a:path>
                </a:pathLst>
              </a:custGeom>
              <a:solidFill>
                <a:srgbClr val="93A22C"/>
              </a:solidFill>
              <a:ln w="4782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156B1475-23B8-497F-B608-D5544BF4970F}"/>
                  </a:ext>
                </a:extLst>
              </p:cNvPr>
              <p:cNvSpPr/>
              <p:nvPr/>
            </p:nvSpPr>
            <p:spPr>
              <a:xfrm>
                <a:off x="12364586" y="7530506"/>
                <a:ext cx="416331" cy="90922"/>
              </a:xfrm>
              <a:custGeom>
                <a:avLst/>
                <a:gdLst>
                  <a:gd name="connsiteX0" fmla="*/ 0 w 416331"/>
                  <a:gd name="connsiteY0" fmla="*/ 90923 h 90922"/>
                  <a:gd name="connsiteX1" fmla="*/ 0 w 416331"/>
                  <a:gd name="connsiteY1" fmla="*/ 86137 h 90922"/>
                  <a:gd name="connsiteX2" fmla="*/ 416331 w 416331"/>
                  <a:gd name="connsiteY2" fmla="*/ 0 h 90922"/>
                  <a:gd name="connsiteX3" fmla="*/ 416331 w 416331"/>
                  <a:gd name="connsiteY3" fmla="*/ 4785 h 90922"/>
                  <a:gd name="connsiteX4" fmla="*/ 0 w 416331"/>
                  <a:gd name="connsiteY4" fmla="*/ 90923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331" h="90922">
                    <a:moveTo>
                      <a:pt x="0" y="90923"/>
                    </a:moveTo>
                    <a:lnTo>
                      <a:pt x="0" y="86137"/>
                    </a:lnTo>
                    <a:lnTo>
                      <a:pt x="416331" y="0"/>
                    </a:lnTo>
                    <a:lnTo>
                      <a:pt x="416331" y="4785"/>
                    </a:lnTo>
                    <a:lnTo>
                      <a:pt x="0" y="90923"/>
                    </a:lnTo>
                    <a:close/>
                  </a:path>
                </a:pathLst>
              </a:custGeom>
              <a:solidFill>
                <a:srgbClr val="C2CDB5"/>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EDE5DAC6-B1F8-4E76-80BA-1E37F5B3F1BB}"/>
                  </a:ext>
                </a:extLst>
              </p:cNvPr>
              <p:cNvSpPr/>
              <p:nvPr/>
            </p:nvSpPr>
            <p:spPr>
              <a:xfrm>
                <a:off x="12364586" y="7549647"/>
                <a:ext cx="382833" cy="86137"/>
              </a:xfrm>
              <a:custGeom>
                <a:avLst/>
                <a:gdLst>
                  <a:gd name="connsiteX0" fmla="*/ 0 w 382833"/>
                  <a:gd name="connsiteY0" fmla="*/ 86137 h 86137"/>
                  <a:gd name="connsiteX1" fmla="*/ 0 w 382833"/>
                  <a:gd name="connsiteY1" fmla="*/ 81352 h 86137"/>
                  <a:gd name="connsiteX2" fmla="*/ 382833 w 382833"/>
                  <a:gd name="connsiteY2" fmla="*/ 0 h 86137"/>
                  <a:gd name="connsiteX3" fmla="*/ 382833 w 382833"/>
                  <a:gd name="connsiteY3" fmla="*/ 9571 h 86137"/>
                  <a:gd name="connsiteX4" fmla="*/ 0 w 382833"/>
                  <a:gd name="connsiteY4" fmla="*/ 86137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33" h="86137">
                    <a:moveTo>
                      <a:pt x="0" y="86137"/>
                    </a:moveTo>
                    <a:lnTo>
                      <a:pt x="0" y="81352"/>
                    </a:lnTo>
                    <a:lnTo>
                      <a:pt x="382833" y="0"/>
                    </a:lnTo>
                    <a:lnTo>
                      <a:pt x="382833" y="9571"/>
                    </a:lnTo>
                    <a:lnTo>
                      <a:pt x="0" y="86137"/>
                    </a:lnTo>
                    <a:close/>
                  </a:path>
                </a:pathLst>
              </a:custGeom>
              <a:solidFill>
                <a:srgbClr val="C2CDB5"/>
              </a:solidFill>
              <a:ln w="4782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8FEA73E7-53FF-45F2-B79B-695D66E21C20}"/>
                  </a:ext>
                </a:extLst>
              </p:cNvPr>
              <p:cNvSpPr/>
              <p:nvPr/>
            </p:nvSpPr>
            <p:spPr>
              <a:xfrm>
                <a:off x="12364586" y="7578360"/>
                <a:ext cx="368477" cy="76566"/>
              </a:xfrm>
              <a:custGeom>
                <a:avLst/>
                <a:gdLst>
                  <a:gd name="connsiteX0" fmla="*/ 0 w 368477"/>
                  <a:gd name="connsiteY0" fmla="*/ 76567 h 76566"/>
                  <a:gd name="connsiteX1" fmla="*/ 0 w 368477"/>
                  <a:gd name="connsiteY1" fmla="*/ 71781 h 76566"/>
                  <a:gd name="connsiteX2" fmla="*/ 368477 w 368477"/>
                  <a:gd name="connsiteY2" fmla="*/ 0 h 76566"/>
                  <a:gd name="connsiteX3" fmla="*/ 368477 w 368477"/>
                  <a:gd name="connsiteY3" fmla="*/ 4785 h 76566"/>
                  <a:gd name="connsiteX4" fmla="*/ 0 w 36847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77" h="76566">
                    <a:moveTo>
                      <a:pt x="0" y="76567"/>
                    </a:moveTo>
                    <a:lnTo>
                      <a:pt x="0" y="71781"/>
                    </a:lnTo>
                    <a:lnTo>
                      <a:pt x="368477" y="0"/>
                    </a:lnTo>
                    <a:lnTo>
                      <a:pt x="368477"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7EC0B90E-CDA7-4A9B-8BFF-D13BE688B5CC}"/>
                  </a:ext>
                </a:extLst>
              </p:cNvPr>
              <p:cNvSpPr/>
              <p:nvPr/>
            </p:nvSpPr>
            <p:spPr>
              <a:xfrm>
                <a:off x="12374156" y="7592716"/>
                <a:ext cx="387619" cy="76566"/>
              </a:xfrm>
              <a:custGeom>
                <a:avLst/>
                <a:gdLst>
                  <a:gd name="connsiteX0" fmla="*/ 0 w 387619"/>
                  <a:gd name="connsiteY0" fmla="*/ 76567 h 76566"/>
                  <a:gd name="connsiteX1" fmla="*/ 0 w 387619"/>
                  <a:gd name="connsiteY1" fmla="*/ 71781 h 76566"/>
                  <a:gd name="connsiteX2" fmla="*/ 387619 w 387619"/>
                  <a:gd name="connsiteY2" fmla="*/ 0 h 76566"/>
                  <a:gd name="connsiteX3" fmla="*/ 387619 w 387619"/>
                  <a:gd name="connsiteY3" fmla="*/ 4785 h 76566"/>
                  <a:gd name="connsiteX4" fmla="*/ 0 w 387619"/>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19" h="76566">
                    <a:moveTo>
                      <a:pt x="0" y="76567"/>
                    </a:moveTo>
                    <a:lnTo>
                      <a:pt x="0" y="71781"/>
                    </a:lnTo>
                    <a:lnTo>
                      <a:pt x="387619" y="0"/>
                    </a:lnTo>
                    <a:lnTo>
                      <a:pt x="387619"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991F6BF2-0761-4C19-8557-333D4243F8BE}"/>
                  </a:ext>
                </a:extLst>
              </p:cNvPr>
              <p:cNvSpPr/>
              <p:nvPr/>
            </p:nvSpPr>
            <p:spPr>
              <a:xfrm>
                <a:off x="12402869" y="7602287"/>
                <a:ext cx="378047" cy="76566"/>
              </a:xfrm>
              <a:custGeom>
                <a:avLst/>
                <a:gdLst>
                  <a:gd name="connsiteX0" fmla="*/ 0 w 378047"/>
                  <a:gd name="connsiteY0" fmla="*/ 76567 h 76566"/>
                  <a:gd name="connsiteX1" fmla="*/ 0 w 378047"/>
                  <a:gd name="connsiteY1" fmla="*/ 71781 h 76566"/>
                  <a:gd name="connsiteX2" fmla="*/ 378048 w 378047"/>
                  <a:gd name="connsiteY2" fmla="*/ 0 h 76566"/>
                  <a:gd name="connsiteX3" fmla="*/ 378048 w 378047"/>
                  <a:gd name="connsiteY3" fmla="*/ 4785 h 76566"/>
                  <a:gd name="connsiteX4" fmla="*/ 0 w 37804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047" h="76566">
                    <a:moveTo>
                      <a:pt x="0" y="76567"/>
                    </a:moveTo>
                    <a:lnTo>
                      <a:pt x="0" y="71781"/>
                    </a:lnTo>
                    <a:lnTo>
                      <a:pt x="378048" y="0"/>
                    </a:lnTo>
                    <a:lnTo>
                      <a:pt x="378048"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33BD2404-1FFE-4679-8631-575C093350BB}"/>
                  </a:ext>
                </a:extLst>
              </p:cNvPr>
              <p:cNvSpPr/>
              <p:nvPr/>
            </p:nvSpPr>
            <p:spPr>
              <a:xfrm>
                <a:off x="12364586" y="7511364"/>
                <a:ext cx="430687" cy="181845"/>
              </a:xfrm>
              <a:custGeom>
                <a:avLst/>
                <a:gdLst>
                  <a:gd name="connsiteX0" fmla="*/ 425902 w 430687"/>
                  <a:gd name="connsiteY0" fmla="*/ 0 h 181845"/>
                  <a:gd name="connsiteX1" fmla="*/ 9571 w 430687"/>
                  <a:gd name="connsiteY1" fmla="*/ 86137 h 181845"/>
                  <a:gd name="connsiteX2" fmla="*/ 0 w 430687"/>
                  <a:gd name="connsiteY2" fmla="*/ 105279 h 181845"/>
                  <a:gd name="connsiteX3" fmla="*/ 416331 w 430687"/>
                  <a:gd name="connsiteY3" fmla="*/ 19142 h 181845"/>
                  <a:gd name="connsiteX4" fmla="*/ 416331 w 430687"/>
                  <a:gd name="connsiteY4" fmla="*/ 23927 h 181845"/>
                  <a:gd name="connsiteX5" fmla="*/ 349336 w 430687"/>
                  <a:gd name="connsiteY5" fmla="*/ 38283 h 181845"/>
                  <a:gd name="connsiteX6" fmla="*/ 358906 w 430687"/>
                  <a:gd name="connsiteY6" fmla="*/ 38283 h 181845"/>
                  <a:gd name="connsiteX7" fmla="*/ 378048 w 430687"/>
                  <a:gd name="connsiteY7" fmla="*/ 43069 h 181845"/>
                  <a:gd name="connsiteX8" fmla="*/ 382833 w 430687"/>
                  <a:gd name="connsiteY8" fmla="*/ 43069 h 181845"/>
                  <a:gd name="connsiteX9" fmla="*/ 382833 w 430687"/>
                  <a:gd name="connsiteY9" fmla="*/ 43069 h 181845"/>
                  <a:gd name="connsiteX10" fmla="*/ 401975 w 430687"/>
                  <a:gd name="connsiteY10" fmla="*/ 95708 h 181845"/>
                  <a:gd name="connsiteX11" fmla="*/ 401975 w 430687"/>
                  <a:gd name="connsiteY11" fmla="*/ 95708 h 181845"/>
                  <a:gd name="connsiteX12" fmla="*/ 416331 w 430687"/>
                  <a:gd name="connsiteY12" fmla="*/ 90923 h 181845"/>
                  <a:gd name="connsiteX13" fmla="*/ 416331 w 430687"/>
                  <a:gd name="connsiteY13" fmla="*/ 95708 h 181845"/>
                  <a:gd name="connsiteX14" fmla="*/ 382833 w 430687"/>
                  <a:gd name="connsiteY14" fmla="*/ 100494 h 181845"/>
                  <a:gd name="connsiteX15" fmla="*/ 148348 w 430687"/>
                  <a:gd name="connsiteY15" fmla="*/ 148348 h 181845"/>
                  <a:gd name="connsiteX16" fmla="*/ 133992 w 430687"/>
                  <a:gd name="connsiteY16" fmla="*/ 148348 h 181845"/>
                  <a:gd name="connsiteX17" fmla="*/ 38283 w 430687"/>
                  <a:gd name="connsiteY17" fmla="*/ 167490 h 181845"/>
                  <a:gd name="connsiteX18" fmla="*/ 38283 w 430687"/>
                  <a:gd name="connsiteY18" fmla="*/ 162704 h 181845"/>
                  <a:gd name="connsiteX19" fmla="*/ 114850 w 430687"/>
                  <a:gd name="connsiteY19" fmla="*/ 148348 h 181845"/>
                  <a:gd name="connsiteX20" fmla="*/ 95708 w 430687"/>
                  <a:gd name="connsiteY20" fmla="*/ 143562 h 181845"/>
                  <a:gd name="connsiteX21" fmla="*/ 4785 w 430687"/>
                  <a:gd name="connsiteY21" fmla="*/ 157919 h 181845"/>
                  <a:gd name="connsiteX22" fmla="*/ 4785 w 430687"/>
                  <a:gd name="connsiteY22" fmla="*/ 153133 h 181845"/>
                  <a:gd name="connsiteX23" fmla="*/ 90923 w 430687"/>
                  <a:gd name="connsiteY23" fmla="*/ 138777 h 181845"/>
                  <a:gd name="connsiteX24" fmla="*/ 95708 w 430687"/>
                  <a:gd name="connsiteY24" fmla="*/ 129206 h 181845"/>
                  <a:gd name="connsiteX25" fmla="*/ 0 w 430687"/>
                  <a:gd name="connsiteY25" fmla="*/ 148348 h 181845"/>
                  <a:gd name="connsiteX26" fmla="*/ 0 w 430687"/>
                  <a:gd name="connsiteY26" fmla="*/ 143562 h 181845"/>
                  <a:gd name="connsiteX27" fmla="*/ 105279 w 430687"/>
                  <a:gd name="connsiteY27" fmla="*/ 119635 h 181845"/>
                  <a:gd name="connsiteX28" fmla="*/ 148348 w 430687"/>
                  <a:gd name="connsiteY28" fmla="*/ 95708 h 181845"/>
                  <a:gd name="connsiteX29" fmla="*/ 0 w 430687"/>
                  <a:gd name="connsiteY29" fmla="*/ 129206 h 181845"/>
                  <a:gd name="connsiteX30" fmla="*/ 0 w 430687"/>
                  <a:gd name="connsiteY30" fmla="*/ 124421 h 181845"/>
                  <a:gd name="connsiteX31" fmla="*/ 181846 w 430687"/>
                  <a:gd name="connsiteY31" fmla="*/ 86137 h 181845"/>
                  <a:gd name="connsiteX32" fmla="*/ 267983 w 430687"/>
                  <a:gd name="connsiteY32" fmla="*/ 57425 h 181845"/>
                  <a:gd name="connsiteX33" fmla="*/ 4785 w 430687"/>
                  <a:gd name="connsiteY33" fmla="*/ 110065 h 181845"/>
                  <a:gd name="connsiteX34" fmla="*/ 4785 w 430687"/>
                  <a:gd name="connsiteY34" fmla="*/ 105279 h 181845"/>
                  <a:gd name="connsiteX35" fmla="*/ 0 w 430687"/>
                  <a:gd name="connsiteY35" fmla="*/ 124421 h 181845"/>
                  <a:gd name="connsiteX36" fmla="*/ 0 w 430687"/>
                  <a:gd name="connsiteY36" fmla="*/ 133992 h 181845"/>
                  <a:gd name="connsiteX37" fmla="*/ 81352 w 430687"/>
                  <a:gd name="connsiteY37" fmla="*/ 181846 h 181845"/>
                  <a:gd name="connsiteX38" fmla="*/ 81352 w 430687"/>
                  <a:gd name="connsiteY38" fmla="*/ 181846 h 181845"/>
                  <a:gd name="connsiteX39" fmla="*/ 81352 w 430687"/>
                  <a:gd name="connsiteY39" fmla="*/ 181846 h 181845"/>
                  <a:gd name="connsiteX40" fmla="*/ 100493 w 430687"/>
                  <a:gd name="connsiteY40" fmla="*/ 177060 h 181845"/>
                  <a:gd name="connsiteX41" fmla="*/ 430688 w 430687"/>
                  <a:gd name="connsiteY41" fmla="*/ 105279 h 181845"/>
                  <a:gd name="connsiteX42" fmla="*/ 430688 w 430687"/>
                  <a:gd name="connsiteY42" fmla="*/ 0 h 181845"/>
                  <a:gd name="connsiteX43" fmla="*/ 425902 w 430687"/>
                  <a:gd name="connsiteY43"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0687" h="181845">
                    <a:moveTo>
                      <a:pt x="425902" y="0"/>
                    </a:moveTo>
                    <a:lnTo>
                      <a:pt x="9571" y="86137"/>
                    </a:lnTo>
                    <a:cubicBezTo>
                      <a:pt x="9571" y="86137"/>
                      <a:pt x="4785" y="95708"/>
                      <a:pt x="0" y="105279"/>
                    </a:cubicBezTo>
                    <a:lnTo>
                      <a:pt x="416331" y="19142"/>
                    </a:lnTo>
                    <a:lnTo>
                      <a:pt x="416331" y="23927"/>
                    </a:lnTo>
                    <a:lnTo>
                      <a:pt x="349336" y="38283"/>
                    </a:lnTo>
                    <a:cubicBezTo>
                      <a:pt x="354121" y="38283"/>
                      <a:pt x="354121" y="38283"/>
                      <a:pt x="358906" y="38283"/>
                    </a:cubicBezTo>
                    <a:cubicBezTo>
                      <a:pt x="368477" y="38283"/>
                      <a:pt x="373263" y="38283"/>
                      <a:pt x="378048" y="43069"/>
                    </a:cubicBezTo>
                    <a:lnTo>
                      <a:pt x="382833" y="43069"/>
                    </a:lnTo>
                    <a:lnTo>
                      <a:pt x="382833" y="43069"/>
                    </a:lnTo>
                    <a:cubicBezTo>
                      <a:pt x="416331" y="57425"/>
                      <a:pt x="401975" y="95708"/>
                      <a:pt x="401975" y="95708"/>
                    </a:cubicBezTo>
                    <a:lnTo>
                      <a:pt x="401975" y="95708"/>
                    </a:lnTo>
                    <a:lnTo>
                      <a:pt x="416331" y="90923"/>
                    </a:lnTo>
                    <a:lnTo>
                      <a:pt x="416331" y="95708"/>
                    </a:lnTo>
                    <a:lnTo>
                      <a:pt x="382833" y="100494"/>
                    </a:lnTo>
                    <a:cubicBezTo>
                      <a:pt x="325409" y="129206"/>
                      <a:pt x="215344" y="148348"/>
                      <a:pt x="148348" y="148348"/>
                    </a:cubicBezTo>
                    <a:cubicBezTo>
                      <a:pt x="143563" y="148348"/>
                      <a:pt x="138777" y="148348"/>
                      <a:pt x="133992" y="148348"/>
                    </a:cubicBezTo>
                    <a:lnTo>
                      <a:pt x="38283" y="167490"/>
                    </a:lnTo>
                    <a:lnTo>
                      <a:pt x="38283" y="162704"/>
                    </a:lnTo>
                    <a:lnTo>
                      <a:pt x="114850" y="148348"/>
                    </a:lnTo>
                    <a:cubicBezTo>
                      <a:pt x="105279" y="148348"/>
                      <a:pt x="100493" y="143562"/>
                      <a:pt x="95708" y="143562"/>
                    </a:cubicBezTo>
                    <a:lnTo>
                      <a:pt x="4785" y="157919"/>
                    </a:lnTo>
                    <a:lnTo>
                      <a:pt x="4785" y="153133"/>
                    </a:lnTo>
                    <a:lnTo>
                      <a:pt x="90923" y="138777"/>
                    </a:lnTo>
                    <a:cubicBezTo>
                      <a:pt x="90923" y="133992"/>
                      <a:pt x="90923" y="129206"/>
                      <a:pt x="95708" y="129206"/>
                    </a:cubicBezTo>
                    <a:lnTo>
                      <a:pt x="0" y="148348"/>
                    </a:lnTo>
                    <a:lnTo>
                      <a:pt x="0" y="143562"/>
                    </a:lnTo>
                    <a:lnTo>
                      <a:pt x="105279" y="119635"/>
                    </a:lnTo>
                    <a:cubicBezTo>
                      <a:pt x="114850" y="114850"/>
                      <a:pt x="129206" y="105279"/>
                      <a:pt x="148348" y="95708"/>
                    </a:cubicBezTo>
                    <a:lnTo>
                      <a:pt x="0" y="129206"/>
                    </a:lnTo>
                    <a:lnTo>
                      <a:pt x="0" y="124421"/>
                    </a:lnTo>
                    <a:lnTo>
                      <a:pt x="181846" y="86137"/>
                    </a:lnTo>
                    <a:cubicBezTo>
                      <a:pt x="210558" y="76567"/>
                      <a:pt x="239271" y="66996"/>
                      <a:pt x="267983" y="57425"/>
                    </a:cubicBezTo>
                    <a:lnTo>
                      <a:pt x="4785" y="110065"/>
                    </a:lnTo>
                    <a:lnTo>
                      <a:pt x="4785" y="105279"/>
                    </a:lnTo>
                    <a:cubicBezTo>
                      <a:pt x="4785" y="110065"/>
                      <a:pt x="0" y="119635"/>
                      <a:pt x="0" y="124421"/>
                    </a:cubicBezTo>
                    <a:cubicBezTo>
                      <a:pt x="0" y="129206"/>
                      <a:pt x="0" y="129206"/>
                      <a:pt x="0" y="133992"/>
                    </a:cubicBezTo>
                    <a:cubicBezTo>
                      <a:pt x="4785" y="157919"/>
                      <a:pt x="9571" y="177060"/>
                      <a:pt x="81352" y="181846"/>
                    </a:cubicBezTo>
                    <a:lnTo>
                      <a:pt x="81352" y="181846"/>
                    </a:lnTo>
                    <a:lnTo>
                      <a:pt x="81352" y="181846"/>
                    </a:lnTo>
                    <a:cubicBezTo>
                      <a:pt x="86138" y="181846"/>
                      <a:pt x="95708" y="181846"/>
                      <a:pt x="100493" y="177060"/>
                    </a:cubicBezTo>
                    <a:cubicBezTo>
                      <a:pt x="148348" y="162704"/>
                      <a:pt x="430688" y="105279"/>
                      <a:pt x="430688" y="105279"/>
                    </a:cubicBezTo>
                    <a:lnTo>
                      <a:pt x="430688" y="0"/>
                    </a:lnTo>
                    <a:lnTo>
                      <a:pt x="425902" y="0"/>
                    </a:lnTo>
                    <a:close/>
                  </a:path>
                </a:pathLst>
              </a:custGeom>
              <a:solidFill>
                <a:srgbClr val="D4E1BF"/>
              </a:solidFill>
              <a:ln w="4782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648D90AA-992B-42AD-B1D2-12611098F0C5}"/>
                  </a:ext>
                </a:extLst>
              </p:cNvPr>
              <p:cNvSpPr/>
              <p:nvPr/>
            </p:nvSpPr>
            <p:spPr>
              <a:xfrm>
                <a:off x="12364586" y="7530506"/>
                <a:ext cx="416331" cy="95708"/>
              </a:xfrm>
              <a:custGeom>
                <a:avLst/>
                <a:gdLst>
                  <a:gd name="connsiteX0" fmla="*/ 416331 w 416331"/>
                  <a:gd name="connsiteY0" fmla="*/ 0 h 95708"/>
                  <a:gd name="connsiteX1" fmla="*/ 0 w 416331"/>
                  <a:gd name="connsiteY1" fmla="*/ 86137 h 95708"/>
                  <a:gd name="connsiteX2" fmla="*/ 0 w 416331"/>
                  <a:gd name="connsiteY2" fmla="*/ 90923 h 95708"/>
                  <a:gd name="connsiteX3" fmla="*/ 0 w 416331"/>
                  <a:gd name="connsiteY3" fmla="*/ 90923 h 95708"/>
                  <a:gd name="connsiteX4" fmla="*/ 0 w 416331"/>
                  <a:gd name="connsiteY4" fmla="*/ 95708 h 95708"/>
                  <a:gd name="connsiteX5" fmla="*/ 263198 w 416331"/>
                  <a:gd name="connsiteY5" fmla="*/ 43069 h 95708"/>
                  <a:gd name="connsiteX6" fmla="*/ 334979 w 416331"/>
                  <a:gd name="connsiteY6" fmla="*/ 28712 h 95708"/>
                  <a:gd name="connsiteX7" fmla="*/ 349336 w 416331"/>
                  <a:gd name="connsiteY7" fmla="*/ 28712 h 95708"/>
                  <a:gd name="connsiteX8" fmla="*/ 416331 w 416331"/>
                  <a:gd name="connsiteY8" fmla="*/ 14356 h 95708"/>
                  <a:gd name="connsiteX9" fmla="*/ 416331 w 416331"/>
                  <a:gd name="connsiteY9" fmla="*/ 0 h 95708"/>
                  <a:gd name="connsiteX10" fmla="*/ 416331 w 416331"/>
                  <a:gd name="connsiteY10"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331" h="95708">
                    <a:moveTo>
                      <a:pt x="416331" y="0"/>
                    </a:moveTo>
                    <a:lnTo>
                      <a:pt x="0" y="86137"/>
                    </a:lnTo>
                    <a:cubicBezTo>
                      <a:pt x="0" y="86137"/>
                      <a:pt x="0" y="86137"/>
                      <a:pt x="0" y="90923"/>
                    </a:cubicBezTo>
                    <a:lnTo>
                      <a:pt x="0" y="90923"/>
                    </a:lnTo>
                    <a:lnTo>
                      <a:pt x="0" y="95708"/>
                    </a:lnTo>
                    <a:lnTo>
                      <a:pt x="263198" y="43069"/>
                    </a:lnTo>
                    <a:cubicBezTo>
                      <a:pt x="291910" y="33498"/>
                      <a:pt x="315837" y="28712"/>
                      <a:pt x="334979" y="28712"/>
                    </a:cubicBezTo>
                    <a:cubicBezTo>
                      <a:pt x="339764" y="28712"/>
                      <a:pt x="344550" y="28712"/>
                      <a:pt x="349336" y="28712"/>
                    </a:cubicBezTo>
                    <a:lnTo>
                      <a:pt x="416331" y="14356"/>
                    </a:lnTo>
                    <a:lnTo>
                      <a:pt x="416331" y="0"/>
                    </a:lnTo>
                    <a:lnTo>
                      <a:pt x="416331" y="0"/>
                    </a:lnTo>
                    <a:close/>
                  </a:path>
                </a:pathLst>
              </a:custGeom>
              <a:solidFill>
                <a:srgbClr val="B4C0A5"/>
              </a:solidFill>
              <a:ln w="4782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0BD4E231-5B00-4F2B-8BC3-2DDFEE155D1B}"/>
                  </a:ext>
                </a:extLst>
              </p:cNvPr>
              <p:cNvSpPr/>
              <p:nvPr/>
            </p:nvSpPr>
            <p:spPr>
              <a:xfrm>
                <a:off x="12364586" y="7549647"/>
                <a:ext cx="382833" cy="86137"/>
              </a:xfrm>
              <a:custGeom>
                <a:avLst/>
                <a:gdLst>
                  <a:gd name="connsiteX0" fmla="*/ 181846 w 382833"/>
                  <a:gd name="connsiteY0" fmla="*/ 43069 h 86137"/>
                  <a:gd name="connsiteX1" fmla="*/ 0 w 382833"/>
                  <a:gd name="connsiteY1" fmla="*/ 81352 h 86137"/>
                  <a:gd name="connsiteX2" fmla="*/ 0 w 382833"/>
                  <a:gd name="connsiteY2" fmla="*/ 86137 h 86137"/>
                  <a:gd name="connsiteX3" fmla="*/ 148348 w 382833"/>
                  <a:gd name="connsiteY3" fmla="*/ 52640 h 86137"/>
                  <a:gd name="connsiteX4" fmla="*/ 181846 w 382833"/>
                  <a:gd name="connsiteY4" fmla="*/ 43069 h 86137"/>
                  <a:gd name="connsiteX5" fmla="*/ 181846 w 382833"/>
                  <a:gd name="connsiteY5" fmla="*/ 43069 h 86137"/>
                  <a:gd name="connsiteX6" fmla="*/ 382833 w 382833"/>
                  <a:gd name="connsiteY6" fmla="*/ 0 h 86137"/>
                  <a:gd name="connsiteX7" fmla="*/ 382833 w 382833"/>
                  <a:gd name="connsiteY7" fmla="*/ 0 h 86137"/>
                  <a:gd name="connsiteX8" fmla="*/ 382833 w 382833"/>
                  <a:gd name="connsiteY8" fmla="*/ 0 h 86137"/>
                  <a:gd name="connsiteX9" fmla="*/ 382833 w 382833"/>
                  <a:gd name="connsiteY9" fmla="*/ 0 h 86137"/>
                  <a:gd name="connsiteX10" fmla="*/ 382833 w 382833"/>
                  <a:gd name="connsiteY10" fmla="*/ 0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33" h="86137">
                    <a:moveTo>
                      <a:pt x="181846" y="43069"/>
                    </a:moveTo>
                    <a:lnTo>
                      <a:pt x="0" y="81352"/>
                    </a:lnTo>
                    <a:lnTo>
                      <a:pt x="0" y="86137"/>
                    </a:lnTo>
                    <a:lnTo>
                      <a:pt x="148348" y="52640"/>
                    </a:lnTo>
                    <a:cubicBezTo>
                      <a:pt x="157919" y="52640"/>
                      <a:pt x="172275" y="47854"/>
                      <a:pt x="181846" y="43069"/>
                    </a:cubicBezTo>
                    <a:lnTo>
                      <a:pt x="181846" y="43069"/>
                    </a:lnTo>
                    <a:close/>
                    <a:moveTo>
                      <a:pt x="382833" y="0"/>
                    </a:moveTo>
                    <a:lnTo>
                      <a:pt x="382833" y="0"/>
                    </a:lnTo>
                    <a:cubicBezTo>
                      <a:pt x="382833" y="4786"/>
                      <a:pt x="382833" y="4786"/>
                      <a:pt x="382833" y="0"/>
                    </a:cubicBezTo>
                    <a:lnTo>
                      <a:pt x="382833" y="0"/>
                    </a:lnTo>
                    <a:lnTo>
                      <a:pt x="382833" y="0"/>
                    </a:lnTo>
                    <a:close/>
                  </a:path>
                </a:pathLst>
              </a:custGeom>
              <a:solidFill>
                <a:srgbClr val="B4C0A5"/>
              </a:solidFill>
              <a:ln w="4782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341A8388-B3B7-422F-BB78-AA3A78D292FA}"/>
                  </a:ext>
                </a:extLst>
              </p:cNvPr>
              <p:cNvSpPr/>
              <p:nvPr/>
            </p:nvSpPr>
            <p:spPr>
              <a:xfrm>
                <a:off x="12364586" y="7630999"/>
                <a:ext cx="105279" cy="23927"/>
              </a:xfrm>
              <a:custGeom>
                <a:avLst/>
                <a:gdLst>
                  <a:gd name="connsiteX0" fmla="*/ 105279 w 105279"/>
                  <a:gd name="connsiteY0" fmla="*/ 0 h 23927"/>
                  <a:gd name="connsiteX1" fmla="*/ 0 w 105279"/>
                  <a:gd name="connsiteY1" fmla="*/ 19142 h 23927"/>
                  <a:gd name="connsiteX2" fmla="*/ 0 w 105279"/>
                  <a:gd name="connsiteY2" fmla="*/ 23927 h 23927"/>
                  <a:gd name="connsiteX3" fmla="*/ 95708 w 105279"/>
                  <a:gd name="connsiteY3" fmla="*/ 4785 h 23927"/>
                  <a:gd name="connsiteX4" fmla="*/ 105279 w 105279"/>
                  <a:gd name="connsiteY4" fmla="*/ 0 h 23927"/>
                  <a:gd name="connsiteX5" fmla="*/ 105279 w 105279"/>
                  <a:gd name="connsiteY5" fmla="*/ 0 h 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79" h="23927">
                    <a:moveTo>
                      <a:pt x="105279" y="0"/>
                    </a:moveTo>
                    <a:lnTo>
                      <a:pt x="0" y="19142"/>
                    </a:lnTo>
                    <a:lnTo>
                      <a:pt x="0" y="23927"/>
                    </a:lnTo>
                    <a:lnTo>
                      <a:pt x="95708" y="4785"/>
                    </a:lnTo>
                    <a:cubicBezTo>
                      <a:pt x="100493" y="4785"/>
                      <a:pt x="100493" y="0"/>
                      <a:pt x="105279" y="0"/>
                    </a:cubicBezTo>
                    <a:lnTo>
                      <a:pt x="105279" y="0"/>
                    </a:lnTo>
                    <a:close/>
                  </a:path>
                </a:pathLst>
              </a:custGeom>
              <a:solidFill>
                <a:srgbClr val="B4C0A5"/>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693D8F8C-ED6F-4313-BFFB-7F10C032C0C2}"/>
                  </a:ext>
                </a:extLst>
              </p:cNvPr>
              <p:cNvSpPr/>
              <p:nvPr/>
            </p:nvSpPr>
            <p:spPr>
              <a:xfrm>
                <a:off x="12374156" y="7645355"/>
                <a:ext cx="90922" cy="19141"/>
              </a:xfrm>
              <a:custGeom>
                <a:avLst/>
                <a:gdLst>
                  <a:gd name="connsiteX0" fmla="*/ 86138 w 90922"/>
                  <a:gd name="connsiteY0" fmla="*/ 0 h 19141"/>
                  <a:gd name="connsiteX1" fmla="*/ 0 w 90922"/>
                  <a:gd name="connsiteY1" fmla="*/ 14356 h 19141"/>
                  <a:gd name="connsiteX2" fmla="*/ 0 w 90922"/>
                  <a:gd name="connsiteY2" fmla="*/ 19142 h 19141"/>
                  <a:gd name="connsiteX3" fmla="*/ 90923 w 90922"/>
                  <a:gd name="connsiteY3" fmla="*/ 4786 h 19141"/>
                  <a:gd name="connsiteX4" fmla="*/ 90923 w 90922"/>
                  <a:gd name="connsiteY4" fmla="*/ 4786 h 19141"/>
                  <a:gd name="connsiteX5" fmla="*/ 86138 w 90922"/>
                  <a:gd name="connsiteY5" fmla="*/ 0 h 19141"/>
                  <a:gd name="connsiteX6" fmla="*/ 86138 w 90922"/>
                  <a:gd name="connsiteY6"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2" h="19141">
                    <a:moveTo>
                      <a:pt x="86138" y="0"/>
                    </a:moveTo>
                    <a:lnTo>
                      <a:pt x="0" y="14356"/>
                    </a:lnTo>
                    <a:lnTo>
                      <a:pt x="0" y="19142"/>
                    </a:lnTo>
                    <a:lnTo>
                      <a:pt x="90923" y="4786"/>
                    </a:lnTo>
                    <a:lnTo>
                      <a:pt x="90923" y="4786"/>
                    </a:lnTo>
                    <a:cubicBezTo>
                      <a:pt x="86138" y="4786"/>
                      <a:pt x="86138" y="4786"/>
                      <a:pt x="86138" y="0"/>
                    </a:cubicBezTo>
                    <a:lnTo>
                      <a:pt x="86138" y="0"/>
                    </a:lnTo>
                    <a:close/>
                  </a:path>
                </a:pathLst>
              </a:custGeom>
              <a:solidFill>
                <a:srgbClr val="B4C0A5"/>
              </a:solidFill>
              <a:ln w="4782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FA016556-3AF1-44A0-8E6A-883BE619C26C}"/>
                  </a:ext>
                </a:extLst>
              </p:cNvPr>
              <p:cNvSpPr/>
              <p:nvPr/>
            </p:nvSpPr>
            <p:spPr>
              <a:xfrm>
                <a:off x="12402869" y="7602287"/>
                <a:ext cx="378047" cy="76566"/>
              </a:xfrm>
              <a:custGeom>
                <a:avLst/>
                <a:gdLst>
                  <a:gd name="connsiteX0" fmla="*/ 76566 w 378047"/>
                  <a:gd name="connsiteY0" fmla="*/ 57425 h 76566"/>
                  <a:gd name="connsiteX1" fmla="*/ 0 w 378047"/>
                  <a:gd name="connsiteY1" fmla="*/ 71781 h 76566"/>
                  <a:gd name="connsiteX2" fmla="*/ 0 w 378047"/>
                  <a:gd name="connsiteY2" fmla="*/ 76567 h 76566"/>
                  <a:gd name="connsiteX3" fmla="*/ 95708 w 378047"/>
                  <a:gd name="connsiteY3" fmla="*/ 57425 h 76566"/>
                  <a:gd name="connsiteX4" fmla="*/ 76566 w 378047"/>
                  <a:gd name="connsiteY4" fmla="*/ 57425 h 76566"/>
                  <a:gd name="connsiteX5" fmla="*/ 76566 w 378047"/>
                  <a:gd name="connsiteY5" fmla="*/ 57425 h 76566"/>
                  <a:gd name="connsiteX6" fmla="*/ 378048 w 378047"/>
                  <a:gd name="connsiteY6" fmla="*/ 0 h 76566"/>
                  <a:gd name="connsiteX7" fmla="*/ 363691 w 378047"/>
                  <a:gd name="connsiteY7" fmla="*/ 4785 h 76566"/>
                  <a:gd name="connsiteX8" fmla="*/ 344550 w 378047"/>
                  <a:gd name="connsiteY8" fmla="*/ 14356 h 76566"/>
                  <a:gd name="connsiteX9" fmla="*/ 378048 w 378047"/>
                  <a:gd name="connsiteY9" fmla="*/ 9571 h 76566"/>
                  <a:gd name="connsiteX10" fmla="*/ 378048 w 378047"/>
                  <a:gd name="connsiteY10" fmla="*/ 0 h 76566"/>
                  <a:gd name="connsiteX11" fmla="*/ 378048 w 378047"/>
                  <a:gd name="connsiteY11" fmla="*/ 0 h 7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47" h="76566">
                    <a:moveTo>
                      <a:pt x="76566" y="57425"/>
                    </a:moveTo>
                    <a:lnTo>
                      <a:pt x="0" y="71781"/>
                    </a:lnTo>
                    <a:lnTo>
                      <a:pt x="0" y="76567"/>
                    </a:lnTo>
                    <a:lnTo>
                      <a:pt x="95708" y="57425"/>
                    </a:lnTo>
                    <a:cubicBezTo>
                      <a:pt x="90923" y="57425"/>
                      <a:pt x="86137" y="57425"/>
                      <a:pt x="76566" y="57425"/>
                    </a:cubicBezTo>
                    <a:lnTo>
                      <a:pt x="76566" y="57425"/>
                    </a:lnTo>
                    <a:close/>
                    <a:moveTo>
                      <a:pt x="378048" y="0"/>
                    </a:moveTo>
                    <a:lnTo>
                      <a:pt x="363691" y="4785"/>
                    </a:lnTo>
                    <a:cubicBezTo>
                      <a:pt x="358906" y="9571"/>
                      <a:pt x="354121" y="9571"/>
                      <a:pt x="344550" y="14356"/>
                    </a:cubicBezTo>
                    <a:lnTo>
                      <a:pt x="378048" y="9571"/>
                    </a:lnTo>
                    <a:lnTo>
                      <a:pt x="378048" y="0"/>
                    </a:lnTo>
                    <a:lnTo>
                      <a:pt x="378048" y="0"/>
                    </a:lnTo>
                    <a:close/>
                  </a:path>
                </a:pathLst>
              </a:custGeom>
              <a:solidFill>
                <a:srgbClr val="B4C0A5"/>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437F1F5B-35CE-463C-B1E0-D4F085FC1CF7}"/>
                  </a:ext>
                </a:extLst>
              </p:cNvPr>
              <p:cNvSpPr/>
              <p:nvPr/>
            </p:nvSpPr>
            <p:spPr>
              <a:xfrm>
                <a:off x="11432642" y="7396514"/>
                <a:ext cx="1357845" cy="302821"/>
              </a:xfrm>
              <a:custGeom>
                <a:avLst/>
                <a:gdLst>
                  <a:gd name="connsiteX0" fmla="*/ 927158 w 1357845"/>
                  <a:gd name="connsiteY0" fmla="*/ 248842 h 302821"/>
                  <a:gd name="connsiteX1" fmla="*/ 941514 w 1357845"/>
                  <a:gd name="connsiteY1" fmla="*/ 200988 h 302821"/>
                  <a:gd name="connsiteX2" fmla="*/ 1357846 w 1357845"/>
                  <a:gd name="connsiteY2" fmla="*/ 114850 h 302821"/>
                  <a:gd name="connsiteX3" fmla="*/ 778811 w 1357845"/>
                  <a:gd name="connsiteY3" fmla="*/ 0 h 302821"/>
                  <a:gd name="connsiteX4" fmla="*/ 46642 w 1357845"/>
                  <a:gd name="connsiteY4" fmla="*/ 86138 h 302821"/>
                  <a:gd name="connsiteX5" fmla="*/ 13144 w 1357845"/>
                  <a:gd name="connsiteY5" fmla="*/ 215344 h 302821"/>
                  <a:gd name="connsiteX6" fmla="*/ 936729 w 1357845"/>
                  <a:gd name="connsiteY6" fmla="*/ 296696 h 302821"/>
                  <a:gd name="connsiteX7" fmla="*/ 1008510 w 1357845"/>
                  <a:gd name="connsiteY7" fmla="*/ 301481 h 302821"/>
                  <a:gd name="connsiteX8" fmla="*/ 927158 w 1357845"/>
                  <a:gd name="connsiteY8" fmla="*/ 248842 h 302821"/>
                  <a:gd name="connsiteX9" fmla="*/ 927158 w 1357845"/>
                  <a:gd name="connsiteY9" fmla="*/ 248842 h 302821"/>
                  <a:gd name="connsiteX10" fmla="*/ 37071 w 1357845"/>
                  <a:gd name="connsiteY10" fmla="*/ 177060 h 302821"/>
                  <a:gd name="connsiteX11" fmla="*/ 137564 w 1357845"/>
                  <a:gd name="connsiteY11" fmla="*/ 167490 h 302821"/>
                  <a:gd name="connsiteX12" fmla="*/ 142350 w 1357845"/>
                  <a:gd name="connsiteY12" fmla="*/ 167490 h 302821"/>
                  <a:gd name="connsiteX13" fmla="*/ 204560 w 1357845"/>
                  <a:gd name="connsiteY13" fmla="*/ 172275 h 302821"/>
                  <a:gd name="connsiteX14" fmla="*/ 257200 w 1357845"/>
                  <a:gd name="connsiteY14" fmla="*/ 177060 h 302821"/>
                  <a:gd name="connsiteX15" fmla="*/ 496470 w 1357845"/>
                  <a:gd name="connsiteY15" fmla="*/ 220129 h 302821"/>
                  <a:gd name="connsiteX16" fmla="*/ 582608 w 1357845"/>
                  <a:gd name="connsiteY16" fmla="*/ 239271 h 302821"/>
                  <a:gd name="connsiteX17" fmla="*/ 611321 w 1357845"/>
                  <a:gd name="connsiteY17" fmla="*/ 248842 h 302821"/>
                  <a:gd name="connsiteX18" fmla="*/ 37071 w 1357845"/>
                  <a:gd name="connsiteY18" fmla="*/ 177060 h 302821"/>
                  <a:gd name="connsiteX19" fmla="*/ 37071 w 1357845"/>
                  <a:gd name="connsiteY19" fmla="*/ 177060 h 302821"/>
                  <a:gd name="connsiteX20" fmla="*/ 898446 w 1357845"/>
                  <a:gd name="connsiteY20" fmla="*/ 258413 h 302821"/>
                  <a:gd name="connsiteX21" fmla="*/ 711814 w 1357845"/>
                  <a:gd name="connsiteY21" fmla="*/ 234485 h 302821"/>
                  <a:gd name="connsiteX22" fmla="*/ 864947 w 1357845"/>
                  <a:gd name="connsiteY22" fmla="*/ 220129 h 302821"/>
                  <a:gd name="connsiteX23" fmla="*/ 898446 w 1357845"/>
                  <a:gd name="connsiteY23" fmla="*/ 258413 h 302821"/>
                  <a:gd name="connsiteX24" fmla="*/ 898446 w 1357845"/>
                  <a:gd name="connsiteY24" fmla="*/ 258413 h 302821"/>
                  <a:gd name="connsiteX25" fmla="*/ 812308 w 1357845"/>
                  <a:gd name="connsiteY25" fmla="*/ 162704 h 302821"/>
                  <a:gd name="connsiteX26" fmla="*/ 869733 w 1357845"/>
                  <a:gd name="connsiteY26" fmla="*/ 138777 h 302821"/>
                  <a:gd name="connsiteX27" fmla="*/ 1022866 w 1357845"/>
                  <a:gd name="connsiteY27" fmla="*/ 162704 h 302821"/>
                  <a:gd name="connsiteX28" fmla="*/ 812308 w 1357845"/>
                  <a:gd name="connsiteY28" fmla="*/ 162704 h 302821"/>
                  <a:gd name="connsiteX29" fmla="*/ 812308 w 1357845"/>
                  <a:gd name="connsiteY29" fmla="*/ 162704 h 30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57845" h="302821">
                    <a:moveTo>
                      <a:pt x="927158" y="248842"/>
                    </a:moveTo>
                    <a:cubicBezTo>
                      <a:pt x="922373" y="224915"/>
                      <a:pt x="941514" y="200988"/>
                      <a:pt x="941514" y="200988"/>
                    </a:cubicBezTo>
                    <a:lnTo>
                      <a:pt x="1357846" y="114850"/>
                    </a:lnTo>
                    <a:lnTo>
                      <a:pt x="778811" y="0"/>
                    </a:lnTo>
                    <a:lnTo>
                      <a:pt x="46642" y="86138"/>
                    </a:lnTo>
                    <a:cubicBezTo>
                      <a:pt x="46642" y="86138"/>
                      <a:pt x="-29925" y="143562"/>
                      <a:pt x="13144" y="215344"/>
                    </a:cubicBezTo>
                    <a:lnTo>
                      <a:pt x="936729" y="296696"/>
                    </a:lnTo>
                    <a:cubicBezTo>
                      <a:pt x="936729" y="296696"/>
                      <a:pt x="970227" y="306267"/>
                      <a:pt x="1008510" y="301481"/>
                    </a:cubicBezTo>
                    <a:cubicBezTo>
                      <a:pt x="941514" y="291911"/>
                      <a:pt x="931944" y="277554"/>
                      <a:pt x="927158" y="248842"/>
                    </a:cubicBezTo>
                    <a:lnTo>
                      <a:pt x="927158" y="248842"/>
                    </a:lnTo>
                    <a:close/>
                    <a:moveTo>
                      <a:pt x="37071" y="177060"/>
                    </a:moveTo>
                    <a:cubicBezTo>
                      <a:pt x="46642" y="143562"/>
                      <a:pt x="108852" y="162704"/>
                      <a:pt x="137564" y="167490"/>
                    </a:cubicBezTo>
                    <a:cubicBezTo>
                      <a:pt x="137564" y="167490"/>
                      <a:pt x="142350" y="167490"/>
                      <a:pt x="142350" y="167490"/>
                    </a:cubicBezTo>
                    <a:cubicBezTo>
                      <a:pt x="161491" y="172275"/>
                      <a:pt x="185418" y="167490"/>
                      <a:pt x="204560" y="172275"/>
                    </a:cubicBezTo>
                    <a:cubicBezTo>
                      <a:pt x="223702" y="172275"/>
                      <a:pt x="242843" y="177060"/>
                      <a:pt x="257200" y="177060"/>
                    </a:cubicBezTo>
                    <a:cubicBezTo>
                      <a:pt x="338552" y="186631"/>
                      <a:pt x="419904" y="200988"/>
                      <a:pt x="496470" y="220129"/>
                    </a:cubicBezTo>
                    <a:cubicBezTo>
                      <a:pt x="525183" y="224915"/>
                      <a:pt x="553895" y="234485"/>
                      <a:pt x="582608" y="239271"/>
                    </a:cubicBezTo>
                    <a:cubicBezTo>
                      <a:pt x="582608" y="239271"/>
                      <a:pt x="611321" y="248842"/>
                      <a:pt x="611321" y="248842"/>
                    </a:cubicBezTo>
                    <a:cubicBezTo>
                      <a:pt x="592179" y="263198"/>
                      <a:pt x="27499" y="205773"/>
                      <a:pt x="37071" y="177060"/>
                    </a:cubicBezTo>
                    <a:lnTo>
                      <a:pt x="37071" y="177060"/>
                    </a:lnTo>
                    <a:close/>
                    <a:moveTo>
                      <a:pt x="898446" y="258413"/>
                    </a:moveTo>
                    <a:cubicBezTo>
                      <a:pt x="893660" y="272769"/>
                      <a:pt x="702244" y="263198"/>
                      <a:pt x="711814" y="234485"/>
                    </a:cubicBezTo>
                    <a:cubicBezTo>
                      <a:pt x="721385" y="205773"/>
                      <a:pt x="864947" y="220129"/>
                      <a:pt x="864947" y="220129"/>
                    </a:cubicBezTo>
                    <a:cubicBezTo>
                      <a:pt x="884090" y="220129"/>
                      <a:pt x="908017" y="244056"/>
                      <a:pt x="898446" y="258413"/>
                    </a:cubicBezTo>
                    <a:lnTo>
                      <a:pt x="898446" y="258413"/>
                    </a:lnTo>
                    <a:close/>
                    <a:moveTo>
                      <a:pt x="812308" y="162704"/>
                    </a:moveTo>
                    <a:cubicBezTo>
                      <a:pt x="783596" y="148348"/>
                      <a:pt x="869733" y="138777"/>
                      <a:pt x="869733" y="138777"/>
                    </a:cubicBezTo>
                    <a:cubicBezTo>
                      <a:pt x="965442" y="133992"/>
                      <a:pt x="1123361" y="138777"/>
                      <a:pt x="1022866" y="162704"/>
                    </a:cubicBezTo>
                    <a:cubicBezTo>
                      <a:pt x="927158" y="186631"/>
                      <a:pt x="841020" y="177060"/>
                      <a:pt x="812308" y="162704"/>
                    </a:cubicBezTo>
                    <a:lnTo>
                      <a:pt x="812308" y="162704"/>
                    </a:lnTo>
                    <a:close/>
                  </a:path>
                </a:pathLst>
              </a:custGeom>
              <a:solidFill>
                <a:srgbClr val="2EA8B4"/>
              </a:solidFill>
              <a:ln w="4782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FFE3F384-AFE5-4950-B0C9-7919897C461C}"/>
                  </a:ext>
                </a:extLst>
              </p:cNvPr>
              <p:cNvSpPr/>
              <p:nvPr/>
            </p:nvSpPr>
            <p:spPr>
              <a:xfrm>
                <a:off x="11962610" y="7228459"/>
                <a:ext cx="976225" cy="268548"/>
              </a:xfrm>
              <a:custGeom>
                <a:avLst/>
                <a:gdLst>
                  <a:gd name="connsiteX0" fmla="*/ 976226 w 976225"/>
                  <a:gd name="connsiteY0" fmla="*/ 230265 h 268548"/>
                  <a:gd name="connsiteX1" fmla="*/ 870947 w 976225"/>
                  <a:gd name="connsiteY1" fmla="*/ 129771 h 268548"/>
                  <a:gd name="connsiteX2" fmla="*/ 354121 w 976225"/>
                  <a:gd name="connsiteY2" fmla="*/ 565 h 268548"/>
                  <a:gd name="connsiteX3" fmla="*/ 0 w 976225"/>
                  <a:gd name="connsiteY3" fmla="*/ 105844 h 268548"/>
                  <a:gd name="connsiteX4" fmla="*/ 344551 w 976225"/>
                  <a:gd name="connsiteY4" fmla="*/ 196767 h 268548"/>
                  <a:gd name="connsiteX5" fmla="*/ 416332 w 976225"/>
                  <a:gd name="connsiteY5" fmla="*/ 268548 h 268548"/>
                  <a:gd name="connsiteX6" fmla="*/ 976226 w 976225"/>
                  <a:gd name="connsiteY6" fmla="*/ 230265 h 268548"/>
                  <a:gd name="connsiteX7" fmla="*/ 976226 w 976225"/>
                  <a:gd name="connsiteY7" fmla="*/ 230265 h 26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225" h="268548">
                    <a:moveTo>
                      <a:pt x="976226" y="230265"/>
                    </a:moveTo>
                    <a:cubicBezTo>
                      <a:pt x="961869" y="187196"/>
                      <a:pt x="933156" y="144128"/>
                      <a:pt x="870947" y="129771"/>
                    </a:cubicBezTo>
                    <a:cubicBezTo>
                      <a:pt x="756096" y="105844"/>
                      <a:pt x="483327" y="-9006"/>
                      <a:pt x="354121" y="565"/>
                    </a:cubicBezTo>
                    <a:cubicBezTo>
                      <a:pt x="224915" y="5351"/>
                      <a:pt x="33499" y="53205"/>
                      <a:pt x="0" y="105844"/>
                    </a:cubicBezTo>
                    <a:lnTo>
                      <a:pt x="344551" y="196767"/>
                    </a:lnTo>
                    <a:cubicBezTo>
                      <a:pt x="344551" y="196767"/>
                      <a:pt x="392405" y="211123"/>
                      <a:pt x="416332" y="268548"/>
                    </a:cubicBezTo>
                    <a:cubicBezTo>
                      <a:pt x="411546" y="263763"/>
                      <a:pt x="679530" y="29278"/>
                      <a:pt x="976226" y="230265"/>
                    </a:cubicBezTo>
                    <a:lnTo>
                      <a:pt x="976226" y="230265"/>
                    </a:lnTo>
                    <a:close/>
                  </a:path>
                </a:pathLst>
              </a:custGeom>
              <a:solidFill>
                <a:srgbClr val="D4E0D3"/>
              </a:solidFill>
              <a:ln w="4782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A13F5313-DC49-493B-B300-E7F131896093}"/>
                  </a:ext>
                </a:extLst>
              </p:cNvPr>
              <p:cNvSpPr/>
              <p:nvPr/>
            </p:nvSpPr>
            <p:spPr>
              <a:xfrm>
                <a:off x="11421859" y="7419029"/>
                <a:ext cx="952297" cy="183257"/>
              </a:xfrm>
              <a:custGeom>
                <a:avLst/>
                <a:gdLst>
                  <a:gd name="connsiteX0" fmla="*/ 674743 w 952297"/>
                  <a:gd name="connsiteY0" fmla="*/ 164116 h 183257"/>
                  <a:gd name="connsiteX1" fmla="*/ 14356 w 952297"/>
                  <a:gd name="connsiteY1" fmla="*/ 49266 h 183257"/>
                  <a:gd name="connsiteX2" fmla="*/ 0 w 952297"/>
                  <a:gd name="connsiteY2" fmla="*/ 73193 h 183257"/>
                  <a:gd name="connsiteX3" fmla="*/ 19141 w 952297"/>
                  <a:gd name="connsiteY3" fmla="*/ 73193 h 183257"/>
                  <a:gd name="connsiteX4" fmla="*/ 689100 w 952297"/>
                  <a:gd name="connsiteY4" fmla="*/ 183258 h 183257"/>
                  <a:gd name="connsiteX5" fmla="*/ 952298 w 952297"/>
                  <a:gd name="connsiteY5" fmla="*/ 73193 h 183257"/>
                  <a:gd name="connsiteX6" fmla="*/ 890087 w 952297"/>
                  <a:gd name="connsiteY6" fmla="*/ 1412 h 183257"/>
                  <a:gd name="connsiteX7" fmla="*/ 674743 w 952297"/>
                  <a:gd name="connsiteY7" fmla="*/ 164116 h 183257"/>
                  <a:gd name="connsiteX8" fmla="*/ 674743 w 952297"/>
                  <a:gd name="connsiteY8" fmla="*/ 164116 h 1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297" h="183257">
                    <a:moveTo>
                      <a:pt x="674743" y="164116"/>
                    </a:moveTo>
                    <a:lnTo>
                      <a:pt x="14356" y="49266"/>
                    </a:lnTo>
                    <a:cubicBezTo>
                      <a:pt x="4785" y="63622"/>
                      <a:pt x="0" y="73193"/>
                      <a:pt x="0" y="73193"/>
                    </a:cubicBezTo>
                    <a:lnTo>
                      <a:pt x="19141" y="73193"/>
                    </a:lnTo>
                    <a:lnTo>
                      <a:pt x="689100" y="183258"/>
                    </a:lnTo>
                    <a:cubicBezTo>
                      <a:pt x="689100" y="183258"/>
                      <a:pt x="789594" y="-12945"/>
                      <a:pt x="952298" y="73193"/>
                    </a:cubicBezTo>
                    <a:cubicBezTo>
                      <a:pt x="933156" y="30124"/>
                      <a:pt x="899658" y="10983"/>
                      <a:pt x="890087" y="1412"/>
                    </a:cubicBezTo>
                    <a:cubicBezTo>
                      <a:pt x="717813" y="-17730"/>
                      <a:pt x="674743" y="164116"/>
                      <a:pt x="674743" y="164116"/>
                    </a:cubicBezTo>
                    <a:lnTo>
                      <a:pt x="674743" y="164116"/>
                    </a:lnTo>
                    <a:close/>
                  </a:path>
                </a:pathLst>
              </a:custGeom>
              <a:solidFill>
                <a:srgbClr val="B7C1AC"/>
              </a:solidFill>
              <a:ln w="4782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45549003-7BDC-4149-959F-57AB6B7D65F7}"/>
                  </a:ext>
                </a:extLst>
              </p:cNvPr>
              <p:cNvSpPr/>
              <p:nvPr/>
            </p:nvSpPr>
            <p:spPr>
              <a:xfrm>
                <a:off x="11436214" y="7285809"/>
                <a:ext cx="875731" cy="302121"/>
              </a:xfrm>
              <a:custGeom>
                <a:avLst/>
                <a:gdLst>
                  <a:gd name="connsiteX0" fmla="*/ 521611 w 875731"/>
                  <a:gd name="connsiteY0" fmla="*/ 43709 h 302121"/>
                  <a:gd name="connsiteX1" fmla="*/ 363692 w 875731"/>
                  <a:gd name="connsiteY1" fmla="*/ 5426 h 302121"/>
                  <a:gd name="connsiteX2" fmla="*/ 157919 w 875731"/>
                  <a:gd name="connsiteY2" fmla="*/ 34138 h 302121"/>
                  <a:gd name="connsiteX3" fmla="*/ 0 w 875731"/>
                  <a:gd name="connsiteY3" fmla="*/ 187271 h 302121"/>
                  <a:gd name="connsiteX4" fmla="*/ 660388 w 875731"/>
                  <a:gd name="connsiteY4" fmla="*/ 302121 h 302121"/>
                  <a:gd name="connsiteX5" fmla="*/ 875732 w 875731"/>
                  <a:gd name="connsiteY5" fmla="*/ 139417 h 302121"/>
                  <a:gd name="connsiteX6" fmla="*/ 870947 w 875731"/>
                  <a:gd name="connsiteY6" fmla="*/ 134632 h 302121"/>
                  <a:gd name="connsiteX7" fmla="*/ 521611 w 875731"/>
                  <a:gd name="connsiteY7" fmla="*/ 43709 h 302121"/>
                  <a:gd name="connsiteX8" fmla="*/ 521611 w 875731"/>
                  <a:gd name="connsiteY8" fmla="*/ 43709 h 30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731" h="302121">
                    <a:moveTo>
                      <a:pt x="521611" y="43709"/>
                    </a:moveTo>
                    <a:lnTo>
                      <a:pt x="363692" y="5426"/>
                    </a:lnTo>
                    <a:cubicBezTo>
                      <a:pt x="363692" y="5426"/>
                      <a:pt x="267984" y="-18501"/>
                      <a:pt x="157919" y="34138"/>
                    </a:cubicBezTo>
                    <a:cubicBezTo>
                      <a:pt x="76567" y="67636"/>
                      <a:pt x="19142" y="148988"/>
                      <a:pt x="0" y="187271"/>
                    </a:cubicBezTo>
                    <a:lnTo>
                      <a:pt x="660388" y="302121"/>
                    </a:lnTo>
                    <a:cubicBezTo>
                      <a:pt x="660388" y="302121"/>
                      <a:pt x="708242" y="115490"/>
                      <a:pt x="875732" y="139417"/>
                    </a:cubicBezTo>
                    <a:cubicBezTo>
                      <a:pt x="870947" y="139417"/>
                      <a:pt x="870947" y="134632"/>
                      <a:pt x="870947" y="134632"/>
                    </a:cubicBezTo>
                    <a:lnTo>
                      <a:pt x="521611" y="43709"/>
                    </a:lnTo>
                    <a:lnTo>
                      <a:pt x="521611" y="43709"/>
                    </a:lnTo>
                    <a:close/>
                  </a:path>
                </a:pathLst>
              </a:custGeom>
              <a:solidFill>
                <a:srgbClr val="D5DFC5"/>
              </a:solidFill>
              <a:ln w="4782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F7BDEAAA-DCF9-4C65-BDF1-0D71E0EFEF23}"/>
                  </a:ext>
                </a:extLst>
              </p:cNvPr>
              <p:cNvSpPr/>
              <p:nvPr/>
            </p:nvSpPr>
            <p:spPr>
              <a:xfrm>
                <a:off x="11441000" y="7378345"/>
                <a:ext cx="1512192" cy="257439"/>
              </a:xfrm>
              <a:custGeom>
                <a:avLst/>
                <a:gdLst>
                  <a:gd name="connsiteX0" fmla="*/ 1201140 w 1512192"/>
                  <a:gd name="connsiteY0" fmla="*/ 37310 h 257439"/>
                  <a:gd name="connsiteX1" fmla="*/ 1502621 w 1512192"/>
                  <a:gd name="connsiteY1" fmla="*/ 133019 h 257439"/>
                  <a:gd name="connsiteX2" fmla="*/ 1512192 w 1512192"/>
                  <a:gd name="connsiteY2" fmla="*/ 133019 h 257439"/>
                  <a:gd name="connsiteX3" fmla="*/ 1497836 w 1512192"/>
                  <a:gd name="connsiteY3" fmla="*/ 80379 h 257439"/>
                  <a:gd name="connsiteX4" fmla="*/ 933156 w 1512192"/>
                  <a:gd name="connsiteY4" fmla="*/ 118662 h 257439"/>
                  <a:gd name="connsiteX5" fmla="*/ 669958 w 1512192"/>
                  <a:gd name="connsiteY5" fmla="*/ 228727 h 257439"/>
                  <a:gd name="connsiteX6" fmla="*/ 0 w 1512192"/>
                  <a:gd name="connsiteY6" fmla="*/ 118662 h 257439"/>
                  <a:gd name="connsiteX7" fmla="*/ 0 w 1512192"/>
                  <a:gd name="connsiteY7" fmla="*/ 147375 h 257439"/>
                  <a:gd name="connsiteX8" fmla="*/ 679529 w 1512192"/>
                  <a:gd name="connsiteY8" fmla="*/ 257439 h 257439"/>
                  <a:gd name="connsiteX9" fmla="*/ 890088 w 1512192"/>
                  <a:gd name="connsiteY9" fmla="*/ 137804 h 257439"/>
                  <a:gd name="connsiteX10" fmla="*/ 942727 w 1512192"/>
                  <a:gd name="connsiteY10" fmla="*/ 147375 h 257439"/>
                  <a:gd name="connsiteX11" fmla="*/ 1201140 w 1512192"/>
                  <a:gd name="connsiteY11" fmla="*/ 37310 h 257439"/>
                  <a:gd name="connsiteX12" fmla="*/ 1201140 w 1512192"/>
                  <a:gd name="connsiteY12" fmla="*/ 37310 h 25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2192" h="257439">
                    <a:moveTo>
                      <a:pt x="1201140" y="37310"/>
                    </a:moveTo>
                    <a:cubicBezTo>
                      <a:pt x="1406913" y="-10544"/>
                      <a:pt x="1502621" y="133019"/>
                      <a:pt x="1502621" y="133019"/>
                    </a:cubicBezTo>
                    <a:lnTo>
                      <a:pt x="1512192" y="133019"/>
                    </a:lnTo>
                    <a:cubicBezTo>
                      <a:pt x="1512192" y="123448"/>
                      <a:pt x="1507407" y="104306"/>
                      <a:pt x="1497836" y="80379"/>
                    </a:cubicBezTo>
                    <a:cubicBezTo>
                      <a:pt x="1196354" y="-120608"/>
                      <a:pt x="933156" y="118662"/>
                      <a:pt x="933156" y="118662"/>
                    </a:cubicBezTo>
                    <a:cubicBezTo>
                      <a:pt x="770453" y="32525"/>
                      <a:pt x="669958" y="228727"/>
                      <a:pt x="669958" y="228727"/>
                    </a:cubicBezTo>
                    <a:lnTo>
                      <a:pt x="0" y="118662"/>
                    </a:lnTo>
                    <a:lnTo>
                      <a:pt x="0" y="147375"/>
                    </a:lnTo>
                    <a:cubicBezTo>
                      <a:pt x="0" y="147375"/>
                      <a:pt x="559894" y="219156"/>
                      <a:pt x="679529" y="257439"/>
                    </a:cubicBezTo>
                    <a:cubicBezTo>
                      <a:pt x="679529" y="257439"/>
                      <a:pt x="760881" y="113877"/>
                      <a:pt x="890088" y="137804"/>
                    </a:cubicBezTo>
                    <a:cubicBezTo>
                      <a:pt x="890088" y="137804"/>
                      <a:pt x="918800" y="147375"/>
                      <a:pt x="942727" y="147375"/>
                    </a:cubicBezTo>
                    <a:cubicBezTo>
                      <a:pt x="942727" y="142589"/>
                      <a:pt x="995367" y="85164"/>
                      <a:pt x="1201140" y="37310"/>
                    </a:cubicBezTo>
                    <a:lnTo>
                      <a:pt x="1201140" y="37310"/>
                    </a:lnTo>
                    <a:close/>
                  </a:path>
                </a:pathLst>
              </a:custGeom>
              <a:solidFill>
                <a:srgbClr val="D5DFC5"/>
              </a:solidFill>
              <a:ln w="4782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5D151A60-57AA-478F-8972-C6A3282FAD57}"/>
                  </a:ext>
                </a:extLst>
              </p:cNvPr>
              <p:cNvSpPr/>
              <p:nvPr/>
            </p:nvSpPr>
            <p:spPr>
              <a:xfrm>
                <a:off x="12378942" y="7405889"/>
                <a:ext cx="569464" cy="119830"/>
              </a:xfrm>
              <a:custGeom>
                <a:avLst/>
                <a:gdLst>
                  <a:gd name="connsiteX0" fmla="*/ 564679 w 569464"/>
                  <a:gd name="connsiteY0" fmla="*/ 105474 h 119830"/>
                  <a:gd name="connsiteX1" fmla="*/ 263198 w 569464"/>
                  <a:gd name="connsiteY1" fmla="*/ 9766 h 119830"/>
                  <a:gd name="connsiteX2" fmla="*/ 0 w 569464"/>
                  <a:gd name="connsiteY2" fmla="*/ 119831 h 119830"/>
                  <a:gd name="connsiteX3" fmla="*/ 14356 w 569464"/>
                  <a:gd name="connsiteY3" fmla="*/ 119831 h 119830"/>
                  <a:gd name="connsiteX4" fmla="*/ 569464 w 569464"/>
                  <a:gd name="connsiteY4" fmla="*/ 119831 h 119830"/>
                  <a:gd name="connsiteX5" fmla="*/ 569464 w 569464"/>
                  <a:gd name="connsiteY5" fmla="*/ 110260 h 119830"/>
                  <a:gd name="connsiteX6" fmla="*/ 564679 w 569464"/>
                  <a:gd name="connsiteY6" fmla="*/ 105474 h 119830"/>
                  <a:gd name="connsiteX7" fmla="*/ 564679 w 569464"/>
                  <a:gd name="connsiteY7" fmla="*/ 105474 h 11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464" h="119830">
                    <a:moveTo>
                      <a:pt x="564679" y="105474"/>
                    </a:moveTo>
                    <a:cubicBezTo>
                      <a:pt x="564679" y="105474"/>
                      <a:pt x="468970" y="-38088"/>
                      <a:pt x="263198" y="9766"/>
                    </a:cubicBezTo>
                    <a:cubicBezTo>
                      <a:pt x="57425" y="57620"/>
                      <a:pt x="0" y="119831"/>
                      <a:pt x="0" y="119831"/>
                    </a:cubicBezTo>
                    <a:cubicBezTo>
                      <a:pt x="4785" y="119831"/>
                      <a:pt x="9571" y="119831"/>
                      <a:pt x="14356" y="119831"/>
                    </a:cubicBezTo>
                    <a:cubicBezTo>
                      <a:pt x="14356" y="119831"/>
                      <a:pt x="459400" y="-42873"/>
                      <a:pt x="569464" y="119831"/>
                    </a:cubicBezTo>
                    <a:cubicBezTo>
                      <a:pt x="569464" y="119831"/>
                      <a:pt x="569464" y="115045"/>
                      <a:pt x="569464" y="110260"/>
                    </a:cubicBezTo>
                    <a:lnTo>
                      <a:pt x="564679" y="105474"/>
                    </a:lnTo>
                    <a:lnTo>
                      <a:pt x="564679" y="105474"/>
                    </a:lnTo>
                    <a:close/>
                  </a:path>
                </a:pathLst>
              </a:custGeom>
              <a:solidFill>
                <a:srgbClr val="905F6B"/>
              </a:solidFill>
              <a:ln w="4782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35494E89-E39D-422E-8B5D-DE6A964FC994}"/>
                  </a:ext>
                </a:extLst>
              </p:cNvPr>
              <p:cNvSpPr/>
              <p:nvPr/>
            </p:nvSpPr>
            <p:spPr>
              <a:xfrm>
                <a:off x="12101388" y="7449153"/>
                <a:ext cx="277554" cy="153133"/>
              </a:xfrm>
              <a:custGeom>
                <a:avLst/>
                <a:gdLst>
                  <a:gd name="connsiteX0" fmla="*/ 157919 w 277554"/>
                  <a:gd name="connsiteY0" fmla="*/ 0 h 153133"/>
                  <a:gd name="connsiteX1" fmla="*/ 76566 w 277554"/>
                  <a:gd name="connsiteY1" fmla="*/ 33498 h 153133"/>
                  <a:gd name="connsiteX2" fmla="*/ 0 w 277554"/>
                  <a:gd name="connsiteY2" fmla="*/ 153133 h 153133"/>
                  <a:gd name="connsiteX3" fmla="*/ 14356 w 277554"/>
                  <a:gd name="connsiteY3" fmla="*/ 153133 h 153133"/>
                  <a:gd name="connsiteX4" fmla="*/ 14356 w 277554"/>
                  <a:gd name="connsiteY4" fmla="*/ 153133 h 153133"/>
                  <a:gd name="connsiteX5" fmla="*/ 196202 w 277554"/>
                  <a:gd name="connsiteY5" fmla="*/ 19142 h 153133"/>
                  <a:gd name="connsiteX6" fmla="*/ 196202 w 277554"/>
                  <a:gd name="connsiteY6" fmla="*/ 19142 h 153133"/>
                  <a:gd name="connsiteX7" fmla="*/ 196202 w 277554"/>
                  <a:gd name="connsiteY7" fmla="*/ 19142 h 153133"/>
                  <a:gd name="connsiteX8" fmla="*/ 196202 w 277554"/>
                  <a:gd name="connsiteY8" fmla="*/ 19142 h 153133"/>
                  <a:gd name="connsiteX9" fmla="*/ 196202 w 277554"/>
                  <a:gd name="connsiteY9" fmla="*/ 19142 h 153133"/>
                  <a:gd name="connsiteX10" fmla="*/ 277554 w 277554"/>
                  <a:gd name="connsiteY10" fmla="*/ 43069 h 153133"/>
                  <a:gd name="connsiteX11" fmla="*/ 277554 w 277554"/>
                  <a:gd name="connsiteY11" fmla="*/ 43069 h 153133"/>
                  <a:gd name="connsiteX12" fmla="*/ 277554 w 277554"/>
                  <a:gd name="connsiteY12" fmla="*/ 43069 h 153133"/>
                  <a:gd name="connsiteX13" fmla="*/ 277554 w 277554"/>
                  <a:gd name="connsiteY13" fmla="*/ 43069 h 153133"/>
                  <a:gd name="connsiteX14" fmla="*/ 157919 w 277554"/>
                  <a:gd name="connsiteY14" fmla="*/ 0 h 153133"/>
                  <a:gd name="connsiteX15" fmla="*/ 157919 w 277554"/>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554" h="153133">
                    <a:moveTo>
                      <a:pt x="157919" y="0"/>
                    </a:moveTo>
                    <a:cubicBezTo>
                      <a:pt x="129206" y="0"/>
                      <a:pt x="100493" y="9571"/>
                      <a:pt x="76566" y="33498"/>
                    </a:cubicBezTo>
                    <a:cubicBezTo>
                      <a:pt x="19141" y="81352"/>
                      <a:pt x="4785" y="124421"/>
                      <a:pt x="0" y="153133"/>
                    </a:cubicBezTo>
                    <a:lnTo>
                      <a:pt x="14356" y="153133"/>
                    </a:lnTo>
                    <a:lnTo>
                      <a:pt x="14356" y="153133"/>
                    </a:lnTo>
                    <a:cubicBezTo>
                      <a:pt x="14356" y="148348"/>
                      <a:pt x="81352" y="19142"/>
                      <a:pt x="196202" y="19142"/>
                    </a:cubicBezTo>
                    <a:lnTo>
                      <a:pt x="196202" y="19142"/>
                    </a:lnTo>
                    <a:lnTo>
                      <a:pt x="196202" y="19142"/>
                    </a:lnTo>
                    <a:lnTo>
                      <a:pt x="196202" y="19142"/>
                    </a:lnTo>
                    <a:lnTo>
                      <a:pt x="196202" y="19142"/>
                    </a:lnTo>
                    <a:cubicBezTo>
                      <a:pt x="220129" y="19142"/>
                      <a:pt x="248842" y="23927"/>
                      <a:pt x="277554" y="43069"/>
                    </a:cubicBezTo>
                    <a:cubicBezTo>
                      <a:pt x="277554" y="43069"/>
                      <a:pt x="277554" y="43069"/>
                      <a:pt x="277554" y="43069"/>
                    </a:cubicBezTo>
                    <a:lnTo>
                      <a:pt x="277554" y="43069"/>
                    </a:lnTo>
                    <a:lnTo>
                      <a:pt x="277554" y="43069"/>
                    </a:lnTo>
                    <a:cubicBezTo>
                      <a:pt x="272769" y="43069"/>
                      <a:pt x="220129" y="0"/>
                      <a:pt x="157919" y="0"/>
                    </a:cubicBezTo>
                    <a:lnTo>
                      <a:pt x="157919" y="0"/>
                    </a:lnTo>
                    <a:close/>
                  </a:path>
                </a:pathLst>
              </a:custGeom>
              <a:solidFill>
                <a:srgbClr val="A0AD92"/>
              </a:solidFill>
              <a:ln w="4782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55D1D126-464A-499B-8703-069993B4E449}"/>
                  </a:ext>
                </a:extLst>
              </p:cNvPr>
              <p:cNvSpPr/>
              <p:nvPr/>
            </p:nvSpPr>
            <p:spPr>
              <a:xfrm>
                <a:off x="12101388" y="7473080"/>
                <a:ext cx="272768" cy="133991"/>
              </a:xfrm>
              <a:custGeom>
                <a:avLst/>
                <a:gdLst>
                  <a:gd name="connsiteX0" fmla="*/ 0 w 272768"/>
                  <a:gd name="connsiteY0" fmla="*/ 129206 h 133991"/>
                  <a:gd name="connsiteX1" fmla="*/ 0 w 272768"/>
                  <a:gd name="connsiteY1" fmla="*/ 129206 h 133991"/>
                  <a:gd name="connsiteX2" fmla="*/ 14356 w 272768"/>
                  <a:gd name="connsiteY2" fmla="*/ 129206 h 133991"/>
                  <a:gd name="connsiteX3" fmla="*/ 0 w 272768"/>
                  <a:gd name="connsiteY3" fmla="*/ 129206 h 133991"/>
                  <a:gd name="connsiteX4" fmla="*/ 0 w 272768"/>
                  <a:gd name="connsiteY4" fmla="*/ 129206 h 133991"/>
                  <a:gd name="connsiteX5" fmla="*/ 272769 w 272768"/>
                  <a:gd name="connsiteY5" fmla="*/ 19142 h 133991"/>
                  <a:gd name="connsiteX6" fmla="*/ 272769 w 272768"/>
                  <a:gd name="connsiteY6" fmla="*/ 19142 h 133991"/>
                  <a:gd name="connsiteX7" fmla="*/ 272769 w 272768"/>
                  <a:gd name="connsiteY7" fmla="*/ 19142 h 133991"/>
                  <a:gd name="connsiteX8" fmla="*/ 272769 w 272768"/>
                  <a:gd name="connsiteY8" fmla="*/ 19142 h 133991"/>
                  <a:gd name="connsiteX9" fmla="*/ 191417 w 272768"/>
                  <a:gd name="connsiteY9" fmla="*/ 0 h 133991"/>
                  <a:gd name="connsiteX10" fmla="*/ 9571 w 272768"/>
                  <a:gd name="connsiteY10" fmla="*/ 133992 h 133991"/>
                  <a:gd name="connsiteX11" fmla="*/ 191417 w 272768"/>
                  <a:gd name="connsiteY11" fmla="*/ 0 h 133991"/>
                  <a:gd name="connsiteX12" fmla="*/ 191417 w 272768"/>
                  <a:gd name="connsiteY12" fmla="*/ 0 h 133991"/>
                  <a:gd name="connsiteX13" fmla="*/ 191417 w 272768"/>
                  <a:gd name="connsiteY13" fmla="*/ 0 h 133991"/>
                  <a:gd name="connsiteX14" fmla="*/ 191417 w 272768"/>
                  <a:gd name="connsiteY14" fmla="*/ 0 h 133991"/>
                  <a:gd name="connsiteX15" fmla="*/ 191417 w 272768"/>
                  <a:gd name="connsiteY15" fmla="*/ 0 h 133991"/>
                  <a:gd name="connsiteX16" fmla="*/ 191417 w 272768"/>
                  <a:gd name="connsiteY16" fmla="*/ 0 h 133991"/>
                  <a:gd name="connsiteX17" fmla="*/ 191417 w 272768"/>
                  <a:gd name="connsiteY17"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768" h="133991">
                    <a:moveTo>
                      <a:pt x="0" y="129206"/>
                    </a:moveTo>
                    <a:lnTo>
                      <a:pt x="0" y="129206"/>
                    </a:lnTo>
                    <a:lnTo>
                      <a:pt x="14356" y="129206"/>
                    </a:lnTo>
                    <a:lnTo>
                      <a:pt x="0" y="129206"/>
                    </a:lnTo>
                    <a:lnTo>
                      <a:pt x="0" y="129206"/>
                    </a:lnTo>
                    <a:close/>
                    <a:moveTo>
                      <a:pt x="272769" y="19142"/>
                    </a:moveTo>
                    <a:cubicBezTo>
                      <a:pt x="272769" y="19142"/>
                      <a:pt x="272769" y="19142"/>
                      <a:pt x="272769" y="19142"/>
                    </a:cubicBezTo>
                    <a:cubicBezTo>
                      <a:pt x="272769" y="19142"/>
                      <a:pt x="272769" y="19142"/>
                      <a:pt x="272769" y="19142"/>
                    </a:cubicBezTo>
                    <a:lnTo>
                      <a:pt x="272769" y="19142"/>
                    </a:lnTo>
                    <a:close/>
                    <a:moveTo>
                      <a:pt x="191417" y="0"/>
                    </a:moveTo>
                    <a:cubicBezTo>
                      <a:pt x="81352" y="0"/>
                      <a:pt x="14356" y="129206"/>
                      <a:pt x="9571" y="133992"/>
                    </a:cubicBezTo>
                    <a:cubicBezTo>
                      <a:pt x="14356" y="129206"/>
                      <a:pt x="81352" y="0"/>
                      <a:pt x="191417" y="0"/>
                    </a:cubicBezTo>
                    <a:lnTo>
                      <a:pt x="191417" y="0"/>
                    </a:lnTo>
                    <a:close/>
                    <a:moveTo>
                      <a:pt x="191417" y="0"/>
                    </a:moveTo>
                    <a:lnTo>
                      <a:pt x="191417" y="0"/>
                    </a:lnTo>
                    <a:lnTo>
                      <a:pt x="191417" y="0"/>
                    </a:lnTo>
                    <a:lnTo>
                      <a:pt x="191417" y="0"/>
                    </a:lnTo>
                    <a:lnTo>
                      <a:pt x="191417" y="0"/>
                    </a:lnTo>
                    <a:close/>
                  </a:path>
                </a:pathLst>
              </a:custGeom>
              <a:solidFill>
                <a:srgbClr val="BAC8A7"/>
              </a:solidFill>
              <a:ln w="4782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D61FF0EE-E4DC-4F70-BCDB-C5F64EF2D23D}"/>
                  </a:ext>
                </a:extLst>
              </p:cNvPr>
              <p:cNvSpPr/>
              <p:nvPr/>
            </p:nvSpPr>
            <p:spPr>
              <a:xfrm>
                <a:off x="11426644" y="7272093"/>
                <a:ext cx="870945" cy="315837"/>
              </a:xfrm>
              <a:custGeom>
                <a:avLst/>
                <a:gdLst>
                  <a:gd name="connsiteX0" fmla="*/ 478542 w 870945"/>
                  <a:gd name="connsiteY0" fmla="*/ 186631 h 315837"/>
                  <a:gd name="connsiteX1" fmla="*/ 440258 w 870945"/>
                  <a:gd name="connsiteY1" fmla="*/ 186631 h 315837"/>
                  <a:gd name="connsiteX2" fmla="*/ 406761 w 870945"/>
                  <a:gd name="connsiteY2" fmla="*/ 244056 h 315837"/>
                  <a:gd name="connsiteX3" fmla="*/ 445044 w 870945"/>
                  <a:gd name="connsiteY3" fmla="*/ 244056 h 315837"/>
                  <a:gd name="connsiteX4" fmla="*/ 478542 w 870945"/>
                  <a:gd name="connsiteY4" fmla="*/ 186631 h 315837"/>
                  <a:gd name="connsiteX5" fmla="*/ 478542 w 870945"/>
                  <a:gd name="connsiteY5" fmla="*/ 186631 h 315837"/>
                  <a:gd name="connsiteX6" fmla="*/ 526396 w 870945"/>
                  <a:gd name="connsiteY6" fmla="*/ 186631 h 315837"/>
                  <a:gd name="connsiteX7" fmla="*/ 488112 w 870945"/>
                  <a:gd name="connsiteY7" fmla="*/ 191417 h 315837"/>
                  <a:gd name="connsiteX8" fmla="*/ 454615 w 870945"/>
                  <a:gd name="connsiteY8" fmla="*/ 244056 h 315837"/>
                  <a:gd name="connsiteX9" fmla="*/ 492898 w 870945"/>
                  <a:gd name="connsiteY9" fmla="*/ 239271 h 315837"/>
                  <a:gd name="connsiteX10" fmla="*/ 526396 w 870945"/>
                  <a:gd name="connsiteY10" fmla="*/ 186631 h 315837"/>
                  <a:gd name="connsiteX11" fmla="*/ 526396 w 870945"/>
                  <a:gd name="connsiteY11" fmla="*/ 186631 h 315837"/>
                  <a:gd name="connsiteX12" fmla="*/ 574250 w 870945"/>
                  <a:gd name="connsiteY12" fmla="*/ 177060 h 315837"/>
                  <a:gd name="connsiteX13" fmla="*/ 531182 w 870945"/>
                  <a:gd name="connsiteY13" fmla="*/ 181846 h 315837"/>
                  <a:gd name="connsiteX14" fmla="*/ 492898 w 870945"/>
                  <a:gd name="connsiteY14" fmla="*/ 234485 h 315837"/>
                  <a:gd name="connsiteX15" fmla="*/ 531182 w 870945"/>
                  <a:gd name="connsiteY15" fmla="*/ 229700 h 315837"/>
                  <a:gd name="connsiteX16" fmla="*/ 574250 w 870945"/>
                  <a:gd name="connsiteY16" fmla="*/ 177060 h 315837"/>
                  <a:gd name="connsiteX17" fmla="*/ 574250 w 870945"/>
                  <a:gd name="connsiteY17" fmla="*/ 177060 h 315837"/>
                  <a:gd name="connsiteX18" fmla="*/ 631675 w 870945"/>
                  <a:gd name="connsiteY18" fmla="*/ 167490 h 315837"/>
                  <a:gd name="connsiteX19" fmla="*/ 583821 w 870945"/>
                  <a:gd name="connsiteY19" fmla="*/ 177060 h 315837"/>
                  <a:gd name="connsiteX20" fmla="*/ 545538 w 870945"/>
                  <a:gd name="connsiteY20" fmla="*/ 229700 h 315837"/>
                  <a:gd name="connsiteX21" fmla="*/ 588607 w 870945"/>
                  <a:gd name="connsiteY21" fmla="*/ 220129 h 315837"/>
                  <a:gd name="connsiteX22" fmla="*/ 631675 w 870945"/>
                  <a:gd name="connsiteY22" fmla="*/ 167490 h 315837"/>
                  <a:gd name="connsiteX23" fmla="*/ 631675 w 870945"/>
                  <a:gd name="connsiteY23" fmla="*/ 167490 h 315837"/>
                  <a:gd name="connsiteX24" fmla="*/ 727383 w 870945"/>
                  <a:gd name="connsiteY24" fmla="*/ 148348 h 315837"/>
                  <a:gd name="connsiteX25" fmla="*/ 650817 w 870945"/>
                  <a:gd name="connsiteY25" fmla="*/ 200988 h 315837"/>
                  <a:gd name="connsiteX26" fmla="*/ 727383 w 870945"/>
                  <a:gd name="connsiteY26" fmla="*/ 153133 h 315837"/>
                  <a:gd name="connsiteX27" fmla="*/ 727383 w 870945"/>
                  <a:gd name="connsiteY27" fmla="*/ 148348 h 315837"/>
                  <a:gd name="connsiteX28" fmla="*/ 727383 w 870945"/>
                  <a:gd name="connsiteY28" fmla="*/ 148348 h 315837"/>
                  <a:gd name="connsiteX29" fmla="*/ 722598 w 870945"/>
                  <a:gd name="connsiteY29" fmla="*/ 133992 h 315837"/>
                  <a:gd name="connsiteX30" fmla="*/ 598177 w 870945"/>
                  <a:gd name="connsiteY30" fmla="*/ 220129 h 315837"/>
                  <a:gd name="connsiteX31" fmla="*/ 646031 w 870945"/>
                  <a:gd name="connsiteY31" fmla="*/ 205773 h 315837"/>
                  <a:gd name="connsiteX32" fmla="*/ 732169 w 870945"/>
                  <a:gd name="connsiteY32" fmla="*/ 143562 h 315837"/>
                  <a:gd name="connsiteX33" fmla="*/ 722598 w 870945"/>
                  <a:gd name="connsiteY33" fmla="*/ 133992 h 315837"/>
                  <a:gd name="connsiteX34" fmla="*/ 722598 w 870945"/>
                  <a:gd name="connsiteY34" fmla="*/ 133992 h 315837"/>
                  <a:gd name="connsiteX35" fmla="*/ 708242 w 870945"/>
                  <a:gd name="connsiteY35" fmla="*/ 119635 h 315837"/>
                  <a:gd name="connsiteX36" fmla="*/ 655602 w 870945"/>
                  <a:gd name="connsiteY36" fmla="*/ 133992 h 315837"/>
                  <a:gd name="connsiteX37" fmla="*/ 660388 w 870945"/>
                  <a:gd name="connsiteY37" fmla="*/ 148348 h 315837"/>
                  <a:gd name="connsiteX38" fmla="*/ 717813 w 870945"/>
                  <a:gd name="connsiteY38" fmla="*/ 124421 h 315837"/>
                  <a:gd name="connsiteX39" fmla="*/ 708242 w 870945"/>
                  <a:gd name="connsiteY39" fmla="*/ 119635 h 315837"/>
                  <a:gd name="connsiteX40" fmla="*/ 708242 w 870945"/>
                  <a:gd name="connsiteY40" fmla="*/ 119635 h 315837"/>
                  <a:gd name="connsiteX41" fmla="*/ 693886 w 870945"/>
                  <a:gd name="connsiteY41" fmla="*/ 110065 h 315837"/>
                  <a:gd name="connsiteX42" fmla="*/ 693886 w 870945"/>
                  <a:gd name="connsiteY42" fmla="*/ 110065 h 315837"/>
                  <a:gd name="connsiteX43" fmla="*/ 641246 w 870945"/>
                  <a:gd name="connsiteY43" fmla="*/ 119635 h 315837"/>
                  <a:gd name="connsiteX44" fmla="*/ 650817 w 870945"/>
                  <a:gd name="connsiteY44" fmla="*/ 129206 h 315837"/>
                  <a:gd name="connsiteX45" fmla="*/ 703456 w 870945"/>
                  <a:gd name="connsiteY45" fmla="*/ 114850 h 315837"/>
                  <a:gd name="connsiteX46" fmla="*/ 693886 w 870945"/>
                  <a:gd name="connsiteY46" fmla="*/ 110065 h 315837"/>
                  <a:gd name="connsiteX47" fmla="*/ 693886 w 870945"/>
                  <a:gd name="connsiteY47" fmla="*/ 110065 h 315837"/>
                  <a:gd name="connsiteX48" fmla="*/ 320623 w 870945"/>
                  <a:gd name="connsiteY48" fmla="*/ 14356 h 315837"/>
                  <a:gd name="connsiteX49" fmla="*/ 296696 w 870945"/>
                  <a:gd name="connsiteY49" fmla="*/ 14356 h 315837"/>
                  <a:gd name="connsiteX50" fmla="*/ 291911 w 870945"/>
                  <a:gd name="connsiteY50" fmla="*/ 14356 h 315837"/>
                  <a:gd name="connsiteX51" fmla="*/ 248842 w 870945"/>
                  <a:gd name="connsiteY51" fmla="*/ 19142 h 315837"/>
                  <a:gd name="connsiteX52" fmla="*/ 181846 w 870945"/>
                  <a:gd name="connsiteY52" fmla="*/ 38283 h 315837"/>
                  <a:gd name="connsiteX53" fmla="*/ 162705 w 870945"/>
                  <a:gd name="connsiteY53" fmla="*/ 47854 h 315837"/>
                  <a:gd name="connsiteX54" fmla="*/ 133992 w 870945"/>
                  <a:gd name="connsiteY54" fmla="*/ 62210 h 315837"/>
                  <a:gd name="connsiteX55" fmla="*/ 100494 w 870945"/>
                  <a:gd name="connsiteY55" fmla="*/ 86137 h 315837"/>
                  <a:gd name="connsiteX56" fmla="*/ 62211 w 870945"/>
                  <a:gd name="connsiteY56" fmla="*/ 119635 h 315837"/>
                  <a:gd name="connsiteX57" fmla="*/ 57425 w 870945"/>
                  <a:gd name="connsiteY57" fmla="*/ 124421 h 315837"/>
                  <a:gd name="connsiteX58" fmla="*/ 0 w 870945"/>
                  <a:gd name="connsiteY58" fmla="*/ 200988 h 315837"/>
                  <a:gd name="connsiteX59" fmla="*/ 660388 w 870945"/>
                  <a:gd name="connsiteY59" fmla="*/ 315837 h 315837"/>
                  <a:gd name="connsiteX60" fmla="*/ 842234 w 870945"/>
                  <a:gd name="connsiteY60" fmla="*/ 153133 h 315837"/>
                  <a:gd name="connsiteX61" fmla="*/ 870946 w 870945"/>
                  <a:gd name="connsiteY61" fmla="*/ 157919 h 315837"/>
                  <a:gd name="connsiteX62" fmla="*/ 870946 w 870945"/>
                  <a:gd name="connsiteY62" fmla="*/ 157919 h 315837"/>
                  <a:gd name="connsiteX63" fmla="*/ 842234 w 870945"/>
                  <a:gd name="connsiteY63" fmla="*/ 153133 h 315837"/>
                  <a:gd name="connsiteX64" fmla="*/ 660388 w 870945"/>
                  <a:gd name="connsiteY64" fmla="*/ 315837 h 315837"/>
                  <a:gd name="connsiteX65" fmla="*/ 71781 w 870945"/>
                  <a:gd name="connsiteY65" fmla="*/ 215344 h 315837"/>
                  <a:gd name="connsiteX66" fmla="*/ 90923 w 870945"/>
                  <a:gd name="connsiteY66" fmla="*/ 215344 h 315837"/>
                  <a:gd name="connsiteX67" fmla="*/ 177060 w 870945"/>
                  <a:gd name="connsiteY67" fmla="*/ 229700 h 315837"/>
                  <a:gd name="connsiteX68" fmla="*/ 368477 w 870945"/>
                  <a:gd name="connsiteY68" fmla="*/ 253627 h 315837"/>
                  <a:gd name="connsiteX69" fmla="*/ 397190 w 870945"/>
                  <a:gd name="connsiteY69" fmla="*/ 253627 h 315837"/>
                  <a:gd name="connsiteX70" fmla="*/ 425903 w 870945"/>
                  <a:gd name="connsiteY70" fmla="*/ 196202 h 315837"/>
                  <a:gd name="connsiteX71" fmla="*/ 392404 w 870945"/>
                  <a:gd name="connsiteY71" fmla="*/ 196202 h 315837"/>
                  <a:gd name="connsiteX72" fmla="*/ 387619 w 870945"/>
                  <a:gd name="connsiteY72" fmla="*/ 196202 h 315837"/>
                  <a:gd name="connsiteX73" fmla="*/ 358906 w 870945"/>
                  <a:gd name="connsiteY73" fmla="*/ 248842 h 315837"/>
                  <a:gd name="connsiteX74" fmla="*/ 354121 w 870945"/>
                  <a:gd name="connsiteY74" fmla="*/ 248842 h 315837"/>
                  <a:gd name="connsiteX75" fmla="*/ 354121 w 870945"/>
                  <a:gd name="connsiteY75" fmla="*/ 248842 h 315837"/>
                  <a:gd name="connsiteX76" fmla="*/ 354121 w 870945"/>
                  <a:gd name="connsiteY76" fmla="*/ 244056 h 315837"/>
                  <a:gd name="connsiteX77" fmla="*/ 382833 w 870945"/>
                  <a:gd name="connsiteY77" fmla="*/ 196202 h 315837"/>
                  <a:gd name="connsiteX78" fmla="*/ 344550 w 870945"/>
                  <a:gd name="connsiteY78" fmla="*/ 196202 h 315837"/>
                  <a:gd name="connsiteX79" fmla="*/ 320623 w 870945"/>
                  <a:gd name="connsiteY79" fmla="*/ 239271 h 315837"/>
                  <a:gd name="connsiteX80" fmla="*/ 315838 w 870945"/>
                  <a:gd name="connsiteY80" fmla="*/ 239271 h 315837"/>
                  <a:gd name="connsiteX81" fmla="*/ 315838 w 870945"/>
                  <a:gd name="connsiteY81" fmla="*/ 239271 h 315837"/>
                  <a:gd name="connsiteX82" fmla="*/ 315838 w 870945"/>
                  <a:gd name="connsiteY82" fmla="*/ 234485 h 315837"/>
                  <a:gd name="connsiteX83" fmla="*/ 339765 w 870945"/>
                  <a:gd name="connsiteY83" fmla="*/ 191417 h 315837"/>
                  <a:gd name="connsiteX84" fmla="*/ 301481 w 870945"/>
                  <a:gd name="connsiteY84" fmla="*/ 191417 h 315837"/>
                  <a:gd name="connsiteX85" fmla="*/ 277554 w 870945"/>
                  <a:gd name="connsiteY85" fmla="*/ 229700 h 315837"/>
                  <a:gd name="connsiteX86" fmla="*/ 272769 w 870945"/>
                  <a:gd name="connsiteY86" fmla="*/ 229700 h 315837"/>
                  <a:gd name="connsiteX87" fmla="*/ 272769 w 870945"/>
                  <a:gd name="connsiteY87" fmla="*/ 229700 h 315837"/>
                  <a:gd name="connsiteX88" fmla="*/ 272769 w 870945"/>
                  <a:gd name="connsiteY88" fmla="*/ 224915 h 315837"/>
                  <a:gd name="connsiteX89" fmla="*/ 291911 w 870945"/>
                  <a:gd name="connsiteY89" fmla="*/ 186631 h 315837"/>
                  <a:gd name="connsiteX90" fmla="*/ 253627 w 870945"/>
                  <a:gd name="connsiteY90" fmla="*/ 181846 h 315837"/>
                  <a:gd name="connsiteX91" fmla="*/ 234486 w 870945"/>
                  <a:gd name="connsiteY91" fmla="*/ 215344 h 315837"/>
                  <a:gd name="connsiteX92" fmla="*/ 229700 w 870945"/>
                  <a:gd name="connsiteY92" fmla="*/ 215344 h 315837"/>
                  <a:gd name="connsiteX93" fmla="*/ 229700 w 870945"/>
                  <a:gd name="connsiteY93" fmla="*/ 215344 h 315837"/>
                  <a:gd name="connsiteX94" fmla="*/ 229700 w 870945"/>
                  <a:gd name="connsiteY94" fmla="*/ 210558 h 315837"/>
                  <a:gd name="connsiteX95" fmla="*/ 248842 w 870945"/>
                  <a:gd name="connsiteY95" fmla="*/ 177060 h 315837"/>
                  <a:gd name="connsiteX96" fmla="*/ 215344 w 870945"/>
                  <a:gd name="connsiteY96" fmla="*/ 172275 h 315837"/>
                  <a:gd name="connsiteX97" fmla="*/ 196202 w 870945"/>
                  <a:gd name="connsiteY97" fmla="*/ 205773 h 315837"/>
                  <a:gd name="connsiteX98" fmla="*/ 191417 w 870945"/>
                  <a:gd name="connsiteY98" fmla="*/ 205773 h 315837"/>
                  <a:gd name="connsiteX99" fmla="*/ 191417 w 870945"/>
                  <a:gd name="connsiteY99" fmla="*/ 205773 h 315837"/>
                  <a:gd name="connsiteX100" fmla="*/ 191417 w 870945"/>
                  <a:gd name="connsiteY100" fmla="*/ 200988 h 315837"/>
                  <a:gd name="connsiteX101" fmla="*/ 210559 w 870945"/>
                  <a:gd name="connsiteY101" fmla="*/ 167490 h 315837"/>
                  <a:gd name="connsiteX102" fmla="*/ 177060 w 870945"/>
                  <a:gd name="connsiteY102" fmla="*/ 162704 h 315837"/>
                  <a:gd name="connsiteX103" fmla="*/ 157919 w 870945"/>
                  <a:gd name="connsiteY103" fmla="*/ 196202 h 315837"/>
                  <a:gd name="connsiteX104" fmla="*/ 153133 w 870945"/>
                  <a:gd name="connsiteY104" fmla="*/ 196202 h 315837"/>
                  <a:gd name="connsiteX105" fmla="*/ 153133 w 870945"/>
                  <a:gd name="connsiteY105" fmla="*/ 196202 h 315837"/>
                  <a:gd name="connsiteX106" fmla="*/ 153133 w 870945"/>
                  <a:gd name="connsiteY106" fmla="*/ 191417 h 315837"/>
                  <a:gd name="connsiteX107" fmla="*/ 172275 w 870945"/>
                  <a:gd name="connsiteY107" fmla="*/ 157919 h 315837"/>
                  <a:gd name="connsiteX108" fmla="*/ 138778 w 870945"/>
                  <a:gd name="connsiteY108" fmla="*/ 148348 h 315837"/>
                  <a:gd name="connsiteX109" fmla="*/ 114850 w 870945"/>
                  <a:gd name="connsiteY109" fmla="*/ 186631 h 315837"/>
                  <a:gd name="connsiteX110" fmla="*/ 110065 w 870945"/>
                  <a:gd name="connsiteY110" fmla="*/ 186631 h 315837"/>
                  <a:gd name="connsiteX111" fmla="*/ 110065 w 870945"/>
                  <a:gd name="connsiteY111" fmla="*/ 186631 h 315837"/>
                  <a:gd name="connsiteX112" fmla="*/ 110065 w 870945"/>
                  <a:gd name="connsiteY112" fmla="*/ 181846 h 315837"/>
                  <a:gd name="connsiteX113" fmla="*/ 133992 w 870945"/>
                  <a:gd name="connsiteY113" fmla="*/ 143562 h 315837"/>
                  <a:gd name="connsiteX114" fmla="*/ 110065 w 870945"/>
                  <a:gd name="connsiteY114" fmla="*/ 124421 h 315837"/>
                  <a:gd name="connsiteX115" fmla="*/ 76567 w 870945"/>
                  <a:gd name="connsiteY115" fmla="*/ 172275 h 315837"/>
                  <a:gd name="connsiteX116" fmla="*/ 71781 w 870945"/>
                  <a:gd name="connsiteY116" fmla="*/ 172275 h 315837"/>
                  <a:gd name="connsiteX117" fmla="*/ 71781 w 870945"/>
                  <a:gd name="connsiteY117" fmla="*/ 172275 h 315837"/>
                  <a:gd name="connsiteX118" fmla="*/ 71781 w 870945"/>
                  <a:gd name="connsiteY118" fmla="*/ 167490 h 315837"/>
                  <a:gd name="connsiteX119" fmla="*/ 110065 w 870945"/>
                  <a:gd name="connsiteY119" fmla="*/ 114850 h 315837"/>
                  <a:gd name="connsiteX120" fmla="*/ 114850 w 870945"/>
                  <a:gd name="connsiteY120" fmla="*/ 105279 h 315837"/>
                  <a:gd name="connsiteX121" fmla="*/ 325409 w 870945"/>
                  <a:gd name="connsiteY121" fmla="*/ 9571 h 315837"/>
                  <a:gd name="connsiteX122" fmla="*/ 334979 w 870945"/>
                  <a:gd name="connsiteY122" fmla="*/ 9571 h 315837"/>
                  <a:gd name="connsiteX123" fmla="*/ 378048 w 870945"/>
                  <a:gd name="connsiteY123" fmla="*/ 14356 h 315837"/>
                  <a:gd name="connsiteX124" fmla="*/ 392404 w 870945"/>
                  <a:gd name="connsiteY124" fmla="*/ 14356 h 315837"/>
                  <a:gd name="connsiteX125" fmla="*/ 392404 w 870945"/>
                  <a:gd name="connsiteY125" fmla="*/ 14356 h 315837"/>
                  <a:gd name="connsiteX126" fmla="*/ 397190 w 870945"/>
                  <a:gd name="connsiteY126" fmla="*/ 19142 h 315837"/>
                  <a:gd name="connsiteX127" fmla="*/ 397190 w 870945"/>
                  <a:gd name="connsiteY127" fmla="*/ 19142 h 315837"/>
                  <a:gd name="connsiteX128" fmla="*/ 421117 w 870945"/>
                  <a:gd name="connsiteY128" fmla="*/ 23927 h 315837"/>
                  <a:gd name="connsiteX129" fmla="*/ 425903 w 870945"/>
                  <a:gd name="connsiteY129" fmla="*/ 23927 h 315837"/>
                  <a:gd name="connsiteX130" fmla="*/ 425903 w 870945"/>
                  <a:gd name="connsiteY130" fmla="*/ 23927 h 315837"/>
                  <a:gd name="connsiteX131" fmla="*/ 430688 w 870945"/>
                  <a:gd name="connsiteY131" fmla="*/ 23927 h 315837"/>
                  <a:gd name="connsiteX132" fmla="*/ 454615 w 870945"/>
                  <a:gd name="connsiteY132" fmla="*/ 28712 h 315837"/>
                  <a:gd name="connsiteX133" fmla="*/ 454615 w 870945"/>
                  <a:gd name="connsiteY133" fmla="*/ 28712 h 315837"/>
                  <a:gd name="connsiteX134" fmla="*/ 454615 w 870945"/>
                  <a:gd name="connsiteY134" fmla="*/ 28712 h 315837"/>
                  <a:gd name="connsiteX135" fmla="*/ 454615 w 870945"/>
                  <a:gd name="connsiteY135" fmla="*/ 28712 h 315837"/>
                  <a:gd name="connsiteX136" fmla="*/ 478542 w 870945"/>
                  <a:gd name="connsiteY136" fmla="*/ 33498 h 315837"/>
                  <a:gd name="connsiteX137" fmla="*/ 483327 w 870945"/>
                  <a:gd name="connsiteY137" fmla="*/ 33498 h 315837"/>
                  <a:gd name="connsiteX138" fmla="*/ 483327 w 870945"/>
                  <a:gd name="connsiteY138" fmla="*/ 33498 h 315837"/>
                  <a:gd name="connsiteX139" fmla="*/ 488112 w 870945"/>
                  <a:gd name="connsiteY139" fmla="*/ 33498 h 315837"/>
                  <a:gd name="connsiteX140" fmla="*/ 507255 w 870945"/>
                  <a:gd name="connsiteY140" fmla="*/ 38283 h 315837"/>
                  <a:gd name="connsiteX141" fmla="*/ 512040 w 870945"/>
                  <a:gd name="connsiteY141" fmla="*/ 38283 h 315837"/>
                  <a:gd name="connsiteX142" fmla="*/ 512040 w 870945"/>
                  <a:gd name="connsiteY142" fmla="*/ 38283 h 315837"/>
                  <a:gd name="connsiteX143" fmla="*/ 516825 w 870945"/>
                  <a:gd name="connsiteY143" fmla="*/ 43069 h 315837"/>
                  <a:gd name="connsiteX144" fmla="*/ 516825 w 870945"/>
                  <a:gd name="connsiteY144" fmla="*/ 43069 h 315837"/>
                  <a:gd name="connsiteX145" fmla="*/ 531182 w 870945"/>
                  <a:gd name="connsiteY145" fmla="*/ 47854 h 315837"/>
                  <a:gd name="connsiteX146" fmla="*/ 545538 w 870945"/>
                  <a:gd name="connsiteY146" fmla="*/ 47854 h 315837"/>
                  <a:gd name="connsiteX147" fmla="*/ 545538 w 870945"/>
                  <a:gd name="connsiteY147" fmla="*/ 47854 h 315837"/>
                  <a:gd name="connsiteX148" fmla="*/ 550323 w 870945"/>
                  <a:gd name="connsiteY148" fmla="*/ 52640 h 315837"/>
                  <a:gd name="connsiteX149" fmla="*/ 550323 w 870945"/>
                  <a:gd name="connsiteY149" fmla="*/ 57425 h 315837"/>
                  <a:gd name="connsiteX150" fmla="*/ 559894 w 870945"/>
                  <a:gd name="connsiteY150" fmla="*/ 62210 h 315837"/>
                  <a:gd name="connsiteX151" fmla="*/ 579036 w 870945"/>
                  <a:gd name="connsiteY151" fmla="*/ 62210 h 315837"/>
                  <a:gd name="connsiteX152" fmla="*/ 579036 w 870945"/>
                  <a:gd name="connsiteY152" fmla="*/ 62210 h 315837"/>
                  <a:gd name="connsiteX153" fmla="*/ 583821 w 870945"/>
                  <a:gd name="connsiteY153" fmla="*/ 62210 h 315837"/>
                  <a:gd name="connsiteX154" fmla="*/ 579036 w 870945"/>
                  <a:gd name="connsiteY154" fmla="*/ 66996 h 315837"/>
                  <a:gd name="connsiteX155" fmla="*/ 569465 w 870945"/>
                  <a:gd name="connsiteY155" fmla="*/ 66996 h 315837"/>
                  <a:gd name="connsiteX156" fmla="*/ 579036 w 870945"/>
                  <a:gd name="connsiteY156" fmla="*/ 71781 h 315837"/>
                  <a:gd name="connsiteX157" fmla="*/ 607748 w 870945"/>
                  <a:gd name="connsiteY157" fmla="*/ 66996 h 315837"/>
                  <a:gd name="connsiteX158" fmla="*/ 607748 w 870945"/>
                  <a:gd name="connsiteY158" fmla="*/ 66996 h 315837"/>
                  <a:gd name="connsiteX159" fmla="*/ 612534 w 870945"/>
                  <a:gd name="connsiteY159" fmla="*/ 71781 h 315837"/>
                  <a:gd name="connsiteX160" fmla="*/ 607748 w 870945"/>
                  <a:gd name="connsiteY160" fmla="*/ 76567 h 315837"/>
                  <a:gd name="connsiteX161" fmla="*/ 588607 w 870945"/>
                  <a:gd name="connsiteY161" fmla="*/ 76567 h 315837"/>
                  <a:gd name="connsiteX162" fmla="*/ 598177 w 870945"/>
                  <a:gd name="connsiteY162" fmla="*/ 81352 h 315837"/>
                  <a:gd name="connsiteX163" fmla="*/ 631675 w 870945"/>
                  <a:gd name="connsiteY163" fmla="*/ 76567 h 315837"/>
                  <a:gd name="connsiteX164" fmla="*/ 631675 w 870945"/>
                  <a:gd name="connsiteY164" fmla="*/ 76567 h 315837"/>
                  <a:gd name="connsiteX165" fmla="*/ 636461 w 870945"/>
                  <a:gd name="connsiteY165" fmla="*/ 81352 h 315837"/>
                  <a:gd name="connsiteX166" fmla="*/ 631675 w 870945"/>
                  <a:gd name="connsiteY166" fmla="*/ 86137 h 315837"/>
                  <a:gd name="connsiteX167" fmla="*/ 602963 w 870945"/>
                  <a:gd name="connsiteY167" fmla="*/ 90923 h 315837"/>
                  <a:gd name="connsiteX168" fmla="*/ 612534 w 870945"/>
                  <a:gd name="connsiteY168" fmla="*/ 95708 h 315837"/>
                  <a:gd name="connsiteX169" fmla="*/ 655602 w 870945"/>
                  <a:gd name="connsiteY169" fmla="*/ 90923 h 315837"/>
                  <a:gd name="connsiteX170" fmla="*/ 655602 w 870945"/>
                  <a:gd name="connsiteY170" fmla="*/ 90923 h 315837"/>
                  <a:gd name="connsiteX171" fmla="*/ 660388 w 870945"/>
                  <a:gd name="connsiteY171" fmla="*/ 90923 h 315837"/>
                  <a:gd name="connsiteX172" fmla="*/ 655602 w 870945"/>
                  <a:gd name="connsiteY172" fmla="*/ 95708 h 315837"/>
                  <a:gd name="connsiteX173" fmla="*/ 617319 w 870945"/>
                  <a:gd name="connsiteY173" fmla="*/ 100494 h 315837"/>
                  <a:gd name="connsiteX174" fmla="*/ 626890 w 870945"/>
                  <a:gd name="connsiteY174" fmla="*/ 105279 h 315837"/>
                  <a:gd name="connsiteX175" fmla="*/ 679529 w 870945"/>
                  <a:gd name="connsiteY175" fmla="*/ 95708 h 315837"/>
                  <a:gd name="connsiteX176" fmla="*/ 626890 w 870945"/>
                  <a:gd name="connsiteY176" fmla="*/ 76567 h 315837"/>
                  <a:gd name="connsiteX177" fmla="*/ 626890 w 870945"/>
                  <a:gd name="connsiteY177" fmla="*/ 71781 h 315837"/>
                  <a:gd name="connsiteX178" fmla="*/ 526396 w 870945"/>
                  <a:gd name="connsiteY178" fmla="*/ 47854 h 315837"/>
                  <a:gd name="connsiteX179" fmla="*/ 382833 w 870945"/>
                  <a:gd name="connsiteY179" fmla="*/ 9571 h 315837"/>
                  <a:gd name="connsiteX180" fmla="*/ 368477 w 870945"/>
                  <a:gd name="connsiteY180" fmla="*/ 4785 h 315837"/>
                  <a:gd name="connsiteX181" fmla="*/ 368477 w 870945"/>
                  <a:gd name="connsiteY181" fmla="*/ 4785 h 315837"/>
                  <a:gd name="connsiteX182" fmla="*/ 344550 w 870945"/>
                  <a:gd name="connsiteY182" fmla="*/ 0 h 315837"/>
                  <a:gd name="connsiteX183" fmla="*/ 320623 w 870945"/>
                  <a:gd name="connsiteY183" fmla="*/ 14356 h 315837"/>
                  <a:gd name="connsiteX184" fmla="*/ 320623 w 870945"/>
                  <a:gd name="connsiteY184" fmla="*/ 14356 h 31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70945" h="315837">
                    <a:moveTo>
                      <a:pt x="478542" y="186631"/>
                    </a:moveTo>
                    <a:cubicBezTo>
                      <a:pt x="464185" y="186631"/>
                      <a:pt x="454615" y="186631"/>
                      <a:pt x="440258" y="186631"/>
                    </a:cubicBezTo>
                    <a:cubicBezTo>
                      <a:pt x="421117" y="210558"/>
                      <a:pt x="411546" y="234485"/>
                      <a:pt x="406761" y="244056"/>
                    </a:cubicBezTo>
                    <a:cubicBezTo>
                      <a:pt x="421117" y="244056"/>
                      <a:pt x="430688" y="244056"/>
                      <a:pt x="445044" y="244056"/>
                    </a:cubicBezTo>
                    <a:cubicBezTo>
                      <a:pt x="449830" y="229700"/>
                      <a:pt x="459400" y="210558"/>
                      <a:pt x="478542" y="186631"/>
                    </a:cubicBezTo>
                    <a:lnTo>
                      <a:pt x="478542" y="186631"/>
                    </a:lnTo>
                    <a:close/>
                    <a:moveTo>
                      <a:pt x="526396" y="186631"/>
                    </a:moveTo>
                    <a:cubicBezTo>
                      <a:pt x="512040" y="186631"/>
                      <a:pt x="502469" y="186631"/>
                      <a:pt x="488112" y="191417"/>
                    </a:cubicBezTo>
                    <a:cubicBezTo>
                      <a:pt x="468971" y="215344"/>
                      <a:pt x="459400" y="234485"/>
                      <a:pt x="454615" y="244056"/>
                    </a:cubicBezTo>
                    <a:cubicBezTo>
                      <a:pt x="468971" y="244056"/>
                      <a:pt x="483327" y="239271"/>
                      <a:pt x="492898" y="239271"/>
                    </a:cubicBezTo>
                    <a:cubicBezTo>
                      <a:pt x="497684" y="224915"/>
                      <a:pt x="507255" y="205773"/>
                      <a:pt x="526396" y="186631"/>
                    </a:cubicBezTo>
                    <a:lnTo>
                      <a:pt x="526396" y="186631"/>
                    </a:lnTo>
                    <a:close/>
                    <a:moveTo>
                      <a:pt x="574250" y="177060"/>
                    </a:moveTo>
                    <a:cubicBezTo>
                      <a:pt x="559894" y="177060"/>
                      <a:pt x="545538" y="181846"/>
                      <a:pt x="531182" y="181846"/>
                    </a:cubicBezTo>
                    <a:cubicBezTo>
                      <a:pt x="512040" y="200988"/>
                      <a:pt x="502469" y="220129"/>
                      <a:pt x="492898" y="234485"/>
                    </a:cubicBezTo>
                    <a:cubicBezTo>
                      <a:pt x="507255" y="234485"/>
                      <a:pt x="521611" y="229700"/>
                      <a:pt x="531182" y="229700"/>
                    </a:cubicBezTo>
                    <a:cubicBezTo>
                      <a:pt x="545538" y="215344"/>
                      <a:pt x="559894" y="196202"/>
                      <a:pt x="574250" y="177060"/>
                    </a:cubicBezTo>
                    <a:lnTo>
                      <a:pt x="574250" y="177060"/>
                    </a:lnTo>
                    <a:close/>
                    <a:moveTo>
                      <a:pt x="631675" y="167490"/>
                    </a:moveTo>
                    <a:cubicBezTo>
                      <a:pt x="617319" y="172275"/>
                      <a:pt x="602963" y="172275"/>
                      <a:pt x="583821" y="177060"/>
                    </a:cubicBezTo>
                    <a:cubicBezTo>
                      <a:pt x="564679" y="196202"/>
                      <a:pt x="550323" y="210558"/>
                      <a:pt x="545538" y="229700"/>
                    </a:cubicBezTo>
                    <a:cubicBezTo>
                      <a:pt x="559894" y="224915"/>
                      <a:pt x="574250" y="224915"/>
                      <a:pt x="588607" y="220129"/>
                    </a:cubicBezTo>
                    <a:cubicBezTo>
                      <a:pt x="598177" y="200988"/>
                      <a:pt x="612534" y="186631"/>
                      <a:pt x="631675" y="167490"/>
                    </a:cubicBezTo>
                    <a:lnTo>
                      <a:pt x="631675" y="167490"/>
                    </a:lnTo>
                    <a:close/>
                    <a:moveTo>
                      <a:pt x="727383" y="148348"/>
                    </a:moveTo>
                    <a:cubicBezTo>
                      <a:pt x="693886" y="162704"/>
                      <a:pt x="669958" y="181846"/>
                      <a:pt x="650817" y="200988"/>
                    </a:cubicBezTo>
                    <a:cubicBezTo>
                      <a:pt x="698671" y="186631"/>
                      <a:pt x="722598" y="167490"/>
                      <a:pt x="727383" y="153133"/>
                    </a:cubicBezTo>
                    <a:cubicBezTo>
                      <a:pt x="727383" y="153133"/>
                      <a:pt x="727383" y="148348"/>
                      <a:pt x="727383" y="148348"/>
                    </a:cubicBezTo>
                    <a:lnTo>
                      <a:pt x="727383" y="148348"/>
                    </a:lnTo>
                    <a:close/>
                    <a:moveTo>
                      <a:pt x="722598" y="133992"/>
                    </a:moveTo>
                    <a:cubicBezTo>
                      <a:pt x="655602" y="148348"/>
                      <a:pt x="617319" y="186631"/>
                      <a:pt x="598177" y="220129"/>
                    </a:cubicBezTo>
                    <a:cubicBezTo>
                      <a:pt x="617319" y="215344"/>
                      <a:pt x="631675" y="210558"/>
                      <a:pt x="646031" y="205773"/>
                    </a:cubicBezTo>
                    <a:cubicBezTo>
                      <a:pt x="665174" y="181846"/>
                      <a:pt x="689101" y="157919"/>
                      <a:pt x="732169" y="143562"/>
                    </a:cubicBezTo>
                    <a:cubicBezTo>
                      <a:pt x="727383" y="138777"/>
                      <a:pt x="722598" y="133992"/>
                      <a:pt x="722598" y="133992"/>
                    </a:cubicBezTo>
                    <a:lnTo>
                      <a:pt x="722598" y="133992"/>
                    </a:lnTo>
                    <a:close/>
                    <a:moveTo>
                      <a:pt x="708242" y="119635"/>
                    </a:moveTo>
                    <a:cubicBezTo>
                      <a:pt x="689101" y="124421"/>
                      <a:pt x="669958" y="129206"/>
                      <a:pt x="655602" y="133992"/>
                    </a:cubicBezTo>
                    <a:cubicBezTo>
                      <a:pt x="660388" y="138777"/>
                      <a:pt x="660388" y="143562"/>
                      <a:pt x="660388" y="148348"/>
                    </a:cubicBezTo>
                    <a:cubicBezTo>
                      <a:pt x="674744" y="138777"/>
                      <a:pt x="698671" y="129206"/>
                      <a:pt x="717813" y="124421"/>
                    </a:cubicBezTo>
                    <a:cubicBezTo>
                      <a:pt x="713028" y="124421"/>
                      <a:pt x="713028" y="124421"/>
                      <a:pt x="708242" y="119635"/>
                    </a:cubicBezTo>
                    <a:lnTo>
                      <a:pt x="708242" y="119635"/>
                    </a:lnTo>
                    <a:close/>
                    <a:moveTo>
                      <a:pt x="693886" y="110065"/>
                    </a:moveTo>
                    <a:cubicBezTo>
                      <a:pt x="689101" y="110065"/>
                      <a:pt x="689101" y="110065"/>
                      <a:pt x="693886" y="110065"/>
                    </a:cubicBezTo>
                    <a:cubicBezTo>
                      <a:pt x="674744" y="114850"/>
                      <a:pt x="655602" y="114850"/>
                      <a:pt x="641246" y="119635"/>
                    </a:cubicBezTo>
                    <a:cubicBezTo>
                      <a:pt x="646031" y="124421"/>
                      <a:pt x="650817" y="124421"/>
                      <a:pt x="650817" y="129206"/>
                    </a:cubicBezTo>
                    <a:cubicBezTo>
                      <a:pt x="665174" y="124421"/>
                      <a:pt x="684315" y="119635"/>
                      <a:pt x="703456" y="114850"/>
                    </a:cubicBezTo>
                    <a:cubicBezTo>
                      <a:pt x="698671" y="114850"/>
                      <a:pt x="693886" y="114850"/>
                      <a:pt x="693886" y="110065"/>
                    </a:cubicBezTo>
                    <a:lnTo>
                      <a:pt x="693886" y="110065"/>
                    </a:lnTo>
                    <a:close/>
                    <a:moveTo>
                      <a:pt x="320623" y="14356"/>
                    </a:moveTo>
                    <a:cubicBezTo>
                      <a:pt x="311052" y="14356"/>
                      <a:pt x="306267" y="14356"/>
                      <a:pt x="296696" y="14356"/>
                    </a:cubicBezTo>
                    <a:cubicBezTo>
                      <a:pt x="296696" y="14356"/>
                      <a:pt x="291911" y="14356"/>
                      <a:pt x="291911" y="14356"/>
                    </a:cubicBezTo>
                    <a:cubicBezTo>
                      <a:pt x="277554" y="14356"/>
                      <a:pt x="267984" y="19142"/>
                      <a:pt x="248842" y="19142"/>
                    </a:cubicBezTo>
                    <a:cubicBezTo>
                      <a:pt x="229700" y="23927"/>
                      <a:pt x="205773" y="28712"/>
                      <a:pt x="181846" y="38283"/>
                    </a:cubicBezTo>
                    <a:cubicBezTo>
                      <a:pt x="177060" y="38283"/>
                      <a:pt x="172275" y="43069"/>
                      <a:pt x="162705" y="47854"/>
                    </a:cubicBezTo>
                    <a:cubicBezTo>
                      <a:pt x="153133" y="52640"/>
                      <a:pt x="143563" y="57425"/>
                      <a:pt x="133992" y="62210"/>
                    </a:cubicBezTo>
                    <a:cubicBezTo>
                      <a:pt x="124421" y="66996"/>
                      <a:pt x="110065" y="76567"/>
                      <a:pt x="100494" y="86137"/>
                    </a:cubicBezTo>
                    <a:cubicBezTo>
                      <a:pt x="86138" y="95708"/>
                      <a:pt x="76567" y="105279"/>
                      <a:pt x="62211" y="119635"/>
                    </a:cubicBezTo>
                    <a:cubicBezTo>
                      <a:pt x="62211" y="119635"/>
                      <a:pt x="57425" y="124421"/>
                      <a:pt x="57425" y="124421"/>
                    </a:cubicBezTo>
                    <a:cubicBezTo>
                      <a:pt x="28713" y="153133"/>
                      <a:pt x="9571" y="181846"/>
                      <a:pt x="0" y="200988"/>
                    </a:cubicBezTo>
                    <a:lnTo>
                      <a:pt x="660388" y="315837"/>
                    </a:lnTo>
                    <a:cubicBezTo>
                      <a:pt x="660388" y="315837"/>
                      <a:pt x="698671" y="153133"/>
                      <a:pt x="842234" y="153133"/>
                    </a:cubicBezTo>
                    <a:cubicBezTo>
                      <a:pt x="851805" y="153133"/>
                      <a:pt x="861375" y="153133"/>
                      <a:pt x="870946" y="157919"/>
                    </a:cubicBezTo>
                    <a:lnTo>
                      <a:pt x="870946" y="157919"/>
                    </a:lnTo>
                    <a:cubicBezTo>
                      <a:pt x="861375" y="157919"/>
                      <a:pt x="851805" y="153133"/>
                      <a:pt x="842234" y="153133"/>
                    </a:cubicBezTo>
                    <a:cubicBezTo>
                      <a:pt x="698671" y="153133"/>
                      <a:pt x="660388" y="315837"/>
                      <a:pt x="660388" y="315837"/>
                    </a:cubicBezTo>
                    <a:lnTo>
                      <a:pt x="71781" y="215344"/>
                    </a:lnTo>
                    <a:cubicBezTo>
                      <a:pt x="76567" y="215344"/>
                      <a:pt x="86138" y="215344"/>
                      <a:pt x="90923" y="215344"/>
                    </a:cubicBezTo>
                    <a:cubicBezTo>
                      <a:pt x="114850" y="215344"/>
                      <a:pt x="138778" y="220129"/>
                      <a:pt x="177060" y="229700"/>
                    </a:cubicBezTo>
                    <a:cubicBezTo>
                      <a:pt x="239271" y="244056"/>
                      <a:pt x="306267" y="253627"/>
                      <a:pt x="368477" y="253627"/>
                    </a:cubicBezTo>
                    <a:cubicBezTo>
                      <a:pt x="378048" y="253627"/>
                      <a:pt x="387619" y="253627"/>
                      <a:pt x="397190" y="253627"/>
                    </a:cubicBezTo>
                    <a:cubicBezTo>
                      <a:pt x="397190" y="248842"/>
                      <a:pt x="406761" y="224915"/>
                      <a:pt x="425903" y="196202"/>
                    </a:cubicBezTo>
                    <a:cubicBezTo>
                      <a:pt x="416331" y="196202"/>
                      <a:pt x="406761" y="196202"/>
                      <a:pt x="392404" y="196202"/>
                    </a:cubicBezTo>
                    <a:cubicBezTo>
                      <a:pt x="392404" y="196202"/>
                      <a:pt x="387619" y="196202"/>
                      <a:pt x="387619" y="196202"/>
                    </a:cubicBezTo>
                    <a:cubicBezTo>
                      <a:pt x="368477" y="224915"/>
                      <a:pt x="358906" y="244056"/>
                      <a:pt x="358906" y="248842"/>
                    </a:cubicBezTo>
                    <a:cubicBezTo>
                      <a:pt x="358906" y="248842"/>
                      <a:pt x="358906" y="248842"/>
                      <a:pt x="354121" y="248842"/>
                    </a:cubicBezTo>
                    <a:lnTo>
                      <a:pt x="354121" y="248842"/>
                    </a:lnTo>
                    <a:cubicBezTo>
                      <a:pt x="354121" y="248842"/>
                      <a:pt x="354121" y="248842"/>
                      <a:pt x="354121" y="244056"/>
                    </a:cubicBezTo>
                    <a:cubicBezTo>
                      <a:pt x="354121" y="244056"/>
                      <a:pt x="358906" y="220129"/>
                      <a:pt x="382833" y="196202"/>
                    </a:cubicBezTo>
                    <a:cubicBezTo>
                      <a:pt x="368477" y="196202"/>
                      <a:pt x="358906" y="196202"/>
                      <a:pt x="344550" y="196202"/>
                    </a:cubicBezTo>
                    <a:cubicBezTo>
                      <a:pt x="325409" y="220129"/>
                      <a:pt x="320623" y="239271"/>
                      <a:pt x="320623" y="239271"/>
                    </a:cubicBezTo>
                    <a:cubicBezTo>
                      <a:pt x="320623" y="239271"/>
                      <a:pt x="320623" y="239271"/>
                      <a:pt x="315838" y="239271"/>
                    </a:cubicBezTo>
                    <a:lnTo>
                      <a:pt x="315838" y="239271"/>
                    </a:lnTo>
                    <a:cubicBezTo>
                      <a:pt x="315838" y="239271"/>
                      <a:pt x="315838" y="239271"/>
                      <a:pt x="315838" y="234485"/>
                    </a:cubicBezTo>
                    <a:cubicBezTo>
                      <a:pt x="315838" y="234485"/>
                      <a:pt x="320623" y="215344"/>
                      <a:pt x="339765" y="191417"/>
                    </a:cubicBezTo>
                    <a:cubicBezTo>
                      <a:pt x="325409" y="191417"/>
                      <a:pt x="315838" y="191417"/>
                      <a:pt x="301481" y="191417"/>
                    </a:cubicBezTo>
                    <a:cubicBezTo>
                      <a:pt x="287125" y="215344"/>
                      <a:pt x="277554" y="229700"/>
                      <a:pt x="277554" y="229700"/>
                    </a:cubicBezTo>
                    <a:cubicBezTo>
                      <a:pt x="277554" y="229700"/>
                      <a:pt x="277554" y="229700"/>
                      <a:pt x="272769" y="229700"/>
                    </a:cubicBezTo>
                    <a:lnTo>
                      <a:pt x="272769" y="229700"/>
                    </a:lnTo>
                    <a:cubicBezTo>
                      <a:pt x="272769" y="229700"/>
                      <a:pt x="272769" y="229700"/>
                      <a:pt x="272769" y="224915"/>
                    </a:cubicBezTo>
                    <a:cubicBezTo>
                      <a:pt x="272769" y="224915"/>
                      <a:pt x="277554" y="210558"/>
                      <a:pt x="291911" y="186631"/>
                    </a:cubicBezTo>
                    <a:cubicBezTo>
                      <a:pt x="277554" y="186631"/>
                      <a:pt x="267984" y="186631"/>
                      <a:pt x="253627" y="181846"/>
                    </a:cubicBezTo>
                    <a:cubicBezTo>
                      <a:pt x="239271" y="200988"/>
                      <a:pt x="234486" y="215344"/>
                      <a:pt x="234486" y="215344"/>
                    </a:cubicBezTo>
                    <a:cubicBezTo>
                      <a:pt x="234486" y="215344"/>
                      <a:pt x="234486" y="215344"/>
                      <a:pt x="229700" y="215344"/>
                    </a:cubicBezTo>
                    <a:lnTo>
                      <a:pt x="229700" y="215344"/>
                    </a:lnTo>
                    <a:cubicBezTo>
                      <a:pt x="229700" y="215344"/>
                      <a:pt x="229700" y="215344"/>
                      <a:pt x="229700" y="210558"/>
                    </a:cubicBezTo>
                    <a:cubicBezTo>
                      <a:pt x="229700" y="210558"/>
                      <a:pt x="234486" y="196202"/>
                      <a:pt x="248842" y="177060"/>
                    </a:cubicBezTo>
                    <a:cubicBezTo>
                      <a:pt x="234486" y="177060"/>
                      <a:pt x="224914" y="172275"/>
                      <a:pt x="215344" y="172275"/>
                    </a:cubicBezTo>
                    <a:cubicBezTo>
                      <a:pt x="200987" y="191417"/>
                      <a:pt x="196202" y="205773"/>
                      <a:pt x="196202" y="205773"/>
                    </a:cubicBezTo>
                    <a:cubicBezTo>
                      <a:pt x="196202" y="205773"/>
                      <a:pt x="196202" y="205773"/>
                      <a:pt x="191417" y="205773"/>
                    </a:cubicBezTo>
                    <a:lnTo>
                      <a:pt x="191417" y="205773"/>
                    </a:lnTo>
                    <a:cubicBezTo>
                      <a:pt x="191417" y="205773"/>
                      <a:pt x="191417" y="205773"/>
                      <a:pt x="191417" y="200988"/>
                    </a:cubicBezTo>
                    <a:cubicBezTo>
                      <a:pt x="191417" y="200988"/>
                      <a:pt x="196202" y="186631"/>
                      <a:pt x="210559" y="167490"/>
                    </a:cubicBezTo>
                    <a:cubicBezTo>
                      <a:pt x="196202" y="167490"/>
                      <a:pt x="186632" y="162704"/>
                      <a:pt x="177060" y="162704"/>
                    </a:cubicBezTo>
                    <a:cubicBezTo>
                      <a:pt x="162705" y="181846"/>
                      <a:pt x="157919" y="196202"/>
                      <a:pt x="157919" y="196202"/>
                    </a:cubicBezTo>
                    <a:cubicBezTo>
                      <a:pt x="157919" y="196202"/>
                      <a:pt x="157919" y="196202"/>
                      <a:pt x="153133" y="196202"/>
                    </a:cubicBezTo>
                    <a:lnTo>
                      <a:pt x="153133" y="196202"/>
                    </a:lnTo>
                    <a:cubicBezTo>
                      <a:pt x="153133" y="196202"/>
                      <a:pt x="153133" y="196202"/>
                      <a:pt x="153133" y="191417"/>
                    </a:cubicBezTo>
                    <a:cubicBezTo>
                      <a:pt x="153133" y="191417"/>
                      <a:pt x="157919" y="177060"/>
                      <a:pt x="172275" y="157919"/>
                    </a:cubicBezTo>
                    <a:cubicBezTo>
                      <a:pt x="157919" y="153133"/>
                      <a:pt x="148348" y="153133"/>
                      <a:pt x="138778" y="148348"/>
                    </a:cubicBezTo>
                    <a:cubicBezTo>
                      <a:pt x="124421" y="167490"/>
                      <a:pt x="114850" y="181846"/>
                      <a:pt x="114850" y="186631"/>
                    </a:cubicBezTo>
                    <a:cubicBezTo>
                      <a:pt x="114850" y="186631"/>
                      <a:pt x="114850" y="186631"/>
                      <a:pt x="110065" y="186631"/>
                    </a:cubicBezTo>
                    <a:lnTo>
                      <a:pt x="110065" y="186631"/>
                    </a:lnTo>
                    <a:cubicBezTo>
                      <a:pt x="110065" y="186631"/>
                      <a:pt x="110065" y="186631"/>
                      <a:pt x="110065" y="181846"/>
                    </a:cubicBezTo>
                    <a:cubicBezTo>
                      <a:pt x="110065" y="181846"/>
                      <a:pt x="114850" y="167490"/>
                      <a:pt x="133992" y="143562"/>
                    </a:cubicBezTo>
                    <a:cubicBezTo>
                      <a:pt x="119635" y="138777"/>
                      <a:pt x="114850" y="133992"/>
                      <a:pt x="110065" y="124421"/>
                    </a:cubicBezTo>
                    <a:cubicBezTo>
                      <a:pt x="86138" y="153133"/>
                      <a:pt x="76567" y="172275"/>
                      <a:pt x="76567" y="172275"/>
                    </a:cubicBezTo>
                    <a:cubicBezTo>
                      <a:pt x="76567" y="172275"/>
                      <a:pt x="76567" y="172275"/>
                      <a:pt x="71781" y="172275"/>
                    </a:cubicBezTo>
                    <a:lnTo>
                      <a:pt x="71781" y="172275"/>
                    </a:lnTo>
                    <a:cubicBezTo>
                      <a:pt x="71781" y="172275"/>
                      <a:pt x="71781" y="172275"/>
                      <a:pt x="71781" y="167490"/>
                    </a:cubicBezTo>
                    <a:cubicBezTo>
                      <a:pt x="71781" y="167490"/>
                      <a:pt x="81352" y="143562"/>
                      <a:pt x="110065" y="114850"/>
                    </a:cubicBezTo>
                    <a:cubicBezTo>
                      <a:pt x="110065" y="110065"/>
                      <a:pt x="110065" y="110065"/>
                      <a:pt x="114850" y="105279"/>
                    </a:cubicBezTo>
                    <a:cubicBezTo>
                      <a:pt x="157919" y="28712"/>
                      <a:pt x="325409" y="9571"/>
                      <a:pt x="325409" y="9571"/>
                    </a:cubicBezTo>
                    <a:cubicBezTo>
                      <a:pt x="330194" y="9571"/>
                      <a:pt x="330194" y="9571"/>
                      <a:pt x="334979" y="9571"/>
                    </a:cubicBezTo>
                    <a:cubicBezTo>
                      <a:pt x="349336" y="9571"/>
                      <a:pt x="363692" y="9571"/>
                      <a:pt x="378048" y="14356"/>
                    </a:cubicBezTo>
                    <a:cubicBezTo>
                      <a:pt x="382833" y="14356"/>
                      <a:pt x="387619" y="14356"/>
                      <a:pt x="392404" y="14356"/>
                    </a:cubicBezTo>
                    <a:lnTo>
                      <a:pt x="392404" y="14356"/>
                    </a:lnTo>
                    <a:cubicBezTo>
                      <a:pt x="392404" y="14356"/>
                      <a:pt x="397190" y="14356"/>
                      <a:pt x="397190" y="19142"/>
                    </a:cubicBezTo>
                    <a:lnTo>
                      <a:pt x="397190" y="19142"/>
                    </a:lnTo>
                    <a:cubicBezTo>
                      <a:pt x="406761" y="19142"/>
                      <a:pt x="411546" y="23927"/>
                      <a:pt x="421117" y="23927"/>
                    </a:cubicBezTo>
                    <a:cubicBezTo>
                      <a:pt x="421117" y="23927"/>
                      <a:pt x="425903" y="23927"/>
                      <a:pt x="425903" y="23927"/>
                    </a:cubicBezTo>
                    <a:lnTo>
                      <a:pt x="425903" y="23927"/>
                    </a:lnTo>
                    <a:cubicBezTo>
                      <a:pt x="425903" y="23927"/>
                      <a:pt x="425903" y="23927"/>
                      <a:pt x="430688" y="23927"/>
                    </a:cubicBezTo>
                    <a:cubicBezTo>
                      <a:pt x="440258" y="23927"/>
                      <a:pt x="449830" y="28712"/>
                      <a:pt x="454615" y="28712"/>
                    </a:cubicBezTo>
                    <a:cubicBezTo>
                      <a:pt x="454615" y="28712"/>
                      <a:pt x="454615" y="28712"/>
                      <a:pt x="454615" y="28712"/>
                    </a:cubicBezTo>
                    <a:lnTo>
                      <a:pt x="454615" y="28712"/>
                    </a:lnTo>
                    <a:cubicBezTo>
                      <a:pt x="454615" y="28712"/>
                      <a:pt x="454615" y="28712"/>
                      <a:pt x="454615" y="28712"/>
                    </a:cubicBezTo>
                    <a:cubicBezTo>
                      <a:pt x="464185" y="28712"/>
                      <a:pt x="468971" y="33498"/>
                      <a:pt x="478542" y="33498"/>
                    </a:cubicBezTo>
                    <a:cubicBezTo>
                      <a:pt x="478542" y="33498"/>
                      <a:pt x="478542" y="33498"/>
                      <a:pt x="483327" y="33498"/>
                    </a:cubicBezTo>
                    <a:lnTo>
                      <a:pt x="483327" y="33498"/>
                    </a:lnTo>
                    <a:cubicBezTo>
                      <a:pt x="483327" y="33498"/>
                      <a:pt x="483327" y="33498"/>
                      <a:pt x="488112" y="33498"/>
                    </a:cubicBezTo>
                    <a:cubicBezTo>
                      <a:pt x="492898" y="33498"/>
                      <a:pt x="502469" y="38283"/>
                      <a:pt x="507255" y="38283"/>
                    </a:cubicBezTo>
                    <a:cubicBezTo>
                      <a:pt x="507255" y="38283"/>
                      <a:pt x="512040" y="38283"/>
                      <a:pt x="512040" y="38283"/>
                    </a:cubicBezTo>
                    <a:lnTo>
                      <a:pt x="512040" y="38283"/>
                    </a:lnTo>
                    <a:cubicBezTo>
                      <a:pt x="512040" y="38283"/>
                      <a:pt x="516825" y="38283"/>
                      <a:pt x="516825" y="43069"/>
                    </a:cubicBezTo>
                    <a:cubicBezTo>
                      <a:pt x="516825" y="43069"/>
                      <a:pt x="516825" y="43069"/>
                      <a:pt x="516825" y="43069"/>
                    </a:cubicBezTo>
                    <a:cubicBezTo>
                      <a:pt x="521611" y="43069"/>
                      <a:pt x="526396" y="47854"/>
                      <a:pt x="531182" y="47854"/>
                    </a:cubicBezTo>
                    <a:cubicBezTo>
                      <a:pt x="535967" y="47854"/>
                      <a:pt x="540752" y="47854"/>
                      <a:pt x="545538" y="47854"/>
                    </a:cubicBezTo>
                    <a:lnTo>
                      <a:pt x="545538" y="47854"/>
                    </a:lnTo>
                    <a:cubicBezTo>
                      <a:pt x="545538" y="47854"/>
                      <a:pt x="550323" y="47854"/>
                      <a:pt x="550323" y="52640"/>
                    </a:cubicBezTo>
                    <a:cubicBezTo>
                      <a:pt x="550323" y="52640"/>
                      <a:pt x="550323" y="57425"/>
                      <a:pt x="550323" y="57425"/>
                    </a:cubicBezTo>
                    <a:cubicBezTo>
                      <a:pt x="555109" y="57425"/>
                      <a:pt x="555109" y="62210"/>
                      <a:pt x="559894" y="62210"/>
                    </a:cubicBezTo>
                    <a:cubicBezTo>
                      <a:pt x="564679" y="62210"/>
                      <a:pt x="574250" y="62210"/>
                      <a:pt x="579036" y="62210"/>
                    </a:cubicBezTo>
                    <a:lnTo>
                      <a:pt x="579036" y="62210"/>
                    </a:lnTo>
                    <a:cubicBezTo>
                      <a:pt x="579036" y="62210"/>
                      <a:pt x="583821" y="62210"/>
                      <a:pt x="583821" y="62210"/>
                    </a:cubicBezTo>
                    <a:cubicBezTo>
                      <a:pt x="583821" y="62210"/>
                      <a:pt x="583821" y="66996"/>
                      <a:pt x="579036" y="66996"/>
                    </a:cubicBezTo>
                    <a:cubicBezTo>
                      <a:pt x="574250" y="66996"/>
                      <a:pt x="574250" y="66996"/>
                      <a:pt x="569465" y="66996"/>
                    </a:cubicBezTo>
                    <a:cubicBezTo>
                      <a:pt x="574250" y="66996"/>
                      <a:pt x="574250" y="71781"/>
                      <a:pt x="579036" y="71781"/>
                    </a:cubicBezTo>
                    <a:cubicBezTo>
                      <a:pt x="588607" y="71781"/>
                      <a:pt x="598177" y="71781"/>
                      <a:pt x="607748" y="66996"/>
                    </a:cubicBezTo>
                    <a:lnTo>
                      <a:pt x="607748" y="66996"/>
                    </a:lnTo>
                    <a:cubicBezTo>
                      <a:pt x="607748" y="66996"/>
                      <a:pt x="612534" y="66996"/>
                      <a:pt x="612534" y="71781"/>
                    </a:cubicBezTo>
                    <a:cubicBezTo>
                      <a:pt x="612534" y="71781"/>
                      <a:pt x="612534" y="76567"/>
                      <a:pt x="607748" y="76567"/>
                    </a:cubicBezTo>
                    <a:cubicBezTo>
                      <a:pt x="602963" y="76567"/>
                      <a:pt x="598177" y="76567"/>
                      <a:pt x="588607" y="76567"/>
                    </a:cubicBezTo>
                    <a:cubicBezTo>
                      <a:pt x="593392" y="76567"/>
                      <a:pt x="598177" y="81352"/>
                      <a:pt x="598177" y="81352"/>
                    </a:cubicBezTo>
                    <a:cubicBezTo>
                      <a:pt x="607748" y="81352"/>
                      <a:pt x="622104" y="76567"/>
                      <a:pt x="631675" y="76567"/>
                    </a:cubicBezTo>
                    <a:lnTo>
                      <a:pt x="631675" y="76567"/>
                    </a:lnTo>
                    <a:cubicBezTo>
                      <a:pt x="631675" y="76567"/>
                      <a:pt x="636461" y="76567"/>
                      <a:pt x="636461" y="81352"/>
                    </a:cubicBezTo>
                    <a:cubicBezTo>
                      <a:pt x="636461" y="81352"/>
                      <a:pt x="636461" y="86137"/>
                      <a:pt x="631675" y="86137"/>
                    </a:cubicBezTo>
                    <a:cubicBezTo>
                      <a:pt x="622104" y="86137"/>
                      <a:pt x="612534" y="86137"/>
                      <a:pt x="602963" y="90923"/>
                    </a:cubicBezTo>
                    <a:cubicBezTo>
                      <a:pt x="607748" y="90923"/>
                      <a:pt x="612534" y="95708"/>
                      <a:pt x="612534" y="95708"/>
                    </a:cubicBezTo>
                    <a:cubicBezTo>
                      <a:pt x="626890" y="90923"/>
                      <a:pt x="641246" y="90923"/>
                      <a:pt x="655602" y="90923"/>
                    </a:cubicBezTo>
                    <a:lnTo>
                      <a:pt x="655602" y="90923"/>
                    </a:lnTo>
                    <a:cubicBezTo>
                      <a:pt x="655602" y="90923"/>
                      <a:pt x="660388" y="90923"/>
                      <a:pt x="660388" y="90923"/>
                    </a:cubicBezTo>
                    <a:cubicBezTo>
                      <a:pt x="660388" y="90923"/>
                      <a:pt x="660388" y="95708"/>
                      <a:pt x="655602" y="95708"/>
                    </a:cubicBezTo>
                    <a:cubicBezTo>
                      <a:pt x="641246" y="95708"/>
                      <a:pt x="631675" y="100494"/>
                      <a:pt x="617319" y="100494"/>
                    </a:cubicBezTo>
                    <a:cubicBezTo>
                      <a:pt x="622104" y="105279"/>
                      <a:pt x="626890" y="105279"/>
                      <a:pt x="626890" y="105279"/>
                    </a:cubicBezTo>
                    <a:cubicBezTo>
                      <a:pt x="641246" y="100494"/>
                      <a:pt x="660388" y="95708"/>
                      <a:pt x="679529" y="95708"/>
                    </a:cubicBezTo>
                    <a:cubicBezTo>
                      <a:pt x="655602" y="86137"/>
                      <a:pt x="626890" y="76567"/>
                      <a:pt x="626890" y="76567"/>
                    </a:cubicBezTo>
                    <a:lnTo>
                      <a:pt x="626890" y="71781"/>
                    </a:lnTo>
                    <a:lnTo>
                      <a:pt x="526396" y="47854"/>
                    </a:lnTo>
                    <a:lnTo>
                      <a:pt x="382833" y="9571"/>
                    </a:lnTo>
                    <a:lnTo>
                      <a:pt x="368477" y="4785"/>
                    </a:lnTo>
                    <a:lnTo>
                      <a:pt x="368477" y="4785"/>
                    </a:lnTo>
                    <a:cubicBezTo>
                      <a:pt x="368477" y="4785"/>
                      <a:pt x="358906" y="4785"/>
                      <a:pt x="344550" y="0"/>
                    </a:cubicBezTo>
                    <a:cubicBezTo>
                      <a:pt x="339765" y="14356"/>
                      <a:pt x="330194" y="14356"/>
                      <a:pt x="320623" y="14356"/>
                    </a:cubicBezTo>
                    <a:lnTo>
                      <a:pt x="320623" y="14356"/>
                    </a:lnTo>
                    <a:close/>
                  </a:path>
                </a:pathLst>
              </a:custGeom>
              <a:solidFill>
                <a:srgbClr val="CAD7B7"/>
              </a:solidFill>
              <a:ln w="4782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BCB7AE52-C42A-4992-BFEB-CDB42472E908}"/>
                  </a:ext>
                </a:extLst>
              </p:cNvPr>
              <p:cNvSpPr/>
              <p:nvPr/>
            </p:nvSpPr>
            <p:spPr>
              <a:xfrm>
                <a:off x="11522352" y="7358230"/>
                <a:ext cx="799164" cy="205772"/>
              </a:xfrm>
              <a:custGeom>
                <a:avLst/>
                <a:gdLst>
                  <a:gd name="connsiteX0" fmla="*/ 555109 w 799164"/>
                  <a:gd name="connsiteY0" fmla="*/ 205773 h 205772"/>
                  <a:gd name="connsiteX1" fmla="*/ 555109 w 799164"/>
                  <a:gd name="connsiteY1" fmla="*/ 205773 h 205772"/>
                  <a:gd name="connsiteX2" fmla="*/ 555109 w 799164"/>
                  <a:gd name="connsiteY2" fmla="*/ 205773 h 205772"/>
                  <a:gd name="connsiteX3" fmla="*/ 713028 w 799164"/>
                  <a:gd name="connsiteY3" fmla="*/ 52640 h 205772"/>
                  <a:gd name="connsiteX4" fmla="*/ 713028 w 799164"/>
                  <a:gd name="connsiteY4" fmla="*/ 52640 h 205772"/>
                  <a:gd name="connsiteX5" fmla="*/ 717813 w 799164"/>
                  <a:gd name="connsiteY5" fmla="*/ 52640 h 205772"/>
                  <a:gd name="connsiteX6" fmla="*/ 717813 w 799164"/>
                  <a:gd name="connsiteY6" fmla="*/ 57425 h 205772"/>
                  <a:gd name="connsiteX7" fmla="*/ 555109 w 799164"/>
                  <a:gd name="connsiteY7" fmla="*/ 205773 h 205772"/>
                  <a:gd name="connsiteX8" fmla="*/ 555109 w 799164"/>
                  <a:gd name="connsiteY8" fmla="*/ 205773 h 205772"/>
                  <a:gd name="connsiteX9" fmla="*/ 555109 w 799164"/>
                  <a:gd name="connsiteY9" fmla="*/ 205773 h 205772"/>
                  <a:gd name="connsiteX10" fmla="*/ 535967 w 799164"/>
                  <a:gd name="connsiteY10" fmla="*/ 0 h 205772"/>
                  <a:gd name="connsiteX11" fmla="*/ 535967 w 799164"/>
                  <a:gd name="connsiteY11" fmla="*/ 0 h 205772"/>
                  <a:gd name="connsiteX12" fmla="*/ 588607 w 799164"/>
                  <a:gd name="connsiteY12" fmla="*/ 23927 h 205772"/>
                  <a:gd name="connsiteX13" fmla="*/ 593392 w 799164"/>
                  <a:gd name="connsiteY13" fmla="*/ 23927 h 205772"/>
                  <a:gd name="connsiteX14" fmla="*/ 593392 w 799164"/>
                  <a:gd name="connsiteY14" fmla="*/ 23927 h 205772"/>
                  <a:gd name="connsiteX15" fmla="*/ 598177 w 799164"/>
                  <a:gd name="connsiteY15" fmla="*/ 28713 h 205772"/>
                  <a:gd name="connsiteX16" fmla="*/ 598177 w 799164"/>
                  <a:gd name="connsiteY16" fmla="*/ 28713 h 205772"/>
                  <a:gd name="connsiteX17" fmla="*/ 607748 w 799164"/>
                  <a:gd name="connsiteY17" fmla="*/ 33498 h 205772"/>
                  <a:gd name="connsiteX18" fmla="*/ 622104 w 799164"/>
                  <a:gd name="connsiteY18" fmla="*/ 28713 h 205772"/>
                  <a:gd name="connsiteX19" fmla="*/ 622104 w 799164"/>
                  <a:gd name="connsiteY19" fmla="*/ 28713 h 205772"/>
                  <a:gd name="connsiteX20" fmla="*/ 626890 w 799164"/>
                  <a:gd name="connsiteY20" fmla="*/ 33498 h 205772"/>
                  <a:gd name="connsiteX21" fmla="*/ 626890 w 799164"/>
                  <a:gd name="connsiteY21" fmla="*/ 38283 h 205772"/>
                  <a:gd name="connsiteX22" fmla="*/ 617319 w 799164"/>
                  <a:gd name="connsiteY22" fmla="*/ 38283 h 205772"/>
                  <a:gd name="connsiteX23" fmla="*/ 626890 w 799164"/>
                  <a:gd name="connsiteY23" fmla="*/ 43069 h 205772"/>
                  <a:gd name="connsiteX24" fmla="*/ 655602 w 799164"/>
                  <a:gd name="connsiteY24" fmla="*/ 38283 h 205772"/>
                  <a:gd name="connsiteX25" fmla="*/ 655602 w 799164"/>
                  <a:gd name="connsiteY25" fmla="*/ 38283 h 205772"/>
                  <a:gd name="connsiteX26" fmla="*/ 660388 w 799164"/>
                  <a:gd name="connsiteY26" fmla="*/ 38283 h 205772"/>
                  <a:gd name="connsiteX27" fmla="*/ 660388 w 799164"/>
                  <a:gd name="connsiteY27" fmla="*/ 43069 h 205772"/>
                  <a:gd name="connsiteX28" fmla="*/ 631675 w 799164"/>
                  <a:gd name="connsiteY28" fmla="*/ 47854 h 205772"/>
                  <a:gd name="connsiteX29" fmla="*/ 636461 w 799164"/>
                  <a:gd name="connsiteY29" fmla="*/ 57425 h 205772"/>
                  <a:gd name="connsiteX30" fmla="*/ 684315 w 799164"/>
                  <a:gd name="connsiteY30" fmla="*/ 43069 h 205772"/>
                  <a:gd name="connsiteX31" fmla="*/ 684315 w 799164"/>
                  <a:gd name="connsiteY31" fmla="*/ 43069 h 205772"/>
                  <a:gd name="connsiteX32" fmla="*/ 689101 w 799164"/>
                  <a:gd name="connsiteY32" fmla="*/ 43069 h 205772"/>
                  <a:gd name="connsiteX33" fmla="*/ 689101 w 799164"/>
                  <a:gd name="connsiteY33" fmla="*/ 47854 h 205772"/>
                  <a:gd name="connsiteX34" fmla="*/ 641246 w 799164"/>
                  <a:gd name="connsiteY34" fmla="*/ 62210 h 205772"/>
                  <a:gd name="connsiteX35" fmla="*/ 641246 w 799164"/>
                  <a:gd name="connsiteY35" fmla="*/ 71781 h 205772"/>
                  <a:gd name="connsiteX36" fmla="*/ 564679 w 799164"/>
                  <a:gd name="connsiteY36" fmla="*/ 119635 h 205772"/>
                  <a:gd name="connsiteX37" fmla="*/ 521611 w 799164"/>
                  <a:gd name="connsiteY37" fmla="*/ 200988 h 205772"/>
                  <a:gd name="connsiteX38" fmla="*/ 516825 w 799164"/>
                  <a:gd name="connsiteY38" fmla="*/ 200988 h 205772"/>
                  <a:gd name="connsiteX39" fmla="*/ 516825 w 799164"/>
                  <a:gd name="connsiteY39" fmla="*/ 200988 h 205772"/>
                  <a:gd name="connsiteX40" fmla="*/ 516825 w 799164"/>
                  <a:gd name="connsiteY40" fmla="*/ 196202 h 205772"/>
                  <a:gd name="connsiteX41" fmla="*/ 555109 w 799164"/>
                  <a:gd name="connsiteY41" fmla="*/ 119635 h 205772"/>
                  <a:gd name="connsiteX42" fmla="*/ 507255 w 799164"/>
                  <a:gd name="connsiteY42" fmla="*/ 133992 h 205772"/>
                  <a:gd name="connsiteX43" fmla="*/ 483327 w 799164"/>
                  <a:gd name="connsiteY43" fmla="*/ 191417 h 205772"/>
                  <a:gd name="connsiteX44" fmla="*/ 478542 w 799164"/>
                  <a:gd name="connsiteY44" fmla="*/ 191417 h 205772"/>
                  <a:gd name="connsiteX45" fmla="*/ 478542 w 799164"/>
                  <a:gd name="connsiteY45" fmla="*/ 191417 h 205772"/>
                  <a:gd name="connsiteX46" fmla="*/ 478542 w 799164"/>
                  <a:gd name="connsiteY46" fmla="*/ 186631 h 205772"/>
                  <a:gd name="connsiteX47" fmla="*/ 502469 w 799164"/>
                  <a:gd name="connsiteY47" fmla="*/ 133992 h 205772"/>
                  <a:gd name="connsiteX48" fmla="*/ 459400 w 799164"/>
                  <a:gd name="connsiteY48" fmla="*/ 143562 h 205772"/>
                  <a:gd name="connsiteX49" fmla="*/ 445044 w 799164"/>
                  <a:gd name="connsiteY49" fmla="*/ 181846 h 205772"/>
                  <a:gd name="connsiteX50" fmla="*/ 440258 w 799164"/>
                  <a:gd name="connsiteY50" fmla="*/ 181846 h 205772"/>
                  <a:gd name="connsiteX51" fmla="*/ 440258 w 799164"/>
                  <a:gd name="connsiteY51" fmla="*/ 181846 h 205772"/>
                  <a:gd name="connsiteX52" fmla="*/ 440258 w 799164"/>
                  <a:gd name="connsiteY52" fmla="*/ 177060 h 205772"/>
                  <a:gd name="connsiteX53" fmla="*/ 454615 w 799164"/>
                  <a:gd name="connsiteY53" fmla="*/ 138777 h 205772"/>
                  <a:gd name="connsiteX54" fmla="*/ 416331 w 799164"/>
                  <a:gd name="connsiteY54" fmla="*/ 143562 h 205772"/>
                  <a:gd name="connsiteX55" fmla="*/ 406761 w 799164"/>
                  <a:gd name="connsiteY55" fmla="*/ 167490 h 205772"/>
                  <a:gd name="connsiteX56" fmla="*/ 401976 w 799164"/>
                  <a:gd name="connsiteY56" fmla="*/ 167490 h 205772"/>
                  <a:gd name="connsiteX57" fmla="*/ 401976 w 799164"/>
                  <a:gd name="connsiteY57" fmla="*/ 167490 h 205772"/>
                  <a:gd name="connsiteX58" fmla="*/ 401976 w 799164"/>
                  <a:gd name="connsiteY58" fmla="*/ 162704 h 205772"/>
                  <a:gd name="connsiteX59" fmla="*/ 411546 w 799164"/>
                  <a:gd name="connsiteY59" fmla="*/ 138777 h 205772"/>
                  <a:gd name="connsiteX60" fmla="*/ 373263 w 799164"/>
                  <a:gd name="connsiteY60" fmla="*/ 143562 h 205772"/>
                  <a:gd name="connsiteX61" fmla="*/ 368477 w 799164"/>
                  <a:gd name="connsiteY61" fmla="*/ 153133 h 205772"/>
                  <a:gd name="connsiteX62" fmla="*/ 363692 w 799164"/>
                  <a:gd name="connsiteY62" fmla="*/ 153133 h 205772"/>
                  <a:gd name="connsiteX63" fmla="*/ 363692 w 799164"/>
                  <a:gd name="connsiteY63" fmla="*/ 153133 h 205772"/>
                  <a:gd name="connsiteX64" fmla="*/ 363692 w 799164"/>
                  <a:gd name="connsiteY64" fmla="*/ 148348 h 205772"/>
                  <a:gd name="connsiteX65" fmla="*/ 368477 w 799164"/>
                  <a:gd name="connsiteY65" fmla="*/ 138777 h 205772"/>
                  <a:gd name="connsiteX66" fmla="*/ 330194 w 799164"/>
                  <a:gd name="connsiteY66" fmla="*/ 138777 h 205772"/>
                  <a:gd name="connsiteX67" fmla="*/ 330194 w 799164"/>
                  <a:gd name="connsiteY67" fmla="*/ 138777 h 205772"/>
                  <a:gd name="connsiteX68" fmla="*/ 325409 w 799164"/>
                  <a:gd name="connsiteY68" fmla="*/ 138777 h 205772"/>
                  <a:gd name="connsiteX69" fmla="*/ 325409 w 799164"/>
                  <a:gd name="connsiteY69" fmla="*/ 138777 h 205772"/>
                  <a:gd name="connsiteX70" fmla="*/ 325409 w 799164"/>
                  <a:gd name="connsiteY70" fmla="*/ 133992 h 205772"/>
                  <a:gd name="connsiteX71" fmla="*/ 325409 w 799164"/>
                  <a:gd name="connsiteY71" fmla="*/ 133992 h 205772"/>
                  <a:gd name="connsiteX72" fmla="*/ 296696 w 799164"/>
                  <a:gd name="connsiteY72" fmla="*/ 133992 h 205772"/>
                  <a:gd name="connsiteX73" fmla="*/ 105279 w 799164"/>
                  <a:gd name="connsiteY73" fmla="*/ 110065 h 205772"/>
                  <a:gd name="connsiteX74" fmla="*/ 19142 w 799164"/>
                  <a:gd name="connsiteY74" fmla="*/ 95708 h 205772"/>
                  <a:gd name="connsiteX75" fmla="*/ 0 w 799164"/>
                  <a:gd name="connsiteY75" fmla="*/ 95708 h 205772"/>
                  <a:gd name="connsiteX76" fmla="*/ 588607 w 799164"/>
                  <a:gd name="connsiteY76" fmla="*/ 196202 h 205772"/>
                  <a:gd name="connsiteX77" fmla="*/ 770453 w 799164"/>
                  <a:gd name="connsiteY77" fmla="*/ 33498 h 205772"/>
                  <a:gd name="connsiteX78" fmla="*/ 799165 w 799164"/>
                  <a:gd name="connsiteY78" fmla="*/ 38283 h 205772"/>
                  <a:gd name="connsiteX79" fmla="*/ 794380 w 799164"/>
                  <a:gd name="connsiteY79" fmla="*/ 33498 h 205772"/>
                  <a:gd name="connsiteX80" fmla="*/ 794380 w 799164"/>
                  <a:gd name="connsiteY80" fmla="*/ 33498 h 205772"/>
                  <a:gd name="connsiteX81" fmla="*/ 535967 w 799164"/>
                  <a:gd name="connsiteY81" fmla="*/ 0 h 205772"/>
                  <a:gd name="connsiteX82" fmla="*/ 535967 w 799164"/>
                  <a:gd name="connsiteY82" fmla="*/ 0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99164" h="205772">
                    <a:moveTo>
                      <a:pt x="555109" y="205773"/>
                    </a:moveTo>
                    <a:lnTo>
                      <a:pt x="555109" y="205773"/>
                    </a:lnTo>
                    <a:cubicBezTo>
                      <a:pt x="550323" y="205773"/>
                      <a:pt x="550323" y="200988"/>
                      <a:pt x="555109" y="205773"/>
                    </a:cubicBezTo>
                    <a:cubicBezTo>
                      <a:pt x="550323" y="200988"/>
                      <a:pt x="574250" y="76567"/>
                      <a:pt x="713028" y="52640"/>
                    </a:cubicBezTo>
                    <a:cubicBezTo>
                      <a:pt x="713028" y="52640"/>
                      <a:pt x="713028" y="52640"/>
                      <a:pt x="713028" y="52640"/>
                    </a:cubicBezTo>
                    <a:cubicBezTo>
                      <a:pt x="713028" y="52640"/>
                      <a:pt x="717813" y="52640"/>
                      <a:pt x="717813" y="52640"/>
                    </a:cubicBezTo>
                    <a:cubicBezTo>
                      <a:pt x="717813" y="52640"/>
                      <a:pt x="717813" y="57425"/>
                      <a:pt x="717813" y="57425"/>
                    </a:cubicBezTo>
                    <a:cubicBezTo>
                      <a:pt x="574250" y="76567"/>
                      <a:pt x="555109" y="200988"/>
                      <a:pt x="555109" y="205773"/>
                    </a:cubicBezTo>
                    <a:cubicBezTo>
                      <a:pt x="555109" y="205773"/>
                      <a:pt x="555109" y="205773"/>
                      <a:pt x="555109" y="205773"/>
                    </a:cubicBezTo>
                    <a:lnTo>
                      <a:pt x="555109" y="205773"/>
                    </a:lnTo>
                    <a:close/>
                    <a:moveTo>
                      <a:pt x="535967" y="0"/>
                    </a:moveTo>
                    <a:lnTo>
                      <a:pt x="535967" y="0"/>
                    </a:lnTo>
                    <a:cubicBezTo>
                      <a:pt x="535967" y="4786"/>
                      <a:pt x="559894" y="9571"/>
                      <a:pt x="588607" y="23927"/>
                    </a:cubicBezTo>
                    <a:cubicBezTo>
                      <a:pt x="588607" y="23927"/>
                      <a:pt x="593392" y="23927"/>
                      <a:pt x="593392" y="23927"/>
                    </a:cubicBezTo>
                    <a:lnTo>
                      <a:pt x="593392" y="23927"/>
                    </a:lnTo>
                    <a:cubicBezTo>
                      <a:pt x="593392" y="23927"/>
                      <a:pt x="593392" y="23927"/>
                      <a:pt x="598177" y="28713"/>
                    </a:cubicBezTo>
                    <a:cubicBezTo>
                      <a:pt x="598177" y="28713"/>
                      <a:pt x="598177" y="28713"/>
                      <a:pt x="598177" y="28713"/>
                    </a:cubicBezTo>
                    <a:cubicBezTo>
                      <a:pt x="602963" y="28713"/>
                      <a:pt x="602963" y="33498"/>
                      <a:pt x="607748" y="33498"/>
                    </a:cubicBezTo>
                    <a:cubicBezTo>
                      <a:pt x="612534" y="33498"/>
                      <a:pt x="617319" y="33498"/>
                      <a:pt x="622104" y="28713"/>
                    </a:cubicBezTo>
                    <a:lnTo>
                      <a:pt x="622104" y="28713"/>
                    </a:lnTo>
                    <a:cubicBezTo>
                      <a:pt x="622104" y="28713"/>
                      <a:pt x="626890" y="28713"/>
                      <a:pt x="626890" y="33498"/>
                    </a:cubicBezTo>
                    <a:cubicBezTo>
                      <a:pt x="626890" y="33498"/>
                      <a:pt x="626890" y="38283"/>
                      <a:pt x="626890" y="38283"/>
                    </a:cubicBezTo>
                    <a:cubicBezTo>
                      <a:pt x="622104" y="38283"/>
                      <a:pt x="622104" y="38283"/>
                      <a:pt x="617319" y="38283"/>
                    </a:cubicBezTo>
                    <a:cubicBezTo>
                      <a:pt x="622104" y="38283"/>
                      <a:pt x="622104" y="43069"/>
                      <a:pt x="626890" y="43069"/>
                    </a:cubicBezTo>
                    <a:cubicBezTo>
                      <a:pt x="636461" y="38283"/>
                      <a:pt x="646031" y="38283"/>
                      <a:pt x="655602" y="38283"/>
                    </a:cubicBezTo>
                    <a:lnTo>
                      <a:pt x="655602" y="38283"/>
                    </a:lnTo>
                    <a:cubicBezTo>
                      <a:pt x="655602" y="38283"/>
                      <a:pt x="660388" y="38283"/>
                      <a:pt x="660388" y="38283"/>
                    </a:cubicBezTo>
                    <a:cubicBezTo>
                      <a:pt x="660388" y="38283"/>
                      <a:pt x="660388" y="43069"/>
                      <a:pt x="660388" y="43069"/>
                    </a:cubicBezTo>
                    <a:cubicBezTo>
                      <a:pt x="650817" y="43069"/>
                      <a:pt x="641246" y="47854"/>
                      <a:pt x="631675" y="47854"/>
                    </a:cubicBezTo>
                    <a:cubicBezTo>
                      <a:pt x="636461" y="52640"/>
                      <a:pt x="636461" y="52640"/>
                      <a:pt x="636461" y="57425"/>
                    </a:cubicBezTo>
                    <a:cubicBezTo>
                      <a:pt x="650817" y="52640"/>
                      <a:pt x="669958" y="47854"/>
                      <a:pt x="684315" y="43069"/>
                    </a:cubicBezTo>
                    <a:lnTo>
                      <a:pt x="684315" y="43069"/>
                    </a:lnTo>
                    <a:cubicBezTo>
                      <a:pt x="684315" y="43069"/>
                      <a:pt x="684315" y="43069"/>
                      <a:pt x="689101" y="43069"/>
                    </a:cubicBezTo>
                    <a:cubicBezTo>
                      <a:pt x="689101" y="43069"/>
                      <a:pt x="689101" y="47854"/>
                      <a:pt x="689101" y="47854"/>
                    </a:cubicBezTo>
                    <a:cubicBezTo>
                      <a:pt x="669958" y="52640"/>
                      <a:pt x="655602" y="57425"/>
                      <a:pt x="641246" y="62210"/>
                    </a:cubicBezTo>
                    <a:cubicBezTo>
                      <a:pt x="641246" y="62210"/>
                      <a:pt x="641246" y="66996"/>
                      <a:pt x="641246" y="71781"/>
                    </a:cubicBezTo>
                    <a:cubicBezTo>
                      <a:pt x="636461" y="86137"/>
                      <a:pt x="612534" y="100494"/>
                      <a:pt x="564679" y="119635"/>
                    </a:cubicBezTo>
                    <a:cubicBezTo>
                      <a:pt x="531182" y="157919"/>
                      <a:pt x="521611" y="200988"/>
                      <a:pt x="521611" y="200988"/>
                    </a:cubicBezTo>
                    <a:cubicBezTo>
                      <a:pt x="521611" y="200988"/>
                      <a:pt x="521611" y="200988"/>
                      <a:pt x="516825" y="200988"/>
                    </a:cubicBezTo>
                    <a:lnTo>
                      <a:pt x="516825" y="200988"/>
                    </a:lnTo>
                    <a:cubicBezTo>
                      <a:pt x="516825" y="200988"/>
                      <a:pt x="512040" y="200988"/>
                      <a:pt x="516825" y="196202"/>
                    </a:cubicBezTo>
                    <a:cubicBezTo>
                      <a:pt x="516825" y="196202"/>
                      <a:pt x="521611" y="157919"/>
                      <a:pt x="555109" y="119635"/>
                    </a:cubicBezTo>
                    <a:cubicBezTo>
                      <a:pt x="540752" y="124421"/>
                      <a:pt x="526396" y="129206"/>
                      <a:pt x="507255" y="133992"/>
                    </a:cubicBezTo>
                    <a:cubicBezTo>
                      <a:pt x="488112" y="162704"/>
                      <a:pt x="483327" y="191417"/>
                      <a:pt x="483327" y="191417"/>
                    </a:cubicBezTo>
                    <a:cubicBezTo>
                      <a:pt x="483327" y="191417"/>
                      <a:pt x="483327" y="191417"/>
                      <a:pt x="478542" y="191417"/>
                    </a:cubicBezTo>
                    <a:lnTo>
                      <a:pt x="478542" y="191417"/>
                    </a:lnTo>
                    <a:cubicBezTo>
                      <a:pt x="478542" y="191417"/>
                      <a:pt x="473757" y="191417"/>
                      <a:pt x="478542" y="186631"/>
                    </a:cubicBezTo>
                    <a:cubicBezTo>
                      <a:pt x="478542" y="186631"/>
                      <a:pt x="483327" y="162704"/>
                      <a:pt x="502469" y="133992"/>
                    </a:cubicBezTo>
                    <a:cubicBezTo>
                      <a:pt x="488112" y="138777"/>
                      <a:pt x="473757" y="138777"/>
                      <a:pt x="459400" y="143562"/>
                    </a:cubicBezTo>
                    <a:cubicBezTo>
                      <a:pt x="449830" y="167490"/>
                      <a:pt x="445044" y="181846"/>
                      <a:pt x="445044" y="181846"/>
                    </a:cubicBezTo>
                    <a:cubicBezTo>
                      <a:pt x="445044" y="181846"/>
                      <a:pt x="445044" y="181846"/>
                      <a:pt x="440258" y="181846"/>
                    </a:cubicBezTo>
                    <a:lnTo>
                      <a:pt x="440258" y="181846"/>
                    </a:lnTo>
                    <a:cubicBezTo>
                      <a:pt x="440258" y="181846"/>
                      <a:pt x="435473" y="181846"/>
                      <a:pt x="440258" y="177060"/>
                    </a:cubicBezTo>
                    <a:cubicBezTo>
                      <a:pt x="440258" y="177060"/>
                      <a:pt x="445044" y="162704"/>
                      <a:pt x="454615" y="138777"/>
                    </a:cubicBezTo>
                    <a:cubicBezTo>
                      <a:pt x="440258" y="138777"/>
                      <a:pt x="425903" y="143562"/>
                      <a:pt x="416331" y="143562"/>
                    </a:cubicBezTo>
                    <a:cubicBezTo>
                      <a:pt x="411546" y="157919"/>
                      <a:pt x="406761" y="167490"/>
                      <a:pt x="406761" y="167490"/>
                    </a:cubicBezTo>
                    <a:cubicBezTo>
                      <a:pt x="406761" y="167490"/>
                      <a:pt x="406761" y="167490"/>
                      <a:pt x="401976" y="167490"/>
                    </a:cubicBezTo>
                    <a:lnTo>
                      <a:pt x="401976" y="167490"/>
                    </a:lnTo>
                    <a:cubicBezTo>
                      <a:pt x="401976" y="167490"/>
                      <a:pt x="401976" y="167490"/>
                      <a:pt x="401976" y="162704"/>
                    </a:cubicBezTo>
                    <a:cubicBezTo>
                      <a:pt x="401976" y="162704"/>
                      <a:pt x="401976" y="153133"/>
                      <a:pt x="411546" y="138777"/>
                    </a:cubicBezTo>
                    <a:cubicBezTo>
                      <a:pt x="397190" y="138777"/>
                      <a:pt x="387619" y="143562"/>
                      <a:pt x="373263" y="143562"/>
                    </a:cubicBezTo>
                    <a:cubicBezTo>
                      <a:pt x="368477" y="153133"/>
                      <a:pt x="368477" y="153133"/>
                      <a:pt x="368477" y="153133"/>
                    </a:cubicBezTo>
                    <a:cubicBezTo>
                      <a:pt x="368477" y="153133"/>
                      <a:pt x="368477" y="153133"/>
                      <a:pt x="363692" y="153133"/>
                    </a:cubicBezTo>
                    <a:lnTo>
                      <a:pt x="363692" y="153133"/>
                    </a:lnTo>
                    <a:cubicBezTo>
                      <a:pt x="363692" y="153133"/>
                      <a:pt x="363692" y="153133"/>
                      <a:pt x="363692" y="148348"/>
                    </a:cubicBezTo>
                    <a:cubicBezTo>
                      <a:pt x="363692" y="148348"/>
                      <a:pt x="363692" y="143562"/>
                      <a:pt x="368477" y="138777"/>
                    </a:cubicBezTo>
                    <a:cubicBezTo>
                      <a:pt x="354121" y="138777"/>
                      <a:pt x="344550" y="138777"/>
                      <a:pt x="330194" y="138777"/>
                    </a:cubicBezTo>
                    <a:cubicBezTo>
                      <a:pt x="330194" y="138777"/>
                      <a:pt x="330194" y="138777"/>
                      <a:pt x="330194" y="138777"/>
                    </a:cubicBezTo>
                    <a:cubicBezTo>
                      <a:pt x="330194" y="138777"/>
                      <a:pt x="330194" y="138777"/>
                      <a:pt x="325409" y="138777"/>
                    </a:cubicBezTo>
                    <a:lnTo>
                      <a:pt x="325409" y="138777"/>
                    </a:lnTo>
                    <a:cubicBezTo>
                      <a:pt x="325409" y="138777"/>
                      <a:pt x="325409" y="138777"/>
                      <a:pt x="325409" y="133992"/>
                    </a:cubicBezTo>
                    <a:cubicBezTo>
                      <a:pt x="325409" y="133992"/>
                      <a:pt x="325409" y="133992"/>
                      <a:pt x="325409" y="133992"/>
                    </a:cubicBezTo>
                    <a:cubicBezTo>
                      <a:pt x="315838" y="133992"/>
                      <a:pt x="306267" y="133992"/>
                      <a:pt x="296696" y="133992"/>
                    </a:cubicBezTo>
                    <a:cubicBezTo>
                      <a:pt x="234486" y="133992"/>
                      <a:pt x="167490" y="129206"/>
                      <a:pt x="105279" y="110065"/>
                    </a:cubicBezTo>
                    <a:cubicBezTo>
                      <a:pt x="66996" y="100494"/>
                      <a:pt x="43069" y="95708"/>
                      <a:pt x="19142" y="95708"/>
                    </a:cubicBezTo>
                    <a:cubicBezTo>
                      <a:pt x="14356" y="95708"/>
                      <a:pt x="4786" y="95708"/>
                      <a:pt x="0" y="95708"/>
                    </a:cubicBezTo>
                    <a:lnTo>
                      <a:pt x="588607" y="196202"/>
                    </a:lnTo>
                    <a:cubicBezTo>
                      <a:pt x="588607" y="196202"/>
                      <a:pt x="626890" y="33498"/>
                      <a:pt x="770453" y="33498"/>
                    </a:cubicBezTo>
                    <a:cubicBezTo>
                      <a:pt x="780023" y="33498"/>
                      <a:pt x="789594" y="33498"/>
                      <a:pt x="799165" y="38283"/>
                    </a:cubicBezTo>
                    <a:cubicBezTo>
                      <a:pt x="794380" y="38283"/>
                      <a:pt x="794380" y="33498"/>
                      <a:pt x="794380" y="33498"/>
                    </a:cubicBezTo>
                    <a:lnTo>
                      <a:pt x="794380" y="33498"/>
                    </a:lnTo>
                    <a:lnTo>
                      <a:pt x="535967" y="0"/>
                    </a:lnTo>
                    <a:lnTo>
                      <a:pt x="535967" y="0"/>
                    </a:lnTo>
                    <a:close/>
                  </a:path>
                </a:pathLst>
              </a:custGeom>
              <a:solidFill>
                <a:srgbClr val="C0CFAA"/>
              </a:solidFill>
              <a:ln w="4782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A83569C6-76D9-4CEC-8FBA-E42C7483590A}"/>
                  </a:ext>
                </a:extLst>
              </p:cNvPr>
              <p:cNvSpPr/>
              <p:nvPr/>
            </p:nvSpPr>
            <p:spPr>
              <a:xfrm>
                <a:off x="12043963" y="7611857"/>
                <a:ext cx="33497" cy="4785"/>
              </a:xfrm>
              <a:custGeom>
                <a:avLst/>
                <a:gdLst>
                  <a:gd name="connsiteX0" fmla="*/ 0 w 33497"/>
                  <a:gd name="connsiteY0" fmla="*/ 0 h 4785"/>
                  <a:gd name="connsiteX1" fmla="*/ 33498 w 33497"/>
                  <a:gd name="connsiteY1" fmla="*/ 4786 h 4785"/>
                  <a:gd name="connsiteX2" fmla="*/ 0 w 33497"/>
                  <a:gd name="connsiteY2" fmla="*/ 0 h 4785"/>
                  <a:gd name="connsiteX3" fmla="*/ 0 w 33497"/>
                  <a:gd name="connsiteY3" fmla="*/ 0 h 4785"/>
                  <a:gd name="connsiteX4" fmla="*/ 0 w 33497"/>
                  <a:gd name="connsiteY4" fmla="*/ 0 h 4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7" h="4785">
                    <a:moveTo>
                      <a:pt x="0" y="0"/>
                    </a:moveTo>
                    <a:cubicBezTo>
                      <a:pt x="9571" y="0"/>
                      <a:pt x="23927" y="4786"/>
                      <a:pt x="33498" y="4786"/>
                    </a:cubicBezTo>
                    <a:cubicBezTo>
                      <a:pt x="23927" y="4786"/>
                      <a:pt x="14356" y="4786"/>
                      <a:pt x="0" y="0"/>
                    </a:cubicBezTo>
                    <a:lnTo>
                      <a:pt x="0" y="0"/>
                    </a:lnTo>
                    <a:lnTo>
                      <a:pt x="0" y="0"/>
                    </a:lnTo>
                    <a:close/>
                  </a:path>
                </a:pathLst>
              </a:custGeom>
              <a:solidFill>
                <a:srgbClr val="2A9D9F"/>
              </a:solidFill>
              <a:ln w="4782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92FDF0B9-B80C-4F0A-8438-4CD97C60B417}"/>
                  </a:ext>
                </a:extLst>
              </p:cNvPr>
              <p:cNvSpPr/>
              <p:nvPr/>
            </p:nvSpPr>
            <p:spPr>
              <a:xfrm>
                <a:off x="12048748" y="7396514"/>
                <a:ext cx="914015" cy="229700"/>
              </a:xfrm>
              <a:custGeom>
                <a:avLst/>
                <a:gdLst>
                  <a:gd name="connsiteX0" fmla="*/ 669958 w 914015"/>
                  <a:gd name="connsiteY0" fmla="*/ 0 h 229700"/>
                  <a:gd name="connsiteX1" fmla="*/ 344550 w 914015"/>
                  <a:gd name="connsiteY1" fmla="*/ 100494 h 229700"/>
                  <a:gd name="connsiteX2" fmla="*/ 315838 w 914015"/>
                  <a:gd name="connsiteY2" fmla="*/ 110065 h 229700"/>
                  <a:gd name="connsiteX3" fmla="*/ 306267 w 914015"/>
                  <a:gd name="connsiteY3" fmla="*/ 110065 h 229700"/>
                  <a:gd name="connsiteX4" fmla="*/ 239271 w 914015"/>
                  <a:gd name="connsiteY4" fmla="*/ 95708 h 229700"/>
                  <a:gd name="connsiteX5" fmla="*/ 86138 w 914015"/>
                  <a:gd name="connsiteY5" fmla="*/ 196202 h 229700"/>
                  <a:gd name="connsiteX6" fmla="*/ 28713 w 914015"/>
                  <a:gd name="connsiteY6" fmla="*/ 215344 h 229700"/>
                  <a:gd name="connsiteX7" fmla="*/ 0 w 914015"/>
                  <a:gd name="connsiteY7" fmla="*/ 215344 h 229700"/>
                  <a:gd name="connsiteX8" fmla="*/ 33498 w 914015"/>
                  <a:gd name="connsiteY8" fmla="*/ 220129 h 229700"/>
                  <a:gd name="connsiteX9" fmla="*/ 76567 w 914015"/>
                  <a:gd name="connsiteY9" fmla="*/ 229700 h 229700"/>
                  <a:gd name="connsiteX10" fmla="*/ 253627 w 914015"/>
                  <a:gd name="connsiteY10" fmla="*/ 110065 h 229700"/>
                  <a:gd name="connsiteX11" fmla="*/ 287125 w 914015"/>
                  <a:gd name="connsiteY11" fmla="*/ 114850 h 229700"/>
                  <a:gd name="connsiteX12" fmla="*/ 339765 w 914015"/>
                  <a:gd name="connsiteY12" fmla="*/ 124421 h 229700"/>
                  <a:gd name="connsiteX13" fmla="*/ 339765 w 914015"/>
                  <a:gd name="connsiteY13" fmla="*/ 124421 h 229700"/>
                  <a:gd name="connsiteX14" fmla="*/ 339765 w 914015"/>
                  <a:gd name="connsiteY14" fmla="*/ 124421 h 229700"/>
                  <a:gd name="connsiteX15" fmla="*/ 593392 w 914015"/>
                  <a:gd name="connsiteY15" fmla="*/ 19142 h 229700"/>
                  <a:gd name="connsiteX16" fmla="*/ 602963 w 914015"/>
                  <a:gd name="connsiteY16" fmla="*/ 19142 h 229700"/>
                  <a:gd name="connsiteX17" fmla="*/ 602963 w 914015"/>
                  <a:gd name="connsiteY17" fmla="*/ 19142 h 229700"/>
                  <a:gd name="connsiteX18" fmla="*/ 602963 w 914015"/>
                  <a:gd name="connsiteY18" fmla="*/ 19142 h 229700"/>
                  <a:gd name="connsiteX19" fmla="*/ 602963 w 914015"/>
                  <a:gd name="connsiteY19" fmla="*/ 19142 h 229700"/>
                  <a:gd name="connsiteX20" fmla="*/ 684315 w 914015"/>
                  <a:gd name="connsiteY20" fmla="*/ 9571 h 229700"/>
                  <a:gd name="connsiteX21" fmla="*/ 684315 w 914015"/>
                  <a:gd name="connsiteY21" fmla="*/ 9571 h 229700"/>
                  <a:gd name="connsiteX22" fmla="*/ 684315 w 914015"/>
                  <a:gd name="connsiteY22" fmla="*/ 9571 h 229700"/>
                  <a:gd name="connsiteX23" fmla="*/ 684315 w 914015"/>
                  <a:gd name="connsiteY23" fmla="*/ 9571 h 229700"/>
                  <a:gd name="connsiteX24" fmla="*/ 684315 w 914015"/>
                  <a:gd name="connsiteY24" fmla="*/ 9571 h 229700"/>
                  <a:gd name="connsiteX25" fmla="*/ 904444 w 914015"/>
                  <a:gd name="connsiteY25" fmla="*/ 114850 h 229700"/>
                  <a:gd name="connsiteX26" fmla="*/ 904444 w 914015"/>
                  <a:gd name="connsiteY26" fmla="*/ 114850 h 229700"/>
                  <a:gd name="connsiteX27" fmla="*/ 914015 w 914015"/>
                  <a:gd name="connsiteY27" fmla="*/ 114850 h 229700"/>
                  <a:gd name="connsiteX28" fmla="*/ 914015 w 914015"/>
                  <a:gd name="connsiteY28" fmla="*/ 114850 h 229700"/>
                  <a:gd name="connsiteX29" fmla="*/ 904444 w 914015"/>
                  <a:gd name="connsiteY29" fmla="*/ 66996 h 229700"/>
                  <a:gd name="connsiteX30" fmla="*/ 803950 w 914015"/>
                  <a:gd name="connsiteY30" fmla="*/ 19142 h 229700"/>
                  <a:gd name="connsiteX31" fmla="*/ 669958 w 914015"/>
                  <a:gd name="connsiteY31" fmla="*/ 0 h 229700"/>
                  <a:gd name="connsiteX32" fmla="*/ 669958 w 914015"/>
                  <a:gd name="connsiteY32" fmla="*/ 0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015" h="229700">
                    <a:moveTo>
                      <a:pt x="669958" y="0"/>
                    </a:moveTo>
                    <a:cubicBezTo>
                      <a:pt x="502469" y="0"/>
                      <a:pt x="354121" y="90923"/>
                      <a:pt x="344550" y="100494"/>
                    </a:cubicBezTo>
                    <a:cubicBezTo>
                      <a:pt x="339765" y="110065"/>
                      <a:pt x="325409" y="110065"/>
                      <a:pt x="315838" y="110065"/>
                    </a:cubicBezTo>
                    <a:cubicBezTo>
                      <a:pt x="311052" y="110065"/>
                      <a:pt x="306267" y="110065"/>
                      <a:pt x="306267" y="110065"/>
                    </a:cubicBezTo>
                    <a:cubicBezTo>
                      <a:pt x="282340" y="100494"/>
                      <a:pt x="258413" y="95708"/>
                      <a:pt x="239271" y="95708"/>
                    </a:cubicBezTo>
                    <a:cubicBezTo>
                      <a:pt x="157919" y="95708"/>
                      <a:pt x="100494" y="162704"/>
                      <a:pt x="86138" y="196202"/>
                    </a:cubicBezTo>
                    <a:cubicBezTo>
                      <a:pt x="81352" y="210558"/>
                      <a:pt x="57425" y="215344"/>
                      <a:pt x="28713" y="215344"/>
                    </a:cubicBezTo>
                    <a:cubicBezTo>
                      <a:pt x="19142" y="215344"/>
                      <a:pt x="9571" y="215344"/>
                      <a:pt x="0" y="215344"/>
                    </a:cubicBezTo>
                    <a:cubicBezTo>
                      <a:pt x="9571" y="215344"/>
                      <a:pt x="23927" y="220129"/>
                      <a:pt x="33498" y="220129"/>
                    </a:cubicBezTo>
                    <a:cubicBezTo>
                      <a:pt x="52640" y="224915"/>
                      <a:pt x="66996" y="229700"/>
                      <a:pt x="76567" y="229700"/>
                    </a:cubicBezTo>
                    <a:cubicBezTo>
                      <a:pt x="76567" y="229700"/>
                      <a:pt x="143563" y="110065"/>
                      <a:pt x="253627" y="110065"/>
                    </a:cubicBezTo>
                    <a:cubicBezTo>
                      <a:pt x="263198" y="110065"/>
                      <a:pt x="272769" y="110065"/>
                      <a:pt x="287125" y="114850"/>
                    </a:cubicBezTo>
                    <a:cubicBezTo>
                      <a:pt x="287125" y="114850"/>
                      <a:pt x="315838" y="124421"/>
                      <a:pt x="339765" y="124421"/>
                    </a:cubicBezTo>
                    <a:cubicBezTo>
                      <a:pt x="339765" y="124421"/>
                      <a:pt x="339765" y="124421"/>
                      <a:pt x="339765" y="124421"/>
                    </a:cubicBezTo>
                    <a:lnTo>
                      <a:pt x="339765" y="124421"/>
                    </a:lnTo>
                    <a:cubicBezTo>
                      <a:pt x="339765" y="124421"/>
                      <a:pt x="392404" y="66996"/>
                      <a:pt x="593392" y="19142"/>
                    </a:cubicBezTo>
                    <a:cubicBezTo>
                      <a:pt x="598177" y="19142"/>
                      <a:pt x="598177" y="19142"/>
                      <a:pt x="602963" y="19142"/>
                    </a:cubicBezTo>
                    <a:cubicBezTo>
                      <a:pt x="602963" y="19142"/>
                      <a:pt x="602963" y="19142"/>
                      <a:pt x="602963" y="19142"/>
                    </a:cubicBezTo>
                    <a:lnTo>
                      <a:pt x="602963" y="19142"/>
                    </a:lnTo>
                    <a:cubicBezTo>
                      <a:pt x="602963" y="19142"/>
                      <a:pt x="602963" y="19142"/>
                      <a:pt x="602963" y="19142"/>
                    </a:cubicBezTo>
                    <a:cubicBezTo>
                      <a:pt x="631675" y="14356"/>
                      <a:pt x="660388" y="9571"/>
                      <a:pt x="684315" y="9571"/>
                    </a:cubicBezTo>
                    <a:lnTo>
                      <a:pt x="684315" y="9571"/>
                    </a:lnTo>
                    <a:lnTo>
                      <a:pt x="684315" y="9571"/>
                    </a:lnTo>
                    <a:lnTo>
                      <a:pt x="684315" y="9571"/>
                    </a:lnTo>
                    <a:lnTo>
                      <a:pt x="684315" y="9571"/>
                    </a:lnTo>
                    <a:cubicBezTo>
                      <a:pt x="832663" y="9571"/>
                      <a:pt x="899659" y="110065"/>
                      <a:pt x="904444" y="114850"/>
                    </a:cubicBezTo>
                    <a:cubicBezTo>
                      <a:pt x="904444" y="114850"/>
                      <a:pt x="904444" y="114850"/>
                      <a:pt x="904444" y="114850"/>
                    </a:cubicBezTo>
                    <a:lnTo>
                      <a:pt x="914015" y="114850"/>
                    </a:lnTo>
                    <a:lnTo>
                      <a:pt x="914015" y="114850"/>
                    </a:lnTo>
                    <a:cubicBezTo>
                      <a:pt x="914015" y="105279"/>
                      <a:pt x="909229" y="86138"/>
                      <a:pt x="904444" y="66996"/>
                    </a:cubicBezTo>
                    <a:cubicBezTo>
                      <a:pt x="880517" y="47854"/>
                      <a:pt x="851805" y="33498"/>
                      <a:pt x="803950" y="19142"/>
                    </a:cubicBezTo>
                    <a:cubicBezTo>
                      <a:pt x="751310" y="4786"/>
                      <a:pt x="708242" y="0"/>
                      <a:pt x="669958" y="0"/>
                    </a:cubicBezTo>
                    <a:lnTo>
                      <a:pt x="669958" y="0"/>
                    </a:lnTo>
                    <a:close/>
                  </a:path>
                </a:pathLst>
              </a:custGeom>
              <a:solidFill>
                <a:srgbClr val="C3D1AE"/>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A92AE3EE-CB75-44F3-A64E-7E03BE5AEE0F}"/>
                  </a:ext>
                </a:extLst>
              </p:cNvPr>
              <p:cNvSpPr/>
              <p:nvPr/>
            </p:nvSpPr>
            <p:spPr>
              <a:xfrm>
                <a:off x="12378942" y="7406085"/>
                <a:ext cx="564678" cy="114850"/>
              </a:xfrm>
              <a:custGeom>
                <a:avLst/>
                <a:gdLst>
                  <a:gd name="connsiteX0" fmla="*/ 564679 w 564678"/>
                  <a:gd name="connsiteY0" fmla="*/ 105279 h 114850"/>
                  <a:gd name="connsiteX1" fmla="*/ 564679 w 564678"/>
                  <a:gd name="connsiteY1" fmla="*/ 105279 h 114850"/>
                  <a:gd name="connsiteX2" fmla="*/ 564679 w 564678"/>
                  <a:gd name="connsiteY2" fmla="*/ 105279 h 114850"/>
                  <a:gd name="connsiteX3" fmla="*/ 564679 w 564678"/>
                  <a:gd name="connsiteY3" fmla="*/ 105279 h 114850"/>
                  <a:gd name="connsiteX4" fmla="*/ 564679 w 564678"/>
                  <a:gd name="connsiteY4" fmla="*/ 105279 h 114850"/>
                  <a:gd name="connsiteX5" fmla="*/ 253627 w 564678"/>
                  <a:gd name="connsiteY5" fmla="*/ 9571 h 114850"/>
                  <a:gd name="connsiteX6" fmla="*/ 0 w 564678"/>
                  <a:gd name="connsiteY6" fmla="*/ 114850 h 114850"/>
                  <a:gd name="connsiteX7" fmla="*/ 0 w 564678"/>
                  <a:gd name="connsiteY7" fmla="*/ 114850 h 114850"/>
                  <a:gd name="connsiteX8" fmla="*/ 253627 w 564678"/>
                  <a:gd name="connsiteY8" fmla="*/ 9571 h 114850"/>
                  <a:gd name="connsiteX9" fmla="*/ 253627 w 564678"/>
                  <a:gd name="connsiteY9" fmla="*/ 9571 h 114850"/>
                  <a:gd name="connsiteX10" fmla="*/ 263198 w 564678"/>
                  <a:gd name="connsiteY10" fmla="*/ 9571 h 114850"/>
                  <a:gd name="connsiteX11" fmla="*/ 263198 w 564678"/>
                  <a:gd name="connsiteY11" fmla="*/ 9571 h 114850"/>
                  <a:gd name="connsiteX12" fmla="*/ 263198 w 564678"/>
                  <a:gd name="connsiteY12" fmla="*/ 9571 h 114850"/>
                  <a:gd name="connsiteX13" fmla="*/ 263198 w 564678"/>
                  <a:gd name="connsiteY13" fmla="*/ 9571 h 114850"/>
                  <a:gd name="connsiteX14" fmla="*/ 344550 w 564678"/>
                  <a:gd name="connsiteY14" fmla="*/ 0 h 114850"/>
                  <a:gd name="connsiteX15" fmla="*/ 263198 w 564678"/>
                  <a:gd name="connsiteY15" fmla="*/ 9571 h 114850"/>
                  <a:gd name="connsiteX16" fmla="*/ 344550 w 564678"/>
                  <a:gd name="connsiteY16" fmla="*/ 0 h 114850"/>
                  <a:gd name="connsiteX17" fmla="*/ 344550 w 564678"/>
                  <a:gd name="connsiteY17" fmla="*/ 0 h 114850"/>
                  <a:gd name="connsiteX18" fmla="*/ 344550 w 564678"/>
                  <a:gd name="connsiteY18" fmla="*/ 0 h 114850"/>
                  <a:gd name="connsiteX19" fmla="*/ 344550 w 564678"/>
                  <a:gd name="connsiteY19" fmla="*/ 0 h 114850"/>
                  <a:gd name="connsiteX20" fmla="*/ 344550 w 564678"/>
                  <a:gd name="connsiteY20" fmla="*/ 0 h 114850"/>
                  <a:gd name="connsiteX21" fmla="*/ 344550 w 564678"/>
                  <a:gd name="connsiteY21" fmla="*/ 0 h 114850"/>
                  <a:gd name="connsiteX22" fmla="*/ 344550 w 564678"/>
                  <a:gd name="connsiteY22"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4678" h="114850">
                    <a:moveTo>
                      <a:pt x="564679" y="105279"/>
                    </a:moveTo>
                    <a:cubicBezTo>
                      <a:pt x="564679" y="105279"/>
                      <a:pt x="564679" y="105279"/>
                      <a:pt x="564679" y="105279"/>
                    </a:cubicBezTo>
                    <a:lnTo>
                      <a:pt x="564679" y="105279"/>
                    </a:lnTo>
                    <a:cubicBezTo>
                      <a:pt x="564679" y="105279"/>
                      <a:pt x="564679" y="105279"/>
                      <a:pt x="564679" y="105279"/>
                    </a:cubicBezTo>
                    <a:lnTo>
                      <a:pt x="564679" y="105279"/>
                    </a:lnTo>
                    <a:close/>
                    <a:moveTo>
                      <a:pt x="253627" y="9571"/>
                    </a:moveTo>
                    <a:cubicBezTo>
                      <a:pt x="52639" y="57425"/>
                      <a:pt x="0" y="114850"/>
                      <a:pt x="0" y="114850"/>
                    </a:cubicBezTo>
                    <a:lnTo>
                      <a:pt x="0" y="114850"/>
                    </a:lnTo>
                    <a:cubicBezTo>
                      <a:pt x="4785" y="114850"/>
                      <a:pt x="57425" y="57425"/>
                      <a:pt x="253627" y="9571"/>
                    </a:cubicBezTo>
                    <a:lnTo>
                      <a:pt x="253627" y="9571"/>
                    </a:lnTo>
                    <a:close/>
                    <a:moveTo>
                      <a:pt x="263198" y="9571"/>
                    </a:moveTo>
                    <a:lnTo>
                      <a:pt x="263198" y="9571"/>
                    </a:lnTo>
                    <a:lnTo>
                      <a:pt x="263198" y="9571"/>
                    </a:lnTo>
                    <a:lnTo>
                      <a:pt x="263198" y="9571"/>
                    </a:lnTo>
                    <a:close/>
                    <a:moveTo>
                      <a:pt x="344550" y="0"/>
                    </a:moveTo>
                    <a:cubicBezTo>
                      <a:pt x="320623" y="0"/>
                      <a:pt x="291910" y="4786"/>
                      <a:pt x="263198" y="9571"/>
                    </a:cubicBezTo>
                    <a:cubicBezTo>
                      <a:pt x="296696" y="0"/>
                      <a:pt x="320623" y="0"/>
                      <a:pt x="344550" y="0"/>
                    </a:cubicBezTo>
                    <a:lnTo>
                      <a:pt x="344550" y="0"/>
                    </a:lnTo>
                    <a:close/>
                    <a:moveTo>
                      <a:pt x="344550" y="0"/>
                    </a:moveTo>
                    <a:lnTo>
                      <a:pt x="344550" y="0"/>
                    </a:lnTo>
                    <a:lnTo>
                      <a:pt x="344550" y="0"/>
                    </a:lnTo>
                    <a:lnTo>
                      <a:pt x="344550" y="0"/>
                    </a:lnTo>
                    <a:lnTo>
                      <a:pt x="344550" y="0"/>
                    </a:lnTo>
                    <a:close/>
                  </a:path>
                </a:pathLst>
              </a:custGeom>
              <a:solidFill>
                <a:srgbClr val="84595F"/>
              </a:solidFill>
              <a:ln w="4782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6668D667-B611-44E9-9BB8-D101212581FC}"/>
                  </a:ext>
                </a:extLst>
              </p:cNvPr>
              <p:cNvSpPr/>
              <p:nvPr/>
            </p:nvSpPr>
            <p:spPr>
              <a:xfrm>
                <a:off x="11962610" y="7229024"/>
                <a:ext cx="617804" cy="181845"/>
              </a:xfrm>
              <a:custGeom>
                <a:avLst/>
                <a:gdLst>
                  <a:gd name="connsiteX0" fmla="*/ 349336 w 617804"/>
                  <a:gd name="connsiteY0" fmla="*/ 153133 h 181845"/>
                  <a:gd name="connsiteX1" fmla="*/ 200988 w 617804"/>
                  <a:gd name="connsiteY1" fmla="*/ 133992 h 181845"/>
                  <a:gd name="connsiteX2" fmla="*/ 339765 w 617804"/>
                  <a:gd name="connsiteY2" fmla="*/ 23927 h 181845"/>
                  <a:gd name="connsiteX3" fmla="*/ 521611 w 617804"/>
                  <a:gd name="connsiteY3" fmla="*/ 100494 h 181845"/>
                  <a:gd name="connsiteX4" fmla="*/ 349336 w 617804"/>
                  <a:gd name="connsiteY4" fmla="*/ 153133 h 181845"/>
                  <a:gd name="connsiteX5" fmla="*/ 349336 w 617804"/>
                  <a:gd name="connsiteY5" fmla="*/ 153133 h 181845"/>
                  <a:gd name="connsiteX6" fmla="*/ 363692 w 617804"/>
                  <a:gd name="connsiteY6" fmla="*/ 0 h 181845"/>
                  <a:gd name="connsiteX7" fmla="*/ 354121 w 617804"/>
                  <a:gd name="connsiteY7" fmla="*/ 0 h 181845"/>
                  <a:gd name="connsiteX8" fmla="*/ 0 w 617804"/>
                  <a:gd name="connsiteY8" fmla="*/ 105279 h 181845"/>
                  <a:gd name="connsiteX9" fmla="*/ 129207 w 617804"/>
                  <a:gd name="connsiteY9" fmla="*/ 43069 h 181845"/>
                  <a:gd name="connsiteX10" fmla="*/ 114850 w 617804"/>
                  <a:gd name="connsiteY10" fmla="*/ 62211 h 181845"/>
                  <a:gd name="connsiteX11" fmla="*/ 287125 w 617804"/>
                  <a:gd name="connsiteY11" fmla="*/ 167490 h 181845"/>
                  <a:gd name="connsiteX12" fmla="*/ 378048 w 617804"/>
                  <a:gd name="connsiteY12" fmla="*/ 181846 h 181845"/>
                  <a:gd name="connsiteX13" fmla="*/ 617319 w 617804"/>
                  <a:gd name="connsiteY13" fmla="*/ 105279 h 181845"/>
                  <a:gd name="connsiteX14" fmla="*/ 526396 w 617804"/>
                  <a:gd name="connsiteY14" fmla="*/ 33498 h 181845"/>
                  <a:gd name="connsiteX15" fmla="*/ 363692 w 617804"/>
                  <a:gd name="connsiteY15" fmla="*/ 0 h 181845"/>
                  <a:gd name="connsiteX16" fmla="*/ 363692 w 617804"/>
                  <a:gd name="connsiteY16"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04" h="181845">
                    <a:moveTo>
                      <a:pt x="349336" y="153133"/>
                    </a:moveTo>
                    <a:cubicBezTo>
                      <a:pt x="291911" y="153133"/>
                      <a:pt x="229700" y="143562"/>
                      <a:pt x="200988" y="133992"/>
                    </a:cubicBezTo>
                    <a:cubicBezTo>
                      <a:pt x="124421" y="105279"/>
                      <a:pt x="86138" y="52640"/>
                      <a:pt x="339765" y="23927"/>
                    </a:cubicBezTo>
                    <a:cubicBezTo>
                      <a:pt x="339765" y="23927"/>
                      <a:pt x="550323" y="33498"/>
                      <a:pt x="521611" y="100494"/>
                    </a:cubicBezTo>
                    <a:cubicBezTo>
                      <a:pt x="507255" y="138777"/>
                      <a:pt x="425903" y="153133"/>
                      <a:pt x="349336" y="153133"/>
                    </a:cubicBezTo>
                    <a:lnTo>
                      <a:pt x="349336" y="153133"/>
                    </a:lnTo>
                    <a:close/>
                    <a:moveTo>
                      <a:pt x="363692" y="0"/>
                    </a:moveTo>
                    <a:cubicBezTo>
                      <a:pt x="358906" y="0"/>
                      <a:pt x="354121" y="0"/>
                      <a:pt x="354121" y="0"/>
                    </a:cubicBezTo>
                    <a:cubicBezTo>
                      <a:pt x="224915" y="4786"/>
                      <a:pt x="33499" y="52640"/>
                      <a:pt x="0" y="105279"/>
                    </a:cubicBezTo>
                    <a:cubicBezTo>
                      <a:pt x="14356" y="81352"/>
                      <a:pt x="66996" y="57425"/>
                      <a:pt x="129207" y="43069"/>
                    </a:cubicBezTo>
                    <a:cubicBezTo>
                      <a:pt x="124421" y="47854"/>
                      <a:pt x="119635" y="57425"/>
                      <a:pt x="114850" y="62211"/>
                    </a:cubicBezTo>
                    <a:cubicBezTo>
                      <a:pt x="66996" y="133992"/>
                      <a:pt x="177061" y="124421"/>
                      <a:pt x="287125" y="167490"/>
                    </a:cubicBezTo>
                    <a:cubicBezTo>
                      <a:pt x="311052" y="177060"/>
                      <a:pt x="344551" y="181846"/>
                      <a:pt x="378048" y="181846"/>
                    </a:cubicBezTo>
                    <a:cubicBezTo>
                      <a:pt x="492898" y="181846"/>
                      <a:pt x="626890" y="138777"/>
                      <a:pt x="617319" y="105279"/>
                    </a:cubicBezTo>
                    <a:cubicBezTo>
                      <a:pt x="607749" y="62211"/>
                      <a:pt x="531182" y="33498"/>
                      <a:pt x="526396" y="33498"/>
                    </a:cubicBezTo>
                    <a:cubicBezTo>
                      <a:pt x="464186" y="9571"/>
                      <a:pt x="406761" y="0"/>
                      <a:pt x="363692" y="0"/>
                    </a:cubicBezTo>
                    <a:lnTo>
                      <a:pt x="363692" y="0"/>
                    </a:lnTo>
                    <a:close/>
                  </a:path>
                </a:pathLst>
              </a:custGeom>
              <a:solidFill>
                <a:srgbClr val="CBD9CA"/>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7B7B2B3A-618D-4FC4-9FB4-DB85B44191A3}"/>
                  </a:ext>
                </a:extLst>
              </p:cNvPr>
              <p:cNvSpPr/>
              <p:nvPr/>
            </p:nvSpPr>
            <p:spPr>
              <a:xfrm>
                <a:off x="12512933" y="7262522"/>
                <a:ext cx="210558" cy="66995"/>
              </a:xfrm>
              <a:custGeom>
                <a:avLst/>
                <a:gdLst>
                  <a:gd name="connsiteX0" fmla="*/ 0 w 210558"/>
                  <a:gd name="connsiteY0" fmla="*/ 0 h 66995"/>
                  <a:gd name="connsiteX1" fmla="*/ 210559 w 210558"/>
                  <a:gd name="connsiteY1" fmla="*/ 66996 h 66995"/>
                  <a:gd name="connsiteX2" fmla="*/ 0 w 210558"/>
                  <a:gd name="connsiteY2" fmla="*/ 0 h 66995"/>
                  <a:gd name="connsiteX3" fmla="*/ 0 w 210558"/>
                  <a:gd name="connsiteY3" fmla="*/ 0 h 66995"/>
                </a:gdLst>
                <a:ahLst/>
                <a:cxnLst>
                  <a:cxn ang="0">
                    <a:pos x="connsiteX0" y="connsiteY0"/>
                  </a:cxn>
                  <a:cxn ang="0">
                    <a:pos x="connsiteX1" y="connsiteY1"/>
                  </a:cxn>
                  <a:cxn ang="0">
                    <a:pos x="connsiteX2" y="connsiteY2"/>
                  </a:cxn>
                  <a:cxn ang="0">
                    <a:pos x="connsiteX3" y="connsiteY3"/>
                  </a:cxn>
                </a:cxnLst>
                <a:rect l="l" t="t" r="r" b="b"/>
                <a:pathLst>
                  <a:path w="210558" h="66995">
                    <a:moveTo>
                      <a:pt x="0" y="0"/>
                    </a:moveTo>
                    <a:cubicBezTo>
                      <a:pt x="71781" y="19142"/>
                      <a:pt x="143563" y="47854"/>
                      <a:pt x="210559" y="66996"/>
                    </a:cubicBezTo>
                    <a:cubicBezTo>
                      <a:pt x="143563" y="43069"/>
                      <a:pt x="71781" y="19142"/>
                      <a:pt x="0" y="0"/>
                    </a:cubicBezTo>
                    <a:lnTo>
                      <a:pt x="0" y="0"/>
                    </a:lnTo>
                    <a:close/>
                  </a:path>
                </a:pathLst>
              </a:custGeom>
              <a:solidFill>
                <a:srgbClr val="CBD9CA"/>
              </a:solidFill>
              <a:ln w="4782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5AFBE8D6-B81C-4694-83A9-BCD1824DA97A}"/>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82F71DD-9D1D-419C-8570-897D46E8775F}"/>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4902356-AEC9-48DC-92F7-DAC224D77220}"/>
                  </a:ext>
                </a:extLst>
              </p:cNvPr>
              <p:cNvSpPr/>
              <p:nvPr/>
            </p:nvSpPr>
            <p:spPr>
              <a:xfrm>
                <a:off x="12489006" y="7257737"/>
                <a:ext cx="344550" cy="100493"/>
              </a:xfrm>
              <a:custGeom>
                <a:avLst/>
                <a:gdLst>
                  <a:gd name="connsiteX0" fmla="*/ 344551 w 344550"/>
                  <a:gd name="connsiteY0" fmla="*/ 100494 h 100493"/>
                  <a:gd name="connsiteX1" fmla="*/ 344551 w 344550"/>
                  <a:gd name="connsiteY1" fmla="*/ 100494 h 100493"/>
                  <a:gd name="connsiteX2" fmla="*/ 344551 w 344550"/>
                  <a:gd name="connsiteY2" fmla="*/ 100494 h 100493"/>
                  <a:gd name="connsiteX3" fmla="*/ 344551 w 344550"/>
                  <a:gd name="connsiteY3" fmla="*/ 100494 h 100493"/>
                  <a:gd name="connsiteX4" fmla="*/ 234486 w 344550"/>
                  <a:gd name="connsiteY4" fmla="*/ 71781 h 100493"/>
                  <a:gd name="connsiteX5" fmla="*/ 344551 w 344550"/>
                  <a:gd name="connsiteY5" fmla="*/ 100494 h 100493"/>
                  <a:gd name="connsiteX6" fmla="*/ 234486 w 344550"/>
                  <a:gd name="connsiteY6" fmla="*/ 71781 h 100493"/>
                  <a:gd name="connsiteX7" fmla="*/ 234486 w 344550"/>
                  <a:gd name="connsiteY7" fmla="*/ 71781 h 100493"/>
                  <a:gd name="connsiteX8" fmla="*/ 0 w 344550"/>
                  <a:gd name="connsiteY8" fmla="*/ 0 h 100493"/>
                  <a:gd name="connsiteX9" fmla="*/ 0 w 344550"/>
                  <a:gd name="connsiteY9" fmla="*/ 0 h 100493"/>
                  <a:gd name="connsiteX10" fmla="*/ 23927 w 344550"/>
                  <a:gd name="connsiteY10" fmla="*/ 4785 h 100493"/>
                  <a:gd name="connsiteX11" fmla="*/ 0 w 344550"/>
                  <a:gd name="connsiteY11" fmla="*/ 0 h 100493"/>
                  <a:gd name="connsiteX12" fmla="*/ 0 w 344550"/>
                  <a:gd name="connsiteY12"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550" h="100493">
                    <a:moveTo>
                      <a:pt x="344551" y="100494"/>
                    </a:moveTo>
                    <a:lnTo>
                      <a:pt x="344551" y="100494"/>
                    </a:lnTo>
                    <a:lnTo>
                      <a:pt x="344551" y="100494"/>
                    </a:lnTo>
                    <a:lnTo>
                      <a:pt x="344551" y="100494"/>
                    </a:lnTo>
                    <a:close/>
                    <a:moveTo>
                      <a:pt x="234486" y="71781"/>
                    </a:moveTo>
                    <a:cubicBezTo>
                      <a:pt x="277554" y="86137"/>
                      <a:pt x="315838" y="95708"/>
                      <a:pt x="344551" y="100494"/>
                    </a:cubicBezTo>
                    <a:cubicBezTo>
                      <a:pt x="315838" y="95708"/>
                      <a:pt x="277554" y="81352"/>
                      <a:pt x="234486" y="71781"/>
                    </a:cubicBezTo>
                    <a:lnTo>
                      <a:pt x="234486" y="71781"/>
                    </a:lnTo>
                    <a:close/>
                    <a:moveTo>
                      <a:pt x="0" y="0"/>
                    </a:moveTo>
                    <a:lnTo>
                      <a:pt x="0" y="0"/>
                    </a:lnTo>
                    <a:cubicBezTo>
                      <a:pt x="9571" y="0"/>
                      <a:pt x="14356" y="4785"/>
                      <a:pt x="23927" y="4785"/>
                    </a:cubicBezTo>
                    <a:cubicBezTo>
                      <a:pt x="14356" y="0"/>
                      <a:pt x="9571" y="0"/>
                      <a:pt x="0" y="0"/>
                    </a:cubicBezTo>
                    <a:lnTo>
                      <a:pt x="0" y="0"/>
                    </a:lnTo>
                    <a:close/>
                  </a:path>
                </a:pathLst>
              </a:custGeom>
              <a:solidFill>
                <a:srgbClr val="F2F5ED"/>
              </a:solidFill>
              <a:ln w="4782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7C0F932-FDBD-4549-B391-49F38AF9414A}"/>
                  </a:ext>
                </a:extLst>
              </p:cNvPr>
              <p:cNvSpPr/>
              <p:nvPr/>
            </p:nvSpPr>
            <p:spPr>
              <a:xfrm>
                <a:off x="11962610" y="7252951"/>
                <a:ext cx="981010" cy="234485"/>
              </a:xfrm>
              <a:custGeom>
                <a:avLst/>
                <a:gdLst>
                  <a:gd name="connsiteX0" fmla="*/ 526396 w 981010"/>
                  <a:gd name="connsiteY0" fmla="*/ 4786 h 234485"/>
                  <a:gd name="connsiteX1" fmla="*/ 617319 w 981010"/>
                  <a:gd name="connsiteY1" fmla="*/ 76567 h 234485"/>
                  <a:gd name="connsiteX2" fmla="*/ 378048 w 981010"/>
                  <a:gd name="connsiteY2" fmla="*/ 153133 h 234485"/>
                  <a:gd name="connsiteX3" fmla="*/ 287125 w 981010"/>
                  <a:gd name="connsiteY3" fmla="*/ 138777 h 234485"/>
                  <a:gd name="connsiteX4" fmla="*/ 114850 w 981010"/>
                  <a:gd name="connsiteY4" fmla="*/ 33498 h 234485"/>
                  <a:gd name="connsiteX5" fmla="*/ 129207 w 981010"/>
                  <a:gd name="connsiteY5" fmla="*/ 14356 h 234485"/>
                  <a:gd name="connsiteX6" fmla="*/ 0 w 981010"/>
                  <a:gd name="connsiteY6" fmla="*/ 76567 h 234485"/>
                  <a:gd name="connsiteX7" fmla="*/ 0 w 981010"/>
                  <a:gd name="connsiteY7" fmla="*/ 76567 h 234485"/>
                  <a:gd name="connsiteX8" fmla="*/ 100494 w 981010"/>
                  <a:gd name="connsiteY8" fmla="*/ 100494 h 234485"/>
                  <a:gd name="connsiteX9" fmla="*/ 100494 w 981010"/>
                  <a:gd name="connsiteY9" fmla="*/ 100494 h 234485"/>
                  <a:gd name="connsiteX10" fmla="*/ 344551 w 981010"/>
                  <a:gd name="connsiteY10" fmla="*/ 162704 h 234485"/>
                  <a:gd name="connsiteX11" fmla="*/ 358906 w 981010"/>
                  <a:gd name="connsiteY11" fmla="*/ 167490 h 234485"/>
                  <a:gd name="connsiteX12" fmla="*/ 411546 w 981010"/>
                  <a:gd name="connsiteY12" fmla="*/ 224915 h 234485"/>
                  <a:gd name="connsiteX13" fmla="*/ 411546 w 981010"/>
                  <a:gd name="connsiteY13" fmla="*/ 224915 h 234485"/>
                  <a:gd name="connsiteX14" fmla="*/ 411546 w 981010"/>
                  <a:gd name="connsiteY14" fmla="*/ 224915 h 234485"/>
                  <a:gd name="connsiteX15" fmla="*/ 411546 w 981010"/>
                  <a:gd name="connsiteY15" fmla="*/ 224915 h 234485"/>
                  <a:gd name="connsiteX16" fmla="*/ 411546 w 981010"/>
                  <a:gd name="connsiteY16" fmla="*/ 224915 h 234485"/>
                  <a:gd name="connsiteX17" fmla="*/ 411546 w 981010"/>
                  <a:gd name="connsiteY17" fmla="*/ 224915 h 234485"/>
                  <a:gd name="connsiteX18" fmla="*/ 411546 w 981010"/>
                  <a:gd name="connsiteY18" fmla="*/ 224915 h 234485"/>
                  <a:gd name="connsiteX19" fmla="*/ 411546 w 981010"/>
                  <a:gd name="connsiteY19" fmla="*/ 224915 h 234485"/>
                  <a:gd name="connsiteX20" fmla="*/ 411546 w 981010"/>
                  <a:gd name="connsiteY20" fmla="*/ 224915 h 234485"/>
                  <a:gd name="connsiteX21" fmla="*/ 416332 w 981010"/>
                  <a:gd name="connsiteY21" fmla="*/ 234485 h 234485"/>
                  <a:gd name="connsiteX22" fmla="*/ 416332 w 981010"/>
                  <a:gd name="connsiteY22" fmla="*/ 234485 h 234485"/>
                  <a:gd name="connsiteX23" fmla="*/ 416332 w 981010"/>
                  <a:gd name="connsiteY23" fmla="*/ 234485 h 234485"/>
                  <a:gd name="connsiteX24" fmla="*/ 416332 w 981010"/>
                  <a:gd name="connsiteY24" fmla="*/ 234485 h 234485"/>
                  <a:gd name="connsiteX25" fmla="*/ 416332 w 981010"/>
                  <a:gd name="connsiteY25" fmla="*/ 234485 h 234485"/>
                  <a:gd name="connsiteX26" fmla="*/ 416332 w 981010"/>
                  <a:gd name="connsiteY26" fmla="*/ 234485 h 234485"/>
                  <a:gd name="connsiteX27" fmla="*/ 727384 w 981010"/>
                  <a:gd name="connsiteY27" fmla="*/ 114850 h 234485"/>
                  <a:gd name="connsiteX28" fmla="*/ 727384 w 981010"/>
                  <a:gd name="connsiteY28" fmla="*/ 114850 h 234485"/>
                  <a:gd name="connsiteX29" fmla="*/ 727384 w 981010"/>
                  <a:gd name="connsiteY29" fmla="*/ 114850 h 234485"/>
                  <a:gd name="connsiteX30" fmla="*/ 727384 w 981010"/>
                  <a:gd name="connsiteY30" fmla="*/ 114850 h 234485"/>
                  <a:gd name="connsiteX31" fmla="*/ 727384 w 981010"/>
                  <a:gd name="connsiteY31" fmla="*/ 114850 h 234485"/>
                  <a:gd name="connsiteX32" fmla="*/ 981011 w 981010"/>
                  <a:gd name="connsiteY32" fmla="*/ 196202 h 234485"/>
                  <a:gd name="connsiteX33" fmla="*/ 875732 w 981010"/>
                  <a:gd name="connsiteY33" fmla="*/ 95708 h 234485"/>
                  <a:gd name="connsiteX34" fmla="*/ 875732 w 981010"/>
                  <a:gd name="connsiteY34" fmla="*/ 95708 h 234485"/>
                  <a:gd name="connsiteX35" fmla="*/ 875732 w 981010"/>
                  <a:gd name="connsiteY35" fmla="*/ 95708 h 234485"/>
                  <a:gd name="connsiteX36" fmla="*/ 875732 w 981010"/>
                  <a:gd name="connsiteY36" fmla="*/ 95708 h 234485"/>
                  <a:gd name="connsiteX37" fmla="*/ 875732 w 981010"/>
                  <a:gd name="connsiteY37" fmla="*/ 95708 h 234485"/>
                  <a:gd name="connsiteX38" fmla="*/ 765667 w 981010"/>
                  <a:gd name="connsiteY38" fmla="*/ 66996 h 234485"/>
                  <a:gd name="connsiteX39" fmla="*/ 555109 w 981010"/>
                  <a:gd name="connsiteY39" fmla="*/ 0 h 234485"/>
                  <a:gd name="connsiteX40" fmla="*/ 526396 w 981010"/>
                  <a:gd name="connsiteY40" fmla="*/ 4786 h 234485"/>
                  <a:gd name="connsiteX41" fmla="*/ 526396 w 981010"/>
                  <a:gd name="connsiteY41" fmla="*/ 4786 h 2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81010" h="234485">
                    <a:moveTo>
                      <a:pt x="526396" y="4786"/>
                    </a:moveTo>
                    <a:cubicBezTo>
                      <a:pt x="526396" y="4786"/>
                      <a:pt x="607749" y="33498"/>
                      <a:pt x="617319" y="76567"/>
                    </a:cubicBezTo>
                    <a:cubicBezTo>
                      <a:pt x="626890" y="110065"/>
                      <a:pt x="488113" y="153133"/>
                      <a:pt x="378048" y="153133"/>
                    </a:cubicBezTo>
                    <a:cubicBezTo>
                      <a:pt x="344551" y="153133"/>
                      <a:pt x="311052" y="148348"/>
                      <a:pt x="287125" y="138777"/>
                    </a:cubicBezTo>
                    <a:cubicBezTo>
                      <a:pt x="177061" y="100494"/>
                      <a:pt x="66996" y="105279"/>
                      <a:pt x="114850" y="33498"/>
                    </a:cubicBezTo>
                    <a:cubicBezTo>
                      <a:pt x="119635" y="28713"/>
                      <a:pt x="124421" y="19142"/>
                      <a:pt x="129207" y="14356"/>
                    </a:cubicBezTo>
                    <a:cubicBezTo>
                      <a:pt x="66996" y="33498"/>
                      <a:pt x="14356" y="57425"/>
                      <a:pt x="0" y="76567"/>
                    </a:cubicBezTo>
                    <a:lnTo>
                      <a:pt x="0" y="76567"/>
                    </a:lnTo>
                    <a:lnTo>
                      <a:pt x="100494" y="100494"/>
                    </a:lnTo>
                    <a:lnTo>
                      <a:pt x="100494" y="100494"/>
                    </a:lnTo>
                    <a:lnTo>
                      <a:pt x="344551" y="162704"/>
                    </a:lnTo>
                    <a:cubicBezTo>
                      <a:pt x="344551" y="162704"/>
                      <a:pt x="349336" y="162704"/>
                      <a:pt x="358906" y="167490"/>
                    </a:cubicBezTo>
                    <a:cubicBezTo>
                      <a:pt x="373263" y="177060"/>
                      <a:pt x="392405" y="191417"/>
                      <a:pt x="411546" y="224915"/>
                    </a:cubicBezTo>
                    <a:lnTo>
                      <a:pt x="411546" y="224915"/>
                    </a:lnTo>
                    <a:cubicBezTo>
                      <a:pt x="411546" y="224915"/>
                      <a:pt x="411546" y="224915"/>
                      <a:pt x="411546" y="224915"/>
                    </a:cubicBezTo>
                    <a:lnTo>
                      <a:pt x="411546" y="224915"/>
                    </a:lnTo>
                    <a:cubicBezTo>
                      <a:pt x="411546" y="224915"/>
                      <a:pt x="411546" y="224915"/>
                      <a:pt x="411546" y="224915"/>
                    </a:cubicBezTo>
                    <a:lnTo>
                      <a:pt x="411546" y="224915"/>
                    </a:lnTo>
                    <a:lnTo>
                      <a:pt x="411546" y="224915"/>
                    </a:lnTo>
                    <a:cubicBezTo>
                      <a:pt x="411546" y="224915"/>
                      <a:pt x="411546" y="224915"/>
                      <a:pt x="411546" y="224915"/>
                    </a:cubicBezTo>
                    <a:lnTo>
                      <a:pt x="411546" y="224915"/>
                    </a:lnTo>
                    <a:cubicBezTo>
                      <a:pt x="411546" y="229700"/>
                      <a:pt x="416332" y="229700"/>
                      <a:pt x="416332" y="234485"/>
                    </a:cubicBezTo>
                    <a:cubicBezTo>
                      <a:pt x="416332" y="234485"/>
                      <a:pt x="416332" y="234485"/>
                      <a:pt x="416332" y="234485"/>
                    </a:cubicBezTo>
                    <a:cubicBezTo>
                      <a:pt x="416332" y="234485"/>
                      <a:pt x="416332" y="234485"/>
                      <a:pt x="416332" y="234485"/>
                    </a:cubicBezTo>
                    <a:cubicBezTo>
                      <a:pt x="416332" y="234485"/>
                      <a:pt x="416332" y="234485"/>
                      <a:pt x="416332" y="234485"/>
                    </a:cubicBezTo>
                    <a:lnTo>
                      <a:pt x="416332" y="234485"/>
                    </a:lnTo>
                    <a:lnTo>
                      <a:pt x="416332" y="234485"/>
                    </a:lnTo>
                    <a:cubicBezTo>
                      <a:pt x="416332" y="234485"/>
                      <a:pt x="550323" y="114850"/>
                      <a:pt x="727384" y="114850"/>
                    </a:cubicBezTo>
                    <a:lnTo>
                      <a:pt x="727384" y="114850"/>
                    </a:lnTo>
                    <a:lnTo>
                      <a:pt x="727384" y="114850"/>
                    </a:lnTo>
                    <a:lnTo>
                      <a:pt x="727384" y="114850"/>
                    </a:lnTo>
                    <a:lnTo>
                      <a:pt x="727384" y="114850"/>
                    </a:lnTo>
                    <a:cubicBezTo>
                      <a:pt x="803950" y="114850"/>
                      <a:pt x="890088" y="133992"/>
                      <a:pt x="981011" y="196202"/>
                    </a:cubicBezTo>
                    <a:cubicBezTo>
                      <a:pt x="966655" y="153133"/>
                      <a:pt x="937942" y="110065"/>
                      <a:pt x="875732" y="95708"/>
                    </a:cubicBezTo>
                    <a:lnTo>
                      <a:pt x="875732" y="95708"/>
                    </a:lnTo>
                    <a:lnTo>
                      <a:pt x="875732" y="95708"/>
                    </a:lnTo>
                    <a:lnTo>
                      <a:pt x="875732" y="95708"/>
                    </a:lnTo>
                    <a:lnTo>
                      <a:pt x="875732" y="95708"/>
                    </a:lnTo>
                    <a:cubicBezTo>
                      <a:pt x="847020" y="90923"/>
                      <a:pt x="808736" y="76567"/>
                      <a:pt x="765667" y="66996"/>
                    </a:cubicBezTo>
                    <a:cubicBezTo>
                      <a:pt x="703457" y="47854"/>
                      <a:pt x="626890" y="19142"/>
                      <a:pt x="555109" y="0"/>
                    </a:cubicBezTo>
                    <a:cubicBezTo>
                      <a:pt x="540752" y="4786"/>
                      <a:pt x="535967" y="4786"/>
                      <a:pt x="526396" y="4786"/>
                    </a:cubicBezTo>
                    <a:lnTo>
                      <a:pt x="526396" y="4786"/>
                    </a:lnTo>
                    <a:close/>
                  </a:path>
                </a:pathLst>
              </a:custGeom>
              <a:solidFill>
                <a:srgbClr val="C1D1BC"/>
              </a:solidFill>
              <a:ln w="4782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79883B20-745D-48AE-B83A-6F9FD63A6385}"/>
                  </a:ext>
                </a:extLst>
              </p:cNvPr>
              <p:cNvSpPr/>
              <p:nvPr/>
            </p:nvSpPr>
            <p:spPr>
              <a:xfrm>
                <a:off x="12316731" y="7430012"/>
                <a:ext cx="57424" cy="62210"/>
              </a:xfrm>
              <a:custGeom>
                <a:avLst/>
                <a:gdLst>
                  <a:gd name="connsiteX0" fmla="*/ 57425 w 57424"/>
                  <a:gd name="connsiteY0" fmla="*/ 62210 h 62210"/>
                  <a:gd name="connsiteX1" fmla="*/ 57425 w 57424"/>
                  <a:gd name="connsiteY1" fmla="*/ 62210 h 62210"/>
                  <a:gd name="connsiteX2" fmla="*/ 57425 w 57424"/>
                  <a:gd name="connsiteY2" fmla="*/ 62210 h 62210"/>
                  <a:gd name="connsiteX3" fmla="*/ 57425 w 57424"/>
                  <a:gd name="connsiteY3" fmla="*/ 62210 h 62210"/>
                  <a:gd name="connsiteX4" fmla="*/ 57425 w 57424"/>
                  <a:gd name="connsiteY4" fmla="*/ 62210 h 62210"/>
                  <a:gd name="connsiteX5" fmla="*/ 57425 w 57424"/>
                  <a:gd name="connsiteY5" fmla="*/ 62210 h 62210"/>
                  <a:gd name="connsiteX6" fmla="*/ 57425 w 57424"/>
                  <a:gd name="connsiteY6" fmla="*/ 62210 h 62210"/>
                  <a:gd name="connsiteX7" fmla="*/ 57425 w 57424"/>
                  <a:gd name="connsiteY7" fmla="*/ 62210 h 62210"/>
                  <a:gd name="connsiteX8" fmla="*/ 52639 w 57424"/>
                  <a:gd name="connsiteY8" fmla="*/ 52640 h 62210"/>
                  <a:gd name="connsiteX9" fmla="*/ 52639 w 57424"/>
                  <a:gd name="connsiteY9" fmla="*/ 52640 h 62210"/>
                  <a:gd name="connsiteX10" fmla="*/ 52639 w 57424"/>
                  <a:gd name="connsiteY10" fmla="*/ 52640 h 62210"/>
                  <a:gd name="connsiteX11" fmla="*/ 52639 w 57424"/>
                  <a:gd name="connsiteY11" fmla="*/ 52640 h 62210"/>
                  <a:gd name="connsiteX12" fmla="*/ 52639 w 57424"/>
                  <a:gd name="connsiteY12" fmla="*/ 52640 h 62210"/>
                  <a:gd name="connsiteX13" fmla="*/ 52639 w 57424"/>
                  <a:gd name="connsiteY13" fmla="*/ 52640 h 62210"/>
                  <a:gd name="connsiteX14" fmla="*/ 52639 w 57424"/>
                  <a:gd name="connsiteY14" fmla="*/ 52640 h 62210"/>
                  <a:gd name="connsiteX15" fmla="*/ 52639 w 57424"/>
                  <a:gd name="connsiteY15" fmla="*/ 52640 h 62210"/>
                  <a:gd name="connsiteX16" fmla="*/ 52639 w 57424"/>
                  <a:gd name="connsiteY16" fmla="*/ 52640 h 62210"/>
                  <a:gd name="connsiteX17" fmla="*/ 52639 w 57424"/>
                  <a:gd name="connsiteY17" fmla="*/ 52640 h 62210"/>
                  <a:gd name="connsiteX18" fmla="*/ 52639 w 57424"/>
                  <a:gd name="connsiteY18" fmla="*/ 52640 h 62210"/>
                  <a:gd name="connsiteX19" fmla="*/ 52639 w 57424"/>
                  <a:gd name="connsiteY19" fmla="*/ 52640 h 62210"/>
                  <a:gd name="connsiteX20" fmla="*/ 52639 w 57424"/>
                  <a:gd name="connsiteY20" fmla="*/ 52640 h 62210"/>
                  <a:gd name="connsiteX21" fmla="*/ 52639 w 57424"/>
                  <a:gd name="connsiteY21" fmla="*/ 52640 h 62210"/>
                  <a:gd name="connsiteX22" fmla="*/ 52639 w 57424"/>
                  <a:gd name="connsiteY22" fmla="*/ 52640 h 62210"/>
                  <a:gd name="connsiteX23" fmla="*/ 52639 w 57424"/>
                  <a:gd name="connsiteY23" fmla="*/ 52640 h 62210"/>
                  <a:gd name="connsiteX24" fmla="*/ 0 w 57424"/>
                  <a:gd name="connsiteY24" fmla="*/ 0 h 62210"/>
                  <a:gd name="connsiteX25" fmla="*/ 52639 w 57424"/>
                  <a:gd name="connsiteY25" fmla="*/ 57425 h 62210"/>
                  <a:gd name="connsiteX26" fmla="*/ 0 w 57424"/>
                  <a:gd name="connsiteY26" fmla="*/ 0 h 62210"/>
                  <a:gd name="connsiteX27" fmla="*/ 0 w 57424"/>
                  <a:gd name="connsiteY27"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424" h="62210">
                    <a:moveTo>
                      <a:pt x="57425" y="62210"/>
                    </a:moveTo>
                    <a:cubicBezTo>
                      <a:pt x="57425" y="62210"/>
                      <a:pt x="57425" y="62210"/>
                      <a:pt x="57425" y="62210"/>
                    </a:cubicBezTo>
                    <a:cubicBezTo>
                      <a:pt x="57425" y="62210"/>
                      <a:pt x="57425" y="62210"/>
                      <a:pt x="57425" y="62210"/>
                    </a:cubicBezTo>
                    <a:lnTo>
                      <a:pt x="57425" y="62210"/>
                    </a:lnTo>
                    <a:close/>
                    <a:moveTo>
                      <a:pt x="57425" y="62210"/>
                    </a:moveTo>
                    <a:cubicBezTo>
                      <a:pt x="57425" y="62210"/>
                      <a:pt x="57425" y="62210"/>
                      <a:pt x="57425" y="62210"/>
                    </a:cubicBezTo>
                    <a:cubicBezTo>
                      <a:pt x="57425" y="62210"/>
                      <a:pt x="57425" y="62210"/>
                      <a:pt x="57425" y="62210"/>
                    </a:cubicBezTo>
                    <a:lnTo>
                      <a:pt x="57425" y="62210"/>
                    </a:lnTo>
                    <a:close/>
                    <a:moveTo>
                      <a:pt x="52639" y="52640"/>
                    </a:moveTo>
                    <a:lnTo>
                      <a:pt x="52639" y="52640"/>
                    </a:lnTo>
                    <a:lnTo>
                      <a:pt x="52639" y="52640"/>
                    </a:lnTo>
                    <a:lnTo>
                      <a:pt x="52639" y="52640"/>
                    </a:lnTo>
                    <a:close/>
                    <a:moveTo>
                      <a:pt x="52639" y="52640"/>
                    </a:moveTo>
                    <a:lnTo>
                      <a:pt x="52639" y="52640"/>
                    </a:lnTo>
                    <a:lnTo>
                      <a:pt x="52639" y="52640"/>
                    </a:ln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0" y="0"/>
                    </a:moveTo>
                    <a:cubicBezTo>
                      <a:pt x="14356" y="9571"/>
                      <a:pt x="33498" y="23927"/>
                      <a:pt x="52639" y="57425"/>
                    </a:cubicBezTo>
                    <a:cubicBezTo>
                      <a:pt x="38283" y="23927"/>
                      <a:pt x="14356" y="4786"/>
                      <a:pt x="0" y="0"/>
                    </a:cubicBezTo>
                    <a:lnTo>
                      <a:pt x="0" y="0"/>
                    </a:lnTo>
                    <a:close/>
                  </a:path>
                </a:pathLst>
              </a:custGeom>
              <a:solidFill>
                <a:srgbClr val="A6B499"/>
              </a:solidFill>
              <a:ln w="4782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A5CBD2C0-E582-4E29-9256-7AAB367B8B0B}"/>
                  </a:ext>
                </a:extLst>
              </p:cNvPr>
              <p:cNvSpPr/>
              <p:nvPr/>
            </p:nvSpPr>
            <p:spPr>
              <a:xfrm>
                <a:off x="12374156" y="7377372"/>
                <a:ext cx="311052" cy="119635"/>
              </a:xfrm>
              <a:custGeom>
                <a:avLst/>
                <a:gdLst>
                  <a:gd name="connsiteX0" fmla="*/ 311052 w 311052"/>
                  <a:gd name="connsiteY0" fmla="*/ 0 h 119635"/>
                  <a:gd name="connsiteX1" fmla="*/ 0 w 311052"/>
                  <a:gd name="connsiteY1" fmla="*/ 119635 h 119635"/>
                  <a:gd name="connsiteX2" fmla="*/ 311052 w 311052"/>
                  <a:gd name="connsiteY2" fmla="*/ 0 h 119635"/>
                  <a:gd name="connsiteX3" fmla="*/ 311052 w 311052"/>
                  <a:gd name="connsiteY3" fmla="*/ 0 h 119635"/>
                  <a:gd name="connsiteX4" fmla="*/ 311052 w 311052"/>
                  <a:gd name="connsiteY4" fmla="*/ 0 h 119635"/>
                  <a:gd name="connsiteX5" fmla="*/ 311052 w 311052"/>
                  <a:gd name="connsiteY5" fmla="*/ 0 h 119635"/>
                  <a:gd name="connsiteX6" fmla="*/ 311052 w 311052"/>
                  <a:gd name="connsiteY6" fmla="*/ 0 h 119635"/>
                  <a:gd name="connsiteX7" fmla="*/ 311052 w 311052"/>
                  <a:gd name="connsiteY7" fmla="*/ 0 h 119635"/>
                  <a:gd name="connsiteX8" fmla="*/ 311052 w 311052"/>
                  <a:gd name="connsiteY8"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052" h="119635">
                    <a:moveTo>
                      <a:pt x="311052" y="0"/>
                    </a:moveTo>
                    <a:cubicBezTo>
                      <a:pt x="129206" y="0"/>
                      <a:pt x="0" y="114850"/>
                      <a:pt x="0" y="119635"/>
                    </a:cubicBezTo>
                    <a:cubicBezTo>
                      <a:pt x="0" y="114850"/>
                      <a:pt x="133992" y="0"/>
                      <a:pt x="311052" y="0"/>
                    </a:cubicBezTo>
                    <a:lnTo>
                      <a:pt x="311052" y="0"/>
                    </a:lnTo>
                    <a:close/>
                    <a:moveTo>
                      <a:pt x="311052" y="0"/>
                    </a:moveTo>
                    <a:lnTo>
                      <a:pt x="311052" y="0"/>
                    </a:lnTo>
                    <a:lnTo>
                      <a:pt x="311052" y="0"/>
                    </a:lnTo>
                    <a:lnTo>
                      <a:pt x="311052" y="0"/>
                    </a:lnTo>
                    <a:lnTo>
                      <a:pt x="311052" y="0"/>
                    </a:lnTo>
                    <a:close/>
                  </a:path>
                </a:pathLst>
              </a:custGeom>
              <a:solidFill>
                <a:srgbClr val="C2D0AF"/>
              </a:solidFill>
              <a:ln w="4782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226AF54B-E032-40BB-9819-9BF9BE004114}"/>
                  </a:ext>
                </a:extLst>
              </p:cNvPr>
              <p:cNvSpPr/>
              <p:nvPr/>
            </p:nvSpPr>
            <p:spPr>
              <a:xfrm>
                <a:off x="12058319" y="7358230"/>
                <a:ext cx="244056" cy="62210"/>
              </a:xfrm>
              <a:custGeom>
                <a:avLst/>
                <a:gdLst>
                  <a:gd name="connsiteX0" fmla="*/ 0 w 244056"/>
                  <a:gd name="connsiteY0" fmla="*/ 0 h 62210"/>
                  <a:gd name="connsiteX1" fmla="*/ 0 w 244056"/>
                  <a:gd name="connsiteY1" fmla="*/ 0 h 62210"/>
                  <a:gd name="connsiteX2" fmla="*/ 244057 w 244056"/>
                  <a:gd name="connsiteY2" fmla="*/ 62210 h 62210"/>
                  <a:gd name="connsiteX3" fmla="*/ 0 w 244056"/>
                  <a:gd name="connsiteY3" fmla="*/ 0 h 62210"/>
                </a:gdLst>
                <a:ahLst/>
                <a:cxnLst>
                  <a:cxn ang="0">
                    <a:pos x="connsiteX0" y="connsiteY0"/>
                  </a:cxn>
                  <a:cxn ang="0">
                    <a:pos x="connsiteX1" y="connsiteY1"/>
                  </a:cxn>
                  <a:cxn ang="0">
                    <a:pos x="connsiteX2" y="connsiteY2"/>
                  </a:cxn>
                  <a:cxn ang="0">
                    <a:pos x="connsiteX3" y="connsiteY3"/>
                  </a:cxn>
                </a:cxnLst>
                <a:rect l="l" t="t" r="r" b="b"/>
                <a:pathLst>
                  <a:path w="244056" h="62210">
                    <a:moveTo>
                      <a:pt x="0" y="0"/>
                    </a:moveTo>
                    <a:lnTo>
                      <a:pt x="0" y="0"/>
                    </a:lnTo>
                    <a:lnTo>
                      <a:pt x="244057" y="62210"/>
                    </a:lnTo>
                    <a:lnTo>
                      <a:pt x="0" y="0"/>
                    </a:lnTo>
                    <a:close/>
                  </a:path>
                </a:pathLst>
              </a:custGeom>
              <a:solidFill>
                <a:srgbClr val="B6C9AF"/>
              </a:solidFill>
              <a:ln w="4782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8AE99550-560B-45E6-A392-7270A58CEE7D}"/>
                  </a:ext>
                </a:extLst>
              </p:cNvPr>
              <p:cNvSpPr/>
              <p:nvPr/>
            </p:nvSpPr>
            <p:spPr>
              <a:xfrm>
                <a:off x="11541494" y="7305591"/>
                <a:ext cx="282339" cy="105279"/>
              </a:xfrm>
              <a:custGeom>
                <a:avLst/>
                <a:gdLst>
                  <a:gd name="connsiteX0" fmla="*/ 263198 w 282339"/>
                  <a:gd name="connsiteY0" fmla="*/ 0 h 105279"/>
                  <a:gd name="connsiteX1" fmla="*/ 0 w 282339"/>
                  <a:gd name="connsiteY1" fmla="*/ 100494 h 105279"/>
                  <a:gd name="connsiteX2" fmla="*/ 0 w 282339"/>
                  <a:gd name="connsiteY2" fmla="*/ 105279 h 105279"/>
                  <a:gd name="connsiteX3" fmla="*/ 277554 w 282339"/>
                  <a:gd name="connsiteY3" fmla="*/ 0 h 105279"/>
                  <a:gd name="connsiteX4" fmla="*/ 282339 w 282339"/>
                  <a:gd name="connsiteY4" fmla="*/ 0 h 105279"/>
                  <a:gd name="connsiteX5" fmla="*/ 263198 w 282339"/>
                  <a:gd name="connsiteY5" fmla="*/ 0 h 105279"/>
                  <a:gd name="connsiteX6" fmla="*/ 263198 w 282339"/>
                  <a:gd name="connsiteY6"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39" h="105279">
                    <a:moveTo>
                      <a:pt x="263198" y="0"/>
                    </a:moveTo>
                    <a:cubicBezTo>
                      <a:pt x="119635" y="4785"/>
                      <a:pt x="38283" y="57425"/>
                      <a:pt x="0" y="100494"/>
                    </a:cubicBezTo>
                    <a:cubicBezTo>
                      <a:pt x="0" y="100494"/>
                      <a:pt x="0" y="105279"/>
                      <a:pt x="0" y="105279"/>
                    </a:cubicBezTo>
                    <a:cubicBezTo>
                      <a:pt x="43068" y="62210"/>
                      <a:pt x="124420" y="4785"/>
                      <a:pt x="277554" y="0"/>
                    </a:cubicBezTo>
                    <a:cubicBezTo>
                      <a:pt x="277554" y="0"/>
                      <a:pt x="282339" y="0"/>
                      <a:pt x="282339" y="0"/>
                    </a:cubicBezTo>
                    <a:cubicBezTo>
                      <a:pt x="277554" y="0"/>
                      <a:pt x="267983"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E12BE120-E4D1-4A1E-AA00-2B456D0DAA00}"/>
                  </a:ext>
                </a:extLst>
              </p:cNvPr>
              <p:cNvSpPr/>
              <p:nvPr/>
            </p:nvSpPr>
            <p:spPr>
              <a:xfrm>
                <a:off x="11503211" y="7305591"/>
                <a:ext cx="319426" cy="157918"/>
              </a:xfrm>
              <a:custGeom>
                <a:avLst/>
                <a:gdLst>
                  <a:gd name="connsiteX0" fmla="*/ 38283 w 319426"/>
                  <a:gd name="connsiteY0" fmla="*/ 100494 h 157918"/>
                  <a:gd name="connsiteX1" fmla="*/ 0 w 319426"/>
                  <a:gd name="connsiteY1" fmla="*/ 153133 h 157918"/>
                  <a:gd name="connsiteX2" fmla="*/ 0 w 319426"/>
                  <a:gd name="connsiteY2" fmla="*/ 157919 h 157918"/>
                  <a:gd name="connsiteX3" fmla="*/ 0 w 319426"/>
                  <a:gd name="connsiteY3" fmla="*/ 157919 h 157918"/>
                  <a:gd name="connsiteX4" fmla="*/ 4785 w 319426"/>
                  <a:gd name="connsiteY4" fmla="*/ 157919 h 157918"/>
                  <a:gd name="connsiteX5" fmla="*/ 38283 w 319426"/>
                  <a:gd name="connsiteY5" fmla="*/ 110065 h 157918"/>
                  <a:gd name="connsiteX6" fmla="*/ 38283 w 319426"/>
                  <a:gd name="connsiteY6" fmla="*/ 100494 h 157918"/>
                  <a:gd name="connsiteX7" fmla="*/ 38283 w 319426"/>
                  <a:gd name="connsiteY7" fmla="*/ 100494 h 157918"/>
                  <a:gd name="connsiteX8" fmla="*/ 315837 w 319426"/>
                  <a:gd name="connsiteY8" fmla="*/ 0 h 157918"/>
                  <a:gd name="connsiteX9" fmla="*/ 315837 w 319426"/>
                  <a:gd name="connsiteY9" fmla="*/ 0 h 157918"/>
                  <a:gd name="connsiteX10" fmla="*/ 301481 w 319426"/>
                  <a:gd name="connsiteY10" fmla="*/ 0 h 157918"/>
                  <a:gd name="connsiteX11" fmla="*/ 315837 w 319426"/>
                  <a:gd name="connsiteY11" fmla="*/ 0 h 157918"/>
                  <a:gd name="connsiteX12" fmla="*/ 315837 w 319426"/>
                  <a:gd name="connsiteY12" fmla="*/ 0 h 157918"/>
                  <a:gd name="connsiteX13" fmla="*/ 315837 w 319426"/>
                  <a:gd name="connsiteY13" fmla="*/ 0 h 157918"/>
                  <a:gd name="connsiteX14" fmla="*/ 315837 w 319426"/>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426" h="157918">
                    <a:moveTo>
                      <a:pt x="38283" y="100494"/>
                    </a:moveTo>
                    <a:cubicBezTo>
                      <a:pt x="9571" y="129206"/>
                      <a:pt x="0" y="153133"/>
                      <a:pt x="0" y="153133"/>
                    </a:cubicBezTo>
                    <a:cubicBezTo>
                      <a:pt x="0" y="153133"/>
                      <a:pt x="0" y="157919"/>
                      <a:pt x="0" y="157919"/>
                    </a:cubicBezTo>
                    <a:lnTo>
                      <a:pt x="0" y="157919"/>
                    </a:lnTo>
                    <a:cubicBezTo>
                      <a:pt x="0" y="157919"/>
                      <a:pt x="0" y="157919"/>
                      <a:pt x="4785" y="157919"/>
                    </a:cubicBezTo>
                    <a:cubicBezTo>
                      <a:pt x="4785" y="157919"/>
                      <a:pt x="14356" y="133992"/>
                      <a:pt x="38283" y="110065"/>
                    </a:cubicBezTo>
                    <a:cubicBezTo>
                      <a:pt x="38283" y="105279"/>
                      <a:pt x="38283" y="100494"/>
                      <a:pt x="38283" y="100494"/>
                    </a:cubicBezTo>
                    <a:lnTo>
                      <a:pt x="38283" y="100494"/>
                    </a:lnTo>
                    <a:close/>
                    <a:moveTo>
                      <a:pt x="315837" y="0"/>
                    </a:moveTo>
                    <a:lnTo>
                      <a:pt x="315837" y="0"/>
                    </a:lnTo>
                    <a:cubicBezTo>
                      <a:pt x="311052" y="0"/>
                      <a:pt x="306266" y="0"/>
                      <a:pt x="301481" y="0"/>
                    </a:cubicBezTo>
                    <a:cubicBezTo>
                      <a:pt x="306266" y="0"/>
                      <a:pt x="315837" y="0"/>
                      <a:pt x="315837" y="0"/>
                    </a:cubicBezTo>
                    <a:lnTo>
                      <a:pt x="315837" y="0"/>
                    </a:lnTo>
                    <a:cubicBezTo>
                      <a:pt x="320623" y="0"/>
                      <a:pt x="320623" y="0"/>
                      <a:pt x="315837" y="0"/>
                    </a:cubicBezTo>
                    <a:lnTo>
                      <a:pt x="315837" y="0"/>
                    </a:lnTo>
                    <a:close/>
                  </a:path>
                </a:pathLst>
              </a:custGeom>
              <a:solidFill>
                <a:srgbClr val="A1B08F"/>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A62BA98-C871-4732-B6EE-E4B2E0D05858}"/>
                  </a:ext>
                </a:extLst>
              </p:cNvPr>
              <p:cNvSpPr/>
              <p:nvPr/>
            </p:nvSpPr>
            <p:spPr>
              <a:xfrm>
                <a:off x="11565421" y="7310376"/>
                <a:ext cx="287125" cy="119635"/>
              </a:xfrm>
              <a:custGeom>
                <a:avLst/>
                <a:gdLst>
                  <a:gd name="connsiteX0" fmla="*/ 282339 w 287125"/>
                  <a:gd name="connsiteY0" fmla="*/ 0 h 119635"/>
                  <a:gd name="connsiteX1" fmla="*/ 0 w 287125"/>
                  <a:gd name="connsiteY1" fmla="*/ 119635 h 119635"/>
                  <a:gd name="connsiteX2" fmla="*/ 4785 w 287125"/>
                  <a:gd name="connsiteY2" fmla="*/ 119635 h 119635"/>
                  <a:gd name="connsiteX3" fmla="*/ 282339 w 287125"/>
                  <a:gd name="connsiteY3" fmla="*/ 4786 h 119635"/>
                  <a:gd name="connsiteX4" fmla="*/ 287125 w 287125"/>
                  <a:gd name="connsiteY4" fmla="*/ 0 h 119635"/>
                  <a:gd name="connsiteX5" fmla="*/ 287125 w 287125"/>
                  <a:gd name="connsiteY5" fmla="*/ 0 h 119635"/>
                  <a:gd name="connsiteX6" fmla="*/ 282339 w 287125"/>
                  <a:gd name="connsiteY6" fmla="*/ 0 h 119635"/>
                  <a:gd name="connsiteX7" fmla="*/ 282339 w 287125"/>
                  <a:gd name="connsiteY7"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25" h="119635">
                    <a:moveTo>
                      <a:pt x="282339" y="0"/>
                    </a:moveTo>
                    <a:cubicBezTo>
                      <a:pt x="119635" y="4786"/>
                      <a:pt x="38283" y="76567"/>
                      <a:pt x="0" y="119635"/>
                    </a:cubicBezTo>
                    <a:cubicBezTo>
                      <a:pt x="0" y="119635"/>
                      <a:pt x="4785" y="119635"/>
                      <a:pt x="4785" y="119635"/>
                    </a:cubicBezTo>
                    <a:cubicBezTo>
                      <a:pt x="38283" y="76567"/>
                      <a:pt x="119635" y="4786"/>
                      <a:pt x="282339" y="4786"/>
                    </a:cubicBezTo>
                    <a:cubicBezTo>
                      <a:pt x="282339" y="4786"/>
                      <a:pt x="287125" y="4786"/>
                      <a:pt x="287125" y="0"/>
                    </a:cubicBezTo>
                    <a:cubicBezTo>
                      <a:pt x="287125" y="0"/>
                      <a:pt x="287125" y="0"/>
                      <a:pt x="287125" y="0"/>
                    </a:cubicBezTo>
                    <a:cubicBezTo>
                      <a:pt x="287125" y="0"/>
                      <a:pt x="282339" y="0"/>
                      <a:pt x="282339" y="0"/>
                    </a:cubicBezTo>
                    <a:lnTo>
                      <a:pt x="282339" y="0"/>
                    </a:lnTo>
                    <a:close/>
                  </a:path>
                </a:pathLst>
              </a:custGeom>
              <a:solidFill>
                <a:srgbClr val="AAB69A"/>
              </a:solidFill>
              <a:ln w="4782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7BF5CC76-20B0-4992-937D-5FC65BDB6697}"/>
                  </a:ext>
                </a:extLst>
              </p:cNvPr>
              <p:cNvSpPr/>
              <p:nvPr/>
            </p:nvSpPr>
            <p:spPr>
              <a:xfrm>
                <a:off x="11541494" y="7310376"/>
                <a:ext cx="311052" cy="162704"/>
              </a:xfrm>
              <a:custGeom>
                <a:avLst/>
                <a:gdLst>
                  <a:gd name="connsiteX0" fmla="*/ 23927 w 311052"/>
                  <a:gd name="connsiteY0" fmla="*/ 119635 h 162704"/>
                  <a:gd name="connsiteX1" fmla="*/ 0 w 311052"/>
                  <a:gd name="connsiteY1" fmla="*/ 157919 h 162704"/>
                  <a:gd name="connsiteX2" fmla="*/ 0 w 311052"/>
                  <a:gd name="connsiteY2" fmla="*/ 162704 h 162704"/>
                  <a:gd name="connsiteX3" fmla="*/ 0 w 311052"/>
                  <a:gd name="connsiteY3" fmla="*/ 162704 h 162704"/>
                  <a:gd name="connsiteX4" fmla="*/ 4785 w 311052"/>
                  <a:gd name="connsiteY4" fmla="*/ 162704 h 162704"/>
                  <a:gd name="connsiteX5" fmla="*/ 28712 w 311052"/>
                  <a:gd name="connsiteY5" fmla="*/ 124421 h 162704"/>
                  <a:gd name="connsiteX6" fmla="*/ 23927 w 311052"/>
                  <a:gd name="connsiteY6" fmla="*/ 119635 h 162704"/>
                  <a:gd name="connsiteX7" fmla="*/ 23927 w 311052"/>
                  <a:gd name="connsiteY7" fmla="*/ 119635 h 162704"/>
                  <a:gd name="connsiteX8" fmla="*/ 311052 w 311052"/>
                  <a:gd name="connsiteY8" fmla="*/ 0 h 162704"/>
                  <a:gd name="connsiteX9" fmla="*/ 311052 w 311052"/>
                  <a:gd name="connsiteY9" fmla="*/ 0 h 162704"/>
                  <a:gd name="connsiteX10" fmla="*/ 311052 w 311052"/>
                  <a:gd name="connsiteY10" fmla="*/ 0 h 162704"/>
                  <a:gd name="connsiteX11" fmla="*/ 311052 w 311052"/>
                  <a:gd name="connsiteY11" fmla="*/ 0 h 162704"/>
                  <a:gd name="connsiteX12" fmla="*/ 311052 w 311052"/>
                  <a:gd name="connsiteY12" fmla="*/ 0 h 162704"/>
                  <a:gd name="connsiteX13" fmla="*/ 311052 w 311052"/>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052" h="162704">
                    <a:moveTo>
                      <a:pt x="23927" y="119635"/>
                    </a:moveTo>
                    <a:cubicBezTo>
                      <a:pt x="9571" y="138777"/>
                      <a:pt x="0" y="157919"/>
                      <a:pt x="0" y="157919"/>
                    </a:cubicBezTo>
                    <a:cubicBezTo>
                      <a:pt x="0" y="157919"/>
                      <a:pt x="0" y="162704"/>
                      <a:pt x="0" y="162704"/>
                    </a:cubicBezTo>
                    <a:lnTo>
                      <a:pt x="0" y="162704"/>
                    </a:lnTo>
                    <a:cubicBezTo>
                      <a:pt x="0" y="162704"/>
                      <a:pt x="0" y="162704"/>
                      <a:pt x="4785" y="162704"/>
                    </a:cubicBezTo>
                    <a:cubicBezTo>
                      <a:pt x="4785" y="162704"/>
                      <a:pt x="9571" y="148348"/>
                      <a:pt x="28712" y="124421"/>
                    </a:cubicBezTo>
                    <a:cubicBezTo>
                      <a:pt x="28712" y="119635"/>
                      <a:pt x="23927" y="119635"/>
                      <a:pt x="23927" y="119635"/>
                    </a:cubicBezTo>
                    <a:lnTo>
                      <a:pt x="23927" y="119635"/>
                    </a:lnTo>
                    <a:close/>
                    <a:moveTo>
                      <a:pt x="311052" y="0"/>
                    </a:moveTo>
                    <a:lnTo>
                      <a:pt x="311052" y="0"/>
                    </a:lnTo>
                    <a:cubicBezTo>
                      <a:pt x="306266" y="0"/>
                      <a:pt x="306266" y="0"/>
                      <a:pt x="311052" y="0"/>
                    </a:cubicBezTo>
                    <a:cubicBezTo>
                      <a:pt x="306266" y="0"/>
                      <a:pt x="311052" y="0"/>
                      <a:pt x="311052" y="0"/>
                    </a:cubicBezTo>
                    <a:cubicBezTo>
                      <a:pt x="311052" y="0"/>
                      <a:pt x="311052" y="0"/>
                      <a:pt x="311052" y="0"/>
                    </a:cubicBezTo>
                    <a:lnTo>
                      <a:pt x="311052" y="0"/>
                    </a:lnTo>
                    <a:close/>
                  </a:path>
                </a:pathLst>
              </a:custGeom>
              <a:solidFill>
                <a:srgbClr val="A1B08F"/>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A019E12F-92ED-455A-8E21-C57C3A0FAA46}"/>
                  </a:ext>
                </a:extLst>
              </p:cNvPr>
              <p:cNvSpPr/>
              <p:nvPr/>
            </p:nvSpPr>
            <p:spPr>
              <a:xfrm>
                <a:off x="11598919" y="7319947"/>
                <a:ext cx="281143" cy="124420"/>
              </a:xfrm>
              <a:custGeom>
                <a:avLst/>
                <a:gdLst>
                  <a:gd name="connsiteX0" fmla="*/ 277554 w 281143"/>
                  <a:gd name="connsiteY0" fmla="*/ 0 h 124420"/>
                  <a:gd name="connsiteX1" fmla="*/ 0 w 281143"/>
                  <a:gd name="connsiteY1" fmla="*/ 124421 h 124420"/>
                  <a:gd name="connsiteX2" fmla="*/ 4785 w 281143"/>
                  <a:gd name="connsiteY2" fmla="*/ 124421 h 124420"/>
                  <a:gd name="connsiteX3" fmla="*/ 277554 w 281143"/>
                  <a:gd name="connsiteY3" fmla="*/ 4785 h 124420"/>
                  <a:gd name="connsiteX4" fmla="*/ 277554 w 281143"/>
                  <a:gd name="connsiteY4" fmla="*/ 0 h 124420"/>
                  <a:gd name="connsiteX5" fmla="*/ 277554 w 281143"/>
                  <a:gd name="connsiteY5" fmla="*/ 0 h 124420"/>
                  <a:gd name="connsiteX6" fmla="*/ 277554 w 281143"/>
                  <a:gd name="connsiteY6" fmla="*/ 0 h 124420"/>
                  <a:gd name="connsiteX7" fmla="*/ 277554 w 281143"/>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143" h="124420">
                    <a:moveTo>
                      <a:pt x="277554" y="0"/>
                    </a:moveTo>
                    <a:cubicBezTo>
                      <a:pt x="110065" y="4785"/>
                      <a:pt x="33498" y="81352"/>
                      <a:pt x="0" y="124421"/>
                    </a:cubicBezTo>
                    <a:cubicBezTo>
                      <a:pt x="0" y="124421"/>
                      <a:pt x="4785" y="124421"/>
                      <a:pt x="4785" y="124421"/>
                    </a:cubicBezTo>
                    <a:cubicBezTo>
                      <a:pt x="38283" y="81352"/>
                      <a:pt x="114850" y="9571"/>
                      <a:pt x="277554" y="4785"/>
                    </a:cubicBezTo>
                    <a:cubicBezTo>
                      <a:pt x="282339" y="4785"/>
                      <a:pt x="282339" y="4785"/>
                      <a:pt x="277554" y="0"/>
                    </a:cubicBezTo>
                    <a:cubicBezTo>
                      <a:pt x="282339" y="0"/>
                      <a:pt x="282339" y="0"/>
                      <a:pt x="277554" y="0"/>
                    </a:cubicBezTo>
                    <a:cubicBezTo>
                      <a:pt x="282339" y="0"/>
                      <a:pt x="282339" y="0"/>
                      <a:pt x="277554" y="0"/>
                    </a:cubicBezTo>
                    <a:lnTo>
                      <a:pt x="277554" y="0"/>
                    </a:lnTo>
                    <a:close/>
                  </a:path>
                </a:pathLst>
              </a:custGeom>
              <a:solidFill>
                <a:srgbClr val="AAB69A"/>
              </a:solidFill>
              <a:ln w="4782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2868998-635D-472B-8338-8FC41E8534FF}"/>
                  </a:ext>
                </a:extLst>
              </p:cNvPr>
              <p:cNvSpPr/>
              <p:nvPr/>
            </p:nvSpPr>
            <p:spPr>
              <a:xfrm>
                <a:off x="11584562" y="7319947"/>
                <a:ext cx="296695" cy="162704"/>
              </a:xfrm>
              <a:custGeom>
                <a:avLst/>
                <a:gdLst>
                  <a:gd name="connsiteX0" fmla="*/ 19141 w 296695"/>
                  <a:gd name="connsiteY0" fmla="*/ 124421 h 162704"/>
                  <a:gd name="connsiteX1" fmla="*/ 0 w 296695"/>
                  <a:gd name="connsiteY1" fmla="*/ 157919 h 162704"/>
                  <a:gd name="connsiteX2" fmla="*/ 0 w 296695"/>
                  <a:gd name="connsiteY2" fmla="*/ 162704 h 162704"/>
                  <a:gd name="connsiteX3" fmla="*/ 0 w 296695"/>
                  <a:gd name="connsiteY3" fmla="*/ 162704 h 162704"/>
                  <a:gd name="connsiteX4" fmla="*/ 4786 w 296695"/>
                  <a:gd name="connsiteY4" fmla="*/ 162704 h 162704"/>
                  <a:gd name="connsiteX5" fmla="*/ 23927 w 296695"/>
                  <a:gd name="connsiteY5" fmla="*/ 129206 h 162704"/>
                  <a:gd name="connsiteX6" fmla="*/ 19141 w 296695"/>
                  <a:gd name="connsiteY6" fmla="*/ 124421 h 162704"/>
                  <a:gd name="connsiteX7" fmla="*/ 19141 w 296695"/>
                  <a:gd name="connsiteY7" fmla="*/ 124421 h 162704"/>
                  <a:gd name="connsiteX8" fmla="*/ 296696 w 296695"/>
                  <a:gd name="connsiteY8" fmla="*/ 0 h 162704"/>
                  <a:gd name="connsiteX9" fmla="*/ 296696 w 296695"/>
                  <a:gd name="connsiteY9" fmla="*/ 0 h 162704"/>
                  <a:gd name="connsiteX10" fmla="*/ 296696 w 296695"/>
                  <a:gd name="connsiteY10" fmla="*/ 0 h 162704"/>
                  <a:gd name="connsiteX11" fmla="*/ 296696 w 296695"/>
                  <a:gd name="connsiteY11" fmla="*/ 0 h 162704"/>
                  <a:gd name="connsiteX12" fmla="*/ 296696 w 296695"/>
                  <a:gd name="connsiteY12" fmla="*/ 0 h 162704"/>
                  <a:gd name="connsiteX13" fmla="*/ 296696 w 29669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695" h="162704">
                    <a:moveTo>
                      <a:pt x="19141" y="124421"/>
                    </a:moveTo>
                    <a:cubicBezTo>
                      <a:pt x="4786" y="143562"/>
                      <a:pt x="0" y="157919"/>
                      <a:pt x="0" y="157919"/>
                    </a:cubicBezTo>
                    <a:cubicBezTo>
                      <a:pt x="0" y="157919"/>
                      <a:pt x="0" y="162704"/>
                      <a:pt x="0" y="162704"/>
                    </a:cubicBezTo>
                    <a:lnTo>
                      <a:pt x="0" y="162704"/>
                    </a:lnTo>
                    <a:cubicBezTo>
                      <a:pt x="0" y="162704"/>
                      <a:pt x="0" y="162704"/>
                      <a:pt x="4786" y="162704"/>
                    </a:cubicBezTo>
                    <a:cubicBezTo>
                      <a:pt x="4786" y="162704"/>
                      <a:pt x="9571" y="148348"/>
                      <a:pt x="23927" y="129206"/>
                    </a:cubicBezTo>
                    <a:cubicBezTo>
                      <a:pt x="19141" y="124421"/>
                      <a:pt x="19141" y="124421"/>
                      <a:pt x="19141" y="124421"/>
                    </a:cubicBezTo>
                    <a:lnTo>
                      <a:pt x="19141" y="124421"/>
                    </a:lnTo>
                    <a:close/>
                    <a:moveTo>
                      <a:pt x="296696" y="0"/>
                    </a:moveTo>
                    <a:lnTo>
                      <a:pt x="296696" y="0"/>
                    </a:lnTo>
                    <a:cubicBezTo>
                      <a:pt x="296696" y="0"/>
                      <a:pt x="296696" y="0"/>
                      <a:pt x="296696" y="0"/>
                    </a:cubicBezTo>
                    <a:cubicBezTo>
                      <a:pt x="296696" y="0"/>
                      <a:pt x="296696" y="0"/>
                      <a:pt x="296696" y="0"/>
                    </a:cubicBezTo>
                    <a:cubicBezTo>
                      <a:pt x="296696" y="0"/>
                      <a:pt x="296696" y="0"/>
                      <a:pt x="296696" y="0"/>
                    </a:cubicBezTo>
                    <a:lnTo>
                      <a:pt x="296696" y="0"/>
                    </a:lnTo>
                    <a:close/>
                  </a:path>
                </a:pathLst>
              </a:custGeom>
              <a:solidFill>
                <a:srgbClr val="A1B08F"/>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B27CCBF5-061A-4878-8713-046F9F49D248}"/>
                  </a:ext>
                </a:extLst>
              </p:cNvPr>
              <p:cNvSpPr/>
              <p:nvPr/>
            </p:nvSpPr>
            <p:spPr>
              <a:xfrm>
                <a:off x="11641987" y="7324732"/>
                <a:ext cx="272768" cy="124420"/>
              </a:xfrm>
              <a:custGeom>
                <a:avLst/>
                <a:gdLst>
                  <a:gd name="connsiteX0" fmla="*/ 263198 w 272768"/>
                  <a:gd name="connsiteY0" fmla="*/ 0 h 124420"/>
                  <a:gd name="connsiteX1" fmla="*/ 0 w 272768"/>
                  <a:gd name="connsiteY1" fmla="*/ 124421 h 124420"/>
                  <a:gd name="connsiteX2" fmla="*/ 4786 w 272768"/>
                  <a:gd name="connsiteY2" fmla="*/ 124421 h 124420"/>
                  <a:gd name="connsiteX3" fmla="*/ 267984 w 272768"/>
                  <a:gd name="connsiteY3" fmla="*/ 4786 h 124420"/>
                  <a:gd name="connsiteX4" fmla="*/ 272769 w 272768"/>
                  <a:gd name="connsiteY4" fmla="*/ 0 h 124420"/>
                  <a:gd name="connsiteX5" fmla="*/ 272769 w 272768"/>
                  <a:gd name="connsiteY5" fmla="*/ 0 h 124420"/>
                  <a:gd name="connsiteX6" fmla="*/ 263198 w 272768"/>
                  <a:gd name="connsiteY6" fmla="*/ 0 h 124420"/>
                  <a:gd name="connsiteX7" fmla="*/ 263198 w 272768"/>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68" h="124420">
                    <a:moveTo>
                      <a:pt x="263198" y="0"/>
                    </a:moveTo>
                    <a:cubicBezTo>
                      <a:pt x="105279" y="4786"/>
                      <a:pt x="28713" y="81352"/>
                      <a:pt x="0" y="124421"/>
                    </a:cubicBezTo>
                    <a:cubicBezTo>
                      <a:pt x="0" y="124421"/>
                      <a:pt x="4786" y="124421"/>
                      <a:pt x="4786" y="124421"/>
                    </a:cubicBezTo>
                    <a:cubicBezTo>
                      <a:pt x="33498" y="81352"/>
                      <a:pt x="110065" y="9571"/>
                      <a:pt x="267984" y="4786"/>
                    </a:cubicBezTo>
                    <a:cubicBezTo>
                      <a:pt x="267984" y="4786"/>
                      <a:pt x="272769" y="4786"/>
                      <a:pt x="272769" y="0"/>
                    </a:cubicBezTo>
                    <a:cubicBezTo>
                      <a:pt x="272769" y="0"/>
                      <a:pt x="272769" y="0"/>
                      <a:pt x="272769" y="0"/>
                    </a:cubicBezTo>
                    <a:cubicBezTo>
                      <a:pt x="267984" y="0"/>
                      <a:pt x="267984"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4AD75541-01E1-419D-A8AE-36C41BCCE7BA}"/>
                  </a:ext>
                </a:extLst>
              </p:cNvPr>
              <p:cNvSpPr/>
              <p:nvPr/>
            </p:nvSpPr>
            <p:spPr>
              <a:xfrm>
                <a:off x="11622846" y="7324732"/>
                <a:ext cx="287125" cy="162704"/>
              </a:xfrm>
              <a:custGeom>
                <a:avLst/>
                <a:gdLst>
                  <a:gd name="connsiteX0" fmla="*/ 19141 w 287125"/>
                  <a:gd name="connsiteY0" fmla="*/ 124421 h 162704"/>
                  <a:gd name="connsiteX1" fmla="*/ 0 w 287125"/>
                  <a:gd name="connsiteY1" fmla="*/ 157919 h 162704"/>
                  <a:gd name="connsiteX2" fmla="*/ 0 w 287125"/>
                  <a:gd name="connsiteY2" fmla="*/ 162704 h 162704"/>
                  <a:gd name="connsiteX3" fmla="*/ 0 w 287125"/>
                  <a:gd name="connsiteY3" fmla="*/ 162704 h 162704"/>
                  <a:gd name="connsiteX4" fmla="*/ 4785 w 287125"/>
                  <a:gd name="connsiteY4" fmla="*/ 162704 h 162704"/>
                  <a:gd name="connsiteX5" fmla="*/ 23927 w 287125"/>
                  <a:gd name="connsiteY5" fmla="*/ 129206 h 162704"/>
                  <a:gd name="connsiteX6" fmla="*/ 19141 w 287125"/>
                  <a:gd name="connsiteY6" fmla="*/ 124421 h 162704"/>
                  <a:gd name="connsiteX7" fmla="*/ 19141 w 287125"/>
                  <a:gd name="connsiteY7" fmla="*/ 124421 h 162704"/>
                  <a:gd name="connsiteX8" fmla="*/ 287125 w 287125"/>
                  <a:gd name="connsiteY8" fmla="*/ 0 h 162704"/>
                  <a:gd name="connsiteX9" fmla="*/ 287125 w 287125"/>
                  <a:gd name="connsiteY9" fmla="*/ 0 h 162704"/>
                  <a:gd name="connsiteX10" fmla="*/ 287125 w 287125"/>
                  <a:gd name="connsiteY10" fmla="*/ 0 h 162704"/>
                  <a:gd name="connsiteX11" fmla="*/ 287125 w 287125"/>
                  <a:gd name="connsiteY11" fmla="*/ 0 h 162704"/>
                  <a:gd name="connsiteX12" fmla="*/ 287125 w 287125"/>
                  <a:gd name="connsiteY12" fmla="*/ 0 h 162704"/>
                  <a:gd name="connsiteX13" fmla="*/ 287125 w 28712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125" h="162704">
                    <a:moveTo>
                      <a:pt x="19141" y="124421"/>
                    </a:moveTo>
                    <a:cubicBezTo>
                      <a:pt x="4785" y="143562"/>
                      <a:pt x="0" y="157919"/>
                      <a:pt x="0" y="157919"/>
                    </a:cubicBezTo>
                    <a:cubicBezTo>
                      <a:pt x="0" y="157919"/>
                      <a:pt x="0" y="162704"/>
                      <a:pt x="0" y="162704"/>
                    </a:cubicBezTo>
                    <a:lnTo>
                      <a:pt x="0" y="162704"/>
                    </a:lnTo>
                    <a:cubicBezTo>
                      <a:pt x="0" y="162704"/>
                      <a:pt x="0" y="162704"/>
                      <a:pt x="4785" y="162704"/>
                    </a:cubicBezTo>
                    <a:cubicBezTo>
                      <a:pt x="4785" y="162704"/>
                      <a:pt x="9571" y="148348"/>
                      <a:pt x="23927" y="129206"/>
                    </a:cubicBezTo>
                    <a:cubicBezTo>
                      <a:pt x="23927" y="124421"/>
                      <a:pt x="19141" y="124421"/>
                      <a:pt x="19141" y="124421"/>
                    </a:cubicBezTo>
                    <a:lnTo>
                      <a:pt x="19141" y="124421"/>
                    </a:lnTo>
                    <a:close/>
                    <a:moveTo>
                      <a:pt x="287125" y="0"/>
                    </a:moveTo>
                    <a:lnTo>
                      <a:pt x="287125" y="0"/>
                    </a:lnTo>
                    <a:cubicBezTo>
                      <a:pt x="287125" y="0"/>
                      <a:pt x="282339" y="0"/>
                      <a:pt x="287125" y="0"/>
                    </a:cubicBezTo>
                    <a:cubicBezTo>
                      <a:pt x="287125" y="0"/>
                      <a:pt x="287125" y="0"/>
                      <a:pt x="287125" y="0"/>
                    </a:cubicBezTo>
                    <a:cubicBezTo>
                      <a:pt x="287125" y="0"/>
                      <a:pt x="287125" y="0"/>
                      <a:pt x="287125" y="0"/>
                    </a:cubicBezTo>
                    <a:lnTo>
                      <a:pt x="287125" y="0"/>
                    </a:lnTo>
                    <a:close/>
                  </a:path>
                </a:pathLst>
              </a:custGeom>
              <a:solidFill>
                <a:srgbClr val="A1B08F"/>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157114B0-85D7-4B8D-BE77-64D92387825C}"/>
                  </a:ext>
                </a:extLst>
              </p:cNvPr>
              <p:cNvSpPr/>
              <p:nvPr/>
            </p:nvSpPr>
            <p:spPr>
              <a:xfrm>
                <a:off x="11685057" y="7334303"/>
                <a:ext cx="258412" cy="119635"/>
              </a:xfrm>
              <a:custGeom>
                <a:avLst/>
                <a:gdLst>
                  <a:gd name="connsiteX0" fmla="*/ 248842 w 258412"/>
                  <a:gd name="connsiteY0" fmla="*/ 0 h 119635"/>
                  <a:gd name="connsiteX1" fmla="*/ 0 w 258412"/>
                  <a:gd name="connsiteY1" fmla="*/ 119635 h 119635"/>
                  <a:gd name="connsiteX2" fmla="*/ 4785 w 258412"/>
                  <a:gd name="connsiteY2" fmla="*/ 119635 h 119635"/>
                  <a:gd name="connsiteX3" fmla="*/ 253627 w 258412"/>
                  <a:gd name="connsiteY3" fmla="*/ 4786 h 119635"/>
                  <a:gd name="connsiteX4" fmla="*/ 258412 w 258412"/>
                  <a:gd name="connsiteY4" fmla="*/ 4786 h 119635"/>
                  <a:gd name="connsiteX5" fmla="*/ 248842 w 258412"/>
                  <a:gd name="connsiteY5" fmla="*/ 0 h 119635"/>
                  <a:gd name="connsiteX6" fmla="*/ 248842 w 258412"/>
                  <a:gd name="connsiteY6"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12" h="119635">
                    <a:moveTo>
                      <a:pt x="248842" y="0"/>
                    </a:moveTo>
                    <a:cubicBezTo>
                      <a:pt x="100493" y="4786"/>
                      <a:pt x="28712" y="76567"/>
                      <a:pt x="0" y="119635"/>
                    </a:cubicBezTo>
                    <a:cubicBezTo>
                      <a:pt x="0" y="119635"/>
                      <a:pt x="4785" y="119635"/>
                      <a:pt x="4785" y="119635"/>
                    </a:cubicBezTo>
                    <a:cubicBezTo>
                      <a:pt x="33498" y="76567"/>
                      <a:pt x="105279" y="9571"/>
                      <a:pt x="253627" y="4786"/>
                    </a:cubicBezTo>
                    <a:cubicBezTo>
                      <a:pt x="253627" y="4786"/>
                      <a:pt x="253627" y="4786"/>
                      <a:pt x="258412" y="4786"/>
                    </a:cubicBezTo>
                    <a:cubicBezTo>
                      <a:pt x="253627" y="0"/>
                      <a:pt x="248842" y="0"/>
                      <a:pt x="248842" y="0"/>
                    </a:cubicBezTo>
                    <a:lnTo>
                      <a:pt x="248842" y="0"/>
                    </a:lnTo>
                    <a:close/>
                  </a:path>
                </a:pathLst>
              </a:custGeom>
              <a:solidFill>
                <a:srgbClr val="AAB69A"/>
              </a:solidFill>
              <a:ln w="4782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8ACC442-2978-4F42-BF5C-5B50B018E84F}"/>
                  </a:ext>
                </a:extLst>
              </p:cNvPr>
              <p:cNvSpPr/>
              <p:nvPr/>
            </p:nvSpPr>
            <p:spPr>
              <a:xfrm>
                <a:off x="11665914" y="7334303"/>
                <a:ext cx="276357" cy="157918"/>
              </a:xfrm>
              <a:custGeom>
                <a:avLst/>
                <a:gdLst>
                  <a:gd name="connsiteX0" fmla="*/ 19142 w 276357"/>
                  <a:gd name="connsiteY0" fmla="*/ 119635 h 157918"/>
                  <a:gd name="connsiteX1" fmla="*/ 0 w 276357"/>
                  <a:gd name="connsiteY1" fmla="*/ 153133 h 157918"/>
                  <a:gd name="connsiteX2" fmla="*/ 0 w 276357"/>
                  <a:gd name="connsiteY2" fmla="*/ 157919 h 157918"/>
                  <a:gd name="connsiteX3" fmla="*/ 0 w 276357"/>
                  <a:gd name="connsiteY3" fmla="*/ 157919 h 157918"/>
                  <a:gd name="connsiteX4" fmla="*/ 4786 w 276357"/>
                  <a:gd name="connsiteY4" fmla="*/ 157919 h 157918"/>
                  <a:gd name="connsiteX5" fmla="*/ 23927 w 276357"/>
                  <a:gd name="connsiteY5" fmla="*/ 124421 h 157918"/>
                  <a:gd name="connsiteX6" fmla="*/ 19142 w 276357"/>
                  <a:gd name="connsiteY6" fmla="*/ 119635 h 157918"/>
                  <a:gd name="connsiteX7" fmla="*/ 19142 w 276357"/>
                  <a:gd name="connsiteY7" fmla="*/ 119635 h 157918"/>
                  <a:gd name="connsiteX8" fmla="*/ 272769 w 276357"/>
                  <a:gd name="connsiteY8" fmla="*/ 0 h 157918"/>
                  <a:gd name="connsiteX9" fmla="*/ 272769 w 276357"/>
                  <a:gd name="connsiteY9" fmla="*/ 0 h 157918"/>
                  <a:gd name="connsiteX10" fmla="*/ 267984 w 276357"/>
                  <a:gd name="connsiteY10" fmla="*/ 0 h 157918"/>
                  <a:gd name="connsiteX11" fmla="*/ 272769 w 276357"/>
                  <a:gd name="connsiteY11" fmla="*/ 0 h 157918"/>
                  <a:gd name="connsiteX12" fmla="*/ 272769 w 276357"/>
                  <a:gd name="connsiteY12" fmla="*/ 0 h 157918"/>
                  <a:gd name="connsiteX13" fmla="*/ 272769 w 276357"/>
                  <a:gd name="connsiteY13" fmla="*/ 0 h 157918"/>
                  <a:gd name="connsiteX14" fmla="*/ 272769 w 276357"/>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357" h="157918">
                    <a:moveTo>
                      <a:pt x="19142" y="119635"/>
                    </a:moveTo>
                    <a:cubicBezTo>
                      <a:pt x="4786" y="138777"/>
                      <a:pt x="0" y="153133"/>
                      <a:pt x="0" y="153133"/>
                    </a:cubicBezTo>
                    <a:cubicBezTo>
                      <a:pt x="0" y="153133"/>
                      <a:pt x="0" y="157919"/>
                      <a:pt x="0" y="157919"/>
                    </a:cubicBezTo>
                    <a:lnTo>
                      <a:pt x="0" y="157919"/>
                    </a:lnTo>
                    <a:cubicBezTo>
                      <a:pt x="0" y="157919"/>
                      <a:pt x="0" y="157919"/>
                      <a:pt x="4786" y="157919"/>
                    </a:cubicBezTo>
                    <a:cubicBezTo>
                      <a:pt x="4786" y="157919"/>
                      <a:pt x="9571" y="143562"/>
                      <a:pt x="23927" y="124421"/>
                    </a:cubicBezTo>
                    <a:cubicBezTo>
                      <a:pt x="23927" y="119635"/>
                      <a:pt x="19142" y="119635"/>
                      <a:pt x="19142" y="119635"/>
                    </a:cubicBezTo>
                    <a:lnTo>
                      <a:pt x="19142" y="119635"/>
                    </a:lnTo>
                    <a:close/>
                    <a:moveTo>
                      <a:pt x="272769" y="0"/>
                    </a:moveTo>
                    <a:lnTo>
                      <a:pt x="272769" y="0"/>
                    </a:lnTo>
                    <a:cubicBezTo>
                      <a:pt x="267984" y="0"/>
                      <a:pt x="267984" y="0"/>
                      <a:pt x="267984" y="0"/>
                    </a:cubicBezTo>
                    <a:cubicBezTo>
                      <a:pt x="267984" y="0"/>
                      <a:pt x="272769" y="0"/>
                      <a:pt x="272769" y="0"/>
                    </a:cubicBezTo>
                    <a:cubicBezTo>
                      <a:pt x="277554" y="0"/>
                      <a:pt x="277554" y="0"/>
                      <a:pt x="272769" y="0"/>
                    </a:cubicBezTo>
                    <a:cubicBezTo>
                      <a:pt x="277554" y="0"/>
                      <a:pt x="272769" y="0"/>
                      <a:pt x="272769" y="0"/>
                    </a:cubicBezTo>
                    <a:lnTo>
                      <a:pt x="272769" y="0"/>
                    </a:lnTo>
                    <a:close/>
                  </a:path>
                </a:pathLst>
              </a:custGeom>
              <a:solidFill>
                <a:srgbClr val="A1B08F"/>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192B0FB-B2D1-4086-AE97-ABC607214A4F}"/>
                  </a:ext>
                </a:extLst>
              </p:cNvPr>
              <p:cNvSpPr/>
              <p:nvPr/>
            </p:nvSpPr>
            <p:spPr>
              <a:xfrm>
                <a:off x="11728125" y="7343874"/>
                <a:ext cx="239270" cy="114850"/>
              </a:xfrm>
              <a:custGeom>
                <a:avLst/>
                <a:gdLst>
                  <a:gd name="connsiteX0" fmla="*/ 229700 w 239270"/>
                  <a:gd name="connsiteY0" fmla="*/ 0 h 114850"/>
                  <a:gd name="connsiteX1" fmla="*/ 0 w 239270"/>
                  <a:gd name="connsiteY1" fmla="*/ 114850 h 114850"/>
                  <a:gd name="connsiteX2" fmla="*/ 4786 w 239270"/>
                  <a:gd name="connsiteY2" fmla="*/ 114850 h 114850"/>
                  <a:gd name="connsiteX3" fmla="*/ 239271 w 239270"/>
                  <a:gd name="connsiteY3" fmla="*/ 4785 h 114850"/>
                  <a:gd name="connsiteX4" fmla="*/ 239271 w 239270"/>
                  <a:gd name="connsiteY4" fmla="*/ 4785 h 114850"/>
                  <a:gd name="connsiteX5" fmla="*/ 229700 w 239270"/>
                  <a:gd name="connsiteY5" fmla="*/ 0 h 114850"/>
                  <a:gd name="connsiteX6" fmla="*/ 229700 w 239270"/>
                  <a:gd name="connsiteY6"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70" h="114850">
                    <a:moveTo>
                      <a:pt x="229700" y="0"/>
                    </a:moveTo>
                    <a:cubicBezTo>
                      <a:pt x="95708" y="9571"/>
                      <a:pt x="28713" y="71781"/>
                      <a:pt x="0" y="114850"/>
                    </a:cubicBezTo>
                    <a:cubicBezTo>
                      <a:pt x="0" y="114850"/>
                      <a:pt x="4786" y="114850"/>
                      <a:pt x="4786" y="114850"/>
                    </a:cubicBezTo>
                    <a:cubicBezTo>
                      <a:pt x="33498" y="71781"/>
                      <a:pt x="105279" y="9571"/>
                      <a:pt x="239271" y="4785"/>
                    </a:cubicBezTo>
                    <a:lnTo>
                      <a:pt x="239271" y="4785"/>
                    </a:lnTo>
                    <a:cubicBezTo>
                      <a:pt x="234485" y="0"/>
                      <a:pt x="234485" y="0"/>
                      <a:pt x="229700" y="0"/>
                    </a:cubicBezTo>
                    <a:lnTo>
                      <a:pt x="229700" y="0"/>
                    </a:lnTo>
                    <a:close/>
                  </a:path>
                </a:pathLst>
              </a:custGeom>
              <a:solidFill>
                <a:srgbClr val="AAB69A"/>
              </a:solidFill>
              <a:ln w="4782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863B8B55-D897-4982-B6DF-94287DC7CE63}"/>
                  </a:ext>
                </a:extLst>
              </p:cNvPr>
              <p:cNvSpPr/>
              <p:nvPr/>
            </p:nvSpPr>
            <p:spPr>
              <a:xfrm>
                <a:off x="11708984" y="7339089"/>
                <a:ext cx="262001" cy="162704"/>
              </a:xfrm>
              <a:custGeom>
                <a:avLst/>
                <a:gdLst>
                  <a:gd name="connsiteX0" fmla="*/ 19141 w 262001"/>
                  <a:gd name="connsiteY0" fmla="*/ 119635 h 162704"/>
                  <a:gd name="connsiteX1" fmla="*/ 0 w 262001"/>
                  <a:gd name="connsiteY1" fmla="*/ 157919 h 162704"/>
                  <a:gd name="connsiteX2" fmla="*/ 0 w 262001"/>
                  <a:gd name="connsiteY2" fmla="*/ 162704 h 162704"/>
                  <a:gd name="connsiteX3" fmla="*/ 0 w 262001"/>
                  <a:gd name="connsiteY3" fmla="*/ 162704 h 162704"/>
                  <a:gd name="connsiteX4" fmla="*/ 4785 w 262001"/>
                  <a:gd name="connsiteY4" fmla="*/ 162704 h 162704"/>
                  <a:gd name="connsiteX5" fmla="*/ 28712 w 262001"/>
                  <a:gd name="connsiteY5" fmla="*/ 124421 h 162704"/>
                  <a:gd name="connsiteX6" fmla="*/ 19141 w 262001"/>
                  <a:gd name="connsiteY6" fmla="*/ 119635 h 162704"/>
                  <a:gd name="connsiteX7" fmla="*/ 19141 w 262001"/>
                  <a:gd name="connsiteY7" fmla="*/ 119635 h 162704"/>
                  <a:gd name="connsiteX8" fmla="*/ 258412 w 262001"/>
                  <a:gd name="connsiteY8" fmla="*/ 0 h 162704"/>
                  <a:gd name="connsiteX9" fmla="*/ 258412 w 262001"/>
                  <a:gd name="connsiteY9" fmla="*/ 0 h 162704"/>
                  <a:gd name="connsiteX10" fmla="*/ 244056 w 262001"/>
                  <a:gd name="connsiteY10" fmla="*/ 0 h 162704"/>
                  <a:gd name="connsiteX11" fmla="*/ 258412 w 262001"/>
                  <a:gd name="connsiteY11" fmla="*/ 4785 h 162704"/>
                  <a:gd name="connsiteX12" fmla="*/ 258412 w 262001"/>
                  <a:gd name="connsiteY12" fmla="*/ 0 h 162704"/>
                  <a:gd name="connsiteX13" fmla="*/ 258412 w 262001"/>
                  <a:gd name="connsiteY13" fmla="*/ 0 h 162704"/>
                  <a:gd name="connsiteX14" fmla="*/ 258412 w 262001"/>
                  <a:gd name="connsiteY14"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001" h="162704">
                    <a:moveTo>
                      <a:pt x="19141" y="119635"/>
                    </a:moveTo>
                    <a:cubicBezTo>
                      <a:pt x="4785" y="138777"/>
                      <a:pt x="0" y="157919"/>
                      <a:pt x="0" y="157919"/>
                    </a:cubicBezTo>
                    <a:cubicBezTo>
                      <a:pt x="0" y="157919"/>
                      <a:pt x="0" y="162704"/>
                      <a:pt x="0" y="162704"/>
                    </a:cubicBezTo>
                    <a:lnTo>
                      <a:pt x="0" y="162704"/>
                    </a:lnTo>
                    <a:cubicBezTo>
                      <a:pt x="0" y="162704"/>
                      <a:pt x="0" y="162704"/>
                      <a:pt x="4785" y="162704"/>
                    </a:cubicBezTo>
                    <a:cubicBezTo>
                      <a:pt x="4785" y="162704"/>
                      <a:pt x="9571" y="143562"/>
                      <a:pt x="28712" y="124421"/>
                    </a:cubicBezTo>
                    <a:cubicBezTo>
                      <a:pt x="23927" y="119635"/>
                      <a:pt x="19141" y="119635"/>
                      <a:pt x="19141" y="119635"/>
                    </a:cubicBezTo>
                    <a:lnTo>
                      <a:pt x="19141" y="119635"/>
                    </a:lnTo>
                    <a:close/>
                    <a:moveTo>
                      <a:pt x="258412" y="0"/>
                    </a:moveTo>
                    <a:lnTo>
                      <a:pt x="258412" y="0"/>
                    </a:lnTo>
                    <a:cubicBezTo>
                      <a:pt x="253627" y="0"/>
                      <a:pt x="248842" y="0"/>
                      <a:pt x="244056" y="0"/>
                    </a:cubicBezTo>
                    <a:cubicBezTo>
                      <a:pt x="248842" y="0"/>
                      <a:pt x="253627" y="4785"/>
                      <a:pt x="258412" y="4785"/>
                    </a:cubicBezTo>
                    <a:cubicBezTo>
                      <a:pt x="263198" y="4785"/>
                      <a:pt x="263198" y="4785"/>
                      <a:pt x="258412" y="0"/>
                    </a:cubicBezTo>
                    <a:cubicBezTo>
                      <a:pt x="263198" y="4785"/>
                      <a:pt x="258412" y="0"/>
                      <a:pt x="258412" y="0"/>
                    </a:cubicBezTo>
                    <a:lnTo>
                      <a:pt x="258412" y="0"/>
                    </a:lnTo>
                    <a:close/>
                  </a:path>
                </a:pathLst>
              </a:custGeom>
              <a:solidFill>
                <a:srgbClr val="A1B08F"/>
              </a:solidFill>
              <a:ln w="4782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35E2A6AA-2E66-4B55-843D-8876A66ABDBE}"/>
                  </a:ext>
                </a:extLst>
              </p:cNvPr>
              <p:cNvSpPr/>
              <p:nvPr/>
            </p:nvSpPr>
            <p:spPr>
              <a:xfrm>
                <a:off x="11766408" y="7348660"/>
                <a:ext cx="220128" cy="110064"/>
              </a:xfrm>
              <a:custGeom>
                <a:avLst/>
                <a:gdLst>
                  <a:gd name="connsiteX0" fmla="*/ 210558 w 220128"/>
                  <a:gd name="connsiteY0" fmla="*/ 0 h 110064"/>
                  <a:gd name="connsiteX1" fmla="*/ 0 w 220128"/>
                  <a:gd name="connsiteY1" fmla="*/ 110065 h 110064"/>
                  <a:gd name="connsiteX2" fmla="*/ 4785 w 220128"/>
                  <a:gd name="connsiteY2" fmla="*/ 110065 h 110064"/>
                  <a:gd name="connsiteX3" fmla="*/ 220129 w 220128"/>
                  <a:gd name="connsiteY3" fmla="*/ 4786 h 110064"/>
                  <a:gd name="connsiteX4" fmla="*/ 210558 w 220128"/>
                  <a:gd name="connsiteY4" fmla="*/ 0 h 110064"/>
                  <a:gd name="connsiteX5" fmla="*/ 210558 w 220128"/>
                  <a:gd name="connsiteY5" fmla="*/ 0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28" h="110064">
                    <a:moveTo>
                      <a:pt x="210558" y="0"/>
                    </a:moveTo>
                    <a:cubicBezTo>
                      <a:pt x="90923" y="9571"/>
                      <a:pt x="28712" y="66996"/>
                      <a:pt x="0" y="110065"/>
                    </a:cubicBezTo>
                    <a:cubicBezTo>
                      <a:pt x="0" y="110065"/>
                      <a:pt x="4785" y="110065"/>
                      <a:pt x="4785" y="110065"/>
                    </a:cubicBezTo>
                    <a:cubicBezTo>
                      <a:pt x="33498" y="71781"/>
                      <a:pt x="95708" y="14356"/>
                      <a:pt x="220129" y="4786"/>
                    </a:cubicBezTo>
                    <a:cubicBezTo>
                      <a:pt x="220129" y="4786"/>
                      <a:pt x="215344" y="4786"/>
                      <a:pt x="210558" y="0"/>
                    </a:cubicBezTo>
                    <a:lnTo>
                      <a:pt x="210558" y="0"/>
                    </a:lnTo>
                    <a:close/>
                  </a:path>
                </a:pathLst>
              </a:custGeom>
              <a:solidFill>
                <a:srgbClr val="AAB69A"/>
              </a:solidFill>
              <a:ln w="4782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E42C4F15-F2B9-4042-A76D-862FD3D23545}"/>
                  </a:ext>
                </a:extLst>
              </p:cNvPr>
              <p:cNvSpPr/>
              <p:nvPr/>
            </p:nvSpPr>
            <p:spPr>
              <a:xfrm>
                <a:off x="11747266" y="7348660"/>
                <a:ext cx="252431" cy="157918"/>
              </a:xfrm>
              <a:custGeom>
                <a:avLst/>
                <a:gdLst>
                  <a:gd name="connsiteX0" fmla="*/ 23927 w 252431"/>
                  <a:gd name="connsiteY0" fmla="*/ 110065 h 157918"/>
                  <a:gd name="connsiteX1" fmla="*/ 0 w 252431"/>
                  <a:gd name="connsiteY1" fmla="*/ 153133 h 157918"/>
                  <a:gd name="connsiteX2" fmla="*/ 0 w 252431"/>
                  <a:gd name="connsiteY2" fmla="*/ 157919 h 157918"/>
                  <a:gd name="connsiteX3" fmla="*/ 0 w 252431"/>
                  <a:gd name="connsiteY3" fmla="*/ 157919 h 157918"/>
                  <a:gd name="connsiteX4" fmla="*/ 4786 w 252431"/>
                  <a:gd name="connsiteY4" fmla="*/ 157919 h 157918"/>
                  <a:gd name="connsiteX5" fmla="*/ 28713 w 252431"/>
                  <a:gd name="connsiteY5" fmla="*/ 114850 h 157918"/>
                  <a:gd name="connsiteX6" fmla="*/ 23927 w 252431"/>
                  <a:gd name="connsiteY6" fmla="*/ 110065 h 157918"/>
                  <a:gd name="connsiteX7" fmla="*/ 23927 w 252431"/>
                  <a:gd name="connsiteY7" fmla="*/ 110065 h 157918"/>
                  <a:gd name="connsiteX8" fmla="*/ 248842 w 252431"/>
                  <a:gd name="connsiteY8" fmla="*/ 0 h 157918"/>
                  <a:gd name="connsiteX9" fmla="*/ 248842 w 252431"/>
                  <a:gd name="connsiteY9" fmla="*/ 0 h 157918"/>
                  <a:gd name="connsiteX10" fmla="*/ 229700 w 252431"/>
                  <a:gd name="connsiteY10" fmla="*/ 0 h 157918"/>
                  <a:gd name="connsiteX11" fmla="*/ 239271 w 252431"/>
                  <a:gd name="connsiteY11" fmla="*/ 4786 h 157918"/>
                  <a:gd name="connsiteX12" fmla="*/ 248842 w 252431"/>
                  <a:gd name="connsiteY12" fmla="*/ 4786 h 157918"/>
                  <a:gd name="connsiteX13" fmla="*/ 248842 w 252431"/>
                  <a:gd name="connsiteY13" fmla="*/ 0 h 157918"/>
                  <a:gd name="connsiteX14" fmla="*/ 248842 w 252431"/>
                  <a:gd name="connsiteY14" fmla="*/ 0 h 157918"/>
                  <a:gd name="connsiteX15" fmla="*/ 248842 w 252431"/>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431" h="157918">
                    <a:moveTo>
                      <a:pt x="23927" y="110065"/>
                    </a:moveTo>
                    <a:cubicBezTo>
                      <a:pt x="4786" y="133992"/>
                      <a:pt x="0" y="153133"/>
                      <a:pt x="0" y="153133"/>
                    </a:cubicBezTo>
                    <a:cubicBezTo>
                      <a:pt x="0" y="153133"/>
                      <a:pt x="0" y="157919"/>
                      <a:pt x="0" y="157919"/>
                    </a:cubicBezTo>
                    <a:lnTo>
                      <a:pt x="0" y="157919"/>
                    </a:lnTo>
                    <a:cubicBezTo>
                      <a:pt x="0" y="157919"/>
                      <a:pt x="0" y="157919"/>
                      <a:pt x="4786" y="157919"/>
                    </a:cubicBezTo>
                    <a:cubicBezTo>
                      <a:pt x="4786" y="157919"/>
                      <a:pt x="9571" y="138777"/>
                      <a:pt x="28713" y="114850"/>
                    </a:cubicBezTo>
                    <a:cubicBezTo>
                      <a:pt x="28713" y="110065"/>
                      <a:pt x="23927" y="110065"/>
                      <a:pt x="23927" y="110065"/>
                    </a:cubicBezTo>
                    <a:lnTo>
                      <a:pt x="23927" y="110065"/>
                    </a:lnTo>
                    <a:close/>
                    <a:moveTo>
                      <a:pt x="248842" y="0"/>
                    </a:moveTo>
                    <a:lnTo>
                      <a:pt x="248842" y="0"/>
                    </a:lnTo>
                    <a:cubicBezTo>
                      <a:pt x="244057" y="0"/>
                      <a:pt x="234486" y="0"/>
                      <a:pt x="229700" y="0"/>
                    </a:cubicBezTo>
                    <a:cubicBezTo>
                      <a:pt x="234486" y="0"/>
                      <a:pt x="239271" y="4786"/>
                      <a:pt x="239271" y="4786"/>
                    </a:cubicBezTo>
                    <a:cubicBezTo>
                      <a:pt x="244057" y="4786"/>
                      <a:pt x="244057" y="4786"/>
                      <a:pt x="248842" y="4786"/>
                    </a:cubicBezTo>
                    <a:cubicBezTo>
                      <a:pt x="253627" y="4786"/>
                      <a:pt x="253627" y="4786"/>
                      <a:pt x="248842" y="0"/>
                    </a:cubicBezTo>
                    <a:cubicBezTo>
                      <a:pt x="253627" y="0"/>
                      <a:pt x="253627" y="0"/>
                      <a:pt x="248842" y="0"/>
                    </a:cubicBezTo>
                    <a:lnTo>
                      <a:pt x="248842" y="0"/>
                    </a:lnTo>
                    <a:close/>
                  </a:path>
                </a:pathLst>
              </a:custGeom>
              <a:solidFill>
                <a:srgbClr val="A1B08F"/>
              </a:solidFill>
              <a:ln w="4782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DE1C767-A420-4A7D-9A27-C269265C8D8F}"/>
                  </a:ext>
                </a:extLst>
              </p:cNvPr>
              <p:cNvSpPr/>
              <p:nvPr/>
            </p:nvSpPr>
            <p:spPr>
              <a:xfrm>
                <a:off x="11814263" y="7358230"/>
                <a:ext cx="196201" cy="100493"/>
              </a:xfrm>
              <a:custGeom>
                <a:avLst/>
                <a:gdLst>
                  <a:gd name="connsiteX0" fmla="*/ 186631 w 196201"/>
                  <a:gd name="connsiteY0" fmla="*/ 0 h 100493"/>
                  <a:gd name="connsiteX1" fmla="*/ 0 w 196201"/>
                  <a:gd name="connsiteY1" fmla="*/ 100494 h 100493"/>
                  <a:gd name="connsiteX2" fmla="*/ 4785 w 196201"/>
                  <a:gd name="connsiteY2" fmla="*/ 100494 h 100493"/>
                  <a:gd name="connsiteX3" fmla="*/ 196202 w 196201"/>
                  <a:gd name="connsiteY3" fmla="*/ 4786 h 100493"/>
                  <a:gd name="connsiteX4" fmla="*/ 186631 w 196201"/>
                  <a:gd name="connsiteY4" fmla="*/ 0 h 100493"/>
                  <a:gd name="connsiteX5" fmla="*/ 186631 w 196201"/>
                  <a:gd name="connsiteY5"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01" h="100493">
                    <a:moveTo>
                      <a:pt x="186631" y="0"/>
                    </a:moveTo>
                    <a:cubicBezTo>
                      <a:pt x="86138" y="14356"/>
                      <a:pt x="28712" y="62210"/>
                      <a:pt x="0" y="100494"/>
                    </a:cubicBezTo>
                    <a:cubicBezTo>
                      <a:pt x="0" y="100494"/>
                      <a:pt x="4785" y="100494"/>
                      <a:pt x="4785" y="100494"/>
                    </a:cubicBezTo>
                    <a:cubicBezTo>
                      <a:pt x="33498" y="62210"/>
                      <a:pt x="90923" y="14356"/>
                      <a:pt x="196202" y="4786"/>
                    </a:cubicBezTo>
                    <a:cubicBezTo>
                      <a:pt x="191417" y="4786"/>
                      <a:pt x="191417" y="0"/>
                      <a:pt x="186631" y="0"/>
                    </a:cubicBezTo>
                    <a:lnTo>
                      <a:pt x="186631" y="0"/>
                    </a:lnTo>
                    <a:close/>
                  </a:path>
                </a:pathLst>
              </a:custGeom>
              <a:solidFill>
                <a:srgbClr val="AAB69A"/>
              </a:solidFill>
              <a:ln w="4782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3FD50301-5AFC-40CB-BDAF-ED84CF38D4DC}"/>
                  </a:ext>
                </a:extLst>
              </p:cNvPr>
              <p:cNvSpPr/>
              <p:nvPr/>
            </p:nvSpPr>
            <p:spPr>
              <a:xfrm>
                <a:off x="11785550" y="7358230"/>
                <a:ext cx="244056" cy="153133"/>
              </a:xfrm>
              <a:custGeom>
                <a:avLst/>
                <a:gdLst>
                  <a:gd name="connsiteX0" fmla="*/ 28713 w 244056"/>
                  <a:gd name="connsiteY0" fmla="*/ 100494 h 153133"/>
                  <a:gd name="connsiteX1" fmla="*/ 0 w 244056"/>
                  <a:gd name="connsiteY1" fmla="*/ 148348 h 153133"/>
                  <a:gd name="connsiteX2" fmla="*/ 0 w 244056"/>
                  <a:gd name="connsiteY2" fmla="*/ 153133 h 153133"/>
                  <a:gd name="connsiteX3" fmla="*/ 0 w 244056"/>
                  <a:gd name="connsiteY3" fmla="*/ 153133 h 153133"/>
                  <a:gd name="connsiteX4" fmla="*/ 4786 w 244056"/>
                  <a:gd name="connsiteY4" fmla="*/ 153133 h 153133"/>
                  <a:gd name="connsiteX5" fmla="*/ 33498 w 244056"/>
                  <a:gd name="connsiteY5" fmla="*/ 100494 h 153133"/>
                  <a:gd name="connsiteX6" fmla="*/ 28713 w 244056"/>
                  <a:gd name="connsiteY6" fmla="*/ 100494 h 153133"/>
                  <a:gd name="connsiteX7" fmla="*/ 28713 w 244056"/>
                  <a:gd name="connsiteY7" fmla="*/ 100494 h 153133"/>
                  <a:gd name="connsiteX8" fmla="*/ 244057 w 244056"/>
                  <a:gd name="connsiteY8" fmla="*/ 0 h 153133"/>
                  <a:gd name="connsiteX9" fmla="*/ 244057 w 244056"/>
                  <a:gd name="connsiteY9" fmla="*/ 0 h 153133"/>
                  <a:gd name="connsiteX10" fmla="*/ 215344 w 244056"/>
                  <a:gd name="connsiteY10" fmla="*/ 4786 h 153133"/>
                  <a:gd name="connsiteX11" fmla="*/ 224914 w 244056"/>
                  <a:gd name="connsiteY11" fmla="*/ 9571 h 153133"/>
                  <a:gd name="connsiteX12" fmla="*/ 244057 w 244056"/>
                  <a:gd name="connsiteY12" fmla="*/ 9571 h 153133"/>
                  <a:gd name="connsiteX13" fmla="*/ 244057 w 244056"/>
                  <a:gd name="connsiteY13" fmla="*/ 0 h 153133"/>
                  <a:gd name="connsiteX14" fmla="*/ 244057 w 244056"/>
                  <a:gd name="connsiteY14" fmla="*/ 0 h 153133"/>
                  <a:gd name="connsiteX15" fmla="*/ 244057 w 244056"/>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056" h="153133">
                    <a:moveTo>
                      <a:pt x="28713" y="100494"/>
                    </a:moveTo>
                    <a:cubicBezTo>
                      <a:pt x="9571" y="129206"/>
                      <a:pt x="4786" y="148348"/>
                      <a:pt x="0" y="148348"/>
                    </a:cubicBezTo>
                    <a:cubicBezTo>
                      <a:pt x="0" y="148348"/>
                      <a:pt x="0" y="153133"/>
                      <a:pt x="0" y="153133"/>
                    </a:cubicBezTo>
                    <a:lnTo>
                      <a:pt x="0" y="153133"/>
                    </a:lnTo>
                    <a:cubicBezTo>
                      <a:pt x="0" y="153133"/>
                      <a:pt x="0" y="153133"/>
                      <a:pt x="4786" y="153133"/>
                    </a:cubicBezTo>
                    <a:cubicBezTo>
                      <a:pt x="4786" y="153133"/>
                      <a:pt x="9571" y="129206"/>
                      <a:pt x="33498" y="100494"/>
                    </a:cubicBezTo>
                    <a:cubicBezTo>
                      <a:pt x="33498" y="100494"/>
                      <a:pt x="28713" y="100494"/>
                      <a:pt x="28713" y="100494"/>
                    </a:cubicBezTo>
                    <a:lnTo>
                      <a:pt x="28713" y="100494"/>
                    </a:lnTo>
                    <a:close/>
                    <a:moveTo>
                      <a:pt x="244057" y="0"/>
                    </a:moveTo>
                    <a:lnTo>
                      <a:pt x="244057" y="0"/>
                    </a:lnTo>
                    <a:cubicBezTo>
                      <a:pt x="234486" y="0"/>
                      <a:pt x="224914" y="0"/>
                      <a:pt x="215344" y="4786"/>
                    </a:cubicBezTo>
                    <a:cubicBezTo>
                      <a:pt x="220130" y="4786"/>
                      <a:pt x="220130" y="9571"/>
                      <a:pt x="224914" y="9571"/>
                    </a:cubicBezTo>
                    <a:cubicBezTo>
                      <a:pt x="229700" y="9571"/>
                      <a:pt x="234486" y="9571"/>
                      <a:pt x="244057" y="9571"/>
                    </a:cubicBezTo>
                    <a:cubicBezTo>
                      <a:pt x="244057" y="4786"/>
                      <a:pt x="244057" y="0"/>
                      <a:pt x="244057" y="0"/>
                    </a:cubicBezTo>
                    <a:cubicBezTo>
                      <a:pt x="244057" y="0"/>
                      <a:pt x="244057" y="0"/>
                      <a:pt x="244057" y="0"/>
                    </a:cubicBezTo>
                    <a:lnTo>
                      <a:pt x="244057" y="0"/>
                    </a:lnTo>
                    <a:close/>
                  </a:path>
                </a:pathLst>
              </a:custGeom>
              <a:solidFill>
                <a:srgbClr val="A1B08F"/>
              </a:solidFill>
              <a:ln w="4782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57B37BFC-1E8D-4652-95C5-9076CBB95B33}"/>
                  </a:ext>
                </a:extLst>
              </p:cNvPr>
              <p:cNvSpPr/>
              <p:nvPr/>
            </p:nvSpPr>
            <p:spPr>
              <a:xfrm>
                <a:off x="11857331" y="7367801"/>
                <a:ext cx="172275" cy="90922"/>
              </a:xfrm>
              <a:custGeom>
                <a:avLst/>
                <a:gdLst>
                  <a:gd name="connsiteX0" fmla="*/ 162705 w 172275"/>
                  <a:gd name="connsiteY0" fmla="*/ 0 h 90922"/>
                  <a:gd name="connsiteX1" fmla="*/ 0 w 172275"/>
                  <a:gd name="connsiteY1" fmla="*/ 90923 h 90922"/>
                  <a:gd name="connsiteX2" fmla="*/ 9571 w 172275"/>
                  <a:gd name="connsiteY2" fmla="*/ 90923 h 90922"/>
                  <a:gd name="connsiteX3" fmla="*/ 172275 w 172275"/>
                  <a:gd name="connsiteY3" fmla="*/ 4785 h 90922"/>
                  <a:gd name="connsiteX4" fmla="*/ 162705 w 172275"/>
                  <a:gd name="connsiteY4" fmla="*/ 0 h 90922"/>
                  <a:gd name="connsiteX5" fmla="*/ 162705 w 172275"/>
                  <a:gd name="connsiteY5"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275" h="90922">
                    <a:moveTo>
                      <a:pt x="162705" y="0"/>
                    </a:moveTo>
                    <a:cubicBezTo>
                      <a:pt x="76567" y="14356"/>
                      <a:pt x="28713" y="57425"/>
                      <a:pt x="0" y="90923"/>
                    </a:cubicBezTo>
                    <a:cubicBezTo>
                      <a:pt x="4786" y="90923"/>
                      <a:pt x="4786" y="90923"/>
                      <a:pt x="9571" y="90923"/>
                    </a:cubicBezTo>
                    <a:cubicBezTo>
                      <a:pt x="38283" y="57425"/>
                      <a:pt x="86138" y="14356"/>
                      <a:pt x="172275" y="4785"/>
                    </a:cubicBezTo>
                    <a:cubicBezTo>
                      <a:pt x="167490" y="4785"/>
                      <a:pt x="167490" y="0"/>
                      <a:pt x="162705" y="0"/>
                    </a:cubicBezTo>
                    <a:lnTo>
                      <a:pt x="162705" y="0"/>
                    </a:lnTo>
                    <a:close/>
                  </a:path>
                </a:pathLst>
              </a:custGeom>
              <a:solidFill>
                <a:srgbClr val="AAB69A"/>
              </a:solidFill>
              <a:ln w="4782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AA24CECF-24A4-467B-AAF4-59FDF1106EB2}"/>
                  </a:ext>
                </a:extLst>
              </p:cNvPr>
              <p:cNvSpPr/>
              <p:nvPr/>
            </p:nvSpPr>
            <p:spPr>
              <a:xfrm>
                <a:off x="11828619" y="7363016"/>
                <a:ext cx="229699" cy="153133"/>
              </a:xfrm>
              <a:custGeom>
                <a:avLst/>
                <a:gdLst>
                  <a:gd name="connsiteX0" fmla="*/ 38283 w 229699"/>
                  <a:gd name="connsiteY0" fmla="*/ 95708 h 153133"/>
                  <a:gd name="connsiteX1" fmla="*/ 28712 w 229699"/>
                  <a:gd name="connsiteY1" fmla="*/ 95708 h 153133"/>
                  <a:gd name="connsiteX2" fmla="*/ 0 w 229699"/>
                  <a:gd name="connsiteY2" fmla="*/ 153133 h 153133"/>
                  <a:gd name="connsiteX3" fmla="*/ 4785 w 229699"/>
                  <a:gd name="connsiteY3" fmla="*/ 153133 h 153133"/>
                  <a:gd name="connsiteX4" fmla="*/ 38283 w 229699"/>
                  <a:gd name="connsiteY4" fmla="*/ 95708 h 153133"/>
                  <a:gd name="connsiteX5" fmla="*/ 38283 w 229699"/>
                  <a:gd name="connsiteY5" fmla="*/ 95708 h 153133"/>
                  <a:gd name="connsiteX6" fmla="*/ 229699 w 229699"/>
                  <a:gd name="connsiteY6" fmla="*/ 0 h 153133"/>
                  <a:gd name="connsiteX7" fmla="*/ 229699 w 229699"/>
                  <a:gd name="connsiteY7" fmla="*/ 0 h 153133"/>
                  <a:gd name="connsiteX8" fmla="*/ 191417 w 229699"/>
                  <a:gd name="connsiteY8" fmla="*/ 4785 h 153133"/>
                  <a:gd name="connsiteX9" fmla="*/ 200987 w 229699"/>
                  <a:gd name="connsiteY9" fmla="*/ 9571 h 153133"/>
                  <a:gd name="connsiteX10" fmla="*/ 229699 w 229699"/>
                  <a:gd name="connsiteY10" fmla="*/ 4785 h 153133"/>
                  <a:gd name="connsiteX11" fmla="*/ 229699 w 229699"/>
                  <a:gd name="connsiteY11" fmla="*/ 0 h 153133"/>
                  <a:gd name="connsiteX12" fmla="*/ 229699 w 229699"/>
                  <a:gd name="connsiteY12" fmla="*/ 0 h 153133"/>
                  <a:gd name="connsiteX13" fmla="*/ 229699 w 229699"/>
                  <a:gd name="connsiteY13"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699" h="153133">
                    <a:moveTo>
                      <a:pt x="38283" y="95708"/>
                    </a:moveTo>
                    <a:cubicBezTo>
                      <a:pt x="33498" y="95708"/>
                      <a:pt x="33498" y="95708"/>
                      <a:pt x="28712" y="95708"/>
                    </a:cubicBezTo>
                    <a:cubicBezTo>
                      <a:pt x="9571" y="124421"/>
                      <a:pt x="0" y="148348"/>
                      <a:pt x="0" y="153133"/>
                    </a:cubicBezTo>
                    <a:cubicBezTo>
                      <a:pt x="0" y="153133"/>
                      <a:pt x="4785" y="153133"/>
                      <a:pt x="4785" y="153133"/>
                    </a:cubicBezTo>
                    <a:cubicBezTo>
                      <a:pt x="9571" y="148348"/>
                      <a:pt x="19141" y="124421"/>
                      <a:pt x="38283" y="95708"/>
                    </a:cubicBezTo>
                    <a:lnTo>
                      <a:pt x="38283" y="95708"/>
                    </a:lnTo>
                    <a:close/>
                    <a:moveTo>
                      <a:pt x="229699" y="0"/>
                    </a:moveTo>
                    <a:lnTo>
                      <a:pt x="229699" y="0"/>
                    </a:lnTo>
                    <a:cubicBezTo>
                      <a:pt x="215344" y="0"/>
                      <a:pt x="205772" y="4785"/>
                      <a:pt x="191417" y="4785"/>
                    </a:cubicBezTo>
                    <a:cubicBezTo>
                      <a:pt x="196202" y="4785"/>
                      <a:pt x="196202" y="9571"/>
                      <a:pt x="200987" y="9571"/>
                    </a:cubicBezTo>
                    <a:cubicBezTo>
                      <a:pt x="210558" y="9571"/>
                      <a:pt x="220129" y="4785"/>
                      <a:pt x="229699" y="4785"/>
                    </a:cubicBezTo>
                    <a:cubicBezTo>
                      <a:pt x="229699" y="4785"/>
                      <a:pt x="229699" y="4785"/>
                      <a:pt x="229699" y="0"/>
                    </a:cubicBezTo>
                    <a:cubicBezTo>
                      <a:pt x="229699" y="0"/>
                      <a:pt x="229699" y="0"/>
                      <a:pt x="229699" y="0"/>
                    </a:cubicBezTo>
                    <a:lnTo>
                      <a:pt x="229699" y="0"/>
                    </a:lnTo>
                    <a:close/>
                  </a:path>
                </a:pathLst>
              </a:custGeom>
              <a:solidFill>
                <a:srgbClr val="A1B08F"/>
              </a:solidFill>
              <a:ln w="4782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A1B8769-A40E-4DE2-A535-D42EE41500E4}"/>
                  </a:ext>
                </a:extLst>
              </p:cNvPr>
              <p:cNvSpPr/>
              <p:nvPr/>
            </p:nvSpPr>
            <p:spPr>
              <a:xfrm>
                <a:off x="11828619" y="7516149"/>
                <a:ext cx="4784" cy="3589"/>
              </a:xfrm>
              <a:custGeom>
                <a:avLst/>
                <a:gdLst>
                  <a:gd name="connsiteX0" fmla="*/ 4785 w 4784"/>
                  <a:gd name="connsiteY0" fmla="*/ 0 h 3589"/>
                  <a:gd name="connsiteX1" fmla="*/ 0 w 4784"/>
                  <a:gd name="connsiteY1" fmla="*/ 0 h 3589"/>
                  <a:gd name="connsiteX2" fmla="*/ 0 w 4784"/>
                  <a:gd name="connsiteY2" fmla="*/ 0 h 3589"/>
                  <a:gd name="connsiteX3" fmla="*/ 4785 w 4784"/>
                  <a:gd name="connsiteY3" fmla="*/ 0 h 3589"/>
                  <a:gd name="connsiteX4" fmla="*/ 4785 w 4784"/>
                  <a:gd name="connsiteY4" fmla="*/ 0 h 3589"/>
                  <a:gd name="connsiteX5" fmla="*/ 4785 w 4784"/>
                  <a:gd name="connsiteY5" fmla="*/ 0 h 3589"/>
                  <a:gd name="connsiteX6" fmla="*/ 4785 w 4784"/>
                  <a:gd name="connsiteY6" fmla="*/ 0 h 3589"/>
                  <a:gd name="connsiteX7" fmla="*/ 4785 w 4784"/>
                  <a:gd name="connsiteY7"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4" h="3589">
                    <a:moveTo>
                      <a:pt x="4785" y="0"/>
                    </a:moveTo>
                    <a:cubicBezTo>
                      <a:pt x="4785" y="0"/>
                      <a:pt x="0" y="0"/>
                      <a:pt x="0" y="0"/>
                    </a:cubicBezTo>
                    <a:cubicBezTo>
                      <a:pt x="0" y="0"/>
                      <a:pt x="0" y="0"/>
                      <a:pt x="0" y="0"/>
                    </a:cubicBezTo>
                    <a:cubicBezTo>
                      <a:pt x="0" y="4786"/>
                      <a:pt x="0" y="4786"/>
                      <a:pt x="4785" y="0"/>
                    </a:cubicBezTo>
                    <a:lnTo>
                      <a:pt x="4785" y="0"/>
                    </a:lnTo>
                    <a:cubicBezTo>
                      <a:pt x="4785" y="4786"/>
                      <a:pt x="4785" y="4786"/>
                      <a:pt x="4785" y="0"/>
                    </a:cubicBezTo>
                    <a:cubicBezTo>
                      <a:pt x="4785" y="0"/>
                      <a:pt x="4785" y="0"/>
                      <a:pt x="4785" y="0"/>
                    </a:cubicBezTo>
                    <a:lnTo>
                      <a:pt x="4785" y="0"/>
                    </a:lnTo>
                    <a:close/>
                  </a:path>
                </a:pathLst>
              </a:custGeom>
              <a:solidFill>
                <a:srgbClr val="99A985"/>
              </a:solidFill>
              <a:ln w="4782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9CC99C33-0FDC-43C4-9909-BD4AE83AA064}"/>
                  </a:ext>
                </a:extLst>
              </p:cNvPr>
              <p:cNvSpPr/>
              <p:nvPr/>
            </p:nvSpPr>
            <p:spPr>
              <a:xfrm>
                <a:off x="11905185" y="7377372"/>
                <a:ext cx="143562" cy="81352"/>
              </a:xfrm>
              <a:custGeom>
                <a:avLst/>
                <a:gdLst>
                  <a:gd name="connsiteX0" fmla="*/ 133992 w 143562"/>
                  <a:gd name="connsiteY0" fmla="*/ 0 h 81352"/>
                  <a:gd name="connsiteX1" fmla="*/ 0 w 143562"/>
                  <a:gd name="connsiteY1" fmla="*/ 81352 h 81352"/>
                  <a:gd name="connsiteX2" fmla="*/ 9571 w 143562"/>
                  <a:gd name="connsiteY2" fmla="*/ 81352 h 81352"/>
                  <a:gd name="connsiteX3" fmla="*/ 143563 w 143562"/>
                  <a:gd name="connsiteY3" fmla="*/ 4785 h 81352"/>
                  <a:gd name="connsiteX4" fmla="*/ 133992 w 143562"/>
                  <a:gd name="connsiteY4" fmla="*/ 0 h 81352"/>
                  <a:gd name="connsiteX5" fmla="*/ 133992 w 143562"/>
                  <a:gd name="connsiteY5"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81352">
                    <a:moveTo>
                      <a:pt x="133992" y="0"/>
                    </a:moveTo>
                    <a:cubicBezTo>
                      <a:pt x="66996" y="14356"/>
                      <a:pt x="23927" y="47854"/>
                      <a:pt x="0" y="81352"/>
                    </a:cubicBezTo>
                    <a:cubicBezTo>
                      <a:pt x="4786" y="81352"/>
                      <a:pt x="4786" y="81352"/>
                      <a:pt x="9571" y="81352"/>
                    </a:cubicBezTo>
                    <a:cubicBezTo>
                      <a:pt x="33498" y="52640"/>
                      <a:pt x="76567" y="19142"/>
                      <a:pt x="143563" y="4785"/>
                    </a:cubicBezTo>
                    <a:cubicBezTo>
                      <a:pt x="138778" y="4785"/>
                      <a:pt x="138778" y="0"/>
                      <a:pt x="133992" y="0"/>
                    </a:cubicBezTo>
                    <a:lnTo>
                      <a:pt x="133992" y="0"/>
                    </a:lnTo>
                    <a:close/>
                  </a:path>
                </a:pathLst>
              </a:custGeom>
              <a:solidFill>
                <a:srgbClr val="AAB69A"/>
              </a:solidFill>
              <a:ln w="4782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DE7DA0D-1D19-4E85-BB4E-21DC907BDB3F}"/>
                  </a:ext>
                </a:extLst>
              </p:cNvPr>
              <p:cNvSpPr/>
              <p:nvPr/>
            </p:nvSpPr>
            <p:spPr>
              <a:xfrm>
                <a:off x="11871688" y="7372587"/>
                <a:ext cx="215343" cy="138777"/>
              </a:xfrm>
              <a:custGeom>
                <a:avLst/>
                <a:gdLst>
                  <a:gd name="connsiteX0" fmla="*/ 43068 w 215343"/>
                  <a:gd name="connsiteY0" fmla="*/ 86138 h 138777"/>
                  <a:gd name="connsiteX1" fmla="*/ 33498 w 215343"/>
                  <a:gd name="connsiteY1" fmla="*/ 86138 h 138777"/>
                  <a:gd name="connsiteX2" fmla="*/ 0 w 215343"/>
                  <a:gd name="connsiteY2" fmla="*/ 138777 h 138777"/>
                  <a:gd name="connsiteX3" fmla="*/ 4786 w 215343"/>
                  <a:gd name="connsiteY3" fmla="*/ 138777 h 138777"/>
                  <a:gd name="connsiteX4" fmla="*/ 43068 w 215343"/>
                  <a:gd name="connsiteY4" fmla="*/ 86138 h 138777"/>
                  <a:gd name="connsiteX5" fmla="*/ 43068 w 215343"/>
                  <a:gd name="connsiteY5" fmla="*/ 86138 h 138777"/>
                  <a:gd name="connsiteX6" fmla="*/ 215344 w 215343"/>
                  <a:gd name="connsiteY6" fmla="*/ 0 h 138777"/>
                  <a:gd name="connsiteX7" fmla="*/ 215344 w 215343"/>
                  <a:gd name="connsiteY7" fmla="*/ 0 h 138777"/>
                  <a:gd name="connsiteX8" fmla="*/ 167490 w 215343"/>
                  <a:gd name="connsiteY8" fmla="*/ 4786 h 138777"/>
                  <a:gd name="connsiteX9" fmla="*/ 177060 w 215343"/>
                  <a:gd name="connsiteY9" fmla="*/ 9571 h 138777"/>
                  <a:gd name="connsiteX10" fmla="*/ 215344 w 215343"/>
                  <a:gd name="connsiteY10" fmla="*/ 4786 h 138777"/>
                  <a:gd name="connsiteX11" fmla="*/ 215344 w 215343"/>
                  <a:gd name="connsiteY11" fmla="*/ 0 h 138777"/>
                  <a:gd name="connsiteX12" fmla="*/ 215344 w 215343"/>
                  <a:gd name="connsiteY12" fmla="*/ 0 h 138777"/>
                  <a:gd name="connsiteX13" fmla="*/ 215344 w 215343"/>
                  <a:gd name="connsiteY13" fmla="*/ 0 h 13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43" h="138777">
                    <a:moveTo>
                      <a:pt x="43068" y="86138"/>
                    </a:moveTo>
                    <a:cubicBezTo>
                      <a:pt x="38283" y="86138"/>
                      <a:pt x="38283" y="86138"/>
                      <a:pt x="33498" y="86138"/>
                    </a:cubicBezTo>
                    <a:cubicBezTo>
                      <a:pt x="14356" y="110065"/>
                      <a:pt x="4786" y="129206"/>
                      <a:pt x="0" y="138777"/>
                    </a:cubicBezTo>
                    <a:cubicBezTo>
                      <a:pt x="0" y="138777"/>
                      <a:pt x="4786" y="138777"/>
                      <a:pt x="4786" y="138777"/>
                    </a:cubicBezTo>
                    <a:cubicBezTo>
                      <a:pt x="14356" y="129206"/>
                      <a:pt x="23927" y="110065"/>
                      <a:pt x="43068" y="86138"/>
                    </a:cubicBezTo>
                    <a:lnTo>
                      <a:pt x="43068" y="86138"/>
                    </a:lnTo>
                    <a:close/>
                    <a:moveTo>
                      <a:pt x="215344" y="0"/>
                    </a:moveTo>
                    <a:lnTo>
                      <a:pt x="215344" y="0"/>
                    </a:lnTo>
                    <a:cubicBezTo>
                      <a:pt x="200987" y="0"/>
                      <a:pt x="181846" y="4786"/>
                      <a:pt x="167490" y="4786"/>
                    </a:cubicBezTo>
                    <a:cubicBezTo>
                      <a:pt x="172275" y="4786"/>
                      <a:pt x="172275" y="9571"/>
                      <a:pt x="177060" y="9571"/>
                    </a:cubicBezTo>
                    <a:cubicBezTo>
                      <a:pt x="191417" y="4786"/>
                      <a:pt x="200987" y="4786"/>
                      <a:pt x="215344" y="4786"/>
                    </a:cubicBezTo>
                    <a:cubicBezTo>
                      <a:pt x="215344" y="4786"/>
                      <a:pt x="215344" y="4786"/>
                      <a:pt x="215344" y="0"/>
                    </a:cubicBezTo>
                    <a:cubicBezTo>
                      <a:pt x="215344" y="0"/>
                      <a:pt x="215344" y="0"/>
                      <a:pt x="215344" y="0"/>
                    </a:cubicBezTo>
                    <a:lnTo>
                      <a:pt x="215344" y="0"/>
                    </a:lnTo>
                    <a:close/>
                  </a:path>
                </a:pathLst>
              </a:custGeom>
              <a:solidFill>
                <a:srgbClr val="A1B08F"/>
              </a:solidFill>
              <a:ln w="4782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A8639F3C-F489-48AA-BE40-050316A832A9}"/>
                  </a:ext>
                </a:extLst>
              </p:cNvPr>
              <p:cNvSpPr/>
              <p:nvPr/>
            </p:nvSpPr>
            <p:spPr>
              <a:xfrm>
                <a:off x="11871688" y="7511364"/>
                <a:ext cx="9570" cy="14356"/>
              </a:xfrm>
              <a:custGeom>
                <a:avLst/>
                <a:gdLst>
                  <a:gd name="connsiteX0" fmla="*/ 9571 w 9570"/>
                  <a:gd name="connsiteY0" fmla="*/ 0 h 14356"/>
                  <a:gd name="connsiteX1" fmla="*/ 4786 w 9570"/>
                  <a:gd name="connsiteY1" fmla="*/ 0 h 14356"/>
                  <a:gd name="connsiteX2" fmla="*/ 0 w 9570"/>
                  <a:gd name="connsiteY2" fmla="*/ 9571 h 14356"/>
                  <a:gd name="connsiteX3" fmla="*/ 0 w 9570"/>
                  <a:gd name="connsiteY3" fmla="*/ 14356 h 14356"/>
                  <a:gd name="connsiteX4" fmla="*/ 0 w 9570"/>
                  <a:gd name="connsiteY4" fmla="*/ 14356 h 14356"/>
                  <a:gd name="connsiteX5" fmla="*/ 4786 w 9570"/>
                  <a:gd name="connsiteY5" fmla="*/ 14356 h 14356"/>
                  <a:gd name="connsiteX6" fmla="*/ 9571 w 9570"/>
                  <a:gd name="connsiteY6" fmla="*/ 0 h 14356"/>
                  <a:gd name="connsiteX7" fmla="*/ 9571 w 957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70" h="14356">
                    <a:moveTo>
                      <a:pt x="9571" y="0"/>
                    </a:moveTo>
                    <a:cubicBezTo>
                      <a:pt x="9571" y="0"/>
                      <a:pt x="4786" y="0"/>
                      <a:pt x="4786" y="0"/>
                    </a:cubicBezTo>
                    <a:cubicBezTo>
                      <a:pt x="0" y="4785"/>
                      <a:pt x="0" y="9571"/>
                      <a:pt x="0" y="9571"/>
                    </a:cubicBezTo>
                    <a:cubicBezTo>
                      <a:pt x="0" y="9571"/>
                      <a:pt x="0" y="14356"/>
                      <a:pt x="0" y="14356"/>
                    </a:cubicBezTo>
                    <a:lnTo>
                      <a:pt x="0" y="14356"/>
                    </a:lnTo>
                    <a:cubicBezTo>
                      <a:pt x="0" y="14356"/>
                      <a:pt x="0" y="14356"/>
                      <a:pt x="4786" y="14356"/>
                    </a:cubicBezTo>
                    <a:cubicBezTo>
                      <a:pt x="4786" y="14356"/>
                      <a:pt x="4786" y="9571"/>
                      <a:pt x="9571" y="0"/>
                    </a:cubicBezTo>
                    <a:lnTo>
                      <a:pt x="9571" y="0"/>
                    </a:lnTo>
                    <a:close/>
                  </a:path>
                </a:pathLst>
              </a:custGeom>
              <a:solidFill>
                <a:srgbClr val="99A985"/>
              </a:solidFill>
              <a:ln w="4782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98781382-A9A9-4760-BC15-64D1EBF4599C}"/>
                  </a:ext>
                </a:extLst>
              </p:cNvPr>
              <p:cNvSpPr/>
              <p:nvPr/>
            </p:nvSpPr>
            <p:spPr>
              <a:xfrm>
                <a:off x="11953039" y="7391728"/>
                <a:ext cx="114850" cy="66995"/>
              </a:xfrm>
              <a:custGeom>
                <a:avLst/>
                <a:gdLst>
                  <a:gd name="connsiteX0" fmla="*/ 105279 w 114850"/>
                  <a:gd name="connsiteY0" fmla="*/ 0 h 66995"/>
                  <a:gd name="connsiteX1" fmla="*/ 0 w 114850"/>
                  <a:gd name="connsiteY1" fmla="*/ 66996 h 66995"/>
                  <a:gd name="connsiteX2" fmla="*/ 9571 w 114850"/>
                  <a:gd name="connsiteY2" fmla="*/ 66996 h 66995"/>
                  <a:gd name="connsiteX3" fmla="*/ 114850 w 114850"/>
                  <a:gd name="connsiteY3" fmla="*/ 4785 h 66995"/>
                  <a:gd name="connsiteX4" fmla="*/ 105279 w 114850"/>
                  <a:gd name="connsiteY4" fmla="*/ 0 h 66995"/>
                  <a:gd name="connsiteX5" fmla="*/ 105279 w 114850"/>
                  <a:gd name="connsiteY5"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50" h="66995">
                    <a:moveTo>
                      <a:pt x="105279" y="0"/>
                    </a:moveTo>
                    <a:cubicBezTo>
                      <a:pt x="52640" y="14356"/>
                      <a:pt x="19142" y="43069"/>
                      <a:pt x="0" y="66996"/>
                    </a:cubicBezTo>
                    <a:cubicBezTo>
                      <a:pt x="4786" y="66996"/>
                      <a:pt x="4786" y="66996"/>
                      <a:pt x="9571" y="66996"/>
                    </a:cubicBezTo>
                    <a:cubicBezTo>
                      <a:pt x="33498" y="43069"/>
                      <a:pt x="66996" y="19142"/>
                      <a:pt x="114850" y="4785"/>
                    </a:cubicBezTo>
                    <a:cubicBezTo>
                      <a:pt x="110065" y="0"/>
                      <a:pt x="110065" y="0"/>
                      <a:pt x="105279" y="0"/>
                    </a:cubicBezTo>
                    <a:lnTo>
                      <a:pt x="105279" y="0"/>
                    </a:lnTo>
                    <a:close/>
                  </a:path>
                </a:pathLst>
              </a:custGeom>
              <a:solidFill>
                <a:srgbClr val="AAB69A"/>
              </a:solidFill>
              <a:ln w="4782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A319843E-7C51-4AD4-AD6D-3AB5E4EF0E10}"/>
                  </a:ext>
                </a:extLst>
              </p:cNvPr>
              <p:cNvSpPr/>
              <p:nvPr/>
            </p:nvSpPr>
            <p:spPr>
              <a:xfrm>
                <a:off x="11919542" y="7377372"/>
                <a:ext cx="196202" cy="129206"/>
              </a:xfrm>
              <a:custGeom>
                <a:avLst/>
                <a:gdLst>
                  <a:gd name="connsiteX0" fmla="*/ 43068 w 196202"/>
                  <a:gd name="connsiteY0" fmla="*/ 76567 h 129206"/>
                  <a:gd name="connsiteX1" fmla="*/ 33498 w 196202"/>
                  <a:gd name="connsiteY1" fmla="*/ 76567 h 129206"/>
                  <a:gd name="connsiteX2" fmla="*/ 0 w 196202"/>
                  <a:gd name="connsiteY2" fmla="*/ 129206 h 129206"/>
                  <a:gd name="connsiteX3" fmla="*/ 4786 w 196202"/>
                  <a:gd name="connsiteY3" fmla="*/ 129206 h 129206"/>
                  <a:gd name="connsiteX4" fmla="*/ 43068 w 196202"/>
                  <a:gd name="connsiteY4" fmla="*/ 76567 h 129206"/>
                  <a:gd name="connsiteX5" fmla="*/ 43068 w 196202"/>
                  <a:gd name="connsiteY5" fmla="*/ 76567 h 129206"/>
                  <a:gd name="connsiteX6" fmla="*/ 191417 w 196202"/>
                  <a:gd name="connsiteY6" fmla="*/ 0 h 129206"/>
                  <a:gd name="connsiteX7" fmla="*/ 138777 w 196202"/>
                  <a:gd name="connsiteY7" fmla="*/ 9571 h 129206"/>
                  <a:gd name="connsiteX8" fmla="*/ 143563 w 196202"/>
                  <a:gd name="connsiteY8" fmla="*/ 14356 h 129206"/>
                  <a:gd name="connsiteX9" fmla="*/ 196202 w 196202"/>
                  <a:gd name="connsiteY9" fmla="*/ 4785 h 129206"/>
                  <a:gd name="connsiteX10" fmla="*/ 196202 w 196202"/>
                  <a:gd name="connsiteY10" fmla="*/ 4785 h 129206"/>
                  <a:gd name="connsiteX11" fmla="*/ 191417 w 196202"/>
                  <a:gd name="connsiteY11" fmla="*/ 0 h 129206"/>
                  <a:gd name="connsiteX12" fmla="*/ 191417 w 196202"/>
                  <a:gd name="connsiteY12" fmla="*/ 0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202" h="129206">
                    <a:moveTo>
                      <a:pt x="43068" y="76567"/>
                    </a:moveTo>
                    <a:cubicBezTo>
                      <a:pt x="38283" y="76567"/>
                      <a:pt x="38283" y="76567"/>
                      <a:pt x="33498" y="76567"/>
                    </a:cubicBezTo>
                    <a:cubicBezTo>
                      <a:pt x="14356" y="95708"/>
                      <a:pt x="4786" y="114850"/>
                      <a:pt x="0" y="129206"/>
                    </a:cubicBezTo>
                    <a:cubicBezTo>
                      <a:pt x="0" y="129206"/>
                      <a:pt x="4786" y="129206"/>
                      <a:pt x="4786" y="129206"/>
                    </a:cubicBezTo>
                    <a:cubicBezTo>
                      <a:pt x="9571" y="114850"/>
                      <a:pt x="23927" y="95708"/>
                      <a:pt x="43068" y="76567"/>
                    </a:cubicBezTo>
                    <a:lnTo>
                      <a:pt x="43068" y="76567"/>
                    </a:lnTo>
                    <a:close/>
                    <a:moveTo>
                      <a:pt x="191417" y="0"/>
                    </a:moveTo>
                    <a:cubicBezTo>
                      <a:pt x="172275" y="0"/>
                      <a:pt x="157919" y="4785"/>
                      <a:pt x="138777" y="9571"/>
                    </a:cubicBezTo>
                    <a:cubicBezTo>
                      <a:pt x="138777" y="9571"/>
                      <a:pt x="143563" y="14356"/>
                      <a:pt x="143563" y="14356"/>
                    </a:cubicBezTo>
                    <a:cubicBezTo>
                      <a:pt x="157919" y="9571"/>
                      <a:pt x="177060" y="4785"/>
                      <a:pt x="196202" y="4785"/>
                    </a:cubicBezTo>
                    <a:cubicBezTo>
                      <a:pt x="196202" y="4785"/>
                      <a:pt x="196202" y="4785"/>
                      <a:pt x="196202" y="4785"/>
                    </a:cubicBezTo>
                    <a:cubicBezTo>
                      <a:pt x="196202" y="4785"/>
                      <a:pt x="191417" y="4785"/>
                      <a:pt x="191417" y="0"/>
                    </a:cubicBezTo>
                    <a:lnTo>
                      <a:pt x="191417" y="0"/>
                    </a:lnTo>
                    <a:close/>
                  </a:path>
                </a:pathLst>
              </a:custGeom>
              <a:solidFill>
                <a:srgbClr val="A1B08F"/>
              </a:solidFill>
              <a:ln w="4782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6B77A55-6D95-4481-A7C5-8A6EF327F4EE}"/>
                  </a:ext>
                </a:extLst>
              </p:cNvPr>
              <p:cNvSpPr/>
              <p:nvPr/>
            </p:nvSpPr>
            <p:spPr>
              <a:xfrm>
                <a:off x="11909971" y="7377372"/>
                <a:ext cx="209361" cy="157918"/>
              </a:xfrm>
              <a:custGeom>
                <a:avLst/>
                <a:gdLst>
                  <a:gd name="connsiteX0" fmla="*/ 14356 w 209361"/>
                  <a:gd name="connsiteY0" fmla="*/ 129206 h 157918"/>
                  <a:gd name="connsiteX1" fmla="*/ 9571 w 209361"/>
                  <a:gd name="connsiteY1" fmla="*/ 129206 h 157918"/>
                  <a:gd name="connsiteX2" fmla="*/ 0 w 209361"/>
                  <a:gd name="connsiteY2" fmla="*/ 153133 h 157918"/>
                  <a:gd name="connsiteX3" fmla="*/ 0 w 209361"/>
                  <a:gd name="connsiteY3" fmla="*/ 157919 h 157918"/>
                  <a:gd name="connsiteX4" fmla="*/ 0 w 209361"/>
                  <a:gd name="connsiteY4" fmla="*/ 157919 h 157918"/>
                  <a:gd name="connsiteX5" fmla="*/ 4785 w 209361"/>
                  <a:gd name="connsiteY5" fmla="*/ 157919 h 157918"/>
                  <a:gd name="connsiteX6" fmla="*/ 14356 w 209361"/>
                  <a:gd name="connsiteY6" fmla="*/ 129206 h 157918"/>
                  <a:gd name="connsiteX7" fmla="*/ 14356 w 209361"/>
                  <a:gd name="connsiteY7" fmla="*/ 129206 h 157918"/>
                  <a:gd name="connsiteX8" fmla="*/ 205773 w 209361"/>
                  <a:gd name="connsiteY8" fmla="*/ 0 h 157918"/>
                  <a:gd name="connsiteX9" fmla="*/ 205773 w 209361"/>
                  <a:gd name="connsiteY9" fmla="*/ 0 h 157918"/>
                  <a:gd name="connsiteX10" fmla="*/ 200987 w 209361"/>
                  <a:gd name="connsiteY10" fmla="*/ 0 h 157918"/>
                  <a:gd name="connsiteX11" fmla="*/ 205773 w 209361"/>
                  <a:gd name="connsiteY11" fmla="*/ 0 h 157918"/>
                  <a:gd name="connsiteX12" fmla="*/ 205773 w 209361"/>
                  <a:gd name="connsiteY12" fmla="*/ 0 h 157918"/>
                  <a:gd name="connsiteX13" fmla="*/ 205773 w 209361"/>
                  <a:gd name="connsiteY13" fmla="*/ 0 h 157918"/>
                  <a:gd name="connsiteX14" fmla="*/ 205773 w 209361"/>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61" h="157918">
                    <a:moveTo>
                      <a:pt x="14356" y="129206"/>
                    </a:moveTo>
                    <a:cubicBezTo>
                      <a:pt x="14356" y="129206"/>
                      <a:pt x="9571" y="129206"/>
                      <a:pt x="9571" y="129206"/>
                    </a:cubicBezTo>
                    <a:cubicBezTo>
                      <a:pt x="4785" y="143562"/>
                      <a:pt x="0" y="153133"/>
                      <a:pt x="0" y="153133"/>
                    </a:cubicBezTo>
                    <a:cubicBezTo>
                      <a:pt x="0" y="153133"/>
                      <a:pt x="0" y="157919"/>
                      <a:pt x="0" y="157919"/>
                    </a:cubicBezTo>
                    <a:lnTo>
                      <a:pt x="0" y="157919"/>
                    </a:lnTo>
                    <a:cubicBezTo>
                      <a:pt x="0" y="157919"/>
                      <a:pt x="0" y="157919"/>
                      <a:pt x="4785" y="157919"/>
                    </a:cubicBezTo>
                    <a:cubicBezTo>
                      <a:pt x="4785" y="153133"/>
                      <a:pt x="9571" y="143562"/>
                      <a:pt x="14356" y="129206"/>
                    </a:cubicBezTo>
                    <a:lnTo>
                      <a:pt x="14356" y="129206"/>
                    </a:lnTo>
                    <a:close/>
                    <a:moveTo>
                      <a:pt x="205773" y="0"/>
                    </a:moveTo>
                    <a:lnTo>
                      <a:pt x="205773" y="0"/>
                    </a:lnTo>
                    <a:cubicBezTo>
                      <a:pt x="205773" y="0"/>
                      <a:pt x="200987" y="0"/>
                      <a:pt x="200987" y="0"/>
                    </a:cubicBezTo>
                    <a:cubicBezTo>
                      <a:pt x="200987" y="4785"/>
                      <a:pt x="205773" y="4785"/>
                      <a:pt x="205773" y="0"/>
                    </a:cubicBezTo>
                    <a:cubicBezTo>
                      <a:pt x="210558" y="4785"/>
                      <a:pt x="210558" y="4785"/>
                      <a:pt x="205773" y="0"/>
                    </a:cubicBezTo>
                    <a:cubicBezTo>
                      <a:pt x="210558" y="0"/>
                      <a:pt x="205773" y="0"/>
                      <a:pt x="205773" y="0"/>
                    </a:cubicBezTo>
                    <a:lnTo>
                      <a:pt x="205773" y="0"/>
                    </a:lnTo>
                    <a:close/>
                  </a:path>
                </a:pathLst>
              </a:custGeom>
              <a:solidFill>
                <a:srgbClr val="99A985"/>
              </a:solidFill>
              <a:ln w="4782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449C50C8-1AF8-4F64-BEAC-CE6CA1006578}"/>
                  </a:ext>
                </a:extLst>
              </p:cNvPr>
              <p:cNvSpPr/>
              <p:nvPr/>
            </p:nvSpPr>
            <p:spPr>
              <a:xfrm>
                <a:off x="12000894" y="7401299"/>
                <a:ext cx="76566" cy="47854"/>
              </a:xfrm>
              <a:custGeom>
                <a:avLst/>
                <a:gdLst>
                  <a:gd name="connsiteX0" fmla="*/ 76567 w 76566"/>
                  <a:gd name="connsiteY0" fmla="*/ 0 h 47854"/>
                  <a:gd name="connsiteX1" fmla="*/ 0 w 76566"/>
                  <a:gd name="connsiteY1" fmla="*/ 47854 h 47854"/>
                  <a:gd name="connsiteX2" fmla="*/ 9571 w 76566"/>
                  <a:gd name="connsiteY2" fmla="*/ 47854 h 47854"/>
                  <a:gd name="connsiteX3" fmla="*/ 76567 w 76566"/>
                  <a:gd name="connsiteY3" fmla="*/ 0 h 47854"/>
                  <a:gd name="connsiteX4" fmla="*/ 76567 w 76566"/>
                  <a:gd name="connsiteY4" fmla="*/ 0 h 47854"/>
                  <a:gd name="connsiteX5" fmla="*/ 76567 w 76566"/>
                  <a:gd name="connsiteY5"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566" h="47854">
                    <a:moveTo>
                      <a:pt x="76567" y="0"/>
                    </a:moveTo>
                    <a:cubicBezTo>
                      <a:pt x="43069" y="14356"/>
                      <a:pt x="19142" y="28712"/>
                      <a:pt x="0" y="47854"/>
                    </a:cubicBezTo>
                    <a:cubicBezTo>
                      <a:pt x="4786" y="47854"/>
                      <a:pt x="4786" y="47854"/>
                      <a:pt x="9571" y="47854"/>
                    </a:cubicBezTo>
                    <a:cubicBezTo>
                      <a:pt x="28713" y="33498"/>
                      <a:pt x="52640" y="19142"/>
                      <a:pt x="76567" y="0"/>
                    </a:cubicBezTo>
                    <a:cubicBezTo>
                      <a:pt x="76567" y="4785"/>
                      <a:pt x="76567" y="4785"/>
                      <a:pt x="76567" y="0"/>
                    </a:cubicBezTo>
                    <a:lnTo>
                      <a:pt x="76567" y="0"/>
                    </a:lnTo>
                    <a:close/>
                  </a:path>
                </a:pathLst>
              </a:custGeom>
              <a:solidFill>
                <a:srgbClr val="AAB69A"/>
              </a:solidFill>
              <a:ln w="4782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BE44DA83-FD41-41B4-B855-700F3B28FD48}"/>
                  </a:ext>
                </a:extLst>
              </p:cNvPr>
              <p:cNvSpPr/>
              <p:nvPr/>
            </p:nvSpPr>
            <p:spPr>
              <a:xfrm>
                <a:off x="11962610" y="7386943"/>
                <a:ext cx="172275" cy="114849"/>
              </a:xfrm>
              <a:custGeom>
                <a:avLst/>
                <a:gdLst>
                  <a:gd name="connsiteX0" fmla="*/ 47854 w 172275"/>
                  <a:gd name="connsiteY0" fmla="*/ 62210 h 114849"/>
                  <a:gd name="connsiteX1" fmla="*/ 38283 w 172275"/>
                  <a:gd name="connsiteY1" fmla="*/ 62210 h 114849"/>
                  <a:gd name="connsiteX2" fmla="*/ 0 w 172275"/>
                  <a:gd name="connsiteY2" fmla="*/ 114850 h 114849"/>
                  <a:gd name="connsiteX3" fmla="*/ 4786 w 172275"/>
                  <a:gd name="connsiteY3" fmla="*/ 114850 h 114849"/>
                  <a:gd name="connsiteX4" fmla="*/ 47854 w 172275"/>
                  <a:gd name="connsiteY4" fmla="*/ 62210 h 114849"/>
                  <a:gd name="connsiteX5" fmla="*/ 47854 w 172275"/>
                  <a:gd name="connsiteY5" fmla="*/ 62210 h 114849"/>
                  <a:gd name="connsiteX6" fmla="*/ 167490 w 172275"/>
                  <a:gd name="connsiteY6" fmla="*/ 0 h 114849"/>
                  <a:gd name="connsiteX7" fmla="*/ 114850 w 172275"/>
                  <a:gd name="connsiteY7" fmla="*/ 14356 h 114849"/>
                  <a:gd name="connsiteX8" fmla="*/ 119635 w 172275"/>
                  <a:gd name="connsiteY8" fmla="*/ 19142 h 114849"/>
                  <a:gd name="connsiteX9" fmla="*/ 172275 w 172275"/>
                  <a:gd name="connsiteY9" fmla="*/ 4785 h 114849"/>
                  <a:gd name="connsiteX10" fmla="*/ 167490 w 172275"/>
                  <a:gd name="connsiteY10" fmla="*/ 0 h 114849"/>
                  <a:gd name="connsiteX11" fmla="*/ 167490 w 172275"/>
                  <a:gd name="connsiteY11" fmla="*/ 0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275" h="114849">
                    <a:moveTo>
                      <a:pt x="47854" y="62210"/>
                    </a:moveTo>
                    <a:cubicBezTo>
                      <a:pt x="43069" y="62210"/>
                      <a:pt x="43069" y="62210"/>
                      <a:pt x="38283" y="62210"/>
                    </a:cubicBezTo>
                    <a:cubicBezTo>
                      <a:pt x="19142" y="81352"/>
                      <a:pt x="9571" y="95708"/>
                      <a:pt x="0" y="114850"/>
                    </a:cubicBezTo>
                    <a:cubicBezTo>
                      <a:pt x="0" y="114850"/>
                      <a:pt x="4786" y="114850"/>
                      <a:pt x="4786" y="114850"/>
                    </a:cubicBezTo>
                    <a:cubicBezTo>
                      <a:pt x="19142" y="100494"/>
                      <a:pt x="28713" y="81352"/>
                      <a:pt x="47854" y="62210"/>
                    </a:cubicBezTo>
                    <a:lnTo>
                      <a:pt x="47854" y="62210"/>
                    </a:lnTo>
                    <a:close/>
                    <a:moveTo>
                      <a:pt x="167490" y="0"/>
                    </a:moveTo>
                    <a:cubicBezTo>
                      <a:pt x="148348" y="4785"/>
                      <a:pt x="129207" y="9571"/>
                      <a:pt x="114850" y="14356"/>
                    </a:cubicBezTo>
                    <a:cubicBezTo>
                      <a:pt x="114850" y="14356"/>
                      <a:pt x="119635" y="19142"/>
                      <a:pt x="119635" y="19142"/>
                    </a:cubicBezTo>
                    <a:cubicBezTo>
                      <a:pt x="133992" y="14356"/>
                      <a:pt x="153134" y="9571"/>
                      <a:pt x="172275" y="4785"/>
                    </a:cubicBezTo>
                    <a:cubicBezTo>
                      <a:pt x="172275" y="4785"/>
                      <a:pt x="167490" y="4785"/>
                      <a:pt x="167490" y="0"/>
                    </a:cubicBezTo>
                    <a:lnTo>
                      <a:pt x="167490" y="0"/>
                    </a:lnTo>
                    <a:close/>
                  </a:path>
                </a:pathLst>
              </a:custGeom>
              <a:solidFill>
                <a:srgbClr val="A1B08F"/>
              </a:solidFill>
              <a:ln w="4782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319A23BE-7B4A-4151-A9CC-7134DC89AE27}"/>
                  </a:ext>
                </a:extLst>
              </p:cNvPr>
              <p:cNvSpPr/>
              <p:nvPr/>
            </p:nvSpPr>
            <p:spPr>
              <a:xfrm>
                <a:off x="11953039" y="7386943"/>
                <a:ext cx="195005" cy="157918"/>
              </a:xfrm>
              <a:custGeom>
                <a:avLst/>
                <a:gdLst>
                  <a:gd name="connsiteX0" fmla="*/ 19142 w 195005"/>
                  <a:gd name="connsiteY0" fmla="*/ 114850 h 157918"/>
                  <a:gd name="connsiteX1" fmla="*/ 14356 w 195005"/>
                  <a:gd name="connsiteY1" fmla="*/ 114850 h 157918"/>
                  <a:gd name="connsiteX2" fmla="*/ 0 w 195005"/>
                  <a:gd name="connsiteY2" fmla="*/ 153133 h 157918"/>
                  <a:gd name="connsiteX3" fmla="*/ 0 w 195005"/>
                  <a:gd name="connsiteY3" fmla="*/ 157919 h 157918"/>
                  <a:gd name="connsiteX4" fmla="*/ 0 w 195005"/>
                  <a:gd name="connsiteY4" fmla="*/ 157919 h 157918"/>
                  <a:gd name="connsiteX5" fmla="*/ 4786 w 195005"/>
                  <a:gd name="connsiteY5" fmla="*/ 157919 h 157918"/>
                  <a:gd name="connsiteX6" fmla="*/ 19142 w 195005"/>
                  <a:gd name="connsiteY6" fmla="*/ 114850 h 157918"/>
                  <a:gd name="connsiteX7" fmla="*/ 19142 w 195005"/>
                  <a:gd name="connsiteY7" fmla="*/ 114850 h 157918"/>
                  <a:gd name="connsiteX8" fmla="*/ 191417 w 195005"/>
                  <a:gd name="connsiteY8" fmla="*/ 0 h 157918"/>
                  <a:gd name="connsiteX9" fmla="*/ 191417 w 195005"/>
                  <a:gd name="connsiteY9" fmla="*/ 0 h 157918"/>
                  <a:gd name="connsiteX10" fmla="*/ 172275 w 195005"/>
                  <a:gd name="connsiteY10" fmla="*/ 4785 h 157918"/>
                  <a:gd name="connsiteX11" fmla="*/ 177060 w 195005"/>
                  <a:gd name="connsiteY11" fmla="*/ 9571 h 157918"/>
                  <a:gd name="connsiteX12" fmla="*/ 186632 w 195005"/>
                  <a:gd name="connsiteY12" fmla="*/ 9571 h 157918"/>
                  <a:gd name="connsiteX13" fmla="*/ 191417 w 195005"/>
                  <a:gd name="connsiteY13" fmla="*/ 0 h 157918"/>
                  <a:gd name="connsiteX14" fmla="*/ 191417 w 195005"/>
                  <a:gd name="connsiteY14" fmla="*/ 0 h 157918"/>
                  <a:gd name="connsiteX15" fmla="*/ 191417 w 195005"/>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005" h="157918">
                    <a:moveTo>
                      <a:pt x="19142" y="114850"/>
                    </a:moveTo>
                    <a:cubicBezTo>
                      <a:pt x="19142" y="114850"/>
                      <a:pt x="14356" y="114850"/>
                      <a:pt x="14356" y="114850"/>
                    </a:cubicBezTo>
                    <a:cubicBezTo>
                      <a:pt x="4786" y="133992"/>
                      <a:pt x="0" y="153133"/>
                      <a:pt x="0" y="153133"/>
                    </a:cubicBezTo>
                    <a:cubicBezTo>
                      <a:pt x="0" y="153133"/>
                      <a:pt x="0" y="157919"/>
                      <a:pt x="0" y="157919"/>
                    </a:cubicBezTo>
                    <a:lnTo>
                      <a:pt x="0" y="157919"/>
                    </a:lnTo>
                    <a:cubicBezTo>
                      <a:pt x="0" y="157919"/>
                      <a:pt x="0" y="157919"/>
                      <a:pt x="4786" y="157919"/>
                    </a:cubicBezTo>
                    <a:cubicBezTo>
                      <a:pt x="4786" y="153133"/>
                      <a:pt x="9571" y="133992"/>
                      <a:pt x="19142" y="114850"/>
                    </a:cubicBezTo>
                    <a:lnTo>
                      <a:pt x="19142" y="114850"/>
                    </a:lnTo>
                    <a:close/>
                    <a:moveTo>
                      <a:pt x="191417" y="0"/>
                    </a:moveTo>
                    <a:lnTo>
                      <a:pt x="191417" y="0"/>
                    </a:lnTo>
                    <a:cubicBezTo>
                      <a:pt x="186632" y="0"/>
                      <a:pt x="181846" y="0"/>
                      <a:pt x="172275" y="4785"/>
                    </a:cubicBezTo>
                    <a:cubicBezTo>
                      <a:pt x="172275" y="4785"/>
                      <a:pt x="177060" y="9571"/>
                      <a:pt x="177060" y="9571"/>
                    </a:cubicBezTo>
                    <a:cubicBezTo>
                      <a:pt x="181846" y="9571"/>
                      <a:pt x="181846" y="9571"/>
                      <a:pt x="186632" y="9571"/>
                    </a:cubicBezTo>
                    <a:cubicBezTo>
                      <a:pt x="196202" y="4785"/>
                      <a:pt x="196202" y="4785"/>
                      <a:pt x="191417" y="0"/>
                    </a:cubicBezTo>
                    <a:cubicBezTo>
                      <a:pt x="196202" y="0"/>
                      <a:pt x="196202" y="0"/>
                      <a:pt x="191417" y="0"/>
                    </a:cubicBezTo>
                    <a:lnTo>
                      <a:pt x="191417" y="0"/>
                    </a:lnTo>
                    <a:close/>
                  </a:path>
                </a:pathLst>
              </a:custGeom>
              <a:solidFill>
                <a:srgbClr val="99A985"/>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8ABDB777-27B2-4208-A618-919FB93B0457}"/>
                  </a:ext>
                </a:extLst>
              </p:cNvPr>
              <p:cNvSpPr/>
              <p:nvPr/>
            </p:nvSpPr>
            <p:spPr>
              <a:xfrm>
                <a:off x="12063104" y="7425226"/>
                <a:ext cx="23927" cy="19141"/>
              </a:xfrm>
              <a:custGeom>
                <a:avLst/>
                <a:gdLst>
                  <a:gd name="connsiteX0" fmla="*/ 23927 w 23927"/>
                  <a:gd name="connsiteY0" fmla="*/ 0 h 19141"/>
                  <a:gd name="connsiteX1" fmla="*/ 0 w 23927"/>
                  <a:gd name="connsiteY1" fmla="*/ 19142 h 19141"/>
                  <a:gd name="connsiteX2" fmla="*/ 9571 w 23927"/>
                  <a:gd name="connsiteY2" fmla="*/ 14356 h 19141"/>
                  <a:gd name="connsiteX3" fmla="*/ 23927 w 23927"/>
                  <a:gd name="connsiteY3" fmla="*/ 0 h 19141"/>
                  <a:gd name="connsiteX4" fmla="*/ 23927 w 23927"/>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27" h="19141">
                    <a:moveTo>
                      <a:pt x="23927" y="0"/>
                    </a:moveTo>
                    <a:cubicBezTo>
                      <a:pt x="14356" y="4785"/>
                      <a:pt x="4786" y="9571"/>
                      <a:pt x="0" y="19142"/>
                    </a:cubicBezTo>
                    <a:cubicBezTo>
                      <a:pt x="4786" y="19142"/>
                      <a:pt x="9571" y="14356"/>
                      <a:pt x="9571" y="14356"/>
                    </a:cubicBezTo>
                    <a:cubicBezTo>
                      <a:pt x="14356" y="4785"/>
                      <a:pt x="19141" y="4785"/>
                      <a:pt x="23927" y="0"/>
                    </a:cubicBezTo>
                    <a:lnTo>
                      <a:pt x="23927" y="0"/>
                    </a:lnTo>
                    <a:close/>
                  </a:path>
                </a:pathLst>
              </a:custGeom>
              <a:solidFill>
                <a:srgbClr val="AAB69A"/>
              </a:solidFill>
              <a:ln w="4782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C922AFA8-1BBA-4014-B2C4-206F2A373F88}"/>
                  </a:ext>
                </a:extLst>
              </p:cNvPr>
              <p:cNvSpPr/>
              <p:nvPr/>
            </p:nvSpPr>
            <p:spPr>
              <a:xfrm>
                <a:off x="12020036" y="7401299"/>
                <a:ext cx="124420" cy="95708"/>
              </a:xfrm>
              <a:custGeom>
                <a:avLst/>
                <a:gdLst>
                  <a:gd name="connsiteX0" fmla="*/ 124420 w 124420"/>
                  <a:gd name="connsiteY0" fmla="*/ 0 h 95708"/>
                  <a:gd name="connsiteX1" fmla="*/ 66996 w 124420"/>
                  <a:gd name="connsiteY1" fmla="*/ 23927 h 95708"/>
                  <a:gd name="connsiteX2" fmla="*/ 52639 w 124420"/>
                  <a:gd name="connsiteY2" fmla="*/ 38283 h 95708"/>
                  <a:gd name="connsiteX3" fmla="*/ 43068 w 124420"/>
                  <a:gd name="connsiteY3" fmla="*/ 43069 h 95708"/>
                  <a:gd name="connsiteX4" fmla="*/ 0 w 124420"/>
                  <a:gd name="connsiteY4" fmla="*/ 95708 h 95708"/>
                  <a:gd name="connsiteX5" fmla="*/ 9571 w 124420"/>
                  <a:gd name="connsiteY5" fmla="*/ 95708 h 95708"/>
                  <a:gd name="connsiteX6" fmla="*/ 124420 w 124420"/>
                  <a:gd name="connsiteY6" fmla="*/ 0 h 95708"/>
                  <a:gd name="connsiteX7" fmla="*/ 124420 w 124420"/>
                  <a:gd name="connsiteY7" fmla="*/ 0 h 95708"/>
                  <a:gd name="connsiteX8" fmla="*/ 124420 w 124420"/>
                  <a:gd name="connsiteY8"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20" h="95708">
                    <a:moveTo>
                      <a:pt x="124420" y="0"/>
                    </a:moveTo>
                    <a:cubicBezTo>
                      <a:pt x="100493" y="4785"/>
                      <a:pt x="81352" y="14356"/>
                      <a:pt x="66996" y="23927"/>
                    </a:cubicBezTo>
                    <a:cubicBezTo>
                      <a:pt x="66996" y="28712"/>
                      <a:pt x="62210" y="33498"/>
                      <a:pt x="52639" y="38283"/>
                    </a:cubicBezTo>
                    <a:cubicBezTo>
                      <a:pt x="47854" y="38283"/>
                      <a:pt x="43068" y="43069"/>
                      <a:pt x="43068" y="43069"/>
                    </a:cubicBezTo>
                    <a:cubicBezTo>
                      <a:pt x="23927" y="57425"/>
                      <a:pt x="9571" y="76567"/>
                      <a:pt x="0" y="95708"/>
                    </a:cubicBezTo>
                    <a:cubicBezTo>
                      <a:pt x="4785" y="95708"/>
                      <a:pt x="4785" y="95708"/>
                      <a:pt x="9571" y="95708"/>
                    </a:cubicBezTo>
                    <a:cubicBezTo>
                      <a:pt x="23927" y="57425"/>
                      <a:pt x="62210" y="19142"/>
                      <a:pt x="124420" y="0"/>
                    </a:cubicBezTo>
                    <a:cubicBezTo>
                      <a:pt x="124420" y="0"/>
                      <a:pt x="124420" y="0"/>
                      <a:pt x="124420" y="0"/>
                    </a:cubicBezTo>
                    <a:lnTo>
                      <a:pt x="124420" y="0"/>
                    </a:lnTo>
                    <a:close/>
                  </a:path>
                </a:pathLst>
              </a:custGeom>
              <a:solidFill>
                <a:srgbClr val="A1B08F"/>
              </a:solidFill>
              <a:ln w="4782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3B2F7E71-7780-4E15-9136-987C02D881E3}"/>
                  </a:ext>
                </a:extLst>
              </p:cNvPr>
              <p:cNvSpPr/>
              <p:nvPr/>
            </p:nvSpPr>
            <p:spPr>
              <a:xfrm>
                <a:off x="11991323" y="7391728"/>
                <a:ext cx="185434" cy="157918"/>
              </a:xfrm>
              <a:custGeom>
                <a:avLst/>
                <a:gdLst>
                  <a:gd name="connsiteX0" fmla="*/ 33498 w 185434"/>
                  <a:gd name="connsiteY0" fmla="*/ 100494 h 157918"/>
                  <a:gd name="connsiteX1" fmla="*/ 23927 w 185434"/>
                  <a:gd name="connsiteY1" fmla="*/ 100494 h 157918"/>
                  <a:gd name="connsiteX2" fmla="*/ 0 w 185434"/>
                  <a:gd name="connsiteY2" fmla="*/ 153133 h 157918"/>
                  <a:gd name="connsiteX3" fmla="*/ 0 w 185434"/>
                  <a:gd name="connsiteY3" fmla="*/ 157919 h 157918"/>
                  <a:gd name="connsiteX4" fmla="*/ 0 w 185434"/>
                  <a:gd name="connsiteY4" fmla="*/ 157919 h 157918"/>
                  <a:gd name="connsiteX5" fmla="*/ 4786 w 185434"/>
                  <a:gd name="connsiteY5" fmla="*/ 157919 h 157918"/>
                  <a:gd name="connsiteX6" fmla="*/ 33498 w 185434"/>
                  <a:gd name="connsiteY6" fmla="*/ 100494 h 157918"/>
                  <a:gd name="connsiteX7" fmla="*/ 33498 w 185434"/>
                  <a:gd name="connsiteY7" fmla="*/ 100494 h 157918"/>
                  <a:gd name="connsiteX8" fmla="*/ 181846 w 185434"/>
                  <a:gd name="connsiteY8" fmla="*/ 0 h 157918"/>
                  <a:gd name="connsiteX9" fmla="*/ 181846 w 185434"/>
                  <a:gd name="connsiteY9" fmla="*/ 0 h 157918"/>
                  <a:gd name="connsiteX10" fmla="*/ 148348 w 185434"/>
                  <a:gd name="connsiteY10" fmla="*/ 4785 h 157918"/>
                  <a:gd name="connsiteX11" fmla="*/ 153133 w 185434"/>
                  <a:gd name="connsiteY11" fmla="*/ 9571 h 157918"/>
                  <a:gd name="connsiteX12" fmla="*/ 181846 w 185434"/>
                  <a:gd name="connsiteY12" fmla="*/ 4785 h 157918"/>
                  <a:gd name="connsiteX13" fmla="*/ 181846 w 185434"/>
                  <a:gd name="connsiteY13" fmla="*/ 0 h 157918"/>
                  <a:gd name="connsiteX14" fmla="*/ 181846 w 185434"/>
                  <a:gd name="connsiteY14" fmla="*/ 0 h 157918"/>
                  <a:gd name="connsiteX15" fmla="*/ 181846 w 185434"/>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434" h="157918">
                    <a:moveTo>
                      <a:pt x="33498" y="100494"/>
                    </a:moveTo>
                    <a:cubicBezTo>
                      <a:pt x="28713" y="100494"/>
                      <a:pt x="28713" y="100494"/>
                      <a:pt x="23927" y="100494"/>
                    </a:cubicBezTo>
                    <a:cubicBezTo>
                      <a:pt x="4786" y="129206"/>
                      <a:pt x="0" y="153133"/>
                      <a:pt x="0" y="153133"/>
                    </a:cubicBezTo>
                    <a:cubicBezTo>
                      <a:pt x="0" y="153133"/>
                      <a:pt x="0" y="157919"/>
                      <a:pt x="0" y="157919"/>
                    </a:cubicBezTo>
                    <a:lnTo>
                      <a:pt x="0" y="157919"/>
                    </a:lnTo>
                    <a:cubicBezTo>
                      <a:pt x="0" y="157919"/>
                      <a:pt x="0" y="157919"/>
                      <a:pt x="4786" y="157919"/>
                    </a:cubicBezTo>
                    <a:cubicBezTo>
                      <a:pt x="4786" y="153133"/>
                      <a:pt x="9571" y="129206"/>
                      <a:pt x="33498" y="100494"/>
                    </a:cubicBezTo>
                    <a:lnTo>
                      <a:pt x="33498" y="100494"/>
                    </a:lnTo>
                    <a:close/>
                    <a:moveTo>
                      <a:pt x="181846" y="0"/>
                    </a:moveTo>
                    <a:lnTo>
                      <a:pt x="181846" y="0"/>
                    </a:lnTo>
                    <a:cubicBezTo>
                      <a:pt x="172275" y="0"/>
                      <a:pt x="157919" y="4785"/>
                      <a:pt x="148348" y="4785"/>
                    </a:cubicBezTo>
                    <a:cubicBezTo>
                      <a:pt x="148348" y="4785"/>
                      <a:pt x="153133" y="9571"/>
                      <a:pt x="153133" y="9571"/>
                    </a:cubicBezTo>
                    <a:cubicBezTo>
                      <a:pt x="162704" y="9571"/>
                      <a:pt x="172275" y="4785"/>
                      <a:pt x="181846" y="4785"/>
                    </a:cubicBezTo>
                    <a:cubicBezTo>
                      <a:pt x="186631" y="4785"/>
                      <a:pt x="186631" y="4785"/>
                      <a:pt x="181846" y="0"/>
                    </a:cubicBezTo>
                    <a:cubicBezTo>
                      <a:pt x="186631" y="4785"/>
                      <a:pt x="186631" y="0"/>
                      <a:pt x="181846" y="0"/>
                    </a:cubicBezTo>
                    <a:lnTo>
                      <a:pt x="181846" y="0"/>
                    </a:lnTo>
                    <a:close/>
                  </a:path>
                </a:pathLst>
              </a:custGeom>
              <a:solidFill>
                <a:srgbClr val="99A985"/>
              </a:solidFill>
              <a:ln w="4782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F9066129-A72C-4AD6-8947-02CEF2513380}"/>
                  </a:ext>
                </a:extLst>
              </p:cNvPr>
              <p:cNvSpPr/>
              <p:nvPr/>
            </p:nvSpPr>
            <p:spPr>
              <a:xfrm>
                <a:off x="12067890" y="7415655"/>
                <a:ext cx="86136" cy="62210"/>
              </a:xfrm>
              <a:custGeom>
                <a:avLst/>
                <a:gdLst>
                  <a:gd name="connsiteX0" fmla="*/ 86137 w 86136"/>
                  <a:gd name="connsiteY0" fmla="*/ 0 h 62210"/>
                  <a:gd name="connsiteX1" fmla="*/ 0 w 86136"/>
                  <a:gd name="connsiteY1" fmla="*/ 62210 h 62210"/>
                  <a:gd name="connsiteX2" fmla="*/ 9571 w 86136"/>
                  <a:gd name="connsiteY2" fmla="*/ 57425 h 62210"/>
                  <a:gd name="connsiteX3" fmla="*/ 86137 w 86136"/>
                  <a:gd name="connsiteY3" fmla="*/ 4785 h 62210"/>
                  <a:gd name="connsiteX4" fmla="*/ 86137 w 86136"/>
                  <a:gd name="connsiteY4" fmla="*/ 0 h 62210"/>
                  <a:gd name="connsiteX5" fmla="*/ 86137 w 86136"/>
                  <a:gd name="connsiteY5"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36" h="62210">
                    <a:moveTo>
                      <a:pt x="86137" y="0"/>
                    </a:moveTo>
                    <a:cubicBezTo>
                      <a:pt x="47854" y="14356"/>
                      <a:pt x="19141" y="38283"/>
                      <a:pt x="0" y="62210"/>
                    </a:cubicBezTo>
                    <a:cubicBezTo>
                      <a:pt x="4785" y="62210"/>
                      <a:pt x="4785" y="62210"/>
                      <a:pt x="9571" y="57425"/>
                    </a:cubicBezTo>
                    <a:cubicBezTo>
                      <a:pt x="28712" y="38283"/>
                      <a:pt x="52639" y="19142"/>
                      <a:pt x="86137" y="4785"/>
                    </a:cubicBezTo>
                    <a:cubicBezTo>
                      <a:pt x="86137" y="0"/>
                      <a:pt x="86137" y="0"/>
                      <a:pt x="86137" y="0"/>
                    </a:cubicBezTo>
                    <a:lnTo>
                      <a:pt x="86137" y="0"/>
                    </a:lnTo>
                    <a:close/>
                  </a:path>
                </a:pathLst>
              </a:custGeom>
              <a:solidFill>
                <a:srgbClr val="A1B08F"/>
              </a:solidFill>
              <a:ln w="4782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70418F7C-604D-436B-A0BD-A311D9FCBFA5}"/>
                  </a:ext>
                </a:extLst>
              </p:cNvPr>
              <p:cNvSpPr/>
              <p:nvPr/>
            </p:nvSpPr>
            <p:spPr>
              <a:xfrm>
                <a:off x="12029606" y="7401299"/>
                <a:ext cx="177060" cy="157918"/>
              </a:xfrm>
              <a:custGeom>
                <a:avLst/>
                <a:gdLst>
                  <a:gd name="connsiteX0" fmla="*/ 47854 w 177060"/>
                  <a:gd name="connsiteY0" fmla="*/ 71781 h 157918"/>
                  <a:gd name="connsiteX1" fmla="*/ 38283 w 177060"/>
                  <a:gd name="connsiteY1" fmla="*/ 76567 h 157918"/>
                  <a:gd name="connsiteX2" fmla="*/ 0 w 177060"/>
                  <a:gd name="connsiteY2" fmla="*/ 153133 h 157918"/>
                  <a:gd name="connsiteX3" fmla="*/ 0 w 177060"/>
                  <a:gd name="connsiteY3" fmla="*/ 157919 h 157918"/>
                  <a:gd name="connsiteX4" fmla="*/ 0 w 177060"/>
                  <a:gd name="connsiteY4" fmla="*/ 157919 h 157918"/>
                  <a:gd name="connsiteX5" fmla="*/ 4785 w 177060"/>
                  <a:gd name="connsiteY5" fmla="*/ 157919 h 157918"/>
                  <a:gd name="connsiteX6" fmla="*/ 47854 w 177060"/>
                  <a:gd name="connsiteY6" fmla="*/ 71781 h 157918"/>
                  <a:gd name="connsiteX7" fmla="*/ 47854 w 177060"/>
                  <a:gd name="connsiteY7" fmla="*/ 71781 h 157918"/>
                  <a:gd name="connsiteX8" fmla="*/ 177060 w 177060"/>
                  <a:gd name="connsiteY8" fmla="*/ 0 h 157918"/>
                  <a:gd name="connsiteX9" fmla="*/ 177060 w 177060"/>
                  <a:gd name="connsiteY9" fmla="*/ 0 h 157918"/>
                  <a:gd name="connsiteX10" fmla="*/ 124420 w 177060"/>
                  <a:gd name="connsiteY10" fmla="*/ 14356 h 157918"/>
                  <a:gd name="connsiteX11" fmla="*/ 124420 w 177060"/>
                  <a:gd name="connsiteY11" fmla="*/ 19142 h 157918"/>
                  <a:gd name="connsiteX12" fmla="*/ 172275 w 177060"/>
                  <a:gd name="connsiteY12" fmla="*/ 4785 h 157918"/>
                  <a:gd name="connsiteX13" fmla="*/ 177060 w 177060"/>
                  <a:gd name="connsiteY13" fmla="*/ 0 h 157918"/>
                  <a:gd name="connsiteX14" fmla="*/ 177060 w 177060"/>
                  <a:gd name="connsiteY14" fmla="*/ 0 h 157918"/>
                  <a:gd name="connsiteX15" fmla="*/ 177060 w 177060"/>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060" h="157918">
                    <a:moveTo>
                      <a:pt x="47854" y="71781"/>
                    </a:moveTo>
                    <a:cubicBezTo>
                      <a:pt x="43068" y="71781"/>
                      <a:pt x="43068" y="71781"/>
                      <a:pt x="38283" y="76567"/>
                    </a:cubicBezTo>
                    <a:cubicBezTo>
                      <a:pt x="9571" y="114850"/>
                      <a:pt x="0" y="153133"/>
                      <a:pt x="0" y="153133"/>
                    </a:cubicBezTo>
                    <a:cubicBezTo>
                      <a:pt x="0" y="153133"/>
                      <a:pt x="0" y="157919"/>
                      <a:pt x="0" y="157919"/>
                    </a:cubicBezTo>
                    <a:lnTo>
                      <a:pt x="0" y="157919"/>
                    </a:lnTo>
                    <a:cubicBezTo>
                      <a:pt x="0" y="157919"/>
                      <a:pt x="4785" y="157919"/>
                      <a:pt x="4785" y="157919"/>
                    </a:cubicBezTo>
                    <a:cubicBezTo>
                      <a:pt x="9571" y="153133"/>
                      <a:pt x="14356" y="110065"/>
                      <a:pt x="47854" y="71781"/>
                    </a:cubicBezTo>
                    <a:lnTo>
                      <a:pt x="47854" y="71781"/>
                    </a:lnTo>
                    <a:close/>
                    <a:moveTo>
                      <a:pt x="177060" y="0"/>
                    </a:moveTo>
                    <a:lnTo>
                      <a:pt x="177060" y="0"/>
                    </a:lnTo>
                    <a:cubicBezTo>
                      <a:pt x="157919" y="4785"/>
                      <a:pt x="143563" y="9571"/>
                      <a:pt x="124420" y="14356"/>
                    </a:cubicBezTo>
                    <a:cubicBezTo>
                      <a:pt x="124420" y="14356"/>
                      <a:pt x="124420" y="19142"/>
                      <a:pt x="124420" y="19142"/>
                    </a:cubicBezTo>
                    <a:cubicBezTo>
                      <a:pt x="138777" y="14356"/>
                      <a:pt x="153133" y="9571"/>
                      <a:pt x="172275" y="4785"/>
                    </a:cubicBezTo>
                    <a:cubicBezTo>
                      <a:pt x="177060" y="4785"/>
                      <a:pt x="177060" y="4785"/>
                      <a:pt x="177060" y="0"/>
                    </a:cubicBezTo>
                    <a:cubicBezTo>
                      <a:pt x="177060" y="0"/>
                      <a:pt x="177060" y="0"/>
                      <a:pt x="177060" y="0"/>
                    </a:cubicBezTo>
                    <a:lnTo>
                      <a:pt x="177060" y="0"/>
                    </a:lnTo>
                    <a:close/>
                  </a:path>
                </a:pathLst>
              </a:custGeom>
              <a:solidFill>
                <a:srgbClr val="99A985"/>
              </a:solidFill>
              <a:ln w="4782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9F5ACDF7-4866-43F1-B21F-7A8E65ECE153}"/>
                  </a:ext>
                </a:extLst>
              </p:cNvPr>
              <p:cNvSpPr/>
              <p:nvPr/>
            </p:nvSpPr>
            <p:spPr>
              <a:xfrm>
                <a:off x="12072675" y="7410870"/>
                <a:ext cx="162704" cy="157918"/>
              </a:xfrm>
              <a:custGeom>
                <a:avLst/>
                <a:gdLst>
                  <a:gd name="connsiteX0" fmla="*/ 162705 w 162704"/>
                  <a:gd name="connsiteY0" fmla="*/ 0 h 157918"/>
                  <a:gd name="connsiteX1" fmla="*/ 162705 w 162704"/>
                  <a:gd name="connsiteY1" fmla="*/ 0 h 157918"/>
                  <a:gd name="connsiteX2" fmla="*/ 0 w 162704"/>
                  <a:gd name="connsiteY2" fmla="*/ 153133 h 157918"/>
                  <a:gd name="connsiteX3" fmla="*/ 0 w 162704"/>
                  <a:gd name="connsiteY3" fmla="*/ 157919 h 157918"/>
                  <a:gd name="connsiteX4" fmla="*/ 0 w 162704"/>
                  <a:gd name="connsiteY4" fmla="*/ 157919 h 157918"/>
                  <a:gd name="connsiteX5" fmla="*/ 4786 w 162704"/>
                  <a:gd name="connsiteY5" fmla="*/ 157919 h 157918"/>
                  <a:gd name="connsiteX6" fmla="*/ 162705 w 162704"/>
                  <a:gd name="connsiteY6" fmla="*/ 9571 h 157918"/>
                  <a:gd name="connsiteX7" fmla="*/ 162705 w 162704"/>
                  <a:gd name="connsiteY7" fmla="*/ 0 h 157918"/>
                  <a:gd name="connsiteX8" fmla="*/ 162705 w 162704"/>
                  <a:gd name="connsiteY8" fmla="*/ 0 h 157918"/>
                  <a:gd name="connsiteX9" fmla="*/ 162705 w 162704"/>
                  <a:gd name="connsiteY9"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04" h="157918">
                    <a:moveTo>
                      <a:pt x="162705" y="0"/>
                    </a:moveTo>
                    <a:cubicBezTo>
                      <a:pt x="162705" y="0"/>
                      <a:pt x="162705" y="0"/>
                      <a:pt x="162705" y="0"/>
                    </a:cubicBezTo>
                    <a:cubicBezTo>
                      <a:pt x="23927" y="23927"/>
                      <a:pt x="4786" y="148348"/>
                      <a:pt x="0" y="153133"/>
                    </a:cubicBezTo>
                    <a:cubicBezTo>
                      <a:pt x="0" y="153133"/>
                      <a:pt x="0" y="157919"/>
                      <a:pt x="0" y="157919"/>
                    </a:cubicBezTo>
                    <a:lnTo>
                      <a:pt x="0" y="157919"/>
                    </a:lnTo>
                    <a:cubicBezTo>
                      <a:pt x="0" y="157919"/>
                      <a:pt x="4786" y="157919"/>
                      <a:pt x="4786" y="157919"/>
                    </a:cubicBezTo>
                    <a:cubicBezTo>
                      <a:pt x="4786" y="157919"/>
                      <a:pt x="23927" y="33498"/>
                      <a:pt x="162705" y="9571"/>
                    </a:cubicBezTo>
                    <a:cubicBezTo>
                      <a:pt x="162705" y="4785"/>
                      <a:pt x="162705" y="0"/>
                      <a:pt x="162705" y="0"/>
                    </a:cubicBezTo>
                    <a:cubicBezTo>
                      <a:pt x="162705" y="0"/>
                      <a:pt x="162705" y="0"/>
                      <a:pt x="162705" y="0"/>
                    </a:cubicBezTo>
                    <a:lnTo>
                      <a:pt x="162705" y="0"/>
                    </a:lnTo>
                    <a:close/>
                  </a:path>
                </a:pathLst>
              </a:custGeom>
              <a:solidFill>
                <a:srgbClr val="99A985"/>
              </a:solidFill>
              <a:ln w="4782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13C1680F-A80A-45F9-86FF-38267921D0B7}"/>
                  </a:ext>
                </a:extLst>
              </p:cNvPr>
              <p:cNvSpPr/>
              <p:nvPr/>
            </p:nvSpPr>
            <p:spPr>
              <a:xfrm>
                <a:off x="11996109" y="7238595"/>
                <a:ext cx="727383" cy="205772"/>
              </a:xfrm>
              <a:custGeom>
                <a:avLst/>
                <a:gdLst>
                  <a:gd name="connsiteX0" fmla="*/ 387618 w 727383"/>
                  <a:gd name="connsiteY0" fmla="*/ 205773 h 205772"/>
                  <a:gd name="connsiteX1" fmla="*/ 0 w 727383"/>
                  <a:gd name="connsiteY1" fmla="*/ 76567 h 205772"/>
                  <a:gd name="connsiteX2" fmla="*/ 9571 w 727383"/>
                  <a:gd name="connsiteY2" fmla="*/ 71781 h 205772"/>
                  <a:gd name="connsiteX3" fmla="*/ 378048 w 727383"/>
                  <a:gd name="connsiteY3" fmla="*/ 0 h 205772"/>
                  <a:gd name="connsiteX4" fmla="*/ 727383 w 727383"/>
                  <a:gd name="connsiteY4" fmla="*/ 90923 h 205772"/>
                  <a:gd name="connsiteX5" fmla="*/ 727383 w 727383"/>
                  <a:gd name="connsiteY5" fmla="*/ 95708 h 205772"/>
                  <a:gd name="connsiteX6" fmla="*/ 387618 w 727383"/>
                  <a:gd name="connsiteY6" fmla="*/ 205773 h 205772"/>
                  <a:gd name="connsiteX7" fmla="*/ 387618 w 727383"/>
                  <a:gd name="connsiteY7" fmla="*/ 205773 h 205772"/>
                  <a:gd name="connsiteX8" fmla="*/ 19141 w 727383"/>
                  <a:gd name="connsiteY8" fmla="*/ 81352 h 205772"/>
                  <a:gd name="connsiteX9" fmla="*/ 382833 w 727383"/>
                  <a:gd name="connsiteY9" fmla="*/ 200988 h 205772"/>
                  <a:gd name="connsiteX10" fmla="*/ 703456 w 727383"/>
                  <a:gd name="connsiteY10" fmla="*/ 100494 h 205772"/>
                  <a:gd name="connsiteX11" fmla="*/ 373262 w 727383"/>
                  <a:gd name="connsiteY11" fmla="*/ 14356 h 205772"/>
                  <a:gd name="connsiteX12" fmla="*/ 19141 w 727383"/>
                  <a:gd name="connsiteY12" fmla="*/ 81352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383" h="205772">
                    <a:moveTo>
                      <a:pt x="387618" y="205773"/>
                    </a:moveTo>
                    <a:lnTo>
                      <a:pt x="0" y="76567"/>
                    </a:lnTo>
                    <a:lnTo>
                      <a:pt x="9571" y="71781"/>
                    </a:lnTo>
                    <a:cubicBezTo>
                      <a:pt x="9571" y="71781"/>
                      <a:pt x="205772" y="4786"/>
                      <a:pt x="378048" y="0"/>
                    </a:cubicBezTo>
                    <a:lnTo>
                      <a:pt x="727383" y="90923"/>
                    </a:lnTo>
                    <a:lnTo>
                      <a:pt x="727383" y="95708"/>
                    </a:lnTo>
                    <a:cubicBezTo>
                      <a:pt x="722598" y="105279"/>
                      <a:pt x="411545" y="114850"/>
                      <a:pt x="387618" y="205773"/>
                    </a:cubicBezTo>
                    <a:lnTo>
                      <a:pt x="387618" y="205773"/>
                    </a:lnTo>
                    <a:close/>
                    <a:moveTo>
                      <a:pt x="19141" y="81352"/>
                    </a:moveTo>
                    <a:lnTo>
                      <a:pt x="382833" y="200988"/>
                    </a:lnTo>
                    <a:cubicBezTo>
                      <a:pt x="411545" y="119635"/>
                      <a:pt x="636460" y="105279"/>
                      <a:pt x="703456" y="100494"/>
                    </a:cubicBezTo>
                    <a:lnTo>
                      <a:pt x="373262" y="14356"/>
                    </a:lnTo>
                    <a:cubicBezTo>
                      <a:pt x="224914" y="14356"/>
                      <a:pt x="57425" y="66996"/>
                      <a:pt x="19141" y="81352"/>
                    </a:cubicBezTo>
                    <a:close/>
                  </a:path>
                </a:pathLst>
              </a:custGeom>
              <a:solidFill>
                <a:srgbClr val="99A291"/>
              </a:solidFill>
              <a:ln w="47824" cap="flat">
                <a:noFill/>
                <a:prstDash val="solid"/>
                <a:miter/>
              </a:ln>
            </p:spPr>
            <p:txBody>
              <a:bodyPr rtlCol="0" anchor="ctr"/>
              <a:lstStyle/>
              <a:p>
                <a:endParaRPr lang="en-US"/>
              </a:p>
            </p:txBody>
          </p:sp>
        </p:grpSp>
      </p:grpSp>
      <p:pic>
        <p:nvPicPr>
          <p:cNvPr id="379" name="Picture 378">
            <a:extLst>
              <a:ext uri="{FF2B5EF4-FFF2-40B4-BE49-F238E27FC236}">
                <a16:creationId xmlns:a16="http://schemas.microsoft.com/office/drawing/2014/main" id="{D5DC15FF-BA6E-48E8-8432-5A2523FC4A2E}"/>
              </a:ext>
            </a:extLst>
          </p:cNvPr>
          <p:cNvPicPr>
            <a:picLocks noChangeAspect="1"/>
          </p:cNvPicPr>
          <p:nvPr/>
        </p:nvPicPr>
        <p:blipFill rotWithShape="1">
          <a:blip r:embed="rId18"/>
          <a:srcRect l="53" t="1187" r="-53" b="24673"/>
          <a:stretch/>
        </p:blipFill>
        <p:spPr>
          <a:xfrm>
            <a:off x="4220933" y="2691134"/>
            <a:ext cx="9116495" cy="6591994"/>
          </a:xfrm>
          <a:prstGeom prst="rect">
            <a:avLst/>
          </a:prstGeom>
        </p:spPr>
      </p:pic>
      <p:pic>
        <p:nvPicPr>
          <p:cNvPr id="33" name="Picture 32">
            <a:extLst>
              <a:ext uri="{FF2B5EF4-FFF2-40B4-BE49-F238E27FC236}">
                <a16:creationId xmlns:a16="http://schemas.microsoft.com/office/drawing/2014/main" id="{765638C9-607D-4546-9441-FC6255197E3B}"/>
              </a:ext>
            </a:extLst>
          </p:cNvPr>
          <p:cNvPicPr>
            <a:picLocks noChangeAspect="1"/>
          </p:cNvPicPr>
          <p:nvPr/>
        </p:nvPicPr>
        <p:blipFill>
          <a:blip r:embed="rId19"/>
          <a:stretch>
            <a:fillRect/>
          </a:stretch>
        </p:blipFill>
        <p:spPr>
          <a:xfrm>
            <a:off x="13712922" y="1638967"/>
            <a:ext cx="3476625" cy="7620000"/>
          </a:xfrm>
          <a:prstGeom prst="rect">
            <a:avLst/>
          </a:prstGeom>
        </p:spPr>
      </p:pic>
    </p:spTree>
    <p:extLst>
      <p:ext uri="{BB962C8B-B14F-4D97-AF65-F5344CB8AC3E}">
        <p14:creationId xmlns:p14="http://schemas.microsoft.com/office/powerpoint/2010/main" val="81544525"/>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1+#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1+#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500" fill="hold"/>
                                        <p:tgtEl>
                                          <p:spTgt spid="39"/>
                                        </p:tgtEl>
                                        <p:attrNameLst>
                                          <p:attrName>ppt_x</p:attrName>
                                        </p:attrNameLst>
                                      </p:cBhvr>
                                      <p:tavLst>
                                        <p:tav tm="0">
                                          <p:val>
                                            <p:strVal val="1+#ppt_w/2"/>
                                          </p:val>
                                        </p:tav>
                                        <p:tav tm="100000">
                                          <p:val>
                                            <p:strVal val="#ppt_x"/>
                                          </p:val>
                                        </p:tav>
                                      </p:tavLst>
                                    </p:anim>
                                    <p:anim calcmode="lin" valueType="num">
                                      <p:cBhvr additive="base">
                                        <p:cTn id="23" dur="500" fill="hold"/>
                                        <p:tgtEl>
                                          <p:spTgt spid="39"/>
                                        </p:tgtEl>
                                        <p:attrNameLst>
                                          <p:attrName>ppt_y</p:attrName>
                                        </p:attrNameLst>
                                      </p:cBhvr>
                                      <p:tavLst>
                                        <p:tav tm="0">
                                          <p:val>
                                            <p:strVal val="#ppt_y"/>
                                          </p:val>
                                        </p:tav>
                                        <p:tav tm="100000">
                                          <p:val>
                                            <p:strVal val="#ppt_y"/>
                                          </p:val>
                                        </p:tav>
                                      </p:tavLst>
                                    </p:anim>
                                  </p:childTnLst>
                                </p:cTn>
                              </p:par>
                              <p:par>
                                <p:cTn id="24" presetID="10" presetClass="entr" presetSubtype="0" repeatCount="indefinite" fill="remove"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repeatCount="indefinite" fill="remove"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39"/>
                    </p:tgtEl>
                  </p:cond>
                </p:stCondLst>
                <p:endSync evt="end" delay="0">
                  <p:rtn val="all"/>
                </p:endSync>
                <p:childTnLst>
                  <p:par>
                    <p:cTn id="31" fill="hold">
                      <p:stCondLst>
                        <p:cond delay="0"/>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fade">
                                      <p:cBhvr>
                                        <p:cTn id="35" dur="500"/>
                                        <p:tgtEl>
                                          <p:spTgt spid="45"/>
                                        </p:tgtEl>
                                      </p:cBhvr>
                                    </p:animEffect>
                                  </p:childTnLst>
                                  <p:subTnLst>
                                    <p:audio>
                                      <p:cMediaNode>
                                        <p:cTn display="0" masterRel="sameClick">
                                          <p:stCondLst>
                                            <p:cond evt="begin" delay="0">
                                              <p:tn val="33"/>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39"/>
                  </p:tgtEl>
                </p:cond>
              </p:nextCondLst>
            </p:seq>
            <p:seq concurrent="1" nextAc="seek">
              <p:cTn id="36" restart="whenNotActive" fill="hold" evtFilter="cancelBubble" nodeType="interactiveSeq">
                <p:stCondLst>
                  <p:cond evt="onClick" delay="0">
                    <p:tgtEl>
                      <p:spTgt spid="18"/>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fade">
                                      <p:cBhvr>
                                        <p:cTn id="41" dur="500"/>
                                        <p:tgtEl>
                                          <p:spTgt spid="49"/>
                                        </p:tgtEl>
                                      </p:cBhvr>
                                    </p:animEffect>
                                  </p:childTnLst>
                                  <p:subTnLst>
                                    <p:audio>
                                      <p:cMediaNode>
                                        <p:cTn display="0" masterRel="sameClick">
                                          <p:stCondLst>
                                            <p:cond evt="begin" delay="0">
                                              <p:tn val="39"/>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18"/>
                  </p:tgtEl>
                </p:cond>
              </p:nextCondLst>
            </p:seq>
            <p:seq concurrent="1" nextAc="seek">
              <p:cTn id="42" restart="whenNotActive" fill="hold" evtFilter="cancelBubble" nodeType="interactiveSeq">
                <p:stCondLst>
                  <p:cond evt="onClick" delay="0">
                    <p:tgtEl>
                      <p:spTgt spid="21"/>
                    </p:tgtEl>
                  </p:cond>
                </p:stCondLst>
                <p:endSync evt="end" delay="0">
                  <p:rtn val="all"/>
                </p:endSync>
                <p:childTnLst>
                  <p:par>
                    <p:cTn id="43" fill="hold">
                      <p:stCondLst>
                        <p:cond delay="0"/>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48"/>
                                        </p:tgtEl>
                                        <p:attrNameLst>
                                          <p:attrName>style.visibility</p:attrName>
                                        </p:attrNameLst>
                                      </p:cBhvr>
                                      <p:to>
                                        <p:strVal val="visible"/>
                                      </p:to>
                                    </p:set>
                                    <p:animEffect transition="in" filter="fade">
                                      <p:cBhvr>
                                        <p:cTn id="47" dur="500"/>
                                        <p:tgtEl>
                                          <p:spTgt spid="48"/>
                                        </p:tgtEl>
                                      </p:cBhvr>
                                    </p:animEffect>
                                  </p:childTnLst>
                                  <p:subTnLst>
                                    <p:audio>
                                      <p:cMediaNode>
                                        <p:cTn display="0" masterRel="sameClick">
                                          <p:stCondLst>
                                            <p:cond evt="begin" delay="0">
                                              <p:tn val="45"/>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21"/>
                  </p:tgtEl>
                </p:cond>
              </p:nextCondLst>
            </p:seq>
            <p:seq concurrent="1" nextAc="seek">
              <p:cTn id="48" restart="whenNotActive" fill="hold" evtFilter="cancelBubble" nodeType="interactiveSeq">
                <p:stCondLst>
                  <p:cond evt="onClick" delay="0">
                    <p:tgtEl>
                      <p:spTgt spid="28"/>
                    </p:tgtEl>
                  </p:cond>
                </p:stCondLst>
                <p:endSync evt="end" delay="0">
                  <p:rtn val="all"/>
                </p:endSync>
                <p:childTnLst>
                  <p:par>
                    <p:cTn id="49" fill="hold">
                      <p:stCondLst>
                        <p:cond delay="0"/>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fade">
                                      <p:cBhvr>
                                        <p:cTn id="53" dur="500"/>
                                        <p:tgtEl>
                                          <p:spTgt spid="44"/>
                                        </p:tgtEl>
                                      </p:cBhvr>
                                    </p:animEffect>
                                  </p:childTnLst>
                                  <p:subTnLst>
                                    <p:audio>
                                      <p:cMediaNode>
                                        <p:cTn display="0" masterRel="sameClick">
                                          <p:stCondLst>
                                            <p:cond evt="begin" delay="0">
                                              <p:tn val="51"/>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28"/>
                  </p:tgtEl>
                </p:cond>
              </p:nextCondLst>
            </p:seq>
            <p:seq concurrent="1" nextAc="seek">
              <p:cTn id="54" restart="whenNotActive" fill="hold" evtFilter="cancelBubble" nodeType="interactiveSeq">
                <p:stCondLst>
                  <p:cond evt="onClick" delay="0">
                    <p:tgtEl>
                      <p:spTgt spid="17"/>
                    </p:tgtEl>
                  </p:cond>
                </p:stCondLst>
                <p:endSync evt="end" delay="0">
                  <p:rtn val="all"/>
                </p:endSync>
                <p:childTnLst>
                  <p:par>
                    <p:cTn id="55" fill="hold">
                      <p:stCondLst>
                        <p:cond delay="0"/>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379"/>
                                        </p:tgtEl>
                                        <p:attrNameLst>
                                          <p:attrName>style.visibility</p:attrName>
                                        </p:attrNameLst>
                                      </p:cBhvr>
                                      <p:to>
                                        <p:strVal val="visible"/>
                                      </p:to>
                                    </p:set>
                                    <p:anim calcmode="lin" valueType="num">
                                      <p:cBhvr>
                                        <p:cTn id="59" dur="500" fill="hold"/>
                                        <p:tgtEl>
                                          <p:spTgt spid="379"/>
                                        </p:tgtEl>
                                        <p:attrNameLst>
                                          <p:attrName>ppt_w</p:attrName>
                                        </p:attrNameLst>
                                      </p:cBhvr>
                                      <p:tavLst>
                                        <p:tav tm="0">
                                          <p:val>
                                            <p:fltVal val="0"/>
                                          </p:val>
                                        </p:tav>
                                        <p:tav tm="100000">
                                          <p:val>
                                            <p:strVal val="#ppt_w"/>
                                          </p:val>
                                        </p:tav>
                                      </p:tavLst>
                                    </p:anim>
                                    <p:anim calcmode="lin" valueType="num">
                                      <p:cBhvr>
                                        <p:cTn id="60" dur="500" fill="hold"/>
                                        <p:tgtEl>
                                          <p:spTgt spid="379"/>
                                        </p:tgtEl>
                                        <p:attrNameLst>
                                          <p:attrName>ppt_h</p:attrName>
                                        </p:attrNameLst>
                                      </p:cBhvr>
                                      <p:tavLst>
                                        <p:tav tm="0">
                                          <p:val>
                                            <p:fltVal val="0"/>
                                          </p:val>
                                        </p:tav>
                                        <p:tav tm="100000">
                                          <p:val>
                                            <p:strVal val="#ppt_h"/>
                                          </p:val>
                                        </p:tav>
                                      </p:tavLst>
                                    </p:anim>
                                    <p:animEffect transition="in" filter="fade">
                                      <p:cBhvr>
                                        <p:cTn id="61" dur="500"/>
                                        <p:tgtEl>
                                          <p:spTgt spid="379"/>
                                        </p:tgtEl>
                                      </p:cBhvr>
                                    </p:animEffect>
                                  </p:childTnLst>
                                  <p:subTnLst>
                                    <p:audio>
                                      <p:cMediaNode>
                                        <p:cTn display="0" masterRel="sameClick">
                                          <p:stCondLst>
                                            <p:cond evt="begin" delay="0">
                                              <p:tn val="57"/>
                                            </p:cond>
                                          </p:stCondLst>
                                          <p:endCondLst>
                                            <p:cond evt="onStopAudio" delay="0">
                                              <p:tgtEl>
                                                <p:sldTgt/>
                                              </p:tgtEl>
                                            </p:cond>
                                          </p:endCondLst>
                                        </p:cTn>
                                        <p:tgtEl>
                                          <p:sndTgt r:embed="rId4" name="applause.wav"/>
                                        </p:tgtEl>
                                      </p:cMediaNode>
                                    </p:audio>
                                  </p:subTnLst>
                                </p:cTn>
                              </p:par>
                              <p:par>
                                <p:cTn id="62" presetID="53" presetClass="entr" presetSubtype="16" fill="hold" nodeType="withEffect">
                                  <p:stCondLst>
                                    <p:cond delay="0"/>
                                  </p:stCondLst>
                                  <p:childTnLst>
                                    <p:set>
                                      <p:cBhvr>
                                        <p:cTn id="63" dur="1" fill="hold">
                                          <p:stCondLst>
                                            <p:cond delay="0"/>
                                          </p:stCondLst>
                                        </p:cTn>
                                        <p:tgtEl>
                                          <p:spTgt spid="33"/>
                                        </p:tgtEl>
                                        <p:attrNameLst>
                                          <p:attrName>style.visibility</p:attrName>
                                        </p:attrNameLst>
                                      </p:cBhvr>
                                      <p:to>
                                        <p:strVal val="visible"/>
                                      </p:to>
                                    </p:set>
                                    <p:anim calcmode="lin" valueType="num">
                                      <p:cBhvr>
                                        <p:cTn id="64" dur="500" fill="hold"/>
                                        <p:tgtEl>
                                          <p:spTgt spid="33"/>
                                        </p:tgtEl>
                                        <p:attrNameLst>
                                          <p:attrName>ppt_w</p:attrName>
                                        </p:attrNameLst>
                                      </p:cBhvr>
                                      <p:tavLst>
                                        <p:tav tm="0">
                                          <p:val>
                                            <p:fltVal val="0"/>
                                          </p:val>
                                        </p:tav>
                                        <p:tav tm="100000">
                                          <p:val>
                                            <p:strVal val="#ppt_w"/>
                                          </p:val>
                                        </p:tav>
                                      </p:tavLst>
                                    </p:anim>
                                    <p:anim calcmode="lin" valueType="num">
                                      <p:cBhvr>
                                        <p:cTn id="65" dur="500" fill="hold"/>
                                        <p:tgtEl>
                                          <p:spTgt spid="33"/>
                                        </p:tgtEl>
                                        <p:attrNameLst>
                                          <p:attrName>ppt_h</p:attrName>
                                        </p:attrNameLst>
                                      </p:cBhvr>
                                      <p:tavLst>
                                        <p:tav tm="0">
                                          <p:val>
                                            <p:fltVal val="0"/>
                                          </p:val>
                                        </p:tav>
                                        <p:tav tm="100000">
                                          <p:val>
                                            <p:strVal val="#ppt_h"/>
                                          </p:val>
                                        </p:tav>
                                      </p:tavLst>
                                    </p:anim>
                                    <p:animEffect transition="in" filter="fade">
                                      <p:cBhvr>
                                        <p:cTn id="66" dur="500"/>
                                        <p:tgtEl>
                                          <p:spTgt spid="33"/>
                                        </p:tgtEl>
                                      </p:cBhvr>
                                    </p:animEffect>
                                  </p:childTnLst>
                                </p:cTn>
                              </p:par>
                            </p:childTnLst>
                          </p:cTn>
                        </p:par>
                      </p:childTnLst>
                    </p:cTn>
                  </p:par>
                </p:childTnLst>
              </p:cTn>
              <p:nextCondLst>
                <p:cond evt="onClick" delay="0">
                  <p:tgtEl>
                    <p:spTgt spid="17"/>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D71EEEB-A610-4E2E-80AE-F04C3760DB5D}"/>
              </a:ext>
            </a:extLst>
          </p:cNvPr>
          <p:cNvPicPr>
            <a:picLocks noChangeAspect="1"/>
          </p:cNvPicPr>
          <p:nvPr/>
        </p:nvPicPr>
        <p:blipFill rotWithShape="1">
          <a:blip r:embed="rId3">
            <a:extLst>
              <a:ext uri="{BEBA8EAE-BF5A-486C-A8C5-ECC9F3942E4B}">
                <a14:imgProps xmlns:a14="http://schemas.microsoft.com/office/drawing/2010/main">
                  <a14:imgLayer r:embed="rId4">
                    <a14:imgEffect>
                      <a14:saturation sat="200000"/>
                    </a14:imgEffect>
                  </a14:imgLayer>
                </a14:imgProps>
              </a:ext>
            </a:extLst>
          </a:blip>
          <a:srcRect t="1141" b="1141"/>
          <a:stretch/>
        </p:blipFill>
        <p:spPr>
          <a:xfrm>
            <a:off x="-28576" y="0"/>
            <a:ext cx="18288000" cy="10287000"/>
          </a:xfrm>
          <a:prstGeom prst="rect">
            <a:avLst/>
          </a:prstGeom>
        </p:spPr>
      </p:pic>
      <p:sp>
        <p:nvSpPr>
          <p:cNvPr id="5" name="Rectangle: Rounded Corners 4">
            <a:extLst>
              <a:ext uri="{FF2B5EF4-FFF2-40B4-BE49-F238E27FC236}">
                <a16:creationId xmlns:a16="http://schemas.microsoft.com/office/drawing/2014/main" id="{EF823996-3D8A-4A65-A82A-74B54FEC06B1}"/>
              </a:ext>
            </a:extLst>
          </p:cNvPr>
          <p:cNvSpPr/>
          <p:nvPr/>
        </p:nvSpPr>
        <p:spPr>
          <a:xfrm>
            <a:off x="2543174" y="1085851"/>
            <a:ext cx="13744576" cy="2135682"/>
          </a:xfrm>
          <a:prstGeom prst="roundRect">
            <a:avLst/>
          </a:prstGeom>
        </p:spPr>
        <p:style>
          <a:lnRef idx="2">
            <a:schemeClr val="accent4"/>
          </a:lnRef>
          <a:fillRef idx="1">
            <a:schemeClr val="lt1"/>
          </a:fillRef>
          <a:effectRef idx="0">
            <a:schemeClr val="accent4"/>
          </a:effectRef>
          <a:fontRef idx="minor">
            <a:schemeClr val="dk1"/>
          </a:fontRef>
        </p:style>
        <p:txBody>
          <a:bodyPr rtlCol="0" anchor="ctr"/>
          <a:lstStyle/>
          <a:p>
            <a:pPr algn="ctr"/>
            <a:r>
              <a:rPr lang="en-US" sz="5600" b="1">
                <a:solidFill>
                  <a:srgbClr val="00B050"/>
                </a:solidFill>
                <a:latin typeface="#9Slide03 Arima Madurai Black" panose="00000A00000000000000" pitchFamily="2" charset="0"/>
                <a:cs typeface="#9Slide03 Arima Madurai Black" panose="00000A00000000000000" pitchFamily="2" charset="0"/>
              </a:rPr>
              <a:t>Nêu đặc điểm của con người ở tuổi vị thành niên.</a:t>
            </a:r>
            <a:endParaRPr lang="en-US" sz="5600" b="1" dirty="0">
              <a:solidFill>
                <a:srgbClr val="00B050"/>
              </a:solidFill>
              <a:latin typeface="#9Slide03 Arima Madurai Black" panose="00000A00000000000000" pitchFamily="2" charset="0"/>
              <a:cs typeface="#9Slide03 Arima Madurai Black" panose="00000A00000000000000" pitchFamily="2" charset="0"/>
            </a:endParaRPr>
          </a:p>
        </p:txBody>
      </p:sp>
      <p:sp>
        <p:nvSpPr>
          <p:cNvPr id="6" name="Rectangle: Rounded Corners 5">
            <a:extLst>
              <a:ext uri="{FF2B5EF4-FFF2-40B4-BE49-F238E27FC236}">
                <a16:creationId xmlns:a16="http://schemas.microsoft.com/office/drawing/2014/main" id="{FC9712AD-A2A1-4EA7-A8E9-138340AAA5CE}"/>
              </a:ext>
            </a:extLst>
          </p:cNvPr>
          <p:cNvSpPr/>
          <p:nvPr/>
        </p:nvSpPr>
        <p:spPr>
          <a:xfrm>
            <a:off x="5229225" y="3415310"/>
            <a:ext cx="10385922" cy="2325548"/>
          </a:xfrm>
          <a:prstGeom prst="roundRect">
            <a:avLst/>
          </a:prstGeom>
        </p:spPr>
        <p:style>
          <a:lnRef idx="2">
            <a:schemeClr val="accent3"/>
          </a:lnRef>
          <a:fillRef idx="1">
            <a:schemeClr val="lt1"/>
          </a:fillRef>
          <a:effectRef idx="0">
            <a:schemeClr val="accent3"/>
          </a:effectRef>
          <a:fontRef idx="minor">
            <a:schemeClr val="dk1"/>
          </a:fontRef>
        </p:style>
        <p:txBody>
          <a:bodyPr rtlCol="0" anchor="t"/>
          <a:lstStyle/>
          <a:p>
            <a:pPr algn="just"/>
            <a:r>
              <a:rPr lang="en-US" sz="4000" b="1">
                <a:latin typeface="#9Slide03 Arima Madurai ExtraBo" panose="00000900000000000000" pitchFamily="2" charset="0"/>
                <a:cs typeface="#9Slide03 Arima Madurai ExtraBo" panose="00000900000000000000" pitchFamily="2" charset="0"/>
              </a:rPr>
              <a:t>Chuyển tiếp từ trẻ con thành người lớn. Phát triển mạnh mẽ về thể chất, tinh thần và mối quan hệ với bạn bè và xã hội.</a:t>
            </a:r>
            <a:endParaRPr lang="en-US" sz="4000" b="1" dirty="0">
              <a:latin typeface="#9Slide03 Arima Madurai ExtraBo" panose="00000900000000000000" pitchFamily="2" charset="0"/>
              <a:cs typeface="#9Slide03 Arima Madurai ExtraBo" panose="00000900000000000000" pitchFamily="2" charset="0"/>
            </a:endParaRPr>
          </a:p>
        </p:txBody>
      </p:sp>
      <p:pic>
        <p:nvPicPr>
          <p:cNvPr id="8" name="Picture 7">
            <a:hlinkClick r:id="rId5" action="ppaction://hlinksldjump"/>
            <a:extLst>
              <a:ext uri="{FF2B5EF4-FFF2-40B4-BE49-F238E27FC236}">
                <a16:creationId xmlns:a16="http://schemas.microsoft.com/office/drawing/2014/main" id="{2924B275-A0E4-49C0-9D61-0298C0E8D41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9584" t="13056" r="2916" b="2362"/>
          <a:stretch/>
        </p:blipFill>
        <p:spPr>
          <a:xfrm rot="20986584">
            <a:off x="267430" y="4295665"/>
            <a:ext cx="3328988" cy="3633250"/>
          </a:xfrm>
          <a:prstGeom prst="rect">
            <a:avLst/>
          </a:prstGeom>
        </p:spPr>
      </p:pic>
    </p:spTree>
    <p:extLst>
      <p:ext uri="{BB962C8B-B14F-4D97-AF65-F5344CB8AC3E}">
        <p14:creationId xmlns:p14="http://schemas.microsoft.com/office/powerpoint/2010/main" val="1694095726"/>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subTnLst>
                                    <p:audio>
                                      <p:cMediaNode>
                                        <p:cTn display="0" masterRel="sameClick">
                                          <p:stCondLst>
                                            <p:cond evt="begin" delay="0">
                                              <p:tn val="11"/>
                                            </p:cond>
                                          </p:stCondLst>
                                          <p:endCondLst>
                                            <p:cond evt="onStopAudio" delay="0">
                                              <p:tgtEl>
                                                <p:sldTgt/>
                                              </p:tgtEl>
                                            </p:cond>
                                          </p:endCondLst>
                                        </p:cTn>
                                        <p:tgtEl>
                                          <p:sndTgt r:embed="rId2" name="Am-thanh-tra-loi-dung-www_nhacchuongvui_com.wav"/>
                                        </p:tgtEl>
                                      </p:cMediaNode>
                                    </p:audio>
                                  </p:subTnLst>
                                </p:cTn>
                              </p:par>
                            </p:childTnLst>
                          </p:cTn>
                        </p:par>
                        <p:par>
                          <p:cTn id="14" fill="hold">
                            <p:stCondLst>
                              <p:cond delay="500"/>
                            </p:stCondLst>
                            <p:childTnLst>
                              <p:par>
                                <p:cTn id="15" presetID="26" presetClass="emph" presetSubtype="0" repeatCount="indefinite" fill="hold" nodeType="afterEffect">
                                  <p:stCondLst>
                                    <p:cond delay="0"/>
                                  </p:stCondLst>
                                  <p:childTnLst>
                                    <p:animEffect transition="out" filter="fade">
                                      <p:cBhvr>
                                        <p:cTn id="16" dur="500" tmFilter="0, 0; .2, .5; .8, .5; 1, 0"/>
                                        <p:tgtEl>
                                          <p:spTgt spid="8"/>
                                        </p:tgtEl>
                                      </p:cBhvr>
                                    </p:animEffect>
                                    <p:animScale>
                                      <p:cBhvr>
                                        <p:cTn id="17" dur="250" autoRev="1" fill="hold"/>
                                        <p:tgtEl>
                                          <p:spTgt spid="8"/>
                                        </p:tgtEl>
                                      </p:cBhvr>
                                      <p:by x="105000" y="105000"/>
                                    </p:animScale>
                                  </p:childTnLst>
                                </p:cTn>
                              </p:par>
                            </p:childTnLst>
                          </p:cTn>
                        </p:par>
                      </p:childTnLst>
                    </p:cTn>
                  </p:par>
                  <p:par>
                    <p:cTn id="18" fill="hold">
                      <p:stCondLst>
                        <p:cond delay="indefinite"/>
                      </p:stCondLst>
                      <p:childTnLst>
                        <p:par>
                          <p:cTn id="19" fill="hold">
                            <p:stCondLst>
                              <p:cond delay="0"/>
                            </p:stCondLst>
                            <p:childTnLst>
                              <p:par>
                                <p:cTn id="20" presetID="16" presetClass="exit" presetSubtype="21" fill="hold" grpId="1" nodeType="clickEffect">
                                  <p:stCondLst>
                                    <p:cond delay="0"/>
                                  </p:stCondLst>
                                  <p:childTnLst>
                                    <p:animEffect transition="out" filter="barn(inVertical)">
                                      <p:cBhvr>
                                        <p:cTn id="21" dur="500"/>
                                        <p:tgtEl>
                                          <p:spTgt spid="6"/>
                                        </p:tgtEl>
                                      </p:cBhvr>
                                    </p:animEffect>
                                    <p:set>
                                      <p:cBhvr>
                                        <p:cTn id="2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6" grpId="1"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30" name="3D Model 29" descr="Closed Heart Gift Box">
                <a:extLst>
                  <a:ext uri="{FF2B5EF4-FFF2-40B4-BE49-F238E27FC236}">
                    <a16:creationId xmlns:a16="http://schemas.microsoft.com/office/drawing/2014/main" id="{D18E48CE-D311-49D2-94D9-ED8D806C14CB}"/>
                  </a:ext>
                </a:extLst>
              </p:cNvPr>
              <p:cNvGraphicFramePr>
                <a:graphicFrameLocks noChangeAspect="1"/>
              </p:cNvGraphicFramePr>
              <p:nvPr>
                <p:extLst>
                  <p:ext uri="{D42A27DB-BD31-4B8C-83A1-F6EECF244321}">
                    <p14:modId xmlns:p14="http://schemas.microsoft.com/office/powerpoint/2010/main" val="1357454502"/>
                  </p:ext>
                </p:extLst>
              </p:nvPr>
            </p:nvGraphicFramePr>
            <p:xfrm>
              <a:off x="2514541" y="477706"/>
              <a:ext cx="3031554" cy="3060000"/>
            </p:xfrm>
            <a:graphic>
              <a:graphicData uri="http://schemas.microsoft.com/office/drawing/2017/model3d">
                <am3d:model3d r:embed="rId9">
                  <am3d:spPr>
                    <a:xfrm>
                      <a:off x="0" y="0"/>
                      <a:ext cx="3031554" cy="3060000"/>
                    </a:xfrm>
                    <a:prstGeom prst="rect">
                      <a:avLst/>
                    </a:prstGeom>
                  </am3d:spPr>
                  <am3d:camera>
                    <am3d:pos x="0" y="0" z="65158066"/>
                    <am3d:up dx="0" dy="36000000" dz="0"/>
                    <am3d:lookAt x="0" y="0" z="0"/>
                    <am3d:perspective fov="2700000"/>
                  </am3d:camera>
                  <am3d:trans>
                    <am3d:meterPerModelUnit n="3333333" d="1000000"/>
                    <am3d:preTrans dx="-1" dy="-759496" dz="-1573035"/>
                    <am3d:scale>
                      <am3d:sx n="1000000" d="1000000"/>
                      <am3d:sy n="1000000" d="1000000"/>
                      <am3d:sz n="1000000" d="1000000"/>
                    </am3d:scale>
                    <am3d:rot/>
                    <am3d:postTrans dx="0" dy="0" dz="0"/>
                  </am3d:trans>
                  <am3d:raster rName="Office3DRenderer" rVer="16.0.8326">
                    <am3d:blip r:embed="rId10"/>
                  </am3d:raster>
                  <am3d:objViewport viewportSz="4332255"/>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0" name="3D Model 29" descr="Closed Heart Gift Box">
                <a:extLst>
                  <a:ext uri="{FF2B5EF4-FFF2-40B4-BE49-F238E27FC236}">
                    <a16:creationId xmlns:a16="http://schemas.microsoft.com/office/drawing/2014/main" id="{D18E48CE-D311-49D2-94D9-ED8D806C14CB}"/>
                  </a:ext>
                </a:extLst>
              </p:cNvPr>
              <p:cNvPicPr>
                <a:picLocks noGrp="1" noRot="1" noChangeAspect="1" noMove="1" noResize="1" noEditPoints="1" noAdjustHandles="1" noChangeArrowheads="1" noChangeShapeType="1" noCrop="1"/>
              </p:cNvPicPr>
              <p:nvPr/>
            </p:nvPicPr>
            <p:blipFill>
              <a:blip r:embed="rId10"/>
              <a:stretch>
                <a:fillRect/>
              </a:stretch>
            </p:blipFill>
            <p:spPr>
              <a:xfrm>
                <a:off x="2514541" y="477706"/>
                <a:ext cx="3031554" cy="3060000"/>
              </a:xfrm>
              <a:prstGeom prst="rect">
                <a:avLst/>
              </a:prstGeom>
            </p:spPr>
          </p:pic>
        </mc:Fallback>
      </mc:AlternateContent>
      <p:pic>
        <p:nvPicPr>
          <p:cNvPr id="32" name="Picture 31">
            <a:hlinkClick r:id="rId11" action="ppaction://hlinksldjump"/>
            <a:extLst>
              <a:ext uri="{FF2B5EF4-FFF2-40B4-BE49-F238E27FC236}">
                <a16:creationId xmlns:a16="http://schemas.microsoft.com/office/drawing/2014/main" id="{2F5935BA-0150-4846-A984-E77FB6F15C3F}"/>
              </a:ext>
            </a:extLst>
          </p:cNvPr>
          <p:cNvPicPr>
            <a:picLocks noChangeAspect="1"/>
          </p:cNvPicPr>
          <p:nvPr/>
        </p:nvPicPr>
        <p:blipFill>
          <a:blip r:embed="rId12"/>
          <a:stretch>
            <a:fillRect/>
          </a:stretch>
        </p:blipFill>
        <p:spPr>
          <a:xfrm>
            <a:off x="156781" y="1826992"/>
            <a:ext cx="2486025" cy="7620000"/>
          </a:xfrm>
          <a:prstGeom prst="rect">
            <a:avLst/>
          </a:prstGeom>
        </p:spPr>
      </p:pic>
      <p:grpSp>
        <p:nvGrpSpPr>
          <p:cNvPr id="17" name="A - 9Slide.vn">
            <a:extLst>
              <a:ext uri="{FF2B5EF4-FFF2-40B4-BE49-F238E27FC236}">
                <a16:creationId xmlns:a16="http://schemas.microsoft.com/office/drawing/2014/main" id="{B85477EB-E91B-4FF3-89D3-8BC3C25A9D8E}"/>
              </a:ext>
            </a:extLst>
          </p:cNvPr>
          <p:cNvGrpSpPr/>
          <p:nvPr/>
        </p:nvGrpSpPr>
        <p:grpSpPr>
          <a:xfrm>
            <a:off x="5173517" y="4152900"/>
            <a:ext cx="11919405" cy="707886"/>
            <a:chOff x="7982585" y="2011634"/>
            <a:chExt cx="10712069" cy="707886"/>
          </a:xfrm>
        </p:grpSpPr>
        <p:sp>
          <p:nvSpPr>
            <p:cNvPr id="18" name="文本框 19">
              <a:extLst>
                <a:ext uri="{FF2B5EF4-FFF2-40B4-BE49-F238E27FC236}">
                  <a16:creationId xmlns:a16="http://schemas.microsoft.com/office/drawing/2014/main" id="{D170C957-CB69-497C-A3F4-330A1718C6A0}"/>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chemeClr val="tx1">
                      <a:lumMod val="65000"/>
                      <a:lumOff val="35000"/>
                    </a:schemeClr>
                  </a:solidFill>
                  <a:latin typeface="Times New Roman" pitchFamily="18" charset="0"/>
                  <a:cs typeface="Times New Roman" pitchFamily="18" charset="0"/>
                  <a:sym typeface="+mn-lt"/>
                </a:rPr>
                <a:t>A</a:t>
              </a:r>
              <a:r>
                <a:rPr lang="en-US" altLang="zh-CN" sz="4000" b="1">
                  <a:solidFill>
                    <a:schemeClr val="tx1">
                      <a:lumMod val="65000"/>
                      <a:lumOff val="35000"/>
                    </a:schemeClr>
                  </a:solidFill>
                  <a:latin typeface="Times New Roman" pitchFamily="18" charset="0"/>
                  <a:cs typeface="Times New Roman" pitchFamily="18" charset="0"/>
                  <a:sym typeface="+mn-lt"/>
                </a:rPr>
                <a:t>. Hai ngày thay một lần.</a:t>
              </a:r>
              <a:endParaRPr lang="zh-CN" altLang="en-US" sz="4000" b="1" dirty="0">
                <a:solidFill>
                  <a:schemeClr val="tx1">
                    <a:lumMod val="65000"/>
                    <a:lumOff val="35000"/>
                  </a:schemeClr>
                </a:solidFill>
                <a:latin typeface="Times New Roman" pitchFamily="18" charset="0"/>
                <a:cs typeface="Times New Roman" pitchFamily="18" charset="0"/>
                <a:sym typeface="+mn-lt"/>
              </a:endParaRPr>
            </a:p>
          </p:txBody>
        </p:sp>
        <p:pic>
          <p:nvPicPr>
            <p:cNvPr id="19" name="图片 20">
              <a:extLst>
                <a:ext uri="{FF2B5EF4-FFF2-40B4-BE49-F238E27FC236}">
                  <a16:creationId xmlns:a16="http://schemas.microsoft.com/office/drawing/2014/main" id="{233360CB-BA6A-4690-B6A3-AAC5ABEFA1AC}"/>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0" name="B - 9Slide.vn">
            <a:extLst>
              <a:ext uri="{FF2B5EF4-FFF2-40B4-BE49-F238E27FC236}">
                <a16:creationId xmlns:a16="http://schemas.microsoft.com/office/drawing/2014/main" id="{7B7E5C49-9953-4D76-A4DD-ED6C2049BEDA}"/>
              </a:ext>
            </a:extLst>
          </p:cNvPr>
          <p:cNvGrpSpPr/>
          <p:nvPr/>
        </p:nvGrpSpPr>
        <p:grpSpPr>
          <a:xfrm>
            <a:off x="5173518" y="4996772"/>
            <a:ext cx="10016176" cy="707886"/>
            <a:chOff x="7982585" y="2011634"/>
            <a:chExt cx="10016176" cy="707886"/>
          </a:xfrm>
        </p:grpSpPr>
        <p:sp>
          <p:nvSpPr>
            <p:cNvPr id="21" name="文本框 19">
              <a:extLst>
                <a:ext uri="{FF2B5EF4-FFF2-40B4-BE49-F238E27FC236}">
                  <a16:creationId xmlns:a16="http://schemas.microsoft.com/office/drawing/2014/main" id="{3841B5E4-BD91-40FB-912E-DFE04C9D3800}"/>
                </a:ext>
              </a:extLst>
            </p:cNvPr>
            <p:cNvSpPr txBox="1"/>
            <p:nvPr/>
          </p:nvSpPr>
          <p:spPr>
            <a:xfrm>
              <a:off x="8705399" y="2011634"/>
              <a:ext cx="9293362" cy="707886"/>
            </a:xfrm>
            <a:prstGeom prst="rect">
              <a:avLst/>
            </a:prstGeom>
            <a:noFill/>
          </p:spPr>
          <p:txBody>
            <a:bodyPr wrap="square" rtlCol="0">
              <a:spAutoFit/>
            </a:bodyPr>
            <a:lstStyle/>
            <a:p>
              <a:r>
                <a:rPr lang="en-US" altLang="zh-CN" sz="4000" b="1" dirty="0">
                  <a:solidFill>
                    <a:schemeClr val="tx1">
                      <a:lumMod val="65000"/>
                      <a:lumOff val="35000"/>
                    </a:schemeClr>
                  </a:solidFill>
                  <a:latin typeface="Times New Roman" pitchFamily="18" charset="0"/>
                  <a:cs typeface="Times New Roman" pitchFamily="18" charset="0"/>
                  <a:sym typeface="+mn-lt"/>
                </a:rPr>
                <a:t>B</a:t>
              </a:r>
              <a:r>
                <a:rPr lang="en-US" altLang="zh-CN" sz="4000" b="1">
                  <a:solidFill>
                    <a:schemeClr val="tx1">
                      <a:lumMod val="65000"/>
                      <a:lumOff val="35000"/>
                    </a:schemeClr>
                  </a:solidFill>
                  <a:latin typeface="Times New Roman" pitchFamily="18" charset="0"/>
                  <a:cs typeface="Times New Roman" pitchFamily="18" charset="0"/>
                  <a:sym typeface="+mn-lt"/>
                </a:rPr>
                <a:t>. Mỗi ngày thay một lần.</a:t>
              </a:r>
              <a:endParaRPr lang="zh-CN" altLang="en-US" sz="4000" b="1" dirty="0">
                <a:solidFill>
                  <a:schemeClr val="tx1">
                    <a:lumMod val="65000"/>
                    <a:lumOff val="35000"/>
                  </a:schemeClr>
                </a:solidFill>
                <a:latin typeface="Times New Roman" pitchFamily="18" charset="0"/>
                <a:cs typeface="Times New Roman" pitchFamily="18" charset="0"/>
                <a:sym typeface="+mn-lt"/>
              </a:endParaRPr>
            </a:p>
          </p:txBody>
        </p:sp>
        <p:pic>
          <p:nvPicPr>
            <p:cNvPr id="22" name="图片 20">
              <a:extLst>
                <a:ext uri="{FF2B5EF4-FFF2-40B4-BE49-F238E27FC236}">
                  <a16:creationId xmlns:a16="http://schemas.microsoft.com/office/drawing/2014/main" id="{06D32460-26B2-4695-A126-277F1C64F68F}"/>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3" name="C - 9Slide.vn">
            <a:extLst>
              <a:ext uri="{FF2B5EF4-FFF2-40B4-BE49-F238E27FC236}">
                <a16:creationId xmlns:a16="http://schemas.microsoft.com/office/drawing/2014/main" id="{36A3E48B-655D-47A6-83C2-DFAA52F16A96}"/>
              </a:ext>
            </a:extLst>
          </p:cNvPr>
          <p:cNvGrpSpPr/>
          <p:nvPr/>
        </p:nvGrpSpPr>
        <p:grpSpPr>
          <a:xfrm>
            <a:off x="5166194" y="5872543"/>
            <a:ext cx="8326478" cy="707886"/>
            <a:chOff x="7982585" y="2011634"/>
            <a:chExt cx="8326478" cy="707886"/>
          </a:xfrm>
        </p:grpSpPr>
        <p:sp>
          <p:nvSpPr>
            <p:cNvPr id="28" name="文本框 19">
              <a:extLst>
                <a:ext uri="{FF2B5EF4-FFF2-40B4-BE49-F238E27FC236}">
                  <a16:creationId xmlns:a16="http://schemas.microsoft.com/office/drawing/2014/main" id="{ACD9DA82-833B-4778-8E3F-A4A99B0E221B}"/>
                </a:ext>
              </a:extLst>
            </p:cNvPr>
            <p:cNvSpPr txBox="1"/>
            <p:nvPr/>
          </p:nvSpPr>
          <p:spPr>
            <a:xfrm>
              <a:off x="8705398" y="2011634"/>
              <a:ext cx="7603665" cy="707886"/>
            </a:xfrm>
            <a:prstGeom prst="rect">
              <a:avLst/>
            </a:prstGeom>
            <a:noFill/>
          </p:spPr>
          <p:txBody>
            <a:bodyPr wrap="square" rtlCol="0">
              <a:spAutoFit/>
            </a:bodyPr>
            <a:lstStyle/>
            <a:p>
              <a:r>
                <a:rPr lang="en-US" altLang="zh-CN" sz="4000" b="1" dirty="0">
                  <a:solidFill>
                    <a:schemeClr val="tx1">
                      <a:lumMod val="65000"/>
                      <a:lumOff val="35000"/>
                    </a:schemeClr>
                  </a:solidFill>
                  <a:latin typeface="Times New Roman" pitchFamily="18" charset="0"/>
                  <a:cs typeface="Times New Roman" pitchFamily="18" charset="0"/>
                  <a:sym typeface="+mn-lt"/>
                </a:rPr>
                <a:t>C</a:t>
              </a:r>
              <a:r>
                <a:rPr lang="en-US" altLang="zh-CN" sz="4000" b="1">
                  <a:solidFill>
                    <a:schemeClr val="tx1">
                      <a:lumMod val="65000"/>
                      <a:lumOff val="35000"/>
                    </a:schemeClr>
                  </a:solidFill>
                  <a:latin typeface="Times New Roman" pitchFamily="18" charset="0"/>
                  <a:cs typeface="Times New Roman" pitchFamily="18" charset="0"/>
                  <a:sym typeface="+mn-lt"/>
                </a:rPr>
                <a:t>. Giặt và phơi trong bóng râm</a:t>
              </a:r>
              <a:endParaRPr lang="zh-CN" altLang="en-US" sz="4000" b="1" dirty="0">
                <a:solidFill>
                  <a:schemeClr val="tx1">
                    <a:lumMod val="65000"/>
                    <a:lumOff val="35000"/>
                  </a:schemeClr>
                </a:solidFill>
                <a:latin typeface="Times New Roman" pitchFamily="18" charset="0"/>
                <a:cs typeface="Times New Roman" pitchFamily="18" charset="0"/>
                <a:sym typeface="+mn-lt"/>
              </a:endParaRPr>
            </a:p>
          </p:txBody>
        </p:sp>
        <p:pic>
          <p:nvPicPr>
            <p:cNvPr id="37" name="图片 20">
              <a:extLst>
                <a:ext uri="{FF2B5EF4-FFF2-40B4-BE49-F238E27FC236}">
                  <a16:creationId xmlns:a16="http://schemas.microsoft.com/office/drawing/2014/main" id="{47CCD253-A51D-4E4F-9197-20695BCDB5DD}"/>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38" name="D - 9Slide.vn">
            <a:extLst>
              <a:ext uri="{FF2B5EF4-FFF2-40B4-BE49-F238E27FC236}">
                <a16:creationId xmlns:a16="http://schemas.microsoft.com/office/drawing/2014/main" id="{EDD913AE-6693-4986-9AD3-0D68A4AE0650}"/>
              </a:ext>
            </a:extLst>
          </p:cNvPr>
          <p:cNvGrpSpPr/>
          <p:nvPr/>
        </p:nvGrpSpPr>
        <p:grpSpPr>
          <a:xfrm>
            <a:off x="5166195" y="6756153"/>
            <a:ext cx="12477518" cy="707886"/>
            <a:chOff x="7982585" y="2011634"/>
            <a:chExt cx="8269084" cy="1187633"/>
          </a:xfrm>
        </p:grpSpPr>
        <p:sp>
          <p:nvSpPr>
            <p:cNvPr id="39" name="文本框 19">
              <a:extLst>
                <a:ext uri="{FF2B5EF4-FFF2-40B4-BE49-F238E27FC236}">
                  <a16:creationId xmlns:a16="http://schemas.microsoft.com/office/drawing/2014/main" id="{AC0CC3D4-4CA3-4214-B007-255C8D88565A}"/>
                </a:ext>
              </a:extLst>
            </p:cNvPr>
            <p:cNvSpPr txBox="1"/>
            <p:nvPr/>
          </p:nvSpPr>
          <p:spPr>
            <a:xfrm>
              <a:off x="8648004" y="2011634"/>
              <a:ext cx="7603665" cy="1187633"/>
            </a:xfrm>
            <a:prstGeom prst="rect">
              <a:avLst/>
            </a:prstGeom>
            <a:noFill/>
          </p:spPr>
          <p:txBody>
            <a:bodyPr wrap="square" rtlCol="0">
              <a:spAutoFit/>
            </a:bodyPr>
            <a:lstStyle/>
            <a:p>
              <a:r>
                <a:rPr lang="en-US" altLang="zh-CN" sz="4000" b="1">
                  <a:solidFill>
                    <a:schemeClr val="tx1">
                      <a:lumMod val="65000"/>
                      <a:lumOff val="35000"/>
                    </a:schemeClr>
                  </a:solidFill>
                  <a:latin typeface="Times New Roman" pitchFamily="18" charset="0"/>
                  <a:cs typeface="Times New Roman" pitchFamily="18" charset="0"/>
                  <a:sym typeface="+mn-lt"/>
                </a:rPr>
                <a:t>D. Giặt và phơi ngoài nắng.</a:t>
              </a:r>
              <a:endParaRPr lang="zh-CN" altLang="en-US" sz="4000" b="1" dirty="0">
                <a:solidFill>
                  <a:schemeClr val="tx1">
                    <a:lumMod val="65000"/>
                    <a:lumOff val="35000"/>
                  </a:schemeClr>
                </a:solidFill>
                <a:latin typeface="Times New Roman" pitchFamily="18" charset="0"/>
                <a:cs typeface="Times New Roman" pitchFamily="18" charset="0"/>
                <a:sym typeface="+mn-lt"/>
              </a:endParaRPr>
            </a:p>
          </p:txBody>
        </p:sp>
        <p:pic>
          <p:nvPicPr>
            <p:cNvPr id="40" name="图片 20">
              <a:extLst>
                <a:ext uri="{FF2B5EF4-FFF2-40B4-BE49-F238E27FC236}">
                  <a16:creationId xmlns:a16="http://schemas.microsoft.com/office/drawing/2014/main" id="{58655375-4FBD-4EB3-BDE4-4F6AC0D022B4}"/>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67432"/>
              <a:ext cx="556386" cy="987501"/>
            </a:xfrm>
            <a:prstGeom prst="rect">
              <a:avLst/>
            </a:prstGeom>
          </p:spPr>
        </p:pic>
      </p:grpSp>
      <p:pic>
        <p:nvPicPr>
          <p:cNvPr id="41" name="Picture 40">
            <a:extLst>
              <a:ext uri="{FF2B5EF4-FFF2-40B4-BE49-F238E27FC236}">
                <a16:creationId xmlns:a16="http://schemas.microsoft.com/office/drawing/2014/main" id="{E71585D9-67AE-430A-839C-D1FB26368675}"/>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5056973" y="5830592"/>
            <a:ext cx="925561" cy="925561"/>
          </a:xfrm>
          <a:prstGeom prst="rect">
            <a:avLst/>
          </a:prstGeom>
        </p:spPr>
      </p:pic>
      <p:pic>
        <p:nvPicPr>
          <p:cNvPr id="42" name="Picture 41">
            <a:extLst>
              <a:ext uri="{FF2B5EF4-FFF2-40B4-BE49-F238E27FC236}">
                <a16:creationId xmlns:a16="http://schemas.microsoft.com/office/drawing/2014/main" id="{DB3F81AC-B644-4F1B-9085-F8F2472724ED}"/>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4836757" y="6557754"/>
            <a:ext cx="1197797" cy="1060612"/>
          </a:xfrm>
          <a:prstGeom prst="rect">
            <a:avLst/>
          </a:prstGeom>
        </p:spPr>
      </p:pic>
      <p:sp>
        <p:nvSpPr>
          <p:cNvPr id="43" name="TextBox 42">
            <a:extLst>
              <a:ext uri="{FF2B5EF4-FFF2-40B4-BE49-F238E27FC236}">
                <a16:creationId xmlns:a16="http://schemas.microsoft.com/office/drawing/2014/main" id="{B02C88CA-EC67-4170-8752-A5D9109DBF94}"/>
              </a:ext>
            </a:extLst>
          </p:cNvPr>
          <p:cNvSpPr txBox="1"/>
          <p:nvPr/>
        </p:nvSpPr>
        <p:spPr>
          <a:xfrm>
            <a:off x="4855807" y="2749432"/>
            <a:ext cx="8576387" cy="923330"/>
          </a:xfrm>
          <a:prstGeom prst="rect">
            <a:avLst/>
          </a:prstGeom>
          <a:noFill/>
        </p:spPr>
        <p:txBody>
          <a:bodyPr wrap="none" rtlCol="0">
            <a:spAutoFit/>
          </a:bodyPr>
          <a:lstStyle/>
          <a:p>
            <a:pPr algn="ctr"/>
            <a:r>
              <a:rPr lang="en-US" sz="5400">
                <a:solidFill>
                  <a:srgbClr val="272626"/>
                </a:solidFill>
                <a:latin typeface="#9Slide03 Arima Madurai ExtraBo" panose="00000900000000000000" pitchFamily="2" charset="0"/>
                <a:cs typeface="#9Slide03 Arima Madurai ExtraBo" panose="00000900000000000000" pitchFamily="2" charset="0"/>
              </a:rPr>
              <a:t>3. Dùng quần lót cần chú ý:</a:t>
            </a:r>
          </a:p>
        </p:txBody>
      </p:sp>
      <p:pic>
        <p:nvPicPr>
          <p:cNvPr id="44" name="Picture 43">
            <a:extLst>
              <a:ext uri="{FF2B5EF4-FFF2-40B4-BE49-F238E27FC236}">
                <a16:creationId xmlns:a16="http://schemas.microsoft.com/office/drawing/2014/main" id="{6D1CA479-99B9-4AB7-A523-0601B3B88FFE}"/>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4983366" y="4651391"/>
            <a:ext cx="1197797" cy="1060612"/>
          </a:xfrm>
          <a:prstGeom prst="rect">
            <a:avLst/>
          </a:prstGeom>
        </p:spPr>
      </p:pic>
      <p:pic>
        <p:nvPicPr>
          <p:cNvPr id="46" name="Picture 45">
            <a:extLst>
              <a:ext uri="{FF2B5EF4-FFF2-40B4-BE49-F238E27FC236}">
                <a16:creationId xmlns:a16="http://schemas.microsoft.com/office/drawing/2014/main" id="{B8731FA8-8AEB-4D2C-B34A-94F311894EC4}"/>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5146308" y="4002311"/>
            <a:ext cx="925561" cy="925561"/>
          </a:xfrm>
          <a:prstGeom prst="rect">
            <a:avLst/>
          </a:prstGeom>
        </p:spPr>
      </p:pic>
      <p:grpSp>
        <p:nvGrpSpPr>
          <p:cNvPr id="27" name="Graphic 3">
            <a:extLst>
              <a:ext uri="{FF2B5EF4-FFF2-40B4-BE49-F238E27FC236}">
                <a16:creationId xmlns:a16="http://schemas.microsoft.com/office/drawing/2014/main" id="{0CE8D3EC-C84A-4887-AF71-57CB957DFE0C}"/>
              </a:ext>
            </a:extLst>
          </p:cNvPr>
          <p:cNvGrpSpPr/>
          <p:nvPr/>
        </p:nvGrpSpPr>
        <p:grpSpPr>
          <a:xfrm>
            <a:off x="15729364" y="6580429"/>
            <a:ext cx="2589775" cy="3482445"/>
            <a:chOff x="9822225" y="5898679"/>
            <a:chExt cx="3140538" cy="4223053"/>
          </a:xfrm>
        </p:grpSpPr>
        <p:grpSp>
          <p:nvGrpSpPr>
            <p:cNvPr id="29" name="Graphic 3">
              <a:extLst>
                <a:ext uri="{FF2B5EF4-FFF2-40B4-BE49-F238E27FC236}">
                  <a16:creationId xmlns:a16="http://schemas.microsoft.com/office/drawing/2014/main" id="{58C85009-4E86-49CD-9A08-833DCA64181E}"/>
                </a:ext>
              </a:extLst>
            </p:cNvPr>
            <p:cNvGrpSpPr/>
            <p:nvPr/>
          </p:nvGrpSpPr>
          <p:grpSpPr>
            <a:xfrm>
              <a:off x="9822225" y="5898679"/>
              <a:ext cx="2724207" cy="4223053"/>
              <a:chOff x="9822225" y="5898679"/>
              <a:chExt cx="2724207" cy="4223053"/>
            </a:xfrm>
          </p:grpSpPr>
          <p:grpSp>
            <p:nvGrpSpPr>
              <p:cNvPr id="150" name="Graphic 3">
                <a:extLst>
                  <a:ext uri="{FF2B5EF4-FFF2-40B4-BE49-F238E27FC236}">
                    <a16:creationId xmlns:a16="http://schemas.microsoft.com/office/drawing/2014/main" id="{514E6226-831D-4DC9-BF20-2621306B26FE}"/>
                  </a:ext>
                </a:extLst>
              </p:cNvPr>
              <p:cNvGrpSpPr/>
              <p:nvPr/>
            </p:nvGrpSpPr>
            <p:grpSpPr>
              <a:xfrm>
                <a:off x="9822225" y="5898679"/>
                <a:ext cx="2724207" cy="4223053"/>
                <a:chOff x="9822225" y="5898679"/>
                <a:chExt cx="2724207" cy="4223053"/>
              </a:xfrm>
            </p:grpSpPr>
            <p:grpSp>
              <p:nvGrpSpPr>
                <p:cNvPr id="185" name="Graphic 3">
                  <a:extLst>
                    <a:ext uri="{FF2B5EF4-FFF2-40B4-BE49-F238E27FC236}">
                      <a16:creationId xmlns:a16="http://schemas.microsoft.com/office/drawing/2014/main" id="{3C28FADD-3FC1-4AAB-936F-0999B01B49DA}"/>
                    </a:ext>
                  </a:extLst>
                </p:cNvPr>
                <p:cNvGrpSpPr/>
                <p:nvPr/>
              </p:nvGrpSpPr>
              <p:grpSpPr>
                <a:xfrm>
                  <a:off x="10775845" y="8943742"/>
                  <a:ext cx="933138" cy="737292"/>
                  <a:chOff x="10775845" y="8943742"/>
                  <a:chExt cx="933138" cy="737292"/>
                </a:xfrm>
              </p:grpSpPr>
              <p:grpSp>
                <p:nvGrpSpPr>
                  <p:cNvPr id="359" name="Graphic 3">
                    <a:extLst>
                      <a:ext uri="{FF2B5EF4-FFF2-40B4-BE49-F238E27FC236}">
                        <a16:creationId xmlns:a16="http://schemas.microsoft.com/office/drawing/2014/main" id="{02EE5C7C-BA2C-423D-B022-86028ADACD5F}"/>
                      </a:ext>
                    </a:extLst>
                  </p:cNvPr>
                  <p:cNvGrpSpPr/>
                  <p:nvPr/>
                </p:nvGrpSpPr>
                <p:grpSpPr>
                  <a:xfrm>
                    <a:off x="10775845" y="8943742"/>
                    <a:ext cx="772827" cy="486573"/>
                    <a:chOff x="10775845" y="8943742"/>
                    <a:chExt cx="772827" cy="486573"/>
                  </a:xfrm>
                </p:grpSpPr>
                <p:grpSp>
                  <p:nvGrpSpPr>
                    <p:cNvPr id="368" name="Graphic 3">
                      <a:extLst>
                        <a:ext uri="{FF2B5EF4-FFF2-40B4-BE49-F238E27FC236}">
                          <a16:creationId xmlns:a16="http://schemas.microsoft.com/office/drawing/2014/main" id="{C724D573-05D1-428E-9516-CCCFFC2C2A45}"/>
                        </a:ext>
                      </a:extLst>
                    </p:cNvPr>
                    <p:cNvGrpSpPr/>
                    <p:nvPr/>
                  </p:nvGrpSpPr>
                  <p:grpSpPr>
                    <a:xfrm>
                      <a:off x="10775845" y="8946989"/>
                      <a:ext cx="772827" cy="483326"/>
                      <a:chOff x="10775845" y="8946989"/>
                      <a:chExt cx="772827" cy="483326"/>
                    </a:xfrm>
                  </p:grpSpPr>
                  <p:sp>
                    <p:nvSpPr>
                      <p:cNvPr id="377" name="Freeform: Shape 376">
                        <a:extLst>
                          <a:ext uri="{FF2B5EF4-FFF2-40B4-BE49-F238E27FC236}">
                            <a16:creationId xmlns:a16="http://schemas.microsoft.com/office/drawing/2014/main" id="{0E060576-FB61-4CB0-A044-8C90B4A07841}"/>
                          </a:ext>
                        </a:extLst>
                      </p:cNvPr>
                      <p:cNvSpPr/>
                      <p:nvPr/>
                    </p:nvSpPr>
                    <p:spPr>
                      <a:xfrm>
                        <a:off x="10775845" y="8948527"/>
                        <a:ext cx="757579" cy="477002"/>
                      </a:xfrm>
                      <a:custGeom>
                        <a:avLst/>
                        <a:gdLst>
                          <a:gd name="connsiteX0" fmla="*/ 751293 w 757579"/>
                          <a:gd name="connsiteY0" fmla="*/ 209020 h 477002"/>
                          <a:gd name="connsiteX1" fmla="*/ 636442 w 757579"/>
                          <a:gd name="connsiteY1" fmla="*/ 132453 h 477002"/>
                          <a:gd name="connsiteX2" fmla="*/ 516807 w 757579"/>
                          <a:gd name="connsiteY2" fmla="*/ 180307 h 477002"/>
                          <a:gd name="connsiteX3" fmla="*/ 440240 w 757579"/>
                          <a:gd name="connsiteY3" fmla="*/ 209020 h 477002"/>
                          <a:gd name="connsiteX4" fmla="*/ 406743 w 757579"/>
                          <a:gd name="connsiteY4" fmla="*/ 223376 h 477002"/>
                          <a:gd name="connsiteX5" fmla="*/ 382816 w 757579"/>
                          <a:gd name="connsiteY5" fmla="*/ 146809 h 477002"/>
                          <a:gd name="connsiteX6" fmla="*/ 368459 w 757579"/>
                          <a:gd name="connsiteY6" fmla="*/ 108526 h 477002"/>
                          <a:gd name="connsiteX7" fmla="*/ 349317 w 757579"/>
                          <a:gd name="connsiteY7" fmla="*/ 36745 h 477002"/>
                          <a:gd name="connsiteX8" fmla="*/ 224897 w 757579"/>
                          <a:gd name="connsiteY8" fmla="*/ 17603 h 477002"/>
                          <a:gd name="connsiteX9" fmla="*/ 47836 w 757579"/>
                          <a:gd name="connsiteY9" fmla="*/ 79813 h 477002"/>
                          <a:gd name="connsiteX10" fmla="*/ 14338 w 757579"/>
                          <a:gd name="connsiteY10" fmla="*/ 170736 h 477002"/>
                          <a:gd name="connsiteX11" fmla="*/ 14338 w 757579"/>
                          <a:gd name="connsiteY11" fmla="*/ 170736 h 477002"/>
                          <a:gd name="connsiteX12" fmla="*/ 62192 w 757579"/>
                          <a:gd name="connsiteY12" fmla="*/ 256874 h 477002"/>
                          <a:gd name="connsiteX13" fmla="*/ 129188 w 757579"/>
                          <a:gd name="connsiteY13" fmla="*/ 357368 h 477002"/>
                          <a:gd name="connsiteX14" fmla="*/ 325390 w 757579"/>
                          <a:gd name="connsiteY14" fmla="*/ 477003 h 477002"/>
                          <a:gd name="connsiteX15" fmla="*/ 435455 w 757579"/>
                          <a:gd name="connsiteY15" fmla="*/ 443505 h 477002"/>
                          <a:gd name="connsiteX16" fmla="*/ 564661 w 757579"/>
                          <a:gd name="connsiteY16" fmla="*/ 381295 h 477002"/>
                          <a:gd name="connsiteX17" fmla="*/ 741722 w 757579"/>
                          <a:gd name="connsiteY17" fmla="*/ 285586 h 477002"/>
                          <a:gd name="connsiteX18" fmla="*/ 751293 w 757579"/>
                          <a:gd name="connsiteY18" fmla="*/ 209020 h 47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7579" h="477002">
                            <a:moveTo>
                              <a:pt x="751293" y="209020"/>
                            </a:move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8694" y="199449"/>
                              <a:pt x="47836" y="228161"/>
                              <a:pt x="62192" y="256874"/>
                            </a:cubicBezTo>
                            <a:cubicBezTo>
                              <a:pt x="81334" y="295157"/>
                              <a:pt x="105261" y="328655"/>
                              <a:pt x="129188" y="357368"/>
                            </a:cubicBezTo>
                            <a:cubicBezTo>
                              <a:pt x="177042" y="414792"/>
                              <a:pt x="248824" y="472218"/>
                              <a:pt x="325390" y="477003"/>
                            </a:cubicBezTo>
                            <a:cubicBezTo>
                              <a:pt x="363673" y="477003"/>
                              <a:pt x="401957" y="457861"/>
                              <a:pt x="435455" y="443505"/>
                            </a:cubicBezTo>
                            <a:cubicBezTo>
                              <a:pt x="478524" y="424363"/>
                              <a:pt x="521592" y="405222"/>
                              <a:pt x="564661" y="381295"/>
                            </a:cubicBezTo>
                            <a:cubicBezTo>
                              <a:pt x="622086" y="352582"/>
                              <a:pt x="684296" y="323870"/>
                              <a:pt x="741722" y="285586"/>
                            </a:cubicBezTo>
                            <a:cubicBezTo>
                              <a:pt x="760863" y="261659"/>
                              <a:pt x="760863" y="232947"/>
                              <a:pt x="751293" y="209020"/>
                            </a:cubicBezTo>
                            <a:close/>
                          </a:path>
                        </a:pathLst>
                      </a:custGeom>
                      <a:solidFill>
                        <a:srgbClr val="FBCA8F"/>
                      </a:solidFill>
                      <a:ln w="47824"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9FEAE638-DD6E-4625-B0B7-E8D37B7BFBC8}"/>
                          </a:ext>
                        </a:extLst>
                      </p:cNvPr>
                      <p:cNvSpPr/>
                      <p:nvPr/>
                    </p:nvSpPr>
                    <p:spPr>
                      <a:xfrm>
                        <a:off x="10780612" y="8946989"/>
                        <a:ext cx="768059" cy="483326"/>
                      </a:xfrm>
                      <a:custGeom>
                        <a:avLst/>
                        <a:gdLst>
                          <a:gd name="connsiteX0" fmla="*/ 330194 w 768059"/>
                          <a:gd name="connsiteY0" fmla="*/ 483327 h 483326"/>
                          <a:gd name="connsiteX1" fmla="*/ 330194 w 768059"/>
                          <a:gd name="connsiteY1" fmla="*/ 483327 h 483326"/>
                          <a:gd name="connsiteX2" fmla="*/ 330194 w 768059"/>
                          <a:gd name="connsiteY2" fmla="*/ 483327 h 483326"/>
                          <a:gd name="connsiteX3" fmla="*/ 129206 w 768059"/>
                          <a:gd name="connsiteY3" fmla="*/ 363692 h 483326"/>
                          <a:gd name="connsiteX4" fmla="*/ 62211 w 768059"/>
                          <a:gd name="connsiteY4" fmla="*/ 258413 h 483326"/>
                          <a:gd name="connsiteX5" fmla="*/ 47854 w 768059"/>
                          <a:gd name="connsiteY5" fmla="*/ 229700 h 483326"/>
                          <a:gd name="connsiteX6" fmla="*/ 14356 w 768059"/>
                          <a:gd name="connsiteY6" fmla="*/ 172275 h 483326"/>
                          <a:gd name="connsiteX7" fmla="*/ 14356 w 768059"/>
                          <a:gd name="connsiteY7" fmla="*/ 172275 h 483326"/>
                          <a:gd name="connsiteX8" fmla="*/ 0 w 768059"/>
                          <a:gd name="connsiteY8" fmla="*/ 143562 h 483326"/>
                          <a:gd name="connsiteX9" fmla="*/ 52640 w 768059"/>
                          <a:gd name="connsiteY9" fmla="*/ 76567 h 483326"/>
                          <a:gd name="connsiteX10" fmla="*/ 229700 w 768059"/>
                          <a:gd name="connsiteY10" fmla="*/ 14356 h 483326"/>
                          <a:gd name="connsiteX11" fmla="*/ 253627 w 768059"/>
                          <a:gd name="connsiteY11" fmla="*/ 9571 h 483326"/>
                          <a:gd name="connsiteX12" fmla="*/ 311052 w 768059"/>
                          <a:gd name="connsiteY12" fmla="*/ 0 h 483326"/>
                          <a:gd name="connsiteX13" fmla="*/ 358906 w 768059"/>
                          <a:gd name="connsiteY13" fmla="*/ 43069 h 483326"/>
                          <a:gd name="connsiteX14" fmla="*/ 368477 w 768059"/>
                          <a:gd name="connsiteY14" fmla="*/ 86138 h 483326"/>
                          <a:gd name="connsiteX15" fmla="*/ 373263 w 768059"/>
                          <a:gd name="connsiteY15" fmla="*/ 114850 h 483326"/>
                          <a:gd name="connsiteX16" fmla="*/ 378048 w 768059"/>
                          <a:gd name="connsiteY16" fmla="*/ 129206 h 483326"/>
                          <a:gd name="connsiteX17" fmla="*/ 387619 w 768059"/>
                          <a:gd name="connsiteY17" fmla="*/ 153133 h 483326"/>
                          <a:gd name="connsiteX18" fmla="*/ 411546 w 768059"/>
                          <a:gd name="connsiteY18" fmla="*/ 224914 h 483326"/>
                          <a:gd name="connsiteX19" fmla="*/ 421117 w 768059"/>
                          <a:gd name="connsiteY19" fmla="*/ 220129 h 483326"/>
                          <a:gd name="connsiteX20" fmla="*/ 440258 w 768059"/>
                          <a:gd name="connsiteY20" fmla="*/ 210558 h 483326"/>
                          <a:gd name="connsiteX21" fmla="*/ 516825 w 768059"/>
                          <a:gd name="connsiteY21" fmla="*/ 181846 h 483326"/>
                          <a:gd name="connsiteX22" fmla="*/ 574250 w 768059"/>
                          <a:gd name="connsiteY22" fmla="*/ 157919 h 483326"/>
                          <a:gd name="connsiteX23" fmla="*/ 636461 w 768059"/>
                          <a:gd name="connsiteY23" fmla="*/ 133992 h 483326"/>
                          <a:gd name="connsiteX24" fmla="*/ 636461 w 768059"/>
                          <a:gd name="connsiteY24" fmla="*/ 133992 h 483326"/>
                          <a:gd name="connsiteX25" fmla="*/ 641246 w 768059"/>
                          <a:gd name="connsiteY25" fmla="*/ 133992 h 483326"/>
                          <a:gd name="connsiteX26" fmla="*/ 760882 w 768059"/>
                          <a:gd name="connsiteY26" fmla="*/ 215344 h 483326"/>
                          <a:gd name="connsiteX27" fmla="*/ 760882 w 768059"/>
                          <a:gd name="connsiteY27" fmla="*/ 296696 h 483326"/>
                          <a:gd name="connsiteX28" fmla="*/ 760882 w 768059"/>
                          <a:gd name="connsiteY28" fmla="*/ 301481 h 483326"/>
                          <a:gd name="connsiteX29" fmla="*/ 583821 w 768059"/>
                          <a:gd name="connsiteY29" fmla="*/ 397190 h 483326"/>
                          <a:gd name="connsiteX30" fmla="*/ 449830 w 768059"/>
                          <a:gd name="connsiteY30" fmla="*/ 459400 h 483326"/>
                          <a:gd name="connsiteX31" fmla="*/ 430688 w 768059"/>
                          <a:gd name="connsiteY31" fmla="*/ 468971 h 483326"/>
                          <a:gd name="connsiteX32" fmla="*/ 330194 w 768059"/>
                          <a:gd name="connsiteY32" fmla="*/ 483327 h 483326"/>
                          <a:gd name="connsiteX33" fmla="*/ 306267 w 768059"/>
                          <a:gd name="connsiteY33" fmla="*/ 0 h 483326"/>
                          <a:gd name="connsiteX34" fmla="*/ 253627 w 768059"/>
                          <a:gd name="connsiteY34" fmla="*/ 9571 h 483326"/>
                          <a:gd name="connsiteX35" fmla="*/ 229700 w 768059"/>
                          <a:gd name="connsiteY35" fmla="*/ 14356 h 483326"/>
                          <a:gd name="connsiteX36" fmla="*/ 52640 w 768059"/>
                          <a:gd name="connsiteY36" fmla="*/ 76567 h 483326"/>
                          <a:gd name="connsiteX37" fmla="*/ 4786 w 768059"/>
                          <a:gd name="connsiteY37" fmla="*/ 138777 h 483326"/>
                          <a:gd name="connsiteX38" fmla="*/ 19142 w 768059"/>
                          <a:gd name="connsiteY38" fmla="*/ 162704 h 483326"/>
                          <a:gd name="connsiteX39" fmla="*/ 23927 w 768059"/>
                          <a:gd name="connsiteY39" fmla="*/ 167490 h 483326"/>
                          <a:gd name="connsiteX40" fmla="*/ 57425 w 768059"/>
                          <a:gd name="connsiteY40" fmla="*/ 224914 h 483326"/>
                          <a:gd name="connsiteX41" fmla="*/ 71781 w 768059"/>
                          <a:gd name="connsiteY41" fmla="*/ 253627 h 483326"/>
                          <a:gd name="connsiteX42" fmla="*/ 138778 w 768059"/>
                          <a:gd name="connsiteY42" fmla="*/ 354121 h 483326"/>
                          <a:gd name="connsiteX43" fmla="*/ 330194 w 768059"/>
                          <a:gd name="connsiteY43" fmla="*/ 468971 h 483326"/>
                          <a:gd name="connsiteX44" fmla="*/ 330194 w 768059"/>
                          <a:gd name="connsiteY44" fmla="*/ 468971 h 483326"/>
                          <a:gd name="connsiteX45" fmla="*/ 421117 w 768059"/>
                          <a:gd name="connsiteY45" fmla="*/ 445044 h 483326"/>
                          <a:gd name="connsiteX46" fmla="*/ 440258 w 768059"/>
                          <a:gd name="connsiteY46" fmla="*/ 435473 h 483326"/>
                          <a:gd name="connsiteX47" fmla="*/ 569465 w 768059"/>
                          <a:gd name="connsiteY47" fmla="*/ 373263 h 483326"/>
                          <a:gd name="connsiteX48" fmla="*/ 746525 w 768059"/>
                          <a:gd name="connsiteY48" fmla="*/ 282340 h 483326"/>
                          <a:gd name="connsiteX49" fmla="*/ 746525 w 768059"/>
                          <a:gd name="connsiteY49" fmla="*/ 205773 h 483326"/>
                          <a:gd name="connsiteX50" fmla="*/ 636461 w 768059"/>
                          <a:gd name="connsiteY50" fmla="*/ 129206 h 483326"/>
                          <a:gd name="connsiteX51" fmla="*/ 636461 w 768059"/>
                          <a:gd name="connsiteY51" fmla="*/ 129206 h 483326"/>
                          <a:gd name="connsiteX52" fmla="*/ 574250 w 768059"/>
                          <a:gd name="connsiteY52" fmla="*/ 153133 h 483326"/>
                          <a:gd name="connsiteX53" fmla="*/ 516825 w 768059"/>
                          <a:gd name="connsiteY53" fmla="*/ 177060 h 483326"/>
                          <a:gd name="connsiteX54" fmla="*/ 440258 w 768059"/>
                          <a:gd name="connsiteY54" fmla="*/ 205773 h 483326"/>
                          <a:gd name="connsiteX55" fmla="*/ 421117 w 768059"/>
                          <a:gd name="connsiteY55" fmla="*/ 215344 h 483326"/>
                          <a:gd name="connsiteX56" fmla="*/ 406761 w 768059"/>
                          <a:gd name="connsiteY56" fmla="*/ 220129 h 483326"/>
                          <a:gd name="connsiteX57" fmla="*/ 401976 w 768059"/>
                          <a:gd name="connsiteY57" fmla="*/ 220129 h 483326"/>
                          <a:gd name="connsiteX58" fmla="*/ 397190 w 768059"/>
                          <a:gd name="connsiteY58" fmla="*/ 215344 h 483326"/>
                          <a:gd name="connsiteX59" fmla="*/ 373263 w 768059"/>
                          <a:gd name="connsiteY59" fmla="*/ 138777 h 483326"/>
                          <a:gd name="connsiteX60" fmla="*/ 363692 w 768059"/>
                          <a:gd name="connsiteY60" fmla="*/ 114850 h 483326"/>
                          <a:gd name="connsiteX61" fmla="*/ 358906 w 768059"/>
                          <a:gd name="connsiteY61" fmla="*/ 100494 h 483326"/>
                          <a:gd name="connsiteX62" fmla="*/ 354121 w 768059"/>
                          <a:gd name="connsiteY62" fmla="*/ 71781 h 483326"/>
                          <a:gd name="connsiteX63" fmla="*/ 344550 w 768059"/>
                          <a:gd name="connsiteY63" fmla="*/ 28712 h 483326"/>
                          <a:gd name="connsiteX64" fmla="*/ 306267 w 768059"/>
                          <a:gd name="connsiteY64" fmla="*/ 0 h 48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68059" h="483326">
                            <a:moveTo>
                              <a:pt x="330194" y="483327"/>
                            </a:moveTo>
                            <a:lnTo>
                              <a:pt x="330194" y="483327"/>
                            </a:lnTo>
                            <a:lnTo>
                              <a:pt x="330194" y="483327"/>
                            </a:lnTo>
                            <a:cubicBezTo>
                              <a:pt x="244057" y="483327"/>
                              <a:pt x="172275" y="416331"/>
                              <a:pt x="129206" y="363692"/>
                            </a:cubicBezTo>
                            <a:cubicBezTo>
                              <a:pt x="105279" y="334979"/>
                              <a:pt x="86138" y="301481"/>
                              <a:pt x="62211" y="258413"/>
                            </a:cubicBezTo>
                            <a:cubicBezTo>
                              <a:pt x="57425" y="248841"/>
                              <a:pt x="52640" y="239271"/>
                              <a:pt x="47854" y="229700"/>
                            </a:cubicBezTo>
                            <a:cubicBezTo>
                              <a:pt x="38283" y="210558"/>
                              <a:pt x="23927" y="191417"/>
                              <a:pt x="14356" y="172275"/>
                            </a:cubicBezTo>
                            <a:cubicBezTo>
                              <a:pt x="14356" y="172275"/>
                              <a:pt x="14356" y="172275"/>
                              <a:pt x="14356" y="172275"/>
                            </a:cubicBezTo>
                            <a:cubicBezTo>
                              <a:pt x="4786" y="162704"/>
                              <a:pt x="0" y="153133"/>
                              <a:pt x="0" y="143562"/>
                            </a:cubicBezTo>
                            <a:cubicBezTo>
                              <a:pt x="0" y="119635"/>
                              <a:pt x="28713" y="86138"/>
                              <a:pt x="52640" y="76567"/>
                            </a:cubicBezTo>
                            <a:cubicBezTo>
                              <a:pt x="110065" y="43069"/>
                              <a:pt x="172275" y="23927"/>
                              <a:pt x="229700" y="14356"/>
                            </a:cubicBezTo>
                            <a:cubicBezTo>
                              <a:pt x="239271" y="14356"/>
                              <a:pt x="244057" y="9571"/>
                              <a:pt x="253627" y="9571"/>
                            </a:cubicBezTo>
                            <a:cubicBezTo>
                              <a:pt x="272769" y="4785"/>
                              <a:pt x="291911" y="0"/>
                              <a:pt x="311052" y="0"/>
                            </a:cubicBezTo>
                            <a:cubicBezTo>
                              <a:pt x="339765" y="0"/>
                              <a:pt x="354121" y="14356"/>
                              <a:pt x="358906" y="43069"/>
                            </a:cubicBezTo>
                            <a:cubicBezTo>
                              <a:pt x="363692" y="57425"/>
                              <a:pt x="363692" y="71781"/>
                              <a:pt x="368477" y="86138"/>
                            </a:cubicBezTo>
                            <a:cubicBezTo>
                              <a:pt x="368477" y="95708"/>
                              <a:pt x="373263" y="105279"/>
                              <a:pt x="373263" y="114850"/>
                            </a:cubicBezTo>
                            <a:lnTo>
                              <a:pt x="378048" y="129206"/>
                            </a:lnTo>
                            <a:cubicBezTo>
                              <a:pt x="382833" y="138777"/>
                              <a:pt x="382833" y="143562"/>
                              <a:pt x="387619" y="153133"/>
                            </a:cubicBezTo>
                            <a:cubicBezTo>
                              <a:pt x="397190" y="177060"/>
                              <a:pt x="406761" y="205773"/>
                              <a:pt x="411546" y="224914"/>
                            </a:cubicBezTo>
                            <a:cubicBezTo>
                              <a:pt x="416331" y="224914"/>
                              <a:pt x="416331" y="220129"/>
                              <a:pt x="421117" y="220129"/>
                            </a:cubicBezTo>
                            <a:cubicBezTo>
                              <a:pt x="425903" y="215344"/>
                              <a:pt x="435473" y="215344"/>
                              <a:pt x="440258" y="210558"/>
                            </a:cubicBezTo>
                            <a:cubicBezTo>
                              <a:pt x="464185" y="200987"/>
                              <a:pt x="488112" y="191417"/>
                              <a:pt x="516825" y="181846"/>
                            </a:cubicBezTo>
                            <a:cubicBezTo>
                              <a:pt x="535967" y="177060"/>
                              <a:pt x="555109" y="167490"/>
                              <a:pt x="574250" y="157919"/>
                            </a:cubicBezTo>
                            <a:cubicBezTo>
                              <a:pt x="593392" y="148348"/>
                              <a:pt x="617319" y="138777"/>
                              <a:pt x="636461" y="133992"/>
                            </a:cubicBezTo>
                            <a:cubicBezTo>
                              <a:pt x="636461" y="133992"/>
                              <a:pt x="636461" y="133992"/>
                              <a:pt x="636461" y="133992"/>
                            </a:cubicBezTo>
                            <a:lnTo>
                              <a:pt x="641246" y="133992"/>
                            </a:lnTo>
                            <a:cubicBezTo>
                              <a:pt x="693886" y="133992"/>
                              <a:pt x="741740" y="167490"/>
                              <a:pt x="760882" y="215344"/>
                            </a:cubicBezTo>
                            <a:cubicBezTo>
                              <a:pt x="770453" y="239271"/>
                              <a:pt x="770453" y="267983"/>
                              <a:pt x="760882" y="296696"/>
                            </a:cubicBezTo>
                            <a:cubicBezTo>
                              <a:pt x="760882" y="296696"/>
                              <a:pt x="760882" y="296696"/>
                              <a:pt x="760882" y="301481"/>
                            </a:cubicBezTo>
                            <a:cubicBezTo>
                              <a:pt x="703456" y="334979"/>
                              <a:pt x="641246" y="368477"/>
                              <a:pt x="583821" y="397190"/>
                            </a:cubicBezTo>
                            <a:cubicBezTo>
                              <a:pt x="531182" y="421117"/>
                              <a:pt x="492898" y="440258"/>
                              <a:pt x="449830" y="459400"/>
                            </a:cubicBezTo>
                            <a:cubicBezTo>
                              <a:pt x="445044" y="459400"/>
                              <a:pt x="440258" y="464185"/>
                              <a:pt x="430688" y="468971"/>
                            </a:cubicBezTo>
                            <a:cubicBezTo>
                              <a:pt x="397190" y="468971"/>
                              <a:pt x="363692" y="483327"/>
                              <a:pt x="330194" y="483327"/>
                            </a:cubicBezTo>
                            <a:close/>
                            <a:moveTo>
                              <a:pt x="306267" y="0"/>
                            </a:moveTo>
                            <a:cubicBezTo>
                              <a:pt x="287125" y="0"/>
                              <a:pt x="267984" y="4785"/>
                              <a:pt x="253627" y="9571"/>
                            </a:cubicBezTo>
                            <a:cubicBezTo>
                              <a:pt x="244057" y="14356"/>
                              <a:pt x="234486" y="14356"/>
                              <a:pt x="229700" y="14356"/>
                            </a:cubicBezTo>
                            <a:cubicBezTo>
                              <a:pt x="172275" y="28712"/>
                              <a:pt x="110065" y="43069"/>
                              <a:pt x="52640" y="76567"/>
                            </a:cubicBezTo>
                            <a:cubicBezTo>
                              <a:pt x="33498" y="86138"/>
                              <a:pt x="9571" y="114850"/>
                              <a:pt x="4786" y="138777"/>
                            </a:cubicBezTo>
                            <a:cubicBezTo>
                              <a:pt x="4786" y="148348"/>
                              <a:pt x="9571" y="153133"/>
                              <a:pt x="19142" y="162704"/>
                            </a:cubicBezTo>
                            <a:cubicBezTo>
                              <a:pt x="19142" y="162704"/>
                              <a:pt x="23927" y="162704"/>
                              <a:pt x="23927" y="167490"/>
                            </a:cubicBezTo>
                            <a:cubicBezTo>
                              <a:pt x="33498" y="186631"/>
                              <a:pt x="43069" y="205773"/>
                              <a:pt x="57425" y="224914"/>
                            </a:cubicBezTo>
                            <a:cubicBezTo>
                              <a:pt x="62211" y="234485"/>
                              <a:pt x="66996" y="244056"/>
                              <a:pt x="71781" y="253627"/>
                            </a:cubicBezTo>
                            <a:cubicBezTo>
                              <a:pt x="95708" y="296696"/>
                              <a:pt x="114850" y="330194"/>
                              <a:pt x="138778" y="354121"/>
                            </a:cubicBezTo>
                            <a:cubicBezTo>
                              <a:pt x="181846" y="406760"/>
                              <a:pt x="253627" y="468971"/>
                              <a:pt x="330194" y="468971"/>
                            </a:cubicBezTo>
                            <a:lnTo>
                              <a:pt x="330194" y="468971"/>
                            </a:lnTo>
                            <a:cubicBezTo>
                              <a:pt x="363692" y="468971"/>
                              <a:pt x="392404" y="454615"/>
                              <a:pt x="421117" y="445044"/>
                            </a:cubicBezTo>
                            <a:cubicBezTo>
                              <a:pt x="425903" y="440258"/>
                              <a:pt x="430688" y="440258"/>
                              <a:pt x="440258" y="435473"/>
                            </a:cubicBezTo>
                            <a:cubicBezTo>
                              <a:pt x="478542" y="421117"/>
                              <a:pt x="521611" y="401975"/>
                              <a:pt x="569465" y="373263"/>
                            </a:cubicBezTo>
                            <a:cubicBezTo>
                              <a:pt x="626890" y="344550"/>
                              <a:pt x="689101" y="315837"/>
                              <a:pt x="746525" y="282340"/>
                            </a:cubicBezTo>
                            <a:cubicBezTo>
                              <a:pt x="751310" y="253627"/>
                              <a:pt x="751310" y="229700"/>
                              <a:pt x="746525" y="205773"/>
                            </a:cubicBezTo>
                            <a:cubicBezTo>
                              <a:pt x="732169" y="162704"/>
                              <a:pt x="684315" y="129206"/>
                              <a:pt x="636461" y="129206"/>
                            </a:cubicBezTo>
                            <a:lnTo>
                              <a:pt x="636461" y="129206"/>
                            </a:lnTo>
                            <a:cubicBezTo>
                              <a:pt x="617319" y="138777"/>
                              <a:pt x="593392" y="143562"/>
                              <a:pt x="574250" y="153133"/>
                            </a:cubicBezTo>
                            <a:cubicBezTo>
                              <a:pt x="555109" y="162704"/>
                              <a:pt x="535967" y="167490"/>
                              <a:pt x="516825" y="177060"/>
                            </a:cubicBezTo>
                            <a:cubicBezTo>
                              <a:pt x="488112" y="186631"/>
                              <a:pt x="464185" y="196202"/>
                              <a:pt x="440258" y="205773"/>
                            </a:cubicBezTo>
                            <a:cubicBezTo>
                              <a:pt x="435473" y="210558"/>
                              <a:pt x="425903" y="210558"/>
                              <a:pt x="421117" y="215344"/>
                            </a:cubicBezTo>
                            <a:cubicBezTo>
                              <a:pt x="416331" y="215344"/>
                              <a:pt x="411546" y="220129"/>
                              <a:pt x="406761" y="220129"/>
                            </a:cubicBezTo>
                            <a:cubicBezTo>
                              <a:pt x="406761" y="220129"/>
                              <a:pt x="401976" y="220129"/>
                              <a:pt x="401976" y="220129"/>
                            </a:cubicBezTo>
                            <a:cubicBezTo>
                              <a:pt x="401976" y="220129"/>
                              <a:pt x="401976" y="220129"/>
                              <a:pt x="397190" y="215344"/>
                            </a:cubicBezTo>
                            <a:cubicBezTo>
                              <a:pt x="392404" y="191417"/>
                              <a:pt x="382833" y="162704"/>
                              <a:pt x="373263" y="138777"/>
                            </a:cubicBezTo>
                            <a:cubicBezTo>
                              <a:pt x="368477" y="129206"/>
                              <a:pt x="368477" y="124421"/>
                              <a:pt x="363692" y="114850"/>
                            </a:cubicBezTo>
                            <a:lnTo>
                              <a:pt x="358906" y="100494"/>
                            </a:lnTo>
                            <a:cubicBezTo>
                              <a:pt x="358906" y="90923"/>
                              <a:pt x="354121" y="81352"/>
                              <a:pt x="354121" y="71781"/>
                            </a:cubicBezTo>
                            <a:cubicBezTo>
                              <a:pt x="349336" y="57425"/>
                              <a:pt x="349336" y="43069"/>
                              <a:pt x="344550" y="28712"/>
                            </a:cubicBezTo>
                            <a:cubicBezTo>
                              <a:pt x="339765" y="14356"/>
                              <a:pt x="325409" y="0"/>
                              <a:pt x="306267" y="0"/>
                            </a:cubicBezTo>
                            <a:close/>
                          </a:path>
                        </a:pathLst>
                      </a:custGeom>
                      <a:solidFill>
                        <a:srgbClr val="D97E31"/>
                      </a:solidFill>
                      <a:ln w="47824" cap="flat">
                        <a:noFill/>
                        <a:prstDash val="solid"/>
                        <a:miter/>
                      </a:ln>
                    </p:spPr>
                    <p:txBody>
                      <a:bodyPr rtlCol="0" anchor="ctr"/>
                      <a:lstStyle/>
                      <a:p>
                        <a:endParaRPr lang="en-US"/>
                      </a:p>
                    </p:txBody>
                  </p:sp>
                </p:grpSp>
                <p:sp>
                  <p:nvSpPr>
                    <p:cNvPr id="369" name="Freeform: Shape 368">
                      <a:extLst>
                        <a:ext uri="{FF2B5EF4-FFF2-40B4-BE49-F238E27FC236}">
                          <a16:creationId xmlns:a16="http://schemas.microsoft.com/office/drawing/2014/main" id="{1540741D-F233-41B9-8C10-2021B7E33FDA}"/>
                        </a:ext>
                      </a:extLst>
                    </p:cNvPr>
                    <p:cNvSpPr/>
                    <p:nvPr/>
                  </p:nvSpPr>
                  <p:spPr>
                    <a:xfrm>
                      <a:off x="11114252" y="8973719"/>
                      <a:ext cx="81175" cy="289107"/>
                    </a:xfrm>
                    <a:custGeom>
                      <a:avLst/>
                      <a:gdLst>
                        <a:gd name="connsiteX0" fmla="*/ 58765 w 81175"/>
                        <a:gd name="connsiteY0" fmla="*/ 155116 h 289107"/>
                        <a:gd name="connsiteX1" fmla="*/ 34837 w 81175"/>
                        <a:gd name="connsiteY1" fmla="*/ 73763 h 289107"/>
                        <a:gd name="connsiteX2" fmla="*/ 6125 w 81175"/>
                        <a:gd name="connsiteY2" fmla="*/ 1982 h 289107"/>
                        <a:gd name="connsiteX3" fmla="*/ 1340 w 81175"/>
                        <a:gd name="connsiteY3" fmla="*/ 6767 h 289107"/>
                        <a:gd name="connsiteX4" fmla="*/ 44409 w 81175"/>
                        <a:gd name="connsiteY4" fmla="*/ 145545 h 289107"/>
                        <a:gd name="connsiteX5" fmla="*/ 73121 w 81175"/>
                        <a:gd name="connsiteY5" fmla="*/ 289107 h 289107"/>
                        <a:gd name="connsiteX6" fmla="*/ 73121 w 81175"/>
                        <a:gd name="connsiteY6" fmla="*/ 289107 h 289107"/>
                        <a:gd name="connsiteX7" fmla="*/ 58765 w 81175"/>
                        <a:gd name="connsiteY7" fmla="*/ 155116 h 289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175" h="289107">
                          <a:moveTo>
                            <a:pt x="58765" y="155116"/>
                          </a:moveTo>
                          <a:cubicBezTo>
                            <a:pt x="49194" y="126403"/>
                            <a:pt x="44409" y="102476"/>
                            <a:pt x="34837" y="73763"/>
                          </a:cubicBezTo>
                          <a:cubicBezTo>
                            <a:pt x="25267" y="49836"/>
                            <a:pt x="20482" y="21124"/>
                            <a:pt x="6125" y="1982"/>
                          </a:cubicBezTo>
                          <a:cubicBezTo>
                            <a:pt x="6125" y="-2803"/>
                            <a:pt x="-3445" y="1982"/>
                            <a:pt x="1340" y="6767"/>
                          </a:cubicBezTo>
                          <a:cubicBezTo>
                            <a:pt x="15696" y="54622"/>
                            <a:pt x="30053" y="97690"/>
                            <a:pt x="44409" y="145545"/>
                          </a:cubicBezTo>
                          <a:cubicBezTo>
                            <a:pt x="58765" y="188613"/>
                            <a:pt x="82692" y="241253"/>
                            <a:pt x="73121" y="289107"/>
                          </a:cubicBezTo>
                          <a:cubicBezTo>
                            <a:pt x="73121" y="289107"/>
                            <a:pt x="73121" y="289107"/>
                            <a:pt x="73121" y="289107"/>
                          </a:cubicBezTo>
                          <a:cubicBezTo>
                            <a:pt x="92263" y="246038"/>
                            <a:pt x="73121" y="193399"/>
                            <a:pt x="58765" y="155116"/>
                          </a:cubicBezTo>
                          <a:close/>
                        </a:path>
                      </a:pathLst>
                    </a:custGeom>
                    <a:solidFill>
                      <a:srgbClr val="D97E31"/>
                    </a:solidFill>
                    <a:ln w="47824"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80D6A194-A7E8-401A-BE01-778C578520B0}"/>
                        </a:ext>
                      </a:extLst>
                    </p:cNvPr>
                    <p:cNvSpPr/>
                    <p:nvPr/>
                  </p:nvSpPr>
                  <p:spPr>
                    <a:xfrm>
                      <a:off x="10775845" y="8948527"/>
                      <a:ext cx="756077" cy="387410"/>
                    </a:xfrm>
                    <a:custGeom>
                      <a:avLst/>
                      <a:gdLst>
                        <a:gd name="connsiteX0" fmla="*/ 119618 w 756077"/>
                        <a:gd name="connsiteY0" fmla="*/ 237732 h 387410"/>
                        <a:gd name="connsiteX1" fmla="*/ 382816 w 756077"/>
                        <a:gd name="connsiteY1" fmla="*/ 386080 h 387410"/>
                        <a:gd name="connsiteX2" fmla="*/ 555090 w 756077"/>
                        <a:gd name="connsiteY2" fmla="*/ 328655 h 387410"/>
                        <a:gd name="connsiteX3" fmla="*/ 703438 w 756077"/>
                        <a:gd name="connsiteY3" fmla="*/ 252089 h 387410"/>
                        <a:gd name="connsiteX4" fmla="*/ 756078 w 756077"/>
                        <a:gd name="connsiteY4" fmla="*/ 228161 h 387410"/>
                        <a:gd name="connsiteX5" fmla="*/ 751293 w 756077"/>
                        <a:gd name="connsiteY5" fmla="*/ 209020 h 387410"/>
                        <a:gd name="connsiteX6" fmla="*/ 636442 w 756077"/>
                        <a:gd name="connsiteY6" fmla="*/ 132453 h 387410"/>
                        <a:gd name="connsiteX7" fmla="*/ 516807 w 756077"/>
                        <a:gd name="connsiteY7" fmla="*/ 180307 h 387410"/>
                        <a:gd name="connsiteX8" fmla="*/ 440240 w 756077"/>
                        <a:gd name="connsiteY8" fmla="*/ 209020 h 387410"/>
                        <a:gd name="connsiteX9" fmla="*/ 406743 w 756077"/>
                        <a:gd name="connsiteY9" fmla="*/ 223376 h 387410"/>
                        <a:gd name="connsiteX10" fmla="*/ 382816 w 756077"/>
                        <a:gd name="connsiteY10" fmla="*/ 146809 h 387410"/>
                        <a:gd name="connsiteX11" fmla="*/ 368459 w 756077"/>
                        <a:gd name="connsiteY11" fmla="*/ 108526 h 387410"/>
                        <a:gd name="connsiteX12" fmla="*/ 349317 w 756077"/>
                        <a:gd name="connsiteY12" fmla="*/ 36745 h 387410"/>
                        <a:gd name="connsiteX13" fmla="*/ 224897 w 756077"/>
                        <a:gd name="connsiteY13" fmla="*/ 17603 h 387410"/>
                        <a:gd name="connsiteX14" fmla="*/ 47836 w 756077"/>
                        <a:gd name="connsiteY14" fmla="*/ 79813 h 387410"/>
                        <a:gd name="connsiteX15" fmla="*/ 14338 w 756077"/>
                        <a:gd name="connsiteY15" fmla="*/ 170736 h 387410"/>
                        <a:gd name="connsiteX16" fmla="*/ 14338 w 756077"/>
                        <a:gd name="connsiteY16" fmla="*/ 170736 h 387410"/>
                        <a:gd name="connsiteX17" fmla="*/ 52621 w 756077"/>
                        <a:gd name="connsiteY17" fmla="*/ 242517 h 387410"/>
                        <a:gd name="connsiteX18" fmla="*/ 119618 w 756077"/>
                        <a:gd name="connsiteY18" fmla="*/ 237732 h 3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077" h="387410">
                          <a:moveTo>
                            <a:pt x="119618" y="237732"/>
                          </a:moveTo>
                          <a:cubicBezTo>
                            <a:pt x="196184" y="295157"/>
                            <a:pt x="272751" y="400436"/>
                            <a:pt x="382816" y="386080"/>
                          </a:cubicBezTo>
                          <a:cubicBezTo>
                            <a:pt x="440240" y="376509"/>
                            <a:pt x="497665" y="352582"/>
                            <a:pt x="555090" y="328655"/>
                          </a:cubicBezTo>
                          <a:cubicBezTo>
                            <a:pt x="607730" y="304728"/>
                            <a:pt x="655584" y="280801"/>
                            <a:pt x="703438" y="252089"/>
                          </a:cubicBezTo>
                          <a:cubicBezTo>
                            <a:pt x="722580" y="242517"/>
                            <a:pt x="736936" y="232947"/>
                            <a:pt x="756078" y="228161"/>
                          </a:cubicBezTo>
                          <a:cubicBezTo>
                            <a:pt x="756078" y="223376"/>
                            <a:pt x="751293" y="213805"/>
                            <a:pt x="751293" y="209020"/>
                          </a:cubicBezTo>
                          <a:cubicBezTo>
                            <a:pt x="736936" y="161166"/>
                            <a:pt x="684296" y="127667"/>
                            <a:pt x="636442" y="132453"/>
                          </a:cubicBezTo>
                          <a:cubicBezTo>
                            <a:pt x="598159" y="146809"/>
                            <a:pt x="555090" y="165951"/>
                            <a:pt x="516807" y="180307"/>
                          </a:cubicBezTo>
                          <a:cubicBezTo>
                            <a:pt x="492880" y="189878"/>
                            <a:pt x="464168" y="199449"/>
                            <a:pt x="440240" y="209020"/>
                          </a:cubicBezTo>
                          <a:cubicBezTo>
                            <a:pt x="430670" y="213805"/>
                            <a:pt x="421098" y="218590"/>
                            <a:pt x="406743" y="223376"/>
                          </a:cubicBezTo>
                          <a:cubicBezTo>
                            <a:pt x="401957" y="194663"/>
                            <a:pt x="392386" y="170736"/>
                            <a:pt x="382816" y="146809"/>
                          </a:cubicBezTo>
                          <a:cubicBezTo>
                            <a:pt x="378030" y="137238"/>
                            <a:pt x="373244" y="122882"/>
                            <a:pt x="368459" y="108526"/>
                          </a:cubicBezTo>
                          <a:cubicBezTo>
                            <a:pt x="363673" y="84599"/>
                            <a:pt x="354103" y="60672"/>
                            <a:pt x="349317" y="36745"/>
                          </a:cubicBezTo>
                          <a:cubicBezTo>
                            <a:pt x="334961" y="-25466"/>
                            <a:pt x="267965" y="8032"/>
                            <a:pt x="224897" y="17603"/>
                          </a:cubicBezTo>
                          <a:cubicBezTo>
                            <a:pt x="162686" y="31959"/>
                            <a:pt x="100476" y="46315"/>
                            <a:pt x="47836" y="79813"/>
                          </a:cubicBezTo>
                          <a:cubicBezTo>
                            <a:pt x="23909" y="94170"/>
                            <a:pt x="-23945" y="142024"/>
                            <a:pt x="14338" y="170736"/>
                          </a:cubicBezTo>
                          <a:cubicBezTo>
                            <a:pt x="14338" y="170736"/>
                            <a:pt x="14338" y="170736"/>
                            <a:pt x="14338" y="170736"/>
                          </a:cubicBezTo>
                          <a:cubicBezTo>
                            <a:pt x="23909" y="194663"/>
                            <a:pt x="38265" y="218590"/>
                            <a:pt x="52621" y="242517"/>
                          </a:cubicBezTo>
                          <a:cubicBezTo>
                            <a:pt x="76548" y="223376"/>
                            <a:pt x="105261" y="223376"/>
                            <a:pt x="119618" y="237732"/>
                          </a:cubicBezTo>
                          <a:close/>
                        </a:path>
                      </a:pathLst>
                    </a:custGeom>
                    <a:solidFill>
                      <a:srgbClr val="FBCA8F">
                        <a:alpha val="50000"/>
                      </a:srgbClr>
                    </a:solidFill>
                    <a:ln w="47824"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726061FB-A28E-445D-8F62-97E7B83D0A00}"/>
                        </a:ext>
                      </a:extLst>
                    </p:cNvPr>
                    <p:cNvSpPr/>
                    <p:nvPr/>
                  </p:nvSpPr>
                  <p:spPr>
                    <a:xfrm>
                      <a:off x="10779843" y="8943742"/>
                      <a:ext cx="737724" cy="329182"/>
                    </a:xfrm>
                    <a:custGeom>
                      <a:avLst/>
                      <a:gdLst>
                        <a:gd name="connsiteX0" fmla="*/ 15126 w 737724"/>
                        <a:gd name="connsiteY0" fmla="*/ 170736 h 329182"/>
                        <a:gd name="connsiteX1" fmla="*/ 15126 w 737724"/>
                        <a:gd name="connsiteY1" fmla="*/ 170736 h 329182"/>
                        <a:gd name="connsiteX2" fmla="*/ 24696 w 737724"/>
                        <a:gd name="connsiteY2" fmla="*/ 180307 h 329182"/>
                        <a:gd name="connsiteX3" fmla="*/ 125190 w 737724"/>
                        <a:gd name="connsiteY3" fmla="*/ 132453 h 329182"/>
                        <a:gd name="connsiteX4" fmla="*/ 273538 w 737724"/>
                        <a:gd name="connsiteY4" fmla="*/ 165951 h 329182"/>
                        <a:gd name="connsiteX5" fmla="*/ 369246 w 737724"/>
                        <a:gd name="connsiteY5" fmla="*/ 280801 h 329182"/>
                        <a:gd name="connsiteX6" fmla="*/ 426672 w 737724"/>
                        <a:gd name="connsiteY6" fmla="*/ 328655 h 329182"/>
                        <a:gd name="connsiteX7" fmla="*/ 488882 w 737724"/>
                        <a:gd name="connsiteY7" fmla="*/ 304728 h 329182"/>
                        <a:gd name="connsiteX8" fmla="*/ 627659 w 737724"/>
                        <a:gd name="connsiteY8" fmla="*/ 232947 h 329182"/>
                        <a:gd name="connsiteX9" fmla="*/ 737724 w 737724"/>
                        <a:gd name="connsiteY9" fmla="*/ 180307 h 329182"/>
                        <a:gd name="connsiteX10" fmla="*/ 637230 w 737724"/>
                        <a:gd name="connsiteY10" fmla="*/ 132453 h 329182"/>
                        <a:gd name="connsiteX11" fmla="*/ 517595 w 737724"/>
                        <a:gd name="connsiteY11" fmla="*/ 180307 h 329182"/>
                        <a:gd name="connsiteX12" fmla="*/ 441028 w 737724"/>
                        <a:gd name="connsiteY12" fmla="*/ 209020 h 329182"/>
                        <a:gd name="connsiteX13" fmla="*/ 407530 w 737724"/>
                        <a:gd name="connsiteY13" fmla="*/ 223376 h 329182"/>
                        <a:gd name="connsiteX14" fmla="*/ 383603 w 737724"/>
                        <a:gd name="connsiteY14" fmla="*/ 146809 h 329182"/>
                        <a:gd name="connsiteX15" fmla="*/ 369246 w 737724"/>
                        <a:gd name="connsiteY15" fmla="*/ 108526 h 329182"/>
                        <a:gd name="connsiteX16" fmla="*/ 350105 w 737724"/>
                        <a:gd name="connsiteY16" fmla="*/ 36744 h 329182"/>
                        <a:gd name="connsiteX17" fmla="*/ 225684 w 737724"/>
                        <a:gd name="connsiteY17" fmla="*/ 17603 h 329182"/>
                        <a:gd name="connsiteX18" fmla="*/ 48624 w 737724"/>
                        <a:gd name="connsiteY18" fmla="*/ 79813 h 329182"/>
                        <a:gd name="connsiteX19" fmla="*/ 15126 w 737724"/>
                        <a:gd name="connsiteY19" fmla="*/ 170736 h 32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7724" h="329182">
                          <a:moveTo>
                            <a:pt x="15126" y="170736"/>
                          </a:moveTo>
                          <a:cubicBezTo>
                            <a:pt x="15126" y="170736"/>
                            <a:pt x="15126" y="170736"/>
                            <a:pt x="15126" y="170736"/>
                          </a:cubicBezTo>
                          <a:cubicBezTo>
                            <a:pt x="19911" y="175522"/>
                            <a:pt x="19911" y="180307"/>
                            <a:pt x="24696" y="180307"/>
                          </a:cubicBezTo>
                          <a:cubicBezTo>
                            <a:pt x="53409" y="151595"/>
                            <a:pt x="86907" y="137239"/>
                            <a:pt x="125190" y="132453"/>
                          </a:cubicBezTo>
                          <a:cubicBezTo>
                            <a:pt x="177830" y="127667"/>
                            <a:pt x="225684" y="142024"/>
                            <a:pt x="273538" y="165951"/>
                          </a:cubicBezTo>
                          <a:cubicBezTo>
                            <a:pt x="321392" y="194663"/>
                            <a:pt x="345319" y="232947"/>
                            <a:pt x="369246" y="280801"/>
                          </a:cubicBezTo>
                          <a:cubicBezTo>
                            <a:pt x="383603" y="304728"/>
                            <a:pt x="397959" y="333441"/>
                            <a:pt x="426672" y="328655"/>
                          </a:cubicBezTo>
                          <a:cubicBezTo>
                            <a:pt x="450599" y="323869"/>
                            <a:pt x="469740" y="314299"/>
                            <a:pt x="488882" y="304728"/>
                          </a:cubicBezTo>
                          <a:cubicBezTo>
                            <a:pt x="536736" y="280801"/>
                            <a:pt x="579805" y="256874"/>
                            <a:pt x="627659" y="232947"/>
                          </a:cubicBezTo>
                          <a:cubicBezTo>
                            <a:pt x="665943" y="213805"/>
                            <a:pt x="699441" y="199449"/>
                            <a:pt x="737724" y="180307"/>
                          </a:cubicBezTo>
                          <a:cubicBezTo>
                            <a:pt x="713797" y="151595"/>
                            <a:pt x="675514" y="127667"/>
                            <a:pt x="637230" y="132453"/>
                          </a:cubicBezTo>
                          <a:cubicBezTo>
                            <a:pt x="598947" y="146809"/>
                            <a:pt x="555878" y="165951"/>
                            <a:pt x="517595" y="180307"/>
                          </a:cubicBezTo>
                          <a:cubicBezTo>
                            <a:pt x="493667" y="189878"/>
                            <a:pt x="464955" y="199449"/>
                            <a:pt x="441028" y="209020"/>
                          </a:cubicBezTo>
                          <a:cubicBezTo>
                            <a:pt x="431457" y="213805"/>
                            <a:pt x="421886" y="218590"/>
                            <a:pt x="407530" y="223376"/>
                          </a:cubicBezTo>
                          <a:cubicBezTo>
                            <a:pt x="402745" y="194663"/>
                            <a:pt x="393173" y="170736"/>
                            <a:pt x="383603" y="146809"/>
                          </a:cubicBezTo>
                          <a:cubicBezTo>
                            <a:pt x="378818" y="137239"/>
                            <a:pt x="374032" y="122882"/>
                            <a:pt x="369246" y="108526"/>
                          </a:cubicBezTo>
                          <a:cubicBezTo>
                            <a:pt x="364461" y="84599"/>
                            <a:pt x="354891" y="60672"/>
                            <a:pt x="350105" y="36744"/>
                          </a:cubicBezTo>
                          <a:cubicBezTo>
                            <a:pt x="335749" y="-25466"/>
                            <a:pt x="268753" y="8032"/>
                            <a:pt x="225684" y="17603"/>
                          </a:cubicBezTo>
                          <a:cubicBezTo>
                            <a:pt x="163474" y="31959"/>
                            <a:pt x="101263" y="46316"/>
                            <a:pt x="48624" y="79813"/>
                          </a:cubicBezTo>
                          <a:cubicBezTo>
                            <a:pt x="19911" y="94170"/>
                            <a:pt x="-23158" y="142024"/>
                            <a:pt x="15126" y="170736"/>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72" name="Graphic 3">
                      <a:extLst>
                        <a:ext uri="{FF2B5EF4-FFF2-40B4-BE49-F238E27FC236}">
                          <a16:creationId xmlns:a16="http://schemas.microsoft.com/office/drawing/2014/main" id="{DA571CA1-0494-4127-AAE6-D7EC3BE629B8}"/>
                        </a:ext>
                      </a:extLst>
                    </p:cNvPr>
                    <p:cNvGrpSpPr/>
                    <p:nvPr/>
                  </p:nvGrpSpPr>
                  <p:grpSpPr>
                    <a:xfrm>
                      <a:off x="11259154" y="9071409"/>
                      <a:ext cx="289518" cy="272768"/>
                      <a:chOff x="11259154" y="9071409"/>
                      <a:chExt cx="289518" cy="272768"/>
                    </a:xfrm>
                  </p:grpSpPr>
                  <p:sp>
                    <p:nvSpPr>
                      <p:cNvPr id="375" name="Freeform: Shape 374">
                        <a:extLst>
                          <a:ext uri="{FF2B5EF4-FFF2-40B4-BE49-F238E27FC236}">
                            <a16:creationId xmlns:a16="http://schemas.microsoft.com/office/drawing/2014/main" id="{09F4F979-F0F0-4A19-86C2-44D73E5F999E}"/>
                          </a:ext>
                        </a:extLst>
                      </p:cNvPr>
                      <p:cNvSpPr/>
                      <p:nvPr/>
                    </p:nvSpPr>
                    <p:spPr>
                      <a:xfrm>
                        <a:off x="11259154" y="9080526"/>
                        <a:ext cx="275161" cy="263652"/>
                      </a:xfrm>
                      <a:custGeom>
                        <a:avLst/>
                        <a:gdLst>
                          <a:gd name="connsiteX0" fmla="*/ 267984 w 275161"/>
                          <a:gd name="connsiteY0" fmla="*/ 77021 h 263652"/>
                          <a:gd name="connsiteX1" fmla="*/ 153133 w 275161"/>
                          <a:gd name="connsiteY1" fmla="*/ 455 h 263652"/>
                          <a:gd name="connsiteX2" fmla="*/ 33498 w 275161"/>
                          <a:gd name="connsiteY2" fmla="*/ 48309 h 263652"/>
                          <a:gd name="connsiteX3" fmla="*/ 0 w 275161"/>
                          <a:gd name="connsiteY3" fmla="*/ 62665 h 263652"/>
                          <a:gd name="connsiteX4" fmla="*/ 71781 w 275161"/>
                          <a:gd name="connsiteY4" fmla="*/ 177515 h 263652"/>
                          <a:gd name="connsiteX5" fmla="*/ 76567 w 275161"/>
                          <a:gd name="connsiteY5" fmla="*/ 263653 h 263652"/>
                          <a:gd name="connsiteX6" fmla="*/ 90923 w 275161"/>
                          <a:gd name="connsiteY6" fmla="*/ 258867 h 263652"/>
                          <a:gd name="connsiteX7" fmla="*/ 267984 w 275161"/>
                          <a:gd name="connsiteY7" fmla="*/ 163159 h 263652"/>
                          <a:gd name="connsiteX8" fmla="*/ 267984 w 275161"/>
                          <a:gd name="connsiteY8" fmla="*/ 77021 h 263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5161" h="263652">
                            <a:moveTo>
                              <a:pt x="267984" y="77021"/>
                            </a:move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81352" y="206227"/>
                              <a:pt x="86138" y="234940"/>
                              <a:pt x="76567" y="263653"/>
                            </a:cubicBezTo>
                            <a:cubicBezTo>
                              <a:pt x="81352" y="263653"/>
                              <a:pt x="86138" y="258867"/>
                              <a:pt x="90923" y="258867"/>
                            </a:cubicBezTo>
                            <a:cubicBezTo>
                              <a:pt x="148348" y="230154"/>
                              <a:pt x="210559" y="201442"/>
                              <a:pt x="267984" y="163159"/>
                            </a:cubicBezTo>
                            <a:cubicBezTo>
                              <a:pt x="277554" y="129661"/>
                              <a:pt x="277554" y="100948"/>
                              <a:pt x="267984" y="77021"/>
                            </a:cubicBezTo>
                            <a:close/>
                          </a:path>
                        </a:pathLst>
                      </a:custGeom>
                      <a:solidFill>
                        <a:srgbClr val="F4F4F4"/>
                      </a:solidFill>
                      <a:ln w="47824"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1531BA7C-E588-479E-8B69-F3DD3C630CFB}"/>
                          </a:ext>
                        </a:extLst>
                      </p:cNvPr>
                      <p:cNvSpPr/>
                      <p:nvPr/>
                    </p:nvSpPr>
                    <p:spPr>
                      <a:xfrm>
                        <a:off x="11259154" y="9071409"/>
                        <a:ext cx="289518" cy="272768"/>
                      </a:xfrm>
                      <a:custGeom>
                        <a:avLst/>
                        <a:gdLst>
                          <a:gd name="connsiteX0" fmla="*/ 81352 w 289518"/>
                          <a:gd name="connsiteY0" fmla="*/ 272769 h 272768"/>
                          <a:gd name="connsiteX1" fmla="*/ 81352 w 289518"/>
                          <a:gd name="connsiteY1" fmla="*/ 272769 h 272768"/>
                          <a:gd name="connsiteX2" fmla="*/ 76567 w 289518"/>
                          <a:gd name="connsiteY2" fmla="*/ 267983 h 272768"/>
                          <a:gd name="connsiteX3" fmla="*/ 71781 w 289518"/>
                          <a:gd name="connsiteY3" fmla="*/ 186631 h 272768"/>
                          <a:gd name="connsiteX4" fmla="*/ 0 w 289518"/>
                          <a:gd name="connsiteY4" fmla="*/ 71781 h 272768"/>
                          <a:gd name="connsiteX5" fmla="*/ 0 w 289518"/>
                          <a:gd name="connsiteY5" fmla="*/ 66996 h 272768"/>
                          <a:gd name="connsiteX6" fmla="*/ 4786 w 289518"/>
                          <a:gd name="connsiteY6" fmla="*/ 62211 h 272768"/>
                          <a:gd name="connsiteX7" fmla="*/ 38283 w 289518"/>
                          <a:gd name="connsiteY7" fmla="*/ 47854 h 272768"/>
                          <a:gd name="connsiteX8" fmla="*/ 95708 w 289518"/>
                          <a:gd name="connsiteY8" fmla="*/ 23927 h 272768"/>
                          <a:gd name="connsiteX9" fmla="*/ 157919 w 289518"/>
                          <a:gd name="connsiteY9" fmla="*/ 0 h 272768"/>
                          <a:gd name="connsiteX10" fmla="*/ 157919 w 289518"/>
                          <a:gd name="connsiteY10" fmla="*/ 0 h 272768"/>
                          <a:gd name="connsiteX11" fmla="*/ 162705 w 289518"/>
                          <a:gd name="connsiteY11" fmla="*/ 0 h 272768"/>
                          <a:gd name="connsiteX12" fmla="*/ 282340 w 289518"/>
                          <a:gd name="connsiteY12" fmla="*/ 81352 h 272768"/>
                          <a:gd name="connsiteX13" fmla="*/ 282340 w 289518"/>
                          <a:gd name="connsiteY13" fmla="*/ 162704 h 272768"/>
                          <a:gd name="connsiteX14" fmla="*/ 282340 w 289518"/>
                          <a:gd name="connsiteY14" fmla="*/ 167490 h 272768"/>
                          <a:gd name="connsiteX15" fmla="*/ 105279 w 289518"/>
                          <a:gd name="connsiteY15" fmla="*/ 263198 h 272768"/>
                          <a:gd name="connsiteX16" fmla="*/ 81352 w 289518"/>
                          <a:gd name="connsiteY16" fmla="*/ 272769 h 272768"/>
                          <a:gd name="connsiteX17" fmla="*/ 81352 w 289518"/>
                          <a:gd name="connsiteY17" fmla="*/ 272769 h 272768"/>
                          <a:gd name="connsiteX18" fmla="*/ 9571 w 289518"/>
                          <a:gd name="connsiteY18" fmla="*/ 66996 h 272768"/>
                          <a:gd name="connsiteX19" fmla="*/ 76567 w 289518"/>
                          <a:gd name="connsiteY19" fmla="*/ 181846 h 272768"/>
                          <a:gd name="connsiteX20" fmla="*/ 86138 w 289518"/>
                          <a:gd name="connsiteY20" fmla="*/ 258413 h 272768"/>
                          <a:gd name="connsiteX21" fmla="*/ 90923 w 289518"/>
                          <a:gd name="connsiteY21" fmla="*/ 253627 h 272768"/>
                          <a:gd name="connsiteX22" fmla="*/ 267984 w 289518"/>
                          <a:gd name="connsiteY22" fmla="*/ 162704 h 272768"/>
                          <a:gd name="connsiteX23" fmla="*/ 267984 w 289518"/>
                          <a:gd name="connsiteY23" fmla="*/ 86138 h 272768"/>
                          <a:gd name="connsiteX24" fmla="*/ 157919 w 289518"/>
                          <a:gd name="connsiteY24" fmla="*/ 9571 h 272768"/>
                          <a:gd name="connsiteX25" fmla="*/ 157919 w 289518"/>
                          <a:gd name="connsiteY25" fmla="*/ 9571 h 272768"/>
                          <a:gd name="connsiteX26" fmla="*/ 95708 w 289518"/>
                          <a:gd name="connsiteY26" fmla="*/ 33498 h 272768"/>
                          <a:gd name="connsiteX27" fmla="*/ 38283 w 289518"/>
                          <a:gd name="connsiteY27" fmla="*/ 57425 h 272768"/>
                          <a:gd name="connsiteX28" fmla="*/ 9571 w 289518"/>
                          <a:gd name="connsiteY28" fmla="*/ 66996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9518" h="272768">
                            <a:moveTo>
                              <a:pt x="81352" y="272769"/>
                            </a:moveTo>
                            <a:cubicBezTo>
                              <a:pt x="76567" y="272769"/>
                              <a:pt x="76567" y="267983"/>
                              <a:pt x="81352" y="272769"/>
                            </a:cubicBezTo>
                            <a:cubicBezTo>
                              <a:pt x="76567" y="272769"/>
                              <a:pt x="76567" y="267983"/>
                              <a:pt x="76567" y="267983"/>
                            </a:cubicBezTo>
                            <a:cubicBezTo>
                              <a:pt x="81352" y="244056"/>
                              <a:pt x="81352" y="215344"/>
                              <a:pt x="71781" y="186631"/>
                            </a:cubicBezTo>
                            <a:cubicBezTo>
                              <a:pt x="52640" y="129206"/>
                              <a:pt x="28713" y="90923"/>
                              <a:pt x="0" y="71781"/>
                            </a:cubicBezTo>
                            <a:cubicBezTo>
                              <a:pt x="0" y="71781"/>
                              <a:pt x="0" y="66996"/>
                              <a:pt x="0" y="66996"/>
                            </a:cubicBezTo>
                            <a:cubicBezTo>
                              <a:pt x="0" y="66996"/>
                              <a:pt x="0" y="62211"/>
                              <a:pt x="4786" y="62211"/>
                            </a:cubicBezTo>
                            <a:cubicBezTo>
                              <a:pt x="14356" y="57425"/>
                              <a:pt x="28713" y="52640"/>
                              <a:pt x="38283" y="47854"/>
                            </a:cubicBezTo>
                            <a:cubicBezTo>
                              <a:pt x="57425" y="43069"/>
                              <a:pt x="76567" y="33498"/>
                              <a:pt x="95708" y="23927"/>
                            </a:cubicBezTo>
                            <a:cubicBezTo>
                              <a:pt x="114850" y="14356"/>
                              <a:pt x="138778" y="4785"/>
                              <a:pt x="157919" y="0"/>
                            </a:cubicBezTo>
                            <a:cubicBezTo>
                              <a:pt x="157919" y="0"/>
                              <a:pt x="157919" y="0"/>
                              <a:pt x="157919" y="0"/>
                            </a:cubicBezTo>
                            <a:lnTo>
                              <a:pt x="162705" y="0"/>
                            </a:lnTo>
                            <a:cubicBezTo>
                              <a:pt x="215344" y="0"/>
                              <a:pt x="263198" y="33498"/>
                              <a:pt x="282340" y="81352"/>
                            </a:cubicBezTo>
                            <a:cubicBezTo>
                              <a:pt x="291911" y="105279"/>
                              <a:pt x="291911" y="133992"/>
                              <a:pt x="282340" y="162704"/>
                            </a:cubicBezTo>
                            <a:cubicBezTo>
                              <a:pt x="282340" y="162704"/>
                              <a:pt x="282340" y="162704"/>
                              <a:pt x="282340" y="167490"/>
                            </a:cubicBezTo>
                            <a:cubicBezTo>
                              <a:pt x="224914" y="200988"/>
                              <a:pt x="162705" y="234485"/>
                              <a:pt x="105279" y="263198"/>
                            </a:cubicBezTo>
                            <a:lnTo>
                              <a:pt x="81352" y="272769"/>
                            </a:lnTo>
                            <a:cubicBezTo>
                              <a:pt x="81352" y="267983"/>
                              <a:pt x="81352" y="272769"/>
                              <a:pt x="81352" y="272769"/>
                            </a:cubicBezTo>
                            <a:close/>
                            <a:moveTo>
                              <a:pt x="9571" y="66996"/>
                            </a:moveTo>
                            <a:cubicBezTo>
                              <a:pt x="38283" y="86138"/>
                              <a:pt x="57425" y="124421"/>
                              <a:pt x="76567" y="181846"/>
                            </a:cubicBezTo>
                            <a:cubicBezTo>
                              <a:pt x="86138" y="210558"/>
                              <a:pt x="90923" y="234485"/>
                              <a:pt x="86138" y="258413"/>
                            </a:cubicBezTo>
                            <a:lnTo>
                              <a:pt x="90923" y="253627"/>
                            </a:lnTo>
                            <a:cubicBezTo>
                              <a:pt x="148348" y="224915"/>
                              <a:pt x="210559" y="196202"/>
                              <a:pt x="267984" y="162704"/>
                            </a:cubicBezTo>
                            <a:cubicBezTo>
                              <a:pt x="272769" y="133992"/>
                              <a:pt x="272769" y="110065"/>
                              <a:pt x="267984" y="86138"/>
                            </a:cubicBezTo>
                            <a:cubicBezTo>
                              <a:pt x="253627" y="43069"/>
                              <a:pt x="205773" y="9571"/>
                              <a:pt x="157919" y="9571"/>
                            </a:cubicBezTo>
                            <a:lnTo>
                              <a:pt x="157919" y="9571"/>
                            </a:lnTo>
                            <a:cubicBezTo>
                              <a:pt x="138778" y="19142"/>
                              <a:pt x="114850" y="23927"/>
                              <a:pt x="95708" y="33498"/>
                            </a:cubicBezTo>
                            <a:cubicBezTo>
                              <a:pt x="76567" y="43069"/>
                              <a:pt x="57425" y="47854"/>
                              <a:pt x="38283" y="57425"/>
                            </a:cubicBezTo>
                            <a:cubicBezTo>
                              <a:pt x="28713" y="62211"/>
                              <a:pt x="19142" y="62211"/>
                              <a:pt x="9571" y="66996"/>
                            </a:cubicBezTo>
                            <a:close/>
                          </a:path>
                        </a:pathLst>
                      </a:custGeom>
                      <a:solidFill>
                        <a:srgbClr val="A5A5A4"/>
                      </a:solidFill>
                      <a:ln w="47824" cap="flat">
                        <a:noFill/>
                        <a:prstDash val="solid"/>
                        <a:miter/>
                      </a:ln>
                    </p:spPr>
                    <p:txBody>
                      <a:bodyPr rtlCol="0" anchor="ctr"/>
                      <a:lstStyle/>
                      <a:p>
                        <a:endParaRPr lang="en-US"/>
                      </a:p>
                    </p:txBody>
                  </p:sp>
                </p:grpSp>
                <p:sp>
                  <p:nvSpPr>
                    <p:cNvPr id="373" name="Freeform: Shape 372">
                      <a:extLst>
                        <a:ext uri="{FF2B5EF4-FFF2-40B4-BE49-F238E27FC236}">
                          <a16:creationId xmlns:a16="http://schemas.microsoft.com/office/drawing/2014/main" id="{8F8A9464-4F2B-4F68-83EE-92BABDF5783D}"/>
                        </a:ext>
                      </a:extLst>
                    </p:cNvPr>
                    <p:cNvSpPr/>
                    <p:nvPr/>
                  </p:nvSpPr>
                  <p:spPr>
                    <a:xfrm>
                      <a:off x="11259154" y="9080526"/>
                      <a:ext cx="272768" cy="196656"/>
                    </a:xfrm>
                    <a:custGeom>
                      <a:avLst/>
                      <a:gdLst>
                        <a:gd name="connsiteX0" fmla="*/ 76567 w 272768"/>
                        <a:gd name="connsiteY0" fmla="*/ 196657 h 196656"/>
                        <a:gd name="connsiteX1" fmla="*/ 177060 w 272768"/>
                        <a:gd name="connsiteY1" fmla="*/ 144017 h 196656"/>
                        <a:gd name="connsiteX2" fmla="*/ 263198 w 272768"/>
                        <a:gd name="connsiteY2" fmla="*/ 120090 h 196656"/>
                        <a:gd name="connsiteX3" fmla="*/ 272769 w 272768"/>
                        <a:gd name="connsiteY3" fmla="*/ 124875 h 196656"/>
                        <a:gd name="connsiteX4" fmla="*/ 267984 w 272768"/>
                        <a:gd name="connsiteY4" fmla="*/ 77021 h 196656"/>
                        <a:gd name="connsiteX5" fmla="*/ 153133 w 272768"/>
                        <a:gd name="connsiteY5" fmla="*/ 455 h 196656"/>
                        <a:gd name="connsiteX6" fmla="*/ 33498 w 272768"/>
                        <a:gd name="connsiteY6" fmla="*/ 48309 h 196656"/>
                        <a:gd name="connsiteX7" fmla="*/ 0 w 272768"/>
                        <a:gd name="connsiteY7" fmla="*/ 62665 h 196656"/>
                        <a:gd name="connsiteX8" fmla="*/ 71781 w 272768"/>
                        <a:gd name="connsiteY8" fmla="*/ 177515 h 196656"/>
                        <a:gd name="connsiteX9" fmla="*/ 76567 w 272768"/>
                        <a:gd name="connsiteY9" fmla="*/ 196657 h 19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768" h="196656">
                          <a:moveTo>
                            <a:pt x="76567" y="196657"/>
                          </a:moveTo>
                          <a:cubicBezTo>
                            <a:pt x="110065" y="182300"/>
                            <a:pt x="143563" y="158373"/>
                            <a:pt x="177060" y="144017"/>
                          </a:cubicBezTo>
                          <a:cubicBezTo>
                            <a:pt x="200987" y="134446"/>
                            <a:pt x="234486" y="115304"/>
                            <a:pt x="263198" y="120090"/>
                          </a:cubicBezTo>
                          <a:cubicBezTo>
                            <a:pt x="267984" y="120090"/>
                            <a:pt x="272769" y="120090"/>
                            <a:pt x="272769" y="124875"/>
                          </a:cubicBezTo>
                          <a:cubicBezTo>
                            <a:pt x="272769" y="110519"/>
                            <a:pt x="272769" y="91377"/>
                            <a:pt x="267984" y="77021"/>
                          </a:cubicBezTo>
                          <a:cubicBezTo>
                            <a:pt x="253627" y="29167"/>
                            <a:pt x="200987" y="-4331"/>
                            <a:pt x="153133" y="455"/>
                          </a:cubicBezTo>
                          <a:cubicBezTo>
                            <a:pt x="114850" y="14811"/>
                            <a:pt x="71781" y="33952"/>
                            <a:pt x="33498" y="48309"/>
                          </a:cubicBezTo>
                          <a:cubicBezTo>
                            <a:pt x="23927" y="53094"/>
                            <a:pt x="9571" y="57880"/>
                            <a:pt x="0" y="62665"/>
                          </a:cubicBezTo>
                          <a:cubicBezTo>
                            <a:pt x="38283" y="86592"/>
                            <a:pt x="62211" y="139231"/>
                            <a:pt x="71781" y="177515"/>
                          </a:cubicBezTo>
                          <a:cubicBezTo>
                            <a:pt x="76567" y="177515"/>
                            <a:pt x="76567" y="187086"/>
                            <a:pt x="76567" y="196657"/>
                          </a:cubicBezTo>
                          <a:close/>
                        </a:path>
                      </a:pathLst>
                    </a:custGeom>
                    <a:solidFill>
                      <a:srgbClr val="CAC9C9">
                        <a:alpha val="60000"/>
                      </a:srgbClr>
                    </a:solidFill>
                    <a:ln w="47824"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DA5619A3-BDF1-4451-A4D4-D18A87B0B88D}"/>
                        </a:ext>
                      </a:extLst>
                    </p:cNvPr>
                    <p:cNvSpPr/>
                    <p:nvPr/>
                  </p:nvSpPr>
                  <p:spPr>
                    <a:xfrm>
                      <a:off x="11263940" y="9076195"/>
                      <a:ext cx="263197" cy="148348"/>
                    </a:xfrm>
                    <a:custGeom>
                      <a:avLst/>
                      <a:gdLst>
                        <a:gd name="connsiteX0" fmla="*/ 133992 w 263197"/>
                        <a:gd name="connsiteY0" fmla="*/ 100494 h 148348"/>
                        <a:gd name="connsiteX1" fmla="*/ 224914 w 263197"/>
                        <a:gd name="connsiteY1" fmla="*/ 62211 h 148348"/>
                        <a:gd name="connsiteX2" fmla="*/ 263198 w 263197"/>
                        <a:gd name="connsiteY2" fmla="*/ 66996 h 148348"/>
                        <a:gd name="connsiteX3" fmla="*/ 153133 w 263197"/>
                        <a:gd name="connsiteY3" fmla="*/ 0 h 148348"/>
                        <a:gd name="connsiteX4" fmla="*/ 33498 w 263197"/>
                        <a:gd name="connsiteY4" fmla="*/ 47854 h 148348"/>
                        <a:gd name="connsiteX5" fmla="*/ 0 w 263197"/>
                        <a:gd name="connsiteY5" fmla="*/ 62211 h 148348"/>
                        <a:gd name="connsiteX6" fmla="*/ 62211 w 263197"/>
                        <a:gd name="connsiteY6" fmla="*/ 148348 h 148348"/>
                        <a:gd name="connsiteX7" fmla="*/ 133992 w 263197"/>
                        <a:gd name="connsiteY7" fmla="*/ 100494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197" h="148348">
                          <a:moveTo>
                            <a:pt x="133992" y="100494"/>
                          </a:moveTo>
                          <a:cubicBezTo>
                            <a:pt x="162704" y="86138"/>
                            <a:pt x="191417" y="66996"/>
                            <a:pt x="224914" y="62211"/>
                          </a:cubicBezTo>
                          <a:cubicBezTo>
                            <a:pt x="239271" y="62211"/>
                            <a:pt x="248842" y="62211"/>
                            <a:pt x="263198" y="66996"/>
                          </a:cubicBezTo>
                          <a:cubicBezTo>
                            <a:pt x="244056" y="23927"/>
                            <a:pt x="196202" y="0"/>
                            <a:pt x="153133" y="0"/>
                          </a:cubicBezTo>
                          <a:cubicBezTo>
                            <a:pt x="114850" y="14356"/>
                            <a:pt x="71781" y="33498"/>
                            <a:pt x="33498" y="47854"/>
                          </a:cubicBezTo>
                          <a:cubicBezTo>
                            <a:pt x="23927" y="52640"/>
                            <a:pt x="9571" y="57425"/>
                            <a:pt x="0" y="62211"/>
                          </a:cubicBezTo>
                          <a:cubicBezTo>
                            <a:pt x="28712" y="81352"/>
                            <a:pt x="47854" y="114850"/>
                            <a:pt x="62211" y="148348"/>
                          </a:cubicBezTo>
                          <a:cubicBezTo>
                            <a:pt x="81352" y="133992"/>
                            <a:pt x="110065" y="119635"/>
                            <a:pt x="133992"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60" name="Graphic 3">
                    <a:extLst>
                      <a:ext uri="{FF2B5EF4-FFF2-40B4-BE49-F238E27FC236}">
                        <a16:creationId xmlns:a16="http://schemas.microsoft.com/office/drawing/2014/main" id="{B6F84B36-1571-4156-A519-071261A72D68}"/>
                      </a:ext>
                    </a:extLst>
                  </p:cNvPr>
                  <p:cNvGrpSpPr/>
                  <p:nvPr/>
                </p:nvGrpSpPr>
                <p:grpSpPr>
                  <a:xfrm>
                    <a:off x="11353618" y="9003169"/>
                    <a:ext cx="355365" cy="673593"/>
                    <a:chOff x="11353618" y="9003169"/>
                    <a:chExt cx="355365" cy="673593"/>
                  </a:xfrm>
                </p:grpSpPr>
                <p:sp>
                  <p:nvSpPr>
                    <p:cNvPr id="366" name="Freeform: Shape 365">
                      <a:extLst>
                        <a:ext uri="{FF2B5EF4-FFF2-40B4-BE49-F238E27FC236}">
                          <a16:creationId xmlns:a16="http://schemas.microsoft.com/office/drawing/2014/main" id="{37096797-6472-4DA3-873B-A78F8C3BFD9F}"/>
                        </a:ext>
                      </a:extLst>
                    </p:cNvPr>
                    <p:cNvSpPr/>
                    <p:nvPr/>
                  </p:nvSpPr>
                  <p:spPr>
                    <a:xfrm>
                      <a:off x="11354862" y="9012259"/>
                      <a:ext cx="344549" cy="664503"/>
                    </a:xfrm>
                    <a:custGeom>
                      <a:avLst/>
                      <a:gdLst>
                        <a:gd name="connsiteX0" fmla="*/ 344550 w 344549"/>
                        <a:gd name="connsiteY0" fmla="*/ 418057 h 664503"/>
                        <a:gd name="connsiteX1" fmla="*/ 339765 w 344549"/>
                        <a:gd name="connsiteY1" fmla="*/ 336705 h 664503"/>
                        <a:gd name="connsiteX2" fmla="*/ 301481 w 344549"/>
                        <a:gd name="connsiteY2" fmla="*/ 135717 h 664503"/>
                        <a:gd name="connsiteX3" fmla="*/ 277554 w 344549"/>
                        <a:gd name="connsiteY3" fmla="*/ 83078 h 664503"/>
                        <a:gd name="connsiteX4" fmla="*/ 234486 w 344549"/>
                        <a:gd name="connsiteY4" fmla="*/ 20868 h 664503"/>
                        <a:gd name="connsiteX5" fmla="*/ 181846 w 344549"/>
                        <a:gd name="connsiteY5" fmla="*/ 1726 h 664503"/>
                        <a:gd name="connsiteX6" fmla="*/ 95708 w 344549"/>
                        <a:gd name="connsiteY6" fmla="*/ 25653 h 664503"/>
                        <a:gd name="connsiteX7" fmla="*/ 66996 w 344549"/>
                        <a:gd name="connsiteY7" fmla="*/ 35224 h 664503"/>
                        <a:gd name="connsiteX8" fmla="*/ 28713 w 344549"/>
                        <a:gd name="connsiteY8" fmla="*/ 44795 h 664503"/>
                        <a:gd name="connsiteX9" fmla="*/ 0 w 344549"/>
                        <a:gd name="connsiteY9" fmla="*/ 68722 h 664503"/>
                        <a:gd name="connsiteX10" fmla="*/ 38283 w 344549"/>
                        <a:gd name="connsiteY10" fmla="*/ 83078 h 664503"/>
                        <a:gd name="connsiteX11" fmla="*/ 66996 w 344549"/>
                        <a:gd name="connsiteY11" fmla="*/ 92649 h 664503"/>
                        <a:gd name="connsiteX12" fmla="*/ 124421 w 344549"/>
                        <a:gd name="connsiteY12" fmla="*/ 150074 h 664503"/>
                        <a:gd name="connsiteX13" fmla="*/ 129206 w 344549"/>
                        <a:gd name="connsiteY13" fmla="*/ 240997 h 664503"/>
                        <a:gd name="connsiteX14" fmla="*/ 71781 w 344549"/>
                        <a:gd name="connsiteY14" fmla="*/ 293636 h 664503"/>
                        <a:gd name="connsiteX15" fmla="*/ 95708 w 344549"/>
                        <a:gd name="connsiteY15" fmla="*/ 365418 h 664503"/>
                        <a:gd name="connsiteX16" fmla="*/ 100494 w 344549"/>
                        <a:gd name="connsiteY16" fmla="*/ 374988 h 664503"/>
                        <a:gd name="connsiteX17" fmla="*/ 114850 w 344549"/>
                        <a:gd name="connsiteY17" fmla="*/ 461126 h 664503"/>
                        <a:gd name="connsiteX18" fmla="*/ 138778 w 344549"/>
                        <a:gd name="connsiteY18" fmla="*/ 566405 h 664503"/>
                        <a:gd name="connsiteX19" fmla="*/ 267984 w 344549"/>
                        <a:gd name="connsiteY19" fmla="*/ 662113 h 664503"/>
                        <a:gd name="connsiteX20" fmla="*/ 320623 w 344549"/>
                        <a:gd name="connsiteY20" fmla="*/ 575976 h 664503"/>
                        <a:gd name="connsiteX21" fmla="*/ 344550 w 344549"/>
                        <a:gd name="connsiteY21" fmla="*/ 418057 h 66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549" h="664503">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52640" y="322349"/>
                            <a:pt x="71781" y="351061"/>
                            <a:pt x="95708" y="365418"/>
                          </a:cubicBezTo>
                          <a:cubicBezTo>
                            <a:pt x="95708" y="370203"/>
                            <a:pt x="100494" y="370203"/>
                            <a:pt x="100494" y="374988"/>
                          </a:cubicBezTo>
                          <a:cubicBezTo>
                            <a:pt x="110065" y="403701"/>
                            <a:pt x="114850" y="432413"/>
                            <a:pt x="114850" y="461126"/>
                          </a:cubicBezTo>
                          <a:cubicBezTo>
                            <a:pt x="119635" y="499409"/>
                            <a:pt x="124421" y="532907"/>
                            <a:pt x="138778" y="566405"/>
                          </a:cubicBezTo>
                          <a:cubicBezTo>
                            <a:pt x="162705" y="623830"/>
                            <a:pt x="200987" y="676470"/>
                            <a:pt x="267984" y="662113"/>
                          </a:cubicBezTo>
                          <a:cubicBezTo>
                            <a:pt x="311052" y="652543"/>
                            <a:pt x="315838" y="614259"/>
                            <a:pt x="320623" y="575976"/>
                          </a:cubicBezTo>
                          <a:cubicBezTo>
                            <a:pt x="339765" y="523336"/>
                            <a:pt x="344550" y="470697"/>
                            <a:pt x="344550" y="418057"/>
                          </a:cubicBezTo>
                          <a:close/>
                        </a:path>
                      </a:pathLst>
                    </a:custGeom>
                    <a:solidFill>
                      <a:srgbClr val="19477B"/>
                    </a:solidFill>
                    <a:ln w="47824"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CED74AEF-9C7D-4A7E-8F3C-DC7C18A0D214}"/>
                        </a:ext>
                      </a:extLst>
                    </p:cNvPr>
                    <p:cNvSpPr/>
                    <p:nvPr/>
                  </p:nvSpPr>
                  <p:spPr>
                    <a:xfrm>
                      <a:off x="11353618" y="9003169"/>
                      <a:ext cx="355365" cy="671203"/>
                    </a:xfrm>
                    <a:custGeom>
                      <a:avLst/>
                      <a:gdLst>
                        <a:gd name="connsiteX0" fmla="*/ 254872 w 355365"/>
                        <a:gd name="connsiteY0" fmla="*/ 671203 h 671203"/>
                        <a:gd name="connsiteX1" fmla="*/ 254872 w 355365"/>
                        <a:gd name="connsiteY1" fmla="*/ 671203 h 671203"/>
                        <a:gd name="connsiteX2" fmla="*/ 140022 w 355365"/>
                        <a:gd name="connsiteY2" fmla="*/ 570709 h 671203"/>
                        <a:gd name="connsiteX3" fmla="*/ 116095 w 355365"/>
                        <a:gd name="connsiteY3" fmla="*/ 465430 h 671203"/>
                        <a:gd name="connsiteX4" fmla="*/ 116095 w 355365"/>
                        <a:gd name="connsiteY4" fmla="*/ 451074 h 671203"/>
                        <a:gd name="connsiteX5" fmla="*/ 101739 w 355365"/>
                        <a:gd name="connsiteY5" fmla="*/ 379293 h 671203"/>
                        <a:gd name="connsiteX6" fmla="*/ 96953 w 355365"/>
                        <a:gd name="connsiteY6" fmla="*/ 369722 h 671203"/>
                        <a:gd name="connsiteX7" fmla="*/ 63455 w 355365"/>
                        <a:gd name="connsiteY7" fmla="*/ 326653 h 671203"/>
                        <a:gd name="connsiteX8" fmla="*/ 73026 w 355365"/>
                        <a:gd name="connsiteY8" fmla="*/ 288370 h 671203"/>
                        <a:gd name="connsiteX9" fmla="*/ 101739 w 355365"/>
                        <a:gd name="connsiteY9" fmla="*/ 264443 h 671203"/>
                        <a:gd name="connsiteX10" fmla="*/ 130451 w 355365"/>
                        <a:gd name="connsiteY10" fmla="*/ 235730 h 671203"/>
                        <a:gd name="connsiteX11" fmla="*/ 125666 w 355365"/>
                        <a:gd name="connsiteY11" fmla="*/ 149593 h 671203"/>
                        <a:gd name="connsiteX12" fmla="*/ 68241 w 355365"/>
                        <a:gd name="connsiteY12" fmla="*/ 96953 h 671203"/>
                        <a:gd name="connsiteX13" fmla="*/ 39528 w 355365"/>
                        <a:gd name="connsiteY13" fmla="*/ 87382 h 671203"/>
                        <a:gd name="connsiteX14" fmla="*/ 34742 w 355365"/>
                        <a:gd name="connsiteY14" fmla="*/ 87382 h 671203"/>
                        <a:gd name="connsiteX15" fmla="*/ 25172 w 355365"/>
                        <a:gd name="connsiteY15" fmla="*/ 87382 h 671203"/>
                        <a:gd name="connsiteX16" fmla="*/ 1245 w 355365"/>
                        <a:gd name="connsiteY16" fmla="*/ 68241 h 671203"/>
                        <a:gd name="connsiteX17" fmla="*/ 29957 w 355365"/>
                        <a:gd name="connsiteY17" fmla="*/ 39528 h 671203"/>
                        <a:gd name="connsiteX18" fmla="*/ 34742 w 355365"/>
                        <a:gd name="connsiteY18" fmla="*/ 39528 h 671203"/>
                        <a:gd name="connsiteX19" fmla="*/ 73026 w 355365"/>
                        <a:gd name="connsiteY19" fmla="*/ 29958 h 671203"/>
                        <a:gd name="connsiteX20" fmla="*/ 101739 w 355365"/>
                        <a:gd name="connsiteY20" fmla="*/ 20387 h 671203"/>
                        <a:gd name="connsiteX21" fmla="*/ 125666 w 355365"/>
                        <a:gd name="connsiteY21" fmla="*/ 15601 h 671203"/>
                        <a:gd name="connsiteX22" fmla="*/ 187876 w 355365"/>
                        <a:gd name="connsiteY22" fmla="*/ 1245 h 671203"/>
                        <a:gd name="connsiteX23" fmla="*/ 245301 w 355365"/>
                        <a:gd name="connsiteY23" fmla="*/ 20387 h 671203"/>
                        <a:gd name="connsiteX24" fmla="*/ 245301 w 355365"/>
                        <a:gd name="connsiteY24" fmla="*/ 20387 h 671203"/>
                        <a:gd name="connsiteX25" fmla="*/ 288370 w 355365"/>
                        <a:gd name="connsiteY25" fmla="*/ 82597 h 671203"/>
                        <a:gd name="connsiteX26" fmla="*/ 312297 w 355365"/>
                        <a:gd name="connsiteY26" fmla="*/ 135237 h 671203"/>
                        <a:gd name="connsiteX27" fmla="*/ 350580 w 355365"/>
                        <a:gd name="connsiteY27" fmla="*/ 336224 h 671203"/>
                        <a:gd name="connsiteX28" fmla="*/ 355366 w 355365"/>
                        <a:gd name="connsiteY28" fmla="*/ 417576 h 671203"/>
                        <a:gd name="connsiteX29" fmla="*/ 341010 w 355365"/>
                        <a:gd name="connsiteY29" fmla="*/ 570709 h 671203"/>
                        <a:gd name="connsiteX30" fmla="*/ 341010 w 355365"/>
                        <a:gd name="connsiteY30" fmla="*/ 580280 h 671203"/>
                        <a:gd name="connsiteX31" fmla="*/ 283585 w 355365"/>
                        <a:gd name="connsiteY31" fmla="*/ 661632 h 671203"/>
                        <a:gd name="connsiteX32" fmla="*/ 254872 w 355365"/>
                        <a:gd name="connsiteY32" fmla="*/ 671203 h 671203"/>
                        <a:gd name="connsiteX33" fmla="*/ 44314 w 355365"/>
                        <a:gd name="connsiteY33" fmla="*/ 87382 h 671203"/>
                        <a:gd name="connsiteX34" fmla="*/ 77812 w 355365"/>
                        <a:gd name="connsiteY34" fmla="*/ 96953 h 671203"/>
                        <a:gd name="connsiteX35" fmla="*/ 140022 w 355365"/>
                        <a:gd name="connsiteY35" fmla="*/ 154378 h 671203"/>
                        <a:gd name="connsiteX36" fmla="*/ 140022 w 355365"/>
                        <a:gd name="connsiteY36" fmla="*/ 250087 h 671203"/>
                        <a:gd name="connsiteX37" fmla="*/ 106524 w 355365"/>
                        <a:gd name="connsiteY37" fmla="*/ 283584 h 671203"/>
                        <a:gd name="connsiteX38" fmla="*/ 82597 w 355365"/>
                        <a:gd name="connsiteY38" fmla="*/ 302726 h 671203"/>
                        <a:gd name="connsiteX39" fmla="*/ 77812 w 355365"/>
                        <a:gd name="connsiteY39" fmla="*/ 331439 h 671203"/>
                        <a:gd name="connsiteX40" fmla="*/ 106524 w 355365"/>
                        <a:gd name="connsiteY40" fmla="*/ 369722 h 671203"/>
                        <a:gd name="connsiteX41" fmla="*/ 106524 w 355365"/>
                        <a:gd name="connsiteY41" fmla="*/ 369722 h 671203"/>
                        <a:gd name="connsiteX42" fmla="*/ 111309 w 355365"/>
                        <a:gd name="connsiteY42" fmla="*/ 379293 h 671203"/>
                        <a:gd name="connsiteX43" fmla="*/ 125666 w 355365"/>
                        <a:gd name="connsiteY43" fmla="*/ 451074 h 671203"/>
                        <a:gd name="connsiteX44" fmla="*/ 125666 w 355365"/>
                        <a:gd name="connsiteY44" fmla="*/ 465430 h 671203"/>
                        <a:gd name="connsiteX45" fmla="*/ 149593 w 355365"/>
                        <a:gd name="connsiteY45" fmla="*/ 565924 h 671203"/>
                        <a:gd name="connsiteX46" fmla="*/ 254872 w 355365"/>
                        <a:gd name="connsiteY46" fmla="*/ 661632 h 671203"/>
                        <a:gd name="connsiteX47" fmla="*/ 254872 w 355365"/>
                        <a:gd name="connsiteY47" fmla="*/ 661632 h 671203"/>
                        <a:gd name="connsiteX48" fmla="*/ 274013 w 355365"/>
                        <a:gd name="connsiteY48" fmla="*/ 661632 h 671203"/>
                        <a:gd name="connsiteX49" fmla="*/ 321867 w 355365"/>
                        <a:gd name="connsiteY49" fmla="*/ 589851 h 671203"/>
                        <a:gd name="connsiteX50" fmla="*/ 321867 w 355365"/>
                        <a:gd name="connsiteY50" fmla="*/ 580280 h 671203"/>
                        <a:gd name="connsiteX51" fmla="*/ 336224 w 355365"/>
                        <a:gd name="connsiteY51" fmla="*/ 427147 h 671203"/>
                        <a:gd name="connsiteX52" fmla="*/ 331439 w 355365"/>
                        <a:gd name="connsiteY52" fmla="*/ 345795 h 671203"/>
                        <a:gd name="connsiteX53" fmla="*/ 293155 w 355365"/>
                        <a:gd name="connsiteY53" fmla="*/ 144807 h 671203"/>
                        <a:gd name="connsiteX54" fmla="*/ 269228 w 355365"/>
                        <a:gd name="connsiteY54" fmla="*/ 92168 h 671203"/>
                        <a:gd name="connsiteX55" fmla="*/ 226159 w 355365"/>
                        <a:gd name="connsiteY55" fmla="*/ 29958 h 671203"/>
                        <a:gd name="connsiteX56" fmla="*/ 226159 w 355365"/>
                        <a:gd name="connsiteY56" fmla="*/ 29958 h 671203"/>
                        <a:gd name="connsiteX57" fmla="*/ 178305 w 355365"/>
                        <a:gd name="connsiteY57" fmla="*/ 10816 h 671203"/>
                        <a:gd name="connsiteX58" fmla="*/ 116095 w 355365"/>
                        <a:gd name="connsiteY58" fmla="*/ 25172 h 671203"/>
                        <a:gd name="connsiteX59" fmla="*/ 92168 w 355365"/>
                        <a:gd name="connsiteY59" fmla="*/ 29958 h 671203"/>
                        <a:gd name="connsiteX60" fmla="*/ 63455 w 355365"/>
                        <a:gd name="connsiteY60" fmla="*/ 39528 h 671203"/>
                        <a:gd name="connsiteX61" fmla="*/ 25172 w 355365"/>
                        <a:gd name="connsiteY61" fmla="*/ 49099 h 671203"/>
                        <a:gd name="connsiteX62" fmla="*/ 20387 w 355365"/>
                        <a:gd name="connsiteY62" fmla="*/ 49099 h 671203"/>
                        <a:gd name="connsiteX63" fmla="*/ 1245 w 355365"/>
                        <a:gd name="connsiteY63" fmla="*/ 68241 h 671203"/>
                        <a:gd name="connsiteX64" fmla="*/ 20387 w 355365"/>
                        <a:gd name="connsiteY64" fmla="*/ 77812 h 671203"/>
                        <a:gd name="connsiteX65" fmla="*/ 29957 w 355365"/>
                        <a:gd name="connsiteY65" fmla="*/ 77812 h 671203"/>
                        <a:gd name="connsiteX66" fmla="*/ 44314 w 355365"/>
                        <a:gd name="connsiteY66" fmla="*/ 87382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355365" h="671203">
                          <a:moveTo>
                            <a:pt x="254872" y="671203"/>
                          </a:moveTo>
                          <a:lnTo>
                            <a:pt x="254872" y="671203"/>
                          </a:lnTo>
                          <a:cubicBezTo>
                            <a:pt x="192661" y="671203"/>
                            <a:pt x="159164" y="608993"/>
                            <a:pt x="140022" y="570709"/>
                          </a:cubicBezTo>
                          <a:cubicBezTo>
                            <a:pt x="125666" y="537212"/>
                            <a:pt x="120880" y="498928"/>
                            <a:pt x="116095" y="465430"/>
                          </a:cubicBezTo>
                          <a:cubicBezTo>
                            <a:pt x="116095" y="460645"/>
                            <a:pt x="116095" y="455859"/>
                            <a:pt x="116095" y="451074"/>
                          </a:cubicBezTo>
                          <a:cubicBezTo>
                            <a:pt x="111309" y="427147"/>
                            <a:pt x="111309" y="403220"/>
                            <a:pt x="101739" y="379293"/>
                          </a:cubicBezTo>
                          <a:cubicBezTo>
                            <a:pt x="101739" y="374507"/>
                            <a:pt x="96953" y="374507"/>
                            <a:pt x="96953" y="369722"/>
                          </a:cubicBezTo>
                          <a:cubicBezTo>
                            <a:pt x="82597" y="360151"/>
                            <a:pt x="68241" y="341010"/>
                            <a:pt x="63455" y="326653"/>
                          </a:cubicBezTo>
                          <a:cubicBezTo>
                            <a:pt x="58670" y="312297"/>
                            <a:pt x="63455" y="302726"/>
                            <a:pt x="73026" y="288370"/>
                          </a:cubicBezTo>
                          <a:cubicBezTo>
                            <a:pt x="82597" y="278799"/>
                            <a:pt x="92168" y="269228"/>
                            <a:pt x="101739" y="264443"/>
                          </a:cubicBezTo>
                          <a:cubicBezTo>
                            <a:pt x="116095" y="254872"/>
                            <a:pt x="125666" y="250087"/>
                            <a:pt x="130451" y="235730"/>
                          </a:cubicBezTo>
                          <a:cubicBezTo>
                            <a:pt x="140022" y="211803"/>
                            <a:pt x="140022" y="178305"/>
                            <a:pt x="125666" y="149593"/>
                          </a:cubicBezTo>
                          <a:cubicBezTo>
                            <a:pt x="116095" y="125666"/>
                            <a:pt x="92168" y="106524"/>
                            <a:pt x="68241" y="96953"/>
                          </a:cubicBezTo>
                          <a:cubicBezTo>
                            <a:pt x="58670" y="92168"/>
                            <a:pt x="49099" y="92168"/>
                            <a:pt x="39528" y="87382"/>
                          </a:cubicBezTo>
                          <a:cubicBezTo>
                            <a:pt x="39528" y="87382"/>
                            <a:pt x="34742" y="87382"/>
                            <a:pt x="34742" y="87382"/>
                          </a:cubicBezTo>
                          <a:cubicBezTo>
                            <a:pt x="29957" y="87382"/>
                            <a:pt x="25172" y="87382"/>
                            <a:pt x="25172" y="87382"/>
                          </a:cubicBezTo>
                          <a:cubicBezTo>
                            <a:pt x="20387" y="87382"/>
                            <a:pt x="1245" y="87382"/>
                            <a:pt x="1245" y="68241"/>
                          </a:cubicBezTo>
                          <a:cubicBezTo>
                            <a:pt x="-3540" y="49099"/>
                            <a:pt x="15601" y="44314"/>
                            <a:pt x="29957" y="39528"/>
                          </a:cubicBezTo>
                          <a:lnTo>
                            <a:pt x="34742" y="39528"/>
                          </a:lnTo>
                          <a:cubicBezTo>
                            <a:pt x="49099" y="34743"/>
                            <a:pt x="63455" y="29958"/>
                            <a:pt x="73026" y="29958"/>
                          </a:cubicBezTo>
                          <a:cubicBezTo>
                            <a:pt x="82597" y="25172"/>
                            <a:pt x="92168" y="25172"/>
                            <a:pt x="101739" y="20387"/>
                          </a:cubicBezTo>
                          <a:cubicBezTo>
                            <a:pt x="111309" y="20387"/>
                            <a:pt x="116095" y="15601"/>
                            <a:pt x="125666" y="15601"/>
                          </a:cubicBezTo>
                          <a:cubicBezTo>
                            <a:pt x="144807" y="10816"/>
                            <a:pt x="168734" y="1245"/>
                            <a:pt x="187876" y="1245"/>
                          </a:cubicBezTo>
                          <a:cubicBezTo>
                            <a:pt x="216588" y="-3541"/>
                            <a:pt x="226159" y="6030"/>
                            <a:pt x="245301" y="20387"/>
                          </a:cubicBezTo>
                          <a:lnTo>
                            <a:pt x="245301" y="20387"/>
                          </a:lnTo>
                          <a:cubicBezTo>
                            <a:pt x="264443" y="39528"/>
                            <a:pt x="278799" y="58670"/>
                            <a:pt x="288370" y="82597"/>
                          </a:cubicBezTo>
                          <a:cubicBezTo>
                            <a:pt x="297940" y="101739"/>
                            <a:pt x="302726" y="116095"/>
                            <a:pt x="312297" y="135237"/>
                          </a:cubicBezTo>
                          <a:cubicBezTo>
                            <a:pt x="336224" y="202232"/>
                            <a:pt x="345795" y="274014"/>
                            <a:pt x="350580" y="336224"/>
                          </a:cubicBezTo>
                          <a:cubicBezTo>
                            <a:pt x="350580" y="369722"/>
                            <a:pt x="355366" y="393649"/>
                            <a:pt x="355366" y="417576"/>
                          </a:cubicBezTo>
                          <a:cubicBezTo>
                            <a:pt x="355366" y="475001"/>
                            <a:pt x="350580" y="527641"/>
                            <a:pt x="341010" y="570709"/>
                          </a:cubicBezTo>
                          <a:lnTo>
                            <a:pt x="341010" y="580280"/>
                          </a:lnTo>
                          <a:cubicBezTo>
                            <a:pt x="331439" y="613778"/>
                            <a:pt x="326653" y="652062"/>
                            <a:pt x="283585" y="661632"/>
                          </a:cubicBezTo>
                          <a:cubicBezTo>
                            <a:pt x="269228" y="671203"/>
                            <a:pt x="259658" y="671203"/>
                            <a:pt x="254872" y="671203"/>
                          </a:cubicBezTo>
                          <a:close/>
                          <a:moveTo>
                            <a:pt x="44314" y="87382"/>
                          </a:moveTo>
                          <a:cubicBezTo>
                            <a:pt x="53885" y="87382"/>
                            <a:pt x="63455" y="92168"/>
                            <a:pt x="77812" y="96953"/>
                          </a:cubicBezTo>
                          <a:cubicBezTo>
                            <a:pt x="106524" y="106524"/>
                            <a:pt x="125666" y="125666"/>
                            <a:pt x="140022" y="154378"/>
                          </a:cubicBezTo>
                          <a:cubicBezTo>
                            <a:pt x="154378" y="183091"/>
                            <a:pt x="154378" y="221374"/>
                            <a:pt x="140022" y="250087"/>
                          </a:cubicBezTo>
                          <a:cubicBezTo>
                            <a:pt x="130451" y="264443"/>
                            <a:pt x="120880" y="274014"/>
                            <a:pt x="106524" y="283584"/>
                          </a:cubicBezTo>
                          <a:cubicBezTo>
                            <a:pt x="96953" y="288370"/>
                            <a:pt x="87382" y="297941"/>
                            <a:pt x="82597" y="302726"/>
                          </a:cubicBezTo>
                          <a:cubicBezTo>
                            <a:pt x="77812" y="312297"/>
                            <a:pt x="73026" y="321868"/>
                            <a:pt x="77812" y="331439"/>
                          </a:cubicBezTo>
                          <a:cubicBezTo>
                            <a:pt x="82597" y="345795"/>
                            <a:pt x="92168" y="360151"/>
                            <a:pt x="106524" y="369722"/>
                          </a:cubicBezTo>
                          <a:cubicBezTo>
                            <a:pt x="106524" y="369722"/>
                            <a:pt x="106524" y="369722"/>
                            <a:pt x="106524" y="369722"/>
                          </a:cubicBezTo>
                          <a:cubicBezTo>
                            <a:pt x="111309" y="374507"/>
                            <a:pt x="111309" y="379293"/>
                            <a:pt x="111309" y="379293"/>
                          </a:cubicBezTo>
                          <a:cubicBezTo>
                            <a:pt x="120880" y="403220"/>
                            <a:pt x="120880" y="427147"/>
                            <a:pt x="125666" y="451074"/>
                          </a:cubicBezTo>
                          <a:cubicBezTo>
                            <a:pt x="125666" y="455859"/>
                            <a:pt x="125666" y="460645"/>
                            <a:pt x="125666" y="465430"/>
                          </a:cubicBezTo>
                          <a:cubicBezTo>
                            <a:pt x="130451" y="498928"/>
                            <a:pt x="135236" y="532426"/>
                            <a:pt x="149593" y="565924"/>
                          </a:cubicBezTo>
                          <a:cubicBezTo>
                            <a:pt x="163949" y="599422"/>
                            <a:pt x="197447" y="661632"/>
                            <a:pt x="254872" y="661632"/>
                          </a:cubicBezTo>
                          <a:lnTo>
                            <a:pt x="254872" y="661632"/>
                          </a:lnTo>
                          <a:cubicBezTo>
                            <a:pt x="259658" y="661632"/>
                            <a:pt x="269228" y="661632"/>
                            <a:pt x="274013" y="661632"/>
                          </a:cubicBezTo>
                          <a:cubicBezTo>
                            <a:pt x="307512" y="652062"/>
                            <a:pt x="317083" y="623349"/>
                            <a:pt x="321867" y="589851"/>
                          </a:cubicBezTo>
                          <a:lnTo>
                            <a:pt x="321867" y="580280"/>
                          </a:lnTo>
                          <a:cubicBezTo>
                            <a:pt x="331439" y="537212"/>
                            <a:pt x="336224" y="484572"/>
                            <a:pt x="336224" y="427147"/>
                          </a:cubicBezTo>
                          <a:cubicBezTo>
                            <a:pt x="336224" y="403220"/>
                            <a:pt x="336224" y="379293"/>
                            <a:pt x="331439" y="345795"/>
                          </a:cubicBezTo>
                          <a:cubicBezTo>
                            <a:pt x="326653" y="283584"/>
                            <a:pt x="317083" y="211803"/>
                            <a:pt x="293155" y="144807"/>
                          </a:cubicBezTo>
                          <a:cubicBezTo>
                            <a:pt x="288370" y="125666"/>
                            <a:pt x="278799" y="111309"/>
                            <a:pt x="269228" y="92168"/>
                          </a:cubicBezTo>
                          <a:cubicBezTo>
                            <a:pt x="259658" y="68241"/>
                            <a:pt x="245301" y="49099"/>
                            <a:pt x="226159" y="29958"/>
                          </a:cubicBezTo>
                          <a:lnTo>
                            <a:pt x="226159" y="29958"/>
                          </a:lnTo>
                          <a:cubicBezTo>
                            <a:pt x="207018" y="10816"/>
                            <a:pt x="202232" y="6030"/>
                            <a:pt x="178305" y="10816"/>
                          </a:cubicBezTo>
                          <a:cubicBezTo>
                            <a:pt x="159164" y="15601"/>
                            <a:pt x="135236" y="20387"/>
                            <a:pt x="116095" y="25172"/>
                          </a:cubicBezTo>
                          <a:cubicBezTo>
                            <a:pt x="106524" y="25172"/>
                            <a:pt x="101739" y="29958"/>
                            <a:pt x="92168" y="29958"/>
                          </a:cubicBezTo>
                          <a:cubicBezTo>
                            <a:pt x="87382" y="29958"/>
                            <a:pt x="73026" y="34743"/>
                            <a:pt x="63455" y="39528"/>
                          </a:cubicBezTo>
                          <a:cubicBezTo>
                            <a:pt x="49099" y="44314"/>
                            <a:pt x="34742" y="44314"/>
                            <a:pt x="25172" y="49099"/>
                          </a:cubicBezTo>
                          <a:lnTo>
                            <a:pt x="20387" y="49099"/>
                          </a:lnTo>
                          <a:cubicBezTo>
                            <a:pt x="6030" y="53885"/>
                            <a:pt x="-3540" y="58670"/>
                            <a:pt x="1245" y="68241"/>
                          </a:cubicBezTo>
                          <a:cubicBezTo>
                            <a:pt x="1245" y="77812"/>
                            <a:pt x="6030" y="77812"/>
                            <a:pt x="20387" y="77812"/>
                          </a:cubicBezTo>
                          <a:cubicBezTo>
                            <a:pt x="25172" y="77812"/>
                            <a:pt x="29957" y="77812"/>
                            <a:pt x="29957" y="77812"/>
                          </a:cubicBezTo>
                          <a:cubicBezTo>
                            <a:pt x="39528" y="87382"/>
                            <a:pt x="44314" y="87382"/>
                            <a:pt x="44314" y="87382"/>
                          </a:cubicBezTo>
                          <a:close/>
                        </a:path>
                      </a:pathLst>
                    </a:custGeom>
                    <a:solidFill>
                      <a:srgbClr val="1C2342"/>
                    </a:solidFill>
                    <a:ln w="47824" cap="flat">
                      <a:noFill/>
                      <a:prstDash val="solid"/>
                      <a:miter/>
                    </a:ln>
                  </p:spPr>
                  <p:txBody>
                    <a:bodyPr rtlCol="0" anchor="ctr"/>
                    <a:lstStyle/>
                    <a:p>
                      <a:endParaRPr lang="en-US"/>
                    </a:p>
                  </p:txBody>
                </p:sp>
              </p:grpSp>
              <p:sp>
                <p:nvSpPr>
                  <p:cNvPr id="361" name="Freeform: Shape 360">
                    <a:extLst>
                      <a:ext uri="{FF2B5EF4-FFF2-40B4-BE49-F238E27FC236}">
                        <a16:creationId xmlns:a16="http://schemas.microsoft.com/office/drawing/2014/main" id="{9D7A4BE6-BAF0-43AB-A912-A8F33B846286}"/>
                      </a:ext>
                    </a:extLst>
                  </p:cNvPr>
                  <p:cNvSpPr/>
                  <p:nvPr/>
                </p:nvSpPr>
                <p:spPr>
                  <a:xfrm>
                    <a:off x="11354862" y="9012259"/>
                    <a:ext cx="344549" cy="668776"/>
                  </a:xfrm>
                  <a:custGeom>
                    <a:avLst/>
                    <a:gdLst>
                      <a:gd name="connsiteX0" fmla="*/ 344550 w 344549"/>
                      <a:gd name="connsiteY0" fmla="*/ 418057 h 668776"/>
                      <a:gd name="connsiteX1" fmla="*/ 339765 w 344549"/>
                      <a:gd name="connsiteY1" fmla="*/ 336705 h 668776"/>
                      <a:gd name="connsiteX2" fmla="*/ 301481 w 344549"/>
                      <a:gd name="connsiteY2" fmla="*/ 135717 h 668776"/>
                      <a:gd name="connsiteX3" fmla="*/ 277554 w 344549"/>
                      <a:gd name="connsiteY3" fmla="*/ 83078 h 668776"/>
                      <a:gd name="connsiteX4" fmla="*/ 234486 w 344549"/>
                      <a:gd name="connsiteY4" fmla="*/ 20868 h 668776"/>
                      <a:gd name="connsiteX5" fmla="*/ 181846 w 344549"/>
                      <a:gd name="connsiteY5" fmla="*/ 1726 h 668776"/>
                      <a:gd name="connsiteX6" fmla="*/ 95708 w 344549"/>
                      <a:gd name="connsiteY6" fmla="*/ 25653 h 668776"/>
                      <a:gd name="connsiteX7" fmla="*/ 66996 w 344549"/>
                      <a:gd name="connsiteY7" fmla="*/ 35224 h 668776"/>
                      <a:gd name="connsiteX8" fmla="*/ 28713 w 344549"/>
                      <a:gd name="connsiteY8" fmla="*/ 44795 h 668776"/>
                      <a:gd name="connsiteX9" fmla="*/ 0 w 344549"/>
                      <a:gd name="connsiteY9" fmla="*/ 68722 h 668776"/>
                      <a:gd name="connsiteX10" fmla="*/ 38283 w 344549"/>
                      <a:gd name="connsiteY10" fmla="*/ 83078 h 668776"/>
                      <a:gd name="connsiteX11" fmla="*/ 66996 w 344549"/>
                      <a:gd name="connsiteY11" fmla="*/ 92649 h 668776"/>
                      <a:gd name="connsiteX12" fmla="*/ 124421 w 344549"/>
                      <a:gd name="connsiteY12" fmla="*/ 150074 h 668776"/>
                      <a:gd name="connsiteX13" fmla="*/ 129206 w 344549"/>
                      <a:gd name="connsiteY13" fmla="*/ 240997 h 668776"/>
                      <a:gd name="connsiteX14" fmla="*/ 71781 w 344549"/>
                      <a:gd name="connsiteY14" fmla="*/ 293636 h 668776"/>
                      <a:gd name="connsiteX15" fmla="*/ 66996 w 344549"/>
                      <a:gd name="connsiteY15" fmla="*/ 298422 h 668776"/>
                      <a:gd name="connsiteX16" fmla="*/ 100494 w 344549"/>
                      <a:gd name="connsiteY16" fmla="*/ 284066 h 668776"/>
                      <a:gd name="connsiteX17" fmla="*/ 172275 w 344549"/>
                      <a:gd name="connsiteY17" fmla="*/ 284066 h 668776"/>
                      <a:gd name="connsiteX18" fmla="*/ 181846 w 344549"/>
                      <a:gd name="connsiteY18" fmla="*/ 212284 h 668776"/>
                      <a:gd name="connsiteX19" fmla="*/ 177060 w 344549"/>
                      <a:gd name="connsiteY19" fmla="*/ 159644 h 668776"/>
                      <a:gd name="connsiteX20" fmla="*/ 196202 w 344549"/>
                      <a:gd name="connsiteY20" fmla="*/ 145288 h 668776"/>
                      <a:gd name="connsiteX21" fmla="*/ 239271 w 344549"/>
                      <a:gd name="connsiteY21" fmla="*/ 202713 h 668776"/>
                      <a:gd name="connsiteX22" fmla="*/ 267984 w 344549"/>
                      <a:gd name="connsiteY22" fmla="*/ 303207 h 668776"/>
                      <a:gd name="connsiteX23" fmla="*/ 205773 w 344549"/>
                      <a:gd name="connsiteY23" fmla="*/ 657328 h 668776"/>
                      <a:gd name="connsiteX24" fmla="*/ 267984 w 344549"/>
                      <a:gd name="connsiteY24" fmla="*/ 666899 h 668776"/>
                      <a:gd name="connsiteX25" fmla="*/ 320623 w 344549"/>
                      <a:gd name="connsiteY25" fmla="*/ 580761 h 668776"/>
                      <a:gd name="connsiteX26" fmla="*/ 344550 w 344549"/>
                      <a:gd name="connsiteY26" fmla="*/ 418057 h 66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4549" h="668776">
                        <a:moveTo>
                          <a:pt x="344550" y="418057"/>
                        </a:moveTo>
                        <a:cubicBezTo>
                          <a:pt x="344550" y="389345"/>
                          <a:pt x="344550" y="365418"/>
                          <a:pt x="339765" y="336705"/>
                        </a:cubicBezTo>
                        <a:cubicBezTo>
                          <a:pt x="334979" y="269709"/>
                          <a:pt x="325409" y="202713"/>
                          <a:pt x="301481" y="135717"/>
                        </a:cubicBezTo>
                        <a:cubicBezTo>
                          <a:pt x="296696" y="116576"/>
                          <a:pt x="287125" y="102220"/>
                          <a:pt x="277554" y="83078"/>
                        </a:cubicBezTo>
                        <a:cubicBezTo>
                          <a:pt x="267984" y="59151"/>
                          <a:pt x="253627" y="40009"/>
                          <a:pt x="234486" y="20868"/>
                        </a:cubicBezTo>
                        <a:cubicBezTo>
                          <a:pt x="215344" y="1726"/>
                          <a:pt x="210559" y="-3059"/>
                          <a:pt x="181846" y="1726"/>
                        </a:cubicBezTo>
                        <a:cubicBezTo>
                          <a:pt x="153133" y="6511"/>
                          <a:pt x="124421" y="16082"/>
                          <a:pt x="95708" y="25653"/>
                        </a:cubicBezTo>
                        <a:cubicBezTo>
                          <a:pt x="86138" y="30438"/>
                          <a:pt x="76567" y="30438"/>
                          <a:pt x="66996" y="35224"/>
                        </a:cubicBezTo>
                        <a:cubicBezTo>
                          <a:pt x="52640" y="40009"/>
                          <a:pt x="43069" y="40009"/>
                          <a:pt x="28713" y="44795"/>
                        </a:cubicBezTo>
                        <a:cubicBezTo>
                          <a:pt x="19142" y="49580"/>
                          <a:pt x="0" y="54365"/>
                          <a:pt x="0" y="68722"/>
                        </a:cubicBezTo>
                        <a:cubicBezTo>
                          <a:pt x="4786" y="87863"/>
                          <a:pt x="23927" y="83078"/>
                          <a:pt x="38283" y="83078"/>
                        </a:cubicBezTo>
                        <a:cubicBezTo>
                          <a:pt x="47854" y="83078"/>
                          <a:pt x="57425" y="87863"/>
                          <a:pt x="66996" y="92649"/>
                        </a:cubicBezTo>
                        <a:cubicBezTo>
                          <a:pt x="95708" y="102220"/>
                          <a:pt x="114850" y="121361"/>
                          <a:pt x="124421" y="150074"/>
                        </a:cubicBezTo>
                        <a:cubicBezTo>
                          <a:pt x="138778" y="178786"/>
                          <a:pt x="138778" y="212284"/>
                          <a:pt x="129206" y="240997"/>
                        </a:cubicBezTo>
                        <a:cubicBezTo>
                          <a:pt x="114850" y="264924"/>
                          <a:pt x="86138" y="269709"/>
                          <a:pt x="71781" y="293636"/>
                        </a:cubicBezTo>
                        <a:cubicBezTo>
                          <a:pt x="71781" y="293636"/>
                          <a:pt x="66996" y="298422"/>
                          <a:pt x="66996" y="298422"/>
                        </a:cubicBezTo>
                        <a:cubicBezTo>
                          <a:pt x="76567" y="288851"/>
                          <a:pt x="86138" y="284066"/>
                          <a:pt x="100494" y="284066"/>
                        </a:cubicBezTo>
                        <a:cubicBezTo>
                          <a:pt x="124421" y="284066"/>
                          <a:pt x="148348" y="293636"/>
                          <a:pt x="172275" y="284066"/>
                        </a:cubicBezTo>
                        <a:cubicBezTo>
                          <a:pt x="200987" y="274495"/>
                          <a:pt x="186632" y="236211"/>
                          <a:pt x="181846" y="212284"/>
                        </a:cubicBezTo>
                        <a:cubicBezTo>
                          <a:pt x="177060" y="197928"/>
                          <a:pt x="167490" y="174001"/>
                          <a:pt x="177060" y="159644"/>
                        </a:cubicBezTo>
                        <a:cubicBezTo>
                          <a:pt x="181846" y="154859"/>
                          <a:pt x="186632" y="145288"/>
                          <a:pt x="196202" y="145288"/>
                        </a:cubicBezTo>
                        <a:cubicBezTo>
                          <a:pt x="220130" y="150074"/>
                          <a:pt x="234486" y="183572"/>
                          <a:pt x="239271" y="202713"/>
                        </a:cubicBezTo>
                        <a:cubicBezTo>
                          <a:pt x="253627" y="236211"/>
                          <a:pt x="263198" y="269709"/>
                          <a:pt x="267984" y="303207"/>
                        </a:cubicBezTo>
                        <a:cubicBezTo>
                          <a:pt x="277554" y="374988"/>
                          <a:pt x="311052" y="628615"/>
                          <a:pt x="205773" y="657328"/>
                        </a:cubicBezTo>
                        <a:cubicBezTo>
                          <a:pt x="224914" y="666899"/>
                          <a:pt x="244057" y="671684"/>
                          <a:pt x="267984" y="666899"/>
                        </a:cubicBezTo>
                        <a:cubicBezTo>
                          <a:pt x="311052" y="657328"/>
                          <a:pt x="315838" y="619045"/>
                          <a:pt x="320623" y="580761"/>
                        </a:cubicBezTo>
                        <a:cubicBezTo>
                          <a:pt x="339765" y="523336"/>
                          <a:pt x="344550" y="470697"/>
                          <a:pt x="344550" y="418057"/>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62" name="Graphic 3">
                    <a:extLst>
                      <a:ext uri="{FF2B5EF4-FFF2-40B4-BE49-F238E27FC236}">
                        <a16:creationId xmlns:a16="http://schemas.microsoft.com/office/drawing/2014/main" id="{273DEA79-4D35-43CB-B28F-176F3C12FCAD}"/>
                      </a:ext>
                    </a:extLst>
                  </p:cNvPr>
                  <p:cNvGrpSpPr/>
                  <p:nvPr/>
                </p:nvGrpSpPr>
                <p:grpSpPr>
                  <a:xfrm>
                    <a:off x="11512781" y="9003169"/>
                    <a:ext cx="193294" cy="671203"/>
                    <a:chOff x="11512781" y="9003169"/>
                    <a:chExt cx="193294" cy="671203"/>
                  </a:xfrm>
                </p:grpSpPr>
                <p:sp>
                  <p:nvSpPr>
                    <p:cNvPr id="364" name="Freeform: Shape 363">
                      <a:extLst>
                        <a:ext uri="{FF2B5EF4-FFF2-40B4-BE49-F238E27FC236}">
                          <a16:creationId xmlns:a16="http://schemas.microsoft.com/office/drawing/2014/main" id="{D442ED3E-4B0E-42FC-A154-368F9009E28F}"/>
                        </a:ext>
                      </a:extLst>
                    </p:cNvPr>
                    <p:cNvSpPr/>
                    <p:nvPr/>
                  </p:nvSpPr>
                  <p:spPr>
                    <a:xfrm>
                      <a:off x="11522352" y="9012259"/>
                      <a:ext cx="183723" cy="660916"/>
                    </a:xfrm>
                    <a:custGeom>
                      <a:avLst/>
                      <a:gdLst>
                        <a:gd name="connsiteX0" fmla="*/ 181846 w 183723"/>
                        <a:gd name="connsiteY0" fmla="*/ 422842 h 660916"/>
                        <a:gd name="connsiteX1" fmla="*/ 157919 w 183723"/>
                        <a:gd name="connsiteY1" fmla="*/ 226640 h 660916"/>
                        <a:gd name="connsiteX2" fmla="*/ 133992 w 183723"/>
                        <a:gd name="connsiteY2" fmla="*/ 135717 h 660916"/>
                        <a:gd name="connsiteX3" fmla="*/ 110065 w 183723"/>
                        <a:gd name="connsiteY3" fmla="*/ 83078 h 660916"/>
                        <a:gd name="connsiteX4" fmla="*/ 66996 w 183723"/>
                        <a:gd name="connsiteY4" fmla="*/ 20868 h 660916"/>
                        <a:gd name="connsiteX5" fmla="*/ 14356 w 183723"/>
                        <a:gd name="connsiteY5" fmla="*/ 1726 h 660916"/>
                        <a:gd name="connsiteX6" fmla="*/ 0 w 183723"/>
                        <a:gd name="connsiteY6" fmla="*/ 6511 h 660916"/>
                        <a:gd name="connsiteX7" fmla="*/ 90923 w 183723"/>
                        <a:gd name="connsiteY7" fmla="*/ 140503 h 660916"/>
                        <a:gd name="connsiteX8" fmla="*/ 143563 w 183723"/>
                        <a:gd name="connsiteY8" fmla="*/ 408486 h 660916"/>
                        <a:gd name="connsiteX9" fmla="*/ 143563 w 183723"/>
                        <a:gd name="connsiteY9" fmla="*/ 556834 h 660916"/>
                        <a:gd name="connsiteX10" fmla="*/ 66996 w 183723"/>
                        <a:gd name="connsiteY10" fmla="*/ 657328 h 660916"/>
                        <a:gd name="connsiteX11" fmla="*/ 110065 w 183723"/>
                        <a:gd name="connsiteY11" fmla="*/ 657328 h 660916"/>
                        <a:gd name="connsiteX12" fmla="*/ 172275 w 183723"/>
                        <a:gd name="connsiteY12" fmla="*/ 595118 h 660916"/>
                        <a:gd name="connsiteX13" fmla="*/ 181846 w 183723"/>
                        <a:gd name="connsiteY13" fmla="*/ 422842 h 660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723" h="660916">
                          <a:moveTo>
                            <a:pt x="181846" y="422842"/>
                          </a:moveTo>
                          <a:cubicBezTo>
                            <a:pt x="181846" y="355847"/>
                            <a:pt x="167490" y="293636"/>
                            <a:pt x="157919" y="226640"/>
                          </a:cubicBezTo>
                          <a:cubicBezTo>
                            <a:pt x="153133" y="193143"/>
                            <a:pt x="143563" y="164430"/>
                            <a:pt x="133992" y="135717"/>
                          </a:cubicBezTo>
                          <a:cubicBezTo>
                            <a:pt x="129206" y="116576"/>
                            <a:pt x="119635" y="102220"/>
                            <a:pt x="110065" y="83078"/>
                          </a:cubicBezTo>
                          <a:cubicBezTo>
                            <a:pt x="100494" y="59151"/>
                            <a:pt x="86138" y="40009"/>
                            <a:pt x="66996" y="20868"/>
                          </a:cubicBezTo>
                          <a:cubicBezTo>
                            <a:pt x="47854" y="1726"/>
                            <a:pt x="43069" y="-3059"/>
                            <a:pt x="14356" y="1726"/>
                          </a:cubicBezTo>
                          <a:cubicBezTo>
                            <a:pt x="9571" y="1726"/>
                            <a:pt x="4786" y="1726"/>
                            <a:pt x="0" y="6511"/>
                          </a:cubicBezTo>
                          <a:cubicBezTo>
                            <a:pt x="43069" y="40009"/>
                            <a:pt x="71781" y="87863"/>
                            <a:pt x="90923" y="140503"/>
                          </a:cubicBezTo>
                          <a:cubicBezTo>
                            <a:pt x="119635" y="226640"/>
                            <a:pt x="138778" y="317563"/>
                            <a:pt x="143563" y="408486"/>
                          </a:cubicBezTo>
                          <a:cubicBezTo>
                            <a:pt x="148348" y="456341"/>
                            <a:pt x="153133" y="508980"/>
                            <a:pt x="143563" y="556834"/>
                          </a:cubicBezTo>
                          <a:cubicBezTo>
                            <a:pt x="138778" y="590332"/>
                            <a:pt x="110065" y="662113"/>
                            <a:pt x="66996" y="657328"/>
                          </a:cubicBezTo>
                          <a:cubicBezTo>
                            <a:pt x="81352" y="662113"/>
                            <a:pt x="95708" y="662113"/>
                            <a:pt x="110065" y="657328"/>
                          </a:cubicBezTo>
                          <a:cubicBezTo>
                            <a:pt x="153133" y="647757"/>
                            <a:pt x="162705" y="628615"/>
                            <a:pt x="172275" y="595118"/>
                          </a:cubicBezTo>
                          <a:cubicBezTo>
                            <a:pt x="181846" y="537692"/>
                            <a:pt x="186632" y="480268"/>
                            <a:pt x="181846" y="422842"/>
                          </a:cubicBezTo>
                          <a:close/>
                        </a:path>
                      </a:pathLst>
                    </a:custGeom>
                    <a:solidFill>
                      <a:srgbClr val="E9E2D0"/>
                    </a:solidFill>
                    <a:ln w="47824"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2277D5F6-FBB5-4EDB-8AF9-BE71DCA801EB}"/>
                        </a:ext>
                      </a:extLst>
                    </p:cNvPr>
                    <p:cNvSpPr/>
                    <p:nvPr/>
                  </p:nvSpPr>
                  <p:spPr>
                    <a:xfrm>
                      <a:off x="11512781" y="9003169"/>
                      <a:ext cx="191416" cy="671203"/>
                    </a:xfrm>
                    <a:custGeom>
                      <a:avLst/>
                      <a:gdLst>
                        <a:gd name="connsiteX0" fmla="*/ 95708 w 191416"/>
                        <a:gd name="connsiteY0" fmla="*/ 671203 h 671203"/>
                        <a:gd name="connsiteX1" fmla="*/ 95708 w 191416"/>
                        <a:gd name="connsiteY1" fmla="*/ 671203 h 671203"/>
                        <a:gd name="connsiteX2" fmla="*/ 71781 w 191416"/>
                        <a:gd name="connsiteY2" fmla="*/ 666418 h 671203"/>
                        <a:gd name="connsiteX3" fmla="*/ 66996 w 191416"/>
                        <a:gd name="connsiteY3" fmla="*/ 661632 h 671203"/>
                        <a:gd name="connsiteX4" fmla="*/ 71781 w 191416"/>
                        <a:gd name="connsiteY4" fmla="*/ 656847 h 671203"/>
                        <a:gd name="connsiteX5" fmla="*/ 143563 w 191416"/>
                        <a:gd name="connsiteY5" fmla="*/ 561139 h 671203"/>
                        <a:gd name="connsiteX6" fmla="*/ 143563 w 191416"/>
                        <a:gd name="connsiteY6" fmla="*/ 436718 h 671203"/>
                        <a:gd name="connsiteX7" fmla="*/ 143563 w 191416"/>
                        <a:gd name="connsiteY7" fmla="*/ 412791 h 671203"/>
                        <a:gd name="connsiteX8" fmla="*/ 90923 w 191416"/>
                        <a:gd name="connsiteY8" fmla="*/ 149593 h 671203"/>
                        <a:gd name="connsiteX9" fmla="*/ 0 w 191416"/>
                        <a:gd name="connsiteY9" fmla="*/ 15601 h 671203"/>
                        <a:gd name="connsiteX10" fmla="*/ 0 w 191416"/>
                        <a:gd name="connsiteY10" fmla="*/ 10816 h 671203"/>
                        <a:gd name="connsiteX11" fmla="*/ 4786 w 191416"/>
                        <a:gd name="connsiteY11" fmla="*/ 6030 h 671203"/>
                        <a:gd name="connsiteX12" fmla="*/ 4786 w 191416"/>
                        <a:gd name="connsiteY12" fmla="*/ 6030 h 671203"/>
                        <a:gd name="connsiteX13" fmla="*/ 19141 w 191416"/>
                        <a:gd name="connsiteY13" fmla="*/ 1245 h 671203"/>
                        <a:gd name="connsiteX14" fmla="*/ 76567 w 191416"/>
                        <a:gd name="connsiteY14" fmla="*/ 20387 h 671203"/>
                        <a:gd name="connsiteX15" fmla="*/ 76567 w 191416"/>
                        <a:gd name="connsiteY15" fmla="*/ 20387 h 671203"/>
                        <a:gd name="connsiteX16" fmla="*/ 119635 w 191416"/>
                        <a:gd name="connsiteY16" fmla="*/ 82597 h 671203"/>
                        <a:gd name="connsiteX17" fmla="*/ 143563 w 191416"/>
                        <a:gd name="connsiteY17" fmla="*/ 135237 h 671203"/>
                        <a:gd name="connsiteX18" fmla="*/ 167490 w 191416"/>
                        <a:gd name="connsiteY18" fmla="*/ 226160 h 671203"/>
                        <a:gd name="connsiteX19" fmla="*/ 191417 w 191416"/>
                        <a:gd name="connsiteY19" fmla="*/ 422362 h 671203"/>
                        <a:gd name="connsiteX20" fmla="*/ 177060 w 191416"/>
                        <a:gd name="connsiteY20" fmla="*/ 594636 h 671203"/>
                        <a:gd name="connsiteX21" fmla="*/ 110065 w 191416"/>
                        <a:gd name="connsiteY21" fmla="*/ 661632 h 671203"/>
                        <a:gd name="connsiteX22" fmla="*/ 95708 w 191416"/>
                        <a:gd name="connsiteY22" fmla="*/ 671203 h 671203"/>
                        <a:gd name="connsiteX23" fmla="*/ 19141 w 191416"/>
                        <a:gd name="connsiteY23" fmla="*/ 15601 h 671203"/>
                        <a:gd name="connsiteX24" fmla="*/ 105279 w 191416"/>
                        <a:gd name="connsiteY24" fmla="*/ 144807 h 671203"/>
                        <a:gd name="connsiteX25" fmla="*/ 157919 w 191416"/>
                        <a:gd name="connsiteY25" fmla="*/ 412791 h 671203"/>
                        <a:gd name="connsiteX26" fmla="*/ 157919 w 191416"/>
                        <a:gd name="connsiteY26" fmla="*/ 436718 h 671203"/>
                        <a:gd name="connsiteX27" fmla="*/ 157919 w 191416"/>
                        <a:gd name="connsiteY27" fmla="*/ 565924 h 671203"/>
                        <a:gd name="connsiteX28" fmla="*/ 105279 w 191416"/>
                        <a:gd name="connsiteY28" fmla="*/ 661632 h 671203"/>
                        <a:gd name="connsiteX29" fmla="*/ 119635 w 191416"/>
                        <a:gd name="connsiteY29" fmla="*/ 661632 h 671203"/>
                        <a:gd name="connsiteX30" fmla="*/ 177060 w 191416"/>
                        <a:gd name="connsiteY30" fmla="*/ 599422 h 671203"/>
                        <a:gd name="connsiteX31" fmla="*/ 191417 w 191416"/>
                        <a:gd name="connsiteY31" fmla="*/ 431932 h 671203"/>
                        <a:gd name="connsiteX32" fmla="*/ 167490 w 191416"/>
                        <a:gd name="connsiteY32" fmla="*/ 235730 h 671203"/>
                        <a:gd name="connsiteX33" fmla="*/ 143563 w 191416"/>
                        <a:gd name="connsiteY33" fmla="*/ 144807 h 671203"/>
                        <a:gd name="connsiteX34" fmla="*/ 119635 w 191416"/>
                        <a:gd name="connsiteY34" fmla="*/ 92168 h 671203"/>
                        <a:gd name="connsiteX35" fmla="*/ 76567 w 191416"/>
                        <a:gd name="connsiteY35" fmla="*/ 29958 h 671203"/>
                        <a:gd name="connsiteX36" fmla="*/ 76567 w 191416"/>
                        <a:gd name="connsiteY36" fmla="*/ 29958 h 671203"/>
                        <a:gd name="connsiteX37" fmla="*/ 28713 w 191416"/>
                        <a:gd name="connsiteY37" fmla="*/ 10816 h 671203"/>
                        <a:gd name="connsiteX38" fmla="*/ 19141 w 191416"/>
                        <a:gd name="connsiteY38" fmla="*/ 15601 h 6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1416" h="671203">
                          <a:moveTo>
                            <a:pt x="95708" y="671203"/>
                          </a:moveTo>
                          <a:lnTo>
                            <a:pt x="95708" y="671203"/>
                          </a:lnTo>
                          <a:cubicBezTo>
                            <a:pt x="86138" y="671203"/>
                            <a:pt x="81352" y="671203"/>
                            <a:pt x="71781" y="666418"/>
                          </a:cubicBezTo>
                          <a:cubicBezTo>
                            <a:pt x="71781" y="666418"/>
                            <a:pt x="66996" y="661632"/>
                            <a:pt x="66996" y="661632"/>
                          </a:cubicBezTo>
                          <a:cubicBezTo>
                            <a:pt x="66996" y="656847"/>
                            <a:pt x="66996" y="656847"/>
                            <a:pt x="71781" y="656847"/>
                          </a:cubicBezTo>
                          <a:cubicBezTo>
                            <a:pt x="114850" y="661632"/>
                            <a:pt x="138777" y="585066"/>
                            <a:pt x="143563" y="561139"/>
                          </a:cubicBezTo>
                          <a:cubicBezTo>
                            <a:pt x="153133" y="518070"/>
                            <a:pt x="148348" y="475001"/>
                            <a:pt x="143563" y="436718"/>
                          </a:cubicBezTo>
                          <a:cubicBezTo>
                            <a:pt x="143563" y="427147"/>
                            <a:pt x="143563" y="422362"/>
                            <a:pt x="143563" y="412791"/>
                          </a:cubicBezTo>
                          <a:cubicBezTo>
                            <a:pt x="138777" y="312297"/>
                            <a:pt x="119635" y="221374"/>
                            <a:pt x="90923" y="149593"/>
                          </a:cubicBezTo>
                          <a:cubicBezTo>
                            <a:pt x="71781" y="96953"/>
                            <a:pt x="43068" y="49099"/>
                            <a:pt x="0" y="15601"/>
                          </a:cubicBezTo>
                          <a:cubicBezTo>
                            <a:pt x="0" y="15601"/>
                            <a:pt x="0" y="10816"/>
                            <a:pt x="0" y="10816"/>
                          </a:cubicBezTo>
                          <a:cubicBezTo>
                            <a:pt x="0" y="10816"/>
                            <a:pt x="0" y="6030"/>
                            <a:pt x="4786" y="6030"/>
                          </a:cubicBezTo>
                          <a:lnTo>
                            <a:pt x="4786" y="6030"/>
                          </a:lnTo>
                          <a:cubicBezTo>
                            <a:pt x="9571" y="6030"/>
                            <a:pt x="14356" y="6030"/>
                            <a:pt x="19141" y="1245"/>
                          </a:cubicBezTo>
                          <a:cubicBezTo>
                            <a:pt x="47854" y="-3541"/>
                            <a:pt x="57425" y="6030"/>
                            <a:pt x="76567" y="20387"/>
                          </a:cubicBezTo>
                          <a:lnTo>
                            <a:pt x="76567" y="20387"/>
                          </a:lnTo>
                          <a:cubicBezTo>
                            <a:pt x="95708" y="39528"/>
                            <a:pt x="110065" y="58670"/>
                            <a:pt x="119635" y="82597"/>
                          </a:cubicBezTo>
                          <a:cubicBezTo>
                            <a:pt x="129206" y="101739"/>
                            <a:pt x="133992" y="116095"/>
                            <a:pt x="143563" y="135237"/>
                          </a:cubicBezTo>
                          <a:cubicBezTo>
                            <a:pt x="153133" y="163949"/>
                            <a:pt x="162704" y="192661"/>
                            <a:pt x="167490" y="226160"/>
                          </a:cubicBezTo>
                          <a:cubicBezTo>
                            <a:pt x="181846" y="302726"/>
                            <a:pt x="191417" y="364937"/>
                            <a:pt x="191417" y="422362"/>
                          </a:cubicBezTo>
                          <a:cubicBezTo>
                            <a:pt x="191417" y="484572"/>
                            <a:pt x="186631" y="541997"/>
                            <a:pt x="177060" y="594636"/>
                          </a:cubicBezTo>
                          <a:cubicBezTo>
                            <a:pt x="167490" y="632920"/>
                            <a:pt x="157919" y="652062"/>
                            <a:pt x="110065" y="661632"/>
                          </a:cubicBezTo>
                          <a:cubicBezTo>
                            <a:pt x="110065" y="671203"/>
                            <a:pt x="100494" y="671203"/>
                            <a:pt x="95708" y="671203"/>
                          </a:cubicBezTo>
                          <a:close/>
                          <a:moveTo>
                            <a:pt x="19141" y="15601"/>
                          </a:moveTo>
                          <a:cubicBezTo>
                            <a:pt x="57425" y="49099"/>
                            <a:pt x="86138" y="92168"/>
                            <a:pt x="105279" y="144807"/>
                          </a:cubicBezTo>
                          <a:cubicBezTo>
                            <a:pt x="133992" y="221374"/>
                            <a:pt x="148348" y="312297"/>
                            <a:pt x="157919" y="412791"/>
                          </a:cubicBezTo>
                          <a:cubicBezTo>
                            <a:pt x="157919" y="422362"/>
                            <a:pt x="157919" y="427147"/>
                            <a:pt x="157919" y="436718"/>
                          </a:cubicBezTo>
                          <a:cubicBezTo>
                            <a:pt x="162704" y="479786"/>
                            <a:pt x="162704" y="522855"/>
                            <a:pt x="157919" y="565924"/>
                          </a:cubicBezTo>
                          <a:cubicBezTo>
                            <a:pt x="153133" y="594636"/>
                            <a:pt x="133992" y="647276"/>
                            <a:pt x="105279" y="661632"/>
                          </a:cubicBezTo>
                          <a:cubicBezTo>
                            <a:pt x="110065" y="661632"/>
                            <a:pt x="114850" y="661632"/>
                            <a:pt x="119635" y="661632"/>
                          </a:cubicBezTo>
                          <a:cubicBezTo>
                            <a:pt x="157919" y="652062"/>
                            <a:pt x="172275" y="632920"/>
                            <a:pt x="177060" y="599422"/>
                          </a:cubicBezTo>
                          <a:cubicBezTo>
                            <a:pt x="186631" y="546782"/>
                            <a:pt x="191417" y="494143"/>
                            <a:pt x="191417" y="431932"/>
                          </a:cubicBezTo>
                          <a:cubicBezTo>
                            <a:pt x="191417" y="374507"/>
                            <a:pt x="181846" y="312297"/>
                            <a:pt x="167490" y="235730"/>
                          </a:cubicBezTo>
                          <a:cubicBezTo>
                            <a:pt x="162704" y="202232"/>
                            <a:pt x="153133" y="168734"/>
                            <a:pt x="143563" y="144807"/>
                          </a:cubicBezTo>
                          <a:cubicBezTo>
                            <a:pt x="138777" y="125666"/>
                            <a:pt x="129206" y="111309"/>
                            <a:pt x="119635" y="92168"/>
                          </a:cubicBezTo>
                          <a:cubicBezTo>
                            <a:pt x="110065" y="68241"/>
                            <a:pt x="95708" y="49099"/>
                            <a:pt x="76567" y="29958"/>
                          </a:cubicBezTo>
                          <a:lnTo>
                            <a:pt x="76567" y="29958"/>
                          </a:lnTo>
                          <a:cubicBezTo>
                            <a:pt x="57425" y="10816"/>
                            <a:pt x="52640" y="6030"/>
                            <a:pt x="28713" y="10816"/>
                          </a:cubicBezTo>
                          <a:cubicBezTo>
                            <a:pt x="23927" y="15601"/>
                            <a:pt x="23927" y="15601"/>
                            <a:pt x="19141" y="15601"/>
                          </a:cubicBezTo>
                          <a:close/>
                        </a:path>
                      </a:pathLst>
                    </a:custGeom>
                    <a:solidFill>
                      <a:srgbClr val="2E2D2D"/>
                    </a:solidFill>
                    <a:ln w="47824" cap="flat">
                      <a:noFill/>
                      <a:prstDash val="solid"/>
                      <a:miter/>
                    </a:ln>
                  </p:spPr>
                  <p:txBody>
                    <a:bodyPr rtlCol="0" anchor="ctr"/>
                    <a:lstStyle/>
                    <a:p>
                      <a:endParaRPr lang="en-US"/>
                    </a:p>
                  </p:txBody>
                </p:sp>
              </p:grpSp>
              <p:sp>
                <p:nvSpPr>
                  <p:cNvPr id="363" name="Freeform: Shape 362">
                    <a:extLst>
                      <a:ext uri="{FF2B5EF4-FFF2-40B4-BE49-F238E27FC236}">
                        <a16:creationId xmlns:a16="http://schemas.microsoft.com/office/drawing/2014/main" id="{07C71E68-1A5C-4B45-9190-67622EABA664}"/>
                      </a:ext>
                    </a:extLst>
                  </p:cNvPr>
                  <p:cNvSpPr/>
                  <p:nvPr/>
                </p:nvSpPr>
                <p:spPr>
                  <a:xfrm>
                    <a:off x="11421115" y="9066624"/>
                    <a:ext cx="115593" cy="260539"/>
                  </a:xfrm>
                  <a:custGeom>
                    <a:avLst/>
                    <a:gdLst>
                      <a:gd name="connsiteX0" fmla="*/ 115594 w 115593"/>
                      <a:gd name="connsiteY0" fmla="*/ 196202 h 260539"/>
                      <a:gd name="connsiteX1" fmla="*/ 77310 w 115593"/>
                      <a:gd name="connsiteY1" fmla="*/ 196202 h 260539"/>
                      <a:gd name="connsiteX2" fmla="*/ 86881 w 115593"/>
                      <a:gd name="connsiteY2" fmla="*/ 124421 h 260539"/>
                      <a:gd name="connsiteX3" fmla="*/ 5529 w 115593"/>
                      <a:gd name="connsiteY3" fmla="*/ 0 h 260539"/>
                      <a:gd name="connsiteX4" fmla="*/ 5529 w 115593"/>
                      <a:gd name="connsiteY4" fmla="*/ 0 h 260539"/>
                      <a:gd name="connsiteX5" fmla="*/ 77310 w 115593"/>
                      <a:gd name="connsiteY5" fmla="*/ 162704 h 260539"/>
                      <a:gd name="connsiteX6" fmla="*/ 77310 w 115593"/>
                      <a:gd name="connsiteY6" fmla="*/ 167490 h 260539"/>
                      <a:gd name="connsiteX7" fmla="*/ 58169 w 115593"/>
                      <a:gd name="connsiteY7" fmla="*/ 196202 h 260539"/>
                      <a:gd name="connsiteX8" fmla="*/ 34242 w 115593"/>
                      <a:gd name="connsiteY8" fmla="*/ 205773 h 260539"/>
                      <a:gd name="connsiteX9" fmla="*/ 744 w 115593"/>
                      <a:gd name="connsiteY9" fmla="*/ 258413 h 260539"/>
                      <a:gd name="connsiteX10" fmla="*/ 5529 w 115593"/>
                      <a:gd name="connsiteY10" fmla="*/ 258413 h 260539"/>
                      <a:gd name="connsiteX11" fmla="*/ 48598 w 115593"/>
                      <a:gd name="connsiteY11" fmla="*/ 210558 h 260539"/>
                      <a:gd name="connsiteX12" fmla="*/ 58169 w 115593"/>
                      <a:gd name="connsiteY12" fmla="*/ 205773 h 260539"/>
                      <a:gd name="connsiteX13" fmla="*/ 62954 w 115593"/>
                      <a:gd name="connsiteY13" fmla="*/ 205773 h 260539"/>
                      <a:gd name="connsiteX14" fmla="*/ 62954 w 115593"/>
                      <a:gd name="connsiteY14" fmla="*/ 205773 h 260539"/>
                      <a:gd name="connsiteX15" fmla="*/ 115594 w 115593"/>
                      <a:gd name="connsiteY15" fmla="*/ 196202 h 260539"/>
                      <a:gd name="connsiteX16" fmla="*/ 115594 w 115593"/>
                      <a:gd name="connsiteY16" fmla="*/ 196202 h 26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593" h="260539">
                        <a:moveTo>
                          <a:pt x="115594" y="196202"/>
                        </a:moveTo>
                        <a:cubicBezTo>
                          <a:pt x="101237" y="196202"/>
                          <a:pt x="86881" y="196202"/>
                          <a:pt x="77310" y="196202"/>
                        </a:cubicBezTo>
                        <a:cubicBezTo>
                          <a:pt x="91666" y="177060"/>
                          <a:pt x="91666" y="148348"/>
                          <a:pt x="86881" y="124421"/>
                        </a:cubicBezTo>
                        <a:cubicBezTo>
                          <a:pt x="82096" y="71781"/>
                          <a:pt x="48598" y="23927"/>
                          <a:pt x="5529" y="0"/>
                        </a:cubicBezTo>
                        <a:cubicBezTo>
                          <a:pt x="5529" y="0"/>
                          <a:pt x="744" y="0"/>
                          <a:pt x="5529" y="0"/>
                        </a:cubicBezTo>
                        <a:cubicBezTo>
                          <a:pt x="58169" y="38283"/>
                          <a:pt x="77310" y="100494"/>
                          <a:pt x="77310" y="162704"/>
                        </a:cubicBezTo>
                        <a:cubicBezTo>
                          <a:pt x="77310" y="162704"/>
                          <a:pt x="77310" y="162704"/>
                          <a:pt x="77310" y="167490"/>
                        </a:cubicBezTo>
                        <a:cubicBezTo>
                          <a:pt x="72525" y="181846"/>
                          <a:pt x="67739" y="191417"/>
                          <a:pt x="58169" y="196202"/>
                        </a:cubicBezTo>
                        <a:cubicBezTo>
                          <a:pt x="48598" y="196202"/>
                          <a:pt x="43812" y="200987"/>
                          <a:pt x="34242" y="205773"/>
                        </a:cubicBezTo>
                        <a:cubicBezTo>
                          <a:pt x="15099" y="215344"/>
                          <a:pt x="-4042" y="234485"/>
                          <a:pt x="744" y="258413"/>
                        </a:cubicBezTo>
                        <a:cubicBezTo>
                          <a:pt x="744" y="263198"/>
                          <a:pt x="5529" y="258413"/>
                          <a:pt x="5529" y="258413"/>
                        </a:cubicBezTo>
                        <a:cubicBezTo>
                          <a:pt x="10315" y="234485"/>
                          <a:pt x="24671" y="220129"/>
                          <a:pt x="48598" y="210558"/>
                        </a:cubicBezTo>
                        <a:cubicBezTo>
                          <a:pt x="53383" y="210558"/>
                          <a:pt x="53383" y="210558"/>
                          <a:pt x="58169" y="205773"/>
                        </a:cubicBezTo>
                        <a:cubicBezTo>
                          <a:pt x="58169" y="205773"/>
                          <a:pt x="62954" y="205773"/>
                          <a:pt x="62954" y="205773"/>
                        </a:cubicBezTo>
                        <a:cubicBezTo>
                          <a:pt x="62954" y="205773"/>
                          <a:pt x="62954" y="205773"/>
                          <a:pt x="62954" y="205773"/>
                        </a:cubicBezTo>
                        <a:cubicBezTo>
                          <a:pt x="77310" y="200987"/>
                          <a:pt x="96452" y="200987"/>
                          <a:pt x="115594" y="196202"/>
                        </a:cubicBezTo>
                        <a:cubicBezTo>
                          <a:pt x="115594" y="196202"/>
                          <a:pt x="115594" y="196202"/>
                          <a:pt x="115594" y="196202"/>
                        </a:cubicBezTo>
                        <a:close/>
                      </a:path>
                    </a:pathLst>
                  </a:custGeom>
                  <a:solidFill>
                    <a:srgbClr val="1C2342"/>
                  </a:solidFill>
                  <a:ln w="47824" cap="flat">
                    <a:noFill/>
                    <a:prstDash val="solid"/>
                    <a:miter/>
                  </a:ln>
                </p:spPr>
                <p:txBody>
                  <a:bodyPr rtlCol="0" anchor="ctr"/>
                  <a:lstStyle/>
                  <a:p>
                    <a:endParaRPr lang="en-US"/>
                  </a:p>
                </p:txBody>
              </p:sp>
            </p:grpSp>
            <p:grpSp>
              <p:nvGrpSpPr>
                <p:cNvPr id="186" name="Graphic 3">
                  <a:extLst>
                    <a:ext uri="{FF2B5EF4-FFF2-40B4-BE49-F238E27FC236}">
                      <a16:creationId xmlns:a16="http://schemas.microsoft.com/office/drawing/2014/main" id="{D4D34D26-4E8D-4B2F-BC5C-6EE456B9AEEE}"/>
                    </a:ext>
                  </a:extLst>
                </p:cNvPr>
                <p:cNvGrpSpPr/>
                <p:nvPr/>
              </p:nvGrpSpPr>
              <p:grpSpPr>
                <a:xfrm>
                  <a:off x="10511433" y="8406236"/>
                  <a:ext cx="995366" cy="827877"/>
                  <a:chOff x="10511433" y="8406236"/>
                  <a:chExt cx="995366" cy="827877"/>
                </a:xfrm>
              </p:grpSpPr>
              <p:sp>
                <p:nvSpPr>
                  <p:cNvPr id="357" name="Freeform: Shape 356">
                    <a:extLst>
                      <a:ext uri="{FF2B5EF4-FFF2-40B4-BE49-F238E27FC236}">
                        <a16:creationId xmlns:a16="http://schemas.microsoft.com/office/drawing/2014/main" id="{BB782FE7-9F02-4BBF-B6A1-3C58AABB994D}"/>
                      </a:ext>
                    </a:extLst>
                  </p:cNvPr>
                  <p:cNvSpPr/>
                  <p:nvPr/>
                </p:nvSpPr>
                <p:spPr>
                  <a:xfrm>
                    <a:off x="10516665" y="8415807"/>
                    <a:ext cx="987741" cy="816932"/>
                  </a:xfrm>
                  <a:custGeom>
                    <a:avLst/>
                    <a:gdLst>
                      <a:gd name="connsiteX0" fmla="*/ 981760 w 987741"/>
                      <a:gd name="connsiteY0" fmla="*/ 114850 h 816932"/>
                      <a:gd name="connsiteX1" fmla="*/ 943477 w 987741"/>
                      <a:gd name="connsiteY1" fmla="*/ 4785 h 816932"/>
                      <a:gd name="connsiteX2" fmla="*/ 943477 w 987741"/>
                      <a:gd name="connsiteY2" fmla="*/ 4785 h 816932"/>
                      <a:gd name="connsiteX3" fmla="*/ 938692 w 987741"/>
                      <a:gd name="connsiteY3" fmla="*/ 0 h 816932"/>
                      <a:gd name="connsiteX4" fmla="*/ 929121 w 987741"/>
                      <a:gd name="connsiteY4" fmla="*/ 9571 h 816932"/>
                      <a:gd name="connsiteX5" fmla="*/ 886052 w 987741"/>
                      <a:gd name="connsiteY5" fmla="*/ 38283 h 816932"/>
                      <a:gd name="connsiteX6" fmla="*/ 790343 w 987741"/>
                      <a:gd name="connsiteY6" fmla="*/ 76567 h 816932"/>
                      <a:gd name="connsiteX7" fmla="*/ 551072 w 987741"/>
                      <a:gd name="connsiteY7" fmla="*/ 133991 h 816932"/>
                      <a:gd name="connsiteX8" fmla="*/ 436223 w 987741"/>
                      <a:gd name="connsiteY8" fmla="*/ 138777 h 816932"/>
                      <a:gd name="connsiteX9" fmla="*/ 311802 w 987741"/>
                      <a:gd name="connsiteY9" fmla="*/ 133991 h 816932"/>
                      <a:gd name="connsiteX10" fmla="*/ 196952 w 987741"/>
                      <a:gd name="connsiteY10" fmla="*/ 133991 h 816932"/>
                      <a:gd name="connsiteX11" fmla="*/ 192166 w 987741"/>
                      <a:gd name="connsiteY11" fmla="*/ 133991 h 816932"/>
                      <a:gd name="connsiteX12" fmla="*/ 101243 w 987741"/>
                      <a:gd name="connsiteY12" fmla="*/ 119635 h 816932"/>
                      <a:gd name="connsiteX13" fmla="*/ 62960 w 987741"/>
                      <a:gd name="connsiteY13" fmla="*/ 119635 h 816932"/>
                      <a:gd name="connsiteX14" fmla="*/ 749 w 987741"/>
                      <a:gd name="connsiteY14" fmla="*/ 177060 h 816932"/>
                      <a:gd name="connsiteX15" fmla="*/ 29462 w 987741"/>
                      <a:gd name="connsiteY15" fmla="*/ 229700 h 816932"/>
                      <a:gd name="connsiteX16" fmla="*/ 29462 w 987741"/>
                      <a:gd name="connsiteY16" fmla="*/ 248841 h 816932"/>
                      <a:gd name="connsiteX17" fmla="*/ 29462 w 987741"/>
                      <a:gd name="connsiteY17" fmla="*/ 306267 h 816932"/>
                      <a:gd name="connsiteX18" fmla="*/ 48604 w 987741"/>
                      <a:gd name="connsiteY18" fmla="*/ 411546 h 816932"/>
                      <a:gd name="connsiteX19" fmla="*/ 110814 w 987741"/>
                      <a:gd name="connsiteY19" fmla="*/ 540752 h 816932"/>
                      <a:gd name="connsiteX20" fmla="*/ 106028 w 987741"/>
                      <a:gd name="connsiteY20" fmla="*/ 583821 h 816932"/>
                      <a:gd name="connsiteX21" fmla="*/ 177810 w 987741"/>
                      <a:gd name="connsiteY21" fmla="*/ 617319 h 816932"/>
                      <a:gd name="connsiteX22" fmla="*/ 283089 w 987741"/>
                      <a:gd name="connsiteY22" fmla="*/ 559894 h 816932"/>
                      <a:gd name="connsiteX23" fmla="*/ 397939 w 987741"/>
                      <a:gd name="connsiteY23" fmla="*/ 646031 h 816932"/>
                      <a:gd name="connsiteX24" fmla="*/ 512789 w 987741"/>
                      <a:gd name="connsiteY24" fmla="*/ 751310 h 816932"/>
                      <a:gd name="connsiteX25" fmla="*/ 584570 w 987741"/>
                      <a:gd name="connsiteY25" fmla="*/ 813521 h 816932"/>
                      <a:gd name="connsiteX26" fmla="*/ 598927 w 987741"/>
                      <a:gd name="connsiteY26" fmla="*/ 780023 h 816932"/>
                      <a:gd name="connsiteX27" fmla="*/ 637210 w 987741"/>
                      <a:gd name="connsiteY27" fmla="*/ 746525 h 816932"/>
                      <a:gd name="connsiteX28" fmla="*/ 699421 w 987741"/>
                      <a:gd name="connsiteY28" fmla="*/ 703456 h 816932"/>
                      <a:gd name="connsiteX29" fmla="*/ 900408 w 987741"/>
                      <a:gd name="connsiteY29" fmla="*/ 521610 h 816932"/>
                      <a:gd name="connsiteX30" fmla="*/ 986546 w 987741"/>
                      <a:gd name="connsiteY30" fmla="*/ 263198 h 816932"/>
                      <a:gd name="connsiteX31" fmla="*/ 981760 w 987741"/>
                      <a:gd name="connsiteY31" fmla="*/ 114850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7741"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44056"/>
                          <a:pt x="29462" y="248841"/>
                        </a:cubicBezTo>
                        <a:cubicBezTo>
                          <a:pt x="29462" y="267983"/>
                          <a:pt x="29462" y="287125"/>
                          <a:pt x="29462" y="306267"/>
                        </a:cubicBezTo>
                        <a:cubicBezTo>
                          <a:pt x="29462" y="344550"/>
                          <a:pt x="39033" y="378048"/>
                          <a:pt x="48604" y="411546"/>
                        </a:cubicBezTo>
                        <a:cubicBezTo>
                          <a:pt x="62960" y="454615"/>
                          <a:pt x="82101" y="502469"/>
                          <a:pt x="110814" y="540752"/>
                        </a:cubicBezTo>
                        <a:cubicBezTo>
                          <a:pt x="106028" y="555108"/>
                          <a:pt x="101243" y="569465"/>
                          <a:pt x="106028" y="583821"/>
                        </a:cubicBezTo>
                        <a:cubicBezTo>
                          <a:pt x="115600" y="612533"/>
                          <a:pt x="153883" y="617319"/>
                          <a:pt x="177810" y="617319"/>
                        </a:cubicBezTo>
                        <a:cubicBezTo>
                          <a:pt x="216093" y="612533"/>
                          <a:pt x="249591" y="583821"/>
                          <a:pt x="283089" y="559894"/>
                        </a:cubicBezTo>
                        <a:cubicBezTo>
                          <a:pt x="316587" y="593392"/>
                          <a:pt x="364441" y="622104"/>
                          <a:pt x="397939" y="646031"/>
                        </a:cubicBezTo>
                        <a:cubicBezTo>
                          <a:pt x="445793" y="674744"/>
                          <a:pt x="484077" y="708241"/>
                          <a:pt x="512789" y="751310"/>
                        </a:cubicBezTo>
                        <a:cubicBezTo>
                          <a:pt x="522360" y="765667"/>
                          <a:pt x="555858" y="832662"/>
                          <a:pt x="584570" y="813521"/>
                        </a:cubicBezTo>
                        <a:cubicBezTo>
                          <a:pt x="594142" y="808735"/>
                          <a:pt x="598927" y="794379"/>
                          <a:pt x="598927" y="780023"/>
                        </a:cubicBezTo>
                        <a:cubicBezTo>
                          <a:pt x="613283" y="770452"/>
                          <a:pt x="622854" y="756096"/>
                          <a:pt x="637210" y="746525"/>
                        </a:cubicBezTo>
                        <a:cubicBezTo>
                          <a:pt x="656351" y="732168"/>
                          <a:pt x="680279" y="717812"/>
                          <a:pt x="699421" y="703456"/>
                        </a:cubicBezTo>
                        <a:cubicBezTo>
                          <a:pt x="775987" y="655602"/>
                          <a:pt x="847768" y="593392"/>
                          <a:pt x="900408" y="521610"/>
                        </a:cubicBezTo>
                        <a:cubicBezTo>
                          <a:pt x="948262" y="445043"/>
                          <a:pt x="976975" y="349335"/>
                          <a:pt x="986546" y="263198"/>
                        </a:cubicBezTo>
                        <a:cubicBezTo>
                          <a:pt x="986546" y="215344"/>
                          <a:pt x="991331" y="162704"/>
                          <a:pt x="981760" y="114850"/>
                        </a:cubicBezTo>
                        <a:close/>
                      </a:path>
                    </a:pathLst>
                  </a:custGeom>
                  <a:solidFill>
                    <a:srgbClr val="304649"/>
                  </a:solidFill>
                  <a:ln w="47824"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39F25A23-FCB0-4070-873D-577F51CA6F73}"/>
                      </a:ext>
                    </a:extLst>
                  </p:cNvPr>
                  <p:cNvSpPr/>
                  <p:nvPr/>
                </p:nvSpPr>
                <p:spPr>
                  <a:xfrm>
                    <a:off x="10511433" y="8406236"/>
                    <a:ext cx="995366" cy="827877"/>
                  </a:xfrm>
                  <a:custGeom>
                    <a:avLst/>
                    <a:gdLst>
                      <a:gd name="connsiteX0" fmla="*/ 580232 w 995366"/>
                      <a:gd name="connsiteY0" fmla="*/ 827877 h 827877"/>
                      <a:gd name="connsiteX1" fmla="*/ 580232 w 995366"/>
                      <a:gd name="connsiteY1" fmla="*/ 827877 h 827877"/>
                      <a:gd name="connsiteX2" fmla="*/ 518021 w 995366"/>
                      <a:gd name="connsiteY2" fmla="*/ 765667 h 827877"/>
                      <a:gd name="connsiteX3" fmla="*/ 513236 w 995366"/>
                      <a:gd name="connsiteY3" fmla="*/ 760881 h 827877"/>
                      <a:gd name="connsiteX4" fmla="*/ 398386 w 995366"/>
                      <a:gd name="connsiteY4" fmla="*/ 655602 h 827877"/>
                      <a:gd name="connsiteX5" fmla="*/ 393601 w 995366"/>
                      <a:gd name="connsiteY5" fmla="*/ 650817 h 827877"/>
                      <a:gd name="connsiteX6" fmla="*/ 283536 w 995366"/>
                      <a:gd name="connsiteY6" fmla="*/ 569465 h 827877"/>
                      <a:gd name="connsiteX7" fmla="*/ 178257 w 995366"/>
                      <a:gd name="connsiteY7" fmla="*/ 622104 h 827877"/>
                      <a:gd name="connsiteX8" fmla="*/ 163900 w 995366"/>
                      <a:gd name="connsiteY8" fmla="*/ 622104 h 827877"/>
                      <a:gd name="connsiteX9" fmla="*/ 101690 w 995366"/>
                      <a:gd name="connsiteY9" fmla="*/ 588606 h 827877"/>
                      <a:gd name="connsiteX10" fmla="*/ 106476 w 995366"/>
                      <a:gd name="connsiteY10" fmla="*/ 545538 h 827877"/>
                      <a:gd name="connsiteX11" fmla="*/ 49051 w 995366"/>
                      <a:gd name="connsiteY11" fmla="*/ 416331 h 827877"/>
                      <a:gd name="connsiteX12" fmla="*/ 29909 w 995366"/>
                      <a:gd name="connsiteY12" fmla="*/ 311052 h 827877"/>
                      <a:gd name="connsiteX13" fmla="*/ 29909 w 995366"/>
                      <a:gd name="connsiteY13" fmla="*/ 253627 h 827877"/>
                      <a:gd name="connsiteX14" fmla="*/ 29909 w 995366"/>
                      <a:gd name="connsiteY14" fmla="*/ 234485 h 827877"/>
                      <a:gd name="connsiteX15" fmla="*/ 29909 w 995366"/>
                      <a:gd name="connsiteY15" fmla="*/ 234485 h 827877"/>
                      <a:gd name="connsiteX16" fmla="*/ 1196 w 995366"/>
                      <a:gd name="connsiteY16" fmla="*/ 181846 h 827877"/>
                      <a:gd name="connsiteX17" fmla="*/ 63406 w 995366"/>
                      <a:gd name="connsiteY17" fmla="*/ 119635 h 827877"/>
                      <a:gd name="connsiteX18" fmla="*/ 82548 w 995366"/>
                      <a:gd name="connsiteY18" fmla="*/ 114850 h 827877"/>
                      <a:gd name="connsiteX19" fmla="*/ 106476 w 995366"/>
                      <a:gd name="connsiteY19" fmla="*/ 114850 h 827877"/>
                      <a:gd name="connsiteX20" fmla="*/ 197398 w 995366"/>
                      <a:gd name="connsiteY20" fmla="*/ 133992 h 827877"/>
                      <a:gd name="connsiteX21" fmla="*/ 202184 w 995366"/>
                      <a:gd name="connsiteY21" fmla="*/ 133992 h 827877"/>
                      <a:gd name="connsiteX22" fmla="*/ 254823 w 995366"/>
                      <a:gd name="connsiteY22" fmla="*/ 133992 h 827877"/>
                      <a:gd name="connsiteX23" fmla="*/ 321819 w 995366"/>
                      <a:gd name="connsiteY23" fmla="*/ 133992 h 827877"/>
                      <a:gd name="connsiteX24" fmla="*/ 355317 w 995366"/>
                      <a:gd name="connsiteY24" fmla="*/ 133992 h 827877"/>
                      <a:gd name="connsiteX25" fmla="*/ 446240 w 995366"/>
                      <a:gd name="connsiteY25" fmla="*/ 133992 h 827877"/>
                      <a:gd name="connsiteX26" fmla="*/ 460596 w 995366"/>
                      <a:gd name="connsiteY26" fmla="*/ 133992 h 827877"/>
                      <a:gd name="connsiteX27" fmla="*/ 561090 w 995366"/>
                      <a:gd name="connsiteY27" fmla="*/ 129206 h 827877"/>
                      <a:gd name="connsiteX28" fmla="*/ 795575 w 995366"/>
                      <a:gd name="connsiteY28" fmla="*/ 71781 h 827877"/>
                      <a:gd name="connsiteX29" fmla="*/ 800361 w 995366"/>
                      <a:gd name="connsiteY29" fmla="*/ 71781 h 827877"/>
                      <a:gd name="connsiteX30" fmla="*/ 886499 w 995366"/>
                      <a:gd name="connsiteY30" fmla="*/ 38283 h 827877"/>
                      <a:gd name="connsiteX31" fmla="*/ 929567 w 995366"/>
                      <a:gd name="connsiteY31" fmla="*/ 9571 h 827877"/>
                      <a:gd name="connsiteX32" fmla="*/ 929567 w 995366"/>
                      <a:gd name="connsiteY32" fmla="*/ 9571 h 827877"/>
                      <a:gd name="connsiteX33" fmla="*/ 943924 w 995366"/>
                      <a:gd name="connsiteY33" fmla="*/ 0 h 827877"/>
                      <a:gd name="connsiteX34" fmla="*/ 953494 w 995366"/>
                      <a:gd name="connsiteY34" fmla="*/ 4786 h 827877"/>
                      <a:gd name="connsiteX35" fmla="*/ 953494 w 995366"/>
                      <a:gd name="connsiteY35" fmla="*/ 4786 h 827877"/>
                      <a:gd name="connsiteX36" fmla="*/ 991778 w 995366"/>
                      <a:gd name="connsiteY36" fmla="*/ 114850 h 827877"/>
                      <a:gd name="connsiteX37" fmla="*/ 991778 w 995366"/>
                      <a:gd name="connsiteY37" fmla="*/ 267984 h 827877"/>
                      <a:gd name="connsiteX38" fmla="*/ 905640 w 995366"/>
                      <a:gd name="connsiteY38" fmla="*/ 531181 h 827877"/>
                      <a:gd name="connsiteX39" fmla="*/ 704653 w 995366"/>
                      <a:gd name="connsiteY39" fmla="*/ 713027 h 827877"/>
                      <a:gd name="connsiteX40" fmla="*/ 695082 w 995366"/>
                      <a:gd name="connsiteY40" fmla="*/ 717812 h 827877"/>
                      <a:gd name="connsiteX41" fmla="*/ 642442 w 995366"/>
                      <a:gd name="connsiteY41" fmla="*/ 751311 h 827877"/>
                      <a:gd name="connsiteX42" fmla="*/ 628086 w 995366"/>
                      <a:gd name="connsiteY42" fmla="*/ 765667 h 827877"/>
                      <a:gd name="connsiteX43" fmla="*/ 608944 w 995366"/>
                      <a:gd name="connsiteY43" fmla="*/ 784808 h 827877"/>
                      <a:gd name="connsiteX44" fmla="*/ 594588 w 995366"/>
                      <a:gd name="connsiteY44" fmla="*/ 818306 h 827877"/>
                      <a:gd name="connsiteX45" fmla="*/ 580232 w 995366"/>
                      <a:gd name="connsiteY45" fmla="*/ 827877 h 827877"/>
                      <a:gd name="connsiteX46" fmla="*/ 288322 w 995366"/>
                      <a:gd name="connsiteY46" fmla="*/ 564679 h 827877"/>
                      <a:gd name="connsiteX47" fmla="*/ 288322 w 995366"/>
                      <a:gd name="connsiteY47" fmla="*/ 564679 h 827877"/>
                      <a:gd name="connsiteX48" fmla="*/ 403171 w 995366"/>
                      <a:gd name="connsiteY48" fmla="*/ 650817 h 827877"/>
                      <a:gd name="connsiteX49" fmla="*/ 407957 w 995366"/>
                      <a:gd name="connsiteY49" fmla="*/ 655602 h 827877"/>
                      <a:gd name="connsiteX50" fmla="*/ 522807 w 995366"/>
                      <a:gd name="connsiteY50" fmla="*/ 760881 h 827877"/>
                      <a:gd name="connsiteX51" fmla="*/ 527592 w 995366"/>
                      <a:gd name="connsiteY51" fmla="*/ 770452 h 827877"/>
                      <a:gd name="connsiteX52" fmla="*/ 580232 w 995366"/>
                      <a:gd name="connsiteY52" fmla="*/ 827877 h 827877"/>
                      <a:gd name="connsiteX53" fmla="*/ 580232 w 995366"/>
                      <a:gd name="connsiteY53" fmla="*/ 827877 h 827877"/>
                      <a:gd name="connsiteX54" fmla="*/ 585017 w 995366"/>
                      <a:gd name="connsiteY54" fmla="*/ 827877 h 827877"/>
                      <a:gd name="connsiteX55" fmla="*/ 599374 w 995366"/>
                      <a:gd name="connsiteY55" fmla="*/ 799165 h 827877"/>
                      <a:gd name="connsiteX56" fmla="*/ 599374 w 995366"/>
                      <a:gd name="connsiteY56" fmla="*/ 794379 h 827877"/>
                      <a:gd name="connsiteX57" fmla="*/ 618515 w 995366"/>
                      <a:gd name="connsiteY57" fmla="*/ 775238 h 827877"/>
                      <a:gd name="connsiteX58" fmla="*/ 637656 w 995366"/>
                      <a:gd name="connsiteY58" fmla="*/ 760881 h 827877"/>
                      <a:gd name="connsiteX59" fmla="*/ 690296 w 995366"/>
                      <a:gd name="connsiteY59" fmla="*/ 727383 h 827877"/>
                      <a:gd name="connsiteX60" fmla="*/ 699867 w 995366"/>
                      <a:gd name="connsiteY60" fmla="*/ 722598 h 827877"/>
                      <a:gd name="connsiteX61" fmla="*/ 896069 w 995366"/>
                      <a:gd name="connsiteY61" fmla="*/ 540752 h 827877"/>
                      <a:gd name="connsiteX62" fmla="*/ 977421 w 995366"/>
                      <a:gd name="connsiteY62" fmla="*/ 282340 h 827877"/>
                      <a:gd name="connsiteX63" fmla="*/ 977421 w 995366"/>
                      <a:gd name="connsiteY63" fmla="*/ 133992 h 827877"/>
                      <a:gd name="connsiteX64" fmla="*/ 939138 w 995366"/>
                      <a:gd name="connsiteY64" fmla="*/ 28713 h 827877"/>
                      <a:gd name="connsiteX65" fmla="*/ 939138 w 995366"/>
                      <a:gd name="connsiteY65" fmla="*/ 28713 h 827877"/>
                      <a:gd name="connsiteX66" fmla="*/ 939138 w 995366"/>
                      <a:gd name="connsiteY66" fmla="*/ 28713 h 827877"/>
                      <a:gd name="connsiteX67" fmla="*/ 939138 w 995366"/>
                      <a:gd name="connsiteY67" fmla="*/ 23927 h 827877"/>
                      <a:gd name="connsiteX68" fmla="*/ 939138 w 995366"/>
                      <a:gd name="connsiteY68" fmla="*/ 28713 h 827877"/>
                      <a:gd name="connsiteX69" fmla="*/ 934353 w 995366"/>
                      <a:gd name="connsiteY69" fmla="*/ 33498 h 827877"/>
                      <a:gd name="connsiteX70" fmla="*/ 934353 w 995366"/>
                      <a:gd name="connsiteY70" fmla="*/ 33498 h 827877"/>
                      <a:gd name="connsiteX71" fmla="*/ 886499 w 995366"/>
                      <a:gd name="connsiteY71" fmla="*/ 66996 h 827877"/>
                      <a:gd name="connsiteX72" fmla="*/ 795575 w 995366"/>
                      <a:gd name="connsiteY72" fmla="*/ 100494 h 827877"/>
                      <a:gd name="connsiteX73" fmla="*/ 790790 w 995366"/>
                      <a:gd name="connsiteY73" fmla="*/ 100494 h 827877"/>
                      <a:gd name="connsiteX74" fmla="*/ 551520 w 995366"/>
                      <a:gd name="connsiteY74" fmla="*/ 157919 h 827877"/>
                      <a:gd name="connsiteX75" fmla="*/ 451025 w 995366"/>
                      <a:gd name="connsiteY75" fmla="*/ 162704 h 827877"/>
                      <a:gd name="connsiteX76" fmla="*/ 436669 w 995366"/>
                      <a:gd name="connsiteY76" fmla="*/ 162704 h 827877"/>
                      <a:gd name="connsiteX77" fmla="*/ 345746 w 995366"/>
                      <a:gd name="connsiteY77" fmla="*/ 162704 h 827877"/>
                      <a:gd name="connsiteX78" fmla="*/ 312249 w 995366"/>
                      <a:gd name="connsiteY78" fmla="*/ 162704 h 827877"/>
                      <a:gd name="connsiteX79" fmla="*/ 250038 w 995366"/>
                      <a:gd name="connsiteY79" fmla="*/ 162704 h 827877"/>
                      <a:gd name="connsiteX80" fmla="*/ 197398 w 995366"/>
                      <a:gd name="connsiteY80" fmla="*/ 162704 h 827877"/>
                      <a:gd name="connsiteX81" fmla="*/ 192613 w 995366"/>
                      <a:gd name="connsiteY81" fmla="*/ 162704 h 827877"/>
                      <a:gd name="connsiteX82" fmla="*/ 101690 w 995366"/>
                      <a:gd name="connsiteY82" fmla="*/ 148348 h 827877"/>
                      <a:gd name="connsiteX83" fmla="*/ 82548 w 995366"/>
                      <a:gd name="connsiteY83" fmla="*/ 148348 h 827877"/>
                      <a:gd name="connsiteX84" fmla="*/ 68192 w 995366"/>
                      <a:gd name="connsiteY84" fmla="*/ 153134 h 827877"/>
                      <a:gd name="connsiteX85" fmla="*/ 68192 w 995366"/>
                      <a:gd name="connsiteY85" fmla="*/ 153134 h 827877"/>
                      <a:gd name="connsiteX86" fmla="*/ 10767 w 995366"/>
                      <a:gd name="connsiteY86" fmla="*/ 205773 h 827877"/>
                      <a:gd name="connsiteX87" fmla="*/ 39479 w 995366"/>
                      <a:gd name="connsiteY87" fmla="*/ 253627 h 827877"/>
                      <a:gd name="connsiteX88" fmla="*/ 39479 w 995366"/>
                      <a:gd name="connsiteY88" fmla="*/ 258413 h 827877"/>
                      <a:gd name="connsiteX89" fmla="*/ 39479 w 995366"/>
                      <a:gd name="connsiteY89" fmla="*/ 263198 h 827877"/>
                      <a:gd name="connsiteX90" fmla="*/ 39479 w 995366"/>
                      <a:gd name="connsiteY90" fmla="*/ 282340 h 827877"/>
                      <a:gd name="connsiteX91" fmla="*/ 39479 w 995366"/>
                      <a:gd name="connsiteY91" fmla="*/ 339765 h 827877"/>
                      <a:gd name="connsiteX92" fmla="*/ 58621 w 995366"/>
                      <a:gd name="connsiteY92" fmla="*/ 445044 h 827877"/>
                      <a:gd name="connsiteX93" fmla="*/ 120832 w 995366"/>
                      <a:gd name="connsiteY93" fmla="*/ 574250 h 827877"/>
                      <a:gd name="connsiteX94" fmla="*/ 120832 w 995366"/>
                      <a:gd name="connsiteY94" fmla="*/ 579036 h 827877"/>
                      <a:gd name="connsiteX95" fmla="*/ 116046 w 995366"/>
                      <a:gd name="connsiteY95" fmla="*/ 617319 h 827877"/>
                      <a:gd name="connsiteX96" fmla="*/ 173471 w 995366"/>
                      <a:gd name="connsiteY96" fmla="*/ 646031 h 827877"/>
                      <a:gd name="connsiteX97" fmla="*/ 187827 w 995366"/>
                      <a:gd name="connsiteY97" fmla="*/ 646031 h 827877"/>
                      <a:gd name="connsiteX98" fmla="*/ 288322 w 995366"/>
                      <a:gd name="connsiteY98" fmla="*/ 564679 h 827877"/>
                      <a:gd name="connsiteX99" fmla="*/ 288322 w 995366"/>
                      <a:gd name="connsiteY99" fmla="*/ 564679 h 82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995366" h="827877">
                        <a:moveTo>
                          <a:pt x="580232" y="827877"/>
                        </a:moveTo>
                        <a:lnTo>
                          <a:pt x="580232" y="827877"/>
                        </a:lnTo>
                        <a:cubicBezTo>
                          <a:pt x="556305" y="827877"/>
                          <a:pt x="532377" y="789594"/>
                          <a:pt x="518021" y="765667"/>
                        </a:cubicBezTo>
                        <a:cubicBezTo>
                          <a:pt x="518021" y="760881"/>
                          <a:pt x="513236" y="760881"/>
                          <a:pt x="513236" y="760881"/>
                        </a:cubicBezTo>
                        <a:cubicBezTo>
                          <a:pt x="484523" y="722598"/>
                          <a:pt x="451025" y="689100"/>
                          <a:pt x="398386" y="655602"/>
                        </a:cubicBezTo>
                        <a:lnTo>
                          <a:pt x="393601" y="650817"/>
                        </a:lnTo>
                        <a:cubicBezTo>
                          <a:pt x="360103" y="626890"/>
                          <a:pt x="317034" y="602963"/>
                          <a:pt x="283536" y="569465"/>
                        </a:cubicBezTo>
                        <a:cubicBezTo>
                          <a:pt x="254823" y="593392"/>
                          <a:pt x="221325" y="617319"/>
                          <a:pt x="178257" y="622104"/>
                        </a:cubicBezTo>
                        <a:cubicBezTo>
                          <a:pt x="173471" y="622104"/>
                          <a:pt x="168686" y="622104"/>
                          <a:pt x="163900" y="622104"/>
                        </a:cubicBezTo>
                        <a:cubicBezTo>
                          <a:pt x="130403" y="622104"/>
                          <a:pt x="106476" y="607748"/>
                          <a:pt x="101690" y="588606"/>
                        </a:cubicBezTo>
                        <a:cubicBezTo>
                          <a:pt x="96905" y="574250"/>
                          <a:pt x="96905" y="559894"/>
                          <a:pt x="106476" y="545538"/>
                        </a:cubicBezTo>
                        <a:cubicBezTo>
                          <a:pt x="82548" y="512040"/>
                          <a:pt x="63406" y="464186"/>
                          <a:pt x="49051" y="416331"/>
                        </a:cubicBezTo>
                        <a:cubicBezTo>
                          <a:pt x="34694" y="378048"/>
                          <a:pt x="29909" y="344550"/>
                          <a:pt x="29909" y="311052"/>
                        </a:cubicBezTo>
                        <a:cubicBezTo>
                          <a:pt x="29909" y="291911"/>
                          <a:pt x="29909" y="272769"/>
                          <a:pt x="29909" y="253627"/>
                        </a:cubicBezTo>
                        <a:cubicBezTo>
                          <a:pt x="29909" y="248842"/>
                          <a:pt x="29909" y="239271"/>
                          <a:pt x="29909" y="234485"/>
                        </a:cubicBezTo>
                        <a:lnTo>
                          <a:pt x="29909" y="234485"/>
                        </a:lnTo>
                        <a:cubicBezTo>
                          <a:pt x="5981" y="220129"/>
                          <a:pt x="-3589" y="200988"/>
                          <a:pt x="1196" y="181846"/>
                        </a:cubicBezTo>
                        <a:cubicBezTo>
                          <a:pt x="5981" y="153134"/>
                          <a:pt x="34694" y="129206"/>
                          <a:pt x="63406" y="119635"/>
                        </a:cubicBezTo>
                        <a:cubicBezTo>
                          <a:pt x="68192" y="114850"/>
                          <a:pt x="72978" y="114850"/>
                          <a:pt x="82548" y="114850"/>
                        </a:cubicBezTo>
                        <a:cubicBezTo>
                          <a:pt x="92119" y="114850"/>
                          <a:pt x="96905" y="114850"/>
                          <a:pt x="106476" y="114850"/>
                        </a:cubicBezTo>
                        <a:cubicBezTo>
                          <a:pt x="139973" y="119635"/>
                          <a:pt x="168686" y="124421"/>
                          <a:pt x="197398" y="133992"/>
                        </a:cubicBezTo>
                        <a:lnTo>
                          <a:pt x="202184" y="133992"/>
                        </a:lnTo>
                        <a:cubicBezTo>
                          <a:pt x="216540" y="133992"/>
                          <a:pt x="235682" y="133992"/>
                          <a:pt x="254823" y="133992"/>
                        </a:cubicBezTo>
                        <a:cubicBezTo>
                          <a:pt x="273965" y="133992"/>
                          <a:pt x="297892" y="133992"/>
                          <a:pt x="321819" y="133992"/>
                        </a:cubicBezTo>
                        <a:cubicBezTo>
                          <a:pt x="331390" y="133992"/>
                          <a:pt x="345746" y="133992"/>
                          <a:pt x="355317" y="133992"/>
                        </a:cubicBezTo>
                        <a:cubicBezTo>
                          <a:pt x="384030" y="133992"/>
                          <a:pt x="417528" y="138777"/>
                          <a:pt x="446240" y="133992"/>
                        </a:cubicBezTo>
                        <a:lnTo>
                          <a:pt x="460596" y="133992"/>
                        </a:lnTo>
                        <a:cubicBezTo>
                          <a:pt x="494094" y="133992"/>
                          <a:pt x="527592" y="129206"/>
                          <a:pt x="561090" y="129206"/>
                        </a:cubicBezTo>
                        <a:cubicBezTo>
                          <a:pt x="632871" y="119635"/>
                          <a:pt x="714223" y="105279"/>
                          <a:pt x="795575" y="71781"/>
                        </a:cubicBezTo>
                        <a:lnTo>
                          <a:pt x="800361" y="71781"/>
                        </a:lnTo>
                        <a:cubicBezTo>
                          <a:pt x="829073" y="62211"/>
                          <a:pt x="862572" y="52640"/>
                          <a:pt x="886499" y="38283"/>
                        </a:cubicBezTo>
                        <a:cubicBezTo>
                          <a:pt x="900854" y="28713"/>
                          <a:pt x="919997" y="23927"/>
                          <a:pt x="929567" y="9571"/>
                        </a:cubicBezTo>
                        <a:lnTo>
                          <a:pt x="929567" y="9571"/>
                        </a:lnTo>
                        <a:cubicBezTo>
                          <a:pt x="934353" y="4786"/>
                          <a:pt x="934353" y="0"/>
                          <a:pt x="943924" y="0"/>
                        </a:cubicBezTo>
                        <a:cubicBezTo>
                          <a:pt x="948709" y="0"/>
                          <a:pt x="953494" y="4786"/>
                          <a:pt x="953494" y="4786"/>
                        </a:cubicBezTo>
                        <a:lnTo>
                          <a:pt x="953494" y="4786"/>
                        </a:lnTo>
                        <a:cubicBezTo>
                          <a:pt x="982207" y="33498"/>
                          <a:pt x="986992" y="81352"/>
                          <a:pt x="991778" y="114850"/>
                        </a:cubicBezTo>
                        <a:cubicBezTo>
                          <a:pt x="996563" y="167490"/>
                          <a:pt x="996563" y="220129"/>
                          <a:pt x="991778" y="267984"/>
                        </a:cubicBezTo>
                        <a:cubicBezTo>
                          <a:pt x="986992" y="339765"/>
                          <a:pt x="963065" y="445044"/>
                          <a:pt x="905640" y="531181"/>
                        </a:cubicBezTo>
                        <a:cubicBezTo>
                          <a:pt x="862572" y="593392"/>
                          <a:pt x="800361" y="650817"/>
                          <a:pt x="704653" y="713027"/>
                        </a:cubicBezTo>
                        <a:lnTo>
                          <a:pt x="695082" y="717812"/>
                        </a:lnTo>
                        <a:cubicBezTo>
                          <a:pt x="675940" y="727383"/>
                          <a:pt x="661584" y="741740"/>
                          <a:pt x="642442" y="751311"/>
                        </a:cubicBezTo>
                        <a:cubicBezTo>
                          <a:pt x="637656" y="756096"/>
                          <a:pt x="632871" y="760881"/>
                          <a:pt x="628086" y="765667"/>
                        </a:cubicBezTo>
                        <a:cubicBezTo>
                          <a:pt x="623301" y="770452"/>
                          <a:pt x="613729" y="780023"/>
                          <a:pt x="608944" y="784808"/>
                        </a:cubicBezTo>
                        <a:cubicBezTo>
                          <a:pt x="608944" y="799165"/>
                          <a:pt x="599374" y="813521"/>
                          <a:pt x="594588" y="818306"/>
                        </a:cubicBezTo>
                        <a:cubicBezTo>
                          <a:pt x="589802" y="827877"/>
                          <a:pt x="585017" y="827877"/>
                          <a:pt x="580232" y="827877"/>
                        </a:cubicBezTo>
                        <a:close/>
                        <a:moveTo>
                          <a:pt x="288322" y="564679"/>
                        </a:moveTo>
                        <a:cubicBezTo>
                          <a:pt x="288322" y="564679"/>
                          <a:pt x="293107" y="564679"/>
                          <a:pt x="288322" y="564679"/>
                        </a:cubicBezTo>
                        <a:cubicBezTo>
                          <a:pt x="321819" y="598177"/>
                          <a:pt x="369674" y="626890"/>
                          <a:pt x="403171" y="650817"/>
                        </a:cubicBezTo>
                        <a:lnTo>
                          <a:pt x="407957" y="655602"/>
                        </a:lnTo>
                        <a:cubicBezTo>
                          <a:pt x="460596" y="689100"/>
                          <a:pt x="494094" y="722598"/>
                          <a:pt x="522807" y="760881"/>
                        </a:cubicBezTo>
                        <a:cubicBezTo>
                          <a:pt x="522807" y="760881"/>
                          <a:pt x="527592" y="765667"/>
                          <a:pt x="527592" y="770452"/>
                        </a:cubicBezTo>
                        <a:cubicBezTo>
                          <a:pt x="537163" y="789594"/>
                          <a:pt x="561090" y="827877"/>
                          <a:pt x="580232" y="827877"/>
                        </a:cubicBezTo>
                        <a:lnTo>
                          <a:pt x="580232" y="827877"/>
                        </a:lnTo>
                        <a:cubicBezTo>
                          <a:pt x="580232" y="827877"/>
                          <a:pt x="585017" y="827877"/>
                          <a:pt x="585017" y="827877"/>
                        </a:cubicBezTo>
                        <a:cubicBezTo>
                          <a:pt x="594588" y="823092"/>
                          <a:pt x="594588" y="813521"/>
                          <a:pt x="599374" y="799165"/>
                        </a:cubicBezTo>
                        <a:cubicBezTo>
                          <a:pt x="599374" y="799165"/>
                          <a:pt x="599374" y="794379"/>
                          <a:pt x="599374" y="794379"/>
                        </a:cubicBezTo>
                        <a:cubicBezTo>
                          <a:pt x="608944" y="789594"/>
                          <a:pt x="613729" y="784808"/>
                          <a:pt x="618515" y="775238"/>
                        </a:cubicBezTo>
                        <a:cubicBezTo>
                          <a:pt x="623301" y="770452"/>
                          <a:pt x="628086" y="765667"/>
                          <a:pt x="637656" y="760881"/>
                        </a:cubicBezTo>
                        <a:cubicBezTo>
                          <a:pt x="656799" y="746525"/>
                          <a:pt x="671155" y="736954"/>
                          <a:pt x="690296" y="727383"/>
                        </a:cubicBezTo>
                        <a:lnTo>
                          <a:pt x="699867" y="722598"/>
                        </a:lnTo>
                        <a:cubicBezTo>
                          <a:pt x="795575" y="660388"/>
                          <a:pt x="857786" y="602963"/>
                          <a:pt x="896069" y="540752"/>
                        </a:cubicBezTo>
                        <a:cubicBezTo>
                          <a:pt x="953494" y="454615"/>
                          <a:pt x="972636" y="354121"/>
                          <a:pt x="977421" y="282340"/>
                        </a:cubicBezTo>
                        <a:cubicBezTo>
                          <a:pt x="982207" y="234485"/>
                          <a:pt x="986992" y="181846"/>
                          <a:pt x="977421" y="133992"/>
                        </a:cubicBezTo>
                        <a:cubicBezTo>
                          <a:pt x="972636" y="100494"/>
                          <a:pt x="967851" y="57425"/>
                          <a:pt x="939138" y="28713"/>
                        </a:cubicBezTo>
                        <a:cubicBezTo>
                          <a:pt x="939138" y="28713"/>
                          <a:pt x="939138" y="28713"/>
                          <a:pt x="939138" y="28713"/>
                        </a:cubicBezTo>
                        <a:lnTo>
                          <a:pt x="939138" y="28713"/>
                        </a:lnTo>
                        <a:lnTo>
                          <a:pt x="939138" y="23927"/>
                        </a:lnTo>
                        <a:lnTo>
                          <a:pt x="939138" y="28713"/>
                        </a:lnTo>
                        <a:cubicBezTo>
                          <a:pt x="934353" y="28713"/>
                          <a:pt x="934353" y="28713"/>
                          <a:pt x="934353" y="33498"/>
                        </a:cubicBezTo>
                        <a:lnTo>
                          <a:pt x="934353" y="33498"/>
                        </a:lnTo>
                        <a:cubicBezTo>
                          <a:pt x="919997" y="47854"/>
                          <a:pt x="905640" y="57425"/>
                          <a:pt x="886499" y="66996"/>
                        </a:cubicBezTo>
                        <a:cubicBezTo>
                          <a:pt x="857786" y="81352"/>
                          <a:pt x="829073" y="90923"/>
                          <a:pt x="795575" y="100494"/>
                        </a:cubicBezTo>
                        <a:lnTo>
                          <a:pt x="790790" y="100494"/>
                        </a:lnTo>
                        <a:cubicBezTo>
                          <a:pt x="704653" y="129206"/>
                          <a:pt x="628086" y="148348"/>
                          <a:pt x="551520" y="157919"/>
                        </a:cubicBezTo>
                        <a:cubicBezTo>
                          <a:pt x="518021" y="162704"/>
                          <a:pt x="484523" y="162704"/>
                          <a:pt x="451025" y="162704"/>
                        </a:cubicBezTo>
                        <a:lnTo>
                          <a:pt x="436669" y="162704"/>
                        </a:lnTo>
                        <a:cubicBezTo>
                          <a:pt x="407957" y="162704"/>
                          <a:pt x="374458" y="162704"/>
                          <a:pt x="345746" y="162704"/>
                        </a:cubicBezTo>
                        <a:cubicBezTo>
                          <a:pt x="336176" y="162704"/>
                          <a:pt x="321819" y="162704"/>
                          <a:pt x="312249" y="162704"/>
                        </a:cubicBezTo>
                        <a:cubicBezTo>
                          <a:pt x="288322" y="162704"/>
                          <a:pt x="269179" y="162704"/>
                          <a:pt x="250038" y="162704"/>
                        </a:cubicBezTo>
                        <a:cubicBezTo>
                          <a:pt x="230896" y="162704"/>
                          <a:pt x="216540" y="162704"/>
                          <a:pt x="197398" y="162704"/>
                        </a:cubicBezTo>
                        <a:lnTo>
                          <a:pt x="192613" y="162704"/>
                        </a:lnTo>
                        <a:cubicBezTo>
                          <a:pt x="163900" y="157919"/>
                          <a:pt x="135188" y="153134"/>
                          <a:pt x="101690" y="148348"/>
                        </a:cubicBezTo>
                        <a:cubicBezTo>
                          <a:pt x="96905" y="148348"/>
                          <a:pt x="87333" y="148348"/>
                          <a:pt x="82548" y="148348"/>
                        </a:cubicBezTo>
                        <a:cubicBezTo>
                          <a:pt x="77763" y="148348"/>
                          <a:pt x="72978" y="148348"/>
                          <a:pt x="68192" y="153134"/>
                        </a:cubicBezTo>
                        <a:cubicBezTo>
                          <a:pt x="68192" y="153134"/>
                          <a:pt x="68192" y="153134"/>
                          <a:pt x="68192" y="153134"/>
                        </a:cubicBezTo>
                        <a:cubicBezTo>
                          <a:pt x="39479" y="157919"/>
                          <a:pt x="15552" y="181846"/>
                          <a:pt x="10767" y="205773"/>
                        </a:cubicBezTo>
                        <a:cubicBezTo>
                          <a:pt x="5981" y="229700"/>
                          <a:pt x="29909" y="244057"/>
                          <a:pt x="39479" y="253627"/>
                        </a:cubicBezTo>
                        <a:cubicBezTo>
                          <a:pt x="39479" y="253627"/>
                          <a:pt x="39479" y="258413"/>
                          <a:pt x="39479" y="258413"/>
                        </a:cubicBezTo>
                        <a:lnTo>
                          <a:pt x="39479" y="263198"/>
                        </a:lnTo>
                        <a:cubicBezTo>
                          <a:pt x="39479" y="267984"/>
                          <a:pt x="39479" y="272769"/>
                          <a:pt x="39479" y="282340"/>
                        </a:cubicBezTo>
                        <a:cubicBezTo>
                          <a:pt x="39479" y="301481"/>
                          <a:pt x="39479" y="320623"/>
                          <a:pt x="39479" y="339765"/>
                        </a:cubicBezTo>
                        <a:cubicBezTo>
                          <a:pt x="39479" y="373263"/>
                          <a:pt x="49051" y="406760"/>
                          <a:pt x="58621" y="445044"/>
                        </a:cubicBezTo>
                        <a:cubicBezTo>
                          <a:pt x="72978" y="492898"/>
                          <a:pt x="96905" y="540752"/>
                          <a:pt x="120832" y="574250"/>
                        </a:cubicBezTo>
                        <a:cubicBezTo>
                          <a:pt x="120832" y="574250"/>
                          <a:pt x="120832" y="579036"/>
                          <a:pt x="120832" y="579036"/>
                        </a:cubicBezTo>
                        <a:cubicBezTo>
                          <a:pt x="111261" y="593392"/>
                          <a:pt x="111261" y="607748"/>
                          <a:pt x="116046" y="617319"/>
                        </a:cubicBezTo>
                        <a:cubicBezTo>
                          <a:pt x="125617" y="646031"/>
                          <a:pt x="159115" y="646031"/>
                          <a:pt x="173471" y="646031"/>
                        </a:cubicBezTo>
                        <a:cubicBezTo>
                          <a:pt x="178257" y="646031"/>
                          <a:pt x="183042" y="646031"/>
                          <a:pt x="187827" y="646031"/>
                        </a:cubicBezTo>
                        <a:cubicBezTo>
                          <a:pt x="221325" y="612533"/>
                          <a:pt x="259609" y="583821"/>
                          <a:pt x="288322" y="564679"/>
                        </a:cubicBezTo>
                        <a:cubicBezTo>
                          <a:pt x="288322" y="564679"/>
                          <a:pt x="288322" y="564679"/>
                          <a:pt x="288322" y="564679"/>
                        </a:cubicBezTo>
                        <a:close/>
                      </a:path>
                    </a:pathLst>
                  </a:custGeom>
                  <a:solidFill>
                    <a:srgbClr val="20201E"/>
                  </a:solidFill>
                  <a:ln w="47824" cap="flat">
                    <a:noFill/>
                    <a:prstDash val="solid"/>
                    <a:miter/>
                  </a:ln>
                </p:spPr>
                <p:txBody>
                  <a:bodyPr rtlCol="0" anchor="ctr"/>
                  <a:lstStyle/>
                  <a:p>
                    <a:endParaRPr lang="en-US"/>
                  </a:p>
                </p:txBody>
              </p:sp>
            </p:grpSp>
            <p:sp>
              <p:nvSpPr>
                <p:cNvPr id="187" name="Freeform: Shape 186">
                  <a:extLst>
                    <a:ext uri="{FF2B5EF4-FFF2-40B4-BE49-F238E27FC236}">
                      <a16:creationId xmlns:a16="http://schemas.microsoft.com/office/drawing/2014/main" id="{EA4A7B04-4BFE-461B-BAAF-99DB7C6DD293}"/>
                    </a:ext>
                  </a:extLst>
                </p:cNvPr>
                <p:cNvSpPr/>
                <p:nvPr/>
              </p:nvSpPr>
              <p:spPr>
                <a:xfrm>
                  <a:off x="10729169" y="8693361"/>
                  <a:ext cx="236878" cy="277554"/>
                </a:xfrm>
                <a:custGeom>
                  <a:avLst/>
                  <a:gdLst>
                    <a:gd name="connsiteX0" fmla="*/ 233289 w 236878"/>
                    <a:gd name="connsiteY0" fmla="*/ 14356 h 277554"/>
                    <a:gd name="connsiteX1" fmla="*/ 156722 w 236878"/>
                    <a:gd name="connsiteY1" fmla="*/ 47854 h 277554"/>
                    <a:gd name="connsiteX2" fmla="*/ 123224 w 236878"/>
                    <a:gd name="connsiteY2" fmla="*/ 52640 h 277554"/>
                    <a:gd name="connsiteX3" fmla="*/ 84941 w 236878"/>
                    <a:gd name="connsiteY3" fmla="*/ 38283 h 277554"/>
                    <a:gd name="connsiteX4" fmla="*/ 3589 w 236878"/>
                    <a:gd name="connsiteY4" fmla="*/ 0 h 277554"/>
                    <a:gd name="connsiteX5" fmla="*/ 3589 w 236878"/>
                    <a:gd name="connsiteY5" fmla="*/ 4786 h 277554"/>
                    <a:gd name="connsiteX6" fmla="*/ 104083 w 236878"/>
                    <a:gd name="connsiteY6" fmla="*/ 62211 h 277554"/>
                    <a:gd name="connsiteX7" fmla="*/ 137581 w 236878"/>
                    <a:gd name="connsiteY7" fmla="*/ 66996 h 277554"/>
                    <a:gd name="connsiteX8" fmla="*/ 89726 w 236878"/>
                    <a:gd name="connsiteY8" fmla="*/ 100494 h 277554"/>
                    <a:gd name="connsiteX9" fmla="*/ 65799 w 236878"/>
                    <a:gd name="connsiteY9" fmla="*/ 114850 h 277554"/>
                    <a:gd name="connsiteX10" fmla="*/ 32302 w 236878"/>
                    <a:gd name="connsiteY10" fmla="*/ 133992 h 277554"/>
                    <a:gd name="connsiteX11" fmla="*/ 65799 w 236878"/>
                    <a:gd name="connsiteY11" fmla="*/ 277554 h 277554"/>
                    <a:gd name="connsiteX12" fmla="*/ 70585 w 236878"/>
                    <a:gd name="connsiteY12" fmla="*/ 272769 h 277554"/>
                    <a:gd name="connsiteX13" fmla="*/ 46658 w 236878"/>
                    <a:gd name="connsiteY13" fmla="*/ 143562 h 277554"/>
                    <a:gd name="connsiteX14" fmla="*/ 51443 w 236878"/>
                    <a:gd name="connsiteY14" fmla="*/ 143562 h 277554"/>
                    <a:gd name="connsiteX15" fmla="*/ 75370 w 236878"/>
                    <a:gd name="connsiteY15" fmla="*/ 129206 h 277554"/>
                    <a:gd name="connsiteX16" fmla="*/ 190220 w 236878"/>
                    <a:gd name="connsiteY16" fmla="*/ 172275 h 277554"/>
                    <a:gd name="connsiteX17" fmla="*/ 195005 w 236878"/>
                    <a:gd name="connsiteY17" fmla="*/ 167490 h 277554"/>
                    <a:gd name="connsiteX18" fmla="*/ 99297 w 236878"/>
                    <a:gd name="connsiteY18" fmla="*/ 114850 h 277554"/>
                    <a:gd name="connsiteX19" fmla="*/ 142366 w 236878"/>
                    <a:gd name="connsiteY19" fmla="*/ 86138 h 277554"/>
                    <a:gd name="connsiteX20" fmla="*/ 233289 w 236878"/>
                    <a:gd name="connsiteY20" fmla="*/ 14356 h 277554"/>
                    <a:gd name="connsiteX21" fmla="*/ 233289 w 236878"/>
                    <a:gd name="connsiteY21"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878" h="277554">
                      <a:moveTo>
                        <a:pt x="233289" y="14356"/>
                      </a:moveTo>
                      <a:cubicBezTo>
                        <a:pt x="204576" y="19142"/>
                        <a:pt x="180649" y="33498"/>
                        <a:pt x="156722" y="47854"/>
                      </a:cubicBezTo>
                      <a:cubicBezTo>
                        <a:pt x="142366" y="47854"/>
                        <a:pt x="132795" y="52640"/>
                        <a:pt x="123224" y="52640"/>
                      </a:cubicBezTo>
                      <a:cubicBezTo>
                        <a:pt x="108868" y="52640"/>
                        <a:pt x="94512" y="47854"/>
                        <a:pt x="84941" y="38283"/>
                      </a:cubicBezTo>
                      <a:cubicBezTo>
                        <a:pt x="56229" y="28713"/>
                        <a:pt x="32302" y="9571"/>
                        <a:pt x="3589" y="0"/>
                      </a:cubicBezTo>
                      <a:cubicBezTo>
                        <a:pt x="-1196" y="0"/>
                        <a:pt x="-1196" y="4786"/>
                        <a:pt x="3589" y="4786"/>
                      </a:cubicBezTo>
                      <a:cubicBezTo>
                        <a:pt x="37087" y="23927"/>
                        <a:pt x="65799" y="47854"/>
                        <a:pt x="104083" y="62211"/>
                      </a:cubicBezTo>
                      <a:cubicBezTo>
                        <a:pt x="113653" y="66996"/>
                        <a:pt x="123224" y="66996"/>
                        <a:pt x="137581" y="66996"/>
                      </a:cubicBezTo>
                      <a:cubicBezTo>
                        <a:pt x="123224" y="76567"/>
                        <a:pt x="104083" y="86138"/>
                        <a:pt x="89726" y="100494"/>
                      </a:cubicBezTo>
                      <a:cubicBezTo>
                        <a:pt x="80156" y="105279"/>
                        <a:pt x="75370" y="110065"/>
                        <a:pt x="65799" y="114850"/>
                      </a:cubicBezTo>
                      <a:cubicBezTo>
                        <a:pt x="51443" y="119635"/>
                        <a:pt x="41872" y="124421"/>
                        <a:pt x="32302" y="133992"/>
                      </a:cubicBezTo>
                      <a:cubicBezTo>
                        <a:pt x="-5982" y="167490"/>
                        <a:pt x="17945" y="258413"/>
                        <a:pt x="65799" y="277554"/>
                      </a:cubicBezTo>
                      <a:cubicBezTo>
                        <a:pt x="70585" y="277554"/>
                        <a:pt x="70585" y="272769"/>
                        <a:pt x="70585" y="272769"/>
                      </a:cubicBezTo>
                      <a:cubicBezTo>
                        <a:pt x="32302" y="248842"/>
                        <a:pt x="13159" y="177061"/>
                        <a:pt x="46658" y="143562"/>
                      </a:cubicBezTo>
                      <a:cubicBezTo>
                        <a:pt x="46658" y="143562"/>
                        <a:pt x="51443" y="143562"/>
                        <a:pt x="51443" y="143562"/>
                      </a:cubicBezTo>
                      <a:cubicBezTo>
                        <a:pt x="61014" y="138777"/>
                        <a:pt x="65799" y="133992"/>
                        <a:pt x="75370" y="129206"/>
                      </a:cubicBezTo>
                      <a:cubicBezTo>
                        <a:pt x="113653" y="119635"/>
                        <a:pt x="156722" y="148348"/>
                        <a:pt x="190220" y="172275"/>
                      </a:cubicBezTo>
                      <a:cubicBezTo>
                        <a:pt x="195005" y="172275"/>
                        <a:pt x="195005" y="172275"/>
                        <a:pt x="195005" y="167490"/>
                      </a:cubicBezTo>
                      <a:cubicBezTo>
                        <a:pt x="171078" y="138777"/>
                        <a:pt x="137581" y="114850"/>
                        <a:pt x="99297" y="114850"/>
                      </a:cubicBezTo>
                      <a:cubicBezTo>
                        <a:pt x="113653" y="105279"/>
                        <a:pt x="128010" y="95708"/>
                        <a:pt x="142366" y="86138"/>
                      </a:cubicBezTo>
                      <a:cubicBezTo>
                        <a:pt x="161508" y="62211"/>
                        <a:pt x="195005" y="33498"/>
                        <a:pt x="233289" y="14356"/>
                      </a:cubicBezTo>
                      <a:cubicBezTo>
                        <a:pt x="238075" y="19142"/>
                        <a:pt x="238075" y="14356"/>
                        <a:pt x="233289" y="14356"/>
                      </a:cubicBezTo>
                      <a:close/>
                    </a:path>
                  </a:pathLst>
                </a:custGeom>
                <a:solidFill>
                  <a:srgbClr val="20201E"/>
                </a:solidFill>
                <a:ln w="4782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2C77BD2D-8AF0-46C0-B981-41190DFACB98}"/>
                    </a:ext>
                  </a:extLst>
                </p:cNvPr>
                <p:cNvSpPr/>
                <p:nvPr/>
              </p:nvSpPr>
              <p:spPr>
                <a:xfrm>
                  <a:off x="11060970" y="8518960"/>
                  <a:ext cx="338249" cy="568788"/>
                </a:xfrm>
                <a:custGeom>
                  <a:avLst/>
                  <a:gdLst>
                    <a:gd name="connsiteX0" fmla="*/ 332176 w 338249"/>
                    <a:gd name="connsiteY0" fmla="*/ 2127 h 568788"/>
                    <a:gd name="connsiteX1" fmla="*/ 332176 w 338249"/>
                    <a:gd name="connsiteY1" fmla="*/ 2127 h 568788"/>
                    <a:gd name="connsiteX2" fmla="*/ 308249 w 338249"/>
                    <a:gd name="connsiteY2" fmla="*/ 174402 h 568788"/>
                    <a:gd name="connsiteX3" fmla="*/ 298678 w 338249"/>
                    <a:gd name="connsiteY3" fmla="*/ 207900 h 568788"/>
                    <a:gd name="connsiteX4" fmla="*/ 246038 w 338249"/>
                    <a:gd name="connsiteY4" fmla="*/ 136119 h 568788"/>
                    <a:gd name="connsiteX5" fmla="*/ 246038 w 338249"/>
                    <a:gd name="connsiteY5" fmla="*/ 16483 h 568788"/>
                    <a:gd name="connsiteX6" fmla="*/ 236468 w 338249"/>
                    <a:gd name="connsiteY6" fmla="*/ 11698 h 568788"/>
                    <a:gd name="connsiteX7" fmla="*/ 236468 w 338249"/>
                    <a:gd name="connsiteY7" fmla="*/ 145689 h 568788"/>
                    <a:gd name="connsiteX8" fmla="*/ 298678 w 338249"/>
                    <a:gd name="connsiteY8" fmla="*/ 217471 h 568788"/>
                    <a:gd name="connsiteX9" fmla="*/ 236468 w 338249"/>
                    <a:gd name="connsiteY9" fmla="*/ 337106 h 568788"/>
                    <a:gd name="connsiteX10" fmla="*/ 126403 w 338249"/>
                    <a:gd name="connsiteY10" fmla="*/ 456741 h 568788"/>
                    <a:gd name="connsiteX11" fmla="*/ 1982 w 338249"/>
                    <a:gd name="connsiteY11" fmla="*/ 562021 h 568788"/>
                    <a:gd name="connsiteX12" fmla="*/ 6767 w 338249"/>
                    <a:gd name="connsiteY12" fmla="*/ 566806 h 568788"/>
                    <a:gd name="connsiteX13" fmla="*/ 64192 w 338249"/>
                    <a:gd name="connsiteY13" fmla="*/ 523737 h 568788"/>
                    <a:gd name="connsiteX14" fmla="*/ 135973 w 338249"/>
                    <a:gd name="connsiteY14" fmla="*/ 461527 h 568788"/>
                    <a:gd name="connsiteX15" fmla="*/ 250824 w 338249"/>
                    <a:gd name="connsiteY15" fmla="*/ 332321 h 568788"/>
                    <a:gd name="connsiteX16" fmla="*/ 322605 w 338249"/>
                    <a:gd name="connsiteY16" fmla="*/ 179187 h 568788"/>
                    <a:gd name="connsiteX17" fmla="*/ 332176 w 338249"/>
                    <a:gd name="connsiteY17" fmla="*/ 2127 h 56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249" h="568788">
                      <a:moveTo>
                        <a:pt x="332176" y="2127"/>
                      </a:moveTo>
                      <a:cubicBezTo>
                        <a:pt x="332176" y="-2659"/>
                        <a:pt x="332176" y="2127"/>
                        <a:pt x="332176" y="2127"/>
                      </a:cubicBezTo>
                      <a:cubicBezTo>
                        <a:pt x="332176" y="59552"/>
                        <a:pt x="317819" y="121762"/>
                        <a:pt x="308249" y="174402"/>
                      </a:cubicBezTo>
                      <a:cubicBezTo>
                        <a:pt x="308249" y="183973"/>
                        <a:pt x="303463" y="193543"/>
                        <a:pt x="298678" y="207900"/>
                      </a:cubicBezTo>
                      <a:cubicBezTo>
                        <a:pt x="269965" y="193543"/>
                        <a:pt x="255609" y="160046"/>
                        <a:pt x="246038" y="136119"/>
                      </a:cubicBezTo>
                      <a:cubicBezTo>
                        <a:pt x="231682" y="97835"/>
                        <a:pt x="236468" y="54766"/>
                        <a:pt x="246038" y="16483"/>
                      </a:cubicBezTo>
                      <a:cubicBezTo>
                        <a:pt x="246038" y="11698"/>
                        <a:pt x="236468" y="6912"/>
                        <a:pt x="236468" y="11698"/>
                      </a:cubicBezTo>
                      <a:cubicBezTo>
                        <a:pt x="222111" y="54766"/>
                        <a:pt x="222111" y="102620"/>
                        <a:pt x="236468" y="145689"/>
                      </a:cubicBezTo>
                      <a:cubicBezTo>
                        <a:pt x="241253" y="164831"/>
                        <a:pt x="269965" y="217471"/>
                        <a:pt x="298678" y="217471"/>
                      </a:cubicBezTo>
                      <a:cubicBezTo>
                        <a:pt x="284322" y="260539"/>
                        <a:pt x="260395" y="298823"/>
                        <a:pt x="236468" y="337106"/>
                      </a:cubicBezTo>
                      <a:cubicBezTo>
                        <a:pt x="207755" y="380175"/>
                        <a:pt x="164686" y="418458"/>
                        <a:pt x="126403" y="456741"/>
                      </a:cubicBezTo>
                      <a:cubicBezTo>
                        <a:pt x="88119" y="495025"/>
                        <a:pt x="45051" y="533308"/>
                        <a:pt x="1982" y="562021"/>
                      </a:cubicBezTo>
                      <a:cubicBezTo>
                        <a:pt x="-2803" y="566806"/>
                        <a:pt x="1982" y="571591"/>
                        <a:pt x="6767" y="566806"/>
                      </a:cubicBezTo>
                      <a:cubicBezTo>
                        <a:pt x="30694" y="557235"/>
                        <a:pt x="49837" y="542879"/>
                        <a:pt x="64192" y="523737"/>
                      </a:cubicBezTo>
                      <a:cubicBezTo>
                        <a:pt x="88119" y="504596"/>
                        <a:pt x="112046" y="485454"/>
                        <a:pt x="135973" y="461527"/>
                      </a:cubicBezTo>
                      <a:cubicBezTo>
                        <a:pt x="179043" y="423244"/>
                        <a:pt x="217326" y="380175"/>
                        <a:pt x="250824" y="332321"/>
                      </a:cubicBezTo>
                      <a:cubicBezTo>
                        <a:pt x="284322" y="284466"/>
                        <a:pt x="308249" y="231827"/>
                        <a:pt x="322605" y="179187"/>
                      </a:cubicBezTo>
                      <a:cubicBezTo>
                        <a:pt x="332176" y="126548"/>
                        <a:pt x="346532" y="59552"/>
                        <a:pt x="332176" y="2127"/>
                      </a:cubicBezTo>
                      <a:close/>
                    </a:path>
                  </a:pathLst>
                </a:custGeom>
                <a:solidFill>
                  <a:srgbClr val="20201E"/>
                </a:solidFill>
                <a:ln w="4782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2A9CECB-9B93-4B9A-A4A8-5E7A9221E822}"/>
                    </a:ext>
                  </a:extLst>
                </p:cNvPr>
                <p:cNvSpPr/>
                <p:nvPr/>
              </p:nvSpPr>
              <p:spPr>
                <a:xfrm>
                  <a:off x="10516665" y="8415807"/>
                  <a:ext cx="986976" cy="816932"/>
                </a:xfrm>
                <a:custGeom>
                  <a:avLst/>
                  <a:gdLst>
                    <a:gd name="connsiteX0" fmla="*/ 981760 w 986976"/>
                    <a:gd name="connsiteY0" fmla="*/ 114850 h 816932"/>
                    <a:gd name="connsiteX1" fmla="*/ 943477 w 986976"/>
                    <a:gd name="connsiteY1" fmla="*/ 4785 h 816932"/>
                    <a:gd name="connsiteX2" fmla="*/ 943477 w 986976"/>
                    <a:gd name="connsiteY2" fmla="*/ 4785 h 816932"/>
                    <a:gd name="connsiteX3" fmla="*/ 938692 w 986976"/>
                    <a:gd name="connsiteY3" fmla="*/ 0 h 816932"/>
                    <a:gd name="connsiteX4" fmla="*/ 929121 w 986976"/>
                    <a:gd name="connsiteY4" fmla="*/ 9571 h 816932"/>
                    <a:gd name="connsiteX5" fmla="*/ 886052 w 986976"/>
                    <a:gd name="connsiteY5" fmla="*/ 38283 h 816932"/>
                    <a:gd name="connsiteX6" fmla="*/ 790343 w 986976"/>
                    <a:gd name="connsiteY6" fmla="*/ 76567 h 816932"/>
                    <a:gd name="connsiteX7" fmla="*/ 551072 w 986976"/>
                    <a:gd name="connsiteY7" fmla="*/ 133991 h 816932"/>
                    <a:gd name="connsiteX8" fmla="*/ 436223 w 986976"/>
                    <a:gd name="connsiteY8" fmla="*/ 138777 h 816932"/>
                    <a:gd name="connsiteX9" fmla="*/ 311802 w 986976"/>
                    <a:gd name="connsiteY9" fmla="*/ 133991 h 816932"/>
                    <a:gd name="connsiteX10" fmla="*/ 196952 w 986976"/>
                    <a:gd name="connsiteY10" fmla="*/ 133991 h 816932"/>
                    <a:gd name="connsiteX11" fmla="*/ 192166 w 986976"/>
                    <a:gd name="connsiteY11" fmla="*/ 133991 h 816932"/>
                    <a:gd name="connsiteX12" fmla="*/ 101243 w 986976"/>
                    <a:gd name="connsiteY12" fmla="*/ 119635 h 816932"/>
                    <a:gd name="connsiteX13" fmla="*/ 62960 w 986976"/>
                    <a:gd name="connsiteY13" fmla="*/ 119635 h 816932"/>
                    <a:gd name="connsiteX14" fmla="*/ 749 w 986976"/>
                    <a:gd name="connsiteY14" fmla="*/ 177060 h 816932"/>
                    <a:gd name="connsiteX15" fmla="*/ 29462 w 986976"/>
                    <a:gd name="connsiteY15" fmla="*/ 229700 h 816932"/>
                    <a:gd name="connsiteX16" fmla="*/ 29462 w 986976"/>
                    <a:gd name="connsiteY16" fmla="*/ 244056 h 816932"/>
                    <a:gd name="connsiteX17" fmla="*/ 82101 w 986976"/>
                    <a:gd name="connsiteY17" fmla="*/ 263198 h 816932"/>
                    <a:gd name="connsiteX18" fmla="*/ 134741 w 986976"/>
                    <a:gd name="connsiteY18" fmla="*/ 287125 h 816932"/>
                    <a:gd name="connsiteX19" fmla="*/ 149098 w 986976"/>
                    <a:gd name="connsiteY19" fmla="*/ 344550 h 816932"/>
                    <a:gd name="connsiteX20" fmla="*/ 144312 w 986976"/>
                    <a:gd name="connsiteY20" fmla="*/ 445043 h 816932"/>
                    <a:gd name="connsiteX21" fmla="*/ 149098 w 986976"/>
                    <a:gd name="connsiteY21" fmla="*/ 507254 h 816932"/>
                    <a:gd name="connsiteX22" fmla="*/ 168239 w 986976"/>
                    <a:gd name="connsiteY22" fmla="*/ 545538 h 816932"/>
                    <a:gd name="connsiteX23" fmla="*/ 149098 w 986976"/>
                    <a:gd name="connsiteY23" fmla="*/ 583821 h 816932"/>
                    <a:gd name="connsiteX24" fmla="*/ 96458 w 986976"/>
                    <a:gd name="connsiteY24" fmla="*/ 583821 h 816932"/>
                    <a:gd name="connsiteX25" fmla="*/ 96458 w 986976"/>
                    <a:gd name="connsiteY25" fmla="*/ 583821 h 816932"/>
                    <a:gd name="connsiteX26" fmla="*/ 168239 w 986976"/>
                    <a:gd name="connsiteY26" fmla="*/ 617319 h 816932"/>
                    <a:gd name="connsiteX27" fmla="*/ 273518 w 986976"/>
                    <a:gd name="connsiteY27" fmla="*/ 559894 h 816932"/>
                    <a:gd name="connsiteX28" fmla="*/ 388368 w 986976"/>
                    <a:gd name="connsiteY28" fmla="*/ 646031 h 816932"/>
                    <a:gd name="connsiteX29" fmla="*/ 503218 w 986976"/>
                    <a:gd name="connsiteY29" fmla="*/ 751310 h 816932"/>
                    <a:gd name="connsiteX30" fmla="*/ 574999 w 986976"/>
                    <a:gd name="connsiteY30" fmla="*/ 813521 h 816932"/>
                    <a:gd name="connsiteX31" fmla="*/ 589356 w 986976"/>
                    <a:gd name="connsiteY31" fmla="*/ 780023 h 816932"/>
                    <a:gd name="connsiteX32" fmla="*/ 627639 w 986976"/>
                    <a:gd name="connsiteY32" fmla="*/ 746525 h 816932"/>
                    <a:gd name="connsiteX33" fmla="*/ 689850 w 986976"/>
                    <a:gd name="connsiteY33" fmla="*/ 703456 h 816932"/>
                    <a:gd name="connsiteX34" fmla="*/ 890837 w 986976"/>
                    <a:gd name="connsiteY34" fmla="*/ 521610 h 816932"/>
                    <a:gd name="connsiteX35" fmla="*/ 976975 w 986976"/>
                    <a:gd name="connsiteY35" fmla="*/ 263198 h 816932"/>
                    <a:gd name="connsiteX36" fmla="*/ 981760 w 986976"/>
                    <a:gd name="connsiteY36" fmla="*/ 114850 h 816932"/>
                    <a:gd name="connsiteX37" fmla="*/ 632424 w 986976"/>
                    <a:gd name="connsiteY37" fmla="*/ 392404 h 816932"/>
                    <a:gd name="connsiteX38" fmla="*/ 574999 w 986976"/>
                    <a:gd name="connsiteY38" fmla="*/ 478542 h 816932"/>
                    <a:gd name="connsiteX39" fmla="*/ 536716 w 986976"/>
                    <a:gd name="connsiteY39" fmla="*/ 516825 h 816932"/>
                    <a:gd name="connsiteX40" fmla="*/ 503218 w 986976"/>
                    <a:gd name="connsiteY40" fmla="*/ 564679 h 816932"/>
                    <a:gd name="connsiteX41" fmla="*/ 551072 w 986976"/>
                    <a:gd name="connsiteY41" fmla="*/ 660387 h 816932"/>
                    <a:gd name="connsiteX42" fmla="*/ 517575 w 986976"/>
                    <a:gd name="connsiteY42" fmla="*/ 693885 h 816932"/>
                    <a:gd name="connsiteX43" fmla="*/ 445793 w 986976"/>
                    <a:gd name="connsiteY43" fmla="*/ 607748 h 816932"/>
                    <a:gd name="connsiteX44" fmla="*/ 359656 w 986976"/>
                    <a:gd name="connsiteY44" fmla="*/ 488112 h 816932"/>
                    <a:gd name="connsiteX45" fmla="*/ 316587 w 986976"/>
                    <a:gd name="connsiteY45" fmla="*/ 454615 h 816932"/>
                    <a:gd name="connsiteX46" fmla="*/ 307017 w 986976"/>
                    <a:gd name="connsiteY46" fmla="*/ 449829 h 816932"/>
                    <a:gd name="connsiteX47" fmla="*/ 244806 w 986976"/>
                    <a:gd name="connsiteY47" fmla="*/ 435473 h 816932"/>
                    <a:gd name="connsiteX48" fmla="*/ 249591 w 986976"/>
                    <a:gd name="connsiteY48" fmla="*/ 406760 h 816932"/>
                    <a:gd name="connsiteX49" fmla="*/ 263947 w 986976"/>
                    <a:gd name="connsiteY49" fmla="*/ 392404 h 816932"/>
                    <a:gd name="connsiteX50" fmla="*/ 297445 w 986976"/>
                    <a:gd name="connsiteY50" fmla="*/ 373262 h 816932"/>
                    <a:gd name="connsiteX51" fmla="*/ 541502 w 986976"/>
                    <a:gd name="connsiteY51" fmla="*/ 263198 h 816932"/>
                    <a:gd name="connsiteX52" fmla="*/ 632424 w 986976"/>
                    <a:gd name="connsiteY52" fmla="*/ 291910 h 816932"/>
                    <a:gd name="connsiteX53" fmla="*/ 632424 w 986976"/>
                    <a:gd name="connsiteY53" fmla="*/ 392404 h 816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76" h="816932">
                      <a:moveTo>
                        <a:pt x="981760" y="114850"/>
                      </a:moveTo>
                      <a:cubicBezTo>
                        <a:pt x="976975" y="76567"/>
                        <a:pt x="972189" y="33498"/>
                        <a:pt x="943477" y="4785"/>
                      </a:cubicBezTo>
                      <a:cubicBezTo>
                        <a:pt x="943477" y="4785"/>
                        <a:pt x="943477" y="4785"/>
                        <a:pt x="943477" y="4785"/>
                      </a:cubicBezTo>
                      <a:cubicBezTo>
                        <a:pt x="943477" y="4785"/>
                        <a:pt x="938692" y="0"/>
                        <a:pt x="938692" y="0"/>
                      </a:cubicBezTo>
                      <a:cubicBezTo>
                        <a:pt x="933906" y="0"/>
                        <a:pt x="929121" y="4785"/>
                        <a:pt x="929121" y="9571"/>
                      </a:cubicBezTo>
                      <a:cubicBezTo>
                        <a:pt x="919549" y="23927"/>
                        <a:pt x="900408" y="33498"/>
                        <a:pt x="886052" y="38283"/>
                      </a:cubicBezTo>
                      <a:cubicBezTo>
                        <a:pt x="857340" y="52640"/>
                        <a:pt x="823841" y="62210"/>
                        <a:pt x="790343" y="76567"/>
                      </a:cubicBezTo>
                      <a:cubicBezTo>
                        <a:pt x="713777" y="105279"/>
                        <a:pt x="632424" y="124421"/>
                        <a:pt x="551072" y="133991"/>
                      </a:cubicBezTo>
                      <a:cubicBezTo>
                        <a:pt x="512789" y="138777"/>
                        <a:pt x="474506" y="138777"/>
                        <a:pt x="436223" y="138777"/>
                      </a:cubicBezTo>
                      <a:cubicBezTo>
                        <a:pt x="393153" y="138777"/>
                        <a:pt x="354871" y="138777"/>
                        <a:pt x="311802" y="133991"/>
                      </a:cubicBezTo>
                      <a:cubicBezTo>
                        <a:pt x="273518" y="133991"/>
                        <a:pt x="235235" y="133991"/>
                        <a:pt x="196952" y="133991"/>
                      </a:cubicBezTo>
                      <a:cubicBezTo>
                        <a:pt x="196952" y="133991"/>
                        <a:pt x="192166" y="133991"/>
                        <a:pt x="192166" y="133991"/>
                      </a:cubicBezTo>
                      <a:cubicBezTo>
                        <a:pt x="163454" y="129206"/>
                        <a:pt x="129955" y="124421"/>
                        <a:pt x="101243" y="119635"/>
                      </a:cubicBezTo>
                      <a:cubicBezTo>
                        <a:pt x="91673" y="119635"/>
                        <a:pt x="72531" y="114850"/>
                        <a:pt x="62960" y="119635"/>
                      </a:cubicBezTo>
                      <a:cubicBezTo>
                        <a:pt x="34247" y="124421"/>
                        <a:pt x="10320" y="148348"/>
                        <a:pt x="749" y="177060"/>
                      </a:cubicBezTo>
                      <a:cubicBezTo>
                        <a:pt x="-4036" y="196202"/>
                        <a:pt x="15106" y="215344"/>
                        <a:pt x="29462" y="229700"/>
                      </a:cubicBezTo>
                      <a:cubicBezTo>
                        <a:pt x="29462" y="234485"/>
                        <a:pt x="29462" y="239271"/>
                        <a:pt x="29462" y="244056"/>
                      </a:cubicBezTo>
                      <a:cubicBezTo>
                        <a:pt x="48604" y="253627"/>
                        <a:pt x="67746" y="258413"/>
                        <a:pt x="82101" y="263198"/>
                      </a:cubicBezTo>
                      <a:cubicBezTo>
                        <a:pt x="101243" y="267983"/>
                        <a:pt x="120385" y="272769"/>
                        <a:pt x="134741" y="287125"/>
                      </a:cubicBezTo>
                      <a:cubicBezTo>
                        <a:pt x="149098" y="301481"/>
                        <a:pt x="149098" y="325408"/>
                        <a:pt x="149098" y="344550"/>
                      </a:cubicBezTo>
                      <a:cubicBezTo>
                        <a:pt x="149098" y="378048"/>
                        <a:pt x="149098" y="411546"/>
                        <a:pt x="144312" y="445043"/>
                      </a:cubicBezTo>
                      <a:cubicBezTo>
                        <a:pt x="144312" y="464185"/>
                        <a:pt x="144312" y="488112"/>
                        <a:pt x="149098" y="507254"/>
                      </a:cubicBezTo>
                      <a:cubicBezTo>
                        <a:pt x="153883" y="521610"/>
                        <a:pt x="163454" y="531181"/>
                        <a:pt x="168239" y="545538"/>
                      </a:cubicBezTo>
                      <a:cubicBezTo>
                        <a:pt x="177810" y="559894"/>
                        <a:pt x="163454" y="579035"/>
                        <a:pt x="149098" y="583821"/>
                      </a:cubicBezTo>
                      <a:cubicBezTo>
                        <a:pt x="134741" y="593392"/>
                        <a:pt x="115600" y="593392"/>
                        <a:pt x="96458" y="583821"/>
                      </a:cubicBezTo>
                      <a:cubicBezTo>
                        <a:pt x="96458" y="583821"/>
                        <a:pt x="96458" y="583821"/>
                        <a:pt x="96458" y="583821"/>
                      </a:cubicBezTo>
                      <a:cubicBezTo>
                        <a:pt x="106028" y="612533"/>
                        <a:pt x="144312" y="617319"/>
                        <a:pt x="168239" y="617319"/>
                      </a:cubicBezTo>
                      <a:cubicBezTo>
                        <a:pt x="206522" y="612533"/>
                        <a:pt x="240020" y="583821"/>
                        <a:pt x="273518" y="559894"/>
                      </a:cubicBezTo>
                      <a:cubicBezTo>
                        <a:pt x="307017" y="593392"/>
                        <a:pt x="354871" y="622104"/>
                        <a:pt x="388368" y="646031"/>
                      </a:cubicBezTo>
                      <a:cubicBezTo>
                        <a:pt x="436223" y="674744"/>
                        <a:pt x="474506" y="708241"/>
                        <a:pt x="503218" y="751310"/>
                      </a:cubicBezTo>
                      <a:cubicBezTo>
                        <a:pt x="512789" y="765667"/>
                        <a:pt x="546287" y="832662"/>
                        <a:pt x="574999" y="813521"/>
                      </a:cubicBezTo>
                      <a:cubicBezTo>
                        <a:pt x="584570" y="808735"/>
                        <a:pt x="589356" y="794379"/>
                        <a:pt x="589356" y="780023"/>
                      </a:cubicBezTo>
                      <a:cubicBezTo>
                        <a:pt x="603712" y="770452"/>
                        <a:pt x="613283" y="756096"/>
                        <a:pt x="627639" y="746525"/>
                      </a:cubicBezTo>
                      <a:cubicBezTo>
                        <a:pt x="646781" y="732168"/>
                        <a:pt x="670708" y="717812"/>
                        <a:pt x="689850" y="703456"/>
                      </a:cubicBezTo>
                      <a:cubicBezTo>
                        <a:pt x="766416" y="655602"/>
                        <a:pt x="838197" y="593392"/>
                        <a:pt x="890837" y="521610"/>
                      </a:cubicBezTo>
                      <a:cubicBezTo>
                        <a:pt x="938692" y="445043"/>
                        <a:pt x="967404" y="349335"/>
                        <a:pt x="976975" y="263198"/>
                      </a:cubicBezTo>
                      <a:cubicBezTo>
                        <a:pt x="986546" y="215344"/>
                        <a:pt x="991331" y="162704"/>
                        <a:pt x="981760" y="114850"/>
                      </a:cubicBezTo>
                      <a:close/>
                      <a:moveTo>
                        <a:pt x="632424" y="392404"/>
                      </a:moveTo>
                      <a:cubicBezTo>
                        <a:pt x="613283" y="421116"/>
                        <a:pt x="598927" y="454615"/>
                        <a:pt x="574999" y="478542"/>
                      </a:cubicBezTo>
                      <a:cubicBezTo>
                        <a:pt x="565429" y="492898"/>
                        <a:pt x="551072" y="502469"/>
                        <a:pt x="536716" y="516825"/>
                      </a:cubicBezTo>
                      <a:cubicBezTo>
                        <a:pt x="517575" y="531181"/>
                        <a:pt x="488862" y="535966"/>
                        <a:pt x="503218" y="564679"/>
                      </a:cubicBezTo>
                      <a:cubicBezTo>
                        <a:pt x="517575" y="598177"/>
                        <a:pt x="551072" y="617319"/>
                        <a:pt x="551072" y="660387"/>
                      </a:cubicBezTo>
                      <a:cubicBezTo>
                        <a:pt x="551072" y="679529"/>
                        <a:pt x="541502" y="698671"/>
                        <a:pt x="517575" y="693885"/>
                      </a:cubicBezTo>
                      <a:cubicBezTo>
                        <a:pt x="484077" y="679529"/>
                        <a:pt x="464935" y="636460"/>
                        <a:pt x="445793" y="607748"/>
                      </a:cubicBezTo>
                      <a:cubicBezTo>
                        <a:pt x="417081" y="569465"/>
                        <a:pt x="393153" y="526396"/>
                        <a:pt x="359656" y="488112"/>
                      </a:cubicBezTo>
                      <a:cubicBezTo>
                        <a:pt x="345299" y="473756"/>
                        <a:pt x="330944" y="464185"/>
                        <a:pt x="316587" y="454615"/>
                      </a:cubicBezTo>
                      <a:cubicBezTo>
                        <a:pt x="311802" y="454615"/>
                        <a:pt x="311802" y="454615"/>
                        <a:pt x="307017" y="449829"/>
                      </a:cubicBezTo>
                      <a:cubicBezTo>
                        <a:pt x="287874" y="445043"/>
                        <a:pt x="263947" y="445043"/>
                        <a:pt x="244806" y="435473"/>
                      </a:cubicBezTo>
                      <a:cubicBezTo>
                        <a:pt x="230450" y="425902"/>
                        <a:pt x="235235" y="416331"/>
                        <a:pt x="249591" y="406760"/>
                      </a:cubicBezTo>
                      <a:cubicBezTo>
                        <a:pt x="254377" y="401975"/>
                        <a:pt x="259162" y="397189"/>
                        <a:pt x="263947" y="392404"/>
                      </a:cubicBezTo>
                      <a:cubicBezTo>
                        <a:pt x="273518" y="387619"/>
                        <a:pt x="287874" y="382833"/>
                        <a:pt x="297445" y="373262"/>
                      </a:cubicBezTo>
                      <a:cubicBezTo>
                        <a:pt x="369226" y="320623"/>
                        <a:pt x="445793" y="258413"/>
                        <a:pt x="541502" y="263198"/>
                      </a:cubicBezTo>
                      <a:cubicBezTo>
                        <a:pt x="570215" y="263198"/>
                        <a:pt x="608497" y="267983"/>
                        <a:pt x="632424" y="291910"/>
                      </a:cubicBezTo>
                      <a:cubicBezTo>
                        <a:pt x="665923" y="325408"/>
                        <a:pt x="651566" y="363692"/>
                        <a:pt x="632424" y="392404"/>
                      </a:cubicBezTo>
                      <a:close/>
                    </a:path>
                  </a:pathLst>
                </a:custGeom>
                <a:solidFill>
                  <a:srgbClr val="304649">
                    <a:alpha val="40000"/>
                  </a:srgbClr>
                </a:solidFill>
                <a:ln w="4782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AB397DC-5EEF-46A9-87B6-9A949C74B7FA}"/>
                    </a:ext>
                  </a:extLst>
                </p:cNvPr>
                <p:cNvSpPr/>
                <p:nvPr/>
              </p:nvSpPr>
              <p:spPr>
                <a:xfrm>
                  <a:off x="10517414" y="8415807"/>
                  <a:ext cx="986992" cy="821718"/>
                </a:xfrm>
                <a:custGeom>
                  <a:avLst/>
                  <a:gdLst>
                    <a:gd name="connsiteX0" fmla="*/ 981011 w 986992"/>
                    <a:gd name="connsiteY0" fmla="*/ 114850 h 821718"/>
                    <a:gd name="connsiteX1" fmla="*/ 942727 w 986992"/>
                    <a:gd name="connsiteY1" fmla="*/ 4785 h 821718"/>
                    <a:gd name="connsiteX2" fmla="*/ 942727 w 986992"/>
                    <a:gd name="connsiteY2" fmla="*/ 4785 h 821718"/>
                    <a:gd name="connsiteX3" fmla="*/ 937942 w 986992"/>
                    <a:gd name="connsiteY3" fmla="*/ 0 h 821718"/>
                    <a:gd name="connsiteX4" fmla="*/ 928371 w 986992"/>
                    <a:gd name="connsiteY4" fmla="*/ 9571 h 821718"/>
                    <a:gd name="connsiteX5" fmla="*/ 885302 w 986992"/>
                    <a:gd name="connsiteY5" fmla="*/ 38283 h 821718"/>
                    <a:gd name="connsiteX6" fmla="*/ 789594 w 986992"/>
                    <a:gd name="connsiteY6" fmla="*/ 76567 h 821718"/>
                    <a:gd name="connsiteX7" fmla="*/ 550323 w 986992"/>
                    <a:gd name="connsiteY7" fmla="*/ 133991 h 821718"/>
                    <a:gd name="connsiteX8" fmla="*/ 435473 w 986992"/>
                    <a:gd name="connsiteY8" fmla="*/ 138777 h 821718"/>
                    <a:gd name="connsiteX9" fmla="*/ 311052 w 986992"/>
                    <a:gd name="connsiteY9" fmla="*/ 133991 h 821718"/>
                    <a:gd name="connsiteX10" fmla="*/ 196202 w 986992"/>
                    <a:gd name="connsiteY10" fmla="*/ 133991 h 821718"/>
                    <a:gd name="connsiteX11" fmla="*/ 191417 w 986992"/>
                    <a:gd name="connsiteY11" fmla="*/ 133991 h 821718"/>
                    <a:gd name="connsiteX12" fmla="*/ 100494 w 986992"/>
                    <a:gd name="connsiteY12" fmla="*/ 119635 h 821718"/>
                    <a:gd name="connsiteX13" fmla="*/ 62211 w 986992"/>
                    <a:gd name="connsiteY13" fmla="*/ 119635 h 821718"/>
                    <a:gd name="connsiteX14" fmla="*/ 0 w 986992"/>
                    <a:gd name="connsiteY14" fmla="*/ 177060 h 821718"/>
                    <a:gd name="connsiteX15" fmla="*/ 0 w 986992"/>
                    <a:gd name="connsiteY15" fmla="*/ 186631 h 821718"/>
                    <a:gd name="connsiteX16" fmla="*/ 4786 w 986992"/>
                    <a:gd name="connsiteY16" fmla="*/ 177060 h 821718"/>
                    <a:gd name="connsiteX17" fmla="*/ 71781 w 986992"/>
                    <a:gd name="connsiteY17" fmla="*/ 200987 h 821718"/>
                    <a:gd name="connsiteX18" fmla="*/ 186632 w 986992"/>
                    <a:gd name="connsiteY18" fmla="*/ 277554 h 821718"/>
                    <a:gd name="connsiteX19" fmla="*/ 253627 w 986992"/>
                    <a:gd name="connsiteY19" fmla="*/ 320623 h 821718"/>
                    <a:gd name="connsiteX20" fmla="*/ 239271 w 986992"/>
                    <a:gd name="connsiteY20" fmla="*/ 373262 h 821718"/>
                    <a:gd name="connsiteX21" fmla="*/ 181846 w 986992"/>
                    <a:gd name="connsiteY21" fmla="*/ 468971 h 821718"/>
                    <a:gd name="connsiteX22" fmla="*/ 229700 w 986992"/>
                    <a:gd name="connsiteY22" fmla="*/ 598177 h 821718"/>
                    <a:gd name="connsiteX23" fmla="*/ 282340 w 986992"/>
                    <a:gd name="connsiteY23" fmla="*/ 564679 h 821718"/>
                    <a:gd name="connsiteX24" fmla="*/ 397190 w 986992"/>
                    <a:gd name="connsiteY24" fmla="*/ 650817 h 821718"/>
                    <a:gd name="connsiteX25" fmla="*/ 512040 w 986992"/>
                    <a:gd name="connsiteY25" fmla="*/ 756096 h 821718"/>
                    <a:gd name="connsiteX26" fmla="*/ 583821 w 986992"/>
                    <a:gd name="connsiteY26" fmla="*/ 818306 h 821718"/>
                    <a:gd name="connsiteX27" fmla="*/ 598177 w 986992"/>
                    <a:gd name="connsiteY27" fmla="*/ 784808 h 821718"/>
                    <a:gd name="connsiteX28" fmla="*/ 636461 w 986992"/>
                    <a:gd name="connsiteY28" fmla="*/ 751310 h 821718"/>
                    <a:gd name="connsiteX29" fmla="*/ 698671 w 986992"/>
                    <a:gd name="connsiteY29" fmla="*/ 708241 h 821718"/>
                    <a:gd name="connsiteX30" fmla="*/ 899659 w 986992"/>
                    <a:gd name="connsiteY30" fmla="*/ 526396 h 821718"/>
                    <a:gd name="connsiteX31" fmla="*/ 985796 w 986992"/>
                    <a:gd name="connsiteY31" fmla="*/ 267983 h 821718"/>
                    <a:gd name="connsiteX32" fmla="*/ 981011 w 986992"/>
                    <a:gd name="connsiteY32" fmla="*/ 114850 h 821718"/>
                    <a:gd name="connsiteX33" fmla="*/ 741740 w 986992"/>
                    <a:gd name="connsiteY33" fmla="*/ 502469 h 821718"/>
                    <a:gd name="connsiteX34" fmla="*/ 636461 w 986992"/>
                    <a:gd name="connsiteY34" fmla="*/ 593392 h 821718"/>
                    <a:gd name="connsiteX35" fmla="*/ 564679 w 986992"/>
                    <a:gd name="connsiteY35" fmla="*/ 655602 h 821718"/>
                    <a:gd name="connsiteX36" fmla="*/ 588607 w 986992"/>
                    <a:gd name="connsiteY36" fmla="*/ 717812 h 821718"/>
                    <a:gd name="connsiteX37" fmla="*/ 564679 w 986992"/>
                    <a:gd name="connsiteY37" fmla="*/ 751310 h 821718"/>
                    <a:gd name="connsiteX38" fmla="*/ 492898 w 986992"/>
                    <a:gd name="connsiteY38" fmla="*/ 684314 h 821718"/>
                    <a:gd name="connsiteX39" fmla="*/ 411546 w 986992"/>
                    <a:gd name="connsiteY39" fmla="*/ 559894 h 821718"/>
                    <a:gd name="connsiteX40" fmla="*/ 296696 w 986992"/>
                    <a:gd name="connsiteY40" fmla="*/ 440258 h 821718"/>
                    <a:gd name="connsiteX41" fmla="*/ 248842 w 986992"/>
                    <a:gd name="connsiteY41" fmla="*/ 440258 h 821718"/>
                    <a:gd name="connsiteX42" fmla="*/ 239271 w 986992"/>
                    <a:gd name="connsiteY42" fmla="*/ 430687 h 821718"/>
                    <a:gd name="connsiteX43" fmla="*/ 311052 w 986992"/>
                    <a:gd name="connsiteY43" fmla="*/ 373262 h 821718"/>
                    <a:gd name="connsiteX44" fmla="*/ 545538 w 986992"/>
                    <a:gd name="connsiteY44" fmla="*/ 267983 h 821718"/>
                    <a:gd name="connsiteX45" fmla="*/ 569465 w 986992"/>
                    <a:gd name="connsiteY45" fmla="*/ 267983 h 821718"/>
                    <a:gd name="connsiteX46" fmla="*/ 631675 w 986992"/>
                    <a:gd name="connsiteY46" fmla="*/ 258413 h 821718"/>
                    <a:gd name="connsiteX47" fmla="*/ 784809 w 986992"/>
                    <a:gd name="connsiteY47" fmla="*/ 272769 h 821718"/>
                    <a:gd name="connsiteX48" fmla="*/ 823092 w 986992"/>
                    <a:gd name="connsiteY48" fmla="*/ 301481 h 821718"/>
                    <a:gd name="connsiteX49" fmla="*/ 842234 w 986992"/>
                    <a:gd name="connsiteY49" fmla="*/ 320623 h 821718"/>
                    <a:gd name="connsiteX50" fmla="*/ 842234 w 986992"/>
                    <a:gd name="connsiteY50" fmla="*/ 320623 h 821718"/>
                    <a:gd name="connsiteX51" fmla="*/ 842234 w 986992"/>
                    <a:gd name="connsiteY51" fmla="*/ 320623 h 821718"/>
                    <a:gd name="connsiteX52" fmla="*/ 851805 w 986992"/>
                    <a:gd name="connsiteY52" fmla="*/ 320623 h 821718"/>
                    <a:gd name="connsiteX53" fmla="*/ 741740 w 986992"/>
                    <a:gd name="connsiteY53" fmla="*/ 502469 h 82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86992" h="821718">
                      <a:moveTo>
                        <a:pt x="981011" y="114850"/>
                      </a:moveTo>
                      <a:cubicBezTo>
                        <a:pt x="976226" y="76567"/>
                        <a:pt x="971440" y="33498"/>
                        <a:pt x="942727" y="4785"/>
                      </a:cubicBezTo>
                      <a:cubicBezTo>
                        <a:pt x="942727" y="4785"/>
                        <a:pt x="942727" y="4785"/>
                        <a:pt x="942727" y="4785"/>
                      </a:cubicBezTo>
                      <a:cubicBezTo>
                        <a:pt x="942727" y="4785"/>
                        <a:pt x="937942" y="0"/>
                        <a:pt x="937942" y="0"/>
                      </a:cubicBezTo>
                      <a:cubicBezTo>
                        <a:pt x="933156" y="0"/>
                        <a:pt x="928371" y="4785"/>
                        <a:pt x="928371" y="9571"/>
                      </a:cubicBezTo>
                      <a:cubicBezTo>
                        <a:pt x="918800" y="23927"/>
                        <a:pt x="899659" y="33498"/>
                        <a:pt x="885302" y="38283"/>
                      </a:cubicBezTo>
                      <a:cubicBezTo>
                        <a:pt x="856590" y="52640"/>
                        <a:pt x="823092" y="62210"/>
                        <a:pt x="789594" y="76567"/>
                      </a:cubicBezTo>
                      <a:cubicBezTo>
                        <a:pt x="713028" y="105279"/>
                        <a:pt x="631675" y="124421"/>
                        <a:pt x="550323" y="133991"/>
                      </a:cubicBezTo>
                      <a:cubicBezTo>
                        <a:pt x="512040" y="138777"/>
                        <a:pt x="473757" y="138777"/>
                        <a:pt x="435473" y="138777"/>
                      </a:cubicBezTo>
                      <a:cubicBezTo>
                        <a:pt x="392404" y="138777"/>
                        <a:pt x="354121" y="138777"/>
                        <a:pt x="311052" y="133991"/>
                      </a:cubicBezTo>
                      <a:cubicBezTo>
                        <a:pt x="272769" y="133991"/>
                        <a:pt x="234486" y="133991"/>
                        <a:pt x="196202" y="133991"/>
                      </a:cubicBezTo>
                      <a:cubicBezTo>
                        <a:pt x="196202" y="133991"/>
                        <a:pt x="191417" y="133991"/>
                        <a:pt x="191417" y="133991"/>
                      </a:cubicBezTo>
                      <a:cubicBezTo>
                        <a:pt x="162705" y="129206"/>
                        <a:pt x="129206" y="124421"/>
                        <a:pt x="100494" y="119635"/>
                      </a:cubicBezTo>
                      <a:cubicBezTo>
                        <a:pt x="90923" y="119635"/>
                        <a:pt x="71781" y="114850"/>
                        <a:pt x="62211" y="119635"/>
                      </a:cubicBezTo>
                      <a:cubicBezTo>
                        <a:pt x="33498" y="124421"/>
                        <a:pt x="9571" y="148348"/>
                        <a:pt x="0" y="177060"/>
                      </a:cubicBezTo>
                      <a:cubicBezTo>
                        <a:pt x="0" y="181846"/>
                        <a:pt x="0" y="186631"/>
                        <a:pt x="0" y="186631"/>
                      </a:cubicBezTo>
                      <a:cubicBezTo>
                        <a:pt x="0" y="181846"/>
                        <a:pt x="4786" y="181846"/>
                        <a:pt x="4786" y="177060"/>
                      </a:cubicBezTo>
                      <a:cubicBezTo>
                        <a:pt x="23927" y="162704"/>
                        <a:pt x="57425" y="191417"/>
                        <a:pt x="71781" y="200987"/>
                      </a:cubicBezTo>
                      <a:cubicBezTo>
                        <a:pt x="110065" y="224914"/>
                        <a:pt x="148348" y="253627"/>
                        <a:pt x="186632" y="277554"/>
                      </a:cubicBezTo>
                      <a:cubicBezTo>
                        <a:pt x="210559" y="287125"/>
                        <a:pt x="234486" y="296696"/>
                        <a:pt x="253627" y="320623"/>
                      </a:cubicBezTo>
                      <a:cubicBezTo>
                        <a:pt x="267984" y="339764"/>
                        <a:pt x="258413" y="358906"/>
                        <a:pt x="239271" y="373262"/>
                      </a:cubicBezTo>
                      <a:cubicBezTo>
                        <a:pt x="210559" y="397189"/>
                        <a:pt x="177060" y="425902"/>
                        <a:pt x="181846" y="468971"/>
                      </a:cubicBezTo>
                      <a:cubicBezTo>
                        <a:pt x="186632" y="512039"/>
                        <a:pt x="210559" y="559894"/>
                        <a:pt x="229700" y="598177"/>
                      </a:cubicBezTo>
                      <a:cubicBezTo>
                        <a:pt x="248842" y="588606"/>
                        <a:pt x="263198" y="574250"/>
                        <a:pt x="282340" y="564679"/>
                      </a:cubicBezTo>
                      <a:cubicBezTo>
                        <a:pt x="315838" y="598177"/>
                        <a:pt x="363692" y="626889"/>
                        <a:pt x="397190" y="650817"/>
                      </a:cubicBezTo>
                      <a:cubicBezTo>
                        <a:pt x="445044" y="679529"/>
                        <a:pt x="483327" y="713027"/>
                        <a:pt x="512040" y="756096"/>
                      </a:cubicBezTo>
                      <a:cubicBezTo>
                        <a:pt x="521611" y="770452"/>
                        <a:pt x="555109" y="837448"/>
                        <a:pt x="583821" y="818306"/>
                      </a:cubicBezTo>
                      <a:cubicBezTo>
                        <a:pt x="593392" y="813521"/>
                        <a:pt x="598177" y="799164"/>
                        <a:pt x="598177" y="784808"/>
                      </a:cubicBezTo>
                      <a:cubicBezTo>
                        <a:pt x="612534" y="775237"/>
                        <a:pt x="622104" y="760881"/>
                        <a:pt x="636461" y="751310"/>
                      </a:cubicBezTo>
                      <a:cubicBezTo>
                        <a:pt x="655602" y="736954"/>
                        <a:pt x="679529" y="722598"/>
                        <a:pt x="698671" y="708241"/>
                      </a:cubicBezTo>
                      <a:cubicBezTo>
                        <a:pt x="775238" y="660387"/>
                        <a:pt x="847019" y="598177"/>
                        <a:pt x="899659" y="526396"/>
                      </a:cubicBezTo>
                      <a:cubicBezTo>
                        <a:pt x="947513" y="449829"/>
                        <a:pt x="976226" y="354121"/>
                        <a:pt x="985796" y="267983"/>
                      </a:cubicBezTo>
                      <a:cubicBezTo>
                        <a:pt x="985796" y="215344"/>
                        <a:pt x="990581" y="162704"/>
                        <a:pt x="981011" y="114850"/>
                      </a:cubicBezTo>
                      <a:close/>
                      <a:moveTo>
                        <a:pt x="741740" y="502469"/>
                      </a:moveTo>
                      <a:cubicBezTo>
                        <a:pt x="708242" y="535966"/>
                        <a:pt x="669958" y="564679"/>
                        <a:pt x="636461" y="593392"/>
                      </a:cubicBezTo>
                      <a:cubicBezTo>
                        <a:pt x="612534" y="612533"/>
                        <a:pt x="593392" y="641246"/>
                        <a:pt x="564679" y="655602"/>
                      </a:cubicBezTo>
                      <a:cubicBezTo>
                        <a:pt x="574250" y="674744"/>
                        <a:pt x="583821" y="693885"/>
                        <a:pt x="588607" y="717812"/>
                      </a:cubicBezTo>
                      <a:cubicBezTo>
                        <a:pt x="593392" y="732168"/>
                        <a:pt x="588607" y="760881"/>
                        <a:pt x="564679" y="751310"/>
                      </a:cubicBezTo>
                      <a:cubicBezTo>
                        <a:pt x="535967" y="741740"/>
                        <a:pt x="512040" y="708241"/>
                        <a:pt x="492898" y="684314"/>
                      </a:cubicBezTo>
                      <a:cubicBezTo>
                        <a:pt x="464185" y="646031"/>
                        <a:pt x="440258" y="602962"/>
                        <a:pt x="411546" y="559894"/>
                      </a:cubicBezTo>
                      <a:cubicBezTo>
                        <a:pt x="382833" y="516825"/>
                        <a:pt x="344550" y="454615"/>
                        <a:pt x="296696" y="440258"/>
                      </a:cubicBezTo>
                      <a:cubicBezTo>
                        <a:pt x="282340" y="435473"/>
                        <a:pt x="267984" y="445043"/>
                        <a:pt x="248842" y="440258"/>
                      </a:cubicBezTo>
                      <a:cubicBezTo>
                        <a:pt x="244057" y="440258"/>
                        <a:pt x="239271" y="435473"/>
                        <a:pt x="239271" y="430687"/>
                      </a:cubicBezTo>
                      <a:cubicBezTo>
                        <a:pt x="239271" y="397189"/>
                        <a:pt x="272769" y="382833"/>
                        <a:pt x="311052" y="373262"/>
                      </a:cubicBezTo>
                      <a:cubicBezTo>
                        <a:pt x="378048" y="320623"/>
                        <a:pt x="454615" y="267983"/>
                        <a:pt x="545538" y="267983"/>
                      </a:cubicBezTo>
                      <a:cubicBezTo>
                        <a:pt x="550323" y="267983"/>
                        <a:pt x="559894" y="267983"/>
                        <a:pt x="569465" y="267983"/>
                      </a:cubicBezTo>
                      <a:cubicBezTo>
                        <a:pt x="598177" y="263198"/>
                        <a:pt x="622104" y="258413"/>
                        <a:pt x="631675" y="258413"/>
                      </a:cubicBezTo>
                      <a:cubicBezTo>
                        <a:pt x="684315" y="253627"/>
                        <a:pt x="736955" y="244056"/>
                        <a:pt x="784809" y="272769"/>
                      </a:cubicBezTo>
                      <a:cubicBezTo>
                        <a:pt x="799165" y="282340"/>
                        <a:pt x="808736" y="291910"/>
                        <a:pt x="823092" y="301481"/>
                      </a:cubicBezTo>
                      <a:cubicBezTo>
                        <a:pt x="827877" y="306267"/>
                        <a:pt x="837448" y="311052"/>
                        <a:pt x="842234" y="320623"/>
                      </a:cubicBezTo>
                      <a:cubicBezTo>
                        <a:pt x="842234" y="320623"/>
                        <a:pt x="842234" y="320623"/>
                        <a:pt x="842234" y="320623"/>
                      </a:cubicBezTo>
                      <a:cubicBezTo>
                        <a:pt x="842234" y="320623"/>
                        <a:pt x="842234" y="320623"/>
                        <a:pt x="842234" y="320623"/>
                      </a:cubicBezTo>
                      <a:cubicBezTo>
                        <a:pt x="842234" y="315837"/>
                        <a:pt x="851805" y="315837"/>
                        <a:pt x="851805" y="320623"/>
                      </a:cubicBezTo>
                      <a:cubicBezTo>
                        <a:pt x="842234" y="387619"/>
                        <a:pt x="789594" y="449829"/>
                        <a:pt x="741740" y="502469"/>
                      </a:cubicBezTo>
                      <a:close/>
                    </a:path>
                  </a:pathLst>
                </a:custGeom>
                <a:solidFill>
                  <a:srgbClr val="304649">
                    <a:alpha val="40000"/>
                  </a:srgbClr>
                </a:solidFill>
                <a:ln w="47824" cap="flat">
                  <a:noFill/>
                  <a:prstDash val="solid"/>
                  <a:miter/>
                </a:ln>
              </p:spPr>
              <p:txBody>
                <a:bodyPr rtlCol="0" anchor="ctr"/>
                <a:lstStyle/>
                <a:p>
                  <a:endParaRPr lang="en-US"/>
                </a:p>
              </p:txBody>
            </p:sp>
            <p:grpSp>
              <p:nvGrpSpPr>
                <p:cNvPr id="191" name="Graphic 3">
                  <a:extLst>
                    <a:ext uri="{FF2B5EF4-FFF2-40B4-BE49-F238E27FC236}">
                      <a16:creationId xmlns:a16="http://schemas.microsoft.com/office/drawing/2014/main" id="{DBF04C6D-2CAE-404C-8A39-B26023C715C4}"/>
                    </a:ext>
                  </a:extLst>
                </p:cNvPr>
                <p:cNvGrpSpPr/>
                <p:nvPr/>
              </p:nvGrpSpPr>
              <p:grpSpPr>
                <a:xfrm>
                  <a:off x="9822225" y="8856066"/>
                  <a:ext cx="1300687" cy="1265666"/>
                  <a:chOff x="9822225" y="8856066"/>
                  <a:chExt cx="1300687" cy="1265666"/>
                </a:xfrm>
              </p:grpSpPr>
              <p:grpSp>
                <p:nvGrpSpPr>
                  <p:cNvPr id="336" name="Graphic 3">
                    <a:extLst>
                      <a:ext uri="{FF2B5EF4-FFF2-40B4-BE49-F238E27FC236}">
                        <a16:creationId xmlns:a16="http://schemas.microsoft.com/office/drawing/2014/main" id="{C6889714-E678-430B-B866-CCEBC14241AC}"/>
                      </a:ext>
                    </a:extLst>
                  </p:cNvPr>
                  <p:cNvGrpSpPr/>
                  <p:nvPr/>
                </p:nvGrpSpPr>
                <p:grpSpPr>
                  <a:xfrm>
                    <a:off x="9822225" y="8870422"/>
                    <a:ext cx="1183302" cy="1251309"/>
                    <a:chOff x="9822225" y="8870422"/>
                    <a:chExt cx="1183302" cy="1251309"/>
                  </a:xfrm>
                </p:grpSpPr>
                <p:grpSp>
                  <p:nvGrpSpPr>
                    <p:cNvPr id="338" name="Graphic 3">
                      <a:extLst>
                        <a:ext uri="{FF2B5EF4-FFF2-40B4-BE49-F238E27FC236}">
                          <a16:creationId xmlns:a16="http://schemas.microsoft.com/office/drawing/2014/main" id="{4EF848AB-D899-4B97-B03C-2C11D1AF147E}"/>
                        </a:ext>
                      </a:extLst>
                    </p:cNvPr>
                    <p:cNvGrpSpPr/>
                    <p:nvPr/>
                  </p:nvGrpSpPr>
                  <p:grpSpPr>
                    <a:xfrm>
                      <a:off x="10373852" y="8870422"/>
                      <a:ext cx="631674" cy="995366"/>
                      <a:chOff x="10373852" y="8870422"/>
                      <a:chExt cx="631674" cy="995366"/>
                    </a:xfrm>
                  </p:grpSpPr>
                  <p:grpSp>
                    <p:nvGrpSpPr>
                      <p:cNvPr id="347" name="Graphic 3">
                        <a:extLst>
                          <a:ext uri="{FF2B5EF4-FFF2-40B4-BE49-F238E27FC236}">
                            <a16:creationId xmlns:a16="http://schemas.microsoft.com/office/drawing/2014/main" id="{1E5B1415-1FCC-4366-A5AF-1E8E97A0CCB0}"/>
                          </a:ext>
                        </a:extLst>
                      </p:cNvPr>
                      <p:cNvGrpSpPr/>
                      <p:nvPr/>
                    </p:nvGrpSpPr>
                    <p:grpSpPr>
                      <a:xfrm>
                        <a:off x="10373852" y="8870422"/>
                        <a:ext cx="631674" cy="995366"/>
                        <a:chOff x="10373852" y="8870422"/>
                        <a:chExt cx="631674" cy="995366"/>
                      </a:xfrm>
                    </p:grpSpPr>
                    <p:sp>
                      <p:nvSpPr>
                        <p:cNvPr id="355" name="Freeform: Shape 354">
                          <a:extLst>
                            <a:ext uri="{FF2B5EF4-FFF2-40B4-BE49-F238E27FC236}">
                              <a16:creationId xmlns:a16="http://schemas.microsoft.com/office/drawing/2014/main" id="{86E3B41F-54AD-44FE-965E-EC0B539F4B8B}"/>
                            </a:ext>
                          </a:extLst>
                        </p:cNvPr>
                        <p:cNvSpPr/>
                        <p:nvPr/>
                      </p:nvSpPr>
                      <p:spPr>
                        <a:xfrm>
                          <a:off x="10378637" y="8875207"/>
                          <a:ext cx="617318" cy="990417"/>
                        </a:xfrm>
                        <a:custGeom>
                          <a:avLst/>
                          <a:gdLst>
                            <a:gd name="connsiteX0" fmla="*/ 559894 w 617318"/>
                            <a:gd name="connsiteY0" fmla="*/ 114850 h 990417"/>
                            <a:gd name="connsiteX1" fmla="*/ 445044 w 617318"/>
                            <a:gd name="connsiteY1" fmla="*/ 0 h 990417"/>
                            <a:gd name="connsiteX2" fmla="*/ 382833 w 617318"/>
                            <a:gd name="connsiteY2" fmla="*/ 38283 h 990417"/>
                            <a:gd name="connsiteX3" fmla="*/ 277554 w 617318"/>
                            <a:gd name="connsiteY3" fmla="*/ 143562 h 990417"/>
                            <a:gd name="connsiteX4" fmla="*/ 138777 w 617318"/>
                            <a:gd name="connsiteY4" fmla="*/ 397190 h 990417"/>
                            <a:gd name="connsiteX5" fmla="*/ 0 w 617318"/>
                            <a:gd name="connsiteY5" fmla="*/ 861375 h 990417"/>
                            <a:gd name="connsiteX6" fmla="*/ 33498 w 617318"/>
                            <a:gd name="connsiteY6" fmla="*/ 875731 h 990417"/>
                            <a:gd name="connsiteX7" fmla="*/ 66996 w 617318"/>
                            <a:gd name="connsiteY7" fmla="*/ 966654 h 990417"/>
                            <a:gd name="connsiteX8" fmla="*/ 177060 w 617318"/>
                            <a:gd name="connsiteY8" fmla="*/ 985796 h 990417"/>
                            <a:gd name="connsiteX9" fmla="*/ 191417 w 617318"/>
                            <a:gd name="connsiteY9" fmla="*/ 981010 h 990417"/>
                            <a:gd name="connsiteX10" fmla="*/ 215344 w 617318"/>
                            <a:gd name="connsiteY10" fmla="*/ 861375 h 990417"/>
                            <a:gd name="connsiteX11" fmla="*/ 258412 w 617318"/>
                            <a:gd name="connsiteY11" fmla="*/ 713027 h 990417"/>
                            <a:gd name="connsiteX12" fmla="*/ 311052 w 617318"/>
                            <a:gd name="connsiteY12" fmla="*/ 583821 h 990417"/>
                            <a:gd name="connsiteX13" fmla="*/ 464185 w 617318"/>
                            <a:gd name="connsiteY13" fmla="*/ 344550 h 990417"/>
                            <a:gd name="connsiteX14" fmla="*/ 564679 w 617318"/>
                            <a:gd name="connsiteY14" fmla="*/ 244056 h 990417"/>
                            <a:gd name="connsiteX15" fmla="*/ 617319 w 617318"/>
                            <a:gd name="connsiteY15" fmla="*/ 205773 h 990417"/>
                            <a:gd name="connsiteX16" fmla="*/ 559894 w 617318"/>
                            <a:gd name="connsiteY16"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318" h="990417">
                              <a:moveTo>
                                <a:pt x="559894" y="114850"/>
                              </a:moveTo>
                              <a:cubicBezTo>
                                <a:pt x="526396" y="71781"/>
                                <a:pt x="492898" y="28712"/>
                                <a:pt x="445044" y="0"/>
                              </a:cubicBezTo>
                              <a:cubicBezTo>
                                <a:pt x="421117" y="9571"/>
                                <a:pt x="401975" y="23927"/>
                                <a:pt x="382833" y="38283"/>
                              </a:cubicBezTo>
                              <a:cubicBezTo>
                                <a:pt x="344550" y="66996"/>
                                <a:pt x="306266" y="100494"/>
                                <a:pt x="277554" y="143562"/>
                              </a:cubicBezTo>
                              <a:cubicBezTo>
                                <a:pt x="220129" y="220129"/>
                                <a:pt x="172275" y="311052"/>
                                <a:pt x="138777" y="397190"/>
                              </a:cubicBezTo>
                              <a:cubicBezTo>
                                <a:pt x="76566" y="545538"/>
                                <a:pt x="57425" y="708242"/>
                                <a:pt x="0" y="861375"/>
                              </a:cubicBezTo>
                              <a:cubicBezTo>
                                <a:pt x="14356" y="861375"/>
                                <a:pt x="23927" y="866160"/>
                                <a:pt x="33498" y="875731"/>
                              </a:cubicBezTo>
                              <a:cubicBezTo>
                                <a:pt x="57425" y="899658"/>
                                <a:pt x="43068" y="942727"/>
                                <a:pt x="66996" y="966654"/>
                              </a:cubicBezTo>
                              <a:cubicBezTo>
                                <a:pt x="95708" y="990581"/>
                                <a:pt x="143563" y="995367"/>
                                <a:pt x="177060" y="985796"/>
                              </a:cubicBezTo>
                              <a:cubicBezTo>
                                <a:pt x="181846" y="985796"/>
                                <a:pt x="186631" y="981010"/>
                                <a:pt x="191417" y="981010"/>
                              </a:cubicBezTo>
                              <a:cubicBezTo>
                                <a:pt x="205773" y="942727"/>
                                <a:pt x="210558" y="899658"/>
                                <a:pt x="215344" y="861375"/>
                              </a:cubicBezTo>
                              <a:cubicBezTo>
                                <a:pt x="220129" y="813521"/>
                                <a:pt x="239271" y="760881"/>
                                <a:pt x="258412" y="713027"/>
                              </a:cubicBezTo>
                              <a:cubicBezTo>
                                <a:pt x="272769" y="669958"/>
                                <a:pt x="291910" y="626889"/>
                                <a:pt x="311052" y="583821"/>
                              </a:cubicBezTo>
                              <a:cubicBezTo>
                                <a:pt x="349336" y="497683"/>
                                <a:pt x="401975" y="421117"/>
                                <a:pt x="464185" y="344550"/>
                              </a:cubicBezTo>
                              <a:cubicBezTo>
                                <a:pt x="492898" y="306267"/>
                                <a:pt x="531181" y="272769"/>
                                <a:pt x="564679" y="244056"/>
                              </a:cubicBezTo>
                              <a:cubicBezTo>
                                <a:pt x="583821" y="229700"/>
                                <a:pt x="602962" y="215344"/>
                                <a:pt x="617319" y="205773"/>
                              </a:cubicBezTo>
                              <a:cubicBezTo>
                                <a:pt x="607748" y="177060"/>
                                <a:pt x="579035" y="138777"/>
                                <a:pt x="559894" y="114850"/>
                              </a:cubicBezTo>
                              <a:close/>
                            </a:path>
                          </a:pathLst>
                        </a:custGeom>
                        <a:solidFill>
                          <a:srgbClr val="FBCA8F"/>
                        </a:solidFill>
                        <a:ln w="47824"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76DBBF19-EFA3-47D9-804E-A29DB539BC8A}"/>
                            </a:ext>
                          </a:extLst>
                        </p:cNvPr>
                        <p:cNvSpPr/>
                        <p:nvPr/>
                      </p:nvSpPr>
                      <p:spPr>
                        <a:xfrm>
                          <a:off x="10373852" y="8870422"/>
                          <a:ext cx="631674" cy="995366"/>
                        </a:xfrm>
                        <a:custGeom>
                          <a:avLst/>
                          <a:gdLst>
                            <a:gd name="connsiteX0" fmla="*/ 148348 w 631674"/>
                            <a:gd name="connsiteY0" fmla="*/ 995366 h 995366"/>
                            <a:gd name="connsiteX1" fmla="*/ 148348 w 631674"/>
                            <a:gd name="connsiteY1" fmla="*/ 995366 h 995366"/>
                            <a:gd name="connsiteX2" fmla="*/ 71781 w 631674"/>
                            <a:gd name="connsiteY2" fmla="*/ 971439 h 995366"/>
                            <a:gd name="connsiteX3" fmla="*/ 52640 w 631674"/>
                            <a:gd name="connsiteY3" fmla="*/ 923585 h 995366"/>
                            <a:gd name="connsiteX4" fmla="*/ 38283 w 631674"/>
                            <a:gd name="connsiteY4" fmla="*/ 880517 h 995366"/>
                            <a:gd name="connsiteX5" fmla="*/ 4786 w 631674"/>
                            <a:gd name="connsiteY5" fmla="*/ 866160 h 995366"/>
                            <a:gd name="connsiteX6" fmla="*/ 0 w 631674"/>
                            <a:gd name="connsiteY6" fmla="*/ 866160 h 995366"/>
                            <a:gd name="connsiteX7" fmla="*/ 0 w 631674"/>
                            <a:gd name="connsiteY7" fmla="*/ 861375 h 995366"/>
                            <a:gd name="connsiteX8" fmla="*/ 66996 w 631674"/>
                            <a:gd name="connsiteY8" fmla="*/ 631675 h 995366"/>
                            <a:gd name="connsiteX9" fmla="*/ 138778 w 631674"/>
                            <a:gd name="connsiteY9" fmla="*/ 397189 h 995366"/>
                            <a:gd name="connsiteX10" fmla="*/ 277554 w 631674"/>
                            <a:gd name="connsiteY10" fmla="*/ 143562 h 995366"/>
                            <a:gd name="connsiteX11" fmla="*/ 382833 w 631674"/>
                            <a:gd name="connsiteY11" fmla="*/ 38283 h 995366"/>
                            <a:gd name="connsiteX12" fmla="*/ 445044 w 631674"/>
                            <a:gd name="connsiteY12" fmla="*/ 0 h 995366"/>
                            <a:gd name="connsiteX13" fmla="*/ 449830 w 631674"/>
                            <a:gd name="connsiteY13" fmla="*/ 0 h 995366"/>
                            <a:gd name="connsiteX14" fmla="*/ 564679 w 631674"/>
                            <a:gd name="connsiteY14" fmla="*/ 114850 h 995366"/>
                            <a:gd name="connsiteX15" fmla="*/ 569465 w 631674"/>
                            <a:gd name="connsiteY15" fmla="*/ 119635 h 995366"/>
                            <a:gd name="connsiteX16" fmla="*/ 626890 w 631674"/>
                            <a:gd name="connsiteY16" fmla="*/ 210558 h 995366"/>
                            <a:gd name="connsiteX17" fmla="*/ 626890 w 631674"/>
                            <a:gd name="connsiteY17" fmla="*/ 215344 h 995366"/>
                            <a:gd name="connsiteX18" fmla="*/ 626890 w 631674"/>
                            <a:gd name="connsiteY18" fmla="*/ 215344 h 995366"/>
                            <a:gd name="connsiteX19" fmla="*/ 574250 w 631674"/>
                            <a:gd name="connsiteY19" fmla="*/ 253627 h 995366"/>
                            <a:gd name="connsiteX20" fmla="*/ 473757 w 631674"/>
                            <a:gd name="connsiteY20" fmla="*/ 354121 h 995366"/>
                            <a:gd name="connsiteX21" fmla="*/ 320623 w 631674"/>
                            <a:gd name="connsiteY21" fmla="*/ 588606 h 995366"/>
                            <a:gd name="connsiteX22" fmla="*/ 267984 w 631674"/>
                            <a:gd name="connsiteY22" fmla="*/ 717812 h 995366"/>
                            <a:gd name="connsiteX23" fmla="*/ 267984 w 631674"/>
                            <a:gd name="connsiteY23" fmla="*/ 722598 h 995366"/>
                            <a:gd name="connsiteX24" fmla="*/ 229700 w 631674"/>
                            <a:gd name="connsiteY24" fmla="*/ 861375 h 995366"/>
                            <a:gd name="connsiteX25" fmla="*/ 224914 w 631674"/>
                            <a:gd name="connsiteY25" fmla="*/ 885302 h 995366"/>
                            <a:gd name="connsiteX26" fmla="*/ 205773 w 631674"/>
                            <a:gd name="connsiteY26" fmla="*/ 981010 h 995366"/>
                            <a:gd name="connsiteX27" fmla="*/ 200987 w 631674"/>
                            <a:gd name="connsiteY27" fmla="*/ 985796 h 995366"/>
                            <a:gd name="connsiteX28" fmla="*/ 186632 w 631674"/>
                            <a:gd name="connsiteY28" fmla="*/ 990581 h 995366"/>
                            <a:gd name="connsiteX29" fmla="*/ 148348 w 631674"/>
                            <a:gd name="connsiteY29" fmla="*/ 995366 h 995366"/>
                            <a:gd name="connsiteX30" fmla="*/ 9571 w 631674"/>
                            <a:gd name="connsiteY30" fmla="*/ 861375 h 995366"/>
                            <a:gd name="connsiteX31" fmla="*/ 43069 w 631674"/>
                            <a:gd name="connsiteY31" fmla="*/ 875731 h 995366"/>
                            <a:gd name="connsiteX32" fmla="*/ 62211 w 631674"/>
                            <a:gd name="connsiteY32" fmla="*/ 923585 h 995366"/>
                            <a:gd name="connsiteX33" fmla="*/ 81352 w 631674"/>
                            <a:gd name="connsiteY33" fmla="*/ 966654 h 995366"/>
                            <a:gd name="connsiteX34" fmla="*/ 153133 w 631674"/>
                            <a:gd name="connsiteY34" fmla="*/ 985796 h 995366"/>
                            <a:gd name="connsiteX35" fmla="*/ 191417 w 631674"/>
                            <a:gd name="connsiteY35" fmla="*/ 981010 h 995366"/>
                            <a:gd name="connsiteX36" fmla="*/ 205773 w 631674"/>
                            <a:gd name="connsiteY36" fmla="*/ 976225 h 995366"/>
                            <a:gd name="connsiteX37" fmla="*/ 224914 w 631674"/>
                            <a:gd name="connsiteY37" fmla="*/ 880517 h 995366"/>
                            <a:gd name="connsiteX38" fmla="*/ 229700 w 631674"/>
                            <a:gd name="connsiteY38" fmla="*/ 856590 h 995366"/>
                            <a:gd name="connsiteX39" fmla="*/ 267984 w 631674"/>
                            <a:gd name="connsiteY39" fmla="*/ 713027 h 995366"/>
                            <a:gd name="connsiteX40" fmla="*/ 267984 w 631674"/>
                            <a:gd name="connsiteY40" fmla="*/ 708241 h 995366"/>
                            <a:gd name="connsiteX41" fmla="*/ 320623 w 631674"/>
                            <a:gd name="connsiteY41" fmla="*/ 579035 h 995366"/>
                            <a:gd name="connsiteX42" fmla="*/ 473757 w 631674"/>
                            <a:gd name="connsiteY42" fmla="*/ 339764 h 995366"/>
                            <a:gd name="connsiteX43" fmla="*/ 579036 w 631674"/>
                            <a:gd name="connsiteY43" fmla="*/ 239271 h 995366"/>
                            <a:gd name="connsiteX44" fmla="*/ 631675 w 631674"/>
                            <a:gd name="connsiteY44" fmla="*/ 200987 h 995366"/>
                            <a:gd name="connsiteX45" fmla="*/ 574250 w 631674"/>
                            <a:gd name="connsiteY45" fmla="*/ 119635 h 995366"/>
                            <a:gd name="connsiteX46" fmla="*/ 569465 w 631674"/>
                            <a:gd name="connsiteY46" fmla="*/ 114850 h 995366"/>
                            <a:gd name="connsiteX47" fmla="*/ 459400 w 631674"/>
                            <a:gd name="connsiteY47" fmla="*/ 4785 h 995366"/>
                            <a:gd name="connsiteX48" fmla="*/ 401976 w 631674"/>
                            <a:gd name="connsiteY48" fmla="*/ 43069 h 995366"/>
                            <a:gd name="connsiteX49" fmla="*/ 296696 w 631674"/>
                            <a:gd name="connsiteY49" fmla="*/ 143562 h 995366"/>
                            <a:gd name="connsiteX50" fmla="*/ 157919 w 631674"/>
                            <a:gd name="connsiteY50" fmla="*/ 397189 h 995366"/>
                            <a:gd name="connsiteX51" fmla="*/ 86138 w 631674"/>
                            <a:gd name="connsiteY51" fmla="*/ 631675 h 995366"/>
                            <a:gd name="connsiteX52" fmla="*/ 9571 w 631674"/>
                            <a:gd name="connsiteY52" fmla="*/ 861375 h 99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1674" h="995366">
                              <a:moveTo>
                                <a:pt x="148348" y="995366"/>
                              </a:moveTo>
                              <a:lnTo>
                                <a:pt x="148348" y="995366"/>
                              </a:lnTo>
                              <a:cubicBezTo>
                                <a:pt x="114850" y="995366"/>
                                <a:pt x="90923" y="985796"/>
                                <a:pt x="71781" y="971439"/>
                              </a:cubicBezTo>
                              <a:cubicBezTo>
                                <a:pt x="57425" y="957083"/>
                                <a:pt x="52640" y="942727"/>
                                <a:pt x="52640" y="923585"/>
                              </a:cubicBezTo>
                              <a:cubicBezTo>
                                <a:pt x="52640" y="909229"/>
                                <a:pt x="47854" y="890087"/>
                                <a:pt x="38283" y="880517"/>
                              </a:cubicBezTo>
                              <a:cubicBezTo>
                                <a:pt x="28713" y="870946"/>
                                <a:pt x="19142" y="866160"/>
                                <a:pt x="4786" y="866160"/>
                              </a:cubicBezTo>
                              <a:cubicBezTo>
                                <a:pt x="4786" y="866160"/>
                                <a:pt x="0" y="866160"/>
                                <a:pt x="0" y="866160"/>
                              </a:cubicBezTo>
                              <a:cubicBezTo>
                                <a:pt x="0" y="866160"/>
                                <a:pt x="0" y="861375"/>
                                <a:pt x="0" y="861375"/>
                              </a:cubicBezTo>
                              <a:cubicBezTo>
                                <a:pt x="28713" y="789594"/>
                                <a:pt x="47854" y="708241"/>
                                <a:pt x="66996" y="631675"/>
                              </a:cubicBezTo>
                              <a:cubicBezTo>
                                <a:pt x="86138" y="555108"/>
                                <a:pt x="110065" y="473756"/>
                                <a:pt x="138778" y="397189"/>
                              </a:cubicBezTo>
                              <a:cubicBezTo>
                                <a:pt x="181846" y="287125"/>
                                <a:pt x="224914" y="205773"/>
                                <a:pt x="277554" y="143562"/>
                              </a:cubicBezTo>
                              <a:cubicBezTo>
                                <a:pt x="311052" y="105279"/>
                                <a:pt x="344550" y="66996"/>
                                <a:pt x="382833" y="38283"/>
                              </a:cubicBezTo>
                              <a:cubicBezTo>
                                <a:pt x="401976" y="23927"/>
                                <a:pt x="421117" y="9571"/>
                                <a:pt x="445044" y="0"/>
                              </a:cubicBezTo>
                              <a:cubicBezTo>
                                <a:pt x="445044" y="0"/>
                                <a:pt x="449830" y="0"/>
                                <a:pt x="449830" y="0"/>
                              </a:cubicBezTo>
                              <a:cubicBezTo>
                                <a:pt x="497684" y="28712"/>
                                <a:pt x="531182" y="66996"/>
                                <a:pt x="564679" y="114850"/>
                              </a:cubicBezTo>
                              <a:lnTo>
                                <a:pt x="569465" y="119635"/>
                              </a:lnTo>
                              <a:cubicBezTo>
                                <a:pt x="588607" y="143562"/>
                                <a:pt x="612534" y="177060"/>
                                <a:pt x="626890" y="210558"/>
                              </a:cubicBezTo>
                              <a:cubicBezTo>
                                <a:pt x="626890" y="210558"/>
                                <a:pt x="626890" y="215344"/>
                                <a:pt x="626890" y="215344"/>
                              </a:cubicBezTo>
                              <a:lnTo>
                                <a:pt x="626890" y="215344"/>
                              </a:lnTo>
                              <a:cubicBezTo>
                                <a:pt x="607748" y="229700"/>
                                <a:pt x="593392" y="239271"/>
                                <a:pt x="574250" y="253627"/>
                              </a:cubicBezTo>
                              <a:cubicBezTo>
                                <a:pt x="535967" y="282340"/>
                                <a:pt x="502469" y="315837"/>
                                <a:pt x="473757" y="354121"/>
                              </a:cubicBezTo>
                              <a:cubicBezTo>
                                <a:pt x="406761" y="430687"/>
                                <a:pt x="358906" y="512039"/>
                                <a:pt x="320623" y="588606"/>
                              </a:cubicBezTo>
                              <a:cubicBezTo>
                                <a:pt x="306267" y="626889"/>
                                <a:pt x="287125" y="665173"/>
                                <a:pt x="267984" y="717812"/>
                              </a:cubicBezTo>
                              <a:lnTo>
                                <a:pt x="267984" y="722598"/>
                              </a:lnTo>
                              <a:cubicBezTo>
                                <a:pt x="253627" y="770452"/>
                                <a:pt x="234486" y="813521"/>
                                <a:pt x="229700" y="861375"/>
                              </a:cubicBezTo>
                              <a:cubicBezTo>
                                <a:pt x="229700" y="870946"/>
                                <a:pt x="229700" y="875731"/>
                                <a:pt x="224914" y="885302"/>
                              </a:cubicBezTo>
                              <a:cubicBezTo>
                                <a:pt x="220130" y="918800"/>
                                <a:pt x="215344" y="952298"/>
                                <a:pt x="205773" y="981010"/>
                              </a:cubicBezTo>
                              <a:cubicBezTo>
                                <a:pt x="205773" y="981010"/>
                                <a:pt x="205773" y="981010"/>
                                <a:pt x="200987" y="985796"/>
                              </a:cubicBezTo>
                              <a:cubicBezTo>
                                <a:pt x="196202" y="985796"/>
                                <a:pt x="191417" y="990581"/>
                                <a:pt x="186632" y="990581"/>
                              </a:cubicBezTo>
                              <a:cubicBezTo>
                                <a:pt x="172275" y="995366"/>
                                <a:pt x="162705" y="995366"/>
                                <a:pt x="148348" y="995366"/>
                              </a:cubicBezTo>
                              <a:close/>
                              <a:moveTo>
                                <a:pt x="9571" y="861375"/>
                              </a:moveTo>
                              <a:cubicBezTo>
                                <a:pt x="23927" y="866160"/>
                                <a:pt x="33498" y="870946"/>
                                <a:pt x="43069" y="875731"/>
                              </a:cubicBezTo>
                              <a:cubicBezTo>
                                <a:pt x="57425" y="890087"/>
                                <a:pt x="57425" y="909229"/>
                                <a:pt x="62211" y="923585"/>
                              </a:cubicBezTo>
                              <a:cubicBezTo>
                                <a:pt x="62211" y="937941"/>
                                <a:pt x="66996" y="957083"/>
                                <a:pt x="81352" y="966654"/>
                              </a:cubicBezTo>
                              <a:cubicBezTo>
                                <a:pt x="95708" y="981010"/>
                                <a:pt x="124421" y="985796"/>
                                <a:pt x="153133" y="985796"/>
                              </a:cubicBezTo>
                              <a:cubicBezTo>
                                <a:pt x="167490" y="985796"/>
                                <a:pt x="177060" y="985796"/>
                                <a:pt x="191417" y="981010"/>
                              </a:cubicBezTo>
                              <a:cubicBezTo>
                                <a:pt x="196202" y="981010"/>
                                <a:pt x="200987" y="976225"/>
                                <a:pt x="205773" y="976225"/>
                              </a:cubicBezTo>
                              <a:cubicBezTo>
                                <a:pt x="215344" y="947512"/>
                                <a:pt x="220130" y="914014"/>
                                <a:pt x="224914" y="880517"/>
                              </a:cubicBezTo>
                              <a:cubicBezTo>
                                <a:pt x="224914" y="870946"/>
                                <a:pt x="224914" y="866160"/>
                                <a:pt x="229700" y="856590"/>
                              </a:cubicBezTo>
                              <a:cubicBezTo>
                                <a:pt x="234486" y="808735"/>
                                <a:pt x="253627" y="760881"/>
                                <a:pt x="267984" y="713027"/>
                              </a:cubicBezTo>
                              <a:lnTo>
                                <a:pt x="267984" y="708241"/>
                              </a:lnTo>
                              <a:cubicBezTo>
                                <a:pt x="287125" y="655602"/>
                                <a:pt x="301481" y="617319"/>
                                <a:pt x="320623" y="579035"/>
                              </a:cubicBezTo>
                              <a:cubicBezTo>
                                <a:pt x="358906" y="497683"/>
                                <a:pt x="406761" y="421116"/>
                                <a:pt x="473757" y="339764"/>
                              </a:cubicBezTo>
                              <a:cubicBezTo>
                                <a:pt x="507255" y="301481"/>
                                <a:pt x="540752" y="267983"/>
                                <a:pt x="579036" y="239271"/>
                              </a:cubicBezTo>
                              <a:cubicBezTo>
                                <a:pt x="593392" y="224914"/>
                                <a:pt x="612534" y="215344"/>
                                <a:pt x="631675" y="200987"/>
                              </a:cubicBezTo>
                              <a:cubicBezTo>
                                <a:pt x="617319" y="172275"/>
                                <a:pt x="593392" y="143562"/>
                                <a:pt x="574250" y="119635"/>
                              </a:cubicBezTo>
                              <a:lnTo>
                                <a:pt x="569465" y="114850"/>
                              </a:lnTo>
                              <a:cubicBezTo>
                                <a:pt x="535967" y="71781"/>
                                <a:pt x="507255" y="33498"/>
                                <a:pt x="459400" y="4785"/>
                              </a:cubicBezTo>
                              <a:cubicBezTo>
                                <a:pt x="435473" y="14356"/>
                                <a:pt x="416331" y="28712"/>
                                <a:pt x="401976" y="43069"/>
                              </a:cubicBezTo>
                              <a:cubicBezTo>
                                <a:pt x="363692" y="71781"/>
                                <a:pt x="330194" y="105279"/>
                                <a:pt x="296696" y="143562"/>
                              </a:cubicBezTo>
                              <a:cubicBezTo>
                                <a:pt x="244057" y="210558"/>
                                <a:pt x="200987" y="287125"/>
                                <a:pt x="157919" y="397189"/>
                              </a:cubicBezTo>
                              <a:cubicBezTo>
                                <a:pt x="129206" y="473756"/>
                                <a:pt x="105279" y="555108"/>
                                <a:pt x="86138" y="631675"/>
                              </a:cubicBezTo>
                              <a:cubicBezTo>
                                <a:pt x="57425" y="708241"/>
                                <a:pt x="38283" y="784808"/>
                                <a:pt x="9571" y="861375"/>
                              </a:cubicBezTo>
                              <a:close/>
                            </a:path>
                          </a:pathLst>
                        </a:custGeom>
                        <a:solidFill>
                          <a:srgbClr val="D97E31"/>
                        </a:solidFill>
                        <a:ln w="47824" cap="flat">
                          <a:noFill/>
                          <a:prstDash val="solid"/>
                          <a:miter/>
                        </a:ln>
                      </p:spPr>
                      <p:txBody>
                        <a:bodyPr rtlCol="0" anchor="ctr"/>
                        <a:lstStyle/>
                        <a:p>
                          <a:endParaRPr lang="en-US"/>
                        </a:p>
                      </p:txBody>
                    </p:sp>
                  </p:grpSp>
                  <p:sp>
                    <p:nvSpPr>
                      <p:cNvPr id="348" name="Freeform: Shape 347">
                        <a:extLst>
                          <a:ext uri="{FF2B5EF4-FFF2-40B4-BE49-F238E27FC236}">
                            <a16:creationId xmlns:a16="http://schemas.microsoft.com/office/drawing/2014/main" id="{41E42E5B-7C39-41BA-9EF1-FD7E9E55CB29}"/>
                          </a:ext>
                        </a:extLst>
                      </p:cNvPr>
                      <p:cNvSpPr/>
                      <p:nvPr/>
                    </p:nvSpPr>
                    <p:spPr>
                      <a:xfrm>
                        <a:off x="10436062" y="8875207"/>
                        <a:ext cx="559893" cy="990417"/>
                      </a:xfrm>
                      <a:custGeom>
                        <a:avLst/>
                        <a:gdLst>
                          <a:gd name="connsiteX0" fmla="*/ 502469 w 559893"/>
                          <a:gd name="connsiteY0" fmla="*/ 114850 h 990417"/>
                          <a:gd name="connsiteX1" fmla="*/ 387619 w 559893"/>
                          <a:gd name="connsiteY1" fmla="*/ 0 h 990417"/>
                          <a:gd name="connsiteX2" fmla="*/ 325409 w 559893"/>
                          <a:gd name="connsiteY2" fmla="*/ 38283 h 990417"/>
                          <a:gd name="connsiteX3" fmla="*/ 315838 w 559893"/>
                          <a:gd name="connsiteY3" fmla="*/ 47854 h 990417"/>
                          <a:gd name="connsiteX4" fmla="*/ 363692 w 559893"/>
                          <a:gd name="connsiteY4" fmla="*/ 76567 h 990417"/>
                          <a:gd name="connsiteX5" fmla="*/ 354121 w 559893"/>
                          <a:gd name="connsiteY5" fmla="*/ 167490 h 990417"/>
                          <a:gd name="connsiteX6" fmla="*/ 253627 w 559893"/>
                          <a:gd name="connsiteY6" fmla="*/ 301481 h 990417"/>
                          <a:gd name="connsiteX7" fmla="*/ 148348 w 559893"/>
                          <a:gd name="connsiteY7" fmla="*/ 464185 h 990417"/>
                          <a:gd name="connsiteX8" fmla="*/ 14356 w 559893"/>
                          <a:gd name="connsiteY8" fmla="*/ 861375 h 990417"/>
                          <a:gd name="connsiteX9" fmla="*/ 0 w 559893"/>
                          <a:gd name="connsiteY9" fmla="*/ 952298 h 990417"/>
                          <a:gd name="connsiteX10" fmla="*/ 9571 w 559893"/>
                          <a:gd name="connsiteY10" fmla="*/ 966654 h 990417"/>
                          <a:gd name="connsiteX11" fmla="*/ 119635 w 559893"/>
                          <a:gd name="connsiteY11" fmla="*/ 985796 h 990417"/>
                          <a:gd name="connsiteX12" fmla="*/ 133992 w 559893"/>
                          <a:gd name="connsiteY12" fmla="*/ 981010 h 990417"/>
                          <a:gd name="connsiteX13" fmla="*/ 157919 w 559893"/>
                          <a:gd name="connsiteY13" fmla="*/ 861375 h 990417"/>
                          <a:gd name="connsiteX14" fmla="*/ 200987 w 559893"/>
                          <a:gd name="connsiteY14" fmla="*/ 713027 h 990417"/>
                          <a:gd name="connsiteX15" fmla="*/ 253627 w 559893"/>
                          <a:gd name="connsiteY15" fmla="*/ 583821 h 990417"/>
                          <a:gd name="connsiteX16" fmla="*/ 406761 w 559893"/>
                          <a:gd name="connsiteY16" fmla="*/ 344550 h 990417"/>
                          <a:gd name="connsiteX17" fmla="*/ 507255 w 559893"/>
                          <a:gd name="connsiteY17" fmla="*/ 244056 h 990417"/>
                          <a:gd name="connsiteX18" fmla="*/ 559894 w 559893"/>
                          <a:gd name="connsiteY18" fmla="*/ 205773 h 990417"/>
                          <a:gd name="connsiteX19" fmla="*/ 502469 w 559893"/>
                          <a:gd name="connsiteY19" fmla="*/ 114850 h 9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9893" h="990417">
                            <a:moveTo>
                              <a:pt x="502469" y="114850"/>
                            </a:moveTo>
                            <a:cubicBezTo>
                              <a:pt x="468971" y="71781"/>
                              <a:pt x="435473" y="28712"/>
                              <a:pt x="387619" y="0"/>
                            </a:cubicBezTo>
                            <a:cubicBezTo>
                              <a:pt x="363692" y="9571"/>
                              <a:pt x="344550" y="23927"/>
                              <a:pt x="325409" y="38283"/>
                            </a:cubicBezTo>
                            <a:cubicBezTo>
                              <a:pt x="320623" y="43069"/>
                              <a:pt x="320623" y="43069"/>
                              <a:pt x="315838" y="47854"/>
                            </a:cubicBezTo>
                            <a:cubicBezTo>
                              <a:pt x="334979" y="52640"/>
                              <a:pt x="354121" y="62211"/>
                              <a:pt x="363692" y="76567"/>
                            </a:cubicBezTo>
                            <a:cubicBezTo>
                              <a:pt x="382833" y="105279"/>
                              <a:pt x="368477" y="143562"/>
                              <a:pt x="354121" y="167490"/>
                            </a:cubicBezTo>
                            <a:cubicBezTo>
                              <a:pt x="325409" y="215344"/>
                              <a:pt x="287125" y="258413"/>
                              <a:pt x="253627" y="301481"/>
                            </a:cubicBezTo>
                            <a:cubicBezTo>
                              <a:pt x="215344" y="354121"/>
                              <a:pt x="177060" y="406760"/>
                              <a:pt x="148348" y="464185"/>
                            </a:cubicBezTo>
                            <a:cubicBezTo>
                              <a:pt x="81352" y="588606"/>
                              <a:pt x="43068" y="727383"/>
                              <a:pt x="14356" y="861375"/>
                            </a:cubicBezTo>
                            <a:cubicBezTo>
                              <a:pt x="9571" y="890087"/>
                              <a:pt x="4786" y="923585"/>
                              <a:pt x="0" y="952298"/>
                            </a:cubicBezTo>
                            <a:cubicBezTo>
                              <a:pt x="4786" y="957083"/>
                              <a:pt x="4786" y="961869"/>
                              <a:pt x="9571" y="966654"/>
                            </a:cubicBezTo>
                            <a:cubicBezTo>
                              <a:pt x="38283" y="990581"/>
                              <a:pt x="86138" y="995367"/>
                              <a:pt x="119635" y="985796"/>
                            </a:cubicBezTo>
                            <a:cubicBezTo>
                              <a:pt x="124421" y="985796"/>
                              <a:pt x="129206" y="981010"/>
                              <a:pt x="133992" y="981010"/>
                            </a:cubicBezTo>
                            <a:cubicBezTo>
                              <a:pt x="148348" y="942727"/>
                              <a:pt x="153133" y="899658"/>
                              <a:pt x="157919" y="861375"/>
                            </a:cubicBezTo>
                            <a:cubicBezTo>
                              <a:pt x="162704" y="813521"/>
                              <a:pt x="181846" y="760881"/>
                              <a:pt x="200987" y="713027"/>
                            </a:cubicBezTo>
                            <a:cubicBezTo>
                              <a:pt x="215344" y="669958"/>
                              <a:pt x="234485" y="626889"/>
                              <a:pt x="253627" y="583821"/>
                            </a:cubicBezTo>
                            <a:cubicBezTo>
                              <a:pt x="291911" y="497683"/>
                              <a:pt x="344550" y="421117"/>
                              <a:pt x="406761" y="344550"/>
                            </a:cubicBezTo>
                            <a:cubicBezTo>
                              <a:pt x="435473" y="306267"/>
                              <a:pt x="473756" y="272769"/>
                              <a:pt x="507255" y="244056"/>
                            </a:cubicBezTo>
                            <a:cubicBezTo>
                              <a:pt x="526396" y="229700"/>
                              <a:pt x="545537" y="215344"/>
                              <a:pt x="559894" y="205773"/>
                            </a:cubicBezTo>
                            <a:cubicBezTo>
                              <a:pt x="550323" y="177060"/>
                              <a:pt x="521610" y="138777"/>
                              <a:pt x="502469" y="114850"/>
                            </a:cubicBezTo>
                            <a:close/>
                          </a:path>
                        </a:pathLst>
                      </a:custGeom>
                      <a:solidFill>
                        <a:srgbClr val="FBCA8F">
                          <a:alpha val="50000"/>
                        </a:srgbClr>
                      </a:solidFill>
                      <a:ln w="47824"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099CFA25-E730-4CC2-9625-B21BF19E2B8E}"/>
                          </a:ext>
                        </a:extLst>
                      </p:cNvPr>
                      <p:cNvSpPr/>
                      <p:nvPr/>
                    </p:nvSpPr>
                    <p:spPr>
                      <a:xfrm>
                        <a:off x="10459989" y="8875207"/>
                        <a:ext cx="535966" cy="988657"/>
                      </a:xfrm>
                      <a:custGeom>
                        <a:avLst/>
                        <a:gdLst>
                          <a:gd name="connsiteX0" fmla="*/ 478542 w 535966"/>
                          <a:gd name="connsiteY0" fmla="*/ 114850 h 988657"/>
                          <a:gd name="connsiteX1" fmla="*/ 363692 w 535966"/>
                          <a:gd name="connsiteY1" fmla="*/ 0 h 988657"/>
                          <a:gd name="connsiteX2" fmla="*/ 330194 w 535966"/>
                          <a:gd name="connsiteY2" fmla="*/ 19142 h 988657"/>
                          <a:gd name="connsiteX3" fmla="*/ 373263 w 535966"/>
                          <a:gd name="connsiteY3" fmla="*/ 71781 h 988657"/>
                          <a:gd name="connsiteX4" fmla="*/ 401975 w 535966"/>
                          <a:gd name="connsiteY4" fmla="*/ 138777 h 988657"/>
                          <a:gd name="connsiteX5" fmla="*/ 311052 w 535966"/>
                          <a:gd name="connsiteY5" fmla="*/ 358906 h 988657"/>
                          <a:gd name="connsiteX6" fmla="*/ 95708 w 535966"/>
                          <a:gd name="connsiteY6" fmla="*/ 698671 h 988657"/>
                          <a:gd name="connsiteX7" fmla="*/ 0 w 535966"/>
                          <a:gd name="connsiteY7" fmla="*/ 976225 h 988657"/>
                          <a:gd name="connsiteX8" fmla="*/ 95708 w 535966"/>
                          <a:gd name="connsiteY8" fmla="*/ 985796 h 988657"/>
                          <a:gd name="connsiteX9" fmla="*/ 110065 w 535966"/>
                          <a:gd name="connsiteY9" fmla="*/ 981010 h 988657"/>
                          <a:gd name="connsiteX10" fmla="*/ 133992 w 535966"/>
                          <a:gd name="connsiteY10" fmla="*/ 861375 h 988657"/>
                          <a:gd name="connsiteX11" fmla="*/ 177060 w 535966"/>
                          <a:gd name="connsiteY11" fmla="*/ 713027 h 988657"/>
                          <a:gd name="connsiteX12" fmla="*/ 229700 w 535966"/>
                          <a:gd name="connsiteY12" fmla="*/ 583821 h 988657"/>
                          <a:gd name="connsiteX13" fmla="*/ 382833 w 535966"/>
                          <a:gd name="connsiteY13" fmla="*/ 344550 h 988657"/>
                          <a:gd name="connsiteX14" fmla="*/ 483327 w 535966"/>
                          <a:gd name="connsiteY14" fmla="*/ 244056 h 988657"/>
                          <a:gd name="connsiteX15" fmla="*/ 535967 w 535966"/>
                          <a:gd name="connsiteY15" fmla="*/ 205773 h 988657"/>
                          <a:gd name="connsiteX16" fmla="*/ 478542 w 535966"/>
                          <a:gd name="connsiteY16" fmla="*/ 114850 h 98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5966" h="988657">
                            <a:moveTo>
                              <a:pt x="478542" y="114850"/>
                            </a:moveTo>
                            <a:cubicBezTo>
                              <a:pt x="445044" y="71781"/>
                              <a:pt x="411546" y="28712"/>
                              <a:pt x="363692" y="0"/>
                            </a:cubicBezTo>
                            <a:cubicBezTo>
                              <a:pt x="354121" y="4785"/>
                              <a:pt x="339765" y="9571"/>
                              <a:pt x="330194" y="19142"/>
                            </a:cubicBezTo>
                            <a:cubicBezTo>
                              <a:pt x="334979" y="14356"/>
                              <a:pt x="368477" y="66996"/>
                              <a:pt x="373263" y="71781"/>
                            </a:cubicBezTo>
                            <a:cubicBezTo>
                              <a:pt x="387619" y="90923"/>
                              <a:pt x="392404" y="114850"/>
                              <a:pt x="401975" y="138777"/>
                            </a:cubicBezTo>
                            <a:cubicBezTo>
                              <a:pt x="421117" y="229700"/>
                              <a:pt x="363692" y="291910"/>
                              <a:pt x="311052" y="358906"/>
                            </a:cubicBezTo>
                            <a:cubicBezTo>
                              <a:pt x="229700" y="464185"/>
                              <a:pt x="153133" y="579035"/>
                              <a:pt x="95708" y="698671"/>
                            </a:cubicBezTo>
                            <a:cubicBezTo>
                              <a:pt x="52640" y="784808"/>
                              <a:pt x="19141" y="880517"/>
                              <a:pt x="0" y="976225"/>
                            </a:cubicBezTo>
                            <a:cubicBezTo>
                              <a:pt x="28713" y="990581"/>
                              <a:pt x="66996" y="990581"/>
                              <a:pt x="95708" y="985796"/>
                            </a:cubicBezTo>
                            <a:cubicBezTo>
                              <a:pt x="100494" y="985796"/>
                              <a:pt x="105279" y="981010"/>
                              <a:pt x="110065" y="981010"/>
                            </a:cubicBezTo>
                            <a:cubicBezTo>
                              <a:pt x="124421" y="942727"/>
                              <a:pt x="129206" y="899658"/>
                              <a:pt x="133992" y="861375"/>
                            </a:cubicBezTo>
                            <a:cubicBezTo>
                              <a:pt x="138777" y="813521"/>
                              <a:pt x="157919" y="760881"/>
                              <a:pt x="177060" y="713027"/>
                            </a:cubicBezTo>
                            <a:cubicBezTo>
                              <a:pt x="191417" y="669958"/>
                              <a:pt x="210558" y="626889"/>
                              <a:pt x="229700" y="583821"/>
                            </a:cubicBezTo>
                            <a:cubicBezTo>
                              <a:pt x="267984" y="497683"/>
                              <a:pt x="320623" y="421117"/>
                              <a:pt x="382833" y="344550"/>
                            </a:cubicBezTo>
                            <a:cubicBezTo>
                              <a:pt x="411546" y="306267"/>
                              <a:pt x="449829" y="272769"/>
                              <a:pt x="483327" y="244056"/>
                            </a:cubicBezTo>
                            <a:cubicBezTo>
                              <a:pt x="502469" y="229700"/>
                              <a:pt x="521610" y="215344"/>
                              <a:pt x="535967" y="205773"/>
                            </a:cubicBezTo>
                            <a:cubicBezTo>
                              <a:pt x="526396" y="177060"/>
                              <a:pt x="497683" y="138777"/>
                              <a:pt x="478542" y="114850"/>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350" name="Graphic 3">
                        <a:extLst>
                          <a:ext uri="{FF2B5EF4-FFF2-40B4-BE49-F238E27FC236}">
                            <a16:creationId xmlns:a16="http://schemas.microsoft.com/office/drawing/2014/main" id="{240224D2-01F0-4D87-AB28-2C20B008EE75}"/>
                          </a:ext>
                        </a:extLst>
                      </p:cNvPr>
                      <p:cNvGrpSpPr/>
                      <p:nvPr/>
                    </p:nvGrpSpPr>
                    <p:grpSpPr>
                      <a:xfrm>
                        <a:off x="10373852" y="9313581"/>
                        <a:ext cx="311052" cy="552207"/>
                        <a:chOff x="10373852" y="9313581"/>
                        <a:chExt cx="311052" cy="552207"/>
                      </a:xfrm>
                    </p:grpSpPr>
                    <p:sp>
                      <p:nvSpPr>
                        <p:cNvPr id="353" name="Freeform: Shape 352">
                          <a:extLst>
                            <a:ext uri="{FF2B5EF4-FFF2-40B4-BE49-F238E27FC236}">
                              <a16:creationId xmlns:a16="http://schemas.microsoft.com/office/drawing/2014/main" id="{D30120F3-2233-40E5-9EB9-746FAD9DEC94}"/>
                            </a:ext>
                          </a:extLst>
                        </p:cNvPr>
                        <p:cNvSpPr/>
                        <p:nvPr/>
                      </p:nvSpPr>
                      <p:spPr>
                        <a:xfrm>
                          <a:off x="10378637" y="9321893"/>
                          <a:ext cx="301481" cy="538945"/>
                        </a:xfrm>
                        <a:custGeom>
                          <a:avLst/>
                          <a:gdLst>
                            <a:gd name="connsiteX0" fmla="*/ 253627 w 301481"/>
                            <a:gd name="connsiteY0" fmla="*/ 74925 h 538945"/>
                            <a:gd name="connsiteX1" fmla="*/ 177060 w 301481"/>
                            <a:gd name="connsiteY1" fmla="*/ 7929 h 538945"/>
                            <a:gd name="connsiteX2" fmla="*/ 119635 w 301481"/>
                            <a:gd name="connsiteY2" fmla="*/ 3143 h 538945"/>
                            <a:gd name="connsiteX3" fmla="*/ 0 w 301481"/>
                            <a:gd name="connsiteY3" fmla="*/ 409904 h 538945"/>
                            <a:gd name="connsiteX4" fmla="*/ 33498 w 301481"/>
                            <a:gd name="connsiteY4" fmla="*/ 424260 h 538945"/>
                            <a:gd name="connsiteX5" fmla="*/ 66996 w 301481"/>
                            <a:gd name="connsiteY5" fmla="*/ 515183 h 538945"/>
                            <a:gd name="connsiteX6" fmla="*/ 177060 w 301481"/>
                            <a:gd name="connsiteY6" fmla="*/ 534324 h 538945"/>
                            <a:gd name="connsiteX7" fmla="*/ 191417 w 301481"/>
                            <a:gd name="connsiteY7" fmla="*/ 529539 h 538945"/>
                            <a:gd name="connsiteX8" fmla="*/ 215344 w 301481"/>
                            <a:gd name="connsiteY8" fmla="*/ 409904 h 538945"/>
                            <a:gd name="connsiteX9" fmla="*/ 258412 w 301481"/>
                            <a:gd name="connsiteY9" fmla="*/ 261556 h 538945"/>
                            <a:gd name="connsiteX10" fmla="*/ 301481 w 301481"/>
                            <a:gd name="connsiteY10" fmla="*/ 151491 h 538945"/>
                            <a:gd name="connsiteX11" fmla="*/ 253627 w 301481"/>
                            <a:gd name="connsiteY11" fmla="*/ 74925 h 53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481" h="538945">
                              <a:moveTo>
                                <a:pt x="253627" y="74925"/>
                              </a:moveTo>
                              <a:cubicBezTo>
                                <a:pt x="234485" y="46212"/>
                                <a:pt x="205773" y="22285"/>
                                <a:pt x="177060" y="7929"/>
                              </a:cubicBezTo>
                              <a:cubicBezTo>
                                <a:pt x="157919" y="-1642"/>
                                <a:pt x="138777" y="-1642"/>
                                <a:pt x="119635" y="3143"/>
                              </a:cubicBezTo>
                              <a:cubicBezTo>
                                <a:pt x="76566" y="137135"/>
                                <a:pt x="52639" y="275912"/>
                                <a:pt x="0" y="409904"/>
                              </a:cubicBezTo>
                              <a:cubicBezTo>
                                <a:pt x="14356" y="409904"/>
                                <a:pt x="23927" y="414689"/>
                                <a:pt x="33498" y="424260"/>
                              </a:cubicBezTo>
                              <a:cubicBezTo>
                                <a:pt x="57425" y="448187"/>
                                <a:pt x="43068" y="491256"/>
                                <a:pt x="66996" y="515183"/>
                              </a:cubicBezTo>
                              <a:cubicBezTo>
                                <a:pt x="95708" y="539110"/>
                                <a:pt x="143563" y="543895"/>
                                <a:pt x="177060" y="534324"/>
                              </a:cubicBezTo>
                              <a:cubicBezTo>
                                <a:pt x="181846" y="534324"/>
                                <a:pt x="186631" y="529539"/>
                                <a:pt x="191417" y="529539"/>
                              </a:cubicBezTo>
                              <a:cubicBezTo>
                                <a:pt x="205773" y="491256"/>
                                <a:pt x="210558" y="448187"/>
                                <a:pt x="215344" y="409904"/>
                              </a:cubicBezTo>
                              <a:cubicBezTo>
                                <a:pt x="220129" y="362049"/>
                                <a:pt x="239271" y="309410"/>
                                <a:pt x="258412" y="261556"/>
                              </a:cubicBezTo>
                              <a:cubicBezTo>
                                <a:pt x="272769" y="223272"/>
                                <a:pt x="287125" y="189775"/>
                                <a:pt x="301481" y="151491"/>
                              </a:cubicBezTo>
                              <a:cubicBezTo>
                                <a:pt x="287125" y="127564"/>
                                <a:pt x="272769" y="103637"/>
                                <a:pt x="253627" y="74925"/>
                              </a:cubicBezTo>
                              <a:close/>
                            </a:path>
                          </a:pathLst>
                        </a:custGeom>
                        <a:solidFill>
                          <a:srgbClr val="F4F4F4"/>
                        </a:solidFill>
                        <a:ln w="47824"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9C15F4C-3862-4EBC-B27A-EF27D3E10F18}"/>
                            </a:ext>
                          </a:extLst>
                        </p:cNvPr>
                        <p:cNvSpPr/>
                        <p:nvPr/>
                      </p:nvSpPr>
                      <p:spPr>
                        <a:xfrm>
                          <a:off x="10373852" y="9313581"/>
                          <a:ext cx="311052" cy="552207"/>
                        </a:xfrm>
                        <a:custGeom>
                          <a:avLst/>
                          <a:gdLst>
                            <a:gd name="connsiteX0" fmla="*/ 148348 w 311052"/>
                            <a:gd name="connsiteY0" fmla="*/ 552208 h 552207"/>
                            <a:gd name="connsiteX1" fmla="*/ 148348 w 311052"/>
                            <a:gd name="connsiteY1" fmla="*/ 552208 h 552207"/>
                            <a:gd name="connsiteX2" fmla="*/ 71781 w 311052"/>
                            <a:gd name="connsiteY2" fmla="*/ 528281 h 552207"/>
                            <a:gd name="connsiteX3" fmla="*/ 52640 w 311052"/>
                            <a:gd name="connsiteY3" fmla="*/ 480426 h 552207"/>
                            <a:gd name="connsiteX4" fmla="*/ 38283 w 311052"/>
                            <a:gd name="connsiteY4" fmla="*/ 437358 h 552207"/>
                            <a:gd name="connsiteX5" fmla="*/ 4786 w 311052"/>
                            <a:gd name="connsiteY5" fmla="*/ 423002 h 552207"/>
                            <a:gd name="connsiteX6" fmla="*/ 0 w 311052"/>
                            <a:gd name="connsiteY6" fmla="*/ 423002 h 552207"/>
                            <a:gd name="connsiteX7" fmla="*/ 0 w 311052"/>
                            <a:gd name="connsiteY7" fmla="*/ 418216 h 552207"/>
                            <a:gd name="connsiteX8" fmla="*/ 66996 w 311052"/>
                            <a:gd name="connsiteY8" fmla="*/ 188516 h 552207"/>
                            <a:gd name="connsiteX9" fmla="*/ 119635 w 311052"/>
                            <a:gd name="connsiteY9" fmla="*/ 11456 h 552207"/>
                            <a:gd name="connsiteX10" fmla="*/ 119635 w 311052"/>
                            <a:gd name="connsiteY10" fmla="*/ 6670 h 552207"/>
                            <a:gd name="connsiteX11" fmla="*/ 181846 w 311052"/>
                            <a:gd name="connsiteY11" fmla="*/ 11456 h 552207"/>
                            <a:gd name="connsiteX12" fmla="*/ 263198 w 311052"/>
                            <a:gd name="connsiteY12" fmla="*/ 78452 h 552207"/>
                            <a:gd name="connsiteX13" fmla="*/ 311052 w 311052"/>
                            <a:gd name="connsiteY13" fmla="*/ 159804 h 552207"/>
                            <a:gd name="connsiteX14" fmla="*/ 311052 w 311052"/>
                            <a:gd name="connsiteY14" fmla="*/ 164589 h 552207"/>
                            <a:gd name="connsiteX15" fmla="*/ 267984 w 311052"/>
                            <a:gd name="connsiteY15" fmla="*/ 269868 h 552207"/>
                            <a:gd name="connsiteX16" fmla="*/ 267984 w 311052"/>
                            <a:gd name="connsiteY16" fmla="*/ 274654 h 552207"/>
                            <a:gd name="connsiteX17" fmla="*/ 229700 w 311052"/>
                            <a:gd name="connsiteY17" fmla="*/ 413431 h 552207"/>
                            <a:gd name="connsiteX18" fmla="*/ 224914 w 311052"/>
                            <a:gd name="connsiteY18" fmla="*/ 437358 h 552207"/>
                            <a:gd name="connsiteX19" fmla="*/ 205773 w 311052"/>
                            <a:gd name="connsiteY19" fmla="*/ 533066 h 552207"/>
                            <a:gd name="connsiteX20" fmla="*/ 200987 w 311052"/>
                            <a:gd name="connsiteY20" fmla="*/ 537852 h 552207"/>
                            <a:gd name="connsiteX21" fmla="*/ 186632 w 311052"/>
                            <a:gd name="connsiteY21" fmla="*/ 542637 h 552207"/>
                            <a:gd name="connsiteX22" fmla="*/ 148348 w 311052"/>
                            <a:gd name="connsiteY22" fmla="*/ 552208 h 552207"/>
                            <a:gd name="connsiteX23" fmla="*/ 9571 w 311052"/>
                            <a:gd name="connsiteY23" fmla="*/ 418216 h 552207"/>
                            <a:gd name="connsiteX24" fmla="*/ 43069 w 311052"/>
                            <a:gd name="connsiteY24" fmla="*/ 432572 h 552207"/>
                            <a:gd name="connsiteX25" fmla="*/ 62211 w 311052"/>
                            <a:gd name="connsiteY25" fmla="*/ 480426 h 552207"/>
                            <a:gd name="connsiteX26" fmla="*/ 81352 w 311052"/>
                            <a:gd name="connsiteY26" fmla="*/ 523495 h 552207"/>
                            <a:gd name="connsiteX27" fmla="*/ 153133 w 311052"/>
                            <a:gd name="connsiteY27" fmla="*/ 542637 h 552207"/>
                            <a:gd name="connsiteX28" fmla="*/ 191417 w 311052"/>
                            <a:gd name="connsiteY28" fmla="*/ 537852 h 552207"/>
                            <a:gd name="connsiteX29" fmla="*/ 205773 w 311052"/>
                            <a:gd name="connsiteY29" fmla="*/ 533066 h 552207"/>
                            <a:gd name="connsiteX30" fmla="*/ 224914 w 311052"/>
                            <a:gd name="connsiteY30" fmla="*/ 437358 h 552207"/>
                            <a:gd name="connsiteX31" fmla="*/ 229700 w 311052"/>
                            <a:gd name="connsiteY31" fmla="*/ 413431 h 552207"/>
                            <a:gd name="connsiteX32" fmla="*/ 267984 w 311052"/>
                            <a:gd name="connsiteY32" fmla="*/ 269868 h 552207"/>
                            <a:gd name="connsiteX33" fmla="*/ 267984 w 311052"/>
                            <a:gd name="connsiteY33" fmla="*/ 265083 h 552207"/>
                            <a:gd name="connsiteX34" fmla="*/ 311052 w 311052"/>
                            <a:gd name="connsiteY34" fmla="*/ 159804 h 552207"/>
                            <a:gd name="connsiteX35" fmla="*/ 263198 w 311052"/>
                            <a:gd name="connsiteY35" fmla="*/ 78452 h 552207"/>
                            <a:gd name="connsiteX36" fmla="*/ 186632 w 311052"/>
                            <a:gd name="connsiteY36" fmla="*/ 11456 h 552207"/>
                            <a:gd name="connsiteX37" fmla="*/ 133992 w 311052"/>
                            <a:gd name="connsiteY37" fmla="*/ 6670 h 552207"/>
                            <a:gd name="connsiteX38" fmla="*/ 86138 w 311052"/>
                            <a:gd name="connsiteY38" fmla="*/ 183731 h 552207"/>
                            <a:gd name="connsiteX39" fmla="*/ 9571 w 311052"/>
                            <a:gd name="connsiteY39" fmla="*/ 418216 h 55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052" h="552207">
                              <a:moveTo>
                                <a:pt x="148348" y="552208"/>
                              </a:moveTo>
                              <a:lnTo>
                                <a:pt x="148348" y="552208"/>
                              </a:lnTo>
                              <a:cubicBezTo>
                                <a:pt x="114850" y="552208"/>
                                <a:pt x="90923" y="542637"/>
                                <a:pt x="71781" y="528281"/>
                              </a:cubicBezTo>
                              <a:cubicBezTo>
                                <a:pt x="57425" y="513924"/>
                                <a:pt x="52640" y="499568"/>
                                <a:pt x="52640" y="480426"/>
                              </a:cubicBezTo>
                              <a:cubicBezTo>
                                <a:pt x="52640" y="466070"/>
                                <a:pt x="47854" y="446929"/>
                                <a:pt x="38283" y="437358"/>
                              </a:cubicBezTo>
                              <a:cubicBezTo>
                                <a:pt x="28713" y="427787"/>
                                <a:pt x="19142" y="423002"/>
                                <a:pt x="4786" y="423002"/>
                              </a:cubicBezTo>
                              <a:cubicBezTo>
                                <a:pt x="4786" y="423002"/>
                                <a:pt x="0" y="423002"/>
                                <a:pt x="0" y="423002"/>
                              </a:cubicBezTo>
                              <a:cubicBezTo>
                                <a:pt x="0" y="423002"/>
                                <a:pt x="0" y="418216"/>
                                <a:pt x="0" y="418216"/>
                              </a:cubicBezTo>
                              <a:cubicBezTo>
                                <a:pt x="28713" y="346435"/>
                                <a:pt x="47854" y="265083"/>
                                <a:pt x="66996" y="188516"/>
                              </a:cubicBezTo>
                              <a:cubicBezTo>
                                <a:pt x="81352" y="131091"/>
                                <a:pt x="95708" y="68881"/>
                                <a:pt x="119635" y="11456"/>
                              </a:cubicBezTo>
                              <a:cubicBezTo>
                                <a:pt x="119635" y="11456"/>
                                <a:pt x="119635" y="11456"/>
                                <a:pt x="119635" y="6670"/>
                              </a:cubicBezTo>
                              <a:cubicBezTo>
                                <a:pt x="138778" y="-2901"/>
                                <a:pt x="157919" y="-2901"/>
                                <a:pt x="181846" y="11456"/>
                              </a:cubicBezTo>
                              <a:cubicBezTo>
                                <a:pt x="210559" y="21026"/>
                                <a:pt x="234486" y="44954"/>
                                <a:pt x="263198" y="78452"/>
                              </a:cubicBezTo>
                              <a:cubicBezTo>
                                <a:pt x="282340" y="102379"/>
                                <a:pt x="296696" y="131091"/>
                                <a:pt x="311052" y="159804"/>
                              </a:cubicBezTo>
                              <a:cubicBezTo>
                                <a:pt x="311052" y="159804"/>
                                <a:pt x="311052" y="164589"/>
                                <a:pt x="311052" y="164589"/>
                              </a:cubicBezTo>
                              <a:cubicBezTo>
                                <a:pt x="296696" y="198087"/>
                                <a:pt x="282340" y="231585"/>
                                <a:pt x="267984" y="269868"/>
                              </a:cubicBezTo>
                              <a:lnTo>
                                <a:pt x="267984" y="274654"/>
                              </a:lnTo>
                              <a:cubicBezTo>
                                <a:pt x="253627" y="322508"/>
                                <a:pt x="234486" y="365577"/>
                                <a:pt x="229700" y="413431"/>
                              </a:cubicBezTo>
                              <a:cubicBezTo>
                                <a:pt x="229700" y="423002"/>
                                <a:pt x="229700" y="427787"/>
                                <a:pt x="224914" y="437358"/>
                              </a:cubicBezTo>
                              <a:cubicBezTo>
                                <a:pt x="220130" y="470856"/>
                                <a:pt x="215344" y="504353"/>
                                <a:pt x="205773" y="533066"/>
                              </a:cubicBezTo>
                              <a:cubicBezTo>
                                <a:pt x="205773" y="533066"/>
                                <a:pt x="205773" y="533066"/>
                                <a:pt x="200987" y="537852"/>
                              </a:cubicBezTo>
                              <a:cubicBezTo>
                                <a:pt x="196202" y="537852"/>
                                <a:pt x="191417" y="542637"/>
                                <a:pt x="186632" y="542637"/>
                              </a:cubicBezTo>
                              <a:cubicBezTo>
                                <a:pt x="172275" y="552208"/>
                                <a:pt x="162705" y="552208"/>
                                <a:pt x="148348" y="552208"/>
                              </a:cubicBezTo>
                              <a:close/>
                              <a:moveTo>
                                <a:pt x="9571" y="418216"/>
                              </a:moveTo>
                              <a:cubicBezTo>
                                <a:pt x="23927" y="423002"/>
                                <a:pt x="33498" y="427787"/>
                                <a:pt x="43069" y="432572"/>
                              </a:cubicBezTo>
                              <a:cubicBezTo>
                                <a:pt x="57425" y="446929"/>
                                <a:pt x="57425" y="466070"/>
                                <a:pt x="62211" y="480426"/>
                              </a:cubicBezTo>
                              <a:cubicBezTo>
                                <a:pt x="62211" y="494783"/>
                                <a:pt x="66996" y="513924"/>
                                <a:pt x="81352" y="523495"/>
                              </a:cubicBezTo>
                              <a:cubicBezTo>
                                <a:pt x="95708" y="537852"/>
                                <a:pt x="124421" y="542637"/>
                                <a:pt x="153133" y="542637"/>
                              </a:cubicBezTo>
                              <a:cubicBezTo>
                                <a:pt x="167490" y="542637"/>
                                <a:pt x="177060" y="542637"/>
                                <a:pt x="191417" y="537852"/>
                              </a:cubicBezTo>
                              <a:cubicBezTo>
                                <a:pt x="196202" y="537852"/>
                                <a:pt x="200987" y="533066"/>
                                <a:pt x="205773" y="533066"/>
                              </a:cubicBezTo>
                              <a:cubicBezTo>
                                <a:pt x="215344" y="504353"/>
                                <a:pt x="220130" y="470856"/>
                                <a:pt x="224914" y="437358"/>
                              </a:cubicBezTo>
                              <a:cubicBezTo>
                                <a:pt x="224914" y="427787"/>
                                <a:pt x="224914" y="423002"/>
                                <a:pt x="229700" y="413431"/>
                              </a:cubicBezTo>
                              <a:cubicBezTo>
                                <a:pt x="234486" y="365577"/>
                                <a:pt x="253627" y="317723"/>
                                <a:pt x="267984" y="269868"/>
                              </a:cubicBezTo>
                              <a:lnTo>
                                <a:pt x="267984" y="265083"/>
                              </a:lnTo>
                              <a:cubicBezTo>
                                <a:pt x="282340" y="226800"/>
                                <a:pt x="296696" y="188516"/>
                                <a:pt x="311052" y="159804"/>
                              </a:cubicBezTo>
                              <a:cubicBezTo>
                                <a:pt x="296696" y="126306"/>
                                <a:pt x="282340" y="102379"/>
                                <a:pt x="263198" y="78452"/>
                              </a:cubicBezTo>
                              <a:cubicBezTo>
                                <a:pt x="239271" y="44954"/>
                                <a:pt x="215344" y="25812"/>
                                <a:pt x="186632" y="11456"/>
                              </a:cubicBezTo>
                              <a:cubicBezTo>
                                <a:pt x="167490" y="1885"/>
                                <a:pt x="148348" y="1885"/>
                                <a:pt x="133992" y="6670"/>
                              </a:cubicBezTo>
                              <a:cubicBezTo>
                                <a:pt x="114850" y="64095"/>
                                <a:pt x="100494" y="126306"/>
                                <a:pt x="86138" y="183731"/>
                              </a:cubicBezTo>
                              <a:cubicBezTo>
                                <a:pt x="57425" y="265083"/>
                                <a:pt x="38283" y="341650"/>
                                <a:pt x="9571" y="418216"/>
                              </a:cubicBezTo>
                              <a:close/>
                            </a:path>
                          </a:pathLst>
                        </a:custGeom>
                        <a:solidFill>
                          <a:srgbClr val="A5A5A4"/>
                        </a:solidFill>
                        <a:ln w="47824" cap="flat">
                          <a:noFill/>
                          <a:prstDash val="solid"/>
                          <a:miter/>
                        </a:ln>
                      </p:spPr>
                      <p:txBody>
                        <a:bodyPr rtlCol="0" anchor="ctr"/>
                        <a:lstStyle/>
                        <a:p>
                          <a:endParaRPr lang="en-US"/>
                        </a:p>
                      </p:txBody>
                    </p:sp>
                  </p:grpSp>
                  <p:sp>
                    <p:nvSpPr>
                      <p:cNvPr id="351" name="Freeform: Shape 350">
                        <a:extLst>
                          <a:ext uri="{FF2B5EF4-FFF2-40B4-BE49-F238E27FC236}">
                            <a16:creationId xmlns:a16="http://schemas.microsoft.com/office/drawing/2014/main" id="{0EDA638E-520C-451F-83DF-F7EE16D37EDC}"/>
                          </a:ext>
                        </a:extLst>
                      </p:cNvPr>
                      <p:cNvSpPr/>
                      <p:nvPr/>
                    </p:nvSpPr>
                    <p:spPr>
                      <a:xfrm>
                        <a:off x="10440848" y="9348964"/>
                        <a:ext cx="244055" cy="516660"/>
                      </a:xfrm>
                      <a:custGeom>
                        <a:avLst/>
                        <a:gdLst>
                          <a:gd name="connsiteX0" fmla="*/ 191417 w 244055"/>
                          <a:gd name="connsiteY0" fmla="*/ 47854 h 516660"/>
                          <a:gd name="connsiteX1" fmla="*/ 143563 w 244055"/>
                          <a:gd name="connsiteY1" fmla="*/ 0 h 516660"/>
                          <a:gd name="connsiteX2" fmla="*/ 119635 w 244055"/>
                          <a:gd name="connsiteY2" fmla="*/ 52640 h 516660"/>
                          <a:gd name="connsiteX3" fmla="*/ 66996 w 244055"/>
                          <a:gd name="connsiteY3" fmla="*/ 181846 h 516660"/>
                          <a:gd name="connsiteX4" fmla="*/ 4785 w 244055"/>
                          <a:gd name="connsiteY4" fmla="*/ 435473 h 516660"/>
                          <a:gd name="connsiteX5" fmla="*/ 0 w 244055"/>
                          <a:gd name="connsiteY5" fmla="*/ 483327 h 516660"/>
                          <a:gd name="connsiteX6" fmla="*/ 9571 w 244055"/>
                          <a:gd name="connsiteY6" fmla="*/ 492898 h 516660"/>
                          <a:gd name="connsiteX7" fmla="*/ 119635 w 244055"/>
                          <a:gd name="connsiteY7" fmla="*/ 512039 h 516660"/>
                          <a:gd name="connsiteX8" fmla="*/ 133991 w 244055"/>
                          <a:gd name="connsiteY8" fmla="*/ 507254 h 516660"/>
                          <a:gd name="connsiteX9" fmla="*/ 157918 w 244055"/>
                          <a:gd name="connsiteY9" fmla="*/ 387619 h 516660"/>
                          <a:gd name="connsiteX10" fmla="*/ 200987 w 244055"/>
                          <a:gd name="connsiteY10" fmla="*/ 239271 h 516660"/>
                          <a:gd name="connsiteX11" fmla="*/ 244056 w 244055"/>
                          <a:gd name="connsiteY11" fmla="*/ 129206 h 516660"/>
                          <a:gd name="connsiteX12" fmla="*/ 191417 w 244055"/>
                          <a:gd name="connsiteY12" fmla="*/ 47854 h 516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055" h="516660">
                            <a:moveTo>
                              <a:pt x="191417" y="47854"/>
                            </a:moveTo>
                            <a:cubicBezTo>
                              <a:pt x="177060" y="28712"/>
                              <a:pt x="162704" y="9571"/>
                              <a:pt x="143563" y="0"/>
                            </a:cubicBezTo>
                            <a:cubicBezTo>
                              <a:pt x="133991" y="19142"/>
                              <a:pt x="124420" y="33498"/>
                              <a:pt x="119635" y="52640"/>
                            </a:cubicBezTo>
                            <a:cubicBezTo>
                              <a:pt x="95708" y="95708"/>
                              <a:pt x="81352" y="138777"/>
                              <a:pt x="66996" y="181846"/>
                            </a:cubicBezTo>
                            <a:cubicBezTo>
                              <a:pt x="43068" y="263198"/>
                              <a:pt x="19141" y="349335"/>
                              <a:pt x="4785" y="435473"/>
                            </a:cubicBezTo>
                            <a:cubicBezTo>
                              <a:pt x="4785" y="449829"/>
                              <a:pt x="0" y="468971"/>
                              <a:pt x="0" y="483327"/>
                            </a:cubicBezTo>
                            <a:cubicBezTo>
                              <a:pt x="0" y="488112"/>
                              <a:pt x="4785" y="492898"/>
                              <a:pt x="9571" y="492898"/>
                            </a:cubicBezTo>
                            <a:cubicBezTo>
                              <a:pt x="38283" y="516825"/>
                              <a:pt x="86137" y="521610"/>
                              <a:pt x="119635" y="512039"/>
                            </a:cubicBezTo>
                            <a:cubicBezTo>
                              <a:pt x="124420" y="512039"/>
                              <a:pt x="129206" y="507254"/>
                              <a:pt x="133991" y="507254"/>
                            </a:cubicBezTo>
                            <a:cubicBezTo>
                              <a:pt x="148348" y="468971"/>
                              <a:pt x="153133" y="425902"/>
                              <a:pt x="157918" y="387619"/>
                            </a:cubicBezTo>
                            <a:cubicBezTo>
                              <a:pt x="162704" y="339764"/>
                              <a:pt x="181845" y="287125"/>
                              <a:pt x="200987" y="239271"/>
                            </a:cubicBezTo>
                            <a:cubicBezTo>
                              <a:pt x="215344" y="200987"/>
                              <a:pt x="229699" y="167490"/>
                              <a:pt x="244056" y="129206"/>
                            </a:cubicBezTo>
                            <a:cubicBezTo>
                              <a:pt x="224914" y="100494"/>
                              <a:pt x="210558" y="76567"/>
                              <a:pt x="191417" y="47854"/>
                            </a:cubicBezTo>
                            <a:close/>
                          </a:path>
                        </a:pathLst>
                      </a:custGeom>
                      <a:solidFill>
                        <a:srgbClr val="CAC9C9">
                          <a:alpha val="60000"/>
                        </a:srgbClr>
                      </a:solidFill>
                      <a:ln w="4782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7A783F5A-207D-4690-A836-5A7F9918DB4B}"/>
                          </a:ext>
                        </a:extLst>
                      </p:cNvPr>
                      <p:cNvSpPr/>
                      <p:nvPr/>
                    </p:nvSpPr>
                    <p:spPr>
                      <a:xfrm>
                        <a:off x="10517414" y="9406388"/>
                        <a:ext cx="157918" cy="454614"/>
                      </a:xfrm>
                      <a:custGeom>
                        <a:avLst/>
                        <a:gdLst>
                          <a:gd name="connsiteX0" fmla="*/ 86138 w 157918"/>
                          <a:gd name="connsiteY0" fmla="*/ 100494 h 454614"/>
                          <a:gd name="connsiteX1" fmla="*/ 28713 w 157918"/>
                          <a:gd name="connsiteY1" fmla="*/ 320623 h 454614"/>
                          <a:gd name="connsiteX2" fmla="*/ 0 w 157918"/>
                          <a:gd name="connsiteY2" fmla="*/ 454615 h 454614"/>
                          <a:gd name="connsiteX3" fmla="*/ 33498 w 157918"/>
                          <a:gd name="connsiteY3" fmla="*/ 449829 h 454614"/>
                          <a:gd name="connsiteX4" fmla="*/ 47854 w 157918"/>
                          <a:gd name="connsiteY4" fmla="*/ 445044 h 454614"/>
                          <a:gd name="connsiteX5" fmla="*/ 71781 w 157918"/>
                          <a:gd name="connsiteY5" fmla="*/ 325408 h 454614"/>
                          <a:gd name="connsiteX6" fmla="*/ 114850 w 157918"/>
                          <a:gd name="connsiteY6" fmla="*/ 177061 h 454614"/>
                          <a:gd name="connsiteX7" fmla="*/ 157919 w 157918"/>
                          <a:gd name="connsiteY7" fmla="*/ 66996 h 454614"/>
                          <a:gd name="connsiteX8" fmla="*/ 119635 w 157918"/>
                          <a:gd name="connsiteY8" fmla="*/ 0 h 454614"/>
                          <a:gd name="connsiteX9" fmla="*/ 86138 w 157918"/>
                          <a:gd name="connsiteY9" fmla="*/ 100494 h 4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918" h="454614">
                            <a:moveTo>
                              <a:pt x="86138" y="100494"/>
                            </a:moveTo>
                            <a:cubicBezTo>
                              <a:pt x="62211" y="172275"/>
                              <a:pt x="38283" y="244056"/>
                              <a:pt x="28713" y="320623"/>
                            </a:cubicBezTo>
                            <a:cubicBezTo>
                              <a:pt x="23927" y="368477"/>
                              <a:pt x="23927" y="416331"/>
                              <a:pt x="0" y="454615"/>
                            </a:cubicBezTo>
                            <a:cubicBezTo>
                              <a:pt x="14356" y="454615"/>
                              <a:pt x="23927" y="454615"/>
                              <a:pt x="33498" y="449829"/>
                            </a:cubicBezTo>
                            <a:cubicBezTo>
                              <a:pt x="38283" y="449829"/>
                              <a:pt x="43069" y="445044"/>
                              <a:pt x="47854" y="445044"/>
                            </a:cubicBezTo>
                            <a:cubicBezTo>
                              <a:pt x="62211" y="406760"/>
                              <a:pt x="66996" y="363692"/>
                              <a:pt x="71781" y="325408"/>
                            </a:cubicBezTo>
                            <a:cubicBezTo>
                              <a:pt x="76567" y="277554"/>
                              <a:pt x="95708" y="224915"/>
                              <a:pt x="114850" y="177061"/>
                            </a:cubicBezTo>
                            <a:cubicBezTo>
                              <a:pt x="129206" y="138777"/>
                              <a:pt x="143563" y="105279"/>
                              <a:pt x="157919" y="66996"/>
                            </a:cubicBezTo>
                            <a:cubicBezTo>
                              <a:pt x="148348" y="43069"/>
                              <a:pt x="133992" y="19142"/>
                              <a:pt x="119635" y="0"/>
                            </a:cubicBezTo>
                            <a:cubicBezTo>
                              <a:pt x="110065" y="38283"/>
                              <a:pt x="100494" y="66996"/>
                              <a:pt x="86138" y="100494"/>
                            </a:cubicBezTo>
                            <a:close/>
                          </a:path>
                        </a:pathLst>
                      </a:custGeom>
                      <a:solidFill>
                        <a:srgbClr val="CAC9C9">
                          <a:alpha val="60000"/>
                        </a:srgbClr>
                      </a:solidFill>
                      <a:ln w="47824" cap="flat">
                        <a:noFill/>
                        <a:prstDash val="solid"/>
                        <a:miter/>
                      </a:ln>
                    </p:spPr>
                    <p:txBody>
                      <a:bodyPr rtlCol="0" anchor="ctr"/>
                      <a:lstStyle/>
                      <a:p>
                        <a:endParaRPr lang="en-US"/>
                      </a:p>
                    </p:txBody>
                  </p:sp>
                </p:grpSp>
                <p:grpSp>
                  <p:nvGrpSpPr>
                    <p:cNvPr id="339" name="Graphic 3">
                      <a:extLst>
                        <a:ext uri="{FF2B5EF4-FFF2-40B4-BE49-F238E27FC236}">
                          <a16:creationId xmlns:a16="http://schemas.microsoft.com/office/drawing/2014/main" id="{D66B1155-0232-4BF8-89C5-730325F1751F}"/>
                        </a:ext>
                      </a:extLst>
                    </p:cNvPr>
                    <p:cNvGrpSpPr/>
                    <p:nvPr/>
                  </p:nvGrpSpPr>
                  <p:grpSpPr>
                    <a:xfrm>
                      <a:off x="9822578" y="9671340"/>
                      <a:ext cx="830132" cy="450391"/>
                      <a:chOff x="9822578" y="9671340"/>
                      <a:chExt cx="830132" cy="450391"/>
                    </a:xfrm>
                  </p:grpSpPr>
                  <p:sp>
                    <p:nvSpPr>
                      <p:cNvPr id="345" name="Freeform: Shape 344">
                        <a:extLst>
                          <a:ext uri="{FF2B5EF4-FFF2-40B4-BE49-F238E27FC236}">
                            <a16:creationId xmlns:a16="http://schemas.microsoft.com/office/drawing/2014/main" id="{91B383CB-6A10-414B-887D-022CEE9645E7}"/>
                          </a:ext>
                        </a:extLst>
                      </p:cNvPr>
                      <p:cNvSpPr/>
                      <p:nvPr/>
                    </p:nvSpPr>
                    <p:spPr>
                      <a:xfrm>
                        <a:off x="9822578" y="9677961"/>
                        <a:ext cx="820529" cy="443771"/>
                      </a:xfrm>
                      <a:custGeom>
                        <a:avLst/>
                        <a:gdLst>
                          <a:gd name="connsiteX0" fmla="*/ 819257 w 820529"/>
                          <a:gd name="connsiteY0" fmla="*/ 183042 h 443771"/>
                          <a:gd name="connsiteX1" fmla="*/ 800115 w 820529"/>
                          <a:gd name="connsiteY1" fmla="*/ 154330 h 443771"/>
                          <a:gd name="connsiteX2" fmla="*/ 776188 w 820529"/>
                          <a:gd name="connsiteY2" fmla="*/ 125617 h 443771"/>
                          <a:gd name="connsiteX3" fmla="*/ 761832 w 820529"/>
                          <a:gd name="connsiteY3" fmla="*/ 120832 h 443771"/>
                          <a:gd name="connsiteX4" fmla="*/ 723549 w 820529"/>
                          <a:gd name="connsiteY4" fmla="*/ 144759 h 443771"/>
                          <a:gd name="connsiteX5" fmla="*/ 661338 w 820529"/>
                          <a:gd name="connsiteY5" fmla="*/ 135188 h 443771"/>
                          <a:gd name="connsiteX6" fmla="*/ 618270 w 820529"/>
                          <a:gd name="connsiteY6" fmla="*/ 44265 h 443771"/>
                          <a:gd name="connsiteX7" fmla="*/ 489063 w 820529"/>
                          <a:gd name="connsiteY7" fmla="*/ 77763 h 443771"/>
                          <a:gd name="connsiteX8" fmla="*/ 465136 w 820529"/>
                          <a:gd name="connsiteY8" fmla="*/ 87334 h 443771"/>
                          <a:gd name="connsiteX9" fmla="*/ 369427 w 820529"/>
                          <a:gd name="connsiteY9" fmla="*/ 77763 h 443771"/>
                          <a:gd name="connsiteX10" fmla="*/ 201938 w 820529"/>
                          <a:gd name="connsiteY10" fmla="*/ 15553 h 443771"/>
                          <a:gd name="connsiteX11" fmla="*/ 67947 w 820529"/>
                          <a:gd name="connsiteY11" fmla="*/ 20338 h 443771"/>
                          <a:gd name="connsiteX12" fmla="*/ 20093 w 820529"/>
                          <a:gd name="connsiteY12" fmla="*/ 77763 h 443771"/>
                          <a:gd name="connsiteX13" fmla="*/ 950 w 820529"/>
                          <a:gd name="connsiteY13" fmla="*/ 135188 h 443771"/>
                          <a:gd name="connsiteX14" fmla="*/ 39234 w 820529"/>
                          <a:gd name="connsiteY14" fmla="*/ 183042 h 443771"/>
                          <a:gd name="connsiteX15" fmla="*/ 106229 w 820529"/>
                          <a:gd name="connsiteY15" fmla="*/ 235682 h 443771"/>
                          <a:gd name="connsiteX16" fmla="*/ 264148 w 820529"/>
                          <a:gd name="connsiteY16" fmla="*/ 326605 h 443771"/>
                          <a:gd name="connsiteX17" fmla="*/ 426853 w 820529"/>
                          <a:gd name="connsiteY17" fmla="*/ 388815 h 443771"/>
                          <a:gd name="connsiteX18" fmla="*/ 723549 w 820529"/>
                          <a:gd name="connsiteY18" fmla="*/ 436669 h 443771"/>
                          <a:gd name="connsiteX19" fmla="*/ 804901 w 820529"/>
                          <a:gd name="connsiteY19" fmla="*/ 283536 h 443771"/>
                          <a:gd name="connsiteX20" fmla="*/ 819257 w 820529"/>
                          <a:gd name="connsiteY20" fmla="*/ 183042 h 443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20529" h="443771">
                            <a:moveTo>
                              <a:pt x="819257" y="183042"/>
                            </a:moveTo>
                            <a:cubicBezTo>
                              <a:pt x="814471" y="168686"/>
                              <a:pt x="809686" y="163900"/>
                              <a:pt x="800115" y="154330"/>
                            </a:cubicBezTo>
                            <a:cubicBezTo>
                              <a:pt x="790544" y="144759"/>
                              <a:pt x="785759" y="135188"/>
                              <a:pt x="776188" y="125617"/>
                            </a:cubicBezTo>
                            <a:cubicBezTo>
                              <a:pt x="771403" y="120832"/>
                              <a:pt x="766617" y="120832"/>
                              <a:pt x="761832" y="120832"/>
                            </a:cubicBezTo>
                            <a:cubicBezTo>
                              <a:pt x="747476" y="130403"/>
                              <a:pt x="742690" y="139973"/>
                              <a:pt x="723549" y="144759"/>
                            </a:cubicBezTo>
                            <a:cubicBezTo>
                              <a:pt x="704407" y="149544"/>
                              <a:pt x="680480" y="144759"/>
                              <a:pt x="661338" y="135188"/>
                            </a:cubicBezTo>
                            <a:cubicBezTo>
                              <a:pt x="670909" y="101690"/>
                              <a:pt x="646982" y="58621"/>
                              <a:pt x="618270" y="44265"/>
                            </a:cubicBezTo>
                            <a:cubicBezTo>
                              <a:pt x="570416" y="10767"/>
                              <a:pt x="522561" y="39480"/>
                              <a:pt x="489063" y="77763"/>
                            </a:cubicBezTo>
                            <a:cubicBezTo>
                              <a:pt x="479492" y="82549"/>
                              <a:pt x="474707" y="82549"/>
                              <a:pt x="465136" y="87334"/>
                            </a:cubicBezTo>
                            <a:cubicBezTo>
                              <a:pt x="431638" y="96905"/>
                              <a:pt x="398140" y="87334"/>
                              <a:pt x="369427" y="77763"/>
                            </a:cubicBezTo>
                            <a:cubicBezTo>
                              <a:pt x="312003" y="58621"/>
                              <a:pt x="259363" y="34694"/>
                              <a:pt x="201938" y="15553"/>
                            </a:cubicBezTo>
                            <a:cubicBezTo>
                              <a:pt x="158869" y="-3589"/>
                              <a:pt x="111015" y="-8374"/>
                              <a:pt x="67947" y="20338"/>
                            </a:cubicBezTo>
                            <a:cubicBezTo>
                              <a:pt x="48805" y="34694"/>
                              <a:pt x="34448" y="53836"/>
                              <a:pt x="20093" y="77763"/>
                            </a:cubicBezTo>
                            <a:cubicBezTo>
                              <a:pt x="10521" y="92119"/>
                              <a:pt x="-3835" y="116046"/>
                              <a:pt x="950" y="135188"/>
                            </a:cubicBezTo>
                            <a:cubicBezTo>
                              <a:pt x="5736" y="154330"/>
                              <a:pt x="24877" y="168686"/>
                              <a:pt x="39234" y="183042"/>
                            </a:cubicBezTo>
                            <a:cubicBezTo>
                              <a:pt x="58375" y="202184"/>
                              <a:pt x="82302" y="221326"/>
                              <a:pt x="106229" y="235682"/>
                            </a:cubicBezTo>
                            <a:cubicBezTo>
                              <a:pt x="158869" y="269180"/>
                              <a:pt x="206724" y="297892"/>
                              <a:pt x="264148" y="326605"/>
                            </a:cubicBezTo>
                            <a:cubicBezTo>
                              <a:pt x="316788" y="355317"/>
                              <a:pt x="369427" y="374459"/>
                              <a:pt x="426853" y="388815"/>
                            </a:cubicBezTo>
                            <a:cubicBezTo>
                              <a:pt x="455565" y="398386"/>
                              <a:pt x="627840" y="465382"/>
                              <a:pt x="723549" y="436669"/>
                            </a:cubicBezTo>
                            <a:cubicBezTo>
                              <a:pt x="780974" y="422313"/>
                              <a:pt x="795330" y="331390"/>
                              <a:pt x="804901" y="283536"/>
                            </a:cubicBezTo>
                            <a:cubicBezTo>
                              <a:pt x="814471" y="250038"/>
                              <a:pt x="824042" y="211755"/>
                              <a:pt x="819257" y="183042"/>
                            </a:cubicBezTo>
                            <a:close/>
                          </a:path>
                        </a:pathLst>
                      </a:custGeom>
                      <a:solidFill>
                        <a:srgbClr val="19477B"/>
                      </a:solidFill>
                      <a:ln w="47824"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B97744C5-61C1-4945-9A42-20CA10D82989}"/>
                          </a:ext>
                        </a:extLst>
                      </p:cNvPr>
                      <p:cNvSpPr/>
                      <p:nvPr/>
                    </p:nvSpPr>
                    <p:spPr>
                      <a:xfrm>
                        <a:off x="9822578" y="9671340"/>
                        <a:ext cx="830132" cy="448075"/>
                      </a:xfrm>
                      <a:custGeom>
                        <a:avLst/>
                        <a:gdLst>
                          <a:gd name="connsiteX0" fmla="*/ 670909 w 830132"/>
                          <a:gd name="connsiteY0" fmla="*/ 448075 h 448075"/>
                          <a:gd name="connsiteX1" fmla="*/ 670909 w 830132"/>
                          <a:gd name="connsiteY1" fmla="*/ 448075 h 448075"/>
                          <a:gd name="connsiteX2" fmla="*/ 445994 w 830132"/>
                          <a:gd name="connsiteY2" fmla="*/ 400221 h 448075"/>
                          <a:gd name="connsiteX3" fmla="*/ 422067 w 830132"/>
                          <a:gd name="connsiteY3" fmla="*/ 395436 h 448075"/>
                          <a:gd name="connsiteX4" fmla="*/ 259363 w 830132"/>
                          <a:gd name="connsiteY4" fmla="*/ 333225 h 448075"/>
                          <a:gd name="connsiteX5" fmla="*/ 111015 w 830132"/>
                          <a:gd name="connsiteY5" fmla="*/ 247088 h 448075"/>
                          <a:gd name="connsiteX6" fmla="*/ 101444 w 830132"/>
                          <a:gd name="connsiteY6" fmla="*/ 242302 h 448075"/>
                          <a:gd name="connsiteX7" fmla="*/ 34448 w 830132"/>
                          <a:gd name="connsiteY7" fmla="*/ 189663 h 448075"/>
                          <a:gd name="connsiteX8" fmla="*/ 34448 w 830132"/>
                          <a:gd name="connsiteY8" fmla="*/ 189663 h 448075"/>
                          <a:gd name="connsiteX9" fmla="*/ 950 w 830132"/>
                          <a:gd name="connsiteY9" fmla="*/ 141809 h 448075"/>
                          <a:gd name="connsiteX10" fmla="*/ 20093 w 830132"/>
                          <a:gd name="connsiteY10" fmla="*/ 84384 h 448075"/>
                          <a:gd name="connsiteX11" fmla="*/ 24877 w 830132"/>
                          <a:gd name="connsiteY11" fmla="*/ 79599 h 448075"/>
                          <a:gd name="connsiteX12" fmla="*/ 72732 w 830132"/>
                          <a:gd name="connsiteY12" fmla="*/ 22173 h 448075"/>
                          <a:gd name="connsiteX13" fmla="*/ 211509 w 830132"/>
                          <a:gd name="connsiteY13" fmla="*/ 17388 h 448075"/>
                          <a:gd name="connsiteX14" fmla="*/ 245007 w 830132"/>
                          <a:gd name="connsiteY14" fmla="*/ 31744 h 448075"/>
                          <a:gd name="connsiteX15" fmla="*/ 378999 w 830132"/>
                          <a:gd name="connsiteY15" fmla="*/ 79599 h 448075"/>
                          <a:gd name="connsiteX16" fmla="*/ 450780 w 830132"/>
                          <a:gd name="connsiteY16" fmla="*/ 93955 h 448075"/>
                          <a:gd name="connsiteX17" fmla="*/ 474707 w 830132"/>
                          <a:gd name="connsiteY17" fmla="*/ 89169 h 448075"/>
                          <a:gd name="connsiteX18" fmla="*/ 498634 w 830132"/>
                          <a:gd name="connsiteY18" fmla="*/ 79599 h 448075"/>
                          <a:gd name="connsiteX19" fmla="*/ 584771 w 830132"/>
                          <a:gd name="connsiteY19" fmla="*/ 31744 h 448075"/>
                          <a:gd name="connsiteX20" fmla="*/ 632625 w 830132"/>
                          <a:gd name="connsiteY20" fmla="*/ 46100 h 448075"/>
                          <a:gd name="connsiteX21" fmla="*/ 675695 w 830132"/>
                          <a:gd name="connsiteY21" fmla="*/ 137023 h 448075"/>
                          <a:gd name="connsiteX22" fmla="*/ 733119 w 830132"/>
                          <a:gd name="connsiteY22" fmla="*/ 146594 h 448075"/>
                          <a:gd name="connsiteX23" fmla="*/ 757047 w 830132"/>
                          <a:gd name="connsiteY23" fmla="*/ 132238 h 448075"/>
                          <a:gd name="connsiteX24" fmla="*/ 766617 w 830132"/>
                          <a:gd name="connsiteY24" fmla="*/ 122667 h 448075"/>
                          <a:gd name="connsiteX25" fmla="*/ 785759 w 830132"/>
                          <a:gd name="connsiteY25" fmla="*/ 127453 h 448075"/>
                          <a:gd name="connsiteX26" fmla="*/ 800115 w 830132"/>
                          <a:gd name="connsiteY26" fmla="*/ 146594 h 448075"/>
                          <a:gd name="connsiteX27" fmla="*/ 809686 w 830132"/>
                          <a:gd name="connsiteY27" fmla="*/ 156165 h 448075"/>
                          <a:gd name="connsiteX28" fmla="*/ 828828 w 830132"/>
                          <a:gd name="connsiteY28" fmla="*/ 189663 h 448075"/>
                          <a:gd name="connsiteX29" fmla="*/ 819257 w 830132"/>
                          <a:gd name="connsiteY29" fmla="*/ 275801 h 448075"/>
                          <a:gd name="connsiteX30" fmla="*/ 819257 w 830132"/>
                          <a:gd name="connsiteY30" fmla="*/ 285371 h 448075"/>
                          <a:gd name="connsiteX31" fmla="*/ 814471 w 830132"/>
                          <a:gd name="connsiteY31" fmla="*/ 304513 h 448075"/>
                          <a:gd name="connsiteX32" fmla="*/ 733119 w 830132"/>
                          <a:gd name="connsiteY32" fmla="*/ 443290 h 448075"/>
                          <a:gd name="connsiteX33" fmla="*/ 670909 w 830132"/>
                          <a:gd name="connsiteY33" fmla="*/ 448075 h 448075"/>
                          <a:gd name="connsiteX34" fmla="*/ 134942 w 830132"/>
                          <a:gd name="connsiteY34" fmla="*/ 7817 h 448075"/>
                          <a:gd name="connsiteX35" fmla="*/ 72732 w 830132"/>
                          <a:gd name="connsiteY35" fmla="*/ 26959 h 448075"/>
                          <a:gd name="connsiteX36" fmla="*/ 29663 w 830132"/>
                          <a:gd name="connsiteY36" fmla="*/ 79599 h 448075"/>
                          <a:gd name="connsiteX37" fmla="*/ 24877 w 830132"/>
                          <a:gd name="connsiteY37" fmla="*/ 84384 h 448075"/>
                          <a:gd name="connsiteX38" fmla="*/ 10521 w 830132"/>
                          <a:gd name="connsiteY38" fmla="*/ 132238 h 448075"/>
                          <a:gd name="connsiteX39" fmla="*/ 44020 w 830132"/>
                          <a:gd name="connsiteY39" fmla="*/ 175307 h 448075"/>
                          <a:gd name="connsiteX40" fmla="*/ 44020 w 830132"/>
                          <a:gd name="connsiteY40" fmla="*/ 175307 h 448075"/>
                          <a:gd name="connsiteX41" fmla="*/ 111015 w 830132"/>
                          <a:gd name="connsiteY41" fmla="*/ 223161 h 448075"/>
                          <a:gd name="connsiteX42" fmla="*/ 120586 w 830132"/>
                          <a:gd name="connsiteY42" fmla="*/ 227946 h 448075"/>
                          <a:gd name="connsiteX43" fmla="*/ 264148 w 830132"/>
                          <a:gd name="connsiteY43" fmla="*/ 314084 h 448075"/>
                          <a:gd name="connsiteX44" fmla="*/ 426853 w 830132"/>
                          <a:gd name="connsiteY44" fmla="*/ 376294 h 448075"/>
                          <a:gd name="connsiteX45" fmla="*/ 450780 w 830132"/>
                          <a:gd name="connsiteY45" fmla="*/ 385865 h 448075"/>
                          <a:gd name="connsiteX46" fmla="*/ 670909 w 830132"/>
                          <a:gd name="connsiteY46" fmla="*/ 433719 h 448075"/>
                          <a:gd name="connsiteX47" fmla="*/ 670909 w 830132"/>
                          <a:gd name="connsiteY47" fmla="*/ 433719 h 448075"/>
                          <a:gd name="connsiteX48" fmla="*/ 723549 w 830132"/>
                          <a:gd name="connsiteY48" fmla="*/ 428934 h 448075"/>
                          <a:gd name="connsiteX49" fmla="*/ 800115 w 830132"/>
                          <a:gd name="connsiteY49" fmla="*/ 299728 h 448075"/>
                          <a:gd name="connsiteX50" fmla="*/ 804901 w 830132"/>
                          <a:gd name="connsiteY50" fmla="*/ 280586 h 448075"/>
                          <a:gd name="connsiteX51" fmla="*/ 809686 w 830132"/>
                          <a:gd name="connsiteY51" fmla="*/ 271015 h 448075"/>
                          <a:gd name="connsiteX52" fmla="*/ 819257 w 830132"/>
                          <a:gd name="connsiteY52" fmla="*/ 184878 h 448075"/>
                          <a:gd name="connsiteX53" fmla="*/ 804901 w 830132"/>
                          <a:gd name="connsiteY53" fmla="*/ 156165 h 448075"/>
                          <a:gd name="connsiteX54" fmla="*/ 795330 w 830132"/>
                          <a:gd name="connsiteY54" fmla="*/ 146594 h 448075"/>
                          <a:gd name="connsiteX55" fmla="*/ 780974 w 830132"/>
                          <a:gd name="connsiteY55" fmla="*/ 132238 h 448075"/>
                          <a:gd name="connsiteX56" fmla="*/ 771403 w 830132"/>
                          <a:gd name="connsiteY56" fmla="*/ 127453 h 448075"/>
                          <a:gd name="connsiteX57" fmla="*/ 771403 w 830132"/>
                          <a:gd name="connsiteY57" fmla="*/ 127453 h 448075"/>
                          <a:gd name="connsiteX58" fmla="*/ 761832 w 830132"/>
                          <a:gd name="connsiteY58" fmla="*/ 137023 h 448075"/>
                          <a:gd name="connsiteX59" fmla="*/ 733119 w 830132"/>
                          <a:gd name="connsiteY59" fmla="*/ 151380 h 448075"/>
                          <a:gd name="connsiteX60" fmla="*/ 666124 w 830132"/>
                          <a:gd name="connsiteY60" fmla="*/ 137023 h 448075"/>
                          <a:gd name="connsiteX61" fmla="*/ 661338 w 830132"/>
                          <a:gd name="connsiteY61" fmla="*/ 132238 h 448075"/>
                          <a:gd name="connsiteX62" fmla="*/ 623055 w 830132"/>
                          <a:gd name="connsiteY62" fmla="*/ 46100 h 448075"/>
                          <a:gd name="connsiteX63" fmla="*/ 579986 w 830132"/>
                          <a:gd name="connsiteY63" fmla="*/ 31744 h 448075"/>
                          <a:gd name="connsiteX64" fmla="*/ 498634 w 830132"/>
                          <a:gd name="connsiteY64" fmla="*/ 79599 h 448075"/>
                          <a:gd name="connsiteX65" fmla="*/ 498634 w 830132"/>
                          <a:gd name="connsiteY65" fmla="*/ 79599 h 448075"/>
                          <a:gd name="connsiteX66" fmla="*/ 474707 w 830132"/>
                          <a:gd name="connsiteY66" fmla="*/ 89169 h 448075"/>
                          <a:gd name="connsiteX67" fmla="*/ 450780 w 830132"/>
                          <a:gd name="connsiteY67" fmla="*/ 93955 h 448075"/>
                          <a:gd name="connsiteX68" fmla="*/ 378999 w 830132"/>
                          <a:gd name="connsiteY68" fmla="*/ 79599 h 448075"/>
                          <a:gd name="connsiteX69" fmla="*/ 245007 w 830132"/>
                          <a:gd name="connsiteY69" fmla="*/ 31744 h 448075"/>
                          <a:gd name="connsiteX70" fmla="*/ 211509 w 830132"/>
                          <a:gd name="connsiteY70" fmla="*/ 17388 h 448075"/>
                          <a:gd name="connsiteX71" fmla="*/ 134942 w 830132"/>
                          <a:gd name="connsiteY71" fmla="*/ 7817 h 448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830132" h="448075">
                            <a:moveTo>
                              <a:pt x="670909" y="448075"/>
                            </a:moveTo>
                            <a:lnTo>
                              <a:pt x="670909" y="448075"/>
                            </a:lnTo>
                            <a:cubicBezTo>
                              <a:pt x="594343" y="448075"/>
                              <a:pt x="493849" y="414578"/>
                              <a:pt x="445994" y="400221"/>
                            </a:cubicBezTo>
                            <a:cubicBezTo>
                              <a:pt x="436424" y="395436"/>
                              <a:pt x="426853" y="395436"/>
                              <a:pt x="422067" y="395436"/>
                            </a:cubicBezTo>
                            <a:cubicBezTo>
                              <a:pt x="369427" y="381080"/>
                              <a:pt x="312003" y="361938"/>
                              <a:pt x="259363" y="333225"/>
                            </a:cubicBezTo>
                            <a:cubicBezTo>
                              <a:pt x="206724" y="309298"/>
                              <a:pt x="158869" y="275801"/>
                              <a:pt x="111015" y="247088"/>
                            </a:cubicBezTo>
                            <a:lnTo>
                              <a:pt x="101444" y="242302"/>
                            </a:lnTo>
                            <a:cubicBezTo>
                              <a:pt x="77517" y="227946"/>
                              <a:pt x="53590" y="208805"/>
                              <a:pt x="34448" y="189663"/>
                            </a:cubicBezTo>
                            <a:lnTo>
                              <a:pt x="34448" y="189663"/>
                            </a:lnTo>
                            <a:cubicBezTo>
                              <a:pt x="20093" y="175307"/>
                              <a:pt x="5736" y="160950"/>
                              <a:pt x="950" y="141809"/>
                            </a:cubicBezTo>
                            <a:cubicBezTo>
                              <a:pt x="-3835" y="122667"/>
                              <a:pt x="10521" y="98740"/>
                              <a:pt x="20093" y="84384"/>
                            </a:cubicBezTo>
                            <a:lnTo>
                              <a:pt x="24877" y="79599"/>
                            </a:lnTo>
                            <a:cubicBezTo>
                              <a:pt x="39234" y="60457"/>
                              <a:pt x="53590" y="36530"/>
                              <a:pt x="72732" y="22173"/>
                            </a:cubicBezTo>
                            <a:cubicBezTo>
                              <a:pt x="111015" y="-6539"/>
                              <a:pt x="158869" y="-6539"/>
                              <a:pt x="211509" y="17388"/>
                            </a:cubicBezTo>
                            <a:cubicBezTo>
                              <a:pt x="221080" y="22173"/>
                              <a:pt x="235436" y="26959"/>
                              <a:pt x="245007" y="31744"/>
                            </a:cubicBezTo>
                            <a:cubicBezTo>
                              <a:pt x="288075" y="50886"/>
                              <a:pt x="331145" y="70027"/>
                              <a:pt x="378999" y="79599"/>
                            </a:cubicBezTo>
                            <a:cubicBezTo>
                              <a:pt x="402926" y="84384"/>
                              <a:pt x="426853" y="93955"/>
                              <a:pt x="450780" y="93955"/>
                            </a:cubicBezTo>
                            <a:cubicBezTo>
                              <a:pt x="460351" y="93955"/>
                              <a:pt x="465136" y="93955"/>
                              <a:pt x="474707" y="89169"/>
                            </a:cubicBezTo>
                            <a:cubicBezTo>
                              <a:pt x="479492" y="89169"/>
                              <a:pt x="489063" y="84384"/>
                              <a:pt x="498634" y="79599"/>
                            </a:cubicBezTo>
                            <a:cubicBezTo>
                              <a:pt x="512990" y="60457"/>
                              <a:pt x="546488" y="31744"/>
                              <a:pt x="584771" y="31744"/>
                            </a:cubicBezTo>
                            <a:cubicBezTo>
                              <a:pt x="599128" y="31744"/>
                              <a:pt x="618270" y="36530"/>
                              <a:pt x="632625" y="46100"/>
                            </a:cubicBezTo>
                            <a:cubicBezTo>
                              <a:pt x="656552" y="65242"/>
                              <a:pt x="680480" y="103526"/>
                              <a:pt x="675695" y="137023"/>
                            </a:cubicBezTo>
                            <a:cubicBezTo>
                              <a:pt x="694836" y="146594"/>
                              <a:pt x="713978" y="151380"/>
                              <a:pt x="733119" y="146594"/>
                            </a:cubicBezTo>
                            <a:cubicBezTo>
                              <a:pt x="742690" y="146594"/>
                              <a:pt x="752261" y="141809"/>
                              <a:pt x="757047" y="132238"/>
                            </a:cubicBezTo>
                            <a:cubicBezTo>
                              <a:pt x="761832" y="127453"/>
                              <a:pt x="761832" y="127453"/>
                              <a:pt x="766617" y="122667"/>
                            </a:cubicBezTo>
                            <a:cubicBezTo>
                              <a:pt x="771403" y="117882"/>
                              <a:pt x="780974" y="122667"/>
                              <a:pt x="785759" y="127453"/>
                            </a:cubicBezTo>
                            <a:cubicBezTo>
                              <a:pt x="790544" y="132238"/>
                              <a:pt x="795330" y="137023"/>
                              <a:pt x="800115" y="146594"/>
                            </a:cubicBezTo>
                            <a:cubicBezTo>
                              <a:pt x="804901" y="151380"/>
                              <a:pt x="804901" y="156165"/>
                              <a:pt x="809686" y="156165"/>
                            </a:cubicBezTo>
                            <a:cubicBezTo>
                              <a:pt x="819257" y="165736"/>
                              <a:pt x="824042" y="175307"/>
                              <a:pt x="828828" y="189663"/>
                            </a:cubicBezTo>
                            <a:cubicBezTo>
                              <a:pt x="833614" y="218375"/>
                              <a:pt x="824042" y="251873"/>
                              <a:pt x="819257" y="275801"/>
                            </a:cubicBezTo>
                            <a:lnTo>
                              <a:pt x="819257" y="285371"/>
                            </a:lnTo>
                            <a:cubicBezTo>
                              <a:pt x="819257" y="290157"/>
                              <a:pt x="814471" y="299728"/>
                              <a:pt x="814471" y="304513"/>
                            </a:cubicBezTo>
                            <a:cubicBezTo>
                              <a:pt x="804901" y="357152"/>
                              <a:pt x="785759" y="424148"/>
                              <a:pt x="733119" y="443290"/>
                            </a:cubicBezTo>
                            <a:cubicBezTo>
                              <a:pt x="709192" y="448075"/>
                              <a:pt x="690051" y="448075"/>
                              <a:pt x="670909" y="448075"/>
                            </a:cubicBezTo>
                            <a:close/>
                            <a:moveTo>
                              <a:pt x="134942" y="7817"/>
                            </a:moveTo>
                            <a:cubicBezTo>
                              <a:pt x="111015" y="7817"/>
                              <a:pt x="87088" y="12603"/>
                              <a:pt x="72732" y="26959"/>
                            </a:cubicBezTo>
                            <a:cubicBezTo>
                              <a:pt x="53590" y="41315"/>
                              <a:pt x="39234" y="60457"/>
                              <a:pt x="29663" y="79599"/>
                            </a:cubicBezTo>
                            <a:lnTo>
                              <a:pt x="24877" y="84384"/>
                            </a:lnTo>
                            <a:cubicBezTo>
                              <a:pt x="15307" y="98740"/>
                              <a:pt x="950" y="117882"/>
                              <a:pt x="10521" y="132238"/>
                            </a:cubicBezTo>
                            <a:cubicBezTo>
                              <a:pt x="15307" y="151380"/>
                              <a:pt x="29663" y="160950"/>
                              <a:pt x="44020" y="175307"/>
                            </a:cubicBezTo>
                            <a:lnTo>
                              <a:pt x="44020" y="175307"/>
                            </a:lnTo>
                            <a:cubicBezTo>
                              <a:pt x="63161" y="194448"/>
                              <a:pt x="87088" y="208805"/>
                              <a:pt x="111015" y="223161"/>
                            </a:cubicBezTo>
                            <a:lnTo>
                              <a:pt x="120586" y="227946"/>
                            </a:lnTo>
                            <a:cubicBezTo>
                              <a:pt x="168440" y="256659"/>
                              <a:pt x="216294" y="285371"/>
                              <a:pt x="264148" y="314084"/>
                            </a:cubicBezTo>
                            <a:cubicBezTo>
                              <a:pt x="321573" y="342796"/>
                              <a:pt x="374213" y="361938"/>
                              <a:pt x="426853" y="376294"/>
                            </a:cubicBezTo>
                            <a:cubicBezTo>
                              <a:pt x="431638" y="376294"/>
                              <a:pt x="441209" y="381080"/>
                              <a:pt x="450780" y="385865"/>
                            </a:cubicBezTo>
                            <a:cubicBezTo>
                              <a:pt x="498634" y="400221"/>
                              <a:pt x="594343" y="433719"/>
                              <a:pt x="670909" y="433719"/>
                            </a:cubicBezTo>
                            <a:lnTo>
                              <a:pt x="670909" y="433719"/>
                            </a:lnTo>
                            <a:cubicBezTo>
                              <a:pt x="690051" y="433719"/>
                              <a:pt x="709192" y="433719"/>
                              <a:pt x="723549" y="428934"/>
                            </a:cubicBezTo>
                            <a:cubicBezTo>
                              <a:pt x="771403" y="414578"/>
                              <a:pt x="785759" y="347582"/>
                              <a:pt x="800115" y="299728"/>
                            </a:cubicBezTo>
                            <a:cubicBezTo>
                              <a:pt x="800115" y="294942"/>
                              <a:pt x="804901" y="285371"/>
                              <a:pt x="804901" y="280586"/>
                            </a:cubicBezTo>
                            <a:lnTo>
                              <a:pt x="809686" y="271015"/>
                            </a:lnTo>
                            <a:cubicBezTo>
                              <a:pt x="814471" y="247088"/>
                              <a:pt x="824042" y="213590"/>
                              <a:pt x="819257" y="184878"/>
                            </a:cubicBezTo>
                            <a:cubicBezTo>
                              <a:pt x="819257" y="175307"/>
                              <a:pt x="809686" y="165736"/>
                              <a:pt x="804901" y="156165"/>
                            </a:cubicBezTo>
                            <a:cubicBezTo>
                              <a:pt x="800115" y="151380"/>
                              <a:pt x="800115" y="146594"/>
                              <a:pt x="795330" y="146594"/>
                            </a:cubicBezTo>
                            <a:cubicBezTo>
                              <a:pt x="790544" y="141809"/>
                              <a:pt x="785759" y="137023"/>
                              <a:pt x="780974" y="132238"/>
                            </a:cubicBezTo>
                            <a:cubicBezTo>
                              <a:pt x="780974" y="132238"/>
                              <a:pt x="776188" y="127453"/>
                              <a:pt x="771403" y="127453"/>
                            </a:cubicBezTo>
                            <a:cubicBezTo>
                              <a:pt x="771403" y="127453"/>
                              <a:pt x="771403" y="127453"/>
                              <a:pt x="771403" y="127453"/>
                            </a:cubicBezTo>
                            <a:cubicBezTo>
                              <a:pt x="766617" y="132238"/>
                              <a:pt x="761832" y="132238"/>
                              <a:pt x="761832" y="137023"/>
                            </a:cubicBezTo>
                            <a:cubicBezTo>
                              <a:pt x="752261" y="141809"/>
                              <a:pt x="747476" y="151380"/>
                              <a:pt x="733119" y="151380"/>
                            </a:cubicBezTo>
                            <a:cubicBezTo>
                              <a:pt x="713978" y="156165"/>
                              <a:pt x="690051" y="151380"/>
                              <a:pt x="666124" y="137023"/>
                            </a:cubicBezTo>
                            <a:cubicBezTo>
                              <a:pt x="666124" y="137023"/>
                              <a:pt x="661338" y="132238"/>
                              <a:pt x="661338" y="132238"/>
                            </a:cubicBezTo>
                            <a:cubicBezTo>
                              <a:pt x="670909" y="103526"/>
                              <a:pt x="646982" y="60457"/>
                              <a:pt x="623055" y="46100"/>
                            </a:cubicBezTo>
                            <a:cubicBezTo>
                              <a:pt x="608698" y="36530"/>
                              <a:pt x="594343" y="31744"/>
                              <a:pt x="579986" y="31744"/>
                            </a:cubicBezTo>
                            <a:cubicBezTo>
                              <a:pt x="541703" y="31744"/>
                              <a:pt x="512990" y="60457"/>
                              <a:pt x="498634" y="79599"/>
                            </a:cubicBezTo>
                            <a:cubicBezTo>
                              <a:pt x="498634" y="79599"/>
                              <a:pt x="498634" y="79599"/>
                              <a:pt x="498634" y="79599"/>
                            </a:cubicBezTo>
                            <a:cubicBezTo>
                              <a:pt x="489063" y="84384"/>
                              <a:pt x="479492" y="84384"/>
                              <a:pt x="474707" y="89169"/>
                            </a:cubicBezTo>
                            <a:cubicBezTo>
                              <a:pt x="465136" y="89169"/>
                              <a:pt x="455565" y="93955"/>
                              <a:pt x="450780" y="93955"/>
                            </a:cubicBezTo>
                            <a:cubicBezTo>
                              <a:pt x="426853" y="93955"/>
                              <a:pt x="398140" y="89169"/>
                              <a:pt x="378999" y="79599"/>
                            </a:cubicBezTo>
                            <a:cubicBezTo>
                              <a:pt x="331145" y="65242"/>
                              <a:pt x="288075" y="46100"/>
                              <a:pt x="245007" y="31744"/>
                            </a:cubicBezTo>
                            <a:cubicBezTo>
                              <a:pt x="235436" y="26959"/>
                              <a:pt x="221080" y="22173"/>
                              <a:pt x="211509" y="17388"/>
                            </a:cubicBezTo>
                            <a:cubicBezTo>
                              <a:pt x="178011" y="12603"/>
                              <a:pt x="158869" y="7817"/>
                              <a:pt x="134942" y="7817"/>
                            </a:cubicBezTo>
                            <a:close/>
                          </a:path>
                        </a:pathLst>
                      </a:custGeom>
                      <a:solidFill>
                        <a:srgbClr val="1C2342"/>
                      </a:solidFill>
                      <a:ln w="47824" cap="flat">
                        <a:noFill/>
                        <a:prstDash val="solid"/>
                        <a:miter/>
                      </a:ln>
                    </p:spPr>
                    <p:txBody>
                      <a:bodyPr rtlCol="0" anchor="ctr"/>
                      <a:lstStyle/>
                      <a:p>
                        <a:endParaRPr lang="en-US"/>
                      </a:p>
                    </p:txBody>
                  </p:sp>
                </p:grpSp>
                <p:sp>
                  <p:nvSpPr>
                    <p:cNvPr id="340" name="Freeform: Shape 339">
                      <a:extLst>
                        <a:ext uri="{FF2B5EF4-FFF2-40B4-BE49-F238E27FC236}">
                          <a16:creationId xmlns:a16="http://schemas.microsoft.com/office/drawing/2014/main" id="{4268D837-2970-4DA5-9A21-790C122D6F34}"/>
                        </a:ext>
                      </a:extLst>
                    </p:cNvPr>
                    <p:cNvSpPr/>
                    <p:nvPr/>
                  </p:nvSpPr>
                  <p:spPr>
                    <a:xfrm>
                      <a:off x="10388208" y="9703084"/>
                      <a:ext cx="196202" cy="164686"/>
                    </a:xfrm>
                    <a:custGeom>
                      <a:avLst/>
                      <a:gdLst>
                        <a:gd name="connsiteX0" fmla="*/ 191417 w 196202"/>
                        <a:gd name="connsiteY0" fmla="*/ 114850 h 164686"/>
                        <a:gd name="connsiteX1" fmla="*/ 95708 w 196202"/>
                        <a:gd name="connsiteY1" fmla="*/ 105279 h 164686"/>
                        <a:gd name="connsiteX2" fmla="*/ 90923 w 196202"/>
                        <a:gd name="connsiteY2" fmla="*/ 66996 h 164686"/>
                        <a:gd name="connsiteX3" fmla="*/ 0 w 196202"/>
                        <a:gd name="connsiteY3" fmla="*/ 0 h 164686"/>
                        <a:gd name="connsiteX4" fmla="*/ 0 w 196202"/>
                        <a:gd name="connsiteY4" fmla="*/ 0 h 164686"/>
                        <a:gd name="connsiteX5" fmla="*/ 76567 w 196202"/>
                        <a:gd name="connsiteY5" fmla="*/ 62210 h 164686"/>
                        <a:gd name="connsiteX6" fmla="*/ 81352 w 196202"/>
                        <a:gd name="connsiteY6" fmla="*/ 114850 h 164686"/>
                        <a:gd name="connsiteX7" fmla="*/ 57425 w 196202"/>
                        <a:gd name="connsiteY7" fmla="*/ 157919 h 164686"/>
                        <a:gd name="connsiteX8" fmla="*/ 62211 w 196202"/>
                        <a:gd name="connsiteY8" fmla="*/ 162704 h 164686"/>
                        <a:gd name="connsiteX9" fmla="*/ 95708 w 196202"/>
                        <a:gd name="connsiteY9" fmla="*/ 110064 h 164686"/>
                        <a:gd name="connsiteX10" fmla="*/ 196202 w 196202"/>
                        <a:gd name="connsiteY10" fmla="*/ 114850 h 164686"/>
                        <a:gd name="connsiteX11" fmla="*/ 191417 w 196202"/>
                        <a:gd name="connsiteY11" fmla="*/ 114850 h 16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202" h="164686">
                          <a:moveTo>
                            <a:pt x="191417" y="114850"/>
                          </a:moveTo>
                          <a:cubicBezTo>
                            <a:pt x="157919" y="119635"/>
                            <a:pt x="124421" y="124421"/>
                            <a:pt x="95708" y="105279"/>
                          </a:cubicBezTo>
                          <a:cubicBezTo>
                            <a:pt x="95708" y="90923"/>
                            <a:pt x="95708" y="81352"/>
                            <a:pt x="90923" y="66996"/>
                          </a:cubicBezTo>
                          <a:cubicBezTo>
                            <a:pt x="76567" y="23927"/>
                            <a:pt x="43068" y="4785"/>
                            <a:pt x="0" y="0"/>
                          </a:cubicBezTo>
                          <a:cubicBezTo>
                            <a:pt x="0" y="0"/>
                            <a:pt x="0" y="0"/>
                            <a:pt x="0" y="0"/>
                          </a:cubicBezTo>
                          <a:cubicBezTo>
                            <a:pt x="38283" y="9571"/>
                            <a:pt x="62211" y="23927"/>
                            <a:pt x="76567" y="62210"/>
                          </a:cubicBezTo>
                          <a:cubicBezTo>
                            <a:pt x="81352" y="76567"/>
                            <a:pt x="86138" y="95708"/>
                            <a:pt x="81352" y="114850"/>
                          </a:cubicBezTo>
                          <a:cubicBezTo>
                            <a:pt x="76567" y="133991"/>
                            <a:pt x="62211" y="143562"/>
                            <a:pt x="57425" y="157919"/>
                          </a:cubicBezTo>
                          <a:cubicBezTo>
                            <a:pt x="57425" y="162704"/>
                            <a:pt x="57425" y="167490"/>
                            <a:pt x="62211" y="162704"/>
                          </a:cubicBezTo>
                          <a:cubicBezTo>
                            <a:pt x="81352" y="148348"/>
                            <a:pt x="90923" y="129206"/>
                            <a:pt x="95708" y="110064"/>
                          </a:cubicBezTo>
                          <a:cubicBezTo>
                            <a:pt x="119635" y="133991"/>
                            <a:pt x="172275" y="133991"/>
                            <a:pt x="196202" y="114850"/>
                          </a:cubicBezTo>
                          <a:cubicBezTo>
                            <a:pt x="196202" y="119635"/>
                            <a:pt x="196202" y="114850"/>
                            <a:pt x="191417" y="114850"/>
                          </a:cubicBezTo>
                          <a:close/>
                        </a:path>
                      </a:pathLst>
                    </a:custGeom>
                    <a:solidFill>
                      <a:srgbClr val="1C2342"/>
                    </a:solidFill>
                    <a:ln w="47824"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B1BB7A57-4E84-40B2-9515-1591AF2603E0}"/>
                        </a:ext>
                      </a:extLst>
                    </p:cNvPr>
                    <p:cNvSpPr/>
                    <p:nvPr/>
                  </p:nvSpPr>
                  <p:spPr>
                    <a:xfrm>
                      <a:off x="9832149" y="9707870"/>
                      <a:ext cx="811026" cy="409076"/>
                    </a:xfrm>
                    <a:custGeom>
                      <a:avLst/>
                      <a:gdLst>
                        <a:gd name="connsiteX0" fmla="*/ 809686 w 811026"/>
                        <a:gd name="connsiteY0" fmla="*/ 153133 h 409076"/>
                        <a:gd name="connsiteX1" fmla="*/ 790544 w 811026"/>
                        <a:gd name="connsiteY1" fmla="*/ 124421 h 409076"/>
                        <a:gd name="connsiteX2" fmla="*/ 766617 w 811026"/>
                        <a:gd name="connsiteY2" fmla="*/ 95708 h 409076"/>
                        <a:gd name="connsiteX3" fmla="*/ 752262 w 811026"/>
                        <a:gd name="connsiteY3" fmla="*/ 90923 h 409076"/>
                        <a:gd name="connsiteX4" fmla="*/ 713978 w 811026"/>
                        <a:gd name="connsiteY4" fmla="*/ 114850 h 409076"/>
                        <a:gd name="connsiteX5" fmla="*/ 651767 w 811026"/>
                        <a:gd name="connsiteY5" fmla="*/ 105279 h 409076"/>
                        <a:gd name="connsiteX6" fmla="*/ 608699 w 811026"/>
                        <a:gd name="connsiteY6" fmla="*/ 14356 h 409076"/>
                        <a:gd name="connsiteX7" fmla="*/ 560845 w 811026"/>
                        <a:gd name="connsiteY7" fmla="*/ 0 h 409076"/>
                        <a:gd name="connsiteX8" fmla="*/ 594343 w 811026"/>
                        <a:gd name="connsiteY8" fmla="*/ 33498 h 409076"/>
                        <a:gd name="connsiteX9" fmla="*/ 594343 w 811026"/>
                        <a:gd name="connsiteY9" fmla="*/ 100494 h 409076"/>
                        <a:gd name="connsiteX10" fmla="*/ 546488 w 811026"/>
                        <a:gd name="connsiteY10" fmla="*/ 157919 h 409076"/>
                        <a:gd name="connsiteX11" fmla="*/ 632626 w 811026"/>
                        <a:gd name="connsiteY11" fmla="*/ 205773 h 409076"/>
                        <a:gd name="connsiteX12" fmla="*/ 709192 w 811026"/>
                        <a:gd name="connsiteY12" fmla="*/ 244056 h 409076"/>
                        <a:gd name="connsiteX13" fmla="*/ 646982 w 811026"/>
                        <a:gd name="connsiteY13" fmla="*/ 306267 h 409076"/>
                        <a:gd name="connsiteX14" fmla="*/ 493849 w 811026"/>
                        <a:gd name="connsiteY14" fmla="*/ 306267 h 409076"/>
                        <a:gd name="connsiteX15" fmla="*/ 316788 w 811026"/>
                        <a:gd name="connsiteY15" fmla="*/ 248841 h 409076"/>
                        <a:gd name="connsiteX16" fmla="*/ 144513 w 811026"/>
                        <a:gd name="connsiteY16" fmla="*/ 143562 h 409076"/>
                        <a:gd name="connsiteX17" fmla="*/ 29663 w 811026"/>
                        <a:gd name="connsiteY17" fmla="*/ 28712 h 409076"/>
                        <a:gd name="connsiteX18" fmla="*/ 20092 w 811026"/>
                        <a:gd name="connsiteY18" fmla="*/ 43069 h 409076"/>
                        <a:gd name="connsiteX19" fmla="*/ 950 w 811026"/>
                        <a:gd name="connsiteY19" fmla="*/ 100494 h 409076"/>
                        <a:gd name="connsiteX20" fmla="*/ 39234 w 811026"/>
                        <a:gd name="connsiteY20" fmla="*/ 148348 h 409076"/>
                        <a:gd name="connsiteX21" fmla="*/ 106230 w 811026"/>
                        <a:gd name="connsiteY21" fmla="*/ 200987 h 409076"/>
                        <a:gd name="connsiteX22" fmla="*/ 264148 w 811026"/>
                        <a:gd name="connsiteY22" fmla="*/ 291910 h 409076"/>
                        <a:gd name="connsiteX23" fmla="*/ 426853 w 811026"/>
                        <a:gd name="connsiteY23" fmla="*/ 354121 h 409076"/>
                        <a:gd name="connsiteX24" fmla="*/ 723549 w 811026"/>
                        <a:gd name="connsiteY24" fmla="*/ 401975 h 409076"/>
                        <a:gd name="connsiteX25" fmla="*/ 804901 w 811026"/>
                        <a:gd name="connsiteY25" fmla="*/ 248841 h 409076"/>
                        <a:gd name="connsiteX26" fmla="*/ 809686 w 811026"/>
                        <a:gd name="connsiteY26" fmla="*/ 153133 h 40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1026" h="409076">
                          <a:moveTo>
                            <a:pt x="809686" y="153133"/>
                          </a:moveTo>
                          <a:cubicBezTo>
                            <a:pt x="804901" y="138777"/>
                            <a:pt x="800116" y="133991"/>
                            <a:pt x="790544" y="124421"/>
                          </a:cubicBezTo>
                          <a:cubicBezTo>
                            <a:pt x="780974" y="114850"/>
                            <a:pt x="776189" y="105279"/>
                            <a:pt x="766617" y="95708"/>
                          </a:cubicBezTo>
                          <a:cubicBezTo>
                            <a:pt x="761832" y="90923"/>
                            <a:pt x="757047" y="90923"/>
                            <a:pt x="752262" y="90923"/>
                          </a:cubicBezTo>
                          <a:cubicBezTo>
                            <a:pt x="737905" y="100494"/>
                            <a:pt x="733119" y="110064"/>
                            <a:pt x="713978" y="114850"/>
                          </a:cubicBezTo>
                          <a:cubicBezTo>
                            <a:pt x="694836" y="119635"/>
                            <a:pt x="670909" y="114850"/>
                            <a:pt x="651767" y="105279"/>
                          </a:cubicBezTo>
                          <a:cubicBezTo>
                            <a:pt x="661338" y="71781"/>
                            <a:pt x="637411" y="28712"/>
                            <a:pt x="608699" y="14356"/>
                          </a:cubicBezTo>
                          <a:cubicBezTo>
                            <a:pt x="594343" y="4785"/>
                            <a:pt x="575201" y="0"/>
                            <a:pt x="560845" y="0"/>
                          </a:cubicBezTo>
                          <a:cubicBezTo>
                            <a:pt x="575201" y="9571"/>
                            <a:pt x="584772" y="19142"/>
                            <a:pt x="594343" y="33498"/>
                          </a:cubicBezTo>
                          <a:cubicBezTo>
                            <a:pt x="603913" y="52640"/>
                            <a:pt x="603913" y="81352"/>
                            <a:pt x="594343" y="100494"/>
                          </a:cubicBezTo>
                          <a:cubicBezTo>
                            <a:pt x="579986" y="119635"/>
                            <a:pt x="556059" y="138777"/>
                            <a:pt x="546488" y="157919"/>
                          </a:cubicBezTo>
                          <a:cubicBezTo>
                            <a:pt x="517776" y="210558"/>
                            <a:pt x="603913" y="200987"/>
                            <a:pt x="632626" y="205773"/>
                          </a:cubicBezTo>
                          <a:cubicBezTo>
                            <a:pt x="656553" y="210558"/>
                            <a:pt x="704407" y="220129"/>
                            <a:pt x="709192" y="244056"/>
                          </a:cubicBezTo>
                          <a:cubicBezTo>
                            <a:pt x="718763" y="277554"/>
                            <a:pt x="675695" y="301481"/>
                            <a:pt x="646982" y="306267"/>
                          </a:cubicBezTo>
                          <a:cubicBezTo>
                            <a:pt x="599128" y="315837"/>
                            <a:pt x="541703" y="311052"/>
                            <a:pt x="493849" y="306267"/>
                          </a:cubicBezTo>
                          <a:cubicBezTo>
                            <a:pt x="431638" y="296696"/>
                            <a:pt x="374213" y="277554"/>
                            <a:pt x="316788" y="248841"/>
                          </a:cubicBezTo>
                          <a:cubicBezTo>
                            <a:pt x="259363" y="215344"/>
                            <a:pt x="197153" y="181846"/>
                            <a:pt x="144513" y="143562"/>
                          </a:cubicBezTo>
                          <a:cubicBezTo>
                            <a:pt x="101444" y="114850"/>
                            <a:pt x="53590" y="76567"/>
                            <a:pt x="29663" y="28712"/>
                          </a:cubicBezTo>
                          <a:cubicBezTo>
                            <a:pt x="24877" y="33498"/>
                            <a:pt x="24877" y="38283"/>
                            <a:pt x="20092" y="43069"/>
                          </a:cubicBezTo>
                          <a:cubicBezTo>
                            <a:pt x="10522" y="57425"/>
                            <a:pt x="-3835" y="81352"/>
                            <a:pt x="950" y="100494"/>
                          </a:cubicBezTo>
                          <a:cubicBezTo>
                            <a:pt x="5736" y="119635"/>
                            <a:pt x="24877" y="133991"/>
                            <a:pt x="39234" y="148348"/>
                          </a:cubicBezTo>
                          <a:cubicBezTo>
                            <a:pt x="58376" y="167490"/>
                            <a:pt x="82303" y="186631"/>
                            <a:pt x="106230" y="200987"/>
                          </a:cubicBezTo>
                          <a:cubicBezTo>
                            <a:pt x="158869" y="234485"/>
                            <a:pt x="206723" y="263198"/>
                            <a:pt x="264148" y="291910"/>
                          </a:cubicBezTo>
                          <a:cubicBezTo>
                            <a:pt x="316788" y="320623"/>
                            <a:pt x="369428" y="339764"/>
                            <a:pt x="426853" y="354121"/>
                          </a:cubicBezTo>
                          <a:cubicBezTo>
                            <a:pt x="455565" y="363692"/>
                            <a:pt x="627840" y="430687"/>
                            <a:pt x="723549" y="401975"/>
                          </a:cubicBezTo>
                          <a:cubicBezTo>
                            <a:pt x="780974" y="387619"/>
                            <a:pt x="795330" y="296696"/>
                            <a:pt x="804901" y="248841"/>
                          </a:cubicBezTo>
                          <a:cubicBezTo>
                            <a:pt x="804901" y="220129"/>
                            <a:pt x="814471" y="181846"/>
                            <a:pt x="809686" y="153133"/>
                          </a:cubicBezTo>
                          <a:close/>
                        </a:path>
                      </a:pathLst>
                    </a:custGeom>
                    <a:solidFill>
                      <a:srgbClr val="19477B">
                        <a:alpha val="50000"/>
                      </a:srgbClr>
                    </a:solidFill>
                    <a:ln w="47824" cap="flat">
                      <a:noFill/>
                      <a:prstDash val="solid"/>
                      <a:miter/>
                    </a:ln>
                  </p:spPr>
                  <p:txBody>
                    <a:bodyPr rtlCol="0" anchor="ctr"/>
                    <a:lstStyle/>
                    <a:p>
                      <a:endParaRPr lang="en-US"/>
                    </a:p>
                  </p:txBody>
                </p:sp>
                <p:grpSp>
                  <p:nvGrpSpPr>
                    <p:cNvPr id="342" name="Graphic 3">
                      <a:extLst>
                        <a:ext uri="{FF2B5EF4-FFF2-40B4-BE49-F238E27FC236}">
                          <a16:creationId xmlns:a16="http://schemas.microsoft.com/office/drawing/2014/main" id="{EBB4125F-7E12-4074-AF2D-2B3070747FA5}"/>
                        </a:ext>
                      </a:extLst>
                    </p:cNvPr>
                    <p:cNvGrpSpPr/>
                    <p:nvPr/>
                  </p:nvGrpSpPr>
                  <p:grpSpPr>
                    <a:xfrm>
                      <a:off x="9822225" y="9765295"/>
                      <a:ext cx="766970" cy="354120"/>
                      <a:chOff x="9822225" y="9765295"/>
                      <a:chExt cx="766970" cy="354120"/>
                    </a:xfrm>
                  </p:grpSpPr>
                  <p:sp>
                    <p:nvSpPr>
                      <p:cNvPr id="343" name="Freeform: Shape 342">
                        <a:extLst>
                          <a:ext uri="{FF2B5EF4-FFF2-40B4-BE49-F238E27FC236}">
                            <a16:creationId xmlns:a16="http://schemas.microsoft.com/office/drawing/2014/main" id="{8F74A1AA-CAED-49F6-8F0C-DFE3ECCD88FC}"/>
                          </a:ext>
                        </a:extLst>
                      </p:cNvPr>
                      <p:cNvSpPr/>
                      <p:nvPr/>
                    </p:nvSpPr>
                    <p:spPr>
                      <a:xfrm>
                        <a:off x="9826437" y="9765295"/>
                        <a:ext cx="762758" cy="346866"/>
                      </a:xfrm>
                      <a:custGeom>
                        <a:avLst/>
                        <a:gdLst>
                          <a:gd name="connsiteX0" fmla="*/ 504346 w 762758"/>
                          <a:gd name="connsiteY0" fmla="*/ 272769 h 346866"/>
                          <a:gd name="connsiteX1" fmla="*/ 183723 w 762758"/>
                          <a:gd name="connsiteY1" fmla="*/ 138777 h 346866"/>
                          <a:gd name="connsiteX2" fmla="*/ 49732 w 762758"/>
                          <a:gd name="connsiteY2" fmla="*/ 38283 h 346866"/>
                          <a:gd name="connsiteX3" fmla="*/ 11448 w 762758"/>
                          <a:gd name="connsiteY3" fmla="*/ 0 h 346866"/>
                          <a:gd name="connsiteX4" fmla="*/ 1877 w 762758"/>
                          <a:gd name="connsiteY4" fmla="*/ 38283 h 346866"/>
                          <a:gd name="connsiteX5" fmla="*/ 40161 w 762758"/>
                          <a:gd name="connsiteY5" fmla="*/ 86138 h 346866"/>
                          <a:gd name="connsiteX6" fmla="*/ 107157 w 762758"/>
                          <a:gd name="connsiteY6" fmla="*/ 138777 h 346866"/>
                          <a:gd name="connsiteX7" fmla="*/ 265075 w 762758"/>
                          <a:gd name="connsiteY7" fmla="*/ 229700 h 346866"/>
                          <a:gd name="connsiteX8" fmla="*/ 427779 w 762758"/>
                          <a:gd name="connsiteY8" fmla="*/ 291910 h 346866"/>
                          <a:gd name="connsiteX9" fmla="*/ 724475 w 762758"/>
                          <a:gd name="connsiteY9" fmla="*/ 339764 h 346866"/>
                          <a:gd name="connsiteX10" fmla="*/ 762759 w 762758"/>
                          <a:gd name="connsiteY10" fmla="*/ 315837 h 346866"/>
                          <a:gd name="connsiteX11" fmla="*/ 504346 w 762758"/>
                          <a:gd name="connsiteY11" fmla="*/ 272769 h 34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758" h="346866">
                            <a:moveTo>
                              <a:pt x="504346" y="272769"/>
                            </a:moveTo>
                            <a:cubicBezTo>
                              <a:pt x="394282" y="239271"/>
                              <a:pt x="279432" y="200988"/>
                              <a:pt x="183723" y="138777"/>
                            </a:cubicBezTo>
                            <a:cubicBezTo>
                              <a:pt x="135869" y="110065"/>
                              <a:pt x="92800" y="76567"/>
                              <a:pt x="49732" y="38283"/>
                            </a:cubicBezTo>
                            <a:cubicBezTo>
                              <a:pt x="35375" y="23927"/>
                              <a:pt x="21019" y="14356"/>
                              <a:pt x="11448" y="0"/>
                            </a:cubicBezTo>
                            <a:cubicBezTo>
                              <a:pt x="1877" y="14356"/>
                              <a:pt x="-2908" y="28712"/>
                              <a:pt x="1877" y="38283"/>
                            </a:cubicBezTo>
                            <a:cubicBezTo>
                              <a:pt x="6662" y="57425"/>
                              <a:pt x="25805" y="71781"/>
                              <a:pt x="40161" y="86138"/>
                            </a:cubicBezTo>
                            <a:cubicBezTo>
                              <a:pt x="59302" y="105279"/>
                              <a:pt x="83229" y="124421"/>
                              <a:pt x="107157" y="138777"/>
                            </a:cubicBezTo>
                            <a:cubicBezTo>
                              <a:pt x="159796" y="172275"/>
                              <a:pt x="207651" y="200988"/>
                              <a:pt x="265075" y="229700"/>
                            </a:cubicBezTo>
                            <a:cubicBezTo>
                              <a:pt x="317715" y="258413"/>
                              <a:pt x="370354" y="277554"/>
                              <a:pt x="427779" y="291910"/>
                            </a:cubicBezTo>
                            <a:cubicBezTo>
                              <a:pt x="456492" y="301481"/>
                              <a:pt x="628767" y="368477"/>
                              <a:pt x="724475" y="339764"/>
                            </a:cubicBezTo>
                            <a:cubicBezTo>
                              <a:pt x="738832" y="334979"/>
                              <a:pt x="753188" y="325408"/>
                              <a:pt x="762759" y="315837"/>
                            </a:cubicBezTo>
                            <a:cubicBezTo>
                              <a:pt x="671836" y="320623"/>
                              <a:pt x="580913" y="296696"/>
                              <a:pt x="504346" y="272769"/>
                            </a:cubicBezTo>
                            <a:close/>
                          </a:path>
                        </a:pathLst>
                      </a:custGeom>
                      <a:solidFill>
                        <a:srgbClr val="E9E2D0"/>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FF0814A1-4709-40FA-AF27-F35145753ED3}"/>
                          </a:ext>
                        </a:extLst>
                      </p:cNvPr>
                      <p:cNvSpPr/>
                      <p:nvPr/>
                    </p:nvSpPr>
                    <p:spPr>
                      <a:xfrm>
                        <a:off x="9822225" y="9770080"/>
                        <a:ext cx="766970" cy="349335"/>
                      </a:xfrm>
                      <a:custGeom>
                        <a:avLst/>
                        <a:gdLst>
                          <a:gd name="connsiteX0" fmla="*/ 671263 w 766970"/>
                          <a:gd name="connsiteY0" fmla="*/ 349336 h 349335"/>
                          <a:gd name="connsiteX1" fmla="*/ 446348 w 766970"/>
                          <a:gd name="connsiteY1" fmla="*/ 301481 h 349335"/>
                          <a:gd name="connsiteX2" fmla="*/ 422421 w 766970"/>
                          <a:gd name="connsiteY2" fmla="*/ 296696 h 349335"/>
                          <a:gd name="connsiteX3" fmla="*/ 259717 w 766970"/>
                          <a:gd name="connsiteY3" fmla="*/ 234485 h 349335"/>
                          <a:gd name="connsiteX4" fmla="*/ 111369 w 766970"/>
                          <a:gd name="connsiteY4" fmla="*/ 148348 h 349335"/>
                          <a:gd name="connsiteX5" fmla="*/ 101798 w 766970"/>
                          <a:gd name="connsiteY5" fmla="*/ 143562 h 349335"/>
                          <a:gd name="connsiteX6" fmla="*/ 34802 w 766970"/>
                          <a:gd name="connsiteY6" fmla="*/ 90923 h 349335"/>
                          <a:gd name="connsiteX7" fmla="*/ 34802 w 766970"/>
                          <a:gd name="connsiteY7" fmla="*/ 90923 h 349335"/>
                          <a:gd name="connsiteX8" fmla="*/ 1304 w 766970"/>
                          <a:gd name="connsiteY8" fmla="*/ 43069 h 349335"/>
                          <a:gd name="connsiteX9" fmla="*/ 10875 w 766970"/>
                          <a:gd name="connsiteY9" fmla="*/ 0 h 349335"/>
                          <a:gd name="connsiteX10" fmla="*/ 15660 w 766970"/>
                          <a:gd name="connsiteY10" fmla="*/ 0 h 349335"/>
                          <a:gd name="connsiteX11" fmla="*/ 20446 w 766970"/>
                          <a:gd name="connsiteY11" fmla="*/ 0 h 349335"/>
                          <a:gd name="connsiteX12" fmla="*/ 58729 w 766970"/>
                          <a:gd name="connsiteY12" fmla="*/ 38283 h 349335"/>
                          <a:gd name="connsiteX13" fmla="*/ 192721 w 766970"/>
                          <a:gd name="connsiteY13" fmla="*/ 133992 h 349335"/>
                          <a:gd name="connsiteX14" fmla="*/ 513344 w 766970"/>
                          <a:gd name="connsiteY14" fmla="*/ 267984 h 349335"/>
                          <a:gd name="connsiteX15" fmla="*/ 762186 w 766970"/>
                          <a:gd name="connsiteY15" fmla="*/ 311052 h 349335"/>
                          <a:gd name="connsiteX16" fmla="*/ 766971 w 766970"/>
                          <a:gd name="connsiteY16" fmla="*/ 311052 h 349335"/>
                          <a:gd name="connsiteX17" fmla="*/ 766971 w 766970"/>
                          <a:gd name="connsiteY17" fmla="*/ 315838 h 349335"/>
                          <a:gd name="connsiteX18" fmla="*/ 728687 w 766970"/>
                          <a:gd name="connsiteY18" fmla="*/ 344550 h 349335"/>
                          <a:gd name="connsiteX19" fmla="*/ 671263 w 766970"/>
                          <a:gd name="connsiteY19" fmla="*/ 349336 h 349335"/>
                          <a:gd name="connsiteX20" fmla="*/ 15660 w 766970"/>
                          <a:gd name="connsiteY20" fmla="*/ 4786 h 349335"/>
                          <a:gd name="connsiteX21" fmla="*/ 10875 w 766970"/>
                          <a:gd name="connsiteY21" fmla="*/ 38283 h 349335"/>
                          <a:gd name="connsiteX22" fmla="*/ 44373 w 766970"/>
                          <a:gd name="connsiteY22" fmla="*/ 81352 h 349335"/>
                          <a:gd name="connsiteX23" fmla="*/ 44373 w 766970"/>
                          <a:gd name="connsiteY23" fmla="*/ 81352 h 349335"/>
                          <a:gd name="connsiteX24" fmla="*/ 111369 w 766970"/>
                          <a:gd name="connsiteY24" fmla="*/ 129206 h 349335"/>
                          <a:gd name="connsiteX25" fmla="*/ 120939 w 766970"/>
                          <a:gd name="connsiteY25" fmla="*/ 133992 h 349335"/>
                          <a:gd name="connsiteX26" fmla="*/ 264502 w 766970"/>
                          <a:gd name="connsiteY26" fmla="*/ 220129 h 349335"/>
                          <a:gd name="connsiteX27" fmla="*/ 427207 w 766970"/>
                          <a:gd name="connsiteY27" fmla="*/ 282340 h 349335"/>
                          <a:gd name="connsiteX28" fmla="*/ 451134 w 766970"/>
                          <a:gd name="connsiteY28" fmla="*/ 291911 h 349335"/>
                          <a:gd name="connsiteX29" fmla="*/ 671263 w 766970"/>
                          <a:gd name="connsiteY29" fmla="*/ 339765 h 349335"/>
                          <a:gd name="connsiteX30" fmla="*/ 723902 w 766970"/>
                          <a:gd name="connsiteY30" fmla="*/ 334979 h 349335"/>
                          <a:gd name="connsiteX31" fmla="*/ 752614 w 766970"/>
                          <a:gd name="connsiteY31" fmla="*/ 320623 h 349335"/>
                          <a:gd name="connsiteX32" fmla="*/ 508559 w 766970"/>
                          <a:gd name="connsiteY32" fmla="*/ 277554 h 349335"/>
                          <a:gd name="connsiteX33" fmla="*/ 187936 w 766970"/>
                          <a:gd name="connsiteY33" fmla="*/ 143562 h 349335"/>
                          <a:gd name="connsiteX34" fmla="*/ 53944 w 766970"/>
                          <a:gd name="connsiteY34" fmla="*/ 43069 h 349335"/>
                          <a:gd name="connsiteX35" fmla="*/ 15660 w 766970"/>
                          <a:gd name="connsiteY35" fmla="*/ 4786 h 34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66970" h="349335">
                            <a:moveTo>
                              <a:pt x="671263" y="349336"/>
                            </a:moveTo>
                            <a:cubicBezTo>
                              <a:pt x="594696" y="349336"/>
                              <a:pt x="494202" y="315838"/>
                              <a:pt x="446348" y="301481"/>
                            </a:cubicBezTo>
                            <a:cubicBezTo>
                              <a:pt x="436777" y="296696"/>
                              <a:pt x="427207" y="296696"/>
                              <a:pt x="422421" y="296696"/>
                            </a:cubicBezTo>
                            <a:cubicBezTo>
                              <a:pt x="369781" y="282340"/>
                              <a:pt x="312356" y="263198"/>
                              <a:pt x="259717" y="234485"/>
                            </a:cubicBezTo>
                            <a:cubicBezTo>
                              <a:pt x="207077" y="210558"/>
                              <a:pt x="159223" y="177061"/>
                              <a:pt x="111369" y="148348"/>
                            </a:cubicBezTo>
                            <a:lnTo>
                              <a:pt x="101798" y="143562"/>
                            </a:lnTo>
                            <a:cubicBezTo>
                              <a:pt x="77871" y="129206"/>
                              <a:pt x="53944" y="110065"/>
                              <a:pt x="34802" y="90923"/>
                            </a:cubicBezTo>
                            <a:lnTo>
                              <a:pt x="34802" y="90923"/>
                            </a:lnTo>
                            <a:cubicBezTo>
                              <a:pt x="20446" y="76567"/>
                              <a:pt x="6090" y="62211"/>
                              <a:pt x="1304" y="43069"/>
                            </a:cubicBezTo>
                            <a:cubicBezTo>
                              <a:pt x="-3481" y="28713"/>
                              <a:pt x="6090" y="9571"/>
                              <a:pt x="10875" y="0"/>
                            </a:cubicBezTo>
                            <a:cubicBezTo>
                              <a:pt x="10875" y="0"/>
                              <a:pt x="10875" y="0"/>
                              <a:pt x="15660" y="0"/>
                            </a:cubicBezTo>
                            <a:cubicBezTo>
                              <a:pt x="15660" y="0"/>
                              <a:pt x="20446" y="0"/>
                              <a:pt x="20446" y="0"/>
                            </a:cubicBezTo>
                            <a:cubicBezTo>
                              <a:pt x="34802" y="14356"/>
                              <a:pt x="49158" y="28713"/>
                              <a:pt x="58729" y="38283"/>
                            </a:cubicBezTo>
                            <a:cubicBezTo>
                              <a:pt x="97012" y="71781"/>
                              <a:pt x="140082" y="105279"/>
                              <a:pt x="192721" y="133992"/>
                            </a:cubicBezTo>
                            <a:cubicBezTo>
                              <a:pt x="298000" y="200988"/>
                              <a:pt x="417635" y="239271"/>
                              <a:pt x="513344" y="267984"/>
                            </a:cubicBezTo>
                            <a:cubicBezTo>
                              <a:pt x="589911" y="291911"/>
                              <a:pt x="680833" y="315838"/>
                              <a:pt x="762186" y="311052"/>
                            </a:cubicBezTo>
                            <a:cubicBezTo>
                              <a:pt x="762186" y="311052"/>
                              <a:pt x="766971" y="311052"/>
                              <a:pt x="766971" y="311052"/>
                            </a:cubicBezTo>
                            <a:cubicBezTo>
                              <a:pt x="766971" y="311052"/>
                              <a:pt x="766971" y="315838"/>
                              <a:pt x="766971" y="315838"/>
                            </a:cubicBezTo>
                            <a:cubicBezTo>
                              <a:pt x="757400" y="330194"/>
                              <a:pt x="743044" y="339765"/>
                              <a:pt x="728687" y="344550"/>
                            </a:cubicBezTo>
                            <a:cubicBezTo>
                              <a:pt x="709546" y="349336"/>
                              <a:pt x="690405" y="349336"/>
                              <a:pt x="671263" y="349336"/>
                            </a:cubicBezTo>
                            <a:close/>
                            <a:moveTo>
                              <a:pt x="15660" y="4786"/>
                            </a:moveTo>
                            <a:cubicBezTo>
                              <a:pt x="10875" y="14356"/>
                              <a:pt x="6090" y="23927"/>
                              <a:pt x="10875" y="38283"/>
                            </a:cubicBezTo>
                            <a:cubicBezTo>
                              <a:pt x="15660" y="57425"/>
                              <a:pt x="30017" y="66996"/>
                              <a:pt x="44373" y="81352"/>
                            </a:cubicBezTo>
                            <a:lnTo>
                              <a:pt x="44373" y="81352"/>
                            </a:lnTo>
                            <a:cubicBezTo>
                              <a:pt x="63515" y="100494"/>
                              <a:pt x="87442" y="114850"/>
                              <a:pt x="111369" y="129206"/>
                            </a:cubicBezTo>
                            <a:lnTo>
                              <a:pt x="120939" y="133992"/>
                            </a:lnTo>
                            <a:cubicBezTo>
                              <a:pt x="168794" y="162704"/>
                              <a:pt x="216648" y="191417"/>
                              <a:pt x="264502" y="220129"/>
                            </a:cubicBezTo>
                            <a:cubicBezTo>
                              <a:pt x="321927" y="248842"/>
                              <a:pt x="374567" y="267984"/>
                              <a:pt x="427207" y="282340"/>
                            </a:cubicBezTo>
                            <a:cubicBezTo>
                              <a:pt x="431992" y="282340"/>
                              <a:pt x="441562" y="287125"/>
                              <a:pt x="451134" y="291911"/>
                            </a:cubicBezTo>
                            <a:cubicBezTo>
                              <a:pt x="498988" y="306267"/>
                              <a:pt x="594696" y="339765"/>
                              <a:pt x="671263" y="339765"/>
                            </a:cubicBezTo>
                            <a:cubicBezTo>
                              <a:pt x="690405" y="339765"/>
                              <a:pt x="709546" y="339765"/>
                              <a:pt x="723902" y="334979"/>
                            </a:cubicBezTo>
                            <a:cubicBezTo>
                              <a:pt x="733473" y="330194"/>
                              <a:pt x="743044" y="325408"/>
                              <a:pt x="752614" y="320623"/>
                            </a:cubicBezTo>
                            <a:cubicBezTo>
                              <a:pt x="671263" y="320623"/>
                              <a:pt x="585125" y="296696"/>
                              <a:pt x="508559" y="277554"/>
                            </a:cubicBezTo>
                            <a:cubicBezTo>
                              <a:pt x="412850" y="248842"/>
                              <a:pt x="293215" y="210558"/>
                              <a:pt x="187936" y="143562"/>
                            </a:cubicBezTo>
                            <a:cubicBezTo>
                              <a:pt x="135296" y="110065"/>
                              <a:pt x="92227" y="76567"/>
                              <a:pt x="53944" y="43069"/>
                            </a:cubicBezTo>
                            <a:cubicBezTo>
                              <a:pt x="39588" y="28713"/>
                              <a:pt x="30017" y="19142"/>
                              <a:pt x="15660" y="4786"/>
                            </a:cubicBezTo>
                            <a:close/>
                          </a:path>
                        </a:pathLst>
                      </a:custGeom>
                      <a:solidFill>
                        <a:srgbClr val="2E2D2D"/>
                      </a:solidFill>
                      <a:ln w="47824" cap="flat">
                        <a:noFill/>
                        <a:prstDash val="solid"/>
                        <a:miter/>
                      </a:ln>
                    </p:spPr>
                    <p:txBody>
                      <a:bodyPr rtlCol="0" anchor="ctr"/>
                      <a:lstStyle/>
                      <a:p>
                        <a:endParaRPr lang="en-US"/>
                      </a:p>
                    </p:txBody>
                  </p:sp>
                </p:grpSp>
              </p:grpSp>
              <p:sp>
                <p:nvSpPr>
                  <p:cNvPr id="337" name="Freeform: Shape 336">
                    <a:extLst>
                      <a:ext uri="{FF2B5EF4-FFF2-40B4-BE49-F238E27FC236}">
                        <a16:creationId xmlns:a16="http://schemas.microsoft.com/office/drawing/2014/main" id="{CC967288-F2CB-4CC7-929E-D034F8E2AFAB}"/>
                      </a:ext>
                    </a:extLst>
                  </p:cNvPr>
                  <p:cNvSpPr/>
                  <p:nvPr/>
                </p:nvSpPr>
                <p:spPr>
                  <a:xfrm>
                    <a:off x="10771041" y="8856066"/>
                    <a:ext cx="351870" cy="381355"/>
                  </a:xfrm>
                  <a:custGeom>
                    <a:avLst/>
                    <a:gdLst>
                      <a:gd name="connsiteX0" fmla="*/ 339765 w 351870"/>
                      <a:gd name="connsiteY0" fmla="*/ 272769 h 381355"/>
                      <a:gd name="connsiteX1" fmla="*/ 330194 w 351870"/>
                      <a:gd name="connsiteY1" fmla="*/ 277554 h 381355"/>
                      <a:gd name="connsiteX2" fmla="*/ 325409 w 351870"/>
                      <a:gd name="connsiteY2" fmla="*/ 358906 h 381355"/>
                      <a:gd name="connsiteX3" fmla="*/ 234485 w 351870"/>
                      <a:gd name="connsiteY3" fmla="*/ 234485 h 381355"/>
                      <a:gd name="connsiteX4" fmla="*/ 186631 w 351870"/>
                      <a:gd name="connsiteY4" fmla="*/ 157919 h 381355"/>
                      <a:gd name="connsiteX5" fmla="*/ 133992 w 351870"/>
                      <a:gd name="connsiteY5" fmla="*/ 86138 h 381355"/>
                      <a:gd name="connsiteX6" fmla="*/ 0 w 351870"/>
                      <a:gd name="connsiteY6" fmla="*/ 0 h 381355"/>
                      <a:gd name="connsiteX7" fmla="*/ 0 w 351870"/>
                      <a:gd name="connsiteY7" fmla="*/ 4785 h 381355"/>
                      <a:gd name="connsiteX8" fmla="*/ 38283 w 351870"/>
                      <a:gd name="connsiteY8" fmla="*/ 19142 h 381355"/>
                      <a:gd name="connsiteX9" fmla="*/ 81352 w 351870"/>
                      <a:gd name="connsiteY9" fmla="*/ 57425 h 381355"/>
                      <a:gd name="connsiteX10" fmla="*/ 157919 w 351870"/>
                      <a:gd name="connsiteY10" fmla="*/ 143562 h 381355"/>
                      <a:gd name="connsiteX11" fmla="*/ 220130 w 351870"/>
                      <a:gd name="connsiteY11" fmla="*/ 239271 h 381355"/>
                      <a:gd name="connsiteX12" fmla="*/ 267984 w 351870"/>
                      <a:gd name="connsiteY12" fmla="*/ 330194 h 381355"/>
                      <a:gd name="connsiteX13" fmla="*/ 344550 w 351870"/>
                      <a:gd name="connsiteY13" fmla="*/ 368477 h 381355"/>
                      <a:gd name="connsiteX14" fmla="*/ 339765 w 351870"/>
                      <a:gd name="connsiteY14" fmla="*/ 272769 h 381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1870" h="381355">
                        <a:moveTo>
                          <a:pt x="339765" y="272769"/>
                        </a:moveTo>
                        <a:cubicBezTo>
                          <a:pt x="339765" y="267983"/>
                          <a:pt x="330194" y="267983"/>
                          <a:pt x="330194" y="277554"/>
                        </a:cubicBezTo>
                        <a:cubicBezTo>
                          <a:pt x="334979" y="296696"/>
                          <a:pt x="344550" y="344550"/>
                          <a:pt x="325409" y="358906"/>
                        </a:cubicBezTo>
                        <a:cubicBezTo>
                          <a:pt x="301481" y="382833"/>
                          <a:pt x="239271" y="244056"/>
                          <a:pt x="234485" y="234485"/>
                        </a:cubicBezTo>
                        <a:cubicBezTo>
                          <a:pt x="220130" y="205773"/>
                          <a:pt x="205773" y="181846"/>
                          <a:pt x="186631" y="157919"/>
                        </a:cubicBezTo>
                        <a:cubicBezTo>
                          <a:pt x="167490" y="133992"/>
                          <a:pt x="153133" y="105279"/>
                          <a:pt x="133992" y="86138"/>
                        </a:cubicBezTo>
                        <a:cubicBezTo>
                          <a:pt x="95708" y="47854"/>
                          <a:pt x="57425" y="0"/>
                          <a:pt x="0" y="0"/>
                        </a:cubicBezTo>
                        <a:cubicBezTo>
                          <a:pt x="0" y="0"/>
                          <a:pt x="0" y="0"/>
                          <a:pt x="0" y="4785"/>
                        </a:cubicBezTo>
                        <a:cubicBezTo>
                          <a:pt x="14356" y="9571"/>
                          <a:pt x="28713" y="9571"/>
                          <a:pt x="38283" y="19142"/>
                        </a:cubicBezTo>
                        <a:cubicBezTo>
                          <a:pt x="57425" y="28712"/>
                          <a:pt x="66996" y="43069"/>
                          <a:pt x="81352" y="57425"/>
                        </a:cubicBezTo>
                        <a:cubicBezTo>
                          <a:pt x="110065" y="86138"/>
                          <a:pt x="138777" y="114850"/>
                          <a:pt x="157919" y="143562"/>
                        </a:cubicBezTo>
                        <a:cubicBezTo>
                          <a:pt x="177060" y="172275"/>
                          <a:pt x="200987" y="205773"/>
                          <a:pt x="220130" y="239271"/>
                        </a:cubicBezTo>
                        <a:cubicBezTo>
                          <a:pt x="234485" y="267983"/>
                          <a:pt x="248842" y="301481"/>
                          <a:pt x="267984" y="330194"/>
                        </a:cubicBezTo>
                        <a:cubicBezTo>
                          <a:pt x="277554" y="349336"/>
                          <a:pt x="320623" y="406760"/>
                          <a:pt x="344550" y="368477"/>
                        </a:cubicBezTo>
                        <a:cubicBezTo>
                          <a:pt x="358906" y="334979"/>
                          <a:pt x="349336" y="296696"/>
                          <a:pt x="339765" y="272769"/>
                        </a:cubicBezTo>
                        <a:close/>
                      </a:path>
                    </a:pathLst>
                  </a:custGeom>
                  <a:solidFill>
                    <a:srgbClr val="20201E"/>
                  </a:solidFill>
                  <a:ln w="47824" cap="flat">
                    <a:noFill/>
                    <a:prstDash val="solid"/>
                    <a:miter/>
                  </a:ln>
                </p:spPr>
                <p:txBody>
                  <a:bodyPr rtlCol="0" anchor="ctr"/>
                  <a:lstStyle/>
                  <a:p>
                    <a:endParaRPr lang="en-US"/>
                  </a:p>
                </p:txBody>
              </p:sp>
            </p:grpSp>
            <p:grpSp>
              <p:nvGrpSpPr>
                <p:cNvPr id="192" name="Graphic 3">
                  <a:extLst>
                    <a:ext uri="{FF2B5EF4-FFF2-40B4-BE49-F238E27FC236}">
                      <a16:creationId xmlns:a16="http://schemas.microsoft.com/office/drawing/2014/main" id="{0CB3708F-9B1B-4058-A5CA-EC7C12456051}"/>
                    </a:ext>
                  </a:extLst>
                </p:cNvPr>
                <p:cNvGrpSpPr/>
                <p:nvPr/>
              </p:nvGrpSpPr>
              <p:grpSpPr>
                <a:xfrm>
                  <a:off x="11486727" y="7574605"/>
                  <a:ext cx="1059704" cy="563648"/>
                  <a:chOff x="11486727" y="7574605"/>
                  <a:chExt cx="1059704" cy="563648"/>
                </a:xfrm>
              </p:grpSpPr>
              <p:grpSp>
                <p:nvGrpSpPr>
                  <p:cNvPr id="320" name="Graphic 3">
                    <a:extLst>
                      <a:ext uri="{FF2B5EF4-FFF2-40B4-BE49-F238E27FC236}">
                        <a16:creationId xmlns:a16="http://schemas.microsoft.com/office/drawing/2014/main" id="{A3214D65-67D0-409D-B0C3-5FDC721EC774}"/>
                      </a:ext>
                    </a:extLst>
                  </p:cNvPr>
                  <p:cNvGrpSpPr/>
                  <p:nvPr/>
                </p:nvGrpSpPr>
                <p:grpSpPr>
                  <a:xfrm>
                    <a:off x="11486727" y="7574605"/>
                    <a:ext cx="1059704" cy="563648"/>
                    <a:chOff x="11486727" y="7574605"/>
                    <a:chExt cx="1059704" cy="563648"/>
                  </a:xfrm>
                </p:grpSpPr>
                <p:sp>
                  <p:nvSpPr>
                    <p:cNvPr id="334" name="Freeform: Shape 333">
                      <a:extLst>
                        <a:ext uri="{FF2B5EF4-FFF2-40B4-BE49-F238E27FC236}">
                          <a16:creationId xmlns:a16="http://schemas.microsoft.com/office/drawing/2014/main" id="{83A22BDF-B96C-4B14-932C-A6B42F0FAD78}"/>
                        </a:ext>
                      </a:extLst>
                    </p:cNvPr>
                    <p:cNvSpPr/>
                    <p:nvPr/>
                  </p:nvSpPr>
                  <p:spPr>
                    <a:xfrm>
                      <a:off x="11492300" y="7581419"/>
                      <a:ext cx="1049403" cy="553926"/>
                    </a:xfrm>
                    <a:custGeom>
                      <a:avLst/>
                      <a:gdLst>
                        <a:gd name="connsiteX0" fmla="*/ 1034990 w 1049403"/>
                        <a:gd name="connsiteY0" fmla="*/ 111791 h 553926"/>
                        <a:gd name="connsiteX1" fmla="*/ 1006278 w 1049403"/>
                        <a:gd name="connsiteY1" fmla="*/ 107005 h 553926"/>
                        <a:gd name="connsiteX2" fmla="*/ 982351 w 1049403"/>
                        <a:gd name="connsiteY2" fmla="*/ 87863 h 553926"/>
                        <a:gd name="connsiteX3" fmla="*/ 967994 w 1049403"/>
                        <a:gd name="connsiteY3" fmla="*/ 87863 h 553926"/>
                        <a:gd name="connsiteX4" fmla="*/ 982351 w 1049403"/>
                        <a:gd name="connsiteY4" fmla="*/ 63936 h 553926"/>
                        <a:gd name="connsiteX5" fmla="*/ 972779 w 1049403"/>
                        <a:gd name="connsiteY5" fmla="*/ 35224 h 553926"/>
                        <a:gd name="connsiteX6" fmla="*/ 944067 w 1049403"/>
                        <a:gd name="connsiteY6" fmla="*/ 30438 h 553926"/>
                        <a:gd name="connsiteX7" fmla="*/ 795719 w 1049403"/>
                        <a:gd name="connsiteY7" fmla="*/ 121361 h 553926"/>
                        <a:gd name="connsiteX8" fmla="*/ 747865 w 1049403"/>
                        <a:gd name="connsiteY8" fmla="*/ 150074 h 553926"/>
                        <a:gd name="connsiteX9" fmla="*/ 704796 w 1049403"/>
                        <a:gd name="connsiteY9" fmla="*/ 159645 h 553926"/>
                        <a:gd name="connsiteX10" fmla="*/ 666513 w 1049403"/>
                        <a:gd name="connsiteY10" fmla="*/ 164430 h 553926"/>
                        <a:gd name="connsiteX11" fmla="*/ 680869 w 1049403"/>
                        <a:gd name="connsiteY11" fmla="*/ 130932 h 553926"/>
                        <a:gd name="connsiteX12" fmla="*/ 704796 w 1049403"/>
                        <a:gd name="connsiteY12" fmla="*/ 73507 h 553926"/>
                        <a:gd name="connsiteX13" fmla="*/ 695226 w 1049403"/>
                        <a:gd name="connsiteY13" fmla="*/ 20868 h 553926"/>
                        <a:gd name="connsiteX14" fmla="*/ 671299 w 1049403"/>
                        <a:gd name="connsiteY14" fmla="*/ 1726 h 553926"/>
                        <a:gd name="connsiteX15" fmla="*/ 628229 w 1049403"/>
                        <a:gd name="connsiteY15" fmla="*/ 20868 h 553926"/>
                        <a:gd name="connsiteX16" fmla="*/ 613873 w 1049403"/>
                        <a:gd name="connsiteY16" fmla="*/ 68722 h 553926"/>
                        <a:gd name="connsiteX17" fmla="*/ 580375 w 1049403"/>
                        <a:gd name="connsiteY17" fmla="*/ 107005 h 553926"/>
                        <a:gd name="connsiteX18" fmla="*/ 537307 w 1049403"/>
                        <a:gd name="connsiteY18" fmla="*/ 164430 h 553926"/>
                        <a:gd name="connsiteX19" fmla="*/ 556448 w 1049403"/>
                        <a:gd name="connsiteY19" fmla="*/ 231426 h 553926"/>
                        <a:gd name="connsiteX20" fmla="*/ 499023 w 1049403"/>
                        <a:gd name="connsiteY20" fmla="*/ 245782 h 553926"/>
                        <a:gd name="connsiteX21" fmla="*/ 388958 w 1049403"/>
                        <a:gd name="connsiteY21" fmla="*/ 288851 h 553926"/>
                        <a:gd name="connsiteX22" fmla="*/ 307607 w 1049403"/>
                        <a:gd name="connsiteY22" fmla="*/ 331920 h 553926"/>
                        <a:gd name="connsiteX23" fmla="*/ 144903 w 1049403"/>
                        <a:gd name="connsiteY23" fmla="*/ 288851 h 553926"/>
                        <a:gd name="connsiteX24" fmla="*/ 92263 w 1049403"/>
                        <a:gd name="connsiteY24" fmla="*/ 303207 h 553926"/>
                        <a:gd name="connsiteX25" fmla="*/ 53979 w 1049403"/>
                        <a:gd name="connsiteY25" fmla="*/ 346276 h 553926"/>
                        <a:gd name="connsiteX26" fmla="*/ 6125 w 1049403"/>
                        <a:gd name="connsiteY26" fmla="*/ 456341 h 553926"/>
                        <a:gd name="connsiteX27" fmla="*/ 1340 w 1049403"/>
                        <a:gd name="connsiteY27" fmla="*/ 489838 h 553926"/>
                        <a:gd name="connsiteX28" fmla="*/ 30052 w 1049403"/>
                        <a:gd name="connsiteY28" fmla="*/ 504195 h 553926"/>
                        <a:gd name="connsiteX29" fmla="*/ 159258 w 1049403"/>
                        <a:gd name="connsiteY29" fmla="*/ 542478 h 553926"/>
                        <a:gd name="connsiteX30" fmla="*/ 298036 w 1049403"/>
                        <a:gd name="connsiteY30" fmla="*/ 552049 h 553926"/>
                        <a:gd name="connsiteX31" fmla="*/ 432028 w 1049403"/>
                        <a:gd name="connsiteY31" fmla="*/ 508980 h 553926"/>
                        <a:gd name="connsiteX32" fmla="*/ 561234 w 1049403"/>
                        <a:gd name="connsiteY32" fmla="*/ 441984 h 553926"/>
                        <a:gd name="connsiteX33" fmla="*/ 613873 w 1049403"/>
                        <a:gd name="connsiteY33" fmla="*/ 413272 h 553926"/>
                        <a:gd name="connsiteX34" fmla="*/ 728723 w 1049403"/>
                        <a:gd name="connsiteY34" fmla="*/ 418057 h 553926"/>
                        <a:gd name="connsiteX35" fmla="*/ 900998 w 1049403"/>
                        <a:gd name="connsiteY35" fmla="*/ 370203 h 553926"/>
                        <a:gd name="connsiteX36" fmla="*/ 996706 w 1049403"/>
                        <a:gd name="connsiteY36" fmla="*/ 226641 h 553926"/>
                        <a:gd name="connsiteX37" fmla="*/ 1020633 w 1049403"/>
                        <a:gd name="connsiteY37" fmla="*/ 193143 h 553926"/>
                        <a:gd name="connsiteX38" fmla="*/ 1034990 w 1049403"/>
                        <a:gd name="connsiteY38" fmla="*/ 111791 h 55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9403" h="553926">
                          <a:moveTo>
                            <a:pt x="1034990" y="111791"/>
                          </a:moveTo>
                          <a:cubicBezTo>
                            <a:pt x="1025419" y="107005"/>
                            <a:pt x="1015848" y="102220"/>
                            <a:pt x="1006278" y="107005"/>
                          </a:cubicBezTo>
                          <a:cubicBezTo>
                            <a:pt x="1001492" y="97434"/>
                            <a:pt x="996706" y="87863"/>
                            <a:pt x="982351" y="87863"/>
                          </a:cubicBezTo>
                          <a:cubicBezTo>
                            <a:pt x="977565" y="87863"/>
                            <a:pt x="972779" y="87863"/>
                            <a:pt x="967994" y="87863"/>
                          </a:cubicBezTo>
                          <a:cubicBezTo>
                            <a:pt x="972779" y="83078"/>
                            <a:pt x="977565" y="73507"/>
                            <a:pt x="982351" y="63936"/>
                          </a:cubicBezTo>
                          <a:cubicBezTo>
                            <a:pt x="982351" y="54365"/>
                            <a:pt x="977565" y="40009"/>
                            <a:pt x="972779" y="35224"/>
                          </a:cubicBezTo>
                          <a:cubicBezTo>
                            <a:pt x="963209" y="30438"/>
                            <a:pt x="953638" y="25653"/>
                            <a:pt x="944067" y="30438"/>
                          </a:cubicBezTo>
                          <a:cubicBezTo>
                            <a:pt x="881857" y="35224"/>
                            <a:pt x="838788" y="83078"/>
                            <a:pt x="795719" y="121361"/>
                          </a:cubicBezTo>
                          <a:cubicBezTo>
                            <a:pt x="781363" y="135718"/>
                            <a:pt x="767007" y="145288"/>
                            <a:pt x="747865" y="150074"/>
                          </a:cubicBezTo>
                          <a:cubicBezTo>
                            <a:pt x="733508" y="154859"/>
                            <a:pt x="719153" y="154859"/>
                            <a:pt x="704796" y="159645"/>
                          </a:cubicBezTo>
                          <a:cubicBezTo>
                            <a:pt x="695226" y="159645"/>
                            <a:pt x="676084" y="169216"/>
                            <a:pt x="666513" y="164430"/>
                          </a:cubicBezTo>
                          <a:cubicBezTo>
                            <a:pt x="652156" y="154859"/>
                            <a:pt x="671299" y="135718"/>
                            <a:pt x="680869" y="130932"/>
                          </a:cubicBezTo>
                          <a:cubicBezTo>
                            <a:pt x="695226" y="116576"/>
                            <a:pt x="704796" y="97434"/>
                            <a:pt x="704796" y="73507"/>
                          </a:cubicBezTo>
                          <a:cubicBezTo>
                            <a:pt x="704796" y="59151"/>
                            <a:pt x="704796" y="35224"/>
                            <a:pt x="695226" y="20868"/>
                          </a:cubicBezTo>
                          <a:cubicBezTo>
                            <a:pt x="690440" y="11297"/>
                            <a:pt x="680869" y="6511"/>
                            <a:pt x="671299" y="1726"/>
                          </a:cubicBezTo>
                          <a:cubicBezTo>
                            <a:pt x="652156" y="-3059"/>
                            <a:pt x="637800" y="1726"/>
                            <a:pt x="628229" y="20868"/>
                          </a:cubicBezTo>
                          <a:cubicBezTo>
                            <a:pt x="618659" y="35224"/>
                            <a:pt x="618659" y="54365"/>
                            <a:pt x="613873" y="68722"/>
                          </a:cubicBezTo>
                          <a:cubicBezTo>
                            <a:pt x="604302" y="87863"/>
                            <a:pt x="594732" y="97434"/>
                            <a:pt x="580375" y="107005"/>
                          </a:cubicBezTo>
                          <a:cubicBezTo>
                            <a:pt x="561234" y="121361"/>
                            <a:pt x="542092" y="135718"/>
                            <a:pt x="537307" y="164430"/>
                          </a:cubicBezTo>
                          <a:cubicBezTo>
                            <a:pt x="532521" y="188357"/>
                            <a:pt x="537307" y="217070"/>
                            <a:pt x="556448" y="231426"/>
                          </a:cubicBezTo>
                          <a:cubicBezTo>
                            <a:pt x="537307" y="231426"/>
                            <a:pt x="518165" y="240997"/>
                            <a:pt x="499023" y="245782"/>
                          </a:cubicBezTo>
                          <a:cubicBezTo>
                            <a:pt x="460740" y="260139"/>
                            <a:pt x="427242" y="269709"/>
                            <a:pt x="388958" y="288851"/>
                          </a:cubicBezTo>
                          <a:cubicBezTo>
                            <a:pt x="360246" y="303207"/>
                            <a:pt x="336319" y="317563"/>
                            <a:pt x="307607" y="331920"/>
                          </a:cubicBezTo>
                          <a:cubicBezTo>
                            <a:pt x="250182" y="331920"/>
                            <a:pt x="192757" y="327134"/>
                            <a:pt x="144903" y="288851"/>
                          </a:cubicBezTo>
                          <a:cubicBezTo>
                            <a:pt x="130546" y="279280"/>
                            <a:pt x="101833" y="293636"/>
                            <a:pt x="92263" y="303207"/>
                          </a:cubicBezTo>
                          <a:cubicBezTo>
                            <a:pt x="77906" y="317563"/>
                            <a:pt x="63550" y="331920"/>
                            <a:pt x="53979" y="346276"/>
                          </a:cubicBezTo>
                          <a:cubicBezTo>
                            <a:pt x="30052" y="379774"/>
                            <a:pt x="15696" y="418057"/>
                            <a:pt x="6125" y="456341"/>
                          </a:cubicBezTo>
                          <a:cubicBezTo>
                            <a:pt x="6125" y="465911"/>
                            <a:pt x="-3446" y="480268"/>
                            <a:pt x="1340" y="489838"/>
                          </a:cubicBezTo>
                          <a:cubicBezTo>
                            <a:pt x="6125" y="499409"/>
                            <a:pt x="20481" y="499409"/>
                            <a:pt x="30052" y="504195"/>
                          </a:cubicBezTo>
                          <a:cubicBezTo>
                            <a:pt x="73121" y="523336"/>
                            <a:pt x="116190" y="532907"/>
                            <a:pt x="159258" y="542478"/>
                          </a:cubicBezTo>
                          <a:cubicBezTo>
                            <a:pt x="207112" y="552049"/>
                            <a:pt x="250182" y="556834"/>
                            <a:pt x="298036" y="552049"/>
                          </a:cubicBezTo>
                          <a:cubicBezTo>
                            <a:pt x="345890" y="547263"/>
                            <a:pt x="388958" y="528122"/>
                            <a:pt x="432028" y="508980"/>
                          </a:cubicBezTo>
                          <a:cubicBezTo>
                            <a:pt x="475096" y="489838"/>
                            <a:pt x="518165" y="461126"/>
                            <a:pt x="561234" y="441984"/>
                          </a:cubicBezTo>
                          <a:cubicBezTo>
                            <a:pt x="580375" y="432413"/>
                            <a:pt x="599517" y="422843"/>
                            <a:pt x="613873" y="413272"/>
                          </a:cubicBezTo>
                          <a:cubicBezTo>
                            <a:pt x="647371" y="394130"/>
                            <a:pt x="690440" y="418057"/>
                            <a:pt x="728723" y="418057"/>
                          </a:cubicBezTo>
                          <a:cubicBezTo>
                            <a:pt x="786148" y="422843"/>
                            <a:pt x="853144" y="398915"/>
                            <a:pt x="900998" y="370203"/>
                          </a:cubicBezTo>
                          <a:cubicBezTo>
                            <a:pt x="953638" y="341490"/>
                            <a:pt x="963209" y="274495"/>
                            <a:pt x="996706" y="226641"/>
                          </a:cubicBezTo>
                          <a:cubicBezTo>
                            <a:pt x="1001492" y="217070"/>
                            <a:pt x="1015848" y="207499"/>
                            <a:pt x="1020633" y="193143"/>
                          </a:cubicBezTo>
                          <a:cubicBezTo>
                            <a:pt x="1044561" y="169216"/>
                            <a:pt x="1063703" y="130932"/>
                            <a:pt x="1034990" y="111791"/>
                          </a:cubicBezTo>
                          <a:close/>
                        </a:path>
                      </a:pathLst>
                    </a:custGeom>
                    <a:solidFill>
                      <a:srgbClr val="FBCA8F"/>
                    </a:solidFill>
                    <a:ln w="47824"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43E3F360-00F8-43B0-9D6B-2D5DC894BD97}"/>
                        </a:ext>
                      </a:extLst>
                    </p:cNvPr>
                    <p:cNvSpPr/>
                    <p:nvPr/>
                  </p:nvSpPr>
                  <p:spPr>
                    <a:xfrm>
                      <a:off x="11486727" y="7574605"/>
                      <a:ext cx="1059704" cy="563648"/>
                    </a:xfrm>
                    <a:custGeom>
                      <a:avLst/>
                      <a:gdLst>
                        <a:gd name="connsiteX0" fmla="*/ 270111 w 1059704"/>
                        <a:gd name="connsiteY0" fmla="*/ 558863 h 563648"/>
                        <a:gd name="connsiteX1" fmla="*/ 164831 w 1059704"/>
                        <a:gd name="connsiteY1" fmla="*/ 544507 h 563648"/>
                        <a:gd name="connsiteX2" fmla="*/ 35625 w 1059704"/>
                        <a:gd name="connsiteY2" fmla="*/ 506223 h 563648"/>
                        <a:gd name="connsiteX3" fmla="*/ 26054 w 1059704"/>
                        <a:gd name="connsiteY3" fmla="*/ 501438 h 563648"/>
                        <a:gd name="connsiteX4" fmla="*/ 2127 w 1059704"/>
                        <a:gd name="connsiteY4" fmla="*/ 487082 h 563648"/>
                        <a:gd name="connsiteX5" fmla="*/ 2127 w 1059704"/>
                        <a:gd name="connsiteY5" fmla="*/ 458369 h 563648"/>
                        <a:gd name="connsiteX6" fmla="*/ 2127 w 1059704"/>
                        <a:gd name="connsiteY6" fmla="*/ 453584 h 563648"/>
                        <a:gd name="connsiteX7" fmla="*/ 49981 w 1059704"/>
                        <a:gd name="connsiteY7" fmla="*/ 343519 h 563648"/>
                        <a:gd name="connsiteX8" fmla="*/ 88265 w 1059704"/>
                        <a:gd name="connsiteY8" fmla="*/ 300450 h 563648"/>
                        <a:gd name="connsiteX9" fmla="*/ 131333 w 1059704"/>
                        <a:gd name="connsiteY9" fmla="*/ 281309 h 563648"/>
                        <a:gd name="connsiteX10" fmla="*/ 145690 w 1059704"/>
                        <a:gd name="connsiteY10" fmla="*/ 286094 h 563648"/>
                        <a:gd name="connsiteX11" fmla="*/ 303608 w 1059704"/>
                        <a:gd name="connsiteY11" fmla="*/ 329163 h 563648"/>
                        <a:gd name="connsiteX12" fmla="*/ 380175 w 1059704"/>
                        <a:gd name="connsiteY12" fmla="*/ 286094 h 563648"/>
                        <a:gd name="connsiteX13" fmla="*/ 461527 w 1059704"/>
                        <a:gd name="connsiteY13" fmla="*/ 257382 h 563648"/>
                        <a:gd name="connsiteX14" fmla="*/ 490239 w 1059704"/>
                        <a:gd name="connsiteY14" fmla="*/ 247811 h 563648"/>
                        <a:gd name="connsiteX15" fmla="*/ 490239 w 1059704"/>
                        <a:gd name="connsiteY15" fmla="*/ 247811 h 563648"/>
                        <a:gd name="connsiteX16" fmla="*/ 538094 w 1059704"/>
                        <a:gd name="connsiteY16" fmla="*/ 233455 h 563648"/>
                        <a:gd name="connsiteX17" fmla="*/ 523737 w 1059704"/>
                        <a:gd name="connsiteY17" fmla="*/ 166459 h 563648"/>
                        <a:gd name="connsiteX18" fmla="*/ 566806 w 1059704"/>
                        <a:gd name="connsiteY18" fmla="*/ 109034 h 563648"/>
                        <a:gd name="connsiteX19" fmla="*/ 600304 w 1059704"/>
                        <a:gd name="connsiteY19" fmla="*/ 70750 h 563648"/>
                        <a:gd name="connsiteX20" fmla="*/ 609875 w 1059704"/>
                        <a:gd name="connsiteY20" fmla="*/ 46823 h 563648"/>
                        <a:gd name="connsiteX21" fmla="*/ 619446 w 1059704"/>
                        <a:gd name="connsiteY21" fmla="*/ 22896 h 563648"/>
                        <a:gd name="connsiteX22" fmla="*/ 667300 w 1059704"/>
                        <a:gd name="connsiteY22" fmla="*/ 3755 h 563648"/>
                        <a:gd name="connsiteX23" fmla="*/ 696013 w 1059704"/>
                        <a:gd name="connsiteY23" fmla="*/ 22896 h 563648"/>
                        <a:gd name="connsiteX24" fmla="*/ 705583 w 1059704"/>
                        <a:gd name="connsiteY24" fmla="*/ 75536 h 563648"/>
                        <a:gd name="connsiteX25" fmla="*/ 681656 w 1059704"/>
                        <a:gd name="connsiteY25" fmla="*/ 132961 h 563648"/>
                        <a:gd name="connsiteX26" fmla="*/ 676871 w 1059704"/>
                        <a:gd name="connsiteY26" fmla="*/ 137746 h 563648"/>
                        <a:gd name="connsiteX27" fmla="*/ 662515 w 1059704"/>
                        <a:gd name="connsiteY27" fmla="*/ 156888 h 563648"/>
                        <a:gd name="connsiteX28" fmla="*/ 667300 w 1059704"/>
                        <a:gd name="connsiteY28" fmla="*/ 161673 h 563648"/>
                        <a:gd name="connsiteX29" fmla="*/ 691227 w 1059704"/>
                        <a:gd name="connsiteY29" fmla="*/ 161673 h 563648"/>
                        <a:gd name="connsiteX30" fmla="*/ 700798 w 1059704"/>
                        <a:gd name="connsiteY30" fmla="*/ 161673 h 563648"/>
                        <a:gd name="connsiteX31" fmla="*/ 705583 w 1059704"/>
                        <a:gd name="connsiteY31" fmla="*/ 161673 h 563648"/>
                        <a:gd name="connsiteX32" fmla="*/ 743867 w 1059704"/>
                        <a:gd name="connsiteY32" fmla="*/ 152103 h 563648"/>
                        <a:gd name="connsiteX33" fmla="*/ 791721 w 1059704"/>
                        <a:gd name="connsiteY33" fmla="*/ 123390 h 563648"/>
                        <a:gd name="connsiteX34" fmla="*/ 810862 w 1059704"/>
                        <a:gd name="connsiteY34" fmla="*/ 104248 h 563648"/>
                        <a:gd name="connsiteX35" fmla="*/ 940069 w 1059704"/>
                        <a:gd name="connsiteY35" fmla="*/ 32467 h 563648"/>
                        <a:gd name="connsiteX36" fmla="*/ 944854 w 1059704"/>
                        <a:gd name="connsiteY36" fmla="*/ 32467 h 563648"/>
                        <a:gd name="connsiteX37" fmla="*/ 973567 w 1059704"/>
                        <a:gd name="connsiteY37" fmla="*/ 42038 h 563648"/>
                        <a:gd name="connsiteX38" fmla="*/ 983138 w 1059704"/>
                        <a:gd name="connsiteY38" fmla="*/ 75536 h 563648"/>
                        <a:gd name="connsiteX39" fmla="*/ 973567 w 1059704"/>
                        <a:gd name="connsiteY39" fmla="*/ 94677 h 563648"/>
                        <a:gd name="connsiteX40" fmla="*/ 983138 w 1059704"/>
                        <a:gd name="connsiteY40" fmla="*/ 94677 h 563648"/>
                        <a:gd name="connsiteX41" fmla="*/ 1007065 w 1059704"/>
                        <a:gd name="connsiteY41" fmla="*/ 113819 h 563648"/>
                        <a:gd name="connsiteX42" fmla="*/ 1035778 w 1059704"/>
                        <a:gd name="connsiteY42" fmla="*/ 118605 h 563648"/>
                        <a:gd name="connsiteX43" fmla="*/ 1050133 w 1059704"/>
                        <a:gd name="connsiteY43" fmla="*/ 147317 h 563648"/>
                        <a:gd name="connsiteX44" fmla="*/ 1021421 w 1059704"/>
                        <a:gd name="connsiteY44" fmla="*/ 204742 h 563648"/>
                        <a:gd name="connsiteX45" fmla="*/ 1007065 w 1059704"/>
                        <a:gd name="connsiteY45" fmla="*/ 228669 h 563648"/>
                        <a:gd name="connsiteX46" fmla="*/ 1002279 w 1059704"/>
                        <a:gd name="connsiteY46" fmla="*/ 238240 h 563648"/>
                        <a:gd name="connsiteX47" fmla="*/ 973567 w 1059704"/>
                        <a:gd name="connsiteY47" fmla="*/ 290880 h 563648"/>
                        <a:gd name="connsiteX48" fmla="*/ 906571 w 1059704"/>
                        <a:gd name="connsiteY48" fmla="*/ 381802 h 563648"/>
                        <a:gd name="connsiteX49" fmla="*/ 739081 w 1059704"/>
                        <a:gd name="connsiteY49" fmla="*/ 429657 h 563648"/>
                        <a:gd name="connsiteX50" fmla="*/ 739081 w 1059704"/>
                        <a:gd name="connsiteY50" fmla="*/ 429657 h 563648"/>
                        <a:gd name="connsiteX51" fmla="*/ 729510 w 1059704"/>
                        <a:gd name="connsiteY51" fmla="*/ 429657 h 563648"/>
                        <a:gd name="connsiteX52" fmla="*/ 691227 w 1059704"/>
                        <a:gd name="connsiteY52" fmla="*/ 420086 h 563648"/>
                        <a:gd name="connsiteX53" fmla="*/ 648158 w 1059704"/>
                        <a:gd name="connsiteY53" fmla="*/ 415300 h 563648"/>
                        <a:gd name="connsiteX54" fmla="*/ 619446 w 1059704"/>
                        <a:gd name="connsiteY54" fmla="*/ 424871 h 563648"/>
                        <a:gd name="connsiteX55" fmla="*/ 566806 w 1059704"/>
                        <a:gd name="connsiteY55" fmla="*/ 453584 h 563648"/>
                        <a:gd name="connsiteX56" fmla="*/ 509382 w 1059704"/>
                        <a:gd name="connsiteY56" fmla="*/ 482296 h 563648"/>
                        <a:gd name="connsiteX57" fmla="*/ 437600 w 1059704"/>
                        <a:gd name="connsiteY57" fmla="*/ 520580 h 563648"/>
                        <a:gd name="connsiteX58" fmla="*/ 303608 w 1059704"/>
                        <a:gd name="connsiteY58" fmla="*/ 563648 h 563648"/>
                        <a:gd name="connsiteX59" fmla="*/ 270111 w 1059704"/>
                        <a:gd name="connsiteY59" fmla="*/ 558863 h 563648"/>
                        <a:gd name="connsiteX60" fmla="*/ 136119 w 1059704"/>
                        <a:gd name="connsiteY60" fmla="*/ 290880 h 563648"/>
                        <a:gd name="connsiteX61" fmla="*/ 97835 w 1059704"/>
                        <a:gd name="connsiteY61" fmla="*/ 305236 h 563648"/>
                        <a:gd name="connsiteX62" fmla="*/ 64338 w 1059704"/>
                        <a:gd name="connsiteY62" fmla="*/ 348305 h 563648"/>
                        <a:gd name="connsiteX63" fmla="*/ 16483 w 1059704"/>
                        <a:gd name="connsiteY63" fmla="*/ 453584 h 563648"/>
                        <a:gd name="connsiteX64" fmla="*/ 16483 w 1059704"/>
                        <a:gd name="connsiteY64" fmla="*/ 458369 h 563648"/>
                        <a:gd name="connsiteX65" fmla="*/ 16483 w 1059704"/>
                        <a:gd name="connsiteY65" fmla="*/ 482296 h 563648"/>
                        <a:gd name="connsiteX66" fmla="*/ 35625 w 1059704"/>
                        <a:gd name="connsiteY66" fmla="*/ 491867 h 563648"/>
                        <a:gd name="connsiteX67" fmla="*/ 45195 w 1059704"/>
                        <a:gd name="connsiteY67" fmla="*/ 496653 h 563648"/>
                        <a:gd name="connsiteX68" fmla="*/ 174402 w 1059704"/>
                        <a:gd name="connsiteY68" fmla="*/ 534936 h 563648"/>
                        <a:gd name="connsiteX69" fmla="*/ 274896 w 1059704"/>
                        <a:gd name="connsiteY69" fmla="*/ 549292 h 563648"/>
                        <a:gd name="connsiteX70" fmla="*/ 308393 w 1059704"/>
                        <a:gd name="connsiteY70" fmla="*/ 549292 h 563648"/>
                        <a:gd name="connsiteX71" fmla="*/ 442385 w 1059704"/>
                        <a:gd name="connsiteY71" fmla="*/ 506223 h 563648"/>
                        <a:gd name="connsiteX72" fmla="*/ 514167 w 1059704"/>
                        <a:gd name="connsiteY72" fmla="*/ 467940 h 563648"/>
                        <a:gd name="connsiteX73" fmla="*/ 571591 w 1059704"/>
                        <a:gd name="connsiteY73" fmla="*/ 439228 h 563648"/>
                        <a:gd name="connsiteX74" fmla="*/ 624231 w 1059704"/>
                        <a:gd name="connsiteY74" fmla="*/ 410515 h 563648"/>
                        <a:gd name="connsiteX75" fmla="*/ 657729 w 1059704"/>
                        <a:gd name="connsiteY75" fmla="*/ 400944 h 563648"/>
                        <a:gd name="connsiteX76" fmla="*/ 700798 w 1059704"/>
                        <a:gd name="connsiteY76" fmla="*/ 410515 h 563648"/>
                        <a:gd name="connsiteX77" fmla="*/ 739081 w 1059704"/>
                        <a:gd name="connsiteY77" fmla="*/ 415300 h 563648"/>
                        <a:gd name="connsiteX78" fmla="*/ 911356 w 1059704"/>
                        <a:gd name="connsiteY78" fmla="*/ 367446 h 563648"/>
                        <a:gd name="connsiteX79" fmla="*/ 978352 w 1059704"/>
                        <a:gd name="connsiteY79" fmla="*/ 281309 h 563648"/>
                        <a:gd name="connsiteX80" fmla="*/ 1007065 w 1059704"/>
                        <a:gd name="connsiteY80" fmla="*/ 228669 h 563648"/>
                        <a:gd name="connsiteX81" fmla="*/ 1016635 w 1059704"/>
                        <a:gd name="connsiteY81" fmla="*/ 219098 h 563648"/>
                        <a:gd name="connsiteX82" fmla="*/ 1030992 w 1059704"/>
                        <a:gd name="connsiteY82" fmla="*/ 199957 h 563648"/>
                        <a:gd name="connsiteX83" fmla="*/ 1030992 w 1059704"/>
                        <a:gd name="connsiteY83" fmla="*/ 195171 h 563648"/>
                        <a:gd name="connsiteX84" fmla="*/ 1059705 w 1059704"/>
                        <a:gd name="connsiteY84" fmla="*/ 147317 h 563648"/>
                        <a:gd name="connsiteX85" fmla="*/ 1045348 w 1059704"/>
                        <a:gd name="connsiteY85" fmla="*/ 123390 h 563648"/>
                        <a:gd name="connsiteX86" fmla="*/ 1021421 w 1059704"/>
                        <a:gd name="connsiteY86" fmla="*/ 118605 h 563648"/>
                        <a:gd name="connsiteX87" fmla="*/ 1016635 w 1059704"/>
                        <a:gd name="connsiteY87" fmla="*/ 113819 h 563648"/>
                        <a:gd name="connsiteX88" fmla="*/ 997494 w 1059704"/>
                        <a:gd name="connsiteY88" fmla="*/ 99463 h 563648"/>
                        <a:gd name="connsiteX89" fmla="*/ 983138 w 1059704"/>
                        <a:gd name="connsiteY89" fmla="*/ 99463 h 563648"/>
                        <a:gd name="connsiteX90" fmla="*/ 978352 w 1059704"/>
                        <a:gd name="connsiteY90" fmla="*/ 99463 h 563648"/>
                        <a:gd name="connsiteX91" fmla="*/ 978352 w 1059704"/>
                        <a:gd name="connsiteY91" fmla="*/ 94677 h 563648"/>
                        <a:gd name="connsiteX92" fmla="*/ 987923 w 1059704"/>
                        <a:gd name="connsiteY92" fmla="*/ 70750 h 563648"/>
                        <a:gd name="connsiteX93" fmla="*/ 978352 w 1059704"/>
                        <a:gd name="connsiteY93" fmla="*/ 46823 h 563648"/>
                        <a:gd name="connsiteX94" fmla="*/ 959211 w 1059704"/>
                        <a:gd name="connsiteY94" fmla="*/ 42038 h 563648"/>
                        <a:gd name="connsiteX95" fmla="*/ 954425 w 1059704"/>
                        <a:gd name="connsiteY95" fmla="*/ 42038 h 563648"/>
                        <a:gd name="connsiteX96" fmla="*/ 830004 w 1059704"/>
                        <a:gd name="connsiteY96" fmla="*/ 113819 h 563648"/>
                        <a:gd name="connsiteX97" fmla="*/ 810862 w 1059704"/>
                        <a:gd name="connsiteY97" fmla="*/ 132961 h 563648"/>
                        <a:gd name="connsiteX98" fmla="*/ 763008 w 1059704"/>
                        <a:gd name="connsiteY98" fmla="*/ 161673 h 563648"/>
                        <a:gd name="connsiteX99" fmla="*/ 719940 w 1059704"/>
                        <a:gd name="connsiteY99" fmla="*/ 171244 h 563648"/>
                        <a:gd name="connsiteX100" fmla="*/ 715154 w 1059704"/>
                        <a:gd name="connsiteY100" fmla="*/ 171244 h 563648"/>
                        <a:gd name="connsiteX101" fmla="*/ 705583 w 1059704"/>
                        <a:gd name="connsiteY101" fmla="*/ 171244 h 563648"/>
                        <a:gd name="connsiteX102" fmla="*/ 672085 w 1059704"/>
                        <a:gd name="connsiteY102" fmla="*/ 171244 h 563648"/>
                        <a:gd name="connsiteX103" fmla="*/ 662515 w 1059704"/>
                        <a:gd name="connsiteY103" fmla="*/ 161673 h 563648"/>
                        <a:gd name="connsiteX104" fmla="*/ 676871 w 1059704"/>
                        <a:gd name="connsiteY104" fmla="*/ 132961 h 563648"/>
                        <a:gd name="connsiteX105" fmla="*/ 681656 w 1059704"/>
                        <a:gd name="connsiteY105" fmla="*/ 128175 h 563648"/>
                        <a:gd name="connsiteX106" fmla="*/ 705583 w 1059704"/>
                        <a:gd name="connsiteY106" fmla="*/ 75536 h 563648"/>
                        <a:gd name="connsiteX107" fmla="*/ 696013 w 1059704"/>
                        <a:gd name="connsiteY107" fmla="*/ 27682 h 563648"/>
                        <a:gd name="connsiteX108" fmla="*/ 672085 w 1059704"/>
                        <a:gd name="connsiteY108" fmla="*/ 13325 h 563648"/>
                        <a:gd name="connsiteX109" fmla="*/ 633802 w 1059704"/>
                        <a:gd name="connsiteY109" fmla="*/ 27682 h 563648"/>
                        <a:gd name="connsiteX110" fmla="*/ 624231 w 1059704"/>
                        <a:gd name="connsiteY110" fmla="*/ 51609 h 563648"/>
                        <a:gd name="connsiteX111" fmla="*/ 614661 w 1059704"/>
                        <a:gd name="connsiteY111" fmla="*/ 75536 h 563648"/>
                        <a:gd name="connsiteX112" fmla="*/ 576377 w 1059704"/>
                        <a:gd name="connsiteY112" fmla="*/ 118605 h 563648"/>
                        <a:gd name="connsiteX113" fmla="*/ 538094 w 1059704"/>
                        <a:gd name="connsiteY113" fmla="*/ 171244 h 563648"/>
                        <a:gd name="connsiteX114" fmla="*/ 557236 w 1059704"/>
                        <a:gd name="connsiteY114" fmla="*/ 233455 h 563648"/>
                        <a:gd name="connsiteX115" fmla="*/ 557236 w 1059704"/>
                        <a:gd name="connsiteY115" fmla="*/ 238240 h 563648"/>
                        <a:gd name="connsiteX116" fmla="*/ 552450 w 1059704"/>
                        <a:gd name="connsiteY116" fmla="*/ 243026 h 563648"/>
                        <a:gd name="connsiteX117" fmla="*/ 495025 w 1059704"/>
                        <a:gd name="connsiteY117" fmla="*/ 257382 h 563648"/>
                        <a:gd name="connsiteX118" fmla="*/ 495025 w 1059704"/>
                        <a:gd name="connsiteY118" fmla="*/ 257382 h 563648"/>
                        <a:gd name="connsiteX119" fmla="*/ 466312 w 1059704"/>
                        <a:gd name="connsiteY119" fmla="*/ 266953 h 563648"/>
                        <a:gd name="connsiteX120" fmla="*/ 384960 w 1059704"/>
                        <a:gd name="connsiteY120" fmla="*/ 295665 h 563648"/>
                        <a:gd name="connsiteX121" fmla="*/ 308393 w 1059704"/>
                        <a:gd name="connsiteY121" fmla="*/ 338734 h 563648"/>
                        <a:gd name="connsiteX122" fmla="*/ 303608 w 1059704"/>
                        <a:gd name="connsiteY122" fmla="*/ 338734 h 563648"/>
                        <a:gd name="connsiteX123" fmla="*/ 136119 w 1059704"/>
                        <a:gd name="connsiteY123" fmla="*/ 290880 h 563648"/>
                        <a:gd name="connsiteX124" fmla="*/ 136119 w 1059704"/>
                        <a:gd name="connsiteY124" fmla="*/ 290880 h 56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9704" h="563648">
                          <a:moveTo>
                            <a:pt x="270111" y="558863"/>
                          </a:moveTo>
                          <a:cubicBezTo>
                            <a:pt x="231827" y="558863"/>
                            <a:pt x="198329" y="554078"/>
                            <a:pt x="164831" y="544507"/>
                          </a:cubicBezTo>
                          <a:cubicBezTo>
                            <a:pt x="116977" y="534936"/>
                            <a:pt x="73908" y="520580"/>
                            <a:pt x="35625" y="506223"/>
                          </a:cubicBezTo>
                          <a:cubicBezTo>
                            <a:pt x="35625" y="506223"/>
                            <a:pt x="30840" y="506223"/>
                            <a:pt x="26054" y="501438"/>
                          </a:cubicBezTo>
                          <a:cubicBezTo>
                            <a:pt x="16483" y="496653"/>
                            <a:pt x="6913" y="496653"/>
                            <a:pt x="2127" y="487082"/>
                          </a:cubicBezTo>
                          <a:cubicBezTo>
                            <a:pt x="-2659" y="477511"/>
                            <a:pt x="2127" y="463155"/>
                            <a:pt x="2127" y="458369"/>
                          </a:cubicBezTo>
                          <a:cubicBezTo>
                            <a:pt x="2127" y="458369"/>
                            <a:pt x="2127" y="453584"/>
                            <a:pt x="2127" y="453584"/>
                          </a:cubicBezTo>
                          <a:cubicBezTo>
                            <a:pt x="11698" y="410515"/>
                            <a:pt x="26054" y="377017"/>
                            <a:pt x="49981" y="343519"/>
                          </a:cubicBezTo>
                          <a:cubicBezTo>
                            <a:pt x="59552" y="329163"/>
                            <a:pt x="73908" y="310021"/>
                            <a:pt x="88265" y="300450"/>
                          </a:cubicBezTo>
                          <a:cubicBezTo>
                            <a:pt x="97835" y="295665"/>
                            <a:pt x="116977" y="281309"/>
                            <a:pt x="131333" y="281309"/>
                          </a:cubicBezTo>
                          <a:cubicBezTo>
                            <a:pt x="136119" y="281309"/>
                            <a:pt x="140904" y="281309"/>
                            <a:pt x="145690" y="286094"/>
                          </a:cubicBezTo>
                          <a:cubicBezTo>
                            <a:pt x="193544" y="324377"/>
                            <a:pt x="250969" y="329163"/>
                            <a:pt x="303608" y="329163"/>
                          </a:cubicBezTo>
                          <a:cubicBezTo>
                            <a:pt x="332321" y="310021"/>
                            <a:pt x="356248" y="295665"/>
                            <a:pt x="380175" y="286094"/>
                          </a:cubicBezTo>
                          <a:cubicBezTo>
                            <a:pt x="404102" y="276523"/>
                            <a:pt x="432815" y="266953"/>
                            <a:pt x="461527" y="257382"/>
                          </a:cubicBezTo>
                          <a:cubicBezTo>
                            <a:pt x="471098" y="252596"/>
                            <a:pt x="480669" y="252596"/>
                            <a:pt x="490239" y="247811"/>
                          </a:cubicBezTo>
                          <a:lnTo>
                            <a:pt x="490239" y="247811"/>
                          </a:lnTo>
                          <a:cubicBezTo>
                            <a:pt x="509382" y="243026"/>
                            <a:pt x="523737" y="233455"/>
                            <a:pt x="538094" y="233455"/>
                          </a:cubicBezTo>
                          <a:cubicBezTo>
                            <a:pt x="523737" y="214313"/>
                            <a:pt x="518952" y="185600"/>
                            <a:pt x="523737" y="166459"/>
                          </a:cubicBezTo>
                          <a:cubicBezTo>
                            <a:pt x="528523" y="137746"/>
                            <a:pt x="542879" y="123390"/>
                            <a:pt x="566806" y="109034"/>
                          </a:cubicBezTo>
                          <a:cubicBezTo>
                            <a:pt x="581163" y="94677"/>
                            <a:pt x="595519" y="85107"/>
                            <a:pt x="600304" y="70750"/>
                          </a:cubicBezTo>
                          <a:cubicBezTo>
                            <a:pt x="605090" y="61180"/>
                            <a:pt x="605090" y="56394"/>
                            <a:pt x="609875" y="46823"/>
                          </a:cubicBezTo>
                          <a:cubicBezTo>
                            <a:pt x="614661" y="37252"/>
                            <a:pt x="614661" y="27682"/>
                            <a:pt x="619446" y="22896"/>
                          </a:cubicBezTo>
                          <a:cubicBezTo>
                            <a:pt x="629017" y="3755"/>
                            <a:pt x="648158" y="-5816"/>
                            <a:pt x="667300" y="3755"/>
                          </a:cubicBezTo>
                          <a:cubicBezTo>
                            <a:pt x="676871" y="8540"/>
                            <a:pt x="686442" y="13325"/>
                            <a:pt x="696013" y="22896"/>
                          </a:cubicBezTo>
                          <a:cubicBezTo>
                            <a:pt x="705583" y="37252"/>
                            <a:pt x="710369" y="61180"/>
                            <a:pt x="705583" y="75536"/>
                          </a:cubicBezTo>
                          <a:cubicBezTo>
                            <a:pt x="705583" y="99463"/>
                            <a:pt x="696013" y="118605"/>
                            <a:pt x="681656" y="132961"/>
                          </a:cubicBezTo>
                          <a:cubicBezTo>
                            <a:pt x="681656" y="132961"/>
                            <a:pt x="681656" y="132961"/>
                            <a:pt x="676871" y="137746"/>
                          </a:cubicBezTo>
                          <a:cubicBezTo>
                            <a:pt x="672085" y="142532"/>
                            <a:pt x="662515" y="152103"/>
                            <a:pt x="662515" y="156888"/>
                          </a:cubicBezTo>
                          <a:cubicBezTo>
                            <a:pt x="662515" y="156888"/>
                            <a:pt x="662515" y="156888"/>
                            <a:pt x="667300" y="161673"/>
                          </a:cubicBezTo>
                          <a:cubicBezTo>
                            <a:pt x="672085" y="161673"/>
                            <a:pt x="681656" y="161673"/>
                            <a:pt x="691227" y="161673"/>
                          </a:cubicBezTo>
                          <a:cubicBezTo>
                            <a:pt x="696013" y="161673"/>
                            <a:pt x="700798" y="161673"/>
                            <a:pt x="700798" y="161673"/>
                          </a:cubicBezTo>
                          <a:lnTo>
                            <a:pt x="705583" y="161673"/>
                          </a:lnTo>
                          <a:cubicBezTo>
                            <a:pt x="719940" y="161673"/>
                            <a:pt x="734296" y="156888"/>
                            <a:pt x="743867" y="152103"/>
                          </a:cubicBezTo>
                          <a:cubicBezTo>
                            <a:pt x="758223" y="147317"/>
                            <a:pt x="772580" y="137746"/>
                            <a:pt x="791721" y="123390"/>
                          </a:cubicBezTo>
                          <a:cubicBezTo>
                            <a:pt x="796507" y="118605"/>
                            <a:pt x="806077" y="113819"/>
                            <a:pt x="810862" y="104248"/>
                          </a:cubicBezTo>
                          <a:cubicBezTo>
                            <a:pt x="849146" y="70750"/>
                            <a:pt x="887429" y="32467"/>
                            <a:pt x="940069" y="32467"/>
                          </a:cubicBezTo>
                          <a:cubicBezTo>
                            <a:pt x="940069" y="32467"/>
                            <a:pt x="940069" y="32467"/>
                            <a:pt x="944854" y="32467"/>
                          </a:cubicBezTo>
                          <a:cubicBezTo>
                            <a:pt x="954425" y="32467"/>
                            <a:pt x="963996" y="37252"/>
                            <a:pt x="973567" y="42038"/>
                          </a:cubicBezTo>
                          <a:cubicBezTo>
                            <a:pt x="983138" y="46823"/>
                            <a:pt x="987923" y="65965"/>
                            <a:pt x="983138" y="75536"/>
                          </a:cubicBezTo>
                          <a:cubicBezTo>
                            <a:pt x="983138" y="80321"/>
                            <a:pt x="978352" y="89892"/>
                            <a:pt x="973567" y="94677"/>
                          </a:cubicBezTo>
                          <a:cubicBezTo>
                            <a:pt x="978352" y="94677"/>
                            <a:pt x="978352" y="94677"/>
                            <a:pt x="983138" y="94677"/>
                          </a:cubicBezTo>
                          <a:cubicBezTo>
                            <a:pt x="992708" y="94677"/>
                            <a:pt x="1002279" y="104248"/>
                            <a:pt x="1007065" y="113819"/>
                          </a:cubicBezTo>
                          <a:cubicBezTo>
                            <a:pt x="1021421" y="113819"/>
                            <a:pt x="1030992" y="113819"/>
                            <a:pt x="1035778" y="118605"/>
                          </a:cubicBezTo>
                          <a:cubicBezTo>
                            <a:pt x="1045348" y="128175"/>
                            <a:pt x="1050133" y="137746"/>
                            <a:pt x="1050133" y="147317"/>
                          </a:cubicBezTo>
                          <a:cubicBezTo>
                            <a:pt x="1050133" y="171244"/>
                            <a:pt x="1030992" y="195171"/>
                            <a:pt x="1021421" y="204742"/>
                          </a:cubicBezTo>
                          <a:cubicBezTo>
                            <a:pt x="1021421" y="214313"/>
                            <a:pt x="1011850" y="219098"/>
                            <a:pt x="1007065" y="228669"/>
                          </a:cubicBezTo>
                          <a:cubicBezTo>
                            <a:pt x="1002279" y="233455"/>
                            <a:pt x="1002279" y="233455"/>
                            <a:pt x="1002279" y="238240"/>
                          </a:cubicBezTo>
                          <a:cubicBezTo>
                            <a:pt x="992708" y="252596"/>
                            <a:pt x="983138" y="271738"/>
                            <a:pt x="973567" y="290880"/>
                          </a:cubicBezTo>
                          <a:cubicBezTo>
                            <a:pt x="959211" y="324377"/>
                            <a:pt x="940069" y="357875"/>
                            <a:pt x="906571" y="381802"/>
                          </a:cubicBezTo>
                          <a:cubicBezTo>
                            <a:pt x="853931" y="415300"/>
                            <a:pt x="796507" y="429657"/>
                            <a:pt x="739081" y="429657"/>
                          </a:cubicBezTo>
                          <a:lnTo>
                            <a:pt x="739081" y="429657"/>
                          </a:lnTo>
                          <a:cubicBezTo>
                            <a:pt x="734296" y="429657"/>
                            <a:pt x="729510" y="429657"/>
                            <a:pt x="729510" y="429657"/>
                          </a:cubicBezTo>
                          <a:cubicBezTo>
                            <a:pt x="715154" y="429657"/>
                            <a:pt x="705583" y="424871"/>
                            <a:pt x="691227" y="420086"/>
                          </a:cubicBezTo>
                          <a:cubicBezTo>
                            <a:pt x="676871" y="415300"/>
                            <a:pt x="662515" y="415300"/>
                            <a:pt x="648158" y="415300"/>
                          </a:cubicBezTo>
                          <a:cubicBezTo>
                            <a:pt x="638588" y="415300"/>
                            <a:pt x="629017" y="420086"/>
                            <a:pt x="619446" y="424871"/>
                          </a:cubicBezTo>
                          <a:cubicBezTo>
                            <a:pt x="600304" y="434442"/>
                            <a:pt x="585948" y="444013"/>
                            <a:pt x="566806" y="453584"/>
                          </a:cubicBezTo>
                          <a:cubicBezTo>
                            <a:pt x="547664" y="463155"/>
                            <a:pt x="528523" y="472725"/>
                            <a:pt x="509382" y="482296"/>
                          </a:cubicBezTo>
                          <a:cubicBezTo>
                            <a:pt x="485454" y="496653"/>
                            <a:pt x="461527" y="506223"/>
                            <a:pt x="437600" y="520580"/>
                          </a:cubicBezTo>
                          <a:cubicBezTo>
                            <a:pt x="399317" y="539721"/>
                            <a:pt x="351463" y="558863"/>
                            <a:pt x="303608" y="563648"/>
                          </a:cubicBezTo>
                          <a:cubicBezTo>
                            <a:pt x="294038" y="558863"/>
                            <a:pt x="279681" y="558863"/>
                            <a:pt x="270111" y="558863"/>
                          </a:cubicBezTo>
                          <a:close/>
                          <a:moveTo>
                            <a:pt x="136119" y="290880"/>
                          </a:moveTo>
                          <a:cubicBezTo>
                            <a:pt x="121762" y="290880"/>
                            <a:pt x="107406" y="300450"/>
                            <a:pt x="97835" y="305236"/>
                          </a:cubicBezTo>
                          <a:cubicBezTo>
                            <a:pt x="83479" y="314807"/>
                            <a:pt x="69123" y="333948"/>
                            <a:pt x="64338" y="348305"/>
                          </a:cubicBezTo>
                          <a:cubicBezTo>
                            <a:pt x="45195" y="377017"/>
                            <a:pt x="30840" y="415300"/>
                            <a:pt x="16483" y="453584"/>
                          </a:cubicBezTo>
                          <a:cubicBezTo>
                            <a:pt x="16483" y="453584"/>
                            <a:pt x="16483" y="458369"/>
                            <a:pt x="16483" y="458369"/>
                          </a:cubicBezTo>
                          <a:cubicBezTo>
                            <a:pt x="11698" y="467940"/>
                            <a:pt x="11698" y="477511"/>
                            <a:pt x="16483" y="482296"/>
                          </a:cubicBezTo>
                          <a:cubicBezTo>
                            <a:pt x="21268" y="487082"/>
                            <a:pt x="26054" y="491867"/>
                            <a:pt x="35625" y="491867"/>
                          </a:cubicBezTo>
                          <a:cubicBezTo>
                            <a:pt x="40410" y="491867"/>
                            <a:pt x="40410" y="491867"/>
                            <a:pt x="45195" y="496653"/>
                          </a:cubicBezTo>
                          <a:cubicBezTo>
                            <a:pt x="83479" y="515794"/>
                            <a:pt x="126548" y="525365"/>
                            <a:pt x="174402" y="534936"/>
                          </a:cubicBezTo>
                          <a:cubicBezTo>
                            <a:pt x="203114" y="539721"/>
                            <a:pt x="241398" y="549292"/>
                            <a:pt x="274896" y="549292"/>
                          </a:cubicBezTo>
                          <a:cubicBezTo>
                            <a:pt x="284466" y="549292"/>
                            <a:pt x="298823" y="549292"/>
                            <a:pt x="308393" y="549292"/>
                          </a:cubicBezTo>
                          <a:cubicBezTo>
                            <a:pt x="356248" y="544507"/>
                            <a:pt x="404102" y="525365"/>
                            <a:pt x="442385" y="506223"/>
                          </a:cubicBezTo>
                          <a:cubicBezTo>
                            <a:pt x="466312" y="496653"/>
                            <a:pt x="490239" y="482296"/>
                            <a:pt x="514167" y="467940"/>
                          </a:cubicBezTo>
                          <a:cubicBezTo>
                            <a:pt x="533309" y="458369"/>
                            <a:pt x="552450" y="448798"/>
                            <a:pt x="571591" y="439228"/>
                          </a:cubicBezTo>
                          <a:cubicBezTo>
                            <a:pt x="590734" y="429657"/>
                            <a:pt x="609875" y="420086"/>
                            <a:pt x="624231" y="410515"/>
                          </a:cubicBezTo>
                          <a:cubicBezTo>
                            <a:pt x="633802" y="405730"/>
                            <a:pt x="643373" y="400944"/>
                            <a:pt x="657729" y="400944"/>
                          </a:cubicBezTo>
                          <a:cubicBezTo>
                            <a:pt x="672085" y="400944"/>
                            <a:pt x="686442" y="405730"/>
                            <a:pt x="700798" y="410515"/>
                          </a:cubicBezTo>
                          <a:cubicBezTo>
                            <a:pt x="715154" y="415300"/>
                            <a:pt x="724725" y="415300"/>
                            <a:pt x="739081" y="415300"/>
                          </a:cubicBezTo>
                          <a:cubicBezTo>
                            <a:pt x="791721" y="420086"/>
                            <a:pt x="853931" y="400944"/>
                            <a:pt x="911356" y="367446"/>
                          </a:cubicBezTo>
                          <a:cubicBezTo>
                            <a:pt x="944854" y="348305"/>
                            <a:pt x="959211" y="314807"/>
                            <a:pt x="978352" y="281309"/>
                          </a:cubicBezTo>
                          <a:cubicBezTo>
                            <a:pt x="987923" y="262167"/>
                            <a:pt x="997494" y="243026"/>
                            <a:pt x="1007065" y="228669"/>
                          </a:cubicBezTo>
                          <a:cubicBezTo>
                            <a:pt x="1007065" y="223884"/>
                            <a:pt x="1011850" y="223884"/>
                            <a:pt x="1016635" y="219098"/>
                          </a:cubicBezTo>
                          <a:cubicBezTo>
                            <a:pt x="1021421" y="214313"/>
                            <a:pt x="1030992" y="204742"/>
                            <a:pt x="1030992" y="199957"/>
                          </a:cubicBezTo>
                          <a:cubicBezTo>
                            <a:pt x="1030992" y="199957"/>
                            <a:pt x="1030992" y="199957"/>
                            <a:pt x="1030992" y="195171"/>
                          </a:cubicBezTo>
                          <a:cubicBezTo>
                            <a:pt x="1045348" y="180815"/>
                            <a:pt x="1059705" y="161673"/>
                            <a:pt x="1059705" y="147317"/>
                          </a:cubicBezTo>
                          <a:cubicBezTo>
                            <a:pt x="1059705" y="137746"/>
                            <a:pt x="1054919" y="128175"/>
                            <a:pt x="1045348" y="123390"/>
                          </a:cubicBezTo>
                          <a:cubicBezTo>
                            <a:pt x="1040562" y="118605"/>
                            <a:pt x="1030992" y="118605"/>
                            <a:pt x="1021421" y="118605"/>
                          </a:cubicBezTo>
                          <a:cubicBezTo>
                            <a:pt x="1021421" y="118605"/>
                            <a:pt x="1016635" y="118605"/>
                            <a:pt x="1016635" y="113819"/>
                          </a:cubicBezTo>
                          <a:cubicBezTo>
                            <a:pt x="1011850" y="104248"/>
                            <a:pt x="1007065" y="99463"/>
                            <a:pt x="997494" y="99463"/>
                          </a:cubicBezTo>
                          <a:cubicBezTo>
                            <a:pt x="992708" y="99463"/>
                            <a:pt x="987923" y="99463"/>
                            <a:pt x="983138" y="99463"/>
                          </a:cubicBezTo>
                          <a:cubicBezTo>
                            <a:pt x="983138" y="99463"/>
                            <a:pt x="978352" y="99463"/>
                            <a:pt x="978352" y="99463"/>
                          </a:cubicBezTo>
                          <a:cubicBezTo>
                            <a:pt x="978352" y="99463"/>
                            <a:pt x="978352" y="94677"/>
                            <a:pt x="978352" y="94677"/>
                          </a:cubicBezTo>
                          <a:cubicBezTo>
                            <a:pt x="983138" y="85107"/>
                            <a:pt x="987923" y="80321"/>
                            <a:pt x="987923" y="70750"/>
                          </a:cubicBezTo>
                          <a:cubicBezTo>
                            <a:pt x="987923" y="65965"/>
                            <a:pt x="983138" y="51609"/>
                            <a:pt x="978352" y="46823"/>
                          </a:cubicBezTo>
                          <a:cubicBezTo>
                            <a:pt x="973567" y="42038"/>
                            <a:pt x="963996" y="42038"/>
                            <a:pt x="959211" y="42038"/>
                          </a:cubicBezTo>
                          <a:cubicBezTo>
                            <a:pt x="959211" y="42038"/>
                            <a:pt x="959211" y="42038"/>
                            <a:pt x="954425" y="42038"/>
                          </a:cubicBezTo>
                          <a:cubicBezTo>
                            <a:pt x="906571" y="42038"/>
                            <a:pt x="868288" y="80321"/>
                            <a:pt x="830004" y="113819"/>
                          </a:cubicBezTo>
                          <a:cubicBezTo>
                            <a:pt x="825219" y="118605"/>
                            <a:pt x="815648" y="128175"/>
                            <a:pt x="810862" y="132961"/>
                          </a:cubicBezTo>
                          <a:cubicBezTo>
                            <a:pt x="791721" y="147317"/>
                            <a:pt x="777365" y="156888"/>
                            <a:pt x="763008" y="161673"/>
                          </a:cubicBezTo>
                          <a:cubicBezTo>
                            <a:pt x="748652" y="166459"/>
                            <a:pt x="734296" y="166459"/>
                            <a:pt x="719940" y="171244"/>
                          </a:cubicBezTo>
                          <a:lnTo>
                            <a:pt x="715154" y="171244"/>
                          </a:lnTo>
                          <a:cubicBezTo>
                            <a:pt x="710369" y="171244"/>
                            <a:pt x="710369" y="171244"/>
                            <a:pt x="705583" y="171244"/>
                          </a:cubicBezTo>
                          <a:cubicBezTo>
                            <a:pt x="696013" y="176030"/>
                            <a:pt x="681656" y="176030"/>
                            <a:pt x="672085" y="171244"/>
                          </a:cubicBezTo>
                          <a:cubicBezTo>
                            <a:pt x="667300" y="166459"/>
                            <a:pt x="662515" y="166459"/>
                            <a:pt x="662515" y="161673"/>
                          </a:cubicBezTo>
                          <a:cubicBezTo>
                            <a:pt x="662515" y="152103"/>
                            <a:pt x="667300" y="142532"/>
                            <a:pt x="676871" y="132961"/>
                          </a:cubicBezTo>
                          <a:cubicBezTo>
                            <a:pt x="676871" y="132961"/>
                            <a:pt x="676871" y="132961"/>
                            <a:pt x="681656" y="128175"/>
                          </a:cubicBezTo>
                          <a:cubicBezTo>
                            <a:pt x="696013" y="109034"/>
                            <a:pt x="705583" y="94677"/>
                            <a:pt x="705583" y="75536"/>
                          </a:cubicBezTo>
                          <a:cubicBezTo>
                            <a:pt x="705583" y="61180"/>
                            <a:pt x="705583" y="42038"/>
                            <a:pt x="696013" y="27682"/>
                          </a:cubicBezTo>
                          <a:cubicBezTo>
                            <a:pt x="691227" y="22896"/>
                            <a:pt x="681656" y="13325"/>
                            <a:pt x="672085" y="13325"/>
                          </a:cubicBezTo>
                          <a:cubicBezTo>
                            <a:pt x="657729" y="8540"/>
                            <a:pt x="643373" y="13325"/>
                            <a:pt x="633802" y="27682"/>
                          </a:cubicBezTo>
                          <a:cubicBezTo>
                            <a:pt x="629017" y="37252"/>
                            <a:pt x="629017" y="42038"/>
                            <a:pt x="624231" y="51609"/>
                          </a:cubicBezTo>
                          <a:cubicBezTo>
                            <a:pt x="624231" y="61180"/>
                            <a:pt x="619446" y="65965"/>
                            <a:pt x="614661" y="75536"/>
                          </a:cubicBezTo>
                          <a:cubicBezTo>
                            <a:pt x="605090" y="89892"/>
                            <a:pt x="595519" y="104248"/>
                            <a:pt x="576377" y="118605"/>
                          </a:cubicBezTo>
                          <a:cubicBezTo>
                            <a:pt x="557236" y="132961"/>
                            <a:pt x="538094" y="147317"/>
                            <a:pt x="538094" y="171244"/>
                          </a:cubicBezTo>
                          <a:cubicBezTo>
                            <a:pt x="533309" y="190386"/>
                            <a:pt x="538094" y="219098"/>
                            <a:pt x="557236" y="233455"/>
                          </a:cubicBezTo>
                          <a:cubicBezTo>
                            <a:pt x="557236" y="233455"/>
                            <a:pt x="557236" y="238240"/>
                            <a:pt x="557236" y="238240"/>
                          </a:cubicBezTo>
                          <a:cubicBezTo>
                            <a:pt x="557236" y="238240"/>
                            <a:pt x="557236" y="243026"/>
                            <a:pt x="552450" y="243026"/>
                          </a:cubicBezTo>
                          <a:cubicBezTo>
                            <a:pt x="533309" y="243026"/>
                            <a:pt x="514167" y="252596"/>
                            <a:pt x="495025" y="257382"/>
                          </a:cubicBezTo>
                          <a:lnTo>
                            <a:pt x="495025" y="257382"/>
                          </a:lnTo>
                          <a:cubicBezTo>
                            <a:pt x="485454" y="262167"/>
                            <a:pt x="475883" y="262167"/>
                            <a:pt x="466312" y="266953"/>
                          </a:cubicBezTo>
                          <a:cubicBezTo>
                            <a:pt x="442385" y="276523"/>
                            <a:pt x="413673" y="286094"/>
                            <a:pt x="384960" y="295665"/>
                          </a:cubicBezTo>
                          <a:cubicBezTo>
                            <a:pt x="361033" y="305236"/>
                            <a:pt x="332321" y="319592"/>
                            <a:pt x="308393" y="338734"/>
                          </a:cubicBezTo>
                          <a:cubicBezTo>
                            <a:pt x="308393" y="338734"/>
                            <a:pt x="308393" y="338734"/>
                            <a:pt x="303608" y="338734"/>
                          </a:cubicBezTo>
                          <a:cubicBezTo>
                            <a:pt x="246184" y="338734"/>
                            <a:pt x="183973" y="333948"/>
                            <a:pt x="136119" y="290880"/>
                          </a:cubicBezTo>
                          <a:cubicBezTo>
                            <a:pt x="140904" y="290880"/>
                            <a:pt x="140904" y="290880"/>
                            <a:pt x="136119" y="290880"/>
                          </a:cubicBezTo>
                          <a:close/>
                        </a:path>
                      </a:pathLst>
                    </a:custGeom>
                    <a:solidFill>
                      <a:srgbClr val="D97E31"/>
                    </a:solidFill>
                    <a:ln w="47824" cap="flat">
                      <a:noFill/>
                      <a:prstDash val="solid"/>
                      <a:miter/>
                    </a:ln>
                  </p:spPr>
                  <p:txBody>
                    <a:bodyPr rtlCol="0" anchor="ctr"/>
                    <a:lstStyle/>
                    <a:p>
                      <a:endParaRPr lang="en-US"/>
                    </a:p>
                  </p:txBody>
                </p:sp>
              </p:grpSp>
              <p:grpSp>
                <p:nvGrpSpPr>
                  <p:cNvPr id="321" name="Graphic 3">
                    <a:extLst>
                      <a:ext uri="{FF2B5EF4-FFF2-40B4-BE49-F238E27FC236}">
                        <a16:creationId xmlns:a16="http://schemas.microsoft.com/office/drawing/2014/main" id="{E91803CA-AF1E-483D-A9AF-E3AC0C0A191B}"/>
                      </a:ext>
                    </a:extLst>
                  </p:cNvPr>
                  <p:cNvGrpSpPr/>
                  <p:nvPr/>
                </p:nvGrpSpPr>
                <p:grpSpPr>
                  <a:xfrm>
                    <a:off x="11752052" y="7641766"/>
                    <a:ext cx="770452" cy="352924"/>
                    <a:chOff x="11752052" y="7641766"/>
                    <a:chExt cx="770452" cy="352924"/>
                  </a:xfrm>
                  <a:solidFill>
                    <a:srgbClr val="D97E31"/>
                  </a:solidFill>
                </p:grpSpPr>
                <p:sp>
                  <p:nvSpPr>
                    <p:cNvPr id="326" name="Freeform: Shape 325">
                      <a:extLst>
                        <a:ext uri="{FF2B5EF4-FFF2-40B4-BE49-F238E27FC236}">
                          <a16:creationId xmlns:a16="http://schemas.microsoft.com/office/drawing/2014/main" id="{023FE03D-4DA4-44BC-96AF-452F46EC76CE}"/>
                        </a:ext>
                      </a:extLst>
                    </p:cNvPr>
                    <p:cNvSpPr/>
                    <p:nvPr/>
                  </p:nvSpPr>
                  <p:spPr>
                    <a:xfrm>
                      <a:off x="11752052" y="7865485"/>
                      <a:ext cx="116976" cy="88264"/>
                    </a:xfrm>
                    <a:custGeom>
                      <a:avLst/>
                      <a:gdLst>
                        <a:gd name="connsiteX0" fmla="*/ 114850 w 116976"/>
                        <a:gd name="connsiteY0" fmla="*/ 0 h 88264"/>
                        <a:gd name="connsiteX1" fmla="*/ 52640 w 116976"/>
                        <a:gd name="connsiteY1" fmla="*/ 33498 h 88264"/>
                        <a:gd name="connsiteX2" fmla="*/ 0 w 116976"/>
                        <a:gd name="connsiteY2" fmla="*/ 86137 h 88264"/>
                        <a:gd name="connsiteX3" fmla="*/ 0 w 116976"/>
                        <a:gd name="connsiteY3" fmla="*/ 86137 h 88264"/>
                        <a:gd name="connsiteX4" fmla="*/ 47854 w 116976"/>
                        <a:gd name="connsiteY4" fmla="*/ 43069 h 88264"/>
                        <a:gd name="connsiteX5" fmla="*/ 114850 w 116976"/>
                        <a:gd name="connsiteY5" fmla="*/ 0 h 88264"/>
                        <a:gd name="connsiteX6" fmla="*/ 114850 w 116976"/>
                        <a:gd name="connsiteY6" fmla="*/ 0 h 8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976" h="88264">
                          <a:moveTo>
                            <a:pt x="114850" y="0"/>
                          </a:moveTo>
                          <a:cubicBezTo>
                            <a:pt x="90923" y="9571"/>
                            <a:pt x="71781" y="19142"/>
                            <a:pt x="52640" y="33498"/>
                          </a:cubicBezTo>
                          <a:cubicBezTo>
                            <a:pt x="33498" y="47854"/>
                            <a:pt x="19141" y="66996"/>
                            <a:pt x="0" y="86137"/>
                          </a:cubicBezTo>
                          <a:cubicBezTo>
                            <a:pt x="0" y="86137"/>
                            <a:pt x="0" y="90923"/>
                            <a:pt x="0" y="86137"/>
                          </a:cubicBezTo>
                          <a:cubicBezTo>
                            <a:pt x="19141" y="71781"/>
                            <a:pt x="33498" y="57425"/>
                            <a:pt x="47854" y="43069"/>
                          </a:cubicBezTo>
                          <a:cubicBezTo>
                            <a:pt x="71781" y="28712"/>
                            <a:pt x="95708" y="19142"/>
                            <a:pt x="114850" y="0"/>
                          </a:cubicBezTo>
                          <a:cubicBezTo>
                            <a:pt x="119635" y="0"/>
                            <a:pt x="114850" y="0"/>
                            <a:pt x="114850" y="0"/>
                          </a:cubicBezTo>
                          <a:close/>
                        </a:path>
                      </a:pathLst>
                    </a:custGeom>
                    <a:solidFill>
                      <a:srgbClr val="D97E31"/>
                    </a:solidFill>
                    <a:ln w="47824"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E2856092-FD80-4E77-B517-A33167D905BA}"/>
                        </a:ext>
                      </a:extLst>
                    </p:cNvPr>
                    <p:cNvSpPr/>
                    <p:nvPr/>
                  </p:nvSpPr>
                  <p:spPr>
                    <a:xfrm>
                      <a:off x="12099261" y="7937266"/>
                      <a:ext cx="125351" cy="57424"/>
                    </a:xfrm>
                    <a:custGeom>
                      <a:avLst/>
                      <a:gdLst>
                        <a:gd name="connsiteX0" fmla="*/ 121762 w 125351"/>
                        <a:gd name="connsiteY0" fmla="*/ 57425 h 57424"/>
                        <a:gd name="connsiteX1" fmla="*/ 2127 w 125351"/>
                        <a:gd name="connsiteY1" fmla="*/ 0 h 57424"/>
                        <a:gd name="connsiteX2" fmla="*/ 2127 w 125351"/>
                        <a:gd name="connsiteY2" fmla="*/ 0 h 57424"/>
                        <a:gd name="connsiteX3" fmla="*/ 121762 w 125351"/>
                        <a:gd name="connsiteY3" fmla="*/ 57425 h 57424"/>
                        <a:gd name="connsiteX4" fmla="*/ 121762 w 125351"/>
                        <a:gd name="connsiteY4" fmla="*/ 57425 h 57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351" h="57424">
                          <a:moveTo>
                            <a:pt x="121762" y="57425"/>
                          </a:moveTo>
                          <a:cubicBezTo>
                            <a:pt x="78693" y="47854"/>
                            <a:pt x="35625" y="33498"/>
                            <a:pt x="2127" y="0"/>
                          </a:cubicBezTo>
                          <a:cubicBezTo>
                            <a:pt x="2127" y="0"/>
                            <a:pt x="-2659" y="0"/>
                            <a:pt x="2127" y="0"/>
                          </a:cubicBezTo>
                          <a:cubicBezTo>
                            <a:pt x="26054" y="38283"/>
                            <a:pt x="83479" y="57425"/>
                            <a:pt x="121762" y="57425"/>
                          </a:cubicBezTo>
                          <a:cubicBezTo>
                            <a:pt x="126547" y="57425"/>
                            <a:pt x="126547" y="57425"/>
                            <a:pt x="121762" y="57425"/>
                          </a:cubicBezTo>
                          <a:close/>
                        </a:path>
                      </a:pathLst>
                    </a:custGeom>
                    <a:solidFill>
                      <a:srgbClr val="D97E31"/>
                    </a:solidFill>
                    <a:ln w="47824"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A2AA47A2-D445-4EE5-94A3-6EECC1B5FF68}"/>
                        </a:ext>
                      </a:extLst>
                    </p:cNvPr>
                    <p:cNvSpPr/>
                    <p:nvPr/>
                  </p:nvSpPr>
                  <p:spPr>
                    <a:xfrm>
                      <a:off x="12149242" y="7859944"/>
                      <a:ext cx="153133" cy="42627"/>
                    </a:xfrm>
                    <a:custGeom>
                      <a:avLst/>
                      <a:gdLst>
                        <a:gd name="connsiteX0" fmla="*/ 153133 w 153133"/>
                        <a:gd name="connsiteY0" fmla="*/ 39039 h 42627"/>
                        <a:gd name="connsiteX1" fmla="*/ 71781 w 153133"/>
                        <a:gd name="connsiteY1" fmla="*/ 755 h 42627"/>
                        <a:gd name="connsiteX2" fmla="*/ 0 w 153133"/>
                        <a:gd name="connsiteY2" fmla="*/ 24682 h 42627"/>
                        <a:gd name="connsiteX3" fmla="*/ 0 w 153133"/>
                        <a:gd name="connsiteY3" fmla="*/ 29468 h 42627"/>
                        <a:gd name="connsiteX4" fmla="*/ 71781 w 153133"/>
                        <a:gd name="connsiteY4" fmla="*/ 10326 h 42627"/>
                        <a:gd name="connsiteX5" fmla="*/ 114850 w 153133"/>
                        <a:gd name="connsiteY5" fmla="*/ 29468 h 42627"/>
                        <a:gd name="connsiteX6" fmla="*/ 153133 w 153133"/>
                        <a:gd name="connsiteY6" fmla="*/ 39039 h 42627"/>
                        <a:gd name="connsiteX7" fmla="*/ 153133 w 153133"/>
                        <a:gd name="connsiteY7" fmla="*/ 39039 h 42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133" h="42627">
                          <a:moveTo>
                            <a:pt x="153133" y="39039"/>
                          </a:moveTo>
                          <a:cubicBezTo>
                            <a:pt x="129206" y="24682"/>
                            <a:pt x="100493" y="5541"/>
                            <a:pt x="71781" y="755"/>
                          </a:cubicBezTo>
                          <a:cubicBezTo>
                            <a:pt x="47854" y="-4030"/>
                            <a:pt x="23927" y="15112"/>
                            <a:pt x="0" y="24682"/>
                          </a:cubicBezTo>
                          <a:cubicBezTo>
                            <a:pt x="0" y="24682"/>
                            <a:pt x="0" y="29468"/>
                            <a:pt x="0" y="29468"/>
                          </a:cubicBezTo>
                          <a:cubicBezTo>
                            <a:pt x="23927" y="24682"/>
                            <a:pt x="43068" y="10326"/>
                            <a:pt x="71781" y="10326"/>
                          </a:cubicBezTo>
                          <a:cubicBezTo>
                            <a:pt x="86138" y="10326"/>
                            <a:pt x="100493" y="19897"/>
                            <a:pt x="114850" y="29468"/>
                          </a:cubicBezTo>
                          <a:cubicBezTo>
                            <a:pt x="124420" y="34253"/>
                            <a:pt x="133992" y="39039"/>
                            <a:pt x="153133" y="39039"/>
                          </a:cubicBezTo>
                          <a:cubicBezTo>
                            <a:pt x="153133" y="43824"/>
                            <a:pt x="153133" y="43824"/>
                            <a:pt x="153133" y="39039"/>
                          </a:cubicBezTo>
                          <a:close/>
                        </a:path>
                      </a:pathLst>
                    </a:custGeom>
                    <a:solidFill>
                      <a:srgbClr val="D97E31"/>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29ABFA29-2206-4FD3-BDBE-BE8092379169}"/>
                        </a:ext>
                      </a:extLst>
                    </p:cNvPr>
                    <p:cNvSpPr/>
                    <p:nvPr/>
                  </p:nvSpPr>
                  <p:spPr>
                    <a:xfrm>
                      <a:off x="12144456" y="7681512"/>
                      <a:ext cx="43069" cy="131333"/>
                    </a:xfrm>
                    <a:custGeom>
                      <a:avLst/>
                      <a:gdLst>
                        <a:gd name="connsiteX0" fmla="*/ 43069 w 43069"/>
                        <a:gd name="connsiteY0" fmla="*/ 2127 h 131333"/>
                        <a:gd name="connsiteX1" fmla="*/ 43069 w 43069"/>
                        <a:gd name="connsiteY1" fmla="*/ 2127 h 131333"/>
                        <a:gd name="connsiteX2" fmla="*/ 4786 w 43069"/>
                        <a:gd name="connsiteY2" fmla="*/ 45196 h 131333"/>
                        <a:gd name="connsiteX3" fmla="*/ 9571 w 43069"/>
                        <a:gd name="connsiteY3" fmla="*/ 64337 h 131333"/>
                        <a:gd name="connsiteX4" fmla="*/ 0 w 43069"/>
                        <a:gd name="connsiteY4" fmla="*/ 126548 h 131333"/>
                        <a:gd name="connsiteX5" fmla="*/ 4786 w 43069"/>
                        <a:gd name="connsiteY5" fmla="*/ 131333 h 131333"/>
                        <a:gd name="connsiteX6" fmla="*/ 28713 w 43069"/>
                        <a:gd name="connsiteY6" fmla="*/ 78694 h 131333"/>
                        <a:gd name="connsiteX7" fmla="*/ 23927 w 43069"/>
                        <a:gd name="connsiteY7" fmla="*/ 30839 h 131333"/>
                        <a:gd name="connsiteX8" fmla="*/ 43069 w 43069"/>
                        <a:gd name="connsiteY8" fmla="*/ 2127 h 13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9" h="131333">
                          <a:moveTo>
                            <a:pt x="43069" y="2127"/>
                          </a:moveTo>
                          <a:cubicBezTo>
                            <a:pt x="43069" y="2127"/>
                            <a:pt x="38283" y="-2659"/>
                            <a:pt x="43069" y="2127"/>
                          </a:cubicBezTo>
                          <a:cubicBezTo>
                            <a:pt x="33498" y="11698"/>
                            <a:pt x="4786" y="30839"/>
                            <a:pt x="4786" y="45196"/>
                          </a:cubicBezTo>
                          <a:cubicBezTo>
                            <a:pt x="4786" y="54767"/>
                            <a:pt x="9571" y="59552"/>
                            <a:pt x="9571" y="64337"/>
                          </a:cubicBezTo>
                          <a:cubicBezTo>
                            <a:pt x="23927" y="88264"/>
                            <a:pt x="14356" y="107406"/>
                            <a:pt x="0" y="126548"/>
                          </a:cubicBezTo>
                          <a:cubicBezTo>
                            <a:pt x="0" y="126548"/>
                            <a:pt x="0" y="131333"/>
                            <a:pt x="4786" y="131333"/>
                          </a:cubicBezTo>
                          <a:cubicBezTo>
                            <a:pt x="19142" y="116977"/>
                            <a:pt x="28713" y="102621"/>
                            <a:pt x="28713" y="78694"/>
                          </a:cubicBezTo>
                          <a:cubicBezTo>
                            <a:pt x="28713" y="64337"/>
                            <a:pt x="4786" y="54767"/>
                            <a:pt x="23927" y="30839"/>
                          </a:cubicBezTo>
                          <a:cubicBezTo>
                            <a:pt x="28713" y="21269"/>
                            <a:pt x="33498" y="11698"/>
                            <a:pt x="43069" y="2127"/>
                          </a:cubicBezTo>
                          <a:close/>
                        </a:path>
                      </a:pathLst>
                    </a:custGeom>
                    <a:solidFill>
                      <a:srgbClr val="D97E31"/>
                    </a:solidFill>
                    <a:ln w="4782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87C482FA-1D65-403E-962B-1FB8C7AA8CAA}"/>
                        </a:ext>
                      </a:extLst>
                    </p:cNvPr>
                    <p:cNvSpPr/>
                    <p:nvPr/>
                  </p:nvSpPr>
                  <p:spPr>
                    <a:xfrm>
                      <a:off x="12161471" y="7817630"/>
                      <a:ext cx="16482" cy="19141"/>
                    </a:xfrm>
                    <a:custGeom>
                      <a:avLst/>
                      <a:gdLst>
                        <a:gd name="connsiteX0" fmla="*/ 2127 w 16482"/>
                        <a:gd name="connsiteY0" fmla="*/ 0 h 19141"/>
                        <a:gd name="connsiteX1" fmla="*/ 2127 w 16482"/>
                        <a:gd name="connsiteY1" fmla="*/ 0 h 19141"/>
                        <a:gd name="connsiteX2" fmla="*/ 11698 w 16482"/>
                        <a:gd name="connsiteY2" fmla="*/ 19142 h 19141"/>
                        <a:gd name="connsiteX3" fmla="*/ 16483 w 16482"/>
                        <a:gd name="connsiteY3" fmla="*/ 19142 h 19141"/>
                        <a:gd name="connsiteX4" fmla="*/ 2127 w 1648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82" h="19141">
                          <a:moveTo>
                            <a:pt x="2127" y="0"/>
                          </a:moveTo>
                          <a:cubicBezTo>
                            <a:pt x="2127" y="0"/>
                            <a:pt x="-2659" y="0"/>
                            <a:pt x="2127" y="0"/>
                          </a:cubicBezTo>
                          <a:cubicBezTo>
                            <a:pt x="2127" y="9571"/>
                            <a:pt x="6912" y="14356"/>
                            <a:pt x="11698" y="19142"/>
                          </a:cubicBezTo>
                          <a:cubicBezTo>
                            <a:pt x="11698" y="19142"/>
                            <a:pt x="16483" y="19142"/>
                            <a:pt x="16483" y="19142"/>
                          </a:cubicBezTo>
                          <a:cubicBezTo>
                            <a:pt x="11698" y="9571"/>
                            <a:pt x="6912" y="4785"/>
                            <a:pt x="2127" y="0"/>
                          </a:cubicBezTo>
                          <a:close/>
                        </a:path>
                      </a:pathLst>
                    </a:custGeom>
                    <a:solidFill>
                      <a:srgbClr val="D97E31"/>
                    </a:solidFill>
                    <a:ln w="47824"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EFAADB47-7D15-40F2-9AFB-D281F3D5EA47}"/>
                        </a:ext>
                      </a:extLst>
                    </p:cNvPr>
                    <p:cNvSpPr/>
                    <p:nvPr/>
                  </p:nvSpPr>
                  <p:spPr>
                    <a:xfrm>
                      <a:off x="12238038" y="7641766"/>
                      <a:ext cx="232765" cy="238074"/>
                    </a:xfrm>
                    <a:custGeom>
                      <a:avLst/>
                      <a:gdLst>
                        <a:gd name="connsiteX0" fmla="*/ 231827 w 232765"/>
                        <a:gd name="connsiteY0" fmla="*/ 3589 h 238074"/>
                        <a:gd name="connsiteX1" fmla="*/ 174402 w 232765"/>
                        <a:gd name="connsiteY1" fmla="*/ 41872 h 238074"/>
                        <a:gd name="connsiteX2" fmla="*/ 126548 w 232765"/>
                        <a:gd name="connsiteY2" fmla="*/ 65799 h 238074"/>
                        <a:gd name="connsiteX3" fmla="*/ 78694 w 232765"/>
                        <a:gd name="connsiteY3" fmla="*/ 118439 h 238074"/>
                        <a:gd name="connsiteX4" fmla="*/ 11697 w 232765"/>
                        <a:gd name="connsiteY4" fmla="*/ 142366 h 238074"/>
                        <a:gd name="connsiteX5" fmla="*/ 2127 w 232765"/>
                        <a:gd name="connsiteY5" fmla="*/ 137581 h 238074"/>
                        <a:gd name="connsiteX6" fmla="*/ 2127 w 232765"/>
                        <a:gd name="connsiteY6" fmla="*/ 137581 h 238074"/>
                        <a:gd name="connsiteX7" fmla="*/ 49981 w 232765"/>
                        <a:gd name="connsiteY7" fmla="*/ 185435 h 238074"/>
                        <a:gd name="connsiteX8" fmla="*/ 83479 w 232765"/>
                        <a:gd name="connsiteY8" fmla="*/ 238074 h 238074"/>
                        <a:gd name="connsiteX9" fmla="*/ 88264 w 232765"/>
                        <a:gd name="connsiteY9" fmla="*/ 238074 h 238074"/>
                        <a:gd name="connsiteX10" fmla="*/ 69123 w 232765"/>
                        <a:gd name="connsiteY10" fmla="*/ 195006 h 238074"/>
                        <a:gd name="connsiteX11" fmla="*/ 126548 w 232765"/>
                        <a:gd name="connsiteY11" fmla="*/ 175864 h 238074"/>
                        <a:gd name="connsiteX12" fmla="*/ 126548 w 232765"/>
                        <a:gd name="connsiteY12" fmla="*/ 171079 h 238074"/>
                        <a:gd name="connsiteX13" fmla="*/ 64337 w 232765"/>
                        <a:gd name="connsiteY13" fmla="*/ 190220 h 238074"/>
                        <a:gd name="connsiteX14" fmla="*/ 21269 w 232765"/>
                        <a:gd name="connsiteY14" fmla="*/ 151937 h 238074"/>
                        <a:gd name="connsiteX15" fmla="*/ 69123 w 232765"/>
                        <a:gd name="connsiteY15" fmla="*/ 137581 h 238074"/>
                        <a:gd name="connsiteX16" fmla="*/ 121762 w 232765"/>
                        <a:gd name="connsiteY16" fmla="*/ 89726 h 238074"/>
                        <a:gd name="connsiteX17" fmla="*/ 207900 w 232765"/>
                        <a:gd name="connsiteY17" fmla="*/ 41872 h 238074"/>
                        <a:gd name="connsiteX18" fmla="*/ 231827 w 232765"/>
                        <a:gd name="connsiteY18" fmla="*/ 3589 h 238074"/>
                        <a:gd name="connsiteX19" fmla="*/ 231827 w 232765"/>
                        <a:gd name="connsiteY19" fmla="*/ 3589 h 23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765" h="238074">
                          <a:moveTo>
                            <a:pt x="231827" y="3589"/>
                          </a:moveTo>
                          <a:cubicBezTo>
                            <a:pt x="217470" y="27516"/>
                            <a:pt x="198329" y="32302"/>
                            <a:pt x="174402" y="41872"/>
                          </a:cubicBezTo>
                          <a:cubicBezTo>
                            <a:pt x="160046" y="46658"/>
                            <a:pt x="140904" y="56229"/>
                            <a:pt x="126548" y="65799"/>
                          </a:cubicBezTo>
                          <a:cubicBezTo>
                            <a:pt x="107406" y="80156"/>
                            <a:pt x="97835" y="104083"/>
                            <a:pt x="78694" y="118439"/>
                          </a:cubicBezTo>
                          <a:cubicBezTo>
                            <a:pt x="59552" y="132795"/>
                            <a:pt x="35624" y="142366"/>
                            <a:pt x="11697" y="142366"/>
                          </a:cubicBezTo>
                          <a:cubicBezTo>
                            <a:pt x="11697" y="142366"/>
                            <a:pt x="2127" y="142366"/>
                            <a:pt x="2127" y="137581"/>
                          </a:cubicBezTo>
                          <a:cubicBezTo>
                            <a:pt x="2127" y="137581"/>
                            <a:pt x="-2658" y="137581"/>
                            <a:pt x="2127" y="137581"/>
                          </a:cubicBezTo>
                          <a:cubicBezTo>
                            <a:pt x="16483" y="151937"/>
                            <a:pt x="35624" y="166293"/>
                            <a:pt x="49981" y="185435"/>
                          </a:cubicBezTo>
                          <a:cubicBezTo>
                            <a:pt x="64337" y="199791"/>
                            <a:pt x="69123" y="218933"/>
                            <a:pt x="83479" y="238074"/>
                          </a:cubicBezTo>
                          <a:cubicBezTo>
                            <a:pt x="83479" y="238074"/>
                            <a:pt x="88264" y="238074"/>
                            <a:pt x="88264" y="238074"/>
                          </a:cubicBezTo>
                          <a:cubicBezTo>
                            <a:pt x="83479" y="223718"/>
                            <a:pt x="78694" y="209362"/>
                            <a:pt x="69123" y="195006"/>
                          </a:cubicBezTo>
                          <a:cubicBezTo>
                            <a:pt x="88264" y="199791"/>
                            <a:pt x="112191" y="190220"/>
                            <a:pt x="126548" y="175864"/>
                          </a:cubicBezTo>
                          <a:cubicBezTo>
                            <a:pt x="126548" y="175864"/>
                            <a:pt x="126548" y="171079"/>
                            <a:pt x="126548" y="171079"/>
                          </a:cubicBezTo>
                          <a:cubicBezTo>
                            <a:pt x="107406" y="175864"/>
                            <a:pt x="88264" y="190220"/>
                            <a:pt x="64337" y="190220"/>
                          </a:cubicBezTo>
                          <a:cubicBezTo>
                            <a:pt x="54767" y="175864"/>
                            <a:pt x="35624" y="161508"/>
                            <a:pt x="21269" y="151937"/>
                          </a:cubicBezTo>
                          <a:cubicBezTo>
                            <a:pt x="35624" y="156722"/>
                            <a:pt x="54767" y="142366"/>
                            <a:pt x="69123" y="137581"/>
                          </a:cubicBezTo>
                          <a:cubicBezTo>
                            <a:pt x="93050" y="128010"/>
                            <a:pt x="107406" y="108868"/>
                            <a:pt x="121762" y="89726"/>
                          </a:cubicBezTo>
                          <a:cubicBezTo>
                            <a:pt x="145689" y="61014"/>
                            <a:pt x="174402" y="56229"/>
                            <a:pt x="207900" y="41872"/>
                          </a:cubicBezTo>
                          <a:cubicBezTo>
                            <a:pt x="222256" y="32302"/>
                            <a:pt x="236613" y="17945"/>
                            <a:pt x="231827" y="3589"/>
                          </a:cubicBezTo>
                          <a:cubicBezTo>
                            <a:pt x="231827" y="-1196"/>
                            <a:pt x="231827" y="-1196"/>
                            <a:pt x="231827" y="3589"/>
                          </a:cubicBezTo>
                          <a:close/>
                        </a:path>
                      </a:pathLst>
                    </a:custGeom>
                    <a:solidFill>
                      <a:srgbClr val="D97E31"/>
                    </a:solidFill>
                    <a:ln w="4782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BE727F46-25C9-455E-961E-1C8EED5B301A}"/>
                        </a:ext>
                      </a:extLst>
                    </p:cNvPr>
                    <p:cNvSpPr/>
                    <p:nvPr/>
                  </p:nvSpPr>
                  <p:spPr>
                    <a:xfrm>
                      <a:off x="12331088" y="7743477"/>
                      <a:ext cx="191416" cy="143276"/>
                    </a:xfrm>
                    <a:custGeom>
                      <a:avLst/>
                      <a:gdLst>
                        <a:gd name="connsiteX0" fmla="*/ 191417 w 191416"/>
                        <a:gd name="connsiteY0" fmla="*/ 26300 h 143276"/>
                        <a:gd name="connsiteX1" fmla="*/ 133991 w 191416"/>
                        <a:gd name="connsiteY1" fmla="*/ 2372 h 143276"/>
                        <a:gd name="connsiteX2" fmla="*/ 71781 w 191416"/>
                        <a:gd name="connsiteY2" fmla="*/ 74154 h 143276"/>
                        <a:gd name="connsiteX3" fmla="*/ 28712 w 191416"/>
                        <a:gd name="connsiteY3" fmla="*/ 122008 h 143276"/>
                        <a:gd name="connsiteX4" fmla="*/ 0 w 191416"/>
                        <a:gd name="connsiteY4" fmla="*/ 141149 h 143276"/>
                        <a:gd name="connsiteX5" fmla="*/ 4785 w 191416"/>
                        <a:gd name="connsiteY5" fmla="*/ 141149 h 143276"/>
                        <a:gd name="connsiteX6" fmla="*/ 4785 w 191416"/>
                        <a:gd name="connsiteY6" fmla="*/ 141149 h 143276"/>
                        <a:gd name="connsiteX7" fmla="*/ 4785 w 191416"/>
                        <a:gd name="connsiteY7" fmla="*/ 141149 h 143276"/>
                        <a:gd name="connsiteX8" fmla="*/ 33498 w 191416"/>
                        <a:gd name="connsiteY8" fmla="*/ 136364 h 143276"/>
                        <a:gd name="connsiteX9" fmla="*/ 47854 w 191416"/>
                        <a:gd name="connsiteY9" fmla="*/ 136364 h 143276"/>
                        <a:gd name="connsiteX10" fmla="*/ 62210 w 191416"/>
                        <a:gd name="connsiteY10" fmla="*/ 126793 h 143276"/>
                        <a:gd name="connsiteX11" fmla="*/ 95708 w 191416"/>
                        <a:gd name="connsiteY11" fmla="*/ 55012 h 143276"/>
                        <a:gd name="connsiteX12" fmla="*/ 133991 w 191416"/>
                        <a:gd name="connsiteY12" fmla="*/ 16729 h 143276"/>
                        <a:gd name="connsiteX13" fmla="*/ 177060 w 191416"/>
                        <a:gd name="connsiteY13" fmla="*/ 50227 h 143276"/>
                        <a:gd name="connsiteX14" fmla="*/ 153133 w 191416"/>
                        <a:gd name="connsiteY14" fmla="*/ 78939 h 143276"/>
                        <a:gd name="connsiteX15" fmla="*/ 138777 w 191416"/>
                        <a:gd name="connsiteY15" fmla="*/ 107651 h 143276"/>
                        <a:gd name="connsiteX16" fmla="*/ 143563 w 191416"/>
                        <a:gd name="connsiteY16" fmla="*/ 107651 h 143276"/>
                        <a:gd name="connsiteX17" fmla="*/ 177060 w 191416"/>
                        <a:gd name="connsiteY17" fmla="*/ 64583 h 143276"/>
                        <a:gd name="connsiteX18" fmla="*/ 191417 w 191416"/>
                        <a:gd name="connsiteY18" fmla="*/ 26300 h 1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16" h="143276">
                          <a:moveTo>
                            <a:pt x="191417" y="26300"/>
                          </a:moveTo>
                          <a:cubicBezTo>
                            <a:pt x="181845" y="-2413"/>
                            <a:pt x="157918" y="-2413"/>
                            <a:pt x="133991" y="2372"/>
                          </a:cubicBezTo>
                          <a:cubicBezTo>
                            <a:pt x="100493" y="11943"/>
                            <a:pt x="86137" y="45441"/>
                            <a:pt x="71781" y="74154"/>
                          </a:cubicBezTo>
                          <a:cubicBezTo>
                            <a:pt x="62210" y="98081"/>
                            <a:pt x="57425" y="122008"/>
                            <a:pt x="28712" y="122008"/>
                          </a:cubicBezTo>
                          <a:cubicBezTo>
                            <a:pt x="14356" y="122008"/>
                            <a:pt x="4785" y="126793"/>
                            <a:pt x="0" y="141149"/>
                          </a:cubicBezTo>
                          <a:cubicBezTo>
                            <a:pt x="0" y="141149"/>
                            <a:pt x="0" y="145935"/>
                            <a:pt x="4785" y="141149"/>
                          </a:cubicBezTo>
                          <a:cubicBezTo>
                            <a:pt x="4785" y="141149"/>
                            <a:pt x="4785" y="141149"/>
                            <a:pt x="4785" y="141149"/>
                          </a:cubicBezTo>
                          <a:cubicBezTo>
                            <a:pt x="4785" y="141149"/>
                            <a:pt x="4785" y="141149"/>
                            <a:pt x="4785" y="141149"/>
                          </a:cubicBezTo>
                          <a:cubicBezTo>
                            <a:pt x="14356" y="141149"/>
                            <a:pt x="23927" y="136364"/>
                            <a:pt x="33498" y="136364"/>
                          </a:cubicBezTo>
                          <a:cubicBezTo>
                            <a:pt x="38283" y="136364"/>
                            <a:pt x="38283" y="136364"/>
                            <a:pt x="47854" y="136364"/>
                          </a:cubicBezTo>
                          <a:cubicBezTo>
                            <a:pt x="52639" y="136364"/>
                            <a:pt x="62210" y="131579"/>
                            <a:pt x="62210" y="126793"/>
                          </a:cubicBezTo>
                          <a:cubicBezTo>
                            <a:pt x="76566" y="107651"/>
                            <a:pt x="81352" y="78939"/>
                            <a:pt x="95708" y="55012"/>
                          </a:cubicBezTo>
                          <a:cubicBezTo>
                            <a:pt x="105279" y="40656"/>
                            <a:pt x="114850" y="26300"/>
                            <a:pt x="133991" y="16729"/>
                          </a:cubicBezTo>
                          <a:cubicBezTo>
                            <a:pt x="153133" y="7158"/>
                            <a:pt x="200987" y="11943"/>
                            <a:pt x="177060" y="50227"/>
                          </a:cubicBezTo>
                          <a:cubicBezTo>
                            <a:pt x="172275" y="59797"/>
                            <a:pt x="157918" y="69368"/>
                            <a:pt x="153133" y="78939"/>
                          </a:cubicBezTo>
                          <a:cubicBezTo>
                            <a:pt x="148348" y="88510"/>
                            <a:pt x="143563" y="98081"/>
                            <a:pt x="138777" y="107651"/>
                          </a:cubicBezTo>
                          <a:cubicBezTo>
                            <a:pt x="138777" y="112437"/>
                            <a:pt x="143563" y="112437"/>
                            <a:pt x="143563" y="107651"/>
                          </a:cubicBezTo>
                          <a:cubicBezTo>
                            <a:pt x="153133" y="88510"/>
                            <a:pt x="162704" y="78939"/>
                            <a:pt x="177060" y="64583"/>
                          </a:cubicBezTo>
                          <a:cubicBezTo>
                            <a:pt x="181845" y="50227"/>
                            <a:pt x="191417" y="35870"/>
                            <a:pt x="191417" y="26300"/>
                          </a:cubicBezTo>
                          <a:close/>
                        </a:path>
                      </a:pathLst>
                    </a:custGeom>
                    <a:solidFill>
                      <a:srgbClr val="D97E31"/>
                    </a:solidFill>
                    <a:ln w="47824"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24344E2F-08EE-413B-B920-9C36FFCAAC2C}"/>
                        </a:ext>
                      </a:extLst>
                    </p:cNvPr>
                    <p:cNvSpPr/>
                    <p:nvPr/>
                  </p:nvSpPr>
                  <p:spPr>
                    <a:xfrm>
                      <a:off x="12378942" y="7686968"/>
                      <a:ext cx="143562" cy="118433"/>
                    </a:xfrm>
                    <a:custGeom>
                      <a:avLst/>
                      <a:gdLst>
                        <a:gd name="connsiteX0" fmla="*/ 143563 w 143562"/>
                        <a:gd name="connsiteY0" fmla="*/ 1456 h 118433"/>
                        <a:gd name="connsiteX1" fmla="*/ 0 w 143562"/>
                        <a:gd name="connsiteY1" fmla="*/ 116306 h 118433"/>
                        <a:gd name="connsiteX2" fmla="*/ 0 w 143562"/>
                        <a:gd name="connsiteY2" fmla="*/ 116306 h 118433"/>
                        <a:gd name="connsiteX3" fmla="*/ 52639 w 143562"/>
                        <a:gd name="connsiteY3" fmla="*/ 63667 h 118433"/>
                        <a:gd name="connsiteX4" fmla="*/ 143563 w 143562"/>
                        <a:gd name="connsiteY4" fmla="*/ 1456 h 118433"/>
                        <a:gd name="connsiteX5" fmla="*/ 143563 w 143562"/>
                        <a:gd name="connsiteY5" fmla="*/ 1456 h 11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8433">
                          <a:moveTo>
                            <a:pt x="143563" y="1456"/>
                          </a:moveTo>
                          <a:cubicBezTo>
                            <a:pt x="71781" y="-12900"/>
                            <a:pt x="47854" y="82808"/>
                            <a:pt x="0" y="116306"/>
                          </a:cubicBezTo>
                          <a:cubicBezTo>
                            <a:pt x="0" y="116306"/>
                            <a:pt x="0" y="121092"/>
                            <a:pt x="0" y="116306"/>
                          </a:cubicBezTo>
                          <a:cubicBezTo>
                            <a:pt x="23927" y="111521"/>
                            <a:pt x="38283" y="82808"/>
                            <a:pt x="52639" y="63667"/>
                          </a:cubicBezTo>
                          <a:cubicBezTo>
                            <a:pt x="76566" y="39740"/>
                            <a:pt x="100493" y="-3329"/>
                            <a:pt x="143563" y="1456"/>
                          </a:cubicBezTo>
                          <a:cubicBezTo>
                            <a:pt x="143563" y="1456"/>
                            <a:pt x="143563" y="1456"/>
                            <a:pt x="143563" y="1456"/>
                          </a:cubicBezTo>
                          <a:close/>
                        </a:path>
                      </a:pathLst>
                    </a:custGeom>
                    <a:solidFill>
                      <a:srgbClr val="D97E31"/>
                    </a:solidFill>
                    <a:ln w="47824" cap="flat">
                      <a:noFill/>
                      <a:prstDash val="solid"/>
                      <a:miter/>
                    </a:ln>
                  </p:spPr>
                  <p:txBody>
                    <a:bodyPr rtlCol="0" anchor="ctr"/>
                    <a:lstStyle/>
                    <a:p>
                      <a:endParaRPr lang="en-US"/>
                    </a:p>
                  </p:txBody>
                </p:sp>
              </p:grpSp>
              <p:sp>
                <p:nvSpPr>
                  <p:cNvPr id="322" name="Freeform: Shape 321">
                    <a:extLst>
                      <a:ext uri="{FF2B5EF4-FFF2-40B4-BE49-F238E27FC236}">
                        <a16:creationId xmlns:a16="http://schemas.microsoft.com/office/drawing/2014/main" id="{69D7D122-D635-4DEE-9B1E-92D974DBD885}"/>
                      </a:ext>
                    </a:extLst>
                  </p:cNvPr>
                  <p:cNvSpPr/>
                  <p:nvPr/>
                </p:nvSpPr>
                <p:spPr>
                  <a:xfrm>
                    <a:off x="11492300" y="7583145"/>
                    <a:ext cx="1049403" cy="542629"/>
                  </a:xfrm>
                  <a:custGeom>
                    <a:avLst/>
                    <a:gdLst>
                      <a:gd name="connsiteX0" fmla="*/ 1034990 w 1049403"/>
                      <a:gd name="connsiteY0" fmla="*/ 110065 h 542629"/>
                      <a:gd name="connsiteX1" fmla="*/ 1006278 w 1049403"/>
                      <a:gd name="connsiteY1" fmla="*/ 105279 h 542629"/>
                      <a:gd name="connsiteX2" fmla="*/ 982351 w 1049403"/>
                      <a:gd name="connsiteY2" fmla="*/ 86137 h 542629"/>
                      <a:gd name="connsiteX3" fmla="*/ 967994 w 1049403"/>
                      <a:gd name="connsiteY3" fmla="*/ 86137 h 542629"/>
                      <a:gd name="connsiteX4" fmla="*/ 977565 w 1049403"/>
                      <a:gd name="connsiteY4" fmla="*/ 76567 h 542629"/>
                      <a:gd name="connsiteX5" fmla="*/ 953638 w 1049403"/>
                      <a:gd name="connsiteY5" fmla="*/ 86137 h 542629"/>
                      <a:gd name="connsiteX6" fmla="*/ 862715 w 1049403"/>
                      <a:gd name="connsiteY6" fmla="*/ 129206 h 542629"/>
                      <a:gd name="connsiteX7" fmla="*/ 805290 w 1049403"/>
                      <a:gd name="connsiteY7" fmla="*/ 181846 h 542629"/>
                      <a:gd name="connsiteX8" fmla="*/ 762221 w 1049403"/>
                      <a:gd name="connsiteY8" fmla="*/ 148348 h 542629"/>
                      <a:gd name="connsiteX9" fmla="*/ 771792 w 1049403"/>
                      <a:gd name="connsiteY9" fmla="*/ 138777 h 542629"/>
                      <a:gd name="connsiteX10" fmla="*/ 752651 w 1049403"/>
                      <a:gd name="connsiteY10" fmla="*/ 148348 h 542629"/>
                      <a:gd name="connsiteX11" fmla="*/ 709581 w 1049403"/>
                      <a:gd name="connsiteY11" fmla="*/ 157919 h 542629"/>
                      <a:gd name="connsiteX12" fmla="*/ 671299 w 1049403"/>
                      <a:gd name="connsiteY12" fmla="*/ 162704 h 542629"/>
                      <a:gd name="connsiteX13" fmla="*/ 685654 w 1049403"/>
                      <a:gd name="connsiteY13" fmla="*/ 129206 h 542629"/>
                      <a:gd name="connsiteX14" fmla="*/ 709581 w 1049403"/>
                      <a:gd name="connsiteY14" fmla="*/ 71781 h 542629"/>
                      <a:gd name="connsiteX15" fmla="*/ 700011 w 1049403"/>
                      <a:gd name="connsiteY15" fmla="*/ 19142 h 542629"/>
                      <a:gd name="connsiteX16" fmla="*/ 676084 w 1049403"/>
                      <a:gd name="connsiteY16" fmla="*/ 0 h 542629"/>
                      <a:gd name="connsiteX17" fmla="*/ 671299 w 1049403"/>
                      <a:gd name="connsiteY17" fmla="*/ 0 h 542629"/>
                      <a:gd name="connsiteX18" fmla="*/ 685654 w 1049403"/>
                      <a:gd name="connsiteY18" fmla="*/ 57425 h 542629"/>
                      <a:gd name="connsiteX19" fmla="*/ 633015 w 1049403"/>
                      <a:gd name="connsiteY19" fmla="*/ 129206 h 542629"/>
                      <a:gd name="connsiteX20" fmla="*/ 661727 w 1049403"/>
                      <a:gd name="connsiteY20" fmla="*/ 215344 h 542629"/>
                      <a:gd name="connsiteX21" fmla="*/ 618659 w 1049403"/>
                      <a:gd name="connsiteY21" fmla="*/ 253627 h 542629"/>
                      <a:gd name="connsiteX22" fmla="*/ 556448 w 1049403"/>
                      <a:gd name="connsiteY22" fmla="*/ 210558 h 542629"/>
                      <a:gd name="connsiteX23" fmla="*/ 546877 w 1049403"/>
                      <a:gd name="connsiteY23" fmla="*/ 138777 h 542629"/>
                      <a:gd name="connsiteX24" fmla="*/ 537307 w 1049403"/>
                      <a:gd name="connsiteY24" fmla="*/ 157919 h 542629"/>
                      <a:gd name="connsiteX25" fmla="*/ 556448 w 1049403"/>
                      <a:gd name="connsiteY25" fmla="*/ 224915 h 542629"/>
                      <a:gd name="connsiteX26" fmla="*/ 508594 w 1049403"/>
                      <a:gd name="connsiteY26" fmla="*/ 239271 h 542629"/>
                      <a:gd name="connsiteX27" fmla="*/ 566019 w 1049403"/>
                      <a:gd name="connsiteY27" fmla="*/ 315837 h 542629"/>
                      <a:gd name="connsiteX28" fmla="*/ 513380 w 1049403"/>
                      <a:gd name="connsiteY28" fmla="*/ 368477 h 542629"/>
                      <a:gd name="connsiteX29" fmla="*/ 489453 w 1049403"/>
                      <a:gd name="connsiteY29" fmla="*/ 373262 h 542629"/>
                      <a:gd name="connsiteX30" fmla="*/ 412886 w 1049403"/>
                      <a:gd name="connsiteY30" fmla="*/ 387619 h 542629"/>
                      <a:gd name="connsiteX31" fmla="*/ 288465 w 1049403"/>
                      <a:gd name="connsiteY31" fmla="*/ 430687 h 542629"/>
                      <a:gd name="connsiteX32" fmla="*/ 259752 w 1049403"/>
                      <a:gd name="connsiteY32" fmla="*/ 416331 h 542629"/>
                      <a:gd name="connsiteX33" fmla="*/ 226255 w 1049403"/>
                      <a:gd name="connsiteY33" fmla="*/ 392404 h 542629"/>
                      <a:gd name="connsiteX34" fmla="*/ 202327 w 1049403"/>
                      <a:gd name="connsiteY34" fmla="*/ 401975 h 542629"/>
                      <a:gd name="connsiteX35" fmla="*/ 173615 w 1049403"/>
                      <a:gd name="connsiteY35" fmla="*/ 401975 h 542629"/>
                      <a:gd name="connsiteX36" fmla="*/ 116190 w 1049403"/>
                      <a:gd name="connsiteY36" fmla="*/ 339764 h 542629"/>
                      <a:gd name="connsiteX37" fmla="*/ 178400 w 1049403"/>
                      <a:gd name="connsiteY37" fmla="*/ 296696 h 542629"/>
                      <a:gd name="connsiteX38" fmla="*/ 144903 w 1049403"/>
                      <a:gd name="connsiteY38" fmla="*/ 277554 h 542629"/>
                      <a:gd name="connsiteX39" fmla="*/ 92263 w 1049403"/>
                      <a:gd name="connsiteY39" fmla="*/ 291910 h 542629"/>
                      <a:gd name="connsiteX40" fmla="*/ 53979 w 1049403"/>
                      <a:gd name="connsiteY40" fmla="*/ 334979 h 542629"/>
                      <a:gd name="connsiteX41" fmla="*/ 6125 w 1049403"/>
                      <a:gd name="connsiteY41" fmla="*/ 445044 h 542629"/>
                      <a:gd name="connsiteX42" fmla="*/ 1340 w 1049403"/>
                      <a:gd name="connsiteY42" fmla="*/ 478542 h 542629"/>
                      <a:gd name="connsiteX43" fmla="*/ 30052 w 1049403"/>
                      <a:gd name="connsiteY43" fmla="*/ 492898 h 542629"/>
                      <a:gd name="connsiteX44" fmla="*/ 159258 w 1049403"/>
                      <a:gd name="connsiteY44" fmla="*/ 531181 h 542629"/>
                      <a:gd name="connsiteX45" fmla="*/ 298036 w 1049403"/>
                      <a:gd name="connsiteY45" fmla="*/ 540752 h 542629"/>
                      <a:gd name="connsiteX46" fmla="*/ 432028 w 1049403"/>
                      <a:gd name="connsiteY46" fmla="*/ 497683 h 542629"/>
                      <a:gd name="connsiteX47" fmla="*/ 561234 w 1049403"/>
                      <a:gd name="connsiteY47" fmla="*/ 430687 h 542629"/>
                      <a:gd name="connsiteX48" fmla="*/ 613873 w 1049403"/>
                      <a:gd name="connsiteY48" fmla="*/ 401975 h 542629"/>
                      <a:gd name="connsiteX49" fmla="*/ 728723 w 1049403"/>
                      <a:gd name="connsiteY49" fmla="*/ 406760 h 542629"/>
                      <a:gd name="connsiteX50" fmla="*/ 900998 w 1049403"/>
                      <a:gd name="connsiteY50" fmla="*/ 358906 h 542629"/>
                      <a:gd name="connsiteX51" fmla="*/ 996706 w 1049403"/>
                      <a:gd name="connsiteY51" fmla="*/ 215344 h 542629"/>
                      <a:gd name="connsiteX52" fmla="*/ 1020633 w 1049403"/>
                      <a:gd name="connsiteY52" fmla="*/ 181846 h 542629"/>
                      <a:gd name="connsiteX53" fmla="*/ 1034990 w 1049403"/>
                      <a:gd name="connsiteY53" fmla="*/ 110065 h 542629"/>
                      <a:gd name="connsiteX54" fmla="*/ 800505 w 1049403"/>
                      <a:gd name="connsiteY54" fmla="*/ 205773 h 542629"/>
                      <a:gd name="connsiteX55" fmla="*/ 843573 w 1049403"/>
                      <a:gd name="connsiteY55" fmla="*/ 181846 h 542629"/>
                      <a:gd name="connsiteX56" fmla="*/ 886642 w 1049403"/>
                      <a:gd name="connsiteY56" fmla="*/ 138777 h 542629"/>
                      <a:gd name="connsiteX57" fmla="*/ 948852 w 1049403"/>
                      <a:gd name="connsiteY57" fmla="*/ 105279 h 542629"/>
                      <a:gd name="connsiteX58" fmla="*/ 953638 w 1049403"/>
                      <a:gd name="connsiteY58" fmla="*/ 110065 h 542629"/>
                      <a:gd name="connsiteX59" fmla="*/ 915354 w 1049403"/>
                      <a:gd name="connsiteY59" fmla="*/ 162704 h 542629"/>
                      <a:gd name="connsiteX60" fmla="*/ 881857 w 1049403"/>
                      <a:gd name="connsiteY60" fmla="*/ 200988 h 542629"/>
                      <a:gd name="connsiteX61" fmla="*/ 810075 w 1049403"/>
                      <a:gd name="connsiteY61" fmla="*/ 224915 h 542629"/>
                      <a:gd name="connsiteX62" fmla="*/ 800505 w 1049403"/>
                      <a:gd name="connsiteY62" fmla="*/ 205773 h 542629"/>
                      <a:gd name="connsiteX63" fmla="*/ 824432 w 1049403"/>
                      <a:gd name="connsiteY63" fmla="*/ 306267 h 542629"/>
                      <a:gd name="connsiteX64" fmla="*/ 781363 w 1049403"/>
                      <a:gd name="connsiteY64" fmla="*/ 306267 h 542629"/>
                      <a:gd name="connsiteX65" fmla="*/ 747865 w 1049403"/>
                      <a:gd name="connsiteY65" fmla="*/ 282340 h 542629"/>
                      <a:gd name="connsiteX66" fmla="*/ 714367 w 1049403"/>
                      <a:gd name="connsiteY66" fmla="*/ 267983 h 542629"/>
                      <a:gd name="connsiteX67" fmla="*/ 714367 w 1049403"/>
                      <a:gd name="connsiteY67" fmla="*/ 177060 h 542629"/>
                      <a:gd name="connsiteX68" fmla="*/ 762221 w 1049403"/>
                      <a:gd name="connsiteY68" fmla="*/ 205773 h 542629"/>
                      <a:gd name="connsiteX69" fmla="*/ 810075 w 1049403"/>
                      <a:gd name="connsiteY69" fmla="*/ 267983 h 542629"/>
                      <a:gd name="connsiteX70" fmla="*/ 824432 w 1049403"/>
                      <a:gd name="connsiteY70" fmla="*/ 306267 h 542629"/>
                      <a:gd name="connsiteX71" fmla="*/ 1025419 w 1049403"/>
                      <a:gd name="connsiteY71" fmla="*/ 138777 h 542629"/>
                      <a:gd name="connsiteX72" fmla="*/ 972779 w 1049403"/>
                      <a:gd name="connsiteY72" fmla="*/ 162704 h 542629"/>
                      <a:gd name="connsiteX73" fmla="*/ 996706 w 1049403"/>
                      <a:gd name="connsiteY73" fmla="*/ 177060 h 542629"/>
                      <a:gd name="connsiteX74" fmla="*/ 963209 w 1049403"/>
                      <a:gd name="connsiteY74" fmla="*/ 224915 h 542629"/>
                      <a:gd name="connsiteX75" fmla="*/ 877071 w 1049403"/>
                      <a:gd name="connsiteY75" fmla="*/ 315837 h 542629"/>
                      <a:gd name="connsiteX76" fmla="*/ 848359 w 1049403"/>
                      <a:gd name="connsiteY76" fmla="*/ 306267 h 542629"/>
                      <a:gd name="connsiteX77" fmla="*/ 881857 w 1049403"/>
                      <a:gd name="connsiteY77" fmla="*/ 277554 h 542629"/>
                      <a:gd name="connsiteX78" fmla="*/ 929711 w 1049403"/>
                      <a:gd name="connsiteY78" fmla="*/ 205773 h 542629"/>
                      <a:gd name="connsiteX79" fmla="*/ 967994 w 1049403"/>
                      <a:gd name="connsiteY79" fmla="*/ 167490 h 542629"/>
                      <a:gd name="connsiteX80" fmla="*/ 967994 w 1049403"/>
                      <a:gd name="connsiteY80" fmla="*/ 167490 h 542629"/>
                      <a:gd name="connsiteX81" fmla="*/ 934497 w 1049403"/>
                      <a:gd name="connsiteY81" fmla="*/ 191417 h 542629"/>
                      <a:gd name="connsiteX82" fmla="*/ 929711 w 1049403"/>
                      <a:gd name="connsiteY82" fmla="*/ 196202 h 542629"/>
                      <a:gd name="connsiteX83" fmla="*/ 905784 w 1049403"/>
                      <a:gd name="connsiteY83" fmla="*/ 220129 h 542629"/>
                      <a:gd name="connsiteX84" fmla="*/ 905784 w 1049403"/>
                      <a:gd name="connsiteY84" fmla="*/ 220129 h 542629"/>
                      <a:gd name="connsiteX85" fmla="*/ 862715 w 1049403"/>
                      <a:gd name="connsiteY85" fmla="*/ 244056 h 542629"/>
                      <a:gd name="connsiteX86" fmla="*/ 848359 w 1049403"/>
                      <a:gd name="connsiteY86" fmla="*/ 248842 h 542629"/>
                      <a:gd name="connsiteX87" fmla="*/ 848359 w 1049403"/>
                      <a:gd name="connsiteY87" fmla="*/ 239271 h 542629"/>
                      <a:gd name="connsiteX88" fmla="*/ 929711 w 1049403"/>
                      <a:gd name="connsiteY88" fmla="*/ 181846 h 542629"/>
                      <a:gd name="connsiteX89" fmla="*/ 1006278 w 1049403"/>
                      <a:gd name="connsiteY89" fmla="*/ 100494 h 542629"/>
                      <a:gd name="connsiteX90" fmla="*/ 1011063 w 1049403"/>
                      <a:gd name="connsiteY90" fmla="*/ 100494 h 542629"/>
                      <a:gd name="connsiteX91" fmla="*/ 1011063 w 1049403"/>
                      <a:gd name="connsiteY91" fmla="*/ 100494 h 542629"/>
                      <a:gd name="connsiteX92" fmla="*/ 1015848 w 1049403"/>
                      <a:gd name="connsiteY92" fmla="*/ 100494 h 542629"/>
                      <a:gd name="connsiteX93" fmla="*/ 1020633 w 1049403"/>
                      <a:gd name="connsiteY93" fmla="*/ 105279 h 542629"/>
                      <a:gd name="connsiteX94" fmla="*/ 1020633 w 1049403"/>
                      <a:gd name="connsiteY94" fmla="*/ 105279 h 542629"/>
                      <a:gd name="connsiteX95" fmla="*/ 1025419 w 1049403"/>
                      <a:gd name="connsiteY95" fmla="*/ 138777 h 54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49403" h="542629">
                        <a:moveTo>
                          <a:pt x="1034990" y="110065"/>
                        </a:moveTo>
                        <a:cubicBezTo>
                          <a:pt x="1025419" y="105279"/>
                          <a:pt x="1015848" y="100494"/>
                          <a:pt x="1006278" y="105279"/>
                        </a:cubicBezTo>
                        <a:cubicBezTo>
                          <a:pt x="1001492" y="95708"/>
                          <a:pt x="996706" y="86137"/>
                          <a:pt x="982351" y="86137"/>
                        </a:cubicBezTo>
                        <a:cubicBezTo>
                          <a:pt x="977565" y="86137"/>
                          <a:pt x="972779" y="86137"/>
                          <a:pt x="967994" y="86137"/>
                        </a:cubicBezTo>
                        <a:cubicBezTo>
                          <a:pt x="972779" y="81352"/>
                          <a:pt x="972779" y="76567"/>
                          <a:pt x="977565" y="76567"/>
                        </a:cubicBezTo>
                        <a:cubicBezTo>
                          <a:pt x="967994" y="81352"/>
                          <a:pt x="958424" y="86137"/>
                          <a:pt x="953638" y="86137"/>
                        </a:cubicBezTo>
                        <a:cubicBezTo>
                          <a:pt x="915354" y="90923"/>
                          <a:pt x="891427" y="105279"/>
                          <a:pt x="862715" y="129206"/>
                        </a:cubicBezTo>
                        <a:cubicBezTo>
                          <a:pt x="843573" y="148348"/>
                          <a:pt x="824432" y="167490"/>
                          <a:pt x="805290" y="181846"/>
                        </a:cubicBezTo>
                        <a:cubicBezTo>
                          <a:pt x="776578" y="200988"/>
                          <a:pt x="738294" y="181846"/>
                          <a:pt x="762221" y="148348"/>
                        </a:cubicBezTo>
                        <a:cubicBezTo>
                          <a:pt x="762221" y="143562"/>
                          <a:pt x="767007" y="143562"/>
                          <a:pt x="771792" y="138777"/>
                        </a:cubicBezTo>
                        <a:cubicBezTo>
                          <a:pt x="767007" y="143562"/>
                          <a:pt x="762221" y="143562"/>
                          <a:pt x="752651" y="148348"/>
                        </a:cubicBezTo>
                        <a:cubicBezTo>
                          <a:pt x="738294" y="153133"/>
                          <a:pt x="723938" y="153133"/>
                          <a:pt x="709581" y="157919"/>
                        </a:cubicBezTo>
                        <a:cubicBezTo>
                          <a:pt x="700011" y="157919"/>
                          <a:pt x="680869" y="167490"/>
                          <a:pt x="671299" y="162704"/>
                        </a:cubicBezTo>
                        <a:cubicBezTo>
                          <a:pt x="656942" y="153133"/>
                          <a:pt x="676084" y="133992"/>
                          <a:pt x="685654" y="129206"/>
                        </a:cubicBezTo>
                        <a:cubicBezTo>
                          <a:pt x="700011" y="114850"/>
                          <a:pt x="709581" y="95708"/>
                          <a:pt x="709581" y="71781"/>
                        </a:cubicBezTo>
                        <a:cubicBezTo>
                          <a:pt x="709581" y="57425"/>
                          <a:pt x="709581" y="33498"/>
                          <a:pt x="700011" y="19142"/>
                        </a:cubicBezTo>
                        <a:cubicBezTo>
                          <a:pt x="695226" y="9571"/>
                          <a:pt x="685654" y="4785"/>
                          <a:pt x="676084" y="0"/>
                        </a:cubicBezTo>
                        <a:cubicBezTo>
                          <a:pt x="676084" y="0"/>
                          <a:pt x="671299" y="0"/>
                          <a:pt x="671299" y="0"/>
                        </a:cubicBezTo>
                        <a:cubicBezTo>
                          <a:pt x="685654" y="14356"/>
                          <a:pt x="695226" y="33498"/>
                          <a:pt x="685654" y="57425"/>
                        </a:cubicBezTo>
                        <a:cubicBezTo>
                          <a:pt x="676084" y="86137"/>
                          <a:pt x="633015" y="95708"/>
                          <a:pt x="633015" y="129206"/>
                        </a:cubicBezTo>
                        <a:cubicBezTo>
                          <a:pt x="628229" y="162704"/>
                          <a:pt x="666513" y="181846"/>
                          <a:pt x="661727" y="215344"/>
                        </a:cubicBezTo>
                        <a:cubicBezTo>
                          <a:pt x="661727" y="234485"/>
                          <a:pt x="637800" y="253627"/>
                          <a:pt x="618659" y="253627"/>
                        </a:cubicBezTo>
                        <a:cubicBezTo>
                          <a:pt x="585161" y="258413"/>
                          <a:pt x="570805" y="239271"/>
                          <a:pt x="556448" y="210558"/>
                        </a:cubicBezTo>
                        <a:cubicBezTo>
                          <a:pt x="546877" y="191417"/>
                          <a:pt x="542092" y="162704"/>
                          <a:pt x="546877" y="138777"/>
                        </a:cubicBezTo>
                        <a:cubicBezTo>
                          <a:pt x="542092" y="143562"/>
                          <a:pt x="542092" y="153133"/>
                          <a:pt x="537307" y="157919"/>
                        </a:cubicBezTo>
                        <a:cubicBezTo>
                          <a:pt x="532521" y="181846"/>
                          <a:pt x="537307" y="210558"/>
                          <a:pt x="556448" y="224915"/>
                        </a:cubicBezTo>
                        <a:cubicBezTo>
                          <a:pt x="537307" y="224915"/>
                          <a:pt x="522950" y="229700"/>
                          <a:pt x="508594" y="239271"/>
                        </a:cubicBezTo>
                        <a:cubicBezTo>
                          <a:pt x="542092" y="248842"/>
                          <a:pt x="570805" y="272769"/>
                          <a:pt x="566019" y="315837"/>
                        </a:cubicBezTo>
                        <a:cubicBezTo>
                          <a:pt x="561234" y="344550"/>
                          <a:pt x="542092" y="363692"/>
                          <a:pt x="513380" y="368477"/>
                        </a:cubicBezTo>
                        <a:cubicBezTo>
                          <a:pt x="503809" y="368477"/>
                          <a:pt x="499023" y="373262"/>
                          <a:pt x="489453" y="373262"/>
                        </a:cubicBezTo>
                        <a:cubicBezTo>
                          <a:pt x="465525" y="378048"/>
                          <a:pt x="436813" y="382833"/>
                          <a:pt x="412886" y="387619"/>
                        </a:cubicBezTo>
                        <a:cubicBezTo>
                          <a:pt x="374602" y="401975"/>
                          <a:pt x="331534" y="435473"/>
                          <a:pt x="288465" y="430687"/>
                        </a:cubicBezTo>
                        <a:cubicBezTo>
                          <a:pt x="278894" y="430687"/>
                          <a:pt x="269323" y="425902"/>
                          <a:pt x="259752" y="416331"/>
                        </a:cubicBezTo>
                        <a:cubicBezTo>
                          <a:pt x="250182" y="406760"/>
                          <a:pt x="240611" y="392404"/>
                          <a:pt x="226255" y="392404"/>
                        </a:cubicBezTo>
                        <a:cubicBezTo>
                          <a:pt x="216684" y="392404"/>
                          <a:pt x="211898" y="401975"/>
                          <a:pt x="202327" y="401975"/>
                        </a:cubicBezTo>
                        <a:cubicBezTo>
                          <a:pt x="192757" y="406760"/>
                          <a:pt x="183185" y="406760"/>
                          <a:pt x="173615" y="401975"/>
                        </a:cubicBezTo>
                        <a:cubicBezTo>
                          <a:pt x="140117" y="397190"/>
                          <a:pt x="106619" y="373262"/>
                          <a:pt x="116190" y="339764"/>
                        </a:cubicBezTo>
                        <a:cubicBezTo>
                          <a:pt x="125760" y="311052"/>
                          <a:pt x="149688" y="301481"/>
                          <a:pt x="178400" y="296696"/>
                        </a:cubicBezTo>
                        <a:cubicBezTo>
                          <a:pt x="168830" y="291910"/>
                          <a:pt x="154473" y="282340"/>
                          <a:pt x="144903" y="277554"/>
                        </a:cubicBezTo>
                        <a:cubicBezTo>
                          <a:pt x="130546" y="267983"/>
                          <a:pt x="101833" y="282340"/>
                          <a:pt x="92263" y="291910"/>
                        </a:cubicBezTo>
                        <a:cubicBezTo>
                          <a:pt x="77906" y="306267"/>
                          <a:pt x="63550" y="320623"/>
                          <a:pt x="53979" y="334979"/>
                        </a:cubicBezTo>
                        <a:cubicBezTo>
                          <a:pt x="30052" y="368477"/>
                          <a:pt x="15696" y="406760"/>
                          <a:pt x="6125" y="445044"/>
                        </a:cubicBezTo>
                        <a:cubicBezTo>
                          <a:pt x="6125" y="454615"/>
                          <a:pt x="-3446" y="468971"/>
                          <a:pt x="1340" y="478542"/>
                        </a:cubicBezTo>
                        <a:cubicBezTo>
                          <a:pt x="6125" y="488112"/>
                          <a:pt x="20481" y="488112"/>
                          <a:pt x="30052" y="492898"/>
                        </a:cubicBezTo>
                        <a:cubicBezTo>
                          <a:pt x="73121" y="512040"/>
                          <a:pt x="116190" y="521610"/>
                          <a:pt x="159258" y="531181"/>
                        </a:cubicBezTo>
                        <a:cubicBezTo>
                          <a:pt x="207112" y="540752"/>
                          <a:pt x="250182" y="545538"/>
                          <a:pt x="298036" y="540752"/>
                        </a:cubicBezTo>
                        <a:cubicBezTo>
                          <a:pt x="345890" y="535967"/>
                          <a:pt x="388958" y="516825"/>
                          <a:pt x="432028" y="497683"/>
                        </a:cubicBezTo>
                        <a:cubicBezTo>
                          <a:pt x="475096" y="478542"/>
                          <a:pt x="518165" y="449829"/>
                          <a:pt x="561234" y="430687"/>
                        </a:cubicBezTo>
                        <a:cubicBezTo>
                          <a:pt x="580375" y="421117"/>
                          <a:pt x="599517" y="411546"/>
                          <a:pt x="613873" y="401975"/>
                        </a:cubicBezTo>
                        <a:cubicBezTo>
                          <a:pt x="647371" y="382833"/>
                          <a:pt x="690440" y="406760"/>
                          <a:pt x="728723" y="406760"/>
                        </a:cubicBezTo>
                        <a:cubicBezTo>
                          <a:pt x="786148" y="411546"/>
                          <a:pt x="853144" y="387619"/>
                          <a:pt x="900998" y="358906"/>
                        </a:cubicBezTo>
                        <a:cubicBezTo>
                          <a:pt x="953638" y="330194"/>
                          <a:pt x="963209" y="263198"/>
                          <a:pt x="996706" y="215344"/>
                        </a:cubicBezTo>
                        <a:cubicBezTo>
                          <a:pt x="1001492" y="205773"/>
                          <a:pt x="1015848" y="196202"/>
                          <a:pt x="1020633" y="181846"/>
                        </a:cubicBezTo>
                        <a:cubicBezTo>
                          <a:pt x="1044561" y="167490"/>
                          <a:pt x="1063703" y="129206"/>
                          <a:pt x="1034990" y="110065"/>
                        </a:cubicBezTo>
                        <a:close/>
                        <a:moveTo>
                          <a:pt x="800505" y="205773"/>
                        </a:moveTo>
                        <a:cubicBezTo>
                          <a:pt x="814861" y="196202"/>
                          <a:pt x="829217" y="186631"/>
                          <a:pt x="843573" y="181846"/>
                        </a:cubicBezTo>
                        <a:cubicBezTo>
                          <a:pt x="857930" y="167490"/>
                          <a:pt x="872286" y="153133"/>
                          <a:pt x="886642" y="138777"/>
                        </a:cubicBezTo>
                        <a:cubicBezTo>
                          <a:pt x="905784" y="124421"/>
                          <a:pt x="924925" y="114850"/>
                          <a:pt x="948852" y="105279"/>
                        </a:cubicBezTo>
                        <a:cubicBezTo>
                          <a:pt x="953638" y="105279"/>
                          <a:pt x="953638" y="110065"/>
                          <a:pt x="953638" y="110065"/>
                        </a:cubicBezTo>
                        <a:cubicBezTo>
                          <a:pt x="944067" y="129206"/>
                          <a:pt x="929711" y="143562"/>
                          <a:pt x="915354" y="162704"/>
                        </a:cubicBezTo>
                        <a:cubicBezTo>
                          <a:pt x="905784" y="177060"/>
                          <a:pt x="896213" y="191417"/>
                          <a:pt x="881857" y="200988"/>
                        </a:cubicBezTo>
                        <a:cubicBezTo>
                          <a:pt x="862715" y="215344"/>
                          <a:pt x="834002" y="224915"/>
                          <a:pt x="810075" y="224915"/>
                        </a:cubicBezTo>
                        <a:cubicBezTo>
                          <a:pt x="800505" y="220129"/>
                          <a:pt x="786148" y="215344"/>
                          <a:pt x="800505" y="205773"/>
                        </a:cubicBezTo>
                        <a:close/>
                        <a:moveTo>
                          <a:pt x="824432" y="306267"/>
                        </a:moveTo>
                        <a:cubicBezTo>
                          <a:pt x="814861" y="320623"/>
                          <a:pt x="790934" y="311052"/>
                          <a:pt x="781363" y="306267"/>
                        </a:cubicBezTo>
                        <a:cubicBezTo>
                          <a:pt x="767007" y="301481"/>
                          <a:pt x="757435" y="291910"/>
                          <a:pt x="747865" y="282340"/>
                        </a:cubicBezTo>
                        <a:cubicBezTo>
                          <a:pt x="738294" y="272769"/>
                          <a:pt x="723938" y="272769"/>
                          <a:pt x="714367" y="267983"/>
                        </a:cubicBezTo>
                        <a:cubicBezTo>
                          <a:pt x="680869" y="253627"/>
                          <a:pt x="690440" y="196202"/>
                          <a:pt x="714367" y="177060"/>
                        </a:cubicBezTo>
                        <a:cubicBezTo>
                          <a:pt x="728723" y="167490"/>
                          <a:pt x="747865" y="181846"/>
                          <a:pt x="762221" y="205773"/>
                        </a:cubicBezTo>
                        <a:cubicBezTo>
                          <a:pt x="781363" y="224915"/>
                          <a:pt x="795719" y="244056"/>
                          <a:pt x="810075" y="267983"/>
                        </a:cubicBezTo>
                        <a:cubicBezTo>
                          <a:pt x="814861" y="277554"/>
                          <a:pt x="829217" y="296696"/>
                          <a:pt x="824432" y="306267"/>
                        </a:cubicBezTo>
                        <a:close/>
                        <a:moveTo>
                          <a:pt x="1025419" y="138777"/>
                        </a:moveTo>
                        <a:cubicBezTo>
                          <a:pt x="1020633" y="157919"/>
                          <a:pt x="991921" y="162704"/>
                          <a:pt x="972779" y="162704"/>
                        </a:cubicBezTo>
                        <a:cubicBezTo>
                          <a:pt x="982351" y="162704"/>
                          <a:pt x="996706" y="167490"/>
                          <a:pt x="996706" y="177060"/>
                        </a:cubicBezTo>
                        <a:cubicBezTo>
                          <a:pt x="996706" y="196202"/>
                          <a:pt x="967994" y="210558"/>
                          <a:pt x="963209" y="224915"/>
                        </a:cubicBezTo>
                        <a:cubicBezTo>
                          <a:pt x="944067" y="263198"/>
                          <a:pt x="929711" y="315837"/>
                          <a:pt x="877071" y="315837"/>
                        </a:cubicBezTo>
                        <a:cubicBezTo>
                          <a:pt x="867500" y="315837"/>
                          <a:pt x="848359" y="315837"/>
                          <a:pt x="848359" y="306267"/>
                        </a:cubicBezTo>
                        <a:cubicBezTo>
                          <a:pt x="848359" y="291910"/>
                          <a:pt x="872286" y="282340"/>
                          <a:pt x="881857" y="277554"/>
                        </a:cubicBezTo>
                        <a:cubicBezTo>
                          <a:pt x="905784" y="263198"/>
                          <a:pt x="910569" y="229700"/>
                          <a:pt x="929711" y="205773"/>
                        </a:cubicBezTo>
                        <a:cubicBezTo>
                          <a:pt x="939282" y="191417"/>
                          <a:pt x="953638" y="177060"/>
                          <a:pt x="967994" y="167490"/>
                        </a:cubicBezTo>
                        <a:cubicBezTo>
                          <a:pt x="967994" y="167490"/>
                          <a:pt x="967994" y="167490"/>
                          <a:pt x="967994" y="167490"/>
                        </a:cubicBezTo>
                        <a:cubicBezTo>
                          <a:pt x="953638" y="172275"/>
                          <a:pt x="944067" y="181846"/>
                          <a:pt x="934497" y="191417"/>
                        </a:cubicBezTo>
                        <a:cubicBezTo>
                          <a:pt x="934497" y="191417"/>
                          <a:pt x="929711" y="196202"/>
                          <a:pt x="929711" y="196202"/>
                        </a:cubicBezTo>
                        <a:cubicBezTo>
                          <a:pt x="920140" y="205773"/>
                          <a:pt x="915354" y="210558"/>
                          <a:pt x="905784" y="220129"/>
                        </a:cubicBezTo>
                        <a:cubicBezTo>
                          <a:pt x="905784" y="220129"/>
                          <a:pt x="905784" y="220129"/>
                          <a:pt x="905784" y="220129"/>
                        </a:cubicBezTo>
                        <a:cubicBezTo>
                          <a:pt x="891427" y="234485"/>
                          <a:pt x="877071" y="244056"/>
                          <a:pt x="862715" y="244056"/>
                        </a:cubicBezTo>
                        <a:cubicBezTo>
                          <a:pt x="857930" y="244056"/>
                          <a:pt x="853144" y="244056"/>
                          <a:pt x="848359" y="248842"/>
                        </a:cubicBezTo>
                        <a:cubicBezTo>
                          <a:pt x="843573" y="248842"/>
                          <a:pt x="843573" y="239271"/>
                          <a:pt x="848359" y="239271"/>
                        </a:cubicBezTo>
                        <a:cubicBezTo>
                          <a:pt x="886642" y="234485"/>
                          <a:pt x="905784" y="205773"/>
                          <a:pt x="929711" y="181846"/>
                        </a:cubicBezTo>
                        <a:cubicBezTo>
                          <a:pt x="953638" y="148348"/>
                          <a:pt x="972779" y="114850"/>
                          <a:pt x="1006278" y="100494"/>
                        </a:cubicBezTo>
                        <a:cubicBezTo>
                          <a:pt x="1006278" y="100494"/>
                          <a:pt x="1006278" y="100494"/>
                          <a:pt x="1011063" y="100494"/>
                        </a:cubicBezTo>
                        <a:cubicBezTo>
                          <a:pt x="1011063" y="100494"/>
                          <a:pt x="1011063" y="100494"/>
                          <a:pt x="1011063" y="100494"/>
                        </a:cubicBezTo>
                        <a:cubicBezTo>
                          <a:pt x="1011063" y="100494"/>
                          <a:pt x="1015848" y="100494"/>
                          <a:pt x="1015848" y="100494"/>
                        </a:cubicBezTo>
                        <a:cubicBezTo>
                          <a:pt x="1015848" y="100494"/>
                          <a:pt x="1020633" y="100494"/>
                          <a:pt x="1020633" y="105279"/>
                        </a:cubicBezTo>
                        <a:cubicBezTo>
                          <a:pt x="1020633" y="105279"/>
                          <a:pt x="1020633" y="105279"/>
                          <a:pt x="1020633" y="105279"/>
                        </a:cubicBezTo>
                        <a:cubicBezTo>
                          <a:pt x="1025419" y="114850"/>
                          <a:pt x="1030205" y="124421"/>
                          <a:pt x="1025419" y="138777"/>
                        </a:cubicBezTo>
                        <a:close/>
                      </a:path>
                    </a:pathLst>
                  </a:custGeom>
                  <a:solidFill>
                    <a:srgbClr val="FBCA8F">
                      <a:alpha val="50000"/>
                    </a:srgbClr>
                  </a:solidFill>
                  <a:ln w="4782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C3FE170B-F3BC-4020-A9BA-1B11C9D5E756}"/>
                      </a:ext>
                    </a:extLst>
                  </p:cNvPr>
                  <p:cNvSpPr/>
                  <p:nvPr/>
                </p:nvSpPr>
                <p:spPr>
                  <a:xfrm>
                    <a:off x="12240165" y="7745849"/>
                    <a:ext cx="167489" cy="125665"/>
                  </a:xfrm>
                  <a:custGeom>
                    <a:avLst/>
                    <a:gdLst>
                      <a:gd name="connsiteX0" fmla="*/ 14356 w 167489"/>
                      <a:gd name="connsiteY0" fmla="*/ 43069 h 125665"/>
                      <a:gd name="connsiteX1" fmla="*/ 14356 w 167489"/>
                      <a:gd name="connsiteY1" fmla="*/ 43069 h 125665"/>
                      <a:gd name="connsiteX2" fmla="*/ 52640 w 167489"/>
                      <a:gd name="connsiteY2" fmla="*/ 86137 h 125665"/>
                      <a:gd name="connsiteX3" fmla="*/ 57425 w 167489"/>
                      <a:gd name="connsiteY3" fmla="*/ 90923 h 125665"/>
                      <a:gd name="connsiteX4" fmla="*/ 66996 w 167489"/>
                      <a:gd name="connsiteY4" fmla="*/ 105279 h 125665"/>
                      <a:gd name="connsiteX5" fmla="*/ 66996 w 167489"/>
                      <a:gd name="connsiteY5" fmla="*/ 105279 h 125665"/>
                      <a:gd name="connsiteX6" fmla="*/ 105279 w 167489"/>
                      <a:gd name="connsiteY6" fmla="*/ 124421 h 125665"/>
                      <a:gd name="connsiteX7" fmla="*/ 114850 w 167489"/>
                      <a:gd name="connsiteY7" fmla="*/ 124421 h 125665"/>
                      <a:gd name="connsiteX8" fmla="*/ 133992 w 167489"/>
                      <a:gd name="connsiteY8" fmla="*/ 114850 h 125665"/>
                      <a:gd name="connsiteX9" fmla="*/ 167490 w 167489"/>
                      <a:gd name="connsiteY9" fmla="*/ 71781 h 125665"/>
                      <a:gd name="connsiteX10" fmla="*/ 110065 w 167489"/>
                      <a:gd name="connsiteY10" fmla="*/ 105279 h 125665"/>
                      <a:gd name="connsiteX11" fmla="*/ 90923 w 167489"/>
                      <a:gd name="connsiteY11" fmla="*/ 81352 h 125665"/>
                      <a:gd name="connsiteX12" fmla="*/ 100494 w 167489"/>
                      <a:gd name="connsiteY12" fmla="*/ 71781 h 125665"/>
                      <a:gd name="connsiteX13" fmla="*/ 66996 w 167489"/>
                      <a:gd name="connsiteY13" fmla="*/ 71781 h 125665"/>
                      <a:gd name="connsiteX14" fmla="*/ 47854 w 167489"/>
                      <a:gd name="connsiteY14" fmla="*/ 43069 h 125665"/>
                      <a:gd name="connsiteX15" fmla="*/ 57425 w 167489"/>
                      <a:gd name="connsiteY15" fmla="*/ 28712 h 125665"/>
                      <a:gd name="connsiteX16" fmla="*/ 23927 w 167489"/>
                      <a:gd name="connsiteY16" fmla="*/ 28712 h 125665"/>
                      <a:gd name="connsiteX17" fmla="*/ 0 w 167489"/>
                      <a:gd name="connsiteY17" fmla="*/ 0 h 125665"/>
                      <a:gd name="connsiteX18" fmla="*/ 4786 w 167489"/>
                      <a:gd name="connsiteY18" fmla="*/ 28712 h 125665"/>
                      <a:gd name="connsiteX19" fmla="*/ 14356 w 167489"/>
                      <a:gd name="connsiteY19" fmla="*/ 43069 h 125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489" h="125665">
                        <a:moveTo>
                          <a:pt x="14356" y="43069"/>
                        </a:moveTo>
                        <a:cubicBezTo>
                          <a:pt x="14356" y="43069"/>
                          <a:pt x="14356" y="43069"/>
                          <a:pt x="14356" y="43069"/>
                        </a:cubicBezTo>
                        <a:cubicBezTo>
                          <a:pt x="28713" y="57425"/>
                          <a:pt x="38283" y="71781"/>
                          <a:pt x="52640" y="86137"/>
                        </a:cubicBezTo>
                        <a:cubicBezTo>
                          <a:pt x="52640" y="86137"/>
                          <a:pt x="57425" y="90923"/>
                          <a:pt x="57425" y="90923"/>
                        </a:cubicBezTo>
                        <a:cubicBezTo>
                          <a:pt x="62211" y="95708"/>
                          <a:pt x="62211" y="100494"/>
                          <a:pt x="66996" y="105279"/>
                        </a:cubicBezTo>
                        <a:cubicBezTo>
                          <a:pt x="66996" y="105279"/>
                          <a:pt x="66996" y="105279"/>
                          <a:pt x="66996" y="105279"/>
                        </a:cubicBezTo>
                        <a:cubicBezTo>
                          <a:pt x="76567" y="119635"/>
                          <a:pt x="90923" y="129206"/>
                          <a:pt x="105279" y="124421"/>
                        </a:cubicBezTo>
                        <a:cubicBezTo>
                          <a:pt x="110065" y="124421"/>
                          <a:pt x="110065" y="124421"/>
                          <a:pt x="114850" y="124421"/>
                        </a:cubicBezTo>
                        <a:cubicBezTo>
                          <a:pt x="119635" y="119635"/>
                          <a:pt x="129206" y="114850"/>
                          <a:pt x="133992" y="114850"/>
                        </a:cubicBezTo>
                        <a:cubicBezTo>
                          <a:pt x="153133" y="105279"/>
                          <a:pt x="157919" y="86137"/>
                          <a:pt x="167490" y="71781"/>
                        </a:cubicBezTo>
                        <a:cubicBezTo>
                          <a:pt x="153133" y="90923"/>
                          <a:pt x="133992" y="105279"/>
                          <a:pt x="110065" y="105279"/>
                        </a:cubicBezTo>
                        <a:cubicBezTo>
                          <a:pt x="100494" y="105279"/>
                          <a:pt x="81352" y="95708"/>
                          <a:pt x="90923" y="81352"/>
                        </a:cubicBezTo>
                        <a:cubicBezTo>
                          <a:pt x="95708" y="76567"/>
                          <a:pt x="95708" y="71781"/>
                          <a:pt x="100494" y="71781"/>
                        </a:cubicBezTo>
                        <a:cubicBezTo>
                          <a:pt x="90923" y="71781"/>
                          <a:pt x="81352" y="71781"/>
                          <a:pt x="66996" y="71781"/>
                        </a:cubicBezTo>
                        <a:cubicBezTo>
                          <a:pt x="52640" y="71781"/>
                          <a:pt x="43069" y="57425"/>
                          <a:pt x="47854" y="43069"/>
                        </a:cubicBezTo>
                        <a:cubicBezTo>
                          <a:pt x="47854" y="38283"/>
                          <a:pt x="52640" y="33498"/>
                          <a:pt x="57425" y="28712"/>
                        </a:cubicBezTo>
                        <a:cubicBezTo>
                          <a:pt x="47854" y="33498"/>
                          <a:pt x="33498" y="33498"/>
                          <a:pt x="23927" y="28712"/>
                        </a:cubicBezTo>
                        <a:cubicBezTo>
                          <a:pt x="9571" y="23927"/>
                          <a:pt x="4786" y="14356"/>
                          <a:pt x="0" y="0"/>
                        </a:cubicBezTo>
                        <a:cubicBezTo>
                          <a:pt x="0" y="9571"/>
                          <a:pt x="0" y="19142"/>
                          <a:pt x="4786" y="28712"/>
                        </a:cubicBezTo>
                        <a:cubicBezTo>
                          <a:pt x="4786" y="33498"/>
                          <a:pt x="9571" y="38283"/>
                          <a:pt x="14356" y="43069"/>
                        </a:cubicBezTo>
                        <a:close/>
                      </a:path>
                    </a:pathLst>
                  </a:custGeom>
                  <a:solidFill>
                    <a:srgbClr val="FBCA8F"/>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87B02181-A2AA-49D4-8E36-1BC8C55BF406}"/>
                      </a:ext>
                    </a:extLst>
                  </p:cNvPr>
                  <p:cNvSpPr/>
                  <p:nvPr/>
                </p:nvSpPr>
                <p:spPr>
                  <a:xfrm>
                    <a:off x="12122922" y="7736278"/>
                    <a:ext cx="93315" cy="144181"/>
                  </a:xfrm>
                  <a:custGeom>
                    <a:avLst/>
                    <a:gdLst>
                      <a:gd name="connsiteX0" fmla="*/ 16749 w 93315"/>
                      <a:gd name="connsiteY0" fmla="*/ 143562 h 144181"/>
                      <a:gd name="connsiteX1" fmla="*/ 35891 w 93315"/>
                      <a:gd name="connsiteY1" fmla="*/ 138777 h 144181"/>
                      <a:gd name="connsiteX2" fmla="*/ 78959 w 93315"/>
                      <a:gd name="connsiteY2" fmla="*/ 129206 h 144181"/>
                      <a:gd name="connsiteX3" fmla="*/ 93315 w 93315"/>
                      <a:gd name="connsiteY3" fmla="*/ 129206 h 144181"/>
                      <a:gd name="connsiteX4" fmla="*/ 50247 w 93315"/>
                      <a:gd name="connsiteY4" fmla="*/ 110065 h 144181"/>
                      <a:gd name="connsiteX5" fmla="*/ 45461 w 93315"/>
                      <a:gd name="connsiteY5" fmla="*/ 71781 h 144181"/>
                      <a:gd name="connsiteX6" fmla="*/ 55032 w 93315"/>
                      <a:gd name="connsiteY6" fmla="*/ 0 h 144181"/>
                      <a:gd name="connsiteX7" fmla="*/ 45461 w 93315"/>
                      <a:gd name="connsiteY7" fmla="*/ 0 h 144181"/>
                      <a:gd name="connsiteX8" fmla="*/ 45461 w 93315"/>
                      <a:gd name="connsiteY8" fmla="*/ 38283 h 144181"/>
                      <a:gd name="connsiteX9" fmla="*/ 45461 w 93315"/>
                      <a:gd name="connsiteY9" fmla="*/ 38283 h 144181"/>
                      <a:gd name="connsiteX10" fmla="*/ 45461 w 93315"/>
                      <a:gd name="connsiteY10" fmla="*/ 38283 h 144181"/>
                      <a:gd name="connsiteX11" fmla="*/ 31105 w 93315"/>
                      <a:gd name="connsiteY11" fmla="*/ 71781 h 144181"/>
                      <a:gd name="connsiteX12" fmla="*/ 11963 w 93315"/>
                      <a:gd name="connsiteY12" fmla="*/ 105279 h 144181"/>
                      <a:gd name="connsiteX13" fmla="*/ 16749 w 93315"/>
                      <a:gd name="connsiteY13" fmla="*/ 143562 h 14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3315" h="144181">
                        <a:moveTo>
                          <a:pt x="16749" y="143562"/>
                        </a:moveTo>
                        <a:cubicBezTo>
                          <a:pt x="26320" y="143562"/>
                          <a:pt x="31105" y="138777"/>
                          <a:pt x="35891" y="138777"/>
                        </a:cubicBezTo>
                        <a:cubicBezTo>
                          <a:pt x="50247" y="133992"/>
                          <a:pt x="64603" y="129206"/>
                          <a:pt x="78959" y="129206"/>
                        </a:cubicBezTo>
                        <a:cubicBezTo>
                          <a:pt x="83745" y="129206"/>
                          <a:pt x="88530" y="129206"/>
                          <a:pt x="93315" y="129206"/>
                        </a:cubicBezTo>
                        <a:cubicBezTo>
                          <a:pt x="78959" y="124421"/>
                          <a:pt x="59818" y="124421"/>
                          <a:pt x="50247" y="110065"/>
                        </a:cubicBezTo>
                        <a:cubicBezTo>
                          <a:pt x="40676" y="100494"/>
                          <a:pt x="40676" y="86137"/>
                          <a:pt x="45461" y="71781"/>
                        </a:cubicBezTo>
                        <a:cubicBezTo>
                          <a:pt x="55032" y="47854"/>
                          <a:pt x="64603" y="28712"/>
                          <a:pt x="55032" y="0"/>
                        </a:cubicBezTo>
                        <a:cubicBezTo>
                          <a:pt x="50247" y="0"/>
                          <a:pt x="50247" y="0"/>
                          <a:pt x="45461" y="0"/>
                        </a:cubicBezTo>
                        <a:cubicBezTo>
                          <a:pt x="50247" y="14356"/>
                          <a:pt x="50247" y="28712"/>
                          <a:pt x="45461" y="38283"/>
                        </a:cubicBezTo>
                        <a:lnTo>
                          <a:pt x="45461" y="38283"/>
                        </a:lnTo>
                        <a:cubicBezTo>
                          <a:pt x="45461" y="38283"/>
                          <a:pt x="45461" y="38283"/>
                          <a:pt x="45461" y="38283"/>
                        </a:cubicBezTo>
                        <a:cubicBezTo>
                          <a:pt x="45461" y="52640"/>
                          <a:pt x="40676" y="62210"/>
                          <a:pt x="31105" y="71781"/>
                        </a:cubicBezTo>
                        <a:cubicBezTo>
                          <a:pt x="26320" y="81352"/>
                          <a:pt x="16749" y="90923"/>
                          <a:pt x="11963" y="105279"/>
                        </a:cubicBezTo>
                        <a:cubicBezTo>
                          <a:pt x="-2393" y="124421"/>
                          <a:pt x="-7178" y="148348"/>
                          <a:pt x="16749" y="143562"/>
                        </a:cubicBezTo>
                        <a:close/>
                      </a:path>
                    </a:pathLst>
                  </a:custGeom>
                  <a:solidFill>
                    <a:srgbClr val="FBCA8F"/>
                  </a:solidFill>
                  <a:ln w="47824"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40736BBA-7424-4905-BC7C-FD23AF93AA22}"/>
                      </a:ext>
                    </a:extLst>
                  </p:cNvPr>
                  <p:cNvSpPr/>
                  <p:nvPr/>
                </p:nvSpPr>
                <p:spPr>
                  <a:xfrm>
                    <a:off x="11487514" y="7774562"/>
                    <a:ext cx="1011063" cy="346427"/>
                  </a:xfrm>
                  <a:custGeom>
                    <a:avLst/>
                    <a:gdLst>
                      <a:gd name="connsiteX0" fmla="*/ 967994 w 1011063"/>
                      <a:gd name="connsiteY0" fmla="*/ 66996 h 346427"/>
                      <a:gd name="connsiteX1" fmla="*/ 924926 w 1011063"/>
                      <a:gd name="connsiteY1" fmla="*/ 124421 h 346427"/>
                      <a:gd name="connsiteX2" fmla="*/ 857929 w 1011063"/>
                      <a:gd name="connsiteY2" fmla="*/ 162704 h 346427"/>
                      <a:gd name="connsiteX3" fmla="*/ 709582 w 1011063"/>
                      <a:gd name="connsiteY3" fmla="*/ 162704 h 346427"/>
                      <a:gd name="connsiteX4" fmla="*/ 637801 w 1011063"/>
                      <a:gd name="connsiteY4" fmla="*/ 153133 h 346427"/>
                      <a:gd name="connsiteX5" fmla="*/ 561234 w 1011063"/>
                      <a:gd name="connsiteY5" fmla="*/ 196202 h 346427"/>
                      <a:gd name="connsiteX6" fmla="*/ 254967 w 1011063"/>
                      <a:gd name="connsiteY6" fmla="*/ 306267 h 346427"/>
                      <a:gd name="connsiteX7" fmla="*/ 106619 w 1011063"/>
                      <a:gd name="connsiteY7" fmla="*/ 267983 h 346427"/>
                      <a:gd name="connsiteX8" fmla="*/ 87478 w 1011063"/>
                      <a:gd name="connsiteY8" fmla="*/ 153133 h 346427"/>
                      <a:gd name="connsiteX9" fmla="*/ 149688 w 1011063"/>
                      <a:gd name="connsiteY9" fmla="*/ 86137 h 346427"/>
                      <a:gd name="connsiteX10" fmla="*/ 144903 w 1011063"/>
                      <a:gd name="connsiteY10" fmla="*/ 81352 h 346427"/>
                      <a:gd name="connsiteX11" fmla="*/ 92263 w 1011063"/>
                      <a:gd name="connsiteY11" fmla="*/ 95708 h 346427"/>
                      <a:gd name="connsiteX12" fmla="*/ 53980 w 1011063"/>
                      <a:gd name="connsiteY12" fmla="*/ 138777 h 346427"/>
                      <a:gd name="connsiteX13" fmla="*/ 6126 w 1011063"/>
                      <a:gd name="connsiteY13" fmla="*/ 248842 h 346427"/>
                      <a:gd name="connsiteX14" fmla="*/ 1340 w 1011063"/>
                      <a:gd name="connsiteY14" fmla="*/ 282340 h 346427"/>
                      <a:gd name="connsiteX15" fmla="*/ 30053 w 1011063"/>
                      <a:gd name="connsiteY15" fmla="*/ 296696 h 346427"/>
                      <a:gd name="connsiteX16" fmla="*/ 159259 w 1011063"/>
                      <a:gd name="connsiteY16" fmla="*/ 334979 h 346427"/>
                      <a:gd name="connsiteX17" fmla="*/ 298036 w 1011063"/>
                      <a:gd name="connsiteY17" fmla="*/ 344550 h 346427"/>
                      <a:gd name="connsiteX18" fmla="*/ 432028 w 1011063"/>
                      <a:gd name="connsiteY18" fmla="*/ 301481 h 346427"/>
                      <a:gd name="connsiteX19" fmla="*/ 561234 w 1011063"/>
                      <a:gd name="connsiteY19" fmla="*/ 234485 h 346427"/>
                      <a:gd name="connsiteX20" fmla="*/ 613874 w 1011063"/>
                      <a:gd name="connsiteY20" fmla="*/ 205773 h 346427"/>
                      <a:gd name="connsiteX21" fmla="*/ 728723 w 1011063"/>
                      <a:gd name="connsiteY21" fmla="*/ 210558 h 346427"/>
                      <a:gd name="connsiteX22" fmla="*/ 900999 w 1011063"/>
                      <a:gd name="connsiteY22" fmla="*/ 162704 h 346427"/>
                      <a:gd name="connsiteX23" fmla="*/ 996707 w 1011063"/>
                      <a:gd name="connsiteY23" fmla="*/ 19142 h 346427"/>
                      <a:gd name="connsiteX24" fmla="*/ 1011063 w 1011063"/>
                      <a:gd name="connsiteY24" fmla="*/ 0 h 346427"/>
                      <a:gd name="connsiteX25" fmla="*/ 967994 w 1011063"/>
                      <a:gd name="connsiteY25" fmla="*/ 66996 h 34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11063" h="346427">
                        <a:moveTo>
                          <a:pt x="967994" y="66996"/>
                        </a:moveTo>
                        <a:cubicBezTo>
                          <a:pt x="958424" y="86137"/>
                          <a:pt x="944067" y="110065"/>
                          <a:pt x="924926" y="124421"/>
                        </a:cubicBezTo>
                        <a:cubicBezTo>
                          <a:pt x="905784" y="138777"/>
                          <a:pt x="881857" y="153133"/>
                          <a:pt x="857929" y="162704"/>
                        </a:cubicBezTo>
                        <a:cubicBezTo>
                          <a:pt x="810075" y="181846"/>
                          <a:pt x="757436" y="191417"/>
                          <a:pt x="709582" y="162704"/>
                        </a:cubicBezTo>
                        <a:cubicBezTo>
                          <a:pt x="685655" y="148348"/>
                          <a:pt x="661728" y="143562"/>
                          <a:pt x="637801" y="153133"/>
                        </a:cubicBezTo>
                        <a:cubicBezTo>
                          <a:pt x="609088" y="162704"/>
                          <a:pt x="589947" y="186631"/>
                          <a:pt x="561234" y="196202"/>
                        </a:cubicBezTo>
                        <a:cubicBezTo>
                          <a:pt x="522950" y="215344"/>
                          <a:pt x="326749" y="311052"/>
                          <a:pt x="254967" y="306267"/>
                        </a:cubicBezTo>
                        <a:cubicBezTo>
                          <a:pt x="207113" y="306267"/>
                          <a:pt x="144903" y="306267"/>
                          <a:pt x="106619" y="267983"/>
                        </a:cubicBezTo>
                        <a:cubicBezTo>
                          <a:pt x="77907" y="239271"/>
                          <a:pt x="68336" y="191417"/>
                          <a:pt x="87478" y="153133"/>
                        </a:cubicBezTo>
                        <a:cubicBezTo>
                          <a:pt x="101834" y="124421"/>
                          <a:pt x="125761" y="100494"/>
                          <a:pt x="149688" y="86137"/>
                        </a:cubicBezTo>
                        <a:cubicBezTo>
                          <a:pt x="149688" y="86137"/>
                          <a:pt x="144903" y="81352"/>
                          <a:pt x="144903" y="81352"/>
                        </a:cubicBezTo>
                        <a:cubicBezTo>
                          <a:pt x="130546" y="71781"/>
                          <a:pt x="101834" y="86137"/>
                          <a:pt x="92263" y="95708"/>
                        </a:cubicBezTo>
                        <a:cubicBezTo>
                          <a:pt x="77907" y="110065"/>
                          <a:pt x="63551" y="124421"/>
                          <a:pt x="53980" y="138777"/>
                        </a:cubicBezTo>
                        <a:cubicBezTo>
                          <a:pt x="30053" y="172275"/>
                          <a:pt x="15696" y="210558"/>
                          <a:pt x="6126" y="248842"/>
                        </a:cubicBezTo>
                        <a:cubicBezTo>
                          <a:pt x="6126" y="258413"/>
                          <a:pt x="-3446" y="272769"/>
                          <a:pt x="1340" y="282340"/>
                        </a:cubicBezTo>
                        <a:cubicBezTo>
                          <a:pt x="6126" y="291910"/>
                          <a:pt x="20481" y="291910"/>
                          <a:pt x="30053" y="296696"/>
                        </a:cubicBezTo>
                        <a:cubicBezTo>
                          <a:pt x="73121" y="315837"/>
                          <a:pt x="116190" y="325408"/>
                          <a:pt x="159259" y="334979"/>
                        </a:cubicBezTo>
                        <a:cubicBezTo>
                          <a:pt x="207113" y="344550"/>
                          <a:pt x="250182" y="349335"/>
                          <a:pt x="298036" y="344550"/>
                        </a:cubicBezTo>
                        <a:cubicBezTo>
                          <a:pt x="345890" y="339764"/>
                          <a:pt x="388959" y="320623"/>
                          <a:pt x="432028" y="301481"/>
                        </a:cubicBezTo>
                        <a:cubicBezTo>
                          <a:pt x="475096" y="282340"/>
                          <a:pt x="518165" y="253627"/>
                          <a:pt x="561234" y="234485"/>
                        </a:cubicBezTo>
                        <a:cubicBezTo>
                          <a:pt x="580376" y="224915"/>
                          <a:pt x="599517" y="215344"/>
                          <a:pt x="613874" y="205773"/>
                        </a:cubicBezTo>
                        <a:cubicBezTo>
                          <a:pt x="647371" y="186631"/>
                          <a:pt x="690440" y="210558"/>
                          <a:pt x="728723" y="210558"/>
                        </a:cubicBezTo>
                        <a:cubicBezTo>
                          <a:pt x="786148" y="215344"/>
                          <a:pt x="853145" y="191417"/>
                          <a:pt x="900999" y="162704"/>
                        </a:cubicBezTo>
                        <a:cubicBezTo>
                          <a:pt x="953638" y="133992"/>
                          <a:pt x="963209" y="66996"/>
                          <a:pt x="996707" y="19142"/>
                        </a:cubicBezTo>
                        <a:cubicBezTo>
                          <a:pt x="1001492" y="14356"/>
                          <a:pt x="1006278" y="9571"/>
                          <a:pt x="1011063" y="0"/>
                        </a:cubicBezTo>
                        <a:cubicBezTo>
                          <a:pt x="996707" y="19142"/>
                          <a:pt x="977565" y="43069"/>
                          <a:pt x="967994" y="66996"/>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193" name="Graphic 3">
                  <a:extLst>
                    <a:ext uri="{FF2B5EF4-FFF2-40B4-BE49-F238E27FC236}">
                      <a16:creationId xmlns:a16="http://schemas.microsoft.com/office/drawing/2014/main" id="{7C0A5347-DC08-47A6-B3DA-E8E729166B87}"/>
                    </a:ext>
                  </a:extLst>
                </p:cNvPr>
                <p:cNvGrpSpPr/>
                <p:nvPr/>
              </p:nvGrpSpPr>
              <p:grpSpPr>
                <a:xfrm>
                  <a:off x="10483916" y="7477866"/>
                  <a:ext cx="1161517" cy="1196354"/>
                  <a:chOff x="10483916" y="7477866"/>
                  <a:chExt cx="1161517" cy="1196354"/>
                </a:xfrm>
              </p:grpSpPr>
              <p:grpSp>
                <p:nvGrpSpPr>
                  <p:cNvPr id="303" name="Graphic 3">
                    <a:extLst>
                      <a:ext uri="{FF2B5EF4-FFF2-40B4-BE49-F238E27FC236}">
                        <a16:creationId xmlns:a16="http://schemas.microsoft.com/office/drawing/2014/main" id="{71452F12-732A-4C93-9CD8-21727B315DBC}"/>
                      </a:ext>
                    </a:extLst>
                  </p:cNvPr>
                  <p:cNvGrpSpPr/>
                  <p:nvPr/>
                </p:nvGrpSpPr>
                <p:grpSpPr>
                  <a:xfrm>
                    <a:off x="10887413" y="7477866"/>
                    <a:ext cx="252105" cy="215343"/>
                    <a:chOff x="10887413" y="7477866"/>
                    <a:chExt cx="252105" cy="215343"/>
                  </a:xfrm>
                </p:grpSpPr>
                <p:grpSp>
                  <p:nvGrpSpPr>
                    <p:cNvPr id="315" name="Graphic 3">
                      <a:extLst>
                        <a:ext uri="{FF2B5EF4-FFF2-40B4-BE49-F238E27FC236}">
                          <a16:creationId xmlns:a16="http://schemas.microsoft.com/office/drawing/2014/main" id="{8ED612B6-A75A-49EF-98C2-B5E0161BD9D9}"/>
                        </a:ext>
                      </a:extLst>
                    </p:cNvPr>
                    <p:cNvGrpSpPr/>
                    <p:nvPr/>
                  </p:nvGrpSpPr>
                  <p:grpSpPr>
                    <a:xfrm>
                      <a:off x="10887413" y="7477866"/>
                      <a:ext cx="252105" cy="215343"/>
                      <a:chOff x="10887413" y="7477866"/>
                      <a:chExt cx="252105" cy="215343"/>
                    </a:xfrm>
                  </p:grpSpPr>
                  <p:sp>
                    <p:nvSpPr>
                      <p:cNvPr id="318" name="Freeform: Shape 317">
                        <a:extLst>
                          <a:ext uri="{FF2B5EF4-FFF2-40B4-BE49-F238E27FC236}">
                            <a16:creationId xmlns:a16="http://schemas.microsoft.com/office/drawing/2014/main" id="{C132A89C-1231-4FD7-808E-363A7E6807DE}"/>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solidFill>
                      <a:ln w="4782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E0CCA2AB-220D-435A-BC6C-FD5B6DD4AA73}"/>
                          </a:ext>
                        </a:extLst>
                      </p:cNvPr>
                      <p:cNvSpPr/>
                      <p:nvPr/>
                    </p:nvSpPr>
                    <p:spPr>
                      <a:xfrm>
                        <a:off x="10888882" y="7477866"/>
                        <a:ext cx="250636" cy="215343"/>
                      </a:xfrm>
                      <a:custGeom>
                        <a:avLst/>
                        <a:gdLst>
                          <a:gd name="connsiteX0" fmla="*/ 68790 w 250636"/>
                          <a:gd name="connsiteY0" fmla="*/ 215344 h 215343"/>
                          <a:gd name="connsiteX1" fmla="*/ 68790 w 250636"/>
                          <a:gd name="connsiteY1" fmla="*/ 215344 h 215343"/>
                          <a:gd name="connsiteX2" fmla="*/ 40078 w 250636"/>
                          <a:gd name="connsiteY2" fmla="*/ 210558 h 215343"/>
                          <a:gd name="connsiteX3" fmla="*/ 1795 w 250636"/>
                          <a:gd name="connsiteY3" fmla="*/ 181846 h 215343"/>
                          <a:gd name="connsiteX4" fmla="*/ 16151 w 250636"/>
                          <a:gd name="connsiteY4" fmla="*/ 114850 h 215343"/>
                          <a:gd name="connsiteX5" fmla="*/ 25722 w 250636"/>
                          <a:gd name="connsiteY5" fmla="*/ 95708 h 215343"/>
                          <a:gd name="connsiteX6" fmla="*/ 6580 w 250636"/>
                          <a:gd name="connsiteY6" fmla="*/ 47854 h 215343"/>
                          <a:gd name="connsiteX7" fmla="*/ 6580 w 250636"/>
                          <a:gd name="connsiteY7" fmla="*/ 47854 h 215343"/>
                          <a:gd name="connsiteX8" fmla="*/ 6580 w 250636"/>
                          <a:gd name="connsiteY8" fmla="*/ 43069 h 215343"/>
                          <a:gd name="connsiteX9" fmla="*/ 16151 w 250636"/>
                          <a:gd name="connsiteY9" fmla="*/ 33498 h 215343"/>
                          <a:gd name="connsiteX10" fmla="*/ 40078 w 250636"/>
                          <a:gd name="connsiteY10" fmla="*/ 23927 h 215343"/>
                          <a:gd name="connsiteX11" fmla="*/ 59220 w 250636"/>
                          <a:gd name="connsiteY11" fmla="*/ 19142 h 215343"/>
                          <a:gd name="connsiteX12" fmla="*/ 92717 w 250636"/>
                          <a:gd name="connsiteY12" fmla="*/ 9571 h 215343"/>
                          <a:gd name="connsiteX13" fmla="*/ 183641 w 250636"/>
                          <a:gd name="connsiteY13" fmla="*/ 0 h 215343"/>
                          <a:gd name="connsiteX14" fmla="*/ 193211 w 250636"/>
                          <a:gd name="connsiteY14" fmla="*/ 0 h 215343"/>
                          <a:gd name="connsiteX15" fmla="*/ 231495 w 250636"/>
                          <a:gd name="connsiteY15" fmla="*/ 14356 h 215343"/>
                          <a:gd name="connsiteX16" fmla="*/ 231495 w 250636"/>
                          <a:gd name="connsiteY16" fmla="*/ 14356 h 215343"/>
                          <a:gd name="connsiteX17" fmla="*/ 231495 w 250636"/>
                          <a:gd name="connsiteY17" fmla="*/ 14356 h 215343"/>
                          <a:gd name="connsiteX18" fmla="*/ 231495 w 250636"/>
                          <a:gd name="connsiteY18" fmla="*/ 14356 h 215343"/>
                          <a:gd name="connsiteX19" fmla="*/ 236280 w 250636"/>
                          <a:gd name="connsiteY19" fmla="*/ 23927 h 215343"/>
                          <a:gd name="connsiteX20" fmla="*/ 236280 w 250636"/>
                          <a:gd name="connsiteY20" fmla="*/ 23927 h 215343"/>
                          <a:gd name="connsiteX21" fmla="*/ 250636 w 250636"/>
                          <a:gd name="connsiteY21" fmla="*/ 76567 h 215343"/>
                          <a:gd name="connsiteX22" fmla="*/ 250636 w 250636"/>
                          <a:gd name="connsiteY22" fmla="*/ 81352 h 215343"/>
                          <a:gd name="connsiteX23" fmla="*/ 245851 w 250636"/>
                          <a:gd name="connsiteY23" fmla="*/ 86137 h 215343"/>
                          <a:gd name="connsiteX24" fmla="*/ 221924 w 250636"/>
                          <a:gd name="connsiteY24" fmla="*/ 110065 h 215343"/>
                          <a:gd name="connsiteX25" fmla="*/ 68790 w 250636"/>
                          <a:gd name="connsiteY25" fmla="*/ 215344 h 215343"/>
                          <a:gd name="connsiteX26" fmla="*/ 11365 w 250636"/>
                          <a:gd name="connsiteY26" fmla="*/ 43069 h 215343"/>
                          <a:gd name="connsiteX27" fmla="*/ 11365 w 250636"/>
                          <a:gd name="connsiteY27" fmla="*/ 43069 h 215343"/>
                          <a:gd name="connsiteX28" fmla="*/ 35292 w 250636"/>
                          <a:gd name="connsiteY28" fmla="*/ 95708 h 215343"/>
                          <a:gd name="connsiteX29" fmla="*/ 35292 w 250636"/>
                          <a:gd name="connsiteY29" fmla="*/ 100494 h 215343"/>
                          <a:gd name="connsiteX30" fmla="*/ 25722 w 250636"/>
                          <a:gd name="connsiteY30" fmla="*/ 119635 h 215343"/>
                          <a:gd name="connsiteX31" fmla="*/ 11365 w 250636"/>
                          <a:gd name="connsiteY31" fmla="*/ 181846 h 215343"/>
                          <a:gd name="connsiteX32" fmla="*/ 40078 w 250636"/>
                          <a:gd name="connsiteY32" fmla="*/ 205773 h 215343"/>
                          <a:gd name="connsiteX33" fmla="*/ 64005 w 250636"/>
                          <a:gd name="connsiteY33" fmla="*/ 210558 h 215343"/>
                          <a:gd name="connsiteX34" fmla="*/ 197997 w 250636"/>
                          <a:gd name="connsiteY34" fmla="*/ 119635 h 215343"/>
                          <a:gd name="connsiteX35" fmla="*/ 221924 w 250636"/>
                          <a:gd name="connsiteY35" fmla="*/ 95708 h 215343"/>
                          <a:gd name="connsiteX36" fmla="*/ 226709 w 250636"/>
                          <a:gd name="connsiteY36" fmla="*/ 95708 h 215343"/>
                          <a:gd name="connsiteX37" fmla="*/ 212353 w 250636"/>
                          <a:gd name="connsiteY37" fmla="*/ 43069 h 215343"/>
                          <a:gd name="connsiteX38" fmla="*/ 212353 w 250636"/>
                          <a:gd name="connsiteY38" fmla="*/ 43069 h 215343"/>
                          <a:gd name="connsiteX39" fmla="*/ 207568 w 250636"/>
                          <a:gd name="connsiteY39" fmla="*/ 33498 h 215343"/>
                          <a:gd name="connsiteX40" fmla="*/ 207568 w 250636"/>
                          <a:gd name="connsiteY40" fmla="*/ 33498 h 215343"/>
                          <a:gd name="connsiteX41" fmla="*/ 207568 w 250636"/>
                          <a:gd name="connsiteY41" fmla="*/ 33498 h 215343"/>
                          <a:gd name="connsiteX42" fmla="*/ 207568 w 250636"/>
                          <a:gd name="connsiteY42" fmla="*/ 33498 h 215343"/>
                          <a:gd name="connsiteX43" fmla="*/ 178855 w 250636"/>
                          <a:gd name="connsiteY43" fmla="*/ 23927 h 215343"/>
                          <a:gd name="connsiteX44" fmla="*/ 169284 w 250636"/>
                          <a:gd name="connsiteY44" fmla="*/ 23927 h 215343"/>
                          <a:gd name="connsiteX45" fmla="*/ 83147 w 250636"/>
                          <a:gd name="connsiteY45" fmla="*/ 33498 h 215343"/>
                          <a:gd name="connsiteX46" fmla="*/ 49649 w 250636"/>
                          <a:gd name="connsiteY46" fmla="*/ 43069 h 215343"/>
                          <a:gd name="connsiteX47" fmla="*/ 30507 w 250636"/>
                          <a:gd name="connsiteY47" fmla="*/ 47854 h 215343"/>
                          <a:gd name="connsiteX48" fmla="*/ 11365 w 250636"/>
                          <a:gd name="connsiteY48" fmla="*/ 43069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0636" h="215343">
                            <a:moveTo>
                              <a:pt x="68790" y="215344"/>
                            </a:moveTo>
                            <a:lnTo>
                              <a:pt x="68790" y="215344"/>
                            </a:lnTo>
                            <a:cubicBezTo>
                              <a:pt x="59220" y="215344"/>
                              <a:pt x="49649" y="215344"/>
                              <a:pt x="40078" y="210558"/>
                            </a:cubicBezTo>
                            <a:cubicBezTo>
                              <a:pt x="20936" y="205773"/>
                              <a:pt x="6580" y="196202"/>
                              <a:pt x="1795" y="181846"/>
                            </a:cubicBezTo>
                            <a:cubicBezTo>
                              <a:pt x="-2991" y="162704"/>
                              <a:pt x="1795" y="143562"/>
                              <a:pt x="16151" y="114850"/>
                            </a:cubicBezTo>
                            <a:cubicBezTo>
                              <a:pt x="16151" y="110065"/>
                              <a:pt x="20936" y="100494"/>
                              <a:pt x="25722" y="95708"/>
                            </a:cubicBezTo>
                            <a:cubicBezTo>
                              <a:pt x="20936" y="81352"/>
                              <a:pt x="16151" y="62210"/>
                              <a:pt x="6580" y="47854"/>
                            </a:cubicBezTo>
                            <a:cubicBezTo>
                              <a:pt x="6580" y="47854"/>
                              <a:pt x="6580" y="47854"/>
                              <a:pt x="6580" y="47854"/>
                            </a:cubicBezTo>
                            <a:cubicBezTo>
                              <a:pt x="6580" y="47854"/>
                              <a:pt x="6580" y="43069"/>
                              <a:pt x="6580" y="43069"/>
                            </a:cubicBezTo>
                            <a:cubicBezTo>
                              <a:pt x="6580" y="38283"/>
                              <a:pt x="11365" y="38283"/>
                              <a:pt x="16151" y="33498"/>
                            </a:cubicBezTo>
                            <a:cubicBezTo>
                              <a:pt x="25722" y="33498"/>
                              <a:pt x="30507" y="28713"/>
                              <a:pt x="40078" y="23927"/>
                            </a:cubicBezTo>
                            <a:cubicBezTo>
                              <a:pt x="44863" y="19142"/>
                              <a:pt x="49649" y="19142"/>
                              <a:pt x="59220" y="19142"/>
                            </a:cubicBezTo>
                            <a:cubicBezTo>
                              <a:pt x="68790" y="14356"/>
                              <a:pt x="78362" y="14356"/>
                              <a:pt x="92717" y="9571"/>
                            </a:cubicBezTo>
                            <a:cubicBezTo>
                              <a:pt x="131001" y="0"/>
                              <a:pt x="159714" y="0"/>
                              <a:pt x="183641" y="0"/>
                            </a:cubicBezTo>
                            <a:cubicBezTo>
                              <a:pt x="183641" y="0"/>
                              <a:pt x="188426" y="0"/>
                              <a:pt x="193211" y="0"/>
                            </a:cubicBezTo>
                            <a:cubicBezTo>
                              <a:pt x="207568" y="0"/>
                              <a:pt x="226709" y="0"/>
                              <a:pt x="231495" y="14356"/>
                            </a:cubicBezTo>
                            <a:cubicBezTo>
                              <a:pt x="231495" y="14356"/>
                              <a:pt x="231495" y="14356"/>
                              <a:pt x="231495" y="14356"/>
                            </a:cubicBezTo>
                            <a:lnTo>
                              <a:pt x="231495" y="14356"/>
                            </a:lnTo>
                            <a:cubicBezTo>
                              <a:pt x="231495" y="14356"/>
                              <a:pt x="231495" y="14356"/>
                              <a:pt x="231495" y="14356"/>
                            </a:cubicBezTo>
                            <a:lnTo>
                              <a:pt x="236280" y="23927"/>
                            </a:lnTo>
                            <a:lnTo>
                              <a:pt x="236280" y="23927"/>
                            </a:lnTo>
                            <a:cubicBezTo>
                              <a:pt x="241066" y="43069"/>
                              <a:pt x="245851" y="57425"/>
                              <a:pt x="250636" y="76567"/>
                            </a:cubicBezTo>
                            <a:cubicBezTo>
                              <a:pt x="250636" y="76567"/>
                              <a:pt x="250636" y="81352"/>
                              <a:pt x="250636" y="81352"/>
                            </a:cubicBezTo>
                            <a:cubicBezTo>
                              <a:pt x="250636" y="81352"/>
                              <a:pt x="245851" y="86137"/>
                              <a:pt x="245851" y="86137"/>
                            </a:cubicBezTo>
                            <a:cubicBezTo>
                              <a:pt x="241066" y="95708"/>
                              <a:pt x="231495" y="100494"/>
                              <a:pt x="221924" y="110065"/>
                            </a:cubicBezTo>
                            <a:cubicBezTo>
                              <a:pt x="169284" y="167490"/>
                              <a:pt x="126216" y="215344"/>
                              <a:pt x="68790" y="215344"/>
                            </a:cubicBezTo>
                            <a:close/>
                            <a:moveTo>
                              <a:pt x="11365" y="43069"/>
                            </a:moveTo>
                            <a:cubicBezTo>
                              <a:pt x="11365" y="43069"/>
                              <a:pt x="11365" y="43069"/>
                              <a:pt x="11365" y="43069"/>
                            </a:cubicBezTo>
                            <a:cubicBezTo>
                              <a:pt x="20936" y="62210"/>
                              <a:pt x="30507" y="81352"/>
                              <a:pt x="35292" y="95708"/>
                            </a:cubicBezTo>
                            <a:cubicBezTo>
                              <a:pt x="35292" y="95708"/>
                              <a:pt x="35292" y="100494"/>
                              <a:pt x="35292" y="100494"/>
                            </a:cubicBezTo>
                            <a:cubicBezTo>
                              <a:pt x="30507" y="105279"/>
                              <a:pt x="25722" y="114850"/>
                              <a:pt x="25722" y="119635"/>
                            </a:cubicBezTo>
                            <a:cubicBezTo>
                              <a:pt x="11365" y="143562"/>
                              <a:pt x="6580" y="167490"/>
                              <a:pt x="11365" y="181846"/>
                            </a:cubicBezTo>
                            <a:cubicBezTo>
                              <a:pt x="16151" y="191417"/>
                              <a:pt x="25722" y="200988"/>
                              <a:pt x="40078" y="205773"/>
                            </a:cubicBezTo>
                            <a:cubicBezTo>
                              <a:pt x="49649" y="210558"/>
                              <a:pt x="59220" y="210558"/>
                              <a:pt x="64005" y="210558"/>
                            </a:cubicBezTo>
                            <a:cubicBezTo>
                              <a:pt x="116644" y="210558"/>
                              <a:pt x="159714" y="162704"/>
                              <a:pt x="197997" y="119635"/>
                            </a:cubicBezTo>
                            <a:cubicBezTo>
                              <a:pt x="207568" y="110065"/>
                              <a:pt x="212353" y="100494"/>
                              <a:pt x="221924" y="95708"/>
                            </a:cubicBezTo>
                            <a:cubicBezTo>
                              <a:pt x="221924" y="95708"/>
                              <a:pt x="221924" y="95708"/>
                              <a:pt x="226709" y="95708"/>
                            </a:cubicBezTo>
                            <a:cubicBezTo>
                              <a:pt x="221924" y="76567"/>
                              <a:pt x="217138" y="62210"/>
                              <a:pt x="212353" y="43069"/>
                            </a:cubicBezTo>
                            <a:lnTo>
                              <a:pt x="212353" y="43069"/>
                            </a:lnTo>
                            <a:lnTo>
                              <a:pt x="207568" y="33498"/>
                            </a:lnTo>
                            <a:cubicBezTo>
                              <a:pt x="207568" y="33498"/>
                              <a:pt x="207568" y="33498"/>
                              <a:pt x="207568" y="33498"/>
                            </a:cubicBezTo>
                            <a:cubicBezTo>
                              <a:pt x="207568" y="33498"/>
                              <a:pt x="207568" y="33498"/>
                              <a:pt x="207568" y="33498"/>
                            </a:cubicBezTo>
                            <a:cubicBezTo>
                              <a:pt x="207568" y="33498"/>
                              <a:pt x="207568" y="33498"/>
                              <a:pt x="207568" y="33498"/>
                            </a:cubicBezTo>
                            <a:cubicBezTo>
                              <a:pt x="202782" y="23927"/>
                              <a:pt x="188426" y="23927"/>
                              <a:pt x="178855" y="23927"/>
                            </a:cubicBezTo>
                            <a:cubicBezTo>
                              <a:pt x="174070" y="23927"/>
                              <a:pt x="174070" y="23927"/>
                              <a:pt x="169284" y="23927"/>
                            </a:cubicBezTo>
                            <a:cubicBezTo>
                              <a:pt x="145357" y="19142"/>
                              <a:pt x="116644" y="23927"/>
                              <a:pt x="83147" y="33498"/>
                            </a:cubicBezTo>
                            <a:cubicBezTo>
                              <a:pt x="73576" y="33498"/>
                              <a:pt x="64005" y="38283"/>
                              <a:pt x="49649" y="43069"/>
                            </a:cubicBezTo>
                            <a:cubicBezTo>
                              <a:pt x="44863" y="43069"/>
                              <a:pt x="40078" y="47854"/>
                              <a:pt x="30507" y="47854"/>
                            </a:cubicBezTo>
                            <a:cubicBezTo>
                              <a:pt x="25722" y="38283"/>
                              <a:pt x="20936" y="38283"/>
                              <a:pt x="11365" y="43069"/>
                            </a:cubicBezTo>
                            <a:close/>
                          </a:path>
                        </a:pathLst>
                      </a:custGeom>
                      <a:solidFill>
                        <a:srgbClr val="D97E31"/>
                      </a:solidFill>
                      <a:ln w="47824" cap="flat">
                        <a:noFill/>
                        <a:prstDash val="solid"/>
                        <a:miter/>
                      </a:ln>
                    </p:spPr>
                    <p:txBody>
                      <a:bodyPr rtlCol="0" anchor="ctr"/>
                      <a:lstStyle/>
                      <a:p>
                        <a:endParaRPr lang="en-US"/>
                      </a:p>
                    </p:txBody>
                  </p:sp>
                </p:grpSp>
                <p:sp>
                  <p:nvSpPr>
                    <p:cNvPr id="316" name="Freeform: Shape 315">
                      <a:extLst>
                        <a:ext uri="{FF2B5EF4-FFF2-40B4-BE49-F238E27FC236}">
                          <a16:creationId xmlns:a16="http://schemas.microsoft.com/office/drawing/2014/main" id="{8527FF32-7A49-4865-A3A8-15C5268B186C}"/>
                        </a:ext>
                      </a:extLst>
                    </p:cNvPr>
                    <p:cNvSpPr/>
                    <p:nvPr/>
                  </p:nvSpPr>
                  <p:spPr>
                    <a:xfrm>
                      <a:off x="10887413" y="7485559"/>
                      <a:ext cx="232964" cy="206973"/>
                    </a:xfrm>
                    <a:custGeom>
                      <a:avLst/>
                      <a:gdLst>
                        <a:gd name="connsiteX0" fmla="*/ 232965 w 232964"/>
                        <a:gd name="connsiteY0" fmla="*/ 83229 h 206973"/>
                        <a:gd name="connsiteX1" fmla="*/ 218608 w 232964"/>
                        <a:gd name="connsiteY1" fmla="*/ 30590 h 206973"/>
                        <a:gd name="connsiteX2" fmla="*/ 218608 w 232964"/>
                        <a:gd name="connsiteY2" fmla="*/ 30590 h 206973"/>
                        <a:gd name="connsiteX3" fmla="*/ 213822 w 232964"/>
                        <a:gd name="connsiteY3" fmla="*/ 21019 h 206973"/>
                        <a:gd name="connsiteX4" fmla="*/ 213822 w 232964"/>
                        <a:gd name="connsiteY4" fmla="*/ 21019 h 206973"/>
                        <a:gd name="connsiteX5" fmla="*/ 213822 w 232964"/>
                        <a:gd name="connsiteY5" fmla="*/ 16234 h 206973"/>
                        <a:gd name="connsiteX6" fmla="*/ 170754 w 232964"/>
                        <a:gd name="connsiteY6" fmla="*/ 1877 h 206973"/>
                        <a:gd name="connsiteX7" fmla="*/ 79831 w 232964"/>
                        <a:gd name="connsiteY7" fmla="*/ 11448 h 206973"/>
                        <a:gd name="connsiteX8" fmla="*/ 46333 w 232964"/>
                        <a:gd name="connsiteY8" fmla="*/ 21019 h 206973"/>
                        <a:gd name="connsiteX9" fmla="*/ 8050 w 232964"/>
                        <a:gd name="connsiteY9" fmla="*/ 35375 h 206973"/>
                        <a:gd name="connsiteX10" fmla="*/ 8050 w 232964"/>
                        <a:gd name="connsiteY10" fmla="*/ 40161 h 206973"/>
                        <a:gd name="connsiteX11" fmla="*/ 8050 w 232964"/>
                        <a:gd name="connsiteY11" fmla="*/ 40161 h 206973"/>
                        <a:gd name="connsiteX12" fmla="*/ 27191 w 232964"/>
                        <a:gd name="connsiteY12" fmla="*/ 92800 h 206973"/>
                        <a:gd name="connsiteX13" fmla="*/ 17621 w 232964"/>
                        <a:gd name="connsiteY13" fmla="*/ 111942 h 206973"/>
                        <a:gd name="connsiteX14" fmla="*/ 36762 w 232964"/>
                        <a:gd name="connsiteY14" fmla="*/ 202865 h 206973"/>
                        <a:gd name="connsiteX15" fmla="*/ 223394 w 232964"/>
                        <a:gd name="connsiteY15" fmla="*/ 88015 h 206973"/>
                        <a:gd name="connsiteX16" fmla="*/ 232965 w 232964"/>
                        <a:gd name="connsiteY16" fmla="*/ 83229 h 2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964" h="206973">
                          <a:moveTo>
                            <a:pt x="232965" y="83229"/>
                          </a:moveTo>
                          <a:cubicBezTo>
                            <a:pt x="228179" y="64088"/>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7"/>
                            <a:pt x="17621" y="111942"/>
                          </a:cubicBezTo>
                          <a:cubicBezTo>
                            <a:pt x="-6306" y="150225"/>
                            <a:pt x="-11092" y="188509"/>
                            <a:pt x="36762" y="202865"/>
                          </a:cubicBezTo>
                          <a:cubicBezTo>
                            <a:pt x="118114" y="226792"/>
                            <a:pt x="175540" y="140654"/>
                            <a:pt x="223394" y="88015"/>
                          </a:cubicBezTo>
                          <a:cubicBezTo>
                            <a:pt x="232965" y="88015"/>
                            <a:pt x="232965" y="83229"/>
                            <a:pt x="232965" y="83229"/>
                          </a:cubicBezTo>
                          <a:close/>
                        </a:path>
                      </a:pathLst>
                    </a:custGeom>
                    <a:solidFill>
                      <a:srgbClr val="FBCA8F">
                        <a:alpha val="50000"/>
                      </a:srgbClr>
                    </a:solidFill>
                    <a:ln w="4782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24C8E769-EEE1-41DC-8278-B0658C83B6C5}"/>
                        </a:ext>
                      </a:extLst>
                    </p:cNvPr>
                    <p:cNvSpPr/>
                    <p:nvPr/>
                  </p:nvSpPr>
                  <p:spPr>
                    <a:xfrm>
                      <a:off x="10887413" y="7480774"/>
                      <a:ext cx="228178" cy="206453"/>
                    </a:xfrm>
                    <a:custGeom>
                      <a:avLst/>
                      <a:gdLst>
                        <a:gd name="connsiteX0" fmla="*/ 36762 w 228178"/>
                        <a:gd name="connsiteY0" fmla="*/ 140654 h 206453"/>
                        <a:gd name="connsiteX1" fmla="*/ 108543 w 228178"/>
                        <a:gd name="connsiteY1" fmla="*/ 88015 h 206453"/>
                        <a:gd name="connsiteX2" fmla="*/ 228179 w 228178"/>
                        <a:gd name="connsiteY2" fmla="*/ 68873 h 206453"/>
                        <a:gd name="connsiteX3" fmla="*/ 218608 w 228178"/>
                        <a:gd name="connsiteY3" fmla="*/ 30590 h 206453"/>
                        <a:gd name="connsiteX4" fmla="*/ 218608 w 228178"/>
                        <a:gd name="connsiteY4" fmla="*/ 30590 h 206453"/>
                        <a:gd name="connsiteX5" fmla="*/ 213822 w 228178"/>
                        <a:gd name="connsiteY5" fmla="*/ 21019 h 206453"/>
                        <a:gd name="connsiteX6" fmla="*/ 213822 w 228178"/>
                        <a:gd name="connsiteY6" fmla="*/ 21019 h 206453"/>
                        <a:gd name="connsiteX7" fmla="*/ 213822 w 228178"/>
                        <a:gd name="connsiteY7" fmla="*/ 16234 h 206453"/>
                        <a:gd name="connsiteX8" fmla="*/ 170754 w 228178"/>
                        <a:gd name="connsiteY8" fmla="*/ 1877 h 206453"/>
                        <a:gd name="connsiteX9" fmla="*/ 79831 w 228178"/>
                        <a:gd name="connsiteY9" fmla="*/ 11448 h 206453"/>
                        <a:gd name="connsiteX10" fmla="*/ 46333 w 228178"/>
                        <a:gd name="connsiteY10" fmla="*/ 21019 h 206453"/>
                        <a:gd name="connsiteX11" fmla="*/ 8050 w 228178"/>
                        <a:gd name="connsiteY11" fmla="*/ 35375 h 206453"/>
                        <a:gd name="connsiteX12" fmla="*/ 8050 w 228178"/>
                        <a:gd name="connsiteY12" fmla="*/ 40161 h 206453"/>
                        <a:gd name="connsiteX13" fmla="*/ 8050 w 228178"/>
                        <a:gd name="connsiteY13" fmla="*/ 40161 h 206453"/>
                        <a:gd name="connsiteX14" fmla="*/ 27191 w 228178"/>
                        <a:gd name="connsiteY14" fmla="*/ 92800 h 206453"/>
                        <a:gd name="connsiteX15" fmla="*/ 17621 w 228178"/>
                        <a:gd name="connsiteY15" fmla="*/ 111942 h 206453"/>
                        <a:gd name="connsiteX16" fmla="*/ 36762 w 228178"/>
                        <a:gd name="connsiteY16" fmla="*/ 202865 h 206453"/>
                        <a:gd name="connsiteX17" fmla="*/ 94187 w 228178"/>
                        <a:gd name="connsiteY17" fmla="*/ 202865 h 206453"/>
                        <a:gd name="connsiteX18" fmla="*/ 36762 w 228178"/>
                        <a:gd name="connsiteY18" fmla="*/ 140654 h 20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178" h="206453">
                          <a:moveTo>
                            <a:pt x="36762" y="140654"/>
                          </a:moveTo>
                          <a:cubicBezTo>
                            <a:pt x="41548" y="107156"/>
                            <a:pt x="75046" y="92800"/>
                            <a:pt x="108543" y="88015"/>
                          </a:cubicBezTo>
                          <a:cubicBezTo>
                            <a:pt x="146827" y="83229"/>
                            <a:pt x="189895" y="83229"/>
                            <a:pt x="228179" y="68873"/>
                          </a:cubicBezTo>
                          <a:cubicBezTo>
                            <a:pt x="223394" y="54517"/>
                            <a:pt x="223394" y="44946"/>
                            <a:pt x="218608" y="30590"/>
                          </a:cubicBezTo>
                          <a:cubicBezTo>
                            <a:pt x="218608" y="30590"/>
                            <a:pt x="218608" y="30590"/>
                            <a:pt x="218608" y="30590"/>
                          </a:cubicBezTo>
                          <a:cubicBezTo>
                            <a:pt x="218608" y="25804"/>
                            <a:pt x="218608" y="25804"/>
                            <a:pt x="213822" y="21019"/>
                          </a:cubicBezTo>
                          <a:cubicBezTo>
                            <a:pt x="213822" y="21019"/>
                            <a:pt x="213822" y="21019"/>
                            <a:pt x="213822" y="21019"/>
                          </a:cubicBezTo>
                          <a:cubicBezTo>
                            <a:pt x="213822" y="21019"/>
                            <a:pt x="213822" y="21019"/>
                            <a:pt x="213822" y="16234"/>
                          </a:cubicBezTo>
                          <a:cubicBezTo>
                            <a:pt x="209037" y="1877"/>
                            <a:pt x="185110" y="6663"/>
                            <a:pt x="170754" y="1877"/>
                          </a:cubicBezTo>
                          <a:cubicBezTo>
                            <a:pt x="142041" y="-2908"/>
                            <a:pt x="108543" y="1877"/>
                            <a:pt x="79831" y="11448"/>
                          </a:cubicBezTo>
                          <a:cubicBezTo>
                            <a:pt x="70260" y="11448"/>
                            <a:pt x="60689" y="16234"/>
                            <a:pt x="46333" y="21019"/>
                          </a:cubicBezTo>
                          <a:cubicBezTo>
                            <a:pt x="31977" y="25804"/>
                            <a:pt x="17621" y="30590"/>
                            <a:pt x="8050" y="35375"/>
                          </a:cubicBezTo>
                          <a:cubicBezTo>
                            <a:pt x="3264" y="35375"/>
                            <a:pt x="3264" y="40161"/>
                            <a:pt x="8050" y="40161"/>
                          </a:cubicBezTo>
                          <a:cubicBezTo>
                            <a:pt x="8050" y="40161"/>
                            <a:pt x="8050" y="40161"/>
                            <a:pt x="8050" y="40161"/>
                          </a:cubicBezTo>
                          <a:cubicBezTo>
                            <a:pt x="17621" y="54517"/>
                            <a:pt x="22406" y="73659"/>
                            <a:pt x="27191" y="92800"/>
                          </a:cubicBezTo>
                          <a:cubicBezTo>
                            <a:pt x="22406" y="97586"/>
                            <a:pt x="17621" y="107156"/>
                            <a:pt x="17621" y="111942"/>
                          </a:cubicBezTo>
                          <a:cubicBezTo>
                            <a:pt x="-6306" y="150225"/>
                            <a:pt x="-11092" y="188509"/>
                            <a:pt x="36762" y="202865"/>
                          </a:cubicBezTo>
                          <a:cubicBezTo>
                            <a:pt x="55904" y="207650"/>
                            <a:pt x="75046" y="207650"/>
                            <a:pt x="94187" y="202865"/>
                          </a:cubicBezTo>
                          <a:cubicBezTo>
                            <a:pt x="65475" y="198079"/>
                            <a:pt x="31977" y="174152"/>
                            <a:pt x="36762" y="140654"/>
                          </a:cubicBezTo>
                          <a:close/>
                        </a:path>
                      </a:pathLst>
                    </a:custGeom>
                    <a:solidFill>
                      <a:srgbClr val="FBCA8F">
                        <a:alpha val="80000"/>
                      </a:srgbClr>
                    </a:solidFill>
                    <a:ln w="47824" cap="flat">
                      <a:noFill/>
                      <a:prstDash val="solid"/>
                      <a:miter/>
                    </a:ln>
                  </p:spPr>
                  <p:txBody>
                    <a:bodyPr rtlCol="0" anchor="ctr"/>
                    <a:lstStyle/>
                    <a:p>
                      <a:endParaRPr lang="en-US"/>
                    </a:p>
                  </p:txBody>
                </p:sp>
              </p:grpSp>
              <p:grpSp>
                <p:nvGrpSpPr>
                  <p:cNvPr id="304" name="Graphic 3">
                    <a:extLst>
                      <a:ext uri="{FF2B5EF4-FFF2-40B4-BE49-F238E27FC236}">
                        <a16:creationId xmlns:a16="http://schemas.microsoft.com/office/drawing/2014/main" id="{D5C911A4-8144-4217-9AD2-FAB5F63FF1F0}"/>
                      </a:ext>
                    </a:extLst>
                  </p:cNvPr>
                  <p:cNvGrpSpPr/>
                  <p:nvPr/>
                </p:nvGrpSpPr>
                <p:grpSpPr>
                  <a:xfrm>
                    <a:off x="10483916" y="7506578"/>
                    <a:ext cx="1161517" cy="1167641"/>
                    <a:chOff x="10483916" y="7506578"/>
                    <a:chExt cx="1161517" cy="1167641"/>
                  </a:xfrm>
                </p:grpSpPr>
                <p:sp>
                  <p:nvSpPr>
                    <p:cNvPr id="313" name="Freeform: Shape 312">
                      <a:extLst>
                        <a:ext uri="{FF2B5EF4-FFF2-40B4-BE49-F238E27FC236}">
                          <a16:creationId xmlns:a16="http://schemas.microsoft.com/office/drawing/2014/main" id="{A4E7FA54-AF55-44E4-9C1C-AE7E26FFD8C5}"/>
                        </a:ext>
                      </a:extLst>
                    </p:cNvPr>
                    <p:cNvSpPr/>
                    <p:nvPr/>
                  </p:nvSpPr>
                  <p:spPr>
                    <a:xfrm>
                      <a:off x="10483916" y="7513287"/>
                      <a:ext cx="1160296" cy="1159066"/>
                    </a:xfrm>
                    <a:custGeom>
                      <a:avLst/>
                      <a:gdLst>
                        <a:gd name="connsiteX0" fmla="*/ 1153286 w 1160296"/>
                        <a:gd name="connsiteY0" fmla="*/ 309129 h 1159066"/>
                        <a:gd name="connsiteX1" fmla="*/ 1086290 w 1160296"/>
                        <a:gd name="connsiteY1" fmla="*/ 280416 h 1159066"/>
                        <a:gd name="connsiteX2" fmla="*/ 1076719 w 1160296"/>
                        <a:gd name="connsiteY2" fmla="*/ 275631 h 1159066"/>
                        <a:gd name="connsiteX3" fmla="*/ 1004938 w 1160296"/>
                        <a:gd name="connsiteY3" fmla="*/ 227777 h 1159066"/>
                        <a:gd name="connsiteX4" fmla="*/ 933156 w 1160296"/>
                        <a:gd name="connsiteY4" fmla="*/ 165566 h 1159066"/>
                        <a:gd name="connsiteX5" fmla="*/ 803950 w 1160296"/>
                        <a:gd name="connsiteY5" fmla="*/ 69858 h 1159066"/>
                        <a:gd name="connsiteX6" fmla="*/ 727383 w 1160296"/>
                        <a:gd name="connsiteY6" fmla="*/ 50716 h 1159066"/>
                        <a:gd name="connsiteX7" fmla="*/ 703456 w 1160296"/>
                        <a:gd name="connsiteY7" fmla="*/ 45931 h 1159066"/>
                        <a:gd name="connsiteX8" fmla="*/ 689100 w 1160296"/>
                        <a:gd name="connsiteY8" fmla="*/ 12433 h 1159066"/>
                        <a:gd name="connsiteX9" fmla="*/ 646031 w 1160296"/>
                        <a:gd name="connsiteY9" fmla="*/ 2862 h 1159066"/>
                        <a:gd name="connsiteX10" fmla="*/ 612534 w 1160296"/>
                        <a:gd name="connsiteY10" fmla="*/ 36360 h 1159066"/>
                        <a:gd name="connsiteX11" fmla="*/ 574250 w 1160296"/>
                        <a:gd name="connsiteY11" fmla="*/ 79429 h 1159066"/>
                        <a:gd name="connsiteX12" fmla="*/ 483327 w 1160296"/>
                        <a:gd name="connsiteY12" fmla="*/ 136854 h 1159066"/>
                        <a:gd name="connsiteX13" fmla="*/ 430688 w 1160296"/>
                        <a:gd name="connsiteY13" fmla="*/ 127283 h 1159066"/>
                        <a:gd name="connsiteX14" fmla="*/ 435473 w 1160296"/>
                        <a:gd name="connsiteY14" fmla="*/ 89000 h 1159066"/>
                        <a:gd name="connsiteX15" fmla="*/ 425902 w 1160296"/>
                        <a:gd name="connsiteY15" fmla="*/ 36360 h 1159066"/>
                        <a:gd name="connsiteX16" fmla="*/ 392404 w 1160296"/>
                        <a:gd name="connsiteY16" fmla="*/ 60287 h 1159066"/>
                        <a:gd name="connsiteX17" fmla="*/ 387619 w 1160296"/>
                        <a:gd name="connsiteY17" fmla="*/ 69858 h 1159066"/>
                        <a:gd name="connsiteX18" fmla="*/ 325409 w 1160296"/>
                        <a:gd name="connsiteY18" fmla="*/ 69858 h 1159066"/>
                        <a:gd name="connsiteX19" fmla="*/ 224914 w 1160296"/>
                        <a:gd name="connsiteY19" fmla="*/ 127283 h 1159066"/>
                        <a:gd name="connsiteX20" fmla="*/ 148348 w 1160296"/>
                        <a:gd name="connsiteY20" fmla="*/ 208635 h 1159066"/>
                        <a:gd name="connsiteX21" fmla="*/ 100494 w 1160296"/>
                        <a:gd name="connsiteY21" fmla="*/ 256489 h 1159066"/>
                        <a:gd name="connsiteX22" fmla="*/ 62211 w 1160296"/>
                        <a:gd name="connsiteY22" fmla="*/ 270845 h 1159066"/>
                        <a:gd name="connsiteX23" fmla="*/ 38283 w 1160296"/>
                        <a:gd name="connsiteY23" fmla="*/ 266060 h 1159066"/>
                        <a:gd name="connsiteX24" fmla="*/ 0 w 1160296"/>
                        <a:gd name="connsiteY24" fmla="*/ 323485 h 1159066"/>
                        <a:gd name="connsiteX25" fmla="*/ 52640 w 1160296"/>
                        <a:gd name="connsiteY25" fmla="*/ 433549 h 1159066"/>
                        <a:gd name="connsiteX26" fmla="*/ 129206 w 1160296"/>
                        <a:gd name="connsiteY26" fmla="*/ 524472 h 1159066"/>
                        <a:gd name="connsiteX27" fmla="*/ 105279 w 1160296"/>
                        <a:gd name="connsiteY27" fmla="*/ 620181 h 1159066"/>
                        <a:gd name="connsiteX28" fmla="*/ 71781 w 1160296"/>
                        <a:gd name="connsiteY28" fmla="*/ 897735 h 1159066"/>
                        <a:gd name="connsiteX29" fmla="*/ 66996 w 1160296"/>
                        <a:gd name="connsiteY29" fmla="*/ 936018 h 1159066"/>
                        <a:gd name="connsiteX30" fmla="*/ 43068 w 1160296"/>
                        <a:gd name="connsiteY30" fmla="*/ 959945 h 1159066"/>
                        <a:gd name="connsiteX31" fmla="*/ 33498 w 1160296"/>
                        <a:gd name="connsiteY31" fmla="*/ 993443 h 1159066"/>
                        <a:gd name="connsiteX32" fmla="*/ 100494 w 1160296"/>
                        <a:gd name="connsiteY32" fmla="*/ 1065225 h 1159066"/>
                        <a:gd name="connsiteX33" fmla="*/ 363692 w 1160296"/>
                        <a:gd name="connsiteY33" fmla="*/ 1151362 h 1159066"/>
                        <a:gd name="connsiteX34" fmla="*/ 693886 w 1160296"/>
                        <a:gd name="connsiteY34" fmla="*/ 1122649 h 1159066"/>
                        <a:gd name="connsiteX35" fmla="*/ 952298 w 1160296"/>
                        <a:gd name="connsiteY35" fmla="*/ 998229 h 1159066"/>
                        <a:gd name="connsiteX36" fmla="*/ 1004938 w 1160296"/>
                        <a:gd name="connsiteY36" fmla="*/ 897735 h 1159066"/>
                        <a:gd name="connsiteX37" fmla="*/ 990581 w 1160296"/>
                        <a:gd name="connsiteY37" fmla="*/ 849881 h 1159066"/>
                        <a:gd name="connsiteX38" fmla="*/ 971440 w 1160296"/>
                        <a:gd name="connsiteY38" fmla="*/ 840310 h 1159066"/>
                        <a:gd name="connsiteX39" fmla="*/ 961869 w 1160296"/>
                        <a:gd name="connsiteY39" fmla="*/ 691962 h 1159066"/>
                        <a:gd name="connsiteX40" fmla="*/ 928371 w 1160296"/>
                        <a:gd name="connsiteY40" fmla="*/ 538829 h 1159066"/>
                        <a:gd name="connsiteX41" fmla="*/ 947513 w 1160296"/>
                        <a:gd name="connsiteY41" fmla="*/ 548400 h 1159066"/>
                        <a:gd name="connsiteX42" fmla="*/ 947513 w 1160296"/>
                        <a:gd name="connsiteY42" fmla="*/ 557970 h 1159066"/>
                        <a:gd name="connsiteX43" fmla="*/ 990581 w 1160296"/>
                        <a:gd name="connsiteY43" fmla="*/ 591468 h 1159066"/>
                        <a:gd name="connsiteX44" fmla="*/ 1048006 w 1160296"/>
                        <a:gd name="connsiteY44" fmla="*/ 557970 h 1159066"/>
                        <a:gd name="connsiteX45" fmla="*/ 1110217 w 1160296"/>
                        <a:gd name="connsiteY45" fmla="*/ 471833 h 1159066"/>
                        <a:gd name="connsiteX46" fmla="*/ 1153286 w 1160296"/>
                        <a:gd name="connsiteY46" fmla="*/ 309129 h 115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60296" h="1159066">
                          <a:moveTo>
                            <a:pt x="1153286" y="309129"/>
                          </a:moveTo>
                          <a:cubicBezTo>
                            <a:pt x="1143715" y="289987"/>
                            <a:pt x="1110217" y="275631"/>
                            <a:pt x="1086290" y="280416"/>
                          </a:cubicBezTo>
                          <a:cubicBezTo>
                            <a:pt x="1081505" y="275631"/>
                            <a:pt x="1081505" y="275631"/>
                            <a:pt x="1076719" y="275631"/>
                          </a:cubicBezTo>
                          <a:cubicBezTo>
                            <a:pt x="1052792" y="261275"/>
                            <a:pt x="1028865" y="246918"/>
                            <a:pt x="1004938" y="227777"/>
                          </a:cubicBezTo>
                          <a:cubicBezTo>
                            <a:pt x="981011" y="208635"/>
                            <a:pt x="957084" y="184708"/>
                            <a:pt x="933156" y="165566"/>
                          </a:cubicBezTo>
                          <a:cubicBezTo>
                            <a:pt x="894873" y="122497"/>
                            <a:pt x="861375" y="84214"/>
                            <a:pt x="803950" y="69858"/>
                          </a:cubicBezTo>
                          <a:cubicBezTo>
                            <a:pt x="780023" y="60287"/>
                            <a:pt x="751310" y="55502"/>
                            <a:pt x="727383" y="50716"/>
                          </a:cubicBezTo>
                          <a:cubicBezTo>
                            <a:pt x="717813" y="50716"/>
                            <a:pt x="713027" y="45931"/>
                            <a:pt x="703456" y="45931"/>
                          </a:cubicBezTo>
                          <a:cubicBezTo>
                            <a:pt x="698671" y="36360"/>
                            <a:pt x="693886" y="22004"/>
                            <a:pt x="689100" y="12433"/>
                          </a:cubicBezTo>
                          <a:cubicBezTo>
                            <a:pt x="679529" y="-1923"/>
                            <a:pt x="660388" y="-1923"/>
                            <a:pt x="646031" y="2862"/>
                          </a:cubicBezTo>
                          <a:cubicBezTo>
                            <a:pt x="631675" y="7648"/>
                            <a:pt x="622104" y="22004"/>
                            <a:pt x="612534" y="36360"/>
                          </a:cubicBezTo>
                          <a:cubicBezTo>
                            <a:pt x="598177" y="50716"/>
                            <a:pt x="583821" y="65073"/>
                            <a:pt x="574250" y="79429"/>
                          </a:cubicBezTo>
                          <a:cubicBezTo>
                            <a:pt x="545537" y="108141"/>
                            <a:pt x="521610" y="132068"/>
                            <a:pt x="483327" y="136854"/>
                          </a:cubicBezTo>
                          <a:cubicBezTo>
                            <a:pt x="464185" y="141639"/>
                            <a:pt x="445044" y="141639"/>
                            <a:pt x="430688" y="127283"/>
                          </a:cubicBezTo>
                          <a:cubicBezTo>
                            <a:pt x="421117" y="117712"/>
                            <a:pt x="430688" y="98570"/>
                            <a:pt x="435473" y="89000"/>
                          </a:cubicBezTo>
                          <a:cubicBezTo>
                            <a:pt x="440258" y="74643"/>
                            <a:pt x="445044" y="45931"/>
                            <a:pt x="425902" y="36360"/>
                          </a:cubicBezTo>
                          <a:cubicBezTo>
                            <a:pt x="411546" y="31575"/>
                            <a:pt x="397190" y="50716"/>
                            <a:pt x="392404" y="60287"/>
                          </a:cubicBezTo>
                          <a:cubicBezTo>
                            <a:pt x="392404" y="65073"/>
                            <a:pt x="387619" y="65073"/>
                            <a:pt x="387619" y="69858"/>
                          </a:cubicBezTo>
                          <a:cubicBezTo>
                            <a:pt x="368477" y="65073"/>
                            <a:pt x="344550" y="65073"/>
                            <a:pt x="325409" y="69858"/>
                          </a:cubicBezTo>
                          <a:cubicBezTo>
                            <a:pt x="287125" y="74643"/>
                            <a:pt x="253627" y="103356"/>
                            <a:pt x="224914" y="127283"/>
                          </a:cubicBezTo>
                          <a:cubicBezTo>
                            <a:pt x="196202" y="151210"/>
                            <a:pt x="172275" y="179922"/>
                            <a:pt x="148348" y="208635"/>
                          </a:cubicBezTo>
                          <a:cubicBezTo>
                            <a:pt x="133992" y="227777"/>
                            <a:pt x="119635" y="242133"/>
                            <a:pt x="100494" y="256489"/>
                          </a:cubicBezTo>
                          <a:cubicBezTo>
                            <a:pt x="90923" y="266060"/>
                            <a:pt x="76567" y="275631"/>
                            <a:pt x="62211" y="270845"/>
                          </a:cubicBezTo>
                          <a:cubicBezTo>
                            <a:pt x="57425" y="270845"/>
                            <a:pt x="47854" y="266060"/>
                            <a:pt x="38283" y="266060"/>
                          </a:cubicBezTo>
                          <a:cubicBezTo>
                            <a:pt x="9571" y="270845"/>
                            <a:pt x="0" y="299558"/>
                            <a:pt x="0" y="323485"/>
                          </a:cubicBezTo>
                          <a:cubicBezTo>
                            <a:pt x="0" y="361768"/>
                            <a:pt x="28713" y="400052"/>
                            <a:pt x="52640" y="433549"/>
                          </a:cubicBezTo>
                          <a:cubicBezTo>
                            <a:pt x="71781" y="462262"/>
                            <a:pt x="95708" y="500545"/>
                            <a:pt x="129206" y="524472"/>
                          </a:cubicBezTo>
                          <a:cubicBezTo>
                            <a:pt x="119635" y="557970"/>
                            <a:pt x="110065" y="586683"/>
                            <a:pt x="105279" y="620181"/>
                          </a:cubicBezTo>
                          <a:cubicBezTo>
                            <a:pt x="81352" y="711104"/>
                            <a:pt x="71781" y="802027"/>
                            <a:pt x="71781" y="897735"/>
                          </a:cubicBezTo>
                          <a:cubicBezTo>
                            <a:pt x="71781" y="912091"/>
                            <a:pt x="71781" y="921662"/>
                            <a:pt x="66996" y="936018"/>
                          </a:cubicBezTo>
                          <a:cubicBezTo>
                            <a:pt x="66996" y="945589"/>
                            <a:pt x="52640" y="950375"/>
                            <a:pt x="43068" y="959945"/>
                          </a:cubicBezTo>
                          <a:cubicBezTo>
                            <a:pt x="33498" y="969516"/>
                            <a:pt x="33498" y="983872"/>
                            <a:pt x="33498" y="993443"/>
                          </a:cubicBezTo>
                          <a:cubicBezTo>
                            <a:pt x="38283" y="1022156"/>
                            <a:pt x="76567" y="1050868"/>
                            <a:pt x="100494" y="1065225"/>
                          </a:cubicBezTo>
                          <a:cubicBezTo>
                            <a:pt x="177060" y="1117864"/>
                            <a:pt x="272769" y="1137006"/>
                            <a:pt x="363692" y="1151362"/>
                          </a:cubicBezTo>
                          <a:cubicBezTo>
                            <a:pt x="473756" y="1170504"/>
                            <a:pt x="588607" y="1151362"/>
                            <a:pt x="693886" y="1122649"/>
                          </a:cubicBezTo>
                          <a:cubicBezTo>
                            <a:pt x="784808" y="1098722"/>
                            <a:pt x="880517" y="1065225"/>
                            <a:pt x="952298" y="998229"/>
                          </a:cubicBezTo>
                          <a:cubicBezTo>
                            <a:pt x="981011" y="974302"/>
                            <a:pt x="1004938" y="936018"/>
                            <a:pt x="1004938" y="897735"/>
                          </a:cubicBezTo>
                          <a:cubicBezTo>
                            <a:pt x="1004938" y="878593"/>
                            <a:pt x="1004938" y="859452"/>
                            <a:pt x="990581" y="849881"/>
                          </a:cubicBezTo>
                          <a:cubicBezTo>
                            <a:pt x="985796" y="845095"/>
                            <a:pt x="981011" y="840310"/>
                            <a:pt x="971440" y="840310"/>
                          </a:cubicBezTo>
                          <a:cubicBezTo>
                            <a:pt x="976225" y="792456"/>
                            <a:pt x="966654" y="739816"/>
                            <a:pt x="961869" y="691962"/>
                          </a:cubicBezTo>
                          <a:cubicBezTo>
                            <a:pt x="957084" y="639322"/>
                            <a:pt x="947513" y="586683"/>
                            <a:pt x="928371" y="538829"/>
                          </a:cubicBezTo>
                          <a:cubicBezTo>
                            <a:pt x="933156" y="543614"/>
                            <a:pt x="942727" y="548400"/>
                            <a:pt x="947513" y="548400"/>
                          </a:cubicBezTo>
                          <a:cubicBezTo>
                            <a:pt x="947513" y="553185"/>
                            <a:pt x="947513" y="553185"/>
                            <a:pt x="947513" y="557970"/>
                          </a:cubicBezTo>
                          <a:cubicBezTo>
                            <a:pt x="947513" y="577112"/>
                            <a:pt x="971440" y="596254"/>
                            <a:pt x="990581" y="591468"/>
                          </a:cubicBezTo>
                          <a:cubicBezTo>
                            <a:pt x="1014508" y="591468"/>
                            <a:pt x="1033651" y="577112"/>
                            <a:pt x="1048006" y="557970"/>
                          </a:cubicBezTo>
                          <a:cubicBezTo>
                            <a:pt x="1071933" y="529258"/>
                            <a:pt x="1091075" y="500545"/>
                            <a:pt x="1110217" y="471833"/>
                          </a:cubicBezTo>
                          <a:cubicBezTo>
                            <a:pt x="1134144" y="423979"/>
                            <a:pt x="1177213" y="366554"/>
                            <a:pt x="1153286" y="309129"/>
                          </a:cubicBezTo>
                          <a:close/>
                        </a:path>
                      </a:pathLst>
                    </a:custGeom>
                    <a:solidFill>
                      <a:srgbClr val="3EAB37"/>
                    </a:solidFill>
                    <a:ln w="47824"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D266E006-D6F7-4732-9CEF-67E7368DBCA7}"/>
                        </a:ext>
                      </a:extLst>
                    </p:cNvPr>
                    <p:cNvSpPr/>
                    <p:nvPr/>
                  </p:nvSpPr>
                  <p:spPr>
                    <a:xfrm>
                      <a:off x="10483916" y="7506578"/>
                      <a:ext cx="1161517" cy="1167641"/>
                    </a:xfrm>
                    <a:custGeom>
                      <a:avLst/>
                      <a:gdLst>
                        <a:gd name="connsiteX0" fmla="*/ 449829 w 1161517"/>
                        <a:gd name="connsiteY0" fmla="*/ 1167642 h 1167641"/>
                        <a:gd name="connsiteX1" fmla="*/ 358906 w 1161517"/>
                        <a:gd name="connsiteY1" fmla="*/ 1158071 h 1167641"/>
                        <a:gd name="connsiteX2" fmla="*/ 95708 w 1161517"/>
                        <a:gd name="connsiteY2" fmla="*/ 1071933 h 1167641"/>
                        <a:gd name="connsiteX3" fmla="*/ 95708 w 1161517"/>
                        <a:gd name="connsiteY3" fmla="*/ 1071933 h 1167641"/>
                        <a:gd name="connsiteX4" fmla="*/ 28713 w 1161517"/>
                        <a:gd name="connsiteY4" fmla="*/ 995366 h 1167641"/>
                        <a:gd name="connsiteX5" fmla="*/ 38283 w 1161517"/>
                        <a:gd name="connsiteY5" fmla="*/ 957083 h 1167641"/>
                        <a:gd name="connsiteX6" fmla="*/ 47854 w 1161517"/>
                        <a:gd name="connsiteY6" fmla="*/ 952298 h 1167641"/>
                        <a:gd name="connsiteX7" fmla="*/ 62211 w 1161517"/>
                        <a:gd name="connsiteY7" fmla="*/ 937941 h 1167641"/>
                        <a:gd name="connsiteX8" fmla="*/ 66996 w 1161517"/>
                        <a:gd name="connsiteY8" fmla="*/ 899658 h 1167641"/>
                        <a:gd name="connsiteX9" fmla="*/ 100494 w 1161517"/>
                        <a:gd name="connsiteY9" fmla="*/ 622104 h 1167641"/>
                        <a:gd name="connsiteX10" fmla="*/ 124421 w 1161517"/>
                        <a:gd name="connsiteY10" fmla="*/ 531181 h 1167641"/>
                        <a:gd name="connsiteX11" fmla="*/ 52640 w 1161517"/>
                        <a:gd name="connsiteY11" fmla="*/ 440258 h 1167641"/>
                        <a:gd name="connsiteX12" fmla="*/ 43068 w 1161517"/>
                        <a:gd name="connsiteY12" fmla="*/ 425902 h 1167641"/>
                        <a:gd name="connsiteX13" fmla="*/ 0 w 1161517"/>
                        <a:gd name="connsiteY13" fmla="*/ 330194 h 1167641"/>
                        <a:gd name="connsiteX14" fmla="*/ 43068 w 1161517"/>
                        <a:gd name="connsiteY14" fmla="*/ 267983 h 1167641"/>
                        <a:gd name="connsiteX15" fmla="*/ 66996 w 1161517"/>
                        <a:gd name="connsiteY15" fmla="*/ 272769 h 1167641"/>
                        <a:gd name="connsiteX16" fmla="*/ 66996 w 1161517"/>
                        <a:gd name="connsiteY16" fmla="*/ 272769 h 1167641"/>
                        <a:gd name="connsiteX17" fmla="*/ 100494 w 1161517"/>
                        <a:gd name="connsiteY17" fmla="*/ 258412 h 1167641"/>
                        <a:gd name="connsiteX18" fmla="*/ 100494 w 1161517"/>
                        <a:gd name="connsiteY18" fmla="*/ 258412 h 1167641"/>
                        <a:gd name="connsiteX19" fmla="*/ 148348 w 1161517"/>
                        <a:gd name="connsiteY19" fmla="*/ 210558 h 1167641"/>
                        <a:gd name="connsiteX20" fmla="*/ 167490 w 1161517"/>
                        <a:gd name="connsiteY20" fmla="*/ 186631 h 1167641"/>
                        <a:gd name="connsiteX21" fmla="*/ 224914 w 1161517"/>
                        <a:gd name="connsiteY21" fmla="*/ 124421 h 1167641"/>
                        <a:gd name="connsiteX22" fmla="*/ 325409 w 1161517"/>
                        <a:gd name="connsiteY22" fmla="*/ 66996 h 1167641"/>
                        <a:gd name="connsiteX23" fmla="*/ 354121 w 1161517"/>
                        <a:gd name="connsiteY23" fmla="*/ 62210 h 1167641"/>
                        <a:gd name="connsiteX24" fmla="*/ 382833 w 1161517"/>
                        <a:gd name="connsiteY24" fmla="*/ 66996 h 1167641"/>
                        <a:gd name="connsiteX25" fmla="*/ 387619 w 1161517"/>
                        <a:gd name="connsiteY25" fmla="*/ 62210 h 1167641"/>
                        <a:gd name="connsiteX26" fmla="*/ 421117 w 1161517"/>
                        <a:gd name="connsiteY26" fmla="*/ 33498 h 1167641"/>
                        <a:gd name="connsiteX27" fmla="*/ 430688 w 1161517"/>
                        <a:gd name="connsiteY27" fmla="*/ 33498 h 1167641"/>
                        <a:gd name="connsiteX28" fmla="*/ 440258 w 1161517"/>
                        <a:gd name="connsiteY28" fmla="*/ 90923 h 1167641"/>
                        <a:gd name="connsiteX29" fmla="*/ 435473 w 1161517"/>
                        <a:gd name="connsiteY29" fmla="*/ 100494 h 1167641"/>
                        <a:gd name="connsiteX30" fmla="*/ 435473 w 1161517"/>
                        <a:gd name="connsiteY30" fmla="*/ 129206 h 1167641"/>
                        <a:gd name="connsiteX31" fmla="*/ 464185 w 1161517"/>
                        <a:gd name="connsiteY31" fmla="*/ 138777 h 1167641"/>
                        <a:gd name="connsiteX32" fmla="*/ 483327 w 1161517"/>
                        <a:gd name="connsiteY32" fmla="*/ 138777 h 1167641"/>
                        <a:gd name="connsiteX33" fmla="*/ 574250 w 1161517"/>
                        <a:gd name="connsiteY33" fmla="*/ 81352 h 1167641"/>
                        <a:gd name="connsiteX34" fmla="*/ 612534 w 1161517"/>
                        <a:gd name="connsiteY34" fmla="*/ 38283 h 1167641"/>
                        <a:gd name="connsiteX35" fmla="*/ 617319 w 1161517"/>
                        <a:gd name="connsiteY35" fmla="*/ 28712 h 1167641"/>
                        <a:gd name="connsiteX36" fmla="*/ 646031 w 1161517"/>
                        <a:gd name="connsiteY36" fmla="*/ 4785 h 1167641"/>
                        <a:gd name="connsiteX37" fmla="*/ 660388 w 1161517"/>
                        <a:gd name="connsiteY37" fmla="*/ 0 h 1167641"/>
                        <a:gd name="connsiteX38" fmla="*/ 689100 w 1161517"/>
                        <a:gd name="connsiteY38" fmla="*/ 14356 h 1167641"/>
                        <a:gd name="connsiteX39" fmla="*/ 703456 w 1161517"/>
                        <a:gd name="connsiteY39" fmla="*/ 43069 h 1167641"/>
                        <a:gd name="connsiteX40" fmla="*/ 703456 w 1161517"/>
                        <a:gd name="connsiteY40" fmla="*/ 47854 h 1167641"/>
                        <a:gd name="connsiteX41" fmla="*/ 727383 w 1161517"/>
                        <a:gd name="connsiteY41" fmla="*/ 52640 h 1167641"/>
                        <a:gd name="connsiteX42" fmla="*/ 803950 w 1161517"/>
                        <a:gd name="connsiteY42" fmla="*/ 71781 h 1167641"/>
                        <a:gd name="connsiteX43" fmla="*/ 928371 w 1161517"/>
                        <a:gd name="connsiteY43" fmla="*/ 162704 h 1167641"/>
                        <a:gd name="connsiteX44" fmla="*/ 937942 w 1161517"/>
                        <a:gd name="connsiteY44" fmla="*/ 172275 h 1167641"/>
                        <a:gd name="connsiteX45" fmla="*/ 1004938 w 1161517"/>
                        <a:gd name="connsiteY45" fmla="*/ 229700 h 1167641"/>
                        <a:gd name="connsiteX46" fmla="*/ 1043221 w 1161517"/>
                        <a:gd name="connsiteY46" fmla="*/ 253627 h 1167641"/>
                        <a:gd name="connsiteX47" fmla="*/ 1076719 w 1161517"/>
                        <a:gd name="connsiteY47" fmla="*/ 277554 h 1167641"/>
                        <a:gd name="connsiteX48" fmla="*/ 1081505 w 1161517"/>
                        <a:gd name="connsiteY48" fmla="*/ 282339 h 1167641"/>
                        <a:gd name="connsiteX49" fmla="*/ 1095860 w 1161517"/>
                        <a:gd name="connsiteY49" fmla="*/ 282339 h 1167641"/>
                        <a:gd name="connsiteX50" fmla="*/ 1153286 w 1161517"/>
                        <a:gd name="connsiteY50" fmla="*/ 315837 h 1167641"/>
                        <a:gd name="connsiteX51" fmla="*/ 1119787 w 1161517"/>
                        <a:gd name="connsiteY51" fmla="*/ 464185 h 1167641"/>
                        <a:gd name="connsiteX52" fmla="*/ 1110217 w 1161517"/>
                        <a:gd name="connsiteY52" fmla="*/ 478542 h 1167641"/>
                        <a:gd name="connsiteX53" fmla="*/ 1048006 w 1161517"/>
                        <a:gd name="connsiteY53" fmla="*/ 564679 h 1167641"/>
                        <a:gd name="connsiteX54" fmla="*/ 985796 w 1161517"/>
                        <a:gd name="connsiteY54" fmla="*/ 602962 h 1167641"/>
                        <a:gd name="connsiteX55" fmla="*/ 981011 w 1161517"/>
                        <a:gd name="connsiteY55" fmla="*/ 602962 h 1167641"/>
                        <a:gd name="connsiteX56" fmla="*/ 981011 w 1161517"/>
                        <a:gd name="connsiteY56" fmla="*/ 602962 h 1167641"/>
                        <a:gd name="connsiteX57" fmla="*/ 937942 w 1161517"/>
                        <a:gd name="connsiteY57" fmla="*/ 564679 h 1167641"/>
                        <a:gd name="connsiteX58" fmla="*/ 937942 w 1161517"/>
                        <a:gd name="connsiteY58" fmla="*/ 555108 h 1167641"/>
                        <a:gd name="connsiteX59" fmla="*/ 933156 w 1161517"/>
                        <a:gd name="connsiteY59" fmla="*/ 550323 h 1167641"/>
                        <a:gd name="connsiteX60" fmla="*/ 961869 w 1161517"/>
                        <a:gd name="connsiteY60" fmla="*/ 693885 h 1167641"/>
                        <a:gd name="connsiteX61" fmla="*/ 961869 w 1161517"/>
                        <a:gd name="connsiteY61" fmla="*/ 703456 h 1167641"/>
                        <a:gd name="connsiteX62" fmla="*/ 966654 w 1161517"/>
                        <a:gd name="connsiteY62" fmla="*/ 837448 h 1167641"/>
                        <a:gd name="connsiteX63" fmla="*/ 981011 w 1161517"/>
                        <a:gd name="connsiteY63" fmla="*/ 847019 h 1167641"/>
                        <a:gd name="connsiteX64" fmla="*/ 995367 w 1161517"/>
                        <a:gd name="connsiteY64" fmla="*/ 899658 h 1167641"/>
                        <a:gd name="connsiteX65" fmla="*/ 937942 w 1161517"/>
                        <a:gd name="connsiteY65" fmla="*/ 1004937 h 1167641"/>
                        <a:gd name="connsiteX66" fmla="*/ 679529 w 1161517"/>
                        <a:gd name="connsiteY66" fmla="*/ 1129358 h 1167641"/>
                        <a:gd name="connsiteX67" fmla="*/ 449829 w 1161517"/>
                        <a:gd name="connsiteY67" fmla="*/ 1167642 h 1167641"/>
                        <a:gd name="connsiteX68" fmla="*/ 43068 w 1161517"/>
                        <a:gd name="connsiteY68" fmla="*/ 272769 h 1167641"/>
                        <a:gd name="connsiteX69" fmla="*/ 43068 w 1161517"/>
                        <a:gd name="connsiteY69" fmla="*/ 272769 h 1167641"/>
                        <a:gd name="connsiteX70" fmla="*/ 4786 w 1161517"/>
                        <a:gd name="connsiteY70" fmla="*/ 325408 h 1167641"/>
                        <a:gd name="connsiteX71" fmla="*/ 47854 w 1161517"/>
                        <a:gd name="connsiteY71" fmla="*/ 416331 h 1167641"/>
                        <a:gd name="connsiteX72" fmla="*/ 57425 w 1161517"/>
                        <a:gd name="connsiteY72" fmla="*/ 430687 h 1167641"/>
                        <a:gd name="connsiteX73" fmla="*/ 129206 w 1161517"/>
                        <a:gd name="connsiteY73" fmla="*/ 521610 h 1167641"/>
                        <a:gd name="connsiteX74" fmla="*/ 129206 w 1161517"/>
                        <a:gd name="connsiteY74" fmla="*/ 526396 h 1167641"/>
                        <a:gd name="connsiteX75" fmla="*/ 105279 w 1161517"/>
                        <a:gd name="connsiteY75" fmla="*/ 622104 h 1167641"/>
                        <a:gd name="connsiteX76" fmla="*/ 71781 w 1161517"/>
                        <a:gd name="connsiteY76" fmla="*/ 899658 h 1167641"/>
                        <a:gd name="connsiteX77" fmla="*/ 66996 w 1161517"/>
                        <a:gd name="connsiteY77" fmla="*/ 937941 h 1167641"/>
                        <a:gd name="connsiteX78" fmla="*/ 47854 w 1161517"/>
                        <a:gd name="connsiteY78" fmla="*/ 957083 h 1167641"/>
                        <a:gd name="connsiteX79" fmla="*/ 43068 w 1161517"/>
                        <a:gd name="connsiteY79" fmla="*/ 961869 h 1167641"/>
                        <a:gd name="connsiteX80" fmla="*/ 33498 w 1161517"/>
                        <a:gd name="connsiteY80" fmla="*/ 995366 h 1167641"/>
                        <a:gd name="connsiteX81" fmla="*/ 95708 w 1161517"/>
                        <a:gd name="connsiteY81" fmla="*/ 1062362 h 1167641"/>
                        <a:gd name="connsiteX82" fmla="*/ 95708 w 1161517"/>
                        <a:gd name="connsiteY82" fmla="*/ 1062362 h 1167641"/>
                        <a:gd name="connsiteX83" fmla="*/ 354121 w 1161517"/>
                        <a:gd name="connsiteY83" fmla="*/ 1148500 h 1167641"/>
                        <a:gd name="connsiteX84" fmla="*/ 445044 w 1161517"/>
                        <a:gd name="connsiteY84" fmla="*/ 1158071 h 1167641"/>
                        <a:gd name="connsiteX85" fmla="*/ 684315 w 1161517"/>
                        <a:gd name="connsiteY85" fmla="*/ 1124573 h 1167641"/>
                        <a:gd name="connsiteX86" fmla="*/ 937942 w 1161517"/>
                        <a:gd name="connsiteY86" fmla="*/ 1004937 h 1167641"/>
                        <a:gd name="connsiteX87" fmla="*/ 990581 w 1161517"/>
                        <a:gd name="connsiteY87" fmla="*/ 909229 h 1167641"/>
                        <a:gd name="connsiteX88" fmla="*/ 976225 w 1161517"/>
                        <a:gd name="connsiteY88" fmla="*/ 861375 h 1167641"/>
                        <a:gd name="connsiteX89" fmla="*/ 961869 w 1161517"/>
                        <a:gd name="connsiteY89" fmla="*/ 851804 h 1167641"/>
                        <a:gd name="connsiteX90" fmla="*/ 957084 w 1161517"/>
                        <a:gd name="connsiteY90" fmla="*/ 847019 h 1167641"/>
                        <a:gd name="connsiteX91" fmla="*/ 952298 w 1161517"/>
                        <a:gd name="connsiteY91" fmla="*/ 713027 h 1167641"/>
                        <a:gd name="connsiteX92" fmla="*/ 952298 w 1161517"/>
                        <a:gd name="connsiteY92" fmla="*/ 703456 h 1167641"/>
                        <a:gd name="connsiteX93" fmla="*/ 918800 w 1161517"/>
                        <a:gd name="connsiteY93" fmla="*/ 550323 h 1167641"/>
                        <a:gd name="connsiteX94" fmla="*/ 918800 w 1161517"/>
                        <a:gd name="connsiteY94" fmla="*/ 545537 h 1167641"/>
                        <a:gd name="connsiteX95" fmla="*/ 923586 w 1161517"/>
                        <a:gd name="connsiteY95" fmla="*/ 545537 h 1167641"/>
                        <a:gd name="connsiteX96" fmla="*/ 942727 w 1161517"/>
                        <a:gd name="connsiteY96" fmla="*/ 555108 h 1167641"/>
                        <a:gd name="connsiteX97" fmla="*/ 947513 w 1161517"/>
                        <a:gd name="connsiteY97" fmla="*/ 559894 h 1167641"/>
                        <a:gd name="connsiteX98" fmla="*/ 947513 w 1161517"/>
                        <a:gd name="connsiteY98" fmla="*/ 569464 h 1167641"/>
                        <a:gd name="connsiteX99" fmla="*/ 985796 w 1161517"/>
                        <a:gd name="connsiteY99" fmla="*/ 602962 h 1167641"/>
                        <a:gd name="connsiteX100" fmla="*/ 1038435 w 1161517"/>
                        <a:gd name="connsiteY100" fmla="*/ 569464 h 1167641"/>
                        <a:gd name="connsiteX101" fmla="*/ 1095860 w 1161517"/>
                        <a:gd name="connsiteY101" fmla="*/ 483327 h 1167641"/>
                        <a:gd name="connsiteX102" fmla="*/ 1105432 w 1161517"/>
                        <a:gd name="connsiteY102" fmla="*/ 468971 h 1167641"/>
                        <a:gd name="connsiteX103" fmla="*/ 1138930 w 1161517"/>
                        <a:gd name="connsiteY103" fmla="*/ 330194 h 1167641"/>
                        <a:gd name="connsiteX104" fmla="*/ 1091075 w 1161517"/>
                        <a:gd name="connsiteY104" fmla="*/ 301481 h 1167641"/>
                        <a:gd name="connsiteX105" fmla="*/ 1076719 w 1161517"/>
                        <a:gd name="connsiteY105" fmla="*/ 301481 h 1167641"/>
                        <a:gd name="connsiteX106" fmla="*/ 1071933 w 1161517"/>
                        <a:gd name="connsiteY106" fmla="*/ 301481 h 1167641"/>
                        <a:gd name="connsiteX107" fmla="*/ 1062363 w 1161517"/>
                        <a:gd name="connsiteY107" fmla="*/ 296696 h 1167641"/>
                        <a:gd name="connsiteX108" fmla="*/ 1028865 w 1161517"/>
                        <a:gd name="connsiteY108" fmla="*/ 272769 h 1167641"/>
                        <a:gd name="connsiteX109" fmla="*/ 990581 w 1161517"/>
                        <a:gd name="connsiteY109" fmla="*/ 248841 h 1167641"/>
                        <a:gd name="connsiteX110" fmla="*/ 923586 w 1161517"/>
                        <a:gd name="connsiteY110" fmla="*/ 186631 h 1167641"/>
                        <a:gd name="connsiteX111" fmla="*/ 914015 w 1161517"/>
                        <a:gd name="connsiteY111" fmla="*/ 177060 h 1167641"/>
                        <a:gd name="connsiteX112" fmla="*/ 794380 w 1161517"/>
                        <a:gd name="connsiteY112" fmla="*/ 90923 h 1167641"/>
                        <a:gd name="connsiteX113" fmla="*/ 717813 w 1161517"/>
                        <a:gd name="connsiteY113" fmla="*/ 71781 h 1167641"/>
                        <a:gd name="connsiteX114" fmla="*/ 693886 w 1161517"/>
                        <a:gd name="connsiteY114" fmla="*/ 71781 h 1167641"/>
                        <a:gd name="connsiteX115" fmla="*/ 689100 w 1161517"/>
                        <a:gd name="connsiteY115" fmla="*/ 66996 h 1167641"/>
                        <a:gd name="connsiteX116" fmla="*/ 689100 w 1161517"/>
                        <a:gd name="connsiteY116" fmla="*/ 62210 h 1167641"/>
                        <a:gd name="connsiteX117" fmla="*/ 679529 w 1161517"/>
                        <a:gd name="connsiteY117" fmla="*/ 38283 h 1167641"/>
                        <a:gd name="connsiteX118" fmla="*/ 655602 w 1161517"/>
                        <a:gd name="connsiteY118" fmla="*/ 28712 h 1167641"/>
                        <a:gd name="connsiteX119" fmla="*/ 641246 w 1161517"/>
                        <a:gd name="connsiteY119" fmla="*/ 33498 h 1167641"/>
                        <a:gd name="connsiteX120" fmla="*/ 617319 w 1161517"/>
                        <a:gd name="connsiteY120" fmla="*/ 57425 h 1167641"/>
                        <a:gd name="connsiteX121" fmla="*/ 612534 w 1161517"/>
                        <a:gd name="connsiteY121" fmla="*/ 66996 h 1167641"/>
                        <a:gd name="connsiteX122" fmla="*/ 574250 w 1161517"/>
                        <a:gd name="connsiteY122" fmla="*/ 110065 h 1167641"/>
                        <a:gd name="connsiteX123" fmla="*/ 478542 w 1161517"/>
                        <a:gd name="connsiteY123" fmla="*/ 172275 h 1167641"/>
                        <a:gd name="connsiteX124" fmla="*/ 459400 w 1161517"/>
                        <a:gd name="connsiteY124" fmla="*/ 172275 h 1167641"/>
                        <a:gd name="connsiteX125" fmla="*/ 425902 w 1161517"/>
                        <a:gd name="connsiteY125" fmla="*/ 157919 h 1167641"/>
                        <a:gd name="connsiteX126" fmla="*/ 425902 w 1161517"/>
                        <a:gd name="connsiteY126" fmla="*/ 124421 h 1167641"/>
                        <a:gd name="connsiteX127" fmla="*/ 425902 w 1161517"/>
                        <a:gd name="connsiteY127" fmla="*/ 119635 h 1167641"/>
                        <a:gd name="connsiteX128" fmla="*/ 421117 w 1161517"/>
                        <a:gd name="connsiteY128" fmla="*/ 71781 h 1167641"/>
                        <a:gd name="connsiteX129" fmla="*/ 392404 w 1161517"/>
                        <a:gd name="connsiteY129" fmla="*/ 95708 h 1167641"/>
                        <a:gd name="connsiteX130" fmla="*/ 387619 w 1161517"/>
                        <a:gd name="connsiteY130" fmla="*/ 105279 h 1167641"/>
                        <a:gd name="connsiteX131" fmla="*/ 382833 w 1161517"/>
                        <a:gd name="connsiteY131" fmla="*/ 105279 h 1167641"/>
                        <a:gd name="connsiteX132" fmla="*/ 349336 w 1161517"/>
                        <a:gd name="connsiteY132" fmla="*/ 100494 h 1167641"/>
                        <a:gd name="connsiteX133" fmla="*/ 320623 w 1161517"/>
                        <a:gd name="connsiteY133" fmla="*/ 105279 h 1167641"/>
                        <a:gd name="connsiteX134" fmla="*/ 224914 w 1161517"/>
                        <a:gd name="connsiteY134" fmla="*/ 157919 h 1167641"/>
                        <a:gd name="connsiteX135" fmla="*/ 167490 w 1161517"/>
                        <a:gd name="connsiteY135" fmla="*/ 220129 h 1167641"/>
                        <a:gd name="connsiteX136" fmla="*/ 148348 w 1161517"/>
                        <a:gd name="connsiteY136" fmla="*/ 244056 h 1167641"/>
                        <a:gd name="connsiteX137" fmla="*/ 100494 w 1161517"/>
                        <a:gd name="connsiteY137" fmla="*/ 291910 h 1167641"/>
                        <a:gd name="connsiteX138" fmla="*/ 100494 w 1161517"/>
                        <a:gd name="connsiteY138" fmla="*/ 291910 h 1167641"/>
                        <a:gd name="connsiteX139" fmla="*/ 66996 w 1161517"/>
                        <a:gd name="connsiteY139" fmla="*/ 306267 h 1167641"/>
                        <a:gd name="connsiteX140" fmla="*/ 57425 w 1161517"/>
                        <a:gd name="connsiteY140" fmla="*/ 306267 h 1167641"/>
                        <a:gd name="connsiteX141" fmla="*/ 57425 w 1161517"/>
                        <a:gd name="connsiteY141" fmla="*/ 306267 h 1167641"/>
                        <a:gd name="connsiteX142" fmla="*/ 43068 w 1161517"/>
                        <a:gd name="connsiteY142" fmla="*/ 272769 h 1167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161517" h="1167641">
                          <a:moveTo>
                            <a:pt x="449829" y="1167642"/>
                          </a:moveTo>
                          <a:cubicBezTo>
                            <a:pt x="416331" y="1167642"/>
                            <a:pt x="387619" y="1162856"/>
                            <a:pt x="358906" y="1158071"/>
                          </a:cubicBezTo>
                          <a:cubicBezTo>
                            <a:pt x="272769" y="1143715"/>
                            <a:pt x="172275" y="1124573"/>
                            <a:pt x="95708" y="1071933"/>
                          </a:cubicBezTo>
                          <a:lnTo>
                            <a:pt x="95708" y="1071933"/>
                          </a:lnTo>
                          <a:cubicBezTo>
                            <a:pt x="71781" y="1057577"/>
                            <a:pt x="33498" y="1028864"/>
                            <a:pt x="28713" y="995366"/>
                          </a:cubicBezTo>
                          <a:cubicBezTo>
                            <a:pt x="28713" y="976225"/>
                            <a:pt x="28713" y="961869"/>
                            <a:pt x="38283" y="957083"/>
                          </a:cubicBezTo>
                          <a:cubicBezTo>
                            <a:pt x="43068" y="957083"/>
                            <a:pt x="43068" y="952298"/>
                            <a:pt x="47854" y="952298"/>
                          </a:cubicBezTo>
                          <a:cubicBezTo>
                            <a:pt x="52640" y="947512"/>
                            <a:pt x="62211" y="942727"/>
                            <a:pt x="62211" y="937941"/>
                          </a:cubicBezTo>
                          <a:cubicBezTo>
                            <a:pt x="62211" y="923585"/>
                            <a:pt x="66996" y="914014"/>
                            <a:pt x="66996" y="899658"/>
                          </a:cubicBezTo>
                          <a:cubicBezTo>
                            <a:pt x="66996" y="803950"/>
                            <a:pt x="81352" y="708242"/>
                            <a:pt x="100494" y="622104"/>
                          </a:cubicBezTo>
                          <a:cubicBezTo>
                            <a:pt x="105279" y="598177"/>
                            <a:pt x="114850" y="564679"/>
                            <a:pt x="124421" y="531181"/>
                          </a:cubicBezTo>
                          <a:cubicBezTo>
                            <a:pt x="95708" y="502469"/>
                            <a:pt x="66996" y="464185"/>
                            <a:pt x="52640" y="440258"/>
                          </a:cubicBezTo>
                          <a:cubicBezTo>
                            <a:pt x="47854" y="435473"/>
                            <a:pt x="47854" y="430687"/>
                            <a:pt x="43068" y="425902"/>
                          </a:cubicBezTo>
                          <a:cubicBezTo>
                            <a:pt x="23927" y="397190"/>
                            <a:pt x="0" y="363692"/>
                            <a:pt x="0" y="330194"/>
                          </a:cubicBezTo>
                          <a:cubicBezTo>
                            <a:pt x="0" y="296696"/>
                            <a:pt x="14356" y="272769"/>
                            <a:pt x="43068" y="267983"/>
                          </a:cubicBezTo>
                          <a:cubicBezTo>
                            <a:pt x="47854" y="267983"/>
                            <a:pt x="57425" y="267983"/>
                            <a:pt x="66996" y="272769"/>
                          </a:cubicBezTo>
                          <a:lnTo>
                            <a:pt x="66996" y="272769"/>
                          </a:lnTo>
                          <a:cubicBezTo>
                            <a:pt x="76567" y="277554"/>
                            <a:pt x="90923" y="267983"/>
                            <a:pt x="100494" y="258412"/>
                          </a:cubicBezTo>
                          <a:lnTo>
                            <a:pt x="100494" y="258412"/>
                          </a:lnTo>
                          <a:cubicBezTo>
                            <a:pt x="114850" y="244056"/>
                            <a:pt x="133992" y="229700"/>
                            <a:pt x="148348" y="210558"/>
                          </a:cubicBezTo>
                          <a:cubicBezTo>
                            <a:pt x="153133" y="200987"/>
                            <a:pt x="162704" y="196202"/>
                            <a:pt x="167490" y="186631"/>
                          </a:cubicBezTo>
                          <a:cubicBezTo>
                            <a:pt x="186631" y="167490"/>
                            <a:pt x="205773" y="143562"/>
                            <a:pt x="224914" y="124421"/>
                          </a:cubicBezTo>
                          <a:cubicBezTo>
                            <a:pt x="248842" y="105279"/>
                            <a:pt x="287125" y="76567"/>
                            <a:pt x="325409" y="66996"/>
                          </a:cubicBezTo>
                          <a:cubicBezTo>
                            <a:pt x="334979" y="66996"/>
                            <a:pt x="344550" y="62210"/>
                            <a:pt x="354121" y="62210"/>
                          </a:cubicBezTo>
                          <a:cubicBezTo>
                            <a:pt x="363692" y="62210"/>
                            <a:pt x="378048" y="62210"/>
                            <a:pt x="382833" y="66996"/>
                          </a:cubicBezTo>
                          <a:cubicBezTo>
                            <a:pt x="382833" y="66996"/>
                            <a:pt x="382833" y="62210"/>
                            <a:pt x="387619" y="62210"/>
                          </a:cubicBezTo>
                          <a:cubicBezTo>
                            <a:pt x="392404" y="57425"/>
                            <a:pt x="401975" y="33498"/>
                            <a:pt x="421117" y="33498"/>
                          </a:cubicBezTo>
                          <a:cubicBezTo>
                            <a:pt x="425902" y="33498"/>
                            <a:pt x="425902" y="33498"/>
                            <a:pt x="430688" y="33498"/>
                          </a:cubicBezTo>
                          <a:cubicBezTo>
                            <a:pt x="449829" y="43069"/>
                            <a:pt x="445044" y="76567"/>
                            <a:pt x="440258" y="90923"/>
                          </a:cubicBezTo>
                          <a:cubicBezTo>
                            <a:pt x="440258" y="90923"/>
                            <a:pt x="440258" y="95708"/>
                            <a:pt x="435473" y="100494"/>
                          </a:cubicBezTo>
                          <a:cubicBezTo>
                            <a:pt x="430688" y="110065"/>
                            <a:pt x="430688" y="119635"/>
                            <a:pt x="435473" y="129206"/>
                          </a:cubicBezTo>
                          <a:cubicBezTo>
                            <a:pt x="440258" y="138777"/>
                            <a:pt x="449829" y="138777"/>
                            <a:pt x="464185" y="138777"/>
                          </a:cubicBezTo>
                          <a:cubicBezTo>
                            <a:pt x="468971" y="138777"/>
                            <a:pt x="478542" y="138777"/>
                            <a:pt x="483327" y="138777"/>
                          </a:cubicBezTo>
                          <a:cubicBezTo>
                            <a:pt x="521610" y="133992"/>
                            <a:pt x="545537" y="110065"/>
                            <a:pt x="574250" y="81352"/>
                          </a:cubicBezTo>
                          <a:cubicBezTo>
                            <a:pt x="588607" y="66996"/>
                            <a:pt x="602963" y="52640"/>
                            <a:pt x="612534" y="38283"/>
                          </a:cubicBezTo>
                          <a:cubicBezTo>
                            <a:pt x="612534" y="33498"/>
                            <a:pt x="617319" y="33498"/>
                            <a:pt x="617319" y="28712"/>
                          </a:cubicBezTo>
                          <a:cubicBezTo>
                            <a:pt x="626890" y="19142"/>
                            <a:pt x="631675" y="9571"/>
                            <a:pt x="646031" y="4785"/>
                          </a:cubicBezTo>
                          <a:cubicBezTo>
                            <a:pt x="650817" y="4785"/>
                            <a:pt x="655602" y="0"/>
                            <a:pt x="660388" y="0"/>
                          </a:cubicBezTo>
                          <a:cubicBezTo>
                            <a:pt x="674744" y="0"/>
                            <a:pt x="684315" y="4785"/>
                            <a:pt x="689100" y="14356"/>
                          </a:cubicBezTo>
                          <a:cubicBezTo>
                            <a:pt x="693886" y="23927"/>
                            <a:pt x="698671" y="33498"/>
                            <a:pt x="703456" y="43069"/>
                          </a:cubicBezTo>
                          <a:lnTo>
                            <a:pt x="703456" y="47854"/>
                          </a:lnTo>
                          <a:cubicBezTo>
                            <a:pt x="713027" y="47854"/>
                            <a:pt x="717813" y="47854"/>
                            <a:pt x="727383" y="52640"/>
                          </a:cubicBezTo>
                          <a:cubicBezTo>
                            <a:pt x="756096" y="57425"/>
                            <a:pt x="780023" y="66996"/>
                            <a:pt x="803950" y="71781"/>
                          </a:cubicBezTo>
                          <a:cubicBezTo>
                            <a:pt x="856589" y="86137"/>
                            <a:pt x="894873" y="124421"/>
                            <a:pt x="928371" y="162704"/>
                          </a:cubicBezTo>
                          <a:lnTo>
                            <a:pt x="937942" y="172275"/>
                          </a:lnTo>
                          <a:cubicBezTo>
                            <a:pt x="957084" y="191417"/>
                            <a:pt x="981011" y="215344"/>
                            <a:pt x="1004938" y="229700"/>
                          </a:cubicBezTo>
                          <a:cubicBezTo>
                            <a:pt x="1019294" y="239271"/>
                            <a:pt x="1028865" y="244056"/>
                            <a:pt x="1043221" y="253627"/>
                          </a:cubicBezTo>
                          <a:cubicBezTo>
                            <a:pt x="1052792" y="263198"/>
                            <a:pt x="1067148" y="267983"/>
                            <a:pt x="1076719" y="277554"/>
                          </a:cubicBezTo>
                          <a:cubicBezTo>
                            <a:pt x="1081505" y="277554"/>
                            <a:pt x="1081505" y="282339"/>
                            <a:pt x="1081505" y="282339"/>
                          </a:cubicBezTo>
                          <a:cubicBezTo>
                            <a:pt x="1086290" y="282339"/>
                            <a:pt x="1091075" y="282339"/>
                            <a:pt x="1095860" y="282339"/>
                          </a:cubicBezTo>
                          <a:cubicBezTo>
                            <a:pt x="1119787" y="282339"/>
                            <a:pt x="1143715" y="296696"/>
                            <a:pt x="1153286" y="315837"/>
                          </a:cubicBezTo>
                          <a:cubicBezTo>
                            <a:pt x="1177213" y="368477"/>
                            <a:pt x="1143715" y="421117"/>
                            <a:pt x="1119787" y="464185"/>
                          </a:cubicBezTo>
                          <a:cubicBezTo>
                            <a:pt x="1115003" y="468971"/>
                            <a:pt x="1115003" y="473756"/>
                            <a:pt x="1110217" y="478542"/>
                          </a:cubicBezTo>
                          <a:cubicBezTo>
                            <a:pt x="1091075" y="512039"/>
                            <a:pt x="1071933" y="540752"/>
                            <a:pt x="1048006" y="564679"/>
                          </a:cubicBezTo>
                          <a:cubicBezTo>
                            <a:pt x="1028865" y="588606"/>
                            <a:pt x="1009723" y="598177"/>
                            <a:pt x="985796" y="602962"/>
                          </a:cubicBezTo>
                          <a:cubicBezTo>
                            <a:pt x="985796" y="602962"/>
                            <a:pt x="985796" y="602962"/>
                            <a:pt x="981011" y="602962"/>
                          </a:cubicBezTo>
                          <a:lnTo>
                            <a:pt x="981011" y="602962"/>
                          </a:lnTo>
                          <a:cubicBezTo>
                            <a:pt x="957084" y="602962"/>
                            <a:pt x="937942" y="583821"/>
                            <a:pt x="937942" y="564679"/>
                          </a:cubicBezTo>
                          <a:lnTo>
                            <a:pt x="937942" y="555108"/>
                          </a:lnTo>
                          <a:cubicBezTo>
                            <a:pt x="937942" y="555108"/>
                            <a:pt x="933156" y="555108"/>
                            <a:pt x="933156" y="550323"/>
                          </a:cubicBezTo>
                          <a:cubicBezTo>
                            <a:pt x="947513" y="588606"/>
                            <a:pt x="957084" y="636460"/>
                            <a:pt x="961869" y="693885"/>
                          </a:cubicBezTo>
                          <a:lnTo>
                            <a:pt x="961869" y="703456"/>
                          </a:lnTo>
                          <a:cubicBezTo>
                            <a:pt x="966654" y="746525"/>
                            <a:pt x="971440" y="794379"/>
                            <a:pt x="966654" y="837448"/>
                          </a:cubicBezTo>
                          <a:cubicBezTo>
                            <a:pt x="971440" y="842233"/>
                            <a:pt x="976225" y="842233"/>
                            <a:pt x="981011" y="847019"/>
                          </a:cubicBezTo>
                          <a:cubicBezTo>
                            <a:pt x="995367" y="861375"/>
                            <a:pt x="1000152" y="885302"/>
                            <a:pt x="995367" y="899658"/>
                          </a:cubicBezTo>
                          <a:cubicBezTo>
                            <a:pt x="990581" y="942727"/>
                            <a:pt x="966654" y="981010"/>
                            <a:pt x="937942" y="1004937"/>
                          </a:cubicBezTo>
                          <a:cubicBezTo>
                            <a:pt x="875732" y="1062362"/>
                            <a:pt x="789594" y="1100646"/>
                            <a:pt x="679529" y="1129358"/>
                          </a:cubicBezTo>
                          <a:cubicBezTo>
                            <a:pt x="622104" y="1148500"/>
                            <a:pt x="535967" y="1167642"/>
                            <a:pt x="449829" y="1167642"/>
                          </a:cubicBezTo>
                          <a:close/>
                          <a:moveTo>
                            <a:pt x="43068" y="272769"/>
                          </a:moveTo>
                          <a:cubicBezTo>
                            <a:pt x="43068" y="272769"/>
                            <a:pt x="43068" y="272769"/>
                            <a:pt x="43068" y="272769"/>
                          </a:cubicBezTo>
                          <a:cubicBezTo>
                            <a:pt x="9571" y="277554"/>
                            <a:pt x="4786" y="315837"/>
                            <a:pt x="4786" y="325408"/>
                          </a:cubicBezTo>
                          <a:cubicBezTo>
                            <a:pt x="4786" y="358906"/>
                            <a:pt x="28713" y="387619"/>
                            <a:pt x="47854" y="416331"/>
                          </a:cubicBezTo>
                          <a:cubicBezTo>
                            <a:pt x="52640" y="421117"/>
                            <a:pt x="52640" y="425902"/>
                            <a:pt x="57425" y="430687"/>
                          </a:cubicBezTo>
                          <a:cubicBezTo>
                            <a:pt x="76567" y="454615"/>
                            <a:pt x="100494" y="492898"/>
                            <a:pt x="129206" y="521610"/>
                          </a:cubicBezTo>
                          <a:cubicBezTo>
                            <a:pt x="129206" y="521610"/>
                            <a:pt x="129206" y="526396"/>
                            <a:pt x="129206" y="526396"/>
                          </a:cubicBezTo>
                          <a:cubicBezTo>
                            <a:pt x="119635" y="559894"/>
                            <a:pt x="110065" y="593392"/>
                            <a:pt x="105279" y="622104"/>
                          </a:cubicBezTo>
                          <a:cubicBezTo>
                            <a:pt x="86138" y="713027"/>
                            <a:pt x="71781" y="799164"/>
                            <a:pt x="71781" y="899658"/>
                          </a:cubicBezTo>
                          <a:cubicBezTo>
                            <a:pt x="71781" y="914014"/>
                            <a:pt x="71781" y="923585"/>
                            <a:pt x="66996" y="937941"/>
                          </a:cubicBezTo>
                          <a:cubicBezTo>
                            <a:pt x="66996" y="947512"/>
                            <a:pt x="57425" y="952298"/>
                            <a:pt x="47854" y="957083"/>
                          </a:cubicBezTo>
                          <a:cubicBezTo>
                            <a:pt x="43068" y="957083"/>
                            <a:pt x="43068" y="961869"/>
                            <a:pt x="43068" y="961869"/>
                          </a:cubicBezTo>
                          <a:cubicBezTo>
                            <a:pt x="33498" y="971439"/>
                            <a:pt x="33498" y="990581"/>
                            <a:pt x="33498" y="995366"/>
                          </a:cubicBezTo>
                          <a:cubicBezTo>
                            <a:pt x="38283" y="1024079"/>
                            <a:pt x="71781" y="1048006"/>
                            <a:pt x="95708" y="1062362"/>
                          </a:cubicBezTo>
                          <a:lnTo>
                            <a:pt x="95708" y="1062362"/>
                          </a:lnTo>
                          <a:cubicBezTo>
                            <a:pt x="172275" y="1115002"/>
                            <a:pt x="267984" y="1134144"/>
                            <a:pt x="354121" y="1148500"/>
                          </a:cubicBezTo>
                          <a:cubicBezTo>
                            <a:pt x="382833" y="1153285"/>
                            <a:pt x="411546" y="1158071"/>
                            <a:pt x="445044" y="1158071"/>
                          </a:cubicBezTo>
                          <a:cubicBezTo>
                            <a:pt x="526396" y="1158071"/>
                            <a:pt x="612534" y="1138929"/>
                            <a:pt x="684315" y="1124573"/>
                          </a:cubicBezTo>
                          <a:cubicBezTo>
                            <a:pt x="794380" y="1095860"/>
                            <a:pt x="880517" y="1057577"/>
                            <a:pt x="937942" y="1004937"/>
                          </a:cubicBezTo>
                          <a:cubicBezTo>
                            <a:pt x="961869" y="985796"/>
                            <a:pt x="990581" y="947512"/>
                            <a:pt x="990581" y="909229"/>
                          </a:cubicBezTo>
                          <a:cubicBezTo>
                            <a:pt x="990581" y="894873"/>
                            <a:pt x="990581" y="875731"/>
                            <a:pt x="976225" y="861375"/>
                          </a:cubicBezTo>
                          <a:cubicBezTo>
                            <a:pt x="971440" y="856589"/>
                            <a:pt x="966654" y="851804"/>
                            <a:pt x="961869" y="851804"/>
                          </a:cubicBezTo>
                          <a:cubicBezTo>
                            <a:pt x="961869" y="851804"/>
                            <a:pt x="957084" y="847019"/>
                            <a:pt x="957084" y="847019"/>
                          </a:cubicBezTo>
                          <a:cubicBezTo>
                            <a:pt x="961869" y="803950"/>
                            <a:pt x="957084" y="751310"/>
                            <a:pt x="952298" y="713027"/>
                          </a:cubicBezTo>
                          <a:lnTo>
                            <a:pt x="952298" y="703456"/>
                          </a:lnTo>
                          <a:cubicBezTo>
                            <a:pt x="947513" y="641246"/>
                            <a:pt x="933156" y="593392"/>
                            <a:pt x="918800" y="550323"/>
                          </a:cubicBezTo>
                          <a:cubicBezTo>
                            <a:pt x="918800" y="550323"/>
                            <a:pt x="918800" y="545537"/>
                            <a:pt x="918800" y="545537"/>
                          </a:cubicBezTo>
                          <a:cubicBezTo>
                            <a:pt x="918800" y="545537"/>
                            <a:pt x="923586" y="545537"/>
                            <a:pt x="923586" y="545537"/>
                          </a:cubicBezTo>
                          <a:cubicBezTo>
                            <a:pt x="928371" y="550323"/>
                            <a:pt x="937942" y="555108"/>
                            <a:pt x="942727" y="555108"/>
                          </a:cubicBezTo>
                          <a:cubicBezTo>
                            <a:pt x="942727" y="555108"/>
                            <a:pt x="942727" y="555108"/>
                            <a:pt x="947513" y="559894"/>
                          </a:cubicBezTo>
                          <a:lnTo>
                            <a:pt x="947513" y="569464"/>
                          </a:lnTo>
                          <a:cubicBezTo>
                            <a:pt x="947513" y="588606"/>
                            <a:pt x="966654" y="602962"/>
                            <a:pt x="985796" y="602962"/>
                          </a:cubicBezTo>
                          <a:cubicBezTo>
                            <a:pt x="1004938" y="602962"/>
                            <a:pt x="1024079" y="593392"/>
                            <a:pt x="1038435" y="569464"/>
                          </a:cubicBezTo>
                          <a:cubicBezTo>
                            <a:pt x="1057578" y="545537"/>
                            <a:pt x="1081505" y="516825"/>
                            <a:pt x="1095860" y="483327"/>
                          </a:cubicBezTo>
                          <a:cubicBezTo>
                            <a:pt x="1100646" y="478542"/>
                            <a:pt x="1100646" y="473756"/>
                            <a:pt x="1105432" y="468971"/>
                          </a:cubicBezTo>
                          <a:cubicBezTo>
                            <a:pt x="1129359" y="425902"/>
                            <a:pt x="1158071" y="378048"/>
                            <a:pt x="1138930" y="330194"/>
                          </a:cubicBezTo>
                          <a:cubicBezTo>
                            <a:pt x="1134144" y="315837"/>
                            <a:pt x="1110217" y="301481"/>
                            <a:pt x="1091075" y="301481"/>
                          </a:cubicBezTo>
                          <a:cubicBezTo>
                            <a:pt x="1086290" y="301481"/>
                            <a:pt x="1081505" y="301481"/>
                            <a:pt x="1076719" y="301481"/>
                          </a:cubicBezTo>
                          <a:cubicBezTo>
                            <a:pt x="1076719" y="301481"/>
                            <a:pt x="1071933" y="301481"/>
                            <a:pt x="1071933" y="301481"/>
                          </a:cubicBezTo>
                          <a:cubicBezTo>
                            <a:pt x="1067148" y="301481"/>
                            <a:pt x="1067148" y="296696"/>
                            <a:pt x="1062363" y="296696"/>
                          </a:cubicBezTo>
                          <a:cubicBezTo>
                            <a:pt x="1052792" y="287125"/>
                            <a:pt x="1038435" y="282339"/>
                            <a:pt x="1028865" y="272769"/>
                          </a:cubicBezTo>
                          <a:cubicBezTo>
                            <a:pt x="1014508" y="263198"/>
                            <a:pt x="1004938" y="258412"/>
                            <a:pt x="990581" y="248841"/>
                          </a:cubicBezTo>
                          <a:cubicBezTo>
                            <a:pt x="966654" y="229700"/>
                            <a:pt x="942727" y="210558"/>
                            <a:pt x="923586" y="186631"/>
                          </a:cubicBezTo>
                          <a:lnTo>
                            <a:pt x="914015" y="177060"/>
                          </a:lnTo>
                          <a:cubicBezTo>
                            <a:pt x="875732" y="138777"/>
                            <a:pt x="842234" y="105279"/>
                            <a:pt x="794380" y="90923"/>
                          </a:cubicBezTo>
                          <a:cubicBezTo>
                            <a:pt x="770453" y="81352"/>
                            <a:pt x="746525" y="76567"/>
                            <a:pt x="717813" y="71781"/>
                          </a:cubicBezTo>
                          <a:cubicBezTo>
                            <a:pt x="713027" y="71781"/>
                            <a:pt x="703456" y="71781"/>
                            <a:pt x="693886" y="71781"/>
                          </a:cubicBezTo>
                          <a:cubicBezTo>
                            <a:pt x="693886" y="71781"/>
                            <a:pt x="689100" y="71781"/>
                            <a:pt x="689100" y="66996"/>
                          </a:cubicBezTo>
                          <a:cubicBezTo>
                            <a:pt x="689100" y="66996"/>
                            <a:pt x="689100" y="62210"/>
                            <a:pt x="689100" y="62210"/>
                          </a:cubicBezTo>
                          <a:cubicBezTo>
                            <a:pt x="684315" y="52640"/>
                            <a:pt x="684315" y="43069"/>
                            <a:pt x="679529" y="38283"/>
                          </a:cubicBezTo>
                          <a:cubicBezTo>
                            <a:pt x="674744" y="33498"/>
                            <a:pt x="665173" y="28712"/>
                            <a:pt x="655602" y="28712"/>
                          </a:cubicBezTo>
                          <a:cubicBezTo>
                            <a:pt x="650817" y="28712"/>
                            <a:pt x="646031" y="28712"/>
                            <a:pt x="641246" y="33498"/>
                          </a:cubicBezTo>
                          <a:cubicBezTo>
                            <a:pt x="631675" y="38283"/>
                            <a:pt x="622104" y="47854"/>
                            <a:pt x="617319" y="57425"/>
                          </a:cubicBezTo>
                          <a:cubicBezTo>
                            <a:pt x="617319" y="62210"/>
                            <a:pt x="612534" y="62210"/>
                            <a:pt x="612534" y="66996"/>
                          </a:cubicBezTo>
                          <a:cubicBezTo>
                            <a:pt x="598177" y="81352"/>
                            <a:pt x="583821" y="95708"/>
                            <a:pt x="574250" y="110065"/>
                          </a:cubicBezTo>
                          <a:cubicBezTo>
                            <a:pt x="545537" y="138777"/>
                            <a:pt x="521610" y="162704"/>
                            <a:pt x="478542" y="172275"/>
                          </a:cubicBezTo>
                          <a:cubicBezTo>
                            <a:pt x="473756" y="172275"/>
                            <a:pt x="464185" y="172275"/>
                            <a:pt x="459400" y="172275"/>
                          </a:cubicBezTo>
                          <a:cubicBezTo>
                            <a:pt x="445044" y="172275"/>
                            <a:pt x="430688" y="167490"/>
                            <a:pt x="425902" y="157919"/>
                          </a:cubicBezTo>
                          <a:cubicBezTo>
                            <a:pt x="416331" y="148348"/>
                            <a:pt x="421117" y="133992"/>
                            <a:pt x="425902" y="124421"/>
                          </a:cubicBezTo>
                          <a:cubicBezTo>
                            <a:pt x="425902" y="119635"/>
                            <a:pt x="425902" y="119635"/>
                            <a:pt x="425902" y="119635"/>
                          </a:cubicBezTo>
                          <a:cubicBezTo>
                            <a:pt x="430688" y="105279"/>
                            <a:pt x="430688" y="81352"/>
                            <a:pt x="421117" y="71781"/>
                          </a:cubicBezTo>
                          <a:cubicBezTo>
                            <a:pt x="411546" y="66996"/>
                            <a:pt x="401975" y="76567"/>
                            <a:pt x="392404" y="95708"/>
                          </a:cubicBezTo>
                          <a:cubicBezTo>
                            <a:pt x="392404" y="100494"/>
                            <a:pt x="387619" y="100494"/>
                            <a:pt x="387619" y="105279"/>
                          </a:cubicBezTo>
                          <a:cubicBezTo>
                            <a:pt x="387619" y="105279"/>
                            <a:pt x="382833" y="110065"/>
                            <a:pt x="382833" y="105279"/>
                          </a:cubicBezTo>
                          <a:cubicBezTo>
                            <a:pt x="373263" y="100494"/>
                            <a:pt x="363692" y="100494"/>
                            <a:pt x="349336" y="100494"/>
                          </a:cubicBezTo>
                          <a:cubicBezTo>
                            <a:pt x="339765" y="100494"/>
                            <a:pt x="330194" y="100494"/>
                            <a:pt x="320623" y="105279"/>
                          </a:cubicBezTo>
                          <a:cubicBezTo>
                            <a:pt x="282339" y="110065"/>
                            <a:pt x="248842" y="138777"/>
                            <a:pt x="224914" y="157919"/>
                          </a:cubicBezTo>
                          <a:cubicBezTo>
                            <a:pt x="205773" y="177060"/>
                            <a:pt x="186631" y="196202"/>
                            <a:pt x="167490" y="220129"/>
                          </a:cubicBezTo>
                          <a:cubicBezTo>
                            <a:pt x="162704" y="229700"/>
                            <a:pt x="153133" y="234485"/>
                            <a:pt x="148348" y="244056"/>
                          </a:cubicBezTo>
                          <a:cubicBezTo>
                            <a:pt x="129206" y="263198"/>
                            <a:pt x="114850" y="277554"/>
                            <a:pt x="100494" y="291910"/>
                          </a:cubicBezTo>
                          <a:lnTo>
                            <a:pt x="100494" y="291910"/>
                          </a:lnTo>
                          <a:cubicBezTo>
                            <a:pt x="90923" y="296696"/>
                            <a:pt x="81352" y="306267"/>
                            <a:pt x="66996" y="306267"/>
                          </a:cubicBezTo>
                          <a:cubicBezTo>
                            <a:pt x="62211" y="306267"/>
                            <a:pt x="62211" y="306267"/>
                            <a:pt x="57425" y="306267"/>
                          </a:cubicBezTo>
                          <a:lnTo>
                            <a:pt x="57425" y="306267"/>
                          </a:lnTo>
                          <a:cubicBezTo>
                            <a:pt x="52640" y="277554"/>
                            <a:pt x="47854" y="272769"/>
                            <a:pt x="43068" y="272769"/>
                          </a:cubicBezTo>
                          <a:close/>
                        </a:path>
                      </a:pathLst>
                    </a:custGeom>
                    <a:solidFill>
                      <a:srgbClr val="144E28"/>
                    </a:solidFill>
                    <a:ln w="47824" cap="flat">
                      <a:noFill/>
                      <a:prstDash val="solid"/>
                      <a:miter/>
                    </a:ln>
                  </p:spPr>
                  <p:txBody>
                    <a:bodyPr rtlCol="0" anchor="ctr"/>
                    <a:lstStyle/>
                    <a:p>
                      <a:endParaRPr lang="en-US"/>
                    </a:p>
                  </p:txBody>
                </p:sp>
              </p:grpSp>
              <p:sp>
                <p:nvSpPr>
                  <p:cNvPr id="305" name="Freeform: Shape 304">
                    <a:extLst>
                      <a:ext uri="{FF2B5EF4-FFF2-40B4-BE49-F238E27FC236}">
                        <a16:creationId xmlns:a16="http://schemas.microsoft.com/office/drawing/2014/main" id="{EF5544DB-9359-4A24-AA06-FC22189C0D72}"/>
                      </a:ext>
                    </a:extLst>
                  </p:cNvPr>
                  <p:cNvSpPr/>
                  <p:nvPr/>
                </p:nvSpPr>
                <p:spPr>
                  <a:xfrm>
                    <a:off x="11397931" y="7669282"/>
                    <a:ext cx="177060" cy="148348"/>
                  </a:xfrm>
                  <a:custGeom>
                    <a:avLst/>
                    <a:gdLst>
                      <a:gd name="connsiteX0" fmla="*/ 143563 w 177060"/>
                      <a:gd name="connsiteY0" fmla="*/ 148348 h 148348"/>
                      <a:gd name="connsiteX1" fmla="*/ 157918 w 177060"/>
                      <a:gd name="connsiteY1" fmla="*/ 138777 h 148348"/>
                      <a:gd name="connsiteX2" fmla="*/ 177060 w 177060"/>
                      <a:gd name="connsiteY2" fmla="*/ 129206 h 148348"/>
                      <a:gd name="connsiteX3" fmla="*/ 167490 w 177060"/>
                      <a:gd name="connsiteY3" fmla="*/ 129206 h 148348"/>
                      <a:gd name="connsiteX4" fmla="*/ 157918 w 177060"/>
                      <a:gd name="connsiteY4" fmla="*/ 124421 h 148348"/>
                      <a:gd name="connsiteX5" fmla="*/ 86137 w 177060"/>
                      <a:gd name="connsiteY5" fmla="*/ 76567 h 148348"/>
                      <a:gd name="connsiteX6" fmla="*/ 14356 w 177060"/>
                      <a:gd name="connsiteY6" fmla="*/ 14356 h 148348"/>
                      <a:gd name="connsiteX7" fmla="*/ 0 w 177060"/>
                      <a:gd name="connsiteY7" fmla="*/ 0 h 148348"/>
                      <a:gd name="connsiteX8" fmla="*/ 9571 w 177060"/>
                      <a:gd name="connsiteY8" fmla="*/ 9571 h 148348"/>
                      <a:gd name="connsiteX9" fmla="*/ 76566 w 177060"/>
                      <a:gd name="connsiteY9" fmla="*/ 100494 h 148348"/>
                      <a:gd name="connsiteX10" fmla="*/ 119635 w 177060"/>
                      <a:gd name="connsiteY10" fmla="*/ 138777 h 148348"/>
                      <a:gd name="connsiteX11" fmla="*/ 143563 w 177060"/>
                      <a:gd name="connsiteY11" fmla="*/ 148348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060" h="148348">
                        <a:moveTo>
                          <a:pt x="143563" y="148348"/>
                        </a:moveTo>
                        <a:cubicBezTo>
                          <a:pt x="148348" y="143562"/>
                          <a:pt x="153133" y="138777"/>
                          <a:pt x="157918" y="138777"/>
                        </a:cubicBezTo>
                        <a:cubicBezTo>
                          <a:pt x="162704" y="133992"/>
                          <a:pt x="172275" y="133992"/>
                          <a:pt x="177060" y="129206"/>
                        </a:cubicBezTo>
                        <a:cubicBezTo>
                          <a:pt x="172275" y="129206"/>
                          <a:pt x="172275" y="129206"/>
                          <a:pt x="167490" y="129206"/>
                        </a:cubicBezTo>
                        <a:cubicBezTo>
                          <a:pt x="162704" y="124421"/>
                          <a:pt x="162704" y="124421"/>
                          <a:pt x="157918" y="124421"/>
                        </a:cubicBezTo>
                        <a:cubicBezTo>
                          <a:pt x="133991" y="110065"/>
                          <a:pt x="110064" y="95708"/>
                          <a:pt x="86137" y="76567"/>
                        </a:cubicBezTo>
                        <a:cubicBezTo>
                          <a:pt x="62210" y="57425"/>
                          <a:pt x="38283" y="33498"/>
                          <a:pt x="14356" y="14356"/>
                        </a:cubicBezTo>
                        <a:cubicBezTo>
                          <a:pt x="9571" y="9571"/>
                          <a:pt x="4785" y="4786"/>
                          <a:pt x="0" y="0"/>
                        </a:cubicBezTo>
                        <a:cubicBezTo>
                          <a:pt x="4785" y="4786"/>
                          <a:pt x="4785" y="4786"/>
                          <a:pt x="9571" y="9571"/>
                        </a:cubicBezTo>
                        <a:cubicBezTo>
                          <a:pt x="33498" y="38283"/>
                          <a:pt x="47854" y="76567"/>
                          <a:pt x="76566" y="100494"/>
                        </a:cubicBezTo>
                        <a:cubicBezTo>
                          <a:pt x="90923" y="114850"/>
                          <a:pt x="105279" y="124421"/>
                          <a:pt x="119635" y="138777"/>
                        </a:cubicBezTo>
                        <a:cubicBezTo>
                          <a:pt x="129206" y="138777"/>
                          <a:pt x="133991" y="143562"/>
                          <a:pt x="143563" y="148348"/>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54904BD9-5AA4-40F7-8E2A-C07C32B97D91}"/>
                      </a:ext>
                    </a:extLst>
                  </p:cNvPr>
                  <p:cNvSpPr/>
                  <p:nvPr/>
                </p:nvSpPr>
                <p:spPr>
                  <a:xfrm>
                    <a:off x="10818896" y="7513287"/>
                    <a:ext cx="373262" cy="207367"/>
                  </a:xfrm>
                  <a:custGeom>
                    <a:avLst/>
                    <a:gdLst>
                      <a:gd name="connsiteX0" fmla="*/ 354121 w 373262"/>
                      <a:gd name="connsiteY0" fmla="*/ 12433 h 207367"/>
                      <a:gd name="connsiteX1" fmla="*/ 311052 w 373262"/>
                      <a:gd name="connsiteY1" fmla="*/ 2862 h 207367"/>
                      <a:gd name="connsiteX2" fmla="*/ 277554 w 373262"/>
                      <a:gd name="connsiteY2" fmla="*/ 36360 h 207367"/>
                      <a:gd name="connsiteX3" fmla="*/ 239271 w 373262"/>
                      <a:gd name="connsiteY3" fmla="*/ 79429 h 207367"/>
                      <a:gd name="connsiteX4" fmla="*/ 148348 w 373262"/>
                      <a:gd name="connsiteY4" fmla="*/ 136854 h 207367"/>
                      <a:gd name="connsiteX5" fmla="*/ 95708 w 373262"/>
                      <a:gd name="connsiteY5" fmla="*/ 127283 h 207367"/>
                      <a:gd name="connsiteX6" fmla="*/ 100494 w 373262"/>
                      <a:gd name="connsiteY6" fmla="*/ 89000 h 207367"/>
                      <a:gd name="connsiteX7" fmla="*/ 90923 w 373262"/>
                      <a:gd name="connsiteY7" fmla="*/ 36360 h 207367"/>
                      <a:gd name="connsiteX8" fmla="*/ 57425 w 373262"/>
                      <a:gd name="connsiteY8" fmla="*/ 60287 h 207367"/>
                      <a:gd name="connsiteX9" fmla="*/ 52640 w 373262"/>
                      <a:gd name="connsiteY9" fmla="*/ 69858 h 207367"/>
                      <a:gd name="connsiteX10" fmla="*/ 0 w 373262"/>
                      <a:gd name="connsiteY10" fmla="*/ 65073 h 207367"/>
                      <a:gd name="connsiteX11" fmla="*/ 23927 w 373262"/>
                      <a:gd name="connsiteY11" fmla="*/ 98570 h 207367"/>
                      <a:gd name="connsiteX12" fmla="*/ 52640 w 373262"/>
                      <a:gd name="connsiteY12" fmla="*/ 170352 h 207367"/>
                      <a:gd name="connsiteX13" fmla="*/ 162704 w 373262"/>
                      <a:gd name="connsiteY13" fmla="*/ 203850 h 207367"/>
                      <a:gd name="connsiteX14" fmla="*/ 344550 w 373262"/>
                      <a:gd name="connsiteY14" fmla="*/ 69858 h 207367"/>
                      <a:gd name="connsiteX15" fmla="*/ 373263 w 373262"/>
                      <a:gd name="connsiteY15" fmla="*/ 31575 h 207367"/>
                      <a:gd name="connsiteX16" fmla="*/ 354121 w 373262"/>
                      <a:gd name="connsiteY16" fmla="*/ 12433 h 207367"/>
                      <a:gd name="connsiteX17" fmla="*/ 224914 w 373262"/>
                      <a:gd name="connsiteY17" fmla="*/ 165566 h 207367"/>
                      <a:gd name="connsiteX18" fmla="*/ 110065 w 373262"/>
                      <a:gd name="connsiteY18" fmla="*/ 199064 h 207367"/>
                      <a:gd name="connsiteX19" fmla="*/ 62211 w 373262"/>
                      <a:gd name="connsiteY19" fmla="*/ 127283 h 207367"/>
                      <a:gd name="connsiteX20" fmla="*/ 66996 w 373262"/>
                      <a:gd name="connsiteY20" fmla="*/ 122497 h 207367"/>
                      <a:gd name="connsiteX21" fmla="*/ 124421 w 373262"/>
                      <a:gd name="connsiteY21" fmla="*/ 155995 h 207367"/>
                      <a:gd name="connsiteX22" fmla="*/ 220130 w 373262"/>
                      <a:gd name="connsiteY22" fmla="*/ 117712 h 207367"/>
                      <a:gd name="connsiteX23" fmla="*/ 248842 w 373262"/>
                      <a:gd name="connsiteY23" fmla="*/ 122497 h 207367"/>
                      <a:gd name="connsiteX24" fmla="*/ 224914 w 373262"/>
                      <a:gd name="connsiteY24" fmla="*/ 165566 h 20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3262" h="207367">
                        <a:moveTo>
                          <a:pt x="354121" y="12433"/>
                        </a:moveTo>
                        <a:cubicBezTo>
                          <a:pt x="344550" y="-1923"/>
                          <a:pt x="325409" y="-1923"/>
                          <a:pt x="311052" y="2862"/>
                        </a:cubicBezTo>
                        <a:cubicBezTo>
                          <a:pt x="296696" y="7648"/>
                          <a:pt x="287125" y="22004"/>
                          <a:pt x="277554" y="36360"/>
                        </a:cubicBezTo>
                        <a:cubicBezTo>
                          <a:pt x="263198" y="50716"/>
                          <a:pt x="248842" y="65073"/>
                          <a:pt x="239271" y="79429"/>
                        </a:cubicBezTo>
                        <a:cubicBezTo>
                          <a:pt x="210558" y="108141"/>
                          <a:pt x="186631" y="132068"/>
                          <a:pt x="148348" y="136854"/>
                        </a:cubicBezTo>
                        <a:cubicBezTo>
                          <a:pt x="129206" y="141639"/>
                          <a:pt x="110065" y="141639"/>
                          <a:pt x="95708" y="127283"/>
                        </a:cubicBezTo>
                        <a:cubicBezTo>
                          <a:pt x="86138" y="117712"/>
                          <a:pt x="95708" y="98570"/>
                          <a:pt x="100494" y="89000"/>
                        </a:cubicBezTo>
                        <a:cubicBezTo>
                          <a:pt x="105279" y="74643"/>
                          <a:pt x="110065" y="45931"/>
                          <a:pt x="90923" y="36360"/>
                        </a:cubicBezTo>
                        <a:cubicBezTo>
                          <a:pt x="76567" y="31575"/>
                          <a:pt x="62211" y="50716"/>
                          <a:pt x="57425" y="60287"/>
                        </a:cubicBezTo>
                        <a:cubicBezTo>
                          <a:pt x="57425" y="65073"/>
                          <a:pt x="52640" y="65073"/>
                          <a:pt x="52640" y="69858"/>
                        </a:cubicBezTo>
                        <a:cubicBezTo>
                          <a:pt x="38283" y="65073"/>
                          <a:pt x="19141" y="65073"/>
                          <a:pt x="0" y="65073"/>
                        </a:cubicBezTo>
                        <a:cubicBezTo>
                          <a:pt x="9571" y="74643"/>
                          <a:pt x="19141" y="89000"/>
                          <a:pt x="23927" y="98570"/>
                        </a:cubicBezTo>
                        <a:cubicBezTo>
                          <a:pt x="33498" y="122497"/>
                          <a:pt x="38283" y="146424"/>
                          <a:pt x="52640" y="170352"/>
                        </a:cubicBezTo>
                        <a:cubicBezTo>
                          <a:pt x="76567" y="203850"/>
                          <a:pt x="119635" y="213420"/>
                          <a:pt x="162704" y="203850"/>
                        </a:cubicBezTo>
                        <a:cubicBezTo>
                          <a:pt x="239271" y="184708"/>
                          <a:pt x="291911" y="127283"/>
                          <a:pt x="344550" y="69858"/>
                        </a:cubicBezTo>
                        <a:cubicBezTo>
                          <a:pt x="354121" y="60287"/>
                          <a:pt x="363692" y="45931"/>
                          <a:pt x="373263" y="31575"/>
                        </a:cubicBezTo>
                        <a:cubicBezTo>
                          <a:pt x="363692" y="31575"/>
                          <a:pt x="358906" y="22004"/>
                          <a:pt x="354121" y="12433"/>
                        </a:cubicBezTo>
                        <a:close/>
                        <a:moveTo>
                          <a:pt x="224914" y="165566"/>
                        </a:moveTo>
                        <a:cubicBezTo>
                          <a:pt x="196202" y="194279"/>
                          <a:pt x="143563" y="208635"/>
                          <a:pt x="110065" y="199064"/>
                        </a:cubicBezTo>
                        <a:cubicBezTo>
                          <a:pt x="81352" y="194279"/>
                          <a:pt x="52640" y="155995"/>
                          <a:pt x="62211" y="127283"/>
                        </a:cubicBezTo>
                        <a:cubicBezTo>
                          <a:pt x="62211" y="122497"/>
                          <a:pt x="66996" y="122497"/>
                          <a:pt x="66996" y="122497"/>
                        </a:cubicBezTo>
                        <a:cubicBezTo>
                          <a:pt x="90923" y="127283"/>
                          <a:pt x="90923" y="160781"/>
                          <a:pt x="124421" y="155995"/>
                        </a:cubicBezTo>
                        <a:cubicBezTo>
                          <a:pt x="162704" y="151210"/>
                          <a:pt x="186631" y="132068"/>
                          <a:pt x="220130" y="117712"/>
                        </a:cubicBezTo>
                        <a:cubicBezTo>
                          <a:pt x="229700" y="112927"/>
                          <a:pt x="244057" y="112927"/>
                          <a:pt x="248842" y="122497"/>
                        </a:cubicBezTo>
                        <a:cubicBezTo>
                          <a:pt x="248842" y="141639"/>
                          <a:pt x="234485" y="160781"/>
                          <a:pt x="224914" y="165566"/>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C547FC37-DC06-410D-8432-8DBB71E69C8E}"/>
                      </a:ext>
                    </a:extLst>
                  </p:cNvPr>
                  <p:cNvSpPr/>
                  <p:nvPr/>
                </p:nvSpPr>
                <p:spPr>
                  <a:xfrm>
                    <a:off x="10986385" y="7513287"/>
                    <a:ext cx="193399" cy="132068"/>
                  </a:xfrm>
                  <a:custGeom>
                    <a:avLst/>
                    <a:gdLst>
                      <a:gd name="connsiteX0" fmla="*/ 186631 w 193399"/>
                      <a:gd name="connsiteY0" fmla="*/ 12433 h 132068"/>
                      <a:gd name="connsiteX1" fmla="*/ 143563 w 193399"/>
                      <a:gd name="connsiteY1" fmla="*/ 2862 h 132068"/>
                      <a:gd name="connsiteX2" fmla="*/ 110065 w 193399"/>
                      <a:gd name="connsiteY2" fmla="*/ 36360 h 132068"/>
                      <a:gd name="connsiteX3" fmla="*/ 71781 w 193399"/>
                      <a:gd name="connsiteY3" fmla="*/ 79429 h 132068"/>
                      <a:gd name="connsiteX4" fmla="*/ 0 w 193399"/>
                      <a:gd name="connsiteY4" fmla="*/ 132068 h 132068"/>
                      <a:gd name="connsiteX5" fmla="*/ 86138 w 193399"/>
                      <a:gd name="connsiteY5" fmla="*/ 74643 h 132068"/>
                      <a:gd name="connsiteX6" fmla="*/ 148348 w 193399"/>
                      <a:gd name="connsiteY6" fmla="*/ 41145 h 132068"/>
                      <a:gd name="connsiteX7" fmla="*/ 157919 w 193399"/>
                      <a:gd name="connsiteY7" fmla="*/ 79429 h 132068"/>
                      <a:gd name="connsiteX8" fmla="*/ 162704 w 193399"/>
                      <a:gd name="connsiteY8" fmla="*/ 74643 h 132068"/>
                      <a:gd name="connsiteX9" fmla="*/ 191417 w 193399"/>
                      <a:gd name="connsiteY9" fmla="*/ 36360 h 132068"/>
                      <a:gd name="connsiteX10" fmla="*/ 186631 w 193399"/>
                      <a:gd name="connsiteY10" fmla="*/ 12433 h 13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399" h="132068">
                        <a:moveTo>
                          <a:pt x="186631" y="12433"/>
                        </a:moveTo>
                        <a:cubicBezTo>
                          <a:pt x="177060" y="-1923"/>
                          <a:pt x="157919" y="-1923"/>
                          <a:pt x="143563" y="2862"/>
                        </a:cubicBezTo>
                        <a:cubicBezTo>
                          <a:pt x="129206" y="7648"/>
                          <a:pt x="119635" y="22004"/>
                          <a:pt x="110065" y="36360"/>
                        </a:cubicBezTo>
                        <a:cubicBezTo>
                          <a:pt x="95708" y="50716"/>
                          <a:pt x="81352" y="65073"/>
                          <a:pt x="71781" y="79429"/>
                        </a:cubicBezTo>
                        <a:cubicBezTo>
                          <a:pt x="47854" y="103356"/>
                          <a:pt x="28713" y="122497"/>
                          <a:pt x="0" y="132068"/>
                        </a:cubicBezTo>
                        <a:cubicBezTo>
                          <a:pt x="33498" y="122497"/>
                          <a:pt x="71781" y="93785"/>
                          <a:pt x="86138" y="74643"/>
                        </a:cubicBezTo>
                        <a:cubicBezTo>
                          <a:pt x="100494" y="60287"/>
                          <a:pt x="124421" y="31575"/>
                          <a:pt x="148348" y="41145"/>
                        </a:cubicBezTo>
                        <a:cubicBezTo>
                          <a:pt x="167490" y="45931"/>
                          <a:pt x="162704" y="65073"/>
                          <a:pt x="157919" y="79429"/>
                        </a:cubicBezTo>
                        <a:cubicBezTo>
                          <a:pt x="157919" y="79429"/>
                          <a:pt x="162704" y="74643"/>
                          <a:pt x="162704" y="74643"/>
                        </a:cubicBezTo>
                        <a:cubicBezTo>
                          <a:pt x="172275" y="65073"/>
                          <a:pt x="181846" y="50716"/>
                          <a:pt x="191417" y="36360"/>
                        </a:cubicBezTo>
                        <a:cubicBezTo>
                          <a:pt x="196202" y="31575"/>
                          <a:pt x="191417" y="22004"/>
                          <a:pt x="186631" y="12433"/>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348FBF10-35D5-4B58-83F7-EE104C53777F}"/>
                      </a:ext>
                    </a:extLst>
                  </p:cNvPr>
                  <p:cNvSpPr/>
                  <p:nvPr/>
                </p:nvSpPr>
                <p:spPr>
                  <a:xfrm>
                    <a:off x="10838037" y="7553677"/>
                    <a:ext cx="84214" cy="70010"/>
                  </a:xfrm>
                  <a:custGeom>
                    <a:avLst/>
                    <a:gdLst>
                      <a:gd name="connsiteX0" fmla="*/ 23927 w 84214"/>
                      <a:gd name="connsiteY0" fmla="*/ 53395 h 70010"/>
                      <a:gd name="connsiteX1" fmla="*/ 43069 w 84214"/>
                      <a:gd name="connsiteY1" fmla="*/ 67751 h 70010"/>
                      <a:gd name="connsiteX2" fmla="*/ 47854 w 84214"/>
                      <a:gd name="connsiteY2" fmla="*/ 53395 h 70010"/>
                      <a:gd name="connsiteX3" fmla="*/ 57426 w 84214"/>
                      <a:gd name="connsiteY3" fmla="*/ 34253 h 70010"/>
                      <a:gd name="connsiteX4" fmla="*/ 81353 w 84214"/>
                      <a:gd name="connsiteY4" fmla="*/ 48610 h 70010"/>
                      <a:gd name="connsiteX5" fmla="*/ 81353 w 84214"/>
                      <a:gd name="connsiteY5" fmla="*/ 48610 h 70010"/>
                      <a:gd name="connsiteX6" fmla="*/ 71781 w 84214"/>
                      <a:gd name="connsiteY6" fmla="*/ 755 h 70010"/>
                      <a:gd name="connsiteX7" fmla="*/ 38283 w 84214"/>
                      <a:gd name="connsiteY7" fmla="*/ 24683 h 70010"/>
                      <a:gd name="connsiteX8" fmla="*/ 33499 w 84214"/>
                      <a:gd name="connsiteY8" fmla="*/ 34253 h 70010"/>
                      <a:gd name="connsiteX9" fmla="*/ 0 w 84214"/>
                      <a:gd name="connsiteY9" fmla="*/ 29468 h 70010"/>
                      <a:gd name="connsiteX10" fmla="*/ 23927 w 84214"/>
                      <a:gd name="connsiteY10" fmla="*/ 53395 h 7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214" h="70010">
                        <a:moveTo>
                          <a:pt x="23927" y="53395"/>
                        </a:moveTo>
                        <a:cubicBezTo>
                          <a:pt x="23927" y="53395"/>
                          <a:pt x="38283" y="77322"/>
                          <a:pt x="43069" y="67751"/>
                        </a:cubicBezTo>
                        <a:cubicBezTo>
                          <a:pt x="47854" y="62966"/>
                          <a:pt x="47854" y="58180"/>
                          <a:pt x="47854" y="53395"/>
                        </a:cubicBezTo>
                        <a:cubicBezTo>
                          <a:pt x="47854" y="48610"/>
                          <a:pt x="52640" y="39039"/>
                          <a:pt x="57426" y="34253"/>
                        </a:cubicBezTo>
                        <a:cubicBezTo>
                          <a:pt x="66996" y="24683"/>
                          <a:pt x="81353" y="39039"/>
                          <a:pt x="81353" y="48610"/>
                        </a:cubicBezTo>
                        <a:cubicBezTo>
                          <a:pt x="81353" y="48610"/>
                          <a:pt x="81353" y="48610"/>
                          <a:pt x="81353" y="48610"/>
                        </a:cubicBezTo>
                        <a:cubicBezTo>
                          <a:pt x="86138" y="34253"/>
                          <a:pt x="86138" y="5541"/>
                          <a:pt x="71781" y="755"/>
                        </a:cubicBezTo>
                        <a:cubicBezTo>
                          <a:pt x="57426" y="-4030"/>
                          <a:pt x="43069" y="15112"/>
                          <a:pt x="38283" y="24683"/>
                        </a:cubicBezTo>
                        <a:cubicBezTo>
                          <a:pt x="38283" y="29468"/>
                          <a:pt x="33499" y="29468"/>
                          <a:pt x="33499" y="34253"/>
                        </a:cubicBezTo>
                        <a:cubicBezTo>
                          <a:pt x="23927" y="29468"/>
                          <a:pt x="14356" y="29468"/>
                          <a:pt x="0" y="29468"/>
                        </a:cubicBezTo>
                        <a:cubicBezTo>
                          <a:pt x="9571" y="29468"/>
                          <a:pt x="14356" y="39039"/>
                          <a:pt x="23927" y="53395"/>
                        </a:cubicBezTo>
                        <a:close/>
                      </a:path>
                    </a:pathLst>
                  </a:custGeom>
                  <a:solidFill>
                    <a:srgbClr val="3EAB37">
                      <a:alpha val="50000"/>
                    </a:srgbClr>
                  </a:solidFill>
                  <a:ln w="47824"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74D28AD2-A862-4159-81B6-09EE367592A7}"/>
                      </a:ext>
                    </a:extLst>
                  </p:cNvPr>
                  <p:cNvSpPr/>
                  <p:nvPr/>
                </p:nvSpPr>
                <p:spPr>
                  <a:xfrm>
                    <a:off x="10483916" y="7745003"/>
                    <a:ext cx="258412" cy="369323"/>
                  </a:xfrm>
                  <a:custGeom>
                    <a:avLst/>
                    <a:gdLst>
                      <a:gd name="connsiteX0" fmla="*/ 129206 w 258412"/>
                      <a:gd name="connsiteY0" fmla="*/ 287972 h 369323"/>
                      <a:gd name="connsiteX1" fmla="*/ 105279 w 258412"/>
                      <a:gd name="connsiteY1" fmla="*/ 369324 h 369323"/>
                      <a:gd name="connsiteX2" fmla="*/ 143563 w 258412"/>
                      <a:gd name="connsiteY2" fmla="*/ 283186 h 369323"/>
                      <a:gd name="connsiteX3" fmla="*/ 234485 w 258412"/>
                      <a:gd name="connsiteY3" fmla="*/ 101340 h 369323"/>
                      <a:gd name="connsiteX4" fmla="*/ 258412 w 258412"/>
                      <a:gd name="connsiteY4" fmla="*/ 34344 h 369323"/>
                      <a:gd name="connsiteX5" fmla="*/ 205773 w 258412"/>
                      <a:gd name="connsiteY5" fmla="*/ 5632 h 369323"/>
                      <a:gd name="connsiteX6" fmla="*/ 119635 w 258412"/>
                      <a:gd name="connsiteY6" fmla="*/ 67842 h 369323"/>
                      <a:gd name="connsiteX7" fmla="*/ 66996 w 258412"/>
                      <a:gd name="connsiteY7" fmla="*/ 34344 h 369323"/>
                      <a:gd name="connsiteX8" fmla="*/ 62211 w 258412"/>
                      <a:gd name="connsiteY8" fmla="*/ 34344 h 369323"/>
                      <a:gd name="connsiteX9" fmla="*/ 38283 w 258412"/>
                      <a:gd name="connsiteY9" fmla="*/ 29559 h 369323"/>
                      <a:gd name="connsiteX10" fmla="*/ 0 w 258412"/>
                      <a:gd name="connsiteY10" fmla="*/ 86984 h 369323"/>
                      <a:gd name="connsiteX11" fmla="*/ 52640 w 258412"/>
                      <a:gd name="connsiteY11" fmla="*/ 197049 h 369323"/>
                      <a:gd name="connsiteX12" fmla="*/ 129206 w 258412"/>
                      <a:gd name="connsiteY12" fmla="*/ 287972 h 36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412" h="369323">
                        <a:moveTo>
                          <a:pt x="129206" y="287972"/>
                        </a:moveTo>
                        <a:cubicBezTo>
                          <a:pt x="119635" y="316684"/>
                          <a:pt x="114850" y="340611"/>
                          <a:pt x="105279" y="369324"/>
                        </a:cubicBezTo>
                        <a:cubicBezTo>
                          <a:pt x="114850" y="340611"/>
                          <a:pt x="129206" y="311899"/>
                          <a:pt x="143563" y="283186"/>
                        </a:cubicBezTo>
                        <a:cubicBezTo>
                          <a:pt x="172275" y="220976"/>
                          <a:pt x="205773" y="163551"/>
                          <a:pt x="234485" y="101340"/>
                        </a:cubicBezTo>
                        <a:cubicBezTo>
                          <a:pt x="244057" y="82199"/>
                          <a:pt x="258412" y="58272"/>
                          <a:pt x="258412" y="34344"/>
                        </a:cubicBezTo>
                        <a:cubicBezTo>
                          <a:pt x="258412" y="5632"/>
                          <a:pt x="229700" y="-8724"/>
                          <a:pt x="205773" y="5632"/>
                        </a:cubicBezTo>
                        <a:cubicBezTo>
                          <a:pt x="177060" y="24774"/>
                          <a:pt x="157919" y="63057"/>
                          <a:pt x="119635" y="67842"/>
                        </a:cubicBezTo>
                        <a:cubicBezTo>
                          <a:pt x="95708" y="72628"/>
                          <a:pt x="81352" y="48701"/>
                          <a:pt x="66996" y="34344"/>
                        </a:cubicBezTo>
                        <a:cubicBezTo>
                          <a:pt x="66996" y="34344"/>
                          <a:pt x="62211" y="34344"/>
                          <a:pt x="62211" y="34344"/>
                        </a:cubicBezTo>
                        <a:cubicBezTo>
                          <a:pt x="57425" y="34344"/>
                          <a:pt x="47854" y="29559"/>
                          <a:pt x="38283" y="29559"/>
                        </a:cubicBezTo>
                        <a:cubicBezTo>
                          <a:pt x="9571" y="34344"/>
                          <a:pt x="0" y="63057"/>
                          <a:pt x="0" y="86984"/>
                        </a:cubicBezTo>
                        <a:cubicBezTo>
                          <a:pt x="0" y="125267"/>
                          <a:pt x="28713" y="163551"/>
                          <a:pt x="52640" y="197049"/>
                        </a:cubicBezTo>
                        <a:cubicBezTo>
                          <a:pt x="71781" y="225761"/>
                          <a:pt x="95708" y="259259"/>
                          <a:pt x="129206" y="287972"/>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F9BB2498-0F4A-4BCD-AA3E-A69FC62C84E1}"/>
                      </a:ext>
                    </a:extLst>
                  </p:cNvPr>
                  <p:cNvSpPr/>
                  <p:nvPr/>
                </p:nvSpPr>
                <p:spPr>
                  <a:xfrm>
                    <a:off x="10483916" y="7774562"/>
                    <a:ext cx="224914" cy="258412"/>
                  </a:xfrm>
                  <a:custGeom>
                    <a:avLst/>
                    <a:gdLst>
                      <a:gd name="connsiteX0" fmla="*/ 124421 w 224914"/>
                      <a:gd name="connsiteY0" fmla="*/ 258413 h 258412"/>
                      <a:gd name="connsiteX1" fmla="*/ 124421 w 224914"/>
                      <a:gd name="connsiteY1" fmla="*/ 253627 h 258412"/>
                      <a:gd name="connsiteX2" fmla="*/ 162704 w 224914"/>
                      <a:gd name="connsiteY2" fmla="*/ 153133 h 258412"/>
                      <a:gd name="connsiteX3" fmla="*/ 224914 w 224914"/>
                      <a:gd name="connsiteY3" fmla="*/ 33498 h 258412"/>
                      <a:gd name="connsiteX4" fmla="*/ 215344 w 224914"/>
                      <a:gd name="connsiteY4" fmla="*/ 33498 h 258412"/>
                      <a:gd name="connsiteX5" fmla="*/ 210558 w 224914"/>
                      <a:gd name="connsiteY5" fmla="*/ 0 h 258412"/>
                      <a:gd name="connsiteX6" fmla="*/ 191417 w 224914"/>
                      <a:gd name="connsiteY6" fmla="*/ 23927 h 258412"/>
                      <a:gd name="connsiteX7" fmla="*/ 138777 w 224914"/>
                      <a:gd name="connsiteY7" fmla="*/ 90923 h 258412"/>
                      <a:gd name="connsiteX8" fmla="*/ 76567 w 224914"/>
                      <a:gd name="connsiteY8" fmla="*/ 76567 h 258412"/>
                      <a:gd name="connsiteX9" fmla="*/ 23927 w 224914"/>
                      <a:gd name="connsiteY9" fmla="*/ 43069 h 258412"/>
                      <a:gd name="connsiteX10" fmla="*/ 0 w 224914"/>
                      <a:gd name="connsiteY10" fmla="*/ 52640 h 258412"/>
                      <a:gd name="connsiteX11" fmla="*/ 0 w 224914"/>
                      <a:gd name="connsiteY11" fmla="*/ 57425 h 258412"/>
                      <a:gd name="connsiteX12" fmla="*/ 52640 w 224914"/>
                      <a:gd name="connsiteY12" fmla="*/ 167490 h 258412"/>
                      <a:gd name="connsiteX13" fmla="*/ 124421 w 224914"/>
                      <a:gd name="connsiteY13" fmla="*/ 258413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4914" h="258412">
                        <a:moveTo>
                          <a:pt x="124421" y="258413"/>
                        </a:moveTo>
                        <a:cubicBezTo>
                          <a:pt x="124421" y="258413"/>
                          <a:pt x="124421" y="253627"/>
                          <a:pt x="124421" y="253627"/>
                        </a:cubicBezTo>
                        <a:cubicBezTo>
                          <a:pt x="133992" y="220129"/>
                          <a:pt x="148348" y="186631"/>
                          <a:pt x="162704" y="153133"/>
                        </a:cubicBezTo>
                        <a:cubicBezTo>
                          <a:pt x="177060" y="114850"/>
                          <a:pt x="196202" y="66996"/>
                          <a:pt x="224914" y="33498"/>
                        </a:cubicBezTo>
                        <a:cubicBezTo>
                          <a:pt x="220130" y="33498"/>
                          <a:pt x="220130" y="38283"/>
                          <a:pt x="215344" y="33498"/>
                        </a:cubicBezTo>
                        <a:cubicBezTo>
                          <a:pt x="200987" y="28712"/>
                          <a:pt x="205773" y="14356"/>
                          <a:pt x="210558" y="0"/>
                        </a:cubicBezTo>
                        <a:cubicBezTo>
                          <a:pt x="205773" y="9571"/>
                          <a:pt x="196202" y="14356"/>
                          <a:pt x="191417" y="23927"/>
                        </a:cubicBezTo>
                        <a:cubicBezTo>
                          <a:pt x="177060" y="47854"/>
                          <a:pt x="162704" y="76567"/>
                          <a:pt x="138777" y="90923"/>
                        </a:cubicBezTo>
                        <a:cubicBezTo>
                          <a:pt x="114850" y="100494"/>
                          <a:pt x="95708" y="95708"/>
                          <a:pt x="76567" y="76567"/>
                        </a:cubicBezTo>
                        <a:cubicBezTo>
                          <a:pt x="62211" y="62210"/>
                          <a:pt x="43068" y="38283"/>
                          <a:pt x="23927" y="43069"/>
                        </a:cubicBezTo>
                        <a:cubicBezTo>
                          <a:pt x="14356" y="43069"/>
                          <a:pt x="4786" y="47854"/>
                          <a:pt x="0" y="52640"/>
                        </a:cubicBezTo>
                        <a:cubicBezTo>
                          <a:pt x="0" y="52640"/>
                          <a:pt x="0" y="57425"/>
                          <a:pt x="0" y="57425"/>
                        </a:cubicBezTo>
                        <a:cubicBezTo>
                          <a:pt x="0" y="95708"/>
                          <a:pt x="28713" y="133992"/>
                          <a:pt x="52640" y="167490"/>
                        </a:cubicBezTo>
                        <a:cubicBezTo>
                          <a:pt x="71781" y="196202"/>
                          <a:pt x="95708" y="229700"/>
                          <a:pt x="124421" y="258413"/>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E2EA0410-5E43-40DC-9601-00DF7A8B020F}"/>
                      </a:ext>
                    </a:extLst>
                  </p:cNvPr>
                  <p:cNvSpPr/>
                  <p:nvPr/>
                </p:nvSpPr>
                <p:spPr>
                  <a:xfrm>
                    <a:off x="10522200" y="7798855"/>
                    <a:ext cx="1122055" cy="868714"/>
                  </a:xfrm>
                  <a:custGeom>
                    <a:avLst/>
                    <a:gdLst>
                      <a:gd name="connsiteX0" fmla="*/ 1115003 w 1122055"/>
                      <a:gd name="connsiteY0" fmla="*/ 23561 h 868714"/>
                      <a:gd name="connsiteX1" fmla="*/ 1100646 w 1122055"/>
                      <a:gd name="connsiteY1" fmla="*/ 9205 h 868714"/>
                      <a:gd name="connsiteX2" fmla="*/ 1105431 w 1122055"/>
                      <a:gd name="connsiteY2" fmla="*/ 33132 h 868714"/>
                      <a:gd name="connsiteX3" fmla="*/ 1071933 w 1122055"/>
                      <a:gd name="connsiteY3" fmla="*/ 147982 h 868714"/>
                      <a:gd name="connsiteX4" fmla="*/ 861375 w 1122055"/>
                      <a:gd name="connsiteY4" fmla="*/ 138411 h 868714"/>
                      <a:gd name="connsiteX5" fmla="*/ 713027 w 1122055"/>
                      <a:gd name="connsiteY5" fmla="*/ 9205 h 868714"/>
                      <a:gd name="connsiteX6" fmla="*/ 679529 w 1122055"/>
                      <a:gd name="connsiteY6" fmla="*/ 47488 h 868714"/>
                      <a:gd name="connsiteX7" fmla="*/ 650816 w 1122055"/>
                      <a:gd name="connsiteY7" fmla="*/ 71415 h 868714"/>
                      <a:gd name="connsiteX8" fmla="*/ 665173 w 1122055"/>
                      <a:gd name="connsiteY8" fmla="*/ 100128 h 868714"/>
                      <a:gd name="connsiteX9" fmla="*/ 698671 w 1122055"/>
                      <a:gd name="connsiteY9" fmla="*/ 143197 h 868714"/>
                      <a:gd name="connsiteX10" fmla="*/ 741740 w 1122055"/>
                      <a:gd name="connsiteY10" fmla="*/ 214978 h 868714"/>
                      <a:gd name="connsiteX11" fmla="*/ 789594 w 1122055"/>
                      <a:gd name="connsiteY11" fmla="*/ 382468 h 868714"/>
                      <a:gd name="connsiteX12" fmla="*/ 780023 w 1122055"/>
                      <a:gd name="connsiteY12" fmla="*/ 473390 h 868714"/>
                      <a:gd name="connsiteX13" fmla="*/ 746525 w 1122055"/>
                      <a:gd name="connsiteY13" fmla="*/ 549957 h 868714"/>
                      <a:gd name="connsiteX14" fmla="*/ 732169 w 1122055"/>
                      <a:gd name="connsiteY14" fmla="*/ 612168 h 868714"/>
                      <a:gd name="connsiteX15" fmla="*/ 736954 w 1122055"/>
                      <a:gd name="connsiteY15" fmla="*/ 655236 h 868714"/>
                      <a:gd name="connsiteX16" fmla="*/ 727383 w 1122055"/>
                      <a:gd name="connsiteY16" fmla="*/ 727017 h 868714"/>
                      <a:gd name="connsiteX17" fmla="*/ 722598 w 1122055"/>
                      <a:gd name="connsiteY17" fmla="*/ 736588 h 868714"/>
                      <a:gd name="connsiteX18" fmla="*/ 713027 w 1122055"/>
                      <a:gd name="connsiteY18" fmla="*/ 760515 h 868714"/>
                      <a:gd name="connsiteX19" fmla="*/ 617319 w 1122055"/>
                      <a:gd name="connsiteY19" fmla="*/ 822726 h 868714"/>
                      <a:gd name="connsiteX20" fmla="*/ 200987 w 1122055"/>
                      <a:gd name="connsiteY20" fmla="*/ 808370 h 868714"/>
                      <a:gd name="connsiteX21" fmla="*/ 38283 w 1122055"/>
                      <a:gd name="connsiteY21" fmla="*/ 597811 h 868714"/>
                      <a:gd name="connsiteX22" fmla="*/ 38283 w 1122055"/>
                      <a:gd name="connsiteY22" fmla="*/ 607382 h 868714"/>
                      <a:gd name="connsiteX23" fmla="*/ 33498 w 1122055"/>
                      <a:gd name="connsiteY23" fmla="*/ 645665 h 868714"/>
                      <a:gd name="connsiteX24" fmla="*/ 9571 w 1122055"/>
                      <a:gd name="connsiteY24" fmla="*/ 669592 h 868714"/>
                      <a:gd name="connsiteX25" fmla="*/ 0 w 1122055"/>
                      <a:gd name="connsiteY25" fmla="*/ 703090 h 868714"/>
                      <a:gd name="connsiteX26" fmla="*/ 66996 w 1122055"/>
                      <a:gd name="connsiteY26" fmla="*/ 774871 h 868714"/>
                      <a:gd name="connsiteX27" fmla="*/ 330194 w 1122055"/>
                      <a:gd name="connsiteY27" fmla="*/ 861009 h 868714"/>
                      <a:gd name="connsiteX28" fmla="*/ 660388 w 1122055"/>
                      <a:gd name="connsiteY28" fmla="*/ 832297 h 868714"/>
                      <a:gd name="connsiteX29" fmla="*/ 918800 w 1122055"/>
                      <a:gd name="connsiteY29" fmla="*/ 707876 h 868714"/>
                      <a:gd name="connsiteX30" fmla="*/ 971440 w 1122055"/>
                      <a:gd name="connsiteY30" fmla="*/ 607382 h 868714"/>
                      <a:gd name="connsiteX31" fmla="*/ 957084 w 1122055"/>
                      <a:gd name="connsiteY31" fmla="*/ 559528 h 868714"/>
                      <a:gd name="connsiteX32" fmla="*/ 937941 w 1122055"/>
                      <a:gd name="connsiteY32" fmla="*/ 549957 h 868714"/>
                      <a:gd name="connsiteX33" fmla="*/ 928371 w 1122055"/>
                      <a:gd name="connsiteY33" fmla="*/ 401609 h 868714"/>
                      <a:gd name="connsiteX34" fmla="*/ 894873 w 1122055"/>
                      <a:gd name="connsiteY34" fmla="*/ 248476 h 868714"/>
                      <a:gd name="connsiteX35" fmla="*/ 914014 w 1122055"/>
                      <a:gd name="connsiteY35" fmla="*/ 258047 h 868714"/>
                      <a:gd name="connsiteX36" fmla="*/ 914014 w 1122055"/>
                      <a:gd name="connsiteY36" fmla="*/ 267617 h 868714"/>
                      <a:gd name="connsiteX37" fmla="*/ 957084 w 1122055"/>
                      <a:gd name="connsiteY37" fmla="*/ 301115 h 868714"/>
                      <a:gd name="connsiteX38" fmla="*/ 1014508 w 1122055"/>
                      <a:gd name="connsiteY38" fmla="*/ 267617 h 868714"/>
                      <a:gd name="connsiteX39" fmla="*/ 1076719 w 1122055"/>
                      <a:gd name="connsiteY39" fmla="*/ 181480 h 868714"/>
                      <a:gd name="connsiteX40" fmla="*/ 1115003 w 1122055"/>
                      <a:gd name="connsiteY40" fmla="*/ 23561 h 86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22055" h="868714">
                        <a:moveTo>
                          <a:pt x="1115003" y="23561"/>
                        </a:moveTo>
                        <a:cubicBezTo>
                          <a:pt x="1110217" y="18776"/>
                          <a:pt x="1105431" y="9205"/>
                          <a:pt x="1100646" y="9205"/>
                        </a:cubicBezTo>
                        <a:cubicBezTo>
                          <a:pt x="1100646" y="13990"/>
                          <a:pt x="1105431" y="23561"/>
                          <a:pt x="1105431" y="33132"/>
                        </a:cubicBezTo>
                        <a:cubicBezTo>
                          <a:pt x="1110217" y="76201"/>
                          <a:pt x="1100646" y="114484"/>
                          <a:pt x="1071933" y="147982"/>
                        </a:cubicBezTo>
                        <a:cubicBezTo>
                          <a:pt x="1014508" y="205407"/>
                          <a:pt x="909229" y="205407"/>
                          <a:pt x="861375" y="138411"/>
                        </a:cubicBezTo>
                        <a:cubicBezTo>
                          <a:pt x="842233" y="114484"/>
                          <a:pt x="756096" y="-38649"/>
                          <a:pt x="713027" y="9205"/>
                        </a:cubicBezTo>
                        <a:cubicBezTo>
                          <a:pt x="698671" y="23561"/>
                          <a:pt x="703456" y="47488"/>
                          <a:pt x="679529" y="47488"/>
                        </a:cubicBezTo>
                        <a:cubicBezTo>
                          <a:pt x="665173" y="47488"/>
                          <a:pt x="646031" y="52274"/>
                          <a:pt x="650816" y="71415"/>
                        </a:cubicBezTo>
                        <a:cubicBezTo>
                          <a:pt x="655602" y="80986"/>
                          <a:pt x="660388" y="90557"/>
                          <a:pt x="665173" y="100128"/>
                        </a:cubicBezTo>
                        <a:cubicBezTo>
                          <a:pt x="674743" y="114484"/>
                          <a:pt x="689100" y="128840"/>
                          <a:pt x="698671" y="143197"/>
                        </a:cubicBezTo>
                        <a:cubicBezTo>
                          <a:pt x="717813" y="167124"/>
                          <a:pt x="732169" y="191051"/>
                          <a:pt x="741740" y="214978"/>
                        </a:cubicBezTo>
                        <a:cubicBezTo>
                          <a:pt x="770452" y="267617"/>
                          <a:pt x="789594" y="325042"/>
                          <a:pt x="789594" y="382468"/>
                        </a:cubicBezTo>
                        <a:cubicBezTo>
                          <a:pt x="789594" y="411180"/>
                          <a:pt x="789594" y="444678"/>
                          <a:pt x="780023" y="473390"/>
                        </a:cubicBezTo>
                        <a:cubicBezTo>
                          <a:pt x="770452" y="502103"/>
                          <a:pt x="756096" y="526030"/>
                          <a:pt x="746525" y="549957"/>
                        </a:cubicBezTo>
                        <a:cubicBezTo>
                          <a:pt x="736954" y="569099"/>
                          <a:pt x="732169" y="593026"/>
                          <a:pt x="732169" y="612168"/>
                        </a:cubicBezTo>
                        <a:cubicBezTo>
                          <a:pt x="732169" y="626524"/>
                          <a:pt x="736954" y="640880"/>
                          <a:pt x="736954" y="655236"/>
                        </a:cubicBezTo>
                        <a:cubicBezTo>
                          <a:pt x="741740" y="679163"/>
                          <a:pt x="736954" y="703090"/>
                          <a:pt x="727383" y="727017"/>
                        </a:cubicBezTo>
                        <a:cubicBezTo>
                          <a:pt x="727383" y="731803"/>
                          <a:pt x="722598" y="731803"/>
                          <a:pt x="722598" y="736588"/>
                        </a:cubicBezTo>
                        <a:cubicBezTo>
                          <a:pt x="722598" y="746159"/>
                          <a:pt x="717813" y="750944"/>
                          <a:pt x="713027" y="760515"/>
                        </a:cubicBezTo>
                        <a:cubicBezTo>
                          <a:pt x="689100" y="789228"/>
                          <a:pt x="650816" y="808370"/>
                          <a:pt x="617319" y="822726"/>
                        </a:cubicBezTo>
                        <a:cubicBezTo>
                          <a:pt x="488112" y="875366"/>
                          <a:pt x="325409" y="870580"/>
                          <a:pt x="200987" y="808370"/>
                        </a:cubicBezTo>
                        <a:cubicBezTo>
                          <a:pt x="114850" y="765301"/>
                          <a:pt x="57425" y="693520"/>
                          <a:pt x="38283" y="597811"/>
                        </a:cubicBezTo>
                        <a:cubicBezTo>
                          <a:pt x="38283" y="602597"/>
                          <a:pt x="38283" y="602597"/>
                          <a:pt x="38283" y="607382"/>
                        </a:cubicBezTo>
                        <a:cubicBezTo>
                          <a:pt x="38283" y="621738"/>
                          <a:pt x="38283" y="631309"/>
                          <a:pt x="33498" y="645665"/>
                        </a:cubicBezTo>
                        <a:cubicBezTo>
                          <a:pt x="33498" y="655236"/>
                          <a:pt x="19141" y="660022"/>
                          <a:pt x="9571" y="669592"/>
                        </a:cubicBezTo>
                        <a:cubicBezTo>
                          <a:pt x="0" y="679163"/>
                          <a:pt x="0" y="693520"/>
                          <a:pt x="0" y="703090"/>
                        </a:cubicBezTo>
                        <a:cubicBezTo>
                          <a:pt x="4785" y="731803"/>
                          <a:pt x="43068" y="760515"/>
                          <a:pt x="66996" y="774871"/>
                        </a:cubicBezTo>
                        <a:cubicBezTo>
                          <a:pt x="143563" y="827511"/>
                          <a:pt x="239271" y="846653"/>
                          <a:pt x="330194" y="861009"/>
                        </a:cubicBezTo>
                        <a:cubicBezTo>
                          <a:pt x="440258" y="880151"/>
                          <a:pt x="555108" y="861009"/>
                          <a:pt x="660388" y="832297"/>
                        </a:cubicBezTo>
                        <a:cubicBezTo>
                          <a:pt x="751310" y="808370"/>
                          <a:pt x="847019" y="774871"/>
                          <a:pt x="918800" y="707876"/>
                        </a:cubicBezTo>
                        <a:cubicBezTo>
                          <a:pt x="947513" y="683949"/>
                          <a:pt x="971440" y="645665"/>
                          <a:pt x="971440" y="607382"/>
                        </a:cubicBezTo>
                        <a:cubicBezTo>
                          <a:pt x="971440" y="588240"/>
                          <a:pt x="971440" y="569099"/>
                          <a:pt x="957084" y="559528"/>
                        </a:cubicBezTo>
                        <a:cubicBezTo>
                          <a:pt x="952298" y="554742"/>
                          <a:pt x="947513" y="549957"/>
                          <a:pt x="937941" y="549957"/>
                        </a:cubicBezTo>
                        <a:cubicBezTo>
                          <a:pt x="942727" y="502103"/>
                          <a:pt x="933156" y="449463"/>
                          <a:pt x="928371" y="401609"/>
                        </a:cubicBezTo>
                        <a:cubicBezTo>
                          <a:pt x="923586" y="348970"/>
                          <a:pt x="914014" y="296330"/>
                          <a:pt x="894873" y="248476"/>
                        </a:cubicBezTo>
                        <a:cubicBezTo>
                          <a:pt x="899659" y="253261"/>
                          <a:pt x="909229" y="258047"/>
                          <a:pt x="914014" y="258047"/>
                        </a:cubicBezTo>
                        <a:cubicBezTo>
                          <a:pt x="914014" y="262832"/>
                          <a:pt x="914014" y="262832"/>
                          <a:pt x="914014" y="267617"/>
                        </a:cubicBezTo>
                        <a:cubicBezTo>
                          <a:pt x="914014" y="286759"/>
                          <a:pt x="937941" y="305901"/>
                          <a:pt x="957084" y="301115"/>
                        </a:cubicBezTo>
                        <a:cubicBezTo>
                          <a:pt x="981011" y="301115"/>
                          <a:pt x="1000152" y="286759"/>
                          <a:pt x="1014508" y="267617"/>
                        </a:cubicBezTo>
                        <a:cubicBezTo>
                          <a:pt x="1038435" y="238905"/>
                          <a:pt x="1057577" y="210193"/>
                          <a:pt x="1076719" y="181480"/>
                        </a:cubicBezTo>
                        <a:cubicBezTo>
                          <a:pt x="1095860" y="138411"/>
                          <a:pt x="1138930" y="80986"/>
                          <a:pt x="1115003" y="23561"/>
                        </a:cubicBezTo>
                        <a:close/>
                      </a:path>
                    </a:pathLst>
                  </a:custGeom>
                  <a:solidFill>
                    <a:srgbClr val="3EAB37">
                      <a:alpha val="50000"/>
                    </a:srgbClr>
                  </a:solidFill>
                  <a:ln w="47824"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85F0E71B-2118-46FE-AD49-DF99B2FD8DA4}"/>
                      </a:ext>
                    </a:extLst>
                  </p:cNvPr>
                  <p:cNvSpPr/>
                  <p:nvPr/>
                </p:nvSpPr>
                <p:spPr>
                  <a:xfrm>
                    <a:off x="11220870" y="7831987"/>
                    <a:ext cx="354121" cy="756095"/>
                  </a:xfrm>
                  <a:custGeom>
                    <a:avLst/>
                    <a:gdLst>
                      <a:gd name="connsiteX0" fmla="*/ 315838 w 354121"/>
                      <a:gd name="connsiteY0" fmla="*/ 215344 h 756095"/>
                      <a:gd name="connsiteX1" fmla="*/ 239271 w 354121"/>
                      <a:gd name="connsiteY1" fmla="*/ 224915 h 756095"/>
                      <a:gd name="connsiteX2" fmla="*/ 200988 w 354121"/>
                      <a:gd name="connsiteY2" fmla="*/ 220129 h 756095"/>
                      <a:gd name="connsiteX3" fmla="*/ 86138 w 354121"/>
                      <a:gd name="connsiteY3" fmla="*/ 119635 h 756095"/>
                      <a:gd name="connsiteX4" fmla="*/ 38283 w 354121"/>
                      <a:gd name="connsiteY4" fmla="*/ 38283 h 756095"/>
                      <a:gd name="connsiteX5" fmla="*/ 23927 w 354121"/>
                      <a:gd name="connsiteY5" fmla="*/ 0 h 756095"/>
                      <a:gd name="connsiteX6" fmla="*/ 14356 w 354121"/>
                      <a:gd name="connsiteY6" fmla="*/ 52640 h 756095"/>
                      <a:gd name="connsiteX7" fmla="*/ 0 w 354121"/>
                      <a:gd name="connsiteY7" fmla="*/ 57425 h 756095"/>
                      <a:gd name="connsiteX8" fmla="*/ 124421 w 354121"/>
                      <a:gd name="connsiteY8" fmla="*/ 282339 h 756095"/>
                      <a:gd name="connsiteX9" fmla="*/ 157919 w 354121"/>
                      <a:gd name="connsiteY9" fmla="*/ 559894 h 756095"/>
                      <a:gd name="connsiteX10" fmla="*/ 157919 w 354121"/>
                      <a:gd name="connsiteY10" fmla="*/ 598177 h 756095"/>
                      <a:gd name="connsiteX11" fmla="*/ 172275 w 354121"/>
                      <a:gd name="connsiteY11" fmla="*/ 607748 h 756095"/>
                      <a:gd name="connsiteX12" fmla="*/ 196202 w 354121"/>
                      <a:gd name="connsiteY12" fmla="*/ 626890 h 756095"/>
                      <a:gd name="connsiteX13" fmla="*/ 153134 w 354121"/>
                      <a:gd name="connsiteY13" fmla="*/ 703456 h 756095"/>
                      <a:gd name="connsiteX14" fmla="*/ 86138 w 354121"/>
                      <a:gd name="connsiteY14" fmla="*/ 756096 h 756095"/>
                      <a:gd name="connsiteX15" fmla="*/ 205773 w 354121"/>
                      <a:gd name="connsiteY15" fmla="*/ 679529 h 756095"/>
                      <a:gd name="connsiteX16" fmla="*/ 258413 w 354121"/>
                      <a:gd name="connsiteY16" fmla="*/ 579035 h 756095"/>
                      <a:gd name="connsiteX17" fmla="*/ 244057 w 354121"/>
                      <a:gd name="connsiteY17" fmla="*/ 531181 h 756095"/>
                      <a:gd name="connsiteX18" fmla="*/ 224915 w 354121"/>
                      <a:gd name="connsiteY18" fmla="*/ 521610 h 756095"/>
                      <a:gd name="connsiteX19" fmla="*/ 215344 w 354121"/>
                      <a:gd name="connsiteY19" fmla="*/ 373262 h 756095"/>
                      <a:gd name="connsiteX20" fmla="*/ 181846 w 354121"/>
                      <a:gd name="connsiteY20" fmla="*/ 220129 h 756095"/>
                      <a:gd name="connsiteX21" fmla="*/ 200988 w 354121"/>
                      <a:gd name="connsiteY21" fmla="*/ 229700 h 756095"/>
                      <a:gd name="connsiteX22" fmla="*/ 200988 w 354121"/>
                      <a:gd name="connsiteY22" fmla="*/ 239271 h 756095"/>
                      <a:gd name="connsiteX23" fmla="*/ 244057 w 354121"/>
                      <a:gd name="connsiteY23" fmla="*/ 272769 h 756095"/>
                      <a:gd name="connsiteX24" fmla="*/ 301481 w 354121"/>
                      <a:gd name="connsiteY24" fmla="*/ 239271 h 756095"/>
                      <a:gd name="connsiteX25" fmla="*/ 354121 w 354121"/>
                      <a:gd name="connsiteY25" fmla="*/ 162704 h 756095"/>
                      <a:gd name="connsiteX26" fmla="*/ 315838 w 354121"/>
                      <a:gd name="connsiteY26" fmla="*/ 215344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121" h="756095">
                        <a:moveTo>
                          <a:pt x="315838" y="215344"/>
                        </a:moveTo>
                        <a:cubicBezTo>
                          <a:pt x="301481" y="224915"/>
                          <a:pt x="229700" y="263198"/>
                          <a:pt x="239271" y="224915"/>
                        </a:cubicBezTo>
                        <a:cubicBezTo>
                          <a:pt x="224915" y="224915"/>
                          <a:pt x="215344" y="224915"/>
                          <a:pt x="200988" y="220129"/>
                        </a:cubicBezTo>
                        <a:cubicBezTo>
                          <a:pt x="153134" y="200988"/>
                          <a:pt x="110065" y="157919"/>
                          <a:pt x="86138" y="119635"/>
                        </a:cubicBezTo>
                        <a:cubicBezTo>
                          <a:pt x="66996" y="95708"/>
                          <a:pt x="52640" y="66996"/>
                          <a:pt x="38283" y="38283"/>
                        </a:cubicBezTo>
                        <a:cubicBezTo>
                          <a:pt x="33499" y="23927"/>
                          <a:pt x="28713" y="9571"/>
                          <a:pt x="23927" y="0"/>
                        </a:cubicBezTo>
                        <a:cubicBezTo>
                          <a:pt x="23927" y="19142"/>
                          <a:pt x="33499" y="38283"/>
                          <a:pt x="14356" y="52640"/>
                        </a:cubicBezTo>
                        <a:cubicBezTo>
                          <a:pt x="9571" y="57425"/>
                          <a:pt x="4786" y="57425"/>
                          <a:pt x="0" y="57425"/>
                        </a:cubicBezTo>
                        <a:cubicBezTo>
                          <a:pt x="57426" y="124421"/>
                          <a:pt x="100494" y="196202"/>
                          <a:pt x="124421" y="282339"/>
                        </a:cubicBezTo>
                        <a:cubicBezTo>
                          <a:pt x="148348" y="373262"/>
                          <a:pt x="162705" y="468971"/>
                          <a:pt x="157919" y="559894"/>
                        </a:cubicBezTo>
                        <a:cubicBezTo>
                          <a:pt x="157919" y="574250"/>
                          <a:pt x="153134" y="588606"/>
                          <a:pt x="157919" y="598177"/>
                        </a:cubicBezTo>
                        <a:cubicBezTo>
                          <a:pt x="162705" y="607748"/>
                          <a:pt x="167490" y="607748"/>
                          <a:pt x="172275" y="607748"/>
                        </a:cubicBezTo>
                        <a:cubicBezTo>
                          <a:pt x="181846" y="607748"/>
                          <a:pt x="191417" y="612533"/>
                          <a:pt x="196202" y="626890"/>
                        </a:cubicBezTo>
                        <a:cubicBezTo>
                          <a:pt x="205773" y="655602"/>
                          <a:pt x="172275" y="689100"/>
                          <a:pt x="153134" y="703456"/>
                        </a:cubicBezTo>
                        <a:cubicBezTo>
                          <a:pt x="133992" y="722598"/>
                          <a:pt x="110065" y="741739"/>
                          <a:pt x="86138" y="756096"/>
                        </a:cubicBezTo>
                        <a:cubicBezTo>
                          <a:pt x="129207" y="736954"/>
                          <a:pt x="172275" y="713027"/>
                          <a:pt x="205773" y="679529"/>
                        </a:cubicBezTo>
                        <a:cubicBezTo>
                          <a:pt x="234486" y="655602"/>
                          <a:pt x="258413" y="617319"/>
                          <a:pt x="258413" y="579035"/>
                        </a:cubicBezTo>
                        <a:cubicBezTo>
                          <a:pt x="258413" y="559894"/>
                          <a:pt x="258413" y="540752"/>
                          <a:pt x="244057" y="531181"/>
                        </a:cubicBezTo>
                        <a:cubicBezTo>
                          <a:pt x="239271" y="526396"/>
                          <a:pt x="234486" y="521610"/>
                          <a:pt x="224915" y="521610"/>
                        </a:cubicBezTo>
                        <a:cubicBezTo>
                          <a:pt x="229700" y="473756"/>
                          <a:pt x="220130" y="421117"/>
                          <a:pt x="215344" y="373262"/>
                        </a:cubicBezTo>
                        <a:cubicBezTo>
                          <a:pt x="210559" y="320623"/>
                          <a:pt x="200988" y="267983"/>
                          <a:pt x="181846" y="220129"/>
                        </a:cubicBezTo>
                        <a:cubicBezTo>
                          <a:pt x="186632" y="224915"/>
                          <a:pt x="196202" y="229700"/>
                          <a:pt x="200988" y="229700"/>
                        </a:cubicBezTo>
                        <a:cubicBezTo>
                          <a:pt x="200988" y="234485"/>
                          <a:pt x="200988" y="234485"/>
                          <a:pt x="200988" y="239271"/>
                        </a:cubicBezTo>
                        <a:cubicBezTo>
                          <a:pt x="200988" y="258412"/>
                          <a:pt x="224915" y="277554"/>
                          <a:pt x="244057" y="272769"/>
                        </a:cubicBezTo>
                        <a:cubicBezTo>
                          <a:pt x="267984" y="272769"/>
                          <a:pt x="287125" y="258412"/>
                          <a:pt x="301481" y="239271"/>
                        </a:cubicBezTo>
                        <a:cubicBezTo>
                          <a:pt x="320624" y="215344"/>
                          <a:pt x="339765" y="191417"/>
                          <a:pt x="354121" y="162704"/>
                        </a:cubicBezTo>
                        <a:cubicBezTo>
                          <a:pt x="349336" y="181846"/>
                          <a:pt x="334979" y="200988"/>
                          <a:pt x="315838" y="215344"/>
                        </a:cubicBezTo>
                        <a:close/>
                      </a:path>
                    </a:pathLst>
                  </a:custGeom>
                  <a:solidFill>
                    <a:srgbClr val="3EAB37">
                      <a:alpha val="50000"/>
                    </a:srgbClr>
                  </a:solidFill>
                  <a:ln w="47824" cap="flat">
                    <a:noFill/>
                    <a:prstDash val="solid"/>
                    <a:miter/>
                  </a:ln>
                </p:spPr>
                <p:txBody>
                  <a:bodyPr rtlCol="0" anchor="ctr"/>
                  <a:lstStyle/>
                  <a:p>
                    <a:endParaRPr lang="en-US"/>
                  </a:p>
                </p:txBody>
              </p:sp>
            </p:grpSp>
            <p:grpSp>
              <p:nvGrpSpPr>
                <p:cNvPr id="194" name="Graphic 3">
                  <a:extLst>
                    <a:ext uri="{FF2B5EF4-FFF2-40B4-BE49-F238E27FC236}">
                      <a16:creationId xmlns:a16="http://schemas.microsoft.com/office/drawing/2014/main" id="{A83AA484-359B-4D56-8647-E6F3D80E40D4}"/>
                    </a:ext>
                  </a:extLst>
                </p:cNvPr>
                <p:cNvGrpSpPr/>
                <p:nvPr/>
              </p:nvGrpSpPr>
              <p:grpSpPr>
                <a:xfrm>
                  <a:off x="9991018" y="7607072"/>
                  <a:ext cx="655602" cy="584802"/>
                  <a:chOff x="9991018" y="7607072"/>
                  <a:chExt cx="655602" cy="584802"/>
                </a:xfrm>
              </p:grpSpPr>
              <p:grpSp>
                <p:nvGrpSpPr>
                  <p:cNvPr id="291" name="Graphic 3">
                    <a:extLst>
                      <a:ext uri="{FF2B5EF4-FFF2-40B4-BE49-F238E27FC236}">
                        <a16:creationId xmlns:a16="http://schemas.microsoft.com/office/drawing/2014/main" id="{5A1BF3D7-FEB3-4F00-AAC1-7FF5CD6A134A}"/>
                      </a:ext>
                    </a:extLst>
                  </p:cNvPr>
                  <p:cNvGrpSpPr/>
                  <p:nvPr/>
                </p:nvGrpSpPr>
                <p:grpSpPr>
                  <a:xfrm>
                    <a:off x="9993822" y="7607072"/>
                    <a:ext cx="643227" cy="580017"/>
                    <a:chOff x="9993822" y="7607072"/>
                    <a:chExt cx="643227" cy="580017"/>
                  </a:xfrm>
                </p:grpSpPr>
                <p:sp>
                  <p:nvSpPr>
                    <p:cNvPr id="301" name="Freeform: Shape 300">
                      <a:extLst>
                        <a:ext uri="{FF2B5EF4-FFF2-40B4-BE49-F238E27FC236}">
                          <a16:creationId xmlns:a16="http://schemas.microsoft.com/office/drawing/2014/main" id="{F92DC46F-9BBF-4C77-A498-82587EECF475}"/>
                        </a:ext>
                      </a:extLst>
                    </p:cNvPr>
                    <p:cNvSpPr/>
                    <p:nvPr/>
                  </p:nvSpPr>
                  <p:spPr>
                    <a:xfrm>
                      <a:off x="9993924" y="7616211"/>
                      <a:ext cx="643126" cy="570878"/>
                    </a:xfrm>
                    <a:custGeom>
                      <a:avLst/>
                      <a:gdLst>
                        <a:gd name="connsiteX0" fmla="*/ 628770 w 643126"/>
                        <a:gd name="connsiteY0" fmla="*/ 321054 h 570878"/>
                        <a:gd name="connsiteX1" fmla="*/ 609628 w 643126"/>
                        <a:gd name="connsiteY1" fmla="*/ 292342 h 570878"/>
                        <a:gd name="connsiteX2" fmla="*/ 537847 w 643126"/>
                        <a:gd name="connsiteY2" fmla="*/ 220561 h 570878"/>
                        <a:gd name="connsiteX3" fmla="*/ 523491 w 643126"/>
                        <a:gd name="connsiteY3" fmla="*/ 234917 h 570878"/>
                        <a:gd name="connsiteX4" fmla="*/ 513920 w 643126"/>
                        <a:gd name="connsiteY4" fmla="*/ 244488 h 570878"/>
                        <a:gd name="connsiteX5" fmla="*/ 475637 w 643126"/>
                        <a:gd name="connsiteY5" fmla="*/ 273200 h 570878"/>
                        <a:gd name="connsiteX6" fmla="*/ 432568 w 643126"/>
                        <a:gd name="connsiteY6" fmla="*/ 301913 h 570878"/>
                        <a:gd name="connsiteX7" fmla="*/ 427782 w 643126"/>
                        <a:gd name="connsiteY7" fmla="*/ 297127 h 570878"/>
                        <a:gd name="connsiteX8" fmla="*/ 389499 w 643126"/>
                        <a:gd name="connsiteY8" fmla="*/ 258844 h 570878"/>
                        <a:gd name="connsiteX9" fmla="*/ 379928 w 643126"/>
                        <a:gd name="connsiteY9" fmla="*/ 163136 h 570878"/>
                        <a:gd name="connsiteX10" fmla="*/ 346430 w 643126"/>
                        <a:gd name="connsiteY10" fmla="*/ 86569 h 570878"/>
                        <a:gd name="connsiteX11" fmla="*/ 336860 w 643126"/>
                        <a:gd name="connsiteY11" fmla="*/ 43500 h 570878"/>
                        <a:gd name="connsiteX12" fmla="*/ 332074 w 643126"/>
                        <a:gd name="connsiteY12" fmla="*/ 19573 h 570878"/>
                        <a:gd name="connsiteX13" fmla="*/ 279435 w 643126"/>
                        <a:gd name="connsiteY13" fmla="*/ 38715 h 570878"/>
                        <a:gd name="connsiteX14" fmla="*/ 241151 w 643126"/>
                        <a:gd name="connsiteY14" fmla="*/ 10002 h 570878"/>
                        <a:gd name="connsiteX15" fmla="*/ 155014 w 643126"/>
                        <a:gd name="connsiteY15" fmla="*/ 5217 h 570878"/>
                        <a:gd name="connsiteX16" fmla="*/ 121516 w 643126"/>
                        <a:gd name="connsiteY16" fmla="*/ 72213 h 570878"/>
                        <a:gd name="connsiteX17" fmla="*/ 68876 w 643126"/>
                        <a:gd name="connsiteY17" fmla="*/ 76998 h 570878"/>
                        <a:gd name="connsiteX18" fmla="*/ 40164 w 643126"/>
                        <a:gd name="connsiteY18" fmla="*/ 124852 h 570878"/>
                        <a:gd name="connsiteX19" fmla="*/ 44949 w 643126"/>
                        <a:gd name="connsiteY19" fmla="*/ 153565 h 570878"/>
                        <a:gd name="connsiteX20" fmla="*/ 16237 w 643126"/>
                        <a:gd name="connsiteY20" fmla="*/ 206204 h 570878"/>
                        <a:gd name="connsiteX21" fmla="*/ 21022 w 643126"/>
                        <a:gd name="connsiteY21" fmla="*/ 225346 h 570878"/>
                        <a:gd name="connsiteX22" fmla="*/ 11451 w 643126"/>
                        <a:gd name="connsiteY22" fmla="*/ 225346 h 570878"/>
                        <a:gd name="connsiteX23" fmla="*/ 6665 w 643126"/>
                        <a:gd name="connsiteY23" fmla="*/ 268415 h 570878"/>
                        <a:gd name="connsiteX24" fmla="*/ 64091 w 643126"/>
                        <a:gd name="connsiteY24" fmla="*/ 325840 h 570878"/>
                        <a:gd name="connsiteX25" fmla="*/ 97589 w 643126"/>
                        <a:gd name="connsiteY25" fmla="*/ 325840 h 570878"/>
                        <a:gd name="connsiteX26" fmla="*/ 174155 w 643126"/>
                        <a:gd name="connsiteY26" fmla="*/ 411977 h 570878"/>
                        <a:gd name="connsiteX27" fmla="*/ 250722 w 643126"/>
                        <a:gd name="connsiteY27" fmla="*/ 392836 h 570878"/>
                        <a:gd name="connsiteX28" fmla="*/ 351216 w 643126"/>
                        <a:gd name="connsiteY28" fmla="*/ 526827 h 570878"/>
                        <a:gd name="connsiteX29" fmla="*/ 485207 w 643126"/>
                        <a:gd name="connsiteY29" fmla="*/ 560325 h 570878"/>
                        <a:gd name="connsiteX30" fmla="*/ 552204 w 643126"/>
                        <a:gd name="connsiteY30" fmla="*/ 517256 h 570878"/>
                        <a:gd name="connsiteX31" fmla="*/ 609628 w 643126"/>
                        <a:gd name="connsiteY31" fmla="*/ 474188 h 570878"/>
                        <a:gd name="connsiteX32" fmla="*/ 643126 w 643126"/>
                        <a:gd name="connsiteY32" fmla="*/ 373694 h 570878"/>
                        <a:gd name="connsiteX33" fmla="*/ 643126 w 643126"/>
                        <a:gd name="connsiteY33" fmla="*/ 364123 h 570878"/>
                        <a:gd name="connsiteX34" fmla="*/ 628770 w 643126"/>
                        <a:gd name="connsiteY34" fmla="*/ 321054 h 570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3126" h="570878">
                          <a:moveTo>
                            <a:pt x="628770" y="321054"/>
                          </a:moveTo>
                          <a:cubicBezTo>
                            <a:pt x="623985" y="311484"/>
                            <a:pt x="619199" y="301913"/>
                            <a:pt x="609628" y="292342"/>
                          </a:cubicBezTo>
                          <a:cubicBezTo>
                            <a:pt x="590487" y="268415"/>
                            <a:pt x="566560" y="244488"/>
                            <a:pt x="537847" y="220561"/>
                          </a:cubicBezTo>
                          <a:cubicBezTo>
                            <a:pt x="533061" y="225346"/>
                            <a:pt x="528276" y="230132"/>
                            <a:pt x="523491" y="234917"/>
                          </a:cubicBezTo>
                          <a:cubicBezTo>
                            <a:pt x="518706" y="239702"/>
                            <a:pt x="513920" y="239702"/>
                            <a:pt x="513920" y="244488"/>
                          </a:cubicBezTo>
                          <a:cubicBezTo>
                            <a:pt x="499564" y="254059"/>
                            <a:pt x="489993" y="263629"/>
                            <a:pt x="475637" y="273200"/>
                          </a:cubicBezTo>
                          <a:cubicBezTo>
                            <a:pt x="461280" y="282771"/>
                            <a:pt x="446924" y="292342"/>
                            <a:pt x="432568" y="301913"/>
                          </a:cubicBezTo>
                          <a:cubicBezTo>
                            <a:pt x="432568" y="301913"/>
                            <a:pt x="427782" y="301913"/>
                            <a:pt x="427782" y="297127"/>
                          </a:cubicBezTo>
                          <a:cubicBezTo>
                            <a:pt x="413426" y="287557"/>
                            <a:pt x="399070" y="273200"/>
                            <a:pt x="389499" y="258844"/>
                          </a:cubicBezTo>
                          <a:cubicBezTo>
                            <a:pt x="399070" y="225346"/>
                            <a:pt x="389499" y="187063"/>
                            <a:pt x="379928" y="163136"/>
                          </a:cubicBezTo>
                          <a:cubicBezTo>
                            <a:pt x="370357" y="134423"/>
                            <a:pt x="356001" y="110496"/>
                            <a:pt x="346430" y="86569"/>
                          </a:cubicBezTo>
                          <a:cubicBezTo>
                            <a:pt x="341645" y="72213"/>
                            <a:pt x="336860" y="57857"/>
                            <a:pt x="336860" y="43500"/>
                          </a:cubicBezTo>
                          <a:cubicBezTo>
                            <a:pt x="336860" y="38715"/>
                            <a:pt x="336860" y="24359"/>
                            <a:pt x="332074" y="19573"/>
                          </a:cubicBezTo>
                          <a:cubicBezTo>
                            <a:pt x="317718" y="5217"/>
                            <a:pt x="293791" y="19573"/>
                            <a:pt x="279435" y="38715"/>
                          </a:cubicBezTo>
                          <a:cubicBezTo>
                            <a:pt x="269863" y="24359"/>
                            <a:pt x="255508" y="14788"/>
                            <a:pt x="241151" y="10002"/>
                          </a:cubicBezTo>
                          <a:cubicBezTo>
                            <a:pt x="217224" y="432"/>
                            <a:pt x="178941" y="-4354"/>
                            <a:pt x="155014" y="5217"/>
                          </a:cubicBezTo>
                          <a:cubicBezTo>
                            <a:pt x="126301" y="14788"/>
                            <a:pt x="116730" y="38715"/>
                            <a:pt x="121516" y="72213"/>
                          </a:cubicBezTo>
                          <a:cubicBezTo>
                            <a:pt x="102374" y="72213"/>
                            <a:pt x="88018" y="72213"/>
                            <a:pt x="68876" y="76998"/>
                          </a:cubicBezTo>
                          <a:cubicBezTo>
                            <a:pt x="49735" y="81784"/>
                            <a:pt x="44949" y="105711"/>
                            <a:pt x="40164" y="124852"/>
                          </a:cubicBezTo>
                          <a:cubicBezTo>
                            <a:pt x="40164" y="134423"/>
                            <a:pt x="40164" y="143994"/>
                            <a:pt x="44949" y="153565"/>
                          </a:cubicBezTo>
                          <a:cubicBezTo>
                            <a:pt x="25808" y="158350"/>
                            <a:pt x="11451" y="177492"/>
                            <a:pt x="16237" y="206204"/>
                          </a:cubicBezTo>
                          <a:cubicBezTo>
                            <a:pt x="16237" y="210990"/>
                            <a:pt x="21022" y="220561"/>
                            <a:pt x="21022" y="225346"/>
                          </a:cubicBezTo>
                          <a:cubicBezTo>
                            <a:pt x="16237" y="225346"/>
                            <a:pt x="16237" y="225346"/>
                            <a:pt x="11451" y="225346"/>
                          </a:cubicBezTo>
                          <a:cubicBezTo>
                            <a:pt x="-7690" y="230132"/>
                            <a:pt x="1880" y="254059"/>
                            <a:pt x="6665" y="268415"/>
                          </a:cubicBezTo>
                          <a:cubicBezTo>
                            <a:pt x="16237" y="292342"/>
                            <a:pt x="40164" y="316269"/>
                            <a:pt x="64091" y="325840"/>
                          </a:cubicBezTo>
                          <a:cubicBezTo>
                            <a:pt x="73662" y="330625"/>
                            <a:pt x="88018" y="330625"/>
                            <a:pt x="97589" y="325840"/>
                          </a:cubicBezTo>
                          <a:cubicBezTo>
                            <a:pt x="107160" y="364123"/>
                            <a:pt x="135872" y="402406"/>
                            <a:pt x="174155" y="411977"/>
                          </a:cubicBezTo>
                          <a:cubicBezTo>
                            <a:pt x="198082" y="416763"/>
                            <a:pt x="231581" y="407192"/>
                            <a:pt x="250722" y="392836"/>
                          </a:cubicBezTo>
                          <a:cubicBezTo>
                            <a:pt x="279435" y="440690"/>
                            <a:pt x="312933" y="483759"/>
                            <a:pt x="351216" y="526827"/>
                          </a:cubicBezTo>
                          <a:cubicBezTo>
                            <a:pt x="389499" y="565111"/>
                            <a:pt x="432568" y="584252"/>
                            <a:pt x="485207" y="560325"/>
                          </a:cubicBezTo>
                          <a:cubicBezTo>
                            <a:pt x="509134" y="550754"/>
                            <a:pt x="528276" y="531613"/>
                            <a:pt x="552204" y="517256"/>
                          </a:cubicBezTo>
                          <a:cubicBezTo>
                            <a:pt x="571345" y="502900"/>
                            <a:pt x="590487" y="488544"/>
                            <a:pt x="609628" y="474188"/>
                          </a:cubicBezTo>
                          <a:cubicBezTo>
                            <a:pt x="619199" y="440690"/>
                            <a:pt x="628770" y="407192"/>
                            <a:pt x="643126" y="373694"/>
                          </a:cubicBezTo>
                          <a:cubicBezTo>
                            <a:pt x="643126" y="368909"/>
                            <a:pt x="643126" y="368909"/>
                            <a:pt x="643126" y="364123"/>
                          </a:cubicBezTo>
                          <a:cubicBezTo>
                            <a:pt x="638341" y="340196"/>
                            <a:pt x="633555" y="330625"/>
                            <a:pt x="628770" y="321054"/>
                          </a:cubicBezTo>
                          <a:close/>
                        </a:path>
                      </a:pathLst>
                    </a:custGeom>
                    <a:solidFill>
                      <a:srgbClr val="FBCA8F"/>
                    </a:solidFill>
                    <a:ln w="4782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B1C42523-B00C-4472-B2FD-29AEFAAB23EE}"/>
                        </a:ext>
                      </a:extLst>
                    </p:cNvPr>
                    <p:cNvSpPr/>
                    <p:nvPr/>
                  </p:nvSpPr>
                  <p:spPr>
                    <a:xfrm>
                      <a:off x="9993822" y="7607072"/>
                      <a:ext cx="638443" cy="569464"/>
                    </a:xfrm>
                    <a:custGeom>
                      <a:avLst/>
                      <a:gdLst>
                        <a:gd name="connsiteX0" fmla="*/ 442241 w 638443"/>
                        <a:gd name="connsiteY0" fmla="*/ 564679 h 569464"/>
                        <a:gd name="connsiteX1" fmla="*/ 442241 w 638443"/>
                        <a:gd name="connsiteY1" fmla="*/ 564679 h 569464"/>
                        <a:gd name="connsiteX2" fmla="*/ 351318 w 638443"/>
                        <a:gd name="connsiteY2" fmla="*/ 521610 h 569464"/>
                        <a:gd name="connsiteX3" fmla="*/ 250824 w 638443"/>
                        <a:gd name="connsiteY3" fmla="*/ 392404 h 569464"/>
                        <a:gd name="connsiteX4" fmla="*/ 174257 w 638443"/>
                        <a:gd name="connsiteY4" fmla="*/ 411546 h 569464"/>
                        <a:gd name="connsiteX5" fmla="*/ 97691 w 638443"/>
                        <a:gd name="connsiteY5" fmla="*/ 330194 h 569464"/>
                        <a:gd name="connsiteX6" fmla="*/ 64193 w 638443"/>
                        <a:gd name="connsiteY6" fmla="*/ 330194 h 569464"/>
                        <a:gd name="connsiteX7" fmla="*/ 6767 w 638443"/>
                        <a:gd name="connsiteY7" fmla="*/ 267983 h 569464"/>
                        <a:gd name="connsiteX8" fmla="*/ 1982 w 638443"/>
                        <a:gd name="connsiteY8" fmla="*/ 229700 h 569464"/>
                        <a:gd name="connsiteX9" fmla="*/ 16339 w 638443"/>
                        <a:gd name="connsiteY9" fmla="*/ 220129 h 569464"/>
                        <a:gd name="connsiteX10" fmla="*/ 21124 w 638443"/>
                        <a:gd name="connsiteY10" fmla="*/ 220129 h 569464"/>
                        <a:gd name="connsiteX11" fmla="*/ 16339 w 638443"/>
                        <a:gd name="connsiteY11" fmla="*/ 205773 h 569464"/>
                        <a:gd name="connsiteX12" fmla="*/ 45051 w 638443"/>
                        <a:gd name="connsiteY12" fmla="*/ 153133 h 569464"/>
                        <a:gd name="connsiteX13" fmla="*/ 40266 w 638443"/>
                        <a:gd name="connsiteY13" fmla="*/ 124421 h 569464"/>
                        <a:gd name="connsiteX14" fmla="*/ 68978 w 638443"/>
                        <a:gd name="connsiteY14" fmla="*/ 71781 h 569464"/>
                        <a:gd name="connsiteX15" fmla="*/ 116832 w 638443"/>
                        <a:gd name="connsiteY15" fmla="*/ 66996 h 569464"/>
                        <a:gd name="connsiteX16" fmla="*/ 155116 w 638443"/>
                        <a:gd name="connsiteY16" fmla="*/ 4785 h 569464"/>
                        <a:gd name="connsiteX17" fmla="*/ 188613 w 638443"/>
                        <a:gd name="connsiteY17" fmla="*/ 0 h 569464"/>
                        <a:gd name="connsiteX18" fmla="*/ 241253 w 638443"/>
                        <a:gd name="connsiteY18" fmla="*/ 9571 h 569464"/>
                        <a:gd name="connsiteX19" fmla="*/ 279537 w 638443"/>
                        <a:gd name="connsiteY19" fmla="*/ 38283 h 569464"/>
                        <a:gd name="connsiteX20" fmla="*/ 336962 w 638443"/>
                        <a:gd name="connsiteY20" fmla="*/ 23927 h 569464"/>
                        <a:gd name="connsiteX21" fmla="*/ 341747 w 638443"/>
                        <a:gd name="connsiteY21" fmla="*/ 43069 h 569464"/>
                        <a:gd name="connsiteX22" fmla="*/ 341747 w 638443"/>
                        <a:gd name="connsiteY22" fmla="*/ 47854 h 569464"/>
                        <a:gd name="connsiteX23" fmla="*/ 351318 w 638443"/>
                        <a:gd name="connsiteY23" fmla="*/ 90923 h 569464"/>
                        <a:gd name="connsiteX24" fmla="*/ 370459 w 638443"/>
                        <a:gd name="connsiteY24" fmla="*/ 133992 h 569464"/>
                        <a:gd name="connsiteX25" fmla="*/ 384816 w 638443"/>
                        <a:gd name="connsiteY25" fmla="*/ 172275 h 569464"/>
                        <a:gd name="connsiteX26" fmla="*/ 394386 w 638443"/>
                        <a:gd name="connsiteY26" fmla="*/ 272769 h 569464"/>
                        <a:gd name="connsiteX27" fmla="*/ 427884 w 638443"/>
                        <a:gd name="connsiteY27" fmla="*/ 306267 h 569464"/>
                        <a:gd name="connsiteX28" fmla="*/ 427884 w 638443"/>
                        <a:gd name="connsiteY28" fmla="*/ 306267 h 569464"/>
                        <a:gd name="connsiteX29" fmla="*/ 432670 w 638443"/>
                        <a:gd name="connsiteY29" fmla="*/ 301481 h 569464"/>
                        <a:gd name="connsiteX30" fmla="*/ 466168 w 638443"/>
                        <a:gd name="connsiteY30" fmla="*/ 277554 h 569464"/>
                        <a:gd name="connsiteX31" fmla="*/ 490095 w 638443"/>
                        <a:gd name="connsiteY31" fmla="*/ 263198 h 569464"/>
                        <a:gd name="connsiteX32" fmla="*/ 504451 w 638443"/>
                        <a:gd name="connsiteY32" fmla="*/ 253627 h 569464"/>
                        <a:gd name="connsiteX33" fmla="*/ 514022 w 638443"/>
                        <a:gd name="connsiteY33" fmla="*/ 248842 h 569464"/>
                        <a:gd name="connsiteX34" fmla="*/ 518808 w 638443"/>
                        <a:gd name="connsiteY34" fmla="*/ 248842 h 569464"/>
                        <a:gd name="connsiteX35" fmla="*/ 533163 w 638443"/>
                        <a:gd name="connsiteY35" fmla="*/ 234485 h 569464"/>
                        <a:gd name="connsiteX36" fmla="*/ 537949 w 638443"/>
                        <a:gd name="connsiteY36" fmla="*/ 234485 h 569464"/>
                        <a:gd name="connsiteX37" fmla="*/ 609730 w 638443"/>
                        <a:gd name="connsiteY37" fmla="*/ 306267 h 569464"/>
                        <a:gd name="connsiteX38" fmla="*/ 628872 w 638443"/>
                        <a:gd name="connsiteY38" fmla="*/ 334979 h 569464"/>
                        <a:gd name="connsiteX39" fmla="*/ 638443 w 638443"/>
                        <a:gd name="connsiteY39" fmla="*/ 363692 h 569464"/>
                        <a:gd name="connsiteX40" fmla="*/ 638443 w 638443"/>
                        <a:gd name="connsiteY40" fmla="*/ 368477 h 569464"/>
                        <a:gd name="connsiteX41" fmla="*/ 638443 w 638443"/>
                        <a:gd name="connsiteY41" fmla="*/ 378048 h 569464"/>
                        <a:gd name="connsiteX42" fmla="*/ 633657 w 638443"/>
                        <a:gd name="connsiteY42" fmla="*/ 387619 h 569464"/>
                        <a:gd name="connsiteX43" fmla="*/ 604945 w 638443"/>
                        <a:gd name="connsiteY43" fmla="*/ 478542 h 569464"/>
                        <a:gd name="connsiteX44" fmla="*/ 604945 w 638443"/>
                        <a:gd name="connsiteY44" fmla="*/ 483327 h 569464"/>
                        <a:gd name="connsiteX45" fmla="*/ 547520 w 638443"/>
                        <a:gd name="connsiteY45" fmla="*/ 526396 h 569464"/>
                        <a:gd name="connsiteX46" fmla="*/ 480524 w 638443"/>
                        <a:gd name="connsiteY46" fmla="*/ 569465 h 569464"/>
                        <a:gd name="connsiteX47" fmla="*/ 442241 w 638443"/>
                        <a:gd name="connsiteY47" fmla="*/ 564679 h 569464"/>
                        <a:gd name="connsiteX48" fmla="*/ 255610 w 638443"/>
                        <a:gd name="connsiteY48" fmla="*/ 382833 h 569464"/>
                        <a:gd name="connsiteX49" fmla="*/ 255610 w 638443"/>
                        <a:gd name="connsiteY49" fmla="*/ 382833 h 569464"/>
                        <a:gd name="connsiteX50" fmla="*/ 255610 w 638443"/>
                        <a:gd name="connsiteY50" fmla="*/ 382833 h 569464"/>
                        <a:gd name="connsiteX51" fmla="*/ 360889 w 638443"/>
                        <a:gd name="connsiteY51" fmla="*/ 516825 h 569464"/>
                        <a:gd name="connsiteX52" fmla="*/ 447026 w 638443"/>
                        <a:gd name="connsiteY52" fmla="*/ 559894 h 569464"/>
                        <a:gd name="connsiteX53" fmla="*/ 447026 w 638443"/>
                        <a:gd name="connsiteY53" fmla="*/ 559894 h 569464"/>
                        <a:gd name="connsiteX54" fmla="*/ 490095 w 638443"/>
                        <a:gd name="connsiteY54" fmla="*/ 550323 h 569464"/>
                        <a:gd name="connsiteX55" fmla="*/ 552305 w 638443"/>
                        <a:gd name="connsiteY55" fmla="*/ 507254 h 569464"/>
                        <a:gd name="connsiteX56" fmla="*/ 604945 w 638443"/>
                        <a:gd name="connsiteY56" fmla="*/ 464185 h 569464"/>
                        <a:gd name="connsiteX57" fmla="*/ 633657 w 638443"/>
                        <a:gd name="connsiteY57" fmla="*/ 373262 h 569464"/>
                        <a:gd name="connsiteX58" fmla="*/ 638443 w 638443"/>
                        <a:gd name="connsiteY58" fmla="*/ 363692 h 569464"/>
                        <a:gd name="connsiteX59" fmla="*/ 638443 w 638443"/>
                        <a:gd name="connsiteY59" fmla="*/ 358906 h 569464"/>
                        <a:gd name="connsiteX60" fmla="*/ 628872 w 638443"/>
                        <a:gd name="connsiteY60" fmla="*/ 330194 h 569464"/>
                        <a:gd name="connsiteX61" fmla="*/ 609730 w 638443"/>
                        <a:gd name="connsiteY61" fmla="*/ 301481 h 569464"/>
                        <a:gd name="connsiteX62" fmla="*/ 542735 w 638443"/>
                        <a:gd name="connsiteY62" fmla="*/ 234485 h 569464"/>
                        <a:gd name="connsiteX63" fmla="*/ 528378 w 638443"/>
                        <a:gd name="connsiteY63" fmla="*/ 248842 h 569464"/>
                        <a:gd name="connsiteX64" fmla="*/ 523593 w 638443"/>
                        <a:gd name="connsiteY64" fmla="*/ 253627 h 569464"/>
                        <a:gd name="connsiteX65" fmla="*/ 514022 w 638443"/>
                        <a:gd name="connsiteY65" fmla="*/ 258413 h 569464"/>
                        <a:gd name="connsiteX66" fmla="*/ 499665 w 638443"/>
                        <a:gd name="connsiteY66" fmla="*/ 267983 h 569464"/>
                        <a:gd name="connsiteX67" fmla="*/ 475738 w 638443"/>
                        <a:gd name="connsiteY67" fmla="*/ 282340 h 569464"/>
                        <a:gd name="connsiteX68" fmla="*/ 437455 w 638443"/>
                        <a:gd name="connsiteY68" fmla="*/ 306267 h 569464"/>
                        <a:gd name="connsiteX69" fmla="*/ 432670 w 638443"/>
                        <a:gd name="connsiteY69" fmla="*/ 311052 h 569464"/>
                        <a:gd name="connsiteX70" fmla="*/ 427884 w 638443"/>
                        <a:gd name="connsiteY70" fmla="*/ 311052 h 569464"/>
                        <a:gd name="connsiteX71" fmla="*/ 427884 w 638443"/>
                        <a:gd name="connsiteY71" fmla="*/ 311052 h 569464"/>
                        <a:gd name="connsiteX72" fmla="*/ 423099 w 638443"/>
                        <a:gd name="connsiteY72" fmla="*/ 306267 h 569464"/>
                        <a:gd name="connsiteX73" fmla="*/ 384816 w 638443"/>
                        <a:gd name="connsiteY73" fmla="*/ 267983 h 569464"/>
                        <a:gd name="connsiteX74" fmla="*/ 384816 w 638443"/>
                        <a:gd name="connsiteY74" fmla="*/ 263198 h 569464"/>
                        <a:gd name="connsiteX75" fmla="*/ 375245 w 638443"/>
                        <a:gd name="connsiteY75" fmla="*/ 167490 h 569464"/>
                        <a:gd name="connsiteX76" fmla="*/ 360889 w 638443"/>
                        <a:gd name="connsiteY76" fmla="*/ 133992 h 569464"/>
                        <a:gd name="connsiteX77" fmla="*/ 341747 w 638443"/>
                        <a:gd name="connsiteY77" fmla="*/ 90923 h 569464"/>
                        <a:gd name="connsiteX78" fmla="*/ 332176 w 638443"/>
                        <a:gd name="connsiteY78" fmla="*/ 47854 h 569464"/>
                        <a:gd name="connsiteX79" fmla="*/ 332176 w 638443"/>
                        <a:gd name="connsiteY79" fmla="*/ 43069 h 569464"/>
                        <a:gd name="connsiteX80" fmla="*/ 327391 w 638443"/>
                        <a:gd name="connsiteY80" fmla="*/ 28712 h 569464"/>
                        <a:gd name="connsiteX81" fmla="*/ 279537 w 638443"/>
                        <a:gd name="connsiteY81" fmla="*/ 47854 h 569464"/>
                        <a:gd name="connsiteX82" fmla="*/ 274751 w 638443"/>
                        <a:gd name="connsiteY82" fmla="*/ 47854 h 569464"/>
                        <a:gd name="connsiteX83" fmla="*/ 269965 w 638443"/>
                        <a:gd name="connsiteY83" fmla="*/ 47854 h 569464"/>
                        <a:gd name="connsiteX84" fmla="*/ 231683 w 638443"/>
                        <a:gd name="connsiteY84" fmla="*/ 19142 h 569464"/>
                        <a:gd name="connsiteX85" fmla="*/ 183828 w 638443"/>
                        <a:gd name="connsiteY85" fmla="*/ 9571 h 569464"/>
                        <a:gd name="connsiteX86" fmla="*/ 155116 w 638443"/>
                        <a:gd name="connsiteY86" fmla="*/ 14356 h 569464"/>
                        <a:gd name="connsiteX87" fmla="*/ 126403 w 638443"/>
                        <a:gd name="connsiteY87" fmla="*/ 76567 h 569464"/>
                        <a:gd name="connsiteX88" fmla="*/ 126403 w 638443"/>
                        <a:gd name="connsiteY88" fmla="*/ 81352 h 569464"/>
                        <a:gd name="connsiteX89" fmla="*/ 121618 w 638443"/>
                        <a:gd name="connsiteY89" fmla="*/ 81352 h 569464"/>
                        <a:gd name="connsiteX90" fmla="*/ 73764 w 638443"/>
                        <a:gd name="connsiteY90" fmla="*/ 86137 h 569464"/>
                        <a:gd name="connsiteX91" fmla="*/ 49837 w 638443"/>
                        <a:gd name="connsiteY91" fmla="*/ 129206 h 569464"/>
                        <a:gd name="connsiteX92" fmla="*/ 54621 w 638443"/>
                        <a:gd name="connsiteY92" fmla="*/ 157919 h 569464"/>
                        <a:gd name="connsiteX93" fmla="*/ 54621 w 638443"/>
                        <a:gd name="connsiteY93" fmla="*/ 162704 h 569464"/>
                        <a:gd name="connsiteX94" fmla="*/ 49837 w 638443"/>
                        <a:gd name="connsiteY94" fmla="*/ 162704 h 569464"/>
                        <a:gd name="connsiteX95" fmla="*/ 25909 w 638443"/>
                        <a:gd name="connsiteY95" fmla="*/ 210558 h 569464"/>
                        <a:gd name="connsiteX96" fmla="*/ 30694 w 638443"/>
                        <a:gd name="connsiteY96" fmla="*/ 229700 h 569464"/>
                        <a:gd name="connsiteX97" fmla="*/ 30694 w 638443"/>
                        <a:gd name="connsiteY97" fmla="*/ 234485 h 569464"/>
                        <a:gd name="connsiteX98" fmla="*/ 25909 w 638443"/>
                        <a:gd name="connsiteY98" fmla="*/ 234485 h 569464"/>
                        <a:gd name="connsiteX99" fmla="*/ 16339 w 638443"/>
                        <a:gd name="connsiteY99" fmla="*/ 234485 h 569464"/>
                        <a:gd name="connsiteX100" fmla="*/ 6767 w 638443"/>
                        <a:gd name="connsiteY100" fmla="*/ 239271 h 569464"/>
                        <a:gd name="connsiteX101" fmla="*/ 11553 w 638443"/>
                        <a:gd name="connsiteY101" fmla="*/ 267983 h 569464"/>
                        <a:gd name="connsiteX102" fmla="*/ 64193 w 638443"/>
                        <a:gd name="connsiteY102" fmla="*/ 325408 h 569464"/>
                        <a:gd name="connsiteX103" fmla="*/ 97691 w 638443"/>
                        <a:gd name="connsiteY103" fmla="*/ 325408 h 569464"/>
                        <a:gd name="connsiteX104" fmla="*/ 102476 w 638443"/>
                        <a:gd name="connsiteY104" fmla="*/ 325408 h 569464"/>
                        <a:gd name="connsiteX105" fmla="*/ 107261 w 638443"/>
                        <a:gd name="connsiteY105" fmla="*/ 330194 h 569464"/>
                        <a:gd name="connsiteX106" fmla="*/ 179043 w 638443"/>
                        <a:gd name="connsiteY106" fmla="*/ 411546 h 569464"/>
                        <a:gd name="connsiteX107" fmla="*/ 255610 w 638443"/>
                        <a:gd name="connsiteY107" fmla="*/ 382833 h 569464"/>
                        <a:gd name="connsiteX108" fmla="*/ 255610 w 638443"/>
                        <a:gd name="connsiteY108" fmla="*/ 382833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638443" h="569464">
                          <a:moveTo>
                            <a:pt x="442241" y="564679"/>
                          </a:moveTo>
                          <a:lnTo>
                            <a:pt x="442241" y="564679"/>
                          </a:lnTo>
                          <a:cubicBezTo>
                            <a:pt x="408743" y="564679"/>
                            <a:pt x="380030" y="550323"/>
                            <a:pt x="351318" y="521610"/>
                          </a:cubicBezTo>
                          <a:cubicBezTo>
                            <a:pt x="313034" y="483327"/>
                            <a:pt x="284322" y="440258"/>
                            <a:pt x="250824" y="392404"/>
                          </a:cubicBezTo>
                          <a:cubicBezTo>
                            <a:pt x="226897" y="406760"/>
                            <a:pt x="193399" y="416331"/>
                            <a:pt x="174257" y="411546"/>
                          </a:cubicBezTo>
                          <a:cubicBezTo>
                            <a:pt x="131188" y="401975"/>
                            <a:pt x="107261" y="363692"/>
                            <a:pt x="97691" y="330194"/>
                          </a:cubicBezTo>
                          <a:cubicBezTo>
                            <a:pt x="83334" y="334979"/>
                            <a:pt x="73764" y="334979"/>
                            <a:pt x="64193" y="330194"/>
                          </a:cubicBezTo>
                          <a:cubicBezTo>
                            <a:pt x="40266" y="315837"/>
                            <a:pt x="16339" y="287125"/>
                            <a:pt x="6767" y="267983"/>
                          </a:cubicBezTo>
                          <a:cubicBezTo>
                            <a:pt x="1982" y="263198"/>
                            <a:pt x="-2803" y="244056"/>
                            <a:pt x="1982" y="229700"/>
                          </a:cubicBezTo>
                          <a:cubicBezTo>
                            <a:pt x="6767" y="224915"/>
                            <a:pt x="11553" y="220129"/>
                            <a:pt x="16339" y="220129"/>
                          </a:cubicBezTo>
                          <a:cubicBezTo>
                            <a:pt x="16339" y="220129"/>
                            <a:pt x="21124" y="220129"/>
                            <a:pt x="21124" y="220129"/>
                          </a:cubicBezTo>
                          <a:cubicBezTo>
                            <a:pt x="21124" y="215344"/>
                            <a:pt x="21124" y="210558"/>
                            <a:pt x="16339" y="205773"/>
                          </a:cubicBezTo>
                          <a:cubicBezTo>
                            <a:pt x="11553" y="181846"/>
                            <a:pt x="25909" y="157919"/>
                            <a:pt x="45051" y="153133"/>
                          </a:cubicBezTo>
                          <a:cubicBezTo>
                            <a:pt x="40266" y="143562"/>
                            <a:pt x="40266" y="133992"/>
                            <a:pt x="40266" y="124421"/>
                          </a:cubicBezTo>
                          <a:cubicBezTo>
                            <a:pt x="40266" y="110065"/>
                            <a:pt x="45051" y="81352"/>
                            <a:pt x="68978" y="71781"/>
                          </a:cubicBezTo>
                          <a:cubicBezTo>
                            <a:pt x="83334" y="66996"/>
                            <a:pt x="97691" y="66996"/>
                            <a:pt x="116832" y="66996"/>
                          </a:cubicBezTo>
                          <a:cubicBezTo>
                            <a:pt x="112047" y="33498"/>
                            <a:pt x="126403" y="14356"/>
                            <a:pt x="155116" y="4785"/>
                          </a:cubicBezTo>
                          <a:cubicBezTo>
                            <a:pt x="164686" y="0"/>
                            <a:pt x="174257" y="0"/>
                            <a:pt x="188613" y="0"/>
                          </a:cubicBezTo>
                          <a:cubicBezTo>
                            <a:pt x="207755" y="0"/>
                            <a:pt x="226897" y="4785"/>
                            <a:pt x="241253" y="9571"/>
                          </a:cubicBezTo>
                          <a:cubicBezTo>
                            <a:pt x="255610" y="19142"/>
                            <a:pt x="269965" y="28712"/>
                            <a:pt x="279537" y="38283"/>
                          </a:cubicBezTo>
                          <a:cubicBezTo>
                            <a:pt x="303464" y="14356"/>
                            <a:pt x="322605" y="9571"/>
                            <a:pt x="336962" y="23927"/>
                          </a:cubicBezTo>
                          <a:cubicBezTo>
                            <a:pt x="341747" y="28712"/>
                            <a:pt x="341747" y="38283"/>
                            <a:pt x="341747" y="43069"/>
                          </a:cubicBezTo>
                          <a:cubicBezTo>
                            <a:pt x="341747" y="43069"/>
                            <a:pt x="341747" y="47854"/>
                            <a:pt x="341747" y="47854"/>
                          </a:cubicBezTo>
                          <a:cubicBezTo>
                            <a:pt x="346532" y="66996"/>
                            <a:pt x="346532" y="76567"/>
                            <a:pt x="351318" y="90923"/>
                          </a:cubicBezTo>
                          <a:cubicBezTo>
                            <a:pt x="356103" y="105279"/>
                            <a:pt x="360889" y="119635"/>
                            <a:pt x="370459" y="133992"/>
                          </a:cubicBezTo>
                          <a:cubicBezTo>
                            <a:pt x="375245" y="143562"/>
                            <a:pt x="380030" y="157919"/>
                            <a:pt x="384816" y="172275"/>
                          </a:cubicBezTo>
                          <a:cubicBezTo>
                            <a:pt x="389601" y="191417"/>
                            <a:pt x="403957" y="234485"/>
                            <a:pt x="394386" y="272769"/>
                          </a:cubicBezTo>
                          <a:cubicBezTo>
                            <a:pt x="403957" y="287125"/>
                            <a:pt x="418314" y="296696"/>
                            <a:pt x="427884" y="306267"/>
                          </a:cubicBezTo>
                          <a:cubicBezTo>
                            <a:pt x="427884" y="306267"/>
                            <a:pt x="427884" y="306267"/>
                            <a:pt x="427884" y="306267"/>
                          </a:cubicBezTo>
                          <a:lnTo>
                            <a:pt x="432670" y="301481"/>
                          </a:lnTo>
                          <a:cubicBezTo>
                            <a:pt x="442241" y="291910"/>
                            <a:pt x="456597" y="287125"/>
                            <a:pt x="466168" y="277554"/>
                          </a:cubicBezTo>
                          <a:cubicBezTo>
                            <a:pt x="475738" y="272769"/>
                            <a:pt x="480524" y="267983"/>
                            <a:pt x="490095" y="263198"/>
                          </a:cubicBezTo>
                          <a:cubicBezTo>
                            <a:pt x="494880" y="258413"/>
                            <a:pt x="499665" y="253627"/>
                            <a:pt x="504451" y="253627"/>
                          </a:cubicBezTo>
                          <a:cubicBezTo>
                            <a:pt x="509236" y="253627"/>
                            <a:pt x="509236" y="248842"/>
                            <a:pt x="514022" y="248842"/>
                          </a:cubicBezTo>
                          <a:lnTo>
                            <a:pt x="518808" y="248842"/>
                          </a:lnTo>
                          <a:cubicBezTo>
                            <a:pt x="523593" y="244056"/>
                            <a:pt x="528378" y="239271"/>
                            <a:pt x="533163" y="234485"/>
                          </a:cubicBezTo>
                          <a:cubicBezTo>
                            <a:pt x="533163" y="234485"/>
                            <a:pt x="537949" y="234485"/>
                            <a:pt x="537949" y="234485"/>
                          </a:cubicBezTo>
                          <a:cubicBezTo>
                            <a:pt x="561876" y="253627"/>
                            <a:pt x="585803" y="277554"/>
                            <a:pt x="609730" y="306267"/>
                          </a:cubicBezTo>
                          <a:cubicBezTo>
                            <a:pt x="619301" y="315837"/>
                            <a:pt x="624087" y="325408"/>
                            <a:pt x="628872" y="334979"/>
                          </a:cubicBezTo>
                          <a:cubicBezTo>
                            <a:pt x="633657" y="344550"/>
                            <a:pt x="638443" y="354121"/>
                            <a:pt x="638443" y="363692"/>
                          </a:cubicBezTo>
                          <a:cubicBezTo>
                            <a:pt x="638443" y="363692"/>
                            <a:pt x="638443" y="363692"/>
                            <a:pt x="638443" y="368477"/>
                          </a:cubicBezTo>
                          <a:cubicBezTo>
                            <a:pt x="638443" y="368477"/>
                            <a:pt x="638443" y="373262"/>
                            <a:pt x="638443" y="378048"/>
                          </a:cubicBezTo>
                          <a:lnTo>
                            <a:pt x="633657" y="387619"/>
                          </a:lnTo>
                          <a:cubicBezTo>
                            <a:pt x="624087" y="416331"/>
                            <a:pt x="609730" y="449829"/>
                            <a:pt x="604945" y="478542"/>
                          </a:cubicBezTo>
                          <a:cubicBezTo>
                            <a:pt x="604945" y="478542"/>
                            <a:pt x="604945" y="478542"/>
                            <a:pt x="604945" y="483327"/>
                          </a:cubicBezTo>
                          <a:cubicBezTo>
                            <a:pt x="585803" y="497683"/>
                            <a:pt x="566662" y="512040"/>
                            <a:pt x="547520" y="526396"/>
                          </a:cubicBezTo>
                          <a:cubicBezTo>
                            <a:pt x="528378" y="540752"/>
                            <a:pt x="504451" y="559894"/>
                            <a:pt x="480524" y="569465"/>
                          </a:cubicBezTo>
                          <a:cubicBezTo>
                            <a:pt x="470953" y="564679"/>
                            <a:pt x="456597" y="564679"/>
                            <a:pt x="442241" y="564679"/>
                          </a:cubicBezTo>
                          <a:close/>
                          <a:moveTo>
                            <a:pt x="255610" y="382833"/>
                          </a:moveTo>
                          <a:cubicBezTo>
                            <a:pt x="255610" y="382833"/>
                            <a:pt x="255610" y="382833"/>
                            <a:pt x="255610" y="382833"/>
                          </a:cubicBezTo>
                          <a:cubicBezTo>
                            <a:pt x="255610" y="382833"/>
                            <a:pt x="255610" y="382833"/>
                            <a:pt x="255610" y="382833"/>
                          </a:cubicBezTo>
                          <a:cubicBezTo>
                            <a:pt x="289107" y="435473"/>
                            <a:pt x="322605" y="478542"/>
                            <a:pt x="360889" y="516825"/>
                          </a:cubicBezTo>
                          <a:cubicBezTo>
                            <a:pt x="389601" y="545538"/>
                            <a:pt x="413528" y="559894"/>
                            <a:pt x="447026" y="559894"/>
                          </a:cubicBezTo>
                          <a:lnTo>
                            <a:pt x="447026" y="559894"/>
                          </a:lnTo>
                          <a:cubicBezTo>
                            <a:pt x="461382" y="559894"/>
                            <a:pt x="475738" y="555108"/>
                            <a:pt x="490095" y="550323"/>
                          </a:cubicBezTo>
                          <a:cubicBezTo>
                            <a:pt x="514022" y="540752"/>
                            <a:pt x="533163" y="521610"/>
                            <a:pt x="552305" y="507254"/>
                          </a:cubicBezTo>
                          <a:cubicBezTo>
                            <a:pt x="566662" y="492898"/>
                            <a:pt x="585803" y="483327"/>
                            <a:pt x="604945" y="464185"/>
                          </a:cubicBezTo>
                          <a:cubicBezTo>
                            <a:pt x="609730" y="430687"/>
                            <a:pt x="624087" y="401975"/>
                            <a:pt x="633657" y="373262"/>
                          </a:cubicBezTo>
                          <a:lnTo>
                            <a:pt x="638443" y="363692"/>
                          </a:lnTo>
                          <a:cubicBezTo>
                            <a:pt x="638443" y="363692"/>
                            <a:pt x="638443" y="358906"/>
                            <a:pt x="638443" y="358906"/>
                          </a:cubicBezTo>
                          <a:cubicBezTo>
                            <a:pt x="633657" y="349335"/>
                            <a:pt x="628872" y="339764"/>
                            <a:pt x="628872" y="330194"/>
                          </a:cubicBezTo>
                          <a:cubicBezTo>
                            <a:pt x="624087" y="320623"/>
                            <a:pt x="619301" y="311052"/>
                            <a:pt x="609730" y="301481"/>
                          </a:cubicBezTo>
                          <a:cubicBezTo>
                            <a:pt x="585803" y="272769"/>
                            <a:pt x="566662" y="253627"/>
                            <a:pt x="542735" y="234485"/>
                          </a:cubicBezTo>
                          <a:cubicBezTo>
                            <a:pt x="537949" y="239271"/>
                            <a:pt x="533163" y="244056"/>
                            <a:pt x="528378" y="248842"/>
                          </a:cubicBezTo>
                          <a:lnTo>
                            <a:pt x="523593" y="253627"/>
                          </a:lnTo>
                          <a:cubicBezTo>
                            <a:pt x="518808" y="253627"/>
                            <a:pt x="518808" y="258413"/>
                            <a:pt x="514022" y="258413"/>
                          </a:cubicBezTo>
                          <a:cubicBezTo>
                            <a:pt x="509236" y="263198"/>
                            <a:pt x="504451" y="267983"/>
                            <a:pt x="499665" y="267983"/>
                          </a:cubicBezTo>
                          <a:cubicBezTo>
                            <a:pt x="490095" y="272769"/>
                            <a:pt x="485309" y="277554"/>
                            <a:pt x="475738" y="282340"/>
                          </a:cubicBezTo>
                          <a:cubicBezTo>
                            <a:pt x="466168" y="291910"/>
                            <a:pt x="451811" y="296696"/>
                            <a:pt x="437455" y="306267"/>
                          </a:cubicBezTo>
                          <a:lnTo>
                            <a:pt x="432670" y="311052"/>
                          </a:lnTo>
                          <a:cubicBezTo>
                            <a:pt x="432670" y="311052"/>
                            <a:pt x="427884" y="311052"/>
                            <a:pt x="427884" y="311052"/>
                          </a:cubicBezTo>
                          <a:lnTo>
                            <a:pt x="427884" y="311052"/>
                          </a:lnTo>
                          <a:cubicBezTo>
                            <a:pt x="427884" y="311052"/>
                            <a:pt x="427884" y="311052"/>
                            <a:pt x="423099" y="306267"/>
                          </a:cubicBezTo>
                          <a:cubicBezTo>
                            <a:pt x="408743" y="296696"/>
                            <a:pt x="394386" y="282340"/>
                            <a:pt x="384816" y="267983"/>
                          </a:cubicBezTo>
                          <a:cubicBezTo>
                            <a:pt x="384816" y="267983"/>
                            <a:pt x="384816" y="263198"/>
                            <a:pt x="384816" y="263198"/>
                          </a:cubicBezTo>
                          <a:cubicBezTo>
                            <a:pt x="394386" y="224915"/>
                            <a:pt x="384816" y="186631"/>
                            <a:pt x="375245" y="167490"/>
                          </a:cubicBezTo>
                          <a:cubicBezTo>
                            <a:pt x="370459" y="153133"/>
                            <a:pt x="365674" y="143562"/>
                            <a:pt x="360889" y="133992"/>
                          </a:cubicBezTo>
                          <a:cubicBezTo>
                            <a:pt x="356103" y="119635"/>
                            <a:pt x="346532" y="105279"/>
                            <a:pt x="341747" y="90923"/>
                          </a:cubicBezTo>
                          <a:cubicBezTo>
                            <a:pt x="336962" y="76567"/>
                            <a:pt x="332176" y="62210"/>
                            <a:pt x="332176" y="47854"/>
                          </a:cubicBezTo>
                          <a:cubicBezTo>
                            <a:pt x="332176" y="47854"/>
                            <a:pt x="332176" y="43069"/>
                            <a:pt x="332176" y="43069"/>
                          </a:cubicBezTo>
                          <a:cubicBezTo>
                            <a:pt x="332176" y="38283"/>
                            <a:pt x="332176" y="28712"/>
                            <a:pt x="327391" y="28712"/>
                          </a:cubicBezTo>
                          <a:cubicBezTo>
                            <a:pt x="317819" y="19142"/>
                            <a:pt x="298678" y="23927"/>
                            <a:pt x="279537" y="47854"/>
                          </a:cubicBezTo>
                          <a:cubicBezTo>
                            <a:pt x="279537" y="47854"/>
                            <a:pt x="279537" y="47854"/>
                            <a:pt x="274751" y="47854"/>
                          </a:cubicBezTo>
                          <a:cubicBezTo>
                            <a:pt x="274751" y="47854"/>
                            <a:pt x="269965" y="47854"/>
                            <a:pt x="269965" y="47854"/>
                          </a:cubicBezTo>
                          <a:cubicBezTo>
                            <a:pt x="260395" y="33498"/>
                            <a:pt x="246038" y="23927"/>
                            <a:pt x="231683" y="19142"/>
                          </a:cubicBezTo>
                          <a:cubicBezTo>
                            <a:pt x="217326" y="14356"/>
                            <a:pt x="198184" y="9571"/>
                            <a:pt x="183828" y="9571"/>
                          </a:cubicBezTo>
                          <a:cubicBezTo>
                            <a:pt x="169472" y="9571"/>
                            <a:pt x="159901" y="9571"/>
                            <a:pt x="155116" y="14356"/>
                          </a:cubicBezTo>
                          <a:cubicBezTo>
                            <a:pt x="131188" y="23927"/>
                            <a:pt x="121618" y="43069"/>
                            <a:pt x="126403" y="76567"/>
                          </a:cubicBezTo>
                          <a:cubicBezTo>
                            <a:pt x="126403" y="76567"/>
                            <a:pt x="126403" y="81352"/>
                            <a:pt x="126403" y="81352"/>
                          </a:cubicBezTo>
                          <a:cubicBezTo>
                            <a:pt x="126403" y="81352"/>
                            <a:pt x="126403" y="81352"/>
                            <a:pt x="121618" y="81352"/>
                          </a:cubicBezTo>
                          <a:cubicBezTo>
                            <a:pt x="102476" y="81352"/>
                            <a:pt x="83334" y="81352"/>
                            <a:pt x="73764" y="86137"/>
                          </a:cubicBezTo>
                          <a:cubicBezTo>
                            <a:pt x="54621" y="95708"/>
                            <a:pt x="49837" y="119635"/>
                            <a:pt x="49837" y="129206"/>
                          </a:cubicBezTo>
                          <a:cubicBezTo>
                            <a:pt x="49837" y="138777"/>
                            <a:pt x="49837" y="148348"/>
                            <a:pt x="54621" y="157919"/>
                          </a:cubicBezTo>
                          <a:cubicBezTo>
                            <a:pt x="54621" y="157919"/>
                            <a:pt x="54621" y="162704"/>
                            <a:pt x="54621" y="162704"/>
                          </a:cubicBezTo>
                          <a:cubicBezTo>
                            <a:pt x="54621" y="162704"/>
                            <a:pt x="54621" y="162704"/>
                            <a:pt x="49837" y="162704"/>
                          </a:cubicBezTo>
                          <a:cubicBezTo>
                            <a:pt x="30694" y="167490"/>
                            <a:pt x="21124" y="186631"/>
                            <a:pt x="25909" y="210558"/>
                          </a:cubicBezTo>
                          <a:cubicBezTo>
                            <a:pt x="25909" y="215344"/>
                            <a:pt x="25909" y="220129"/>
                            <a:pt x="30694" y="229700"/>
                          </a:cubicBezTo>
                          <a:cubicBezTo>
                            <a:pt x="30694" y="229700"/>
                            <a:pt x="30694" y="234485"/>
                            <a:pt x="30694" y="234485"/>
                          </a:cubicBezTo>
                          <a:cubicBezTo>
                            <a:pt x="30694" y="234485"/>
                            <a:pt x="30694" y="234485"/>
                            <a:pt x="25909" y="234485"/>
                          </a:cubicBezTo>
                          <a:cubicBezTo>
                            <a:pt x="21124" y="234485"/>
                            <a:pt x="21124" y="234485"/>
                            <a:pt x="16339" y="234485"/>
                          </a:cubicBezTo>
                          <a:cubicBezTo>
                            <a:pt x="11553" y="234485"/>
                            <a:pt x="11553" y="239271"/>
                            <a:pt x="6767" y="239271"/>
                          </a:cubicBezTo>
                          <a:cubicBezTo>
                            <a:pt x="1982" y="248842"/>
                            <a:pt x="6767" y="258413"/>
                            <a:pt x="11553" y="267983"/>
                          </a:cubicBezTo>
                          <a:cubicBezTo>
                            <a:pt x="21124" y="287125"/>
                            <a:pt x="45051" y="315837"/>
                            <a:pt x="64193" y="325408"/>
                          </a:cubicBezTo>
                          <a:cubicBezTo>
                            <a:pt x="73764" y="330194"/>
                            <a:pt x="83334" y="330194"/>
                            <a:pt x="97691" y="325408"/>
                          </a:cubicBezTo>
                          <a:cubicBezTo>
                            <a:pt x="97691" y="325408"/>
                            <a:pt x="102476" y="325408"/>
                            <a:pt x="102476" y="325408"/>
                          </a:cubicBezTo>
                          <a:cubicBezTo>
                            <a:pt x="102476" y="325408"/>
                            <a:pt x="102476" y="325408"/>
                            <a:pt x="107261" y="330194"/>
                          </a:cubicBezTo>
                          <a:cubicBezTo>
                            <a:pt x="116832" y="363692"/>
                            <a:pt x="140759" y="401975"/>
                            <a:pt x="179043" y="411546"/>
                          </a:cubicBezTo>
                          <a:cubicBezTo>
                            <a:pt x="198184" y="406760"/>
                            <a:pt x="226897" y="397190"/>
                            <a:pt x="255610" y="382833"/>
                          </a:cubicBezTo>
                          <a:cubicBezTo>
                            <a:pt x="250824" y="382833"/>
                            <a:pt x="250824" y="382833"/>
                            <a:pt x="255610" y="382833"/>
                          </a:cubicBezTo>
                          <a:close/>
                        </a:path>
                      </a:pathLst>
                    </a:custGeom>
                    <a:solidFill>
                      <a:srgbClr val="D97E31"/>
                    </a:solidFill>
                    <a:ln w="47824" cap="flat">
                      <a:noFill/>
                      <a:prstDash val="solid"/>
                      <a:miter/>
                    </a:ln>
                  </p:spPr>
                  <p:txBody>
                    <a:bodyPr rtlCol="0" anchor="ctr"/>
                    <a:lstStyle/>
                    <a:p>
                      <a:endParaRPr lang="en-US"/>
                    </a:p>
                  </p:txBody>
                </p:sp>
              </p:grpSp>
              <p:sp>
                <p:nvSpPr>
                  <p:cNvPr id="292" name="Freeform: Shape 291">
                    <a:extLst>
                      <a:ext uri="{FF2B5EF4-FFF2-40B4-BE49-F238E27FC236}">
                        <a16:creationId xmlns:a16="http://schemas.microsoft.com/office/drawing/2014/main" id="{F40F9FF1-274F-4FAC-8B87-FD9A747F757F}"/>
                      </a:ext>
                    </a:extLst>
                  </p:cNvPr>
                  <p:cNvSpPr/>
                  <p:nvPr/>
                </p:nvSpPr>
                <p:spPr>
                  <a:xfrm>
                    <a:off x="10009003" y="7614766"/>
                    <a:ext cx="637617" cy="577109"/>
                  </a:xfrm>
                  <a:custGeom>
                    <a:avLst/>
                    <a:gdLst>
                      <a:gd name="connsiteX0" fmla="*/ 613691 w 637617"/>
                      <a:gd name="connsiteY0" fmla="*/ 322500 h 577109"/>
                      <a:gd name="connsiteX1" fmla="*/ 594549 w 637617"/>
                      <a:gd name="connsiteY1" fmla="*/ 293788 h 577109"/>
                      <a:gd name="connsiteX2" fmla="*/ 522768 w 637617"/>
                      <a:gd name="connsiteY2" fmla="*/ 222006 h 577109"/>
                      <a:gd name="connsiteX3" fmla="*/ 508412 w 637617"/>
                      <a:gd name="connsiteY3" fmla="*/ 236363 h 577109"/>
                      <a:gd name="connsiteX4" fmla="*/ 498841 w 637617"/>
                      <a:gd name="connsiteY4" fmla="*/ 245934 h 577109"/>
                      <a:gd name="connsiteX5" fmla="*/ 460557 w 637617"/>
                      <a:gd name="connsiteY5" fmla="*/ 274646 h 577109"/>
                      <a:gd name="connsiteX6" fmla="*/ 417489 w 637617"/>
                      <a:gd name="connsiteY6" fmla="*/ 303359 h 577109"/>
                      <a:gd name="connsiteX7" fmla="*/ 412703 w 637617"/>
                      <a:gd name="connsiteY7" fmla="*/ 298573 h 577109"/>
                      <a:gd name="connsiteX8" fmla="*/ 374420 w 637617"/>
                      <a:gd name="connsiteY8" fmla="*/ 260290 h 577109"/>
                      <a:gd name="connsiteX9" fmla="*/ 364849 w 637617"/>
                      <a:gd name="connsiteY9" fmla="*/ 164581 h 577109"/>
                      <a:gd name="connsiteX10" fmla="*/ 360064 w 637617"/>
                      <a:gd name="connsiteY10" fmla="*/ 150225 h 577109"/>
                      <a:gd name="connsiteX11" fmla="*/ 350493 w 637617"/>
                      <a:gd name="connsiteY11" fmla="*/ 231577 h 577109"/>
                      <a:gd name="connsiteX12" fmla="*/ 312210 w 637617"/>
                      <a:gd name="connsiteY12" fmla="*/ 245934 h 577109"/>
                      <a:gd name="connsiteX13" fmla="*/ 297854 w 637617"/>
                      <a:gd name="connsiteY13" fmla="*/ 202865 h 577109"/>
                      <a:gd name="connsiteX14" fmla="*/ 293068 w 637617"/>
                      <a:gd name="connsiteY14" fmla="*/ 140654 h 577109"/>
                      <a:gd name="connsiteX15" fmla="*/ 278711 w 637617"/>
                      <a:gd name="connsiteY15" fmla="*/ 107157 h 577109"/>
                      <a:gd name="connsiteX16" fmla="*/ 283497 w 637617"/>
                      <a:gd name="connsiteY16" fmla="*/ 49732 h 577109"/>
                      <a:gd name="connsiteX17" fmla="*/ 321781 w 637617"/>
                      <a:gd name="connsiteY17" fmla="*/ 21019 h 577109"/>
                      <a:gd name="connsiteX18" fmla="*/ 321781 w 637617"/>
                      <a:gd name="connsiteY18" fmla="*/ 21019 h 577109"/>
                      <a:gd name="connsiteX19" fmla="*/ 269141 w 637617"/>
                      <a:gd name="connsiteY19" fmla="*/ 40161 h 577109"/>
                      <a:gd name="connsiteX20" fmla="*/ 230857 w 637617"/>
                      <a:gd name="connsiteY20" fmla="*/ 11448 h 577109"/>
                      <a:gd name="connsiteX21" fmla="*/ 154291 w 637617"/>
                      <a:gd name="connsiteY21" fmla="*/ 1877 h 577109"/>
                      <a:gd name="connsiteX22" fmla="*/ 168647 w 637617"/>
                      <a:gd name="connsiteY22" fmla="*/ 25804 h 577109"/>
                      <a:gd name="connsiteX23" fmla="*/ 163862 w 637617"/>
                      <a:gd name="connsiteY23" fmla="*/ 83230 h 577109"/>
                      <a:gd name="connsiteX24" fmla="*/ 168647 w 637617"/>
                      <a:gd name="connsiteY24" fmla="*/ 145440 h 577109"/>
                      <a:gd name="connsiteX25" fmla="*/ 183003 w 637617"/>
                      <a:gd name="connsiteY25" fmla="*/ 188509 h 577109"/>
                      <a:gd name="connsiteX26" fmla="*/ 192574 w 637617"/>
                      <a:gd name="connsiteY26" fmla="*/ 217221 h 577109"/>
                      <a:gd name="connsiteX27" fmla="*/ 173432 w 637617"/>
                      <a:gd name="connsiteY27" fmla="*/ 231577 h 577109"/>
                      <a:gd name="connsiteX28" fmla="*/ 159076 w 637617"/>
                      <a:gd name="connsiteY28" fmla="*/ 212436 h 577109"/>
                      <a:gd name="connsiteX29" fmla="*/ 130364 w 637617"/>
                      <a:gd name="connsiteY29" fmla="*/ 140654 h 577109"/>
                      <a:gd name="connsiteX30" fmla="*/ 116008 w 637617"/>
                      <a:gd name="connsiteY30" fmla="*/ 73659 h 577109"/>
                      <a:gd name="connsiteX31" fmla="*/ 72939 w 637617"/>
                      <a:gd name="connsiteY31" fmla="*/ 78444 h 577109"/>
                      <a:gd name="connsiteX32" fmla="*/ 92080 w 637617"/>
                      <a:gd name="connsiteY32" fmla="*/ 174152 h 577109"/>
                      <a:gd name="connsiteX33" fmla="*/ 116008 w 637617"/>
                      <a:gd name="connsiteY33" fmla="*/ 217221 h 577109"/>
                      <a:gd name="connsiteX34" fmla="*/ 135149 w 637617"/>
                      <a:gd name="connsiteY34" fmla="*/ 250719 h 577109"/>
                      <a:gd name="connsiteX35" fmla="*/ 111222 w 637617"/>
                      <a:gd name="connsiteY35" fmla="*/ 255504 h 577109"/>
                      <a:gd name="connsiteX36" fmla="*/ 106437 w 637617"/>
                      <a:gd name="connsiteY36" fmla="*/ 255504 h 577109"/>
                      <a:gd name="connsiteX37" fmla="*/ 77724 w 637617"/>
                      <a:gd name="connsiteY37" fmla="*/ 231577 h 577109"/>
                      <a:gd name="connsiteX38" fmla="*/ 44226 w 637617"/>
                      <a:gd name="connsiteY38" fmla="*/ 164581 h 577109"/>
                      <a:gd name="connsiteX39" fmla="*/ 25085 w 637617"/>
                      <a:gd name="connsiteY39" fmla="*/ 174152 h 577109"/>
                      <a:gd name="connsiteX40" fmla="*/ 87295 w 637617"/>
                      <a:gd name="connsiteY40" fmla="*/ 298573 h 577109"/>
                      <a:gd name="connsiteX41" fmla="*/ 82510 w 637617"/>
                      <a:gd name="connsiteY41" fmla="*/ 303359 h 577109"/>
                      <a:gd name="connsiteX42" fmla="*/ 25085 w 637617"/>
                      <a:gd name="connsiteY42" fmla="*/ 250719 h 577109"/>
                      <a:gd name="connsiteX43" fmla="*/ 15513 w 637617"/>
                      <a:gd name="connsiteY43" fmla="*/ 231577 h 577109"/>
                      <a:gd name="connsiteX44" fmla="*/ 5943 w 637617"/>
                      <a:gd name="connsiteY44" fmla="*/ 231577 h 577109"/>
                      <a:gd name="connsiteX45" fmla="*/ 1158 w 637617"/>
                      <a:gd name="connsiteY45" fmla="*/ 231577 h 577109"/>
                      <a:gd name="connsiteX46" fmla="*/ 53797 w 637617"/>
                      <a:gd name="connsiteY46" fmla="*/ 317715 h 577109"/>
                      <a:gd name="connsiteX47" fmla="*/ 49012 w 637617"/>
                      <a:gd name="connsiteY47" fmla="*/ 322500 h 577109"/>
                      <a:gd name="connsiteX48" fmla="*/ 44226 w 637617"/>
                      <a:gd name="connsiteY48" fmla="*/ 322500 h 577109"/>
                      <a:gd name="connsiteX49" fmla="*/ 58583 w 637617"/>
                      <a:gd name="connsiteY49" fmla="*/ 332071 h 577109"/>
                      <a:gd name="connsiteX50" fmla="*/ 92080 w 637617"/>
                      <a:gd name="connsiteY50" fmla="*/ 332071 h 577109"/>
                      <a:gd name="connsiteX51" fmla="*/ 168647 w 637617"/>
                      <a:gd name="connsiteY51" fmla="*/ 418209 h 577109"/>
                      <a:gd name="connsiteX52" fmla="*/ 245214 w 637617"/>
                      <a:gd name="connsiteY52" fmla="*/ 399067 h 577109"/>
                      <a:gd name="connsiteX53" fmla="*/ 345708 w 637617"/>
                      <a:gd name="connsiteY53" fmla="*/ 533059 h 577109"/>
                      <a:gd name="connsiteX54" fmla="*/ 479700 w 637617"/>
                      <a:gd name="connsiteY54" fmla="*/ 566556 h 577109"/>
                      <a:gd name="connsiteX55" fmla="*/ 546695 w 637617"/>
                      <a:gd name="connsiteY55" fmla="*/ 523488 h 577109"/>
                      <a:gd name="connsiteX56" fmla="*/ 604120 w 637617"/>
                      <a:gd name="connsiteY56" fmla="*/ 480419 h 577109"/>
                      <a:gd name="connsiteX57" fmla="*/ 637618 w 637617"/>
                      <a:gd name="connsiteY57" fmla="*/ 379925 h 577109"/>
                      <a:gd name="connsiteX58" fmla="*/ 637618 w 637617"/>
                      <a:gd name="connsiteY58" fmla="*/ 370354 h 577109"/>
                      <a:gd name="connsiteX59" fmla="*/ 613691 w 637617"/>
                      <a:gd name="connsiteY59" fmla="*/ 322500 h 577109"/>
                      <a:gd name="connsiteX60" fmla="*/ 202145 w 637617"/>
                      <a:gd name="connsiteY60" fmla="*/ 379925 h 577109"/>
                      <a:gd name="connsiteX61" fmla="*/ 139935 w 637617"/>
                      <a:gd name="connsiteY61" fmla="*/ 379925 h 577109"/>
                      <a:gd name="connsiteX62" fmla="*/ 111222 w 637617"/>
                      <a:gd name="connsiteY62" fmla="*/ 355998 h 577109"/>
                      <a:gd name="connsiteX63" fmla="*/ 125578 w 637617"/>
                      <a:gd name="connsiteY63" fmla="*/ 332071 h 577109"/>
                      <a:gd name="connsiteX64" fmla="*/ 159076 w 637617"/>
                      <a:gd name="connsiteY64" fmla="*/ 327286 h 577109"/>
                      <a:gd name="connsiteX65" fmla="*/ 197359 w 637617"/>
                      <a:gd name="connsiteY65" fmla="*/ 298573 h 577109"/>
                      <a:gd name="connsiteX66" fmla="*/ 226072 w 637617"/>
                      <a:gd name="connsiteY66" fmla="*/ 293788 h 577109"/>
                      <a:gd name="connsiteX67" fmla="*/ 202145 w 637617"/>
                      <a:gd name="connsiteY67" fmla="*/ 379925 h 577109"/>
                      <a:gd name="connsiteX68" fmla="*/ 455772 w 637617"/>
                      <a:gd name="connsiteY68" fmla="*/ 509131 h 577109"/>
                      <a:gd name="connsiteX69" fmla="*/ 388776 w 637617"/>
                      <a:gd name="connsiteY69" fmla="*/ 523488 h 577109"/>
                      <a:gd name="connsiteX70" fmla="*/ 293068 w 637617"/>
                      <a:gd name="connsiteY70" fmla="*/ 437350 h 577109"/>
                      <a:gd name="connsiteX71" fmla="*/ 283497 w 637617"/>
                      <a:gd name="connsiteY71" fmla="*/ 375140 h 577109"/>
                      <a:gd name="connsiteX72" fmla="*/ 336137 w 637617"/>
                      <a:gd name="connsiteY72" fmla="*/ 355998 h 577109"/>
                      <a:gd name="connsiteX73" fmla="*/ 388776 w 637617"/>
                      <a:gd name="connsiteY73" fmla="*/ 442136 h 577109"/>
                      <a:gd name="connsiteX74" fmla="*/ 455772 w 637617"/>
                      <a:gd name="connsiteY74" fmla="*/ 509131 h 57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637617" h="577109">
                        <a:moveTo>
                          <a:pt x="613691" y="322500"/>
                        </a:moveTo>
                        <a:cubicBezTo>
                          <a:pt x="608906" y="312929"/>
                          <a:pt x="604120" y="303359"/>
                          <a:pt x="594549" y="293788"/>
                        </a:cubicBezTo>
                        <a:cubicBezTo>
                          <a:pt x="575408" y="269861"/>
                          <a:pt x="551481" y="245934"/>
                          <a:pt x="522768" y="222006"/>
                        </a:cubicBezTo>
                        <a:cubicBezTo>
                          <a:pt x="517982" y="226792"/>
                          <a:pt x="513197" y="231577"/>
                          <a:pt x="508412" y="236363"/>
                        </a:cubicBezTo>
                        <a:cubicBezTo>
                          <a:pt x="503627" y="241148"/>
                          <a:pt x="498841" y="241148"/>
                          <a:pt x="498841" y="245934"/>
                        </a:cubicBezTo>
                        <a:cubicBezTo>
                          <a:pt x="484485" y="255504"/>
                          <a:pt x="474914" y="265075"/>
                          <a:pt x="460557" y="274646"/>
                        </a:cubicBezTo>
                        <a:cubicBezTo>
                          <a:pt x="446201" y="284217"/>
                          <a:pt x="431845" y="293788"/>
                          <a:pt x="417489" y="303359"/>
                        </a:cubicBezTo>
                        <a:cubicBezTo>
                          <a:pt x="417489" y="303359"/>
                          <a:pt x="412703" y="303359"/>
                          <a:pt x="412703" y="298573"/>
                        </a:cubicBezTo>
                        <a:cubicBezTo>
                          <a:pt x="398347" y="289002"/>
                          <a:pt x="383991" y="274646"/>
                          <a:pt x="374420" y="260290"/>
                        </a:cubicBezTo>
                        <a:cubicBezTo>
                          <a:pt x="383991" y="226792"/>
                          <a:pt x="374420" y="188509"/>
                          <a:pt x="364849" y="164581"/>
                        </a:cubicBezTo>
                        <a:cubicBezTo>
                          <a:pt x="364849" y="159796"/>
                          <a:pt x="360064" y="155011"/>
                          <a:pt x="360064" y="150225"/>
                        </a:cubicBezTo>
                        <a:cubicBezTo>
                          <a:pt x="364849" y="178938"/>
                          <a:pt x="369635" y="207650"/>
                          <a:pt x="350493" y="231577"/>
                        </a:cubicBezTo>
                        <a:cubicBezTo>
                          <a:pt x="345708" y="241148"/>
                          <a:pt x="326566" y="255504"/>
                          <a:pt x="312210" y="245934"/>
                        </a:cubicBezTo>
                        <a:cubicBezTo>
                          <a:pt x="297854" y="236363"/>
                          <a:pt x="297854" y="217221"/>
                          <a:pt x="297854" y="202865"/>
                        </a:cubicBezTo>
                        <a:cubicBezTo>
                          <a:pt x="302639" y="178938"/>
                          <a:pt x="302639" y="164581"/>
                          <a:pt x="293068" y="140654"/>
                        </a:cubicBezTo>
                        <a:cubicBezTo>
                          <a:pt x="288283" y="131084"/>
                          <a:pt x="278711" y="116727"/>
                          <a:pt x="278711" y="107157"/>
                        </a:cubicBezTo>
                        <a:cubicBezTo>
                          <a:pt x="273926" y="88015"/>
                          <a:pt x="273926" y="68873"/>
                          <a:pt x="283497" y="49732"/>
                        </a:cubicBezTo>
                        <a:cubicBezTo>
                          <a:pt x="288283" y="30590"/>
                          <a:pt x="307424" y="21019"/>
                          <a:pt x="321781" y="21019"/>
                        </a:cubicBezTo>
                        <a:cubicBezTo>
                          <a:pt x="321781" y="21019"/>
                          <a:pt x="321781" y="21019"/>
                          <a:pt x="321781" y="21019"/>
                        </a:cubicBezTo>
                        <a:cubicBezTo>
                          <a:pt x="307424" y="6663"/>
                          <a:pt x="283497" y="21019"/>
                          <a:pt x="269141" y="40161"/>
                        </a:cubicBezTo>
                        <a:cubicBezTo>
                          <a:pt x="259570" y="25804"/>
                          <a:pt x="245214" y="16234"/>
                          <a:pt x="230857" y="11448"/>
                        </a:cubicBezTo>
                        <a:cubicBezTo>
                          <a:pt x="211716" y="1877"/>
                          <a:pt x="173432" y="-2908"/>
                          <a:pt x="154291" y="1877"/>
                        </a:cubicBezTo>
                        <a:cubicBezTo>
                          <a:pt x="159076" y="6663"/>
                          <a:pt x="168647" y="11448"/>
                          <a:pt x="168647" y="25804"/>
                        </a:cubicBezTo>
                        <a:cubicBezTo>
                          <a:pt x="168647" y="44946"/>
                          <a:pt x="163862" y="64088"/>
                          <a:pt x="163862" y="83230"/>
                        </a:cubicBezTo>
                        <a:cubicBezTo>
                          <a:pt x="163862" y="102371"/>
                          <a:pt x="163862" y="126298"/>
                          <a:pt x="168647" y="145440"/>
                        </a:cubicBezTo>
                        <a:cubicBezTo>
                          <a:pt x="173432" y="159796"/>
                          <a:pt x="178218" y="174152"/>
                          <a:pt x="183003" y="188509"/>
                        </a:cubicBezTo>
                        <a:cubicBezTo>
                          <a:pt x="187789" y="198079"/>
                          <a:pt x="192574" y="207650"/>
                          <a:pt x="192574" y="217221"/>
                        </a:cubicBezTo>
                        <a:cubicBezTo>
                          <a:pt x="192574" y="226792"/>
                          <a:pt x="183003" y="236363"/>
                          <a:pt x="173432" y="231577"/>
                        </a:cubicBezTo>
                        <a:cubicBezTo>
                          <a:pt x="168647" y="226792"/>
                          <a:pt x="163862" y="222006"/>
                          <a:pt x="159076" y="212436"/>
                        </a:cubicBezTo>
                        <a:cubicBezTo>
                          <a:pt x="144720" y="193294"/>
                          <a:pt x="135149" y="159796"/>
                          <a:pt x="130364" y="140654"/>
                        </a:cubicBezTo>
                        <a:cubicBezTo>
                          <a:pt x="125578" y="121513"/>
                          <a:pt x="120793" y="97586"/>
                          <a:pt x="116008" y="73659"/>
                        </a:cubicBezTo>
                        <a:cubicBezTo>
                          <a:pt x="101651" y="73659"/>
                          <a:pt x="87295" y="73659"/>
                          <a:pt x="72939" y="78444"/>
                        </a:cubicBezTo>
                        <a:cubicBezTo>
                          <a:pt x="58583" y="102371"/>
                          <a:pt x="82510" y="155011"/>
                          <a:pt x="92080" y="174152"/>
                        </a:cubicBezTo>
                        <a:cubicBezTo>
                          <a:pt x="96866" y="188509"/>
                          <a:pt x="106437" y="202865"/>
                          <a:pt x="116008" y="217221"/>
                        </a:cubicBezTo>
                        <a:cubicBezTo>
                          <a:pt x="120793" y="226792"/>
                          <a:pt x="135149" y="236363"/>
                          <a:pt x="135149" y="250719"/>
                        </a:cubicBezTo>
                        <a:cubicBezTo>
                          <a:pt x="135149" y="260290"/>
                          <a:pt x="116008" y="255504"/>
                          <a:pt x="111222" y="255504"/>
                        </a:cubicBezTo>
                        <a:cubicBezTo>
                          <a:pt x="111222" y="255504"/>
                          <a:pt x="111222" y="255504"/>
                          <a:pt x="106437" y="255504"/>
                        </a:cubicBezTo>
                        <a:cubicBezTo>
                          <a:pt x="96866" y="250719"/>
                          <a:pt x="82510" y="236363"/>
                          <a:pt x="77724" y="231577"/>
                        </a:cubicBezTo>
                        <a:cubicBezTo>
                          <a:pt x="63368" y="212436"/>
                          <a:pt x="49012" y="188509"/>
                          <a:pt x="44226" y="164581"/>
                        </a:cubicBezTo>
                        <a:cubicBezTo>
                          <a:pt x="39441" y="164581"/>
                          <a:pt x="29870" y="169367"/>
                          <a:pt x="25085" y="174152"/>
                        </a:cubicBezTo>
                        <a:cubicBezTo>
                          <a:pt x="10728" y="222006"/>
                          <a:pt x="63368" y="265075"/>
                          <a:pt x="87295" y="298573"/>
                        </a:cubicBezTo>
                        <a:cubicBezTo>
                          <a:pt x="92080" y="303359"/>
                          <a:pt x="87295" y="308144"/>
                          <a:pt x="82510" y="303359"/>
                        </a:cubicBezTo>
                        <a:cubicBezTo>
                          <a:pt x="58583" y="298573"/>
                          <a:pt x="39441" y="274646"/>
                          <a:pt x="25085" y="250719"/>
                        </a:cubicBezTo>
                        <a:cubicBezTo>
                          <a:pt x="20299" y="245934"/>
                          <a:pt x="20299" y="236363"/>
                          <a:pt x="15513" y="231577"/>
                        </a:cubicBezTo>
                        <a:cubicBezTo>
                          <a:pt x="10728" y="231577"/>
                          <a:pt x="10728" y="231577"/>
                          <a:pt x="5943" y="231577"/>
                        </a:cubicBezTo>
                        <a:cubicBezTo>
                          <a:pt x="5943" y="231577"/>
                          <a:pt x="1158" y="231577"/>
                          <a:pt x="1158" y="231577"/>
                        </a:cubicBezTo>
                        <a:cubicBezTo>
                          <a:pt x="-8414" y="250719"/>
                          <a:pt x="44226" y="303359"/>
                          <a:pt x="53797" y="317715"/>
                        </a:cubicBezTo>
                        <a:cubicBezTo>
                          <a:pt x="53797" y="322500"/>
                          <a:pt x="53797" y="327286"/>
                          <a:pt x="49012" y="322500"/>
                        </a:cubicBezTo>
                        <a:cubicBezTo>
                          <a:pt x="44226" y="322500"/>
                          <a:pt x="44226" y="322500"/>
                          <a:pt x="44226" y="322500"/>
                        </a:cubicBezTo>
                        <a:cubicBezTo>
                          <a:pt x="49012" y="327286"/>
                          <a:pt x="53797" y="327286"/>
                          <a:pt x="58583" y="332071"/>
                        </a:cubicBezTo>
                        <a:cubicBezTo>
                          <a:pt x="68153" y="336857"/>
                          <a:pt x="82510" y="336857"/>
                          <a:pt x="92080" y="332071"/>
                        </a:cubicBezTo>
                        <a:cubicBezTo>
                          <a:pt x="101651" y="370354"/>
                          <a:pt x="130364" y="408638"/>
                          <a:pt x="168647" y="418209"/>
                        </a:cubicBezTo>
                        <a:cubicBezTo>
                          <a:pt x="192574" y="422994"/>
                          <a:pt x="226072" y="413423"/>
                          <a:pt x="245214" y="399067"/>
                        </a:cubicBezTo>
                        <a:cubicBezTo>
                          <a:pt x="273926" y="446921"/>
                          <a:pt x="307424" y="489990"/>
                          <a:pt x="345708" y="533059"/>
                        </a:cubicBezTo>
                        <a:cubicBezTo>
                          <a:pt x="383991" y="571342"/>
                          <a:pt x="427060" y="590484"/>
                          <a:pt x="479700" y="566556"/>
                        </a:cubicBezTo>
                        <a:cubicBezTo>
                          <a:pt x="503627" y="556986"/>
                          <a:pt x="522768" y="537844"/>
                          <a:pt x="546695" y="523488"/>
                        </a:cubicBezTo>
                        <a:cubicBezTo>
                          <a:pt x="565836" y="509131"/>
                          <a:pt x="584979" y="494775"/>
                          <a:pt x="604120" y="480419"/>
                        </a:cubicBezTo>
                        <a:cubicBezTo>
                          <a:pt x="613691" y="446921"/>
                          <a:pt x="623262" y="413423"/>
                          <a:pt x="637618" y="379925"/>
                        </a:cubicBezTo>
                        <a:cubicBezTo>
                          <a:pt x="637618" y="375140"/>
                          <a:pt x="637618" y="375140"/>
                          <a:pt x="637618" y="370354"/>
                        </a:cubicBezTo>
                        <a:cubicBezTo>
                          <a:pt x="623262" y="341642"/>
                          <a:pt x="618476" y="332071"/>
                          <a:pt x="613691" y="322500"/>
                        </a:cubicBezTo>
                        <a:close/>
                        <a:moveTo>
                          <a:pt x="202145" y="379925"/>
                        </a:moveTo>
                        <a:cubicBezTo>
                          <a:pt x="183003" y="389496"/>
                          <a:pt x="159076" y="389496"/>
                          <a:pt x="139935" y="379925"/>
                        </a:cubicBezTo>
                        <a:cubicBezTo>
                          <a:pt x="130364" y="375140"/>
                          <a:pt x="116008" y="370354"/>
                          <a:pt x="111222" y="355998"/>
                        </a:cubicBezTo>
                        <a:cubicBezTo>
                          <a:pt x="101651" y="341642"/>
                          <a:pt x="111222" y="332071"/>
                          <a:pt x="125578" y="332071"/>
                        </a:cubicBezTo>
                        <a:cubicBezTo>
                          <a:pt x="135149" y="332071"/>
                          <a:pt x="149505" y="332071"/>
                          <a:pt x="159076" y="327286"/>
                        </a:cubicBezTo>
                        <a:cubicBezTo>
                          <a:pt x="173432" y="322500"/>
                          <a:pt x="183003" y="308144"/>
                          <a:pt x="197359" y="298573"/>
                        </a:cubicBezTo>
                        <a:cubicBezTo>
                          <a:pt x="206930" y="293788"/>
                          <a:pt x="216502" y="289002"/>
                          <a:pt x="226072" y="293788"/>
                        </a:cubicBezTo>
                        <a:cubicBezTo>
                          <a:pt x="249999" y="327286"/>
                          <a:pt x="230857" y="365569"/>
                          <a:pt x="202145" y="379925"/>
                        </a:cubicBezTo>
                        <a:close/>
                        <a:moveTo>
                          <a:pt x="455772" y="509131"/>
                        </a:moveTo>
                        <a:cubicBezTo>
                          <a:pt x="450987" y="537844"/>
                          <a:pt x="407918" y="528273"/>
                          <a:pt x="388776" y="523488"/>
                        </a:cubicBezTo>
                        <a:cubicBezTo>
                          <a:pt x="350493" y="509131"/>
                          <a:pt x="312210" y="475633"/>
                          <a:pt x="293068" y="437350"/>
                        </a:cubicBezTo>
                        <a:cubicBezTo>
                          <a:pt x="283497" y="418209"/>
                          <a:pt x="278711" y="394282"/>
                          <a:pt x="283497" y="375140"/>
                        </a:cubicBezTo>
                        <a:cubicBezTo>
                          <a:pt x="288283" y="360784"/>
                          <a:pt x="321781" y="346427"/>
                          <a:pt x="336137" y="355998"/>
                        </a:cubicBezTo>
                        <a:cubicBezTo>
                          <a:pt x="364849" y="375140"/>
                          <a:pt x="369635" y="413423"/>
                          <a:pt x="388776" y="442136"/>
                        </a:cubicBezTo>
                        <a:cubicBezTo>
                          <a:pt x="412703" y="470848"/>
                          <a:pt x="460557" y="470848"/>
                          <a:pt x="455772" y="50913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A7D4397C-82D8-4039-8462-BA90D6D5D4A1}"/>
                      </a:ext>
                    </a:extLst>
                  </p:cNvPr>
                  <p:cNvSpPr/>
                  <p:nvPr/>
                </p:nvSpPr>
                <p:spPr>
                  <a:xfrm>
                    <a:off x="10407349" y="8047330"/>
                    <a:ext cx="200988" cy="126305"/>
                  </a:xfrm>
                  <a:custGeom>
                    <a:avLst/>
                    <a:gdLst>
                      <a:gd name="connsiteX0" fmla="*/ 200988 w 200988"/>
                      <a:gd name="connsiteY0" fmla="*/ 0 h 126305"/>
                      <a:gd name="connsiteX1" fmla="*/ 196202 w 200988"/>
                      <a:gd name="connsiteY1" fmla="*/ 4785 h 126305"/>
                      <a:gd name="connsiteX2" fmla="*/ 129207 w 200988"/>
                      <a:gd name="connsiteY2" fmla="*/ 52640 h 126305"/>
                      <a:gd name="connsiteX3" fmla="*/ 62211 w 200988"/>
                      <a:gd name="connsiteY3" fmla="*/ 100494 h 126305"/>
                      <a:gd name="connsiteX4" fmla="*/ 0 w 200988"/>
                      <a:gd name="connsiteY4" fmla="*/ 119635 h 126305"/>
                      <a:gd name="connsiteX5" fmla="*/ 76567 w 200988"/>
                      <a:gd name="connsiteY5" fmla="*/ 114850 h 126305"/>
                      <a:gd name="connsiteX6" fmla="*/ 143563 w 200988"/>
                      <a:gd name="connsiteY6" fmla="*/ 71781 h 126305"/>
                      <a:gd name="connsiteX7" fmla="*/ 200988 w 200988"/>
                      <a:gd name="connsiteY7" fmla="*/ 28712 h 126305"/>
                      <a:gd name="connsiteX8" fmla="*/ 200988 w 200988"/>
                      <a:gd name="connsiteY8" fmla="*/ 0 h 12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988" h="126305">
                        <a:moveTo>
                          <a:pt x="200988" y="0"/>
                        </a:moveTo>
                        <a:cubicBezTo>
                          <a:pt x="200988" y="0"/>
                          <a:pt x="196202" y="4785"/>
                          <a:pt x="196202" y="4785"/>
                        </a:cubicBezTo>
                        <a:cubicBezTo>
                          <a:pt x="177061" y="23927"/>
                          <a:pt x="148348" y="33498"/>
                          <a:pt x="129207" y="52640"/>
                        </a:cubicBezTo>
                        <a:cubicBezTo>
                          <a:pt x="105280" y="66996"/>
                          <a:pt x="86138" y="86137"/>
                          <a:pt x="62211" y="100494"/>
                        </a:cubicBezTo>
                        <a:cubicBezTo>
                          <a:pt x="43069" y="110065"/>
                          <a:pt x="19142" y="114850"/>
                          <a:pt x="0" y="119635"/>
                        </a:cubicBezTo>
                        <a:cubicBezTo>
                          <a:pt x="23927" y="129206"/>
                          <a:pt x="52640" y="129206"/>
                          <a:pt x="76567" y="114850"/>
                        </a:cubicBezTo>
                        <a:cubicBezTo>
                          <a:pt x="100494" y="105279"/>
                          <a:pt x="119635" y="86137"/>
                          <a:pt x="143563" y="71781"/>
                        </a:cubicBezTo>
                        <a:cubicBezTo>
                          <a:pt x="162705" y="57425"/>
                          <a:pt x="181846" y="43069"/>
                          <a:pt x="200988" y="28712"/>
                        </a:cubicBezTo>
                        <a:cubicBezTo>
                          <a:pt x="196202" y="19142"/>
                          <a:pt x="196202" y="9571"/>
                          <a:pt x="200988" y="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138264E6-D5CC-45E9-9E40-D2447D180F3B}"/>
                      </a:ext>
                    </a:extLst>
                  </p:cNvPr>
                  <p:cNvSpPr/>
                  <p:nvPr/>
                </p:nvSpPr>
                <p:spPr>
                  <a:xfrm>
                    <a:off x="10341961" y="7836772"/>
                    <a:ext cx="290304" cy="175431"/>
                  </a:xfrm>
                  <a:custGeom>
                    <a:avLst/>
                    <a:gdLst>
                      <a:gd name="connsiteX0" fmla="*/ 280733 w 290304"/>
                      <a:gd name="connsiteY0" fmla="*/ 100494 h 175431"/>
                      <a:gd name="connsiteX1" fmla="*/ 261591 w 290304"/>
                      <a:gd name="connsiteY1" fmla="*/ 71781 h 175431"/>
                      <a:gd name="connsiteX2" fmla="*/ 189810 w 290304"/>
                      <a:gd name="connsiteY2" fmla="*/ 0 h 175431"/>
                      <a:gd name="connsiteX3" fmla="*/ 175454 w 290304"/>
                      <a:gd name="connsiteY3" fmla="*/ 14356 h 175431"/>
                      <a:gd name="connsiteX4" fmla="*/ 165883 w 290304"/>
                      <a:gd name="connsiteY4" fmla="*/ 23927 h 175431"/>
                      <a:gd name="connsiteX5" fmla="*/ 127599 w 290304"/>
                      <a:gd name="connsiteY5" fmla="*/ 52640 h 175431"/>
                      <a:gd name="connsiteX6" fmla="*/ 84531 w 290304"/>
                      <a:gd name="connsiteY6" fmla="*/ 81352 h 175431"/>
                      <a:gd name="connsiteX7" fmla="*/ 79745 w 290304"/>
                      <a:gd name="connsiteY7" fmla="*/ 76567 h 175431"/>
                      <a:gd name="connsiteX8" fmla="*/ 41462 w 290304"/>
                      <a:gd name="connsiteY8" fmla="*/ 38283 h 175431"/>
                      <a:gd name="connsiteX9" fmla="*/ 46247 w 290304"/>
                      <a:gd name="connsiteY9" fmla="*/ 23927 h 175431"/>
                      <a:gd name="connsiteX10" fmla="*/ 36677 w 290304"/>
                      <a:gd name="connsiteY10" fmla="*/ 38283 h 175431"/>
                      <a:gd name="connsiteX11" fmla="*/ 12750 w 290304"/>
                      <a:gd name="connsiteY11" fmla="*/ 62210 h 175431"/>
                      <a:gd name="connsiteX12" fmla="*/ 17535 w 290304"/>
                      <a:gd name="connsiteY12" fmla="*/ 90923 h 175431"/>
                      <a:gd name="connsiteX13" fmla="*/ 36677 w 290304"/>
                      <a:gd name="connsiteY13" fmla="*/ 86137 h 175431"/>
                      <a:gd name="connsiteX14" fmla="*/ 70175 w 290304"/>
                      <a:gd name="connsiteY14" fmla="*/ 100494 h 175431"/>
                      <a:gd name="connsiteX15" fmla="*/ 103672 w 290304"/>
                      <a:gd name="connsiteY15" fmla="*/ 157919 h 175431"/>
                      <a:gd name="connsiteX16" fmla="*/ 146742 w 290304"/>
                      <a:gd name="connsiteY16" fmla="*/ 172275 h 175431"/>
                      <a:gd name="connsiteX17" fmla="*/ 156312 w 290304"/>
                      <a:gd name="connsiteY17" fmla="*/ 138777 h 175431"/>
                      <a:gd name="connsiteX18" fmla="*/ 141956 w 290304"/>
                      <a:gd name="connsiteY18" fmla="*/ 100494 h 175431"/>
                      <a:gd name="connsiteX19" fmla="*/ 175454 w 290304"/>
                      <a:gd name="connsiteY19" fmla="*/ 66996 h 175431"/>
                      <a:gd name="connsiteX20" fmla="*/ 261591 w 290304"/>
                      <a:gd name="connsiteY20" fmla="*/ 100494 h 175431"/>
                      <a:gd name="connsiteX21" fmla="*/ 280733 w 290304"/>
                      <a:gd name="connsiteY21" fmla="*/ 167490 h 175431"/>
                      <a:gd name="connsiteX22" fmla="*/ 290304 w 290304"/>
                      <a:gd name="connsiteY22" fmla="*/ 138777 h 175431"/>
                      <a:gd name="connsiteX23" fmla="*/ 290304 w 290304"/>
                      <a:gd name="connsiteY23" fmla="*/ 129206 h 175431"/>
                      <a:gd name="connsiteX24" fmla="*/ 280733 w 290304"/>
                      <a:gd name="connsiteY24" fmla="*/ 100494 h 17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304" h="175431">
                        <a:moveTo>
                          <a:pt x="280733" y="100494"/>
                        </a:moveTo>
                        <a:cubicBezTo>
                          <a:pt x="275948" y="90923"/>
                          <a:pt x="271162" y="81352"/>
                          <a:pt x="261591" y="71781"/>
                        </a:cubicBezTo>
                        <a:cubicBezTo>
                          <a:pt x="242450" y="47854"/>
                          <a:pt x="218523" y="23927"/>
                          <a:pt x="189810" y="0"/>
                        </a:cubicBezTo>
                        <a:cubicBezTo>
                          <a:pt x="185024" y="4786"/>
                          <a:pt x="180239" y="9571"/>
                          <a:pt x="175454" y="14356"/>
                        </a:cubicBezTo>
                        <a:cubicBezTo>
                          <a:pt x="170669" y="19142"/>
                          <a:pt x="165883" y="19142"/>
                          <a:pt x="165883" y="23927"/>
                        </a:cubicBezTo>
                        <a:cubicBezTo>
                          <a:pt x="151527" y="33498"/>
                          <a:pt x="141956" y="43069"/>
                          <a:pt x="127599" y="52640"/>
                        </a:cubicBezTo>
                        <a:cubicBezTo>
                          <a:pt x="113243" y="62210"/>
                          <a:pt x="98887" y="71781"/>
                          <a:pt x="84531" y="81352"/>
                        </a:cubicBezTo>
                        <a:cubicBezTo>
                          <a:pt x="84531" y="81352"/>
                          <a:pt x="79745" y="81352"/>
                          <a:pt x="79745" y="76567"/>
                        </a:cubicBezTo>
                        <a:cubicBezTo>
                          <a:pt x="65389" y="66996"/>
                          <a:pt x="51033" y="52640"/>
                          <a:pt x="41462" y="38283"/>
                        </a:cubicBezTo>
                        <a:cubicBezTo>
                          <a:pt x="41462" y="33498"/>
                          <a:pt x="41462" y="28713"/>
                          <a:pt x="46247" y="23927"/>
                        </a:cubicBezTo>
                        <a:cubicBezTo>
                          <a:pt x="41462" y="28713"/>
                          <a:pt x="41462" y="33498"/>
                          <a:pt x="36677" y="38283"/>
                        </a:cubicBezTo>
                        <a:cubicBezTo>
                          <a:pt x="31891" y="47854"/>
                          <a:pt x="22320" y="52640"/>
                          <a:pt x="12750" y="62210"/>
                        </a:cubicBezTo>
                        <a:cubicBezTo>
                          <a:pt x="7964" y="66996"/>
                          <a:pt x="-15963" y="90923"/>
                          <a:pt x="17535" y="90923"/>
                        </a:cubicBezTo>
                        <a:cubicBezTo>
                          <a:pt x="22320" y="90923"/>
                          <a:pt x="27106" y="90923"/>
                          <a:pt x="36677" y="86137"/>
                        </a:cubicBezTo>
                        <a:cubicBezTo>
                          <a:pt x="51033" y="86137"/>
                          <a:pt x="60604" y="86137"/>
                          <a:pt x="70175" y="100494"/>
                        </a:cubicBezTo>
                        <a:cubicBezTo>
                          <a:pt x="79745" y="119635"/>
                          <a:pt x="89316" y="143562"/>
                          <a:pt x="103672" y="157919"/>
                        </a:cubicBezTo>
                        <a:cubicBezTo>
                          <a:pt x="113243" y="167490"/>
                          <a:pt x="132385" y="181846"/>
                          <a:pt x="146742" y="172275"/>
                        </a:cubicBezTo>
                        <a:cubicBezTo>
                          <a:pt x="165883" y="162704"/>
                          <a:pt x="165883" y="153133"/>
                          <a:pt x="156312" y="138777"/>
                        </a:cubicBezTo>
                        <a:cubicBezTo>
                          <a:pt x="151527" y="129206"/>
                          <a:pt x="137170" y="110065"/>
                          <a:pt x="141956" y="100494"/>
                        </a:cubicBezTo>
                        <a:cubicBezTo>
                          <a:pt x="146742" y="86137"/>
                          <a:pt x="161097" y="76567"/>
                          <a:pt x="175454" y="66996"/>
                        </a:cubicBezTo>
                        <a:cubicBezTo>
                          <a:pt x="208951" y="52640"/>
                          <a:pt x="242450" y="66996"/>
                          <a:pt x="261591" y="100494"/>
                        </a:cubicBezTo>
                        <a:cubicBezTo>
                          <a:pt x="271162" y="119635"/>
                          <a:pt x="280733" y="143562"/>
                          <a:pt x="280733" y="167490"/>
                        </a:cubicBezTo>
                        <a:cubicBezTo>
                          <a:pt x="285518" y="157919"/>
                          <a:pt x="290304" y="148348"/>
                          <a:pt x="290304" y="138777"/>
                        </a:cubicBezTo>
                        <a:cubicBezTo>
                          <a:pt x="290304" y="133992"/>
                          <a:pt x="290304" y="133992"/>
                          <a:pt x="290304" y="129206"/>
                        </a:cubicBezTo>
                        <a:cubicBezTo>
                          <a:pt x="290304" y="119635"/>
                          <a:pt x="285518" y="110065"/>
                          <a:pt x="280733" y="100494"/>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8282D42B-852B-497E-9B21-03E25CD0B613}"/>
                      </a:ext>
                    </a:extLst>
                  </p:cNvPr>
                  <p:cNvSpPr/>
                  <p:nvPr/>
                </p:nvSpPr>
                <p:spPr>
                  <a:xfrm>
                    <a:off x="10220718" y="7946837"/>
                    <a:ext cx="66995" cy="110064"/>
                  </a:xfrm>
                  <a:custGeom>
                    <a:avLst/>
                    <a:gdLst>
                      <a:gd name="connsiteX0" fmla="*/ 57425 w 66995"/>
                      <a:gd name="connsiteY0" fmla="*/ 66996 h 110064"/>
                      <a:gd name="connsiteX1" fmla="*/ 62211 w 66995"/>
                      <a:gd name="connsiteY1" fmla="*/ 0 h 110064"/>
                      <a:gd name="connsiteX2" fmla="*/ 62211 w 66995"/>
                      <a:gd name="connsiteY2" fmla="*/ 0 h 110064"/>
                      <a:gd name="connsiteX3" fmla="*/ 38283 w 66995"/>
                      <a:gd name="connsiteY3" fmla="*/ 28713 h 110064"/>
                      <a:gd name="connsiteX4" fmla="*/ 0 w 66995"/>
                      <a:gd name="connsiteY4" fmla="*/ 62211 h 110064"/>
                      <a:gd name="connsiteX5" fmla="*/ 28713 w 66995"/>
                      <a:gd name="connsiteY5" fmla="*/ 47854 h 110064"/>
                      <a:gd name="connsiteX6" fmla="*/ 66996 w 66995"/>
                      <a:gd name="connsiteY6" fmla="*/ 110065 h 110064"/>
                      <a:gd name="connsiteX7" fmla="*/ 62211 w 66995"/>
                      <a:gd name="connsiteY7" fmla="*/ 95708 h 110064"/>
                      <a:gd name="connsiteX8" fmla="*/ 57425 w 66995"/>
                      <a:gd name="connsiteY8" fmla="*/ 6699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95" h="110064">
                        <a:moveTo>
                          <a:pt x="57425" y="66996"/>
                        </a:moveTo>
                        <a:cubicBezTo>
                          <a:pt x="52640" y="43069"/>
                          <a:pt x="52640" y="19142"/>
                          <a:pt x="62211" y="0"/>
                        </a:cubicBezTo>
                        <a:cubicBezTo>
                          <a:pt x="62211" y="0"/>
                          <a:pt x="62211" y="0"/>
                          <a:pt x="62211" y="0"/>
                        </a:cubicBezTo>
                        <a:cubicBezTo>
                          <a:pt x="57425" y="9571"/>
                          <a:pt x="47854" y="19142"/>
                          <a:pt x="38283" y="28713"/>
                        </a:cubicBezTo>
                        <a:cubicBezTo>
                          <a:pt x="23927" y="38283"/>
                          <a:pt x="14356" y="52640"/>
                          <a:pt x="0" y="62211"/>
                        </a:cubicBezTo>
                        <a:cubicBezTo>
                          <a:pt x="9571" y="57425"/>
                          <a:pt x="19141" y="52640"/>
                          <a:pt x="28713" y="47854"/>
                        </a:cubicBezTo>
                        <a:cubicBezTo>
                          <a:pt x="43068" y="66996"/>
                          <a:pt x="52640" y="90923"/>
                          <a:pt x="66996" y="110065"/>
                        </a:cubicBezTo>
                        <a:cubicBezTo>
                          <a:pt x="66996" y="105279"/>
                          <a:pt x="66996" y="100494"/>
                          <a:pt x="62211" y="95708"/>
                        </a:cubicBezTo>
                        <a:cubicBezTo>
                          <a:pt x="62211" y="86138"/>
                          <a:pt x="57425" y="76567"/>
                          <a:pt x="57425" y="66996"/>
                        </a:cubicBezTo>
                        <a:close/>
                      </a:path>
                    </a:pathLst>
                  </a:custGeom>
                  <a:solidFill>
                    <a:srgbClr val="FBCA8F">
                      <a:alpha val="50000"/>
                    </a:srgbClr>
                  </a:solidFill>
                  <a:ln w="47824"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5440E7FC-A860-45F6-94F5-BED4B85C97F0}"/>
                      </a:ext>
                    </a:extLst>
                  </p:cNvPr>
                  <p:cNvSpPr/>
                  <p:nvPr/>
                </p:nvSpPr>
                <p:spPr>
                  <a:xfrm>
                    <a:off x="10359495" y="7827201"/>
                    <a:ext cx="124421" cy="160045"/>
                  </a:xfrm>
                  <a:custGeom>
                    <a:avLst/>
                    <a:gdLst>
                      <a:gd name="connsiteX0" fmla="*/ 124421 w 124421"/>
                      <a:gd name="connsiteY0" fmla="*/ 157919 h 160045"/>
                      <a:gd name="connsiteX1" fmla="*/ 28713 w 124421"/>
                      <a:gd name="connsiteY1" fmla="*/ 52640 h 160045"/>
                      <a:gd name="connsiteX2" fmla="*/ 28713 w 124421"/>
                      <a:gd name="connsiteY2" fmla="*/ 0 h 160045"/>
                      <a:gd name="connsiteX3" fmla="*/ 28713 w 124421"/>
                      <a:gd name="connsiteY3" fmla="*/ 0 h 160045"/>
                      <a:gd name="connsiteX4" fmla="*/ 0 w 124421"/>
                      <a:gd name="connsiteY4" fmla="*/ 86138 h 160045"/>
                      <a:gd name="connsiteX5" fmla="*/ 4786 w 124421"/>
                      <a:gd name="connsiteY5" fmla="*/ 90923 h 160045"/>
                      <a:gd name="connsiteX6" fmla="*/ 28713 w 124421"/>
                      <a:gd name="connsiteY6" fmla="*/ 57425 h 160045"/>
                      <a:gd name="connsiteX7" fmla="*/ 76567 w 124421"/>
                      <a:gd name="connsiteY7" fmla="*/ 114850 h 160045"/>
                      <a:gd name="connsiteX8" fmla="*/ 124421 w 124421"/>
                      <a:gd name="connsiteY8" fmla="*/ 157919 h 160045"/>
                      <a:gd name="connsiteX9" fmla="*/ 124421 w 124421"/>
                      <a:gd name="connsiteY9" fmla="*/ 157919 h 16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421" h="160045">
                        <a:moveTo>
                          <a:pt x="124421" y="157919"/>
                        </a:moveTo>
                        <a:cubicBezTo>
                          <a:pt x="86138" y="129206"/>
                          <a:pt x="66996" y="81352"/>
                          <a:pt x="28713" y="52640"/>
                        </a:cubicBezTo>
                        <a:cubicBezTo>
                          <a:pt x="33499" y="33498"/>
                          <a:pt x="38283" y="14356"/>
                          <a:pt x="28713" y="0"/>
                        </a:cubicBezTo>
                        <a:cubicBezTo>
                          <a:pt x="28713" y="0"/>
                          <a:pt x="23927" y="0"/>
                          <a:pt x="28713" y="0"/>
                        </a:cubicBezTo>
                        <a:cubicBezTo>
                          <a:pt x="28713" y="33498"/>
                          <a:pt x="19142" y="62211"/>
                          <a:pt x="0" y="86138"/>
                        </a:cubicBezTo>
                        <a:cubicBezTo>
                          <a:pt x="0" y="86138"/>
                          <a:pt x="0" y="90923"/>
                          <a:pt x="4786" y="90923"/>
                        </a:cubicBezTo>
                        <a:cubicBezTo>
                          <a:pt x="14356" y="81352"/>
                          <a:pt x="23927" y="71781"/>
                          <a:pt x="28713" y="57425"/>
                        </a:cubicBezTo>
                        <a:cubicBezTo>
                          <a:pt x="43069" y="76567"/>
                          <a:pt x="62211" y="95708"/>
                          <a:pt x="76567" y="114850"/>
                        </a:cubicBezTo>
                        <a:cubicBezTo>
                          <a:pt x="86138" y="129206"/>
                          <a:pt x="100494" y="153133"/>
                          <a:pt x="124421" y="157919"/>
                        </a:cubicBezTo>
                        <a:cubicBezTo>
                          <a:pt x="124421" y="162704"/>
                          <a:pt x="124421" y="157919"/>
                          <a:pt x="124421" y="157919"/>
                        </a:cubicBezTo>
                        <a:close/>
                      </a:path>
                    </a:pathLst>
                  </a:custGeom>
                  <a:solidFill>
                    <a:srgbClr val="D97E31"/>
                  </a:solidFill>
                  <a:ln w="47824"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FE99B28F-6990-4CD9-BAF6-24E97BCEFCF3}"/>
                      </a:ext>
                    </a:extLst>
                  </p:cNvPr>
                  <p:cNvSpPr/>
                  <p:nvPr/>
                </p:nvSpPr>
                <p:spPr>
                  <a:xfrm>
                    <a:off x="10201577" y="7946837"/>
                    <a:ext cx="78693" cy="66995"/>
                  </a:xfrm>
                  <a:custGeom>
                    <a:avLst/>
                    <a:gdLst>
                      <a:gd name="connsiteX0" fmla="*/ 76566 w 78693"/>
                      <a:gd name="connsiteY0" fmla="*/ 0 h 66995"/>
                      <a:gd name="connsiteX1" fmla="*/ 43068 w 78693"/>
                      <a:gd name="connsiteY1" fmla="*/ 38283 h 66995"/>
                      <a:gd name="connsiteX2" fmla="*/ 0 w 78693"/>
                      <a:gd name="connsiteY2" fmla="*/ 62211 h 66995"/>
                      <a:gd name="connsiteX3" fmla="*/ 0 w 78693"/>
                      <a:gd name="connsiteY3" fmla="*/ 66996 h 66995"/>
                      <a:gd name="connsiteX4" fmla="*/ 47854 w 78693"/>
                      <a:gd name="connsiteY4" fmla="*/ 47854 h 66995"/>
                      <a:gd name="connsiteX5" fmla="*/ 76566 w 78693"/>
                      <a:gd name="connsiteY5" fmla="*/ 0 h 66995"/>
                      <a:gd name="connsiteX6" fmla="*/ 76566 w 78693"/>
                      <a:gd name="connsiteY6"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93" h="66995">
                        <a:moveTo>
                          <a:pt x="76566" y="0"/>
                        </a:moveTo>
                        <a:cubicBezTo>
                          <a:pt x="66996" y="14356"/>
                          <a:pt x="57425" y="28713"/>
                          <a:pt x="43068" y="38283"/>
                        </a:cubicBezTo>
                        <a:cubicBezTo>
                          <a:pt x="28712" y="47854"/>
                          <a:pt x="14356" y="52640"/>
                          <a:pt x="0" y="62211"/>
                        </a:cubicBezTo>
                        <a:cubicBezTo>
                          <a:pt x="0" y="62211"/>
                          <a:pt x="0" y="66996"/>
                          <a:pt x="0" y="66996"/>
                        </a:cubicBezTo>
                        <a:cubicBezTo>
                          <a:pt x="19141" y="66996"/>
                          <a:pt x="33498" y="57425"/>
                          <a:pt x="47854" y="47854"/>
                        </a:cubicBezTo>
                        <a:cubicBezTo>
                          <a:pt x="62210" y="33498"/>
                          <a:pt x="76566" y="19142"/>
                          <a:pt x="76566" y="0"/>
                        </a:cubicBezTo>
                        <a:cubicBezTo>
                          <a:pt x="81352" y="0"/>
                          <a:pt x="76566" y="0"/>
                          <a:pt x="76566" y="0"/>
                        </a:cubicBezTo>
                        <a:close/>
                      </a:path>
                    </a:pathLst>
                  </a:custGeom>
                  <a:solidFill>
                    <a:srgbClr val="D97E31"/>
                  </a:solidFill>
                  <a:ln w="47824"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B47221B0-5B40-4288-9DED-F822601192F7}"/>
                      </a:ext>
                    </a:extLst>
                  </p:cNvPr>
                  <p:cNvSpPr/>
                  <p:nvPr/>
                </p:nvSpPr>
                <p:spPr>
                  <a:xfrm>
                    <a:off x="10239860" y="7626000"/>
                    <a:ext cx="71781" cy="287339"/>
                  </a:xfrm>
                  <a:custGeom>
                    <a:avLst/>
                    <a:gdLst>
                      <a:gd name="connsiteX0" fmla="*/ 71781 w 71781"/>
                      <a:gd name="connsiteY0" fmla="*/ 214 h 287339"/>
                      <a:gd name="connsiteX1" fmla="*/ 9571 w 71781"/>
                      <a:gd name="connsiteY1" fmla="*/ 110279 h 287339"/>
                      <a:gd name="connsiteX2" fmla="*/ 9571 w 71781"/>
                      <a:gd name="connsiteY2" fmla="*/ 177275 h 287339"/>
                      <a:gd name="connsiteX3" fmla="*/ 0 w 71781"/>
                      <a:gd name="connsiteY3" fmla="*/ 215558 h 287339"/>
                      <a:gd name="connsiteX4" fmla="*/ 28713 w 71781"/>
                      <a:gd name="connsiteY4" fmla="*/ 287339 h 287339"/>
                      <a:gd name="connsiteX5" fmla="*/ 33499 w 71781"/>
                      <a:gd name="connsiteY5" fmla="*/ 282554 h 287339"/>
                      <a:gd name="connsiteX6" fmla="*/ 14356 w 71781"/>
                      <a:gd name="connsiteY6" fmla="*/ 210772 h 287339"/>
                      <a:gd name="connsiteX7" fmla="*/ 28713 w 71781"/>
                      <a:gd name="connsiteY7" fmla="*/ 143777 h 287339"/>
                      <a:gd name="connsiteX8" fmla="*/ 71781 w 71781"/>
                      <a:gd name="connsiteY8" fmla="*/ 214 h 287339"/>
                      <a:gd name="connsiteX9" fmla="*/ 71781 w 71781"/>
                      <a:gd name="connsiteY9" fmla="*/ 214 h 28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781" h="287339">
                        <a:moveTo>
                          <a:pt x="71781" y="214"/>
                        </a:moveTo>
                        <a:cubicBezTo>
                          <a:pt x="14356" y="-4571"/>
                          <a:pt x="4786" y="71996"/>
                          <a:pt x="9571" y="110279"/>
                        </a:cubicBezTo>
                        <a:cubicBezTo>
                          <a:pt x="9571" y="134206"/>
                          <a:pt x="19142" y="153347"/>
                          <a:pt x="9571" y="177275"/>
                        </a:cubicBezTo>
                        <a:cubicBezTo>
                          <a:pt x="4786" y="191631"/>
                          <a:pt x="0" y="201202"/>
                          <a:pt x="0" y="215558"/>
                        </a:cubicBezTo>
                        <a:cubicBezTo>
                          <a:pt x="0" y="239485"/>
                          <a:pt x="9571" y="268198"/>
                          <a:pt x="28713" y="287339"/>
                        </a:cubicBezTo>
                        <a:cubicBezTo>
                          <a:pt x="28713" y="287339"/>
                          <a:pt x="33499" y="287339"/>
                          <a:pt x="33499" y="282554"/>
                        </a:cubicBezTo>
                        <a:cubicBezTo>
                          <a:pt x="19142" y="263412"/>
                          <a:pt x="14356" y="239485"/>
                          <a:pt x="14356" y="210772"/>
                        </a:cubicBezTo>
                        <a:cubicBezTo>
                          <a:pt x="14356" y="186845"/>
                          <a:pt x="38283" y="167704"/>
                          <a:pt x="28713" y="143777"/>
                        </a:cubicBezTo>
                        <a:cubicBezTo>
                          <a:pt x="9571" y="86352"/>
                          <a:pt x="9571" y="19356"/>
                          <a:pt x="71781" y="214"/>
                        </a:cubicBezTo>
                        <a:cubicBezTo>
                          <a:pt x="71781" y="214"/>
                          <a:pt x="71781" y="214"/>
                          <a:pt x="71781" y="214"/>
                        </a:cubicBezTo>
                        <a:close/>
                      </a:path>
                    </a:pathLst>
                  </a:custGeom>
                  <a:solidFill>
                    <a:srgbClr val="D97E31"/>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0359CC7B-AE98-47DB-9AEC-C9F171D9B144}"/>
                      </a:ext>
                    </a:extLst>
                  </p:cNvPr>
                  <p:cNvSpPr/>
                  <p:nvPr/>
                </p:nvSpPr>
                <p:spPr>
                  <a:xfrm>
                    <a:off x="9991018" y="7650141"/>
                    <a:ext cx="248841" cy="277790"/>
                  </a:xfrm>
                  <a:custGeom>
                    <a:avLst/>
                    <a:gdLst>
                      <a:gd name="connsiteX0" fmla="*/ 239271 w 248841"/>
                      <a:gd name="connsiteY0" fmla="*/ 105279 h 277790"/>
                      <a:gd name="connsiteX1" fmla="*/ 234486 w 248841"/>
                      <a:gd name="connsiteY1" fmla="*/ 71781 h 277790"/>
                      <a:gd name="connsiteX2" fmla="*/ 248842 w 248841"/>
                      <a:gd name="connsiteY2" fmla="*/ 14356 h 277790"/>
                      <a:gd name="connsiteX3" fmla="*/ 244057 w 248841"/>
                      <a:gd name="connsiteY3" fmla="*/ 9571 h 277790"/>
                      <a:gd name="connsiteX4" fmla="*/ 229700 w 248841"/>
                      <a:gd name="connsiteY4" fmla="*/ 33498 h 277790"/>
                      <a:gd name="connsiteX5" fmla="*/ 224914 w 248841"/>
                      <a:gd name="connsiteY5" fmla="*/ 0 h 277790"/>
                      <a:gd name="connsiteX6" fmla="*/ 220130 w 248841"/>
                      <a:gd name="connsiteY6" fmla="*/ 0 h 277790"/>
                      <a:gd name="connsiteX7" fmla="*/ 220130 w 248841"/>
                      <a:gd name="connsiteY7" fmla="*/ 57425 h 277790"/>
                      <a:gd name="connsiteX8" fmla="*/ 220130 w 248841"/>
                      <a:gd name="connsiteY8" fmla="*/ 66996 h 277790"/>
                      <a:gd name="connsiteX9" fmla="*/ 234486 w 248841"/>
                      <a:gd name="connsiteY9" fmla="*/ 177060 h 277790"/>
                      <a:gd name="connsiteX10" fmla="*/ 186632 w 248841"/>
                      <a:gd name="connsiteY10" fmla="*/ 186631 h 277790"/>
                      <a:gd name="connsiteX11" fmla="*/ 172275 w 248841"/>
                      <a:gd name="connsiteY11" fmla="*/ 167490 h 277790"/>
                      <a:gd name="connsiteX12" fmla="*/ 148348 w 248841"/>
                      <a:gd name="connsiteY12" fmla="*/ 114850 h 277790"/>
                      <a:gd name="connsiteX13" fmla="*/ 129206 w 248841"/>
                      <a:gd name="connsiteY13" fmla="*/ 0 h 277790"/>
                      <a:gd name="connsiteX14" fmla="*/ 124421 w 248841"/>
                      <a:gd name="connsiteY14" fmla="*/ 0 h 277790"/>
                      <a:gd name="connsiteX15" fmla="*/ 143563 w 248841"/>
                      <a:gd name="connsiteY15" fmla="*/ 124421 h 277790"/>
                      <a:gd name="connsiteX16" fmla="*/ 200987 w 248841"/>
                      <a:gd name="connsiteY16" fmla="*/ 200987 h 277790"/>
                      <a:gd name="connsiteX17" fmla="*/ 138778 w 248841"/>
                      <a:gd name="connsiteY17" fmla="*/ 215344 h 277790"/>
                      <a:gd name="connsiteX18" fmla="*/ 95708 w 248841"/>
                      <a:gd name="connsiteY18" fmla="*/ 177060 h 277790"/>
                      <a:gd name="connsiteX19" fmla="*/ 47854 w 248841"/>
                      <a:gd name="connsiteY19" fmla="*/ 81352 h 277790"/>
                      <a:gd name="connsiteX20" fmla="*/ 47854 w 248841"/>
                      <a:gd name="connsiteY20" fmla="*/ 81352 h 277790"/>
                      <a:gd name="connsiteX21" fmla="*/ 62211 w 248841"/>
                      <a:gd name="connsiteY21" fmla="*/ 143562 h 277790"/>
                      <a:gd name="connsiteX22" fmla="*/ 119635 w 248841"/>
                      <a:gd name="connsiteY22" fmla="*/ 215344 h 277790"/>
                      <a:gd name="connsiteX23" fmla="*/ 148348 w 248841"/>
                      <a:gd name="connsiteY23" fmla="*/ 229700 h 277790"/>
                      <a:gd name="connsiteX24" fmla="*/ 148348 w 248841"/>
                      <a:gd name="connsiteY24" fmla="*/ 229700 h 277790"/>
                      <a:gd name="connsiteX25" fmla="*/ 95708 w 248841"/>
                      <a:gd name="connsiteY25" fmla="*/ 244056 h 277790"/>
                      <a:gd name="connsiteX26" fmla="*/ 57425 w 248841"/>
                      <a:gd name="connsiteY26" fmla="*/ 220129 h 277790"/>
                      <a:gd name="connsiteX27" fmla="*/ 19142 w 248841"/>
                      <a:gd name="connsiteY27" fmla="*/ 153133 h 277790"/>
                      <a:gd name="connsiteX28" fmla="*/ 19142 w 248841"/>
                      <a:gd name="connsiteY28" fmla="*/ 153133 h 277790"/>
                      <a:gd name="connsiteX29" fmla="*/ 23927 w 248841"/>
                      <a:gd name="connsiteY29" fmla="*/ 167490 h 277790"/>
                      <a:gd name="connsiteX30" fmla="*/ 0 w 248841"/>
                      <a:gd name="connsiteY30" fmla="*/ 186631 h 277790"/>
                      <a:gd name="connsiteX31" fmla="*/ 28713 w 248841"/>
                      <a:gd name="connsiteY31" fmla="*/ 248841 h 277790"/>
                      <a:gd name="connsiteX32" fmla="*/ 119635 w 248841"/>
                      <a:gd name="connsiteY32" fmla="*/ 258412 h 277790"/>
                      <a:gd name="connsiteX33" fmla="*/ 119635 w 248841"/>
                      <a:gd name="connsiteY33" fmla="*/ 258412 h 277790"/>
                      <a:gd name="connsiteX34" fmla="*/ 162705 w 248841"/>
                      <a:gd name="connsiteY34" fmla="*/ 229700 h 277790"/>
                      <a:gd name="connsiteX35" fmla="*/ 210559 w 248841"/>
                      <a:gd name="connsiteY35" fmla="*/ 200987 h 277790"/>
                      <a:gd name="connsiteX36" fmla="*/ 244057 w 248841"/>
                      <a:gd name="connsiteY36" fmla="*/ 162704 h 277790"/>
                      <a:gd name="connsiteX37" fmla="*/ 239271 w 248841"/>
                      <a:gd name="connsiteY37" fmla="*/ 105279 h 277790"/>
                      <a:gd name="connsiteX38" fmla="*/ 23927 w 248841"/>
                      <a:gd name="connsiteY38" fmla="*/ 181846 h 277790"/>
                      <a:gd name="connsiteX39" fmla="*/ 90923 w 248841"/>
                      <a:gd name="connsiteY39" fmla="*/ 258412 h 277790"/>
                      <a:gd name="connsiteX40" fmla="*/ 110065 w 248841"/>
                      <a:gd name="connsiteY40" fmla="*/ 263198 h 277790"/>
                      <a:gd name="connsiteX41" fmla="*/ 23927 w 248841"/>
                      <a:gd name="connsiteY41" fmla="*/ 181846 h 277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8841" h="277790">
                        <a:moveTo>
                          <a:pt x="239271" y="105279"/>
                        </a:moveTo>
                        <a:cubicBezTo>
                          <a:pt x="239271" y="95708"/>
                          <a:pt x="234486" y="81352"/>
                          <a:pt x="234486" y="71781"/>
                        </a:cubicBezTo>
                        <a:cubicBezTo>
                          <a:pt x="229700" y="47854"/>
                          <a:pt x="234486" y="33498"/>
                          <a:pt x="248842" y="14356"/>
                        </a:cubicBezTo>
                        <a:cubicBezTo>
                          <a:pt x="248842" y="9571"/>
                          <a:pt x="248842" y="9571"/>
                          <a:pt x="244057" y="9571"/>
                        </a:cubicBezTo>
                        <a:cubicBezTo>
                          <a:pt x="234486" y="14356"/>
                          <a:pt x="229700" y="23927"/>
                          <a:pt x="229700" y="33498"/>
                        </a:cubicBezTo>
                        <a:cubicBezTo>
                          <a:pt x="229700" y="23927"/>
                          <a:pt x="229700" y="14356"/>
                          <a:pt x="224914" y="0"/>
                        </a:cubicBezTo>
                        <a:cubicBezTo>
                          <a:pt x="224914" y="0"/>
                          <a:pt x="220130" y="0"/>
                          <a:pt x="220130" y="0"/>
                        </a:cubicBezTo>
                        <a:cubicBezTo>
                          <a:pt x="220130" y="19142"/>
                          <a:pt x="215344" y="38283"/>
                          <a:pt x="220130" y="57425"/>
                        </a:cubicBezTo>
                        <a:cubicBezTo>
                          <a:pt x="220130" y="62210"/>
                          <a:pt x="220130" y="62210"/>
                          <a:pt x="220130" y="66996"/>
                        </a:cubicBezTo>
                        <a:cubicBezTo>
                          <a:pt x="224914" y="105279"/>
                          <a:pt x="239271" y="138777"/>
                          <a:pt x="234486" y="177060"/>
                        </a:cubicBezTo>
                        <a:cubicBezTo>
                          <a:pt x="229700" y="200987"/>
                          <a:pt x="205773" y="200987"/>
                          <a:pt x="186632" y="186631"/>
                        </a:cubicBezTo>
                        <a:cubicBezTo>
                          <a:pt x="181846" y="181846"/>
                          <a:pt x="177060" y="172275"/>
                          <a:pt x="172275" y="167490"/>
                        </a:cubicBezTo>
                        <a:cubicBezTo>
                          <a:pt x="162705" y="153133"/>
                          <a:pt x="153133" y="133992"/>
                          <a:pt x="148348" y="114850"/>
                        </a:cubicBezTo>
                        <a:cubicBezTo>
                          <a:pt x="133992" y="76567"/>
                          <a:pt x="129206" y="38283"/>
                          <a:pt x="129206" y="0"/>
                        </a:cubicBezTo>
                        <a:cubicBezTo>
                          <a:pt x="129206" y="0"/>
                          <a:pt x="124421" y="0"/>
                          <a:pt x="124421" y="0"/>
                        </a:cubicBezTo>
                        <a:cubicBezTo>
                          <a:pt x="124421" y="43069"/>
                          <a:pt x="129206" y="81352"/>
                          <a:pt x="143563" y="124421"/>
                        </a:cubicBezTo>
                        <a:cubicBezTo>
                          <a:pt x="153133" y="148348"/>
                          <a:pt x="172275" y="196202"/>
                          <a:pt x="200987" y="200987"/>
                        </a:cubicBezTo>
                        <a:cubicBezTo>
                          <a:pt x="200987" y="234485"/>
                          <a:pt x="157919" y="220129"/>
                          <a:pt x="138778" y="215344"/>
                        </a:cubicBezTo>
                        <a:cubicBezTo>
                          <a:pt x="119635" y="205773"/>
                          <a:pt x="105279" y="191417"/>
                          <a:pt x="95708" y="177060"/>
                        </a:cubicBezTo>
                        <a:cubicBezTo>
                          <a:pt x="76567" y="153133"/>
                          <a:pt x="52640" y="114850"/>
                          <a:pt x="47854" y="81352"/>
                        </a:cubicBezTo>
                        <a:cubicBezTo>
                          <a:pt x="47854" y="81352"/>
                          <a:pt x="47854" y="81352"/>
                          <a:pt x="47854" y="81352"/>
                        </a:cubicBezTo>
                        <a:cubicBezTo>
                          <a:pt x="43069" y="105279"/>
                          <a:pt x="52640" y="124421"/>
                          <a:pt x="62211" y="143562"/>
                        </a:cubicBezTo>
                        <a:cubicBezTo>
                          <a:pt x="76567" y="172275"/>
                          <a:pt x="95708" y="196202"/>
                          <a:pt x="119635" y="215344"/>
                        </a:cubicBezTo>
                        <a:cubicBezTo>
                          <a:pt x="129206" y="220129"/>
                          <a:pt x="138778" y="224914"/>
                          <a:pt x="148348" y="229700"/>
                        </a:cubicBezTo>
                        <a:cubicBezTo>
                          <a:pt x="148348" y="229700"/>
                          <a:pt x="148348" y="229700"/>
                          <a:pt x="148348" y="229700"/>
                        </a:cubicBezTo>
                        <a:cubicBezTo>
                          <a:pt x="153133" y="258412"/>
                          <a:pt x="105279" y="248841"/>
                          <a:pt x="95708" y="244056"/>
                        </a:cubicBezTo>
                        <a:cubicBezTo>
                          <a:pt x="81352" y="239271"/>
                          <a:pt x="71781" y="229700"/>
                          <a:pt x="57425" y="220129"/>
                        </a:cubicBezTo>
                        <a:cubicBezTo>
                          <a:pt x="38283" y="200987"/>
                          <a:pt x="28713" y="177060"/>
                          <a:pt x="19142" y="153133"/>
                        </a:cubicBezTo>
                        <a:cubicBezTo>
                          <a:pt x="19142" y="153133"/>
                          <a:pt x="19142" y="153133"/>
                          <a:pt x="19142" y="153133"/>
                        </a:cubicBezTo>
                        <a:cubicBezTo>
                          <a:pt x="19142" y="157919"/>
                          <a:pt x="19142" y="162704"/>
                          <a:pt x="23927" y="167490"/>
                        </a:cubicBezTo>
                        <a:cubicBezTo>
                          <a:pt x="14356" y="167490"/>
                          <a:pt x="0" y="172275"/>
                          <a:pt x="0" y="186631"/>
                        </a:cubicBezTo>
                        <a:cubicBezTo>
                          <a:pt x="0" y="210558"/>
                          <a:pt x="14356" y="234485"/>
                          <a:pt x="28713" y="248841"/>
                        </a:cubicBezTo>
                        <a:cubicBezTo>
                          <a:pt x="47854" y="277554"/>
                          <a:pt x="100494" y="291910"/>
                          <a:pt x="119635" y="258412"/>
                        </a:cubicBezTo>
                        <a:cubicBezTo>
                          <a:pt x="119635" y="258412"/>
                          <a:pt x="119635" y="258412"/>
                          <a:pt x="119635" y="258412"/>
                        </a:cubicBezTo>
                        <a:cubicBezTo>
                          <a:pt x="143563" y="258412"/>
                          <a:pt x="162705" y="253627"/>
                          <a:pt x="162705" y="229700"/>
                        </a:cubicBezTo>
                        <a:cubicBezTo>
                          <a:pt x="186632" y="234485"/>
                          <a:pt x="205773" y="224914"/>
                          <a:pt x="210559" y="200987"/>
                        </a:cubicBezTo>
                        <a:cubicBezTo>
                          <a:pt x="229700" y="200987"/>
                          <a:pt x="244057" y="181846"/>
                          <a:pt x="244057" y="162704"/>
                        </a:cubicBezTo>
                        <a:cubicBezTo>
                          <a:pt x="244057" y="148348"/>
                          <a:pt x="244057" y="124421"/>
                          <a:pt x="239271" y="105279"/>
                        </a:cubicBezTo>
                        <a:close/>
                        <a:moveTo>
                          <a:pt x="23927" y="181846"/>
                        </a:moveTo>
                        <a:cubicBezTo>
                          <a:pt x="33498" y="215344"/>
                          <a:pt x="57425" y="244056"/>
                          <a:pt x="90923" y="258412"/>
                        </a:cubicBezTo>
                        <a:cubicBezTo>
                          <a:pt x="95708" y="258412"/>
                          <a:pt x="100494" y="263198"/>
                          <a:pt x="110065" y="263198"/>
                        </a:cubicBezTo>
                        <a:cubicBezTo>
                          <a:pt x="71781" y="315837"/>
                          <a:pt x="-23927" y="205773"/>
                          <a:pt x="23927" y="181846"/>
                        </a:cubicBezTo>
                        <a:close/>
                      </a:path>
                    </a:pathLst>
                  </a:custGeom>
                  <a:solidFill>
                    <a:srgbClr val="D97E31"/>
                  </a:solidFill>
                  <a:ln w="4782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7F2F69ED-3BEA-44FD-AB0D-4EB64076E25D}"/>
                      </a:ext>
                    </a:extLst>
                  </p:cNvPr>
                  <p:cNvSpPr/>
                  <p:nvPr/>
                </p:nvSpPr>
                <p:spPr>
                  <a:xfrm>
                    <a:off x="10004914" y="7619548"/>
                    <a:ext cx="268444" cy="365571"/>
                  </a:xfrm>
                  <a:custGeom>
                    <a:avLst/>
                    <a:gdLst>
                      <a:gd name="connsiteX0" fmla="*/ 268445 w 268444"/>
                      <a:gd name="connsiteY0" fmla="*/ 30592 h 365571"/>
                      <a:gd name="connsiteX1" fmla="*/ 268445 w 268444"/>
                      <a:gd name="connsiteY1" fmla="*/ 30592 h 365571"/>
                      <a:gd name="connsiteX2" fmla="*/ 268445 w 268444"/>
                      <a:gd name="connsiteY2" fmla="*/ 30592 h 365571"/>
                      <a:gd name="connsiteX3" fmla="*/ 258873 w 268444"/>
                      <a:gd name="connsiteY3" fmla="*/ 21022 h 365571"/>
                      <a:gd name="connsiteX4" fmla="*/ 187092 w 268444"/>
                      <a:gd name="connsiteY4" fmla="*/ 16236 h 365571"/>
                      <a:gd name="connsiteX5" fmla="*/ 211019 w 268444"/>
                      <a:gd name="connsiteY5" fmla="*/ 164584 h 365571"/>
                      <a:gd name="connsiteX6" fmla="*/ 196664 w 268444"/>
                      <a:gd name="connsiteY6" fmla="*/ 231580 h 365571"/>
                      <a:gd name="connsiteX7" fmla="*/ 167951 w 268444"/>
                      <a:gd name="connsiteY7" fmla="*/ 217224 h 365571"/>
                      <a:gd name="connsiteX8" fmla="*/ 153594 w 268444"/>
                      <a:gd name="connsiteY8" fmla="*/ 202867 h 365571"/>
                      <a:gd name="connsiteX9" fmla="*/ 124882 w 268444"/>
                      <a:gd name="connsiteY9" fmla="*/ 131086 h 365571"/>
                      <a:gd name="connsiteX10" fmla="*/ 110526 w 268444"/>
                      <a:gd name="connsiteY10" fmla="*/ 64090 h 365571"/>
                      <a:gd name="connsiteX11" fmla="*/ 100955 w 268444"/>
                      <a:gd name="connsiteY11" fmla="*/ 64090 h 365571"/>
                      <a:gd name="connsiteX12" fmla="*/ 105740 w 268444"/>
                      <a:gd name="connsiteY12" fmla="*/ 169369 h 365571"/>
                      <a:gd name="connsiteX13" fmla="*/ 139238 w 268444"/>
                      <a:gd name="connsiteY13" fmla="*/ 222009 h 365571"/>
                      <a:gd name="connsiteX14" fmla="*/ 158380 w 268444"/>
                      <a:gd name="connsiteY14" fmla="*/ 255507 h 365571"/>
                      <a:gd name="connsiteX15" fmla="*/ 110526 w 268444"/>
                      <a:gd name="connsiteY15" fmla="*/ 255507 h 365571"/>
                      <a:gd name="connsiteX16" fmla="*/ 100955 w 268444"/>
                      <a:gd name="connsiteY16" fmla="*/ 245936 h 365571"/>
                      <a:gd name="connsiteX17" fmla="*/ 96169 w 268444"/>
                      <a:gd name="connsiteY17" fmla="*/ 245936 h 365571"/>
                      <a:gd name="connsiteX18" fmla="*/ 91384 w 268444"/>
                      <a:gd name="connsiteY18" fmla="*/ 245936 h 365571"/>
                      <a:gd name="connsiteX19" fmla="*/ 62672 w 268444"/>
                      <a:gd name="connsiteY19" fmla="*/ 222009 h 365571"/>
                      <a:gd name="connsiteX20" fmla="*/ 29174 w 268444"/>
                      <a:gd name="connsiteY20" fmla="*/ 155013 h 365571"/>
                      <a:gd name="connsiteX21" fmla="*/ 19602 w 268444"/>
                      <a:gd name="connsiteY21" fmla="*/ 159799 h 365571"/>
                      <a:gd name="connsiteX22" fmla="*/ 48315 w 268444"/>
                      <a:gd name="connsiteY22" fmla="*/ 236365 h 365571"/>
                      <a:gd name="connsiteX23" fmla="*/ 81813 w 268444"/>
                      <a:gd name="connsiteY23" fmla="*/ 274649 h 365571"/>
                      <a:gd name="connsiteX24" fmla="*/ 96169 w 268444"/>
                      <a:gd name="connsiteY24" fmla="*/ 293790 h 365571"/>
                      <a:gd name="connsiteX25" fmla="*/ 62672 w 268444"/>
                      <a:gd name="connsiteY25" fmla="*/ 298576 h 365571"/>
                      <a:gd name="connsiteX26" fmla="*/ 10032 w 268444"/>
                      <a:gd name="connsiteY26" fmla="*/ 245936 h 365571"/>
                      <a:gd name="connsiteX27" fmla="*/ 10032 w 268444"/>
                      <a:gd name="connsiteY27" fmla="*/ 241151 h 365571"/>
                      <a:gd name="connsiteX28" fmla="*/ 5247 w 268444"/>
                      <a:gd name="connsiteY28" fmla="*/ 226794 h 365571"/>
                      <a:gd name="connsiteX29" fmla="*/ 461 w 268444"/>
                      <a:gd name="connsiteY29" fmla="*/ 226794 h 365571"/>
                      <a:gd name="connsiteX30" fmla="*/ 53101 w 268444"/>
                      <a:gd name="connsiteY30" fmla="*/ 303361 h 365571"/>
                      <a:gd name="connsiteX31" fmla="*/ 72242 w 268444"/>
                      <a:gd name="connsiteY31" fmla="*/ 332074 h 365571"/>
                      <a:gd name="connsiteX32" fmla="*/ 72242 w 268444"/>
                      <a:gd name="connsiteY32" fmla="*/ 336859 h 365571"/>
                      <a:gd name="connsiteX33" fmla="*/ 86599 w 268444"/>
                      <a:gd name="connsiteY33" fmla="*/ 332074 h 365571"/>
                      <a:gd name="connsiteX34" fmla="*/ 100955 w 268444"/>
                      <a:gd name="connsiteY34" fmla="*/ 365572 h 365571"/>
                      <a:gd name="connsiteX35" fmla="*/ 100955 w 268444"/>
                      <a:gd name="connsiteY35" fmla="*/ 365572 h 365571"/>
                      <a:gd name="connsiteX36" fmla="*/ 115311 w 268444"/>
                      <a:gd name="connsiteY36" fmla="*/ 346430 h 365571"/>
                      <a:gd name="connsiteX37" fmla="*/ 129667 w 268444"/>
                      <a:gd name="connsiteY37" fmla="*/ 346430 h 365571"/>
                      <a:gd name="connsiteX38" fmla="*/ 153594 w 268444"/>
                      <a:gd name="connsiteY38" fmla="*/ 327288 h 365571"/>
                      <a:gd name="connsiteX39" fmla="*/ 177521 w 268444"/>
                      <a:gd name="connsiteY39" fmla="*/ 317717 h 365571"/>
                      <a:gd name="connsiteX40" fmla="*/ 211019 w 268444"/>
                      <a:gd name="connsiteY40" fmla="*/ 284219 h 365571"/>
                      <a:gd name="connsiteX41" fmla="*/ 234946 w 268444"/>
                      <a:gd name="connsiteY41" fmla="*/ 265078 h 365571"/>
                      <a:gd name="connsiteX42" fmla="*/ 234946 w 268444"/>
                      <a:gd name="connsiteY42" fmla="*/ 260292 h 365571"/>
                      <a:gd name="connsiteX43" fmla="*/ 244518 w 268444"/>
                      <a:gd name="connsiteY43" fmla="*/ 217224 h 365571"/>
                      <a:gd name="connsiteX44" fmla="*/ 244518 w 268444"/>
                      <a:gd name="connsiteY44" fmla="*/ 145442 h 365571"/>
                      <a:gd name="connsiteX45" fmla="*/ 268445 w 268444"/>
                      <a:gd name="connsiteY45" fmla="*/ 30592 h 36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8444" h="365571">
                        <a:moveTo>
                          <a:pt x="268445" y="30592"/>
                        </a:moveTo>
                        <a:cubicBezTo>
                          <a:pt x="268445" y="30592"/>
                          <a:pt x="268445" y="30592"/>
                          <a:pt x="268445" y="30592"/>
                        </a:cubicBezTo>
                        <a:cubicBezTo>
                          <a:pt x="268445" y="30592"/>
                          <a:pt x="268445" y="30592"/>
                          <a:pt x="268445" y="30592"/>
                        </a:cubicBezTo>
                        <a:cubicBezTo>
                          <a:pt x="263659" y="25807"/>
                          <a:pt x="263659" y="25807"/>
                          <a:pt x="258873" y="21022"/>
                        </a:cubicBezTo>
                        <a:cubicBezTo>
                          <a:pt x="239732" y="1880"/>
                          <a:pt x="201449" y="-12476"/>
                          <a:pt x="187092" y="16236"/>
                        </a:cubicBezTo>
                        <a:cubicBezTo>
                          <a:pt x="163165" y="59305"/>
                          <a:pt x="196664" y="121515"/>
                          <a:pt x="211019" y="164584"/>
                        </a:cubicBezTo>
                        <a:cubicBezTo>
                          <a:pt x="215805" y="183726"/>
                          <a:pt x="225376" y="226794"/>
                          <a:pt x="196664" y="231580"/>
                        </a:cubicBezTo>
                        <a:cubicBezTo>
                          <a:pt x="182307" y="231580"/>
                          <a:pt x="172736" y="226794"/>
                          <a:pt x="167951" y="217224"/>
                        </a:cubicBezTo>
                        <a:cubicBezTo>
                          <a:pt x="163165" y="212438"/>
                          <a:pt x="158380" y="207653"/>
                          <a:pt x="153594" y="202867"/>
                        </a:cubicBezTo>
                        <a:cubicBezTo>
                          <a:pt x="139238" y="183726"/>
                          <a:pt x="129667" y="150228"/>
                          <a:pt x="124882" y="131086"/>
                        </a:cubicBezTo>
                        <a:cubicBezTo>
                          <a:pt x="120097" y="111944"/>
                          <a:pt x="115311" y="88017"/>
                          <a:pt x="110526" y="64090"/>
                        </a:cubicBezTo>
                        <a:cubicBezTo>
                          <a:pt x="105740" y="64090"/>
                          <a:pt x="100955" y="64090"/>
                          <a:pt x="100955" y="64090"/>
                        </a:cubicBezTo>
                        <a:cubicBezTo>
                          <a:pt x="81813" y="92803"/>
                          <a:pt x="96169" y="140657"/>
                          <a:pt x="105740" y="169369"/>
                        </a:cubicBezTo>
                        <a:cubicBezTo>
                          <a:pt x="115311" y="188511"/>
                          <a:pt x="129667" y="207653"/>
                          <a:pt x="139238" y="222009"/>
                        </a:cubicBezTo>
                        <a:cubicBezTo>
                          <a:pt x="144024" y="231580"/>
                          <a:pt x="158380" y="241151"/>
                          <a:pt x="158380" y="255507"/>
                        </a:cubicBezTo>
                        <a:cubicBezTo>
                          <a:pt x="158380" y="279434"/>
                          <a:pt x="120097" y="260292"/>
                          <a:pt x="110526" y="255507"/>
                        </a:cubicBezTo>
                        <a:cubicBezTo>
                          <a:pt x="105740" y="250722"/>
                          <a:pt x="100955" y="250722"/>
                          <a:pt x="100955" y="245936"/>
                        </a:cubicBezTo>
                        <a:cubicBezTo>
                          <a:pt x="100955" y="245936"/>
                          <a:pt x="96169" y="245936"/>
                          <a:pt x="96169" y="245936"/>
                        </a:cubicBezTo>
                        <a:cubicBezTo>
                          <a:pt x="96169" y="245936"/>
                          <a:pt x="96169" y="245936"/>
                          <a:pt x="91384" y="245936"/>
                        </a:cubicBezTo>
                        <a:cubicBezTo>
                          <a:pt x="81813" y="241151"/>
                          <a:pt x="67457" y="226794"/>
                          <a:pt x="62672" y="222009"/>
                        </a:cubicBezTo>
                        <a:cubicBezTo>
                          <a:pt x="48315" y="202867"/>
                          <a:pt x="33959" y="178940"/>
                          <a:pt x="29174" y="155013"/>
                        </a:cubicBezTo>
                        <a:cubicBezTo>
                          <a:pt x="24388" y="155013"/>
                          <a:pt x="24388" y="155013"/>
                          <a:pt x="19602" y="159799"/>
                        </a:cubicBezTo>
                        <a:cubicBezTo>
                          <a:pt x="14818" y="183726"/>
                          <a:pt x="38745" y="222009"/>
                          <a:pt x="48315" y="236365"/>
                        </a:cubicBezTo>
                        <a:cubicBezTo>
                          <a:pt x="57886" y="250722"/>
                          <a:pt x="72242" y="260292"/>
                          <a:pt x="81813" y="274649"/>
                        </a:cubicBezTo>
                        <a:cubicBezTo>
                          <a:pt x="86599" y="279434"/>
                          <a:pt x="96169" y="284219"/>
                          <a:pt x="96169" y="293790"/>
                        </a:cubicBezTo>
                        <a:cubicBezTo>
                          <a:pt x="96169" y="312932"/>
                          <a:pt x="72242" y="303361"/>
                          <a:pt x="62672" y="298576"/>
                        </a:cubicBezTo>
                        <a:cubicBezTo>
                          <a:pt x="38745" y="289005"/>
                          <a:pt x="24388" y="265078"/>
                          <a:pt x="10032" y="245936"/>
                        </a:cubicBezTo>
                        <a:cubicBezTo>
                          <a:pt x="10032" y="245936"/>
                          <a:pt x="10032" y="241151"/>
                          <a:pt x="10032" y="241151"/>
                        </a:cubicBezTo>
                        <a:cubicBezTo>
                          <a:pt x="5247" y="236365"/>
                          <a:pt x="5247" y="231580"/>
                          <a:pt x="5247" y="226794"/>
                        </a:cubicBezTo>
                        <a:cubicBezTo>
                          <a:pt x="5247" y="226794"/>
                          <a:pt x="461" y="226794"/>
                          <a:pt x="461" y="226794"/>
                        </a:cubicBezTo>
                        <a:cubicBezTo>
                          <a:pt x="-4325" y="260292"/>
                          <a:pt x="29174" y="284219"/>
                          <a:pt x="53101" y="303361"/>
                        </a:cubicBezTo>
                        <a:cubicBezTo>
                          <a:pt x="62672" y="308147"/>
                          <a:pt x="77028" y="317717"/>
                          <a:pt x="72242" y="332074"/>
                        </a:cubicBezTo>
                        <a:cubicBezTo>
                          <a:pt x="72242" y="332074"/>
                          <a:pt x="72242" y="332074"/>
                          <a:pt x="72242" y="336859"/>
                        </a:cubicBezTo>
                        <a:cubicBezTo>
                          <a:pt x="77028" y="336859"/>
                          <a:pt x="81813" y="336859"/>
                          <a:pt x="86599" y="332074"/>
                        </a:cubicBezTo>
                        <a:cubicBezTo>
                          <a:pt x="91384" y="341645"/>
                          <a:pt x="91384" y="356001"/>
                          <a:pt x="100955" y="365572"/>
                        </a:cubicBezTo>
                        <a:cubicBezTo>
                          <a:pt x="100955" y="365572"/>
                          <a:pt x="100955" y="365572"/>
                          <a:pt x="100955" y="365572"/>
                        </a:cubicBezTo>
                        <a:cubicBezTo>
                          <a:pt x="100955" y="356001"/>
                          <a:pt x="110526" y="351215"/>
                          <a:pt x="115311" y="346430"/>
                        </a:cubicBezTo>
                        <a:cubicBezTo>
                          <a:pt x="120097" y="346430"/>
                          <a:pt x="124882" y="346430"/>
                          <a:pt x="129667" y="346430"/>
                        </a:cubicBezTo>
                        <a:cubicBezTo>
                          <a:pt x="144024" y="346430"/>
                          <a:pt x="148809" y="336859"/>
                          <a:pt x="153594" y="327288"/>
                        </a:cubicBezTo>
                        <a:cubicBezTo>
                          <a:pt x="158380" y="317717"/>
                          <a:pt x="167951" y="317717"/>
                          <a:pt x="177521" y="317717"/>
                        </a:cubicBezTo>
                        <a:cubicBezTo>
                          <a:pt x="196664" y="317717"/>
                          <a:pt x="196664" y="293790"/>
                          <a:pt x="211019" y="284219"/>
                        </a:cubicBezTo>
                        <a:cubicBezTo>
                          <a:pt x="220591" y="279434"/>
                          <a:pt x="234946" y="289005"/>
                          <a:pt x="234946" y="265078"/>
                        </a:cubicBezTo>
                        <a:cubicBezTo>
                          <a:pt x="234946" y="265078"/>
                          <a:pt x="234946" y="260292"/>
                          <a:pt x="234946" y="260292"/>
                        </a:cubicBezTo>
                        <a:cubicBezTo>
                          <a:pt x="234946" y="241151"/>
                          <a:pt x="234946" y="231580"/>
                          <a:pt x="244518" y="217224"/>
                        </a:cubicBezTo>
                        <a:cubicBezTo>
                          <a:pt x="258873" y="193296"/>
                          <a:pt x="244518" y="169369"/>
                          <a:pt x="244518" y="145442"/>
                        </a:cubicBezTo>
                        <a:cubicBezTo>
                          <a:pt x="249303" y="88017"/>
                          <a:pt x="254088" y="54520"/>
                          <a:pt x="268445" y="30592"/>
                        </a:cubicBezTo>
                        <a:close/>
                      </a:path>
                    </a:pathLst>
                  </a:custGeom>
                  <a:solidFill>
                    <a:srgbClr val="FBCA8F"/>
                  </a:solidFill>
                  <a:ln w="47824" cap="flat">
                    <a:noFill/>
                    <a:prstDash val="solid"/>
                    <a:miter/>
                  </a:ln>
                </p:spPr>
                <p:txBody>
                  <a:bodyPr rtlCol="0" anchor="ctr"/>
                  <a:lstStyle/>
                  <a:p>
                    <a:endParaRPr lang="en-US"/>
                  </a:p>
                </p:txBody>
              </p:sp>
            </p:grpSp>
            <p:grpSp>
              <p:nvGrpSpPr>
                <p:cNvPr id="195" name="Graphic 3">
                  <a:extLst>
                    <a:ext uri="{FF2B5EF4-FFF2-40B4-BE49-F238E27FC236}">
                      <a16:creationId xmlns:a16="http://schemas.microsoft.com/office/drawing/2014/main" id="{ADCF7CD6-B44A-4974-887A-6C5CEB15D31B}"/>
                    </a:ext>
                  </a:extLst>
                </p:cNvPr>
                <p:cNvGrpSpPr/>
                <p:nvPr/>
              </p:nvGrpSpPr>
              <p:grpSpPr>
                <a:xfrm>
                  <a:off x="10482761" y="7600305"/>
                  <a:ext cx="1160133" cy="890873"/>
                  <a:chOff x="10482761" y="7600305"/>
                  <a:chExt cx="1160133" cy="890873"/>
                </a:xfrm>
                <a:solidFill>
                  <a:srgbClr val="144E28"/>
                </a:solidFill>
              </p:grpSpPr>
              <p:sp>
                <p:nvSpPr>
                  <p:cNvPr id="283" name="Freeform: Shape 282">
                    <a:extLst>
                      <a:ext uri="{FF2B5EF4-FFF2-40B4-BE49-F238E27FC236}">
                        <a16:creationId xmlns:a16="http://schemas.microsoft.com/office/drawing/2014/main" id="{F5AC1EED-4343-4538-9963-CD7BB4124A8E}"/>
                      </a:ext>
                    </a:extLst>
                  </p:cNvPr>
                  <p:cNvSpPr/>
                  <p:nvPr/>
                </p:nvSpPr>
                <p:spPr>
                  <a:xfrm>
                    <a:off x="10507844" y="7769776"/>
                    <a:ext cx="239270" cy="424705"/>
                  </a:xfrm>
                  <a:custGeom>
                    <a:avLst/>
                    <a:gdLst>
                      <a:gd name="connsiteX0" fmla="*/ 239271 w 239270"/>
                      <a:gd name="connsiteY0" fmla="*/ 0 h 424705"/>
                      <a:gd name="connsiteX1" fmla="*/ 167490 w 239270"/>
                      <a:gd name="connsiteY1" fmla="*/ 100494 h 424705"/>
                      <a:gd name="connsiteX2" fmla="*/ 177060 w 239270"/>
                      <a:gd name="connsiteY2" fmla="*/ 66996 h 424705"/>
                      <a:gd name="connsiteX3" fmla="*/ 205773 w 239270"/>
                      <a:gd name="connsiteY3" fmla="*/ 0 h 424705"/>
                      <a:gd name="connsiteX4" fmla="*/ 205773 w 239270"/>
                      <a:gd name="connsiteY4" fmla="*/ 0 h 424705"/>
                      <a:gd name="connsiteX5" fmla="*/ 157919 w 239270"/>
                      <a:gd name="connsiteY5" fmla="*/ 124421 h 424705"/>
                      <a:gd name="connsiteX6" fmla="*/ 133992 w 239270"/>
                      <a:gd name="connsiteY6" fmla="*/ 181846 h 424705"/>
                      <a:gd name="connsiteX7" fmla="*/ 86138 w 239270"/>
                      <a:gd name="connsiteY7" fmla="*/ 105279 h 424705"/>
                      <a:gd name="connsiteX8" fmla="*/ 0 w 239270"/>
                      <a:gd name="connsiteY8" fmla="*/ 52640 h 424705"/>
                      <a:gd name="connsiteX9" fmla="*/ 0 w 239270"/>
                      <a:gd name="connsiteY9" fmla="*/ 52640 h 424705"/>
                      <a:gd name="connsiteX10" fmla="*/ 129206 w 239270"/>
                      <a:gd name="connsiteY10" fmla="*/ 196202 h 424705"/>
                      <a:gd name="connsiteX11" fmla="*/ 95708 w 239270"/>
                      <a:gd name="connsiteY11" fmla="*/ 301481 h 424705"/>
                      <a:gd name="connsiteX12" fmla="*/ 66996 w 239270"/>
                      <a:gd name="connsiteY12" fmla="*/ 421117 h 424705"/>
                      <a:gd name="connsiteX13" fmla="*/ 71781 w 239270"/>
                      <a:gd name="connsiteY13" fmla="*/ 421117 h 424705"/>
                      <a:gd name="connsiteX14" fmla="*/ 138777 w 239270"/>
                      <a:gd name="connsiteY14" fmla="*/ 191417 h 424705"/>
                      <a:gd name="connsiteX15" fmla="*/ 186631 w 239270"/>
                      <a:gd name="connsiteY15" fmla="*/ 90923 h 424705"/>
                      <a:gd name="connsiteX16" fmla="*/ 239271 w 239270"/>
                      <a:gd name="connsiteY16" fmla="*/ 0 h 424705"/>
                      <a:gd name="connsiteX17" fmla="*/ 239271 w 239270"/>
                      <a:gd name="connsiteY17" fmla="*/ 0 h 424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9270" h="424705">
                        <a:moveTo>
                          <a:pt x="239271" y="0"/>
                        </a:moveTo>
                        <a:cubicBezTo>
                          <a:pt x="210558" y="23927"/>
                          <a:pt x="186631" y="62210"/>
                          <a:pt x="167490" y="100494"/>
                        </a:cubicBezTo>
                        <a:cubicBezTo>
                          <a:pt x="172275" y="90923"/>
                          <a:pt x="172275" y="76567"/>
                          <a:pt x="177060" y="66996"/>
                        </a:cubicBezTo>
                        <a:cubicBezTo>
                          <a:pt x="181846" y="43069"/>
                          <a:pt x="196202" y="23927"/>
                          <a:pt x="205773" y="0"/>
                        </a:cubicBezTo>
                        <a:cubicBezTo>
                          <a:pt x="205773" y="0"/>
                          <a:pt x="205773" y="0"/>
                          <a:pt x="205773" y="0"/>
                        </a:cubicBezTo>
                        <a:cubicBezTo>
                          <a:pt x="177060" y="33498"/>
                          <a:pt x="162704" y="81352"/>
                          <a:pt x="157919" y="124421"/>
                        </a:cubicBezTo>
                        <a:cubicBezTo>
                          <a:pt x="148348" y="143562"/>
                          <a:pt x="138777" y="162704"/>
                          <a:pt x="133992" y="181846"/>
                        </a:cubicBezTo>
                        <a:cubicBezTo>
                          <a:pt x="124421" y="153133"/>
                          <a:pt x="105279" y="124421"/>
                          <a:pt x="86138" y="105279"/>
                        </a:cubicBezTo>
                        <a:cubicBezTo>
                          <a:pt x="66996" y="81352"/>
                          <a:pt x="33498" y="57425"/>
                          <a:pt x="0" y="52640"/>
                        </a:cubicBezTo>
                        <a:cubicBezTo>
                          <a:pt x="0" y="52640"/>
                          <a:pt x="0" y="52640"/>
                          <a:pt x="0" y="52640"/>
                        </a:cubicBezTo>
                        <a:cubicBezTo>
                          <a:pt x="62211" y="76567"/>
                          <a:pt x="95708" y="138777"/>
                          <a:pt x="129206" y="196202"/>
                        </a:cubicBezTo>
                        <a:cubicBezTo>
                          <a:pt x="114850" y="229700"/>
                          <a:pt x="105279" y="267983"/>
                          <a:pt x="95708" y="301481"/>
                        </a:cubicBezTo>
                        <a:cubicBezTo>
                          <a:pt x="86138" y="339764"/>
                          <a:pt x="71781" y="382833"/>
                          <a:pt x="66996" y="421117"/>
                        </a:cubicBezTo>
                        <a:cubicBezTo>
                          <a:pt x="66996" y="425902"/>
                          <a:pt x="71781" y="425902"/>
                          <a:pt x="71781" y="421117"/>
                        </a:cubicBezTo>
                        <a:cubicBezTo>
                          <a:pt x="90923" y="344550"/>
                          <a:pt x="110065" y="267983"/>
                          <a:pt x="138777" y="191417"/>
                        </a:cubicBezTo>
                        <a:cubicBezTo>
                          <a:pt x="153133" y="157919"/>
                          <a:pt x="167490" y="124421"/>
                          <a:pt x="186631" y="90923"/>
                        </a:cubicBezTo>
                        <a:cubicBezTo>
                          <a:pt x="196202" y="62210"/>
                          <a:pt x="220130" y="33498"/>
                          <a:pt x="239271" y="0"/>
                        </a:cubicBezTo>
                        <a:cubicBezTo>
                          <a:pt x="239271" y="0"/>
                          <a:pt x="239271" y="0"/>
                          <a:pt x="239271" y="0"/>
                        </a:cubicBezTo>
                        <a:close/>
                      </a:path>
                    </a:pathLst>
                  </a:custGeom>
                  <a:solidFill>
                    <a:srgbClr val="144E28"/>
                  </a:solidFill>
                  <a:ln w="4782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051406C-F9F6-4152-A3F2-436AEC754546}"/>
                      </a:ext>
                    </a:extLst>
                  </p:cNvPr>
                  <p:cNvSpPr/>
                  <p:nvPr/>
                </p:nvSpPr>
                <p:spPr>
                  <a:xfrm>
                    <a:off x="11209173" y="7822416"/>
                    <a:ext cx="249771" cy="237584"/>
                  </a:xfrm>
                  <a:custGeom>
                    <a:avLst/>
                    <a:gdLst>
                      <a:gd name="connsiteX0" fmla="*/ 246183 w 249771"/>
                      <a:gd name="connsiteY0" fmla="*/ 234485 h 237584"/>
                      <a:gd name="connsiteX1" fmla="*/ 112191 w 249771"/>
                      <a:gd name="connsiteY1" fmla="*/ 138777 h 237584"/>
                      <a:gd name="connsiteX2" fmla="*/ 26054 w 249771"/>
                      <a:gd name="connsiteY2" fmla="*/ 0 h 237584"/>
                      <a:gd name="connsiteX3" fmla="*/ 26054 w 249771"/>
                      <a:gd name="connsiteY3" fmla="*/ 0 h 237584"/>
                      <a:gd name="connsiteX4" fmla="*/ 54767 w 249771"/>
                      <a:gd name="connsiteY4" fmla="*/ 71781 h 237584"/>
                      <a:gd name="connsiteX5" fmla="*/ 69123 w 249771"/>
                      <a:gd name="connsiteY5" fmla="*/ 95708 h 237584"/>
                      <a:gd name="connsiteX6" fmla="*/ 2127 w 249771"/>
                      <a:gd name="connsiteY6" fmla="*/ 57425 h 237584"/>
                      <a:gd name="connsiteX7" fmla="*/ 2127 w 249771"/>
                      <a:gd name="connsiteY7" fmla="*/ 57425 h 237584"/>
                      <a:gd name="connsiteX8" fmla="*/ 35624 w 249771"/>
                      <a:gd name="connsiteY8" fmla="*/ 86137 h 237584"/>
                      <a:gd name="connsiteX9" fmla="*/ 73908 w 249771"/>
                      <a:gd name="connsiteY9" fmla="*/ 105279 h 237584"/>
                      <a:gd name="connsiteX10" fmla="*/ 112191 w 249771"/>
                      <a:gd name="connsiteY10" fmla="*/ 153133 h 237584"/>
                      <a:gd name="connsiteX11" fmla="*/ 183973 w 249771"/>
                      <a:gd name="connsiteY11" fmla="*/ 215344 h 237584"/>
                      <a:gd name="connsiteX12" fmla="*/ 246183 w 249771"/>
                      <a:gd name="connsiteY12" fmla="*/ 234485 h 237584"/>
                      <a:gd name="connsiteX13" fmla="*/ 246183 w 249771"/>
                      <a:gd name="connsiteY13" fmla="*/ 234485 h 23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9771" h="237584">
                        <a:moveTo>
                          <a:pt x="246183" y="234485"/>
                        </a:moveTo>
                        <a:cubicBezTo>
                          <a:pt x="193543" y="229700"/>
                          <a:pt x="145689" y="177060"/>
                          <a:pt x="112191" y="138777"/>
                        </a:cubicBezTo>
                        <a:cubicBezTo>
                          <a:pt x="78694" y="100494"/>
                          <a:pt x="45196" y="47854"/>
                          <a:pt x="26054" y="0"/>
                        </a:cubicBezTo>
                        <a:cubicBezTo>
                          <a:pt x="26054" y="0"/>
                          <a:pt x="21269" y="0"/>
                          <a:pt x="26054" y="0"/>
                        </a:cubicBezTo>
                        <a:cubicBezTo>
                          <a:pt x="30839" y="23927"/>
                          <a:pt x="45196" y="47854"/>
                          <a:pt x="54767" y="71781"/>
                        </a:cubicBezTo>
                        <a:cubicBezTo>
                          <a:pt x="59552" y="81352"/>
                          <a:pt x="64337" y="86137"/>
                          <a:pt x="69123" y="95708"/>
                        </a:cubicBezTo>
                        <a:cubicBezTo>
                          <a:pt x="49981" y="81352"/>
                          <a:pt x="26054" y="71781"/>
                          <a:pt x="2127" y="57425"/>
                        </a:cubicBezTo>
                        <a:cubicBezTo>
                          <a:pt x="2127" y="57425"/>
                          <a:pt x="-2658" y="57425"/>
                          <a:pt x="2127" y="57425"/>
                        </a:cubicBezTo>
                        <a:cubicBezTo>
                          <a:pt x="11697" y="66996"/>
                          <a:pt x="26054" y="76567"/>
                          <a:pt x="35624" y="86137"/>
                        </a:cubicBezTo>
                        <a:cubicBezTo>
                          <a:pt x="49981" y="95708"/>
                          <a:pt x="59552" y="105279"/>
                          <a:pt x="73908" y="105279"/>
                        </a:cubicBezTo>
                        <a:cubicBezTo>
                          <a:pt x="83479" y="124421"/>
                          <a:pt x="97835" y="138777"/>
                          <a:pt x="112191" y="153133"/>
                        </a:cubicBezTo>
                        <a:cubicBezTo>
                          <a:pt x="131333" y="177060"/>
                          <a:pt x="155260" y="196202"/>
                          <a:pt x="183973" y="215344"/>
                        </a:cubicBezTo>
                        <a:cubicBezTo>
                          <a:pt x="207900" y="229700"/>
                          <a:pt x="227041" y="244056"/>
                          <a:pt x="246183" y="234485"/>
                        </a:cubicBezTo>
                        <a:cubicBezTo>
                          <a:pt x="250968" y="239271"/>
                          <a:pt x="250968" y="234485"/>
                          <a:pt x="246183" y="234485"/>
                        </a:cubicBezTo>
                        <a:close/>
                      </a:path>
                    </a:pathLst>
                  </a:custGeom>
                  <a:solidFill>
                    <a:srgbClr val="144E28"/>
                  </a:solidFill>
                  <a:ln w="47824"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290BFEED-B859-4831-A76D-8BCADC6CF719}"/>
                      </a:ext>
                    </a:extLst>
                  </p:cNvPr>
                  <p:cNvSpPr/>
                  <p:nvPr/>
                </p:nvSpPr>
                <p:spPr>
                  <a:xfrm>
                    <a:off x="11517567" y="7791240"/>
                    <a:ext cx="125327" cy="66800"/>
                  </a:xfrm>
                  <a:custGeom>
                    <a:avLst/>
                    <a:gdLst>
                      <a:gd name="connsiteX0" fmla="*/ 86137 w 125327"/>
                      <a:gd name="connsiteY0" fmla="*/ 2464 h 66800"/>
                      <a:gd name="connsiteX1" fmla="*/ 0 w 125327"/>
                      <a:gd name="connsiteY1" fmla="*/ 45532 h 66800"/>
                      <a:gd name="connsiteX2" fmla="*/ 0 w 125327"/>
                      <a:gd name="connsiteY2" fmla="*/ 45532 h 66800"/>
                      <a:gd name="connsiteX3" fmla="*/ 28712 w 125327"/>
                      <a:gd name="connsiteY3" fmla="*/ 16820 h 66800"/>
                      <a:gd name="connsiteX4" fmla="*/ 76566 w 125327"/>
                      <a:gd name="connsiteY4" fmla="*/ 7249 h 66800"/>
                      <a:gd name="connsiteX5" fmla="*/ 119635 w 125327"/>
                      <a:gd name="connsiteY5" fmla="*/ 64674 h 66800"/>
                      <a:gd name="connsiteX6" fmla="*/ 124420 w 125327"/>
                      <a:gd name="connsiteY6" fmla="*/ 64674 h 66800"/>
                      <a:gd name="connsiteX7" fmla="*/ 86137 w 125327"/>
                      <a:gd name="connsiteY7" fmla="*/ 2464 h 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327" h="66800">
                        <a:moveTo>
                          <a:pt x="86137" y="2464"/>
                        </a:moveTo>
                        <a:cubicBezTo>
                          <a:pt x="47854" y="-7107"/>
                          <a:pt x="19141" y="12034"/>
                          <a:pt x="0" y="45532"/>
                        </a:cubicBezTo>
                        <a:cubicBezTo>
                          <a:pt x="0" y="45532"/>
                          <a:pt x="0" y="50318"/>
                          <a:pt x="0" y="45532"/>
                        </a:cubicBezTo>
                        <a:cubicBezTo>
                          <a:pt x="9571" y="35962"/>
                          <a:pt x="19141" y="26391"/>
                          <a:pt x="28712" y="16820"/>
                        </a:cubicBezTo>
                        <a:cubicBezTo>
                          <a:pt x="43068" y="7249"/>
                          <a:pt x="62210" y="7249"/>
                          <a:pt x="76566" y="7249"/>
                        </a:cubicBezTo>
                        <a:cubicBezTo>
                          <a:pt x="105279" y="12034"/>
                          <a:pt x="114850" y="40747"/>
                          <a:pt x="119635" y="64674"/>
                        </a:cubicBezTo>
                        <a:cubicBezTo>
                          <a:pt x="119635" y="69459"/>
                          <a:pt x="124420" y="64674"/>
                          <a:pt x="124420" y="64674"/>
                        </a:cubicBezTo>
                        <a:cubicBezTo>
                          <a:pt x="129206" y="40747"/>
                          <a:pt x="114850" y="12034"/>
                          <a:pt x="86137" y="2464"/>
                        </a:cubicBezTo>
                        <a:close/>
                      </a:path>
                    </a:pathLst>
                  </a:custGeom>
                  <a:solidFill>
                    <a:srgbClr val="144E28"/>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83CC8A53-1761-4774-8153-E82B078830C4}"/>
                      </a:ext>
                    </a:extLst>
                  </p:cNvPr>
                  <p:cNvSpPr/>
                  <p:nvPr/>
                </p:nvSpPr>
                <p:spPr>
                  <a:xfrm>
                    <a:off x="10482761" y="7779347"/>
                    <a:ext cx="113346" cy="66995"/>
                  </a:xfrm>
                  <a:custGeom>
                    <a:avLst/>
                    <a:gdLst>
                      <a:gd name="connsiteX0" fmla="*/ 111220 w 113346"/>
                      <a:gd name="connsiteY0" fmla="*/ 52640 h 66995"/>
                      <a:gd name="connsiteX1" fmla="*/ 39439 w 113346"/>
                      <a:gd name="connsiteY1" fmla="*/ 0 h 66995"/>
                      <a:gd name="connsiteX2" fmla="*/ 1155 w 113346"/>
                      <a:gd name="connsiteY2" fmla="*/ 66996 h 66995"/>
                      <a:gd name="connsiteX3" fmla="*/ 1155 w 113346"/>
                      <a:gd name="connsiteY3" fmla="*/ 66996 h 66995"/>
                      <a:gd name="connsiteX4" fmla="*/ 10726 w 113346"/>
                      <a:gd name="connsiteY4" fmla="*/ 33498 h 66995"/>
                      <a:gd name="connsiteX5" fmla="*/ 68151 w 113346"/>
                      <a:gd name="connsiteY5" fmla="*/ 19142 h 66995"/>
                      <a:gd name="connsiteX6" fmla="*/ 111220 w 113346"/>
                      <a:gd name="connsiteY6" fmla="*/ 52640 h 66995"/>
                      <a:gd name="connsiteX7" fmla="*/ 111220 w 113346"/>
                      <a:gd name="connsiteY7" fmla="*/ 5264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6" h="66995">
                        <a:moveTo>
                          <a:pt x="111220" y="52640"/>
                        </a:moveTo>
                        <a:cubicBezTo>
                          <a:pt x="96864" y="23927"/>
                          <a:pt x="72937" y="0"/>
                          <a:pt x="39439" y="0"/>
                        </a:cubicBezTo>
                        <a:cubicBezTo>
                          <a:pt x="5941" y="0"/>
                          <a:pt x="-3630" y="38283"/>
                          <a:pt x="1155" y="66996"/>
                        </a:cubicBezTo>
                        <a:cubicBezTo>
                          <a:pt x="1155" y="66996"/>
                          <a:pt x="1155" y="66996"/>
                          <a:pt x="1155" y="66996"/>
                        </a:cubicBezTo>
                        <a:cubicBezTo>
                          <a:pt x="1155" y="52640"/>
                          <a:pt x="5941" y="43069"/>
                          <a:pt x="10726" y="33498"/>
                        </a:cubicBezTo>
                        <a:cubicBezTo>
                          <a:pt x="20297" y="9571"/>
                          <a:pt x="44224" y="9571"/>
                          <a:pt x="68151" y="19142"/>
                        </a:cubicBezTo>
                        <a:cubicBezTo>
                          <a:pt x="82507" y="19142"/>
                          <a:pt x="96864" y="43069"/>
                          <a:pt x="111220" y="52640"/>
                        </a:cubicBezTo>
                        <a:cubicBezTo>
                          <a:pt x="111220" y="57425"/>
                          <a:pt x="116005" y="52640"/>
                          <a:pt x="111220" y="52640"/>
                        </a:cubicBezTo>
                        <a:close/>
                      </a:path>
                    </a:pathLst>
                  </a:custGeom>
                  <a:solidFill>
                    <a:srgbClr val="144E28"/>
                  </a:solidFill>
                  <a:ln w="4782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8D90FAEE-5B64-4CF2-896E-9071061EBFE5}"/>
                      </a:ext>
                    </a:extLst>
                  </p:cNvPr>
                  <p:cNvSpPr/>
                  <p:nvPr/>
                </p:nvSpPr>
                <p:spPr>
                  <a:xfrm>
                    <a:off x="10547323" y="8389753"/>
                    <a:ext cx="34428" cy="101424"/>
                  </a:xfrm>
                  <a:custGeom>
                    <a:avLst/>
                    <a:gdLst>
                      <a:gd name="connsiteX0" fmla="*/ 32302 w 34428"/>
                      <a:gd name="connsiteY0" fmla="*/ 97835 h 101424"/>
                      <a:gd name="connsiteX1" fmla="*/ 8375 w 34428"/>
                      <a:gd name="connsiteY1" fmla="*/ 2127 h 101424"/>
                      <a:gd name="connsiteX2" fmla="*/ 3589 w 34428"/>
                      <a:gd name="connsiteY2" fmla="*/ 2127 h 101424"/>
                      <a:gd name="connsiteX3" fmla="*/ 32302 w 34428"/>
                      <a:gd name="connsiteY3" fmla="*/ 97835 h 101424"/>
                      <a:gd name="connsiteX4" fmla="*/ 32302 w 34428"/>
                      <a:gd name="connsiteY4" fmla="*/ 97835 h 10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101424">
                        <a:moveTo>
                          <a:pt x="32302" y="97835"/>
                        </a:moveTo>
                        <a:cubicBezTo>
                          <a:pt x="8375" y="69123"/>
                          <a:pt x="8375" y="35625"/>
                          <a:pt x="8375" y="2127"/>
                        </a:cubicBezTo>
                        <a:cubicBezTo>
                          <a:pt x="8375" y="-2659"/>
                          <a:pt x="3589" y="2127"/>
                          <a:pt x="3589" y="2127"/>
                        </a:cubicBezTo>
                        <a:cubicBezTo>
                          <a:pt x="-5982" y="35625"/>
                          <a:pt x="3589" y="78693"/>
                          <a:pt x="32302" y="97835"/>
                        </a:cubicBezTo>
                        <a:cubicBezTo>
                          <a:pt x="32302" y="102621"/>
                          <a:pt x="37088" y="102621"/>
                          <a:pt x="32302" y="97835"/>
                        </a:cubicBezTo>
                        <a:close/>
                      </a:path>
                    </a:pathLst>
                  </a:custGeom>
                  <a:solidFill>
                    <a:srgbClr val="144E28"/>
                  </a:solidFill>
                  <a:ln w="4782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CABF5C0-EEE9-4FF6-B43A-EB53A95A5DC2}"/>
                      </a:ext>
                    </a:extLst>
                  </p:cNvPr>
                  <p:cNvSpPr/>
                  <p:nvPr/>
                </p:nvSpPr>
                <p:spPr>
                  <a:xfrm>
                    <a:off x="11407502" y="8278227"/>
                    <a:ext cx="50997" cy="163634"/>
                  </a:xfrm>
                  <a:custGeom>
                    <a:avLst/>
                    <a:gdLst>
                      <a:gd name="connsiteX0" fmla="*/ 47854 w 50997"/>
                      <a:gd name="connsiteY0" fmla="*/ 3589 h 163634"/>
                      <a:gd name="connsiteX1" fmla="*/ 47854 w 50997"/>
                      <a:gd name="connsiteY1" fmla="*/ 3589 h 163634"/>
                      <a:gd name="connsiteX2" fmla="*/ 38283 w 50997"/>
                      <a:gd name="connsiteY2" fmla="*/ 80156 h 163634"/>
                      <a:gd name="connsiteX3" fmla="*/ 0 w 50997"/>
                      <a:gd name="connsiteY3" fmla="*/ 161508 h 163634"/>
                      <a:gd name="connsiteX4" fmla="*/ 0 w 50997"/>
                      <a:gd name="connsiteY4" fmla="*/ 161508 h 163634"/>
                      <a:gd name="connsiteX5" fmla="*/ 43068 w 50997"/>
                      <a:gd name="connsiteY5" fmla="*/ 84941 h 163634"/>
                      <a:gd name="connsiteX6" fmla="*/ 47854 w 50997"/>
                      <a:gd name="connsiteY6" fmla="*/ 3589 h 163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97" h="163634">
                        <a:moveTo>
                          <a:pt x="47854" y="3589"/>
                        </a:moveTo>
                        <a:cubicBezTo>
                          <a:pt x="47854" y="-1196"/>
                          <a:pt x="43068" y="-1196"/>
                          <a:pt x="47854" y="3589"/>
                        </a:cubicBezTo>
                        <a:cubicBezTo>
                          <a:pt x="43068" y="27516"/>
                          <a:pt x="43068" y="56229"/>
                          <a:pt x="38283" y="80156"/>
                        </a:cubicBezTo>
                        <a:cubicBezTo>
                          <a:pt x="33498" y="108868"/>
                          <a:pt x="19141" y="142366"/>
                          <a:pt x="0" y="161508"/>
                        </a:cubicBezTo>
                        <a:cubicBezTo>
                          <a:pt x="0" y="161508"/>
                          <a:pt x="0" y="166293"/>
                          <a:pt x="0" y="161508"/>
                        </a:cubicBezTo>
                        <a:cubicBezTo>
                          <a:pt x="19141" y="142366"/>
                          <a:pt x="33498" y="113654"/>
                          <a:pt x="43068" y="84941"/>
                        </a:cubicBezTo>
                        <a:cubicBezTo>
                          <a:pt x="52639" y="61014"/>
                          <a:pt x="52639" y="27516"/>
                          <a:pt x="47854" y="3589"/>
                        </a:cubicBezTo>
                        <a:close/>
                      </a:path>
                    </a:pathLst>
                  </a:custGeom>
                  <a:solidFill>
                    <a:srgbClr val="144E28"/>
                  </a:solidFill>
                  <a:ln w="47824"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D9F99900-D0F3-4F95-A21F-4C72E337F787}"/>
                      </a:ext>
                    </a:extLst>
                  </p:cNvPr>
                  <p:cNvSpPr/>
                  <p:nvPr/>
                </p:nvSpPr>
                <p:spPr>
                  <a:xfrm>
                    <a:off x="10871536" y="7635785"/>
                    <a:ext cx="227041" cy="91861"/>
                  </a:xfrm>
                  <a:custGeom>
                    <a:avLst/>
                    <a:gdLst>
                      <a:gd name="connsiteX0" fmla="*/ 224914 w 227041"/>
                      <a:gd name="connsiteY0" fmla="*/ 4786 h 91861"/>
                      <a:gd name="connsiteX1" fmla="*/ 110064 w 227041"/>
                      <a:gd name="connsiteY1" fmla="*/ 76567 h 91861"/>
                      <a:gd name="connsiteX2" fmla="*/ 33498 w 227041"/>
                      <a:gd name="connsiteY2" fmla="*/ 66996 h 91861"/>
                      <a:gd name="connsiteX3" fmla="*/ 4785 w 227041"/>
                      <a:gd name="connsiteY3" fmla="*/ 0 h 91861"/>
                      <a:gd name="connsiteX4" fmla="*/ 0 w 227041"/>
                      <a:gd name="connsiteY4" fmla="*/ 0 h 91861"/>
                      <a:gd name="connsiteX5" fmla="*/ 19141 w 227041"/>
                      <a:gd name="connsiteY5" fmla="*/ 66996 h 91861"/>
                      <a:gd name="connsiteX6" fmla="*/ 76566 w 227041"/>
                      <a:gd name="connsiteY6" fmla="*/ 90923 h 91861"/>
                      <a:gd name="connsiteX7" fmla="*/ 153133 w 227041"/>
                      <a:gd name="connsiteY7" fmla="*/ 66996 h 91861"/>
                      <a:gd name="connsiteX8" fmla="*/ 224914 w 227041"/>
                      <a:gd name="connsiteY8" fmla="*/ 4786 h 91861"/>
                      <a:gd name="connsiteX9" fmla="*/ 224914 w 227041"/>
                      <a:gd name="connsiteY9" fmla="*/ 4786 h 91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041" h="91861">
                        <a:moveTo>
                          <a:pt x="224914" y="4786"/>
                        </a:moveTo>
                        <a:cubicBezTo>
                          <a:pt x="191417" y="33498"/>
                          <a:pt x="153133" y="57425"/>
                          <a:pt x="110064" y="76567"/>
                        </a:cubicBezTo>
                        <a:cubicBezTo>
                          <a:pt x="81352" y="86138"/>
                          <a:pt x="52639" y="81352"/>
                          <a:pt x="33498" y="66996"/>
                        </a:cubicBezTo>
                        <a:cubicBezTo>
                          <a:pt x="9571" y="47854"/>
                          <a:pt x="9571" y="23927"/>
                          <a:pt x="4785" y="0"/>
                        </a:cubicBezTo>
                        <a:cubicBezTo>
                          <a:pt x="4785" y="0"/>
                          <a:pt x="0" y="0"/>
                          <a:pt x="0" y="0"/>
                        </a:cubicBezTo>
                        <a:cubicBezTo>
                          <a:pt x="4785" y="23927"/>
                          <a:pt x="4785" y="47854"/>
                          <a:pt x="19141" y="66996"/>
                        </a:cubicBezTo>
                        <a:cubicBezTo>
                          <a:pt x="33498" y="81352"/>
                          <a:pt x="57425" y="95708"/>
                          <a:pt x="76566" y="90923"/>
                        </a:cubicBezTo>
                        <a:cubicBezTo>
                          <a:pt x="105279" y="90923"/>
                          <a:pt x="129206" y="81352"/>
                          <a:pt x="153133" y="66996"/>
                        </a:cubicBezTo>
                        <a:cubicBezTo>
                          <a:pt x="177060" y="52640"/>
                          <a:pt x="205772" y="33498"/>
                          <a:pt x="224914" y="4786"/>
                        </a:cubicBezTo>
                        <a:cubicBezTo>
                          <a:pt x="229699" y="4786"/>
                          <a:pt x="224914" y="0"/>
                          <a:pt x="224914" y="4786"/>
                        </a:cubicBezTo>
                        <a:close/>
                      </a:path>
                    </a:pathLst>
                  </a:custGeom>
                  <a:solidFill>
                    <a:srgbClr val="144E28"/>
                  </a:solidFill>
                  <a:ln w="47824"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29E690E6-E63D-42C3-9EA3-171EA1E09675}"/>
                      </a:ext>
                    </a:extLst>
                  </p:cNvPr>
                  <p:cNvSpPr/>
                  <p:nvPr/>
                </p:nvSpPr>
                <p:spPr>
                  <a:xfrm>
                    <a:off x="11118395" y="7600305"/>
                    <a:ext cx="21123" cy="23106"/>
                  </a:xfrm>
                  <a:custGeom>
                    <a:avLst/>
                    <a:gdLst>
                      <a:gd name="connsiteX0" fmla="*/ 16339 w 21123"/>
                      <a:gd name="connsiteY0" fmla="*/ 1982 h 23106"/>
                      <a:gd name="connsiteX1" fmla="*/ 1982 w 21123"/>
                      <a:gd name="connsiteY1" fmla="*/ 16338 h 23106"/>
                      <a:gd name="connsiteX2" fmla="*/ 6767 w 21123"/>
                      <a:gd name="connsiteY2" fmla="*/ 21124 h 23106"/>
                      <a:gd name="connsiteX3" fmla="*/ 21124 w 21123"/>
                      <a:gd name="connsiteY3" fmla="*/ 6768 h 23106"/>
                      <a:gd name="connsiteX4" fmla="*/ 16339 w 21123"/>
                      <a:gd name="connsiteY4" fmla="*/ 1982 h 231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3" h="23106">
                        <a:moveTo>
                          <a:pt x="16339" y="1982"/>
                        </a:moveTo>
                        <a:cubicBezTo>
                          <a:pt x="11553" y="6768"/>
                          <a:pt x="6767" y="11553"/>
                          <a:pt x="1982" y="16338"/>
                        </a:cubicBezTo>
                        <a:cubicBezTo>
                          <a:pt x="-2803" y="21124"/>
                          <a:pt x="1982" y="25909"/>
                          <a:pt x="6767" y="21124"/>
                        </a:cubicBezTo>
                        <a:cubicBezTo>
                          <a:pt x="11553" y="16338"/>
                          <a:pt x="16339" y="11553"/>
                          <a:pt x="21124" y="6768"/>
                        </a:cubicBezTo>
                        <a:cubicBezTo>
                          <a:pt x="21124" y="1982"/>
                          <a:pt x="21124" y="-2803"/>
                          <a:pt x="16339" y="1982"/>
                        </a:cubicBezTo>
                        <a:close/>
                      </a:path>
                    </a:pathLst>
                  </a:custGeom>
                  <a:solidFill>
                    <a:srgbClr val="144E28"/>
                  </a:solidFill>
                  <a:ln w="47824" cap="flat">
                    <a:noFill/>
                    <a:prstDash val="solid"/>
                    <a:miter/>
                  </a:ln>
                </p:spPr>
                <p:txBody>
                  <a:bodyPr rtlCol="0" anchor="ctr"/>
                  <a:lstStyle/>
                  <a:p>
                    <a:endParaRPr lang="en-US"/>
                  </a:p>
                </p:txBody>
              </p:sp>
            </p:grpSp>
            <p:grpSp>
              <p:nvGrpSpPr>
                <p:cNvPr id="196" name="Graphic 3">
                  <a:extLst>
                    <a:ext uri="{FF2B5EF4-FFF2-40B4-BE49-F238E27FC236}">
                      <a16:creationId xmlns:a16="http://schemas.microsoft.com/office/drawing/2014/main" id="{72489FA7-88FE-49AE-BFB6-608C0A4ED1F2}"/>
                    </a:ext>
                  </a:extLst>
                </p:cNvPr>
                <p:cNvGrpSpPr/>
                <p:nvPr/>
              </p:nvGrpSpPr>
              <p:grpSpPr>
                <a:xfrm>
                  <a:off x="10175773" y="5898679"/>
                  <a:ext cx="1857821" cy="1648917"/>
                  <a:chOff x="10175773" y="5898679"/>
                  <a:chExt cx="1857821" cy="1648917"/>
                </a:xfrm>
              </p:grpSpPr>
              <p:grpSp>
                <p:nvGrpSpPr>
                  <p:cNvPr id="197" name="Graphic 3">
                    <a:extLst>
                      <a:ext uri="{FF2B5EF4-FFF2-40B4-BE49-F238E27FC236}">
                        <a16:creationId xmlns:a16="http://schemas.microsoft.com/office/drawing/2014/main" id="{4BCA468C-B579-4B82-B65A-5967CE4F8195}"/>
                      </a:ext>
                    </a:extLst>
                  </p:cNvPr>
                  <p:cNvGrpSpPr/>
                  <p:nvPr/>
                </p:nvGrpSpPr>
                <p:grpSpPr>
                  <a:xfrm>
                    <a:off x="10196187" y="6616491"/>
                    <a:ext cx="215947" cy="224914"/>
                    <a:chOff x="10196187" y="6616491"/>
                    <a:chExt cx="215947" cy="224914"/>
                  </a:xfrm>
                </p:grpSpPr>
                <p:sp>
                  <p:nvSpPr>
                    <p:cNvPr id="281" name="Freeform: Shape 280">
                      <a:extLst>
                        <a:ext uri="{FF2B5EF4-FFF2-40B4-BE49-F238E27FC236}">
                          <a16:creationId xmlns:a16="http://schemas.microsoft.com/office/drawing/2014/main" id="{58BF7841-E65E-48AB-8AF7-4F7847133C3D}"/>
                        </a:ext>
                      </a:extLst>
                    </p:cNvPr>
                    <p:cNvSpPr/>
                    <p:nvPr/>
                  </p:nvSpPr>
                  <p:spPr>
                    <a:xfrm>
                      <a:off x="10205002" y="6617928"/>
                      <a:ext cx="207133" cy="219098"/>
                    </a:xfrm>
                    <a:custGeom>
                      <a:avLst/>
                      <a:gdLst>
                        <a:gd name="connsiteX0" fmla="*/ 207133 w 207133"/>
                        <a:gd name="connsiteY0" fmla="*/ 65559 h 219098"/>
                        <a:gd name="connsiteX1" fmla="*/ 63571 w 207133"/>
                        <a:gd name="connsiteY1" fmla="*/ 12919 h 219098"/>
                        <a:gd name="connsiteX2" fmla="*/ 73141 w 207133"/>
                        <a:gd name="connsiteY2" fmla="*/ 218692 h 219098"/>
                        <a:gd name="connsiteX3" fmla="*/ 207133 w 207133"/>
                        <a:gd name="connsiteY3" fmla="*/ 65559 h 219098"/>
                      </a:gdLst>
                      <a:ahLst/>
                      <a:cxnLst>
                        <a:cxn ang="0">
                          <a:pos x="connsiteX0" y="connsiteY0"/>
                        </a:cxn>
                        <a:cxn ang="0">
                          <a:pos x="connsiteX1" y="connsiteY1"/>
                        </a:cxn>
                        <a:cxn ang="0">
                          <a:pos x="connsiteX2" y="connsiteY2"/>
                        </a:cxn>
                        <a:cxn ang="0">
                          <a:pos x="connsiteX3" y="connsiteY3"/>
                        </a:cxn>
                      </a:cxnLst>
                      <a:rect l="l" t="t" r="r" b="b"/>
                      <a:pathLst>
                        <a:path w="207133" h="219098">
                          <a:moveTo>
                            <a:pt x="207133" y="65559"/>
                          </a:moveTo>
                          <a:cubicBezTo>
                            <a:pt x="207133" y="65559"/>
                            <a:pt x="173635" y="-34935"/>
                            <a:pt x="63571" y="12919"/>
                          </a:cubicBezTo>
                          <a:cubicBezTo>
                            <a:pt x="-46494" y="60773"/>
                            <a:pt x="6146" y="204336"/>
                            <a:pt x="73141" y="218692"/>
                          </a:cubicBezTo>
                          <a:cubicBezTo>
                            <a:pt x="140138" y="228263"/>
                            <a:pt x="207133" y="65559"/>
                            <a:pt x="207133" y="65559"/>
                          </a:cubicBezTo>
                          <a:close/>
                        </a:path>
                      </a:pathLst>
                    </a:custGeom>
                    <a:solidFill>
                      <a:srgbClr val="FBCA8F"/>
                    </a:solidFill>
                    <a:ln w="4782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8217D219-20C9-4CD5-AC62-809F9BBD6BAA}"/>
                        </a:ext>
                      </a:extLst>
                    </p:cNvPr>
                    <p:cNvSpPr/>
                    <p:nvPr/>
                  </p:nvSpPr>
                  <p:spPr>
                    <a:xfrm>
                      <a:off x="10196187" y="6616491"/>
                      <a:ext cx="215947" cy="224914"/>
                    </a:xfrm>
                    <a:custGeom>
                      <a:avLst/>
                      <a:gdLst>
                        <a:gd name="connsiteX0" fmla="*/ 86742 w 215947"/>
                        <a:gd name="connsiteY0" fmla="*/ 224915 h 224914"/>
                        <a:gd name="connsiteX1" fmla="*/ 86742 w 215947"/>
                        <a:gd name="connsiteY1" fmla="*/ 224915 h 224914"/>
                        <a:gd name="connsiteX2" fmla="*/ 77171 w 215947"/>
                        <a:gd name="connsiteY2" fmla="*/ 224915 h 224914"/>
                        <a:gd name="connsiteX3" fmla="*/ 604 w 215947"/>
                        <a:gd name="connsiteY3" fmla="*/ 129206 h 224914"/>
                        <a:gd name="connsiteX4" fmla="*/ 62814 w 215947"/>
                        <a:gd name="connsiteY4" fmla="*/ 14356 h 224914"/>
                        <a:gd name="connsiteX5" fmla="*/ 120239 w 215947"/>
                        <a:gd name="connsiteY5" fmla="*/ 0 h 224914"/>
                        <a:gd name="connsiteX6" fmla="*/ 215948 w 215947"/>
                        <a:gd name="connsiteY6" fmla="*/ 66996 h 224914"/>
                        <a:gd name="connsiteX7" fmla="*/ 215948 w 215947"/>
                        <a:gd name="connsiteY7" fmla="*/ 71781 h 224914"/>
                        <a:gd name="connsiteX8" fmla="*/ 86742 w 215947"/>
                        <a:gd name="connsiteY8" fmla="*/ 224915 h 224914"/>
                        <a:gd name="connsiteX9" fmla="*/ 125025 w 215947"/>
                        <a:gd name="connsiteY9" fmla="*/ 4785 h 224914"/>
                        <a:gd name="connsiteX10" fmla="*/ 72385 w 215947"/>
                        <a:gd name="connsiteY10" fmla="*/ 19142 h 224914"/>
                        <a:gd name="connsiteX11" fmla="*/ 14960 w 215947"/>
                        <a:gd name="connsiteY11" fmla="*/ 124421 h 224914"/>
                        <a:gd name="connsiteX12" fmla="*/ 81956 w 215947"/>
                        <a:gd name="connsiteY12" fmla="*/ 210558 h 224914"/>
                        <a:gd name="connsiteX13" fmla="*/ 86742 w 215947"/>
                        <a:gd name="connsiteY13" fmla="*/ 210558 h 224914"/>
                        <a:gd name="connsiteX14" fmla="*/ 206377 w 215947"/>
                        <a:gd name="connsiteY14" fmla="*/ 62210 h 224914"/>
                        <a:gd name="connsiteX15" fmla="*/ 125025 w 215947"/>
                        <a:gd name="connsiteY15" fmla="*/ 4785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5947" h="224914">
                          <a:moveTo>
                            <a:pt x="86742" y="224915"/>
                          </a:moveTo>
                          <a:lnTo>
                            <a:pt x="86742" y="224915"/>
                          </a:lnTo>
                          <a:cubicBezTo>
                            <a:pt x="81956" y="224915"/>
                            <a:pt x="81956" y="224915"/>
                            <a:pt x="77171" y="224915"/>
                          </a:cubicBezTo>
                          <a:cubicBezTo>
                            <a:pt x="38887" y="220129"/>
                            <a:pt x="5390" y="177060"/>
                            <a:pt x="604" y="129206"/>
                          </a:cubicBezTo>
                          <a:cubicBezTo>
                            <a:pt x="-4182" y="76567"/>
                            <a:pt x="19745" y="33498"/>
                            <a:pt x="62814" y="14356"/>
                          </a:cubicBezTo>
                          <a:cubicBezTo>
                            <a:pt x="81956" y="4785"/>
                            <a:pt x="101098" y="0"/>
                            <a:pt x="120239" y="0"/>
                          </a:cubicBezTo>
                          <a:cubicBezTo>
                            <a:pt x="187235" y="0"/>
                            <a:pt x="211162" y="66996"/>
                            <a:pt x="215948" y="66996"/>
                          </a:cubicBezTo>
                          <a:cubicBezTo>
                            <a:pt x="215948" y="66996"/>
                            <a:pt x="215948" y="66996"/>
                            <a:pt x="215948" y="71781"/>
                          </a:cubicBezTo>
                          <a:cubicBezTo>
                            <a:pt x="215948" y="76567"/>
                            <a:pt x="153737" y="224915"/>
                            <a:pt x="86742" y="224915"/>
                          </a:cubicBezTo>
                          <a:close/>
                          <a:moveTo>
                            <a:pt x="125025" y="4785"/>
                          </a:moveTo>
                          <a:cubicBezTo>
                            <a:pt x="110669" y="4785"/>
                            <a:pt x="91527" y="9571"/>
                            <a:pt x="72385" y="19142"/>
                          </a:cubicBezTo>
                          <a:cubicBezTo>
                            <a:pt x="10175" y="47854"/>
                            <a:pt x="10175" y="100494"/>
                            <a:pt x="14960" y="124421"/>
                          </a:cubicBezTo>
                          <a:cubicBezTo>
                            <a:pt x="19745" y="167490"/>
                            <a:pt x="53244" y="205773"/>
                            <a:pt x="81956" y="210558"/>
                          </a:cubicBezTo>
                          <a:cubicBezTo>
                            <a:pt x="81956" y="210558"/>
                            <a:pt x="86742" y="210558"/>
                            <a:pt x="86742" y="210558"/>
                          </a:cubicBezTo>
                          <a:cubicBezTo>
                            <a:pt x="144166" y="210558"/>
                            <a:pt x="201591" y="81352"/>
                            <a:pt x="206377" y="62210"/>
                          </a:cubicBezTo>
                          <a:cubicBezTo>
                            <a:pt x="206377" y="57425"/>
                            <a:pt x="182450" y="4785"/>
                            <a:pt x="125025" y="4785"/>
                          </a:cubicBezTo>
                          <a:close/>
                        </a:path>
                      </a:pathLst>
                    </a:custGeom>
                    <a:solidFill>
                      <a:srgbClr val="D97E31"/>
                    </a:solidFill>
                    <a:ln w="47824" cap="flat">
                      <a:noFill/>
                      <a:prstDash val="solid"/>
                      <a:miter/>
                    </a:ln>
                  </p:spPr>
                  <p:txBody>
                    <a:bodyPr rtlCol="0" anchor="ctr"/>
                    <a:lstStyle/>
                    <a:p>
                      <a:endParaRPr lang="en-US"/>
                    </a:p>
                  </p:txBody>
                </p:sp>
              </p:grpSp>
              <p:grpSp>
                <p:nvGrpSpPr>
                  <p:cNvPr id="198" name="Graphic 3">
                    <a:extLst>
                      <a:ext uri="{FF2B5EF4-FFF2-40B4-BE49-F238E27FC236}">
                        <a16:creationId xmlns:a16="http://schemas.microsoft.com/office/drawing/2014/main" id="{7D042F54-5F11-4689-93D5-A741B4BC04A5}"/>
                      </a:ext>
                    </a:extLst>
                  </p:cNvPr>
                  <p:cNvGrpSpPr/>
                  <p:nvPr/>
                </p:nvGrpSpPr>
                <p:grpSpPr>
                  <a:xfrm>
                    <a:off x="10239860" y="6654774"/>
                    <a:ext cx="125694" cy="114849"/>
                    <a:chOff x="10239860" y="6654774"/>
                    <a:chExt cx="125694" cy="114849"/>
                  </a:xfrm>
                </p:grpSpPr>
                <p:sp>
                  <p:nvSpPr>
                    <p:cNvPr id="279" name="Freeform: Shape 278">
                      <a:extLst>
                        <a:ext uri="{FF2B5EF4-FFF2-40B4-BE49-F238E27FC236}">
                          <a16:creationId xmlns:a16="http://schemas.microsoft.com/office/drawing/2014/main" id="{3307975E-CA96-4CDB-8386-076566AB7C77}"/>
                        </a:ext>
                      </a:extLst>
                    </p:cNvPr>
                    <p:cNvSpPr/>
                    <p:nvPr/>
                  </p:nvSpPr>
                  <p:spPr>
                    <a:xfrm>
                      <a:off x="10239860" y="6654774"/>
                      <a:ext cx="125694" cy="114849"/>
                    </a:xfrm>
                    <a:custGeom>
                      <a:avLst/>
                      <a:gdLst>
                        <a:gd name="connsiteX0" fmla="*/ 62211 w 125694"/>
                        <a:gd name="connsiteY0" fmla="*/ 76567 h 114849"/>
                        <a:gd name="connsiteX1" fmla="*/ 86138 w 125694"/>
                        <a:gd name="connsiteY1" fmla="*/ 52640 h 114849"/>
                        <a:gd name="connsiteX2" fmla="*/ 110065 w 125694"/>
                        <a:gd name="connsiteY2" fmla="*/ 52640 h 114849"/>
                        <a:gd name="connsiteX3" fmla="*/ 124421 w 125694"/>
                        <a:gd name="connsiteY3" fmla="*/ 23927 h 114849"/>
                        <a:gd name="connsiteX4" fmla="*/ 81353 w 125694"/>
                        <a:gd name="connsiteY4" fmla="*/ 0 h 114849"/>
                        <a:gd name="connsiteX5" fmla="*/ 19142 w 125694"/>
                        <a:gd name="connsiteY5" fmla="*/ 38283 h 114849"/>
                        <a:gd name="connsiteX6" fmla="*/ 0 w 125694"/>
                        <a:gd name="connsiteY6" fmla="*/ 81352 h 114849"/>
                        <a:gd name="connsiteX7" fmla="*/ 19142 w 125694"/>
                        <a:gd name="connsiteY7" fmla="*/ 114850 h 114849"/>
                        <a:gd name="connsiteX8" fmla="*/ 43069 w 125694"/>
                        <a:gd name="connsiteY8" fmla="*/ 110065 h 114849"/>
                        <a:gd name="connsiteX9" fmla="*/ 62211 w 125694"/>
                        <a:gd name="connsiteY9" fmla="*/ 76567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694" h="114849">
                          <a:moveTo>
                            <a:pt x="62211" y="76567"/>
                          </a:moveTo>
                          <a:cubicBezTo>
                            <a:pt x="62211" y="62210"/>
                            <a:pt x="66996" y="47854"/>
                            <a:pt x="86138" y="52640"/>
                          </a:cubicBezTo>
                          <a:cubicBezTo>
                            <a:pt x="95708" y="52640"/>
                            <a:pt x="100494" y="57425"/>
                            <a:pt x="110065" y="52640"/>
                          </a:cubicBezTo>
                          <a:cubicBezTo>
                            <a:pt x="119635" y="47854"/>
                            <a:pt x="129207" y="38283"/>
                            <a:pt x="124421" y="23927"/>
                          </a:cubicBezTo>
                          <a:cubicBezTo>
                            <a:pt x="119635" y="4785"/>
                            <a:pt x="95708" y="0"/>
                            <a:pt x="81353" y="0"/>
                          </a:cubicBezTo>
                          <a:cubicBezTo>
                            <a:pt x="57426" y="0"/>
                            <a:pt x="33499" y="19142"/>
                            <a:pt x="19142" y="38283"/>
                          </a:cubicBezTo>
                          <a:cubicBezTo>
                            <a:pt x="9571" y="52640"/>
                            <a:pt x="0" y="62210"/>
                            <a:pt x="0" y="81352"/>
                          </a:cubicBezTo>
                          <a:cubicBezTo>
                            <a:pt x="0" y="95708"/>
                            <a:pt x="4786" y="114850"/>
                            <a:pt x="19142" y="114850"/>
                          </a:cubicBezTo>
                          <a:cubicBezTo>
                            <a:pt x="23927" y="114850"/>
                            <a:pt x="38283" y="114850"/>
                            <a:pt x="43069" y="110065"/>
                          </a:cubicBezTo>
                          <a:cubicBezTo>
                            <a:pt x="52640" y="100494"/>
                            <a:pt x="62211" y="90923"/>
                            <a:pt x="62211" y="76567"/>
                          </a:cubicBezTo>
                          <a:close/>
                        </a:path>
                      </a:pathLst>
                    </a:custGeom>
                    <a:solidFill>
                      <a:srgbClr val="D46428"/>
                    </a:solidFill>
                    <a:ln w="47824"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4AA1BB24-3FBB-4518-B6F5-731A098100FE}"/>
                        </a:ext>
                      </a:extLst>
                    </p:cNvPr>
                    <p:cNvSpPr/>
                    <p:nvPr/>
                  </p:nvSpPr>
                  <p:spPr>
                    <a:xfrm>
                      <a:off x="10270496" y="6676043"/>
                      <a:ext cx="93784" cy="84010"/>
                    </a:xfrm>
                    <a:custGeom>
                      <a:avLst/>
                      <a:gdLst>
                        <a:gd name="connsiteX0" fmla="*/ 22004 w 93784"/>
                        <a:gd name="connsiteY0" fmla="*/ 17015 h 84010"/>
                        <a:gd name="connsiteX1" fmla="*/ 2862 w 93784"/>
                        <a:gd name="connsiteY1" fmla="*/ 45727 h 84010"/>
                        <a:gd name="connsiteX2" fmla="*/ 12433 w 93784"/>
                        <a:gd name="connsiteY2" fmla="*/ 84011 h 84010"/>
                        <a:gd name="connsiteX3" fmla="*/ 31574 w 93784"/>
                        <a:gd name="connsiteY3" fmla="*/ 55298 h 84010"/>
                        <a:gd name="connsiteX4" fmla="*/ 55501 w 93784"/>
                        <a:gd name="connsiteY4" fmla="*/ 31371 h 84010"/>
                        <a:gd name="connsiteX5" fmla="*/ 79429 w 93784"/>
                        <a:gd name="connsiteY5" fmla="*/ 31371 h 84010"/>
                        <a:gd name="connsiteX6" fmla="*/ 93785 w 93784"/>
                        <a:gd name="connsiteY6" fmla="*/ 17015 h 84010"/>
                        <a:gd name="connsiteX7" fmla="*/ 84214 w 93784"/>
                        <a:gd name="connsiteY7" fmla="*/ 2659 h 84010"/>
                        <a:gd name="connsiteX8" fmla="*/ 22004 w 93784"/>
                        <a:gd name="connsiteY8" fmla="*/ 17015 h 8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784" h="84010">
                          <a:moveTo>
                            <a:pt x="22004" y="17015"/>
                          </a:moveTo>
                          <a:cubicBezTo>
                            <a:pt x="12433" y="26586"/>
                            <a:pt x="7647" y="36156"/>
                            <a:pt x="2862" y="45727"/>
                          </a:cubicBezTo>
                          <a:cubicBezTo>
                            <a:pt x="-1923" y="60084"/>
                            <a:pt x="-1923" y="79225"/>
                            <a:pt x="12433" y="84011"/>
                          </a:cubicBezTo>
                          <a:cubicBezTo>
                            <a:pt x="26789" y="74440"/>
                            <a:pt x="31574" y="64869"/>
                            <a:pt x="31574" y="55298"/>
                          </a:cubicBezTo>
                          <a:cubicBezTo>
                            <a:pt x="31574" y="40942"/>
                            <a:pt x="36360" y="26586"/>
                            <a:pt x="55501" y="31371"/>
                          </a:cubicBezTo>
                          <a:cubicBezTo>
                            <a:pt x="65072" y="31371"/>
                            <a:pt x="69858" y="36156"/>
                            <a:pt x="79429" y="31371"/>
                          </a:cubicBezTo>
                          <a:cubicBezTo>
                            <a:pt x="84214" y="26586"/>
                            <a:pt x="88999" y="21800"/>
                            <a:pt x="93785" y="17015"/>
                          </a:cubicBezTo>
                          <a:cubicBezTo>
                            <a:pt x="93785" y="12229"/>
                            <a:pt x="93785" y="7444"/>
                            <a:pt x="84214" y="2659"/>
                          </a:cubicBezTo>
                          <a:cubicBezTo>
                            <a:pt x="69858" y="-2127"/>
                            <a:pt x="36360" y="-2127"/>
                            <a:pt x="22004" y="17015"/>
                          </a:cubicBezTo>
                          <a:close/>
                        </a:path>
                      </a:pathLst>
                    </a:custGeom>
                    <a:solidFill>
                      <a:srgbClr val="DA8E28">
                        <a:alpha val="50000"/>
                      </a:srgbClr>
                    </a:solidFill>
                    <a:ln w="47824" cap="flat">
                      <a:noFill/>
                      <a:prstDash val="solid"/>
                      <a:miter/>
                    </a:ln>
                  </p:spPr>
                  <p:txBody>
                    <a:bodyPr rtlCol="0" anchor="ctr"/>
                    <a:lstStyle/>
                    <a:p>
                      <a:endParaRPr lang="en-US"/>
                    </a:p>
                  </p:txBody>
                </p:sp>
              </p:grpSp>
              <p:grpSp>
                <p:nvGrpSpPr>
                  <p:cNvPr id="199" name="Graphic 3">
                    <a:extLst>
                      <a:ext uri="{FF2B5EF4-FFF2-40B4-BE49-F238E27FC236}">
                        <a16:creationId xmlns:a16="http://schemas.microsoft.com/office/drawing/2014/main" id="{A0D9E860-F153-41BB-804D-BFF01F58A55D}"/>
                      </a:ext>
                    </a:extLst>
                  </p:cNvPr>
                  <p:cNvGrpSpPr/>
                  <p:nvPr/>
                </p:nvGrpSpPr>
                <p:grpSpPr>
                  <a:xfrm>
                    <a:off x="10175773" y="6204945"/>
                    <a:ext cx="1638490" cy="1342650"/>
                    <a:chOff x="10175773" y="6204945"/>
                    <a:chExt cx="1638490" cy="1342650"/>
                  </a:xfrm>
                </p:grpSpPr>
                <p:grpSp>
                  <p:nvGrpSpPr>
                    <p:cNvPr id="265" name="Graphic 3">
                      <a:extLst>
                        <a:ext uri="{FF2B5EF4-FFF2-40B4-BE49-F238E27FC236}">
                          <a16:creationId xmlns:a16="http://schemas.microsoft.com/office/drawing/2014/main" id="{5EDC5F62-E8B6-480F-AD09-D3B595E34B33}"/>
                        </a:ext>
                      </a:extLst>
                    </p:cNvPr>
                    <p:cNvGrpSpPr/>
                    <p:nvPr/>
                  </p:nvGrpSpPr>
                  <p:grpSpPr>
                    <a:xfrm>
                      <a:off x="11536708" y="7190741"/>
                      <a:ext cx="148348" cy="119635"/>
                      <a:chOff x="11536708" y="7190741"/>
                      <a:chExt cx="148348" cy="119635"/>
                    </a:xfrm>
                  </p:grpSpPr>
                  <p:sp>
                    <p:nvSpPr>
                      <p:cNvPr id="277" name="Freeform: Shape 276">
                        <a:extLst>
                          <a:ext uri="{FF2B5EF4-FFF2-40B4-BE49-F238E27FC236}">
                            <a16:creationId xmlns:a16="http://schemas.microsoft.com/office/drawing/2014/main" id="{0116D579-8A20-4AEE-98A3-34D382F695BC}"/>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solidFill>
                      <a:ln w="47824"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AFBEC291-8157-4F49-9ED3-3A8715D6665D}"/>
                          </a:ext>
                        </a:extLst>
                      </p:cNvPr>
                      <p:cNvSpPr/>
                      <p:nvPr/>
                    </p:nvSpPr>
                    <p:spPr>
                      <a:xfrm>
                        <a:off x="11536708" y="7190741"/>
                        <a:ext cx="148348" cy="119635"/>
                      </a:xfrm>
                      <a:custGeom>
                        <a:avLst/>
                        <a:gdLst>
                          <a:gd name="connsiteX0" fmla="*/ 9571 w 148348"/>
                          <a:gd name="connsiteY0" fmla="*/ 119635 h 119635"/>
                          <a:gd name="connsiteX1" fmla="*/ 4786 w 148348"/>
                          <a:gd name="connsiteY1" fmla="*/ 119635 h 119635"/>
                          <a:gd name="connsiteX2" fmla="*/ 0 w 148348"/>
                          <a:gd name="connsiteY2" fmla="*/ 114850 h 119635"/>
                          <a:gd name="connsiteX3" fmla="*/ 0 w 148348"/>
                          <a:gd name="connsiteY3" fmla="*/ 110065 h 119635"/>
                          <a:gd name="connsiteX4" fmla="*/ 57425 w 148348"/>
                          <a:gd name="connsiteY4" fmla="*/ 4786 h 119635"/>
                          <a:gd name="connsiteX5" fmla="*/ 62211 w 148348"/>
                          <a:gd name="connsiteY5" fmla="*/ 0 h 119635"/>
                          <a:gd name="connsiteX6" fmla="*/ 66996 w 148348"/>
                          <a:gd name="connsiteY6" fmla="*/ 0 h 119635"/>
                          <a:gd name="connsiteX7" fmla="*/ 143563 w 148348"/>
                          <a:gd name="connsiteY7" fmla="*/ 23927 h 119635"/>
                          <a:gd name="connsiteX8" fmla="*/ 148348 w 148348"/>
                          <a:gd name="connsiteY8" fmla="*/ 23927 h 119635"/>
                          <a:gd name="connsiteX9" fmla="*/ 148348 w 148348"/>
                          <a:gd name="connsiteY9" fmla="*/ 28713 h 119635"/>
                          <a:gd name="connsiteX10" fmla="*/ 143563 w 148348"/>
                          <a:gd name="connsiteY10" fmla="*/ 33498 h 119635"/>
                          <a:gd name="connsiteX11" fmla="*/ 129206 w 148348"/>
                          <a:gd name="connsiteY11" fmla="*/ 33498 h 119635"/>
                          <a:gd name="connsiteX12" fmla="*/ 9571 w 148348"/>
                          <a:gd name="connsiteY12" fmla="*/ 119635 h 119635"/>
                          <a:gd name="connsiteX13" fmla="*/ 62211 w 148348"/>
                          <a:gd name="connsiteY13" fmla="*/ 9571 h 119635"/>
                          <a:gd name="connsiteX14" fmla="*/ 9571 w 148348"/>
                          <a:gd name="connsiteY14" fmla="*/ 105279 h 119635"/>
                          <a:gd name="connsiteX15" fmla="*/ 114850 w 148348"/>
                          <a:gd name="connsiteY15" fmla="*/ 28713 h 119635"/>
                          <a:gd name="connsiteX16" fmla="*/ 62211 w 148348"/>
                          <a:gd name="connsiteY16" fmla="*/ 9571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8348" h="119635">
                            <a:moveTo>
                              <a:pt x="9571" y="119635"/>
                            </a:moveTo>
                            <a:cubicBezTo>
                              <a:pt x="9571" y="119635"/>
                              <a:pt x="4786" y="119635"/>
                              <a:pt x="4786" y="119635"/>
                            </a:cubicBezTo>
                            <a:cubicBezTo>
                              <a:pt x="4786" y="119635"/>
                              <a:pt x="0" y="119635"/>
                              <a:pt x="0" y="114850"/>
                            </a:cubicBezTo>
                            <a:cubicBezTo>
                              <a:pt x="0" y="114850"/>
                              <a:pt x="0" y="110065"/>
                              <a:pt x="0" y="110065"/>
                            </a:cubicBezTo>
                            <a:cubicBezTo>
                              <a:pt x="0" y="110065"/>
                              <a:pt x="43068" y="71781"/>
                              <a:pt x="57425" y="4786"/>
                            </a:cubicBezTo>
                            <a:cubicBezTo>
                              <a:pt x="57425" y="4786"/>
                              <a:pt x="57425" y="0"/>
                              <a:pt x="62211" y="0"/>
                            </a:cubicBezTo>
                            <a:cubicBezTo>
                              <a:pt x="62211" y="0"/>
                              <a:pt x="66996" y="0"/>
                              <a:pt x="66996" y="0"/>
                            </a:cubicBezTo>
                            <a:cubicBezTo>
                              <a:pt x="110065" y="23927"/>
                              <a:pt x="143563" y="23927"/>
                              <a:pt x="143563" y="23927"/>
                            </a:cubicBezTo>
                            <a:cubicBezTo>
                              <a:pt x="143563" y="23927"/>
                              <a:pt x="143563" y="23927"/>
                              <a:pt x="148348" y="23927"/>
                            </a:cubicBezTo>
                            <a:cubicBezTo>
                              <a:pt x="148348" y="23927"/>
                              <a:pt x="148348" y="28713"/>
                              <a:pt x="148348" y="28713"/>
                            </a:cubicBezTo>
                            <a:cubicBezTo>
                              <a:pt x="148348" y="28713"/>
                              <a:pt x="148348" y="33498"/>
                              <a:pt x="143563" y="33498"/>
                            </a:cubicBezTo>
                            <a:cubicBezTo>
                              <a:pt x="138777" y="33498"/>
                              <a:pt x="133992" y="33498"/>
                              <a:pt x="129206" y="33498"/>
                            </a:cubicBezTo>
                            <a:cubicBezTo>
                              <a:pt x="119635" y="47854"/>
                              <a:pt x="57425" y="119635"/>
                              <a:pt x="9571" y="119635"/>
                            </a:cubicBezTo>
                            <a:close/>
                            <a:moveTo>
                              <a:pt x="62211" y="9571"/>
                            </a:moveTo>
                            <a:cubicBezTo>
                              <a:pt x="47854" y="57425"/>
                              <a:pt x="23927" y="90923"/>
                              <a:pt x="9571" y="105279"/>
                            </a:cubicBezTo>
                            <a:cubicBezTo>
                              <a:pt x="52640" y="100494"/>
                              <a:pt x="100494" y="43069"/>
                              <a:pt x="114850" y="28713"/>
                            </a:cubicBezTo>
                            <a:cubicBezTo>
                              <a:pt x="105279" y="28713"/>
                              <a:pt x="86138" y="23927"/>
                              <a:pt x="62211" y="9571"/>
                            </a:cubicBezTo>
                            <a:close/>
                          </a:path>
                        </a:pathLst>
                      </a:custGeom>
                      <a:solidFill>
                        <a:srgbClr val="462A1E"/>
                      </a:solidFill>
                      <a:ln w="47824" cap="flat">
                        <a:noFill/>
                        <a:prstDash val="solid"/>
                        <a:miter/>
                      </a:ln>
                    </p:spPr>
                    <p:txBody>
                      <a:bodyPr rtlCol="0" anchor="ctr"/>
                      <a:lstStyle/>
                      <a:p>
                        <a:endParaRPr lang="en-US"/>
                      </a:p>
                    </p:txBody>
                  </p:sp>
                </p:grpSp>
                <p:sp>
                  <p:nvSpPr>
                    <p:cNvPr id="266" name="Freeform: Shape 265">
                      <a:extLst>
                        <a:ext uri="{FF2B5EF4-FFF2-40B4-BE49-F238E27FC236}">
                          <a16:creationId xmlns:a16="http://schemas.microsoft.com/office/drawing/2014/main" id="{093DC320-837F-4EF7-9F12-B2767D594992}"/>
                        </a:ext>
                      </a:extLst>
                    </p:cNvPr>
                    <p:cNvSpPr/>
                    <p:nvPr/>
                  </p:nvSpPr>
                  <p:spPr>
                    <a:xfrm>
                      <a:off x="11541494" y="7195526"/>
                      <a:ext cx="138776" cy="110247"/>
                    </a:xfrm>
                    <a:custGeom>
                      <a:avLst/>
                      <a:gdLst>
                        <a:gd name="connsiteX0" fmla="*/ 57425 w 138776"/>
                        <a:gd name="connsiteY0" fmla="*/ 0 h 110247"/>
                        <a:gd name="connsiteX1" fmla="*/ 0 w 138776"/>
                        <a:gd name="connsiteY1" fmla="*/ 110065 h 110247"/>
                        <a:gd name="connsiteX2" fmla="*/ 124420 w 138776"/>
                        <a:gd name="connsiteY2" fmla="*/ 23927 h 110247"/>
                        <a:gd name="connsiteX3" fmla="*/ 138777 w 138776"/>
                        <a:gd name="connsiteY3" fmla="*/ 23927 h 110247"/>
                        <a:gd name="connsiteX4" fmla="*/ 138777 w 138776"/>
                        <a:gd name="connsiteY4" fmla="*/ 23927 h 110247"/>
                        <a:gd name="connsiteX5" fmla="*/ 57425 w 138776"/>
                        <a:gd name="connsiteY5" fmla="*/ 0 h 11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76" h="110247">
                          <a:moveTo>
                            <a:pt x="57425" y="0"/>
                          </a:moveTo>
                          <a:cubicBezTo>
                            <a:pt x="38283" y="66996"/>
                            <a:pt x="0" y="110065"/>
                            <a:pt x="0" y="110065"/>
                          </a:cubicBezTo>
                          <a:cubicBezTo>
                            <a:pt x="52639" y="114850"/>
                            <a:pt x="124420" y="23927"/>
                            <a:pt x="124420" y="23927"/>
                          </a:cubicBezTo>
                          <a:cubicBezTo>
                            <a:pt x="124420" y="23927"/>
                            <a:pt x="129206" y="23927"/>
                            <a:pt x="138777" y="23927"/>
                          </a:cubicBezTo>
                          <a:lnTo>
                            <a:pt x="138777" y="23927"/>
                          </a:lnTo>
                          <a:cubicBezTo>
                            <a:pt x="133991" y="23927"/>
                            <a:pt x="100493" y="23927"/>
                            <a:pt x="57425" y="0"/>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67" name="Graphic 3">
                      <a:extLst>
                        <a:ext uri="{FF2B5EF4-FFF2-40B4-BE49-F238E27FC236}">
                          <a16:creationId xmlns:a16="http://schemas.microsoft.com/office/drawing/2014/main" id="{22A7F11B-2445-4F09-90B7-AFA7AB47E8F4}"/>
                        </a:ext>
                      </a:extLst>
                    </p:cNvPr>
                    <p:cNvGrpSpPr/>
                    <p:nvPr/>
                  </p:nvGrpSpPr>
                  <p:grpSpPr>
                    <a:xfrm>
                      <a:off x="10175773" y="6204945"/>
                      <a:ext cx="1638490" cy="1342650"/>
                      <a:chOff x="10175773" y="6204945"/>
                      <a:chExt cx="1638490" cy="1342650"/>
                    </a:xfrm>
                  </p:grpSpPr>
                  <p:sp>
                    <p:nvSpPr>
                      <p:cNvPr id="275" name="Freeform: Shape 274">
                        <a:extLst>
                          <a:ext uri="{FF2B5EF4-FFF2-40B4-BE49-F238E27FC236}">
                            <a16:creationId xmlns:a16="http://schemas.microsoft.com/office/drawing/2014/main" id="{AFCB0906-A7C1-453A-9088-104CA24CD84F}"/>
                          </a:ext>
                        </a:extLst>
                      </p:cNvPr>
                      <p:cNvSpPr/>
                      <p:nvPr/>
                    </p:nvSpPr>
                    <p:spPr>
                      <a:xfrm>
                        <a:off x="10182435" y="6217023"/>
                        <a:ext cx="1622408" cy="1330572"/>
                      </a:xfrm>
                      <a:custGeom>
                        <a:avLst/>
                        <a:gdLst>
                          <a:gd name="connsiteX0" fmla="*/ 1622257 w 1622408"/>
                          <a:gd name="connsiteY0" fmla="*/ 844511 h 1330572"/>
                          <a:gd name="connsiteX1" fmla="*/ 1464338 w 1622408"/>
                          <a:gd name="connsiteY1" fmla="*/ 753589 h 1330572"/>
                          <a:gd name="connsiteX2" fmla="*/ 1392557 w 1622408"/>
                          <a:gd name="connsiteY2" fmla="*/ 782301 h 1330572"/>
                          <a:gd name="connsiteX3" fmla="*/ 1363844 w 1622408"/>
                          <a:gd name="connsiteY3" fmla="*/ 413824 h 1330572"/>
                          <a:gd name="connsiteX4" fmla="*/ 1330346 w 1622408"/>
                          <a:gd name="connsiteY4" fmla="*/ 519103 h 1330572"/>
                          <a:gd name="connsiteX5" fmla="*/ 1191569 w 1622408"/>
                          <a:gd name="connsiteY5" fmla="*/ 169768 h 1330572"/>
                          <a:gd name="connsiteX6" fmla="*/ 1115003 w 1622408"/>
                          <a:gd name="connsiteY6" fmla="*/ 117128 h 1330572"/>
                          <a:gd name="connsiteX7" fmla="*/ 1081505 w 1622408"/>
                          <a:gd name="connsiteY7" fmla="*/ 93201 h 1330572"/>
                          <a:gd name="connsiteX8" fmla="*/ 952299 w 1622408"/>
                          <a:gd name="connsiteY8" fmla="*/ 88416 h 1330572"/>
                          <a:gd name="connsiteX9" fmla="*/ 880517 w 1622408"/>
                          <a:gd name="connsiteY9" fmla="*/ 7064 h 1330572"/>
                          <a:gd name="connsiteX10" fmla="*/ 291911 w 1622408"/>
                          <a:gd name="connsiteY10" fmla="*/ 255905 h 1330572"/>
                          <a:gd name="connsiteX11" fmla="*/ 200987 w 1622408"/>
                          <a:gd name="connsiteY11" fmla="*/ 447322 h 1330572"/>
                          <a:gd name="connsiteX12" fmla="*/ 76567 w 1622408"/>
                          <a:gd name="connsiteY12" fmla="*/ 566957 h 1330572"/>
                          <a:gd name="connsiteX13" fmla="*/ 0 w 1622408"/>
                          <a:gd name="connsiteY13" fmla="*/ 753589 h 1330572"/>
                          <a:gd name="connsiteX14" fmla="*/ 9571 w 1622408"/>
                          <a:gd name="connsiteY14" fmla="*/ 873224 h 1330572"/>
                          <a:gd name="connsiteX15" fmla="*/ 124421 w 1622408"/>
                          <a:gd name="connsiteY15" fmla="*/ 1078997 h 1330572"/>
                          <a:gd name="connsiteX16" fmla="*/ 650817 w 1622408"/>
                          <a:gd name="connsiteY16" fmla="*/ 1327839 h 1330572"/>
                          <a:gd name="connsiteX17" fmla="*/ 1100646 w 1622408"/>
                          <a:gd name="connsiteY17" fmla="*/ 1265628 h 1330572"/>
                          <a:gd name="connsiteX18" fmla="*/ 1354273 w 1622408"/>
                          <a:gd name="connsiteY18" fmla="*/ 1088568 h 1330572"/>
                          <a:gd name="connsiteX19" fmla="*/ 1411698 w 1622408"/>
                          <a:gd name="connsiteY19" fmla="*/ 978503 h 1330572"/>
                          <a:gd name="connsiteX20" fmla="*/ 1488265 w 1622408"/>
                          <a:gd name="connsiteY20" fmla="*/ 1002430 h 1330572"/>
                          <a:gd name="connsiteX21" fmla="*/ 1622257 w 1622408"/>
                          <a:gd name="connsiteY21" fmla="*/ 844511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22408" h="1330572">
                            <a:moveTo>
                              <a:pt x="1622257" y="844511"/>
                            </a:moveTo>
                            <a:cubicBezTo>
                              <a:pt x="1627042" y="758374"/>
                              <a:pt x="1516977" y="700949"/>
                              <a:pt x="1464338" y="753589"/>
                            </a:cubicBezTo>
                            <a:cubicBezTo>
                              <a:pt x="1411698" y="806228"/>
                              <a:pt x="1392557" y="782301"/>
                              <a:pt x="1392557" y="782301"/>
                            </a:cubicBezTo>
                            <a:cubicBezTo>
                              <a:pt x="1392557" y="782301"/>
                              <a:pt x="1426055" y="562172"/>
                              <a:pt x="1363844" y="413824"/>
                            </a:cubicBezTo>
                            <a:cubicBezTo>
                              <a:pt x="1368630" y="509532"/>
                              <a:pt x="1339917" y="562172"/>
                              <a:pt x="1330346" y="519103"/>
                            </a:cubicBezTo>
                            <a:cubicBezTo>
                              <a:pt x="1311205" y="399468"/>
                              <a:pt x="1287278" y="337257"/>
                              <a:pt x="1191569" y="169768"/>
                            </a:cubicBezTo>
                            <a:cubicBezTo>
                              <a:pt x="1205925" y="246334"/>
                              <a:pt x="1177213" y="270262"/>
                              <a:pt x="1115003" y="117128"/>
                            </a:cubicBezTo>
                            <a:cubicBezTo>
                              <a:pt x="1081505" y="188909"/>
                              <a:pt x="1057578" y="241549"/>
                              <a:pt x="1081505" y="93201"/>
                            </a:cubicBezTo>
                            <a:cubicBezTo>
                              <a:pt x="928371" y="188909"/>
                              <a:pt x="866161" y="188909"/>
                              <a:pt x="952299" y="88416"/>
                            </a:cubicBezTo>
                            <a:cubicBezTo>
                              <a:pt x="660388" y="169768"/>
                              <a:pt x="693886" y="102772"/>
                              <a:pt x="880517" y="7064"/>
                            </a:cubicBezTo>
                            <a:cubicBezTo>
                              <a:pt x="650817" y="-36005"/>
                              <a:pt x="344550" y="126699"/>
                              <a:pt x="291911" y="255905"/>
                            </a:cubicBezTo>
                            <a:cubicBezTo>
                              <a:pt x="239271" y="385111"/>
                              <a:pt x="200987" y="447322"/>
                              <a:pt x="200987" y="447322"/>
                            </a:cubicBezTo>
                            <a:cubicBezTo>
                              <a:pt x="162705" y="490391"/>
                              <a:pt x="119635" y="528674"/>
                              <a:pt x="76567" y="566957"/>
                            </a:cubicBezTo>
                            <a:cubicBezTo>
                              <a:pt x="23927" y="614811"/>
                              <a:pt x="0" y="681807"/>
                              <a:pt x="0" y="753589"/>
                            </a:cubicBezTo>
                            <a:cubicBezTo>
                              <a:pt x="0" y="791872"/>
                              <a:pt x="4786" y="834941"/>
                              <a:pt x="9571" y="873224"/>
                            </a:cubicBezTo>
                            <a:cubicBezTo>
                              <a:pt x="23927" y="949791"/>
                              <a:pt x="66996" y="1026357"/>
                              <a:pt x="124421" y="1078997"/>
                            </a:cubicBezTo>
                            <a:cubicBezTo>
                              <a:pt x="267984" y="1212988"/>
                              <a:pt x="454615" y="1308697"/>
                              <a:pt x="650817" y="1327839"/>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5" y="1002430"/>
                              <a:pt x="1488265" y="1002430"/>
                            </a:cubicBezTo>
                            <a:cubicBezTo>
                              <a:pt x="1531334" y="1002430"/>
                              <a:pt x="1617471" y="983288"/>
                              <a:pt x="1622257" y="844511"/>
                            </a:cubicBezTo>
                            <a:close/>
                          </a:path>
                        </a:pathLst>
                      </a:custGeom>
                      <a:solidFill>
                        <a:srgbClr val="FBCA8F"/>
                      </a:solidFill>
                      <a:ln w="47824"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C5682488-4A25-4CA9-AD08-2BD38152FAD6}"/>
                          </a:ext>
                        </a:extLst>
                      </p:cNvPr>
                      <p:cNvSpPr/>
                      <p:nvPr/>
                    </p:nvSpPr>
                    <p:spPr>
                      <a:xfrm>
                        <a:off x="10175773" y="6204945"/>
                        <a:ext cx="1638490" cy="1339916"/>
                      </a:xfrm>
                      <a:custGeom>
                        <a:avLst/>
                        <a:gdLst>
                          <a:gd name="connsiteX0" fmla="*/ 743617 w 1638490"/>
                          <a:gd name="connsiteY0" fmla="*/ 1339917 h 1339916"/>
                          <a:gd name="connsiteX1" fmla="*/ 657480 w 1638490"/>
                          <a:gd name="connsiteY1" fmla="*/ 1335131 h 1339916"/>
                          <a:gd name="connsiteX2" fmla="*/ 126298 w 1638490"/>
                          <a:gd name="connsiteY2" fmla="*/ 1086290 h 1339916"/>
                          <a:gd name="connsiteX3" fmla="*/ 11448 w 1638490"/>
                          <a:gd name="connsiteY3" fmla="*/ 875731 h 1339916"/>
                          <a:gd name="connsiteX4" fmla="*/ 1877 w 1638490"/>
                          <a:gd name="connsiteY4" fmla="*/ 756096 h 1339916"/>
                          <a:gd name="connsiteX5" fmla="*/ 78444 w 1638490"/>
                          <a:gd name="connsiteY5" fmla="*/ 564679 h 1339916"/>
                          <a:gd name="connsiteX6" fmla="*/ 111941 w 1638490"/>
                          <a:gd name="connsiteY6" fmla="*/ 535967 h 1339916"/>
                          <a:gd name="connsiteX7" fmla="*/ 202865 w 1638490"/>
                          <a:gd name="connsiteY7" fmla="*/ 445044 h 1339916"/>
                          <a:gd name="connsiteX8" fmla="*/ 293788 w 1638490"/>
                          <a:gd name="connsiteY8" fmla="*/ 258412 h 1339916"/>
                          <a:gd name="connsiteX9" fmla="*/ 810613 w 1638490"/>
                          <a:gd name="connsiteY9" fmla="*/ 0 h 1339916"/>
                          <a:gd name="connsiteX10" fmla="*/ 891965 w 1638490"/>
                          <a:gd name="connsiteY10" fmla="*/ 4785 h 1339916"/>
                          <a:gd name="connsiteX11" fmla="*/ 896750 w 1638490"/>
                          <a:gd name="connsiteY11" fmla="*/ 9571 h 1339916"/>
                          <a:gd name="connsiteX12" fmla="*/ 896750 w 1638490"/>
                          <a:gd name="connsiteY12" fmla="*/ 14356 h 1339916"/>
                          <a:gd name="connsiteX13" fmla="*/ 753188 w 1638490"/>
                          <a:gd name="connsiteY13" fmla="*/ 114850 h 1339916"/>
                          <a:gd name="connsiteX14" fmla="*/ 777115 w 1638490"/>
                          <a:gd name="connsiteY14" fmla="*/ 119635 h 1339916"/>
                          <a:gd name="connsiteX15" fmla="*/ 958961 w 1638490"/>
                          <a:gd name="connsiteY15" fmla="*/ 81352 h 1339916"/>
                          <a:gd name="connsiteX16" fmla="*/ 963746 w 1638490"/>
                          <a:gd name="connsiteY16" fmla="*/ 81352 h 1339916"/>
                          <a:gd name="connsiteX17" fmla="*/ 963746 w 1638490"/>
                          <a:gd name="connsiteY17" fmla="*/ 86137 h 1339916"/>
                          <a:gd name="connsiteX18" fmla="*/ 925463 w 1638490"/>
                          <a:gd name="connsiteY18" fmla="*/ 153133 h 1339916"/>
                          <a:gd name="connsiteX19" fmla="*/ 935034 w 1638490"/>
                          <a:gd name="connsiteY19" fmla="*/ 157919 h 1339916"/>
                          <a:gd name="connsiteX20" fmla="*/ 1088167 w 1638490"/>
                          <a:gd name="connsiteY20" fmla="*/ 86137 h 1339916"/>
                          <a:gd name="connsiteX21" fmla="*/ 1092952 w 1638490"/>
                          <a:gd name="connsiteY21" fmla="*/ 86137 h 1339916"/>
                          <a:gd name="connsiteX22" fmla="*/ 1092952 w 1638490"/>
                          <a:gd name="connsiteY22" fmla="*/ 90923 h 1339916"/>
                          <a:gd name="connsiteX23" fmla="*/ 1083381 w 1638490"/>
                          <a:gd name="connsiteY23" fmla="*/ 177060 h 1339916"/>
                          <a:gd name="connsiteX24" fmla="*/ 1116879 w 1638490"/>
                          <a:gd name="connsiteY24" fmla="*/ 110065 h 1339916"/>
                          <a:gd name="connsiteX25" fmla="*/ 1121665 w 1638490"/>
                          <a:gd name="connsiteY25" fmla="*/ 105279 h 1339916"/>
                          <a:gd name="connsiteX26" fmla="*/ 1126451 w 1638490"/>
                          <a:gd name="connsiteY26" fmla="*/ 110065 h 1339916"/>
                          <a:gd name="connsiteX27" fmla="*/ 1193446 w 1638490"/>
                          <a:gd name="connsiteY27" fmla="*/ 229700 h 1339916"/>
                          <a:gd name="connsiteX28" fmla="*/ 1198232 w 1638490"/>
                          <a:gd name="connsiteY28" fmla="*/ 229700 h 1339916"/>
                          <a:gd name="connsiteX29" fmla="*/ 1198232 w 1638490"/>
                          <a:gd name="connsiteY29" fmla="*/ 177060 h 1339916"/>
                          <a:gd name="connsiteX30" fmla="*/ 1203017 w 1638490"/>
                          <a:gd name="connsiteY30" fmla="*/ 172275 h 1339916"/>
                          <a:gd name="connsiteX31" fmla="*/ 1207803 w 1638490"/>
                          <a:gd name="connsiteY31" fmla="*/ 172275 h 1339916"/>
                          <a:gd name="connsiteX32" fmla="*/ 1346579 w 1638490"/>
                          <a:gd name="connsiteY32" fmla="*/ 521610 h 1339916"/>
                          <a:gd name="connsiteX33" fmla="*/ 1351365 w 1638490"/>
                          <a:gd name="connsiteY33" fmla="*/ 535967 h 1339916"/>
                          <a:gd name="connsiteX34" fmla="*/ 1370507 w 1638490"/>
                          <a:gd name="connsiteY34" fmla="*/ 421117 h 1339916"/>
                          <a:gd name="connsiteX35" fmla="*/ 1375292 w 1638490"/>
                          <a:gd name="connsiteY35" fmla="*/ 416331 h 1339916"/>
                          <a:gd name="connsiteX36" fmla="*/ 1380077 w 1638490"/>
                          <a:gd name="connsiteY36" fmla="*/ 421117 h 1339916"/>
                          <a:gd name="connsiteX37" fmla="*/ 1408790 w 1638490"/>
                          <a:gd name="connsiteY37" fmla="*/ 789594 h 1339916"/>
                          <a:gd name="connsiteX38" fmla="*/ 1471001 w 1638490"/>
                          <a:gd name="connsiteY38" fmla="*/ 760881 h 1339916"/>
                          <a:gd name="connsiteX39" fmla="*/ 1523640 w 1638490"/>
                          <a:gd name="connsiteY39" fmla="*/ 741740 h 1339916"/>
                          <a:gd name="connsiteX40" fmla="*/ 1604992 w 1638490"/>
                          <a:gd name="connsiteY40" fmla="*/ 780023 h 1339916"/>
                          <a:gd name="connsiteX41" fmla="*/ 1638490 w 1638490"/>
                          <a:gd name="connsiteY41" fmla="*/ 861375 h 1339916"/>
                          <a:gd name="connsiteX42" fmla="*/ 1509284 w 1638490"/>
                          <a:gd name="connsiteY42" fmla="*/ 1024079 h 1339916"/>
                          <a:gd name="connsiteX43" fmla="*/ 1509284 w 1638490"/>
                          <a:gd name="connsiteY43" fmla="*/ 1024079 h 1339916"/>
                          <a:gd name="connsiteX44" fmla="*/ 1432717 w 1638490"/>
                          <a:gd name="connsiteY44" fmla="*/ 1000152 h 1339916"/>
                          <a:gd name="connsiteX45" fmla="*/ 1375292 w 1638490"/>
                          <a:gd name="connsiteY45" fmla="*/ 1105431 h 1339916"/>
                          <a:gd name="connsiteX46" fmla="*/ 1121665 w 1638490"/>
                          <a:gd name="connsiteY46" fmla="*/ 1282492 h 1339916"/>
                          <a:gd name="connsiteX47" fmla="*/ 743617 w 1638490"/>
                          <a:gd name="connsiteY47" fmla="*/ 1339917 h 1339916"/>
                          <a:gd name="connsiteX48" fmla="*/ 810613 w 1638490"/>
                          <a:gd name="connsiteY48" fmla="*/ 14356 h 1339916"/>
                          <a:gd name="connsiteX49" fmla="*/ 494775 w 1638490"/>
                          <a:gd name="connsiteY49" fmla="*/ 100494 h 1339916"/>
                          <a:gd name="connsiteX50" fmla="*/ 303358 w 1638490"/>
                          <a:gd name="connsiteY50" fmla="*/ 267983 h 1339916"/>
                          <a:gd name="connsiteX51" fmla="*/ 212436 w 1638490"/>
                          <a:gd name="connsiteY51" fmla="*/ 459400 h 1339916"/>
                          <a:gd name="connsiteX52" fmla="*/ 121513 w 1638490"/>
                          <a:gd name="connsiteY52" fmla="*/ 550323 h 1339916"/>
                          <a:gd name="connsiteX53" fmla="*/ 88014 w 1638490"/>
                          <a:gd name="connsiteY53" fmla="*/ 579035 h 1339916"/>
                          <a:gd name="connsiteX54" fmla="*/ 11448 w 1638490"/>
                          <a:gd name="connsiteY54" fmla="*/ 765667 h 1339916"/>
                          <a:gd name="connsiteX55" fmla="*/ 21019 w 1638490"/>
                          <a:gd name="connsiteY55" fmla="*/ 885302 h 1339916"/>
                          <a:gd name="connsiteX56" fmla="*/ 135869 w 1638490"/>
                          <a:gd name="connsiteY56" fmla="*/ 1091075 h 1339916"/>
                          <a:gd name="connsiteX57" fmla="*/ 662265 w 1638490"/>
                          <a:gd name="connsiteY57" fmla="*/ 1335131 h 1339916"/>
                          <a:gd name="connsiteX58" fmla="*/ 748402 w 1638490"/>
                          <a:gd name="connsiteY58" fmla="*/ 1339917 h 1339916"/>
                          <a:gd name="connsiteX59" fmla="*/ 1112094 w 1638490"/>
                          <a:gd name="connsiteY59" fmla="*/ 1277706 h 1339916"/>
                          <a:gd name="connsiteX60" fmla="*/ 1360936 w 1638490"/>
                          <a:gd name="connsiteY60" fmla="*/ 1100646 h 1339916"/>
                          <a:gd name="connsiteX61" fmla="*/ 1418361 w 1638490"/>
                          <a:gd name="connsiteY61" fmla="*/ 995367 h 1339916"/>
                          <a:gd name="connsiteX62" fmla="*/ 1423146 w 1638490"/>
                          <a:gd name="connsiteY62" fmla="*/ 990581 h 1339916"/>
                          <a:gd name="connsiteX63" fmla="*/ 1427931 w 1638490"/>
                          <a:gd name="connsiteY63" fmla="*/ 990581 h 1339916"/>
                          <a:gd name="connsiteX64" fmla="*/ 1504498 w 1638490"/>
                          <a:gd name="connsiteY64" fmla="*/ 1014508 h 1339916"/>
                          <a:gd name="connsiteX65" fmla="*/ 1504498 w 1638490"/>
                          <a:gd name="connsiteY65" fmla="*/ 1014508 h 1339916"/>
                          <a:gd name="connsiteX66" fmla="*/ 1624134 w 1638490"/>
                          <a:gd name="connsiteY66" fmla="*/ 861375 h 1339916"/>
                          <a:gd name="connsiteX67" fmla="*/ 1595421 w 1638490"/>
                          <a:gd name="connsiteY67" fmla="*/ 784808 h 1339916"/>
                          <a:gd name="connsiteX68" fmla="*/ 1523640 w 1638490"/>
                          <a:gd name="connsiteY68" fmla="*/ 751310 h 1339916"/>
                          <a:gd name="connsiteX69" fmla="*/ 1480571 w 1638490"/>
                          <a:gd name="connsiteY69" fmla="*/ 770452 h 1339916"/>
                          <a:gd name="connsiteX70" fmla="*/ 1423146 w 1638490"/>
                          <a:gd name="connsiteY70" fmla="*/ 808735 h 1339916"/>
                          <a:gd name="connsiteX71" fmla="*/ 1404004 w 1638490"/>
                          <a:gd name="connsiteY71" fmla="*/ 803950 h 1339916"/>
                          <a:gd name="connsiteX72" fmla="*/ 1404004 w 1638490"/>
                          <a:gd name="connsiteY72" fmla="*/ 799165 h 1339916"/>
                          <a:gd name="connsiteX73" fmla="*/ 1384863 w 1638490"/>
                          <a:gd name="connsiteY73" fmla="*/ 454615 h 1339916"/>
                          <a:gd name="connsiteX74" fmla="*/ 1365722 w 1638490"/>
                          <a:gd name="connsiteY74" fmla="*/ 550323 h 1339916"/>
                          <a:gd name="connsiteX75" fmla="*/ 1356150 w 1638490"/>
                          <a:gd name="connsiteY75" fmla="*/ 555108 h 1339916"/>
                          <a:gd name="connsiteX76" fmla="*/ 1341794 w 1638490"/>
                          <a:gd name="connsiteY76" fmla="*/ 535967 h 1339916"/>
                          <a:gd name="connsiteX77" fmla="*/ 1217373 w 1638490"/>
                          <a:gd name="connsiteY77" fmla="*/ 210558 h 1339916"/>
                          <a:gd name="connsiteX78" fmla="*/ 1212588 w 1638490"/>
                          <a:gd name="connsiteY78" fmla="*/ 244056 h 1339916"/>
                          <a:gd name="connsiteX79" fmla="*/ 1203017 w 1638490"/>
                          <a:gd name="connsiteY79" fmla="*/ 248842 h 1339916"/>
                          <a:gd name="connsiteX80" fmla="*/ 1131236 w 1638490"/>
                          <a:gd name="connsiteY80" fmla="*/ 143562 h 1339916"/>
                          <a:gd name="connsiteX81" fmla="*/ 1092952 w 1638490"/>
                          <a:gd name="connsiteY81" fmla="*/ 205773 h 1339916"/>
                          <a:gd name="connsiteX82" fmla="*/ 1088167 w 1638490"/>
                          <a:gd name="connsiteY82" fmla="*/ 200987 h 1339916"/>
                          <a:gd name="connsiteX83" fmla="*/ 1092952 w 1638490"/>
                          <a:gd name="connsiteY83" fmla="*/ 114850 h 1339916"/>
                          <a:gd name="connsiteX84" fmla="*/ 944605 w 1638490"/>
                          <a:gd name="connsiteY84" fmla="*/ 181846 h 1339916"/>
                          <a:gd name="connsiteX85" fmla="*/ 925463 w 1638490"/>
                          <a:gd name="connsiteY85" fmla="*/ 172275 h 1339916"/>
                          <a:gd name="connsiteX86" fmla="*/ 954175 w 1638490"/>
                          <a:gd name="connsiteY86" fmla="*/ 110065 h 1339916"/>
                          <a:gd name="connsiteX87" fmla="*/ 781900 w 1638490"/>
                          <a:gd name="connsiteY87" fmla="*/ 143562 h 1339916"/>
                          <a:gd name="connsiteX88" fmla="*/ 748402 w 1638490"/>
                          <a:gd name="connsiteY88" fmla="*/ 129206 h 1339916"/>
                          <a:gd name="connsiteX89" fmla="*/ 882394 w 1638490"/>
                          <a:gd name="connsiteY89" fmla="*/ 23927 h 1339916"/>
                          <a:gd name="connsiteX90" fmla="*/ 810613 w 1638490"/>
                          <a:gd name="connsiteY90" fmla="*/ 14356 h 133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638490" h="1339916">
                            <a:moveTo>
                              <a:pt x="743617" y="1339917"/>
                            </a:moveTo>
                            <a:cubicBezTo>
                              <a:pt x="714904" y="1339917"/>
                              <a:pt x="686192" y="1339917"/>
                              <a:pt x="657480" y="1335131"/>
                            </a:cubicBezTo>
                            <a:cubicBezTo>
                              <a:pt x="470848" y="1320775"/>
                              <a:pt x="279431" y="1234637"/>
                              <a:pt x="126298" y="1086290"/>
                            </a:cubicBezTo>
                            <a:cubicBezTo>
                              <a:pt x="68873" y="1033650"/>
                              <a:pt x="25805" y="952298"/>
                              <a:pt x="11448" y="875731"/>
                            </a:cubicBezTo>
                            <a:cubicBezTo>
                              <a:pt x="1877" y="832662"/>
                              <a:pt x="-2908" y="794379"/>
                              <a:pt x="1877" y="756096"/>
                            </a:cubicBezTo>
                            <a:cubicBezTo>
                              <a:pt x="6662" y="679529"/>
                              <a:pt x="30590" y="612533"/>
                              <a:pt x="78444" y="564679"/>
                            </a:cubicBezTo>
                            <a:cubicBezTo>
                              <a:pt x="88014" y="555108"/>
                              <a:pt x="102371" y="545537"/>
                              <a:pt x="111941" y="535967"/>
                            </a:cubicBezTo>
                            <a:cubicBezTo>
                              <a:pt x="140654" y="507254"/>
                              <a:pt x="174152" y="478542"/>
                              <a:pt x="202865" y="445044"/>
                            </a:cubicBezTo>
                            <a:cubicBezTo>
                              <a:pt x="202865" y="445044"/>
                              <a:pt x="241148" y="382833"/>
                              <a:pt x="293788" y="258412"/>
                            </a:cubicBezTo>
                            <a:cubicBezTo>
                              <a:pt x="341642" y="143562"/>
                              <a:pt x="590483" y="0"/>
                              <a:pt x="810613" y="0"/>
                            </a:cubicBezTo>
                            <a:cubicBezTo>
                              <a:pt x="839326" y="0"/>
                              <a:pt x="863253" y="0"/>
                              <a:pt x="891965" y="4785"/>
                            </a:cubicBezTo>
                            <a:cubicBezTo>
                              <a:pt x="891965" y="4785"/>
                              <a:pt x="896750" y="4785"/>
                              <a:pt x="896750" y="9571"/>
                            </a:cubicBezTo>
                            <a:cubicBezTo>
                              <a:pt x="896750" y="9571"/>
                              <a:pt x="896750" y="14356"/>
                              <a:pt x="896750" y="14356"/>
                            </a:cubicBezTo>
                            <a:cubicBezTo>
                              <a:pt x="777115" y="76567"/>
                              <a:pt x="753188" y="105279"/>
                              <a:pt x="753188" y="114850"/>
                            </a:cubicBezTo>
                            <a:cubicBezTo>
                              <a:pt x="753188" y="114850"/>
                              <a:pt x="757973" y="119635"/>
                              <a:pt x="777115" y="119635"/>
                            </a:cubicBezTo>
                            <a:cubicBezTo>
                              <a:pt x="810613" y="119635"/>
                              <a:pt x="872823" y="105279"/>
                              <a:pt x="958961" y="81352"/>
                            </a:cubicBezTo>
                            <a:cubicBezTo>
                              <a:pt x="958961" y="81352"/>
                              <a:pt x="963746" y="81352"/>
                              <a:pt x="963746" y="81352"/>
                            </a:cubicBezTo>
                            <a:cubicBezTo>
                              <a:pt x="963746" y="81352"/>
                              <a:pt x="963746" y="86137"/>
                              <a:pt x="963746" y="86137"/>
                            </a:cubicBezTo>
                            <a:cubicBezTo>
                              <a:pt x="920678" y="133992"/>
                              <a:pt x="925463" y="148348"/>
                              <a:pt x="925463" y="153133"/>
                            </a:cubicBezTo>
                            <a:cubicBezTo>
                              <a:pt x="925463" y="153133"/>
                              <a:pt x="930248" y="157919"/>
                              <a:pt x="935034" y="157919"/>
                            </a:cubicBezTo>
                            <a:cubicBezTo>
                              <a:pt x="958961" y="157919"/>
                              <a:pt x="1016386" y="133992"/>
                              <a:pt x="1088167" y="86137"/>
                            </a:cubicBezTo>
                            <a:cubicBezTo>
                              <a:pt x="1088167" y="86137"/>
                              <a:pt x="1092952" y="86137"/>
                              <a:pt x="1092952" y="86137"/>
                            </a:cubicBezTo>
                            <a:cubicBezTo>
                              <a:pt x="1092952" y="86137"/>
                              <a:pt x="1092952" y="90923"/>
                              <a:pt x="1092952" y="90923"/>
                            </a:cubicBezTo>
                            <a:cubicBezTo>
                              <a:pt x="1083381" y="153133"/>
                              <a:pt x="1083381" y="172275"/>
                              <a:pt x="1083381" y="177060"/>
                            </a:cubicBezTo>
                            <a:cubicBezTo>
                              <a:pt x="1088167" y="172275"/>
                              <a:pt x="1107309" y="138777"/>
                              <a:pt x="1116879" y="110065"/>
                            </a:cubicBezTo>
                            <a:cubicBezTo>
                              <a:pt x="1116879" y="110065"/>
                              <a:pt x="1121665" y="105279"/>
                              <a:pt x="1121665" y="105279"/>
                            </a:cubicBezTo>
                            <a:cubicBezTo>
                              <a:pt x="1121665" y="105279"/>
                              <a:pt x="1126451" y="105279"/>
                              <a:pt x="1126451" y="110065"/>
                            </a:cubicBezTo>
                            <a:cubicBezTo>
                              <a:pt x="1169519" y="229700"/>
                              <a:pt x="1193446" y="229700"/>
                              <a:pt x="1193446" y="229700"/>
                            </a:cubicBezTo>
                            <a:cubicBezTo>
                              <a:pt x="1193446" y="229700"/>
                              <a:pt x="1193446" y="229700"/>
                              <a:pt x="1198232" y="229700"/>
                            </a:cubicBezTo>
                            <a:cubicBezTo>
                              <a:pt x="1203017" y="224915"/>
                              <a:pt x="1203017" y="205773"/>
                              <a:pt x="1198232" y="177060"/>
                            </a:cubicBezTo>
                            <a:cubicBezTo>
                              <a:pt x="1198232" y="177060"/>
                              <a:pt x="1198232" y="172275"/>
                              <a:pt x="1203017" y="172275"/>
                            </a:cubicBezTo>
                            <a:cubicBezTo>
                              <a:pt x="1203017" y="172275"/>
                              <a:pt x="1207803" y="172275"/>
                              <a:pt x="1207803" y="172275"/>
                            </a:cubicBezTo>
                            <a:cubicBezTo>
                              <a:pt x="1303511" y="344550"/>
                              <a:pt x="1327438" y="406760"/>
                              <a:pt x="1346579" y="521610"/>
                            </a:cubicBezTo>
                            <a:cubicBezTo>
                              <a:pt x="1346579" y="531181"/>
                              <a:pt x="1351365" y="535967"/>
                              <a:pt x="1351365" y="535967"/>
                            </a:cubicBezTo>
                            <a:cubicBezTo>
                              <a:pt x="1356150" y="535967"/>
                              <a:pt x="1370507" y="492898"/>
                              <a:pt x="1370507" y="421117"/>
                            </a:cubicBezTo>
                            <a:cubicBezTo>
                              <a:pt x="1370507" y="421117"/>
                              <a:pt x="1370507" y="416331"/>
                              <a:pt x="1375292" y="416331"/>
                            </a:cubicBezTo>
                            <a:cubicBezTo>
                              <a:pt x="1375292" y="416331"/>
                              <a:pt x="1380077" y="416331"/>
                              <a:pt x="1380077" y="421117"/>
                            </a:cubicBezTo>
                            <a:cubicBezTo>
                              <a:pt x="1437503" y="559894"/>
                              <a:pt x="1413576" y="765667"/>
                              <a:pt x="1408790" y="789594"/>
                            </a:cubicBezTo>
                            <a:cubicBezTo>
                              <a:pt x="1413576" y="794379"/>
                              <a:pt x="1432717" y="799165"/>
                              <a:pt x="1471001" y="760881"/>
                            </a:cubicBezTo>
                            <a:cubicBezTo>
                              <a:pt x="1485357" y="746525"/>
                              <a:pt x="1504498" y="741740"/>
                              <a:pt x="1523640" y="741740"/>
                            </a:cubicBezTo>
                            <a:cubicBezTo>
                              <a:pt x="1552353" y="741740"/>
                              <a:pt x="1581065" y="756096"/>
                              <a:pt x="1604992" y="780023"/>
                            </a:cubicBezTo>
                            <a:cubicBezTo>
                              <a:pt x="1628920" y="803950"/>
                              <a:pt x="1638490" y="832662"/>
                              <a:pt x="1638490" y="861375"/>
                            </a:cubicBezTo>
                            <a:cubicBezTo>
                              <a:pt x="1633704" y="1000152"/>
                              <a:pt x="1547567" y="1019294"/>
                              <a:pt x="1509284" y="1024079"/>
                            </a:cubicBezTo>
                            <a:cubicBezTo>
                              <a:pt x="1509284" y="1024079"/>
                              <a:pt x="1509284" y="1024079"/>
                              <a:pt x="1509284" y="1024079"/>
                            </a:cubicBezTo>
                            <a:cubicBezTo>
                              <a:pt x="1499713" y="1024079"/>
                              <a:pt x="1471001" y="1019294"/>
                              <a:pt x="1432717" y="1000152"/>
                            </a:cubicBezTo>
                            <a:cubicBezTo>
                              <a:pt x="1413576" y="1067148"/>
                              <a:pt x="1375292" y="1105431"/>
                              <a:pt x="1375292" y="1105431"/>
                            </a:cubicBezTo>
                            <a:cubicBezTo>
                              <a:pt x="1284369" y="1196354"/>
                              <a:pt x="1207803" y="1248994"/>
                              <a:pt x="1121665" y="1282492"/>
                            </a:cubicBezTo>
                            <a:cubicBezTo>
                              <a:pt x="1006815" y="1320775"/>
                              <a:pt x="877608" y="1339917"/>
                              <a:pt x="743617" y="1339917"/>
                            </a:cubicBezTo>
                            <a:close/>
                            <a:moveTo>
                              <a:pt x="810613" y="14356"/>
                            </a:moveTo>
                            <a:cubicBezTo>
                              <a:pt x="710119" y="14356"/>
                              <a:pt x="595269" y="43069"/>
                              <a:pt x="494775" y="100494"/>
                            </a:cubicBezTo>
                            <a:cubicBezTo>
                              <a:pt x="399067" y="153133"/>
                              <a:pt x="327285" y="215344"/>
                              <a:pt x="303358" y="267983"/>
                            </a:cubicBezTo>
                            <a:cubicBezTo>
                              <a:pt x="250719" y="397190"/>
                              <a:pt x="212436" y="459400"/>
                              <a:pt x="212436" y="459400"/>
                            </a:cubicBezTo>
                            <a:cubicBezTo>
                              <a:pt x="183723" y="492898"/>
                              <a:pt x="150225" y="521610"/>
                              <a:pt x="121513" y="550323"/>
                            </a:cubicBezTo>
                            <a:cubicBezTo>
                              <a:pt x="111941" y="559894"/>
                              <a:pt x="97586" y="569465"/>
                              <a:pt x="88014" y="579035"/>
                            </a:cubicBezTo>
                            <a:cubicBezTo>
                              <a:pt x="40160" y="622104"/>
                              <a:pt x="16233" y="689100"/>
                              <a:pt x="11448" y="765667"/>
                            </a:cubicBezTo>
                            <a:cubicBezTo>
                              <a:pt x="11448" y="803950"/>
                              <a:pt x="16233" y="842233"/>
                              <a:pt x="21019" y="885302"/>
                            </a:cubicBezTo>
                            <a:cubicBezTo>
                              <a:pt x="35375" y="961869"/>
                              <a:pt x="78444" y="1038435"/>
                              <a:pt x="135869" y="1091075"/>
                            </a:cubicBezTo>
                            <a:cubicBezTo>
                              <a:pt x="289003" y="1234637"/>
                              <a:pt x="475634" y="1320775"/>
                              <a:pt x="662265" y="1335131"/>
                            </a:cubicBezTo>
                            <a:cubicBezTo>
                              <a:pt x="690977" y="1335131"/>
                              <a:pt x="719690" y="1339917"/>
                              <a:pt x="748402" y="1339917"/>
                            </a:cubicBezTo>
                            <a:cubicBezTo>
                              <a:pt x="877608" y="1339917"/>
                              <a:pt x="1006815" y="1315989"/>
                              <a:pt x="1112094" y="1277706"/>
                            </a:cubicBezTo>
                            <a:cubicBezTo>
                              <a:pt x="1193446" y="1244208"/>
                              <a:pt x="1274798" y="1191569"/>
                              <a:pt x="1360936" y="1100646"/>
                            </a:cubicBezTo>
                            <a:cubicBezTo>
                              <a:pt x="1360936" y="1100646"/>
                              <a:pt x="1404004" y="1062362"/>
                              <a:pt x="1418361" y="995367"/>
                            </a:cubicBezTo>
                            <a:cubicBezTo>
                              <a:pt x="1418361" y="995367"/>
                              <a:pt x="1418361" y="990581"/>
                              <a:pt x="1423146" y="990581"/>
                            </a:cubicBezTo>
                            <a:cubicBezTo>
                              <a:pt x="1423146" y="990581"/>
                              <a:pt x="1427931" y="990581"/>
                              <a:pt x="1427931" y="990581"/>
                            </a:cubicBezTo>
                            <a:cubicBezTo>
                              <a:pt x="1466215" y="1009723"/>
                              <a:pt x="1494928" y="1014508"/>
                              <a:pt x="1504498" y="1014508"/>
                            </a:cubicBezTo>
                            <a:cubicBezTo>
                              <a:pt x="1504498" y="1014508"/>
                              <a:pt x="1504498" y="1014508"/>
                              <a:pt x="1504498" y="1014508"/>
                            </a:cubicBezTo>
                            <a:cubicBezTo>
                              <a:pt x="1537996" y="1014508"/>
                              <a:pt x="1624134" y="995367"/>
                              <a:pt x="1624134" y="861375"/>
                            </a:cubicBezTo>
                            <a:cubicBezTo>
                              <a:pt x="1624134" y="832662"/>
                              <a:pt x="1614563" y="808735"/>
                              <a:pt x="1595421" y="784808"/>
                            </a:cubicBezTo>
                            <a:cubicBezTo>
                              <a:pt x="1576280" y="765667"/>
                              <a:pt x="1547567" y="751310"/>
                              <a:pt x="1523640" y="751310"/>
                            </a:cubicBezTo>
                            <a:cubicBezTo>
                              <a:pt x="1504498" y="751310"/>
                              <a:pt x="1490142" y="756096"/>
                              <a:pt x="1480571" y="770452"/>
                            </a:cubicBezTo>
                            <a:cubicBezTo>
                              <a:pt x="1456644" y="794379"/>
                              <a:pt x="1437503" y="808735"/>
                              <a:pt x="1423146" y="808735"/>
                            </a:cubicBezTo>
                            <a:cubicBezTo>
                              <a:pt x="1413576" y="808735"/>
                              <a:pt x="1404004" y="803950"/>
                              <a:pt x="1404004" y="803950"/>
                            </a:cubicBezTo>
                            <a:cubicBezTo>
                              <a:pt x="1404004" y="803950"/>
                              <a:pt x="1404004" y="803950"/>
                              <a:pt x="1404004" y="799165"/>
                            </a:cubicBezTo>
                            <a:cubicBezTo>
                              <a:pt x="1404004" y="799165"/>
                              <a:pt x="1432717" y="598177"/>
                              <a:pt x="1384863" y="454615"/>
                            </a:cubicBezTo>
                            <a:cubicBezTo>
                              <a:pt x="1384863" y="502469"/>
                              <a:pt x="1375292" y="540752"/>
                              <a:pt x="1365722" y="550323"/>
                            </a:cubicBezTo>
                            <a:cubicBezTo>
                              <a:pt x="1360936" y="555108"/>
                              <a:pt x="1360936" y="555108"/>
                              <a:pt x="1356150" y="555108"/>
                            </a:cubicBezTo>
                            <a:cubicBezTo>
                              <a:pt x="1346579" y="555108"/>
                              <a:pt x="1341794" y="540752"/>
                              <a:pt x="1341794" y="535967"/>
                            </a:cubicBezTo>
                            <a:cubicBezTo>
                              <a:pt x="1327438" y="425902"/>
                              <a:pt x="1298725" y="363692"/>
                              <a:pt x="1217373" y="210558"/>
                            </a:cubicBezTo>
                            <a:cubicBezTo>
                              <a:pt x="1217373" y="224915"/>
                              <a:pt x="1217373" y="239271"/>
                              <a:pt x="1212588" y="244056"/>
                            </a:cubicBezTo>
                            <a:cubicBezTo>
                              <a:pt x="1207803" y="248842"/>
                              <a:pt x="1207803" y="248842"/>
                              <a:pt x="1203017" y="248842"/>
                            </a:cubicBezTo>
                            <a:cubicBezTo>
                              <a:pt x="1179090" y="248842"/>
                              <a:pt x="1150378" y="186631"/>
                              <a:pt x="1131236" y="143562"/>
                            </a:cubicBezTo>
                            <a:cubicBezTo>
                              <a:pt x="1107309" y="191417"/>
                              <a:pt x="1097738" y="205773"/>
                              <a:pt x="1092952" y="205773"/>
                            </a:cubicBezTo>
                            <a:cubicBezTo>
                              <a:pt x="1092952" y="205773"/>
                              <a:pt x="1088167" y="205773"/>
                              <a:pt x="1088167" y="200987"/>
                            </a:cubicBezTo>
                            <a:cubicBezTo>
                              <a:pt x="1083381" y="196202"/>
                              <a:pt x="1083381" y="186631"/>
                              <a:pt x="1092952" y="114850"/>
                            </a:cubicBezTo>
                            <a:cubicBezTo>
                              <a:pt x="1021171" y="157919"/>
                              <a:pt x="968532" y="181846"/>
                              <a:pt x="944605" y="181846"/>
                            </a:cubicBezTo>
                            <a:cubicBezTo>
                              <a:pt x="935034" y="181846"/>
                              <a:pt x="930248" y="177060"/>
                              <a:pt x="925463" y="172275"/>
                            </a:cubicBezTo>
                            <a:cubicBezTo>
                              <a:pt x="920678" y="162704"/>
                              <a:pt x="930248" y="138777"/>
                              <a:pt x="954175" y="110065"/>
                            </a:cubicBezTo>
                            <a:cubicBezTo>
                              <a:pt x="872823" y="133992"/>
                              <a:pt x="815398" y="143562"/>
                              <a:pt x="781900" y="143562"/>
                            </a:cubicBezTo>
                            <a:cubicBezTo>
                              <a:pt x="762759" y="143562"/>
                              <a:pt x="748402" y="138777"/>
                              <a:pt x="748402" y="129206"/>
                            </a:cubicBezTo>
                            <a:cubicBezTo>
                              <a:pt x="743617" y="100494"/>
                              <a:pt x="824969" y="52640"/>
                              <a:pt x="882394" y="23927"/>
                            </a:cubicBezTo>
                            <a:cubicBezTo>
                              <a:pt x="858467" y="14356"/>
                              <a:pt x="834540" y="14356"/>
                              <a:pt x="810613" y="14356"/>
                            </a:cubicBezTo>
                            <a:close/>
                          </a:path>
                        </a:pathLst>
                      </a:custGeom>
                      <a:solidFill>
                        <a:srgbClr val="D97E31"/>
                      </a:solidFill>
                      <a:ln w="47824" cap="flat">
                        <a:noFill/>
                        <a:prstDash val="solid"/>
                        <a:miter/>
                      </a:ln>
                    </p:spPr>
                    <p:txBody>
                      <a:bodyPr rtlCol="0" anchor="ctr"/>
                      <a:lstStyle/>
                      <a:p>
                        <a:endParaRPr lang="en-US"/>
                      </a:p>
                    </p:txBody>
                  </p:sp>
                </p:grpSp>
                <p:sp>
                  <p:nvSpPr>
                    <p:cNvPr id="268" name="Freeform: Shape 267">
                      <a:extLst>
                        <a:ext uri="{FF2B5EF4-FFF2-40B4-BE49-F238E27FC236}">
                          <a16:creationId xmlns:a16="http://schemas.microsoft.com/office/drawing/2014/main" id="{774BEAB1-DA6E-4D1D-A0E2-645C8DBF4014}"/>
                        </a:ext>
                      </a:extLst>
                    </p:cNvPr>
                    <p:cNvSpPr/>
                    <p:nvPr/>
                  </p:nvSpPr>
                  <p:spPr>
                    <a:xfrm>
                      <a:off x="10187221" y="6212238"/>
                      <a:ext cx="1588758" cy="1330572"/>
                    </a:xfrm>
                    <a:custGeom>
                      <a:avLst/>
                      <a:gdLst>
                        <a:gd name="connsiteX0" fmla="*/ 1540904 w 1588758"/>
                        <a:gd name="connsiteY0" fmla="*/ 978503 h 1330572"/>
                        <a:gd name="connsiteX1" fmla="*/ 1435625 w 1588758"/>
                        <a:gd name="connsiteY1" fmla="*/ 878009 h 1330572"/>
                        <a:gd name="connsiteX2" fmla="*/ 1545690 w 1588758"/>
                        <a:gd name="connsiteY2" fmla="*/ 758374 h 1330572"/>
                        <a:gd name="connsiteX3" fmla="*/ 1574402 w 1588758"/>
                        <a:gd name="connsiteY3" fmla="*/ 758374 h 1330572"/>
                        <a:gd name="connsiteX4" fmla="*/ 1464337 w 1588758"/>
                        <a:gd name="connsiteY4" fmla="*/ 753588 h 1330572"/>
                        <a:gd name="connsiteX5" fmla="*/ 1392556 w 1588758"/>
                        <a:gd name="connsiteY5" fmla="*/ 782301 h 1330572"/>
                        <a:gd name="connsiteX6" fmla="*/ 1363844 w 1588758"/>
                        <a:gd name="connsiteY6" fmla="*/ 413824 h 1330572"/>
                        <a:gd name="connsiteX7" fmla="*/ 1330346 w 1588758"/>
                        <a:gd name="connsiteY7" fmla="*/ 519103 h 1330572"/>
                        <a:gd name="connsiteX8" fmla="*/ 1191569 w 1588758"/>
                        <a:gd name="connsiteY8" fmla="*/ 169768 h 1330572"/>
                        <a:gd name="connsiteX9" fmla="*/ 1115003 w 1588758"/>
                        <a:gd name="connsiteY9" fmla="*/ 117128 h 1330572"/>
                        <a:gd name="connsiteX10" fmla="*/ 1081504 w 1588758"/>
                        <a:gd name="connsiteY10" fmla="*/ 93201 h 1330572"/>
                        <a:gd name="connsiteX11" fmla="*/ 952298 w 1588758"/>
                        <a:gd name="connsiteY11" fmla="*/ 88416 h 1330572"/>
                        <a:gd name="connsiteX12" fmla="*/ 880517 w 1588758"/>
                        <a:gd name="connsiteY12" fmla="*/ 7064 h 1330572"/>
                        <a:gd name="connsiteX13" fmla="*/ 291910 w 1588758"/>
                        <a:gd name="connsiteY13" fmla="*/ 255905 h 1330572"/>
                        <a:gd name="connsiteX14" fmla="*/ 200987 w 1588758"/>
                        <a:gd name="connsiteY14" fmla="*/ 447322 h 1330572"/>
                        <a:gd name="connsiteX15" fmla="*/ 76566 w 1588758"/>
                        <a:gd name="connsiteY15" fmla="*/ 566957 h 1330572"/>
                        <a:gd name="connsiteX16" fmla="*/ 0 w 1588758"/>
                        <a:gd name="connsiteY16" fmla="*/ 753588 h 1330572"/>
                        <a:gd name="connsiteX17" fmla="*/ 9571 w 1588758"/>
                        <a:gd name="connsiteY17" fmla="*/ 873224 h 1330572"/>
                        <a:gd name="connsiteX18" fmla="*/ 124420 w 1588758"/>
                        <a:gd name="connsiteY18" fmla="*/ 1078997 h 1330572"/>
                        <a:gd name="connsiteX19" fmla="*/ 650816 w 1588758"/>
                        <a:gd name="connsiteY19" fmla="*/ 1327838 h 1330572"/>
                        <a:gd name="connsiteX20" fmla="*/ 1100646 w 1588758"/>
                        <a:gd name="connsiteY20" fmla="*/ 1265628 h 1330572"/>
                        <a:gd name="connsiteX21" fmla="*/ 1354273 w 1588758"/>
                        <a:gd name="connsiteY21" fmla="*/ 1088568 h 1330572"/>
                        <a:gd name="connsiteX22" fmla="*/ 1411698 w 1588758"/>
                        <a:gd name="connsiteY22" fmla="*/ 978503 h 1330572"/>
                        <a:gd name="connsiteX23" fmla="*/ 1488264 w 1588758"/>
                        <a:gd name="connsiteY23" fmla="*/ 1002430 h 1330572"/>
                        <a:gd name="connsiteX24" fmla="*/ 1588759 w 1588758"/>
                        <a:gd name="connsiteY24" fmla="*/ 945005 h 1330572"/>
                        <a:gd name="connsiteX25" fmla="*/ 1540904 w 1588758"/>
                        <a:gd name="connsiteY25" fmla="*/ 978503 h 1330572"/>
                        <a:gd name="connsiteX26" fmla="*/ 1138930 w 1588758"/>
                        <a:gd name="connsiteY26" fmla="*/ 1107709 h 1330572"/>
                        <a:gd name="connsiteX27" fmla="*/ 669958 w 1588758"/>
                        <a:gd name="connsiteY27" fmla="*/ 1270414 h 1330572"/>
                        <a:gd name="connsiteX28" fmla="*/ 253627 w 1588758"/>
                        <a:gd name="connsiteY28" fmla="*/ 1126851 h 1330572"/>
                        <a:gd name="connsiteX29" fmla="*/ 57425 w 1588758"/>
                        <a:gd name="connsiteY29" fmla="*/ 739232 h 1330572"/>
                        <a:gd name="connsiteX30" fmla="*/ 148348 w 1588758"/>
                        <a:gd name="connsiteY30" fmla="*/ 557386 h 1330572"/>
                        <a:gd name="connsiteX31" fmla="*/ 263198 w 1588758"/>
                        <a:gd name="connsiteY31" fmla="*/ 437751 h 1330572"/>
                        <a:gd name="connsiteX32" fmla="*/ 320623 w 1588758"/>
                        <a:gd name="connsiteY32" fmla="*/ 308545 h 1330572"/>
                        <a:gd name="connsiteX33" fmla="*/ 478542 w 1588758"/>
                        <a:gd name="connsiteY33" fmla="*/ 145841 h 1330572"/>
                        <a:gd name="connsiteX34" fmla="*/ 655602 w 1588758"/>
                        <a:gd name="connsiteY34" fmla="*/ 74059 h 1330572"/>
                        <a:gd name="connsiteX35" fmla="*/ 698671 w 1588758"/>
                        <a:gd name="connsiteY35" fmla="*/ 69274 h 1330572"/>
                        <a:gd name="connsiteX36" fmla="*/ 698671 w 1588758"/>
                        <a:gd name="connsiteY36" fmla="*/ 78845 h 1330572"/>
                        <a:gd name="connsiteX37" fmla="*/ 631675 w 1588758"/>
                        <a:gd name="connsiteY37" fmla="*/ 164982 h 1330572"/>
                        <a:gd name="connsiteX38" fmla="*/ 598177 w 1588758"/>
                        <a:gd name="connsiteY38" fmla="*/ 231978 h 1330572"/>
                        <a:gd name="connsiteX39" fmla="*/ 655602 w 1588758"/>
                        <a:gd name="connsiteY39" fmla="*/ 227193 h 1330572"/>
                        <a:gd name="connsiteX40" fmla="*/ 760881 w 1588758"/>
                        <a:gd name="connsiteY40" fmla="*/ 174553 h 1330572"/>
                        <a:gd name="connsiteX41" fmla="*/ 861375 w 1588758"/>
                        <a:gd name="connsiteY41" fmla="*/ 145841 h 1330572"/>
                        <a:gd name="connsiteX42" fmla="*/ 866160 w 1588758"/>
                        <a:gd name="connsiteY42" fmla="*/ 150626 h 1330572"/>
                        <a:gd name="connsiteX43" fmla="*/ 851805 w 1588758"/>
                        <a:gd name="connsiteY43" fmla="*/ 203266 h 1330572"/>
                        <a:gd name="connsiteX44" fmla="*/ 866160 w 1588758"/>
                        <a:gd name="connsiteY44" fmla="*/ 251120 h 1330572"/>
                        <a:gd name="connsiteX45" fmla="*/ 899659 w 1588758"/>
                        <a:gd name="connsiteY45" fmla="*/ 236764 h 1330572"/>
                        <a:gd name="connsiteX46" fmla="*/ 990581 w 1588758"/>
                        <a:gd name="connsiteY46" fmla="*/ 179339 h 1330572"/>
                        <a:gd name="connsiteX47" fmla="*/ 1019294 w 1588758"/>
                        <a:gd name="connsiteY47" fmla="*/ 222407 h 1330572"/>
                        <a:gd name="connsiteX48" fmla="*/ 1004938 w 1588758"/>
                        <a:gd name="connsiteY48" fmla="*/ 365970 h 1330572"/>
                        <a:gd name="connsiteX49" fmla="*/ 1100646 w 1588758"/>
                        <a:gd name="connsiteY49" fmla="*/ 217622 h 1330572"/>
                        <a:gd name="connsiteX50" fmla="*/ 1110217 w 1588758"/>
                        <a:gd name="connsiteY50" fmla="*/ 217622 h 1330572"/>
                        <a:gd name="connsiteX51" fmla="*/ 1129358 w 1588758"/>
                        <a:gd name="connsiteY51" fmla="*/ 318116 h 1330572"/>
                        <a:gd name="connsiteX52" fmla="*/ 1148500 w 1588758"/>
                        <a:gd name="connsiteY52" fmla="*/ 255905 h 1330572"/>
                        <a:gd name="connsiteX53" fmla="*/ 1158071 w 1588758"/>
                        <a:gd name="connsiteY53" fmla="*/ 251120 h 1330572"/>
                        <a:gd name="connsiteX54" fmla="*/ 1225067 w 1588758"/>
                        <a:gd name="connsiteY54" fmla="*/ 734447 h 1330572"/>
                        <a:gd name="connsiteX55" fmla="*/ 1287277 w 1588758"/>
                        <a:gd name="connsiteY55" fmla="*/ 614812 h 1330572"/>
                        <a:gd name="connsiteX56" fmla="*/ 1301633 w 1588758"/>
                        <a:gd name="connsiteY56" fmla="*/ 610026 h 1330572"/>
                        <a:gd name="connsiteX57" fmla="*/ 1138930 w 1588758"/>
                        <a:gd name="connsiteY57" fmla="*/ 1107709 h 133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88758" h="1330572">
                          <a:moveTo>
                            <a:pt x="1540904" y="978503"/>
                          </a:moveTo>
                          <a:cubicBezTo>
                            <a:pt x="1473909" y="997645"/>
                            <a:pt x="1421269" y="945005"/>
                            <a:pt x="1435625" y="878009"/>
                          </a:cubicBezTo>
                          <a:cubicBezTo>
                            <a:pt x="1449982" y="820584"/>
                            <a:pt x="1483480" y="767945"/>
                            <a:pt x="1545690" y="758374"/>
                          </a:cubicBezTo>
                          <a:cubicBezTo>
                            <a:pt x="1555261" y="758374"/>
                            <a:pt x="1564831" y="758374"/>
                            <a:pt x="1574402" y="758374"/>
                          </a:cubicBezTo>
                          <a:cubicBezTo>
                            <a:pt x="1540904" y="729661"/>
                            <a:pt x="1493050" y="724876"/>
                            <a:pt x="1464337" y="753588"/>
                          </a:cubicBezTo>
                          <a:cubicBezTo>
                            <a:pt x="1411698" y="806228"/>
                            <a:pt x="1392556" y="782301"/>
                            <a:pt x="1392556" y="782301"/>
                          </a:cubicBezTo>
                          <a:cubicBezTo>
                            <a:pt x="1392556" y="782301"/>
                            <a:pt x="1426055" y="562172"/>
                            <a:pt x="1363844" y="413824"/>
                          </a:cubicBezTo>
                          <a:cubicBezTo>
                            <a:pt x="1368629" y="509532"/>
                            <a:pt x="1339917" y="562172"/>
                            <a:pt x="1330346" y="519103"/>
                          </a:cubicBezTo>
                          <a:cubicBezTo>
                            <a:pt x="1311204" y="399468"/>
                            <a:pt x="1287277" y="337257"/>
                            <a:pt x="1191569" y="169768"/>
                          </a:cubicBezTo>
                          <a:cubicBezTo>
                            <a:pt x="1205925" y="246334"/>
                            <a:pt x="1177212" y="270262"/>
                            <a:pt x="1115003" y="117128"/>
                          </a:cubicBezTo>
                          <a:cubicBezTo>
                            <a:pt x="1081504" y="188909"/>
                            <a:pt x="1057577" y="241549"/>
                            <a:pt x="1081504" y="93201"/>
                          </a:cubicBezTo>
                          <a:cubicBezTo>
                            <a:pt x="928371" y="188909"/>
                            <a:pt x="866160" y="188909"/>
                            <a:pt x="952298" y="88416"/>
                          </a:cubicBezTo>
                          <a:cubicBezTo>
                            <a:pt x="660388" y="169768"/>
                            <a:pt x="693886" y="102772"/>
                            <a:pt x="880517" y="7064"/>
                          </a:cubicBezTo>
                          <a:cubicBezTo>
                            <a:pt x="650816" y="-36005"/>
                            <a:pt x="344550" y="126699"/>
                            <a:pt x="291910" y="255905"/>
                          </a:cubicBezTo>
                          <a:cubicBezTo>
                            <a:pt x="239271" y="385111"/>
                            <a:pt x="200987" y="447322"/>
                            <a:pt x="200987" y="447322"/>
                          </a:cubicBezTo>
                          <a:cubicBezTo>
                            <a:pt x="162704" y="490391"/>
                            <a:pt x="119635" y="528674"/>
                            <a:pt x="76566" y="566957"/>
                          </a:cubicBezTo>
                          <a:cubicBezTo>
                            <a:pt x="23927" y="614812"/>
                            <a:pt x="0" y="681807"/>
                            <a:pt x="0" y="753588"/>
                          </a:cubicBezTo>
                          <a:cubicBezTo>
                            <a:pt x="0" y="791872"/>
                            <a:pt x="4785" y="834941"/>
                            <a:pt x="9571" y="873224"/>
                          </a:cubicBezTo>
                          <a:cubicBezTo>
                            <a:pt x="23927" y="949791"/>
                            <a:pt x="66996" y="1026357"/>
                            <a:pt x="124420" y="1078997"/>
                          </a:cubicBezTo>
                          <a:cubicBezTo>
                            <a:pt x="267983" y="1212989"/>
                            <a:pt x="454615" y="1308697"/>
                            <a:pt x="650816" y="1327838"/>
                          </a:cubicBezTo>
                          <a:cubicBezTo>
                            <a:pt x="799165" y="1337409"/>
                            <a:pt x="966654" y="1323053"/>
                            <a:pt x="1100646" y="1265628"/>
                          </a:cubicBezTo>
                          <a:cubicBezTo>
                            <a:pt x="1196354" y="1227345"/>
                            <a:pt x="1277706" y="1160349"/>
                            <a:pt x="1354273" y="1088568"/>
                          </a:cubicBezTo>
                          <a:cubicBezTo>
                            <a:pt x="1354273" y="1088568"/>
                            <a:pt x="1397342" y="1050284"/>
                            <a:pt x="1411698" y="978503"/>
                          </a:cubicBezTo>
                          <a:cubicBezTo>
                            <a:pt x="1459552" y="1002430"/>
                            <a:pt x="1488264" y="1002430"/>
                            <a:pt x="1488264" y="1002430"/>
                          </a:cubicBezTo>
                          <a:cubicBezTo>
                            <a:pt x="1512192" y="1002430"/>
                            <a:pt x="1560046" y="992859"/>
                            <a:pt x="1588759" y="945005"/>
                          </a:cubicBezTo>
                          <a:cubicBezTo>
                            <a:pt x="1574402" y="964147"/>
                            <a:pt x="1560046" y="973718"/>
                            <a:pt x="1540904" y="978503"/>
                          </a:cubicBezTo>
                          <a:close/>
                          <a:moveTo>
                            <a:pt x="1138930" y="1107709"/>
                          </a:moveTo>
                          <a:cubicBezTo>
                            <a:pt x="1014508" y="1227345"/>
                            <a:pt x="837448" y="1275199"/>
                            <a:pt x="669958" y="1270414"/>
                          </a:cubicBezTo>
                          <a:cubicBezTo>
                            <a:pt x="521610" y="1265628"/>
                            <a:pt x="368477" y="1222559"/>
                            <a:pt x="253627" y="1126851"/>
                          </a:cubicBezTo>
                          <a:cubicBezTo>
                            <a:pt x="143563" y="1035928"/>
                            <a:pt x="52639" y="882795"/>
                            <a:pt x="57425" y="739232"/>
                          </a:cubicBezTo>
                          <a:cubicBezTo>
                            <a:pt x="62211" y="667451"/>
                            <a:pt x="86138" y="605241"/>
                            <a:pt x="148348" y="557386"/>
                          </a:cubicBezTo>
                          <a:cubicBezTo>
                            <a:pt x="196202" y="523889"/>
                            <a:pt x="234485" y="490391"/>
                            <a:pt x="263198" y="437751"/>
                          </a:cubicBezTo>
                          <a:cubicBezTo>
                            <a:pt x="282339" y="394682"/>
                            <a:pt x="301481" y="351614"/>
                            <a:pt x="320623" y="308545"/>
                          </a:cubicBezTo>
                          <a:cubicBezTo>
                            <a:pt x="358906" y="236764"/>
                            <a:pt x="411545" y="184124"/>
                            <a:pt x="478542" y="145841"/>
                          </a:cubicBezTo>
                          <a:cubicBezTo>
                            <a:pt x="531181" y="117128"/>
                            <a:pt x="593392" y="74059"/>
                            <a:pt x="655602" y="74059"/>
                          </a:cubicBezTo>
                          <a:cubicBezTo>
                            <a:pt x="669958" y="69274"/>
                            <a:pt x="684315" y="69274"/>
                            <a:pt x="698671" y="69274"/>
                          </a:cubicBezTo>
                          <a:cubicBezTo>
                            <a:pt x="703456" y="69274"/>
                            <a:pt x="703456" y="74059"/>
                            <a:pt x="698671" y="78845"/>
                          </a:cubicBezTo>
                          <a:cubicBezTo>
                            <a:pt x="684315" y="112343"/>
                            <a:pt x="655602" y="136270"/>
                            <a:pt x="631675" y="164982"/>
                          </a:cubicBezTo>
                          <a:cubicBezTo>
                            <a:pt x="617319" y="184124"/>
                            <a:pt x="598177" y="208051"/>
                            <a:pt x="598177" y="231978"/>
                          </a:cubicBezTo>
                          <a:cubicBezTo>
                            <a:pt x="598177" y="255905"/>
                            <a:pt x="646031" y="231978"/>
                            <a:pt x="655602" y="227193"/>
                          </a:cubicBezTo>
                          <a:cubicBezTo>
                            <a:pt x="689100" y="208051"/>
                            <a:pt x="727383" y="193695"/>
                            <a:pt x="760881" y="174553"/>
                          </a:cubicBezTo>
                          <a:cubicBezTo>
                            <a:pt x="794379" y="160197"/>
                            <a:pt x="827877" y="141055"/>
                            <a:pt x="861375" y="145841"/>
                          </a:cubicBezTo>
                          <a:cubicBezTo>
                            <a:pt x="866160" y="145841"/>
                            <a:pt x="866160" y="145841"/>
                            <a:pt x="866160" y="150626"/>
                          </a:cubicBezTo>
                          <a:cubicBezTo>
                            <a:pt x="866160" y="169768"/>
                            <a:pt x="856589" y="184124"/>
                            <a:pt x="851805" y="203266"/>
                          </a:cubicBezTo>
                          <a:cubicBezTo>
                            <a:pt x="847019" y="212836"/>
                            <a:pt x="837448" y="255905"/>
                            <a:pt x="866160" y="251120"/>
                          </a:cubicBezTo>
                          <a:cubicBezTo>
                            <a:pt x="875732" y="246334"/>
                            <a:pt x="890087" y="241549"/>
                            <a:pt x="899659" y="236764"/>
                          </a:cubicBezTo>
                          <a:cubicBezTo>
                            <a:pt x="928371" y="217622"/>
                            <a:pt x="957084" y="193695"/>
                            <a:pt x="990581" y="179339"/>
                          </a:cubicBezTo>
                          <a:cubicBezTo>
                            <a:pt x="1014508" y="164982"/>
                            <a:pt x="1019294" y="208051"/>
                            <a:pt x="1019294" y="222407"/>
                          </a:cubicBezTo>
                          <a:cubicBezTo>
                            <a:pt x="1014508" y="270262"/>
                            <a:pt x="990581" y="318116"/>
                            <a:pt x="1004938" y="365970"/>
                          </a:cubicBezTo>
                          <a:cubicBezTo>
                            <a:pt x="1043221" y="322901"/>
                            <a:pt x="1052792" y="255905"/>
                            <a:pt x="1100646" y="217622"/>
                          </a:cubicBezTo>
                          <a:cubicBezTo>
                            <a:pt x="1105431" y="217622"/>
                            <a:pt x="1105431" y="212836"/>
                            <a:pt x="1110217" y="217622"/>
                          </a:cubicBezTo>
                          <a:cubicBezTo>
                            <a:pt x="1129358" y="246334"/>
                            <a:pt x="1124573" y="284618"/>
                            <a:pt x="1129358" y="318116"/>
                          </a:cubicBezTo>
                          <a:cubicBezTo>
                            <a:pt x="1138930" y="298974"/>
                            <a:pt x="1143715" y="275047"/>
                            <a:pt x="1148500" y="255905"/>
                          </a:cubicBezTo>
                          <a:cubicBezTo>
                            <a:pt x="1148500" y="251120"/>
                            <a:pt x="1158071" y="246334"/>
                            <a:pt x="1158071" y="251120"/>
                          </a:cubicBezTo>
                          <a:cubicBezTo>
                            <a:pt x="1239423" y="399468"/>
                            <a:pt x="1263350" y="571743"/>
                            <a:pt x="1225067" y="734447"/>
                          </a:cubicBezTo>
                          <a:cubicBezTo>
                            <a:pt x="1258565" y="700949"/>
                            <a:pt x="1272921" y="657880"/>
                            <a:pt x="1287277" y="614812"/>
                          </a:cubicBezTo>
                          <a:cubicBezTo>
                            <a:pt x="1287277" y="610026"/>
                            <a:pt x="1296848" y="605241"/>
                            <a:pt x="1301633" y="610026"/>
                          </a:cubicBezTo>
                          <a:cubicBezTo>
                            <a:pt x="1320775" y="791872"/>
                            <a:pt x="1268136" y="983289"/>
                            <a:pt x="1138930" y="1107709"/>
                          </a:cubicBezTo>
                          <a:close/>
                        </a:path>
                      </a:pathLst>
                    </a:custGeom>
                    <a:solidFill>
                      <a:srgbClr val="FBCA8F">
                        <a:alpha val="50000"/>
                      </a:srgbClr>
                    </a:solidFill>
                    <a:ln w="47824"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6A6AA67F-7D49-4BA7-A658-1B5E0D96D9FE}"/>
                        </a:ext>
                      </a:extLst>
                    </p:cNvPr>
                    <p:cNvSpPr/>
                    <p:nvPr/>
                  </p:nvSpPr>
                  <p:spPr>
                    <a:xfrm>
                      <a:off x="10464775" y="6212238"/>
                      <a:ext cx="602962" cy="289403"/>
                    </a:xfrm>
                    <a:custGeom>
                      <a:avLst/>
                      <a:gdLst>
                        <a:gd name="connsiteX0" fmla="*/ 244056 w 602962"/>
                        <a:gd name="connsiteY0" fmla="*/ 112343 h 289403"/>
                        <a:gd name="connsiteX1" fmla="*/ 559894 w 602962"/>
                        <a:gd name="connsiteY1" fmla="*/ 30991 h 289403"/>
                        <a:gd name="connsiteX2" fmla="*/ 602962 w 602962"/>
                        <a:gd name="connsiteY2" fmla="*/ 7064 h 289403"/>
                        <a:gd name="connsiteX3" fmla="*/ 14356 w 602962"/>
                        <a:gd name="connsiteY3" fmla="*/ 255905 h 289403"/>
                        <a:gd name="connsiteX4" fmla="*/ 0 w 602962"/>
                        <a:gd name="connsiteY4" fmla="*/ 289403 h 289403"/>
                        <a:gd name="connsiteX5" fmla="*/ 244056 w 602962"/>
                        <a:gd name="connsiteY5" fmla="*/ 112343 h 28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962" h="289403">
                          <a:moveTo>
                            <a:pt x="244056" y="112343"/>
                          </a:moveTo>
                          <a:cubicBezTo>
                            <a:pt x="344550" y="69274"/>
                            <a:pt x="449829" y="50132"/>
                            <a:pt x="559894" y="30991"/>
                          </a:cubicBezTo>
                          <a:cubicBezTo>
                            <a:pt x="574250" y="26205"/>
                            <a:pt x="588606" y="16634"/>
                            <a:pt x="602962" y="7064"/>
                          </a:cubicBezTo>
                          <a:cubicBezTo>
                            <a:pt x="373262" y="-36005"/>
                            <a:pt x="66996" y="126699"/>
                            <a:pt x="14356" y="255905"/>
                          </a:cubicBezTo>
                          <a:cubicBezTo>
                            <a:pt x="9571" y="265476"/>
                            <a:pt x="4785" y="279832"/>
                            <a:pt x="0" y="289403"/>
                          </a:cubicBezTo>
                          <a:cubicBezTo>
                            <a:pt x="62210" y="212836"/>
                            <a:pt x="153133" y="150626"/>
                            <a:pt x="244056" y="112343"/>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F6FAFA80-1A4C-4E6B-8CC9-492470853568}"/>
                        </a:ext>
                      </a:extLst>
                    </p:cNvPr>
                    <p:cNvSpPr/>
                    <p:nvPr/>
                  </p:nvSpPr>
                  <p:spPr>
                    <a:xfrm>
                      <a:off x="10881106" y="6305439"/>
                      <a:ext cx="253627" cy="65799"/>
                    </a:xfrm>
                    <a:custGeom>
                      <a:avLst/>
                      <a:gdLst>
                        <a:gd name="connsiteX0" fmla="*/ 38283 w 253627"/>
                        <a:gd name="connsiteY0" fmla="*/ 23927 h 65799"/>
                        <a:gd name="connsiteX1" fmla="*/ 0 w 253627"/>
                        <a:gd name="connsiteY1" fmla="*/ 52640 h 65799"/>
                        <a:gd name="connsiteX2" fmla="*/ 167490 w 253627"/>
                        <a:gd name="connsiteY2" fmla="*/ 57425 h 65799"/>
                        <a:gd name="connsiteX3" fmla="*/ 220129 w 253627"/>
                        <a:gd name="connsiteY3" fmla="*/ 43069 h 65799"/>
                        <a:gd name="connsiteX4" fmla="*/ 253627 w 253627"/>
                        <a:gd name="connsiteY4" fmla="*/ 0 h 65799"/>
                        <a:gd name="connsiteX5" fmla="*/ 38283 w 253627"/>
                        <a:gd name="connsiteY5" fmla="*/ 23927 h 6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7" h="65799">
                          <a:moveTo>
                            <a:pt x="38283" y="23927"/>
                          </a:moveTo>
                          <a:cubicBezTo>
                            <a:pt x="23927" y="33498"/>
                            <a:pt x="9571" y="43069"/>
                            <a:pt x="0" y="52640"/>
                          </a:cubicBezTo>
                          <a:cubicBezTo>
                            <a:pt x="47854" y="71781"/>
                            <a:pt x="119635" y="66996"/>
                            <a:pt x="167490" y="57425"/>
                          </a:cubicBezTo>
                          <a:cubicBezTo>
                            <a:pt x="186631" y="52640"/>
                            <a:pt x="205773" y="47854"/>
                            <a:pt x="220129" y="43069"/>
                          </a:cubicBezTo>
                          <a:cubicBezTo>
                            <a:pt x="224914" y="33498"/>
                            <a:pt x="239271" y="19142"/>
                            <a:pt x="253627" y="0"/>
                          </a:cubicBezTo>
                          <a:cubicBezTo>
                            <a:pt x="105279" y="38283"/>
                            <a:pt x="43068" y="43069"/>
                            <a:pt x="38283" y="23927"/>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9A6FF1A2-716F-45C0-BA25-6D708CA1FDF3}"/>
                        </a:ext>
                      </a:extLst>
                    </p:cNvPr>
                    <p:cNvSpPr/>
                    <p:nvPr/>
                  </p:nvSpPr>
                  <p:spPr>
                    <a:xfrm>
                      <a:off x="11080821" y="6310224"/>
                      <a:ext cx="183118" cy="93458"/>
                    </a:xfrm>
                    <a:custGeom>
                      <a:avLst/>
                      <a:gdLst>
                        <a:gd name="connsiteX0" fmla="*/ 15629 w 183118"/>
                        <a:gd name="connsiteY0" fmla="*/ 62210 h 93458"/>
                        <a:gd name="connsiteX1" fmla="*/ 1273 w 183118"/>
                        <a:gd name="connsiteY1" fmla="*/ 86138 h 93458"/>
                        <a:gd name="connsiteX2" fmla="*/ 92196 w 183118"/>
                        <a:gd name="connsiteY2" fmla="*/ 81352 h 93458"/>
                        <a:gd name="connsiteX3" fmla="*/ 178333 w 183118"/>
                        <a:gd name="connsiteY3" fmla="*/ 28713 h 93458"/>
                        <a:gd name="connsiteX4" fmla="*/ 183119 w 183118"/>
                        <a:gd name="connsiteY4" fmla="*/ 0 h 93458"/>
                        <a:gd name="connsiteX5" fmla="*/ 15629 w 183118"/>
                        <a:gd name="connsiteY5" fmla="*/ 62210 h 9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118" h="93458">
                          <a:moveTo>
                            <a:pt x="15629" y="62210"/>
                          </a:moveTo>
                          <a:cubicBezTo>
                            <a:pt x="6059" y="71781"/>
                            <a:pt x="-3513" y="81352"/>
                            <a:pt x="1273" y="86138"/>
                          </a:cubicBezTo>
                          <a:cubicBezTo>
                            <a:pt x="29986" y="100494"/>
                            <a:pt x="63484" y="90923"/>
                            <a:pt x="92196" y="81352"/>
                          </a:cubicBezTo>
                          <a:cubicBezTo>
                            <a:pt x="120908" y="66996"/>
                            <a:pt x="149621" y="52640"/>
                            <a:pt x="178333" y="28713"/>
                          </a:cubicBezTo>
                          <a:cubicBezTo>
                            <a:pt x="178333" y="19142"/>
                            <a:pt x="183119" y="9571"/>
                            <a:pt x="183119" y="0"/>
                          </a:cubicBezTo>
                          <a:cubicBezTo>
                            <a:pt x="82625" y="57425"/>
                            <a:pt x="20414" y="81352"/>
                            <a:pt x="15629" y="62210"/>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CA04A1A3-9F3B-4B16-A03B-41E701BB334D}"/>
                        </a:ext>
                      </a:extLst>
                    </p:cNvPr>
                    <p:cNvSpPr/>
                    <p:nvPr/>
                  </p:nvSpPr>
                  <p:spPr>
                    <a:xfrm>
                      <a:off x="11259154" y="6324581"/>
                      <a:ext cx="57424" cy="119635"/>
                    </a:xfrm>
                    <a:custGeom>
                      <a:avLst/>
                      <a:gdLst>
                        <a:gd name="connsiteX0" fmla="*/ 4786 w 57424"/>
                        <a:gd name="connsiteY0" fmla="*/ 71781 h 119635"/>
                        <a:gd name="connsiteX1" fmla="*/ 0 w 57424"/>
                        <a:gd name="connsiteY1" fmla="*/ 119635 h 119635"/>
                        <a:gd name="connsiteX2" fmla="*/ 57425 w 57424"/>
                        <a:gd name="connsiteY2" fmla="*/ 28712 h 119635"/>
                        <a:gd name="connsiteX3" fmla="*/ 47854 w 57424"/>
                        <a:gd name="connsiteY3" fmla="*/ 0 h 119635"/>
                        <a:gd name="connsiteX4" fmla="*/ 4786 w 57424"/>
                        <a:gd name="connsiteY4" fmla="*/ 71781 h 119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119635">
                          <a:moveTo>
                            <a:pt x="4786" y="71781"/>
                          </a:moveTo>
                          <a:cubicBezTo>
                            <a:pt x="0" y="86137"/>
                            <a:pt x="0" y="105279"/>
                            <a:pt x="0" y="119635"/>
                          </a:cubicBezTo>
                          <a:cubicBezTo>
                            <a:pt x="23927" y="90923"/>
                            <a:pt x="38283" y="62210"/>
                            <a:pt x="57425" y="28712"/>
                          </a:cubicBezTo>
                          <a:cubicBezTo>
                            <a:pt x="52640" y="19142"/>
                            <a:pt x="47854" y="9571"/>
                            <a:pt x="47854" y="0"/>
                          </a:cubicBezTo>
                          <a:cubicBezTo>
                            <a:pt x="23927" y="38283"/>
                            <a:pt x="9571" y="66996"/>
                            <a:pt x="4786" y="71781"/>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9D3ABD87-78A5-4878-9D3F-48B01A703736}"/>
                        </a:ext>
                      </a:extLst>
                    </p:cNvPr>
                    <p:cNvSpPr/>
                    <p:nvPr/>
                  </p:nvSpPr>
                  <p:spPr>
                    <a:xfrm>
                      <a:off x="11369219" y="6396362"/>
                      <a:ext cx="358906" cy="741739"/>
                    </a:xfrm>
                    <a:custGeom>
                      <a:avLst/>
                      <a:gdLst>
                        <a:gd name="connsiteX0" fmla="*/ 9571 w 358906"/>
                        <a:gd name="connsiteY0" fmla="*/ 33498 h 741739"/>
                        <a:gd name="connsiteX1" fmla="*/ 81352 w 358906"/>
                        <a:gd name="connsiteY1" fmla="*/ 224915 h 741739"/>
                        <a:gd name="connsiteX2" fmla="*/ 124421 w 358906"/>
                        <a:gd name="connsiteY2" fmla="*/ 454615 h 741739"/>
                        <a:gd name="connsiteX3" fmla="*/ 172275 w 358906"/>
                        <a:gd name="connsiteY3" fmla="*/ 401975 h 741739"/>
                        <a:gd name="connsiteX4" fmla="*/ 181846 w 358906"/>
                        <a:gd name="connsiteY4" fmla="*/ 401975 h 741739"/>
                        <a:gd name="connsiteX5" fmla="*/ 177060 w 358906"/>
                        <a:gd name="connsiteY5" fmla="*/ 622104 h 741739"/>
                        <a:gd name="connsiteX6" fmla="*/ 148348 w 358906"/>
                        <a:gd name="connsiteY6" fmla="*/ 741740 h 741739"/>
                        <a:gd name="connsiteX7" fmla="*/ 287125 w 358906"/>
                        <a:gd name="connsiteY7" fmla="*/ 593392 h 741739"/>
                        <a:gd name="connsiteX8" fmla="*/ 358906 w 358906"/>
                        <a:gd name="connsiteY8" fmla="*/ 569464 h 741739"/>
                        <a:gd name="connsiteX9" fmla="*/ 272769 w 358906"/>
                        <a:gd name="connsiteY9" fmla="*/ 583821 h 741739"/>
                        <a:gd name="connsiteX10" fmla="*/ 200987 w 358906"/>
                        <a:gd name="connsiteY10" fmla="*/ 612533 h 741739"/>
                        <a:gd name="connsiteX11" fmla="*/ 172275 w 358906"/>
                        <a:gd name="connsiteY11" fmla="*/ 244056 h 741739"/>
                        <a:gd name="connsiteX12" fmla="*/ 138777 w 358906"/>
                        <a:gd name="connsiteY12" fmla="*/ 349335 h 741739"/>
                        <a:gd name="connsiteX13" fmla="*/ 0 w 358906"/>
                        <a:gd name="connsiteY13" fmla="*/ 0 h 741739"/>
                        <a:gd name="connsiteX14" fmla="*/ 9571 w 358906"/>
                        <a:gd name="connsiteY14" fmla="*/ 33498 h 741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8906" h="741739">
                          <a:moveTo>
                            <a:pt x="9571" y="33498"/>
                          </a:moveTo>
                          <a:cubicBezTo>
                            <a:pt x="43068" y="90923"/>
                            <a:pt x="62211" y="157919"/>
                            <a:pt x="81352" y="224915"/>
                          </a:cubicBezTo>
                          <a:cubicBezTo>
                            <a:pt x="100494" y="301481"/>
                            <a:pt x="119635" y="378048"/>
                            <a:pt x="124421" y="454615"/>
                          </a:cubicBezTo>
                          <a:cubicBezTo>
                            <a:pt x="138777" y="435473"/>
                            <a:pt x="153133" y="416331"/>
                            <a:pt x="172275" y="401975"/>
                          </a:cubicBezTo>
                          <a:cubicBezTo>
                            <a:pt x="177060" y="401975"/>
                            <a:pt x="181846" y="401975"/>
                            <a:pt x="181846" y="401975"/>
                          </a:cubicBezTo>
                          <a:cubicBezTo>
                            <a:pt x="200987" y="473756"/>
                            <a:pt x="191417" y="550323"/>
                            <a:pt x="177060" y="622104"/>
                          </a:cubicBezTo>
                          <a:cubicBezTo>
                            <a:pt x="172275" y="660387"/>
                            <a:pt x="162704" y="703456"/>
                            <a:pt x="148348" y="741740"/>
                          </a:cubicBezTo>
                          <a:cubicBezTo>
                            <a:pt x="200987" y="698671"/>
                            <a:pt x="229700" y="631675"/>
                            <a:pt x="287125" y="593392"/>
                          </a:cubicBezTo>
                          <a:cubicBezTo>
                            <a:pt x="306266" y="579035"/>
                            <a:pt x="334979" y="564679"/>
                            <a:pt x="358906" y="569464"/>
                          </a:cubicBezTo>
                          <a:cubicBezTo>
                            <a:pt x="330194" y="555108"/>
                            <a:pt x="296696" y="559894"/>
                            <a:pt x="272769" y="583821"/>
                          </a:cubicBezTo>
                          <a:cubicBezTo>
                            <a:pt x="220130" y="636460"/>
                            <a:pt x="200987" y="612533"/>
                            <a:pt x="200987" y="612533"/>
                          </a:cubicBezTo>
                          <a:cubicBezTo>
                            <a:pt x="200987" y="612533"/>
                            <a:pt x="234485" y="392404"/>
                            <a:pt x="172275" y="244056"/>
                          </a:cubicBezTo>
                          <a:cubicBezTo>
                            <a:pt x="177060" y="339764"/>
                            <a:pt x="148348" y="392404"/>
                            <a:pt x="138777" y="349335"/>
                          </a:cubicBezTo>
                          <a:cubicBezTo>
                            <a:pt x="119635" y="229700"/>
                            <a:pt x="95708" y="167490"/>
                            <a:pt x="0" y="0"/>
                          </a:cubicBezTo>
                          <a:cubicBezTo>
                            <a:pt x="14356" y="4785"/>
                            <a:pt x="14356" y="23927"/>
                            <a:pt x="9571" y="33498"/>
                          </a:cubicBezTo>
                          <a:close/>
                        </a:path>
                      </a:pathLst>
                    </a:custGeom>
                    <a:solidFill>
                      <a:srgbClr val="FBCA8F">
                        <a:alpha val="50000"/>
                      </a:srgbClr>
                    </a:solidFill>
                    <a:ln w="4782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4175BD5A-679C-4E13-A3BA-B8420E4A8F49}"/>
                        </a:ext>
                      </a:extLst>
                    </p:cNvPr>
                    <p:cNvSpPr/>
                    <p:nvPr/>
                  </p:nvSpPr>
                  <p:spPr>
                    <a:xfrm>
                      <a:off x="11139518" y="7152458"/>
                      <a:ext cx="459400" cy="373262"/>
                    </a:xfrm>
                    <a:custGeom>
                      <a:avLst/>
                      <a:gdLst>
                        <a:gd name="connsiteX0" fmla="*/ 416331 w 459400"/>
                        <a:gd name="connsiteY0" fmla="*/ 0 h 373262"/>
                        <a:gd name="connsiteX1" fmla="*/ 110065 w 459400"/>
                        <a:gd name="connsiteY1" fmla="*/ 325408 h 373262"/>
                        <a:gd name="connsiteX2" fmla="*/ 0 w 459400"/>
                        <a:gd name="connsiteY2" fmla="*/ 373262 h 373262"/>
                        <a:gd name="connsiteX3" fmla="*/ 148348 w 459400"/>
                        <a:gd name="connsiteY3" fmla="*/ 330194 h 373262"/>
                        <a:gd name="connsiteX4" fmla="*/ 401976 w 459400"/>
                        <a:gd name="connsiteY4" fmla="*/ 153133 h 373262"/>
                        <a:gd name="connsiteX5" fmla="*/ 459400 w 459400"/>
                        <a:gd name="connsiteY5" fmla="*/ 47854 h 373262"/>
                        <a:gd name="connsiteX6" fmla="*/ 416331 w 459400"/>
                        <a:gd name="connsiteY6" fmla="*/ 0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400" h="373262">
                          <a:moveTo>
                            <a:pt x="416331" y="0"/>
                          </a:moveTo>
                          <a:cubicBezTo>
                            <a:pt x="392404" y="148348"/>
                            <a:pt x="234486" y="263198"/>
                            <a:pt x="110065" y="325408"/>
                          </a:cubicBezTo>
                          <a:cubicBezTo>
                            <a:pt x="76567" y="344550"/>
                            <a:pt x="38283" y="358906"/>
                            <a:pt x="0" y="373262"/>
                          </a:cubicBezTo>
                          <a:cubicBezTo>
                            <a:pt x="52640" y="363692"/>
                            <a:pt x="100494" y="349335"/>
                            <a:pt x="148348" y="330194"/>
                          </a:cubicBezTo>
                          <a:cubicBezTo>
                            <a:pt x="244057" y="291910"/>
                            <a:pt x="325409" y="224915"/>
                            <a:pt x="401976" y="153133"/>
                          </a:cubicBezTo>
                          <a:cubicBezTo>
                            <a:pt x="401976" y="153133"/>
                            <a:pt x="445044" y="114850"/>
                            <a:pt x="459400" y="47854"/>
                          </a:cubicBezTo>
                          <a:cubicBezTo>
                            <a:pt x="440258" y="33498"/>
                            <a:pt x="430688" y="14356"/>
                            <a:pt x="416331" y="0"/>
                          </a:cubicBezTo>
                          <a:close/>
                        </a:path>
                      </a:pathLst>
                    </a:custGeom>
                    <a:solidFill>
                      <a:srgbClr val="FBCA8F">
                        <a:alpha val="50000"/>
                      </a:srgbClr>
                    </a:solidFill>
                    <a:ln w="47824" cap="flat">
                      <a:noFill/>
                      <a:prstDash val="solid"/>
                      <a:miter/>
                    </a:ln>
                  </p:spPr>
                  <p:txBody>
                    <a:bodyPr rtlCol="0" anchor="ctr"/>
                    <a:lstStyle/>
                    <a:p>
                      <a:endParaRPr lang="en-US"/>
                    </a:p>
                  </p:txBody>
                </p:sp>
              </p:grpSp>
              <p:grpSp>
                <p:nvGrpSpPr>
                  <p:cNvPr id="200" name="Graphic 3">
                    <a:extLst>
                      <a:ext uri="{FF2B5EF4-FFF2-40B4-BE49-F238E27FC236}">
                        <a16:creationId xmlns:a16="http://schemas.microsoft.com/office/drawing/2014/main" id="{3A8DF7F6-E7FD-4A26-AA8E-6C81157F7D53}"/>
                      </a:ext>
                    </a:extLst>
                  </p:cNvPr>
                  <p:cNvGrpSpPr/>
                  <p:nvPr/>
                </p:nvGrpSpPr>
                <p:grpSpPr>
                  <a:xfrm>
                    <a:off x="10761471" y="6535139"/>
                    <a:ext cx="253627" cy="124420"/>
                    <a:chOff x="10761471" y="6535139"/>
                    <a:chExt cx="253627" cy="124420"/>
                  </a:xfrm>
                </p:grpSpPr>
                <p:sp>
                  <p:nvSpPr>
                    <p:cNvPr id="263" name="Freeform: Shape 262">
                      <a:extLst>
                        <a:ext uri="{FF2B5EF4-FFF2-40B4-BE49-F238E27FC236}">
                          <a16:creationId xmlns:a16="http://schemas.microsoft.com/office/drawing/2014/main" id="{C7885C87-1B17-48D8-AA45-3456441D4ABC}"/>
                        </a:ext>
                      </a:extLst>
                    </p:cNvPr>
                    <p:cNvSpPr/>
                    <p:nvPr/>
                  </p:nvSpPr>
                  <p:spPr>
                    <a:xfrm>
                      <a:off x="10766256" y="6539805"/>
                      <a:ext cx="244056" cy="114969"/>
                    </a:xfrm>
                    <a:custGeom>
                      <a:avLst/>
                      <a:gdLst>
                        <a:gd name="connsiteX0" fmla="*/ 0 w 244056"/>
                        <a:gd name="connsiteY0" fmla="*/ 100613 h 114969"/>
                        <a:gd name="connsiteX1" fmla="*/ 244057 w 244056"/>
                        <a:gd name="connsiteY1" fmla="*/ 114970 h 114969"/>
                        <a:gd name="connsiteX2" fmla="*/ 0 w 244056"/>
                        <a:gd name="connsiteY2" fmla="*/ 100613 h 114969"/>
                      </a:gdLst>
                      <a:ahLst/>
                      <a:cxnLst>
                        <a:cxn ang="0">
                          <a:pos x="connsiteX0" y="connsiteY0"/>
                        </a:cxn>
                        <a:cxn ang="0">
                          <a:pos x="connsiteX1" y="connsiteY1"/>
                        </a:cxn>
                        <a:cxn ang="0">
                          <a:pos x="connsiteX2" y="connsiteY2"/>
                        </a:cxn>
                      </a:cxnLst>
                      <a:rect l="l" t="t" r="r" b="b"/>
                      <a:pathLst>
                        <a:path w="244056" h="114969">
                          <a:moveTo>
                            <a:pt x="0" y="100613"/>
                          </a:moveTo>
                          <a:cubicBezTo>
                            <a:pt x="0" y="100613"/>
                            <a:pt x="148348" y="-19022"/>
                            <a:pt x="244057" y="114970"/>
                          </a:cubicBezTo>
                          <a:cubicBezTo>
                            <a:pt x="220130" y="-33378"/>
                            <a:pt x="66996" y="-38164"/>
                            <a:pt x="0" y="100613"/>
                          </a:cubicBezTo>
                          <a:close/>
                        </a:path>
                      </a:pathLst>
                    </a:custGeom>
                    <a:solidFill>
                      <a:srgbClr val="512B11"/>
                    </a:solidFill>
                    <a:ln w="4782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7497D8B5-6785-4605-B8F0-527E1A284B4A}"/>
                        </a:ext>
                      </a:extLst>
                    </p:cNvPr>
                    <p:cNvSpPr/>
                    <p:nvPr/>
                  </p:nvSpPr>
                  <p:spPr>
                    <a:xfrm>
                      <a:off x="10761471" y="6535139"/>
                      <a:ext cx="253627" cy="124420"/>
                    </a:xfrm>
                    <a:custGeom>
                      <a:avLst/>
                      <a:gdLst>
                        <a:gd name="connsiteX0" fmla="*/ 248842 w 253627"/>
                        <a:gd name="connsiteY0" fmla="*/ 124421 h 124420"/>
                        <a:gd name="connsiteX1" fmla="*/ 248842 w 253627"/>
                        <a:gd name="connsiteY1" fmla="*/ 124421 h 124420"/>
                        <a:gd name="connsiteX2" fmla="*/ 133992 w 253627"/>
                        <a:gd name="connsiteY2" fmla="*/ 62210 h 124420"/>
                        <a:gd name="connsiteX3" fmla="*/ 4785 w 253627"/>
                        <a:gd name="connsiteY3" fmla="*/ 110065 h 124420"/>
                        <a:gd name="connsiteX4" fmla="*/ 0 w 253627"/>
                        <a:gd name="connsiteY4" fmla="*/ 110065 h 124420"/>
                        <a:gd name="connsiteX5" fmla="*/ 0 w 253627"/>
                        <a:gd name="connsiteY5" fmla="*/ 105279 h 124420"/>
                        <a:gd name="connsiteX6" fmla="*/ 138777 w 253627"/>
                        <a:gd name="connsiteY6" fmla="*/ 0 h 124420"/>
                        <a:gd name="connsiteX7" fmla="*/ 253627 w 253627"/>
                        <a:gd name="connsiteY7" fmla="*/ 119635 h 124420"/>
                        <a:gd name="connsiteX8" fmla="*/ 248842 w 253627"/>
                        <a:gd name="connsiteY8" fmla="*/ 124421 h 124420"/>
                        <a:gd name="connsiteX9" fmla="*/ 248842 w 253627"/>
                        <a:gd name="connsiteY9" fmla="*/ 124421 h 124420"/>
                        <a:gd name="connsiteX10" fmla="*/ 133992 w 253627"/>
                        <a:gd name="connsiteY10" fmla="*/ 52640 h 124420"/>
                        <a:gd name="connsiteX11" fmla="*/ 239271 w 253627"/>
                        <a:gd name="connsiteY11" fmla="*/ 100494 h 124420"/>
                        <a:gd name="connsiteX12" fmla="*/ 138777 w 253627"/>
                        <a:gd name="connsiteY12" fmla="*/ 4785 h 124420"/>
                        <a:gd name="connsiteX13" fmla="*/ 14356 w 253627"/>
                        <a:gd name="connsiteY13" fmla="*/ 86137 h 124420"/>
                        <a:gd name="connsiteX14" fmla="*/ 133992 w 253627"/>
                        <a:gd name="connsiteY14" fmla="*/ 5264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3627" h="124420">
                          <a:moveTo>
                            <a:pt x="248842" y="124421"/>
                          </a:moveTo>
                          <a:cubicBezTo>
                            <a:pt x="248842" y="124421"/>
                            <a:pt x="244056" y="124421"/>
                            <a:pt x="248842" y="124421"/>
                          </a:cubicBezTo>
                          <a:cubicBezTo>
                            <a:pt x="215344" y="81352"/>
                            <a:pt x="177060" y="62210"/>
                            <a:pt x="133992" y="62210"/>
                          </a:cubicBezTo>
                          <a:cubicBezTo>
                            <a:pt x="66996" y="62210"/>
                            <a:pt x="4785" y="110065"/>
                            <a:pt x="4785" y="110065"/>
                          </a:cubicBezTo>
                          <a:cubicBezTo>
                            <a:pt x="4785" y="110065"/>
                            <a:pt x="0" y="110065"/>
                            <a:pt x="0" y="110065"/>
                          </a:cubicBezTo>
                          <a:cubicBezTo>
                            <a:pt x="0" y="110065"/>
                            <a:pt x="0" y="105279"/>
                            <a:pt x="0" y="105279"/>
                          </a:cubicBezTo>
                          <a:cubicBezTo>
                            <a:pt x="33498" y="43069"/>
                            <a:pt x="86138" y="0"/>
                            <a:pt x="138777" y="0"/>
                          </a:cubicBezTo>
                          <a:cubicBezTo>
                            <a:pt x="196202" y="0"/>
                            <a:pt x="239271" y="47854"/>
                            <a:pt x="253627" y="119635"/>
                          </a:cubicBezTo>
                          <a:cubicBezTo>
                            <a:pt x="253627" y="119635"/>
                            <a:pt x="253627" y="124421"/>
                            <a:pt x="248842" y="124421"/>
                          </a:cubicBezTo>
                          <a:cubicBezTo>
                            <a:pt x="248842" y="124421"/>
                            <a:pt x="248842" y="124421"/>
                            <a:pt x="248842" y="124421"/>
                          </a:cubicBezTo>
                          <a:close/>
                          <a:moveTo>
                            <a:pt x="133992" y="52640"/>
                          </a:moveTo>
                          <a:cubicBezTo>
                            <a:pt x="177060" y="52640"/>
                            <a:pt x="210558" y="66996"/>
                            <a:pt x="239271" y="100494"/>
                          </a:cubicBezTo>
                          <a:cubicBezTo>
                            <a:pt x="224914" y="43069"/>
                            <a:pt x="186631" y="4785"/>
                            <a:pt x="138777" y="4785"/>
                          </a:cubicBezTo>
                          <a:cubicBezTo>
                            <a:pt x="90923" y="4785"/>
                            <a:pt x="47854" y="33498"/>
                            <a:pt x="14356" y="86137"/>
                          </a:cubicBezTo>
                          <a:cubicBezTo>
                            <a:pt x="38283" y="76567"/>
                            <a:pt x="86138" y="52640"/>
                            <a:pt x="133992" y="52640"/>
                          </a:cubicBezTo>
                          <a:close/>
                        </a:path>
                      </a:pathLst>
                    </a:custGeom>
                    <a:solidFill>
                      <a:srgbClr val="462A1E"/>
                    </a:solidFill>
                    <a:ln w="47824" cap="flat">
                      <a:noFill/>
                      <a:prstDash val="solid"/>
                      <a:miter/>
                    </a:ln>
                  </p:spPr>
                  <p:txBody>
                    <a:bodyPr rtlCol="0" anchor="ctr"/>
                    <a:lstStyle/>
                    <a:p>
                      <a:endParaRPr lang="en-US"/>
                    </a:p>
                  </p:txBody>
                </p:sp>
              </p:grpSp>
              <p:grpSp>
                <p:nvGrpSpPr>
                  <p:cNvPr id="201" name="Graphic 3">
                    <a:extLst>
                      <a:ext uri="{FF2B5EF4-FFF2-40B4-BE49-F238E27FC236}">
                        <a16:creationId xmlns:a16="http://schemas.microsoft.com/office/drawing/2014/main" id="{12393540-AC4A-4CF3-8BA7-F87ED2A7AD9D}"/>
                      </a:ext>
                    </a:extLst>
                  </p:cNvPr>
                  <p:cNvGrpSpPr/>
                  <p:nvPr/>
                </p:nvGrpSpPr>
                <p:grpSpPr>
                  <a:xfrm>
                    <a:off x="10473683" y="6846191"/>
                    <a:ext cx="117494" cy="124420"/>
                    <a:chOff x="10473683" y="6846191"/>
                    <a:chExt cx="117494" cy="124420"/>
                  </a:xfrm>
                </p:grpSpPr>
                <p:sp>
                  <p:nvSpPr>
                    <p:cNvPr id="261" name="Freeform: Shape 260">
                      <a:extLst>
                        <a:ext uri="{FF2B5EF4-FFF2-40B4-BE49-F238E27FC236}">
                          <a16:creationId xmlns:a16="http://schemas.microsoft.com/office/drawing/2014/main" id="{C552DD6A-FD34-4F83-A6EB-491CDAAB8760}"/>
                        </a:ext>
                      </a:extLst>
                    </p:cNvPr>
                    <p:cNvSpPr/>
                    <p:nvPr/>
                  </p:nvSpPr>
                  <p:spPr>
                    <a:xfrm>
                      <a:off x="10473683" y="6846191"/>
                      <a:ext cx="117494" cy="124420"/>
                    </a:xfrm>
                    <a:custGeom>
                      <a:avLst/>
                      <a:gdLst>
                        <a:gd name="connsiteX0" fmla="*/ 110727 w 117494"/>
                        <a:gd name="connsiteY0" fmla="*/ 28713 h 124420"/>
                        <a:gd name="connsiteX1" fmla="*/ 67658 w 117494"/>
                        <a:gd name="connsiteY1" fmla="*/ 0 h 124420"/>
                        <a:gd name="connsiteX2" fmla="*/ 67658 w 117494"/>
                        <a:gd name="connsiteY2" fmla="*/ 0 h 124420"/>
                        <a:gd name="connsiteX3" fmla="*/ 15019 w 117494"/>
                        <a:gd name="connsiteY3" fmla="*/ 19142 h 124420"/>
                        <a:gd name="connsiteX4" fmla="*/ 10233 w 117494"/>
                        <a:gd name="connsiteY4" fmla="*/ 90923 h 124420"/>
                        <a:gd name="connsiteX5" fmla="*/ 62873 w 117494"/>
                        <a:gd name="connsiteY5" fmla="*/ 124421 h 124420"/>
                        <a:gd name="connsiteX6" fmla="*/ 82015 w 117494"/>
                        <a:gd name="connsiteY6" fmla="*/ 124421 h 124420"/>
                        <a:gd name="connsiteX7" fmla="*/ 24590 w 117494"/>
                        <a:gd name="connsiteY7" fmla="*/ 95708 h 124420"/>
                        <a:gd name="connsiteX8" fmla="*/ 15019 w 117494"/>
                        <a:gd name="connsiteY8" fmla="*/ 86138 h 124420"/>
                        <a:gd name="connsiteX9" fmla="*/ 15019 w 117494"/>
                        <a:gd name="connsiteY9" fmla="*/ 28713 h 124420"/>
                        <a:gd name="connsiteX10" fmla="*/ 58088 w 117494"/>
                        <a:gd name="connsiteY10" fmla="*/ 9571 h 124420"/>
                        <a:gd name="connsiteX11" fmla="*/ 58088 w 117494"/>
                        <a:gd name="connsiteY11" fmla="*/ 9571 h 124420"/>
                        <a:gd name="connsiteX12" fmla="*/ 110727 w 117494"/>
                        <a:gd name="connsiteY12" fmla="*/ 52640 h 124420"/>
                        <a:gd name="connsiteX13" fmla="*/ 115512 w 117494"/>
                        <a:gd name="connsiteY13" fmla="*/ 52640 h 124420"/>
                        <a:gd name="connsiteX14" fmla="*/ 110727 w 117494"/>
                        <a:gd name="connsiteY14" fmla="*/ 28713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494" h="124420">
                          <a:moveTo>
                            <a:pt x="110727" y="28713"/>
                          </a:moveTo>
                          <a:cubicBezTo>
                            <a:pt x="101156" y="19142"/>
                            <a:pt x="86800" y="4785"/>
                            <a:pt x="67658" y="0"/>
                          </a:cubicBezTo>
                          <a:cubicBezTo>
                            <a:pt x="67658" y="0"/>
                            <a:pt x="67658" y="0"/>
                            <a:pt x="67658" y="0"/>
                          </a:cubicBezTo>
                          <a:cubicBezTo>
                            <a:pt x="48517" y="0"/>
                            <a:pt x="34160" y="4785"/>
                            <a:pt x="15019" y="19142"/>
                          </a:cubicBezTo>
                          <a:cubicBezTo>
                            <a:pt x="-4123" y="38283"/>
                            <a:pt x="-4123" y="66996"/>
                            <a:pt x="10233" y="90923"/>
                          </a:cubicBezTo>
                          <a:cubicBezTo>
                            <a:pt x="24590" y="110065"/>
                            <a:pt x="43731" y="124421"/>
                            <a:pt x="62873" y="124421"/>
                          </a:cubicBezTo>
                          <a:cubicBezTo>
                            <a:pt x="67658" y="124421"/>
                            <a:pt x="77229" y="124421"/>
                            <a:pt x="82015" y="124421"/>
                          </a:cubicBezTo>
                          <a:cubicBezTo>
                            <a:pt x="58088" y="124421"/>
                            <a:pt x="38946" y="114850"/>
                            <a:pt x="24590" y="95708"/>
                          </a:cubicBezTo>
                          <a:cubicBezTo>
                            <a:pt x="19804" y="90923"/>
                            <a:pt x="19804" y="90923"/>
                            <a:pt x="15019" y="86138"/>
                          </a:cubicBezTo>
                          <a:cubicBezTo>
                            <a:pt x="5448" y="76567"/>
                            <a:pt x="-8908" y="47854"/>
                            <a:pt x="15019" y="28713"/>
                          </a:cubicBezTo>
                          <a:cubicBezTo>
                            <a:pt x="29375" y="14356"/>
                            <a:pt x="43731" y="9571"/>
                            <a:pt x="58088" y="9571"/>
                          </a:cubicBezTo>
                          <a:cubicBezTo>
                            <a:pt x="58088" y="9571"/>
                            <a:pt x="58088" y="9571"/>
                            <a:pt x="58088" y="9571"/>
                          </a:cubicBezTo>
                          <a:cubicBezTo>
                            <a:pt x="91585" y="14356"/>
                            <a:pt x="110727" y="52640"/>
                            <a:pt x="110727" y="52640"/>
                          </a:cubicBezTo>
                          <a:cubicBezTo>
                            <a:pt x="110727" y="52640"/>
                            <a:pt x="110727" y="52640"/>
                            <a:pt x="115512" y="52640"/>
                          </a:cubicBezTo>
                          <a:cubicBezTo>
                            <a:pt x="120298" y="47854"/>
                            <a:pt x="115512" y="38283"/>
                            <a:pt x="110727" y="28713"/>
                          </a:cubicBezTo>
                          <a:close/>
                        </a:path>
                      </a:pathLst>
                    </a:custGeom>
                    <a:solidFill>
                      <a:srgbClr val="D97E31"/>
                    </a:solidFill>
                    <a:ln w="4782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D1036F00-67FC-4805-A5D4-D63188A5F63A}"/>
                        </a:ext>
                      </a:extLst>
                    </p:cNvPr>
                    <p:cNvSpPr/>
                    <p:nvPr/>
                  </p:nvSpPr>
                  <p:spPr>
                    <a:xfrm>
                      <a:off x="10498273" y="6865333"/>
                      <a:ext cx="57424" cy="47854"/>
                    </a:xfrm>
                    <a:custGeom>
                      <a:avLst/>
                      <a:gdLst>
                        <a:gd name="connsiteX0" fmla="*/ 0 w 57424"/>
                        <a:gd name="connsiteY0" fmla="*/ 23927 h 47854"/>
                        <a:gd name="connsiteX1" fmla="*/ 28712 w 57424"/>
                        <a:gd name="connsiteY1" fmla="*/ 0 h 47854"/>
                        <a:gd name="connsiteX2" fmla="*/ 57425 w 57424"/>
                        <a:gd name="connsiteY2" fmla="*/ 23927 h 47854"/>
                        <a:gd name="connsiteX3" fmla="*/ 23927 w 57424"/>
                        <a:gd name="connsiteY3" fmla="*/ 47854 h 47854"/>
                        <a:gd name="connsiteX4" fmla="*/ 0 w 57424"/>
                        <a:gd name="connsiteY4" fmla="*/ 23927 h 47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24" h="47854">
                          <a:moveTo>
                            <a:pt x="0" y="23927"/>
                          </a:moveTo>
                          <a:cubicBezTo>
                            <a:pt x="0" y="9571"/>
                            <a:pt x="14356" y="0"/>
                            <a:pt x="28712" y="0"/>
                          </a:cubicBezTo>
                          <a:cubicBezTo>
                            <a:pt x="43068" y="0"/>
                            <a:pt x="57425" y="14356"/>
                            <a:pt x="57425" y="23927"/>
                          </a:cubicBezTo>
                          <a:cubicBezTo>
                            <a:pt x="57425" y="38283"/>
                            <a:pt x="43068" y="47854"/>
                            <a:pt x="23927" y="47854"/>
                          </a:cubicBezTo>
                          <a:cubicBezTo>
                            <a:pt x="14356" y="47854"/>
                            <a:pt x="0" y="38283"/>
                            <a:pt x="0" y="23927"/>
                          </a:cubicBezTo>
                          <a:close/>
                        </a:path>
                      </a:pathLst>
                    </a:custGeom>
                    <a:solidFill>
                      <a:srgbClr val="FBCA8F"/>
                    </a:solidFill>
                    <a:ln w="47824" cap="flat">
                      <a:noFill/>
                      <a:prstDash val="solid"/>
                      <a:miter/>
                    </a:ln>
                  </p:spPr>
                  <p:txBody>
                    <a:bodyPr rtlCol="0" anchor="ctr"/>
                    <a:lstStyle/>
                    <a:p>
                      <a:endParaRPr lang="en-US"/>
                    </a:p>
                  </p:txBody>
                </p:sp>
              </p:grpSp>
              <p:grpSp>
                <p:nvGrpSpPr>
                  <p:cNvPr id="202" name="Graphic 3">
                    <a:extLst>
                      <a:ext uri="{FF2B5EF4-FFF2-40B4-BE49-F238E27FC236}">
                        <a16:creationId xmlns:a16="http://schemas.microsoft.com/office/drawing/2014/main" id="{0B7684AE-3D18-46FD-B25D-F09862C243B5}"/>
                      </a:ext>
                    </a:extLst>
                  </p:cNvPr>
                  <p:cNvGrpSpPr/>
                  <p:nvPr/>
                </p:nvGrpSpPr>
                <p:grpSpPr>
                  <a:xfrm>
                    <a:off x="10426492" y="6515997"/>
                    <a:ext cx="191416" cy="110064"/>
                    <a:chOff x="10426492" y="6515997"/>
                    <a:chExt cx="191416" cy="110064"/>
                  </a:xfrm>
                </p:grpSpPr>
                <p:sp>
                  <p:nvSpPr>
                    <p:cNvPr id="259" name="Freeform: Shape 258">
                      <a:extLst>
                        <a:ext uri="{FF2B5EF4-FFF2-40B4-BE49-F238E27FC236}">
                          <a16:creationId xmlns:a16="http://schemas.microsoft.com/office/drawing/2014/main" id="{D2935E09-CB70-44C9-B46B-A7BD2BFD89A4}"/>
                        </a:ext>
                      </a:extLst>
                    </p:cNvPr>
                    <p:cNvSpPr/>
                    <p:nvPr/>
                  </p:nvSpPr>
                  <p:spPr>
                    <a:xfrm>
                      <a:off x="10431119" y="6526904"/>
                      <a:ext cx="182215" cy="94531"/>
                    </a:xfrm>
                    <a:custGeom>
                      <a:avLst/>
                      <a:gdLst>
                        <a:gd name="connsiteX0" fmla="*/ 157 w 182215"/>
                        <a:gd name="connsiteY0" fmla="*/ 94373 h 94531"/>
                        <a:gd name="connsiteX1" fmla="*/ 182003 w 182215"/>
                        <a:gd name="connsiteY1" fmla="*/ 75231 h 94531"/>
                        <a:gd name="connsiteX2" fmla="*/ 157 w 182215"/>
                        <a:gd name="connsiteY2" fmla="*/ 94373 h 94531"/>
                      </a:gdLst>
                      <a:ahLst/>
                      <a:cxnLst>
                        <a:cxn ang="0">
                          <a:pos x="connsiteX0" y="connsiteY0"/>
                        </a:cxn>
                        <a:cxn ang="0">
                          <a:pos x="connsiteX1" y="connsiteY1"/>
                        </a:cxn>
                        <a:cxn ang="0">
                          <a:pos x="connsiteX2" y="connsiteY2"/>
                        </a:cxn>
                      </a:cxnLst>
                      <a:rect l="l" t="t" r="r" b="b"/>
                      <a:pathLst>
                        <a:path w="182215" h="94531">
                          <a:moveTo>
                            <a:pt x="157" y="94373"/>
                          </a:moveTo>
                          <a:cubicBezTo>
                            <a:pt x="-4628" y="99158"/>
                            <a:pt x="100651" y="-6121"/>
                            <a:pt x="182003" y="75231"/>
                          </a:cubicBezTo>
                          <a:cubicBezTo>
                            <a:pt x="186789" y="-1336"/>
                            <a:pt x="110222" y="-53975"/>
                            <a:pt x="157" y="94373"/>
                          </a:cubicBezTo>
                          <a:close/>
                        </a:path>
                      </a:pathLst>
                    </a:custGeom>
                    <a:solidFill>
                      <a:srgbClr val="512B11"/>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927E7A83-5CAF-4307-AB89-32E250122F23}"/>
                        </a:ext>
                      </a:extLst>
                    </p:cNvPr>
                    <p:cNvSpPr/>
                    <p:nvPr/>
                  </p:nvSpPr>
                  <p:spPr>
                    <a:xfrm>
                      <a:off x="10426492" y="6515997"/>
                      <a:ext cx="191416" cy="110064"/>
                    </a:xfrm>
                    <a:custGeom>
                      <a:avLst/>
                      <a:gdLst>
                        <a:gd name="connsiteX0" fmla="*/ 4785 w 191416"/>
                        <a:gd name="connsiteY0" fmla="*/ 110065 h 110064"/>
                        <a:gd name="connsiteX1" fmla="*/ 4785 w 191416"/>
                        <a:gd name="connsiteY1" fmla="*/ 110065 h 110064"/>
                        <a:gd name="connsiteX2" fmla="*/ 0 w 191416"/>
                        <a:gd name="connsiteY2" fmla="*/ 100494 h 110064"/>
                        <a:gd name="connsiteX3" fmla="*/ 133992 w 191416"/>
                        <a:gd name="connsiteY3" fmla="*/ 0 h 110064"/>
                        <a:gd name="connsiteX4" fmla="*/ 172275 w 191416"/>
                        <a:gd name="connsiteY4" fmla="*/ 19142 h 110064"/>
                        <a:gd name="connsiteX5" fmla="*/ 191417 w 191416"/>
                        <a:gd name="connsiteY5" fmla="*/ 86137 h 110064"/>
                        <a:gd name="connsiteX6" fmla="*/ 186631 w 191416"/>
                        <a:gd name="connsiteY6" fmla="*/ 90923 h 110064"/>
                        <a:gd name="connsiteX7" fmla="*/ 181846 w 191416"/>
                        <a:gd name="connsiteY7" fmla="*/ 90923 h 110064"/>
                        <a:gd name="connsiteX8" fmla="*/ 110065 w 191416"/>
                        <a:gd name="connsiteY8" fmla="*/ 57425 h 110064"/>
                        <a:gd name="connsiteX9" fmla="*/ 4785 w 191416"/>
                        <a:gd name="connsiteY9" fmla="*/ 110065 h 110064"/>
                        <a:gd name="connsiteX10" fmla="*/ 4785 w 191416"/>
                        <a:gd name="connsiteY10" fmla="*/ 110065 h 110064"/>
                        <a:gd name="connsiteX11" fmla="*/ 133992 w 191416"/>
                        <a:gd name="connsiteY11" fmla="*/ 14356 h 110064"/>
                        <a:gd name="connsiteX12" fmla="*/ 33498 w 191416"/>
                        <a:gd name="connsiteY12" fmla="*/ 81352 h 110064"/>
                        <a:gd name="connsiteX13" fmla="*/ 114850 w 191416"/>
                        <a:gd name="connsiteY13" fmla="*/ 52640 h 110064"/>
                        <a:gd name="connsiteX14" fmla="*/ 181846 w 191416"/>
                        <a:gd name="connsiteY14" fmla="*/ 81352 h 110064"/>
                        <a:gd name="connsiteX15" fmla="*/ 167490 w 191416"/>
                        <a:gd name="connsiteY15" fmla="*/ 28712 h 110064"/>
                        <a:gd name="connsiteX16" fmla="*/ 133992 w 191416"/>
                        <a:gd name="connsiteY16" fmla="*/ 14356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16" h="110064">
                          <a:moveTo>
                            <a:pt x="4785" y="110065"/>
                          </a:moveTo>
                          <a:cubicBezTo>
                            <a:pt x="0" y="110065"/>
                            <a:pt x="0" y="110065"/>
                            <a:pt x="4785" y="110065"/>
                          </a:cubicBezTo>
                          <a:cubicBezTo>
                            <a:pt x="0" y="105279"/>
                            <a:pt x="0" y="105279"/>
                            <a:pt x="0" y="100494"/>
                          </a:cubicBezTo>
                          <a:cubicBezTo>
                            <a:pt x="47854" y="38283"/>
                            <a:pt x="95708" y="0"/>
                            <a:pt x="133992" y="0"/>
                          </a:cubicBezTo>
                          <a:cubicBezTo>
                            <a:pt x="148348" y="0"/>
                            <a:pt x="162704" y="4785"/>
                            <a:pt x="172275" y="19142"/>
                          </a:cubicBezTo>
                          <a:cubicBezTo>
                            <a:pt x="186631" y="33498"/>
                            <a:pt x="191417" y="57425"/>
                            <a:pt x="191417" y="86137"/>
                          </a:cubicBezTo>
                          <a:cubicBezTo>
                            <a:pt x="191417" y="86137"/>
                            <a:pt x="191417" y="90923"/>
                            <a:pt x="186631" y="90923"/>
                          </a:cubicBezTo>
                          <a:cubicBezTo>
                            <a:pt x="186631" y="90923"/>
                            <a:pt x="181846" y="90923"/>
                            <a:pt x="181846" y="90923"/>
                          </a:cubicBezTo>
                          <a:cubicBezTo>
                            <a:pt x="162704" y="71781"/>
                            <a:pt x="138777" y="57425"/>
                            <a:pt x="110065" y="57425"/>
                          </a:cubicBezTo>
                          <a:cubicBezTo>
                            <a:pt x="81352" y="62210"/>
                            <a:pt x="43068" y="76567"/>
                            <a:pt x="4785" y="110065"/>
                          </a:cubicBezTo>
                          <a:cubicBezTo>
                            <a:pt x="4785" y="110065"/>
                            <a:pt x="4785" y="110065"/>
                            <a:pt x="4785" y="110065"/>
                          </a:cubicBezTo>
                          <a:close/>
                          <a:moveTo>
                            <a:pt x="133992" y="14356"/>
                          </a:moveTo>
                          <a:cubicBezTo>
                            <a:pt x="114850" y="14356"/>
                            <a:pt x="81352" y="23927"/>
                            <a:pt x="33498" y="81352"/>
                          </a:cubicBezTo>
                          <a:cubicBezTo>
                            <a:pt x="62211" y="62210"/>
                            <a:pt x="90923" y="52640"/>
                            <a:pt x="114850" y="52640"/>
                          </a:cubicBezTo>
                          <a:cubicBezTo>
                            <a:pt x="138777" y="52640"/>
                            <a:pt x="162704" y="62210"/>
                            <a:pt x="181846" y="81352"/>
                          </a:cubicBezTo>
                          <a:cubicBezTo>
                            <a:pt x="181846" y="62210"/>
                            <a:pt x="177060" y="43069"/>
                            <a:pt x="167490" y="28712"/>
                          </a:cubicBezTo>
                          <a:cubicBezTo>
                            <a:pt x="157919" y="19142"/>
                            <a:pt x="143563" y="14356"/>
                            <a:pt x="133992" y="14356"/>
                          </a:cubicBezTo>
                          <a:close/>
                        </a:path>
                      </a:pathLst>
                    </a:custGeom>
                    <a:solidFill>
                      <a:srgbClr val="462A1E"/>
                    </a:solidFill>
                    <a:ln w="47824" cap="flat">
                      <a:noFill/>
                      <a:prstDash val="solid"/>
                      <a:miter/>
                    </a:ln>
                  </p:spPr>
                  <p:txBody>
                    <a:bodyPr rtlCol="0" anchor="ctr"/>
                    <a:lstStyle/>
                    <a:p>
                      <a:endParaRPr lang="en-US"/>
                    </a:p>
                  </p:txBody>
                </p:sp>
              </p:grpSp>
              <p:sp>
                <p:nvSpPr>
                  <p:cNvPr id="203" name="Freeform: Shape 202">
                    <a:extLst>
                      <a:ext uri="{FF2B5EF4-FFF2-40B4-BE49-F238E27FC236}">
                        <a16:creationId xmlns:a16="http://schemas.microsoft.com/office/drawing/2014/main" id="{F6FFC0C0-1C87-42B5-8FA3-BB3876D8A691}"/>
                      </a:ext>
                    </a:extLst>
                  </p:cNvPr>
                  <p:cNvSpPr/>
                  <p:nvPr/>
                </p:nvSpPr>
                <p:spPr>
                  <a:xfrm>
                    <a:off x="10747114" y="6564266"/>
                    <a:ext cx="272768" cy="119221"/>
                  </a:xfrm>
                  <a:custGeom>
                    <a:avLst/>
                    <a:gdLst>
                      <a:gd name="connsiteX0" fmla="*/ 0 w 272768"/>
                      <a:gd name="connsiteY0" fmla="*/ 100079 h 119221"/>
                      <a:gd name="connsiteX1" fmla="*/ 272769 w 272768"/>
                      <a:gd name="connsiteY1" fmla="*/ 119221 h 119221"/>
                      <a:gd name="connsiteX2" fmla="*/ 0 w 272768"/>
                      <a:gd name="connsiteY2" fmla="*/ 100079 h 119221"/>
                    </a:gdLst>
                    <a:ahLst/>
                    <a:cxnLst>
                      <a:cxn ang="0">
                        <a:pos x="connsiteX0" y="connsiteY0"/>
                      </a:cxn>
                      <a:cxn ang="0">
                        <a:pos x="connsiteX1" y="connsiteY1"/>
                      </a:cxn>
                      <a:cxn ang="0">
                        <a:pos x="connsiteX2" y="connsiteY2"/>
                      </a:cxn>
                    </a:cxnLst>
                    <a:rect l="l" t="t" r="r" b="b"/>
                    <a:pathLst>
                      <a:path w="272768" h="119221">
                        <a:moveTo>
                          <a:pt x="0" y="100079"/>
                        </a:moveTo>
                        <a:cubicBezTo>
                          <a:pt x="0" y="100079"/>
                          <a:pt x="177060" y="-14771"/>
                          <a:pt x="272769" y="119221"/>
                        </a:cubicBezTo>
                        <a:cubicBezTo>
                          <a:pt x="248842" y="-33912"/>
                          <a:pt x="71781" y="-38698"/>
                          <a:pt x="0" y="100079"/>
                        </a:cubicBezTo>
                        <a:close/>
                      </a:path>
                    </a:pathLst>
                  </a:custGeom>
                  <a:solidFill>
                    <a:srgbClr val="FBCA8F"/>
                  </a:solidFill>
                  <a:ln w="47824"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B3251C1F-40B2-411F-B752-B793197EAFB4}"/>
                      </a:ext>
                    </a:extLst>
                  </p:cNvPr>
                  <p:cNvSpPr/>
                  <p:nvPr/>
                </p:nvSpPr>
                <p:spPr>
                  <a:xfrm>
                    <a:off x="10407220" y="6553949"/>
                    <a:ext cx="210845" cy="96199"/>
                  </a:xfrm>
                  <a:custGeom>
                    <a:avLst/>
                    <a:gdLst>
                      <a:gd name="connsiteX0" fmla="*/ 129 w 210845"/>
                      <a:gd name="connsiteY0" fmla="*/ 96040 h 96199"/>
                      <a:gd name="connsiteX1" fmla="*/ 210688 w 210845"/>
                      <a:gd name="connsiteY1" fmla="*/ 76898 h 96199"/>
                      <a:gd name="connsiteX2" fmla="*/ 129 w 210845"/>
                      <a:gd name="connsiteY2" fmla="*/ 96040 h 96199"/>
                    </a:gdLst>
                    <a:ahLst/>
                    <a:cxnLst>
                      <a:cxn ang="0">
                        <a:pos x="connsiteX0" y="connsiteY0"/>
                      </a:cxn>
                      <a:cxn ang="0">
                        <a:pos x="connsiteX1" y="connsiteY1"/>
                      </a:cxn>
                      <a:cxn ang="0">
                        <a:pos x="connsiteX2" y="connsiteY2"/>
                      </a:cxn>
                    </a:cxnLst>
                    <a:rect l="l" t="t" r="r" b="b"/>
                    <a:pathLst>
                      <a:path w="210845" h="96199">
                        <a:moveTo>
                          <a:pt x="129" y="96040"/>
                        </a:moveTo>
                        <a:cubicBezTo>
                          <a:pt x="-4656" y="100825"/>
                          <a:pt x="124550" y="-4454"/>
                          <a:pt x="210688" y="76898"/>
                        </a:cubicBezTo>
                        <a:cubicBezTo>
                          <a:pt x="215473" y="-4454"/>
                          <a:pt x="110194" y="-52308"/>
                          <a:pt x="129" y="96040"/>
                        </a:cubicBezTo>
                        <a:close/>
                      </a:path>
                    </a:pathLst>
                  </a:custGeom>
                  <a:solidFill>
                    <a:srgbClr val="FBCA8F"/>
                  </a:solidFill>
                  <a:ln w="47824"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5329540-C730-4F98-826D-3D1511149031}"/>
                      </a:ext>
                    </a:extLst>
                  </p:cNvPr>
                  <p:cNvSpPr/>
                  <p:nvPr/>
                </p:nvSpPr>
                <p:spPr>
                  <a:xfrm>
                    <a:off x="11646773" y="6992360"/>
                    <a:ext cx="104376" cy="178729"/>
                  </a:xfrm>
                  <a:custGeom>
                    <a:avLst/>
                    <a:gdLst>
                      <a:gd name="connsiteX0" fmla="*/ 0 w 104376"/>
                      <a:gd name="connsiteY0" fmla="*/ 140956 h 178729"/>
                      <a:gd name="connsiteX1" fmla="*/ 9571 w 104376"/>
                      <a:gd name="connsiteY1" fmla="*/ 169669 h 178729"/>
                      <a:gd name="connsiteX2" fmla="*/ 57425 w 104376"/>
                      <a:gd name="connsiteY2" fmla="*/ 169669 h 178729"/>
                      <a:gd name="connsiteX3" fmla="*/ 90923 w 104376"/>
                      <a:gd name="connsiteY3" fmla="*/ 126600 h 178729"/>
                      <a:gd name="connsiteX4" fmla="*/ 95708 w 104376"/>
                      <a:gd name="connsiteY4" fmla="*/ 35677 h 178729"/>
                      <a:gd name="connsiteX5" fmla="*/ 47854 w 104376"/>
                      <a:gd name="connsiteY5" fmla="*/ 2179 h 178729"/>
                      <a:gd name="connsiteX6" fmla="*/ 23927 w 104376"/>
                      <a:gd name="connsiteY6" fmla="*/ 35677 h 178729"/>
                      <a:gd name="connsiteX7" fmla="*/ 33498 w 104376"/>
                      <a:gd name="connsiteY7" fmla="*/ 64389 h 178729"/>
                      <a:gd name="connsiteX8" fmla="*/ 19141 w 104376"/>
                      <a:gd name="connsiteY8" fmla="*/ 102673 h 178729"/>
                      <a:gd name="connsiteX9" fmla="*/ 0 w 104376"/>
                      <a:gd name="connsiteY9" fmla="*/ 140956 h 178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376" h="178729">
                        <a:moveTo>
                          <a:pt x="0" y="140956"/>
                        </a:moveTo>
                        <a:cubicBezTo>
                          <a:pt x="0" y="150527"/>
                          <a:pt x="4785" y="160098"/>
                          <a:pt x="9571" y="169669"/>
                        </a:cubicBezTo>
                        <a:cubicBezTo>
                          <a:pt x="19141" y="184025"/>
                          <a:pt x="43068" y="179239"/>
                          <a:pt x="57425" y="169669"/>
                        </a:cubicBezTo>
                        <a:cubicBezTo>
                          <a:pt x="71781" y="160098"/>
                          <a:pt x="86138" y="145741"/>
                          <a:pt x="90923" y="126600"/>
                        </a:cubicBezTo>
                        <a:cubicBezTo>
                          <a:pt x="105279" y="97887"/>
                          <a:pt x="110065" y="64389"/>
                          <a:pt x="95708" y="35677"/>
                        </a:cubicBezTo>
                        <a:cubicBezTo>
                          <a:pt x="86138" y="16535"/>
                          <a:pt x="71781" y="-7392"/>
                          <a:pt x="47854" y="2179"/>
                        </a:cubicBezTo>
                        <a:cubicBezTo>
                          <a:pt x="28712" y="6964"/>
                          <a:pt x="23927" y="16535"/>
                          <a:pt x="23927" y="35677"/>
                        </a:cubicBezTo>
                        <a:cubicBezTo>
                          <a:pt x="23927" y="50033"/>
                          <a:pt x="28712" y="54818"/>
                          <a:pt x="33498" y="64389"/>
                        </a:cubicBezTo>
                        <a:cubicBezTo>
                          <a:pt x="47854" y="83531"/>
                          <a:pt x="33498" y="93102"/>
                          <a:pt x="19141" y="102673"/>
                        </a:cubicBezTo>
                        <a:cubicBezTo>
                          <a:pt x="9571" y="107458"/>
                          <a:pt x="0" y="121814"/>
                          <a:pt x="0" y="140956"/>
                        </a:cubicBezTo>
                        <a:close/>
                      </a:path>
                    </a:pathLst>
                  </a:custGeom>
                  <a:solidFill>
                    <a:srgbClr val="D46428"/>
                  </a:solidFill>
                  <a:ln w="47824"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44CA2885-C8F7-45A8-910A-8D0E391863C0}"/>
                      </a:ext>
                    </a:extLst>
                  </p:cNvPr>
                  <p:cNvSpPr/>
                  <p:nvPr/>
                </p:nvSpPr>
                <p:spPr>
                  <a:xfrm>
                    <a:off x="11646773" y="6996181"/>
                    <a:ext cx="70215" cy="137328"/>
                  </a:xfrm>
                  <a:custGeom>
                    <a:avLst/>
                    <a:gdLst>
                      <a:gd name="connsiteX0" fmla="*/ 66996 w 70215"/>
                      <a:gd name="connsiteY0" fmla="*/ 84495 h 137328"/>
                      <a:gd name="connsiteX1" fmla="*/ 47854 w 70215"/>
                      <a:gd name="connsiteY1" fmla="*/ 122779 h 137328"/>
                      <a:gd name="connsiteX2" fmla="*/ 0 w 70215"/>
                      <a:gd name="connsiteY2" fmla="*/ 132350 h 137328"/>
                      <a:gd name="connsiteX3" fmla="*/ 23927 w 70215"/>
                      <a:gd name="connsiteY3" fmla="*/ 94066 h 137328"/>
                      <a:gd name="connsiteX4" fmla="*/ 38283 w 70215"/>
                      <a:gd name="connsiteY4" fmla="*/ 55783 h 137328"/>
                      <a:gd name="connsiteX5" fmla="*/ 28712 w 70215"/>
                      <a:gd name="connsiteY5" fmla="*/ 27070 h 137328"/>
                      <a:gd name="connsiteX6" fmla="*/ 38283 w 70215"/>
                      <a:gd name="connsiteY6" fmla="*/ 3143 h 137328"/>
                      <a:gd name="connsiteX7" fmla="*/ 57425 w 70215"/>
                      <a:gd name="connsiteY7" fmla="*/ 7929 h 137328"/>
                      <a:gd name="connsiteX8" fmla="*/ 66996 w 70215"/>
                      <a:gd name="connsiteY8" fmla="*/ 84495 h 13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215" h="137328">
                        <a:moveTo>
                          <a:pt x="66996" y="84495"/>
                        </a:moveTo>
                        <a:cubicBezTo>
                          <a:pt x="62211" y="98852"/>
                          <a:pt x="57425" y="113208"/>
                          <a:pt x="47854" y="122779"/>
                        </a:cubicBezTo>
                        <a:cubicBezTo>
                          <a:pt x="33498" y="137135"/>
                          <a:pt x="14356" y="141920"/>
                          <a:pt x="0" y="132350"/>
                        </a:cubicBezTo>
                        <a:cubicBezTo>
                          <a:pt x="0" y="113208"/>
                          <a:pt x="9571" y="103637"/>
                          <a:pt x="23927" y="94066"/>
                        </a:cubicBezTo>
                        <a:cubicBezTo>
                          <a:pt x="38283" y="84495"/>
                          <a:pt x="47854" y="74925"/>
                          <a:pt x="38283" y="55783"/>
                        </a:cubicBezTo>
                        <a:cubicBezTo>
                          <a:pt x="33498" y="46212"/>
                          <a:pt x="28712" y="41427"/>
                          <a:pt x="28712" y="27070"/>
                        </a:cubicBezTo>
                        <a:cubicBezTo>
                          <a:pt x="28712" y="17499"/>
                          <a:pt x="33498" y="7929"/>
                          <a:pt x="38283" y="3143"/>
                        </a:cubicBezTo>
                        <a:cubicBezTo>
                          <a:pt x="43068" y="-1642"/>
                          <a:pt x="52639" y="-1642"/>
                          <a:pt x="57425" y="7929"/>
                        </a:cubicBezTo>
                        <a:cubicBezTo>
                          <a:pt x="62211" y="22285"/>
                          <a:pt x="76566" y="55783"/>
                          <a:pt x="66996" y="84495"/>
                        </a:cubicBezTo>
                        <a:close/>
                      </a:path>
                    </a:pathLst>
                  </a:custGeom>
                  <a:solidFill>
                    <a:srgbClr val="DA8E28">
                      <a:alpha val="50000"/>
                    </a:srgbClr>
                  </a:solidFill>
                  <a:ln w="47824"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0FF94DCD-36B1-45BF-88F6-7D912E40C933}"/>
                      </a:ext>
                    </a:extLst>
                  </p:cNvPr>
                  <p:cNvSpPr/>
                  <p:nvPr/>
                </p:nvSpPr>
                <p:spPr>
                  <a:xfrm>
                    <a:off x="10475399" y="6913187"/>
                    <a:ext cx="137723" cy="77565"/>
                  </a:xfrm>
                  <a:custGeom>
                    <a:avLst/>
                    <a:gdLst>
                      <a:gd name="connsiteX0" fmla="*/ 75513 w 137723"/>
                      <a:gd name="connsiteY0" fmla="*/ 43069 h 77565"/>
                      <a:gd name="connsiteX1" fmla="*/ 27659 w 137723"/>
                      <a:gd name="connsiteY1" fmla="*/ 28712 h 77565"/>
                      <a:gd name="connsiteX2" fmla="*/ 8518 w 137723"/>
                      <a:gd name="connsiteY2" fmla="*/ 9571 h 77565"/>
                      <a:gd name="connsiteX3" fmla="*/ 3732 w 137723"/>
                      <a:gd name="connsiteY3" fmla="*/ 0 h 77565"/>
                      <a:gd name="connsiteX4" fmla="*/ 109012 w 137723"/>
                      <a:gd name="connsiteY4" fmla="*/ 66996 h 77565"/>
                      <a:gd name="connsiteX5" fmla="*/ 137724 w 137723"/>
                      <a:gd name="connsiteY5" fmla="*/ 19142 h 77565"/>
                      <a:gd name="connsiteX6" fmla="*/ 75513 w 137723"/>
                      <a:gd name="connsiteY6" fmla="*/ 43069 h 7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23" h="77565">
                        <a:moveTo>
                          <a:pt x="75513" y="43069"/>
                        </a:moveTo>
                        <a:cubicBezTo>
                          <a:pt x="61157" y="43069"/>
                          <a:pt x="42015" y="38283"/>
                          <a:pt x="27659" y="28712"/>
                        </a:cubicBezTo>
                        <a:cubicBezTo>
                          <a:pt x="18088" y="23927"/>
                          <a:pt x="8518" y="19142"/>
                          <a:pt x="8518" y="9571"/>
                        </a:cubicBezTo>
                        <a:cubicBezTo>
                          <a:pt x="3732" y="4785"/>
                          <a:pt x="3732" y="4785"/>
                          <a:pt x="3732" y="0"/>
                        </a:cubicBezTo>
                        <a:cubicBezTo>
                          <a:pt x="-15409" y="47854"/>
                          <a:pt x="42015" y="100494"/>
                          <a:pt x="109012" y="66996"/>
                        </a:cubicBezTo>
                        <a:cubicBezTo>
                          <a:pt x="132939" y="57425"/>
                          <a:pt x="137724" y="38283"/>
                          <a:pt x="137724" y="19142"/>
                        </a:cubicBezTo>
                        <a:cubicBezTo>
                          <a:pt x="118582" y="33498"/>
                          <a:pt x="94655" y="43069"/>
                          <a:pt x="75513" y="43069"/>
                        </a:cubicBezTo>
                        <a:close/>
                      </a:path>
                    </a:pathLst>
                  </a:custGeom>
                  <a:solidFill>
                    <a:srgbClr val="FBCA8F">
                      <a:alpha val="50000"/>
                    </a:srgbClr>
                  </a:solidFill>
                  <a:ln w="4782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C476816D-440F-4AFD-BF23-265812E114EF}"/>
                      </a:ext>
                    </a:extLst>
                  </p:cNvPr>
                  <p:cNvSpPr/>
                  <p:nvPr/>
                </p:nvSpPr>
                <p:spPr>
                  <a:xfrm>
                    <a:off x="10718402" y="6645093"/>
                    <a:ext cx="296696" cy="282450"/>
                  </a:xfrm>
                  <a:custGeom>
                    <a:avLst/>
                    <a:gdLst>
                      <a:gd name="connsiteX0" fmla="*/ 196202 w 296696"/>
                      <a:gd name="connsiteY0" fmla="*/ 181956 h 282450"/>
                      <a:gd name="connsiteX1" fmla="*/ 229700 w 296696"/>
                      <a:gd name="connsiteY1" fmla="*/ 81463 h 282450"/>
                      <a:gd name="connsiteX2" fmla="*/ 119635 w 296696"/>
                      <a:gd name="connsiteY2" fmla="*/ 9681 h 282450"/>
                      <a:gd name="connsiteX3" fmla="*/ 95708 w 296696"/>
                      <a:gd name="connsiteY3" fmla="*/ 181956 h 282450"/>
                      <a:gd name="connsiteX4" fmla="*/ 0 w 296696"/>
                      <a:gd name="connsiteY4" fmla="*/ 282450 h 282450"/>
                      <a:gd name="connsiteX5" fmla="*/ 296696 w 296696"/>
                      <a:gd name="connsiteY5" fmla="*/ 248952 h 282450"/>
                      <a:gd name="connsiteX6" fmla="*/ 196202 w 296696"/>
                      <a:gd name="connsiteY6" fmla="*/ 181956 h 28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96" h="282450">
                        <a:moveTo>
                          <a:pt x="196202" y="181956"/>
                        </a:moveTo>
                        <a:cubicBezTo>
                          <a:pt x="196202" y="181956"/>
                          <a:pt x="234486" y="158029"/>
                          <a:pt x="229700" y="81463"/>
                        </a:cubicBezTo>
                        <a:cubicBezTo>
                          <a:pt x="224915" y="4896"/>
                          <a:pt x="167490" y="-14246"/>
                          <a:pt x="119635" y="9681"/>
                        </a:cubicBezTo>
                        <a:cubicBezTo>
                          <a:pt x="71781" y="33609"/>
                          <a:pt x="43069" y="134102"/>
                          <a:pt x="95708" y="181956"/>
                        </a:cubicBezTo>
                        <a:cubicBezTo>
                          <a:pt x="95708" y="181956"/>
                          <a:pt x="38283" y="205884"/>
                          <a:pt x="0" y="282450"/>
                        </a:cubicBezTo>
                        <a:cubicBezTo>
                          <a:pt x="0" y="282450"/>
                          <a:pt x="105280" y="153244"/>
                          <a:pt x="296696" y="248952"/>
                        </a:cubicBezTo>
                        <a:cubicBezTo>
                          <a:pt x="296696" y="248952"/>
                          <a:pt x="277554" y="196313"/>
                          <a:pt x="196202" y="181956"/>
                        </a:cubicBezTo>
                        <a:close/>
                      </a:path>
                    </a:pathLst>
                  </a:custGeom>
                  <a:solidFill>
                    <a:srgbClr val="FBCA8F">
                      <a:alpha val="50000"/>
                    </a:srgbClr>
                  </a:solidFill>
                  <a:ln w="4782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9F6689F3-C7F6-4FE9-92CE-8E6E3BF898DD}"/>
                      </a:ext>
                    </a:extLst>
                  </p:cNvPr>
                  <p:cNvSpPr/>
                  <p:nvPr/>
                </p:nvSpPr>
                <p:spPr>
                  <a:xfrm>
                    <a:off x="10354710" y="6613888"/>
                    <a:ext cx="221045" cy="246659"/>
                  </a:xfrm>
                  <a:custGeom>
                    <a:avLst/>
                    <a:gdLst>
                      <a:gd name="connsiteX0" fmla="*/ 66996 w 221045"/>
                      <a:gd name="connsiteY0" fmla="*/ 155737 h 246659"/>
                      <a:gd name="connsiteX1" fmla="*/ 95708 w 221045"/>
                      <a:gd name="connsiteY1" fmla="*/ 26530 h 246659"/>
                      <a:gd name="connsiteX2" fmla="*/ 220129 w 221045"/>
                      <a:gd name="connsiteY2" fmla="*/ 93526 h 246659"/>
                      <a:gd name="connsiteX3" fmla="*/ 129206 w 221045"/>
                      <a:gd name="connsiteY3" fmla="*/ 189235 h 246659"/>
                      <a:gd name="connsiteX4" fmla="*/ 133992 w 221045"/>
                      <a:gd name="connsiteY4" fmla="*/ 246660 h 246659"/>
                      <a:gd name="connsiteX5" fmla="*/ 0 w 221045"/>
                      <a:gd name="connsiteY5" fmla="*/ 184449 h 246659"/>
                      <a:gd name="connsiteX6" fmla="*/ 66996 w 221045"/>
                      <a:gd name="connsiteY6" fmla="*/ 155737 h 24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045" h="246659">
                        <a:moveTo>
                          <a:pt x="66996" y="155737"/>
                        </a:moveTo>
                        <a:cubicBezTo>
                          <a:pt x="66996" y="155737"/>
                          <a:pt x="28712" y="88741"/>
                          <a:pt x="95708" y="26530"/>
                        </a:cubicBezTo>
                        <a:cubicBezTo>
                          <a:pt x="162704" y="-35680"/>
                          <a:pt x="229700" y="21745"/>
                          <a:pt x="220129" y="93526"/>
                        </a:cubicBezTo>
                        <a:cubicBezTo>
                          <a:pt x="210558" y="165308"/>
                          <a:pt x="129206" y="189235"/>
                          <a:pt x="129206" y="189235"/>
                        </a:cubicBezTo>
                        <a:cubicBezTo>
                          <a:pt x="129206" y="189235"/>
                          <a:pt x="143563" y="213162"/>
                          <a:pt x="133992" y="246660"/>
                        </a:cubicBezTo>
                        <a:cubicBezTo>
                          <a:pt x="133992" y="246660"/>
                          <a:pt x="110065" y="141380"/>
                          <a:pt x="0" y="184449"/>
                        </a:cubicBezTo>
                        <a:cubicBezTo>
                          <a:pt x="0" y="184449"/>
                          <a:pt x="14356" y="165308"/>
                          <a:pt x="66996" y="155737"/>
                        </a:cubicBezTo>
                        <a:close/>
                      </a:path>
                    </a:pathLst>
                  </a:custGeom>
                  <a:solidFill>
                    <a:srgbClr val="FBCA8F">
                      <a:alpha val="50000"/>
                    </a:srgbClr>
                  </a:solidFill>
                  <a:ln w="47824" cap="flat">
                    <a:noFill/>
                    <a:prstDash val="solid"/>
                    <a:miter/>
                  </a:ln>
                </p:spPr>
                <p:txBody>
                  <a:bodyPr rtlCol="0" anchor="ctr"/>
                  <a:lstStyle/>
                  <a:p>
                    <a:endParaRPr lang="en-US"/>
                  </a:p>
                </p:txBody>
              </p:sp>
              <p:grpSp>
                <p:nvGrpSpPr>
                  <p:cNvPr id="210" name="Graphic 3">
                    <a:extLst>
                      <a:ext uri="{FF2B5EF4-FFF2-40B4-BE49-F238E27FC236}">
                        <a16:creationId xmlns:a16="http://schemas.microsoft.com/office/drawing/2014/main" id="{C4E19847-64B9-4D96-8892-E1355D6B6449}"/>
                      </a:ext>
                    </a:extLst>
                  </p:cNvPr>
                  <p:cNvGrpSpPr/>
                  <p:nvPr/>
                </p:nvGrpSpPr>
                <p:grpSpPr>
                  <a:xfrm>
                    <a:off x="10751900" y="6663890"/>
                    <a:ext cx="253626" cy="234940"/>
                    <a:chOff x="10751900" y="6663890"/>
                    <a:chExt cx="253626" cy="234940"/>
                  </a:xfrm>
                </p:grpSpPr>
                <p:grpSp>
                  <p:nvGrpSpPr>
                    <p:cNvPr id="252" name="Graphic 3">
                      <a:extLst>
                        <a:ext uri="{FF2B5EF4-FFF2-40B4-BE49-F238E27FC236}">
                          <a16:creationId xmlns:a16="http://schemas.microsoft.com/office/drawing/2014/main" id="{94C2A764-4702-4A2F-B8C9-F406A8624491}"/>
                        </a:ext>
                      </a:extLst>
                    </p:cNvPr>
                    <p:cNvGrpSpPr/>
                    <p:nvPr/>
                  </p:nvGrpSpPr>
                  <p:grpSpPr>
                    <a:xfrm>
                      <a:off x="10799144" y="6663890"/>
                      <a:ext cx="130538" cy="173184"/>
                      <a:chOff x="10799144" y="6663890"/>
                      <a:chExt cx="130538" cy="173184"/>
                    </a:xfrm>
                  </p:grpSpPr>
                  <p:sp>
                    <p:nvSpPr>
                      <p:cNvPr id="254" name="Freeform: Shape 253">
                        <a:extLst>
                          <a:ext uri="{FF2B5EF4-FFF2-40B4-BE49-F238E27FC236}">
                            <a16:creationId xmlns:a16="http://schemas.microsoft.com/office/drawing/2014/main" id="{C30B0706-F187-4084-A0D1-8D0AA462A9D8}"/>
                          </a:ext>
                        </a:extLst>
                      </p:cNvPr>
                      <p:cNvSpPr/>
                      <p:nvPr/>
                    </p:nvSpPr>
                    <p:spPr>
                      <a:xfrm>
                        <a:off x="10799144" y="6663890"/>
                        <a:ext cx="130538" cy="173184"/>
                      </a:xfrm>
                      <a:custGeom>
                        <a:avLst/>
                        <a:gdLst>
                          <a:gd name="connsiteX0" fmla="*/ 610 w 130538"/>
                          <a:gd name="connsiteY0" fmla="*/ 77021 h 173184"/>
                          <a:gd name="connsiteX1" fmla="*/ 53249 w 130538"/>
                          <a:gd name="connsiteY1" fmla="*/ 172730 h 173184"/>
                          <a:gd name="connsiteX2" fmla="*/ 129816 w 130538"/>
                          <a:gd name="connsiteY2" fmla="*/ 96163 h 173184"/>
                          <a:gd name="connsiteX3" fmla="*/ 77176 w 130538"/>
                          <a:gd name="connsiteY3" fmla="*/ 455 h 173184"/>
                          <a:gd name="connsiteX4" fmla="*/ 610 w 130538"/>
                          <a:gd name="connsiteY4" fmla="*/ 77021 h 173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538" h="173184">
                            <a:moveTo>
                              <a:pt x="610" y="77021"/>
                            </a:moveTo>
                            <a:cubicBezTo>
                              <a:pt x="-4176" y="124875"/>
                              <a:pt x="19751" y="167944"/>
                              <a:pt x="53249" y="172730"/>
                            </a:cubicBezTo>
                            <a:cubicBezTo>
                              <a:pt x="91532" y="177515"/>
                              <a:pt x="125030" y="144017"/>
                              <a:pt x="129816" y="96163"/>
                            </a:cubicBezTo>
                            <a:cubicBezTo>
                              <a:pt x="134601" y="48309"/>
                              <a:pt x="115460" y="5240"/>
                              <a:pt x="77176" y="455"/>
                            </a:cubicBezTo>
                            <a:cubicBezTo>
                              <a:pt x="43678" y="-4331"/>
                              <a:pt x="10181" y="29167"/>
                              <a:pt x="610" y="77021"/>
                            </a:cubicBezTo>
                            <a:close/>
                          </a:path>
                        </a:pathLst>
                      </a:custGeom>
                      <a:solidFill>
                        <a:srgbClr val="FEFCEE"/>
                      </a:solidFill>
                      <a:ln w="4782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A0397567-CAF0-4546-9B58-7496C8B49EC8}"/>
                          </a:ext>
                        </a:extLst>
                      </p:cNvPr>
                      <p:cNvSpPr/>
                      <p:nvPr/>
                    </p:nvSpPr>
                    <p:spPr>
                      <a:xfrm>
                        <a:off x="10808587" y="6711676"/>
                        <a:ext cx="87614" cy="120159"/>
                      </a:xfrm>
                      <a:custGeom>
                        <a:avLst/>
                        <a:gdLst>
                          <a:gd name="connsiteX0" fmla="*/ 738 w 87614"/>
                          <a:gd name="connsiteY0" fmla="*/ 57949 h 120159"/>
                          <a:gd name="connsiteX1" fmla="*/ 39022 w 87614"/>
                          <a:gd name="connsiteY1" fmla="*/ 120159 h 120159"/>
                          <a:gd name="connsiteX2" fmla="*/ 86876 w 87614"/>
                          <a:gd name="connsiteY2" fmla="*/ 62734 h 120159"/>
                          <a:gd name="connsiteX3" fmla="*/ 48592 w 87614"/>
                          <a:gd name="connsiteY3" fmla="*/ 524 h 120159"/>
                          <a:gd name="connsiteX4" fmla="*/ 738 w 87614"/>
                          <a:gd name="connsiteY4" fmla="*/ 57949 h 120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14" h="120159">
                            <a:moveTo>
                              <a:pt x="738" y="57949"/>
                            </a:moveTo>
                            <a:cubicBezTo>
                              <a:pt x="-4047" y="91447"/>
                              <a:pt x="15095" y="120159"/>
                              <a:pt x="39022" y="120159"/>
                            </a:cubicBezTo>
                            <a:cubicBezTo>
                              <a:pt x="62949" y="120159"/>
                              <a:pt x="82090" y="96232"/>
                              <a:pt x="86876" y="62734"/>
                            </a:cubicBezTo>
                            <a:cubicBezTo>
                              <a:pt x="91661" y="29236"/>
                              <a:pt x="72520" y="524"/>
                              <a:pt x="48592" y="524"/>
                            </a:cubicBezTo>
                            <a:cubicBezTo>
                              <a:pt x="24665" y="-4262"/>
                              <a:pt x="5523" y="24451"/>
                              <a:pt x="738" y="57949"/>
                            </a:cubicBezTo>
                            <a:close/>
                          </a:path>
                        </a:pathLst>
                      </a:custGeom>
                      <a:solidFill>
                        <a:srgbClr val="6E4217"/>
                      </a:solidFill>
                      <a:ln w="4782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53AB6CE1-6DCD-4837-BBF4-F76639D5ED7A}"/>
                          </a:ext>
                        </a:extLst>
                      </p:cNvPr>
                      <p:cNvSpPr/>
                      <p:nvPr/>
                    </p:nvSpPr>
                    <p:spPr>
                      <a:xfrm>
                        <a:off x="10818896" y="6731341"/>
                        <a:ext cx="62210" cy="90922"/>
                      </a:xfrm>
                      <a:custGeom>
                        <a:avLst/>
                        <a:gdLst>
                          <a:gd name="connsiteX0" fmla="*/ 0 w 62210"/>
                          <a:gd name="connsiteY0" fmla="*/ 43069 h 90922"/>
                          <a:gd name="connsiteX1" fmla="*/ 28713 w 62210"/>
                          <a:gd name="connsiteY1" fmla="*/ 90923 h 90922"/>
                          <a:gd name="connsiteX2" fmla="*/ 62211 w 62210"/>
                          <a:gd name="connsiteY2" fmla="*/ 47854 h 90922"/>
                          <a:gd name="connsiteX3" fmla="*/ 33498 w 62210"/>
                          <a:gd name="connsiteY3" fmla="*/ 0 h 90922"/>
                          <a:gd name="connsiteX4" fmla="*/ 0 w 62210"/>
                          <a:gd name="connsiteY4" fmla="*/ 43069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10" h="90922">
                            <a:moveTo>
                              <a:pt x="0" y="43069"/>
                            </a:moveTo>
                            <a:cubicBezTo>
                              <a:pt x="0" y="66996"/>
                              <a:pt x="9571" y="90923"/>
                              <a:pt x="28713" y="90923"/>
                            </a:cubicBezTo>
                            <a:cubicBezTo>
                              <a:pt x="47854" y="90923"/>
                              <a:pt x="62211" y="71781"/>
                              <a:pt x="62211" y="47854"/>
                            </a:cubicBezTo>
                            <a:cubicBezTo>
                              <a:pt x="62211" y="23927"/>
                              <a:pt x="52640" y="0"/>
                              <a:pt x="33498" y="0"/>
                            </a:cubicBezTo>
                            <a:cubicBezTo>
                              <a:pt x="19141" y="0"/>
                              <a:pt x="4786" y="14356"/>
                              <a:pt x="0" y="43069"/>
                            </a:cubicBezTo>
                            <a:close/>
                          </a:path>
                        </a:pathLst>
                      </a:custGeom>
                      <a:solidFill>
                        <a:srgbClr val="3B1C0F"/>
                      </a:solidFill>
                      <a:ln w="4782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03D54192-B6B9-49C5-806E-104B2251C5B3}"/>
                          </a:ext>
                        </a:extLst>
                      </p:cNvPr>
                      <p:cNvSpPr/>
                      <p:nvPr/>
                    </p:nvSpPr>
                    <p:spPr>
                      <a:xfrm>
                        <a:off x="10857179" y="6721770"/>
                        <a:ext cx="28712" cy="43068"/>
                      </a:xfrm>
                      <a:custGeom>
                        <a:avLst/>
                        <a:gdLst>
                          <a:gd name="connsiteX0" fmla="*/ 0 w 28712"/>
                          <a:gd name="connsiteY0" fmla="*/ 23927 h 43068"/>
                          <a:gd name="connsiteX1" fmla="*/ 14356 w 28712"/>
                          <a:gd name="connsiteY1" fmla="*/ 43069 h 43068"/>
                          <a:gd name="connsiteX2" fmla="*/ 28712 w 28712"/>
                          <a:gd name="connsiteY2" fmla="*/ 19142 h 43068"/>
                          <a:gd name="connsiteX3" fmla="*/ 9571 w 28712"/>
                          <a:gd name="connsiteY3" fmla="*/ 0 h 43068"/>
                          <a:gd name="connsiteX4" fmla="*/ 0 w 28712"/>
                          <a:gd name="connsiteY4" fmla="*/ 23927 h 43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43068">
                            <a:moveTo>
                              <a:pt x="0" y="23927"/>
                            </a:moveTo>
                            <a:cubicBezTo>
                              <a:pt x="0" y="33498"/>
                              <a:pt x="9571" y="43069"/>
                              <a:pt x="14356" y="43069"/>
                            </a:cubicBezTo>
                            <a:cubicBezTo>
                              <a:pt x="23927" y="43069"/>
                              <a:pt x="28712" y="33498"/>
                              <a:pt x="28712" y="19142"/>
                            </a:cubicBezTo>
                            <a:cubicBezTo>
                              <a:pt x="28712" y="9571"/>
                              <a:pt x="19141" y="0"/>
                              <a:pt x="9571" y="0"/>
                            </a:cubicBezTo>
                            <a:cubicBezTo>
                              <a:pt x="4785" y="4785"/>
                              <a:pt x="0" y="14356"/>
                              <a:pt x="0" y="23927"/>
                            </a:cubicBezTo>
                            <a:close/>
                          </a:path>
                        </a:pathLst>
                      </a:custGeom>
                      <a:solidFill>
                        <a:srgbClr val="FEFCEE"/>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144256E9-3BB4-409E-85E2-BAE5A43453AE}"/>
                          </a:ext>
                        </a:extLst>
                      </p:cNvPr>
                      <p:cNvSpPr/>
                      <p:nvPr/>
                    </p:nvSpPr>
                    <p:spPr>
                      <a:xfrm>
                        <a:off x="10823681" y="6783981"/>
                        <a:ext cx="28712" cy="38283"/>
                      </a:xfrm>
                      <a:custGeom>
                        <a:avLst/>
                        <a:gdLst>
                          <a:gd name="connsiteX0" fmla="*/ 0 w 28712"/>
                          <a:gd name="connsiteY0" fmla="*/ 19142 h 38283"/>
                          <a:gd name="connsiteX1" fmla="*/ 14356 w 28712"/>
                          <a:gd name="connsiteY1" fmla="*/ 38283 h 38283"/>
                          <a:gd name="connsiteX2" fmla="*/ 28712 w 28712"/>
                          <a:gd name="connsiteY2" fmla="*/ 19142 h 38283"/>
                          <a:gd name="connsiteX3" fmla="*/ 14356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14356" y="38283"/>
                            </a:cubicBezTo>
                            <a:cubicBezTo>
                              <a:pt x="19141" y="38283"/>
                              <a:pt x="28712" y="28713"/>
                              <a:pt x="28712" y="19142"/>
                            </a:cubicBezTo>
                            <a:cubicBezTo>
                              <a:pt x="28712" y="9571"/>
                              <a:pt x="23927" y="0"/>
                              <a:pt x="14356" y="0"/>
                            </a:cubicBezTo>
                            <a:cubicBezTo>
                              <a:pt x="4785" y="0"/>
                              <a:pt x="0" y="9571"/>
                              <a:pt x="0" y="19142"/>
                            </a:cubicBezTo>
                            <a:close/>
                          </a:path>
                        </a:pathLst>
                      </a:custGeom>
                      <a:solidFill>
                        <a:srgbClr val="E5EBEE"/>
                      </a:solidFill>
                      <a:ln w="47824" cap="flat">
                        <a:noFill/>
                        <a:prstDash val="solid"/>
                        <a:miter/>
                      </a:ln>
                    </p:spPr>
                    <p:txBody>
                      <a:bodyPr rtlCol="0" anchor="ctr"/>
                      <a:lstStyle/>
                      <a:p>
                        <a:endParaRPr lang="en-US"/>
                      </a:p>
                    </p:txBody>
                  </p:sp>
                </p:grpSp>
                <p:sp>
                  <p:nvSpPr>
                    <p:cNvPr id="253" name="Freeform: Shape 252">
                      <a:extLst>
                        <a:ext uri="{FF2B5EF4-FFF2-40B4-BE49-F238E27FC236}">
                          <a16:creationId xmlns:a16="http://schemas.microsoft.com/office/drawing/2014/main" id="{7BD8B505-3A0F-4BAB-ABA9-AE06DD75971B}"/>
                        </a:ext>
                      </a:extLst>
                    </p:cNvPr>
                    <p:cNvSpPr/>
                    <p:nvPr/>
                  </p:nvSpPr>
                  <p:spPr>
                    <a:xfrm>
                      <a:off x="10751900" y="6832312"/>
                      <a:ext cx="253626" cy="66518"/>
                    </a:xfrm>
                    <a:custGeom>
                      <a:avLst/>
                      <a:gdLst>
                        <a:gd name="connsiteX0" fmla="*/ 0 w 253626"/>
                        <a:gd name="connsiteY0" fmla="*/ 66519 h 66518"/>
                        <a:gd name="connsiteX1" fmla="*/ 253627 w 253626"/>
                        <a:gd name="connsiteY1" fmla="*/ 52163 h 66518"/>
                        <a:gd name="connsiteX2" fmla="*/ 0 w 253626"/>
                        <a:gd name="connsiteY2" fmla="*/ 66519 h 66518"/>
                      </a:gdLst>
                      <a:ahLst/>
                      <a:cxnLst>
                        <a:cxn ang="0">
                          <a:pos x="connsiteX0" y="connsiteY0"/>
                        </a:cxn>
                        <a:cxn ang="0">
                          <a:pos x="connsiteX1" y="connsiteY1"/>
                        </a:cxn>
                        <a:cxn ang="0">
                          <a:pos x="connsiteX2" y="connsiteY2"/>
                        </a:cxn>
                      </a:cxnLst>
                      <a:rect l="l" t="t" r="r" b="b"/>
                      <a:pathLst>
                        <a:path w="253626" h="66518">
                          <a:moveTo>
                            <a:pt x="0" y="66519"/>
                          </a:moveTo>
                          <a:cubicBezTo>
                            <a:pt x="0" y="66519"/>
                            <a:pt x="100493" y="-38760"/>
                            <a:pt x="253627" y="52163"/>
                          </a:cubicBezTo>
                          <a:cubicBezTo>
                            <a:pt x="210558" y="-5262"/>
                            <a:pt x="76566" y="-33975"/>
                            <a:pt x="0" y="66519"/>
                          </a:cubicBezTo>
                          <a:close/>
                        </a:path>
                      </a:pathLst>
                    </a:custGeom>
                    <a:solidFill>
                      <a:srgbClr val="D97E31"/>
                    </a:solidFill>
                    <a:ln w="47824" cap="flat">
                      <a:noFill/>
                      <a:prstDash val="solid"/>
                      <a:miter/>
                    </a:ln>
                  </p:spPr>
                  <p:txBody>
                    <a:bodyPr rtlCol="0" anchor="ctr"/>
                    <a:lstStyle/>
                    <a:p>
                      <a:endParaRPr lang="en-US"/>
                    </a:p>
                  </p:txBody>
                </p:sp>
              </p:grpSp>
              <p:grpSp>
                <p:nvGrpSpPr>
                  <p:cNvPr id="211" name="Graphic 3">
                    <a:extLst>
                      <a:ext uri="{FF2B5EF4-FFF2-40B4-BE49-F238E27FC236}">
                        <a16:creationId xmlns:a16="http://schemas.microsoft.com/office/drawing/2014/main" id="{FD188306-309A-4D82-AEF0-7C48F0CA6568}"/>
                      </a:ext>
                    </a:extLst>
                  </p:cNvPr>
                  <p:cNvGrpSpPr/>
                  <p:nvPr/>
                </p:nvGrpSpPr>
                <p:grpSpPr>
                  <a:xfrm>
                    <a:off x="10369067" y="6636207"/>
                    <a:ext cx="186816" cy="176486"/>
                    <a:chOff x="10369067" y="6636207"/>
                    <a:chExt cx="186816" cy="176486"/>
                  </a:xfrm>
                </p:grpSpPr>
                <p:grpSp>
                  <p:nvGrpSpPr>
                    <p:cNvPr id="245" name="Graphic 3">
                      <a:extLst>
                        <a:ext uri="{FF2B5EF4-FFF2-40B4-BE49-F238E27FC236}">
                          <a16:creationId xmlns:a16="http://schemas.microsoft.com/office/drawing/2014/main" id="{5E9F6D3A-8B13-4466-9737-933E97BB21B1}"/>
                        </a:ext>
                      </a:extLst>
                    </p:cNvPr>
                    <p:cNvGrpSpPr/>
                    <p:nvPr/>
                  </p:nvGrpSpPr>
                  <p:grpSpPr>
                    <a:xfrm>
                      <a:off x="10421521" y="6636207"/>
                      <a:ext cx="134361" cy="156770"/>
                      <a:chOff x="10421521" y="6636207"/>
                      <a:chExt cx="134361" cy="156770"/>
                    </a:xfrm>
                  </p:grpSpPr>
                  <p:sp>
                    <p:nvSpPr>
                      <p:cNvPr id="247" name="Freeform: Shape 246">
                        <a:extLst>
                          <a:ext uri="{FF2B5EF4-FFF2-40B4-BE49-F238E27FC236}">
                            <a16:creationId xmlns:a16="http://schemas.microsoft.com/office/drawing/2014/main" id="{7B55A2E9-1444-4345-9FC8-E290BCBEE914}"/>
                          </a:ext>
                        </a:extLst>
                      </p:cNvPr>
                      <p:cNvSpPr/>
                      <p:nvPr/>
                    </p:nvSpPr>
                    <p:spPr>
                      <a:xfrm>
                        <a:off x="10421521" y="6636207"/>
                        <a:ext cx="134361" cy="156770"/>
                      </a:xfrm>
                      <a:custGeom>
                        <a:avLst/>
                        <a:gdLst>
                          <a:gd name="connsiteX0" fmla="*/ 9756 w 134361"/>
                          <a:gd name="connsiteY0" fmla="*/ 52065 h 156770"/>
                          <a:gd name="connsiteX1" fmla="*/ 33683 w 134361"/>
                          <a:gd name="connsiteY1" fmla="*/ 152559 h 156770"/>
                          <a:gd name="connsiteX2" fmla="*/ 124606 w 134361"/>
                          <a:gd name="connsiteY2" fmla="*/ 104705 h 156770"/>
                          <a:gd name="connsiteX3" fmla="*/ 100679 w 134361"/>
                          <a:gd name="connsiteY3" fmla="*/ 4211 h 156770"/>
                          <a:gd name="connsiteX4" fmla="*/ 9756 w 134361"/>
                          <a:gd name="connsiteY4" fmla="*/ 52065 h 156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361" h="156770">
                            <a:moveTo>
                              <a:pt x="9756" y="52065"/>
                            </a:moveTo>
                            <a:cubicBezTo>
                              <a:pt x="-9386" y="95134"/>
                              <a:pt x="185" y="138203"/>
                              <a:pt x="33683" y="152559"/>
                            </a:cubicBezTo>
                            <a:cubicBezTo>
                              <a:pt x="67181" y="166915"/>
                              <a:pt x="105464" y="142988"/>
                              <a:pt x="124606" y="104705"/>
                            </a:cubicBezTo>
                            <a:cubicBezTo>
                              <a:pt x="143748" y="61636"/>
                              <a:pt x="134177" y="18567"/>
                              <a:pt x="100679" y="4211"/>
                            </a:cubicBezTo>
                            <a:cubicBezTo>
                              <a:pt x="71966" y="-10145"/>
                              <a:pt x="28898" y="13782"/>
                              <a:pt x="9756" y="52065"/>
                            </a:cubicBezTo>
                            <a:close/>
                          </a:path>
                        </a:pathLst>
                      </a:custGeom>
                      <a:solidFill>
                        <a:srgbClr val="FEFCEE"/>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45E02E61-3E28-4105-86F3-4018F6258487}"/>
                          </a:ext>
                        </a:extLst>
                      </p:cNvPr>
                      <p:cNvSpPr/>
                      <p:nvPr/>
                    </p:nvSpPr>
                    <p:spPr>
                      <a:xfrm>
                        <a:off x="10436226" y="6677795"/>
                        <a:ext cx="85809" cy="108675"/>
                      </a:xfrm>
                      <a:custGeom>
                        <a:avLst/>
                        <a:gdLst>
                          <a:gd name="connsiteX0" fmla="*/ 4622 w 85809"/>
                          <a:gd name="connsiteY0" fmla="*/ 39190 h 108675"/>
                          <a:gd name="connsiteX1" fmla="*/ 23763 w 85809"/>
                          <a:gd name="connsiteY1" fmla="*/ 106186 h 108675"/>
                          <a:gd name="connsiteX2" fmla="*/ 81188 w 85809"/>
                          <a:gd name="connsiteY2" fmla="*/ 67903 h 108675"/>
                          <a:gd name="connsiteX3" fmla="*/ 62047 w 85809"/>
                          <a:gd name="connsiteY3" fmla="*/ 907 h 108675"/>
                          <a:gd name="connsiteX4" fmla="*/ 4622 w 85809"/>
                          <a:gd name="connsiteY4" fmla="*/ 39190 h 108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09" h="108675">
                            <a:moveTo>
                              <a:pt x="4622" y="39190"/>
                            </a:moveTo>
                            <a:cubicBezTo>
                              <a:pt x="-4950" y="67903"/>
                              <a:pt x="-164" y="101401"/>
                              <a:pt x="23763" y="106186"/>
                            </a:cubicBezTo>
                            <a:cubicBezTo>
                              <a:pt x="42905" y="115757"/>
                              <a:pt x="71617" y="96615"/>
                              <a:pt x="81188" y="67903"/>
                            </a:cubicBezTo>
                            <a:cubicBezTo>
                              <a:pt x="90759" y="39190"/>
                              <a:pt x="85974" y="5692"/>
                              <a:pt x="62047" y="907"/>
                            </a:cubicBezTo>
                            <a:cubicBezTo>
                              <a:pt x="42905" y="-3879"/>
                              <a:pt x="14193" y="10478"/>
                              <a:pt x="4622" y="39190"/>
                            </a:cubicBezTo>
                            <a:close/>
                          </a:path>
                        </a:pathLst>
                      </a:custGeom>
                      <a:solidFill>
                        <a:srgbClr val="6E4217"/>
                      </a:solidFill>
                      <a:ln w="4782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C5560F06-66E9-4A84-8686-35E3BBB707F6}"/>
                          </a:ext>
                        </a:extLst>
                      </p:cNvPr>
                      <p:cNvSpPr/>
                      <p:nvPr/>
                    </p:nvSpPr>
                    <p:spPr>
                      <a:xfrm>
                        <a:off x="10446566" y="6696647"/>
                        <a:ext cx="65129" cy="78959"/>
                      </a:xfrm>
                      <a:custGeom>
                        <a:avLst/>
                        <a:gdLst>
                          <a:gd name="connsiteX0" fmla="*/ 3852 w 65129"/>
                          <a:gd name="connsiteY0" fmla="*/ 29909 h 78959"/>
                          <a:gd name="connsiteX1" fmla="*/ 18209 w 65129"/>
                          <a:gd name="connsiteY1" fmla="*/ 77763 h 78959"/>
                          <a:gd name="connsiteX2" fmla="*/ 61277 w 65129"/>
                          <a:gd name="connsiteY2" fmla="*/ 49051 h 78959"/>
                          <a:gd name="connsiteX3" fmla="*/ 46921 w 65129"/>
                          <a:gd name="connsiteY3" fmla="*/ 1196 h 78959"/>
                          <a:gd name="connsiteX4" fmla="*/ 3852 w 65129"/>
                          <a:gd name="connsiteY4" fmla="*/ 29909 h 78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29" h="78959">
                            <a:moveTo>
                              <a:pt x="3852" y="29909"/>
                            </a:moveTo>
                            <a:cubicBezTo>
                              <a:pt x="-5718" y="53836"/>
                              <a:pt x="3852" y="72978"/>
                              <a:pt x="18209" y="77763"/>
                            </a:cubicBezTo>
                            <a:cubicBezTo>
                              <a:pt x="32565" y="82548"/>
                              <a:pt x="51707" y="72978"/>
                              <a:pt x="61277" y="49051"/>
                            </a:cubicBezTo>
                            <a:cubicBezTo>
                              <a:pt x="70848" y="25123"/>
                              <a:pt x="61277" y="5982"/>
                              <a:pt x="46921" y="1196"/>
                            </a:cubicBezTo>
                            <a:cubicBezTo>
                              <a:pt x="27780" y="-3589"/>
                              <a:pt x="8637" y="5982"/>
                              <a:pt x="3852" y="29909"/>
                            </a:cubicBezTo>
                            <a:close/>
                          </a:path>
                        </a:pathLst>
                      </a:custGeom>
                      <a:solidFill>
                        <a:srgbClr val="3B1C0F"/>
                      </a:solidFill>
                      <a:ln w="4782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9C85B834-41C8-4108-B550-20B60BEFF28B}"/>
                          </a:ext>
                        </a:extLst>
                      </p:cNvPr>
                      <p:cNvSpPr/>
                      <p:nvPr/>
                    </p:nvSpPr>
                    <p:spPr>
                      <a:xfrm>
                        <a:off x="10488702" y="6693058"/>
                        <a:ext cx="28712" cy="38283"/>
                      </a:xfrm>
                      <a:custGeom>
                        <a:avLst/>
                        <a:gdLst>
                          <a:gd name="connsiteX0" fmla="*/ 0 w 28712"/>
                          <a:gd name="connsiteY0" fmla="*/ 19142 h 38283"/>
                          <a:gd name="connsiteX1" fmla="*/ 9571 w 28712"/>
                          <a:gd name="connsiteY1" fmla="*/ 38283 h 38283"/>
                          <a:gd name="connsiteX2" fmla="*/ 28712 w 28712"/>
                          <a:gd name="connsiteY2" fmla="*/ 19142 h 38283"/>
                          <a:gd name="connsiteX3" fmla="*/ 19141 w 28712"/>
                          <a:gd name="connsiteY3" fmla="*/ 0 h 38283"/>
                          <a:gd name="connsiteX4" fmla="*/ 0 w 28712"/>
                          <a:gd name="connsiteY4" fmla="*/ 19142 h 38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12" h="38283">
                            <a:moveTo>
                              <a:pt x="0" y="19142"/>
                            </a:moveTo>
                            <a:cubicBezTo>
                              <a:pt x="0" y="28713"/>
                              <a:pt x="4785" y="38283"/>
                              <a:pt x="9571" y="38283"/>
                            </a:cubicBezTo>
                            <a:cubicBezTo>
                              <a:pt x="19141" y="38283"/>
                              <a:pt x="23927" y="33498"/>
                              <a:pt x="28712" y="19142"/>
                            </a:cubicBezTo>
                            <a:cubicBezTo>
                              <a:pt x="28712" y="9571"/>
                              <a:pt x="28712" y="0"/>
                              <a:pt x="19141" y="0"/>
                            </a:cubicBezTo>
                            <a:cubicBezTo>
                              <a:pt x="9571" y="0"/>
                              <a:pt x="4785" y="9571"/>
                              <a:pt x="0" y="19142"/>
                            </a:cubicBezTo>
                            <a:close/>
                          </a:path>
                        </a:pathLst>
                      </a:custGeom>
                      <a:solidFill>
                        <a:srgbClr val="FEFCEE"/>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76D318D9-905D-424B-869C-E7BAA1F40068}"/>
                          </a:ext>
                        </a:extLst>
                      </p:cNvPr>
                      <p:cNvSpPr/>
                      <p:nvPr/>
                    </p:nvSpPr>
                    <p:spPr>
                      <a:xfrm>
                        <a:off x="10443651" y="6740912"/>
                        <a:ext cx="23106" cy="33497"/>
                      </a:xfrm>
                      <a:custGeom>
                        <a:avLst/>
                        <a:gdLst>
                          <a:gd name="connsiteX0" fmla="*/ 1982 w 23106"/>
                          <a:gd name="connsiteY0" fmla="*/ 14356 h 33497"/>
                          <a:gd name="connsiteX1" fmla="*/ 6768 w 23106"/>
                          <a:gd name="connsiteY1" fmla="*/ 33498 h 33497"/>
                          <a:gd name="connsiteX2" fmla="*/ 21124 w 23106"/>
                          <a:gd name="connsiteY2" fmla="*/ 19142 h 33497"/>
                          <a:gd name="connsiteX3" fmla="*/ 16338 w 23106"/>
                          <a:gd name="connsiteY3" fmla="*/ 0 h 33497"/>
                          <a:gd name="connsiteX4" fmla="*/ 1982 w 23106"/>
                          <a:gd name="connsiteY4" fmla="*/ 14356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06" h="33497">
                            <a:moveTo>
                              <a:pt x="1982" y="14356"/>
                            </a:moveTo>
                            <a:cubicBezTo>
                              <a:pt x="-2803" y="23927"/>
                              <a:pt x="1982" y="33498"/>
                              <a:pt x="6768" y="33498"/>
                            </a:cubicBezTo>
                            <a:cubicBezTo>
                              <a:pt x="11553" y="33498"/>
                              <a:pt x="21124" y="28713"/>
                              <a:pt x="21124" y="19142"/>
                            </a:cubicBezTo>
                            <a:cubicBezTo>
                              <a:pt x="25909" y="9571"/>
                              <a:pt x="21124" y="0"/>
                              <a:pt x="16338" y="0"/>
                            </a:cubicBezTo>
                            <a:cubicBezTo>
                              <a:pt x="11553" y="0"/>
                              <a:pt x="1982" y="4785"/>
                              <a:pt x="1982" y="14356"/>
                            </a:cubicBezTo>
                            <a:close/>
                          </a:path>
                        </a:pathLst>
                      </a:custGeom>
                      <a:solidFill>
                        <a:srgbClr val="E5EBEE"/>
                      </a:solidFill>
                      <a:ln w="47824" cap="flat">
                        <a:noFill/>
                        <a:prstDash val="solid"/>
                        <a:miter/>
                      </a:ln>
                    </p:spPr>
                    <p:txBody>
                      <a:bodyPr rtlCol="0" anchor="ctr"/>
                      <a:lstStyle/>
                      <a:p>
                        <a:endParaRPr lang="en-US"/>
                      </a:p>
                    </p:txBody>
                  </p:sp>
                </p:grpSp>
                <p:sp>
                  <p:nvSpPr>
                    <p:cNvPr id="246" name="Freeform: Shape 245">
                      <a:extLst>
                        <a:ext uri="{FF2B5EF4-FFF2-40B4-BE49-F238E27FC236}">
                          <a16:creationId xmlns:a16="http://schemas.microsoft.com/office/drawing/2014/main" id="{F6A9C520-88B7-4F15-A072-A310A7E30794}"/>
                        </a:ext>
                      </a:extLst>
                    </p:cNvPr>
                    <p:cNvSpPr/>
                    <p:nvPr/>
                  </p:nvSpPr>
                  <p:spPr>
                    <a:xfrm>
                      <a:off x="10369067" y="6774440"/>
                      <a:ext cx="100493" cy="38252"/>
                    </a:xfrm>
                    <a:custGeom>
                      <a:avLst/>
                      <a:gdLst>
                        <a:gd name="connsiteX0" fmla="*/ 0 w 100493"/>
                        <a:gd name="connsiteY0" fmla="*/ 14326 h 38252"/>
                        <a:gd name="connsiteX1" fmla="*/ 100493 w 100493"/>
                        <a:gd name="connsiteY1" fmla="*/ 38253 h 38252"/>
                        <a:gd name="connsiteX2" fmla="*/ 0 w 100493"/>
                        <a:gd name="connsiteY2" fmla="*/ 14326 h 38252"/>
                      </a:gdLst>
                      <a:ahLst/>
                      <a:cxnLst>
                        <a:cxn ang="0">
                          <a:pos x="connsiteX0" y="connsiteY0"/>
                        </a:cxn>
                        <a:cxn ang="0">
                          <a:pos x="connsiteX1" y="connsiteY1"/>
                        </a:cxn>
                        <a:cxn ang="0">
                          <a:pos x="connsiteX2" y="connsiteY2"/>
                        </a:cxn>
                      </a:cxnLst>
                      <a:rect l="l" t="t" r="r" b="b"/>
                      <a:pathLst>
                        <a:path w="100493" h="38252">
                          <a:moveTo>
                            <a:pt x="0" y="14326"/>
                          </a:moveTo>
                          <a:cubicBezTo>
                            <a:pt x="0" y="14326"/>
                            <a:pt x="52639" y="-9602"/>
                            <a:pt x="100493" y="38253"/>
                          </a:cubicBezTo>
                          <a:cubicBezTo>
                            <a:pt x="81352" y="-4816"/>
                            <a:pt x="38283" y="-9602"/>
                            <a:pt x="0" y="14326"/>
                          </a:cubicBezTo>
                          <a:close/>
                        </a:path>
                      </a:pathLst>
                    </a:custGeom>
                    <a:solidFill>
                      <a:srgbClr val="D97E31"/>
                    </a:solidFill>
                    <a:ln w="47824" cap="flat">
                      <a:noFill/>
                      <a:prstDash val="solid"/>
                      <a:miter/>
                    </a:ln>
                  </p:spPr>
                  <p:txBody>
                    <a:bodyPr rtlCol="0" anchor="ctr"/>
                    <a:lstStyle/>
                    <a:p>
                      <a:endParaRPr lang="en-US"/>
                    </a:p>
                  </p:txBody>
                </p:sp>
              </p:grpSp>
              <p:sp>
                <p:nvSpPr>
                  <p:cNvPr id="212" name="Freeform: Shape 211">
                    <a:extLst>
                      <a:ext uri="{FF2B5EF4-FFF2-40B4-BE49-F238E27FC236}">
                        <a16:creationId xmlns:a16="http://schemas.microsoft.com/office/drawing/2014/main" id="{4BCF5E97-EF7A-4590-91A2-6A4F106D717E}"/>
                      </a:ext>
                    </a:extLst>
                  </p:cNvPr>
                  <p:cNvSpPr/>
                  <p:nvPr/>
                </p:nvSpPr>
                <p:spPr>
                  <a:xfrm>
                    <a:off x="10727973" y="6844395"/>
                    <a:ext cx="277553" cy="102289"/>
                  </a:xfrm>
                  <a:custGeom>
                    <a:avLst/>
                    <a:gdLst>
                      <a:gd name="connsiteX0" fmla="*/ 114850 w 277553"/>
                      <a:gd name="connsiteY0" fmla="*/ 30508 h 102289"/>
                      <a:gd name="connsiteX1" fmla="*/ 277554 w 277553"/>
                      <a:gd name="connsiteY1" fmla="*/ 49650 h 102289"/>
                      <a:gd name="connsiteX2" fmla="*/ 90923 w 277553"/>
                      <a:gd name="connsiteY2" fmla="*/ 11366 h 102289"/>
                      <a:gd name="connsiteX3" fmla="*/ 0 w 277553"/>
                      <a:gd name="connsiteY3" fmla="*/ 102289 h 102289"/>
                      <a:gd name="connsiteX4" fmla="*/ 114850 w 277553"/>
                      <a:gd name="connsiteY4" fmla="*/ 30508 h 102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553" h="102289">
                        <a:moveTo>
                          <a:pt x="114850" y="30508"/>
                        </a:moveTo>
                        <a:cubicBezTo>
                          <a:pt x="172275" y="20937"/>
                          <a:pt x="224914" y="35293"/>
                          <a:pt x="277554" y="49650"/>
                        </a:cubicBezTo>
                        <a:cubicBezTo>
                          <a:pt x="224914" y="1796"/>
                          <a:pt x="157918" y="-12561"/>
                          <a:pt x="90923" y="11366"/>
                        </a:cubicBezTo>
                        <a:cubicBezTo>
                          <a:pt x="47854" y="25723"/>
                          <a:pt x="14356" y="59220"/>
                          <a:pt x="0" y="102289"/>
                        </a:cubicBezTo>
                        <a:cubicBezTo>
                          <a:pt x="33498" y="68791"/>
                          <a:pt x="66996" y="40079"/>
                          <a:pt x="114850" y="30508"/>
                        </a:cubicBezTo>
                        <a:close/>
                      </a:path>
                    </a:pathLst>
                  </a:custGeom>
                  <a:solidFill>
                    <a:srgbClr val="FBCA8F"/>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92F8E6E-ABE7-4317-B564-1743FF1F2C0C}"/>
                      </a:ext>
                    </a:extLst>
                  </p:cNvPr>
                  <p:cNvSpPr/>
                  <p:nvPr/>
                </p:nvSpPr>
                <p:spPr>
                  <a:xfrm>
                    <a:off x="10335568" y="6792332"/>
                    <a:ext cx="154615" cy="87356"/>
                  </a:xfrm>
                  <a:custGeom>
                    <a:avLst/>
                    <a:gdLst>
                      <a:gd name="connsiteX0" fmla="*/ 52640 w 154615"/>
                      <a:gd name="connsiteY0" fmla="*/ 15576 h 87356"/>
                      <a:gd name="connsiteX1" fmla="*/ 148348 w 154615"/>
                      <a:gd name="connsiteY1" fmla="*/ 87357 h 87356"/>
                      <a:gd name="connsiteX2" fmla="*/ 153134 w 154615"/>
                      <a:gd name="connsiteY2" fmla="*/ 82572 h 87356"/>
                      <a:gd name="connsiteX3" fmla="*/ 81353 w 154615"/>
                      <a:gd name="connsiteY3" fmla="*/ 1219 h 87356"/>
                      <a:gd name="connsiteX4" fmla="*/ 0 w 154615"/>
                      <a:gd name="connsiteY4" fmla="*/ 25147 h 87356"/>
                      <a:gd name="connsiteX5" fmla="*/ 52640 w 154615"/>
                      <a:gd name="connsiteY5" fmla="*/ 15576 h 8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615" h="87356">
                        <a:moveTo>
                          <a:pt x="52640" y="15576"/>
                        </a:moveTo>
                        <a:cubicBezTo>
                          <a:pt x="95708" y="25147"/>
                          <a:pt x="124421" y="53859"/>
                          <a:pt x="148348" y="87357"/>
                        </a:cubicBezTo>
                        <a:cubicBezTo>
                          <a:pt x="148348" y="87357"/>
                          <a:pt x="153134" y="82572"/>
                          <a:pt x="153134" y="82572"/>
                        </a:cubicBezTo>
                        <a:cubicBezTo>
                          <a:pt x="162705" y="39503"/>
                          <a:pt x="124421" y="6005"/>
                          <a:pt x="81353" y="1219"/>
                        </a:cubicBezTo>
                        <a:cubicBezTo>
                          <a:pt x="52640" y="-3566"/>
                          <a:pt x="23927" y="6005"/>
                          <a:pt x="0" y="25147"/>
                        </a:cubicBezTo>
                        <a:cubicBezTo>
                          <a:pt x="14356" y="15576"/>
                          <a:pt x="38283" y="10790"/>
                          <a:pt x="52640" y="15576"/>
                        </a:cubicBezTo>
                        <a:close/>
                      </a:path>
                    </a:pathLst>
                  </a:custGeom>
                  <a:solidFill>
                    <a:srgbClr val="FBCA8F"/>
                  </a:solidFill>
                  <a:ln w="47824" cap="flat">
                    <a:noFill/>
                    <a:prstDash val="solid"/>
                    <a:miter/>
                  </a:ln>
                </p:spPr>
                <p:txBody>
                  <a:bodyPr rtlCol="0" anchor="ctr"/>
                  <a:lstStyle/>
                  <a:p>
                    <a:endParaRPr lang="en-US"/>
                  </a:p>
                </p:txBody>
              </p:sp>
              <p:grpSp>
                <p:nvGrpSpPr>
                  <p:cNvPr id="214" name="Graphic 3">
                    <a:extLst>
                      <a:ext uri="{FF2B5EF4-FFF2-40B4-BE49-F238E27FC236}">
                        <a16:creationId xmlns:a16="http://schemas.microsoft.com/office/drawing/2014/main" id="{9B58CE10-7E69-4E1D-9E2B-5A2717956F05}"/>
                      </a:ext>
                    </a:extLst>
                  </p:cNvPr>
                  <p:cNvGrpSpPr/>
                  <p:nvPr/>
                </p:nvGrpSpPr>
                <p:grpSpPr>
                  <a:xfrm>
                    <a:off x="10311248" y="5898679"/>
                    <a:ext cx="1722346" cy="1210710"/>
                    <a:chOff x="10311248" y="5898679"/>
                    <a:chExt cx="1722346" cy="1210710"/>
                  </a:xfrm>
                </p:grpSpPr>
                <p:grpSp>
                  <p:nvGrpSpPr>
                    <p:cNvPr id="234" name="Graphic 3">
                      <a:extLst>
                        <a:ext uri="{FF2B5EF4-FFF2-40B4-BE49-F238E27FC236}">
                          <a16:creationId xmlns:a16="http://schemas.microsoft.com/office/drawing/2014/main" id="{F1143850-46AA-4FA5-8CCD-F2E6EC265D80}"/>
                        </a:ext>
                      </a:extLst>
                    </p:cNvPr>
                    <p:cNvGrpSpPr/>
                    <p:nvPr/>
                  </p:nvGrpSpPr>
                  <p:grpSpPr>
                    <a:xfrm>
                      <a:off x="10311248" y="5898679"/>
                      <a:ext cx="1722346" cy="1205924"/>
                      <a:chOff x="10311248" y="5898679"/>
                      <a:chExt cx="1722346" cy="1205924"/>
                    </a:xfrm>
                  </p:grpSpPr>
                  <p:sp>
                    <p:nvSpPr>
                      <p:cNvPr id="243" name="Freeform: Shape 242">
                        <a:extLst>
                          <a:ext uri="{FF2B5EF4-FFF2-40B4-BE49-F238E27FC236}">
                            <a16:creationId xmlns:a16="http://schemas.microsoft.com/office/drawing/2014/main" id="{42D1E308-1E01-484A-A138-B8A59F027D95}"/>
                          </a:ext>
                        </a:extLst>
                      </p:cNvPr>
                      <p:cNvSpPr/>
                      <p:nvPr/>
                    </p:nvSpPr>
                    <p:spPr>
                      <a:xfrm>
                        <a:off x="10320962" y="5899219"/>
                        <a:ext cx="1708190" cy="1195813"/>
                      </a:xfrm>
                      <a:custGeom>
                        <a:avLst/>
                        <a:gdLst>
                          <a:gd name="connsiteX0" fmla="*/ 1694288 w 1708190"/>
                          <a:gd name="connsiteY0" fmla="*/ 937401 h 1195813"/>
                          <a:gd name="connsiteX1" fmla="*/ 1617721 w 1708190"/>
                          <a:gd name="connsiteY1" fmla="*/ 621564 h 1195813"/>
                          <a:gd name="connsiteX2" fmla="*/ 1703859 w 1708190"/>
                          <a:gd name="connsiteY2" fmla="*/ 645491 h 1195813"/>
                          <a:gd name="connsiteX3" fmla="*/ 1206176 w 1708190"/>
                          <a:gd name="connsiteY3" fmla="*/ 157379 h 1195813"/>
                          <a:gd name="connsiteX4" fmla="*/ 1263600 w 1708190"/>
                          <a:gd name="connsiteY4" fmla="*/ 104739 h 1195813"/>
                          <a:gd name="connsiteX5" fmla="*/ 1105682 w 1708190"/>
                          <a:gd name="connsiteY5" fmla="*/ 123881 h 1195813"/>
                          <a:gd name="connsiteX6" fmla="*/ 1163106 w 1708190"/>
                          <a:gd name="connsiteY6" fmla="*/ 37743 h 1195813"/>
                          <a:gd name="connsiteX7" fmla="*/ 1038686 w 1708190"/>
                          <a:gd name="connsiteY7" fmla="*/ 119095 h 1195813"/>
                          <a:gd name="connsiteX8" fmla="*/ 971690 w 1708190"/>
                          <a:gd name="connsiteY8" fmla="*/ 28172 h 1195813"/>
                          <a:gd name="connsiteX9" fmla="*/ 995617 w 1708190"/>
                          <a:gd name="connsiteY9" fmla="*/ 119095 h 1195813"/>
                          <a:gd name="connsiteX10" fmla="*/ 665423 w 1708190"/>
                          <a:gd name="connsiteY10" fmla="*/ 9031 h 1195813"/>
                          <a:gd name="connsiteX11" fmla="*/ 727634 w 1708190"/>
                          <a:gd name="connsiteY11" fmla="*/ 42529 h 1195813"/>
                          <a:gd name="connsiteX12" fmla="*/ 258663 w 1708190"/>
                          <a:gd name="connsiteY12" fmla="*/ 104739 h 1195813"/>
                          <a:gd name="connsiteX13" fmla="*/ 383084 w 1708190"/>
                          <a:gd name="connsiteY13" fmla="*/ 90383 h 1195813"/>
                          <a:gd name="connsiteX14" fmla="*/ 172525 w 1708190"/>
                          <a:gd name="connsiteY14" fmla="*/ 210018 h 1195813"/>
                          <a:gd name="connsiteX15" fmla="*/ 258663 w 1708190"/>
                          <a:gd name="connsiteY15" fmla="*/ 190876 h 1195813"/>
                          <a:gd name="connsiteX16" fmla="*/ 250 w 1708190"/>
                          <a:gd name="connsiteY16" fmla="*/ 544997 h 1195813"/>
                          <a:gd name="connsiteX17" fmla="*/ 76817 w 1708190"/>
                          <a:gd name="connsiteY17" fmla="*/ 478001 h 1195813"/>
                          <a:gd name="connsiteX18" fmla="*/ 62460 w 1708190"/>
                          <a:gd name="connsiteY18" fmla="*/ 760341 h 1195813"/>
                          <a:gd name="connsiteX19" fmla="*/ 153384 w 1708190"/>
                          <a:gd name="connsiteY19" fmla="*/ 568924 h 1195813"/>
                          <a:gd name="connsiteX20" fmla="*/ 741990 w 1708190"/>
                          <a:gd name="connsiteY20" fmla="*/ 320083 h 1195813"/>
                          <a:gd name="connsiteX21" fmla="*/ 813771 w 1708190"/>
                          <a:gd name="connsiteY21" fmla="*/ 401435 h 1195813"/>
                          <a:gd name="connsiteX22" fmla="*/ 942978 w 1708190"/>
                          <a:gd name="connsiteY22" fmla="*/ 406220 h 1195813"/>
                          <a:gd name="connsiteX23" fmla="*/ 976475 w 1708190"/>
                          <a:gd name="connsiteY23" fmla="*/ 430147 h 1195813"/>
                          <a:gd name="connsiteX24" fmla="*/ 1053042 w 1708190"/>
                          <a:gd name="connsiteY24" fmla="*/ 482787 h 1195813"/>
                          <a:gd name="connsiteX25" fmla="*/ 1191819 w 1708190"/>
                          <a:gd name="connsiteY25" fmla="*/ 832122 h 1195813"/>
                          <a:gd name="connsiteX26" fmla="*/ 1225317 w 1708190"/>
                          <a:gd name="connsiteY26" fmla="*/ 726843 h 1195813"/>
                          <a:gd name="connsiteX27" fmla="*/ 1254030 w 1708190"/>
                          <a:gd name="connsiteY27" fmla="*/ 1095320 h 1195813"/>
                          <a:gd name="connsiteX28" fmla="*/ 1325811 w 1708190"/>
                          <a:gd name="connsiteY28" fmla="*/ 1066608 h 1195813"/>
                          <a:gd name="connsiteX29" fmla="*/ 1483730 w 1708190"/>
                          <a:gd name="connsiteY29" fmla="*/ 1157531 h 1195813"/>
                          <a:gd name="connsiteX30" fmla="*/ 1507657 w 1708190"/>
                          <a:gd name="connsiteY30" fmla="*/ 1195814 h 1195813"/>
                          <a:gd name="connsiteX31" fmla="*/ 1555511 w 1708190"/>
                          <a:gd name="connsiteY31" fmla="*/ 1047466 h 1195813"/>
                          <a:gd name="connsiteX32" fmla="*/ 1598580 w 1708190"/>
                          <a:gd name="connsiteY32" fmla="*/ 1138389 h 1195813"/>
                          <a:gd name="connsiteX33" fmla="*/ 1646434 w 1708190"/>
                          <a:gd name="connsiteY33" fmla="*/ 875191 h 1195813"/>
                          <a:gd name="connsiteX34" fmla="*/ 1694288 w 1708190"/>
                          <a:gd name="connsiteY34" fmla="*/ 937401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708190" h="1195813">
                            <a:moveTo>
                              <a:pt x="1694288" y="937401"/>
                            </a:moveTo>
                            <a:cubicBezTo>
                              <a:pt x="1694288" y="937401"/>
                              <a:pt x="1756499" y="750770"/>
                              <a:pt x="1617721" y="621564"/>
                            </a:cubicBezTo>
                            <a:cubicBezTo>
                              <a:pt x="1703859" y="635920"/>
                              <a:pt x="1703859" y="645491"/>
                              <a:pt x="1703859" y="645491"/>
                            </a:cubicBezTo>
                            <a:cubicBezTo>
                              <a:pt x="1703859" y="645491"/>
                              <a:pt x="1560296"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9118"/>
                              <a:pt x="1694288" y="937401"/>
                              <a:pt x="1694288" y="937401"/>
                            </a:cubicBezTo>
                            <a:close/>
                          </a:path>
                        </a:pathLst>
                      </a:custGeom>
                      <a:solidFill>
                        <a:srgbClr val="512B11"/>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900A25E4-2D91-4B6F-B594-CC96B4F7D339}"/>
                          </a:ext>
                        </a:extLst>
                      </p:cNvPr>
                      <p:cNvSpPr/>
                      <p:nvPr/>
                    </p:nvSpPr>
                    <p:spPr>
                      <a:xfrm>
                        <a:off x="10311248" y="5898679"/>
                        <a:ext cx="1722346" cy="1205924"/>
                      </a:xfrm>
                      <a:custGeom>
                        <a:avLst/>
                        <a:gdLst>
                          <a:gd name="connsiteX0" fmla="*/ 1517372 w 1722346"/>
                          <a:gd name="connsiteY0" fmla="*/ 1205925 h 1205924"/>
                          <a:gd name="connsiteX1" fmla="*/ 1517372 w 1722346"/>
                          <a:gd name="connsiteY1" fmla="*/ 1205925 h 1205924"/>
                          <a:gd name="connsiteX2" fmla="*/ 1517372 w 1722346"/>
                          <a:gd name="connsiteY2" fmla="*/ 1205925 h 1205924"/>
                          <a:gd name="connsiteX3" fmla="*/ 1488659 w 1722346"/>
                          <a:gd name="connsiteY3" fmla="*/ 1167642 h 1205924"/>
                          <a:gd name="connsiteX4" fmla="*/ 1483873 w 1722346"/>
                          <a:gd name="connsiteY4" fmla="*/ 1162856 h 1205924"/>
                          <a:gd name="connsiteX5" fmla="*/ 1455161 w 1722346"/>
                          <a:gd name="connsiteY5" fmla="*/ 1086289 h 1205924"/>
                          <a:gd name="connsiteX6" fmla="*/ 1383380 w 1722346"/>
                          <a:gd name="connsiteY6" fmla="*/ 1052792 h 1205924"/>
                          <a:gd name="connsiteX7" fmla="*/ 1340311 w 1722346"/>
                          <a:gd name="connsiteY7" fmla="*/ 1071933 h 1205924"/>
                          <a:gd name="connsiteX8" fmla="*/ 1282886 w 1722346"/>
                          <a:gd name="connsiteY8" fmla="*/ 1110217 h 1205924"/>
                          <a:gd name="connsiteX9" fmla="*/ 1263744 w 1722346"/>
                          <a:gd name="connsiteY9" fmla="*/ 1105431 h 1205924"/>
                          <a:gd name="connsiteX10" fmla="*/ 1263744 w 1722346"/>
                          <a:gd name="connsiteY10" fmla="*/ 1100646 h 1205924"/>
                          <a:gd name="connsiteX11" fmla="*/ 1244602 w 1722346"/>
                          <a:gd name="connsiteY11" fmla="*/ 756096 h 1205924"/>
                          <a:gd name="connsiteX12" fmla="*/ 1225461 w 1722346"/>
                          <a:gd name="connsiteY12" fmla="*/ 851804 h 1205924"/>
                          <a:gd name="connsiteX13" fmla="*/ 1215890 w 1722346"/>
                          <a:gd name="connsiteY13" fmla="*/ 856590 h 1205924"/>
                          <a:gd name="connsiteX14" fmla="*/ 1201534 w 1722346"/>
                          <a:gd name="connsiteY14" fmla="*/ 837448 h 1205924"/>
                          <a:gd name="connsiteX15" fmla="*/ 1077113 w 1722346"/>
                          <a:gd name="connsiteY15" fmla="*/ 512040 h 1205924"/>
                          <a:gd name="connsiteX16" fmla="*/ 1072328 w 1722346"/>
                          <a:gd name="connsiteY16" fmla="*/ 545537 h 1205924"/>
                          <a:gd name="connsiteX17" fmla="*/ 1062757 w 1722346"/>
                          <a:gd name="connsiteY17" fmla="*/ 550323 h 1205924"/>
                          <a:gd name="connsiteX18" fmla="*/ 990976 w 1722346"/>
                          <a:gd name="connsiteY18" fmla="*/ 445044 h 1205924"/>
                          <a:gd name="connsiteX19" fmla="*/ 952692 w 1722346"/>
                          <a:gd name="connsiteY19" fmla="*/ 507254 h 1205924"/>
                          <a:gd name="connsiteX20" fmla="*/ 947906 w 1722346"/>
                          <a:gd name="connsiteY20" fmla="*/ 502469 h 1205924"/>
                          <a:gd name="connsiteX21" fmla="*/ 952692 w 1722346"/>
                          <a:gd name="connsiteY21" fmla="*/ 416331 h 1205924"/>
                          <a:gd name="connsiteX22" fmla="*/ 804344 w 1722346"/>
                          <a:gd name="connsiteY22" fmla="*/ 483327 h 1205924"/>
                          <a:gd name="connsiteX23" fmla="*/ 785203 w 1722346"/>
                          <a:gd name="connsiteY23" fmla="*/ 473756 h 1205924"/>
                          <a:gd name="connsiteX24" fmla="*/ 813915 w 1722346"/>
                          <a:gd name="connsiteY24" fmla="*/ 411546 h 1205924"/>
                          <a:gd name="connsiteX25" fmla="*/ 641640 w 1722346"/>
                          <a:gd name="connsiteY25" fmla="*/ 445044 h 1205924"/>
                          <a:gd name="connsiteX26" fmla="*/ 608142 w 1722346"/>
                          <a:gd name="connsiteY26" fmla="*/ 430687 h 1205924"/>
                          <a:gd name="connsiteX27" fmla="*/ 742133 w 1722346"/>
                          <a:gd name="connsiteY27" fmla="*/ 325408 h 1205924"/>
                          <a:gd name="connsiteX28" fmla="*/ 675138 w 1722346"/>
                          <a:gd name="connsiteY28" fmla="*/ 320623 h 1205924"/>
                          <a:gd name="connsiteX29" fmla="*/ 359300 w 1722346"/>
                          <a:gd name="connsiteY29" fmla="*/ 406760 h 1205924"/>
                          <a:gd name="connsiteX30" fmla="*/ 167883 w 1722346"/>
                          <a:gd name="connsiteY30" fmla="*/ 574250 h 1205924"/>
                          <a:gd name="connsiteX31" fmla="*/ 76961 w 1722346"/>
                          <a:gd name="connsiteY31" fmla="*/ 765667 h 1205924"/>
                          <a:gd name="connsiteX32" fmla="*/ 72175 w 1722346"/>
                          <a:gd name="connsiteY32" fmla="*/ 765667 h 1205924"/>
                          <a:gd name="connsiteX33" fmla="*/ 67390 w 1722346"/>
                          <a:gd name="connsiteY33" fmla="*/ 765667 h 1205924"/>
                          <a:gd name="connsiteX34" fmla="*/ 72175 w 1722346"/>
                          <a:gd name="connsiteY34" fmla="*/ 497683 h 1205924"/>
                          <a:gd name="connsiteX35" fmla="*/ 43463 w 1722346"/>
                          <a:gd name="connsiteY35" fmla="*/ 535967 h 1205924"/>
                          <a:gd name="connsiteX36" fmla="*/ 9965 w 1722346"/>
                          <a:gd name="connsiteY36" fmla="*/ 569465 h 1205924"/>
                          <a:gd name="connsiteX37" fmla="*/ 394 w 1722346"/>
                          <a:gd name="connsiteY37" fmla="*/ 550323 h 1205924"/>
                          <a:gd name="connsiteX38" fmla="*/ 230094 w 1722346"/>
                          <a:gd name="connsiteY38" fmla="*/ 200987 h 1205924"/>
                          <a:gd name="connsiteX39" fmla="*/ 177455 w 1722346"/>
                          <a:gd name="connsiteY39" fmla="*/ 215344 h 1205924"/>
                          <a:gd name="connsiteX40" fmla="*/ 172669 w 1722346"/>
                          <a:gd name="connsiteY40" fmla="*/ 215344 h 1205924"/>
                          <a:gd name="connsiteX41" fmla="*/ 172669 w 1722346"/>
                          <a:gd name="connsiteY41" fmla="*/ 210558 h 1205924"/>
                          <a:gd name="connsiteX42" fmla="*/ 344944 w 1722346"/>
                          <a:gd name="connsiteY42" fmla="*/ 100494 h 1205924"/>
                          <a:gd name="connsiteX43" fmla="*/ 263592 w 1722346"/>
                          <a:gd name="connsiteY43" fmla="*/ 114850 h 1205924"/>
                          <a:gd name="connsiteX44" fmla="*/ 258807 w 1722346"/>
                          <a:gd name="connsiteY44" fmla="*/ 110065 h 1205924"/>
                          <a:gd name="connsiteX45" fmla="*/ 258807 w 1722346"/>
                          <a:gd name="connsiteY45" fmla="*/ 105279 h 1205924"/>
                          <a:gd name="connsiteX46" fmla="*/ 555502 w 1722346"/>
                          <a:gd name="connsiteY46" fmla="*/ 28712 h 1205924"/>
                          <a:gd name="connsiteX47" fmla="*/ 718206 w 1722346"/>
                          <a:gd name="connsiteY47" fmla="*/ 43069 h 1205924"/>
                          <a:gd name="connsiteX48" fmla="*/ 665567 w 1722346"/>
                          <a:gd name="connsiteY48" fmla="*/ 19142 h 1205924"/>
                          <a:gd name="connsiteX49" fmla="*/ 660781 w 1722346"/>
                          <a:gd name="connsiteY49" fmla="*/ 14356 h 1205924"/>
                          <a:gd name="connsiteX50" fmla="*/ 665567 w 1722346"/>
                          <a:gd name="connsiteY50" fmla="*/ 9571 h 1205924"/>
                          <a:gd name="connsiteX51" fmla="*/ 732563 w 1722346"/>
                          <a:gd name="connsiteY51" fmla="*/ 0 h 1205924"/>
                          <a:gd name="connsiteX52" fmla="*/ 981404 w 1722346"/>
                          <a:gd name="connsiteY52" fmla="*/ 110065 h 1205924"/>
                          <a:gd name="connsiteX53" fmla="*/ 967049 w 1722346"/>
                          <a:gd name="connsiteY53" fmla="*/ 33498 h 1205924"/>
                          <a:gd name="connsiteX54" fmla="*/ 971834 w 1722346"/>
                          <a:gd name="connsiteY54" fmla="*/ 28712 h 1205924"/>
                          <a:gd name="connsiteX55" fmla="*/ 1019688 w 1722346"/>
                          <a:gd name="connsiteY55" fmla="*/ 105279 h 1205924"/>
                          <a:gd name="connsiteX56" fmla="*/ 1029258 w 1722346"/>
                          <a:gd name="connsiteY56" fmla="*/ 129206 h 1205924"/>
                          <a:gd name="connsiteX57" fmla="*/ 1034044 w 1722346"/>
                          <a:gd name="connsiteY57" fmla="*/ 119635 h 1205924"/>
                          <a:gd name="connsiteX58" fmla="*/ 1163250 w 1722346"/>
                          <a:gd name="connsiteY58" fmla="*/ 38283 h 1205924"/>
                          <a:gd name="connsiteX59" fmla="*/ 1168036 w 1722346"/>
                          <a:gd name="connsiteY59" fmla="*/ 38283 h 1205924"/>
                          <a:gd name="connsiteX60" fmla="*/ 1172821 w 1722346"/>
                          <a:gd name="connsiteY60" fmla="*/ 43069 h 1205924"/>
                          <a:gd name="connsiteX61" fmla="*/ 1163250 w 1722346"/>
                          <a:gd name="connsiteY61" fmla="*/ 57425 h 1205924"/>
                          <a:gd name="connsiteX62" fmla="*/ 1115396 w 1722346"/>
                          <a:gd name="connsiteY62" fmla="*/ 119635 h 1205924"/>
                          <a:gd name="connsiteX63" fmla="*/ 1215890 w 1722346"/>
                          <a:gd name="connsiteY63" fmla="*/ 95708 h 1205924"/>
                          <a:gd name="connsiteX64" fmla="*/ 1263744 w 1722346"/>
                          <a:gd name="connsiteY64" fmla="*/ 110065 h 1205924"/>
                          <a:gd name="connsiteX65" fmla="*/ 1263744 w 1722346"/>
                          <a:gd name="connsiteY65" fmla="*/ 114850 h 1205924"/>
                          <a:gd name="connsiteX66" fmla="*/ 1263744 w 1722346"/>
                          <a:gd name="connsiteY66" fmla="*/ 119635 h 1205924"/>
                          <a:gd name="connsiteX67" fmla="*/ 1215890 w 1722346"/>
                          <a:gd name="connsiteY67" fmla="*/ 162704 h 1205924"/>
                          <a:gd name="connsiteX68" fmla="*/ 1708788 w 1722346"/>
                          <a:gd name="connsiteY68" fmla="*/ 650817 h 1205924"/>
                          <a:gd name="connsiteX69" fmla="*/ 1708788 w 1722346"/>
                          <a:gd name="connsiteY69" fmla="*/ 650817 h 1205924"/>
                          <a:gd name="connsiteX70" fmla="*/ 1708788 w 1722346"/>
                          <a:gd name="connsiteY70" fmla="*/ 650817 h 1205924"/>
                          <a:gd name="connsiteX71" fmla="*/ 1704003 w 1722346"/>
                          <a:gd name="connsiteY71" fmla="*/ 655602 h 1205924"/>
                          <a:gd name="connsiteX72" fmla="*/ 1699217 w 1722346"/>
                          <a:gd name="connsiteY72" fmla="*/ 650817 h 1205924"/>
                          <a:gd name="connsiteX73" fmla="*/ 1632221 w 1722346"/>
                          <a:gd name="connsiteY73" fmla="*/ 631675 h 1205924"/>
                          <a:gd name="connsiteX74" fmla="*/ 1699217 w 1722346"/>
                          <a:gd name="connsiteY74" fmla="*/ 942727 h 1205924"/>
                          <a:gd name="connsiteX75" fmla="*/ 1694432 w 1722346"/>
                          <a:gd name="connsiteY75" fmla="*/ 947512 h 1205924"/>
                          <a:gd name="connsiteX76" fmla="*/ 1689646 w 1722346"/>
                          <a:gd name="connsiteY76" fmla="*/ 942727 h 1205924"/>
                          <a:gd name="connsiteX77" fmla="*/ 1656148 w 1722346"/>
                          <a:gd name="connsiteY77" fmla="*/ 894873 h 1205924"/>
                          <a:gd name="connsiteX78" fmla="*/ 1651363 w 1722346"/>
                          <a:gd name="connsiteY78" fmla="*/ 1057577 h 1205924"/>
                          <a:gd name="connsiteX79" fmla="*/ 1598724 w 1722346"/>
                          <a:gd name="connsiteY79" fmla="*/ 1153285 h 1205924"/>
                          <a:gd name="connsiteX80" fmla="*/ 1593938 w 1722346"/>
                          <a:gd name="connsiteY80" fmla="*/ 1153285 h 1205924"/>
                          <a:gd name="connsiteX81" fmla="*/ 1589153 w 1722346"/>
                          <a:gd name="connsiteY81" fmla="*/ 1148500 h 1205924"/>
                          <a:gd name="connsiteX82" fmla="*/ 1555654 w 1722346"/>
                          <a:gd name="connsiteY82" fmla="*/ 1071933 h 1205924"/>
                          <a:gd name="connsiteX83" fmla="*/ 1517372 w 1722346"/>
                          <a:gd name="connsiteY83" fmla="*/ 1205925 h 1205924"/>
                          <a:gd name="connsiteX84" fmla="*/ 1517372 w 1722346"/>
                          <a:gd name="connsiteY84" fmla="*/ 1205925 h 1205924"/>
                          <a:gd name="connsiteX85" fmla="*/ 1498229 w 1722346"/>
                          <a:gd name="connsiteY85" fmla="*/ 1162856 h 1205924"/>
                          <a:gd name="connsiteX86" fmla="*/ 1522157 w 1722346"/>
                          <a:gd name="connsiteY86" fmla="*/ 1196354 h 1205924"/>
                          <a:gd name="connsiteX87" fmla="*/ 1565226 w 1722346"/>
                          <a:gd name="connsiteY87" fmla="*/ 1052792 h 1205924"/>
                          <a:gd name="connsiteX88" fmla="*/ 1570011 w 1722346"/>
                          <a:gd name="connsiteY88" fmla="*/ 1048006 h 1205924"/>
                          <a:gd name="connsiteX89" fmla="*/ 1574796 w 1722346"/>
                          <a:gd name="connsiteY89" fmla="*/ 1048006 h 1205924"/>
                          <a:gd name="connsiteX90" fmla="*/ 1617865 w 1722346"/>
                          <a:gd name="connsiteY90" fmla="*/ 1129358 h 1205924"/>
                          <a:gd name="connsiteX91" fmla="*/ 1660934 w 1722346"/>
                          <a:gd name="connsiteY91" fmla="*/ 880517 h 1205924"/>
                          <a:gd name="connsiteX92" fmla="*/ 1660934 w 1722346"/>
                          <a:gd name="connsiteY92" fmla="*/ 875731 h 1205924"/>
                          <a:gd name="connsiteX93" fmla="*/ 1665719 w 1722346"/>
                          <a:gd name="connsiteY93" fmla="*/ 875731 h 1205924"/>
                          <a:gd name="connsiteX94" fmla="*/ 1713573 w 1722346"/>
                          <a:gd name="connsiteY94" fmla="*/ 923585 h 1205924"/>
                          <a:gd name="connsiteX95" fmla="*/ 1632221 w 1722346"/>
                          <a:gd name="connsiteY95" fmla="*/ 626889 h 1205924"/>
                          <a:gd name="connsiteX96" fmla="*/ 1632221 w 1722346"/>
                          <a:gd name="connsiteY96" fmla="*/ 622104 h 1205924"/>
                          <a:gd name="connsiteX97" fmla="*/ 1637007 w 1722346"/>
                          <a:gd name="connsiteY97" fmla="*/ 622104 h 1205924"/>
                          <a:gd name="connsiteX98" fmla="*/ 1713573 w 1722346"/>
                          <a:gd name="connsiteY98" fmla="*/ 641246 h 1205924"/>
                          <a:gd name="connsiteX99" fmla="*/ 1220675 w 1722346"/>
                          <a:gd name="connsiteY99" fmla="*/ 172275 h 1205924"/>
                          <a:gd name="connsiteX100" fmla="*/ 1215890 w 1722346"/>
                          <a:gd name="connsiteY100" fmla="*/ 167490 h 1205924"/>
                          <a:gd name="connsiteX101" fmla="*/ 1215890 w 1722346"/>
                          <a:gd name="connsiteY101" fmla="*/ 162704 h 1205924"/>
                          <a:gd name="connsiteX102" fmla="*/ 1268529 w 1722346"/>
                          <a:gd name="connsiteY102" fmla="*/ 114850 h 1205924"/>
                          <a:gd name="connsiteX103" fmla="*/ 1230247 w 1722346"/>
                          <a:gd name="connsiteY103" fmla="*/ 105279 h 1205924"/>
                          <a:gd name="connsiteX104" fmla="*/ 1120182 w 1722346"/>
                          <a:gd name="connsiteY104" fmla="*/ 138777 h 1205924"/>
                          <a:gd name="connsiteX105" fmla="*/ 1115396 w 1722346"/>
                          <a:gd name="connsiteY105" fmla="*/ 138777 h 1205924"/>
                          <a:gd name="connsiteX106" fmla="*/ 1115396 w 1722346"/>
                          <a:gd name="connsiteY106" fmla="*/ 133992 h 1205924"/>
                          <a:gd name="connsiteX107" fmla="*/ 1172821 w 1722346"/>
                          <a:gd name="connsiteY107" fmla="*/ 57425 h 1205924"/>
                          <a:gd name="connsiteX108" fmla="*/ 1172821 w 1722346"/>
                          <a:gd name="connsiteY108" fmla="*/ 52640 h 1205924"/>
                          <a:gd name="connsiteX109" fmla="*/ 1053185 w 1722346"/>
                          <a:gd name="connsiteY109" fmla="*/ 129206 h 1205924"/>
                          <a:gd name="connsiteX110" fmla="*/ 1038830 w 1722346"/>
                          <a:gd name="connsiteY110" fmla="*/ 143562 h 1205924"/>
                          <a:gd name="connsiteX111" fmla="*/ 1024473 w 1722346"/>
                          <a:gd name="connsiteY111" fmla="*/ 110065 h 1205924"/>
                          <a:gd name="connsiteX112" fmla="*/ 990976 w 1722346"/>
                          <a:gd name="connsiteY112" fmla="*/ 43069 h 1205924"/>
                          <a:gd name="connsiteX113" fmla="*/ 1014903 w 1722346"/>
                          <a:gd name="connsiteY113" fmla="*/ 129206 h 1205924"/>
                          <a:gd name="connsiteX114" fmla="*/ 1014903 w 1722346"/>
                          <a:gd name="connsiteY114" fmla="*/ 133992 h 1205924"/>
                          <a:gd name="connsiteX115" fmla="*/ 1010117 w 1722346"/>
                          <a:gd name="connsiteY115" fmla="*/ 133992 h 1205924"/>
                          <a:gd name="connsiteX116" fmla="*/ 751705 w 1722346"/>
                          <a:gd name="connsiteY116" fmla="*/ 14356 h 1205924"/>
                          <a:gd name="connsiteX117" fmla="*/ 699065 w 1722346"/>
                          <a:gd name="connsiteY117" fmla="*/ 19142 h 1205924"/>
                          <a:gd name="connsiteX118" fmla="*/ 751705 w 1722346"/>
                          <a:gd name="connsiteY118" fmla="*/ 52640 h 1205924"/>
                          <a:gd name="connsiteX119" fmla="*/ 751705 w 1722346"/>
                          <a:gd name="connsiteY119" fmla="*/ 57425 h 1205924"/>
                          <a:gd name="connsiteX120" fmla="*/ 746919 w 1722346"/>
                          <a:gd name="connsiteY120" fmla="*/ 57425 h 1205924"/>
                          <a:gd name="connsiteX121" fmla="*/ 574644 w 1722346"/>
                          <a:gd name="connsiteY121" fmla="*/ 43069 h 1205924"/>
                          <a:gd name="connsiteX122" fmla="*/ 301875 w 1722346"/>
                          <a:gd name="connsiteY122" fmla="*/ 105279 h 1205924"/>
                          <a:gd name="connsiteX123" fmla="*/ 402369 w 1722346"/>
                          <a:gd name="connsiteY123" fmla="*/ 90923 h 1205924"/>
                          <a:gd name="connsiteX124" fmla="*/ 407154 w 1722346"/>
                          <a:gd name="connsiteY124" fmla="*/ 95708 h 1205924"/>
                          <a:gd name="connsiteX125" fmla="*/ 402369 w 1722346"/>
                          <a:gd name="connsiteY125" fmla="*/ 100494 h 1205924"/>
                          <a:gd name="connsiteX126" fmla="*/ 206167 w 1722346"/>
                          <a:gd name="connsiteY126" fmla="*/ 205773 h 1205924"/>
                          <a:gd name="connsiteX127" fmla="*/ 277948 w 1722346"/>
                          <a:gd name="connsiteY127" fmla="*/ 191417 h 1205924"/>
                          <a:gd name="connsiteX128" fmla="*/ 277948 w 1722346"/>
                          <a:gd name="connsiteY128" fmla="*/ 191417 h 1205924"/>
                          <a:gd name="connsiteX129" fmla="*/ 282734 w 1722346"/>
                          <a:gd name="connsiteY129" fmla="*/ 196202 h 1205924"/>
                          <a:gd name="connsiteX130" fmla="*/ 277948 w 1722346"/>
                          <a:gd name="connsiteY130" fmla="*/ 200987 h 1205924"/>
                          <a:gd name="connsiteX131" fmla="*/ 24321 w 1722346"/>
                          <a:gd name="connsiteY131" fmla="*/ 555108 h 1205924"/>
                          <a:gd name="connsiteX132" fmla="*/ 24321 w 1722346"/>
                          <a:gd name="connsiteY132" fmla="*/ 564679 h 1205924"/>
                          <a:gd name="connsiteX133" fmla="*/ 48248 w 1722346"/>
                          <a:gd name="connsiteY133" fmla="*/ 535967 h 1205924"/>
                          <a:gd name="connsiteX134" fmla="*/ 96102 w 1722346"/>
                          <a:gd name="connsiteY134" fmla="*/ 483327 h 1205924"/>
                          <a:gd name="connsiteX135" fmla="*/ 100888 w 1722346"/>
                          <a:gd name="connsiteY135" fmla="*/ 483327 h 1205924"/>
                          <a:gd name="connsiteX136" fmla="*/ 100888 w 1722346"/>
                          <a:gd name="connsiteY136" fmla="*/ 488112 h 1205924"/>
                          <a:gd name="connsiteX137" fmla="*/ 81746 w 1722346"/>
                          <a:gd name="connsiteY137" fmla="*/ 760881 h 1205924"/>
                          <a:gd name="connsiteX138" fmla="*/ 172669 w 1722346"/>
                          <a:gd name="connsiteY138" fmla="*/ 579035 h 1205924"/>
                          <a:gd name="connsiteX139" fmla="*/ 689494 w 1722346"/>
                          <a:gd name="connsiteY139" fmla="*/ 320623 h 1205924"/>
                          <a:gd name="connsiteX140" fmla="*/ 770846 w 1722346"/>
                          <a:gd name="connsiteY140" fmla="*/ 325408 h 1205924"/>
                          <a:gd name="connsiteX141" fmla="*/ 775632 w 1722346"/>
                          <a:gd name="connsiteY141" fmla="*/ 330194 h 1205924"/>
                          <a:gd name="connsiteX142" fmla="*/ 775632 w 1722346"/>
                          <a:gd name="connsiteY142" fmla="*/ 334979 h 1205924"/>
                          <a:gd name="connsiteX143" fmla="*/ 632069 w 1722346"/>
                          <a:gd name="connsiteY143" fmla="*/ 435473 h 1205924"/>
                          <a:gd name="connsiteX144" fmla="*/ 655996 w 1722346"/>
                          <a:gd name="connsiteY144" fmla="*/ 440258 h 1205924"/>
                          <a:gd name="connsiteX145" fmla="*/ 837842 w 1722346"/>
                          <a:gd name="connsiteY145" fmla="*/ 401975 h 1205924"/>
                          <a:gd name="connsiteX146" fmla="*/ 842627 w 1722346"/>
                          <a:gd name="connsiteY146" fmla="*/ 401975 h 1205924"/>
                          <a:gd name="connsiteX147" fmla="*/ 842627 w 1722346"/>
                          <a:gd name="connsiteY147" fmla="*/ 406760 h 1205924"/>
                          <a:gd name="connsiteX148" fmla="*/ 804344 w 1722346"/>
                          <a:gd name="connsiteY148" fmla="*/ 473756 h 1205924"/>
                          <a:gd name="connsiteX149" fmla="*/ 813915 w 1722346"/>
                          <a:gd name="connsiteY149" fmla="*/ 478542 h 1205924"/>
                          <a:gd name="connsiteX150" fmla="*/ 967049 w 1722346"/>
                          <a:gd name="connsiteY150" fmla="*/ 406760 h 1205924"/>
                          <a:gd name="connsiteX151" fmla="*/ 971834 w 1722346"/>
                          <a:gd name="connsiteY151" fmla="*/ 406760 h 1205924"/>
                          <a:gd name="connsiteX152" fmla="*/ 971834 w 1722346"/>
                          <a:gd name="connsiteY152" fmla="*/ 411546 h 1205924"/>
                          <a:gd name="connsiteX153" fmla="*/ 962263 w 1722346"/>
                          <a:gd name="connsiteY153" fmla="*/ 497683 h 1205924"/>
                          <a:gd name="connsiteX154" fmla="*/ 995761 w 1722346"/>
                          <a:gd name="connsiteY154" fmla="*/ 430687 h 1205924"/>
                          <a:gd name="connsiteX155" fmla="*/ 1000546 w 1722346"/>
                          <a:gd name="connsiteY155" fmla="*/ 425902 h 1205924"/>
                          <a:gd name="connsiteX156" fmla="*/ 1005331 w 1722346"/>
                          <a:gd name="connsiteY156" fmla="*/ 430687 h 1205924"/>
                          <a:gd name="connsiteX157" fmla="*/ 1057971 w 1722346"/>
                          <a:gd name="connsiteY157" fmla="*/ 535967 h 1205924"/>
                          <a:gd name="connsiteX158" fmla="*/ 1062757 w 1722346"/>
                          <a:gd name="connsiteY158" fmla="*/ 535967 h 1205924"/>
                          <a:gd name="connsiteX159" fmla="*/ 1062757 w 1722346"/>
                          <a:gd name="connsiteY159" fmla="*/ 483327 h 1205924"/>
                          <a:gd name="connsiteX160" fmla="*/ 1067542 w 1722346"/>
                          <a:gd name="connsiteY160" fmla="*/ 478542 h 1205924"/>
                          <a:gd name="connsiteX161" fmla="*/ 1072328 w 1722346"/>
                          <a:gd name="connsiteY161" fmla="*/ 478542 h 1205924"/>
                          <a:gd name="connsiteX162" fmla="*/ 1211104 w 1722346"/>
                          <a:gd name="connsiteY162" fmla="*/ 827877 h 1205924"/>
                          <a:gd name="connsiteX163" fmla="*/ 1215890 w 1722346"/>
                          <a:gd name="connsiteY163" fmla="*/ 842233 h 1205924"/>
                          <a:gd name="connsiteX164" fmla="*/ 1235031 w 1722346"/>
                          <a:gd name="connsiteY164" fmla="*/ 727383 h 1205924"/>
                          <a:gd name="connsiteX165" fmla="*/ 1239817 w 1722346"/>
                          <a:gd name="connsiteY165" fmla="*/ 722598 h 1205924"/>
                          <a:gd name="connsiteX166" fmla="*/ 1244602 w 1722346"/>
                          <a:gd name="connsiteY166" fmla="*/ 727383 h 1205924"/>
                          <a:gd name="connsiteX167" fmla="*/ 1273315 w 1722346"/>
                          <a:gd name="connsiteY167" fmla="*/ 1095860 h 1205924"/>
                          <a:gd name="connsiteX168" fmla="*/ 1335526 w 1722346"/>
                          <a:gd name="connsiteY168" fmla="*/ 1067148 h 1205924"/>
                          <a:gd name="connsiteX169" fmla="*/ 1388165 w 1722346"/>
                          <a:gd name="connsiteY169" fmla="*/ 1048006 h 1205924"/>
                          <a:gd name="connsiteX170" fmla="*/ 1469517 w 1722346"/>
                          <a:gd name="connsiteY170" fmla="*/ 1086289 h 1205924"/>
                          <a:gd name="connsiteX171" fmla="*/ 1498229 w 1722346"/>
                          <a:gd name="connsiteY171" fmla="*/ 1162856 h 1205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722346" h="1205924">
                            <a:moveTo>
                              <a:pt x="1517372" y="1205925"/>
                            </a:moveTo>
                            <a:cubicBezTo>
                              <a:pt x="1517372" y="1205925"/>
                              <a:pt x="1517372" y="1205925"/>
                              <a:pt x="1517372" y="1205925"/>
                            </a:cubicBezTo>
                            <a:cubicBezTo>
                              <a:pt x="1512586" y="1205925"/>
                              <a:pt x="1512586" y="1205925"/>
                              <a:pt x="1517372" y="1205925"/>
                            </a:cubicBezTo>
                            <a:cubicBezTo>
                              <a:pt x="1503015" y="1186783"/>
                              <a:pt x="1493444" y="1172427"/>
                              <a:pt x="1488659" y="1167642"/>
                            </a:cubicBezTo>
                            <a:cubicBezTo>
                              <a:pt x="1488659" y="1167642"/>
                              <a:pt x="1483873" y="1167642"/>
                              <a:pt x="1483873" y="1162856"/>
                            </a:cubicBezTo>
                            <a:cubicBezTo>
                              <a:pt x="1483873" y="1134144"/>
                              <a:pt x="1474302" y="1110217"/>
                              <a:pt x="1455161" y="1086289"/>
                            </a:cubicBezTo>
                            <a:cubicBezTo>
                              <a:pt x="1436019" y="1067148"/>
                              <a:pt x="1407307" y="1052792"/>
                              <a:pt x="1383380" y="1052792"/>
                            </a:cubicBezTo>
                            <a:cubicBezTo>
                              <a:pt x="1364238" y="1052792"/>
                              <a:pt x="1349882" y="1057577"/>
                              <a:pt x="1340311" y="1071933"/>
                            </a:cubicBezTo>
                            <a:cubicBezTo>
                              <a:pt x="1316383" y="1095860"/>
                              <a:pt x="1297242" y="1110217"/>
                              <a:pt x="1282886" y="1110217"/>
                            </a:cubicBezTo>
                            <a:cubicBezTo>
                              <a:pt x="1273315" y="1110217"/>
                              <a:pt x="1263744" y="1105431"/>
                              <a:pt x="1263744" y="1105431"/>
                            </a:cubicBezTo>
                            <a:cubicBezTo>
                              <a:pt x="1263744" y="1105431"/>
                              <a:pt x="1263744" y="1105431"/>
                              <a:pt x="1263744" y="1100646"/>
                            </a:cubicBezTo>
                            <a:cubicBezTo>
                              <a:pt x="1263744" y="1100646"/>
                              <a:pt x="1292456" y="899658"/>
                              <a:pt x="1244602" y="756096"/>
                            </a:cubicBezTo>
                            <a:cubicBezTo>
                              <a:pt x="1244602" y="803950"/>
                              <a:pt x="1235031" y="842233"/>
                              <a:pt x="1225461" y="851804"/>
                            </a:cubicBezTo>
                            <a:cubicBezTo>
                              <a:pt x="1220675" y="856590"/>
                              <a:pt x="1220675" y="856590"/>
                              <a:pt x="1215890" y="856590"/>
                            </a:cubicBezTo>
                            <a:cubicBezTo>
                              <a:pt x="1206319" y="856590"/>
                              <a:pt x="1201534" y="842233"/>
                              <a:pt x="1201534" y="837448"/>
                            </a:cubicBezTo>
                            <a:cubicBezTo>
                              <a:pt x="1187177" y="727383"/>
                              <a:pt x="1158465" y="665173"/>
                              <a:pt x="1077113" y="512040"/>
                            </a:cubicBezTo>
                            <a:cubicBezTo>
                              <a:pt x="1077113" y="526396"/>
                              <a:pt x="1077113" y="540752"/>
                              <a:pt x="1072328" y="545537"/>
                            </a:cubicBezTo>
                            <a:cubicBezTo>
                              <a:pt x="1067542" y="550323"/>
                              <a:pt x="1067542" y="550323"/>
                              <a:pt x="1062757" y="550323"/>
                            </a:cubicBezTo>
                            <a:cubicBezTo>
                              <a:pt x="1038830" y="550323"/>
                              <a:pt x="1010117" y="488112"/>
                              <a:pt x="990976" y="445044"/>
                            </a:cubicBezTo>
                            <a:cubicBezTo>
                              <a:pt x="967049" y="492898"/>
                              <a:pt x="957477" y="507254"/>
                              <a:pt x="952692" y="507254"/>
                            </a:cubicBezTo>
                            <a:cubicBezTo>
                              <a:pt x="952692" y="507254"/>
                              <a:pt x="947906" y="507254"/>
                              <a:pt x="947906" y="502469"/>
                            </a:cubicBezTo>
                            <a:cubicBezTo>
                              <a:pt x="943121" y="497683"/>
                              <a:pt x="943121" y="488112"/>
                              <a:pt x="952692" y="416331"/>
                            </a:cubicBezTo>
                            <a:cubicBezTo>
                              <a:pt x="880911" y="459400"/>
                              <a:pt x="828271" y="483327"/>
                              <a:pt x="804344" y="483327"/>
                            </a:cubicBezTo>
                            <a:cubicBezTo>
                              <a:pt x="794773" y="483327"/>
                              <a:pt x="789987" y="478542"/>
                              <a:pt x="785203" y="473756"/>
                            </a:cubicBezTo>
                            <a:cubicBezTo>
                              <a:pt x="780417" y="464185"/>
                              <a:pt x="789987" y="440258"/>
                              <a:pt x="813915" y="411546"/>
                            </a:cubicBezTo>
                            <a:cubicBezTo>
                              <a:pt x="732563" y="435473"/>
                              <a:pt x="675138" y="445044"/>
                              <a:pt x="641640" y="445044"/>
                            </a:cubicBezTo>
                            <a:cubicBezTo>
                              <a:pt x="622498" y="445044"/>
                              <a:pt x="608142" y="440258"/>
                              <a:pt x="608142" y="430687"/>
                            </a:cubicBezTo>
                            <a:cubicBezTo>
                              <a:pt x="603356" y="401975"/>
                              <a:pt x="684708" y="354121"/>
                              <a:pt x="742133" y="325408"/>
                            </a:cubicBezTo>
                            <a:cubicBezTo>
                              <a:pt x="722992" y="320623"/>
                              <a:pt x="699065" y="320623"/>
                              <a:pt x="675138" y="320623"/>
                            </a:cubicBezTo>
                            <a:cubicBezTo>
                              <a:pt x="574644" y="320623"/>
                              <a:pt x="459794" y="349335"/>
                              <a:pt x="359300" y="406760"/>
                            </a:cubicBezTo>
                            <a:cubicBezTo>
                              <a:pt x="263592" y="459400"/>
                              <a:pt x="191810" y="521610"/>
                              <a:pt x="167883" y="574250"/>
                            </a:cubicBezTo>
                            <a:cubicBezTo>
                              <a:pt x="115244" y="703456"/>
                              <a:pt x="76961" y="765667"/>
                              <a:pt x="76961" y="765667"/>
                            </a:cubicBezTo>
                            <a:cubicBezTo>
                              <a:pt x="76961" y="765667"/>
                              <a:pt x="76961" y="765667"/>
                              <a:pt x="72175" y="765667"/>
                            </a:cubicBezTo>
                            <a:cubicBezTo>
                              <a:pt x="72175" y="765667"/>
                              <a:pt x="67390" y="765667"/>
                              <a:pt x="67390" y="765667"/>
                            </a:cubicBezTo>
                            <a:cubicBezTo>
                              <a:pt x="29106" y="703456"/>
                              <a:pt x="33892" y="602962"/>
                              <a:pt x="72175" y="497683"/>
                            </a:cubicBezTo>
                            <a:cubicBezTo>
                              <a:pt x="62604" y="507254"/>
                              <a:pt x="53033" y="521610"/>
                              <a:pt x="43463" y="535967"/>
                            </a:cubicBezTo>
                            <a:cubicBezTo>
                              <a:pt x="29106" y="559894"/>
                              <a:pt x="19536" y="569465"/>
                              <a:pt x="9965" y="569465"/>
                            </a:cubicBezTo>
                            <a:cubicBezTo>
                              <a:pt x="394" y="569465"/>
                              <a:pt x="394" y="555108"/>
                              <a:pt x="394" y="550323"/>
                            </a:cubicBezTo>
                            <a:cubicBezTo>
                              <a:pt x="-9177" y="339765"/>
                              <a:pt x="158312" y="239271"/>
                              <a:pt x="230094" y="200987"/>
                            </a:cubicBezTo>
                            <a:cubicBezTo>
                              <a:pt x="215737" y="205773"/>
                              <a:pt x="201382" y="210558"/>
                              <a:pt x="177455" y="215344"/>
                            </a:cubicBezTo>
                            <a:cubicBezTo>
                              <a:pt x="177455" y="215344"/>
                              <a:pt x="172669" y="215344"/>
                              <a:pt x="172669" y="215344"/>
                            </a:cubicBezTo>
                            <a:cubicBezTo>
                              <a:pt x="172669" y="215344"/>
                              <a:pt x="172669" y="210558"/>
                              <a:pt x="172669" y="210558"/>
                            </a:cubicBezTo>
                            <a:cubicBezTo>
                              <a:pt x="220523" y="153133"/>
                              <a:pt x="297090" y="119635"/>
                              <a:pt x="344944" y="100494"/>
                            </a:cubicBezTo>
                            <a:cubicBezTo>
                              <a:pt x="325802" y="100494"/>
                              <a:pt x="301875" y="105279"/>
                              <a:pt x="263592" y="114850"/>
                            </a:cubicBezTo>
                            <a:cubicBezTo>
                              <a:pt x="263592" y="114850"/>
                              <a:pt x="258807" y="114850"/>
                              <a:pt x="258807" y="110065"/>
                            </a:cubicBezTo>
                            <a:cubicBezTo>
                              <a:pt x="258807" y="110065"/>
                              <a:pt x="258807" y="105279"/>
                              <a:pt x="258807" y="105279"/>
                            </a:cubicBezTo>
                            <a:cubicBezTo>
                              <a:pt x="344944" y="43069"/>
                              <a:pt x="469365" y="28712"/>
                              <a:pt x="555502" y="28712"/>
                            </a:cubicBezTo>
                            <a:cubicBezTo>
                              <a:pt x="627284" y="28712"/>
                              <a:pt x="694279" y="38283"/>
                              <a:pt x="718206" y="43069"/>
                            </a:cubicBezTo>
                            <a:cubicBezTo>
                              <a:pt x="708636" y="38283"/>
                              <a:pt x="694279" y="28712"/>
                              <a:pt x="665567" y="19142"/>
                            </a:cubicBezTo>
                            <a:cubicBezTo>
                              <a:pt x="665567" y="19142"/>
                              <a:pt x="660781" y="14356"/>
                              <a:pt x="660781" y="14356"/>
                            </a:cubicBezTo>
                            <a:cubicBezTo>
                              <a:pt x="660781" y="14356"/>
                              <a:pt x="660781" y="9571"/>
                              <a:pt x="665567" y="9571"/>
                            </a:cubicBezTo>
                            <a:cubicBezTo>
                              <a:pt x="689494" y="4785"/>
                              <a:pt x="713421" y="0"/>
                              <a:pt x="732563" y="0"/>
                            </a:cubicBezTo>
                            <a:cubicBezTo>
                              <a:pt x="852198" y="0"/>
                              <a:pt x="947906" y="76567"/>
                              <a:pt x="981404" y="110065"/>
                            </a:cubicBezTo>
                            <a:cubicBezTo>
                              <a:pt x="971834" y="86138"/>
                              <a:pt x="962263" y="47854"/>
                              <a:pt x="967049" y="33498"/>
                            </a:cubicBezTo>
                            <a:cubicBezTo>
                              <a:pt x="967049" y="33498"/>
                              <a:pt x="971834" y="28712"/>
                              <a:pt x="971834" y="28712"/>
                            </a:cubicBezTo>
                            <a:cubicBezTo>
                              <a:pt x="1005331" y="33498"/>
                              <a:pt x="1014903" y="76567"/>
                              <a:pt x="1019688" y="105279"/>
                            </a:cubicBezTo>
                            <a:cubicBezTo>
                              <a:pt x="1019688" y="114850"/>
                              <a:pt x="1024473" y="129206"/>
                              <a:pt x="1029258" y="129206"/>
                            </a:cubicBezTo>
                            <a:cubicBezTo>
                              <a:pt x="1029258" y="129206"/>
                              <a:pt x="1029258" y="129206"/>
                              <a:pt x="1034044" y="119635"/>
                            </a:cubicBezTo>
                            <a:cubicBezTo>
                              <a:pt x="1062757" y="66996"/>
                              <a:pt x="1144109" y="38283"/>
                              <a:pt x="1163250" y="38283"/>
                            </a:cubicBezTo>
                            <a:cubicBezTo>
                              <a:pt x="1163250" y="38283"/>
                              <a:pt x="1168036" y="38283"/>
                              <a:pt x="1168036" y="38283"/>
                            </a:cubicBezTo>
                            <a:cubicBezTo>
                              <a:pt x="1172821" y="38283"/>
                              <a:pt x="1172821" y="38283"/>
                              <a:pt x="1172821" y="43069"/>
                            </a:cubicBezTo>
                            <a:cubicBezTo>
                              <a:pt x="1172821" y="47854"/>
                              <a:pt x="1172821" y="47854"/>
                              <a:pt x="1163250" y="57425"/>
                            </a:cubicBezTo>
                            <a:cubicBezTo>
                              <a:pt x="1153680" y="66996"/>
                              <a:pt x="1139323" y="86138"/>
                              <a:pt x="1115396" y="119635"/>
                            </a:cubicBezTo>
                            <a:cubicBezTo>
                              <a:pt x="1153680" y="100494"/>
                              <a:pt x="1187177" y="95708"/>
                              <a:pt x="1215890" y="95708"/>
                            </a:cubicBezTo>
                            <a:cubicBezTo>
                              <a:pt x="1249388" y="95708"/>
                              <a:pt x="1263744" y="110065"/>
                              <a:pt x="1263744" y="110065"/>
                            </a:cubicBezTo>
                            <a:cubicBezTo>
                              <a:pt x="1263744" y="110065"/>
                              <a:pt x="1263744" y="110065"/>
                              <a:pt x="1263744" y="114850"/>
                            </a:cubicBezTo>
                            <a:cubicBezTo>
                              <a:pt x="1263744" y="114850"/>
                              <a:pt x="1263744" y="114850"/>
                              <a:pt x="1263744" y="119635"/>
                            </a:cubicBezTo>
                            <a:cubicBezTo>
                              <a:pt x="1263744" y="119635"/>
                              <a:pt x="1244602" y="138777"/>
                              <a:pt x="1215890" y="162704"/>
                            </a:cubicBezTo>
                            <a:cubicBezTo>
                              <a:pt x="1555654" y="205773"/>
                              <a:pt x="1704003" y="631675"/>
                              <a:pt x="1708788" y="650817"/>
                            </a:cubicBezTo>
                            <a:lnTo>
                              <a:pt x="1708788" y="650817"/>
                            </a:lnTo>
                            <a:cubicBezTo>
                              <a:pt x="1708788" y="650817"/>
                              <a:pt x="1708788" y="650817"/>
                              <a:pt x="1708788" y="650817"/>
                            </a:cubicBezTo>
                            <a:cubicBezTo>
                              <a:pt x="1708788" y="650817"/>
                              <a:pt x="1708788" y="655602"/>
                              <a:pt x="1704003" y="655602"/>
                            </a:cubicBezTo>
                            <a:cubicBezTo>
                              <a:pt x="1704003" y="655602"/>
                              <a:pt x="1699217" y="655602"/>
                              <a:pt x="1699217" y="650817"/>
                            </a:cubicBezTo>
                            <a:cubicBezTo>
                              <a:pt x="1699217" y="650817"/>
                              <a:pt x="1689646" y="641246"/>
                              <a:pt x="1632221" y="631675"/>
                            </a:cubicBezTo>
                            <a:cubicBezTo>
                              <a:pt x="1761427" y="760881"/>
                              <a:pt x="1704003" y="942727"/>
                              <a:pt x="1699217" y="942727"/>
                            </a:cubicBezTo>
                            <a:cubicBezTo>
                              <a:pt x="1699217" y="942727"/>
                              <a:pt x="1694432" y="947512"/>
                              <a:pt x="1694432" y="947512"/>
                            </a:cubicBezTo>
                            <a:cubicBezTo>
                              <a:pt x="1694432" y="947512"/>
                              <a:pt x="1689646" y="947512"/>
                              <a:pt x="1689646" y="942727"/>
                            </a:cubicBezTo>
                            <a:cubicBezTo>
                              <a:pt x="1689646" y="942727"/>
                              <a:pt x="1684861" y="914014"/>
                              <a:pt x="1656148" y="894873"/>
                            </a:cubicBezTo>
                            <a:cubicBezTo>
                              <a:pt x="1675290" y="937942"/>
                              <a:pt x="1675290" y="990581"/>
                              <a:pt x="1651363" y="1057577"/>
                            </a:cubicBezTo>
                            <a:cubicBezTo>
                              <a:pt x="1632221" y="1110217"/>
                              <a:pt x="1598724" y="1148500"/>
                              <a:pt x="1598724" y="1153285"/>
                            </a:cubicBezTo>
                            <a:cubicBezTo>
                              <a:pt x="1598724" y="1153285"/>
                              <a:pt x="1593938" y="1153285"/>
                              <a:pt x="1593938" y="1153285"/>
                            </a:cubicBezTo>
                            <a:cubicBezTo>
                              <a:pt x="1593938" y="1153285"/>
                              <a:pt x="1589153" y="1153285"/>
                              <a:pt x="1589153" y="1148500"/>
                            </a:cubicBezTo>
                            <a:cubicBezTo>
                              <a:pt x="1589153" y="1148500"/>
                              <a:pt x="1589153" y="1124573"/>
                              <a:pt x="1555654" y="1071933"/>
                            </a:cubicBezTo>
                            <a:cubicBezTo>
                              <a:pt x="1570011" y="1172427"/>
                              <a:pt x="1522157" y="1205925"/>
                              <a:pt x="1517372" y="1205925"/>
                            </a:cubicBezTo>
                            <a:cubicBezTo>
                              <a:pt x="1517372" y="1205925"/>
                              <a:pt x="1517372" y="1205925"/>
                              <a:pt x="1517372" y="1205925"/>
                            </a:cubicBezTo>
                            <a:close/>
                            <a:moveTo>
                              <a:pt x="1498229" y="1162856"/>
                            </a:moveTo>
                            <a:cubicBezTo>
                              <a:pt x="1503015" y="1167642"/>
                              <a:pt x="1507800" y="1177212"/>
                              <a:pt x="1522157" y="1196354"/>
                            </a:cubicBezTo>
                            <a:cubicBezTo>
                              <a:pt x="1536513" y="1186783"/>
                              <a:pt x="1570011" y="1143715"/>
                              <a:pt x="1565226" y="1052792"/>
                            </a:cubicBezTo>
                            <a:cubicBezTo>
                              <a:pt x="1565226" y="1052792"/>
                              <a:pt x="1565226" y="1048006"/>
                              <a:pt x="1570011" y="1048006"/>
                            </a:cubicBezTo>
                            <a:cubicBezTo>
                              <a:pt x="1570011" y="1048006"/>
                              <a:pt x="1574796" y="1048006"/>
                              <a:pt x="1574796" y="1048006"/>
                            </a:cubicBezTo>
                            <a:cubicBezTo>
                              <a:pt x="1603509" y="1086289"/>
                              <a:pt x="1613080" y="1115002"/>
                              <a:pt x="1617865" y="1129358"/>
                            </a:cubicBezTo>
                            <a:cubicBezTo>
                              <a:pt x="1641792" y="1095860"/>
                              <a:pt x="1718359" y="966654"/>
                              <a:pt x="1660934" y="880517"/>
                            </a:cubicBezTo>
                            <a:cubicBezTo>
                              <a:pt x="1660934" y="880517"/>
                              <a:pt x="1660934" y="875731"/>
                              <a:pt x="1660934" y="875731"/>
                            </a:cubicBezTo>
                            <a:cubicBezTo>
                              <a:pt x="1660934" y="875731"/>
                              <a:pt x="1665719" y="875731"/>
                              <a:pt x="1665719" y="875731"/>
                            </a:cubicBezTo>
                            <a:cubicBezTo>
                              <a:pt x="1694432" y="890087"/>
                              <a:pt x="1708788" y="909229"/>
                              <a:pt x="1713573" y="923585"/>
                            </a:cubicBezTo>
                            <a:cubicBezTo>
                              <a:pt x="1723144" y="880517"/>
                              <a:pt x="1747071" y="732169"/>
                              <a:pt x="1632221" y="626889"/>
                            </a:cubicBezTo>
                            <a:cubicBezTo>
                              <a:pt x="1632221" y="626889"/>
                              <a:pt x="1632221" y="622104"/>
                              <a:pt x="1632221" y="622104"/>
                            </a:cubicBezTo>
                            <a:cubicBezTo>
                              <a:pt x="1632221" y="622104"/>
                              <a:pt x="1637007" y="617319"/>
                              <a:pt x="1637007" y="622104"/>
                            </a:cubicBezTo>
                            <a:cubicBezTo>
                              <a:pt x="1675290" y="626889"/>
                              <a:pt x="1699217" y="631675"/>
                              <a:pt x="1713573" y="641246"/>
                            </a:cubicBezTo>
                            <a:cubicBezTo>
                              <a:pt x="1689646" y="569465"/>
                              <a:pt x="1541299" y="205773"/>
                              <a:pt x="1220675" y="172275"/>
                            </a:cubicBezTo>
                            <a:cubicBezTo>
                              <a:pt x="1220675" y="172275"/>
                              <a:pt x="1215890" y="172275"/>
                              <a:pt x="1215890" y="167490"/>
                            </a:cubicBezTo>
                            <a:cubicBezTo>
                              <a:pt x="1215890" y="167490"/>
                              <a:pt x="1215890" y="162704"/>
                              <a:pt x="1215890" y="162704"/>
                            </a:cubicBezTo>
                            <a:cubicBezTo>
                              <a:pt x="1239817" y="138777"/>
                              <a:pt x="1258959" y="119635"/>
                              <a:pt x="1268529" y="114850"/>
                            </a:cubicBezTo>
                            <a:cubicBezTo>
                              <a:pt x="1263744" y="110065"/>
                              <a:pt x="1249388" y="105279"/>
                              <a:pt x="1230247" y="105279"/>
                            </a:cubicBezTo>
                            <a:cubicBezTo>
                              <a:pt x="1201534" y="105279"/>
                              <a:pt x="1163250" y="114850"/>
                              <a:pt x="1120182" y="138777"/>
                            </a:cubicBezTo>
                            <a:cubicBezTo>
                              <a:pt x="1120182" y="138777"/>
                              <a:pt x="1115396" y="138777"/>
                              <a:pt x="1115396" y="138777"/>
                            </a:cubicBezTo>
                            <a:cubicBezTo>
                              <a:pt x="1115396" y="138777"/>
                              <a:pt x="1115396" y="133992"/>
                              <a:pt x="1115396" y="133992"/>
                            </a:cubicBezTo>
                            <a:cubicBezTo>
                              <a:pt x="1144109" y="90923"/>
                              <a:pt x="1163250" y="66996"/>
                              <a:pt x="1172821" y="57425"/>
                            </a:cubicBezTo>
                            <a:cubicBezTo>
                              <a:pt x="1172821" y="57425"/>
                              <a:pt x="1172821" y="57425"/>
                              <a:pt x="1172821" y="52640"/>
                            </a:cubicBezTo>
                            <a:cubicBezTo>
                              <a:pt x="1153680" y="57425"/>
                              <a:pt x="1081898" y="81352"/>
                              <a:pt x="1053185" y="129206"/>
                            </a:cubicBezTo>
                            <a:cubicBezTo>
                              <a:pt x="1048400" y="138777"/>
                              <a:pt x="1043615" y="143562"/>
                              <a:pt x="1038830" y="143562"/>
                            </a:cubicBezTo>
                            <a:cubicBezTo>
                              <a:pt x="1029258" y="143562"/>
                              <a:pt x="1029258" y="129206"/>
                              <a:pt x="1024473" y="110065"/>
                            </a:cubicBezTo>
                            <a:cubicBezTo>
                              <a:pt x="1019688" y="86138"/>
                              <a:pt x="1010117" y="47854"/>
                              <a:pt x="990976" y="43069"/>
                            </a:cubicBezTo>
                            <a:cubicBezTo>
                              <a:pt x="990976" y="62210"/>
                              <a:pt x="1005331" y="110065"/>
                              <a:pt x="1014903" y="129206"/>
                            </a:cubicBezTo>
                            <a:cubicBezTo>
                              <a:pt x="1014903" y="129206"/>
                              <a:pt x="1014903" y="133992"/>
                              <a:pt x="1014903" y="133992"/>
                            </a:cubicBezTo>
                            <a:cubicBezTo>
                              <a:pt x="1014903" y="133992"/>
                              <a:pt x="1010117" y="133992"/>
                              <a:pt x="1010117" y="133992"/>
                            </a:cubicBezTo>
                            <a:cubicBezTo>
                              <a:pt x="1010117" y="133992"/>
                              <a:pt x="900052" y="14356"/>
                              <a:pt x="751705" y="14356"/>
                            </a:cubicBezTo>
                            <a:cubicBezTo>
                              <a:pt x="732563" y="14356"/>
                              <a:pt x="718206" y="14356"/>
                              <a:pt x="699065" y="19142"/>
                            </a:cubicBezTo>
                            <a:cubicBezTo>
                              <a:pt x="746919" y="38283"/>
                              <a:pt x="751705" y="52640"/>
                              <a:pt x="751705" y="52640"/>
                            </a:cubicBezTo>
                            <a:cubicBezTo>
                              <a:pt x="751705" y="52640"/>
                              <a:pt x="751705" y="57425"/>
                              <a:pt x="751705" y="57425"/>
                            </a:cubicBezTo>
                            <a:cubicBezTo>
                              <a:pt x="751705" y="57425"/>
                              <a:pt x="746919" y="57425"/>
                              <a:pt x="746919" y="57425"/>
                            </a:cubicBezTo>
                            <a:cubicBezTo>
                              <a:pt x="746919" y="57425"/>
                              <a:pt x="670352" y="43069"/>
                              <a:pt x="574644" y="43069"/>
                            </a:cubicBezTo>
                            <a:cubicBezTo>
                              <a:pt x="493292" y="43069"/>
                              <a:pt x="383227" y="52640"/>
                              <a:pt x="301875" y="105279"/>
                            </a:cubicBezTo>
                            <a:cubicBezTo>
                              <a:pt x="383227" y="90923"/>
                              <a:pt x="402369" y="90923"/>
                              <a:pt x="402369" y="90923"/>
                            </a:cubicBezTo>
                            <a:cubicBezTo>
                              <a:pt x="402369" y="90923"/>
                              <a:pt x="407154" y="90923"/>
                              <a:pt x="407154" y="95708"/>
                            </a:cubicBezTo>
                            <a:cubicBezTo>
                              <a:pt x="407154" y="95708"/>
                              <a:pt x="407154" y="100494"/>
                              <a:pt x="402369" y="100494"/>
                            </a:cubicBezTo>
                            <a:cubicBezTo>
                              <a:pt x="402369" y="100494"/>
                              <a:pt x="277948" y="133992"/>
                              <a:pt x="206167" y="205773"/>
                            </a:cubicBezTo>
                            <a:cubicBezTo>
                              <a:pt x="249236" y="191417"/>
                              <a:pt x="268377" y="191417"/>
                              <a:pt x="277948" y="191417"/>
                            </a:cubicBezTo>
                            <a:lnTo>
                              <a:pt x="277948" y="191417"/>
                            </a:lnTo>
                            <a:cubicBezTo>
                              <a:pt x="277948" y="191417"/>
                              <a:pt x="282734" y="191417"/>
                              <a:pt x="282734" y="196202"/>
                            </a:cubicBezTo>
                            <a:cubicBezTo>
                              <a:pt x="282734" y="196202"/>
                              <a:pt x="282734" y="200987"/>
                              <a:pt x="277948" y="200987"/>
                            </a:cubicBezTo>
                            <a:cubicBezTo>
                              <a:pt x="273163" y="200987"/>
                              <a:pt x="14750" y="296696"/>
                              <a:pt x="24321" y="555108"/>
                            </a:cubicBezTo>
                            <a:cubicBezTo>
                              <a:pt x="24321" y="564679"/>
                              <a:pt x="24321" y="564679"/>
                              <a:pt x="24321" y="564679"/>
                            </a:cubicBezTo>
                            <a:cubicBezTo>
                              <a:pt x="29106" y="564679"/>
                              <a:pt x="38677" y="545537"/>
                              <a:pt x="48248" y="535967"/>
                            </a:cubicBezTo>
                            <a:cubicBezTo>
                              <a:pt x="62604" y="516825"/>
                              <a:pt x="76961" y="492898"/>
                              <a:pt x="96102" y="483327"/>
                            </a:cubicBezTo>
                            <a:cubicBezTo>
                              <a:pt x="96102" y="483327"/>
                              <a:pt x="100888" y="483327"/>
                              <a:pt x="100888" y="483327"/>
                            </a:cubicBezTo>
                            <a:cubicBezTo>
                              <a:pt x="100888" y="483327"/>
                              <a:pt x="100888" y="488112"/>
                              <a:pt x="100888" y="488112"/>
                            </a:cubicBezTo>
                            <a:cubicBezTo>
                              <a:pt x="53033" y="598177"/>
                              <a:pt x="48248" y="698671"/>
                              <a:pt x="81746" y="760881"/>
                            </a:cubicBezTo>
                            <a:cubicBezTo>
                              <a:pt x="91317" y="741739"/>
                              <a:pt x="129600" y="679529"/>
                              <a:pt x="172669" y="579035"/>
                            </a:cubicBezTo>
                            <a:cubicBezTo>
                              <a:pt x="220523" y="464185"/>
                              <a:pt x="469365" y="320623"/>
                              <a:pt x="689494" y="320623"/>
                            </a:cubicBezTo>
                            <a:cubicBezTo>
                              <a:pt x="718206" y="320623"/>
                              <a:pt x="742133" y="320623"/>
                              <a:pt x="770846" y="325408"/>
                            </a:cubicBezTo>
                            <a:cubicBezTo>
                              <a:pt x="770846" y="325408"/>
                              <a:pt x="775632" y="325408"/>
                              <a:pt x="775632" y="330194"/>
                            </a:cubicBezTo>
                            <a:cubicBezTo>
                              <a:pt x="775632" y="330194"/>
                              <a:pt x="775632" y="334979"/>
                              <a:pt x="775632" y="334979"/>
                            </a:cubicBezTo>
                            <a:cubicBezTo>
                              <a:pt x="655996" y="397190"/>
                              <a:pt x="632069" y="425902"/>
                              <a:pt x="632069" y="435473"/>
                            </a:cubicBezTo>
                            <a:cubicBezTo>
                              <a:pt x="632069" y="435473"/>
                              <a:pt x="636854" y="440258"/>
                              <a:pt x="655996" y="440258"/>
                            </a:cubicBezTo>
                            <a:cubicBezTo>
                              <a:pt x="689494" y="440258"/>
                              <a:pt x="751705" y="425902"/>
                              <a:pt x="837842" y="401975"/>
                            </a:cubicBezTo>
                            <a:cubicBezTo>
                              <a:pt x="837842" y="401975"/>
                              <a:pt x="842627" y="401975"/>
                              <a:pt x="842627" y="401975"/>
                            </a:cubicBezTo>
                            <a:cubicBezTo>
                              <a:pt x="842627" y="401975"/>
                              <a:pt x="842627" y="406760"/>
                              <a:pt x="842627" y="406760"/>
                            </a:cubicBezTo>
                            <a:cubicBezTo>
                              <a:pt x="799559" y="454614"/>
                              <a:pt x="804344" y="468971"/>
                              <a:pt x="804344" y="473756"/>
                            </a:cubicBezTo>
                            <a:cubicBezTo>
                              <a:pt x="804344" y="473756"/>
                              <a:pt x="809130" y="478542"/>
                              <a:pt x="813915" y="478542"/>
                            </a:cubicBezTo>
                            <a:cubicBezTo>
                              <a:pt x="837842" y="478542"/>
                              <a:pt x="895267" y="454614"/>
                              <a:pt x="967049" y="406760"/>
                            </a:cubicBezTo>
                            <a:cubicBezTo>
                              <a:pt x="967049" y="406760"/>
                              <a:pt x="971834" y="406760"/>
                              <a:pt x="971834" y="406760"/>
                            </a:cubicBezTo>
                            <a:cubicBezTo>
                              <a:pt x="971834" y="406760"/>
                              <a:pt x="971834" y="411546"/>
                              <a:pt x="971834" y="411546"/>
                            </a:cubicBezTo>
                            <a:cubicBezTo>
                              <a:pt x="962263" y="473756"/>
                              <a:pt x="962263" y="492898"/>
                              <a:pt x="962263" y="497683"/>
                            </a:cubicBezTo>
                            <a:cubicBezTo>
                              <a:pt x="967049" y="492898"/>
                              <a:pt x="986190" y="459400"/>
                              <a:pt x="995761" y="430687"/>
                            </a:cubicBezTo>
                            <a:cubicBezTo>
                              <a:pt x="995761" y="430687"/>
                              <a:pt x="1000546" y="425902"/>
                              <a:pt x="1000546" y="425902"/>
                            </a:cubicBezTo>
                            <a:cubicBezTo>
                              <a:pt x="1000546" y="425902"/>
                              <a:pt x="1005331" y="425902"/>
                              <a:pt x="1005331" y="430687"/>
                            </a:cubicBezTo>
                            <a:cubicBezTo>
                              <a:pt x="1034044" y="535967"/>
                              <a:pt x="1057971" y="535967"/>
                              <a:pt x="1057971" y="535967"/>
                            </a:cubicBezTo>
                            <a:cubicBezTo>
                              <a:pt x="1057971" y="535967"/>
                              <a:pt x="1057971" y="535967"/>
                              <a:pt x="1062757" y="535967"/>
                            </a:cubicBezTo>
                            <a:cubicBezTo>
                              <a:pt x="1067542" y="531181"/>
                              <a:pt x="1067542" y="512040"/>
                              <a:pt x="1062757" y="483327"/>
                            </a:cubicBezTo>
                            <a:cubicBezTo>
                              <a:pt x="1062757" y="483327"/>
                              <a:pt x="1062757" y="478542"/>
                              <a:pt x="1067542" y="478542"/>
                            </a:cubicBezTo>
                            <a:cubicBezTo>
                              <a:pt x="1067542" y="478542"/>
                              <a:pt x="1072328" y="478542"/>
                              <a:pt x="1072328" y="478542"/>
                            </a:cubicBezTo>
                            <a:cubicBezTo>
                              <a:pt x="1168036" y="650817"/>
                              <a:pt x="1191963" y="713027"/>
                              <a:pt x="1211104" y="827877"/>
                            </a:cubicBezTo>
                            <a:cubicBezTo>
                              <a:pt x="1211104" y="837448"/>
                              <a:pt x="1215890" y="842233"/>
                              <a:pt x="1215890" y="842233"/>
                            </a:cubicBezTo>
                            <a:cubicBezTo>
                              <a:pt x="1220675" y="842233"/>
                              <a:pt x="1235031" y="799164"/>
                              <a:pt x="1235031" y="727383"/>
                            </a:cubicBezTo>
                            <a:cubicBezTo>
                              <a:pt x="1235031" y="727383"/>
                              <a:pt x="1235031" y="722598"/>
                              <a:pt x="1239817" y="722598"/>
                            </a:cubicBezTo>
                            <a:cubicBezTo>
                              <a:pt x="1239817" y="722598"/>
                              <a:pt x="1244602" y="722598"/>
                              <a:pt x="1244602" y="727383"/>
                            </a:cubicBezTo>
                            <a:cubicBezTo>
                              <a:pt x="1302028" y="866160"/>
                              <a:pt x="1278101" y="1071933"/>
                              <a:pt x="1273315" y="1095860"/>
                            </a:cubicBezTo>
                            <a:cubicBezTo>
                              <a:pt x="1278101" y="1100646"/>
                              <a:pt x="1297242" y="1105431"/>
                              <a:pt x="1335526" y="1067148"/>
                            </a:cubicBezTo>
                            <a:cubicBezTo>
                              <a:pt x="1349882" y="1052792"/>
                              <a:pt x="1369023" y="1048006"/>
                              <a:pt x="1388165" y="1048006"/>
                            </a:cubicBezTo>
                            <a:cubicBezTo>
                              <a:pt x="1416878" y="1048006"/>
                              <a:pt x="1445590" y="1062362"/>
                              <a:pt x="1469517" y="1086289"/>
                            </a:cubicBezTo>
                            <a:cubicBezTo>
                              <a:pt x="1483873" y="1105431"/>
                              <a:pt x="1498229" y="1134144"/>
                              <a:pt x="1498229" y="1162856"/>
                            </a:cubicBezTo>
                            <a:close/>
                          </a:path>
                        </a:pathLst>
                      </a:custGeom>
                      <a:solidFill>
                        <a:srgbClr val="462A1E"/>
                      </a:solidFill>
                      <a:ln w="47824" cap="flat">
                        <a:noFill/>
                        <a:prstDash val="solid"/>
                        <a:miter/>
                      </a:ln>
                    </p:spPr>
                    <p:txBody>
                      <a:bodyPr rtlCol="0" anchor="ctr"/>
                      <a:lstStyle/>
                      <a:p>
                        <a:endParaRPr lang="en-US"/>
                      </a:p>
                    </p:txBody>
                  </p:sp>
                </p:grpSp>
                <p:sp>
                  <p:nvSpPr>
                    <p:cNvPr id="235" name="Freeform: Shape 234">
                      <a:extLst>
                        <a:ext uri="{FF2B5EF4-FFF2-40B4-BE49-F238E27FC236}">
                          <a16:creationId xmlns:a16="http://schemas.microsoft.com/office/drawing/2014/main" id="{45901424-0A85-46B1-9A88-E66F43563645}"/>
                        </a:ext>
                      </a:extLst>
                    </p:cNvPr>
                    <p:cNvSpPr/>
                    <p:nvPr/>
                  </p:nvSpPr>
                  <p:spPr>
                    <a:xfrm>
                      <a:off x="10320962" y="5899219"/>
                      <a:ext cx="1709901" cy="1195813"/>
                    </a:xfrm>
                    <a:custGeom>
                      <a:avLst/>
                      <a:gdLst>
                        <a:gd name="connsiteX0" fmla="*/ 1617721 w 1709901"/>
                        <a:gd name="connsiteY0" fmla="*/ 621564 h 1195813"/>
                        <a:gd name="connsiteX1" fmla="*/ 1703859 w 1709901"/>
                        <a:gd name="connsiteY1" fmla="*/ 645491 h 1195813"/>
                        <a:gd name="connsiteX2" fmla="*/ 1206176 w 1709901"/>
                        <a:gd name="connsiteY2" fmla="*/ 157379 h 1195813"/>
                        <a:gd name="connsiteX3" fmla="*/ 1263600 w 1709901"/>
                        <a:gd name="connsiteY3" fmla="*/ 104739 h 1195813"/>
                        <a:gd name="connsiteX4" fmla="*/ 1105682 w 1709901"/>
                        <a:gd name="connsiteY4" fmla="*/ 123881 h 1195813"/>
                        <a:gd name="connsiteX5" fmla="*/ 1163106 w 1709901"/>
                        <a:gd name="connsiteY5" fmla="*/ 37743 h 1195813"/>
                        <a:gd name="connsiteX6" fmla="*/ 1038686 w 1709901"/>
                        <a:gd name="connsiteY6" fmla="*/ 119095 h 1195813"/>
                        <a:gd name="connsiteX7" fmla="*/ 971690 w 1709901"/>
                        <a:gd name="connsiteY7" fmla="*/ 28172 h 1195813"/>
                        <a:gd name="connsiteX8" fmla="*/ 995617 w 1709901"/>
                        <a:gd name="connsiteY8" fmla="*/ 119095 h 1195813"/>
                        <a:gd name="connsiteX9" fmla="*/ 665423 w 1709901"/>
                        <a:gd name="connsiteY9" fmla="*/ 9031 h 1195813"/>
                        <a:gd name="connsiteX10" fmla="*/ 727634 w 1709901"/>
                        <a:gd name="connsiteY10" fmla="*/ 42529 h 1195813"/>
                        <a:gd name="connsiteX11" fmla="*/ 258663 w 1709901"/>
                        <a:gd name="connsiteY11" fmla="*/ 104739 h 1195813"/>
                        <a:gd name="connsiteX12" fmla="*/ 383084 w 1709901"/>
                        <a:gd name="connsiteY12" fmla="*/ 90383 h 1195813"/>
                        <a:gd name="connsiteX13" fmla="*/ 172525 w 1709901"/>
                        <a:gd name="connsiteY13" fmla="*/ 210018 h 1195813"/>
                        <a:gd name="connsiteX14" fmla="*/ 258663 w 1709901"/>
                        <a:gd name="connsiteY14" fmla="*/ 190876 h 1195813"/>
                        <a:gd name="connsiteX15" fmla="*/ 250 w 1709901"/>
                        <a:gd name="connsiteY15" fmla="*/ 544997 h 1195813"/>
                        <a:gd name="connsiteX16" fmla="*/ 76817 w 1709901"/>
                        <a:gd name="connsiteY16" fmla="*/ 478001 h 1195813"/>
                        <a:gd name="connsiteX17" fmla="*/ 62460 w 1709901"/>
                        <a:gd name="connsiteY17" fmla="*/ 760341 h 1195813"/>
                        <a:gd name="connsiteX18" fmla="*/ 153384 w 1709901"/>
                        <a:gd name="connsiteY18" fmla="*/ 568924 h 1195813"/>
                        <a:gd name="connsiteX19" fmla="*/ 741990 w 1709901"/>
                        <a:gd name="connsiteY19" fmla="*/ 320083 h 1195813"/>
                        <a:gd name="connsiteX20" fmla="*/ 813771 w 1709901"/>
                        <a:gd name="connsiteY20" fmla="*/ 401435 h 1195813"/>
                        <a:gd name="connsiteX21" fmla="*/ 942978 w 1709901"/>
                        <a:gd name="connsiteY21" fmla="*/ 406220 h 1195813"/>
                        <a:gd name="connsiteX22" fmla="*/ 976475 w 1709901"/>
                        <a:gd name="connsiteY22" fmla="*/ 430147 h 1195813"/>
                        <a:gd name="connsiteX23" fmla="*/ 1053042 w 1709901"/>
                        <a:gd name="connsiteY23" fmla="*/ 482787 h 1195813"/>
                        <a:gd name="connsiteX24" fmla="*/ 1191819 w 1709901"/>
                        <a:gd name="connsiteY24" fmla="*/ 832122 h 1195813"/>
                        <a:gd name="connsiteX25" fmla="*/ 1225317 w 1709901"/>
                        <a:gd name="connsiteY25" fmla="*/ 726843 h 1195813"/>
                        <a:gd name="connsiteX26" fmla="*/ 1254030 w 1709901"/>
                        <a:gd name="connsiteY26" fmla="*/ 1095320 h 1195813"/>
                        <a:gd name="connsiteX27" fmla="*/ 1325811 w 1709901"/>
                        <a:gd name="connsiteY27" fmla="*/ 1066608 h 1195813"/>
                        <a:gd name="connsiteX28" fmla="*/ 1483730 w 1709901"/>
                        <a:gd name="connsiteY28" fmla="*/ 1157531 h 1195813"/>
                        <a:gd name="connsiteX29" fmla="*/ 1507657 w 1709901"/>
                        <a:gd name="connsiteY29" fmla="*/ 1195814 h 1195813"/>
                        <a:gd name="connsiteX30" fmla="*/ 1555511 w 1709901"/>
                        <a:gd name="connsiteY30" fmla="*/ 1047466 h 1195813"/>
                        <a:gd name="connsiteX31" fmla="*/ 1598580 w 1709901"/>
                        <a:gd name="connsiteY31" fmla="*/ 1138389 h 1195813"/>
                        <a:gd name="connsiteX32" fmla="*/ 1646434 w 1709901"/>
                        <a:gd name="connsiteY32" fmla="*/ 875191 h 1195813"/>
                        <a:gd name="connsiteX33" fmla="*/ 1694288 w 1709901"/>
                        <a:gd name="connsiteY33" fmla="*/ 932616 h 1195813"/>
                        <a:gd name="connsiteX34" fmla="*/ 1617721 w 1709901"/>
                        <a:gd name="connsiteY34" fmla="*/ 621564 h 1195813"/>
                        <a:gd name="connsiteX35" fmla="*/ 1565082 w 1709901"/>
                        <a:gd name="connsiteY35" fmla="*/ 506714 h 1195813"/>
                        <a:gd name="connsiteX36" fmla="*/ 1507657 w 1709901"/>
                        <a:gd name="connsiteY36" fmla="*/ 482787 h 1195813"/>
                        <a:gd name="connsiteX37" fmla="*/ 1565082 w 1709901"/>
                        <a:gd name="connsiteY37" fmla="*/ 631135 h 1195813"/>
                        <a:gd name="connsiteX38" fmla="*/ 1498086 w 1709901"/>
                        <a:gd name="connsiteY38" fmla="*/ 506714 h 1195813"/>
                        <a:gd name="connsiteX39" fmla="*/ 1421519 w 1709901"/>
                        <a:gd name="connsiteY39" fmla="*/ 439718 h 1195813"/>
                        <a:gd name="connsiteX40" fmla="*/ 1411949 w 1709901"/>
                        <a:gd name="connsiteY40" fmla="*/ 449289 h 1195813"/>
                        <a:gd name="connsiteX41" fmla="*/ 1488515 w 1709901"/>
                        <a:gd name="connsiteY41" fmla="*/ 607208 h 1195813"/>
                        <a:gd name="connsiteX42" fmla="*/ 1526798 w 1709901"/>
                        <a:gd name="connsiteY42" fmla="*/ 784268 h 1195813"/>
                        <a:gd name="connsiteX43" fmla="*/ 1512442 w 1709901"/>
                        <a:gd name="connsiteY43" fmla="*/ 741199 h 1195813"/>
                        <a:gd name="connsiteX44" fmla="*/ 1483730 w 1709901"/>
                        <a:gd name="connsiteY44" fmla="*/ 678989 h 1195813"/>
                        <a:gd name="connsiteX45" fmla="*/ 1407163 w 1709901"/>
                        <a:gd name="connsiteY45" fmla="*/ 564139 h 1195813"/>
                        <a:gd name="connsiteX46" fmla="*/ 1397592 w 1709901"/>
                        <a:gd name="connsiteY46" fmla="*/ 568924 h 1195813"/>
                        <a:gd name="connsiteX47" fmla="*/ 1426304 w 1709901"/>
                        <a:gd name="connsiteY47" fmla="*/ 707701 h 1195813"/>
                        <a:gd name="connsiteX48" fmla="*/ 1421519 w 1709901"/>
                        <a:gd name="connsiteY48" fmla="*/ 702916 h 1195813"/>
                        <a:gd name="connsiteX49" fmla="*/ 1402377 w 1709901"/>
                        <a:gd name="connsiteY49" fmla="*/ 655062 h 1195813"/>
                        <a:gd name="connsiteX50" fmla="*/ 1354523 w 1709901"/>
                        <a:gd name="connsiteY50" fmla="*/ 573710 h 1195813"/>
                        <a:gd name="connsiteX51" fmla="*/ 1325811 w 1709901"/>
                        <a:gd name="connsiteY51" fmla="*/ 573710 h 1195813"/>
                        <a:gd name="connsiteX52" fmla="*/ 1325811 w 1709901"/>
                        <a:gd name="connsiteY52" fmla="*/ 611993 h 1195813"/>
                        <a:gd name="connsiteX53" fmla="*/ 1330596 w 1709901"/>
                        <a:gd name="connsiteY53" fmla="*/ 678989 h 1195813"/>
                        <a:gd name="connsiteX54" fmla="*/ 1282742 w 1709901"/>
                        <a:gd name="connsiteY54" fmla="*/ 559354 h 1195813"/>
                        <a:gd name="connsiteX55" fmla="*/ 1215746 w 1709901"/>
                        <a:gd name="connsiteY55" fmla="*/ 478001 h 1195813"/>
                        <a:gd name="connsiteX56" fmla="*/ 1210961 w 1709901"/>
                        <a:gd name="connsiteY56" fmla="*/ 482787 h 1195813"/>
                        <a:gd name="connsiteX57" fmla="*/ 1220532 w 1709901"/>
                        <a:gd name="connsiteY57" fmla="*/ 506714 h 1195813"/>
                        <a:gd name="connsiteX58" fmla="*/ 1225317 w 1709901"/>
                        <a:gd name="connsiteY58" fmla="*/ 530641 h 1195813"/>
                        <a:gd name="connsiteX59" fmla="*/ 1225317 w 1709901"/>
                        <a:gd name="connsiteY59" fmla="*/ 674203 h 1195813"/>
                        <a:gd name="connsiteX60" fmla="*/ 1215746 w 1709901"/>
                        <a:gd name="connsiteY60" fmla="*/ 678989 h 1195813"/>
                        <a:gd name="connsiteX61" fmla="*/ 1177463 w 1709901"/>
                        <a:gd name="connsiteY61" fmla="*/ 564139 h 1195813"/>
                        <a:gd name="connsiteX62" fmla="*/ 1129609 w 1709901"/>
                        <a:gd name="connsiteY62" fmla="*/ 444504 h 1195813"/>
                        <a:gd name="connsiteX63" fmla="*/ 1091325 w 1709901"/>
                        <a:gd name="connsiteY63" fmla="*/ 382293 h 1195813"/>
                        <a:gd name="connsiteX64" fmla="*/ 1076969 w 1709901"/>
                        <a:gd name="connsiteY64" fmla="*/ 363151 h 1195813"/>
                        <a:gd name="connsiteX65" fmla="*/ 1048257 w 1709901"/>
                        <a:gd name="connsiteY65" fmla="*/ 425362 h 1195813"/>
                        <a:gd name="connsiteX66" fmla="*/ 1038686 w 1709901"/>
                        <a:gd name="connsiteY66" fmla="*/ 430147 h 1195813"/>
                        <a:gd name="connsiteX67" fmla="*/ 1009973 w 1709901"/>
                        <a:gd name="connsiteY67" fmla="*/ 358366 h 1195813"/>
                        <a:gd name="connsiteX68" fmla="*/ 895123 w 1709901"/>
                        <a:gd name="connsiteY68" fmla="*/ 396649 h 1195813"/>
                        <a:gd name="connsiteX69" fmla="*/ 890338 w 1709901"/>
                        <a:gd name="connsiteY69" fmla="*/ 391864 h 1195813"/>
                        <a:gd name="connsiteX70" fmla="*/ 933407 w 1709901"/>
                        <a:gd name="connsiteY70" fmla="*/ 320083 h 1195813"/>
                        <a:gd name="connsiteX71" fmla="*/ 789844 w 1709901"/>
                        <a:gd name="connsiteY71" fmla="*/ 334439 h 1195813"/>
                        <a:gd name="connsiteX72" fmla="*/ 789844 w 1709901"/>
                        <a:gd name="connsiteY72" fmla="*/ 324868 h 1195813"/>
                        <a:gd name="connsiteX73" fmla="*/ 957334 w 1709901"/>
                        <a:gd name="connsiteY73" fmla="*/ 233945 h 1195813"/>
                        <a:gd name="connsiteX74" fmla="*/ 162954 w 1709901"/>
                        <a:gd name="connsiteY74" fmla="*/ 454074 h 1195813"/>
                        <a:gd name="connsiteX75" fmla="*/ 153384 w 1709901"/>
                        <a:gd name="connsiteY75" fmla="*/ 449289 h 1195813"/>
                        <a:gd name="connsiteX76" fmla="*/ 335230 w 1709901"/>
                        <a:gd name="connsiteY76" fmla="*/ 253087 h 1195813"/>
                        <a:gd name="connsiteX77" fmla="*/ 76817 w 1709901"/>
                        <a:gd name="connsiteY77" fmla="*/ 439718 h 1195813"/>
                        <a:gd name="connsiteX78" fmla="*/ 67246 w 1709901"/>
                        <a:gd name="connsiteY78" fmla="*/ 434933 h 1195813"/>
                        <a:gd name="connsiteX79" fmla="*/ 177311 w 1709901"/>
                        <a:gd name="connsiteY79" fmla="*/ 291370 h 1195813"/>
                        <a:gd name="connsiteX80" fmla="*/ 244306 w 1709901"/>
                        <a:gd name="connsiteY80" fmla="*/ 243516 h 1195813"/>
                        <a:gd name="connsiteX81" fmla="*/ 296946 w 1709901"/>
                        <a:gd name="connsiteY81" fmla="*/ 214804 h 1195813"/>
                        <a:gd name="connsiteX82" fmla="*/ 301731 w 1709901"/>
                        <a:gd name="connsiteY82" fmla="*/ 214804 h 1195813"/>
                        <a:gd name="connsiteX83" fmla="*/ 306517 w 1709901"/>
                        <a:gd name="connsiteY83" fmla="*/ 214804 h 1195813"/>
                        <a:gd name="connsiteX84" fmla="*/ 378298 w 1709901"/>
                        <a:gd name="connsiteY84" fmla="*/ 181306 h 1195813"/>
                        <a:gd name="connsiteX85" fmla="*/ 306517 w 1709901"/>
                        <a:gd name="connsiteY85" fmla="*/ 190876 h 1195813"/>
                        <a:gd name="connsiteX86" fmla="*/ 301731 w 1709901"/>
                        <a:gd name="connsiteY86" fmla="*/ 181306 h 1195813"/>
                        <a:gd name="connsiteX87" fmla="*/ 464436 w 1709901"/>
                        <a:gd name="connsiteY87" fmla="*/ 114310 h 1195813"/>
                        <a:gd name="connsiteX88" fmla="*/ 536217 w 1709901"/>
                        <a:gd name="connsiteY88" fmla="*/ 109524 h 1195813"/>
                        <a:gd name="connsiteX89" fmla="*/ 517075 w 1709901"/>
                        <a:gd name="connsiteY89" fmla="*/ 104739 h 1195813"/>
                        <a:gd name="connsiteX90" fmla="*/ 459650 w 1709901"/>
                        <a:gd name="connsiteY90" fmla="*/ 90383 h 1195813"/>
                        <a:gd name="connsiteX91" fmla="*/ 464436 w 1709901"/>
                        <a:gd name="connsiteY91" fmla="*/ 76026 h 1195813"/>
                        <a:gd name="connsiteX92" fmla="*/ 818556 w 1709901"/>
                        <a:gd name="connsiteY92" fmla="*/ 90383 h 1195813"/>
                        <a:gd name="connsiteX93" fmla="*/ 785059 w 1709901"/>
                        <a:gd name="connsiteY93" fmla="*/ 47314 h 1195813"/>
                        <a:gd name="connsiteX94" fmla="*/ 794629 w 1709901"/>
                        <a:gd name="connsiteY94" fmla="*/ 37743 h 1195813"/>
                        <a:gd name="connsiteX95" fmla="*/ 856840 w 1709901"/>
                        <a:gd name="connsiteY95" fmla="*/ 47314 h 1195813"/>
                        <a:gd name="connsiteX96" fmla="*/ 957334 w 1709901"/>
                        <a:gd name="connsiteY96" fmla="*/ 99954 h 1195813"/>
                        <a:gd name="connsiteX97" fmla="*/ 981261 w 1709901"/>
                        <a:gd name="connsiteY97" fmla="*/ 119095 h 1195813"/>
                        <a:gd name="connsiteX98" fmla="*/ 914265 w 1709901"/>
                        <a:gd name="connsiteY98" fmla="*/ 114310 h 1195813"/>
                        <a:gd name="connsiteX99" fmla="*/ 808986 w 1709901"/>
                        <a:gd name="connsiteY99" fmla="*/ 143022 h 1195813"/>
                        <a:gd name="connsiteX100" fmla="*/ 808986 w 1709901"/>
                        <a:gd name="connsiteY100" fmla="*/ 147808 h 1195813"/>
                        <a:gd name="connsiteX101" fmla="*/ 909480 w 1709901"/>
                        <a:gd name="connsiteY101" fmla="*/ 152593 h 1195813"/>
                        <a:gd name="connsiteX102" fmla="*/ 1029115 w 1709901"/>
                        <a:gd name="connsiteY102" fmla="*/ 166949 h 1195813"/>
                        <a:gd name="connsiteX103" fmla="*/ 1005188 w 1709901"/>
                        <a:gd name="connsiteY103" fmla="*/ 181306 h 1195813"/>
                        <a:gd name="connsiteX104" fmla="*/ 1005188 w 1709901"/>
                        <a:gd name="connsiteY104" fmla="*/ 186091 h 1195813"/>
                        <a:gd name="connsiteX105" fmla="*/ 1029115 w 1709901"/>
                        <a:gd name="connsiteY105" fmla="*/ 186091 h 1195813"/>
                        <a:gd name="connsiteX106" fmla="*/ 1057827 w 1709901"/>
                        <a:gd name="connsiteY106" fmla="*/ 186091 h 1195813"/>
                        <a:gd name="connsiteX107" fmla="*/ 1009973 w 1709901"/>
                        <a:gd name="connsiteY107" fmla="*/ 243516 h 1195813"/>
                        <a:gd name="connsiteX108" fmla="*/ 1009973 w 1709901"/>
                        <a:gd name="connsiteY108" fmla="*/ 248301 h 1195813"/>
                        <a:gd name="connsiteX109" fmla="*/ 1057827 w 1709901"/>
                        <a:gd name="connsiteY109" fmla="*/ 233945 h 1195813"/>
                        <a:gd name="connsiteX110" fmla="*/ 1110467 w 1709901"/>
                        <a:gd name="connsiteY110" fmla="*/ 200447 h 1195813"/>
                        <a:gd name="connsiteX111" fmla="*/ 1129609 w 1709901"/>
                        <a:gd name="connsiteY111" fmla="*/ 219589 h 1195813"/>
                        <a:gd name="connsiteX112" fmla="*/ 1163106 w 1709901"/>
                        <a:gd name="connsiteY112" fmla="*/ 286585 h 1195813"/>
                        <a:gd name="connsiteX113" fmla="*/ 1172678 w 1709901"/>
                        <a:gd name="connsiteY113" fmla="*/ 286585 h 1195813"/>
                        <a:gd name="connsiteX114" fmla="*/ 1153536 w 1709901"/>
                        <a:gd name="connsiteY114" fmla="*/ 195662 h 1195813"/>
                        <a:gd name="connsiteX115" fmla="*/ 1206176 w 1709901"/>
                        <a:gd name="connsiteY115" fmla="*/ 238731 h 1195813"/>
                        <a:gd name="connsiteX116" fmla="*/ 1210961 w 1709901"/>
                        <a:gd name="connsiteY116" fmla="*/ 233945 h 1195813"/>
                        <a:gd name="connsiteX117" fmla="*/ 1201390 w 1709901"/>
                        <a:gd name="connsiteY117" fmla="*/ 195662 h 1195813"/>
                        <a:gd name="connsiteX118" fmla="*/ 1435876 w 1709901"/>
                        <a:gd name="connsiteY118" fmla="*/ 315297 h 1195813"/>
                        <a:gd name="connsiteX119" fmla="*/ 1455017 w 1709901"/>
                        <a:gd name="connsiteY119" fmla="*/ 334439 h 1195813"/>
                        <a:gd name="connsiteX120" fmla="*/ 1517228 w 1709901"/>
                        <a:gd name="connsiteY120" fmla="*/ 396649 h 1195813"/>
                        <a:gd name="connsiteX121" fmla="*/ 1612936 w 1709901"/>
                        <a:gd name="connsiteY121" fmla="*/ 535426 h 1195813"/>
                        <a:gd name="connsiteX122" fmla="*/ 1565082 w 1709901"/>
                        <a:gd name="connsiteY122" fmla="*/ 506714 h 119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709901" h="1195813">
                          <a:moveTo>
                            <a:pt x="1617721" y="621564"/>
                          </a:moveTo>
                          <a:cubicBezTo>
                            <a:pt x="1694288" y="635920"/>
                            <a:pt x="1703859" y="640706"/>
                            <a:pt x="1703859" y="645491"/>
                          </a:cubicBezTo>
                          <a:cubicBezTo>
                            <a:pt x="1703859" y="640706"/>
                            <a:pt x="1555511" y="195662"/>
                            <a:pt x="1206176" y="157379"/>
                          </a:cubicBezTo>
                          <a:cubicBezTo>
                            <a:pt x="1239673" y="128666"/>
                            <a:pt x="1263600" y="104739"/>
                            <a:pt x="1263600" y="104739"/>
                          </a:cubicBezTo>
                          <a:cubicBezTo>
                            <a:pt x="1263600" y="104739"/>
                            <a:pt x="1225317" y="66456"/>
                            <a:pt x="1105682" y="123881"/>
                          </a:cubicBezTo>
                          <a:cubicBezTo>
                            <a:pt x="1163106" y="37743"/>
                            <a:pt x="1182248" y="32958"/>
                            <a:pt x="1163106" y="37743"/>
                          </a:cubicBezTo>
                          <a:cubicBezTo>
                            <a:pt x="1143965" y="37743"/>
                            <a:pt x="1067398" y="66456"/>
                            <a:pt x="1038686" y="119095"/>
                          </a:cubicBezTo>
                          <a:cubicBezTo>
                            <a:pt x="1009973" y="166949"/>
                            <a:pt x="1029115" y="37743"/>
                            <a:pt x="971690" y="28172"/>
                          </a:cubicBezTo>
                          <a:cubicBezTo>
                            <a:pt x="966905" y="47314"/>
                            <a:pt x="995617" y="119095"/>
                            <a:pt x="995617" y="119095"/>
                          </a:cubicBezTo>
                          <a:cubicBezTo>
                            <a:pt x="995617" y="119095"/>
                            <a:pt x="847269" y="-38824"/>
                            <a:pt x="665423" y="9031"/>
                          </a:cubicBezTo>
                          <a:cubicBezTo>
                            <a:pt x="727634" y="28172"/>
                            <a:pt x="727634" y="42529"/>
                            <a:pt x="727634" y="42529"/>
                          </a:cubicBezTo>
                          <a:cubicBezTo>
                            <a:pt x="727634" y="42529"/>
                            <a:pt x="421367" y="-19682"/>
                            <a:pt x="258663" y="104739"/>
                          </a:cubicBezTo>
                          <a:cubicBezTo>
                            <a:pt x="359157" y="85597"/>
                            <a:pt x="383084" y="90383"/>
                            <a:pt x="383084" y="90383"/>
                          </a:cubicBezTo>
                          <a:cubicBezTo>
                            <a:pt x="383084" y="90383"/>
                            <a:pt x="239521" y="123881"/>
                            <a:pt x="172525" y="210018"/>
                          </a:cubicBezTo>
                          <a:cubicBezTo>
                            <a:pt x="234736" y="190876"/>
                            <a:pt x="258663" y="190876"/>
                            <a:pt x="258663" y="190876"/>
                          </a:cubicBezTo>
                          <a:cubicBezTo>
                            <a:pt x="258663" y="190876"/>
                            <a:pt x="-9321" y="281799"/>
                            <a:pt x="250" y="544997"/>
                          </a:cubicBezTo>
                          <a:cubicBezTo>
                            <a:pt x="250" y="597637"/>
                            <a:pt x="43319" y="501928"/>
                            <a:pt x="76817" y="478001"/>
                          </a:cubicBezTo>
                          <a:cubicBezTo>
                            <a:pt x="28962" y="592851"/>
                            <a:pt x="24178" y="698131"/>
                            <a:pt x="62460" y="760341"/>
                          </a:cubicBezTo>
                          <a:cubicBezTo>
                            <a:pt x="62460" y="760341"/>
                            <a:pt x="100744" y="698131"/>
                            <a:pt x="153384" y="568924"/>
                          </a:cubicBezTo>
                          <a:cubicBezTo>
                            <a:pt x="206023" y="439718"/>
                            <a:pt x="512290" y="277014"/>
                            <a:pt x="741990" y="320083"/>
                          </a:cubicBezTo>
                          <a:cubicBezTo>
                            <a:pt x="555358" y="415791"/>
                            <a:pt x="521861" y="482787"/>
                            <a:pt x="813771" y="401435"/>
                          </a:cubicBezTo>
                          <a:cubicBezTo>
                            <a:pt x="722848" y="506714"/>
                            <a:pt x="789844" y="501928"/>
                            <a:pt x="942978" y="406220"/>
                          </a:cubicBezTo>
                          <a:cubicBezTo>
                            <a:pt x="919050" y="549783"/>
                            <a:pt x="942978" y="501928"/>
                            <a:pt x="976475" y="430147"/>
                          </a:cubicBezTo>
                          <a:cubicBezTo>
                            <a:pt x="1038686" y="578495"/>
                            <a:pt x="1072184" y="559354"/>
                            <a:pt x="1053042" y="482787"/>
                          </a:cubicBezTo>
                          <a:cubicBezTo>
                            <a:pt x="1143965" y="650276"/>
                            <a:pt x="1172678" y="717272"/>
                            <a:pt x="1191819" y="832122"/>
                          </a:cubicBezTo>
                          <a:cubicBezTo>
                            <a:pt x="1201390" y="879976"/>
                            <a:pt x="1230103" y="822551"/>
                            <a:pt x="1225317" y="726843"/>
                          </a:cubicBezTo>
                          <a:cubicBezTo>
                            <a:pt x="1287528" y="875191"/>
                            <a:pt x="1254030" y="1095320"/>
                            <a:pt x="1254030" y="1095320"/>
                          </a:cubicBezTo>
                          <a:cubicBezTo>
                            <a:pt x="1254030" y="1095320"/>
                            <a:pt x="1273171" y="1119247"/>
                            <a:pt x="1325811" y="1066608"/>
                          </a:cubicBezTo>
                          <a:cubicBezTo>
                            <a:pt x="1373665" y="1013968"/>
                            <a:pt x="1483730" y="1071393"/>
                            <a:pt x="1483730" y="1157531"/>
                          </a:cubicBezTo>
                          <a:cubicBezTo>
                            <a:pt x="1483730" y="1152745"/>
                            <a:pt x="1507657" y="1195814"/>
                            <a:pt x="1507657" y="1195814"/>
                          </a:cubicBezTo>
                          <a:cubicBezTo>
                            <a:pt x="1507657" y="1195814"/>
                            <a:pt x="1565082" y="1157531"/>
                            <a:pt x="1555511" y="1047466"/>
                          </a:cubicBezTo>
                          <a:cubicBezTo>
                            <a:pt x="1593794" y="1109676"/>
                            <a:pt x="1598580" y="1138389"/>
                            <a:pt x="1598580" y="1138389"/>
                          </a:cubicBezTo>
                          <a:cubicBezTo>
                            <a:pt x="1598580" y="1138389"/>
                            <a:pt x="1718215" y="980470"/>
                            <a:pt x="1646434" y="875191"/>
                          </a:cubicBezTo>
                          <a:cubicBezTo>
                            <a:pt x="1689502" y="894333"/>
                            <a:pt x="1694288" y="932616"/>
                            <a:pt x="1694288" y="932616"/>
                          </a:cubicBezTo>
                          <a:cubicBezTo>
                            <a:pt x="1694288" y="932616"/>
                            <a:pt x="1761284" y="750770"/>
                            <a:pt x="1617721" y="621564"/>
                          </a:cubicBezTo>
                          <a:close/>
                          <a:moveTo>
                            <a:pt x="1565082" y="506714"/>
                          </a:moveTo>
                          <a:cubicBezTo>
                            <a:pt x="1545940" y="487572"/>
                            <a:pt x="1507657" y="478001"/>
                            <a:pt x="1507657" y="482787"/>
                          </a:cubicBezTo>
                          <a:cubicBezTo>
                            <a:pt x="1507657" y="482787"/>
                            <a:pt x="1560296" y="592851"/>
                            <a:pt x="1565082" y="631135"/>
                          </a:cubicBezTo>
                          <a:cubicBezTo>
                            <a:pt x="1545940" y="588066"/>
                            <a:pt x="1526798" y="544997"/>
                            <a:pt x="1498086" y="506714"/>
                          </a:cubicBezTo>
                          <a:cubicBezTo>
                            <a:pt x="1478944" y="482787"/>
                            <a:pt x="1450231" y="439718"/>
                            <a:pt x="1421519" y="439718"/>
                          </a:cubicBezTo>
                          <a:cubicBezTo>
                            <a:pt x="1416734" y="439718"/>
                            <a:pt x="1411949" y="444504"/>
                            <a:pt x="1411949" y="449289"/>
                          </a:cubicBezTo>
                          <a:cubicBezTo>
                            <a:pt x="1435876" y="501928"/>
                            <a:pt x="1469374" y="549783"/>
                            <a:pt x="1488515" y="607208"/>
                          </a:cubicBezTo>
                          <a:cubicBezTo>
                            <a:pt x="1507657" y="664633"/>
                            <a:pt x="1526798" y="722058"/>
                            <a:pt x="1526798" y="784268"/>
                          </a:cubicBezTo>
                          <a:cubicBezTo>
                            <a:pt x="1517228" y="769912"/>
                            <a:pt x="1517228" y="755556"/>
                            <a:pt x="1512442" y="741199"/>
                          </a:cubicBezTo>
                          <a:cubicBezTo>
                            <a:pt x="1502871" y="717272"/>
                            <a:pt x="1493301" y="698131"/>
                            <a:pt x="1483730" y="678989"/>
                          </a:cubicBezTo>
                          <a:cubicBezTo>
                            <a:pt x="1464588" y="635920"/>
                            <a:pt x="1440661" y="597637"/>
                            <a:pt x="1407163" y="564139"/>
                          </a:cubicBezTo>
                          <a:cubicBezTo>
                            <a:pt x="1402377" y="559354"/>
                            <a:pt x="1397592" y="564139"/>
                            <a:pt x="1397592" y="568924"/>
                          </a:cubicBezTo>
                          <a:cubicBezTo>
                            <a:pt x="1402377" y="616779"/>
                            <a:pt x="1431090" y="659847"/>
                            <a:pt x="1426304" y="707701"/>
                          </a:cubicBezTo>
                          <a:cubicBezTo>
                            <a:pt x="1426304" y="707701"/>
                            <a:pt x="1421519" y="707701"/>
                            <a:pt x="1421519" y="702916"/>
                          </a:cubicBezTo>
                          <a:cubicBezTo>
                            <a:pt x="1416734" y="688560"/>
                            <a:pt x="1407163" y="669418"/>
                            <a:pt x="1402377" y="655062"/>
                          </a:cubicBezTo>
                          <a:cubicBezTo>
                            <a:pt x="1388022" y="626349"/>
                            <a:pt x="1373665" y="597637"/>
                            <a:pt x="1354523" y="573710"/>
                          </a:cubicBezTo>
                          <a:cubicBezTo>
                            <a:pt x="1349738" y="564139"/>
                            <a:pt x="1335382" y="559354"/>
                            <a:pt x="1325811" y="573710"/>
                          </a:cubicBezTo>
                          <a:cubicBezTo>
                            <a:pt x="1321025" y="583281"/>
                            <a:pt x="1321025" y="597637"/>
                            <a:pt x="1325811" y="611993"/>
                          </a:cubicBezTo>
                          <a:cubicBezTo>
                            <a:pt x="1330596" y="635920"/>
                            <a:pt x="1335382" y="655062"/>
                            <a:pt x="1330596" y="678989"/>
                          </a:cubicBezTo>
                          <a:cubicBezTo>
                            <a:pt x="1311455" y="640706"/>
                            <a:pt x="1301884" y="597637"/>
                            <a:pt x="1282742" y="559354"/>
                          </a:cubicBezTo>
                          <a:cubicBezTo>
                            <a:pt x="1273171" y="540212"/>
                            <a:pt x="1249244" y="468431"/>
                            <a:pt x="1215746" y="478001"/>
                          </a:cubicBezTo>
                          <a:cubicBezTo>
                            <a:pt x="1215746" y="478001"/>
                            <a:pt x="1210961" y="482787"/>
                            <a:pt x="1210961" y="482787"/>
                          </a:cubicBezTo>
                          <a:cubicBezTo>
                            <a:pt x="1210961" y="492358"/>
                            <a:pt x="1215746" y="497143"/>
                            <a:pt x="1220532" y="506714"/>
                          </a:cubicBezTo>
                          <a:cubicBezTo>
                            <a:pt x="1220532" y="516285"/>
                            <a:pt x="1225317" y="521070"/>
                            <a:pt x="1225317" y="530641"/>
                          </a:cubicBezTo>
                          <a:cubicBezTo>
                            <a:pt x="1230103" y="578495"/>
                            <a:pt x="1244459" y="631135"/>
                            <a:pt x="1225317" y="674203"/>
                          </a:cubicBezTo>
                          <a:cubicBezTo>
                            <a:pt x="1225317" y="678989"/>
                            <a:pt x="1215746" y="683774"/>
                            <a:pt x="1215746" y="678989"/>
                          </a:cubicBezTo>
                          <a:cubicBezTo>
                            <a:pt x="1196605" y="645491"/>
                            <a:pt x="1187033" y="602422"/>
                            <a:pt x="1177463" y="564139"/>
                          </a:cubicBezTo>
                          <a:cubicBezTo>
                            <a:pt x="1163106" y="521070"/>
                            <a:pt x="1148751" y="482787"/>
                            <a:pt x="1129609" y="444504"/>
                          </a:cubicBezTo>
                          <a:cubicBezTo>
                            <a:pt x="1115252" y="420576"/>
                            <a:pt x="1100897" y="401435"/>
                            <a:pt x="1091325" y="382293"/>
                          </a:cubicBezTo>
                          <a:cubicBezTo>
                            <a:pt x="1091325" y="377508"/>
                            <a:pt x="1081754" y="372722"/>
                            <a:pt x="1076969" y="363151"/>
                          </a:cubicBezTo>
                          <a:cubicBezTo>
                            <a:pt x="1067398" y="387079"/>
                            <a:pt x="1057827" y="406220"/>
                            <a:pt x="1048257" y="425362"/>
                          </a:cubicBezTo>
                          <a:cubicBezTo>
                            <a:pt x="1048257" y="430147"/>
                            <a:pt x="1043471" y="430147"/>
                            <a:pt x="1038686" y="430147"/>
                          </a:cubicBezTo>
                          <a:cubicBezTo>
                            <a:pt x="1019544" y="411006"/>
                            <a:pt x="1009973" y="387079"/>
                            <a:pt x="1009973" y="358366"/>
                          </a:cubicBezTo>
                          <a:cubicBezTo>
                            <a:pt x="971690" y="382293"/>
                            <a:pt x="933407" y="396649"/>
                            <a:pt x="895123" y="396649"/>
                          </a:cubicBezTo>
                          <a:cubicBezTo>
                            <a:pt x="890338" y="396649"/>
                            <a:pt x="890338" y="391864"/>
                            <a:pt x="890338" y="391864"/>
                          </a:cubicBezTo>
                          <a:cubicBezTo>
                            <a:pt x="895123" y="367937"/>
                            <a:pt x="914265" y="344010"/>
                            <a:pt x="933407" y="320083"/>
                          </a:cubicBezTo>
                          <a:cubicBezTo>
                            <a:pt x="885553" y="324868"/>
                            <a:pt x="837699" y="334439"/>
                            <a:pt x="789844" y="334439"/>
                          </a:cubicBezTo>
                          <a:cubicBezTo>
                            <a:pt x="785059" y="334439"/>
                            <a:pt x="785059" y="324868"/>
                            <a:pt x="789844" y="324868"/>
                          </a:cubicBezTo>
                          <a:cubicBezTo>
                            <a:pt x="832913" y="277014"/>
                            <a:pt x="895123" y="248301"/>
                            <a:pt x="957334" y="233945"/>
                          </a:cubicBezTo>
                          <a:cubicBezTo>
                            <a:pt x="679780" y="181306"/>
                            <a:pt x="354371" y="233945"/>
                            <a:pt x="162954" y="454074"/>
                          </a:cubicBezTo>
                          <a:cubicBezTo>
                            <a:pt x="158169" y="458860"/>
                            <a:pt x="148598" y="454074"/>
                            <a:pt x="153384" y="449289"/>
                          </a:cubicBezTo>
                          <a:cubicBezTo>
                            <a:pt x="191667" y="367937"/>
                            <a:pt x="258663" y="296156"/>
                            <a:pt x="335230" y="253087"/>
                          </a:cubicBezTo>
                          <a:cubicBezTo>
                            <a:pt x="234736" y="286585"/>
                            <a:pt x="139027" y="358366"/>
                            <a:pt x="76817" y="439718"/>
                          </a:cubicBezTo>
                          <a:cubicBezTo>
                            <a:pt x="72032" y="444504"/>
                            <a:pt x="62460" y="439718"/>
                            <a:pt x="67246" y="434933"/>
                          </a:cubicBezTo>
                          <a:cubicBezTo>
                            <a:pt x="95959" y="382293"/>
                            <a:pt x="129457" y="334439"/>
                            <a:pt x="177311" y="291370"/>
                          </a:cubicBezTo>
                          <a:cubicBezTo>
                            <a:pt x="196452" y="272229"/>
                            <a:pt x="220379" y="257872"/>
                            <a:pt x="244306" y="243516"/>
                          </a:cubicBezTo>
                          <a:cubicBezTo>
                            <a:pt x="258663" y="233945"/>
                            <a:pt x="277804" y="224374"/>
                            <a:pt x="296946" y="214804"/>
                          </a:cubicBezTo>
                          <a:cubicBezTo>
                            <a:pt x="296946" y="214804"/>
                            <a:pt x="296946" y="214804"/>
                            <a:pt x="301731" y="214804"/>
                          </a:cubicBezTo>
                          <a:cubicBezTo>
                            <a:pt x="301731" y="214804"/>
                            <a:pt x="301731" y="214804"/>
                            <a:pt x="306517" y="214804"/>
                          </a:cubicBezTo>
                          <a:cubicBezTo>
                            <a:pt x="330444" y="200447"/>
                            <a:pt x="354371" y="190876"/>
                            <a:pt x="378298" y="181306"/>
                          </a:cubicBezTo>
                          <a:cubicBezTo>
                            <a:pt x="354371" y="181306"/>
                            <a:pt x="330444" y="186091"/>
                            <a:pt x="306517" y="190876"/>
                          </a:cubicBezTo>
                          <a:cubicBezTo>
                            <a:pt x="301731" y="190876"/>
                            <a:pt x="296946" y="186091"/>
                            <a:pt x="301731" y="181306"/>
                          </a:cubicBezTo>
                          <a:cubicBezTo>
                            <a:pt x="344800" y="138237"/>
                            <a:pt x="407011" y="123881"/>
                            <a:pt x="464436" y="114310"/>
                          </a:cubicBezTo>
                          <a:cubicBezTo>
                            <a:pt x="488363" y="109524"/>
                            <a:pt x="512290" y="109524"/>
                            <a:pt x="536217" y="109524"/>
                          </a:cubicBezTo>
                          <a:cubicBezTo>
                            <a:pt x="531431" y="109524"/>
                            <a:pt x="521861" y="104739"/>
                            <a:pt x="517075" y="104739"/>
                          </a:cubicBezTo>
                          <a:cubicBezTo>
                            <a:pt x="497934" y="99954"/>
                            <a:pt x="474006" y="99954"/>
                            <a:pt x="459650" y="90383"/>
                          </a:cubicBezTo>
                          <a:cubicBezTo>
                            <a:pt x="454865" y="85597"/>
                            <a:pt x="459650" y="80812"/>
                            <a:pt x="464436" y="76026"/>
                          </a:cubicBezTo>
                          <a:cubicBezTo>
                            <a:pt x="579286" y="61670"/>
                            <a:pt x="708492" y="56885"/>
                            <a:pt x="818556" y="90383"/>
                          </a:cubicBezTo>
                          <a:cubicBezTo>
                            <a:pt x="808986" y="76026"/>
                            <a:pt x="794629" y="61670"/>
                            <a:pt x="785059" y="47314"/>
                          </a:cubicBezTo>
                          <a:cubicBezTo>
                            <a:pt x="780273" y="42529"/>
                            <a:pt x="789844" y="37743"/>
                            <a:pt x="794629" y="37743"/>
                          </a:cubicBezTo>
                          <a:cubicBezTo>
                            <a:pt x="813771" y="37743"/>
                            <a:pt x="837699" y="42529"/>
                            <a:pt x="856840" y="47314"/>
                          </a:cubicBezTo>
                          <a:cubicBezTo>
                            <a:pt x="895123" y="52099"/>
                            <a:pt x="923835" y="76026"/>
                            <a:pt x="957334" y="99954"/>
                          </a:cubicBezTo>
                          <a:cubicBezTo>
                            <a:pt x="966905" y="104739"/>
                            <a:pt x="976475" y="114310"/>
                            <a:pt x="981261" y="119095"/>
                          </a:cubicBezTo>
                          <a:cubicBezTo>
                            <a:pt x="957334" y="114310"/>
                            <a:pt x="928621" y="114310"/>
                            <a:pt x="914265" y="114310"/>
                          </a:cubicBezTo>
                          <a:cubicBezTo>
                            <a:pt x="885553" y="114310"/>
                            <a:pt x="828127" y="119095"/>
                            <a:pt x="808986" y="143022"/>
                          </a:cubicBezTo>
                          <a:cubicBezTo>
                            <a:pt x="808986" y="143022"/>
                            <a:pt x="808986" y="143022"/>
                            <a:pt x="808986" y="147808"/>
                          </a:cubicBezTo>
                          <a:cubicBezTo>
                            <a:pt x="837699" y="157379"/>
                            <a:pt x="875981" y="152593"/>
                            <a:pt x="909480" y="152593"/>
                          </a:cubicBezTo>
                          <a:cubicBezTo>
                            <a:pt x="947763" y="152593"/>
                            <a:pt x="995617" y="152593"/>
                            <a:pt x="1029115" y="166949"/>
                          </a:cubicBezTo>
                          <a:cubicBezTo>
                            <a:pt x="1019544" y="171735"/>
                            <a:pt x="1009973" y="176520"/>
                            <a:pt x="1005188" y="181306"/>
                          </a:cubicBezTo>
                          <a:cubicBezTo>
                            <a:pt x="1005188" y="181306"/>
                            <a:pt x="1000402" y="186091"/>
                            <a:pt x="1005188" y="186091"/>
                          </a:cubicBezTo>
                          <a:cubicBezTo>
                            <a:pt x="1019544" y="186091"/>
                            <a:pt x="1014759" y="186091"/>
                            <a:pt x="1029115" y="186091"/>
                          </a:cubicBezTo>
                          <a:cubicBezTo>
                            <a:pt x="1038686" y="186091"/>
                            <a:pt x="1076969" y="166949"/>
                            <a:pt x="1057827" y="186091"/>
                          </a:cubicBezTo>
                          <a:cubicBezTo>
                            <a:pt x="1043471" y="205233"/>
                            <a:pt x="1024330" y="224374"/>
                            <a:pt x="1009973" y="243516"/>
                          </a:cubicBezTo>
                          <a:cubicBezTo>
                            <a:pt x="1009973" y="243516"/>
                            <a:pt x="1009973" y="248301"/>
                            <a:pt x="1009973" y="248301"/>
                          </a:cubicBezTo>
                          <a:cubicBezTo>
                            <a:pt x="1024330" y="253087"/>
                            <a:pt x="1043471" y="243516"/>
                            <a:pt x="1057827" y="233945"/>
                          </a:cubicBezTo>
                          <a:cubicBezTo>
                            <a:pt x="1076969" y="224374"/>
                            <a:pt x="1096111" y="214804"/>
                            <a:pt x="1110467" y="200447"/>
                          </a:cubicBezTo>
                          <a:cubicBezTo>
                            <a:pt x="1115252" y="205233"/>
                            <a:pt x="1124824" y="210018"/>
                            <a:pt x="1129609" y="219589"/>
                          </a:cubicBezTo>
                          <a:cubicBezTo>
                            <a:pt x="1143965" y="238731"/>
                            <a:pt x="1148751" y="267443"/>
                            <a:pt x="1163106" y="286585"/>
                          </a:cubicBezTo>
                          <a:cubicBezTo>
                            <a:pt x="1163106" y="291370"/>
                            <a:pt x="1167892" y="286585"/>
                            <a:pt x="1172678" y="286585"/>
                          </a:cubicBezTo>
                          <a:cubicBezTo>
                            <a:pt x="1187033" y="253087"/>
                            <a:pt x="1167892" y="224374"/>
                            <a:pt x="1153536" y="195662"/>
                          </a:cubicBezTo>
                          <a:cubicBezTo>
                            <a:pt x="1172678" y="205233"/>
                            <a:pt x="1191819" y="214804"/>
                            <a:pt x="1206176" y="238731"/>
                          </a:cubicBezTo>
                          <a:cubicBezTo>
                            <a:pt x="1210961" y="243516"/>
                            <a:pt x="1210961" y="233945"/>
                            <a:pt x="1210961" y="233945"/>
                          </a:cubicBezTo>
                          <a:cubicBezTo>
                            <a:pt x="1210961" y="219589"/>
                            <a:pt x="1206176" y="205233"/>
                            <a:pt x="1201390" y="195662"/>
                          </a:cubicBezTo>
                          <a:cubicBezTo>
                            <a:pt x="1287528" y="214804"/>
                            <a:pt x="1364094" y="257872"/>
                            <a:pt x="1435876" y="315297"/>
                          </a:cubicBezTo>
                          <a:cubicBezTo>
                            <a:pt x="1440661" y="320083"/>
                            <a:pt x="1450231" y="324868"/>
                            <a:pt x="1455017" y="334439"/>
                          </a:cubicBezTo>
                          <a:cubicBezTo>
                            <a:pt x="1459803" y="339224"/>
                            <a:pt x="1502871" y="382293"/>
                            <a:pt x="1517228" y="396649"/>
                          </a:cubicBezTo>
                          <a:cubicBezTo>
                            <a:pt x="1555511" y="439718"/>
                            <a:pt x="1589009" y="487572"/>
                            <a:pt x="1612936" y="535426"/>
                          </a:cubicBezTo>
                          <a:cubicBezTo>
                            <a:pt x="1579438" y="521070"/>
                            <a:pt x="1569867" y="516285"/>
                            <a:pt x="1565082" y="50671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662F97CD-FED0-4FF9-A7BC-0AAA20DDF5EE}"/>
                        </a:ext>
                      </a:extLst>
                    </p:cNvPr>
                    <p:cNvSpPr/>
                    <p:nvPr/>
                  </p:nvSpPr>
                  <p:spPr>
                    <a:xfrm>
                      <a:off x="10311641" y="6075739"/>
                      <a:ext cx="1714434" cy="1033649"/>
                    </a:xfrm>
                    <a:custGeom>
                      <a:avLst/>
                      <a:gdLst>
                        <a:gd name="connsiteX0" fmla="*/ 1627042 w 1714434"/>
                        <a:gd name="connsiteY0" fmla="*/ 445044 h 1033649"/>
                        <a:gd name="connsiteX1" fmla="*/ 1713180 w 1714434"/>
                        <a:gd name="connsiteY1" fmla="*/ 468971 h 1033649"/>
                        <a:gd name="connsiteX2" fmla="*/ 1292063 w 1714434"/>
                        <a:gd name="connsiteY2" fmla="*/ 0 h 1033649"/>
                        <a:gd name="connsiteX3" fmla="*/ 1493051 w 1714434"/>
                        <a:gd name="connsiteY3" fmla="*/ 157919 h 1033649"/>
                        <a:gd name="connsiteX4" fmla="*/ 1593544 w 1714434"/>
                        <a:gd name="connsiteY4" fmla="*/ 306267 h 1033649"/>
                        <a:gd name="connsiteX5" fmla="*/ 1636613 w 1714434"/>
                        <a:gd name="connsiteY5" fmla="*/ 411546 h 1033649"/>
                        <a:gd name="connsiteX6" fmla="*/ 1627042 w 1714434"/>
                        <a:gd name="connsiteY6" fmla="*/ 421117 h 1033649"/>
                        <a:gd name="connsiteX7" fmla="*/ 1593544 w 1714434"/>
                        <a:gd name="connsiteY7" fmla="*/ 401975 h 1033649"/>
                        <a:gd name="connsiteX8" fmla="*/ 1598330 w 1714434"/>
                        <a:gd name="connsiteY8" fmla="*/ 411546 h 1033649"/>
                        <a:gd name="connsiteX9" fmla="*/ 1631828 w 1714434"/>
                        <a:gd name="connsiteY9" fmla="*/ 703456 h 1033649"/>
                        <a:gd name="connsiteX10" fmla="*/ 1622257 w 1714434"/>
                        <a:gd name="connsiteY10" fmla="*/ 703456 h 1033649"/>
                        <a:gd name="connsiteX11" fmla="*/ 1607901 w 1714434"/>
                        <a:gd name="connsiteY11" fmla="*/ 612533 h 1033649"/>
                        <a:gd name="connsiteX12" fmla="*/ 1607901 w 1714434"/>
                        <a:gd name="connsiteY12" fmla="*/ 689100 h 1033649"/>
                        <a:gd name="connsiteX13" fmla="*/ 1579188 w 1714434"/>
                        <a:gd name="connsiteY13" fmla="*/ 775237 h 1033649"/>
                        <a:gd name="connsiteX14" fmla="*/ 1569617 w 1714434"/>
                        <a:gd name="connsiteY14" fmla="*/ 775237 h 1033649"/>
                        <a:gd name="connsiteX15" fmla="*/ 1545690 w 1714434"/>
                        <a:gd name="connsiteY15" fmla="*/ 693885 h 1033649"/>
                        <a:gd name="connsiteX16" fmla="*/ 1540905 w 1714434"/>
                        <a:gd name="connsiteY16" fmla="*/ 684314 h 1033649"/>
                        <a:gd name="connsiteX17" fmla="*/ 1521763 w 1714434"/>
                        <a:gd name="connsiteY17" fmla="*/ 813521 h 1033649"/>
                        <a:gd name="connsiteX18" fmla="*/ 1497836 w 1714434"/>
                        <a:gd name="connsiteY18" fmla="*/ 856590 h 1033649"/>
                        <a:gd name="connsiteX19" fmla="*/ 1473909 w 1714434"/>
                        <a:gd name="connsiteY19" fmla="*/ 837448 h 1033649"/>
                        <a:gd name="connsiteX20" fmla="*/ 1454767 w 1714434"/>
                        <a:gd name="connsiteY20" fmla="*/ 713027 h 1033649"/>
                        <a:gd name="connsiteX21" fmla="*/ 1421270 w 1714434"/>
                        <a:gd name="connsiteY21" fmla="*/ 612533 h 1033649"/>
                        <a:gd name="connsiteX22" fmla="*/ 1378200 w 1714434"/>
                        <a:gd name="connsiteY22" fmla="*/ 818306 h 1033649"/>
                        <a:gd name="connsiteX23" fmla="*/ 1368630 w 1714434"/>
                        <a:gd name="connsiteY23" fmla="*/ 818306 h 1033649"/>
                        <a:gd name="connsiteX24" fmla="*/ 1373415 w 1714434"/>
                        <a:gd name="connsiteY24" fmla="*/ 722598 h 1033649"/>
                        <a:gd name="connsiteX25" fmla="*/ 1373415 w 1714434"/>
                        <a:gd name="connsiteY25" fmla="*/ 689100 h 1033649"/>
                        <a:gd name="connsiteX26" fmla="*/ 1363844 w 1714434"/>
                        <a:gd name="connsiteY26" fmla="*/ 741740 h 1033649"/>
                        <a:gd name="connsiteX27" fmla="*/ 1301634 w 1714434"/>
                        <a:gd name="connsiteY27" fmla="*/ 842233 h 1033649"/>
                        <a:gd name="connsiteX28" fmla="*/ 1292063 w 1714434"/>
                        <a:gd name="connsiteY28" fmla="*/ 837448 h 1033649"/>
                        <a:gd name="connsiteX29" fmla="*/ 1272921 w 1714434"/>
                        <a:gd name="connsiteY29" fmla="*/ 612533 h 1033649"/>
                        <a:gd name="connsiteX30" fmla="*/ 1239424 w 1714434"/>
                        <a:gd name="connsiteY30" fmla="*/ 497683 h 1033649"/>
                        <a:gd name="connsiteX31" fmla="*/ 1234638 w 1714434"/>
                        <a:gd name="connsiteY31" fmla="*/ 488112 h 1033649"/>
                        <a:gd name="connsiteX32" fmla="*/ 1220282 w 1714434"/>
                        <a:gd name="connsiteY32" fmla="*/ 593392 h 1033649"/>
                        <a:gd name="connsiteX33" fmla="*/ 1210711 w 1714434"/>
                        <a:gd name="connsiteY33" fmla="*/ 598177 h 1033649"/>
                        <a:gd name="connsiteX34" fmla="*/ 1129359 w 1714434"/>
                        <a:gd name="connsiteY34" fmla="*/ 401975 h 1033649"/>
                        <a:gd name="connsiteX35" fmla="*/ 1057578 w 1714434"/>
                        <a:gd name="connsiteY35" fmla="*/ 263198 h 1033649"/>
                        <a:gd name="connsiteX36" fmla="*/ 1048007 w 1714434"/>
                        <a:gd name="connsiteY36" fmla="*/ 325408 h 1033649"/>
                        <a:gd name="connsiteX37" fmla="*/ 1038436 w 1714434"/>
                        <a:gd name="connsiteY37" fmla="*/ 330194 h 1033649"/>
                        <a:gd name="connsiteX38" fmla="*/ 985796 w 1714434"/>
                        <a:gd name="connsiteY38" fmla="*/ 239271 h 1033649"/>
                        <a:gd name="connsiteX39" fmla="*/ 966655 w 1714434"/>
                        <a:gd name="connsiteY39" fmla="*/ 263198 h 1033649"/>
                        <a:gd name="connsiteX40" fmla="*/ 957084 w 1714434"/>
                        <a:gd name="connsiteY40" fmla="*/ 258412 h 1033649"/>
                        <a:gd name="connsiteX41" fmla="*/ 971440 w 1714434"/>
                        <a:gd name="connsiteY41" fmla="*/ 215344 h 1033649"/>
                        <a:gd name="connsiteX42" fmla="*/ 928371 w 1714434"/>
                        <a:gd name="connsiteY42" fmla="*/ 234485 h 1033649"/>
                        <a:gd name="connsiteX43" fmla="*/ 813521 w 1714434"/>
                        <a:gd name="connsiteY43" fmla="*/ 267983 h 1033649"/>
                        <a:gd name="connsiteX44" fmla="*/ 813521 w 1714434"/>
                        <a:gd name="connsiteY44" fmla="*/ 258412 h 1033649"/>
                        <a:gd name="connsiteX45" fmla="*/ 870947 w 1714434"/>
                        <a:gd name="connsiteY45" fmla="*/ 200988 h 1033649"/>
                        <a:gd name="connsiteX46" fmla="*/ 832663 w 1714434"/>
                        <a:gd name="connsiteY46" fmla="*/ 210558 h 1033649"/>
                        <a:gd name="connsiteX47" fmla="*/ 693886 w 1714434"/>
                        <a:gd name="connsiteY47" fmla="*/ 224915 h 1033649"/>
                        <a:gd name="connsiteX48" fmla="*/ 693886 w 1714434"/>
                        <a:gd name="connsiteY48" fmla="*/ 215344 h 1033649"/>
                        <a:gd name="connsiteX49" fmla="*/ 818307 w 1714434"/>
                        <a:gd name="connsiteY49" fmla="*/ 119635 h 1033649"/>
                        <a:gd name="connsiteX50" fmla="*/ 86138 w 1714434"/>
                        <a:gd name="connsiteY50" fmla="*/ 397190 h 1033649"/>
                        <a:gd name="connsiteX51" fmla="*/ 76567 w 1714434"/>
                        <a:gd name="connsiteY51" fmla="*/ 397190 h 1033649"/>
                        <a:gd name="connsiteX52" fmla="*/ 153134 w 1714434"/>
                        <a:gd name="connsiteY52" fmla="*/ 205773 h 1033649"/>
                        <a:gd name="connsiteX53" fmla="*/ 95708 w 1714434"/>
                        <a:gd name="connsiteY53" fmla="*/ 258412 h 1033649"/>
                        <a:gd name="connsiteX54" fmla="*/ 23927 w 1714434"/>
                        <a:gd name="connsiteY54" fmla="*/ 339765 h 1033649"/>
                        <a:gd name="connsiteX55" fmla="*/ 14356 w 1714434"/>
                        <a:gd name="connsiteY55" fmla="*/ 339765 h 1033649"/>
                        <a:gd name="connsiteX56" fmla="*/ 28713 w 1714434"/>
                        <a:gd name="connsiteY56" fmla="*/ 234485 h 1033649"/>
                        <a:gd name="connsiteX57" fmla="*/ 0 w 1714434"/>
                        <a:gd name="connsiteY57" fmla="*/ 382833 h 1033649"/>
                        <a:gd name="connsiteX58" fmla="*/ 76567 w 1714434"/>
                        <a:gd name="connsiteY58" fmla="*/ 315837 h 1033649"/>
                        <a:gd name="connsiteX59" fmla="*/ 62211 w 1714434"/>
                        <a:gd name="connsiteY59" fmla="*/ 598177 h 1033649"/>
                        <a:gd name="connsiteX60" fmla="*/ 153134 w 1714434"/>
                        <a:gd name="connsiteY60" fmla="*/ 406760 h 1033649"/>
                        <a:gd name="connsiteX61" fmla="*/ 741740 w 1714434"/>
                        <a:gd name="connsiteY61" fmla="*/ 157919 h 1033649"/>
                        <a:gd name="connsiteX62" fmla="*/ 813521 w 1714434"/>
                        <a:gd name="connsiteY62" fmla="*/ 239271 h 1033649"/>
                        <a:gd name="connsiteX63" fmla="*/ 942728 w 1714434"/>
                        <a:gd name="connsiteY63" fmla="*/ 244056 h 1033649"/>
                        <a:gd name="connsiteX64" fmla="*/ 976226 w 1714434"/>
                        <a:gd name="connsiteY64" fmla="*/ 267983 h 1033649"/>
                        <a:gd name="connsiteX65" fmla="*/ 1052792 w 1714434"/>
                        <a:gd name="connsiteY65" fmla="*/ 320623 h 1033649"/>
                        <a:gd name="connsiteX66" fmla="*/ 1191569 w 1714434"/>
                        <a:gd name="connsiteY66" fmla="*/ 669958 h 1033649"/>
                        <a:gd name="connsiteX67" fmla="*/ 1225067 w 1714434"/>
                        <a:gd name="connsiteY67" fmla="*/ 564679 h 1033649"/>
                        <a:gd name="connsiteX68" fmla="*/ 1253780 w 1714434"/>
                        <a:gd name="connsiteY68" fmla="*/ 933156 h 1033649"/>
                        <a:gd name="connsiteX69" fmla="*/ 1325561 w 1714434"/>
                        <a:gd name="connsiteY69" fmla="*/ 904444 h 1033649"/>
                        <a:gd name="connsiteX70" fmla="*/ 1483480 w 1714434"/>
                        <a:gd name="connsiteY70" fmla="*/ 995367 h 1033649"/>
                        <a:gd name="connsiteX71" fmla="*/ 1507407 w 1714434"/>
                        <a:gd name="connsiteY71" fmla="*/ 1033650 h 1033649"/>
                        <a:gd name="connsiteX72" fmla="*/ 1555261 w 1714434"/>
                        <a:gd name="connsiteY72" fmla="*/ 885302 h 1033649"/>
                        <a:gd name="connsiteX73" fmla="*/ 1598330 w 1714434"/>
                        <a:gd name="connsiteY73" fmla="*/ 976225 h 1033649"/>
                        <a:gd name="connsiteX74" fmla="*/ 1646184 w 1714434"/>
                        <a:gd name="connsiteY74" fmla="*/ 713027 h 1033649"/>
                        <a:gd name="connsiteX75" fmla="*/ 1694038 w 1714434"/>
                        <a:gd name="connsiteY75" fmla="*/ 770452 h 1033649"/>
                        <a:gd name="connsiteX76" fmla="*/ 1627042 w 1714434"/>
                        <a:gd name="connsiteY76" fmla="*/ 445044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714434" h="1033649">
                          <a:moveTo>
                            <a:pt x="1627042" y="445044"/>
                          </a:moveTo>
                          <a:cubicBezTo>
                            <a:pt x="1703609" y="459400"/>
                            <a:pt x="1713180" y="464185"/>
                            <a:pt x="1713180" y="468971"/>
                          </a:cubicBezTo>
                          <a:cubicBezTo>
                            <a:pt x="1713180" y="464185"/>
                            <a:pt x="1588759" y="86137"/>
                            <a:pt x="1292063" y="0"/>
                          </a:cubicBezTo>
                          <a:cubicBezTo>
                            <a:pt x="1368630" y="38283"/>
                            <a:pt x="1440411" y="90923"/>
                            <a:pt x="1493051" y="157919"/>
                          </a:cubicBezTo>
                          <a:cubicBezTo>
                            <a:pt x="1531334" y="205773"/>
                            <a:pt x="1560046" y="253627"/>
                            <a:pt x="1593544" y="306267"/>
                          </a:cubicBezTo>
                          <a:cubicBezTo>
                            <a:pt x="1612686" y="334979"/>
                            <a:pt x="1641398" y="368477"/>
                            <a:pt x="1636613" y="411546"/>
                          </a:cubicBezTo>
                          <a:cubicBezTo>
                            <a:pt x="1636613" y="416331"/>
                            <a:pt x="1631828" y="421117"/>
                            <a:pt x="1627042" y="421117"/>
                          </a:cubicBezTo>
                          <a:cubicBezTo>
                            <a:pt x="1612686" y="416331"/>
                            <a:pt x="1603115" y="411546"/>
                            <a:pt x="1593544" y="401975"/>
                          </a:cubicBezTo>
                          <a:cubicBezTo>
                            <a:pt x="1593544" y="406760"/>
                            <a:pt x="1593544" y="406760"/>
                            <a:pt x="1598330" y="411546"/>
                          </a:cubicBezTo>
                          <a:cubicBezTo>
                            <a:pt x="1655755" y="497683"/>
                            <a:pt x="1684468" y="612533"/>
                            <a:pt x="1631828" y="703456"/>
                          </a:cubicBezTo>
                          <a:cubicBezTo>
                            <a:pt x="1627042" y="708242"/>
                            <a:pt x="1622257" y="708242"/>
                            <a:pt x="1622257" y="703456"/>
                          </a:cubicBezTo>
                          <a:cubicBezTo>
                            <a:pt x="1622257" y="674744"/>
                            <a:pt x="1612686" y="641246"/>
                            <a:pt x="1607901" y="612533"/>
                          </a:cubicBezTo>
                          <a:cubicBezTo>
                            <a:pt x="1612686" y="636460"/>
                            <a:pt x="1612686" y="660387"/>
                            <a:pt x="1607901" y="689100"/>
                          </a:cubicBezTo>
                          <a:cubicBezTo>
                            <a:pt x="1607901" y="717812"/>
                            <a:pt x="1603115" y="756096"/>
                            <a:pt x="1579188" y="775237"/>
                          </a:cubicBezTo>
                          <a:cubicBezTo>
                            <a:pt x="1579188" y="775237"/>
                            <a:pt x="1574403" y="780023"/>
                            <a:pt x="1569617" y="775237"/>
                          </a:cubicBezTo>
                          <a:cubicBezTo>
                            <a:pt x="1555261" y="751310"/>
                            <a:pt x="1555261" y="722598"/>
                            <a:pt x="1545690" y="693885"/>
                          </a:cubicBezTo>
                          <a:cubicBezTo>
                            <a:pt x="1545690" y="689100"/>
                            <a:pt x="1545690" y="689100"/>
                            <a:pt x="1540905" y="684314"/>
                          </a:cubicBezTo>
                          <a:cubicBezTo>
                            <a:pt x="1540905" y="727383"/>
                            <a:pt x="1536119" y="775237"/>
                            <a:pt x="1521763" y="813521"/>
                          </a:cubicBezTo>
                          <a:cubicBezTo>
                            <a:pt x="1516978" y="823092"/>
                            <a:pt x="1512192" y="847019"/>
                            <a:pt x="1497836" y="856590"/>
                          </a:cubicBezTo>
                          <a:cubicBezTo>
                            <a:pt x="1483480" y="861375"/>
                            <a:pt x="1478695" y="847019"/>
                            <a:pt x="1473909" y="837448"/>
                          </a:cubicBezTo>
                          <a:cubicBezTo>
                            <a:pt x="1469124" y="794379"/>
                            <a:pt x="1464338" y="756096"/>
                            <a:pt x="1454767" y="713027"/>
                          </a:cubicBezTo>
                          <a:cubicBezTo>
                            <a:pt x="1445197" y="679529"/>
                            <a:pt x="1440411" y="641246"/>
                            <a:pt x="1421270" y="612533"/>
                          </a:cubicBezTo>
                          <a:cubicBezTo>
                            <a:pt x="1435625" y="684314"/>
                            <a:pt x="1430840" y="765667"/>
                            <a:pt x="1378200" y="818306"/>
                          </a:cubicBezTo>
                          <a:cubicBezTo>
                            <a:pt x="1373415" y="823092"/>
                            <a:pt x="1368630" y="823092"/>
                            <a:pt x="1368630" y="818306"/>
                          </a:cubicBezTo>
                          <a:cubicBezTo>
                            <a:pt x="1363844" y="784808"/>
                            <a:pt x="1373415" y="756096"/>
                            <a:pt x="1373415" y="722598"/>
                          </a:cubicBezTo>
                          <a:cubicBezTo>
                            <a:pt x="1373415" y="713027"/>
                            <a:pt x="1373415" y="698671"/>
                            <a:pt x="1373415" y="689100"/>
                          </a:cubicBezTo>
                          <a:cubicBezTo>
                            <a:pt x="1368630" y="708242"/>
                            <a:pt x="1368630" y="722598"/>
                            <a:pt x="1363844" y="741740"/>
                          </a:cubicBezTo>
                          <a:cubicBezTo>
                            <a:pt x="1354273" y="775237"/>
                            <a:pt x="1335132" y="823092"/>
                            <a:pt x="1301634" y="842233"/>
                          </a:cubicBezTo>
                          <a:cubicBezTo>
                            <a:pt x="1296849" y="842233"/>
                            <a:pt x="1296849" y="842233"/>
                            <a:pt x="1292063" y="837448"/>
                          </a:cubicBezTo>
                          <a:cubicBezTo>
                            <a:pt x="1282492" y="760881"/>
                            <a:pt x="1287278" y="689100"/>
                            <a:pt x="1272921" y="612533"/>
                          </a:cubicBezTo>
                          <a:cubicBezTo>
                            <a:pt x="1263351" y="574250"/>
                            <a:pt x="1253780" y="535967"/>
                            <a:pt x="1239424" y="497683"/>
                          </a:cubicBezTo>
                          <a:cubicBezTo>
                            <a:pt x="1239424" y="492898"/>
                            <a:pt x="1234638" y="492898"/>
                            <a:pt x="1234638" y="488112"/>
                          </a:cubicBezTo>
                          <a:cubicBezTo>
                            <a:pt x="1234638" y="521610"/>
                            <a:pt x="1234638" y="559894"/>
                            <a:pt x="1220282" y="593392"/>
                          </a:cubicBezTo>
                          <a:cubicBezTo>
                            <a:pt x="1220282" y="598177"/>
                            <a:pt x="1210711" y="602962"/>
                            <a:pt x="1210711" y="598177"/>
                          </a:cubicBezTo>
                          <a:cubicBezTo>
                            <a:pt x="1181999" y="535967"/>
                            <a:pt x="1158072" y="468971"/>
                            <a:pt x="1129359" y="401975"/>
                          </a:cubicBezTo>
                          <a:cubicBezTo>
                            <a:pt x="1110218" y="354121"/>
                            <a:pt x="1081505" y="311052"/>
                            <a:pt x="1057578" y="263198"/>
                          </a:cubicBezTo>
                          <a:cubicBezTo>
                            <a:pt x="1052792" y="282340"/>
                            <a:pt x="1052792" y="306267"/>
                            <a:pt x="1048007" y="325408"/>
                          </a:cubicBezTo>
                          <a:cubicBezTo>
                            <a:pt x="1048007" y="330194"/>
                            <a:pt x="1043221" y="334979"/>
                            <a:pt x="1038436" y="330194"/>
                          </a:cubicBezTo>
                          <a:cubicBezTo>
                            <a:pt x="1009723" y="315837"/>
                            <a:pt x="995367" y="277554"/>
                            <a:pt x="985796" y="239271"/>
                          </a:cubicBezTo>
                          <a:cubicBezTo>
                            <a:pt x="981011" y="248842"/>
                            <a:pt x="976226" y="253627"/>
                            <a:pt x="966655" y="263198"/>
                          </a:cubicBezTo>
                          <a:cubicBezTo>
                            <a:pt x="961869" y="267983"/>
                            <a:pt x="957084" y="267983"/>
                            <a:pt x="957084" y="258412"/>
                          </a:cubicBezTo>
                          <a:cubicBezTo>
                            <a:pt x="961869" y="244056"/>
                            <a:pt x="966655" y="229700"/>
                            <a:pt x="971440" y="215344"/>
                          </a:cubicBezTo>
                          <a:cubicBezTo>
                            <a:pt x="957084" y="220129"/>
                            <a:pt x="942728" y="229700"/>
                            <a:pt x="928371" y="234485"/>
                          </a:cubicBezTo>
                          <a:cubicBezTo>
                            <a:pt x="894874" y="253627"/>
                            <a:pt x="856590" y="282340"/>
                            <a:pt x="813521" y="267983"/>
                          </a:cubicBezTo>
                          <a:cubicBezTo>
                            <a:pt x="808736" y="267983"/>
                            <a:pt x="808736" y="263198"/>
                            <a:pt x="813521" y="258412"/>
                          </a:cubicBezTo>
                          <a:cubicBezTo>
                            <a:pt x="827877" y="234485"/>
                            <a:pt x="847020" y="215344"/>
                            <a:pt x="870947" y="200988"/>
                          </a:cubicBezTo>
                          <a:cubicBezTo>
                            <a:pt x="856590" y="205773"/>
                            <a:pt x="847020" y="205773"/>
                            <a:pt x="832663" y="210558"/>
                          </a:cubicBezTo>
                          <a:cubicBezTo>
                            <a:pt x="789594" y="220129"/>
                            <a:pt x="741740" y="239271"/>
                            <a:pt x="693886" y="224915"/>
                          </a:cubicBezTo>
                          <a:cubicBezTo>
                            <a:pt x="689101" y="224915"/>
                            <a:pt x="689101" y="220129"/>
                            <a:pt x="693886" y="215344"/>
                          </a:cubicBezTo>
                          <a:cubicBezTo>
                            <a:pt x="717813" y="167490"/>
                            <a:pt x="770453" y="143562"/>
                            <a:pt x="818307" y="119635"/>
                          </a:cubicBezTo>
                          <a:cubicBezTo>
                            <a:pt x="545538" y="90923"/>
                            <a:pt x="248842" y="157919"/>
                            <a:pt x="86138" y="397190"/>
                          </a:cubicBezTo>
                          <a:cubicBezTo>
                            <a:pt x="81353" y="401975"/>
                            <a:pt x="76567" y="401975"/>
                            <a:pt x="76567" y="397190"/>
                          </a:cubicBezTo>
                          <a:cubicBezTo>
                            <a:pt x="81353" y="325408"/>
                            <a:pt x="110065" y="263198"/>
                            <a:pt x="153134" y="205773"/>
                          </a:cubicBezTo>
                          <a:cubicBezTo>
                            <a:pt x="133992" y="220129"/>
                            <a:pt x="114850" y="239271"/>
                            <a:pt x="95708" y="258412"/>
                          </a:cubicBezTo>
                          <a:cubicBezTo>
                            <a:pt x="71781" y="287125"/>
                            <a:pt x="47854" y="311052"/>
                            <a:pt x="23927" y="339765"/>
                          </a:cubicBezTo>
                          <a:cubicBezTo>
                            <a:pt x="19142" y="344550"/>
                            <a:pt x="14356" y="344550"/>
                            <a:pt x="14356" y="339765"/>
                          </a:cubicBezTo>
                          <a:cubicBezTo>
                            <a:pt x="14356" y="301481"/>
                            <a:pt x="19142" y="267983"/>
                            <a:pt x="28713" y="234485"/>
                          </a:cubicBezTo>
                          <a:cubicBezTo>
                            <a:pt x="9571" y="277554"/>
                            <a:pt x="0" y="325408"/>
                            <a:pt x="0" y="382833"/>
                          </a:cubicBezTo>
                          <a:cubicBezTo>
                            <a:pt x="0" y="435473"/>
                            <a:pt x="43069" y="339765"/>
                            <a:pt x="76567" y="315837"/>
                          </a:cubicBezTo>
                          <a:cubicBezTo>
                            <a:pt x="28713" y="430687"/>
                            <a:pt x="23927" y="535967"/>
                            <a:pt x="62211" y="598177"/>
                          </a:cubicBezTo>
                          <a:cubicBezTo>
                            <a:pt x="62211" y="598177"/>
                            <a:pt x="100494" y="535967"/>
                            <a:pt x="153134" y="406760"/>
                          </a:cubicBezTo>
                          <a:cubicBezTo>
                            <a:pt x="205773" y="277554"/>
                            <a:pt x="512040" y="114850"/>
                            <a:pt x="741740" y="157919"/>
                          </a:cubicBezTo>
                          <a:cubicBezTo>
                            <a:pt x="555109" y="253627"/>
                            <a:pt x="521611" y="320623"/>
                            <a:pt x="813521" y="239271"/>
                          </a:cubicBezTo>
                          <a:cubicBezTo>
                            <a:pt x="722598" y="344550"/>
                            <a:pt x="789594" y="339765"/>
                            <a:pt x="942728" y="244056"/>
                          </a:cubicBezTo>
                          <a:cubicBezTo>
                            <a:pt x="918801" y="387619"/>
                            <a:pt x="942728" y="339765"/>
                            <a:pt x="976226" y="267983"/>
                          </a:cubicBezTo>
                          <a:cubicBezTo>
                            <a:pt x="1038436" y="416331"/>
                            <a:pt x="1071934" y="397190"/>
                            <a:pt x="1052792" y="320623"/>
                          </a:cubicBezTo>
                          <a:cubicBezTo>
                            <a:pt x="1143715" y="488112"/>
                            <a:pt x="1172427" y="555108"/>
                            <a:pt x="1191569" y="669958"/>
                          </a:cubicBezTo>
                          <a:cubicBezTo>
                            <a:pt x="1201140" y="717812"/>
                            <a:pt x="1229853" y="660387"/>
                            <a:pt x="1225067" y="564679"/>
                          </a:cubicBezTo>
                          <a:cubicBezTo>
                            <a:pt x="1287278" y="713027"/>
                            <a:pt x="1253780" y="933156"/>
                            <a:pt x="1253780" y="933156"/>
                          </a:cubicBezTo>
                          <a:cubicBezTo>
                            <a:pt x="1253780" y="933156"/>
                            <a:pt x="1272921" y="957083"/>
                            <a:pt x="1325561" y="904444"/>
                          </a:cubicBezTo>
                          <a:cubicBezTo>
                            <a:pt x="1373415" y="851804"/>
                            <a:pt x="1483480" y="909229"/>
                            <a:pt x="1483480" y="995367"/>
                          </a:cubicBezTo>
                          <a:cubicBezTo>
                            <a:pt x="1483480" y="990581"/>
                            <a:pt x="1507407" y="1033650"/>
                            <a:pt x="1507407" y="1033650"/>
                          </a:cubicBezTo>
                          <a:cubicBezTo>
                            <a:pt x="1507407" y="1033650"/>
                            <a:pt x="1564832" y="995367"/>
                            <a:pt x="1555261" y="885302"/>
                          </a:cubicBezTo>
                          <a:cubicBezTo>
                            <a:pt x="1593544" y="947512"/>
                            <a:pt x="1598330" y="976225"/>
                            <a:pt x="1598330" y="976225"/>
                          </a:cubicBezTo>
                          <a:cubicBezTo>
                            <a:pt x="1598330" y="976225"/>
                            <a:pt x="1717965" y="818306"/>
                            <a:pt x="1646184" y="713027"/>
                          </a:cubicBezTo>
                          <a:cubicBezTo>
                            <a:pt x="1689253" y="732169"/>
                            <a:pt x="1694038" y="770452"/>
                            <a:pt x="1694038" y="770452"/>
                          </a:cubicBezTo>
                          <a:cubicBezTo>
                            <a:pt x="1694038" y="770452"/>
                            <a:pt x="1770605" y="574250"/>
                            <a:pt x="1627042" y="445044"/>
                          </a:cubicBezTo>
                          <a:close/>
                        </a:path>
                      </a:pathLst>
                    </a:custGeom>
                    <a:solidFill>
                      <a:srgbClr val="512B11">
                        <a:alpha val="50000"/>
                      </a:srgbClr>
                    </a:solidFill>
                    <a:ln w="47824" cap="flat">
                      <a:noFill/>
                      <a:prstDash val="solid"/>
                      <a:miter/>
                    </a:ln>
                  </p:spPr>
                  <p:txBody>
                    <a:bodyPr rtlCol="0" anchor="ctr"/>
                    <a:lstStyle/>
                    <a:p>
                      <a:endParaRPr lang="en-US"/>
                    </a:p>
                  </p:txBody>
                </p:sp>
                <p:grpSp>
                  <p:nvGrpSpPr>
                    <p:cNvPr id="237" name="Graphic 3">
                      <a:extLst>
                        <a:ext uri="{FF2B5EF4-FFF2-40B4-BE49-F238E27FC236}">
                          <a16:creationId xmlns:a16="http://schemas.microsoft.com/office/drawing/2014/main" id="{FA23B009-AA33-43D1-8FDB-EB732E61F498}"/>
                        </a:ext>
                      </a:extLst>
                    </p:cNvPr>
                    <p:cNvGrpSpPr/>
                    <p:nvPr/>
                  </p:nvGrpSpPr>
                  <p:grpSpPr>
                    <a:xfrm>
                      <a:off x="10392994" y="6089012"/>
                      <a:ext cx="1234637" cy="441341"/>
                      <a:chOff x="10392994" y="6089012"/>
                      <a:chExt cx="1234637" cy="441341"/>
                    </a:xfrm>
                    <a:solidFill>
                      <a:srgbClr val="512B11">
                        <a:alpha val="50000"/>
                      </a:srgbClr>
                    </a:solidFill>
                  </p:grpSpPr>
                  <p:sp>
                    <p:nvSpPr>
                      <p:cNvPr id="238" name="Freeform: Shape 237">
                        <a:extLst>
                          <a:ext uri="{FF2B5EF4-FFF2-40B4-BE49-F238E27FC236}">
                            <a16:creationId xmlns:a16="http://schemas.microsoft.com/office/drawing/2014/main" id="{582EA8B3-5EB4-42F8-B2E2-F444A53821DF}"/>
                          </a:ext>
                        </a:extLst>
                      </p:cNvPr>
                      <p:cNvSpPr/>
                      <p:nvPr/>
                    </p:nvSpPr>
                    <p:spPr>
                      <a:xfrm>
                        <a:off x="10498273" y="6089012"/>
                        <a:ext cx="531180" cy="206856"/>
                      </a:xfrm>
                      <a:custGeom>
                        <a:avLst/>
                        <a:gdLst>
                          <a:gd name="connsiteX0" fmla="*/ 57425 w 531180"/>
                          <a:gd name="connsiteY0" fmla="*/ 168573 h 206856"/>
                          <a:gd name="connsiteX1" fmla="*/ 449829 w 531180"/>
                          <a:gd name="connsiteY1" fmla="*/ 15440 h 206856"/>
                          <a:gd name="connsiteX2" fmla="*/ 492898 w 531180"/>
                          <a:gd name="connsiteY2" fmla="*/ 5869 h 206856"/>
                          <a:gd name="connsiteX3" fmla="*/ 531181 w 531180"/>
                          <a:gd name="connsiteY3" fmla="*/ 1083 h 206856"/>
                          <a:gd name="connsiteX4" fmla="*/ 0 w 531180"/>
                          <a:gd name="connsiteY4" fmla="*/ 206856 h 206856"/>
                          <a:gd name="connsiteX5" fmla="*/ 57425 w 531180"/>
                          <a:gd name="connsiteY5" fmla="*/ 168573 h 20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1180" h="206856">
                            <a:moveTo>
                              <a:pt x="57425" y="168573"/>
                            </a:moveTo>
                            <a:cubicBezTo>
                              <a:pt x="172275" y="77650"/>
                              <a:pt x="306266" y="29796"/>
                              <a:pt x="449829" y="15440"/>
                            </a:cubicBezTo>
                            <a:cubicBezTo>
                              <a:pt x="464185" y="10654"/>
                              <a:pt x="478542" y="10654"/>
                              <a:pt x="492898" y="5869"/>
                            </a:cubicBezTo>
                            <a:cubicBezTo>
                              <a:pt x="507254" y="5869"/>
                              <a:pt x="516825" y="1083"/>
                              <a:pt x="531181" y="1083"/>
                            </a:cubicBezTo>
                            <a:cubicBezTo>
                              <a:pt x="334979" y="-8487"/>
                              <a:pt x="129206" y="44152"/>
                              <a:pt x="0" y="206856"/>
                            </a:cubicBezTo>
                            <a:cubicBezTo>
                              <a:pt x="19141" y="197285"/>
                              <a:pt x="38283" y="182929"/>
                              <a:pt x="57425" y="168573"/>
                            </a:cubicBezTo>
                            <a:close/>
                          </a:path>
                        </a:pathLst>
                      </a:custGeom>
                      <a:solidFill>
                        <a:srgbClr val="512B11">
                          <a:alpha val="50000"/>
                        </a:srgbClr>
                      </a:solidFill>
                      <a:ln w="4782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E96DED7D-7C1A-41A0-BF86-CC4C2ED36BD9}"/>
                          </a:ext>
                        </a:extLst>
                      </p:cNvPr>
                      <p:cNvSpPr/>
                      <p:nvPr/>
                    </p:nvSpPr>
                    <p:spPr>
                      <a:xfrm>
                        <a:off x="10392994" y="6179036"/>
                        <a:ext cx="153133" cy="145544"/>
                      </a:xfrm>
                      <a:custGeom>
                        <a:avLst/>
                        <a:gdLst>
                          <a:gd name="connsiteX0" fmla="*/ 110064 w 153133"/>
                          <a:gd name="connsiteY0" fmla="*/ 6768 h 145544"/>
                          <a:gd name="connsiteX1" fmla="*/ 105279 w 153133"/>
                          <a:gd name="connsiteY1" fmla="*/ 11553 h 145544"/>
                          <a:gd name="connsiteX2" fmla="*/ 62210 w 153133"/>
                          <a:gd name="connsiteY2" fmla="*/ 49836 h 145544"/>
                          <a:gd name="connsiteX3" fmla="*/ 43068 w 153133"/>
                          <a:gd name="connsiteY3" fmla="*/ 68978 h 145544"/>
                          <a:gd name="connsiteX4" fmla="*/ 0 w 153133"/>
                          <a:gd name="connsiteY4" fmla="*/ 145545 h 145544"/>
                          <a:gd name="connsiteX5" fmla="*/ 4785 w 153133"/>
                          <a:gd name="connsiteY5" fmla="*/ 145545 h 145544"/>
                          <a:gd name="connsiteX6" fmla="*/ 76566 w 153133"/>
                          <a:gd name="connsiteY6" fmla="*/ 64193 h 145544"/>
                          <a:gd name="connsiteX7" fmla="*/ 153133 w 153133"/>
                          <a:gd name="connsiteY7" fmla="*/ 1982 h 145544"/>
                          <a:gd name="connsiteX8" fmla="*/ 110064 w 153133"/>
                          <a:gd name="connsiteY8" fmla="*/ 6768 h 14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133" h="145544">
                            <a:moveTo>
                              <a:pt x="110064" y="6768"/>
                            </a:moveTo>
                            <a:cubicBezTo>
                              <a:pt x="110064" y="6768"/>
                              <a:pt x="105279" y="11553"/>
                              <a:pt x="105279" y="11553"/>
                            </a:cubicBezTo>
                            <a:cubicBezTo>
                              <a:pt x="90923" y="21124"/>
                              <a:pt x="76566" y="35480"/>
                              <a:pt x="62210" y="49836"/>
                            </a:cubicBezTo>
                            <a:cubicBezTo>
                              <a:pt x="57425" y="54622"/>
                              <a:pt x="47854" y="59407"/>
                              <a:pt x="43068" y="68978"/>
                            </a:cubicBezTo>
                            <a:cubicBezTo>
                              <a:pt x="23927" y="92905"/>
                              <a:pt x="9571" y="116832"/>
                              <a:pt x="0" y="145545"/>
                            </a:cubicBezTo>
                            <a:cubicBezTo>
                              <a:pt x="0" y="145545"/>
                              <a:pt x="0" y="145545"/>
                              <a:pt x="4785" y="145545"/>
                            </a:cubicBezTo>
                            <a:cubicBezTo>
                              <a:pt x="28712" y="116832"/>
                              <a:pt x="47854" y="88120"/>
                              <a:pt x="76566" y="64193"/>
                            </a:cubicBezTo>
                            <a:cubicBezTo>
                              <a:pt x="100493" y="40265"/>
                              <a:pt x="129206" y="21124"/>
                              <a:pt x="153133" y="1982"/>
                            </a:cubicBezTo>
                            <a:cubicBezTo>
                              <a:pt x="133991" y="-2803"/>
                              <a:pt x="124420" y="1982"/>
                              <a:pt x="110064" y="6768"/>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41E28C4A-42F6-4BC5-ADA0-86A931461A01}"/>
                          </a:ext>
                        </a:extLst>
                      </p:cNvPr>
                      <p:cNvSpPr/>
                      <p:nvPr/>
                    </p:nvSpPr>
                    <p:spPr>
                      <a:xfrm>
                        <a:off x="11115591" y="6152306"/>
                        <a:ext cx="133991" cy="63483"/>
                      </a:xfrm>
                      <a:custGeom>
                        <a:avLst/>
                        <a:gdLst>
                          <a:gd name="connsiteX0" fmla="*/ 52640 w 133991"/>
                          <a:gd name="connsiteY0" fmla="*/ 47854 h 63483"/>
                          <a:gd name="connsiteX1" fmla="*/ 76567 w 133991"/>
                          <a:gd name="connsiteY1" fmla="*/ 33498 h 63483"/>
                          <a:gd name="connsiteX2" fmla="*/ 81352 w 133991"/>
                          <a:gd name="connsiteY2" fmla="*/ 28713 h 63483"/>
                          <a:gd name="connsiteX3" fmla="*/ 81352 w 133991"/>
                          <a:gd name="connsiteY3" fmla="*/ 28713 h 63483"/>
                          <a:gd name="connsiteX4" fmla="*/ 133992 w 133991"/>
                          <a:gd name="connsiteY4" fmla="*/ 0 h 63483"/>
                          <a:gd name="connsiteX5" fmla="*/ 71781 w 133991"/>
                          <a:gd name="connsiteY5" fmla="*/ 19142 h 63483"/>
                          <a:gd name="connsiteX6" fmla="*/ 0 w 133991"/>
                          <a:gd name="connsiteY6" fmla="*/ 62210 h 63483"/>
                          <a:gd name="connsiteX7" fmla="*/ 0 w 133991"/>
                          <a:gd name="connsiteY7" fmla="*/ 62210 h 63483"/>
                          <a:gd name="connsiteX8" fmla="*/ 52640 w 133991"/>
                          <a:gd name="connsiteY8" fmla="*/ 47854 h 6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991" h="63483">
                            <a:moveTo>
                              <a:pt x="52640" y="47854"/>
                            </a:moveTo>
                            <a:cubicBezTo>
                              <a:pt x="62211" y="43069"/>
                              <a:pt x="71781" y="38283"/>
                              <a:pt x="76567" y="33498"/>
                            </a:cubicBezTo>
                            <a:cubicBezTo>
                              <a:pt x="76567" y="33498"/>
                              <a:pt x="81352" y="33498"/>
                              <a:pt x="81352" y="28713"/>
                            </a:cubicBezTo>
                            <a:cubicBezTo>
                              <a:pt x="81352" y="28713"/>
                              <a:pt x="81352" y="28713"/>
                              <a:pt x="81352" y="28713"/>
                            </a:cubicBezTo>
                            <a:cubicBezTo>
                              <a:pt x="100494" y="19142"/>
                              <a:pt x="114850" y="9571"/>
                              <a:pt x="133992" y="0"/>
                            </a:cubicBezTo>
                            <a:cubicBezTo>
                              <a:pt x="114850" y="4785"/>
                              <a:pt x="90923" y="9571"/>
                              <a:pt x="71781" y="19142"/>
                            </a:cubicBezTo>
                            <a:cubicBezTo>
                              <a:pt x="47854" y="28713"/>
                              <a:pt x="19142" y="43069"/>
                              <a:pt x="0" y="62210"/>
                            </a:cubicBezTo>
                            <a:cubicBezTo>
                              <a:pt x="0" y="62210"/>
                              <a:pt x="0" y="62210"/>
                              <a:pt x="0" y="62210"/>
                            </a:cubicBezTo>
                            <a:cubicBezTo>
                              <a:pt x="19142" y="66996"/>
                              <a:pt x="38283" y="57425"/>
                              <a:pt x="52640" y="47854"/>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3479407-E6A4-4EA7-90B8-38219FAED08A}"/>
                          </a:ext>
                        </a:extLst>
                      </p:cNvPr>
                      <p:cNvSpPr/>
                      <p:nvPr/>
                    </p:nvSpPr>
                    <p:spPr>
                      <a:xfrm>
                        <a:off x="11397931" y="6252799"/>
                        <a:ext cx="124420" cy="277554"/>
                      </a:xfrm>
                      <a:custGeom>
                        <a:avLst/>
                        <a:gdLst>
                          <a:gd name="connsiteX0" fmla="*/ 81352 w 124420"/>
                          <a:gd name="connsiteY0" fmla="*/ 114850 h 277554"/>
                          <a:gd name="connsiteX1" fmla="*/ 0 w 124420"/>
                          <a:gd name="connsiteY1" fmla="*/ 0 h 277554"/>
                          <a:gd name="connsiteX2" fmla="*/ 124420 w 124420"/>
                          <a:gd name="connsiteY2" fmla="*/ 277554 h 277554"/>
                          <a:gd name="connsiteX3" fmla="*/ 81352 w 124420"/>
                          <a:gd name="connsiteY3" fmla="*/ 114850 h 277554"/>
                        </a:gdLst>
                        <a:ahLst/>
                        <a:cxnLst>
                          <a:cxn ang="0">
                            <a:pos x="connsiteX0" y="connsiteY0"/>
                          </a:cxn>
                          <a:cxn ang="0">
                            <a:pos x="connsiteX1" y="connsiteY1"/>
                          </a:cxn>
                          <a:cxn ang="0">
                            <a:pos x="connsiteX2" y="connsiteY2"/>
                          </a:cxn>
                          <a:cxn ang="0">
                            <a:pos x="connsiteX3" y="connsiteY3"/>
                          </a:cxn>
                        </a:cxnLst>
                        <a:rect l="l" t="t" r="r" b="b"/>
                        <a:pathLst>
                          <a:path w="124420" h="277554">
                            <a:moveTo>
                              <a:pt x="81352" y="114850"/>
                            </a:moveTo>
                            <a:cubicBezTo>
                              <a:pt x="66996" y="81352"/>
                              <a:pt x="38283" y="9571"/>
                              <a:pt x="0" y="0"/>
                            </a:cubicBezTo>
                            <a:cubicBezTo>
                              <a:pt x="57425" y="86137"/>
                              <a:pt x="100493" y="181846"/>
                              <a:pt x="124420" y="277554"/>
                            </a:cubicBezTo>
                            <a:cubicBezTo>
                              <a:pt x="114850" y="224915"/>
                              <a:pt x="110064" y="167490"/>
                              <a:pt x="81352" y="114850"/>
                            </a:cubicBezTo>
                            <a:close/>
                          </a:path>
                        </a:pathLst>
                      </a:custGeom>
                      <a:solidFill>
                        <a:srgbClr val="512B11">
                          <a:alpha val="50000"/>
                        </a:srgbClr>
                      </a:solidFill>
                      <a:ln w="4782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3550F28A-92C6-40E1-9502-90B7A518CE5F}"/>
                          </a:ext>
                        </a:extLst>
                      </p:cNvPr>
                      <p:cNvSpPr/>
                      <p:nvPr/>
                    </p:nvSpPr>
                    <p:spPr>
                      <a:xfrm>
                        <a:off x="11531923" y="6329366"/>
                        <a:ext cx="95708" cy="162704"/>
                      </a:xfrm>
                      <a:custGeom>
                        <a:avLst/>
                        <a:gdLst>
                          <a:gd name="connsiteX0" fmla="*/ 62211 w 95708"/>
                          <a:gd name="connsiteY0" fmla="*/ 95708 h 162704"/>
                          <a:gd name="connsiteX1" fmla="*/ 95708 w 95708"/>
                          <a:gd name="connsiteY1" fmla="*/ 162704 h 162704"/>
                          <a:gd name="connsiteX2" fmla="*/ 95708 w 95708"/>
                          <a:gd name="connsiteY2" fmla="*/ 157919 h 162704"/>
                          <a:gd name="connsiteX3" fmla="*/ 0 w 95708"/>
                          <a:gd name="connsiteY3" fmla="*/ 0 h 162704"/>
                          <a:gd name="connsiteX4" fmla="*/ 0 w 95708"/>
                          <a:gd name="connsiteY4" fmla="*/ 0 h 162704"/>
                          <a:gd name="connsiteX5" fmla="*/ 62211 w 95708"/>
                          <a:gd name="connsiteY5" fmla="*/ 95708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708" h="162704">
                            <a:moveTo>
                              <a:pt x="62211" y="95708"/>
                            </a:moveTo>
                            <a:cubicBezTo>
                              <a:pt x="71781" y="119635"/>
                              <a:pt x="81353" y="138777"/>
                              <a:pt x="95708" y="162704"/>
                            </a:cubicBezTo>
                            <a:cubicBezTo>
                              <a:pt x="95708" y="162704"/>
                              <a:pt x="95708" y="157919"/>
                              <a:pt x="95708" y="157919"/>
                            </a:cubicBezTo>
                            <a:cubicBezTo>
                              <a:pt x="90923" y="95708"/>
                              <a:pt x="52640" y="33498"/>
                              <a:pt x="0" y="0"/>
                            </a:cubicBezTo>
                            <a:cubicBezTo>
                              <a:pt x="0" y="0"/>
                              <a:pt x="0" y="0"/>
                              <a:pt x="0" y="0"/>
                            </a:cubicBezTo>
                            <a:cubicBezTo>
                              <a:pt x="19142" y="33498"/>
                              <a:pt x="47854" y="62210"/>
                              <a:pt x="62211" y="95708"/>
                            </a:cubicBezTo>
                            <a:close/>
                          </a:path>
                        </a:pathLst>
                      </a:custGeom>
                      <a:solidFill>
                        <a:srgbClr val="512B11">
                          <a:alpha val="50000"/>
                        </a:srgbClr>
                      </a:solidFill>
                      <a:ln w="47824" cap="flat">
                        <a:noFill/>
                        <a:prstDash val="solid"/>
                        <a:miter/>
                      </a:ln>
                    </p:spPr>
                    <p:txBody>
                      <a:bodyPr rtlCol="0" anchor="ctr"/>
                      <a:lstStyle/>
                      <a:p>
                        <a:endParaRPr lang="en-US"/>
                      </a:p>
                    </p:txBody>
                  </p:sp>
                </p:grpSp>
              </p:grpSp>
              <p:grpSp>
                <p:nvGrpSpPr>
                  <p:cNvPr id="215" name="Graphic 3">
                    <a:extLst>
                      <a:ext uri="{FF2B5EF4-FFF2-40B4-BE49-F238E27FC236}">
                        <a16:creationId xmlns:a16="http://schemas.microsoft.com/office/drawing/2014/main" id="{564B8532-C1D9-46C8-BEB1-9460B4A3E130}"/>
                      </a:ext>
                    </a:extLst>
                  </p:cNvPr>
                  <p:cNvGrpSpPr/>
                  <p:nvPr/>
                </p:nvGrpSpPr>
                <p:grpSpPr>
                  <a:xfrm>
                    <a:off x="10320140" y="6946685"/>
                    <a:ext cx="757167" cy="546941"/>
                    <a:chOff x="10320140" y="6946685"/>
                    <a:chExt cx="757167" cy="546941"/>
                  </a:xfrm>
                </p:grpSpPr>
                <p:sp>
                  <p:nvSpPr>
                    <p:cNvPr id="216" name="Freeform: Shape 215">
                      <a:extLst>
                        <a:ext uri="{FF2B5EF4-FFF2-40B4-BE49-F238E27FC236}">
                          <a16:creationId xmlns:a16="http://schemas.microsoft.com/office/drawing/2014/main" id="{486F57EE-7441-4327-B9B3-90D6D6ADAB58}"/>
                        </a:ext>
                      </a:extLst>
                    </p:cNvPr>
                    <p:cNvSpPr/>
                    <p:nvPr/>
                  </p:nvSpPr>
                  <p:spPr>
                    <a:xfrm>
                      <a:off x="10320140" y="6946685"/>
                      <a:ext cx="757167" cy="546941"/>
                    </a:xfrm>
                    <a:custGeom>
                      <a:avLst/>
                      <a:gdLst>
                        <a:gd name="connsiteX0" fmla="*/ 5857 w 757167"/>
                        <a:gd name="connsiteY0" fmla="*/ 57425 h 546941"/>
                        <a:gd name="connsiteX1" fmla="*/ 230772 w 757167"/>
                        <a:gd name="connsiteY1" fmla="*/ 133992 h 546941"/>
                        <a:gd name="connsiteX2" fmla="*/ 637532 w 757167"/>
                        <a:gd name="connsiteY2" fmla="*/ 43069 h 546941"/>
                        <a:gd name="connsiteX3" fmla="*/ 637532 w 757167"/>
                        <a:gd name="connsiteY3" fmla="*/ 0 h 546941"/>
                        <a:gd name="connsiteX4" fmla="*/ 690172 w 757167"/>
                        <a:gd name="connsiteY4" fmla="*/ 43069 h 546941"/>
                        <a:gd name="connsiteX5" fmla="*/ 757168 w 757167"/>
                        <a:gd name="connsiteY5" fmla="*/ 33498 h 546941"/>
                        <a:gd name="connsiteX6" fmla="*/ 690172 w 757167"/>
                        <a:gd name="connsiteY6" fmla="*/ 66996 h 546941"/>
                        <a:gd name="connsiteX7" fmla="*/ 613605 w 757167"/>
                        <a:gd name="connsiteY7" fmla="*/ 459400 h 546941"/>
                        <a:gd name="connsiteX8" fmla="*/ 364764 w 757167"/>
                        <a:gd name="connsiteY8" fmla="*/ 545537 h 546941"/>
                        <a:gd name="connsiteX9" fmla="*/ 34570 w 757167"/>
                        <a:gd name="connsiteY9" fmla="*/ 133992 h 546941"/>
                        <a:gd name="connsiteX10" fmla="*/ 5857 w 757167"/>
                        <a:gd name="connsiteY10" fmla="*/ 57425 h 54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57167" h="546941">
                          <a:moveTo>
                            <a:pt x="5857" y="57425"/>
                          </a:moveTo>
                          <a:cubicBezTo>
                            <a:pt x="5857" y="57425"/>
                            <a:pt x="29784" y="133992"/>
                            <a:pt x="230772" y="133992"/>
                          </a:cubicBezTo>
                          <a:cubicBezTo>
                            <a:pt x="431760" y="133992"/>
                            <a:pt x="637532" y="43069"/>
                            <a:pt x="637532" y="43069"/>
                          </a:cubicBezTo>
                          <a:cubicBezTo>
                            <a:pt x="637532" y="43069"/>
                            <a:pt x="627962" y="23927"/>
                            <a:pt x="637532" y="0"/>
                          </a:cubicBezTo>
                          <a:cubicBezTo>
                            <a:pt x="637532" y="0"/>
                            <a:pt x="651889" y="38283"/>
                            <a:pt x="690172" y="43069"/>
                          </a:cubicBezTo>
                          <a:cubicBezTo>
                            <a:pt x="733241" y="47854"/>
                            <a:pt x="757168" y="33498"/>
                            <a:pt x="757168" y="33498"/>
                          </a:cubicBezTo>
                          <a:cubicBezTo>
                            <a:pt x="757168" y="33498"/>
                            <a:pt x="723670" y="66996"/>
                            <a:pt x="690172" y="66996"/>
                          </a:cubicBezTo>
                          <a:cubicBezTo>
                            <a:pt x="690172" y="66996"/>
                            <a:pt x="766739" y="296696"/>
                            <a:pt x="613605" y="459400"/>
                          </a:cubicBezTo>
                          <a:cubicBezTo>
                            <a:pt x="613605" y="459400"/>
                            <a:pt x="532253" y="559894"/>
                            <a:pt x="364764" y="545537"/>
                          </a:cubicBezTo>
                          <a:cubicBezTo>
                            <a:pt x="192489" y="531181"/>
                            <a:pt x="68068" y="378048"/>
                            <a:pt x="34570" y="133992"/>
                          </a:cubicBezTo>
                          <a:cubicBezTo>
                            <a:pt x="39355" y="133992"/>
                            <a:pt x="-18070" y="86137"/>
                            <a:pt x="5857" y="57425"/>
                          </a:cubicBezTo>
                          <a:close/>
                        </a:path>
                      </a:pathLst>
                    </a:custGeom>
                    <a:solidFill>
                      <a:srgbClr val="F8BE7D">
                        <a:alpha val="50000"/>
                      </a:srgbClr>
                    </a:solidFill>
                    <a:ln w="47824" cap="flat">
                      <a:noFill/>
                      <a:prstDash val="solid"/>
                      <a:miter/>
                    </a:ln>
                  </p:spPr>
                  <p:txBody>
                    <a:bodyPr rtlCol="0" anchor="ctr"/>
                    <a:lstStyle/>
                    <a:p>
                      <a:endParaRPr lang="en-US"/>
                    </a:p>
                  </p:txBody>
                </p:sp>
                <p:grpSp>
                  <p:nvGrpSpPr>
                    <p:cNvPr id="217" name="Graphic 3">
                      <a:extLst>
                        <a:ext uri="{FF2B5EF4-FFF2-40B4-BE49-F238E27FC236}">
                          <a16:creationId xmlns:a16="http://schemas.microsoft.com/office/drawing/2014/main" id="{9FBD67A2-75E1-44E0-B99A-5AECDFEF7726}"/>
                        </a:ext>
                      </a:extLst>
                    </p:cNvPr>
                    <p:cNvGrpSpPr/>
                    <p:nvPr/>
                  </p:nvGrpSpPr>
                  <p:grpSpPr>
                    <a:xfrm>
                      <a:off x="10325997" y="6965826"/>
                      <a:ext cx="713027" cy="517453"/>
                      <a:chOff x="10325997" y="6965826"/>
                      <a:chExt cx="713027" cy="517453"/>
                    </a:xfrm>
                  </p:grpSpPr>
                  <p:grpSp>
                    <p:nvGrpSpPr>
                      <p:cNvPr id="218" name="Graphic 3">
                        <a:extLst>
                          <a:ext uri="{FF2B5EF4-FFF2-40B4-BE49-F238E27FC236}">
                            <a16:creationId xmlns:a16="http://schemas.microsoft.com/office/drawing/2014/main" id="{0D451B52-3D8E-4DF7-83BC-8A03BC0FDBD3}"/>
                          </a:ext>
                        </a:extLst>
                      </p:cNvPr>
                      <p:cNvGrpSpPr/>
                      <p:nvPr/>
                    </p:nvGrpSpPr>
                    <p:grpSpPr>
                      <a:xfrm>
                        <a:off x="10364281" y="6980183"/>
                        <a:ext cx="661376" cy="503097"/>
                        <a:chOff x="10364281" y="6980183"/>
                        <a:chExt cx="661376" cy="503097"/>
                      </a:xfrm>
                    </p:grpSpPr>
                    <p:sp>
                      <p:nvSpPr>
                        <p:cNvPr id="221" name="Freeform: Shape 220">
                          <a:extLst>
                            <a:ext uri="{FF2B5EF4-FFF2-40B4-BE49-F238E27FC236}">
                              <a16:creationId xmlns:a16="http://schemas.microsoft.com/office/drawing/2014/main" id="{7C772777-4DA2-4525-8215-B00B3CCC2B16}"/>
                            </a:ext>
                          </a:extLst>
                        </p:cNvPr>
                        <p:cNvSpPr/>
                        <p:nvPr/>
                      </p:nvSpPr>
                      <p:spPr>
                        <a:xfrm>
                          <a:off x="10369067" y="6989753"/>
                          <a:ext cx="641666" cy="484005"/>
                        </a:xfrm>
                        <a:custGeom>
                          <a:avLst/>
                          <a:gdLst>
                            <a:gd name="connsiteX0" fmla="*/ 0 w 641666"/>
                            <a:gd name="connsiteY0" fmla="*/ 71781 h 484005"/>
                            <a:gd name="connsiteX1" fmla="*/ 612533 w 641666"/>
                            <a:gd name="connsiteY1" fmla="*/ 0 h 484005"/>
                            <a:gd name="connsiteX2" fmla="*/ 349335 w 641666"/>
                            <a:gd name="connsiteY2" fmla="*/ 483327 h 484005"/>
                            <a:gd name="connsiteX3" fmla="*/ 0 w 641666"/>
                            <a:gd name="connsiteY3" fmla="*/ 71781 h 484005"/>
                          </a:gdLst>
                          <a:ahLst/>
                          <a:cxnLst>
                            <a:cxn ang="0">
                              <a:pos x="connsiteX0" y="connsiteY0"/>
                            </a:cxn>
                            <a:cxn ang="0">
                              <a:pos x="connsiteX1" y="connsiteY1"/>
                            </a:cxn>
                            <a:cxn ang="0">
                              <a:pos x="connsiteX2" y="connsiteY2"/>
                            </a:cxn>
                            <a:cxn ang="0">
                              <a:pos x="connsiteX3" y="connsiteY3"/>
                            </a:cxn>
                          </a:cxnLst>
                          <a:rect l="l" t="t" r="r" b="b"/>
                          <a:pathLst>
                            <a:path w="641666" h="484005">
                              <a:moveTo>
                                <a:pt x="0" y="71781"/>
                              </a:moveTo>
                              <a:cubicBezTo>
                                <a:pt x="0" y="71781"/>
                                <a:pt x="162704" y="177060"/>
                                <a:pt x="612533" y="0"/>
                              </a:cubicBezTo>
                              <a:cubicBezTo>
                                <a:pt x="713027" y="282340"/>
                                <a:pt x="535967" y="497683"/>
                                <a:pt x="349335" y="483327"/>
                              </a:cubicBezTo>
                              <a:cubicBezTo>
                                <a:pt x="162704" y="473756"/>
                                <a:pt x="76566" y="358906"/>
                                <a:pt x="0" y="71781"/>
                              </a:cubicBezTo>
                              <a:close/>
                            </a:path>
                          </a:pathLst>
                        </a:custGeom>
                        <a:solidFill>
                          <a:srgbClr val="800C11"/>
                        </a:solidFill>
                        <a:ln w="4782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322CD25E-FE9C-4AA0-A306-82C67D162C29}"/>
                            </a:ext>
                          </a:extLst>
                        </p:cNvPr>
                        <p:cNvSpPr/>
                        <p:nvPr/>
                      </p:nvSpPr>
                      <p:spPr>
                        <a:xfrm>
                          <a:off x="10373852" y="6994539"/>
                          <a:ext cx="636460" cy="488741"/>
                        </a:xfrm>
                        <a:custGeom>
                          <a:avLst/>
                          <a:gdLst>
                            <a:gd name="connsiteX0" fmla="*/ 569465 w 636460"/>
                            <a:gd name="connsiteY0" fmla="*/ 267983 h 488741"/>
                            <a:gd name="connsiteX1" fmla="*/ 368477 w 636460"/>
                            <a:gd name="connsiteY1" fmla="*/ 325408 h 488741"/>
                            <a:gd name="connsiteX2" fmla="*/ 186632 w 636460"/>
                            <a:gd name="connsiteY2" fmla="*/ 277554 h 488741"/>
                            <a:gd name="connsiteX3" fmla="*/ 210559 w 636460"/>
                            <a:gd name="connsiteY3" fmla="*/ 143562 h 488741"/>
                            <a:gd name="connsiteX4" fmla="*/ 296696 w 636460"/>
                            <a:gd name="connsiteY4" fmla="*/ 105279 h 488741"/>
                            <a:gd name="connsiteX5" fmla="*/ 416331 w 636460"/>
                            <a:gd name="connsiteY5" fmla="*/ 76567 h 488741"/>
                            <a:gd name="connsiteX6" fmla="*/ 636461 w 636460"/>
                            <a:gd name="connsiteY6" fmla="*/ 95708 h 488741"/>
                            <a:gd name="connsiteX7" fmla="*/ 612534 w 636460"/>
                            <a:gd name="connsiteY7" fmla="*/ 0 h 488741"/>
                            <a:gd name="connsiteX8" fmla="*/ 0 w 636460"/>
                            <a:gd name="connsiteY8" fmla="*/ 71781 h 488741"/>
                            <a:gd name="connsiteX9" fmla="*/ 349336 w 636460"/>
                            <a:gd name="connsiteY9" fmla="*/ 488112 h 488741"/>
                            <a:gd name="connsiteX10" fmla="*/ 636461 w 636460"/>
                            <a:gd name="connsiteY10" fmla="*/ 239271 h 488741"/>
                            <a:gd name="connsiteX11" fmla="*/ 569465 w 636460"/>
                            <a:gd name="connsiteY11" fmla="*/ 267983 h 48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6460" h="488741">
                              <a:moveTo>
                                <a:pt x="569465" y="267983"/>
                              </a:moveTo>
                              <a:cubicBezTo>
                                <a:pt x="507255" y="296696"/>
                                <a:pt x="435473" y="315837"/>
                                <a:pt x="368477" y="325408"/>
                              </a:cubicBezTo>
                              <a:cubicBezTo>
                                <a:pt x="306267" y="330194"/>
                                <a:pt x="229700" y="325408"/>
                                <a:pt x="186632" y="277554"/>
                              </a:cubicBezTo>
                              <a:cubicBezTo>
                                <a:pt x="148348" y="239271"/>
                                <a:pt x="167490" y="172275"/>
                                <a:pt x="210559" y="143562"/>
                              </a:cubicBezTo>
                              <a:cubicBezTo>
                                <a:pt x="234486" y="124421"/>
                                <a:pt x="267984" y="114850"/>
                                <a:pt x="296696" y="105279"/>
                              </a:cubicBezTo>
                              <a:cubicBezTo>
                                <a:pt x="334979" y="95708"/>
                                <a:pt x="373263" y="81352"/>
                                <a:pt x="416331" y="76567"/>
                              </a:cubicBezTo>
                              <a:cubicBezTo>
                                <a:pt x="478542" y="66996"/>
                                <a:pt x="579036" y="57425"/>
                                <a:pt x="636461" y="95708"/>
                              </a:cubicBezTo>
                              <a:cubicBezTo>
                                <a:pt x="631675" y="62210"/>
                                <a:pt x="622104" y="33498"/>
                                <a:pt x="612534" y="0"/>
                              </a:cubicBezTo>
                              <a:cubicBezTo>
                                <a:pt x="157919" y="177060"/>
                                <a:pt x="0" y="71781"/>
                                <a:pt x="0" y="71781"/>
                              </a:cubicBezTo>
                              <a:cubicBezTo>
                                <a:pt x="71781" y="354121"/>
                                <a:pt x="162705" y="468971"/>
                                <a:pt x="349336" y="488112"/>
                              </a:cubicBezTo>
                              <a:cubicBezTo>
                                <a:pt x="478542" y="497683"/>
                                <a:pt x="602963" y="397190"/>
                                <a:pt x="636461" y="239271"/>
                              </a:cubicBezTo>
                              <a:cubicBezTo>
                                <a:pt x="607748" y="253627"/>
                                <a:pt x="579036" y="263198"/>
                                <a:pt x="569465" y="267983"/>
                              </a:cubicBezTo>
                              <a:close/>
                            </a:path>
                          </a:pathLst>
                        </a:custGeom>
                        <a:solidFill>
                          <a:srgbClr val="800C11">
                            <a:alpha val="50000"/>
                          </a:srgbClr>
                        </a:solidFill>
                        <a:ln w="4782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A0433483-7783-4B60-BBB8-FA8806728DDC}"/>
                            </a:ext>
                          </a:extLst>
                        </p:cNvPr>
                        <p:cNvSpPr/>
                        <p:nvPr/>
                      </p:nvSpPr>
                      <p:spPr>
                        <a:xfrm>
                          <a:off x="10426492" y="6989753"/>
                          <a:ext cx="583820" cy="222431"/>
                        </a:xfrm>
                        <a:custGeom>
                          <a:avLst/>
                          <a:gdLst>
                            <a:gd name="connsiteX0" fmla="*/ 248842 w 583820"/>
                            <a:gd name="connsiteY0" fmla="*/ 220129 h 222431"/>
                            <a:gd name="connsiteX1" fmla="*/ 583821 w 583820"/>
                            <a:gd name="connsiteY1" fmla="*/ 95708 h 222431"/>
                            <a:gd name="connsiteX2" fmla="*/ 559894 w 583820"/>
                            <a:gd name="connsiteY2" fmla="*/ 0 h 222431"/>
                            <a:gd name="connsiteX3" fmla="*/ 0 w 583820"/>
                            <a:gd name="connsiteY3" fmla="*/ 90923 h 222431"/>
                            <a:gd name="connsiteX4" fmla="*/ 248842 w 583820"/>
                            <a:gd name="connsiteY4" fmla="*/ 220129 h 22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20" h="222431">
                              <a:moveTo>
                                <a:pt x="248842" y="220129"/>
                              </a:moveTo>
                              <a:cubicBezTo>
                                <a:pt x="459400" y="200988"/>
                                <a:pt x="545537" y="138777"/>
                                <a:pt x="583821" y="95708"/>
                              </a:cubicBezTo>
                              <a:cubicBezTo>
                                <a:pt x="579035" y="66996"/>
                                <a:pt x="569464" y="33498"/>
                                <a:pt x="559894" y="0"/>
                              </a:cubicBezTo>
                              <a:cubicBezTo>
                                <a:pt x="248842" y="119635"/>
                                <a:pt x="76566" y="110065"/>
                                <a:pt x="0" y="90923"/>
                              </a:cubicBezTo>
                              <a:cubicBezTo>
                                <a:pt x="0" y="133992"/>
                                <a:pt x="28712" y="239271"/>
                                <a:pt x="248842" y="220129"/>
                              </a:cubicBezTo>
                              <a:close/>
                            </a:path>
                          </a:pathLst>
                        </a:custGeom>
                        <a:solidFill>
                          <a:srgbClr val="FFFFFF"/>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D12FD6D-A3CD-4B3D-8C28-F01D474A4EC2}"/>
                            </a:ext>
                          </a:extLst>
                        </p:cNvPr>
                        <p:cNvSpPr/>
                        <p:nvPr/>
                      </p:nvSpPr>
                      <p:spPr>
                        <a:xfrm>
                          <a:off x="10431277" y="6989753"/>
                          <a:ext cx="583821" cy="135973"/>
                        </a:xfrm>
                        <a:custGeom>
                          <a:avLst/>
                          <a:gdLst>
                            <a:gd name="connsiteX0" fmla="*/ 550323 w 583821"/>
                            <a:gd name="connsiteY0" fmla="*/ 66996 h 135973"/>
                            <a:gd name="connsiteX1" fmla="*/ 579036 w 583821"/>
                            <a:gd name="connsiteY1" fmla="*/ 100494 h 135973"/>
                            <a:gd name="connsiteX2" fmla="*/ 583822 w 583821"/>
                            <a:gd name="connsiteY2" fmla="*/ 95708 h 135973"/>
                            <a:gd name="connsiteX3" fmla="*/ 559894 w 583821"/>
                            <a:gd name="connsiteY3" fmla="*/ 0 h 135973"/>
                            <a:gd name="connsiteX4" fmla="*/ 0 w 583821"/>
                            <a:gd name="connsiteY4" fmla="*/ 90923 h 135973"/>
                            <a:gd name="connsiteX5" fmla="*/ 4786 w 583821"/>
                            <a:gd name="connsiteY5" fmla="*/ 110065 h 135973"/>
                            <a:gd name="connsiteX6" fmla="*/ 114850 w 583821"/>
                            <a:gd name="connsiteY6" fmla="*/ 133992 h 135973"/>
                            <a:gd name="connsiteX7" fmla="*/ 263198 w 583821"/>
                            <a:gd name="connsiteY7" fmla="*/ 129206 h 135973"/>
                            <a:gd name="connsiteX8" fmla="*/ 401976 w 583821"/>
                            <a:gd name="connsiteY8" fmla="*/ 100494 h 135973"/>
                            <a:gd name="connsiteX9" fmla="*/ 550323 w 583821"/>
                            <a:gd name="connsiteY9" fmla="*/ 66996 h 13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821" h="135973">
                              <a:moveTo>
                                <a:pt x="550323" y="66996"/>
                              </a:moveTo>
                              <a:cubicBezTo>
                                <a:pt x="559894" y="76567"/>
                                <a:pt x="569465" y="86138"/>
                                <a:pt x="579036" y="100494"/>
                              </a:cubicBezTo>
                              <a:cubicBezTo>
                                <a:pt x="579036" y="100494"/>
                                <a:pt x="579036" y="100494"/>
                                <a:pt x="583822" y="95708"/>
                              </a:cubicBezTo>
                              <a:cubicBezTo>
                                <a:pt x="579036" y="66996"/>
                                <a:pt x="569465" y="33498"/>
                                <a:pt x="559894" y="0"/>
                              </a:cubicBezTo>
                              <a:cubicBezTo>
                                <a:pt x="248842" y="119635"/>
                                <a:pt x="76567" y="110065"/>
                                <a:pt x="0" y="90923"/>
                              </a:cubicBezTo>
                              <a:cubicBezTo>
                                <a:pt x="0" y="95708"/>
                                <a:pt x="0" y="105279"/>
                                <a:pt x="4786" y="110065"/>
                              </a:cubicBezTo>
                              <a:cubicBezTo>
                                <a:pt x="38283" y="129206"/>
                                <a:pt x="81353" y="133992"/>
                                <a:pt x="114850" y="133992"/>
                              </a:cubicBezTo>
                              <a:cubicBezTo>
                                <a:pt x="167490" y="138777"/>
                                <a:pt x="215344" y="133992"/>
                                <a:pt x="263198" y="129206"/>
                              </a:cubicBezTo>
                              <a:cubicBezTo>
                                <a:pt x="311052" y="119635"/>
                                <a:pt x="358906" y="110065"/>
                                <a:pt x="401976" y="100494"/>
                              </a:cubicBezTo>
                              <a:cubicBezTo>
                                <a:pt x="435473" y="90923"/>
                                <a:pt x="535967" y="52640"/>
                                <a:pt x="550323" y="66996"/>
                              </a:cubicBezTo>
                              <a:close/>
                            </a:path>
                          </a:pathLst>
                        </a:custGeom>
                        <a:solidFill>
                          <a:srgbClr val="CECFCF">
                            <a:alpha val="50000"/>
                          </a:srgbClr>
                        </a:solidFill>
                        <a:ln w="47824" cap="flat">
                          <a:noFill/>
                          <a:prstDash val="solid"/>
                          <a:miter/>
                        </a:ln>
                      </p:spPr>
                      <p:txBody>
                        <a:bodyPr rtlCol="0" anchor="ctr"/>
                        <a:lstStyle/>
                        <a:p>
                          <a:endParaRPr lang="en-US"/>
                        </a:p>
                      </p:txBody>
                    </p:sp>
                    <p:grpSp>
                      <p:nvGrpSpPr>
                        <p:cNvPr id="225" name="Graphic 3">
                          <a:extLst>
                            <a:ext uri="{FF2B5EF4-FFF2-40B4-BE49-F238E27FC236}">
                              <a16:creationId xmlns:a16="http://schemas.microsoft.com/office/drawing/2014/main" id="{84981C54-5ADC-4720-8A7D-C5F38EB560BF}"/>
                            </a:ext>
                          </a:extLst>
                        </p:cNvPr>
                        <p:cNvGrpSpPr/>
                        <p:nvPr/>
                      </p:nvGrpSpPr>
                      <p:grpSpPr>
                        <a:xfrm>
                          <a:off x="10498273" y="7181828"/>
                          <a:ext cx="516825" cy="297076"/>
                          <a:chOff x="10498273" y="7181828"/>
                          <a:chExt cx="516825" cy="297076"/>
                        </a:xfrm>
                      </p:grpSpPr>
                      <p:sp>
                        <p:nvSpPr>
                          <p:cNvPr id="231" name="Freeform: Shape 230">
                            <a:extLst>
                              <a:ext uri="{FF2B5EF4-FFF2-40B4-BE49-F238E27FC236}">
                                <a16:creationId xmlns:a16="http://schemas.microsoft.com/office/drawing/2014/main" id="{E9DC162E-FF1E-433C-A02F-70AB183BD5A4}"/>
                              </a:ext>
                            </a:extLst>
                          </p:cNvPr>
                          <p:cNvSpPr/>
                          <p:nvPr/>
                        </p:nvSpPr>
                        <p:spPr>
                          <a:xfrm>
                            <a:off x="10498273" y="7257370"/>
                            <a:ext cx="468971" cy="221534"/>
                          </a:xfrm>
                          <a:custGeom>
                            <a:avLst/>
                            <a:gdLst>
                              <a:gd name="connsiteX0" fmla="*/ 114850 w 468971"/>
                              <a:gd name="connsiteY0" fmla="*/ 129573 h 221534"/>
                              <a:gd name="connsiteX1" fmla="*/ 177060 w 468971"/>
                              <a:gd name="connsiteY1" fmla="*/ 9938 h 221534"/>
                              <a:gd name="connsiteX2" fmla="*/ 0 w 468971"/>
                              <a:gd name="connsiteY2" fmla="*/ 100861 h 221534"/>
                              <a:gd name="connsiteX3" fmla="*/ 224914 w 468971"/>
                              <a:gd name="connsiteY3" fmla="*/ 220496 h 221534"/>
                              <a:gd name="connsiteX4" fmla="*/ 468971 w 468971"/>
                              <a:gd name="connsiteY4" fmla="*/ 81719 h 221534"/>
                              <a:gd name="connsiteX5" fmla="*/ 114850 w 468971"/>
                              <a:gd name="connsiteY5" fmla="*/ 129573 h 22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971" h="221534">
                                <a:moveTo>
                                  <a:pt x="114850" y="129573"/>
                                </a:moveTo>
                                <a:cubicBezTo>
                                  <a:pt x="114850" y="57792"/>
                                  <a:pt x="177060" y="9938"/>
                                  <a:pt x="177060" y="9938"/>
                                </a:cubicBezTo>
                                <a:cubicBezTo>
                                  <a:pt x="81352" y="-28346"/>
                                  <a:pt x="23927" y="53006"/>
                                  <a:pt x="0" y="100861"/>
                                </a:cubicBezTo>
                                <a:cubicBezTo>
                                  <a:pt x="57425" y="172642"/>
                                  <a:pt x="129206" y="210925"/>
                                  <a:pt x="224914" y="220496"/>
                                </a:cubicBezTo>
                                <a:cubicBezTo>
                                  <a:pt x="320623" y="230067"/>
                                  <a:pt x="416331" y="172642"/>
                                  <a:pt x="468971" y="81719"/>
                                </a:cubicBezTo>
                                <a:cubicBezTo>
                                  <a:pt x="287125" y="182213"/>
                                  <a:pt x="114850" y="148715"/>
                                  <a:pt x="114850" y="129573"/>
                                </a:cubicBezTo>
                                <a:close/>
                              </a:path>
                            </a:pathLst>
                          </a:custGeom>
                          <a:solidFill>
                            <a:srgbClr val="CECFCF"/>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AB8E92E4-06B1-4D65-AF1C-72F1428B41FD}"/>
                              </a:ext>
                            </a:extLst>
                          </p:cNvPr>
                          <p:cNvSpPr/>
                          <p:nvPr/>
                        </p:nvSpPr>
                        <p:spPr>
                          <a:xfrm>
                            <a:off x="10612860" y="7184487"/>
                            <a:ext cx="402238" cy="227134"/>
                          </a:xfrm>
                          <a:custGeom>
                            <a:avLst/>
                            <a:gdLst>
                              <a:gd name="connsiteX0" fmla="*/ 263 w 402238"/>
                              <a:gd name="connsiteY0" fmla="*/ 202456 h 227134"/>
                              <a:gd name="connsiteX1" fmla="*/ 354384 w 402238"/>
                              <a:gd name="connsiteY1" fmla="*/ 154602 h 227134"/>
                              <a:gd name="connsiteX2" fmla="*/ 402238 w 402238"/>
                              <a:gd name="connsiteY2" fmla="*/ 6254 h 227134"/>
                              <a:gd name="connsiteX3" fmla="*/ 253890 w 402238"/>
                              <a:gd name="connsiteY3" fmla="*/ 39752 h 227134"/>
                              <a:gd name="connsiteX4" fmla="*/ 57687 w 402238"/>
                              <a:gd name="connsiteY4" fmla="*/ 82821 h 227134"/>
                              <a:gd name="connsiteX5" fmla="*/ 263 w 402238"/>
                              <a:gd name="connsiteY5" fmla="*/ 202456 h 227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238" h="227134">
                                <a:moveTo>
                                  <a:pt x="263" y="202456"/>
                                </a:moveTo>
                                <a:cubicBezTo>
                                  <a:pt x="5048" y="226383"/>
                                  <a:pt x="177323" y="259881"/>
                                  <a:pt x="354384" y="154602"/>
                                </a:cubicBezTo>
                                <a:cubicBezTo>
                                  <a:pt x="378311" y="111533"/>
                                  <a:pt x="397452" y="63679"/>
                                  <a:pt x="402238" y="6254"/>
                                </a:cubicBezTo>
                                <a:cubicBezTo>
                                  <a:pt x="354384" y="-12888"/>
                                  <a:pt x="282603" y="15825"/>
                                  <a:pt x="253890" y="39752"/>
                                </a:cubicBezTo>
                                <a:cubicBezTo>
                                  <a:pt x="206036" y="15825"/>
                                  <a:pt x="100757" y="34966"/>
                                  <a:pt x="57687" y="82821"/>
                                </a:cubicBezTo>
                                <a:cubicBezTo>
                                  <a:pt x="57687" y="82821"/>
                                  <a:pt x="-4522" y="125889"/>
                                  <a:pt x="263" y="202456"/>
                                </a:cubicBezTo>
                                <a:close/>
                              </a:path>
                            </a:pathLst>
                          </a:custGeom>
                          <a:solidFill>
                            <a:srgbClr val="EA7673"/>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A151743D-BFB4-4AC9-9927-63A1A383192A}"/>
                              </a:ext>
                            </a:extLst>
                          </p:cNvPr>
                          <p:cNvSpPr/>
                          <p:nvPr/>
                        </p:nvSpPr>
                        <p:spPr>
                          <a:xfrm>
                            <a:off x="10613123" y="7181828"/>
                            <a:ext cx="401975" cy="229793"/>
                          </a:xfrm>
                          <a:custGeom>
                            <a:avLst/>
                            <a:gdLst>
                              <a:gd name="connsiteX0" fmla="*/ 253627 w 401975"/>
                              <a:gd name="connsiteY0" fmla="*/ 42411 h 229793"/>
                              <a:gd name="connsiteX1" fmla="*/ 129206 w 401975"/>
                              <a:gd name="connsiteY1" fmla="*/ 42411 h 229793"/>
                              <a:gd name="connsiteX2" fmla="*/ 148348 w 401975"/>
                              <a:gd name="connsiteY2" fmla="*/ 42411 h 229793"/>
                              <a:gd name="connsiteX3" fmla="*/ 215344 w 401975"/>
                              <a:gd name="connsiteY3" fmla="*/ 80694 h 229793"/>
                              <a:gd name="connsiteX4" fmla="*/ 239271 w 401975"/>
                              <a:gd name="connsiteY4" fmla="*/ 61553 h 229793"/>
                              <a:gd name="connsiteX5" fmla="*/ 330194 w 401975"/>
                              <a:gd name="connsiteY5" fmla="*/ 71124 h 229793"/>
                              <a:gd name="connsiteX6" fmla="*/ 244057 w 401975"/>
                              <a:gd name="connsiteY6" fmla="*/ 195545 h 229793"/>
                              <a:gd name="connsiteX7" fmla="*/ 0 w 401975"/>
                              <a:gd name="connsiteY7" fmla="*/ 190759 h 229793"/>
                              <a:gd name="connsiteX8" fmla="*/ 0 w 401975"/>
                              <a:gd name="connsiteY8" fmla="*/ 205115 h 229793"/>
                              <a:gd name="connsiteX9" fmla="*/ 354121 w 401975"/>
                              <a:gd name="connsiteY9" fmla="*/ 157261 h 229793"/>
                              <a:gd name="connsiteX10" fmla="*/ 401976 w 401975"/>
                              <a:gd name="connsiteY10" fmla="*/ 8913 h 229793"/>
                              <a:gd name="connsiteX11" fmla="*/ 253627 w 401975"/>
                              <a:gd name="connsiteY11" fmla="*/ 42411 h 2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1975" h="229793">
                                <a:moveTo>
                                  <a:pt x="253627" y="42411"/>
                                </a:moveTo>
                                <a:cubicBezTo>
                                  <a:pt x="224914" y="28055"/>
                                  <a:pt x="172275" y="28055"/>
                                  <a:pt x="129206" y="42411"/>
                                </a:cubicBezTo>
                                <a:cubicBezTo>
                                  <a:pt x="133992" y="42411"/>
                                  <a:pt x="143563" y="42411"/>
                                  <a:pt x="148348" y="42411"/>
                                </a:cubicBezTo>
                                <a:cubicBezTo>
                                  <a:pt x="177060" y="42411"/>
                                  <a:pt x="210559" y="51982"/>
                                  <a:pt x="215344" y="80694"/>
                                </a:cubicBezTo>
                                <a:cubicBezTo>
                                  <a:pt x="224914" y="71124"/>
                                  <a:pt x="229700" y="66338"/>
                                  <a:pt x="239271" y="61553"/>
                                </a:cubicBezTo>
                                <a:cubicBezTo>
                                  <a:pt x="267984" y="47197"/>
                                  <a:pt x="306267" y="42411"/>
                                  <a:pt x="330194" y="71124"/>
                                </a:cubicBezTo>
                                <a:cubicBezTo>
                                  <a:pt x="363692" y="118978"/>
                                  <a:pt x="282340" y="181188"/>
                                  <a:pt x="244057" y="195545"/>
                                </a:cubicBezTo>
                                <a:cubicBezTo>
                                  <a:pt x="200987" y="209901"/>
                                  <a:pt x="33498" y="238613"/>
                                  <a:pt x="0" y="190759"/>
                                </a:cubicBezTo>
                                <a:cubicBezTo>
                                  <a:pt x="0" y="195545"/>
                                  <a:pt x="0" y="200330"/>
                                  <a:pt x="0" y="205115"/>
                                </a:cubicBezTo>
                                <a:cubicBezTo>
                                  <a:pt x="4786" y="229042"/>
                                  <a:pt x="177060" y="262540"/>
                                  <a:pt x="354121" y="157261"/>
                                </a:cubicBezTo>
                                <a:cubicBezTo>
                                  <a:pt x="378048" y="114192"/>
                                  <a:pt x="397190" y="66338"/>
                                  <a:pt x="401976" y="8913"/>
                                </a:cubicBezTo>
                                <a:cubicBezTo>
                                  <a:pt x="349336" y="-15014"/>
                                  <a:pt x="282340" y="13699"/>
                                  <a:pt x="253627" y="42411"/>
                                </a:cubicBezTo>
                                <a:close/>
                              </a:path>
                            </a:pathLst>
                          </a:custGeom>
                          <a:solidFill>
                            <a:srgbClr val="EA7673">
                              <a:alpha val="40000"/>
                            </a:srgbClr>
                          </a:solidFill>
                          <a:ln w="47824" cap="flat">
                            <a:noFill/>
                            <a:prstDash val="solid"/>
                            <a:miter/>
                          </a:ln>
                        </p:spPr>
                        <p:txBody>
                          <a:bodyPr rtlCol="0" anchor="ctr"/>
                          <a:lstStyle/>
                          <a:p>
                            <a:endParaRPr lang="en-US"/>
                          </a:p>
                        </p:txBody>
                      </p:sp>
                    </p:grpSp>
                    <p:sp>
                      <p:nvSpPr>
                        <p:cNvPr id="226" name="Freeform: Shape 225">
                          <a:extLst>
                            <a:ext uri="{FF2B5EF4-FFF2-40B4-BE49-F238E27FC236}">
                              <a16:creationId xmlns:a16="http://schemas.microsoft.com/office/drawing/2014/main" id="{D2EA3F58-81BE-402D-ACA6-8A635CDE7007}"/>
                            </a:ext>
                          </a:extLst>
                        </p:cNvPr>
                        <p:cNvSpPr/>
                        <p:nvPr/>
                      </p:nvSpPr>
                      <p:spPr>
                        <a:xfrm>
                          <a:off x="10580984" y="7267308"/>
                          <a:ext cx="46494" cy="119635"/>
                        </a:xfrm>
                        <a:custGeom>
                          <a:avLst/>
                          <a:gdLst>
                            <a:gd name="connsiteX0" fmla="*/ 46495 w 46494"/>
                            <a:gd name="connsiteY0" fmla="*/ 0 h 119635"/>
                            <a:gd name="connsiteX1" fmla="*/ 22568 w 46494"/>
                            <a:gd name="connsiteY1" fmla="*/ 119635 h 119635"/>
                            <a:gd name="connsiteX2" fmla="*/ 46495 w 46494"/>
                            <a:gd name="connsiteY2" fmla="*/ 0 h 119635"/>
                          </a:gdLst>
                          <a:ahLst/>
                          <a:cxnLst>
                            <a:cxn ang="0">
                              <a:pos x="connsiteX0" y="connsiteY0"/>
                            </a:cxn>
                            <a:cxn ang="0">
                              <a:pos x="connsiteX1" y="connsiteY1"/>
                            </a:cxn>
                            <a:cxn ang="0">
                              <a:pos x="connsiteX2" y="connsiteY2"/>
                            </a:cxn>
                          </a:cxnLst>
                          <a:rect l="l" t="t" r="r" b="b"/>
                          <a:pathLst>
                            <a:path w="46494" h="119635">
                              <a:moveTo>
                                <a:pt x="46495" y="0"/>
                              </a:moveTo>
                              <a:cubicBezTo>
                                <a:pt x="46495" y="0"/>
                                <a:pt x="-39643" y="52640"/>
                                <a:pt x="22568" y="119635"/>
                              </a:cubicBezTo>
                              <a:cubicBezTo>
                                <a:pt x="3426" y="86137"/>
                                <a:pt x="3426" y="43069"/>
                                <a:pt x="46495" y="0"/>
                              </a:cubicBezTo>
                              <a:close/>
                            </a:path>
                          </a:pathLst>
                        </a:custGeom>
                        <a:solidFill>
                          <a:srgbClr val="9E9F9F"/>
                        </a:solidFill>
                        <a:ln w="4782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6FA9C69-FFEE-4C6F-8666-D85AF124CD7D}"/>
                            </a:ext>
                          </a:extLst>
                        </p:cNvPr>
                        <p:cNvSpPr/>
                        <p:nvPr/>
                      </p:nvSpPr>
                      <p:spPr>
                        <a:xfrm>
                          <a:off x="10682137" y="7233212"/>
                          <a:ext cx="126323" cy="66685"/>
                        </a:xfrm>
                        <a:custGeom>
                          <a:avLst/>
                          <a:gdLst>
                            <a:gd name="connsiteX0" fmla="*/ 112831 w 126323"/>
                            <a:gd name="connsiteY0" fmla="*/ 598 h 66685"/>
                            <a:gd name="connsiteX1" fmla="*/ 2767 w 126323"/>
                            <a:gd name="connsiteY1" fmla="*/ 48452 h 66685"/>
                            <a:gd name="connsiteX2" fmla="*/ 112831 w 126323"/>
                            <a:gd name="connsiteY2" fmla="*/ 598 h 66685"/>
                          </a:gdLst>
                          <a:ahLst/>
                          <a:cxnLst>
                            <a:cxn ang="0">
                              <a:pos x="connsiteX0" y="connsiteY0"/>
                            </a:cxn>
                            <a:cxn ang="0">
                              <a:pos x="connsiteX1" y="connsiteY1"/>
                            </a:cxn>
                            <a:cxn ang="0">
                              <a:pos x="connsiteX2" y="connsiteY2"/>
                            </a:cxn>
                          </a:cxnLst>
                          <a:rect l="l" t="t" r="r" b="b"/>
                          <a:pathLst>
                            <a:path w="126323" h="66685">
                              <a:moveTo>
                                <a:pt x="112831" y="598"/>
                              </a:moveTo>
                              <a:cubicBezTo>
                                <a:pt x="112831" y="598"/>
                                <a:pt x="31479" y="-8973"/>
                                <a:pt x="2767" y="48452"/>
                              </a:cubicBezTo>
                              <a:cubicBezTo>
                                <a:pt x="-25945" y="105877"/>
                                <a:pt x="179827" y="10169"/>
                                <a:pt x="112831" y="598"/>
                              </a:cubicBezTo>
                              <a:close/>
                            </a:path>
                          </a:pathLst>
                        </a:custGeom>
                        <a:solidFill>
                          <a:srgbClr val="F09693"/>
                        </a:solidFill>
                        <a:ln w="4782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2DEB49B0-E91A-4D84-8913-324343AA343A}"/>
                            </a:ext>
                          </a:extLst>
                        </p:cNvPr>
                        <p:cNvSpPr/>
                        <p:nvPr/>
                      </p:nvSpPr>
                      <p:spPr>
                        <a:xfrm>
                          <a:off x="10814110" y="7224239"/>
                          <a:ext cx="52639" cy="76566"/>
                        </a:xfrm>
                        <a:custGeom>
                          <a:avLst/>
                          <a:gdLst>
                            <a:gd name="connsiteX0" fmla="*/ 52640 w 52639"/>
                            <a:gd name="connsiteY0" fmla="*/ 0 h 76566"/>
                            <a:gd name="connsiteX1" fmla="*/ 0 w 52639"/>
                            <a:gd name="connsiteY1" fmla="*/ 76567 h 76566"/>
                            <a:gd name="connsiteX2" fmla="*/ 52640 w 52639"/>
                            <a:gd name="connsiteY2" fmla="*/ 0 h 76566"/>
                          </a:gdLst>
                          <a:ahLst/>
                          <a:cxnLst>
                            <a:cxn ang="0">
                              <a:pos x="connsiteX0" y="connsiteY0"/>
                            </a:cxn>
                            <a:cxn ang="0">
                              <a:pos x="connsiteX1" y="connsiteY1"/>
                            </a:cxn>
                            <a:cxn ang="0">
                              <a:pos x="connsiteX2" y="connsiteY2"/>
                            </a:cxn>
                          </a:cxnLst>
                          <a:rect l="l" t="t" r="r" b="b"/>
                          <a:pathLst>
                            <a:path w="52639" h="76566">
                              <a:moveTo>
                                <a:pt x="52640" y="0"/>
                              </a:moveTo>
                              <a:cubicBezTo>
                                <a:pt x="52640" y="0"/>
                                <a:pt x="14356" y="33498"/>
                                <a:pt x="0" y="76567"/>
                              </a:cubicBezTo>
                              <a:cubicBezTo>
                                <a:pt x="0" y="76567"/>
                                <a:pt x="0" y="23927"/>
                                <a:pt x="52640" y="0"/>
                              </a:cubicBezTo>
                              <a:close/>
                            </a:path>
                          </a:pathLst>
                        </a:custGeom>
                        <a:solidFill>
                          <a:srgbClr val="E23F5F"/>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AAC8CAEC-DCFC-42A6-85C0-545BC3A7FE84}"/>
                            </a:ext>
                          </a:extLst>
                        </p:cNvPr>
                        <p:cNvSpPr/>
                        <p:nvPr/>
                      </p:nvSpPr>
                      <p:spPr>
                        <a:xfrm>
                          <a:off x="10516949" y="7264518"/>
                          <a:ext cx="379532" cy="193511"/>
                        </a:xfrm>
                        <a:custGeom>
                          <a:avLst/>
                          <a:gdLst>
                            <a:gd name="connsiteX0" fmla="*/ 81817 w 379532"/>
                            <a:gd name="connsiteY0" fmla="*/ 7575 h 193511"/>
                            <a:gd name="connsiteX1" fmla="*/ 81817 w 379532"/>
                            <a:gd name="connsiteY1" fmla="*/ 127211 h 193511"/>
                            <a:gd name="connsiteX2" fmla="*/ 354586 w 379532"/>
                            <a:gd name="connsiteY2" fmla="*/ 127211 h 193511"/>
                            <a:gd name="connsiteX3" fmla="*/ 134457 w 379532"/>
                            <a:gd name="connsiteY3" fmla="*/ 184636 h 193511"/>
                            <a:gd name="connsiteX4" fmla="*/ 19607 w 379532"/>
                            <a:gd name="connsiteY4" fmla="*/ 45859 h 193511"/>
                            <a:gd name="connsiteX5" fmla="*/ 81817 w 379532"/>
                            <a:gd name="connsiteY5" fmla="*/ 7575 h 193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532" h="193511">
                              <a:moveTo>
                                <a:pt x="81817" y="7575"/>
                              </a:moveTo>
                              <a:cubicBezTo>
                                <a:pt x="81817" y="7575"/>
                                <a:pt x="24392" y="55429"/>
                                <a:pt x="81817" y="127211"/>
                              </a:cubicBezTo>
                              <a:cubicBezTo>
                                <a:pt x="134457" y="175065"/>
                                <a:pt x="273233" y="155923"/>
                                <a:pt x="354586" y="127211"/>
                              </a:cubicBezTo>
                              <a:cubicBezTo>
                                <a:pt x="435938" y="98498"/>
                                <a:pt x="306732" y="227704"/>
                                <a:pt x="134457" y="184636"/>
                              </a:cubicBezTo>
                              <a:cubicBezTo>
                                <a:pt x="-37819" y="141567"/>
                                <a:pt x="-4320" y="74571"/>
                                <a:pt x="19607" y="45859"/>
                              </a:cubicBezTo>
                              <a:cubicBezTo>
                                <a:pt x="43534" y="21932"/>
                                <a:pt x="100959" y="-16352"/>
                                <a:pt x="81817" y="7575"/>
                              </a:cubicBezTo>
                              <a:close/>
                            </a:path>
                          </a:pathLst>
                        </a:custGeom>
                        <a:solidFill>
                          <a:srgbClr val="FFFFFF"/>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20A9F3F4-9CA9-4938-B83F-67B459379150}"/>
                            </a:ext>
                          </a:extLst>
                        </p:cNvPr>
                        <p:cNvSpPr/>
                        <p:nvPr/>
                      </p:nvSpPr>
                      <p:spPr>
                        <a:xfrm>
                          <a:off x="10364281" y="6980183"/>
                          <a:ext cx="661376" cy="499003"/>
                        </a:xfrm>
                        <a:custGeom>
                          <a:avLst/>
                          <a:gdLst>
                            <a:gd name="connsiteX0" fmla="*/ 244057 w 661376"/>
                            <a:gd name="connsiteY0" fmla="*/ 478542 h 499003"/>
                            <a:gd name="connsiteX1" fmla="*/ 0 w 661376"/>
                            <a:gd name="connsiteY1" fmla="*/ 81352 h 499003"/>
                            <a:gd name="connsiteX2" fmla="*/ 4786 w 661376"/>
                            <a:gd name="connsiteY2" fmla="*/ 71781 h 499003"/>
                            <a:gd name="connsiteX3" fmla="*/ 14356 w 661376"/>
                            <a:gd name="connsiteY3" fmla="*/ 71781 h 499003"/>
                            <a:gd name="connsiteX4" fmla="*/ 28713 w 661376"/>
                            <a:gd name="connsiteY4" fmla="*/ 76567 h 499003"/>
                            <a:gd name="connsiteX5" fmla="*/ 622104 w 661376"/>
                            <a:gd name="connsiteY5" fmla="*/ 0 h 499003"/>
                            <a:gd name="connsiteX6" fmla="*/ 626890 w 661376"/>
                            <a:gd name="connsiteY6" fmla="*/ 0 h 499003"/>
                            <a:gd name="connsiteX7" fmla="*/ 631675 w 661376"/>
                            <a:gd name="connsiteY7" fmla="*/ 4785 h 499003"/>
                            <a:gd name="connsiteX8" fmla="*/ 588607 w 661376"/>
                            <a:gd name="connsiteY8" fmla="*/ 387619 h 499003"/>
                            <a:gd name="connsiteX9" fmla="*/ 358906 w 661376"/>
                            <a:gd name="connsiteY9" fmla="*/ 497683 h 499003"/>
                            <a:gd name="connsiteX10" fmla="*/ 244057 w 661376"/>
                            <a:gd name="connsiteY10" fmla="*/ 478542 h 499003"/>
                            <a:gd name="connsiteX11" fmla="*/ 19141 w 661376"/>
                            <a:gd name="connsiteY11" fmla="*/ 100494 h 499003"/>
                            <a:gd name="connsiteX12" fmla="*/ 253627 w 661376"/>
                            <a:gd name="connsiteY12" fmla="*/ 468971 h 499003"/>
                            <a:gd name="connsiteX13" fmla="*/ 358906 w 661376"/>
                            <a:gd name="connsiteY13" fmla="*/ 492898 h 499003"/>
                            <a:gd name="connsiteX14" fmla="*/ 574250 w 661376"/>
                            <a:gd name="connsiteY14" fmla="*/ 387619 h 499003"/>
                            <a:gd name="connsiteX15" fmla="*/ 617319 w 661376"/>
                            <a:gd name="connsiteY15" fmla="*/ 23927 h 499003"/>
                            <a:gd name="connsiteX16" fmla="*/ 19141 w 661376"/>
                            <a:gd name="connsiteY16" fmla="*/ 100494 h 499003"/>
                            <a:gd name="connsiteX17" fmla="*/ 19141 w 661376"/>
                            <a:gd name="connsiteY17" fmla="*/ 100494 h 49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1376" h="499003">
                              <a:moveTo>
                                <a:pt x="244057" y="478542"/>
                              </a:moveTo>
                              <a:cubicBezTo>
                                <a:pt x="129206" y="430687"/>
                                <a:pt x="57425" y="315837"/>
                                <a:pt x="0" y="81352"/>
                              </a:cubicBezTo>
                              <a:cubicBezTo>
                                <a:pt x="0" y="76567"/>
                                <a:pt x="0" y="76567"/>
                                <a:pt x="4786" y="71781"/>
                              </a:cubicBezTo>
                              <a:cubicBezTo>
                                <a:pt x="9571" y="71781"/>
                                <a:pt x="9571" y="71781"/>
                                <a:pt x="14356" y="71781"/>
                              </a:cubicBezTo>
                              <a:cubicBezTo>
                                <a:pt x="14356" y="71781"/>
                                <a:pt x="19141" y="76567"/>
                                <a:pt x="28713" y="76567"/>
                              </a:cubicBezTo>
                              <a:cubicBezTo>
                                <a:pt x="71781" y="95708"/>
                                <a:pt x="248842" y="143562"/>
                                <a:pt x="622104" y="0"/>
                              </a:cubicBezTo>
                              <a:cubicBezTo>
                                <a:pt x="622104" y="0"/>
                                <a:pt x="626890" y="0"/>
                                <a:pt x="626890" y="0"/>
                              </a:cubicBezTo>
                              <a:cubicBezTo>
                                <a:pt x="626890" y="0"/>
                                <a:pt x="631675" y="4785"/>
                                <a:pt x="631675" y="4785"/>
                              </a:cubicBezTo>
                              <a:cubicBezTo>
                                <a:pt x="684315" y="148348"/>
                                <a:pt x="665173" y="287125"/>
                                <a:pt x="588607" y="387619"/>
                              </a:cubicBezTo>
                              <a:cubicBezTo>
                                <a:pt x="531182" y="464185"/>
                                <a:pt x="445044" y="507254"/>
                                <a:pt x="358906" y="497683"/>
                              </a:cubicBezTo>
                              <a:cubicBezTo>
                                <a:pt x="315838" y="502469"/>
                                <a:pt x="277554" y="492898"/>
                                <a:pt x="244057" y="478542"/>
                              </a:cubicBezTo>
                              <a:close/>
                              <a:moveTo>
                                <a:pt x="19141" y="100494"/>
                              </a:moveTo>
                              <a:cubicBezTo>
                                <a:pt x="76567" y="320623"/>
                                <a:pt x="143563" y="425902"/>
                                <a:pt x="253627" y="468971"/>
                              </a:cubicBezTo>
                              <a:cubicBezTo>
                                <a:pt x="282339" y="483327"/>
                                <a:pt x="320623" y="488112"/>
                                <a:pt x="358906" y="492898"/>
                              </a:cubicBezTo>
                              <a:cubicBezTo>
                                <a:pt x="440258" y="497683"/>
                                <a:pt x="521610" y="459400"/>
                                <a:pt x="574250" y="387619"/>
                              </a:cubicBezTo>
                              <a:cubicBezTo>
                                <a:pt x="646031" y="291910"/>
                                <a:pt x="660388" y="162704"/>
                                <a:pt x="617319" y="23927"/>
                              </a:cubicBezTo>
                              <a:cubicBezTo>
                                <a:pt x="253627" y="162704"/>
                                <a:pt x="76567" y="124421"/>
                                <a:pt x="19141" y="100494"/>
                              </a:cubicBezTo>
                              <a:cubicBezTo>
                                <a:pt x="19141" y="100494"/>
                                <a:pt x="19141" y="100494"/>
                                <a:pt x="19141" y="100494"/>
                              </a:cubicBezTo>
                              <a:close/>
                            </a:path>
                          </a:pathLst>
                        </a:custGeom>
                        <a:solidFill>
                          <a:srgbClr val="CD6A26"/>
                        </a:solidFill>
                        <a:ln w="47824" cap="flat">
                          <a:noFill/>
                          <a:prstDash val="solid"/>
                          <a:miter/>
                        </a:ln>
                      </p:spPr>
                      <p:txBody>
                        <a:bodyPr rtlCol="0" anchor="ctr"/>
                        <a:lstStyle/>
                        <a:p>
                          <a:endParaRPr lang="en-US"/>
                        </a:p>
                      </p:txBody>
                    </p:sp>
                  </p:grpSp>
                  <p:sp>
                    <p:nvSpPr>
                      <p:cNvPr id="219" name="Freeform: Shape 218">
                        <a:extLst>
                          <a:ext uri="{FF2B5EF4-FFF2-40B4-BE49-F238E27FC236}">
                            <a16:creationId xmlns:a16="http://schemas.microsoft.com/office/drawing/2014/main" id="{7F2F319C-94CA-429C-99A1-0371148D54BA}"/>
                          </a:ext>
                        </a:extLst>
                      </p:cNvPr>
                      <p:cNvSpPr/>
                      <p:nvPr/>
                    </p:nvSpPr>
                    <p:spPr>
                      <a:xfrm>
                        <a:off x="10325997" y="7018466"/>
                        <a:ext cx="63247" cy="50048"/>
                      </a:xfrm>
                      <a:custGeom>
                        <a:avLst/>
                        <a:gdLst>
                          <a:gd name="connsiteX0" fmla="*/ 0 w 63247"/>
                          <a:gd name="connsiteY0" fmla="*/ 0 h 50048"/>
                          <a:gd name="connsiteX1" fmla="*/ 52640 w 63247"/>
                          <a:gd name="connsiteY1" fmla="*/ 43069 h 50048"/>
                          <a:gd name="connsiteX2" fmla="*/ 0 w 63247"/>
                          <a:gd name="connsiteY2" fmla="*/ 0 h 50048"/>
                        </a:gdLst>
                        <a:ahLst/>
                        <a:cxnLst>
                          <a:cxn ang="0">
                            <a:pos x="connsiteX0" y="connsiteY0"/>
                          </a:cxn>
                          <a:cxn ang="0">
                            <a:pos x="connsiteX1" y="connsiteY1"/>
                          </a:cxn>
                          <a:cxn ang="0">
                            <a:pos x="connsiteX2" y="connsiteY2"/>
                          </a:cxn>
                        </a:cxnLst>
                        <a:rect l="l" t="t" r="r" b="b"/>
                        <a:pathLst>
                          <a:path w="63247" h="50048">
                            <a:moveTo>
                              <a:pt x="0" y="0"/>
                            </a:moveTo>
                            <a:cubicBezTo>
                              <a:pt x="0" y="0"/>
                              <a:pt x="9571" y="23927"/>
                              <a:pt x="52640" y="43069"/>
                            </a:cubicBezTo>
                            <a:cubicBezTo>
                              <a:pt x="90923" y="57425"/>
                              <a:pt x="14356" y="52640"/>
                              <a:pt x="0" y="0"/>
                            </a:cubicBezTo>
                            <a:close/>
                          </a:path>
                        </a:pathLst>
                      </a:custGeom>
                      <a:solidFill>
                        <a:srgbClr val="CD6A26"/>
                      </a:solidFill>
                      <a:ln w="4782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440C77B6-53D2-4D23-B0EE-3D5131257749}"/>
                          </a:ext>
                        </a:extLst>
                      </p:cNvPr>
                      <p:cNvSpPr/>
                      <p:nvPr/>
                    </p:nvSpPr>
                    <p:spPr>
                      <a:xfrm>
                        <a:off x="10962176" y="6965826"/>
                        <a:ext cx="76848" cy="40605"/>
                      </a:xfrm>
                      <a:custGeom>
                        <a:avLst/>
                        <a:gdLst>
                          <a:gd name="connsiteX0" fmla="*/ 282 w 76848"/>
                          <a:gd name="connsiteY0" fmla="*/ 0 h 40605"/>
                          <a:gd name="connsiteX1" fmla="*/ 76849 w 76848"/>
                          <a:gd name="connsiteY1" fmla="*/ 28713 h 40605"/>
                          <a:gd name="connsiteX2" fmla="*/ 282 w 76848"/>
                          <a:gd name="connsiteY2" fmla="*/ 0 h 40605"/>
                        </a:gdLst>
                        <a:ahLst/>
                        <a:cxnLst>
                          <a:cxn ang="0">
                            <a:pos x="connsiteX0" y="connsiteY0"/>
                          </a:cxn>
                          <a:cxn ang="0">
                            <a:pos x="connsiteX1" y="connsiteY1"/>
                          </a:cxn>
                          <a:cxn ang="0">
                            <a:pos x="connsiteX2" y="connsiteY2"/>
                          </a:cxn>
                        </a:cxnLst>
                        <a:rect l="l" t="t" r="r" b="b"/>
                        <a:pathLst>
                          <a:path w="76848" h="40605">
                            <a:moveTo>
                              <a:pt x="282" y="0"/>
                            </a:moveTo>
                            <a:cubicBezTo>
                              <a:pt x="282" y="0"/>
                              <a:pt x="19423" y="33498"/>
                              <a:pt x="76849" y="28713"/>
                            </a:cubicBezTo>
                            <a:cubicBezTo>
                              <a:pt x="52922" y="57425"/>
                              <a:pt x="-4504" y="28713"/>
                              <a:pt x="282" y="0"/>
                            </a:cubicBezTo>
                            <a:close/>
                          </a:path>
                        </a:pathLst>
                      </a:custGeom>
                      <a:solidFill>
                        <a:srgbClr val="CD6A26"/>
                      </a:solidFill>
                      <a:ln w="47824" cap="flat">
                        <a:noFill/>
                        <a:prstDash val="solid"/>
                        <a:miter/>
                      </a:ln>
                    </p:spPr>
                    <p:txBody>
                      <a:bodyPr rtlCol="0" anchor="ctr"/>
                      <a:lstStyle/>
                      <a:p>
                        <a:endParaRPr lang="en-US"/>
                      </a:p>
                    </p:txBody>
                  </p:sp>
                </p:grpSp>
              </p:grpSp>
            </p:grpSp>
          </p:grpSp>
          <p:sp>
            <p:nvSpPr>
              <p:cNvPr id="151" name="Freeform: Shape 150">
                <a:extLst>
                  <a:ext uri="{FF2B5EF4-FFF2-40B4-BE49-F238E27FC236}">
                    <a16:creationId xmlns:a16="http://schemas.microsoft.com/office/drawing/2014/main" id="{BF5A8FBF-A756-40FA-9E70-8F472C96DE71}"/>
                  </a:ext>
                </a:extLst>
              </p:cNvPr>
              <p:cNvSpPr/>
              <p:nvPr/>
            </p:nvSpPr>
            <p:spPr>
              <a:xfrm>
                <a:off x="12038433" y="7600305"/>
                <a:ext cx="87621" cy="150330"/>
              </a:xfrm>
              <a:custGeom>
                <a:avLst/>
                <a:gdLst>
                  <a:gd name="connsiteX0" fmla="*/ 82096 w 87621"/>
                  <a:gd name="connsiteY0" fmla="*/ 1982 h 150330"/>
                  <a:gd name="connsiteX1" fmla="*/ 67739 w 87621"/>
                  <a:gd name="connsiteY1" fmla="*/ 35480 h 150330"/>
                  <a:gd name="connsiteX2" fmla="*/ 34242 w 87621"/>
                  <a:gd name="connsiteY2" fmla="*/ 88120 h 150330"/>
                  <a:gd name="connsiteX3" fmla="*/ 744 w 87621"/>
                  <a:gd name="connsiteY3" fmla="*/ 150330 h 150330"/>
                  <a:gd name="connsiteX4" fmla="*/ 744 w 87621"/>
                  <a:gd name="connsiteY4" fmla="*/ 150330 h 150330"/>
                  <a:gd name="connsiteX5" fmla="*/ 53384 w 87621"/>
                  <a:gd name="connsiteY5" fmla="*/ 78549 h 150330"/>
                  <a:gd name="connsiteX6" fmla="*/ 82096 w 87621"/>
                  <a:gd name="connsiteY6" fmla="*/ 6768 h 150330"/>
                  <a:gd name="connsiteX7" fmla="*/ 82096 w 87621"/>
                  <a:gd name="connsiteY7" fmla="*/ 1982 h 15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21" h="150330">
                    <a:moveTo>
                      <a:pt x="82096" y="1982"/>
                    </a:moveTo>
                    <a:cubicBezTo>
                      <a:pt x="72525" y="11553"/>
                      <a:pt x="72525" y="21124"/>
                      <a:pt x="67739" y="35480"/>
                    </a:cubicBezTo>
                    <a:cubicBezTo>
                      <a:pt x="62954" y="54622"/>
                      <a:pt x="53384" y="78549"/>
                      <a:pt x="34242" y="88120"/>
                    </a:cubicBezTo>
                    <a:cubicBezTo>
                      <a:pt x="15100" y="102476"/>
                      <a:pt x="-4042" y="121618"/>
                      <a:pt x="744" y="150330"/>
                    </a:cubicBezTo>
                    <a:cubicBezTo>
                      <a:pt x="744" y="150330"/>
                      <a:pt x="744" y="150330"/>
                      <a:pt x="744" y="150330"/>
                    </a:cubicBezTo>
                    <a:cubicBezTo>
                      <a:pt x="744" y="112047"/>
                      <a:pt x="34242" y="107261"/>
                      <a:pt x="53384" y="78549"/>
                    </a:cubicBezTo>
                    <a:cubicBezTo>
                      <a:pt x="72525" y="54622"/>
                      <a:pt x="67739" y="30695"/>
                      <a:pt x="82096" y="6768"/>
                    </a:cubicBezTo>
                    <a:cubicBezTo>
                      <a:pt x="91666" y="1982"/>
                      <a:pt x="86881" y="-2803"/>
                      <a:pt x="82096"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906A3287-5273-48A2-8617-F25761B447A5}"/>
                  </a:ext>
                </a:extLst>
              </p:cNvPr>
              <p:cNvSpPr/>
              <p:nvPr/>
            </p:nvSpPr>
            <p:spPr>
              <a:xfrm>
                <a:off x="12134885" y="7581268"/>
                <a:ext cx="11697" cy="16233"/>
              </a:xfrm>
              <a:custGeom>
                <a:avLst/>
                <a:gdLst>
                  <a:gd name="connsiteX0" fmla="*/ 9571 w 11697"/>
                  <a:gd name="connsiteY0" fmla="*/ 1877 h 16233"/>
                  <a:gd name="connsiteX1" fmla="*/ 0 w 11697"/>
                  <a:gd name="connsiteY1" fmla="*/ 11448 h 16233"/>
                  <a:gd name="connsiteX2" fmla="*/ 0 w 11697"/>
                  <a:gd name="connsiteY2" fmla="*/ 16234 h 16233"/>
                  <a:gd name="connsiteX3" fmla="*/ 9571 w 11697"/>
                  <a:gd name="connsiteY3" fmla="*/ 11448 h 16233"/>
                  <a:gd name="connsiteX4" fmla="*/ 9571 w 11697"/>
                  <a:gd name="connsiteY4" fmla="*/ 1877 h 16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7" h="16233">
                    <a:moveTo>
                      <a:pt x="9571" y="1877"/>
                    </a:moveTo>
                    <a:cubicBezTo>
                      <a:pt x="4786" y="1877"/>
                      <a:pt x="4786" y="6663"/>
                      <a:pt x="0" y="11448"/>
                    </a:cubicBezTo>
                    <a:cubicBezTo>
                      <a:pt x="0" y="11448"/>
                      <a:pt x="0" y="16234"/>
                      <a:pt x="0" y="16234"/>
                    </a:cubicBezTo>
                    <a:cubicBezTo>
                      <a:pt x="4786" y="16234"/>
                      <a:pt x="9571" y="11448"/>
                      <a:pt x="9571" y="11448"/>
                    </a:cubicBezTo>
                    <a:cubicBezTo>
                      <a:pt x="14356" y="1877"/>
                      <a:pt x="9571" y="-2908"/>
                      <a:pt x="9571" y="187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27C57FF1-5EC9-44A7-8FC5-9D9081E72B3E}"/>
                  </a:ext>
                </a:extLst>
              </p:cNvPr>
              <p:cNvSpPr/>
              <p:nvPr/>
            </p:nvSpPr>
            <p:spPr>
              <a:xfrm>
                <a:off x="12278448" y="7615899"/>
                <a:ext cx="150474" cy="110808"/>
              </a:xfrm>
              <a:custGeom>
                <a:avLst/>
                <a:gdLst>
                  <a:gd name="connsiteX0" fmla="*/ 148348 w 150474"/>
                  <a:gd name="connsiteY0" fmla="*/ 744 h 110808"/>
                  <a:gd name="connsiteX1" fmla="*/ 76567 w 150474"/>
                  <a:gd name="connsiteY1" fmla="*/ 34242 h 110808"/>
                  <a:gd name="connsiteX2" fmla="*/ 0 w 150474"/>
                  <a:gd name="connsiteY2" fmla="*/ 106023 h 110808"/>
                  <a:gd name="connsiteX3" fmla="*/ 0 w 150474"/>
                  <a:gd name="connsiteY3" fmla="*/ 110808 h 110808"/>
                  <a:gd name="connsiteX4" fmla="*/ 57425 w 150474"/>
                  <a:gd name="connsiteY4" fmla="*/ 67739 h 110808"/>
                  <a:gd name="connsiteX5" fmla="*/ 148348 w 150474"/>
                  <a:gd name="connsiteY5" fmla="*/ 10315 h 110808"/>
                  <a:gd name="connsiteX6" fmla="*/ 148348 w 150474"/>
                  <a:gd name="connsiteY6" fmla="*/ 744 h 110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474" h="110808">
                    <a:moveTo>
                      <a:pt x="148348" y="744"/>
                    </a:moveTo>
                    <a:cubicBezTo>
                      <a:pt x="119635" y="-4042"/>
                      <a:pt x="95708" y="15100"/>
                      <a:pt x="76567" y="34242"/>
                    </a:cubicBezTo>
                    <a:cubicBezTo>
                      <a:pt x="52640" y="58169"/>
                      <a:pt x="33498" y="96452"/>
                      <a:pt x="0" y="106023"/>
                    </a:cubicBezTo>
                    <a:cubicBezTo>
                      <a:pt x="0" y="106023"/>
                      <a:pt x="0" y="110808"/>
                      <a:pt x="0" y="110808"/>
                    </a:cubicBezTo>
                    <a:cubicBezTo>
                      <a:pt x="23927" y="106023"/>
                      <a:pt x="38283" y="86881"/>
                      <a:pt x="57425" y="67739"/>
                    </a:cubicBezTo>
                    <a:cubicBezTo>
                      <a:pt x="81352" y="39027"/>
                      <a:pt x="110065" y="15100"/>
                      <a:pt x="148348" y="10315"/>
                    </a:cubicBezTo>
                    <a:cubicBezTo>
                      <a:pt x="148348" y="10315"/>
                      <a:pt x="153133" y="744"/>
                      <a:pt x="148348" y="74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5335BD93-85B5-45D0-BA7E-44305DBD2ACA}"/>
                  </a:ext>
                </a:extLst>
              </p:cNvPr>
              <p:cNvSpPr/>
              <p:nvPr/>
            </p:nvSpPr>
            <p:spPr>
              <a:xfrm>
                <a:off x="12437563" y="7614661"/>
                <a:ext cx="22730" cy="13535"/>
              </a:xfrm>
              <a:custGeom>
                <a:avLst/>
                <a:gdLst>
                  <a:gd name="connsiteX0" fmla="*/ 22731 w 22730"/>
                  <a:gd name="connsiteY0" fmla="*/ 6768 h 13535"/>
                  <a:gd name="connsiteX1" fmla="*/ 3589 w 22730"/>
                  <a:gd name="connsiteY1" fmla="*/ 1982 h 13535"/>
                  <a:gd name="connsiteX2" fmla="*/ 3589 w 22730"/>
                  <a:gd name="connsiteY2" fmla="*/ 6768 h 13535"/>
                  <a:gd name="connsiteX3" fmla="*/ 13160 w 22730"/>
                  <a:gd name="connsiteY3" fmla="*/ 11553 h 13535"/>
                  <a:gd name="connsiteX4" fmla="*/ 22731 w 22730"/>
                  <a:gd name="connsiteY4" fmla="*/ 6768 h 13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30" h="13535">
                    <a:moveTo>
                      <a:pt x="22731" y="6768"/>
                    </a:moveTo>
                    <a:cubicBezTo>
                      <a:pt x="17945" y="1982"/>
                      <a:pt x="13160" y="-2803"/>
                      <a:pt x="3589" y="1982"/>
                    </a:cubicBezTo>
                    <a:cubicBezTo>
                      <a:pt x="-1196" y="1982"/>
                      <a:pt x="-1196" y="11553"/>
                      <a:pt x="3589" y="6768"/>
                    </a:cubicBezTo>
                    <a:cubicBezTo>
                      <a:pt x="8374" y="6768"/>
                      <a:pt x="13160" y="6768"/>
                      <a:pt x="13160" y="11553"/>
                    </a:cubicBezTo>
                    <a:cubicBezTo>
                      <a:pt x="17945" y="16338"/>
                      <a:pt x="22731" y="11553"/>
                      <a:pt x="22731" y="676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FAA72E0-C4E1-4E2B-A704-221C3AE081B0}"/>
                  </a:ext>
                </a:extLst>
              </p:cNvPr>
              <p:cNvSpPr/>
              <p:nvPr/>
            </p:nvSpPr>
            <p:spPr>
              <a:xfrm>
                <a:off x="12450723" y="7697995"/>
                <a:ext cx="46657" cy="45195"/>
              </a:xfrm>
              <a:custGeom>
                <a:avLst/>
                <a:gdLst>
                  <a:gd name="connsiteX0" fmla="*/ 43068 w 46657"/>
                  <a:gd name="connsiteY0" fmla="*/ 0 h 45195"/>
                  <a:gd name="connsiteX1" fmla="*/ 0 w 46657"/>
                  <a:gd name="connsiteY1" fmla="*/ 43069 h 45195"/>
                  <a:gd name="connsiteX2" fmla="*/ 4785 w 46657"/>
                  <a:gd name="connsiteY2" fmla="*/ 43069 h 45195"/>
                  <a:gd name="connsiteX3" fmla="*/ 43068 w 46657"/>
                  <a:gd name="connsiteY3" fmla="*/ 4785 h 45195"/>
                  <a:gd name="connsiteX4" fmla="*/ 43068 w 46657"/>
                  <a:gd name="connsiteY4" fmla="*/ 0 h 45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57" h="45195">
                    <a:moveTo>
                      <a:pt x="43068" y="0"/>
                    </a:moveTo>
                    <a:cubicBezTo>
                      <a:pt x="23927" y="4785"/>
                      <a:pt x="9571" y="23927"/>
                      <a:pt x="0" y="43069"/>
                    </a:cubicBezTo>
                    <a:cubicBezTo>
                      <a:pt x="0" y="43069"/>
                      <a:pt x="0" y="47854"/>
                      <a:pt x="4785" y="43069"/>
                    </a:cubicBezTo>
                    <a:cubicBezTo>
                      <a:pt x="14356" y="28712"/>
                      <a:pt x="28712" y="14356"/>
                      <a:pt x="43068" y="4785"/>
                    </a:cubicBezTo>
                    <a:cubicBezTo>
                      <a:pt x="47854" y="4785"/>
                      <a:pt x="47854" y="0"/>
                      <a:pt x="43068"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63BA76E6-CA61-4ED8-BDDB-F5C28DC32B3A}"/>
                  </a:ext>
                </a:extLst>
              </p:cNvPr>
              <p:cNvSpPr/>
              <p:nvPr/>
            </p:nvSpPr>
            <p:spPr>
              <a:xfrm>
                <a:off x="12402869" y="7755420"/>
                <a:ext cx="73763" cy="105279"/>
              </a:xfrm>
              <a:custGeom>
                <a:avLst/>
                <a:gdLst>
                  <a:gd name="connsiteX0" fmla="*/ 66996 w 73763"/>
                  <a:gd name="connsiteY0" fmla="*/ 0 h 105279"/>
                  <a:gd name="connsiteX1" fmla="*/ 0 w 73763"/>
                  <a:gd name="connsiteY1" fmla="*/ 105279 h 105279"/>
                  <a:gd name="connsiteX2" fmla="*/ 0 w 73763"/>
                  <a:gd name="connsiteY2" fmla="*/ 105279 h 105279"/>
                  <a:gd name="connsiteX3" fmla="*/ 23927 w 73763"/>
                  <a:gd name="connsiteY3" fmla="*/ 52640 h 105279"/>
                  <a:gd name="connsiteX4" fmla="*/ 71781 w 73763"/>
                  <a:gd name="connsiteY4" fmla="*/ 4786 h 105279"/>
                  <a:gd name="connsiteX5" fmla="*/ 66996 w 73763"/>
                  <a:gd name="connsiteY5"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763" h="105279">
                    <a:moveTo>
                      <a:pt x="66996" y="0"/>
                    </a:moveTo>
                    <a:cubicBezTo>
                      <a:pt x="19141" y="14356"/>
                      <a:pt x="14356" y="66996"/>
                      <a:pt x="0" y="105279"/>
                    </a:cubicBezTo>
                    <a:cubicBezTo>
                      <a:pt x="0" y="105279"/>
                      <a:pt x="0" y="105279"/>
                      <a:pt x="0" y="105279"/>
                    </a:cubicBezTo>
                    <a:cubicBezTo>
                      <a:pt x="9571" y="86138"/>
                      <a:pt x="14356" y="66996"/>
                      <a:pt x="23927" y="52640"/>
                    </a:cubicBezTo>
                    <a:cubicBezTo>
                      <a:pt x="33498" y="33498"/>
                      <a:pt x="52639" y="19142"/>
                      <a:pt x="71781" y="4786"/>
                    </a:cubicBezTo>
                    <a:cubicBezTo>
                      <a:pt x="76566" y="4786"/>
                      <a:pt x="71781" y="0"/>
                      <a:pt x="66996"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3AD40B6B-1329-4DA8-8257-EB76B04DC0E3}"/>
                  </a:ext>
                </a:extLst>
              </p:cNvPr>
              <p:cNvSpPr/>
              <p:nvPr/>
            </p:nvSpPr>
            <p:spPr>
              <a:xfrm>
                <a:off x="12227005" y="7764991"/>
                <a:ext cx="80156" cy="105279"/>
              </a:xfrm>
              <a:custGeom>
                <a:avLst/>
                <a:gdLst>
                  <a:gd name="connsiteX0" fmla="*/ 3589 w 80156"/>
                  <a:gd name="connsiteY0" fmla="*/ 0 h 105279"/>
                  <a:gd name="connsiteX1" fmla="*/ 3589 w 80156"/>
                  <a:gd name="connsiteY1" fmla="*/ 0 h 105279"/>
                  <a:gd name="connsiteX2" fmla="*/ 75371 w 80156"/>
                  <a:gd name="connsiteY2" fmla="*/ 105279 h 105279"/>
                  <a:gd name="connsiteX3" fmla="*/ 80156 w 80156"/>
                  <a:gd name="connsiteY3" fmla="*/ 105279 h 105279"/>
                  <a:gd name="connsiteX4" fmla="*/ 3589 w 80156"/>
                  <a:gd name="connsiteY4" fmla="*/ 0 h 105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56" h="105279">
                    <a:moveTo>
                      <a:pt x="3589" y="0"/>
                    </a:moveTo>
                    <a:cubicBezTo>
                      <a:pt x="-1196" y="0"/>
                      <a:pt x="-1196" y="0"/>
                      <a:pt x="3589" y="0"/>
                    </a:cubicBezTo>
                    <a:cubicBezTo>
                      <a:pt x="27516" y="38283"/>
                      <a:pt x="61014" y="62210"/>
                      <a:pt x="75371" y="105279"/>
                    </a:cubicBezTo>
                    <a:cubicBezTo>
                      <a:pt x="75371" y="105279"/>
                      <a:pt x="80156" y="105279"/>
                      <a:pt x="80156" y="105279"/>
                    </a:cubicBezTo>
                    <a:cubicBezTo>
                      <a:pt x="75371" y="62210"/>
                      <a:pt x="27516" y="33498"/>
                      <a:pt x="358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F6C72485-8578-4579-AA4E-072A02A627A0}"/>
                  </a:ext>
                </a:extLst>
              </p:cNvPr>
              <p:cNvSpPr/>
              <p:nvPr/>
            </p:nvSpPr>
            <p:spPr>
              <a:xfrm>
                <a:off x="11775979" y="7837131"/>
                <a:ext cx="231682" cy="107047"/>
              </a:xfrm>
              <a:custGeom>
                <a:avLst/>
                <a:gdLst>
                  <a:gd name="connsiteX0" fmla="*/ 229700 w 231682"/>
                  <a:gd name="connsiteY0" fmla="*/ 4427 h 107047"/>
                  <a:gd name="connsiteX1" fmla="*/ 114850 w 231682"/>
                  <a:gd name="connsiteY1" fmla="*/ 28354 h 107047"/>
                  <a:gd name="connsiteX2" fmla="*/ 0 w 231682"/>
                  <a:gd name="connsiteY2" fmla="*/ 104920 h 107047"/>
                  <a:gd name="connsiteX3" fmla="*/ 0 w 231682"/>
                  <a:gd name="connsiteY3" fmla="*/ 104920 h 107047"/>
                  <a:gd name="connsiteX4" fmla="*/ 110065 w 231682"/>
                  <a:gd name="connsiteY4" fmla="*/ 37925 h 107047"/>
                  <a:gd name="connsiteX5" fmla="*/ 224914 w 231682"/>
                  <a:gd name="connsiteY5" fmla="*/ 9212 h 107047"/>
                  <a:gd name="connsiteX6" fmla="*/ 229700 w 231682"/>
                  <a:gd name="connsiteY6" fmla="*/ 4427 h 10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682" h="107047">
                    <a:moveTo>
                      <a:pt x="229700" y="4427"/>
                    </a:moveTo>
                    <a:cubicBezTo>
                      <a:pt x="191417" y="-9930"/>
                      <a:pt x="143563" y="13997"/>
                      <a:pt x="114850" y="28354"/>
                    </a:cubicBezTo>
                    <a:cubicBezTo>
                      <a:pt x="71781" y="47495"/>
                      <a:pt x="33498" y="71423"/>
                      <a:pt x="0" y="104920"/>
                    </a:cubicBezTo>
                    <a:cubicBezTo>
                      <a:pt x="0" y="104920"/>
                      <a:pt x="0" y="109706"/>
                      <a:pt x="0" y="104920"/>
                    </a:cubicBezTo>
                    <a:cubicBezTo>
                      <a:pt x="33498" y="76208"/>
                      <a:pt x="71781" y="57066"/>
                      <a:pt x="110065" y="37925"/>
                    </a:cubicBezTo>
                    <a:cubicBezTo>
                      <a:pt x="148348" y="18783"/>
                      <a:pt x="186631" y="9212"/>
                      <a:pt x="224914" y="9212"/>
                    </a:cubicBezTo>
                    <a:cubicBezTo>
                      <a:pt x="229700" y="13997"/>
                      <a:pt x="234485" y="4427"/>
                      <a:pt x="229700" y="442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9CB62D44-330B-484F-B4A2-11744EC6599F}"/>
                  </a:ext>
                </a:extLst>
              </p:cNvPr>
              <p:cNvSpPr/>
              <p:nvPr/>
            </p:nvSpPr>
            <p:spPr>
              <a:xfrm>
                <a:off x="12015250" y="7836772"/>
                <a:ext cx="14356" cy="11553"/>
              </a:xfrm>
              <a:custGeom>
                <a:avLst/>
                <a:gdLst>
                  <a:gd name="connsiteX0" fmla="*/ 14356 w 14356"/>
                  <a:gd name="connsiteY0" fmla="*/ 4786 h 11553"/>
                  <a:gd name="connsiteX1" fmla="*/ 4786 w 14356"/>
                  <a:gd name="connsiteY1" fmla="*/ 0 h 11553"/>
                  <a:gd name="connsiteX2" fmla="*/ 0 w 14356"/>
                  <a:gd name="connsiteY2" fmla="*/ 4786 h 11553"/>
                  <a:gd name="connsiteX3" fmla="*/ 9571 w 14356"/>
                  <a:gd name="connsiteY3" fmla="*/ 9571 h 11553"/>
                  <a:gd name="connsiteX4" fmla="*/ 14356 w 14356"/>
                  <a:gd name="connsiteY4" fmla="*/ 4786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1553">
                    <a:moveTo>
                      <a:pt x="14356" y="4786"/>
                    </a:moveTo>
                    <a:cubicBezTo>
                      <a:pt x="9571" y="4786"/>
                      <a:pt x="9571" y="0"/>
                      <a:pt x="4786" y="0"/>
                    </a:cubicBezTo>
                    <a:cubicBezTo>
                      <a:pt x="0" y="0"/>
                      <a:pt x="0" y="4786"/>
                      <a:pt x="0" y="4786"/>
                    </a:cubicBezTo>
                    <a:cubicBezTo>
                      <a:pt x="4786" y="4786"/>
                      <a:pt x="4786" y="4786"/>
                      <a:pt x="9571" y="9571"/>
                    </a:cubicBezTo>
                    <a:cubicBezTo>
                      <a:pt x="14356" y="14356"/>
                      <a:pt x="14356" y="9571"/>
                      <a:pt x="14356"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758D8C2F-1476-4D3D-BDC5-95FDDACBA555}"/>
                  </a:ext>
                </a:extLst>
              </p:cNvPr>
              <p:cNvSpPr/>
              <p:nvPr/>
            </p:nvSpPr>
            <p:spPr>
              <a:xfrm>
                <a:off x="11164642" y="7581050"/>
                <a:ext cx="326089" cy="228991"/>
              </a:xfrm>
              <a:custGeom>
                <a:avLst/>
                <a:gdLst>
                  <a:gd name="connsiteX0" fmla="*/ 324212 w 326089"/>
                  <a:gd name="connsiteY0" fmla="*/ 222224 h 228991"/>
                  <a:gd name="connsiteX1" fmla="*/ 247645 w 326089"/>
                  <a:gd name="connsiteY1" fmla="*/ 150443 h 228991"/>
                  <a:gd name="connsiteX2" fmla="*/ 171079 w 326089"/>
                  <a:gd name="connsiteY2" fmla="*/ 59520 h 228991"/>
                  <a:gd name="connsiteX3" fmla="*/ 3589 w 326089"/>
                  <a:gd name="connsiteY3" fmla="*/ 2095 h 228991"/>
                  <a:gd name="connsiteX4" fmla="*/ 3589 w 326089"/>
                  <a:gd name="connsiteY4" fmla="*/ 6880 h 228991"/>
                  <a:gd name="connsiteX5" fmla="*/ 99298 w 326089"/>
                  <a:gd name="connsiteY5" fmla="*/ 26022 h 228991"/>
                  <a:gd name="connsiteX6" fmla="*/ 175864 w 326089"/>
                  <a:gd name="connsiteY6" fmla="*/ 93018 h 228991"/>
                  <a:gd name="connsiteX7" fmla="*/ 238074 w 326089"/>
                  <a:gd name="connsiteY7" fmla="*/ 164799 h 228991"/>
                  <a:gd name="connsiteX8" fmla="*/ 314641 w 326089"/>
                  <a:gd name="connsiteY8" fmla="*/ 227009 h 228991"/>
                  <a:gd name="connsiteX9" fmla="*/ 324212 w 326089"/>
                  <a:gd name="connsiteY9" fmla="*/ 222224 h 22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089" h="228991">
                    <a:moveTo>
                      <a:pt x="324212" y="222224"/>
                    </a:moveTo>
                    <a:cubicBezTo>
                      <a:pt x="295499" y="198297"/>
                      <a:pt x="271572" y="174370"/>
                      <a:pt x="247645" y="150443"/>
                    </a:cubicBezTo>
                    <a:cubicBezTo>
                      <a:pt x="218933" y="121730"/>
                      <a:pt x="199791" y="88232"/>
                      <a:pt x="171079" y="59520"/>
                    </a:cubicBezTo>
                    <a:cubicBezTo>
                      <a:pt x="132795" y="16451"/>
                      <a:pt x="65800" y="-7476"/>
                      <a:pt x="3589" y="2095"/>
                    </a:cubicBezTo>
                    <a:cubicBezTo>
                      <a:pt x="-1196" y="2095"/>
                      <a:pt x="-1196" y="6880"/>
                      <a:pt x="3589" y="6880"/>
                    </a:cubicBezTo>
                    <a:cubicBezTo>
                      <a:pt x="37087" y="6880"/>
                      <a:pt x="70585" y="11666"/>
                      <a:pt x="99298" y="26022"/>
                    </a:cubicBezTo>
                    <a:cubicBezTo>
                      <a:pt x="132795" y="40378"/>
                      <a:pt x="156723" y="64305"/>
                      <a:pt x="175864" y="93018"/>
                    </a:cubicBezTo>
                    <a:cubicBezTo>
                      <a:pt x="195006" y="116945"/>
                      <a:pt x="214147" y="140872"/>
                      <a:pt x="238074" y="164799"/>
                    </a:cubicBezTo>
                    <a:cubicBezTo>
                      <a:pt x="262002" y="188726"/>
                      <a:pt x="285929" y="212653"/>
                      <a:pt x="314641" y="227009"/>
                    </a:cubicBezTo>
                    <a:cubicBezTo>
                      <a:pt x="324212" y="231795"/>
                      <a:pt x="328998" y="227009"/>
                      <a:pt x="324212" y="2222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2D6488BF-BCFD-486B-A324-C4B2FB5F4C9F}"/>
                  </a:ext>
                </a:extLst>
              </p:cNvPr>
              <p:cNvSpPr/>
              <p:nvPr/>
            </p:nvSpPr>
            <p:spPr>
              <a:xfrm>
                <a:off x="11496443" y="7810863"/>
                <a:ext cx="21124" cy="17642"/>
              </a:xfrm>
              <a:custGeom>
                <a:avLst/>
                <a:gdLst>
                  <a:gd name="connsiteX0" fmla="*/ 21124 w 21124"/>
                  <a:gd name="connsiteY0" fmla="*/ 11553 h 17642"/>
                  <a:gd name="connsiteX1" fmla="*/ 6768 w 21124"/>
                  <a:gd name="connsiteY1" fmla="*/ 1982 h 17642"/>
                  <a:gd name="connsiteX2" fmla="*/ 1982 w 21124"/>
                  <a:gd name="connsiteY2" fmla="*/ 6768 h 17642"/>
                  <a:gd name="connsiteX3" fmla="*/ 16338 w 21124"/>
                  <a:gd name="connsiteY3" fmla="*/ 16338 h 17642"/>
                  <a:gd name="connsiteX4" fmla="*/ 21124 w 21124"/>
                  <a:gd name="connsiteY4" fmla="*/ 11553 h 176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24" h="17642">
                    <a:moveTo>
                      <a:pt x="21124" y="11553"/>
                    </a:moveTo>
                    <a:cubicBezTo>
                      <a:pt x="21124" y="6768"/>
                      <a:pt x="11553" y="6768"/>
                      <a:pt x="6768" y="1982"/>
                    </a:cubicBezTo>
                    <a:cubicBezTo>
                      <a:pt x="1982" y="-2803"/>
                      <a:pt x="-2803" y="1982"/>
                      <a:pt x="1982" y="6768"/>
                    </a:cubicBezTo>
                    <a:cubicBezTo>
                      <a:pt x="6768" y="11553"/>
                      <a:pt x="11553" y="21124"/>
                      <a:pt x="16338" y="16338"/>
                    </a:cubicBezTo>
                    <a:cubicBezTo>
                      <a:pt x="21124" y="16338"/>
                      <a:pt x="21124" y="16338"/>
                      <a:pt x="21124" y="1155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7D222CA1-D941-423D-8143-73848AB751CD}"/>
                  </a:ext>
                </a:extLst>
              </p:cNvPr>
              <p:cNvSpPr/>
              <p:nvPr/>
            </p:nvSpPr>
            <p:spPr>
              <a:xfrm>
                <a:off x="11531923" y="7803274"/>
                <a:ext cx="90923" cy="45050"/>
              </a:xfrm>
              <a:custGeom>
                <a:avLst/>
                <a:gdLst>
                  <a:gd name="connsiteX0" fmla="*/ 90923 w 90923"/>
                  <a:gd name="connsiteY0" fmla="*/ 38283 h 45050"/>
                  <a:gd name="connsiteX1" fmla="*/ 47854 w 90923"/>
                  <a:gd name="connsiteY1" fmla="*/ 0 h 45050"/>
                  <a:gd name="connsiteX2" fmla="*/ 0 w 90923"/>
                  <a:gd name="connsiteY2" fmla="*/ 38283 h 45050"/>
                  <a:gd name="connsiteX3" fmla="*/ 4786 w 90923"/>
                  <a:gd name="connsiteY3" fmla="*/ 38283 h 45050"/>
                  <a:gd name="connsiteX4" fmla="*/ 47854 w 90923"/>
                  <a:gd name="connsiteY4" fmla="*/ 9571 h 45050"/>
                  <a:gd name="connsiteX5" fmla="*/ 86138 w 90923"/>
                  <a:gd name="connsiteY5" fmla="*/ 43069 h 45050"/>
                  <a:gd name="connsiteX6" fmla="*/ 90923 w 90923"/>
                  <a:gd name="connsiteY6" fmla="*/ 38283 h 4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3" h="45050">
                    <a:moveTo>
                      <a:pt x="90923" y="38283"/>
                    </a:moveTo>
                    <a:cubicBezTo>
                      <a:pt x="86138" y="19142"/>
                      <a:pt x="66996" y="0"/>
                      <a:pt x="47854" y="0"/>
                    </a:cubicBezTo>
                    <a:cubicBezTo>
                      <a:pt x="23927" y="0"/>
                      <a:pt x="4786" y="19142"/>
                      <a:pt x="0" y="38283"/>
                    </a:cubicBezTo>
                    <a:cubicBezTo>
                      <a:pt x="0" y="43069"/>
                      <a:pt x="4786" y="43069"/>
                      <a:pt x="4786" y="38283"/>
                    </a:cubicBezTo>
                    <a:cubicBezTo>
                      <a:pt x="14356" y="23927"/>
                      <a:pt x="28713" y="9571"/>
                      <a:pt x="47854" y="9571"/>
                    </a:cubicBezTo>
                    <a:cubicBezTo>
                      <a:pt x="66996" y="9571"/>
                      <a:pt x="81353" y="23927"/>
                      <a:pt x="86138" y="43069"/>
                    </a:cubicBezTo>
                    <a:cubicBezTo>
                      <a:pt x="86138" y="47854"/>
                      <a:pt x="90923" y="43069"/>
                      <a:pt x="90923" y="3828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4CA0EB3E-9B05-4745-8FCA-0FBD6852241D}"/>
                  </a:ext>
                </a:extLst>
              </p:cNvPr>
              <p:cNvSpPr/>
              <p:nvPr/>
            </p:nvSpPr>
            <p:spPr>
              <a:xfrm>
                <a:off x="10883765" y="7659712"/>
                <a:ext cx="160786" cy="49997"/>
              </a:xfrm>
              <a:custGeom>
                <a:avLst/>
                <a:gdLst>
                  <a:gd name="connsiteX0" fmla="*/ 155261 w 160786"/>
                  <a:gd name="connsiteY0" fmla="*/ 4786 h 49997"/>
                  <a:gd name="connsiteX1" fmla="*/ 73908 w 160786"/>
                  <a:gd name="connsiteY1" fmla="*/ 38283 h 49997"/>
                  <a:gd name="connsiteX2" fmla="*/ 2127 w 160786"/>
                  <a:gd name="connsiteY2" fmla="*/ 0 h 49997"/>
                  <a:gd name="connsiteX3" fmla="*/ 2127 w 160786"/>
                  <a:gd name="connsiteY3" fmla="*/ 0 h 49997"/>
                  <a:gd name="connsiteX4" fmla="*/ 69123 w 160786"/>
                  <a:gd name="connsiteY4" fmla="*/ 47854 h 49997"/>
                  <a:gd name="connsiteX5" fmla="*/ 155261 w 160786"/>
                  <a:gd name="connsiteY5" fmla="*/ 4786 h 49997"/>
                  <a:gd name="connsiteX6" fmla="*/ 155261 w 160786"/>
                  <a:gd name="connsiteY6" fmla="*/ 4786 h 4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86" h="49997">
                    <a:moveTo>
                      <a:pt x="155261" y="4786"/>
                    </a:moveTo>
                    <a:cubicBezTo>
                      <a:pt x="131334" y="23927"/>
                      <a:pt x="102621" y="38283"/>
                      <a:pt x="73908" y="38283"/>
                    </a:cubicBezTo>
                    <a:cubicBezTo>
                      <a:pt x="40410" y="43069"/>
                      <a:pt x="21269" y="23927"/>
                      <a:pt x="2127" y="0"/>
                    </a:cubicBezTo>
                    <a:cubicBezTo>
                      <a:pt x="2127" y="0"/>
                      <a:pt x="-2658" y="0"/>
                      <a:pt x="2127" y="0"/>
                    </a:cubicBezTo>
                    <a:cubicBezTo>
                      <a:pt x="16483" y="28713"/>
                      <a:pt x="35625" y="43069"/>
                      <a:pt x="69123" y="47854"/>
                    </a:cubicBezTo>
                    <a:cubicBezTo>
                      <a:pt x="102621" y="57425"/>
                      <a:pt x="136119" y="33498"/>
                      <a:pt x="155261" y="4786"/>
                    </a:cubicBezTo>
                    <a:cubicBezTo>
                      <a:pt x="164831" y="9571"/>
                      <a:pt x="160046" y="4786"/>
                      <a:pt x="155261" y="478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273F5CB1-E86E-465A-87DA-658D16D9C491}"/>
                  </a:ext>
                </a:extLst>
              </p:cNvPr>
              <p:cNvSpPr/>
              <p:nvPr/>
            </p:nvSpPr>
            <p:spPr>
              <a:xfrm>
                <a:off x="10571250" y="7764991"/>
                <a:ext cx="34428" cy="20386"/>
              </a:xfrm>
              <a:custGeom>
                <a:avLst/>
                <a:gdLst>
                  <a:gd name="connsiteX0" fmla="*/ 32302 w 34428"/>
                  <a:gd name="connsiteY0" fmla="*/ 0 h 20386"/>
                  <a:gd name="connsiteX1" fmla="*/ 3589 w 34428"/>
                  <a:gd name="connsiteY1" fmla="*/ 14356 h 20386"/>
                  <a:gd name="connsiteX2" fmla="*/ 3589 w 34428"/>
                  <a:gd name="connsiteY2" fmla="*/ 19142 h 20386"/>
                  <a:gd name="connsiteX3" fmla="*/ 32302 w 34428"/>
                  <a:gd name="connsiteY3" fmla="*/ 0 h 20386"/>
                  <a:gd name="connsiteX4" fmla="*/ 32302 w 34428"/>
                  <a:gd name="connsiteY4" fmla="*/ 0 h 20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8" h="20386">
                    <a:moveTo>
                      <a:pt x="32302" y="0"/>
                    </a:moveTo>
                    <a:cubicBezTo>
                      <a:pt x="22731" y="4786"/>
                      <a:pt x="13160" y="14356"/>
                      <a:pt x="3589" y="14356"/>
                    </a:cubicBezTo>
                    <a:cubicBezTo>
                      <a:pt x="-1196" y="14356"/>
                      <a:pt x="-1196" y="19142"/>
                      <a:pt x="3589" y="19142"/>
                    </a:cubicBezTo>
                    <a:cubicBezTo>
                      <a:pt x="17945" y="23927"/>
                      <a:pt x="27516" y="14356"/>
                      <a:pt x="32302" y="0"/>
                    </a:cubicBezTo>
                    <a:cubicBezTo>
                      <a:pt x="37087" y="0"/>
                      <a:pt x="32302" y="0"/>
                      <a:pt x="32302"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BFE7A913-53F7-45FC-99DA-B486341956D8}"/>
                  </a:ext>
                </a:extLst>
              </p:cNvPr>
              <p:cNvSpPr/>
              <p:nvPr/>
            </p:nvSpPr>
            <p:spPr>
              <a:xfrm>
                <a:off x="10627479" y="7604911"/>
                <a:ext cx="180649" cy="147850"/>
              </a:xfrm>
              <a:custGeom>
                <a:avLst/>
                <a:gdLst>
                  <a:gd name="connsiteX0" fmla="*/ 177060 w 180649"/>
                  <a:gd name="connsiteY0" fmla="*/ 2161 h 147850"/>
                  <a:gd name="connsiteX1" fmla="*/ 90923 w 180649"/>
                  <a:gd name="connsiteY1" fmla="*/ 40444 h 147850"/>
                  <a:gd name="connsiteX2" fmla="*/ 0 w 180649"/>
                  <a:gd name="connsiteY2" fmla="*/ 145723 h 147850"/>
                  <a:gd name="connsiteX3" fmla="*/ 0 w 180649"/>
                  <a:gd name="connsiteY3" fmla="*/ 145723 h 147850"/>
                  <a:gd name="connsiteX4" fmla="*/ 177060 w 180649"/>
                  <a:gd name="connsiteY4" fmla="*/ 6946 h 147850"/>
                  <a:gd name="connsiteX5" fmla="*/ 177060 w 180649"/>
                  <a:gd name="connsiteY5" fmla="*/ 2161 h 14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49" h="147850">
                    <a:moveTo>
                      <a:pt x="177060" y="2161"/>
                    </a:moveTo>
                    <a:cubicBezTo>
                      <a:pt x="143563" y="-7410"/>
                      <a:pt x="110065" y="16517"/>
                      <a:pt x="90923" y="40444"/>
                    </a:cubicBezTo>
                    <a:cubicBezTo>
                      <a:pt x="57425" y="73942"/>
                      <a:pt x="33498" y="112225"/>
                      <a:pt x="0" y="145723"/>
                    </a:cubicBezTo>
                    <a:cubicBezTo>
                      <a:pt x="0" y="145723"/>
                      <a:pt x="0" y="150509"/>
                      <a:pt x="0" y="145723"/>
                    </a:cubicBezTo>
                    <a:cubicBezTo>
                      <a:pt x="57425" y="102655"/>
                      <a:pt x="90923" y="6946"/>
                      <a:pt x="177060" y="6946"/>
                    </a:cubicBezTo>
                    <a:cubicBezTo>
                      <a:pt x="181846" y="6946"/>
                      <a:pt x="181846" y="2161"/>
                      <a:pt x="177060" y="216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E87664E7-479F-4523-8C56-249DBB946081}"/>
                  </a:ext>
                </a:extLst>
              </p:cNvPr>
              <p:cNvSpPr/>
              <p:nvPr/>
            </p:nvSpPr>
            <p:spPr>
              <a:xfrm>
                <a:off x="10603552" y="7791721"/>
                <a:ext cx="177060" cy="697849"/>
              </a:xfrm>
              <a:custGeom>
                <a:avLst/>
                <a:gdLst>
                  <a:gd name="connsiteX0" fmla="*/ 167490 w 177060"/>
                  <a:gd name="connsiteY0" fmla="*/ 1982 h 697849"/>
                  <a:gd name="connsiteX1" fmla="*/ 76567 w 177060"/>
                  <a:gd name="connsiteY1" fmla="*/ 159901 h 697849"/>
                  <a:gd name="connsiteX2" fmla="*/ 19141 w 177060"/>
                  <a:gd name="connsiteY2" fmla="*/ 336961 h 697849"/>
                  <a:gd name="connsiteX3" fmla="*/ 0 w 177060"/>
                  <a:gd name="connsiteY3" fmla="*/ 528378 h 697849"/>
                  <a:gd name="connsiteX4" fmla="*/ 33498 w 177060"/>
                  <a:gd name="connsiteY4" fmla="*/ 695868 h 697849"/>
                  <a:gd name="connsiteX5" fmla="*/ 43068 w 177060"/>
                  <a:gd name="connsiteY5" fmla="*/ 691082 h 697849"/>
                  <a:gd name="connsiteX6" fmla="*/ 19141 w 177060"/>
                  <a:gd name="connsiteY6" fmla="*/ 518807 h 697849"/>
                  <a:gd name="connsiteX7" fmla="*/ 38283 w 177060"/>
                  <a:gd name="connsiteY7" fmla="*/ 332176 h 697849"/>
                  <a:gd name="connsiteX8" fmla="*/ 95708 w 177060"/>
                  <a:gd name="connsiteY8" fmla="*/ 159901 h 697849"/>
                  <a:gd name="connsiteX9" fmla="*/ 177060 w 177060"/>
                  <a:gd name="connsiteY9" fmla="*/ 6768 h 697849"/>
                  <a:gd name="connsiteX10" fmla="*/ 167490 w 177060"/>
                  <a:gd name="connsiteY10" fmla="*/ 1982 h 697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060" h="697849">
                    <a:moveTo>
                      <a:pt x="167490" y="1982"/>
                    </a:moveTo>
                    <a:cubicBezTo>
                      <a:pt x="133992" y="54622"/>
                      <a:pt x="105279" y="107261"/>
                      <a:pt x="76567" y="159901"/>
                    </a:cubicBezTo>
                    <a:cubicBezTo>
                      <a:pt x="47854" y="217326"/>
                      <a:pt x="33498" y="274751"/>
                      <a:pt x="19141" y="336961"/>
                    </a:cubicBezTo>
                    <a:cubicBezTo>
                      <a:pt x="4786" y="399172"/>
                      <a:pt x="0" y="461382"/>
                      <a:pt x="0" y="528378"/>
                    </a:cubicBezTo>
                    <a:cubicBezTo>
                      <a:pt x="0" y="585803"/>
                      <a:pt x="4786" y="643228"/>
                      <a:pt x="33498" y="695868"/>
                    </a:cubicBezTo>
                    <a:cubicBezTo>
                      <a:pt x="33498" y="700653"/>
                      <a:pt x="43068" y="695868"/>
                      <a:pt x="43068" y="691082"/>
                    </a:cubicBezTo>
                    <a:cubicBezTo>
                      <a:pt x="23927" y="633657"/>
                      <a:pt x="14356" y="576232"/>
                      <a:pt x="19141" y="518807"/>
                    </a:cubicBezTo>
                    <a:cubicBezTo>
                      <a:pt x="19141" y="456597"/>
                      <a:pt x="23927" y="394386"/>
                      <a:pt x="38283" y="332176"/>
                    </a:cubicBezTo>
                    <a:cubicBezTo>
                      <a:pt x="52640" y="269965"/>
                      <a:pt x="71781" y="212540"/>
                      <a:pt x="95708" y="159901"/>
                    </a:cubicBezTo>
                    <a:cubicBezTo>
                      <a:pt x="119635" y="107261"/>
                      <a:pt x="153133" y="59407"/>
                      <a:pt x="177060" y="6768"/>
                    </a:cubicBezTo>
                    <a:cubicBezTo>
                      <a:pt x="177060" y="1982"/>
                      <a:pt x="172275" y="-2803"/>
                      <a:pt x="167490" y="198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149EAB71-73F3-4785-8B41-60D9FD131B41}"/>
                  </a:ext>
                </a:extLst>
              </p:cNvPr>
              <p:cNvSpPr/>
              <p:nvPr/>
            </p:nvSpPr>
            <p:spPr>
              <a:xfrm>
                <a:off x="10656192" y="8509534"/>
                <a:ext cx="21268" cy="18465"/>
              </a:xfrm>
              <a:custGeom>
                <a:avLst/>
                <a:gdLst>
                  <a:gd name="connsiteX0" fmla="*/ 19141 w 21268"/>
                  <a:gd name="connsiteY0" fmla="*/ 16338 h 18465"/>
                  <a:gd name="connsiteX1" fmla="*/ 4785 w 21268"/>
                  <a:gd name="connsiteY1" fmla="*/ 1982 h 18465"/>
                  <a:gd name="connsiteX2" fmla="*/ 0 w 21268"/>
                  <a:gd name="connsiteY2" fmla="*/ 6767 h 18465"/>
                  <a:gd name="connsiteX3" fmla="*/ 19141 w 21268"/>
                  <a:gd name="connsiteY3" fmla="*/ 16338 h 18465"/>
                  <a:gd name="connsiteX4" fmla="*/ 19141 w 21268"/>
                  <a:gd name="connsiteY4" fmla="*/ 16338 h 18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8" h="18465">
                    <a:moveTo>
                      <a:pt x="19141" y="16338"/>
                    </a:moveTo>
                    <a:cubicBezTo>
                      <a:pt x="14356" y="11553"/>
                      <a:pt x="9571" y="6767"/>
                      <a:pt x="4785" y="1982"/>
                    </a:cubicBezTo>
                    <a:cubicBezTo>
                      <a:pt x="0" y="-2803"/>
                      <a:pt x="0" y="1982"/>
                      <a:pt x="0" y="6767"/>
                    </a:cubicBezTo>
                    <a:cubicBezTo>
                      <a:pt x="9571" y="11553"/>
                      <a:pt x="9571" y="16338"/>
                      <a:pt x="19141" y="16338"/>
                    </a:cubicBezTo>
                    <a:cubicBezTo>
                      <a:pt x="19141" y="21124"/>
                      <a:pt x="23927" y="16338"/>
                      <a:pt x="19141" y="16338"/>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FBC52FBC-3BC0-4B94-82C6-2CAB23C61D85}"/>
                  </a:ext>
                </a:extLst>
              </p:cNvPr>
              <p:cNvSpPr/>
              <p:nvPr/>
            </p:nvSpPr>
            <p:spPr>
              <a:xfrm>
                <a:off x="10118756" y="7636981"/>
                <a:ext cx="49322" cy="173060"/>
              </a:xfrm>
              <a:custGeom>
                <a:avLst/>
                <a:gdLst>
                  <a:gd name="connsiteX0" fmla="*/ 49322 w 49322"/>
                  <a:gd name="connsiteY0" fmla="*/ 166293 h 173060"/>
                  <a:gd name="connsiteX1" fmla="*/ 11040 w 49322"/>
                  <a:gd name="connsiteY1" fmla="*/ 3589 h 173060"/>
                  <a:gd name="connsiteX2" fmla="*/ 6254 w 49322"/>
                  <a:gd name="connsiteY2" fmla="*/ 3589 h 173060"/>
                  <a:gd name="connsiteX3" fmla="*/ 39752 w 49322"/>
                  <a:gd name="connsiteY3" fmla="*/ 171079 h 173060"/>
                  <a:gd name="connsiteX4" fmla="*/ 49322 w 49322"/>
                  <a:gd name="connsiteY4" fmla="*/ 166293 h 173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22" h="173060">
                    <a:moveTo>
                      <a:pt x="49322" y="166293"/>
                    </a:moveTo>
                    <a:cubicBezTo>
                      <a:pt x="30181" y="113654"/>
                      <a:pt x="1468" y="61014"/>
                      <a:pt x="11040" y="3589"/>
                    </a:cubicBezTo>
                    <a:cubicBezTo>
                      <a:pt x="11040" y="-1196"/>
                      <a:pt x="6254" y="-1196"/>
                      <a:pt x="6254" y="3589"/>
                    </a:cubicBezTo>
                    <a:cubicBezTo>
                      <a:pt x="-12888" y="56229"/>
                      <a:pt x="15825" y="123225"/>
                      <a:pt x="39752" y="171079"/>
                    </a:cubicBezTo>
                    <a:cubicBezTo>
                      <a:pt x="44537" y="175864"/>
                      <a:pt x="49322" y="171079"/>
                      <a:pt x="49322" y="166293"/>
                    </a:cubicBezTo>
                    <a:close/>
                  </a:path>
                </a:pathLst>
              </a:custGeom>
              <a:solidFill>
                <a:srgbClr val="FFFFFF">
                  <a:alpha val="50000"/>
                </a:srgbClr>
              </a:solidFill>
              <a:ln w="4782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B149FD74-9343-456D-8080-29DA4BA87F4C}"/>
                  </a:ext>
                </a:extLst>
              </p:cNvPr>
              <p:cNvSpPr/>
              <p:nvPr/>
            </p:nvSpPr>
            <p:spPr>
              <a:xfrm>
                <a:off x="10037379" y="7717137"/>
                <a:ext cx="75151" cy="133991"/>
              </a:xfrm>
              <a:custGeom>
                <a:avLst/>
                <a:gdLst>
                  <a:gd name="connsiteX0" fmla="*/ 73274 w 75151"/>
                  <a:gd name="connsiteY0" fmla="*/ 129206 h 133991"/>
                  <a:gd name="connsiteX1" fmla="*/ 6279 w 75151"/>
                  <a:gd name="connsiteY1" fmla="*/ 0 h 133991"/>
                  <a:gd name="connsiteX2" fmla="*/ 1493 w 75151"/>
                  <a:gd name="connsiteY2" fmla="*/ 0 h 133991"/>
                  <a:gd name="connsiteX3" fmla="*/ 63704 w 75151"/>
                  <a:gd name="connsiteY3" fmla="*/ 133992 h 133991"/>
                  <a:gd name="connsiteX4" fmla="*/ 73274 w 75151"/>
                  <a:gd name="connsiteY4" fmla="*/ 129206 h 1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51" h="133991">
                    <a:moveTo>
                      <a:pt x="73274" y="129206"/>
                    </a:moveTo>
                    <a:cubicBezTo>
                      <a:pt x="44562" y="90923"/>
                      <a:pt x="6279" y="52640"/>
                      <a:pt x="6279" y="0"/>
                    </a:cubicBezTo>
                    <a:cubicBezTo>
                      <a:pt x="6279" y="0"/>
                      <a:pt x="1493" y="0"/>
                      <a:pt x="1493" y="0"/>
                    </a:cubicBezTo>
                    <a:cubicBezTo>
                      <a:pt x="-8078" y="52640"/>
                      <a:pt x="30206" y="100494"/>
                      <a:pt x="63704" y="133992"/>
                    </a:cubicBezTo>
                    <a:cubicBezTo>
                      <a:pt x="73274" y="133992"/>
                      <a:pt x="78060" y="129206"/>
                      <a:pt x="73274" y="129206"/>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475767D6-9B27-4363-A518-989D2E0660C0}"/>
                  </a:ext>
                </a:extLst>
              </p:cNvPr>
              <p:cNvSpPr/>
              <p:nvPr/>
            </p:nvSpPr>
            <p:spPr>
              <a:xfrm>
                <a:off x="10010160" y="7801147"/>
                <a:ext cx="64192" cy="90246"/>
              </a:xfrm>
              <a:custGeom>
                <a:avLst/>
                <a:gdLst>
                  <a:gd name="connsiteX0" fmla="*/ 62210 w 64192"/>
                  <a:gd name="connsiteY0" fmla="*/ 83479 h 90246"/>
                  <a:gd name="connsiteX1" fmla="*/ 4785 w 64192"/>
                  <a:gd name="connsiteY1" fmla="*/ 2127 h 90246"/>
                  <a:gd name="connsiteX2" fmla="*/ 0 w 64192"/>
                  <a:gd name="connsiteY2" fmla="*/ 2127 h 90246"/>
                  <a:gd name="connsiteX3" fmla="*/ 57425 w 64192"/>
                  <a:gd name="connsiteY3" fmla="*/ 88264 h 90246"/>
                  <a:gd name="connsiteX4" fmla="*/ 62210 w 64192"/>
                  <a:gd name="connsiteY4" fmla="*/ 83479 h 90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92" h="90246">
                    <a:moveTo>
                      <a:pt x="62210" y="83479"/>
                    </a:moveTo>
                    <a:cubicBezTo>
                      <a:pt x="38283" y="59552"/>
                      <a:pt x="14356" y="35625"/>
                      <a:pt x="4785" y="2127"/>
                    </a:cubicBezTo>
                    <a:cubicBezTo>
                      <a:pt x="4785" y="-2659"/>
                      <a:pt x="0" y="2127"/>
                      <a:pt x="0" y="2127"/>
                    </a:cubicBezTo>
                    <a:cubicBezTo>
                      <a:pt x="4785" y="35625"/>
                      <a:pt x="28712" y="69123"/>
                      <a:pt x="57425" y="88264"/>
                    </a:cubicBezTo>
                    <a:cubicBezTo>
                      <a:pt x="62210" y="93050"/>
                      <a:pt x="66996" y="88264"/>
                      <a:pt x="62210" y="8347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111847A5-3BF2-42AF-A35E-87050B47E1C6}"/>
                  </a:ext>
                </a:extLst>
              </p:cNvPr>
              <p:cNvSpPr/>
              <p:nvPr/>
            </p:nvSpPr>
            <p:spPr>
              <a:xfrm>
                <a:off x="9991018" y="7849146"/>
                <a:ext cx="54621" cy="64192"/>
              </a:xfrm>
              <a:custGeom>
                <a:avLst/>
                <a:gdLst>
                  <a:gd name="connsiteX0" fmla="*/ 52640 w 54621"/>
                  <a:gd name="connsiteY0" fmla="*/ 59407 h 64192"/>
                  <a:gd name="connsiteX1" fmla="*/ 4786 w 54621"/>
                  <a:gd name="connsiteY1" fmla="*/ 1982 h 64192"/>
                  <a:gd name="connsiteX2" fmla="*/ 0 w 54621"/>
                  <a:gd name="connsiteY2" fmla="*/ 6768 h 64192"/>
                  <a:gd name="connsiteX3" fmla="*/ 47854 w 54621"/>
                  <a:gd name="connsiteY3" fmla="*/ 64193 h 64192"/>
                  <a:gd name="connsiteX4" fmla="*/ 52640 w 54621"/>
                  <a:gd name="connsiteY4" fmla="*/ 59407 h 6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21" h="64192">
                    <a:moveTo>
                      <a:pt x="52640" y="59407"/>
                    </a:moveTo>
                    <a:cubicBezTo>
                      <a:pt x="33498" y="40266"/>
                      <a:pt x="19142" y="25909"/>
                      <a:pt x="4786" y="1982"/>
                    </a:cubicBezTo>
                    <a:cubicBezTo>
                      <a:pt x="4786" y="-2803"/>
                      <a:pt x="0" y="1982"/>
                      <a:pt x="0" y="6768"/>
                    </a:cubicBezTo>
                    <a:cubicBezTo>
                      <a:pt x="9571" y="30695"/>
                      <a:pt x="28713" y="49836"/>
                      <a:pt x="47854" y="64193"/>
                    </a:cubicBezTo>
                    <a:cubicBezTo>
                      <a:pt x="52640" y="64193"/>
                      <a:pt x="57425" y="59407"/>
                      <a:pt x="52640" y="59407"/>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C589CA8-6EB7-4194-B9E5-972A8F03BC06}"/>
                  </a:ext>
                </a:extLst>
              </p:cNvPr>
              <p:cNvSpPr/>
              <p:nvPr/>
            </p:nvSpPr>
            <p:spPr>
              <a:xfrm>
                <a:off x="10125010" y="7975549"/>
                <a:ext cx="94511" cy="25301"/>
              </a:xfrm>
              <a:custGeom>
                <a:avLst/>
                <a:gdLst>
                  <a:gd name="connsiteX0" fmla="*/ 90923 w 94511"/>
                  <a:gd name="connsiteY0" fmla="*/ 4785 h 25301"/>
                  <a:gd name="connsiteX1" fmla="*/ 4786 w 94511"/>
                  <a:gd name="connsiteY1" fmla="*/ 0 h 25301"/>
                  <a:gd name="connsiteX2" fmla="*/ 0 w 94511"/>
                  <a:gd name="connsiteY2" fmla="*/ 4785 h 25301"/>
                  <a:gd name="connsiteX3" fmla="*/ 90923 w 94511"/>
                  <a:gd name="connsiteY3" fmla="*/ 9571 h 25301"/>
                  <a:gd name="connsiteX4" fmla="*/ 90923 w 94511"/>
                  <a:gd name="connsiteY4" fmla="*/ 4785 h 25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11" h="25301">
                    <a:moveTo>
                      <a:pt x="90923" y="4785"/>
                    </a:moveTo>
                    <a:cubicBezTo>
                      <a:pt x="62211" y="19142"/>
                      <a:pt x="33498" y="23927"/>
                      <a:pt x="4786" y="0"/>
                    </a:cubicBezTo>
                    <a:cubicBezTo>
                      <a:pt x="4786" y="0"/>
                      <a:pt x="0" y="0"/>
                      <a:pt x="0" y="4785"/>
                    </a:cubicBezTo>
                    <a:cubicBezTo>
                      <a:pt x="23927" y="28712"/>
                      <a:pt x="62211" y="33498"/>
                      <a:pt x="90923" y="9571"/>
                    </a:cubicBezTo>
                    <a:cubicBezTo>
                      <a:pt x="95708" y="9571"/>
                      <a:pt x="95708" y="0"/>
                      <a:pt x="90923" y="4785"/>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44F30B9-6C0E-43CE-BA29-DAA54C539F9D}"/>
                  </a:ext>
                </a:extLst>
              </p:cNvPr>
              <p:cNvSpPr/>
              <p:nvPr/>
            </p:nvSpPr>
            <p:spPr>
              <a:xfrm>
                <a:off x="10857179" y="8779499"/>
                <a:ext cx="14356" cy="14356"/>
              </a:xfrm>
              <a:custGeom>
                <a:avLst/>
                <a:gdLst>
                  <a:gd name="connsiteX0" fmla="*/ 9571 w 14356"/>
                  <a:gd name="connsiteY0" fmla="*/ 0 h 14356"/>
                  <a:gd name="connsiteX1" fmla="*/ 0 w 14356"/>
                  <a:gd name="connsiteY1" fmla="*/ 9571 h 14356"/>
                  <a:gd name="connsiteX2" fmla="*/ 4785 w 14356"/>
                  <a:gd name="connsiteY2" fmla="*/ 14356 h 14356"/>
                  <a:gd name="connsiteX3" fmla="*/ 14356 w 14356"/>
                  <a:gd name="connsiteY3" fmla="*/ 4785 h 14356"/>
                  <a:gd name="connsiteX4" fmla="*/ 9571 w 14356"/>
                  <a:gd name="connsiteY4" fmla="*/ 0 h 14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14356">
                    <a:moveTo>
                      <a:pt x="9571" y="0"/>
                    </a:moveTo>
                    <a:cubicBezTo>
                      <a:pt x="4785" y="0"/>
                      <a:pt x="0" y="4785"/>
                      <a:pt x="0" y="9571"/>
                    </a:cubicBezTo>
                    <a:cubicBezTo>
                      <a:pt x="0" y="9571"/>
                      <a:pt x="0" y="14356"/>
                      <a:pt x="4785" y="14356"/>
                    </a:cubicBezTo>
                    <a:cubicBezTo>
                      <a:pt x="9571" y="9571"/>
                      <a:pt x="9571" y="9571"/>
                      <a:pt x="14356" y="4785"/>
                    </a:cubicBezTo>
                    <a:cubicBezTo>
                      <a:pt x="14356" y="4785"/>
                      <a:pt x="9571"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E20396D2-B91A-4AE4-9564-FEB35BB59E52}"/>
                  </a:ext>
                </a:extLst>
              </p:cNvPr>
              <p:cNvSpPr/>
              <p:nvPr/>
            </p:nvSpPr>
            <p:spPr>
              <a:xfrm>
                <a:off x="10885891" y="8688576"/>
                <a:ext cx="161062" cy="86137"/>
              </a:xfrm>
              <a:custGeom>
                <a:avLst/>
                <a:gdLst>
                  <a:gd name="connsiteX0" fmla="*/ 157919 w 161062"/>
                  <a:gd name="connsiteY0" fmla="*/ 0 h 86137"/>
                  <a:gd name="connsiteX1" fmla="*/ 0 w 161062"/>
                  <a:gd name="connsiteY1" fmla="*/ 81352 h 86137"/>
                  <a:gd name="connsiteX2" fmla="*/ 0 w 161062"/>
                  <a:gd name="connsiteY2" fmla="*/ 86138 h 86137"/>
                  <a:gd name="connsiteX3" fmla="*/ 153134 w 161062"/>
                  <a:gd name="connsiteY3" fmla="*/ 14356 h 86137"/>
                  <a:gd name="connsiteX4" fmla="*/ 157919 w 161062"/>
                  <a:gd name="connsiteY4" fmla="*/ 0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062" h="86137">
                    <a:moveTo>
                      <a:pt x="157919" y="0"/>
                    </a:moveTo>
                    <a:cubicBezTo>
                      <a:pt x="100494" y="4785"/>
                      <a:pt x="38283" y="38283"/>
                      <a:pt x="0" y="81352"/>
                    </a:cubicBezTo>
                    <a:cubicBezTo>
                      <a:pt x="0" y="81352"/>
                      <a:pt x="0" y="86138"/>
                      <a:pt x="0" y="86138"/>
                    </a:cubicBezTo>
                    <a:cubicBezTo>
                      <a:pt x="47854" y="52640"/>
                      <a:pt x="95708" y="23927"/>
                      <a:pt x="153134" y="14356"/>
                    </a:cubicBezTo>
                    <a:cubicBezTo>
                      <a:pt x="162705" y="9571"/>
                      <a:pt x="162705" y="0"/>
                      <a:pt x="157919"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1859FCC5-624C-444D-871F-57D5654B89C1}"/>
                  </a:ext>
                </a:extLst>
              </p:cNvPr>
              <p:cNvSpPr/>
              <p:nvPr/>
            </p:nvSpPr>
            <p:spPr>
              <a:xfrm>
                <a:off x="10564807" y="8675416"/>
                <a:ext cx="73623" cy="257956"/>
              </a:xfrm>
              <a:custGeom>
                <a:avLst/>
                <a:gdLst>
                  <a:gd name="connsiteX0" fmla="*/ 72242 w 73623"/>
                  <a:gd name="connsiteY0" fmla="*/ 252431 h 257956"/>
                  <a:gd name="connsiteX1" fmla="*/ 53101 w 73623"/>
                  <a:gd name="connsiteY1" fmla="*/ 214147 h 257956"/>
                  <a:gd name="connsiteX2" fmla="*/ 29174 w 73623"/>
                  <a:gd name="connsiteY2" fmla="*/ 147151 h 257956"/>
                  <a:gd name="connsiteX3" fmla="*/ 14817 w 73623"/>
                  <a:gd name="connsiteY3" fmla="*/ 80156 h 257956"/>
                  <a:gd name="connsiteX4" fmla="*/ 10032 w 73623"/>
                  <a:gd name="connsiteY4" fmla="*/ 3589 h 257956"/>
                  <a:gd name="connsiteX5" fmla="*/ 5247 w 73623"/>
                  <a:gd name="connsiteY5" fmla="*/ 3589 h 257956"/>
                  <a:gd name="connsiteX6" fmla="*/ 14817 w 73623"/>
                  <a:gd name="connsiteY6" fmla="*/ 123224 h 257956"/>
                  <a:gd name="connsiteX7" fmla="*/ 72242 w 73623"/>
                  <a:gd name="connsiteY7" fmla="*/ 252431 h 257956"/>
                  <a:gd name="connsiteX8" fmla="*/ 72242 w 73623"/>
                  <a:gd name="connsiteY8" fmla="*/ 252431 h 257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23" h="257956">
                    <a:moveTo>
                      <a:pt x="72242" y="252431"/>
                    </a:moveTo>
                    <a:cubicBezTo>
                      <a:pt x="67457" y="238074"/>
                      <a:pt x="57886" y="228503"/>
                      <a:pt x="53101" y="214147"/>
                    </a:cubicBezTo>
                    <a:cubicBezTo>
                      <a:pt x="43530" y="195006"/>
                      <a:pt x="33959" y="171079"/>
                      <a:pt x="29174" y="147151"/>
                    </a:cubicBezTo>
                    <a:cubicBezTo>
                      <a:pt x="24388" y="128010"/>
                      <a:pt x="19603" y="104083"/>
                      <a:pt x="14817" y="80156"/>
                    </a:cubicBezTo>
                    <a:cubicBezTo>
                      <a:pt x="10032" y="56229"/>
                      <a:pt x="461" y="27516"/>
                      <a:pt x="10032" y="3589"/>
                    </a:cubicBezTo>
                    <a:cubicBezTo>
                      <a:pt x="10032" y="-1196"/>
                      <a:pt x="5247" y="-1196"/>
                      <a:pt x="5247" y="3589"/>
                    </a:cubicBezTo>
                    <a:cubicBezTo>
                      <a:pt x="-9110" y="37087"/>
                      <a:pt x="10032" y="89726"/>
                      <a:pt x="14817" y="123224"/>
                    </a:cubicBezTo>
                    <a:cubicBezTo>
                      <a:pt x="24388" y="171079"/>
                      <a:pt x="38745" y="214147"/>
                      <a:pt x="72242" y="252431"/>
                    </a:cubicBezTo>
                    <a:cubicBezTo>
                      <a:pt x="67457" y="262002"/>
                      <a:pt x="77028" y="257216"/>
                      <a:pt x="72242" y="25243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C12D8DD-62D3-491B-90A9-45DBFFE23433}"/>
                  </a:ext>
                </a:extLst>
              </p:cNvPr>
              <p:cNvSpPr/>
              <p:nvPr/>
            </p:nvSpPr>
            <p:spPr>
              <a:xfrm>
                <a:off x="10641835" y="8943400"/>
                <a:ext cx="9570" cy="17945"/>
              </a:xfrm>
              <a:custGeom>
                <a:avLst/>
                <a:gdLst>
                  <a:gd name="connsiteX0" fmla="*/ 4785 w 9570"/>
                  <a:gd name="connsiteY0" fmla="*/ 3589 h 17945"/>
                  <a:gd name="connsiteX1" fmla="*/ 0 w 9570"/>
                  <a:gd name="connsiteY1" fmla="*/ 3589 h 17945"/>
                  <a:gd name="connsiteX2" fmla="*/ 4785 w 9570"/>
                  <a:gd name="connsiteY2" fmla="*/ 17945 h 17945"/>
                  <a:gd name="connsiteX3" fmla="*/ 9571 w 9570"/>
                  <a:gd name="connsiteY3" fmla="*/ 13160 h 17945"/>
                  <a:gd name="connsiteX4" fmla="*/ 4785 w 9570"/>
                  <a:gd name="connsiteY4" fmla="*/ 3589 h 17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 h="17945">
                    <a:moveTo>
                      <a:pt x="4785" y="3589"/>
                    </a:moveTo>
                    <a:cubicBezTo>
                      <a:pt x="4785" y="-1196"/>
                      <a:pt x="0" y="-1196"/>
                      <a:pt x="0" y="3589"/>
                    </a:cubicBezTo>
                    <a:cubicBezTo>
                      <a:pt x="0" y="8374"/>
                      <a:pt x="0" y="13160"/>
                      <a:pt x="4785" y="17945"/>
                    </a:cubicBezTo>
                    <a:cubicBezTo>
                      <a:pt x="4785" y="17945"/>
                      <a:pt x="9571" y="17945"/>
                      <a:pt x="9571" y="13160"/>
                    </a:cubicBezTo>
                    <a:cubicBezTo>
                      <a:pt x="4785" y="13160"/>
                      <a:pt x="4785" y="8374"/>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BCB82AE2-58F5-4682-980E-C466DE640C50}"/>
                  </a:ext>
                </a:extLst>
              </p:cNvPr>
              <p:cNvSpPr/>
              <p:nvPr/>
            </p:nvSpPr>
            <p:spPr>
              <a:xfrm>
                <a:off x="10546127" y="8942203"/>
                <a:ext cx="211298" cy="317819"/>
              </a:xfrm>
              <a:custGeom>
                <a:avLst/>
                <a:gdLst>
                  <a:gd name="connsiteX0" fmla="*/ 205773 w 211298"/>
                  <a:gd name="connsiteY0" fmla="*/ 0 h 317819"/>
                  <a:gd name="connsiteX1" fmla="*/ 0 w 211298"/>
                  <a:gd name="connsiteY1" fmla="*/ 311052 h 317819"/>
                  <a:gd name="connsiteX2" fmla="*/ 9571 w 211298"/>
                  <a:gd name="connsiteY2" fmla="*/ 315837 h 317819"/>
                  <a:gd name="connsiteX3" fmla="*/ 95708 w 211298"/>
                  <a:gd name="connsiteY3" fmla="*/ 148348 h 317819"/>
                  <a:gd name="connsiteX4" fmla="*/ 205773 w 211298"/>
                  <a:gd name="connsiteY4" fmla="*/ 0 h 317819"/>
                  <a:gd name="connsiteX5" fmla="*/ 205773 w 211298"/>
                  <a:gd name="connsiteY5" fmla="*/ 0 h 31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98" h="317819">
                    <a:moveTo>
                      <a:pt x="205773" y="0"/>
                    </a:moveTo>
                    <a:cubicBezTo>
                      <a:pt x="119635" y="81352"/>
                      <a:pt x="28712" y="191417"/>
                      <a:pt x="0" y="311052"/>
                    </a:cubicBezTo>
                    <a:cubicBezTo>
                      <a:pt x="0" y="315837"/>
                      <a:pt x="4785" y="320623"/>
                      <a:pt x="9571" y="315837"/>
                    </a:cubicBezTo>
                    <a:cubicBezTo>
                      <a:pt x="28712" y="253627"/>
                      <a:pt x="57425" y="200987"/>
                      <a:pt x="95708" y="148348"/>
                    </a:cubicBezTo>
                    <a:cubicBezTo>
                      <a:pt x="129206" y="95708"/>
                      <a:pt x="172275" y="52640"/>
                      <a:pt x="205773" y="0"/>
                    </a:cubicBezTo>
                    <a:cubicBezTo>
                      <a:pt x="215344" y="0"/>
                      <a:pt x="210558" y="0"/>
                      <a:pt x="205773"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9730BF1A-5887-462D-AB75-CDE22A1EA604}"/>
                  </a:ext>
                </a:extLst>
              </p:cNvPr>
              <p:cNvSpPr/>
              <p:nvPr/>
            </p:nvSpPr>
            <p:spPr>
              <a:xfrm>
                <a:off x="10536556" y="9268808"/>
                <a:ext cx="11552" cy="26319"/>
              </a:xfrm>
              <a:custGeom>
                <a:avLst/>
                <a:gdLst>
                  <a:gd name="connsiteX0" fmla="*/ 4785 w 11552"/>
                  <a:gd name="connsiteY0" fmla="*/ 3589 h 26319"/>
                  <a:gd name="connsiteX1" fmla="*/ 0 w 11552"/>
                  <a:gd name="connsiteY1" fmla="*/ 22731 h 26319"/>
                  <a:gd name="connsiteX2" fmla="*/ 4785 w 11552"/>
                  <a:gd name="connsiteY2" fmla="*/ 22731 h 26319"/>
                  <a:gd name="connsiteX3" fmla="*/ 9571 w 11552"/>
                  <a:gd name="connsiteY3" fmla="*/ 3589 h 26319"/>
                  <a:gd name="connsiteX4" fmla="*/ 4785 w 11552"/>
                  <a:gd name="connsiteY4" fmla="*/ 3589 h 26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2" h="26319">
                    <a:moveTo>
                      <a:pt x="4785" y="3589"/>
                    </a:moveTo>
                    <a:cubicBezTo>
                      <a:pt x="0" y="8375"/>
                      <a:pt x="0" y="17945"/>
                      <a:pt x="0" y="22731"/>
                    </a:cubicBezTo>
                    <a:cubicBezTo>
                      <a:pt x="0" y="27516"/>
                      <a:pt x="4785" y="27516"/>
                      <a:pt x="4785" y="22731"/>
                    </a:cubicBezTo>
                    <a:cubicBezTo>
                      <a:pt x="9571" y="17945"/>
                      <a:pt x="9571" y="8375"/>
                      <a:pt x="9571" y="3589"/>
                    </a:cubicBezTo>
                    <a:cubicBezTo>
                      <a:pt x="14356" y="-1196"/>
                      <a:pt x="9571" y="-1196"/>
                      <a:pt x="4785" y="3589"/>
                    </a:cubicBezTo>
                    <a:close/>
                  </a:path>
                </a:pathLst>
              </a:custGeom>
              <a:solidFill>
                <a:srgbClr val="FFFFFF">
                  <a:alpha val="50000"/>
                </a:srgbClr>
              </a:solidFill>
              <a:ln w="4782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10D99033-9F05-4159-8B77-843E2250D753}"/>
                  </a:ext>
                </a:extLst>
              </p:cNvPr>
              <p:cNvSpPr/>
              <p:nvPr/>
            </p:nvSpPr>
            <p:spPr>
              <a:xfrm>
                <a:off x="10905033" y="9253255"/>
                <a:ext cx="198328" cy="153133"/>
              </a:xfrm>
              <a:custGeom>
                <a:avLst/>
                <a:gdLst>
                  <a:gd name="connsiteX0" fmla="*/ 196202 w 198328"/>
                  <a:gd name="connsiteY0" fmla="*/ 143562 h 153133"/>
                  <a:gd name="connsiteX1" fmla="*/ 4785 w 198328"/>
                  <a:gd name="connsiteY1" fmla="*/ 0 h 153133"/>
                  <a:gd name="connsiteX2" fmla="*/ 0 w 198328"/>
                  <a:gd name="connsiteY2" fmla="*/ 4785 h 153133"/>
                  <a:gd name="connsiteX3" fmla="*/ 196202 w 198328"/>
                  <a:gd name="connsiteY3" fmla="*/ 153133 h 153133"/>
                  <a:gd name="connsiteX4" fmla="*/ 196202 w 198328"/>
                  <a:gd name="connsiteY4" fmla="*/ 143562 h 153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328" h="153133">
                    <a:moveTo>
                      <a:pt x="196202" y="143562"/>
                    </a:moveTo>
                    <a:cubicBezTo>
                      <a:pt x="114850" y="119635"/>
                      <a:pt x="57425" y="57425"/>
                      <a:pt x="4785" y="0"/>
                    </a:cubicBezTo>
                    <a:cubicBezTo>
                      <a:pt x="4785" y="0"/>
                      <a:pt x="0" y="0"/>
                      <a:pt x="0" y="4785"/>
                    </a:cubicBezTo>
                    <a:cubicBezTo>
                      <a:pt x="52639" y="66996"/>
                      <a:pt x="110065" y="138777"/>
                      <a:pt x="196202" y="153133"/>
                    </a:cubicBezTo>
                    <a:cubicBezTo>
                      <a:pt x="196202" y="153133"/>
                      <a:pt x="200987" y="143562"/>
                      <a:pt x="196202" y="14356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379A9016-5049-40BB-AD0A-9E869F1BADCE}"/>
                  </a:ext>
                </a:extLst>
              </p:cNvPr>
              <p:cNvSpPr/>
              <p:nvPr/>
            </p:nvSpPr>
            <p:spPr>
              <a:xfrm>
                <a:off x="10866750" y="9205401"/>
                <a:ext cx="19141" cy="25909"/>
              </a:xfrm>
              <a:custGeom>
                <a:avLst/>
                <a:gdLst>
                  <a:gd name="connsiteX0" fmla="*/ 19141 w 19141"/>
                  <a:gd name="connsiteY0" fmla="*/ 19142 h 25909"/>
                  <a:gd name="connsiteX1" fmla="*/ 4786 w 19141"/>
                  <a:gd name="connsiteY1" fmla="*/ 0 h 25909"/>
                  <a:gd name="connsiteX2" fmla="*/ 0 w 19141"/>
                  <a:gd name="connsiteY2" fmla="*/ 4785 h 25909"/>
                  <a:gd name="connsiteX3" fmla="*/ 9571 w 19141"/>
                  <a:gd name="connsiteY3" fmla="*/ 23927 h 25909"/>
                  <a:gd name="connsiteX4" fmla="*/ 19141 w 19141"/>
                  <a:gd name="connsiteY4" fmla="*/ 19142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1" h="25909">
                    <a:moveTo>
                      <a:pt x="19141" y="19142"/>
                    </a:moveTo>
                    <a:cubicBezTo>
                      <a:pt x="19141" y="9571"/>
                      <a:pt x="14356" y="4785"/>
                      <a:pt x="4786" y="0"/>
                    </a:cubicBezTo>
                    <a:cubicBezTo>
                      <a:pt x="4786" y="0"/>
                      <a:pt x="0" y="0"/>
                      <a:pt x="0" y="4785"/>
                    </a:cubicBezTo>
                    <a:cubicBezTo>
                      <a:pt x="4786" y="9571"/>
                      <a:pt x="9571" y="19142"/>
                      <a:pt x="9571" y="23927"/>
                    </a:cubicBezTo>
                    <a:cubicBezTo>
                      <a:pt x="14356" y="28712"/>
                      <a:pt x="19141" y="23927"/>
                      <a:pt x="19141" y="19142"/>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26149E26-37BA-4D33-AF2F-CDE42DD404BA}"/>
                  </a:ext>
                </a:extLst>
              </p:cNvPr>
              <p:cNvSpPr/>
              <p:nvPr/>
            </p:nvSpPr>
            <p:spPr>
              <a:xfrm>
                <a:off x="11474498" y="9409047"/>
                <a:ext cx="92905" cy="224238"/>
              </a:xfrm>
              <a:custGeom>
                <a:avLst/>
                <a:gdLst>
                  <a:gd name="connsiteX0" fmla="*/ 90923 w 92905"/>
                  <a:gd name="connsiteY0" fmla="*/ 217471 h 224238"/>
                  <a:gd name="connsiteX1" fmla="*/ 52640 w 92905"/>
                  <a:gd name="connsiteY1" fmla="*/ 179187 h 224238"/>
                  <a:gd name="connsiteX2" fmla="*/ 28713 w 92905"/>
                  <a:gd name="connsiteY2" fmla="*/ 116977 h 224238"/>
                  <a:gd name="connsiteX3" fmla="*/ 4786 w 92905"/>
                  <a:gd name="connsiteY3" fmla="*/ 2127 h 224238"/>
                  <a:gd name="connsiteX4" fmla="*/ 0 w 92905"/>
                  <a:gd name="connsiteY4" fmla="*/ 2127 h 224238"/>
                  <a:gd name="connsiteX5" fmla="*/ 23927 w 92905"/>
                  <a:gd name="connsiteY5" fmla="*/ 131333 h 224238"/>
                  <a:gd name="connsiteX6" fmla="*/ 86138 w 92905"/>
                  <a:gd name="connsiteY6" fmla="*/ 222256 h 224238"/>
                  <a:gd name="connsiteX7" fmla="*/ 90923 w 92905"/>
                  <a:gd name="connsiteY7" fmla="*/ 217471 h 22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905" h="224238">
                    <a:moveTo>
                      <a:pt x="90923" y="217471"/>
                    </a:moveTo>
                    <a:cubicBezTo>
                      <a:pt x="76567" y="203115"/>
                      <a:pt x="66996" y="193543"/>
                      <a:pt x="52640" y="179187"/>
                    </a:cubicBezTo>
                    <a:cubicBezTo>
                      <a:pt x="43069" y="160046"/>
                      <a:pt x="33498" y="140904"/>
                      <a:pt x="28713" y="116977"/>
                    </a:cubicBezTo>
                    <a:cubicBezTo>
                      <a:pt x="19142" y="78694"/>
                      <a:pt x="14356" y="40410"/>
                      <a:pt x="4786" y="2127"/>
                    </a:cubicBezTo>
                    <a:cubicBezTo>
                      <a:pt x="4786" y="-2659"/>
                      <a:pt x="0" y="2127"/>
                      <a:pt x="0" y="2127"/>
                    </a:cubicBezTo>
                    <a:cubicBezTo>
                      <a:pt x="9571" y="45196"/>
                      <a:pt x="9571" y="88264"/>
                      <a:pt x="23927" y="131333"/>
                    </a:cubicBezTo>
                    <a:cubicBezTo>
                      <a:pt x="33498" y="164831"/>
                      <a:pt x="47854" y="212685"/>
                      <a:pt x="86138" y="222256"/>
                    </a:cubicBezTo>
                    <a:cubicBezTo>
                      <a:pt x="90923" y="227042"/>
                      <a:pt x="95708" y="222256"/>
                      <a:pt x="90923" y="217471"/>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F33AA87E-7303-4A2E-B115-525926227055}"/>
                  </a:ext>
                </a:extLst>
              </p:cNvPr>
              <p:cNvSpPr/>
              <p:nvPr/>
            </p:nvSpPr>
            <p:spPr>
              <a:xfrm>
                <a:off x="11464927" y="9361337"/>
                <a:ext cx="14356" cy="25909"/>
              </a:xfrm>
              <a:custGeom>
                <a:avLst/>
                <a:gdLst>
                  <a:gd name="connsiteX0" fmla="*/ 14356 w 14356"/>
                  <a:gd name="connsiteY0" fmla="*/ 21124 h 25909"/>
                  <a:gd name="connsiteX1" fmla="*/ 4786 w 14356"/>
                  <a:gd name="connsiteY1" fmla="*/ 1982 h 25909"/>
                  <a:gd name="connsiteX2" fmla="*/ 0 w 14356"/>
                  <a:gd name="connsiteY2" fmla="*/ 6768 h 25909"/>
                  <a:gd name="connsiteX3" fmla="*/ 9571 w 14356"/>
                  <a:gd name="connsiteY3" fmla="*/ 25909 h 25909"/>
                  <a:gd name="connsiteX4" fmla="*/ 14356 w 14356"/>
                  <a:gd name="connsiteY4" fmla="*/ 21124 h 259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6" h="25909">
                    <a:moveTo>
                      <a:pt x="14356" y="21124"/>
                    </a:moveTo>
                    <a:cubicBezTo>
                      <a:pt x="14356" y="16339"/>
                      <a:pt x="9571" y="6768"/>
                      <a:pt x="4786" y="1982"/>
                    </a:cubicBezTo>
                    <a:cubicBezTo>
                      <a:pt x="4786" y="-2803"/>
                      <a:pt x="0" y="1982"/>
                      <a:pt x="0" y="6768"/>
                    </a:cubicBezTo>
                    <a:cubicBezTo>
                      <a:pt x="4786" y="11553"/>
                      <a:pt x="4786" y="16339"/>
                      <a:pt x="9571" y="25909"/>
                    </a:cubicBezTo>
                    <a:cubicBezTo>
                      <a:pt x="9571" y="25909"/>
                      <a:pt x="14356" y="25909"/>
                      <a:pt x="14356" y="21124"/>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A8663FF5-354A-4852-9782-EBEB902A7A75}"/>
                  </a:ext>
                </a:extLst>
              </p:cNvPr>
              <p:cNvSpPr/>
              <p:nvPr/>
            </p:nvSpPr>
            <p:spPr>
              <a:xfrm>
                <a:off x="9876169" y="9717440"/>
                <a:ext cx="13159" cy="19141"/>
              </a:xfrm>
              <a:custGeom>
                <a:avLst/>
                <a:gdLst>
                  <a:gd name="connsiteX0" fmla="*/ 9571 w 13159"/>
                  <a:gd name="connsiteY0" fmla="*/ 0 h 19141"/>
                  <a:gd name="connsiteX1" fmla="*/ 0 w 13159"/>
                  <a:gd name="connsiteY1" fmla="*/ 14356 h 19141"/>
                  <a:gd name="connsiteX2" fmla="*/ 4785 w 13159"/>
                  <a:gd name="connsiteY2" fmla="*/ 19142 h 19141"/>
                  <a:gd name="connsiteX3" fmla="*/ 9571 w 13159"/>
                  <a:gd name="connsiteY3" fmla="*/ 0 h 19141"/>
                  <a:gd name="connsiteX4" fmla="*/ 9571 w 13159"/>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59" h="19141">
                    <a:moveTo>
                      <a:pt x="9571" y="0"/>
                    </a:moveTo>
                    <a:cubicBezTo>
                      <a:pt x="4785" y="0"/>
                      <a:pt x="0" y="9571"/>
                      <a:pt x="0" y="14356"/>
                    </a:cubicBezTo>
                    <a:cubicBezTo>
                      <a:pt x="0" y="19142"/>
                      <a:pt x="4785" y="19142"/>
                      <a:pt x="4785" y="19142"/>
                    </a:cubicBezTo>
                    <a:cubicBezTo>
                      <a:pt x="9571" y="14356"/>
                      <a:pt x="14356" y="4785"/>
                      <a:pt x="9571" y="0"/>
                    </a:cubicBezTo>
                    <a:cubicBezTo>
                      <a:pt x="14356" y="0"/>
                      <a:pt x="14356" y="0"/>
                      <a:pt x="9571" y="0"/>
                    </a:cubicBezTo>
                    <a:close/>
                  </a:path>
                </a:pathLst>
              </a:custGeom>
              <a:solidFill>
                <a:srgbClr val="FFFFFF">
                  <a:alpha val="50000"/>
                </a:srgbClr>
              </a:solidFill>
              <a:ln w="4782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69B11CFB-4D2E-4200-9C9E-44518E9C9134}"/>
                  </a:ext>
                </a:extLst>
              </p:cNvPr>
              <p:cNvSpPr/>
              <p:nvPr/>
            </p:nvSpPr>
            <p:spPr>
              <a:xfrm>
                <a:off x="9904881" y="9694416"/>
                <a:ext cx="427884" cy="98922"/>
              </a:xfrm>
              <a:custGeom>
                <a:avLst/>
                <a:gdLst>
                  <a:gd name="connsiteX0" fmla="*/ 421117 w 427884"/>
                  <a:gd name="connsiteY0" fmla="*/ 51737 h 98922"/>
                  <a:gd name="connsiteX1" fmla="*/ 311052 w 427884"/>
                  <a:gd name="connsiteY1" fmla="*/ 85235 h 98922"/>
                  <a:gd name="connsiteX2" fmla="*/ 205773 w 427884"/>
                  <a:gd name="connsiteY2" fmla="*/ 56523 h 98922"/>
                  <a:gd name="connsiteX3" fmla="*/ 95708 w 427884"/>
                  <a:gd name="connsiteY3" fmla="*/ 8668 h 98922"/>
                  <a:gd name="connsiteX4" fmla="*/ 0 w 427884"/>
                  <a:gd name="connsiteY4" fmla="*/ 13454 h 98922"/>
                  <a:gd name="connsiteX5" fmla="*/ 0 w 427884"/>
                  <a:gd name="connsiteY5" fmla="*/ 18239 h 98922"/>
                  <a:gd name="connsiteX6" fmla="*/ 71781 w 427884"/>
                  <a:gd name="connsiteY6" fmla="*/ 13454 h 98922"/>
                  <a:gd name="connsiteX7" fmla="*/ 133992 w 427884"/>
                  <a:gd name="connsiteY7" fmla="*/ 37381 h 98922"/>
                  <a:gd name="connsiteX8" fmla="*/ 244057 w 427884"/>
                  <a:gd name="connsiteY8" fmla="*/ 85235 h 98922"/>
                  <a:gd name="connsiteX9" fmla="*/ 425903 w 427884"/>
                  <a:gd name="connsiteY9" fmla="*/ 61308 h 98922"/>
                  <a:gd name="connsiteX10" fmla="*/ 421117 w 427884"/>
                  <a:gd name="connsiteY10" fmla="*/ 51737 h 9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7884" h="98922">
                    <a:moveTo>
                      <a:pt x="421117" y="51737"/>
                    </a:moveTo>
                    <a:cubicBezTo>
                      <a:pt x="387619" y="75664"/>
                      <a:pt x="354121" y="85235"/>
                      <a:pt x="311052" y="85235"/>
                    </a:cubicBezTo>
                    <a:cubicBezTo>
                      <a:pt x="277554" y="80450"/>
                      <a:pt x="239271" y="70879"/>
                      <a:pt x="205773" y="56523"/>
                    </a:cubicBezTo>
                    <a:cubicBezTo>
                      <a:pt x="167490" y="42166"/>
                      <a:pt x="133992" y="23024"/>
                      <a:pt x="95708" y="8668"/>
                    </a:cubicBezTo>
                    <a:cubicBezTo>
                      <a:pt x="62211" y="-5688"/>
                      <a:pt x="33499" y="-903"/>
                      <a:pt x="0" y="13454"/>
                    </a:cubicBezTo>
                    <a:cubicBezTo>
                      <a:pt x="0" y="13454"/>
                      <a:pt x="0" y="18239"/>
                      <a:pt x="0" y="18239"/>
                    </a:cubicBezTo>
                    <a:cubicBezTo>
                      <a:pt x="28713" y="8668"/>
                      <a:pt x="43069" y="3883"/>
                      <a:pt x="71781" y="13454"/>
                    </a:cubicBezTo>
                    <a:cubicBezTo>
                      <a:pt x="90923" y="18239"/>
                      <a:pt x="114850" y="32595"/>
                      <a:pt x="133992" y="37381"/>
                    </a:cubicBezTo>
                    <a:cubicBezTo>
                      <a:pt x="167490" y="56523"/>
                      <a:pt x="205773" y="70879"/>
                      <a:pt x="244057" y="85235"/>
                    </a:cubicBezTo>
                    <a:cubicBezTo>
                      <a:pt x="306267" y="104377"/>
                      <a:pt x="373263" y="109162"/>
                      <a:pt x="425903" y="61308"/>
                    </a:cubicBezTo>
                    <a:cubicBezTo>
                      <a:pt x="430688" y="56523"/>
                      <a:pt x="425903" y="51737"/>
                      <a:pt x="421117" y="51737"/>
                    </a:cubicBezTo>
                    <a:close/>
                  </a:path>
                </a:pathLst>
              </a:custGeom>
              <a:solidFill>
                <a:srgbClr val="FFFFFF">
                  <a:alpha val="50000"/>
                </a:srgbClr>
              </a:solidFill>
              <a:ln w="47824" cap="flat">
                <a:noFill/>
                <a:prstDash val="solid"/>
                <a:miter/>
              </a:ln>
            </p:spPr>
            <p:txBody>
              <a:bodyPr rtlCol="0" anchor="ctr"/>
              <a:lstStyle/>
              <a:p>
                <a:endParaRPr lang="en-US"/>
              </a:p>
            </p:txBody>
          </p:sp>
        </p:grpSp>
        <p:grpSp>
          <p:nvGrpSpPr>
            <p:cNvPr id="31" name="Graphic 3">
              <a:extLst>
                <a:ext uri="{FF2B5EF4-FFF2-40B4-BE49-F238E27FC236}">
                  <a16:creationId xmlns:a16="http://schemas.microsoft.com/office/drawing/2014/main" id="{9F6FA283-9D03-4D32-9333-1B42A3A71276}"/>
                </a:ext>
              </a:extLst>
            </p:cNvPr>
            <p:cNvGrpSpPr/>
            <p:nvPr/>
          </p:nvGrpSpPr>
          <p:grpSpPr>
            <a:xfrm>
              <a:off x="11421859" y="7228459"/>
              <a:ext cx="1540904" cy="675308"/>
              <a:chOff x="11421859" y="7228459"/>
              <a:chExt cx="1540904" cy="675308"/>
            </a:xfrm>
          </p:grpSpPr>
          <p:sp>
            <p:nvSpPr>
              <p:cNvPr id="45" name="Freeform: Shape 44">
                <a:extLst>
                  <a:ext uri="{FF2B5EF4-FFF2-40B4-BE49-F238E27FC236}">
                    <a16:creationId xmlns:a16="http://schemas.microsoft.com/office/drawing/2014/main" id="{5D906C9D-BB7C-4666-9F53-C72815D85CDE}"/>
                  </a:ext>
                </a:extLst>
              </p:cNvPr>
              <p:cNvSpPr/>
              <p:nvPr/>
            </p:nvSpPr>
            <p:spPr>
              <a:xfrm>
                <a:off x="12436367" y="7664497"/>
                <a:ext cx="95708" cy="23927"/>
              </a:xfrm>
              <a:custGeom>
                <a:avLst/>
                <a:gdLst>
                  <a:gd name="connsiteX0" fmla="*/ 0 w 95708"/>
                  <a:gd name="connsiteY0" fmla="*/ 23927 h 23927"/>
                  <a:gd name="connsiteX1" fmla="*/ 0 w 95708"/>
                  <a:gd name="connsiteY1" fmla="*/ 19142 h 23927"/>
                  <a:gd name="connsiteX2" fmla="*/ 95708 w 95708"/>
                  <a:gd name="connsiteY2" fmla="*/ 0 h 23927"/>
                  <a:gd name="connsiteX3" fmla="*/ 95708 w 95708"/>
                  <a:gd name="connsiteY3" fmla="*/ 4785 h 23927"/>
                  <a:gd name="connsiteX4" fmla="*/ 0 w 95708"/>
                  <a:gd name="connsiteY4" fmla="*/ 23927 h 23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3927">
                    <a:moveTo>
                      <a:pt x="0" y="23927"/>
                    </a:moveTo>
                    <a:lnTo>
                      <a:pt x="0" y="19142"/>
                    </a:lnTo>
                    <a:lnTo>
                      <a:pt x="95708" y="0"/>
                    </a:lnTo>
                    <a:lnTo>
                      <a:pt x="95708" y="4785"/>
                    </a:lnTo>
                    <a:lnTo>
                      <a:pt x="0" y="23927"/>
                    </a:lnTo>
                    <a:close/>
                  </a:path>
                </a:pathLst>
              </a:custGeom>
              <a:solidFill>
                <a:srgbClr val="C2CDB5"/>
              </a:solidFill>
              <a:ln w="4782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D1F59165-A78D-4957-A5D5-0FCA01D0B61E}"/>
                  </a:ext>
                </a:extLst>
              </p:cNvPr>
              <p:cNvSpPr/>
              <p:nvPr/>
            </p:nvSpPr>
            <p:spPr>
              <a:xfrm>
                <a:off x="11431429" y="7583145"/>
                <a:ext cx="1445195" cy="320622"/>
              </a:xfrm>
              <a:custGeom>
                <a:avLst/>
                <a:gdLst>
                  <a:gd name="connsiteX0" fmla="*/ 1253779 w 1445195"/>
                  <a:gd name="connsiteY0" fmla="*/ 62210 h 320622"/>
                  <a:gd name="connsiteX1" fmla="*/ 416331 w 1445195"/>
                  <a:gd name="connsiteY1" fmla="*/ 0 h 320622"/>
                  <a:gd name="connsiteX2" fmla="*/ 14356 w 1445195"/>
                  <a:gd name="connsiteY2" fmla="*/ 28712 h 320622"/>
                  <a:gd name="connsiteX3" fmla="*/ 14356 w 1445195"/>
                  <a:gd name="connsiteY3" fmla="*/ 38283 h 320622"/>
                  <a:gd name="connsiteX4" fmla="*/ 1009723 w 1445195"/>
                  <a:gd name="connsiteY4" fmla="*/ 124421 h 320622"/>
                  <a:gd name="connsiteX5" fmla="*/ 1277706 w 1445195"/>
                  <a:gd name="connsiteY5" fmla="*/ 110065 h 320622"/>
                  <a:gd name="connsiteX6" fmla="*/ 1402128 w 1445195"/>
                  <a:gd name="connsiteY6" fmla="*/ 177060 h 320622"/>
                  <a:gd name="connsiteX7" fmla="*/ 1368629 w 1445195"/>
                  <a:gd name="connsiteY7" fmla="*/ 253627 h 320622"/>
                  <a:gd name="connsiteX8" fmla="*/ 1009723 w 1445195"/>
                  <a:gd name="connsiteY8" fmla="*/ 291910 h 320622"/>
                  <a:gd name="connsiteX9" fmla="*/ 9571 w 1445195"/>
                  <a:gd name="connsiteY9" fmla="*/ 200988 h 320622"/>
                  <a:gd name="connsiteX10" fmla="*/ 0 w 1445195"/>
                  <a:gd name="connsiteY10" fmla="*/ 234485 h 320622"/>
                  <a:gd name="connsiteX11" fmla="*/ 1014508 w 1445195"/>
                  <a:gd name="connsiteY11" fmla="*/ 320623 h 320622"/>
                  <a:gd name="connsiteX12" fmla="*/ 1382985 w 1445195"/>
                  <a:gd name="connsiteY12" fmla="*/ 272769 h 320622"/>
                  <a:gd name="connsiteX13" fmla="*/ 1445196 w 1445195"/>
                  <a:gd name="connsiteY13" fmla="*/ 177060 h 320622"/>
                  <a:gd name="connsiteX14" fmla="*/ 1253779 w 1445195"/>
                  <a:gd name="connsiteY14" fmla="*/ 62210 h 320622"/>
                  <a:gd name="connsiteX15" fmla="*/ 1253779 w 1445195"/>
                  <a:gd name="connsiteY15" fmla="*/ 62210 h 32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5195" h="320622">
                    <a:moveTo>
                      <a:pt x="1253779" y="62210"/>
                    </a:moveTo>
                    <a:cubicBezTo>
                      <a:pt x="1186784" y="57425"/>
                      <a:pt x="416331" y="0"/>
                      <a:pt x="416331" y="0"/>
                    </a:cubicBezTo>
                    <a:lnTo>
                      <a:pt x="14356" y="28712"/>
                    </a:lnTo>
                    <a:lnTo>
                      <a:pt x="14356" y="38283"/>
                    </a:lnTo>
                    <a:lnTo>
                      <a:pt x="1009723" y="124421"/>
                    </a:lnTo>
                    <a:cubicBezTo>
                      <a:pt x="1009723" y="124421"/>
                      <a:pt x="1215496" y="105279"/>
                      <a:pt x="1277706" y="110065"/>
                    </a:cubicBezTo>
                    <a:cubicBezTo>
                      <a:pt x="1339917" y="110065"/>
                      <a:pt x="1382985" y="138777"/>
                      <a:pt x="1402128" y="177060"/>
                    </a:cubicBezTo>
                    <a:cubicBezTo>
                      <a:pt x="1421269" y="210558"/>
                      <a:pt x="1368629" y="253627"/>
                      <a:pt x="1368629" y="253627"/>
                    </a:cubicBezTo>
                    <a:cubicBezTo>
                      <a:pt x="1368629" y="253627"/>
                      <a:pt x="1004938" y="291910"/>
                      <a:pt x="1009723" y="291910"/>
                    </a:cubicBezTo>
                    <a:cubicBezTo>
                      <a:pt x="1014508" y="291910"/>
                      <a:pt x="9571" y="200988"/>
                      <a:pt x="9571" y="200988"/>
                    </a:cubicBezTo>
                    <a:lnTo>
                      <a:pt x="0" y="234485"/>
                    </a:lnTo>
                    <a:lnTo>
                      <a:pt x="1014508" y="320623"/>
                    </a:lnTo>
                    <a:lnTo>
                      <a:pt x="1382985" y="272769"/>
                    </a:lnTo>
                    <a:cubicBezTo>
                      <a:pt x="1382985" y="272769"/>
                      <a:pt x="1435625" y="244056"/>
                      <a:pt x="1445196" y="177060"/>
                    </a:cubicBezTo>
                    <a:cubicBezTo>
                      <a:pt x="1440410" y="110065"/>
                      <a:pt x="1320775" y="66996"/>
                      <a:pt x="1253779" y="62210"/>
                    </a:cubicBezTo>
                    <a:lnTo>
                      <a:pt x="1253779" y="62210"/>
                    </a:lnTo>
                    <a:close/>
                  </a:path>
                </a:pathLst>
              </a:custGeom>
              <a:solidFill>
                <a:srgbClr val="DF9FA8"/>
              </a:solidFill>
              <a:ln w="4782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E0912459-6843-4441-A860-7E5F0FBC460C}"/>
                  </a:ext>
                </a:extLst>
              </p:cNvPr>
              <p:cNvSpPr/>
              <p:nvPr/>
            </p:nvSpPr>
            <p:spPr>
              <a:xfrm>
                <a:off x="11431429" y="7621428"/>
                <a:ext cx="1046879" cy="253627"/>
              </a:xfrm>
              <a:custGeom>
                <a:avLst/>
                <a:gdLst>
                  <a:gd name="connsiteX0" fmla="*/ 1043221 w 1046879"/>
                  <a:gd name="connsiteY0" fmla="*/ 143562 h 253627"/>
                  <a:gd name="connsiteX1" fmla="*/ 1000152 w 1046879"/>
                  <a:gd name="connsiteY1" fmla="*/ 86137 h 253627"/>
                  <a:gd name="connsiteX2" fmla="*/ 9571 w 1046879"/>
                  <a:gd name="connsiteY2" fmla="*/ 0 h 253627"/>
                  <a:gd name="connsiteX3" fmla="*/ 71781 w 1046879"/>
                  <a:gd name="connsiteY3" fmla="*/ 95708 h 253627"/>
                  <a:gd name="connsiteX4" fmla="*/ 0 w 1046879"/>
                  <a:gd name="connsiteY4" fmla="*/ 162704 h 253627"/>
                  <a:gd name="connsiteX5" fmla="*/ 1000152 w 1046879"/>
                  <a:gd name="connsiteY5" fmla="*/ 253627 h 253627"/>
                  <a:gd name="connsiteX6" fmla="*/ 1043221 w 1046879"/>
                  <a:gd name="connsiteY6" fmla="*/ 143562 h 253627"/>
                  <a:gd name="connsiteX7" fmla="*/ 1043221 w 1046879"/>
                  <a:gd name="connsiteY7" fmla="*/ 14356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879" h="253627">
                    <a:moveTo>
                      <a:pt x="1043221" y="143562"/>
                    </a:moveTo>
                    <a:cubicBezTo>
                      <a:pt x="1024079" y="100494"/>
                      <a:pt x="1000152" y="86137"/>
                      <a:pt x="1000152" y="86137"/>
                    </a:cubicBezTo>
                    <a:lnTo>
                      <a:pt x="9571" y="0"/>
                    </a:lnTo>
                    <a:cubicBezTo>
                      <a:pt x="9571" y="0"/>
                      <a:pt x="90923" y="28713"/>
                      <a:pt x="71781" y="95708"/>
                    </a:cubicBezTo>
                    <a:cubicBezTo>
                      <a:pt x="52639" y="162704"/>
                      <a:pt x="0" y="162704"/>
                      <a:pt x="0" y="162704"/>
                    </a:cubicBezTo>
                    <a:cubicBezTo>
                      <a:pt x="0" y="162704"/>
                      <a:pt x="1004938" y="253627"/>
                      <a:pt x="1000152" y="253627"/>
                    </a:cubicBezTo>
                    <a:cubicBezTo>
                      <a:pt x="1000152" y="253627"/>
                      <a:pt x="1062363" y="186631"/>
                      <a:pt x="1043221" y="143562"/>
                    </a:cubicBezTo>
                    <a:lnTo>
                      <a:pt x="1043221" y="143562"/>
                    </a:lnTo>
                    <a:close/>
                  </a:path>
                </a:pathLst>
              </a:custGeom>
              <a:solidFill>
                <a:srgbClr val="E5F0D2"/>
              </a:solidFill>
              <a:ln w="4782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A4346661-05A5-49A0-9D2C-14745428711E}"/>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82CD51CF-6A8C-4719-B0A4-57D1894B505C}"/>
                  </a:ext>
                </a:extLst>
              </p:cNvPr>
              <p:cNvSpPr/>
              <p:nvPr/>
            </p:nvSpPr>
            <p:spPr>
              <a:xfrm>
                <a:off x="12426796" y="7693210"/>
                <a:ext cx="405881" cy="181845"/>
              </a:xfrm>
              <a:custGeom>
                <a:avLst/>
                <a:gdLst>
                  <a:gd name="connsiteX0" fmla="*/ 401975 w 405881"/>
                  <a:gd name="connsiteY0" fmla="*/ 66996 h 181845"/>
                  <a:gd name="connsiteX1" fmla="*/ 277554 w 405881"/>
                  <a:gd name="connsiteY1" fmla="*/ 0 h 181845"/>
                  <a:gd name="connsiteX2" fmla="*/ 9571 w 405881"/>
                  <a:gd name="connsiteY2" fmla="*/ 14356 h 181845"/>
                  <a:gd name="connsiteX3" fmla="*/ 0 w 405881"/>
                  <a:gd name="connsiteY3" fmla="*/ 14356 h 181845"/>
                  <a:gd name="connsiteX4" fmla="*/ 43068 w 405881"/>
                  <a:gd name="connsiteY4" fmla="*/ 71781 h 181845"/>
                  <a:gd name="connsiteX5" fmla="*/ 4785 w 405881"/>
                  <a:gd name="connsiteY5" fmla="*/ 181846 h 181845"/>
                  <a:gd name="connsiteX6" fmla="*/ 363691 w 405881"/>
                  <a:gd name="connsiteY6" fmla="*/ 143562 h 181845"/>
                  <a:gd name="connsiteX7" fmla="*/ 401975 w 405881"/>
                  <a:gd name="connsiteY7" fmla="*/ 66996 h 181845"/>
                  <a:gd name="connsiteX8" fmla="*/ 401975 w 405881"/>
                  <a:gd name="connsiteY8" fmla="*/ 66996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5881" h="181845">
                    <a:moveTo>
                      <a:pt x="401975" y="66996"/>
                    </a:moveTo>
                    <a:cubicBezTo>
                      <a:pt x="382833" y="33498"/>
                      <a:pt x="339764" y="4786"/>
                      <a:pt x="277554" y="0"/>
                    </a:cubicBezTo>
                    <a:cubicBezTo>
                      <a:pt x="215344" y="0"/>
                      <a:pt x="9571" y="14356"/>
                      <a:pt x="9571" y="14356"/>
                    </a:cubicBezTo>
                    <a:lnTo>
                      <a:pt x="0" y="14356"/>
                    </a:lnTo>
                    <a:cubicBezTo>
                      <a:pt x="0" y="14356"/>
                      <a:pt x="23927" y="28713"/>
                      <a:pt x="43068" y="71781"/>
                    </a:cubicBezTo>
                    <a:cubicBezTo>
                      <a:pt x="62210" y="114850"/>
                      <a:pt x="4785" y="181846"/>
                      <a:pt x="4785" y="181846"/>
                    </a:cubicBezTo>
                    <a:cubicBezTo>
                      <a:pt x="0" y="181846"/>
                      <a:pt x="363691" y="143562"/>
                      <a:pt x="363691" y="143562"/>
                    </a:cubicBezTo>
                    <a:cubicBezTo>
                      <a:pt x="363691" y="143562"/>
                      <a:pt x="421116" y="100494"/>
                      <a:pt x="401975" y="66996"/>
                    </a:cubicBezTo>
                    <a:lnTo>
                      <a:pt x="401975" y="66996"/>
                    </a:lnTo>
                    <a:close/>
                  </a:path>
                </a:pathLst>
              </a:custGeom>
              <a:solidFill>
                <a:srgbClr val="D0DDD3"/>
              </a:solidFill>
              <a:ln w="4782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3B83F9C3-E452-4E03-8F77-AAA0F6795D18}"/>
                  </a:ext>
                </a:extLst>
              </p:cNvPr>
              <p:cNvSpPr/>
              <p:nvPr/>
            </p:nvSpPr>
            <p:spPr>
              <a:xfrm>
                <a:off x="12453382" y="7719285"/>
                <a:ext cx="351462" cy="16993"/>
              </a:xfrm>
              <a:custGeom>
                <a:avLst/>
                <a:gdLst>
                  <a:gd name="connsiteX0" fmla="*/ 2127 w 351462"/>
                  <a:gd name="connsiteY0" fmla="*/ 16993 h 16993"/>
                  <a:gd name="connsiteX1" fmla="*/ 2127 w 351462"/>
                  <a:gd name="connsiteY1" fmla="*/ 16993 h 16993"/>
                  <a:gd name="connsiteX2" fmla="*/ 2127 w 351462"/>
                  <a:gd name="connsiteY2" fmla="*/ 12208 h 16993"/>
                  <a:gd name="connsiteX3" fmla="*/ 351462 w 351462"/>
                  <a:gd name="connsiteY3" fmla="*/ 7422 h 16993"/>
                  <a:gd name="connsiteX4" fmla="*/ 351462 w 351462"/>
                  <a:gd name="connsiteY4" fmla="*/ 12208 h 16993"/>
                  <a:gd name="connsiteX5" fmla="*/ 346677 w 351462"/>
                  <a:gd name="connsiteY5" fmla="*/ 12208 h 16993"/>
                  <a:gd name="connsiteX6" fmla="*/ 2127 w 351462"/>
                  <a:gd name="connsiteY6" fmla="*/ 16993 h 16993"/>
                  <a:gd name="connsiteX7" fmla="*/ 2127 w 351462"/>
                  <a:gd name="connsiteY7" fmla="*/ 16993 h 16993"/>
                  <a:gd name="connsiteX8" fmla="*/ 2127 w 351462"/>
                  <a:gd name="connsiteY8" fmla="*/ 16993 h 1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462" h="16993">
                    <a:moveTo>
                      <a:pt x="2127" y="16993"/>
                    </a:moveTo>
                    <a:cubicBezTo>
                      <a:pt x="2127" y="16993"/>
                      <a:pt x="2127" y="16993"/>
                      <a:pt x="2127" y="16993"/>
                    </a:cubicBezTo>
                    <a:cubicBezTo>
                      <a:pt x="-2658" y="12208"/>
                      <a:pt x="2127" y="12208"/>
                      <a:pt x="2127" y="12208"/>
                    </a:cubicBezTo>
                    <a:cubicBezTo>
                      <a:pt x="6912" y="12208"/>
                      <a:pt x="265325" y="-11719"/>
                      <a:pt x="351462" y="7422"/>
                    </a:cubicBezTo>
                    <a:cubicBezTo>
                      <a:pt x="351462" y="7422"/>
                      <a:pt x="351462" y="7422"/>
                      <a:pt x="351462" y="12208"/>
                    </a:cubicBezTo>
                    <a:cubicBezTo>
                      <a:pt x="351462" y="12208"/>
                      <a:pt x="351462" y="12208"/>
                      <a:pt x="346677" y="12208"/>
                    </a:cubicBezTo>
                    <a:cubicBezTo>
                      <a:pt x="265325" y="-6934"/>
                      <a:pt x="6912" y="16993"/>
                      <a:pt x="2127" y="16993"/>
                    </a:cubicBezTo>
                    <a:lnTo>
                      <a:pt x="2127" y="16993"/>
                    </a:lnTo>
                    <a:lnTo>
                      <a:pt x="2127" y="16993"/>
                    </a:lnTo>
                    <a:close/>
                  </a:path>
                </a:pathLst>
              </a:custGeom>
              <a:solidFill>
                <a:srgbClr val="A0AA97"/>
              </a:solidFill>
              <a:ln w="4782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A1ED2DA7-6D51-4A28-BBDF-20D559109E4A}"/>
                  </a:ext>
                </a:extLst>
              </p:cNvPr>
              <p:cNvSpPr/>
              <p:nvPr/>
            </p:nvSpPr>
            <p:spPr>
              <a:xfrm>
                <a:off x="12475847" y="7737044"/>
                <a:ext cx="324211" cy="23161"/>
              </a:xfrm>
              <a:custGeom>
                <a:avLst/>
                <a:gdLst>
                  <a:gd name="connsiteX0" fmla="*/ 3589 w 324211"/>
                  <a:gd name="connsiteY0" fmla="*/ 23161 h 23161"/>
                  <a:gd name="connsiteX1" fmla="*/ 3589 w 324211"/>
                  <a:gd name="connsiteY1" fmla="*/ 23161 h 23161"/>
                  <a:gd name="connsiteX2" fmla="*/ 3589 w 324211"/>
                  <a:gd name="connsiteY2" fmla="*/ 18376 h 23161"/>
                  <a:gd name="connsiteX3" fmla="*/ 319427 w 324211"/>
                  <a:gd name="connsiteY3" fmla="*/ 4020 h 23161"/>
                  <a:gd name="connsiteX4" fmla="*/ 324212 w 324211"/>
                  <a:gd name="connsiteY4" fmla="*/ 8805 h 23161"/>
                  <a:gd name="connsiteX5" fmla="*/ 319427 w 324211"/>
                  <a:gd name="connsiteY5" fmla="*/ 13591 h 23161"/>
                  <a:gd name="connsiteX6" fmla="*/ 3589 w 324211"/>
                  <a:gd name="connsiteY6" fmla="*/ 23161 h 23161"/>
                  <a:gd name="connsiteX7" fmla="*/ 3589 w 324211"/>
                  <a:gd name="connsiteY7" fmla="*/ 23161 h 23161"/>
                  <a:gd name="connsiteX8" fmla="*/ 3589 w 324211"/>
                  <a:gd name="connsiteY8" fmla="*/ 23161 h 2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211" h="23161">
                    <a:moveTo>
                      <a:pt x="3589" y="23161"/>
                    </a:moveTo>
                    <a:cubicBezTo>
                      <a:pt x="-1196" y="23161"/>
                      <a:pt x="-1196" y="23161"/>
                      <a:pt x="3589" y="23161"/>
                    </a:cubicBezTo>
                    <a:cubicBezTo>
                      <a:pt x="-1196" y="18376"/>
                      <a:pt x="3589" y="18376"/>
                      <a:pt x="3589" y="18376"/>
                    </a:cubicBezTo>
                    <a:cubicBezTo>
                      <a:pt x="3589" y="18376"/>
                      <a:pt x="128010" y="-10336"/>
                      <a:pt x="319427" y="4020"/>
                    </a:cubicBezTo>
                    <a:cubicBezTo>
                      <a:pt x="319427" y="4020"/>
                      <a:pt x="324212" y="4020"/>
                      <a:pt x="324212" y="8805"/>
                    </a:cubicBezTo>
                    <a:cubicBezTo>
                      <a:pt x="324212" y="8805"/>
                      <a:pt x="324212" y="13591"/>
                      <a:pt x="319427" y="13591"/>
                    </a:cubicBezTo>
                    <a:cubicBezTo>
                      <a:pt x="123224" y="-5551"/>
                      <a:pt x="3589" y="23161"/>
                      <a:pt x="3589" y="23161"/>
                    </a:cubicBezTo>
                    <a:lnTo>
                      <a:pt x="3589" y="23161"/>
                    </a:lnTo>
                    <a:lnTo>
                      <a:pt x="3589" y="23161"/>
                    </a:lnTo>
                    <a:close/>
                  </a:path>
                </a:pathLst>
              </a:custGeom>
              <a:solidFill>
                <a:srgbClr val="A0AA97"/>
              </a:solidFill>
              <a:ln w="4782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A7B27639-2B10-47DB-9204-62C1A9E6720B}"/>
                  </a:ext>
                </a:extLst>
              </p:cNvPr>
              <p:cNvSpPr/>
              <p:nvPr/>
            </p:nvSpPr>
            <p:spPr>
              <a:xfrm>
                <a:off x="12472523" y="7764991"/>
                <a:ext cx="279680" cy="19141"/>
              </a:xfrm>
              <a:custGeom>
                <a:avLst/>
                <a:gdLst>
                  <a:gd name="connsiteX0" fmla="*/ 2127 w 279680"/>
                  <a:gd name="connsiteY0" fmla="*/ 19142 h 19141"/>
                  <a:gd name="connsiteX1" fmla="*/ 2127 w 279680"/>
                  <a:gd name="connsiteY1" fmla="*/ 19142 h 19141"/>
                  <a:gd name="connsiteX2" fmla="*/ 2127 w 279680"/>
                  <a:gd name="connsiteY2" fmla="*/ 14356 h 19141"/>
                  <a:gd name="connsiteX3" fmla="*/ 274896 w 279680"/>
                  <a:gd name="connsiteY3" fmla="*/ 0 h 19141"/>
                  <a:gd name="connsiteX4" fmla="*/ 279681 w 279680"/>
                  <a:gd name="connsiteY4" fmla="*/ 4786 h 19141"/>
                  <a:gd name="connsiteX5" fmla="*/ 274896 w 279680"/>
                  <a:gd name="connsiteY5" fmla="*/ 9571 h 19141"/>
                  <a:gd name="connsiteX6" fmla="*/ 2127 w 279680"/>
                  <a:gd name="connsiteY6" fmla="*/ 19142 h 19141"/>
                  <a:gd name="connsiteX7" fmla="*/ 2127 w 279680"/>
                  <a:gd name="connsiteY7" fmla="*/ 19142 h 19141"/>
                  <a:gd name="connsiteX8" fmla="*/ 2127 w 279680"/>
                  <a:gd name="connsiteY8" fmla="*/ 19142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680" h="19141">
                    <a:moveTo>
                      <a:pt x="2127" y="19142"/>
                    </a:moveTo>
                    <a:cubicBezTo>
                      <a:pt x="2127" y="19142"/>
                      <a:pt x="2127" y="19142"/>
                      <a:pt x="2127" y="19142"/>
                    </a:cubicBezTo>
                    <a:cubicBezTo>
                      <a:pt x="-2659" y="14356"/>
                      <a:pt x="2127" y="14356"/>
                      <a:pt x="2127" y="14356"/>
                    </a:cubicBezTo>
                    <a:cubicBezTo>
                      <a:pt x="2127" y="14356"/>
                      <a:pt x="241398" y="0"/>
                      <a:pt x="274896" y="0"/>
                    </a:cubicBezTo>
                    <a:cubicBezTo>
                      <a:pt x="274896" y="0"/>
                      <a:pt x="279681" y="0"/>
                      <a:pt x="279681" y="4786"/>
                    </a:cubicBezTo>
                    <a:cubicBezTo>
                      <a:pt x="279681" y="4786"/>
                      <a:pt x="279681" y="9571"/>
                      <a:pt x="274896" y="9571"/>
                    </a:cubicBezTo>
                    <a:cubicBezTo>
                      <a:pt x="241398" y="4786"/>
                      <a:pt x="6912" y="19142"/>
                      <a:pt x="2127" y="19142"/>
                    </a:cubicBezTo>
                    <a:lnTo>
                      <a:pt x="2127" y="19142"/>
                    </a:lnTo>
                    <a:lnTo>
                      <a:pt x="2127" y="19142"/>
                    </a:lnTo>
                    <a:close/>
                  </a:path>
                </a:pathLst>
              </a:custGeom>
              <a:solidFill>
                <a:srgbClr val="A0AA97"/>
              </a:solidFill>
              <a:ln w="4782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7EBB6252-FF29-47D1-B1AC-06E156C77C1A}"/>
                  </a:ext>
                </a:extLst>
              </p:cNvPr>
              <p:cNvSpPr/>
              <p:nvPr/>
            </p:nvSpPr>
            <p:spPr>
              <a:xfrm>
                <a:off x="12472523" y="7774562"/>
                <a:ext cx="313179" cy="33497"/>
              </a:xfrm>
              <a:custGeom>
                <a:avLst/>
                <a:gdLst>
                  <a:gd name="connsiteX0" fmla="*/ 2127 w 313179"/>
                  <a:gd name="connsiteY0" fmla="*/ 33498 h 33497"/>
                  <a:gd name="connsiteX1" fmla="*/ 2127 w 313179"/>
                  <a:gd name="connsiteY1" fmla="*/ 33498 h 33497"/>
                  <a:gd name="connsiteX2" fmla="*/ 2127 w 313179"/>
                  <a:gd name="connsiteY2" fmla="*/ 28712 h 33497"/>
                  <a:gd name="connsiteX3" fmla="*/ 308393 w 313179"/>
                  <a:gd name="connsiteY3" fmla="*/ 0 h 33497"/>
                  <a:gd name="connsiteX4" fmla="*/ 313179 w 313179"/>
                  <a:gd name="connsiteY4" fmla="*/ 0 h 33497"/>
                  <a:gd name="connsiteX5" fmla="*/ 313179 w 313179"/>
                  <a:gd name="connsiteY5" fmla="*/ 4785 h 33497"/>
                  <a:gd name="connsiteX6" fmla="*/ 2127 w 313179"/>
                  <a:gd name="connsiteY6" fmla="*/ 33498 h 33497"/>
                  <a:gd name="connsiteX7" fmla="*/ 2127 w 313179"/>
                  <a:gd name="connsiteY7" fmla="*/ 33498 h 33497"/>
                  <a:gd name="connsiteX8" fmla="*/ 2127 w 313179"/>
                  <a:gd name="connsiteY8" fmla="*/ 33498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179" h="33497">
                    <a:moveTo>
                      <a:pt x="2127" y="33498"/>
                    </a:moveTo>
                    <a:cubicBezTo>
                      <a:pt x="2127" y="33498"/>
                      <a:pt x="-2659" y="33498"/>
                      <a:pt x="2127" y="33498"/>
                    </a:cubicBezTo>
                    <a:cubicBezTo>
                      <a:pt x="-2659" y="28712"/>
                      <a:pt x="2127" y="28712"/>
                      <a:pt x="2127" y="28712"/>
                    </a:cubicBezTo>
                    <a:cubicBezTo>
                      <a:pt x="6912" y="28712"/>
                      <a:pt x="260539" y="14356"/>
                      <a:pt x="308393" y="0"/>
                    </a:cubicBezTo>
                    <a:cubicBezTo>
                      <a:pt x="308393" y="0"/>
                      <a:pt x="313179" y="0"/>
                      <a:pt x="313179" y="0"/>
                    </a:cubicBezTo>
                    <a:cubicBezTo>
                      <a:pt x="313179" y="0"/>
                      <a:pt x="313179" y="4785"/>
                      <a:pt x="313179" y="4785"/>
                    </a:cubicBezTo>
                    <a:cubicBezTo>
                      <a:pt x="260539" y="19142"/>
                      <a:pt x="11698" y="33498"/>
                      <a:pt x="2127" y="33498"/>
                    </a:cubicBezTo>
                    <a:lnTo>
                      <a:pt x="2127" y="33498"/>
                    </a:lnTo>
                    <a:lnTo>
                      <a:pt x="2127" y="33498"/>
                    </a:lnTo>
                    <a:close/>
                  </a:path>
                </a:pathLst>
              </a:custGeom>
              <a:solidFill>
                <a:srgbClr val="A0AA97"/>
              </a:solidFill>
              <a:ln w="4782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8EA69C76-25F3-4128-A2EE-E6BC71FDBB06}"/>
                  </a:ext>
                </a:extLst>
              </p:cNvPr>
              <p:cNvSpPr/>
              <p:nvPr/>
            </p:nvSpPr>
            <p:spPr>
              <a:xfrm>
                <a:off x="11484068" y="7645355"/>
                <a:ext cx="552450" cy="57425"/>
              </a:xfrm>
              <a:custGeom>
                <a:avLst/>
                <a:gdLst>
                  <a:gd name="connsiteX0" fmla="*/ 550323 w 552450"/>
                  <a:gd name="connsiteY0" fmla="*/ 57425 h 57425"/>
                  <a:gd name="connsiteX1" fmla="*/ 550323 w 552450"/>
                  <a:gd name="connsiteY1" fmla="*/ 57425 h 57425"/>
                  <a:gd name="connsiteX2" fmla="*/ 4786 w 552450"/>
                  <a:gd name="connsiteY2" fmla="*/ 9571 h 57425"/>
                  <a:gd name="connsiteX3" fmla="*/ 0 w 552450"/>
                  <a:gd name="connsiteY3" fmla="*/ 4786 h 57425"/>
                  <a:gd name="connsiteX4" fmla="*/ 4786 w 552450"/>
                  <a:gd name="connsiteY4" fmla="*/ 0 h 57425"/>
                  <a:gd name="connsiteX5" fmla="*/ 550323 w 552450"/>
                  <a:gd name="connsiteY5" fmla="*/ 47854 h 57425"/>
                  <a:gd name="connsiteX6" fmla="*/ 550323 w 552450"/>
                  <a:gd name="connsiteY6" fmla="*/ 57425 h 57425"/>
                  <a:gd name="connsiteX7" fmla="*/ 550323 w 552450"/>
                  <a:gd name="connsiteY7" fmla="*/ 57425 h 57425"/>
                  <a:gd name="connsiteX8" fmla="*/ 550323 w 552450"/>
                  <a:gd name="connsiteY8" fmla="*/ 57425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2450" h="57425">
                    <a:moveTo>
                      <a:pt x="550323" y="57425"/>
                    </a:moveTo>
                    <a:lnTo>
                      <a:pt x="550323" y="57425"/>
                    </a:lnTo>
                    <a:lnTo>
                      <a:pt x="4786" y="9571"/>
                    </a:lnTo>
                    <a:cubicBezTo>
                      <a:pt x="4786" y="9571"/>
                      <a:pt x="0" y="9571"/>
                      <a:pt x="0" y="4786"/>
                    </a:cubicBezTo>
                    <a:cubicBezTo>
                      <a:pt x="0" y="4786"/>
                      <a:pt x="0" y="0"/>
                      <a:pt x="4786" y="0"/>
                    </a:cubicBezTo>
                    <a:lnTo>
                      <a:pt x="550323" y="47854"/>
                    </a:lnTo>
                    <a:cubicBezTo>
                      <a:pt x="550323" y="52640"/>
                      <a:pt x="555109" y="52640"/>
                      <a:pt x="550323" y="57425"/>
                    </a:cubicBezTo>
                    <a:cubicBezTo>
                      <a:pt x="555109" y="52640"/>
                      <a:pt x="550323" y="57425"/>
                      <a:pt x="550323" y="57425"/>
                    </a:cubicBezTo>
                    <a:lnTo>
                      <a:pt x="550323" y="57425"/>
                    </a:lnTo>
                    <a:close/>
                  </a:path>
                </a:pathLst>
              </a:custGeom>
              <a:solidFill>
                <a:srgbClr val="E5F0D2"/>
              </a:solidFill>
              <a:ln w="4782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2C7FE51-5121-4B64-8E50-D601C29E8F01}"/>
                  </a:ext>
                </a:extLst>
              </p:cNvPr>
              <p:cNvSpPr/>
              <p:nvPr/>
            </p:nvSpPr>
            <p:spPr>
              <a:xfrm>
                <a:off x="11503211" y="7669282"/>
                <a:ext cx="573053" cy="47854"/>
              </a:xfrm>
              <a:custGeom>
                <a:avLst/>
                <a:gdLst>
                  <a:gd name="connsiteX0" fmla="*/ 569464 w 573053"/>
                  <a:gd name="connsiteY0" fmla="*/ 47854 h 47854"/>
                  <a:gd name="connsiteX1" fmla="*/ 569464 w 573053"/>
                  <a:gd name="connsiteY1" fmla="*/ 47854 h 47854"/>
                  <a:gd name="connsiteX2" fmla="*/ 4785 w 573053"/>
                  <a:gd name="connsiteY2" fmla="*/ 9571 h 47854"/>
                  <a:gd name="connsiteX3" fmla="*/ 0 w 573053"/>
                  <a:gd name="connsiteY3" fmla="*/ 4786 h 47854"/>
                  <a:gd name="connsiteX4" fmla="*/ 4785 w 573053"/>
                  <a:gd name="connsiteY4" fmla="*/ 0 h 47854"/>
                  <a:gd name="connsiteX5" fmla="*/ 569464 w 573053"/>
                  <a:gd name="connsiteY5" fmla="*/ 38283 h 47854"/>
                  <a:gd name="connsiteX6" fmla="*/ 569464 w 573053"/>
                  <a:gd name="connsiteY6" fmla="*/ 47854 h 47854"/>
                  <a:gd name="connsiteX7" fmla="*/ 569464 w 573053"/>
                  <a:gd name="connsiteY7" fmla="*/ 47854 h 47854"/>
                  <a:gd name="connsiteX8" fmla="*/ 569464 w 573053"/>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53" h="47854">
                    <a:moveTo>
                      <a:pt x="569464" y="47854"/>
                    </a:moveTo>
                    <a:lnTo>
                      <a:pt x="569464" y="47854"/>
                    </a:lnTo>
                    <a:lnTo>
                      <a:pt x="4785" y="9571"/>
                    </a:lnTo>
                    <a:cubicBezTo>
                      <a:pt x="4785" y="9571"/>
                      <a:pt x="0" y="9571"/>
                      <a:pt x="0" y="4786"/>
                    </a:cubicBezTo>
                    <a:cubicBezTo>
                      <a:pt x="0" y="4786"/>
                      <a:pt x="0" y="0"/>
                      <a:pt x="4785" y="0"/>
                    </a:cubicBezTo>
                    <a:lnTo>
                      <a:pt x="569464" y="38283"/>
                    </a:lnTo>
                    <a:cubicBezTo>
                      <a:pt x="574250" y="43069"/>
                      <a:pt x="574250" y="43069"/>
                      <a:pt x="569464" y="47854"/>
                    </a:cubicBezTo>
                    <a:cubicBezTo>
                      <a:pt x="574250" y="47854"/>
                      <a:pt x="569464" y="47854"/>
                      <a:pt x="569464" y="47854"/>
                    </a:cubicBezTo>
                    <a:lnTo>
                      <a:pt x="569464" y="47854"/>
                    </a:lnTo>
                    <a:close/>
                  </a:path>
                </a:pathLst>
              </a:custGeom>
              <a:solidFill>
                <a:srgbClr val="E5F0D2"/>
              </a:solidFill>
              <a:ln w="47824"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015854B4-B843-4162-9EE7-F66D5938D698}"/>
                  </a:ext>
                </a:extLst>
              </p:cNvPr>
              <p:cNvSpPr/>
              <p:nvPr/>
            </p:nvSpPr>
            <p:spPr>
              <a:xfrm>
                <a:off x="11527138" y="7712351"/>
                <a:ext cx="736954" cy="66995"/>
              </a:xfrm>
              <a:custGeom>
                <a:avLst/>
                <a:gdLst>
                  <a:gd name="connsiteX0" fmla="*/ 736954 w 736954"/>
                  <a:gd name="connsiteY0" fmla="*/ 66996 h 66995"/>
                  <a:gd name="connsiteX1" fmla="*/ 736954 w 736954"/>
                  <a:gd name="connsiteY1" fmla="*/ 66996 h 66995"/>
                  <a:gd name="connsiteX2" fmla="*/ 4785 w 736954"/>
                  <a:gd name="connsiteY2" fmla="*/ 9571 h 66995"/>
                  <a:gd name="connsiteX3" fmla="*/ 0 w 736954"/>
                  <a:gd name="connsiteY3" fmla="*/ 4785 h 66995"/>
                  <a:gd name="connsiteX4" fmla="*/ 4785 w 736954"/>
                  <a:gd name="connsiteY4" fmla="*/ 0 h 66995"/>
                  <a:gd name="connsiteX5" fmla="*/ 736954 w 736954"/>
                  <a:gd name="connsiteY5" fmla="*/ 57425 h 66995"/>
                  <a:gd name="connsiteX6" fmla="*/ 736954 w 736954"/>
                  <a:gd name="connsiteY6" fmla="*/ 66996 h 66995"/>
                  <a:gd name="connsiteX7" fmla="*/ 736954 w 736954"/>
                  <a:gd name="connsiteY7" fmla="*/ 66996 h 66995"/>
                  <a:gd name="connsiteX8" fmla="*/ 736954 w 736954"/>
                  <a:gd name="connsiteY8" fmla="*/ 66996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954" h="66995">
                    <a:moveTo>
                      <a:pt x="736954" y="66996"/>
                    </a:moveTo>
                    <a:lnTo>
                      <a:pt x="736954" y="66996"/>
                    </a:lnTo>
                    <a:lnTo>
                      <a:pt x="4785" y="9571"/>
                    </a:lnTo>
                    <a:cubicBezTo>
                      <a:pt x="4785" y="9571"/>
                      <a:pt x="0" y="9571"/>
                      <a:pt x="0" y="4785"/>
                    </a:cubicBezTo>
                    <a:cubicBezTo>
                      <a:pt x="0" y="4785"/>
                      <a:pt x="0" y="0"/>
                      <a:pt x="4785" y="0"/>
                    </a:cubicBezTo>
                    <a:lnTo>
                      <a:pt x="736954" y="57425"/>
                    </a:lnTo>
                    <a:cubicBezTo>
                      <a:pt x="736954" y="57425"/>
                      <a:pt x="736954" y="62210"/>
                      <a:pt x="736954" y="66996"/>
                    </a:cubicBezTo>
                    <a:cubicBezTo>
                      <a:pt x="736954" y="62210"/>
                      <a:pt x="736954" y="66996"/>
                      <a:pt x="736954" y="66996"/>
                    </a:cubicBezTo>
                    <a:lnTo>
                      <a:pt x="736954" y="66996"/>
                    </a:lnTo>
                    <a:close/>
                  </a:path>
                </a:pathLst>
              </a:custGeom>
              <a:solidFill>
                <a:srgbClr val="E5F0D2"/>
              </a:solidFill>
              <a:ln w="4782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B5E032DC-C46A-4315-AF2B-599FC9FF1DB4}"/>
                  </a:ext>
                </a:extLst>
              </p:cNvPr>
              <p:cNvSpPr/>
              <p:nvPr/>
            </p:nvSpPr>
            <p:spPr>
              <a:xfrm>
                <a:off x="11507995" y="7726708"/>
                <a:ext cx="464186" cy="52639"/>
              </a:xfrm>
              <a:custGeom>
                <a:avLst/>
                <a:gdLst>
                  <a:gd name="connsiteX0" fmla="*/ 464186 w 464186"/>
                  <a:gd name="connsiteY0" fmla="*/ 52640 h 52639"/>
                  <a:gd name="connsiteX1" fmla="*/ 464186 w 464186"/>
                  <a:gd name="connsiteY1" fmla="*/ 52640 h 52639"/>
                  <a:gd name="connsiteX2" fmla="*/ 4786 w 464186"/>
                  <a:gd name="connsiteY2" fmla="*/ 9571 h 52639"/>
                  <a:gd name="connsiteX3" fmla="*/ 0 w 464186"/>
                  <a:gd name="connsiteY3" fmla="*/ 4785 h 52639"/>
                  <a:gd name="connsiteX4" fmla="*/ 4786 w 464186"/>
                  <a:gd name="connsiteY4" fmla="*/ 0 h 52639"/>
                  <a:gd name="connsiteX5" fmla="*/ 464186 w 464186"/>
                  <a:gd name="connsiteY5" fmla="*/ 43069 h 52639"/>
                  <a:gd name="connsiteX6" fmla="*/ 464186 w 464186"/>
                  <a:gd name="connsiteY6" fmla="*/ 52640 h 52639"/>
                  <a:gd name="connsiteX7" fmla="*/ 464186 w 464186"/>
                  <a:gd name="connsiteY7" fmla="*/ 52640 h 52639"/>
                  <a:gd name="connsiteX8" fmla="*/ 464186 w 464186"/>
                  <a:gd name="connsiteY8" fmla="*/ 5264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186" h="52639">
                    <a:moveTo>
                      <a:pt x="464186" y="52640"/>
                    </a:moveTo>
                    <a:lnTo>
                      <a:pt x="464186" y="52640"/>
                    </a:lnTo>
                    <a:lnTo>
                      <a:pt x="4786" y="9571"/>
                    </a:lnTo>
                    <a:cubicBezTo>
                      <a:pt x="4786" y="9571"/>
                      <a:pt x="0" y="9571"/>
                      <a:pt x="0" y="4785"/>
                    </a:cubicBezTo>
                    <a:cubicBezTo>
                      <a:pt x="0" y="4785"/>
                      <a:pt x="0" y="0"/>
                      <a:pt x="4786" y="0"/>
                    </a:cubicBezTo>
                    <a:lnTo>
                      <a:pt x="464186" y="43069"/>
                    </a:lnTo>
                    <a:cubicBezTo>
                      <a:pt x="464186" y="47854"/>
                      <a:pt x="464186" y="52640"/>
                      <a:pt x="464186" y="52640"/>
                    </a:cubicBezTo>
                    <a:cubicBezTo>
                      <a:pt x="464186" y="52640"/>
                      <a:pt x="464186" y="52640"/>
                      <a:pt x="464186" y="52640"/>
                    </a:cubicBezTo>
                    <a:lnTo>
                      <a:pt x="464186" y="52640"/>
                    </a:lnTo>
                    <a:close/>
                  </a:path>
                </a:pathLst>
              </a:custGeom>
              <a:solidFill>
                <a:srgbClr val="E5F0D2"/>
              </a:solidFill>
              <a:ln w="4782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EEF2E30B-91F8-4448-8DE1-60BFEA268FA9}"/>
                  </a:ext>
                </a:extLst>
              </p:cNvPr>
              <p:cNvSpPr/>
              <p:nvPr/>
            </p:nvSpPr>
            <p:spPr>
              <a:xfrm>
                <a:off x="11479283" y="7760205"/>
                <a:ext cx="421116" cy="47854"/>
              </a:xfrm>
              <a:custGeom>
                <a:avLst/>
                <a:gdLst>
                  <a:gd name="connsiteX0" fmla="*/ 421117 w 421116"/>
                  <a:gd name="connsiteY0" fmla="*/ 47854 h 47854"/>
                  <a:gd name="connsiteX1" fmla="*/ 421117 w 421116"/>
                  <a:gd name="connsiteY1" fmla="*/ 47854 h 47854"/>
                  <a:gd name="connsiteX2" fmla="*/ 4785 w 421116"/>
                  <a:gd name="connsiteY2" fmla="*/ 9571 h 47854"/>
                  <a:gd name="connsiteX3" fmla="*/ 0 w 421116"/>
                  <a:gd name="connsiteY3" fmla="*/ 4785 h 47854"/>
                  <a:gd name="connsiteX4" fmla="*/ 4785 w 421116"/>
                  <a:gd name="connsiteY4" fmla="*/ 0 h 47854"/>
                  <a:gd name="connsiteX5" fmla="*/ 421117 w 421116"/>
                  <a:gd name="connsiteY5" fmla="*/ 38283 h 47854"/>
                  <a:gd name="connsiteX6" fmla="*/ 421117 w 421116"/>
                  <a:gd name="connsiteY6" fmla="*/ 47854 h 47854"/>
                  <a:gd name="connsiteX7" fmla="*/ 421117 w 421116"/>
                  <a:gd name="connsiteY7" fmla="*/ 47854 h 47854"/>
                  <a:gd name="connsiteX8" fmla="*/ 421117 w 421116"/>
                  <a:gd name="connsiteY8" fmla="*/ 47854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116" h="47854">
                    <a:moveTo>
                      <a:pt x="421117" y="47854"/>
                    </a:moveTo>
                    <a:lnTo>
                      <a:pt x="421117" y="47854"/>
                    </a:lnTo>
                    <a:lnTo>
                      <a:pt x="4785" y="9571"/>
                    </a:lnTo>
                    <a:cubicBezTo>
                      <a:pt x="4785" y="9571"/>
                      <a:pt x="0" y="9571"/>
                      <a:pt x="0" y="4785"/>
                    </a:cubicBezTo>
                    <a:cubicBezTo>
                      <a:pt x="0" y="4785"/>
                      <a:pt x="0" y="0"/>
                      <a:pt x="4785" y="0"/>
                    </a:cubicBezTo>
                    <a:lnTo>
                      <a:pt x="421117" y="38283"/>
                    </a:lnTo>
                    <a:cubicBezTo>
                      <a:pt x="421117" y="43069"/>
                      <a:pt x="421117" y="43069"/>
                      <a:pt x="421117" y="47854"/>
                    </a:cubicBezTo>
                    <a:cubicBezTo>
                      <a:pt x="421117" y="47854"/>
                      <a:pt x="421117" y="47854"/>
                      <a:pt x="421117" y="47854"/>
                    </a:cubicBezTo>
                    <a:lnTo>
                      <a:pt x="421117" y="47854"/>
                    </a:lnTo>
                    <a:close/>
                  </a:path>
                </a:pathLst>
              </a:custGeom>
              <a:solidFill>
                <a:srgbClr val="E5F0D2"/>
              </a:solidFill>
              <a:ln w="4782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E7EDC70B-0286-4CD3-93C8-F30050FA62E8}"/>
                  </a:ext>
                </a:extLst>
              </p:cNvPr>
              <p:cNvSpPr/>
              <p:nvPr/>
            </p:nvSpPr>
            <p:spPr>
              <a:xfrm>
                <a:off x="11426644" y="7645355"/>
                <a:ext cx="1445195" cy="258412"/>
              </a:xfrm>
              <a:custGeom>
                <a:avLst/>
                <a:gdLst>
                  <a:gd name="connsiteX0" fmla="*/ 1258565 w 1445195"/>
                  <a:gd name="connsiteY0" fmla="*/ 0 h 258412"/>
                  <a:gd name="connsiteX1" fmla="*/ 1172427 w 1445195"/>
                  <a:gd name="connsiteY1" fmla="*/ 19142 h 258412"/>
                  <a:gd name="connsiteX2" fmla="*/ 1220282 w 1445195"/>
                  <a:gd name="connsiteY2" fmla="*/ 19142 h 258412"/>
                  <a:gd name="connsiteX3" fmla="*/ 1387771 w 1445195"/>
                  <a:gd name="connsiteY3" fmla="*/ 66996 h 258412"/>
                  <a:gd name="connsiteX4" fmla="*/ 1363844 w 1445195"/>
                  <a:gd name="connsiteY4" fmla="*/ 200988 h 258412"/>
                  <a:gd name="connsiteX5" fmla="*/ 1004938 w 1445195"/>
                  <a:gd name="connsiteY5" fmla="*/ 248842 h 258412"/>
                  <a:gd name="connsiteX6" fmla="*/ 4786 w 1445195"/>
                  <a:gd name="connsiteY6" fmla="*/ 153133 h 258412"/>
                  <a:gd name="connsiteX7" fmla="*/ 0 w 1445195"/>
                  <a:gd name="connsiteY7" fmla="*/ 172275 h 258412"/>
                  <a:gd name="connsiteX8" fmla="*/ 1014508 w 1445195"/>
                  <a:gd name="connsiteY8" fmla="*/ 258413 h 258412"/>
                  <a:gd name="connsiteX9" fmla="*/ 1382986 w 1445195"/>
                  <a:gd name="connsiteY9" fmla="*/ 210558 h 258412"/>
                  <a:gd name="connsiteX10" fmla="*/ 1445196 w 1445195"/>
                  <a:gd name="connsiteY10" fmla="*/ 114850 h 258412"/>
                  <a:gd name="connsiteX11" fmla="*/ 1445196 w 1445195"/>
                  <a:gd name="connsiteY11" fmla="*/ 110065 h 258412"/>
                  <a:gd name="connsiteX12" fmla="*/ 1258565 w 1445195"/>
                  <a:gd name="connsiteY12" fmla="*/ 0 h 258412"/>
                  <a:gd name="connsiteX13" fmla="*/ 1258565 w 1445195"/>
                  <a:gd name="connsiteY13" fmla="*/ 0 h 258412"/>
                  <a:gd name="connsiteX14" fmla="*/ 1258565 w 1445195"/>
                  <a:gd name="connsiteY14" fmla="*/ 0 h 25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5195" h="258412">
                    <a:moveTo>
                      <a:pt x="1258565" y="0"/>
                    </a:moveTo>
                    <a:cubicBezTo>
                      <a:pt x="1229852" y="4786"/>
                      <a:pt x="1201140" y="9571"/>
                      <a:pt x="1172427" y="19142"/>
                    </a:cubicBezTo>
                    <a:cubicBezTo>
                      <a:pt x="1186784" y="19142"/>
                      <a:pt x="1205925" y="19142"/>
                      <a:pt x="1220282" y="19142"/>
                    </a:cubicBezTo>
                    <a:cubicBezTo>
                      <a:pt x="1292063" y="19142"/>
                      <a:pt x="1363844" y="28713"/>
                      <a:pt x="1387771" y="66996"/>
                    </a:cubicBezTo>
                    <a:cubicBezTo>
                      <a:pt x="1440411" y="148348"/>
                      <a:pt x="1411698" y="186631"/>
                      <a:pt x="1363844" y="200988"/>
                    </a:cubicBezTo>
                    <a:cubicBezTo>
                      <a:pt x="1315990" y="215344"/>
                      <a:pt x="1004938" y="248842"/>
                      <a:pt x="1004938" y="248842"/>
                    </a:cubicBezTo>
                    <a:lnTo>
                      <a:pt x="4786" y="153133"/>
                    </a:lnTo>
                    <a:lnTo>
                      <a:pt x="0" y="172275"/>
                    </a:lnTo>
                    <a:lnTo>
                      <a:pt x="1014508" y="258413"/>
                    </a:lnTo>
                    <a:lnTo>
                      <a:pt x="1382986" y="210558"/>
                    </a:lnTo>
                    <a:cubicBezTo>
                      <a:pt x="1382986" y="210558"/>
                      <a:pt x="1435625" y="181846"/>
                      <a:pt x="1445196" y="114850"/>
                    </a:cubicBezTo>
                    <a:cubicBezTo>
                      <a:pt x="1445196" y="114850"/>
                      <a:pt x="1445196" y="110065"/>
                      <a:pt x="1445196" y="110065"/>
                    </a:cubicBezTo>
                    <a:cubicBezTo>
                      <a:pt x="1435625" y="43069"/>
                      <a:pt x="1325561" y="4786"/>
                      <a:pt x="1258565" y="0"/>
                    </a:cubicBezTo>
                    <a:cubicBezTo>
                      <a:pt x="1258565" y="0"/>
                      <a:pt x="1258565" y="0"/>
                      <a:pt x="1258565" y="0"/>
                    </a:cubicBezTo>
                    <a:lnTo>
                      <a:pt x="1258565" y="0"/>
                    </a:lnTo>
                    <a:close/>
                  </a:path>
                </a:pathLst>
              </a:custGeom>
              <a:solidFill>
                <a:srgbClr val="C8968A"/>
              </a:solidFill>
              <a:ln w="47824"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92381F88-9B08-4584-93E2-E3CEEE3CB37C}"/>
                  </a:ext>
                </a:extLst>
              </p:cNvPr>
              <p:cNvSpPr/>
              <p:nvPr/>
            </p:nvSpPr>
            <p:spPr>
              <a:xfrm>
                <a:off x="12431581" y="7693210"/>
                <a:ext cx="401975" cy="153133"/>
              </a:xfrm>
              <a:custGeom>
                <a:avLst/>
                <a:gdLst>
                  <a:gd name="connsiteX0" fmla="*/ 315838 w 401975"/>
                  <a:gd name="connsiteY0" fmla="*/ 33498 h 153133"/>
                  <a:gd name="connsiteX1" fmla="*/ 349336 w 401975"/>
                  <a:gd name="connsiteY1" fmla="*/ 47854 h 153133"/>
                  <a:gd name="connsiteX2" fmla="*/ 358906 w 401975"/>
                  <a:gd name="connsiteY2" fmla="*/ 47854 h 153133"/>
                  <a:gd name="connsiteX3" fmla="*/ 363692 w 401975"/>
                  <a:gd name="connsiteY3" fmla="*/ 52640 h 153133"/>
                  <a:gd name="connsiteX4" fmla="*/ 358906 w 401975"/>
                  <a:gd name="connsiteY4" fmla="*/ 57425 h 153133"/>
                  <a:gd name="connsiteX5" fmla="*/ 358906 w 401975"/>
                  <a:gd name="connsiteY5" fmla="*/ 57425 h 153133"/>
                  <a:gd name="connsiteX6" fmla="*/ 358906 w 401975"/>
                  <a:gd name="connsiteY6" fmla="*/ 57425 h 153133"/>
                  <a:gd name="connsiteX7" fmla="*/ 373263 w 401975"/>
                  <a:gd name="connsiteY7" fmla="*/ 81352 h 153133"/>
                  <a:gd name="connsiteX8" fmla="*/ 344550 w 401975"/>
                  <a:gd name="connsiteY8" fmla="*/ 153133 h 153133"/>
                  <a:gd name="connsiteX9" fmla="*/ 363692 w 401975"/>
                  <a:gd name="connsiteY9" fmla="*/ 153133 h 153133"/>
                  <a:gd name="connsiteX10" fmla="*/ 363692 w 401975"/>
                  <a:gd name="connsiteY10" fmla="*/ 153133 h 153133"/>
                  <a:gd name="connsiteX11" fmla="*/ 363692 w 401975"/>
                  <a:gd name="connsiteY11" fmla="*/ 153133 h 153133"/>
                  <a:gd name="connsiteX12" fmla="*/ 401976 w 401975"/>
                  <a:gd name="connsiteY12" fmla="*/ 90923 h 153133"/>
                  <a:gd name="connsiteX13" fmla="*/ 397190 w 401975"/>
                  <a:gd name="connsiteY13" fmla="*/ 76567 h 153133"/>
                  <a:gd name="connsiteX14" fmla="*/ 373263 w 401975"/>
                  <a:gd name="connsiteY14" fmla="*/ 47854 h 153133"/>
                  <a:gd name="connsiteX15" fmla="*/ 373263 w 401975"/>
                  <a:gd name="connsiteY15" fmla="*/ 47854 h 153133"/>
                  <a:gd name="connsiteX16" fmla="*/ 368477 w 401975"/>
                  <a:gd name="connsiteY16" fmla="*/ 47854 h 153133"/>
                  <a:gd name="connsiteX17" fmla="*/ 368477 w 401975"/>
                  <a:gd name="connsiteY17" fmla="*/ 47854 h 153133"/>
                  <a:gd name="connsiteX18" fmla="*/ 315838 w 401975"/>
                  <a:gd name="connsiteY18" fmla="*/ 33498 h 153133"/>
                  <a:gd name="connsiteX19" fmla="*/ 315838 w 401975"/>
                  <a:gd name="connsiteY19" fmla="*/ 33498 h 153133"/>
                  <a:gd name="connsiteX20" fmla="*/ 267984 w 401975"/>
                  <a:gd name="connsiteY20" fmla="*/ 0 h 153133"/>
                  <a:gd name="connsiteX21" fmla="*/ 9571 w 401975"/>
                  <a:gd name="connsiteY21" fmla="*/ 14356 h 153133"/>
                  <a:gd name="connsiteX22" fmla="*/ 9571 w 401975"/>
                  <a:gd name="connsiteY22" fmla="*/ 14356 h 153133"/>
                  <a:gd name="connsiteX23" fmla="*/ 0 w 401975"/>
                  <a:gd name="connsiteY23" fmla="*/ 14356 h 153133"/>
                  <a:gd name="connsiteX24" fmla="*/ 19142 w 401975"/>
                  <a:gd name="connsiteY24" fmla="*/ 33498 h 153133"/>
                  <a:gd name="connsiteX25" fmla="*/ 196202 w 401975"/>
                  <a:gd name="connsiteY25" fmla="*/ 23927 h 153133"/>
                  <a:gd name="connsiteX26" fmla="*/ 282340 w 401975"/>
                  <a:gd name="connsiteY26" fmla="*/ 28713 h 153133"/>
                  <a:gd name="connsiteX27" fmla="*/ 373263 w 401975"/>
                  <a:gd name="connsiteY27" fmla="*/ 38283 h 153133"/>
                  <a:gd name="connsiteX28" fmla="*/ 373263 w 401975"/>
                  <a:gd name="connsiteY28" fmla="*/ 38283 h 153133"/>
                  <a:gd name="connsiteX29" fmla="*/ 272769 w 401975"/>
                  <a:gd name="connsiteY29" fmla="*/ 4786 h 153133"/>
                  <a:gd name="connsiteX30" fmla="*/ 272769 w 401975"/>
                  <a:gd name="connsiteY30" fmla="*/ 4786 h 153133"/>
                  <a:gd name="connsiteX31" fmla="*/ 267984 w 401975"/>
                  <a:gd name="connsiteY31" fmla="*/ 0 h 153133"/>
                  <a:gd name="connsiteX32" fmla="*/ 267984 w 401975"/>
                  <a:gd name="connsiteY32"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1975" h="153133">
                    <a:moveTo>
                      <a:pt x="315838" y="33498"/>
                    </a:moveTo>
                    <a:cubicBezTo>
                      <a:pt x="330194" y="38283"/>
                      <a:pt x="339765" y="43069"/>
                      <a:pt x="349336" y="47854"/>
                    </a:cubicBezTo>
                    <a:cubicBezTo>
                      <a:pt x="354121" y="47854"/>
                      <a:pt x="354121" y="47854"/>
                      <a:pt x="358906" y="47854"/>
                    </a:cubicBezTo>
                    <a:cubicBezTo>
                      <a:pt x="358906" y="47854"/>
                      <a:pt x="363692" y="47854"/>
                      <a:pt x="363692" y="52640"/>
                    </a:cubicBezTo>
                    <a:cubicBezTo>
                      <a:pt x="363692" y="52640"/>
                      <a:pt x="363692" y="57425"/>
                      <a:pt x="358906" y="57425"/>
                    </a:cubicBezTo>
                    <a:lnTo>
                      <a:pt x="358906" y="57425"/>
                    </a:lnTo>
                    <a:lnTo>
                      <a:pt x="358906" y="57425"/>
                    </a:lnTo>
                    <a:cubicBezTo>
                      <a:pt x="368477" y="62210"/>
                      <a:pt x="373263" y="71781"/>
                      <a:pt x="373263" y="81352"/>
                    </a:cubicBezTo>
                    <a:cubicBezTo>
                      <a:pt x="378048" y="114850"/>
                      <a:pt x="363692" y="138777"/>
                      <a:pt x="344550" y="153133"/>
                    </a:cubicBezTo>
                    <a:cubicBezTo>
                      <a:pt x="354121" y="153133"/>
                      <a:pt x="363692" y="153133"/>
                      <a:pt x="363692" y="153133"/>
                    </a:cubicBezTo>
                    <a:lnTo>
                      <a:pt x="363692" y="153133"/>
                    </a:lnTo>
                    <a:lnTo>
                      <a:pt x="363692" y="153133"/>
                    </a:lnTo>
                    <a:cubicBezTo>
                      <a:pt x="363692" y="153133"/>
                      <a:pt x="401976" y="119635"/>
                      <a:pt x="401976" y="90923"/>
                    </a:cubicBezTo>
                    <a:cubicBezTo>
                      <a:pt x="401976" y="86137"/>
                      <a:pt x="401976" y="81352"/>
                      <a:pt x="397190" y="76567"/>
                    </a:cubicBezTo>
                    <a:cubicBezTo>
                      <a:pt x="392404" y="66996"/>
                      <a:pt x="382833" y="57425"/>
                      <a:pt x="373263" y="47854"/>
                    </a:cubicBezTo>
                    <a:cubicBezTo>
                      <a:pt x="373263" y="47854"/>
                      <a:pt x="373263" y="47854"/>
                      <a:pt x="373263" y="47854"/>
                    </a:cubicBezTo>
                    <a:cubicBezTo>
                      <a:pt x="373263" y="47854"/>
                      <a:pt x="373263" y="47854"/>
                      <a:pt x="368477" y="47854"/>
                    </a:cubicBezTo>
                    <a:cubicBezTo>
                      <a:pt x="368477" y="47854"/>
                      <a:pt x="368477" y="47854"/>
                      <a:pt x="368477" y="47854"/>
                    </a:cubicBezTo>
                    <a:cubicBezTo>
                      <a:pt x="358906" y="33498"/>
                      <a:pt x="339765" y="33498"/>
                      <a:pt x="315838" y="33498"/>
                    </a:cubicBezTo>
                    <a:lnTo>
                      <a:pt x="315838" y="33498"/>
                    </a:lnTo>
                    <a:close/>
                    <a:moveTo>
                      <a:pt x="267984" y="0"/>
                    </a:moveTo>
                    <a:cubicBezTo>
                      <a:pt x="196202" y="0"/>
                      <a:pt x="14356" y="14356"/>
                      <a:pt x="9571" y="14356"/>
                    </a:cubicBezTo>
                    <a:lnTo>
                      <a:pt x="9571" y="14356"/>
                    </a:lnTo>
                    <a:lnTo>
                      <a:pt x="0" y="14356"/>
                    </a:lnTo>
                    <a:cubicBezTo>
                      <a:pt x="0" y="14356"/>
                      <a:pt x="9571" y="19142"/>
                      <a:pt x="19142" y="33498"/>
                    </a:cubicBezTo>
                    <a:cubicBezTo>
                      <a:pt x="52640" y="28713"/>
                      <a:pt x="124421" y="23927"/>
                      <a:pt x="196202" y="23927"/>
                    </a:cubicBezTo>
                    <a:cubicBezTo>
                      <a:pt x="224914" y="23927"/>
                      <a:pt x="258413" y="23927"/>
                      <a:pt x="282340" y="28713"/>
                    </a:cubicBezTo>
                    <a:cubicBezTo>
                      <a:pt x="320623" y="28713"/>
                      <a:pt x="354121" y="33498"/>
                      <a:pt x="373263" y="38283"/>
                    </a:cubicBezTo>
                    <a:lnTo>
                      <a:pt x="373263" y="38283"/>
                    </a:lnTo>
                    <a:cubicBezTo>
                      <a:pt x="349336" y="19142"/>
                      <a:pt x="315838" y="4786"/>
                      <a:pt x="272769" y="4786"/>
                    </a:cubicBezTo>
                    <a:lnTo>
                      <a:pt x="272769" y="4786"/>
                    </a:lnTo>
                    <a:cubicBezTo>
                      <a:pt x="272769" y="0"/>
                      <a:pt x="267984" y="0"/>
                      <a:pt x="267984" y="0"/>
                    </a:cubicBezTo>
                    <a:lnTo>
                      <a:pt x="267984" y="0"/>
                    </a:lnTo>
                    <a:close/>
                  </a:path>
                </a:pathLst>
              </a:custGeom>
              <a:solidFill>
                <a:srgbClr val="BDCEC1"/>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D1DC48FD-0C47-493B-B505-858AA09EBBC9}"/>
                  </a:ext>
                </a:extLst>
              </p:cNvPr>
              <p:cNvSpPr/>
              <p:nvPr/>
            </p:nvSpPr>
            <p:spPr>
              <a:xfrm>
                <a:off x="12713921" y="7717137"/>
                <a:ext cx="95708" cy="9570"/>
              </a:xfrm>
              <a:custGeom>
                <a:avLst/>
                <a:gdLst>
                  <a:gd name="connsiteX0" fmla="*/ 0 w 95708"/>
                  <a:gd name="connsiteY0" fmla="*/ 0 h 9570"/>
                  <a:gd name="connsiteX1" fmla="*/ 33498 w 95708"/>
                  <a:gd name="connsiteY1" fmla="*/ 4786 h 9570"/>
                  <a:gd name="connsiteX2" fmla="*/ 90923 w 95708"/>
                  <a:gd name="connsiteY2" fmla="*/ 9571 h 9570"/>
                  <a:gd name="connsiteX3" fmla="*/ 90923 w 95708"/>
                  <a:gd name="connsiteY3" fmla="*/ 9571 h 9570"/>
                  <a:gd name="connsiteX4" fmla="*/ 95708 w 95708"/>
                  <a:gd name="connsiteY4" fmla="*/ 9571 h 9570"/>
                  <a:gd name="connsiteX5" fmla="*/ 95708 w 95708"/>
                  <a:gd name="connsiteY5" fmla="*/ 9571 h 9570"/>
                  <a:gd name="connsiteX6" fmla="*/ 95708 w 95708"/>
                  <a:gd name="connsiteY6" fmla="*/ 9571 h 9570"/>
                  <a:gd name="connsiteX7" fmla="*/ 95708 w 95708"/>
                  <a:gd name="connsiteY7" fmla="*/ 9571 h 9570"/>
                  <a:gd name="connsiteX8" fmla="*/ 95708 w 95708"/>
                  <a:gd name="connsiteY8" fmla="*/ 9571 h 9570"/>
                  <a:gd name="connsiteX9" fmla="*/ 95708 w 95708"/>
                  <a:gd name="connsiteY9" fmla="*/ 9571 h 9570"/>
                  <a:gd name="connsiteX10" fmla="*/ 0 w 95708"/>
                  <a:gd name="connsiteY10" fmla="*/ 0 h 9570"/>
                  <a:gd name="connsiteX11" fmla="*/ 0 w 95708"/>
                  <a:gd name="connsiteY11"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708" h="9570">
                    <a:moveTo>
                      <a:pt x="0" y="0"/>
                    </a:moveTo>
                    <a:cubicBezTo>
                      <a:pt x="14356" y="0"/>
                      <a:pt x="23927" y="4786"/>
                      <a:pt x="33498" y="4786"/>
                    </a:cubicBezTo>
                    <a:cubicBezTo>
                      <a:pt x="57425" y="4786"/>
                      <a:pt x="76566" y="9571"/>
                      <a:pt x="90923" y="9571"/>
                    </a:cubicBezTo>
                    <a:cubicBezTo>
                      <a:pt x="90923" y="9571"/>
                      <a:pt x="90923" y="9571"/>
                      <a:pt x="90923" y="9571"/>
                    </a:cubicBezTo>
                    <a:cubicBezTo>
                      <a:pt x="90923" y="9571"/>
                      <a:pt x="90923" y="9571"/>
                      <a:pt x="95708" y="9571"/>
                    </a:cubicBezTo>
                    <a:cubicBezTo>
                      <a:pt x="95708" y="9571"/>
                      <a:pt x="95708" y="9571"/>
                      <a:pt x="95708" y="9571"/>
                    </a:cubicBezTo>
                    <a:lnTo>
                      <a:pt x="95708" y="9571"/>
                    </a:lnTo>
                    <a:cubicBezTo>
                      <a:pt x="95708" y="9571"/>
                      <a:pt x="95708" y="9571"/>
                      <a:pt x="95708" y="9571"/>
                    </a:cubicBezTo>
                    <a:lnTo>
                      <a:pt x="95708" y="9571"/>
                    </a:lnTo>
                    <a:lnTo>
                      <a:pt x="95708" y="9571"/>
                    </a:lnTo>
                    <a:cubicBezTo>
                      <a:pt x="66996" y="4786"/>
                      <a:pt x="38283" y="4786"/>
                      <a:pt x="0" y="0"/>
                    </a:cubicBezTo>
                    <a:lnTo>
                      <a:pt x="0" y="0"/>
                    </a:lnTo>
                    <a:close/>
                  </a:path>
                </a:pathLst>
              </a:custGeom>
              <a:solidFill>
                <a:srgbClr val="919E8A"/>
              </a:solidFill>
              <a:ln w="4782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943DA6A0-6F0D-45D8-9C04-534FECA1EA40}"/>
                  </a:ext>
                </a:extLst>
              </p:cNvPr>
              <p:cNvSpPr/>
              <p:nvPr/>
            </p:nvSpPr>
            <p:spPr>
              <a:xfrm>
                <a:off x="12780917" y="7731493"/>
                <a:ext cx="14356" cy="9570"/>
              </a:xfrm>
              <a:custGeom>
                <a:avLst/>
                <a:gdLst>
                  <a:gd name="connsiteX0" fmla="*/ 0 w 14356"/>
                  <a:gd name="connsiteY0" fmla="*/ 4786 h 9570"/>
                  <a:gd name="connsiteX1" fmla="*/ 9571 w 14356"/>
                  <a:gd name="connsiteY1" fmla="*/ 9571 h 9570"/>
                  <a:gd name="connsiteX2" fmla="*/ 9571 w 14356"/>
                  <a:gd name="connsiteY2" fmla="*/ 9571 h 9570"/>
                  <a:gd name="connsiteX3" fmla="*/ 9571 w 14356"/>
                  <a:gd name="connsiteY3" fmla="*/ 9571 h 9570"/>
                  <a:gd name="connsiteX4" fmla="*/ 14356 w 14356"/>
                  <a:gd name="connsiteY4" fmla="*/ 4786 h 9570"/>
                  <a:gd name="connsiteX5" fmla="*/ 9571 w 14356"/>
                  <a:gd name="connsiteY5" fmla="*/ 0 h 9570"/>
                  <a:gd name="connsiteX6" fmla="*/ 0 w 14356"/>
                  <a:gd name="connsiteY6" fmla="*/ 4786 h 9570"/>
                  <a:gd name="connsiteX7" fmla="*/ 0 w 14356"/>
                  <a:gd name="connsiteY7" fmla="*/ 4786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6" h="9570">
                    <a:moveTo>
                      <a:pt x="0" y="4786"/>
                    </a:moveTo>
                    <a:cubicBezTo>
                      <a:pt x="4786" y="4786"/>
                      <a:pt x="4786" y="9571"/>
                      <a:pt x="9571" y="9571"/>
                    </a:cubicBezTo>
                    <a:lnTo>
                      <a:pt x="9571" y="9571"/>
                    </a:lnTo>
                    <a:lnTo>
                      <a:pt x="9571" y="9571"/>
                    </a:lnTo>
                    <a:cubicBezTo>
                      <a:pt x="9571" y="9571"/>
                      <a:pt x="14356" y="9571"/>
                      <a:pt x="14356" y="4786"/>
                    </a:cubicBezTo>
                    <a:cubicBezTo>
                      <a:pt x="14356" y="4786"/>
                      <a:pt x="14356" y="0"/>
                      <a:pt x="9571" y="0"/>
                    </a:cubicBezTo>
                    <a:cubicBezTo>
                      <a:pt x="4786" y="4786"/>
                      <a:pt x="4786" y="4786"/>
                      <a:pt x="0" y="4786"/>
                    </a:cubicBezTo>
                    <a:lnTo>
                      <a:pt x="0" y="4786"/>
                    </a:lnTo>
                    <a:close/>
                  </a:path>
                </a:pathLst>
              </a:custGeom>
              <a:solidFill>
                <a:srgbClr val="919E8A"/>
              </a:solidFill>
              <a:ln w="4782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97C57506-B196-4DA5-8778-1B86AB1DE5E8}"/>
                  </a:ext>
                </a:extLst>
              </p:cNvPr>
              <p:cNvSpPr/>
              <p:nvPr/>
            </p:nvSpPr>
            <p:spPr>
              <a:xfrm>
                <a:off x="11431429" y="7784133"/>
                <a:ext cx="1000151" cy="90922"/>
              </a:xfrm>
              <a:custGeom>
                <a:avLst/>
                <a:gdLst>
                  <a:gd name="connsiteX0" fmla="*/ 1000152 w 1000151"/>
                  <a:gd name="connsiteY0" fmla="*/ 90923 h 90922"/>
                  <a:gd name="connsiteX1" fmla="*/ 1000152 w 1000151"/>
                  <a:gd name="connsiteY1" fmla="*/ 90923 h 90922"/>
                  <a:gd name="connsiteX2" fmla="*/ 1000152 w 1000151"/>
                  <a:gd name="connsiteY2" fmla="*/ 90923 h 90922"/>
                  <a:gd name="connsiteX3" fmla="*/ 1000152 w 1000151"/>
                  <a:gd name="connsiteY3" fmla="*/ 90923 h 90922"/>
                  <a:gd name="connsiteX4" fmla="*/ 1000152 w 1000151"/>
                  <a:gd name="connsiteY4" fmla="*/ 90923 h 90922"/>
                  <a:gd name="connsiteX5" fmla="*/ 1000152 w 1000151"/>
                  <a:gd name="connsiteY5" fmla="*/ 90923 h 90922"/>
                  <a:gd name="connsiteX6" fmla="*/ 1000152 w 1000151"/>
                  <a:gd name="connsiteY6" fmla="*/ 90923 h 90922"/>
                  <a:gd name="connsiteX7" fmla="*/ 1000152 w 1000151"/>
                  <a:gd name="connsiteY7" fmla="*/ 90923 h 90922"/>
                  <a:gd name="connsiteX8" fmla="*/ 1000152 w 1000151"/>
                  <a:gd name="connsiteY8" fmla="*/ 90923 h 90922"/>
                  <a:gd name="connsiteX9" fmla="*/ 1000152 w 1000151"/>
                  <a:gd name="connsiteY9" fmla="*/ 90923 h 90922"/>
                  <a:gd name="connsiteX10" fmla="*/ 1000152 w 1000151"/>
                  <a:gd name="connsiteY10" fmla="*/ 90923 h 90922"/>
                  <a:gd name="connsiteX11" fmla="*/ 1000152 w 1000151"/>
                  <a:gd name="connsiteY11" fmla="*/ 90923 h 90922"/>
                  <a:gd name="connsiteX12" fmla="*/ 1000152 w 1000151"/>
                  <a:gd name="connsiteY12" fmla="*/ 90923 h 90922"/>
                  <a:gd name="connsiteX13" fmla="*/ 0 w 1000151"/>
                  <a:gd name="connsiteY13" fmla="*/ 0 h 90922"/>
                  <a:gd name="connsiteX14" fmla="*/ 0 w 1000151"/>
                  <a:gd name="connsiteY14" fmla="*/ 0 h 90922"/>
                  <a:gd name="connsiteX15" fmla="*/ 0 w 1000151"/>
                  <a:gd name="connsiteY15" fmla="*/ 0 h 90922"/>
                  <a:gd name="connsiteX16" fmla="*/ 0 w 1000151"/>
                  <a:gd name="connsiteY16" fmla="*/ 0 h 90922"/>
                  <a:gd name="connsiteX17" fmla="*/ 0 w 1000151"/>
                  <a:gd name="connsiteY17" fmla="*/ 0 h 90922"/>
                  <a:gd name="connsiteX18" fmla="*/ 0 w 1000151"/>
                  <a:gd name="connsiteY18" fmla="*/ 0 h 90922"/>
                  <a:gd name="connsiteX19" fmla="*/ 0 w 1000151"/>
                  <a:gd name="connsiteY19" fmla="*/ 0 h 90922"/>
                  <a:gd name="connsiteX20" fmla="*/ 0 w 1000151"/>
                  <a:gd name="connsiteY20" fmla="*/ 0 h 90922"/>
                  <a:gd name="connsiteX21" fmla="*/ 0 w 1000151"/>
                  <a:gd name="connsiteY21" fmla="*/ 0 h 90922"/>
                  <a:gd name="connsiteX22" fmla="*/ 0 w 1000151"/>
                  <a:gd name="connsiteY22" fmla="*/ 0 h 90922"/>
                  <a:gd name="connsiteX23" fmla="*/ 0 w 1000151"/>
                  <a:gd name="connsiteY23" fmla="*/ 0 h 90922"/>
                  <a:gd name="connsiteX24" fmla="*/ 0 w 1000151"/>
                  <a:gd name="connsiteY24" fmla="*/ 0 h 90922"/>
                  <a:gd name="connsiteX25" fmla="*/ 0 w 1000151"/>
                  <a:gd name="connsiteY25" fmla="*/ 0 h 90922"/>
                  <a:gd name="connsiteX26" fmla="*/ 0 w 1000151"/>
                  <a:gd name="connsiteY26" fmla="*/ 0 h 90922"/>
                  <a:gd name="connsiteX27" fmla="*/ 0 w 1000151"/>
                  <a:gd name="connsiteY27" fmla="*/ 0 h 90922"/>
                  <a:gd name="connsiteX28" fmla="*/ 0 w 1000151"/>
                  <a:gd name="connsiteY28" fmla="*/ 0 h 90922"/>
                  <a:gd name="connsiteX29" fmla="*/ 0 w 1000151"/>
                  <a:gd name="connsiteY29" fmla="*/ 0 h 90922"/>
                  <a:gd name="connsiteX30" fmla="*/ 0 w 1000151"/>
                  <a:gd name="connsiteY30" fmla="*/ 0 h 90922"/>
                  <a:gd name="connsiteX31" fmla="*/ 0 w 1000151"/>
                  <a:gd name="connsiteY31" fmla="*/ 0 h 90922"/>
                  <a:gd name="connsiteX32" fmla="*/ 0 w 1000151"/>
                  <a:gd name="connsiteY32"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0151" h="90922">
                    <a:moveTo>
                      <a:pt x="1000152" y="90923"/>
                    </a:moveTo>
                    <a:cubicBezTo>
                      <a:pt x="1000152" y="90923"/>
                      <a:pt x="1000152" y="90923"/>
                      <a:pt x="1000152" y="90923"/>
                    </a:cubicBezTo>
                    <a:lnTo>
                      <a:pt x="1000152" y="90923"/>
                    </a:lnTo>
                    <a:cubicBezTo>
                      <a:pt x="1000152" y="90923"/>
                      <a:pt x="1000152" y="90923"/>
                      <a:pt x="1000152" y="90923"/>
                    </a:cubicBezTo>
                    <a:lnTo>
                      <a:pt x="1000152" y="90923"/>
                    </a:lnTo>
                    <a:close/>
                    <a:moveTo>
                      <a:pt x="1000152" y="90923"/>
                    </a:moveTo>
                    <a:lnTo>
                      <a:pt x="1000152" y="90923"/>
                    </a:lnTo>
                    <a:lnTo>
                      <a:pt x="1000152" y="90923"/>
                    </a:lnTo>
                    <a:lnTo>
                      <a:pt x="1000152" y="90923"/>
                    </a:lnTo>
                    <a:close/>
                    <a:moveTo>
                      <a:pt x="1000152" y="90923"/>
                    </a:moveTo>
                    <a:lnTo>
                      <a:pt x="1000152" y="90923"/>
                    </a:lnTo>
                    <a:lnTo>
                      <a:pt x="1000152" y="90923"/>
                    </a:lnTo>
                    <a:lnTo>
                      <a:pt x="1000152" y="90923"/>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11E4578B-F312-439A-8752-9E9A0417D25D}"/>
                  </a:ext>
                </a:extLst>
              </p:cNvPr>
              <p:cNvSpPr/>
              <p:nvPr/>
            </p:nvSpPr>
            <p:spPr>
              <a:xfrm>
                <a:off x="11436214" y="7621428"/>
                <a:ext cx="1043221" cy="253627"/>
              </a:xfrm>
              <a:custGeom>
                <a:avLst/>
                <a:gdLst>
                  <a:gd name="connsiteX0" fmla="*/ 57426 w 1043221"/>
                  <a:gd name="connsiteY0" fmla="*/ 33498 h 253627"/>
                  <a:gd name="connsiteX1" fmla="*/ 76567 w 1043221"/>
                  <a:gd name="connsiteY1" fmla="*/ 76567 h 253627"/>
                  <a:gd name="connsiteX2" fmla="*/ 71781 w 1043221"/>
                  <a:gd name="connsiteY2" fmla="*/ 95708 h 253627"/>
                  <a:gd name="connsiteX3" fmla="*/ 0 w 1043221"/>
                  <a:gd name="connsiteY3" fmla="*/ 162704 h 253627"/>
                  <a:gd name="connsiteX4" fmla="*/ 0 w 1043221"/>
                  <a:gd name="connsiteY4" fmla="*/ 162704 h 253627"/>
                  <a:gd name="connsiteX5" fmla="*/ 0 w 1043221"/>
                  <a:gd name="connsiteY5" fmla="*/ 162704 h 253627"/>
                  <a:gd name="connsiteX6" fmla="*/ 0 w 1043221"/>
                  <a:gd name="connsiteY6" fmla="*/ 162704 h 253627"/>
                  <a:gd name="connsiteX7" fmla="*/ 0 w 1043221"/>
                  <a:gd name="connsiteY7" fmla="*/ 162704 h 253627"/>
                  <a:gd name="connsiteX8" fmla="*/ 0 w 1043221"/>
                  <a:gd name="connsiteY8" fmla="*/ 162704 h 253627"/>
                  <a:gd name="connsiteX9" fmla="*/ 0 w 1043221"/>
                  <a:gd name="connsiteY9" fmla="*/ 162704 h 253627"/>
                  <a:gd name="connsiteX10" fmla="*/ 0 w 1043221"/>
                  <a:gd name="connsiteY10" fmla="*/ 162704 h 253627"/>
                  <a:gd name="connsiteX11" fmla="*/ 0 w 1043221"/>
                  <a:gd name="connsiteY11" fmla="*/ 162704 h 253627"/>
                  <a:gd name="connsiteX12" fmla="*/ 0 w 1043221"/>
                  <a:gd name="connsiteY12" fmla="*/ 162704 h 253627"/>
                  <a:gd name="connsiteX13" fmla="*/ 0 w 1043221"/>
                  <a:gd name="connsiteY13" fmla="*/ 162704 h 253627"/>
                  <a:gd name="connsiteX14" fmla="*/ 0 w 1043221"/>
                  <a:gd name="connsiteY14" fmla="*/ 162704 h 253627"/>
                  <a:gd name="connsiteX15" fmla="*/ 258413 w 1043221"/>
                  <a:gd name="connsiteY15" fmla="*/ 186631 h 253627"/>
                  <a:gd name="connsiteX16" fmla="*/ 224915 w 1043221"/>
                  <a:gd name="connsiteY16" fmla="*/ 167490 h 253627"/>
                  <a:gd name="connsiteX17" fmla="*/ 47854 w 1043221"/>
                  <a:gd name="connsiteY17" fmla="*/ 153133 h 253627"/>
                  <a:gd name="connsiteX18" fmla="*/ 43069 w 1043221"/>
                  <a:gd name="connsiteY18" fmla="*/ 148348 h 253627"/>
                  <a:gd name="connsiteX19" fmla="*/ 47854 w 1043221"/>
                  <a:gd name="connsiteY19" fmla="*/ 143562 h 253627"/>
                  <a:gd name="connsiteX20" fmla="*/ 47854 w 1043221"/>
                  <a:gd name="connsiteY20" fmla="*/ 143562 h 253627"/>
                  <a:gd name="connsiteX21" fmla="*/ 215344 w 1043221"/>
                  <a:gd name="connsiteY21" fmla="*/ 157919 h 253627"/>
                  <a:gd name="connsiteX22" fmla="*/ 177061 w 1043221"/>
                  <a:gd name="connsiteY22" fmla="*/ 124421 h 253627"/>
                  <a:gd name="connsiteX23" fmla="*/ 76567 w 1043221"/>
                  <a:gd name="connsiteY23" fmla="*/ 114850 h 253627"/>
                  <a:gd name="connsiteX24" fmla="*/ 71781 w 1043221"/>
                  <a:gd name="connsiteY24" fmla="*/ 110065 h 253627"/>
                  <a:gd name="connsiteX25" fmla="*/ 76567 w 1043221"/>
                  <a:gd name="connsiteY25" fmla="*/ 105279 h 253627"/>
                  <a:gd name="connsiteX26" fmla="*/ 76567 w 1043221"/>
                  <a:gd name="connsiteY26" fmla="*/ 105279 h 253627"/>
                  <a:gd name="connsiteX27" fmla="*/ 172275 w 1043221"/>
                  <a:gd name="connsiteY27" fmla="*/ 114850 h 253627"/>
                  <a:gd name="connsiteX28" fmla="*/ 162705 w 1043221"/>
                  <a:gd name="connsiteY28" fmla="*/ 100494 h 253627"/>
                  <a:gd name="connsiteX29" fmla="*/ 90923 w 1043221"/>
                  <a:gd name="connsiteY29" fmla="*/ 95708 h 253627"/>
                  <a:gd name="connsiteX30" fmla="*/ 86138 w 1043221"/>
                  <a:gd name="connsiteY30" fmla="*/ 90923 h 253627"/>
                  <a:gd name="connsiteX31" fmla="*/ 90923 w 1043221"/>
                  <a:gd name="connsiteY31" fmla="*/ 86137 h 253627"/>
                  <a:gd name="connsiteX32" fmla="*/ 90923 w 1043221"/>
                  <a:gd name="connsiteY32" fmla="*/ 86137 h 253627"/>
                  <a:gd name="connsiteX33" fmla="*/ 157919 w 1043221"/>
                  <a:gd name="connsiteY33" fmla="*/ 90923 h 253627"/>
                  <a:gd name="connsiteX34" fmla="*/ 205773 w 1043221"/>
                  <a:gd name="connsiteY34" fmla="*/ 66996 h 253627"/>
                  <a:gd name="connsiteX35" fmla="*/ 239271 w 1043221"/>
                  <a:gd name="connsiteY35" fmla="*/ 62210 h 253627"/>
                  <a:gd name="connsiteX36" fmla="*/ 66996 w 1043221"/>
                  <a:gd name="connsiteY36" fmla="*/ 47854 h 253627"/>
                  <a:gd name="connsiteX37" fmla="*/ 62211 w 1043221"/>
                  <a:gd name="connsiteY37" fmla="*/ 43069 h 253627"/>
                  <a:gd name="connsiteX38" fmla="*/ 66996 w 1043221"/>
                  <a:gd name="connsiteY38" fmla="*/ 38283 h 253627"/>
                  <a:gd name="connsiteX39" fmla="*/ 66996 w 1043221"/>
                  <a:gd name="connsiteY39" fmla="*/ 38283 h 253627"/>
                  <a:gd name="connsiteX40" fmla="*/ 296696 w 1043221"/>
                  <a:gd name="connsiteY40" fmla="*/ 52640 h 253627"/>
                  <a:gd name="connsiteX41" fmla="*/ 301481 w 1043221"/>
                  <a:gd name="connsiteY41" fmla="*/ 52640 h 253627"/>
                  <a:gd name="connsiteX42" fmla="*/ 531182 w 1043221"/>
                  <a:gd name="connsiteY42" fmla="*/ 62210 h 253627"/>
                  <a:gd name="connsiteX43" fmla="*/ 57426 w 1043221"/>
                  <a:gd name="connsiteY43" fmla="*/ 33498 h 253627"/>
                  <a:gd name="connsiteX44" fmla="*/ 57426 w 1043221"/>
                  <a:gd name="connsiteY44" fmla="*/ 33498 h 253627"/>
                  <a:gd name="connsiteX45" fmla="*/ 4786 w 1043221"/>
                  <a:gd name="connsiteY45" fmla="*/ 0 h 253627"/>
                  <a:gd name="connsiteX46" fmla="*/ 47854 w 1043221"/>
                  <a:gd name="connsiteY46" fmla="*/ 28713 h 253627"/>
                  <a:gd name="connsiteX47" fmla="*/ 47854 w 1043221"/>
                  <a:gd name="connsiteY47" fmla="*/ 28713 h 253627"/>
                  <a:gd name="connsiteX48" fmla="*/ 47854 w 1043221"/>
                  <a:gd name="connsiteY48" fmla="*/ 28713 h 253627"/>
                  <a:gd name="connsiteX49" fmla="*/ 593392 w 1043221"/>
                  <a:gd name="connsiteY49" fmla="*/ 76567 h 253627"/>
                  <a:gd name="connsiteX50" fmla="*/ 598177 w 1043221"/>
                  <a:gd name="connsiteY50" fmla="*/ 81352 h 253627"/>
                  <a:gd name="connsiteX51" fmla="*/ 598177 w 1043221"/>
                  <a:gd name="connsiteY51" fmla="*/ 81352 h 253627"/>
                  <a:gd name="connsiteX52" fmla="*/ 957084 w 1043221"/>
                  <a:gd name="connsiteY52" fmla="*/ 138777 h 253627"/>
                  <a:gd name="connsiteX53" fmla="*/ 574250 w 1043221"/>
                  <a:gd name="connsiteY53" fmla="*/ 215344 h 253627"/>
                  <a:gd name="connsiteX54" fmla="*/ 574250 w 1043221"/>
                  <a:gd name="connsiteY54" fmla="*/ 215344 h 253627"/>
                  <a:gd name="connsiteX55" fmla="*/ 990582 w 1043221"/>
                  <a:gd name="connsiteY55" fmla="*/ 253627 h 253627"/>
                  <a:gd name="connsiteX56" fmla="*/ 990582 w 1043221"/>
                  <a:gd name="connsiteY56" fmla="*/ 253627 h 253627"/>
                  <a:gd name="connsiteX57" fmla="*/ 990582 w 1043221"/>
                  <a:gd name="connsiteY57" fmla="*/ 253627 h 253627"/>
                  <a:gd name="connsiteX58" fmla="*/ 990582 w 1043221"/>
                  <a:gd name="connsiteY58" fmla="*/ 253627 h 253627"/>
                  <a:gd name="connsiteX59" fmla="*/ 990582 w 1043221"/>
                  <a:gd name="connsiteY59" fmla="*/ 253627 h 253627"/>
                  <a:gd name="connsiteX60" fmla="*/ 995367 w 1043221"/>
                  <a:gd name="connsiteY60" fmla="*/ 253627 h 253627"/>
                  <a:gd name="connsiteX61" fmla="*/ 995367 w 1043221"/>
                  <a:gd name="connsiteY61" fmla="*/ 253627 h 253627"/>
                  <a:gd name="connsiteX62" fmla="*/ 1033651 w 1043221"/>
                  <a:gd name="connsiteY62" fmla="*/ 186631 h 253627"/>
                  <a:gd name="connsiteX63" fmla="*/ 1033651 w 1043221"/>
                  <a:gd name="connsiteY63" fmla="*/ 181846 h 253627"/>
                  <a:gd name="connsiteX64" fmla="*/ 1038436 w 1043221"/>
                  <a:gd name="connsiteY64" fmla="*/ 177060 h 253627"/>
                  <a:gd name="connsiteX65" fmla="*/ 1038436 w 1043221"/>
                  <a:gd name="connsiteY65" fmla="*/ 177060 h 253627"/>
                  <a:gd name="connsiteX66" fmla="*/ 1043221 w 1043221"/>
                  <a:gd name="connsiteY66" fmla="*/ 157919 h 253627"/>
                  <a:gd name="connsiteX67" fmla="*/ 1043221 w 1043221"/>
                  <a:gd name="connsiteY67" fmla="*/ 157919 h 253627"/>
                  <a:gd name="connsiteX68" fmla="*/ 1038436 w 1043221"/>
                  <a:gd name="connsiteY68" fmla="*/ 153133 h 253627"/>
                  <a:gd name="connsiteX69" fmla="*/ 1043221 w 1043221"/>
                  <a:gd name="connsiteY69" fmla="*/ 148348 h 253627"/>
                  <a:gd name="connsiteX70" fmla="*/ 1043221 w 1043221"/>
                  <a:gd name="connsiteY70" fmla="*/ 148348 h 253627"/>
                  <a:gd name="connsiteX71" fmla="*/ 1038436 w 1043221"/>
                  <a:gd name="connsiteY71" fmla="*/ 133992 h 253627"/>
                  <a:gd name="connsiteX72" fmla="*/ 1024080 w 1043221"/>
                  <a:gd name="connsiteY72" fmla="*/ 105279 h 253627"/>
                  <a:gd name="connsiteX73" fmla="*/ 1024080 w 1043221"/>
                  <a:gd name="connsiteY73" fmla="*/ 100494 h 253627"/>
                  <a:gd name="connsiteX74" fmla="*/ 1024080 w 1043221"/>
                  <a:gd name="connsiteY74" fmla="*/ 100494 h 253627"/>
                  <a:gd name="connsiteX75" fmla="*/ 1019294 w 1043221"/>
                  <a:gd name="connsiteY75" fmla="*/ 90923 h 253627"/>
                  <a:gd name="connsiteX76" fmla="*/ 1019294 w 1043221"/>
                  <a:gd name="connsiteY76" fmla="*/ 90923 h 253627"/>
                  <a:gd name="connsiteX77" fmla="*/ 1000153 w 1043221"/>
                  <a:gd name="connsiteY77" fmla="*/ 71781 h 253627"/>
                  <a:gd name="connsiteX78" fmla="*/ 1000153 w 1043221"/>
                  <a:gd name="connsiteY78" fmla="*/ 71781 h 253627"/>
                  <a:gd name="connsiteX79" fmla="*/ 4786 w 1043221"/>
                  <a:gd name="connsiteY79" fmla="*/ 0 h 253627"/>
                  <a:gd name="connsiteX80" fmla="*/ 4786 w 1043221"/>
                  <a:gd name="connsiteY80" fmla="*/ 0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43221" h="253627">
                    <a:moveTo>
                      <a:pt x="57426" y="33498"/>
                    </a:moveTo>
                    <a:cubicBezTo>
                      <a:pt x="66996" y="43069"/>
                      <a:pt x="76567" y="57425"/>
                      <a:pt x="76567" y="76567"/>
                    </a:cubicBezTo>
                    <a:cubicBezTo>
                      <a:pt x="76567" y="81352"/>
                      <a:pt x="76567" y="90923"/>
                      <a:pt x="71781" y="95708"/>
                    </a:cubicBezTo>
                    <a:cubicBezTo>
                      <a:pt x="52640" y="157919"/>
                      <a:pt x="4786" y="162704"/>
                      <a:pt x="0" y="162704"/>
                    </a:cubicBezTo>
                    <a:cubicBezTo>
                      <a:pt x="0" y="162704"/>
                      <a:pt x="0" y="162704"/>
                      <a:pt x="0" y="162704"/>
                    </a:cubicBezTo>
                    <a:lnTo>
                      <a:pt x="0" y="162704"/>
                    </a:lnTo>
                    <a:lnTo>
                      <a:pt x="0" y="162704"/>
                    </a:lnTo>
                    <a:lnTo>
                      <a:pt x="0" y="162704"/>
                    </a:lnTo>
                    <a:lnTo>
                      <a:pt x="0" y="162704"/>
                    </a:lnTo>
                    <a:lnTo>
                      <a:pt x="0" y="162704"/>
                    </a:lnTo>
                    <a:lnTo>
                      <a:pt x="0" y="162704"/>
                    </a:lnTo>
                    <a:lnTo>
                      <a:pt x="0" y="162704"/>
                    </a:lnTo>
                    <a:lnTo>
                      <a:pt x="0" y="162704"/>
                    </a:lnTo>
                    <a:lnTo>
                      <a:pt x="0" y="162704"/>
                    </a:lnTo>
                    <a:lnTo>
                      <a:pt x="0" y="162704"/>
                    </a:lnTo>
                    <a:cubicBezTo>
                      <a:pt x="4786" y="162704"/>
                      <a:pt x="110065" y="172275"/>
                      <a:pt x="258413" y="186631"/>
                    </a:cubicBezTo>
                    <a:cubicBezTo>
                      <a:pt x="258413" y="186631"/>
                      <a:pt x="244057" y="177060"/>
                      <a:pt x="224915" y="167490"/>
                    </a:cubicBezTo>
                    <a:lnTo>
                      <a:pt x="47854" y="153133"/>
                    </a:lnTo>
                    <a:cubicBezTo>
                      <a:pt x="47854" y="153133"/>
                      <a:pt x="43069" y="153133"/>
                      <a:pt x="43069" y="148348"/>
                    </a:cubicBezTo>
                    <a:cubicBezTo>
                      <a:pt x="43069" y="148348"/>
                      <a:pt x="43069" y="143562"/>
                      <a:pt x="47854" y="143562"/>
                    </a:cubicBezTo>
                    <a:lnTo>
                      <a:pt x="47854" y="143562"/>
                    </a:lnTo>
                    <a:lnTo>
                      <a:pt x="215344" y="157919"/>
                    </a:lnTo>
                    <a:cubicBezTo>
                      <a:pt x="200988" y="148348"/>
                      <a:pt x="186632" y="133992"/>
                      <a:pt x="177061" y="124421"/>
                    </a:cubicBezTo>
                    <a:lnTo>
                      <a:pt x="76567" y="114850"/>
                    </a:lnTo>
                    <a:cubicBezTo>
                      <a:pt x="76567" y="114850"/>
                      <a:pt x="71781" y="114850"/>
                      <a:pt x="71781" y="110065"/>
                    </a:cubicBezTo>
                    <a:cubicBezTo>
                      <a:pt x="71781" y="110065"/>
                      <a:pt x="71781" y="105279"/>
                      <a:pt x="76567" y="105279"/>
                    </a:cubicBezTo>
                    <a:lnTo>
                      <a:pt x="76567" y="105279"/>
                    </a:lnTo>
                    <a:lnTo>
                      <a:pt x="172275" y="114850"/>
                    </a:lnTo>
                    <a:cubicBezTo>
                      <a:pt x="167490" y="110065"/>
                      <a:pt x="167490" y="105279"/>
                      <a:pt x="162705" y="100494"/>
                    </a:cubicBezTo>
                    <a:lnTo>
                      <a:pt x="90923" y="95708"/>
                    </a:lnTo>
                    <a:cubicBezTo>
                      <a:pt x="90923" y="95708"/>
                      <a:pt x="86138" y="95708"/>
                      <a:pt x="86138" y="90923"/>
                    </a:cubicBezTo>
                    <a:cubicBezTo>
                      <a:pt x="86138" y="90923"/>
                      <a:pt x="86138" y="86137"/>
                      <a:pt x="90923" y="86137"/>
                    </a:cubicBezTo>
                    <a:lnTo>
                      <a:pt x="90923" y="86137"/>
                    </a:lnTo>
                    <a:lnTo>
                      <a:pt x="157919" y="90923"/>
                    </a:lnTo>
                    <a:cubicBezTo>
                      <a:pt x="157919" y="76567"/>
                      <a:pt x="172275" y="66996"/>
                      <a:pt x="205773" y="66996"/>
                    </a:cubicBezTo>
                    <a:cubicBezTo>
                      <a:pt x="215344" y="66996"/>
                      <a:pt x="224915" y="66996"/>
                      <a:pt x="239271" y="62210"/>
                    </a:cubicBezTo>
                    <a:lnTo>
                      <a:pt x="66996" y="47854"/>
                    </a:lnTo>
                    <a:cubicBezTo>
                      <a:pt x="66996" y="47854"/>
                      <a:pt x="62211" y="47854"/>
                      <a:pt x="62211" y="43069"/>
                    </a:cubicBezTo>
                    <a:cubicBezTo>
                      <a:pt x="62211" y="43069"/>
                      <a:pt x="62211" y="38283"/>
                      <a:pt x="66996" y="38283"/>
                    </a:cubicBezTo>
                    <a:lnTo>
                      <a:pt x="66996" y="38283"/>
                    </a:lnTo>
                    <a:lnTo>
                      <a:pt x="296696" y="52640"/>
                    </a:lnTo>
                    <a:cubicBezTo>
                      <a:pt x="296696" y="52640"/>
                      <a:pt x="301481" y="52640"/>
                      <a:pt x="301481" y="52640"/>
                    </a:cubicBezTo>
                    <a:cubicBezTo>
                      <a:pt x="363692" y="52640"/>
                      <a:pt x="445044" y="57425"/>
                      <a:pt x="531182" y="62210"/>
                    </a:cubicBezTo>
                    <a:lnTo>
                      <a:pt x="57426" y="33498"/>
                    </a:lnTo>
                    <a:lnTo>
                      <a:pt x="57426" y="33498"/>
                    </a:lnTo>
                    <a:close/>
                    <a:moveTo>
                      <a:pt x="4786" y="0"/>
                    </a:moveTo>
                    <a:cubicBezTo>
                      <a:pt x="4786" y="0"/>
                      <a:pt x="28713" y="9571"/>
                      <a:pt x="47854" y="28713"/>
                    </a:cubicBezTo>
                    <a:cubicBezTo>
                      <a:pt x="47854" y="28713"/>
                      <a:pt x="47854" y="28713"/>
                      <a:pt x="47854" y="28713"/>
                    </a:cubicBezTo>
                    <a:lnTo>
                      <a:pt x="47854" y="28713"/>
                    </a:lnTo>
                    <a:lnTo>
                      <a:pt x="593392" y="76567"/>
                    </a:lnTo>
                    <a:cubicBezTo>
                      <a:pt x="593392" y="76567"/>
                      <a:pt x="598177" y="76567"/>
                      <a:pt x="598177" y="81352"/>
                    </a:cubicBezTo>
                    <a:cubicBezTo>
                      <a:pt x="598177" y="81352"/>
                      <a:pt x="598177" y="81352"/>
                      <a:pt x="598177" y="81352"/>
                    </a:cubicBezTo>
                    <a:cubicBezTo>
                      <a:pt x="784809" y="95708"/>
                      <a:pt x="966655" y="114850"/>
                      <a:pt x="957084" y="138777"/>
                    </a:cubicBezTo>
                    <a:cubicBezTo>
                      <a:pt x="942728" y="181846"/>
                      <a:pt x="579036" y="215344"/>
                      <a:pt x="574250" y="215344"/>
                    </a:cubicBezTo>
                    <a:lnTo>
                      <a:pt x="574250" y="215344"/>
                    </a:lnTo>
                    <a:cubicBezTo>
                      <a:pt x="780023" y="234485"/>
                      <a:pt x="966655" y="253627"/>
                      <a:pt x="990582" y="253627"/>
                    </a:cubicBezTo>
                    <a:lnTo>
                      <a:pt x="990582" y="253627"/>
                    </a:lnTo>
                    <a:lnTo>
                      <a:pt x="990582" y="253627"/>
                    </a:lnTo>
                    <a:lnTo>
                      <a:pt x="990582" y="253627"/>
                    </a:lnTo>
                    <a:lnTo>
                      <a:pt x="990582" y="253627"/>
                    </a:lnTo>
                    <a:cubicBezTo>
                      <a:pt x="990582" y="253627"/>
                      <a:pt x="995367" y="253627"/>
                      <a:pt x="995367" y="253627"/>
                    </a:cubicBezTo>
                    <a:lnTo>
                      <a:pt x="995367" y="253627"/>
                    </a:lnTo>
                    <a:cubicBezTo>
                      <a:pt x="995367" y="253627"/>
                      <a:pt x="1024080" y="220129"/>
                      <a:pt x="1033651" y="186631"/>
                    </a:cubicBezTo>
                    <a:cubicBezTo>
                      <a:pt x="1033651" y="186631"/>
                      <a:pt x="1033651" y="186631"/>
                      <a:pt x="1033651" y="181846"/>
                    </a:cubicBezTo>
                    <a:cubicBezTo>
                      <a:pt x="1033651" y="181846"/>
                      <a:pt x="1033651" y="177060"/>
                      <a:pt x="1038436" y="177060"/>
                    </a:cubicBezTo>
                    <a:cubicBezTo>
                      <a:pt x="1038436" y="177060"/>
                      <a:pt x="1038436" y="177060"/>
                      <a:pt x="1038436" y="177060"/>
                    </a:cubicBezTo>
                    <a:cubicBezTo>
                      <a:pt x="1038436" y="172275"/>
                      <a:pt x="1043221" y="162704"/>
                      <a:pt x="1043221" y="157919"/>
                    </a:cubicBezTo>
                    <a:lnTo>
                      <a:pt x="1043221" y="157919"/>
                    </a:lnTo>
                    <a:cubicBezTo>
                      <a:pt x="1043221" y="157919"/>
                      <a:pt x="1038436" y="157919"/>
                      <a:pt x="1038436" y="153133"/>
                    </a:cubicBezTo>
                    <a:cubicBezTo>
                      <a:pt x="1038436" y="153133"/>
                      <a:pt x="1038436" y="148348"/>
                      <a:pt x="1043221" y="148348"/>
                    </a:cubicBezTo>
                    <a:lnTo>
                      <a:pt x="1043221" y="148348"/>
                    </a:lnTo>
                    <a:cubicBezTo>
                      <a:pt x="1043221" y="143562"/>
                      <a:pt x="1043221" y="138777"/>
                      <a:pt x="1038436" y="133992"/>
                    </a:cubicBezTo>
                    <a:cubicBezTo>
                      <a:pt x="1033651" y="119635"/>
                      <a:pt x="1028865" y="110065"/>
                      <a:pt x="1024080" y="105279"/>
                    </a:cubicBezTo>
                    <a:cubicBezTo>
                      <a:pt x="1024080" y="105279"/>
                      <a:pt x="1024080" y="105279"/>
                      <a:pt x="1024080" y="100494"/>
                    </a:cubicBezTo>
                    <a:cubicBezTo>
                      <a:pt x="1024080" y="100494"/>
                      <a:pt x="1024080" y="100494"/>
                      <a:pt x="1024080" y="100494"/>
                    </a:cubicBezTo>
                    <a:cubicBezTo>
                      <a:pt x="1024080" y="95708"/>
                      <a:pt x="1019294" y="95708"/>
                      <a:pt x="1019294" y="90923"/>
                    </a:cubicBezTo>
                    <a:lnTo>
                      <a:pt x="1019294" y="90923"/>
                    </a:lnTo>
                    <a:cubicBezTo>
                      <a:pt x="1009723" y="81352"/>
                      <a:pt x="1000153" y="71781"/>
                      <a:pt x="1000153" y="71781"/>
                    </a:cubicBezTo>
                    <a:lnTo>
                      <a:pt x="1000153" y="71781"/>
                    </a:lnTo>
                    <a:lnTo>
                      <a:pt x="4786" y="0"/>
                    </a:lnTo>
                    <a:lnTo>
                      <a:pt x="4786" y="0"/>
                    </a:lnTo>
                    <a:close/>
                  </a:path>
                </a:pathLst>
              </a:custGeom>
              <a:solidFill>
                <a:srgbClr val="D9E9BF"/>
              </a:solidFill>
              <a:ln w="4782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8B95B98E-5BB0-47A2-954B-262B183E7934}"/>
                  </a:ext>
                </a:extLst>
              </p:cNvPr>
              <p:cNvSpPr/>
              <p:nvPr/>
            </p:nvSpPr>
            <p:spPr>
              <a:xfrm>
                <a:off x="12431581" y="7726708"/>
                <a:ext cx="43069" cy="148347"/>
              </a:xfrm>
              <a:custGeom>
                <a:avLst/>
                <a:gdLst>
                  <a:gd name="connsiteX0" fmla="*/ 0 w 43069"/>
                  <a:gd name="connsiteY0" fmla="*/ 148348 h 148347"/>
                  <a:gd name="connsiteX1" fmla="*/ 0 w 43069"/>
                  <a:gd name="connsiteY1" fmla="*/ 148348 h 148347"/>
                  <a:gd name="connsiteX2" fmla="*/ 0 w 43069"/>
                  <a:gd name="connsiteY2" fmla="*/ 148348 h 148347"/>
                  <a:gd name="connsiteX3" fmla="*/ 0 w 43069"/>
                  <a:gd name="connsiteY3" fmla="*/ 148348 h 148347"/>
                  <a:gd name="connsiteX4" fmla="*/ 0 w 43069"/>
                  <a:gd name="connsiteY4" fmla="*/ 148348 h 148347"/>
                  <a:gd name="connsiteX5" fmla="*/ 0 w 43069"/>
                  <a:gd name="connsiteY5" fmla="*/ 148348 h 148347"/>
                  <a:gd name="connsiteX6" fmla="*/ 0 w 43069"/>
                  <a:gd name="connsiteY6" fmla="*/ 148348 h 148347"/>
                  <a:gd name="connsiteX7" fmla="*/ 23927 w 43069"/>
                  <a:gd name="connsiteY7" fmla="*/ 9571 h 148347"/>
                  <a:gd name="connsiteX8" fmla="*/ 38283 w 43069"/>
                  <a:gd name="connsiteY8" fmla="*/ 38283 h 148347"/>
                  <a:gd name="connsiteX9" fmla="*/ 43069 w 43069"/>
                  <a:gd name="connsiteY9" fmla="*/ 52640 h 148347"/>
                  <a:gd name="connsiteX10" fmla="*/ 43069 w 43069"/>
                  <a:gd name="connsiteY10" fmla="*/ 52640 h 148347"/>
                  <a:gd name="connsiteX11" fmla="*/ 38283 w 43069"/>
                  <a:gd name="connsiteY11" fmla="*/ 38283 h 148347"/>
                  <a:gd name="connsiteX12" fmla="*/ 23927 w 43069"/>
                  <a:gd name="connsiteY12" fmla="*/ 9571 h 148347"/>
                  <a:gd name="connsiteX13" fmla="*/ 23927 w 43069"/>
                  <a:gd name="connsiteY13" fmla="*/ 9571 h 148347"/>
                  <a:gd name="connsiteX14" fmla="*/ 23927 w 43069"/>
                  <a:gd name="connsiteY14" fmla="*/ 9571 h 148347"/>
                  <a:gd name="connsiteX15" fmla="*/ 19142 w 43069"/>
                  <a:gd name="connsiteY15" fmla="*/ 0 h 148347"/>
                  <a:gd name="connsiteX16" fmla="*/ 19142 w 43069"/>
                  <a:gd name="connsiteY16" fmla="*/ 0 h 148347"/>
                  <a:gd name="connsiteX17" fmla="*/ 23927 w 43069"/>
                  <a:gd name="connsiteY17" fmla="*/ 9571 h 148347"/>
                  <a:gd name="connsiteX18" fmla="*/ 23927 w 43069"/>
                  <a:gd name="connsiteY18" fmla="*/ 9571 h 148347"/>
                  <a:gd name="connsiteX19" fmla="*/ 19142 w 43069"/>
                  <a:gd name="connsiteY19" fmla="*/ 0 h 148347"/>
                  <a:gd name="connsiteX20" fmla="*/ 19142 w 43069"/>
                  <a:gd name="connsiteY20" fmla="*/ 0 h 148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069" h="148347">
                    <a:moveTo>
                      <a:pt x="0" y="148348"/>
                    </a:moveTo>
                    <a:lnTo>
                      <a:pt x="0" y="148348"/>
                    </a:lnTo>
                    <a:lnTo>
                      <a:pt x="0" y="148348"/>
                    </a:lnTo>
                    <a:lnTo>
                      <a:pt x="0" y="148348"/>
                    </a:lnTo>
                    <a:lnTo>
                      <a:pt x="0" y="148348"/>
                    </a:lnTo>
                    <a:lnTo>
                      <a:pt x="0" y="148348"/>
                    </a:lnTo>
                    <a:lnTo>
                      <a:pt x="0" y="148348"/>
                    </a:lnTo>
                    <a:close/>
                    <a:moveTo>
                      <a:pt x="23927" y="9571"/>
                    </a:moveTo>
                    <a:cubicBezTo>
                      <a:pt x="28713" y="19142"/>
                      <a:pt x="33498" y="28712"/>
                      <a:pt x="38283" y="38283"/>
                    </a:cubicBezTo>
                    <a:cubicBezTo>
                      <a:pt x="38283" y="43069"/>
                      <a:pt x="43069" y="47854"/>
                      <a:pt x="43069" y="52640"/>
                    </a:cubicBezTo>
                    <a:lnTo>
                      <a:pt x="43069" y="52640"/>
                    </a:lnTo>
                    <a:cubicBezTo>
                      <a:pt x="43069" y="47854"/>
                      <a:pt x="43069" y="43069"/>
                      <a:pt x="38283" y="38283"/>
                    </a:cubicBezTo>
                    <a:cubicBezTo>
                      <a:pt x="38283" y="28712"/>
                      <a:pt x="28713" y="19142"/>
                      <a:pt x="23927" y="9571"/>
                    </a:cubicBezTo>
                    <a:lnTo>
                      <a:pt x="23927" y="9571"/>
                    </a:lnTo>
                    <a:lnTo>
                      <a:pt x="23927" y="9571"/>
                    </a:lnTo>
                    <a:close/>
                    <a:moveTo>
                      <a:pt x="19142" y="0"/>
                    </a:moveTo>
                    <a:lnTo>
                      <a:pt x="19142" y="0"/>
                    </a:lnTo>
                    <a:cubicBezTo>
                      <a:pt x="19142" y="0"/>
                      <a:pt x="23927" y="4785"/>
                      <a:pt x="23927" y="9571"/>
                    </a:cubicBezTo>
                    <a:lnTo>
                      <a:pt x="23927" y="9571"/>
                    </a:lnTo>
                    <a:cubicBezTo>
                      <a:pt x="19142" y="4785"/>
                      <a:pt x="19142" y="0"/>
                      <a:pt x="19142" y="0"/>
                    </a:cubicBezTo>
                    <a:lnTo>
                      <a:pt x="19142" y="0"/>
                    </a:lnTo>
                    <a:close/>
                  </a:path>
                </a:pathLst>
              </a:custGeom>
              <a:solidFill>
                <a:srgbClr val="C5D6C0"/>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110F9E72-8EA9-44CF-B564-D9ACA24D3EE6}"/>
                  </a:ext>
                </a:extLst>
              </p:cNvPr>
              <p:cNvSpPr/>
              <p:nvPr/>
            </p:nvSpPr>
            <p:spPr>
              <a:xfrm>
                <a:off x="12455508" y="7731493"/>
                <a:ext cx="47854" cy="3589"/>
              </a:xfrm>
              <a:custGeom>
                <a:avLst/>
                <a:gdLst>
                  <a:gd name="connsiteX0" fmla="*/ 0 w 47854"/>
                  <a:gd name="connsiteY0" fmla="*/ 0 h 3589"/>
                  <a:gd name="connsiteX1" fmla="*/ 0 w 47854"/>
                  <a:gd name="connsiteY1" fmla="*/ 0 h 3589"/>
                  <a:gd name="connsiteX2" fmla="*/ 0 w 47854"/>
                  <a:gd name="connsiteY2" fmla="*/ 0 h 3589"/>
                  <a:gd name="connsiteX3" fmla="*/ 0 w 47854"/>
                  <a:gd name="connsiteY3" fmla="*/ 0 h 3589"/>
                  <a:gd name="connsiteX4" fmla="*/ 0 w 47854"/>
                  <a:gd name="connsiteY4" fmla="*/ 0 h 3589"/>
                  <a:gd name="connsiteX5" fmla="*/ 0 w 47854"/>
                  <a:gd name="connsiteY5" fmla="*/ 0 h 3589"/>
                  <a:gd name="connsiteX6" fmla="*/ 0 w 47854"/>
                  <a:gd name="connsiteY6" fmla="*/ 0 h 3589"/>
                  <a:gd name="connsiteX7" fmla="*/ 0 w 47854"/>
                  <a:gd name="connsiteY7" fmla="*/ 0 h 3589"/>
                  <a:gd name="connsiteX8" fmla="*/ 0 w 47854"/>
                  <a:gd name="connsiteY8"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854" h="3589">
                    <a:moveTo>
                      <a:pt x="0" y="0"/>
                    </a:moveTo>
                    <a:lnTo>
                      <a:pt x="0" y="0"/>
                    </a:lnTo>
                    <a:lnTo>
                      <a:pt x="0" y="0"/>
                    </a:lnTo>
                    <a:cubicBezTo>
                      <a:pt x="0" y="0"/>
                      <a:pt x="0" y="0"/>
                      <a:pt x="0" y="0"/>
                    </a:cubicBezTo>
                    <a:cubicBezTo>
                      <a:pt x="0" y="4786"/>
                      <a:pt x="0" y="4786"/>
                      <a:pt x="0" y="0"/>
                    </a:cubicBezTo>
                    <a:lnTo>
                      <a:pt x="0" y="0"/>
                    </a:lnTo>
                    <a:lnTo>
                      <a:pt x="0" y="0"/>
                    </a:lnTo>
                    <a:cubicBezTo>
                      <a:pt x="0" y="4786"/>
                      <a:pt x="0" y="4786"/>
                      <a:pt x="0" y="0"/>
                    </a:cubicBezTo>
                    <a:lnTo>
                      <a:pt x="0" y="0"/>
                    </a:lnTo>
                    <a:close/>
                  </a:path>
                </a:pathLst>
              </a:custGeom>
              <a:solidFill>
                <a:srgbClr val="98A589"/>
              </a:solidFill>
              <a:ln w="47824"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C359ECD4-C1F2-4B13-943C-45CC3CE48AF3}"/>
                  </a:ext>
                </a:extLst>
              </p:cNvPr>
              <p:cNvSpPr/>
              <p:nvPr/>
            </p:nvSpPr>
            <p:spPr>
              <a:xfrm>
                <a:off x="12472523" y="7779347"/>
                <a:ext cx="4253" cy="4785"/>
              </a:xfrm>
              <a:custGeom>
                <a:avLst/>
                <a:gdLst>
                  <a:gd name="connsiteX0" fmla="*/ 2127 w 4253"/>
                  <a:gd name="connsiteY0" fmla="*/ 0 h 4785"/>
                  <a:gd name="connsiteX1" fmla="*/ 2127 w 4253"/>
                  <a:gd name="connsiteY1" fmla="*/ 0 h 4785"/>
                  <a:gd name="connsiteX2" fmla="*/ 2127 w 4253"/>
                  <a:gd name="connsiteY2" fmla="*/ 0 h 4785"/>
                  <a:gd name="connsiteX3" fmla="*/ 2127 w 4253"/>
                  <a:gd name="connsiteY3" fmla="*/ 0 h 4785"/>
                  <a:gd name="connsiteX4" fmla="*/ 2127 w 4253"/>
                  <a:gd name="connsiteY4" fmla="*/ 0 h 4785"/>
                  <a:gd name="connsiteX5" fmla="*/ 2127 w 4253"/>
                  <a:gd name="connsiteY5" fmla="*/ 4786 h 4785"/>
                  <a:gd name="connsiteX6" fmla="*/ 2127 w 4253"/>
                  <a:gd name="connsiteY6" fmla="*/ 4786 h 4785"/>
                  <a:gd name="connsiteX7" fmla="*/ 2127 w 4253"/>
                  <a:gd name="connsiteY7" fmla="*/ 0 h 4785"/>
                  <a:gd name="connsiteX8" fmla="*/ 2127 w 4253"/>
                  <a:gd name="connsiteY8"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 h="4785">
                    <a:moveTo>
                      <a:pt x="2127" y="0"/>
                    </a:moveTo>
                    <a:lnTo>
                      <a:pt x="2127" y="0"/>
                    </a:lnTo>
                    <a:lnTo>
                      <a:pt x="2127" y="0"/>
                    </a:lnTo>
                    <a:lnTo>
                      <a:pt x="2127" y="0"/>
                    </a:lnTo>
                    <a:cubicBezTo>
                      <a:pt x="2127" y="0"/>
                      <a:pt x="2127" y="0"/>
                      <a:pt x="2127" y="0"/>
                    </a:cubicBezTo>
                    <a:cubicBezTo>
                      <a:pt x="-2659" y="4786"/>
                      <a:pt x="2127" y="4786"/>
                      <a:pt x="2127" y="4786"/>
                    </a:cubicBezTo>
                    <a:lnTo>
                      <a:pt x="2127" y="4786"/>
                    </a:lnTo>
                    <a:cubicBezTo>
                      <a:pt x="6912" y="4786"/>
                      <a:pt x="2127" y="0"/>
                      <a:pt x="2127" y="0"/>
                    </a:cubicBezTo>
                    <a:lnTo>
                      <a:pt x="2127" y="0"/>
                    </a:lnTo>
                    <a:close/>
                  </a:path>
                </a:pathLst>
              </a:custGeom>
              <a:solidFill>
                <a:srgbClr val="98A589"/>
              </a:solidFill>
              <a:ln w="47824"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F2463B3A-D4F6-45E2-A8F5-1A2B672126A3}"/>
                  </a:ext>
                </a:extLst>
              </p:cNvPr>
              <p:cNvSpPr/>
              <p:nvPr/>
            </p:nvSpPr>
            <p:spPr>
              <a:xfrm>
                <a:off x="12471061" y="7803274"/>
                <a:ext cx="3589" cy="4785"/>
              </a:xfrm>
              <a:custGeom>
                <a:avLst/>
                <a:gdLst>
                  <a:gd name="connsiteX0" fmla="*/ 3589 w 3589"/>
                  <a:gd name="connsiteY0" fmla="*/ 0 h 4785"/>
                  <a:gd name="connsiteX1" fmla="*/ 3589 w 3589"/>
                  <a:gd name="connsiteY1" fmla="*/ 0 h 4785"/>
                  <a:gd name="connsiteX2" fmla="*/ 3589 w 3589"/>
                  <a:gd name="connsiteY2" fmla="*/ 0 h 4785"/>
                  <a:gd name="connsiteX3" fmla="*/ 3589 w 3589"/>
                  <a:gd name="connsiteY3" fmla="*/ 4786 h 4785"/>
                  <a:gd name="connsiteX4" fmla="*/ 3589 w 3589"/>
                  <a:gd name="connsiteY4" fmla="*/ 0 h 4785"/>
                  <a:gd name="connsiteX5" fmla="*/ 3589 w 3589"/>
                  <a:gd name="connsiteY5" fmla="*/ 0 h 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9" h="4785">
                    <a:moveTo>
                      <a:pt x="3589" y="0"/>
                    </a:moveTo>
                    <a:cubicBezTo>
                      <a:pt x="3589" y="0"/>
                      <a:pt x="3589" y="0"/>
                      <a:pt x="3589" y="0"/>
                    </a:cubicBezTo>
                    <a:cubicBezTo>
                      <a:pt x="-1196" y="0"/>
                      <a:pt x="-1196" y="0"/>
                      <a:pt x="3589" y="0"/>
                    </a:cubicBezTo>
                    <a:cubicBezTo>
                      <a:pt x="-1196" y="4786"/>
                      <a:pt x="-1196" y="4786"/>
                      <a:pt x="3589" y="4786"/>
                    </a:cubicBezTo>
                    <a:cubicBezTo>
                      <a:pt x="3589" y="4786"/>
                      <a:pt x="3589" y="0"/>
                      <a:pt x="3589" y="0"/>
                    </a:cubicBezTo>
                    <a:lnTo>
                      <a:pt x="3589" y="0"/>
                    </a:lnTo>
                    <a:close/>
                  </a:path>
                </a:pathLst>
              </a:custGeom>
              <a:solidFill>
                <a:srgbClr val="98A589"/>
              </a:solidFill>
              <a:ln w="4782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8715F2E6-1246-49F1-B076-B1503CFAE672}"/>
                  </a:ext>
                </a:extLst>
              </p:cNvPr>
              <p:cNvSpPr/>
              <p:nvPr/>
            </p:nvSpPr>
            <p:spPr>
              <a:xfrm>
                <a:off x="11488854" y="7650141"/>
                <a:ext cx="550323" cy="52639"/>
              </a:xfrm>
              <a:custGeom>
                <a:avLst/>
                <a:gdLst>
                  <a:gd name="connsiteX0" fmla="*/ 0 w 550323"/>
                  <a:gd name="connsiteY0" fmla="*/ 0 h 52639"/>
                  <a:gd name="connsiteX1" fmla="*/ 0 w 550323"/>
                  <a:gd name="connsiteY1" fmla="*/ 0 h 52639"/>
                  <a:gd name="connsiteX2" fmla="*/ 4786 w 550323"/>
                  <a:gd name="connsiteY2" fmla="*/ 4785 h 52639"/>
                  <a:gd name="connsiteX3" fmla="*/ 488112 w 550323"/>
                  <a:gd name="connsiteY3" fmla="*/ 47854 h 52639"/>
                  <a:gd name="connsiteX4" fmla="*/ 550323 w 550323"/>
                  <a:gd name="connsiteY4" fmla="*/ 52640 h 52639"/>
                  <a:gd name="connsiteX5" fmla="*/ 550323 w 550323"/>
                  <a:gd name="connsiteY5" fmla="*/ 52640 h 52639"/>
                  <a:gd name="connsiteX6" fmla="*/ 545537 w 550323"/>
                  <a:gd name="connsiteY6" fmla="*/ 47854 h 52639"/>
                  <a:gd name="connsiteX7" fmla="*/ 0 w 550323"/>
                  <a:gd name="connsiteY7" fmla="*/ 0 h 52639"/>
                  <a:gd name="connsiteX8" fmla="*/ 0 w 550323"/>
                  <a:gd name="connsiteY8" fmla="*/ 0 h 52639"/>
                  <a:gd name="connsiteX9" fmla="*/ 0 w 550323"/>
                  <a:gd name="connsiteY9" fmla="*/ 0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0323" h="52639">
                    <a:moveTo>
                      <a:pt x="0" y="0"/>
                    </a:moveTo>
                    <a:cubicBezTo>
                      <a:pt x="0" y="0"/>
                      <a:pt x="0" y="0"/>
                      <a:pt x="0" y="0"/>
                    </a:cubicBezTo>
                    <a:cubicBezTo>
                      <a:pt x="0" y="0"/>
                      <a:pt x="0" y="4785"/>
                      <a:pt x="4786" y="4785"/>
                    </a:cubicBezTo>
                    <a:lnTo>
                      <a:pt x="488112" y="47854"/>
                    </a:lnTo>
                    <a:cubicBezTo>
                      <a:pt x="507255" y="47854"/>
                      <a:pt x="526396" y="47854"/>
                      <a:pt x="550323" y="52640"/>
                    </a:cubicBezTo>
                    <a:cubicBezTo>
                      <a:pt x="550323" y="52640"/>
                      <a:pt x="550323" y="52640"/>
                      <a:pt x="550323" y="52640"/>
                    </a:cubicBezTo>
                    <a:cubicBezTo>
                      <a:pt x="550323" y="52640"/>
                      <a:pt x="550323" y="47854"/>
                      <a:pt x="545537" y="47854"/>
                    </a:cubicBez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5A8CEFC5-90EB-4CCB-ABED-F5C9C38ACA0A}"/>
                  </a:ext>
                </a:extLst>
              </p:cNvPr>
              <p:cNvSpPr/>
              <p:nvPr/>
            </p:nvSpPr>
            <p:spPr>
              <a:xfrm>
                <a:off x="11505869" y="7674068"/>
                <a:ext cx="231826" cy="19141"/>
              </a:xfrm>
              <a:custGeom>
                <a:avLst/>
                <a:gdLst>
                  <a:gd name="connsiteX0" fmla="*/ 2127 w 231826"/>
                  <a:gd name="connsiteY0" fmla="*/ 0 h 19141"/>
                  <a:gd name="connsiteX1" fmla="*/ 2127 w 231826"/>
                  <a:gd name="connsiteY1" fmla="*/ 0 h 19141"/>
                  <a:gd name="connsiteX2" fmla="*/ 2127 w 231826"/>
                  <a:gd name="connsiteY2" fmla="*/ 4785 h 19141"/>
                  <a:gd name="connsiteX3" fmla="*/ 174402 w 231826"/>
                  <a:gd name="connsiteY3" fmla="*/ 19142 h 19141"/>
                  <a:gd name="connsiteX4" fmla="*/ 231827 w 231826"/>
                  <a:gd name="connsiteY4" fmla="*/ 19142 h 19141"/>
                  <a:gd name="connsiteX5" fmla="*/ 2127 w 231826"/>
                  <a:gd name="connsiteY5" fmla="*/ 0 h 19141"/>
                  <a:gd name="connsiteX6" fmla="*/ 2127 w 231826"/>
                  <a:gd name="connsiteY6" fmla="*/ 0 h 19141"/>
                  <a:gd name="connsiteX7" fmla="*/ 2127 w 231826"/>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826" h="19141">
                    <a:moveTo>
                      <a:pt x="2127" y="0"/>
                    </a:moveTo>
                    <a:cubicBezTo>
                      <a:pt x="2127" y="0"/>
                      <a:pt x="2127" y="0"/>
                      <a:pt x="2127" y="0"/>
                    </a:cubicBezTo>
                    <a:cubicBezTo>
                      <a:pt x="-2658" y="4785"/>
                      <a:pt x="2127" y="4785"/>
                      <a:pt x="2127" y="4785"/>
                    </a:cubicBezTo>
                    <a:lnTo>
                      <a:pt x="174402" y="19142"/>
                    </a:lnTo>
                    <a:cubicBezTo>
                      <a:pt x="188758" y="19142"/>
                      <a:pt x="212685" y="19142"/>
                      <a:pt x="231827" y="19142"/>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9E0C8EC3-99DA-410A-A63B-2C188EE59984}"/>
                  </a:ext>
                </a:extLst>
              </p:cNvPr>
              <p:cNvSpPr/>
              <p:nvPr/>
            </p:nvSpPr>
            <p:spPr>
              <a:xfrm>
                <a:off x="11528334" y="7712351"/>
                <a:ext cx="75369" cy="9570"/>
              </a:xfrm>
              <a:custGeom>
                <a:avLst/>
                <a:gdLst>
                  <a:gd name="connsiteX0" fmla="*/ 3589 w 75369"/>
                  <a:gd name="connsiteY0" fmla="*/ 0 h 9570"/>
                  <a:gd name="connsiteX1" fmla="*/ 3589 w 75369"/>
                  <a:gd name="connsiteY1" fmla="*/ 0 h 9570"/>
                  <a:gd name="connsiteX2" fmla="*/ 3589 w 75369"/>
                  <a:gd name="connsiteY2" fmla="*/ 4785 h 9570"/>
                  <a:gd name="connsiteX3" fmla="*/ 75370 w 75369"/>
                  <a:gd name="connsiteY3" fmla="*/ 9571 h 9570"/>
                  <a:gd name="connsiteX4" fmla="*/ 75370 w 75369"/>
                  <a:gd name="connsiteY4" fmla="*/ 4785 h 9570"/>
                  <a:gd name="connsiteX5" fmla="*/ 3589 w 75369"/>
                  <a:gd name="connsiteY5" fmla="*/ 0 h 9570"/>
                  <a:gd name="connsiteX6" fmla="*/ 3589 w 75369"/>
                  <a:gd name="connsiteY6" fmla="*/ 0 h 9570"/>
                  <a:gd name="connsiteX7" fmla="*/ 3589 w 75369"/>
                  <a:gd name="connsiteY7" fmla="*/ 0 h 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369" h="9570">
                    <a:moveTo>
                      <a:pt x="3589" y="0"/>
                    </a:moveTo>
                    <a:cubicBezTo>
                      <a:pt x="-1196" y="0"/>
                      <a:pt x="-1196" y="0"/>
                      <a:pt x="3589" y="0"/>
                    </a:cubicBezTo>
                    <a:cubicBezTo>
                      <a:pt x="-1196" y="4785"/>
                      <a:pt x="3589" y="4785"/>
                      <a:pt x="3589" y="4785"/>
                    </a:cubicBezTo>
                    <a:lnTo>
                      <a:pt x="75370" y="9571"/>
                    </a:lnTo>
                    <a:cubicBezTo>
                      <a:pt x="75370" y="9571"/>
                      <a:pt x="75370" y="4785"/>
                      <a:pt x="75370" y="4785"/>
                    </a:cubicBezTo>
                    <a:lnTo>
                      <a:pt x="3589" y="0"/>
                    </a:lnTo>
                    <a:lnTo>
                      <a:pt x="3589" y="0"/>
                    </a:lnTo>
                    <a:lnTo>
                      <a:pt x="3589" y="0"/>
                    </a:lnTo>
                    <a:close/>
                  </a:path>
                </a:pathLst>
              </a:custGeom>
              <a:solidFill>
                <a:srgbClr val="D9E9BF"/>
              </a:solidFill>
              <a:ln w="47824" cap="flat">
                <a:noFill/>
                <a:prstDash val="solid"/>
                <a:miter/>
              </a:ln>
            </p:spPr>
            <p:txBody>
              <a:bodyPr rtlCol="0" anchor="ctr"/>
              <a:lstStyle/>
              <a:p>
                <a:endParaRPr lang="en-US"/>
              </a:p>
            </p:txBody>
          </p:sp>
          <p:sp>
            <p:nvSpPr>
              <p:cNvPr id="73" name="Freeform: Shape 72">
                <a:extLst>
                  <a:ext uri="{FF2B5EF4-FFF2-40B4-BE49-F238E27FC236}">
                    <a16:creationId xmlns:a16="http://schemas.microsoft.com/office/drawing/2014/main" id="{FDA8E5C3-5C68-4228-BB6A-5699262FE415}"/>
                  </a:ext>
                </a:extLst>
              </p:cNvPr>
              <p:cNvSpPr/>
              <p:nvPr/>
            </p:nvSpPr>
            <p:spPr>
              <a:xfrm>
                <a:off x="11505869" y="7731493"/>
                <a:ext cx="102620" cy="14356"/>
              </a:xfrm>
              <a:custGeom>
                <a:avLst/>
                <a:gdLst>
                  <a:gd name="connsiteX0" fmla="*/ 2127 w 102620"/>
                  <a:gd name="connsiteY0" fmla="*/ 0 h 14356"/>
                  <a:gd name="connsiteX1" fmla="*/ 2127 w 102620"/>
                  <a:gd name="connsiteY1" fmla="*/ 0 h 14356"/>
                  <a:gd name="connsiteX2" fmla="*/ 2127 w 102620"/>
                  <a:gd name="connsiteY2" fmla="*/ 4786 h 14356"/>
                  <a:gd name="connsiteX3" fmla="*/ 102621 w 102620"/>
                  <a:gd name="connsiteY3" fmla="*/ 14356 h 14356"/>
                  <a:gd name="connsiteX4" fmla="*/ 97835 w 102620"/>
                  <a:gd name="connsiteY4" fmla="*/ 9571 h 14356"/>
                  <a:gd name="connsiteX5" fmla="*/ 2127 w 102620"/>
                  <a:gd name="connsiteY5" fmla="*/ 0 h 14356"/>
                  <a:gd name="connsiteX6" fmla="*/ 2127 w 102620"/>
                  <a:gd name="connsiteY6" fmla="*/ 0 h 14356"/>
                  <a:gd name="connsiteX7" fmla="*/ 2127 w 10262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620" h="14356">
                    <a:moveTo>
                      <a:pt x="2127" y="0"/>
                    </a:moveTo>
                    <a:cubicBezTo>
                      <a:pt x="2127" y="0"/>
                      <a:pt x="2127" y="0"/>
                      <a:pt x="2127" y="0"/>
                    </a:cubicBezTo>
                    <a:cubicBezTo>
                      <a:pt x="-2658" y="4786"/>
                      <a:pt x="2127" y="4786"/>
                      <a:pt x="2127" y="4786"/>
                    </a:cubicBezTo>
                    <a:lnTo>
                      <a:pt x="102621" y="14356"/>
                    </a:lnTo>
                    <a:cubicBezTo>
                      <a:pt x="102621" y="14356"/>
                      <a:pt x="97835" y="9571"/>
                      <a:pt x="97835" y="9571"/>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66A0E875-1EB5-487F-A229-CB041F589ABE}"/>
                  </a:ext>
                </a:extLst>
              </p:cNvPr>
              <p:cNvSpPr/>
              <p:nvPr/>
            </p:nvSpPr>
            <p:spPr>
              <a:xfrm>
                <a:off x="11477156" y="7764991"/>
                <a:ext cx="179187" cy="19141"/>
              </a:xfrm>
              <a:custGeom>
                <a:avLst/>
                <a:gdLst>
                  <a:gd name="connsiteX0" fmla="*/ 2127 w 179187"/>
                  <a:gd name="connsiteY0" fmla="*/ 0 h 19141"/>
                  <a:gd name="connsiteX1" fmla="*/ 2127 w 179187"/>
                  <a:gd name="connsiteY1" fmla="*/ 0 h 19141"/>
                  <a:gd name="connsiteX2" fmla="*/ 2127 w 179187"/>
                  <a:gd name="connsiteY2" fmla="*/ 4786 h 19141"/>
                  <a:gd name="connsiteX3" fmla="*/ 179187 w 179187"/>
                  <a:gd name="connsiteY3" fmla="*/ 19142 h 19141"/>
                  <a:gd name="connsiteX4" fmla="*/ 169617 w 179187"/>
                  <a:gd name="connsiteY4" fmla="*/ 14356 h 19141"/>
                  <a:gd name="connsiteX5" fmla="*/ 2127 w 179187"/>
                  <a:gd name="connsiteY5" fmla="*/ 0 h 19141"/>
                  <a:gd name="connsiteX6" fmla="*/ 2127 w 179187"/>
                  <a:gd name="connsiteY6" fmla="*/ 0 h 19141"/>
                  <a:gd name="connsiteX7" fmla="*/ 2127 w 179187"/>
                  <a:gd name="connsiteY7"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187" h="19141">
                    <a:moveTo>
                      <a:pt x="2127" y="0"/>
                    </a:moveTo>
                    <a:cubicBezTo>
                      <a:pt x="2127" y="0"/>
                      <a:pt x="2127" y="0"/>
                      <a:pt x="2127" y="0"/>
                    </a:cubicBezTo>
                    <a:cubicBezTo>
                      <a:pt x="-2659" y="4786"/>
                      <a:pt x="2127" y="4786"/>
                      <a:pt x="2127" y="4786"/>
                    </a:cubicBezTo>
                    <a:lnTo>
                      <a:pt x="179187" y="19142"/>
                    </a:lnTo>
                    <a:cubicBezTo>
                      <a:pt x="174402" y="19142"/>
                      <a:pt x="174402" y="14356"/>
                      <a:pt x="169617" y="14356"/>
                    </a:cubicBezTo>
                    <a:lnTo>
                      <a:pt x="2127" y="0"/>
                    </a:lnTo>
                    <a:lnTo>
                      <a:pt x="2127" y="0"/>
                    </a:lnTo>
                    <a:lnTo>
                      <a:pt x="2127" y="0"/>
                    </a:lnTo>
                    <a:close/>
                  </a:path>
                </a:pathLst>
              </a:custGeom>
              <a:solidFill>
                <a:srgbClr val="D9E9BF"/>
              </a:solidFill>
              <a:ln w="4782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60F2C622-084B-44D8-9941-82C7B0F1A004}"/>
                  </a:ext>
                </a:extLst>
              </p:cNvPr>
              <p:cNvSpPr/>
              <p:nvPr/>
            </p:nvSpPr>
            <p:spPr>
              <a:xfrm>
                <a:off x="12431581" y="7707566"/>
                <a:ext cx="19142" cy="19141"/>
              </a:xfrm>
              <a:custGeom>
                <a:avLst/>
                <a:gdLst>
                  <a:gd name="connsiteX0" fmla="*/ 0 w 19142"/>
                  <a:gd name="connsiteY0" fmla="*/ 0 h 19141"/>
                  <a:gd name="connsiteX1" fmla="*/ 19142 w 19142"/>
                  <a:gd name="connsiteY1" fmla="*/ 19142 h 19141"/>
                  <a:gd name="connsiteX2" fmla="*/ 19142 w 19142"/>
                  <a:gd name="connsiteY2" fmla="*/ 19142 h 19141"/>
                  <a:gd name="connsiteX3" fmla="*/ 0 w 19142"/>
                  <a:gd name="connsiteY3" fmla="*/ 0 h 19141"/>
                  <a:gd name="connsiteX4" fmla="*/ 0 w 19142"/>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2" h="19141">
                    <a:moveTo>
                      <a:pt x="0" y="0"/>
                    </a:moveTo>
                    <a:cubicBezTo>
                      <a:pt x="0" y="0"/>
                      <a:pt x="9571" y="4786"/>
                      <a:pt x="19142" y="19142"/>
                    </a:cubicBezTo>
                    <a:lnTo>
                      <a:pt x="19142" y="19142"/>
                    </a:lnTo>
                    <a:cubicBezTo>
                      <a:pt x="9571" y="4786"/>
                      <a:pt x="0" y="0"/>
                      <a:pt x="0" y="0"/>
                    </a:cubicBezTo>
                    <a:lnTo>
                      <a:pt x="0" y="0"/>
                    </a:lnTo>
                    <a:close/>
                  </a:path>
                </a:pathLst>
              </a:custGeom>
              <a:solidFill>
                <a:srgbClr val="C5D9AF"/>
              </a:solidFill>
              <a:ln w="4782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75673B4-DF0A-4655-87E5-ED49F1C59881}"/>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 name="connsiteX7" fmla="*/ 0 w 47854"/>
                  <a:gd name="connsiteY7"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54" h="47854">
                    <a:moveTo>
                      <a:pt x="0" y="0"/>
                    </a:moveTo>
                    <a:lnTo>
                      <a:pt x="0" y="0"/>
                    </a:lnTo>
                    <a:lnTo>
                      <a:pt x="0" y="0"/>
                    </a:lnTo>
                    <a:lnTo>
                      <a:pt x="0" y="0"/>
                    </a:lnTo>
                    <a:close/>
                    <a:moveTo>
                      <a:pt x="0" y="0"/>
                    </a:moveTo>
                    <a:lnTo>
                      <a:pt x="0" y="0"/>
                    </a:lnTo>
                    <a:lnTo>
                      <a:pt x="0" y="0"/>
                    </a:lnTo>
                    <a:lnTo>
                      <a:pt x="0" y="0"/>
                    </a:lnTo>
                    <a:close/>
                  </a:path>
                </a:pathLst>
              </a:custGeom>
              <a:solidFill>
                <a:srgbClr val="D39A99"/>
              </a:solidFill>
              <a:ln w="4782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9410F884-1151-47C0-9B74-BDF46468A7A3}"/>
                  </a:ext>
                </a:extLst>
              </p:cNvPr>
              <p:cNvSpPr/>
              <p:nvPr/>
            </p:nvSpPr>
            <p:spPr>
              <a:xfrm>
                <a:off x="12431581" y="7875055"/>
                <a:ext cx="47854" cy="47854"/>
              </a:xfrm>
              <a:custGeom>
                <a:avLst/>
                <a:gdLst>
                  <a:gd name="connsiteX0" fmla="*/ 0 w 47854"/>
                  <a:gd name="connsiteY0" fmla="*/ 0 h 47854"/>
                  <a:gd name="connsiteX1" fmla="*/ 0 w 47854"/>
                  <a:gd name="connsiteY1" fmla="*/ 0 h 47854"/>
                  <a:gd name="connsiteX2" fmla="*/ 0 w 47854"/>
                  <a:gd name="connsiteY2" fmla="*/ 0 h 47854"/>
                  <a:gd name="connsiteX3" fmla="*/ 0 w 47854"/>
                  <a:gd name="connsiteY3" fmla="*/ 0 h 47854"/>
                  <a:gd name="connsiteX4" fmla="*/ 0 w 47854"/>
                  <a:gd name="connsiteY4" fmla="*/ 0 h 47854"/>
                  <a:gd name="connsiteX5" fmla="*/ 0 w 47854"/>
                  <a:gd name="connsiteY5" fmla="*/ 0 h 47854"/>
                  <a:gd name="connsiteX6" fmla="*/ 0 w 47854"/>
                  <a:gd name="connsiteY6"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54" h="47854">
                    <a:moveTo>
                      <a:pt x="0" y="0"/>
                    </a:moveTo>
                    <a:lnTo>
                      <a:pt x="0" y="0"/>
                    </a:lnTo>
                    <a:lnTo>
                      <a:pt x="0" y="0"/>
                    </a:lnTo>
                    <a:lnTo>
                      <a:pt x="0" y="0"/>
                    </a:lnTo>
                    <a:lnTo>
                      <a:pt x="0" y="0"/>
                    </a:lnTo>
                    <a:lnTo>
                      <a:pt x="0" y="0"/>
                    </a:lnTo>
                    <a:lnTo>
                      <a:pt x="0" y="0"/>
                    </a:lnTo>
                    <a:close/>
                  </a:path>
                </a:pathLst>
              </a:custGeom>
              <a:solidFill>
                <a:srgbClr val="D9E9BF"/>
              </a:solidFill>
              <a:ln w="4782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0F2704CC-4F81-42E9-B562-A65098927A6D}"/>
                  </a:ext>
                </a:extLst>
              </p:cNvPr>
              <p:cNvSpPr/>
              <p:nvPr/>
            </p:nvSpPr>
            <p:spPr>
              <a:xfrm>
                <a:off x="12453382" y="7803274"/>
                <a:ext cx="289251" cy="43068"/>
              </a:xfrm>
              <a:custGeom>
                <a:avLst/>
                <a:gdLst>
                  <a:gd name="connsiteX0" fmla="*/ 2127 w 289251"/>
                  <a:gd name="connsiteY0" fmla="*/ 43069 h 43068"/>
                  <a:gd name="connsiteX1" fmla="*/ 2127 w 289251"/>
                  <a:gd name="connsiteY1" fmla="*/ 43069 h 43068"/>
                  <a:gd name="connsiteX2" fmla="*/ 2127 w 289251"/>
                  <a:gd name="connsiteY2" fmla="*/ 38283 h 43068"/>
                  <a:gd name="connsiteX3" fmla="*/ 284467 w 289251"/>
                  <a:gd name="connsiteY3" fmla="*/ 0 h 43068"/>
                  <a:gd name="connsiteX4" fmla="*/ 289252 w 289251"/>
                  <a:gd name="connsiteY4" fmla="*/ 0 h 43068"/>
                  <a:gd name="connsiteX5" fmla="*/ 289252 w 289251"/>
                  <a:gd name="connsiteY5" fmla="*/ 4786 h 43068"/>
                  <a:gd name="connsiteX6" fmla="*/ 2127 w 289251"/>
                  <a:gd name="connsiteY6" fmla="*/ 43069 h 43068"/>
                  <a:gd name="connsiteX7" fmla="*/ 2127 w 289251"/>
                  <a:gd name="connsiteY7" fmla="*/ 43069 h 4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251" h="43068">
                    <a:moveTo>
                      <a:pt x="2127" y="43069"/>
                    </a:moveTo>
                    <a:cubicBezTo>
                      <a:pt x="2127" y="43069"/>
                      <a:pt x="2127" y="38283"/>
                      <a:pt x="2127" y="43069"/>
                    </a:cubicBezTo>
                    <a:cubicBezTo>
                      <a:pt x="-2658" y="38283"/>
                      <a:pt x="2127" y="38283"/>
                      <a:pt x="2127" y="38283"/>
                    </a:cubicBezTo>
                    <a:cubicBezTo>
                      <a:pt x="2127" y="38283"/>
                      <a:pt x="236613" y="14356"/>
                      <a:pt x="284467" y="0"/>
                    </a:cubicBezTo>
                    <a:cubicBezTo>
                      <a:pt x="284467" y="0"/>
                      <a:pt x="289252" y="0"/>
                      <a:pt x="289252" y="0"/>
                    </a:cubicBezTo>
                    <a:cubicBezTo>
                      <a:pt x="289252" y="0"/>
                      <a:pt x="289252" y="4786"/>
                      <a:pt x="289252" y="4786"/>
                    </a:cubicBezTo>
                    <a:cubicBezTo>
                      <a:pt x="236613" y="19142"/>
                      <a:pt x="11697" y="38283"/>
                      <a:pt x="2127" y="43069"/>
                    </a:cubicBezTo>
                    <a:lnTo>
                      <a:pt x="2127" y="43069"/>
                    </a:lnTo>
                    <a:close/>
                  </a:path>
                </a:pathLst>
              </a:custGeom>
              <a:solidFill>
                <a:srgbClr val="A0AA97"/>
              </a:solidFill>
              <a:ln w="4782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1777C6BC-34CC-43A9-BA2D-5546171A92A4}"/>
                  </a:ext>
                </a:extLst>
              </p:cNvPr>
              <p:cNvSpPr/>
              <p:nvPr/>
            </p:nvSpPr>
            <p:spPr>
              <a:xfrm>
                <a:off x="12359032" y="7506578"/>
                <a:ext cx="431455" cy="186631"/>
              </a:xfrm>
              <a:custGeom>
                <a:avLst/>
                <a:gdLst>
                  <a:gd name="connsiteX0" fmla="*/ 768 w 431455"/>
                  <a:gd name="connsiteY0" fmla="*/ 138777 h 186631"/>
                  <a:gd name="connsiteX1" fmla="*/ 82120 w 431455"/>
                  <a:gd name="connsiteY1" fmla="*/ 186631 h 186631"/>
                  <a:gd name="connsiteX2" fmla="*/ 101262 w 431455"/>
                  <a:gd name="connsiteY2" fmla="*/ 181846 h 186631"/>
                  <a:gd name="connsiteX3" fmla="*/ 431456 w 431455"/>
                  <a:gd name="connsiteY3" fmla="*/ 110065 h 186631"/>
                  <a:gd name="connsiteX4" fmla="*/ 431456 w 431455"/>
                  <a:gd name="connsiteY4" fmla="*/ 0 h 186631"/>
                  <a:gd name="connsiteX5" fmla="*/ 15124 w 431455"/>
                  <a:gd name="connsiteY5" fmla="*/ 86137 h 186631"/>
                  <a:gd name="connsiteX6" fmla="*/ 768 w 431455"/>
                  <a:gd name="connsiteY6" fmla="*/ 138777 h 186631"/>
                  <a:gd name="connsiteX7" fmla="*/ 768 w 431455"/>
                  <a:gd name="connsiteY7" fmla="*/ 138777 h 186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55" h="186631">
                    <a:moveTo>
                      <a:pt x="768" y="138777"/>
                    </a:moveTo>
                    <a:cubicBezTo>
                      <a:pt x="5554" y="162704"/>
                      <a:pt x="10339" y="181846"/>
                      <a:pt x="82120" y="186631"/>
                    </a:cubicBezTo>
                    <a:cubicBezTo>
                      <a:pt x="86906" y="186631"/>
                      <a:pt x="96476" y="186631"/>
                      <a:pt x="101262" y="181846"/>
                    </a:cubicBezTo>
                    <a:cubicBezTo>
                      <a:pt x="149116" y="167490"/>
                      <a:pt x="431456" y="110065"/>
                      <a:pt x="431456" y="110065"/>
                    </a:cubicBezTo>
                    <a:lnTo>
                      <a:pt x="431456" y="0"/>
                    </a:lnTo>
                    <a:lnTo>
                      <a:pt x="15124" y="86137"/>
                    </a:lnTo>
                    <a:cubicBezTo>
                      <a:pt x="15124" y="90923"/>
                      <a:pt x="-4017" y="114850"/>
                      <a:pt x="768" y="138777"/>
                    </a:cubicBezTo>
                    <a:lnTo>
                      <a:pt x="768" y="138777"/>
                    </a:lnTo>
                    <a:close/>
                  </a:path>
                </a:pathLst>
              </a:custGeom>
              <a:solidFill>
                <a:srgbClr val="E5F0D2"/>
              </a:solidFill>
              <a:ln w="4782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C614872B-A00C-4427-9715-9E4391284C24}"/>
                  </a:ext>
                </a:extLst>
              </p:cNvPr>
              <p:cNvSpPr/>
              <p:nvPr/>
            </p:nvSpPr>
            <p:spPr>
              <a:xfrm>
                <a:off x="11432642" y="7401299"/>
                <a:ext cx="1357845" cy="298035"/>
              </a:xfrm>
              <a:custGeom>
                <a:avLst/>
                <a:gdLst>
                  <a:gd name="connsiteX0" fmla="*/ 46642 w 1357845"/>
                  <a:gd name="connsiteY0" fmla="*/ 81352 h 298035"/>
                  <a:gd name="connsiteX1" fmla="*/ 13144 w 1357845"/>
                  <a:gd name="connsiteY1" fmla="*/ 210558 h 298035"/>
                  <a:gd name="connsiteX2" fmla="*/ 936729 w 1357845"/>
                  <a:gd name="connsiteY2" fmla="*/ 291910 h 298035"/>
                  <a:gd name="connsiteX3" fmla="*/ 1008510 w 1357845"/>
                  <a:gd name="connsiteY3" fmla="*/ 296696 h 298035"/>
                  <a:gd name="connsiteX4" fmla="*/ 927158 w 1357845"/>
                  <a:gd name="connsiteY4" fmla="*/ 248842 h 298035"/>
                  <a:gd name="connsiteX5" fmla="*/ 941514 w 1357845"/>
                  <a:gd name="connsiteY5" fmla="*/ 200988 h 298035"/>
                  <a:gd name="connsiteX6" fmla="*/ 1357846 w 1357845"/>
                  <a:gd name="connsiteY6" fmla="*/ 114850 h 298035"/>
                  <a:gd name="connsiteX7" fmla="*/ 778811 w 1357845"/>
                  <a:gd name="connsiteY7" fmla="*/ 0 h 298035"/>
                  <a:gd name="connsiteX8" fmla="*/ 46642 w 1357845"/>
                  <a:gd name="connsiteY8" fmla="*/ 81352 h 298035"/>
                  <a:gd name="connsiteX9" fmla="*/ 46642 w 1357845"/>
                  <a:gd name="connsiteY9" fmla="*/ 81352 h 29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845" h="298035">
                    <a:moveTo>
                      <a:pt x="46642" y="81352"/>
                    </a:moveTo>
                    <a:cubicBezTo>
                      <a:pt x="46642" y="81352"/>
                      <a:pt x="-29925" y="138777"/>
                      <a:pt x="13144" y="210558"/>
                    </a:cubicBezTo>
                    <a:lnTo>
                      <a:pt x="936729" y="291910"/>
                    </a:lnTo>
                    <a:cubicBezTo>
                      <a:pt x="936729" y="291910"/>
                      <a:pt x="970227" y="301481"/>
                      <a:pt x="1008510" y="296696"/>
                    </a:cubicBezTo>
                    <a:cubicBezTo>
                      <a:pt x="936729" y="291910"/>
                      <a:pt x="931944" y="272769"/>
                      <a:pt x="927158" y="248842"/>
                    </a:cubicBezTo>
                    <a:cubicBezTo>
                      <a:pt x="922373" y="224915"/>
                      <a:pt x="941514" y="200988"/>
                      <a:pt x="941514" y="200988"/>
                    </a:cubicBezTo>
                    <a:lnTo>
                      <a:pt x="1357846" y="114850"/>
                    </a:lnTo>
                    <a:lnTo>
                      <a:pt x="778811" y="0"/>
                    </a:lnTo>
                    <a:lnTo>
                      <a:pt x="46642" y="81352"/>
                    </a:lnTo>
                    <a:lnTo>
                      <a:pt x="46642" y="81352"/>
                    </a:lnTo>
                    <a:close/>
                  </a:path>
                </a:pathLst>
              </a:custGeom>
              <a:solidFill>
                <a:srgbClr val="2DBFCD"/>
              </a:solidFill>
              <a:ln w="4782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5B11B03-E5C6-42D5-AEE0-B383A23DB969}"/>
                  </a:ext>
                </a:extLst>
              </p:cNvPr>
              <p:cNvSpPr/>
              <p:nvPr/>
            </p:nvSpPr>
            <p:spPr>
              <a:xfrm>
                <a:off x="11498425" y="7506578"/>
                <a:ext cx="856590" cy="95708"/>
              </a:xfrm>
              <a:custGeom>
                <a:avLst/>
                <a:gdLst>
                  <a:gd name="connsiteX0" fmla="*/ 851805 w 856590"/>
                  <a:gd name="connsiteY0" fmla="*/ 95708 h 95708"/>
                  <a:gd name="connsiteX1" fmla="*/ 0 w 856590"/>
                  <a:gd name="connsiteY1" fmla="*/ 9571 h 95708"/>
                  <a:gd name="connsiteX2" fmla="*/ 0 w 856590"/>
                  <a:gd name="connsiteY2" fmla="*/ 0 h 95708"/>
                  <a:gd name="connsiteX3" fmla="*/ 856590 w 856590"/>
                  <a:gd name="connsiteY3" fmla="*/ 86137 h 95708"/>
                  <a:gd name="connsiteX4" fmla="*/ 851805 w 856590"/>
                  <a:gd name="connsiteY4" fmla="*/ 95708 h 95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590" h="95708">
                    <a:moveTo>
                      <a:pt x="851805" y="95708"/>
                    </a:moveTo>
                    <a:lnTo>
                      <a:pt x="0" y="9571"/>
                    </a:lnTo>
                    <a:lnTo>
                      <a:pt x="0" y="0"/>
                    </a:lnTo>
                    <a:lnTo>
                      <a:pt x="856590" y="86137"/>
                    </a:lnTo>
                    <a:lnTo>
                      <a:pt x="851805" y="95708"/>
                    </a:lnTo>
                    <a:close/>
                  </a:path>
                </a:pathLst>
              </a:custGeom>
              <a:solidFill>
                <a:srgbClr val="93A22C"/>
              </a:solidFill>
              <a:ln w="4782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87A11C8-0547-47B7-8773-58B72486E342}"/>
                  </a:ext>
                </a:extLst>
              </p:cNvPr>
              <p:cNvSpPr/>
              <p:nvPr/>
            </p:nvSpPr>
            <p:spPr>
              <a:xfrm>
                <a:off x="12364586" y="7530506"/>
                <a:ext cx="416331" cy="90922"/>
              </a:xfrm>
              <a:custGeom>
                <a:avLst/>
                <a:gdLst>
                  <a:gd name="connsiteX0" fmla="*/ 0 w 416331"/>
                  <a:gd name="connsiteY0" fmla="*/ 90923 h 90922"/>
                  <a:gd name="connsiteX1" fmla="*/ 0 w 416331"/>
                  <a:gd name="connsiteY1" fmla="*/ 86137 h 90922"/>
                  <a:gd name="connsiteX2" fmla="*/ 416331 w 416331"/>
                  <a:gd name="connsiteY2" fmla="*/ 0 h 90922"/>
                  <a:gd name="connsiteX3" fmla="*/ 416331 w 416331"/>
                  <a:gd name="connsiteY3" fmla="*/ 4785 h 90922"/>
                  <a:gd name="connsiteX4" fmla="*/ 0 w 416331"/>
                  <a:gd name="connsiteY4" fmla="*/ 90923 h 90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331" h="90922">
                    <a:moveTo>
                      <a:pt x="0" y="90923"/>
                    </a:moveTo>
                    <a:lnTo>
                      <a:pt x="0" y="86137"/>
                    </a:lnTo>
                    <a:lnTo>
                      <a:pt x="416331" y="0"/>
                    </a:lnTo>
                    <a:lnTo>
                      <a:pt x="416331" y="4785"/>
                    </a:lnTo>
                    <a:lnTo>
                      <a:pt x="0" y="90923"/>
                    </a:lnTo>
                    <a:close/>
                  </a:path>
                </a:pathLst>
              </a:custGeom>
              <a:solidFill>
                <a:srgbClr val="C2CDB5"/>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3E5C5030-FAA1-477D-B415-4889E0A351E6}"/>
                  </a:ext>
                </a:extLst>
              </p:cNvPr>
              <p:cNvSpPr/>
              <p:nvPr/>
            </p:nvSpPr>
            <p:spPr>
              <a:xfrm>
                <a:off x="12364586" y="7549647"/>
                <a:ext cx="382833" cy="86137"/>
              </a:xfrm>
              <a:custGeom>
                <a:avLst/>
                <a:gdLst>
                  <a:gd name="connsiteX0" fmla="*/ 0 w 382833"/>
                  <a:gd name="connsiteY0" fmla="*/ 86137 h 86137"/>
                  <a:gd name="connsiteX1" fmla="*/ 0 w 382833"/>
                  <a:gd name="connsiteY1" fmla="*/ 81352 h 86137"/>
                  <a:gd name="connsiteX2" fmla="*/ 382833 w 382833"/>
                  <a:gd name="connsiteY2" fmla="*/ 0 h 86137"/>
                  <a:gd name="connsiteX3" fmla="*/ 382833 w 382833"/>
                  <a:gd name="connsiteY3" fmla="*/ 9571 h 86137"/>
                  <a:gd name="connsiteX4" fmla="*/ 0 w 382833"/>
                  <a:gd name="connsiteY4" fmla="*/ 86137 h 86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33" h="86137">
                    <a:moveTo>
                      <a:pt x="0" y="86137"/>
                    </a:moveTo>
                    <a:lnTo>
                      <a:pt x="0" y="81352"/>
                    </a:lnTo>
                    <a:lnTo>
                      <a:pt x="382833" y="0"/>
                    </a:lnTo>
                    <a:lnTo>
                      <a:pt x="382833" y="9571"/>
                    </a:lnTo>
                    <a:lnTo>
                      <a:pt x="0" y="86137"/>
                    </a:lnTo>
                    <a:close/>
                  </a:path>
                </a:pathLst>
              </a:custGeom>
              <a:solidFill>
                <a:srgbClr val="C2CDB5"/>
              </a:solidFill>
              <a:ln w="4782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5AABAB45-4376-4014-B9E7-1EFD7320BE45}"/>
                  </a:ext>
                </a:extLst>
              </p:cNvPr>
              <p:cNvSpPr/>
              <p:nvPr/>
            </p:nvSpPr>
            <p:spPr>
              <a:xfrm>
                <a:off x="12364586" y="7578360"/>
                <a:ext cx="368477" cy="76566"/>
              </a:xfrm>
              <a:custGeom>
                <a:avLst/>
                <a:gdLst>
                  <a:gd name="connsiteX0" fmla="*/ 0 w 368477"/>
                  <a:gd name="connsiteY0" fmla="*/ 76567 h 76566"/>
                  <a:gd name="connsiteX1" fmla="*/ 0 w 368477"/>
                  <a:gd name="connsiteY1" fmla="*/ 71781 h 76566"/>
                  <a:gd name="connsiteX2" fmla="*/ 368477 w 368477"/>
                  <a:gd name="connsiteY2" fmla="*/ 0 h 76566"/>
                  <a:gd name="connsiteX3" fmla="*/ 368477 w 368477"/>
                  <a:gd name="connsiteY3" fmla="*/ 4785 h 76566"/>
                  <a:gd name="connsiteX4" fmla="*/ 0 w 36847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477" h="76566">
                    <a:moveTo>
                      <a:pt x="0" y="76567"/>
                    </a:moveTo>
                    <a:lnTo>
                      <a:pt x="0" y="71781"/>
                    </a:lnTo>
                    <a:lnTo>
                      <a:pt x="368477" y="0"/>
                    </a:lnTo>
                    <a:lnTo>
                      <a:pt x="368477"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D2050CA3-7877-4998-B1A6-CDDA4D69159F}"/>
                  </a:ext>
                </a:extLst>
              </p:cNvPr>
              <p:cNvSpPr/>
              <p:nvPr/>
            </p:nvSpPr>
            <p:spPr>
              <a:xfrm>
                <a:off x="12374156" y="7592716"/>
                <a:ext cx="387619" cy="76566"/>
              </a:xfrm>
              <a:custGeom>
                <a:avLst/>
                <a:gdLst>
                  <a:gd name="connsiteX0" fmla="*/ 0 w 387619"/>
                  <a:gd name="connsiteY0" fmla="*/ 76567 h 76566"/>
                  <a:gd name="connsiteX1" fmla="*/ 0 w 387619"/>
                  <a:gd name="connsiteY1" fmla="*/ 71781 h 76566"/>
                  <a:gd name="connsiteX2" fmla="*/ 387619 w 387619"/>
                  <a:gd name="connsiteY2" fmla="*/ 0 h 76566"/>
                  <a:gd name="connsiteX3" fmla="*/ 387619 w 387619"/>
                  <a:gd name="connsiteY3" fmla="*/ 4785 h 76566"/>
                  <a:gd name="connsiteX4" fmla="*/ 0 w 387619"/>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19" h="76566">
                    <a:moveTo>
                      <a:pt x="0" y="76567"/>
                    </a:moveTo>
                    <a:lnTo>
                      <a:pt x="0" y="71781"/>
                    </a:lnTo>
                    <a:lnTo>
                      <a:pt x="387619" y="0"/>
                    </a:lnTo>
                    <a:lnTo>
                      <a:pt x="387619"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6" name="Freeform: Shape 85">
                <a:extLst>
                  <a:ext uri="{FF2B5EF4-FFF2-40B4-BE49-F238E27FC236}">
                    <a16:creationId xmlns:a16="http://schemas.microsoft.com/office/drawing/2014/main" id="{5D4721FE-C644-45A1-88F3-458D3E9B9149}"/>
                  </a:ext>
                </a:extLst>
              </p:cNvPr>
              <p:cNvSpPr/>
              <p:nvPr/>
            </p:nvSpPr>
            <p:spPr>
              <a:xfrm>
                <a:off x="12402869" y="7602287"/>
                <a:ext cx="378047" cy="76566"/>
              </a:xfrm>
              <a:custGeom>
                <a:avLst/>
                <a:gdLst>
                  <a:gd name="connsiteX0" fmla="*/ 0 w 378047"/>
                  <a:gd name="connsiteY0" fmla="*/ 76567 h 76566"/>
                  <a:gd name="connsiteX1" fmla="*/ 0 w 378047"/>
                  <a:gd name="connsiteY1" fmla="*/ 71781 h 76566"/>
                  <a:gd name="connsiteX2" fmla="*/ 378048 w 378047"/>
                  <a:gd name="connsiteY2" fmla="*/ 0 h 76566"/>
                  <a:gd name="connsiteX3" fmla="*/ 378048 w 378047"/>
                  <a:gd name="connsiteY3" fmla="*/ 4785 h 76566"/>
                  <a:gd name="connsiteX4" fmla="*/ 0 w 378047"/>
                  <a:gd name="connsiteY4" fmla="*/ 76567 h 765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047" h="76566">
                    <a:moveTo>
                      <a:pt x="0" y="76567"/>
                    </a:moveTo>
                    <a:lnTo>
                      <a:pt x="0" y="71781"/>
                    </a:lnTo>
                    <a:lnTo>
                      <a:pt x="378048" y="0"/>
                    </a:lnTo>
                    <a:lnTo>
                      <a:pt x="378048" y="4785"/>
                    </a:lnTo>
                    <a:lnTo>
                      <a:pt x="0" y="76567"/>
                    </a:lnTo>
                    <a:close/>
                  </a:path>
                </a:pathLst>
              </a:custGeom>
              <a:solidFill>
                <a:srgbClr val="C2CDB5"/>
              </a:solidFill>
              <a:ln w="4782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F14AE360-F2F0-40C0-8343-DEDCB0102469}"/>
                  </a:ext>
                </a:extLst>
              </p:cNvPr>
              <p:cNvSpPr/>
              <p:nvPr/>
            </p:nvSpPr>
            <p:spPr>
              <a:xfrm>
                <a:off x="12364586" y="7511364"/>
                <a:ext cx="430687" cy="181845"/>
              </a:xfrm>
              <a:custGeom>
                <a:avLst/>
                <a:gdLst>
                  <a:gd name="connsiteX0" fmla="*/ 425902 w 430687"/>
                  <a:gd name="connsiteY0" fmla="*/ 0 h 181845"/>
                  <a:gd name="connsiteX1" fmla="*/ 9571 w 430687"/>
                  <a:gd name="connsiteY1" fmla="*/ 86137 h 181845"/>
                  <a:gd name="connsiteX2" fmla="*/ 0 w 430687"/>
                  <a:gd name="connsiteY2" fmla="*/ 105279 h 181845"/>
                  <a:gd name="connsiteX3" fmla="*/ 416331 w 430687"/>
                  <a:gd name="connsiteY3" fmla="*/ 19142 h 181845"/>
                  <a:gd name="connsiteX4" fmla="*/ 416331 w 430687"/>
                  <a:gd name="connsiteY4" fmla="*/ 23927 h 181845"/>
                  <a:gd name="connsiteX5" fmla="*/ 349336 w 430687"/>
                  <a:gd name="connsiteY5" fmla="*/ 38283 h 181845"/>
                  <a:gd name="connsiteX6" fmla="*/ 358906 w 430687"/>
                  <a:gd name="connsiteY6" fmla="*/ 38283 h 181845"/>
                  <a:gd name="connsiteX7" fmla="*/ 378048 w 430687"/>
                  <a:gd name="connsiteY7" fmla="*/ 43069 h 181845"/>
                  <a:gd name="connsiteX8" fmla="*/ 382833 w 430687"/>
                  <a:gd name="connsiteY8" fmla="*/ 43069 h 181845"/>
                  <a:gd name="connsiteX9" fmla="*/ 382833 w 430687"/>
                  <a:gd name="connsiteY9" fmla="*/ 43069 h 181845"/>
                  <a:gd name="connsiteX10" fmla="*/ 401975 w 430687"/>
                  <a:gd name="connsiteY10" fmla="*/ 95708 h 181845"/>
                  <a:gd name="connsiteX11" fmla="*/ 401975 w 430687"/>
                  <a:gd name="connsiteY11" fmla="*/ 95708 h 181845"/>
                  <a:gd name="connsiteX12" fmla="*/ 416331 w 430687"/>
                  <a:gd name="connsiteY12" fmla="*/ 90923 h 181845"/>
                  <a:gd name="connsiteX13" fmla="*/ 416331 w 430687"/>
                  <a:gd name="connsiteY13" fmla="*/ 95708 h 181845"/>
                  <a:gd name="connsiteX14" fmla="*/ 382833 w 430687"/>
                  <a:gd name="connsiteY14" fmla="*/ 100494 h 181845"/>
                  <a:gd name="connsiteX15" fmla="*/ 148348 w 430687"/>
                  <a:gd name="connsiteY15" fmla="*/ 148348 h 181845"/>
                  <a:gd name="connsiteX16" fmla="*/ 133992 w 430687"/>
                  <a:gd name="connsiteY16" fmla="*/ 148348 h 181845"/>
                  <a:gd name="connsiteX17" fmla="*/ 38283 w 430687"/>
                  <a:gd name="connsiteY17" fmla="*/ 167490 h 181845"/>
                  <a:gd name="connsiteX18" fmla="*/ 38283 w 430687"/>
                  <a:gd name="connsiteY18" fmla="*/ 162704 h 181845"/>
                  <a:gd name="connsiteX19" fmla="*/ 114850 w 430687"/>
                  <a:gd name="connsiteY19" fmla="*/ 148348 h 181845"/>
                  <a:gd name="connsiteX20" fmla="*/ 95708 w 430687"/>
                  <a:gd name="connsiteY20" fmla="*/ 143562 h 181845"/>
                  <a:gd name="connsiteX21" fmla="*/ 4785 w 430687"/>
                  <a:gd name="connsiteY21" fmla="*/ 157919 h 181845"/>
                  <a:gd name="connsiteX22" fmla="*/ 4785 w 430687"/>
                  <a:gd name="connsiteY22" fmla="*/ 153133 h 181845"/>
                  <a:gd name="connsiteX23" fmla="*/ 90923 w 430687"/>
                  <a:gd name="connsiteY23" fmla="*/ 138777 h 181845"/>
                  <a:gd name="connsiteX24" fmla="*/ 95708 w 430687"/>
                  <a:gd name="connsiteY24" fmla="*/ 129206 h 181845"/>
                  <a:gd name="connsiteX25" fmla="*/ 0 w 430687"/>
                  <a:gd name="connsiteY25" fmla="*/ 148348 h 181845"/>
                  <a:gd name="connsiteX26" fmla="*/ 0 w 430687"/>
                  <a:gd name="connsiteY26" fmla="*/ 143562 h 181845"/>
                  <a:gd name="connsiteX27" fmla="*/ 105279 w 430687"/>
                  <a:gd name="connsiteY27" fmla="*/ 119635 h 181845"/>
                  <a:gd name="connsiteX28" fmla="*/ 148348 w 430687"/>
                  <a:gd name="connsiteY28" fmla="*/ 95708 h 181845"/>
                  <a:gd name="connsiteX29" fmla="*/ 0 w 430687"/>
                  <a:gd name="connsiteY29" fmla="*/ 129206 h 181845"/>
                  <a:gd name="connsiteX30" fmla="*/ 0 w 430687"/>
                  <a:gd name="connsiteY30" fmla="*/ 124421 h 181845"/>
                  <a:gd name="connsiteX31" fmla="*/ 181846 w 430687"/>
                  <a:gd name="connsiteY31" fmla="*/ 86137 h 181845"/>
                  <a:gd name="connsiteX32" fmla="*/ 267983 w 430687"/>
                  <a:gd name="connsiteY32" fmla="*/ 57425 h 181845"/>
                  <a:gd name="connsiteX33" fmla="*/ 4785 w 430687"/>
                  <a:gd name="connsiteY33" fmla="*/ 110065 h 181845"/>
                  <a:gd name="connsiteX34" fmla="*/ 4785 w 430687"/>
                  <a:gd name="connsiteY34" fmla="*/ 105279 h 181845"/>
                  <a:gd name="connsiteX35" fmla="*/ 0 w 430687"/>
                  <a:gd name="connsiteY35" fmla="*/ 124421 h 181845"/>
                  <a:gd name="connsiteX36" fmla="*/ 0 w 430687"/>
                  <a:gd name="connsiteY36" fmla="*/ 133992 h 181845"/>
                  <a:gd name="connsiteX37" fmla="*/ 81352 w 430687"/>
                  <a:gd name="connsiteY37" fmla="*/ 181846 h 181845"/>
                  <a:gd name="connsiteX38" fmla="*/ 81352 w 430687"/>
                  <a:gd name="connsiteY38" fmla="*/ 181846 h 181845"/>
                  <a:gd name="connsiteX39" fmla="*/ 81352 w 430687"/>
                  <a:gd name="connsiteY39" fmla="*/ 181846 h 181845"/>
                  <a:gd name="connsiteX40" fmla="*/ 100493 w 430687"/>
                  <a:gd name="connsiteY40" fmla="*/ 177060 h 181845"/>
                  <a:gd name="connsiteX41" fmla="*/ 430688 w 430687"/>
                  <a:gd name="connsiteY41" fmla="*/ 105279 h 181845"/>
                  <a:gd name="connsiteX42" fmla="*/ 430688 w 430687"/>
                  <a:gd name="connsiteY42" fmla="*/ 0 h 181845"/>
                  <a:gd name="connsiteX43" fmla="*/ 425902 w 430687"/>
                  <a:gd name="connsiteY43"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30687" h="181845">
                    <a:moveTo>
                      <a:pt x="425902" y="0"/>
                    </a:moveTo>
                    <a:lnTo>
                      <a:pt x="9571" y="86137"/>
                    </a:lnTo>
                    <a:cubicBezTo>
                      <a:pt x="9571" y="86137"/>
                      <a:pt x="4785" y="95708"/>
                      <a:pt x="0" y="105279"/>
                    </a:cubicBezTo>
                    <a:lnTo>
                      <a:pt x="416331" y="19142"/>
                    </a:lnTo>
                    <a:lnTo>
                      <a:pt x="416331" y="23927"/>
                    </a:lnTo>
                    <a:lnTo>
                      <a:pt x="349336" y="38283"/>
                    </a:lnTo>
                    <a:cubicBezTo>
                      <a:pt x="354121" y="38283"/>
                      <a:pt x="354121" y="38283"/>
                      <a:pt x="358906" y="38283"/>
                    </a:cubicBezTo>
                    <a:cubicBezTo>
                      <a:pt x="368477" y="38283"/>
                      <a:pt x="373263" y="38283"/>
                      <a:pt x="378048" y="43069"/>
                    </a:cubicBezTo>
                    <a:lnTo>
                      <a:pt x="382833" y="43069"/>
                    </a:lnTo>
                    <a:lnTo>
                      <a:pt x="382833" y="43069"/>
                    </a:lnTo>
                    <a:cubicBezTo>
                      <a:pt x="416331" y="57425"/>
                      <a:pt x="401975" y="95708"/>
                      <a:pt x="401975" y="95708"/>
                    </a:cubicBezTo>
                    <a:lnTo>
                      <a:pt x="401975" y="95708"/>
                    </a:lnTo>
                    <a:lnTo>
                      <a:pt x="416331" y="90923"/>
                    </a:lnTo>
                    <a:lnTo>
                      <a:pt x="416331" y="95708"/>
                    </a:lnTo>
                    <a:lnTo>
                      <a:pt x="382833" y="100494"/>
                    </a:lnTo>
                    <a:cubicBezTo>
                      <a:pt x="325409" y="129206"/>
                      <a:pt x="215344" y="148348"/>
                      <a:pt x="148348" y="148348"/>
                    </a:cubicBezTo>
                    <a:cubicBezTo>
                      <a:pt x="143563" y="148348"/>
                      <a:pt x="138777" y="148348"/>
                      <a:pt x="133992" y="148348"/>
                    </a:cubicBezTo>
                    <a:lnTo>
                      <a:pt x="38283" y="167490"/>
                    </a:lnTo>
                    <a:lnTo>
                      <a:pt x="38283" y="162704"/>
                    </a:lnTo>
                    <a:lnTo>
                      <a:pt x="114850" y="148348"/>
                    </a:lnTo>
                    <a:cubicBezTo>
                      <a:pt x="105279" y="148348"/>
                      <a:pt x="100493" y="143562"/>
                      <a:pt x="95708" y="143562"/>
                    </a:cubicBezTo>
                    <a:lnTo>
                      <a:pt x="4785" y="157919"/>
                    </a:lnTo>
                    <a:lnTo>
                      <a:pt x="4785" y="153133"/>
                    </a:lnTo>
                    <a:lnTo>
                      <a:pt x="90923" y="138777"/>
                    </a:lnTo>
                    <a:cubicBezTo>
                      <a:pt x="90923" y="133992"/>
                      <a:pt x="90923" y="129206"/>
                      <a:pt x="95708" y="129206"/>
                    </a:cubicBezTo>
                    <a:lnTo>
                      <a:pt x="0" y="148348"/>
                    </a:lnTo>
                    <a:lnTo>
                      <a:pt x="0" y="143562"/>
                    </a:lnTo>
                    <a:lnTo>
                      <a:pt x="105279" y="119635"/>
                    </a:lnTo>
                    <a:cubicBezTo>
                      <a:pt x="114850" y="114850"/>
                      <a:pt x="129206" y="105279"/>
                      <a:pt x="148348" y="95708"/>
                    </a:cubicBezTo>
                    <a:lnTo>
                      <a:pt x="0" y="129206"/>
                    </a:lnTo>
                    <a:lnTo>
                      <a:pt x="0" y="124421"/>
                    </a:lnTo>
                    <a:lnTo>
                      <a:pt x="181846" y="86137"/>
                    </a:lnTo>
                    <a:cubicBezTo>
                      <a:pt x="210558" y="76567"/>
                      <a:pt x="239271" y="66996"/>
                      <a:pt x="267983" y="57425"/>
                    </a:cubicBezTo>
                    <a:lnTo>
                      <a:pt x="4785" y="110065"/>
                    </a:lnTo>
                    <a:lnTo>
                      <a:pt x="4785" y="105279"/>
                    </a:lnTo>
                    <a:cubicBezTo>
                      <a:pt x="4785" y="110065"/>
                      <a:pt x="0" y="119635"/>
                      <a:pt x="0" y="124421"/>
                    </a:cubicBezTo>
                    <a:cubicBezTo>
                      <a:pt x="0" y="129206"/>
                      <a:pt x="0" y="129206"/>
                      <a:pt x="0" y="133992"/>
                    </a:cubicBezTo>
                    <a:cubicBezTo>
                      <a:pt x="4785" y="157919"/>
                      <a:pt x="9571" y="177060"/>
                      <a:pt x="81352" y="181846"/>
                    </a:cubicBezTo>
                    <a:lnTo>
                      <a:pt x="81352" y="181846"/>
                    </a:lnTo>
                    <a:lnTo>
                      <a:pt x="81352" y="181846"/>
                    </a:lnTo>
                    <a:cubicBezTo>
                      <a:pt x="86138" y="181846"/>
                      <a:pt x="95708" y="181846"/>
                      <a:pt x="100493" y="177060"/>
                    </a:cubicBezTo>
                    <a:cubicBezTo>
                      <a:pt x="148348" y="162704"/>
                      <a:pt x="430688" y="105279"/>
                      <a:pt x="430688" y="105279"/>
                    </a:cubicBezTo>
                    <a:lnTo>
                      <a:pt x="430688" y="0"/>
                    </a:lnTo>
                    <a:lnTo>
                      <a:pt x="425902" y="0"/>
                    </a:lnTo>
                    <a:close/>
                  </a:path>
                </a:pathLst>
              </a:custGeom>
              <a:solidFill>
                <a:srgbClr val="D4E1BF"/>
              </a:solidFill>
              <a:ln w="47824"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1C2E6880-61F0-40C6-9B2F-96E19BC9B617}"/>
                  </a:ext>
                </a:extLst>
              </p:cNvPr>
              <p:cNvSpPr/>
              <p:nvPr/>
            </p:nvSpPr>
            <p:spPr>
              <a:xfrm>
                <a:off x="12364586" y="7530506"/>
                <a:ext cx="416331" cy="95708"/>
              </a:xfrm>
              <a:custGeom>
                <a:avLst/>
                <a:gdLst>
                  <a:gd name="connsiteX0" fmla="*/ 416331 w 416331"/>
                  <a:gd name="connsiteY0" fmla="*/ 0 h 95708"/>
                  <a:gd name="connsiteX1" fmla="*/ 0 w 416331"/>
                  <a:gd name="connsiteY1" fmla="*/ 86137 h 95708"/>
                  <a:gd name="connsiteX2" fmla="*/ 0 w 416331"/>
                  <a:gd name="connsiteY2" fmla="*/ 90923 h 95708"/>
                  <a:gd name="connsiteX3" fmla="*/ 0 w 416331"/>
                  <a:gd name="connsiteY3" fmla="*/ 90923 h 95708"/>
                  <a:gd name="connsiteX4" fmla="*/ 0 w 416331"/>
                  <a:gd name="connsiteY4" fmla="*/ 95708 h 95708"/>
                  <a:gd name="connsiteX5" fmla="*/ 263198 w 416331"/>
                  <a:gd name="connsiteY5" fmla="*/ 43069 h 95708"/>
                  <a:gd name="connsiteX6" fmla="*/ 334979 w 416331"/>
                  <a:gd name="connsiteY6" fmla="*/ 28712 h 95708"/>
                  <a:gd name="connsiteX7" fmla="*/ 349336 w 416331"/>
                  <a:gd name="connsiteY7" fmla="*/ 28712 h 95708"/>
                  <a:gd name="connsiteX8" fmla="*/ 416331 w 416331"/>
                  <a:gd name="connsiteY8" fmla="*/ 14356 h 95708"/>
                  <a:gd name="connsiteX9" fmla="*/ 416331 w 416331"/>
                  <a:gd name="connsiteY9" fmla="*/ 0 h 95708"/>
                  <a:gd name="connsiteX10" fmla="*/ 416331 w 416331"/>
                  <a:gd name="connsiteY10"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331" h="95708">
                    <a:moveTo>
                      <a:pt x="416331" y="0"/>
                    </a:moveTo>
                    <a:lnTo>
                      <a:pt x="0" y="86137"/>
                    </a:lnTo>
                    <a:cubicBezTo>
                      <a:pt x="0" y="86137"/>
                      <a:pt x="0" y="86137"/>
                      <a:pt x="0" y="90923"/>
                    </a:cubicBezTo>
                    <a:lnTo>
                      <a:pt x="0" y="90923"/>
                    </a:lnTo>
                    <a:lnTo>
                      <a:pt x="0" y="95708"/>
                    </a:lnTo>
                    <a:lnTo>
                      <a:pt x="263198" y="43069"/>
                    </a:lnTo>
                    <a:cubicBezTo>
                      <a:pt x="291910" y="33498"/>
                      <a:pt x="315837" y="28712"/>
                      <a:pt x="334979" y="28712"/>
                    </a:cubicBezTo>
                    <a:cubicBezTo>
                      <a:pt x="339764" y="28712"/>
                      <a:pt x="344550" y="28712"/>
                      <a:pt x="349336" y="28712"/>
                    </a:cubicBezTo>
                    <a:lnTo>
                      <a:pt x="416331" y="14356"/>
                    </a:lnTo>
                    <a:lnTo>
                      <a:pt x="416331" y="0"/>
                    </a:lnTo>
                    <a:lnTo>
                      <a:pt x="416331" y="0"/>
                    </a:lnTo>
                    <a:close/>
                  </a:path>
                </a:pathLst>
              </a:custGeom>
              <a:solidFill>
                <a:srgbClr val="B4C0A5"/>
              </a:solidFill>
              <a:ln w="4782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5039F7DC-4C30-4B41-AE1C-C6ADC4942C9A}"/>
                  </a:ext>
                </a:extLst>
              </p:cNvPr>
              <p:cNvSpPr/>
              <p:nvPr/>
            </p:nvSpPr>
            <p:spPr>
              <a:xfrm>
                <a:off x="12364586" y="7549647"/>
                <a:ext cx="382833" cy="86137"/>
              </a:xfrm>
              <a:custGeom>
                <a:avLst/>
                <a:gdLst>
                  <a:gd name="connsiteX0" fmla="*/ 181846 w 382833"/>
                  <a:gd name="connsiteY0" fmla="*/ 43069 h 86137"/>
                  <a:gd name="connsiteX1" fmla="*/ 0 w 382833"/>
                  <a:gd name="connsiteY1" fmla="*/ 81352 h 86137"/>
                  <a:gd name="connsiteX2" fmla="*/ 0 w 382833"/>
                  <a:gd name="connsiteY2" fmla="*/ 86137 h 86137"/>
                  <a:gd name="connsiteX3" fmla="*/ 148348 w 382833"/>
                  <a:gd name="connsiteY3" fmla="*/ 52640 h 86137"/>
                  <a:gd name="connsiteX4" fmla="*/ 181846 w 382833"/>
                  <a:gd name="connsiteY4" fmla="*/ 43069 h 86137"/>
                  <a:gd name="connsiteX5" fmla="*/ 181846 w 382833"/>
                  <a:gd name="connsiteY5" fmla="*/ 43069 h 86137"/>
                  <a:gd name="connsiteX6" fmla="*/ 382833 w 382833"/>
                  <a:gd name="connsiteY6" fmla="*/ 0 h 86137"/>
                  <a:gd name="connsiteX7" fmla="*/ 382833 w 382833"/>
                  <a:gd name="connsiteY7" fmla="*/ 0 h 86137"/>
                  <a:gd name="connsiteX8" fmla="*/ 382833 w 382833"/>
                  <a:gd name="connsiteY8" fmla="*/ 0 h 86137"/>
                  <a:gd name="connsiteX9" fmla="*/ 382833 w 382833"/>
                  <a:gd name="connsiteY9" fmla="*/ 0 h 86137"/>
                  <a:gd name="connsiteX10" fmla="*/ 382833 w 382833"/>
                  <a:gd name="connsiteY10" fmla="*/ 0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33" h="86137">
                    <a:moveTo>
                      <a:pt x="181846" y="43069"/>
                    </a:moveTo>
                    <a:lnTo>
                      <a:pt x="0" y="81352"/>
                    </a:lnTo>
                    <a:lnTo>
                      <a:pt x="0" y="86137"/>
                    </a:lnTo>
                    <a:lnTo>
                      <a:pt x="148348" y="52640"/>
                    </a:lnTo>
                    <a:cubicBezTo>
                      <a:pt x="157919" y="52640"/>
                      <a:pt x="172275" y="47854"/>
                      <a:pt x="181846" y="43069"/>
                    </a:cubicBezTo>
                    <a:lnTo>
                      <a:pt x="181846" y="43069"/>
                    </a:lnTo>
                    <a:close/>
                    <a:moveTo>
                      <a:pt x="382833" y="0"/>
                    </a:moveTo>
                    <a:lnTo>
                      <a:pt x="382833" y="0"/>
                    </a:lnTo>
                    <a:cubicBezTo>
                      <a:pt x="382833" y="4786"/>
                      <a:pt x="382833" y="4786"/>
                      <a:pt x="382833" y="0"/>
                    </a:cubicBezTo>
                    <a:lnTo>
                      <a:pt x="382833" y="0"/>
                    </a:lnTo>
                    <a:lnTo>
                      <a:pt x="382833" y="0"/>
                    </a:lnTo>
                    <a:close/>
                  </a:path>
                </a:pathLst>
              </a:custGeom>
              <a:solidFill>
                <a:srgbClr val="B4C0A5"/>
              </a:solidFill>
              <a:ln w="47824"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58D62B3B-5098-43F9-9528-62B7BE4F4195}"/>
                  </a:ext>
                </a:extLst>
              </p:cNvPr>
              <p:cNvSpPr/>
              <p:nvPr/>
            </p:nvSpPr>
            <p:spPr>
              <a:xfrm>
                <a:off x="12364586" y="7630999"/>
                <a:ext cx="105279" cy="23927"/>
              </a:xfrm>
              <a:custGeom>
                <a:avLst/>
                <a:gdLst>
                  <a:gd name="connsiteX0" fmla="*/ 105279 w 105279"/>
                  <a:gd name="connsiteY0" fmla="*/ 0 h 23927"/>
                  <a:gd name="connsiteX1" fmla="*/ 0 w 105279"/>
                  <a:gd name="connsiteY1" fmla="*/ 19142 h 23927"/>
                  <a:gd name="connsiteX2" fmla="*/ 0 w 105279"/>
                  <a:gd name="connsiteY2" fmla="*/ 23927 h 23927"/>
                  <a:gd name="connsiteX3" fmla="*/ 95708 w 105279"/>
                  <a:gd name="connsiteY3" fmla="*/ 4785 h 23927"/>
                  <a:gd name="connsiteX4" fmla="*/ 105279 w 105279"/>
                  <a:gd name="connsiteY4" fmla="*/ 0 h 23927"/>
                  <a:gd name="connsiteX5" fmla="*/ 105279 w 105279"/>
                  <a:gd name="connsiteY5" fmla="*/ 0 h 2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279" h="23927">
                    <a:moveTo>
                      <a:pt x="105279" y="0"/>
                    </a:moveTo>
                    <a:lnTo>
                      <a:pt x="0" y="19142"/>
                    </a:lnTo>
                    <a:lnTo>
                      <a:pt x="0" y="23927"/>
                    </a:lnTo>
                    <a:lnTo>
                      <a:pt x="95708" y="4785"/>
                    </a:lnTo>
                    <a:cubicBezTo>
                      <a:pt x="100493" y="4785"/>
                      <a:pt x="100493" y="0"/>
                      <a:pt x="105279" y="0"/>
                    </a:cubicBezTo>
                    <a:lnTo>
                      <a:pt x="105279" y="0"/>
                    </a:lnTo>
                    <a:close/>
                  </a:path>
                </a:pathLst>
              </a:custGeom>
              <a:solidFill>
                <a:srgbClr val="B4C0A5"/>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25D9203B-BF8C-4522-B39E-095E6B2E8109}"/>
                  </a:ext>
                </a:extLst>
              </p:cNvPr>
              <p:cNvSpPr/>
              <p:nvPr/>
            </p:nvSpPr>
            <p:spPr>
              <a:xfrm>
                <a:off x="12374156" y="7645355"/>
                <a:ext cx="90922" cy="19141"/>
              </a:xfrm>
              <a:custGeom>
                <a:avLst/>
                <a:gdLst>
                  <a:gd name="connsiteX0" fmla="*/ 86138 w 90922"/>
                  <a:gd name="connsiteY0" fmla="*/ 0 h 19141"/>
                  <a:gd name="connsiteX1" fmla="*/ 0 w 90922"/>
                  <a:gd name="connsiteY1" fmla="*/ 14356 h 19141"/>
                  <a:gd name="connsiteX2" fmla="*/ 0 w 90922"/>
                  <a:gd name="connsiteY2" fmla="*/ 19142 h 19141"/>
                  <a:gd name="connsiteX3" fmla="*/ 90923 w 90922"/>
                  <a:gd name="connsiteY3" fmla="*/ 4786 h 19141"/>
                  <a:gd name="connsiteX4" fmla="*/ 90923 w 90922"/>
                  <a:gd name="connsiteY4" fmla="*/ 4786 h 19141"/>
                  <a:gd name="connsiteX5" fmla="*/ 86138 w 90922"/>
                  <a:gd name="connsiteY5" fmla="*/ 0 h 19141"/>
                  <a:gd name="connsiteX6" fmla="*/ 86138 w 90922"/>
                  <a:gd name="connsiteY6" fmla="*/ 0 h 1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922" h="19141">
                    <a:moveTo>
                      <a:pt x="86138" y="0"/>
                    </a:moveTo>
                    <a:lnTo>
                      <a:pt x="0" y="14356"/>
                    </a:lnTo>
                    <a:lnTo>
                      <a:pt x="0" y="19142"/>
                    </a:lnTo>
                    <a:lnTo>
                      <a:pt x="90923" y="4786"/>
                    </a:lnTo>
                    <a:lnTo>
                      <a:pt x="90923" y="4786"/>
                    </a:lnTo>
                    <a:cubicBezTo>
                      <a:pt x="86138" y="4786"/>
                      <a:pt x="86138" y="4786"/>
                      <a:pt x="86138" y="0"/>
                    </a:cubicBezTo>
                    <a:lnTo>
                      <a:pt x="86138" y="0"/>
                    </a:lnTo>
                    <a:close/>
                  </a:path>
                </a:pathLst>
              </a:custGeom>
              <a:solidFill>
                <a:srgbClr val="B4C0A5"/>
              </a:solidFill>
              <a:ln w="4782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12EDFFBA-4BFA-4510-81E9-35CD1ECCE99B}"/>
                  </a:ext>
                </a:extLst>
              </p:cNvPr>
              <p:cNvSpPr/>
              <p:nvPr/>
            </p:nvSpPr>
            <p:spPr>
              <a:xfrm>
                <a:off x="12402869" y="7602287"/>
                <a:ext cx="378047" cy="76566"/>
              </a:xfrm>
              <a:custGeom>
                <a:avLst/>
                <a:gdLst>
                  <a:gd name="connsiteX0" fmla="*/ 76566 w 378047"/>
                  <a:gd name="connsiteY0" fmla="*/ 57425 h 76566"/>
                  <a:gd name="connsiteX1" fmla="*/ 0 w 378047"/>
                  <a:gd name="connsiteY1" fmla="*/ 71781 h 76566"/>
                  <a:gd name="connsiteX2" fmla="*/ 0 w 378047"/>
                  <a:gd name="connsiteY2" fmla="*/ 76567 h 76566"/>
                  <a:gd name="connsiteX3" fmla="*/ 95708 w 378047"/>
                  <a:gd name="connsiteY3" fmla="*/ 57425 h 76566"/>
                  <a:gd name="connsiteX4" fmla="*/ 76566 w 378047"/>
                  <a:gd name="connsiteY4" fmla="*/ 57425 h 76566"/>
                  <a:gd name="connsiteX5" fmla="*/ 76566 w 378047"/>
                  <a:gd name="connsiteY5" fmla="*/ 57425 h 76566"/>
                  <a:gd name="connsiteX6" fmla="*/ 378048 w 378047"/>
                  <a:gd name="connsiteY6" fmla="*/ 0 h 76566"/>
                  <a:gd name="connsiteX7" fmla="*/ 363691 w 378047"/>
                  <a:gd name="connsiteY7" fmla="*/ 4785 h 76566"/>
                  <a:gd name="connsiteX8" fmla="*/ 344550 w 378047"/>
                  <a:gd name="connsiteY8" fmla="*/ 14356 h 76566"/>
                  <a:gd name="connsiteX9" fmla="*/ 378048 w 378047"/>
                  <a:gd name="connsiteY9" fmla="*/ 9571 h 76566"/>
                  <a:gd name="connsiteX10" fmla="*/ 378048 w 378047"/>
                  <a:gd name="connsiteY10" fmla="*/ 0 h 76566"/>
                  <a:gd name="connsiteX11" fmla="*/ 378048 w 378047"/>
                  <a:gd name="connsiteY11" fmla="*/ 0 h 7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047" h="76566">
                    <a:moveTo>
                      <a:pt x="76566" y="57425"/>
                    </a:moveTo>
                    <a:lnTo>
                      <a:pt x="0" y="71781"/>
                    </a:lnTo>
                    <a:lnTo>
                      <a:pt x="0" y="76567"/>
                    </a:lnTo>
                    <a:lnTo>
                      <a:pt x="95708" y="57425"/>
                    </a:lnTo>
                    <a:cubicBezTo>
                      <a:pt x="90923" y="57425"/>
                      <a:pt x="86137" y="57425"/>
                      <a:pt x="76566" y="57425"/>
                    </a:cubicBezTo>
                    <a:lnTo>
                      <a:pt x="76566" y="57425"/>
                    </a:lnTo>
                    <a:close/>
                    <a:moveTo>
                      <a:pt x="378048" y="0"/>
                    </a:moveTo>
                    <a:lnTo>
                      <a:pt x="363691" y="4785"/>
                    </a:lnTo>
                    <a:cubicBezTo>
                      <a:pt x="358906" y="9571"/>
                      <a:pt x="354121" y="9571"/>
                      <a:pt x="344550" y="14356"/>
                    </a:cubicBezTo>
                    <a:lnTo>
                      <a:pt x="378048" y="9571"/>
                    </a:lnTo>
                    <a:lnTo>
                      <a:pt x="378048" y="0"/>
                    </a:lnTo>
                    <a:lnTo>
                      <a:pt x="378048" y="0"/>
                    </a:lnTo>
                    <a:close/>
                  </a:path>
                </a:pathLst>
              </a:custGeom>
              <a:solidFill>
                <a:srgbClr val="B4C0A5"/>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A0200928-4A94-4885-9145-77117D84D009}"/>
                  </a:ext>
                </a:extLst>
              </p:cNvPr>
              <p:cNvSpPr/>
              <p:nvPr/>
            </p:nvSpPr>
            <p:spPr>
              <a:xfrm>
                <a:off x="11432642" y="7396514"/>
                <a:ext cx="1357845" cy="302821"/>
              </a:xfrm>
              <a:custGeom>
                <a:avLst/>
                <a:gdLst>
                  <a:gd name="connsiteX0" fmla="*/ 927158 w 1357845"/>
                  <a:gd name="connsiteY0" fmla="*/ 248842 h 302821"/>
                  <a:gd name="connsiteX1" fmla="*/ 941514 w 1357845"/>
                  <a:gd name="connsiteY1" fmla="*/ 200988 h 302821"/>
                  <a:gd name="connsiteX2" fmla="*/ 1357846 w 1357845"/>
                  <a:gd name="connsiteY2" fmla="*/ 114850 h 302821"/>
                  <a:gd name="connsiteX3" fmla="*/ 778811 w 1357845"/>
                  <a:gd name="connsiteY3" fmla="*/ 0 h 302821"/>
                  <a:gd name="connsiteX4" fmla="*/ 46642 w 1357845"/>
                  <a:gd name="connsiteY4" fmla="*/ 86138 h 302821"/>
                  <a:gd name="connsiteX5" fmla="*/ 13144 w 1357845"/>
                  <a:gd name="connsiteY5" fmla="*/ 215344 h 302821"/>
                  <a:gd name="connsiteX6" fmla="*/ 936729 w 1357845"/>
                  <a:gd name="connsiteY6" fmla="*/ 296696 h 302821"/>
                  <a:gd name="connsiteX7" fmla="*/ 1008510 w 1357845"/>
                  <a:gd name="connsiteY7" fmla="*/ 301481 h 302821"/>
                  <a:gd name="connsiteX8" fmla="*/ 927158 w 1357845"/>
                  <a:gd name="connsiteY8" fmla="*/ 248842 h 302821"/>
                  <a:gd name="connsiteX9" fmla="*/ 927158 w 1357845"/>
                  <a:gd name="connsiteY9" fmla="*/ 248842 h 302821"/>
                  <a:gd name="connsiteX10" fmla="*/ 37071 w 1357845"/>
                  <a:gd name="connsiteY10" fmla="*/ 177060 h 302821"/>
                  <a:gd name="connsiteX11" fmla="*/ 137564 w 1357845"/>
                  <a:gd name="connsiteY11" fmla="*/ 167490 h 302821"/>
                  <a:gd name="connsiteX12" fmla="*/ 142350 w 1357845"/>
                  <a:gd name="connsiteY12" fmla="*/ 167490 h 302821"/>
                  <a:gd name="connsiteX13" fmla="*/ 204560 w 1357845"/>
                  <a:gd name="connsiteY13" fmla="*/ 172275 h 302821"/>
                  <a:gd name="connsiteX14" fmla="*/ 257200 w 1357845"/>
                  <a:gd name="connsiteY14" fmla="*/ 177060 h 302821"/>
                  <a:gd name="connsiteX15" fmla="*/ 496470 w 1357845"/>
                  <a:gd name="connsiteY15" fmla="*/ 220129 h 302821"/>
                  <a:gd name="connsiteX16" fmla="*/ 582608 w 1357845"/>
                  <a:gd name="connsiteY16" fmla="*/ 239271 h 302821"/>
                  <a:gd name="connsiteX17" fmla="*/ 611321 w 1357845"/>
                  <a:gd name="connsiteY17" fmla="*/ 248842 h 302821"/>
                  <a:gd name="connsiteX18" fmla="*/ 37071 w 1357845"/>
                  <a:gd name="connsiteY18" fmla="*/ 177060 h 302821"/>
                  <a:gd name="connsiteX19" fmla="*/ 37071 w 1357845"/>
                  <a:gd name="connsiteY19" fmla="*/ 177060 h 302821"/>
                  <a:gd name="connsiteX20" fmla="*/ 898446 w 1357845"/>
                  <a:gd name="connsiteY20" fmla="*/ 258413 h 302821"/>
                  <a:gd name="connsiteX21" fmla="*/ 711814 w 1357845"/>
                  <a:gd name="connsiteY21" fmla="*/ 234485 h 302821"/>
                  <a:gd name="connsiteX22" fmla="*/ 864947 w 1357845"/>
                  <a:gd name="connsiteY22" fmla="*/ 220129 h 302821"/>
                  <a:gd name="connsiteX23" fmla="*/ 898446 w 1357845"/>
                  <a:gd name="connsiteY23" fmla="*/ 258413 h 302821"/>
                  <a:gd name="connsiteX24" fmla="*/ 898446 w 1357845"/>
                  <a:gd name="connsiteY24" fmla="*/ 258413 h 302821"/>
                  <a:gd name="connsiteX25" fmla="*/ 812308 w 1357845"/>
                  <a:gd name="connsiteY25" fmla="*/ 162704 h 302821"/>
                  <a:gd name="connsiteX26" fmla="*/ 869733 w 1357845"/>
                  <a:gd name="connsiteY26" fmla="*/ 138777 h 302821"/>
                  <a:gd name="connsiteX27" fmla="*/ 1022866 w 1357845"/>
                  <a:gd name="connsiteY27" fmla="*/ 162704 h 302821"/>
                  <a:gd name="connsiteX28" fmla="*/ 812308 w 1357845"/>
                  <a:gd name="connsiteY28" fmla="*/ 162704 h 302821"/>
                  <a:gd name="connsiteX29" fmla="*/ 812308 w 1357845"/>
                  <a:gd name="connsiteY29" fmla="*/ 162704 h 30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57845" h="302821">
                    <a:moveTo>
                      <a:pt x="927158" y="248842"/>
                    </a:moveTo>
                    <a:cubicBezTo>
                      <a:pt x="922373" y="224915"/>
                      <a:pt x="941514" y="200988"/>
                      <a:pt x="941514" y="200988"/>
                    </a:cubicBezTo>
                    <a:lnTo>
                      <a:pt x="1357846" y="114850"/>
                    </a:lnTo>
                    <a:lnTo>
                      <a:pt x="778811" y="0"/>
                    </a:lnTo>
                    <a:lnTo>
                      <a:pt x="46642" y="86138"/>
                    </a:lnTo>
                    <a:cubicBezTo>
                      <a:pt x="46642" y="86138"/>
                      <a:pt x="-29925" y="143562"/>
                      <a:pt x="13144" y="215344"/>
                    </a:cubicBezTo>
                    <a:lnTo>
                      <a:pt x="936729" y="296696"/>
                    </a:lnTo>
                    <a:cubicBezTo>
                      <a:pt x="936729" y="296696"/>
                      <a:pt x="970227" y="306267"/>
                      <a:pt x="1008510" y="301481"/>
                    </a:cubicBezTo>
                    <a:cubicBezTo>
                      <a:pt x="941514" y="291911"/>
                      <a:pt x="931944" y="277554"/>
                      <a:pt x="927158" y="248842"/>
                    </a:cubicBezTo>
                    <a:lnTo>
                      <a:pt x="927158" y="248842"/>
                    </a:lnTo>
                    <a:close/>
                    <a:moveTo>
                      <a:pt x="37071" y="177060"/>
                    </a:moveTo>
                    <a:cubicBezTo>
                      <a:pt x="46642" y="143562"/>
                      <a:pt x="108852" y="162704"/>
                      <a:pt x="137564" y="167490"/>
                    </a:cubicBezTo>
                    <a:cubicBezTo>
                      <a:pt x="137564" y="167490"/>
                      <a:pt x="142350" y="167490"/>
                      <a:pt x="142350" y="167490"/>
                    </a:cubicBezTo>
                    <a:cubicBezTo>
                      <a:pt x="161491" y="172275"/>
                      <a:pt x="185418" y="167490"/>
                      <a:pt x="204560" y="172275"/>
                    </a:cubicBezTo>
                    <a:cubicBezTo>
                      <a:pt x="223702" y="172275"/>
                      <a:pt x="242843" y="177060"/>
                      <a:pt x="257200" y="177060"/>
                    </a:cubicBezTo>
                    <a:cubicBezTo>
                      <a:pt x="338552" y="186631"/>
                      <a:pt x="419904" y="200988"/>
                      <a:pt x="496470" y="220129"/>
                    </a:cubicBezTo>
                    <a:cubicBezTo>
                      <a:pt x="525183" y="224915"/>
                      <a:pt x="553895" y="234485"/>
                      <a:pt x="582608" y="239271"/>
                    </a:cubicBezTo>
                    <a:cubicBezTo>
                      <a:pt x="582608" y="239271"/>
                      <a:pt x="611321" y="248842"/>
                      <a:pt x="611321" y="248842"/>
                    </a:cubicBezTo>
                    <a:cubicBezTo>
                      <a:pt x="592179" y="263198"/>
                      <a:pt x="27499" y="205773"/>
                      <a:pt x="37071" y="177060"/>
                    </a:cubicBezTo>
                    <a:lnTo>
                      <a:pt x="37071" y="177060"/>
                    </a:lnTo>
                    <a:close/>
                    <a:moveTo>
                      <a:pt x="898446" y="258413"/>
                    </a:moveTo>
                    <a:cubicBezTo>
                      <a:pt x="893660" y="272769"/>
                      <a:pt x="702244" y="263198"/>
                      <a:pt x="711814" y="234485"/>
                    </a:cubicBezTo>
                    <a:cubicBezTo>
                      <a:pt x="721385" y="205773"/>
                      <a:pt x="864947" y="220129"/>
                      <a:pt x="864947" y="220129"/>
                    </a:cubicBezTo>
                    <a:cubicBezTo>
                      <a:pt x="884090" y="220129"/>
                      <a:pt x="908017" y="244056"/>
                      <a:pt x="898446" y="258413"/>
                    </a:cubicBezTo>
                    <a:lnTo>
                      <a:pt x="898446" y="258413"/>
                    </a:lnTo>
                    <a:close/>
                    <a:moveTo>
                      <a:pt x="812308" y="162704"/>
                    </a:moveTo>
                    <a:cubicBezTo>
                      <a:pt x="783596" y="148348"/>
                      <a:pt x="869733" y="138777"/>
                      <a:pt x="869733" y="138777"/>
                    </a:cubicBezTo>
                    <a:cubicBezTo>
                      <a:pt x="965442" y="133992"/>
                      <a:pt x="1123361" y="138777"/>
                      <a:pt x="1022866" y="162704"/>
                    </a:cubicBezTo>
                    <a:cubicBezTo>
                      <a:pt x="927158" y="186631"/>
                      <a:pt x="841020" y="177060"/>
                      <a:pt x="812308" y="162704"/>
                    </a:cubicBezTo>
                    <a:lnTo>
                      <a:pt x="812308" y="162704"/>
                    </a:lnTo>
                    <a:close/>
                  </a:path>
                </a:pathLst>
              </a:custGeom>
              <a:solidFill>
                <a:srgbClr val="2EA8B4"/>
              </a:solidFill>
              <a:ln w="4782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9231BCDE-5DE6-4546-9777-609815461D6A}"/>
                  </a:ext>
                </a:extLst>
              </p:cNvPr>
              <p:cNvSpPr/>
              <p:nvPr/>
            </p:nvSpPr>
            <p:spPr>
              <a:xfrm>
                <a:off x="11962610" y="7228459"/>
                <a:ext cx="976225" cy="268548"/>
              </a:xfrm>
              <a:custGeom>
                <a:avLst/>
                <a:gdLst>
                  <a:gd name="connsiteX0" fmla="*/ 976226 w 976225"/>
                  <a:gd name="connsiteY0" fmla="*/ 230265 h 268548"/>
                  <a:gd name="connsiteX1" fmla="*/ 870947 w 976225"/>
                  <a:gd name="connsiteY1" fmla="*/ 129771 h 268548"/>
                  <a:gd name="connsiteX2" fmla="*/ 354121 w 976225"/>
                  <a:gd name="connsiteY2" fmla="*/ 565 h 268548"/>
                  <a:gd name="connsiteX3" fmla="*/ 0 w 976225"/>
                  <a:gd name="connsiteY3" fmla="*/ 105844 h 268548"/>
                  <a:gd name="connsiteX4" fmla="*/ 344551 w 976225"/>
                  <a:gd name="connsiteY4" fmla="*/ 196767 h 268548"/>
                  <a:gd name="connsiteX5" fmla="*/ 416332 w 976225"/>
                  <a:gd name="connsiteY5" fmla="*/ 268548 h 268548"/>
                  <a:gd name="connsiteX6" fmla="*/ 976226 w 976225"/>
                  <a:gd name="connsiteY6" fmla="*/ 230265 h 268548"/>
                  <a:gd name="connsiteX7" fmla="*/ 976226 w 976225"/>
                  <a:gd name="connsiteY7" fmla="*/ 230265 h 268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6225" h="268548">
                    <a:moveTo>
                      <a:pt x="976226" y="230265"/>
                    </a:moveTo>
                    <a:cubicBezTo>
                      <a:pt x="961869" y="187196"/>
                      <a:pt x="933156" y="144128"/>
                      <a:pt x="870947" y="129771"/>
                    </a:cubicBezTo>
                    <a:cubicBezTo>
                      <a:pt x="756096" y="105844"/>
                      <a:pt x="483327" y="-9006"/>
                      <a:pt x="354121" y="565"/>
                    </a:cubicBezTo>
                    <a:cubicBezTo>
                      <a:pt x="224915" y="5351"/>
                      <a:pt x="33499" y="53205"/>
                      <a:pt x="0" y="105844"/>
                    </a:cubicBezTo>
                    <a:lnTo>
                      <a:pt x="344551" y="196767"/>
                    </a:lnTo>
                    <a:cubicBezTo>
                      <a:pt x="344551" y="196767"/>
                      <a:pt x="392405" y="211123"/>
                      <a:pt x="416332" y="268548"/>
                    </a:cubicBezTo>
                    <a:cubicBezTo>
                      <a:pt x="411546" y="263763"/>
                      <a:pt x="679530" y="29278"/>
                      <a:pt x="976226" y="230265"/>
                    </a:cubicBezTo>
                    <a:lnTo>
                      <a:pt x="976226" y="230265"/>
                    </a:lnTo>
                    <a:close/>
                  </a:path>
                </a:pathLst>
              </a:custGeom>
              <a:solidFill>
                <a:srgbClr val="D4E0D3"/>
              </a:solidFill>
              <a:ln w="4782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20C311B9-5EEF-459E-800D-F2BDF5AB8F13}"/>
                  </a:ext>
                </a:extLst>
              </p:cNvPr>
              <p:cNvSpPr/>
              <p:nvPr/>
            </p:nvSpPr>
            <p:spPr>
              <a:xfrm>
                <a:off x="11421859" y="7419029"/>
                <a:ext cx="952297" cy="183257"/>
              </a:xfrm>
              <a:custGeom>
                <a:avLst/>
                <a:gdLst>
                  <a:gd name="connsiteX0" fmla="*/ 674743 w 952297"/>
                  <a:gd name="connsiteY0" fmla="*/ 164116 h 183257"/>
                  <a:gd name="connsiteX1" fmla="*/ 14356 w 952297"/>
                  <a:gd name="connsiteY1" fmla="*/ 49266 h 183257"/>
                  <a:gd name="connsiteX2" fmla="*/ 0 w 952297"/>
                  <a:gd name="connsiteY2" fmla="*/ 73193 h 183257"/>
                  <a:gd name="connsiteX3" fmla="*/ 19141 w 952297"/>
                  <a:gd name="connsiteY3" fmla="*/ 73193 h 183257"/>
                  <a:gd name="connsiteX4" fmla="*/ 689100 w 952297"/>
                  <a:gd name="connsiteY4" fmla="*/ 183258 h 183257"/>
                  <a:gd name="connsiteX5" fmla="*/ 952298 w 952297"/>
                  <a:gd name="connsiteY5" fmla="*/ 73193 h 183257"/>
                  <a:gd name="connsiteX6" fmla="*/ 890087 w 952297"/>
                  <a:gd name="connsiteY6" fmla="*/ 1412 h 183257"/>
                  <a:gd name="connsiteX7" fmla="*/ 674743 w 952297"/>
                  <a:gd name="connsiteY7" fmla="*/ 164116 h 183257"/>
                  <a:gd name="connsiteX8" fmla="*/ 674743 w 952297"/>
                  <a:gd name="connsiteY8" fmla="*/ 164116 h 18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2297" h="183257">
                    <a:moveTo>
                      <a:pt x="674743" y="164116"/>
                    </a:moveTo>
                    <a:lnTo>
                      <a:pt x="14356" y="49266"/>
                    </a:lnTo>
                    <a:cubicBezTo>
                      <a:pt x="4785" y="63622"/>
                      <a:pt x="0" y="73193"/>
                      <a:pt x="0" y="73193"/>
                    </a:cubicBezTo>
                    <a:lnTo>
                      <a:pt x="19141" y="73193"/>
                    </a:lnTo>
                    <a:lnTo>
                      <a:pt x="689100" y="183258"/>
                    </a:lnTo>
                    <a:cubicBezTo>
                      <a:pt x="689100" y="183258"/>
                      <a:pt x="789594" y="-12945"/>
                      <a:pt x="952298" y="73193"/>
                    </a:cubicBezTo>
                    <a:cubicBezTo>
                      <a:pt x="933156" y="30124"/>
                      <a:pt x="899658" y="10983"/>
                      <a:pt x="890087" y="1412"/>
                    </a:cubicBezTo>
                    <a:cubicBezTo>
                      <a:pt x="717813" y="-17730"/>
                      <a:pt x="674743" y="164116"/>
                      <a:pt x="674743" y="164116"/>
                    </a:cubicBezTo>
                    <a:lnTo>
                      <a:pt x="674743" y="164116"/>
                    </a:lnTo>
                    <a:close/>
                  </a:path>
                </a:pathLst>
              </a:custGeom>
              <a:solidFill>
                <a:srgbClr val="B7C1AC"/>
              </a:solidFill>
              <a:ln w="4782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99F92497-DB6F-48B4-AFB1-9D58AE89F108}"/>
                  </a:ext>
                </a:extLst>
              </p:cNvPr>
              <p:cNvSpPr/>
              <p:nvPr/>
            </p:nvSpPr>
            <p:spPr>
              <a:xfrm>
                <a:off x="11436214" y="7285809"/>
                <a:ext cx="875731" cy="302121"/>
              </a:xfrm>
              <a:custGeom>
                <a:avLst/>
                <a:gdLst>
                  <a:gd name="connsiteX0" fmla="*/ 521611 w 875731"/>
                  <a:gd name="connsiteY0" fmla="*/ 43709 h 302121"/>
                  <a:gd name="connsiteX1" fmla="*/ 363692 w 875731"/>
                  <a:gd name="connsiteY1" fmla="*/ 5426 h 302121"/>
                  <a:gd name="connsiteX2" fmla="*/ 157919 w 875731"/>
                  <a:gd name="connsiteY2" fmla="*/ 34138 h 302121"/>
                  <a:gd name="connsiteX3" fmla="*/ 0 w 875731"/>
                  <a:gd name="connsiteY3" fmla="*/ 187271 h 302121"/>
                  <a:gd name="connsiteX4" fmla="*/ 660388 w 875731"/>
                  <a:gd name="connsiteY4" fmla="*/ 302121 h 302121"/>
                  <a:gd name="connsiteX5" fmla="*/ 875732 w 875731"/>
                  <a:gd name="connsiteY5" fmla="*/ 139417 h 302121"/>
                  <a:gd name="connsiteX6" fmla="*/ 870947 w 875731"/>
                  <a:gd name="connsiteY6" fmla="*/ 134632 h 302121"/>
                  <a:gd name="connsiteX7" fmla="*/ 521611 w 875731"/>
                  <a:gd name="connsiteY7" fmla="*/ 43709 h 302121"/>
                  <a:gd name="connsiteX8" fmla="*/ 521611 w 875731"/>
                  <a:gd name="connsiteY8" fmla="*/ 43709 h 302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5731" h="302121">
                    <a:moveTo>
                      <a:pt x="521611" y="43709"/>
                    </a:moveTo>
                    <a:lnTo>
                      <a:pt x="363692" y="5426"/>
                    </a:lnTo>
                    <a:cubicBezTo>
                      <a:pt x="363692" y="5426"/>
                      <a:pt x="267984" y="-18501"/>
                      <a:pt x="157919" y="34138"/>
                    </a:cubicBezTo>
                    <a:cubicBezTo>
                      <a:pt x="76567" y="67636"/>
                      <a:pt x="19142" y="148988"/>
                      <a:pt x="0" y="187271"/>
                    </a:cubicBezTo>
                    <a:lnTo>
                      <a:pt x="660388" y="302121"/>
                    </a:lnTo>
                    <a:cubicBezTo>
                      <a:pt x="660388" y="302121"/>
                      <a:pt x="708242" y="115490"/>
                      <a:pt x="875732" y="139417"/>
                    </a:cubicBezTo>
                    <a:cubicBezTo>
                      <a:pt x="870947" y="139417"/>
                      <a:pt x="870947" y="134632"/>
                      <a:pt x="870947" y="134632"/>
                    </a:cubicBezTo>
                    <a:lnTo>
                      <a:pt x="521611" y="43709"/>
                    </a:lnTo>
                    <a:lnTo>
                      <a:pt x="521611" y="43709"/>
                    </a:lnTo>
                    <a:close/>
                  </a:path>
                </a:pathLst>
              </a:custGeom>
              <a:solidFill>
                <a:srgbClr val="D5DFC5"/>
              </a:solidFill>
              <a:ln w="4782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EE7BCA4-365E-487F-95EF-B16F855083E1}"/>
                  </a:ext>
                </a:extLst>
              </p:cNvPr>
              <p:cNvSpPr/>
              <p:nvPr/>
            </p:nvSpPr>
            <p:spPr>
              <a:xfrm>
                <a:off x="11441000" y="7378345"/>
                <a:ext cx="1512192" cy="257439"/>
              </a:xfrm>
              <a:custGeom>
                <a:avLst/>
                <a:gdLst>
                  <a:gd name="connsiteX0" fmla="*/ 1201140 w 1512192"/>
                  <a:gd name="connsiteY0" fmla="*/ 37310 h 257439"/>
                  <a:gd name="connsiteX1" fmla="*/ 1502621 w 1512192"/>
                  <a:gd name="connsiteY1" fmla="*/ 133019 h 257439"/>
                  <a:gd name="connsiteX2" fmla="*/ 1512192 w 1512192"/>
                  <a:gd name="connsiteY2" fmla="*/ 133019 h 257439"/>
                  <a:gd name="connsiteX3" fmla="*/ 1497836 w 1512192"/>
                  <a:gd name="connsiteY3" fmla="*/ 80379 h 257439"/>
                  <a:gd name="connsiteX4" fmla="*/ 933156 w 1512192"/>
                  <a:gd name="connsiteY4" fmla="*/ 118662 h 257439"/>
                  <a:gd name="connsiteX5" fmla="*/ 669958 w 1512192"/>
                  <a:gd name="connsiteY5" fmla="*/ 228727 h 257439"/>
                  <a:gd name="connsiteX6" fmla="*/ 0 w 1512192"/>
                  <a:gd name="connsiteY6" fmla="*/ 118662 h 257439"/>
                  <a:gd name="connsiteX7" fmla="*/ 0 w 1512192"/>
                  <a:gd name="connsiteY7" fmla="*/ 147375 h 257439"/>
                  <a:gd name="connsiteX8" fmla="*/ 679529 w 1512192"/>
                  <a:gd name="connsiteY8" fmla="*/ 257439 h 257439"/>
                  <a:gd name="connsiteX9" fmla="*/ 890088 w 1512192"/>
                  <a:gd name="connsiteY9" fmla="*/ 137804 h 257439"/>
                  <a:gd name="connsiteX10" fmla="*/ 942727 w 1512192"/>
                  <a:gd name="connsiteY10" fmla="*/ 147375 h 257439"/>
                  <a:gd name="connsiteX11" fmla="*/ 1201140 w 1512192"/>
                  <a:gd name="connsiteY11" fmla="*/ 37310 h 257439"/>
                  <a:gd name="connsiteX12" fmla="*/ 1201140 w 1512192"/>
                  <a:gd name="connsiteY12" fmla="*/ 37310 h 25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2192" h="257439">
                    <a:moveTo>
                      <a:pt x="1201140" y="37310"/>
                    </a:moveTo>
                    <a:cubicBezTo>
                      <a:pt x="1406913" y="-10544"/>
                      <a:pt x="1502621" y="133019"/>
                      <a:pt x="1502621" y="133019"/>
                    </a:cubicBezTo>
                    <a:lnTo>
                      <a:pt x="1512192" y="133019"/>
                    </a:lnTo>
                    <a:cubicBezTo>
                      <a:pt x="1512192" y="123448"/>
                      <a:pt x="1507407" y="104306"/>
                      <a:pt x="1497836" y="80379"/>
                    </a:cubicBezTo>
                    <a:cubicBezTo>
                      <a:pt x="1196354" y="-120608"/>
                      <a:pt x="933156" y="118662"/>
                      <a:pt x="933156" y="118662"/>
                    </a:cubicBezTo>
                    <a:cubicBezTo>
                      <a:pt x="770453" y="32525"/>
                      <a:pt x="669958" y="228727"/>
                      <a:pt x="669958" y="228727"/>
                    </a:cubicBezTo>
                    <a:lnTo>
                      <a:pt x="0" y="118662"/>
                    </a:lnTo>
                    <a:lnTo>
                      <a:pt x="0" y="147375"/>
                    </a:lnTo>
                    <a:cubicBezTo>
                      <a:pt x="0" y="147375"/>
                      <a:pt x="559894" y="219156"/>
                      <a:pt x="679529" y="257439"/>
                    </a:cubicBezTo>
                    <a:cubicBezTo>
                      <a:pt x="679529" y="257439"/>
                      <a:pt x="760881" y="113877"/>
                      <a:pt x="890088" y="137804"/>
                    </a:cubicBezTo>
                    <a:cubicBezTo>
                      <a:pt x="890088" y="137804"/>
                      <a:pt x="918800" y="147375"/>
                      <a:pt x="942727" y="147375"/>
                    </a:cubicBezTo>
                    <a:cubicBezTo>
                      <a:pt x="942727" y="142589"/>
                      <a:pt x="995367" y="85164"/>
                      <a:pt x="1201140" y="37310"/>
                    </a:cubicBezTo>
                    <a:lnTo>
                      <a:pt x="1201140" y="37310"/>
                    </a:lnTo>
                    <a:close/>
                  </a:path>
                </a:pathLst>
              </a:custGeom>
              <a:solidFill>
                <a:srgbClr val="D5DFC5"/>
              </a:solidFill>
              <a:ln w="4782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BEEBF1FF-4F75-4174-AE72-21EE2F6DB71B}"/>
                  </a:ext>
                </a:extLst>
              </p:cNvPr>
              <p:cNvSpPr/>
              <p:nvPr/>
            </p:nvSpPr>
            <p:spPr>
              <a:xfrm>
                <a:off x="12378942" y="7405889"/>
                <a:ext cx="569464" cy="119830"/>
              </a:xfrm>
              <a:custGeom>
                <a:avLst/>
                <a:gdLst>
                  <a:gd name="connsiteX0" fmla="*/ 564679 w 569464"/>
                  <a:gd name="connsiteY0" fmla="*/ 105474 h 119830"/>
                  <a:gd name="connsiteX1" fmla="*/ 263198 w 569464"/>
                  <a:gd name="connsiteY1" fmla="*/ 9766 h 119830"/>
                  <a:gd name="connsiteX2" fmla="*/ 0 w 569464"/>
                  <a:gd name="connsiteY2" fmla="*/ 119831 h 119830"/>
                  <a:gd name="connsiteX3" fmla="*/ 14356 w 569464"/>
                  <a:gd name="connsiteY3" fmla="*/ 119831 h 119830"/>
                  <a:gd name="connsiteX4" fmla="*/ 569464 w 569464"/>
                  <a:gd name="connsiteY4" fmla="*/ 119831 h 119830"/>
                  <a:gd name="connsiteX5" fmla="*/ 569464 w 569464"/>
                  <a:gd name="connsiteY5" fmla="*/ 110260 h 119830"/>
                  <a:gd name="connsiteX6" fmla="*/ 564679 w 569464"/>
                  <a:gd name="connsiteY6" fmla="*/ 105474 h 119830"/>
                  <a:gd name="connsiteX7" fmla="*/ 564679 w 569464"/>
                  <a:gd name="connsiteY7" fmla="*/ 105474 h 11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464" h="119830">
                    <a:moveTo>
                      <a:pt x="564679" y="105474"/>
                    </a:moveTo>
                    <a:cubicBezTo>
                      <a:pt x="564679" y="105474"/>
                      <a:pt x="468970" y="-38088"/>
                      <a:pt x="263198" y="9766"/>
                    </a:cubicBezTo>
                    <a:cubicBezTo>
                      <a:pt x="57425" y="57620"/>
                      <a:pt x="0" y="119831"/>
                      <a:pt x="0" y="119831"/>
                    </a:cubicBezTo>
                    <a:cubicBezTo>
                      <a:pt x="4785" y="119831"/>
                      <a:pt x="9571" y="119831"/>
                      <a:pt x="14356" y="119831"/>
                    </a:cubicBezTo>
                    <a:cubicBezTo>
                      <a:pt x="14356" y="119831"/>
                      <a:pt x="459400" y="-42873"/>
                      <a:pt x="569464" y="119831"/>
                    </a:cubicBezTo>
                    <a:cubicBezTo>
                      <a:pt x="569464" y="119831"/>
                      <a:pt x="569464" y="115045"/>
                      <a:pt x="569464" y="110260"/>
                    </a:cubicBezTo>
                    <a:lnTo>
                      <a:pt x="564679" y="105474"/>
                    </a:lnTo>
                    <a:lnTo>
                      <a:pt x="564679" y="105474"/>
                    </a:lnTo>
                    <a:close/>
                  </a:path>
                </a:pathLst>
              </a:custGeom>
              <a:solidFill>
                <a:srgbClr val="905F6B"/>
              </a:solidFill>
              <a:ln w="47824"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3C449B1-9902-4BCD-A903-78D11FD15933}"/>
                  </a:ext>
                </a:extLst>
              </p:cNvPr>
              <p:cNvSpPr/>
              <p:nvPr/>
            </p:nvSpPr>
            <p:spPr>
              <a:xfrm>
                <a:off x="12101388" y="7449153"/>
                <a:ext cx="277554" cy="153133"/>
              </a:xfrm>
              <a:custGeom>
                <a:avLst/>
                <a:gdLst>
                  <a:gd name="connsiteX0" fmla="*/ 157919 w 277554"/>
                  <a:gd name="connsiteY0" fmla="*/ 0 h 153133"/>
                  <a:gd name="connsiteX1" fmla="*/ 76566 w 277554"/>
                  <a:gd name="connsiteY1" fmla="*/ 33498 h 153133"/>
                  <a:gd name="connsiteX2" fmla="*/ 0 w 277554"/>
                  <a:gd name="connsiteY2" fmla="*/ 153133 h 153133"/>
                  <a:gd name="connsiteX3" fmla="*/ 14356 w 277554"/>
                  <a:gd name="connsiteY3" fmla="*/ 153133 h 153133"/>
                  <a:gd name="connsiteX4" fmla="*/ 14356 w 277554"/>
                  <a:gd name="connsiteY4" fmla="*/ 153133 h 153133"/>
                  <a:gd name="connsiteX5" fmla="*/ 196202 w 277554"/>
                  <a:gd name="connsiteY5" fmla="*/ 19142 h 153133"/>
                  <a:gd name="connsiteX6" fmla="*/ 196202 w 277554"/>
                  <a:gd name="connsiteY6" fmla="*/ 19142 h 153133"/>
                  <a:gd name="connsiteX7" fmla="*/ 196202 w 277554"/>
                  <a:gd name="connsiteY7" fmla="*/ 19142 h 153133"/>
                  <a:gd name="connsiteX8" fmla="*/ 196202 w 277554"/>
                  <a:gd name="connsiteY8" fmla="*/ 19142 h 153133"/>
                  <a:gd name="connsiteX9" fmla="*/ 196202 w 277554"/>
                  <a:gd name="connsiteY9" fmla="*/ 19142 h 153133"/>
                  <a:gd name="connsiteX10" fmla="*/ 277554 w 277554"/>
                  <a:gd name="connsiteY10" fmla="*/ 43069 h 153133"/>
                  <a:gd name="connsiteX11" fmla="*/ 277554 w 277554"/>
                  <a:gd name="connsiteY11" fmla="*/ 43069 h 153133"/>
                  <a:gd name="connsiteX12" fmla="*/ 277554 w 277554"/>
                  <a:gd name="connsiteY12" fmla="*/ 43069 h 153133"/>
                  <a:gd name="connsiteX13" fmla="*/ 277554 w 277554"/>
                  <a:gd name="connsiteY13" fmla="*/ 43069 h 153133"/>
                  <a:gd name="connsiteX14" fmla="*/ 157919 w 277554"/>
                  <a:gd name="connsiteY14" fmla="*/ 0 h 153133"/>
                  <a:gd name="connsiteX15" fmla="*/ 157919 w 277554"/>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7554" h="153133">
                    <a:moveTo>
                      <a:pt x="157919" y="0"/>
                    </a:moveTo>
                    <a:cubicBezTo>
                      <a:pt x="129206" y="0"/>
                      <a:pt x="100493" y="9571"/>
                      <a:pt x="76566" y="33498"/>
                    </a:cubicBezTo>
                    <a:cubicBezTo>
                      <a:pt x="19141" y="81352"/>
                      <a:pt x="4785" y="124421"/>
                      <a:pt x="0" y="153133"/>
                    </a:cubicBezTo>
                    <a:lnTo>
                      <a:pt x="14356" y="153133"/>
                    </a:lnTo>
                    <a:lnTo>
                      <a:pt x="14356" y="153133"/>
                    </a:lnTo>
                    <a:cubicBezTo>
                      <a:pt x="14356" y="148348"/>
                      <a:pt x="81352" y="19142"/>
                      <a:pt x="196202" y="19142"/>
                    </a:cubicBezTo>
                    <a:lnTo>
                      <a:pt x="196202" y="19142"/>
                    </a:lnTo>
                    <a:lnTo>
                      <a:pt x="196202" y="19142"/>
                    </a:lnTo>
                    <a:lnTo>
                      <a:pt x="196202" y="19142"/>
                    </a:lnTo>
                    <a:lnTo>
                      <a:pt x="196202" y="19142"/>
                    </a:lnTo>
                    <a:cubicBezTo>
                      <a:pt x="220129" y="19142"/>
                      <a:pt x="248842" y="23927"/>
                      <a:pt x="277554" y="43069"/>
                    </a:cubicBezTo>
                    <a:cubicBezTo>
                      <a:pt x="277554" y="43069"/>
                      <a:pt x="277554" y="43069"/>
                      <a:pt x="277554" y="43069"/>
                    </a:cubicBezTo>
                    <a:lnTo>
                      <a:pt x="277554" y="43069"/>
                    </a:lnTo>
                    <a:lnTo>
                      <a:pt x="277554" y="43069"/>
                    </a:lnTo>
                    <a:cubicBezTo>
                      <a:pt x="272769" y="43069"/>
                      <a:pt x="220129" y="0"/>
                      <a:pt x="157919" y="0"/>
                    </a:cubicBezTo>
                    <a:lnTo>
                      <a:pt x="157919" y="0"/>
                    </a:lnTo>
                    <a:close/>
                  </a:path>
                </a:pathLst>
              </a:custGeom>
              <a:solidFill>
                <a:srgbClr val="A0AD92"/>
              </a:solidFill>
              <a:ln w="47824"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6A3E6F27-66C8-40F4-8867-7D3A5B4ADF9F}"/>
                  </a:ext>
                </a:extLst>
              </p:cNvPr>
              <p:cNvSpPr/>
              <p:nvPr/>
            </p:nvSpPr>
            <p:spPr>
              <a:xfrm>
                <a:off x="12101388" y="7473080"/>
                <a:ext cx="272768" cy="133991"/>
              </a:xfrm>
              <a:custGeom>
                <a:avLst/>
                <a:gdLst>
                  <a:gd name="connsiteX0" fmla="*/ 0 w 272768"/>
                  <a:gd name="connsiteY0" fmla="*/ 129206 h 133991"/>
                  <a:gd name="connsiteX1" fmla="*/ 0 w 272768"/>
                  <a:gd name="connsiteY1" fmla="*/ 129206 h 133991"/>
                  <a:gd name="connsiteX2" fmla="*/ 14356 w 272768"/>
                  <a:gd name="connsiteY2" fmla="*/ 129206 h 133991"/>
                  <a:gd name="connsiteX3" fmla="*/ 0 w 272768"/>
                  <a:gd name="connsiteY3" fmla="*/ 129206 h 133991"/>
                  <a:gd name="connsiteX4" fmla="*/ 0 w 272768"/>
                  <a:gd name="connsiteY4" fmla="*/ 129206 h 133991"/>
                  <a:gd name="connsiteX5" fmla="*/ 272769 w 272768"/>
                  <a:gd name="connsiteY5" fmla="*/ 19142 h 133991"/>
                  <a:gd name="connsiteX6" fmla="*/ 272769 w 272768"/>
                  <a:gd name="connsiteY6" fmla="*/ 19142 h 133991"/>
                  <a:gd name="connsiteX7" fmla="*/ 272769 w 272768"/>
                  <a:gd name="connsiteY7" fmla="*/ 19142 h 133991"/>
                  <a:gd name="connsiteX8" fmla="*/ 272769 w 272768"/>
                  <a:gd name="connsiteY8" fmla="*/ 19142 h 133991"/>
                  <a:gd name="connsiteX9" fmla="*/ 191417 w 272768"/>
                  <a:gd name="connsiteY9" fmla="*/ 0 h 133991"/>
                  <a:gd name="connsiteX10" fmla="*/ 9571 w 272768"/>
                  <a:gd name="connsiteY10" fmla="*/ 133992 h 133991"/>
                  <a:gd name="connsiteX11" fmla="*/ 191417 w 272768"/>
                  <a:gd name="connsiteY11" fmla="*/ 0 h 133991"/>
                  <a:gd name="connsiteX12" fmla="*/ 191417 w 272768"/>
                  <a:gd name="connsiteY12" fmla="*/ 0 h 133991"/>
                  <a:gd name="connsiteX13" fmla="*/ 191417 w 272768"/>
                  <a:gd name="connsiteY13" fmla="*/ 0 h 133991"/>
                  <a:gd name="connsiteX14" fmla="*/ 191417 w 272768"/>
                  <a:gd name="connsiteY14" fmla="*/ 0 h 133991"/>
                  <a:gd name="connsiteX15" fmla="*/ 191417 w 272768"/>
                  <a:gd name="connsiteY15" fmla="*/ 0 h 133991"/>
                  <a:gd name="connsiteX16" fmla="*/ 191417 w 272768"/>
                  <a:gd name="connsiteY16" fmla="*/ 0 h 133991"/>
                  <a:gd name="connsiteX17" fmla="*/ 191417 w 272768"/>
                  <a:gd name="connsiteY17"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768" h="133991">
                    <a:moveTo>
                      <a:pt x="0" y="129206"/>
                    </a:moveTo>
                    <a:lnTo>
                      <a:pt x="0" y="129206"/>
                    </a:lnTo>
                    <a:lnTo>
                      <a:pt x="14356" y="129206"/>
                    </a:lnTo>
                    <a:lnTo>
                      <a:pt x="0" y="129206"/>
                    </a:lnTo>
                    <a:lnTo>
                      <a:pt x="0" y="129206"/>
                    </a:lnTo>
                    <a:close/>
                    <a:moveTo>
                      <a:pt x="272769" y="19142"/>
                    </a:moveTo>
                    <a:cubicBezTo>
                      <a:pt x="272769" y="19142"/>
                      <a:pt x="272769" y="19142"/>
                      <a:pt x="272769" y="19142"/>
                    </a:cubicBezTo>
                    <a:cubicBezTo>
                      <a:pt x="272769" y="19142"/>
                      <a:pt x="272769" y="19142"/>
                      <a:pt x="272769" y="19142"/>
                    </a:cubicBezTo>
                    <a:lnTo>
                      <a:pt x="272769" y="19142"/>
                    </a:lnTo>
                    <a:close/>
                    <a:moveTo>
                      <a:pt x="191417" y="0"/>
                    </a:moveTo>
                    <a:cubicBezTo>
                      <a:pt x="81352" y="0"/>
                      <a:pt x="14356" y="129206"/>
                      <a:pt x="9571" y="133992"/>
                    </a:cubicBezTo>
                    <a:cubicBezTo>
                      <a:pt x="14356" y="129206"/>
                      <a:pt x="81352" y="0"/>
                      <a:pt x="191417" y="0"/>
                    </a:cubicBezTo>
                    <a:lnTo>
                      <a:pt x="191417" y="0"/>
                    </a:lnTo>
                    <a:close/>
                    <a:moveTo>
                      <a:pt x="191417" y="0"/>
                    </a:moveTo>
                    <a:lnTo>
                      <a:pt x="191417" y="0"/>
                    </a:lnTo>
                    <a:lnTo>
                      <a:pt x="191417" y="0"/>
                    </a:lnTo>
                    <a:lnTo>
                      <a:pt x="191417" y="0"/>
                    </a:lnTo>
                    <a:lnTo>
                      <a:pt x="191417" y="0"/>
                    </a:lnTo>
                    <a:close/>
                  </a:path>
                </a:pathLst>
              </a:custGeom>
              <a:solidFill>
                <a:srgbClr val="BAC8A7"/>
              </a:solidFill>
              <a:ln w="4782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AC632157-09C5-48D5-89AA-E9AD5F9E7838}"/>
                  </a:ext>
                </a:extLst>
              </p:cNvPr>
              <p:cNvSpPr/>
              <p:nvPr/>
            </p:nvSpPr>
            <p:spPr>
              <a:xfrm>
                <a:off x="11426644" y="7272093"/>
                <a:ext cx="870945" cy="315837"/>
              </a:xfrm>
              <a:custGeom>
                <a:avLst/>
                <a:gdLst>
                  <a:gd name="connsiteX0" fmla="*/ 478542 w 870945"/>
                  <a:gd name="connsiteY0" fmla="*/ 186631 h 315837"/>
                  <a:gd name="connsiteX1" fmla="*/ 440258 w 870945"/>
                  <a:gd name="connsiteY1" fmla="*/ 186631 h 315837"/>
                  <a:gd name="connsiteX2" fmla="*/ 406761 w 870945"/>
                  <a:gd name="connsiteY2" fmla="*/ 244056 h 315837"/>
                  <a:gd name="connsiteX3" fmla="*/ 445044 w 870945"/>
                  <a:gd name="connsiteY3" fmla="*/ 244056 h 315837"/>
                  <a:gd name="connsiteX4" fmla="*/ 478542 w 870945"/>
                  <a:gd name="connsiteY4" fmla="*/ 186631 h 315837"/>
                  <a:gd name="connsiteX5" fmla="*/ 478542 w 870945"/>
                  <a:gd name="connsiteY5" fmla="*/ 186631 h 315837"/>
                  <a:gd name="connsiteX6" fmla="*/ 526396 w 870945"/>
                  <a:gd name="connsiteY6" fmla="*/ 186631 h 315837"/>
                  <a:gd name="connsiteX7" fmla="*/ 488112 w 870945"/>
                  <a:gd name="connsiteY7" fmla="*/ 191417 h 315837"/>
                  <a:gd name="connsiteX8" fmla="*/ 454615 w 870945"/>
                  <a:gd name="connsiteY8" fmla="*/ 244056 h 315837"/>
                  <a:gd name="connsiteX9" fmla="*/ 492898 w 870945"/>
                  <a:gd name="connsiteY9" fmla="*/ 239271 h 315837"/>
                  <a:gd name="connsiteX10" fmla="*/ 526396 w 870945"/>
                  <a:gd name="connsiteY10" fmla="*/ 186631 h 315837"/>
                  <a:gd name="connsiteX11" fmla="*/ 526396 w 870945"/>
                  <a:gd name="connsiteY11" fmla="*/ 186631 h 315837"/>
                  <a:gd name="connsiteX12" fmla="*/ 574250 w 870945"/>
                  <a:gd name="connsiteY12" fmla="*/ 177060 h 315837"/>
                  <a:gd name="connsiteX13" fmla="*/ 531182 w 870945"/>
                  <a:gd name="connsiteY13" fmla="*/ 181846 h 315837"/>
                  <a:gd name="connsiteX14" fmla="*/ 492898 w 870945"/>
                  <a:gd name="connsiteY14" fmla="*/ 234485 h 315837"/>
                  <a:gd name="connsiteX15" fmla="*/ 531182 w 870945"/>
                  <a:gd name="connsiteY15" fmla="*/ 229700 h 315837"/>
                  <a:gd name="connsiteX16" fmla="*/ 574250 w 870945"/>
                  <a:gd name="connsiteY16" fmla="*/ 177060 h 315837"/>
                  <a:gd name="connsiteX17" fmla="*/ 574250 w 870945"/>
                  <a:gd name="connsiteY17" fmla="*/ 177060 h 315837"/>
                  <a:gd name="connsiteX18" fmla="*/ 631675 w 870945"/>
                  <a:gd name="connsiteY18" fmla="*/ 167490 h 315837"/>
                  <a:gd name="connsiteX19" fmla="*/ 583821 w 870945"/>
                  <a:gd name="connsiteY19" fmla="*/ 177060 h 315837"/>
                  <a:gd name="connsiteX20" fmla="*/ 545538 w 870945"/>
                  <a:gd name="connsiteY20" fmla="*/ 229700 h 315837"/>
                  <a:gd name="connsiteX21" fmla="*/ 588607 w 870945"/>
                  <a:gd name="connsiteY21" fmla="*/ 220129 h 315837"/>
                  <a:gd name="connsiteX22" fmla="*/ 631675 w 870945"/>
                  <a:gd name="connsiteY22" fmla="*/ 167490 h 315837"/>
                  <a:gd name="connsiteX23" fmla="*/ 631675 w 870945"/>
                  <a:gd name="connsiteY23" fmla="*/ 167490 h 315837"/>
                  <a:gd name="connsiteX24" fmla="*/ 727383 w 870945"/>
                  <a:gd name="connsiteY24" fmla="*/ 148348 h 315837"/>
                  <a:gd name="connsiteX25" fmla="*/ 650817 w 870945"/>
                  <a:gd name="connsiteY25" fmla="*/ 200988 h 315837"/>
                  <a:gd name="connsiteX26" fmla="*/ 727383 w 870945"/>
                  <a:gd name="connsiteY26" fmla="*/ 153133 h 315837"/>
                  <a:gd name="connsiteX27" fmla="*/ 727383 w 870945"/>
                  <a:gd name="connsiteY27" fmla="*/ 148348 h 315837"/>
                  <a:gd name="connsiteX28" fmla="*/ 727383 w 870945"/>
                  <a:gd name="connsiteY28" fmla="*/ 148348 h 315837"/>
                  <a:gd name="connsiteX29" fmla="*/ 722598 w 870945"/>
                  <a:gd name="connsiteY29" fmla="*/ 133992 h 315837"/>
                  <a:gd name="connsiteX30" fmla="*/ 598177 w 870945"/>
                  <a:gd name="connsiteY30" fmla="*/ 220129 h 315837"/>
                  <a:gd name="connsiteX31" fmla="*/ 646031 w 870945"/>
                  <a:gd name="connsiteY31" fmla="*/ 205773 h 315837"/>
                  <a:gd name="connsiteX32" fmla="*/ 732169 w 870945"/>
                  <a:gd name="connsiteY32" fmla="*/ 143562 h 315837"/>
                  <a:gd name="connsiteX33" fmla="*/ 722598 w 870945"/>
                  <a:gd name="connsiteY33" fmla="*/ 133992 h 315837"/>
                  <a:gd name="connsiteX34" fmla="*/ 722598 w 870945"/>
                  <a:gd name="connsiteY34" fmla="*/ 133992 h 315837"/>
                  <a:gd name="connsiteX35" fmla="*/ 708242 w 870945"/>
                  <a:gd name="connsiteY35" fmla="*/ 119635 h 315837"/>
                  <a:gd name="connsiteX36" fmla="*/ 655602 w 870945"/>
                  <a:gd name="connsiteY36" fmla="*/ 133992 h 315837"/>
                  <a:gd name="connsiteX37" fmla="*/ 660388 w 870945"/>
                  <a:gd name="connsiteY37" fmla="*/ 148348 h 315837"/>
                  <a:gd name="connsiteX38" fmla="*/ 717813 w 870945"/>
                  <a:gd name="connsiteY38" fmla="*/ 124421 h 315837"/>
                  <a:gd name="connsiteX39" fmla="*/ 708242 w 870945"/>
                  <a:gd name="connsiteY39" fmla="*/ 119635 h 315837"/>
                  <a:gd name="connsiteX40" fmla="*/ 708242 w 870945"/>
                  <a:gd name="connsiteY40" fmla="*/ 119635 h 315837"/>
                  <a:gd name="connsiteX41" fmla="*/ 693886 w 870945"/>
                  <a:gd name="connsiteY41" fmla="*/ 110065 h 315837"/>
                  <a:gd name="connsiteX42" fmla="*/ 693886 w 870945"/>
                  <a:gd name="connsiteY42" fmla="*/ 110065 h 315837"/>
                  <a:gd name="connsiteX43" fmla="*/ 641246 w 870945"/>
                  <a:gd name="connsiteY43" fmla="*/ 119635 h 315837"/>
                  <a:gd name="connsiteX44" fmla="*/ 650817 w 870945"/>
                  <a:gd name="connsiteY44" fmla="*/ 129206 h 315837"/>
                  <a:gd name="connsiteX45" fmla="*/ 703456 w 870945"/>
                  <a:gd name="connsiteY45" fmla="*/ 114850 h 315837"/>
                  <a:gd name="connsiteX46" fmla="*/ 693886 w 870945"/>
                  <a:gd name="connsiteY46" fmla="*/ 110065 h 315837"/>
                  <a:gd name="connsiteX47" fmla="*/ 693886 w 870945"/>
                  <a:gd name="connsiteY47" fmla="*/ 110065 h 315837"/>
                  <a:gd name="connsiteX48" fmla="*/ 320623 w 870945"/>
                  <a:gd name="connsiteY48" fmla="*/ 14356 h 315837"/>
                  <a:gd name="connsiteX49" fmla="*/ 296696 w 870945"/>
                  <a:gd name="connsiteY49" fmla="*/ 14356 h 315837"/>
                  <a:gd name="connsiteX50" fmla="*/ 291911 w 870945"/>
                  <a:gd name="connsiteY50" fmla="*/ 14356 h 315837"/>
                  <a:gd name="connsiteX51" fmla="*/ 248842 w 870945"/>
                  <a:gd name="connsiteY51" fmla="*/ 19142 h 315837"/>
                  <a:gd name="connsiteX52" fmla="*/ 181846 w 870945"/>
                  <a:gd name="connsiteY52" fmla="*/ 38283 h 315837"/>
                  <a:gd name="connsiteX53" fmla="*/ 162705 w 870945"/>
                  <a:gd name="connsiteY53" fmla="*/ 47854 h 315837"/>
                  <a:gd name="connsiteX54" fmla="*/ 133992 w 870945"/>
                  <a:gd name="connsiteY54" fmla="*/ 62210 h 315837"/>
                  <a:gd name="connsiteX55" fmla="*/ 100494 w 870945"/>
                  <a:gd name="connsiteY55" fmla="*/ 86137 h 315837"/>
                  <a:gd name="connsiteX56" fmla="*/ 62211 w 870945"/>
                  <a:gd name="connsiteY56" fmla="*/ 119635 h 315837"/>
                  <a:gd name="connsiteX57" fmla="*/ 57425 w 870945"/>
                  <a:gd name="connsiteY57" fmla="*/ 124421 h 315837"/>
                  <a:gd name="connsiteX58" fmla="*/ 0 w 870945"/>
                  <a:gd name="connsiteY58" fmla="*/ 200988 h 315837"/>
                  <a:gd name="connsiteX59" fmla="*/ 660388 w 870945"/>
                  <a:gd name="connsiteY59" fmla="*/ 315837 h 315837"/>
                  <a:gd name="connsiteX60" fmla="*/ 842234 w 870945"/>
                  <a:gd name="connsiteY60" fmla="*/ 153133 h 315837"/>
                  <a:gd name="connsiteX61" fmla="*/ 870946 w 870945"/>
                  <a:gd name="connsiteY61" fmla="*/ 157919 h 315837"/>
                  <a:gd name="connsiteX62" fmla="*/ 870946 w 870945"/>
                  <a:gd name="connsiteY62" fmla="*/ 157919 h 315837"/>
                  <a:gd name="connsiteX63" fmla="*/ 842234 w 870945"/>
                  <a:gd name="connsiteY63" fmla="*/ 153133 h 315837"/>
                  <a:gd name="connsiteX64" fmla="*/ 660388 w 870945"/>
                  <a:gd name="connsiteY64" fmla="*/ 315837 h 315837"/>
                  <a:gd name="connsiteX65" fmla="*/ 71781 w 870945"/>
                  <a:gd name="connsiteY65" fmla="*/ 215344 h 315837"/>
                  <a:gd name="connsiteX66" fmla="*/ 90923 w 870945"/>
                  <a:gd name="connsiteY66" fmla="*/ 215344 h 315837"/>
                  <a:gd name="connsiteX67" fmla="*/ 177060 w 870945"/>
                  <a:gd name="connsiteY67" fmla="*/ 229700 h 315837"/>
                  <a:gd name="connsiteX68" fmla="*/ 368477 w 870945"/>
                  <a:gd name="connsiteY68" fmla="*/ 253627 h 315837"/>
                  <a:gd name="connsiteX69" fmla="*/ 397190 w 870945"/>
                  <a:gd name="connsiteY69" fmla="*/ 253627 h 315837"/>
                  <a:gd name="connsiteX70" fmla="*/ 425903 w 870945"/>
                  <a:gd name="connsiteY70" fmla="*/ 196202 h 315837"/>
                  <a:gd name="connsiteX71" fmla="*/ 392404 w 870945"/>
                  <a:gd name="connsiteY71" fmla="*/ 196202 h 315837"/>
                  <a:gd name="connsiteX72" fmla="*/ 387619 w 870945"/>
                  <a:gd name="connsiteY72" fmla="*/ 196202 h 315837"/>
                  <a:gd name="connsiteX73" fmla="*/ 358906 w 870945"/>
                  <a:gd name="connsiteY73" fmla="*/ 248842 h 315837"/>
                  <a:gd name="connsiteX74" fmla="*/ 354121 w 870945"/>
                  <a:gd name="connsiteY74" fmla="*/ 248842 h 315837"/>
                  <a:gd name="connsiteX75" fmla="*/ 354121 w 870945"/>
                  <a:gd name="connsiteY75" fmla="*/ 248842 h 315837"/>
                  <a:gd name="connsiteX76" fmla="*/ 354121 w 870945"/>
                  <a:gd name="connsiteY76" fmla="*/ 244056 h 315837"/>
                  <a:gd name="connsiteX77" fmla="*/ 382833 w 870945"/>
                  <a:gd name="connsiteY77" fmla="*/ 196202 h 315837"/>
                  <a:gd name="connsiteX78" fmla="*/ 344550 w 870945"/>
                  <a:gd name="connsiteY78" fmla="*/ 196202 h 315837"/>
                  <a:gd name="connsiteX79" fmla="*/ 320623 w 870945"/>
                  <a:gd name="connsiteY79" fmla="*/ 239271 h 315837"/>
                  <a:gd name="connsiteX80" fmla="*/ 315838 w 870945"/>
                  <a:gd name="connsiteY80" fmla="*/ 239271 h 315837"/>
                  <a:gd name="connsiteX81" fmla="*/ 315838 w 870945"/>
                  <a:gd name="connsiteY81" fmla="*/ 239271 h 315837"/>
                  <a:gd name="connsiteX82" fmla="*/ 315838 w 870945"/>
                  <a:gd name="connsiteY82" fmla="*/ 234485 h 315837"/>
                  <a:gd name="connsiteX83" fmla="*/ 339765 w 870945"/>
                  <a:gd name="connsiteY83" fmla="*/ 191417 h 315837"/>
                  <a:gd name="connsiteX84" fmla="*/ 301481 w 870945"/>
                  <a:gd name="connsiteY84" fmla="*/ 191417 h 315837"/>
                  <a:gd name="connsiteX85" fmla="*/ 277554 w 870945"/>
                  <a:gd name="connsiteY85" fmla="*/ 229700 h 315837"/>
                  <a:gd name="connsiteX86" fmla="*/ 272769 w 870945"/>
                  <a:gd name="connsiteY86" fmla="*/ 229700 h 315837"/>
                  <a:gd name="connsiteX87" fmla="*/ 272769 w 870945"/>
                  <a:gd name="connsiteY87" fmla="*/ 229700 h 315837"/>
                  <a:gd name="connsiteX88" fmla="*/ 272769 w 870945"/>
                  <a:gd name="connsiteY88" fmla="*/ 224915 h 315837"/>
                  <a:gd name="connsiteX89" fmla="*/ 291911 w 870945"/>
                  <a:gd name="connsiteY89" fmla="*/ 186631 h 315837"/>
                  <a:gd name="connsiteX90" fmla="*/ 253627 w 870945"/>
                  <a:gd name="connsiteY90" fmla="*/ 181846 h 315837"/>
                  <a:gd name="connsiteX91" fmla="*/ 234486 w 870945"/>
                  <a:gd name="connsiteY91" fmla="*/ 215344 h 315837"/>
                  <a:gd name="connsiteX92" fmla="*/ 229700 w 870945"/>
                  <a:gd name="connsiteY92" fmla="*/ 215344 h 315837"/>
                  <a:gd name="connsiteX93" fmla="*/ 229700 w 870945"/>
                  <a:gd name="connsiteY93" fmla="*/ 215344 h 315837"/>
                  <a:gd name="connsiteX94" fmla="*/ 229700 w 870945"/>
                  <a:gd name="connsiteY94" fmla="*/ 210558 h 315837"/>
                  <a:gd name="connsiteX95" fmla="*/ 248842 w 870945"/>
                  <a:gd name="connsiteY95" fmla="*/ 177060 h 315837"/>
                  <a:gd name="connsiteX96" fmla="*/ 215344 w 870945"/>
                  <a:gd name="connsiteY96" fmla="*/ 172275 h 315837"/>
                  <a:gd name="connsiteX97" fmla="*/ 196202 w 870945"/>
                  <a:gd name="connsiteY97" fmla="*/ 205773 h 315837"/>
                  <a:gd name="connsiteX98" fmla="*/ 191417 w 870945"/>
                  <a:gd name="connsiteY98" fmla="*/ 205773 h 315837"/>
                  <a:gd name="connsiteX99" fmla="*/ 191417 w 870945"/>
                  <a:gd name="connsiteY99" fmla="*/ 205773 h 315837"/>
                  <a:gd name="connsiteX100" fmla="*/ 191417 w 870945"/>
                  <a:gd name="connsiteY100" fmla="*/ 200988 h 315837"/>
                  <a:gd name="connsiteX101" fmla="*/ 210559 w 870945"/>
                  <a:gd name="connsiteY101" fmla="*/ 167490 h 315837"/>
                  <a:gd name="connsiteX102" fmla="*/ 177060 w 870945"/>
                  <a:gd name="connsiteY102" fmla="*/ 162704 h 315837"/>
                  <a:gd name="connsiteX103" fmla="*/ 157919 w 870945"/>
                  <a:gd name="connsiteY103" fmla="*/ 196202 h 315837"/>
                  <a:gd name="connsiteX104" fmla="*/ 153133 w 870945"/>
                  <a:gd name="connsiteY104" fmla="*/ 196202 h 315837"/>
                  <a:gd name="connsiteX105" fmla="*/ 153133 w 870945"/>
                  <a:gd name="connsiteY105" fmla="*/ 196202 h 315837"/>
                  <a:gd name="connsiteX106" fmla="*/ 153133 w 870945"/>
                  <a:gd name="connsiteY106" fmla="*/ 191417 h 315837"/>
                  <a:gd name="connsiteX107" fmla="*/ 172275 w 870945"/>
                  <a:gd name="connsiteY107" fmla="*/ 157919 h 315837"/>
                  <a:gd name="connsiteX108" fmla="*/ 138778 w 870945"/>
                  <a:gd name="connsiteY108" fmla="*/ 148348 h 315837"/>
                  <a:gd name="connsiteX109" fmla="*/ 114850 w 870945"/>
                  <a:gd name="connsiteY109" fmla="*/ 186631 h 315837"/>
                  <a:gd name="connsiteX110" fmla="*/ 110065 w 870945"/>
                  <a:gd name="connsiteY110" fmla="*/ 186631 h 315837"/>
                  <a:gd name="connsiteX111" fmla="*/ 110065 w 870945"/>
                  <a:gd name="connsiteY111" fmla="*/ 186631 h 315837"/>
                  <a:gd name="connsiteX112" fmla="*/ 110065 w 870945"/>
                  <a:gd name="connsiteY112" fmla="*/ 181846 h 315837"/>
                  <a:gd name="connsiteX113" fmla="*/ 133992 w 870945"/>
                  <a:gd name="connsiteY113" fmla="*/ 143562 h 315837"/>
                  <a:gd name="connsiteX114" fmla="*/ 110065 w 870945"/>
                  <a:gd name="connsiteY114" fmla="*/ 124421 h 315837"/>
                  <a:gd name="connsiteX115" fmla="*/ 76567 w 870945"/>
                  <a:gd name="connsiteY115" fmla="*/ 172275 h 315837"/>
                  <a:gd name="connsiteX116" fmla="*/ 71781 w 870945"/>
                  <a:gd name="connsiteY116" fmla="*/ 172275 h 315837"/>
                  <a:gd name="connsiteX117" fmla="*/ 71781 w 870945"/>
                  <a:gd name="connsiteY117" fmla="*/ 172275 h 315837"/>
                  <a:gd name="connsiteX118" fmla="*/ 71781 w 870945"/>
                  <a:gd name="connsiteY118" fmla="*/ 167490 h 315837"/>
                  <a:gd name="connsiteX119" fmla="*/ 110065 w 870945"/>
                  <a:gd name="connsiteY119" fmla="*/ 114850 h 315837"/>
                  <a:gd name="connsiteX120" fmla="*/ 114850 w 870945"/>
                  <a:gd name="connsiteY120" fmla="*/ 105279 h 315837"/>
                  <a:gd name="connsiteX121" fmla="*/ 325409 w 870945"/>
                  <a:gd name="connsiteY121" fmla="*/ 9571 h 315837"/>
                  <a:gd name="connsiteX122" fmla="*/ 334979 w 870945"/>
                  <a:gd name="connsiteY122" fmla="*/ 9571 h 315837"/>
                  <a:gd name="connsiteX123" fmla="*/ 378048 w 870945"/>
                  <a:gd name="connsiteY123" fmla="*/ 14356 h 315837"/>
                  <a:gd name="connsiteX124" fmla="*/ 392404 w 870945"/>
                  <a:gd name="connsiteY124" fmla="*/ 14356 h 315837"/>
                  <a:gd name="connsiteX125" fmla="*/ 392404 w 870945"/>
                  <a:gd name="connsiteY125" fmla="*/ 14356 h 315837"/>
                  <a:gd name="connsiteX126" fmla="*/ 397190 w 870945"/>
                  <a:gd name="connsiteY126" fmla="*/ 19142 h 315837"/>
                  <a:gd name="connsiteX127" fmla="*/ 397190 w 870945"/>
                  <a:gd name="connsiteY127" fmla="*/ 19142 h 315837"/>
                  <a:gd name="connsiteX128" fmla="*/ 421117 w 870945"/>
                  <a:gd name="connsiteY128" fmla="*/ 23927 h 315837"/>
                  <a:gd name="connsiteX129" fmla="*/ 425903 w 870945"/>
                  <a:gd name="connsiteY129" fmla="*/ 23927 h 315837"/>
                  <a:gd name="connsiteX130" fmla="*/ 425903 w 870945"/>
                  <a:gd name="connsiteY130" fmla="*/ 23927 h 315837"/>
                  <a:gd name="connsiteX131" fmla="*/ 430688 w 870945"/>
                  <a:gd name="connsiteY131" fmla="*/ 23927 h 315837"/>
                  <a:gd name="connsiteX132" fmla="*/ 454615 w 870945"/>
                  <a:gd name="connsiteY132" fmla="*/ 28712 h 315837"/>
                  <a:gd name="connsiteX133" fmla="*/ 454615 w 870945"/>
                  <a:gd name="connsiteY133" fmla="*/ 28712 h 315837"/>
                  <a:gd name="connsiteX134" fmla="*/ 454615 w 870945"/>
                  <a:gd name="connsiteY134" fmla="*/ 28712 h 315837"/>
                  <a:gd name="connsiteX135" fmla="*/ 454615 w 870945"/>
                  <a:gd name="connsiteY135" fmla="*/ 28712 h 315837"/>
                  <a:gd name="connsiteX136" fmla="*/ 478542 w 870945"/>
                  <a:gd name="connsiteY136" fmla="*/ 33498 h 315837"/>
                  <a:gd name="connsiteX137" fmla="*/ 483327 w 870945"/>
                  <a:gd name="connsiteY137" fmla="*/ 33498 h 315837"/>
                  <a:gd name="connsiteX138" fmla="*/ 483327 w 870945"/>
                  <a:gd name="connsiteY138" fmla="*/ 33498 h 315837"/>
                  <a:gd name="connsiteX139" fmla="*/ 488112 w 870945"/>
                  <a:gd name="connsiteY139" fmla="*/ 33498 h 315837"/>
                  <a:gd name="connsiteX140" fmla="*/ 507255 w 870945"/>
                  <a:gd name="connsiteY140" fmla="*/ 38283 h 315837"/>
                  <a:gd name="connsiteX141" fmla="*/ 512040 w 870945"/>
                  <a:gd name="connsiteY141" fmla="*/ 38283 h 315837"/>
                  <a:gd name="connsiteX142" fmla="*/ 512040 w 870945"/>
                  <a:gd name="connsiteY142" fmla="*/ 38283 h 315837"/>
                  <a:gd name="connsiteX143" fmla="*/ 516825 w 870945"/>
                  <a:gd name="connsiteY143" fmla="*/ 43069 h 315837"/>
                  <a:gd name="connsiteX144" fmla="*/ 516825 w 870945"/>
                  <a:gd name="connsiteY144" fmla="*/ 43069 h 315837"/>
                  <a:gd name="connsiteX145" fmla="*/ 531182 w 870945"/>
                  <a:gd name="connsiteY145" fmla="*/ 47854 h 315837"/>
                  <a:gd name="connsiteX146" fmla="*/ 545538 w 870945"/>
                  <a:gd name="connsiteY146" fmla="*/ 47854 h 315837"/>
                  <a:gd name="connsiteX147" fmla="*/ 545538 w 870945"/>
                  <a:gd name="connsiteY147" fmla="*/ 47854 h 315837"/>
                  <a:gd name="connsiteX148" fmla="*/ 550323 w 870945"/>
                  <a:gd name="connsiteY148" fmla="*/ 52640 h 315837"/>
                  <a:gd name="connsiteX149" fmla="*/ 550323 w 870945"/>
                  <a:gd name="connsiteY149" fmla="*/ 57425 h 315837"/>
                  <a:gd name="connsiteX150" fmla="*/ 559894 w 870945"/>
                  <a:gd name="connsiteY150" fmla="*/ 62210 h 315837"/>
                  <a:gd name="connsiteX151" fmla="*/ 579036 w 870945"/>
                  <a:gd name="connsiteY151" fmla="*/ 62210 h 315837"/>
                  <a:gd name="connsiteX152" fmla="*/ 579036 w 870945"/>
                  <a:gd name="connsiteY152" fmla="*/ 62210 h 315837"/>
                  <a:gd name="connsiteX153" fmla="*/ 583821 w 870945"/>
                  <a:gd name="connsiteY153" fmla="*/ 62210 h 315837"/>
                  <a:gd name="connsiteX154" fmla="*/ 579036 w 870945"/>
                  <a:gd name="connsiteY154" fmla="*/ 66996 h 315837"/>
                  <a:gd name="connsiteX155" fmla="*/ 569465 w 870945"/>
                  <a:gd name="connsiteY155" fmla="*/ 66996 h 315837"/>
                  <a:gd name="connsiteX156" fmla="*/ 579036 w 870945"/>
                  <a:gd name="connsiteY156" fmla="*/ 71781 h 315837"/>
                  <a:gd name="connsiteX157" fmla="*/ 607748 w 870945"/>
                  <a:gd name="connsiteY157" fmla="*/ 66996 h 315837"/>
                  <a:gd name="connsiteX158" fmla="*/ 607748 w 870945"/>
                  <a:gd name="connsiteY158" fmla="*/ 66996 h 315837"/>
                  <a:gd name="connsiteX159" fmla="*/ 612534 w 870945"/>
                  <a:gd name="connsiteY159" fmla="*/ 71781 h 315837"/>
                  <a:gd name="connsiteX160" fmla="*/ 607748 w 870945"/>
                  <a:gd name="connsiteY160" fmla="*/ 76567 h 315837"/>
                  <a:gd name="connsiteX161" fmla="*/ 588607 w 870945"/>
                  <a:gd name="connsiteY161" fmla="*/ 76567 h 315837"/>
                  <a:gd name="connsiteX162" fmla="*/ 598177 w 870945"/>
                  <a:gd name="connsiteY162" fmla="*/ 81352 h 315837"/>
                  <a:gd name="connsiteX163" fmla="*/ 631675 w 870945"/>
                  <a:gd name="connsiteY163" fmla="*/ 76567 h 315837"/>
                  <a:gd name="connsiteX164" fmla="*/ 631675 w 870945"/>
                  <a:gd name="connsiteY164" fmla="*/ 76567 h 315837"/>
                  <a:gd name="connsiteX165" fmla="*/ 636461 w 870945"/>
                  <a:gd name="connsiteY165" fmla="*/ 81352 h 315837"/>
                  <a:gd name="connsiteX166" fmla="*/ 631675 w 870945"/>
                  <a:gd name="connsiteY166" fmla="*/ 86137 h 315837"/>
                  <a:gd name="connsiteX167" fmla="*/ 602963 w 870945"/>
                  <a:gd name="connsiteY167" fmla="*/ 90923 h 315837"/>
                  <a:gd name="connsiteX168" fmla="*/ 612534 w 870945"/>
                  <a:gd name="connsiteY168" fmla="*/ 95708 h 315837"/>
                  <a:gd name="connsiteX169" fmla="*/ 655602 w 870945"/>
                  <a:gd name="connsiteY169" fmla="*/ 90923 h 315837"/>
                  <a:gd name="connsiteX170" fmla="*/ 655602 w 870945"/>
                  <a:gd name="connsiteY170" fmla="*/ 90923 h 315837"/>
                  <a:gd name="connsiteX171" fmla="*/ 660388 w 870945"/>
                  <a:gd name="connsiteY171" fmla="*/ 90923 h 315837"/>
                  <a:gd name="connsiteX172" fmla="*/ 655602 w 870945"/>
                  <a:gd name="connsiteY172" fmla="*/ 95708 h 315837"/>
                  <a:gd name="connsiteX173" fmla="*/ 617319 w 870945"/>
                  <a:gd name="connsiteY173" fmla="*/ 100494 h 315837"/>
                  <a:gd name="connsiteX174" fmla="*/ 626890 w 870945"/>
                  <a:gd name="connsiteY174" fmla="*/ 105279 h 315837"/>
                  <a:gd name="connsiteX175" fmla="*/ 679529 w 870945"/>
                  <a:gd name="connsiteY175" fmla="*/ 95708 h 315837"/>
                  <a:gd name="connsiteX176" fmla="*/ 626890 w 870945"/>
                  <a:gd name="connsiteY176" fmla="*/ 76567 h 315837"/>
                  <a:gd name="connsiteX177" fmla="*/ 626890 w 870945"/>
                  <a:gd name="connsiteY177" fmla="*/ 71781 h 315837"/>
                  <a:gd name="connsiteX178" fmla="*/ 526396 w 870945"/>
                  <a:gd name="connsiteY178" fmla="*/ 47854 h 315837"/>
                  <a:gd name="connsiteX179" fmla="*/ 382833 w 870945"/>
                  <a:gd name="connsiteY179" fmla="*/ 9571 h 315837"/>
                  <a:gd name="connsiteX180" fmla="*/ 368477 w 870945"/>
                  <a:gd name="connsiteY180" fmla="*/ 4785 h 315837"/>
                  <a:gd name="connsiteX181" fmla="*/ 368477 w 870945"/>
                  <a:gd name="connsiteY181" fmla="*/ 4785 h 315837"/>
                  <a:gd name="connsiteX182" fmla="*/ 344550 w 870945"/>
                  <a:gd name="connsiteY182" fmla="*/ 0 h 315837"/>
                  <a:gd name="connsiteX183" fmla="*/ 320623 w 870945"/>
                  <a:gd name="connsiteY183" fmla="*/ 14356 h 315837"/>
                  <a:gd name="connsiteX184" fmla="*/ 320623 w 870945"/>
                  <a:gd name="connsiteY184" fmla="*/ 14356 h 31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870945" h="315837">
                    <a:moveTo>
                      <a:pt x="478542" y="186631"/>
                    </a:moveTo>
                    <a:cubicBezTo>
                      <a:pt x="464185" y="186631"/>
                      <a:pt x="454615" y="186631"/>
                      <a:pt x="440258" y="186631"/>
                    </a:cubicBezTo>
                    <a:cubicBezTo>
                      <a:pt x="421117" y="210558"/>
                      <a:pt x="411546" y="234485"/>
                      <a:pt x="406761" y="244056"/>
                    </a:cubicBezTo>
                    <a:cubicBezTo>
                      <a:pt x="421117" y="244056"/>
                      <a:pt x="430688" y="244056"/>
                      <a:pt x="445044" y="244056"/>
                    </a:cubicBezTo>
                    <a:cubicBezTo>
                      <a:pt x="449830" y="229700"/>
                      <a:pt x="459400" y="210558"/>
                      <a:pt x="478542" y="186631"/>
                    </a:cubicBezTo>
                    <a:lnTo>
                      <a:pt x="478542" y="186631"/>
                    </a:lnTo>
                    <a:close/>
                    <a:moveTo>
                      <a:pt x="526396" y="186631"/>
                    </a:moveTo>
                    <a:cubicBezTo>
                      <a:pt x="512040" y="186631"/>
                      <a:pt x="502469" y="186631"/>
                      <a:pt x="488112" y="191417"/>
                    </a:cubicBezTo>
                    <a:cubicBezTo>
                      <a:pt x="468971" y="215344"/>
                      <a:pt x="459400" y="234485"/>
                      <a:pt x="454615" y="244056"/>
                    </a:cubicBezTo>
                    <a:cubicBezTo>
                      <a:pt x="468971" y="244056"/>
                      <a:pt x="483327" y="239271"/>
                      <a:pt x="492898" y="239271"/>
                    </a:cubicBezTo>
                    <a:cubicBezTo>
                      <a:pt x="497684" y="224915"/>
                      <a:pt x="507255" y="205773"/>
                      <a:pt x="526396" y="186631"/>
                    </a:cubicBezTo>
                    <a:lnTo>
                      <a:pt x="526396" y="186631"/>
                    </a:lnTo>
                    <a:close/>
                    <a:moveTo>
                      <a:pt x="574250" y="177060"/>
                    </a:moveTo>
                    <a:cubicBezTo>
                      <a:pt x="559894" y="177060"/>
                      <a:pt x="545538" y="181846"/>
                      <a:pt x="531182" y="181846"/>
                    </a:cubicBezTo>
                    <a:cubicBezTo>
                      <a:pt x="512040" y="200988"/>
                      <a:pt x="502469" y="220129"/>
                      <a:pt x="492898" y="234485"/>
                    </a:cubicBezTo>
                    <a:cubicBezTo>
                      <a:pt x="507255" y="234485"/>
                      <a:pt x="521611" y="229700"/>
                      <a:pt x="531182" y="229700"/>
                    </a:cubicBezTo>
                    <a:cubicBezTo>
                      <a:pt x="545538" y="215344"/>
                      <a:pt x="559894" y="196202"/>
                      <a:pt x="574250" y="177060"/>
                    </a:cubicBezTo>
                    <a:lnTo>
                      <a:pt x="574250" y="177060"/>
                    </a:lnTo>
                    <a:close/>
                    <a:moveTo>
                      <a:pt x="631675" y="167490"/>
                    </a:moveTo>
                    <a:cubicBezTo>
                      <a:pt x="617319" y="172275"/>
                      <a:pt x="602963" y="172275"/>
                      <a:pt x="583821" y="177060"/>
                    </a:cubicBezTo>
                    <a:cubicBezTo>
                      <a:pt x="564679" y="196202"/>
                      <a:pt x="550323" y="210558"/>
                      <a:pt x="545538" y="229700"/>
                    </a:cubicBezTo>
                    <a:cubicBezTo>
                      <a:pt x="559894" y="224915"/>
                      <a:pt x="574250" y="224915"/>
                      <a:pt x="588607" y="220129"/>
                    </a:cubicBezTo>
                    <a:cubicBezTo>
                      <a:pt x="598177" y="200988"/>
                      <a:pt x="612534" y="186631"/>
                      <a:pt x="631675" y="167490"/>
                    </a:cubicBezTo>
                    <a:lnTo>
                      <a:pt x="631675" y="167490"/>
                    </a:lnTo>
                    <a:close/>
                    <a:moveTo>
                      <a:pt x="727383" y="148348"/>
                    </a:moveTo>
                    <a:cubicBezTo>
                      <a:pt x="693886" y="162704"/>
                      <a:pt x="669958" y="181846"/>
                      <a:pt x="650817" y="200988"/>
                    </a:cubicBezTo>
                    <a:cubicBezTo>
                      <a:pt x="698671" y="186631"/>
                      <a:pt x="722598" y="167490"/>
                      <a:pt x="727383" y="153133"/>
                    </a:cubicBezTo>
                    <a:cubicBezTo>
                      <a:pt x="727383" y="153133"/>
                      <a:pt x="727383" y="148348"/>
                      <a:pt x="727383" y="148348"/>
                    </a:cubicBezTo>
                    <a:lnTo>
                      <a:pt x="727383" y="148348"/>
                    </a:lnTo>
                    <a:close/>
                    <a:moveTo>
                      <a:pt x="722598" y="133992"/>
                    </a:moveTo>
                    <a:cubicBezTo>
                      <a:pt x="655602" y="148348"/>
                      <a:pt x="617319" y="186631"/>
                      <a:pt x="598177" y="220129"/>
                    </a:cubicBezTo>
                    <a:cubicBezTo>
                      <a:pt x="617319" y="215344"/>
                      <a:pt x="631675" y="210558"/>
                      <a:pt x="646031" y="205773"/>
                    </a:cubicBezTo>
                    <a:cubicBezTo>
                      <a:pt x="665174" y="181846"/>
                      <a:pt x="689101" y="157919"/>
                      <a:pt x="732169" y="143562"/>
                    </a:cubicBezTo>
                    <a:cubicBezTo>
                      <a:pt x="727383" y="138777"/>
                      <a:pt x="722598" y="133992"/>
                      <a:pt x="722598" y="133992"/>
                    </a:cubicBezTo>
                    <a:lnTo>
                      <a:pt x="722598" y="133992"/>
                    </a:lnTo>
                    <a:close/>
                    <a:moveTo>
                      <a:pt x="708242" y="119635"/>
                    </a:moveTo>
                    <a:cubicBezTo>
                      <a:pt x="689101" y="124421"/>
                      <a:pt x="669958" y="129206"/>
                      <a:pt x="655602" y="133992"/>
                    </a:cubicBezTo>
                    <a:cubicBezTo>
                      <a:pt x="660388" y="138777"/>
                      <a:pt x="660388" y="143562"/>
                      <a:pt x="660388" y="148348"/>
                    </a:cubicBezTo>
                    <a:cubicBezTo>
                      <a:pt x="674744" y="138777"/>
                      <a:pt x="698671" y="129206"/>
                      <a:pt x="717813" y="124421"/>
                    </a:cubicBezTo>
                    <a:cubicBezTo>
                      <a:pt x="713028" y="124421"/>
                      <a:pt x="713028" y="124421"/>
                      <a:pt x="708242" y="119635"/>
                    </a:cubicBezTo>
                    <a:lnTo>
                      <a:pt x="708242" y="119635"/>
                    </a:lnTo>
                    <a:close/>
                    <a:moveTo>
                      <a:pt x="693886" y="110065"/>
                    </a:moveTo>
                    <a:cubicBezTo>
                      <a:pt x="689101" y="110065"/>
                      <a:pt x="689101" y="110065"/>
                      <a:pt x="693886" y="110065"/>
                    </a:cubicBezTo>
                    <a:cubicBezTo>
                      <a:pt x="674744" y="114850"/>
                      <a:pt x="655602" y="114850"/>
                      <a:pt x="641246" y="119635"/>
                    </a:cubicBezTo>
                    <a:cubicBezTo>
                      <a:pt x="646031" y="124421"/>
                      <a:pt x="650817" y="124421"/>
                      <a:pt x="650817" y="129206"/>
                    </a:cubicBezTo>
                    <a:cubicBezTo>
                      <a:pt x="665174" y="124421"/>
                      <a:pt x="684315" y="119635"/>
                      <a:pt x="703456" y="114850"/>
                    </a:cubicBezTo>
                    <a:cubicBezTo>
                      <a:pt x="698671" y="114850"/>
                      <a:pt x="693886" y="114850"/>
                      <a:pt x="693886" y="110065"/>
                    </a:cubicBezTo>
                    <a:lnTo>
                      <a:pt x="693886" y="110065"/>
                    </a:lnTo>
                    <a:close/>
                    <a:moveTo>
                      <a:pt x="320623" y="14356"/>
                    </a:moveTo>
                    <a:cubicBezTo>
                      <a:pt x="311052" y="14356"/>
                      <a:pt x="306267" y="14356"/>
                      <a:pt x="296696" y="14356"/>
                    </a:cubicBezTo>
                    <a:cubicBezTo>
                      <a:pt x="296696" y="14356"/>
                      <a:pt x="291911" y="14356"/>
                      <a:pt x="291911" y="14356"/>
                    </a:cubicBezTo>
                    <a:cubicBezTo>
                      <a:pt x="277554" y="14356"/>
                      <a:pt x="267984" y="19142"/>
                      <a:pt x="248842" y="19142"/>
                    </a:cubicBezTo>
                    <a:cubicBezTo>
                      <a:pt x="229700" y="23927"/>
                      <a:pt x="205773" y="28712"/>
                      <a:pt x="181846" y="38283"/>
                    </a:cubicBezTo>
                    <a:cubicBezTo>
                      <a:pt x="177060" y="38283"/>
                      <a:pt x="172275" y="43069"/>
                      <a:pt x="162705" y="47854"/>
                    </a:cubicBezTo>
                    <a:cubicBezTo>
                      <a:pt x="153133" y="52640"/>
                      <a:pt x="143563" y="57425"/>
                      <a:pt x="133992" y="62210"/>
                    </a:cubicBezTo>
                    <a:cubicBezTo>
                      <a:pt x="124421" y="66996"/>
                      <a:pt x="110065" y="76567"/>
                      <a:pt x="100494" y="86137"/>
                    </a:cubicBezTo>
                    <a:cubicBezTo>
                      <a:pt x="86138" y="95708"/>
                      <a:pt x="76567" y="105279"/>
                      <a:pt x="62211" y="119635"/>
                    </a:cubicBezTo>
                    <a:cubicBezTo>
                      <a:pt x="62211" y="119635"/>
                      <a:pt x="57425" y="124421"/>
                      <a:pt x="57425" y="124421"/>
                    </a:cubicBezTo>
                    <a:cubicBezTo>
                      <a:pt x="28713" y="153133"/>
                      <a:pt x="9571" y="181846"/>
                      <a:pt x="0" y="200988"/>
                    </a:cubicBezTo>
                    <a:lnTo>
                      <a:pt x="660388" y="315837"/>
                    </a:lnTo>
                    <a:cubicBezTo>
                      <a:pt x="660388" y="315837"/>
                      <a:pt x="698671" y="153133"/>
                      <a:pt x="842234" y="153133"/>
                    </a:cubicBezTo>
                    <a:cubicBezTo>
                      <a:pt x="851805" y="153133"/>
                      <a:pt x="861375" y="153133"/>
                      <a:pt x="870946" y="157919"/>
                    </a:cubicBezTo>
                    <a:lnTo>
                      <a:pt x="870946" y="157919"/>
                    </a:lnTo>
                    <a:cubicBezTo>
                      <a:pt x="861375" y="157919"/>
                      <a:pt x="851805" y="153133"/>
                      <a:pt x="842234" y="153133"/>
                    </a:cubicBezTo>
                    <a:cubicBezTo>
                      <a:pt x="698671" y="153133"/>
                      <a:pt x="660388" y="315837"/>
                      <a:pt x="660388" y="315837"/>
                    </a:cubicBezTo>
                    <a:lnTo>
                      <a:pt x="71781" y="215344"/>
                    </a:lnTo>
                    <a:cubicBezTo>
                      <a:pt x="76567" y="215344"/>
                      <a:pt x="86138" y="215344"/>
                      <a:pt x="90923" y="215344"/>
                    </a:cubicBezTo>
                    <a:cubicBezTo>
                      <a:pt x="114850" y="215344"/>
                      <a:pt x="138778" y="220129"/>
                      <a:pt x="177060" y="229700"/>
                    </a:cubicBezTo>
                    <a:cubicBezTo>
                      <a:pt x="239271" y="244056"/>
                      <a:pt x="306267" y="253627"/>
                      <a:pt x="368477" y="253627"/>
                    </a:cubicBezTo>
                    <a:cubicBezTo>
                      <a:pt x="378048" y="253627"/>
                      <a:pt x="387619" y="253627"/>
                      <a:pt x="397190" y="253627"/>
                    </a:cubicBezTo>
                    <a:cubicBezTo>
                      <a:pt x="397190" y="248842"/>
                      <a:pt x="406761" y="224915"/>
                      <a:pt x="425903" y="196202"/>
                    </a:cubicBezTo>
                    <a:cubicBezTo>
                      <a:pt x="416331" y="196202"/>
                      <a:pt x="406761" y="196202"/>
                      <a:pt x="392404" y="196202"/>
                    </a:cubicBezTo>
                    <a:cubicBezTo>
                      <a:pt x="392404" y="196202"/>
                      <a:pt x="387619" y="196202"/>
                      <a:pt x="387619" y="196202"/>
                    </a:cubicBezTo>
                    <a:cubicBezTo>
                      <a:pt x="368477" y="224915"/>
                      <a:pt x="358906" y="244056"/>
                      <a:pt x="358906" y="248842"/>
                    </a:cubicBezTo>
                    <a:cubicBezTo>
                      <a:pt x="358906" y="248842"/>
                      <a:pt x="358906" y="248842"/>
                      <a:pt x="354121" y="248842"/>
                    </a:cubicBezTo>
                    <a:lnTo>
                      <a:pt x="354121" y="248842"/>
                    </a:lnTo>
                    <a:cubicBezTo>
                      <a:pt x="354121" y="248842"/>
                      <a:pt x="354121" y="248842"/>
                      <a:pt x="354121" y="244056"/>
                    </a:cubicBezTo>
                    <a:cubicBezTo>
                      <a:pt x="354121" y="244056"/>
                      <a:pt x="358906" y="220129"/>
                      <a:pt x="382833" y="196202"/>
                    </a:cubicBezTo>
                    <a:cubicBezTo>
                      <a:pt x="368477" y="196202"/>
                      <a:pt x="358906" y="196202"/>
                      <a:pt x="344550" y="196202"/>
                    </a:cubicBezTo>
                    <a:cubicBezTo>
                      <a:pt x="325409" y="220129"/>
                      <a:pt x="320623" y="239271"/>
                      <a:pt x="320623" y="239271"/>
                    </a:cubicBezTo>
                    <a:cubicBezTo>
                      <a:pt x="320623" y="239271"/>
                      <a:pt x="320623" y="239271"/>
                      <a:pt x="315838" y="239271"/>
                    </a:cubicBezTo>
                    <a:lnTo>
                      <a:pt x="315838" y="239271"/>
                    </a:lnTo>
                    <a:cubicBezTo>
                      <a:pt x="315838" y="239271"/>
                      <a:pt x="315838" y="239271"/>
                      <a:pt x="315838" y="234485"/>
                    </a:cubicBezTo>
                    <a:cubicBezTo>
                      <a:pt x="315838" y="234485"/>
                      <a:pt x="320623" y="215344"/>
                      <a:pt x="339765" y="191417"/>
                    </a:cubicBezTo>
                    <a:cubicBezTo>
                      <a:pt x="325409" y="191417"/>
                      <a:pt x="315838" y="191417"/>
                      <a:pt x="301481" y="191417"/>
                    </a:cubicBezTo>
                    <a:cubicBezTo>
                      <a:pt x="287125" y="215344"/>
                      <a:pt x="277554" y="229700"/>
                      <a:pt x="277554" y="229700"/>
                    </a:cubicBezTo>
                    <a:cubicBezTo>
                      <a:pt x="277554" y="229700"/>
                      <a:pt x="277554" y="229700"/>
                      <a:pt x="272769" y="229700"/>
                    </a:cubicBezTo>
                    <a:lnTo>
                      <a:pt x="272769" y="229700"/>
                    </a:lnTo>
                    <a:cubicBezTo>
                      <a:pt x="272769" y="229700"/>
                      <a:pt x="272769" y="229700"/>
                      <a:pt x="272769" y="224915"/>
                    </a:cubicBezTo>
                    <a:cubicBezTo>
                      <a:pt x="272769" y="224915"/>
                      <a:pt x="277554" y="210558"/>
                      <a:pt x="291911" y="186631"/>
                    </a:cubicBezTo>
                    <a:cubicBezTo>
                      <a:pt x="277554" y="186631"/>
                      <a:pt x="267984" y="186631"/>
                      <a:pt x="253627" y="181846"/>
                    </a:cubicBezTo>
                    <a:cubicBezTo>
                      <a:pt x="239271" y="200988"/>
                      <a:pt x="234486" y="215344"/>
                      <a:pt x="234486" y="215344"/>
                    </a:cubicBezTo>
                    <a:cubicBezTo>
                      <a:pt x="234486" y="215344"/>
                      <a:pt x="234486" y="215344"/>
                      <a:pt x="229700" y="215344"/>
                    </a:cubicBezTo>
                    <a:lnTo>
                      <a:pt x="229700" y="215344"/>
                    </a:lnTo>
                    <a:cubicBezTo>
                      <a:pt x="229700" y="215344"/>
                      <a:pt x="229700" y="215344"/>
                      <a:pt x="229700" y="210558"/>
                    </a:cubicBezTo>
                    <a:cubicBezTo>
                      <a:pt x="229700" y="210558"/>
                      <a:pt x="234486" y="196202"/>
                      <a:pt x="248842" y="177060"/>
                    </a:cubicBezTo>
                    <a:cubicBezTo>
                      <a:pt x="234486" y="177060"/>
                      <a:pt x="224914" y="172275"/>
                      <a:pt x="215344" y="172275"/>
                    </a:cubicBezTo>
                    <a:cubicBezTo>
                      <a:pt x="200987" y="191417"/>
                      <a:pt x="196202" y="205773"/>
                      <a:pt x="196202" y="205773"/>
                    </a:cubicBezTo>
                    <a:cubicBezTo>
                      <a:pt x="196202" y="205773"/>
                      <a:pt x="196202" y="205773"/>
                      <a:pt x="191417" y="205773"/>
                    </a:cubicBezTo>
                    <a:lnTo>
                      <a:pt x="191417" y="205773"/>
                    </a:lnTo>
                    <a:cubicBezTo>
                      <a:pt x="191417" y="205773"/>
                      <a:pt x="191417" y="205773"/>
                      <a:pt x="191417" y="200988"/>
                    </a:cubicBezTo>
                    <a:cubicBezTo>
                      <a:pt x="191417" y="200988"/>
                      <a:pt x="196202" y="186631"/>
                      <a:pt x="210559" y="167490"/>
                    </a:cubicBezTo>
                    <a:cubicBezTo>
                      <a:pt x="196202" y="167490"/>
                      <a:pt x="186632" y="162704"/>
                      <a:pt x="177060" y="162704"/>
                    </a:cubicBezTo>
                    <a:cubicBezTo>
                      <a:pt x="162705" y="181846"/>
                      <a:pt x="157919" y="196202"/>
                      <a:pt x="157919" y="196202"/>
                    </a:cubicBezTo>
                    <a:cubicBezTo>
                      <a:pt x="157919" y="196202"/>
                      <a:pt x="157919" y="196202"/>
                      <a:pt x="153133" y="196202"/>
                    </a:cubicBezTo>
                    <a:lnTo>
                      <a:pt x="153133" y="196202"/>
                    </a:lnTo>
                    <a:cubicBezTo>
                      <a:pt x="153133" y="196202"/>
                      <a:pt x="153133" y="196202"/>
                      <a:pt x="153133" y="191417"/>
                    </a:cubicBezTo>
                    <a:cubicBezTo>
                      <a:pt x="153133" y="191417"/>
                      <a:pt x="157919" y="177060"/>
                      <a:pt x="172275" y="157919"/>
                    </a:cubicBezTo>
                    <a:cubicBezTo>
                      <a:pt x="157919" y="153133"/>
                      <a:pt x="148348" y="153133"/>
                      <a:pt x="138778" y="148348"/>
                    </a:cubicBezTo>
                    <a:cubicBezTo>
                      <a:pt x="124421" y="167490"/>
                      <a:pt x="114850" y="181846"/>
                      <a:pt x="114850" y="186631"/>
                    </a:cubicBezTo>
                    <a:cubicBezTo>
                      <a:pt x="114850" y="186631"/>
                      <a:pt x="114850" y="186631"/>
                      <a:pt x="110065" y="186631"/>
                    </a:cubicBezTo>
                    <a:lnTo>
                      <a:pt x="110065" y="186631"/>
                    </a:lnTo>
                    <a:cubicBezTo>
                      <a:pt x="110065" y="186631"/>
                      <a:pt x="110065" y="186631"/>
                      <a:pt x="110065" y="181846"/>
                    </a:cubicBezTo>
                    <a:cubicBezTo>
                      <a:pt x="110065" y="181846"/>
                      <a:pt x="114850" y="167490"/>
                      <a:pt x="133992" y="143562"/>
                    </a:cubicBezTo>
                    <a:cubicBezTo>
                      <a:pt x="119635" y="138777"/>
                      <a:pt x="114850" y="133992"/>
                      <a:pt x="110065" y="124421"/>
                    </a:cubicBezTo>
                    <a:cubicBezTo>
                      <a:pt x="86138" y="153133"/>
                      <a:pt x="76567" y="172275"/>
                      <a:pt x="76567" y="172275"/>
                    </a:cubicBezTo>
                    <a:cubicBezTo>
                      <a:pt x="76567" y="172275"/>
                      <a:pt x="76567" y="172275"/>
                      <a:pt x="71781" y="172275"/>
                    </a:cubicBezTo>
                    <a:lnTo>
                      <a:pt x="71781" y="172275"/>
                    </a:lnTo>
                    <a:cubicBezTo>
                      <a:pt x="71781" y="172275"/>
                      <a:pt x="71781" y="172275"/>
                      <a:pt x="71781" y="167490"/>
                    </a:cubicBezTo>
                    <a:cubicBezTo>
                      <a:pt x="71781" y="167490"/>
                      <a:pt x="81352" y="143562"/>
                      <a:pt x="110065" y="114850"/>
                    </a:cubicBezTo>
                    <a:cubicBezTo>
                      <a:pt x="110065" y="110065"/>
                      <a:pt x="110065" y="110065"/>
                      <a:pt x="114850" y="105279"/>
                    </a:cubicBezTo>
                    <a:cubicBezTo>
                      <a:pt x="157919" y="28712"/>
                      <a:pt x="325409" y="9571"/>
                      <a:pt x="325409" y="9571"/>
                    </a:cubicBezTo>
                    <a:cubicBezTo>
                      <a:pt x="330194" y="9571"/>
                      <a:pt x="330194" y="9571"/>
                      <a:pt x="334979" y="9571"/>
                    </a:cubicBezTo>
                    <a:cubicBezTo>
                      <a:pt x="349336" y="9571"/>
                      <a:pt x="363692" y="9571"/>
                      <a:pt x="378048" y="14356"/>
                    </a:cubicBezTo>
                    <a:cubicBezTo>
                      <a:pt x="382833" y="14356"/>
                      <a:pt x="387619" y="14356"/>
                      <a:pt x="392404" y="14356"/>
                    </a:cubicBezTo>
                    <a:lnTo>
                      <a:pt x="392404" y="14356"/>
                    </a:lnTo>
                    <a:cubicBezTo>
                      <a:pt x="392404" y="14356"/>
                      <a:pt x="397190" y="14356"/>
                      <a:pt x="397190" y="19142"/>
                    </a:cubicBezTo>
                    <a:lnTo>
                      <a:pt x="397190" y="19142"/>
                    </a:lnTo>
                    <a:cubicBezTo>
                      <a:pt x="406761" y="19142"/>
                      <a:pt x="411546" y="23927"/>
                      <a:pt x="421117" y="23927"/>
                    </a:cubicBezTo>
                    <a:cubicBezTo>
                      <a:pt x="421117" y="23927"/>
                      <a:pt x="425903" y="23927"/>
                      <a:pt x="425903" y="23927"/>
                    </a:cubicBezTo>
                    <a:lnTo>
                      <a:pt x="425903" y="23927"/>
                    </a:lnTo>
                    <a:cubicBezTo>
                      <a:pt x="425903" y="23927"/>
                      <a:pt x="425903" y="23927"/>
                      <a:pt x="430688" y="23927"/>
                    </a:cubicBezTo>
                    <a:cubicBezTo>
                      <a:pt x="440258" y="23927"/>
                      <a:pt x="449830" y="28712"/>
                      <a:pt x="454615" y="28712"/>
                    </a:cubicBezTo>
                    <a:cubicBezTo>
                      <a:pt x="454615" y="28712"/>
                      <a:pt x="454615" y="28712"/>
                      <a:pt x="454615" y="28712"/>
                    </a:cubicBezTo>
                    <a:lnTo>
                      <a:pt x="454615" y="28712"/>
                    </a:lnTo>
                    <a:cubicBezTo>
                      <a:pt x="454615" y="28712"/>
                      <a:pt x="454615" y="28712"/>
                      <a:pt x="454615" y="28712"/>
                    </a:cubicBezTo>
                    <a:cubicBezTo>
                      <a:pt x="464185" y="28712"/>
                      <a:pt x="468971" y="33498"/>
                      <a:pt x="478542" y="33498"/>
                    </a:cubicBezTo>
                    <a:cubicBezTo>
                      <a:pt x="478542" y="33498"/>
                      <a:pt x="478542" y="33498"/>
                      <a:pt x="483327" y="33498"/>
                    </a:cubicBezTo>
                    <a:lnTo>
                      <a:pt x="483327" y="33498"/>
                    </a:lnTo>
                    <a:cubicBezTo>
                      <a:pt x="483327" y="33498"/>
                      <a:pt x="483327" y="33498"/>
                      <a:pt x="488112" y="33498"/>
                    </a:cubicBezTo>
                    <a:cubicBezTo>
                      <a:pt x="492898" y="33498"/>
                      <a:pt x="502469" y="38283"/>
                      <a:pt x="507255" y="38283"/>
                    </a:cubicBezTo>
                    <a:cubicBezTo>
                      <a:pt x="507255" y="38283"/>
                      <a:pt x="512040" y="38283"/>
                      <a:pt x="512040" y="38283"/>
                    </a:cubicBezTo>
                    <a:lnTo>
                      <a:pt x="512040" y="38283"/>
                    </a:lnTo>
                    <a:cubicBezTo>
                      <a:pt x="512040" y="38283"/>
                      <a:pt x="516825" y="38283"/>
                      <a:pt x="516825" y="43069"/>
                    </a:cubicBezTo>
                    <a:cubicBezTo>
                      <a:pt x="516825" y="43069"/>
                      <a:pt x="516825" y="43069"/>
                      <a:pt x="516825" y="43069"/>
                    </a:cubicBezTo>
                    <a:cubicBezTo>
                      <a:pt x="521611" y="43069"/>
                      <a:pt x="526396" y="47854"/>
                      <a:pt x="531182" y="47854"/>
                    </a:cubicBezTo>
                    <a:cubicBezTo>
                      <a:pt x="535967" y="47854"/>
                      <a:pt x="540752" y="47854"/>
                      <a:pt x="545538" y="47854"/>
                    </a:cubicBezTo>
                    <a:lnTo>
                      <a:pt x="545538" y="47854"/>
                    </a:lnTo>
                    <a:cubicBezTo>
                      <a:pt x="545538" y="47854"/>
                      <a:pt x="550323" y="47854"/>
                      <a:pt x="550323" y="52640"/>
                    </a:cubicBezTo>
                    <a:cubicBezTo>
                      <a:pt x="550323" y="52640"/>
                      <a:pt x="550323" y="57425"/>
                      <a:pt x="550323" y="57425"/>
                    </a:cubicBezTo>
                    <a:cubicBezTo>
                      <a:pt x="555109" y="57425"/>
                      <a:pt x="555109" y="62210"/>
                      <a:pt x="559894" y="62210"/>
                    </a:cubicBezTo>
                    <a:cubicBezTo>
                      <a:pt x="564679" y="62210"/>
                      <a:pt x="574250" y="62210"/>
                      <a:pt x="579036" y="62210"/>
                    </a:cubicBezTo>
                    <a:lnTo>
                      <a:pt x="579036" y="62210"/>
                    </a:lnTo>
                    <a:cubicBezTo>
                      <a:pt x="579036" y="62210"/>
                      <a:pt x="583821" y="62210"/>
                      <a:pt x="583821" y="62210"/>
                    </a:cubicBezTo>
                    <a:cubicBezTo>
                      <a:pt x="583821" y="62210"/>
                      <a:pt x="583821" y="66996"/>
                      <a:pt x="579036" y="66996"/>
                    </a:cubicBezTo>
                    <a:cubicBezTo>
                      <a:pt x="574250" y="66996"/>
                      <a:pt x="574250" y="66996"/>
                      <a:pt x="569465" y="66996"/>
                    </a:cubicBezTo>
                    <a:cubicBezTo>
                      <a:pt x="574250" y="66996"/>
                      <a:pt x="574250" y="71781"/>
                      <a:pt x="579036" y="71781"/>
                    </a:cubicBezTo>
                    <a:cubicBezTo>
                      <a:pt x="588607" y="71781"/>
                      <a:pt x="598177" y="71781"/>
                      <a:pt x="607748" y="66996"/>
                    </a:cubicBezTo>
                    <a:lnTo>
                      <a:pt x="607748" y="66996"/>
                    </a:lnTo>
                    <a:cubicBezTo>
                      <a:pt x="607748" y="66996"/>
                      <a:pt x="612534" y="66996"/>
                      <a:pt x="612534" y="71781"/>
                    </a:cubicBezTo>
                    <a:cubicBezTo>
                      <a:pt x="612534" y="71781"/>
                      <a:pt x="612534" y="76567"/>
                      <a:pt x="607748" y="76567"/>
                    </a:cubicBezTo>
                    <a:cubicBezTo>
                      <a:pt x="602963" y="76567"/>
                      <a:pt x="598177" y="76567"/>
                      <a:pt x="588607" y="76567"/>
                    </a:cubicBezTo>
                    <a:cubicBezTo>
                      <a:pt x="593392" y="76567"/>
                      <a:pt x="598177" y="81352"/>
                      <a:pt x="598177" y="81352"/>
                    </a:cubicBezTo>
                    <a:cubicBezTo>
                      <a:pt x="607748" y="81352"/>
                      <a:pt x="622104" y="76567"/>
                      <a:pt x="631675" y="76567"/>
                    </a:cubicBezTo>
                    <a:lnTo>
                      <a:pt x="631675" y="76567"/>
                    </a:lnTo>
                    <a:cubicBezTo>
                      <a:pt x="631675" y="76567"/>
                      <a:pt x="636461" y="76567"/>
                      <a:pt x="636461" y="81352"/>
                    </a:cubicBezTo>
                    <a:cubicBezTo>
                      <a:pt x="636461" y="81352"/>
                      <a:pt x="636461" y="86137"/>
                      <a:pt x="631675" y="86137"/>
                    </a:cubicBezTo>
                    <a:cubicBezTo>
                      <a:pt x="622104" y="86137"/>
                      <a:pt x="612534" y="86137"/>
                      <a:pt x="602963" y="90923"/>
                    </a:cubicBezTo>
                    <a:cubicBezTo>
                      <a:pt x="607748" y="90923"/>
                      <a:pt x="612534" y="95708"/>
                      <a:pt x="612534" y="95708"/>
                    </a:cubicBezTo>
                    <a:cubicBezTo>
                      <a:pt x="626890" y="90923"/>
                      <a:pt x="641246" y="90923"/>
                      <a:pt x="655602" y="90923"/>
                    </a:cubicBezTo>
                    <a:lnTo>
                      <a:pt x="655602" y="90923"/>
                    </a:lnTo>
                    <a:cubicBezTo>
                      <a:pt x="655602" y="90923"/>
                      <a:pt x="660388" y="90923"/>
                      <a:pt x="660388" y="90923"/>
                    </a:cubicBezTo>
                    <a:cubicBezTo>
                      <a:pt x="660388" y="90923"/>
                      <a:pt x="660388" y="95708"/>
                      <a:pt x="655602" y="95708"/>
                    </a:cubicBezTo>
                    <a:cubicBezTo>
                      <a:pt x="641246" y="95708"/>
                      <a:pt x="631675" y="100494"/>
                      <a:pt x="617319" y="100494"/>
                    </a:cubicBezTo>
                    <a:cubicBezTo>
                      <a:pt x="622104" y="105279"/>
                      <a:pt x="626890" y="105279"/>
                      <a:pt x="626890" y="105279"/>
                    </a:cubicBezTo>
                    <a:cubicBezTo>
                      <a:pt x="641246" y="100494"/>
                      <a:pt x="660388" y="95708"/>
                      <a:pt x="679529" y="95708"/>
                    </a:cubicBezTo>
                    <a:cubicBezTo>
                      <a:pt x="655602" y="86137"/>
                      <a:pt x="626890" y="76567"/>
                      <a:pt x="626890" y="76567"/>
                    </a:cubicBezTo>
                    <a:lnTo>
                      <a:pt x="626890" y="71781"/>
                    </a:lnTo>
                    <a:lnTo>
                      <a:pt x="526396" y="47854"/>
                    </a:lnTo>
                    <a:lnTo>
                      <a:pt x="382833" y="9571"/>
                    </a:lnTo>
                    <a:lnTo>
                      <a:pt x="368477" y="4785"/>
                    </a:lnTo>
                    <a:lnTo>
                      <a:pt x="368477" y="4785"/>
                    </a:lnTo>
                    <a:cubicBezTo>
                      <a:pt x="368477" y="4785"/>
                      <a:pt x="358906" y="4785"/>
                      <a:pt x="344550" y="0"/>
                    </a:cubicBezTo>
                    <a:cubicBezTo>
                      <a:pt x="339765" y="14356"/>
                      <a:pt x="330194" y="14356"/>
                      <a:pt x="320623" y="14356"/>
                    </a:cubicBezTo>
                    <a:lnTo>
                      <a:pt x="320623" y="14356"/>
                    </a:lnTo>
                    <a:close/>
                  </a:path>
                </a:pathLst>
              </a:custGeom>
              <a:solidFill>
                <a:srgbClr val="CAD7B7"/>
              </a:solidFill>
              <a:ln w="47824"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3F39EE-C2DC-4F4B-B62F-EBC4482654AC}"/>
                  </a:ext>
                </a:extLst>
              </p:cNvPr>
              <p:cNvSpPr/>
              <p:nvPr/>
            </p:nvSpPr>
            <p:spPr>
              <a:xfrm>
                <a:off x="11522352" y="7358230"/>
                <a:ext cx="799164" cy="205772"/>
              </a:xfrm>
              <a:custGeom>
                <a:avLst/>
                <a:gdLst>
                  <a:gd name="connsiteX0" fmla="*/ 555109 w 799164"/>
                  <a:gd name="connsiteY0" fmla="*/ 205773 h 205772"/>
                  <a:gd name="connsiteX1" fmla="*/ 555109 w 799164"/>
                  <a:gd name="connsiteY1" fmla="*/ 205773 h 205772"/>
                  <a:gd name="connsiteX2" fmla="*/ 555109 w 799164"/>
                  <a:gd name="connsiteY2" fmla="*/ 205773 h 205772"/>
                  <a:gd name="connsiteX3" fmla="*/ 713028 w 799164"/>
                  <a:gd name="connsiteY3" fmla="*/ 52640 h 205772"/>
                  <a:gd name="connsiteX4" fmla="*/ 713028 w 799164"/>
                  <a:gd name="connsiteY4" fmla="*/ 52640 h 205772"/>
                  <a:gd name="connsiteX5" fmla="*/ 717813 w 799164"/>
                  <a:gd name="connsiteY5" fmla="*/ 52640 h 205772"/>
                  <a:gd name="connsiteX6" fmla="*/ 717813 w 799164"/>
                  <a:gd name="connsiteY6" fmla="*/ 57425 h 205772"/>
                  <a:gd name="connsiteX7" fmla="*/ 555109 w 799164"/>
                  <a:gd name="connsiteY7" fmla="*/ 205773 h 205772"/>
                  <a:gd name="connsiteX8" fmla="*/ 555109 w 799164"/>
                  <a:gd name="connsiteY8" fmla="*/ 205773 h 205772"/>
                  <a:gd name="connsiteX9" fmla="*/ 555109 w 799164"/>
                  <a:gd name="connsiteY9" fmla="*/ 205773 h 205772"/>
                  <a:gd name="connsiteX10" fmla="*/ 535967 w 799164"/>
                  <a:gd name="connsiteY10" fmla="*/ 0 h 205772"/>
                  <a:gd name="connsiteX11" fmla="*/ 535967 w 799164"/>
                  <a:gd name="connsiteY11" fmla="*/ 0 h 205772"/>
                  <a:gd name="connsiteX12" fmla="*/ 588607 w 799164"/>
                  <a:gd name="connsiteY12" fmla="*/ 23927 h 205772"/>
                  <a:gd name="connsiteX13" fmla="*/ 593392 w 799164"/>
                  <a:gd name="connsiteY13" fmla="*/ 23927 h 205772"/>
                  <a:gd name="connsiteX14" fmla="*/ 593392 w 799164"/>
                  <a:gd name="connsiteY14" fmla="*/ 23927 h 205772"/>
                  <a:gd name="connsiteX15" fmla="*/ 598177 w 799164"/>
                  <a:gd name="connsiteY15" fmla="*/ 28713 h 205772"/>
                  <a:gd name="connsiteX16" fmla="*/ 598177 w 799164"/>
                  <a:gd name="connsiteY16" fmla="*/ 28713 h 205772"/>
                  <a:gd name="connsiteX17" fmla="*/ 607748 w 799164"/>
                  <a:gd name="connsiteY17" fmla="*/ 33498 h 205772"/>
                  <a:gd name="connsiteX18" fmla="*/ 622104 w 799164"/>
                  <a:gd name="connsiteY18" fmla="*/ 28713 h 205772"/>
                  <a:gd name="connsiteX19" fmla="*/ 622104 w 799164"/>
                  <a:gd name="connsiteY19" fmla="*/ 28713 h 205772"/>
                  <a:gd name="connsiteX20" fmla="*/ 626890 w 799164"/>
                  <a:gd name="connsiteY20" fmla="*/ 33498 h 205772"/>
                  <a:gd name="connsiteX21" fmla="*/ 626890 w 799164"/>
                  <a:gd name="connsiteY21" fmla="*/ 38283 h 205772"/>
                  <a:gd name="connsiteX22" fmla="*/ 617319 w 799164"/>
                  <a:gd name="connsiteY22" fmla="*/ 38283 h 205772"/>
                  <a:gd name="connsiteX23" fmla="*/ 626890 w 799164"/>
                  <a:gd name="connsiteY23" fmla="*/ 43069 h 205772"/>
                  <a:gd name="connsiteX24" fmla="*/ 655602 w 799164"/>
                  <a:gd name="connsiteY24" fmla="*/ 38283 h 205772"/>
                  <a:gd name="connsiteX25" fmla="*/ 655602 w 799164"/>
                  <a:gd name="connsiteY25" fmla="*/ 38283 h 205772"/>
                  <a:gd name="connsiteX26" fmla="*/ 660388 w 799164"/>
                  <a:gd name="connsiteY26" fmla="*/ 38283 h 205772"/>
                  <a:gd name="connsiteX27" fmla="*/ 660388 w 799164"/>
                  <a:gd name="connsiteY27" fmla="*/ 43069 h 205772"/>
                  <a:gd name="connsiteX28" fmla="*/ 631675 w 799164"/>
                  <a:gd name="connsiteY28" fmla="*/ 47854 h 205772"/>
                  <a:gd name="connsiteX29" fmla="*/ 636461 w 799164"/>
                  <a:gd name="connsiteY29" fmla="*/ 57425 h 205772"/>
                  <a:gd name="connsiteX30" fmla="*/ 684315 w 799164"/>
                  <a:gd name="connsiteY30" fmla="*/ 43069 h 205772"/>
                  <a:gd name="connsiteX31" fmla="*/ 684315 w 799164"/>
                  <a:gd name="connsiteY31" fmla="*/ 43069 h 205772"/>
                  <a:gd name="connsiteX32" fmla="*/ 689101 w 799164"/>
                  <a:gd name="connsiteY32" fmla="*/ 43069 h 205772"/>
                  <a:gd name="connsiteX33" fmla="*/ 689101 w 799164"/>
                  <a:gd name="connsiteY33" fmla="*/ 47854 h 205772"/>
                  <a:gd name="connsiteX34" fmla="*/ 641246 w 799164"/>
                  <a:gd name="connsiteY34" fmla="*/ 62210 h 205772"/>
                  <a:gd name="connsiteX35" fmla="*/ 641246 w 799164"/>
                  <a:gd name="connsiteY35" fmla="*/ 71781 h 205772"/>
                  <a:gd name="connsiteX36" fmla="*/ 564679 w 799164"/>
                  <a:gd name="connsiteY36" fmla="*/ 119635 h 205772"/>
                  <a:gd name="connsiteX37" fmla="*/ 521611 w 799164"/>
                  <a:gd name="connsiteY37" fmla="*/ 200988 h 205772"/>
                  <a:gd name="connsiteX38" fmla="*/ 516825 w 799164"/>
                  <a:gd name="connsiteY38" fmla="*/ 200988 h 205772"/>
                  <a:gd name="connsiteX39" fmla="*/ 516825 w 799164"/>
                  <a:gd name="connsiteY39" fmla="*/ 200988 h 205772"/>
                  <a:gd name="connsiteX40" fmla="*/ 516825 w 799164"/>
                  <a:gd name="connsiteY40" fmla="*/ 196202 h 205772"/>
                  <a:gd name="connsiteX41" fmla="*/ 555109 w 799164"/>
                  <a:gd name="connsiteY41" fmla="*/ 119635 h 205772"/>
                  <a:gd name="connsiteX42" fmla="*/ 507255 w 799164"/>
                  <a:gd name="connsiteY42" fmla="*/ 133992 h 205772"/>
                  <a:gd name="connsiteX43" fmla="*/ 483327 w 799164"/>
                  <a:gd name="connsiteY43" fmla="*/ 191417 h 205772"/>
                  <a:gd name="connsiteX44" fmla="*/ 478542 w 799164"/>
                  <a:gd name="connsiteY44" fmla="*/ 191417 h 205772"/>
                  <a:gd name="connsiteX45" fmla="*/ 478542 w 799164"/>
                  <a:gd name="connsiteY45" fmla="*/ 191417 h 205772"/>
                  <a:gd name="connsiteX46" fmla="*/ 478542 w 799164"/>
                  <a:gd name="connsiteY46" fmla="*/ 186631 h 205772"/>
                  <a:gd name="connsiteX47" fmla="*/ 502469 w 799164"/>
                  <a:gd name="connsiteY47" fmla="*/ 133992 h 205772"/>
                  <a:gd name="connsiteX48" fmla="*/ 459400 w 799164"/>
                  <a:gd name="connsiteY48" fmla="*/ 143562 h 205772"/>
                  <a:gd name="connsiteX49" fmla="*/ 445044 w 799164"/>
                  <a:gd name="connsiteY49" fmla="*/ 181846 h 205772"/>
                  <a:gd name="connsiteX50" fmla="*/ 440258 w 799164"/>
                  <a:gd name="connsiteY50" fmla="*/ 181846 h 205772"/>
                  <a:gd name="connsiteX51" fmla="*/ 440258 w 799164"/>
                  <a:gd name="connsiteY51" fmla="*/ 181846 h 205772"/>
                  <a:gd name="connsiteX52" fmla="*/ 440258 w 799164"/>
                  <a:gd name="connsiteY52" fmla="*/ 177060 h 205772"/>
                  <a:gd name="connsiteX53" fmla="*/ 454615 w 799164"/>
                  <a:gd name="connsiteY53" fmla="*/ 138777 h 205772"/>
                  <a:gd name="connsiteX54" fmla="*/ 416331 w 799164"/>
                  <a:gd name="connsiteY54" fmla="*/ 143562 h 205772"/>
                  <a:gd name="connsiteX55" fmla="*/ 406761 w 799164"/>
                  <a:gd name="connsiteY55" fmla="*/ 167490 h 205772"/>
                  <a:gd name="connsiteX56" fmla="*/ 401976 w 799164"/>
                  <a:gd name="connsiteY56" fmla="*/ 167490 h 205772"/>
                  <a:gd name="connsiteX57" fmla="*/ 401976 w 799164"/>
                  <a:gd name="connsiteY57" fmla="*/ 167490 h 205772"/>
                  <a:gd name="connsiteX58" fmla="*/ 401976 w 799164"/>
                  <a:gd name="connsiteY58" fmla="*/ 162704 h 205772"/>
                  <a:gd name="connsiteX59" fmla="*/ 411546 w 799164"/>
                  <a:gd name="connsiteY59" fmla="*/ 138777 h 205772"/>
                  <a:gd name="connsiteX60" fmla="*/ 373263 w 799164"/>
                  <a:gd name="connsiteY60" fmla="*/ 143562 h 205772"/>
                  <a:gd name="connsiteX61" fmla="*/ 368477 w 799164"/>
                  <a:gd name="connsiteY61" fmla="*/ 153133 h 205772"/>
                  <a:gd name="connsiteX62" fmla="*/ 363692 w 799164"/>
                  <a:gd name="connsiteY62" fmla="*/ 153133 h 205772"/>
                  <a:gd name="connsiteX63" fmla="*/ 363692 w 799164"/>
                  <a:gd name="connsiteY63" fmla="*/ 153133 h 205772"/>
                  <a:gd name="connsiteX64" fmla="*/ 363692 w 799164"/>
                  <a:gd name="connsiteY64" fmla="*/ 148348 h 205772"/>
                  <a:gd name="connsiteX65" fmla="*/ 368477 w 799164"/>
                  <a:gd name="connsiteY65" fmla="*/ 138777 h 205772"/>
                  <a:gd name="connsiteX66" fmla="*/ 330194 w 799164"/>
                  <a:gd name="connsiteY66" fmla="*/ 138777 h 205772"/>
                  <a:gd name="connsiteX67" fmla="*/ 330194 w 799164"/>
                  <a:gd name="connsiteY67" fmla="*/ 138777 h 205772"/>
                  <a:gd name="connsiteX68" fmla="*/ 325409 w 799164"/>
                  <a:gd name="connsiteY68" fmla="*/ 138777 h 205772"/>
                  <a:gd name="connsiteX69" fmla="*/ 325409 w 799164"/>
                  <a:gd name="connsiteY69" fmla="*/ 138777 h 205772"/>
                  <a:gd name="connsiteX70" fmla="*/ 325409 w 799164"/>
                  <a:gd name="connsiteY70" fmla="*/ 133992 h 205772"/>
                  <a:gd name="connsiteX71" fmla="*/ 325409 w 799164"/>
                  <a:gd name="connsiteY71" fmla="*/ 133992 h 205772"/>
                  <a:gd name="connsiteX72" fmla="*/ 296696 w 799164"/>
                  <a:gd name="connsiteY72" fmla="*/ 133992 h 205772"/>
                  <a:gd name="connsiteX73" fmla="*/ 105279 w 799164"/>
                  <a:gd name="connsiteY73" fmla="*/ 110065 h 205772"/>
                  <a:gd name="connsiteX74" fmla="*/ 19142 w 799164"/>
                  <a:gd name="connsiteY74" fmla="*/ 95708 h 205772"/>
                  <a:gd name="connsiteX75" fmla="*/ 0 w 799164"/>
                  <a:gd name="connsiteY75" fmla="*/ 95708 h 205772"/>
                  <a:gd name="connsiteX76" fmla="*/ 588607 w 799164"/>
                  <a:gd name="connsiteY76" fmla="*/ 196202 h 205772"/>
                  <a:gd name="connsiteX77" fmla="*/ 770453 w 799164"/>
                  <a:gd name="connsiteY77" fmla="*/ 33498 h 205772"/>
                  <a:gd name="connsiteX78" fmla="*/ 799165 w 799164"/>
                  <a:gd name="connsiteY78" fmla="*/ 38283 h 205772"/>
                  <a:gd name="connsiteX79" fmla="*/ 794380 w 799164"/>
                  <a:gd name="connsiteY79" fmla="*/ 33498 h 205772"/>
                  <a:gd name="connsiteX80" fmla="*/ 794380 w 799164"/>
                  <a:gd name="connsiteY80" fmla="*/ 33498 h 205772"/>
                  <a:gd name="connsiteX81" fmla="*/ 535967 w 799164"/>
                  <a:gd name="connsiteY81" fmla="*/ 0 h 205772"/>
                  <a:gd name="connsiteX82" fmla="*/ 535967 w 799164"/>
                  <a:gd name="connsiteY82" fmla="*/ 0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99164" h="205772">
                    <a:moveTo>
                      <a:pt x="555109" y="205773"/>
                    </a:moveTo>
                    <a:lnTo>
                      <a:pt x="555109" y="205773"/>
                    </a:lnTo>
                    <a:cubicBezTo>
                      <a:pt x="550323" y="205773"/>
                      <a:pt x="550323" y="200988"/>
                      <a:pt x="555109" y="205773"/>
                    </a:cubicBezTo>
                    <a:cubicBezTo>
                      <a:pt x="550323" y="200988"/>
                      <a:pt x="574250" y="76567"/>
                      <a:pt x="713028" y="52640"/>
                    </a:cubicBezTo>
                    <a:cubicBezTo>
                      <a:pt x="713028" y="52640"/>
                      <a:pt x="713028" y="52640"/>
                      <a:pt x="713028" y="52640"/>
                    </a:cubicBezTo>
                    <a:cubicBezTo>
                      <a:pt x="713028" y="52640"/>
                      <a:pt x="717813" y="52640"/>
                      <a:pt x="717813" y="52640"/>
                    </a:cubicBezTo>
                    <a:cubicBezTo>
                      <a:pt x="717813" y="52640"/>
                      <a:pt x="717813" y="57425"/>
                      <a:pt x="717813" y="57425"/>
                    </a:cubicBezTo>
                    <a:cubicBezTo>
                      <a:pt x="574250" y="76567"/>
                      <a:pt x="555109" y="200988"/>
                      <a:pt x="555109" y="205773"/>
                    </a:cubicBezTo>
                    <a:cubicBezTo>
                      <a:pt x="555109" y="205773"/>
                      <a:pt x="555109" y="205773"/>
                      <a:pt x="555109" y="205773"/>
                    </a:cubicBezTo>
                    <a:lnTo>
                      <a:pt x="555109" y="205773"/>
                    </a:lnTo>
                    <a:close/>
                    <a:moveTo>
                      <a:pt x="535967" y="0"/>
                    </a:moveTo>
                    <a:lnTo>
                      <a:pt x="535967" y="0"/>
                    </a:lnTo>
                    <a:cubicBezTo>
                      <a:pt x="535967" y="4786"/>
                      <a:pt x="559894" y="9571"/>
                      <a:pt x="588607" y="23927"/>
                    </a:cubicBezTo>
                    <a:cubicBezTo>
                      <a:pt x="588607" y="23927"/>
                      <a:pt x="593392" y="23927"/>
                      <a:pt x="593392" y="23927"/>
                    </a:cubicBezTo>
                    <a:lnTo>
                      <a:pt x="593392" y="23927"/>
                    </a:lnTo>
                    <a:cubicBezTo>
                      <a:pt x="593392" y="23927"/>
                      <a:pt x="593392" y="23927"/>
                      <a:pt x="598177" y="28713"/>
                    </a:cubicBezTo>
                    <a:cubicBezTo>
                      <a:pt x="598177" y="28713"/>
                      <a:pt x="598177" y="28713"/>
                      <a:pt x="598177" y="28713"/>
                    </a:cubicBezTo>
                    <a:cubicBezTo>
                      <a:pt x="602963" y="28713"/>
                      <a:pt x="602963" y="33498"/>
                      <a:pt x="607748" y="33498"/>
                    </a:cubicBezTo>
                    <a:cubicBezTo>
                      <a:pt x="612534" y="33498"/>
                      <a:pt x="617319" y="33498"/>
                      <a:pt x="622104" y="28713"/>
                    </a:cubicBezTo>
                    <a:lnTo>
                      <a:pt x="622104" y="28713"/>
                    </a:lnTo>
                    <a:cubicBezTo>
                      <a:pt x="622104" y="28713"/>
                      <a:pt x="626890" y="28713"/>
                      <a:pt x="626890" y="33498"/>
                    </a:cubicBezTo>
                    <a:cubicBezTo>
                      <a:pt x="626890" y="33498"/>
                      <a:pt x="626890" y="38283"/>
                      <a:pt x="626890" y="38283"/>
                    </a:cubicBezTo>
                    <a:cubicBezTo>
                      <a:pt x="622104" y="38283"/>
                      <a:pt x="622104" y="38283"/>
                      <a:pt x="617319" y="38283"/>
                    </a:cubicBezTo>
                    <a:cubicBezTo>
                      <a:pt x="622104" y="38283"/>
                      <a:pt x="622104" y="43069"/>
                      <a:pt x="626890" y="43069"/>
                    </a:cubicBezTo>
                    <a:cubicBezTo>
                      <a:pt x="636461" y="38283"/>
                      <a:pt x="646031" y="38283"/>
                      <a:pt x="655602" y="38283"/>
                    </a:cubicBezTo>
                    <a:lnTo>
                      <a:pt x="655602" y="38283"/>
                    </a:lnTo>
                    <a:cubicBezTo>
                      <a:pt x="655602" y="38283"/>
                      <a:pt x="660388" y="38283"/>
                      <a:pt x="660388" y="38283"/>
                    </a:cubicBezTo>
                    <a:cubicBezTo>
                      <a:pt x="660388" y="38283"/>
                      <a:pt x="660388" y="43069"/>
                      <a:pt x="660388" y="43069"/>
                    </a:cubicBezTo>
                    <a:cubicBezTo>
                      <a:pt x="650817" y="43069"/>
                      <a:pt x="641246" y="47854"/>
                      <a:pt x="631675" y="47854"/>
                    </a:cubicBezTo>
                    <a:cubicBezTo>
                      <a:pt x="636461" y="52640"/>
                      <a:pt x="636461" y="52640"/>
                      <a:pt x="636461" y="57425"/>
                    </a:cubicBezTo>
                    <a:cubicBezTo>
                      <a:pt x="650817" y="52640"/>
                      <a:pt x="669958" y="47854"/>
                      <a:pt x="684315" y="43069"/>
                    </a:cubicBezTo>
                    <a:lnTo>
                      <a:pt x="684315" y="43069"/>
                    </a:lnTo>
                    <a:cubicBezTo>
                      <a:pt x="684315" y="43069"/>
                      <a:pt x="684315" y="43069"/>
                      <a:pt x="689101" y="43069"/>
                    </a:cubicBezTo>
                    <a:cubicBezTo>
                      <a:pt x="689101" y="43069"/>
                      <a:pt x="689101" y="47854"/>
                      <a:pt x="689101" y="47854"/>
                    </a:cubicBezTo>
                    <a:cubicBezTo>
                      <a:pt x="669958" y="52640"/>
                      <a:pt x="655602" y="57425"/>
                      <a:pt x="641246" y="62210"/>
                    </a:cubicBezTo>
                    <a:cubicBezTo>
                      <a:pt x="641246" y="62210"/>
                      <a:pt x="641246" y="66996"/>
                      <a:pt x="641246" y="71781"/>
                    </a:cubicBezTo>
                    <a:cubicBezTo>
                      <a:pt x="636461" y="86137"/>
                      <a:pt x="612534" y="100494"/>
                      <a:pt x="564679" y="119635"/>
                    </a:cubicBezTo>
                    <a:cubicBezTo>
                      <a:pt x="531182" y="157919"/>
                      <a:pt x="521611" y="200988"/>
                      <a:pt x="521611" y="200988"/>
                    </a:cubicBezTo>
                    <a:cubicBezTo>
                      <a:pt x="521611" y="200988"/>
                      <a:pt x="521611" y="200988"/>
                      <a:pt x="516825" y="200988"/>
                    </a:cubicBezTo>
                    <a:lnTo>
                      <a:pt x="516825" y="200988"/>
                    </a:lnTo>
                    <a:cubicBezTo>
                      <a:pt x="516825" y="200988"/>
                      <a:pt x="512040" y="200988"/>
                      <a:pt x="516825" y="196202"/>
                    </a:cubicBezTo>
                    <a:cubicBezTo>
                      <a:pt x="516825" y="196202"/>
                      <a:pt x="521611" y="157919"/>
                      <a:pt x="555109" y="119635"/>
                    </a:cubicBezTo>
                    <a:cubicBezTo>
                      <a:pt x="540752" y="124421"/>
                      <a:pt x="526396" y="129206"/>
                      <a:pt x="507255" y="133992"/>
                    </a:cubicBezTo>
                    <a:cubicBezTo>
                      <a:pt x="488112" y="162704"/>
                      <a:pt x="483327" y="191417"/>
                      <a:pt x="483327" y="191417"/>
                    </a:cubicBezTo>
                    <a:cubicBezTo>
                      <a:pt x="483327" y="191417"/>
                      <a:pt x="483327" y="191417"/>
                      <a:pt x="478542" y="191417"/>
                    </a:cubicBezTo>
                    <a:lnTo>
                      <a:pt x="478542" y="191417"/>
                    </a:lnTo>
                    <a:cubicBezTo>
                      <a:pt x="478542" y="191417"/>
                      <a:pt x="473757" y="191417"/>
                      <a:pt x="478542" y="186631"/>
                    </a:cubicBezTo>
                    <a:cubicBezTo>
                      <a:pt x="478542" y="186631"/>
                      <a:pt x="483327" y="162704"/>
                      <a:pt x="502469" y="133992"/>
                    </a:cubicBezTo>
                    <a:cubicBezTo>
                      <a:pt x="488112" y="138777"/>
                      <a:pt x="473757" y="138777"/>
                      <a:pt x="459400" y="143562"/>
                    </a:cubicBezTo>
                    <a:cubicBezTo>
                      <a:pt x="449830" y="167490"/>
                      <a:pt x="445044" y="181846"/>
                      <a:pt x="445044" y="181846"/>
                    </a:cubicBezTo>
                    <a:cubicBezTo>
                      <a:pt x="445044" y="181846"/>
                      <a:pt x="445044" y="181846"/>
                      <a:pt x="440258" y="181846"/>
                    </a:cubicBezTo>
                    <a:lnTo>
                      <a:pt x="440258" y="181846"/>
                    </a:lnTo>
                    <a:cubicBezTo>
                      <a:pt x="440258" y="181846"/>
                      <a:pt x="435473" y="181846"/>
                      <a:pt x="440258" y="177060"/>
                    </a:cubicBezTo>
                    <a:cubicBezTo>
                      <a:pt x="440258" y="177060"/>
                      <a:pt x="445044" y="162704"/>
                      <a:pt x="454615" y="138777"/>
                    </a:cubicBezTo>
                    <a:cubicBezTo>
                      <a:pt x="440258" y="138777"/>
                      <a:pt x="425903" y="143562"/>
                      <a:pt x="416331" y="143562"/>
                    </a:cubicBezTo>
                    <a:cubicBezTo>
                      <a:pt x="411546" y="157919"/>
                      <a:pt x="406761" y="167490"/>
                      <a:pt x="406761" y="167490"/>
                    </a:cubicBezTo>
                    <a:cubicBezTo>
                      <a:pt x="406761" y="167490"/>
                      <a:pt x="406761" y="167490"/>
                      <a:pt x="401976" y="167490"/>
                    </a:cubicBezTo>
                    <a:lnTo>
                      <a:pt x="401976" y="167490"/>
                    </a:lnTo>
                    <a:cubicBezTo>
                      <a:pt x="401976" y="167490"/>
                      <a:pt x="401976" y="167490"/>
                      <a:pt x="401976" y="162704"/>
                    </a:cubicBezTo>
                    <a:cubicBezTo>
                      <a:pt x="401976" y="162704"/>
                      <a:pt x="401976" y="153133"/>
                      <a:pt x="411546" y="138777"/>
                    </a:cubicBezTo>
                    <a:cubicBezTo>
                      <a:pt x="397190" y="138777"/>
                      <a:pt x="387619" y="143562"/>
                      <a:pt x="373263" y="143562"/>
                    </a:cubicBezTo>
                    <a:cubicBezTo>
                      <a:pt x="368477" y="153133"/>
                      <a:pt x="368477" y="153133"/>
                      <a:pt x="368477" y="153133"/>
                    </a:cubicBezTo>
                    <a:cubicBezTo>
                      <a:pt x="368477" y="153133"/>
                      <a:pt x="368477" y="153133"/>
                      <a:pt x="363692" y="153133"/>
                    </a:cubicBezTo>
                    <a:lnTo>
                      <a:pt x="363692" y="153133"/>
                    </a:lnTo>
                    <a:cubicBezTo>
                      <a:pt x="363692" y="153133"/>
                      <a:pt x="363692" y="153133"/>
                      <a:pt x="363692" y="148348"/>
                    </a:cubicBezTo>
                    <a:cubicBezTo>
                      <a:pt x="363692" y="148348"/>
                      <a:pt x="363692" y="143562"/>
                      <a:pt x="368477" y="138777"/>
                    </a:cubicBezTo>
                    <a:cubicBezTo>
                      <a:pt x="354121" y="138777"/>
                      <a:pt x="344550" y="138777"/>
                      <a:pt x="330194" y="138777"/>
                    </a:cubicBezTo>
                    <a:cubicBezTo>
                      <a:pt x="330194" y="138777"/>
                      <a:pt x="330194" y="138777"/>
                      <a:pt x="330194" y="138777"/>
                    </a:cubicBezTo>
                    <a:cubicBezTo>
                      <a:pt x="330194" y="138777"/>
                      <a:pt x="330194" y="138777"/>
                      <a:pt x="325409" y="138777"/>
                    </a:cubicBezTo>
                    <a:lnTo>
                      <a:pt x="325409" y="138777"/>
                    </a:lnTo>
                    <a:cubicBezTo>
                      <a:pt x="325409" y="138777"/>
                      <a:pt x="325409" y="138777"/>
                      <a:pt x="325409" y="133992"/>
                    </a:cubicBezTo>
                    <a:cubicBezTo>
                      <a:pt x="325409" y="133992"/>
                      <a:pt x="325409" y="133992"/>
                      <a:pt x="325409" y="133992"/>
                    </a:cubicBezTo>
                    <a:cubicBezTo>
                      <a:pt x="315838" y="133992"/>
                      <a:pt x="306267" y="133992"/>
                      <a:pt x="296696" y="133992"/>
                    </a:cubicBezTo>
                    <a:cubicBezTo>
                      <a:pt x="234486" y="133992"/>
                      <a:pt x="167490" y="129206"/>
                      <a:pt x="105279" y="110065"/>
                    </a:cubicBezTo>
                    <a:cubicBezTo>
                      <a:pt x="66996" y="100494"/>
                      <a:pt x="43069" y="95708"/>
                      <a:pt x="19142" y="95708"/>
                    </a:cubicBezTo>
                    <a:cubicBezTo>
                      <a:pt x="14356" y="95708"/>
                      <a:pt x="4786" y="95708"/>
                      <a:pt x="0" y="95708"/>
                    </a:cubicBezTo>
                    <a:lnTo>
                      <a:pt x="588607" y="196202"/>
                    </a:lnTo>
                    <a:cubicBezTo>
                      <a:pt x="588607" y="196202"/>
                      <a:pt x="626890" y="33498"/>
                      <a:pt x="770453" y="33498"/>
                    </a:cubicBezTo>
                    <a:cubicBezTo>
                      <a:pt x="780023" y="33498"/>
                      <a:pt x="789594" y="33498"/>
                      <a:pt x="799165" y="38283"/>
                    </a:cubicBezTo>
                    <a:cubicBezTo>
                      <a:pt x="794380" y="38283"/>
                      <a:pt x="794380" y="33498"/>
                      <a:pt x="794380" y="33498"/>
                    </a:cubicBezTo>
                    <a:lnTo>
                      <a:pt x="794380" y="33498"/>
                    </a:lnTo>
                    <a:lnTo>
                      <a:pt x="535967" y="0"/>
                    </a:lnTo>
                    <a:lnTo>
                      <a:pt x="535967" y="0"/>
                    </a:lnTo>
                    <a:close/>
                  </a:path>
                </a:pathLst>
              </a:custGeom>
              <a:solidFill>
                <a:srgbClr val="C0CFAA"/>
              </a:solidFill>
              <a:ln w="4782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D3DD68CC-C391-48D4-AE5D-D96593F8966F}"/>
                  </a:ext>
                </a:extLst>
              </p:cNvPr>
              <p:cNvSpPr/>
              <p:nvPr/>
            </p:nvSpPr>
            <p:spPr>
              <a:xfrm>
                <a:off x="12043963" y="7611857"/>
                <a:ext cx="33497" cy="4785"/>
              </a:xfrm>
              <a:custGeom>
                <a:avLst/>
                <a:gdLst>
                  <a:gd name="connsiteX0" fmla="*/ 0 w 33497"/>
                  <a:gd name="connsiteY0" fmla="*/ 0 h 4785"/>
                  <a:gd name="connsiteX1" fmla="*/ 33498 w 33497"/>
                  <a:gd name="connsiteY1" fmla="*/ 4786 h 4785"/>
                  <a:gd name="connsiteX2" fmla="*/ 0 w 33497"/>
                  <a:gd name="connsiteY2" fmla="*/ 0 h 4785"/>
                  <a:gd name="connsiteX3" fmla="*/ 0 w 33497"/>
                  <a:gd name="connsiteY3" fmla="*/ 0 h 4785"/>
                  <a:gd name="connsiteX4" fmla="*/ 0 w 33497"/>
                  <a:gd name="connsiteY4" fmla="*/ 0 h 4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7" h="4785">
                    <a:moveTo>
                      <a:pt x="0" y="0"/>
                    </a:moveTo>
                    <a:cubicBezTo>
                      <a:pt x="9571" y="0"/>
                      <a:pt x="23927" y="4786"/>
                      <a:pt x="33498" y="4786"/>
                    </a:cubicBezTo>
                    <a:cubicBezTo>
                      <a:pt x="23927" y="4786"/>
                      <a:pt x="14356" y="4786"/>
                      <a:pt x="0" y="0"/>
                    </a:cubicBezTo>
                    <a:lnTo>
                      <a:pt x="0" y="0"/>
                    </a:lnTo>
                    <a:lnTo>
                      <a:pt x="0" y="0"/>
                    </a:lnTo>
                    <a:close/>
                  </a:path>
                </a:pathLst>
              </a:custGeom>
              <a:solidFill>
                <a:srgbClr val="2A9D9F"/>
              </a:solidFill>
              <a:ln w="47824"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F38EBC8-519B-4A76-9B26-59338D70EE4B}"/>
                  </a:ext>
                </a:extLst>
              </p:cNvPr>
              <p:cNvSpPr/>
              <p:nvPr/>
            </p:nvSpPr>
            <p:spPr>
              <a:xfrm>
                <a:off x="12048748" y="7396514"/>
                <a:ext cx="914015" cy="229700"/>
              </a:xfrm>
              <a:custGeom>
                <a:avLst/>
                <a:gdLst>
                  <a:gd name="connsiteX0" fmla="*/ 669958 w 914015"/>
                  <a:gd name="connsiteY0" fmla="*/ 0 h 229700"/>
                  <a:gd name="connsiteX1" fmla="*/ 344550 w 914015"/>
                  <a:gd name="connsiteY1" fmla="*/ 100494 h 229700"/>
                  <a:gd name="connsiteX2" fmla="*/ 315838 w 914015"/>
                  <a:gd name="connsiteY2" fmla="*/ 110065 h 229700"/>
                  <a:gd name="connsiteX3" fmla="*/ 306267 w 914015"/>
                  <a:gd name="connsiteY3" fmla="*/ 110065 h 229700"/>
                  <a:gd name="connsiteX4" fmla="*/ 239271 w 914015"/>
                  <a:gd name="connsiteY4" fmla="*/ 95708 h 229700"/>
                  <a:gd name="connsiteX5" fmla="*/ 86138 w 914015"/>
                  <a:gd name="connsiteY5" fmla="*/ 196202 h 229700"/>
                  <a:gd name="connsiteX6" fmla="*/ 28713 w 914015"/>
                  <a:gd name="connsiteY6" fmla="*/ 215344 h 229700"/>
                  <a:gd name="connsiteX7" fmla="*/ 0 w 914015"/>
                  <a:gd name="connsiteY7" fmla="*/ 215344 h 229700"/>
                  <a:gd name="connsiteX8" fmla="*/ 33498 w 914015"/>
                  <a:gd name="connsiteY8" fmla="*/ 220129 h 229700"/>
                  <a:gd name="connsiteX9" fmla="*/ 76567 w 914015"/>
                  <a:gd name="connsiteY9" fmla="*/ 229700 h 229700"/>
                  <a:gd name="connsiteX10" fmla="*/ 253627 w 914015"/>
                  <a:gd name="connsiteY10" fmla="*/ 110065 h 229700"/>
                  <a:gd name="connsiteX11" fmla="*/ 287125 w 914015"/>
                  <a:gd name="connsiteY11" fmla="*/ 114850 h 229700"/>
                  <a:gd name="connsiteX12" fmla="*/ 339765 w 914015"/>
                  <a:gd name="connsiteY12" fmla="*/ 124421 h 229700"/>
                  <a:gd name="connsiteX13" fmla="*/ 339765 w 914015"/>
                  <a:gd name="connsiteY13" fmla="*/ 124421 h 229700"/>
                  <a:gd name="connsiteX14" fmla="*/ 339765 w 914015"/>
                  <a:gd name="connsiteY14" fmla="*/ 124421 h 229700"/>
                  <a:gd name="connsiteX15" fmla="*/ 593392 w 914015"/>
                  <a:gd name="connsiteY15" fmla="*/ 19142 h 229700"/>
                  <a:gd name="connsiteX16" fmla="*/ 602963 w 914015"/>
                  <a:gd name="connsiteY16" fmla="*/ 19142 h 229700"/>
                  <a:gd name="connsiteX17" fmla="*/ 602963 w 914015"/>
                  <a:gd name="connsiteY17" fmla="*/ 19142 h 229700"/>
                  <a:gd name="connsiteX18" fmla="*/ 602963 w 914015"/>
                  <a:gd name="connsiteY18" fmla="*/ 19142 h 229700"/>
                  <a:gd name="connsiteX19" fmla="*/ 602963 w 914015"/>
                  <a:gd name="connsiteY19" fmla="*/ 19142 h 229700"/>
                  <a:gd name="connsiteX20" fmla="*/ 684315 w 914015"/>
                  <a:gd name="connsiteY20" fmla="*/ 9571 h 229700"/>
                  <a:gd name="connsiteX21" fmla="*/ 684315 w 914015"/>
                  <a:gd name="connsiteY21" fmla="*/ 9571 h 229700"/>
                  <a:gd name="connsiteX22" fmla="*/ 684315 w 914015"/>
                  <a:gd name="connsiteY22" fmla="*/ 9571 h 229700"/>
                  <a:gd name="connsiteX23" fmla="*/ 684315 w 914015"/>
                  <a:gd name="connsiteY23" fmla="*/ 9571 h 229700"/>
                  <a:gd name="connsiteX24" fmla="*/ 684315 w 914015"/>
                  <a:gd name="connsiteY24" fmla="*/ 9571 h 229700"/>
                  <a:gd name="connsiteX25" fmla="*/ 904444 w 914015"/>
                  <a:gd name="connsiteY25" fmla="*/ 114850 h 229700"/>
                  <a:gd name="connsiteX26" fmla="*/ 904444 w 914015"/>
                  <a:gd name="connsiteY26" fmla="*/ 114850 h 229700"/>
                  <a:gd name="connsiteX27" fmla="*/ 914015 w 914015"/>
                  <a:gd name="connsiteY27" fmla="*/ 114850 h 229700"/>
                  <a:gd name="connsiteX28" fmla="*/ 914015 w 914015"/>
                  <a:gd name="connsiteY28" fmla="*/ 114850 h 229700"/>
                  <a:gd name="connsiteX29" fmla="*/ 904444 w 914015"/>
                  <a:gd name="connsiteY29" fmla="*/ 66996 h 229700"/>
                  <a:gd name="connsiteX30" fmla="*/ 803950 w 914015"/>
                  <a:gd name="connsiteY30" fmla="*/ 19142 h 229700"/>
                  <a:gd name="connsiteX31" fmla="*/ 669958 w 914015"/>
                  <a:gd name="connsiteY31" fmla="*/ 0 h 229700"/>
                  <a:gd name="connsiteX32" fmla="*/ 669958 w 914015"/>
                  <a:gd name="connsiteY32" fmla="*/ 0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015" h="229700">
                    <a:moveTo>
                      <a:pt x="669958" y="0"/>
                    </a:moveTo>
                    <a:cubicBezTo>
                      <a:pt x="502469" y="0"/>
                      <a:pt x="354121" y="90923"/>
                      <a:pt x="344550" y="100494"/>
                    </a:cubicBezTo>
                    <a:cubicBezTo>
                      <a:pt x="339765" y="110065"/>
                      <a:pt x="325409" y="110065"/>
                      <a:pt x="315838" y="110065"/>
                    </a:cubicBezTo>
                    <a:cubicBezTo>
                      <a:pt x="311052" y="110065"/>
                      <a:pt x="306267" y="110065"/>
                      <a:pt x="306267" y="110065"/>
                    </a:cubicBezTo>
                    <a:cubicBezTo>
                      <a:pt x="282340" y="100494"/>
                      <a:pt x="258413" y="95708"/>
                      <a:pt x="239271" y="95708"/>
                    </a:cubicBezTo>
                    <a:cubicBezTo>
                      <a:pt x="157919" y="95708"/>
                      <a:pt x="100494" y="162704"/>
                      <a:pt x="86138" y="196202"/>
                    </a:cubicBezTo>
                    <a:cubicBezTo>
                      <a:pt x="81352" y="210558"/>
                      <a:pt x="57425" y="215344"/>
                      <a:pt x="28713" y="215344"/>
                    </a:cubicBezTo>
                    <a:cubicBezTo>
                      <a:pt x="19142" y="215344"/>
                      <a:pt x="9571" y="215344"/>
                      <a:pt x="0" y="215344"/>
                    </a:cubicBezTo>
                    <a:cubicBezTo>
                      <a:pt x="9571" y="215344"/>
                      <a:pt x="23927" y="220129"/>
                      <a:pt x="33498" y="220129"/>
                    </a:cubicBezTo>
                    <a:cubicBezTo>
                      <a:pt x="52640" y="224915"/>
                      <a:pt x="66996" y="229700"/>
                      <a:pt x="76567" y="229700"/>
                    </a:cubicBezTo>
                    <a:cubicBezTo>
                      <a:pt x="76567" y="229700"/>
                      <a:pt x="143563" y="110065"/>
                      <a:pt x="253627" y="110065"/>
                    </a:cubicBezTo>
                    <a:cubicBezTo>
                      <a:pt x="263198" y="110065"/>
                      <a:pt x="272769" y="110065"/>
                      <a:pt x="287125" y="114850"/>
                    </a:cubicBezTo>
                    <a:cubicBezTo>
                      <a:pt x="287125" y="114850"/>
                      <a:pt x="315838" y="124421"/>
                      <a:pt x="339765" y="124421"/>
                    </a:cubicBezTo>
                    <a:cubicBezTo>
                      <a:pt x="339765" y="124421"/>
                      <a:pt x="339765" y="124421"/>
                      <a:pt x="339765" y="124421"/>
                    </a:cubicBezTo>
                    <a:lnTo>
                      <a:pt x="339765" y="124421"/>
                    </a:lnTo>
                    <a:cubicBezTo>
                      <a:pt x="339765" y="124421"/>
                      <a:pt x="392404" y="66996"/>
                      <a:pt x="593392" y="19142"/>
                    </a:cubicBezTo>
                    <a:cubicBezTo>
                      <a:pt x="598177" y="19142"/>
                      <a:pt x="598177" y="19142"/>
                      <a:pt x="602963" y="19142"/>
                    </a:cubicBezTo>
                    <a:cubicBezTo>
                      <a:pt x="602963" y="19142"/>
                      <a:pt x="602963" y="19142"/>
                      <a:pt x="602963" y="19142"/>
                    </a:cubicBezTo>
                    <a:lnTo>
                      <a:pt x="602963" y="19142"/>
                    </a:lnTo>
                    <a:cubicBezTo>
                      <a:pt x="602963" y="19142"/>
                      <a:pt x="602963" y="19142"/>
                      <a:pt x="602963" y="19142"/>
                    </a:cubicBezTo>
                    <a:cubicBezTo>
                      <a:pt x="631675" y="14356"/>
                      <a:pt x="660388" y="9571"/>
                      <a:pt x="684315" y="9571"/>
                    </a:cubicBezTo>
                    <a:lnTo>
                      <a:pt x="684315" y="9571"/>
                    </a:lnTo>
                    <a:lnTo>
                      <a:pt x="684315" y="9571"/>
                    </a:lnTo>
                    <a:lnTo>
                      <a:pt x="684315" y="9571"/>
                    </a:lnTo>
                    <a:lnTo>
                      <a:pt x="684315" y="9571"/>
                    </a:lnTo>
                    <a:cubicBezTo>
                      <a:pt x="832663" y="9571"/>
                      <a:pt x="899659" y="110065"/>
                      <a:pt x="904444" y="114850"/>
                    </a:cubicBezTo>
                    <a:cubicBezTo>
                      <a:pt x="904444" y="114850"/>
                      <a:pt x="904444" y="114850"/>
                      <a:pt x="904444" y="114850"/>
                    </a:cubicBezTo>
                    <a:lnTo>
                      <a:pt x="914015" y="114850"/>
                    </a:lnTo>
                    <a:lnTo>
                      <a:pt x="914015" y="114850"/>
                    </a:lnTo>
                    <a:cubicBezTo>
                      <a:pt x="914015" y="105279"/>
                      <a:pt x="909229" y="86138"/>
                      <a:pt x="904444" y="66996"/>
                    </a:cubicBezTo>
                    <a:cubicBezTo>
                      <a:pt x="880517" y="47854"/>
                      <a:pt x="851805" y="33498"/>
                      <a:pt x="803950" y="19142"/>
                    </a:cubicBezTo>
                    <a:cubicBezTo>
                      <a:pt x="751310" y="4786"/>
                      <a:pt x="708242" y="0"/>
                      <a:pt x="669958" y="0"/>
                    </a:cubicBezTo>
                    <a:lnTo>
                      <a:pt x="669958" y="0"/>
                    </a:lnTo>
                    <a:close/>
                  </a:path>
                </a:pathLst>
              </a:custGeom>
              <a:solidFill>
                <a:srgbClr val="C3D1AE"/>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89F76CDC-7DDC-4BE4-97BE-212C133D81DD}"/>
                  </a:ext>
                </a:extLst>
              </p:cNvPr>
              <p:cNvSpPr/>
              <p:nvPr/>
            </p:nvSpPr>
            <p:spPr>
              <a:xfrm>
                <a:off x="12378942" y="7406085"/>
                <a:ext cx="564678" cy="114850"/>
              </a:xfrm>
              <a:custGeom>
                <a:avLst/>
                <a:gdLst>
                  <a:gd name="connsiteX0" fmla="*/ 564679 w 564678"/>
                  <a:gd name="connsiteY0" fmla="*/ 105279 h 114850"/>
                  <a:gd name="connsiteX1" fmla="*/ 564679 w 564678"/>
                  <a:gd name="connsiteY1" fmla="*/ 105279 h 114850"/>
                  <a:gd name="connsiteX2" fmla="*/ 564679 w 564678"/>
                  <a:gd name="connsiteY2" fmla="*/ 105279 h 114850"/>
                  <a:gd name="connsiteX3" fmla="*/ 564679 w 564678"/>
                  <a:gd name="connsiteY3" fmla="*/ 105279 h 114850"/>
                  <a:gd name="connsiteX4" fmla="*/ 564679 w 564678"/>
                  <a:gd name="connsiteY4" fmla="*/ 105279 h 114850"/>
                  <a:gd name="connsiteX5" fmla="*/ 253627 w 564678"/>
                  <a:gd name="connsiteY5" fmla="*/ 9571 h 114850"/>
                  <a:gd name="connsiteX6" fmla="*/ 0 w 564678"/>
                  <a:gd name="connsiteY6" fmla="*/ 114850 h 114850"/>
                  <a:gd name="connsiteX7" fmla="*/ 0 w 564678"/>
                  <a:gd name="connsiteY7" fmla="*/ 114850 h 114850"/>
                  <a:gd name="connsiteX8" fmla="*/ 253627 w 564678"/>
                  <a:gd name="connsiteY8" fmla="*/ 9571 h 114850"/>
                  <a:gd name="connsiteX9" fmla="*/ 253627 w 564678"/>
                  <a:gd name="connsiteY9" fmla="*/ 9571 h 114850"/>
                  <a:gd name="connsiteX10" fmla="*/ 263198 w 564678"/>
                  <a:gd name="connsiteY10" fmla="*/ 9571 h 114850"/>
                  <a:gd name="connsiteX11" fmla="*/ 263198 w 564678"/>
                  <a:gd name="connsiteY11" fmla="*/ 9571 h 114850"/>
                  <a:gd name="connsiteX12" fmla="*/ 263198 w 564678"/>
                  <a:gd name="connsiteY12" fmla="*/ 9571 h 114850"/>
                  <a:gd name="connsiteX13" fmla="*/ 263198 w 564678"/>
                  <a:gd name="connsiteY13" fmla="*/ 9571 h 114850"/>
                  <a:gd name="connsiteX14" fmla="*/ 344550 w 564678"/>
                  <a:gd name="connsiteY14" fmla="*/ 0 h 114850"/>
                  <a:gd name="connsiteX15" fmla="*/ 263198 w 564678"/>
                  <a:gd name="connsiteY15" fmla="*/ 9571 h 114850"/>
                  <a:gd name="connsiteX16" fmla="*/ 344550 w 564678"/>
                  <a:gd name="connsiteY16" fmla="*/ 0 h 114850"/>
                  <a:gd name="connsiteX17" fmla="*/ 344550 w 564678"/>
                  <a:gd name="connsiteY17" fmla="*/ 0 h 114850"/>
                  <a:gd name="connsiteX18" fmla="*/ 344550 w 564678"/>
                  <a:gd name="connsiteY18" fmla="*/ 0 h 114850"/>
                  <a:gd name="connsiteX19" fmla="*/ 344550 w 564678"/>
                  <a:gd name="connsiteY19" fmla="*/ 0 h 114850"/>
                  <a:gd name="connsiteX20" fmla="*/ 344550 w 564678"/>
                  <a:gd name="connsiteY20" fmla="*/ 0 h 114850"/>
                  <a:gd name="connsiteX21" fmla="*/ 344550 w 564678"/>
                  <a:gd name="connsiteY21" fmla="*/ 0 h 114850"/>
                  <a:gd name="connsiteX22" fmla="*/ 344550 w 564678"/>
                  <a:gd name="connsiteY22"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4678" h="114850">
                    <a:moveTo>
                      <a:pt x="564679" y="105279"/>
                    </a:moveTo>
                    <a:cubicBezTo>
                      <a:pt x="564679" y="105279"/>
                      <a:pt x="564679" y="105279"/>
                      <a:pt x="564679" y="105279"/>
                    </a:cubicBezTo>
                    <a:lnTo>
                      <a:pt x="564679" y="105279"/>
                    </a:lnTo>
                    <a:cubicBezTo>
                      <a:pt x="564679" y="105279"/>
                      <a:pt x="564679" y="105279"/>
                      <a:pt x="564679" y="105279"/>
                    </a:cubicBezTo>
                    <a:lnTo>
                      <a:pt x="564679" y="105279"/>
                    </a:lnTo>
                    <a:close/>
                    <a:moveTo>
                      <a:pt x="253627" y="9571"/>
                    </a:moveTo>
                    <a:cubicBezTo>
                      <a:pt x="52639" y="57425"/>
                      <a:pt x="0" y="114850"/>
                      <a:pt x="0" y="114850"/>
                    </a:cubicBezTo>
                    <a:lnTo>
                      <a:pt x="0" y="114850"/>
                    </a:lnTo>
                    <a:cubicBezTo>
                      <a:pt x="4785" y="114850"/>
                      <a:pt x="57425" y="57425"/>
                      <a:pt x="253627" y="9571"/>
                    </a:cubicBezTo>
                    <a:lnTo>
                      <a:pt x="253627" y="9571"/>
                    </a:lnTo>
                    <a:close/>
                    <a:moveTo>
                      <a:pt x="263198" y="9571"/>
                    </a:moveTo>
                    <a:lnTo>
                      <a:pt x="263198" y="9571"/>
                    </a:lnTo>
                    <a:lnTo>
                      <a:pt x="263198" y="9571"/>
                    </a:lnTo>
                    <a:lnTo>
                      <a:pt x="263198" y="9571"/>
                    </a:lnTo>
                    <a:close/>
                    <a:moveTo>
                      <a:pt x="344550" y="0"/>
                    </a:moveTo>
                    <a:cubicBezTo>
                      <a:pt x="320623" y="0"/>
                      <a:pt x="291910" y="4786"/>
                      <a:pt x="263198" y="9571"/>
                    </a:cubicBezTo>
                    <a:cubicBezTo>
                      <a:pt x="296696" y="0"/>
                      <a:pt x="320623" y="0"/>
                      <a:pt x="344550" y="0"/>
                    </a:cubicBezTo>
                    <a:lnTo>
                      <a:pt x="344550" y="0"/>
                    </a:lnTo>
                    <a:close/>
                    <a:moveTo>
                      <a:pt x="344550" y="0"/>
                    </a:moveTo>
                    <a:lnTo>
                      <a:pt x="344550" y="0"/>
                    </a:lnTo>
                    <a:lnTo>
                      <a:pt x="344550" y="0"/>
                    </a:lnTo>
                    <a:lnTo>
                      <a:pt x="344550" y="0"/>
                    </a:lnTo>
                    <a:lnTo>
                      <a:pt x="344550" y="0"/>
                    </a:lnTo>
                    <a:close/>
                  </a:path>
                </a:pathLst>
              </a:custGeom>
              <a:solidFill>
                <a:srgbClr val="84595F"/>
              </a:solidFill>
              <a:ln w="4782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75B1C115-46B3-407D-96C0-0BCC4CAA9320}"/>
                  </a:ext>
                </a:extLst>
              </p:cNvPr>
              <p:cNvSpPr/>
              <p:nvPr/>
            </p:nvSpPr>
            <p:spPr>
              <a:xfrm>
                <a:off x="11962610" y="7229024"/>
                <a:ext cx="617804" cy="181845"/>
              </a:xfrm>
              <a:custGeom>
                <a:avLst/>
                <a:gdLst>
                  <a:gd name="connsiteX0" fmla="*/ 349336 w 617804"/>
                  <a:gd name="connsiteY0" fmla="*/ 153133 h 181845"/>
                  <a:gd name="connsiteX1" fmla="*/ 200988 w 617804"/>
                  <a:gd name="connsiteY1" fmla="*/ 133992 h 181845"/>
                  <a:gd name="connsiteX2" fmla="*/ 339765 w 617804"/>
                  <a:gd name="connsiteY2" fmla="*/ 23927 h 181845"/>
                  <a:gd name="connsiteX3" fmla="*/ 521611 w 617804"/>
                  <a:gd name="connsiteY3" fmla="*/ 100494 h 181845"/>
                  <a:gd name="connsiteX4" fmla="*/ 349336 w 617804"/>
                  <a:gd name="connsiteY4" fmla="*/ 153133 h 181845"/>
                  <a:gd name="connsiteX5" fmla="*/ 349336 w 617804"/>
                  <a:gd name="connsiteY5" fmla="*/ 153133 h 181845"/>
                  <a:gd name="connsiteX6" fmla="*/ 363692 w 617804"/>
                  <a:gd name="connsiteY6" fmla="*/ 0 h 181845"/>
                  <a:gd name="connsiteX7" fmla="*/ 354121 w 617804"/>
                  <a:gd name="connsiteY7" fmla="*/ 0 h 181845"/>
                  <a:gd name="connsiteX8" fmla="*/ 0 w 617804"/>
                  <a:gd name="connsiteY8" fmla="*/ 105279 h 181845"/>
                  <a:gd name="connsiteX9" fmla="*/ 129207 w 617804"/>
                  <a:gd name="connsiteY9" fmla="*/ 43069 h 181845"/>
                  <a:gd name="connsiteX10" fmla="*/ 114850 w 617804"/>
                  <a:gd name="connsiteY10" fmla="*/ 62211 h 181845"/>
                  <a:gd name="connsiteX11" fmla="*/ 287125 w 617804"/>
                  <a:gd name="connsiteY11" fmla="*/ 167490 h 181845"/>
                  <a:gd name="connsiteX12" fmla="*/ 378048 w 617804"/>
                  <a:gd name="connsiteY12" fmla="*/ 181846 h 181845"/>
                  <a:gd name="connsiteX13" fmla="*/ 617319 w 617804"/>
                  <a:gd name="connsiteY13" fmla="*/ 105279 h 181845"/>
                  <a:gd name="connsiteX14" fmla="*/ 526396 w 617804"/>
                  <a:gd name="connsiteY14" fmla="*/ 33498 h 181845"/>
                  <a:gd name="connsiteX15" fmla="*/ 363692 w 617804"/>
                  <a:gd name="connsiteY15" fmla="*/ 0 h 181845"/>
                  <a:gd name="connsiteX16" fmla="*/ 363692 w 617804"/>
                  <a:gd name="connsiteY16" fmla="*/ 0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7804" h="181845">
                    <a:moveTo>
                      <a:pt x="349336" y="153133"/>
                    </a:moveTo>
                    <a:cubicBezTo>
                      <a:pt x="291911" y="153133"/>
                      <a:pt x="229700" y="143562"/>
                      <a:pt x="200988" y="133992"/>
                    </a:cubicBezTo>
                    <a:cubicBezTo>
                      <a:pt x="124421" y="105279"/>
                      <a:pt x="86138" y="52640"/>
                      <a:pt x="339765" y="23927"/>
                    </a:cubicBezTo>
                    <a:cubicBezTo>
                      <a:pt x="339765" y="23927"/>
                      <a:pt x="550323" y="33498"/>
                      <a:pt x="521611" y="100494"/>
                    </a:cubicBezTo>
                    <a:cubicBezTo>
                      <a:pt x="507255" y="138777"/>
                      <a:pt x="425903" y="153133"/>
                      <a:pt x="349336" y="153133"/>
                    </a:cubicBezTo>
                    <a:lnTo>
                      <a:pt x="349336" y="153133"/>
                    </a:lnTo>
                    <a:close/>
                    <a:moveTo>
                      <a:pt x="363692" y="0"/>
                    </a:moveTo>
                    <a:cubicBezTo>
                      <a:pt x="358906" y="0"/>
                      <a:pt x="354121" y="0"/>
                      <a:pt x="354121" y="0"/>
                    </a:cubicBezTo>
                    <a:cubicBezTo>
                      <a:pt x="224915" y="4786"/>
                      <a:pt x="33499" y="52640"/>
                      <a:pt x="0" y="105279"/>
                    </a:cubicBezTo>
                    <a:cubicBezTo>
                      <a:pt x="14356" y="81352"/>
                      <a:pt x="66996" y="57425"/>
                      <a:pt x="129207" y="43069"/>
                    </a:cubicBezTo>
                    <a:cubicBezTo>
                      <a:pt x="124421" y="47854"/>
                      <a:pt x="119635" y="57425"/>
                      <a:pt x="114850" y="62211"/>
                    </a:cubicBezTo>
                    <a:cubicBezTo>
                      <a:pt x="66996" y="133992"/>
                      <a:pt x="177061" y="124421"/>
                      <a:pt x="287125" y="167490"/>
                    </a:cubicBezTo>
                    <a:cubicBezTo>
                      <a:pt x="311052" y="177060"/>
                      <a:pt x="344551" y="181846"/>
                      <a:pt x="378048" y="181846"/>
                    </a:cubicBezTo>
                    <a:cubicBezTo>
                      <a:pt x="492898" y="181846"/>
                      <a:pt x="626890" y="138777"/>
                      <a:pt x="617319" y="105279"/>
                    </a:cubicBezTo>
                    <a:cubicBezTo>
                      <a:pt x="607749" y="62211"/>
                      <a:pt x="531182" y="33498"/>
                      <a:pt x="526396" y="33498"/>
                    </a:cubicBezTo>
                    <a:cubicBezTo>
                      <a:pt x="464186" y="9571"/>
                      <a:pt x="406761" y="0"/>
                      <a:pt x="363692" y="0"/>
                    </a:cubicBezTo>
                    <a:lnTo>
                      <a:pt x="363692" y="0"/>
                    </a:lnTo>
                    <a:close/>
                  </a:path>
                </a:pathLst>
              </a:custGeom>
              <a:solidFill>
                <a:srgbClr val="CBD9CA"/>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BBFF5C89-B56D-4875-999E-DE113296F0A5}"/>
                  </a:ext>
                </a:extLst>
              </p:cNvPr>
              <p:cNvSpPr/>
              <p:nvPr/>
            </p:nvSpPr>
            <p:spPr>
              <a:xfrm>
                <a:off x="12512933" y="7262522"/>
                <a:ext cx="210558" cy="66995"/>
              </a:xfrm>
              <a:custGeom>
                <a:avLst/>
                <a:gdLst>
                  <a:gd name="connsiteX0" fmla="*/ 0 w 210558"/>
                  <a:gd name="connsiteY0" fmla="*/ 0 h 66995"/>
                  <a:gd name="connsiteX1" fmla="*/ 210559 w 210558"/>
                  <a:gd name="connsiteY1" fmla="*/ 66996 h 66995"/>
                  <a:gd name="connsiteX2" fmla="*/ 0 w 210558"/>
                  <a:gd name="connsiteY2" fmla="*/ 0 h 66995"/>
                  <a:gd name="connsiteX3" fmla="*/ 0 w 210558"/>
                  <a:gd name="connsiteY3" fmla="*/ 0 h 66995"/>
                </a:gdLst>
                <a:ahLst/>
                <a:cxnLst>
                  <a:cxn ang="0">
                    <a:pos x="connsiteX0" y="connsiteY0"/>
                  </a:cxn>
                  <a:cxn ang="0">
                    <a:pos x="connsiteX1" y="connsiteY1"/>
                  </a:cxn>
                  <a:cxn ang="0">
                    <a:pos x="connsiteX2" y="connsiteY2"/>
                  </a:cxn>
                  <a:cxn ang="0">
                    <a:pos x="connsiteX3" y="connsiteY3"/>
                  </a:cxn>
                </a:cxnLst>
                <a:rect l="l" t="t" r="r" b="b"/>
                <a:pathLst>
                  <a:path w="210558" h="66995">
                    <a:moveTo>
                      <a:pt x="0" y="0"/>
                    </a:moveTo>
                    <a:cubicBezTo>
                      <a:pt x="71781" y="19142"/>
                      <a:pt x="143563" y="47854"/>
                      <a:pt x="210559" y="66996"/>
                    </a:cubicBezTo>
                    <a:cubicBezTo>
                      <a:pt x="143563" y="43069"/>
                      <a:pt x="71781" y="19142"/>
                      <a:pt x="0" y="0"/>
                    </a:cubicBezTo>
                    <a:lnTo>
                      <a:pt x="0" y="0"/>
                    </a:lnTo>
                    <a:close/>
                  </a:path>
                </a:pathLst>
              </a:custGeom>
              <a:solidFill>
                <a:srgbClr val="CBD9CA"/>
              </a:solidFill>
              <a:ln w="4782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E311257B-60DB-4B9B-A0B7-D9CEA15A2356}"/>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9237E47C-A4CC-44F7-9932-F5D98E76D1B2}"/>
                  </a:ext>
                </a:extLst>
              </p:cNvPr>
              <p:cNvSpPr/>
              <p:nvPr/>
            </p:nvSpPr>
            <p:spPr>
              <a:xfrm>
                <a:off x="12833557" y="7358230"/>
                <a:ext cx="47854" cy="47854"/>
              </a:xfrm>
              <a:custGeom>
                <a:avLst/>
                <a:gdLst>
                  <a:gd name="connsiteX0" fmla="*/ 0 w 47854"/>
                  <a:gd name="connsiteY0" fmla="*/ 0 h 47854"/>
                  <a:gd name="connsiteX1" fmla="*/ 0 w 47854"/>
                  <a:gd name="connsiteY1" fmla="*/ 0 h 47854"/>
                  <a:gd name="connsiteX2" fmla="*/ 0 w 47854"/>
                  <a:gd name="connsiteY2" fmla="*/ 0 h 47854"/>
                </a:gdLst>
                <a:ahLst/>
                <a:cxnLst>
                  <a:cxn ang="0">
                    <a:pos x="connsiteX0" y="connsiteY0"/>
                  </a:cxn>
                  <a:cxn ang="0">
                    <a:pos x="connsiteX1" y="connsiteY1"/>
                  </a:cxn>
                  <a:cxn ang="0">
                    <a:pos x="connsiteX2" y="connsiteY2"/>
                  </a:cxn>
                </a:cxnLst>
                <a:rect l="l" t="t" r="r" b="b"/>
                <a:pathLst>
                  <a:path w="47854" h="47854">
                    <a:moveTo>
                      <a:pt x="0" y="0"/>
                    </a:moveTo>
                    <a:lnTo>
                      <a:pt x="0" y="0"/>
                    </a:lnTo>
                    <a:lnTo>
                      <a:pt x="0" y="0"/>
                    </a:lnTo>
                    <a:close/>
                  </a:path>
                </a:pathLst>
              </a:custGeom>
              <a:solidFill>
                <a:srgbClr val="CBD9CA"/>
              </a:solidFill>
              <a:ln w="4782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BE54B846-2075-4367-8A77-830559D69588}"/>
                  </a:ext>
                </a:extLst>
              </p:cNvPr>
              <p:cNvSpPr/>
              <p:nvPr/>
            </p:nvSpPr>
            <p:spPr>
              <a:xfrm>
                <a:off x="12489006" y="7257737"/>
                <a:ext cx="344550" cy="100493"/>
              </a:xfrm>
              <a:custGeom>
                <a:avLst/>
                <a:gdLst>
                  <a:gd name="connsiteX0" fmla="*/ 344551 w 344550"/>
                  <a:gd name="connsiteY0" fmla="*/ 100494 h 100493"/>
                  <a:gd name="connsiteX1" fmla="*/ 344551 w 344550"/>
                  <a:gd name="connsiteY1" fmla="*/ 100494 h 100493"/>
                  <a:gd name="connsiteX2" fmla="*/ 344551 w 344550"/>
                  <a:gd name="connsiteY2" fmla="*/ 100494 h 100493"/>
                  <a:gd name="connsiteX3" fmla="*/ 344551 w 344550"/>
                  <a:gd name="connsiteY3" fmla="*/ 100494 h 100493"/>
                  <a:gd name="connsiteX4" fmla="*/ 234486 w 344550"/>
                  <a:gd name="connsiteY4" fmla="*/ 71781 h 100493"/>
                  <a:gd name="connsiteX5" fmla="*/ 344551 w 344550"/>
                  <a:gd name="connsiteY5" fmla="*/ 100494 h 100493"/>
                  <a:gd name="connsiteX6" fmla="*/ 234486 w 344550"/>
                  <a:gd name="connsiteY6" fmla="*/ 71781 h 100493"/>
                  <a:gd name="connsiteX7" fmla="*/ 234486 w 344550"/>
                  <a:gd name="connsiteY7" fmla="*/ 71781 h 100493"/>
                  <a:gd name="connsiteX8" fmla="*/ 0 w 344550"/>
                  <a:gd name="connsiteY8" fmla="*/ 0 h 100493"/>
                  <a:gd name="connsiteX9" fmla="*/ 0 w 344550"/>
                  <a:gd name="connsiteY9" fmla="*/ 0 h 100493"/>
                  <a:gd name="connsiteX10" fmla="*/ 23927 w 344550"/>
                  <a:gd name="connsiteY10" fmla="*/ 4785 h 100493"/>
                  <a:gd name="connsiteX11" fmla="*/ 0 w 344550"/>
                  <a:gd name="connsiteY11" fmla="*/ 0 h 100493"/>
                  <a:gd name="connsiteX12" fmla="*/ 0 w 344550"/>
                  <a:gd name="connsiteY12"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550" h="100493">
                    <a:moveTo>
                      <a:pt x="344551" y="100494"/>
                    </a:moveTo>
                    <a:lnTo>
                      <a:pt x="344551" y="100494"/>
                    </a:lnTo>
                    <a:lnTo>
                      <a:pt x="344551" y="100494"/>
                    </a:lnTo>
                    <a:lnTo>
                      <a:pt x="344551" y="100494"/>
                    </a:lnTo>
                    <a:close/>
                    <a:moveTo>
                      <a:pt x="234486" y="71781"/>
                    </a:moveTo>
                    <a:cubicBezTo>
                      <a:pt x="277554" y="86137"/>
                      <a:pt x="315838" y="95708"/>
                      <a:pt x="344551" y="100494"/>
                    </a:cubicBezTo>
                    <a:cubicBezTo>
                      <a:pt x="315838" y="95708"/>
                      <a:pt x="277554" y="81352"/>
                      <a:pt x="234486" y="71781"/>
                    </a:cubicBezTo>
                    <a:lnTo>
                      <a:pt x="234486" y="71781"/>
                    </a:lnTo>
                    <a:close/>
                    <a:moveTo>
                      <a:pt x="0" y="0"/>
                    </a:moveTo>
                    <a:lnTo>
                      <a:pt x="0" y="0"/>
                    </a:lnTo>
                    <a:cubicBezTo>
                      <a:pt x="9571" y="0"/>
                      <a:pt x="14356" y="4785"/>
                      <a:pt x="23927" y="4785"/>
                    </a:cubicBezTo>
                    <a:cubicBezTo>
                      <a:pt x="14356" y="0"/>
                      <a:pt x="9571" y="0"/>
                      <a:pt x="0" y="0"/>
                    </a:cubicBezTo>
                    <a:lnTo>
                      <a:pt x="0" y="0"/>
                    </a:lnTo>
                    <a:close/>
                  </a:path>
                </a:pathLst>
              </a:custGeom>
              <a:solidFill>
                <a:srgbClr val="F2F5ED"/>
              </a:solidFill>
              <a:ln w="4782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FD32C64C-DE0D-4CAB-9A4C-ED82A0D0CAA2}"/>
                  </a:ext>
                </a:extLst>
              </p:cNvPr>
              <p:cNvSpPr/>
              <p:nvPr/>
            </p:nvSpPr>
            <p:spPr>
              <a:xfrm>
                <a:off x="11962610" y="7252951"/>
                <a:ext cx="981010" cy="234485"/>
              </a:xfrm>
              <a:custGeom>
                <a:avLst/>
                <a:gdLst>
                  <a:gd name="connsiteX0" fmla="*/ 526396 w 981010"/>
                  <a:gd name="connsiteY0" fmla="*/ 4786 h 234485"/>
                  <a:gd name="connsiteX1" fmla="*/ 617319 w 981010"/>
                  <a:gd name="connsiteY1" fmla="*/ 76567 h 234485"/>
                  <a:gd name="connsiteX2" fmla="*/ 378048 w 981010"/>
                  <a:gd name="connsiteY2" fmla="*/ 153133 h 234485"/>
                  <a:gd name="connsiteX3" fmla="*/ 287125 w 981010"/>
                  <a:gd name="connsiteY3" fmla="*/ 138777 h 234485"/>
                  <a:gd name="connsiteX4" fmla="*/ 114850 w 981010"/>
                  <a:gd name="connsiteY4" fmla="*/ 33498 h 234485"/>
                  <a:gd name="connsiteX5" fmla="*/ 129207 w 981010"/>
                  <a:gd name="connsiteY5" fmla="*/ 14356 h 234485"/>
                  <a:gd name="connsiteX6" fmla="*/ 0 w 981010"/>
                  <a:gd name="connsiteY6" fmla="*/ 76567 h 234485"/>
                  <a:gd name="connsiteX7" fmla="*/ 0 w 981010"/>
                  <a:gd name="connsiteY7" fmla="*/ 76567 h 234485"/>
                  <a:gd name="connsiteX8" fmla="*/ 100494 w 981010"/>
                  <a:gd name="connsiteY8" fmla="*/ 100494 h 234485"/>
                  <a:gd name="connsiteX9" fmla="*/ 100494 w 981010"/>
                  <a:gd name="connsiteY9" fmla="*/ 100494 h 234485"/>
                  <a:gd name="connsiteX10" fmla="*/ 344551 w 981010"/>
                  <a:gd name="connsiteY10" fmla="*/ 162704 h 234485"/>
                  <a:gd name="connsiteX11" fmla="*/ 358906 w 981010"/>
                  <a:gd name="connsiteY11" fmla="*/ 167490 h 234485"/>
                  <a:gd name="connsiteX12" fmla="*/ 411546 w 981010"/>
                  <a:gd name="connsiteY12" fmla="*/ 224915 h 234485"/>
                  <a:gd name="connsiteX13" fmla="*/ 411546 w 981010"/>
                  <a:gd name="connsiteY13" fmla="*/ 224915 h 234485"/>
                  <a:gd name="connsiteX14" fmla="*/ 411546 w 981010"/>
                  <a:gd name="connsiteY14" fmla="*/ 224915 h 234485"/>
                  <a:gd name="connsiteX15" fmla="*/ 411546 w 981010"/>
                  <a:gd name="connsiteY15" fmla="*/ 224915 h 234485"/>
                  <a:gd name="connsiteX16" fmla="*/ 411546 w 981010"/>
                  <a:gd name="connsiteY16" fmla="*/ 224915 h 234485"/>
                  <a:gd name="connsiteX17" fmla="*/ 411546 w 981010"/>
                  <a:gd name="connsiteY17" fmla="*/ 224915 h 234485"/>
                  <a:gd name="connsiteX18" fmla="*/ 411546 w 981010"/>
                  <a:gd name="connsiteY18" fmla="*/ 224915 h 234485"/>
                  <a:gd name="connsiteX19" fmla="*/ 411546 w 981010"/>
                  <a:gd name="connsiteY19" fmla="*/ 224915 h 234485"/>
                  <a:gd name="connsiteX20" fmla="*/ 411546 w 981010"/>
                  <a:gd name="connsiteY20" fmla="*/ 224915 h 234485"/>
                  <a:gd name="connsiteX21" fmla="*/ 416332 w 981010"/>
                  <a:gd name="connsiteY21" fmla="*/ 234485 h 234485"/>
                  <a:gd name="connsiteX22" fmla="*/ 416332 w 981010"/>
                  <a:gd name="connsiteY22" fmla="*/ 234485 h 234485"/>
                  <a:gd name="connsiteX23" fmla="*/ 416332 w 981010"/>
                  <a:gd name="connsiteY23" fmla="*/ 234485 h 234485"/>
                  <a:gd name="connsiteX24" fmla="*/ 416332 w 981010"/>
                  <a:gd name="connsiteY24" fmla="*/ 234485 h 234485"/>
                  <a:gd name="connsiteX25" fmla="*/ 416332 w 981010"/>
                  <a:gd name="connsiteY25" fmla="*/ 234485 h 234485"/>
                  <a:gd name="connsiteX26" fmla="*/ 416332 w 981010"/>
                  <a:gd name="connsiteY26" fmla="*/ 234485 h 234485"/>
                  <a:gd name="connsiteX27" fmla="*/ 727384 w 981010"/>
                  <a:gd name="connsiteY27" fmla="*/ 114850 h 234485"/>
                  <a:gd name="connsiteX28" fmla="*/ 727384 w 981010"/>
                  <a:gd name="connsiteY28" fmla="*/ 114850 h 234485"/>
                  <a:gd name="connsiteX29" fmla="*/ 727384 w 981010"/>
                  <a:gd name="connsiteY29" fmla="*/ 114850 h 234485"/>
                  <a:gd name="connsiteX30" fmla="*/ 727384 w 981010"/>
                  <a:gd name="connsiteY30" fmla="*/ 114850 h 234485"/>
                  <a:gd name="connsiteX31" fmla="*/ 727384 w 981010"/>
                  <a:gd name="connsiteY31" fmla="*/ 114850 h 234485"/>
                  <a:gd name="connsiteX32" fmla="*/ 981011 w 981010"/>
                  <a:gd name="connsiteY32" fmla="*/ 196202 h 234485"/>
                  <a:gd name="connsiteX33" fmla="*/ 875732 w 981010"/>
                  <a:gd name="connsiteY33" fmla="*/ 95708 h 234485"/>
                  <a:gd name="connsiteX34" fmla="*/ 875732 w 981010"/>
                  <a:gd name="connsiteY34" fmla="*/ 95708 h 234485"/>
                  <a:gd name="connsiteX35" fmla="*/ 875732 w 981010"/>
                  <a:gd name="connsiteY35" fmla="*/ 95708 h 234485"/>
                  <a:gd name="connsiteX36" fmla="*/ 875732 w 981010"/>
                  <a:gd name="connsiteY36" fmla="*/ 95708 h 234485"/>
                  <a:gd name="connsiteX37" fmla="*/ 875732 w 981010"/>
                  <a:gd name="connsiteY37" fmla="*/ 95708 h 234485"/>
                  <a:gd name="connsiteX38" fmla="*/ 765667 w 981010"/>
                  <a:gd name="connsiteY38" fmla="*/ 66996 h 234485"/>
                  <a:gd name="connsiteX39" fmla="*/ 555109 w 981010"/>
                  <a:gd name="connsiteY39" fmla="*/ 0 h 234485"/>
                  <a:gd name="connsiteX40" fmla="*/ 526396 w 981010"/>
                  <a:gd name="connsiteY40" fmla="*/ 4786 h 234485"/>
                  <a:gd name="connsiteX41" fmla="*/ 526396 w 981010"/>
                  <a:gd name="connsiteY41" fmla="*/ 4786 h 23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81010" h="234485">
                    <a:moveTo>
                      <a:pt x="526396" y="4786"/>
                    </a:moveTo>
                    <a:cubicBezTo>
                      <a:pt x="526396" y="4786"/>
                      <a:pt x="607749" y="33498"/>
                      <a:pt x="617319" y="76567"/>
                    </a:cubicBezTo>
                    <a:cubicBezTo>
                      <a:pt x="626890" y="110065"/>
                      <a:pt x="488113" y="153133"/>
                      <a:pt x="378048" y="153133"/>
                    </a:cubicBezTo>
                    <a:cubicBezTo>
                      <a:pt x="344551" y="153133"/>
                      <a:pt x="311052" y="148348"/>
                      <a:pt x="287125" y="138777"/>
                    </a:cubicBezTo>
                    <a:cubicBezTo>
                      <a:pt x="177061" y="100494"/>
                      <a:pt x="66996" y="105279"/>
                      <a:pt x="114850" y="33498"/>
                    </a:cubicBezTo>
                    <a:cubicBezTo>
                      <a:pt x="119635" y="28713"/>
                      <a:pt x="124421" y="19142"/>
                      <a:pt x="129207" y="14356"/>
                    </a:cubicBezTo>
                    <a:cubicBezTo>
                      <a:pt x="66996" y="33498"/>
                      <a:pt x="14356" y="57425"/>
                      <a:pt x="0" y="76567"/>
                    </a:cubicBezTo>
                    <a:lnTo>
                      <a:pt x="0" y="76567"/>
                    </a:lnTo>
                    <a:lnTo>
                      <a:pt x="100494" y="100494"/>
                    </a:lnTo>
                    <a:lnTo>
                      <a:pt x="100494" y="100494"/>
                    </a:lnTo>
                    <a:lnTo>
                      <a:pt x="344551" y="162704"/>
                    </a:lnTo>
                    <a:cubicBezTo>
                      <a:pt x="344551" y="162704"/>
                      <a:pt x="349336" y="162704"/>
                      <a:pt x="358906" y="167490"/>
                    </a:cubicBezTo>
                    <a:cubicBezTo>
                      <a:pt x="373263" y="177060"/>
                      <a:pt x="392405" y="191417"/>
                      <a:pt x="411546" y="224915"/>
                    </a:cubicBezTo>
                    <a:lnTo>
                      <a:pt x="411546" y="224915"/>
                    </a:lnTo>
                    <a:cubicBezTo>
                      <a:pt x="411546" y="224915"/>
                      <a:pt x="411546" y="224915"/>
                      <a:pt x="411546" y="224915"/>
                    </a:cubicBezTo>
                    <a:lnTo>
                      <a:pt x="411546" y="224915"/>
                    </a:lnTo>
                    <a:cubicBezTo>
                      <a:pt x="411546" y="224915"/>
                      <a:pt x="411546" y="224915"/>
                      <a:pt x="411546" y="224915"/>
                    </a:cubicBezTo>
                    <a:lnTo>
                      <a:pt x="411546" y="224915"/>
                    </a:lnTo>
                    <a:lnTo>
                      <a:pt x="411546" y="224915"/>
                    </a:lnTo>
                    <a:cubicBezTo>
                      <a:pt x="411546" y="224915"/>
                      <a:pt x="411546" y="224915"/>
                      <a:pt x="411546" y="224915"/>
                    </a:cubicBezTo>
                    <a:lnTo>
                      <a:pt x="411546" y="224915"/>
                    </a:lnTo>
                    <a:cubicBezTo>
                      <a:pt x="411546" y="229700"/>
                      <a:pt x="416332" y="229700"/>
                      <a:pt x="416332" y="234485"/>
                    </a:cubicBezTo>
                    <a:cubicBezTo>
                      <a:pt x="416332" y="234485"/>
                      <a:pt x="416332" y="234485"/>
                      <a:pt x="416332" y="234485"/>
                    </a:cubicBezTo>
                    <a:cubicBezTo>
                      <a:pt x="416332" y="234485"/>
                      <a:pt x="416332" y="234485"/>
                      <a:pt x="416332" y="234485"/>
                    </a:cubicBezTo>
                    <a:cubicBezTo>
                      <a:pt x="416332" y="234485"/>
                      <a:pt x="416332" y="234485"/>
                      <a:pt x="416332" y="234485"/>
                    </a:cubicBezTo>
                    <a:lnTo>
                      <a:pt x="416332" y="234485"/>
                    </a:lnTo>
                    <a:lnTo>
                      <a:pt x="416332" y="234485"/>
                    </a:lnTo>
                    <a:cubicBezTo>
                      <a:pt x="416332" y="234485"/>
                      <a:pt x="550323" y="114850"/>
                      <a:pt x="727384" y="114850"/>
                    </a:cubicBezTo>
                    <a:lnTo>
                      <a:pt x="727384" y="114850"/>
                    </a:lnTo>
                    <a:lnTo>
                      <a:pt x="727384" y="114850"/>
                    </a:lnTo>
                    <a:lnTo>
                      <a:pt x="727384" y="114850"/>
                    </a:lnTo>
                    <a:lnTo>
                      <a:pt x="727384" y="114850"/>
                    </a:lnTo>
                    <a:cubicBezTo>
                      <a:pt x="803950" y="114850"/>
                      <a:pt x="890088" y="133992"/>
                      <a:pt x="981011" y="196202"/>
                    </a:cubicBezTo>
                    <a:cubicBezTo>
                      <a:pt x="966655" y="153133"/>
                      <a:pt x="937942" y="110065"/>
                      <a:pt x="875732" y="95708"/>
                    </a:cubicBezTo>
                    <a:lnTo>
                      <a:pt x="875732" y="95708"/>
                    </a:lnTo>
                    <a:lnTo>
                      <a:pt x="875732" y="95708"/>
                    </a:lnTo>
                    <a:lnTo>
                      <a:pt x="875732" y="95708"/>
                    </a:lnTo>
                    <a:lnTo>
                      <a:pt x="875732" y="95708"/>
                    </a:lnTo>
                    <a:cubicBezTo>
                      <a:pt x="847020" y="90923"/>
                      <a:pt x="808736" y="76567"/>
                      <a:pt x="765667" y="66996"/>
                    </a:cubicBezTo>
                    <a:cubicBezTo>
                      <a:pt x="703457" y="47854"/>
                      <a:pt x="626890" y="19142"/>
                      <a:pt x="555109" y="0"/>
                    </a:cubicBezTo>
                    <a:cubicBezTo>
                      <a:pt x="540752" y="4786"/>
                      <a:pt x="535967" y="4786"/>
                      <a:pt x="526396" y="4786"/>
                    </a:cubicBezTo>
                    <a:lnTo>
                      <a:pt x="526396" y="4786"/>
                    </a:lnTo>
                    <a:close/>
                  </a:path>
                </a:pathLst>
              </a:custGeom>
              <a:solidFill>
                <a:srgbClr val="C1D1BC"/>
              </a:solidFill>
              <a:ln w="4782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9451181-E998-4D56-9D0D-358742594B45}"/>
                  </a:ext>
                </a:extLst>
              </p:cNvPr>
              <p:cNvSpPr/>
              <p:nvPr/>
            </p:nvSpPr>
            <p:spPr>
              <a:xfrm>
                <a:off x="12316731" y="7430012"/>
                <a:ext cx="57424" cy="62210"/>
              </a:xfrm>
              <a:custGeom>
                <a:avLst/>
                <a:gdLst>
                  <a:gd name="connsiteX0" fmla="*/ 57425 w 57424"/>
                  <a:gd name="connsiteY0" fmla="*/ 62210 h 62210"/>
                  <a:gd name="connsiteX1" fmla="*/ 57425 w 57424"/>
                  <a:gd name="connsiteY1" fmla="*/ 62210 h 62210"/>
                  <a:gd name="connsiteX2" fmla="*/ 57425 w 57424"/>
                  <a:gd name="connsiteY2" fmla="*/ 62210 h 62210"/>
                  <a:gd name="connsiteX3" fmla="*/ 57425 w 57424"/>
                  <a:gd name="connsiteY3" fmla="*/ 62210 h 62210"/>
                  <a:gd name="connsiteX4" fmla="*/ 57425 w 57424"/>
                  <a:gd name="connsiteY4" fmla="*/ 62210 h 62210"/>
                  <a:gd name="connsiteX5" fmla="*/ 57425 w 57424"/>
                  <a:gd name="connsiteY5" fmla="*/ 62210 h 62210"/>
                  <a:gd name="connsiteX6" fmla="*/ 57425 w 57424"/>
                  <a:gd name="connsiteY6" fmla="*/ 62210 h 62210"/>
                  <a:gd name="connsiteX7" fmla="*/ 57425 w 57424"/>
                  <a:gd name="connsiteY7" fmla="*/ 62210 h 62210"/>
                  <a:gd name="connsiteX8" fmla="*/ 52639 w 57424"/>
                  <a:gd name="connsiteY8" fmla="*/ 52640 h 62210"/>
                  <a:gd name="connsiteX9" fmla="*/ 52639 w 57424"/>
                  <a:gd name="connsiteY9" fmla="*/ 52640 h 62210"/>
                  <a:gd name="connsiteX10" fmla="*/ 52639 w 57424"/>
                  <a:gd name="connsiteY10" fmla="*/ 52640 h 62210"/>
                  <a:gd name="connsiteX11" fmla="*/ 52639 w 57424"/>
                  <a:gd name="connsiteY11" fmla="*/ 52640 h 62210"/>
                  <a:gd name="connsiteX12" fmla="*/ 52639 w 57424"/>
                  <a:gd name="connsiteY12" fmla="*/ 52640 h 62210"/>
                  <a:gd name="connsiteX13" fmla="*/ 52639 w 57424"/>
                  <a:gd name="connsiteY13" fmla="*/ 52640 h 62210"/>
                  <a:gd name="connsiteX14" fmla="*/ 52639 w 57424"/>
                  <a:gd name="connsiteY14" fmla="*/ 52640 h 62210"/>
                  <a:gd name="connsiteX15" fmla="*/ 52639 w 57424"/>
                  <a:gd name="connsiteY15" fmla="*/ 52640 h 62210"/>
                  <a:gd name="connsiteX16" fmla="*/ 52639 w 57424"/>
                  <a:gd name="connsiteY16" fmla="*/ 52640 h 62210"/>
                  <a:gd name="connsiteX17" fmla="*/ 52639 w 57424"/>
                  <a:gd name="connsiteY17" fmla="*/ 52640 h 62210"/>
                  <a:gd name="connsiteX18" fmla="*/ 52639 w 57424"/>
                  <a:gd name="connsiteY18" fmla="*/ 52640 h 62210"/>
                  <a:gd name="connsiteX19" fmla="*/ 52639 w 57424"/>
                  <a:gd name="connsiteY19" fmla="*/ 52640 h 62210"/>
                  <a:gd name="connsiteX20" fmla="*/ 52639 w 57424"/>
                  <a:gd name="connsiteY20" fmla="*/ 52640 h 62210"/>
                  <a:gd name="connsiteX21" fmla="*/ 52639 w 57424"/>
                  <a:gd name="connsiteY21" fmla="*/ 52640 h 62210"/>
                  <a:gd name="connsiteX22" fmla="*/ 52639 w 57424"/>
                  <a:gd name="connsiteY22" fmla="*/ 52640 h 62210"/>
                  <a:gd name="connsiteX23" fmla="*/ 52639 w 57424"/>
                  <a:gd name="connsiteY23" fmla="*/ 52640 h 62210"/>
                  <a:gd name="connsiteX24" fmla="*/ 0 w 57424"/>
                  <a:gd name="connsiteY24" fmla="*/ 0 h 62210"/>
                  <a:gd name="connsiteX25" fmla="*/ 52639 w 57424"/>
                  <a:gd name="connsiteY25" fmla="*/ 57425 h 62210"/>
                  <a:gd name="connsiteX26" fmla="*/ 0 w 57424"/>
                  <a:gd name="connsiteY26" fmla="*/ 0 h 62210"/>
                  <a:gd name="connsiteX27" fmla="*/ 0 w 57424"/>
                  <a:gd name="connsiteY27"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424" h="62210">
                    <a:moveTo>
                      <a:pt x="57425" y="62210"/>
                    </a:moveTo>
                    <a:cubicBezTo>
                      <a:pt x="57425" y="62210"/>
                      <a:pt x="57425" y="62210"/>
                      <a:pt x="57425" y="62210"/>
                    </a:cubicBezTo>
                    <a:cubicBezTo>
                      <a:pt x="57425" y="62210"/>
                      <a:pt x="57425" y="62210"/>
                      <a:pt x="57425" y="62210"/>
                    </a:cubicBezTo>
                    <a:lnTo>
                      <a:pt x="57425" y="62210"/>
                    </a:lnTo>
                    <a:close/>
                    <a:moveTo>
                      <a:pt x="57425" y="62210"/>
                    </a:moveTo>
                    <a:cubicBezTo>
                      <a:pt x="57425" y="62210"/>
                      <a:pt x="57425" y="62210"/>
                      <a:pt x="57425" y="62210"/>
                    </a:cubicBezTo>
                    <a:cubicBezTo>
                      <a:pt x="57425" y="62210"/>
                      <a:pt x="57425" y="62210"/>
                      <a:pt x="57425" y="62210"/>
                    </a:cubicBezTo>
                    <a:lnTo>
                      <a:pt x="57425" y="62210"/>
                    </a:lnTo>
                    <a:close/>
                    <a:moveTo>
                      <a:pt x="52639" y="52640"/>
                    </a:moveTo>
                    <a:lnTo>
                      <a:pt x="52639" y="52640"/>
                    </a:lnTo>
                    <a:lnTo>
                      <a:pt x="52639" y="52640"/>
                    </a:lnTo>
                    <a:lnTo>
                      <a:pt x="52639" y="52640"/>
                    </a:lnTo>
                    <a:close/>
                    <a:moveTo>
                      <a:pt x="52639" y="52640"/>
                    </a:moveTo>
                    <a:lnTo>
                      <a:pt x="52639" y="52640"/>
                    </a:lnTo>
                    <a:lnTo>
                      <a:pt x="52639" y="52640"/>
                    </a:ln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52639" y="52640"/>
                    </a:moveTo>
                    <a:cubicBezTo>
                      <a:pt x="52639" y="52640"/>
                      <a:pt x="52639" y="52640"/>
                      <a:pt x="52639" y="52640"/>
                    </a:cubicBezTo>
                    <a:cubicBezTo>
                      <a:pt x="52639" y="52640"/>
                      <a:pt x="52639" y="52640"/>
                      <a:pt x="52639" y="52640"/>
                    </a:cubicBezTo>
                    <a:lnTo>
                      <a:pt x="52639" y="52640"/>
                    </a:lnTo>
                    <a:close/>
                    <a:moveTo>
                      <a:pt x="0" y="0"/>
                    </a:moveTo>
                    <a:cubicBezTo>
                      <a:pt x="14356" y="9571"/>
                      <a:pt x="33498" y="23927"/>
                      <a:pt x="52639" y="57425"/>
                    </a:cubicBezTo>
                    <a:cubicBezTo>
                      <a:pt x="38283" y="23927"/>
                      <a:pt x="14356" y="4786"/>
                      <a:pt x="0" y="0"/>
                    </a:cubicBezTo>
                    <a:lnTo>
                      <a:pt x="0" y="0"/>
                    </a:lnTo>
                    <a:close/>
                  </a:path>
                </a:pathLst>
              </a:custGeom>
              <a:solidFill>
                <a:srgbClr val="A6B499"/>
              </a:solidFill>
              <a:ln w="4782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9E65B895-8B81-454A-90D7-727AEACD3778}"/>
                  </a:ext>
                </a:extLst>
              </p:cNvPr>
              <p:cNvSpPr/>
              <p:nvPr/>
            </p:nvSpPr>
            <p:spPr>
              <a:xfrm>
                <a:off x="12374156" y="7377372"/>
                <a:ext cx="311052" cy="119635"/>
              </a:xfrm>
              <a:custGeom>
                <a:avLst/>
                <a:gdLst>
                  <a:gd name="connsiteX0" fmla="*/ 311052 w 311052"/>
                  <a:gd name="connsiteY0" fmla="*/ 0 h 119635"/>
                  <a:gd name="connsiteX1" fmla="*/ 0 w 311052"/>
                  <a:gd name="connsiteY1" fmla="*/ 119635 h 119635"/>
                  <a:gd name="connsiteX2" fmla="*/ 311052 w 311052"/>
                  <a:gd name="connsiteY2" fmla="*/ 0 h 119635"/>
                  <a:gd name="connsiteX3" fmla="*/ 311052 w 311052"/>
                  <a:gd name="connsiteY3" fmla="*/ 0 h 119635"/>
                  <a:gd name="connsiteX4" fmla="*/ 311052 w 311052"/>
                  <a:gd name="connsiteY4" fmla="*/ 0 h 119635"/>
                  <a:gd name="connsiteX5" fmla="*/ 311052 w 311052"/>
                  <a:gd name="connsiteY5" fmla="*/ 0 h 119635"/>
                  <a:gd name="connsiteX6" fmla="*/ 311052 w 311052"/>
                  <a:gd name="connsiteY6" fmla="*/ 0 h 119635"/>
                  <a:gd name="connsiteX7" fmla="*/ 311052 w 311052"/>
                  <a:gd name="connsiteY7" fmla="*/ 0 h 119635"/>
                  <a:gd name="connsiteX8" fmla="*/ 311052 w 311052"/>
                  <a:gd name="connsiteY8"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052" h="119635">
                    <a:moveTo>
                      <a:pt x="311052" y="0"/>
                    </a:moveTo>
                    <a:cubicBezTo>
                      <a:pt x="129206" y="0"/>
                      <a:pt x="0" y="114850"/>
                      <a:pt x="0" y="119635"/>
                    </a:cubicBezTo>
                    <a:cubicBezTo>
                      <a:pt x="0" y="114850"/>
                      <a:pt x="133992" y="0"/>
                      <a:pt x="311052" y="0"/>
                    </a:cubicBezTo>
                    <a:lnTo>
                      <a:pt x="311052" y="0"/>
                    </a:lnTo>
                    <a:close/>
                    <a:moveTo>
                      <a:pt x="311052" y="0"/>
                    </a:moveTo>
                    <a:lnTo>
                      <a:pt x="311052" y="0"/>
                    </a:lnTo>
                    <a:lnTo>
                      <a:pt x="311052" y="0"/>
                    </a:lnTo>
                    <a:lnTo>
                      <a:pt x="311052" y="0"/>
                    </a:lnTo>
                    <a:lnTo>
                      <a:pt x="311052" y="0"/>
                    </a:lnTo>
                    <a:close/>
                  </a:path>
                </a:pathLst>
              </a:custGeom>
              <a:solidFill>
                <a:srgbClr val="C2D0AF"/>
              </a:solidFill>
              <a:ln w="4782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B9CA2B3B-E0BF-4EDC-8087-8AB5897BDB17}"/>
                  </a:ext>
                </a:extLst>
              </p:cNvPr>
              <p:cNvSpPr/>
              <p:nvPr/>
            </p:nvSpPr>
            <p:spPr>
              <a:xfrm>
                <a:off x="12058319" y="7358230"/>
                <a:ext cx="244056" cy="62210"/>
              </a:xfrm>
              <a:custGeom>
                <a:avLst/>
                <a:gdLst>
                  <a:gd name="connsiteX0" fmla="*/ 0 w 244056"/>
                  <a:gd name="connsiteY0" fmla="*/ 0 h 62210"/>
                  <a:gd name="connsiteX1" fmla="*/ 0 w 244056"/>
                  <a:gd name="connsiteY1" fmla="*/ 0 h 62210"/>
                  <a:gd name="connsiteX2" fmla="*/ 244057 w 244056"/>
                  <a:gd name="connsiteY2" fmla="*/ 62210 h 62210"/>
                  <a:gd name="connsiteX3" fmla="*/ 0 w 244056"/>
                  <a:gd name="connsiteY3" fmla="*/ 0 h 62210"/>
                </a:gdLst>
                <a:ahLst/>
                <a:cxnLst>
                  <a:cxn ang="0">
                    <a:pos x="connsiteX0" y="connsiteY0"/>
                  </a:cxn>
                  <a:cxn ang="0">
                    <a:pos x="connsiteX1" y="connsiteY1"/>
                  </a:cxn>
                  <a:cxn ang="0">
                    <a:pos x="connsiteX2" y="connsiteY2"/>
                  </a:cxn>
                  <a:cxn ang="0">
                    <a:pos x="connsiteX3" y="connsiteY3"/>
                  </a:cxn>
                </a:cxnLst>
                <a:rect l="l" t="t" r="r" b="b"/>
                <a:pathLst>
                  <a:path w="244056" h="62210">
                    <a:moveTo>
                      <a:pt x="0" y="0"/>
                    </a:moveTo>
                    <a:lnTo>
                      <a:pt x="0" y="0"/>
                    </a:lnTo>
                    <a:lnTo>
                      <a:pt x="244057" y="62210"/>
                    </a:lnTo>
                    <a:lnTo>
                      <a:pt x="0" y="0"/>
                    </a:lnTo>
                    <a:close/>
                  </a:path>
                </a:pathLst>
              </a:custGeom>
              <a:solidFill>
                <a:srgbClr val="B6C9AF"/>
              </a:solidFill>
              <a:ln w="4782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2047FB7B-5C59-4C62-AB58-38BD9CF0A4F0}"/>
                  </a:ext>
                </a:extLst>
              </p:cNvPr>
              <p:cNvSpPr/>
              <p:nvPr/>
            </p:nvSpPr>
            <p:spPr>
              <a:xfrm>
                <a:off x="11541494" y="7305591"/>
                <a:ext cx="282339" cy="105279"/>
              </a:xfrm>
              <a:custGeom>
                <a:avLst/>
                <a:gdLst>
                  <a:gd name="connsiteX0" fmla="*/ 263198 w 282339"/>
                  <a:gd name="connsiteY0" fmla="*/ 0 h 105279"/>
                  <a:gd name="connsiteX1" fmla="*/ 0 w 282339"/>
                  <a:gd name="connsiteY1" fmla="*/ 100494 h 105279"/>
                  <a:gd name="connsiteX2" fmla="*/ 0 w 282339"/>
                  <a:gd name="connsiteY2" fmla="*/ 105279 h 105279"/>
                  <a:gd name="connsiteX3" fmla="*/ 277554 w 282339"/>
                  <a:gd name="connsiteY3" fmla="*/ 0 h 105279"/>
                  <a:gd name="connsiteX4" fmla="*/ 282339 w 282339"/>
                  <a:gd name="connsiteY4" fmla="*/ 0 h 105279"/>
                  <a:gd name="connsiteX5" fmla="*/ 263198 w 282339"/>
                  <a:gd name="connsiteY5" fmla="*/ 0 h 105279"/>
                  <a:gd name="connsiteX6" fmla="*/ 263198 w 282339"/>
                  <a:gd name="connsiteY6" fmla="*/ 0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39" h="105279">
                    <a:moveTo>
                      <a:pt x="263198" y="0"/>
                    </a:moveTo>
                    <a:cubicBezTo>
                      <a:pt x="119635" y="4785"/>
                      <a:pt x="38283" y="57425"/>
                      <a:pt x="0" y="100494"/>
                    </a:cubicBezTo>
                    <a:cubicBezTo>
                      <a:pt x="0" y="100494"/>
                      <a:pt x="0" y="105279"/>
                      <a:pt x="0" y="105279"/>
                    </a:cubicBezTo>
                    <a:cubicBezTo>
                      <a:pt x="43068" y="62210"/>
                      <a:pt x="124420" y="4785"/>
                      <a:pt x="277554" y="0"/>
                    </a:cubicBezTo>
                    <a:cubicBezTo>
                      <a:pt x="277554" y="0"/>
                      <a:pt x="282339" y="0"/>
                      <a:pt x="282339" y="0"/>
                    </a:cubicBezTo>
                    <a:cubicBezTo>
                      <a:pt x="277554" y="0"/>
                      <a:pt x="267983"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98260E4B-6EFE-40A7-8302-3B71F9024C1F}"/>
                  </a:ext>
                </a:extLst>
              </p:cNvPr>
              <p:cNvSpPr/>
              <p:nvPr/>
            </p:nvSpPr>
            <p:spPr>
              <a:xfrm>
                <a:off x="11503211" y="7305591"/>
                <a:ext cx="319426" cy="157918"/>
              </a:xfrm>
              <a:custGeom>
                <a:avLst/>
                <a:gdLst>
                  <a:gd name="connsiteX0" fmla="*/ 38283 w 319426"/>
                  <a:gd name="connsiteY0" fmla="*/ 100494 h 157918"/>
                  <a:gd name="connsiteX1" fmla="*/ 0 w 319426"/>
                  <a:gd name="connsiteY1" fmla="*/ 153133 h 157918"/>
                  <a:gd name="connsiteX2" fmla="*/ 0 w 319426"/>
                  <a:gd name="connsiteY2" fmla="*/ 157919 h 157918"/>
                  <a:gd name="connsiteX3" fmla="*/ 0 w 319426"/>
                  <a:gd name="connsiteY3" fmla="*/ 157919 h 157918"/>
                  <a:gd name="connsiteX4" fmla="*/ 4785 w 319426"/>
                  <a:gd name="connsiteY4" fmla="*/ 157919 h 157918"/>
                  <a:gd name="connsiteX5" fmla="*/ 38283 w 319426"/>
                  <a:gd name="connsiteY5" fmla="*/ 110065 h 157918"/>
                  <a:gd name="connsiteX6" fmla="*/ 38283 w 319426"/>
                  <a:gd name="connsiteY6" fmla="*/ 100494 h 157918"/>
                  <a:gd name="connsiteX7" fmla="*/ 38283 w 319426"/>
                  <a:gd name="connsiteY7" fmla="*/ 100494 h 157918"/>
                  <a:gd name="connsiteX8" fmla="*/ 315837 w 319426"/>
                  <a:gd name="connsiteY8" fmla="*/ 0 h 157918"/>
                  <a:gd name="connsiteX9" fmla="*/ 315837 w 319426"/>
                  <a:gd name="connsiteY9" fmla="*/ 0 h 157918"/>
                  <a:gd name="connsiteX10" fmla="*/ 301481 w 319426"/>
                  <a:gd name="connsiteY10" fmla="*/ 0 h 157918"/>
                  <a:gd name="connsiteX11" fmla="*/ 315837 w 319426"/>
                  <a:gd name="connsiteY11" fmla="*/ 0 h 157918"/>
                  <a:gd name="connsiteX12" fmla="*/ 315837 w 319426"/>
                  <a:gd name="connsiteY12" fmla="*/ 0 h 157918"/>
                  <a:gd name="connsiteX13" fmla="*/ 315837 w 319426"/>
                  <a:gd name="connsiteY13" fmla="*/ 0 h 157918"/>
                  <a:gd name="connsiteX14" fmla="*/ 315837 w 319426"/>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9426" h="157918">
                    <a:moveTo>
                      <a:pt x="38283" y="100494"/>
                    </a:moveTo>
                    <a:cubicBezTo>
                      <a:pt x="9571" y="129206"/>
                      <a:pt x="0" y="153133"/>
                      <a:pt x="0" y="153133"/>
                    </a:cubicBezTo>
                    <a:cubicBezTo>
                      <a:pt x="0" y="153133"/>
                      <a:pt x="0" y="157919"/>
                      <a:pt x="0" y="157919"/>
                    </a:cubicBezTo>
                    <a:lnTo>
                      <a:pt x="0" y="157919"/>
                    </a:lnTo>
                    <a:cubicBezTo>
                      <a:pt x="0" y="157919"/>
                      <a:pt x="0" y="157919"/>
                      <a:pt x="4785" y="157919"/>
                    </a:cubicBezTo>
                    <a:cubicBezTo>
                      <a:pt x="4785" y="157919"/>
                      <a:pt x="14356" y="133992"/>
                      <a:pt x="38283" y="110065"/>
                    </a:cubicBezTo>
                    <a:cubicBezTo>
                      <a:pt x="38283" y="105279"/>
                      <a:pt x="38283" y="100494"/>
                      <a:pt x="38283" y="100494"/>
                    </a:cubicBezTo>
                    <a:lnTo>
                      <a:pt x="38283" y="100494"/>
                    </a:lnTo>
                    <a:close/>
                    <a:moveTo>
                      <a:pt x="315837" y="0"/>
                    </a:moveTo>
                    <a:lnTo>
                      <a:pt x="315837" y="0"/>
                    </a:lnTo>
                    <a:cubicBezTo>
                      <a:pt x="311052" y="0"/>
                      <a:pt x="306266" y="0"/>
                      <a:pt x="301481" y="0"/>
                    </a:cubicBezTo>
                    <a:cubicBezTo>
                      <a:pt x="306266" y="0"/>
                      <a:pt x="315837" y="0"/>
                      <a:pt x="315837" y="0"/>
                    </a:cubicBezTo>
                    <a:lnTo>
                      <a:pt x="315837" y="0"/>
                    </a:lnTo>
                    <a:cubicBezTo>
                      <a:pt x="320623" y="0"/>
                      <a:pt x="320623" y="0"/>
                      <a:pt x="315837" y="0"/>
                    </a:cubicBezTo>
                    <a:lnTo>
                      <a:pt x="315837" y="0"/>
                    </a:lnTo>
                    <a:close/>
                  </a:path>
                </a:pathLst>
              </a:custGeom>
              <a:solidFill>
                <a:srgbClr val="A1B08F"/>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B9E4B262-0801-4867-9C70-D4C8572FC45B}"/>
                  </a:ext>
                </a:extLst>
              </p:cNvPr>
              <p:cNvSpPr/>
              <p:nvPr/>
            </p:nvSpPr>
            <p:spPr>
              <a:xfrm>
                <a:off x="11565421" y="7310376"/>
                <a:ext cx="287125" cy="119635"/>
              </a:xfrm>
              <a:custGeom>
                <a:avLst/>
                <a:gdLst>
                  <a:gd name="connsiteX0" fmla="*/ 282339 w 287125"/>
                  <a:gd name="connsiteY0" fmla="*/ 0 h 119635"/>
                  <a:gd name="connsiteX1" fmla="*/ 0 w 287125"/>
                  <a:gd name="connsiteY1" fmla="*/ 119635 h 119635"/>
                  <a:gd name="connsiteX2" fmla="*/ 4785 w 287125"/>
                  <a:gd name="connsiteY2" fmla="*/ 119635 h 119635"/>
                  <a:gd name="connsiteX3" fmla="*/ 282339 w 287125"/>
                  <a:gd name="connsiteY3" fmla="*/ 4786 h 119635"/>
                  <a:gd name="connsiteX4" fmla="*/ 287125 w 287125"/>
                  <a:gd name="connsiteY4" fmla="*/ 0 h 119635"/>
                  <a:gd name="connsiteX5" fmla="*/ 287125 w 287125"/>
                  <a:gd name="connsiteY5" fmla="*/ 0 h 119635"/>
                  <a:gd name="connsiteX6" fmla="*/ 282339 w 287125"/>
                  <a:gd name="connsiteY6" fmla="*/ 0 h 119635"/>
                  <a:gd name="connsiteX7" fmla="*/ 282339 w 287125"/>
                  <a:gd name="connsiteY7"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25" h="119635">
                    <a:moveTo>
                      <a:pt x="282339" y="0"/>
                    </a:moveTo>
                    <a:cubicBezTo>
                      <a:pt x="119635" y="4786"/>
                      <a:pt x="38283" y="76567"/>
                      <a:pt x="0" y="119635"/>
                    </a:cubicBezTo>
                    <a:cubicBezTo>
                      <a:pt x="0" y="119635"/>
                      <a:pt x="4785" y="119635"/>
                      <a:pt x="4785" y="119635"/>
                    </a:cubicBezTo>
                    <a:cubicBezTo>
                      <a:pt x="38283" y="76567"/>
                      <a:pt x="119635" y="4786"/>
                      <a:pt x="282339" y="4786"/>
                    </a:cubicBezTo>
                    <a:cubicBezTo>
                      <a:pt x="282339" y="4786"/>
                      <a:pt x="287125" y="4786"/>
                      <a:pt x="287125" y="0"/>
                    </a:cubicBezTo>
                    <a:cubicBezTo>
                      <a:pt x="287125" y="0"/>
                      <a:pt x="287125" y="0"/>
                      <a:pt x="287125" y="0"/>
                    </a:cubicBezTo>
                    <a:cubicBezTo>
                      <a:pt x="287125" y="0"/>
                      <a:pt x="282339" y="0"/>
                      <a:pt x="282339" y="0"/>
                    </a:cubicBezTo>
                    <a:lnTo>
                      <a:pt x="282339" y="0"/>
                    </a:lnTo>
                    <a:close/>
                  </a:path>
                </a:pathLst>
              </a:custGeom>
              <a:solidFill>
                <a:srgbClr val="AAB69A"/>
              </a:solidFill>
              <a:ln w="4782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92C2D2E8-9B95-451D-9113-1D1B9AC3ED19}"/>
                  </a:ext>
                </a:extLst>
              </p:cNvPr>
              <p:cNvSpPr/>
              <p:nvPr/>
            </p:nvSpPr>
            <p:spPr>
              <a:xfrm>
                <a:off x="11541494" y="7310376"/>
                <a:ext cx="311052" cy="162704"/>
              </a:xfrm>
              <a:custGeom>
                <a:avLst/>
                <a:gdLst>
                  <a:gd name="connsiteX0" fmla="*/ 23927 w 311052"/>
                  <a:gd name="connsiteY0" fmla="*/ 119635 h 162704"/>
                  <a:gd name="connsiteX1" fmla="*/ 0 w 311052"/>
                  <a:gd name="connsiteY1" fmla="*/ 157919 h 162704"/>
                  <a:gd name="connsiteX2" fmla="*/ 0 w 311052"/>
                  <a:gd name="connsiteY2" fmla="*/ 162704 h 162704"/>
                  <a:gd name="connsiteX3" fmla="*/ 0 w 311052"/>
                  <a:gd name="connsiteY3" fmla="*/ 162704 h 162704"/>
                  <a:gd name="connsiteX4" fmla="*/ 4785 w 311052"/>
                  <a:gd name="connsiteY4" fmla="*/ 162704 h 162704"/>
                  <a:gd name="connsiteX5" fmla="*/ 28712 w 311052"/>
                  <a:gd name="connsiteY5" fmla="*/ 124421 h 162704"/>
                  <a:gd name="connsiteX6" fmla="*/ 23927 w 311052"/>
                  <a:gd name="connsiteY6" fmla="*/ 119635 h 162704"/>
                  <a:gd name="connsiteX7" fmla="*/ 23927 w 311052"/>
                  <a:gd name="connsiteY7" fmla="*/ 119635 h 162704"/>
                  <a:gd name="connsiteX8" fmla="*/ 311052 w 311052"/>
                  <a:gd name="connsiteY8" fmla="*/ 0 h 162704"/>
                  <a:gd name="connsiteX9" fmla="*/ 311052 w 311052"/>
                  <a:gd name="connsiteY9" fmla="*/ 0 h 162704"/>
                  <a:gd name="connsiteX10" fmla="*/ 311052 w 311052"/>
                  <a:gd name="connsiteY10" fmla="*/ 0 h 162704"/>
                  <a:gd name="connsiteX11" fmla="*/ 311052 w 311052"/>
                  <a:gd name="connsiteY11" fmla="*/ 0 h 162704"/>
                  <a:gd name="connsiteX12" fmla="*/ 311052 w 311052"/>
                  <a:gd name="connsiteY12" fmla="*/ 0 h 162704"/>
                  <a:gd name="connsiteX13" fmla="*/ 311052 w 311052"/>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1052" h="162704">
                    <a:moveTo>
                      <a:pt x="23927" y="119635"/>
                    </a:moveTo>
                    <a:cubicBezTo>
                      <a:pt x="9571" y="138777"/>
                      <a:pt x="0" y="157919"/>
                      <a:pt x="0" y="157919"/>
                    </a:cubicBezTo>
                    <a:cubicBezTo>
                      <a:pt x="0" y="157919"/>
                      <a:pt x="0" y="162704"/>
                      <a:pt x="0" y="162704"/>
                    </a:cubicBezTo>
                    <a:lnTo>
                      <a:pt x="0" y="162704"/>
                    </a:lnTo>
                    <a:cubicBezTo>
                      <a:pt x="0" y="162704"/>
                      <a:pt x="0" y="162704"/>
                      <a:pt x="4785" y="162704"/>
                    </a:cubicBezTo>
                    <a:cubicBezTo>
                      <a:pt x="4785" y="162704"/>
                      <a:pt x="9571" y="148348"/>
                      <a:pt x="28712" y="124421"/>
                    </a:cubicBezTo>
                    <a:cubicBezTo>
                      <a:pt x="28712" y="119635"/>
                      <a:pt x="23927" y="119635"/>
                      <a:pt x="23927" y="119635"/>
                    </a:cubicBezTo>
                    <a:lnTo>
                      <a:pt x="23927" y="119635"/>
                    </a:lnTo>
                    <a:close/>
                    <a:moveTo>
                      <a:pt x="311052" y="0"/>
                    </a:moveTo>
                    <a:lnTo>
                      <a:pt x="311052" y="0"/>
                    </a:lnTo>
                    <a:cubicBezTo>
                      <a:pt x="306266" y="0"/>
                      <a:pt x="306266" y="0"/>
                      <a:pt x="311052" y="0"/>
                    </a:cubicBezTo>
                    <a:cubicBezTo>
                      <a:pt x="306266" y="0"/>
                      <a:pt x="311052" y="0"/>
                      <a:pt x="311052" y="0"/>
                    </a:cubicBezTo>
                    <a:cubicBezTo>
                      <a:pt x="311052" y="0"/>
                      <a:pt x="311052" y="0"/>
                      <a:pt x="311052" y="0"/>
                    </a:cubicBezTo>
                    <a:lnTo>
                      <a:pt x="311052" y="0"/>
                    </a:lnTo>
                    <a:close/>
                  </a:path>
                </a:pathLst>
              </a:custGeom>
              <a:solidFill>
                <a:srgbClr val="A1B08F"/>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DBDF4430-B1D3-4D8E-AFD3-C74B333C7B1C}"/>
                  </a:ext>
                </a:extLst>
              </p:cNvPr>
              <p:cNvSpPr/>
              <p:nvPr/>
            </p:nvSpPr>
            <p:spPr>
              <a:xfrm>
                <a:off x="11598919" y="7319947"/>
                <a:ext cx="281143" cy="124420"/>
              </a:xfrm>
              <a:custGeom>
                <a:avLst/>
                <a:gdLst>
                  <a:gd name="connsiteX0" fmla="*/ 277554 w 281143"/>
                  <a:gd name="connsiteY0" fmla="*/ 0 h 124420"/>
                  <a:gd name="connsiteX1" fmla="*/ 0 w 281143"/>
                  <a:gd name="connsiteY1" fmla="*/ 124421 h 124420"/>
                  <a:gd name="connsiteX2" fmla="*/ 4785 w 281143"/>
                  <a:gd name="connsiteY2" fmla="*/ 124421 h 124420"/>
                  <a:gd name="connsiteX3" fmla="*/ 277554 w 281143"/>
                  <a:gd name="connsiteY3" fmla="*/ 4785 h 124420"/>
                  <a:gd name="connsiteX4" fmla="*/ 277554 w 281143"/>
                  <a:gd name="connsiteY4" fmla="*/ 0 h 124420"/>
                  <a:gd name="connsiteX5" fmla="*/ 277554 w 281143"/>
                  <a:gd name="connsiteY5" fmla="*/ 0 h 124420"/>
                  <a:gd name="connsiteX6" fmla="*/ 277554 w 281143"/>
                  <a:gd name="connsiteY6" fmla="*/ 0 h 124420"/>
                  <a:gd name="connsiteX7" fmla="*/ 277554 w 281143"/>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143" h="124420">
                    <a:moveTo>
                      <a:pt x="277554" y="0"/>
                    </a:moveTo>
                    <a:cubicBezTo>
                      <a:pt x="110065" y="4785"/>
                      <a:pt x="33498" y="81352"/>
                      <a:pt x="0" y="124421"/>
                    </a:cubicBezTo>
                    <a:cubicBezTo>
                      <a:pt x="0" y="124421"/>
                      <a:pt x="4785" y="124421"/>
                      <a:pt x="4785" y="124421"/>
                    </a:cubicBezTo>
                    <a:cubicBezTo>
                      <a:pt x="38283" y="81352"/>
                      <a:pt x="114850" y="9571"/>
                      <a:pt x="277554" y="4785"/>
                    </a:cubicBezTo>
                    <a:cubicBezTo>
                      <a:pt x="282339" y="4785"/>
                      <a:pt x="282339" y="4785"/>
                      <a:pt x="277554" y="0"/>
                    </a:cubicBezTo>
                    <a:cubicBezTo>
                      <a:pt x="282339" y="0"/>
                      <a:pt x="282339" y="0"/>
                      <a:pt x="277554" y="0"/>
                    </a:cubicBezTo>
                    <a:cubicBezTo>
                      <a:pt x="282339" y="0"/>
                      <a:pt x="282339" y="0"/>
                      <a:pt x="277554" y="0"/>
                    </a:cubicBezTo>
                    <a:lnTo>
                      <a:pt x="277554" y="0"/>
                    </a:lnTo>
                    <a:close/>
                  </a:path>
                </a:pathLst>
              </a:custGeom>
              <a:solidFill>
                <a:srgbClr val="AAB69A"/>
              </a:solidFill>
              <a:ln w="4782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5B09EC86-4D6E-4DCF-B82E-4F5D9431E4E6}"/>
                  </a:ext>
                </a:extLst>
              </p:cNvPr>
              <p:cNvSpPr/>
              <p:nvPr/>
            </p:nvSpPr>
            <p:spPr>
              <a:xfrm>
                <a:off x="11584562" y="7319947"/>
                <a:ext cx="296695" cy="162704"/>
              </a:xfrm>
              <a:custGeom>
                <a:avLst/>
                <a:gdLst>
                  <a:gd name="connsiteX0" fmla="*/ 19141 w 296695"/>
                  <a:gd name="connsiteY0" fmla="*/ 124421 h 162704"/>
                  <a:gd name="connsiteX1" fmla="*/ 0 w 296695"/>
                  <a:gd name="connsiteY1" fmla="*/ 157919 h 162704"/>
                  <a:gd name="connsiteX2" fmla="*/ 0 w 296695"/>
                  <a:gd name="connsiteY2" fmla="*/ 162704 h 162704"/>
                  <a:gd name="connsiteX3" fmla="*/ 0 w 296695"/>
                  <a:gd name="connsiteY3" fmla="*/ 162704 h 162704"/>
                  <a:gd name="connsiteX4" fmla="*/ 4786 w 296695"/>
                  <a:gd name="connsiteY4" fmla="*/ 162704 h 162704"/>
                  <a:gd name="connsiteX5" fmla="*/ 23927 w 296695"/>
                  <a:gd name="connsiteY5" fmla="*/ 129206 h 162704"/>
                  <a:gd name="connsiteX6" fmla="*/ 19141 w 296695"/>
                  <a:gd name="connsiteY6" fmla="*/ 124421 h 162704"/>
                  <a:gd name="connsiteX7" fmla="*/ 19141 w 296695"/>
                  <a:gd name="connsiteY7" fmla="*/ 124421 h 162704"/>
                  <a:gd name="connsiteX8" fmla="*/ 296696 w 296695"/>
                  <a:gd name="connsiteY8" fmla="*/ 0 h 162704"/>
                  <a:gd name="connsiteX9" fmla="*/ 296696 w 296695"/>
                  <a:gd name="connsiteY9" fmla="*/ 0 h 162704"/>
                  <a:gd name="connsiteX10" fmla="*/ 296696 w 296695"/>
                  <a:gd name="connsiteY10" fmla="*/ 0 h 162704"/>
                  <a:gd name="connsiteX11" fmla="*/ 296696 w 296695"/>
                  <a:gd name="connsiteY11" fmla="*/ 0 h 162704"/>
                  <a:gd name="connsiteX12" fmla="*/ 296696 w 296695"/>
                  <a:gd name="connsiteY12" fmla="*/ 0 h 162704"/>
                  <a:gd name="connsiteX13" fmla="*/ 296696 w 29669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695" h="162704">
                    <a:moveTo>
                      <a:pt x="19141" y="124421"/>
                    </a:moveTo>
                    <a:cubicBezTo>
                      <a:pt x="4786" y="143562"/>
                      <a:pt x="0" y="157919"/>
                      <a:pt x="0" y="157919"/>
                    </a:cubicBezTo>
                    <a:cubicBezTo>
                      <a:pt x="0" y="157919"/>
                      <a:pt x="0" y="162704"/>
                      <a:pt x="0" y="162704"/>
                    </a:cubicBezTo>
                    <a:lnTo>
                      <a:pt x="0" y="162704"/>
                    </a:lnTo>
                    <a:cubicBezTo>
                      <a:pt x="0" y="162704"/>
                      <a:pt x="0" y="162704"/>
                      <a:pt x="4786" y="162704"/>
                    </a:cubicBezTo>
                    <a:cubicBezTo>
                      <a:pt x="4786" y="162704"/>
                      <a:pt x="9571" y="148348"/>
                      <a:pt x="23927" y="129206"/>
                    </a:cubicBezTo>
                    <a:cubicBezTo>
                      <a:pt x="19141" y="124421"/>
                      <a:pt x="19141" y="124421"/>
                      <a:pt x="19141" y="124421"/>
                    </a:cubicBezTo>
                    <a:lnTo>
                      <a:pt x="19141" y="124421"/>
                    </a:lnTo>
                    <a:close/>
                    <a:moveTo>
                      <a:pt x="296696" y="0"/>
                    </a:moveTo>
                    <a:lnTo>
                      <a:pt x="296696" y="0"/>
                    </a:lnTo>
                    <a:cubicBezTo>
                      <a:pt x="296696" y="0"/>
                      <a:pt x="296696" y="0"/>
                      <a:pt x="296696" y="0"/>
                    </a:cubicBezTo>
                    <a:cubicBezTo>
                      <a:pt x="296696" y="0"/>
                      <a:pt x="296696" y="0"/>
                      <a:pt x="296696" y="0"/>
                    </a:cubicBezTo>
                    <a:cubicBezTo>
                      <a:pt x="296696" y="0"/>
                      <a:pt x="296696" y="0"/>
                      <a:pt x="296696" y="0"/>
                    </a:cubicBezTo>
                    <a:lnTo>
                      <a:pt x="296696" y="0"/>
                    </a:lnTo>
                    <a:close/>
                  </a:path>
                </a:pathLst>
              </a:custGeom>
              <a:solidFill>
                <a:srgbClr val="A1B08F"/>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2F1D783-230D-4509-8997-09855426E1D7}"/>
                  </a:ext>
                </a:extLst>
              </p:cNvPr>
              <p:cNvSpPr/>
              <p:nvPr/>
            </p:nvSpPr>
            <p:spPr>
              <a:xfrm>
                <a:off x="11641987" y="7324732"/>
                <a:ext cx="272768" cy="124420"/>
              </a:xfrm>
              <a:custGeom>
                <a:avLst/>
                <a:gdLst>
                  <a:gd name="connsiteX0" fmla="*/ 263198 w 272768"/>
                  <a:gd name="connsiteY0" fmla="*/ 0 h 124420"/>
                  <a:gd name="connsiteX1" fmla="*/ 0 w 272768"/>
                  <a:gd name="connsiteY1" fmla="*/ 124421 h 124420"/>
                  <a:gd name="connsiteX2" fmla="*/ 4786 w 272768"/>
                  <a:gd name="connsiteY2" fmla="*/ 124421 h 124420"/>
                  <a:gd name="connsiteX3" fmla="*/ 267984 w 272768"/>
                  <a:gd name="connsiteY3" fmla="*/ 4786 h 124420"/>
                  <a:gd name="connsiteX4" fmla="*/ 272769 w 272768"/>
                  <a:gd name="connsiteY4" fmla="*/ 0 h 124420"/>
                  <a:gd name="connsiteX5" fmla="*/ 272769 w 272768"/>
                  <a:gd name="connsiteY5" fmla="*/ 0 h 124420"/>
                  <a:gd name="connsiteX6" fmla="*/ 263198 w 272768"/>
                  <a:gd name="connsiteY6" fmla="*/ 0 h 124420"/>
                  <a:gd name="connsiteX7" fmla="*/ 263198 w 272768"/>
                  <a:gd name="connsiteY7" fmla="*/ 0 h 124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2768" h="124420">
                    <a:moveTo>
                      <a:pt x="263198" y="0"/>
                    </a:moveTo>
                    <a:cubicBezTo>
                      <a:pt x="105279" y="4786"/>
                      <a:pt x="28713" y="81352"/>
                      <a:pt x="0" y="124421"/>
                    </a:cubicBezTo>
                    <a:cubicBezTo>
                      <a:pt x="0" y="124421"/>
                      <a:pt x="4786" y="124421"/>
                      <a:pt x="4786" y="124421"/>
                    </a:cubicBezTo>
                    <a:cubicBezTo>
                      <a:pt x="33498" y="81352"/>
                      <a:pt x="110065" y="9571"/>
                      <a:pt x="267984" y="4786"/>
                    </a:cubicBezTo>
                    <a:cubicBezTo>
                      <a:pt x="267984" y="4786"/>
                      <a:pt x="272769" y="4786"/>
                      <a:pt x="272769" y="0"/>
                    </a:cubicBezTo>
                    <a:cubicBezTo>
                      <a:pt x="272769" y="0"/>
                      <a:pt x="272769" y="0"/>
                      <a:pt x="272769" y="0"/>
                    </a:cubicBezTo>
                    <a:cubicBezTo>
                      <a:pt x="267984" y="0"/>
                      <a:pt x="267984" y="0"/>
                      <a:pt x="263198" y="0"/>
                    </a:cubicBezTo>
                    <a:lnTo>
                      <a:pt x="263198" y="0"/>
                    </a:lnTo>
                    <a:close/>
                  </a:path>
                </a:pathLst>
              </a:custGeom>
              <a:solidFill>
                <a:srgbClr val="AAB69A"/>
              </a:solidFill>
              <a:ln w="4782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35871922-34A7-4626-82E0-98FAA5C0B022}"/>
                  </a:ext>
                </a:extLst>
              </p:cNvPr>
              <p:cNvSpPr/>
              <p:nvPr/>
            </p:nvSpPr>
            <p:spPr>
              <a:xfrm>
                <a:off x="11622846" y="7324732"/>
                <a:ext cx="287125" cy="162704"/>
              </a:xfrm>
              <a:custGeom>
                <a:avLst/>
                <a:gdLst>
                  <a:gd name="connsiteX0" fmla="*/ 19141 w 287125"/>
                  <a:gd name="connsiteY0" fmla="*/ 124421 h 162704"/>
                  <a:gd name="connsiteX1" fmla="*/ 0 w 287125"/>
                  <a:gd name="connsiteY1" fmla="*/ 157919 h 162704"/>
                  <a:gd name="connsiteX2" fmla="*/ 0 w 287125"/>
                  <a:gd name="connsiteY2" fmla="*/ 162704 h 162704"/>
                  <a:gd name="connsiteX3" fmla="*/ 0 w 287125"/>
                  <a:gd name="connsiteY3" fmla="*/ 162704 h 162704"/>
                  <a:gd name="connsiteX4" fmla="*/ 4785 w 287125"/>
                  <a:gd name="connsiteY4" fmla="*/ 162704 h 162704"/>
                  <a:gd name="connsiteX5" fmla="*/ 23927 w 287125"/>
                  <a:gd name="connsiteY5" fmla="*/ 129206 h 162704"/>
                  <a:gd name="connsiteX6" fmla="*/ 19141 w 287125"/>
                  <a:gd name="connsiteY6" fmla="*/ 124421 h 162704"/>
                  <a:gd name="connsiteX7" fmla="*/ 19141 w 287125"/>
                  <a:gd name="connsiteY7" fmla="*/ 124421 h 162704"/>
                  <a:gd name="connsiteX8" fmla="*/ 287125 w 287125"/>
                  <a:gd name="connsiteY8" fmla="*/ 0 h 162704"/>
                  <a:gd name="connsiteX9" fmla="*/ 287125 w 287125"/>
                  <a:gd name="connsiteY9" fmla="*/ 0 h 162704"/>
                  <a:gd name="connsiteX10" fmla="*/ 287125 w 287125"/>
                  <a:gd name="connsiteY10" fmla="*/ 0 h 162704"/>
                  <a:gd name="connsiteX11" fmla="*/ 287125 w 287125"/>
                  <a:gd name="connsiteY11" fmla="*/ 0 h 162704"/>
                  <a:gd name="connsiteX12" fmla="*/ 287125 w 287125"/>
                  <a:gd name="connsiteY12" fmla="*/ 0 h 162704"/>
                  <a:gd name="connsiteX13" fmla="*/ 287125 w 287125"/>
                  <a:gd name="connsiteY13"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7125" h="162704">
                    <a:moveTo>
                      <a:pt x="19141" y="124421"/>
                    </a:moveTo>
                    <a:cubicBezTo>
                      <a:pt x="4785" y="143562"/>
                      <a:pt x="0" y="157919"/>
                      <a:pt x="0" y="157919"/>
                    </a:cubicBezTo>
                    <a:cubicBezTo>
                      <a:pt x="0" y="157919"/>
                      <a:pt x="0" y="162704"/>
                      <a:pt x="0" y="162704"/>
                    </a:cubicBezTo>
                    <a:lnTo>
                      <a:pt x="0" y="162704"/>
                    </a:lnTo>
                    <a:cubicBezTo>
                      <a:pt x="0" y="162704"/>
                      <a:pt x="0" y="162704"/>
                      <a:pt x="4785" y="162704"/>
                    </a:cubicBezTo>
                    <a:cubicBezTo>
                      <a:pt x="4785" y="162704"/>
                      <a:pt x="9571" y="148348"/>
                      <a:pt x="23927" y="129206"/>
                    </a:cubicBezTo>
                    <a:cubicBezTo>
                      <a:pt x="23927" y="124421"/>
                      <a:pt x="19141" y="124421"/>
                      <a:pt x="19141" y="124421"/>
                    </a:cubicBezTo>
                    <a:lnTo>
                      <a:pt x="19141" y="124421"/>
                    </a:lnTo>
                    <a:close/>
                    <a:moveTo>
                      <a:pt x="287125" y="0"/>
                    </a:moveTo>
                    <a:lnTo>
                      <a:pt x="287125" y="0"/>
                    </a:lnTo>
                    <a:cubicBezTo>
                      <a:pt x="287125" y="0"/>
                      <a:pt x="282339" y="0"/>
                      <a:pt x="287125" y="0"/>
                    </a:cubicBezTo>
                    <a:cubicBezTo>
                      <a:pt x="287125" y="0"/>
                      <a:pt x="287125" y="0"/>
                      <a:pt x="287125" y="0"/>
                    </a:cubicBezTo>
                    <a:cubicBezTo>
                      <a:pt x="287125" y="0"/>
                      <a:pt x="287125" y="0"/>
                      <a:pt x="287125" y="0"/>
                    </a:cubicBezTo>
                    <a:lnTo>
                      <a:pt x="287125" y="0"/>
                    </a:lnTo>
                    <a:close/>
                  </a:path>
                </a:pathLst>
              </a:custGeom>
              <a:solidFill>
                <a:srgbClr val="A1B08F"/>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586FF288-B5C0-44EB-94D0-0BCD05908DB1}"/>
                  </a:ext>
                </a:extLst>
              </p:cNvPr>
              <p:cNvSpPr/>
              <p:nvPr/>
            </p:nvSpPr>
            <p:spPr>
              <a:xfrm>
                <a:off x="11685057" y="7334303"/>
                <a:ext cx="258412" cy="119635"/>
              </a:xfrm>
              <a:custGeom>
                <a:avLst/>
                <a:gdLst>
                  <a:gd name="connsiteX0" fmla="*/ 248842 w 258412"/>
                  <a:gd name="connsiteY0" fmla="*/ 0 h 119635"/>
                  <a:gd name="connsiteX1" fmla="*/ 0 w 258412"/>
                  <a:gd name="connsiteY1" fmla="*/ 119635 h 119635"/>
                  <a:gd name="connsiteX2" fmla="*/ 4785 w 258412"/>
                  <a:gd name="connsiteY2" fmla="*/ 119635 h 119635"/>
                  <a:gd name="connsiteX3" fmla="*/ 253627 w 258412"/>
                  <a:gd name="connsiteY3" fmla="*/ 4786 h 119635"/>
                  <a:gd name="connsiteX4" fmla="*/ 258412 w 258412"/>
                  <a:gd name="connsiteY4" fmla="*/ 4786 h 119635"/>
                  <a:gd name="connsiteX5" fmla="*/ 248842 w 258412"/>
                  <a:gd name="connsiteY5" fmla="*/ 0 h 119635"/>
                  <a:gd name="connsiteX6" fmla="*/ 248842 w 258412"/>
                  <a:gd name="connsiteY6" fmla="*/ 0 h 1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412" h="119635">
                    <a:moveTo>
                      <a:pt x="248842" y="0"/>
                    </a:moveTo>
                    <a:cubicBezTo>
                      <a:pt x="100493" y="4786"/>
                      <a:pt x="28712" y="76567"/>
                      <a:pt x="0" y="119635"/>
                    </a:cubicBezTo>
                    <a:cubicBezTo>
                      <a:pt x="0" y="119635"/>
                      <a:pt x="4785" y="119635"/>
                      <a:pt x="4785" y="119635"/>
                    </a:cubicBezTo>
                    <a:cubicBezTo>
                      <a:pt x="33498" y="76567"/>
                      <a:pt x="105279" y="9571"/>
                      <a:pt x="253627" y="4786"/>
                    </a:cubicBezTo>
                    <a:cubicBezTo>
                      <a:pt x="253627" y="4786"/>
                      <a:pt x="253627" y="4786"/>
                      <a:pt x="258412" y="4786"/>
                    </a:cubicBezTo>
                    <a:cubicBezTo>
                      <a:pt x="253627" y="0"/>
                      <a:pt x="248842" y="0"/>
                      <a:pt x="248842" y="0"/>
                    </a:cubicBezTo>
                    <a:lnTo>
                      <a:pt x="248842" y="0"/>
                    </a:lnTo>
                    <a:close/>
                  </a:path>
                </a:pathLst>
              </a:custGeom>
              <a:solidFill>
                <a:srgbClr val="AAB69A"/>
              </a:solidFill>
              <a:ln w="4782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B0F5CA69-4BB6-4E7E-85F9-83644FF5F18E}"/>
                  </a:ext>
                </a:extLst>
              </p:cNvPr>
              <p:cNvSpPr/>
              <p:nvPr/>
            </p:nvSpPr>
            <p:spPr>
              <a:xfrm>
                <a:off x="11665914" y="7334303"/>
                <a:ext cx="276357" cy="157918"/>
              </a:xfrm>
              <a:custGeom>
                <a:avLst/>
                <a:gdLst>
                  <a:gd name="connsiteX0" fmla="*/ 19142 w 276357"/>
                  <a:gd name="connsiteY0" fmla="*/ 119635 h 157918"/>
                  <a:gd name="connsiteX1" fmla="*/ 0 w 276357"/>
                  <a:gd name="connsiteY1" fmla="*/ 153133 h 157918"/>
                  <a:gd name="connsiteX2" fmla="*/ 0 w 276357"/>
                  <a:gd name="connsiteY2" fmla="*/ 157919 h 157918"/>
                  <a:gd name="connsiteX3" fmla="*/ 0 w 276357"/>
                  <a:gd name="connsiteY3" fmla="*/ 157919 h 157918"/>
                  <a:gd name="connsiteX4" fmla="*/ 4786 w 276357"/>
                  <a:gd name="connsiteY4" fmla="*/ 157919 h 157918"/>
                  <a:gd name="connsiteX5" fmla="*/ 23927 w 276357"/>
                  <a:gd name="connsiteY5" fmla="*/ 124421 h 157918"/>
                  <a:gd name="connsiteX6" fmla="*/ 19142 w 276357"/>
                  <a:gd name="connsiteY6" fmla="*/ 119635 h 157918"/>
                  <a:gd name="connsiteX7" fmla="*/ 19142 w 276357"/>
                  <a:gd name="connsiteY7" fmla="*/ 119635 h 157918"/>
                  <a:gd name="connsiteX8" fmla="*/ 272769 w 276357"/>
                  <a:gd name="connsiteY8" fmla="*/ 0 h 157918"/>
                  <a:gd name="connsiteX9" fmla="*/ 272769 w 276357"/>
                  <a:gd name="connsiteY9" fmla="*/ 0 h 157918"/>
                  <a:gd name="connsiteX10" fmla="*/ 267984 w 276357"/>
                  <a:gd name="connsiteY10" fmla="*/ 0 h 157918"/>
                  <a:gd name="connsiteX11" fmla="*/ 272769 w 276357"/>
                  <a:gd name="connsiteY11" fmla="*/ 0 h 157918"/>
                  <a:gd name="connsiteX12" fmla="*/ 272769 w 276357"/>
                  <a:gd name="connsiteY12" fmla="*/ 0 h 157918"/>
                  <a:gd name="connsiteX13" fmla="*/ 272769 w 276357"/>
                  <a:gd name="connsiteY13" fmla="*/ 0 h 157918"/>
                  <a:gd name="connsiteX14" fmla="*/ 272769 w 276357"/>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6357" h="157918">
                    <a:moveTo>
                      <a:pt x="19142" y="119635"/>
                    </a:moveTo>
                    <a:cubicBezTo>
                      <a:pt x="4786" y="138777"/>
                      <a:pt x="0" y="153133"/>
                      <a:pt x="0" y="153133"/>
                    </a:cubicBezTo>
                    <a:cubicBezTo>
                      <a:pt x="0" y="153133"/>
                      <a:pt x="0" y="157919"/>
                      <a:pt x="0" y="157919"/>
                    </a:cubicBezTo>
                    <a:lnTo>
                      <a:pt x="0" y="157919"/>
                    </a:lnTo>
                    <a:cubicBezTo>
                      <a:pt x="0" y="157919"/>
                      <a:pt x="0" y="157919"/>
                      <a:pt x="4786" y="157919"/>
                    </a:cubicBezTo>
                    <a:cubicBezTo>
                      <a:pt x="4786" y="157919"/>
                      <a:pt x="9571" y="143562"/>
                      <a:pt x="23927" y="124421"/>
                    </a:cubicBezTo>
                    <a:cubicBezTo>
                      <a:pt x="23927" y="119635"/>
                      <a:pt x="19142" y="119635"/>
                      <a:pt x="19142" y="119635"/>
                    </a:cubicBezTo>
                    <a:lnTo>
                      <a:pt x="19142" y="119635"/>
                    </a:lnTo>
                    <a:close/>
                    <a:moveTo>
                      <a:pt x="272769" y="0"/>
                    </a:moveTo>
                    <a:lnTo>
                      <a:pt x="272769" y="0"/>
                    </a:lnTo>
                    <a:cubicBezTo>
                      <a:pt x="267984" y="0"/>
                      <a:pt x="267984" y="0"/>
                      <a:pt x="267984" y="0"/>
                    </a:cubicBezTo>
                    <a:cubicBezTo>
                      <a:pt x="267984" y="0"/>
                      <a:pt x="272769" y="0"/>
                      <a:pt x="272769" y="0"/>
                    </a:cubicBezTo>
                    <a:cubicBezTo>
                      <a:pt x="277554" y="0"/>
                      <a:pt x="277554" y="0"/>
                      <a:pt x="272769" y="0"/>
                    </a:cubicBezTo>
                    <a:cubicBezTo>
                      <a:pt x="277554" y="0"/>
                      <a:pt x="272769" y="0"/>
                      <a:pt x="272769" y="0"/>
                    </a:cubicBezTo>
                    <a:lnTo>
                      <a:pt x="272769" y="0"/>
                    </a:lnTo>
                    <a:close/>
                  </a:path>
                </a:pathLst>
              </a:custGeom>
              <a:solidFill>
                <a:srgbClr val="A1B08F"/>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B6DEC729-81EC-4916-AF8A-C56E0E709E05}"/>
                  </a:ext>
                </a:extLst>
              </p:cNvPr>
              <p:cNvSpPr/>
              <p:nvPr/>
            </p:nvSpPr>
            <p:spPr>
              <a:xfrm>
                <a:off x="11728125" y="7343874"/>
                <a:ext cx="239270" cy="114850"/>
              </a:xfrm>
              <a:custGeom>
                <a:avLst/>
                <a:gdLst>
                  <a:gd name="connsiteX0" fmla="*/ 229700 w 239270"/>
                  <a:gd name="connsiteY0" fmla="*/ 0 h 114850"/>
                  <a:gd name="connsiteX1" fmla="*/ 0 w 239270"/>
                  <a:gd name="connsiteY1" fmla="*/ 114850 h 114850"/>
                  <a:gd name="connsiteX2" fmla="*/ 4786 w 239270"/>
                  <a:gd name="connsiteY2" fmla="*/ 114850 h 114850"/>
                  <a:gd name="connsiteX3" fmla="*/ 239271 w 239270"/>
                  <a:gd name="connsiteY3" fmla="*/ 4785 h 114850"/>
                  <a:gd name="connsiteX4" fmla="*/ 239271 w 239270"/>
                  <a:gd name="connsiteY4" fmla="*/ 4785 h 114850"/>
                  <a:gd name="connsiteX5" fmla="*/ 229700 w 239270"/>
                  <a:gd name="connsiteY5" fmla="*/ 0 h 114850"/>
                  <a:gd name="connsiteX6" fmla="*/ 229700 w 239270"/>
                  <a:gd name="connsiteY6" fmla="*/ 0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270" h="114850">
                    <a:moveTo>
                      <a:pt x="229700" y="0"/>
                    </a:moveTo>
                    <a:cubicBezTo>
                      <a:pt x="95708" y="9571"/>
                      <a:pt x="28713" y="71781"/>
                      <a:pt x="0" y="114850"/>
                    </a:cubicBezTo>
                    <a:cubicBezTo>
                      <a:pt x="0" y="114850"/>
                      <a:pt x="4786" y="114850"/>
                      <a:pt x="4786" y="114850"/>
                    </a:cubicBezTo>
                    <a:cubicBezTo>
                      <a:pt x="33498" y="71781"/>
                      <a:pt x="105279" y="9571"/>
                      <a:pt x="239271" y="4785"/>
                    </a:cubicBezTo>
                    <a:lnTo>
                      <a:pt x="239271" y="4785"/>
                    </a:lnTo>
                    <a:cubicBezTo>
                      <a:pt x="234485" y="0"/>
                      <a:pt x="234485" y="0"/>
                      <a:pt x="229700" y="0"/>
                    </a:cubicBezTo>
                    <a:lnTo>
                      <a:pt x="229700" y="0"/>
                    </a:lnTo>
                    <a:close/>
                  </a:path>
                </a:pathLst>
              </a:custGeom>
              <a:solidFill>
                <a:srgbClr val="AAB69A"/>
              </a:solidFill>
              <a:ln w="4782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22F3013-6106-4291-A469-7EF86CD501A5}"/>
                  </a:ext>
                </a:extLst>
              </p:cNvPr>
              <p:cNvSpPr/>
              <p:nvPr/>
            </p:nvSpPr>
            <p:spPr>
              <a:xfrm>
                <a:off x="11708984" y="7339089"/>
                <a:ext cx="262001" cy="162704"/>
              </a:xfrm>
              <a:custGeom>
                <a:avLst/>
                <a:gdLst>
                  <a:gd name="connsiteX0" fmla="*/ 19141 w 262001"/>
                  <a:gd name="connsiteY0" fmla="*/ 119635 h 162704"/>
                  <a:gd name="connsiteX1" fmla="*/ 0 w 262001"/>
                  <a:gd name="connsiteY1" fmla="*/ 157919 h 162704"/>
                  <a:gd name="connsiteX2" fmla="*/ 0 w 262001"/>
                  <a:gd name="connsiteY2" fmla="*/ 162704 h 162704"/>
                  <a:gd name="connsiteX3" fmla="*/ 0 w 262001"/>
                  <a:gd name="connsiteY3" fmla="*/ 162704 h 162704"/>
                  <a:gd name="connsiteX4" fmla="*/ 4785 w 262001"/>
                  <a:gd name="connsiteY4" fmla="*/ 162704 h 162704"/>
                  <a:gd name="connsiteX5" fmla="*/ 28712 w 262001"/>
                  <a:gd name="connsiteY5" fmla="*/ 124421 h 162704"/>
                  <a:gd name="connsiteX6" fmla="*/ 19141 w 262001"/>
                  <a:gd name="connsiteY6" fmla="*/ 119635 h 162704"/>
                  <a:gd name="connsiteX7" fmla="*/ 19141 w 262001"/>
                  <a:gd name="connsiteY7" fmla="*/ 119635 h 162704"/>
                  <a:gd name="connsiteX8" fmla="*/ 258412 w 262001"/>
                  <a:gd name="connsiteY8" fmla="*/ 0 h 162704"/>
                  <a:gd name="connsiteX9" fmla="*/ 258412 w 262001"/>
                  <a:gd name="connsiteY9" fmla="*/ 0 h 162704"/>
                  <a:gd name="connsiteX10" fmla="*/ 244056 w 262001"/>
                  <a:gd name="connsiteY10" fmla="*/ 0 h 162704"/>
                  <a:gd name="connsiteX11" fmla="*/ 258412 w 262001"/>
                  <a:gd name="connsiteY11" fmla="*/ 4785 h 162704"/>
                  <a:gd name="connsiteX12" fmla="*/ 258412 w 262001"/>
                  <a:gd name="connsiteY12" fmla="*/ 0 h 162704"/>
                  <a:gd name="connsiteX13" fmla="*/ 258412 w 262001"/>
                  <a:gd name="connsiteY13" fmla="*/ 0 h 162704"/>
                  <a:gd name="connsiteX14" fmla="*/ 258412 w 262001"/>
                  <a:gd name="connsiteY14" fmla="*/ 0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001" h="162704">
                    <a:moveTo>
                      <a:pt x="19141" y="119635"/>
                    </a:moveTo>
                    <a:cubicBezTo>
                      <a:pt x="4785" y="138777"/>
                      <a:pt x="0" y="157919"/>
                      <a:pt x="0" y="157919"/>
                    </a:cubicBezTo>
                    <a:cubicBezTo>
                      <a:pt x="0" y="157919"/>
                      <a:pt x="0" y="162704"/>
                      <a:pt x="0" y="162704"/>
                    </a:cubicBezTo>
                    <a:lnTo>
                      <a:pt x="0" y="162704"/>
                    </a:lnTo>
                    <a:cubicBezTo>
                      <a:pt x="0" y="162704"/>
                      <a:pt x="0" y="162704"/>
                      <a:pt x="4785" y="162704"/>
                    </a:cubicBezTo>
                    <a:cubicBezTo>
                      <a:pt x="4785" y="162704"/>
                      <a:pt x="9571" y="143562"/>
                      <a:pt x="28712" y="124421"/>
                    </a:cubicBezTo>
                    <a:cubicBezTo>
                      <a:pt x="23927" y="119635"/>
                      <a:pt x="19141" y="119635"/>
                      <a:pt x="19141" y="119635"/>
                    </a:cubicBezTo>
                    <a:lnTo>
                      <a:pt x="19141" y="119635"/>
                    </a:lnTo>
                    <a:close/>
                    <a:moveTo>
                      <a:pt x="258412" y="0"/>
                    </a:moveTo>
                    <a:lnTo>
                      <a:pt x="258412" y="0"/>
                    </a:lnTo>
                    <a:cubicBezTo>
                      <a:pt x="253627" y="0"/>
                      <a:pt x="248842" y="0"/>
                      <a:pt x="244056" y="0"/>
                    </a:cubicBezTo>
                    <a:cubicBezTo>
                      <a:pt x="248842" y="0"/>
                      <a:pt x="253627" y="4785"/>
                      <a:pt x="258412" y="4785"/>
                    </a:cubicBezTo>
                    <a:cubicBezTo>
                      <a:pt x="263198" y="4785"/>
                      <a:pt x="263198" y="4785"/>
                      <a:pt x="258412" y="0"/>
                    </a:cubicBezTo>
                    <a:cubicBezTo>
                      <a:pt x="263198" y="4785"/>
                      <a:pt x="258412" y="0"/>
                      <a:pt x="258412" y="0"/>
                    </a:cubicBezTo>
                    <a:lnTo>
                      <a:pt x="258412" y="0"/>
                    </a:lnTo>
                    <a:close/>
                  </a:path>
                </a:pathLst>
              </a:custGeom>
              <a:solidFill>
                <a:srgbClr val="A1B08F"/>
              </a:solidFill>
              <a:ln w="4782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C9571A02-9331-4492-8DE1-83C66BE4C410}"/>
                  </a:ext>
                </a:extLst>
              </p:cNvPr>
              <p:cNvSpPr/>
              <p:nvPr/>
            </p:nvSpPr>
            <p:spPr>
              <a:xfrm>
                <a:off x="11766408" y="7348660"/>
                <a:ext cx="220128" cy="110064"/>
              </a:xfrm>
              <a:custGeom>
                <a:avLst/>
                <a:gdLst>
                  <a:gd name="connsiteX0" fmla="*/ 210558 w 220128"/>
                  <a:gd name="connsiteY0" fmla="*/ 0 h 110064"/>
                  <a:gd name="connsiteX1" fmla="*/ 0 w 220128"/>
                  <a:gd name="connsiteY1" fmla="*/ 110065 h 110064"/>
                  <a:gd name="connsiteX2" fmla="*/ 4785 w 220128"/>
                  <a:gd name="connsiteY2" fmla="*/ 110065 h 110064"/>
                  <a:gd name="connsiteX3" fmla="*/ 220129 w 220128"/>
                  <a:gd name="connsiteY3" fmla="*/ 4786 h 110064"/>
                  <a:gd name="connsiteX4" fmla="*/ 210558 w 220128"/>
                  <a:gd name="connsiteY4" fmla="*/ 0 h 110064"/>
                  <a:gd name="connsiteX5" fmla="*/ 210558 w 220128"/>
                  <a:gd name="connsiteY5" fmla="*/ 0 h 110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28" h="110064">
                    <a:moveTo>
                      <a:pt x="210558" y="0"/>
                    </a:moveTo>
                    <a:cubicBezTo>
                      <a:pt x="90923" y="9571"/>
                      <a:pt x="28712" y="66996"/>
                      <a:pt x="0" y="110065"/>
                    </a:cubicBezTo>
                    <a:cubicBezTo>
                      <a:pt x="0" y="110065"/>
                      <a:pt x="4785" y="110065"/>
                      <a:pt x="4785" y="110065"/>
                    </a:cubicBezTo>
                    <a:cubicBezTo>
                      <a:pt x="33498" y="71781"/>
                      <a:pt x="95708" y="14356"/>
                      <a:pt x="220129" y="4786"/>
                    </a:cubicBezTo>
                    <a:cubicBezTo>
                      <a:pt x="220129" y="4786"/>
                      <a:pt x="215344" y="4786"/>
                      <a:pt x="210558" y="0"/>
                    </a:cubicBezTo>
                    <a:lnTo>
                      <a:pt x="210558" y="0"/>
                    </a:lnTo>
                    <a:close/>
                  </a:path>
                </a:pathLst>
              </a:custGeom>
              <a:solidFill>
                <a:srgbClr val="AAB69A"/>
              </a:solidFill>
              <a:ln w="4782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D2931326-1BF2-455C-B790-95A466B92243}"/>
                  </a:ext>
                </a:extLst>
              </p:cNvPr>
              <p:cNvSpPr/>
              <p:nvPr/>
            </p:nvSpPr>
            <p:spPr>
              <a:xfrm>
                <a:off x="11747266" y="7348660"/>
                <a:ext cx="252431" cy="157918"/>
              </a:xfrm>
              <a:custGeom>
                <a:avLst/>
                <a:gdLst>
                  <a:gd name="connsiteX0" fmla="*/ 23927 w 252431"/>
                  <a:gd name="connsiteY0" fmla="*/ 110065 h 157918"/>
                  <a:gd name="connsiteX1" fmla="*/ 0 w 252431"/>
                  <a:gd name="connsiteY1" fmla="*/ 153133 h 157918"/>
                  <a:gd name="connsiteX2" fmla="*/ 0 w 252431"/>
                  <a:gd name="connsiteY2" fmla="*/ 157919 h 157918"/>
                  <a:gd name="connsiteX3" fmla="*/ 0 w 252431"/>
                  <a:gd name="connsiteY3" fmla="*/ 157919 h 157918"/>
                  <a:gd name="connsiteX4" fmla="*/ 4786 w 252431"/>
                  <a:gd name="connsiteY4" fmla="*/ 157919 h 157918"/>
                  <a:gd name="connsiteX5" fmla="*/ 28713 w 252431"/>
                  <a:gd name="connsiteY5" fmla="*/ 114850 h 157918"/>
                  <a:gd name="connsiteX6" fmla="*/ 23927 w 252431"/>
                  <a:gd name="connsiteY6" fmla="*/ 110065 h 157918"/>
                  <a:gd name="connsiteX7" fmla="*/ 23927 w 252431"/>
                  <a:gd name="connsiteY7" fmla="*/ 110065 h 157918"/>
                  <a:gd name="connsiteX8" fmla="*/ 248842 w 252431"/>
                  <a:gd name="connsiteY8" fmla="*/ 0 h 157918"/>
                  <a:gd name="connsiteX9" fmla="*/ 248842 w 252431"/>
                  <a:gd name="connsiteY9" fmla="*/ 0 h 157918"/>
                  <a:gd name="connsiteX10" fmla="*/ 229700 w 252431"/>
                  <a:gd name="connsiteY10" fmla="*/ 0 h 157918"/>
                  <a:gd name="connsiteX11" fmla="*/ 239271 w 252431"/>
                  <a:gd name="connsiteY11" fmla="*/ 4786 h 157918"/>
                  <a:gd name="connsiteX12" fmla="*/ 248842 w 252431"/>
                  <a:gd name="connsiteY12" fmla="*/ 4786 h 157918"/>
                  <a:gd name="connsiteX13" fmla="*/ 248842 w 252431"/>
                  <a:gd name="connsiteY13" fmla="*/ 0 h 157918"/>
                  <a:gd name="connsiteX14" fmla="*/ 248842 w 252431"/>
                  <a:gd name="connsiteY14" fmla="*/ 0 h 157918"/>
                  <a:gd name="connsiteX15" fmla="*/ 248842 w 252431"/>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431" h="157918">
                    <a:moveTo>
                      <a:pt x="23927" y="110065"/>
                    </a:moveTo>
                    <a:cubicBezTo>
                      <a:pt x="4786" y="133992"/>
                      <a:pt x="0" y="153133"/>
                      <a:pt x="0" y="153133"/>
                    </a:cubicBezTo>
                    <a:cubicBezTo>
                      <a:pt x="0" y="153133"/>
                      <a:pt x="0" y="157919"/>
                      <a:pt x="0" y="157919"/>
                    </a:cubicBezTo>
                    <a:lnTo>
                      <a:pt x="0" y="157919"/>
                    </a:lnTo>
                    <a:cubicBezTo>
                      <a:pt x="0" y="157919"/>
                      <a:pt x="0" y="157919"/>
                      <a:pt x="4786" y="157919"/>
                    </a:cubicBezTo>
                    <a:cubicBezTo>
                      <a:pt x="4786" y="157919"/>
                      <a:pt x="9571" y="138777"/>
                      <a:pt x="28713" y="114850"/>
                    </a:cubicBezTo>
                    <a:cubicBezTo>
                      <a:pt x="28713" y="110065"/>
                      <a:pt x="23927" y="110065"/>
                      <a:pt x="23927" y="110065"/>
                    </a:cubicBezTo>
                    <a:lnTo>
                      <a:pt x="23927" y="110065"/>
                    </a:lnTo>
                    <a:close/>
                    <a:moveTo>
                      <a:pt x="248842" y="0"/>
                    </a:moveTo>
                    <a:lnTo>
                      <a:pt x="248842" y="0"/>
                    </a:lnTo>
                    <a:cubicBezTo>
                      <a:pt x="244057" y="0"/>
                      <a:pt x="234486" y="0"/>
                      <a:pt x="229700" y="0"/>
                    </a:cubicBezTo>
                    <a:cubicBezTo>
                      <a:pt x="234486" y="0"/>
                      <a:pt x="239271" y="4786"/>
                      <a:pt x="239271" y="4786"/>
                    </a:cubicBezTo>
                    <a:cubicBezTo>
                      <a:pt x="244057" y="4786"/>
                      <a:pt x="244057" y="4786"/>
                      <a:pt x="248842" y="4786"/>
                    </a:cubicBezTo>
                    <a:cubicBezTo>
                      <a:pt x="253627" y="4786"/>
                      <a:pt x="253627" y="4786"/>
                      <a:pt x="248842" y="0"/>
                    </a:cubicBezTo>
                    <a:cubicBezTo>
                      <a:pt x="253627" y="0"/>
                      <a:pt x="253627" y="0"/>
                      <a:pt x="248842" y="0"/>
                    </a:cubicBezTo>
                    <a:lnTo>
                      <a:pt x="248842" y="0"/>
                    </a:lnTo>
                    <a:close/>
                  </a:path>
                </a:pathLst>
              </a:custGeom>
              <a:solidFill>
                <a:srgbClr val="A1B08F"/>
              </a:solidFill>
              <a:ln w="4782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704206D0-3FEB-4FF5-BC11-1B2EC3900B75}"/>
                  </a:ext>
                </a:extLst>
              </p:cNvPr>
              <p:cNvSpPr/>
              <p:nvPr/>
            </p:nvSpPr>
            <p:spPr>
              <a:xfrm>
                <a:off x="11814263" y="7358230"/>
                <a:ext cx="196201" cy="100493"/>
              </a:xfrm>
              <a:custGeom>
                <a:avLst/>
                <a:gdLst>
                  <a:gd name="connsiteX0" fmla="*/ 186631 w 196201"/>
                  <a:gd name="connsiteY0" fmla="*/ 0 h 100493"/>
                  <a:gd name="connsiteX1" fmla="*/ 0 w 196201"/>
                  <a:gd name="connsiteY1" fmla="*/ 100494 h 100493"/>
                  <a:gd name="connsiteX2" fmla="*/ 4785 w 196201"/>
                  <a:gd name="connsiteY2" fmla="*/ 100494 h 100493"/>
                  <a:gd name="connsiteX3" fmla="*/ 196202 w 196201"/>
                  <a:gd name="connsiteY3" fmla="*/ 4786 h 100493"/>
                  <a:gd name="connsiteX4" fmla="*/ 186631 w 196201"/>
                  <a:gd name="connsiteY4" fmla="*/ 0 h 100493"/>
                  <a:gd name="connsiteX5" fmla="*/ 186631 w 196201"/>
                  <a:gd name="connsiteY5" fmla="*/ 0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01" h="100493">
                    <a:moveTo>
                      <a:pt x="186631" y="0"/>
                    </a:moveTo>
                    <a:cubicBezTo>
                      <a:pt x="86138" y="14356"/>
                      <a:pt x="28712" y="62210"/>
                      <a:pt x="0" y="100494"/>
                    </a:cubicBezTo>
                    <a:cubicBezTo>
                      <a:pt x="0" y="100494"/>
                      <a:pt x="4785" y="100494"/>
                      <a:pt x="4785" y="100494"/>
                    </a:cubicBezTo>
                    <a:cubicBezTo>
                      <a:pt x="33498" y="62210"/>
                      <a:pt x="90923" y="14356"/>
                      <a:pt x="196202" y="4786"/>
                    </a:cubicBezTo>
                    <a:cubicBezTo>
                      <a:pt x="191417" y="4786"/>
                      <a:pt x="191417" y="0"/>
                      <a:pt x="186631" y="0"/>
                    </a:cubicBezTo>
                    <a:lnTo>
                      <a:pt x="186631" y="0"/>
                    </a:lnTo>
                    <a:close/>
                  </a:path>
                </a:pathLst>
              </a:custGeom>
              <a:solidFill>
                <a:srgbClr val="AAB69A"/>
              </a:solidFill>
              <a:ln w="4782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56E5EA6F-97DC-4566-AFD9-ABEE0EEA1C83}"/>
                  </a:ext>
                </a:extLst>
              </p:cNvPr>
              <p:cNvSpPr/>
              <p:nvPr/>
            </p:nvSpPr>
            <p:spPr>
              <a:xfrm>
                <a:off x="11785550" y="7358230"/>
                <a:ext cx="244056" cy="153133"/>
              </a:xfrm>
              <a:custGeom>
                <a:avLst/>
                <a:gdLst>
                  <a:gd name="connsiteX0" fmla="*/ 28713 w 244056"/>
                  <a:gd name="connsiteY0" fmla="*/ 100494 h 153133"/>
                  <a:gd name="connsiteX1" fmla="*/ 0 w 244056"/>
                  <a:gd name="connsiteY1" fmla="*/ 148348 h 153133"/>
                  <a:gd name="connsiteX2" fmla="*/ 0 w 244056"/>
                  <a:gd name="connsiteY2" fmla="*/ 153133 h 153133"/>
                  <a:gd name="connsiteX3" fmla="*/ 0 w 244056"/>
                  <a:gd name="connsiteY3" fmla="*/ 153133 h 153133"/>
                  <a:gd name="connsiteX4" fmla="*/ 4786 w 244056"/>
                  <a:gd name="connsiteY4" fmla="*/ 153133 h 153133"/>
                  <a:gd name="connsiteX5" fmla="*/ 33498 w 244056"/>
                  <a:gd name="connsiteY5" fmla="*/ 100494 h 153133"/>
                  <a:gd name="connsiteX6" fmla="*/ 28713 w 244056"/>
                  <a:gd name="connsiteY6" fmla="*/ 100494 h 153133"/>
                  <a:gd name="connsiteX7" fmla="*/ 28713 w 244056"/>
                  <a:gd name="connsiteY7" fmla="*/ 100494 h 153133"/>
                  <a:gd name="connsiteX8" fmla="*/ 244057 w 244056"/>
                  <a:gd name="connsiteY8" fmla="*/ 0 h 153133"/>
                  <a:gd name="connsiteX9" fmla="*/ 244057 w 244056"/>
                  <a:gd name="connsiteY9" fmla="*/ 0 h 153133"/>
                  <a:gd name="connsiteX10" fmla="*/ 215344 w 244056"/>
                  <a:gd name="connsiteY10" fmla="*/ 4786 h 153133"/>
                  <a:gd name="connsiteX11" fmla="*/ 224914 w 244056"/>
                  <a:gd name="connsiteY11" fmla="*/ 9571 h 153133"/>
                  <a:gd name="connsiteX12" fmla="*/ 244057 w 244056"/>
                  <a:gd name="connsiteY12" fmla="*/ 9571 h 153133"/>
                  <a:gd name="connsiteX13" fmla="*/ 244057 w 244056"/>
                  <a:gd name="connsiteY13" fmla="*/ 0 h 153133"/>
                  <a:gd name="connsiteX14" fmla="*/ 244057 w 244056"/>
                  <a:gd name="connsiteY14" fmla="*/ 0 h 153133"/>
                  <a:gd name="connsiteX15" fmla="*/ 244057 w 244056"/>
                  <a:gd name="connsiteY15"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056" h="153133">
                    <a:moveTo>
                      <a:pt x="28713" y="100494"/>
                    </a:moveTo>
                    <a:cubicBezTo>
                      <a:pt x="9571" y="129206"/>
                      <a:pt x="4786" y="148348"/>
                      <a:pt x="0" y="148348"/>
                    </a:cubicBezTo>
                    <a:cubicBezTo>
                      <a:pt x="0" y="148348"/>
                      <a:pt x="0" y="153133"/>
                      <a:pt x="0" y="153133"/>
                    </a:cubicBezTo>
                    <a:lnTo>
                      <a:pt x="0" y="153133"/>
                    </a:lnTo>
                    <a:cubicBezTo>
                      <a:pt x="0" y="153133"/>
                      <a:pt x="0" y="153133"/>
                      <a:pt x="4786" y="153133"/>
                    </a:cubicBezTo>
                    <a:cubicBezTo>
                      <a:pt x="4786" y="153133"/>
                      <a:pt x="9571" y="129206"/>
                      <a:pt x="33498" y="100494"/>
                    </a:cubicBezTo>
                    <a:cubicBezTo>
                      <a:pt x="33498" y="100494"/>
                      <a:pt x="28713" y="100494"/>
                      <a:pt x="28713" y="100494"/>
                    </a:cubicBezTo>
                    <a:lnTo>
                      <a:pt x="28713" y="100494"/>
                    </a:lnTo>
                    <a:close/>
                    <a:moveTo>
                      <a:pt x="244057" y="0"/>
                    </a:moveTo>
                    <a:lnTo>
                      <a:pt x="244057" y="0"/>
                    </a:lnTo>
                    <a:cubicBezTo>
                      <a:pt x="234486" y="0"/>
                      <a:pt x="224914" y="0"/>
                      <a:pt x="215344" y="4786"/>
                    </a:cubicBezTo>
                    <a:cubicBezTo>
                      <a:pt x="220130" y="4786"/>
                      <a:pt x="220130" y="9571"/>
                      <a:pt x="224914" y="9571"/>
                    </a:cubicBezTo>
                    <a:cubicBezTo>
                      <a:pt x="229700" y="9571"/>
                      <a:pt x="234486" y="9571"/>
                      <a:pt x="244057" y="9571"/>
                    </a:cubicBezTo>
                    <a:cubicBezTo>
                      <a:pt x="244057" y="4786"/>
                      <a:pt x="244057" y="0"/>
                      <a:pt x="244057" y="0"/>
                    </a:cubicBezTo>
                    <a:cubicBezTo>
                      <a:pt x="244057" y="0"/>
                      <a:pt x="244057" y="0"/>
                      <a:pt x="244057" y="0"/>
                    </a:cubicBezTo>
                    <a:lnTo>
                      <a:pt x="244057" y="0"/>
                    </a:lnTo>
                    <a:close/>
                  </a:path>
                </a:pathLst>
              </a:custGeom>
              <a:solidFill>
                <a:srgbClr val="A1B08F"/>
              </a:solidFill>
              <a:ln w="4782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CBE17D39-C79A-492A-8A60-E10BAE95BF25}"/>
                  </a:ext>
                </a:extLst>
              </p:cNvPr>
              <p:cNvSpPr/>
              <p:nvPr/>
            </p:nvSpPr>
            <p:spPr>
              <a:xfrm>
                <a:off x="11857331" y="7367801"/>
                <a:ext cx="172275" cy="90922"/>
              </a:xfrm>
              <a:custGeom>
                <a:avLst/>
                <a:gdLst>
                  <a:gd name="connsiteX0" fmla="*/ 162705 w 172275"/>
                  <a:gd name="connsiteY0" fmla="*/ 0 h 90922"/>
                  <a:gd name="connsiteX1" fmla="*/ 0 w 172275"/>
                  <a:gd name="connsiteY1" fmla="*/ 90923 h 90922"/>
                  <a:gd name="connsiteX2" fmla="*/ 9571 w 172275"/>
                  <a:gd name="connsiteY2" fmla="*/ 90923 h 90922"/>
                  <a:gd name="connsiteX3" fmla="*/ 172275 w 172275"/>
                  <a:gd name="connsiteY3" fmla="*/ 4785 h 90922"/>
                  <a:gd name="connsiteX4" fmla="*/ 162705 w 172275"/>
                  <a:gd name="connsiteY4" fmla="*/ 0 h 90922"/>
                  <a:gd name="connsiteX5" fmla="*/ 162705 w 172275"/>
                  <a:gd name="connsiteY5" fmla="*/ 0 h 90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275" h="90922">
                    <a:moveTo>
                      <a:pt x="162705" y="0"/>
                    </a:moveTo>
                    <a:cubicBezTo>
                      <a:pt x="76567" y="14356"/>
                      <a:pt x="28713" y="57425"/>
                      <a:pt x="0" y="90923"/>
                    </a:cubicBezTo>
                    <a:cubicBezTo>
                      <a:pt x="4786" y="90923"/>
                      <a:pt x="4786" y="90923"/>
                      <a:pt x="9571" y="90923"/>
                    </a:cubicBezTo>
                    <a:cubicBezTo>
                      <a:pt x="38283" y="57425"/>
                      <a:pt x="86138" y="14356"/>
                      <a:pt x="172275" y="4785"/>
                    </a:cubicBezTo>
                    <a:cubicBezTo>
                      <a:pt x="167490" y="4785"/>
                      <a:pt x="167490" y="0"/>
                      <a:pt x="162705" y="0"/>
                    </a:cubicBezTo>
                    <a:lnTo>
                      <a:pt x="162705" y="0"/>
                    </a:lnTo>
                    <a:close/>
                  </a:path>
                </a:pathLst>
              </a:custGeom>
              <a:solidFill>
                <a:srgbClr val="AAB69A"/>
              </a:solidFill>
              <a:ln w="47824"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A3E25E4E-38D6-47BA-9F73-97C2B8631715}"/>
                  </a:ext>
                </a:extLst>
              </p:cNvPr>
              <p:cNvSpPr/>
              <p:nvPr/>
            </p:nvSpPr>
            <p:spPr>
              <a:xfrm>
                <a:off x="11828619" y="7363016"/>
                <a:ext cx="229699" cy="153133"/>
              </a:xfrm>
              <a:custGeom>
                <a:avLst/>
                <a:gdLst>
                  <a:gd name="connsiteX0" fmla="*/ 38283 w 229699"/>
                  <a:gd name="connsiteY0" fmla="*/ 95708 h 153133"/>
                  <a:gd name="connsiteX1" fmla="*/ 28712 w 229699"/>
                  <a:gd name="connsiteY1" fmla="*/ 95708 h 153133"/>
                  <a:gd name="connsiteX2" fmla="*/ 0 w 229699"/>
                  <a:gd name="connsiteY2" fmla="*/ 153133 h 153133"/>
                  <a:gd name="connsiteX3" fmla="*/ 4785 w 229699"/>
                  <a:gd name="connsiteY3" fmla="*/ 153133 h 153133"/>
                  <a:gd name="connsiteX4" fmla="*/ 38283 w 229699"/>
                  <a:gd name="connsiteY4" fmla="*/ 95708 h 153133"/>
                  <a:gd name="connsiteX5" fmla="*/ 38283 w 229699"/>
                  <a:gd name="connsiteY5" fmla="*/ 95708 h 153133"/>
                  <a:gd name="connsiteX6" fmla="*/ 229699 w 229699"/>
                  <a:gd name="connsiteY6" fmla="*/ 0 h 153133"/>
                  <a:gd name="connsiteX7" fmla="*/ 229699 w 229699"/>
                  <a:gd name="connsiteY7" fmla="*/ 0 h 153133"/>
                  <a:gd name="connsiteX8" fmla="*/ 191417 w 229699"/>
                  <a:gd name="connsiteY8" fmla="*/ 4785 h 153133"/>
                  <a:gd name="connsiteX9" fmla="*/ 200987 w 229699"/>
                  <a:gd name="connsiteY9" fmla="*/ 9571 h 153133"/>
                  <a:gd name="connsiteX10" fmla="*/ 229699 w 229699"/>
                  <a:gd name="connsiteY10" fmla="*/ 4785 h 153133"/>
                  <a:gd name="connsiteX11" fmla="*/ 229699 w 229699"/>
                  <a:gd name="connsiteY11" fmla="*/ 0 h 153133"/>
                  <a:gd name="connsiteX12" fmla="*/ 229699 w 229699"/>
                  <a:gd name="connsiteY12" fmla="*/ 0 h 153133"/>
                  <a:gd name="connsiteX13" fmla="*/ 229699 w 229699"/>
                  <a:gd name="connsiteY13" fmla="*/ 0 h 15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699" h="153133">
                    <a:moveTo>
                      <a:pt x="38283" y="95708"/>
                    </a:moveTo>
                    <a:cubicBezTo>
                      <a:pt x="33498" y="95708"/>
                      <a:pt x="33498" y="95708"/>
                      <a:pt x="28712" y="95708"/>
                    </a:cubicBezTo>
                    <a:cubicBezTo>
                      <a:pt x="9571" y="124421"/>
                      <a:pt x="0" y="148348"/>
                      <a:pt x="0" y="153133"/>
                    </a:cubicBezTo>
                    <a:cubicBezTo>
                      <a:pt x="0" y="153133"/>
                      <a:pt x="4785" y="153133"/>
                      <a:pt x="4785" y="153133"/>
                    </a:cubicBezTo>
                    <a:cubicBezTo>
                      <a:pt x="9571" y="148348"/>
                      <a:pt x="19141" y="124421"/>
                      <a:pt x="38283" y="95708"/>
                    </a:cubicBezTo>
                    <a:lnTo>
                      <a:pt x="38283" y="95708"/>
                    </a:lnTo>
                    <a:close/>
                    <a:moveTo>
                      <a:pt x="229699" y="0"/>
                    </a:moveTo>
                    <a:lnTo>
                      <a:pt x="229699" y="0"/>
                    </a:lnTo>
                    <a:cubicBezTo>
                      <a:pt x="215344" y="0"/>
                      <a:pt x="205772" y="4785"/>
                      <a:pt x="191417" y="4785"/>
                    </a:cubicBezTo>
                    <a:cubicBezTo>
                      <a:pt x="196202" y="4785"/>
                      <a:pt x="196202" y="9571"/>
                      <a:pt x="200987" y="9571"/>
                    </a:cubicBezTo>
                    <a:cubicBezTo>
                      <a:pt x="210558" y="9571"/>
                      <a:pt x="220129" y="4785"/>
                      <a:pt x="229699" y="4785"/>
                    </a:cubicBezTo>
                    <a:cubicBezTo>
                      <a:pt x="229699" y="4785"/>
                      <a:pt x="229699" y="4785"/>
                      <a:pt x="229699" y="0"/>
                    </a:cubicBezTo>
                    <a:cubicBezTo>
                      <a:pt x="229699" y="0"/>
                      <a:pt x="229699" y="0"/>
                      <a:pt x="229699" y="0"/>
                    </a:cubicBezTo>
                    <a:lnTo>
                      <a:pt x="229699" y="0"/>
                    </a:lnTo>
                    <a:close/>
                  </a:path>
                </a:pathLst>
              </a:custGeom>
              <a:solidFill>
                <a:srgbClr val="A1B08F"/>
              </a:solidFill>
              <a:ln w="4782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23209C13-3BD5-44CA-ADC7-FBD8AB926D5F}"/>
                  </a:ext>
                </a:extLst>
              </p:cNvPr>
              <p:cNvSpPr/>
              <p:nvPr/>
            </p:nvSpPr>
            <p:spPr>
              <a:xfrm>
                <a:off x="11828619" y="7516149"/>
                <a:ext cx="4784" cy="3589"/>
              </a:xfrm>
              <a:custGeom>
                <a:avLst/>
                <a:gdLst>
                  <a:gd name="connsiteX0" fmla="*/ 4785 w 4784"/>
                  <a:gd name="connsiteY0" fmla="*/ 0 h 3589"/>
                  <a:gd name="connsiteX1" fmla="*/ 0 w 4784"/>
                  <a:gd name="connsiteY1" fmla="*/ 0 h 3589"/>
                  <a:gd name="connsiteX2" fmla="*/ 0 w 4784"/>
                  <a:gd name="connsiteY2" fmla="*/ 0 h 3589"/>
                  <a:gd name="connsiteX3" fmla="*/ 4785 w 4784"/>
                  <a:gd name="connsiteY3" fmla="*/ 0 h 3589"/>
                  <a:gd name="connsiteX4" fmla="*/ 4785 w 4784"/>
                  <a:gd name="connsiteY4" fmla="*/ 0 h 3589"/>
                  <a:gd name="connsiteX5" fmla="*/ 4785 w 4784"/>
                  <a:gd name="connsiteY5" fmla="*/ 0 h 3589"/>
                  <a:gd name="connsiteX6" fmla="*/ 4785 w 4784"/>
                  <a:gd name="connsiteY6" fmla="*/ 0 h 3589"/>
                  <a:gd name="connsiteX7" fmla="*/ 4785 w 4784"/>
                  <a:gd name="connsiteY7" fmla="*/ 0 h 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84" h="3589">
                    <a:moveTo>
                      <a:pt x="4785" y="0"/>
                    </a:moveTo>
                    <a:cubicBezTo>
                      <a:pt x="4785" y="0"/>
                      <a:pt x="0" y="0"/>
                      <a:pt x="0" y="0"/>
                    </a:cubicBezTo>
                    <a:cubicBezTo>
                      <a:pt x="0" y="0"/>
                      <a:pt x="0" y="0"/>
                      <a:pt x="0" y="0"/>
                    </a:cubicBezTo>
                    <a:cubicBezTo>
                      <a:pt x="0" y="4786"/>
                      <a:pt x="0" y="4786"/>
                      <a:pt x="4785" y="0"/>
                    </a:cubicBezTo>
                    <a:lnTo>
                      <a:pt x="4785" y="0"/>
                    </a:lnTo>
                    <a:cubicBezTo>
                      <a:pt x="4785" y="4786"/>
                      <a:pt x="4785" y="4786"/>
                      <a:pt x="4785" y="0"/>
                    </a:cubicBezTo>
                    <a:cubicBezTo>
                      <a:pt x="4785" y="0"/>
                      <a:pt x="4785" y="0"/>
                      <a:pt x="4785" y="0"/>
                    </a:cubicBezTo>
                    <a:lnTo>
                      <a:pt x="4785" y="0"/>
                    </a:lnTo>
                    <a:close/>
                  </a:path>
                </a:pathLst>
              </a:custGeom>
              <a:solidFill>
                <a:srgbClr val="99A985"/>
              </a:solidFill>
              <a:ln w="47824"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E8A343CC-7F41-4318-8E9A-ABBB9DB19950}"/>
                  </a:ext>
                </a:extLst>
              </p:cNvPr>
              <p:cNvSpPr/>
              <p:nvPr/>
            </p:nvSpPr>
            <p:spPr>
              <a:xfrm>
                <a:off x="11905185" y="7377372"/>
                <a:ext cx="143562" cy="81352"/>
              </a:xfrm>
              <a:custGeom>
                <a:avLst/>
                <a:gdLst>
                  <a:gd name="connsiteX0" fmla="*/ 133992 w 143562"/>
                  <a:gd name="connsiteY0" fmla="*/ 0 h 81352"/>
                  <a:gd name="connsiteX1" fmla="*/ 0 w 143562"/>
                  <a:gd name="connsiteY1" fmla="*/ 81352 h 81352"/>
                  <a:gd name="connsiteX2" fmla="*/ 9571 w 143562"/>
                  <a:gd name="connsiteY2" fmla="*/ 81352 h 81352"/>
                  <a:gd name="connsiteX3" fmla="*/ 143563 w 143562"/>
                  <a:gd name="connsiteY3" fmla="*/ 4785 h 81352"/>
                  <a:gd name="connsiteX4" fmla="*/ 133992 w 143562"/>
                  <a:gd name="connsiteY4" fmla="*/ 0 h 81352"/>
                  <a:gd name="connsiteX5" fmla="*/ 133992 w 143562"/>
                  <a:gd name="connsiteY5"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81352">
                    <a:moveTo>
                      <a:pt x="133992" y="0"/>
                    </a:moveTo>
                    <a:cubicBezTo>
                      <a:pt x="66996" y="14356"/>
                      <a:pt x="23927" y="47854"/>
                      <a:pt x="0" y="81352"/>
                    </a:cubicBezTo>
                    <a:cubicBezTo>
                      <a:pt x="4786" y="81352"/>
                      <a:pt x="4786" y="81352"/>
                      <a:pt x="9571" y="81352"/>
                    </a:cubicBezTo>
                    <a:cubicBezTo>
                      <a:pt x="33498" y="52640"/>
                      <a:pt x="76567" y="19142"/>
                      <a:pt x="143563" y="4785"/>
                    </a:cubicBezTo>
                    <a:cubicBezTo>
                      <a:pt x="138778" y="4785"/>
                      <a:pt x="138778" y="0"/>
                      <a:pt x="133992" y="0"/>
                    </a:cubicBezTo>
                    <a:lnTo>
                      <a:pt x="133992" y="0"/>
                    </a:lnTo>
                    <a:close/>
                  </a:path>
                </a:pathLst>
              </a:custGeom>
              <a:solidFill>
                <a:srgbClr val="AAB69A"/>
              </a:solidFill>
              <a:ln w="4782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F1709BE4-2A3E-46A7-A344-448B71DA8C75}"/>
                  </a:ext>
                </a:extLst>
              </p:cNvPr>
              <p:cNvSpPr/>
              <p:nvPr/>
            </p:nvSpPr>
            <p:spPr>
              <a:xfrm>
                <a:off x="11871688" y="7372587"/>
                <a:ext cx="215343" cy="138777"/>
              </a:xfrm>
              <a:custGeom>
                <a:avLst/>
                <a:gdLst>
                  <a:gd name="connsiteX0" fmla="*/ 43068 w 215343"/>
                  <a:gd name="connsiteY0" fmla="*/ 86138 h 138777"/>
                  <a:gd name="connsiteX1" fmla="*/ 33498 w 215343"/>
                  <a:gd name="connsiteY1" fmla="*/ 86138 h 138777"/>
                  <a:gd name="connsiteX2" fmla="*/ 0 w 215343"/>
                  <a:gd name="connsiteY2" fmla="*/ 138777 h 138777"/>
                  <a:gd name="connsiteX3" fmla="*/ 4786 w 215343"/>
                  <a:gd name="connsiteY3" fmla="*/ 138777 h 138777"/>
                  <a:gd name="connsiteX4" fmla="*/ 43068 w 215343"/>
                  <a:gd name="connsiteY4" fmla="*/ 86138 h 138777"/>
                  <a:gd name="connsiteX5" fmla="*/ 43068 w 215343"/>
                  <a:gd name="connsiteY5" fmla="*/ 86138 h 138777"/>
                  <a:gd name="connsiteX6" fmla="*/ 215344 w 215343"/>
                  <a:gd name="connsiteY6" fmla="*/ 0 h 138777"/>
                  <a:gd name="connsiteX7" fmla="*/ 215344 w 215343"/>
                  <a:gd name="connsiteY7" fmla="*/ 0 h 138777"/>
                  <a:gd name="connsiteX8" fmla="*/ 167490 w 215343"/>
                  <a:gd name="connsiteY8" fmla="*/ 4786 h 138777"/>
                  <a:gd name="connsiteX9" fmla="*/ 177060 w 215343"/>
                  <a:gd name="connsiteY9" fmla="*/ 9571 h 138777"/>
                  <a:gd name="connsiteX10" fmla="*/ 215344 w 215343"/>
                  <a:gd name="connsiteY10" fmla="*/ 4786 h 138777"/>
                  <a:gd name="connsiteX11" fmla="*/ 215344 w 215343"/>
                  <a:gd name="connsiteY11" fmla="*/ 0 h 138777"/>
                  <a:gd name="connsiteX12" fmla="*/ 215344 w 215343"/>
                  <a:gd name="connsiteY12" fmla="*/ 0 h 138777"/>
                  <a:gd name="connsiteX13" fmla="*/ 215344 w 215343"/>
                  <a:gd name="connsiteY13" fmla="*/ 0 h 13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43" h="138777">
                    <a:moveTo>
                      <a:pt x="43068" y="86138"/>
                    </a:moveTo>
                    <a:cubicBezTo>
                      <a:pt x="38283" y="86138"/>
                      <a:pt x="38283" y="86138"/>
                      <a:pt x="33498" y="86138"/>
                    </a:cubicBezTo>
                    <a:cubicBezTo>
                      <a:pt x="14356" y="110065"/>
                      <a:pt x="4786" y="129206"/>
                      <a:pt x="0" y="138777"/>
                    </a:cubicBezTo>
                    <a:cubicBezTo>
                      <a:pt x="0" y="138777"/>
                      <a:pt x="4786" y="138777"/>
                      <a:pt x="4786" y="138777"/>
                    </a:cubicBezTo>
                    <a:cubicBezTo>
                      <a:pt x="14356" y="129206"/>
                      <a:pt x="23927" y="110065"/>
                      <a:pt x="43068" y="86138"/>
                    </a:cubicBezTo>
                    <a:lnTo>
                      <a:pt x="43068" y="86138"/>
                    </a:lnTo>
                    <a:close/>
                    <a:moveTo>
                      <a:pt x="215344" y="0"/>
                    </a:moveTo>
                    <a:lnTo>
                      <a:pt x="215344" y="0"/>
                    </a:lnTo>
                    <a:cubicBezTo>
                      <a:pt x="200987" y="0"/>
                      <a:pt x="181846" y="4786"/>
                      <a:pt x="167490" y="4786"/>
                    </a:cubicBezTo>
                    <a:cubicBezTo>
                      <a:pt x="172275" y="4786"/>
                      <a:pt x="172275" y="9571"/>
                      <a:pt x="177060" y="9571"/>
                    </a:cubicBezTo>
                    <a:cubicBezTo>
                      <a:pt x="191417" y="4786"/>
                      <a:pt x="200987" y="4786"/>
                      <a:pt x="215344" y="4786"/>
                    </a:cubicBezTo>
                    <a:cubicBezTo>
                      <a:pt x="215344" y="4786"/>
                      <a:pt x="215344" y="4786"/>
                      <a:pt x="215344" y="0"/>
                    </a:cubicBezTo>
                    <a:cubicBezTo>
                      <a:pt x="215344" y="0"/>
                      <a:pt x="215344" y="0"/>
                      <a:pt x="215344" y="0"/>
                    </a:cubicBezTo>
                    <a:lnTo>
                      <a:pt x="215344" y="0"/>
                    </a:lnTo>
                    <a:close/>
                  </a:path>
                </a:pathLst>
              </a:custGeom>
              <a:solidFill>
                <a:srgbClr val="A1B08F"/>
              </a:solidFill>
              <a:ln w="47824"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9A964B8-18D7-4639-962C-4D63D54BA0C3}"/>
                  </a:ext>
                </a:extLst>
              </p:cNvPr>
              <p:cNvSpPr/>
              <p:nvPr/>
            </p:nvSpPr>
            <p:spPr>
              <a:xfrm>
                <a:off x="11871688" y="7511364"/>
                <a:ext cx="9570" cy="14356"/>
              </a:xfrm>
              <a:custGeom>
                <a:avLst/>
                <a:gdLst>
                  <a:gd name="connsiteX0" fmla="*/ 9571 w 9570"/>
                  <a:gd name="connsiteY0" fmla="*/ 0 h 14356"/>
                  <a:gd name="connsiteX1" fmla="*/ 4786 w 9570"/>
                  <a:gd name="connsiteY1" fmla="*/ 0 h 14356"/>
                  <a:gd name="connsiteX2" fmla="*/ 0 w 9570"/>
                  <a:gd name="connsiteY2" fmla="*/ 9571 h 14356"/>
                  <a:gd name="connsiteX3" fmla="*/ 0 w 9570"/>
                  <a:gd name="connsiteY3" fmla="*/ 14356 h 14356"/>
                  <a:gd name="connsiteX4" fmla="*/ 0 w 9570"/>
                  <a:gd name="connsiteY4" fmla="*/ 14356 h 14356"/>
                  <a:gd name="connsiteX5" fmla="*/ 4786 w 9570"/>
                  <a:gd name="connsiteY5" fmla="*/ 14356 h 14356"/>
                  <a:gd name="connsiteX6" fmla="*/ 9571 w 9570"/>
                  <a:gd name="connsiteY6" fmla="*/ 0 h 14356"/>
                  <a:gd name="connsiteX7" fmla="*/ 9571 w 9570"/>
                  <a:gd name="connsiteY7"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70" h="14356">
                    <a:moveTo>
                      <a:pt x="9571" y="0"/>
                    </a:moveTo>
                    <a:cubicBezTo>
                      <a:pt x="9571" y="0"/>
                      <a:pt x="4786" y="0"/>
                      <a:pt x="4786" y="0"/>
                    </a:cubicBezTo>
                    <a:cubicBezTo>
                      <a:pt x="0" y="4785"/>
                      <a:pt x="0" y="9571"/>
                      <a:pt x="0" y="9571"/>
                    </a:cubicBezTo>
                    <a:cubicBezTo>
                      <a:pt x="0" y="9571"/>
                      <a:pt x="0" y="14356"/>
                      <a:pt x="0" y="14356"/>
                    </a:cubicBezTo>
                    <a:lnTo>
                      <a:pt x="0" y="14356"/>
                    </a:lnTo>
                    <a:cubicBezTo>
                      <a:pt x="0" y="14356"/>
                      <a:pt x="0" y="14356"/>
                      <a:pt x="4786" y="14356"/>
                    </a:cubicBezTo>
                    <a:cubicBezTo>
                      <a:pt x="4786" y="14356"/>
                      <a:pt x="4786" y="9571"/>
                      <a:pt x="9571" y="0"/>
                    </a:cubicBezTo>
                    <a:lnTo>
                      <a:pt x="9571" y="0"/>
                    </a:lnTo>
                    <a:close/>
                  </a:path>
                </a:pathLst>
              </a:custGeom>
              <a:solidFill>
                <a:srgbClr val="99A985"/>
              </a:solidFill>
              <a:ln w="4782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0E75238E-84B8-4A51-BE7E-BAC43CA0DC13}"/>
                  </a:ext>
                </a:extLst>
              </p:cNvPr>
              <p:cNvSpPr/>
              <p:nvPr/>
            </p:nvSpPr>
            <p:spPr>
              <a:xfrm>
                <a:off x="11953039" y="7391728"/>
                <a:ext cx="114850" cy="66995"/>
              </a:xfrm>
              <a:custGeom>
                <a:avLst/>
                <a:gdLst>
                  <a:gd name="connsiteX0" fmla="*/ 105279 w 114850"/>
                  <a:gd name="connsiteY0" fmla="*/ 0 h 66995"/>
                  <a:gd name="connsiteX1" fmla="*/ 0 w 114850"/>
                  <a:gd name="connsiteY1" fmla="*/ 66996 h 66995"/>
                  <a:gd name="connsiteX2" fmla="*/ 9571 w 114850"/>
                  <a:gd name="connsiteY2" fmla="*/ 66996 h 66995"/>
                  <a:gd name="connsiteX3" fmla="*/ 114850 w 114850"/>
                  <a:gd name="connsiteY3" fmla="*/ 4785 h 66995"/>
                  <a:gd name="connsiteX4" fmla="*/ 105279 w 114850"/>
                  <a:gd name="connsiteY4" fmla="*/ 0 h 66995"/>
                  <a:gd name="connsiteX5" fmla="*/ 105279 w 114850"/>
                  <a:gd name="connsiteY5" fmla="*/ 0 h 6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850" h="66995">
                    <a:moveTo>
                      <a:pt x="105279" y="0"/>
                    </a:moveTo>
                    <a:cubicBezTo>
                      <a:pt x="52640" y="14356"/>
                      <a:pt x="19142" y="43069"/>
                      <a:pt x="0" y="66996"/>
                    </a:cubicBezTo>
                    <a:cubicBezTo>
                      <a:pt x="4786" y="66996"/>
                      <a:pt x="4786" y="66996"/>
                      <a:pt x="9571" y="66996"/>
                    </a:cubicBezTo>
                    <a:cubicBezTo>
                      <a:pt x="33498" y="43069"/>
                      <a:pt x="66996" y="19142"/>
                      <a:pt x="114850" y="4785"/>
                    </a:cubicBezTo>
                    <a:cubicBezTo>
                      <a:pt x="110065" y="0"/>
                      <a:pt x="110065" y="0"/>
                      <a:pt x="105279" y="0"/>
                    </a:cubicBezTo>
                    <a:lnTo>
                      <a:pt x="105279" y="0"/>
                    </a:lnTo>
                    <a:close/>
                  </a:path>
                </a:pathLst>
              </a:custGeom>
              <a:solidFill>
                <a:srgbClr val="AAB69A"/>
              </a:solidFill>
              <a:ln w="4782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ECFD50F6-9A61-499F-B463-75C80AE3BC53}"/>
                  </a:ext>
                </a:extLst>
              </p:cNvPr>
              <p:cNvSpPr/>
              <p:nvPr/>
            </p:nvSpPr>
            <p:spPr>
              <a:xfrm>
                <a:off x="11919542" y="7377372"/>
                <a:ext cx="196202" cy="129206"/>
              </a:xfrm>
              <a:custGeom>
                <a:avLst/>
                <a:gdLst>
                  <a:gd name="connsiteX0" fmla="*/ 43068 w 196202"/>
                  <a:gd name="connsiteY0" fmla="*/ 76567 h 129206"/>
                  <a:gd name="connsiteX1" fmla="*/ 33498 w 196202"/>
                  <a:gd name="connsiteY1" fmla="*/ 76567 h 129206"/>
                  <a:gd name="connsiteX2" fmla="*/ 0 w 196202"/>
                  <a:gd name="connsiteY2" fmla="*/ 129206 h 129206"/>
                  <a:gd name="connsiteX3" fmla="*/ 4786 w 196202"/>
                  <a:gd name="connsiteY3" fmla="*/ 129206 h 129206"/>
                  <a:gd name="connsiteX4" fmla="*/ 43068 w 196202"/>
                  <a:gd name="connsiteY4" fmla="*/ 76567 h 129206"/>
                  <a:gd name="connsiteX5" fmla="*/ 43068 w 196202"/>
                  <a:gd name="connsiteY5" fmla="*/ 76567 h 129206"/>
                  <a:gd name="connsiteX6" fmla="*/ 191417 w 196202"/>
                  <a:gd name="connsiteY6" fmla="*/ 0 h 129206"/>
                  <a:gd name="connsiteX7" fmla="*/ 138777 w 196202"/>
                  <a:gd name="connsiteY7" fmla="*/ 9571 h 129206"/>
                  <a:gd name="connsiteX8" fmla="*/ 143563 w 196202"/>
                  <a:gd name="connsiteY8" fmla="*/ 14356 h 129206"/>
                  <a:gd name="connsiteX9" fmla="*/ 196202 w 196202"/>
                  <a:gd name="connsiteY9" fmla="*/ 4785 h 129206"/>
                  <a:gd name="connsiteX10" fmla="*/ 196202 w 196202"/>
                  <a:gd name="connsiteY10" fmla="*/ 4785 h 129206"/>
                  <a:gd name="connsiteX11" fmla="*/ 191417 w 196202"/>
                  <a:gd name="connsiteY11" fmla="*/ 0 h 129206"/>
                  <a:gd name="connsiteX12" fmla="*/ 191417 w 196202"/>
                  <a:gd name="connsiteY12" fmla="*/ 0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202" h="129206">
                    <a:moveTo>
                      <a:pt x="43068" y="76567"/>
                    </a:moveTo>
                    <a:cubicBezTo>
                      <a:pt x="38283" y="76567"/>
                      <a:pt x="38283" y="76567"/>
                      <a:pt x="33498" y="76567"/>
                    </a:cubicBezTo>
                    <a:cubicBezTo>
                      <a:pt x="14356" y="95708"/>
                      <a:pt x="4786" y="114850"/>
                      <a:pt x="0" y="129206"/>
                    </a:cubicBezTo>
                    <a:cubicBezTo>
                      <a:pt x="0" y="129206"/>
                      <a:pt x="4786" y="129206"/>
                      <a:pt x="4786" y="129206"/>
                    </a:cubicBezTo>
                    <a:cubicBezTo>
                      <a:pt x="9571" y="114850"/>
                      <a:pt x="23927" y="95708"/>
                      <a:pt x="43068" y="76567"/>
                    </a:cubicBezTo>
                    <a:lnTo>
                      <a:pt x="43068" y="76567"/>
                    </a:lnTo>
                    <a:close/>
                    <a:moveTo>
                      <a:pt x="191417" y="0"/>
                    </a:moveTo>
                    <a:cubicBezTo>
                      <a:pt x="172275" y="0"/>
                      <a:pt x="157919" y="4785"/>
                      <a:pt x="138777" y="9571"/>
                    </a:cubicBezTo>
                    <a:cubicBezTo>
                      <a:pt x="138777" y="9571"/>
                      <a:pt x="143563" y="14356"/>
                      <a:pt x="143563" y="14356"/>
                    </a:cubicBezTo>
                    <a:cubicBezTo>
                      <a:pt x="157919" y="9571"/>
                      <a:pt x="177060" y="4785"/>
                      <a:pt x="196202" y="4785"/>
                    </a:cubicBezTo>
                    <a:cubicBezTo>
                      <a:pt x="196202" y="4785"/>
                      <a:pt x="196202" y="4785"/>
                      <a:pt x="196202" y="4785"/>
                    </a:cubicBezTo>
                    <a:cubicBezTo>
                      <a:pt x="196202" y="4785"/>
                      <a:pt x="191417" y="4785"/>
                      <a:pt x="191417" y="0"/>
                    </a:cubicBezTo>
                    <a:lnTo>
                      <a:pt x="191417" y="0"/>
                    </a:lnTo>
                    <a:close/>
                  </a:path>
                </a:pathLst>
              </a:custGeom>
              <a:solidFill>
                <a:srgbClr val="A1B08F"/>
              </a:solidFill>
              <a:ln w="4782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823EDC78-6319-4E3D-81FC-63974E1D74AD}"/>
                  </a:ext>
                </a:extLst>
              </p:cNvPr>
              <p:cNvSpPr/>
              <p:nvPr/>
            </p:nvSpPr>
            <p:spPr>
              <a:xfrm>
                <a:off x="11909971" y="7377372"/>
                <a:ext cx="209361" cy="157918"/>
              </a:xfrm>
              <a:custGeom>
                <a:avLst/>
                <a:gdLst>
                  <a:gd name="connsiteX0" fmla="*/ 14356 w 209361"/>
                  <a:gd name="connsiteY0" fmla="*/ 129206 h 157918"/>
                  <a:gd name="connsiteX1" fmla="*/ 9571 w 209361"/>
                  <a:gd name="connsiteY1" fmla="*/ 129206 h 157918"/>
                  <a:gd name="connsiteX2" fmla="*/ 0 w 209361"/>
                  <a:gd name="connsiteY2" fmla="*/ 153133 h 157918"/>
                  <a:gd name="connsiteX3" fmla="*/ 0 w 209361"/>
                  <a:gd name="connsiteY3" fmla="*/ 157919 h 157918"/>
                  <a:gd name="connsiteX4" fmla="*/ 0 w 209361"/>
                  <a:gd name="connsiteY4" fmla="*/ 157919 h 157918"/>
                  <a:gd name="connsiteX5" fmla="*/ 4785 w 209361"/>
                  <a:gd name="connsiteY5" fmla="*/ 157919 h 157918"/>
                  <a:gd name="connsiteX6" fmla="*/ 14356 w 209361"/>
                  <a:gd name="connsiteY6" fmla="*/ 129206 h 157918"/>
                  <a:gd name="connsiteX7" fmla="*/ 14356 w 209361"/>
                  <a:gd name="connsiteY7" fmla="*/ 129206 h 157918"/>
                  <a:gd name="connsiteX8" fmla="*/ 205773 w 209361"/>
                  <a:gd name="connsiteY8" fmla="*/ 0 h 157918"/>
                  <a:gd name="connsiteX9" fmla="*/ 205773 w 209361"/>
                  <a:gd name="connsiteY9" fmla="*/ 0 h 157918"/>
                  <a:gd name="connsiteX10" fmla="*/ 200987 w 209361"/>
                  <a:gd name="connsiteY10" fmla="*/ 0 h 157918"/>
                  <a:gd name="connsiteX11" fmla="*/ 205773 w 209361"/>
                  <a:gd name="connsiteY11" fmla="*/ 0 h 157918"/>
                  <a:gd name="connsiteX12" fmla="*/ 205773 w 209361"/>
                  <a:gd name="connsiteY12" fmla="*/ 0 h 157918"/>
                  <a:gd name="connsiteX13" fmla="*/ 205773 w 209361"/>
                  <a:gd name="connsiteY13" fmla="*/ 0 h 157918"/>
                  <a:gd name="connsiteX14" fmla="*/ 205773 w 209361"/>
                  <a:gd name="connsiteY14"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361" h="157918">
                    <a:moveTo>
                      <a:pt x="14356" y="129206"/>
                    </a:moveTo>
                    <a:cubicBezTo>
                      <a:pt x="14356" y="129206"/>
                      <a:pt x="9571" y="129206"/>
                      <a:pt x="9571" y="129206"/>
                    </a:cubicBezTo>
                    <a:cubicBezTo>
                      <a:pt x="4785" y="143562"/>
                      <a:pt x="0" y="153133"/>
                      <a:pt x="0" y="153133"/>
                    </a:cubicBezTo>
                    <a:cubicBezTo>
                      <a:pt x="0" y="153133"/>
                      <a:pt x="0" y="157919"/>
                      <a:pt x="0" y="157919"/>
                    </a:cubicBezTo>
                    <a:lnTo>
                      <a:pt x="0" y="157919"/>
                    </a:lnTo>
                    <a:cubicBezTo>
                      <a:pt x="0" y="157919"/>
                      <a:pt x="0" y="157919"/>
                      <a:pt x="4785" y="157919"/>
                    </a:cubicBezTo>
                    <a:cubicBezTo>
                      <a:pt x="4785" y="153133"/>
                      <a:pt x="9571" y="143562"/>
                      <a:pt x="14356" y="129206"/>
                    </a:cubicBezTo>
                    <a:lnTo>
                      <a:pt x="14356" y="129206"/>
                    </a:lnTo>
                    <a:close/>
                    <a:moveTo>
                      <a:pt x="205773" y="0"/>
                    </a:moveTo>
                    <a:lnTo>
                      <a:pt x="205773" y="0"/>
                    </a:lnTo>
                    <a:cubicBezTo>
                      <a:pt x="205773" y="0"/>
                      <a:pt x="200987" y="0"/>
                      <a:pt x="200987" y="0"/>
                    </a:cubicBezTo>
                    <a:cubicBezTo>
                      <a:pt x="200987" y="4785"/>
                      <a:pt x="205773" y="4785"/>
                      <a:pt x="205773" y="0"/>
                    </a:cubicBezTo>
                    <a:cubicBezTo>
                      <a:pt x="210558" y="4785"/>
                      <a:pt x="210558" y="4785"/>
                      <a:pt x="205773" y="0"/>
                    </a:cubicBezTo>
                    <a:cubicBezTo>
                      <a:pt x="210558" y="0"/>
                      <a:pt x="205773" y="0"/>
                      <a:pt x="205773" y="0"/>
                    </a:cubicBezTo>
                    <a:lnTo>
                      <a:pt x="205773" y="0"/>
                    </a:lnTo>
                    <a:close/>
                  </a:path>
                </a:pathLst>
              </a:custGeom>
              <a:solidFill>
                <a:srgbClr val="99A985"/>
              </a:solidFill>
              <a:ln w="4782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9ED05E4-06F7-4678-86DD-536712855AF1}"/>
                  </a:ext>
                </a:extLst>
              </p:cNvPr>
              <p:cNvSpPr/>
              <p:nvPr/>
            </p:nvSpPr>
            <p:spPr>
              <a:xfrm>
                <a:off x="12000894" y="7401299"/>
                <a:ext cx="76566" cy="47854"/>
              </a:xfrm>
              <a:custGeom>
                <a:avLst/>
                <a:gdLst>
                  <a:gd name="connsiteX0" fmla="*/ 76567 w 76566"/>
                  <a:gd name="connsiteY0" fmla="*/ 0 h 47854"/>
                  <a:gd name="connsiteX1" fmla="*/ 0 w 76566"/>
                  <a:gd name="connsiteY1" fmla="*/ 47854 h 47854"/>
                  <a:gd name="connsiteX2" fmla="*/ 9571 w 76566"/>
                  <a:gd name="connsiteY2" fmla="*/ 47854 h 47854"/>
                  <a:gd name="connsiteX3" fmla="*/ 76567 w 76566"/>
                  <a:gd name="connsiteY3" fmla="*/ 0 h 47854"/>
                  <a:gd name="connsiteX4" fmla="*/ 76567 w 76566"/>
                  <a:gd name="connsiteY4" fmla="*/ 0 h 47854"/>
                  <a:gd name="connsiteX5" fmla="*/ 76567 w 76566"/>
                  <a:gd name="connsiteY5" fmla="*/ 0 h 4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566" h="47854">
                    <a:moveTo>
                      <a:pt x="76567" y="0"/>
                    </a:moveTo>
                    <a:cubicBezTo>
                      <a:pt x="43069" y="14356"/>
                      <a:pt x="19142" y="28712"/>
                      <a:pt x="0" y="47854"/>
                    </a:cubicBezTo>
                    <a:cubicBezTo>
                      <a:pt x="4786" y="47854"/>
                      <a:pt x="4786" y="47854"/>
                      <a:pt x="9571" y="47854"/>
                    </a:cubicBezTo>
                    <a:cubicBezTo>
                      <a:pt x="28713" y="33498"/>
                      <a:pt x="52640" y="19142"/>
                      <a:pt x="76567" y="0"/>
                    </a:cubicBezTo>
                    <a:cubicBezTo>
                      <a:pt x="76567" y="4785"/>
                      <a:pt x="76567" y="4785"/>
                      <a:pt x="76567" y="0"/>
                    </a:cubicBezTo>
                    <a:lnTo>
                      <a:pt x="76567" y="0"/>
                    </a:lnTo>
                    <a:close/>
                  </a:path>
                </a:pathLst>
              </a:custGeom>
              <a:solidFill>
                <a:srgbClr val="AAB69A"/>
              </a:solidFill>
              <a:ln w="4782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AF66D066-BFAD-41D1-9C1E-223254D6D347}"/>
                  </a:ext>
                </a:extLst>
              </p:cNvPr>
              <p:cNvSpPr/>
              <p:nvPr/>
            </p:nvSpPr>
            <p:spPr>
              <a:xfrm>
                <a:off x="11962610" y="7386943"/>
                <a:ext cx="172275" cy="114849"/>
              </a:xfrm>
              <a:custGeom>
                <a:avLst/>
                <a:gdLst>
                  <a:gd name="connsiteX0" fmla="*/ 47854 w 172275"/>
                  <a:gd name="connsiteY0" fmla="*/ 62210 h 114849"/>
                  <a:gd name="connsiteX1" fmla="*/ 38283 w 172275"/>
                  <a:gd name="connsiteY1" fmla="*/ 62210 h 114849"/>
                  <a:gd name="connsiteX2" fmla="*/ 0 w 172275"/>
                  <a:gd name="connsiteY2" fmla="*/ 114850 h 114849"/>
                  <a:gd name="connsiteX3" fmla="*/ 4786 w 172275"/>
                  <a:gd name="connsiteY3" fmla="*/ 114850 h 114849"/>
                  <a:gd name="connsiteX4" fmla="*/ 47854 w 172275"/>
                  <a:gd name="connsiteY4" fmla="*/ 62210 h 114849"/>
                  <a:gd name="connsiteX5" fmla="*/ 47854 w 172275"/>
                  <a:gd name="connsiteY5" fmla="*/ 62210 h 114849"/>
                  <a:gd name="connsiteX6" fmla="*/ 167490 w 172275"/>
                  <a:gd name="connsiteY6" fmla="*/ 0 h 114849"/>
                  <a:gd name="connsiteX7" fmla="*/ 114850 w 172275"/>
                  <a:gd name="connsiteY7" fmla="*/ 14356 h 114849"/>
                  <a:gd name="connsiteX8" fmla="*/ 119635 w 172275"/>
                  <a:gd name="connsiteY8" fmla="*/ 19142 h 114849"/>
                  <a:gd name="connsiteX9" fmla="*/ 172275 w 172275"/>
                  <a:gd name="connsiteY9" fmla="*/ 4785 h 114849"/>
                  <a:gd name="connsiteX10" fmla="*/ 167490 w 172275"/>
                  <a:gd name="connsiteY10" fmla="*/ 0 h 114849"/>
                  <a:gd name="connsiteX11" fmla="*/ 167490 w 172275"/>
                  <a:gd name="connsiteY11" fmla="*/ 0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275" h="114849">
                    <a:moveTo>
                      <a:pt x="47854" y="62210"/>
                    </a:moveTo>
                    <a:cubicBezTo>
                      <a:pt x="43069" y="62210"/>
                      <a:pt x="43069" y="62210"/>
                      <a:pt x="38283" y="62210"/>
                    </a:cubicBezTo>
                    <a:cubicBezTo>
                      <a:pt x="19142" y="81352"/>
                      <a:pt x="9571" y="95708"/>
                      <a:pt x="0" y="114850"/>
                    </a:cubicBezTo>
                    <a:cubicBezTo>
                      <a:pt x="0" y="114850"/>
                      <a:pt x="4786" y="114850"/>
                      <a:pt x="4786" y="114850"/>
                    </a:cubicBezTo>
                    <a:cubicBezTo>
                      <a:pt x="19142" y="100494"/>
                      <a:pt x="28713" y="81352"/>
                      <a:pt x="47854" y="62210"/>
                    </a:cubicBezTo>
                    <a:lnTo>
                      <a:pt x="47854" y="62210"/>
                    </a:lnTo>
                    <a:close/>
                    <a:moveTo>
                      <a:pt x="167490" y="0"/>
                    </a:moveTo>
                    <a:cubicBezTo>
                      <a:pt x="148348" y="4785"/>
                      <a:pt x="129207" y="9571"/>
                      <a:pt x="114850" y="14356"/>
                    </a:cubicBezTo>
                    <a:cubicBezTo>
                      <a:pt x="114850" y="14356"/>
                      <a:pt x="119635" y="19142"/>
                      <a:pt x="119635" y="19142"/>
                    </a:cubicBezTo>
                    <a:cubicBezTo>
                      <a:pt x="133992" y="14356"/>
                      <a:pt x="153134" y="9571"/>
                      <a:pt x="172275" y="4785"/>
                    </a:cubicBezTo>
                    <a:cubicBezTo>
                      <a:pt x="172275" y="4785"/>
                      <a:pt x="167490" y="4785"/>
                      <a:pt x="167490" y="0"/>
                    </a:cubicBezTo>
                    <a:lnTo>
                      <a:pt x="167490" y="0"/>
                    </a:lnTo>
                    <a:close/>
                  </a:path>
                </a:pathLst>
              </a:custGeom>
              <a:solidFill>
                <a:srgbClr val="A1B08F"/>
              </a:solidFill>
              <a:ln w="4782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3C296034-E1C2-40FD-B256-1E54D238A1DA}"/>
                  </a:ext>
                </a:extLst>
              </p:cNvPr>
              <p:cNvSpPr/>
              <p:nvPr/>
            </p:nvSpPr>
            <p:spPr>
              <a:xfrm>
                <a:off x="11953039" y="7386943"/>
                <a:ext cx="195005" cy="157918"/>
              </a:xfrm>
              <a:custGeom>
                <a:avLst/>
                <a:gdLst>
                  <a:gd name="connsiteX0" fmla="*/ 19142 w 195005"/>
                  <a:gd name="connsiteY0" fmla="*/ 114850 h 157918"/>
                  <a:gd name="connsiteX1" fmla="*/ 14356 w 195005"/>
                  <a:gd name="connsiteY1" fmla="*/ 114850 h 157918"/>
                  <a:gd name="connsiteX2" fmla="*/ 0 w 195005"/>
                  <a:gd name="connsiteY2" fmla="*/ 153133 h 157918"/>
                  <a:gd name="connsiteX3" fmla="*/ 0 w 195005"/>
                  <a:gd name="connsiteY3" fmla="*/ 157919 h 157918"/>
                  <a:gd name="connsiteX4" fmla="*/ 0 w 195005"/>
                  <a:gd name="connsiteY4" fmla="*/ 157919 h 157918"/>
                  <a:gd name="connsiteX5" fmla="*/ 4786 w 195005"/>
                  <a:gd name="connsiteY5" fmla="*/ 157919 h 157918"/>
                  <a:gd name="connsiteX6" fmla="*/ 19142 w 195005"/>
                  <a:gd name="connsiteY6" fmla="*/ 114850 h 157918"/>
                  <a:gd name="connsiteX7" fmla="*/ 19142 w 195005"/>
                  <a:gd name="connsiteY7" fmla="*/ 114850 h 157918"/>
                  <a:gd name="connsiteX8" fmla="*/ 191417 w 195005"/>
                  <a:gd name="connsiteY8" fmla="*/ 0 h 157918"/>
                  <a:gd name="connsiteX9" fmla="*/ 191417 w 195005"/>
                  <a:gd name="connsiteY9" fmla="*/ 0 h 157918"/>
                  <a:gd name="connsiteX10" fmla="*/ 172275 w 195005"/>
                  <a:gd name="connsiteY10" fmla="*/ 4785 h 157918"/>
                  <a:gd name="connsiteX11" fmla="*/ 177060 w 195005"/>
                  <a:gd name="connsiteY11" fmla="*/ 9571 h 157918"/>
                  <a:gd name="connsiteX12" fmla="*/ 186632 w 195005"/>
                  <a:gd name="connsiteY12" fmla="*/ 9571 h 157918"/>
                  <a:gd name="connsiteX13" fmla="*/ 191417 w 195005"/>
                  <a:gd name="connsiteY13" fmla="*/ 0 h 157918"/>
                  <a:gd name="connsiteX14" fmla="*/ 191417 w 195005"/>
                  <a:gd name="connsiteY14" fmla="*/ 0 h 157918"/>
                  <a:gd name="connsiteX15" fmla="*/ 191417 w 195005"/>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005" h="157918">
                    <a:moveTo>
                      <a:pt x="19142" y="114850"/>
                    </a:moveTo>
                    <a:cubicBezTo>
                      <a:pt x="19142" y="114850"/>
                      <a:pt x="14356" y="114850"/>
                      <a:pt x="14356" y="114850"/>
                    </a:cubicBezTo>
                    <a:cubicBezTo>
                      <a:pt x="4786" y="133992"/>
                      <a:pt x="0" y="153133"/>
                      <a:pt x="0" y="153133"/>
                    </a:cubicBezTo>
                    <a:cubicBezTo>
                      <a:pt x="0" y="153133"/>
                      <a:pt x="0" y="157919"/>
                      <a:pt x="0" y="157919"/>
                    </a:cubicBezTo>
                    <a:lnTo>
                      <a:pt x="0" y="157919"/>
                    </a:lnTo>
                    <a:cubicBezTo>
                      <a:pt x="0" y="157919"/>
                      <a:pt x="0" y="157919"/>
                      <a:pt x="4786" y="157919"/>
                    </a:cubicBezTo>
                    <a:cubicBezTo>
                      <a:pt x="4786" y="153133"/>
                      <a:pt x="9571" y="133992"/>
                      <a:pt x="19142" y="114850"/>
                    </a:cubicBezTo>
                    <a:lnTo>
                      <a:pt x="19142" y="114850"/>
                    </a:lnTo>
                    <a:close/>
                    <a:moveTo>
                      <a:pt x="191417" y="0"/>
                    </a:moveTo>
                    <a:lnTo>
                      <a:pt x="191417" y="0"/>
                    </a:lnTo>
                    <a:cubicBezTo>
                      <a:pt x="186632" y="0"/>
                      <a:pt x="181846" y="0"/>
                      <a:pt x="172275" y="4785"/>
                    </a:cubicBezTo>
                    <a:cubicBezTo>
                      <a:pt x="172275" y="4785"/>
                      <a:pt x="177060" y="9571"/>
                      <a:pt x="177060" y="9571"/>
                    </a:cubicBezTo>
                    <a:cubicBezTo>
                      <a:pt x="181846" y="9571"/>
                      <a:pt x="181846" y="9571"/>
                      <a:pt x="186632" y="9571"/>
                    </a:cubicBezTo>
                    <a:cubicBezTo>
                      <a:pt x="196202" y="4785"/>
                      <a:pt x="196202" y="4785"/>
                      <a:pt x="191417" y="0"/>
                    </a:cubicBezTo>
                    <a:cubicBezTo>
                      <a:pt x="196202" y="0"/>
                      <a:pt x="196202" y="0"/>
                      <a:pt x="191417" y="0"/>
                    </a:cubicBezTo>
                    <a:lnTo>
                      <a:pt x="191417" y="0"/>
                    </a:lnTo>
                    <a:close/>
                  </a:path>
                </a:pathLst>
              </a:custGeom>
              <a:solidFill>
                <a:srgbClr val="99A985"/>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B9AE5DED-67A7-4421-B7DB-5261C507C3EC}"/>
                  </a:ext>
                </a:extLst>
              </p:cNvPr>
              <p:cNvSpPr/>
              <p:nvPr/>
            </p:nvSpPr>
            <p:spPr>
              <a:xfrm>
                <a:off x="12063104" y="7425226"/>
                <a:ext cx="23927" cy="19141"/>
              </a:xfrm>
              <a:custGeom>
                <a:avLst/>
                <a:gdLst>
                  <a:gd name="connsiteX0" fmla="*/ 23927 w 23927"/>
                  <a:gd name="connsiteY0" fmla="*/ 0 h 19141"/>
                  <a:gd name="connsiteX1" fmla="*/ 0 w 23927"/>
                  <a:gd name="connsiteY1" fmla="*/ 19142 h 19141"/>
                  <a:gd name="connsiteX2" fmla="*/ 9571 w 23927"/>
                  <a:gd name="connsiteY2" fmla="*/ 14356 h 19141"/>
                  <a:gd name="connsiteX3" fmla="*/ 23927 w 23927"/>
                  <a:gd name="connsiteY3" fmla="*/ 0 h 19141"/>
                  <a:gd name="connsiteX4" fmla="*/ 23927 w 23927"/>
                  <a:gd name="connsiteY4" fmla="*/ 0 h 19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27" h="19141">
                    <a:moveTo>
                      <a:pt x="23927" y="0"/>
                    </a:moveTo>
                    <a:cubicBezTo>
                      <a:pt x="14356" y="4785"/>
                      <a:pt x="4786" y="9571"/>
                      <a:pt x="0" y="19142"/>
                    </a:cubicBezTo>
                    <a:cubicBezTo>
                      <a:pt x="4786" y="19142"/>
                      <a:pt x="9571" y="14356"/>
                      <a:pt x="9571" y="14356"/>
                    </a:cubicBezTo>
                    <a:cubicBezTo>
                      <a:pt x="14356" y="4785"/>
                      <a:pt x="19141" y="4785"/>
                      <a:pt x="23927" y="0"/>
                    </a:cubicBezTo>
                    <a:lnTo>
                      <a:pt x="23927" y="0"/>
                    </a:lnTo>
                    <a:close/>
                  </a:path>
                </a:pathLst>
              </a:custGeom>
              <a:solidFill>
                <a:srgbClr val="AAB69A"/>
              </a:solidFill>
              <a:ln w="4782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82035345-FECE-4876-B994-8C55F0007952}"/>
                  </a:ext>
                </a:extLst>
              </p:cNvPr>
              <p:cNvSpPr/>
              <p:nvPr/>
            </p:nvSpPr>
            <p:spPr>
              <a:xfrm>
                <a:off x="12020036" y="7401299"/>
                <a:ext cx="124420" cy="95708"/>
              </a:xfrm>
              <a:custGeom>
                <a:avLst/>
                <a:gdLst>
                  <a:gd name="connsiteX0" fmla="*/ 124420 w 124420"/>
                  <a:gd name="connsiteY0" fmla="*/ 0 h 95708"/>
                  <a:gd name="connsiteX1" fmla="*/ 66996 w 124420"/>
                  <a:gd name="connsiteY1" fmla="*/ 23927 h 95708"/>
                  <a:gd name="connsiteX2" fmla="*/ 52639 w 124420"/>
                  <a:gd name="connsiteY2" fmla="*/ 38283 h 95708"/>
                  <a:gd name="connsiteX3" fmla="*/ 43068 w 124420"/>
                  <a:gd name="connsiteY3" fmla="*/ 43069 h 95708"/>
                  <a:gd name="connsiteX4" fmla="*/ 0 w 124420"/>
                  <a:gd name="connsiteY4" fmla="*/ 95708 h 95708"/>
                  <a:gd name="connsiteX5" fmla="*/ 9571 w 124420"/>
                  <a:gd name="connsiteY5" fmla="*/ 95708 h 95708"/>
                  <a:gd name="connsiteX6" fmla="*/ 124420 w 124420"/>
                  <a:gd name="connsiteY6" fmla="*/ 0 h 95708"/>
                  <a:gd name="connsiteX7" fmla="*/ 124420 w 124420"/>
                  <a:gd name="connsiteY7" fmla="*/ 0 h 95708"/>
                  <a:gd name="connsiteX8" fmla="*/ 124420 w 124420"/>
                  <a:gd name="connsiteY8" fmla="*/ 0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420" h="95708">
                    <a:moveTo>
                      <a:pt x="124420" y="0"/>
                    </a:moveTo>
                    <a:cubicBezTo>
                      <a:pt x="100493" y="4785"/>
                      <a:pt x="81352" y="14356"/>
                      <a:pt x="66996" y="23927"/>
                    </a:cubicBezTo>
                    <a:cubicBezTo>
                      <a:pt x="66996" y="28712"/>
                      <a:pt x="62210" y="33498"/>
                      <a:pt x="52639" y="38283"/>
                    </a:cubicBezTo>
                    <a:cubicBezTo>
                      <a:pt x="47854" y="38283"/>
                      <a:pt x="43068" y="43069"/>
                      <a:pt x="43068" y="43069"/>
                    </a:cubicBezTo>
                    <a:cubicBezTo>
                      <a:pt x="23927" y="57425"/>
                      <a:pt x="9571" y="76567"/>
                      <a:pt x="0" y="95708"/>
                    </a:cubicBezTo>
                    <a:cubicBezTo>
                      <a:pt x="4785" y="95708"/>
                      <a:pt x="4785" y="95708"/>
                      <a:pt x="9571" y="95708"/>
                    </a:cubicBezTo>
                    <a:cubicBezTo>
                      <a:pt x="23927" y="57425"/>
                      <a:pt x="62210" y="19142"/>
                      <a:pt x="124420" y="0"/>
                    </a:cubicBezTo>
                    <a:cubicBezTo>
                      <a:pt x="124420" y="0"/>
                      <a:pt x="124420" y="0"/>
                      <a:pt x="124420" y="0"/>
                    </a:cubicBezTo>
                    <a:lnTo>
                      <a:pt x="124420" y="0"/>
                    </a:lnTo>
                    <a:close/>
                  </a:path>
                </a:pathLst>
              </a:custGeom>
              <a:solidFill>
                <a:srgbClr val="A1B08F"/>
              </a:solidFill>
              <a:ln w="4782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A9412DBB-81A2-4F69-BAD1-82D4A5E0C9C7}"/>
                  </a:ext>
                </a:extLst>
              </p:cNvPr>
              <p:cNvSpPr/>
              <p:nvPr/>
            </p:nvSpPr>
            <p:spPr>
              <a:xfrm>
                <a:off x="11991323" y="7391728"/>
                <a:ext cx="185434" cy="157918"/>
              </a:xfrm>
              <a:custGeom>
                <a:avLst/>
                <a:gdLst>
                  <a:gd name="connsiteX0" fmla="*/ 33498 w 185434"/>
                  <a:gd name="connsiteY0" fmla="*/ 100494 h 157918"/>
                  <a:gd name="connsiteX1" fmla="*/ 23927 w 185434"/>
                  <a:gd name="connsiteY1" fmla="*/ 100494 h 157918"/>
                  <a:gd name="connsiteX2" fmla="*/ 0 w 185434"/>
                  <a:gd name="connsiteY2" fmla="*/ 153133 h 157918"/>
                  <a:gd name="connsiteX3" fmla="*/ 0 w 185434"/>
                  <a:gd name="connsiteY3" fmla="*/ 157919 h 157918"/>
                  <a:gd name="connsiteX4" fmla="*/ 0 w 185434"/>
                  <a:gd name="connsiteY4" fmla="*/ 157919 h 157918"/>
                  <a:gd name="connsiteX5" fmla="*/ 4786 w 185434"/>
                  <a:gd name="connsiteY5" fmla="*/ 157919 h 157918"/>
                  <a:gd name="connsiteX6" fmla="*/ 33498 w 185434"/>
                  <a:gd name="connsiteY6" fmla="*/ 100494 h 157918"/>
                  <a:gd name="connsiteX7" fmla="*/ 33498 w 185434"/>
                  <a:gd name="connsiteY7" fmla="*/ 100494 h 157918"/>
                  <a:gd name="connsiteX8" fmla="*/ 181846 w 185434"/>
                  <a:gd name="connsiteY8" fmla="*/ 0 h 157918"/>
                  <a:gd name="connsiteX9" fmla="*/ 181846 w 185434"/>
                  <a:gd name="connsiteY9" fmla="*/ 0 h 157918"/>
                  <a:gd name="connsiteX10" fmla="*/ 148348 w 185434"/>
                  <a:gd name="connsiteY10" fmla="*/ 4785 h 157918"/>
                  <a:gd name="connsiteX11" fmla="*/ 153133 w 185434"/>
                  <a:gd name="connsiteY11" fmla="*/ 9571 h 157918"/>
                  <a:gd name="connsiteX12" fmla="*/ 181846 w 185434"/>
                  <a:gd name="connsiteY12" fmla="*/ 4785 h 157918"/>
                  <a:gd name="connsiteX13" fmla="*/ 181846 w 185434"/>
                  <a:gd name="connsiteY13" fmla="*/ 0 h 157918"/>
                  <a:gd name="connsiteX14" fmla="*/ 181846 w 185434"/>
                  <a:gd name="connsiteY14" fmla="*/ 0 h 157918"/>
                  <a:gd name="connsiteX15" fmla="*/ 181846 w 185434"/>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434" h="157918">
                    <a:moveTo>
                      <a:pt x="33498" y="100494"/>
                    </a:moveTo>
                    <a:cubicBezTo>
                      <a:pt x="28713" y="100494"/>
                      <a:pt x="28713" y="100494"/>
                      <a:pt x="23927" y="100494"/>
                    </a:cubicBezTo>
                    <a:cubicBezTo>
                      <a:pt x="4786" y="129206"/>
                      <a:pt x="0" y="153133"/>
                      <a:pt x="0" y="153133"/>
                    </a:cubicBezTo>
                    <a:cubicBezTo>
                      <a:pt x="0" y="153133"/>
                      <a:pt x="0" y="157919"/>
                      <a:pt x="0" y="157919"/>
                    </a:cubicBezTo>
                    <a:lnTo>
                      <a:pt x="0" y="157919"/>
                    </a:lnTo>
                    <a:cubicBezTo>
                      <a:pt x="0" y="157919"/>
                      <a:pt x="0" y="157919"/>
                      <a:pt x="4786" y="157919"/>
                    </a:cubicBezTo>
                    <a:cubicBezTo>
                      <a:pt x="4786" y="153133"/>
                      <a:pt x="9571" y="129206"/>
                      <a:pt x="33498" y="100494"/>
                    </a:cubicBezTo>
                    <a:lnTo>
                      <a:pt x="33498" y="100494"/>
                    </a:lnTo>
                    <a:close/>
                    <a:moveTo>
                      <a:pt x="181846" y="0"/>
                    </a:moveTo>
                    <a:lnTo>
                      <a:pt x="181846" y="0"/>
                    </a:lnTo>
                    <a:cubicBezTo>
                      <a:pt x="172275" y="0"/>
                      <a:pt x="157919" y="4785"/>
                      <a:pt x="148348" y="4785"/>
                    </a:cubicBezTo>
                    <a:cubicBezTo>
                      <a:pt x="148348" y="4785"/>
                      <a:pt x="153133" y="9571"/>
                      <a:pt x="153133" y="9571"/>
                    </a:cubicBezTo>
                    <a:cubicBezTo>
                      <a:pt x="162704" y="9571"/>
                      <a:pt x="172275" y="4785"/>
                      <a:pt x="181846" y="4785"/>
                    </a:cubicBezTo>
                    <a:cubicBezTo>
                      <a:pt x="186631" y="4785"/>
                      <a:pt x="186631" y="4785"/>
                      <a:pt x="181846" y="0"/>
                    </a:cubicBezTo>
                    <a:cubicBezTo>
                      <a:pt x="186631" y="4785"/>
                      <a:pt x="186631" y="0"/>
                      <a:pt x="181846" y="0"/>
                    </a:cubicBezTo>
                    <a:lnTo>
                      <a:pt x="181846" y="0"/>
                    </a:lnTo>
                    <a:close/>
                  </a:path>
                </a:pathLst>
              </a:custGeom>
              <a:solidFill>
                <a:srgbClr val="99A985"/>
              </a:solidFill>
              <a:ln w="4782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9E7FC88F-DD85-4823-81CB-4181B13717BD}"/>
                  </a:ext>
                </a:extLst>
              </p:cNvPr>
              <p:cNvSpPr/>
              <p:nvPr/>
            </p:nvSpPr>
            <p:spPr>
              <a:xfrm>
                <a:off x="12067890" y="7415655"/>
                <a:ext cx="86136" cy="62210"/>
              </a:xfrm>
              <a:custGeom>
                <a:avLst/>
                <a:gdLst>
                  <a:gd name="connsiteX0" fmla="*/ 86137 w 86136"/>
                  <a:gd name="connsiteY0" fmla="*/ 0 h 62210"/>
                  <a:gd name="connsiteX1" fmla="*/ 0 w 86136"/>
                  <a:gd name="connsiteY1" fmla="*/ 62210 h 62210"/>
                  <a:gd name="connsiteX2" fmla="*/ 9571 w 86136"/>
                  <a:gd name="connsiteY2" fmla="*/ 57425 h 62210"/>
                  <a:gd name="connsiteX3" fmla="*/ 86137 w 86136"/>
                  <a:gd name="connsiteY3" fmla="*/ 4785 h 62210"/>
                  <a:gd name="connsiteX4" fmla="*/ 86137 w 86136"/>
                  <a:gd name="connsiteY4" fmla="*/ 0 h 62210"/>
                  <a:gd name="connsiteX5" fmla="*/ 86137 w 86136"/>
                  <a:gd name="connsiteY5" fmla="*/ 0 h 62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36" h="62210">
                    <a:moveTo>
                      <a:pt x="86137" y="0"/>
                    </a:moveTo>
                    <a:cubicBezTo>
                      <a:pt x="47854" y="14356"/>
                      <a:pt x="19141" y="38283"/>
                      <a:pt x="0" y="62210"/>
                    </a:cubicBezTo>
                    <a:cubicBezTo>
                      <a:pt x="4785" y="62210"/>
                      <a:pt x="4785" y="62210"/>
                      <a:pt x="9571" y="57425"/>
                    </a:cubicBezTo>
                    <a:cubicBezTo>
                      <a:pt x="28712" y="38283"/>
                      <a:pt x="52639" y="19142"/>
                      <a:pt x="86137" y="4785"/>
                    </a:cubicBezTo>
                    <a:cubicBezTo>
                      <a:pt x="86137" y="0"/>
                      <a:pt x="86137" y="0"/>
                      <a:pt x="86137" y="0"/>
                    </a:cubicBezTo>
                    <a:lnTo>
                      <a:pt x="86137" y="0"/>
                    </a:lnTo>
                    <a:close/>
                  </a:path>
                </a:pathLst>
              </a:custGeom>
              <a:solidFill>
                <a:srgbClr val="A1B08F"/>
              </a:solidFill>
              <a:ln w="4782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F9779CD7-476F-46E1-9E3F-D4AC73C0A446}"/>
                  </a:ext>
                </a:extLst>
              </p:cNvPr>
              <p:cNvSpPr/>
              <p:nvPr/>
            </p:nvSpPr>
            <p:spPr>
              <a:xfrm>
                <a:off x="12029606" y="7401299"/>
                <a:ext cx="177060" cy="157918"/>
              </a:xfrm>
              <a:custGeom>
                <a:avLst/>
                <a:gdLst>
                  <a:gd name="connsiteX0" fmla="*/ 47854 w 177060"/>
                  <a:gd name="connsiteY0" fmla="*/ 71781 h 157918"/>
                  <a:gd name="connsiteX1" fmla="*/ 38283 w 177060"/>
                  <a:gd name="connsiteY1" fmla="*/ 76567 h 157918"/>
                  <a:gd name="connsiteX2" fmla="*/ 0 w 177060"/>
                  <a:gd name="connsiteY2" fmla="*/ 153133 h 157918"/>
                  <a:gd name="connsiteX3" fmla="*/ 0 w 177060"/>
                  <a:gd name="connsiteY3" fmla="*/ 157919 h 157918"/>
                  <a:gd name="connsiteX4" fmla="*/ 0 w 177060"/>
                  <a:gd name="connsiteY4" fmla="*/ 157919 h 157918"/>
                  <a:gd name="connsiteX5" fmla="*/ 4785 w 177060"/>
                  <a:gd name="connsiteY5" fmla="*/ 157919 h 157918"/>
                  <a:gd name="connsiteX6" fmla="*/ 47854 w 177060"/>
                  <a:gd name="connsiteY6" fmla="*/ 71781 h 157918"/>
                  <a:gd name="connsiteX7" fmla="*/ 47854 w 177060"/>
                  <a:gd name="connsiteY7" fmla="*/ 71781 h 157918"/>
                  <a:gd name="connsiteX8" fmla="*/ 177060 w 177060"/>
                  <a:gd name="connsiteY8" fmla="*/ 0 h 157918"/>
                  <a:gd name="connsiteX9" fmla="*/ 177060 w 177060"/>
                  <a:gd name="connsiteY9" fmla="*/ 0 h 157918"/>
                  <a:gd name="connsiteX10" fmla="*/ 124420 w 177060"/>
                  <a:gd name="connsiteY10" fmla="*/ 14356 h 157918"/>
                  <a:gd name="connsiteX11" fmla="*/ 124420 w 177060"/>
                  <a:gd name="connsiteY11" fmla="*/ 19142 h 157918"/>
                  <a:gd name="connsiteX12" fmla="*/ 172275 w 177060"/>
                  <a:gd name="connsiteY12" fmla="*/ 4785 h 157918"/>
                  <a:gd name="connsiteX13" fmla="*/ 177060 w 177060"/>
                  <a:gd name="connsiteY13" fmla="*/ 0 h 157918"/>
                  <a:gd name="connsiteX14" fmla="*/ 177060 w 177060"/>
                  <a:gd name="connsiteY14" fmla="*/ 0 h 157918"/>
                  <a:gd name="connsiteX15" fmla="*/ 177060 w 177060"/>
                  <a:gd name="connsiteY15"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7060" h="157918">
                    <a:moveTo>
                      <a:pt x="47854" y="71781"/>
                    </a:moveTo>
                    <a:cubicBezTo>
                      <a:pt x="43068" y="71781"/>
                      <a:pt x="43068" y="71781"/>
                      <a:pt x="38283" y="76567"/>
                    </a:cubicBezTo>
                    <a:cubicBezTo>
                      <a:pt x="9571" y="114850"/>
                      <a:pt x="0" y="153133"/>
                      <a:pt x="0" y="153133"/>
                    </a:cubicBezTo>
                    <a:cubicBezTo>
                      <a:pt x="0" y="153133"/>
                      <a:pt x="0" y="157919"/>
                      <a:pt x="0" y="157919"/>
                    </a:cubicBezTo>
                    <a:lnTo>
                      <a:pt x="0" y="157919"/>
                    </a:lnTo>
                    <a:cubicBezTo>
                      <a:pt x="0" y="157919"/>
                      <a:pt x="4785" y="157919"/>
                      <a:pt x="4785" y="157919"/>
                    </a:cubicBezTo>
                    <a:cubicBezTo>
                      <a:pt x="9571" y="153133"/>
                      <a:pt x="14356" y="110065"/>
                      <a:pt x="47854" y="71781"/>
                    </a:cubicBezTo>
                    <a:lnTo>
                      <a:pt x="47854" y="71781"/>
                    </a:lnTo>
                    <a:close/>
                    <a:moveTo>
                      <a:pt x="177060" y="0"/>
                    </a:moveTo>
                    <a:lnTo>
                      <a:pt x="177060" y="0"/>
                    </a:lnTo>
                    <a:cubicBezTo>
                      <a:pt x="157919" y="4785"/>
                      <a:pt x="143563" y="9571"/>
                      <a:pt x="124420" y="14356"/>
                    </a:cubicBezTo>
                    <a:cubicBezTo>
                      <a:pt x="124420" y="14356"/>
                      <a:pt x="124420" y="19142"/>
                      <a:pt x="124420" y="19142"/>
                    </a:cubicBezTo>
                    <a:cubicBezTo>
                      <a:pt x="138777" y="14356"/>
                      <a:pt x="153133" y="9571"/>
                      <a:pt x="172275" y="4785"/>
                    </a:cubicBezTo>
                    <a:cubicBezTo>
                      <a:pt x="177060" y="4785"/>
                      <a:pt x="177060" y="4785"/>
                      <a:pt x="177060" y="0"/>
                    </a:cubicBezTo>
                    <a:cubicBezTo>
                      <a:pt x="177060" y="0"/>
                      <a:pt x="177060" y="0"/>
                      <a:pt x="177060" y="0"/>
                    </a:cubicBezTo>
                    <a:lnTo>
                      <a:pt x="177060" y="0"/>
                    </a:lnTo>
                    <a:close/>
                  </a:path>
                </a:pathLst>
              </a:custGeom>
              <a:solidFill>
                <a:srgbClr val="99A985"/>
              </a:solidFill>
              <a:ln w="4782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3C71150C-BDC9-47EC-BECF-913FDBA5D837}"/>
                  </a:ext>
                </a:extLst>
              </p:cNvPr>
              <p:cNvSpPr/>
              <p:nvPr/>
            </p:nvSpPr>
            <p:spPr>
              <a:xfrm>
                <a:off x="12072675" y="7410870"/>
                <a:ext cx="162704" cy="157918"/>
              </a:xfrm>
              <a:custGeom>
                <a:avLst/>
                <a:gdLst>
                  <a:gd name="connsiteX0" fmla="*/ 162705 w 162704"/>
                  <a:gd name="connsiteY0" fmla="*/ 0 h 157918"/>
                  <a:gd name="connsiteX1" fmla="*/ 162705 w 162704"/>
                  <a:gd name="connsiteY1" fmla="*/ 0 h 157918"/>
                  <a:gd name="connsiteX2" fmla="*/ 0 w 162704"/>
                  <a:gd name="connsiteY2" fmla="*/ 153133 h 157918"/>
                  <a:gd name="connsiteX3" fmla="*/ 0 w 162704"/>
                  <a:gd name="connsiteY3" fmla="*/ 157919 h 157918"/>
                  <a:gd name="connsiteX4" fmla="*/ 0 w 162704"/>
                  <a:gd name="connsiteY4" fmla="*/ 157919 h 157918"/>
                  <a:gd name="connsiteX5" fmla="*/ 4786 w 162704"/>
                  <a:gd name="connsiteY5" fmla="*/ 157919 h 157918"/>
                  <a:gd name="connsiteX6" fmla="*/ 162705 w 162704"/>
                  <a:gd name="connsiteY6" fmla="*/ 9571 h 157918"/>
                  <a:gd name="connsiteX7" fmla="*/ 162705 w 162704"/>
                  <a:gd name="connsiteY7" fmla="*/ 0 h 157918"/>
                  <a:gd name="connsiteX8" fmla="*/ 162705 w 162704"/>
                  <a:gd name="connsiteY8" fmla="*/ 0 h 157918"/>
                  <a:gd name="connsiteX9" fmla="*/ 162705 w 162704"/>
                  <a:gd name="connsiteY9" fmla="*/ 0 h 15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704" h="157918">
                    <a:moveTo>
                      <a:pt x="162705" y="0"/>
                    </a:moveTo>
                    <a:cubicBezTo>
                      <a:pt x="162705" y="0"/>
                      <a:pt x="162705" y="0"/>
                      <a:pt x="162705" y="0"/>
                    </a:cubicBezTo>
                    <a:cubicBezTo>
                      <a:pt x="23927" y="23927"/>
                      <a:pt x="4786" y="148348"/>
                      <a:pt x="0" y="153133"/>
                    </a:cubicBezTo>
                    <a:cubicBezTo>
                      <a:pt x="0" y="153133"/>
                      <a:pt x="0" y="157919"/>
                      <a:pt x="0" y="157919"/>
                    </a:cubicBezTo>
                    <a:lnTo>
                      <a:pt x="0" y="157919"/>
                    </a:lnTo>
                    <a:cubicBezTo>
                      <a:pt x="0" y="157919"/>
                      <a:pt x="4786" y="157919"/>
                      <a:pt x="4786" y="157919"/>
                    </a:cubicBezTo>
                    <a:cubicBezTo>
                      <a:pt x="4786" y="157919"/>
                      <a:pt x="23927" y="33498"/>
                      <a:pt x="162705" y="9571"/>
                    </a:cubicBezTo>
                    <a:cubicBezTo>
                      <a:pt x="162705" y="4785"/>
                      <a:pt x="162705" y="0"/>
                      <a:pt x="162705" y="0"/>
                    </a:cubicBezTo>
                    <a:cubicBezTo>
                      <a:pt x="162705" y="0"/>
                      <a:pt x="162705" y="0"/>
                      <a:pt x="162705" y="0"/>
                    </a:cubicBezTo>
                    <a:lnTo>
                      <a:pt x="162705" y="0"/>
                    </a:lnTo>
                    <a:close/>
                  </a:path>
                </a:pathLst>
              </a:custGeom>
              <a:solidFill>
                <a:srgbClr val="99A985"/>
              </a:solidFill>
              <a:ln w="4782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FDD7094A-A24D-4F6E-813F-9C094A6D4BB4}"/>
                  </a:ext>
                </a:extLst>
              </p:cNvPr>
              <p:cNvSpPr/>
              <p:nvPr/>
            </p:nvSpPr>
            <p:spPr>
              <a:xfrm>
                <a:off x="11996109" y="7238595"/>
                <a:ext cx="727383" cy="205772"/>
              </a:xfrm>
              <a:custGeom>
                <a:avLst/>
                <a:gdLst>
                  <a:gd name="connsiteX0" fmla="*/ 387618 w 727383"/>
                  <a:gd name="connsiteY0" fmla="*/ 205773 h 205772"/>
                  <a:gd name="connsiteX1" fmla="*/ 0 w 727383"/>
                  <a:gd name="connsiteY1" fmla="*/ 76567 h 205772"/>
                  <a:gd name="connsiteX2" fmla="*/ 9571 w 727383"/>
                  <a:gd name="connsiteY2" fmla="*/ 71781 h 205772"/>
                  <a:gd name="connsiteX3" fmla="*/ 378048 w 727383"/>
                  <a:gd name="connsiteY3" fmla="*/ 0 h 205772"/>
                  <a:gd name="connsiteX4" fmla="*/ 727383 w 727383"/>
                  <a:gd name="connsiteY4" fmla="*/ 90923 h 205772"/>
                  <a:gd name="connsiteX5" fmla="*/ 727383 w 727383"/>
                  <a:gd name="connsiteY5" fmla="*/ 95708 h 205772"/>
                  <a:gd name="connsiteX6" fmla="*/ 387618 w 727383"/>
                  <a:gd name="connsiteY6" fmla="*/ 205773 h 205772"/>
                  <a:gd name="connsiteX7" fmla="*/ 387618 w 727383"/>
                  <a:gd name="connsiteY7" fmla="*/ 205773 h 205772"/>
                  <a:gd name="connsiteX8" fmla="*/ 19141 w 727383"/>
                  <a:gd name="connsiteY8" fmla="*/ 81352 h 205772"/>
                  <a:gd name="connsiteX9" fmla="*/ 382833 w 727383"/>
                  <a:gd name="connsiteY9" fmla="*/ 200988 h 205772"/>
                  <a:gd name="connsiteX10" fmla="*/ 703456 w 727383"/>
                  <a:gd name="connsiteY10" fmla="*/ 100494 h 205772"/>
                  <a:gd name="connsiteX11" fmla="*/ 373262 w 727383"/>
                  <a:gd name="connsiteY11" fmla="*/ 14356 h 205772"/>
                  <a:gd name="connsiteX12" fmla="*/ 19141 w 727383"/>
                  <a:gd name="connsiteY12" fmla="*/ 81352 h 20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383" h="205772">
                    <a:moveTo>
                      <a:pt x="387618" y="205773"/>
                    </a:moveTo>
                    <a:lnTo>
                      <a:pt x="0" y="76567"/>
                    </a:lnTo>
                    <a:lnTo>
                      <a:pt x="9571" y="71781"/>
                    </a:lnTo>
                    <a:cubicBezTo>
                      <a:pt x="9571" y="71781"/>
                      <a:pt x="205772" y="4786"/>
                      <a:pt x="378048" y="0"/>
                    </a:cubicBezTo>
                    <a:lnTo>
                      <a:pt x="727383" y="90923"/>
                    </a:lnTo>
                    <a:lnTo>
                      <a:pt x="727383" y="95708"/>
                    </a:lnTo>
                    <a:cubicBezTo>
                      <a:pt x="722598" y="105279"/>
                      <a:pt x="411545" y="114850"/>
                      <a:pt x="387618" y="205773"/>
                    </a:cubicBezTo>
                    <a:lnTo>
                      <a:pt x="387618" y="205773"/>
                    </a:lnTo>
                    <a:close/>
                    <a:moveTo>
                      <a:pt x="19141" y="81352"/>
                    </a:moveTo>
                    <a:lnTo>
                      <a:pt x="382833" y="200988"/>
                    </a:lnTo>
                    <a:cubicBezTo>
                      <a:pt x="411545" y="119635"/>
                      <a:pt x="636460" y="105279"/>
                      <a:pt x="703456" y="100494"/>
                    </a:cubicBezTo>
                    <a:lnTo>
                      <a:pt x="373262" y="14356"/>
                    </a:lnTo>
                    <a:cubicBezTo>
                      <a:pt x="224914" y="14356"/>
                      <a:pt x="57425" y="66996"/>
                      <a:pt x="19141" y="81352"/>
                    </a:cubicBezTo>
                    <a:close/>
                  </a:path>
                </a:pathLst>
              </a:custGeom>
              <a:solidFill>
                <a:srgbClr val="99A291"/>
              </a:solidFill>
              <a:ln w="47824" cap="flat">
                <a:noFill/>
                <a:prstDash val="solid"/>
                <a:miter/>
              </a:ln>
            </p:spPr>
            <p:txBody>
              <a:bodyPr rtlCol="0" anchor="ctr"/>
              <a:lstStyle/>
              <a:p>
                <a:endParaRPr lang="en-US"/>
              </a:p>
            </p:txBody>
          </p:sp>
        </p:grpSp>
      </p:grpSp>
      <p:pic>
        <p:nvPicPr>
          <p:cNvPr id="379" name="Picture 378">
            <a:extLst>
              <a:ext uri="{FF2B5EF4-FFF2-40B4-BE49-F238E27FC236}">
                <a16:creationId xmlns:a16="http://schemas.microsoft.com/office/drawing/2014/main" id="{B2E132F8-F558-42D6-934F-8E8A5924DA0D}"/>
              </a:ext>
            </a:extLst>
          </p:cNvPr>
          <p:cNvPicPr>
            <a:picLocks noChangeAspect="1"/>
          </p:cNvPicPr>
          <p:nvPr/>
        </p:nvPicPr>
        <p:blipFill rotWithShape="1">
          <a:blip r:embed="rId18"/>
          <a:srcRect l="10526" t="21704" r="8164" b="16316"/>
          <a:stretch/>
        </p:blipFill>
        <p:spPr>
          <a:xfrm>
            <a:off x="4780571" y="2681999"/>
            <a:ext cx="8517178" cy="6045318"/>
          </a:xfrm>
          <a:prstGeom prst="rect">
            <a:avLst/>
          </a:prstGeom>
        </p:spPr>
      </p:pic>
      <p:pic>
        <p:nvPicPr>
          <p:cNvPr id="33" name="Picture 32">
            <a:extLst>
              <a:ext uri="{FF2B5EF4-FFF2-40B4-BE49-F238E27FC236}">
                <a16:creationId xmlns:a16="http://schemas.microsoft.com/office/drawing/2014/main" id="{765638C9-607D-4546-9441-FC6255197E3B}"/>
              </a:ext>
            </a:extLst>
          </p:cNvPr>
          <p:cNvPicPr>
            <a:picLocks noChangeAspect="1"/>
          </p:cNvPicPr>
          <p:nvPr/>
        </p:nvPicPr>
        <p:blipFill>
          <a:blip r:embed="rId19"/>
          <a:stretch>
            <a:fillRect/>
          </a:stretch>
        </p:blipFill>
        <p:spPr>
          <a:xfrm>
            <a:off x="12721882" y="1225657"/>
            <a:ext cx="3476625" cy="7620000"/>
          </a:xfrm>
          <a:prstGeom prst="rect">
            <a:avLst/>
          </a:prstGeom>
        </p:spPr>
      </p:pic>
    </p:spTree>
    <p:extLst>
      <p:ext uri="{BB962C8B-B14F-4D97-AF65-F5344CB8AC3E}">
        <p14:creationId xmlns:p14="http://schemas.microsoft.com/office/powerpoint/2010/main" val="1335928481"/>
      </p:ext>
    </p:extLst>
  </p:cSld>
  <p:clrMapOvr>
    <a:masterClrMapping/>
  </p:clrMapOvr>
  <mc:AlternateContent xmlns:mc="http://schemas.openxmlformats.org/markup-compatibility/2006" xmlns:p14="http://schemas.microsoft.com/office/powerpoint/2010/main">
    <mc:Choice Requires="p14">
      <p:transition spd="slow" p14:dur="16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1+#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additive="base">
                                        <p:cTn id="22" dur="500" fill="hold"/>
                                        <p:tgtEl>
                                          <p:spTgt spid="38"/>
                                        </p:tgtEl>
                                        <p:attrNameLst>
                                          <p:attrName>ppt_x</p:attrName>
                                        </p:attrNameLst>
                                      </p:cBhvr>
                                      <p:tavLst>
                                        <p:tav tm="0">
                                          <p:val>
                                            <p:strVal val="1+#ppt_w/2"/>
                                          </p:val>
                                        </p:tav>
                                        <p:tav tm="100000">
                                          <p:val>
                                            <p:strVal val="#ppt_x"/>
                                          </p:val>
                                        </p:tav>
                                      </p:tavLst>
                                    </p:anim>
                                    <p:anim calcmode="lin" valueType="num">
                                      <p:cBhvr additive="base">
                                        <p:cTn id="23" dur="500" fill="hold"/>
                                        <p:tgtEl>
                                          <p:spTgt spid="38"/>
                                        </p:tgtEl>
                                        <p:attrNameLst>
                                          <p:attrName>ppt_y</p:attrName>
                                        </p:attrNameLst>
                                      </p:cBhvr>
                                      <p:tavLst>
                                        <p:tav tm="0">
                                          <p:val>
                                            <p:strVal val="#ppt_y"/>
                                          </p:val>
                                        </p:tav>
                                        <p:tav tm="100000">
                                          <p:val>
                                            <p:strVal val="#ppt_y"/>
                                          </p:val>
                                        </p:tav>
                                      </p:tavLst>
                                    </p:anim>
                                  </p:childTnLst>
                                </p:cTn>
                              </p:par>
                              <p:par>
                                <p:cTn id="24" presetID="10" presetClass="entr" presetSubtype="0" repeatCount="indefinite" fill="remove"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par>
                                <p:cTn id="27" presetID="10" presetClass="entr" presetSubtype="0" repeatCount="indefinite" fill="remove" nodeType="with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38"/>
                    </p:tgtEl>
                  </p:cond>
                </p:stCondLst>
                <p:endSync evt="end" delay="0">
                  <p:rtn val="all"/>
                </p:endSync>
                <p:childTnLst>
                  <p:par>
                    <p:cTn id="31" fill="hold">
                      <p:stCondLst>
                        <p:cond delay="0"/>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fade">
                                      <p:cBhvr>
                                        <p:cTn id="35" dur="500"/>
                                        <p:tgtEl>
                                          <p:spTgt spid="42"/>
                                        </p:tgtEl>
                                      </p:cBhvr>
                                    </p:animEffect>
                                  </p:childTnLst>
                                  <p:subTnLst>
                                    <p:audio>
                                      <p:cMediaNode>
                                        <p:cTn display="0" masterRel="sameClick">
                                          <p:stCondLst>
                                            <p:cond evt="begin" delay="0">
                                              <p:tn val="33"/>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38"/>
                  </p:tgtEl>
                </p:cond>
              </p:nextCondLst>
            </p:seq>
            <p:seq concurrent="1" nextAc="seek">
              <p:cTn id="36" restart="whenNotActive" fill="hold" evtFilter="cancelBubble" nodeType="interactiveSeq">
                <p:stCondLst>
                  <p:cond evt="onClick" delay="0">
                    <p:tgtEl>
                      <p:spTgt spid="20"/>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fade">
                                      <p:cBhvr>
                                        <p:cTn id="41" dur="500"/>
                                        <p:tgtEl>
                                          <p:spTgt spid="44"/>
                                        </p:tgtEl>
                                      </p:cBhvr>
                                    </p:animEffect>
                                  </p:childTnLst>
                                  <p:subTnLst>
                                    <p:audio>
                                      <p:cMediaNode>
                                        <p:cTn display="0" masterRel="sameClick">
                                          <p:stCondLst>
                                            <p:cond evt="begin" delay="0">
                                              <p:tn val="39"/>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20"/>
                  </p:tgtEl>
                </p:cond>
              </p:nextCondLst>
            </p:seq>
            <p:seq concurrent="1" nextAc="seek">
              <p:cTn id="42" restart="whenNotActive" fill="hold" evtFilter="cancelBubble" nodeType="interactiveSeq">
                <p:stCondLst>
                  <p:cond evt="onClick" delay="0">
                    <p:tgtEl>
                      <p:spTgt spid="23"/>
                    </p:tgtEl>
                  </p:cond>
                </p:stCondLst>
                <p:endSync evt="end" delay="0">
                  <p:rtn val="all"/>
                </p:endSync>
                <p:childTnLst>
                  <p:par>
                    <p:cTn id="43" fill="hold">
                      <p:stCondLst>
                        <p:cond delay="0"/>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500"/>
                                        <p:tgtEl>
                                          <p:spTgt spid="41"/>
                                        </p:tgtEl>
                                      </p:cBhvr>
                                    </p:animEffect>
                                  </p:childTnLst>
                                  <p:subTnLst>
                                    <p:audio>
                                      <p:cMediaNode>
                                        <p:cTn display="0" masterRel="sameClick">
                                          <p:stCondLst>
                                            <p:cond evt="begin" delay="0">
                                              <p:tn val="45"/>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23"/>
                  </p:tgtEl>
                </p:cond>
              </p:nextCondLst>
            </p:seq>
            <p:seq concurrent="1" nextAc="seek">
              <p:cTn id="48" restart="whenNotActive" fill="hold" evtFilter="cancelBubble" nodeType="interactiveSeq">
                <p:stCondLst>
                  <p:cond evt="onClick" delay="0">
                    <p:tgtEl>
                      <p:spTgt spid="17"/>
                    </p:tgtEl>
                  </p:cond>
                </p:stCondLst>
                <p:endSync evt="end" delay="0">
                  <p:rtn val="all"/>
                </p:endSync>
                <p:childTnLst>
                  <p:par>
                    <p:cTn id="49" fill="hold">
                      <p:stCondLst>
                        <p:cond delay="0"/>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subTnLst>
                                    <p:audio>
                                      <p:cMediaNode>
                                        <p:cTn display="0" masterRel="sameClick">
                                          <p:stCondLst>
                                            <p:cond evt="begin" delay="0">
                                              <p:tn val="51"/>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17"/>
                  </p:tgtEl>
                </p:cond>
              </p:nextCondLst>
            </p:seq>
            <p:seq concurrent="1" nextAc="seek">
              <p:cTn id="54" restart="whenNotActive" fill="hold" evtFilter="cancelBubble" nodeType="interactiveSeq">
                <p:stCondLst>
                  <p:cond evt="onClick" delay="0">
                    <p:tgtEl>
                      <p:spTgt spid="30"/>
                    </p:tgtEl>
                  </p:cond>
                </p:stCondLst>
                <p:endSync evt="end" delay="0">
                  <p:rtn val="all"/>
                </p:endSync>
                <p:childTnLst>
                  <p:par>
                    <p:cTn id="55" fill="hold">
                      <p:stCondLst>
                        <p:cond delay="0"/>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p:cTn id="59" dur="500" fill="hold"/>
                                        <p:tgtEl>
                                          <p:spTgt spid="33"/>
                                        </p:tgtEl>
                                        <p:attrNameLst>
                                          <p:attrName>ppt_w</p:attrName>
                                        </p:attrNameLst>
                                      </p:cBhvr>
                                      <p:tavLst>
                                        <p:tav tm="0">
                                          <p:val>
                                            <p:fltVal val="0"/>
                                          </p:val>
                                        </p:tav>
                                        <p:tav tm="100000">
                                          <p:val>
                                            <p:strVal val="#ppt_w"/>
                                          </p:val>
                                        </p:tav>
                                      </p:tavLst>
                                    </p:anim>
                                    <p:anim calcmode="lin" valueType="num">
                                      <p:cBhvr>
                                        <p:cTn id="60" dur="500" fill="hold"/>
                                        <p:tgtEl>
                                          <p:spTgt spid="33"/>
                                        </p:tgtEl>
                                        <p:attrNameLst>
                                          <p:attrName>ppt_h</p:attrName>
                                        </p:attrNameLst>
                                      </p:cBhvr>
                                      <p:tavLst>
                                        <p:tav tm="0">
                                          <p:val>
                                            <p:fltVal val="0"/>
                                          </p:val>
                                        </p:tav>
                                        <p:tav tm="100000">
                                          <p:val>
                                            <p:strVal val="#ppt_h"/>
                                          </p:val>
                                        </p:tav>
                                      </p:tavLst>
                                    </p:anim>
                                    <p:animEffect transition="in" filter="fade">
                                      <p:cBhvr>
                                        <p:cTn id="61" dur="500"/>
                                        <p:tgtEl>
                                          <p:spTgt spid="33"/>
                                        </p:tgtEl>
                                      </p:cBhvr>
                                    </p:animEffect>
                                  </p:childTnLst>
                                </p:cTn>
                              </p:par>
                              <p:par>
                                <p:cTn id="62" presetID="53" presetClass="entr" presetSubtype="16" fill="hold" nodeType="withEffect">
                                  <p:stCondLst>
                                    <p:cond delay="0"/>
                                  </p:stCondLst>
                                  <p:childTnLst>
                                    <p:set>
                                      <p:cBhvr>
                                        <p:cTn id="63" dur="1" fill="hold">
                                          <p:stCondLst>
                                            <p:cond delay="0"/>
                                          </p:stCondLst>
                                        </p:cTn>
                                        <p:tgtEl>
                                          <p:spTgt spid="379"/>
                                        </p:tgtEl>
                                        <p:attrNameLst>
                                          <p:attrName>style.visibility</p:attrName>
                                        </p:attrNameLst>
                                      </p:cBhvr>
                                      <p:to>
                                        <p:strVal val="visible"/>
                                      </p:to>
                                    </p:set>
                                    <p:anim calcmode="lin" valueType="num">
                                      <p:cBhvr>
                                        <p:cTn id="64" dur="500" fill="hold"/>
                                        <p:tgtEl>
                                          <p:spTgt spid="379"/>
                                        </p:tgtEl>
                                        <p:attrNameLst>
                                          <p:attrName>ppt_w</p:attrName>
                                        </p:attrNameLst>
                                      </p:cBhvr>
                                      <p:tavLst>
                                        <p:tav tm="0">
                                          <p:val>
                                            <p:fltVal val="0"/>
                                          </p:val>
                                        </p:tav>
                                        <p:tav tm="100000">
                                          <p:val>
                                            <p:strVal val="#ppt_w"/>
                                          </p:val>
                                        </p:tav>
                                      </p:tavLst>
                                    </p:anim>
                                    <p:anim calcmode="lin" valueType="num">
                                      <p:cBhvr>
                                        <p:cTn id="65" dur="500" fill="hold"/>
                                        <p:tgtEl>
                                          <p:spTgt spid="379"/>
                                        </p:tgtEl>
                                        <p:attrNameLst>
                                          <p:attrName>ppt_h</p:attrName>
                                        </p:attrNameLst>
                                      </p:cBhvr>
                                      <p:tavLst>
                                        <p:tav tm="0">
                                          <p:val>
                                            <p:fltVal val="0"/>
                                          </p:val>
                                        </p:tav>
                                        <p:tav tm="100000">
                                          <p:val>
                                            <p:strVal val="#ppt_h"/>
                                          </p:val>
                                        </p:tav>
                                      </p:tavLst>
                                    </p:anim>
                                    <p:animEffect transition="in" filter="fade">
                                      <p:cBhvr>
                                        <p:cTn id="66" dur="500"/>
                                        <p:tgtEl>
                                          <p:spTgt spid="379"/>
                                        </p:tgtEl>
                                      </p:cBhvr>
                                    </p:animEffect>
                                  </p:childTnLst>
                                  <p:subTnLst>
                                    <p:audio>
                                      <p:cMediaNode>
                                        <p:cTn display="0" masterRel="sameClick">
                                          <p:stCondLst>
                                            <p:cond evt="begin" delay="0">
                                              <p:tn val="62"/>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30"/>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31" name="3D Model 30" descr="Small Present">
                <a:extLst>
                  <a:ext uri="{FF2B5EF4-FFF2-40B4-BE49-F238E27FC236}">
                    <a16:creationId xmlns:a16="http://schemas.microsoft.com/office/drawing/2014/main" id="{06CAFAFB-FB3B-432F-8E73-E21E1EE2C7E6}"/>
                  </a:ext>
                </a:extLst>
              </p:cNvPr>
              <p:cNvGraphicFramePr>
                <a:graphicFrameLocks noChangeAspect="1"/>
              </p:cNvGraphicFramePr>
              <p:nvPr>
                <p:extLst>
                  <p:ext uri="{D42A27DB-BD31-4B8C-83A1-F6EECF244321}">
                    <p14:modId xmlns:p14="http://schemas.microsoft.com/office/powerpoint/2010/main" val="4133789038"/>
                  </p:ext>
                </p:extLst>
              </p:nvPr>
            </p:nvGraphicFramePr>
            <p:xfrm>
              <a:off x="1761068" y="648127"/>
              <a:ext cx="1790211" cy="3492242"/>
            </p:xfrm>
            <a:graphic>
              <a:graphicData uri="http://schemas.microsoft.com/office/drawing/2017/model3d">
                <am3d:model3d r:embed="rId9">
                  <am3d:spPr>
                    <a:xfrm>
                      <a:off x="0" y="0"/>
                      <a:ext cx="1790211" cy="3492242"/>
                    </a:xfrm>
                    <a:prstGeom prst="rect">
                      <a:avLst/>
                    </a:prstGeom>
                  </am3d:spPr>
                  <am3d:camera>
                    <am3d:pos x="0" y="0" z="53755009"/>
                    <am3d:up dx="0" dy="36000000" dz="0"/>
                    <am3d:lookAt x="0" y="0" z="0"/>
                    <am3d:perspective fov="2700000"/>
                  </am3d:camera>
                  <am3d:trans>
                    <am3d:meterPerModelUnit n="41044724" d="1000000"/>
                    <am3d:preTrans dx="19" dy="-579784" dz="0"/>
                    <am3d:scale>
                      <am3d:sx n="1000000" d="1000000"/>
                      <am3d:sy n="1000000" d="1000000"/>
                      <am3d:sz n="1000000" d="1000000"/>
                    </am3d:scale>
                    <am3d:rot ax="5517217" ay="1610030" az="5659278"/>
                    <am3d:postTrans dx="0" dy="0" dz="0"/>
                  </am3d:trans>
                  <am3d:raster rName="Office3DRenderer" rVer="16.0.8326">
                    <am3d:blip r:embed="rId10"/>
                  </am3d:raster>
                  <am3d:objViewport viewportSz="3924450"/>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31" name="3D Model 30" descr="Small Present">
                <a:extLst>
                  <a:ext uri="{FF2B5EF4-FFF2-40B4-BE49-F238E27FC236}">
                    <a16:creationId xmlns:a16="http://schemas.microsoft.com/office/drawing/2014/main" id="{06CAFAFB-FB3B-432F-8E73-E21E1EE2C7E6}"/>
                  </a:ext>
                </a:extLst>
              </p:cNvPr>
              <p:cNvPicPr>
                <a:picLocks noGrp="1" noRot="1" noChangeAspect="1" noMove="1" noResize="1" noEditPoints="1" noAdjustHandles="1" noChangeArrowheads="1" noChangeShapeType="1" noCrop="1"/>
              </p:cNvPicPr>
              <p:nvPr/>
            </p:nvPicPr>
            <p:blipFill>
              <a:blip r:embed="rId10"/>
              <a:stretch>
                <a:fillRect/>
              </a:stretch>
            </p:blipFill>
            <p:spPr>
              <a:xfrm>
                <a:off x="1761068" y="648127"/>
                <a:ext cx="1790211" cy="3492242"/>
              </a:xfrm>
              <a:prstGeom prst="rect">
                <a:avLst/>
              </a:prstGeom>
            </p:spPr>
          </p:pic>
        </mc:Fallback>
      </mc:AlternateContent>
      <p:pic>
        <p:nvPicPr>
          <p:cNvPr id="34" name="Picture 33">
            <a:hlinkClick r:id="rId11" action="ppaction://hlinksldjump"/>
            <a:extLst>
              <a:ext uri="{FF2B5EF4-FFF2-40B4-BE49-F238E27FC236}">
                <a16:creationId xmlns:a16="http://schemas.microsoft.com/office/drawing/2014/main" id="{40A6ECC7-20DE-471C-B2F4-982077E881A8}"/>
              </a:ext>
            </a:extLst>
          </p:cNvPr>
          <p:cNvPicPr>
            <a:picLocks noChangeAspect="1"/>
          </p:cNvPicPr>
          <p:nvPr/>
        </p:nvPicPr>
        <p:blipFill>
          <a:blip r:embed="rId12"/>
          <a:stretch>
            <a:fillRect/>
          </a:stretch>
        </p:blipFill>
        <p:spPr>
          <a:xfrm>
            <a:off x="16193064" y="2571651"/>
            <a:ext cx="2050674" cy="6779086"/>
          </a:xfrm>
          <a:prstGeom prst="rect">
            <a:avLst/>
          </a:prstGeom>
        </p:spPr>
      </p:pic>
      <p:grpSp>
        <p:nvGrpSpPr>
          <p:cNvPr id="17" name="A - 9Slide.vn">
            <a:extLst>
              <a:ext uri="{FF2B5EF4-FFF2-40B4-BE49-F238E27FC236}">
                <a16:creationId xmlns:a16="http://schemas.microsoft.com/office/drawing/2014/main" id="{1462B013-518D-4A42-976E-B02A4A87DF9A}"/>
              </a:ext>
            </a:extLst>
          </p:cNvPr>
          <p:cNvGrpSpPr/>
          <p:nvPr/>
        </p:nvGrpSpPr>
        <p:grpSpPr>
          <a:xfrm>
            <a:off x="5367897" y="4307445"/>
            <a:ext cx="11919405" cy="707886"/>
            <a:chOff x="7982585" y="2011634"/>
            <a:chExt cx="10712069" cy="707886"/>
          </a:xfrm>
        </p:grpSpPr>
        <p:sp>
          <p:nvSpPr>
            <p:cNvPr id="18" name="文本框 19">
              <a:extLst>
                <a:ext uri="{FF2B5EF4-FFF2-40B4-BE49-F238E27FC236}">
                  <a16:creationId xmlns:a16="http://schemas.microsoft.com/office/drawing/2014/main" id="{2B0E5063-D2BB-4BD3-B811-F2AAC163D626}"/>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Hai ngày một lần.</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19" name="图片 20">
              <a:extLst>
                <a:ext uri="{FF2B5EF4-FFF2-40B4-BE49-F238E27FC236}">
                  <a16:creationId xmlns:a16="http://schemas.microsoft.com/office/drawing/2014/main" id="{945B7A11-062D-4B63-BA00-CB644A5B052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0" name="B - 9Slide.vn">
            <a:extLst>
              <a:ext uri="{FF2B5EF4-FFF2-40B4-BE49-F238E27FC236}">
                <a16:creationId xmlns:a16="http://schemas.microsoft.com/office/drawing/2014/main" id="{096B01B6-5C27-4AB3-820A-F88089F0D8F6}"/>
              </a:ext>
            </a:extLst>
          </p:cNvPr>
          <p:cNvGrpSpPr/>
          <p:nvPr/>
        </p:nvGrpSpPr>
        <p:grpSpPr>
          <a:xfrm>
            <a:off x="5367898" y="5112809"/>
            <a:ext cx="10094000" cy="723719"/>
            <a:chOff x="7982585" y="1973126"/>
            <a:chExt cx="10094000" cy="723719"/>
          </a:xfrm>
        </p:grpSpPr>
        <p:sp>
          <p:nvSpPr>
            <p:cNvPr id="21" name="文本框 19">
              <a:extLst>
                <a:ext uri="{FF2B5EF4-FFF2-40B4-BE49-F238E27FC236}">
                  <a16:creationId xmlns:a16="http://schemas.microsoft.com/office/drawing/2014/main" id="{A7672A38-DFB8-4A65-A414-E81101AC4599}"/>
                </a:ext>
              </a:extLst>
            </p:cNvPr>
            <p:cNvSpPr txBox="1"/>
            <p:nvPr/>
          </p:nvSpPr>
          <p:spPr>
            <a:xfrm>
              <a:off x="8783223" y="1973126"/>
              <a:ext cx="9293362"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B</a:t>
              </a:r>
              <a:r>
                <a:rPr lang="en-US" altLang="zh-CN" sz="4000" b="1">
                  <a:solidFill>
                    <a:sysClr val="windowText" lastClr="000000"/>
                  </a:solidFill>
                  <a:latin typeface="Times New Roman" pitchFamily="18" charset="0"/>
                  <a:cs typeface="Times New Roman" pitchFamily="18" charset="0"/>
                  <a:sym typeface="+mn-lt"/>
                </a:rPr>
                <a:t>. Hằng ngày.</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2" name="图片 20">
              <a:extLst>
                <a:ext uri="{FF2B5EF4-FFF2-40B4-BE49-F238E27FC236}">
                  <a16:creationId xmlns:a16="http://schemas.microsoft.com/office/drawing/2014/main" id="{7680F5B5-3A8D-4D8E-B036-39D8FD3297E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3" name="C - 9Slide.vn">
            <a:extLst>
              <a:ext uri="{FF2B5EF4-FFF2-40B4-BE49-F238E27FC236}">
                <a16:creationId xmlns:a16="http://schemas.microsoft.com/office/drawing/2014/main" id="{F9B0C3BD-16E4-46BC-A917-B68EE837E8C0}"/>
              </a:ext>
            </a:extLst>
          </p:cNvPr>
          <p:cNvGrpSpPr/>
          <p:nvPr/>
        </p:nvGrpSpPr>
        <p:grpSpPr>
          <a:xfrm>
            <a:off x="5360574" y="6027088"/>
            <a:ext cx="8326478" cy="707886"/>
            <a:chOff x="7982585" y="2011634"/>
            <a:chExt cx="8326478" cy="707886"/>
          </a:xfrm>
        </p:grpSpPr>
        <p:sp>
          <p:nvSpPr>
            <p:cNvPr id="28" name="文本框 19">
              <a:extLst>
                <a:ext uri="{FF2B5EF4-FFF2-40B4-BE49-F238E27FC236}">
                  <a16:creationId xmlns:a16="http://schemas.microsoft.com/office/drawing/2014/main" id="{38DE771E-CCFC-45E5-9E2C-BA174D01F119}"/>
                </a:ext>
              </a:extLst>
            </p:cNvPr>
            <p:cNvSpPr txBox="1"/>
            <p:nvPr/>
          </p:nvSpPr>
          <p:spPr>
            <a:xfrm>
              <a:off x="8705398" y="2011634"/>
              <a:ext cx="7603665"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C</a:t>
              </a:r>
              <a:r>
                <a:rPr lang="en-US" altLang="zh-CN" sz="4000" b="1">
                  <a:solidFill>
                    <a:sysClr val="windowText" lastClr="000000"/>
                  </a:solidFill>
                  <a:latin typeface="Times New Roman" pitchFamily="18" charset="0"/>
                  <a:cs typeface="Times New Roman" pitchFamily="18" charset="0"/>
                  <a:sym typeface="+mn-lt"/>
                </a:rPr>
                <a:t>. Khi thay băng vệ sinh;</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37" name="图片 20">
              <a:extLst>
                <a:ext uri="{FF2B5EF4-FFF2-40B4-BE49-F238E27FC236}">
                  <a16:creationId xmlns:a16="http://schemas.microsoft.com/office/drawing/2014/main" id="{1F3B30DA-7AE9-406E-A311-61A547B9C979}"/>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pic>
        <p:nvPicPr>
          <p:cNvPr id="42" name="Picture 41">
            <a:extLst>
              <a:ext uri="{FF2B5EF4-FFF2-40B4-BE49-F238E27FC236}">
                <a16:creationId xmlns:a16="http://schemas.microsoft.com/office/drawing/2014/main" id="{543C8F78-FC31-4AEC-82DF-45C1DF8E4902}"/>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5126249" y="5666384"/>
            <a:ext cx="1197797" cy="1060612"/>
          </a:xfrm>
          <a:prstGeom prst="rect">
            <a:avLst/>
          </a:prstGeom>
        </p:spPr>
      </p:pic>
      <p:sp>
        <p:nvSpPr>
          <p:cNvPr id="43" name="TextBox 42">
            <a:extLst>
              <a:ext uri="{FF2B5EF4-FFF2-40B4-BE49-F238E27FC236}">
                <a16:creationId xmlns:a16="http://schemas.microsoft.com/office/drawing/2014/main" id="{B4225462-9530-4046-B380-5EC8B84C3410}"/>
              </a:ext>
            </a:extLst>
          </p:cNvPr>
          <p:cNvSpPr txBox="1"/>
          <p:nvPr/>
        </p:nvSpPr>
        <p:spPr>
          <a:xfrm>
            <a:off x="4160110" y="2749432"/>
            <a:ext cx="9967793" cy="923330"/>
          </a:xfrm>
          <a:prstGeom prst="rect">
            <a:avLst/>
          </a:prstGeom>
          <a:noFill/>
        </p:spPr>
        <p:txBody>
          <a:bodyPr wrap="none" rtlCol="0">
            <a:spAutoFit/>
          </a:bodyPr>
          <a:lstStyle/>
          <a:p>
            <a:pPr algn="ctr"/>
            <a:r>
              <a:rPr lang="en-US" sz="5400">
                <a:solidFill>
                  <a:srgbClr val="272626"/>
                </a:solidFill>
                <a:latin typeface="#9Slide03 Arima Madurai ExtraBo" panose="00000900000000000000" pitchFamily="2" charset="0"/>
                <a:cs typeface="#9Slide03 Arima Madurai ExtraBo" panose="00000900000000000000" pitchFamily="2" charset="0"/>
              </a:rPr>
              <a:t>4. Cần rửa cơ quan sinh dục nữ:</a:t>
            </a:r>
          </a:p>
        </p:txBody>
      </p:sp>
      <p:pic>
        <p:nvPicPr>
          <p:cNvPr id="44" name="Picture 43">
            <a:extLst>
              <a:ext uri="{FF2B5EF4-FFF2-40B4-BE49-F238E27FC236}">
                <a16:creationId xmlns:a16="http://schemas.microsoft.com/office/drawing/2014/main" id="{51282573-0A29-414B-B248-47DB0DD160A4}"/>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5177746" y="4805936"/>
            <a:ext cx="1197797" cy="1060612"/>
          </a:xfrm>
          <a:prstGeom prst="rect">
            <a:avLst/>
          </a:prstGeom>
        </p:spPr>
      </p:pic>
      <p:pic>
        <p:nvPicPr>
          <p:cNvPr id="45" name="Picture 44">
            <a:extLst>
              <a:ext uri="{FF2B5EF4-FFF2-40B4-BE49-F238E27FC236}">
                <a16:creationId xmlns:a16="http://schemas.microsoft.com/office/drawing/2014/main" id="{E916232A-8CC2-434C-8682-EE84EED2A6CB}"/>
              </a:ext>
            </a:extLst>
          </p:cNvPr>
          <p:cNvPicPr>
            <a:picLocks noChangeAspect="1"/>
          </p:cNvPicPr>
          <p:nvPr/>
        </p:nvPicPr>
        <p:blipFill>
          <a:blip r:embed="rId16" cstate="print">
            <a:extLst>
              <a:ext uri="{BEBA8EAE-BF5A-486C-A8C5-ECC9F3942E4B}">
                <a14:imgProps xmlns:a14="http://schemas.microsoft.com/office/drawing/2010/main">
                  <a14:imgLayer r:embed="rId17">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5340688" y="4156856"/>
            <a:ext cx="925561" cy="925561"/>
          </a:xfrm>
          <a:prstGeom prst="rect">
            <a:avLst/>
          </a:prstGeom>
        </p:spPr>
      </p:pic>
      <p:grpSp>
        <p:nvGrpSpPr>
          <p:cNvPr id="24" name="Graphic 3">
            <a:extLst>
              <a:ext uri="{FF2B5EF4-FFF2-40B4-BE49-F238E27FC236}">
                <a16:creationId xmlns:a16="http://schemas.microsoft.com/office/drawing/2014/main" id="{F52F3C9E-9C9E-4B14-B34F-AF0530525E12}"/>
              </a:ext>
            </a:extLst>
          </p:cNvPr>
          <p:cNvGrpSpPr/>
          <p:nvPr/>
        </p:nvGrpSpPr>
        <p:grpSpPr>
          <a:xfrm flipH="1">
            <a:off x="295634" y="6046138"/>
            <a:ext cx="2171281" cy="4158526"/>
            <a:chOff x="7730797" y="5960889"/>
            <a:chExt cx="2171281" cy="4158526"/>
          </a:xfrm>
        </p:grpSpPr>
        <p:grpSp>
          <p:nvGrpSpPr>
            <p:cNvPr id="25" name="Graphic 3">
              <a:extLst>
                <a:ext uri="{FF2B5EF4-FFF2-40B4-BE49-F238E27FC236}">
                  <a16:creationId xmlns:a16="http://schemas.microsoft.com/office/drawing/2014/main" id="{A01FF0E1-574C-4572-912E-4EE76BF9D9BA}"/>
                </a:ext>
              </a:extLst>
            </p:cNvPr>
            <p:cNvGrpSpPr/>
            <p:nvPr/>
          </p:nvGrpSpPr>
          <p:grpSpPr>
            <a:xfrm>
              <a:off x="7730797" y="5960889"/>
              <a:ext cx="2171281" cy="4158526"/>
              <a:chOff x="7730797" y="5960889"/>
              <a:chExt cx="2171281" cy="4158526"/>
            </a:xfrm>
          </p:grpSpPr>
          <p:grpSp>
            <p:nvGrpSpPr>
              <p:cNvPr id="130" name="Graphic 3">
                <a:extLst>
                  <a:ext uri="{FF2B5EF4-FFF2-40B4-BE49-F238E27FC236}">
                    <a16:creationId xmlns:a16="http://schemas.microsoft.com/office/drawing/2014/main" id="{B201A354-B24A-4DE1-A4AA-181D5C4775F5}"/>
                  </a:ext>
                </a:extLst>
              </p:cNvPr>
              <p:cNvGrpSpPr/>
              <p:nvPr/>
            </p:nvGrpSpPr>
            <p:grpSpPr>
              <a:xfrm>
                <a:off x="8185924" y="8985272"/>
                <a:ext cx="1290805" cy="1134143"/>
                <a:chOff x="8185924" y="8985272"/>
                <a:chExt cx="1290805" cy="1134143"/>
              </a:xfrm>
            </p:grpSpPr>
            <p:grpSp>
              <p:nvGrpSpPr>
                <p:cNvPr id="333" name="Graphic 3">
                  <a:extLst>
                    <a:ext uri="{FF2B5EF4-FFF2-40B4-BE49-F238E27FC236}">
                      <a16:creationId xmlns:a16="http://schemas.microsoft.com/office/drawing/2014/main" id="{48586B34-7B1D-4444-B7CC-CF2351E2B8FE}"/>
                    </a:ext>
                  </a:extLst>
                </p:cNvPr>
                <p:cNvGrpSpPr/>
                <p:nvPr/>
              </p:nvGrpSpPr>
              <p:grpSpPr>
                <a:xfrm>
                  <a:off x="8185924" y="8999628"/>
                  <a:ext cx="637453" cy="1091074"/>
                  <a:chOff x="8185924" y="8999628"/>
                  <a:chExt cx="637453" cy="1091074"/>
                </a:xfrm>
              </p:grpSpPr>
              <p:grpSp>
                <p:nvGrpSpPr>
                  <p:cNvPr id="357" name="Graphic 3">
                    <a:extLst>
                      <a:ext uri="{FF2B5EF4-FFF2-40B4-BE49-F238E27FC236}">
                        <a16:creationId xmlns:a16="http://schemas.microsoft.com/office/drawing/2014/main" id="{C108A5ED-3D9C-4554-B12E-C055C82A5718}"/>
                      </a:ext>
                    </a:extLst>
                  </p:cNvPr>
                  <p:cNvGrpSpPr/>
                  <p:nvPr/>
                </p:nvGrpSpPr>
                <p:grpSpPr>
                  <a:xfrm>
                    <a:off x="8390894" y="8999628"/>
                    <a:ext cx="370271" cy="843196"/>
                    <a:chOff x="8390894" y="8999628"/>
                    <a:chExt cx="370271" cy="843196"/>
                  </a:xfrm>
                </p:grpSpPr>
                <p:sp>
                  <p:nvSpPr>
                    <p:cNvPr id="380" name="Freeform: Shape 379">
                      <a:extLst>
                        <a:ext uri="{FF2B5EF4-FFF2-40B4-BE49-F238E27FC236}">
                          <a16:creationId xmlns:a16="http://schemas.microsoft.com/office/drawing/2014/main" id="{09D56274-5740-41C5-8DEF-BA927693887D}"/>
                        </a:ext>
                      </a:extLst>
                    </p:cNvPr>
                    <p:cNvSpPr/>
                    <p:nvPr/>
                  </p:nvSpPr>
                  <p:spPr>
                    <a:xfrm>
                      <a:off x="8390894" y="9013984"/>
                      <a:ext cx="360700" cy="828839"/>
                    </a:xfrm>
                    <a:custGeom>
                      <a:avLst/>
                      <a:gdLst>
                        <a:gd name="connsiteX0" fmla="*/ 250636 w 360700"/>
                        <a:gd name="connsiteY0" fmla="*/ 392404 h 828839"/>
                        <a:gd name="connsiteX1" fmla="*/ 236280 w 360700"/>
                        <a:gd name="connsiteY1" fmla="*/ 172275 h 828839"/>
                        <a:gd name="connsiteX2" fmla="*/ 250636 w 360700"/>
                        <a:gd name="connsiteY2" fmla="*/ 66996 h 828839"/>
                        <a:gd name="connsiteX3" fmla="*/ 255422 w 360700"/>
                        <a:gd name="connsiteY3" fmla="*/ 33498 h 828839"/>
                        <a:gd name="connsiteX4" fmla="*/ 188426 w 360700"/>
                        <a:gd name="connsiteY4" fmla="*/ 28712 h 828839"/>
                        <a:gd name="connsiteX5" fmla="*/ 68790 w 360700"/>
                        <a:gd name="connsiteY5" fmla="*/ 4785 h 828839"/>
                        <a:gd name="connsiteX6" fmla="*/ 30507 w 360700"/>
                        <a:gd name="connsiteY6" fmla="*/ 0 h 828839"/>
                        <a:gd name="connsiteX7" fmla="*/ 16151 w 360700"/>
                        <a:gd name="connsiteY7" fmla="*/ 52640 h 828839"/>
                        <a:gd name="connsiteX8" fmla="*/ 1795 w 360700"/>
                        <a:gd name="connsiteY8" fmla="*/ 162704 h 828839"/>
                        <a:gd name="connsiteX9" fmla="*/ 16151 w 360700"/>
                        <a:gd name="connsiteY9" fmla="*/ 397189 h 828839"/>
                        <a:gd name="connsiteX10" fmla="*/ 174070 w 360700"/>
                        <a:gd name="connsiteY10" fmla="*/ 823091 h 828839"/>
                        <a:gd name="connsiteX11" fmla="*/ 174070 w 360700"/>
                        <a:gd name="connsiteY11" fmla="*/ 827877 h 828839"/>
                        <a:gd name="connsiteX12" fmla="*/ 250636 w 360700"/>
                        <a:gd name="connsiteY12" fmla="*/ 813521 h 828839"/>
                        <a:gd name="connsiteX13" fmla="*/ 351130 w 360700"/>
                        <a:gd name="connsiteY13" fmla="*/ 794379 h 828839"/>
                        <a:gd name="connsiteX14" fmla="*/ 355915 w 360700"/>
                        <a:gd name="connsiteY14" fmla="*/ 789594 h 828839"/>
                        <a:gd name="connsiteX15" fmla="*/ 360701 w 360700"/>
                        <a:gd name="connsiteY15" fmla="*/ 780023 h 828839"/>
                        <a:gd name="connsiteX16" fmla="*/ 250636 w 360700"/>
                        <a:gd name="connsiteY16" fmla="*/ 392404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0700" h="828839">
                          <a:moveTo>
                            <a:pt x="250636" y="392404"/>
                          </a:moveTo>
                          <a:cubicBezTo>
                            <a:pt x="236280" y="320623"/>
                            <a:pt x="231494" y="244056"/>
                            <a:pt x="236280" y="172275"/>
                          </a:cubicBezTo>
                          <a:cubicBezTo>
                            <a:pt x="236280" y="133991"/>
                            <a:pt x="245851" y="100494"/>
                            <a:pt x="250636" y="66996"/>
                          </a:cubicBezTo>
                          <a:cubicBezTo>
                            <a:pt x="250636" y="57425"/>
                            <a:pt x="255422" y="43069"/>
                            <a:pt x="255422" y="33498"/>
                          </a:cubicBezTo>
                          <a:cubicBezTo>
                            <a:pt x="231494" y="33498"/>
                            <a:pt x="212353" y="33498"/>
                            <a:pt x="188426" y="28712"/>
                          </a:cubicBezTo>
                          <a:cubicBezTo>
                            <a:pt x="145357" y="23927"/>
                            <a:pt x="107074" y="14356"/>
                            <a:pt x="68790" y="4785"/>
                          </a:cubicBezTo>
                          <a:cubicBezTo>
                            <a:pt x="59220" y="0"/>
                            <a:pt x="44863" y="0"/>
                            <a:pt x="30507" y="0"/>
                          </a:cubicBezTo>
                          <a:cubicBezTo>
                            <a:pt x="25722" y="19142"/>
                            <a:pt x="20936" y="33498"/>
                            <a:pt x="16151" y="52640"/>
                          </a:cubicBezTo>
                          <a:cubicBezTo>
                            <a:pt x="6580" y="86137"/>
                            <a:pt x="1795" y="124421"/>
                            <a:pt x="1795" y="162704"/>
                          </a:cubicBezTo>
                          <a:cubicBezTo>
                            <a:pt x="-2991" y="239271"/>
                            <a:pt x="1795" y="320623"/>
                            <a:pt x="16151" y="397189"/>
                          </a:cubicBezTo>
                          <a:cubicBezTo>
                            <a:pt x="30507" y="473756"/>
                            <a:pt x="150143" y="794379"/>
                            <a:pt x="174070" y="823091"/>
                          </a:cubicBezTo>
                          <a:cubicBezTo>
                            <a:pt x="174070" y="823091"/>
                            <a:pt x="174070" y="827877"/>
                            <a:pt x="174070" y="827877"/>
                          </a:cubicBezTo>
                          <a:cubicBezTo>
                            <a:pt x="197997" y="832662"/>
                            <a:pt x="226709" y="818306"/>
                            <a:pt x="250636" y="813521"/>
                          </a:cubicBezTo>
                          <a:cubicBezTo>
                            <a:pt x="284134" y="803950"/>
                            <a:pt x="317632" y="799164"/>
                            <a:pt x="351130" y="794379"/>
                          </a:cubicBezTo>
                          <a:cubicBezTo>
                            <a:pt x="355915" y="794379"/>
                            <a:pt x="355915" y="789594"/>
                            <a:pt x="355915" y="789594"/>
                          </a:cubicBezTo>
                          <a:cubicBezTo>
                            <a:pt x="360701" y="789594"/>
                            <a:pt x="360701" y="784808"/>
                            <a:pt x="360701" y="780023"/>
                          </a:cubicBezTo>
                          <a:cubicBezTo>
                            <a:pt x="322418" y="646031"/>
                            <a:pt x="274563" y="526396"/>
                            <a:pt x="250636" y="392404"/>
                          </a:cubicBezTo>
                          <a:close/>
                        </a:path>
                      </a:pathLst>
                    </a:custGeom>
                    <a:solidFill>
                      <a:srgbClr val="FBC98F"/>
                    </a:solidFill>
                    <a:ln w="47824"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A0C9E888-EA2F-4553-A5C4-D82220ED6AF6}"/>
                        </a:ext>
                      </a:extLst>
                    </p:cNvPr>
                    <p:cNvSpPr/>
                    <p:nvPr/>
                  </p:nvSpPr>
                  <p:spPr>
                    <a:xfrm>
                      <a:off x="8390894" y="8999628"/>
                      <a:ext cx="370271" cy="837447"/>
                    </a:xfrm>
                    <a:custGeom>
                      <a:avLst/>
                      <a:gdLst>
                        <a:gd name="connsiteX0" fmla="*/ 188426 w 370271"/>
                        <a:gd name="connsiteY0" fmla="*/ 837448 h 837447"/>
                        <a:gd name="connsiteX1" fmla="*/ 188426 w 370271"/>
                        <a:gd name="connsiteY1" fmla="*/ 837448 h 837447"/>
                        <a:gd name="connsiteX2" fmla="*/ 178855 w 370271"/>
                        <a:gd name="connsiteY2" fmla="*/ 837448 h 837447"/>
                        <a:gd name="connsiteX3" fmla="*/ 174070 w 370271"/>
                        <a:gd name="connsiteY3" fmla="*/ 832662 h 837447"/>
                        <a:gd name="connsiteX4" fmla="*/ 174070 w 370271"/>
                        <a:gd name="connsiteY4" fmla="*/ 827877 h 837447"/>
                        <a:gd name="connsiteX5" fmla="*/ 16151 w 370271"/>
                        <a:gd name="connsiteY5" fmla="*/ 401975 h 837447"/>
                        <a:gd name="connsiteX6" fmla="*/ 1795 w 370271"/>
                        <a:gd name="connsiteY6" fmla="*/ 167490 h 837447"/>
                        <a:gd name="connsiteX7" fmla="*/ 16151 w 370271"/>
                        <a:gd name="connsiteY7" fmla="*/ 57425 h 837447"/>
                        <a:gd name="connsiteX8" fmla="*/ 25722 w 370271"/>
                        <a:gd name="connsiteY8" fmla="*/ 19142 h 837447"/>
                        <a:gd name="connsiteX9" fmla="*/ 30507 w 370271"/>
                        <a:gd name="connsiteY9" fmla="*/ 4785 h 837447"/>
                        <a:gd name="connsiteX10" fmla="*/ 35292 w 370271"/>
                        <a:gd name="connsiteY10" fmla="*/ 0 h 837447"/>
                        <a:gd name="connsiteX11" fmla="*/ 44863 w 370271"/>
                        <a:gd name="connsiteY11" fmla="*/ 0 h 837447"/>
                        <a:gd name="connsiteX12" fmla="*/ 68790 w 370271"/>
                        <a:gd name="connsiteY12" fmla="*/ 4785 h 837447"/>
                        <a:gd name="connsiteX13" fmla="*/ 83147 w 370271"/>
                        <a:gd name="connsiteY13" fmla="*/ 9571 h 837447"/>
                        <a:gd name="connsiteX14" fmla="*/ 188426 w 370271"/>
                        <a:gd name="connsiteY14" fmla="*/ 28712 h 837447"/>
                        <a:gd name="connsiteX15" fmla="*/ 255422 w 370271"/>
                        <a:gd name="connsiteY15" fmla="*/ 33498 h 837447"/>
                        <a:gd name="connsiteX16" fmla="*/ 260207 w 370271"/>
                        <a:gd name="connsiteY16" fmla="*/ 33498 h 837447"/>
                        <a:gd name="connsiteX17" fmla="*/ 260207 w 370271"/>
                        <a:gd name="connsiteY17" fmla="*/ 38283 h 837447"/>
                        <a:gd name="connsiteX18" fmla="*/ 260207 w 370271"/>
                        <a:gd name="connsiteY18" fmla="*/ 47854 h 837447"/>
                        <a:gd name="connsiteX19" fmla="*/ 255422 w 370271"/>
                        <a:gd name="connsiteY19" fmla="*/ 76567 h 837447"/>
                        <a:gd name="connsiteX20" fmla="*/ 250636 w 370271"/>
                        <a:gd name="connsiteY20" fmla="*/ 90923 h 837447"/>
                        <a:gd name="connsiteX21" fmla="*/ 241066 w 370271"/>
                        <a:gd name="connsiteY21" fmla="*/ 181846 h 837447"/>
                        <a:gd name="connsiteX22" fmla="*/ 255422 w 370271"/>
                        <a:gd name="connsiteY22" fmla="*/ 401975 h 837447"/>
                        <a:gd name="connsiteX23" fmla="*/ 360701 w 370271"/>
                        <a:gd name="connsiteY23" fmla="*/ 751311 h 837447"/>
                        <a:gd name="connsiteX24" fmla="*/ 370272 w 370271"/>
                        <a:gd name="connsiteY24" fmla="*/ 780023 h 837447"/>
                        <a:gd name="connsiteX25" fmla="*/ 370272 w 370271"/>
                        <a:gd name="connsiteY25" fmla="*/ 789594 h 837447"/>
                        <a:gd name="connsiteX26" fmla="*/ 365486 w 370271"/>
                        <a:gd name="connsiteY26" fmla="*/ 794379 h 837447"/>
                        <a:gd name="connsiteX27" fmla="*/ 355915 w 370271"/>
                        <a:gd name="connsiteY27" fmla="*/ 799165 h 837447"/>
                        <a:gd name="connsiteX28" fmla="*/ 312847 w 370271"/>
                        <a:gd name="connsiteY28" fmla="*/ 808735 h 837447"/>
                        <a:gd name="connsiteX29" fmla="*/ 255422 w 370271"/>
                        <a:gd name="connsiteY29" fmla="*/ 818306 h 837447"/>
                        <a:gd name="connsiteX30" fmla="*/ 236280 w 370271"/>
                        <a:gd name="connsiteY30" fmla="*/ 823092 h 837447"/>
                        <a:gd name="connsiteX31" fmla="*/ 188426 w 370271"/>
                        <a:gd name="connsiteY31" fmla="*/ 837448 h 837447"/>
                        <a:gd name="connsiteX32" fmla="*/ 183640 w 370271"/>
                        <a:gd name="connsiteY32" fmla="*/ 827877 h 837447"/>
                        <a:gd name="connsiteX33" fmla="*/ 188426 w 370271"/>
                        <a:gd name="connsiteY33" fmla="*/ 827877 h 837447"/>
                        <a:gd name="connsiteX34" fmla="*/ 188426 w 370271"/>
                        <a:gd name="connsiteY34" fmla="*/ 827877 h 837447"/>
                        <a:gd name="connsiteX35" fmla="*/ 231494 w 370271"/>
                        <a:gd name="connsiteY35" fmla="*/ 818306 h 837447"/>
                        <a:gd name="connsiteX36" fmla="*/ 250636 w 370271"/>
                        <a:gd name="connsiteY36" fmla="*/ 813521 h 837447"/>
                        <a:gd name="connsiteX37" fmla="*/ 308061 w 370271"/>
                        <a:gd name="connsiteY37" fmla="*/ 803950 h 837447"/>
                        <a:gd name="connsiteX38" fmla="*/ 351130 w 370271"/>
                        <a:gd name="connsiteY38" fmla="*/ 794379 h 837447"/>
                        <a:gd name="connsiteX39" fmla="*/ 351130 w 370271"/>
                        <a:gd name="connsiteY39" fmla="*/ 794379 h 837447"/>
                        <a:gd name="connsiteX40" fmla="*/ 355915 w 370271"/>
                        <a:gd name="connsiteY40" fmla="*/ 789594 h 837447"/>
                        <a:gd name="connsiteX41" fmla="*/ 355915 w 370271"/>
                        <a:gd name="connsiteY41" fmla="*/ 789594 h 837447"/>
                        <a:gd name="connsiteX42" fmla="*/ 346345 w 370271"/>
                        <a:gd name="connsiteY42" fmla="*/ 760881 h 837447"/>
                        <a:gd name="connsiteX43" fmla="*/ 241066 w 370271"/>
                        <a:gd name="connsiteY43" fmla="*/ 406760 h 837447"/>
                        <a:gd name="connsiteX44" fmla="*/ 226709 w 370271"/>
                        <a:gd name="connsiteY44" fmla="*/ 186631 h 837447"/>
                        <a:gd name="connsiteX45" fmla="*/ 236280 w 370271"/>
                        <a:gd name="connsiteY45" fmla="*/ 95708 h 837447"/>
                        <a:gd name="connsiteX46" fmla="*/ 236280 w 370271"/>
                        <a:gd name="connsiteY46" fmla="*/ 81352 h 837447"/>
                        <a:gd name="connsiteX47" fmla="*/ 241066 w 370271"/>
                        <a:gd name="connsiteY47" fmla="*/ 57425 h 837447"/>
                        <a:gd name="connsiteX48" fmla="*/ 241066 w 370271"/>
                        <a:gd name="connsiteY48" fmla="*/ 52640 h 837447"/>
                        <a:gd name="connsiteX49" fmla="*/ 178855 w 370271"/>
                        <a:gd name="connsiteY49" fmla="*/ 47854 h 837447"/>
                        <a:gd name="connsiteX50" fmla="*/ 73576 w 370271"/>
                        <a:gd name="connsiteY50" fmla="*/ 28712 h 837447"/>
                        <a:gd name="connsiteX51" fmla="*/ 59220 w 370271"/>
                        <a:gd name="connsiteY51" fmla="*/ 23927 h 837447"/>
                        <a:gd name="connsiteX52" fmla="*/ 35292 w 370271"/>
                        <a:gd name="connsiteY52" fmla="*/ 19142 h 837447"/>
                        <a:gd name="connsiteX53" fmla="*/ 30507 w 370271"/>
                        <a:gd name="connsiteY53" fmla="*/ 19142 h 837447"/>
                        <a:gd name="connsiteX54" fmla="*/ 30507 w 370271"/>
                        <a:gd name="connsiteY54" fmla="*/ 28712 h 837447"/>
                        <a:gd name="connsiteX55" fmla="*/ 20936 w 370271"/>
                        <a:gd name="connsiteY55" fmla="*/ 66996 h 837447"/>
                        <a:gd name="connsiteX56" fmla="*/ 6580 w 370271"/>
                        <a:gd name="connsiteY56" fmla="*/ 172275 h 837447"/>
                        <a:gd name="connsiteX57" fmla="*/ 20936 w 370271"/>
                        <a:gd name="connsiteY57" fmla="*/ 401975 h 837447"/>
                        <a:gd name="connsiteX58" fmla="*/ 183640 w 370271"/>
                        <a:gd name="connsiteY58" fmla="*/ 827877 h 837447"/>
                        <a:gd name="connsiteX59" fmla="*/ 183640 w 370271"/>
                        <a:gd name="connsiteY59" fmla="*/ 827877 h 83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0271" h="837447">
                          <a:moveTo>
                            <a:pt x="188426" y="837448"/>
                          </a:moveTo>
                          <a:lnTo>
                            <a:pt x="188426" y="837448"/>
                          </a:lnTo>
                          <a:cubicBezTo>
                            <a:pt x="183640" y="837448"/>
                            <a:pt x="183640" y="837448"/>
                            <a:pt x="178855" y="837448"/>
                          </a:cubicBezTo>
                          <a:cubicBezTo>
                            <a:pt x="174070" y="837448"/>
                            <a:pt x="174070" y="832662"/>
                            <a:pt x="174070" y="832662"/>
                          </a:cubicBezTo>
                          <a:cubicBezTo>
                            <a:pt x="174070" y="832662"/>
                            <a:pt x="174070" y="827877"/>
                            <a:pt x="174070" y="827877"/>
                          </a:cubicBezTo>
                          <a:cubicBezTo>
                            <a:pt x="145357" y="784808"/>
                            <a:pt x="30507" y="473756"/>
                            <a:pt x="16151" y="401975"/>
                          </a:cubicBezTo>
                          <a:cubicBezTo>
                            <a:pt x="1795" y="325408"/>
                            <a:pt x="-2991" y="244056"/>
                            <a:pt x="1795" y="167490"/>
                          </a:cubicBezTo>
                          <a:cubicBezTo>
                            <a:pt x="6580" y="124421"/>
                            <a:pt x="6580" y="90923"/>
                            <a:pt x="16151" y="57425"/>
                          </a:cubicBezTo>
                          <a:cubicBezTo>
                            <a:pt x="20936" y="43069"/>
                            <a:pt x="20936" y="28712"/>
                            <a:pt x="25722" y="19142"/>
                          </a:cubicBezTo>
                          <a:lnTo>
                            <a:pt x="30507" y="4785"/>
                          </a:lnTo>
                          <a:cubicBezTo>
                            <a:pt x="30507" y="0"/>
                            <a:pt x="35292" y="0"/>
                            <a:pt x="35292" y="0"/>
                          </a:cubicBezTo>
                          <a:lnTo>
                            <a:pt x="44863" y="0"/>
                          </a:lnTo>
                          <a:cubicBezTo>
                            <a:pt x="54434" y="0"/>
                            <a:pt x="64005" y="4785"/>
                            <a:pt x="68790" y="4785"/>
                          </a:cubicBezTo>
                          <a:lnTo>
                            <a:pt x="83147" y="9571"/>
                          </a:lnTo>
                          <a:cubicBezTo>
                            <a:pt x="121430" y="19142"/>
                            <a:pt x="154928" y="23927"/>
                            <a:pt x="188426" y="28712"/>
                          </a:cubicBezTo>
                          <a:cubicBezTo>
                            <a:pt x="207567" y="28712"/>
                            <a:pt x="231494" y="33498"/>
                            <a:pt x="255422" y="33498"/>
                          </a:cubicBezTo>
                          <a:cubicBezTo>
                            <a:pt x="255422" y="33498"/>
                            <a:pt x="260207" y="33498"/>
                            <a:pt x="260207" y="33498"/>
                          </a:cubicBezTo>
                          <a:cubicBezTo>
                            <a:pt x="260207" y="33498"/>
                            <a:pt x="260207" y="38283"/>
                            <a:pt x="260207" y="38283"/>
                          </a:cubicBezTo>
                          <a:lnTo>
                            <a:pt x="260207" y="47854"/>
                          </a:lnTo>
                          <a:cubicBezTo>
                            <a:pt x="260207" y="57425"/>
                            <a:pt x="260207" y="66996"/>
                            <a:pt x="255422" y="76567"/>
                          </a:cubicBezTo>
                          <a:lnTo>
                            <a:pt x="250636" y="90923"/>
                          </a:lnTo>
                          <a:cubicBezTo>
                            <a:pt x="245851" y="119635"/>
                            <a:pt x="241066" y="153134"/>
                            <a:pt x="241066" y="181846"/>
                          </a:cubicBezTo>
                          <a:cubicBezTo>
                            <a:pt x="236280" y="253627"/>
                            <a:pt x="241066" y="325408"/>
                            <a:pt x="255422" y="401975"/>
                          </a:cubicBezTo>
                          <a:cubicBezTo>
                            <a:pt x="274563" y="526396"/>
                            <a:pt x="317632" y="641246"/>
                            <a:pt x="360701" y="751311"/>
                          </a:cubicBezTo>
                          <a:lnTo>
                            <a:pt x="370272" y="780023"/>
                          </a:lnTo>
                          <a:cubicBezTo>
                            <a:pt x="370272" y="784808"/>
                            <a:pt x="370272" y="784808"/>
                            <a:pt x="370272" y="789594"/>
                          </a:cubicBezTo>
                          <a:cubicBezTo>
                            <a:pt x="370272" y="789594"/>
                            <a:pt x="365486" y="794379"/>
                            <a:pt x="365486" y="794379"/>
                          </a:cubicBezTo>
                          <a:cubicBezTo>
                            <a:pt x="365486" y="799165"/>
                            <a:pt x="360701" y="799165"/>
                            <a:pt x="355915" y="799165"/>
                          </a:cubicBezTo>
                          <a:cubicBezTo>
                            <a:pt x="341559" y="803950"/>
                            <a:pt x="327203" y="803950"/>
                            <a:pt x="312847" y="808735"/>
                          </a:cubicBezTo>
                          <a:cubicBezTo>
                            <a:pt x="293705" y="813521"/>
                            <a:pt x="274563" y="813521"/>
                            <a:pt x="255422" y="818306"/>
                          </a:cubicBezTo>
                          <a:cubicBezTo>
                            <a:pt x="250636" y="818306"/>
                            <a:pt x="241066" y="823092"/>
                            <a:pt x="236280" y="823092"/>
                          </a:cubicBezTo>
                          <a:cubicBezTo>
                            <a:pt x="217138" y="832662"/>
                            <a:pt x="202782" y="837448"/>
                            <a:pt x="188426" y="837448"/>
                          </a:cubicBezTo>
                          <a:close/>
                          <a:moveTo>
                            <a:pt x="183640" y="827877"/>
                          </a:moveTo>
                          <a:cubicBezTo>
                            <a:pt x="183640" y="827877"/>
                            <a:pt x="188426" y="827877"/>
                            <a:pt x="188426" y="827877"/>
                          </a:cubicBezTo>
                          <a:lnTo>
                            <a:pt x="188426" y="827877"/>
                          </a:lnTo>
                          <a:cubicBezTo>
                            <a:pt x="202782" y="827877"/>
                            <a:pt x="217138" y="823092"/>
                            <a:pt x="231494" y="818306"/>
                          </a:cubicBezTo>
                          <a:cubicBezTo>
                            <a:pt x="236280" y="818306"/>
                            <a:pt x="245851" y="813521"/>
                            <a:pt x="250636" y="813521"/>
                          </a:cubicBezTo>
                          <a:cubicBezTo>
                            <a:pt x="269778" y="808735"/>
                            <a:pt x="288920" y="803950"/>
                            <a:pt x="308061" y="803950"/>
                          </a:cubicBezTo>
                          <a:cubicBezTo>
                            <a:pt x="322418" y="799165"/>
                            <a:pt x="336774" y="799165"/>
                            <a:pt x="351130" y="794379"/>
                          </a:cubicBezTo>
                          <a:cubicBezTo>
                            <a:pt x="351130" y="794379"/>
                            <a:pt x="351130" y="794379"/>
                            <a:pt x="351130" y="794379"/>
                          </a:cubicBezTo>
                          <a:cubicBezTo>
                            <a:pt x="351130" y="794379"/>
                            <a:pt x="351130" y="789594"/>
                            <a:pt x="355915" y="789594"/>
                          </a:cubicBezTo>
                          <a:cubicBezTo>
                            <a:pt x="355915" y="789594"/>
                            <a:pt x="355915" y="789594"/>
                            <a:pt x="355915" y="789594"/>
                          </a:cubicBezTo>
                          <a:lnTo>
                            <a:pt x="346345" y="760881"/>
                          </a:lnTo>
                          <a:cubicBezTo>
                            <a:pt x="303276" y="646031"/>
                            <a:pt x="264993" y="531181"/>
                            <a:pt x="241066" y="406760"/>
                          </a:cubicBezTo>
                          <a:cubicBezTo>
                            <a:pt x="226709" y="330194"/>
                            <a:pt x="221924" y="258413"/>
                            <a:pt x="226709" y="186631"/>
                          </a:cubicBezTo>
                          <a:cubicBezTo>
                            <a:pt x="226709" y="153134"/>
                            <a:pt x="231494" y="124421"/>
                            <a:pt x="236280" y="95708"/>
                          </a:cubicBezTo>
                          <a:lnTo>
                            <a:pt x="236280" y="81352"/>
                          </a:lnTo>
                          <a:cubicBezTo>
                            <a:pt x="236280" y="71781"/>
                            <a:pt x="241066" y="62211"/>
                            <a:pt x="241066" y="57425"/>
                          </a:cubicBezTo>
                          <a:lnTo>
                            <a:pt x="241066" y="52640"/>
                          </a:lnTo>
                          <a:cubicBezTo>
                            <a:pt x="217138" y="52640"/>
                            <a:pt x="197997" y="52640"/>
                            <a:pt x="178855" y="47854"/>
                          </a:cubicBezTo>
                          <a:cubicBezTo>
                            <a:pt x="140571" y="43069"/>
                            <a:pt x="107074" y="38283"/>
                            <a:pt x="73576" y="28712"/>
                          </a:cubicBezTo>
                          <a:lnTo>
                            <a:pt x="59220" y="23927"/>
                          </a:lnTo>
                          <a:cubicBezTo>
                            <a:pt x="49649" y="23927"/>
                            <a:pt x="40078" y="19142"/>
                            <a:pt x="35292" y="19142"/>
                          </a:cubicBezTo>
                          <a:lnTo>
                            <a:pt x="30507" y="19142"/>
                          </a:lnTo>
                          <a:lnTo>
                            <a:pt x="30507" y="28712"/>
                          </a:lnTo>
                          <a:cubicBezTo>
                            <a:pt x="25722" y="43069"/>
                            <a:pt x="20936" y="52640"/>
                            <a:pt x="20936" y="66996"/>
                          </a:cubicBezTo>
                          <a:cubicBezTo>
                            <a:pt x="16151" y="100494"/>
                            <a:pt x="11365" y="133992"/>
                            <a:pt x="6580" y="172275"/>
                          </a:cubicBezTo>
                          <a:cubicBezTo>
                            <a:pt x="1795" y="248842"/>
                            <a:pt x="6580" y="325408"/>
                            <a:pt x="20936" y="401975"/>
                          </a:cubicBezTo>
                          <a:cubicBezTo>
                            <a:pt x="40078" y="478542"/>
                            <a:pt x="159713" y="799165"/>
                            <a:pt x="183640" y="827877"/>
                          </a:cubicBezTo>
                          <a:cubicBezTo>
                            <a:pt x="183640" y="823092"/>
                            <a:pt x="183640" y="827877"/>
                            <a:pt x="183640" y="827877"/>
                          </a:cubicBezTo>
                          <a:close/>
                        </a:path>
                      </a:pathLst>
                    </a:custGeom>
                    <a:solidFill>
                      <a:srgbClr val="D97D30"/>
                    </a:solidFill>
                    <a:ln w="47824" cap="flat">
                      <a:noFill/>
                      <a:prstDash val="solid"/>
                      <a:miter/>
                    </a:ln>
                  </p:spPr>
                  <p:txBody>
                    <a:bodyPr rtlCol="0" anchor="ctr"/>
                    <a:lstStyle/>
                    <a:p>
                      <a:endParaRPr lang="en-US"/>
                    </a:p>
                  </p:txBody>
                </p:sp>
              </p:grpSp>
              <p:sp>
                <p:nvSpPr>
                  <p:cNvPr id="358" name="Freeform: Shape 357">
                    <a:extLst>
                      <a:ext uri="{FF2B5EF4-FFF2-40B4-BE49-F238E27FC236}">
                        <a16:creationId xmlns:a16="http://schemas.microsoft.com/office/drawing/2014/main" id="{7C6ECB4E-B78A-4E45-B1FF-DF19D3F390AF}"/>
                      </a:ext>
                    </a:extLst>
                  </p:cNvPr>
                  <p:cNvSpPr/>
                  <p:nvPr/>
                </p:nvSpPr>
                <p:spPr>
                  <a:xfrm>
                    <a:off x="8390562" y="9009199"/>
                    <a:ext cx="365818" cy="828839"/>
                  </a:xfrm>
                  <a:custGeom>
                    <a:avLst/>
                    <a:gdLst>
                      <a:gd name="connsiteX0" fmla="*/ 365819 w 365818"/>
                      <a:gd name="connsiteY0" fmla="*/ 775237 h 828839"/>
                      <a:gd name="connsiteX1" fmla="*/ 250969 w 365818"/>
                      <a:gd name="connsiteY1" fmla="*/ 392404 h 828839"/>
                      <a:gd name="connsiteX2" fmla="*/ 236612 w 365818"/>
                      <a:gd name="connsiteY2" fmla="*/ 172275 h 828839"/>
                      <a:gd name="connsiteX3" fmla="*/ 250969 w 365818"/>
                      <a:gd name="connsiteY3" fmla="*/ 66996 h 828839"/>
                      <a:gd name="connsiteX4" fmla="*/ 255754 w 365818"/>
                      <a:gd name="connsiteY4" fmla="*/ 33498 h 828839"/>
                      <a:gd name="connsiteX5" fmla="*/ 188758 w 365818"/>
                      <a:gd name="connsiteY5" fmla="*/ 28712 h 828839"/>
                      <a:gd name="connsiteX6" fmla="*/ 69123 w 365818"/>
                      <a:gd name="connsiteY6" fmla="*/ 4785 h 828839"/>
                      <a:gd name="connsiteX7" fmla="*/ 30839 w 365818"/>
                      <a:gd name="connsiteY7" fmla="*/ 0 h 828839"/>
                      <a:gd name="connsiteX8" fmla="*/ 16483 w 365818"/>
                      <a:gd name="connsiteY8" fmla="*/ 52640 h 828839"/>
                      <a:gd name="connsiteX9" fmla="*/ 2127 w 365818"/>
                      <a:gd name="connsiteY9" fmla="*/ 162704 h 828839"/>
                      <a:gd name="connsiteX10" fmla="*/ 2127 w 365818"/>
                      <a:gd name="connsiteY10" fmla="*/ 301481 h 828839"/>
                      <a:gd name="connsiteX11" fmla="*/ 30839 w 365818"/>
                      <a:gd name="connsiteY11" fmla="*/ 200987 h 828839"/>
                      <a:gd name="connsiteX12" fmla="*/ 136118 w 365818"/>
                      <a:gd name="connsiteY12" fmla="*/ 191417 h 828839"/>
                      <a:gd name="connsiteX13" fmla="*/ 140904 w 365818"/>
                      <a:gd name="connsiteY13" fmla="*/ 306266 h 828839"/>
                      <a:gd name="connsiteX14" fmla="*/ 145690 w 365818"/>
                      <a:gd name="connsiteY14" fmla="*/ 440258 h 828839"/>
                      <a:gd name="connsiteX15" fmla="*/ 174402 w 365818"/>
                      <a:gd name="connsiteY15" fmla="*/ 598177 h 828839"/>
                      <a:gd name="connsiteX16" fmla="*/ 126548 w 365818"/>
                      <a:gd name="connsiteY16" fmla="*/ 727383 h 828839"/>
                      <a:gd name="connsiteX17" fmla="*/ 169617 w 365818"/>
                      <a:gd name="connsiteY17" fmla="*/ 823091 h 828839"/>
                      <a:gd name="connsiteX18" fmla="*/ 169617 w 365818"/>
                      <a:gd name="connsiteY18" fmla="*/ 827877 h 828839"/>
                      <a:gd name="connsiteX19" fmla="*/ 246183 w 365818"/>
                      <a:gd name="connsiteY19" fmla="*/ 813521 h 828839"/>
                      <a:gd name="connsiteX20" fmla="*/ 346677 w 365818"/>
                      <a:gd name="connsiteY20" fmla="*/ 794379 h 828839"/>
                      <a:gd name="connsiteX21" fmla="*/ 351462 w 365818"/>
                      <a:gd name="connsiteY21" fmla="*/ 789594 h 828839"/>
                      <a:gd name="connsiteX22" fmla="*/ 365819 w 365818"/>
                      <a:gd name="connsiteY22" fmla="*/ 775237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818" h="828839">
                        <a:moveTo>
                          <a:pt x="365819" y="775237"/>
                        </a:moveTo>
                        <a:cubicBezTo>
                          <a:pt x="322750" y="650817"/>
                          <a:pt x="274896" y="526396"/>
                          <a:pt x="250969" y="392404"/>
                        </a:cubicBezTo>
                        <a:cubicBezTo>
                          <a:pt x="236612" y="320623"/>
                          <a:pt x="231827" y="244056"/>
                          <a:pt x="236612" y="172275"/>
                        </a:cubicBezTo>
                        <a:cubicBezTo>
                          <a:pt x="236612" y="133991"/>
                          <a:pt x="246183" y="100494"/>
                          <a:pt x="250969" y="66996"/>
                        </a:cubicBezTo>
                        <a:cubicBezTo>
                          <a:pt x="250969" y="57425"/>
                          <a:pt x="255754" y="43068"/>
                          <a:pt x="255754" y="33498"/>
                        </a:cubicBezTo>
                        <a:cubicBezTo>
                          <a:pt x="231827" y="33498"/>
                          <a:pt x="212685" y="33498"/>
                          <a:pt x="188758" y="28712"/>
                        </a:cubicBezTo>
                        <a:cubicBezTo>
                          <a:pt x="145690" y="23927"/>
                          <a:pt x="107406" y="14356"/>
                          <a:pt x="69123" y="4785"/>
                        </a:cubicBezTo>
                        <a:cubicBezTo>
                          <a:pt x="59552" y="0"/>
                          <a:pt x="45195" y="0"/>
                          <a:pt x="30839" y="0"/>
                        </a:cubicBezTo>
                        <a:cubicBezTo>
                          <a:pt x="26054" y="19141"/>
                          <a:pt x="21268" y="33498"/>
                          <a:pt x="16483" y="52640"/>
                        </a:cubicBezTo>
                        <a:cubicBezTo>
                          <a:pt x="6912" y="86137"/>
                          <a:pt x="2127" y="124421"/>
                          <a:pt x="2127" y="162704"/>
                        </a:cubicBezTo>
                        <a:cubicBezTo>
                          <a:pt x="-2659" y="210558"/>
                          <a:pt x="2127" y="258412"/>
                          <a:pt x="2127" y="301481"/>
                        </a:cubicBezTo>
                        <a:cubicBezTo>
                          <a:pt x="6912" y="267983"/>
                          <a:pt x="11698" y="229700"/>
                          <a:pt x="30839" y="200987"/>
                        </a:cubicBezTo>
                        <a:cubicBezTo>
                          <a:pt x="54767" y="162704"/>
                          <a:pt x="107406" y="157919"/>
                          <a:pt x="136118" y="191417"/>
                        </a:cubicBezTo>
                        <a:cubicBezTo>
                          <a:pt x="160046" y="220129"/>
                          <a:pt x="150475" y="272769"/>
                          <a:pt x="140904" y="306266"/>
                        </a:cubicBezTo>
                        <a:cubicBezTo>
                          <a:pt x="131333" y="354121"/>
                          <a:pt x="131333" y="392404"/>
                          <a:pt x="145690" y="440258"/>
                        </a:cubicBezTo>
                        <a:cubicBezTo>
                          <a:pt x="160046" y="492898"/>
                          <a:pt x="174402" y="545537"/>
                          <a:pt x="174402" y="598177"/>
                        </a:cubicBezTo>
                        <a:cubicBezTo>
                          <a:pt x="174402" y="641245"/>
                          <a:pt x="160046" y="703456"/>
                          <a:pt x="126548" y="727383"/>
                        </a:cubicBezTo>
                        <a:cubicBezTo>
                          <a:pt x="145690" y="775237"/>
                          <a:pt x="164831" y="813521"/>
                          <a:pt x="169617" y="823091"/>
                        </a:cubicBezTo>
                        <a:cubicBezTo>
                          <a:pt x="169617" y="823091"/>
                          <a:pt x="169617" y="827877"/>
                          <a:pt x="169617" y="827877"/>
                        </a:cubicBezTo>
                        <a:cubicBezTo>
                          <a:pt x="193544" y="832662"/>
                          <a:pt x="222256" y="818306"/>
                          <a:pt x="246183" y="813521"/>
                        </a:cubicBezTo>
                        <a:cubicBezTo>
                          <a:pt x="279681" y="803950"/>
                          <a:pt x="313179" y="799164"/>
                          <a:pt x="346677" y="794379"/>
                        </a:cubicBezTo>
                        <a:cubicBezTo>
                          <a:pt x="351462" y="794379"/>
                          <a:pt x="351462" y="789594"/>
                          <a:pt x="351462" y="789594"/>
                        </a:cubicBezTo>
                        <a:cubicBezTo>
                          <a:pt x="365819" y="784808"/>
                          <a:pt x="365819" y="780023"/>
                          <a:pt x="365819" y="7752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F766FC0F-C524-467F-A5B8-6590DECC1D2F}"/>
                      </a:ext>
                    </a:extLst>
                  </p:cNvPr>
                  <p:cNvSpPr/>
                  <p:nvPr/>
                </p:nvSpPr>
                <p:spPr>
                  <a:xfrm>
                    <a:off x="8397474" y="9009199"/>
                    <a:ext cx="358906" cy="799164"/>
                  </a:xfrm>
                  <a:custGeom>
                    <a:avLst/>
                    <a:gdLst>
                      <a:gd name="connsiteX0" fmla="*/ 358906 w 358906"/>
                      <a:gd name="connsiteY0" fmla="*/ 775237 h 799164"/>
                      <a:gd name="connsiteX1" fmla="*/ 244056 w 358906"/>
                      <a:gd name="connsiteY1" fmla="*/ 392404 h 799164"/>
                      <a:gd name="connsiteX2" fmla="*/ 229700 w 358906"/>
                      <a:gd name="connsiteY2" fmla="*/ 172275 h 799164"/>
                      <a:gd name="connsiteX3" fmla="*/ 244056 w 358906"/>
                      <a:gd name="connsiteY3" fmla="*/ 66996 h 799164"/>
                      <a:gd name="connsiteX4" fmla="*/ 248842 w 358906"/>
                      <a:gd name="connsiteY4" fmla="*/ 33498 h 799164"/>
                      <a:gd name="connsiteX5" fmla="*/ 181846 w 358906"/>
                      <a:gd name="connsiteY5" fmla="*/ 28712 h 799164"/>
                      <a:gd name="connsiteX6" fmla="*/ 62210 w 358906"/>
                      <a:gd name="connsiteY6" fmla="*/ 4785 h 799164"/>
                      <a:gd name="connsiteX7" fmla="*/ 23927 w 358906"/>
                      <a:gd name="connsiteY7" fmla="*/ 0 h 799164"/>
                      <a:gd name="connsiteX8" fmla="*/ 9571 w 358906"/>
                      <a:gd name="connsiteY8" fmla="*/ 52640 h 799164"/>
                      <a:gd name="connsiteX9" fmla="*/ 0 w 358906"/>
                      <a:gd name="connsiteY9" fmla="*/ 100494 h 799164"/>
                      <a:gd name="connsiteX10" fmla="*/ 86137 w 358906"/>
                      <a:gd name="connsiteY10" fmla="*/ 124421 h 799164"/>
                      <a:gd name="connsiteX11" fmla="*/ 157919 w 358906"/>
                      <a:gd name="connsiteY11" fmla="*/ 162704 h 799164"/>
                      <a:gd name="connsiteX12" fmla="*/ 177060 w 358906"/>
                      <a:gd name="connsiteY12" fmla="*/ 334979 h 799164"/>
                      <a:gd name="connsiteX13" fmla="*/ 215344 w 358906"/>
                      <a:gd name="connsiteY13" fmla="*/ 559894 h 799164"/>
                      <a:gd name="connsiteX14" fmla="*/ 330194 w 358906"/>
                      <a:gd name="connsiteY14" fmla="*/ 799164 h 799164"/>
                      <a:gd name="connsiteX15" fmla="*/ 339765 w 358906"/>
                      <a:gd name="connsiteY15" fmla="*/ 799164 h 799164"/>
                      <a:gd name="connsiteX16" fmla="*/ 344550 w 358906"/>
                      <a:gd name="connsiteY16" fmla="*/ 794379 h 799164"/>
                      <a:gd name="connsiteX17" fmla="*/ 358906 w 358906"/>
                      <a:gd name="connsiteY17" fmla="*/ 775237 h 7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906" h="799164">
                        <a:moveTo>
                          <a:pt x="358906" y="775237"/>
                        </a:moveTo>
                        <a:cubicBezTo>
                          <a:pt x="315838" y="650817"/>
                          <a:pt x="267983" y="526396"/>
                          <a:pt x="244056" y="392404"/>
                        </a:cubicBezTo>
                        <a:cubicBezTo>
                          <a:pt x="229700" y="320623"/>
                          <a:pt x="224914" y="244056"/>
                          <a:pt x="229700" y="172275"/>
                        </a:cubicBezTo>
                        <a:cubicBezTo>
                          <a:pt x="229700" y="133991"/>
                          <a:pt x="239271" y="100494"/>
                          <a:pt x="244056" y="66996"/>
                        </a:cubicBezTo>
                        <a:cubicBezTo>
                          <a:pt x="244056" y="57425"/>
                          <a:pt x="248842" y="43068"/>
                          <a:pt x="248842" y="33498"/>
                        </a:cubicBezTo>
                        <a:cubicBezTo>
                          <a:pt x="224914" y="33498"/>
                          <a:pt x="205773" y="33498"/>
                          <a:pt x="181846" y="28712"/>
                        </a:cubicBezTo>
                        <a:cubicBezTo>
                          <a:pt x="138777" y="23927"/>
                          <a:pt x="100494" y="14356"/>
                          <a:pt x="62210" y="4785"/>
                        </a:cubicBezTo>
                        <a:cubicBezTo>
                          <a:pt x="52640" y="0"/>
                          <a:pt x="38283" y="0"/>
                          <a:pt x="23927" y="0"/>
                        </a:cubicBezTo>
                        <a:cubicBezTo>
                          <a:pt x="19142" y="19141"/>
                          <a:pt x="14356" y="33498"/>
                          <a:pt x="9571" y="52640"/>
                        </a:cubicBezTo>
                        <a:cubicBezTo>
                          <a:pt x="4785" y="66996"/>
                          <a:pt x="4785" y="81352"/>
                          <a:pt x="0" y="100494"/>
                        </a:cubicBezTo>
                        <a:cubicBezTo>
                          <a:pt x="0" y="110064"/>
                          <a:pt x="76567" y="119635"/>
                          <a:pt x="86137" y="124421"/>
                        </a:cubicBezTo>
                        <a:cubicBezTo>
                          <a:pt x="114850" y="129206"/>
                          <a:pt x="138777" y="138777"/>
                          <a:pt x="157919" y="162704"/>
                        </a:cubicBezTo>
                        <a:cubicBezTo>
                          <a:pt x="191417" y="210558"/>
                          <a:pt x="172275" y="277554"/>
                          <a:pt x="177060" y="334979"/>
                        </a:cubicBezTo>
                        <a:cubicBezTo>
                          <a:pt x="177060" y="421116"/>
                          <a:pt x="186631" y="478542"/>
                          <a:pt x="215344" y="559894"/>
                        </a:cubicBezTo>
                        <a:cubicBezTo>
                          <a:pt x="244056" y="636460"/>
                          <a:pt x="291910" y="732168"/>
                          <a:pt x="330194" y="799164"/>
                        </a:cubicBezTo>
                        <a:cubicBezTo>
                          <a:pt x="334979" y="799164"/>
                          <a:pt x="334979" y="799164"/>
                          <a:pt x="339765" y="799164"/>
                        </a:cubicBezTo>
                        <a:cubicBezTo>
                          <a:pt x="344550" y="799164"/>
                          <a:pt x="344550" y="794379"/>
                          <a:pt x="344550" y="794379"/>
                        </a:cubicBezTo>
                        <a:cubicBezTo>
                          <a:pt x="358906" y="784808"/>
                          <a:pt x="358906" y="780023"/>
                          <a:pt x="358906" y="775237"/>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60" name="Graphic 3">
                    <a:extLst>
                      <a:ext uri="{FF2B5EF4-FFF2-40B4-BE49-F238E27FC236}">
                        <a16:creationId xmlns:a16="http://schemas.microsoft.com/office/drawing/2014/main" id="{9A8EE954-15B7-4E1B-8898-A3D3CA2769D0}"/>
                      </a:ext>
                    </a:extLst>
                  </p:cNvPr>
                  <p:cNvGrpSpPr/>
                  <p:nvPr/>
                </p:nvGrpSpPr>
                <p:grpSpPr>
                  <a:xfrm>
                    <a:off x="8440543" y="9497311"/>
                    <a:ext cx="320622" cy="339764"/>
                    <a:chOff x="8440543" y="9497311"/>
                    <a:chExt cx="320622" cy="339764"/>
                  </a:xfrm>
                </p:grpSpPr>
                <p:sp>
                  <p:nvSpPr>
                    <p:cNvPr id="378" name="Freeform: Shape 377">
                      <a:extLst>
                        <a:ext uri="{FF2B5EF4-FFF2-40B4-BE49-F238E27FC236}">
                          <a16:creationId xmlns:a16="http://schemas.microsoft.com/office/drawing/2014/main" id="{D5C04A1D-25E4-4A9A-8142-49989B929D14}"/>
                        </a:ext>
                      </a:extLst>
                    </p:cNvPr>
                    <p:cNvSpPr/>
                    <p:nvPr/>
                  </p:nvSpPr>
                  <p:spPr>
                    <a:xfrm>
                      <a:off x="8440543" y="9502097"/>
                      <a:ext cx="315837" cy="331156"/>
                    </a:xfrm>
                    <a:custGeom>
                      <a:avLst/>
                      <a:gdLst>
                        <a:gd name="connsiteX0" fmla="*/ 315838 w 315837"/>
                        <a:gd name="connsiteY0" fmla="*/ 282340 h 331156"/>
                        <a:gd name="connsiteX1" fmla="*/ 220129 w 315837"/>
                        <a:gd name="connsiteY1" fmla="*/ 0 h 331156"/>
                        <a:gd name="connsiteX2" fmla="*/ 129206 w 315837"/>
                        <a:gd name="connsiteY2" fmla="*/ 23927 h 331156"/>
                        <a:gd name="connsiteX3" fmla="*/ 38283 w 315837"/>
                        <a:gd name="connsiteY3" fmla="*/ 23927 h 331156"/>
                        <a:gd name="connsiteX4" fmla="*/ 0 w 315837"/>
                        <a:gd name="connsiteY4" fmla="*/ 9571 h 331156"/>
                        <a:gd name="connsiteX5" fmla="*/ 124421 w 315837"/>
                        <a:gd name="connsiteY5" fmla="*/ 325408 h 331156"/>
                        <a:gd name="connsiteX6" fmla="*/ 124421 w 315837"/>
                        <a:gd name="connsiteY6" fmla="*/ 330194 h 331156"/>
                        <a:gd name="connsiteX7" fmla="*/ 200987 w 315837"/>
                        <a:gd name="connsiteY7" fmla="*/ 315837 h 331156"/>
                        <a:gd name="connsiteX8" fmla="*/ 301481 w 315837"/>
                        <a:gd name="connsiteY8" fmla="*/ 296696 h 331156"/>
                        <a:gd name="connsiteX9" fmla="*/ 306266 w 315837"/>
                        <a:gd name="connsiteY9" fmla="*/ 291910 h 331156"/>
                        <a:gd name="connsiteX10" fmla="*/ 315838 w 315837"/>
                        <a:gd name="connsiteY10"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837" h="331156">
                          <a:moveTo>
                            <a:pt x="315838" y="282340"/>
                          </a:moveTo>
                          <a:cubicBezTo>
                            <a:pt x="282339" y="186631"/>
                            <a:pt x="248842" y="95708"/>
                            <a:pt x="220129" y="0"/>
                          </a:cubicBezTo>
                          <a:cubicBezTo>
                            <a:pt x="191417" y="14356"/>
                            <a:pt x="162704" y="19142"/>
                            <a:pt x="129206" y="23927"/>
                          </a:cubicBezTo>
                          <a:cubicBezTo>
                            <a:pt x="100494" y="28712"/>
                            <a:pt x="66996" y="28712"/>
                            <a:pt x="38283" y="23927"/>
                          </a:cubicBezTo>
                          <a:cubicBezTo>
                            <a:pt x="23927" y="19142"/>
                            <a:pt x="14356" y="14356"/>
                            <a:pt x="0" y="9571"/>
                          </a:cubicBezTo>
                          <a:cubicBezTo>
                            <a:pt x="43068" y="133992"/>
                            <a:pt x="110064" y="306267"/>
                            <a:pt x="124421" y="325408"/>
                          </a:cubicBezTo>
                          <a:cubicBezTo>
                            <a:pt x="124421" y="325408"/>
                            <a:pt x="124421" y="330194"/>
                            <a:pt x="124421" y="330194"/>
                          </a:cubicBezTo>
                          <a:cubicBezTo>
                            <a:pt x="148348" y="334979"/>
                            <a:pt x="177060" y="320623"/>
                            <a:pt x="200987" y="315837"/>
                          </a:cubicBezTo>
                          <a:cubicBezTo>
                            <a:pt x="234485" y="306267"/>
                            <a:pt x="267983" y="301481"/>
                            <a:pt x="301481" y="296696"/>
                          </a:cubicBezTo>
                          <a:cubicBezTo>
                            <a:pt x="306266" y="296696"/>
                            <a:pt x="306266" y="291910"/>
                            <a:pt x="306266" y="291910"/>
                          </a:cubicBezTo>
                          <a:cubicBezTo>
                            <a:pt x="315838" y="291910"/>
                            <a:pt x="315838" y="287125"/>
                            <a:pt x="315838" y="282340"/>
                          </a:cubicBezTo>
                          <a:close/>
                        </a:path>
                      </a:pathLst>
                    </a:custGeom>
                    <a:solidFill>
                      <a:srgbClr val="F4F4F4"/>
                    </a:solidFill>
                    <a:ln w="47824"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72761333-BC23-48B8-A206-BFF0F2BB4ECB}"/>
                        </a:ext>
                      </a:extLst>
                    </p:cNvPr>
                    <p:cNvSpPr/>
                    <p:nvPr/>
                  </p:nvSpPr>
                  <p:spPr>
                    <a:xfrm>
                      <a:off x="8440543" y="9497311"/>
                      <a:ext cx="320622" cy="339764"/>
                    </a:xfrm>
                    <a:custGeom>
                      <a:avLst/>
                      <a:gdLst>
                        <a:gd name="connsiteX0" fmla="*/ 138777 w 320622"/>
                        <a:gd name="connsiteY0" fmla="*/ 339764 h 339764"/>
                        <a:gd name="connsiteX1" fmla="*/ 138777 w 320622"/>
                        <a:gd name="connsiteY1" fmla="*/ 339764 h 339764"/>
                        <a:gd name="connsiteX2" fmla="*/ 129206 w 320622"/>
                        <a:gd name="connsiteY2" fmla="*/ 339764 h 339764"/>
                        <a:gd name="connsiteX3" fmla="*/ 124421 w 320622"/>
                        <a:gd name="connsiteY3" fmla="*/ 334979 h 339764"/>
                        <a:gd name="connsiteX4" fmla="*/ 124421 w 320622"/>
                        <a:gd name="connsiteY4" fmla="*/ 330194 h 339764"/>
                        <a:gd name="connsiteX5" fmla="*/ 0 w 320622"/>
                        <a:gd name="connsiteY5" fmla="*/ 14356 h 339764"/>
                        <a:gd name="connsiteX6" fmla="*/ 0 w 320622"/>
                        <a:gd name="connsiteY6" fmla="*/ 9571 h 339764"/>
                        <a:gd name="connsiteX7" fmla="*/ 4785 w 320622"/>
                        <a:gd name="connsiteY7" fmla="*/ 9571 h 339764"/>
                        <a:gd name="connsiteX8" fmla="*/ 43068 w 320622"/>
                        <a:gd name="connsiteY8" fmla="*/ 23927 h 339764"/>
                        <a:gd name="connsiteX9" fmla="*/ 81352 w 320622"/>
                        <a:gd name="connsiteY9" fmla="*/ 28712 h 339764"/>
                        <a:gd name="connsiteX10" fmla="*/ 129206 w 320622"/>
                        <a:gd name="connsiteY10" fmla="*/ 23927 h 339764"/>
                        <a:gd name="connsiteX11" fmla="*/ 220129 w 320622"/>
                        <a:gd name="connsiteY11" fmla="*/ 0 h 339764"/>
                        <a:gd name="connsiteX12" fmla="*/ 224914 w 320622"/>
                        <a:gd name="connsiteY12" fmla="*/ 0 h 339764"/>
                        <a:gd name="connsiteX13" fmla="*/ 229700 w 320622"/>
                        <a:gd name="connsiteY13" fmla="*/ 4785 h 339764"/>
                        <a:gd name="connsiteX14" fmla="*/ 311052 w 320622"/>
                        <a:gd name="connsiteY14" fmla="*/ 258413 h 339764"/>
                        <a:gd name="connsiteX15" fmla="*/ 320623 w 320622"/>
                        <a:gd name="connsiteY15" fmla="*/ 287125 h 339764"/>
                        <a:gd name="connsiteX16" fmla="*/ 320623 w 320622"/>
                        <a:gd name="connsiteY16" fmla="*/ 296696 h 339764"/>
                        <a:gd name="connsiteX17" fmla="*/ 315838 w 320622"/>
                        <a:gd name="connsiteY17" fmla="*/ 301481 h 339764"/>
                        <a:gd name="connsiteX18" fmla="*/ 306266 w 320622"/>
                        <a:gd name="connsiteY18" fmla="*/ 306267 h 339764"/>
                        <a:gd name="connsiteX19" fmla="*/ 263198 w 320622"/>
                        <a:gd name="connsiteY19" fmla="*/ 315837 h 339764"/>
                        <a:gd name="connsiteX20" fmla="*/ 205773 w 320622"/>
                        <a:gd name="connsiteY20" fmla="*/ 325408 h 339764"/>
                        <a:gd name="connsiteX21" fmla="*/ 186631 w 320622"/>
                        <a:gd name="connsiteY21" fmla="*/ 330194 h 339764"/>
                        <a:gd name="connsiteX22" fmla="*/ 138777 w 320622"/>
                        <a:gd name="connsiteY22" fmla="*/ 339764 h 339764"/>
                        <a:gd name="connsiteX23" fmla="*/ 133991 w 320622"/>
                        <a:gd name="connsiteY23" fmla="*/ 330194 h 339764"/>
                        <a:gd name="connsiteX24" fmla="*/ 138777 w 320622"/>
                        <a:gd name="connsiteY24" fmla="*/ 330194 h 339764"/>
                        <a:gd name="connsiteX25" fmla="*/ 138777 w 320622"/>
                        <a:gd name="connsiteY25" fmla="*/ 330194 h 339764"/>
                        <a:gd name="connsiteX26" fmla="*/ 181846 w 320622"/>
                        <a:gd name="connsiteY26" fmla="*/ 320623 h 339764"/>
                        <a:gd name="connsiteX27" fmla="*/ 200987 w 320622"/>
                        <a:gd name="connsiteY27" fmla="*/ 315837 h 339764"/>
                        <a:gd name="connsiteX28" fmla="*/ 258412 w 320622"/>
                        <a:gd name="connsiteY28" fmla="*/ 306267 h 339764"/>
                        <a:gd name="connsiteX29" fmla="*/ 301481 w 320622"/>
                        <a:gd name="connsiteY29" fmla="*/ 296696 h 339764"/>
                        <a:gd name="connsiteX30" fmla="*/ 301481 w 320622"/>
                        <a:gd name="connsiteY30" fmla="*/ 296696 h 339764"/>
                        <a:gd name="connsiteX31" fmla="*/ 306266 w 320622"/>
                        <a:gd name="connsiteY31" fmla="*/ 291910 h 339764"/>
                        <a:gd name="connsiteX32" fmla="*/ 306266 w 320622"/>
                        <a:gd name="connsiteY32" fmla="*/ 291910 h 339764"/>
                        <a:gd name="connsiteX33" fmla="*/ 296696 w 320622"/>
                        <a:gd name="connsiteY33" fmla="*/ 263198 h 339764"/>
                        <a:gd name="connsiteX34" fmla="*/ 215344 w 320622"/>
                        <a:gd name="connsiteY34" fmla="*/ 14356 h 339764"/>
                        <a:gd name="connsiteX35" fmla="*/ 129206 w 320622"/>
                        <a:gd name="connsiteY35" fmla="*/ 38283 h 339764"/>
                        <a:gd name="connsiteX36" fmla="*/ 76567 w 320622"/>
                        <a:gd name="connsiteY36" fmla="*/ 43069 h 339764"/>
                        <a:gd name="connsiteX37" fmla="*/ 33498 w 320622"/>
                        <a:gd name="connsiteY37" fmla="*/ 38283 h 339764"/>
                        <a:gd name="connsiteX38" fmla="*/ 4785 w 320622"/>
                        <a:gd name="connsiteY38" fmla="*/ 28712 h 339764"/>
                        <a:gd name="connsiteX39" fmla="*/ 133991 w 320622"/>
                        <a:gd name="connsiteY39" fmla="*/ 330194 h 339764"/>
                        <a:gd name="connsiteX40" fmla="*/ 133991 w 320622"/>
                        <a:gd name="connsiteY40" fmla="*/ 330194 h 3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0622" h="339764">
                          <a:moveTo>
                            <a:pt x="138777" y="339764"/>
                          </a:moveTo>
                          <a:lnTo>
                            <a:pt x="138777" y="339764"/>
                          </a:lnTo>
                          <a:cubicBezTo>
                            <a:pt x="133991" y="339764"/>
                            <a:pt x="133991" y="339764"/>
                            <a:pt x="129206" y="339764"/>
                          </a:cubicBezTo>
                          <a:cubicBezTo>
                            <a:pt x="124421" y="339764"/>
                            <a:pt x="124421" y="334979"/>
                            <a:pt x="124421" y="334979"/>
                          </a:cubicBezTo>
                          <a:cubicBezTo>
                            <a:pt x="124421" y="334979"/>
                            <a:pt x="124421" y="330194"/>
                            <a:pt x="124421" y="330194"/>
                          </a:cubicBezTo>
                          <a:cubicBezTo>
                            <a:pt x="105279" y="301481"/>
                            <a:pt x="38283" y="133992"/>
                            <a:pt x="0" y="14356"/>
                          </a:cubicBezTo>
                          <a:cubicBezTo>
                            <a:pt x="0" y="14356"/>
                            <a:pt x="0" y="9571"/>
                            <a:pt x="0" y="9571"/>
                          </a:cubicBezTo>
                          <a:cubicBezTo>
                            <a:pt x="0" y="9571"/>
                            <a:pt x="4785" y="9571"/>
                            <a:pt x="4785" y="9571"/>
                          </a:cubicBezTo>
                          <a:cubicBezTo>
                            <a:pt x="19141" y="14356"/>
                            <a:pt x="28712" y="19142"/>
                            <a:pt x="43068" y="23927"/>
                          </a:cubicBezTo>
                          <a:cubicBezTo>
                            <a:pt x="57425" y="28712"/>
                            <a:pt x="66996" y="28712"/>
                            <a:pt x="81352" y="28712"/>
                          </a:cubicBezTo>
                          <a:cubicBezTo>
                            <a:pt x="100494" y="28712"/>
                            <a:pt x="114850" y="28712"/>
                            <a:pt x="129206" y="23927"/>
                          </a:cubicBezTo>
                          <a:cubicBezTo>
                            <a:pt x="157919" y="19142"/>
                            <a:pt x="191417" y="14356"/>
                            <a:pt x="220129" y="0"/>
                          </a:cubicBezTo>
                          <a:cubicBezTo>
                            <a:pt x="220129" y="0"/>
                            <a:pt x="224914" y="0"/>
                            <a:pt x="224914" y="0"/>
                          </a:cubicBezTo>
                          <a:cubicBezTo>
                            <a:pt x="224914" y="0"/>
                            <a:pt x="224914" y="0"/>
                            <a:pt x="229700" y="4785"/>
                          </a:cubicBezTo>
                          <a:cubicBezTo>
                            <a:pt x="253627" y="90923"/>
                            <a:pt x="282339" y="177060"/>
                            <a:pt x="311052" y="258413"/>
                          </a:cubicBezTo>
                          <a:lnTo>
                            <a:pt x="320623" y="287125"/>
                          </a:lnTo>
                          <a:cubicBezTo>
                            <a:pt x="320623" y="291910"/>
                            <a:pt x="320623" y="291910"/>
                            <a:pt x="320623" y="296696"/>
                          </a:cubicBezTo>
                          <a:cubicBezTo>
                            <a:pt x="320623" y="296696"/>
                            <a:pt x="315838" y="301481"/>
                            <a:pt x="315838" y="301481"/>
                          </a:cubicBezTo>
                          <a:cubicBezTo>
                            <a:pt x="315838" y="306267"/>
                            <a:pt x="311052" y="306267"/>
                            <a:pt x="306266" y="306267"/>
                          </a:cubicBezTo>
                          <a:cubicBezTo>
                            <a:pt x="291910" y="311052"/>
                            <a:pt x="277554" y="311052"/>
                            <a:pt x="263198" y="315837"/>
                          </a:cubicBezTo>
                          <a:cubicBezTo>
                            <a:pt x="244056" y="320623"/>
                            <a:pt x="224914" y="320623"/>
                            <a:pt x="205773" y="325408"/>
                          </a:cubicBezTo>
                          <a:cubicBezTo>
                            <a:pt x="200987" y="325408"/>
                            <a:pt x="191417" y="330194"/>
                            <a:pt x="186631" y="330194"/>
                          </a:cubicBezTo>
                          <a:cubicBezTo>
                            <a:pt x="167490" y="334979"/>
                            <a:pt x="153133" y="339764"/>
                            <a:pt x="138777" y="339764"/>
                          </a:cubicBezTo>
                          <a:close/>
                          <a:moveTo>
                            <a:pt x="133991" y="330194"/>
                          </a:moveTo>
                          <a:cubicBezTo>
                            <a:pt x="133991" y="330194"/>
                            <a:pt x="138777" y="330194"/>
                            <a:pt x="138777" y="330194"/>
                          </a:cubicBezTo>
                          <a:lnTo>
                            <a:pt x="138777" y="330194"/>
                          </a:lnTo>
                          <a:cubicBezTo>
                            <a:pt x="153133" y="330194"/>
                            <a:pt x="167490" y="325408"/>
                            <a:pt x="181846" y="320623"/>
                          </a:cubicBezTo>
                          <a:cubicBezTo>
                            <a:pt x="186631" y="320623"/>
                            <a:pt x="196202" y="315837"/>
                            <a:pt x="200987" y="315837"/>
                          </a:cubicBezTo>
                          <a:cubicBezTo>
                            <a:pt x="220129" y="311052"/>
                            <a:pt x="239271" y="306267"/>
                            <a:pt x="258412" y="306267"/>
                          </a:cubicBezTo>
                          <a:cubicBezTo>
                            <a:pt x="272769" y="301481"/>
                            <a:pt x="287125" y="301481"/>
                            <a:pt x="301481" y="296696"/>
                          </a:cubicBezTo>
                          <a:cubicBezTo>
                            <a:pt x="301481" y="296696"/>
                            <a:pt x="301481" y="296696"/>
                            <a:pt x="301481" y="296696"/>
                          </a:cubicBezTo>
                          <a:cubicBezTo>
                            <a:pt x="301481" y="296696"/>
                            <a:pt x="301481" y="291910"/>
                            <a:pt x="306266" y="291910"/>
                          </a:cubicBezTo>
                          <a:cubicBezTo>
                            <a:pt x="306266" y="291910"/>
                            <a:pt x="306266" y="291910"/>
                            <a:pt x="306266" y="291910"/>
                          </a:cubicBezTo>
                          <a:lnTo>
                            <a:pt x="296696" y="263198"/>
                          </a:lnTo>
                          <a:cubicBezTo>
                            <a:pt x="267983" y="181846"/>
                            <a:pt x="239271" y="95708"/>
                            <a:pt x="215344" y="14356"/>
                          </a:cubicBezTo>
                          <a:cubicBezTo>
                            <a:pt x="186631" y="23927"/>
                            <a:pt x="157919" y="33498"/>
                            <a:pt x="129206" y="38283"/>
                          </a:cubicBezTo>
                          <a:cubicBezTo>
                            <a:pt x="114850" y="38283"/>
                            <a:pt x="95708" y="43069"/>
                            <a:pt x="76567" y="43069"/>
                          </a:cubicBezTo>
                          <a:cubicBezTo>
                            <a:pt x="62210" y="43069"/>
                            <a:pt x="47854" y="43069"/>
                            <a:pt x="33498" y="38283"/>
                          </a:cubicBezTo>
                          <a:cubicBezTo>
                            <a:pt x="23927" y="38283"/>
                            <a:pt x="14356" y="33498"/>
                            <a:pt x="4785" y="28712"/>
                          </a:cubicBezTo>
                          <a:cubicBezTo>
                            <a:pt x="52640" y="153133"/>
                            <a:pt x="114850" y="311052"/>
                            <a:pt x="133991" y="330194"/>
                          </a:cubicBezTo>
                          <a:cubicBezTo>
                            <a:pt x="133991" y="325408"/>
                            <a:pt x="133991" y="330194"/>
                            <a:pt x="133991" y="330194"/>
                          </a:cubicBezTo>
                          <a:close/>
                        </a:path>
                      </a:pathLst>
                    </a:custGeom>
                    <a:solidFill>
                      <a:srgbClr val="A5A5A5"/>
                    </a:solidFill>
                    <a:ln w="47824" cap="flat">
                      <a:noFill/>
                      <a:prstDash val="solid"/>
                      <a:miter/>
                    </a:ln>
                  </p:spPr>
                  <p:txBody>
                    <a:bodyPr rtlCol="0" anchor="ctr"/>
                    <a:lstStyle/>
                    <a:p>
                      <a:endParaRPr lang="en-US"/>
                    </a:p>
                  </p:txBody>
                </p:sp>
              </p:grpSp>
              <p:sp>
                <p:nvSpPr>
                  <p:cNvPr id="361" name="Freeform: Shape 360">
                    <a:extLst>
                      <a:ext uri="{FF2B5EF4-FFF2-40B4-BE49-F238E27FC236}">
                        <a16:creationId xmlns:a16="http://schemas.microsoft.com/office/drawing/2014/main" id="{14BBB838-8968-4B5C-A6DE-56A83C9011E1}"/>
                      </a:ext>
                    </a:extLst>
                  </p:cNvPr>
                  <p:cNvSpPr/>
                  <p:nvPr/>
                </p:nvSpPr>
                <p:spPr>
                  <a:xfrm>
                    <a:off x="8550608" y="9502097"/>
                    <a:ext cx="205773" cy="331156"/>
                  </a:xfrm>
                  <a:custGeom>
                    <a:avLst/>
                    <a:gdLst>
                      <a:gd name="connsiteX0" fmla="*/ 205773 w 205773"/>
                      <a:gd name="connsiteY0" fmla="*/ 282340 h 331156"/>
                      <a:gd name="connsiteX1" fmla="*/ 110065 w 205773"/>
                      <a:gd name="connsiteY1" fmla="*/ 0 h 331156"/>
                      <a:gd name="connsiteX2" fmla="*/ 19142 w 205773"/>
                      <a:gd name="connsiteY2" fmla="*/ 23927 h 331156"/>
                      <a:gd name="connsiteX3" fmla="*/ 14356 w 205773"/>
                      <a:gd name="connsiteY3" fmla="*/ 23927 h 331156"/>
                      <a:gd name="connsiteX4" fmla="*/ 38283 w 205773"/>
                      <a:gd name="connsiteY4" fmla="*/ 110065 h 331156"/>
                      <a:gd name="connsiteX5" fmla="*/ 47854 w 205773"/>
                      <a:gd name="connsiteY5" fmla="*/ 248842 h 331156"/>
                      <a:gd name="connsiteX6" fmla="*/ 0 w 205773"/>
                      <a:gd name="connsiteY6" fmla="*/ 306267 h 331156"/>
                      <a:gd name="connsiteX7" fmla="*/ 9571 w 205773"/>
                      <a:gd name="connsiteY7" fmla="*/ 325408 h 331156"/>
                      <a:gd name="connsiteX8" fmla="*/ 9571 w 205773"/>
                      <a:gd name="connsiteY8" fmla="*/ 330194 h 331156"/>
                      <a:gd name="connsiteX9" fmla="*/ 86138 w 205773"/>
                      <a:gd name="connsiteY9" fmla="*/ 315837 h 331156"/>
                      <a:gd name="connsiteX10" fmla="*/ 186631 w 205773"/>
                      <a:gd name="connsiteY10" fmla="*/ 296696 h 331156"/>
                      <a:gd name="connsiteX11" fmla="*/ 191417 w 205773"/>
                      <a:gd name="connsiteY11" fmla="*/ 291910 h 331156"/>
                      <a:gd name="connsiteX12" fmla="*/ 205773 w 205773"/>
                      <a:gd name="connsiteY12"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773" h="331156">
                        <a:moveTo>
                          <a:pt x="205773" y="282340"/>
                        </a:moveTo>
                        <a:cubicBezTo>
                          <a:pt x="172275" y="186631"/>
                          <a:pt x="138777" y="95708"/>
                          <a:pt x="110065" y="0"/>
                        </a:cubicBezTo>
                        <a:cubicBezTo>
                          <a:pt x="81352" y="14356"/>
                          <a:pt x="52640" y="19142"/>
                          <a:pt x="19142" y="23927"/>
                        </a:cubicBezTo>
                        <a:cubicBezTo>
                          <a:pt x="19142" y="23927"/>
                          <a:pt x="14356" y="23927"/>
                          <a:pt x="14356" y="23927"/>
                        </a:cubicBezTo>
                        <a:cubicBezTo>
                          <a:pt x="23927" y="52640"/>
                          <a:pt x="33498" y="81352"/>
                          <a:pt x="38283" y="110065"/>
                        </a:cubicBezTo>
                        <a:cubicBezTo>
                          <a:pt x="47854" y="157919"/>
                          <a:pt x="66996" y="200988"/>
                          <a:pt x="47854" y="248842"/>
                        </a:cubicBezTo>
                        <a:cubicBezTo>
                          <a:pt x="38283" y="267983"/>
                          <a:pt x="23927" y="291910"/>
                          <a:pt x="0" y="306267"/>
                        </a:cubicBezTo>
                        <a:cubicBezTo>
                          <a:pt x="4785" y="315837"/>
                          <a:pt x="9571" y="325408"/>
                          <a:pt x="9571" y="325408"/>
                        </a:cubicBezTo>
                        <a:cubicBezTo>
                          <a:pt x="9571" y="325408"/>
                          <a:pt x="9571" y="330194"/>
                          <a:pt x="9571" y="330194"/>
                        </a:cubicBezTo>
                        <a:cubicBezTo>
                          <a:pt x="33498" y="334979"/>
                          <a:pt x="62211" y="320623"/>
                          <a:pt x="86138" y="315837"/>
                        </a:cubicBezTo>
                        <a:cubicBezTo>
                          <a:pt x="119635" y="306267"/>
                          <a:pt x="153134" y="301481"/>
                          <a:pt x="186631" y="296696"/>
                        </a:cubicBezTo>
                        <a:cubicBezTo>
                          <a:pt x="191417" y="296696"/>
                          <a:pt x="191417" y="291910"/>
                          <a:pt x="191417" y="291910"/>
                        </a:cubicBezTo>
                        <a:cubicBezTo>
                          <a:pt x="205773" y="291910"/>
                          <a:pt x="205773" y="287125"/>
                          <a:pt x="205773"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AD1147F4-6FE9-4662-800E-092E7626BCCC}"/>
                      </a:ext>
                    </a:extLst>
                  </p:cNvPr>
                  <p:cNvSpPr/>
                  <p:nvPr/>
                </p:nvSpPr>
                <p:spPr>
                  <a:xfrm>
                    <a:off x="8555393" y="9502097"/>
                    <a:ext cx="200987" cy="331156"/>
                  </a:xfrm>
                  <a:custGeom>
                    <a:avLst/>
                    <a:gdLst>
                      <a:gd name="connsiteX0" fmla="*/ 200988 w 200987"/>
                      <a:gd name="connsiteY0" fmla="*/ 282340 h 331156"/>
                      <a:gd name="connsiteX1" fmla="*/ 105279 w 200987"/>
                      <a:gd name="connsiteY1" fmla="*/ 0 h 331156"/>
                      <a:gd name="connsiteX2" fmla="*/ 47854 w 200987"/>
                      <a:gd name="connsiteY2" fmla="*/ 19142 h 331156"/>
                      <a:gd name="connsiteX3" fmla="*/ 90923 w 200987"/>
                      <a:gd name="connsiteY3" fmla="*/ 148348 h 331156"/>
                      <a:gd name="connsiteX4" fmla="*/ 86138 w 200987"/>
                      <a:gd name="connsiteY4" fmla="*/ 272769 h 331156"/>
                      <a:gd name="connsiteX5" fmla="*/ 0 w 200987"/>
                      <a:gd name="connsiteY5" fmla="*/ 301481 h 331156"/>
                      <a:gd name="connsiteX6" fmla="*/ 14356 w 200987"/>
                      <a:gd name="connsiteY6" fmla="*/ 325408 h 331156"/>
                      <a:gd name="connsiteX7" fmla="*/ 14356 w 200987"/>
                      <a:gd name="connsiteY7" fmla="*/ 330194 h 331156"/>
                      <a:gd name="connsiteX8" fmla="*/ 90923 w 200987"/>
                      <a:gd name="connsiteY8" fmla="*/ 315837 h 331156"/>
                      <a:gd name="connsiteX9" fmla="*/ 191417 w 200987"/>
                      <a:gd name="connsiteY9" fmla="*/ 296696 h 331156"/>
                      <a:gd name="connsiteX10" fmla="*/ 196202 w 200987"/>
                      <a:gd name="connsiteY10" fmla="*/ 291910 h 331156"/>
                      <a:gd name="connsiteX11" fmla="*/ 200988 w 200987"/>
                      <a:gd name="connsiteY11"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87" h="331156">
                        <a:moveTo>
                          <a:pt x="200988" y="282340"/>
                        </a:moveTo>
                        <a:cubicBezTo>
                          <a:pt x="167490" y="186631"/>
                          <a:pt x="133992" y="95708"/>
                          <a:pt x="105279" y="0"/>
                        </a:cubicBezTo>
                        <a:cubicBezTo>
                          <a:pt x="86138" y="9571"/>
                          <a:pt x="66996" y="14356"/>
                          <a:pt x="47854" y="19142"/>
                        </a:cubicBezTo>
                        <a:cubicBezTo>
                          <a:pt x="66996" y="62211"/>
                          <a:pt x="81352" y="105279"/>
                          <a:pt x="90923" y="148348"/>
                        </a:cubicBezTo>
                        <a:cubicBezTo>
                          <a:pt x="100494" y="186631"/>
                          <a:pt x="105279" y="234485"/>
                          <a:pt x="86138" y="272769"/>
                        </a:cubicBezTo>
                        <a:cubicBezTo>
                          <a:pt x="66996" y="301481"/>
                          <a:pt x="33498" y="311052"/>
                          <a:pt x="0" y="301481"/>
                        </a:cubicBezTo>
                        <a:cubicBezTo>
                          <a:pt x="4786" y="311052"/>
                          <a:pt x="9571" y="320623"/>
                          <a:pt x="14356" y="325408"/>
                        </a:cubicBezTo>
                        <a:cubicBezTo>
                          <a:pt x="14356" y="325408"/>
                          <a:pt x="14356" y="330194"/>
                          <a:pt x="14356" y="330194"/>
                        </a:cubicBezTo>
                        <a:cubicBezTo>
                          <a:pt x="38283" y="334979"/>
                          <a:pt x="66996" y="320623"/>
                          <a:pt x="90923" y="315837"/>
                        </a:cubicBezTo>
                        <a:cubicBezTo>
                          <a:pt x="124421" y="306267"/>
                          <a:pt x="157919" y="301481"/>
                          <a:pt x="191417" y="296696"/>
                        </a:cubicBezTo>
                        <a:cubicBezTo>
                          <a:pt x="196202" y="296696"/>
                          <a:pt x="196202" y="291910"/>
                          <a:pt x="196202" y="291910"/>
                        </a:cubicBezTo>
                        <a:cubicBezTo>
                          <a:pt x="200988" y="291910"/>
                          <a:pt x="200988" y="287125"/>
                          <a:pt x="200988"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95E05D81-0420-40FA-8DF8-9DA567951B35}"/>
                      </a:ext>
                    </a:extLst>
                  </p:cNvPr>
                  <p:cNvSpPr/>
                  <p:nvPr/>
                </p:nvSpPr>
                <p:spPr>
                  <a:xfrm>
                    <a:off x="8469256" y="9258041"/>
                    <a:ext cx="46212" cy="11553"/>
                  </a:xfrm>
                  <a:custGeom>
                    <a:avLst/>
                    <a:gdLst>
                      <a:gd name="connsiteX0" fmla="*/ 43069 w 46212"/>
                      <a:gd name="connsiteY0" fmla="*/ 4785 h 11553"/>
                      <a:gd name="connsiteX1" fmla="*/ 4785 w 46212"/>
                      <a:gd name="connsiteY1" fmla="*/ 0 h 11553"/>
                      <a:gd name="connsiteX2" fmla="*/ 0 w 46212"/>
                      <a:gd name="connsiteY2" fmla="*/ 4785 h 11553"/>
                      <a:gd name="connsiteX3" fmla="*/ 38283 w 46212"/>
                      <a:gd name="connsiteY3" fmla="*/ 9571 h 11553"/>
                      <a:gd name="connsiteX4" fmla="*/ 43069 w 46212"/>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12" h="11553">
                        <a:moveTo>
                          <a:pt x="43069" y="4785"/>
                        </a:moveTo>
                        <a:cubicBezTo>
                          <a:pt x="28712" y="4785"/>
                          <a:pt x="19142" y="4785"/>
                          <a:pt x="4785" y="0"/>
                        </a:cubicBezTo>
                        <a:cubicBezTo>
                          <a:pt x="0" y="0"/>
                          <a:pt x="0" y="4785"/>
                          <a:pt x="0" y="4785"/>
                        </a:cubicBezTo>
                        <a:cubicBezTo>
                          <a:pt x="9571" y="9571"/>
                          <a:pt x="28712" y="14356"/>
                          <a:pt x="38283" y="9571"/>
                        </a:cubicBezTo>
                        <a:cubicBezTo>
                          <a:pt x="47854" y="9571"/>
                          <a:pt x="47854" y="4785"/>
                          <a:pt x="43069" y="4785"/>
                        </a:cubicBezTo>
                        <a:close/>
                      </a:path>
                    </a:pathLst>
                  </a:custGeom>
                  <a:solidFill>
                    <a:srgbClr val="D97D30"/>
                  </a:solidFill>
                  <a:ln w="47824" cap="flat">
                    <a:noFill/>
                    <a:prstDash val="solid"/>
                    <a:miter/>
                  </a:ln>
                </p:spPr>
                <p:txBody>
                  <a:bodyPr rtlCol="0" anchor="ctr"/>
                  <a:lstStyle/>
                  <a:p>
                    <a:endParaRPr lang="en-US"/>
                  </a:p>
                </p:txBody>
              </p:sp>
              <p:grpSp>
                <p:nvGrpSpPr>
                  <p:cNvPr id="364" name="Graphic 3">
                    <a:extLst>
                      <a:ext uri="{FF2B5EF4-FFF2-40B4-BE49-F238E27FC236}">
                        <a16:creationId xmlns:a16="http://schemas.microsoft.com/office/drawing/2014/main" id="{B6030ED2-B734-4DAF-826E-F3A791570D36}"/>
                      </a:ext>
                    </a:extLst>
                  </p:cNvPr>
                  <p:cNvGrpSpPr/>
                  <p:nvPr/>
                </p:nvGrpSpPr>
                <p:grpSpPr>
                  <a:xfrm>
                    <a:off x="8185924" y="9696317"/>
                    <a:ext cx="637453" cy="394386"/>
                    <a:chOff x="8185924" y="9696317"/>
                    <a:chExt cx="637453" cy="394386"/>
                  </a:xfrm>
                </p:grpSpPr>
                <p:sp>
                  <p:nvSpPr>
                    <p:cNvPr id="376" name="Freeform: Shape 375">
                      <a:extLst>
                        <a:ext uri="{FF2B5EF4-FFF2-40B4-BE49-F238E27FC236}">
                          <a16:creationId xmlns:a16="http://schemas.microsoft.com/office/drawing/2014/main" id="{21426F95-5D99-4836-B426-74C45F3D7BB9}"/>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path>
                      </a:pathLst>
                    </a:custGeom>
                    <a:solidFill>
                      <a:srgbClr val="E40274"/>
                    </a:solidFill>
                    <a:ln w="47824"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6071D8A3-0E5E-4811-9DBF-B842568BCBC1}"/>
                        </a:ext>
                      </a:extLst>
                    </p:cNvPr>
                    <p:cNvSpPr/>
                    <p:nvPr/>
                  </p:nvSpPr>
                  <p:spPr>
                    <a:xfrm>
                      <a:off x="8185924" y="9696317"/>
                      <a:ext cx="637453" cy="394386"/>
                    </a:xfrm>
                    <a:custGeom>
                      <a:avLst/>
                      <a:gdLst>
                        <a:gd name="connsiteX0" fmla="*/ 216336 w 637453"/>
                        <a:gd name="connsiteY0" fmla="*/ 394386 h 394386"/>
                        <a:gd name="connsiteX1" fmla="*/ 77559 w 637453"/>
                        <a:gd name="connsiteY1" fmla="*/ 380030 h 394386"/>
                        <a:gd name="connsiteX2" fmla="*/ 992 w 637453"/>
                        <a:gd name="connsiteY2" fmla="*/ 313034 h 394386"/>
                        <a:gd name="connsiteX3" fmla="*/ 48847 w 637453"/>
                        <a:gd name="connsiteY3" fmla="*/ 193399 h 394386"/>
                        <a:gd name="connsiteX4" fmla="*/ 139770 w 637453"/>
                        <a:gd name="connsiteY4" fmla="*/ 145545 h 394386"/>
                        <a:gd name="connsiteX5" fmla="*/ 168482 w 637453"/>
                        <a:gd name="connsiteY5" fmla="*/ 135974 h 394386"/>
                        <a:gd name="connsiteX6" fmla="*/ 312045 w 637453"/>
                        <a:gd name="connsiteY6" fmla="*/ 54622 h 394386"/>
                        <a:gd name="connsiteX7" fmla="*/ 335972 w 637453"/>
                        <a:gd name="connsiteY7" fmla="*/ 40266 h 394386"/>
                        <a:gd name="connsiteX8" fmla="*/ 345542 w 637453"/>
                        <a:gd name="connsiteY8" fmla="*/ 45051 h 394386"/>
                        <a:gd name="connsiteX9" fmla="*/ 383826 w 637453"/>
                        <a:gd name="connsiteY9" fmla="*/ 25909 h 394386"/>
                        <a:gd name="connsiteX10" fmla="*/ 493891 w 637453"/>
                        <a:gd name="connsiteY10" fmla="*/ 59407 h 394386"/>
                        <a:gd name="connsiteX11" fmla="*/ 517818 w 637453"/>
                        <a:gd name="connsiteY11" fmla="*/ 45051 h 394386"/>
                        <a:gd name="connsiteX12" fmla="*/ 541745 w 637453"/>
                        <a:gd name="connsiteY12" fmla="*/ 21124 h 394386"/>
                        <a:gd name="connsiteX13" fmla="*/ 546530 w 637453"/>
                        <a:gd name="connsiteY13" fmla="*/ 16339 h 394386"/>
                        <a:gd name="connsiteX14" fmla="*/ 551316 w 637453"/>
                        <a:gd name="connsiteY14" fmla="*/ 6768 h 394386"/>
                        <a:gd name="connsiteX15" fmla="*/ 565672 w 637453"/>
                        <a:gd name="connsiteY15" fmla="*/ 1982 h 394386"/>
                        <a:gd name="connsiteX16" fmla="*/ 575243 w 637453"/>
                        <a:gd name="connsiteY16" fmla="*/ 6768 h 394386"/>
                        <a:gd name="connsiteX17" fmla="*/ 603955 w 637453"/>
                        <a:gd name="connsiteY17" fmla="*/ 35480 h 394386"/>
                        <a:gd name="connsiteX18" fmla="*/ 613526 w 637453"/>
                        <a:gd name="connsiteY18" fmla="*/ 78549 h 394386"/>
                        <a:gd name="connsiteX19" fmla="*/ 618311 w 637453"/>
                        <a:gd name="connsiteY19" fmla="*/ 97690 h 394386"/>
                        <a:gd name="connsiteX20" fmla="*/ 618311 w 637453"/>
                        <a:gd name="connsiteY20" fmla="*/ 102476 h 394386"/>
                        <a:gd name="connsiteX21" fmla="*/ 637453 w 637453"/>
                        <a:gd name="connsiteY21" fmla="*/ 222112 h 394386"/>
                        <a:gd name="connsiteX22" fmla="*/ 603955 w 637453"/>
                        <a:gd name="connsiteY22" fmla="*/ 303464 h 394386"/>
                        <a:gd name="connsiteX23" fmla="*/ 498676 w 637453"/>
                        <a:gd name="connsiteY23" fmla="*/ 356103 h 394386"/>
                        <a:gd name="connsiteX24" fmla="*/ 216336 w 637453"/>
                        <a:gd name="connsiteY24" fmla="*/ 394386 h 394386"/>
                        <a:gd name="connsiteX25" fmla="*/ 326401 w 637453"/>
                        <a:gd name="connsiteY25" fmla="*/ 45051 h 394386"/>
                        <a:gd name="connsiteX26" fmla="*/ 307259 w 637453"/>
                        <a:gd name="connsiteY26" fmla="*/ 59407 h 394386"/>
                        <a:gd name="connsiteX27" fmla="*/ 163697 w 637453"/>
                        <a:gd name="connsiteY27" fmla="*/ 145545 h 394386"/>
                        <a:gd name="connsiteX28" fmla="*/ 134984 w 637453"/>
                        <a:gd name="connsiteY28" fmla="*/ 155116 h 394386"/>
                        <a:gd name="connsiteX29" fmla="*/ 48847 w 637453"/>
                        <a:gd name="connsiteY29" fmla="*/ 202970 h 394386"/>
                        <a:gd name="connsiteX30" fmla="*/ 5778 w 637453"/>
                        <a:gd name="connsiteY30" fmla="*/ 317820 h 394386"/>
                        <a:gd name="connsiteX31" fmla="*/ 77559 w 637453"/>
                        <a:gd name="connsiteY31" fmla="*/ 375245 h 394386"/>
                        <a:gd name="connsiteX32" fmla="*/ 216336 w 637453"/>
                        <a:gd name="connsiteY32" fmla="*/ 389601 h 394386"/>
                        <a:gd name="connsiteX33" fmla="*/ 489105 w 637453"/>
                        <a:gd name="connsiteY33" fmla="*/ 346532 h 394386"/>
                        <a:gd name="connsiteX34" fmla="*/ 589599 w 637453"/>
                        <a:gd name="connsiteY34" fmla="*/ 293893 h 394386"/>
                        <a:gd name="connsiteX35" fmla="*/ 618311 w 637453"/>
                        <a:gd name="connsiteY35" fmla="*/ 222112 h 394386"/>
                        <a:gd name="connsiteX36" fmla="*/ 599170 w 637453"/>
                        <a:gd name="connsiteY36" fmla="*/ 102476 h 394386"/>
                        <a:gd name="connsiteX37" fmla="*/ 599170 w 637453"/>
                        <a:gd name="connsiteY37" fmla="*/ 97690 h 394386"/>
                        <a:gd name="connsiteX38" fmla="*/ 594384 w 637453"/>
                        <a:gd name="connsiteY38" fmla="*/ 78549 h 394386"/>
                        <a:gd name="connsiteX39" fmla="*/ 584813 w 637453"/>
                        <a:gd name="connsiteY39" fmla="*/ 40266 h 394386"/>
                        <a:gd name="connsiteX40" fmla="*/ 556101 w 637453"/>
                        <a:gd name="connsiteY40" fmla="*/ 16339 h 394386"/>
                        <a:gd name="connsiteX41" fmla="*/ 546530 w 637453"/>
                        <a:gd name="connsiteY41" fmla="*/ 11553 h 394386"/>
                        <a:gd name="connsiteX42" fmla="*/ 546530 w 637453"/>
                        <a:gd name="connsiteY42" fmla="*/ 11553 h 394386"/>
                        <a:gd name="connsiteX43" fmla="*/ 541745 w 637453"/>
                        <a:gd name="connsiteY43" fmla="*/ 16339 h 394386"/>
                        <a:gd name="connsiteX44" fmla="*/ 536959 w 637453"/>
                        <a:gd name="connsiteY44" fmla="*/ 25909 h 394386"/>
                        <a:gd name="connsiteX45" fmla="*/ 513032 w 637453"/>
                        <a:gd name="connsiteY45" fmla="*/ 49836 h 394386"/>
                        <a:gd name="connsiteX46" fmla="*/ 484320 w 637453"/>
                        <a:gd name="connsiteY46" fmla="*/ 68978 h 394386"/>
                        <a:gd name="connsiteX47" fmla="*/ 479534 w 637453"/>
                        <a:gd name="connsiteY47" fmla="*/ 68978 h 394386"/>
                        <a:gd name="connsiteX48" fmla="*/ 474749 w 637453"/>
                        <a:gd name="connsiteY48" fmla="*/ 64193 h 394386"/>
                        <a:gd name="connsiteX49" fmla="*/ 374255 w 637453"/>
                        <a:gd name="connsiteY49" fmla="*/ 30695 h 394386"/>
                        <a:gd name="connsiteX50" fmla="*/ 335972 w 637453"/>
                        <a:gd name="connsiteY50" fmla="*/ 49836 h 394386"/>
                        <a:gd name="connsiteX51" fmla="*/ 331186 w 637453"/>
                        <a:gd name="connsiteY51" fmla="*/ 54622 h 394386"/>
                        <a:gd name="connsiteX52" fmla="*/ 326401 w 637453"/>
                        <a:gd name="connsiteY52" fmla="*/ 49836 h 394386"/>
                        <a:gd name="connsiteX53" fmla="*/ 326401 w 637453"/>
                        <a:gd name="connsiteY53" fmla="*/ 45051 h 39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453" h="394386">
                          <a:moveTo>
                            <a:pt x="216336" y="394386"/>
                          </a:moveTo>
                          <a:cubicBezTo>
                            <a:pt x="149340" y="394386"/>
                            <a:pt x="101486" y="384815"/>
                            <a:pt x="77559" y="380030"/>
                          </a:cubicBezTo>
                          <a:cubicBezTo>
                            <a:pt x="53632" y="370459"/>
                            <a:pt x="-8578" y="351318"/>
                            <a:pt x="992" y="313034"/>
                          </a:cubicBezTo>
                          <a:cubicBezTo>
                            <a:pt x="10563" y="269966"/>
                            <a:pt x="20134" y="226897"/>
                            <a:pt x="48847" y="193399"/>
                          </a:cubicBezTo>
                          <a:cubicBezTo>
                            <a:pt x="72774" y="164686"/>
                            <a:pt x="106272" y="155116"/>
                            <a:pt x="139770" y="145545"/>
                          </a:cubicBezTo>
                          <a:cubicBezTo>
                            <a:pt x="149340" y="140759"/>
                            <a:pt x="158911" y="140759"/>
                            <a:pt x="168482" y="135974"/>
                          </a:cubicBezTo>
                          <a:cubicBezTo>
                            <a:pt x="216336" y="121618"/>
                            <a:pt x="268976" y="97690"/>
                            <a:pt x="312045" y="54622"/>
                          </a:cubicBezTo>
                          <a:cubicBezTo>
                            <a:pt x="321615" y="45051"/>
                            <a:pt x="331186" y="40266"/>
                            <a:pt x="335972" y="40266"/>
                          </a:cubicBezTo>
                          <a:cubicBezTo>
                            <a:pt x="340757" y="40266"/>
                            <a:pt x="340757" y="40266"/>
                            <a:pt x="345542" y="45051"/>
                          </a:cubicBezTo>
                          <a:cubicBezTo>
                            <a:pt x="359899" y="35480"/>
                            <a:pt x="369469" y="30695"/>
                            <a:pt x="383826" y="25909"/>
                          </a:cubicBezTo>
                          <a:cubicBezTo>
                            <a:pt x="426895" y="16339"/>
                            <a:pt x="465178" y="30695"/>
                            <a:pt x="493891" y="59407"/>
                          </a:cubicBezTo>
                          <a:cubicBezTo>
                            <a:pt x="503461" y="54622"/>
                            <a:pt x="508247" y="49836"/>
                            <a:pt x="517818" y="45051"/>
                          </a:cubicBezTo>
                          <a:cubicBezTo>
                            <a:pt x="527388" y="35480"/>
                            <a:pt x="532174" y="30695"/>
                            <a:pt x="541745" y="21124"/>
                          </a:cubicBezTo>
                          <a:cubicBezTo>
                            <a:pt x="541745" y="16339"/>
                            <a:pt x="546530" y="16339"/>
                            <a:pt x="546530" y="16339"/>
                          </a:cubicBezTo>
                          <a:cubicBezTo>
                            <a:pt x="546530" y="11553"/>
                            <a:pt x="551316" y="11553"/>
                            <a:pt x="551316" y="6768"/>
                          </a:cubicBezTo>
                          <a:cubicBezTo>
                            <a:pt x="551316" y="1982"/>
                            <a:pt x="560886" y="-2803"/>
                            <a:pt x="565672" y="1982"/>
                          </a:cubicBezTo>
                          <a:cubicBezTo>
                            <a:pt x="570457" y="1982"/>
                            <a:pt x="570457" y="6768"/>
                            <a:pt x="575243" y="6768"/>
                          </a:cubicBezTo>
                          <a:cubicBezTo>
                            <a:pt x="584813" y="16339"/>
                            <a:pt x="599170" y="21124"/>
                            <a:pt x="603955" y="35480"/>
                          </a:cubicBezTo>
                          <a:cubicBezTo>
                            <a:pt x="608740" y="49836"/>
                            <a:pt x="613526" y="64193"/>
                            <a:pt x="613526" y="78549"/>
                          </a:cubicBezTo>
                          <a:cubicBezTo>
                            <a:pt x="613526" y="83334"/>
                            <a:pt x="613526" y="92905"/>
                            <a:pt x="618311" y="97690"/>
                          </a:cubicBezTo>
                          <a:lnTo>
                            <a:pt x="618311" y="102476"/>
                          </a:lnTo>
                          <a:cubicBezTo>
                            <a:pt x="627882" y="140759"/>
                            <a:pt x="637453" y="183828"/>
                            <a:pt x="637453" y="222112"/>
                          </a:cubicBezTo>
                          <a:cubicBezTo>
                            <a:pt x="637453" y="255609"/>
                            <a:pt x="637453" y="279536"/>
                            <a:pt x="603955" y="303464"/>
                          </a:cubicBezTo>
                          <a:cubicBezTo>
                            <a:pt x="575243" y="322605"/>
                            <a:pt x="536959" y="341747"/>
                            <a:pt x="498676" y="356103"/>
                          </a:cubicBezTo>
                          <a:cubicBezTo>
                            <a:pt x="379041" y="384815"/>
                            <a:pt x="278547" y="394386"/>
                            <a:pt x="216336" y="394386"/>
                          </a:cubicBezTo>
                          <a:close/>
                          <a:moveTo>
                            <a:pt x="326401" y="45051"/>
                          </a:moveTo>
                          <a:cubicBezTo>
                            <a:pt x="321615" y="45051"/>
                            <a:pt x="316830" y="49836"/>
                            <a:pt x="307259" y="59407"/>
                          </a:cubicBezTo>
                          <a:cubicBezTo>
                            <a:pt x="264190" y="102476"/>
                            <a:pt x="206766" y="126403"/>
                            <a:pt x="163697" y="145545"/>
                          </a:cubicBezTo>
                          <a:cubicBezTo>
                            <a:pt x="154126" y="150330"/>
                            <a:pt x="144555" y="150330"/>
                            <a:pt x="134984" y="155116"/>
                          </a:cubicBezTo>
                          <a:cubicBezTo>
                            <a:pt x="101486" y="164686"/>
                            <a:pt x="72774" y="174257"/>
                            <a:pt x="48847" y="202970"/>
                          </a:cubicBezTo>
                          <a:cubicBezTo>
                            <a:pt x="24920" y="236468"/>
                            <a:pt x="15349" y="279536"/>
                            <a:pt x="5778" y="317820"/>
                          </a:cubicBezTo>
                          <a:cubicBezTo>
                            <a:pt x="992" y="351318"/>
                            <a:pt x="58417" y="370459"/>
                            <a:pt x="77559" y="375245"/>
                          </a:cubicBezTo>
                          <a:cubicBezTo>
                            <a:pt x="101486" y="380030"/>
                            <a:pt x="149340" y="389601"/>
                            <a:pt x="216336" y="389601"/>
                          </a:cubicBezTo>
                          <a:cubicBezTo>
                            <a:pt x="278547" y="389601"/>
                            <a:pt x="379041" y="384815"/>
                            <a:pt x="489105" y="346532"/>
                          </a:cubicBezTo>
                          <a:cubicBezTo>
                            <a:pt x="527388" y="336961"/>
                            <a:pt x="560886" y="313034"/>
                            <a:pt x="589599" y="293893"/>
                          </a:cubicBezTo>
                          <a:cubicBezTo>
                            <a:pt x="618311" y="274751"/>
                            <a:pt x="618311" y="255609"/>
                            <a:pt x="618311" y="222112"/>
                          </a:cubicBezTo>
                          <a:cubicBezTo>
                            <a:pt x="618311" y="183828"/>
                            <a:pt x="608740" y="140759"/>
                            <a:pt x="599170" y="102476"/>
                          </a:cubicBezTo>
                          <a:lnTo>
                            <a:pt x="599170" y="97690"/>
                          </a:lnTo>
                          <a:cubicBezTo>
                            <a:pt x="599170" y="92905"/>
                            <a:pt x="594384" y="83334"/>
                            <a:pt x="594384" y="78549"/>
                          </a:cubicBezTo>
                          <a:cubicBezTo>
                            <a:pt x="589599" y="64193"/>
                            <a:pt x="589599" y="49836"/>
                            <a:pt x="584813" y="40266"/>
                          </a:cubicBezTo>
                          <a:cubicBezTo>
                            <a:pt x="580028" y="30695"/>
                            <a:pt x="570457" y="21124"/>
                            <a:pt x="556101" y="16339"/>
                          </a:cubicBezTo>
                          <a:cubicBezTo>
                            <a:pt x="551316" y="16339"/>
                            <a:pt x="551316" y="11553"/>
                            <a:pt x="546530" y="11553"/>
                          </a:cubicBezTo>
                          <a:lnTo>
                            <a:pt x="546530" y="11553"/>
                          </a:lnTo>
                          <a:cubicBezTo>
                            <a:pt x="546530" y="11553"/>
                            <a:pt x="541745" y="16339"/>
                            <a:pt x="541745" y="16339"/>
                          </a:cubicBezTo>
                          <a:cubicBezTo>
                            <a:pt x="541745" y="16339"/>
                            <a:pt x="541745" y="21124"/>
                            <a:pt x="536959" y="25909"/>
                          </a:cubicBezTo>
                          <a:cubicBezTo>
                            <a:pt x="532174" y="35480"/>
                            <a:pt x="522603" y="45051"/>
                            <a:pt x="513032" y="49836"/>
                          </a:cubicBezTo>
                          <a:cubicBezTo>
                            <a:pt x="503461" y="59407"/>
                            <a:pt x="493891" y="64193"/>
                            <a:pt x="484320" y="68978"/>
                          </a:cubicBezTo>
                          <a:lnTo>
                            <a:pt x="479534" y="68978"/>
                          </a:lnTo>
                          <a:lnTo>
                            <a:pt x="474749" y="64193"/>
                          </a:lnTo>
                          <a:cubicBezTo>
                            <a:pt x="450822" y="35480"/>
                            <a:pt x="412538" y="21124"/>
                            <a:pt x="374255" y="30695"/>
                          </a:cubicBezTo>
                          <a:cubicBezTo>
                            <a:pt x="359899" y="35480"/>
                            <a:pt x="345542" y="40266"/>
                            <a:pt x="335972" y="49836"/>
                          </a:cubicBezTo>
                          <a:lnTo>
                            <a:pt x="331186" y="54622"/>
                          </a:lnTo>
                          <a:lnTo>
                            <a:pt x="326401" y="49836"/>
                          </a:lnTo>
                          <a:cubicBezTo>
                            <a:pt x="331186" y="49836"/>
                            <a:pt x="331186" y="45051"/>
                            <a:pt x="326401" y="45051"/>
                          </a:cubicBezTo>
                          <a:close/>
                        </a:path>
                      </a:pathLst>
                    </a:custGeom>
                    <a:solidFill>
                      <a:srgbClr val="B00562"/>
                    </a:solidFill>
                    <a:ln w="47824" cap="flat">
                      <a:noFill/>
                      <a:prstDash val="solid"/>
                      <a:miter/>
                    </a:ln>
                  </p:spPr>
                  <p:txBody>
                    <a:bodyPr rtlCol="0" anchor="ctr"/>
                    <a:lstStyle/>
                    <a:p>
                      <a:endParaRPr lang="en-US"/>
                    </a:p>
                  </p:txBody>
                </p:sp>
              </p:grpSp>
              <p:sp>
                <p:nvSpPr>
                  <p:cNvPr id="365" name="Freeform: Shape 364">
                    <a:extLst>
                      <a:ext uri="{FF2B5EF4-FFF2-40B4-BE49-F238E27FC236}">
                        <a16:creationId xmlns:a16="http://schemas.microsoft.com/office/drawing/2014/main" id="{35ABC9EF-29F8-45DF-99C8-39205002FEBC}"/>
                      </a:ext>
                    </a:extLst>
                  </p:cNvPr>
                  <p:cNvSpPr/>
                  <p:nvPr/>
                </p:nvSpPr>
                <p:spPr>
                  <a:xfrm>
                    <a:off x="8497968" y="9714977"/>
                    <a:ext cx="205773" cy="81012"/>
                  </a:xfrm>
                  <a:custGeom>
                    <a:avLst/>
                    <a:gdLst>
                      <a:gd name="connsiteX0" fmla="*/ 205773 w 205773"/>
                      <a:gd name="connsiteY0" fmla="*/ 74245 h 81012"/>
                      <a:gd name="connsiteX1" fmla="*/ 119635 w 205773"/>
                      <a:gd name="connsiteY1" fmla="*/ 2464 h 81012"/>
                      <a:gd name="connsiteX2" fmla="*/ 0 w 205773"/>
                      <a:gd name="connsiteY2" fmla="*/ 45532 h 81012"/>
                      <a:gd name="connsiteX3" fmla="*/ 4785 w 205773"/>
                      <a:gd name="connsiteY3" fmla="*/ 50318 h 81012"/>
                      <a:gd name="connsiteX4" fmla="*/ 119635 w 205773"/>
                      <a:gd name="connsiteY4" fmla="*/ 16820 h 81012"/>
                      <a:gd name="connsiteX5" fmla="*/ 205773 w 205773"/>
                      <a:gd name="connsiteY5" fmla="*/ 79030 h 81012"/>
                      <a:gd name="connsiteX6" fmla="*/ 205773 w 205773"/>
                      <a:gd name="connsiteY6" fmla="*/ 74245 h 8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73" h="81012">
                        <a:moveTo>
                          <a:pt x="205773" y="74245"/>
                        </a:moveTo>
                        <a:cubicBezTo>
                          <a:pt x="196202" y="35962"/>
                          <a:pt x="153133" y="12035"/>
                          <a:pt x="119635" y="2464"/>
                        </a:cubicBezTo>
                        <a:cubicBezTo>
                          <a:pt x="76567" y="-7107"/>
                          <a:pt x="28712" y="12035"/>
                          <a:pt x="0" y="45532"/>
                        </a:cubicBezTo>
                        <a:cubicBezTo>
                          <a:pt x="0" y="45532"/>
                          <a:pt x="0" y="50318"/>
                          <a:pt x="4785" y="50318"/>
                        </a:cubicBezTo>
                        <a:cubicBezTo>
                          <a:pt x="38283" y="26391"/>
                          <a:pt x="71781" y="7249"/>
                          <a:pt x="119635" y="16820"/>
                        </a:cubicBezTo>
                        <a:cubicBezTo>
                          <a:pt x="157919" y="26391"/>
                          <a:pt x="177060" y="50318"/>
                          <a:pt x="205773" y="79030"/>
                        </a:cubicBezTo>
                        <a:cubicBezTo>
                          <a:pt x="205773" y="83816"/>
                          <a:pt x="205773" y="79030"/>
                          <a:pt x="205773" y="74245"/>
                        </a:cubicBezTo>
                        <a:close/>
                      </a:path>
                    </a:pathLst>
                  </a:custGeom>
                  <a:solidFill>
                    <a:srgbClr val="B00562"/>
                  </a:solidFill>
                  <a:ln w="47824"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1228DBAE-0660-4133-A6B2-D087AD2BA97F}"/>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 name="connsiteX18" fmla="*/ 556101 w 632667"/>
                      <a:gd name="connsiteY18" fmla="*/ 215344 h 382948"/>
                      <a:gd name="connsiteX19" fmla="*/ 374255 w 632667"/>
                      <a:gd name="connsiteY19" fmla="*/ 306267 h 382948"/>
                      <a:gd name="connsiteX20" fmla="*/ 158911 w 632667"/>
                      <a:gd name="connsiteY20" fmla="*/ 320623 h 382948"/>
                      <a:gd name="connsiteX21" fmla="*/ 34490 w 632667"/>
                      <a:gd name="connsiteY21" fmla="*/ 248842 h 382948"/>
                      <a:gd name="connsiteX22" fmla="*/ 158911 w 632667"/>
                      <a:gd name="connsiteY22" fmla="*/ 153134 h 382948"/>
                      <a:gd name="connsiteX23" fmla="*/ 297688 w 632667"/>
                      <a:gd name="connsiteY23" fmla="*/ 229700 h 382948"/>
                      <a:gd name="connsiteX24" fmla="*/ 422109 w 632667"/>
                      <a:gd name="connsiteY24" fmla="*/ 239271 h 382948"/>
                      <a:gd name="connsiteX25" fmla="*/ 460392 w 632667"/>
                      <a:gd name="connsiteY25" fmla="*/ 215344 h 382948"/>
                      <a:gd name="connsiteX26" fmla="*/ 484320 w 632667"/>
                      <a:gd name="connsiteY26" fmla="*/ 177061 h 382948"/>
                      <a:gd name="connsiteX27" fmla="*/ 479534 w 632667"/>
                      <a:gd name="connsiteY27" fmla="*/ 143562 h 382948"/>
                      <a:gd name="connsiteX28" fmla="*/ 469964 w 632667"/>
                      <a:gd name="connsiteY28" fmla="*/ 110065 h 382948"/>
                      <a:gd name="connsiteX29" fmla="*/ 498676 w 632667"/>
                      <a:gd name="connsiteY29" fmla="*/ 100494 h 382948"/>
                      <a:gd name="connsiteX30" fmla="*/ 513032 w 632667"/>
                      <a:gd name="connsiteY30" fmla="*/ 114850 h 382948"/>
                      <a:gd name="connsiteX31" fmla="*/ 541745 w 632667"/>
                      <a:gd name="connsiteY31" fmla="*/ 100494 h 382948"/>
                      <a:gd name="connsiteX32" fmla="*/ 551316 w 632667"/>
                      <a:gd name="connsiteY32" fmla="*/ 86138 h 382948"/>
                      <a:gd name="connsiteX33" fmla="*/ 584813 w 632667"/>
                      <a:gd name="connsiteY33" fmla="*/ 95708 h 382948"/>
                      <a:gd name="connsiteX34" fmla="*/ 556101 w 632667"/>
                      <a:gd name="connsiteY34" fmla="*/ 215344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moveTo>
                          <a:pt x="556101" y="215344"/>
                        </a:moveTo>
                        <a:cubicBezTo>
                          <a:pt x="508247" y="258413"/>
                          <a:pt x="436465" y="287125"/>
                          <a:pt x="374255" y="306267"/>
                        </a:cubicBezTo>
                        <a:cubicBezTo>
                          <a:pt x="302474" y="325408"/>
                          <a:pt x="230693" y="330194"/>
                          <a:pt x="158911" y="320623"/>
                        </a:cubicBezTo>
                        <a:cubicBezTo>
                          <a:pt x="115843" y="315838"/>
                          <a:pt x="44061" y="301481"/>
                          <a:pt x="34490" y="248842"/>
                        </a:cubicBezTo>
                        <a:cubicBezTo>
                          <a:pt x="24920" y="196202"/>
                          <a:pt x="115843" y="143562"/>
                          <a:pt x="158911" y="153134"/>
                        </a:cubicBezTo>
                        <a:cubicBezTo>
                          <a:pt x="230693" y="162704"/>
                          <a:pt x="283332" y="210558"/>
                          <a:pt x="297688" y="229700"/>
                        </a:cubicBezTo>
                        <a:cubicBezTo>
                          <a:pt x="326401" y="263198"/>
                          <a:pt x="374255" y="258413"/>
                          <a:pt x="422109" y="239271"/>
                        </a:cubicBezTo>
                        <a:cubicBezTo>
                          <a:pt x="436465" y="234485"/>
                          <a:pt x="450822" y="224915"/>
                          <a:pt x="460392" y="215344"/>
                        </a:cubicBezTo>
                        <a:cubicBezTo>
                          <a:pt x="469964" y="205773"/>
                          <a:pt x="484320" y="191417"/>
                          <a:pt x="484320" y="177061"/>
                        </a:cubicBezTo>
                        <a:cubicBezTo>
                          <a:pt x="484320" y="167490"/>
                          <a:pt x="484320" y="153134"/>
                          <a:pt x="479534" y="143562"/>
                        </a:cubicBezTo>
                        <a:cubicBezTo>
                          <a:pt x="474749" y="133992"/>
                          <a:pt x="469964" y="124421"/>
                          <a:pt x="469964" y="110065"/>
                        </a:cubicBezTo>
                        <a:cubicBezTo>
                          <a:pt x="474749" y="95708"/>
                          <a:pt x="484320" y="95708"/>
                          <a:pt x="498676" y="100494"/>
                        </a:cubicBezTo>
                        <a:cubicBezTo>
                          <a:pt x="503461" y="105279"/>
                          <a:pt x="508247" y="110065"/>
                          <a:pt x="513032" y="114850"/>
                        </a:cubicBezTo>
                        <a:cubicBezTo>
                          <a:pt x="527388" y="129206"/>
                          <a:pt x="536959" y="105279"/>
                          <a:pt x="541745" y="100494"/>
                        </a:cubicBezTo>
                        <a:cubicBezTo>
                          <a:pt x="541745" y="95708"/>
                          <a:pt x="546530" y="90923"/>
                          <a:pt x="551316" y="86138"/>
                        </a:cubicBezTo>
                        <a:cubicBezTo>
                          <a:pt x="560886" y="81352"/>
                          <a:pt x="575243" y="86138"/>
                          <a:pt x="584813" y="95708"/>
                        </a:cubicBezTo>
                        <a:cubicBezTo>
                          <a:pt x="603955" y="129206"/>
                          <a:pt x="589599" y="186631"/>
                          <a:pt x="556101" y="215344"/>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4C6F2C61-C82E-4602-984E-2B550AC9D65A}"/>
                      </a:ext>
                    </a:extLst>
                  </p:cNvPr>
                  <p:cNvSpPr/>
                  <p:nvPr/>
                </p:nvSpPr>
                <p:spPr>
                  <a:xfrm>
                    <a:off x="8378333" y="9753742"/>
                    <a:ext cx="273711" cy="173060"/>
                  </a:xfrm>
                  <a:custGeom>
                    <a:avLst/>
                    <a:gdLst>
                      <a:gd name="connsiteX0" fmla="*/ 14356 w 273711"/>
                      <a:gd name="connsiteY0" fmla="*/ 92905 h 173060"/>
                      <a:gd name="connsiteX1" fmla="*/ 100494 w 273711"/>
                      <a:gd name="connsiteY1" fmla="*/ 107261 h 173060"/>
                      <a:gd name="connsiteX2" fmla="*/ 129206 w 273711"/>
                      <a:gd name="connsiteY2" fmla="*/ 140759 h 173060"/>
                      <a:gd name="connsiteX3" fmla="*/ 205773 w 273711"/>
                      <a:gd name="connsiteY3" fmla="*/ 169472 h 173060"/>
                      <a:gd name="connsiteX4" fmla="*/ 267983 w 273711"/>
                      <a:gd name="connsiteY4" fmla="*/ 126403 h 173060"/>
                      <a:gd name="connsiteX5" fmla="*/ 244056 w 273711"/>
                      <a:gd name="connsiteY5" fmla="*/ 45051 h 173060"/>
                      <a:gd name="connsiteX6" fmla="*/ 167490 w 273711"/>
                      <a:gd name="connsiteY6" fmla="*/ 6767 h 173060"/>
                      <a:gd name="connsiteX7" fmla="*/ 114850 w 273711"/>
                      <a:gd name="connsiteY7" fmla="*/ 1982 h 173060"/>
                      <a:gd name="connsiteX8" fmla="*/ 110065 w 273711"/>
                      <a:gd name="connsiteY8" fmla="*/ 1982 h 173060"/>
                      <a:gd name="connsiteX9" fmla="*/ 0 w 273711"/>
                      <a:gd name="connsiteY9" fmla="*/ 68978 h 173060"/>
                      <a:gd name="connsiteX10" fmla="*/ 14356 w 273711"/>
                      <a:gd name="connsiteY10" fmla="*/ 92905 h 17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711" h="173060">
                        <a:moveTo>
                          <a:pt x="14356" y="92905"/>
                        </a:moveTo>
                        <a:cubicBezTo>
                          <a:pt x="38283" y="112047"/>
                          <a:pt x="71781" y="102476"/>
                          <a:pt x="100494" y="107261"/>
                        </a:cubicBezTo>
                        <a:cubicBezTo>
                          <a:pt x="114850" y="112047"/>
                          <a:pt x="124421" y="126403"/>
                          <a:pt x="129206" y="140759"/>
                        </a:cubicBezTo>
                        <a:cubicBezTo>
                          <a:pt x="148348" y="169472"/>
                          <a:pt x="172275" y="179042"/>
                          <a:pt x="205773" y="169472"/>
                        </a:cubicBezTo>
                        <a:cubicBezTo>
                          <a:pt x="229700" y="164686"/>
                          <a:pt x="258413" y="150330"/>
                          <a:pt x="267983" y="126403"/>
                        </a:cubicBezTo>
                        <a:cubicBezTo>
                          <a:pt x="282340" y="97690"/>
                          <a:pt x="267983" y="64192"/>
                          <a:pt x="244056" y="45051"/>
                        </a:cubicBezTo>
                        <a:cubicBezTo>
                          <a:pt x="220129" y="25909"/>
                          <a:pt x="196202" y="11553"/>
                          <a:pt x="167490" y="6767"/>
                        </a:cubicBezTo>
                        <a:cubicBezTo>
                          <a:pt x="153133" y="1982"/>
                          <a:pt x="129206" y="-2803"/>
                          <a:pt x="114850" y="1982"/>
                        </a:cubicBezTo>
                        <a:cubicBezTo>
                          <a:pt x="114850" y="1982"/>
                          <a:pt x="114850" y="1982"/>
                          <a:pt x="110065" y="1982"/>
                        </a:cubicBezTo>
                        <a:cubicBezTo>
                          <a:pt x="76567" y="35480"/>
                          <a:pt x="43069" y="54622"/>
                          <a:pt x="0" y="68978"/>
                        </a:cubicBezTo>
                        <a:cubicBezTo>
                          <a:pt x="0" y="78549"/>
                          <a:pt x="4785" y="83334"/>
                          <a:pt x="14356" y="92905"/>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7D9C517A-6F1B-4E16-8E49-E57ECDC36EFA}"/>
                      </a:ext>
                    </a:extLst>
                  </p:cNvPr>
                  <p:cNvSpPr/>
                  <p:nvPr/>
                </p:nvSpPr>
                <p:spPr>
                  <a:xfrm>
                    <a:off x="8679814" y="9698299"/>
                    <a:ext cx="81351" cy="81352"/>
                  </a:xfrm>
                  <a:custGeom>
                    <a:avLst/>
                    <a:gdLst>
                      <a:gd name="connsiteX0" fmla="*/ 57425 w 81351"/>
                      <a:gd name="connsiteY0" fmla="*/ 0 h 81352"/>
                      <a:gd name="connsiteX1" fmla="*/ 52640 w 81351"/>
                      <a:gd name="connsiteY1" fmla="*/ 4786 h 81352"/>
                      <a:gd name="connsiteX2" fmla="*/ 43068 w 81351"/>
                      <a:gd name="connsiteY2" fmla="*/ 19142 h 81352"/>
                      <a:gd name="connsiteX3" fmla="*/ 19141 w 81351"/>
                      <a:gd name="connsiteY3" fmla="*/ 43069 h 81352"/>
                      <a:gd name="connsiteX4" fmla="*/ 0 w 81351"/>
                      <a:gd name="connsiteY4" fmla="*/ 57425 h 81352"/>
                      <a:gd name="connsiteX5" fmla="*/ 14356 w 81351"/>
                      <a:gd name="connsiteY5" fmla="*/ 81352 h 81352"/>
                      <a:gd name="connsiteX6" fmla="*/ 71781 w 81351"/>
                      <a:gd name="connsiteY6" fmla="*/ 38283 h 81352"/>
                      <a:gd name="connsiteX7" fmla="*/ 81352 w 81351"/>
                      <a:gd name="connsiteY7" fmla="*/ 19142 h 81352"/>
                      <a:gd name="connsiteX8" fmla="*/ 57425 w 81351"/>
                      <a:gd name="connsiteY8"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51" h="81352">
                        <a:moveTo>
                          <a:pt x="57425" y="0"/>
                        </a:moveTo>
                        <a:cubicBezTo>
                          <a:pt x="52640" y="0"/>
                          <a:pt x="52640" y="0"/>
                          <a:pt x="52640" y="4786"/>
                        </a:cubicBezTo>
                        <a:cubicBezTo>
                          <a:pt x="47854" y="9571"/>
                          <a:pt x="47854" y="14356"/>
                          <a:pt x="43068" y="19142"/>
                        </a:cubicBezTo>
                        <a:cubicBezTo>
                          <a:pt x="38283" y="28713"/>
                          <a:pt x="28712" y="38283"/>
                          <a:pt x="19141" y="43069"/>
                        </a:cubicBezTo>
                        <a:cubicBezTo>
                          <a:pt x="14356" y="47854"/>
                          <a:pt x="4785" y="52640"/>
                          <a:pt x="0" y="57425"/>
                        </a:cubicBezTo>
                        <a:cubicBezTo>
                          <a:pt x="4785" y="66996"/>
                          <a:pt x="14356" y="71781"/>
                          <a:pt x="14356" y="81352"/>
                        </a:cubicBezTo>
                        <a:cubicBezTo>
                          <a:pt x="38283" y="71781"/>
                          <a:pt x="57425" y="57425"/>
                          <a:pt x="71781" y="38283"/>
                        </a:cubicBezTo>
                        <a:cubicBezTo>
                          <a:pt x="76567" y="33498"/>
                          <a:pt x="76567" y="28713"/>
                          <a:pt x="81352" y="19142"/>
                        </a:cubicBezTo>
                        <a:cubicBezTo>
                          <a:pt x="71781" y="9571"/>
                          <a:pt x="62210" y="4786"/>
                          <a:pt x="57425" y="0"/>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69" name="Graphic 3">
                    <a:extLst>
                      <a:ext uri="{FF2B5EF4-FFF2-40B4-BE49-F238E27FC236}">
                        <a16:creationId xmlns:a16="http://schemas.microsoft.com/office/drawing/2014/main" id="{480E9C02-E76C-4D2B-ADF7-DF852C2AB3F6}"/>
                      </a:ext>
                    </a:extLst>
                  </p:cNvPr>
                  <p:cNvGrpSpPr/>
                  <p:nvPr/>
                </p:nvGrpSpPr>
                <p:grpSpPr>
                  <a:xfrm>
                    <a:off x="8185924" y="9894501"/>
                    <a:ext cx="637453" cy="196201"/>
                    <a:chOff x="8185924" y="9894501"/>
                    <a:chExt cx="637453" cy="196201"/>
                  </a:xfrm>
                </p:grpSpPr>
                <p:sp>
                  <p:nvSpPr>
                    <p:cNvPr id="374" name="Freeform: Shape 373">
                      <a:extLst>
                        <a:ext uri="{FF2B5EF4-FFF2-40B4-BE49-F238E27FC236}">
                          <a16:creationId xmlns:a16="http://schemas.microsoft.com/office/drawing/2014/main" id="{9C54667E-E5EA-4B7A-AFFF-C9CEF0DE0795}"/>
                        </a:ext>
                      </a:extLst>
                    </p:cNvPr>
                    <p:cNvSpPr/>
                    <p:nvPr/>
                  </p:nvSpPr>
                  <p:spPr>
                    <a:xfrm>
                      <a:off x="8185924" y="9894501"/>
                      <a:ext cx="632667" cy="191531"/>
                    </a:xfrm>
                    <a:custGeom>
                      <a:avLst/>
                      <a:gdLst>
                        <a:gd name="connsiteX0" fmla="*/ 551316 w 632667"/>
                        <a:gd name="connsiteY0" fmla="*/ 62210 h 191531"/>
                        <a:gd name="connsiteX1" fmla="*/ 364684 w 632667"/>
                        <a:gd name="connsiteY1" fmla="*/ 124421 h 191531"/>
                        <a:gd name="connsiteX2" fmla="*/ 125413 w 632667"/>
                        <a:gd name="connsiteY2" fmla="*/ 138777 h 191531"/>
                        <a:gd name="connsiteX3" fmla="*/ 10563 w 632667"/>
                        <a:gd name="connsiteY3" fmla="*/ 81352 h 191531"/>
                        <a:gd name="connsiteX4" fmla="*/ 992 w 632667"/>
                        <a:gd name="connsiteY4" fmla="*/ 114850 h 191531"/>
                        <a:gd name="connsiteX5" fmla="*/ 77559 w 632667"/>
                        <a:gd name="connsiteY5" fmla="*/ 177060 h 191531"/>
                        <a:gd name="connsiteX6" fmla="*/ 493891 w 632667"/>
                        <a:gd name="connsiteY6" fmla="*/ 148348 h 191531"/>
                        <a:gd name="connsiteX7" fmla="*/ 599170 w 632667"/>
                        <a:gd name="connsiteY7" fmla="*/ 95708 h 191531"/>
                        <a:gd name="connsiteX8" fmla="*/ 632667 w 632667"/>
                        <a:gd name="connsiteY8" fmla="*/ 19141 h 191531"/>
                        <a:gd name="connsiteX9" fmla="*/ 632667 w 632667"/>
                        <a:gd name="connsiteY9" fmla="*/ 0 h 191531"/>
                        <a:gd name="connsiteX10" fmla="*/ 551316 w 632667"/>
                        <a:gd name="connsiteY10" fmla="*/ 62210 h 19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2667" h="191531">
                          <a:moveTo>
                            <a:pt x="551316" y="62210"/>
                          </a:moveTo>
                          <a:cubicBezTo>
                            <a:pt x="493891" y="90923"/>
                            <a:pt x="431680" y="110064"/>
                            <a:pt x="364684" y="124421"/>
                          </a:cubicBezTo>
                          <a:cubicBezTo>
                            <a:pt x="288118" y="143562"/>
                            <a:pt x="201980" y="153133"/>
                            <a:pt x="125413" y="138777"/>
                          </a:cubicBezTo>
                          <a:cubicBezTo>
                            <a:pt x="82344" y="129206"/>
                            <a:pt x="39276" y="110064"/>
                            <a:pt x="10563" y="81352"/>
                          </a:cubicBezTo>
                          <a:cubicBezTo>
                            <a:pt x="5778" y="90923"/>
                            <a:pt x="5778" y="105279"/>
                            <a:pt x="992" y="114850"/>
                          </a:cubicBezTo>
                          <a:cubicBezTo>
                            <a:pt x="-8578" y="148348"/>
                            <a:pt x="53632" y="172275"/>
                            <a:pt x="77559" y="177060"/>
                          </a:cubicBezTo>
                          <a:cubicBezTo>
                            <a:pt x="125413" y="191417"/>
                            <a:pt x="292903" y="210558"/>
                            <a:pt x="493891" y="148348"/>
                          </a:cubicBezTo>
                          <a:cubicBezTo>
                            <a:pt x="532174" y="138777"/>
                            <a:pt x="565672" y="119635"/>
                            <a:pt x="599170" y="95708"/>
                          </a:cubicBezTo>
                          <a:cubicBezTo>
                            <a:pt x="627882" y="76567"/>
                            <a:pt x="632667" y="52640"/>
                            <a:pt x="632667" y="19141"/>
                          </a:cubicBezTo>
                          <a:cubicBezTo>
                            <a:pt x="632667" y="14356"/>
                            <a:pt x="632667" y="4785"/>
                            <a:pt x="632667" y="0"/>
                          </a:cubicBezTo>
                          <a:cubicBezTo>
                            <a:pt x="603955" y="28712"/>
                            <a:pt x="575243" y="47854"/>
                            <a:pt x="551316" y="62210"/>
                          </a:cubicBezTo>
                          <a:close/>
                        </a:path>
                      </a:pathLst>
                    </a:custGeom>
                    <a:solidFill>
                      <a:srgbClr val="FFFBEB"/>
                    </a:solidFill>
                    <a:ln w="47824"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D170E540-D3DB-43A9-8CBD-1F4AB729EF02}"/>
                        </a:ext>
                      </a:extLst>
                    </p:cNvPr>
                    <p:cNvSpPr/>
                    <p:nvPr/>
                  </p:nvSpPr>
                  <p:spPr>
                    <a:xfrm>
                      <a:off x="8185924" y="9897160"/>
                      <a:ext cx="637453" cy="193543"/>
                    </a:xfrm>
                    <a:custGeom>
                      <a:avLst/>
                      <a:gdLst>
                        <a:gd name="connsiteX0" fmla="*/ 216336 w 637453"/>
                        <a:gd name="connsiteY0" fmla="*/ 193543 h 193543"/>
                        <a:gd name="connsiteX1" fmla="*/ 77559 w 637453"/>
                        <a:gd name="connsiteY1" fmla="*/ 179187 h 193543"/>
                        <a:gd name="connsiteX2" fmla="*/ 992 w 637453"/>
                        <a:gd name="connsiteY2" fmla="*/ 112191 h 193543"/>
                        <a:gd name="connsiteX3" fmla="*/ 10563 w 637453"/>
                        <a:gd name="connsiteY3" fmla="*/ 78693 h 193543"/>
                        <a:gd name="connsiteX4" fmla="*/ 15349 w 637453"/>
                        <a:gd name="connsiteY4" fmla="*/ 73908 h 193543"/>
                        <a:gd name="connsiteX5" fmla="*/ 20134 w 637453"/>
                        <a:gd name="connsiteY5" fmla="*/ 73908 h 193543"/>
                        <a:gd name="connsiteX6" fmla="*/ 134984 w 637453"/>
                        <a:gd name="connsiteY6" fmla="*/ 131333 h 193543"/>
                        <a:gd name="connsiteX7" fmla="*/ 216336 w 637453"/>
                        <a:gd name="connsiteY7" fmla="*/ 140904 h 193543"/>
                        <a:gd name="connsiteX8" fmla="*/ 374255 w 637453"/>
                        <a:gd name="connsiteY8" fmla="*/ 121762 h 193543"/>
                        <a:gd name="connsiteX9" fmla="*/ 556101 w 637453"/>
                        <a:gd name="connsiteY9" fmla="*/ 59552 h 193543"/>
                        <a:gd name="connsiteX10" fmla="*/ 627882 w 637453"/>
                        <a:gd name="connsiteY10" fmla="*/ 2127 h 193543"/>
                        <a:gd name="connsiteX11" fmla="*/ 632667 w 637453"/>
                        <a:gd name="connsiteY11" fmla="*/ 2127 h 193543"/>
                        <a:gd name="connsiteX12" fmla="*/ 637453 w 637453"/>
                        <a:gd name="connsiteY12" fmla="*/ 6912 h 193543"/>
                        <a:gd name="connsiteX13" fmla="*/ 637453 w 637453"/>
                        <a:gd name="connsiteY13" fmla="*/ 26054 h 193543"/>
                        <a:gd name="connsiteX14" fmla="*/ 603955 w 637453"/>
                        <a:gd name="connsiteY14" fmla="*/ 107406 h 193543"/>
                        <a:gd name="connsiteX15" fmla="*/ 498676 w 637453"/>
                        <a:gd name="connsiteY15" fmla="*/ 160045 h 193543"/>
                        <a:gd name="connsiteX16" fmla="*/ 216336 w 637453"/>
                        <a:gd name="connsiteY16" fmla="*/ 193543 h 193543"/>
                        <a:gd name="connsiteX17" fmla="*/ 10563 w 637453"/>
                        <a:gd name="connsiteY17" fmla="*/ 88264 h 193543"/>
                        <a:gd name="connsiteX18" fmla="*/ 5778 w 637453"/>
                        <a:gd name="connsiteY18" fmla="*/ 112191 h 193543"/>
                        <a:gd name="connsiteX19" fmla="*/ 77559 w 637453"/>
                        <a:gd name="connsiteY19" fmla="*/ 169616 h 193543"/>
                        <a:gd name="connsiteX20" fmla="*/ 216336 w 637453"/>
                        <a:gd name="connsiteY20" fmla="*/ 183972 h 193543"/>
                        <a:gd name="connsiteX21" fmla="*/ 489105 w 637453"/>
                        <a:gd name="connsiteY21" fmla="*/ 140904 h 193543"/>
                        <a:gd name="connsiteX22" fmla="*/ 589599 w 637453"/>
                        <a:gd name="connsiteY22" fmla="*/ 88264 h 193543"/>
                        <a:gd name="connsiteX23" fmla="*/ 618311 w 637453"/>
                        <a:gd name="connsiteY23" fmla="*/ 16483 h 193543"/>
                        <a:gd name="connsiteX24" fmla="*/ 618311 w 637453"/>
                        <a:gd name="connsiteY24" fmla="*/ 11698 h 193543"/>
                        <a:gd name="connsiteX25" fmla="*/ 551316 w 637453"/>
                        <a:gd name="connsiteY25" fmla="*/ 59552 h 193543"/>
                        <a:gd name="connsiteX26" fmla="*/ 364684 w 637453"/>
                        <a:gd name="connsiteY26" fmla="*/ 121762 h 193543"/>
                        <a:gd name="connsiteX27" fmla="*/ 206766 w 637453"/>
                        <a:gd name="connsiteY27" fmla="*/ 140904 h 193543"/>
                        <a:gd name="connsiteX28" fmla="*/ 125413 w 637453"/>
                        <a:gd name="connsiteY28" fmla="*/ 131333 h 193543"/>
                        <a:gd name="connsiteX29" fmla="*/ 10563 w 637453"/>
                        <a:gd name="connsiteY29" fmla="*/ 88264 h 19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7453" h="193543">
                          <a:moveTo>
                            <a:pt x="216336" y="193543"/>
                          </a:moveTo>
                          <a:cubicBezTo>
                            <a:pt x="149340" y="193543"/>
                            <a:pt x="101486" y="183972"/>
                            <a:pt x="77559" y="179187"/>
                          </a:cubicBezTo>
                          <a:cubicBezTo>
                            <a:pt x="53632" y="169616"/>
                            <a:pt x="-8578" y="150475"/>
                            <a:pt x="992" y="112191"/>
                          </a:cubicBezTo>
                          <a:cubicBezTo>
                            <a:pt x="992" y="102620"/>
                            <a:pt x="5778" y="88264"/>
                            <a:pt x="10563" y="78693"/>
                          </a:cubicBezTo>
                          <a:cubicBezTo>
                            <a:pt x="10563" y="78693"/>
                            <a:pt x="10563" y="73908"/>
                            <a:pt x="15349" y="73908"/>
                          </a:cubicBezTo>
                          <a:cubicBezTo>
                            <a:pt x="15349" y="73908"/>
                            <a:pt x="20134" y="73908"/>
                            <a:pt x="20134" y="73908"/>
                          </a:cubicBezTo>
                          <a:cubicBezTo>
                            <a:pt x="48847" y="97835"/>
                            <a:pt x="87130" y="121762"/>
                            <a:pt x="134984" y="131333"/>
                          </a:cubicBezTo>
                          <a:cubicBezTo>
                            <a:pt x="158911" y="136118"/>
                            <a:pt x="187624" y="140904"/>
                            <a:pt x="216336" y="140904"/>
                          </a:cubicBezTo>
                          <a:cubicBezTo>
                            <a:pt x="264190" y="140904"/>
                            <a:pt x="312045" y="136118"/>
                            <a:pt x="374255" y="121762"/>
                          </a:cubicBezTo>
                          <a:cubicBezTo>
                            <a:pt x="446036" y="107406"/>
                            <a:pt x="508247" y="83479"/>
                            <a:pt x="556101" y="59552"/>
                          </a:cubicBezTo>
                          <a:cubicBezTo>
                            <a:pt x="589599" y="40410"/>
                            <a:pt x="613526" y="26054"/>
                            <a:pt x="627882" y="2127"/>
                          </a:cubicBezTo>
                          <a:cubicBezTo>
                            <a:pt x="627882" y="2127"/>
                            <a:pt x="632667" y="-2659"/>
                            <a:pt x="632667" y="2127"/>
                          </a:cubicBezTo>
                          <a:cubicBezTo>
                            <a:pt x="632667" y="2127"/>
                            <a:pt x="637453" y="6912"/>
                            <a:pt x="637453" y="6912"/>
                          </a:cubicBezTo>
                          <a:cubicBezTo>
                            <a:pt x="637453" y="11698"/>
                            <a:pt x="637453" y="21269"/>
                            <a:pt x="637453" y="26054"/>
                          </a:cubicBezTo>
                          <a:cubicBezTo>
                            <a:pt x="637453" y="59552"/>
                            <a:pt x="637453" y="83479"/>
                            <a:pt x="603955" y="107406"/>
                          </a:cubicBezTo>
                          <a:cubicBezTo>
                            <a:pt x="575243" y="126548"/>
                            <a:pt x="536959" y="145689"/>
                            <a:pt x="498676" y="160045"/>
                          </a:cubicBezTo>
                          <a:cubicBezTo>
                            <a:pt x="379041" y="183972"/>
                            <a:pt x="278547" y="193543"/>
                            <a:pt x="216336" y="193543"/>
                          </a:cubicBezTo>
                          <a:close/>
                          <a:moveTo>
                            <a:pt x="10563" y="88264"/>
                          </a:moveTo>
                          <a:cubicBezTo>
                            <a:pt x="10563" y="97835"/>
                            <a:pt x="5778" y="102620"/>
                            <a:pt x="5778" y="112191"/>
                          </a:cubicBezTo>
                          <a:cubicBezTo>
                            <a:pt x="992" y="140904"/>
                            <a:pt x="58417" y="164831"/>
                            <a:pt x="77559" y="169616"/>
                          </a:cubicBezTo>
                          <a:cubicBezTo>
                            <a:pt x="101486" y="174402"/>
                            <a:pt x="149340" y="183972"/>
                            <a:pt x="216336" y="183972"/>
                          </a:cubicBezTo>
                          <a:cubicBezTo>
                            <a:pt x="278547" y="183972"/>
                            <a:pt x="379041" y="179187"/>
                            <a:pt x="489105" y="140904"/>
                          </a:cubicBezTo>
                          <a:cubicBezTo>
                            <a:pt x="527388" y="131333"/>
                            <a:pt x="560886" y="107406"/>
                            <a:pt x="589599" y="88264"/>
                          </a:cubicBezTo>
                          <a:cubicBezTo>
                            <a:pt x="618311" y="69123"/>
                            <a:pt x="618311" y="49981"/>
                            <a:pt x="618311" y="16483"/>
                          </a:cubicBezTo>
                          <a:cubicBezTo>
                            <a:pt x="618311" y="16483"/>
                            <a:pt x="618311" y="11698"/>
                            <a:pt x="618311" y="11698"/>
                          </a:cubicBezTo>
                          <a:cubicBezTo>
                            <a:pt x="603955" y="30839"/>
                            <a:pt x="580028" y="45196"/>
                            <a:pt x="551316" y="59552"/>
                          </a:cubicBezTo>
                          <a:cubicBezTo>
                            <a:pt x="498676" y="88264"/>
                            <a:pt x="436465" y="107406"/>
                            <a:pt x="364684" y="121762"/>
                          </a:cubicBezTo>
                          <a:cubicBezTo>
                            <a:pt x="302474" y="136118"/>
                            <a:pt x="249834" y="140904"/>
                            <a:pt x="206766" y="140904"/>
                          </a:cubicBezTo>
                          <a:cubicBezTo>
                            <a:pt x="178053" y="140904"/>
                            <a:pt x="149340" y="136118"/>
                            <a:pt x="125413" y="131333"/>
                          </a:cubicBezTo>
                          <a:cubicBezTo>
                            <a:pt x="82344" y="131333"/>
                            <a:pt x="39276" y="112191"/>
                            <a:pt x="10563" y="88264"/>
                          </a:cubicBezTo>
                          <a:close/>
                        </a:path>
                      </a:pathLst>
                    </a:custGeom>
                    <a:solidFill>
                      <a:srgbClr val="7E7E7D"/>
                    </a:solidFill>
                    <a:ln w="47824" cap="flat">
                      <a:noFill/>
                      <a:prstDash val="solid"/>
                      <a:miter/>
                    </a:ln>
                  </p:spPr>
                  <p:txBody>
                    <a:bodyPr rtlCol="0" anchor="ctr"/>
                    <a:lstStyle/>
                    <a:p>
                      <a:endParaRPr lang="en-US"/>
                    </a:p>
                  </p:txBody>
                </p:sp>
              </p:grpSp>
              <p:grpSp>
                <p:nvGrpSpPr>
                  <p:cNvPr id="370" name="Graphic 3">
                    <a:extLst>
                      <a:ext uri="{FF2B5EF4-FFF2-40B4-BE49-F238E27FC236}">
                        <a16:creationId xmlns:a16="http://schemas.microsoft.com/office/drawing/2014/main" id="{BBD1B2A7-80F3-424B-8ACE-B0DC94695F99}"/>
                      </a:ext>
                    </a:extLst>
                  </p:cNvPr>
                  <p:cNvGrpSpPr/>
                  <p:nvPr/>
                </p:nvGrpSpPr>
                <p:grpSpPr>
                  <a:xfrm>
                    <a:off x="8387903" y="9750939"/>
                    <a:ext cx="259387" cy="167489"/>
                    <a:chOff x="8387903" y="9750939"/>
                    <a:chExt cx="259387" cy="167489"/>
                  </a:xfrm>
                </p:grpSpPr>
                <p:sp>
                  <p:nvSpPr>
                    <p:cNvPr id="372" name="Freeform: Shape 371">
                      <a:extLst>
                        <a:ext uri="{FF2B5EF4-FFF2-40B4-BE49-F238E27FC236}">
                          <a16:creationId xmlns:a16="http://schemas.microsoft.com/office/drawing/2014/main" id="{916B253C-C479-4D1E-B418-38C5022C4F2E}"/>
                        </a:ext>
                      </a:extLst>
                    </p:cNvPr>
                    <p:cNvSpPr/>
                    <p:nvPr/>
                  </p:nvSpPr>
                  <p:spPr>
                    <a:xfrm>
                      <a:off x="8392689" y="9759440"/>
                      <a:ext cx="248435" cy="155130"/>
                    </a:xfrm>
                    <a:custGeom>
                      <a:avLst/>
                      <a:gdLst>
                        <a:gd name="connsiteX0" fmla="*/ 0 w 248435"/>
                        <a:gd name="connsiteY0" fmla="*/ 63280 h 155130"/>
                        <a:gd name="connsiteX1" fmla="*/ 19141 w 248435"/>
                        <a:gd name="connsiteY1" fmla="*/ 77636 h 155130"/>
                        <a:gd name="connsiteX2" fmla="*/ 57425 w 248435"/>
                        <a:gd name="connsiteY2" fmla="*/ 77636 h 155130"/>
                        <a:gd name="connsiteX3" fmla="*/ 138777 w 248435"/>
                        <a:gd name="connsiteY3" fmla="*/ 125490 h 155130"/>
                        <a:gd name="connsiteX4" fmla="*/ 181846 w 248435"/>
                        <a:gd name="connsiteY4" fmla="*/ 154203 h 155130"/>
                        <a:gd name="connsiteX5" fmla="*/ 215344 w 248435"/>
                        <a:gd name="connsiteY5" fmla="*/ 135061 h 155130"/>
                        <a:gd name="connsiteX6" fmla="*/ 244056 w 248435"/>
                        <a:gd name="connsiteY6" fmla="*/ 72851 h 155130"/>
                        <a:gd name="connsiteX7" fmla="*/ 129206 w 248435"/>
                        <a:gd name="connsiteY7" fmla="*/ 1070 h 155130"/>
                        <a:gd name="connsiteX8" fmla="*/ 0 w 248435"/>
                        <a:gd name="connsiteY8" fmla="*/ 63280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435" h="155130">
                          <a:moveTo>
                            <a:pt x="0" y="63280"/>
                          </a:moveTo>
                          <a:cubicBezTo>
                            <a:pt x="0" y="72851"/>
                            <a:pt x="9571" y="77636"/>
                            <a:pt x="19141" y="77636"/>
                          </a:cubicBezTo>
                          <a:cubicBezTo>
                            <a:pt x="33498" y="77636"/>
                            <a:pt x="43068" y="77636"/>
                            <a:pt x="57425" y="77636"/>
                          </a:cubicBezTo>
                          <a:cubicBezTo>
                            <a:pt x="95708" y="77636"/>
                            <a:pt x="119635" y="87207"/>
                            <a:pt x="138777" y="125490"/>
                          </a:cubicBezTo>
                          <a:cubicBezTo>
                            <a:pt x="148348" y="144632"/>
                            <a:pt x="157919" y="158988"/>
                            <a:pt x="181846" y="154203"/>
                          </a:cubicBezTo>
                          <a:cubicBezTo>
                            <a:pt x="196202" y="149417"/>
                            <a:pt x="205773" y="144632"/>
                            <a:pt x="215344" y="135061"/>
                          </a:cubicBezTo>
                          <a:cubicBezTo>
                            <a:pt x="234485" y="120705"/>
                            <a:pt x="258412" y="96778"/>
                            <a:pt x="244056" y="72851"/>
                          </a:cubicBezTo>
                          <a:cubicBezTo>
                            <a:pt x="224914" y="34567"/>
                            <a:pt x="167490" y="1070"/>
                            <a:pt x="129206" y="1070"/>
                          </a:cubicBezTo>
                          <a:cubicBezTo>
                            <a:pt x="57425" y="-8501"/>
                            <a:pt x="0" y="48924"/>
                            <a:pt x="0" y="63280"/>
                          </a:cubicBezTo>
                          <a:close/>
                        </a:path>
                      </a:pathLst>
                    </a:custGeom>
                    <a:solidFill>
                      <a:srgbClr val="B14191"/>
                    </a:solidFill>
                    <a:ln w="47824"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9CE65E71-A521-42DB-9991-D6C958F2B20B}"/>
                        </a:ext>
                      </a:extLst>
                    </p:cNvPr>
                    <p:cNvSpPr/>
                    <p:nvPr/>
                  </p:nvSpPr>
                  <p:spPr>
                    <a:xfrm>
                      <a:off x="8387903" y="9750939"/>
                      <a:ext cx="259387" cy="167489"/>
                    </a:xfrm>
                    <a:custGeom>
                      <a:avLst/>
                      <a:gdLst>
                        <a:gd name="connsiteX0" fmla="*/ 177061 w 259387"/>
                        <a:gd name="connsiteY0" fmla="*/ 167490 h 167489"/>
                        <a:gd name="connsiteX1" fmla="*/ 177061 w 259387"/>
                        <a:gd name="connsiteY1" fmla="*/ 167490 h 167489"/>
                        <a:gd name="connsiteX2" fmla="*/ 138777 w 259387"/>
                        <a:gd name="connsiteY2" fmla="*/ 133991 h 167489"/>
                        <a:gd name="connsiteX3" fmla="*/ 62211 w 259387"/>
                        <a:gd name="connsiteY3" fmla="*/ 90923 h 167489"/>
                        <a:gd name="connsiteX4" fmla="*/ 52640 w 259387"/>
                        <a:gd name="connsiteY4" fmla="*/ 90923 h 167489"/>
                        <a:gd name="connsiteX5" fmla="*/ 23927 w 259387"/>
                        <a:gd name="connsiteY5" fmla="*/ 90923 h 167489"/>
                        <a:gd name="connsiteX6" fmla="*/ 0 w 259387"/>
                        <a:gd name="connsiteY6" fmla="*/ 71781 h 167489"/>
                        <a:gd name="connsiteX7" fmla="*/ 9571 w 259387"/>
                        <a:gd name="connsiteY7" fmla="*/ 52640 h 167489"/>
                        <a:gd name="connsiteX8" fmla="*/ 119635 w 259387"/>
                        <a:gd name="connsiteY8" fmla="*/ 0 h 167489"/>
                        <a:gd name="connsiteX9" fmla="*/ 133992 w 259387"/>
                        <a:gd name="connsiteY9" fmla="*/ 0 h 167489"/>
                        <a:gd name="connsiteX10" fmla="*/ 253627 w 259387"/>
                        <a:gd name="connsiteY10" fmla="*/ 76567 h 167489"/>
                        <a:gd name="connsiteX11" fmla="*/ 224915 w 259387"/>
                        <a:gd name="connsiteY11" fmla="*/ 148348 h 167489"/>
                        <a:gd name="connsiteX12" fmla="*/ 191417 w 259387"/>
                        <a:gd name="connsiteY12" fmla="*/ 167490 h 167489"/>
                        <a:gd name="connsiteX13" fmla="*/ 177061 w 259387"/>
                        <a:gd name="connsiteY13" fmla="*/ 167490 h 167489"/>
                        <a:gd name="connsiteX14" fmla="*/ 119635 w 259387"/>
                        <a:gd name="connsiteY14" fmla="*/ 9571 h 167489"/>
                        <a:gd name="connsiteX15" fmla="*/ 19142 w 259387"/>
                        <a:gd name="connsiteY15" fmla="*/ 57425 h 167489"/>
                        <a:gd name="connsiteX16" fmla="*/ 9571 w 259387"/>
                        <a:gd name="connsiteY16" fmla="*/ 71781 h 167489"/>
                        <a:gd name="connsiteX17" fmla="*/ 23927 w 259387"/>
                        <a:gd name="connsiteY17" fmla="*/ 81352 h 167489"/>
                        <a:gd name="connsiteX18" fmla="*/ 52640 w 259387"/>
                        <a:gd name="connsiteY18" fmla="*/ 81352 h 167489"/>
                        <a:gd name="connsiteX19" fmla="*/ 62211 w 259387"/>
                        <a:gd name="connsiteY19" fmla="*/ 81352 h 167489"/>
                        <a:gd name="connsiteX20" fmla="*/ 148348 w 259387"/>
                        <a:gd name="connsiteY20" fmla="*/ 129206 h 167489"/>
                        <a:gd name="connsiteX21" fmla="*/ 186631 w 259387"/>
                        <a:gd name="connsiteY21" fmla="*/ 153133 h 167489"/>
                        <a:gd name="connsiteX22" fmla="*/ 220130 w 259387"/>
                        <a:gd name="connsiteY22" fmla="*/ 133991 h 167489"/>
                        <a:gd name="connsiteX23" fmla="*/ 248842 w 259387"/>
                        <a:gd name="connsiteY23" fmla="*/ 76567 h 167489"/>
                        <a:gd name="connsiteX24" fmla="*/ 138777 w 259387"/>
                        <a:gd name="connsiteY24" fmla="*/ 4785 h 167489"/>
                        <a:gd name="connsiteX25" fmla="*/ 119635 w 259387"/>
                        <a:gd name="connsiteY25" fmla="*/ 9571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387" h="167489">
                          <a:moveTo>
                            <a:pt x="177061" y="167490"/>
                          </a:moveTo>
                          <a:lnTo>
                            <a:pt x="177061" y="167490"/>
                          </a:lnTo>
                          <a:cubicBezTo>
                            <a:pt x="153134" y="167490"/>
                            <a:pt x="143563" y="143562"/>
                            <a:pt x="138777" y="133991"/>
                          </a:cubicBezTo>
                          <a:cubicBezTo>
                            <a:pt x="119635" y="100494"/>
                            <a:pt x="95708" y="90923"/>
                            <a:pt x="62211" y="90923"/>
                          </a:cubicBezTo>
                          <a:lnTo>
                            <a:pt x="52640" y="90923"/>
                          </a:lnTo>
                          <a:cubicBezTo>
                            <a:pt x="43069" y="90923"/>
                            <a:pt x="33498" y="90923"/>
                            <a:pt x="23927" y="90923"/>
                          </a:cubicBezTo>
                          <a:cubicBezTo>
                            <a:pt x="14356" y="90923"/>
                            <a:pt x="4786" y="81352"/>
                            <a:pt x="0" y="71781"/>
                          </a:cubicBezTo>
                          <a:cubicBezTo>
                            <a:pt x="0" y="66996"/>
                            <a:pt x="0" y="57425"/>
                            <a:pt x="9571" y="52640"/>
                          </a:cubicBezTo>
                          <a:cubicBezTo>
                            <a:pt x="23927" y="33498"/>
                            <a:pt x="66996" y="0"/>
                            <a:pt x="119635" y="0"/>
                          </a:cubicBezTo>
                          <a:cubicBezTo>
                            <a:pt x="124421" y="0"/>
                            <a:pt x="129206" y="0"/>
                            <a:pt x="133992" y="0"/>
                          </a:cubicBezTo>
                          <a:cubicBezTo>
                            <a:pt x="172275" y="4785"/>
                            <a:pt x="234486" y="38283"/>
                            <a:pt x="253627" y="76567"/>
                          </a:cubicBezTo>
                          <a:cubicBezTo>
                            <a:pt x="272769" y="110064"/>
                            <a:pt x="239271" y="138777"/>
                            <a:pt x="224915" y="148348"/>
                          </a:cubicBezTo>
                          <a:cubicBezTo>
                            <a:pt x="215344" y="157919"/>
                            <a:pt x="200988" y="162704"/>
                            <a:pt x="191417" y="167490"/>
                          </a:cubicBezTo>
                          <a:cubicBezTo>
                            <a:pt x="181846" y="167490"/>
                            <a:pt x="181846" y="167490"/>
                            <a:pt x="177061" y="167490"/>
                          </a:cubicBezTo>
                          <a:close/>
                          <a:moveTo>
                            <a:pt x="119635" y="9571"/>
                          </a:moveTo>
                          <a:cubicBezTo>
                            <a:pt x="71781" y="9571"/>
                            <a:pt x="33498" y="38283"/>
                            <a:pt x="19142" y="57425"/>
                          </a:cubicBezTo>
                          <a:cubicBezTo>
                            <a:pt x="14356" y="66996"/>
                            <a:pt x="9571" y="71781"/>
                            <a:pt x="9571" y="71781"/>
                          </a:cubicBezTo>
                          <a:cubicBezTo>
                            <a:pt x="9571" y="76567"/>
                            <a:pt x="14356" y="81352"/>
                            <a:pt x="23927" y="81352"/>
                          </a:cubicBezTo>
                          <a:cubicBezTo>
                            <a:pt x="33498" y="81352"/>
                            <a:pt x="43069" y="81352"/>
                            <a:pt x="52640" y="81352"/>
                          </a:cubicBezTo>
                          <a:lnTo>
                            <a:pt x="62211" y="81352"/>
                          </a:lnTo>
                          <a:cubicBezTo>
                            <a:pt x="100494" y="81352"/>
                            <a:pt x="129206" y="90923"/>
                            <a:pt x="148348" y="129206"/>
                          </a:cubicBezTo>
                          <a:cubicBezTo>
                            <a:pt x="157919" y="148348"/>
                            <a:pt x="172275" y="157919"/>
                            <a:pt x="186631" y="153133"/>
                          </a:cubicBezTo>
                          <a:cubicBezTo>
                            <a:pt x="200988" y="148348"/>
                            <a:pt x="210558" y="143562"/>
                            <a:pt x="220130" y="133991"/>
                          </a:cubicBezTo>
                          <a:cubicBezTo>
                            <a:pt x="239271" y="119635"/>
                            <a:pt x="258413" y="100494"/>
                            <a:pt x="248842" y="76567"/>
                          </a:cubicBezTo>
                          <a:cubicBezTo>
                            <a:pt x="229700" y="43068"/>
                            <a:pt x="172275" y="9571"/>
                            <a:pt x="138777" y="4785"/>
                          </a:cubicBezTo>
                          <a:cubicBezTo>
                            <a:pt x="129206" y="9571"/>
                            <a:pt x="124421" y="9571"/>
                            <a:pt x="119635" y="9571"/>
                          </a:cubicBezTo>
                          <a:close/>
                        </a:path>
                      </a:pathLst>
                    </a:custGeom>
                    <a:solidFill>
                      <a:srgbClr val="6F2669"/>
                    </a:solidFill>
                    <a:ln w="47824" cap="flat">
                      <a:noFill/>
                      <a:prstDash val="solid"/>
                      <a:miter/>
                    </a:ln>
                  </p:spPr>
                  <p:txBody>
                    <a:bodyPr rtlCol="0" anchor="ctr"/>
                    <a:lstStyle/>
                    <a:p>
                      <a:endParaRPr lang="en-US"/>
                    </a:p>
                  </p:txBody>
                </p:sp>
              </p:grpSp>
              <p:sp>
                <p:nvSpPr>
                  <p:cNvPr id="371" name="Freeform: Shape 370">
                    <a:extLst>
                      <a:ext uri="{FF2B5EF4-FFF2-40B4-BE49-F238E27FC236}">
                        <a16:creationId xmlns:a16="http://schemas.microsoft.com/office/drawing/2014/main" id="{95006BD7-7719-4B78-8276-5A4E4E6CB249}"/>
                      </a:ext>
                    </a:extLst>
                  </p:cNvPr>
                  <p:cNvSpPr/>
                  <p:nvPr/>
                </p:nvSpPr>
                <p:spPr>
                  <a:xfrm>
                    <a:off x="8396736" y="9779651"/>
                    <a:ext cx="244435" cy="134919"/>
                  </a:xfrm>
                  <a:custGeom>
                    <a:avLst/>
                    <a:gdLst>
                      <a:gd name="connsiteX0" fmla="*/ 240009 w 244435"/>
                      <a:gd name="connsiteY0" fmla="*/ 52640 h 134919"/>
                      <a:gd name="connsiteX1" fmla="*/ 225653 w 244435"/>
                      <a:gd name="connsiteY1" fmla="*/ 28712 h 134919"/>
                      <a:gd name="connsiteX2" fmla="*/ 177799 w 244435"/>
                      <a:gd name="connsiteY2" fmla="*/ 90923 h 134919"/>
                      <a:gd name="connsiteX3" fmla="*/ 134730 w 244435"/>
                      <a:gd name="connsiteY3" fmla="*/ 52640 h 134919"/>
                      <a:gd name="connsiteX4" fmla="*/ 53378 w 244435"/>
                      <a:gd name="connsiteY4" fmla="*/ 23927 h 134919"/>
                      <a:gd name="connsiteX5" fmla="*/ 39021 w 244435"/>
                      <a:gd name="connsiteY5" fmla="*/ 0 h 134919"/>
                      <a:gd name="connsiteX6" fmla="*/ 738 w 244435"/>
                      <a:gd name="connsiteY6" fmla="*/ 43069 h 134919"/>
                      <a:gd name="connsiteX7" fmla="*/ 19880 w 244435"/>
                      <a:gd name="connsiteY7" fmla="*/ 57425 h 134919"/>
                      <a:gd name="connsiteX8" fmla="*/ 58163 w 244435"/>
                      <a:gd name="connsiteY8" fmla="*/ 57425 h 134919"/>
                      <a:gd name="connsiteX9" fmla="*/ 139515 w 244435"/>
                      <a:gd name="connsiteY9" fmla="*/ 105279 h 134919"/>
                      <a:gd name="connsiteX10" fmla="*/ 182584 w 244435"/>
                      <a:gd name="connsiteY10" fmla="*/ 133991 h 134919"/>
                      <a:gd name="connsiteX11" fmla="*/ 216082 w 244435"/>
                      <a:gd name="connsiteY11" fmla="*/ 114850 h 134919"/>
                      <a:gd name="connsiteX12" fmla="*/ 240009 w 244435"/>
                      <a:gd name="connsiteY12" fmla="*/ 52640 h 13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435" h="134919">
                        <a:moveTo>
                          <a:pt x="240009" y="52640"/>
                        </a:moveTo>
                        <a:cubicBezTo>
                          <a:pt x="235224" y="43069"/>
                          <a:pt x="230438" y="38283"/>
                          <a:pt x="225653" y="28712"/>
                        </a:cubicBezTo>
                        <a:cubicBezTo>
                          <a:pt x="230438" y="57425"/>
                          <a:pt x="211297" y="86137"/>
                          <a:pt x="177799" y="90923"/>
                        </a:cubicBezTo>
                        <a:cubicBezTo>
                          <a:pt x="153871" y="90923"/>
                          <a:pt x="144301" y="71781"/>
                          <a:pt x="134730" y="52640"/>
                        </a:cubicBezTo>
                        <a:cubicBezTo>
                          <a:pt x="115588" y="19142"/>
                          <a:pt x="82090" y="38283"/>
                          <a:pt x="53378" y="23927"/>
                        </a:cubicBezTo>
                        <a:cubicBezTo>
                          <a:pt x="43807" y="19142"/>
                          <a:pt x="34236" y="9571"/>
                          <a:pt x="39021" y="0"/>
                        </a:cubicBezTo>
                        <a:cubicBezTo>
                          <a:pt x="15094" y="14356"/>
                          <a:pt x="-4047" y="38283"/>
                          <a:pt x="738" y="43069"/>
                        </a:cubicBezTo>
                        <a:cubicBezTo>
                          <a:pt x="738" y="52640"/>
                          <a:pt x="10309" y="57425"/>
                          <a:pt x="19880" y="57425"/>
                        </a:cubicBezTo>
                        <a:cubicBezTo>
                          <a:pt x="34236" y="57425"/>
                          <a:pt x="43807" y="57425"/>
                          <a:pt x="58163" y="57425"/>
                        </a:cubicBezTo>
                        <a:cubicBezTo>
                          <a:pt x="96447" y="57425"/>
                          <a:pt x="120374" y="66996"/>
                          <a:pt x="139515" y="105279"/>
                        </a:cubicBezTo>
                        <a:cubicBezTo>
                          <a:pt x="149086" y="124421"/>
                          <a:pt x="158657" y="138777"/>
                          <a:pt x="182584" y="133991"/>
                        </a:cubicBezTo>
                        <a:cubicBezTo>
                          <a:pt x="196940" y="129206"/>
                          <a:pt x="206511" y="124421"/>
                          <a:pt x="216082" y="114850"/>
                        </a:cubicBezTo>
                        <a:cubicBezTo>
                          <a:pt x="230438" y="100494"/>
                          <a:pt x="254365" y="81352"/>
                          <a:pt x="240009" y="52640"/>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334" name="Graphic 3">
                  <a:extLst>
                    <a:ext uri="{FF2B5EF4-FFF2-40B4-BE49-F238E27FC236}">
                      <a16:creationId xmlns:a16="http://schemas.microsoft.com/office/drawing/2014/main" id="{60043F3D-5E65-475F-8626-0243BEA5828E}"/>
                    </a:ext>
                  </a:extLst>
                </p:cNvPr>
                <p:cNvGrpSpPr/>
                <p:nvPr/>
              </p:nvGrpSpPr>
              <p:grpSpPr>
                <a:xfrm>
                  <a:off x="8814316" y="8990057"/>
                  <a:ext cx="516314" cy="722597"/>
                  <a:chOff x="8814316" y="8990057"/>
                  <a:chExt cx="516314" cy="722597"/>
                </a:xfrm>
              </p:grpSpPr>
              <p:sp>
                <p:nvSpPr>
                  <p:cNvPr id="355" name="Freeform: Shape 354">
                    <a:extLst>
                      <a:ext uri="{FF2B5EF4-FFF2-40B4-BE49-F238E27FC236}">
                        <a16:creationId xmlns:a16="http://schemas.microsoft.com/office/drawing/2014/main" id="{398D2931-7637-4FA6-A982-16FD8C81383B}"/>
                      </a:ext>
                    </a:extLst>
                  </p:cNvPr>
                  <p:cNvSpPr/>
                  <p:nvPr/>
                </p:nvSpPr>
                <p:spPr>
                  <a:xfrm>
                    <a:off x="8814316" y="8990057"/>
                    <a:ext cx="506743" cy="717812"/>
                  </a:xfrm>
                  <a:custGeom>
                    <a:avLst/>
                    <a:gdLst>
                      <a:gd name="connsiteX0" fmla="*/ 348825 w 506743"/>
                      <a:gd name="connsiteY0" fmla="*/ 717812 h 717812"/>
                      <a:gd name="connsiteX1" fmla="*/ 458890 w 506743"/>
                      <a:gd name="connsiteY1" fmla="*/ 689100 h 717812"/>
                      <a:gd name="connsiteX2" fmla="*/ 506744 w 506743"/>
                      <a:gd name="connsiteY2" fmla="*/ 660387 h 717812"/>
                      <a:gd name="connsiteX3" fmla="*/ 444534 w 506743"/>
                      <a:gd name="connsiteY3" fmla="*/ 574250 h 717812"/>
                      <a:gd name="connsiteX4" fmla="*/ 320113 w 506743"/>
                      <a:gd name="connsiteY4" fmla="*/ 382833 h 717812"/>
                      <a:gd name="connsiteX5" fmla="*/ 238761 w 506743"/>
                      <a:gd name="connsiteY5" fmla="*/ 191417 h 717812"/>
                      <a:gd name="connsiteX6" fmla="*/ 253117 w 506743"/>
                      <a:gd name="connsiteY6" fmla="*/ 14356 h 717812"/>
                      <a:gd name="connsiteX7" fmla="*/ 257902 w 506743"/>
                      <a:gd name="connsiteY7" fmla="*/ 0 h 717812"/>
                      <a:gd name="connsiteX8" fmla="*/ 171765 w 506743"/>
                      <a:gd name="connsiteY8" fmla="*/ 28712 h 717812"/>
                      <a:gd name="connsiteX9" fmla="*/ 9061 w 506743"/>
                      <a:gd name="connsiteY9" fmla="*/ 71781 h 717812"/>
                      <a:gd name="connsiteX10" fmla="*/ 9061 w 506743"/>
                      <a:gd name="connsiteY10" fmla="*/ 234485 h 717812"/>
                      <a:gd name="connsiteX11" fmla="*/ 95198 w 506743"/>
                      <a:gd name="connsiteY11" fmla="*/ 421116 h 717812"/>
                      <a:gd name="connsiteX12" fmla="*/ 210048 w 506743"/>
                      <a:gd name="connsiteY12" fmla="*/ 583821 h 717812"/>
                      <a:gd name="connsiteX13" fmla="*/ 277044 w 506743"/>
                      <a:gd name="connsiteY13" fmla="*/ 655602 h 717812"/>
                      <a:gd name="connsiteX14" fmla="*/ 348825 w 506743"/>
                      <a:gd name="connsiteY14" fmla="*/ 717812 h 71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743" h="717812">
                        <a:moveTo>
                          <a:pt x="348825" y="717812"/>
                        </a:moveTo>
                        <a:cubicBezTo>
                          <a:pt x="387109" y="708241"/>
                          <a:pt x="425392" y="703456"/>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8" y="19142"/>
                          <a:pt x="171765" y="28712"/>
                        </a:cubicBezTo>
                        <a:cubicBezTo>
                          <a:pt x="119125" y="47854"/>
                          <a:pt x="66486" y="57425"/>
                          <a:pt x="9061" y="71781"/>
                        </a:cubicBezTo>
                        <a:cubicBezTo>
                          <a:pt x="-510" y="124421"/>
                          <a:pt x="-5296" y="181846"/>
                          <a:pt x="9061" y="234485"/>
                        </a:cubicBezTo>
                        <a:cubicBezTo>
                          <a:pt x="23417" y="301481"/>
                          <a:pt x="56915" y="363692"/>
                          <a:pt x="95198" y="421116"/>
                        </a:cubicBezTo>
                        <a:cubicBezTo>
                          <a:pt x="128696" y="478542"/>
                          <a:pt x="166979" y="531181"/>
                          <a:pt x="210048" y="583821"/>
                        </a:cubicBezTo>
                        <a:cubicBezTo>
                          <a:pt x="229190" y="607748"/>
                          <a:pt x="253117" y="631675"/>
                          <a:pt x="277044" y="655602"/>
                        </a:cubicBezTo>
                        <a:cubicBezTo>
                          <a:pt x="291400" y="665173"/>
                          <a:pt x="339254" y="717812"/>
                          <a:pt x="348825" y="717812"/>
                        </a:cubicBezTo>
                        <a:close/>
                      </a:path>
                    </a:pathLst>
                  </a:custGeom>
                  <a:solidFill>
                    <a:srgbClr val="FBC98F"/>
                  </a:solidFill>
                  <a:ln w="47824"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973395A2-BB4B-4303-AE2D-6AA68F44E497}"/>
                      </a:ext>
                    </a:extLst>
                  </p:cNvPr>
                  <p:cNvSpPr/>
                  <p:nvPr/>
                </p:nvSpPr>
                <p:spPr>
                  <a:xfrm>
                    <a:off x="8820984" y="8990057"/>
                    <a:ext cx="509647" cy="722597"/>
                  </a:xfrm>
                  <a:custGeom>
                    <a:avLst/>
                    <a:gdLst>
                      <a:gd name="connsiteX0" fmla="*/ 342158 w 509647"/>
                      <a:gd name="connsiteY0" fmla="*/ 722598 h 722597"/>
                      <a:gd name="connsiteX1" fmla="*/ 342158 w 509647"/>
                      <a:gd name="connsiteY1" fmla="*/ 722598 h 722597"/>
                      <a:gd name="connsiteX2" fmla="*/ 284732 w 509647"/>
                      <a:gd name="connsiteY2" fmla="*/ 669958 h 722597"/>
                      <a:gd name="connsiteX3" fmla="*/ 275162 w 509647"/>
                      <a:gd name="connsiteY3" fmla="*/ 660387 h 722597"/>
                      <a:gd name="connsiteX4" fmla="*/ 208166 w 509647"/>
                      <a:gd name="connsiteY4" fmla="*/ 588606 h 722597"/>
                      <a:gd name="connsiteX5" fmla="*/ 93316 w 509647"/>
                      <a:gd name="connsiteY5" fmla="*/ 425902 h 722597"/>
                      <a:gd name="connsiteX6" fmla="*/ 7178 w 509647"/>
                      <a:gd name="connsiteY6" fmla="*/ 239271 h 722597"/>
                      <a:gd name="connsiteX7" fmla="*/ 7178 w 509647"/>
                      <a:gd name="connsiteY7" fmla="*/ 71781 h 722597"/>
                      <a:gd name="connsiteX8" fmla="*/ 11964 w 509647"/>
                      <a:gd name="connsiteY8" fmla="*/ 66996 h 722597"/>
                      <a:gd name="connsiteX9" fmla="*/ 31105 w 509647"/>
                      <a:gd name="connsiteY9" fmla="*/ 62210 h 722597"/>
                      <a:gd name="connsiteX10" fmla="*/ 174668 w 509647"/>
                      <a:gd name="connsiteY10" fmla="*/ 23927 h 722597"/>
                      <a:gd name="connsiteX11" fmla="*/ 193810 w 509647"/>
                      <a:gd name="connsiteY11" fmla="*/ 19142 h 722597"/>
                      <a:gd name="connsiteX12" fmla="*/ 260805 w 509647"/>
                      <a:gd name="connsiteY12" fmla="*/ 0 h 722597"/>
                      <a:gd name="connsiteX13" fmla="*/ 265591 w 509647"/>
                      <a:gd name="connsiteY13" fmla="*/ 0 h 722597"/>
                      <a:gd name="connsiteX14" fmla="*/ 265591 w 509647"/>
                      <a:gd name="connsiteY14" fmla="*/ 4785 h 722597"/>
                      <a:gd name="connsiteX15" fmla="*/ 260805 w 509647"/>
                      <a:gd name="connsiteY15" fmla="*/ 19142 h 722597"/>
                      <a:gd name="connsiteX16" fmla="*/ 260805 w 509647"/>
                      <a:gd name="connsiteY16" fmla="*/ 28712 h 722597"/>
                      <a:gd name="connsiteX17" fmla="*/ 246449 w 509647"/>
                      <a:gd name="connsiteY17" fmla="*/ 196202 h 722597"/>
                      <a:gd name="connsiteX18" fmla="*/ 323016 w 509647"/>
                      <a:gd name="connsiteY18" fmla="*/ 382833 h 722597"/>
                      <a:gd name="connsiteX19" fmla="*/ 447437 w 509647"/>
                      <a:gd name="connsiteY19" fmla="*/ 574250 h 722597"/>
                      <a:gd name="connsiteX20" fmla="*/ 466578 w 509647"/>
                      <a:gd name="connsiteY20" fmla="*/ 602962 h 722597"/>
                      <a:gd name="connsiteX21" fmla="*/ 509647 w 509647"/>
                      <a:gd name="connsiteY21" fmla="*/ 660387 h 722597"/>
                      <a:gd name="connsiteX22" fmla="*/ 509647 w 509647"/>
                      <a:gd name="connsiteY22" fmla="*/ 665173 h 722597"/>
                      <a:gd name="connsiteX23" fmla="*/ 509647 w 509647"/>
                      <a:gd name="connsiteY23" fmla="*/ 669958 h 722597"/>
                      <a:gd name="connsiteX24" fmla="*/ 461793 w 509647"/>
                      <a:gd name="connsiteY24" fmla="*/ 698671 h 722597"/>
                      <a:gd name="connsiteX25" fmla="*/ 375655 w 509647"/>
                      <a:gd name="connsiteY25" fmla="*/ 722598 h 722597"/>
                      <a:gd name="connsiteX26" fmla="*/ 342158 w 509647"/>
                      <a:gd name="connsiteY26" fmla="*/ 722598 h 722597"/>
                      <a:gd name="connsiteX27" fmla="*/ 342158 w 509647"/>
                      <a:gd name="connsiteY27" fmla="*/ 722598 h 722597"/>
                      <a:gd name="connsiteX28" fmla="*/ 16749 w 509647"/>
                      <a:gd name="connsiteY28" fmla="*/ 76567 h 722597"/>
                      <a:gd name="connsiteX29" fmla="*/ 16749 w 509647"/>
                      <a:gd name="connsiteY29" fmla="*/ 234485 h 722597"/>
                      <a:gd name="connsiteX30" fmla="*/ 102887 w 509647"/>
                      <a:gd name="connsiteY30" fmla="*/ 416331 h 722597"/>
                      <a:gd name="connsiteX31" fmla="*/ 217737 w 509647"/>
                      <a:gd name="connsiteY31" fmla="*/ 574250 h 722597"/>
                      <a:gd name="connsiteX32" fmla="*/ 284732 w 509647"/>
                      <a:gd name="connsiteY32" fmla="*/ 646031 h 722597"/>
                      <a:gd name="connsiteX33" fmla="*/ 294303 w 509647"/>
                      <a:gd name="connsiteY33" fmla="*/ 655602 h 722597"/>
                      <a:gd name="connsiteX34" fmla="*/ 346943 w 509647"/>
                      <a:gd name="connsiteY34" fmla="*/ 703456 h 722597"/>
                      <a:gd name="connsiteX35" fmla="*/ 370870 w 509647"/>
                      <a:gd name="connsiteY35" fmla="*/ 698671 h 722597"/>
                      <a:gd name="connsiteX36" fmla="*/ 457008 w 509647"/>
                      <a:gd name="connsiteY36" fmla="*/ 674744 h 722597"/>
                      <a:gd name="connsiteX37" fmla="*/ 500076 w 509647"/>
                      <a:gd name="connsiteY37" fmla="*/ 650817 h 722597"/>
                      <a:gd name="connsiteX38" fmla="*/ 461793 w 509647"/>
                      <a:gd name="connsiteY38" fmla="*/ 598177 h 722597"/>
                      <a:gd name="connsiteX39" fmla="*/ 442651 w 509647"/>
                      <a:gd name="connsiteY39" fmla="*/ 569465 h 722597"/>
                      <a:gd name="connsiteX40" fmla="*/ 318230 w 509647"/>
                      <a:gd name="connsiteY40" fmla="*/ 378048 h 722597"/>
                      <a:gd name="connsiteX41" fmla="*/ 236878 w 509647"/>
                      <a:gd name="connsiteY41" fmla="*/ 186631 h 722597"/>
                      <a:gd name="connsiteX42" fmla="*/ 251235 w 509647"/>
                      <a:gd name="connsiteY42" fmla="*/ 19142 h 722597"/>
                      <a:gd name="connsiteX43" fmla="*/ 251235 w 509647"/>
                      <a:gd name="connsiteY43" fmla="*/ 9571 h 722597"/>
                      <a:gd name="connsiteX44" fmla="*/ 251235 w 509647"/>
                      <a:gd name="connsiteY44" fmla="*/ 9571 h 722597"/>
                      <a:gd name="connsiteX45" fmla="*/ 251235 w 509647"/>
                      <a:gd name="connsiteY45" fmla="*/ 4785 h 722597"/>
                      <a:gd name="connsiteX46" fmla="*/ 198595 w 509647"/>
                      <a:gd name="connsiteY46" fmla="*/ 23927 h 722597"/>
                      <a:gd name="connsiteX47" fmla="*/ 179453 w 509647"/>
                      <a:gd name="connsiteY47" fmla="*/ 28712 h 722597"/>
                      <a:gd name="connsiteX48" fmla="*/ 35891 w 509647"/>
                      <a:gd name="connsiteY48" fmla="*/ 66996 h 722597"/>
                      <a:gd name="connsiteX49" fmla="*/ 16749 w 509647"/>
                      <a:gd name="connsiteY49" fmla="*/ 76567 h 7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9647" h="722597">
                        <a:moveTo>
                          <a:pt x="342158" y="722598"/>
                        </a:moveTo>
                        <a:lnTo>
                          <a:pt x="342158" y="722598"/>
                        </a:lnTo>
                        <a:cubicBezTo>
                          <a:pt x="332586" y="722598"/>
                          <a:pt x="313445" y="703456"/>
                          <a:pt x="284732" y="669958"/>
                        </a:cubicBezTo>
                        <a:cubicBezTo>
                          <a:pt x="279947" y="665173"/>
                          <a:pt x="275162" y="660387"/>
                          <a:pt x="275162" y="660387"/>
                        </a:cubicBezTo>
                        <a:cubicBezTo>
                          <a:pt x="251235" y="636460"/>
                          <a:pt x="232093" y="612533"/>
                          <a:pt x="208166" y="588606"/>
                        </a:cubicBezTo>
                        <a:cubicBezTo>
                          <a:pt x="165097" y="535966"/>
                          <a:pt x="126814" y="483327"/>
                          <a:pt x="93316" y="425902"/>
                        </a:cubicBezTo>
                        <a:cubicBezTo>
                          <a:pt x="59818" y="373262"/>
                          <a:pt x="21534" y="311052"/>
                          <a:pt x="7178" y="239271"/>
                        </a:cubicBezTo>
                        <a:cubicBezTo>
                          <a:pt x="-2393" y="186631"/>
                          <a:pt x="-2393" y="133991"/>
                          <a:pt x="7178" y="71781"/>
                        </a:cubicBezTo>
                        <a:cubicBezTo>
                          <a:pt x="7178" y="71781"/>
                          <a:pt x="7178" y="66996"/>
                          <a:pt x="11964" y="66996"/>
                        </a:cubicBezTo>
                        <a:lnTo>
                          <a:pt x="31105" y="62210"/>
                        </a:lnTo>
                        <a:cubicBezTo>
                          <a:pt x="78960" y="52640"/>
                          <a:pt x="126814" y="38283"/>
                          <a:pt x="174668" y="23927"/>
                        </a:cubicBezTo>
                        <a:cubicBezTo>
                          <a:pt x="179453" y="23927"/>
                          <a:pt x="189024" y="19142"/>
                          <a:pt x="193810" y="19142"/>
                        </a:cubicBezTo>
                        <a:cubicBezTo>
                          <a:pt x="212951" y="9571"/>
                          <a:pt x="236878" y="4785"/>
                          <a:pt x="260805" y="0"/>
                        </a:cubicBezTo>
                        <a:cubicBezTo>
                          <a:pt x="260805" y="0"/>
                          <a:pt x="265591" y="0"/>
                          <a:pt x="265591" y="0"/>
                        </a:cubicBezTo>
                        <a:cubicBezTo>
                          <a:pt x="265591" y="0"/>
                          <a:pt x="265591" y="4785"/>
                          <a:pt x="265591" y="4785"/>
                        </a:cubicBezTo>
                        <a:cubicBezTo>
                          <a:pt x="265591" y="9571"/>
                          <a:pt x="260805" y="14356"/>
                          <a:pt x="260805" y="19142"/>
                        </a:cubicBezTo>
                        <a:lnTo>
                          <a:pt x="260805" y="28712"/>
                        </a:lnTo>
                        <a:cubicBezTo>
                          <a:pt x="251235" y="86137"/>
                          <a:pt x="236878" y="138777"/>
                          <a:pt x="246449" y="196202"/>
                        </a:cubicBezTo>
                        <a:cubicBezTo>
                          <a:pt x="256020" y="263198"/>
                          <a:pt x="289518" y="320623"/>
                          <a:pt x="323016" y="382833"/>
                        </a:cubicBezTo>
                        <a:cubicBezTo>
                          <a:pt x="366085" y="454615"/>
                          <a:pt x="404368" y="516825"/>
                          <a:pt x="447437" y="574250"/>
                        </a:cubicBezTo>
                        <a:cubicBezTo>
                          <a:pt x="452222" y="583821"/>
                          <a:pt x="461793" y="593392"/>
                          <a:pt x="466578" y="602962"/>
                        </a:cubicBezTo>
                        <a:cubicBezTo>
                          <a:pt x="480935" y="622104"/>
                          <a:pt x="495291" y="641246"/>
                          <a:pt x="509647" y="660387"/>
                        </a:cubicBezTo>
                        <a:cubicBezTo>
                          <a:pt x="509647" y="660387"/>
                          <a:pt x="509647" y="665173"/>
                          <a:pt x="509647" y="665173"/>
                        </a:cubicBezTo>
                        <a:cubicBezTo>
                          <a:pt x="509647" y="665173"/>
                          <a:pt x="509647" y="669958"/>
                          <a:pt x="509647" y="669958"/>
                        </a:cubicBezTo>
                        <a:cubicBezTo>
                          <a:pt x="495291" y="679529"/>
                          <a:pt x="480935" y="689100"/>
                          <a:pt x="461793" y="698671"/>
                        </a:cubicBezTo>
                        <a:cubicBezTo>
                          <a:pt x="433081" y="713027"/>
                          <a:pt x="404368" y="717812"/>
                          <a:pt x="375655" y="722598"/>
                        </a:cubicBezTo>
                        <a:cubicBezTo>
                          <a:pt x="356514" y="717812"/>
                          <a:pt x="351728" y="722598"/>
                          <a:pt x="342158" y="722598"/>
                        </a:cubicBezTo>
                        <a:cubicBezTo>
                          <a:pt x="342158" y="722598"/>
                          <a:pt x="342158" y="722598"/>
                          <a:pt x="342158" y="722598"/>
                        </a:cubicBezTo>
                        <a:close/>
                        <a:moveTo>
                          <a:pt x="16749" y="76567"/>
                        </a:moveTo>
                        <a:cubicBezTo>
                          <a:pt x="7178" y="133991"/>
                          <a:pt x="2393" y="186631"/>
                          <a:pt x="16749" y="234485"/>
                        </a:cubicBezTo>
                        <a:cubicBezTo>
                          <a:pt x="31105" y="301481"/>
                          <a:pt x="69389" y="363692"/>
                          <a:pt x="102887" y="416331"/>
                        </a:cubicBezTo>
                        <a:cubicBezTo>
                          <a:pt x="136384" y="468971"/>
                          <a:pt x="174668" y="526396"/>
                          <a:pt x="217737" y="574250"/>
                        </a:cubicBezTo>
                        <a:cubicBezTo>
                          <a:pt x="236878" y="598177"/>
                          <a:pt x="260805" y="622104"/>
                          <a:pt x="284732" y="646031"/>
                        </a:cubicBezTo>
                        <a:cubicBezTo>
                          <a:pt x="284732" y="646031"/>
                          <a:pt x="289518" y="650817"/>
                          <a:pt x="294303" y="655602"/>
                        </a:cubicBezTo>
                        <a:cubicBezTo>
                          <a:pt x="303874" y="665173"/>
                          <a:pt x="337372" y="703456"/>
                          <a:pt x="346943" y="703456"/>
                        </a:cubicBezTo>
                        <a:cubicBezTo>
                          <a:pt x="356514" y="703456"/>
                          <a:pt x="361299" y="698671"/>
                          <a:pt x="370870" y="698671"/>
                        </a:cubicBezTo>
                        <a:cubicBezTo>
                          <a:pt x="399582" y="693885"/>
                          <a:pt x="428295" y="689100"/>
                          <a:pt x="457008" y="674744"/>
                        </a:cubicBezTo>
                        <a:cubicBezTo>
                          <a:pt x="471364" y="665173"/>
                          <a:pt x="485720" y="660387"/>
                          <a:pt x="500076" y="650817"/>
                        </a:cubicBezTo>
                        <a:cubicBezTo>
                          <a:pt x="485720" y="631675"/>
                          <a:pt x="471364" y="612533"/>
                          <a:pt x="461793" y="598177"/>
                        </a:cubicBezTo>
                        <a:cubicBezTo>
                          <a:pt x="457008" y="588606"/>
                          <a:pt x="447437" y="579035"/>
                          <a:pt x="442651" y="569465"/>
                        </a:cubicBezTo>
                        <a:cubicBezTo>
                          <a:pt x="399582" y="512039"/>
                          <a:pt x="361299" y="449829"/>
                          <a:pt x="318230" y="378048"/>
                        </a:cubicBezTo>
                        <a:cubicBezTo>
                          <a:pt x="279947" y="311052"/>
                          <a:pt x="246449" y="253627"/>
                          <a:pt x="236878" y="186631"/>
                        </a:cubicBezTo>
                        <a:cubicBezTo>
                          <a:pt x="227307" y="129206"/>
                          <a:pt x="236878" y="71781"/>
                          <a:pt x="251235" y="19142"/>
                        </a:cubicBezTo>
                        <a:lnTo>
                          <a:pt x="251235" y="9571"/>
                        </a:lnTo>
                        <a:cubicBezTo>
                          <a:pt x="251235" y="9571"/>
                          <a:pt x="251235" y="9571"/>
                          <a:pt x="251235" y="9571"/>
                        </a:cubicBezTo>
                        <a:cubicBezTo>
                          <a:pt x="251235" y="9571"/>
                          <a:pt x="251235" y="9571"/>
                          <a:pt x="251235" y="4785"/>
                        </a:cubicBezTo>
                        <a:cubicBezTo>
                          <a:pt x="232093" y="9571"/>
                          <a:pt x="212951" y="14356"/>
                          <a:pt x="198595" y="23927"/>
                        </a:cubicBezTo>
                        <a:cubicBezTo>
                          <a:pt x="193810" y="23927"/>
                          <a:pt x="184239" y="28712"/>
                          <a:pt x="179453" y="28712"/>
                        </a:cubicBezTo>
                        <a:cubicBezTo>
                          <a:pt x="131599" y="43069"/>
                          <a:pt x="83745" y="57425"/>
                          <a:pt x="35891" y="66996"/>
                        </a:cubicBezTo>
                        <a:lnTo>
                          <a:pt x="16749" y="76567"/>
                        </a:lnTo>
                        <a:close/>
                      </a:path>
                    </a:pathLst>
                  </a:custGeom>
                  <a:solidFill>
                    <a:srgbClr val="D97D30"/>
                  </a:solidFill>
                  <a:ln w="47824" cap="flat">
                    <a:noFill/>
                    <a:prstDash val="solid"/>
                    <a:miter/>
                  </a:ln>
                </p:spPr>
                <p:txBody>
                  <a:bodyPr rtlCol="0" anchor="ctr"/>
                  <a:lstStyle/>
                  <a:p>
                    <a:endParaRPr lang="en-US"/>
                  </a:p>
                </p:txBody>
              </p:sp>
            </p:grpSp>
            <p:sp>
              <p:nvSpPr>
                <p:cNvPr id="335" name="Freeform: Shape 334">
                  <a:extLst>
                    <a:ext uri="{FF2B5EF4-FFF2-40B4-BE49-F238E27FC236}">
                      <a16:creationId xmlns:a16="http://schemas.microsoft.com/office/drawing/2014/main" id="{5C3423CF-8CBE-42C2-917E-61B7B76E3439}"/>
                    </a:ext>
                  </a:extLst>
                </p:cNvPr>
                <p:cNvSpPr/>
                <p:nvPr/>
              </p:nvSpPr>
              <p:spPr>
                <a:xfrm>
                  <a:off x="8809530" y="8985272"/>
                  <a:ext cx="506744" cy="698670"/>
                </a:xfrm>
                <a:custGeom>
                  <a:avLst/>
                  <a:gdLst>
                    <a:gd name="connsiteX0" fmla="*/ 162194 w 506744"/>
                    <a:gd name="connsiteY0" fmla="*/ 258412 h 698670"/>
                    <a:gd name="connsiteX1" fmla="*/ 439748 w 506744"/>
                    <a:gd name="connsiteY1" fmla="*/ 698671 h 698670"/>
                    <a:gd name="connsiteX2" fmla="*/ 458890 w 506744"/>
                    <a:gd name="connsiteY2" fmla="*/ 689100 h 698670"/>
                    <a:gd name="connsiteX3" fmla="*/ 506744 w 506744"/>
                    <a:gd name="connsiteY3" fmla="*/ 660387 h 698670"/>
                    <a:gd name="connsiteX4" fmla="*/ 444534 w 506744"/>
                    <a:gd name="connsiteY4" fmla="*/ 574250 h 698670"/>
                    <a:gd name="connsiteX5" fmla="*/ 320113 w 506744"/>
                    <a:gd name="connsiteY5" fmla="*/ 382833 h 698670"/>
                    <a:gd name="connsiteX6" fmla="*/ 238761 w 506744"/>
                    <a:gd name="connsiteY6" fmla="*/ 191417 h 698670"/>
                    <a:gd name="connsiteX7" fmla="*/ 253117 w 506744"/>
                    <a:gd name="connsiteY7" fmla="*/ 14356 h 698670"/>
                    <a:gd name="connsiteX8" fmla="*/ 257902 w 506744"/>
                    <a:gd name="connsiteY8" fmla="*/ 0 h 698670"/>
                    <a:gd name="connsiteX9" fmla="*/ 171765 w 506744"/>
                    <a:gd name="connsiteY9" fmla="*/ 28712 h 698670"/>
                    <a:gd name="connsiteX10" fmla="*/ 9061 w 506744"/>
                    <a:gd name="connsiteY10" fmla="*/ 71781 h 698670"/>
                    <a:gd name="connsiteX11" fmla="*/ 9061 w 506744"/>
                    <a:gd name="connsiteY11" fmla="*/ 234485 h 698670"/>
                    <a:gd name="connsiteX12" fmla="*/ 18632 w 506744"/>
                    <a:gd name="connsiteY12" fmla="*/ 272769 h 698670"/>
                    <a:gd name="connsiteX13" fmla="*/ 162194 w 506744"/>
                    <a:gd name="connsiteY13" fmla="*/ 258412 h 6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44" h="698670">
                      <a:moveTo>
                        <a:pt x="162194" y="258412"/>
                      </a:moveTo>
                      <a:cubicBezTo>
                        <a:pt x="186121" y="320623"/>
                        <a:pt x="277044" y="598177"/>
                        <a:pt x="439748" y="698671"/>
                      </a:cubicBezTo>
                      <a:cubicBezTo>
                        <a:pt x="444534" y="693885"/>
                        <a:pt x="454105" y="693885"/>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7" y="19141"/>
                        <a:pt x="171765" y="28712"/>
                      </a:cubicBezTo>
                      <a:cubicBezTo>
                        <a:pt x="119125" y="47854"/>
                        <a:pt x="66486" y="57425"/>
                        <a:pt x="9061" y="71781"/>
                      </a:cubicBezTo>
                      <a:cubicBezTo>
                        <a:pt x="-510" y="124421"/>
                        <a:pt x="-5296" y="181846"/>
                        <a:pt x="9061" y="234485"/>
                      </a:cubicBezTo>
                      <a:cubicBezTo>
                        <a:pt x="13846" y="248841"/>
                        <a:pt x="13846" y="258412"/>
                        <a:pt x="18632" y="272769"/>
                      </a:cubicBezTo>
                      <a:cubicBezTo>
                        <a:pt x="13846" y="210558"/>
                        <a:pt x="128696" y="172275"/>
                        <a:pt x="162194" y="258412"/>
                      </a:cubicBezTo>
                      <a:close/>
                    </a:path>
                  </a:pathLst>
                </a:custGeom>
                <a:solidFill>
                  <a:srgbClr val="FBC98F">
                    <a:alpha val="50000"/>
                  </a:srgbClr>
                </a:solidFill>
                <a:ln w="47824"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544AABCB-C9C7-43D0-B203-27622BEAC32E}"/>
                    </a:ext>
                  </a:extLst>
                </p:cNvPr>
                <p:cNvSpPr/>
                <p:nvPr/>
              </p:nvSpPr>
              <p:spPr>
                <a:xfrm>
                  <a:off x="8813806" y="8990057"/>
                  <a:ext cx="507254" cy="679528"/>
                </a:xfrm>
                <a:custGeom>
                  <a:avLst/>
                  <a:gdLst>
                    <a:gd name="connsiteX0" fmla="*/ 76567 w 507254"/>
                    <a:gd name="connsiteY0" fmla="*/ 148348 h 679528"/>
                    <a:gd name="connsiteX1" fmla="*/ 157919 w 507254"/>
                    <a:gd name="connsiteY1" fmla="*/ 143562 h 679528"/>
                    <a:gd name="connsiteX2" fmla="*/ 205773 w 507254"/>
                    <a:gd name="connsiteY2" fmla="*/ 210558 h 679528"/>
                    <a:gd name="connsiteX3" fmla="*/ 248842 w 507254"/>
                    <a:gd name="connsiteY3" fmla="*/ 358906 h 679528"/>
                    <a:gd name="connsiteX4" fmla="*/ 473756 w 507254"/>
                    <a:gd name="connsiteY4" fmla="*/ 679529 h 679528"/>
                    <a:gd name="connsiteX5" fmla="*/ 507254 w 507254"/>
                    <a:gd name="connsiteY5" fmla="*/ 660387 h 679528"/>
                    <a:gd name="connsiteX6" fmla="*/ 445044 w 507254"/>
                    <a:gd name="connsiteY6" fmla="*/ 574250 h 679528"/>
                    <a:gd name="connsiteX7" fmla="*/ 320623 w 507254"/>
                    <a:gd name="connsiteY7" fmla="*/ 382833 h 679528"/>
                    <a:gd name="connsiteX8" fmla="*/ 239271 w 507254"/>
                    <a:gd name="connsiteY8" fmla="*/ 191417 h 679528"/>
                    <a:gd name="connsiteX9" fmla="*/ 253627 w 507254"/>
                    <a:gd name="connsiteY9" fmla="*/ 14356 h 679528"/>
                    <a:gd name="connsiteX10" fmla="*/ 258413 w 507254"/>
                    <a:gd name="connsiteY10" fmla="*/ 0 h 679528"/>
                    <a:gd name="connsiteX11" fmla="*/ 172275 w 507254"/>
                    <a:gd name="connsiteY11" fmla="*/ 28712 h 679528"/>
                    <a:gd name="connsiteX12" fmla="*/ 9571 w 507254"/>
                    <a:gd name="connsiteY12" fmla="*/ 71781 h 679528"/>
                    <a:gd name="connsiteX13" fmla="*/ 0 w 507254"/>
                    <a:gd name="connsiteY13" fmla="*/ 162704 h 679528"/>
                    <a:gd name="connsiteX14" fmla="*/ 76567 w 507254"/>
                    <a:gd name="connsiteY14" fmla="*/ 148348 h 6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254" h="679528">
                      <a:moveTo>
                        <a:pt x="76567" y="148348"/>
                      </a:moveTo>
                      <a:cubicBezTo>
                        <a:pt x="100494" y="143562"/>
                        <a:pt x="129206" y="133991"/>
                        <a:pt x="157919" y="143562"/>
                      </a:cubicBezTo>
                      <a:cubicBezTo>
                        <a:pt x="186631" y="153133"/>
                        <a:pt x="196202" y="186631"/>
                        <a:pt x="205773" y="210558"/>
                      </a:cubicBezTo>
                      <a:cubicBezTo>
                        <a:pt x="220129" y="258413"/>
                        <a:pt x="234486" y="311052"/>
                        <a:pt x="248842" y="358906"/>
                      </a:cubicBezTo>
                      <a:cubicBezTo>
                        <a:pt x="291910" y="478542"/>
                        <a:pt x="373263" y="593392"/>
                        <a:pt x="473756" y="679529"/>
                      </a:cubicBezTo>
                      <a:cubicBezTo>
                        <a:pt x="483327" y="674744"/>
                        <a:pt x="497684" y="665173"/>
                        <a:pt x="507254" y="660387"/>
                      </a:cubicBezTo>
                      <a:cubicBezTo>
                        <a:pt x="483327" y="636460"/>
                        <a:pt x="464186" y="602962"/>
                        <a:pt x="445044" y="574250"/>
                      </a:cubicBezTo>
                      <a:cubicBezTo>
                        <a:pt x="401975" y="512039"/>
                        <a:pt x="358906" y="449829"/>
                        <a:pt x="320623" y="382833"/>
                      </a:cubicBezTo>
                      <a:cubicBezTo>
                        <a:pt x="287125" y="325408"/>
                        <a:pt x="253627" y="263198"/>
                        <a:pt x="239271" y="191417"/>
                      </a:cubicBezTo>
                      <a:cubicBezTo>
                        <a:pt x="229700" y="129206"/>
                        <a:pt x="244056" y="71781"/>
                        <a:pt x="253627" y="14356"/>
                      </a:cubicBezTo>
                      <a:cubicBezTo>
                        <a:pt x="253627" y="9571"/>
                        <a:pt x="258413" y="4785"/>
                        <a:pt x="258413" y="0"/>
                      </a:cubicBezTo>
                      <a:cubicBezTo>
                        <a:pt x="229700" y="9571"/>
                        <a:pt x="200988" y="19142"/>
                        <a:pt x="172275" y="28712"/>
                      </a:cubicBezTo>
                      <a:cubicBezTo>
                        <a:pt x="119635" y="47854"/>
                        <a:pt x="66996" y="57425"/>
                        <a:pt x="9571" y="71781"/>
                      </a:cubicBezTo>
                      <a:cubicBezTo>
                        <a:pt x="4785" y="100494"/>
                        <a:pt x="0" y="133991"/>
                        <a:pt x="0" y="162704"/>
                      </a:cubicBezTo>
                      <a:cubicBezTo>
                        <a:pt x="33498" y="157919"/>
                        <a:pt x="52640" y="153133"/>
                        <a:pt x="76567" y="14834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37" name="Graphic 3">
                  <a:extLst>
                    <a:ext uri="{FF2B5EF4-FFF2-40B4-BE49-F238E27FC236}">
                      <a16:creationId xmlns:a16="http://schemas.microsoft.com/office/drawing/2014/main" id="{2B2E8CAB-5D1A-4F41-B67B-09DCD11345D4}"/>
                    </a:ext>
                  </a:extLst>
                </p:cNvPr>
                <p:cNvGrpSpPr/>
                <p:nvPr/>
              </p:nvGrpSpPr>
              <p:grpSpPr>
                <a:xfrm>
                  <a:off x="9000437" y="9459028"/>
                  <a:ext cx="334979" cy="253627"/>
                  <a:chOff x="9000437" y="9459028"/>
                  <a:chExt cx="334979" cy="253627"/>
                </a:xfrm>
              </p:grpSpPr>
              <p:sp>
                <p:nvSpPr>
                  <p:cNvPr id="353" name="Freeform: Shape 352">
                    <a:extLst>
                      <a:ext uri="{FF2B5EF4-FFF2-40B4-BE49-F238E27FC236}">
                        <a16:creationId xmlns:a16="http://schemas.microsoft.com/office/drawing/2014/main" id="{7B34F6A0-76F1-4543-9B65-F0817D5CB6A0}"/>
                      </a:ext>
                    </a:extLst>
                  </p:cNvPr>
                  <p:cNvSpPr/>
                  <p:nvPr/>
                </p:nvSpPr>
                <p:spPr>
                  <a:xfrm>
                    <a:off x="9000437" y="9459028"/>
                    <a:ext cx="320622" cy="244339"/>
                  </a:xfrm>
                  <a:custGeom>
                    <a:avLst/>
                    <a:gdLst>
                      <a:gd name="connsiteX0" fmla="*/ 258413 w 320622"/>
                      <a:gd name="connsiteY0" fmla="*/ 105279 h 244339"/>
                      <a:gd name="connsiteX1" fmla="*/ 186631 w 320622"/>
                      <a:gd name="connsiteY1" fmla="*/ 0 h 244339"/>
                      <a:gd name="connsiteX2" fmla="*/ 0 w 320622"/>
                      <a:gd name="connsiteY2" fmla="*/ 76567 h 244339"/>
                      <a:gd name="connsiteX3" fmla="*/ 28712 w 320622"/>
                      <a:gd name="connsiteY3" fmla="*/ 110065 h 244339"/>
                      <a:gd name="connsiteX4" fmla="*/ 95708 w 320622"/>
                      <a:gd name="connsiteY4" fmla="*/ 181846 h 244339"/>
                      <a:gd name="connsiteX5" fmla="*/ 162704 w 320622"/>
                      <a:gd name="connsiteY5" fmla="*/ 244057 h 244339"/>
                      <a:gd name="connsiteX6" fmla="*/ 272769 w 320622"/>
                      <a:gd name="connsiteY6" fmla="*/ 215344 h 244339"/>
                      <a:gd name="connsiteX7" fmla="*/ 320623 w 320622"/>
                      <a:gd name="connsiteY7" fmla="*/ 186631 h 244339"/>
                      <a:gd name="connsiteX8" fmla="*/ 258413 w 320622"/>
                      <a:gd name="connsiteY8" fmla="*/ 105279 h 24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622" h="244339">
                        <a:moveTo>
                          <a:pt x="258413" y="105279"/>
                        </a:moveTo>
                        <a:cubicBezTo>
                          <a:pt x="234486" y="71781"/>
                          <a:pt x="210558" y="38283"/>
                          <a:pt x="186631" y="0"/>
                        </a:cubicBezTo>
                        <a:cubicBezTo>
                          <a:pt x="148348" y="57425"/>
                          <a:pt x="66996" y="86138"/>
                          <a:pt x="0" y="76567"/>
                        </a:cubicBezTo>
                        <a:cubicBezTo>
                          <a:pt x="9571" y="86138"/>
                          <a:pt x="19142" y="100494"/>
                          <a:pt x="28712" y="110065"/>
                        </a:cubicBezTo>
                        <a:cubicBezTo>
                          <a:pt x="47854" y="133992"/>
                          <a:pt x="71781" y="157919"/>
                          <a:pt x="95708" y="181846"/>
                        </a:cubicBezTo>
                        <a:cubicBezTo>
                          <a:pt x="105279" y="191417"/>
                          <a:pt x="153133" y="248842"/>
                          <a:pt x="162704" y="244057"/>
                        </a:cubicBezTo>
                        <a:cubicBezTo>
                          <a:pt x="200987" y="234485"/>
                          <a:pt x="239271" y="229700"/>
                          <a:pt x="272769" y="215344"/>
                        </a:cubicBezTo>
                        <a:cubicBezTo>
                          <a:pt x="291910" y="205773"/>
                          <a:pt x="306267" y="196202"/>
                          <a:pt x="320623" y="186631"/>
                        </a:cubicBezTo>
                        <a:cubicBezTo>
                          <a:pt x="296696" y="162704"/>
                          <a:pt x="277554" y="129206"/>
                          <a:pt x="258413" y="105279"/>
                        </a:cubicBezTo>
                        <a:close/>
                      </a:path>
                    </a:pathLst>
                  </a:custGeom>
                  <a:solidFill>
                    <a:srgbClr val="F4F4F4"/>
                  </a:solidFill>
                  <a:ln w="47824"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EE653CA6-4150-4E1A-BCBA-82E7DBD624A0}"/>
                      </a:ext>
                    </a:extLst>
                  </p:cNvPr>
                  <p:cNvSpPr/>
                  <p:nvPr/>
                </p:nvSpPr>
                <p:spPr>
                  <a:xfrm>
                    <a:off x="9000437" y="9459028"/>
                    <a:ext cx="334979" cy="253627"/>
                  </a:xfrm>
                  <a:custGeom>
                    <a:avLst/>
                    <a:gdLst>
                      <a:gd name="connsiteX0" fmla="*/ 162704 w 334979"/>
                      <a:gd name="connsiteY0" fmla="*/ 253627 h 253627"/>
                      <a:gd name="connsiteX1" fmla="*/ 162704 w 334979"/>
                      <a:gd name="connsiteY1" fmla="*/ 253627 h 253627"/>
                      <a:gd name="connsiteX2" fmla="*/ 105279 w 334979"/>
                      <a:gd name="connsiteY2" fmla="*/ 200988 h 253627"/>
                      <a:gd name="connsiteX3" fmla="*/ 95708 w 334979"/>
                      <a:gd name="connsiteY3" fmla="*/ 191417 h 253627"/>
                      <a:gd name="connsiteX4" fmla="*/ 28712 w 334979"/>
                      <a:gd name="connsiteY4" fmla="*/ 119635 h 253627"/>
                      <a:gd name="connsiteX5" fmla="*/ 0 w 334979"/>
                      <a:gd name="connsiteY5" fmla="*/ 86138 h 253627"/>
                      <a:gd name="connsiteX6" fmla="*/ 0 w 334979"/>
                      <a:gd name="connsiteY6" fmla="*/ 81352 h 253627"/>
                      <a:gd name="connsiteX7" fmla="*/ 4785 w 334979"/>
                      <a:gd name="connsiteY7" fmla="*/ 76567 h 253627"/>
                      <a:gd name="connsiteX8" fmla="*/ 33498 w 334979"/>
                      <a:gd name="connsiteY8" fmla="*/ 76567 h 253627"/>
                      <a:gd name="connsiteX9" fmla="*/ 191417 w 334979"/>
                      <a:gd name="connsiteY9" fmla="*/ 0 h 253627"/>
                      <a:gd name="connsiteX10" fmla="*/ 196202 w 334979"/>
                      <a:gd name="connsiteY10" fmla="*/ 0 h 253627"/>
                      <a:gd name="connsiteX11" fmla="*/ 200987 w 334979"/>
                      <a:gd name="connsiteY11" fmla="*/ 4786 h 253627"/>
                      <a:gd name="connsiteX12" fmla="*/ 272769 w 334979"/>
                      <a:gd name="connsiteY12" fmla="*/ 105279 h 253627"/>
                      <a:gd name="connsiteX13" fmla="*/ 291910 w 334979"/>
                      <a:gd name="connsiteY13" fmla="*/ 133992 h 253627"/>
                      <a:gd name="connsiteX14" fmla="*/ 334979 w 334979"/>
                      <a:gd name="connsiteY14" fmla="*/ 191417 h 253627"/>
                      <a:gd name="connsiteX15" fmla="*/ 334979 w 334979"/>
                      <a:gd name="connsiteY15" fmla="*/ 196202 h 253627"/>
                      <a:gd name="connsiteX16" fmla="*/ 334979 w 334979"/>
                      <a:gd name="connsiteY16" fmla="*/ 200988 h 253627"/>
                      <a:gd name="connsiteX17" fmla="*/ 287125 w 334979"/>
                      <a:gd name="connsiteY17" fmla="*/ 229700 h 253627"/>
                      <a:gd name="connsiteX18" fmla="*/ 200987 w 334979"/>
                      <a:gd name="connsiteY18" fmla="*/ 253627 h 253627"/>
                      <a:gd name="connsiteX19" fmla="*/ 162704 w 334979"/>
                      <a:gd name="connsiteY19" fmla="*/ 253627 h 253627"/>
                      <a:gd name="connsiteX20" fmla="*/ 162704 w 334979"/>
                      <a:gd name="connsiteY20" fmla="*/ 253627 h 253627"/>
                      <a:gd name="connsiteX21" fmla="*/ 14356 w 334979"/>
                      <a:gd name="connsiteY21" fmla="*/ 81352 h 253627"/>
                      <a:gd name="connsiteX22" fmla="*/ 33498 w 334979"/>
                      <a:gd name="connsiteY22" fmla="*/ 105279 h 253627"/>
                      <a:gd name="connsiteX23" fmla="*/ 100494 w 334979"/>
                      <a:gd name="connsiteY23" fmla="*/ 177061 h 253627"/>
                      <a:gd name="connsiteX24" fmla="*/ 110065 w 334979"/>
                      <a:gd name="connsiteY24" fmla="*/ 186631 h 253627"/>
                      <a:gd name="connsiteX25" fmla="*/ 162704 w 334979"/>
                      <a:gd name="connsiteY25" fmla="*/ 234485 h 253627"/>
                      <a:gd name="connsiteX26" fmla="*/ 186631 w 334979"/>
                      <a:gd name="connsiteY26" fmla="*/ 229700 h 253627"/>
                      <a:gd name="connsiteX27" fmla="*/ 272769 w 334979"/>
                      <a:gd name="connsiteY27" fmla="*/ 205773 h 253627"/>
                      <a:gd name="connsiteX28" fmla="*/ 315838 w 334979"/>
                      <a:gd name="connsiteY28" fmla="*/ 181846 h 253627"/>
                      <a:gd name="connsiteX29" fmla="*/ 277554 w 334979"/>
                      <a:gd name="connsiteY29" fmla="*/ 129206 h 253627"/>
                      <a:gd name="connsiteX30" fmla="*/ 258413 w 334979"/>
                      <a:gd name="connsiteY30" fmla="*/ 100494 h 253627"/>
                      <a:gd name="connsiteX31" fmla="*/ 191417 w 334979"/>
                      <a:gd name="connsiteY31" fmla="*/ 4786 h 253627"/>
                      <a:gd name="connsiteX32" fmla="*/ 33498 w 334979"/>
                      <a:gd name="connsiteY32" fmla="*/ 81352 h 253627"/>
                      <a:gd name="connsiteX33" fmla="*/ 14356 w 334979"/>
                      <a:gd name="connsiteY33" fmla="*/ 8135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4979" h="253627">
                        <a:moveTo>
                          <a:pt x="162704" y="253627"/>
                        </a:moveTo>
                        <a:lnTo>
                          <a:pt x="162704" y="253627"/>
                        </a:lnTo>
                        <a:cubicBezTo>
                          <a:pt x="153133" y="253627"/>
                          <a:pt x="133992" y="234485"/>
                          <a:pt x="105279" y="200988"/>
                        </a:cubicBezTo>
                        <a:cubicBezTo>
                          <a:pt x="100494" y="196202"/>
                          <a:pt x="95708" y="191417"/>
                          <a:pt x="95708" y="191417"/>
                        </a:cubicBezTo>
                        <a:cubicBezTo>
                          <a:pt x="71781" y="167490"/>
                          <a:pt x="52640" y="143562"/>
                          <a:pt x="28712" y="119635"/>
                        </a:cubicBezTo>
                        <a:cubicBezTo>
                          <a:pt x="19142" y="110065"/>
                          <a:pt x="9571" y="95708"/>
                          <a:pt x="0" y="86138"/>
                        </a:cubicBezTo>
                        <a:cubicBezTo>
                          <a:pt x="0" y="86138"/>
                          <a:pt x="0" y="81352"/>
                          <a:pt x="0" y="81352"/>
                        </a:cubicBezTo>
                        <a:cubicBezTo>
                          <a:pt x="0" y="81352"/>
                          <a:pt x="4785" y="76567"/>
                          <a:pt x="4785" y="76567"/>
                        </a:cubicBezTo>
                        <a:cubicBezTo>
                          <a:pt x="14356" y="76567"/>
                          <a:pt x="23927" y="76567"/>
                          <a:pt x="33498" y="76567"/>
                        </a:cubicBezTo>
                        <a:cubicBezTo>
                          <a:pt x="95708" y="76567"/>
                          <a:pt x="157919" y="47854"/>
                          <a:pt x="191417" y="0"/>
                        </a:cubicBezTo>
                        <a:cubicBezTo>
                          <a:pt x="191417" y="0"/>
                          <a:pt x="196202" y="0"/>
                          <a:pt x="196202" y="0"/>
                        </a:cubicBezTo>
                        <a:cubicBezTo>
                          <a:pt x="196202" y="0"/>
                          <a:pt x="200987" y="0"/>
                          <a:pt x="200987" y="4786"/>
                        </a:cubicBezTo>
                        <a:cubicBezTo>
                          <a:pt x="224914" y="43069"/>
                          <a:pt x="248842" y="76567"/>
                          <a:pt x="272769" y="105279"/>
                        </a:cubicBezTo>
                        <a:cubicBezTo>
                          <a:pt x="277554" y="114850"/>
                          <a:pt x="287125" y="124421"/>
                          <a:pt x="291910" y="133992"/>
                        </a:cubicBezTo>
                        <a:cubicBezTo>
                          <a:pt x="306267" y="153134"/>
                          <a:pt x="320623" y="172275"/>
                          <a:pt x="334979" y="191417"/>
                        </a:cubicBezTo>
                        <a:cubicBezTo>
                          <a:pt x="334979" y="191417"/>
                          <a:pt x="334979" y="196202"/>
                          <a:pt x="334979" y="196202"/>
                        </a:cubicBezTo>
                        <a:cubicBezTo>
                          <a:pt x="334979" y="196202"/>
                          <a:pt x="334979" y="200988"/>
                          <a:pt x="334979" y="200988"/>
                        </a:cubicBezTo>
                        <a:cubicBezTo>
                          <a:pt x="320623" y="210558"/>
                          <a:pt x="306267" y="220129"/>
                          <a:pt x="287125" y="229700"/>
                        </a:cubicBezTo>
                        <a:cubicBezTo>
                          <a:pt x="258413" y="244057"/>
                          <a:pt x="229700" y="248842"/>
                          <a:pt x="200987" y="253627"/>
                        </a:cubicBezTo>
                        <a:cubicBezTo>
                          <a:pt x="177060" y="248842"/>
                          <a:pt x="172275" y="253627"/>
                          <a:pt x="162704" y="253627"/>
                        </a:cubicBezTo>
                        <a:cubicBezTo>
                          <a:pt x="162704" y="253627"/>
                          <a:pt x="162704" y="253627"/>
                          <a:pt x="162704" y="253627"/>
                        </a:cubicBezTo>
                        <a:close/>
                        <a:moveTo>
                          <a:pt x="14356" y="81352"/>
                        </a:moveTo>
                        <a:cubicBezTo>
                          <a:pt x="19142" y="90923"/>
                          <a:pt x="28712" y="100494"/>
                          <a:pt x="33498" y="105279"/>
                        </a:cubicBezTo>
                        <a:cubicBezTo>
                          <a:pt x="52640" y="129206"/>
                          <a:pt x="76567" y="153134"/>
                          <a:pt x="100494" y="177061"/>
                        </a:cubicBezTo>
                        <a:cubicBezTo>
                          <a:pt x="100494" y="177061"/>
                          <a:pt x="105279" y="181846"/>
                          <a:pt x="110065" y="186631"/>
                        </a:cubicBezTo>
                        <a:cubicBezTo>
                          <a:pt x="119635" y="196202"/>
                          <a:pt x="153133" y="234485"/>
                          <a:pt x="162704" y="234485"/>
                        </a:cubicBezTo>
                        <a:cubicBezTo>
                          <a:pt x="172275" y="234485"/>
                          <a:pt x="177060" y="229700"/>
                          <a:pt x="186631" y="229700"/>
                        </a:cubicBezTo>
                        <a:cubicBezTo>
                          <a:pt x="215344" y="224915"/>
                          <a:pt x="244056" y="220129"/>
                          <a:pt x="272769" y="205773"/>
                        </a:cubicBezTo>
                        <a:cubicBezTo>
                          <a:pt x="287125" y="196202"/>
                          <a:pt x="301481" y="191417"/>
                          <a:pt x="315838" y="181846"/>
                        </a:cubicBezTo>
                        <a:cubicBezTo>
                          <a:pt x="301481" y="162704"/>
                          <a:pt x="287125" y="143562"/>
                          <a:pt x="277554" y="129206"/>
                        </a:cubicBezTo>
                        <a:cubicBezTo>
                          <a:pt x="272769" y="119635"/>
                          <a:pt x="263198" y="110065"/>
                          <a:pt x="258413" y="100494"/>
                        </a:cubicBezTo>
                        <a:cubicBezTo>
                          <a:pt x="234486" y="71781"/>
                          <a:pt x="215344" y="38283"/>
                          <a:pt x="191417" y="4786"/>
                        </a:cubicBezTo>
                        <a:cubicBezTo>
                          <a:pt x="157919" y="47854"/>
                          <a:pt x="95708" y="81352"/>
                          <a:pt x="33498" y="81352"/>
                        </a:cubicBezTo>
                        <a:cubicBezTo>
                          <a:pt x="23927" y="86138"/>
                          <a:pt x="19142" y="86138"/>
                          <a:pt x="14356" y="81352"/>
                        </a:cubicBezTo>
                        <a:close/>
                      </a:path>
                    </a:pathLst>
                  </a:custGeom>
                  <a:solidFill>
                    <a:srgbClr val="A5A5A5"/>
                  </a:solidFill>
                  <a:ln w="47824" cap="flat">
                    <a:noFill/>
                    <a:prstDash val="solid"/>
                    <a:miter/>
                  </a:ln>
                </p:spPr>
                <p:txBody>
                  <a:bodyPr rtlCol="0" anchor="ctr"/>
                  <a:lstStyle/>
                  <a:p>
                    <a:endParaRPr lang="en-US"/>
                  </a:p>
                </p:txBody>
              </p:sp>
            </p:grpSp>
            <p:sp>
              <p:nvSpPr>
                <p:cNvPr id="338" name="Freeform: Shape 337">
                  <a:extLst>
                    <a:ext uri="{FF2B5EF4-FFF2-40B4-BE49-F238E27FC236}">
                      <a16:creationId xmlns:a16="http://schemas.microsoft.com/office/drawing/2014/main" id="{387B5C60-87EB-4B4D-8917-683035C93AB7}"/>
                    </a:ext>
                  </a:extLst>
                </p:cNvPr>
                <p:cNvSpPr/>
                <p:nvPr/>
              </p:nvSpPr>
              <p:spPr>
                <a:xfrm>
                  <a:off x="9100931" y="9459028"/>
                  <a:ext cx="220129" cy="220129"/>
                </a:xfrm>
                <a:custGeom>
                  <a:avLst/>
                  <a:gdLst>
                    <a:gd name="connsiteX0" fmla="*/ 100494 w 220129"/>
                    <a:gd name="connsiteY0" fmla="*/ 186631 h 220129"/>
                    <a:gd name="connsiteX1" fmla="*/ 167490 w 220129"/>
                    <a:gd name="connsiteY1" fmla="*/ 220129 h 220129"/>
                    <a:gd name="connsiteX2" fmla="*/ 172275 w 220129"/>
                    <a:gd name="connsiteY2" fmla="*/ 220129 h 220129"/>
                    <a:gd name="connsiteX3" fmla="*/ 220129 w 220129"/>
                    <a:gd name="connsiteY3" fmla="*/ 191417 h 220129"/>
                    <a:gd name="connsiteX4" fmla="*/ 157919 w 220129"/>
                    <a:gd name="connsiteY4" fmla="*/ 105279 h 220129"/>
                    <a:gd name="connsiteX5" fmla="*/ 86138 w 220129"/>
                    <a:gd name="connsiteY5" fmla="*/ 0 h 220129"/>
                    <a:gd name="connsiteX6" fmla="*/ 0 w 220129"/>
                    <a:gd name="connsiteY6" fmla="*/ 62211 h 220129"/>
                    <a:gd name="connsiteX7" fmla="*/ 100494 w 220129"/>
                    <a:gd name="connsiteY7" fmla="*/ 186631 h 22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29" h="220129">
                      <a:moveTo>
                        <a:pt x="100494" y="186631"/>
                      </a:moveTo>
                      <a:cubicBezTo>
                        <a:pt x="124421" y="205773"/>
                        <a:pt x="143563" y="205773"/>
                        <a:pt x="167490" y="220129"/>
                      </a:cubicBezTo>
                      <a:cubicBezTo>
                        <a:pt x="167490" y="220129"/>
                        <a:pt x="172275" y="220129"/>
                        <a:pt x="172275" y="220129"/>
                      </a:cubicBezTo>
                      <a:cubicBezTo>
                        <a:pt x="191417" y="210558"/>
                        <a:pt x="205773" y="200988"/>
                        <a:pt x="220129" y="191417"/>
                      </a:cubicBezTo>
                      <a:cubicBezTo>
                        <a:pt x="196202" y="167490"/>
                        <a:pt x="177061" y="133992"/>
                        <a:pt x="157919" y="105279"/>
                      </a:cubicBezTo>
                      <a:cubicBezTo>
                        <a:pt x="133992" y="71781"/>
                        <a:pt x="110065" y="38283"/>
                        <a:pt x="86138" y="0"/>
                      </a:cubicBezTo>
                      <a:cubicBezTo>
                        <a:pt x="66996" y="28713"/>
                        <a:pt x="38283" y="52640"/>
                        <a:pt x="0" y="62211"/>
                      </a:cubicBezTo>
                      <a:cubicBezTo>
                        <a:pt x="33498" y="100494"/>
                        <a:pt x="62211" y="157919"/>
                        <a:pt x="100494" y="186631"/>
                      </a:cubicBezTo>
                      <a:close/>
                    </a:path>
                  </a:pathLst>
                </a:custGeom>
                <a:solidFill>
                  <a:srgbClr val="C9C9C9">
                    <a:alpha val="60000"/>
                  </a:srgbClr>
                </a:solidFill>
                <a:ln w="47824"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A8671953-77F8-407D-8200-FEC35499D965}"/>
                    </a:ext>
                  </a:extLst>
                </p:cNvPr>
                <p:cNvSpPr/>
                <p:nvPr/>
              </p:nvSpPr>
              <p:spPr>
                <a:xfrm>
                  <a:off x="9134429" y="9454243"/>
                  <a:ext cx="181845" cy="210558"/>
                </a:xfrm>
                <a:custGeom>
                  <a:avLst/>
                  <a:gdLst>
                    <a:gd name="connsiteX0" fmla="*/ 105279 w 181845"/>
                    <a:gd name="connsiteY0" fmla="*/ 167490 h 210558"/>
                    <a:gd name="connsiteX1" fmla="*/ 157919 w 181845"/>
                    <a:gd name="connsiteY1" fmla="*/ 210558 h 210558"/>
                    <a:gd name="connsiteX2" fmla="*/ 181846 w 181845"/>
                    <a:gd name="connsiteY2" fmla="*/ 191417 h 210558"/>
                    <a:gd name="connsiteX3" fmla="*/ 119635 w 181845"/>
                    <a:gd name="connsiteY3" fmla="*/ 105279 h 210558"/>
                    <a:gd name="connsiteX4" fmla="*/ 47854 w 181845"/>
                    <a:gd name="connsiteY4" fmla="*/ 0 h 210558"/>
                    <a:gd name="connsiteX5" fmla="*/ 0 w 181845"/>
                    <a:gd name="connsiteY5" fmla="*/ 43069 h 210558"/>
                    <a:gd name="connsiteX6" fmla="*/ 105279 w 181845"/>
                    <a:gd name="connsiteY6" fmla="*/ 167490 h 2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845" h="210558">
                      <a:moveTo>
                        <a:pt x="105279" y="167490"/>
                      </a:moveTo>
                      <a:cubicBezTo>
                        <a:pt x="124421" y="181846"/>
                        <a:pt x="143563" y="196202"/>
                        <a:pt x="157919" y="210558"/>
                      </a:cubicBezTo>
                      <a:cubicBezTo>
                        <a:pt x="167490" y="205773"/>
                        <a:pt x="177060" y="200988"/>
                        <a:pt x="181846" y="191417"/>
                      </a:cubicBezTo>
                      <a:cubicBezTo>
                        <a:pt x="157919" y="167490"/>
                        <a:pt x="138777" y="133992"/>
                        <a:pt x="119635" y="105279"/>
                      </a:cubicBezTo>
                      <a:cubicBezTo>
                        <a:pt x="95708" y="71781"/>
                        <a:pt x="71781" y="38283"/>
                        <a:pt x="47854" y="0"/>
                      </a:cubicBezTo>
                      <a:cubicBezTo>
                        <a:pt x="33498" y="19142"/>
                        <a:pt x="19141" y="33498"/>
                        <a:pt x="0" y="43069"/>
                      </a:cubicBezTo>
                      <a:cubicBezTo>
                        <a:pt x="19141" y="66996"/>
                        <a:pt x="81352" y="143562"/>
                        <a:pt x="105279" y="16749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EEB4A023-AA9D-4B7E-B9ED-88F3438A5937}"/>
                    </a:ext>
                  </a:extLst>
                </p:cNvPr>
                <p:cNvSpPr/>
                <p:nvPr/>
              </p:nvSpPr>
              <p:spPr>
                <a:xfrm>
                  <a:off x="8896354" y="9210186"/>
                  <a:ext cx="47398" cy="11553"/>
                </a:xfrm>
                <a:custGeom>
                  <a:avLst/>
                  <a:gdLst>
                    <a:gd name="connsiteX0" fmla="*/ 41872 w 47398"/>
                    <a:gd name="connsiteY0" fmla="*/ 4785 h 11553"/>
                    <a:gd name="connsiteX1" fmla="*/ 3589 w 47398"/>
                    <a:gd name="connsiteY1" fmla="*/ 0 h 11553"/>
                    <a:gd name="connsiteX2" fmla="*/ 3589 w 47398"/>
                    <a:gd name="connsiteY2" fmla="*/ 4785 h 11553"/>
                    <a:gd name="connsiteX3" fmla="*/ 41872 w 47398"/>
                    <a:gd name="connsiteY3" fmla="*/ 9571 h 11553"/>
                    <a:gd name="connsiteX4" fmla="*/ 41872 w 47398"/>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98" h="11553">
                      <a:moveTo>
                        <a:pt x="41872" y="4785"/>
                      </a:moveTo>
                      <a:cubicBezTo>
                        <a:pt x="27516" y="4785"/>
                        <a:pt x="17945" y="4785"/>
                        <a:pt x="3589" y="0"/>
                      </a:cubicBezTo>
                      <a:cubicBezTo>
                        <a:pt x="-1196" y="0"/>
                        <a:pt x="-1196" y="4785"/>
                        <a:pt x="3589" y="4785"/>
                      </a:cubicBezTo>
                      <a:cubicBezTo>
                        <a:pt x="17945" y="9571"/>
                        <a:pt x="32301" y="14356"/>
                        <a:pt x="41872" y="9571"/>
                      </a:cubicBezTo>
                      <a:cubicBezTo>
                        <a:pt x="51443" y="9571"/>
                        <a:pt x="46658" y="4785"/>
                        <a:pt x="41872" y="4785"/>
                      </a:cubicBezTo>
                      <a:close/>
                    </a:path>
                  </a:pathLst>
                </a:custGeom>
                <a:solidFill>
                  <a:srgbClr val="D97D30"/>
                </a:solidFill>
                <a:ln w="47824" cap="flat">
                  <a:noFill/>
                  <a:prstDash val="solid"/>
                  <a:miter/>
                </a:ln>
              </p:spPr>
              <p:txBody>
                <a:bodyPr rtlCol="0" anchor="ctr"/>
                <a:lstStyle/>
                <a:p>
                  <a:endParaRPr lang="en-US"/>
                </a:p>
              </p:txBody>
            </p:sp>
            <p:grpSp>
              <p:nvGrpSpPr>
                <p:cNvPr id="341" name="Graphic 3">
                  <a:extLst>
                    <a:ext uri="{FF2B5EF4-FFF2-40B4-BE49-F238E27FC236}">
                      <a16:creationId xmlns:a16="http://schemas.microsoft.com/office/drawing/2014/main" id="{0CD79205-D4AF-483C-ACF0-270E4435CAA9}"/>
                    </a:ext>
                  </a:extLst>
                </p:cNvPr>
                <p:cNvGrpSpPr/>
                <p:nvPr/>
              </p:nvGrpSpPr>
              <p:grpSpPr>
                <a:xfrm>
                  <a:off x="8987111" y="9545166"/>
                  <a:ext cx="489617" cy="574249"/>
                  <a:chOff x="8987111" y="9545166"/>
                  <a:chExt cx="489617" cy="574249"/>
                </a:xfrm>
              </p:grpSpPr>
              <p:sp>
                <p:nvSpPr>
                  <p:cNvPr id="351" name="Freeform: Shape 350">
                    <a:extLst>
                      <a:ext uri="{FF2B5EF4-FFF2-40B4-BE49-F238E27FC236}">
                        <a16:creationId xmlns:a16="http://schemas.microsoft.com/office/drawing/2014/main" id="{07B81270-8825-4BC6-AFE6-903EF67D1C98}"/>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path>
                    </a:pathLst>
                  </a:custGeom>
                  <a:solidFill>
                    <a:srgbClr val="E40274"/>
                  </a:solidFill>
                  <a:ln w="4782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914106B2-7130-4C4D-A016-A02B9EE9EA30}"/>
                      </a:ext>
                    </a:extLst>
                  </p:cNvPr>
                  <p:cNvSpPr/>
                  <p:nvPr/>
                </p:nvSpPr>
                <p:spPr>
                  <a:xfrm>
                    <a:off x="8987767" y="9549951"/>
                    <a:ext cx="488961" cy="569464"/>
                  </a:xfrm>
                  <a:custGeom>
                    <a:avLst/>
                    <a:gdLst>
                      <a:gd name="connsiteX0" fmla="*/ 122734 w 488961"/>
                      <a:gd name="connsiteY0" fmla="*/ 569465 h 569464"/>
                      <a:gd name="connsiteX1" fmla="*/ 122734 w 488961"/>
                      <a:gd name="connsiteY1" fmla="*/ 569465 h 569464"/>
                      <a:gd name="connsiteX2" fmla="*/ 65309 w 488961"/>
                      <a:gd name="connsiteY2" fmla="*/ 564679 h 569464"/>
                      <a:gd name="connsiteX3" fmla="*/ 3099 w 488961"/>
                      <a:gd name="connsiteY3" fmla="*/ 516825 h 569464"/>
                      <a:gd name="connsiteX4" fmla="*/ 22240 w 488961"/>
                      <a:gd name="connsiteY4" fmla="*/ 406760 h 569464"/>
                      <a:gd name="connsiteX5" fmla="*/ 79666 w 488961"/>
                      <a:gd name="connsiteY5" fmla="*/ 287125 h 569464"/>
                      <a:gd name="connsiteX6" fmla="*/ 89236 w 488961"/>
                      <a:gd name="connsiteY6" fmla="*/ 200988 h 569464"/>
                      <a:gd name="connsiteX7" fmla="*/ 94022 w 488961"/>
                      <a:gd name="connsiteY7" fmla="*/ 157919 h 569464"/>
                      <a:gd name="connsiteX8" fmla="*/ 108378 w 488961"/>
                      <a:gd name="connsiteY8" fmla="*/ 148348 h 569464"/>
                      <a:gd name="connsiteX9" fmla="*/ 175374 w 488961"/>
                      <a:gd name="connsiteY9" fmla="*/ 71781 h 569464"/>
                      <a:gd name="connsiteX10" fmla="*/ 228014 w 488961"/>
                      <a:gd name="connsiteY10" fmla="*/ 62211 h 569464"/>
                      <a:gd name="connsiteX11" fmla="*/ 271082 w 488961"/>
                      <a:gd name="connsiteY11" fmla="*/ 71781 h 569464"/>
                      <a:gd name="connsiteX12" fmla="*/ 280653 w 488961"/>
                      <a:gd name="connsiteY12" fmla="*/ 76567 h 569464"/>
                      <a:gd name="connsiteX13" fmla="*/ 285438 w 488961"/>
                      <a:gd name="connsiteY13" fmla="*/ 52640 h 569464"/>
                      <a:gd name="connsiteX14" fmla="*/ 285438 w 488961"/>
                      <a:gd name="connsiteY14" fmla="*/ 47854 h 569464"/>
                      <a:gd name="connsiteX15" fmla="*/ 266297 w 488961"/>
                      <a:gd name="connsiteY15" fmla="*/ 23927 h 569464"/>
                      <a:gd name="connsiteX16" fmla="*/ 261511 w 488961"/>
                      <a:gd name="connsiteY16" fmla="*/ 14356 h 569464"/>
                      <a:gd name="connsiteX17" fmla="*/ 256726 w 488961"/>
                      <a:gd name="connsiteY17" fmla="*/ 4785 h 569464"/>
                      <a:gd name="connsiteX18" fmla="*/ 266297 w 488961"/>
                      <a:gd name="connsiteY18" fmla="*/ 0 h 569464"/>
                      <a:gd name="connsiteX19" fmla="*/ 285438 w 488961"/>
                      <a:gd name="connsiteY19" fmla="*/ 0 h 569464"/>
                      <a:gd name="connsiteX20" fmla="*/ 352434 w 488961"/>
                      <a:gd name="connsiteY20" fmla="*/ 28712 h 569464"/>
                      <a:gd name="connsiteX21" fmla="*/ 409860 w 488961"/>
                      <a:gd name="connsiteY21" fmla="*/ 110065 h 569464"/>
                      <a:gd name="connsiteX22" fmla="*/ 429001 w 488961"/>
                      <a:gd name="connsiteY22" fmla="*/ 138777 h 569464"/>
                      <a:gd name="connsiteX23" fmla="*/ 476855 w 488961"/>
                      <a:gd name="connsiteY23" fmla="*/ 253627 h 569464"/>
                      <a:gd name="connsiteX24" fmla="*/ 481641 w 488961"/>
                      <a:gd name="connsiteY24" fmla="*/ 378048 h 569464"/>
                      <a:gd name="connsiteX25" fmla="*/ 457714 w 488961"/>
                      <a:gd name="connsiteY25" fmla="*/ 425902 h 569464"/>
                      <a:gd name="connsiteX26" fmla="*/ 390718 w 488961"/>
                      <a:gd name="connsiteY26" fmla="*/ 488113 h 569464"/>
                      <a:gd name="connsiteX27" fmla="*/ 299795 w 488961"/>
                      <a:gd name="connsiteY27" fmla="*/ 531181 h 569464"/>
                      <a:gd name="connsiteX28" fmla="*/ 285438 w 488961"/>
                      <a:gd name="connsiteY28" fmla="*/ 535967 h 569464"/>
                      <a:gd name="connsiteX29" fmla="*/ 122734 w 488961"/>
                      <a:gd name="connsiteY29" fmla="*/ 569465 h 569464"/>
                      <a:gd name="connsiteX30" fmla="*/ 232799 w 488961"/>
                      <a:gd name="connsiteY30" fmla="*/ 66996 h 569464"/>
                      <a:gd name="connsiteX31" fmla="*/ 180159 w 488961"/>
                      <a:gd name="connsiteY31" fmla="*/ 71781 h 569464"/>
                      <a:gd name="connsiteX32" fmla="*/ 122734 w 488961"/>
                      <a:gd name="connsiteY32" fmla="*/ 143562 h 569464"/>
                      <a:gd name="connsiteX33" fmla="*/ 122734 w 488961"/>
                      <a:gd name="connsiteY33" fmla="*/ 148348 h 569464"/>
                      <a:gd name="connsiteX34" fmla="*/ 117949 w 488961"/>
                      <a:gd name="connsiteY34" fmla="*/ 148348 h 569464"/>
                      <a:gd name="connsiteX35" fmla="*/ 108378 w 488961"/>
                      <a:gd name="connsiteY35" fmla="*/ 153134 h 569464"/>
                      <a:gd name="connsiteX36" fmla="*/ 103593 w 488961"/>
                      <a:gd name="connsiteY36" fmla="*/ 191417 h 569464"/>
                      <a:gd name="connsiteX37" fmla="*/ 94022 w 488961"/>
                      <a:gd name="connsiteY37" fmla="*/ 282340 h 569464"/>
                      <a:gd name="connsiteX38" fmla="*/ 36597 w 488961"/>
                      <a:gd name="connsiteY38" fmla="*/ 406760 h 569464"/>
                      <a:gd name="connsiteX39" fmla="*/ 17455 w 488961"/>
                      <a:gd name="connsiteY39" fmla="*/ 512040 h 569464"/>
                      <a:gd name="connsiteX40" fmla="*/ 74880 w 488961"/>
                      <a:gd name="connsiteY40" fmla="*/ 550323 h 569464"/>
                      <a:gd name="connsiteX41" fmla="*/ 132305 w 488961"/>
                      <a:gd name="connsiteY41" fmla="*/ 555108 h 569464"/>
                      <a:gd name="connsiteX42" fmla="*/ 285438 w 488961"/>
                      <a:gd name="connsiteY42" fmla="*/ 516825 h 569464"/>
                      <a:gd name="connsiteX43" fmla="*/ 299795 w 488961"/>
                      <a:gd name="connsiteY43" fmla="*/ 512040 h 569464"/>
                      <a:gd name="connsiteX44" fmla="*/ 385932 w 488961"/>
                      <a:gd name="connsiteY44" fmla="*/ 468971 h 569464"/>
                      <a:gd name="connsiteX45" fmla="*/ 448143 w 488961"/>
                      <a:gd name="connsiteY45" fmla="*/ 406760 h 569464"/>
                      <a:gd name="connsiteX46" fmla="*/ 472070 w 488961"/>
                      <a:gd name="connsiteY46" fmla="*/ 363692 h 569464"/>
                      <a:gd name="connsiteX47" fmla="*/ 467284 w 488961"/>
                      <a:gd name="connsiteY47" fmla="*/ 248842 h 569464"/>
                      <a:gd name="connsiteX48" fmla="*/ 424216 w 488961"/>
                      <a:gd name="connsiteY48" fmla="*/ 138777 h 569464"/>
                      <a:gd name="connsiteX49" fmla="*/ 405074 w 488961"/>
                      <a:gd name="connsiteY49" fmla="*/ 110065 h 569464"/>
                      <a:gd name="connsiteX50" fmla="*/ 352434 w 488961"/>
                      <a:gd name="connsiteY50" fmla="*/ 28712 h 569464"/>
                      <a:gd name="connsiteX51" fmla="*/ 295009 w 488961"/>
                      <a:gd name="connsiteY51" fmla="*/ 4785 h 569464"/>
                      <a:gd name="connsiteX52" fmla="*/ 280653 w 488961"/>
                      <a:gd name="connsiteY52" fmla="*/ 4785 h 569464"/>
                      <a:gd name="connsiteX53" fmla="*/ 285438 w 488961"/>
                      <a:gd name="connsiteY53" fmla="*/ 14356 h 569464"/>
                      <a:gd name="connsiteX54" fmla="*/ 299795 w 488961"/>
                      <a:gd name="connsiteY54" fmla="*/ 38283 h 569464"/>
                      <a:gd name="connsiteX55" fmla="*/ 304580 w 488961"/>
                      <a:gd name="connsiteY55" fmla="*/ 43069 h 569464"/>
                      <a:gd name="connsiteX56" fmla="*/ 304580 w 488961"/>
                      <a:gd name="connsiteY56" fmla="*/ 43069 h 569464"/>
                      <a:gd name="connsiteX57" fmla="*/ 304580 w 488961"/>
                      <a:gd name="connsiteY57" fmla="*/ 43069 h 569464"/>
                      <a:gd name="connsiteX58" fmla="*/ 299795 w 488961"/>
                      <a:gd name="connsiteY58" fmla="*/ 81352 h 569464"/>
                      <a:gd name="connsiteX59" fmla="*/ 299795 w 488961"/>
                      <a:gd name="connsiteY59" fmla="*/ 90923 h 569464"/>
                      <a:gd name="connsiteX60" fmla="*/ 290224 w 488961"/>
                      <a:gd name="connsiteY60" fmla="*/ 81352 h 569464"/>
                      <a:gd name="connsiteX61" fmla="*/ 275868 w 488961"/>
                      <a:gd name="connsiteY61" fmla="*/ 71781 h 569464"/>
                      <a:gd name="connsiteX62" fmla="*/ 232799 w 488961"/>
                      <a:gd name="connsiteY62" fmla="*/ 66996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961" h="569464">
                        <a:moveTo>
                          <a:pt x="122734" y="569465"/>
                        </a:moveTo>
                        <a:lnTo>
                          <a:pt x="122734" y="569465"/>
                        </a:lnTo>
                        <a:cubicBezTo>
                          <a:pt x="103593" y="569465"/>
                          <a:pt x="84451" y="569465"/>
                          <a:pt x="65309" y="564679"/>
                        </a:cubicBezTo>
                        <a:cubicBezTo>
                          <a:pt x="46168" y="559894"/>
                          <a:pt x="7884" y="545538"/>
                          <a:pt x="3099" y="516825"/>
                        </a:cubicBezTo>
                        <a:cubicBezTo>
                          <a:pt x="-6472" y="473756"/>
                          <a:pt x="7884" y="430687"/>
                          <a:pt x="22240" y="406760"/>
                        </a:cubicBezTo>
                        <a:cubicBezTo>
                          <a:pt x="41382" y="368477"/>
                          <a:pt x="65309" y="330194"/>
                          <a:pt x="79666" y="287125"/>
                        </a:cubicBezTo>
                        <a:cubicBezTo>
                          <a:pt x="94022" y="253627"/>
                          <a:pt x="94022" y="234485"/>
                          <a:pt x="89236" y="200988"/>
                        </a:cubicBezTo>
                        <a:cubicBezTo>
                          <a:pt x="89236" y="186631"/>
                          <a:pt x="89236" y="172275"/>
                          <a:pt x="94022" y="157919"/>
                        </a:cubicBezTo>
                        <a:cubicBezTo>
                          <a:pt x="98807" y="153134"/>
                          <a:pt x="103593" y="148348"/>
                          <a:pt x="108378" y="148348"/>
                        </a:cubicBezTo>
                        <a:cubicBezTo>
                          <a:pt x="113163" y="114850"/>
                          <a:pt x="141876" y="81352"/>
                          <a:pt x="175374" y="71781"/>
                        </a:cubicBezTo>
                        <a:cubicBezTo>
                          <a:pt x="189730" y="66996"/>
                          <a:pt x="208872" y="62211"/>
                          <a:pt x="228014" y="62211"/>
                        </a:cubicBezTo>
                        <a:cubicBezTo>
                          <a:pt x="247155" y="62211"/>
                          <a:pt x="261511" y="66996"/>
                          <a:pt x="271082" y="71781"/>
                        </a:cubicBezTo>
                        <a:cubicBezTo>
                          <a:pt x="275868" y="71781"/>
                          <a:pt x="275868" y="76567"/>
                          <a:pt x="280653" y="76567"/>
                        </a:cubicBezTo>
                        <a:cubicBezTo>
                          <a:pt x="280653" y="66996"/>
                          <a:pt x="280653" y="62211"/>
                          <a:pt x="285438" y="52640"/>
                        </a:cubicBezTo>
                        <a:cubicBezTo>
                          <a:pt x="285438" y="52640"/>
                          <a:pt x="285438" y="52640"/>
                          <a:pt x="285438" y="47854"/>
                        </a:cubicBezTo>
                        <a:cubicBezTo>
                          <a:pt x="280653" y="38283"/>
                          <a:pt x="275868" y="33498"/>
                          <a:pt x="266297" y="23927"/>
                        </a:cubicBezTo>
                        <a:cubicBezTo>
                          <a:pt x="266297" y="19142"/>
                          <a:pt x="261511" y="19142"/>
                          <a:pt x="261511" y="14356"/>
                        </a:cubicBezTo>
                        <a:cubicBezTo>
                          <a:pt x="256726" y="14356"/>
                          <a:pt x="256726" y="9571"/>
                          <a:pt x="256726" y="4785"/>
                        </a:cubicBezTo>
                        <a:cubicBezTo>
                          <a:pt x="256726" y="0"/>
                          <a:pt x="261511" y="0"/>
                          <a:pt x="266297" y="0"/>
                        </a:cubicBezTo>
                        <a:cubicBezTo>
                          <a:pt x="271082" y="0"/>
                          <a:pt x="280653" y="0"/>
                          <a:pt x="285438" y="0"/>
                        </a:cubicBezTo>
                        <a:cubicBezTo>
                          <a:pt x="309365" y="0"/>
                          <a:pt x="328507" y="0"/>
                          <a:pt x="352434" y="28712"/>
                        </a:cubicBezTo>
                        <a:cubicBezTo>
                          <a:pt x="371576" y="57425"/>
                          <a:pt x="390718" y="86138"/>
                          <a:pt x="409860" y="110065"/>
                        </a:cubicBezTo>
                        <a:cubicBezTo>
                          <a:pt x="414645" y="119635"/>
                          <a:pt x="419430" y="129206"/>
                          <a:pt x="429001" y="138777"/>
                        </a:cubicBezTo>
                        <a:cubicBezTo>
                          <a:pt x="452928" y="172275"/>
                          <a:pt x="467284" y="210558"/>
                          <a:pt x="476855" y="253627"/>
                        </a:cubicBezTo>
                        <a:cubicBezTo>
                          <a:pt x="486426" y="291910"/>
                          <a:pt x="495997" y="339764"/>
                          <a:pt x="481641" y="378048"/>
                        </a:cubicBezTo>
                        <a:cubicBezTo>
                          <a:pt x="476855" y="392404"/>
                          <a:pt x="467284" y="411546"/>
                          <a:pt x="457714" y="425902"/>
                        </a:cubicBezTo>
                        <a:cubicBezTo>
                          <a:pt x="438572" y="449829"/>
                          <a:pt x="409860" y="473756"/>
                          <a:pt x="390718" y="488113"/>
                        </a:cubicBezTo>
                        <a:cubicBezTo>
                          <a:pt x="362005" y="507254"/>
                          <a:pt x="333293" y="521610"/>
                          <a:pt x="299795" y="531181"/>
                        </a:cubicBezTo>
                        <a:cubicBezTo>
                          <a:pt x="295009" y="531181"/>
                          <a:pt x="290224" y="535967"/>
                          <a:pt x="285438" y="535967"/>
                        </a:cubicBezTo>
                        <a:cubicBezTo>
                          <a:pt x="223228" y="555108"/>
                          <a:pt x="170589" y="569465"/>
                          <a:pt x="122734" y="569465"/>
                        </a:cubicBezTo>
                        <a:close/>
                        <a:moveTo>
                          <a:pt x="232799" y="66996"/>
                        </a:moveTo>
                        <a:cubicBezTo>
                          <a:pt x="213657" y="66996"/>
                          <a:pt x="194516" y="71781"/>
                          <a:pt x="180159" y="71781"/>
                        </a:cubicBezTo>
                        <a:cubicBezTo>
                          <a:pt x="151447" y="81352"/>
                          <a:pt x="122734" y="110065"/>
                          <a:pt x="122734" y="143562"/>
                        </a:cubicBezTo>
                        <a:lnTo>
                          <a:pt x="122734" y="148348"/>
                        </a:lnTo>
                        <a:lnTo>
                          <a:pt x="117949" y="148348"/>
                        </a:lnTo>
                        <a:cubicBezTo>
                          <a:pt x="113163" y="148348"/>
                          <a:pt x="113163" y="153134"/>
                          <a:pt x="108378" y="153134"/>
                        </a:cubicBezTo>
                        <a:cubicBezTo>
                          <a:pt x="103593" y="162704"/>
                          <a:pt x="103593" y="177061"/>
                          <a:pt x="103593" y="191417"/>
                        </a:cubicBezTo>
                        <a:cubicBezTo>
                          <a:pt x="108378" y="220129"/>
                          <a:pt x="108378" y="248842"/>
                          <a:pt x="94022" y="282340"/>
                        </a:cubicBezTo>
                        <a:cubicBezTo>
                          <a:pt x="79666" y="325408"/>
                          <a:pt x="55739" y="368477"/>
                          <a:pt x="36597" y="406760"/>
                        </a:cubicBezTo>
                        <a:cubicBezTo>
                          <a:pt x="22240" y="430687"/>
                          <a:pt x="7884" y="473756"/>
                          <a:pt x="17455" y="512040"/>
                        </a:cubicBezTo>
                        <a:cubicBezTo>
                          <a:pt x="22240" y="535967"/>
                          <a:pt x="60524" y="550323"/>
                          <a:pt x="74880" y="550323"/>
                        </a:cubicBezTo>
                        <a:cubicBezTo>
                          <a:pt x="94022" y="555108"/>
                          <a:pt x="113163" y="555108"/>
                          <a:pt x="132305" y="555108"/>
                        </a:cubicBezTo>
                        <a:cubicBezTo>
                          <a:pt x="175374" y="555108"/>
                          <a:pt x="228014" y="545538"/>
                          <a:pt x="285438" y="516825"/>
                        </a:cubicBezTo>
                        <a:cubicBezTo>
                          <a:pt x="290224" y="516825"/>
                          <a:pt x="295009" y="512040"/>
                          <a:pt x="299795" y="512040"/>
                        </a:cubicBezTo>
                        <a:cubicBezTo>
                          <a:pt x="328507" y="497683"/>
                          <a:pt x="357220" y="488113"/>
                          <a:pt x="385932" y="468971"/>
                        </a:cubicBezTo>
                        <a:cubicBezTo>
                          <a:pt x="405074" y="454615"/>
                          <a:pt x="433787" y="435473"/>
                          <a:pt x="448143" y="406760"/>
                        </a:cubicBezTo>
                        <a:cubicBezTo>
                          <a:pt x="457714" y="392404"/>
                          <a:pt x="467284" y="378048"/>
                          <a:pt x="472070" y="363692"/>
                        </a:cubicBezTo>
                        <a:cubicBezTo>
                          <a:pt x="481641" y="325408"/>
                          <a:pt x="476855" y="287125"/>
                          <a:pt x="467284" y="248842"/>
                        </a:cubicBezTo>
                        <a:cubicBezTo>
                          <a:pt x="457714" y="205773"/>
                          <a:pt x="443357" y="172275"/>
                          <a:pt x="424216" y="138777"/>
                        </a:cubicBezTo>
                        <a:cubicBezTo>
                          <a:pt x="419430" y="129206"/>
                          <a:pt x="414645" y="119635"/>
                          <a:pt x="405074" y="110065"/>
                        </a:cubicBezTo>
                        <a:cubicBezTo>
                          <a:pt x="385932" y="81352"/>
                          <a:pt x="371576" y="52640"/>
                          <a:pt x="352434" y="28712"/>
                        </a:cubicBezTo>
                        <a:cubicBezTo>
                          <a:pt x="333293" y="4785"/>
                          <a:pt x="318937" y="4785"/>
                          <a:pt x="295009" y="4785"/>
                        </a:cubicBezTo>
                        <a:cubicBezTo>
                          <a:pt x="290224" y="4785"/>
                          <a:pt x="285438" y="4785"/>
                          <a:pt x="280653" y="4785"/>
                        </a:cubicBezTo>
                        <a:cubicBezTo>
                          <a:pt x="280653" y="9571"/>
                          <a:pt x="285438" y="9571"/>
                          <a:pt x="285438" y="14356"/>
                        </a:cubicBezTo>
                        <a:cubicBezTo>
                          <a:pt x="290224" y="23927"/>
                          <a:pt x="295009" y="28712"/>
                          <a:pt x="299795" y="38283"/>
                        </a:cubicBezTo>
                        <a:cubicBezTo>
                          <a:pt x="299795" y="38283"/>
                          <a:pt x="304580" y="43069"/>
                          <a:pt x="304580" y="43069"/>
                        </a:cubicBezTo>
                        <a:lnTo>
                          <a:pt x="304580" y="43069"/>
                        </a:lnTo>
                        <a:lnTo>
                          <a:pt x="304580" y="43069"/>
                        </a:lnTo>
                        <a:cubicBezTo>
                          <a:pt x="304580" y="57425"/>
                          <a:pt x="299795" y="66996"/>
                          <a:pt x="299795" y="81352"/>
                        </a:cubicBezTo>
                        <a:lnTo>
                          <a:pt x="299795" y="90923"/>
                        </a:lnTo>
                        <a:lnTo>
                          <a:pt x="290224" y="81352"/>
                        </a:lnTo>
                        <a:cubicBezTo>
                          <a:pt x="285438" y="76567"/>
                          <a:pt x="280653" y="71781"/>
                          <a:pt x="275868" y="71781"/>
                        </a:cubicBezTo>
                        <a:cubicBezTo>
                          <a:pt x="261511" y="71781"/>
                          <a:pt x="247155" y="66996"/>
                          <a:pt x="232799" y="66996"/>
                        </a:cubicBezTo>
                        <a:close/>
                      </a:path>
                    </a:pathLst>
                  </a:custGeom>
                  <a:solidFill>
                    <a:srgbClr val="B00562"/>
                  </a:solidFill>
                  <a:ln w="47824" cap="flat">
                    <a:noFill/>
                    <a:prstDash val="solid"/>
                    <a:miter/>
                  </a:ln>
                </p:spPr>
                <p:txBody>
                  <a:bodyPr rtlCol="0" anchor="ctr"/>
                  <a:lstStyle/>
                  <a:p>
                    <a:endParaRPr lang="en-US"/>
                  </a:p>
                </p:txBody>
              </p:sp>
            </p:grpSp>
            <p:sp>
              <p:nvSpPr>
                <p:cNvPr id="342" name="Freeform: Shape 341">
                  <a:extLst>
                    <a:ext uri="{FF2B5EF4-FFF2-40B4-BE49-F238E27FC236}">
                      <a16:creationId xmlns:a16="http://schemas.microsoft.com/office/drawing/2014/main" id="{1F8CB830-65F4-42CA-B722-15149EA79DE5}"/>
                    </a:ext>
                  </a:extLst>
                </p:cNvPr>
                <p:cNvSpPr/>
                <p:nvPr/>
              </p:nvSpPr>
              <p:spPr>
                <a:xfrm>
                  <a:off x="9091892" y="9606778"/>
                  <a:ext cx="206163" cy="131786"/>
                </a:xfrm>
                <a:custGeom>
                  <a:avLst/>
                  <a:gdLst>
                    <a:gd name="connsiteX0" fmla="*/ 99962 w 206163"/>
                    <a:gd name="connsiteY0" fmla="*/ 598 h 131786"/>
                    <a:gd name="connsiteX1" fmla="*/ 23396 w 206163"/>
                    <a:gd name="connsiteY1" fmla="*/ 43667 h 131786"/>
                    <a:gd name="connsiteX2" fmla="*/ 9039 w 206163"/>
                    <a:gd name="connsiteY2" fmla="*/ 129804 h 131786"/>
                    <a:gd name="connsiteX3" fmla="*/ 13824 w 206163"/>
                    <a:gd name="connsiteY3" fmla="*/ 125019 h 131786"/>
                    <a:gd name="connsiteX4" fmla="*/ 104747 w 206163"/>
                    <a:gd name="connsiteY4" fmla="*/ 14954 h 131786"/>
                    <a:gd name="connsiteX5" fmla="*/ 162173 w 206163"/>
                    <a:gd name="connsiteY5" fmla="*/ 24525 h 131786"/>
                    <a:gd name="connsiteX6" fmla="*/ 195670 w 206163"/>
                    <a:gd name="connsiteY6" fmla="*/ 72379 h 131786"/>
                    <a:gd name="connsiteX7" fmla="*/ 205241 w 206163"/>
                    <a:gd name="connsiteY7" fmla="*/ 72379 h 131786"/>
                    <a:gd name="connsiteX8" fmla="*/ 99962 w 206163"/>
                    <a:gd name="connsiteY8" fmla="*/ 598 h 13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3" h="131786">
                      <a:moveTo>
                        <a:pt x="99962" y="598"/>
                      </a:moveTo>
                      <a:cubicBezTo>
                        <a:pt x="71250" y="5384"/>
                        <a:pt x="42537" y="19740"/>
                        <a:pt x="23396" y="43667"/>
                      </a:cubicBezTo>
                      <a:cubicBezTo>
                        <a:pt x="4254" y="62808"/>
                        <a:pt x="-10103" y="105877"/>
                        <a:pt x="9039" y="129804"/>
                      </a:cubicBezTo>
                      <a:cubicBezTo>
                        <a:pt x="9039" y="134590"/>
                        <a:pt x="13824" y="129804"/>
                        <a:pt x="13824" y="125019"/>
                      </a:cubicBezTo>
                      <a:cubicBezTo>
                        <a:pt x="4254" y="67594"/>
                        <a:pt x="47323" y="24525"/>
                        <a:pt x="104747" y="14954"/>
                      </a:cubicBezTo>
                      <a:cubicBezTo>
                        <a:pt x="123889" y="14954"/>
                        <a:pt x="143031" y="14954"/>
                        <a:pt x="162173" y="24525"/>
                      </a:cubicBezTo>
                      <a:cubicBezTo>
                        <a:pt x="181314" y="34096"/>
                        <a:pt x="190885" y="53238"/>
                        <a:pt x="195670" y="72379"/>
                      </a:cubicBezTo>
                      <a:cubicBezTo>
                        <a:pt x="195670" y="77165"/>
                        <a:pt x="205241" y="77165"/>
                        <a:pt x="205241" y="72379"/>
                      </a:cubicBezTo>
                      <a:cubicBezTo>
                        <a:pt x="214812" y="19740"/>
                        <a:pt x="147816" y="-4187"/>
                        <a:pt x="99962" y="598"/>
                      </a:cubicBezTo>
                      <a:close/>
                    </a:path>
                  </a:pathLst>
                </a:custGeom>
                <a:solidFill>
                  <a:srgbClr val="B00562"/>
                </a:solidFill>
                <a:ln w="47824"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CBE47541-58B3-4A32-8EB6-F490A57E3BA1}"/>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 name="connsiteX22" fmla="*/ 147317 w 477614"/>
                    <a:gd name="connsiteY22" fmla="*/ 138777 h 567598"/>
                    <a:gd name="connsiteX23" fmla="*/ 219099 w 477614"/>
                    <a:gd name="connsiteY23" fmla="*/ 95708 h 567598"/>
                    <a:gd name="connsiteX24" fmla="*/ 271738 w 477614"/>
                    <a:gd name="connsiteY24" fmla="*/ 153133 h 567598"/>
                    <a:gd name="connsiteX25" fmla="*/ 219099 w 477614"/>
                    <a:gd name="connsiteY25" fmla="*/ 162704 h 567598"/>
                    <a:gd name="connsiteX26" fmla="*/ 161673 w 477614"/>
                    <a:gd name="connsiteY26" fmla="*/ 191417 h 567598"/>
                    <a:gd name="connsiteX27" fmla="*/ 147317 w 477614"/>
                    <a:gd name="connsiteY27" fmla="*/ 138777 h 567598"/>
                    <a:gd name="connsiteX28" fmla="*/ 424871 w 477614"/>
                    <a:gd name="connsiteY28" fmla="*/ 267983 h 567598"/>
                    <a:gd name="connsiteX29" fmla="*/ 333948 w 477614"/>
                    <a:gd name="connsiteY29" fmla="*/ 421117 h 567598"/>
                    <a:gd name="connsiteX30" fmla="*/ 290880 w 477614"/>
                    <a:gd name="connsiteY30" fmla="*/ 449829 h 567598"/>
                    <a:gd name="connsiteX31" fmla="*/ 243026 w 477614"/>
                    <a:gd name="connsiteY31" fmla="*/ 468971 h 567598"/>
                    <a:gd name="connsiteX32" fmla="*/ 152103 w 477614"/>
                    <a:gd name="connsiteY32" fmla="*/ 492898 h 567598"/>
                    <a:gd name="connsiteX33" fmla="*/ 65965 w 477614"/>
                    <a:gd name="connsiteY33" fmla="*/ 483327 h 567598"/>
                    <a:gd name="connsiteX34" fmla="*/ 65965 w 477614"/>
                    <a:gd name="connsiteY34" fmla="*/ 483327 h 567598"/>
                    <a:gd name="connsiteX35" fmla="*/ 37253 w 477614"/>
                    <a:gd name="connsiteY35" fmla="*/ 435473 h 567598"/>
                    <a:gd name="connsiteX36" fmla="*/ 61180 w 477614"/>
                    <a:gd name="connsiteY36" fmla="*/ 368477 h 567598"/>
                    <a:gd name="connsiteX37" fmla="*/ 161673 w 477614"/>
                    <a:gd name="connsiteY37" fmla="*/ 349336 h 567598"/>
                    <a:gd name="connsiteX38" fmla="*/ 271738 w 477614"/>
                    <a:gd name="connsiteY38" fmla="*/ 330194 h 567598"/>
                    <a:gd name="connsiteX39" fmla="*/ 343519 w 477614"/>
                    <a:gd name="connsiteY39" fmla="*/ 287125 h 567598"/>
                    <a:gd name="connsiteX40" fmla="*/ 338734 w 477614"/>
                    <a:gd name="connsiteY40" fmla="*/ 191417 h 567598"/>
                    <a:gd name="connsiteX41" fmla="*/ 324378 w 477614"/>
                    <a:gd name="connsiteY41" fmla="*/ 177060 h 567598"/>
                    <a:gd name="connsiteX42" fmla="*/ 319592 w 477614"/>
                    <a:gd name="connsiteY42" fmla="*/ 157919 h 567598"/>
                    <a:gd name="connsiteX43" fmla="*/ 319592 w 477614"/>
                    <a:gd name="connsiteY43" fmla="*/ 153133 h 567598"/>
                    <a:gd name="connsiteX44" fmla="*/ 319592 w 477614"/>
                    <a:gd name="connsiteY44" fmla="*/ 153133 h 567598"/>
                    <a:gd name="connsiteX45" fmla="*/ 333948 w 477614"/>
                    <a:gd name="connsiteY45" fmla="*/ 114850 h 567598"/>
                    <a:gd name="connsiteX46" fmla="*/ 324378 w 477614"/>
                    <a:gd name="connsiteY46" fmla="*/ 62211 h 567598"/>
                    <a:gd name="connsiteX47" fmla="*/ 362661 w 477614"/>
                    <a:gd name="connsiteY47" fmla="*/ 71781 h 567598"/>
                    <a:gd name="connsiteX48" fmla="*/ 405730 w 477614"/>
                    <a:gd name="connsiteY48" fmla="*/ 148348 h 567598"/>
                    <a:gd name="connsiteX49" fmla="*/ 424871 w 477614"/>
                    <a:gd name="connsiteY49" fmla="*/ 267983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moveTo>
                        <a:pt x="147317" y="138777"/>
                      </a:moveTo>
                      <a:cubicBezTo>
                        <a:pt x="161673" y="114850"/>
                        <a:pt x="190386" y="90923"/>
                        <a:pt x="219099" y="95708"/>
                      </a:cubicBezTo>
                      <a:cubicBezTo>
                        <a:pt x="233455" y="100494"/>
                        <a:pt x="300451" y="129206"/>
                        <a:pt x="271738" y="153133"/>
                      </a:cubicBezTo>
                      <a:cubicBezTo>
                        <a:pt x="257382" y="167490"/>
                        <a:pt x="238240" y="167490"/>
                        <a:pt x="219099" y="162704"/>
                      </a:cubicBezTo>
                      <a:cubicBezTo>
                        <a:pt x="195171" y="157919"/>
                        <a:pt x="180815" y="186631"/>
                        <a:pt x="161673" y="191417"/>
                      </a:cubicBezTo>
                      <a:cubicBezTo>
                        <a:pt x="128176" y="191417"/>
                        <a:pt x="137746" y="153133"/>
                        <a:pt x="147317" y="138777"/>
                      </a:cubicBezTo>
                      <a:close/>
                      <a:moveTo>
                        <a:pt x="424871" y="267983"/>
                      </a:moveTo>
                      <a:cubicBezTo>
                        <a:pt x="415301" y="330194"/>
                        <a:pt x="381802" y="382833"/>
                        <a:pt x="333948" y="421117"/>
                      </a:cubicBezTo>
                      <a:cubicBezTo>
                        <a:pt x="319592" y="430687"/>
                        <a:pt x="305236" y="440258"/>
                        <a:pt x="290880" y="449829"/>
                      </a:cubicBezTo>
                      <a:cubicBezTo>
                        <a:pt x="276523" y="459400"/>
                        <a:pt x="257382" y="464185"/>
                        <a:pt x="243026" y="468971"/>
                      </a:cubicBezTo>
                      <a:cubicBezTo>
                        <a:pt x="214313" y="478542"/>
                        <a:pt x="180815" y="488112"/>
                        <a:pt x="152103" y="492898"/>
                      </a:cubicBezTo>
                      <a:cubicBezTo>
                        <a:pt x="128176" y="497683"/>
                        <a:pt x="89892" y="497683"/>
                        <a:pt x="65965" y="483327"/>
                      </a:cubicBezTo>
                      <a:cubicBezTo>
                        <a:pt x="65965" y="483327"/>
                        <a:pt x="65965" y="483327"/>
                        <a:pt x="65965" y="483327"/>
                      </a:cubicBezTo>
                      <a:cubicBezTo>
                        <a:pt x="46823" y="473756"/>
                        <a:pt x="37253" y="454615"/>
                        <a:pt x="37253" y="435473"/>
                      </a:cubicBezTo>
                      <a:cubicBezTo>
                        <a:pt x="37253" y="411546"/>
                        <a:pt x="42038" y="382833"/>
                        <a:pt x="61180" y="368477"/>
                      </a:cubicBezTo>
                      <a:cubicBezTo>
                        <a:pt x="89892" y="349336"/>
                        <a:pt x="128176" y="358906"/>
                        <a:pt x="161673" y="349336"/>
                      </a:cubicBezTo>
                      <a:cubicBezTo>
                        <a:pt x="199957" y="339764"/>
                        <a:pt x="233455" y="334979"/>
                        <a:pt x="271738" y="330194"/>
                      </a:cubicBezTo>
                      <a:cubicBezTo>
                        <a:pt x="300451" y="325408"/>
                        <a:pt x="329163" y="315837"/>
                        <a:pt x="343519" y="287125"/>
                      </a:cubicBezTo>
                      <a:cubicBezTo>
                        <a:pt x="353090" y="263198"/>
                        <a:pt x="362661" y="215344"/>
                        <a:pt x="338734" y="191417"/>
                      </a:cubicBezTo>
                      <a:cubicBezTo>
                        <a:pt x="333948" y="186631"/>
                        <a:pt x="329163" y="181846"/>
                        <a:pt x="324378" y="177060"/>
                      </a:cubicBezTo>
                      <a:cubicBezTo>
                        <a:pt x="319592" y="172275"/>
                        <a:pt x="319592" y="162704"/>
                        <a:pt x="319592" y="157919"/>
                      </a:cubicBezTo>
                      <a:cubicBezTo>
                        <a:pt x="319592" y="157919"/>
                        <a:pt x="319592" y="157919"/>
                        <a:pt x="319592" y="153133"/>
                      </a:cubicBezTo>
                      <a:cubicBezTo>
                        <a:pt x="319592" y="153133"/>
                        <a:pt x="319592" y="153133"/>
                        <a:pt x="319592" y="153133"/>
                      </a:cubicBezTo>
                      <a:cubicBezTo>
                        <a:pt x="319592" y="138777"/>
                        <a:pt x="338734" y="133992"/>
                        <a:pt x="333948" y="114850"/>
                      </a:cubicBezTo>
                      <a:cubicBezTo>
                        <a:pt x="329163" y="105279"/>
                        <a:pt x="310021" y="71781"/>
                        <a:pt x="324378" y="62211"/>
                      </a:cubicBezTo>
                      <a:cubicBezTo>
                        <a:pt x="338734" y="52640"/>
                        <a:pt x="353090" y="62211"/>
                        <a:pt x="362661" y="71781"/>
                      </a:cubicBezTo>
                      <a:cubicBezTo>
                        <a:pt x="381802" y="95708"/>
                        <a:pt x="391374" y="119635"/>
                        <a:pt x="405730" y="148348"/>
                      </a:cubicBezTo>
                      <a:cubicBezTo>
                        <a:pt x="410515" y="186631"/>
                        <a:pt x="429657" y="229700"/>
                        <a:pt x="424871" y="267983"/>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44" name="Graphic 3">
                  <a:extLst>
                    <a:ext uri="{FF2B5EF4-FFF2-40B4-BE49-F238E27FC236}">
                      <a16:creationId xmlns:a16="http://schemas.microsoft.com/office/drawing/2014/main" id="{F5BD11B4-5D22-4F13-A1E9-61FDAC96C606}"/>
                    </a:ext>
                  </a:extLst>
                </p:cNvPr>
                <p:cNvGrpSpPr/>
                <p:nvPr/>
              </p:nvGrpSpPr>
              <p:grpSpPr>
                <a:xfrm>
                  <a:off x="8992790" y="9808363"/>
                  <a:ext cx="479415" cy="311052"/>
                  <a:chOff x="8992790" y="9808363"/>
                  <a:chExt cx="479415" cy="311052"/>
                </a:xfrm>
              </p:grpSpPr>
              <p:sp>
                <p:nvSpPr>
                  <p:cNvPr id="349" name="Freeform: Shape 348">
                    <a:extLst>
                      <a:ext uri="{FF2B5EF4-FFF2-40B4-BE49-F238E27FC236}">
                        <a16:creationId xmlns:a16="http://schemas.microsoft.com/office/drawing/2014/main" id="{84ADD9D0-22CD-4E1A-8B6F-9556875FFF28}"/>
                      </a:ext>
                    </a:extLst>
                  </p:cNvPr>
                  <p:cNvSpPr/>
                  <p:nvPr/>
                </p:nvSpPr>
                <p:spPr>
                  <a:xfrm>
                    <a:off x="8993774" y="9817934"/>
                    <a:ext cx="471588" cy="295472"/>
                  </a:xfrm>
                  <a:custGeom>
                    <a:avLst/>
                    <a:gdLst>
                      <a:gd name="connsiteX0" fmla="*/ 466063 w 471588"/>
                      <a:gd name="connsiteY0" fmla="*/ 0 h 295472"/>
                      <a:gd name="connsiteX1" fmla="*/ 384711 w 471588"/>
                      <a:gd name="connsiteY1" fmla="*/ 129206 h 295472"/>
                      <a:gd name="connsiteX2" fmla="*/ 178938 w 471588"/>
                      <a:gd name="connsiteY2" fmla="*/ 229700 h 295472"/>
                      <a:gd name="connsiteX3" fmla="*/ 11448 w 471588"/>
                      <a:gd name="connsiteY3" fmla="*/ 191417 h 295472"/>
                      <a:gd name="connsiteX4" fmla="*/ 11448 w 471588"/>
                      <a:gd name="connsiteY4" fmla="*/ 157919 h 295472"/>
                      <a:gd name="connsiteX5" fmla="*/ 1877 w 471588"/>
                      <a:gd name="connsiteY5" fmla="*/ 244057 h 295472"/>
                      <a:gd name="connsiteX6" fmla="*/ 64088 w 471588"/>
                      <a:gd name="connsiteY6" fmla="*/ 287125 h 295472"/>
                      <a:gd name="connsiteX7" fmla="*/ 236363 w 471588"/>
                      <a:gd name="connsiteY7" fmla="*/ 277554 h 295472"/>
                      <a:gd name="connsiteX8" fmla="*/ 375140 w 471588"/>
                      <a:gd name="connsiteY8" fmla="*/ 210558 h 295472"/>
                      <a:gd name="connsiteX9" fmla="*/ 437350 w 471588"/>
                      <a:gd name="connsiteY9" fmla="*/ 153134 h 295472"/>
                      <a:gd name="connsiteX10" fmla="*/ 466063 w 471588"/>
                      <a:gd name="connsiteY10" fmla="*/ 100494 h 295472"/>
                      <a:gd name="connsiteX11" fmla="*/ 466063 w 471588"/>
                      <a:gd name="connsiteY11" fmla="*/ 0 h 2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588" h="295472">
                        <a:moveTo>
                          <a:pt x="466063" y="0"/>
                        </a:moveTo>
                        <a:cubicBezTo>
                          <a:pt x="456492" y="47854"/>
                          <a:pt x="427780" y="95708"/>
                          <a:pt x="384711" y="129206"/>
                        </a:cubicBezTo>
                        <a:cubicBezTo>
                          <a:pt x="327286" y="177061"/>
                          <a:pt x="250719" y="210558"/>
                          <a:pt x="178938" y="229700"/>
                        </a:cubicBezTo>
                        <a:cubicBezTo>
                          <a:pt x="135869" y="239271"/>
                          <a:pt x="25804" y="258413"/>
                          <a:pt x="11448" y="191417"/>
                        </a:cubicBezTo>
                        <a:cubicBezTo>
                          <a:pt x="6663" y="181846"/>
                          <a:pt x="11448" y="167490"/>
                          <a:pt x="11448" y="157919"/>
                        </a:cubicBezTo>
                        <a:cubicBezTo>
                          <a:pt x="1877" y="186631"/>
                          <a:pt x="-2908" y="215344"/>
                          <a:pt x="1877" y="244057"/>
                        </a:cubicBezTo>
                        <a:cubicBezTo>
                          <a:pt x="6663" y="267984"/>
                          <a:pt x="40160" y="282340"/>
                          <a:pt x="64088" y="287125"/>
                        </a:cubicBezTo>
                        <a:cubicBezTo>
                          <a:pt x="121513" y="301481"/>
                          <a:pt x="183723" y="296696"/>
                          <a:pt x="236363" y="277554"/>
                        </a:cubicBezTo>
                        <a:cubicBezTo>
                          <a:pt x="284217" y="258413"/>
                          <a:pt x="332071" y="239271"/>
                          <a:pt x="375140" y="210558"/>
                        </a:cubicBezTo>
                        <a:cubicBezTo>
                          <a:pt x="399067" y="196202"/>
                          <a:pt x="422994" y="172275"/>
                          <a:pt x="437350" y="153134"/>
                        </a:cubicBezTo>
                        <a:cubicBezTo>
                          <a:pt x="446921" y="138777"/>
                          <a:pt x="456492" y="119635"/>
                          <a:pt x="466063" y="100494"/>
                        </a:cubicBezTo>
                        <a:cubicBezTo>
                          <a:pt x="475634" y="66996"/>
                          <a:pt x="470848" y="33498"/>
                          <a:pt x="466063" y="0"/>
                        </a:cubicBezTo>
                        <a:close/>
                      </a:path>
                    </a:pathLst>
                  </a:custGeom>
                  <a:solidFill>
                    <a:srgbClr val="FFFBEB"/>
                  </a:solidFill>
                  <a:ln w="47824"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6D2D24B0-463A-4752-8B27-477782380C55}"/>
                      </a:ext>
                    </a:extLst>
                  </p:cNvPr>
                  <p:cNvSpPr/>
                  <p:nvPr/>
                </p:nvSpPr>
                <p:spPr>
                  <a:xfrm>
                    <a:off x="8992790" y="9808363"/>
                    <a:ext cx="479415" cy="311052"/>
                  </a:xfrm>
                  <a:custGeom>
                    <a:avLst/>
                    <a:gdLst>
                      <a:gd name="connsiteX0" fmla="*/ 132068 w 479415"/>
                      <a:gd name="connsiteY0" fmla="*/ 311052 h 311052"/>
                      <a:gd name="connsiteX1" fmla="*/ 132068 w 479415"/>
                      <a:gd name="connsiteY1" fmla="*/ 311052 h 311052"/>
                      <a:gd name="connsiteX2" fmla="*/ 65072 w 479415"/>
                      <a:gd name="connsiteY2" fmla="*/ 301481 h 311052"/>
                      <a:gd name="connsiteX3" fmla="*/ 2862 w 479415"/>
                      <a:gd name="connsiteY3" fmla="*/ 253627 h 311052"/>
                      <a:gd name="connsiteX4" fmla="*/ 12433 w 479415"/>
                      <a:gd name="connsiteY4" fmla="*/ 162704 h 311052"/>
                      <a:gd name="connsiteX5" fmla="*/ 17218 w 479415"/>
                      <a:gd name="connsiteY5" fmla="*/ 157919 h 311052"/>
                      <a:gd name="connsiteX6" fmla="*/ 22004 w 479415"/>
                      <a:gd name="connsiteY6" fmla="*/ 162704 h 311052"/>
                      <a:gd name="connsiteX7" fmla="*/ 22004 w 479415"/>
                      <a:gd name="connsiteY7" fmla="*/ 196202 h 311052"/>
                      <a:gd name="connsiteX8" fmla="*/ 98570 w 479415"/>
                      <a:gd name="connsiteY8" fmla="*/ 239271 h 311052"/>
                      <a:gd name="connsiteX9" fmla="*/ 179922 w 479415"/>
                      <a:gd name="connsiteY9" fmla="*/ 229700 h 311052"/>
                      <a:gd name="connsiteX10" fmla="*/ 385695 w 479415"/>
                      <a:gd name="connsiteY10" fmla="*/ 129206 h 311052"/>
                      <a:gd name="connsiteX11" fmla="*/ 462262 w 479415"/>
                      <a:gd name="connsiteY11" fmla="*/ 4785 h 311052"/>
                      <a:gd name="connsiteX12" fmla="*/ 467047 w 479415"/>
                      <a:gd name="connsiteY12" fmla="*/ 0 h 311052"/>
                      <a:gd name="connsiteX13" fmla="*/ 467047 w 479415"/>
                      <a:gd name="connsiteY13" fmla="*/ 0 h 311052"/>
                      <a:gd name="connsiteX14" fmla="*/ 471833 w 479415"/>
                      <a:gd name="connsiteY14" fmla="*/ 4785 h 311052"/>
                      <a:gd name="connsiteX15" fmla="*/ 471833 w 479415"/>
                      <a:gd name="connsiteY15" fmla="*/ 110065 h 311052"/>
                      <a:gd name="connsiteX16" fmla="*/ 443120 w 479415"/>
                      <a:gd name="connsiteY16" fmla="*/ 162704 h 311052"/>
                      <a:gd name="connsiteX17" fmla="*/ 376124 w 479415"/>
                      <a:gd name="connsiteY17" fmla="*/ 224914 h 311052"/>
                      <a:gd name="connsiteX18" fmla="*/ 237348 w 479415"/>
                      <a:gd name="connsiteY18" fmla="*/ 291910 h 311052"/>
                      <a:gd name="connsiteX19" fmla="*/ 132068 w 479415"/>
                      <a:gd name="connsiteY19" fmla="*/ 311052 h 311052"/>
                      <a:gd name="connsiteX20" fmla="*/ 7647 w 479415"/>
                      <a:gd name="connsiteY20" fmla="*/ 200987 h 311052"/>
                      <a:gd name="connsiteX21" fmla="*/ 7647 w 479415"/>
                      <a:gd name="connsiteY21" fmla="*/ 248841 h 311052"/>
                      <a:gd name="connsiteX22" fmla="*/ 65072 w 479415"/>
                      <a:gd name="connsiteY22" fmla="*/ 287125 h 311052"/>
                      <a:gd name="connsiteX23" fmla="*/ 237348 w 479415"/>
                      <a:gd name="connsiteY23" fmla="*/ 277554 h 311052"/>
                      <a:gd name="connsiteX24" fmla="*/ 376124 w 479415"/>
                      <a:gd name="connsiteY24" fmla="*/ 210558 h 311052"/>
                      <a:gd name="connsiteX25" fmla="*/ 438335 w 479415"/>
                      <a:gd name="connsiteY25" fmla="*/ 153133 h 311052"/>
                      <a:gd name="connsiteX26" fmla="*/ 467047 w 479415"/>
                      <a:gd name="connsiteY26" fmla="*/ 105279 h 311052"/>
                      <a:gd name="connsiteX27" fmla="*/ 471833 w 479415"/>
                      <a:gd name="connsiteY27" fmla="*/ 28712 h 311052"/>
                      <a:gd name="connsiteX28" fmla="*/ 395266 w 479415"/>
                      <a:gd name="connsiteY28" fmla="*/ 138777 h 311052"/>
                      <a:gd name="connsiteX29" fmla="*/ 184708 w 479415"/>
                      <a:gd name="connsiteY29" fmla="*/ 239271 h 311052"/>
                      <a:gd name="connsiteX30" fmla="*/ 103356 w 479415"/>
                      <a:gd name="connsiteY30" fmla="*/ 248841 h 311052"/>
                      <a:gd name="connsiteX31" fmla="*/ 7647 w 479415"/>
                      <a:gd name="connsiteY31" fmla="*/ 200987 h 311052"/>
                      <a:gd name="connsiteX32" fmla="*/ 7647 w 479415"/>
                      <a:gd name="connsiteY32" fmla="*/ 200987 h 31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9415" h="311052">
                        <a:moveTo>
                          <a:pt x="132068" y="311052"/>
                        </a:moveTo>
                        <a:lnTo>
                          <a:pt x="132068" y="311052"/>
                        </a:lnTo>
                        <a:cubicBezTo>
                          <a:pt x="108141" y="311052"/>
                          <a:pt x="84214" y="306267"/>
                          <a:pt x="65072" y="301481"/>
                        </a:cubicBezTo>
                        <a:cubicBezTo>
                          <a:pt x="45931" y="296696"/>
                          <a:pt x="7647" y="282340"/>
                          <a:pt x="2862" y="253627"/>
                        </a:cubicBezTo>
                        <a:cubicBezTo>
                          <a:pt x="-1923" y="224914"/>
                          <a:pt x="-1923" y="196202"/>
                          <a:pt x="12433" y="162704"/>
                        </a:cubicBezTo>
                        <a:cubicBezTo>
                          <a:pt x="12433" y="157919"/>
                          <a:pt x="17218" y="157919"/>
                          <a:pt x="17218" y="157919"/>
                        </a:cubicBezTo>
                        <a:cubicBezTo>
                          <a:pt x="22004" y="157919"/>
                          <a:pt x="22004" y="162704"/>
                          <a:pt x="22004" y="162704"/>
                        </a:cubicBezTo>
                        <a:cubicBezTo>
                          <a:pt x="22004" y="172275"/>
                          <a:pt x="22004" y="186631"/>
                          <a:pt x="22004" y="196202"/>
                        </a:cubicBezTo>
                        <a:cubicBezTo>
                          <a:pt x="26789" y="224914"/>
                          <a:pt x="55502" y="239271"/>
                          <a:pt x="98570" y="239271"/>
                        </a:cubicBezTo>
                        <a:cubicBezTo>
                          <a:pt x="122497" y="239271"/>
                          <a:pt x="146425" y="234485"/>
                          <a:pt x="179922" y="229700"/>
                        </a:cubicBezTo>
                        <a:cubicBezTo>
                          <a:pt x="256489" y="210558"/>
                          <a:pt x="328270" y="177060"/>
                          <a:pt x="385695" y="129206"/>
                        </a:cubicBezTo>
                        <a:cubicBezTo>
                          <a:pt x="428764" y="95708"/>
                          <a:pt x="452691" y="52640"/>
                          <a:pt x="462262" y="4785"/>
                        </a:cubicBezTo>
                        <a:cubicBezTo>
                          <a:pt x="462262" y="0"/>
                          <a:pt x="467047" y="0"/>
                          <a:pt x="467047" y="0"/>
                        </a:cubicBezTo>
                        <a:lnTo>
                          <a:pt x="467047" y="0"/>
                        </a:lnTo>
                        <a:cubicBezTo>
                          <a:pt x="471833" y="0"/>
                          <a:pt x="471833" y="0"/>
                          <a:pt x="471833" y="4785"/>
                        </a:cubicBezTo>
                        <a:cubicBezTo>
                          <a:pt x="476618" y="38283"/>
                          <a:pt x="486189" y="76567"/>
                          <a:pt x="471833" y="110065"/>
                        </a:cubicBezTo>
                        <a:cubicBezTo>
                          <a:pt x="467047" y="129206"/>
                          <a:pt x="457477" y="148348"/>
                          <a:pt x="443120" y="162704"/>
                        </a:cubicBezTo>
                        <a:cubicBezTo>
                          <a:pt x="423979" y="191417"/>
                          <a:pt x="395266" y="210558"/>
                          <a:pt x="376124" y="224914"/>
                        </a:cubicBezTo>
                        <a:cubicBezTo>
                          <a:pt x="337841" y="248841"/>
                          <a:pt x="294772" y="272769"/>
                          <a:pt x="237348" y="291910"/>
                        </a:cubicBezTo>
                        <a:cubicBezTo>
                          <a:pt x="203849" y="306267"/>
                          <a:pt x="165566" y="311052"/>
                          <a:pt x="132068" y="311052"/>
                        </a:cubicBezTo>
                        <a:close/>
                        <a:moveTo>
                          <a:pt x="7647" y="200987"/>
                        </a:moveTo>
                        <a:cubicBezTo>
                          <a:pt x="2862" y="220129"/>
                          <a:pt x="2862" y="234485"/>
                          <a:pt x="7647" y="248841"/>
                        </a:cubicBezTo>
                        <a:cubicBezTo>
                          <a:pt x="12433" y="272769"/>
                          <a:pt x="50716" y="287125"/>
                          <a:pt x="65072" y="287125"/>
                        </a:cubicBezTo>
                        <a:cubicBezTo>
                          <a:pt x="117712" y="301481"/>
                          <a:pt x="179922" y="296696"/>
                          <a:pt x="237348" y="277554"/>
                        </a:cubicBezTo>
                        <a:cubicBezTo>
                          <a:pt x="294772" y="258413"/>
                          <a:pt x="337841" y="234485"/>
                          <a:pt x="376124" y="210558"/>
                        </a:cubicBezTo>
                        <a:cubicBezTo>
                          <a:pt x="395266" y="196202"/>
                          <a:pt x="419193" y="177060"/>
                          <a:pt x="438335" y="153133"/>
                        </a:cubicBezTo>
                        <a:cubicBezTo>
                          <a:pt x="447906" y="138777"/>
                          <a:pt x="457477" y="119635"/>
                          <a:pt x="467047" y="105279"/>
                        </a:cubicBezTo>
                        <a:cubicBezTo>
                          <a:pt x="476618" y="81352"/>
                          <a:pt x="471833" y="57425"/>
                          <a:pt x="471833" y="28712"/>
                        </a:cubicBezTo>
                        <a:cubicBezTo>
                          <a:pt x="457477" y="71781"/>
                          <a:pt x="433550" y="105279"/>
                          <a:pt x="395266" y="138777"/>
                        </a:cubicBezTo>
                        <a:cubicBezTo>
                          <a:pt x="337841" y="186631"/>
                          <a:pt x="266060" y="220129"/>
                          <a:pt x="184708" y="239271"/>
                        </a:cubicBezTo>
                        <a:cubicBezTo>
                          <a:pt x="151210" y="248841"/>
                          <a:pt x="122497" y="248841"/>
                          <a:pt x="103356" y="248841"/>
                        </a:cubicBezTo>
                        <a:cubicBezTo>
                          <a:pt x="31574" y="258413"/>
                          <a:pt x="12433" y="229700"/>
                          <a:pt x="7647" y="200987"/>
                        </a:cubicBezTo>
                        <a:cubicBezTo>
                          <a:pt x="7647" y="205773"/>
                          <a:pt x="7647" y="205773"/>
                          <a:pt x="7647" y="200987"/>
                        </a:cubicBezTo>
                        <a:close/>
                      </a:path>
                    </a:pathLst>
                  </a:custGeom>
                  <a:solidFill>
                    <a:srgbClr val="7E7E7D"/>
                  </a:solidFill>
                  <a:ln w="47824" cap="flat">
                    <a:noFill/>
                    <a:prstDash val="solid"/>
                    <a:miter/>
                  </a:ln>
                </p:spPr>
                <p:txBody>
                  <a:bodyPr rtlCol="0" anchor="ctr"/>
                  <a:lstStyle/>
                  <a:p>
                    <a:endParaRPr lang="en-US"/>
                  </a:p>
                </p:txBody>
              </p:sp>
            </p:grpSp>
            <p:grpSp>
              <p:nvGrpSpPr>
                <p:cNvPr id="345" name="Graphic 3">
                  <a:extLst>
                    <a:ext uri="{FF2B5EF4-FFF2-40B4-BE49-F238E27FC236}">
                      <a16:creationId xmlns:a16="http://schemas.microsoft.com/office/drawing/2014/main" id="{C139B343-DA41-4028-B842-BB426222F195}"/>
                    </a:ext>
                  </a:extLst>
                </p:cNvPr>
                <p:cNvGrpSpPr/>
                <p:nvPr/>
              </p:nvGrpSpPr>
              <p:grpSpPr>
                <a:xfrm>
                  <a:off x="9078927" y="9727012"/>
                  <a:ext cx="246918" cy="167489"/>
                  <a:chOff x="9078927" y="9727012"/>
                  <a:chExt cx="246918" cy="167489"/>
                </a:xfrm>
              </p:grpSpPr>
              <p:sp>
                <p:nvSpPr>
                  <p:cNvPr id="347" name="Freeform: Shape 346">
                    <a:extLst>
                      <a:ext uri="{FF2B5EF4-FFF2-40B4-BE49-F238E27FC236}">
                        <a16:creationId xmlns:a16="http://schemas.microsoft.com/office/drawing/2014/main" id="{2AB310DC-F05B-433D-8CC2-18FEF82B0BE3}"/>
                      </a:ext>
                    </a:extLst>
                  </p:cNvPr>
                  <p:cNvSpPr/>
                  <p:nvPr/>
                </p:nvSpPr>
                <p:spPr>
                  <a:xfrm>
                    <a:off x="9083449" y="9732618"/>
                    <a:ext cx="232825" cy="153965"/>
                  </a:xfrm>
                  <a:custGeom>
                    <a:avLst/>
                    <a:gdLst>
                      <a:gd name="connsiteX0" fmla="*/ 98834 w 232825"/>
                      <a:gd name="connsiteY0" fmla="*/ 128385 h 153965"/>
                      <a:gd name="connsiteX1" fmla="*/ 184971 w 232825"/>
                      <a:gd name="connsiteY1" fmla="*/ 118814 h 153965"/>
                      <a:gd name="connsiteX2" fmla="*/ 232825 w 232825"/>
                      <a:gd name="connsiteY2" fmla="*/ 66175 h 153965"/>
                      <a:gd name="connsiteX3" fmla="*/ 213683 w 232825"/>
                      <a:gd name="connsiteY3" fmla="*/ 13535 h 153965"/>
                      <a:gd name="connsiteX4" fmla="*/ 98834 w 232825"/>
                      <a:gd name="connsiteY4" fmla="*/ 3964 h 153965"/>
                      <a:gd name="connsiteX5" fmla="*/ 36623 w 232825"/>
                      <a:gd name="connsiteY5" fmla="*/ 32677 h 153965"/>
                      <a:gd name="connsiteX6" fmla="*/ 3125 w 232825"/>
                      <a:gd name="connsiteY6" fmla="*/ 90102 h 153965"/>
                      <a:gd name="connsiteX7" fmla="*/ 7911 w 232825"/>
                      <a:gd name="connsiteY7" fmla="*/ 147527 h 153965"/>
                      <a:gd name="connsiteX8" fmla="*/ 98834 w 232825"/>
                      <a:gd name="connsiteY8" fmla="*/ 128385 h 15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825" h="153965">
                        <a:moveTo>
                          <a:pt x="98834" y="128385"/>
                        </a:moveTo>
                        <a:cubicBezTo>
                          <a:pt x="127546" y="118814"/>
                          <a:pt x="156259" y="118814"/>
                          <a:pt x="184971" y="118814"/>
                        </a:cubicBezTo>
                        <a:cubicBezTo>
                          <a:pt x="218469" y="118814"/>
                          <a:pt x="232825" y="109243"/>
                          <a:pt x="232825" y="66175"/>
                        </a:cubicBezTo>
                        <a:cubicBezTo>
                          <a:pt x="232825" y="42248"/>
                          <a:pt x="228040" y="23106"/>
                          <a:pt x="213683" y="13535"/>
                        </a:cubicBezTo>
                        <a:cubicBezTo>
                          <a:pt x="194542" y="3964"/>
                          <a:pt x="151473" y="-5606"/>
                          <a:pt x="98834" y="3964"/>
                        </a:cubicBezTo>
                        <a:cubicBezTo>
                          <a:pt x="79692" y="8750"/>
                          <a:pt x="50979" y="23106"/>
                          <a:pt x="36623" y="32677"/>
                        </a:cubicBezTo>
                        <a:cubicBezTo>
                          <a:pt x="17481" y="47033"/>
                          <a:pt x="3125" y="66175"/>
                          <a:pt x="3125" y="90102"/>
                        </a:cubicBezTo>
                        <a:cubicBezTo>
                          <a:pt x="3125" y="99673"/>
                          <a:pt x="-6446" y="142741"/>
                          <a:pt x="7911" y="147527"/>
                        </a:cubicBezTo>
                        <a:cubicBezTo>
                          <a:pt x="41408" y="166669"/>
                          <a:pt x="70121" y="137956"/>
                          <a:pt x="98834" y="128385"/>
                        </a:cubicBezTo>
                        <a:close/>
                      </a:path>
                    </a:pathLst>
                  </a:custGeom>
                  <a:solidFill>
                    <a:srgbClr val="B14191"/>
                  </a:solidFill>
                  <a:ln w="47824"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ECF481D1-C1D5-4420-A55A-BC60533488BD}"/>
                      </a:ext>
                    </a:extLst>
                  </p:cNvPr>
                  <p:cNvSpPr/>
                  <p:nvPr/>
                </p:nvSpPr>
                <p:spPr>
                  <a:xfrm>
                    <a:off x="9078927" y="9727012"/>
                    <a:ext cx="246918" cy="167489"/>
                  </a:xfrm>
                  <a:custGeom>
                    <a:avLst/>
                    <a:gdLst>
                      <a:gd name="connsiteX0" fmla="*/ 31575 w 246918"/>
                      <a:gd name="connsiteY0" fmla="*/ 167490 h 167489"/>
                      <a:gd name="connsiteX1" fmla="*/ 31575 w 246918"/>
                      <a:gd name="connsiteY1" fmla="*/ 167490 h 167489"/>
                      <a:gd name="connsiteX2" fmla="*/ 12433 w 246918"/>
                      <a:gd name="connsiteY2" fmla="*/ 162704 h 167489"/>
                      <a:gd name="connsiteX3" fmla="*/ 2862 w 246918"/>
                      <a:gd name="connsiteY3" fmla="*/ 105279 h 167489"/>
                      <a:gd name="connsiteX4" fmla="*/ 2862 w 246918"/>
                      <a:gd name="connsiteY4" fmla="*/ 100494 h 167489"/>
                      <a:gd name="connsiteX5" fmla="*/ 41145 w 246918"/>
                      <a:gd name="connsiteY5" fmla="*/ 38283 h 167489"/>
                      <a:gd name="connsiteX6" fmla="*/ 108141 w 246918"/>
                      <a:gd name="connsiteY6" fmla="*/ 4785 h 167489"/>
                      <a:gd name="connsiteX7" fmla="*/ 151210 w 246918"/>
                      <a:gd name="connsiteY7" fmla="*/ 0 h 167489"/>
                      <a:gd name="connsiteX8" fmla="*/ 222991 w 246918"/>
                      <a:gd name="connsiteY8" fmla="*/ 14356 h 167489"/>
                      <a:gd name="connsiteX9" fmla="*/ 246919 w 246918"/>
                      <a:gd name="connsiteY9" fmla="*/ 71781 h 167489"/>
                      <a:gd name="connsiteX10" fmla="*/ 189493 w 246918"/>
                      <a:gd name="connsiteY10" fmla="*/ 129206 h 167489"/>
                      <a:gd name="connsiteX11" fmla="*/ 160781 w 246918"/>
                      <a:gd name="connsiteY11" fmla="*/ 129206 h 167489"/>
                      <a:gd name="connsiteX12" fmla="*/ 103356 w 246918"/>
                      <a:gd name="connsiteY12" fmla="*/ 138777 h 167489"/>
                      <a:gd name="connsiteX13" fmla="*/ 79429 w 246918"/>
                      <a:gd name="connsiteY13" fmla="*/ 148348 h 167489"/>
                      <a:gd name="connsiteX14" fmla="*/ 31575 w 246918"/>
                      <a:gd name="connsiteY14" fmla="*/ 167490 h 167489"/>
                      <a:gd name="connsiteX15" fmla="*/ 146425 w 246918"/>
                      <a:gd name="connsiteY15" fmla="*/ 14356 h 167489"/>
                      <a:gd name="connsiteX16" fmla="*/ 103356 w 246918"/>
                      <a:gd name="connsiteY16" fmla="*/ 19141 h 167489"/>
                      <a:gd name="connsiteX17" fmla="*/ 41145 w 246918"/>
                      <a:gd name="connsiteY17" fmla="*/ 47854 h 167489"/>
                      <a:gd name="connsiteX18" fmla="*/ 7648 w 246918"/>
                      <a:gd name="connsiteY18" fmla="*/ 100494 h 167489"/>
                      <a:gd name="connsiteX19" fmla="*/ 7648 w 246918"/>
                      <a:gd name="connsiteY19" fmla="*/ 105279 h 167489"/>
                      <a:gd name="connsiteX20" fmla="*/ 12433 w 246918"/>
                      <a:gd name="connsiteY20" fmla="*/ 148348 h 167489"/>
                      <a:gd name="connsiteX21" fmla="*/ 31575 w 246918"/>
                      <a:gd name="connsiteY21" fmla="*/ 153133 h 167489"/>
                      <a:gd name="connsiteX22" fmla="*/ 31575 w 246918"/>
                      <a:gd name="connsiteY22" fmla="*/ 153133 h 167489"/>
                      <a:gd name="connsiteX23" fmla="*/ 74643 w 246918"/>
                      <a:gd name="connsiteY23" fmla="*/ 138777 h 167489"/>
                      <a:gd name="connsiteX24" fmla="*/ 98570 w 246918"/>
                      <a:gd name="connsiteY24" fmla="*/ 129206 h 167489"/>
                      <a:gd name="connsiteX25" fmla="*/ 160781 w 246918"/>
                      <a:gd name="connsiteY25" fmla="*/ 119635 h 167489"/>
                      <a:gd name="connsiteX26" fmla="*/ 189493 w 246918"/>
                      <a:gd name="connsiteY26" fmla="*/ 119635 h 167489"/>
                      <a:gd name="connsiteX27" fmla="*/ 232562 w 246918"/>
                      <a:gd name="connsiteY27" fmla="*/ 71781 h 167489"/>
                      <a:gd name="connsiteX28" fmla="*/ 213420 w 246918"/>
                      <a:gd name="connsiteY28" fmla="*/ 23927 h 167489"/>
                      <a:gd name="connsiteX29" fmla="*/ 146425 w 246918"/>
                      <a:gd name="connsiteY29" fmla="*/ 14356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918" h="167489">
                        <a:moveTo>
                          <a:pt x="31575" y="167490"/>
                        </a:moveTo>
                        <a:lnTo>
                          <a:pt x="31575" y="167490"/>
                        </a:lnTo>
                        <a:cubicBezTo>
                          <a:pt x="22004" y="167490"/>
                          <a:pt x="17218" y="167490"/>
                          <a:pt x="12433" y="162704"/>
                        </a:cubicBezTo>
                        <a:cubicBezTo>
                          <a:pt x="-1923" y="157919"/>
                          <a:pt x="-1923" y="124421"/>
                          <a:pt x="2862" y="105279"/>
                        </a:cubicBezTo>
                        <a:cubicBezTo>
                          <a:pt x="2862" y="100494"/>
                          <a:pt x="2862" y="100494"/>
                          <a:pt x="2862" y="100494"/>
                        </a:cubicBezTo>
                        <a:cubicBezTo>
                          <a:pt x="7648" y="71781"/>
                          <a:pt x="22004" y="57425"/>
                          <a:pt x="41145" y="38283"/>
                        </a:cubicBezTo>
                        <a:cubicBezTo>
                          <a:pt x="55502" y="23927"/>
                          <a:pt x="89000" y="9571"/>
                          <a:pt x="108141" y="4785"/>
                        </a:cubicBezTo>
                        <a:cubicBezTo>
                          <a:pt x="122497" y="0"/>
                          <a:pt x="136854" y="0"/>
                          <a:pt x="151210" y="0"/>
                        </a:cubicBezTo>
                        <a:cubicBezTo>
                          <a:pt x="184708" y="0"/>
                          <a:pt x="213420" y="9571"/>
                          <a:pt x="222991" y="14356"/>
                        </a:cubicBezTo>
                        <a:cubicBezTo>
                          <a:pt x="237348" y="23927"/>
                          <a:pt x="246919" y="43068"/>
                          <a:pt x="246919" y="71781"/>
                        </a:cubicBezTo>
                        <a:cubicBezTo>
                          <a:pt x="246919" y="114850"/>
                          <a:pt x="227777" y="129206"/>
                          <a:pt x="189493" y="129206"/>
                        </a:cubicBezTo>
                        <a:cubicBezTo>
                          <a:pt x="179923" y="129206"/>
                          <a:pt x="170352" y="129206"/>
                          <a:pt x="160781" y="129206"/>
                        </a:cubicBezTo>
                        <a:cubicBezTo>
                          <a:pt x="136854" y="129206"/>
                          <a:pt x="122497" y="133991"/>
                          <a:pt x="103356" y="138777"/>
                        </a:cubicBezTo>
                        <a:cubicBezTo>
                          <a:pt x="93785" y="143562"/>
                          <a:pt x="89000" y="143562"/>
                          <a:pt x="79429" y="148348"/>
                        </a:cubicBezTo>
                        <a:cubicBezTo>
                          <a:pt x="65073" y="157919"/>
                          <a:pt x="50716" y="167490"/>
                          <a:pt x="31575" y="167490"/>
                        </a:cubicBezTo>
                        <a:close/>
                        <a:moveTo>
                          <a:pt x="146425" y="14356"/>
                        </a:moveTo>
                        <a:cubicBezTo>
                          <a:pt x="132068" y="14356"/>
                          <a:pt x="117712" y="14356"/>
                          <a:pt x="103356" y="19141"/>
                        </a:cubicBezTo>
                        <a:cubicBezTo>
                          <a:pt x="84214" y="23927"/>
                          <a:pt x="55502" y="33498"/>
                          <a:pt x="41145" y="47854"/>
                        </a:cubicBezTo>
                        <a:cubicBezTo>
                          <a:pt x="22004" y="62210"/>
                          <a:pt x="7648" y="76567"/>
                          <a:pt x="7648" y="100494"/>
                        </a:cubicBezTo>
                        <a:cubicBezTo>
                          <a:pt x="7648" y="100494"/>
                          <a:pt x="7648" y="105279"/>
                          <a:pt x="7648" y="105279"/>
                        </a:cubicBezTo>
                        <a:cubicBezTo>
                          <a:pt x="7648" y="114850"/>
                          <a:pt x="2862" y="148348"/>
                          <a:pt x="12433" y="148348"/>
                        </a:cubicBezTo>
                        <a:cubicBezTo>
                          <a:pt x="17218" y="148348"/>
                          <a:pt x="22004" y="153133"/>
                          <a:pt x="31575" y="153133"/>
                        </a:cubicBezTo>
                        <a:lnTo>
                          <a:pt x="31575" y="153133"/>
                        </a:lnTo>
                        <a:cubicBezTo>
                          <a:pt x="45931" y="153133"/>
                          <a:pt x="60287" y="143562"/>
                          <a:pt x="74643" y="138777"/>
                        </a:cubicBezTo>
                        <a:cubicBezTo>
                          <a:pt x="84214" y="133991"/>
                          <a:pt x="89000" y="129206"/>
                          <a:pt x="98570" y="129206"/>
                        </a:cubicBezTo>
                        <a:cubicBezTo>
                          <a:pt x="117712" y="124421"/>
                          <a:pt x="136854" y="119635"/>
                          <a:pt x="160781" y="119635"/>
                        </a:cubicBezTo>
                        <a:cubicBezTo>
                          <a:pt x="170352" y="119635"/>
                          <a:pt x="179923" y="119635"/>
                          <a:pt x="189493" y="119635"/>
                        </a:cubicBezTo>
                        <a:cubicBezTo>
                          <a:pt x="218206" y="119635"/>
                          <a:pt x="232562" y="114850"/>
                          <a:pt x="232562" y="71781"/>
                        </a:cubicBezTo>
                        <a:cubicBezTo>
                          <a:pt x="232562" y="47854"/>
                          <a:pt x="227777" y="33498"/>
                          <a:pt x="213420" y="23927"/>
                        </a:cubicBezTo>
                        <a:cubicBezTo>
                          <a:pt x="203850" y="19141"/>
                          <a:pt x="179923" y="14356"/>
                          <a:pt x="146425" y="14356"/>
                        </a:cubicBezTo>
                        <a:close/>
                      </a:path>
                    </a:pathLst>
                  </a:custGeom>
                  <a:solidFill>
                    <a:srgbClr val="6F2669"/>
                  </a:solidFill>
                  <a:ln w="47824" cap="flat">
                    <a:noFill/>
                    <a:prstDash val="solid"/>
                    <a:miter/>
                  </a:ln>
                </p:spPr>
                <p:txBody>
                  <a:bodyPr rtlCol="0" anchor="ctr"/>
                  <a:lstStyle/>
                  <a:p>
                    <a:endParaRPr lang="en-US"/>
                  </a:p>
                </p:txBody>
              </p:sp>
            </p:grpSp>
            <p:sp>
              <p:nvSpPr>
                <p:cNvPr id="346" name="Freeform: Shape 345">
                  <a:extLst>
                    <a:ext uri="{FF2B5EF4-FFF2-40B4-BE49-F238E27FC236}">
                      <a16:creationId xmlns:a16="http://schemas.microsoft.com/office/drawing/2014/main" id="{49F72C74-BF8A-415B-90CD-834D290AA5FA}"/>
                    </a:ext>
                  </a:extLst>
                </p:cNvPr>
                <p:cNvSpPr/>
                <p:nvPr/>
              </p:nvSpPr>
              <p:spPr>
                <a:xfrm>
                  <a:off x="9086575" y="9741368"/>
                  <a:ext cx="234485" cy="147989"/>
                </a:xfrm>
                <a:custGeom>
                  <a:avLst/>
                  <a:gdLst>
                    <a:gd name="connsiteX0" fmla="*/ 210558 w 234485"/>
                    <a:gd name="connsiteY0" fmla="*/ 9571 h 147989"/>
                    <a:gd name="connsiteX1" fmla="*/ 191417 w 234485"/>
                    <a:gd name="connsiteY1" fmla="*/ 0 h 147989"/>
                    <a:gd name="connsiteX2" fmla="*/ 200987 w 234485"/>
                    <a:gd name="connsiteY2" fmla="*/ 9571 h 147989"/>
                    <a:gd name="connsiteX3" fmla="*/ 162704 w 234485"/>
                    <a:gd name="connsiteY3" fmla="*/ 86138 h 147989"/>
                    <a:gd name="connsiteX4" fmla="*/ 110064 w 234485"/>
                    <a:gd name="connsiteY4" fmla="*/ 81352 h 147989"/>
                    <a:gd name="connsiteX5" fmla="*/ 52640 w 234485"/>
                    <a:gd name="connsiteY5" fmla="*/ 110065 h 147989"/>
                    <a:gd name="connsiteX6" fmla="*/ 4785 w 234485"/>
                    <a:gd name="connsiteY6" fmla="*/ 110065 h 147989"/>
                    <a:gd name="connsiteX7" fmla="*/ 0 w 234485"/>
                    <a:gd name="connsiteY7" fmla="*/ 105279 h 147989"/>
                    <a:gd name="connsiteX8" fmla="*/ 9571 w 234485"/>
                    <a:gd name="connsiteY8" fmla="*/ 143562 h 147989"/>
                    <a:gd name="connsiteX9" fmla="*/ 100494 w 234485"/>
                    <a:gd name="connsiteY9" fmla="*/ 119635 h 147989"/>
                    <a:gd name="connsiteX10" fmla="*/ 186631 w 234485"/>
                    <a:gd name="connsiteY10" fmla="*/ 110065 h 147989"/>
                    <a:gd name="connsiteX11" fmla="*/ 234485 w 234485"/>
                    <a:gd name="connsiteY11" fmla="*/ 57425 h 147989"/>
                    <a:gd name="connsiteX12" fmla="*/ 210558 w 234485"/>
                    <a:gd name="connsiteY12" fmla="*/ 9571 h 14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85" h="147989">
                      <a:moveTo>
                        <a:pt x="210558" y="9571"/>
                      </a:moveTo>
                      <a:cubicBezTo>
                        <a:pt x="205773" y="4785"/>
                        <a:pt x="200987" y="4785"/>
                        <a:pt x="191417" y="0"/>
                      </a:cubicBezTo>
                      <a:cubicBezTo>
                        <a:pt x="196202" y="4785"/>
                        <a:pt x="196202" y="4785"/>
                        <a:pt x="200987" y="9571"/>
                      </a:cubicBezTo>
                      <a:cubicBezTo>
                        <a:pt x="220129" y="43069"/>
                        <a:pt x="205773" y="90923"/>
                        <a:pt x="162704" y="86138"/>
                      </a:cubicBezTo>
                      <a:cubicBezTo>
                        <a:pt x="143563" y="86138"/>
                        <a:pt x="129206" y="81352"/>
                        <a:pt x="110064" y="81352"/>
                      </a:cubicBezTo>
                      <a:cubicBezTo>
                        <a:pt x="86137" y="86138"/>
                        <a:pt x="71781" y="100494"/>
                        <a:pt x="52640" y="110065"/>
                      </a:cubicBezTo>
                      <a:cubicBezTo>
                        <a:pt x="38283" y="119635"/>
                        <a:pt x="19141" y="119635"/>
                        <a:pt x="4785" y="110065"/>
                      </a:cubicBezTo>
                      <a:cubicBezTo>
                        <a:pt x="0" y="110065"/>
                        <a:pt x="0" y="105279"/>
                        <a:pt x="0" y="105279"/>
                      </a:cubicBezTo>
                      <a:cubicBezTo>
                        <a:pt x="0" y="119635"/>
                        <a:pt x="0" y="138777"/>
                        <a:pt x="9571" y="143562"/>
                      </a:cubicBezTo>
                      <a:cubicBezTo>
                        <a:pt x="43068" y="157919"/>
                        <a:pt x="71781" y="133992"/>
                        <a:pt x="100494" y="119635"/>
                      </a:cubicBezTo>
                      <a:cubicBezTo>
                        <a:pt x="129206" y="110065"/>
                        <a:pt x="157919" y="110065"/>
                        <a:pt x="186631" y="110065"/>
                      </a:cubicBezTo>
                      <a:cubicBezTo>
                        <a:pt x="220129" y="110065"/>
                        <a:pt x="234485" y="100494"/>
                        <a:pt x="234485" y="57425"/>
                      </a:cubicBezTo>
                      <a:cubicBezTo>
                        <a:pt x="234485" y="38283"/>
                        <a:pt x="224914" y="19142"/>
                        <a:pt x="210558" y="9571"/>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131" name="Graphic 3">
                <a:extLst>
                  <a:ext uri="{FF2B5EF4-FFF2-40B4-BE49-F238E27FC236}">
                    <a16:creationId xmlns:a16="http://schemas.microsoft.com/office/drawing/2014/main" id="{EC968D7A-CF87-41FB-8285-D1066A7C9975}"/>
                  </a:ext>
                </a:extLst>
              </p:cNvPr>
              <p:cNvGrpSpPr/>
              <p:nvPr/>
            </p:nvGrpSpPr>
            <p:grpSpPr>
              <a:xfrm>
                <a:off x="8000285" y="8348812"/>
                <a:ext cx="1339406" cy="818306"/>
                <a:chOff x="8000285" y="8348812"/>
                <a:chExt cx="1339406" cy="818306"/>
              </a:xfrm>
            </p:grpSpPr>
            <p:grpSp>
              <p:nvGrpSpPr>
                <p:cNvPr id="315" name="Graphic 3">
                  <a:extLst>
                    <a:ext uri="{FF2B5EF4-FFF2-40B4-BE49-F238E27FC236}">
                      <a16:creationId xmlns:a16="http://schemas.microsoft.com/office/drawing/2014/main" id="{0B913FF0-D9ED-4C22-8150-7E6D83BC8C80}"/>
                    </a:ext>
                  </a:extLst>
                </p:cNvPr>
                <p:cNvGrpSpPr/>
                <p:nvPr/>
              </p:nvGrpSpPr>
              <p:grpSpPr>
                <a:xfrm>
                  <a:off x="8005602" y="8348812"/>
                  <a:ext cx="1334089" cy="818306"/>
                  <a:chOff x="8005602" y="8348812"/>
                  <a:chExt cx="1334089" cy="818306"/>
                </a:xfrm>
              </p:grpSpPr>
              <p:sp>
                <p:nvSpPr>
                  <p:cNvPr id="331" name="Freeform: Shape 330">
                    <a:extLst>
                      <a:ext uri="{FF2B5EF4-FFF2-40B4-BE49-F238E27FC236}">
                        <a16:creationId xmlns:a16="http://schemas.microsoft.com/office/drawing/2014/main" id="{EC87FDDD-AEF4-40C1-8C54-01E5C3EB9E1B}"/>
                      </a:ext>
                    </a:extLst>
                  </p:cNvPr>
                  <p:cNvSpPr/>
                  <p:nvPr/>
                </p:nvSpPr>
                <p:spPr>
                  <a:xfrm>
                    <a:off x="8008809" y="8364336"/>
                    <a:ext cx="1316526" cy="789621"/>
                  </a:xfrm>
                  <a:custGeom>
                    <a:avLst/>
                    <a:gdLst>
                      <a:gd name="connsiteX0" fmla="*/ 1307466 w 1316526"/>
                      <a:gd name="connsiteY0" fmla="*/ 419949 h 789621"/>
                      <a:gd name="connsiteX1" fmla="*/ 1226114 w 1316526"/>
                      <a:gd name="connsiteY1" fmla="*/ 209390 h 789621"/>
                      <a:gd name="connsiteX2" fmla="*/ 1120834 w 1316526"/>
                      <a:gd name="connsiteY2" fmla="*/ 41901 h 789621"/>
                      <a:gd name="connsiteX3" fmla="*/ 1106478 w 1316526"/>
                      <a:gd name="connsiteY3" fmla="*/ 22759 h 789621"/>
                      <a:gd name="connsiteX4" fmla="*/ 1044268 w 1316526"/>
                      <a:gd name="connsiteY4" fmla="*/ 3617 h 789621"/>
                      <a:gd name="connsiteX5" fmla="*/ 757143 w 1316526"/>
                      <a:gd name="connsiteY5" fmla="*/ 46686 h 789621"/>
                      <a:gd name="connsiteX6" fmla="*/ 618365 w 1316526"/>
                      <a:gd name="connsiteY6" fmla="*/ 56257 h 789621"/>
                      <a:gd name="connsiteX7" fmla="*/ 470018 w 1316526"/>
                      <a:gd name="connsiteY7" fmla="*/ 61042 h 789621"/>
                      <a:gd name="connsiteX8" fmla="*/ 407807 w 1316526"/>
                      <a:gd name="connsiteY8" fmla="*/ 46686 h 789621"/>
                      <a:gd name="connsiteX9" fmla="*/ 374309 w 1316526"/>
                      <a:gd name="connsiteY9" fmla="*/ 46686 h 789621"/>
                      <a:gd name="connsiteX10" fmla="*/ 359953 w 1316526"/>
                      <a:gd name="connsiteY10" fmla="*/ 61042 h 789621"/>
                      <a:gd name="connsiteX11" fmla="*/ 336026 w 1316526"/>
                      <a:gd name="connsiteY11" fmla="*/ 89755 h 789621"/>
                      <a:gd name="connsiteX12" fmla="*/ 288172 w 1316526"/>
                      <a:gd name="connsiteY12" fmla="*/ 137609 h 789621"/>
                      <a:gd name="connsiteX13" fmla="*/ 197249 w 1316526"/>
                      <a:gd name="connsiteY13" fmla="*/ 214176 h 789621"/>
                      <a:gd name="connsiteX14" fmla="*/ 24974 w 1316526"/>
                      <a:gd name="connsiteY14" fmla="*/ 419949 h 789621"/>
                      <a:gd name="connsiteX15" fmla="*/ 5832 w 1316526"/>
                      <a:gd name="connsiteY15" fmla="*/ 501301 h 789621"/>
                      <a:gd name="connsiteX16" fmla="*/ 82399 w 1316526"/>
                      <a:gd name="connsiteY16" fmla="*/ 587438 h 789621"/>
                      <a:gd name="connsiteX17" fmla="*/ 240318 w 1316526"/>
                      <a:gd name="connsiteY17" fmla="*/ 611365 h 789621"/>
                      <a:gd name="connsiteX18" fmla="*/ 288172 w 1316526"/>
                      <a:gd name="connsiteY18" fmla="*/ 654434 h 789621"/>
                      <a:gd name="connsiteX19" fmla="*/ 484374 w 1316526"/>
                      <a:gd name="connsiteY19" fmla="*/ 754928 h 789621"/>
                      <a:gd name="connsiteX20" fmla="*/ 929418 w 1316526"/>
                      <a:gd name="connsiteY20" fmla="*/ 759713 h 789621"/>
                      <a:gd name="connsiteX21" fmla="*/ 1259612 w 1316526"/>
                      <a:gd name="connsiteY21" fmla="*/ 568296 h 789621"/>
                      <a:gd name="connsiteX22" fmla="*/ 1307466 w 1316526"/>
                      <a:gd name="connsiteY22" fmla="*/ 496515 h 789621"/>
                      <a:gd name="connsiteX23" fmla="*/ 1307466 w 1316526"/>
                      <a:gd name="connsiteY23" fmla="*/ 419949 h 78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526" h="789621">
                        <a:moveTo>
                          <a:pt x="1307466" y="419949"/>
                        </a:moveTo>
                        <a:cubicBezTo>
                          <a:pt x="1283539" y="348167"/>
                          <a:pt x="1259612" y="276386"/>
                          <a:pt x="1226114" y="209390"/>
                        </a:cubicBezTo>
                        <a:cubicBezTo>
                          <a:pt x="1197401" y="151965"/>
                          <a:pt x="1163903" y="94540"/>
                          <a:pt x="1120834" y="41901"/>
                        </a:cubicBezTo>
                        <a:cubicBezTo>
                          <a:pt x="1116049" y="37115"/>
                          <a:pt x="1111264" y="27545"/>
                          <a:pt x="1106478" y="22759"/>
                        </a:cubicBezTo>
                        <a:cubicBezTo>
                          <a:pt x="1087337" y="-5953"/>
                          <a:pt x="1072980" y="-1168"/>
                          <a:pt x="1044268" y="3617"/>
                        </a:cubicBezTo>
                        <a:cubicBezTo>
                          <a:pt x="948559" y="8403"/>
                          <a:pt x="852851" y="37115"/>
                          <a:pt x="757143" y="46686"/>
                        </a:cubicBezTo>
                        <a:cubicBezTo>
                          <a:pt x="709288" y="51472"/>
                          <a:pt x="666220" y="51472"/>
                          <a:pt x="618365" y="56257"/>
                        </a:cubicBezTo>
                        <a:cubicBezTo>
                          <a:pt x="570511" y="61042"/>
                          <a:pt x="522657" y="65828"/>
                          <a:pt x="470018" y="61042"/>
                        </a:cubicBezTo>
                        <a:cubicBezTo>
                          <a:pt x="450876" y="61042"/>
                          <a:pt x="426949" y="51472"/>
                          <a:pt x="407807" y="46686"/>
                        </a:cubicBezTo>
                        <a:cubicBezTo>
                          <a:pt x="398236" y="41901"/>
                          <a:pt x="383880" y="41901"/>
                          <a:pt x="374309" y="46686"/>
                        </a:cubicBezTo>
                        <a:cubicBezTo>
                          <a:pt x="369524" y="46686"/>
                          <a:pt x="364739" y="56257"/>
                          <a:pt x="359953" y="61042"/>
                        </a:cubicBezTo>
                        <a:cubicBezTo>
                          <a:pt x="350382" y="70613"/>
                          <a:pt x="340811" y="75399"/>
                          <a:pt x="336026" y="89755"/>
                        </a:cubicBezTo>
                        <a:cubicBezTo>
                          <a:pt x="321670" y="108897"/>
                          <a:pt x="312099" y="123253"/>
                          <a:pt x="288172" y="137609"/>
                        </a:cubicBezTo>
                        <a:cubicBezTo>
                          <a:pt x="254674" y="161536"/>
                          <a:pt x="225961" y="185463"/>
                          <a:pt x="197249" y="214176"/>
                        </a:cubicBezTo>
                        <a:cubicBezTo>
                          <a:pt x="130253" y="276386"/>
                          <a:pt x="72828" y="343382"/>
                          <a:pt x="24974" y="419949"/>
                        </a:cubicBezTo>
                        <a:cubicBezTo>
                          <a:pt x="5832" y="448661"/>
                          <a:pt x="-8524" y="467803"/>
                          <a:pt x="5832" y="501301"/>
                        </a:cubicBezTo>
                        <a:cubicBezTo>
                          <a:pt x="24974" y="534799"/>
                          <a:pt x="48901" y="568296"/>
                          <a:pt x="82399" y="587438"/>
                        </a:cubicBezTo>
                        <a:cubicBezTo>
                          <a:pt x="130253" y="616151"/>
                          <a:pt x="187678" y="625722"/>
                          <a:pt x="240318" y="611365"/>
                        </a:cubicBezTo>
                        <a:cubicBezTo>
                          <a:pt x="254674" y="625722"/>
                          <a:pt x="269030" y="640078"/>
                          <a:pt x="288172" y="654434"/>
                        </a:cubicBezTo>
                        <a:cubicBezTo>
                          <a:pt x="345597" y="702288"/>
                          <a:pt x="417378" y="731001"/>
                          <a:pt x="484374" y="754928"/>
                        </a:cubicBezTo>
                        <a:cubicBezTo>
                          <a:pt x="627936" y="802782"/>
                          <a:pt x="781070" y="797997"/>
                          <a:pt x="929418" y="759713"/>
                        </a:cubicBezTo>
                        <a:cubicBezTo>
                          <a:pt x="1053839" y="731001"/>
                          <a:pt x="1173474" y="659219"/>
                          <a:pt x="1259612" y="568296"/>
                        </a:cubicBezTo>
                        <a:cubicBezTo>
                          <a:pt x="1278753" y="549155"/>
                          <a:pt x="1293110" y="525228"/>
                          <a:pt x="1307466" y="496515"/>
                        </a:cubicBezTo>
                        <a:cubicBezTo>
                          <a:pt x="1321822" y="477374"/>
                          <a:pt x="1317037" y="448661"/>
                          <a:pt x="1307466" y="419949"/>
                        </a:cubicBezTo>
                        <a:close/>
                      </a:path>
                    </a:pathLst>
                  </a:custGeom>
                  <a:solidFill>
                    <a:srgbClr val="602483"/>
                  </a:solidFill>
                  <a:ln w="4782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93CBB38A-402D-4AE7-9F09-EA98DDBF47CE}"/>
                      </a:ext>
                    </a:extLst>
                  </p:cNvPr>
                  <p:cNvSpPr/>
                  <p:nvPr/>
                </p:nvSpPr>
                <p:spPr>
                  <a:xfrm>
                    <a:off x="8005602" y="8348812"/>
                    <a:ext cx="1334089" cy="818306"/>
                  </a:xfrm>
                  <a:custGeom>
                    <a:avLst/>
                    <a:gdLst>
                      <a:gd name="connsiteX0" fmla="*/ 712495 w 1334089"/>
                      <a:gd name="connsiteY0" fmla="*/ 818306 h 818306"/>
                      <a:gd name="connsiteX1" fmla="*/ 712495 w 1334089"/>
                      <a:gd name="connsiteY1" fmla="*/ 818306 h 818306"/>
                      <a:gd name="connsiteX2" fmla="*/ 487581 w 1334089"/>
                      <a:gd name="connsiteY2" fmla="*/ 784808 h 818306"/>
                      <a:gd name="connsiteX3" fmla="*/ 291379 w 1334089"/>
                      <a:gd name="connsiteY3" fmla="*/ 679529 h 818306"/>
                      <a:gd name="connsiteX4" fmla="*/ 257881 w 1334089"/>
                      <a:gd name="connsiteY4" fmla="*/ 646031 h 818306"/>
                      <a:gd name="connsiteX5" fmla="*/ 248310 w 1334089"/>
                      <a:gd name="connsiteY5" fmla="*/ 636461 h 818306"/>
                      <a:gd name="connsiteX6" fmla="*/ 205241 w 1334089"/>
                      <a:gd name="connsiteY6" fmla="*/ 641246 h 818306"/>
                      <a:gd name="connsiteX7" fmla="*/ 90391 w 1334089"/>
                      <a:gd name="connsiteY7" fmla="*/ 607748 h 818306"/>
                      <a:gd name="connsiteX8" fmla="*/ 9039 w 1334089"/>
                      <a:gd name="connsiteY8" fmla="*/ 516825 h 818306"/>
                      <a:gd name="connsiteX9" fmla="*/ 23395 w 1334089"/>
                      <a:gd name="connsiteY9" fmla="*/ 435473 h 818306"/>
                      <a:gd name="connsiteX10" fmla="*/ 28181 w 1334089"/>
                      <a:gd name="connsiteY10" fmla="*/ 430687 h 818306"/>
                      <a:gd name="connsiteX11" fmla="*/ 200456 w 1334089"/>
                      <a:gd name="connsiteY11" fmla="*/ 224914 h 818306"/>
                      <a:gd name="connsiteX12" fmla="*/ 291379 w 1334089"/>
                      <a:gd name="connsiteY12" fmla="*/ 148348 h 818306"/>
                      <a:gd name="connsiteX13" fmla="*/ 334447 w 1334089"/>
                      <a:gd name="connsiteY13" fmla="*/ 100494 h 818306"/>
                      <a:gd name="connsiteX14" fmla="*/ 358374 w 1334089"/>
                      <a:gd name="connsiteY14" fmla="*/ 76567 h 818306"/>
                      <a:gd name="connsiteX15" fmla="*/ 363160 w 1334089"/>
                      <a:gd name="connsiteY15" fmla="*/ 71781 h 818306"/>
                      <a:gd name="connsiteX16" fmla="*/ 377516 w 1334089"/>
                      <a:gd name="connsiteY16" fmla="*/ 52640 h 818306"/>
                      <a:gd name="connsiteX17" fmla="*/ 415800 w 1334089"/>
                      <a:gd name="connsiteY17" fmla="*/ 52640 h 818306"/>
                      <a:gd name="connsiteX18" fmla="*/ 478010 w 1334089"/>
                      <a:gd name="connsiteY18" fmla="*/ 66996 h 818306"/>
                      <a:gd name="connsiteX19" fmla="*/ 516293 w 1334089"/>
                      <a:gd name="connsiteY19" fmla="*/ 66996 h 818306"/>
                      <a:gd name="connsiteX20" fmla="*/ 588075 w 1334089"/>
                      <a:gd name="connsiteY20" fmla="*/ 62211 h 818306"/>
                      <a:gd name="connsiteX21" fmla="*/ 626358 w 1334089"/>
                      <a:gd name="connsiteY21" fmla="*/ 57425 h 818306"/>
                      <a:gd name="connsiteX22" fmla="*/ 659856 w 1334089"/>
                      <a:gd name="connsiteY22" fmla="*/ 57425 h 818306"/>
                      <a:gd name="connsiteX23" fmla="*/ 765135 w 1334089"/>
                      <a:gd name="connsiteY23" fmla="*/ 47854 h 818306"/>
                      <a:gd name="connsiteX24" fmla="*/ 899127 w 1334089"/>
                      <a:gd name="connsiteY24" fmla="*/ 23927 h 818306"/>
                      <a:gd name="connsiteX25" fmla="*/ 1052260 w 1334089"/>
                      <a:gd name="connsiteY25" fmla="*/ 0 h 818306"/>
                      <a:gd name="connsiteX26" fmla="*/ 1061831 w 1334089"/>
                      <a:gd name="connsiteY26" fmla="*/ 0 h 818306"/>
                      <a:gd name="connsiteX27" fmla="*/ 1080973 w 1334089"/>
                      <a:gd name="connsiteY27" fmla="*/ 0 h 818306"/>
                      <a:gd name="connsiteX28" fmla="*/ 1119256 w 1334089"/>
                      <a:gd name="connsiteY28" fmla="*/ 23927 h 818306"/>
                      <a:gd name="connsiteX29" fmla="*/ 1124041 w 1334089"/>
                      <a:gd name="connsiteY29" fmla="*/ 28712 h 818306"/>
                      <a:gd name="connsiteX30" fmla="*/ 1133612 w 1334089"/>
                      <a:gd name="connsiteY30" fmla="*/ 43069 h 818306"/>
                      <a:gd name="connsiteX31" fmla="*/ 1243677 w 1334089"/>
                      <a:gd name="connsiteY31" fmla="*/ 210558 h 818306"/>
                      <a:gd name="connsiteX32" fmla="*/ 1325029 w 1334089"/>
                      <a:gd name="connsiteY32" fmla="*/ 421117 h 818306"/>
                      <a:gd name="connsiteX33" fmla="*/ 1325029 w 1334089"/>
                      <a:gd name="connsiteY33" fmla="*/ 512039 h 818306"/>
                      <a:gd name="connsiteX34" fmla="*/ 1277175 w 1334089"/>
                      <a:gd name="connsiteY34" fmla="*/ 583821 h 818306"/>
                      <a:gd name="connsiteX35" fmla="*/ 942196 w 1334089"/>
                      <a:gd name="connsiteY35" fmla="*/ 780023 h 818306"/>
                      <a:gd name="connsiteX36" fmla="*/ 712495 w 1334089"/>
                      <a:gd name="connsiteY36" fmla="*/ 818306 h 818306"/>
                      <a:gd name="connsiteX37" fmla="*/ 248310 w 1334089"/>
                      <a:gd name="connsiteY37" fmla="*/ 626889 h 818306"/>
                      <a:gd name="connsiteX38" fmla="*/ 262666 w 1334089"/>
                      <a:gd name="connsiteY38" fmla="*/ 641246 h 818306"/>
                      <a:gd name="connsiteX39" fmla="*/ 296164 w 1334089"/>
                      <a:gd name="connsiteY39" fmla="*/ 674744 h 818306"/>
                      <a:gd name="connsiteX40" fmla="*/ 492366 w 1334089"/>
                      <a:gd name="connsiteY40" fmla="*/ 775237 h 818306"/>
                      <a:gd name="connsiteX41" fmla="*/ 712495 w 1334089"/>
                      <a:gd name="connsiteY41" fmla="*/ 808735 h 818306"/>
                      <a:gd name="connsiteX42" fmla="*/ 712495 w 1334089"/>
                      <a:gd name="connsiteY42" fmla="*/ 808735 h 818306"/>
                      <a:gd name="connsiteX43" fmla="*/ 932625 w 1334089"/>
                      <a:gd name="connsiteY43" fmla="*/ 780023 h 818306"/>
                      <a:gd name="connsiteX44" fmla="*/ 1262818 w 1334089"/>
                      <a:gd name="connsiteY44" fmla="*/ 588606 h 818306"/>
                      <a:gd name="connsiteX45" fmla="*/ 1305887 w 1334089"/>
                      <a:gd name="connsiteY45" fmla="*/ 521610 h 818306"/>
                      <a:gd name="connsiteX46" fmla="*/ 1305887 w 1334089"/>
                      <a:gd name="connsiteY46" fmla="*/ 435473 h 818306"/>
                      <a:gd name="connsiteX47" fmla="*/ 1229321 w 1334089"/>
                      <a:gd name="connsiteY47" fmla="*/ 224914 h 818306"/>
                      <a:gd name="connsiteX48" fmla="*/ 1124041 w 1334089"/>
                      <a:gd name="connsiteY48" fmla="*/ 62211 h 818306"/>
                      <a:gd name="connsiteX49" fmla="*/ 1124041 w 1334089"/>
                      <a:gd name="connsiteY49" fmla="*/ 62211 h 818306"/>
                      <a:gd name="connsiteX50" fmla="*/ 1114471 w 1334089"/>
                      <a:gd name="connsiteY50" fmla="*/ 47854 h 818306"/>
                      <a:gd name="connsiteX51" fmla="*/ 1109685 w 1334089"/>
                      <a:gd name="connsiteY51" fmla="*/ 43069 h 818306"/>
                      <a:gd name="connsiteX52" fmla="*/ 1061831 w 1334089"/>
                      <a:gd name="connsiteY52" fmla="*/ 23927 h 818306"/>
                      <a:gd name="connsiteX53" fmla="*/ 1052260 w 1334089"/>
                      <a:gd name="connsiteY53" fmla="*/ 23927 h 818306"/>
                      <a:gd name="connsiteX54" fmla="*/ 903912 w 1334089"/>
                      <a:gd name="connsiteY54" fmla="*/ 47854 h 818306"/>
                      <a:gd name="connsiteX55" fmla="*/ 765135 w 1334089"/>
                      <a:gd name="connsiteY55" fmla="*/ 71781 h 818306"/>
                      <a:gd name="connsiteX56" fmla="*/ 655071 w 1334089"/>
                      <a:gd name="connsiteY56" fmla="*/ 81352 h 818306"/>
                      <a:gd name="connsiteX57" fmla="*/ 621572 w 1334089"/>
                      <a:gd name="connsiteY57" fmla="*/ 81352 h 818306"/>
                      <a:gd name="connsiteX58" fmla="*/ 583289 w 1334089"/>
                      <a:gd name="connsiteY58" fmla="*/ 86138 h 818306"/>
                      <a:gd name="connsiteX59" fmla="*/ 473225 w 1334089"/>
                      <a:gd name="connsiteY59" fmla="*/ 86138 h 818306"/>
                      <a:gd name="connsiteX60" fmla="*/ 411014 w 1334089"/>
                      <a:gd name="connsiteY60" fmla="*/ 71781 h 818306"/>
                      <a:gd name="connsiteX61" fmla="*/ 377516 w 1334089"/>
                      <a:gd name="connsiteY61" fmla="*/ 71781 h 818306"/>
                      <a:gd name="connsiteX62" fmla="*/ 367945 w 1334089"/>
                      <a:gd name="connsiteY62" fmla="*/ 86138 h 818306"/>
                      <a:gd name="connsiteX63" fmla="*/ 367945 w 1334089"/>
                      <a:gd name="connsiteY63" fmla="*/ 86138 h 818306"/>
                      <a:gd name="connsiteX64" fmla="*/ 363160 w 1334089"/>
                      <a:gd name="connsiteY64" fmla="*/ 90923 h 818306"/>
                      <a:gd name="connsiteX65" fmla="*/ 344018 w 1334089"/>
                      <a:gd name="connsiteY65" fmla="*/ 114850 h 818306"/>
                      <a:gd name="connsiteX66" fmla="*/ 296164 w 1334089"/>
                      <a:gd name="connsiteY66" fmla="*/ 167490 h 818306"/>
                      <a:gd name="connsiteX67" fmla="*/ 205241 w 1334089"/>
                      <a:gd name="connsiteY67" fmla="*/ 244056 h 818306"/>
                      <a:gd name="connsiteX68" fmla="*/ 32966 w 1334089"/>
                      <a:gd name="connsiteY68" fmla="*/ 445044 h 818306"/>
                      <a:gd name="connsiteX69" fmla="*/ 28181 w 1334089"/>
                      <a:gd name="connsiteY69" fmla="*/ 449829 h 818306"/>
                      <a:gd name="connsiteX70" fmla="*/ 13824 w 1334089"/>
                      <a:gd name="connsiteY70" fmla="*/ 521610 h 818306"/>
                      <a:gd name="connsiteX71" fmla="*/ 90391 w 1334089"/>
                      <a:gd name="connsiteY71" fmla="*/ 607748 h 818306"/>
                      <a:gd name="connsiteX72" fmla="*/ 200456 w 1334089"/>
                      <a:gd name="connsiteY72" fmla="*/ 636461 h 818306"/>
                      <a:gd name="connsiteX73" fmla="*/ 248310 w 1334089"/>
                      <a:gd name="connsiteY73" fmla="*/ 626889 h 818306"/>
                      <a:gd name="connsiteX74" fmla="*/ 248310 w 1334089"/>
                      <a:gd name="connsiteY74" fmla="*/ 626889 h 81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34089" h="818306">
                        <a:moveTo>
                          <a:pt x="712495" y="818306"/>
                        </a:moveTo>
                        <a:lnTo>
                          <a:pt x="712495" y="818306"/>
                        </a:lnTo>
                        <a:cubicBezTo>
                          <a:pt x="635929" y="818306"/>
                          <a:pt x="559362" y="808735"/>
                          <a:pt x="487581" y="784808"/>
                        </a:cubicBezTo>
                        <a:cubicBezTo>
                          <a:pt x="401443" y="756096"/>
                          <a:pt x="334447" y="722598"/>
                          <a:pt x="291379" y="679529"/>
                        </a:cubicBezTo>
                        <a:cubicBezTo>
                          <a:pt x="277022" y="669958"/>
                          <a:pt x="267452" y="660388"/>
                          <a:pt x="257881" y="646031"/>
                        </a:cubicBezTo>
                        <a:lnTo>
                          <a:pt x="248310" y="636461"/>
                        </a:lnTo>
                        <a:cubicBezTo>
                          <a:pt x="233954" y="641246"/>
                          <a:pt x="219598" y="641246"/>
                          <a:pt x="205241" y="641246"/>
                        </a:cubicBezTo>
                        <a:cubicBezTo>
                          <a:pt x="162172" y="641246"/>
                          <a:pt x="123889" y="631675"/>
                          <a:pt x="90391" y="607748"/>
                        </a:cubicBezTo>
                        <a:cubicBezTo>
                          <a:pt x="56893" y="588606"/>
                          <a:pt x="28181" y="555108"/>
                          <a:pt x="9039" y="516825"/>
                        </a:cubicBezTo>
                        <a:cubicBezTo>
                          <a:pt x="-10103" y="483327"/>
                          <a:pt x="4254" y="459400"/>
                          <a:pt x="23395" y="435473"/>
                        </a:cubicBezTo>
                        <a:lnTo>
                          <a:pt x="28181" y="430687"/>
                        </a:lnTo>
                        <a:cubicBezTo>
                          <a:pt x="76035" y="354121"/>
                          <a:pt x="133460" y="287125"/>
                          <a:pt x="200456" y="224914"/>
                        </a:cubicBezTo>
                        <a:cubicBezTo>
                          <a:pt x="229168" y="196202"/>
                          <a:pt x="257881" y="172275"/>
                          <a:pt x="291379" y="148348"/>
                        </a:cubicBezTo>
                        <a:cubicBezTo>
                          <a:pt x="310520" y="133992"/>
                          <a:pt x="324877" y="119635"/>
                          <a:pt x="334447" y="100494"/>
                        </a:cubicBezTo>
                        <a:cubicBezTo>
                          <a:pt x="339233" y="90923"/>
                          <a:pt x="348804" y="81352"/>
                          <a:pt x="358374" y="76567"/>
                        </a:cubicBezTo>
                        <a:lnTo>
                          <a:pt x="363160" y="71781"/>
                        </a:lnTo>
                        <a:cubicBezTo>
                          <a:pt x="367945" y="66996"/>
                          <a:pt x="372731" y="57425"/>
                          <a:pt x="377516" y="52640"/>
                        </a:cubicBezTo>
                        <a:cubicBezTo>
                          <a:pt x="391873" y="47854"/>
                          <a:pt x="401443" y="52640"/>
                          <a:pt x="415800" y="52640"/>
                        </a:cubicBezTo>
                        <a:cubicBezTo>
                          <a:pt x="439727" y="57425"/>
                          <a:pt x="458868" y="62211"/>
                          <a:pt x="478010" y="66996"/>
                        </a:cubicBezTo>
                        <a:cubicBezTo>
                          <a:pt x="492366" y="66996"/>
                          <a:pt x="501937" y="66996"/>
                          <a:pt x="516293" y="66996"/>
                        </a:cubicBezTo>
                        <a:cubicBezTo>
                          <a:pt x="540220" y="66996"/>
                          <a:pt x="564148" y="66996"/>
                          <a:pt x="588075" y="62211"/>
                        </a:cubicBezTo>
                        <a:cubicBezTo>
                          <a:pt x="602431" y="62211"/>
                          <a:pt x="612002" y="62211"/>
                          <a:pt x="626358" y="57425"/>
                        </a:cubicBezTo>
                        <a:lnTo>
                          <a:pt x="659856" y="57425"/>
                        </a:lnTo>
                        <a:cubicBezTo>
                          <a:pt x="693354" y="57425"/>
                          <a:pt x="731637" y="52640"/>
                          <a:pt x="765135" y="47854"/>
                        </a:cubicBezTo>
                        <a:cubicBezTo>
                          <a:pt x="812989" y="43069"/>
                          <a:pt x="856058" y="33498"/>
                          <a:pt x="899127" y="23927"/>
                        </a:cubicBezTo>
                        <a:cubicBezTo>
                          <a:pt x="946981" y="14356"/>
                          <a:pt x="999620" y="4785"/>
                          <a:pt x="1052260" y="0"/>
                        </a:cubicBezTo>
                        <a:cubicBezTo>
                          <a:pt x="1057046" y="0"/>
                          <a:pt x="1061831" y="0"/>
                          <a:pt x="1061831" y="0"/>
                        </a:cubicBezTo>
                        <a:cubicBezTo>
                          <a:pt x="1066616" y="0"/>
                          <a:pt x="1071402" y="0"/>
                          <a:pt x="1080973" y="0"/>
                        </a:cubicBezTo>
                        <a:cubicBezTo>
                          <a:pt x="1095329" y="0"/>
                          <a:pt x="1109685" y="4785"/>
                          <a:pt x="1119256" y="23927"/>
                        </a:cubicBezTo>
                        <a:lnTo>
                          <a:pt x="1124041" y="28712"/>
                        </a:lnTo>
                        <a:cubicBezTo>
                          <a:pt x="1128827" y="33498"/>
                          <a:pt x="1128827" y="38283"/>
                          <a:pt x="1133612" y="43069"/>
                        </a:cubicBezTo>
                        <a:cubicBezTo>
                          <a:pt x="1171895" y="86138"/>
                          <a:pt x="1210179" y="143562"/>
                          <a:pt x="1243677" y="210558"/>
                        </a:cubicBezTo>
                        <a:cubicBezTo>
                          <a:pt x="1272390" y="272769"/>
                          <a:pt x="1296317" y="339764"/>
                          <a:pt x="1325029" y="421117"/>
                        </a:cubicBezTo>
                        <a:cubicBezTo>
                          <a:pt x="1334600" y="454615"/>
                          <a:pt x="1339385" y="483327"/>
                          <a:pt x="1325029" y="512039"/>
                        </a:cubicBezTo>
                        <a:cubicBezTo>
                          <a:pt x="1315458" y="535966"/>
                          <a:pt x="1296317" y="559894"/>
                          <a:pt x="1277175" y="583821"/>
                        </a:cubicBezTo>
                        <a:cubicBezTo>
                          <a:pt x="1191037" y="674744"/>
                          <a:pt x="1066616" y="746525"/>
                          <a:pt x="942196" y="780023"/>
                        </a:cubicBezTo>
                        <a:cubicBezTo>
                          <a:pt x="856058" y="808735"/>
                          <a:pt x="779491" y="818306"/>
                          <a:pt x="712495" y="818306"/>
                        </a:cubicBezTo>
                        <a:close/>
                        <a:moveTo>
                          <a:pt x="248310" y="626889"/>
                        </a:moveTo>
                        <a:lnTo>
                          <a:pt x="262666" y="641246"/>
                        </a:lnTo>
                        <a:cubicBezTo>
                          <a:pt x="272237" y="650817"/>
                          <a:pt x="286593" y="665173"/>
                          <a:pt x="296164" y="674744"/>
                        </a:cubicBezTo>
                        <a:cubicBezTo>
                          <a:pt x="344018" y="713027"/>
                          <a:pt x="406229" y="746525"/>
                          <a:pt x="492366" y="775237"/>
                        </a:cubicBezTo>
                        <a:cubicBezTo>
                          <a:pt x="559362" y="799164"/>
                          <a:pt x="635929" y="808735"/>
                          <a:pt x="712495" y="808735"/>
                        </a:cubicBezTo>
                        <a:lnTo>
                          <a:pt x="712495" y="808735"/>
                        </a:lnTo>
                        <a:cubicBezTo>
                          <a:pt x="784277" y="808735"/>
                          <a:pt x="856058" y="799164"/>
                          <a:pt x="932625" y="780023"/>
                        </a:cubicBezTo>
                        <a:cubicBezTo>
                          <a:pt x="1057046" y="751310"/>
                          <a:pt x="1176681" y="679529"/>
                          <a:pt x="1262818" y="588606"/>
                        </a:cubicBezTo>
                        <a:cubicBezTo>
                          <a:pt x="1281960" y="569465"/>
                          <a:pt x="1296317" y="545538"/>
                          <a:pt x="1305887" y="521610"/>
                        </a:cubicBezTo>
                        <a:cubicBezTo>
                          <a:pt x="1320244" y="492898"/>
                          <a:pt x="1315458" y="468971"/>
                          <a:pt x="1305887" y="435473"/>
                        </a:cubicBezTo>
                        <a:cubicBezTo>
                          <a:pt x="1281960" y="354121"/>
                          <a:pt x="1258033" y="287125"/>
                          <a:pt x="1229321" y="224914"/>
                        </a:cubicBezTo>
                        <a:cubicBezTo>
                          <a:pt x="1195823" y="157919"/>
                          <a:pt x="1162325" y="105279"/>
                          <a:pt x="1124041" y="62211"/>
                        </a:cubicBezTo>
                        <a:lnTo>
                          <a:pt x="1124041" y="62211"/>
                        </a:lnTo>
                        <a:cubicBezTo>
                          <a:pt x="1119256" y="57425"/>
                          <a:pt x="1119256" y="52640"/>
                          <a:pt x="1114471" y="47854"/>
                        </a:cubicBezTo>
                        <a:lnTo>
                          <a:pt x="1109685" y="43069"/>
                        </a:lnTo>
                        <a:cubicBezTo>
                          <a:pt x="1095329" y="19142"/>
                          <a:pt x="1085758" y="23927"/>
                          <a:pt x="1061831" y="23927"/>
                        </a:cubicBezTo>
                        <a:cubicBezTo>
                          <a:pt x="1057046" y="23927"/>
                          <a:pt x="1052260" y="23927"/>
                          <a:pt x="1052260" y="23927"/>
                        </a:cubicBezTo>
                        <a:cubicBezTo>
                          <a:pt x="999620" y="28712"/>
                          <a:pt x="951766" y="38283"/>
                          <a:pt x="903912" y="47854"/>
                        </a:cubicBezTo>
                        <a:cubicBezTo>
                          <a:pt x="860843" y="57425"/>
                          <a:pt x="812989" y="66996"/>
                          <a:pt x="765135" y="71781"/>
                        </a:cubicBezTo>
                        <a:cubicBezTo>
                          <a:pt x="726852" y="76567"/>
                          <a:pt x="693354" y="76567"/>
                          <a:pt x="655071" y="81352"/>
                        </a:cubicBezTo>
                        <a:lnTo>
                          <a:pt x="621572" y="81352"/>
                        </a:lnTo>
                        <a:cubicBezTo>
                          <a:pt x="607216" y="81352"/>
                          <a:pt x="597645" y="81352"/>
                          <a:pt x="583289" y="86138"/>
                        </a:cubicBezTo>
                        <a:cubicBezTo>
                          <a:pt x="545006" y="90923"/>
                          <a:pt x="506723" y="90923"/>
                          <a:pt x="473225" y="86138"/>
                        </a:cubicBezTo>
                        <a:cubicBezTo>
                          <a:pt x="454083" y="86138"/>
                          <a:pt x="434941" y="81352"/>
                          <a:pt x="411014" y="71781"/>
                        </a:cubicBezTo>
                        <a:cubicBezTo>
                          <a:pt x="396658" y="66996"/>
                          <a:pt x="387087" y="66996"/>
                          <a:pt x="377516" y="71781"/>
                        </a:cubicBezTo>
                        <a:cubicBezTo>
                          <a:pt x="372731" y="71781"/>
                          <a:pt x="367945" y="81352"/>
                          <a:pt x="367945" y="86138"/>
                        </a:cubicBezTo>
                        <a:lnTo>
                          <a:pt x="367945" y="86138"/>
                        </a:lnTo>
                        <a:lnTo>
                          <a:pt x="363160" y="90923"/>
                        </a:lnTo>
                        <a:cubicBezTo>
                          <a:pt x="353589" y="100494"/>
                          <a:pt x="348804" y="105279"/>
                          <a:pt x="344018" y="114850"/>
                        </a:cubicBezTo>
                        <a:cubicBezTo>
                          <a:pt x="329662" y="138777"/>
                          <a:pt x="315306" y="153133"/>
                          <a:pt x="296164" y="167490"/>
                        </a:cubicBezTo>
                        <a:cubicBezTo>
                          <a:pt x="262666" y="191417"/>
                          <a:pt x="233954" y="215344"/>
                          <a:pt x="205241" y="244056"/>
                        </a:cubicBezTo>
                        <a:cubicBezTo>
                          <a:pt x="138245" y="306267"/>
                          <a:pt x="80820" y="373263"/>
                          <a:pt x="32966" y="445044"/>
                        </a:cubicBezTo>
                        <a:lnTo>
                          <a:pt x="28181" y="449829"/>
                        </a:lnTo>
                        <a:cubicBezTo>
                          <a:pt x="9039" y="473756"/>
                          <a:pt x="-532" y="492898"/>
                          <a:pt x="13824" y="521610"/>
                        </a:cubicBezTo>
                        <a:cubicBezTo>
                          <a:pt x="32966" y="559894"/>
                          <a:pt x="61679" y="588606"/>
                          <a:pt x="90391" y="607748"/>
                        </a:cubicBezTo>
                        <a:cubicBezTo>
                          <a:pt x="119104" y="626889"/>
                          <a:pt x="157387" y="636461"/>
                          <a:pt x="200456" y="636461"/>
                        </a:cubicBezTo>
                        <a:cubicBezTo>
                          <a:pt x="214812" y="631675"/>
                          <a:pt x="233954" y="631675"/>
                          <a:pt x="248310" y="626889"/>
                        </a:cubicBezTo>
                        <a:lnTo>
                          <a:pt x="248310" y="626889"/>
                        </a:lnTo>
                        <a:close/>
                      </a:path>
                    </a:pathLst>
                  </a:custGeom>
                  <a:solidFill>
                    <a:srgbClr val="3C2868"/>
                  </a:solidFill>
                  <a:ln w="47824" cap="flat">
                    <a:noFill/>
                    <a:prstDash val="solid"/>
                    <a:miter/>
                  </a:ln>
                </p:spPr>
                <p:txBody>
                  <a:bodyPr rtlCol="0" anchor="ctr"/>
                  <a:lstStyle/>
                  <a:p>
                    <a:endParaRPr lang="en-US"/>
                  </a:p>
                </p:txBody>
              </p:sp>
            </p:grpSp>
            <p:sp>
              <p:nvSpPr>
                <p:cNvPr id="316" name="Freeform: Shape 315">
                  <a:extLst>
                    <a:ext uri="{FF2B5EF4-FFF2-40B4-BE49-F238E27FC236}">
                      <a16:creationId xmlns:a16="http://schemas.microsoft.com/office/drawing/2014/main" id="{8FBBF370-977E-4F85-99D6-57290413E823}"/>
                    </a:ext>
                  </a:extLst>
                </p:cNvPr>
                <p:cNvSpPr/>
                <p:nvPr/>
              </p:nvSpPr>
              <p:spPr>
                <a:xfrm>
                  <a:off x="9097787" y="8600554"/>
                  <a:ext cx="121007" cy="382130"/>
                </a:xfrm>
                <a:custGeom>
                  <a:avLst/>
                  <a:gdLst>
                    <a:gd name="connsiteX0" fmla="*/ 89281 w 121007"/>
                    <a:gd name="connsiteY0" fmla="*/ 44954 h 382130"/>
                    <a:gd name="connsiteX1" fmla="*/ 55783 w 121007"/>
                    <a:gd name="connsiteY1" fmla="*/ 6670 h 382130"/>
                    <a:gd name="connsiteX2" fmla="*/ 7929 w 121007"/>
                    <a:gd name="connsiteY2" fmla="*/ 11456 h 382130"/>
                    <a:gd name="connsiteX3" fmla="*/ 3143 w 121007"/>
                    <a:gd name="connsiteY3" fmla="*/ 59310 h 382130"/>
                    <a:gd name="connsiteX4" fmla="*/ 27070 w 121007"/>
                    <a:gd name="connsiteY4" fmla="*/ 155018 h 382130"/>
                    <a:gd name="connsiteX5" fmla="*/ 36641 w 121007"/>
                    <a:gd name="connsiteY5" fmla="*/ 279439 h 382130"/>
                    <a:gd name="connsiteX6" fmla="*/ 46212 w 121007"/>
                    <a:gd name="connsiteY6" fmla="*/ 379933 h 382130"/>
                    <a:gd name="connsiteX7" fmla="*/ 84496 w 121007"/>
                    <a:gd name="connsiteY7" fmla="*/ 351220 h 382130"/>
                    <a:gd name="connsiteX8" fmla="*/ 89281 w 121007"/>
                    <a:gd name="connsiteY8" fmla="*/ 54525 h 382130"/>
                    <a:gd name="connsiteX9" fmla="*/ 89281 w 121007"/>
                    <a:gd name="connsiteY9" fmla="*/ 44954 h 3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007" h="382130">
                      <a:moveTo>
                        <a:pt x="89281" y="44954"/>
                      </a:moveTo>
                      <a:cubicBezTo>
                        <a:pt x="79710" y="30598"/>
                        <a:pt x="74925" y="16241"/>
                        <a:pt x="55783" y="6670"/>
                      </a:cubicBezTo>
                      <a:cubicBezTo>
                        <a:pt x="41427" y="-2901"/>
                        <a:pt x="17500" y="-2901"/>
                        <a:pt x="7929" y="11456"/>
                      </a:cubicBezTo>
                      <a:cubicBezTo>
                        <a:pt x="-1642" y="25812"/>
                        <a:pt x="-1642" y="40168"/>
                        <a:pt x="3143" y="59310"/>
                      </a:cubicBezTo>
                      <a:cubicBezTo>
                        <a:pt x="7929" y="92808"/>
                        <a:pt x="17500" y="121521"/>
                        <a:pt x="27070" y="155018"/>
                      </a:cubicBezTo>
                      <a:cubicBezTo>
                        <a:pt x="36641" y="198087"/>
                        <a:pt x="36641" y="236370"/>
                        <a:pt x="36641" y="279439"/>
                      </a:cubicBezTo>
                      <a:cubicBezTo>
                        <a:pt x="36641" y="298581"/>
                        <a:pt x="22285" y="365577"/>
                        <a:pt x="46212" y="379933"/>
                      </a:cubicBezTo>
                      <a:cubicBezTo>
                        <a:pt x="65354" y="389504"/>
                        <a:pt x="79710" y="365577"/>
                        <a:pt x="84496" y="351220"/>
                      </a:cubicBezTo>
                      <a:cubicBezTo>
                        <a:pt x="137135" y="265083"/>
                        <a:pt x="127564" y="145448"/>
                        <a:pt x="89281" y="54525"/>
                      </a:cubicBezTo>
                      <a:cubicBezTo>
                        <a:pt x="89281" y="49739"/>
                        <a:pt x="89281" y="49739"/>
                        <a:pt x="89281" y="44954"/>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C83B7F65-33C2-40BC-9CE7-18ADD8ED6AB6}"/>
                    </a:ext>
                  </a:extLst>
                </p:cNvPr>
                <p:cNvSpPr/>
                <p:nvPr/>
              </p:nvSpPr>
              <p:spPr>
                <a:xfrm>
                  <a:off x="8385245" y="8620970"/>
                  <a:ext cx="525039" cy="282012"/>
                </a:xfrm>
                <a:custGeom>
                  <a:avLst/>
                  <a:gdLst>
                    <a:gd name="connsiteX0" fmla="*/ 328067 w 525039"/>
                    <a:gd name="connsiteY0" fmla="*/ 610 h 282012"/>
                    <a:gd name="connsiteX1" fmla="*/ 127080 w 525039"/>
                    <a:gd name="connsiteY1" fmla="*/ 53250 h 282012"/>
                    <a:gd name="connsiteX2" fmla="*/ 45727 w 525039"/>
                    <a:gd name="connsiteY2" fmla="*/ 125031 h 282012"/>
                    <a:gd name="connsiteX3" fmla="*/ 2659 w 525039"/>
                    <a:gd name="connsiteY3" fmla="*/ 225525 h 282012"/>
                    <a:gd name="connsiteX4" fmla="*/ 17015 w 525039"/>
                    <a:gd name="connsiteY4" fmla="*/ 273379 h 282012"/>
                    <a:gd name="connsiteX5" fmla="*/ 84011 w 525039"/>
                    <a:gd name="connsiteY5" fmla="*/ 249452 h 282012"/>
                    <a:gd name="connsiteX6" fmla="*/ 237144 w 525039"/>
                    <a:gd name="connsiteY6" fmla="*/ 182456 h 282012"/>
                    <a:gd name="connsiteX7" fmla="*/ 366351 w 525039"/>
                    <a:gd name="connsiteY7" fmla="*/ 239881 h 282012"/>
                    <a:gd name="connsiteX8" fmla="*/ 476415 w 525039"/>
                    <a:gd name="connsiteY8" fmla="*/ 278164 h 282012"/>
                    <a:gd name="connsiteX9" fmla="*/ 490771 w 525039"/>
                    <a:gd name="connsiteY9" fmla="*/ 81962 h 282012"/>
                    <a:gd name="connsiteX10" fmla="*/ 328067 w 525039"/>
                    <a:gd name="connsiteY10" fmla="*/ 610 h 28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039" h="282012">
                      <a:moveTo>
                        <a:pt x="328067" y="610"/>
                      </a:moveTo>
                      <a:cubicBezTo>
                        <a:pt x="256286" y="-4176"/>
                        <a:pt x="184505" y="19751"/>
                        <a:pt x="127080" y="53250"/>
                      </a:cubicBezTo>
                      <a:cubicBezTo>
                        <a:pt x="98367" y="72391"/>
                        <a:pt x="64869" y="96318"/>
                        <a:pt x="45727" y="125031"/>
                      </a:cubicBezTo>
                      <a:cubicBezTo>
                        <a:pt x="26586" y="153743"/>
                        <a:pt x="12230" y="192026"/>
                        <a:pt x="2659" y="225525"/>
                      </a:cubicBezTo>
                      <a:cubicBezTo>
                        <a:pt x="-2127" y="239881"/>
                        <a:pt x="-2127" y="263808"/>
                        <a:pt x="17015" y="273379"/>
                      </a:cubicBezTo>
                      <a:cubicBezTo>
                        <a:pt x="40942" y="282949"/>
                        <a:pt x="69654" y="259022"/>
                        <a:pt x="84011" y="249452"/>
                      </a:cubicBezTo>
                      <a:cubicBezTo>
                        <a:pt x="131865" y="220739"/>
                        <a:pt x="174934" y="177670"/>
                        <a:pt x="237144" y="182456"/>
                      </a:cubicBezTo>
                      <a:cubicBezTo>
                        <a:pt x="289784" y="187241"/>
                        <a:pt x="328067" y="215953"/>
                        <a:pt x="366351" y="239881"/>
                      </a:cubicBezTo>
                      <a:cubicBezTo>
                        <a:pt x="399848" y="263808"/>
                        <a:pt x="433346" y="292520"/>
                        <a:pt x="476415" y="278164"/>
                      </a:cubicBezTo>
                      <a:cubicBezTo>
                        <a:pt x="552982" y="249452"/>
                        <a:pt x="524269" y="134602"/>
                        <a:pt x="490771" y="81962"/>
                      </a:cubicBezTo>
                      <a:cubicBezTo>
                        <a:pt x="447703" y="29323"/>
                        <a:pt x="390278" y="5395"/>
                        <a:pt x="328067" y="61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8F32C322-6EF7-4407-8154-8A0C4467A103}"/>
                    </a:ext>
                  </a:extLst>
                </p:cNvPr>
                <p:cNvSpPr/>
                <p:nvPr/>
              </p:nvSpPr>
              <p:spPr>
                <a:xfrm>
                  <a:off x="8100118" y="8535813"/>
                  <a:ext cx="226107" cy="281969"/>
                </a:xfrm>
                <a:custGeom>
                  <a:avLst/>
                  <a:gdLst>
                    <a:gd name="connsiteX0" fmla="*/ 15017 w 226107"/>
                    <a:gd name="connsiteY0" fmla="*/ 281969 h 281969"/>
                    <a:gd name="connsiteX1" fmla="*/ 38944 w 226107"/>
                    <a:gd name="connsiteY1" fmla="*/ 277184 h 281969"/>
                    <a:gd name="connsiteX2" fmla="*/ 149009 w 226107"/>
                    <a:gd name="connsiteY2" fmla="*/ 176690 h 281969"/>
                    <a:gd name="connsiteX3" fmla="*/ 220790 w 226107"/>
                    <a:gd name="connsiteY3" fmla="*/ 57055 h 281969"/>
                    <a:gd name="connsiteX4" fmla="*/ 192077 w 226107"/>
                    <a:gd name="connsiteY4" fmla="*/ 4415 h 281969"/>
                    <a:gd name="connsiteX5" fmla="*/ 129867 w 226107"/>
                    <a:gd name="connsiteY5" fmla="*/ 57055 h 281969"/>
                    <a:gd name="connsiteX6" fmla="*/ 48515 w 226107"/>
                    <a:gd name="connsiteY6" fmla="*/ 152763 h 281969"/>
                    <a:gd name="connsiteX7" fmla="*/ 48515 w 226107"/>
                    <a:gd name="connsiteY7" fmla="*/ 157548 h 281969"/>
                    <a:gd name="connsiteX8" fmla="*/ 10232 w 226107"/>
                    <a:gd name="connsiteY8" fmla="*/ 238901 h 281969"/>
                    <a:gd name="connsiteX9" fmla="*/ 15017 w 226107"/>
                    <a:gd name="connsiteY9" fmla="*/ 281969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07" h="281969">
                      <a:moveTo>
                        <a:pt x="15017" y="281969"/>
                      </a:moveTo>
                      <a:cubicBezTo>
                        <a:pt x="24588" y="281969"/>
                        <a:pt x="29374" y="281969"/>
                        <a:pt x="38944" y="277184"/>
                      </a:cubicBezTo>
                      <a:cubicBezTo>
                        <a:pt x="82013" y="258042"/>
                        <a:pt x="120296" y="219759"/>
                        <a:pt x="149009" y="176690"/>
                      </a:cubicBezTo>
                      <a:cubicBezTo>
                        <a:pt x="172936" y="138407"/>
                        <a:pt x="206434" y="100124"/>
                        <a:pt x="220790" y="57055"/>
                      </a:cubicBezTo>
                      <a:cubicBezTo>
                        <a:pt x="230361" y="33128"/>
                        <a:pt x="230361" y="-14727"/>
                        <a:pt x="192077" y="4415"/>
                      </a:cubicBezTo>
                      <a:cubicBezTo>
                        <a:pt x="168150" y="18772"/>
                        <a:pt x="149009" y="37913"/>
                        <a:pt x="129867" y="57055"/>
                      </a:cubicBezTo>
                      <a:cubicBezTo>
                        <a:pt x="101155" y="85767"/>
                        <a:pt x="72442" y="119265"/>
                        <a:pt x="48515" y="152763"/>
                      </a:cubicBezTo>
                      <a:cubicBezTo>
                        <a:pt x="48515" y="152763"/>
                        <a:pt x="48515" y="152763"/>
                        <a:pt x="48515" y="157548"/>
                      </a:cubicBezTo>
                      <a:cubicBezTo>
                        <a:pt x="34159" y="181475"/>
                        <a:pt x="19802" y="210188"/>
                        <a:pt x="10232" y="238901"/>
                      </a:cubicBezTo>
                      <a:cubicBezTo>
                        <a:pt x="661" y="243686"/>
                        <a:pt x="-8910" y="281969"/>
                        <a:pt x="15017" y="281969"/>
                      </a:cubicBezTo>
                      <a:close/>
                    </a:path>
                  </a:pathLst>
                </a:custGeom>
                <a:solidFill>
                  <a:srgbClr val="602483">
                    <a:alpha val="30000"/>
                  </a:srgbClr>
                </a:solidFill>
                <a:ln w="47824" cap="flat">
                  <a:noFill/>
                  <a:prstDash val="solid"/>
                  <a:miter/>
                </a:ln>
              </p:spPr>
              <p:txBody>
                <a:bodyPr rtlCol="0" anchor="ctr"/>
                <a:lstStyle/>
                <a:p>
                  <a:endParaRPr lang="en-US"/>
                </a:p>
              </p:txBody>
            </p:sp>
            <p:grpSp>
              <p:nvGrpSpPr>
                <p:cNvPr id="319" name="Graphic 3">
                  <a:extLst>
                    <a:ext uri="{FF2B5EF4-FFF2-40B4-BE49-F238E27FC236}">
                      <a16:creationId xmlns:a16="http://schemas.microsoft.com/office/drawing/2014/main" id="{9C898103-7C85-4D35-BCE3-8E94B4959144}"/>
                    </a:ext>
                  </a:extLst>
                </p:cNvPr>
                <p:cNvGrpSpPr/>
                <p:nvPr/>
              </p:nvGrpSpPr>
              <p:grpSpPr>
                <a:xfrm>
                  <a:off x="8139062" y="8414503"/>
                  <a:ext cx="881257" cy="454722"/>
                  <a:chOff x="8139062" y="8414503"/>
                  <a:chExt cx="881257" cy="454722"/>
                </a:xfrm>
                <a:solidFill>
                  <a:srgbClr val="3C2868"/>
                </a:solidFill>
              </p:grpSpPr>
              <p:sp>
                <p:nvSpPr>
                  <p:cNvPr id="327" name="Freeform: Shape 326">
                    <a:extLst>
                      <a:ext uri="{FF2B5EF4-FFF2-40B4-BE49-F238E27FC236}">
                        <a16:creationId xmlns:a16="http://schemas.microsoft.com/office/drawing/2014/main" id="{21DA03D6-B850-4DFF-ABD0-A4ED9FEDB8FE}"/>
                      </a:ext>
                    </a:extLst>
                  </p:cNvPr>
                  <p:cNvSpPr/>
                  <p:nvPr/>
                </p:nvSpPr>
                <p:spPr>
                  <a:xfrm>
                    <a:off x="8139062" y="8438395"/>
                    <a:ext cx="260394" cy="250181"/>
                  </a:xfrm>
                  <a:custGeom>
                    <a:avLst/>
                    <a:gdLst>
                      <a:gd name="connsiteX0" fmla="*/ 253627 w 260394"/>
                      <a:gd name="connsiteY0" fmla="*/ 1340 h 250181"/>
                      <a:gd name="connsiteX1" fmla="*/ 119635 w 260394"/>
                      <a:gd name="connsiteY1" fmla="*/ 97048 h 250181"/>
                      <a:gd name="connsiteX2" fmla="*/ 0 w 260394"/>
                      <a:gd name="connsiteY2" fmla="*/ 245396 h 250181"/>
                      <a:gd name="connsiteX3" fmla="*/ 4785 w 260394"/>
                      <a:gd name="connsiteY3" fmla="*/ 250181 h 250181"/>
                      <a:gd name="connsiteX4" fmla="*/ 114850 w 260394"/>
                      <a:gd name="connsiteY4" fmla="*/ 116190 h 250181"/>
                      <a:gd name="connsiteX5" fmla="*/ 258413 w 260394"/>
                      <a:gd name="connsiteY5" fmla="*/ 6125 h 250181"/>
                      <a:gd name="connsiteX6" fmla="*/ 253627 w 260394"/>
                      <a:gd name="connsiteY6" fmla="*/ 1340 h 25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394" h="250181">
                        <a:moveTo>
                          <a:pt x="253627" y="1340"/>
                        </a:moveTo>
                        <a:cubicBezTo>
                          <a:pt x="200987" y="20482"/>
                          <a:pt x="157919" y="58765"/>
                          <a:pt x="119635" y="97048"/>
                        </a:cubicBezTo>
                        <a:cubicBezTo>
                          <a:pt x="76567" y="144902"/>
                          <a:pt x="38283" y="197542"/>
                          <a:pt x="0" y="245396"/>
                        </a:cubicBezTo>
                        <a:cubicBezTo>
                          <a:pt x="0" y="250181"/>
                          <a:pt x="0" y="250181"/>
                          <a:pt x="4785" y="250181"/>
                        </a:cubicBezTo>
                        <a:cubicBezTo>
                          <a:pt x="43069" y="207113"/>
                          <a:pt x="76567" y="159258"/>
                          <a:pt x="114850" y="116190"/>
                        </a:cubicBezTo>
                        <a:cubicBezTo>
                          <a:pt x="157919" y="68336"/>
                          <a:pt x="205773" y="39623"/>
                          <a:pt x="258413" y="6125"/>
                        </a:cubicBezTo>
                        <a:cubicBezTo>
                          <a:pt x="263198" y="6125"/>
                          <a:pt x="258413" y="-3445"/>
                          <a:pt x="253627" y="1340"/>
                        </a:cubicBezTo>
                        <a:close/>
                      </a:path>
                    </a:pathLst>
                  </a:custGeom>
                  <a:solidFill>
                    <a:srgbClr val="3C2868"/>
                  </a:solidFill>
                  <a:ln w="47824"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57D5F902-7C74-40C4-A1B1-4B4AC6E0B4EA}"/>
                      </a:ext>
                    </a:extLst>
                  </p:cNvPr>
                  <p:cNvSpPr/>
                  <p:nvPr/>
                </p:nvSpPr>
                <p:spPr>
                  <a:xfrm>
                    <a:off x="8344835" y="8482803"/>
                    <a:ext cx="191416" cy="295499"/>
                  </a:xfrm>
                  <a:custGeom>
                    <a:avLst/>
                    <a:gdLst>
                      <a:gd name="connsiteX0" fmla="*/ 181846 w 191416"/>
                      <a:gd name="connsiteY0" fmla="*/ 0 h 295499"/>
                      <a:gd name="connsiteX1" fmla="*/ 0 w 191416"/>
                      <a:gd name="connsiteY1" fmla="*/ 291910 h 295499"/>
                      <a:gd name="connsiteX2" fmla="*/ 4785 w 191416"/>
                      <a:gd name="connsiteY2" fmla="*/ 291910 h 295499"/>
                      <a:gd name="connsiteX3" fmla="*/ 86137 w 191416"/>
                      <a:gd name="connsiteY3" fmla="*/ 143562 h 295499"/>
                      <a:gd name="connsiteX4" fmla="*/ 191417 w 191416"/>
                      <a:gd name="connsiteY4" fmla="*/ 4785 h 295499"/>
                      <a:gd name="connsiteX5" fmla="*/ 181846 w 191416"/>
                      <a:gd name="connsiteY5" fmla="*/ 0 h 29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6" h="295499">
                        <a:moveTo>
                          <a:pt x="181846" y="0"/>
                        </a:moveTo>
                        <a:cubicBezTo>
                          <a:pt x="95708" y="76567"/>
                          <a:pt x="43068" y="186631"/>
                          <a:pt x="0" y="291910"/>
                        </a:cubicBezTo>
                        <a:cubicBezTo>
                          <a:pt x="0" y="296696"/>
                          <a:pt x="4785" y="296696"/>
                          <a:pt x="4785" y="291910"/>
                        </a:cubicBezTo>
                        <a:cubicBezTo>
                          <a:pt x="28712" y="239271"/>
                          <a:pt x="57425" y="191417"/>
                          <a:pt x="86137" y="143562"/>
                        </a:cubicBezTo>
                        <a:cubicBezTo>
                          <a:pt x="114850" y="90923"/>
                          <a:pt x="153133" y="47854"/>
                          <a:pt x="191417" y="4785"/>
                        </a:cubicBezTo>
                        <a:cubicBezTo>
                          <a:pt x="191417" y="4785"/>
                          <a:pt x="186631" y="0"/>
                          <a:pt x="181846" y="0"/>
                        </a:cubicBezTo>
                        <a:close/>
                      </a:path>
                    </a:pathLst>
                  </a:custGeom>
                  <a:solidFill>
                    <a:srgbClr val="3C2868"/>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973B6EA5-11D0-4AFC-8156-56A622769A34}"/>
                      </a:ext>
                    </a:extLst>
                  </p:cNvPr>
                  <p:cNvSpPr/>
                  <p:nvPr/>
                </p:nvSpPr>
                <p:spPr>
                  <a:xfrm>
                    <a:off x="8497968" y="8458876"/>
                    <a:ext cx="129946" cy="167489"/>
                  </a:xfrm>
                  <a:custGeom>
                    <a:avLst/>
                    <a:gdLst>
                      <a:gd name="connsiteX0" fmla="*/ 124421 w 129946"/>
                      <a:gd name="connsiteY0" fmla="*/ 0 h 167489"/>
                      <a:gd name="connsiteX1" fmla="*/ 0 w 129946"/>
                      <a:gd name="connsiteY1" fmla="*/ 162704 h 167489"/>
                      <a:gd name="connsiteX2" fmla="*/ 4785 w 129946"/>
                      <a:gd name="connsiteY2" fmla="*/ 167490 h 167489"/>
                      <a:gd name="connsiteX3" fmla="*/ 124421 w 129946"/>
                      <a:gd name="connsiteY3" fmla="*/ 9571 h 167489"/>
                      <a:gd name="connsiteX4" fmla="*/ 124421 w 129946"/>
                      <a:gd name="connsiteY4" fmla="*/ 0 h 167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46" h="167489">
                        <a:moveTo>
                          <a:pt x="124421" y="0"/>
                        </a:moveTo>
                        <a:cubicBezTo>
                          <a:pt x="62211" y="33498"/>
                          <a:pt x="28712" y="100494"/>
                          <a:pt x="0" y="162704"/>
                        </a:cubicBezTo>
                        <a:cubicBezTo>
                          <a:pt x="0" y="167490"/>
                          <a:pt x="4785" y="167490"/>
                          <a:pt x="4785" y="167490"/>
                        </a:cubicBezTo>
                        <a:cubicBezTo>
                          <a:pt x="38283" y="105279"/>
                          <a:pt x="71781" y="52640"/>
                          <a:pt x="124421" y="9571"/>
                        </a:cubicBezTo>
                        <a:cubicBezTo>
                          <a:pt x="133992" y="4785"/>
                          <a:pt x="129206" y="0"/>
                          <a:pt x="124421" y="0"/>
                        </a:cubicBezTo>
                        <a:close/>
                      </a:path>
                    </a:pathLst>
                  </a:custGeom>
                  <a:solidFill>
                    <a:srgbClr val="3C2868"/>
                  </a:solidFill>
                  <a:ln w="4782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FBE36035-49C2-466C-8DD6-1EF0F5822A51}"/>
                      </a:ext>
                    </a:extLst>
                  </p:cNvPr>
                  <p:cNvSpPr/>
                  <p:nvPr/>
                </p:nvSpPr>
                <p:spPr>
                  <a:xfrm>
                    <a:off x="8922566" y="8414503"/>
                    <a:ext cx="97752" cy="454722"/>
                  </a:xfrm>
                  <a:custGeom>
                    <a:avLst/>
                    <a:gdLst>
                      <a:gd name="connsiteX0" fmla="*/ 92227 w 97752"/>
                      <a:gd name="connsiteY0" fmla="*/ 197506 h 454722"/>
                      <a:gd name="connsiteX1" fmla="*/ 10875 w 97752"/>
                      <a:gd name="connsiteY1" fmla="*/ 1304 h 454722"/>
                      <a:gd name="connsiteX2" fmla="*/ 1304 w 97752"/>
                      <a:gd name="connsiteY2" fmla="*/ 10875 h 454722"/>
                      <a:gd name="connsiteX3" fmla="*/ 77871 w 97752"/>
                      <a:gd name="connsiteY3" fmla="*/ 202292 h 454722"/>
                      <a:gd name="connsiteX4" fmla="*/ 82656 w 97752"/>
                      <a:gd name="connsiteY4" fmla="*/ 317142 h 454722"/>
                      <a:gd name="connsiteX5" fmla="*/ 63514 w 97752"/>
                      <a:gd name="connsiteY5" fmla="*/ 451133 h 454722"/>
                      <a:gd name="connsiteX6" fmla="*/ 68300 w 97752"/>
                      <a:gd name="connsiteY6" fmla="*/ 451133 h 454722"/>
                      <a:gd name="connsiteX7" fmla="*/ 92227 w 97752"/>
                      <a:gd name="connsiteY7" fmla="*/ 331498 h 454722"/>
                      <a:gd name="connsiteX8" fmla="*/ 92227 w 97752"/>
                      <a:gd name="connsiteY8" fmla="*/ 197506 h 4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52" h="454722">
                        <a:moveTo>
                          <a:pt x="92227" y="197506"/>
                        </a:moveTo>
                        <a:cubicBezTo>
                          <a:pt x="82656" y="130510"/>
                          <a:pt x="63514" y="49158"/>
                          <a:pt x="10875" y="1304"/>
                        </a:cubicBezTo>
                        <a:cubicBezTo>
                          <a:pt x="6090" y="-3481"/>
                          <a:pt x="-3481" y="6090"/>
                          <a:pt x="1304" y="10875"/>
                        </a:cubicBezTo>
                        <a:cubicBezTo>
                          <a:pt x="44373" y="68300"/>
                          <a:pt x="68300" y="130510"/>
                          <a:pt x="77871" y="202292"/>
                        </a:cubicBezTo>
                        <a:cubicBezTo>
                          <a:pt x="82656" y="240575"/>
                          <a:pt x="87442" y="278858"/>
                          <a:pt x="82656" y="317142"/>
                        </a:cubicBezTo>
                        <a:cubicBezTo>
                          <a:pt x="82656" y="360210"/>
                          <a:pt x="82656" y="408065"/>
                          <a:pt x="63514" y="451133"/>
                        </a:cubicBezTo>
                        <a:cubicBezTo>
                          <a:pt x="63514" y="455919"/>
                          <a:pt x="68300" y="455919"/>
                          <a:pt x="68300" y="451133"/>
                        </a:cubicBezTo>
                        <a:cubicBezTo>
                          <a:pt x="87442" y="412850"/>
                          <a:pt x="87442" y="374566"/>
                          <a:pt x="92227" y="331498"/>
                        </a:cubicBezTo>
                        <a:cubicBezTo>
                          <a:pt x="101798" y="288429"/>
                          <a:pt x="97013" y="245360"/>
                          <a:pt x="92227" y="197506"/>
                        </a:cubicBezTo>
                        <a:close/>
                      </a:path>
                    </a:pathLst>
                  </a:custGeom>
                  <a:solidFill>
                    <a:srgbClr val="3C2868"/>
                  </a:solidFill>
                  <a:ln w="47824" cap="flat">
                    <a:noFill/>
                    <a:prstDash val="solid"/>
                    <a:miter/>
                  </a:ln>
                </p:spPr>
                <p:txBody>
                  <a:bodyPr rtlCol="0" anchor="ctr"/>
                  <a:lstStyle/>
                  <a:p>
                    <a:endParaRPr lang="en-US"/>
                  </a:p>
                </p:txBody>
              </p:sp>
            </p:grpSp>
            <p:grpSp>
              <p:nvGrpSpPr>
                <p:cNvPr id="320" name="Graphic 3">
                  <a:extLst>
                    <a:ext uri="{FF2B5EF4-FFF2-40B4-BE49-F238E27FC236}">
                      <a16:creationId xmlns:a16="http://schemas.microsoft.com/office/drawing/2014/main" id="{97DFCFD6-911D-4187-809A-19A9E8A1F9A0}"/>
                    </a:ext>
                  </a:extLst>
                </p:cNvPr>
                <p:cNvGrpSpPr/>
                <p:nvPr/>
              </p:nvGrpSpPr>
              <p:grpSpPr>
                <a:xfrm>
                  <a:off x="8335264" y="8353597"/>
                  <a:ext cx="823092" cy="167489"/>
                  <a:chOff x="8335264" y="8353597"/>
                  <a:chExt cx="823092" cy="167489"/>
                </a:xfrm>
              </p:grpSpPr>
              <p:sp>
                <p:nvSpPr>
                  <p:cNvPr id="325" name="Freeform: Shape 324">
                    <a:extLst>
                      <a:ext uri="{FF2B5EF4-FFF2-40B4-BE49-F238E27FC236}">
                        <a16:creationId xmlns:a16="http://schemas.microsoft.com/office/drawing/2014/main" id="{05DEA298-3C5E-4D3E-957C-0E34CF06BB9A}"/>
                      </a:ext>
                    </a:extLst>
                  </p:cNvPr>
                  <p:cNvSpPr/>
                  <p:nvPr/>
                </p:nvSpPr>
                <p:spPr>
                  <a:xfrm>
                    <a:off x="8344835" y="8369121"/>
                    <a:ext cx="799164" cy="147373"/>
                  </a:xfrm>
                  <a:custGeom>
                    <a:avLst/>
                    <a:gdLst>
                      <a:gd name="connsiteX0" fmla="*/ 81352 w 799164"/>
                      <a:gd name="connsiteY0" fmla="*/ 118467 h 147373"/>
                      <a:gd name="connsiteX1" fmla="*/ 215344 w 799164"/>
                      <a:gd name="connsiteY1" fmla="*/ 142395 h 147373"/>
                      <a:gd name="connsiteX2" fmla="*/ 502469 w 799164"/>
                      <a:gd name="connsiteY2" fmla="*/ 132824 h 147373"/>
                      <a:gd name="connsiteX3" fmla="*/ 736954 w 799164"/>
                      <a:gd name="connsiteY3" fmla="*/ 89755 h 147373"/>
                      <a:gd name="connsiteX4" fmla="*/ 799165 w 799164"/>
                      <a:gd name="connsiteY4" fmla="*/ 61042 h 147373"/>
                      <a:gd name="connsiteX5" fmla="*/ 784808 w 799164"/>
                      <a:gd name="connsiteY5" fmla="*/ 41901 h 147373"/>
                      <a:gd name="connsiteX6" fmla="*/ 770452 w 799164"/>
                      <a:gd name="connsiteY6" fmla="*/ 22759 h 147373"/>
                      <a:gd name="connsiteX7" fmla="*/ 708242 w 799164"/>
                      <a:gd name="connsiteY7" fmla="*/ 3617 h 147373"/>
                      <a:gd name="connsiteX8" fmla="*/ 421117 w 799164"/>
                      <a:gd name="connsiteY8" fmla="*/ 46686 h 147373"/>
                      <a:gd name="connsiteX9" fmla="*/ 282339 w 799164"/>
                      <a:gd name="connsiteY9" fmla="*/ 56257 h 147373"/>
                      <a:gd name="connsiteX10" fmla="*/ 133991 w 799164"/>
                      <a:gd name="connsiteY10" fmla="*/ 61042 h 147373"/>
                      <a:gd name="connsiteX11" fmla="*/ 71781 w 799164"/>
                      <a:gd name="connsiteY11" fmla="*/ 46686 h 147373"/>
                      <a:gd name="connsiteX12" fmla="*/ 38283 w 799164"/>
                      <a:gd name="connsiteY12" fmla="*/ 46686 h 147373"/>
                      <a:gd name="connsiteX13" fmla="*/ 23927 w 799164"/>
                      <a:gd name="connsiteY13" fmla="*/ 61042 h 147373"/>
                      <a:gd name="connsiteX14" fmla="*/ 0 w 799164"/>
                      <a:gd name="connsiteY14" fmla="*/ 89755 h 147373"/>
                      <a:gd name="connsiteX15" fmla="*/ 0 w 799164"/>
                      <a:gd name="connsiteY15" fmla="*/ 89755 h 147373"/>
                      <a:gd name="connsiteX16" fmla="*/ 19141 w 799164"/>
                      <a:gd name="connsiteY16" fmla="*/ 99326 h 147373"/>
                      <a:gd name="connsiteX17" fmla="*/ 81352 w 799164"/>
                      <a:gd name="connsiteY17" fmla="*/ 118467 h 1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164" h="147373">
                        <a:moveTo>
                          <a:pt x="81352" y="118467"/>
                        </a:moveTo>
                        <a:cubicBezTo>
                          <a:pt x="124421" y="128038"/>
                          <a:pt x="172275" y="137609"/>
                          <a:pt x="215344" y="142395"/>
                        </a:cubicBezTo>
                        <a:cubicBezTo>
                          <a:pt x="311052" y="151965"/>
                          <a:pt x="406761" y="147180"/>
                          <a:pt x="502469" y="132824"/>
                        </a:cubicBezTo>
                        <a:cubicBezTo>
                          <a:pt x="579035" y="123253"/>
                          <a:pt x="660387" y="113682"/>
                          <a:pt x="736954" y="89755"/>
                        </a:cubicBezTo>
                        <a:cubicBezTo>
                          <a:pt x="760881" y="80184"/>
                          <a:pt x="780023" y="70613"/>
                          <a:pt x="799165" y="61042"/>
                        </a:cubicBezTo>
                        <a:cubicBezTo>
                          <a:pt x="794379" y="56257"/>
                          <a:pt x="789594" y="46686"/>
                          <a:pt x="784808" y="41901"/>
                        </a:cubicBezTo>
                        <a:cubicBezTo>
                          <a:pt x="780023" y="37115"/>
                          <a:pt x="775238" y="27544"/>
                          <a:pt x="770452" y="22759"/>
                        </a:cubicBezTo>
                        <a:cubicBezTo>
                          <a:pt x="751310" y="-5953"/>
                          <a:pt x="736954" y="-1168"/>
                          <a:pt x="708242" y="3617"/>
                        </a:cubicBezTo>
                        <a:cubicBezTo>
                          <a:pt x="612533" y="8403"/>
                          <a:pt x="516825" y="37115"/>
                          <a:pt x="421117" y="46686"/>
                        </a:cubicBezTo>
                        <a:cubicBezTo>
                          <a:pt x="373262" y="51472"/>
                          <a:pt x="330194" y="51472"/>
                          <a:pt x="282339" y="56257"/>
                        </a:cubicBezTo>
                        <a:cubicBezTo>
                          <a:pt x="234485" y="61042"/>
                          <a:pt x="186631" y="65828"/>
                          <a:pt x="133991" y="61042"/>
                        </a:cubicBezTo>
                        <a:cubicBezTo>
                          <a:pt x="114850" y="61042"/>
                          <a:pt x="90923" y="51472"/>
                          <a:pt x="71781" y="46686"/>
                        </a:cubicBezTo>
                        <a:cubicBezTo>
                          <a:pt x="62210" y="41901"/>
                          <a:pt x="47854" y="41901"/>
                          <a:pt x="38283" y="46686"/>
                        </a:cubicBezTo>
                        <a:cubicBezTo>
                          <a:pt x="33498" y="46686"/>
                          <a:pt x="28712" y="56257"/>
                          <a:pt x="23927" y="61042"/>
                        </a:cubicBezTo>
                        <a:cubicBezTo>
                          <a:pt x="14356" y="70613"/>
                          <a:pt x="4785" y="75399"/>
                          <a:pt x="0" y="89755"/>
                        </a:cubicBezTo>
                        <a:cubicBezTo>
                          <a:pt x="0" y="89755"/>
                          <a:pt x="0" y="89755"/>
                          <a:pt x="0" y="89755"/>
                        </a:cubicBezTo>
                        <a:cubicBezTo>
                          <a:pt x="4785" y="94540"/>
                          <a:pt x="14356" y="99326"/>
                          <a:pt x="19141" y="99326"/>
                        </a:cubicBezTo>
                        <a:cubicBezTo>
                          <a:pt x="38283" y="108896"/>
                          <a:pt x="62210" y="113682"/>
                          <a:pt x="81352" y="118467"/>
                        </a:cubicBezTo>
                        <a:close/>
                      </a:path>
                    </a:pathLst>
                  </a:custGeom>
                  <a:solidFill>
                    <a:srgbClr val="602483"/>
                  </a:solidFill>
                  <a:ln w="47824"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CEF491FE-F7EB-48BE-B95B-E1B2F2020CAA}"/>
                      </a:ext>
                    </a:extLst>
                  </p:cNvPr>
                  <p:cNvSpPr/>
                  <p:nvPr/>
                </p:nvSpPr>
                <p:spPr>
                  <a:xfrm>
                    <a:off x="8335264" y="8353597"/>
                    <a:ext cx="823092" cy="167489"/>
                  </a:xfrm>
                  <a:custGeom>
                    <a:avLst/>
                    <a:gdLst>
                      <a:gd name="connsiteX0" fmla="*/ 330194 w 823092"/>
                      <a:gd name="connsiteY0" fmla="*/ 167490 h 167489"/>
                      <a:gd name="connsiteX1" fmla="*/ 330194 w 823092"/>
                      <a:gd name="connsiteY1" fmla="*/ 167490 h 167489"/>
                      <a:gd name="connsiteX2" fmla="*/ 224915 w 823092"/>
                      <a:gd name="connsiteY2" fmla="*/ 162704 h 167489"/>
                      <a:gd name="connsiteX3" fmla="*/ 86138 w 823092"/>
                      <a:gd name="connsiteY3" fmla="*/ 138777 h 167489"/>
                      <a:gd name="connsiteX4" fmla="*/ 23927 w 823092"/>
                      <a:gd name="connsiteY4" fmla="*/ 119635 h 167489"/>
                      <a:gd name="connsiteX5" fmla="*/ 4785 w 823092"/>
                      <a:gd name="connsiteY5" fmla="*/ 110065 h 167489"/>
                      <a:gd name="connsiteX6" fmla="*/ 0 w 823092"/>
                      <a:gd name="connsiteY6" fmla="*/ 105279 h 167489"/>
                      <a:gd name="connsiteX7" fmla="*/ 4785 w 823092"/>
                      <a:gd name="connsiteY7" fmla="*/ 100494 h 167489"/>
                      <a:gd name="connsiteX8" fmla="*/ 28712 w 823092"/>
                      <a:gd name="connsiteY8" fmla="*/ 76567 h 167489"/>
                      <a:gd name="connsiteX9" fmla="*/ 33498 w 823092"/>
                      <a:gd name="connsiteY9" fmla="*/ 71781 h 167489"/>
                      <a:gd name="connsiteX10" fmla="*/ 47854 w 823092"/>
                      <a:gd name="connsiteY10" fmla="*/ 52640 h 167489"/>
                      <a:gd name="connsiteX11" fmla="*/ 86138 w 823092"/>
                      <a:gd name="connsiteY11" fmla="*/ 52640 h 167489"/>
                      <a:gd name="connsiteX12" fmla="*/ 148348 w 823092"/>
                      <a:gd name="connsiteY12" fmla="*/ 66996 h 167489"/>
                      <a:gd name="connsiteX13" fmla="*/ 186631 w 823092"/>
                      <a:gd name="connsiteY13" fmla="*/ 66996 h 167489"/>
                      <a:gd name="connsiteX14" fmla="*/ 258413 w 823092"/>
                      <a:gd name="connsiteY14" fmla="*/ 62211 h 167489"/>
                      <a:gd name="connsiteX15" fmla="*/ 296696 w 823092"/>
                      <a:gd name="connsiteY15" fmla="*/ 57425 h 167489"/>
                      <a:gd name="connsiteX16" fmla="*/ 330194 w 823092"/>
                      <a:gd name="connsiteY16" fmla="*/ 57425 h 167489"/>
                      <a:gd name="connsiteX17" fmla="*/ 435473 w 823092"/>
                      <a:gd name="connsiteY17" fmla="*/ 47854 h 167489"/>
                      <a:gd name="connsiteX18" fmla="*/ 569465 w 823092"/>
                      <a:gd name="connsiteY18" fmla="*/ 23927 h 167489"/>
                      <a:gd name="connsiteX19" fmla="*/ 722598 w 823092"/>
                      <a:gd name="connsiteY19" fmla="*/ 0 h 167489"/>
                      <a:gd name="connsiteX20" fmla="*/ 732169 w 823092"/>
                      <a:gd name="connsiteY20" fmla="*/ 0 h 167489"/>
                      <a:gd name="connsiteX21" fmla="*/ 751311 w 823092"/>
                      <a:gd name="connsiteY21" fmla="*/ 0 h 167489"/>
                      <a:gd name="connsiteX22" fmla="*/ 789594 w 823092"/>
                      <a:gd name="connsiteY22" fmla="*/ 23927 h 167489"/>
                      <a:gd name="connsiteX23" fmla="*/ 794379 w 823092"/>
                      <a:gd name="connsiteY23" fmla="*/ 28713 h 167489"/>
                      <a:gd name="connsiteX24" fmla="*/ 803950 w 823092"/>
                      <a:gd name="connsiteY24" fmla="*/ 43069 h 167489"/>
                      <a:gd name="connsiteX25" fmla="*/ 818306 w 823092"/>
                      <a:gd name="connsiteY25" fmla="*/ 62211 h 167489"/>
                      <a:gd name="connsiteX26" fmla="*/ 823092 w 823092"/>
                      <a:gd name="connsiteY26" fmla="*/ 66996 h 167489"/>
                      <a:gd name="connsiteX27" fmla="*/ 818306 w 823092"/>
                      <a:gd name="connsiteY27" fmla="*/ 71781 h 167489"/>
                      <a:gd name="connsiteX28" fmla="*/ 756096 w 823092"/>
                      <a:gd name="connsiteY28" fmla="*/ 100494 h 167489"/>
                      <a:gd name="connsiteX29" fmla="*/ 545538 w 823092"/>
                      <a:gd name="connsiteY29" fmla="*/ 143562 h 167489"/>
                      <a:gd name="connsiteX30" fmla="*/ 521611 w 823092"/>
                      <a:gd name="connsiteY30" fmla="*/ 148348 h 167489"/>
                      <a:gd name="connsiteX31" fmla="*/ 330194 w 823092"/>
                      <a:gd name="connsiteY31" fmla="*/ 167490 h 167489"/>
                      <a:gd name="connsiteX32" fmla="*/ 19142 w 823092"/>
                      <a:gd name="connsiteY32" fmla="*/ 100494 h 167489"/>
                      <a:gd name="connsiteX33" fmla="*/ 33498 w 823092"/>
                      <a:gd name="connsiteY33" fmla="*/ 110065 h 167489"/>
                      <a:gd name="connsiteX34" fmla="*/ 95708 w 823092"/>
                      <a:gd name="connsiteY34" fmla="*/ 129206 h 167489"/>
                      <a:gd name="connsiteX35" fmla="*/ 229700 w 823092"/>
                      <a:gd name="connsiteY35" fmla="*/ 153134 h 167489"/>
                      <a:gd name="connsiteX36" fmla="*/ 334979 w 823092"/>
                      <a:gd name="connsiteY36" fmla="*/ 157919 h 167489"/>
                      <a:gd name="connsiteX37" fmla="*/ 521611 w 823092"/>
                      <a:gd name="connsiteY37" fmla="*/ 143562 h 167489"/>
                      <a:gd name="connsiteX38" fmla="*/ 545538 w 823092"/>
                      <a:gd name="connsiteY38" fmla="*/ 138777 h 167489"/>
                      <a:gd name="connsiteX39" fmla="*/ 751311 w 823092"/>
                      <a:gd name="connsiteY39" fmla="*/ 95708 h 167489"/>
                      <a:gd name="connsiteX40" fmla="*/ 808736 w 823092"/>
                      <a:gd name="connsiteY40" fmla="*/ 66996 h 167489"/>
                      <a:gd name="connsiteX41" fmla="*/ 799165 w 823092"/>
                      <a:gd name="connsiteY41" fmla="*/ 52640 h 167489"/>
                      <a:gd name="connsiteX42" fmla="*/ 799165 w 823092"/>
                      <a:gd name="connsiteY42" fmla="*/ 52640 h 167489"/>
                      <a:gd name="connsiteX43" fmla="*/ 789594 w 823092"/>
                      <a:gd name="connsiteY43" fmla="*/ 38283 h 167489"/>
                      <a:gd name="connsiteX44" fmla="*/ 784809 w 823092"/>
                      <a:gd name="connsiteY44" fmla="*/ 33498 h 167489"/>
                      <a:gd name="connsiteX45" fmla="*/ 736954 w 823092"/>
                      <a:gd name="connsiteY45" fmla="*/ 14356 h 167489"/>
                      <a:gd name="connsiteX46" fmla="*/ 727384 w 823092"/>
                      <a:gd name="connsiteY46" fmla="*/ 14356 h 167489"/>
                      <a:gd name="connsiteX47" fmla="*/ 579035 w 823092"/>
                      <a:gd name="connsiteY47" fmla="*/ 38283 h 167489"/>
                      <a:gd name="connsiteX48" fmla="*/ 440259 w 823092"/>
                      <a:gd name="connsiteY48" fmla="*/ 62211 h 167489"/>
                      <a:gd name="connsiteX49" fmla="*/ 330194 w 823092"/>
                      <a:gd name="connsiteY49" fmla="*/ 71781 h 167489"/>
                      <a:gd name="connsiteX50" fmla="*/ 296696 w 823092"/>
                      <a:gd name="connsiteY50" fmla="*/ 71781 h 167489"/>
                      <a:gd name="connsiteX51" fmla="*/ 258413 w 823092"/>
                      <a:gd name="connsiteY51" fmla="*/ 76567 h 167489"/>
                      <a:gd name="connsiteX52" fmla="*/ 148348 w 823092"/>
                      <a:gd name="connsiteY52" fmla="*/ 76567 h 167489"/>
                      <a:gd name="connsiteX53" fmla="*/ 86138 w 823092"/>
                      <a:gd name="connsiteY53" fmla="*/ 62211 h 167489"/>
                      <a:gd name="connsiteX54" fmla="*/ 52640 w 823092"/>
                      <a:gd name="connsiteY54" fmla="*/ 62211 h 167489"/>
                      <a:gd name="connsiteX55" fmla="*/ 43069 w 823092"/>
                      <a:gd name="connsiteY55" fmla="*/ 76567 h 167489"/>
                      <a:gd name="connsiteX56" fmla="*/ 43069 w 823092"/>
                      <a:gd name="connsiteY56" fmla="*/ 76567 h 167489"/>
                      <a:gd name="connsiteX57" fmla="*/ 38283 w 823092"/>
                      <a:gd name="connsiteY57" fmla="*/ 81352 h 167489"/>
                      <a:gd name="connsiteX58" fmla="*/ 19142 w 823092"/>
                      <a:gd name="connsiteY58" fmla="*/ 100494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23092" h="167489">
                        <a:moveTo>
                          <a:pt x="330194" y="167490"/>
                        </a:moveTo>
                        <a:lnTo>
                          <a:pt x="330194" y="167490"/>
                        </a:lnTo>
                        <a:cubicBezTo>
                          <a:pt x="296696" y="167490"/>
                          <a:pt x="258413" y="167490"/>
                          <a:pt x="224915" y="162704"/>
                        </a:cubicBezTo>
                        <a:cubicBezTo>
                          <a:pt x="177061" y="157919"/>
                          <a:pt x="129206" y="148348"/>
                          <a:pt x="86138" y="138777"/>
                        </a:cubicBezTo>
                        <a:cubicBezTo>
                          <a:pt x="62211" y="133992"/>
                          <a:pt x="43069" y="129206"/>
                          <a:pt x="23927" y="119635"/>
                        </a:cubicBezTo>
                        <a:cubicBezTo>
                          <a:pt x="14356" y="114850"/>
                          <a:pt x="9571" y="110065"/>
                          <a:pt x="4785" y="110065"/>
                        </a:cubicBezTo>
                        <a:lnTo>
                          <a:pt x="0" y="105279"/>
                        </a:lnTo>
                        <a:lnTo>
                          <a:pt x="4785" y="100494"/>
                        </a:lnTo>
                        <a:cubicBezTo>
                          <a:pt x="9571" y="90923"/>
                          <a:pt x="19142" y="81352"/>
                          <a:pt x="28712" y="76567"/>
                        </a:cubicBezTo>
                        <a:lnTo>
                          <a:pt x="33498" y="71781"/>
                        </a:lnTo>
                        <a:cubicBezTo>
                          <a:pt x="38283" y="66996"/>
                          <a:pt x="43069" y="57425"/>
                          <a:pt x="47854" y="52640"/>
                        </a:cubicBezTo>
                        <a:cubicBezTo>
                          <a:pt x="62211" y="47854"/>
                          <a:pt x="71781" y="52640"/>
                          <a:pt x="86138" y="52640"/>
                        </a:cubicBezTo>
                        <a:cubicBezTo>
                          <a:pt x="110065" y="57425"/>
                          <a:pt x="129206" y="62211"/>
                          <a:pt x="148348" y="66996"/>
                        </a:cubicBezTo>
                        <a:cubicBezTo>
                          <a:pt x="162704" y="66996"/>
                          <a:pt x="172275" y="66996"/>
                          <a:pt x="186631" y="66996"/>
                        </a:cubicBezTo>
                        <a:cubicBezTo>
                          <a:pt x="210558" y="66996"/>
                          <a:pt x="234486" y="66996"/>
                          <a:pt x="258413" y="62211"/>
                        </a:cubicBezTo>
                        <a:cubicBezTo>
                          <a:pt x="272769" y="62211"/>
                          <a:pt x="282340" y="62211"/>
                          <a:pt x="296696" y="57425"/>
                        </a:cubicBezTo>
                        <a:lnTo>
                          <a:pt x="330194" y="57425"/>
                        </a:lnTo>
                        <a:cubicBezTo>
                          <a:pt x="363692" y="57425"/>
                          <a:pt x="401975" y="52640"/>
                          <a:pt x="435473" y="47854"/>
                        </a:cubicBezTo>
                        <a:cubicBezTo>
                          <a:pt x="483327" y="43069"/>
                          <a:pt x="526396" y="33498"/>
                          <a:pt x="569465" y="23927"/>
                        </a:cubicBezTo>
                        <a:cubicBezTo>
                          <a:pt x="617319" y="14356"/>
                          <a:pt x="669958" y="4786"/>
                          <a:pt x="722598" y="0"/>
                        </a:cubicBezTo>
                        <a:cubicBezTo>
                          <a:pt x="727384" y="0"/>
                          <a:pt x="732169" y="0"/>
                          <a:pt x="732169" y="0"/>
                        </a:cubicBezTo>
                        <a:cubicBezTo>
                          <a:pt x="736954" y="0"/>
                          <a:pt x="741740" y="0"/>
                          <a:pt x="751311" y="0"/>
                        </a:cubicBezTo>
                        <a:cubicBezTo>
                          <a:pt x="765667" y="0"/>
                          <a:pt x="780023" y="4786"/>
                          <a:pt x="789594" y="23927"/>
                        </a:cubicBezTo>
                        <a:lnTo>
                          <a:pt x="794379" y="28713"/>
                        </a:lnTo>
                        <a:cubicBezTo>
                          <a:pt x="799165" y="33498"/>
                          <a:pt x="799165" y="38283"/>
                          <a:pt x="803950" y="43069"/>
                        </a:cubicBezTo>
                        <a:cubicBezTo>
                          <a:pt x="808736" y="47854"/>
                          <a:pt x="813521" y="57425"/>
                          <a:pt x="818306" y="62211"/>
                        </a:cubicBezTo>
                        <a:lnTo>
                          <a:pt x="823092" y="66996"/>
                        </a:lnTo>
                        <a:lnTo>
                          <a:pt x="818306" y="71781"/>
                        </a:lnTo>
                        <a:cubicBezTo>
                          <a:pt x="799165" y="86138"/>
                          <a:pt x="775238" y="95708"/>
                          <a:pt x="756096" y="100494"/>
                        </a:cubicBezTo>
                        <a:cubicBezTo>
                          <a:pt x="689100" y="124421"/>
                          <a:pt x="617319" y="133992"/>
                          <a:pt x="545538" y="143562"/>
                        </a:cubicBezTo>
                        <a:lnTo>
                          <a:pt x="521611" y="148348"/>
                        </a:lnTo>
                        <a:cubicBezTo>
                          <a:pt x="449829" y="162704"/>
                          <a:pt x="387619" y="167490"/>
                          <a:pt x="330194" y="167490"/>
                        </a:cubicBezTo>
                        <a:close/>
                        <a:moveTo>
                          <a:pt x="19142" y="100494"/>
                        </a:moveTo>
                        <a:cubicBezTo>
                          <a:pt x="23927" y="105279"/>
                          <a:pt x="28712" y="105279"/>
                          <a:pt x="33498" y="110065"/>
                        </a:cubicBezTo>
                        <a:cubicBezTo>
                          <a:pt x="47854" y="114850"/>
                          <a:pt x="66996" y="119635"/>
                          <a:pt x="95708" y="129206"/>
                        </a:cubicBezTo>
                        <a:cubicBezTo>
                          <a:pt x="133992" y="138777"/>
                          <a:pt x="181846" y="148348"/>
                          <a:pt x="229700" y="153134"/>
                        </a:cubicBezTo>
                        <a:cubicBezTo>
                          <a:pt x="263198" y="157919"/>
                          <a:pt x="296696" y="157919"/>
                          <a:pt x="334979" y="157919"/>
                        </a:cubicBezTo>
                        <a:cubicBezTo>
                          <a:pt x="392404" y="157919"/>
                          <a:pt x="454615" y="153134"/>
                          <a:pt x="521611" y="143562"/>
                        </a:cubicBezTo>
                        <a:lnTo>
                          <a:pt x="545538" y="138777"/>
                        </a:lnTo>
                        <a:cubicBezTo>
                          <a:pt x="617319" y="129206"/>
                          <a:pt x="689100" y="119635"/>
                          <a:pt x="751311" y="95708"/>
                        </a:cubicBezTo>
                        <a:cubicBezTo>
                          <a:pt x="770452" y="90923"/>
                          <a:pt x="789594" y="81352"/>
                          <a:pt x="808736" y="66996"/>
                        </a:cubicBezTo>
                        <a:cubicBezTo>
                          <a:pt x="803950" y="62211"/>
                          <a:pt x="799165" y="57425"/>
                          <a:pt x="799165" y="52640"/>
                        </a:cubicBezTo>
                        <a:lnTo>
                          <a:pt x="799165" y="52640"/>
                        </a:lnTo>
                        <a:cubicBezTo>
                          <a:pt x="794379" y="47854"/>
                          <a:pt x="794379" y="43069"/>
                          <a:pt x="789594" y="38283"/>
                        </a:cubicBezTo>
                        <a:lnTo>
                          <a:pt x="784809" y="33498"/>
                        </a:lnTo>
                        <a:cubicBezTo>
                          <a:pt x="770452" y="9571"/>
                          <a:pt x="760881" y="14356"/>
                          <a:pt x="736954" y="14356"/>
                        </a:cubicBezTo>
                        <a:cubicBezTo>
                          <a:pt x="732169" y="14356"/>
                          <a:pt x="727384" y="14356"/>
                          <a:pt x="727384" y="14356"/>
                        </a:cubicBezTo>
                        <a:cubicBezTo>
                          <a:pt x="674744" y="19142"/>
                          <a:pt x="626890" y="28713"/>
                          <a:pt x="579035" y="38283"/>
                        </a:cubicBezTo>
                        <a:cubicBezTo>
                          <a:pt x="535967" y="47854"/>
                          <a:pt x="488113" y="57425"/>
                          <a:pt x="440259" y="62211"/>
                        </a:cubicBezTo>
                        <a:cubicBezTo>
                          <a:pt x="401975" y="66996"/>
                          <a:pt x="368477" y="66996"/>
                          <a:pt x="330194" y="71781"/>
                        </a:cubicBezTo>
                        <a:lnTo>
                          <a:pt x="296696" y="71781"/>
                        </a:lnTo>
                        <a:cubicBezTo>
                          <a:pt x="282340" y="71781"/>
                          <a:pt x="272769" y="71781"/>
                          <a:pt x="258413" y="76567"/>
                        </a:cubicBezTo>
                        <a:cubicBezTo>
                          <a:pt x="220129" y="81352"/>
                          <a:pt x="181846" y="81352"/>
                          <a:pt x="148348" y="76567"/>
                        </a:cubicBezTo>
                        <a:cubicBezTo>
                          <a:pt x="129206" y="76567"/>
                          <a:pt x="110065" y="71781"/>
                          <a:pt x="86138" y="62211"/>
                        </a:cubicBezTo>
                        <a:cubicBezTo>
                          <a:pt x="71781" y="57425"/>
                          <a:pt x="62211" y="57425"/>
                          <a:pt x="52640" y="62211"/>
                        </a:cubicBezTo>
                        <a:cubicBezTo>
                          <a:pt x="47854" y="62211"/>
                          <a:pt x="43069" y="71781"/>
                          <a:pt x="43069" y="76567"/>
                        </a:cubicBezTo>
                        <a:lnTo>
                          <a:pt x="43069" y="76567"/>
                        </a:lnTo>
                        <a:lnTo>
                          <a:pt x="38283" y="81352"/>
                        </a:lnTo>
                        <a:cubicBezTo>
                          <a:pt x="28712" y="86138"/>
                          <a:pt x="23927" y="95708"/>
                          <a:pt x="19142" y="100494"/>
                        </a:cubicBezTo>
                        <a:close/>
                      </a:path>
                    </a:pathLst>
                  </a:custGeom>
                  <a:solidFill>
                    <a:srgbClr val="3C2868"/>
                  </a:solidFill>
                  <a:ln w="47824" cap="flat">
                    <a:noFill/>
                    <a:prstDash val="solid"/>
                    <a:miter/>
                  </a:ln>
                </p:spPr>
                <p:txBody>
                  <a:bodyPr rtlCol="0" anchor="ctr"/>
                  <a:lstStyle/>
                  <a:p>
                    <a:endParaRPr lang="en-US"/>
                  </a:p>
                </p:txBody>
              </p:sp>
            </p:grpSp>
            <p:sp>
              <p:nvSpPr>
                <p:cNvPr id="321" name="Freeform: Shape 320">
                  <a:extLst>
                    <a:ext uri="{FF2B5EF4-FFF2-40B4-BE49-F238E27FC236}">
                      <a16:creationId xmlns:a16="http://schemas.microsoft.com/office/drawing/2014/main" id="{A8362495-375A-4508-BFEE-F232D69E6BF7}"/>
                    </a:ext>
                  </a:extLst>
                </p:cNvPr>
                <p:cNvSpPr/>
                <p:nvPr/>
              </p:nvSpPr>
              <p:spPr>
                <a:xfrm>
                  <a:off x="8009856" y="8836030"/>
                  <a:ext cx="234485" cy="151052"/>
                </a:xfrm>
                <a:custGeom>
                  <a:avLst/>
                  <a:gdLst>
                    <a:gd name="connsiteX0" fmla="*/ 162704 w 234485"/>
                    <a:gd name="connsiteY0" fmla="*/ 72675 h 151052"/>
                    <a:gd name="connsiteX1" fmla="*/ 81352 w 234485"/>
                    <a:gd name="connsiteY1" fmla="*/ 15251 h 151052"/>
                    <a:gd name="connsiteX2" fmla="*/ 0 w 234485"/>
                    <a:gd name="connsiteY2" fmla="*/ 10465 h 151052"/>
                    <a:gd name="connsiteX3" fmla="*/ 4785 w 234485"/>
                    <a:gd name="connsiteY3" fmla="*/ 34392 h 151052"/>
                    <a:gd name="connsiteX4" fmla="*/ 81352 w 234485"/>
                    <a:gd name="connsiteY4" fmla="*/ 120530 h 151052"/>
                    <a:gd name="connsiteX5" fmla="*/ 234485 w 234485"/>
                    <a:gd name="connsiteY5" fmla="*/ 144457 h 151052"/>
                    <a:gd name="connsiteX6" fmla="*/ 162704 w 234485"/>
                    <a:gd name="connsiteY6" fmla="*/ 72675 h 1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485" h="151052">
                      <a:moveTo>
                        <a:pt x="162704" y="72675"/>
                      </a:moveTo>
                      <a:cubicBezTo>
                        <a:pt x="138777" y="53534"/>
                        <a:pt x="110064" y="29607"/>
                        <a:pt x="81352" y="15251"/>
                      </a:cubicBezTo>
                      <a:cubicBezTo>
                        <a:pt x="76567" y="10465"/>
                        <a:pt x="0" y="-13462"/>
                        <a:pt x="0" y="10465"/>
                      </a:cubicBezTo>
                      <a:cubicBezTo>
                        <a:pt x="0" y="20036"/>
                        <a:pt x="0" y="24821"/>
                        <a:pt x="4785" y="34392"/>
                      </a:cubicBezTo>
                      <a:cubicBezTo>
                        <a:pt x="23927" y="67890"/>
                        <a:pt x="47854" y="101388"/>
                        <a:pt x="81352" y="120530"/>
                      </a:cubicBezTo>
                      <a:cubicBezTo>
                        <a:pt x="124421" y="149242"/>
                        <a:pt x="181846" y="158813"/>
                        <a:pt x="234485" y="144457"/>
                      </a:cubicBezTo>
                      <a:cubicBezTo>
                        <a:pt x="215344" y="120530"/>
                        <a:pt x="186631" y="96603"/>
                        <a:pt x="162704" y="72675"/>
                      </a:cubicBezTo>
                      <a:close/>
                    </a:path>
                  </a:pathLst>
                </a:custGeom>
                <a:solidFill>
                  <a:srgbClr val="3C2868"/>
                </a:solidFill>
                <a:ln w="47824"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B945867A-9333-4CA6-914A-67F60D45A880}"/>
                    </a:ext>
                  </a:extLst>
                </p:cNvPr>
                <p:cNvSpPr/>
                <p:nvPr/>
              </p:nvSpPr>
              <p:spPr>
                <a:xfrm>
                  <a:off x="8000285" y="8364336"/>
                  <a:ext cx="1323399" cy="630506"/>
                </a:xfrm>
                <a:custGeom>
                  <a:avLst/>
                  <a:gdLst>
                    <a:gd name="connsiteX0" fmla="*/ 1315990 w 1323399"/>
                    <a:gd name="connsiteY0" fmla="*/ 419949 h 630506"/>
                    <a:gd name="connsiteX1" fmla="*/ 1234638 w 1323399"/>
                    <a:gd name="connsiteY1" fmla="*/ 209390 h 630506"/>
                    <a:gd name="connsiteX2" fmla="*/ 1129359 w 1323399"/>
                    <a:gd name="connsiteY2" fmla="*/ 41901 h 630506"/>
                    <a:gd name="connsiteX3" fmla="*/ 1115003 w 1323399"/>
                    <a:gd name="connsiteY3" fmla="*/ 22759 h 630506"/>
                    <a:gd name="connsiteX4" fmla="*/ 1052792 w 1323399"/>
                    <a:gd name="connsiteY4" fmla="*/ 3617 h 630506"/>
                    <a:gd name="connsiteX5" fmla="*/ 765667 w 1323399"/>
                    <a:gd name="connsiteY5" fmla="*/ 46686 h 630506"/>
                    <a:gd name="connsiteX6" fmla="*/ 626890 w 1323399"/>
                    <a:gd name="connsiteY6" fmla="*/ 56257 h 630506"/>
                    <a:gd name="connsiteX7" fmla="*/ 478542 w 1323399"/>
                    <a:gd name="connsiteY7" fmla="*/ 61042 h 630506"/>
                    <a:gd name="connsiteX8" fmla="*/ 416332 w 1323399"/>
                    <a:gd name="connsiteY8" fmla="*/ 46686 h 630506"/>
                    <a:gd name="connsiteX9" fmla="*/ 382833 w 1323399"/>
                    <a:gd name="connsiteY9" fmla="*/ 46686 h 630506"/>
                    <a:gd name="connsiteX10" fmla="*/ 368477 w 1323399"/>
                    <a:gd name="connsiteY10" fmla="*/ 61042 h 630506"/>
                    <a:gd name="connsiteX11" fmla="*/ 344550 w 1323399"/>
                    <a:gd name="connsiteY11" fmla="*/ 89755 h 630506"/>
                    <a:gd name="connsiteX12" fmla="*/ 296696 w 1323399"/>
                    <a:gd name="connsiteY12" fmla="*/ 137609 h 630506"/>
                    <a:gd name="connsiteX13" fmla="*/ 263198 w 1323399"/>
                    <a:gd name="connsiteY13" fmla="*/ 161536 h 630506"/>
                    <a:gd name="connsiteX14" fmla="*/ 358906 w 1323399"/>
                    <a:gd name="connsiteY14" fmla="*/ 147180 h 630506"/>
                    <a:gd name="connsiteX15" fmla="*/ 334979 w 1323399"/>
                    <a:gd name="connsiteY15" fmla="*/ 252459 h 630506"/>
                    <a:gd name="connsiteX16" fmla="*/ 263198 w 1323399"/>
                    <a:gd name="connsiteY16" fmla="*/ 396021 h 630506"/>
                    <a:gd name="connsiteX17" fmla="*/ 172275 w 1323399"/>
                    <a:gd name="connsiteY17" fmla="*/ 496515 h 630506"/>
                    <a:gd name="connsiteX18" fmla="*/ 66996 w 1323399"/>
                    <a:gd name="connsiteY18" fmla="*/ 491730 h 630506"/>
                    <a:gd name="connsiteX19" fmla="*/ 0 w 1323399"/>
                    <a:gd name="connsiteY19" fmla="*/ 482159 h 630506"/>
                    <a:gd name="connsiteX20" fmla="*/ 4785 w 1323399"/>
                    <a:gd name="connsiteY20" fmla="*/ 496515 h 630506"/>
                    <a:gd name="connsiteX21" fmla="*/ 81352 w 1323399"/>
                    <a:gd name="connsiteY21" fmla="*/ 582653 h 630506"/>
                    <a:gd name="connsiteX22" fmla="*/ 239271 w 1323399"/>
                    <a:gd name="connsiteY22" fmla="*/ 606580 h 630506"/>
                    <a:gd name="connsiteX23" fmla="*/ 248842 w 1323399"/>
                    <a:gd name="connsiteY23" fmla="*/ 616151 h 630506"/>
                    <a:gd name="connsiteX24" fmla="*/ 311052 w 1323399"/>
                    <a:gd name="connsiteY24" fmla="*/ 448661 h 630506"/>
                    <a:gd name="connsiteX25" fmla="*/ 382833 w 1323399"/>
                    <a:gd name="connsiteY25" fmla="*/ 329026 h 630506"/>
                    <a:gd name="connsiteX26" fmla="*/ 631675 w 1323399"/>
                    <a:gd name="connsiteY26" fmla="*/ 209390 h 630506"/>
                    <a:gd name="connsiteX27" fmla="*/ 894873 w 1323399"/>
                    <a:gd name="connsiteY27" fmla="*/ 281171 h 630506"/>
                    <a:gd name="connsiteX28" fmla="*/ 947513 w 1323399"/>
                    <a:gd name="connsiteY28" fmla="*/ 510872 h 630506"/>
                    <a:gd name="connsiteX29" fmla="*/ 1057577 w 1323399"/>
                    <a:gd name="connsiteY29" fmla="*/ 257244 h 630506"/>
                    <a:gd name="connsiteX30" fmla="*/ 1162857 w 1323399"/>
                    <a:gd name="connsiteY30" fmla="*/ 233317 h 630506"/>
                    <a:gd name="connsiteX31" fmla="*/ 1225067 w 1323399"/>
                    <a:gd name="connsiteY31" fmla="*/ 376880 h 630506"/>
                    <a:gd name="connsiteX32" fmla="*/ 1181998 w 1323399"/>
                    <a:gd name="connsiteY32" fmla="*/ 630507 h 630506"/>
                    <a:gd name="connsiteX33" fmla="*/ 1253780 w 1323399"/>
                    <a:gd name="connsiteY33" fmla="*/ 563511 h 630506"/>
                    <a:gd name="connsiteX34" fmla="*/ 1301634 w 1323399"/>
                    <a:gd name="connsiteY34" fmla="*/ 491730 h 630506"/>
                    <a:gd name="connsiteX35" fmla="*/ 1315990 w 1323399"/>
                    <a:gd name="connsiteY35" fmla="*/ 419949 h 6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3399" h="630506">
                      <a:moveTo>
                        <a:pt x="1315990" y="419949"/>
                      </a:moveTo>
                      <a:cubicBezTo>
                        <a:pt x="1292063" y="348167"/>
                        <a:pt x="1268136" y="276386"/>
                        <a:pt x="1234638" y="209390"/>
                      </a:cubicBezTo>
                      <a:cubicBezTo>
                        <a:pt x="1205926" y="151965"/>
                        <a:pt x="1172427" y="94540"/>
                        <a:pt x="1129359" y="41901"/>
                      </a:cubicBezTo>
                      <a:cubicBezTo>
                        <a:pt x="1124573" y="37115"/>
                        <a:pt x="1119788" y="27545"/>
                        <a:pt x="1115003" y="22759"/>
                      </a:cubicBezTo>
                      <a:cubicBezTo>
                        <a:pt x="1095861" y="-5953"/>
                        <a:pt x="1081504" y="-1168"/>
                        <a:pt x="1052792" y="3617"/>
                      </a:cubicBezTo>
                      <a:cubicBezTo>
                        <a:pt x="957084" y="8403"/>
                        <a:pt x="861375" y="37115"/>
                        <a:pt x="765667" y="46686"/>
                      </a:cubicBezTo>
                      <a:cubicBezTo>
                        <a:pt x="717813" y="51472"/>
                        <a:pt x="674744" y="51472"/>
                        <a:pt x="626890" y="56257"/>
                      </a:cubicBezTo>
                      <a:cubicBezTo>
                        <a:pt x="579035" y="61042"/>
                        <a:pt x="531181" y="65828"/>
                        <a:pt x="478542" y="61042"/>
                      </a:cubicBezTo>
                      <a:cubicBezTo>
                        <a:pt x="459400" y="61042"/>
                        <a:pt x="435473" y="51472"/>
                        <a:pt x="416332" y="46686"/>
                      </a:cubicBezTo>
                      <a:cubicBezTo>
                        <a:pt x="406761" y="41901"/>
                        <a:pt x="392404" y="41901"/>
                        <a:pt x="382833" y="46686"/>
                      </a:cubicBezTo>
                      <a:cubicBezTo>
                        <a:pt x="378048" y="46686"/>
                        <a:pt x="373263" y="56257"/>
                        <a:pt x="368477" y="61042"/>
                      </a:cubicBezTo>
                      <a:cubicBezTo>
                        <a:pt x="358906" y="70613"/>
                        <a:pt x="349336" y="75399"/>
                        <a:pt x="344550" y="89755"/>
                      </a:cubicBezTo>
                      <a:cubicBezTo>
                        <a:pt x="330194" y="108897"/>
                        <a:pt x="320623" y="123253"/>
                        <a:pt x="296696" y="137609"/>
                      </a:cubicBezTo>
                      <a:cubicBezTo>
                        <a:pt x="287125" y="147180"/>
                        <a:pt x="272769" y="151965"/>
                        <a:pt x="263198" y="161536"/>
                      </a:cubicBezTo>
                      <a:cubicBezTo>
                        <a:pt x="282340" y="147180"/>
                        <a:pt x="344550" y="108897"/>
                        <a:pt x="358906" y="147180"/>
                      </a:cubicBezTo>
                      <a:cubicBezTo>
                        <a:pt x="378048" y="180678"/>
                        <a:pt x="349336" y="223747"/>
                        <a:pt x="334979" y="252459"/>
                      </a:cubicBezTo>
                      <a:cubicBezTo>
                        <a:pt x="311052" y="300313"/>
                        <a:pt x="291910" y="348167"/>
                        <a:pt x="263198" y="396021"/>
                      </a:cubicBezTo>
                      <a:cubicBezTo>
                        <a:pt x="239271" y="434305"/>
                        <a:pt x="215344" y="477374"/>
                        <a:pt x="172275" y="496515"/>
                      </a:cubicBezTo>
                      <a:cubicBezTo>
                        <a:pt x="138777" y="515657"/>
                        <a:pt x="105279" y="501301"/>
                        <a:pt x="66996" y="491730"/>
                      </a:cubicBezTo>
                      <a:cubicBezTo>
                        <a:pt x="47854" y="486944"/>
                        <a:pt x="23927" y="477374"/>
                        <a:pt x="0" y="482159"/>
                      </a:cubicBezTo>
                      <a:cubicBezTo>
                        <a:pt x="0" y="486944"/>
                        <a:pt x="4785" y="491730"/>
                        <a:pt x="4785" y="496515"/>
                      </a:cubicBezTo>
                      <a:cubicBezTo>
                        <a:pt x="23927" y="530013"/>
                        <a:pt x="47854" y="563511"/>
                        <a:pt x="81352" y="582653"/>
                      </a:cubicBezTo>
                      <a:cubicBezTo>
                        <a:pt x="129206" y="611365"/>
                        <a:pt x="186631" y="620936"/>
                        <a:pt x="239271" y="606580"/>
                      </a:cubicBezTo>
                      <a:cubicBezTo>
                        <a:pt x="244056" y="611365"/>
                        <a:pt x="244056" y="611365"/>
                        <a:pt x="248842" y="616151"/>
                      </a:cubicBezTo>
                      <a:cubicBezTo>
                        <a:pt x="277554" y="563511"/>
                        <a:pt x="291910" y="501301"/>
                        <a:pt x="311052" y="448661"/>
                      </a:cubicBezTo>
                      <a:cubicBezTo>
                        <a:pt x="330194" y="405593"/>
                        <a:pt x="354121" y="362524"/>
                        <a:pt x="382833" y="329026"/>
                      </a:cubicBezTo>
                      <a:cubicBezTo>
                        <a:pt x="449829" y="252459"/>
                        <a:pt x="531181" y="218961"/>
                        <a:pt x="631675" y="209390"/>
                      </a:cubicBezTo>
                      <a:cubicBezTo>
                        <a:pt x="722598" y="199819"/>
                        <a:pt x="827877" y="209390"/>
                        <a:pt x="894873" y="281171"/>
                      </a:cubicBezTo>
                      <a:cubicBezTo>
                        <a:pt x="952298" y="348167"/>
                        <a:pt x="961869" y="429520"/>
                        <a:pt x="947513" y="510872"/>
                      </a:cubicBezTo>
                      <a:cubicBezTo>
                        <a:pt x="1024079" y="453447"/>
                        <a:pt x="1004938" y="329026"/>
                        <a:pt x="1057577" y="257244"/>
                      </a:cubicBezTo>
                      <a:cubicBezTo>
                        <a:pt x="1081504" y="223747"/>
                        <a:pt x="1124573" y="195034"/>
                        <a:pt x="1162857" y="233317"/>
                      </a:cubicBezTo>
                      <a:cubicBezTo>
                        <a:pt x="1201140" y="271601"/>
                        <a:pt x="1215496" y="329026"/>
                        <a:pt x="1225067" y="376880"/>
                      </a:cubicBezTo>
                      <a:cubicBezTo>
                        <a:pt x="1239423" y="463017"/>
                        <a:pt x="1225067" y="553940"/>
                        <a:pt x="1181998" y="630507"/>
                      </a:cubicBezTo>
                      <a:cubicBezTo>
                        <a:pt x="1210711" y="611365"/>
                        <a:pt x="1234638" y="587438"/>
                        <a:pt x="1253780" y="563511"/>
                      </a:cubicBezTo>
                      <a:cubicBezTo>
                        <a:pt x="1272921" y="544369"/>
                        <a:pt x="1287277" y="520442"/>
                        <a:pt x="1301634" y="491730"/>
                      </a:cubicBezTo>
                      <a:cubicBezTo>
                        <a:pt x="1330346" y="477374"/>
                        <a:pt x="1325561" y="448661"/>
                        <a:pt x="1315990" y="419949"/>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FE0C2A78-6DD9-4365-AA31-D25D5FE838B4}"/>
                    </a:ext>
                  </a:extLst>
                </p:cNvPr>
                <p:cNvSpPr/>
                <p:nvPr/>
              </p:nvSpPr>
              <p:spPr>
                <a:xfrm>
                  <a:off x="8067281" y="8387095"/>
                  <a:ext cx="1258054" cy="598177"/>
                </a:xfrm>
                <a:custGeom>
                  <a:avLst/>
                  <a:gdLst>
                    <a:gd name="connsiteX0" fmla="*/ 1248994 w 1258054"/>
                    <a:gd name="connsiteY0" fmla="*/ 397190 h 598177"/>
                    <a:gd name="connsiteX1" fmla="*/ 1167642 w 1258054"/>
                    <a:gd name="connsiteY1" fmla="*/ 186631 h 598177"/>
                    <a:gd name="connsiteX2" fmla="*/ 1062363 w 1258054"/>
                    <a:gd name="connsiteY2" fmla="*/ 19142 h 598177"/>
                    <a:gd name="connsiteX3" fmla="*/ 1048007 w 1258054"/>
                    <a:gd name="connsiteY3" fmla="*/ 0 h 598177"/>
                    <a:gd name="connsiteX4" fmla="*/ 1048007 w 1258054"/>
                    <a:gd name="connsiteY4" fmla="*/ 0 h 598177"/>
                    <a:gd name="connsiteX5" fmla="*/ 995367 w 1258054"/>
                    <a:gd name="connsiteY5" fmla="*/ 9571 h 598177"/>
                    <a:gd name="connsiteX6" fmla="*/ 899659 w 1258054"/>
                    <a:gd name="connsiteY6" fmla="*/ 28713 h 598177"/>
                    <a:gd name="connsiteX7" fmla="*/ 784809 w 1258054"/>
                    <a:gd name="connsiteY7" fmla="*/ 43069 h 598177"/>
                    <a:gd name="connsiteX8" fmla="*/ 301481 w 1258054"/>
                    <a:gd name="connsiteY8" fmla="*/ 57425 h 598177"/>
                    <a:gd name="connsiteX9" fmla="*/ 301481 w 1258054"/>
                    <a:gd name="connsiteY9" fmla="*/ 57425 h 598177"/>
                    <a:gd name="connsiteX10" fmla="*/ 349336 w 1258054"/>
                    <a:gd name="connsiteY10" fmla="*/ 114850 h 598177"/>
                    <a:gd name="connsiteX11" fmla="*/ 330194 w 1258054"/>
                    <a:gd name="connsiteY11" fmla="*/ 205773 h 598177"/>
                    <a:gd name="connsiteX12" fmla="*/ 200987 w 1258054"/>
                    <a:gd name="connsiteY12" fmla="*/ 454615 h 598177"/>
                    <a:gd name="connsiteX13" fmla="*/ 23927 w 1258054"/>
                    <a:gd name="connsiteY13" fmla="*/ 555108 h 598177"/>
                    <a:gd name="connsiteX14" fmla="*/ 0 w 1258054"/>
                    <a:gd name="connsiteY14" fmla="*/ 545537 h 598177"/>
                    <a:gd name="connsiteX15" fmla="*/ 23927 w 1258054"/>
                    <a:gd name="connsiteY15" fmla="*/ 564679 h 598177"/>
                    <a:gd name="connsiteX16" fmla="*/ 181846 w 1258054"/>
                    <a:gd name="connsiteY16" fmla="*/ 588606 h 598177"/>
                    <a:gd name="connsiteX17" fmla="*/ 191417 w 1258054"/>
                    <a:gd name="connsiteY17" fmla="*/ 598177 h 598177"/>
                    <a:gd name="connsiteX18" fmla="*/ 311052 w 1258054"/>
                    <a:gd name="connsiteY18" fmla="*/ 306267 h 598177"/>
                    <a:gd name="connsiteX19" fmla="*/ 368477 w 1258054"/>
                    <a:gd name="connsiteY19" fmla="*/ 200988 h 598177"/>
                    <a:gd name="connsiteX20" fmla="*/ 425902 w 1258054"/>
                    <a:gd name="connsiteY20" fmla="*/ 124421 h 598177"/>
                    <a:gd name="connsiteX21" fmla="*/ 449829 w 1258054"/>
                    <a:gd name="connsiteY21" fmla="*/ 148348 h 598177"/>
                    <a:gd name="connsiteX22" fmla="*/ 430688 w 1258054"/>
                    <a:gd name="connsiteY22" fmla="*/ 224915 h 598177"/>
                    <a:gd name="connsiteX23" fmla="*/ 430688 w 1258054"/>
                    <a:gd name="connsiteY23" fmla="*/ 224915 h 598177"/>
                    <a:gd name="connsiteX24" fmla="*/ 559894 w 1258054"/>
                    <a:gd name="connsiteY24" fmla="*/ 138777 h 598177"/>
                    <a:gd name="connsiteX25" fmla="*/ 784809 w 1258054"/>
                    <a:gd name="connsiteY25" fmla="*/ 114850 h 598177"/>
                    <a:gd name="connsiteX26" fmla="*/ 928371 w 1258054"/>
                    <a:gd name="connsiteY26" fmla="*/ 291911 h 598177"/>
                    <a:gd name="connsiteX27" fmla="*/ 933156 w 1258054"/>
                    <a:gd name="connsiteY27" fmla="*/ 291911 h 598177"/>
                    <a:gd name="connsiteX28" fmla="*/ 933156 w 1258054"/>
                    <a:gd name="connsiteY28" fmla="*/ 282339 h 598177"/>
                    <a:gd name="connsiteX29" fmla="*/ 942727 w 1258054"/>
                    <a:gd name="connsiteY29" fmla="*/ 153133 h 598177"/>
                    <a:gd name="connsiteX30" fmla="*/ 976225 w 1258054"/>
                    <a:gd name="connsiteY30" fmla="*/ 90923 h 598177"/>
                    <a:gd name="connsiteX31" fmla="*/ 1052792 w 1258054"/>
                    <a:gd name="connsiteY31" fmla="*/ 90923 h 598177"/>
                    <a:gd name="connsiteX32" fmla="*/ 1162857 w 1258054"/>
                    <a:gd name="connsiteY32" fmla="*/ 234485 h 598177"/>
                    <a:gd name="connsiteX33" fmla="*/ 1215496 w 1258054"/>
                    <a:gd name="connsiteY33" fmla="*/ 354121 h 598177"/>
                    <a:gd name="connsiteX34" fmla="*/ 1248994 w 1258054"/>
                    <a:gd name="connsiteY34" fmla="*/ 459400 h 598177"/>
                    <a:gd name="connsiteX35" fmla="*/ 1248994 w 1258054"/>
                    <a:gd name="connsiteY35" fmla="*/ 397190 h 59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8054" h="598177">
                      <a:moveTo>
                        <a:pt x="1248994" y="397190"/>
                      </a:moveTo>
                      <a:cubicBezTo>
                        <a:pt x="1225067" y="325408"/>
                        <a:pt x="1201140" y="253627"/>
                        <a:pt x="1167642" y="186631"/>
                      </a:cubicBezTo>
                      <a:cubicBezTo>
                        <a:pt x="1138930" y="129206"/>
                        <a:pt x="1105431" y="71781"/>
                        <a:pt x="1062363" y="19142"/>
                      </a:cubicBezTo>
                      <a:cubicBezTo>
                        <a:pt x="1057577" y="14356"/>
                        <a:pt x="1052792" y="4786"/>
                        <a:pt x="1048007" y="0"/>
                      </a:cubicBezTo>
                      <a:cubicBezTo>
                        <a:pt x="1048007" y="0"/>
                        <a:pt x="1048007" y="0"/>
                        <a:pt x="1048007" y="0"/>
                      </a:cubicBezTo>
                      <a:cubicBezTo>
                        <a:pt x="1028865" y="4786"/>
                        <a:pt x="1014508" y="9571"/>
                        <a:pt x="995367" y="9571"/>
                      </a:cubicBezTo>
                      <a:cubicBezTo>
                        <a:pt x="961869" y="14356"/>
                        <a:pt x="933156" y="23927"/>
                        <a:pt x="899659" y="28713"/>
                      </a:cubicBezTo>
                      <a:cubicBezTo>
                        <a:pt x="861375" y="38283"/>
                        <a:pt x="823092" y="38283"/>
                        <a:pt x="784809" y="43069"/>
                      </a:cubicBezTo>
                      <a:cubicBezTo>
                        <a:pt x="622104" y="62210"/>
                        <a:pt x="464185" y="86137"/>
                        <a:pt x="301481" y="57425"/>
                      </a:cubicBezTo>
                      <a:cubicBezTo>
                        <a:pt x="301481" y="57425"/>
                        <a:pt x="301481" y="57425"/>
                        <a:pt x="301481" y="57425"/>
                      </a:cubicBezTo>
                      <a:cubicBezTo>
                        <a:pt x="320623" y="71781"/>
                        <a:pt x="344550" y="90923"/>
                        <a:pt x="349336" y="114850"/>
                      </a:cubicBezTo>
                      <a:cubicBezTo>
                        <a:pt x="354121" y="148348"/>
                        <a:pt x="344550" y="177060"/>
                        <a:pt x="330194" y="205773"/>
                      </a:cubicBezTo>
                      <a:cubicBezTo>
                        <a:pt x="287125" y="287125"/>
                        <a:pt x="253627" y="378048"/>
                        <a:pt x="200987" y="454615"/>
                      </a:cubicBezTo>
                      <a:cubicBezTo>
                        <a:pt x="162704" y="512040"/>
                        <a:pt x="100494" y="574250"/>
                        <a:pt x="23927" y="555108"/>
                      </a:cubicBezTo>
                      <a:cubicBezTo>
                        <a:pt x="14356" y="555108"/>
                        <a:pt x="9571" y="550323"/>
                        <a:pt x="0" y="545537"/>
                      </a:cubicBezTo>
                      <a:cubicBezTo>
                        <a:pt x="9571" y="550323"/>
                        <a:pt x="14356" y="559894"/>
                        <a:pt x="23927" y="564679"/>
                      </a:cubicBezTo>
                      <a:cubicBezTo>
                        <a:pt x="71781" y="593392"/>
                        <a:pt x="129206" y="602963"/>
                        <a:pt x="181846" y="588606"/>
                      </a:cubicBezTo>
                      <a:cubicBezTo>
                        <a:pt x="186631" y="593392"/>
                        <a:pt x="186631" y="593392"/>
                        <a:pt x="191417" y="598177"/>
                      </a:cubicBezTo>
                      <a:cubicBezTo>
                        <a:pt x="224914" y="497683"/>
                        <a:pt x="263198" y="401975"/>
                        <a:pt x="311052" y="306267"/>
                      </a:cubicBezTo>
                      <a:cubicBezTo>
                        <a:pt x="330194" y="272769"/>
                        <a:pt x="349336" y="234485"/>
                        <a:pt x="368477" y="200988"/>
                      </a:cubicBezTo>
                      <a:cubicBezTo>
                        <a:pt x="382833" y="177060"/>
                        <a:pt x="401975" y="143563"/>
                        <a:pt x="425902" y="124421"/>
                      </a:cubicBezTo>
                      <a:cubicBezTo>
                        <a:pt x="445044" y="110065"/>
                        <a:pt x="454615" y="129206"/>
                        <a:pt x="449829" y="148348"/>
                      </a:cubicBezTo>
                      <a:cubicBezTo>
                        <a:pt x="449829" y="177060"/>
                        <a:pt x="435473" y="200988"/>
                        <a:pt x="430688" y="224915"/>
                      </a:cubicBezTo>
                      <a:cubicBezTo>
                        <a:pt x="430688" y="224915"/>
                        <a:pt x="430688" y="224915"/>
                        <a:pt x="430688" y="224915"/>
                      </a:cubicBezTo>
                      <a:cubicBezTo>
                        <a:pt x="445044" y="172275"/>
                        <a:pt x="516825" y="153133"/>
                        <a:pt x="559894" y="138777"/>
                      </a:cubicBezTo>
                      <a:cubicBezTo>
                        <a:pt x="631675" y="114850"/>
                        <a:pt x="708242" y="105279"/>
                        <a:pt x="784809" y="114850"/>
                      </a:cubicBezTo>
                      <a:cubicBezTo>
                        <a:pt x="880517" y="129206"/>
                        <a:pt x="928371" y="205773"/>
                        <a:pt x="928371" y="291911"/>
                      </a:cubicBezTo>
                      <a:cubicBezTo>
                        <a:pt x="928371" y="291911"/>
                        <a:pt x="928371" y="291911"/>
                        <a:pt x="933156" y="291911"/>
                      </a:cubicBezTo>
                      <a:cubicBezTo>
                        <a:pt x="933156" y="287125"/>
                        <a:pt x="933156" y="287125"/>
                        <a:pt x="933156" y="282339"/>
                      </a:cubicBezTo>
                      <a:cubicBezTo>
                        <a:pt x="937942" y="239271"/>
                        <a:pt x="937942" y="196202"/>
                        <a:pt x="942727" y="153133"/>
                      </a:cubicBezTo>
                      <a:cubicBezTo>
                        <a:pt x="947513" y="129206"/>
                        <a:pt x="952298" y="105279"/>
                        <a:pt x="976225" y="90923"/>
                      </a:cubicBezTo>
                      <a:cubicBezTo>
                        <a:pt x="1000152" y="76567"/>
                        <a:pt x="1028865" y="81352"/>
                        <a:pt x="1052792" y="90923"/>
                      </a:cubicBezTo>
                      <a:cubicBezTo>
                        <a:pt x="1110217" y="114850"/>
                        <a:pt x="1138930" y="181846"/>
                        <a:pt x="1162857" y="234485"/>
                      </a:cubicBezTo>
                      <a:cubicBezTo>
                        <a:pt x="1181998" y="272769"/>
                        <a:pt x="1196354" y="315838"/>
                        <a:pt x="1215496" y="354121"/>
                      </a:cubicBezTo>
                      <a:cubicBezTo>
                        <a:pt x="1229852" y="387619"/>
                        <a:pt x="1239423" y="425902"/>
                        <a:pt x="1248994" y="459400"/>
                      </a:cubicBezTo>
                      <a:cubicBezTo>
                        <a:pt x="1263350" y="445044"/>
                        <a:pt x="1258565" y="421117"/>
                        <a:pt x="1248994" y="39719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E30EF441-B778-4447-AD22-0C228DB3CD52}"/>
                    </a:ext>
                  </a:extLst>
                </p:cNvPr>
                <p:cNvSpPr/>
                <p:nvPr/>
              </p:nvSpPr>
              <p:spPr>
                <a:xfrm>
                  <a:off x="8373547" y="8382310"/>
                  <a:ext cx="780022" cy="123224"/>
                </a:xfrm>
                <a:custGeom>
                  <a:avLst/>
                  <a:gdLst>
                    <a:gd name="connsiteX0" fmla="*/ 421117 w 780022"/>
                    <a:gd name="connsiteY0" fmla="*/ 114850 h 123224"/>
                    <a:gd name="connsiteX1" fmla="*/ 588606 w 780022"/>
                    <a:gd name="connsiteY1" fmla="*/ 100494 h 123224"/>
                    <a:gd name="connsiteX2" fmla="*/ 780023 w 780022"/>
                    <a:gd name="connsiteY2" fmla="*/ 43069 h 123224"/>
                    <a:gd name="connsiteX3" fmla="*/ 760881 w 780022"/>
                    <a:gd name="connsiteY3" fmla="*/ 19142 h 123224"/>
                    <a:gd name="connsiteX4" fmla="*/ 746525 w 780022"/>
                    <a:gd name="connsiteY4" fmla="*/ 0 h 123224"/>
                    <a:gd name="connsiteX5" fmla="*/ 746525 w 780022"/>
                    <a:gd name="connsiteY5" fmla="*/ 0 h 123224"/>
                    <a:gd name="connsiteX6" fmla="*/ 693886 w 780022"/>
                    <a:gd name="connsiteY6" fmla="*/ 9571 h 123224"/>
                    <a:gd name="connsiteX7" fmla="*/ 598177 w 780022"/>
                    <a:gd name="connsiteY7" fmla="*/ 28713 h 123224"/>
                    <a:gd name="connsiteX8" fmla="*/ 483327 w 780022"/>
                    <a:gd name="connsiteY8" fmla="*/ 43069 h 123224"/>
                    <a:gd name="connsiteX9" fmla="*/ 0 w 780022"/>
                    <a:gd name="connsiteY9" fmla="*/ 57425 h 123224"/>
                    <a:gd name="connsiteX10" fmla="*/ 0 w 780022"/>
                    <a:gd name="connsiteY10" fmla="*/ 57425 h 123224"/>
                    <a:gd name="connsiteX11" fmla="*/ 43069 w 780022"/>
                    <a:gd name="connsiteY11" fmla="*/ 95708 h 123224"/>
                    <a:gd name="connsiteX12" fmla="*/ 62210 w 780022"/>
                    <a:gd name="connsiteY12" fmla="*/ 100494 h 123224"/>
                    <a:gd name="connsiteX13" fmla="*/ 186631 w 780022"/>
                    <a:gd name="connsiteY13" fmla="*/ 119635 h 123224"/>
                    <a:gd name="connsiteX14" fmla="*/ 306267 w 780022"/>
                    <a:gd name="connsiteY14" fmla="*/ 119635 h 123224"/>
                    <a:gd name="connsiteX15" fmla="*/ 421117 w 780022"/>
                    <a:gd name="connsiteY15" fmla="*/ 114850 h 123224"/>
                    <a:gd name="connsiteX16" fmla="*/ 421117 w 780022"/>
                    <a:gd name="connsiteY16" fmla="*/ 114850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0022" h="123224">
                      <a:moveTo>
                        <a:pt x="421117" y="114850"/>
                      </a:moveTo>
                      <a:cubicBezTo>
                        <a:pt x="478542" y="110065"/>
                        <a:pt x="535967" y="110065"/>
                        <a:pt x="588606" y="100494"/>
                      </a:cubicBezTo>
                      <a:cubicBezTo>
                        <a:pt x="650817" y="90923"/>
                        <a:pt x="722598" y="76567"/>
                        <a:pt x="780023" y="43069"/>
                      </a:cubicBezTo>
                      <a:cubicBezTo>
                        <a:pt x="775238" y="33498"/>
                        <a:pt x="765667" y="28713"/>
                        <a:pt x="760881" y="19142"/>
                      </a:cubicBezTo>
                      <a:cubicBezTo>
                        <a:pt x="756096" y="14356"/>
                        <a:pt x="751310" y="4785"/>
                        <a:pt x="746525" y="0"/>
                      </a:cubicBezTo>
                      <a:cubicBezTo>
                        <a:pt x="746525" y="0"/>
                        <a:pt x="746525" y="0"/>
                        <a:pt x="746525" y="0"/>
                      </a:cubicBezTo>
                      <a:cubicBezTo>
                        <a:pt x="727383" y="4785"/>
                        <a:pt x="713027" y="9571"/>
                        <a:pt x="693886" y="9571"/>
                      </a:cubicBezTo>
                      <a:cubicBezTo>
                        <a:pt x="660387" y="14356"/>
                        <a:pt x="631675" y="23927"/>
                        <a:pt x="598177" y="28713"/>
                      </a:cubicBezTo>
                      <a:cubicBezTo>
                        <a:pt x="559894" y="38283"/>
                        <a:pt x="521611" y="38283"/>
                        <a:pt x="483327" y="43069"/>
                      </a:cubicBezTo>
                      <a:cubicBezTo>
                        <a:pt x="320623" y="62210"/>
                        <a:pt x="162704" y="86137"/>
                        <a:pt x="0" y="57425"/>
                      </a:cubicBezTo>
                      <a:cubicBezTo>
                        <a:pt x="0" y="57425"/>
                        <a:pt x="0" y="57425"/>
                        <a:pt x="0" y="57425"/>
                      </a:cubicBezTo>
                      <a:cubicBezTo>
                        <a:pt x="14356" y="71781"/>
                        <a:pt x="33498" y="81352"/>
                        <a:pt x="43069" y="95708"/>
                      </a:cubicBezTo>
                      <a:cubicBezTo>
                        <a:pt x="47854" y="95708"/>
                        <a:pt x="57425" y="100494"/>
                        <a:pt x="62210" y="100494"/>
                      </a:cubicBezTo>
                      <a:cubicBezTo>
                        <a:pt x="100494" y="114850"/>
                        <a:pt x="143563" y="114850"/>
                        <a:pt x="186631" y="119635"/>
                      </a:cubicBezTo>
                      <a:cubicBezTo>
                        <a:pt x="224914" y="124421"/>
                        <a:pt x="267983" y="124421"/>
                        <a:pt x="306267" y="119635"/>
                      </a:cubicBezTo>
                      <a:cubicBezTo>
                        <a:pt x="339765" y="124421"/>
                        <a:pt x="378048" y="124421"/>
                        <a:pt x="421117" y="114850"/>
                      </a:cubicBezTo>
                      <a:cubicBezTo>
                        <a:pt x="416331" y="114850"/>
                        <a:pt x="416331" y="114850"/>
                        <a:pt x="421117" y="114850"/>
                      </a:cubicBezTo>
                      <a:close/>
                    </a:path>
                  </a:pathLst>
                </a:custGeom>
                <a:solidFill>
                  <a:srgbClr val="602483">
                    <a:alpha val="60000"/>
                  </a:srgbClr>
                </a:solidFill>
                <a:ln w="47824" cap="flat">
                  <a:noFill/>
                  <a:prstDash val="solid"/>
                  <a:miter/>
                </a:ln>
              </p:spPr>
              <p:txBody>
                <a:bodyPr rtlCol="0" anchor="ctr"/>
                <a:lstStyle/>
                <a:p>
                  <a:endParaRPr lang="en-US"/>
                </a:p>
              </p:txBody>
            </p:sp>
          </p:grpSp>
          <p:grpSp>
            <p:nvGrpSpPr>
              <p:cNvPr id="132" name="Graphic 3">
                <a:extLst>
                  <a:ext uri="{FF2B5EF4-FFF2-40B4-BE49-F238E27FC236}">
                    <a16:creationId xmlns:a16="http://schemas.microsoft.com/office/drawing/2014/main" id="{A17B44BA-A32F-4FD8-9446-3866528E968A}"/>
                  </a:ext>
                </a:extLst>
              </p:cNvPr>
              <p:cNvGrpSpPr/>
              <p:nvPr/>
            </p:nvGrpSpPr>
            <p:grpSpPr>
              <a:xfrm>
                <a:off x="9387318" y="7324732"/>
                <a:ext cx="514760" cy="679529"/>
                <a:chOff x="9387318" y="7324732"/>
                <a:chExt cx="514760" cy="679529"/>
              </a:xfrm>
            </p:grpSpPr>
            <p:grpSp>
              <p:nvGrpSpPr>
                <p:cNvPr id="288" name="Graphic 3">
                  <a:extLst>
                    <a:ext uri="{FF2B5EF4-FFF2-40B4-BE49-F238E27FC236}">
                      <a16:creationId xmlns:a16="http://schemas.microsoft.com/office/drawing/2014/main" id="{5AF171EA-DBD3-4B35-80EA-817950C5EAF1}"/>
                    </a:ext>
                  </a:extLst>
                </p:cNvPr>
                <p:cNvGrpSpPr/>
                <p:nvPr/>
              </p:nvGrpSpPr>
              <p:grpSpPr>
                <a:xfrm>
                  <a:off x="9387318" y="7324732"/>
                  <a:ext cx="514760" cy="679529"/>
                  <a:chOff x="9387318" y="7324732"/>
                  <a:chExt cx="514760" cy="679529"/>
                </a:xfrm>
              </p:grpSpPr>
              <p:grpSp>
                <p:nvGrpSpPr>
                  <p:cNvPr id="293" name="Graphic 3">
                    <a:extLst>
                      <a:ext uri="{FF2B5EF4-FFF2-40B4-BE49-F238E27FC236}">
                        <a16:creationId xmlns:a16="http://schemas.microsoft.com/office/drawing/2014/main" id="{D6EB5F6F-1111-4BE7-A903-CFADC65C5B6F}"/>
                      </a:ext>
                    </a:extLst>
                  </p:cNvPr>
                  <p:cNvGrpSpPr/>
                  <p:nvPr/>
                </p:nvGrpSpPr>
                <p:grpSpPr>
                  <a:xfrm>
                    <a:off x="9507691" y="7497008"/>
                    <a:ext cx="163654" cy="215343"/>
                    <a:chOff x="9507691" y="7497008"/>
                    <a:chExt cx="163654" cy="215343"/>
                  </a:xfrm>
                </p:grpSpPr>
                <p:sp>
                  <p:nvSpPr>
                    <p:cNvPr id="313" name="Freeform: Shape 312">
                      <a:extLst>
                        <a:ext uri="{FF2B5EF4-FFF2-40B4-BE49-F238E27FC236}">
                          <a16:creationId xmlns:a16="http://schemas.microsoft.com/office/drawing/2014/main" id="{FAEFFB94-B562-4949-8014-DA4AC72F19E9}"/>
                        </a:ext>
                      </a:extLst>
                    </p:cNvPr>
                    <p:cNvSpPr/>
                    <p:nvPr/>
                  </p:nvSpPr>
                  <p:spPr>
                    <a:xfrm>
                      <a:off x="9512194" y="7501695"/>
                      <a:ext cx="154041" cy="202782"/>
                    </a:xfrm>
                    <a:custGeom>
                      <a:avLst/>
                      <a:gdLst>
                        <a:gd name="connsiteX0" fmla="*/ 72063 w 154041"/>
                        <a:gd name="connsiteY0" fmla="*/ 98 h 202782"/>
                        <a:gd name="connsiteX1" fmla="*/ 153415 w 154041"/>
                        <a:gd name="connsiteY1" fmla="*/ 52737 h 202782"/>
                        <a:gd name="connsiteX2" fmla="*/ 124703 w 154041"/>
                        <a:gd name="connsiteY2" fmla="*/ 196300 h 202782"/>
                        <a:gd name="connsiteX3" fmla="*/ 282 w 154041"/>
                        <a:gd name="connsiteY3" fmla="*/ 81450 h 202782"/>
                        <a:gd name="connsiteX4" fmla="*/ 72063 w 154041"/>
                        <a:gd name="connsiteY4" fmla="*/ 98 h 202782"/>
                        <a:gd name="connsiteX5" fmla="*/ 72063 w 154041"/>
                        <a:gd name="connsiteY5" fmla="*/ 98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041" h="202782">
                          <a:moveTo>
                            <a:pt x="72063" y="98"/>
                          </a:moveTo>
                          <a:cubicBezTo>
                            <a:pt x="72063" y="98"/>
                            <a:pt x="148630" y="-4688"/>
                            <a:pt x="153415" y="52737"/>
                          </a:cubicBezTo>
                          <a:cubicBezTo>
                            <a:pt x="158201" y="110162"/>
                            <a:pt x="134274" y="162802"/>
                            <a:pt x="124703" y="196300"/>
                          </a:cubicBezTo>
                          <a:cubicBezTo>
                            <a:pt x="115133" y="225012"/>
                            <a:pt x="5068" y="153231"/>
                            <a:pt x="282" y="81450"/>
                          </a:cubicBezTo>
                          <a:cubicBezTo>
                            <a:pt x="-4503" y="9669"/>
                            <a:pt x="52922" y="98"/>
                            <a:pt x="72063" y="98"/>
                          </a:cubicBezTo>
                          <a:lnTo>
                            <a:pt x="72063" y="98"/>
                          </a:lnTo>
                          <a:close/>
                        </a:path>
                      </a:pathLst>
                    </a:custGeom>
                    <a:solidFill>
                      <a:srgbClr val="D9531E"/>
                    </a:solidFill>
                    <a:ln w="47824"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D58B0ECD-E42D-4506-B6A0-0A592D2537CD}"/>
                        </a:ext>
                      </a:extLst>
                    </p:cNvPr>
                    <p:cNvSpPr/>
                    <p:nvPr/>
                  </p:nvSpPr>
                  <p:spPr>
                    <a:xfrm>
                      <a:off x="9507691" y="7497008"/>
                      <a:ext cx="163654" cy="215343"/>
                    </a:xfrm>
                    <a:custGeom>
                      <a:avLst/>
                      <a:gdLst>
                        <a:gd name="connsiteX0" fmla="*/ 0 w 163654"/>
                        <a:gd name="connsiteY0" fmla="*/ 86137 h 215343"/>
                        <a:gd name="connsiteX1" fmla="*/ 19142 w 163654"/>
                        <a:gd name="connsiteY1" fmla="*/ 23927 h 215343"/>
                        <a:gd name="connsiteX2" fmla="*/ 76567 w 163654"/>
                        <a:gd name="connsiteY2" fmla="*/ 0 h 215343"/>
                        <a:gd name="connsiteX3" fmla="*/ 76567 w 163654"/>
                        <a:gd name="connsiteY3" fmla="*/ 0 h 215343"/>
                        <a:gd name="connsiteX4" fmla="*/ 76567 w 163654"/>
                        <a:gd name="connsiteY4" fmla="*/ 0 h 215343"/>
                        <a:gd name="connsiteX5" fmla="*/ 162704 w 163654"/>
                        <a:gd name="connsiteY5" fmla="*/ 57425 h 215343"/>
                        <a:gd name="connsiteX6" fmla="*/ 143563 w 163654"/>
                        <a:gd name="connsiteY6" fmla="*/ 181846 h 215343"/>
                        <a:gd name="connsiteX7" fmla="*/ 138777 w 163654"/>
                        <a:gd name="connsiteY7" fmla="*/ 205773 h 215343"/>
                        <a:gd name="connsiteX8" fmla="*/ 124421 w 163654"/>
                        <a:gd name="connsiteY8" fmla="*/ 215344 h 215343"/>
                        <a:gd name="connsiteX9" fmla="*/ 124421 w 163654"/>
                        <a:gd name="connsiteY9" fmla="*/ 215344 h 215343"/>
                        <a:gd name="connsiteX10" fmla="*/ 0 w 163654"/>
                        <a:gd name="connsiteY10" fmla="*/ 86137 h 215343"/>
                        <a:gd name="connsiteX11" fmla="*/ 76567 w 163654"/>
                        <a:gd name="connsiteY11" fmla="*/ 9571 h 215343"/>
                        <a:gd name="connsiteX12" fmla="*/ 28712 w 163654"/>
                        <a:gd name="connsiteY12" fmla="*/ 33498 h 215343"/>
                        <a:gd name="connsiteX13" fmla="*/ 14356 w 163654"/>
                        <a:gd name="connsiteY13" fmla="*/ 86137 h 215343"/>
                        <a:gd name="connsiteX14" fmla="*/ 124421 w 163654"/>
                        <a:gd name="connsiteY14" fmla="*/ 200988 h 215343"/>
                        <a:gd name="connsiteX15" fmla="*/ 129206 w 163654"/>
                        <a:gd name="connsiteY15" fmla="*/ 200988 h 215343"/>
                        <a:gd name="connsiteX16" fmla="*/ 133991 w 163654"/>
                        <a:gd name="connsiteY16" fmla="*/ 177060 h 215343"/>
                        <a:gd name="connsiteX17" fmla="*/ 153134 w 163654"/>
                        <a:gd name="connsiteY17" fmla="*/ 57425 h 215343"/>
                        <a:gd name="connsiteX18" fmla="*/ 76567 w 163654"/>
                        <a:gd name="connsiteY18" fmla="*/ 9571 h 215343"/>
                        <a:gd name="connsiteX19" fmla="*/ 76567 w 163654"/>
                        <a:gd name="connsiteY19" fmla="*/ 9571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654" h="215343">
                          <a:moveTo>
                            <a:pt x="0" y="86137"/>
                          </a:moveTo>
                          <a:cubicBezTo>
                            <a:pt x="0" y="57425"/>
                            <a:pt x="4785" y="38283"/>
                            <a:pt x="19142" y="23927"/>
                          </a:cubicBezTo>
                          <a:cubicBezTo>
                            <a:pt x="33498" y="4785"/>
                            <a:pt x="62210" y="0"/>
                            <a:pt x="76567" y="0"/>
                          </a:cubicBezTo>
                          <a:lnTo>
                            <a:pt x="76567" y="0"/>
                          </a:lnTo>
                          <a:lnTo>
                            <a:pt x="76567" y="0"/>
                          </a:lnTo>
                          <a:cubicBezTo>
                            <a:pt x="90923" y="0"/>
                            <a:pt x="157919" y="0"/>
                            <a:pt x="162704" y="57425"/>
                          </a:cubicBezTo>
                          <a:cubicBezTo>
                            <a:pt x="167490" y="105279"/>
                            <a:pt x="153134" y="148348"/>
                            <a:pt x="143563" y="181846"/>
                          </a:cubicBezTo>
                          <a:cubicBezTo>
                            <a:pt x="138777" y="191417"/>
                            <a:pt x="138777" y="196202"/>
                            <a:pt x="138777" y="205773"/>
                          </a:cubicBezTo>
                          <a:cubicBezTo>
                            <a:pt x="138777" y="215344"/>
                            <a:pt x="129206" y="215344"/>
                            <a:pt x="124421" y="215344"/>
                          </a:cubicBezTo>
                          <a:lnTo>
                            <a:pt x="124421" y="215344"/>
                          </a:lnTo>
                          <a:cubicBezTo>
                            <a:pt x="90923" y="215344"/>
                            <a:pt x="4785" y="148348"/>
                            <a:pt x="0" y="86137"/>
                          </a:cubicBezTo>
                          <a:close/>
                          <a:moveTo>
                            <a:pt x="76567" y="9571"/>
                          </a:moveTo>
                          <a:cubicBezTo>
                            <a:pt x="71782" y="9571"/>
                            <a:pt x="47855" y="9571"/>
                            <a:pt x="28712" y="33498"/>
                          </a:cubicBezTo>
                          <a:cubicBezTo>
                            <a:pt x="19142" y="47854"/>
                            <a:pt x="14356" y="66996"/>
                            <a:pt x="14356" y="86137"/>
                          </a:cubicBezTo>
                          <a:cubicBezTo>
                            <a:pt x="19142" y="143562"/>
                            <a:pt x="100494" y="200988"/>
                            <a:pt x="124421" y="200988"/>
                          </a:cubicBezTo>
                          <a:cubicBezTo>
                            <a:pt x="129206" y="200988"/>
                            <a:pt x="129206" y="200988"/>
                            <a:pt x="129206" y="200988"/>
                          </a:cubicBezTo>
                          <a:cubicBezTo>
                            <a:pt x="129206" y="196202"/>
                            <a:pt x="133991" y="186631"/>
                            <a:pt x="133991" y="177060"/>
                          </a:cubicBezTo>
                          <a:cubicBezTo>
                            <a:pt x="143563" y="148348"/>
                            <a:pt x="157919" y="105279"/>
                            <a:pt x="153134" y="57425"/>
                          </a:cubicBezTo>
                          <a:cubicBezTo>
                            <a:pt x="148348" y="9571"/>
                            <a:pt x="90923" y="9571"/>
                            <a:pt x="76567" y="9571"/>
                          </a:cubicBezTo>
                          <a:lnTo>
                            <a:pt x="76567" y="9571"/>
                          </a:lnTo>
                          <a:close/>
                        </a:path>
                      </a:pathLst>
                    </a:custGeom>
                    <a:solidFill>
                      <a:srgbClr val="B3351C"/>
                    </a:solidFill>
                    <a:ln w="47824" cap="flat">
                      <a:noFill/>
                      <a:prstDash val="solid"/>
                      <a:miter/>
                    </a:ln>
                  </p:spPr>
                  <p:txBody>
                    <a:bodyPr rtlCol="0" anchor="ctr"/>
                    <a:lstStyle/>
                    <a:p>
                      <a:endParaRPr lang="en-US"/>
                    </a:p>
                  </p:txBody>
                </p:sp>
              </p:grpSp>
              <p:sp>
                <p:nvSpPr>
                  <p:cNvPr id="294" name="Freeform: Shape 293">
                    <a:extLst>
                      <a:ext uri="{FF2B5EF4-FFF2-40B4-BE49-F238E27FC236}">
                        <a16:creationId xmlns:a16="http://schemas.microsoft.com/office/drawing/2014/main" id="{713D9397-29EF-4FFF-AFB1-85EE95231FDE}"/>
                      </a:ext>
                    </a:extLst>
                  </p:cNvPr>
                  <p:cNvSpPr/>
                  <p:nvPr/>
                </p:nvSpPr>
                <p:spPr>
                  <a:xfrm>
                    <a:off x="9512194" y="7501695"/>
                    <a:ext cx="154041" cy="202782"/>
                  </a:xfrm>
                  <a:custGeom>
                    <a:avLst/>
                    <a:gdLst>
                      <a:gd name="connsiteX0" fmla="*/ 282 w 154041"/>
                      <a:gd name="connsiteY0" fmla="*/ 81450 h 202782"/>
                      <a:gd name="connsiteX1" fmla="*/ 124703 w 154041"/>
                      <a:gd name="connsiteY1" fmla="*/ 196300 h 202782"/>
                      <a:gd name="connsiteX2" fmla="*/ 153415 w 154041"/>
                      <a:gd name="connsiteY2" fmla="*/ 52737 h 202782"/>
                      <a:gd name="connsiteX3" fmla="*/ 72063 w 154041"/>
                      <a:gd name="connsiteY3" fmla="*/ 98 h 202782"/>
                      <a:gd name="connsiteX4" fmla="*/ 282 w 154041"/>
                      <a:gd name="connsiteY4" fmla="*/ 81450 h 202782"/>
                      <a:gd name="connsiteX5" fmla="*/ 76849 w 154041"/>
                      <a:gd name="connsiteY5" fmla="*/ 86235 h 202782"/>
                      <a:gd name="connsiteX6" fmla="*/ 105561 w 154041"/>
                      <a:gd name="connsiteY6" fmla="*/ 86235 h 202782"/>
                      <a:gd name="connsiteX7" fmla="*/ 95990 w 154041"/>
                      <a:gd name="connsiteY7" fmla="*/ 33596 h 202782"/>
                      <a:gd name="connsiteX8" fmla="*/ 100776 w 154041"/>
                      <a:gd name="connsiteY8" fmla="*/ 28810 h 202782"/>
                      <a:gd name="connsiteX9" fmla="*/ 129488 w 154041"/>
                      <a:gd name="connsiteY9" fmla="*/ 67094 h 202782"/>
                      <a:gd name="connsiteX10" fmla="*/ 119918 w 154041"/>
                      <a:gd name="connsiteY10" fmla="*/ 167587 h 202782"/>
                      <a:gd name="connsiteX11" fmla="*/ 110347 w 154041"/>
                      <a:gd name="connsiteY11" fmla="*/ 162802 h 202782"/>
                      <a:gd name="connsiteX12" fmla="*/ 105561 w 154041"/>
                      <a:gd name="connsiteY12" fmla="*/ 148446 h 202782"/>
                      <a:gd name="connsiteX13" fmla="*/ 105561 w 154041"/>
                      <a:gd name="connsiteY13" fmla="*/ 153231 h 202782"/>
                      <a:gd name="connsiteX14" fmla="*/ 95990 w 154041"/>
                      <a:gd name="connsiteY14" fmla="*/ 153231 h 202782"/>
                      <a:gd name="connsiteX15" fmla="*/ 76849 w 154041"/>
                      <a:gd name="connsiteY15" fmla="*/ 86235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041" h="202782">
                        <a:moveTo>
                          <a:pt x="282" y="81450"/>
                        </a:moveTo>
                        <a:cubicBezTo>
                          <a:pt x="5068" y="153231"/>
                          <a:pt x="119918" y="225012"/>
                          <a:pt x="124703" y="196300"/>
                        </a:cubicBezTo>
                        <a:cubicBezTo>
                          <a:pt x="134274" y="167587"/>
                          <a:pt x="158201" y="110162"/>
                          <a:pt x="153415" y="52737"/>
                        </a:cubicBezTo>
                        <a:cubicBezTo>
                          <a:pt x="148630" y="-4688"/>
                          <a:pt x="72063" y="98"/>
                          <a:pt x="72063" y="98"/>
                        </a:cubicBezTo>
                        <a:cubicBezTo>
                          <a:pt x="52922" y="98"/>
                          <a:pt x="-4503" y="9669"/>
                          <a:pt x="282" y="81450"/>
                        </a:cubicBezTo>
                        <a:close/>
                        <a:moveTo>
                          <a:pt x="76849" y="86235"/>
                        </a:moveTo>
                        <a:cubicBezTo>
                          <a:pt x="81634" y="67094"/>
                          <a:pt x="95990" y="76664"/>
                          <a:pt x="105561" y="86235"/>
                        </a:cubicBezTo>
                        <a:cubicBezTo>
                          <a:pt x="100776" y="67094"/>
                          <a:pt x="95990" y="52737"/>
                          <a:pt x="95990" y="33596"/>
                        </a:cubicBezTo>
                        <a:cubicBezTo>
                          <a:pt x="95990" y="28810"/>
                          <a:pt x="100776" y="28810"/>
                          <a:pt x="100776" y="28810"/>
                        </a:cubicBezTo>
                        <a:cubicBezTo>
                          <a:pt x="119918" y="33596"/>
                          <a:pt x="124703" y="47952"/>
                          <a:pt x="129488" y="67094"/>
                        </a:cubicBezTo>
                        <a:cubicBezTo>
                          <a:pt x="139060" y="100592"/>
                          <a:pt x="139060" y="138875"/>
                          <a:pt x="119918" y="167587"/>
                        </a:cubicBezTo>
                        <a:cubicBezTo>
                          <a:pt x="115133" y="172373"/>
                          <a:pt x="110347" y="167587"/>
                          <a:pt x="110347" y="162802"/>
                        </a:cubicBezTo>
                        <a:cubicBezTo>
                          <a:pt x="110347" y="158016"/>
                          <a:pt x="105561" y="153231"/>
                          <a:pt x="105561" y="148446"/>
                        </a:cubicBezTo>
                        <a:cubicBezTo>
                          <a:pt x="105561" y="148446"/>
                          <a:pt x="105561" y="148446"/>
                          <a:pt x="105561" y="153231"/>
                        </a:cubicBezTo>
                        <a:cubicBezTo>
                          <a:pt x="105561" y="158016"/>
                          <a:pt x="100776" y="158016"/>
                          <a:pt x="95990" y="153231"/>
                        </a:cubicBezTo>
                        <a:cubicBezTo>
                          <a:pt x="86420" y="134089"/>
                          <a:pt x="76849" y="105377"/>
                          <a:pt x="76849" y="8623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5" name="Graphic 3">
                    <a:extLst>
                      <a:ext uri="{FF2B5EF4-FFF2-40B4-BE49-F238E27FC236}">
                        <a16:creationId xmlns:a16="http://schemas.microsoft.com/office/drawing/2014/main" id="{072B421B-71E5-4BD9-A82B-CEA423751C7E}"/>
                      </a:ext>
                    </a:extLst>
                  </p:cNvPr>
                  <p:cNvGrpSpPr/>
                  <p:nvPr/>
                </p:nvGrpSpPr>
                <p:grpSpPr>
                  <a:xfrm>
                    <a:off x="9387318" y="7324732"/>
                    <a:ext cx="220883" cy="277554"/>
                    <a:chOff x="9387318" y="7324732"/>
                    <a:chExt cx="220883" cy="277554"/>
                  </a:xfrm>
                </p:grpSpPr>
                <p:sp>
                  <p:nvSpPr>
                    <p:cNvPr id="311" name="Freeform: Shape 310">
                      <a:extLst>
                        <a:ext uri="{FF2B5EF4-FFF2-40B4-BE49-F238E27FC236}">
                          <a16:creationId xmlns:a16="http://schemas.microsoft.com/office/drawing/2014/main" id="{8D472BA3-96E9-4633-BA25-F27FE5F3C6A5}"/>
                        </a:ext>
                      </a:extLst>
                    </p:cNvPr>
                    <p:cNvSpPr/>
                    <p:nvPr/>
                  </p:nvSpPr>
                  <p:spPr>
                    <a:xfrm>
                      <a:off x="9387898" y="7332411"/>
                      <a:ext cx="203183" cy="260564"/>
                    </a:xfrm>
                    <a:custGeom>
                      <a:avLst/>
                      <a:gdLst>
                        <a:gd name="connsiteX0" fmla="*/ 162862 w 203183"/>
                        <a:gd name="connsiteY0" fmla="*/ 11463 h 260564"/>
                        <a:gd name="connsiteX1" fmla="*/ 129364 w 203183"/>
                        <a:gd name="connsiteY1" fmla="*/ 260305 h 260564"/>
                        <a:gd name="connsiteX2" fmla="*/ 158 w 203183"/>
                        <a:gd name="connsiteY2" fmla="*/ 140669 h 260564"/>
                        <a:gd name="connsiteX3" fmla="*/ 162862 w 203183"/>
                        <a:gd name="connsiteY3" fmla="*/ 11463 h 260564"/>
                        <a:gd name="connsiteX4" fmla="*/ 162862 w 203183"/>
                        <a:gd name="connsiteY4" fmla="*/ 11463 h 26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183" h="260564">
                          <a:moveTo>
                            <a:pt x="162862" y="11463"/>
                          </a:moveTo>
                          <a:cubicBezTo>
                            <a:pt x="162862" y="11463"/>
                            <a:pt x="272927" y="269876"/>
                            <a:pt x="129364" y="260305"/>
                          </a:cubicBezTo>
                          <a:cubicBezTo>
                            <a:pt x="57583" y="255519"/>
                            <a:pt x="9729" y="178953"/>
                            <a:pt x="158" y="140669"/>
                          </a:cubicBezTo>
                          <a:cubicBezTo>
                            <a:pt x="-4628" y="102386"/>
                            <a:pt x="100651" y="-41176"/>
                            <a:pt x="162862" y="11463"/>
                          </a:cubicBezTo>
                          <a:lnTo>
                            <a:pt x="162862" y="11463"/>
                          </a:lnTo>
                          <a:close/>
                        </a:path>
                      </a:pathLst>
                    </a:custGeom>
                    <a:solidFill>
                      <a:srgbClr val="D9531E"/>
                    </a:solidFill>
                    <a:ln w="47824"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1BDD7150-532B-40E9-A7D0-1A70E0A2B5A8}"/>
                        </a:ext>
                      </a:extLst>
                    </p:cNvPr>
                    <p:cNvSpPr/>
                    <p:nvPr/>
                  </p:nvSpPr>
                  <p:spPr>
                    <a:xfrm>
                      <a:off x="9387318" y="7324732"/>
                      <a:ext cx="220883" cy="277554"/>
                    </a:xfrm>
                    <a:custGeom>
                      <a:avLst/>
                      <a:gdLst>
                        <a:gd name="connsiteX0" fmla="*/ 134730 w 220883"/>
                        <a:gd name="connsiteY0" fmla="*/ 272769 h 277554"/>
                        <a:gd name="connsiteX1" fmla="*/ 738 w 220883"/>
                        <a:gd name="connsiteY1" fmla="*/ 148348 h 277554"/>
                        <a:gd name="connsiteX2" fmla="*/ 39022 w 220883"/>
                        <a:gd name="connsiteY2" fmla="*/ 66996 h 277554"/>
                        <a:gd name="connsiteX3" fmla="*/ 139515 w 220883"/>
                        <a:gd name="connsiteY3" fmla="*/ 0 h 277554"/>
                        <a:gd name="connsiteX4" fmla="*/ 177799 w 220883"/>
                        <a:gd name="connsiteY4" fmla="*/ 14356 h 277554"/>
                        <a:gd name="connsiteX5" fmla="*/ 177799 w 220883"/>
                        <a:gd name="connsiteY5" fmla="*/ 19142 h 277554"/>
                        <a:gd name="connsiteX6" fmla="*/ 206511 w 220883"/>
                        <a:gd name="connsiteY6" fmla="*/ 248842 h 277554"/>
                        <a:gd name="connsiteX7" fmla="*/ 153872 w 220883"/>
                        <a:gd name="connsiteY7" fmla="*/ 277554 h 277554"/>
                        <a:gd name="connsiteX8" fmla="*/ 153872 w 220883"/>
                        <a:gd name="connsiteY8" fmla="*/ 277554 h 277554"/>
                        <a:gd name="connsiteX9" fmla="*/ 134730 w 220883"/>
                        <a:gd name="connsiteY9" fmla="*/ 272769 h 277554"/>
                        <a:gd name="connsiteX10" fmla="*/ 134730 w 220883"/>
                        <a:gd name="connsiteY10" fmla="*/ 14356 h 277554"/>
                        <a:gd name="connsiteX11" fmla="*/ 43807 w 220883"/>
                        <a:gd name="connsiteY11" fmla="*/ 76567 h 277554"/>
                        <a:gd name="connsiteX12" fmla="*/ 10309 w 220883"/>
                        <a:gd name="connsiteY12" fmla="*/ 148348 h 277554"/>
                        <a:gd name="connsiteX13" fmla="*/ 134730 w 220883"/>
                        <a:gd name="connsiteY13" fmla="*/ 263198 h 277554"/>
                        <a:gd name="connsiteX14" fmla="*/ 144301 w 220883"/>
                        <a:gd name="connsiteY14" fmla="*/ 263198 h 277554"/>
                        <a:gd name="connsiteX15" fmla="*/ 144301 w 220883"/>
                        <a:gd name="connsiteY15" fmla="*/ 263198 h 277554"/>
                        <a:gd name="connsiteX16" fmla="*/ 187370 w 220883"/>
                        <a:gd name="connsiteY16" fmla="*/ 239271 h 277554"/>
                        <a:gd name="connsiteX17" fmla="*/ 158657 w 220883"/>
                        <a:gd name="connsiteY17" fmla="*/ 23927 h 277554"/>
                        <a:gd name="connsiteX18" fmla="*/ 134730 w 220883"/>
                        <a:gd name="connsiteY18"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883" h="277554">
                          <a:moveTo>
                            <a:pt x="134730" y="272769"/>
                          </a:moveTo>
                          <a:cubicBezTo>
                            <a:pt x="62949" y="267983"/>
                            <a:pt x="10309" y="186631"/>
                            <a:pt x="738" y="148348"/>
                          </a:cubicBezTo>
                          <a:cubicBezTo>
                            <a:pt x="-4047" y="129206"/>
                            <a:pt x="15095" y="95708"/>
                            <a:pt x="39022" y="66996"/>
                          </a:cubicBezTo>
                          <a:cubicBezTo>
                            <a:pt x="72519" y="28713"/>
                            <a:pt x="106018" y="0"/>
                            <a:pt x="139515" y="0"/>
                          </a:cubicBezTo>
                          <a:cubicBezTo>
                            <a:pt x="153872" y="0"/>
                            <a:pt x="163442" y="4786"/>
                            <a:pt x="177799" y="14356"/>
                          </a:cubicBezTo>
                          <a:cubicBezTo>
                            <a:pt x="177799" y="14356"/>
                            <a:pt x="177799" y="14356"/>
                            <a:pt x="177799" y="19142"/>
                          </a:cubicBezTo>
                          <a:cubicBezTo>
                            <a:pt x="182584" y="23927"/>
                            <a:pt x="249580" y="181846"/>
                            <a:pt x="206511" y="248842"/>
                          </a:cubicBezTo>
                          <a:cubicBezTo>
                            <a:pt x="196940" y="267983"/>
                            <a:pt x="177799" y="277554"/>
                            <a:pt x="153872" y="277554"/>
                          </a:cubicBezTo>
                          <a:lnTo>
                            <a:pt x="153872" y="277554"/>
                          </a:lnTo>
                          <a:cubicBezTo>
                            <a:pt x="144301" y="272769"/>
                            <a:pt x="139515" y="272769"/>
                            <a:pt x="134730" y="272769"/>
                          </a:cubicBezTo>
                          <a:close/>
                          <a:moveTo>
                            <a:pt x="134730" y="14356"/>
                          </a:moveTo>
                          <a:cubicBezTo>
                            <a:pt x="110803" y="14356"/>
                            <a:pt x="77305" y="38283"/>
                            <a:pt x="43807" y="76567"/>
                          </a:cubicBezTo>
                          <a:cubicBezTo>
                            <a:pt x="19880" y="110065"/>
                            <a:pt x="10309" y="133992"/>
                            <a:pt x="10309" y="148348"/>
                          </a:cubicBezTo>
                          <a:cubicBezTo>
                            <a:pt x="19880" y="181846"/>
                            <a:pt x="67734" y="258413"/>
                            <a:pt x="134730" y="263198"/>
                          </a:cubicBezTo>
                          <a:cubicBezTo>
                            <a:pt x="139515" y="263198"/>
                            <a:pt x="144301" y="263198"/>
                            <a:pt x="144301" y="263198"/>
                          </a:cubicBezTo>
                          <a:lnTo>
                            <a:pt x="144301" y="263198"/>
                          </a:lnTo>
                          <a:cubicBezTo>
                            <a:pt x="163442" y="263198"/>
                            <a:pt x="177799" y="253627"/>
                            <a:pt x="187370" y="239271"/>
                          </a:cubicBezTo>
                          <a:cubicBezTo>
                            <a:pt x="220867" y="181846"/>
                            <a:pt x="163442" y="38283"/>
                            <a:pt x="158657" y="23927"/>
                          </a:cubicBezTo>
                          <a:cubicBezTo>
                            <a:pt x="153872" y="14356"/>
                            <a:pt x="144301" y="14356"/>
                            <a:pt x="134730" y="14356"/>
                          </a:cubicBezTo>
                          <a:close/>
                        </a:path>
                      </a:pathLst>
                    </a:custGeom>
                    <a:solidFill>
                      <a:srgbClr val="B3351C"/>
                    </a:solidFill>
                    <a:ln w="47824" cap="flat">
                      <a:noFill/>
                      <a:prstDash val="solid"/>
                      <a:miter/>
                    </a:ln>
                  </p:spPr>
                  <p:txBody>
                    <a:bodyPr rtlCol="0" anchor="ctr"/>
                    <a:lstStyle/>
                    <a:p>
                      <a:endParaRPr lang="en-US"/>
                    </a:p>
                  </p:txBody>
                </p:sp>
              </p:grpSp>
              <p:sp>
                <p:nvSpPr>
                  <p:cNvPr id="296" name="Freeform: Shape 295">
                    <a:extLst>
                      <a:ext uri="{FF2B5EF4-FFF2-40B4-BE49-F238E27FC236}">
                        <a16:creationId xmlns:a16="http://schemas.microsoft.com/office/drawing/2014/main" id="{6BD439EB-BD6E-4F05-AF46-66B9F1948197}"/>
                      </a:ext>
                    </a:extLst>
                  </p:cNvPr>
                  <p:cNvSpPr/>
                  <p:nvPr/>
                </p:nvSpPr>
                <p:spPr>
                  <a:xfrm>
                    <a:off x="9392231" y="7329418"/>
                    <a:ext cx="203635" cy="259078"/>
                  </a:xfrm>
                  <a:custGeom>
                    <a:avLst/>
                    <a:gdLst>
                      <a:gd name="connsiteX0" fmla="*/ 610 w 203635"/>
                      <a:gd name="connsiteY0" fmla="*/ 138877 h 259078"/>
                      <a:gd name="connsiteX1" fmla="*/ 129816 w 203635"/>
                      <a:gd name="connsiteY1" fmla="*/ 258512 h 259078"/>
                      <a:gd name="connsiteX2" fmla="*/ 163314 w 203635"/>
                      <a:gd name="connsiteY2" fmla="*/ 9671 h 259078"/>
                      <a:gd name="connsiteX3" fmla="*/ 610 w 203635"/>
                      <a:gd name="connsiteY3" fmla="*/ 138877 h 259078"/>
                      <a:gd name="connsiteX4" fmla="*/ 134602 w 203635"/>
                      <a:gd name="connsiteY4" fmla="*/ 91023 h 259078"/>
                      <a:gd name="connsiteX5" fmla="*/ 129816 w 203635"/>
                      <a:gd name="connsiteY5" fmla="*/ 47954 h 259078"/>
                      <a:gd name="connsiteX6" fmla="*/ 148958 w 203635"/>
                      <a:gd name="connsiteY6" fmla="*/ 43169 h 259078"/>
                      <a:gd name="connsiteX7" fmla="*/ 177670 w 203635"/>
                      <a:gd name="connsiteY7" fmla="*/ 105379 h 259078"/>
                      <a:gd name="connsiteX8" fmla="*/ 187241 w 203635"/>
                      <a:gd name="connsiteY8" fmla="*/ 210658 h 259078"/>
                      <a:gd name="connsiteX9" fmla="*/ 177670 w 203635"/>
                      <a:gd name="connsiteY9" fmla="*/ 210658 h 259078"/>
                      <a:gd name="connsiteX10" fmla="*/ 153743 w 203635"/>
                      <a:gd name="connsiteY10" fmla="*/ 148448 h 259078"/>
                      <a:gd name="connsiteX11" fmla="*/ 172885 w 203635"/>
                      <a:gd name="connsiteY11" fmla="*/ 215444 h 259078"/>
                      <a:gd name="connsiteX12" fmla="*/ 168099 w 203635"/>
                      <a:gd name="connsiteY12" fmla="*/ 220229 h 259078"/>
                      <a:gd name="connsiteX13" fmla="*/ 77177 w 203635"/>
                      <a:gd name="connsiteY13" fmla="*/ 114950 h 259078"/>
                      <a:gd name="connsiteX14" fmla="*/ 134602 w 203635"/>
                      <a:gd name="connsiteY14" fmla="*/ 91023 h 2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635" h="259078">
                        <a:moveTo>
                          <a:pt x="610" y="138877"/>
                        </a:moveTo>
                        <a:cubicBezTo>
                          <a:pt x="10181" y="177160"/>
                          <a:pt x="58035" y="253727"/>
                          <a:pt x="129816" y="258512"/>
                        </a:cubicBezTo>
                        <a:cubicBezTo>
                          <a:pt x="273378" y="272869"/>
                          <a:pt x="163314" y="9671"/>
                          <a:pt x="163314" y="9671"/>
                        </a:cubicBezTo>
                        <a:cubicBezTo>
                          <a:pt x="96318" y="-38183"/>
                          <a:pt x="-8961" y="105379"/>
                          <a:pt x="610" y="138877"/>
                        </a:cubicBezTo>
                        <a:close/>
                        <a:moveTo>
                          <a:pt x="134602" y="91023"/>
                        </a:moveTo>
                        <a:cubicBezTo>
                          <a:pt x="129816" y="76667"/>
                          <a:pt x="125031" y="62310"/>
                          <a:pt x="129816" y="47954"/>
                        </a:cubicBezTo>
                        <a:cubicBezTo>
                          <a:pt x="129816" y="38383"/>
                          <a:pt x="144172" y="33598"/>
                          <a:pt x="148958" y="43169"/>
                        </a:cubicBezTo>
                        <a:cubicBezTo>
                          <a:pt x="163314" y="57525"/>
                          <a:pt x="172885" y="81452"/>
                          <a:pt x="177670" y="105379"/>
                        </a:cubicBezTo>
                        <a:cubicBezTo>
                          <a:pt x="187241" y="138877"/>
                          <a:pt x="192026" y="172375"/>
                          <a:pt x="187241" y="210658"/>
                        </a:cubicBezTo>
                        <a:cubicBezTo>
                          <a:pt x="187241" y="215444"/>
                          <a:pt x="177670" y="210658"/>
                          <a:pt x="177670" y="210658"/>
                        </a:cubicBezTo>
                        <a:cubicBezTo>
                          <a:pt x="172885" y="191517"/>
                          <a:pt x="163314" y="167590"/>
                          <a:pt x="153743" y="148448"/>
                        </a:cubicBezTo>
                        <a:cubicBezTo>
                          <a:pt x="163314" y="172375"/>
                          <a:pt x="168099" y="191517"/>
                          <a:pt x="172885" y="215444"/>
                        </a:cubicBezTo>
                        <a:cubicBezTo>
                          <a:pt x="172885" y="220229"/>
                          <a:pt x="172885" y="220229"/>
                          <a:pt x="168099" y="220229"/>
                        </a:cubicBezTo>
                        <a:cubicBezTo>
                          <a:pt x="115460" y="220229"/>
                          <a:pt x="81962" y="162804"/>
                          <a:pt x="77177" y="114950"/>
                        </a:cubicBezTo>
                        <a:cubicBezTo>
                          <a:pt x="67606" y="62310"/>
                          <a:pt x="105889" y="76667"/>
                          <a:pt x="134602" y="91023"/>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7" name="Graphic 3">
                    <a:extLst>
                      <a:ext uri="{FF2B5EF4-FFF2-40B4-BE49-F238E27FC236}">
                        <a16:creationId xmlns:a16="http://schemas.microsoft.com/office/drawing/2014/main" id="{620F3D72-2EB7-4440-8433-66A202A2EB73}"/>
                      </a:ext>
                    </a:extLst>
                  </p:cNvPr>
                  <p:cNvGrpSpPr/>
                  <p:nvPr/>
                </p:nvGrpSpPr>
                <p:grpSpPr>
                  <a:xfrm>
                    <a:off x="9567509" y="7678853"/>
                    <a:ext cx="334568" cy="325408"/>
                    <a:chOff x="9567509" y="7678853"/>
                    <a:chExt cx="334568" cy="325408"/>
                  </a:xfrm>
                </p:grpSpPr>
                <p:sp>
                  <p:nvSpPr>
                    <p:cNvPr id="309" name="Freeform: Shape 308">
                      <a:extLst>
                        <a:ext uri="{FF2B5EF4-FFF2-40B4-BE49-F238E27FC236}">
                          <a16:creationId xmlns:a16="http://schemas.microsoft.com/office/drawing/2014/main" id="{9D66C852-BB13-4712-A020-5DE00BF5A620}"/>
                        </a:ext>
                      </a:extLst>
                    </p:cNvPr>
                    <p:cNvSpPr/>
                    <p:nvPr/>
                  </p:nvSpPr>
                  <p:spPr>
                    <a:xfrm>
                      <a:off x="9576157" y="7687909"/>
                      <a:ext cx="320565" cy="309134"/>
                    </a:xfrm>
                    <a:custGeom>
                      <a:avLst/>
                      <a:gdLst>
                        <a:gd name="connsiteX0" fmla="*/ 46384 w 320565"/>
                        <a:gd name="connsiteY0" fmla="*/ 5300 h 309134"/>
                        <a:gd name="connsiteX1" fmla="*/ 314368 w 320565"/>
                        <a:gd name="connsiteY1" fmla="*/ 96223 h 309134"/>
                        <a:gd name="connsiteX2" fmla="*/ 276084 w 320565"/>
                        <a:gd name="connsiteY2" fmla="*/ 96223 h 309134"/>
                        <a:gd name="connsiteX3" fmla="*/ 295226 w 320565"/>
                        <a:gd name="connsiteY3" fmla="*/ 297211 h 309134"/>
                        <a:gd name="connsiteX4" fmla="*/ 218659 w 320565"/>
                        <a:gd name="connsiteY4" fmla="*/ 278069 h 309134"/>
                        <a:gd name="connsiteX5" fmla="*/ 89453 w 320565"/>
                        <a:gd name="connsiteY5" fmla="*/ 249357 h 309134"/>
                        <a:gd name="connsiteX6" fmla="*/ 94238 w 320565"/>
                        <a:gd name="connsiteY6" fmla="*/ 268498 h 309134"/>
                        <a:gd name="connsiteX7" fmla="*/ 36813 w 320565"/>
                        <a:gd name="connsiteY7" fmla="*/ 14871 h 309134"/>
                        <a:gd name="connsiteX8" fmla="*/ 46384 w 320565"/>
                        <a:gd name="connsiteY8" fmla="*/ 5300 h 309134"/>
                        <a:gd name="connsiteX9" fmla="*/ 46384 w 320565"/>
                        <a:gd name="connsiteY9" fmla="*/ 5300 h 30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565" h="309134">
                          <a:moveTo>
                            <a:pt x="46384" y="5300"/>
                          </a:moveTo>
                          <a:cubicBezTo>
                            <a:pt x="46384" y="5300"/>
                            <a:pt x="233015" y="-32983"/>
                            <a:pt x="314368" y="96223"/>
                          </a:cubicBezTo>
                          <a:cubicBezTo>
                            <a:pt x="333509" y="124936"/>
                            <a:pt x="304796" y="96223"/>
                            <a:pt x="276084" y="96223"/>
                          </a:cubicBezTo>
                          <a:cubicBezTo>
                            <a:pt x="247372" y="96223"/>
                            <a:pt x="338295" y="196717"/>
                            <a:pt x="295226" y="297211"/>
                          </a:cubicBezTo>
                          <a:cubicBezTo>
                            <a:pt x="280869" y="335494"/>
                            <a:pt x="252157" y="268498"/>
                            <a:pt x="218659" y="278069"/>
                          </a:cubicBezTo>
                          <a:cubicBezTo>
                            <a:pt x="185161" y="282855"/>
                            <a:pt x="108595" y="268498"/>
                            <a:pt x="89453" y="249357"/>
                          </a:cubicBezTo>
                          <a:cubicBezTo>
                            <a:pt x="65525" y="230215"/>
                            <a:pt x="89453" y="258927"/>
                            <a:pt x="94238" y="268498"/>
                          </a:cubicBezTo>
                          <a:cubicBezTo>
                            <a:pt x="99024" y="273284"/>
                            <a:pt x="-73251" y="206288"/>
                            <a:pt x="36813" y="14871"/>
                          </a:cubicBezTo>
                          <a:lnTo>
                            <a:pt x="46384" y="5300"/>
                          </a:lnTo>
                          <a:lnTo>
                            <a:pt x="46384" y="5300"/>
                          </a:lnTo>
                          <a:close/>
                        </a:path>
                      </a:pathLst>
                    </a:custGeom>
                    <a:solidFill>
                      <a:srgbClr val="D9531E"/>
                    </a:solidFill>
                    <a:ln w="47824"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2A9E2FB5-E7A1-44FC-9AFE-E0D1E321B4F3}"/>
                        </a:ext>
                      </a:extLst>
                    </p:cNvPr>
                    <p:cNvSpPr/>
                    <p:nvPr/>
                  </p:nvSpPr>
                  <p:spPr>
                    <a:xfrm>
                      <a:off x="9567509" y="7678853"/>
                      <a:ext cx="334568" cy="325408"/>
                    </a:xfrm>
                    <a:custGeom>
                      <a:avLst/>
                      <a:gdLst>
                        <a:gd name="connsiteX0" fmla="*/ 260805 w 334568"/>
                        <a:gd name="connsiteY0" fmla="*/ 311052 h 325408"/>
                        <a:gd name="connsiteX1" fmla="*/ 222522 w 334568"/>
                        <a:gd name="connsiteY1" fmla="*/ 291910 h 325408"/>
                        <a:gd name="connsiteX2" fmla="*/ 208165 w 334568"/>
                        <a:gd name="connsiteY2" fmla="*/ 291910 h 325408"/>
                        <a:gd name="connsiteX3" fmla="*/ 102886 w 334568"/>
                        <a:gd name="connsiteY3" fmla="*/ 272769 h 325408"/>
                        <a:gd name="connsiteX4" fmla="*/ 102886 w 334568"/>
                        <a:gd name="connsiteY4" fmla="*/ 277554 h 325408"/>
                        <a:gd name="connsiteX5" fmla="*/ 98101 w 334568"/>
                        <a:gd name="connsiteY5" fmla="*/ 282340 h 325408"/>
                        <a:gd name="connsiteX6" fmla="*/ 98101 w 334568"/>
                        <a:gd name="connsiteY6" fmla="*/ 282340 h 325408"/>
                        <a:gd name="connsiteX7" fmla="*/ 21534 w 334568"/>
                        <a:gd name="connsiteY7" fmla="*/ 215344 h 325408"/>
                        <a:gd name="connsiteX8" fmla="*/ 35891 w 334568"/>
                        <a:gd name="connsiteY8" fmla="*/ 14356 h 325408"/>
                        <a:gd name="connsiteX9" fmla="*/ 40676 w 334568"/>
                        <a:gd name="connsiteY9" fmla="*/ 9571 h 325408"/>
                        <a:gd name="connsiteX10" fmla="*/ 55032 w 334568"/>
                        <a:gd name="connsiteY10" fmla="*/ 4785 h 325408"/>
                        <a:gd name="connsiteX11" fmla="*/ 112457 w 334568"/>
                        <a:gd name="connsiteY11" fmla="*/ 0 h 325408"/>
                        <a:gd name="connsiteX12" fmla="*/ 327801 w 334568"/>
                        <a:gd name="connsiteY12" fmla="*/ 100494 h 325408"/>
                        <a:gd name="connsiteX13" fmla="*/ 332587 w 334568"/>
                        <a:gd name="connsiteY13" fmla="*/ 119635 h 325408"/>
                        <a:gd name="connsiteX14" fmla="*/ 327801 w 334568"/>
                        <a:gd name="connsiteY14" fmla="*/ 124421 h 325408"/>
                        <a:gd name="connsiteX15" fmla="*/ 318230 w 334568"/>
                        <a:gd name="connsiteY15" fmla="*/ 119635 h 325408"/>
                        <a:gd name="connsiteX16" fmla="*/ 284732 w 334568"/>
                        <a:gd name="connsiteY16" fmla="*/ 110065 h 325408"/>
                        <a:gd name="connsiteX17" fmla="*/ 294303 w 334568"/>
                        <a:gd name="connsiteY17" fmla="*/ 138777 h 325408"/>
                        <a:gd name="connsiteX18" fmla="*/ 308659 w 334568"/>
                        <a:gd name="connsiteY18" fmla="*/ 311052 h 325408"/>
                        <a:gd name="connsiteX19" fmla="*/ 289517 w 334568"/>
                        <a:gd name="connsiteY19" fmla="*/ 325408 h 325408"/>
                        <a:gd name="connsiteX20" fmla="*/ 260805 w 334568"/>
                        <a:gd name="connsiteY20" fmla="*/ 311052 h 325408"/>
                        <a:gd name="connsiteX21" fmla="*/ 284732 w 334568"/>
                        <a:gd name="connsiteY21" fmla="*/ 95708 h 325408"/>
                        <a:gd name="connsiteX22" fmla="*/ 318230 w 334568"/>
                        <a:gd name="connsiteY22" fmla="*/ 105279 h 325408"/>
                        <a:gd name="connsiteX23" fmla="*/ 112457 w 334568"/>
                        <a:gd name="connsiteY23" fmla="*/ 14356 h 325408"/>
                        <a:gd name="connsiteX24" fmla="*/ 59818 w 334568"/>
                        <a:gd name="connsiteY24" fmla="*/ 19142 h 325408"/>
                        <a:gd name="connsiteX25" fmla="*/ 59818 w 334568"/>
                        <a:gd name="connsiteY25" fmla="*/ 19142 h 325408"/>
                        <a:gd name="connsiteX26" fmla="*/ 50246 w 334568"/>
                        <a:gd name="connsiteY26" fmla="*/ 23927 h 325408"/>
                        <a:gd name="connsiteX27" fmla="*/ 31105 w 334568"/>
                        <a:gd name="connsiteY27" fmla="*/ 196202 h 325408"/>
                        <a:gd name="connsiteX28" fmla="*/ 83745 w 334568"/>
                        <a:gd name="connsiteY28" fmla="*/ 258413 h 325408"/>
                        <a:gd name="connsiteX29" fmla="*/ 83745 w 334568"/>
                        <a:gd name="connsiteY29" fmla="*/ 248842 h 325408"/>
                        <a:gd name="connsiteX30" fmla="*/ 88530 w 334568"/>
                        <a:gd name="connsiteY30" fmla="*/ 244056 h 325408"/>
                        <a:gd name="connsiteX31" fmla="*/ 102886 w 334568"/>
                        <a:gd name="connsiteY31" fmla="*/ 253627 h 325408"/>
                        <a:gd name="connsiteX32" fmla="*/ 212951 w 334568"/>
                        <a:gd name="connsiteY32" fmla="*/ 282340 h 325408"/>
                        <a:gd name="connsiteX33" fmla="*/ 227308 w 334568"/>
                        <a:gd name="connsiteY33" fmla="*/ 282340 h 325408"/>
                        <a:gd name="connsiteX34" fmla="*/ 275162 w 334568"/>
                        <a:gd name="connsiteY34" fmla="*/ 301481 h 325408"/>
                        <a:gd name="connsiteX35" fmla="*/ 294303 w 334568"/>
                        <a:gd name="connsiteY35" fmla="*/ 315837 h 325408"/>
                        <a:gd name="connsiteX36" fmla="*/ 299089 w 334568"/>
                        <a:gd name="connsiteY36" fmla="*/ 306267 h 325408"/>
                        <a:gd name="connsiteX37" fmla="*/ 284732 w 334568"/>
                        <a:gd name="connsiteY37" fmla="*/ 143562 h 325408"/>
                        <a:gd name="connsiteX38" fmla="*/ 275162 w 334568"/>
                        <a:gd name="connsiteY38" fmla="*/ 100494 h 325408"/>
                        <a:gd name="connsiteX39" fmla="*/ 284732 w 334568"/>
                        <a:gd name="connsiteY39" fmla="*/ 95708 h 325408"/>
                        <a:gd name="connsiteX40" fmla="*/ 284732 w 334568"/>
                        <a:gd name="connsiteY40" fmla="*/ 95708 h 32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568" h="325408">
                          <a:moveTo>
                            <a:pt x="260805" y="311052"/>
                          </a:moveTo>
                          <a:cubicBezTo>
                            <a:pt x="251235" y="301481"/>
                            <a:pt x="236878" y="291910"/>
                            <a:pt x="222522" y="291910"/>
                          </a:cubicBezTo>
                          <a:cubicBezTo>
                            <a:pt x="217736" y="291910"/>
                            <a:pt x="212951" y="291910"/>
                            <a:pt x="208165" y="291910"/>
                          </a:cubicBezTo>
                          <a:cubicBezTo>
                            <a:pt x="179453" y="291910"/>
                            <a:pt x="131599" y="282340"/>
                            <a:pt x="102886" y="272769"/>
                          </a:cubicBezTo>
                          <a:cubicBezTo>
                            <a:pt x="102886" y="272769"/>
                            <a:pt x="102886" y="277554"/>
                            <a:pt x="102886" y="277554"/>
                          </a:cubicBezTo>
                          <a:cubicBezTo>
                            <a:pt x="102886" y="282340"/>
                            <a:pt x="98101" y="282340"/>
                            <a:pt x="98101" y="282340"/>
                          </a:cubicBezTo>
                          <a:lnTo>
                            <a:pt x="98101" y="282340"/>
                          </a:lnTo>
                          <a:cubicBezTo>
                            <a:pt x="88530" y="282340"/>
                            <a:pt x="45462" y="263198"/>
                            <a:pt x="21534" y="215344"/>
                          </a:cubicBezTo>
                          <a:cubicBezTo>
                            <a:pt x="-2393" y="177060"/>
                            <a:pt x="-16749" y="110065"/>
                            <a:pt x="35891" y="14356"/>
                          </a:cubicBezTo>
                          <a:cubicBezTo>
                            <a:pt x="35891" y="14356"/>
                            <a:pt x="35891" y="14356"/>
                            <a:pt x="40676" y="9571"/>
                          </a:cubicBezTo>
                          <a:lnTo>
                            <a:pt x="55032" y="4785"/>
                          </a:lnTo>
                          <a:cubicBezTo>
                            <a:pt x="55032" y="4785"/>
                            <a:pt x="78959" y="0"/>
                            <a:pt x="112457" y="0"/>
                          </a:cubicBezTo>
                          <a:cubicBezTo>
                            <a:pt x="169882" y="0"/>
                            <a:pt x="275162" y="9571"/>
                            <a:pt x="327801" y="100494"/>
                          </a:cubicBezTo>
                          <a:cubicBezTo>
                            <a:pt x="332587" y="110065"/>
                            <a:pt x="337372" y="114850"/>
                            <a:pt x="332587" y="119635"/>
                          </a:cubicBezTo>
                          <a:cubicBezTo>
                            <a:pt x="332587" y="119635"/>
                            <a:pt x="327801" y="124421"/>
                            <a:pt x="327801" y="124421"/>
                          </a:cubicBezTo>
                          <a:cubicBezTo>
                            <a:pt x="323016" y="124421"/>
                            <a:pt x="323016" y="124421"/>
                            <a:pt x="318230" y="119635"/>
                          </a:cubicBezTo>
                          <a:cubicBezTo>
                            <a:pt x="308659" y="114850"/>
                            <a:pt x="299089" y="110065"/>
                            <a:pt x="284732" y="110065"/>
                          </a:cubicBezTo>
                          <a:cubicBezTo>
                            <a:pt x="284732" y="114850"/>
                            <a:pt x="289517" y="129206"/>
                            <a:pt x="294303" y="138777"/>
                          </a:cubicBezTo>
                          <a:cubicBezTo>
                            <a:pt x="308659" y="177060"/>
                            <a:pt x="337372" y="244056"/>
                            <a:pt x="308659" y="311052"/>
                          </a:cubicBezTo>
                          <a:cubicBezTo>
                            <a:pt x="303874" y="320623"/>
                            <a:pt x="299089" y="325408"/>
                            <a:pt x="289517" y="325408"/>
                          </a:cubicBezTo>
                          <a:cubicBezTo>
                            <a:pt x="279947" y="325408"/>
                            <a:pt x="270376" y="315837"/>
                            <a:pt x="260805" y="311052"/>
                          </a:cubicBezTo>
                          <a:close/>
                          <a:moveTo>
                            <a:pt x="284732" y="95708"/>
                          </a:moveTo>
                          <a:cubicBezTo>
                            <a:pt x="299089" y="95708"/>
                            <a:pt x="308659" y="100494"/>
                            <a:pt x="318230" y="105279"/>
                          </a:cubicBezTo>
                          <a:cubicBezTo>
                            <a:pt x="270376" y="28712"/>
                            <a:pt x="179453" y="14356"/>
                            <a:pt x="112457" y="14356"/>
                          </a:cubicBezTo>
                          <a:cubicBezTo>
                            <a:pt x="83745" y="14356"/>
                            <a:pt x="59818" y="19142"/>
                            <a:pt x="59818" y="19142"/>
                          </a:cubicBezTo>
                          <a:lnTo>
                            <a:pt x="59818" y="19142"/>
                          </a:lnTo>
                          <a:lnTo>
                            <a:pt x="50246" y="23927"/>
                          </a:lnTo>
                          <a:cubicBezTo>
                            <a:pt x="16749" y="90923"/>
                            <a:pt x="7178" y="148348"/>
                            <a:pt x="31105" y="196202"/>
                          </a:cubicBezTo>
                          <a:cubicBezTo>
                            <a:pt x="45462" y="229700"/>
                            <a:pt x="69389" y="248842"/>
                            <a:pt x="83745" y="258413"/>
                          </a:cubicBezTo>
                          <a:cubicBezTo>
                            <a:pt x="83745" y="253627"/>
                            <a:pt x="83745" y="253627"/>
                            <a:pt x="83745" y="248842"/>
                          </a:cubicBezTo>
                          <a:cubicBezTo>
                            <a:pt x="83745" y="244056"/>
                            <a:pt x="88530" y="244056"/>
                            <a:pt x="88530" y="244056"/>
                          </a:cubicBezTo>
                          <a:cubicBezTo>
                            <a:pt x="93316" y="244056"/>
                            <a:pt x="93316" y="244056"/>
                            <a:pt x="102886" y="253627"/>
                          </a:cubicBezTo>
                          <a:cubicBezTo>
                            <a:pt x="122028" y="267983"/>
                            <a:pt x="174668" y="282340"/>
                            <a:pt x="212951" y="282340"/>
                          </a:cubicBezTo>
                          <a:cubicBezTo>
                            <a:pt x="217736" y="282340"/>
                            <a:pt x="222522" y="282340"/>
                            <a:pt x="227308" y="282340"/>
                          </a:cubicBezTo>
                          <a:cubicBezTo>
                            <a:pt x="246449" y="277554"/>
                            <a:pt x="260805" y="291910"/>
                            <a:pt x="275162" y="301481"/>
                          </a:cubicBezTo>
                          <a:cubicBezTo>
                            <a:pt x="279947" y="306267"/>
                            <a:pt x="289517" y="315837"/>
                            <a:pt x="294303" y="315837"/>
                          </a:cubicBezTo>
                          <a:cubicBezTo>
                            <a:pt x="299089" y="315837"/>
                            <a:pt x="299089" y="311052"/>
                            <a:pt x="299089" y="306267"/>
                          </a:cubicBezTo>
                          <a:cubicBezTo>
                            <a:pt x="323016" y="244056"/>
                            <a:pt x="299089" y="181846"/>
                            <a:pt x="284732" y="143562"/>
                          </a:cubicBezTo>
                          <a:cubicBezTo>
                            <a:pt x="275162" y="124421"/>
                            <a:pt x="270376" y="110065"/>
                            <a:pt x="275162" y="100494"/>
                          </a:cubicBezTo>
                          <a:cubicBezTo>
                            <a:pt x="275162" y="100494"/>
                            <a:pt x="275162" y="95708"/>
                            <a:pt x="284732" y="95708"/>
                          </a:cubicBezTo>
                          <a:lnTo>
                            <a:pt x="284732" y="95708"/>
                          </a:lnTo>
                          <a:close/>
                        </a:path>
                      </a:pathLst>
                    </a:custGeom>
                    <a:solidFill>
                      <a:srgbClr val="B3351C"/>
                    </a:solidFill>
                    <a:ln w="47824" cap="flat">
                      <a:noFill/>
                      <a:prstDash val="solid"/>
                      <a:miter/>
                    </a:ln>
                  </p:spPr>
                  <p:txBody>
                    <a:bodyPr rtlCol="0" anchor="ctr"/>
                    <a:lstStyle/>
                    <a:p>
                      <a:endParaRPr lang="en-US"/>
                    </a:p>
                  </p:txBody>
                </p:sp>
              </p:grpSp>
              <p:sp>
                <p:nvSpPr>
                  <p:cNvPr id="298" name="Freeform: Shape 297">
                    <a:extLst>
                      <a:ext uri="{FF2B5EF4-FFF2-40B4-BE49-F238E27FC236}">
                        <a16:creationId xmlns:a16="http://schemas.microsoft.com/office/drawing/2014/main" id="{D2F831F4-F242-4620-9ACC-6F4A0D39DFFA}"/>
                      </a:ext>
                    </a:extLst>
                  </p:cNvPr>
                  <p:cNvSpPr/>
                  <p:nvPr/>
                </p:nvSpPr>
                <p:spPr>
                  <a:xfrm>
                    <a:off x="9574109" y="7687909"/>
                    <a:ext cx="321201" cy="278069"/>
                  </a:xfrm>
                  <a:custGeom>
                    <a:avLst/>
                    <a:gdLst>
                      <a:gd name="connsiteX0" fmla="*/ 34076 w 321201"/>
                      <a:gd name="connsiteY0" fmla="*/ 10086 h 278069"/>
                      <a:gd name="connsiteX1" fmla="*/ 48433 w 321201"/>
                      <a:gd name="connsiteY1" fmla="*/ 5300 h 278069"/>
                      <a:gd name="connsiteX2" fmla="*/ 316416 w 321201"/>
                      <a:gd name="connsiteY2" fmla="*/ 96223 h 278069"/>
                      <a:gd name="connsiteX3" fmla="*/ 321201 w 321201"/>
                      <a:gd name="connsiteY3" fmla="*/ 110580 h 278069"/>
                      <a:gd name="connsiteX4" fmla="*/ 201566 w 321201"/>
                      <a:gd name="connsiteY4" fmla="*/ 48369 h 278069"/>
                      <a:gd name="connsiteX5" fmla="*/ 196781 w 321201"/>
                      <a:gd name="connsiteY5" fmla="*/ 57940 h 278069"/>
                      <a:gd name="connsiteX6" fmla="*/ 263776 w 321201"/>
                      <a:gd name="connsiteY6" fmla="*/ 144078 h 278069"/>
                      <a:gd name="connsiteX7" fmla="*/ 187209 w 321201"/>
                      <a:gd name="connsiteY7" fmla="*/ 81867 h 278069"/>
                      <a:gd name="connsiteX8" fmla="*/ 182424 w 321201"/>
                      <a:gd name="connsiteY8" fmla="*/ 91438 h 278069"/>
                      <a:gd name="connsiteX9" fmla="*/ 230279 w 321201"/>
                      <a:gd name="connsiteY9" fmla="*/ 172790 h 278069"/>
                      <a:gd name="connsiteX10" fmla="*/ 278133 w 321201"/>
                      <a:gd name="connsiteY10" fmla="*/ 239786 h 278069"/>
                      <a:gd name="connsiteX11" fmla="*/ 105857 w 321201"/>
                      <a:gd name="connsiteY11" fmla="*/ 86653 h 278069"/>
                      <a:gd name="connsiteX12" fmla="*/ 96287 w 321201"/>
                      <a:gd name="connsiteY12" fmla="*/ 81867 h 278069"/>
                      <a:gd name="connsiteX13" fmla="*/ 144141 w 321201"/>
                      <a:gd name="connsiteY13" fmla="*/ 225430 h 278069"/>
                      <a:gd name="connsiteX14" fmla="*/ 101072 w 321201"/>
                      <a:gd name="connsiteY14" fmla="*/ 201503 h 278069"/>
                      <a:gd name="connsiteX15" fmla="*/ 96287 w 321201"/>
                      <a:gd name="connsiteY15" fmla="*/ 206288 h 278069"/>
                      <a:gd name="connsiteX16" fmla="*/ 163282 w 321201"/>
                      <a:gd name="connsiteY16" fmla="*/ 278069 h 278069"/>
                      <a:gd name="connsiteX17" fmla="*/ 96287 w 321201"/>
                      <a:gd name="connsiteY17" fmla="*/ 254142 h 278069"/>
                      <a:gd name="connsiteX18" fmla="*/ 101072 w 321201"/>
                      <a:gd name="connsiteY18" fmla="*/ 273284 h 278069"/>
                      <a:gd name="connsiteX19" fmla="*/ 34076 w 321201"/>
                      <a:gd name="connsiteY19" fmla="*/ 10086 h 27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201" h="278069">
                        <a:moveTo>
                          <a:pt x="34076" y="10086"/>
                        </a:moveTo>
                        <a:lnTo>
                          <a:pt x="48433" y="5300"/>
                        </a:lnTo>
                        <a:cubicBezTo>
                          <a:pt x="48433" y="5300"/>
                          <a:pt x="235064" y="-32983"/>
                          <a:pt x="316416" y="96223"/>
                        </a:cubicBezTo>
                        <a:cubicBezTo>
                          <a:pt x="321201" y="101009"/>
                          <a:pt x="321201" y="105794"/>
                          <a:pt x="321201" y="110580"/>
                        </a:cubicBezTo>
                        <a:cubicBezTo>
                          <a:pt x="287704" y="77082"/>
                          <a:pt x="249420" y="53155"/>
                          <a:pt x="201566" y="48369"/>
                        </a:cubicBezTo>
                        <a:cubicBezTo>
                          <a:pt x="196781" y="48369"/>
                          <a:pt x="196781" y="53155"/>
                          <a:pt x="196781" y="57940"/>
                        </a:cubicBezTo>
                        <a:cubicBezTo>
                          <a:pt x="220708" y="86653"/>
                          <a:pt x="244635" y="110580"/>
                          <a:pt x="263776" y="144078"/>
                        </a:cubicBezTo>
                        <a:cubicBezTo>
                          <a:pt x="244635" y="120150"/>
                          <a:pt x="215922" y="96223"/>
                          <a:pt x="187209" y="81867"/>
                        </a:cubicBezTo>
                        <a:cubicBezTo>
                          <a:pt x="182424" y="81867"/>
                          <a:pt x="177639" y="86653"/>
                          <a:pt x="182424" y="91438"/>
                        </a:cubicBezTo>
                        <a:cubicBezTo>
                          <a:pt x="201566" y="120150"/>
                          <a:pt x="211137" y="148863"/>
                          <a:pt x="230279" y="172790"/>
                        </a:cubicBezTo>
                        <a:cubicBezTo>
                          <a:pt x="244635" y="196717"/>
                          <a:pt x="263776" y="215859"/>
                          <a:pt x="278133" y="239786"/>
                        </a:cubicBezTo>
                        <a:cubicBezTo>
                          <a:pt x="206352" y="206288"/>
                          <a:pt x="139355" y="163219"/>
                          <a:pt x="105857" y="86653"/>
                        </a:cubicBezTo>
                        <a:cubicBezTo>
                          <a:pt x="105857" y="81867"/>
                          <a:pt x="96287" y="77082"/>
                          <a:pt x="96287" y="81867"/>
                        </a:cubicBezTo>
                        <a:cubicBezTo>
                          <a:pt x="62789" y="134507"/>
                          <a:pt x="101072" y="187146"/>
                          <a:pt x="144141" y="225430"/>
                        </a:cubicBezTo>
                        <a:cubicBezTo>
                          <a:pt x="129785" y="215859"/>
                          <a:pt x="115428" y="211073"/>
                          <a:pt x="101072" y="201503"/>
                        </a:cubicBezTo>
                        <a:cubicBezTo>
                          <a:pt x="96287" y="201503"/>
                          <a:pt x="91501" y="201503"/>
                          <a:pt x="96287" y="206288"/>
                        </a:cubicBezTo>
                        <a:cubicBezTo>
                          <a:pt x="105857" y="239786"/>
                          <a:pt x="134570" y="263713"/>
                          <a:pt x="163282" y="278069"/>
                        </a:cubicBezTo>
                        <a:cubicBezTo>
                          <a:pt x="134570" y="273284"/>
                          <a:pt x="105857" y="263713"/>
                          <a:pt x="96287" y="254142"/>
                        </a:cubicBezTo>
                        <a:cubicBezTo>
                          <a:pt x="72360" y="235000"/>
                          <a:pt x="96287" y="263713"/>
                          <a:pt x="101072" y="273284"/>
                        </a:cubicBezTo>
                        <a:cubicBezTo>
                          <a:pt x="101072" y="268498"/>
                          <a:pt x="-71203" y="201503"/>
                          <a:pt x="34076" y="10086"/>
                        </a:cubicBezTo>
                        <a:close/>
                      </a:path>
                    </a:pathLst>
                  </a:custGeom>
                  <a:solidFill>
                    <a:srgbClr val="D6371E">
                      <a:alpha val="50000"/>
                    </a:srgbClr>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1D65E961-53E6-42A2-BF61-C19843F4F09C}"/>
                      </a:ext>
                    </a:extLst>
                  </p:cNvPr>
                  <p:cNvSpPr/>
                  <p:nvPr/>
                </p:nvSpPr>
                <p:spPr>
                  <a:xfrm>
                    <a:off x="9574687" y="7687765"/>
                    <a:ext cx="224914" cy="129865"/>
                  </a:xfrm>
                  <a:custGeom>
                    <a:avLst/>
                    <a:gdLst>
                      <a:gd name="connsiteX0" fmla="*/ 162704 w 224914"/>
                      <a:gd name="connsiteY0" fmla="*/ 34157 h 129865"/>
                      <a:gd name="connsiteX1" fmla="*/ 81352 w 224914"/>
                      <a:gd name="connsiteY1" fmla="*/ 43728 h 129865"/>
                      <a:gd name="connsiteX2" fmla="*/ 0 w 224914"/>
                      <a:gd name="connsiteY2" fmla="*/ 129866 h 129865"/>
                      <a:gd name="connsiteX3" fmla="*/ 33498 w 224914"/>
                      <a:gd name="connsiteY3" fmla="*/ 10230 h 129865"/>
                      <a:gd name="connsiteX4" fmla="*/ 47854 w 224914"/>
                      <a:gd name="connsiteY4" fmla="*/ 5445 h 129865"/>
                      <a:gd name="connsiteX5" fmla="*/ 224914 w 224914"/>
                      <a:gd name="connsiteY5" fmla="*/ 19801 h 129865"/>
                      <a:gd name="connsiteX6" fmla="*/ 162704 w 224914"/>
                      <a:gd name="connsiteY6" fmla="*/ 34157 h 1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14" h="129865">
                        <a:moveTo>
                          <a:pt x="162704" y="34157"/>
                        </a:moveTo>
                        <a:cubicBezTo>
                          <a:pt x="138777" y="38943"/>
                          <a:pt x="105279" y="34157"/>
                          <a:pt x="81352" y="43728"/>
                        </a:cubicBezTo>
                        <a:cubicBezTo>
                          <a:pt x="38283" y="53299"/>
                          <a:pt x="28713" y="101153"/>
                          <a:pt x="0" y="129866"/>
                        </a:cubicBezTo>
                        <a:cubicBezTo>
                          <a:pt x="0" y="96368"/>
                          <a:pt x="9571" y="58084"/>
                          <a:pt x="33498" y="10230"/>
                        </a:cubicBezTo>
                        <a:lnTo>
                          <a:pt x="47854" y="5445"/>
                        </a:lnTo>
                        <a:cubicBezTo>
                          <a:pt x="47854" y="5445"/>
                          <a:pt x="138777" y="-13697"/>
                          <a:pt x="224914" y="19801"/>
                        </a:cubicBezTo>
                        <a:cubicBezTo>
                          <a:pt x="205773" y="24586"/>
                          <a:pt x="181846" y="34157"/>
                          <a:pt x="162704" y="34157"/>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300" name="Graphic 3">
                    <a:extLst>
                      <a:ext uri="{FF2B5EF4-FFF2-40B4-BE49-F238E27FC236}">
                        <a16:creationId xmlns:a16="http://schemas.microsoft.com/office/drawing/2014/main" id="{7015DD0D-7F3D-470D-9549-92B5843BE272}"/>
                      </a:ext>
                    </a:extLst>
                  </p:cNvPr>
                  <p:cNvGrpSpPr/>
                  <p:nvPr/>
                </p:nvGrpSpPr>
                <p:grpSpPr>
                  <a:xfrm>
                    <a:off x="9468480" y="7578360"/>
                    <a:ext cx="325139" cy="224914"/>
                    <a:chOff x="9468480" y="7578360"/>
                    <a:chExt cx="325139" cy="224914"/>
                  </a:xfrm>
                </p:grpSpPr>
                <p:grpSp>
                  <p:nvGrpSpPr>
                    <p:cNvPr id="301" name="Graphic 3">
                      <a:extLst>
                        <a:ext uri="{FF2B5EF4-FFF2-40B4-BE49-F238E27FC236}">
                          <a16:creationId xmlns:a16="http://schemas.microsoft.com/office/drawing/2014/main" id="{4D780BEE-A156-4026-9A19-3EBBDA50939D}"/>
                        </a:ext>
                      </a:extLst>
                    </p:cNvPr>
                    <p:cNvGrpSpPr/>
                    <p:nvPr/>
                  </p:nvGrpSpPr>
                  <p:grpSpPr>
                    <a:xfrm>
                      <a:off x="9468480" y="7578360"/>
                      <a:ext cx="325139" cy="224914"/>
                      <a:chOff x="9468480" y="7578360"/>
                      <a:chExt cx="325139" cy="224914"/>
                    </a:xfrm>
                  </p:grpSpPr>
                  <p:sp>
                    <p:nvSpPr>
                      <p:cNvPr id="307" name="Freeform: Shape 306">
                        <a:extLst>
                          <a:ext uri="{FF2B5EF4-FFF2-40B4-BE49-F238E27FC236}">
                            <a16:creationId xmlns:a16="http://schemas.microsoft.com/office/drawing/2014/main" id="{B3C69B10-4D9E-444C-9BDC-359EAF950DBB}"/>
                          </a:ext>
                        </a:extLst>
                      </p:cNvPr>
                      <p:cNvSpPr/>
                      <p:nvPr/>
                    </p:nvSpPr>
                    <p:spPr>
                      <a:xfrm>
                        <a:off x="9472974" y="7584341"/>
                        <a:ext cx="314065" cy="213214"/>
                      </a:xfrm>
                      <a:custGeom>
                        <a:avLst/>
                        <a:gdLst>
                          <a:gd name="connsiteX0" fmla="*/ 254846 w 314065"/>
                          <a:gd name="connsiteY0" fmla="*/ 3589 h 213214"/>
                          <a:gd name="connsiteX1" fmla="*/ 245276 w 314065"/>
                          <a:gd name="connsiteY1" fmla="*/ 8375 h 213214"/>
                          <a:gd name="connsiteX2" fmla="*/ 173494 w 314065"/>
                          <a:gd name="connsiteY2" fmla="*/ 61014 h 213214"/>
                          <a:gd name="connsiteX3" fmla="*/ 144782 w 314065"/>
                          <a:gd name="connsiteY3" fmla="*/ 99297 h 213214"/>
                          <a:gd name="connsiteX4" fmla="*/ 101713 w 314065"/>
                          <a:gd name="connsiteY4" fmla="*/ 94512 h 213214"/>
                          <a:gd name="connsiteX5" fmla="*/ 29932 w 314065"/>
                          <a:gd name="connsiteY5" fmla="*/ 108868 h 213214"/>
                          <a:gd name="connsiteX6" fmla="*/ 25147 w 314065"/>
                          <a:gd name="connsiteY6" fmla="*/ 113654 h 213214"/>
                          <a:gd name="connsiteX7" fmla="*/ 1219 w 314065"/>
                          <a:gd name="connsiteY7" fmla="*/ 132795 h 213214"/>
                          <a:gd name="connsiteX8" fmla="*/ 34717 w 314065"/>
                          <a:gd name="connsiteY8" fmla="*/ 166293 h 213214"/>
                          <a:gd name="connsiteX9" fmla="*/ 34717 w 314065"/>
                          <a:gd name="connsiteY9" fmla="*/ 171079 h 213214"/>
                          <a:gd name="connsiteX10" fmla="*/ 39503 w 314065"/>
                          <a:gd name="connsiteY10" fmla="*/ 195006 h 213214"/>
                          <a:gd name="connsiteX11" fmla="*/ 68215 w 314065"/>
                          <a:gd name="connsiteY11" fmla="*/ 209362 h 213214"/>
                          <a:gd name="connsiteX12" fmla="*/ 77786 w 314065"/>
                          <a:gd name="connsiteY12" fmla="*/ 204577 h 213214"/>
                          <a:gd name="connsiteX13" fmla="*/ 154353 w 314065"/>
                          <a:gd name="connsiteY13" fmla="*/ 113654 h 213214"/>
                          <a:gd name="connsiteX14" fmla="*/ 288344 w 314065"/>
                          <a:gd name="connsiteY14" fmla="*/ 118439 h 213214"/>
                          <a:gd name="connsiteX15" fmla="*/ 297916 w 314065"/>
                          <a:gd name="connsiteY15" fmla="*/ 113654 h 213214"/>
                          <a:gd name="connsiteX16" fmla="*/ 312271 w 314065"/>
                          <a:gd name="connsiteY16" fmla="*/ 84941 h 213214"/>
                          <a:gd name="connsiteX17" fmla="*/ 293130 w 314065"/>
                          <a:gd name="connsiteY17" fmla="*/ 56229 h 213214"/>
                          <a:gd name="connsiteX18" fmla="*/ 288344 w 314065"/>
                          <a:gd name="connsiteY18" fmla="*/ 46658 h 213214"/>
                          <a:gd name="connsiteX19" fmla="*/ 288344 w 314065"/>
                          <a:gd name="connsiteY19" fmla="*/ 3589 h 213214"/>
                          <a:gd name="connsiteX20" fmla="*/ 254846 w 314065"/>
                          <a:gd name="connsiteY20" fmla="*/ 3589 h 213214"/>
                          <a:gd name="connsiteX21" fmla="*/ 254846 w 314065"/>
                          <a:gd name="connsiteY21" fmla="*/ 3589 h 2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065" h="213214">
                            <a:moveTo>
                              <a:pt x="254846" y="3589"/>
                            </a:moveTo>
                            <a:cubicBezTo>
                              <a:pt x="250061" y="3589"/>
                              <a:pt x="250061" y="8375"/>
                              <a:pt x="245276" y="8375"/>
                            </a:cubicBezTo>
                            <a:cubicBezTo>
                              <a:pt x="216563" y="22731"/>
                              <a:pt x="192636" y="41872"/>
                              <a:pt x="173494" y="61014"/>
                            </a:cubicBezTo>
                            <a:cubicBezTo>
                              <a:pt x="159138" y="75370"/>
                              <a:pt x="149567" y="89727"/>
                              <a:pt x="144782" y="99297"/>
                            </a:cubicBezTo>
                            <a:cubicBezTo>
                              <a:pt x="135211" y="99297"/>
                              <a:pt x="120855" y="94512"/>
                              <a:pt x="101713" y="94512"/>
                            </a:cubicBezTo>
                            <a:cubicBezTo>
                              <a:pt x="77786" y="94512"/>
                              <a:pt x="53859" y="99297"/>
                              <a:pt x="29932" y="108868"/>
                            </a:cubicBezTo>
                            <a:cubicBezTo>
                              <a:pt x="29932" y="108868"/>
                              <a:pt x="25147" y="108868"/>
                              <a:pt x="25147" y="113654"/>
                            </a:cubicBezTo>
                            <a:cubicBezTo>
                              <a:pt x="6005" y="123224"/>
                              <a:pt x="-3566" y="128010"/>
                              <a:pt x="1219" y="132795"/>
                            </a:cubicBezTo>
                            <a:cubicBezTo>
                              <a:pt x="6005" y="142366"/>
                              <a:pt x="29932" y="147151"/>
                              <a:pt x="34717" y="166293"/>
                            </a:cubicBezTo>
                            <a:cubicBezTo>
                              <a:pt x="34717" y="166293"/>
                              <a:pt x="34717" y="171079"/>
                              <a:pt x="34717" y="171079"/>
                            </a:cubicBezTo>
                            <a:cubicBezTo>
                              <a:pt x="34717" y="180649"/>
                              <a:pt x="39503" y="190220"/>
                              <a:pt x="39503" y="195006"/>
                            </a:cubicBezTo>
                            <a:cubicBezTo>
                              <a:pt x="44288" y="209362"/>
                              <a:pt x="53859" y="218933"/>
                              <a:pt x="68215" y="209362"/>
                            </a:cubicBezTo>
                            <a:cubicBezTo>
                              <a:pt x="73001" y="209362"/>
                              <a:pt x="73001" y="204577"/>
                              <a:pt x="77786" y="204577"/>
                            </a:cubicBezTo>
                            <a:cubicBezTo>
                              <a:pt x="101713" y="185435"/>
                              <a:pt x="144782" y="137581"/>
                              <a:pt x="154353" y="113654"/>
                            </a:cubicBezTo>
                            <a:cubicBezTo>
                              <a:pt x="183065" y="123224"/>
                              <a:pt x="254846" y="123224"/>
                              <a:pt x="288344" y="118439"/>
                            </a:cubicBezTo>
                            <a:cubicBezTo>
                              <a:pt x="293130" y="118439"/>
                              <a:pt x="293130" y="118439"/>
                              <a:pt x="297916" y="113654"/>
                            </a:cubicBezTo>
                            <a:cubicBezTo>
                              <a:pt x="312271" y="108868"/>
                              <a:pt x="317057" y="99297"/>
                              <a:pt x="312271" y="84941"/>
                            </a:cubicBezTo>
                            <a:cubicBezTo>
                              <a:pt x="307486" y="75370"/>
                              <a:pt x="302701" y="65800"/>
                              <a:pt x="293130" y="56229"/>
                            </a:cubicBezTo>
                            <a:cubicBezTo>
                              <a:pt x="293130" y="56229"/>
                              <a:pt x="288344" y="51443"/>
                              <a:pt x="288344" y="46658"/>
                            </a:cubicBezTo>
                            <a:cubicBezTo>
                              <a:pt x="283559" y="32302"/>
                              <a:pt x="293130" y="13160"/>
                              <a:pt x="288344" y="3589"/>
                            </a:cubicBezTo>
                            <a:cubicBezTo>
                              <a:pt x="278773" y="-1196"/>
                              <a:pt x="273989" y="-1196"/>
                              <a:pt x="254846" y="3589"/>
                            </a:cubicBezTo>
                            <a:lnTo>
                              <a:pt x="254846" y="3589"/>
                            </a:lnTo>
                            <a:close/>
                          </a:path>
                        </a:pathLst>
                      </a:custGeom>
                      <a:solidFill>
                        <a:srgbClr val="ABB81F"/>
                      </a:solidFill>
                      <a:ln w="47824"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4ABF30DA-9FCB-4433-A556-0D372249C33C}"/>
                          </a:ext>
                        </a:extLst>
                      </p:cNvPr>
                      <p:cNvSpPr/>
                      <p:nvPr/>
                    </p:nvSpPr>
                    <p:spPr>
                      <a:xfrm>
                        <a:off x="9468480" y="7578360"/>
                        <a:ext cx="325139" cy="224914"/>
                      </a:xfrm>
                      <a:custGeom>
                        <a:avLst/>
                        <a:gdLst>
                          <a:gd name="connsiteX0" fmla="*/ 39211 w 325139"/>
                          <a:gd name="connsiteY0" fmla="*/ 205773 h 224914"/>
                          <a:gd name="connsiteX1" fmla="*/ 34425 w 325139"/>
                          <a:gd name="connsiteY1" fmla="*/ 177060 h 224914"/>
                          <a:gd name="connsiteX2" fmla="*/ 34425 w 325139"/>
                          <a:gd name="connsiteY2" fmla="*/ 172275 h 224914"/>
                          <a:gd name="connsiteX3" fmla="*/ 15284 w 325139"/>
                          <a:gd name="connsiteY3" fmla="*/ 157919 h 224914"/>
                          <a:gd name="connsiteX4" fmla="*/ 928 w 325139"/>
                          <a:gd name="connsiteY4" fmla="*/ 143562 h 224914"/>
                          <a:gd name="connsiteX5" fmla="*/ 29640 w 325139"/>
                          <a:gd name="connsiteY5" fmla="*/ 114850 h 224914"/>
                          <a:gd name="connsiteX6" fmla="*/ 34425 w 325139"/>
                          <a:gd name="connsiteY6" fmla="*/ 110065 h 224914"/>
                          <a:gd name="connsiteX7" fmla="*/ 106207 w 325139"/>
                          <a:gd name="connsiteY7" fmla="*/ 95708 h 224914"/>
                          <a:gd name="connsiteX8" fmla="*/ 110992 w 325139"/>
                          <a:gd name="connsiteY8" fmla="*/ 95708 h 224914"/>
                          <a:gd name="connsiteX9" fmla="*/ 149275 w 325139"/>
                          <a:gd name="connsiteY9" fmla="*/ 95708 h 224914"/>
                          <a:gd name="connsiteX10" fmla="*/ 177988 w 325139"/>
                          <a:gd name="connsiteY10" fmla="*/ 62210 h 224914"/>
                          <a:gd name="connsiteX11" fmla="*/ 249769 w 325139"/>
                          <a:gd name="connsiteY11" fmla="*/ 9571 h 224914"/>
                          <a:gd name="connsiteX12" fmla="*/ 259340 w 325139"/>
                          <a:gd name="connsiteY12" fmla="*/ 4785 h 224914"/>
                          <a:gd name="connsiteX13" fmla="*/ 278482 w 325139"/>
                          <a:gd name="connsiteY13" fmla="*/ 0 h 224914"/>
                          <a:gd name="connsiteX14" fmla="*/ 292838 w 325139"/>
                          <a:gd name="connsiteY14" fmla="*/ 9571 h 224914"/>
                          <a:gd name="connsiteX15" fmla="*/ 292838 w 325139"/>
                          <a:gd name="connsiteY15" fmla="*/ 28712 h 224914"/>
                          <a:gd name="connsiteX16" fmla="*/ 292838 w 325139"/>
                          <a:gd name="connsiteY16" fmla="*/ 52640 h 224914"/>
                          <a:gd name="connsiteX17" fmla="*/ 297623 w 325139"/>
                          <a:gd name="connsiteY17" fmla="*/ 57425 h 224914"/>
                          <a:gd name="connsiteX18" fmla="*/ 321550 w 325139"/>
                          <a:gd name="connsiteY18" fmla="*/ 90923 h 224914"/>
                          <a:gd name="connsiteX19" fmla="*/ 321550 w 325139"/>
                          <a:gd name="connsiteY19" fmla="*/ 110065 h 224914"/>
                          <a:gd name="connsiteX20" fmla="*/ 302409 w 325139"/>
                          <a:gd name="connsiteY20" fmla="*/ 124421 h 224914"/>
                          <a:gd name="connsiteX21" fmla="*/ 292838 w 325139"/>
                          <a:gd name="connsiteY21" fmla="*/ 129206 h 224914"/>
                          <a:gd name="connsiteX22" fmla="*/ 244983 w 325139"/>
                          <a:gd name="connsiteY22" fmla="*/ 133992 h 224914"/>
                          <a:gd name="connsiteX23" fmla="*/ 163631 w 325139"/>
                          <a:gd name="connsiteY23" fmla="*/ 129206 h 224914"/>
                          <a:gd name="connsiteX24" fmla="*/ 91850 w 325139"/>
                          <a:gd name="connsiteY24" fmla="*/ 215344 h 224914"/>
                          <a:gd name="connsiteX25" fmla="*/ 77494 w 325139"/>
                          <a:gd name="connsiteY25" fmla="*/ 224914 h 224914"/>
                          <a:gd name="connsiteX26" fmla="*/ 67923 w 325139"/>
                          <a:gd name="connsiteY26" fmla="*/ 224914 h 224914"/>
                          <a:gd name="connsiteX27" fmla="*/ 39211 w 325139"/>
                          <a:gd name="connsiteY27" fmla="*/ 205773 h 224914"/>
                          <a:gd name="connsiteX28" fmla="*/ 158847 w 325139"/>
                          <a:gd name="connsiteY28" fmla="*/ 114850 h 224914"/>
                          <a:gd name="connsiteX29" fmla="*/ 240198 w 325139"/>
                          <a:gd name="connsiteY29" fmla="*/ 119635 h 224914"/>
                          <a:gd name="connsiteX30" fmla="*/ 283267 w 325139"/>
                          <a:gd name="connsiteY30" fmla="*/ 114850 h 224914"/>
                          <a:gd name="connsiteX31" fmla="*/ 292838 w 325139"/>
                          <a:gd name="connsiteY31" fmla="*/ 110065 h 224914"/>
                          <a:gd name="connsiteX32" fmla="*/ 302409 w 325139"/>
                          <a:gd name="connsiteY32" fmla="*/ 100494 h 224914"/>
                          <a:gd name="connsiteX33" fmla="*/ 302409 w 325139"/>
                          <a:gd name="connsiteY33" fmla="*/ 90923 h 224914"/>
                          <a:gd name="connsiteX34" fmla="*/ 283267 w 325139"/>
                          <a:gd name="connsiteY34" fmla="*/ 62210 h 224914"/>
                          <a:gd name="connsiteX35" fmla="*/ 278482 w 325139"/>
                          <a:gd name="connsiteY35" fmla="*/ 52640 h 224914"/>
                          <a:gd name="connsiteX36" fmla="*/ 278482 w 325139"/>
                          <a:gd name="connsiteY36" fmla="*/ 23927 h 224914"/>
                          <a:gd name="connsiteX37" fmla="*/ 278482 w 325139"/>
                          <a:gd name="connsiteY37" fmla="*/ 9571 h 224914"/>
                          <a:gd name="connsiteX38" fmla="*/ 273696 w 325139"/>
                          <a:gd name="connsiteY38" fmla="*/ 9571 h 224914"/>
                          <a:gd name="connsiteX39" fmla="*/ 259340 w 325139"/>
                          <a:gd name="connsiteY39" fmla="*/ 14356 h 224914"/>
                          <a:gd name="connsiteX40" fmla="*/ 249769 w 325139"/>
                          <a:gd name="connsiteY40" fmla="*/ 19142 h 224914"/>
                          <a:gd name="connsiteX41" fmla="*/ 182774 w 325139"/>
                          <a:gd name="connsiteY41" fmla="*/ 71781 h 224914"/>
                          <a:gd name="connsiteX42" fmla="*/ 154061 w 325139"/>
                          <a:gd name="connsiteY42" fmla="*/ 110065 h 224914"/>
                          <a:gd name="connsiteX43" fmla="*/ 149275 w 325139"/>
                          <a:gd name="connsiteY43" fmla="*/ 114850 h 224914"/>
                          <a:gd name="connsiteX44" fmla="*/ 110992 w 325139"/>
                          <a:gd name="connsiteY44" fmla="*/ 110065 h 224914"/>
                          <a:gd name="connsiteX45" fmla="*/ 106207 w 325139"/>
                          <a:gd name="connsiteY45" fmla="*/ 110065 h 224914"/>
                          <a:gd name="connsiteX46" fmla="*/ 39211 w 325139"/>
                          <a:gd name="connsiteY46" fmla="*/ 124421 h 224914"/>
                          <a:gd name="connsiteX47" fmla="*/ 34425 w 325139"/>
                          <a:gd name="connsiteY47" fmla="*/ 129206 h 224914"/>
                          <a:gd name="connsiteX48" fmla="*/ 15284 w 325139"/>
                          <a:gd name="connsiteY48" fmla="*/ 143562 h 224914"/>
                          <a:gd name="connsiteX49" fmla="*/ 15284 w 325139"/>
                          <a:gd name="connsiteY49" fmla="*/ 143562 h 224914"/>
                          <a:gd name="connsiteX50" fmla="*/ 24855 w 325139"/>
                          <a:gd name="connsiteY50" fmla="*/ 153133 h 224914"/>
                          <a:gd name="connsiteX51" fmla="*/ 48782 w 325139"/>
                          <a:gd name="connsiteY51" fmla="*/ 177060 h 224914"/>
                          <a:gd name="connsiteX52" fmla="*/ 48782 w 325139"/>
                          <a:gd name="connsiteY52" fmla="*/ 181846 h 224914"/>
                          <a:gd name="connsiteX53" fmla="*/ 53567 w 325139"/>
                          <a:gd name="connsiteY53" fmla="*/ 205773 h 224914"/>
                          <a:gd name="connsiteX54" fmla="*/ 72709 w 325139"/>
                          <a:gd name="connsiteY54" fmla="*/ 220129 h 224914"/>
                          <a:gd name="connsiteX55" fmla="*/ 82280 w 325139"/>
                          <a:gd name="connsiteY55" fmla="*/ 215344 h 224914"/>
                          <a:gd name="connsiteX56" fmla="*/ 154061 w 325139"/>
                          <a:gd name="connsiteY56" fmla="*/ 129206 h 224914"/>
                          <a:gd name="connsiteX57" fmla="*/ 158847 w 325139"/>
                          <a:gd name="connsiteY57" fmla="*/ 114850 h 224914"/>
                          <a:gd name="connsiteX58" fmla="*/ 158847 w 325139"/>
                          <a:gd name="connsiteY58" fmla="*/ 114850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5139" h="224914">
                            <a:moveTo>
                              <a:pt x="39211" y="205773"/>
                            </a:moveTo>
                            <a:cubicBezTo>
                              <a:pt x="34425" y="196202"/>
                              <a:pt x="34425" y="191417"/>
                              <a:pt x="34425" y="177060"/>
                            </a:cubicBezTo>
                            <a:cubicBezTo>
                              <a:pt x="34425" y="177060"/>
                              <a:pt x="34425" y="177060"/>
                              <a:pt x="34425" y="172275"/>
                            </a:cubicBezTo>
                            <a:cubicBezTo>
                              <a:pt x="29640" y="167490"/>
                              <a:pt x="24855" y="162704"/>
                              <a:pt x="15284" y="157919"/>
                            </a:cubicBezTo>
                            <a:cubicBezTo>
                              <a:pt x="5713" y="153133"/>
                              <a:pt x="928" y="148348"/>
                              <a:pt x="928" y="143562"/>
                            </a:cubicBezTo>
                            <a:cubicBezTo>
                              <a:pt x="-3858" y="129206"/>
                              <a:pt x="10498" y="119635"/>
                              <a:pt x="29640" y="114850"/>
                            </a:cubicBezTo>
                            <a:cubicBezTo>
                              <a:pt x="29640" y="114850"/>
                              <a:pt x="34425" y="114850"/>
                              <a:pt x="34425" y="110065"/>
                            </a:cubicBezTo>
                            <a:cubicBezTo>
                              <a:pt x="53567" y="100494"/>
                              <a:pt x="77494" y="95708"/>
                              <a:pt x="106207" y="95708"/>
                            </a:cubicBezTo>
                            <a:lnTo>
                              <a:pt x="110992" y="95708"/>
                            </a:lnTo>
                            <a:cubicBezTo>
                              <a:pt x="125348" y="95708"/>
                              <a:pt x="139704" y="95708"/>
                              <a:pt x="149275" y="95708"/>
                            </a:cubicBezTo>
                            <a:cubicBezTo>
                              <a:pt x="154061" y="86137"/>
                              <a:pt x="163631" y="76567"/>
                              <a:pt x="177988" y="62210"/>
                            </a:cubicBezTo>
                            <a:cubicBezTo>
                              <a:pt x="192344" y="47854"/>
                              <a:pt x="216271" y="23927"/>
                              <a:pt x="249769" y="9571"/>
                            </a:cubicBezTo>
                            <a:cubicBezTo>
                              <a:pt x="254555" y="9571"/>
                              <a:pt x="254555" y="4785"/>
                              <a:pt x="259340" y="4785"/>
                            </a:cubicBezTo>
                            <a:cubicBezTo>
                              <a:pt x="268911" y="0"/>
                              <a:pt x="273696" y="0"/>
                              <a:pt x="278482" y="0"/>
                            </a:cubicBezTo>
                            <a:cubicBezTo>
                              <a:pt x="288053" y="0"/>
                              <a:pt x="292838" y="4785"/>
                              <a:pt x="292838" y="9571"/>
                            </a:cubicBezTo>
                            <a:cubicBezTo>
                              <a:pt x="292838" y="14356"/>
                              <a:pt x="292838" y="23927"/>
                              <a:pt x="292838" y="28712"/>
                            </a:cubicBezTo>
                            <a:cubicBezTo>
                              <a:pt x="292838" y="38283"/>
                              <a:pt x="292838" y="47854"/>
                              <a:pt x="292838" y="52640"/>
                            </a:cubicBezTo>
                            <a:cubicBezTo>
                              <a:pt x="292838" y="52640"/>
                              <a:pt x="292838" y="57425"/>
                              <a:pt x="297623" y="57425"/>
                            </a:cubicBezTo>
                            <a:cubicBezTo>
                              <a:pt x="307194" y="66996"/>
                              <a:pt x="316765" y="81352"/>
                              <a:pt x="321550" y="90923"/>
                            </a:cubicBezTo>
                            <a:cubicBezTo>
                              <a:pt x="326336" y="100494"/>
                              <a:pt x="326336" y="105279"/>
                              <a:pt x="321550" y="110065"/>
                            </a:cubicBezTo>
                            <a:cubicBezTo>
                              <a:pt x="316765" y="114850"/>
                              <a:pt x="311980" y="124421"/>
                              <a:pt x="302409" y="124421"/>
                            </a:cubicBezTo>
                            <a:cubicBezTo>
                              <a:pt x="297623" y="124421"/>
                              <a:pt x="297623" y="124421"/>
                              <a:pt x="292838" y="129206"/>
                            </a:cubicBezTo>
                            <a:cubicBezTo>
                              <a:pt x="283267" y="129206"/>
                              <a:pt x="264126" y="133992"/>
                              <a:pt x="244983" y="133992"/>
                            </a:cubicBezTo>
                            <a:cubicBezTo>
                              <a:pt x="216271" y="133992"/>
                              <a:pt x="182774" y="133992"/>
                              <a:pt x="163631" y="129206"/>
                            </a:cubicBezTo>
                            <a:cubicBezTo>
                              <a:pt x="149275" y="157919"/>
                              <a:pt x="110992" y="200987"/>
                              <a:pt x="91850" y="215344"/>
                            </a:cubicBezTo>
                            <a:cubicBezTo>
                              <a:pt x="87065" y="220129"/>
                              <a:pt x="82280" y="220129"/>
                              <a:pt x="77494" y="224914"/>
                            </a:cubicBezTo>
                            <a:cubicBezTo>
                              <a:pt x="72709" y="224914"/>
                              <a:pt x="72709" y="224914"/>
                              <a:pt x="67923" y="224914"/>
                            </a:cubicBezTo>
                            <a:cubicBezTo>
                              <a:pt x="58352" y="224914"/>
                              <a:pt x="48782" y="220129"/>
                              <a:pt x="39211" y="205773"/>
                            </a:cubicBezTo>
                            <a:close/>
                            <a:moveTo>
                              <a:pt x="158847" y="114850"/>
                            </a:moveTo>
                            <a:cubicBezTo>
                              <a:pt x="173202" y="119635"/>
                              <a:pt x="206701" y="124421"/>
                              <a:pt x="240198" y="119635"/>
                            </a:cubicBezTo>
                            <a:cubicBezTo>
                              <a:pt x="259340" y="119635"/>
                              <a:pt x="273696" y="119635"/>
                              <a:pt x="283267" y="114850"/>
                            </a:cubicBezTo>
                            <a:cubicBezTo>
                              <a:pt x="288053" y="114850"/>
                              <a:pt x="288053" y="114850"/>
                              <a:pt x="292838" y="110065"/>
                            </a:cubicBezTo>
                            <a:cubicBezTo>
                              <a:pt x="297623" y="110065"/>
                              <a:pt x="302409" y="105279"/>
                              <a:pt x="302409" y="100494"/>
                            </a:cubicBezTo>
                            <a:cubicBezTo>
                              <a:pt x="302409" y="95708"/>
                              <a:pt x="302409" y="95708"/>
                              <a:pt x="302409" y="90923"/>
                            </a:cubicBezTo>
                            <a:cubicBezTo>
                              <a:pt x="297623" y="81352"/>
                              <a:pt x="292838" y="71781"/>
                              <a:pt x="283267" y="62210"/>
                            </a:cubicBezTo>
                            <a:cubicBezTo>
                              <a:pt x="278482" y="57425"/>
                              <a:pt x="278482" y="57425"/>
                              <a:pt x="278482" y="52640"/>
                            </a:cubicBezTo>
                            <a:cubicBezTo>
                              <a:pt x="273696" y="43069"/>
                              <a:pt x="273696" y="33498"/>
                              <a:pt x="278482" y="23927"/>
                            </a:cubicBezTo>
                            <a:cubicBezTo>
                              <a:pt x="278482" y="19142"/>
                              <a:pt x="278482" y="9571"/>
                              <a:pt x="278482" y="9571"/>
                            </a:cubicBezTo>
                            <a:cubicBezTo>
                              <a:pt x="278482" y="9571"/>
                              <a:pt x="278482" y="9571"/>
                              <a:pt x="273696" y="9571"/>
                            </a:cubicBezTo>
                            <a:cubicBezTo>
                              <a:pt x="268911" y="9571"/>
                              <a:pt x="264126" y="9571"/>
                              <a:pt x="259340" y="14356"/>
                            </a:cubicBezTo>
                            <a:cubicBezTo>
                              <a:pt x="254555" y="14356"/>
                              <a:pt x="254555" y="14356"/>
                              <a:pt x="249769" y="19142"/>
                            </a:cubicBezTo>
                            <a:cubicBezTo>
                              <a:pt x="221056" y="33498"/>
                              <a:pt x="197129" y="52640"/>
                              <a:pt x="182774" y="71781"/>
                            </a:cubicBezTo>
                            <a:cubicBezTo>
                              <a:pt x="168417" y="86137"/>
                              <a:pt x="158847" y="100494"/>
                              <a:pt x="154061" y="110065"/>
                            </a:cubicBezTo>
                            <a:cubicBezTo>
                              <a:pt x="154061" y="110065"/>
                              <a:pt x="149275" y="114850"/>
                              <a:pt x="149275" y="114850"/>
                            </a:cubicBezTo>
                            <a:cubicBezTo>
                              <a:pt x="139704" y="114850"/>
                              <a:pt x="125348" y="110065"/>
                              <a:pt x="110992" y="110065"/>
                            </a:cubicBezTo>
                            <a:lnTo>
                              <a:pt x="106207" y="110065"/>
                            </a:lnTo>
                            <a:cubicBezTo>
                              <a:pt x="82280" y="110065"/>
                              <a:pt x="58352" y="114850"/>
                              <a:pt x="39211" y="124421"/>
                            </a:cubicBezTo>
                            <a:cubicBezTo>
                              <a:pt x="39211" y="124421"/>
                              <a:pt x="34425" y="124421"/>
                              <a:pt x="34425" y="129206"/>
                            </a:cubicBezTo>
                            <a:cubicBezTo>
                              <a:pt x="15284" y="138777"/>
                              <a:pt x="15284" y="143562"/>
                              <a:pt x="15284" y="143562"/>
                            </a:cubicBezTo>
                            <a:lnTo>
                              <a:pt x="15284" y="143562"/>
                            </a:lnTo>
                            <a:cubicBezTo>
                              <a:pt x="15284" y="143562"/>
                              <a:pt x="20069" y="148348"/>
                              <a:pt x="24855" y="153133"/>
                            </a:cubicBezTo>
                            <a:cubicBezTo>
                              <a:pt x="34425" y="157919"/>
                              <a:pt x="43996" y="167490"/>
                              <a:pt x="48782" y="177060"/>
                            </a:cubicBezTo>
                            <a:cubicBezTo>
                              <a:pt x="48782" y="177060"/>
                              <a:pt x="48782" y="181846"/>
                              <a:pt x="48782" y="181846"/>
                            </a:cubicBezTo>
                            <a:cubicBezTo>
                              <a:pt x="48782" y="191417"/>
                              <a:pt x="53567" y="200987"/>
                              <a:pt x="53567" y="205773"/>
                            </a:cubicBezTo>
                            <a:cubicBezTo>
                              <a:pt x="58352" y="215344"/>
                              <a:pt x="63138" y="220129"/>
                              <a:pt x="72709" y="220129"/>
                            </a:cubicBezTo>
                            <a:cubicBezTo>
                              <a:pt x="77494" y="220129"/>
                              <a:pt x="77494" y="215344"/>
                              <a:pt x="82280" y="215344"/>
                            </a:cubicBezTo>
                            <a:cubicBezTo>
                              <a:pt x="106207" y="196202"/>
                              <a:pt x="144490" y="153133"/>
                              <a:pt x="154061" y="129206"/>
                            </a:cubicBezTo>
                            <a:cubicBezTo>
                              <a:pt x="154061" y="114850"/>
                              <a:pt x="154061" y="114850"/>
                              <a:pt x="158847" y="114850"/>
                            </a:cubicBezTo>
                            <a:cubicBezTo>
                              <a:pt x="158847" y="114850"/>
                              <a:pt x="158847" y="114850"/>
                              <a:pt x="158847" y="114850"/>
                            </a:cubicBezTo>
                            <a:close/>
                          </a:path>
                        </a:pathLst>
                      </a:custGeom>
                      <a:solidFill>
                        <a:srgbClr val="499D38"/>
                      </a:solidFill>
                      <a:ln w="47824" cap="flat">
                        <a:noFill/>
                        <a:prstDash val="solid"/>
                        <a:miter/>
                      </a:ln>
                    </p:spPr>
                    <p:txBody>
                      <a:bodyPr rtlCol="0" anchor="ctr"/>
                      <a:lstStyle/>
                      <a:p>
                        <a:endParaRPr lang="en-US"/>
                      </a:p>
                    </p:txBody>
                  </p:sp>
                </p:grpSp>
                <p:sp>
                  <p:nvSpPr>
                    <p:cNvPr id="302" name="Freeform: Shape 301">
                      <a:extLst>
                        <a:ext uri="{FF2B5EF4-FFF2-40B4-BE49-F238E27FC236}">
                          <a16:creationId xmlns:a16="http://schemas.microsoft.com/office/drawing/2014/main" id="{30D388C9-FE5C-48A9-9720-B24ED3CED00D}"/>
                        </a:ext>
                      </a:extLst>
                    </p:cNvPr>
                    <p:cNvSpPr/>
                    <p:nvPr/>
                  </p:nvSpPr>
                  <p:spPr>
                    <a:xfrm>
                      <a:off x="9679966" y="7607072"/>
                      <a:ext cx="59407" cy="57425"/>
                    </a:xfrm>
                    <a:custGeom>
                      <a:avLst/>
                      <a:gdLst>
                        <a:gd name="connsiteX0" fmla="*/ 4786 w 59407"/>
                        <a:gd name="connsiteY0" fmla="*/ 33498 h 57425"/>
                        <a:gd name="connsiteX1" fmla="*/ 43069 w 59407"/>
                        <a:gd name="connsiteY1" fmla="*/ 0 h 57425"/>
                        <a:gd name="connsiteX2" fmla="*/ 57425 w 59407"/>
                        <a:gd name="connsiteY2" fmla="*/ 9571 h 57425"/>
                        <a:gd name="connsiteX3" fmla="*/ 52640 w 59407"/>
                        <a:gd name="connsiteY3" fmla="*/ 28712 h 57425"/>
                        <a:gd name="connsiteX4" fmla="*/ 28713 w 59407"/>
                        <a:gd name="connsiteY4" fmla="*/ 47854 h 57425"/>
                        <a:gd name="connsiteX5" fmla="*/ 14356 w 59407"/>
                        <a:gd name="connsiteY5" fmla="*/ 57425 h 57425"/>
                        <a:gd name="connsiteX6" fmla="*/ 0 w 59407"/>
                        <a:gd name="connsiteY6" fmla="*/ 52640 h 57425"/>
                        <a:gd name="connsiteX7" fmla="*/ 4786 w 59407"/>
                        <a:gd name="connsiteY7" fmla="*/ 33498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07" h="57425">
                          <a:moveTo>
                            <a:pt x="4786" y="33498"/>
                          </a:moveTo>
                          <a:cubicBezTo>
                            <a:pt x="14356" y="19142"/>
                            <a:pt x="23927" y="4785"/>
                            <a:pt x="43069" y="0"/>
                          </a:cubicBezTo>
                          <a:cubicBezTo>
                            <a:pt x="47854" y="0"/>
                            <a:pt x="57425" y="0"/>
                            <a:pt x="57425" y="9571"/>
                          </a:cubicBezTo>
                          <a:cubicBezTo>
                            <a:pt x="62211" y="14356"/>
                            <a:pt x="57425" y="23927"/>
                            <a:pt x="52640" y="28712"/>
                          </a:cubicBezTo>
                          <a:cubicBezTo>
                            <a:pt x="47854" y="38283"/>
                            <a:pt x="38283" y="43069"/>
                            <a:pt x="28713" y="47854"/>
                          </a:cubicBezTo>
                          <a:cubicBezTo>
                            <a:pt x="23927" y="52640"/>
                            <a:pt x="19142" y="52640"/>
                            <a:pt x="14356" y="57425"/>
                          </a:cubicBezTo>
                          <a:cubicBezTo>
                            <a:pt x="9571" y="57425"/>
                            <a:pt x="4786" y="57425"/>
                            <a:pt x="0" y="52640"/>
                          </a:cubicBezTo>
                          <a:cubicBezTo>
                            <a:pt x="0" y="43069"/>
                            <a:pt x="4786" y="38283"/>
                            <a:pt x="4786" y="33498"/>
                          </a:cubicBezTo>
                          <a:close/>
                        </a:path>
                      </a:pathLst>
                    </a:custGeom>
                    <a:solidFill>
                      <a:srgbClr val="ABB81F"/>
                    </a:solidFill>
                    <a:ln w="47824"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671C1BBA-8016-488F-95D1-0781508A17D7}"/>
                        </a:ext>
                      </a:extLst>
                    </p:cNvPr>
                    <p:cNvSpPr/>
                    <p:nvPr/>
                  </p:nvSpPr>
                  <p:spPr>
                    <a:xfrm>
                      <a:off x="9725694" y="7667405"/>
                      <a:ext cx="35624" cy="21019"/>
                    </a:xfrm>
                    <a:custGeom>
                      <a:avLst/>
                      <a:gdLst>
                        <a:gd name="connsiteX0" fmla="*/ 2127 w 35624"/>
                        <a:gd name="connsiteY0" fmla="*/ 11448 h 21019"/>
                        <a:gd name="connsiteX1" fmla="*/ 30839 w 35624"/>
                        <a:gd name="connsiteY1" fmla="*/ 1877 h 21019"/>
                        <a:gd name="connsiteX2" fmla="*/ 35624 w 35624"/>
                        <a:gd name="connsiteY2" fmla="*/ 11448 h 21019"/>
                        <a:gd name="connsiteX3" fmla="*/ 6912 w 35624"/>
                        <a:gd name="connsiteY3" fmla="*/ 21019 h 21019"/>
                        <a:gd name="connsiteX4" fmla="*/ 2127 w 35624"/>
                        <a:gd name="connsiteY4" fmla="*/ 11448 h 21019"/>
                        <a:gd name="connsiteX5" fmla="*/ 2127 w 35624"/>
                        <a:gd name="connsiteY5" fmla="*/ 11448 h 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24" h="21019">
                          <a:moveTo>
                            <a:pt x="2127" y="11448"/>
                          </a:moveTo>
                          <a:cubicBezTo>
                            <a:pt x="6912" y="1877"/>
                            <a:pt x="21269" y="-2908"/>
                            <a:pt x="30839" y="1877"/>
                          </a:cubicBezTo>
                          <a:cubicBezTo>
                            <a:pt x="35624" y="1877"/>
                            <a:pt x="35624" y="6663"/>
                            <a:pt x="35624" y="11448"/>
                          </a:cubicBezTo>
                          <a:cubicBezTo>
                            <a:pt x="30839" y="21019"/>
                            <a:pt x="16483" y="21019"/>
                            <a:pt x="6912" y="21019"/>
                          </a:cubicBezTo>
                          <a:cubicBezTo>
                            <a:pt x="6912" y="21019"/>
                            <a:pt x="2127" y="21019"/>
                            <a:pt x="2127" y="11448"/>
                          </a:cubicBezTo>
                          <a:cubicBezTo>
                            <a:pt x="2127" y="16234"/>
                            <a:pt x="-2658" y="16234"/>
                            <a:pt x="2127" y="11448"/>
                          </a:cubicBezTo>
                          <a:close/>
                        </a:path>
                      </a:pathLst>
                    </a:custGeom>
                    <a:solidFill>
                      <a:srgbClr val="ABB81F"/>
                    </a:solidFill>
                    <a:ln w="47824"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28E63D15-8C1C-492F-801E-A1B8AC91F049}"/>
                        </a:ext>
                      </a:extLst>
                    </p:cNvPr>
                    <p:cNvSpPr/>
                    <p:nvPr/>
                  </p:nvSpPr>
                  <p:spPr>
                    <a:xfrm>
                      <a:off x="9534277" y="7721922"/>
                      <a:ext cx="42392" cy="52639"/>
                    </a:xfrm>
                    <a:custGeom>
                      <a:avLst/>
                      <a:gdLst>
                        <a:gd name="connsiteX0" fmla="*/ 2127 w 42392"/>
                        <a:gd name="connsiteY0" fmla="*/ 28712 h 52639"/>
                        <a:gd name="connsiteX1" fmla="*/ 16483 w 42392"/>
                        <a:gd name="connsiteY1" fmla="*/ 9571 h 52639"/>
                        <a:gd name="connsiteX2" fmla="*/ 30840 w 42392"/>
                        <a:gd name="connsiteY2" fmla="*/ 0 h 52639"/>
                        <a:gd name="connsiteX3" fmla="*/ 40410 w 42392"/>
                        <a:gd name="connsiteY3" fmla="*/ 4785 h 52639"/>
                        <a:gd name="connsiteX4" fmla="*/ 40410 w 42392"/>
                        <a:gd name="connsiteY4" fmla="*/ 4785 h 52639"/>
                        <a:gd name="connsiteX5" fmla="*/ 35625 w 42392"/>
                        <a:gd name="connsiteY5" fmla="*/ 33498 h 52639"/>
                        <a:gd name="connsiteX6" fmla="*/ 11698 w 42392"/>
                        <a:gd name="connsiteY6" fmla="*/ 52640 h 52639"/>
                        <a:gd name="connsiteX7" fmla="*/ 2127 w 42392"/>
                        <a:gd name="connsiteY7" fmla="*/ 47854 h 52639"/>
                        <a:gd name="connsiteX8" fmla="*/ 2127 w 42392"/>
                        <a:gd name="connsiteY8" fmla="*/ 28712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2" h="52639">
                          <a:moveTo>
                            <a:pt x="2127" y="28712"/>
                          </a:moveTo>
                          <a:cubicBezTo>
                            <a:pt x="6913" y="23927"/>
                            <a:pt x="11698" y="19142"/>
                            <a:pt x="16483" y="9571"/>
                          </a:cubicBezTo>
                          <a:cubicBezTo>
                            <a:pt x="21269" y="4785"/>
                            <a:pt x="26054" y="0"/>
                            <a:pt x="30840" y="0"/>
                          </a:cubicBezTo>
                          <a:cubicBezTo>
                            <a:pt x="35625" y="0"/>
                            <a:pt x="40410" y="0"/>
                            <a:pt x="40410" y="4785"/>
                          </a:cubicBezTo>
                          <a:cubicBezTo>
                            <a:pt x="40410" y="4785"/>
                            <a:pt x="40410" y="4785"/>
                            <a:pt x="40410" y="4785"/>
                          </a:cubicBezTo>
                          <a:cubicBezTo>
                            <a:pt x="45196" y="14356"/>
                            <a:pt x="40410" y="23927"/>
                            <a:pt x="35625" y="33498"/>
                          </a:cubicBezTo>
                          <a:cubicBezTo>
                            <a:pt x="30840" y="43069"/>
                            <a:pt x="21269" y="52640"/>
                            <a:pt x="11698" y="52640"/>
                          </a:cubicBezTo>
                          <a:cubicBezTo>
                            <a:pt x="6913" y="52640"/>
                            <a:pt x="2127" y="52640"/>
                            <a:pt x="2127" y="47854"/>
                          </a:cubicBezTo>
                          <a:cubicBezTo>
                            <a:pt x="-2659" y="43069"/>
                            <a:pt x="2127" y="33498"/>
                            <a:pt x="2127" y="28712"/>
                          </a:cubicBezTo>
                          <a:close/>
                        </a:path>
                      </a:pathLst>
                    </a:custGeom>
                    <a:solidFill>
                      <a:srgbClr val="ABB81F"/>
                    </a:solidFill>
                    <a:ln w="47824"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2CF5EFCB-5703-4316-858C-B7E29870313C}"/>
                        </a:ext>
                      </a:extLst>
                    </p:cNvPr>
                    <p:cNvSpPr/>
                    <p:nvPr/>
                  </p:nvSpPr>
                  <p:spPr>
                    <a:xfrm>
                      <a:off x="9507691" y="7707566"/>
                      <a:ext cx="19141" cy="14356"/>
                    </a:xfrm>
                    <a:custGeom>
                      <a:avLst/>
                      <a:gdLst>
                        <a:gd name="connsiteX0" fmla="*/ 0 w 19141"/>
                        <a:gd name="connsiteY0" fmla="*/ 9571 h 14356"/>
                        <a:gd name="connsiteX1" fmla="*/ 14356 w 19141"/>
                        <a:gd name="connsiteY1" fmla="*/ 0 h 14356"/>
                        <a:gd name="connsiteX2" fmla="*/ 19142 w 19141"/>
                        <a:gd name="connsiteY2" fmla="*/ 4786 h 14356"/>
                        <a:gd name="connsiteX3" fmla="*/ 9571 w 19141"/>
                        <a:gd name="connsiteY3" fmla="*/ 14356 h 14356"/>
                        <a:gd name="connsiteX4" fmla="*/ 4785 w 19141"/>
                        <a:gd name="connsiteY4" fmla="*/ 14356 h 14356"/>
                        <a:gd name="connsiteX5" fmla="*/ 0 w 19141"/>
                        <a:gd name="connsiteY5" fmla="*/ 9571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0" y="9571"/>
                          </a:moveTo>
                          <a:cubicBezTo>
                            <a:pt x="0" y="4786"/>
                            <a:pt x="4785" y="0"/>
                            <a:pt x="14356" y="0"/>
                          </a:cubicBezTo>
                          <a:cubicBezTo>
                            <a:pt x="19142" y="0"/>
                            <a:pt x="19142" y="4786"/>
                            <a:pt x="19142" y="4786"/>
                          </a:cubicBezTo>
                          <a:cubicBezTo>
                            <a:pt x="19142" y="9571"/>
                            <a:pt x="14356" y="14356"/>
                            <a:pt x="9571" y="14356"/>
                          </a:cubicBezTo>
                          <a:cubicBezTo>
                            <a:pt x="9571" y="14356"/>
                            <a:pt x="4785" y="14356"/>
                            <a:pt x="4785" y="14356"/>
                          </a:cubicBezTo>
                          <a:cubicBezTo>
                            <a:pt x="4785" y="14356"/>
                            <a:pt x="0" y="9571"/>
                            <a:pt x="0" y="9571"/>
                          </a:cubicBezTo>
                          <a:close/>
                        </a:path>
                      </a:pathLst>
                    </a:custGeom>
                    <a:solidFill>
                      <a:srgbClr val="ABB81F"/>
                    </a:solidFill>
                    <a:ln w="4782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B0EB51A6-2343-4133-8B46-584EFB0DE757}"/>
                        </a:ext>
                      </a:extLst>
                    </p:cNvPr>
                    <p:cNvSpPr/>
                    <p:nvPr/>
                  </p:nvSpPr>
                  <p:spPr>
                    <a:xfrm>
                      <a:off x="9512477" y="7621428"/>
                      <a:ext cx="220129" cy="129206"/>
                    </a:xfrm>
                    <a:custGeom>
                      <a:avLst/>
                      <a:gdLst>
                        <a:gd name="connsiteX0" fmla="*/ 81352 w 220129"/>
                        <a:gd name="connsiteY0" fmla="*/ 86137 h 129206"/>
                        <a:gd name="connsiteX1" fmla="*/ 4786 w 220129"/>
                        <a:gd name="connsiteY1" fmla="*/ 71781 h 129206"/>
                        <a:gd name="connsiteX2" fmla="*/ 0 w 220129"/>
                        <a:gd name="connsiteY2" fmla="*/ 71781 h 129206"/>
                        <a:gd name="connsiteX3" fmla="*/ 62211 w 220129"/>
                        <a:gd name="connsiteY3" fmla="*/ 62210 h 129206"/>
                        <a:gd name="connsiteX4" fmla="*/ 105279 w 220129"/>
                        <a:gd name="connsiteY4" fmla="*/ 66996 h 129206"/>
                        <a:gd name="connsiteX5" fmla="*/ 133992 w 220129"/>
                        <a:gd name="connsiteY5" fmla="*/ 28713 h 129206"/>
                        <a:gd name="connsiteX6" fmla="*/ 167490 w 220129"/>
                        <a:gd name="connsiteY6" fmla="*/ 0 h 129206"/>
                        <a:gd name="connsiteX7" fmla="*/ 157919 w 220129"/>
                        <a:gd name="connsiteY7" fmla="*/ 62210 h 129206"/>
                        <a:gd name="connsiteX8" fmla="*/ 215344 w 220129"/>
                        <a:gd name="connsiteY8" fmla="*/ 86137 h 129206"/>
                        <a:gd name="connsiteX9" fmla="*/ 220130 w 220129"/>
                        <a:gd name="connsiteY9" fmla="*/ 86137 h 129206"/>
                        <a:gd name="connsiteX10" fmla="*/ 119635 w 220129"/>
                        <a:gd name="connsiteY10" fmla="*/ 81352 h 129206"/>
                        <a:gd name="connsiteX11" fmla="*/ 90923 w 220129"/>
                        <a:gd name="connsiteY11" fmla="*/ 129206 h 129206"/>
                        <a:gd name="connsiteX12" fmla="*/ 81352 w 220129"/>
                        <a:gd name="connsiteY12" fmla="*/ 8613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129" h="129206">
                          <a:moveTo>
                            <a:pt x="81352" y="86137"/>
                          </a:moveTo>
                          <a:cubicBezTo>
                            <a:pt x="66996" y="66996"/>
                            <a:pt x="28713" y="71781"/>
                            <a:pt x="4786" y="71781"/>
                          </a:cubicBezTo>
                          <a:cubicBezTo>
                            <a:pt x="4786" y="71781"/>
                            <a:pt x="0" y="71781"/>
                            <a:pt x="0" y="71781"/>
                          </a:cubicBezTo>
                          <a:cubicBezTo>
                            <a:pt x="23927" y="62210"/>
                            <a:pt x="43069" y="62210"/>
                            <a:pt x="62211" y="62210"/>
                          </a:cubicBezTo>
                          <a:cubicBezTo>
                            <a:pt x="81352" y="62210"/>
                            <a:pt x="95708" y="62210"/>
                            <a:pt x="105279" y="66996"/>
                          </a:cubicBezTo>
                          <a:cubicBezTo>
                            <a:pt x="110065" y="62210"/>
                            <a:pt x="119635" y="47854"/>
                            <a:pt x="133992" y="28713"/>
                          </a:cubicBezTo>
                          <a:cubicBezTo>
                            <a:pt x="143563" y="19142"/>
                            <a:pt x="153133" y="9571"/>
                            <a:pt x="167490" y="0"/>
                          </a:cubicBezTo>
                          <a:cubicBezTo>
                            <a:pt x="153133" y="19142"/>
                            <a:pt x="143563" y="38283"/>
                            <a:pt x="157919" y="62210"/>
                          </a:cubicBezTo>
                          <a:cubicBezTo>
                            <a:pt x="167490" y="81352"/>
                            <a:pt x="196202" y="86137"/>
                            <a:pt x="215344" y="86137"/>
                          </a:cubicBezTo>
                          <a:cubicBezTo>
                            <a:pt x="215344" y="86137"/>
                            <a:pt x="215344" y="86137"/>
                            <a:pt x="220130" y="86137"/>
                          </a:cubicBezTo>
                          <a:cubicBezTo>
                            <a:pt x="186632" y="86137"/>
                            <a:pt x="138778" y="86137"/>
                            <a:pt x="119635" y="81352"/>
                          </a:cubicBezTo>
                          <a:cubicBezTo>
                            <a:pt x="114850" y="90923"/>
                            <a:pt x="100494" y="110065"/>
                            <a:pt x="90923" y="129206"/>
                          </a:cubicBezTo>
                          <a:cubicBezTo>
                            <a:pt x="90923" y="110065"/>
                            <a:pt x="90923" y="95708"/>
                            <a:pt x="81352" y="86137"/>
                          </a:cubicBezTo>
                          <a:close/>
                        </a:path>
                      </a:pathLst>
                    </a:custGeom>
                    <a:solidFill>
                      <a:srgbClr val="ABB81F"/>
                    </a:solidFill>
                    <a:ln w="47824" cap="flat">
                      <a:noFill/>
                      <a:prstDash val="solid"/>
                      <a:miter/>
                    </a:ln>
                  </p:spPr>
                  <p:txBody>
                    <a:bodyPr rtlCol="0" anchor="ctr"/>
                    <a:lstStyle/>
                    <a:p>
                      <a:endParaRPr lang="en-US"/>
                    </a:p>
                  </p:txBody>
                </p:sp>
              </p:grpSp>
            </p:grpSp>
            <p:sp>
              <p:nvSpPr>
                <p:cNvPr id="289" name="Freeform: Shape 288">
                  <a:extLst>
                    <a:ext uri="{FF2B5EF4-FFF2-40B4-BE49-F238E27FC236}">
                      <a16:creationId xmlns:a16="http://schemas.microsoft.com/office/drawing/2014/main" id="{3E9B4059-3097-4C51-B39F-BE01CCD316EA}"/>
                    </a:ext>
                  </a:extLst>
                </p:cNvPr>
                <p:cNvSpPr/>
                <p:nvPr/>
              </p:nvSpPr>
              <p:spPr>
                <a:xfrm>
                  <a:off x="9785245" y="7788918"/>
                  <a:ext cx="82571" cy="164831"/>
                </a:xfrm>
                <a:custGeom>
                  <a:avLst/>
                  <a:gdLst>
                    <a:gd name="connsiteX0" fmla="*/ 0 w 82571"/>
                    <a:gd name="connsiteY0" fmla="*/ 0 h 164831"/>
                    <a:gd name="connsiteX1" fmla="*/ 28713 w 82571"/>
                    <a:gd name="connsiteY1" fmla="*/ 19142 h 164831"/>
                    <a:gd name="connsiteX2" fmla="*/ 57426 w 82571"/>
                    <a:gd name="connsiteY2" fmla="*/ 57425 h 164831"/>
                    <a:gd name="connsiteX3" fmla="*/ 81353 w 82571"/>
                    <a:gd name="connsiteY3" fmla="*/ 162704 h 164831"/>
                    <a:gd name="connsiteX4" fmla="*/ 76567 w 82571"/>
                    <a:gd name="connsiteY4" fmla="*/ 162704 h 164831"/>
                    <a:gd name="connsiteX5" fmla="*/ 33499 w 82571"/>
                    <a:gd name="connsiteY5" fmla="*/ 43069 h 164831"/>
                    <a:gd name="connsiteX6" fmla="*/ 0 w 82571"/>
                    <a:gd name="connsiteY6" fmla="*/ 0 h 164831"/>
                    <a:gd name="connsiteX7" fmla="*/ 0 w 82571"/>
                    <a:gd name="connsiteY7" fmla="*/ 0 h 16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71" h="164831">
                      <a:moveTo>
                        <a:pt x="0" y="0"/>
                      </a:moveTo>
                      <a:cubicBezTo>
                        <a:pt x="9571" y="4786"/>
                        <a:pt x="19142" y="9571"/>
                        <a:pt x="28713" y="19142"/>
                      </a:cubicBezTo>
                      <a:cubicBezTo>
                        <a:pt x="38283" y="28713"/>
                        <a:pt x="47854" y="43069"/>
                        <a:pt x="57426" y="57425"/>
                      </a:cubicBezTo>
                      <a:cubicBezTo>
                        <a:pt x="76567" y="90923"/>
                        <a:pt x="86138" y="124421"/>
                        <a:pt x="81353" y="162704"/>
                      </a:cubicBezTo>
                      <a:cubicBezTo>
                        <a:pt x="81353" y="167490"/>
                        <a:pt x="76567" y="162704"/>
                        <a:pt x="76567" y="162704"/>
                      </a:cubicBezTo>
                      <a:cubicBezTo>
                        <a:pt x="71781" y="119635"/>
                        <a:pt x="57426" y="81352"/>
                        <a:pt x="33499" y="43069"/>
                      </a:cubicBezTo>
                      <a:cubicBezTo>
                        <a:pt x="19142" y="28713"/>
                        <a:pt x="0" y="14356"/>
                        <a:pt x="0" y="0"/>
                      </a:cubicBezTo>
                      <a:cubicBezTo>
                        <a:pt x="0" y="0"/>
                        <a:pt x="0" y="0"/>
                        <a:pt x="0" y="0"/>
                      </a:cubicBezTo>
                      <a:close/>
                    </a:path>
                  </a:pathLst>
                </a:custGeom>
                <a:solidFill>
                  <a:srgbClr val="D9531E"/>
                </a:solidFill>
                <a:ln w="47824"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1A1335B2-7179-4C0E-972C-7503D3F994E0}"/>
                    </a:ext>
                  </a:extLst>
                </p:cNvPr>
                <p:cNvSpPr/>
                <p:nvPr/>
              </p:nvSpPr>
              <p:spPr>
                <a:xfrm>
                  <a:off x="9668529" y="7803274"/>
                  <a:ext cx="145428" cy="148348"/>
                </a:xfrm>
                <a:custGeom>
                  <a:avLst/>
                  <a:gdLst>
                    <a:gd name="connsiteX0" fmla="*/ 1866 w 145428"/>
                    <a:gd name="connsiteY0" fmla="*/ 0 h 148348"/>
                    <a:gd name="connsiteX1" fmla="*/ 64077 w 145428"/>
                    <a:gd name="connsiteY1" fmla="*/ 76567 h 148348"/>
                    <a:gd name="connsiteX2" fmla="*/ 145429 w 145428"/>
                    <a:gd name="connsiteY2" fmla="*/ 129206 h 148348"/>
                    <a:gd name="connsiteX3" fmla="*/ 107145 w 145428"/>
                    <a:gd name="connsiteY3" fmla="*/ 129206 h 148348"/>
                    <a:gd name="connsiteX4" fmla="*/ 107145 w 145428"/>
                    <a:gd name="connsiteY4" fmla="*/ 129206 h 148348"/>
                    <a:gd name="connsiteX5" fmla="*/ 131072 w 145428"/>
                    <a:gd name="connsiteY5" fmla="*/ 138777 h 148348"/>
                    <a:gd name="connsiteX6" fmla="*/ 135858 w 145428"/>
                    <a:gd name="connsiteY6" fmla="*/ 148348 h 148348"/>
                    <a:gd name="connsiteX7" fmla="*/ 30579 w 145428"/>
                    <a:gd name="connsiteY7" fmla="*/ 110065 h 148348"/>
                    <a:gd name="connsiteX8" fmla="*/ 30579 w 145428"/>
                    <a:gd name="connsiteY8" fmla="*/ 105279 h 148348"/>
                    <a:gd name="connsiteX9" fmla="*/ 54506 w 145428"/>
                    <a:gd name="connsiteY9" fmla="*/ 110065 h 148348"/>
                    <a:gd name="connsiteX10" fmla="*/ 1866 w 145428"/>
                    <a:gd name="connsiteY10" fmla="*/ 0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428" h="148348">
                      <a:moveTo>
                        <a:pt x="1866" y="0"/>
                      </a:moveTo>
                      <a:cubicBezTo>
                        <a:pt x="16222" y="28713"/>
                        <a:pt x="40149" y="57425"/>
                        <a:pt x="64077" y="76567"/>
                      </a:cubicBezTo>
                      <a:cubicBezTo>
                        <a:pt x="88004" y="100494"/>
                        <a:pt x="116716" y="119635"/>
                        <a:pt x="145429" y="129206"/>
                      </a:cubicBezTo>
                      <a:cubicBezTo>
                        <a:pt x="131072" y="129206"/>
                        <a:pt x="121501" y="129206"/>
                        <a:pt x="107145" y="129206"/>
                      </a:cubicBezTo>
                      <a:cubicBezTo>
                        <a:pt x="107145" y="129206"/>
                        <a:pt x="107145" y="129206"/>
                        <a:pt x="107145" y="129206"/>
                      </a:cubicBezTo>
                      <a:cubicBezTo>
                        <a:pt x="111931" y="133992"/>
                        <a:pt x="121501" y="138777"/>
                        <a:pt x="131072" y="138777"/>
                      </a:cubicBezTo>
                      <a:cubicBezTo>
                        <a:pt x="135858" y="138777"/>
                        <a:pt x="140643" y="148348"/>
                        <a:pt x="135858" y="148348"/>
                      </a:cubicBezTo>
                      <a:cubicBezTo>
                        <a:pt x="102360" y="148348"/>
                        <a:pt x="49720" y="143562"/>
                        <a:pt x="30579" y="110065"/>
                      </a:cubicBezTo>
                      <a:cubicBezTo>
                        <a:pt x="30579" y="105279"/>
                        <a:pt x="30579" y="105279"/>
                        <a:pt x="30579" y="105279"/>
                      </a:cubicBezTo>
                      <a:cubicBezTo>
                        <a:pt x="40149" y="105279"/>
                        <a:pt x="44934" y="110065"/>
                        <a:pt x="54506" y="110065"/>
                      </a:cubicBezTo>
                      <a:cubicBezTo>
                        <a:pt x="21007" y="81352"/>
                        <a:pt x="-7705" y="33498"/>
                        <a:pt x="1866" y="0"/>
                      </a:cubicBezTo>
                      <a:close/>
                    </a:path>
                  </a:pathLst>
                </a:custGeom>
                <a:solidFill>
                  <a:srgbClr val="D9531E"/>
                </a:solidFill>
                <a:ln w="47824"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53F71F3A-1EB5-4B99-A605-DA59EFF68FC0}"/>
                    </a:ext>
                  </a:extLst>
                </p:cNvPr>
                <p:cNvSpPr/>
                <p:nvPr/>
              </p:nvSpPr>
              <p:spPr>
                <a:xfrm>
                  <a:off x="9612971" y="7540076"/>
                  <a:ext cx="33497" cy="102475"/>
                </a:xfrm>
                <a:custGeom>
                  <a:avLst/>
                  <a:gdLst>
                    <a:gd name="connsiteX0" fmla="*/ 4785 w 33497"/>
                    <a:gd name="connsiteY0" fmla="*/ 52640 h 102475"/>
                    <a:gd name="connsiteX1" fmla="*/ 14356 w 33497"/>
                    <a:gd name="connsiteY1" fmla="*/ 66996 h 102475"/>
                    <a:gd name="connsiteX2" fmla="*/ 14356 w 33497"/>
                    <a:gd name="connsiteY2" fmla="*/ 43069 h 102475"/>
                    <a:gd name="connsiteX3" fmla="*/ 4785 w 33497"/>
                    <a:gd name="connsiteY3" fmla="*/ 0 h 102475"/>
                    <a:gd name="connsiteX4" fmla="*/ 9571 w 33497"/>
                    <a:gd name="connsiteY4" fmla="*/ 0 h 102475"/>
                    <a:gd name="connsiteX5" fmla="*/ 28712 w 33497"/>
                    <a:gd name="connsiteY5" fmla="*/ 47854 h 102475"/>
                    <a:gd name="connsiteX6" fmla="*/ 23927 w 33497"/>
                    <a:gd name="connsiteY6" fmla="*/ 100494 h 102475"/>
                    <a:gd name="connsiteX7" fmla="*/ 14356 w 33497"/>
                    <a:gd name="connsiteY7" fmla="*/ 95708 h 102475"/>
                    <a:gd name="connsiteX8" fmla="*/ 9571 w 33497"/>
                    <a:gd name="connsiteY8" fmla="*/ 76567 h 102475"/>
                    <a:gd name="connsiteX9" fmla="*/ 9571 w 33497"/>
                    <a:gd name="connsiteY9" fmla="*/ 90923 h 102475"/>
                    <a:gd name="connsiteX10" fmla="*/ 4785 w 33497"/>
                    <a:gd name="connsiteY10" fmla="*/ 90923 h 102475"/>
                    <a:gd name="connsiteX11" fmla="*/ 0 w 33497"/>
                    <a:gd name="connsiteY11" fmla="*/ 57425 h 102475"/>
                    <a:gd name="connsiteX12" fmla="*/ 4785 w 33497"/>
                    <a:gd name="connsiteY12" fmla="*/ 52640 h 10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7" h="102475">
                      <a:moveTo>
                        <a:pt x="4785" y="52640"/>
                      </a:moveTo>
                      <a:cubicBezTo>
                        <a:pt x="9571" y="57425"/>
                        <a:pt x="9571" y="62211"/>
                        <a:pt x="14356" y="66996"/>
                      </a:cubicBezTo>
                      <a:cubicBezTo>
                        <a:pt x="14356" y="57425"/>
                        <a:pt x="14356" y="52640"/>
                        <a:pt x="14356" y="43069"/>
                      </a:cubicBezTo>
                      <a:cubicBezTo>
                        <a:pt x="14356" y="28713"/>
                        <a:pt x="9571" y="14356"/>
                        <a:pt x="4785" y="0"/>
                      </a:cubicBezTo>
                      <a:cubicBezTo>
                        <a:pt x="4785" y="0"/>
                        <a:pt x="4785" y="0"/>
                        <a:pt x="9571" y="0"/>
                      </a:cubicBezTo>
                      <a:cubicBezTo>
                        <a:pt x="19141" y="14356"/>
                        <a:pt x="28712" y="28713"/>
                        <a:pt x="28712" y="47854"/>
                      </a:cubicBezTo>
                      <a:cubicBezTo>
                        <a:pt x="33498" y="62211"/>
                        <a:pt x="38283" y="86138"/>
                        <a:pt x="23927" y="100494"/>
                      </a:cubicBezTo>
                      <a:cubicBezTo>
                        <a:pt x="19141" y="105279"/>
                        <a:pt x="14356" y="100494"/>
                        <a:pt x="14356" y="95708"/>
                      </a:cubicBezTo>
                      <a:cubicBezTo>
                        <a:pt x="14356" y="90923"/>
                        <a:pt x="9571" y="81352"/>
                        <a:pt x="9571" y="76567"/>
                      </a:cubicBezTo>
                      <a:cubicBezTo>
                        <a:pt x="9571" y="81352"/>
                        <a:pt x="9571" y="86138"/>
                        <a:pt x="9571" y="90923"/>
                      </a:cubicBezTo>
                      <a:cubicBezTo>
                        <a:pt x="9571" y="95708"/>
                        <a:pt x="4785" y="90923"/>
                        <a:pt x="4785" y="90923"/>
                      </a:cubicBezTo>
                      <a:cubicBezTo>
                        <a:pt x="0" y="81352"/>
                        <a:pt x="0" y="71781"/>
                        <a:pt x="0" y="57425"/>
                      </a:cubicBezTo>
                      <a:cubicBezTo>
                        <a:pt x="0" y="47854"/>
                        <a:pt x="4785" y="52640"/>
                        <a:pt x="4785" y="52640"/>
                      </a:cubicBezTo>
                      <a:close/>
                    </a:path>
                  </a:pathLst>
                </a:custGeom>
                <a:solidFill>
                  <a:srgbClr val="D9531E"/>
                </a:solidFill>
                <a:ln w="47824"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51848E9-7273-4873-A8B5-C138C7C13FD1}"/>
                    </a:ext>
                  </a:extLst>
                </p:cNvPr>
                <p:cNvSpPr/>
                <p:nvPr/>
              </p:nvSpPr>
              <p:spPr>
                <a:xfrm>
                  <a:off x="9474193" y="7394387"/>
                  <a:ext cx="111368" cy="145689"/>
                </a:xfrm>
                <a:custGeom>
                  <a:avLst/>
                  <a:gdLst>
                    <a:gd name="connsiteX0" fmla="*/ 0 w 111368"/>
                    <a:gd name="connsiteY0" fmla="*/ 45196 h 145689"/>
                    <a:gd name="connsiteX1" fmla="*/ 4785 w 111368"/>
                    <a:gd name="connsiteY1" fmla="*/ 45196 h 145689"/>
                    <a:gd name="connsiteX2" fmla="*/ 33498 w 111368"/>
                    <a:gd name="connsiteY2" fmla="*/ 69123 h 145689"/>
                    <a:gd name="connsiteX3" fmla="*/ 52640 w 111368"/>
                    <a:gd name="connsiteY3" fmla="*/ 88264 h 145689"/>
                    <a:gd name="connsiteX4" fmla="*/ 52640 w 111368"/>
                    <a:gd name="connsiteY4" fmla="*/ 78694 h 145689"/>
                    <a:gd name="connsiteX5" fmla="*/ 52640 w 111368"/>
                    <a:gd name="connsiteY5" fmla="*/ 69123 h 145689"/>
                    <a:gd name="connsiteX6" fmla="*/ 47854 w 111368"/>
                    <a:gd name="connsiteY6" fmla="*/ 49981 h 145689"/>
                    <a:gd name="connsiteX7" fmla="*/ 47854 w 111368"/>
                    <a:gd name="connsiteY7" fmla="*/ 49981 h 145689"/>
                    <a:gd name="connsiteX8" fmla="*/ 47854 w 111368"/>
                    <a:gd name="connsiteY8" fmla="*/ 45196 h 145689"/>
                    <a:gd name="connsiteX9" fmla="*/ 52640 w 111368"/>
                    <a:gd name="connsiteY9" fmla="*/ 45196 h 145689"/>
                    <a:gd name="connsiteX10" fmla="*/ 86137 w 111368"/>
                    <a:gd name="connsiteY10" fmla="*/ 83479 h 145689"/>
                    <a:gd name="connsiteX11" fmla="*/ 57425 w 111368"/>
                    <a:gd name="connsiteY11" fmla="*/ 2127 h 145689"/>
                    <a:gd name="connsiteX12" fmla="*/ 62210 w 111368"/>
                    <a:gd name="connsiteY12" fmla="*/ 2127 h 145689"/>
                    <a:gd name="connsiteX13" fmla="*/ 100494 w 111368"/>
                    <a:gd name="connsiteY13" fmla="*/ 59552 h 145689"/>
                    <a:gd name="connsiteX14" fmla="*/ 110064 w 111368"/>
                    <a:gd name="connsiteY14" fmla="*/ 121762 h 145689"/>
                    <a:gd name="connsiteX15" fmla="*/ 95708 w 111368"/>
                    <a:gd name="connsiteY15" fmla="*/ 116977 h 145689"/>
                    <a:gd name="connsiteX16" fmla="*/ 81352 w 111368"/>
                    <a:gd name="connsiteY16" fmla="*/ 83479 h 145689"/>
                    <a:gd name="connsiteX17" fmla="*/ 71781 w 111368"/>
                    <a:gd name="connsiteY17" fmla="*/ 64337 h 145689"/>
                    <a:gd name="connsiteX18" fmla="*/ 76567 w 111368"/>
                    <a:gd name="connsiteY18" fmla="*/ 73908 h 145689"/>
                    <a:gd name="connsiteX19" fmla="*/ 95708 w 111368"/>
                    <a:gd name="connsiteY19" fmla="*/ 140904 h 145689"/>
                    <a:gd name="connsiteX20" fmla="*/ 86137 w 111368"/>
                    <a:gd name="connsiteY20" fmla="*/ 145689 h 145689"/>
                    <a:gd name="connsiteX21" fmla="*/ 14356 w 111368"/>
                    <a:gd name="connsiteY21" fmla="*/ 64337 h 145689"/>
                    <a:gd name="connsiteX22" fmla="*/ 14356 w 111368"/>
                    <a:gd name="connsiteY22" fmla="*/ 64337 h 145689"/>
                    <a:gd name="connsiteX23" fmla="*/ 0 w 111368"/>
                    <a:gd name="connsiteY23" fmla="*/ 45196 h 14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368" h="145689">
                      <a:moveTo>
                        <a:pt x="0" y="45196"/>
                      </a:moveTo>
                      <a:cubicBezTo>
                        <a:pt x="0" y="40410"/>
                        <a:pt x="4785" y="40410"/>
                        <a:pt x="4785" y="45196"/>
                      </a:cubicBezTo>
                      <a:cubicBezTo>
                        <a:pt x="14356" y="54767"/>
                        <a:pt x="23927" y="64337"/>
                        <a:pt x="33498" y="69123"/>
                      </a:cubicBezTo>
                      <a:cubicBezTo>
                        <a:pt x="38283" y="73908"/>
                        <a:pt x="47854" y="83479"/>
                        <a:pt x="52640" y="88264"/>
                      </a:cubicBezTo>
                      <a:cubicBezTo>
                        <a:pt x="52640" y="83479"/>
                        <a:pt x="52640" y="78694"/>
                        <a:pt x="52640" y="78694"/>
                      </a:cubicBezTo>
                      <a:cubicBezTo>
                        <a:pt x="52640" y="73908"/>
                        <a:pt x="52640" y="73908"/>
                        <a:pt x="52640" y="69123"/>
                      </a:cubicBezTo>
                      <a:cubicBezTo>
                        <a:pt x="52640" y="64337"/>
                        <a:pt x="47854" y="54767"/>
                        <a:pt x="47854" y="49981"/>
                      </a:cubicBezTo>
                      <a:lnTo>
                        <a:pt x="47854" y="49981"/>
                      </a:lnTo>
                      <a:cubicBezTo>
                        <a:pt x="47854" y="49981"/>
                        <a:pt x="47854" y="45196"/>
                        <a:pt x="47854" y="45196"/>
                      </a:cubicBezTo>
                      <a:cubicBezTo>
                        <a:pt x="47854" y="40410"/>
                        <a:pt x="52640" y="40410"/>
                        <a:pt x="52640" y="45196"/>
                      </a:cubicBezTo>
                      <a:cubicBezTo>
                        <a:pt x="66996" y="54767"/>
                        <a:pt x="76567" y="69123"/>
                        <a:pt x="86137" y="83479"/>
                      </a:cubicBezTo>
                      <a:cubicBezTo>
                        <a:pt x="81352" y="54767"/>
                        <a:pt x="71781" y="26054"/>
                        <a:pt x="57425" y="2127"/>
                      </a:cubicBezTo>
                      <a:cubicBezTo>
                        <a:pt x="57425" y="2127"/>
                        <a:pt x="57425" y="-2659"/>
                        <a:pt x="62210" y="2127"/>
                      </a:cubicBezTo>
                      <a:cubicBezTo>
                        <a:pt x="76567" y="21269"/>
                        <a:pt x="95708" y="40410"/>
                        <a:pt x="100494" y="59552"/>
                      </a:cubicBezTo>
                      <a:cubicBezTo>
                        <a:pt x="105279" y="78694"/>
                        <a:pt x="114850" y="102621"/>
                        <a:pt x="110064" y="121762"/>
                      </a:cubicBezTo>
                      <a:cubicBezTo>
                        <a:pt x="105279" y="131333"/>
                        <a:pt x="95708" y="121762"/>
                        <a:pt x="95708" y="116977"/>
                      </a:cubicBezTo>
                      <a:cubicBezTo>
                        <a:pt x="90923" y="102621"/>
                        <a:pt x="86137" y="93050"/>
                        <a:pt x="81352" y="83479"/>
                      </a:cubicBezTo>
                      <a:cubicBezTo>
                        <a:pt x="76567" y="78694"/>
                        <a:pt x="76567" y="73908"/>
                        <a:pt x="71781" y="64337"/>
                      </a:cubicBezTo>
                      <a:cubicBezTo>
                        <a:pt x="57425" y="45196"/>
                        <a:pt x="71781" y="73908"/>
                        <a:pt x="76567" y="73908"/>
                      </a:cubicBezTo>
                      <a:cubicBezTo>
                        <a:pt x="86137" y="93050"/>
                        <a:pt x="95708" y="121762"/>
                        <a:pt x="95708" y="140904"/>
                      </a:cubicBezTo>
                      <a:cubicBezTo>
                        <a:pt x="95708" y="145689"/>
                        <a:pt x="90923" y="145689"/>
                        <a:pt x="86137" y="145689"/>
                      </a:cubicBezTo>
                      <a:cubicBezTo>
                        <a:pt x="52640" y="131333"/>
                        <a:pt x="23927" y="97835"/>
                        <a:pt x="14356" y="64337"/>
                      </a:cubicBezTo>
                      <a:cubicBezTo>
                        <a:pt x="14356" y="64337"/>
                        <a:pt x="14356" y="64337"/>
                        <a:pt x="14356" y="64337"/>
                      </a:cubicBezTo>
                      <a:cubicBezTo>
                        <a:pt x="0" y="54767"/>
                        <a:pt x="0" y="49981"/>
                        <a:pt x="0" y="45196"/>
                      </a:cubicBezTo>
                      <a:close/>
                    </a:path>
                  </a:pathLst>
                </a:custGeom>
                <a:solidFill>
                  <a:srgbClr val="D9531E"/>
                </a:solidFill>
                <a:ln w="47824" cap="flat">
                  <a:noFill/>
                  <a:prstDash val="solid"/>
                  <a:miter/>
                </a:ln>
              </p:spPr>
              <p:txBody>
                <a:bodyPr rtlCol="0" anchor="ctr"/>
                <a:lstStyle/>
                <a:p>
                  <a:endParaRPr lang="en-US"/>
                </a:p>
              </p:txBody>
            </p:sp>
          </p:grpSp>
          <p:grpSp>
            <p:nvGrpSpPr>
              <p:cNvPr id="133" name="Graphic 3">
                <a:extLst>
                  <a:ext uri="{FF2B5EF4-FFF2-40B4-BE49-F238E27FC236}">
                    <a16:creationId xmlns:a16="http://schemas.microsoft.com/office/drawing/2014/main" id="{63E9F0AC-9D6E-4A05-97D4-6B9CA3B0E382}"/>
                  </a:ext>
                </a:extLst>
              </p:cNvPr>
              <p:cNvGrpSpPr/>
              <p:nvPr/>
            </p:nvGrpSpPr>
            <p:grpSpPr>
              <a:xfrm>
                <a:off x="7730797" y="7276878"/>
                <a:ext cx="607566" cy="584347"/>
                <a:chOff x="7730797" y="7276878"/>
                <a:chExt cx="607566" cy="584347"/>
              </a:xfrm>
            </p:grpSpPr>
            <p:grpSp>
              <p:nvGrpSpPr>
                <p:cNvPr id="260" name="Graphic 3">
                  <a:extLst>
                    <a:ext uri="{FF2B5EF4-FFF2-40B4-BE49-F238E27FC236}">
                      <a16:creationId xmlns:a16="http://schemas.microsoft.com/office/drawing/2014/main" id="{357D32E6-D6D3-4E14-A06F-CB1A25E49A45}"/>
                    </a:ext>
                  </a:extLst>
                </p:cNvPr>
                <p:cNvGrpSpPr/>
                <p:nvPr/>
              </p:nvGrpSpPr>
              <p:grpSpPr>
                <a:xfrm>
                  <a:off x="7730797" y="7276878"/>
                  <a:ext cx="607566" cy="584347"/>
                  <a:chOff x="7730797" y="7276878"/>
                  <a:chExt cx="607566" cy="584347"/>
                </a:xfrm>
              </p:grpSpPr>
              <p:grpSp>
                <p:nvGrpSpPr>
                  <p:cNvPr id="265" name="Graphic 3">
                    <a:extLst>
                      <a:ext uri="{FF2B5EF4-FFF2-40B4-BE49-F238E27FC236}">
                        <a16:creationId xmlns:a16="http://schemas.microsoft.com/office/drawing/2014/main" id="{2E47CA65-D481-4F51-B17B-6ECB4DCAED62}"/>
                      </a:ext>
                    </a:extLst>
                  </p:cNvPr>
                  <p:cNvGrpSpPr/>
                  <p:nvPr/>
                </p:nvGrpSpPr>
                <p:grpSpPr>
                  <a:xfrm>
                    <a:off x="7730797" y="7276878"/>
                    <a:ext cx="607566" cy="584347"/>
                    <a:chOff x="7730797" y="7276878"/>
                    <a:chExt cx="607566" cy="584347"/>
                  </a:xfrm>
                </p:grpSpPr>
                <p:grpSp>
                  <p:nvGrpSpPr>
                    <p:cNvPr id="275" name="Graphic 3">
                      <a:extLst>
                        <a:ext uri="{FF2B5EF4-FFF2-40B4-BE49-F238E27FC236}">
                          <a16:creationId xmlns:a16="http://schemas.microsoft.com/office/drawing/2014/main" id="{7F935DC7-B67A-417C-B221-000FAE2CA071}"/>
                        </a:ext>
                      </a:extLst>
                    </p:cNvPr>
                    <p:cNvGrpSpPr/>
                    <p:nvPr/>
                  </p:nvGrpSpPr>
                  <p:grpSpPr>
                    <a:xfrm>
                      <a:off x="8021415" y="7427126"/>
                      <a:ext cx="167893" cy="209021"/>
                      <a:chOff x="8021415" y="7427126"/>
                      <a:chExt cx="167893" cy="209021"/>
                    </a:xfrm>
                  </p:grpSpPr>
                  <p:sp>
                    <p:nvSpPr>
                      <p:cNvPr id="286" name="Freeform: Shape 285">
                        <a:extLst>
                          <a:ext uri="{FF2B5EF4-FFF2-40B4-BE49-F238E27FC236}">
                            <a16:creationId xmlns:a16="http://schemas.microsoft.com/office/drawing/2014/main" id="{D7A2A6F5-1666-4223-8AF9-4D0979F08C64}"/>
                          </a:ext>
                        </a:extLst>
                      </p:cNvPr>
                      <p:cNvSpPr/>
                      <p:nvPr/>
                    </p:nvSpPr>
                    <p:spPr>
                      <a:xfrm>
                        <a:off x="8025442" y="7434639"/>
                        <a:ext cx="158023" cy="197753"/>
                      </a:xfrm>
                      <a:custGeom>
                        <a:avLst/>
                        <a:gdLst>
                          <a:gd name="connsiteX0" fmla="*/ 104049 w 158023"/>
                          <a:gd name="connsiteY0" fmla="*/ 4944 h 197753"/>
                          <a:gd name="connsiteX1" fmla="*/ 8340 w 158023"/>
                          <a:gd name="connsiteY1" fmla="*/ 38442 h 197753"/>
                          <a:gd name="connsiteX2" fmla="*/ 13126 w 158023"/>
                          <a:gd name="connsiteY2" fmla="*/ 186789 h 197753"/>
                          <a:gd name="connsiteX3" fmla="*/ 151903 w 158023"/>
                          <a:gd name="connsiteY3" fmla="*/ 105437 h 197753"/>
                          <a:gd name="connsiteX4" fmla="*/ 104049 w 158023"/>
                          <a:gd name="connsiteY4" fmla="*/ 4944 h 197753"/>
                          <a:gd name="connsiteX5" fmla="*/ 104049 w 158023"/>
                          <a:gd name="connsiteY5" fmla="*/ 4944 h 19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023" h="197753">
                            <a:moveTo>
                              <a:pt x="104049" y="4944"/>
                            </a:moveTo>
                            <a:cubicBezTo>
                              <a:pt x="104049" y="4944"/>
                              <a:pt x="27482" y="-18983"/>
                              <a:pt x="8340" y="38442"/>
                            </a:cubicBezTo>
                            <a:cubicBezTo>
                              <a:pt x="-10801" y="95867"/>
                              <a:pt x="8340" y="153291"/>
                              <a:pt x="13126" y="186789"/>
                            </a:cubicBezTo>
                            <a:cubicBezTo>
                              <a:pt x="13126" y="220287"/>
                              <a:pt x="127976" y="172433"/>
                              <a:pt x="151903" y="105437"/>
                            </a:cubicBezTo>
                            <a:cubicBezTo>
                              <a:pt x="175830" y="33656"/>
                              <a:pt x="123190" y="9729"/>
                              <a:pt x="104049" y="4944"/>
                            </a:cubicBezTo>
                            <a:lnTo>
                              <a:pt x="104049" y="4944"/>
                            </a:lnTo>
                            <a:close/>
                          </a:path>
                        </a:pathLst>
                      </a:custGeom>
                      <a:solidFill>
                        <a:srgbClr val="D9531E"/>
                      </a:solidFill>
                      <a:ln w="4782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32C6C88-DD4B-4F0F-B980-78E5FC2A3870}"/>
                          </a:ext>
                        </a:extLst>
                      </p:cNvPr>
                      <p:cNvSpPr/>
                      <p:nvPr/>
                    </p:nvSpPr>
                    <p:spPr>
                      <a:xfrm>
                        <a:off x="8021415" y="7427126"/>
                        <a:ext cx="167893" cy="209021"/>
                      </a:xfrm>
                      <a:custGeom>
                        <a:avLst/>
                        <a:gdLst>
                          <a:gd name="connsiteX0" fmla="*/ 12368 w 167893"/>
                          <a:gd name="connsiteY0" fmla="*/ 189517 h 209021"/>
                          <a:gd name="connsiteX1" fmla="*/ 7582 w 167893"/>
                          <a:gd name="connsiteY1" fmla="*/ 156019 h 209021"/>
                          <a:gd name="connsiteX2" fmla="*/ 7582 w 167893"/>
                          <a:gd name="connsiteY2" fmla="*/ 41169 h 209021"/>
                          <a:gd name="connsiteX3" fmla="*/ 98505 w 167893"/>
                          <a:gd name="connsiteY3" fmla="*/ 2886 h 209021"/>
                          <a:gd name="connsiteX4" fmla="*/ 108076 w 167893"/>
                          <a:gd name="connsiteY4" fmla="*/ 7671 h 209021"/>
                          <a:gd name="connsiteX5" fmla="*/ 160716 w 167893"/>
                          <a:gd name="connsiteY5" fmla="*/ 45955 h 209021"/>
                          <a:gd name="connsiteX6" fmla="*/ 160716 w 167893"/>
                          <a:gd name="connsiteY6" fmla="*/ 112950 h 209021"/>
                          <a:gd name="connsiteX7" fmla="*/ 21939 w 167893"/>
                          <a:gd name="connsiteY7" fmla="*/ 208659 h 209021"/>
                          <a:gd name="connsiteX8" fmla="*/ 12368 w 167893"/>
                          <a:gd name="connsiteY8" fmla="*/ 189517 h 209021"/>
                          <a:gd name="connsiteX9" fmla="*/ 21939 w 167893"/>
                          <a:gd name="connsiteY9" fmla="*/ 45955 h 209021"/>
                          <a:gd name="connsiteX10" fmla="*/ 21939 w 167893"/>
                          <a:gd name="connsiteY10" fmla="*/ 156019 h 209021"/>
                          <a:gd name="connsiteX11" fmla="*/ 26724 w 167893"/>
                          <a:gd name="connsiteY11" fmla="*/ 189517 h 209021"/>
                          <a:gd name="connsiteX12" fmla="*/ 31509 w 167893"/>
                          <a:gd name="connsiteY12" fmla="*/ 194302 h 209021"/>
                          <a:gd name="connsiteX13" fmla="*/ 155930 w 167893"/>
                          <a:gd name="connsiteY13" fmla="*/ 108165 h 209021"/>
                          <a:gd name="connsiteX14" fmla="*/ 155930 w 167893"/>
                          <a:gd name="connsiteY14" fmla="*/ 50740 h 209021"/>
                          <a:gd name="connsiteX15" fmla="*/ 112862 w 167893"/>
                          <a:gd name="connsiteY15" fmla="*/ 17242 h 209021"/>
                          <a:gd name="connsiteX16" fmla="*/ 103291 w 167893"/>
                          <a:gd name="connsiteY16" fmla="*/ 12457 h 209021"/>
                          <a:gd name="connsiteX17" fmla="*/ 21939 w 167893"/>
                          <a:gd name="connsiteY17" fmla="*/ 45955 h 20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893" h="209021">
                            <a:moveTo>
                              <a:pt x="12368" y="189517"/>
                            </a:moveTo>
                            <a:cubicBezTo>
                              <a:pt x="12368" y="179946"/>
                              <a:pt x="12368" y="170375"/>
                              <a:pt x="7582" y="156019"/>
                            </a:cubicBezTo>
                            <a:cubicBezTo>
                              <a:pt x="2797" y="122521"/>
                              <a:pt x="-6774" y="79452"/>
                              <a:pt x="7582" y="41169"/>
                            </a:cubicBezTo>
                            <a:cubicBezTo>
                              <a:pt x="21939" y="-6685"/>
                              <a:pt x="74578" y="-1900"/>
                              <a:pt x="98505" y="2886"/>
                            </a:cubicBezTo>
                            <a:cubicBezTo>
                              <a:pt x="103291" y="2886"/>
                              <a:pt x="108076" y="7671"/>
                              <a:pt x="108076" y="7671"/>
                            </a:cubicBezTo>
                            <a:cubicBezTo>
                              <a:pt x="122432" y="12457"/>
                              <a:pt x="146359" y="26813"/>
                              <a:pt x="160716" y="45955"/>
                            </a:cubicBezTo>
                            <a:cubicBezTo>
                              <a:pt x="170286" y="65096"/>
                              <a:pt x="170286" y="89023"/>
                              <a:pt x="160716" y="112950"/>
                            </a:cubicBezTo>
                            <a:cubicBezTo>
                              <a:pt x="141574" y="170375"/>
                              <a:pt x="55436" y="213444"/>
                              <a:pt x="21939" y="208659"/>
                            </a:cubicBezTo>
                            <a:cubicBezTo>
                              <a:pt x="17153" y="203873"/>
                              <a:pt x="12368" y="199088"/>
                              <a:pt x="12368" y="189517"/>
                            </a:cubicBezTo>
                            <a:close/>
                            <a:moveTo>
                              <a:pt x="21939" y="45955"/>
                            </a:moveTo>
                            <a:cubicBezTo>
                              <a:pt x="7582" y="84238"/>
                              <a:pt x="17153" y="122521"/>
                              <a:pt x="21939" y="156019"/>
                            </a:cubicBezTo>
                            <a:cubicBezTo>
                              <a:pt x="21939" y="170375"/>
                              <a:pt x="26724" y="179946"/>
                              <a:pt x="26724" y="189517"/>
                            </a:cubicBezTo>
                            <a:cubicBezTo>
                              <a:pt x="26724" y="189517"/>
                              <a:pt x="26724" y="194302"/>
                              <a:pt x="31509" y="194302"/>
                            </a:cubicBezTo>
                            <a:cubicBezTo>
                              <a:pt x="55436" y="199088"/>
                              <a:pt x="136789" y="160804"/>
                              <a:pt x="155930" y="108165"/>
                            </a:cubicBezTo>
                            <a:cubicBezTo>
                              <a:pt x="165501" y="84238"/>
                              <a:pt x="160716" y="69882"/>
                              <a:pt x="155930" y="50740"/>
                            </a:cubicBezTo>
                            <a:cubicBezTo>
                              <a:pt x="146359" y="31598"/>
                              <a:pt x="122432" y="22027"/>
                              <a:pt x="112862" y="17242"/>
                            </a:cubicBezTo>
                            <a:cubicBezTo>
                              <a:pt x="112862" y="17242"/>
                              <a:pt x="108076" y="17242"/>
                              <a:pt x="103291" y="12457"/>
                            </a:cubicBezTo>
                            <a:cubicBezTo>
                              <a:pt x="74578" y="12457"/>
                              <a:pt x="36295" y="12457"/>
                              <a:pt x="21939" y="45955"/>
                            </a:cubicBezTo>
                            <a:close/>
                          </a:path>
                        </a:pathLst>
                      </a:custGeom>
                      <a:solidFill>
                        <a:srgbClr val="B3351C"/>
                      </a:solidFill>
                      <a:ln w="47824" cap="flat">
                        <a:noFill/>
                        <a:prstDash val="solid"/>
                        <a:miter/>
                      </a:ln>
                    </p:spPr>
                    <p:txBody>
                      <a:bodyPr rtlCol="0" anchor="ctr"/>
                      <a:lstStyle/>
                      <a:p>
                        <a:endParaRPr lang="en-US"/>
                      </a:p>
                    </p:txBody>
                  </p:sp>
                </p:grpSp>
                <p:sp>
                  <p:nvSpPr>
                    <p:cNvPr id="276" name="Freeform: Shape 275">
                      <a:extLst>
                        <a:ext uri="{FF2B5EF4-FFF2-40B4-BE49-F238E27FC236}">
                          <a16:creationId xmlns:a16="http://schemas.microsoft.com/office/drawing/2014/main" id="{DD59C7FE-9BA1-4F91-9492-DA57C979F51E}"/>
                        </a:ext>
                      </a:extLst>
                    </p:cNvPr>
                    <p:cNvSpPr/>
                    <p:nvPr/>
                  </p:nvSpPr>
                  <p:spPr>
                    <a:xfrm>
                      <a:off x="8028444" y="7434639"/>
                      <a:ext cx="155021" cy="192968"/>
                    </a:xfrm>
                    <a:custGeom>
                      <a:avLst/>
                      <a:gdLst>
                        <a:gd name="connsiteX0" fmla="*/ 10125 w 155021"/>
                        <a:gd name="connsiteY0" fmla="*/ 182004 h 192968"/>
                        <a:gd name="connsiteX1" fmla="*/ 148902 w 155021"/>
                        <a:gd name="connsiteY1" fmla="*/ 100652 h 192968"/>
                        <a:gd name="connsiteX2" fmla="*/ 101048 w 155021"/>
                        <a:gd name="connsiteY2" fmla="*/ 4944 h 192968"/>
                        <a:gd name="connsiteX3" fmla="*/ 5339 w 155021"/>
                        <a:gd name="connsiteY3" fmla="*/ 38442 h 192968"/>
                        <a:gd name="connsiteX4" fmla="*/ 10125 w 155021"/>
                        <a:gd name="connsiteY4" fmla="*/ 182004 h 192968"/>
                        <a:gd name="connsiteX5" fmla="*/ 57979 w 155021"/>
                        <a:gd name="connsiteY5" fmla="*/ 76725 h 192968"/>
                        <a:gd name="connsiteX6" fmla="*/ 67549 w 155021"/>
                        <a:gd name="connsiteY6" fmla="*/ 81510 h 192968"/>
                        <a:gd name="connsiteX7" fmla="*/ 67549 w 155021"/>
                        <a:gd name="connsiteY7" fmla="*/ 119794 h 192968"/>
                        <a:gd name="connsiteX8" fmla="*/ 96262 w 155021"/>
                        <a:gd name="connsiteY8" fmla="*/ 110223 h 192968"/>
                        <a:gd name="connsiteX9" fmla="*/ 101048 w 155021"/>
                        <a:gd name="connsiteY9" fmla="*/ 119794 h 192968"/>
                        <a:gd name="connsiteX10" fmla="*/ 96262 w 155021"/>
                        <a:gd name="connsiteY10" fmla="*/ 134150 h 192968"/>
                        <a:gd name="connsiteX11" fmla="*/ 96262 w 155021"/>
                        <a:gd name="connsiteY11" fmla="*/ 143721 h 192968"/>
                        <a:gd name="connsiteX12" fmla="*/ 34052 w 155021"/>
                        <a:gd name="connsiteY12" fmla="*/ 138935 h 192968"/>
                        <a:gd name="connsiteX13" fmla="*/ 57979 w 155021"/>
                        <a:gd name="connsiteY13" fmla="*/ 76725 h 1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21" h="192968">
                          <a:moveTo>
                            <a:pt x="10125" y="182004"/>
                          </a:moveTo>
                          <a:cubicBezTo>
                            <a:pt x="10125" y="215502"/>
                            <a:pt x="124975" y="167648"/>
                            <a:pt x="148902" y="100652"/>
                          </a:cubicBezTo>
                          <a:cubicBezTo>
                            <a:pt x="172829" y="33656"/>
                            <a:pt x="120189" y="9729"/>
                            <a:pt x="101048" y="4944"/>
                          </a:cubicBezTo>
                          <a:cubicBezTo>
                            <a:pt x="101048" y="4944"/>
                            <a:pt x="24481" y="-18983"/>
                            <a:pt x="5339" y="38442"/>
                          </a:cubicBezTo>
                          <a:cubicBezTo>
                            <a:pt x="-9017" y="91081"/>
                            <a:pt x="10125" y="153291"/>
                            <a:pt x="10125" y="182004"/>
                          </a:cubicBezTo>
                          <a:close/>
                          <a:moveTo>
                            <a:pt x="57979" y="76725"/>
                          </a:moveTo>
                          <a:cubicBezTo>
                            <a:pt x="62764" y="76725"/>
                            <a:pt x="67549" y="76725"/>
                            <a:pt x="67549" y="81510"/>
                          </a:cubicBezTo>
                          <a:cubicBezTo>
                            <a:pt x="72335" y="95867"/>
                            <a:pt x="67549" y="105437"/>
                            <a:pt x="67549" y="119794"/>
                          </a:cubicBezTo>
                          <a:cubicBezTo>
                            <a:pt x="77120" y="115008"/>
                            <a:pt x="86691" y="110223"/>
                            <a:pt x="96262" y="110223"/>
                          </a:cubicBezTo>
                          <a:cubicBezTo>
                            <a:pt x="101048" y="110223"/>
                            <a:pt x="101048" y="115008"/>
                            <a:pt x="101048" y="119794"/>
                          </a:cubicBezTo>
                          <a:cubicBezTo>
                            <a:pt x="101048" y="124579"/>
                            <a:pt x="101048" y="129364"/>
                            <a:pt x="96262" y="134150"/>
                          </a:cubicBezTo>
                          <a:cubicBezTo>
                            <a:pt x="96262" y="138935"/>
                            <a:pt x="101048" y="143721"/>
                            <a:pt x="96262" y="143721"/>
                          </a:cubicBezTo>
                          <a:cubicBezTo>
                            <a:pt x="77120" y="153291"/>
                            <a:pt x="43622" y="177219"/>
                            <a:pt x="34052" y="138935"/>
                          </a:cubicBezTo>
                          <a:cubicBezTo>
                            <a:pt x="24481" y="119794"/>
                            <a:pt x="38837" y="86296"/>
                            <a:pt x="57979" y="7672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77" name="Graphic 3">
                      <a:extLst>
                        <a:ext uri="{FF2B5EF4-FFF2-40B4-BE49-F238E27FC236}">
                          <a16:creationId xmlns:a16="http://schemas.microsoft.com/office/drawing/2014/main" id="{D37EA733-9C55-4785-A963-F55DFF11CEAB}"/>
                        </a:ext>
                      </a:extLst>
                    </p:cNvPr>
                    <p:cNvGrpSpPr/>
                    <p:nvPr/>
                  </p:nvGrpSpPr>
                  <p:grpSpPr>
                    <a:xfrm>
                      <a:off x="8105398" y="7276878"/>
                      <a:ext cx="232964" cy="268244"/>
                      <a:chOff x="8105398" y="7276878"/>
                      <a:chExt cx="232964" cy="268244"/>
                    </a:xfrm>
                  </p:grpSpPr>
                  <p:sp>
                    <p:nvSpPr>
                      <p:cNvPr id="284" name="Freeform: Shape 283">
                        <a:extLst>
                          <a:ext uri="{FF2B5EF4-FFF2-40B4-BE49-F238E27FC236}">
                            <a16:creationId xmlns:a16="http://schemas.microsoft.com/office/drawing/2014/main" id="{7E1C3EA8-9A41-459F-8A4B-0CC5C5E7684C}"/>
                          </a:ext>
                        </a:extLst>
                      </p:cNvPr>
                      <p:cNvSpPr/>
                      <p:nvPr/>
                    </p:nvSpPr>
                    <p:spPr>
                      <a:xfrm>
                        <a:off x="8110176" y="7281928"/>
                        <a:ext cx="218821" cy="249566"/>
                      </a:xfrm>
                      <a:custGeom>
                        <a:avLst/>
                        <a:gdLst>
                          <a:gd name="connsiteX0" fmla="*/ 91097 w 218821"/>
                          <a:gd name="connsiteY0" fmla="*/ 4521 h 249566"/>
                          <a:gd name="connsiteX1" fmla="*/ 174 w 218821"/>
                          <a:gd name="connsiteY1" fmla="*/ 200723 h 249566"/>
                          <a:gd name="connsiteX2" fmla="*/ 62384 w 218821"/>
                          <a:gd name="connsiteY2" fmla="*/ 248577 h 249566"/>
                          <a:gd name="connsiteX3" fmla="*/ 215517 w 218821"/>
                          <a:gd name="connsiteY3" fmla="*/ 162439 h 249566"/>
                          <a:gd name="connsiteX4" fmla="*/ 91097 w 218821"/>
                          <a:gd name="connsiteY4" fmla="*/ 4521 h 249566"/>
                          <a:gd name="connsiteX5" fmla="*/ 91097 w 218821"/>
                          <a:gd name="connsiteY5" fmla="*/ 4521 h 24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821" h="249566">
                            <a:moveTo>
                              <a:pt x="91097" y="4521"/>
                            </a:moveTo>
                            <a:cubicBezTo>
                              <a:pt x="91097" y="4521"/>
                              <a:pt x="-4612" y="61946"/>
                              <a:pt x="174" y="200723"/>
                            </a:cubicBezTo>
                            <a:cubicBezTo>
                              <a:pt x="174" y="219864"/>
                              <a:pt x="-4612" y="243792"/>
                              <a:pt x="62384" y="248577"/>
                            </a:cubicBezTo>
                            <a:cubicBezTo>
                              <a:pt x="134165" y="258148"/>
                              <a:pt x="201161" y="195937"/>
                              <a:pt x="215517" y="162439"/>
                            </a:cubicBezTo>
                            <a:cubicBezTo>
                              <a:pt x="234659" y="133727"/>
                              <a:pt x="167663" y="-28977"/>
                              <a:pt x="91097" y="4521"/>
                            </a:cubicBezTo>
                            <a:lnTo>
                              <a:pt x="91097" y="4521"/>
                            </a:lnTo>
                            <a:close/>
                          </a:path>
                        </a:pathLst>
                      </a:custGeom>
                      <a:solidFill>
                        <a:srgbClr val="D9531E"/>
                      </a:solidFill>
                      <a:ln w="47824"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C15026CD-3E76-435F-9AA1-EECF35840444}"/>
                          </a:ext>
                        </a:extLst>
                      </p:cNvPr>
                      <p:cNvSpPr/>
                      <p:nvPr/>
                    </p:nvSpPr>
                    <p:spPr>
                      <a:xfrm>
                        <a:off x="8105398" y="7276878"/>
                        <a:ext cx="232964" cy="268244"/>
                      </a:xfrm>
                      <a:custGeom>
                        <a:avLst/>
                        <a:gdLst>
                          <a:gd name="connsiteX0" fmla="*/ 166 w 232964"/>
                          <a:gd name="connsiteY0" fmla="*/ 215344 h 268244"/>
                          <a:gd name="connsiteX1" fmla="*/ 166 w 232964"/>
                          <a:gd name="connsiteY1" fmla="*/ 210558 h 268244"/>
                          <a:gd name="connsiteX2" fmla="*/ 95874 w 232964"/>
                          <a:gd name="connsiteY2" fmla="*/ 4786 h 268244"/>
                          <a:gd name="connsiteX3" fmla="*/ 129372 w 232964"/>
                          <a:gd name="connsiteY3" fmla="*/ 0 h 268244"/>
                          <a:gd name="connsiteX4" fmla="*/ 210724 w 232964"/>
                          <a:gd name="connsiteY4" fmla="*/ 81352 h 268244"/>
                          <a:gd name="connsiteX5" fmla="*/ 229865 w 232964"/>
                          <a:gd name="connsiteY5" fmla="*/ 177060 h 268244"/>
                          <a:gd name="connsiteX6" fmla="*/ 71947 w 232964"/>
                          <a:gd name="connsiteY6" fmla="*/ 267983 h 268244"/>
                          <a:gd name="connsiteX7" fmla="*/ 52805 w 232964"/>
                          <a:gd name="connsiteY7" fmla="*/ 263198 h 268244"/>
                          <a:gd name="connsiteX8" fmla="*/ 166 w 232964"/>
                          <a:gd name="connsiteY8" fmla="*/ 215344 h 268244"/>
                          <a:gd name="connsiteX9" fmla="*/ 100659 w 232964"/>
                          <a:gd name="connsiteY9" fmla="*/ 19142 h 268244"/>
                          <a:gd name="connsiteX10" fmla="*/ 14522 w 232964"/>
                          <a:gd name="connsiteY10" fmla="*/ 210558 h 268244"/>
                          <a:gd name="connsiteX11" fmla="*/ 14522 w 232964"/>
                          <a:gd name="connsiteY11" fmla="*/ 215344 h 268244"/>
                          <a:gd name="connsiteX12" fmla="*/ 57591 w 232964"/>
                          <a:gd name="connsiteY12" fmla="*/ 248842 h 268244"/>
                          <a:gd name="connsiteX13" fmla="*/ 71947 w 232964"/>
                          <a:gd name="connsiteY13" fmla="*/ 253627 h 268244"/>
                          <a:gd name="connsiteX14" fmla="*/ 220295 w 232964"/>
                          <a:gd name="connsiteY14" fmla="*/ 172275 h 268244"/>
                          <a:gd name="connsiteX15" fmla="*/ 201153 w 232964"/>
                          <a:gd name="connsiteY15" fmla="*/ 86138 h 268244"/>
                          <a:gd name="connsiteX16" fmla="*/ 129372 w 232964"/>
                          <a:gd name="connsiteY16" fmla="*/ 14356 h 268244"/>
                          <a:gd name="connsiteX17" fmla="*/ 100659 w 232964"/>
                          <a:gd name="connsiteY17" fmla="*/ 19142 h 2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64" h="268244">
                            <a:moveTo>
                              <a:pt x="166" y="215344"/>
                            </a:moveTo>
                            <a:cubicBezTo>
                              <a:pt x="166" y="215344"/>
                              <a:pt x="166" y="210558"/>
                              <a:pt x="166" y="210558"/>
                            </a:cubicBezTo>
                            <a:cubicBezTo>
                              <a:pt x="-4620" y="66996"/>
                              <a:pt x="95874" y="4786"/>
                              <a:pt x="95874" y="4786"/>
                            </a:cubicBezTo>
                            <a:cubicBezTo>
                              <a:pt x="105445" y="0"/>
                              <a:pt x="119801" y="0"/>
                              <a:pt x="129372" y="0"/>
                            </a:cubicBezTo>
                            <a:cubicBezTo>
                              <a:pt x="172441" y="9571"/>
                              <a:pt x="201153" y="57425"/>
                              <a:pt x="210724" y="81352"/>
                            </a:cubicBezTo>
                            <a:cubicBezTo>
                              <a:pt x="225080" y="114850"/>
                              <a:pt x="239437" y="157919"/>
                              <a:pt x="229865" y="177060"/>
                            </a:cubicBezTo>
                            <a:cubicBezTo>
                              <a:pt x="210724" y="210558"/>
                              <a:pt x="143728" y="272769"/>
                              <a:pt x="71947" y="267983"/>
                            </a:cubicBezTo>
                            <a:cubicBezTo>
                              <a:pt x="67161" y="267983"/>
                              <a:pt x="62376" y="267983"/>
                              <a:pt x="52805" y="263198"/>
                            </a:cubicBezTo>
                            <a:cubicBezTo>
                              <a:pt x="4951" y="253627"/>
                              <a:pt x="166" y="234485"/>
                              <a:pt x="166" y="215344"/>
                            </a:cubicBezTo>
                            <a:close/>
                            <a:moveTo>
                              <a:pt x="100659" y="19142"/>
                            </a:moveTo>
                            <a:cubicBezTo>
                              <a:pt x="100659" y="19142"/>
                              <a:pt x="4951" y="76567"/>
                              <a:pt x="14522" y="210558"/>
                            </a:cubicBezTo>
                            <a:cubicBezTo>
                              <a:pt x="14522" y="210558"/>
                              <a:pt x="14522" y="215344"/>
                              <a:pt x="14522" y="215344"/>
                            </a:cubicBezTo>
                            <a:cubicBezTo>
                              <a:pt x="14522" y="229700"/>
                              <a:pt x="14522" y="244056"/>
                              <a:pt x="57591" y="248842"/>
                            </a:cubicBezTo>
                            <a:cubicBezTo>
                              <a:pt x="62376" y="248842"/>
                              <a:pt x="67161" y="248842"/>
                              <a:pt x="71947" y="253627"/>
                            </a:cubicBezTo>
                            <a:cubicBezTo>
                              <a:pt x="138942" y="263198"/>
                              <a:pt x="201153" y="205773"/>
                              <a:pt x="220295" y="172275"/>
                            </a:cubicBezTo>
                            <a:cubicBezTo>
                              <a:pt x="225080" y="162704"/>
                              <a:pt x="220295" y="124421"/>
                              <a:pt x="201153" y="86138"/>
                            </a:cubicBezTo>
                            <a:cubicBezTo>
                              <a:pt x="182011" y="43069"/>
                              <a:pt x="153299" y="19142"/>
                              <a:pt x="129372" y="14356"/>
                            </a:cubicBezTo>
                            <a:cubicBezTo>
                              <a:pt x="115015" y="14356"/>
                              <a:pt x="110230" y="14356"/>
                              <a:pt x="100659" y="19142"/>
                            </a:cubicBezTo>
                            <a:close/>
                          </a:path>
                        </a:pathLst>
                      </a:custGeom>
                      <a:solidFill>
                        <a:srgbClr val="B3351C"/>
                      </a:solidFill>
                      <a:ln w="47824" cap="flat">
                        <a:noFill/>
                        <a:prstDash val="solid"/>
                        <a:miter/>
                      </a:ln>
                    </p:spPr>
                    <p:txBody>
                      <a:bodyPr rtlCol="0" anchor="ctr"/>
                      <a:lstStyle/>
                      <a:p>
                        <a:endParaRPr lang="en-US"/>
                      </a:p>
                    </p:txBody>
                  </p:sp>
                </p:grpSp>
                <p:sp>
                  <p:nvSpPr>
                    <p:cNvPr id="278" name="Freeform: Shape 277">
                      <a:extLst>
                        <a:ext uri="{FF2B5EF4-FFF2-40B4-BE49-F238E27FC236}">
                          <a16:creationId xmlns:a16="http://schemas.microsoft.com/office/drawing/2014/main" id="{5F597534-565E-426A-9467-891A699DD543}"/>
                        </a:ext>
                      </a:extLst>
                    </p:cNvPr>
                    <p:cNvSpPr/>
                    <p:nvPr/>
                  </p:nvSpPr>
                  <p:spPr>
                    <a:xfrm>
                      <a:off x="8110176" y="7281932"/>
                      <a:ext cx="217473" cy="254347"/>
                    </a:xfrm>
                    <a:custGeom>
                      <a:avLst/>
                      <a:gdLst>
                        <a:gd name="connsiteX0" fmla="*/ 174 w 217473"/>
                        <a:gd name="connsiteY0" fmla="*/ 205504 h 254347"/>
                        <a:gd name="connsiteX1" fmla="*/ 62384 w 217473"/>
                        <a:gd name="connsiteY1" fmla="*/ 253359 h 254347"/>
                        <a:gd name="connsiteX2" fmla="*/ 215517 w 217473"/>
                        <a:gd name="connsiteY2" fmla="*/ 167221 h 254347"/>
                        <a:gd name="connsiteX3" fmla="*/ 91097 w 217473"/>
                        <a:gd name="connsiteY3" fmla="*/ 4517 h 254347"/>
                        <a:gd name="connsiteX4" fmla="*/ 174 w 217473"/>
                        <a:gd name="connsiteY4" fmla="*/ 205504 h 254347"/>
                        <a:gd name="connsiteX5" fmla="*/ 81526 w 217473"/>
                        <a:gd name="connsiteY5" fmla="*/ 76298 h 254347"/>
                        <a:gd name="connsiteX6" fmla="*/ 91097 w 217473"/>
                        <a:gd name="connsiteY6" fmla="*/ 85869 h 254347"/>
                        <a:gd name="connsiteX7" fmla="*/ 81526 w 217473"/>
                        <a:gd name="connsiteY7" fmla="*/ 114581 h 254347"/>
                        <a:gd name="connsiteX8" fmla="*/ 76740 w 217473"/>
                        <a:gd name="connsiteY8" fmla="*/ 124152 h 254347"/>
                        <a:gd name="connsiteX9" fmla="*/ 110238 w 217473"/>
                        <a:gd name="connsiteY9" fmla="*/ 114581 h 254347"/>
                        <a:gd name="connsiteX10" fmla="*/ 110238 w 217473"/>
                        <a:gd name="connsiteY10" fmla="*/ 176792 h 254347"/>
                        <a:gd name="connsiteX11" fmla="*/ 148522 w 217473"/>
                        <a:gd name="connsiteY11" fmla="*/ 200719 h 254347"/>
                        <a:gd name="connsiteX12" fmla="*/ 57599 w 217473"/>
                        <a:gd name="connsiteY12" fmla="*/ 239002 h 254347"/>
                        <a:gd name="connsiteX13" fmla="*/ 52813 w 217473"/>
                        <a:gd name="connsiteY13" fmla="*/ 234217 h 254347"/>
                        <a:gd name="connsiteX14" fmla="*/ 48028 w 217473"/>
                        <a:gd name="connsiteY14" fmla="*/ 224646 h 254347"/>
                        <a:gd name="connsiteX15" fmla="*/ 71955 w 217473"/>
                        <a:gd name="connsiteY15" fmla="*/ 186363 h 254347"/>
                        <a:gd name="connsiteX16" fmla="*/ 48028 w 217473"/>
                        <a:gd name="connsiteY16" fmla="*/ 200719 h 254347"/>
                        <a:gd name="connsiteX17" fmla="*/ 38457 w 217473"/>
                        <a:gd name="connsiteY17" fmla="*/ 195934 h 254347"/>
                        <a:gd name="connsiteX18" fmla="*/ 48028 w 217473"/>
                        <a:gd name="connsiteY18" fmla="*/ 167221 h 254347"/>
                        <a:gd name="connsiteX19" fmla="*/ 33671 w 217473"/>
                        <a:gd name="connsiteY19" fmla="*/ 176792 h 254347"/>
                        <a:gd name="connsiteX20" fmla="*/ 24101 w 217473"/>
                        <a:gd name="connsiteY20" fmla="*/ 167221 h 254347"/>
                        <a:gd name="connsiteX21" fmla="*/ 81526 w 217473"/>
                        <a:gd name="connsiteY21" fmla="*/ 76298 h 25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473" h="254347">
                          <a:moveTo>
                            <a:pt x="174" y="205504"/>
                          </a:moveTo>
                          <a:cubicBezTo>
                            <a:pt x="174" y="224646"/>
                            <a:pt x="-4612" y="248573"/>
                            <a:pt x="62384" y="253359"/>
                          </a:cubicBezTo>
                          <a:cubicBezTo>
                            <a:pt x="134165" y="262930"/>
                            <a:pt x="201161" y="200719"/>
                            <a:pt x="215517" y="167221"/>
                          </a:cubicBezTo>
                          <a:cubicBezTo>
                            <a:pt x="229873" y="133723"/>
                            <a:pt x="162878" y="-28981"/>
                            <a:pt x="91097" y="4517"/>
                          </a:cubicBezTo>
                          <a:cubicBezTo>
                            <a:pt x="91097" y="4517"/>
                            <a:pt x="-4612" y="66727"/>
                            <a:pt x="174" y="205504"/>
                          </a:cubicBezTo>
                          <a:close/>
                          <a:moveTo>
                            <a:pt x="81526" y="76298"/>
                          </a:moveTo>
                          <a:cubicBezTo>
                            <a:pt x="86311" y="71513"/>
                            <a:pt x="91097" y="81084"/>
                            <a:pt x="91097" y="85869"/>
                          </a:cubicBezTo>
                          <a:cubicBezTo>
                            <a:pt x="86311" y="95440"/>
                            <a:pt x="86311" y="105011"/>
                            <a:pt x="81526" y="114581"/>
                          </a:cubicBezTo>
                          <a:cubicBezTo>
                            <a:pt x="81526" y="119367"/>
                            <a:pt x="81526" y="119367"/>
                            <a:pt x="76740" y="124152"/>
                          </a:cubicBezTo>
                          <a:cubicBezTo>
                            <a:pt x="86311" y="114581"/>
                            <a:pt x="95882" y="109796"/>
                            <a:pt x="110238" y="114581"/>
                          </a:cubicBezTo>
                          <a:cubicBezTo>
                            <a:pt x="134165" y="119367"/>
                            <a:pt x="119809" y="157650"/>
                            <a:pt x="110238" y="176792"/>
                          </a:cubicBezTo>
                          <a:cubicBezTo>
                            <a:pt x="129380" y="172007"/>
                            <a:pt x="158092" y="176792"/>
                            <a:pt x="148522" y="200719"/>
                          </a:cubicBezTo>
                          <a:cubicBezTo>
                            <a:pt x="143736" y="234217"/>
                            <a:pt x="81526" y="239002"/>
                            <a:pt x="57599" y="239002"/>
                          </a:cubicBezTo>
                          <a:cubicBezTo>
                            <a:pt x="52813" y="239002"/>
                            <a:pt x="52813" y="234217"/>
                            <a:pt x="52813" y="234217"/>
                          </a:cubicBezTo>
                          <a:cubicBezTo>
                            <a:pt x="48028" y="234217"/>
                            <a:pt x="48028" y="229432"/>
                            <a:pt x="48028" y="224646"/>
                          </a:cubicBezTo>
                          <a:cubicBezTo>
                            <a:pt x="52813" y="210290"/>
                            <a:pt x="62384" y="200719"/>
                            <a:pt x="71955" y="186363"/>
                          </a:cubicBezTo>
                          <a:cubicBezTo>
                            <a:pt x="62384" y="191148"/>
                            <a:pt x="57599" y="195934"/>
                            <a:pt x="48028" y="200719"/>
                          </a:cubicBezTo>
                          <a:cubicBezTo>
                            <a:pt x="43242" y="200719"/>
                            <a:pt x="38457" y="195934"/>
                            <a:pt x="38457" y="195934"/>
                          </a:cubicBezTo>
                          <a:cubicBezTo>
                            <a:pt x="38457" y="186363"/>
                            <a:pt x="43242" y="176792"/>
                            <a:pt x="48028" y="167221"/>
                          </a:cubicBezTo>
                          <a:cubicBezTo>
                            <a:pt x="43242" y="172007"/>
                            <a:pt x="38457" y="176792"/>
                            <a:pt x="33671" y="176792"/>
                          </a:cubicBezTo>
                          <a:cubicBezTo>
                            <a:pt x="28886" y="181577"/>
                            <a:pt x="24101" y="172007"/>
                            <a:pt x="24101" y="167221"/>
                          </a:cubicBezTo>
                          <a:cubicBezTo>
                            <a:pt x="33671" y="133723"/>
                            <a:pt x="52813" y="95440"/>
                            <a:pt x="81526" y="76298"/>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79" name="Graphic 3">
                      <a:extLst>
                        <a:ext uri="{FF2B5EF4-FFF2-40B4-BE49-F238E27FC236}">
                          <a16:creationId xmlns:a16="http://schemas.microsoft.com/office/drawing/2014/main" id="{82EC1A26-7C94-4204-ADF2-A671774F8236}"/>
                        </a:ext>
                      </a:extLst>
                    </p:cNvPr>
                    <p:cNvGrpSpPr/>
                    <p:nvPr/>
                  </p:nvGrpSpPr>
                  <p:grpSpPr>
                    <a:xfrm>
                      <a:off x="7730797" y="7573727"/>
                      <a:ext cx="348377" cy="287499"/>
                      <a:chOff x="7730797" y="7573727"/>
                      <a:chExt cx="348377" cy="287499"/>
                    </a:xfrm>
                  </p:grpSpPr>
                  <p:sp>
                    <p:nvSpPr>
                      <p:cNvPr id="282" name="Freeform: Shape 281">
                        <a:extLst>
                          <a:ext uri="{FF2B5EF4-FFF2-40B4-BE49-F238E27FC236}">
                            <a16:creationId xmlns:a16="http://schemas.microsoft.com/office/drawing/2014/main" id="{380DB13B-F7A2-4A36-9703-87ABA56711C1}"/>
                          </a:ext>
                        </a:extLst>
                      </p:cNvPr>
                      <p:cNvSpPr/>
                      <p:nvPr/>
                    </p:nvSpPr>
                    <p:spPr>
                      <a:xfrm>
                        <a:off x="7740574" y="7586655"/>
                        <a:ext cx="337704" cy="274571"/>
                      </a:xfrm>
                      <a:custGeom>
                        <a:avLst/>
                        <a:gdLst>
                          <a:gd name="connsiteX0" fmla="*/ 312350 w 337704"/>
                          <a:gd name="connsiteY0" fmla="*/ 29988 h 274571"/>
                          <a:gd name="connsiteX1" fmla="*/ 30011 w 337704"/>
                          <a:gd name="connsiteY1" fmla="*/ 53915 h 274571"/>
                          <a:gd name="connsiteX2" fmla="*/ 68294 w 337704"/>
                          <a:gd name="connsiteY2" fmla="*/ 63486 h 274571"/>
                          <a:gd name="connsiteX3" fmla="*/ 1298 w 337704"/>
                          <a:gd name="connsiteY3" fmla="*/ 254903 h 274571"/>
                          <a:gd name="connsiteX4" fmla="*/ 82650 w 337704"/>
                          <a:gd name="connsiteY4" fmla="*/ 254903 h 274571"/>
                          <a:gd name="connsiteX5" fmla="*/ 216642 w 337704"/>
                          <a:gd name="connsiteY5" fmla="*/ 259688 h 274571"/>
                          <a:gd name="connsiteX6" fmla="*/ 207071 w 337704"/>
                          <a:gd name="connsiteY6" fmla="*/ 274044 h 274571"/>
                          <a:gd name="connsiteX7" fmla="*/ 326707 w 337704"/>
                          <a:gd name="connsiteY7" fmla="*/ 39559 h 274571"/>
                          <a:gd name="connsiteX8" fmla="*/ 312350 w 337704"/>
                          <a:gd name="connsiteY8" fmla="*/ 29988 h 274571"/>
                          <a:gd name="connsiteX9" fmla="*/ 312350 w 337704"/>
                          <a:gd name="connsiteY9" fmla="*/ 29988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704" h="274571">
                            <a:moveTo>
                              <a:pt x="312350" y="29988"/>
                            </a:moveTo>
                            <a:cubicBezTo>
                              <a:pt x="312350" y="29988"/>
                              <a:pt x="140075" y="-51364"/>
                              <a:pt x="30011" y="53915"/>
                            </a:cubicBezTo>
                            <a:cubicBezTo>
                              <a:pt x="6084" y="77842"/>
                              <a:pt x="39582" y="53915"/>
                              <a:pt x="68294" y="63486"/>
                            </a:cubicBezTo>
                            <a:cubicBezTo>
                              <a:pt x="97007" y="68272"/>
                              <a:pt x="-13058" y="144838"/>
                              <a:pt x="1298" y="254903"/>
                            </a:cubicBezTo>
                            <a:cubicBezTo>
                              <a:pt x="6084" y="297971"/>
                              <a:pt x="49152" y="240546"/>
                              <a:pt x="82650" y="254903"/>
                            </a:cubicBezTo>
                            <a:cubicBezTo>
                              <a:pt x="116148" y="269259"/>
                              <a:pt x="192715" y="269259"/>
                              <a:pt x="216642" y="259688"/>
                            </a:cubicBezTo>
                            <a:cubicBezTo>
                              <a:pt x="240569" y="245332"/>
                              <a:pt x="216642" y="269259"/>
                              <a:pt x="207071" y="274044"/>
                            </a:cubicBezTo>
                            <a:cubicBezTo>
                              <a:pt x="197501" y="278830"/>
                              <a:pt x="384132" y="254903"/>
                              <a:pt x="326707" y="39559"/>
                            </a:cubicBezTo>
                            <a:lnTo>
                              <a:pt x="312350" y="29988"/>
                            </a:lnTo>
                            <a:lnTo>
                              <a:pt x="312350" y="29988"/>
                            </a:lnTo>
                            <a:close/>
                          </a:path>
                        </a:pathLst>
                      </a:custGeom>
                      <a:solidFill>
                        <a:srgbClr val="D9531E"/>
                      </a:solidFill>
                      <a:ln w="47824"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F9A05A07-FA2E-4920-9A8F-8C54A6EEF7B7}"/>
                          </a:ext>
                        </a:extLst>
                      </p:cNvPr>
                      <p:cNvSpPr/>
                      <p:nvPr/>
                    </p:nvSpPr>
                    <p:spPr>
                      <a:xfrm>
                        <a:off x="7730797" y="7573727"/>
                        <a:ext cx="348377" cy="283981"/>
                      </a:xfrm>
                      <a:custGeom>
                        <a:avLst/>
                        <a:gdLst>
                          <a:gd name="connsiteX0" fmla="*/ 6290 w 348377"/>
                          <a:gd name="connsiteY0" fmla="*/ 267831 h 283981"/>
                          <a:gd name="connsiteX1" fmla="*/ 58930 w 348377"/>
                          <a:gd name="connsiteY1" fmla="*/ 105127 h 283981"/>
                          <a:gd name="connsiteX2" fmla="*/ 73286 w 348377"/>
                          <a:gd name="connsiteY2" fmla="*/ 81200 h 283981"/>
                          <a:gd name="connsiteX3" fmla="*/ 73286 w 348377"/>
                          <a:gd name="connsiteY3" fmla="*/ 81200 h 283981"/>
                          <a:gd name="connsiteX4" fmla="*/ 39788 w 348377"/>
                          <a:gd name="connsiteY4" fmla="*/ 81200 h 283981"/>
                          <a:gd name="connsiteX5" fmla="*/ 30217 w 348377"/>
                          <a:gd name="connsiteY5" fmla="*/ 81200 h 283981"/>
                          <a:gd name="connsiteX6" fmla="*/ 25432 w 348377"/>
                          <a:gd name="connsiteY6" fmla="*/ 76414 h 283981"/>
                          <a:gd name="connsiteX7" fmla="*/ 35003 w 348377"/>
                          <a:gd name="connsiteY7" fmla="*/ 57273 h 283981"/>
                          <a:gd name="connsiteX8" fmla="*/ 240776 w 348377"/>
                          <a:gd name="connsiteY8" fmla="*/ 4633 h 283981"/>
                          <a:gd name="connsiteX9" fmla="*/ 322128 w 348377"/>
                          <a:gd name="connsiteY9" fmla="*/ 28560 h 283981"/>
                          <a:gd name="connsiteX10" fmla="*/ 331699 w 348377"/>
                          <a:gd name="connsiteY10" fmla="*/ 38131 h 283981"/>
                          <a:gd name="connsiteX11" fmla="*/ 336484 w 348377"/>
                          <a:gd name="connsiteY11" fmla="*/ 42916 h 283981"/>
                          <a:gd name="connsiteX12" fmla="*/ 307772 w 348377"/>
                          <a:gd name="connsiteY12" fmla="*/ 234333 h 283981"/>
                          <a:gd name="connsiteX13" fmla="*/ 212063 w 348377"/>
                          <a:gd name="connsiteY13" fmla="*/ 282187 h 283981"/>
                          <a:gd name="connsiteX14" fmla="*/ 207278 w 348377"/>
                          <a:gd name="connsiteY14" fmla="*/ 277402 h 283981"/>
                          <a:gd name="connsiteX15" fmla="*/ 207278 w 348377"/>
                          <a:gd name="connsiteY15" fmla="*/ 272616 h 283981"/>
                          <a:gd name="connsiteX16" fmla="*/ 116355 w 348377"/>
                          <a:gd name="connsiteY16" fmla="*/ 272616 h 283981"/>
                          <a:gd name="connsiteX17" fmla="*/ 87642 w 348377"/>
                          <a:gd name="connsiteY17" fmla="*/ 263046 h 283981"/>
                          <a:gd name="connsiteX18" fmla="*/ 49359 w 348377"/>
                          <a:gd name="connsiteY18" fmla="*/ 272616 h 283981"/>
                          <a:gd name="connsiteX19" fmla="*/ 20647 w 348377"/>
                          <a:gd name="connsiteY19" fmla="*/ 282187 h 283981"/>
                          <a:gd name="connsiteX20" fmla="*/ 6290 w 348377"/>
                          <a:gd name="connsiteY20" fmla="*/ 267831 h 283981"/>
                          <a:gd name="connsiteX21" fmla="*/ 92428 w 348377"/>
                          <a:gd name="connsiteY21" fmla="*/ 258260 h 283981"/>
                          <a:gd name="connsiteX22" fmla="*/ 116355 w 348377"/>
                          <a:gd name="connsiteY22" fmla="*/ 263046 h 283981"/>
                          <a:gd name="connsiteX23" fmla="*/ 216849 w 348377"/>
                          <a:gd name="connsiteY23" fmla="*/ 258260 h 283981"/>
                          <a:gd name="connsiteX24" fmla="*/ 231205 w 348377"/>
                          <a:gd name="connsiteY24" fmla="*/ 253475 h 283981"/>
                          <a:gd name="connsiteX25" fmla="*/ 235990 w 348377"/>
                          <a:gd name="connsiteY25" fmla="*/ 258260 h 283981"/>
                          <a:gd name="connsiteX26" fmla="*/ 231205 w 348377"/>
                          <a:gd name="connsiteY26" fmla="*/ 267831 h 283981"/>
                          <a:gd name="connsiteX27" fmla="*/ 298201 w 348377"/>
                          <a:gd name="connsiteY27" fmla="*/ 219977 h 283981"/>
                          <a:gd name="connsiteX28" fmla="*/ 317342 w 348377"/>
                          <a:gd name="connsiteY28" fmla="*/ 47702 h 283981"/>
                          <a:gd name="connsiteX29" fmla="*/ 307772 w 348377"/>
                          <a:gd name="connsiteY29" fmla="*/ 42916 h 283981"/>
                          <a:gd name="connsiteX30" fmla="*/ 226419 w 348377"/>
                          <a:gd name="connsiteY30" fmla="*/ 18989 h 283981"/>
                          <a:gd name="connsiteX31" fmla="*/ 35003 w 348377"/>
                          <a:gd name="connsiteY31" fmla="*/ 66844 h 283981"/>
                          <a:gd name="connsiteX32" fmla="*/ 63715 w 348377"/>
                          <a:gd name="connsiteY32" fmla="*/ 66844 h 283981"/>
                          <a:gd name="connsiteX33" fmla="*/ 63715 w 348377"/>
                          <a:gd name="connsiteY33" fmla="*/ 66844 h 283981"/>
                          <a:gd name="connsiteX34" fmla="*/ 73286 w 348377"/>
                          <a:gd name="connsiteY34" fmla="*/ 76414 h 283981"/>
                          <a:gd name="connsiteX35" fmla="*/ 54144 w 348377"/>
                          <a:gd name="connsiteY35" fmla="*/ 114698 h 283981"/>
                          <a:gd name="connsiteX36" fmla="*/ 1505 w 348377"/>
                          <a:gd name="connsiteY36" fmla="*/ 267831 h 283981"/>
                          <a:gd name="connsiteX37" fmla="*/ 6290 w 348377"/>
                          <a:gd name="connsiteY37" fmla="*/ 277402 h 283981"/>
                          <a:gd name="connsiteX38" fmla="*/ 25432 w 348377"/>
                          <a:gd name="connsiteY38" fmla="*/ 267831 h 283981"/>
                          <a:gd name="connsiteX39" fmla="*/ 68501 w 348377"/>
                          <a:gd name="connsiteY39" fmla="*/ 258260 h 283981"/>
                          <a:gd name="connsiteX40" fmla="*/ 92428 w 348377"/>
                          <a:gd name="connsiteY40" fmla="*/ 258260 h 2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8377" h="283981">
                            <a:moveTo>
                              <a:pt x="6290" y="267831"/>
                            </a:moveTo>
                            <a:cubicBezTo>
                              <a:pt x="-3281" y="196050"/>
                              <a:pt x="35003" y="138625"/>
                              <a:pt x="58930" y="105127"/>
                            </a:cubicBezTo>
                            <a:cubicBezTo>
                              <a:pt x="63715" y="95556"/>
                              <a:pt x="73286" y="85985"/>
                              <a:pt x="73286" y="81200"/>
                            </a:cubicBezTo>
                            <a:lnTo>
                              <a:pt x="73286" y="81200"/>
                            </a:lnTo>
                            <a:cubicBezTo>
                              <a:pt x="63715" y="81200"/>
                              <a:pt x="49359" y="81200"/>
                              <a:pt x="39788" y="81200"/>
                            </a:cubicBezTo>
                            <a:cubicBezTo>
                              <a:pt x="35003" y="81200"/>
                              <a:pt x="30217" y="81200"/>
                              <a:pt x="30217" y="81200"/>
                            </a:cubicBezTo>
                            <a:cubicBezTo>
                              <a:pt x="25432" y="81200"/>
                              <a:pt x="25432" y="76414"/>
                              <a:pt x="25432" y="76414"/>
                            </a:cubicBezTo>
                            <a:cubicBezTo>
                              <a:pt x="25432" y="71629"/>
                              <a:pt x="25432" y="66844"/>
                              <a:pt x="35003" y="57273"/>
                            </a:cubicBezTo>
                            <a:cubicBezTo>
                              <a:pt x="97213" y="-4938"/>
                              <a:pt x="183351" y="-4938"/>
                              <a:pt x="240776" y="4633"/>
                            </a:cubicBezTo>
                            <a:cubicBezTo>
                              <a:pt x="288630" y="14204"/>
                              <a:pt x="322128" y="28560"/>
                              <a:pt x="322128" y="28560"/>
                            </a:cubicBezTo>
                            <a:lnTo>
                              <a:pt x="331699" y="38131"/>
                            </a:lnTo>
                            <a:cubicBezTo>
                              <a:pt x="331699" y="38131"/>
                              <a:pt x="331699" y="38131"/>
                              <a:pt x="336484" y="42916"/>
                            </a:cubicBezTo>
                            <a:cubicBezTo>
                              <a:pt x="365196" y="148196"/>
                              <a:pt x="336484" y="205620"/>
                              <a:pt x="307772" y="234333"/>
                            </a:cubicBezTo>
                            <a:cubicBezTo>
                              <a:pt x="269488" y="272616"/>
                              <a:pt x="216849" y="282187"/>
                              <a:pt x="212063" y="282187"/>
                            </a:cubicBezTo>
                            <a:cubicBezTo>
                              <a:pt x="207278" y="282187"/>
                              <a:pt x="207278" y="277402"/>
                              <a:pt x="207278" y="277402"/>
                            </a:cubicBezTo>
                            <a:cubicBezTo>
                              <a:pt x="207278" y="277402"/>
                              <a:pt x="207278" y="272616"/>
                              <a:pt x="207278" y="272616"/>
                            </a:cubicBezTo>
                            <a:cubicBezTo>
                              <a:pt x="183351" y="277402"/>
                              <a:pt x="145067" y="277402"/>
                              <a:pt x="116355" y="272616"/>
                            </a:cubicBezTo>
                            <a:cubicBezTo>
                              <a:pt x="106784" y="272616"/>
                              <a:pt x="97213" y="267831"/>
                              <a:pt x="87642" y="263046"/>
                            </a:cubicBezTo>
                            <a:cubicBezTo>
                              <a:pt x="78071" y="258260"/>
                              <a:pt x="58930" y="263046"/>
                              <a:pt x="49359" y="272616"/>
                            </a:cubicBezTo>
                            <a:cubicBezTo>
                              <a:pt x="39788" y="277402"/>
                              <a:pt x="30217" y="282187"/>
                              <a:pt x="20647" y="282187"/>
                            </a:cubicBezTo>
                            <a:cubicBezTo>
                              <a:pt x="11075" y="286973"/>
                              <a:pt x="6290" y="282187"/>
                              <a:pt x="6290" y="267831"/>
                            </a:cubicBezTo>
                            <a:close/>
                            <a:moveTo>
                              <a:pt x="92428" y="258260"/>
                            </a:moveTo>
                            <a:cubicBezTo>
                              <a:pt x="97213" y="263046"/>
                              <a:pt x="106784" y="263046"/>
                              <a:pt x="116355" y="263046"/>
                            </a:cubicBezTo>
                            <a:cubicBezTo>
                              <a:pt x="154638" y="267831"/>
                              <a:pt x="202492" y="267831"/>
                              <a:pt x="216849" y="258260"/>
                            </a:cubicBezTo>
                            <a:cubicBezTo>
                              <a:pt x="226419" y="253475"/>
                              <a:pt x="226419" y="253475"/>
                              <a:pt x="231205" y="253475"/>
                            </a:cubicBezTo>
                            <a:cubicBezTo>
                              <a:pt x="235990" y="253475"/>
                              <a:pt x="235990" y="258260"/>
                              <a:pt x="235990" y="258260"/>
                            </a:cubicBezTo>
                            <a:cubicBezTo>
                              <a:pt x="235990" y="258260"/>
                              <a:pt x="235990" y="263046"/>
                              <a:pt x="231205" y="267831"/>
                            </a:cubicBezTo>
                            <a:cubicBezTo>
                              <a:pt x="250346" y="263046"/>
                              <a:pt x="279059" y="248689"/>
                              <a:pt x="298201" y="219977"/>
                            </a:cubicBezTo>
                            <a:cubicBezTo>
                              <a:pt x="331699" y="176908"/>
                              <a:pt x="336484" y="119483"/>
                              <a:pt x="317342" y="47702"/>
                            </a:cubicBezTo>
                            <a:lnTo>
                              <a:pt x="307772" y="42916"/>
                            </a:lnTo>
                            <a:cubicBezTo>
                              <a:pt x="307772" y="42916"/>
                              <a:pt x="274273" y="28560"/>
                              <a:pt x="226419" y="18989"/>
                            </a:cubicBezTo>
                            <a:cubicBezTo>
                              <a:pt x="168994" y="9418"/>
                              <a:pt x="92428" y="9418"/>
                              <a:pt x="35003" y="66844"/>
                            </a:cubicBezTo>
                            <a:cubicBezTo>
                              <a:pt x="44574" y="66844"/>
                              <a:pt x="54144" y="62058"/>
                              <a:pt x="63715" y="66844"/>
                            </a:cubicBezTo>
                            <a:lnTo>
                              <a:pt x="63715" y="66844"/>
                            </a:lnTo>
                            <a:cubicBezTo>
                              <a:pt x="68501" y="66844"/>
                              <a:pt x="73286" y="71629"/>
                              <a:pt x="73286" y="76414"/>
                            </a:cubicBezTo>
                            <a:cubicBezTo>
                              <a:pt x="78071" y="85985"/>
                              <a:pt x="68501" y="95556"/>
                              <a:pt x="54144" y="114698"/>
                            </a:cubicBezTo>
                            <a:cubicBezTo>
                              <a:pt x="30217" y="148196"/>
                              <a:pt x="-8066" y="200835"/>
                              <a:pt x="1505" y="267831"/>
                            </a:cubicBezTo>
                            <a:cubicBezTo>
                              <a:pt x="1505" y="272616"/>
                              <a:pt x="1505" y="277402"/>
                              <a:pt x="6290" y="277402"/>
                            </a:cubicBezTo>
                            <a:cubicBezTo>
                              <a:pt x="11075" y="277402"/>
                              <a:pt x="20647" y="272616"/>
                              <a:pt x="25432" y="267831"/>
                            </a:cubicBezTo>
                            <a:cubicBezTo>
                              <a:pt x="39788" y="263046"/>
                              <a:pt x="54144" y="253475"/>
                              <a:pt x="68501" y="258260"/>
                            </a:cubicBezTo>
                            <a:cubicBezTo>
                              <a:pt x="87642" y="258260"/>
                              <a:pt x="92428" y="258260"/>
                              <a:pt x="92428" y="258260"/>
                            </a:cubicBezTo>
                            <a:close/>
                          </a:path>
                        </a:pathLst>
                      </a:custGeom>
                      <a:solidFill>
                        <a:srgbClr val="B3351C"/>
                      </a:solidFill>
                      <a:ln w="47824" cap="flat">
                        <a:noFill/>
                        <a:prstDash val="solid"/>
                        <a:miter/>
                      </a:ln>
                    </p:spPr>
                    <p:txBody>
                      <a:bodyPr rtlCol="0" anchor="ctr"/>
                      <a:lstStyle/>
                      <a:p>
                        <a:endParaRPr lang="en-US"/>
                      </a:p>
                    </p:txBody>
                  </p:sp>
                </p:grpSp>
                <p:sp>
                  <p:nvSpPr>
                    <p:cNvPr id="280" name="Freeform: Shape 279">
                      <a:extLst>
                        <a:ext uri="{FF2B5EF4-FFF2-40B4-BE49-F238E27FC236}">
                          <a16:creationId xmlns:a16="http://schemas.microsoft.com/office/drawing/2014/main" id="{EF1E7D0F-1008-4B4D-B144-19507BCD5AF6}"/>
                        </a:ext>
                      </a:extLst>
                    </p:cNvPr>
                    <p:cNvSpPr/>
                    <p:nvPr/>
                  </p:nvSpPr>
                  <p:spPr>
                    <a:xfrm>
                      <a:off x="7760674" y="7586655"/>
                      <a:ext cx="313045" cy="274571"/>
                    </a:xfrm>
                    <a:custGeom>
                      <a:avLst/>
                      <a:gdLst>
                        <a:gd name="connsiteX0" fmla="*/ 206113 w 313045"/>
                        <a:gd name="connsiteY0" fmla="*/ 254903 h 274571"/>
                        <a:gd name="connsiteX1" fmla="*/ 277894 w 313045"/>
                        <a:gd name="connsiteY1" fmla="*/ 159194 h 274571"/>
                        <a:gd name="connsiteX2" fmla="*/ 268323 w 313045"/>
                        <a:gd name="connsiteY2" fmla="*/ 149624 h 274571"/>
                        <a:gd name="connsiteX3" fmla="*/ 201328 w 313045"/>
                        <a:gd name="connsiteY3" fmla="*/ 202263 h 274571"/>
                        <a:gd name="connsiteX4" fmla="*/ 234825 w 313045"/>
                        <a:gd name="connsiteY4" fmla="*/ 144838 h 274571"/>
                        <a:gd name="connsiteX5" fmla="*/ 225255 w 313045"/>
                        <a:gd name="connsiteY5" fmla="*/ 135267 h 274571"/>
                        <a:gd name="connsiteX6" fmla="*/ 96048 w 313045"/>
                        <a:gd name="connsiteY6" fmla="*/ 207049 h 274571"/>
                        <a:gd name="connsiteX7" fmla="*/ 182186 w 313045"/>
                        <a:gd name="connsiteY7" fmla="*/ 120911 h 274571"/>
                        <a:gd name="connsiteX8" fmla="*/ 177401 w 313045"/>
                        <a:gd name="connsiteY8" fmla="*/ 111340 h 274571"/>
                        <a:gd name="connsiteX9" fmla="*/ 48194 w 313045"/>
                        <a:gd name="connsiteY9" fmla="*/ 178336 h 274571"/>
                        <a:gd name="connsiteX10" fmla="*/ 186971 w 313045"/>
                        <a:gd name="connsiteY10" fmla="*/ 68272 h 274571"/>
                        <a:gd name="connsiteX11" fmla="*/ 186971 w 313045"/>
                        <a:gd name="connsiteY11" fmla="*/ 58701 h 274571"/>
                        <a:gd name="connsiteX12" fmla="*/ 33838 w 313045"/>
                        <a:gd name="connsiteY12" fmla="*/ 63486 h 274571"/>
                        <a:gd name="connsiteX13" fmla="*/ 9911 w 313045"/>
                        <a:gd name="connsiteY13" fmla="*/ 53915 h 274571"/>
                        <a:gd name="connsiteX14" fmla="*/ 292250 w 313045"/>
                        <a:gd name="connsiteY14" fmla="*/ 29988 h 274571"/>
                        <a:gd name="connsiteX15" fmla="*/ 301821 w 313045"/>
                        <a:gd name="connsiteY15" fmla="*/ 39559 h 274571"/>
                        <a:gd name="connsiteX16" fmla="*/ 182186 w 313045"/>
                        <a:gd name="connsiteY16" fmla="*/ 274044 h 274571"/>
                        <a:gd name="connsiteX17" fmla="*/ 206113 w 313045"/>
                        <a:gd name="connsiteY17" fmla="*/ 254903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045" h="274571">
                          <a:moveTo>
                            <a:pt x="206113" y="254903"/>
                          </a:moveTo>
                          <a:cubicBezTo>
                            <a:pt x="239611" y="230976"/>
                            <a:pt x="263538" y="197478"/>
                            <a:pt x="277894" y="159194"/>
                          </a:cubicBezTo>
                          <a:cubicBezTo>
                            <a:pt x="277894" y="154409"/>
                            <a:pt x="273109" y="144838"/>
                            <a:pt x="268323" y="149624"/>
                          </a:cubicBezTo>
                          <a:cubicBezTo>
                            <a:pt x="249182" y="173551"/>
                            <a:pt x="225255" y="187907"/>
                            <a:pt x="201328" y="202263"/>
                          </a:cubicBezTo>
                          <a:cubicBezTo>
                            <a:pt x="215684" y="183122"/>
                            <a:pt x="225255" y="163980"/>
                            <a:pt x="234825" y="144838"/>
                          </a:cubicBezTo>
                          <a:cubicBezTo>
                            <a:pt x="234825" y="140053"/>
                            <a:pt x="230040" y="130482"/>
                            <a:pt x="225255" y="135267"/>
                          </a:cubicBezTo>
                          <a:cubicBezTo>
                            <a:pt x="186971" y="168765"/>
                            <a:pt x="143902" y="192692"/>
                            <a:pt x="96048" y="207049"/>
                          </a:cubicBezTo>
                          <a:cubicBezTo>
                            <a:pt x="129546" y="183122"/>
                            <a:pt x="163044" y="159194"/>
                            <a:pt x="182186" y="120911"/>
                          </a:cubicBezTo>
                          <a:cubicBezTo>
                            <a:pt x="182186" y="116126"/>
                            <a:pt x="182186" y="111340"/>
                            <a:pt x="177401" y="111340"/>
                          </a:cubicBezTo>
                          <a:cubicBezTo>
                            <a:pt x="129546" y="120911"/>
                            <a:pt x="86478" y="149624"/>
                            <a:pt x="48194" y="178336"/>
                          </a:cubicBezTo>
                          <a:cubicBezTo>
                            <a:pt x="76906" y="125697"/>
                            <a:pt x="129546" y="87413"/>
                            <a:pt x="186971" y="68272"/>
                          </a:cubicBezTo>
                          <a:cubicBezTo>
                            <a:pt x="191757" y="68272"/>
                            <a:pt x="186971" y="58701"/>
                            <a:pt x="186971" y="58701"/>
                          </a:cubicBezTo>
                          <a:cubicBezTo>
                            <a:pt x="134332" y="34774"/>
                            <a:pt x="81692" y="39559"/>
                            <a:pt x="33838" y="63486"/>
                          </a:cubicBezTo>
                          <a:cubicBezTo>
                            <a:pt x="9911" y="63486"/>
                            <a:pt x="-14016" y="77842"/>
                            <a:pt x="9911" y="53915"/>
                          </a:cubicBezTo>
                          <a:cubicBezTo>
                            <a:pt x="115190" y="-51364"/>
                            <a:pt x="292250" y="29988"/>
                            <a:pt x="292250" y="29988"/>
                          </a:cubicBezTo>
                          <a:lnTo>
                            <a:pt x="301821" y="39559"/>
                          </a:lnTo>
                          <a:cubicBezTo>
                            <a:pt x="359246" y="254903"/>
                            <a:pt x="177401" y="278830"/>
                            <a:pt x="182186" y="274044"/>
                          </a:cubicBezTo>
                          <a:cubicBezTo>
                            <a:pt x="191757" y="269259"/>
                            <a:pt x="201328" y="259688"/>
                            <a:pt x="206113" y="254903"/>
                          </a:cubicBezTo>
                          <a:close/>
                        </a:path>
                      </a:pathLst>
                    </a:custGeom>
                    <a:solidFill>
                      <a:srgbClr val="D6371E">
                        <a:alpha val="50000"/>
                      </a:srgbClr>
                    </a:solidFill>
                    <a:ln w="47824"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8C8DFC26-E7DE-40F6-8AB9-1DD302F4B85E}"/>
                        </a:ext>
                      </a:extLst>
                    </p:cNvPr>
                    <p:cNvSpPr/>
                    <p:nvPr/>
                  </p:nvSpPr>
                  <p:spPr>
                    <a:xfrm>
                      <a:off x="7847151" y="7588931"/>
                      <a:ext cx="222334" cy="233484"/>
                    </a:xfrm>
                    <a:custGeom>
                      <a:avLst/>
                      <a:gdLst>
                        <a:gd name="connsiteX0" fmla="*/ 196202 w 222334"/>
                        <a:gd name="connsiteY0" fmla="*/ 161703 h 233484"/>
                        <a:gd name="connsiteX1" fmla="*/ 124421 w 222334"/>
                        <a:gd name="connsiteY1" fmla="*/ 46853 h 233484"/>
                        <a:gd name="connsiteX2" fmla="*/ 0 w 222334"/>
                        <a:gd name="connsiteY2" fmla="*/ 8570 h 233484"/>
                        <a:gd name="connsiteX3" fmla="*/ 200987 w 222334"/>
                        <a:gd name="connsiteY3" fmla="*/ 32497 h 233484"/>
                        <a:gd name="connsiteX4" fmla="*/ 210558 w 222334"/>
                        <a:gd name="connsiteY4" fmla="*/ 42068 h 233484"/>
                        <a:gd name="connsiteX5" fmla="*/ 177060 w 222334"/>
                        <a:gd name="connsiteY5" fmla="*/ 233484 h 233484"/>
                        <a:gd name="connsiteX6" fmla="*/ 196202 w 222334"/>
                        <a:gd name="connsiteY6" fmla="*/ 161703 h 2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334" h="233484">
                          <a:moveTo>
                            <a:pt x="196202" y="161703"/>
                          </a:moveTo>
                          <a:cubicBezTo>
                            <a:pt x="205773" y="99493"/>
                            <a:pt x="157919" y="65995"/>
                            <a:pt x="124421" y="46853"/>
                          </a:cubicBezTo>
                          <a:cubicBezTo>
                            <a:pt x="86137" y="22926"/>
                            <a:pt x="43069" y="13355"/>
                            <a:pt x="0" y="8570"/>
                          </a:cubicBezTo>
                          <a:cubicBezTo>
                            <a:pt x="95708" y="-20143"/>
                            <a:pt x="200987" y="32497"/>
                            <a:pt x="200987" y="32497"/>
                          </a:cubicBezTo>
                          <a:lnTo>
                            <a:pt x="210558" y="42068"/>
                          </a:lnTo>
                          <a:cubicBezTo>
                            <a:pt x="239271" y="142561"/>
                            <a:pt x="210558" y="199986"/>
                            <a:pt x="177060" y="233484"/>
                          </a:cubicBezTo>
                          <a:cubicBezTo>
                            <a:pt x="186631" y="204772"/>
                            <a:pt x="200987" y="161703"/>
                            <a:pt x="196202" y="161703"/>
                          </a:cubicBezTo>
                          <a:close/>
                        </a:path>
                      </a:pathLst>
                    </a:custGeom>
                    <a:solidFill>
                      <a:srgbClr val="D6371E">
                        <a:alpha val="50000"/>
                      </a:srgbClr>
                    </a:solidFill>
                    <a:ln w="47824" cap="flat">
                      <a:noFill/>
                      <a:prstDash val="solid"/>
                      <a:miter/>
                    </a:ln>
                  </p:spPr>
                  <p:txBody>
                    <a:bodyPr rtlCol="0" anchor="ctr"/>
                    <a:lstStyle/>
                    <a:p>
                      <a:endParaRPr lang="en-US"/>
                    </a:p>
                  </p:txBody>
                </p:sp>
              </p:grpSp>
              <p:grpSp>
                <p:nvGrpSpPr>
                  <p:cNvPr id="266" name="Graphic 3">
                    <a:extLst>
                      <a:ext uri="{FF2B5EF4-FFF2-40B4-BE49-F238E27FC236}">
                        <a16:creationId xmlns:a16="http://schemas.microsoft.com/office/drawing/2014/main" id="{74208AAF-A93B-4761-87E1-736E0529AF16}"/>
                      </a:ext>
                    </a:extLst>
                  </p:cNvPr>
                  <p:cNvGrpSpPr/>
                  <p:nvPr/>
                </p:nvGrpSpPr>
                <p:grpSpPr>
                  <a:xfrm>
                    <a:off x="7890220" y="7473080"/>
                    <a:ext cx="301481" cy="284732"/>
                    <a:chOff x="7890220" y="7473080"/>
                    <a:chExt cx="301481" cy="284732"/>
                  </a:xfrm>
                </p:grpSpPr>
                <p:grpSp>
                  <p:nvGrpSpPr>
                    <p:cNvPr id="267" name="Graphic 3">
                      <a:extLst>
                        <a:ext uri="{FF2B5EF4-FFF2-40B4-BE49-F238E27FC236}">
                          <a16:creationId xmlns:a16="http://schemas.microsoft.com/office/drawing/2014/main" id="{ECB5A809-1A55-492B-8BAF-A371DC579943}"/>
                        </a:ext>
                      </a:extLst>
                    </p:cNvPr>
                    <p:cNvGrpSpPr/>
                    <p:nvPr/>
                  </p:nvGrpSpPr>
                  <p:grpSpPr>
                    <a:xfrm>
                      <a:off x="7890220" y="7473080"/>
                      <a:ext cx="301481" cy="284732"/>
                      <a:chOff x="7890220" y="7473080"/>
                      <a:chExt cx="301481" cy="284732"/>
                    </a:xfrm>
                  </p:grpSpPr>
                  <p:sp>
                    <p:nvSpPr>
                      <p:cNvPr id="273" name="Freeform: Shape 272">
                        <a:extLst>
                          <a:ext uri="{FF2B5EF4-FFF2-40B4-BE49-F238E27FC236}">
                            <a16:creationId xmlns:a16="http://schemas.microsoft.com/office/drawing/2014/main" id="{0D6A0E08-F4C2-4434-A153-11000CEAB724}"/>
                          </a:ext>
                        </a:extLst>
                      </p:cNvPr>
                      <p:cNvSpPr/>
                      <p:nvPr/>
                    </p:nvSpPr>
                    <p:spPr>
                      <a:xfrm>
                        <a:off x="7899359" y="7485642"/>
                        <a:ext cx="284656" cy="272170"/>
                      </a:xfrm>
                      <a:custGeom>
                        <a:avLst/>
                        <a:gdLst>
                          <a:gd name="connsiteX0" fmla="*/ 273200 w 284656"/>
                          <a:gd name="connsiteY0" fmla="*/ 178855 h 272170"/>
                          <a:gd name="connsiteX1" fmla="*/ 263629 w 284656"/>
                          <a:gd name="connsiteY1" fmla="*/ 174069 h 272170"/>
                          <a:gd name="connsiteX2" fmla="*/ 187063 w 284656"/>
                          <a:gd name="connsiteY2" fmla="*/ 131001 h 272170"/>
                          <a:gd name="connsiteX3" fmla="*/ 139209 w 284656"/>
                          <a:gd name="connsiteY3" fmla="*/ 121430 h 272170"/>
                          <a:gd name="connsiteX4" fmla="*/ 124852 w 284656"/>
                          <a:gd name="connsiteY4" fmla="*/ 83147 h 272170"/>
                          <a:gd name="connsiteX5" fmla="*/ 81783 w 284656"/>
                          <a:gd name="connsiteY5" fmla="*/ 20936 h 272170"/>
                          <a:gd name="connsiteX6" fmla="*/ 76998 w 284656"/>
                          <a:gd name="connsiteY6" fmla="*/ 16151 h 272170"/>
                          <a:gd name="connsiteX7" fmla="*/ 48286 w 284656"/>
                          <a:gd name="connsiteY7" fmla="*/ 1795 h 272170"/>
                          <a:gd name="connsiteX8" fmla="*/ 33929 w 284656"/>
                          <a:gd name="connsiteY8" fmla="*/ 44863 h 272170"/>
                          <a:gd name="connsiteX9" fmla="*/ 29144 w 284656"/>
                          <a:gd name="connsiteY9" fmla="*/ 49649 h 272170"/>
                          <a:gd name="connsiteX10" fmla="*/ 10002 w 284656"/>
                          <a:gd name="connsiteY10" fmla="*/ 64005 h 272170"/>
                          <a:gd name="connsiteX11" fmla="*/ 5217 w 284656"/>
                          <a:gd name="connsiteY11" fmla="*/ 97503 h 272170"/>
                          <a:gd name="connsiteX12" fmla="*/ 14788 w 284656"/>
                          <a:gd name="connsiteY12" fmla="*/ 107074 h 272170"/>
                          <a:gd name="connsiteX13" fmla="*/ 129638 w 284656"/>
                          <a:gd name="connsiteY13" fmla="*/ 135786 h 272170"/>
                          <a:gd name="connsiteX14" fmla="*/ 182278 w 284656"/>
                          <a:gd name="connsiteY14" fmla="*/ 255422 h 272170"/>
                          <a:gd name="connsiteX15" fmla="*/ 187063 w 284656"/>
                          <a:gd name="connsiteY15" fmla="*/ 264992 h 272170"/>
                          <a:gd name="connsiteX16" fmla="*/ 215775 w 284656"/>
                          <a:gd name="connsiteY16" fmla="*/ 264992 h 272170"/>
                          <a:gd name="connsiteX17" fmla="*/ 234917 w 284656"/>
                          <a:gd name="connsiteY17" fmla="*/ 231494 h 272170"/>
                          <a:gd name="connsiteX18" fmla="*/ 239702 w 284656"/>
                          <a:gd name="connsiteY18" fmla="*/ 221924 h 272170"/>
                          <a:gd name="connsiteX19" fmla="*/ 277986 w 284656"/>
                          <a:gd name="connsiteY19" fmla="*/ 202782 h 272170"/>
                          <a:gd name="connsiteX20" fmla="*/ 273200 w 284656"/>
                          <a:gd name="connsiteY20" fmla="*/ 178855 h 272170"/>
                          <a:gd name="connsiteX21" fmla="*/ 273200 w 284656"/>
                          <a:gd name="connsiteY21" fmla="*/ 178855 h 27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656" h="272170">
                            <a:moveTo>
                              <a:pt x="273200" y="178855"/>
                            </a:moveTo>
                            <a:cubicBezTo>
                              <a:pt x="273200" y="178855"/>
                              <a:pt x="268415" y="174069"/>
                              <a:pt x="263629" y="174069"/>
                            </a:cubicBezTo>
                            <a:cubicBezTo>
                              <a:pt x="239702" y="150142"/>
                              <a:pt x="210990" y="140572"/>
                              <a:pt x="187063" y="131001"/>
                            </a:cubicBezTo>
                            <a:cubicBezTo>
                              <a:pt x="167921" y="126215"/>
                              <a:pt x="148779" y="121430"/>
                              <a:pt x="139209" y="121430"/>
                            </a:cubicBezTo>
                            <a:cubicBezTo>
                              <a:pt x="139209" y="111859"/>
                              <a:pt x="134423" y="97503"/>
                              <a:pt x="124852" y="83147"/>
                            </a:cubicBezTo>
                            <a:cubicBezTo>
                              <a:pt x="115282" y="64005"/>
                              <a:pt x="100925" y="40078"/>
                              <a:pt x="81783" y="20936"/>
                            </a:cubicBezTo>
                            <a:cubicBezTo>
                              <a:pt x="81783" y="20936"/>
                              <a:pt x="76998" y="16151"/>
                              <a:pt x="76998" y="16151"/>
                            </a:cubicBezTo>
                            <a:cubicBezTo>
                              <a:pt x="57856" y="1795"/>
                              <a:pt x="53071" y="-2991"/>
                              <a:pt x="48286" y="1795"/>
                            </a:cubicBezTo>
                            <a:cubicBezTo>
                              <a:pt x="43500" y="6580"/>
                              <a:pt x="43500" y="35292"/>
                              <a:pt x="33929" y="44863"/>
                            </a:cubicBezTo>
                            <a:cubicBezTo>
                              <a:pt x="33929" y="44863"/>
                              <a:pt x="33929" y="44863"/>
                              <a:pt x="29144" y="49649"/>
                            </a:cubicBezTo>
                            <a:cubicBezTo>
                              <a:pt x="19573" y="54434"/>
                              <a:pt x="14788" y="59220"/>
                              <a:pt x="10002" y="64005"/>
                            </a:cubicBezTo>
                            <a:cubicBezTo>
                              <a:pt x="431" y="73576"/>
                              <a:pt x="-4354" y="87932"/>
                              <a:pt x="5217" y="97503"/>
                            </a:cubicBezTo>
                            <a:cubicBezTo>
                              <a:pt x="10002" y="102288"/>
                              <a:pt x="10002" y="102288"/>
                              <a:pt x="14788" y="107074"/>
                            </a:cubicBezTo>
                            <a:cubicBezTo>
                              <a:pt x="38715" y="121430"/>
                              <a:pt x="100925" y="140572"/>
                              <a:pt x="129638" y="135786"/>
                            </a:cubicBezTo>
                            <a:cubicBezTo>
                              <a:pt x="134423" y="164499"/>
                              <a:pt x="163136" y="231494"/>
                              <a:pt x="182278" y="255422"/>
                            </a:cubicBezTo>
                            <a:cubicBezTo>
                              <a:pt x="182278" y="260207"/>
                              <a:pt x="187063" y="260207"/>
                              <a:pt x="187063" y="264992"/>
                            </a:cubicBezTo>
                            <a:cubicBezTo>
                              <a:pt x="196634" y="274563"/>
                              <a:pt x="210990" y="274563"/>
                              <a:pt x="215775" y="264992"/>
                            </a:cubicBezTo>
                            <a:cubicBezTo>
                              <a:pt x="225346" y="255422"/>
                              <a:pt x="230132" y="245851"/>
                              <a:pt x="234917" y="231494"/>
                            </a:cubicBezTo>
                            <a:cubicBezTo>
                              <a:pt x="234917" y="226709"/>
                              <a:pt x="239702" y="226709"/>
                              <a:pt x="239702" y="221924"/>
                            </a:cubicBezTo>
                            <a:cubicBezTo>
                              <a:pt x="249273" y="212353"/>
                              <a:pt x="273200" y="207567"/>
                              <a:pt x="277986" y="202782"/>
                            </a:cubicBezTo>
                            <a:cubicBezTo>
                              <a:pt x="287557" y="197996"/>
                              <a:pt x="287557" y="193211"/>
                              <a:pt x="273200" y="178855"/>
                            </a:cubicBezTo>
                            <a:lnTo>
                              <a:pt x="273200" y="178855"/>
                            </a:lnTo>
                            <a:close/>
                          </a:path>
                        </a:pathLst>
                      </a:custGeom>
                      <a:solidFill>
                        <a:srgbClr val="ABB81F"/>
                      </a:solidFill>
                      <a:ln w="4782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D3977578-51AE-4762-8752-FFC8D97CFDC7}"/>
                          </a:ext>
                        </a:extLst>
                      </p:cNvPr>
                      <p:cNvSpPr/>
                      <p:nvPr/>
                    </p:nvSpPr>
                    <p:spPr>
                      <a:xfrm>
                        <a:off x="7890220" y="7473080"/>
                        <a:ext cx="301481" cy="283079"/>
                      </a:xfrm>
                      <a:custGeom>
                        <a:avLst/>
                        <a:gdLst>
                          <a:gd name="connsiteX0" fmla="*/ 196202 w 301481"/>
                          <a:gd name="connsiteY0" fmla="*/ 277554 h 283079"/>
                          <a:gd name="connsiteX1" fmla="*/ 186631 w 301481"/>
                          <a:gd name="connsiteY1" fmla="*/ 267983 h 283079"/>
                          <a:gd name="connsiteX2" fmla="*/ 133991 w 301481"/>
                          <a:gd name="connsiteY2" fmla="*/ 148348 h 283079"/>
                          <a:gd name="connsiteX3" fmla="*/ 23927 w 301481"/>
                          <a:gd name="connsiteY3" fmla="*/ 114850 h 283079"/>
                          <a:gd name="connsiteX4" fmla="*/ 9571 w 301481"/>
                          <a:gd name="connsiteY4" fmla="*/ 105279 h 283079"/>
                          <a:gd name="connsiteX5" fmla="*/ 0 w 301481"/>
                          <a:gd name="connsiteY5" fmla="*/ 86137 h 283079"/>
                          <a:gd name="connsiteX6" fmla="*/ 9571 w 301481"/>
                          <a:gd name="connsiteY6" fmla="*/ 62210 h 283079"/>
                          <a:gd name="connsiteX7" fmla="*/ 33498 w 301481"/>
                          <a:gd name="connsiteY7" fmla="*/ 47854 h 283079"/>
                          <a:gd name="connsiteX8" fmla="*/ 38283 w 301481"/>
                          <a:gd name="connsiteY8" fmla="*/ 47854 h 283079"/>
                          <a:gd name="connsiteX9" fmla="*/ 47854 w 301481"/>
                          <a:gd name="connsiteY9" fmla="*/ 23927 h 283079"/>
                          <a:gd name="connsiteX10" fmla="*/ 52640 w 301481"/>
                          <a:gd name="connsiteY10" fmla="*/ 4785 h 283079"/>
                          <a:gd name="connsiteX11" fmla="*/ 66996 w 301481"/>
                          <a:gd name="connsiteY11" fmla="*/ 0 h 283079"/>
                          <a:gd name="connsiteX12" fmla="*/ 90923 w 301481"/>
                          <a:gd name="connsiteY12" fmla="*/ 14356 h 283079"/>
                          <a:gd name="connsiteX13" fmla="*/ 95708 w 301481"/>
                          <a:gd name="connsiteY13" fmla="*/ 19142 h 283079"/>
                          <a:gd name="connsiteX14" fmla="*/ 138777 w 301481"/>
                          <a:gd name="connsiteY14" fmla="*/ 81352 h 283079"/>
                          <a:gd name="connsiteX15" fmla="*/ 153133 w 301481"/>
                          <a:gd name="connsiteY15" fmla="*/ 119635 h 283079"/>
                          <a:gd name="connsiteX16" fmla="*/ 162704 w 301481"/>
                          <a:gd name="connsiteY16" fmla="*/ 119635 h 283079"/>
                          <a:gd name="connsiteX17" fmla="*/ 196202 w 301481"/>
                          <a:gd name="connsiteY17" fmla="*/ 129206 h 283079"/>
                          <a:gd name="connsiteX18" fmla="*/ 277554 w 301481"/>
                          <a:gd name="connsiteY18" fmla="*/ 172275 h 283079"/>
                          <a:gd name="connsiteX19" fmla="*/ 287125 w 301481"/>
                          <a:gd name="connsiteY19" fmla="*/ 177060 h 283079"/>
                          <a:gd name="connsiteX20" fmla="*/ 301481 w 301481"/>
                          <a:gd name="connsiteY20" fmla="*/ 200988 h 283079"/>
                          <a:gd name="connsiteX21" fmla="*/ 296696 w 301481"/>
                          <a:gd name="connsiteY21" fmla="*/ 210558 h 283079"/>
                          <a:gd name="connsiteX22" fmla="*/ 277554 w 301481"/>
                          <a:gd name="connsiteY22" fmla="*/ 220129 h 283079"/>
                          <a:gd name="connsiteX23" fmla="*/ 253627 w 301481"/>
                          <a:gd name="connsiteY23" fmla="*/ 229700 h 283079"/>
                          <a:gd name="connsiteX24" fmla="*/ 248842 w 301481"/>
                          <a:gd name="connsiteY24" fmla="*/ 234485 h 283079"/>
                          <a:gd name="connsiteX25" fmla="*/ 229700 w 301481"/>
                          <a:gd name="connsiteY25" fmla="*/ 267983 h 283079"/>
                          <a:gd name="connsiteX26" fmla="*/ 205773 w 301481"/>
                          <a:gd name="connsiteY26" fmla="*/ 277554 h 283079"/>
                          <a:gd name="connsiteX27" fmla="*/ 205773 w 301481"/>
                          <a:gd name="connsiteY27" fmla="*/ 277554 h 283079"/>
                          <a:gd name="connsiteX28" fmla="*/ 196202 w 301481"/>
                          <a:gd name="connsiteY28" fmla="*/ 277554 h 283079"/>
                          <a:gd name="connsiteX29" fmla="*/ 153133 w 301481"/>
                          <a:gd name="connsiteY29" fmla="*/ 138777 h 283079"/>
                          <a:gd name="connsiteX30" fmla="*/ 148348 w 301481"/>
                          <a:gd name="connsiteY30" fmla="*/ 133992 h 283079"/>
                          <a:gd name="connsiteX31" fmla="*/ 133991 w 301481"/>
                          <a:gd name="connsiteY31" fmla="*/ 95708 h 283079"/>
                          <a:gd name="connsiteX32" fmla="*/ 95708 w 301481"/>
                          <a:gd name="connsiteY32" fmla="*/ 38283 h 283079"/>
                          <a:gd name="connsiteX33" fmla="*/ 90923 w 301481"/>
                          <a:gd name="connsiteY33" fmla="*/ 33498 h 283079"/>
                          <a:gd name="connsiteX34" fmla="*/ 71781 w 301481"/>
                          <a:gd name="connsiteY34" fmla="*/ 19142 h 283079"/>
                          <a:gd name="connsiteX35" fmla="*/ 66996 w 301481"/>
                          <a:gd name="connsiteY35" fmla="*/ 33498 h 283079"/>
                          <a:gd name="connsiteX36" fmla="*/ 57425 w 301481"/>
                          <a:gd name="connsiteY36" fmla="*/ 62210 h 283079"/>
                          <a:gd name="connsiteX37" fmla="*/ 52640 w 301481"/>
                          <a:gd name="connsiteY37" fmla="*/ 66996 h 283079"/>
                          <a:gd name="connsiteX38" fmla="*/ 33498 w 301481"/>
                          <a:gd name="connsiteY38" fmla="*/ 81352 h 283079"/>
                          <a:gd name="connsiteX39" fmla="*/ 23927 w 301481"/>
                          <a:gd name="connsiteY39" fmla="*/ 95708 h 283079"/>
                          <a:gd name="connsiteX40" fmla="*/ 28712 w 301481"/>
                          <a:gd name="connsiteY40" fmla="*/ 105279 h 283079"/>
                          <a:gd name="connsiteX41" fmla="*/ 38283 w 301481"/>
                          <a:gd name="connsiteY41" fmla="*/ 110065 h 283079"/>
                          <a:gd name="connsiteX42" fmla="*/ 148348 w 301481"/>
                          <a:gd name="connsiteY42" fmla="*/ 138777 h 283079"/>
                          <a:gd name="connsiteX43" fmla="*/ 153133 w 301481"/>
                          <a:gd name="connsiteY43" fmla="*/ 143562 h 283079"/>
                          <a:gd name="connsiteX44" fmla="*/ 200987 w 301481"/>
                          <a:gd name="connsiteY44" fmla="*/ 263198 h 283079"/>
                          <a:gd name="connsiteX45" fmla="*/ 205773 w 301481"/>
                          <a:gd name="connsiteY45" fmla="*/ 267983 h 283079"/>
                          <a:gd name="connsiteX46" fmla="*/ 215344 w 301481"/>
                          <a:gd name="connsiteY46" fmla="*/ 272769 h 283079"/>
                          <a:gd name="connsiteX47" fmla="*/ 215344 w 301481"/>
                          <a:gd name="connsiteY47" fmla="*/ 272769 h 283079"/>
                          <a:gd name="connsiteX48" fmla="*/ 229700 w 301481"/>
                          <a:gd name="connsiteY48" fmla="*/ 267983 h 283079"/>
                          <a:gd name="connsiteX49" fmla="*/ 248842 w 301481"/>
                          <a:gd name="connsiteY49" fmla="*/ 239271 h 283079"/>
                          <a:gd name="connsiteX50" fmla="*/ 253627 w 301481"/>
                          <a:gd name="connsiteY50" fmla="*/ 229700 h 283079"/>
                          <a:gd name="connsiteX51" fmla="*/ 282339 w 301481"/>
                          <a:gd name="connsiteY51" fmla="*/ 215344 h 283079"/>
                          <a:gd name="connsiteX52" fmla="*/ 296696 w 301481"/>
                          <a:gd name="connsiteY52" fmla="*/ 210558 h 283079"/>
                          <a:gd name="connsiteX53" fmla="*/ 287125 w 301481"/>
                          <a:gd name="connsiteY53" fmla="*/ 196202 h 283079"/>
                          <a:gd name="connsiteX54" fmla="*/ 282339 w 301481"/>
                          <a:gd name="connsiteY54" fmla="*/ 191417 h 283079"/>
                          <a:gd name="connsiteX55" fmla="*/ 205773 w 301481"/>
                          <a:gd name="connsiteY55" fmla="*/ 148348 h 283079"/>
                          <a:gd name="connsiteX56" fmla="*/ 172275 w 301481"/>
                          <a:gd name="connsiteY56" fmla="*/ 138777 h 283079"/>
                          <a:gd name="connsiteX57" fmla="*/ 153133 w 301481"/>
                          <a:gd name="connsiteY57" fmla="*/ 138777 h 28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1481" h="283079">
                            <a:moveTo>
                              <a:pt x="196202" y="277554"/>
                            </a:moveTo>
                            <a:cubicBezTo>
                              <a:pt x="196202" y="277554"/>
                              <a:pt x="191417" y="272769"/>
                              <a:pt x="186631" y="267983"/>
                            </a:cubicBezTo>
                            <a:cubicBezTo>
                              <a:pt x="167490" y="244056"/>
                              <a:pt x="138777" y="181846"/>
                              <a:pt x="133991" y="148348"/>
                            </a:cubicBezTo>
                            <a:cubicBezTo>
                              <a:pt x="105279" y="148348"/>
                              <a:pt x="47854" y="129206"/>
                              <a:pt x="23927" y="114850"/>
                            </a:cubicBezTo>
                            <a:cubicBezTo>
                              <a:pt x="19141" y="110065"/>
                              <a:pt x="14356" y="110065"/>
                              <a:pt x="9571" y="105279"/>
                            </a:cubicBezTo>
                            <a:cubicBezTo>
                              <a:pt x="4785" y="100494"/>
                              <a:pt x="0" y="95708"/>
                              <a:pt x="0" y="86137"/>
                            </a:cubicBezTo>
                            <a:cubicBezTo>
                              <a:pt x="0" y="76567"/>
                              <a:pt x="4785" y="71781"/>
                              <a:pt x="9571" y="62210"/>
                            </a:cubicBezTo>
                            <a:cubicBezTo>
                              <a:pt x="14356" y="57425"/>
                              <a:pt x="23927" y="52640"/>
                              <a:pt x="33498" y="47854"/>
                            </a:cubicBezTo>
                            <a:cubicBezTo>
                              <a:pt x="33498" y="47854"/>
                              <a:pt x="33498" y="47854"/>
                              <a:pt x="38283" y="47854"/>
                            </a:cubicBezTo>
                            <a:cubicBezTo>
                              <a:pt x="43068" y="43069"/>
                              <a:pt x="43068" y="33498"/>
                              <a:pt x="47854" y="23927"/>
                            </a:cubicBezTo>
                            <a:cubicBezTo>
                              <a:pt x="47854" y="14356"/>
                              <a:pt x="52640" y="9571"/>
                              <a:pt x="52640" y="4785"/>
                            </a:cubicBezTo>
                            <a:cubicBezTo>
                              <a:pt x="52640" y="4785"/>
                              <a:pt x="57425" y="0"/>
                              <a:pt x="66996" y="0"/>
                            </a:cubicBezTo>
                            <a:cubicBezTo>
                              <a:pt x="71781" y="0"/>
                              <a:pt x="81352" y="4785"/>
                              <a:pt x="90923" y="14356"/>
                            </a:cubicBezTo>
                            <a:cubicBezTo>
                              <a:pt x="90923" y="14356"/>
                              <a:pt x="95708" y="19142"/>
                              <a:pt x="95708" y="19142"/>
                            </a:cubicBezTo>
                            <a:cubicBezTo>
                              <a:pt x="114850" y="38283"/>
                              <a:pt x="129206" y="57425"/>
                              <a:pt x="138777" y="81352"/>
                            </a:cubicBezTo>
                            <a:cubicBezTo>
                              <a:pt x="143563" y="95708"/>
                              <a:pt x="148348" y="110065"/>
                              <a:pt x="153133" y="119635"/>
                            </a:cubicBezTo>
                            <a:cubicBezTo>
                              <a:pt x="157919" y="119635"/>
                              <a:pt x="157919" y="119635"/>
                              <a:pt x="162704" y="119635"/>
                            </a:cubicBezTo>
                            <a:cubicBezTo>
                              <a:pt x="172275" y="119635"/>
                              <a:pt x="186631" y="124421"/>
                              <a:pt x="196202" y="129206"/>
                            </a:cubicBezTo>
                            <a:cubicBezTo>
                              <a:pt x="220129" y="133992"/>
                              <a:pt x="248842" y="148348"/>
                              <a:pt x="277554" y="172275"/>
                            </a:cubicBezTo>
                            <a:cubicBezTo>
                              <a:pt x="282339" y="177060"/>
                              <a:pt x="282339" y="177060"/>
                              <a:pt x="287125" y="177060"/>
                            </a:cubicBezTo>
                            <a:cubicBezTo>
                              <a:pt x="296696" y="186631"/>
                              <a:pt x="301481" y="196202"/>
                              <a:pt x="301481" y="200988"/>
                            </a:cubicBezTo>
                            <a:cubicBezTo>
                              <a:pt x="301481" y="205773"/>
                              <a:pt x="301481" y="205773"/>
                              <a:pt x="296696" y="210558"/>
                            </a:cubicBezTo>
                            <a:cubicBezTo>
                              <a:pt x="291910" y="215344"/>
                              <a:pt x="287125" y="215344"/>
                              <a:pt x="277554" y="220129"/>
                            </a:cubicBezTo>
                            <a:cubicBezTo>
                              <a:pt x="267983" y="224915"/>
                              <a:pt x="263198" y="224915"/>
                              <a:pt x="253627" y="229700"/>
                            </a:cubicBezTo>
                            <a:cubicBezTo>
                              <a:pt x="253627" y="229700"/>
                              <a:pt x="248842" y="234485"/>
                              <a:pt x="248842" y="234485"/>
                            </a:cubicBezTo>
                            <a:cubicBezTo>
                              <a:pt x="244056" y="248842"/>
                              <a:pt x="234485" y="258412"/>
                              <a:pt x="229700" y="267983"/>
                            </a:cubicBezTo>
                            <a:cubicBezTo>
                              <a:pt x="220129" y="277554"/>
                              <a:pt x="210558" y="277554"/>
                              <a:pt x="205773" y="277554"/>
                            </a:cubicBezTo>
                            <a:lnTo>
                              <a:pt x="205773" y="277554"/>
                            </a:lnTo>
                            <a:cubicBezTo>
                              <a:pt x="205773" y="287125"/>
                              <a:pt x="200987" y="282339"/>
                              <a:pt x="196202" y="277554"/>
                            </a:cubicBezTo>
                            <a:close/>
                            <a:moveTo>
                              <a:pt x="153133" y="138777"/>
                            </a:moveTo>
                            <a:cubicBezTo>
                              <a:pt x="148348" y="138777"/>
                              <a:pt x="148348" y="138777"/>
                              <a:pt x="148348" y="133992"/>
                            </a:cubicBezTo>
                            <a:cubicBezTo>
                              <a:pt x="148348" y="129206"/>
                              <a:pt x="143563" y="114850"/>
                              <a:pt x="133991" y="95708"/>
                            </a:cubicBezTo>
                            <a:cubicBezTo>
                              <a:pt x="124421" y="71781"/>
                              <a:pt x="110064" y="52640"/>
                              <a:pt x="95708" y="38283"/>
                            </a:cubicBezTo>
                            <a:cubicBezTo>
                              <a:pt x="95708" y="38283"/>
                              <a:pt x="90923" y="33498"/>
                              <a:pt x="90923" y="33498"/>
                            </a:cubicBezTo>
                            <a:cubicBezTo>
                              <a:pt x="76567" y="23927"/>
                              <a:pt x="71781" y="19142"/>
                              <a:pt x="71781" y="19142"/>
                            </a:cubicBezTo>
                            <a:cubicBezTo>
                              <a:pt x="71781" y="19142"/>
                              <a:pt x="66996" y="28712"/>
                              <a:pt x="66996" y="33498"/>
                            </a:cubicBezTo>
                            <a:cubicBezTo>
                              <a:pt x="66996" y="43069"/>
                              <a:pt x="62210" y="57425"/>
                              <a:pt x="57425" y="62210"/>
                            </a:cubicBezTo>
                            <a:cubicBezTo>
                              <a:pt x="57425" y="62210"/>
                              <a:pt x="52640" y="66996"/>
                              <a:pt x="52640" y="66996"/>
                            </a:cubicBezTo>
                            <a:cubicBezTo>
                              <a:pt x="43068" y="71781"/>
                              <a:pt x="38283" y="76567"/>
                              <a:pt x="33498" y="81352"/>
                            </a:cubicBezTo>
                            <a:cubicBezTo>
                              <a:pt x="28712" y="86137"/>
                              <a:pt x="23927" y="90923"/>
                              <a:pt x="23927" y="95708"/>
                            </a:cubicBezTo>
                            <a:cubicBezTo>
                              <a:pt x="23927" y="100494"/>
                              <a:pt x="23927" y="100494"/>
                              <a:pt x="28712" y="105279"/>
                            </a:cubicBezTo>
                            <a:cubicBezTo>
                              <a:pt x="28712" y="105279"/>
                              <a:pt x="33498" y="110065"/>
                              <a:pt x="38283" y="110065"/>
                            </a:cubicBezTo>
                            <a:cubicBezTo>
                              <a:pt x="62210" y="124421"/>
                              <a:pt x="124421" y="138777"/>
                              <a:pt x="148348" y="138777"/>
                            </a:cubicBezTo>
                            <a:cubicBezTo>
                              <a:pt x="153133" y="138777"/>
                              <a:pt x="153133" y="143562"/>
                              <a:pt x="153133" y="143562"/>
                            </a:cubicBezTo>
                            <a:cubicBezTo>
                              <a:pt x="153133" y="172275"/>
                              <a:pt x="186631" y="234485"/>
                              <a:pt x="200987" y="263198"/>
                            </a:cubicBezTo>
                            <a:cubicBezTo>
                              <a:pt x="200987" y="267983"/>
                              <a:pt x="205773" y="267983"/>
                              <a:pt x="205773" y="267983"/>
                            </a:cubicBezTo>
                            <a:cubicBezTo>
                              <a:pt x="210558" y="272769"/>
                              <a:pt x="210558" y="272769"/>
                              <a:pt x="215344" y="272769"/>
                            </a:cubicBezTo>
                            <a:lnTo>
                              <a:pt x="215344" y="272769"/>
                            </a:lnTo>
                            <a:cubicBezTo>
                              <a:pt x="215344" y="272769"/>
                              <a:pt x="220129" y="272769"/>
                              <a:pt x="229700" y="267983"/>
                            </a:cubicBezTo>
                            <a:cubicBezTo>
                              <a:pt x="234485" y="263198"/>
                              <a:pt x="239271" y="253627"/>
                              <a:pt x="248842" y="239271"/>
                            </a:cubicBezTo>
                            <a:cubicBezTo>
                              <a:pt x="248842" y="234485"/>
                              <a:pt x="253627" y="234485"/>
                              <a:pt x="253627" y="229700"/>
                            </a:cubicBezTo>
                            <a:cubicBezTo>
                              <a:pt x="263198" y="220129"/>
                              <a:pt x="272769" y="220129"/>
                              <a:pt x="282339" y="215344"/>
                            </a:cubicBezTo>
                            <a:cubicBezTo>
                              <a:pt x="287125" y="215344"/>
                              <a:pt x="291910" y="210558"/>
                              <a:pt x="296696" y="210558"/>
                            </a:cubicBezTo>
                            <a:cubicBezTo>
                              <a:pt x="296696" y="210558"/>
                              <a:pt x="296696" y="205773"/>
                              <a:pt x="287125" y="196202"/>
                            </a:cubicBezTo>
                            <a:cubicBezTo>
                              <a:pt x="287125" y="196202"/>
                              <a:pt x="282339" y="191417"/>
                              <a:pt x="282339" y="191417"/>
                            </a:cubicBezTo>
                            <a:cubicBezTo>
                              <a:pt x="258412" y="167490"/>
                              <a:pt x="229700" y="157919"/>
                              <a:pt x="205773" y="148348"/>
                            </a:cubicBezTo>
                            <a:cubicBezTo>
                              <a:pt x="196202" y="143562"/>
                              <a:pt x="186631" y="143562"/>
                              <a:pt x="172275" y="138777"/>
                            </a:cubicBezTo>
                            <a:cubicBezTo>
                              <a:pt x="157919" y="138777"/>
                              <a:pt x="153133" y="138777"/>
                              <a:pt x="153133" y="138777"/>
                            </a:cubicBezTo>
                            <a:close/>
                          </a:path>
                        </a:pathLst>
                      </a:custGeom>
                      <a:solidFill>
                        <a:srgbClr val="499D38"/>
                      </a:solidFill>
                      <a:ln w="47824" cap="flat">
                        <a:noFill/>
                        <a:prstDash val="solid"/>
                        <a:miter/>
                      </a:ln>
                    </p:spPr>
                    <p:txBody>
                      <a:bodyPr rtlCol="0" anchor="ctr"/>
                      <a:lstStyle/>
                      <a:p>
                        <a:endParaRPr lang="en-US"/>
                      </a:p>
                    </p:txBody>
                  </p:sp>
                </p:grpSp>
                <p:sp>
                  <p:nvSpPr>
                    <p:cNvPr id="268" name="Freeform: Shape 267">
                      <a:extLst>
                        <a:ext uri="{FF2B5EF4-FFF2-40B4-BE49-F238E27FC236}">
                          <a16:creationId xmlns:a16="http://schemas.microsoft.com/office/drawing/2014/main" id="{724FDC86-250C-4D5C-974F-07BA80522642}"/>
                        </a:ext>
                      </a:extLst>
                    </p:cNvPr>
                    <p:cNvSpPr/>
                    <p:nvPr/>
                  </p:nvSpPr>
                  <p:spPr>
                    <a:xfrm>
                      <a:off x="8087619" y="7646998"/>
                      <a:ext cx="69388" cy="46212"/>
                    </a:xfrm>
                    <a:custGeom>
                      <a:avLst/>
                      <a:gdLst>
                        <a:gd name="connsiteX0" fmla="*/ 22731 w 69388"/>
                        <a:gd name="connsiteY0" fmla="*/ 3143 h 46212"/>
                        <a:gd name="connsiteX1" fmla="*/ 65800 w 69388"/>
                        <a:gd name="connsiteY1" fmla="*/ 22285 h 46212"/>
                        <a:gd name="connsiteX2" fmla="*/ 65800 w 69388"/>
                        <a:gd name="connsiteY2" fmla="*/ 41427 h 46212"/>
                        <a:gd name="connsiteX3" fmla="*/ 46658 w 69388"/>
                        <a:gd name="connsiteY3" fmla="*/ 46212 h 46212"/>
                        <a:gd name="connsiteX4" fmla="*/ 17945 w 69388"/>
                        <a:gd name="connsiteY4" fmla="*/ 31856 h 46212"/>
                        <a:gd name="connsiteX5" fmla="*/ 3589 w 69388"/>
                        <a:gd name="connsiteY5" fmla="*/ 22285 h 46212"/>
                        <a:gd name="connsiteX6" fmla="*/ 3589 w 69388"/>
                        <a:gd name="connsiteY6" fmla="*/ 7929 h 46212"/>
                        <a:gd name="connsiteX7" fmla="*/ 22731 w 69388"/>
                        <a:gd name="connsiteY7" fmla="*/ 3143 h 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88" h="46212">
                          <a:moveTo>
                            <a:pt x="22731" y="3143"/>
                          </a:moveTo>
                          <a:cubicBezTo>
                            <a:pt x="37087" y="3143"/>
                            <a:pt x="61014" y="7929"/>
                            <a:pt x="65800" y="22285"/>
                          </a:cubicBezTo>
                          <a:cubicBezTo>
                            <a:pt x="70585" y="27070"/>
                            <a:pt x="70585" y="36641"/>
                            <a:pt x="65800" y="41427"/>
                          </a:cubicBezTo>
                          <a:cubicBezTo>
                            <a:pt x="61014" y="46212"/>
                            <a:pt x="51443" y="46212"/>
                            <a:pt x="46658" y="46212"/>
                          </a:cubicBezTo>
                          <a:cubicBezTo>
                            <a:pt x="37087" y="46212"/>
                            <a:pt x="27516" y="41427"/>
                            <a:pt x="17945" y="31856"/>
                          </a:cubicBezTo>
                          <a:cubicBezTo>
                            <a:pt x="13160" y="27070"/>
                            <a:pt x="8374" y="22285"/>
                            <a:pt x="3589" y="22285"/>
                          </a:cubicBezTo>
                          <a:cubicBezTo>
                            <a:pt x="-1196" y="17500"/>
                            <a:pt x="-1196" y="12714"/>
                            <a:pt x="3589" y="7929"/>
                          </a:cubicBezTo>
                          <a:cubicBezTo>
                            <a:pt x="8374" y="-1642"/>
                            <a:pt x="17945" y="-1642"/>
                            <a:pt x="22731" y="3143"/>
                          </a:cubicBezTo>
                          <a:close/>
                        </a:path>
                      </a:pathLst>
                    </a:custGeom>
                    <a:solidFill>
                      <a:srgbClr val="ABB81F"/>
                    </a:solidFill>
                    <a:ln w="47824"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ECF05676-8A4E-4D0F-B82D-1957A1C35930}"/>
                        </a:ext>
                      </a:extLst>
                    </p:cNvPr>
                    <p:cNvSpPr/>
                    <p:nvPr/>
                  </p:nvSpPr>
                  <p:spPr>
                    <a:xfrm>
                      <a:off x="8086422" y="7697995"/>
                      <a:ext cx="23927" cy="33497"/>
                    </a:xfrm>
                    <a:custGeom>
                      <a:avLst/>
                      <a:gdLst>
                        <a:gd name="connsiteX0" fmla="*/ 4785 w 23927"/>
                        <a:gd name="connsiteY0" fmla="*/ 0 h 33497"/>
                        <a:gd name="connsiteX1" fmla="*/ 23927 w 23927"/>
                        <a:gd name="connsiteY1" fmla="*/ 23927 h 33497"/>
                        <a:gd name="connsiteX2" fmla="*/ 19142 w 23927"/>
                        <a:gd name="connsiteY2" fmla="*/ 33498 h 33497"/>
                        <a:gd name="connsiteX3" fmla="*/ 0 w 23927"/>
                        <a:gd name="connsiteY3" fmla="*/ 14356 h 33497"/>
                        <a:gd name="connsiteX4" fmla="*/ 4785 w 23927"/>
                        <a:gd name="connsiteY4" fmla="*/ 0 h 33497"/>
                        <a:gd name="connsiteX5" fmla="*/ 4785 w 23927"/>
                        <a:gd name="connsiteY5" fmla="*/ 0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27" h="33497">
                          <a:moveTo>
                            <a:pt x="4785" y="0"/>
                          </a:moveTo>
                          <a:cubicBezTo>
                            <a:pt x="14356" y="0"/>
                            <a:pt x="23927" y="14356"/>
                            <a:pt x="23927" y="23927"/>
                          </a:cubicBezTo>
                          <a:cubicBezTo>
                            <a:pt x="23927" y="28712"/>
                            <a:pt x="23927" y="33498"/>
                            <a:pt x="19142" y="33498"/>
                          </a:cubicBezTo>
                          <a:cubicBezTo>
                            <a:pt x="9571" y="33498"/>
                            <a:pt x="0" y="19142"/>
                            <a:pt x="0" y="14356"/>
                          </a:cubicBezTo>
                          <a:cubicBezTo>
                            <a:pt x="0" y="9571"/>
                            <a:pt x="0" y="9571"/>
                            <a:pt x="4785" y="0"/>
                          </a:cubicBezTo>
                          <a:cubicBezTo>
                            <a:pt x="0" y="4785"/>
                            <a:pt x="0" y="0"/>
                            <a:pt x="4785" y="0"/>
                          </a:cubicBezTo>
                          <a:close/>
                        </a:path>
                      </a:pathLst>
                    </a:custGeom>
                    <a:solidFill>
                      <a:srgbClr val="ABB81F"/>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C1FE1C95-9AB6-45C2-8807-E57C27E088B8}"/>
                        </a:ext>
                      </a:extLst>
                    </p:cNvPr>
                    <p:cNvSpPr/>
                    <p:nvPr/>
                  </p:nvSpPr>
                  <p:spPr>
                    <a:xfrm>
                      <a:off x="7921591" y="7559218"/>
                      <a:ext cx="61678" cy="31855"/>
                    </a:xfrm>
                    <a:custGeom>
                      <a:avLst/>
                      <a:gdLst>
                        <a:gd name="connsiteX0" fmla="*/ 26054 w 61678"/>
                        <a:gd name="connsiteY0" fmla="*/ 0 h 31855"/>
                        <a:gd name="connsiteX1" fmla="*/ 45196 w 61678"/>
                        <a:gd name="connsiteY1" fmla="*/ 4785 h 31855"/>
                        <a:gd name="connsiteX2" fmla="*/ 59552 w 61678"/>
                        <a:gd name="connsiteY2" fmla="*/ 14356 h 31855"/>
                        <a:gd name="connsiteX3" fmla="*/ 59552 w 61678"/>
                        <a:gd name="connsiteY3" fmla="*/ 23927 h 31855"/>
                        <a:gd name="connsiteX4" fmla="*/ 59552 w 61678"/>
                        <a:gd name="connsiteY4" fmla="*/ 23927 h 31855"/>
                        <a:gd name="connsiteX5" fmla="*/ 30839 w 61678"/>
                        <a:gd name="connsiteY5" fmla="*/ 28712 h 31855"/>
                        <a:gd name="connsiteX6" fmla="*/ 2127 w 61678"/>
                        <a:gd name="connsiteY6" fmla="*/ 14356 h 31855"/>
                        <a:gd name="connsiteX7" fmla="*/ 2127 w 61678"/>
                        <a:gd name="connsiteY7" fmla="*/ 4785 h 31855"/>
                        <a:gd name="connsiteX8" fmla="*/ 26054 w 61678"/>
                        <a:gd name="connsiteY8" fmla="*/ 0 h 3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78" h="31855">
                          <a:moveTo>
                            <a:pt x="26054" y="0"/>
                          </a:moveTo>
                          <a:cubicBezTo>
                            <a:pt x="30839" y="0"/>
                            <a:pt x="40410" y="4785"/>
                            <a:pt x="45196" y="4785"/>
                          </a:cubicBezTo>
                          <a:cubicBezTo>
                            <a:pt x="49981" y="4785"/>
                            <a:pt x="59552" y="9571"/>
                            <a:pt x="59552" y="14356"/>
                          </a:cubicBezTo>
                          <a:cubicBezTo>
                            <a:pt x="64337" y="19142"/>
                            <a:pt x="59552" y="23927"/>
                            <a:pt x="59552" y="23927"/>
                          </a:cubicBezTo>
                          <a:cubicBezTo>
                            <a:pt x="59552" y="23927"/>
                            <a:pt x="59552" y="23927"/>
                            <a:pt x="59552" y="23927"/>
                          </a:cubicBezTo>
                          <a:cubicBezTo>
                            <a:pt x="54766" y="33498"/>
                            <a:pt x="40410" y="33498"/>
                            <a:pt x="30839" y="28712"/>
                          </a:cubicBezTo>
                          <a:cubicBezTo>
                            <a:pt x="21269" y="28712"/>
                            <a:pt x="6912" y="23927"/>
                            <a:pt x="2127" y="14356"/>
                          </a:cubicBezTo>
                          <a:cubicBezTo>
                            <a:pt x="-2659" y="9571"/>
                            <a:pt x="2127" y="4785"/>
                            <a:pt x="2127" y="4785"/>
                          </a:cubicBezTo>
                          <a:cubicBezTo>
                            <a:pt x="11698" y="0"/>
                            <a:pt x="21269" y="0"/>
                            <a:pt x="26054" y="0"/>
                          </a:cubicBezTo>
                          <a:close/>
                        </a:path>
                      </a:pathLst>
                    </a:custGeom>
                    <a:solidFill>
                      <a:srgbClr val="ABB81F"/>
                    </a:solidFill>
                    <a:ln w="4782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885BE32B-538F-42F2-9B24-98242E5B2DB7}"/>
                        </a:ext>
                      </a:extLst>
                    </p:cNvPr>
                    <p:cNvSpPr/>
                    <p:nvPr/>
                  </p:nvSpPr>
                  <p:spPr>
                    <a:xfrm>
                      <a:off x="7962002" y="7516149"/>
                      <a:ext cx="19141" cy="14356"/>
                    </a:xfrm>
                    <a:custGeom>
                      <a:avLst/>
                      <a:gdLst>
                        <a:gd name="connsiteX0" fmla="*/ 4785 w 19141"/>
                        <a:gd name="connsiteY0" fmla="*/ 0 h 14356"/>
                        <a:gd name="connsiteX1" fmla="*/ 19141 w 19141"/>
                        <a:gd name="connsiteY1" fmla="*/ 4786 h 14356"/>
                        <a:gd name="connsiteX2" fmla="*/ 14356 w 19141"/>
                        <a:gd name="connsiteY2" fmla="*/ 14356 h 14356"/>
                        <a:gd name="connsiteX3" fmla="*/ 0 w 19141"/>
                        <a:gd name="connsiteY3" fmla="*/ 9571 h 14356"/>
                        <a:gd name="connsiteX4" fmla="*/ 0 w 19141"/>
                        <a:gd name="connsiteY4" fmla="*/ 4786 h 14356"/>
                        <a:gd name="connsiteX5" fmla="*/ 4785 w 19141"/>
                        <a:gd name="connsiteY5"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4785" y="0"/>
                          </a:moveTo>
                          <a:cubicBezTo>
                            <a:pt x="9571" y="0"/>
                            <a:pt x="14356" y="0"/>
                            <a:pt x="19141" y="4786"/>
                          </a:cubicBezTo>
                          <a:cubicBezTo>
                            <a:pt x="19141" y="9571"/>
                            <a:pt x="19141" y="14356"/>
                            <a:pt x="14356" y="14356"/>
                          </a:cubicBezTo>
                          <a:cubicBezTo>
                            <a:pt x="9571" y="14356"/>
                            <a:pt x="4785" y="14356"/>
                            <a:pt x="0" y="9571"/>
                          </a:cubicBezTo>
                          <a:cubicBezTo>
                            <a:pt x="0" y="9571"/>
                            <a:pt x="0" y="4786"/>
                            <a:pt x="0" y="4786"/>
                          </a:cubicBezTo>
                          <a:cubicBezTo>
                            <a:pt x="0" y="4786"/>
                            <a:pt x="4785" y="0"/>
                            <a:pt x="4785" y="0"/>
                          </a:cubicBezTo>
                          <a:close/>
                        </a:path>
                      </a:pathLst>
                    </a:custGeom>
                    <a:solidFill>
                      <a:srgbClr val="ABB81F"/>
                    </a:solidFill>
                    <a:ln w="4782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E4BE500D-9D2F-4137-BD0E-BBF8DAC6AFF1}"/>
                        </a:ext>
                      </a:extLst>
                    </p:cNvPr>
                    <p:cNvSpPr/>
                    <p:nvPr/>
                  </p:nvSpPr>
                  <p:spPr>
                    <a:xfrm>
                      <a:off x="7976358" y="7511364"/>
                      <a:ext cx="148347" cy="196201"/>
                    </a:xfrm>
                    <a:custGeom>
                      <a:avLst/>
                      <a:gdLst>
                        <a:gd name="connsiteX0" fmla="*/ 38283 w 148347"/>
                        <a:gd name="connsiteY0" fmla="*/ 76567 h 196201"/>
                        <a:gd name="connsiteX1" fmla="*/ 19142 w 148347"/>
                        <a:gd name="connsiteY1" fmla="*/ 4785 h 196201"/>
                        <a:gd name="connsiteX2" fmla="*/ 14356 w 148347"/>
                        <a:gd name="connsiteY2" fmla="*/ 0 h 196201"/>
                        <a:gd name="connsiteX3" fmla="*/ 47854 w 148347"/>
                        <a:gd name="connsiteY3" fmla="*/ 52640 h 196201"/>
                        <a:gd name="connsiteX4" fmla="*/ 62211 w 148347"/>
                        <a:gd name="connsiteY4" fmla="*/ 90923 h 196201"/>
                        <a:gd name="connsiteX5" fmla="*/ 110065 w 148347"/>
                        <a:gd name="connsiteY5" fmla="*/ 100494 h 196201"/>
                        <a:gd name="connsiteX6" fmla="*/ 148348 w 148347"/>
                        <a:gd name="connsiteY6" fmla="*/ 114850 h 196201"/>
                        <a:gd name="connsiteX7" fmla="*/ 86138 w 148347"/>
                        <a:gd name="connsiteY7" fmla="*/ 129206 h 196201"/>
                        <a:gd name="connsiteX8" fmla="*/ 86138 w 148347"/>
                        <a:gd name="connsiteY8" fmla="*/ 191417 h 196201"/>
                        <a:gd name="connsiteX9" fmla="*/ 86138 w 148347"/>
                        <a:gd name="connsiteY9" fmla="*/ 196202 h 196201"/>
                        <a:gd name="connsiteX10" fmla="*/ 52640 w 148347"/>
                        <a:gd name="connsiteY10" fmla="*/ 100494 h 196201"/>
                        <a:gd name="connsiteX11" fmla="*/ 0 w 148347"/>
                        <a:gd name="connsiteY11" fmla="*/ 90923 h 196201"/>
                        <a:gd name="connsiteX12" fmla="*/ 38283 w 148347"/>
                        <a:gd name="connsiteY12" fmla="*/ 76567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347" h="196201">
                          <a:moveTo>
                            <a:pt x="38283" y="76567"/>
                          </a:moveTo>
                          <a:cubicBezTo>
                            <a:pt x="47854" y="52640"/>
                            <a:pt x="33498" y="23927"/>
                            <a:pt x="19142" y="4785"/>
                          </a:cubicBezTo>
                          <a:cubicBezTo>
                            <a:pt x="19142" y="4785"/>
                            <a:pt x="19142" y="0"/>
                            <a:pt x="14356" y="0"/>
                          </a:cubicBezTo>
                          <a:cubicBezTo>
                            <a:pt x="28712" y="19142"/>
                            <a:pt x="43069" y="38283"/>
                            <a:pt x="47854" y="52640"/>
                          </a:cubicBezTo>
                          <a:cubicBezTo>
                            <a:pt x="57425" y="71781"/>
                            <a:pt x="62211" y="86137"/>
                            <a:pt x="62211" y="90923"/>
                          </a:cubicBezTo>
                          <a:cubicBezTo>
                            <a:pt x="71781" y="90923"/>
                            <a:pt x="86138" y="95708"/>
                            <a:pt x="110065" y="100494"/>
                          </a:cubicBezTo>
                          <a:cubicBezTo>
                            <a:pt x="124421" y="105279"/>
                            <a:pt x="133992" y="110065"/>
                            <a:pt x="148348" y="114850"/>
                          </a:cubicBezTo>
                          <a:cubicBezTo>
                            <a:pt x="124421" y="110065"/>
                            <a:pt x="105279" y="110065"/>
                            <a:pt x="86138" y="129206"/>
                          </a:cubicBezTo>
                          <a:cubicBezTo>
                            <a:pt x="71781" y="143562"/>
                            <a:pt x="81352" y="172275"/>
                            <a:pt x="86138" y="191417"/>
                          </a:cubicBezTo>
                          <a:cubicBezTo>
                            <a:pt x="86138" y="191417"/>
                            <a:pt x="86138" y="191417"/>
                            <a:pt x="86138" y="196202"/>
                          </a:cubicBezTo>
                          <a:cubicBezTo>
                            <a:pt x="71781" y="167490"/>
                            <a:pt x="52640" y="124421"/>
                            <a:pt x="52640" y="100494"/>
                          </a:cubicBezTo>
                          <a:cubicBezTo>
                            <a:pt x="38283" y="100494"/>
                            <a:pt x="19142" y="95708"/>
                            <a:pt x="0" y="90923"/>
                          </a:cubicBezTo>
                          <a:cubicBezTo>
                            <a:pt x="14356" y="95708"/>
                            <a:pt x="28712" y="90923"/>
                            <a:pt x="38283" y="76567"/>
                          </a:cubicBezTo>
                          <a:close/>
                        </a:path>
                      </a:pathLst>
                    </a:custGeom>
                    <a:solidFill>
                      <a:srgbClr val="ABB81F"/>
                    </a:solidFill>
                    <a:ln w="47824" cap="flat">
                      <a:noFill/>
                      <a:prstDash val="solid"/>
                      <a:miter/>
                    </a:ln>
                  </p:spPr>
                  <p:txBody>
                    <a:bodyPr rtlCol="0" anchor="ctr"/>
                    <a:lstStyle/>
                    <a:p>
                      <a:endParaRPr lang="en-US"/>
                    </a:p>
                  </p:txBody>
                </p:sp>
              </p:grpSp>
            </p:grpSp>
            <p:sp>
              <p:nvSpPr>
                <p:cNvPr id="261" name="Freeform: Shape 260">
                  <a:extLst>
                    <a:ext uri="{FF2B5EF4-FFF2-40B4-BE49-F238E27FC236}">
                      <a16:creationId xmlns:a16="http://schemas.microsoft.com/office/drawing/2014/main" id="{3EEFBAE1-DC42-4BF8-8695-692D74660659}"/>
                    </a:ext>
                  </a:extLst>
                </p:cNvPr>
                <p:cNvSpPr/>
                <p:nvPr/>
              </p:nvSpPr>
              <p:spPr>
                <a:xfrm>
                  <a:off x="8172560" y="7430012"/>
                  <a:ext cx="81352" cy="84149"/>
                </a:xfrm>
                <a:custGeom>
                  <a:avLst/>
                  <a:gdLst>
                    <a:gd name="connsiteX0" fmla="*/ 0 w 81352"/>
                    <a:gd name="connsiteY0" fmla="*/ 71781 h 84149"/>
                    <a:gd name="connsiteX1" fmla="*/ 14356 w 81352"/>
                    <a:gd name="connsiteY1" fmla="*/ 66996 h 84149"/>
                    <a:gd name="connsiteX2" fmla="*/ 14356 w 81352"/>
                    <a:gd name="connsiteY2" fmla="*/ 57425 h 84149"/>
                    <a:gd name="connsiteX3" fmla="*/ 23927 w 81352"/>
                    <a:gd name="connsiteY3" fmla="*/ 52640 h 84149"/>
                    <a:gd name="connsiteX4" fmla="*/ 19142 w 81352"/>
                    <a:gd name="connsiteY4" fmla="*/ 43069 h 84149"/>
                    <a:gd name="connsiteX5" fmla="*/ 28713 w 81352"/>
                    <a:gd name="connsiteY5" fmla="*/ 23927 h 84149"/>
                    <a:gd name="connsiteX6" fmla="*/ 43069 w 81352"/>
                    <a:gd name="connsiteY6" fmla="*/ 0 h 84149"/>
                    <a:gd name="connsiteX7" fmla="*/ 47854 w 81352"/>
                    <a:gd name="connsiteY7" fmla="*/ 4786 h 84149"/>
                    <a:gd name="connsiteX8" fmla="*/ 38283 w 81352"/>
                    <a:gd name="connsiteY8" fmla="*/ 28713 h 84149"/>
                    <a:gd name="connsiteX9" fmla="*/ 33498 w 81352"/>
                    <a:gd name="connsiteY9" fmla="*/ 38283 h 84149"/>
                    <a:gd name="connsiteX10" fmla="*/ 43069 w 81352"/>
                    <a:gd name="connsiteY10" fmla="*/ 33498 h 84149"/>
                    <a:gd name="connsiteX11" fmla="*/ 52640 w 81352"/>
                    <a:gd name="connsiteY11" fmla="*/ 43069 h 84149"/>
                    <a:gd name="connsiteX12" fmla="*/ 47854 w 81352"/>
                    <a:gd name="connsiteY12" fmla="*/ 47854 h 84149"/>
                    <a:gd name="connsiteX13" fmla="*/ 76567 w 81352"/>
                    <a:gd name="connsiteY13" fmla="*/ 33498 h 84149"/>
                    <a:gd name="connsiteX14" fmla="*/ 81352 w 81352"/>
                    <a:gd name="connsiteY14" fmla="*/ 38283 h 84149"/>
                    <a:gd name="connsiteX15" fmla="*/ 81352 w 81352"/>
                    <a:gd name="connsiteY15" fmla="*/ 43069 h 84149"/>
                    <a:gd name="connsiteX16" fmla="*/ 47854 w 81352"/>
                    <a:gd name="connsiteY16" fmla="*/ 76567 h 84149"/>
                    <a:gd name="connsiteX17" fmla="*/ 0 w 81352"/>
                    <a:gd name="connsiteY17" fmla="*/ 76567 h 84149"/>
                    <a:gd name="connsiteX18" fmla="*/ 0 w 81352"/>
                    <a:gd name="connsiteY18" fmla="*/ 71781 h 8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352" h="84149">
                      <a:moveTo>
                        <a:pt x="0" y="71781"/>
                      </a:moveTo>
                      <a:cubicBezTo>
                        <a:pt x="4786" y="66996"/>
                        <a:pt x="9571" y="66996"/>
                        <a:pt x="14356" y="66996"/>
                      </a:cubicBezTo>
                      <a:cubicBezTo>
                        <a:pt x="14356" y="62210"/>
                        <a:pt x="14356" y="62210"/>
                        <a:pt x="14356" y="57425"/>
                      </a:cubicBezTo>
                      <a:cubicBezTo>
                        <a:pt x="14356" y="52640"/>
                        <a:pt x="19142" y="52640"/>
                        <a:pt x="23927" y="52640"/>
                      </a:cubicBezTo>
                      <a:cubicBezTo>
                        <a:pt x="19142" y="52640"/>
                        <a:pt x="19142" y="47854"/>
                        <a:pt x="19142" y="43069"/>
                      </a:cubicBezTo>
                      <a:cubicBezTo>
                        <a:pt x="19142" y="38283"/>
                        <a:pt x="23927" y="28713"/>
                        <a:pt x="28713" y="23927"/>
                      </a:cubicBezTo>
                      <a:cubicBezTo>
                        <a:pt x="33498" y="14356"/>
                        <a:pt x="38283" y="4786"/>
                        <a:pt x="43069" y="0"/>
                      </a:cubicBezTo>
                      <a:cubicBezTo>
                        <a:pt x="47854" y="0"/>
                        <a:pt x="47854" y="4786"/>
                        <a:pt x="47854" y="4786"/>
                      </a:cubicBezTo>
                      <a:cubicBezTo>
                        <a:pt x="47854" y="14356"/>
                        <a:pt x="43069" y="19142"/>
                        <a:pt x="38283" y="28713"/>
                      </a:cubicBezTo>
                      <a:cubicBezTo>
                        <a:pt x="38283" y="33498"/>
                        <a:pt x="33498" y="33498"/>
                        <a:pt x="33498" y="38283"/>
                      </a:cubicBezTo>
                      <a:cubicBezTo>
                        <a:pt x="38283" y="38283"/>
                        <a:pt x="38283" y="38283"/>
                        <a:pt x="43069" y="33498"/>
                      </a:cubicBezTo>
                      <a:cubicBezTo>
                        <a:pt x="47854" y="28713"/>
                        <a:pt x="52640" y="38283"/>
                        <a:pt x="52640" y="43069"/>
                      </a:cubicBezTo>
                      <a:cubicBezTo>
                        <a:pt x="52640" y="43069"/>
                        <a:pt x="52640" y="47854"/>
                        <a:pt x="47854" y="47854"/>
                      </a:cubicBezTo>
                      <a:cubicBezTo>
                        <a:pt x="57425" y="43069"/>
                        <a:pt x="66996" y="43069"/>
                        <a:pt x="76567" y="33498"/>
                      </a:cubicBezTo>
                      <a:cubicBezTo>
                        <a:pt x="76567" y="33498"/>
                        <a:pt x="81352" y="33498"/>
                        <a:pt x="81352" y="38283"/>
                      </a:cubicBezTo>
                      <a:cubicBezTo>
                        <a:pt x="81352" y="38283"/>
                        <a:pt x="81352" y="38283"/>
                        <a:pt x="81352" y="43069"/>
                      </a:cubicBezTo>
                      <a:cubicBezTo>
                        <a:pt x="81352" y="62210"/>
                        <a:pt x="62211" y="71781"/>
                        <a:pt x="47854" y="76567"/>
                      </a:cubicBezTo>
                      <a:cubicBezTo>
                        <a:pt x="33498" y="81352"/>
                        <a:pt x="9571" y="90923"/>
                        <a:pt x="0" y="76567"/>
                      </a:cubicBezTo>
                      <a:cubicBezTo>
                        <a:pt x="0" y="76567"/>
                        <a:pt x="0" y="71781"/>
                        <a:pt x="0" y="71781"/>
                      </a:cubicBezTo>
                      <a:close/>
                    </a:path>
                  </a:pathLst>
                </a:custGeom>
                <a:solidFill>
                  <a:srgbClr val="D9531E"/>
                </a:solidFill>
                <a:ln w="4782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1AC421B4-4CD5-45DA-849C-5FC97568B268}"/>
                    </a:ext>
                  </a:extLst>
                </p:cNvPr>
                <p:cNvSpPr/>
                <p:nvPr/>
              </p:nvSpPr>
              <p:spPr>
                <a:xfrm>
                  <a:off x="8076851" y="7564003"/>
                  <a:ext cx="43068" cy="25231"/>
                </a:xfrm>
                <a:custGeom>
                  <a:avLst/>
                  <a:gdLst>
                    <a:gd name="connsiteX0" fmla="*/ 0 w 43068"/>
                    <a:gd name="connsiteY0" fmla="*/ 9571 h 25231"/>
                    <a:gd name="connsiteX1" fmla="*/ 14356 w 43068"/>
                    <a:gd name="connsiteY1" fmla="*/ 4786 h 25231"/>
                    <a:gd name="connsiteX2" fmla="*/ 23927 w 43068"/>
                    <a:gd name="connsiteY2" fmla="*/ 0 h 25231"/>
                    <a:gd name="connsiteX3" fmla="*/ 28713 w 43068"/>
                    <a:gd name="connsiteY3" fmla="*/ 4786 h 25231"/>
                    <a:gd name="connsiteX4" fmla="*/ 38283 w 43068"/>
                    <a:gd name="connsiteY4" fmla="*/ 0 h 25231"/>
                    <a:gd name="connsiteX5" fmla="*/ 43069 w 43068"/>
                    <a:gd name="connsiteY5" fmla="*/ 4786 h 25231"/>
                    <a:gd name="connsiteX6" fmla="*/ 14356 w 43068"/>
                    <a:gd name="connsiteY6" fmla="*/ 23927 h 25231"/>
                    <a:gd name="connsiteX7" fmla="*/ 4786 w 43068"/>
                    <a:gd name="connsiteY7" fmla="*/ 14356 h 25231"/>
                    <a:gd name="connsiteX8" fmla="*/ 0 w 43068"/>
                    <a:gd name="connsiteY8" fmla="*/ 9571 h 2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8" h="25231">
                      <a:moveTo>
                        <a:pt x="0" y="9571"/>
                      </a:moveTo>
                      <a:cubicBezTo>
                        <a:pt x="4786" y="4786"/>
                        <a:pt x="9571" y="4786"/>
                        <a:pt x="14356" y="4786"/>
                      </a:cubicBezTo>
                      <a:cubicBezTo>
                        <a:pt x="19142" y="4786"/>
                        <a:pt x="19142" y="0"/>
                        <a:pt x="23927" y="0"/>
                      </a:cubicBezTo>
                      <a:cubicBezTo>
                        <a:pt x="28713" y="0"/>
                        <a:pt x="28713" y="0"/>
                        <a:pt x="28713" y="4786"/>
                      </a:cubicBezTo>
                      <a:cubicBezTo>
                        <a:pt x="33498" y="4786"/>
                        <a:pt x="33498" y="4786"/>
                        <a:pt x="38283" y="0"/>
                      </a:cubicBezTo>
                      <a:cubicBezTo>
                        <a:pt x="43069" y="0"/>
                        <a:pt x="43069" y="4786"/>
                        <a:pt x="43069" y="4786"/>
                      </a:cubicBezTo>
                      <a:cubicBezTo>
                        <a:pt x="33498" y="14356"/>
                        <a:pt x="23927" y="19142"/>
                        <a:pt x="14356" y="23927"/>
                      </a:cubicBezTo>
                      <a:cubicBezTo>
                        <a:pt x="9571" y="28713"/>
                        <a:pt x="4786" y="19142"/>
                        <a:pt x="4786" y="14356"/>
                      </a:cubicBezTo>
                      <a:cubicBezTo>
                        <a:pt x="0" y="14356"/>
                        <a:pt x="0" y="9571"/>
                        <a:pt x="0" y="9571"/>
                      </a:cubicBezTo>
                      <a:close/>
                    </a:path>
                  </a:pathLst>
                </a:custGeom>
                <a:solidFill>
                  <a:srgbClr val="D9531E"/>
                </a:solidFill>
                <a:ln w="47824"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8806A8B-C9FD-4868-B833-22D5BA9C8DE4}"/>
                    </a:ext>
                  </a:extLst>
                </p:cNvPr>
                <p:cNvSpPr/>
                <p:nvPr/>
              </p:nvSpPr>
              <p:spPr>
                <a:xfrm>
                  <a:off x="7754102" y="7736278"/>
                  <a:ext cx="253095" cy="105279"/>
                </a:xfrm>
                <a:custGeom>
                  <a:avLst/>
                  <a:gdLst>
                    <a:gd name="connsiteX0" fmla="*/ 2127 w 253095"/>
                    <a:gd name="connsiteY0" fmla="*/ 90923 h 105279"/>
                    <a:gd name="connsiteX1" fmla="*/ 16483 w 253095"/>
                    <a:gd name="connsiteY1" fmla="*/ 81352 h 105279"/>
                    <a:gd name="connsiteX2" fmla="*/ 83479 w 253095"/>
                    <a:gd name="connsiteY2" fmla="*/ 43069 h 105279"/>
                    <a:gd name="connsiteX3" fmla="*/ 155260 w 253095"/>
                    <a:gd name="connsiteY3" fmla="*/ 0 h 105279"/>
                    <a:gd name="connsiteX4" fmla="*/ 155260 w 253095"/>
                    <a:gd name="connsiteY4" fmla="*/ 0 h 105279"/>
                    <a:gd name="connsiteX5" fmla="*/ 102621 w 253095"/>
                    <a:gd name="connsiteY5" fmla="*/ 57425 h 105279"/>
                    <a:gd name="connsiteX6" fmla="*/ 73908 w 253095"/>
                    <a:gd name="connsiteY6" fmla="*/ 76567 h 105279"/>
                    <a:gd name="connsiteX7" fmla="*/ 73908 w 253095"/>
                    <a:gd name="connsiteY7" fmla="*/ 76567 h 105279"/>
                    <a:gd name="connsiteX8" fmla="*/ 150475 w 253095"/>
                    <a:gd name="connsiteY8" fmla="*/ 66996 h 105279"/>
                    <a:gd name="connsiteX9" fmla="*/ 222256 w 253095"/>
                    <a:gd name="connsiteY9" fmla="*/ 23927 h 105279"/>
                    <a:gd name="connsiteX10" fmla="*/ 222256 w 253095"/>
                    <a:gd name="connsiteY10" fmla="*/ 23927 h 105279"/>
                    <a:gd name="connsiteX11" fmla="*/ 155260 w 253095"/>
                    <a:gd name="connsiteY11" fmla="*/ 86137 h 105279"/>
                    <a:gd name="connsiteX12" fmla="*/ 145689 w 253095"/>
                    <a:gd name="connsiteY12" fmla="*/ 86137 h 105279"/>
                    <a:gd name="connsiteX13" fmla="*/ 250968 w 253095"/>
                    <a:gd name="connsiteY13" fmla="*/ 43069 h 105279"/>
                    <a:gd name="connsiteX14" fmla="*/ 250968 w 253095"/>
                    <a:gd name="connsiteY14" fmla="*/ 47854 h 105279"/>
                    <a:gd name="connsiteX15" fmla="*/ 145689 w 253095"/>
                    <a:gd name="connsiteY15" fmla="*/ 105279 h 105279"/>
                    <a:gd name="connsiteX16" fmla="*/ 78693 w 253095"/>
                    <a:gd name="connsiteY16" fmla="*/ 95708 h 105279"/>
                    <a:gd name="connsiteX17" fmla="*/ 21269 w 253095"/>
                    <a:gd name="connsiteY17" fmla="*/ 95708 h 105279"/>
                    <a:gd name="connsiteX18" fmla="*/ 11698 w 253095"/>
                    <a:gd name="connsiteY18" fmla="*/ 100494 h 105279"/>
                    <a:gd name="connsiteX19" fmla="*/ 11698 w 253095"/>
                    <a:gd name="connsiteY19" fmla="*/ 100494 h 105279"/>
                    <a:gd name="connsiteX20" fmla="*/ 2127 w 253095"/>
                    <a:gd name="connsiteY20" fmla="*/ 100494 h 105279"/>
                    <a:gd name="connsiteX21" fmla="*/ 2127 w 253095"/>
                    <a:gd name="connsiteY21" fmla="*/ 90923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3095" h="105279">
                      <a:moveTo>
                        <a:pt x="2127" y="90923"/>
                      </a:moveTo>
                      <a:cubicBezTo>
                        <a:pt x="6912" y="86137"/>
                        <a:pt x="11698" y="81352"/>
                        <a:pt x="16483" y="81352"/>
                      </a:cubicBezTo>
                      <a:cubicBezTo>
                        <a:pt x="35625" y="62210"/>
                        <a:pt x="59552" y="52640"/>
                        <a:pt x="83479" y="43069"/>
                      </a:cubicBezTo>
                      <a:cubicBezTo>
                        <a:pt x="107406" y="28712"/>
                        <a:pt x="131333" y="9571"/>
                        <a:pt x="155260" y="0"/>
                      </a:cubicBezTo>
                      <a:cubicBezTo>
                        <a:pt x="155260" y="0"/>
                        <a:pt x="155260" y="0"/>
                        <a:pt x="155260" y="0"/>
                      </a:cubicBezTo>
                      <a:cubicBezTo>
                        <a:pt x="136119" y="19142"/>
                        <a:pt x="121762" y="43069"/>
                        <a:pt x="102621" y="57425"/>
                      </a:cubicBezTo>
                      <a:cubicBezTo>
                        <a:pt x="93050" y="62210"/>
                        <a:pt x="83479" y="71781"/>
                        <a:pt x="73908" y="76567"/>
                      </a:cubicBezTo>
                      <a:cubicBezTo>
                        <a:pt x="73908" y="76567"/>
                        <a:pt x="73908" y="76567"/>
                        <a:pt x="73908" y="76567"/>
                      </a:cubicBezTo>
                      <a:cubicBezTo>
                        <a:pt x="97835" y="76567"/>
                        <a:pt x="121762" y="71781"/>
                        <a:pt x="150475" y="66996"/>
                      </a:cubicBezTo>
                      <a:cubicBezTo>
                        <a:pt x="179187" y="57425"/>
                        <a:pt x="198329" y="43069"/>
                        <a:pt x="222256" y="23927"/>
                      </a:cubicBezTo>
                      <a:cubicBezTo>
                        <a:pt x="222256" y="23927"/>
                        <a:pt x="222256" y="23927"/>
                        <a:pt x="222256" y="23927"/>
                      </a:cubicBezTo>
                      <a:cubicBezTo>
                        <a:pt x="203114" y="52640"/>
                        <a:pt x="188758" y="71781"/>
                        <a:pt x="155260" y="86137"/>
                      </a:cubicBezTo>
                      <a:cubicBezTo>
                        <a:pt x="150475" y="86137"/>
                        <a:pt x="150475" y="86137"/>
                        <a:pt x="145689" y="86137"/>
                      </a:cubicBezTo>
                      <a:cubicBezTo>
                        <a:pt x="183973" y="86137"/>
                        <a:pt x="217471" y="71781"/>
                        <a:pt x="250968" y="43069"/>
                      </a:cubicBezTo>
                      <a:cubicBezTo>
                        <a:pt x="250968" y="43069"/>
                        <a:pt x="255754" y="43069"/>
                        <a:pt x="250968" y="47854"/>
                      </a:cubicBezTo>
                      <a:cubicBezTo>
                        <a:pt x="222256" y="86137"/>
                        <a:pt x="193544" y="105279"/>
                        <a:pt x="145689" y="105279"/>
                      </a:cubicBezTo>
                      <a:cubicBezTo>
                        <a:pt x="121762" y="105279"/>
                        <a:pt x="102621" y="100494"/>
                        <a:pt x="78693" y="95708"/>
                      </a:cubicBezTo>
                      <a:cubicBezTo>
                        <a:pt x="59552" y="90923"/>
                        <a:pt x="40410" y="90923"/>
                        <a:pt x="21269" y="95708"/>
                      </a:cubicBezTo>
                      <a:cubicBezTo>
                        <a:pt x="16483" y="95708"/>
                        <a:pt x="16483" y="95708"/>
                        <a:pt x="11698" y="100494"/>
                      </a:cubicBezTo>
                      <a:cubicBezTo>
                        <a:pt x="11698" y="100494"/>
                        <a:pt x="11698" y="100494"/>
                        <a:pt x="11698" y="100494"/>
                      </a:cubicBezTo>
                      <a:cubicBezTo>
                        <a:pt x="6912" y="100494"/>
                        <a:pt x="6912" y="100494"/>
                        <a:pt x="2127" y="100494"/>
                      </a:cubicBezTo>
                      <a:cubicBezTo>
                        <a:pt x="2127" y="95708"/>
                        <a:pt x="-2659" y="90923"/>
                        <a:pt x="2127" y="90923"/>
                      </a:cubicBezTo>
                      <a:close/>
                    </a:path>
                  </a:pathLst>
                </a:custGeom>
                <a:solidFill>
                  <a:srgbClr val="D9531E"/>
                </a:solidFill>
                <a:ln w="4782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EF9BBE81-061B-4067-866A-286406020020}"/>
                    </a:ext>
                  </a:extLst>
                </p:cNvPr>
                <p:cNvSpPr/>
                <p:nvPr/>
              </p:nvSpPr>
              <p:spPr>
                <a:xfrm>
                  <a:off x="7784941" y="7640570"/>
                  <a:ext cx="140904" cy="125725"/>
                </a:xfrm>
                <a:custGeom>
                  <a:avLst/>
                  <a:gdLst>
                    <a:gd name="connsiteX0" fmla="*/ 28712 w 140904"/>
                    <a:gd name="connsiteY0" fmla="*/ 57425 h 125725"/>
                    <a:gd name="connsiteX1" fmla="*/ 28712 w 140904"/>
                    <a:gd name="connsiteY1" fmla="*/ 57425 h 125725"/>
                    <a:gd name="connsiteX2" fmla="*/ 52640 w 140904"/>
                    <a:gd name="connsiteY2" fmla="*/ 23927 h 125725"/>
                    <a:gd name="connsiteX3" fmla="*/ 90923 w 140904"/>
                    <a:gd name="connsiteY3" fmla="*/ 0 h 125725"/>
                    <a:gd name="connsiteX4" fmla="*/ 95708 w 140904"/>
                    <a:gd name="connsiteY4" fmla="*/ 4785 h 125725"/>
                    <a:gd name="connsiteX5" fmla="*/ 66996 w 140904"/>
                    <a:gd name="connsiteY5" fmla="*/ 28712 h 125725"/>
                    <a:gd name="connsiteX6" fmla="*/ 62211 w 140904"/>
                    <a:gd name="connsiteY6" fmla="*/ 33498 h 125725"/>
                    <a:gd name="connsiteX7" fmla="*/ 138777 w 140904"/>
                    <a:gd name="connsiteY7" fmla="*/ 19142 h 125725"/>
                    <a:gd name="connsiteX8" fmla="*/ 138777 w 140904"/>
                    <a:gd name="connsiteY8" fmla="*/ 23927 h 125725"/>
                    <a:gd name="connsiteX9" fmla="*/ 66996 w 140904"/>
                    <a:gd name="connsiteY9" fmla="*/ 57425 h 125725"/>
                    <a:gd name="connsiteX10" fmla="*/ 9571 w 140904"/>
                    <a:gd name="connsiteY10" fmla="*/ 124421 h 125725"/>
                    <a:gd name="connsiteX11" fmla="*/ 0 w 140904"/>
                    <a:gd name="connsiteY11" fmla="*/ 114850 h 125725"/>
                    <a:gd name="connsiteX12" fmla="*/ 28712 w 140904"/>
                    <a:gd name="connsiteY12" fmla="*/ 57425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904" h="125725">
                      <a:moveTo>
                        <a:pt x="28712" y="57425"/>
                      </a:moveTo>
                      <a:lnTo>
                        <a:pt x="28712" y="57425"/>
                      </a:lnTo>
                      <a:cubicBezTo>
                        <a:pt x="33498" y="43069"/>
                        <a:pt x="43069" y="33498"/>
                        <a:pt x="52640" y="23927"/>
                      </a:cubicBezTo>
                      <a:cubicBezTo>
                        <a:pt x="62211" y="14356"/>
                        <a:pt x="81352" y="9571"/>
                        <a:pt x="90923" y="0"/>
                      </a:cubicBezTo>
                      <a:cubicBezTo>
                        <a:pt x="90923" y="0"/>
                        <a:pt x="95708" y="0"/>
                        <a:pt x="95708" y="4785"/>
                      </a:cubicBezTo>
                      <a:cubicBezTo>
                        <a:pt x="86138" y="14356"/>
                        <a:pt x="76567" y="19142"/>
                        <a:pt x="66996" y="28712"/>
                      </a:cubicBezTo>
                      <a:cubicBezTo>
                        <a:pt x="66996" y="28712"/>
                        <a:pt x="62211" y="33498"/>
                        <a:pt x="62211" y="33498"/>
                      </a:cubicBezTo>
                      <a:cubicBezTo>
                        <a:pt x="86138" y="19142"/>
                        <a:pt x="114850" y="9571"/>
                        <a:pt x="138777" y="19142"/>
                      </a:cubicBezTo>
                      <a:cubicBezTo>
                        <a:pt x="138777" y="19142"/>
                        <a:pt x="143563" y="23927"/>
                        <a:pt x="138777" y="23927"/>
                      </a:cubicBezTo>
                      <a:cubicBezTo>
                        <a:pt x="114850" y="23927"/>
                        <a:pt x="90923" y="43069"/>
                        <a:pt x="66996" y="57425"/>
                      </a:cubicBezTo>
                      <a:cubicBezTo>
                        <a:pt x="43069" y="76567"/>
                        <a:pt x="28712" y="105279"/>
                        <a:pt x="9571" y="124421"/>
                      </a:cubicBezTo>
                      <a:cubicBezTo>
                        <a:pt x="4785" y="129206"/>
                        <a:pt x="0" y="119635"/>
                        <a:pt x="0" y="114850"/>
                      </a:cubicBezTo>
                      <a:cubicBezTo>
                        <a:pt x="0" y="95708"/>
                        <a:pt x="14356" y="71781"/>
                        <a:pt x="28712" y="57425"/>
                      </a:cubicBezTo>
                      <a:close/>
                    </a:path>
                  </a:pathLst>
                </a:custGeom>
                <a:solidFill>
                  <a:srgbClr val="D9531E"/>
                </a:solidFill>
                <a:ln w="47824" cap="flat">
                  <a:noFill/>
                  <a:prstDash val="solid"/>
                  <a:miter/>
                </a:ln>
              </p:spPr>
              <p:txBody>
                <a:bodyPr rtlCol="0" anchor="ctr"/>
                <a:lstStyle/>
                <a:p>
                  <a:endParaRPr lang="en-US"/>
                </a:p>
              </p:txBody>
            </p:sp>
          </p:grpSp>
          <p:grpSp>
            <p:nvGrpSpPr>
              <p:cNvPr id="134" name="Graphic 3">
                <a:extLst>
                  <a:ext uri="{FF2B5EF4-FFF2-40B4-BE49-F238E27FC236}">
                    <a16:creationId xmlns:a16="http://schemas.microsoft.com/office/drawing/2014/main" id="{8D887C7D-E5A0-4BCB-8EF8-58D92A6161E6}"/>
                  </a:ext>
                </a:extLst>
              </p:cNvPr>
              <p:cNvGrpSpPr/>
              <p:nvPr/>
            </p:nvGrpSpPr>
            <p:grpSpPr>
              <a:xfrm>
                <a:off x="8153418" y="7534018"/>
                <a:ext cx="1330345" cy="987068"/>
                <a:chOff x="8153418" y="7534018"/>
                <a:chExt cx="1330345" cy="987068"/>
              </a:xfrm>
            </p:grpSpPr>
            <p:grpSp>
              <p:nvGrpSpPr>
                <p:cNvPr id="240" name="Graphic 3">
                  <a:extLst>
                    <a:ext uri="{FF2B5EF4-FFF2-40B4-BE49-F238E27FC236}">
                      <a16:creationId xmlns:a16="http://schemas.microsoft.com/office/drawing/2014/main" id="{A446BC26-AC7A-4F30-B482-847716F015FE}"/>
                    </a:ext>
                  </a:extLst>
                </p:cNvPr>
                <p:cNvGrpSpPr/>
                <p:nvPr/>
              </p:nvGrpSpPr>
              <p:grpSpPr>
                <a:xfrm>
                  <a:off x="8153418" y="7541635"/>
                  <a:ext cx="1315495" cy="979451"/>
                  <a:chOff x="8153418" y="7541635"/>
                  <a:chExt cx="1315495" cy="979451"/>
                </a:xfrm>
              </p:grpSpPr>
              <p:sp>
                <p:nvSpPr>
                  <p:cNvPr id="258" name="Freeform: Shape 257">
                    <a:extLst>
                      <a:ext uri="{FF2B5EF4-FFF2-40B4-BE49-F238E27FC236}">
                        <a16:creationId xmlns:a16="http://schemas.microsoft.com/office/drawing/2014/main" id="{D6B57142-6EF5-4F00-9A6C-7CA784CC5201}"/>
                      </a:ext>
                    </a:extLst>
                  </p:cNvPr>
                  <p:cNvSpPr/>
                  <p:nvPr/>
                </p:nvSpPr>
                <p:spPr>
                  <a:xfrm>
                    <a:off x="8165549" y="7541635"/>
                    <a:ext cx="1303364" cy="962702"/>
                  </a:xfrm>
                  <a:custGeom>
                    <a:avLst/>
                    <a:gdLst>
                      <a:gd name="connsiteX0" fmla="*/ 1299074 w 1303364"/>
                      <a:gd name="connsiteY0" fmla="*/ 299922 h 962702"/>
                      <a:gd name="connsiteX1" fmla="*/ 1270361 w 1303364"/>
                      <a:gd name="connsiteY1" fmla="*/ 261639 h 962702"/>
                      <a:gd name="connsiteX2" fmla="*/ 1241649 w 1303364"/>
                      <a:gd name="connsiteY2" fmla="*/ 266424 h 962702"/>
                      <a:gd name="connsiteX3" fmla="*/ 1198580 w 1303364"/>
                      <a:gd name="connsiteY3" fmla="*/ 271210 h 962702"/>
                      <a:gd name="connsiteX4" fmla="*/ 1064588 w 1303364"/>
                      <a:gd name="connsiteY4" fmla="*/ 170716 h 962702"/>
                      <a:gd name="connsiteX5" fmla="*/ 887528 w 1303364"/>
                      <a:gd name="connsiteY5" fmla="*/ 65437 h 962702"/>
                      <a:gd name="connsiteX6" fmla="*/ 696111 w 1303364"/>
                      <a:gd name="connsiteY6" fmla="*/ 36724 h 962702"/>
                      <a:gd name="connsiteX7" fmla="*/ 581261 w 1303364"/>
                      <a:gd name="connsiteY7" fmla="*/ 27154 h 962702"/>
                      <a:gd name="connsiteX8" fmla="*/ 552549 w 1303364"/>
                      <a:gd name="connsiteY8" fmla="*/ 22368 h 962702"/>
                      <a:gd name="connsiteX9" fmla="*/ 557334 w 1303364"/>
                      <a:gd name="connsiteY9" fmla="*/ 22368 h 962702"/>
                      <a:gd name="connsiteX10" fmla="*/ 557334 w 1303364"/>
                      <a:gd name="connsiteY10" fmla="*/ 17583 h 962702"/>
                      <a:gd name="connsiteX11" fmla="*/ 413771 w 1303364"/>
                      <a:gd name="connsiteY11" fmla="*/ 12797 h 962702"/>
                      <a:gd name="connsiteX12" fmla="*/ 385059 w 1303364"/>
                      <a:gd name="connsiteY12" fmla="*/ 46295 h 962702"/>
                      <a:gd name="connsiteX13" fmla="*/ 188857 w 1303364"/>
                      <a:gd name="connsiteY13" fmla="*/ 75008 h 962702"/>
                      <a:gd name="connsiteX14" fmla="*/ 107505 w 1303364"/>
                      <a:gd name="connsiteY14" fmla="*/ 156360 h 962702"/>
                      <a:gd name="connsiteX15" fmla="*/ 54865 w 1303364"/>
                      <a:gd name="connsiteY15" fmla="*/ 228141 h 962702"/>
                      <a:gd name="connsiteX16" fmla="*/ 7011 w 1303364"/>
                      <a:gd name="connsiteY16" fmla="*/ 242497 h 962702"/>
                      <a:gd name="connsiteX17" fmla="*/ 50080 w 1303364"/>
                      <a:gd name="connsiteY17" fmla="*/ 323849 h 962702"/>
                      <a:gd name="connsiteX18" fmla="*/ 50080 w 1303364"/>
                      <a:gd name="connsiteY18" fmla="*/ 323849 h 962702"/>
                      <a:gd name="connsiteX19" fmla="*/ 69221 w 1303364"/>
                      <a:gd name="connsiteY19" fmla="*/ 338206 h 962702"/>
                      <a:gd name="connsiteX20" fmla="*/ 126646 w 1303364"/>
                      <a:gd name="connsiteY20" fmla="*/ 386060 h 962702"/>
                      <a:gd name="connsiteX21" fmla="*/ 145788 w 1303364"/>
                      <a:gd name="connsiteY21" fmla="*/ 405201 h 962702"/>
                      <a:gd name="connsiteX22" fmla="*/ 227140 w 1303364"/>
                      <a:gd name="connsiteY22" fmla="*/ 424343 h 962702"/>
                      <a:gd name="connsiteX23" fmla="*/ 231926 w 1303364"/>
                      <a:gd name="connsiteY23" fmla="*/ 366918 h 962702"/>
                      <a:gd name="connsiteX24" fmla="*/ 279780 w 1303364"/>
                      <a:gd name="connsiteY24" fmla="*/ 319064 h 962702"/>
                      <a:gd name="connsiteX25" fmla="*/ 298922 w 1303364"/>
                      <a:gd name="connsiteY25" fmla="*/ 295137 h 962702"/>
                      <a:gd name="connsiteX26" fmla="*/ 270209 w 1303364"/>
                      <a:gd name="connsiteY26" fmla="*/ 371704 h 962702"/>
                      <a:gd name="connsiteX27" fmla="*/ 227140 w 1303364"/>
                      <a:gd name="connsiteY27" fmla="*/ 529622 h 962702"/>
                      <a:gd name="connsiteX28" fmla="*/ 198428 w 1303364"/>
                      <a:gd name="connsiteY28" fmla="*/ 687541 h 962702"/>
                      <a:gd name="connsiteX29" fmla="*/ 193642 w 1303364"/>
                      <a:gd name="connsiteY29" fmla="*/ 759322 h 962702"/>
                      <a:gd name="connsiteX30" fmla="*/ 193642 w 1303364"/>
                      <a:gd name="connsiteY30" fmla="*/ 788035 h 962702"/>
                      <a:gd name="connsiteX31" fmla="*/ 179286 w 1303364"/>
                      <a:gd name="connsiteY31" fmla="*/ 797605 h 962702"/>
                      <a:gd name="connsiteX32" fmla="*/ 155359 w 1303364"/>
                      <a:gd name="connsiteY32" fmla="*/ 883743 h 962702"/>
                      <a:gd name="connsiteX33" fmla="*/ 284565 w 1303364"/>
                      <a:gd name="connsiteY33" fmla="*/ 950739 h 962702"/>
                      <a:gd name="connsiteX34" fmla="*/ 370703 w 1303364"/>
                      <a:gd name="connsiteY34" fmla="*/ 950739 h 962702"/>
                      <a:gd name="connsiteX35" fmla="*/ 432913 w 1303364"/>
                      <a:gd name="connsiteY35" fmla="*/ 941168 h 962702"/>
                      <a:gd name="connsiteX36" fmla="*/ 490338 w 1303364"/>
                      <a:gd name="connsiteY36" fmla="*/ 955524 h 962702"/>
                      <a:gd name="connsiteX37" fmla="*/ 657828 w 1303364"/>
                      <a:gd name="connsiteY37" fmla="*/ 955524 h 962702"/>
                      <a:gd name="connsiteX38" fmla="*/ 844459 w 1303364"/>
                      <a:gd name="connsiteY38" fmla="*/ 902885 h 962702"/>
                      <a:gd name="connsiteX39" fmla="*/ 911455 w 1303364"/>
                      <a:gd name="connsiteY39" fmla="*/ 902885 h 962702"/>
                      <a:gd name="connsiteX40" fmla="*/ 1050232 w 1303364"/>
                      <a:gd name="connsiteY40" fmla="*/ 855031 h 962702"/>
                      <a:gd name="connsiteX41" fmla="*/ 1078945 w 1303364"/>
                      <a:gd name="connsiteY41" fmla="*/ 744966 h 962702"/>
                      <a:gd name="connsiteX42" fmla="*/ 1031090 w 1303364"/>
                      <a:gd name="connsiteY42" fmla="*/ 673185 h 962702"/>
                      <a:gd name="connsiteX43" fmla="*/ 1035876 w 1303364"/>
                      <a:gd name="connsiteY43" fmla="*/ 582262 h 962702"/>
                      <a:gd name="connsiteX44" fmla="*/ 1035876 w 1303364"/>
                      <a:gd name="connsiteY44" fmla="*/ 491339 h 962702"/>
                      <a:gd name="connsiteX45" fmla="*/ 1050232 w 1303364"/>
                      <a:gd name="connsiteY45" fmla="*/ 500910 h 962702"/>
                      <a:gd name="connsiteX46" fmla="*/ 1050232 w 1303364"/>
                      <a:gd name="connsiteY46" fmla="*/ 500910 h 962702"/>
                      <a:gd name="connsiteX47" fmla="*/ 1050232 w 1303364"/>
                      <a:gd name="connsiteY47" fmla="*/ 548764 h 962702"/>
                      <a:gd name="connsiteX48" fmla="*/ 1107657 w 1303364"/>
                      <a:gd name="connsiteY48" fmla="*/ 572691 h 962702"/>
                      <a:gd name="connsiteX49" fmla="*/ 1260791 w 1303364"/>
                      <a:gd name="connsiteY49" fmla="*/ 453055 h 962702"/>
                      <a:gd name="connsiteX50" fmla="*/ 1299074 w 1303364"/>
                      <a:gd name="connsiteY50" fmla="*/ 299922 h 9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03364" h="962702">
                        <a:moveTo>
                          <a:pt x="1299074" y="299922"/>
                        </a:moveTo>
                        <a:cubicBezTo>
                          <a:pt x="1294288" y="285566"/>
                          <a:pt x="1284718" y="266424"/>
                          <a:pt x="1270361" y="261639"/>
                        </a:cubicBezTo>
                        <a:cubicBezTo>
                          <a:pt x="1260791" y="261639"/>
                          <a:pt x="1251219" y="261639"/>
                          <a:pt x="1241649" y="266424"/>
                        </a:cubicBezTo>
                        <a:cubicBezTo>
                          <a:pt x="1227292" y="271210"/>
                          <a:pt x="1212936" y="271210"/>
                          <a:pt x="1198580" y="271210"/>
                        </a:cubicBezTo>
                        <a:cubicBezTo>
                          <a:pt x="1150726" y="247283"/>
                          <a:pt x="1107657" y="208999"/>
                          <a:pt x="1064588" y="170716"/>
                        </a:cubicBezTo>
                        <a:cubicBezTo>
                          <a:pt x="1011949" y="127647"/>
                          <a:pt x="954524" y="84579"/>
                          <a:pt x="887528" y="65437"/>
                        </a:cubicBezTo>
                        <a:cubicBezTo>
                          <a:pt x="825318" y="46295"/>
                          <a:pt x="763107" y="36724"/>
                          <a:pt x="696111" y="36724"/>
                        </a:cubicBezTo>
                        <a:cubicBezTo>
                          <a:pt x="657828" y="36724"/>
                          <a:pt x="619544" y="36724"/>
                          <a:pt x="581261" y="27154"/>
                        </a:cubicBezTo>
                        <a:cubicBezTo>
                          <a:pt x="571690" y="27154"/>
                          <a:pt x="562120" y="22368"/>
                          <a:pt x="552549" y="22368"/>
                        </a:cubicBezTo>
                        <a:cubicBezTo>
                          <a:pt x="552549" y="22368"/>
                          <a:pt x="557334" y="22368"/>
                          <a:pt x="557334" y="22368"/>
                        </a:cubicBezTo>
                        <a:cubicBezTo>
                          <a:pt x="557334" y="22368"/>
                          <a:pt x="557334" y="17583"/>
                          <a:pt x="557334" y="17583"/>
                        </a:cubicBezTo>
                        <a:cubicBezTo>
                          <a:pt x="514265" y="3226"/>
                          <a:pt x="456840" y="-11130"/>
                          <a:pt x="413771" y="12797"/>
                        </a:cubicBezTo>
                        <a:cubicBezTo>
                          <a:pt x="399415" y="22368"/>
                          <a:pt x="389844" y="31939"/>
                          <a:pt x="385059" y="46295"/>
                        </a:cubicBezTo>
                        <a:cubicBezTo>
                          <a:pt x="318063" y="27154"/>
                          <a:pt x="241496" y="36724"/>
                          <a:pt x="188857" y="75008"/>
                        </a:cubicBezTo>
                        <a:cubicBezTo>
                          <a:pt x="160144" y="98935"/>
                          <a:pt x="131432" y="127647"/>
                          <a:pt x="107505" y="156360"/>
                        </a:cubicBezTo>
                        <a:cubicBezTo>
                          <a:pt x="93148" y="175501"/>
                          <a:pt x="64436" y="199428"/>
                          <a:pt x="54865" y="228141"/>
                        </a:cubicBezTo>
                        <a:cubicBezTo>
                          <a:pt x="35724" y="223356"/>
                          <a:pt x="16582" y="228141"/>
                          <a:pt x="7011" y="242497"/>
                        </a:cubicBezTo>
                        <a:cubicBezTo>
                          <a:pt x="-16916" y="271210"/>
                          <a:pt x="26153" y="309493"/>
                          <a:pt x="50080" y="323849"/>
                        </a:cubicBezTo>
                        <a:cubicBezTo>
                          <a:pt x="50080" y="323849"/>
                          <a:pt x="50080" y="323849"/>
                          <a:pt x="50080" y="323849"/>
                        </a:cubicBezTo>
                        <a:cubicBezTo>
                          <a:pt x="54865" y="328635"/>
                          <a:pt x="64436" y="333420"/>
                          <a:pt x="69221" y="338206"/>
                        </a:cubicBezTo>
                        <a:cubicBezTo>
                          <a:pt x="88363" y="352562"/>
                          <a:pt x="107505" y="371704"/>
                          <a:pt x="126646" y="386060"/>
                        </a:cubicBezTo>
                        <a:cubicBezTo>
                          <a:pt x="131432" y="390845"/>
                          <a:pt x="136217" y="395631"/>
                          <a:pt x="145788" y="405201"/>
                        </a:cubicBezTo>
                        <a:cubicBezTo>
                          <a:pt x="164930" y="433914"/>
                          <a:pt x="203213" y="462626"/>
                          <a:pt x="227140" y="424343"/>
                        </a:cubicBezTo>
                        <a:cubicBezTo>
                          <a:pt x="236711" y="409987"/>
                          <a:pt x="236711" y="390845"/>
                          <a:pt x="231926" y="366918"/>
                        </a:cubicBezTo>
                        <a:cubicBezTo>
                          <a:pt x="251067" y="352562"/>
                          <a:pt x="265423" y="333420"/>
                          <a:pt x="279780" y="319064"/>
                        </a:cubicBezTo>
                        <a:cubicBezTo>
                          <a:pt x="284565" y="309493"/>
                          <a:pt x="294136" y="304708"/>
                          <a:pt x="298922" y="295137"/>
                        </a:cubicBezTo>
                        <a:cubicBezTo>
                          <a:pt x="289351" y="319064"/>
                          <a:pt x="279780" y="342991"/>
                          <a:pt x="270209" y="371704"/>
                        </a:cubicBezTo>
                        <a:cubicBezTo>
                          <a:pt x="255853" y="424343"/>
                          <a:pt x="241496" y="476983"/>
                          <a:pt x="227140" y="529622"/>
                        </a:cubicBezTo>
                        <a:cubicBezTo>
                          <a:pt x="212784" y="582262"/>
                          <a:pt x="203213" y="634901"/>
                          <a:pt x="198428" y="687541"/>
                        </a:cubicBezTo>
                        <a:cubicBezTo>
                          <a:pt x="193642" y="711468"/>
                          <a:pt x="193642" y="735395"/>
                          <a:pt x="193642" y="759322"/>
                        </a:cubicBezTo>
                        <a:cubicBezTo>
                          <a:pt x="193642" y="768893"/>
                          <a:pt x="193642" y="778464"/>
                          <a:pt x="193642" y="788035"/>
                        </a:cubicBezTo>
                        <a:cubicBezTo>
                          <a:pt x="188857" y="792820"/>
                          <a:pt x="184072" y="792820"/>
                          <a:pt x="179286" y="797605"/>
                        </a:cubicBezTo>
                        <a:cubicBezTo>
                          <a:pt x="141003" y="811962"/>
                          <a:pt x="141003" y="850245"/>
                          <a:pt x="155359" y="883743"/>
                        </a:cubicBezTo>
                        <a:cubicBezTo>
                          <a:pt x="179286" y="926812"/>
                          <a:pt x="241496" y="941168"/>
                          <a:pt x="284565" y="950739"/>
                        </a:cubicBezTo>
                        <a:cubicBezTo>
                          <a:pt x="313278" y="955524"/>
                          <a:pt x="341990" y="955524"/>
                          <a:pt x="370703" y="950739"/>
                        </a:cubicBezTo>
                        <a:cubicBezTo>
                          <a:pt x="389844" y="950739"/>
                          <a:pt x="408986" y="945953"/>
                          <a:pt x="432913" y="941168"/>
                        </a:cubicBezTo>
                        <a:cubicBezTo>
                          <a:pt x="452055" y="945953"/>
                          <a:pt x="471197" y="950739"/>
                          <a:pt x="490338" y="955524"/>
                        </a:cubicBezTo>
                        <a:cubicBezTo>
                          <a:pt x="547763" y="965095"/>
                          <a:pt x="600403" y="965095"/>
                          <a:pt x="657828" y="955524"/>
                        </a:cubicBezTo>
                        <a:cubicBezTo>
                          <a:pt x="720038" y="945953"/>
                          <a:pt x="787034" y="926812"/>
                          <a:pt x="844459" y="902885"/>
                        </a:cubicBezTo>
                        <a:cubicBezTo>
                          <a:pt x="868386" y="902885"/>
                          <a:pt x="892313" y="902885"/>
                          <a:pt x="911455" y="902885"/>
                        </a:cubicBezTo>
                        <a:cubicBezTo>
                          <a:pt x="964094" y="902885"/>
                          <a:pt x="1011949" y="888528"/>
                          <a:pt x="1050232" y="855031"/>
                        </a:cubicBezTo>
                        <a:cubicBezTo>
                          <a:pt x="1083730" y="826318"/>
                          <a:pt x="1093301" y="783249"/>
                          <a:pt x="1078945" y="744966"/>
                        </a:cubicBezTo>
                        <a:cubicBezTo>
                          <a:pt x="1069374" y="716253"/>
                          <a:pt x="1055017" y="697112"/>
                          <a:pt x="1031090" y="673185"/>
                        </a:cubicBezTo>
                        <a:cubicBezTo>
                          <a:pt x="1035876" y="644472"/>
                          <a:pt x="1035876" y="610974"/>
                          <a:pt x="1035876" y="582262"/>
                        </a:cubicBezTo>
                        <a:cubicBezTo>
                          <a:pt x="1035876" y="553549"/>
                          <a:pt x="1035876" y="520051"/>
                          <a:pt x="1035876" y="491339"/>
                        </a:cubicBezTo>
                        <a:cubicBezTo>
                          <a:pt x="1040661" y="496124"/>
                          <a:pt x="1045447" y="496124"/>
                          <a:pt x="1050232" y="500910"/>
                        </a:cubicBezTo>
                        <a:cubicBezTo>
                          <a:pt x="1050232" y="500910"/>
                          <a:pt x="1050232" y="500910"/>
                          <a:pt x="1050232" y="500910"/>
                        </a:cubicBezTo>
                        <a:cubicBezTo>
                          <a:pt x="1050232" y="520051"/>
                          <a:pt x="1045447" y="534408"/>
                          <a:pt x="1050232" y="548764"/>
                        </a:cubicBezTo>
                        <a:cubicBezTo>
                          <a:pt x="1059803" y="572691"/>
                          <a:pt x="1083730" y="577476"/>
                          <a:pt x="1107657" y="572691"/>
                        </a:cubicBezTo>
                        <a:cubicBezTo>
                          <a:pt x="1174653" y="558335"/>
                          <a:pt x="1227292" y="510481"/>
                          <a:pt x="1260791" y="453055"/>
                        </a:cubicBezTo>
                        <a:cubicBezTo>
                          <a:pt x="1289503" y="409987"/>
                          <a:pt x="1313430" y="357347"/>
                          <a:pt x="1299074" y="299922"/>
                        </a:cubicBezTo>
                        <a:close/>
                      </a:path>
                    </a:pathLst>
                  </a:custGeom>
                  <a:solidFill>
                    <a:srgbClr val="009A9A"/>
                  </a:solidFill>
                  <a:ln w="4782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20381D01-EE21-4622-B62F-EA2A35A6D03D}"/>
                      </a:ext>
                    </a:extLst>
                  </p:cNvPr>
                  <p:cNvSpPr/>
                  <p:nvPr/>
                </p:nvSpPr>
                <p:spPr>
                  <a:xfrm>
                    <a:off x="8153418" y="7554433"/>
                    <a:ext cx="1309870" cy="966653"/>
                  </a:xfrm>
                  <a:custGeom>
                    <a:avLst/>
                    <a:gdLst>
                      <a:gd name="connsiteX0" fmla="*/ 579035 w 1309870"/>
                      <a:gd name="connsiteY0" fmla="*/ 952298 h 966653"/>
                      <a:gd name="connsiteX1" fmla="*/ 497683 w 1309870"/>
                      <a:gd name="connsiteY1" fmla="*/ 947512 h 966653"/>
                      <a:gd name="connsiteX2" fmla="*/ 440258 w 1309870"/>
                      <a:gd name="connsiteY2" fmla="*/ 933156 h 966653"/>
                      <a:gd name="connsiteX3" fmla="*/ 382833 w 1309870"/>
                      <a:gd name="connsiteY3" fmla="*/ 937941 h 966653"/>
                      <a:gd name="connsiteX4" fmla="*/ 378048 w 1309870"/>
                      <a:gd name="connsiteY4" fmla="*/ 937941 h 966653"/>
                      <a:gd name="connsiteX5" fmla="*/ 334979 w 1309870"/>
                      <a:gd name="connsiteY5" fmla="*/ 937941 h 966653"/>
                      <a:gd name="connsiteX6" fmla="*/ 291910 w 1309870"/>
                      <a:gd name="connsiteY6" fmla="*/ 933156 h 966653"/>
                      <a:gd name="connsiteX7" fmla="*/ 157919 w 1309870"/>
                      <a:gd name="connsiteY7" fmla="*/ 866160 h 966653"/>
                      <a:gd name="connsiteX8" fmla="*/ 153133 w 1309870"/>
                      <a:gd name="connsiteY8" fmla="*/ 803950 h 966653"/>
                      <a:gd name="connsiteX9" fmla="*/ 186631 w 1309870"/>
                      <a:gd name="connsiteY9" fmla="*/ 775237 h 966653"/>
                      <a:gd name="connsiteX10" fmla="*/ 196202 w 1309870"/>
                      <a:gd name="connsiteY10" fmla="*/ 770452 h 966653"/>
                      <a:gd name="connsiteX11" fmla="*/ 196202 w 1309870"/>
                      <a:gd name="connsiteY11" fmla="*/ 756096 h 966653"/>
                      <a:gd name="connsiteX12" fmla="*/ 196202 w 1309870"/>
                      <a:gd name="connsiteY12" fmla="*/ 746525 h 966653"/>
                      <a:gd name="connsiteX13" fmla="*/ 200987 w 1309870"/>
                      <a:gd name="connsiteY13" fmla="*/ 693885 h 966653"/>
                      <a:gd name="connsiteX14" fmla="*/ 200987 w 1309870"/>
                      <a:gd name="connsiteY14" fmla="*/ 674744 h 966653"/>
                      <a:gd name="connsiteX15" fmla="*/ 229700 w 1309870"/>
                      <a:gd name="connsiteY15" fmla="*/ 516825 h 966653"/>
                      <a:gd name="connsiteX16" fmla="*/ 272769 w 1309870"/>
                      <a:gd name="connsiteY16" fmla="*/ 358906 h 966653"/>
                      <a:gd name="connsiteX17" fmla="*/ 287125 w 1309870"/>
                      <a:gd name="connsiteY17" fmla="*/ 320623 h 966653"/>
                      <a:gd name="connsiteX18" fmla="*/ 244056 w 1309870"/>
                      <a:gd name="connsiteY18" fmla="*/ 363692 h 966653"/>
                      <a:gd name="connsiteX19" fmla="*/ 234485 w 1309870"/>
                      <a:gd name="connsiteY19" fmla="*/ 421117 h 966653"/>
                      <a:gd name="connsiteX20" fmla="*/ 200987 w 1309870"/>
                      <a:gd name="connsiteY20" fmla="*/ 440258 h 966653"/>
                      <a:gd name="connsiteX21" fmla="*/ 143563 w 1309870"/>
                      <a:gd name="connsiteY21" fmla="*/ 401975 h 966653"/>
                      <a:gd name="connsiteX22" fmla="*/ 133991 w 1309870"/>
                      <a:gd name="connsiteY22" fmla="*/ 392404 h 966653"/>
                      <a:gd name="connsiteX23" fmla="*/ 124421 w 1309870"/>
                      <a:gd name="connsiteY23" fmla="*/ 382833 h 966653"/>
                      <a:gd name="connsiteX24" fmla="*/ 100494 w 1309870"/>
                      <a:gd name="connsiteY24" fmla="*/ 358906 h 966653"/>
                      <a:gd name="connsiteX25" fmla="*/ 71781 w 1309870"/>
                      <a:gd name="connsiteY25" fmla="*/ 334979 h 966653"/>
                      <a:gd name="connsiteX26" fmla="*/ 62210 w 1309870"/>
                      <a:gd name="connsiteY26" fmla="*/ 330194 h 966653"/>
                      <a:gd name="connsiteX27" fmla="*/ 52640 w 1309870"/>
                      <a:gd name="connsiteY27" fmla="*/ 325408 h 966653"/>
                      <a:gd name="connsiteX28" fmla="*/ 52640 w 1309870"/>
                      <a:gd name="connsiteY28" fmla="*/ 325408 h 966653"/>
                      <a:gd name="connsiteX29" fmla="*/ 0 w 1309870"/>
                      <a:gd name="connsiteY29" fmla="*/ 267983 h 966653"/>
                      <a:gd name="connsiteX30" fmla="*/ 9571 w 1309870"/>
                      <a:gd name="connsiteY30" fmla="*/ 239271 h 966653"/>
                      <a:gd name="connsiteX31" fmla="*/ 57425 w 1309870"/>
                      <a:gd name="connsiteY31" fmla="*/ 224914 h 966653"/>
                      <a:gd name="connsiteX32" fmla="*/ 95708 w 1309870"/>
                      <a:gd name="connsiteY32" fmla="*/ 172275 h 966653"/>
                      <a:gd name="connsiteX33" fmla="*/ 110064 w 1309870"/>
                      <a:gd name="connsiteY33" fmla="*/ 157919 h 966653"/>
                      <a:gd name="connsiteX34" fmla="*/ 191417 w 1309870"/>
                      <a:gd name="connsiteY34" fmla="*/ 76567 h 966653"/>
                      <a:gd name="connsiteX35" fmla="*/ 325408 w 1309870"/>
                      <a:gd name="connsiteY35" fmla="*/ 38283 h 966653"/>
                      <a:gd name="connsiteX36" fmla="*/ 392404 w 1309870"/>
                      <a:gd name="connsiteY36" fmla="*/ 47854 h 966653"/>
                      <a:gd name="connsiteX37" fmla="*/ 421117 w 1309870"/>
                      <a:gd name="connsiteY37" fmla="*/ 14356 h 966653"/>
                      <a:gd name="connsiteX38" fmla="*/ 478542 w 1309870"/>
                      <a:gd name="connsiteY38" fmla="*/ 0 h 966653"/>
                      <a:gd name="connsiteX39" fmla="*/ 564679 w 1309870"/>
                      <a:gd name="connsiteY39" fmla="*/ 14356 h 966653"/>
                      <a:gd name="connsiteX40" fmla="*/ 569464 w 1309870"/>
                      <a:gd name="connsiteY40" fmla="*/ 14356 h 966653"/>
                      <a:gd name="connsiteX41" fmla="*/ 574250 w 1309870"/>
                      <a:gd name="connsiteY41" fmla="*/ 19142 h 966653"/>
                      <a:gd name="connsiteX42" fmla="*/ 574250 w 1309870"/>
                      <a:gd name="connsiteY42" fmla="*/ 23927 h 966653"/>
                      <a:gd name="connsiteX43" fmla="*/ 593392 w 1309870"/>
                      <a:gd name="connsiteY43" fmla="*/ 28712 h 966653"/>
                      <a:gd name="connsiteX44" fmla="*/ 684315 w 1309870"/>
                      <a:gd name="connsiteY44" fmla="*/ 38283 h 966653"/>
                      <a:gd name="connsiteX45" fmla="*/ 708242 w 1309870"/>
                      <a:gd name="connsiteY45" fmla="*/ 38283 h 966653"/>
                      <a:gd name="connsiteX46" fmla="*/ 899658 w 1309870"/>
                      <a:gd name="connsiteY46" fmla="*/ 66996 h 966653"/>
                      <a:gd name="connsiteX47" fmla="*/ 1076719 w 1309870"/>
                      <a:gd name="connsiteY47" fmla="*/ 172275 h 966653"/>
                      <a:gd name="connsiteX48" fmla="*/ 1095860 w 1309870"/>
                      <a:gd name="connsiteY48" fmla="*/ 191417 h 966653"/>
                      <a:gd name="connsiteX49" fmla="*/ 1205925 w 1309870"/>
                      <a:gd name="connsiteY49" fmla="*/ 272769 h 966653"/>
                      <a:gd name="connsiteX50" fmla="*/ 1244209 w 1309870"/>
                      <a:gd name="connsiteY50" fmla="*/ 267983 h 966653"/>
                      <a:gd name="connsiteX51" fmla="*/ 1272921 w 1309870"/>
                      <a:gd name="connsiteY51" fmla="*/ 263198 h 966653"/>
                      <a:gd name="connsiteX52" fmla="*/ 1306419 w 1309870"/>
                      <a:gd name="connsiteY52" fmla="*/ 306267 h 966653"/>
                      <a:gd name="connsiteX53" fmla="*/ 1268136 w 1309870"/>
                      <a:gd name="connsiteY53" fmla="*/ 464185 h 966653"/>
                      <a:gd name="connsiteX54" fmla="*/ 1110217 w 1309870"/>
                      <a:gd name="connsiteY54" fmla="*/ 583821 h 966653"/>
                      <a:gd name="connsiteX55" fmla="*/ 1095860 w 1309870"/>
                      <a:gd name="connsiteY55" fmla="*/ 583821 h 966653"/>
                      <a:gd name="connsiteX56" fmla="*/ 1095860 w 1309870"/>
                      <a:gd name="connsiteY56" fmla="*/ 583821 h 966653"/>
                      <a:gd name="connsiteX57" fmla="*/ 1048006 w 1309870"/>
                      <a:gd name="connsiteY57" fmla="*/ 555108 h 966653"/>
                      <a:gd name="connsiteX58" fmla="*/ 1043221 w 1309870"/>
                      <a:gd name="connsiteY58" fmla="*/ 540752 h 966653"/>
                      <a:gd name="connsiteX59" fmla="*/ 1043221 w 1309870"/>
                      <a:gd name="connsiteY59" fmla="*/ 588606 h 966653"/>
                      <a:gd name="connsiteX60" fmla="*/ 1043221 w 1309870"/>
                      <a:gd name="connsiteY60" fmla="*/ 593392 h 966653"/>
                      <a:gd name="connsiteX61" fmla="*/ 1038435 w 1309870"/>
                      <a:gd name="connsiteY61" fmla="*/ 679529 h 966653"/>
                      <a:gd name="connsiteX62" fmla="*/ 1086290 w 1309870"/>
                      <a:gd name="connsiteY62" fmla="*/ 751310 h 966653"/>
                      <a:gd name="connsiteX63" fmla="*/ 1052792 w 1309870"/>
                      <a:gd name="connsiteY63" fmla="*/ 866160 h 966653"/>
                      <a:gd name="connsiteX64" fmla="*/ 909229 w 1309870"/>
                      <a:gd name="connsiteY64" fmla="*/ 914014 h 966653"/>
                      <a:gd name="connsiteX65" fmla="*/ 875731 w 1309870"/>
                      <a:gd name="connsiteY65" fmla="*/ 914014 h 966653"/>
                      <a:gd name="connsiteX66" fmla="*/ 842233 w 1309870"/>
                      <a:gd name="connsiteY66" fmla="*/ 914014 h 966653"/>
                      <a:gd name="connsiteX67" fmla="*/ 655602 w 1309870"/>
                      <a:gd name="connsiteY67" fmla="*/ 966654 h 966653"/>
                      <a:gd name="connsiteX68" fmla="*/ 579035 w 1309870"/>
                      <a:gd name="connsiteY68" fmla="*/ 952298 h 966653"/>
                      <a:gd name="connsiteX69" fmla="*/ 445044 w 1309870"/>
                      <a:gd name="connsiteY69" fmla="*/ 918800 h 966653"/>
                      <a:gd name="connsiteX70" fmla="*/ 445044 w 1309870"/>
                      <a:gd name="connsiteY70" fmla="*/ 918800 h 966653"/>
                      <a:gd name="connsiteX71" fmla="*/ 502469 w 1309870"/>
                      <a:gd name="connsiteY71" fmla="*/ 933156 h 966653"/>
                      <a:gd name="connsiteX72" fmla="*/ 579035 w 1309870"/>
                      <a:gd name="connsiteY72" fmla="*/ 937941 h 966653"/>
                      <a:gd name="connsiteX73" fmla="*/ 665173 w 1309870"/>
                      <a:gd name="connsiteY73" fmla="*/ 933156 h 966653"/>
                      <a:gd name="connsiteX74" fmla="*/ 851804 w 1309870"/>
                      <a:gd name="connsiteY74" fmla="*/ 880517 h 966653"/>
                      <a:gd name="connsiteX75" fmla="*/ 851804 w 1309870"/>
                      <a:gd name="connsiteY75" fmla="*/ 880517 h 966653"/>
                      <a:gd name="connsiteX76" fmla="*/ 851804 w 1309870"/>
                      <a:gd name="connsiteY76" fmla="*/ 880517 h 966653"/>
                      <a:gd name="connsiteX77" fmla="*/ 885302 w 1309870"/>
                      <a:gd name="connsiteY77" fmla="*/ 880517 h 966653"/>
                      <a:gd name="connsiteX78" fmla="*/ 918800 w 1309870"/>
                      <a:gd name="connsiteY78" fmla="*/ 880517 h 966653"/>
                      <a:gd name="connsiteX79" fmla="*/ 1052792 w 1309870"/>
                      <a:gd name="connsiteY79" fmla="*/ 832662 h 966653"/>
                      <a:gd name="connsiteX80" fmla="*/ 1081504 w 1309870"/>
                      <a:gd name="connsiteY80" fmla="*/ 727383 h 966653"/>
                      <a:gd name="connsiteX81" fmla="*/ 1038435 w 1309870"/>
                      <a:gd name="connsiteY81" fmla="*/ 660387 h 966653"/>
                      <a:gd name="connsiteX82" fmla="*/ 1038435 w 1309870"/>
                      <a:gd name="connsiteY82" fmla="*/ 660387 h 966653"/>
                      <a:gd name="connsiteX83" fmla="*/ 1038435 w 1309870"/>
                      <a:gd name="connsiteY83" fmla="*/ 655602 h 966653"/>
                      <a:gd name="connsiteX84" fmla="*/ 1043221 w 1309870"/>
                      <a:gd name="connsiteY84" fmla="*/ 569464 h 966653"/>
                      <a:gd name="connsiteX85" fmla="*/ 1043221 w 1309870"/>
                      <a:gd name="connsiteY85" fmla="*/ 564679 h 966653"/>
                      <a:gd name="connsiteX86" fmla="*/ 1043221 w 1309870"/>
                      <a:gd name="connsiteY86" fmla="*/ 473756 h 966653"/>
                      <a:gd name="connsiteX87" fmla="*/ 1043221 w 1309870"/>
                      <a:gd name="connsiteY87" fmla="*/ 464185 h 966653"/>
                      <a:gd name="connsiteX88" fmla="*/ 1052792 w 1309870"/>
                      <a:gd name="connsiteY88" fmla="*/ 473756 h 966653"/>
                      <a:gd name="connsiteX89" fmla="*/ 1062363 w 1309870"/>
                      <a:gd name="connsiteY89" fmla="*/ 483327 h 966653"/>
                      <a:gd name="connsiteX90" fmla="*/ 1067148 w 1309870"/>
                      <a:gd name="connsiteY90" fmla="*/ 488112 h 966653"/>
                      <a:gd name="connsiteX91" fmla="*/ 1067148 w 1309870"/>
                      <a:gd name="connsiteY91" fmla="*/ 492898 h 966653"/>
                      <a:gd name="connsiteX92" fmla="*/ 1067148 w 1309870"/>
                      <a:gd name="connsiteY92" fmla="*/ 540752 h 966653"/>
                      <a:gd name="connsiteX93" fmla="*/ 1105431 w 1309870"/>
                      <a:gd name="connsiteY93" fmla="*/ 564679 h 966653"/>
                      <a:gd name="connsiteX94" fmla="*/ 1105431 w 1309870"/>
                      <a:gd name="connsiteY94" fmla="*/ 564679 h 966653"/>
                      <a:gd name="connsiteX95" fmla="*/ 1119787 w 1309870"/>
                      <a:gd name="connsiteY95" fmla="*/ 564679 h 966653"/>
                      <a:gd name="connsiteX96" fmla="*/ 1268136 w 1309870"/>
                      <a:gd name="connsiteY96" fmla="*/ 449829 h 966653"/>
                      <a:gd name="connsiteX97" fmla="*/ 1306419 w 1309870"/>
                      <a:gd name="connsiteY97" fmla="*/ 296696 h 966653"/>
                      <a:gd name="connsiteX98" fmla="*/ 1282492 w 1309870"/>
                      <a:gd name="connsiteY98" fmla="*/ 263198 h 966653"/>
                      <a:gd name="connsiteX99" fmla="*/ 1258565 w 1309870"/>
                      <a:gd name="connsiteY99" fmla="*/ 267983 h 966653"/>
                      <a:gd name="connsiteX100" fmla="*/ 1215496 w 1309870"/>
                      <a:gd name="connsiteY100" fmla="*/ 272769 h 966653"/>
                      <a:gd name="connsiteX101" fmla="*/ 1215496 w 1309870"/>
                      <a:gd name="connsiteY101" fmla="*/ 272769 h 966653"/>
                      <a:gd name="connsiteX102" fmla="*/ 1100646 w 1309870"/>
                      <a:gd name="connsiteY102" fmla="*/ 191417 h 966653"/>
                      <a:gd name="connsiteX103" fmla="*/ 1081504 w 1309870"/>
                      <a:gd name="connsiteY103" fmla="*/ 172275 h 966653"/>
                      <a:gd name="connsiteX104" fmla="*/ 909229 w 1309870"/>
                      <a:gd name="connsiteY104" fmla="*/ 66996 h 966653"/>
                      <a:gd name="connsiteX105" fmla="*/ 722598 w 1309870"/>
                      <a:gd name="connsiteY105" fmla="*/ 38283 h 966653"/>
                      <a:gd name="connsiteX106" fmla="*/ 698671 w 1309870"/>
                      <a:gd name="connsiteY106" fmla="*/ 38283 h 966653"/>
                      <a:gd name="connsiteX107" fmla="*/ 607748 w 1309870"/>
                      <a:gd name="connsiteY107" fmla="*/ 28712 h 966653"/>
                      <a:gd name="connsiteX108" fmla="*/ 579035 w 1309870"/>
                      <a:gd name="connsiteY108" fmla="*/ 23927 h 966653"/>
                      <a:gd name="connsiteX109" fmla="*/ 559894 w 1309870"/>
                      <a:gd name="connsiteY109" fmla="*/ 19142 h 966653"/>
                      <a:gd name="connsiteX110" fmla="*/ 574250 w 1309870"/>
                      <a:gd name="connsiteY110" fmla="*/ 14356 h 966653"/>
                      <a:gd name="connsiteX111" fmla="*/ 497683 w 1309870"/>
                      <a:gd name="connsiteY111" fmla="*/ 0 h 966653"/>
                      <a:gd name="connsiteX112" fmla="*/ 445044 w 1309870"/>
                      <a:gd name="connsiteY112" fmla="*/ 14356 h 966653"/>
                      <a:gd name="connsiteX113" fmla="*/ 416331 w 1309870"/>
                      <a:gd name="connsiteY113" fmla="*/ 47854 h 966653"/>
                      <a:gd name="connsiteX114" fmla="*/ 416331 w 1309870"/>
                      <a:gd name="connsiteY114" fmla="*/ 52640 h 966653"/>
                      <a:gd name="connsiteX115" fmla="*/ 411546 w 1309870"/>
                      <a:gd name="connsiteY115" fmla="*/ 52640 h 966653"/>
                      <a:gd name="connsiteX116" fmla="*/ 344550 w 1309870"/>
                      <a:gd name="connsiteY116" fmla="*/ 43069 h 966653"/>
                      <a:gd name="connsiteX117" fmla="*/ 220129 w 1309870"/>
                      <a:gd name="connsiteY117" fmla="*/ 81352 h 966653"/>
                      <a:gd name="connsiteX118" fmla="*/ 138777 w 1309870"/>
                      <a:gd name="connsiteY118" fmla="*/ 162704 h 966653"/>
                      <a:gd name="connsiteX119" fmla="*/ 124421 w 1309870"/>
                      <a:gd name="connsiteY119" fmla="*/ 177060 h 966653"/>
                      <a:gd name="connsiteX120" fmla="*/ 81352 w 1309870"/>
                      <a:gd name="connsiteY120" fmla="*/ 234485 h 966653"/>
                      <a:gd name="connsiteX121" fmla="*/ 81352 w 1309870"/>
                      <a:gd name="connsiteY121" fmla="*/ 239271 h 966653"/>
                      <a:gd name="connsiteX122" fmla="*/ 76567 w 1309870"/>
                      <a:gd name="connsiteY122" fmla="*/ 239271 h 966653"/>
                      <a:gd name="connsiteX123" fmla="*/ 66996 w 1309870"/>
                      <a:gd name="connsiteY123" fmla="*/ 239271 h 966653"/>
                      <a:gd name="connsiteX124" fmla="*/ 33498 w 1309870"/>
                      <a:gd name="connsiteY124" fmla="*/ 253627 h 966653"/>
                      <a:gd name="connsiteX125" fmla="*/ 28712 w 1309870"/>
                      <a:gd name="connsiteY125" fmla="*/ 277554 h 966653"/>
                      <a:gd name="connsiteX126" fmla="*/ 76567 w 1309870"/>
                      <a:gd name="connsiteY126" fmla="*/ 325408 h 966653"/>
                      <a:gd name="connsiteX127" fmla="*/ 76567 w 1309870"/>
                      <a:gd name="connsiteY127" fmla="*/ 325408 h 966653"/>
                      <a:gd name="connsiteX128" fmla="*/ 86137 w 1309870"/>
                      <a:gd name="connsiteY128" fmla="*/ 334979 h 966653"/>
                      <a:gd name="connsiteX129" fmla="*/ 95708 w 1309870"/>
                      <a:gd name="connsiteY129" fmla="*/ 339764 h 966653"/>
                      <a:gd name="connsiteX130" fmla="*/ 124421 w 1309870"/>
                      <a:gd name="connsiteY130" fmla="*/ 363692 h 966653"/>
                      <a:gd name="connsiteX131" fmla="*/ 148348 w 1309870"/>
                      <a:gd name="connsiteY131" fmla="*/ 387619 h 966653"/>
                      <a:gd name="connsiteX132" fmla="*/ 157919 w 1309870"/>
                      <a:gd name="connsiteY132" fmla="*/ 397190 h 966653"/>
                      <a:gd name="connsiteX133" fmla="*/ 167490 w 1309870"/>
                      <a:gd name="connsiteY133" fmla="*/ 406760 h 966653"/>
                      <a:gd name="connsiteX134" fmla="*/ 215344 w 1309870"/>
                      <a:gd name="connsiteY134" fmla="*/ 445044 h 966653"/>
                      <a:gd name="connsiteX135" fmla="*/ 239271 w 1309870"/>
                      <a:gd name="connsiteY135" fmla="*/ 430687 h 966653"/>
                      <a:gd name="connsiteX136" fmla="*/ 244056 w 1309870"/>
                      <a:gd name="connsiteY136" fmla="*/ 378048 h 966653"/>
                      <a:gd name="connsiteX137" fmla="*/ 244056 w 1309870"/>
                      <a:gd name="connsiteY137" fmla="*/ 373262 h 966653"/>
                      <a:gd name="connsiteX138" fmla="*/ 248842 w 1309870"/>
                      <a:gd name="connsiteY138" fmla="*/ 373262 h 966653"/>
                      <a:gd name="connsiteX139" fmla="*/ 296696 w 1309870"/>
                      <a:gd name="connsiteY139" fmla="*/ 325408 h 966653"/>
                      <a:gd name="connsiteX140" fmla="*/ 315838 w 1309870"/>
                      <a:gd name="connsiteY140" fmla="*/ 301481 h 966653"/>
                      <a:gd name="connsiteX141" fmla="*/ 344550 w 1309870"/>
                      <a:gd name="connsiteY141" fmla="*/ 263198 h 966653"/>
                      <a:gd name="connsiteX142" fmla="*/ 325408 w 1309870"/>
                      <a:gd name="connsiteY142" fmla="*/ 306267 h 966653"/>
                      <a:gd name="connsiteX143" fmla="*/ 296696 w 1309870"/>
                      <a:gd name="connsiteY143" fmla="*/ 378048 h 966653"/>
                      <a:gd name="connsiteX144" fmla="*/ 253627 w 1309870"/>
                      <a:gd name="connsiteY144" fmla="*/ 535966 h 966653"/>
                      <a:gd name="connsiteX145" fmla="*/ 224914 w 1309870"/>
                      <a:gd name="connsiteY145" fmla="*/ 693885 h 966653"/>
                      <a:gd name="connsiteX146" fmla="*/ 224914 w 1309870"/>
                      <a:gd name="connsiteY146" fmla="*/ 713027 h 966653"/>
                      <a:gd name="connsiteX147" fmla="*/ 220129 w 1309870"/>
                      <a:gd name="connsiteY147" fmla="*/ 765667 h 966653"/>
                      <a:gd name="connsiteX148" fmla="*/ 220129 w 1309870"/>
                      <a:gd name="connsiteY148" fmla="*/ 780023 h 966653"/>
                      <a:gd name="connsiteX149" fmla="*/ 220129 w 1309870"/>
                      <a:gd name="connsiteY149" fmla="*/ 799164 h 966653"/>
                      <a:gd name="connsiteX150" fmla="*/ 220129 w 1309870"/>
                      <a:gd name="connsiteY150" fmla="*/ 799164 h 966653"/>
                      <a:gd name="connsiteX151" fmla="*/ 220129 w 1309870"/>
                      <a:gd name="connsiteY151" fmla="*/ 799164 h 966653"/>
                      <a:gd name="connsiteX152" fmla="*/ 200987 w 1309870"/>
                      <a:gd name="connsiteY152" fmla="*/ 808735 h 966653"/>
                      <a:gd name="connsiteX153" fmla="*/ 172275 w 1309870"/>
                      <a:gd name="connsiteY153" fmla="*/ 832662 h 966653"/>
                      <a:gd name="connsiteX154" fmla="*/ 177060 w 1309870"/>
                      <a:gd name="connsiteY154" fmla="*/ 885302 h 966653"/>
                      <a:gd name="connsiteX155" fmla="*/ 301481 w 1309870"/>
                      <a:gd name="connsiteY155" fmla="*/ 947512 h 966653"/>
                      <a:gd name="connsiteX156" fmla="*/ 339765 w 1309870"/>
                      <a:gd name="connsiteY156" fmla="*/ 952298 h 966653"/>
                      <a:gd name="connsiteX157" fmla="*/ 382833 w 1309870"/>
                      <a:gd name="connsiteY157" fmla="*/ 952298 h 966653"/>
                      <a:gd name="connsiteX158" fmla="*/ 387619 w 1309870"/>
                      <a:gd name="connsiteY158" fmla="*/ 952298 h 966653"/>
                      <a:gd name="connsiteX159" fmla="*/ 445044 w 1309870"/>
                      <a:gd name="connsiteY159" fmla="*/ 918800 h 966653"/>
                      <a:gd name="connsiteX160" fmla="*/ 445044 w 1309870"/>
                      <a:gd name="connsiteY160" fmla="*/ 918800 h 966653"/>
                      <a:gd name="connsiteX161" fmla="*/ 1052792 w 1309870"/>
                      <a:gd name="connsiteY161" fmla="*/ 488112 h 966653"/>
                      <a:gd name="connsiteX162" fmla="*/ 1052792 w 1309870"/>
                      <a:gd name="connsiteY162" fmla="*/ 502469 h 966653"/>
                      <a:gd name="connsiteX163" fmla="*/ 1052792 w 1309870"/>
                      <a:gd name="connsiteY163" fmla="*/ 488112 h 966653"/>
                      <a:gd name="connsiteX164" fmla="*/ 1052792 w 1309870"/>
                      <a:gd name="connsiteY164" fmla="*/ 488112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309870" h="966653">
                        <a:moveTo>
                          <a:pt x="579035" y="952298"/>
                        </a:moveTo>
                        <a:cubicBezTo>
                          <a:pt x="550323" y="952298"/>
                          <a:pt x="526396" y="952298"/>
                          <a:pt x="497683" y="947512"/>
                        </a:cubicBezTo>
                        <a:cubicBezTo>
                          <a:pt x="478542" y="942727"/>
                          <a:pt x="459400" y="937941"/>
                          <a:pt x="440258" y="933156"/>
                        </a:cubicBezTo>
                        <a:cubicBezTo>
                          <a:pt x="421117" y="937941"/>
                          <a:pt x="401975" y="937941"/>
                          <a:pt x="382833" y="937941"/>
                        </a:cubicBezTo>
                        <a:lnTo>
                          <a:pt x="378048" y="937941"/>
                        </a:lnTo>
                        <a:cubicBezTo>
                          <a:pt x="363692" y="937941"/>
                          <a:pt x="349335" y="937941"/>
                          <a:pt x="334979" y="937941"/>
                        </a:cubicBezTo>
                        <a:cubicBezTo>
                          <a:pt x="320623" y="937941"/>
                          <a:pt x="306266" y="937941"/>
                          <a:pt x="291910" y="933156"/>
                        </a:cubicBezTo>
                        <a:cubicBezTo>
                          <a:pt x="244056" y="928371"/>
                          <a:pt x="181846" y="909229"/>
                          <a:pt x="157919" y="866160"/>
                        </a:cubicBezTo>
                        <a:cubicBezTo>
                          <a:pt x="148348" y="847019"/>
                          <a:pt x="143563" y="823091"/>
                          <a:pt x="153133" y="803950"/>
                        </a:cubicBezTo>
                        <a:cubicBezTo>
                          <a:pt x="157919" y="789594"/>
                          <a:pt x="172275" y="780023"/>
                          <a:pt x="186631" y="775237"/>
                        </a:cubicBezTo>
                        <a:cubicBezTo>
                          <a:pt x="191417" y="775237"/>
                          <a:pt x="196202" y="770452"/>
                          <a:pt x="196202" y="770452"/>
                        </a:cubicBezTo>
                        <a:cubicBezTo>
                          <a:pt x="196202" y="765667"/>
                          <a:pt x="196202" y="760881"/>
                          <a:pt x="196202" y="756096"/>
                        </a:cubicBezTo>
                        <a:cubicBezTo>
                          <a:pt x="196202" y="751310"/>
                          <a:pt x="196202" y="746525"/>
                          <a:pt x="196202" y="746525"/>
                        </a:cubicBezTo>
                        <a:cubicBezTo>
                          <a:pt x="196202" y="727383"/>
                          <a:pt x="200987" y="713027"/>
                          <a:pt x="200987" y="693885"/>
                        </a:cubicBezTo>
                        <a:cubicBezTo>
                          <a:pt x="200987" y="689100"/>
                          <a:pt x="200987" y="679529"/>
                          <a:pt x="200987" y="674744"/>
                        </a:cubicBezTo>
                        <a:cubicBezTo>
                          <a:pt x="205773" y="626889"/>
                          <a:pt x="215344" y="579035"/>
                          <a:pt x="229700" y="516825"/>
                        </a:cubicBezTo>
                        <a:cubicBezTo>
                          <a:pt x="244056" y="459400"/>
                          <a:pt x="258412" y="401975"/>
                          <a:pt x="272769" y="358906"/>
                        </a:cubicBezTo>
                        <a:cubicBezTo>
                          <a:pt x="277554" y="344550"/>
                          <a:pt x="282339" y="334979"/>
                          <a:pt x="287125" y="320623"/>
                        </a:cubicBezTo>
                        <a:cubicBezTo>
                          <a:pt x="272769" y="334979"/>
                          <a:pt x="258412" y="349335"/>
                          <a:pt x="244056" y="363692"/>
                        </a:cubicBezTo>
                        <a:cubicBezTo>
                          <a:pt x="248842" y="387619"/>
                          <a:pt x="248842" y="406760"/>
                          <a:pt x="234485" y="421117"/>
                        </a:cubicBezTo>
                        <a:cubicBezTo>
                          <a:pt x="224914" y="435473"/>
                          <a:pt x="215344" y="440258"/>
                          <a:pt x="200987" y="440258"/>
                        </a:cubicBezTo>
                        <a:cubicBezTo>
                          <a:pt x="172275" y="440258"/>
                          <a:pt x="148348" y="411546"/>
                          <a:pt x="143563" y="401975"/>
                        </a:cubicBezTo>
                        <a:cubicBezTo>
                          <a:pt x="143563" y="401975"/>
                          <a:pt x="138777" y="397190"/>
                          <a:pt x="133991" y="392404"/>
                        </a:cubicBezTo>
                        <a:cubicBezTo>
                          <a:pt x="129206" y="387619"/>
                          <a:pt x="124421" y="382833"/>
                          <a:pt x="124421" y="382833"/>
                        </a:cubicBezTo>
                        <a:cubicBezTo>
                          <a:pt x="114850" y="378048"/>
                          <a:pt x="105279" y="368477"/>
                          <a:pt x="100494" y="358906"/>
                        </a:cubicBezTo>
                        <a:cubicBezTo>
                          <a:pt x="90923" y="349335"/>
                          <a:pt x="81352" y="339764"/>
                          <a:pt x="71781" y="334979"/>
                        </a:cubicBezTo>
                        <a:cubicBezTo>
                          <a:pt x="66996" y="334979"/>
                          <a:pt x="66996" y="330194"/>
                          <a:pt x="62210" y="330194"/>
                        </a:cubicBezTo>
                        <a:cubicBezTo>
                          <a:pt x="57425" y="330194"/>
                          <a:pt x="57425" y="325408"/>
                          <a:pt x="52640" y="325408"/>
                        </a:cubicBezTo>
                        <a:lnTo>
                          <a:pt x="52640" y="325408"/>
                        </a:lnTo>
                        <a:cubicBezTo>
                          <a:pt x="33498" y="315837"/>
                          <a:pt x="4785" y="291910"/>
                          <a:pt x="0" y="267983"/>
                        </a:cubicBezTo>
                        <a:cubicBezTo>
                          <a:pt x="0" y="258412"/>
                          <a:pt x="0" y="244056"/>
                          <a:pt x="9571" y="239271"/>
                        </a:cubicBezTo>
                        <a:cubicBezTo>
                          <a:pt x="19141" y="224914"/>
                          <a:pt x="38283" y="220129"/>
                          <a:pt x="57425" y="224914"/>
                        </a:cubicBezTo>
                        <a:cubicBezTo>
                          <a:pt x="66996" y="205773"/>
                          <a:pt x="86137" y="186631"/>
                          <a:pt x="95708" y="172275"/>
                        </a:cubicBezTo>
                        <a:cubicBezTo>
                          <a:pt x="100494" y="167490"/>
                          <a:pt x="105279" y="162704"/>
                          <a:pt x="110064" y="157919"/>
                        </a:cubicBezTo>
                        <a:cubicBezTo>
                          <a:pt x="133991" y="129206"/>
                          <a:pt x="157919" y="100494"/>
                          <a:pt x="191417" y="76567"/>
                        </a:cubicBezTo>
                        <a:cubicBezTo>
                          <a:pt x="224914" y="52640"/>
                          <a:pt x="272769" y="38283"/>
                          <a:pt x="325408" y="38283"/>
                        </a:cubicBezTo>
                        <a:cubicBezTo>
                          <a:pt x="349335" y="38283"/>
                          <a:pt x="368477" y="43069"/>
                          <a:pt x="392404" y="47854"/>
                        </a:cubicBezTo>
                        <a:cubicBezTo>
                          <a:pt x="401975" y="33498"/>
                          <a:pt x="411546" y="23927"/>
                          <a:pt x="421117" y="14356"/>
                        </a:cubicBezTo>
                        <a:cubicBezTo>
                          <a:pt x="435473" y="4785"/>
                          <a:pt x="454615" y="0"/>
                          <a:pt x="478542" y="0"/>
                        </a:cubicBezTo>
                        <a:cubicBezTo>
                          <a:pt x="507254" y="0"/>
                          <a:pt x="535967" y="9571"/>
                          <a:pt x="564679" y="14356"/>
                        </a:cubicBezTo>
                        <a:lnTo>
                          <a:pt x="569464" y="14356"/>
                        </a:lnTo>
                        <a:cubicBezTo>
                          <a:pt x="574250" y="14356"/>
                          <a:pt x="574250" y="19142"/>
                          <a:pt x="574250" y="19142"/>
                        </a:cubicBezTo>
                        <a:cubicBezTo>
                          <a:pt x="574250" y="19142"/>
                          <a:pt x="574250" y="19142"/>
                          <a:pt x="574250" y="23927"/>
                        </a:cubicBezTo>
                        <a:cubicBezTo>
                          <a:pt x="579035" y="23927"/>
                          <a:pt x="583821" y="28712"/>
                          <a:pt x="593392" y="28712"/>
                        </a:cubicBezTo>
                        <a:cubicBezTo>
                          <a:pt x="622104" y="33498"/>
                          <a:pt x="650817" y="38283"/>
                          <a:pt x="684315" y="38283"/>
                        </a:cubicBezTo>
                        <a:cubicBezTo>
                          <a:pt x="693886" y="38283"/>
                          <a:pt x="698671" y="38283"/>
                          <a:pt x="708242" y="38283"/>
                        </a:cubicBezTo>
                        <a:cubicBezTo>
                          <a:pt x="770452" y="33498"/>
                          <a:pt x="823092" y="43069"/>
                          <a:pt x="899658" y="66996"/>
                        </a:cubicBezTo>
                        <a:cubicBezTo>
                          <a:pt x="966654" y="86137"/>
                          <a:pt x="1028865" y="133992"/>
                          <a:pt x="1076719" y="172275"/>
                        </a:cubicBezTo>
                        <a:cubicBezTo>
                          <a:pt x="1081504" y="177060"/>
                          <a:pt x="1091075" y="181846"/>
                          <a:pt x="1095860" y="191417"/>
                        </a:cubicBezTo>
                        <a:cubicBezTo>
                          <a:pt x="1129359" y="220129"/>
                          <a:pt x="1167642" y="253627"/>
                          <a:pt x="1205925" y="272769"/>
                        </a:cubicBezTo>
                        <a:cubicBezTo>
                          <a:pt x="1215496" y="272769"/>
                          <a:pt x="1229852" y="272769"/>
                          <a:pt x="1244209" y="267983"/>
                        </a:cubicBezTo>
                        <a:cubicBezTo>
                          <a:pt x="1253779" y="263198"/>
                          <a:pt x="1263350" y="263198"/>
                          <a:pt x="1272921" y="263198"/>
                        </a:cubicBezTo>
                        <a:cubicBezTo>
                          <a:pt x="1292063" y="267983"/>
                          <a:pt x="1301633" y="287125"/>
                          <a:pt x="1306419" y="306267"/>
                        </a:cubicBezTo>
                        <a:cubicBezTo>
                          <a:pt x="1315990" y="354121"/>
                          <a:pt x="1306419" y="406760"/>
                          <a:pt x="1268136" y="464185"/>
                        </a:cubicBezTo>
                        <a:cubicBezTo>
                          <a:pt x="1225067" y="531181"/>
                          <a:pt x="1167642" y="574250"/>
                          <a:pt x="1110217" y="583821"/>
                        </a:cubicBezTo>
                        <a:cubicBezTo>
                          <a:pt x="1105431" y="583821"/>
                          <a:pt x="1100646" y="583821"/>
                          <a:pt x="1095860" y="583821"/>
                        </a:cubicBezTo>
                        <a:lnTo>
                          <a:pt x="1095860" y="583821"/>
                        </a:lnTo>
                        <a:cubicBezTo>
                          <a:pt x="1071933" y="583821"/>
                          <a:pt x="1057577" y="574250"/>
                          <a:pt x="1048006" y="555108"/>
                        </a:cubicBezTo>
                        <a:cubicBezTo>
                          <a:pt x="1048006" y="550323"/>
                          <a:pt x="1043221" y="545537"/>
                          <a:pt x="1043221" y="540752"/>
                        </a:cubicBezTo>
                        <a:cubicBezTo>
                          <a:pt x="1043221" y="555108"/>
                          <a:pt x="1043221" y="574250"/>
                          <a:pt x="1043221" y="588606"/>
                        </a:cubicBezTo>
                        <a:lnTo>
                          <a:pt x="1043221" y="593392"/>
                        </a:lnTo>
                        <a:cubicBezTo>
                          <a:pt x="1043221" y="622104"/>
                          <a:pt x="1043221" y="650817"/>
                          <a:pt x="1038435" y="679529"/>
                        </a:cubicBezTo>
                        <a:cubicBezTo>
                          <a:pt x="1062363" y="703456"/>
                          <a:pt x="1076719" y="727383"/>
                          <a:pt x="1086290" y="751310"/>
                        </a:cubicBezTo>
                        <a:cubicBezTo>
                          <a:pt x="1095860" y="794379"/>
                          <a:pt x="1086290" y="837448"/>
                          <a:pt x="1052792" y="866160"/>
                        </a:cubicBezTo>
                        <a:cubicBezTo>
                          <a:pt x="1014508" y="899658"/>
                          <a:pt x="966654" y="914014"/>
                          <a:pt x="909229" y="914014"/>
                        </a:cubicBezTo>
                        <a:cubicBezTo>
                          <a:pt x="899658" y="914014"/>
                          <a:pt x="890088" y="914014"/>
                          <a:pt x="875731" y="914014"/>
                        </a:cubicBezTo>
                        <a:cubicBezTo>
                          <a:pt x="866161" y="914014"/>
                          <a:pt x="856589" y="914014"/>
                          <a:pt x="842233" y="914014"/>
                        </a:cubicBezTo>
                        <a:cubicBezTo>
                          <a:pt x="789594" y="937941"/>
                          <a:pt x="722598" y="957083"/>
                          <a:pt x="655602" y="966654"/>
                        </a:cubicBezTo>
                        <a:cubicBezTo>
                          <a:pt x="636460" y="947512"/>
                          <a:pt x="607748" y="952298"/>
                          <a:pt x="579035" y="952298"/>
                        </a:cubicBezTo>
                        <a:close/>
                        <a:moveTo>
                          <a:pt x="445044" y="918800"/>
                        </a:moveTo>
                        <a:lnTo>
                          <a:pt x="445044" y="918800"/>
                        </a:lnTo>
                        <a:cubicBezTo>
                          <a:pt x="464185" y="923585"/>
                          <a:pt x="483327" y="928371"/>
                          <a:pt x="502469" y="933156"/>
                        </a:cubicBezTo>
                        <a:cubicBezTo>
                          <a:pt x="526396" y="937941"/>
                          <a:pt x="555108" y="937941"/>
                          <a:pt x="579035" y="937941"/>
                        </a:cubicBezTo>
                        <a:cubicBezTo>
                          <a:pt x="607748" y="937941"/>
                          <a:pt x="636460" y="937941"/>
                          <a:pt x="665173" y="933156"/>
                        </a:cubicBezTo>
                        <a:cubicBezTo>
                          <a:pt x="732169" y="923585"/>
                          <a:pt x="794379" y="904444"/>
                          <a:pt x="851804" y="880517"/>
                        </a:cubicBezTo>
                        <a:lnTo>
                          <a:pt x="851804" y="880517"/>
                        </a:lnTo>
                        <a:lnTo>
                          <a:pt x="851804" y="880517"/>
                        </a:lnTo>
                        <a:cubicBezTo>
                          <a:pt x="861375" y="880517"/>
                          <a:pt x="875731" y="880517"/>
                          <a:pt x="885302" y="880517"/>
                        </a:cubicBezTo>
                        <a:cubicBezTo>
                          <a:pt x="894873" y="880517"/>
                          <a:pt x="909229" y="880517"/>
                          <a:pt x="918800" y="880517"/>
                        </a:cubicBezTo>
                        <a:cubicBezTo>
                          <a:pt x="971440" y="880517"/>
                          <a:pt x="1019294" y="866160"/>
                          <a:pt x="1052792" y="832662"/>
                        </a:cubicBezTo>
                        <a:cubicBezTo>
                          <a:pt x="1081504" y="808735"/>
                          <a:pt x="1091075" y="765667"/>
                          <a:pt x="1081504" y="727383"/>
                        </a:cubicBezTo>
                        <a:cubicBezTo>
                          <a:pt x="1076719" y="703456"/>
                          <a:pt x="1062363" y="679529"/>
                          <a:pt x="1038435" y="660387"/>
                        </a:cubicBezTo>
                        <a:lnTo>
                          <a:pt x="1038435" y="660387"/>
                        </a:lnTo>
                        <a:lnTo>
                          <a:pt x="1038435" y="655602"/>
                        </a:lnTo>
                        <a:cubicBezTo>
                          <a:pt x="1043221" y="626889"/>
                          <a:pt x="1043221" y="598177"/>
                          <a:pt x="1043221" y="569464"/>
                        </a:cubicBezTo>
                        <a:lnTo>
                          <a:pt x="1043221" y="564679"/>
                        </a:lnTo>
                        <a:cubicBezTo>
                          <a:pt x="1043221" y="535966"/>
                          <a:pt x="1043221" y="507254"/>
                          <a:pt x="1043221" y="473756"/>
                        </a:cubicBezTo>
                        <a:lnTo>
                          <a:pt x="1043221" y="464185"/>
                        </a:lnTo>
                        <a:lnTo>
                          <a:pt x="1052792" y="473756"/>
                        </a:lnTo>
                        <a:cubicBezTo>
                          <a:pt x="1057577" y="478542"/>
                          <a:pt x="1057577" y="478542"/>
                          <a:pt x="1062363" y="483327"/>
                        </a:cubicBezTo>
                        <a:lnTo>
                          <a:pt x="1067148" y="488112"/>
                        </a:lnTo>
                        <a:lnTo>
                          <a:pt x="1067148" y="492898"/>
                        </a:lnTo>
                        <a:cubicBezTo>
                          <a:pt x="1067148" y="507254"/>
                          <a:pt x="1062363" y="526396"/>
                          <a:pt x="1067148" y="540752"/>
                        </a:cubicBezTo>
                        <a:cubicBezTo>
                          <a:pt x="1071933" y="559894"/>
                          <a:pt x="1091075" y="564679"/>
                          <a:pt x="1105431" y="564679"/>
                        </a:cubicBezTo>
                        <a:lnTo>
                          <a:pt x="1105431" y="564679"/>
                        </a:lnTo>
                        <a:cubicBezTo>
                          <a:pt x="1110217" y="564679"/>
                          <a:pt x="1115002" y="564679"/>
                          <a:pt x="1119787" y="564679"/>
                        </a:cubicBezTo>
                        <a:cubicBezTo>
                          <a:pt x="1177213" y="555108"/>
                          <a:pt x="1229852" y="512039"/>
                          <a:pt x="1268136" y="449829"/>
                        </a:cubicBezTo>
                        <a:cubicBezTo>
                          <a:pt x="1306419" y="392404"/>
                          <a:pt x="1315990" y="344550"/>
                          <a:pt x="1306419" y="296696"/>
                        </a:cubicBezTo>
                        <a:cubicBezTo>
                          <a:pt x="1301633" y="282339"/>
                          <a:pt x="1292063" y="263198"/>
                          <a:pt x="1282492" y="263198"/>
                        </a:cubicBezTo>
                        <a:cubicBezTo>
                          <a:pt x="1272921" y="263198"/>
                          <a:pt x="1268136" y="263198"/>
                          <a:pt x="1258565" y="267983"/>
                        </a:cubicBezTo>
                        <a:cubicBezTo>
                          <a:pt x="1244209" y="272769"/>
                          <a:pt x="1229852" y="272769"/>
                          <a:pt x="1215496" y="272769"/>
                        </a:cubicBezTo>
                        <a:lnTo>
                          <a:pt x="1215496" y="272769"/>
                        </a:lnTo>
                        <a:cubicBezTo>
                          <a:pt x="1172427" y="253627"/>
                          <a:pt x="1138929" y="220129"/>
                          <a:pt x="1100646" y="191417"/>
                        </a:cubicBezTo>
                        <a:cubicBezTo>
                          <a:pt x="1095860" y="186631"/>
                          <a:pt x="1086290" y="181846"/>
                          <a:pt x="1081504" y="172275"/>
                        </a:cubicBezTo>
                        <a:cubicBezTo>
                          <a:pt x="1033650" y="129206"/>
                          <a:pt x="976225" y="86137"/>
                          <a:pt x="909229" y="66996"/>
                        </a:cubicBezTo>
                        <a:cubicBezTo>
                          <a:pt x="832662" y="47854"/>
                          <a:pt x="780023" y="38283"/>
                          <a:pt x="722598" y="38283"/>
                        </a:cubicBezTo>
                        <a:cubicBezTo>
                          <a:pt x="713027" y="38283"/>
                          <a:pt x="703456" y="38283"/>
                          <a:pt x="698671" y="38283"/>
                        </a:cubicBezTo>
                        <a:cubicBezTo>
                          <a:pt x="665173" y="38283"/>
                          <a:pt x="636460" y="33498"/>
                          <a:pt x="607748" y="28712"/>
                        </a:cubicBezTo>
                        <a:cubicBezTo>
                          <a:pt x="598177" y="28712"/>
                          <a:pt x="588606" y="23927"/>
                          <a:pt x="579035" y="23927"/>
                        </a:cubicBezTo>
                        <a:lnTo>
                          <a:pt x="559894" y="19142"/>
                        </a:lnTo>
                        <a:lnTo>
                          <a:pt x="574250" y="14356"/>
                        </a:lnTo>
                        <a:cubicBezTo>
                          <a:pt x="550323" y="9571"/>
                          <a:pt x="521610" y="0"/>
                          <a:pt x="497683" y="0"/>
                        </a:cubicBezTo>
                        <a:cubicBezTo>
                          <a:pt x="478542" y="0"/>
                          <a:pt x="459400" y="4785"/>
                          <a:pt x="445044" y="14356"/>
                        </a:cubicBezTo>
                        <a:cubicBezTo>
                          <a:pt x="435473" y="19142"/>
                          <a:pt x="425902" y="33498"/>
                          <a:pt x="416331" y="47854"/>
                        </a:cubicBezTo>
                        <a:lnTo>
                          <a:pt x="416331" y="52640"/>
                        </a:lnTo>
                        <a:lnTo>
                          <a:pt x="411546" y="52640"/>
                        </a:lnTo>
                        <a:cubicBezTo>
                          <a:pt x="392404" y="47854"/>
                          <a:pt x="368477" y="43069"/>
                          <a:pt x="344550" y="43069"/>
                        </a:cubicBezTo>
                        <a:cubicBezTo>
                          <a:pt x="296696" y="43069"/>
                          <a:pt x="253627" y="57425"/>
                          <a:pt x="220129" y="81352"/>
                        </a:cubicBezTo>
                        <a:cubicBezTo>
                          <a:pt x="191417" y="105279"/>
                          <a:pt x="162704" y="133992"/>
                          <a:pt x="138777" y="162704"/>
                        </a:cubicBezTo>
                        <a:cubicBezTo>
                          <a:pt x="133991" y="167490"/>
                          <a:pt x="129206" y="172275"/>
                          <a:pt x="124421" y="177060"/>
                        </a:cubicBezTo>
                        <a:cubicBezTo>
                          <a:pt x="110064" y="191417"/>
                          <a:pt x="90923" y="210558"/>
                          <a:pt x="81352" y="234485"/>
                        </a:cubicBezTo>
                        <a:lnTo>
                          <a:pt x="81352" y="239271"/>
                        </a:lnTo>
                        <a:lnTo>
                          <a:pt x="76567" y="239271"/>
                        </a:lnTo>
                        <a:cubicBezTo>
                          <a:pt x="71781" y="239271"/>
                          <a:pt x="66996" y="239271"/>
                          <a:pt x="66996" y="239271"/>
                        </a:cubicBezTo>
                        <a:cubicBezTo>
                          <a:pt x="57425" y="239271"/>
                          <a:pt x="43068" y="239271"/>
                          <a:pt x="33498" y="253627"/>
                        </a:cubicBezTo>
                        <a:cubicBezTo>
                          <a:pt x="28712" y="258412"/>
                          <a:pt x="23927" y="267983"/>
                          <a:pt x="28712" y="277554"/>
                        </a:cubicBezTo>
                        <a:cubicBezTo>
                          <a:pt x="33498" y="296696"/>
                          <a:pt x="62210" y="315837"/>
                          <a:pt x="76567" y="325408"/>
                        </a:cubicBezTo>
                        <a:lnTo>
                          <a:pt x="76567" y="325408"/>
                        </a:lnTo>
                        <a:cubicBezTo>
                          <a:pt x="81352" y="330194"/>
                          <a:pt x="81352" y="330194"/>
                          <a:pt x="86137" y="334979"/>
                        </a:cubicBezTo>
                        <a:cubicBezTo>
                          <a:pt x="90923" y="334979"/>
                          <a:pt x="90923" y="339764"/>
                          <a:pt x="95708" y="339764"/>
                        </a:cubicBezTo>
                        <a:cubicBezTo>
                          <a:pt x="105279" y="349335"/>
                          <a:pt x="114850" y="354121"/>
                          <a:pt x="124421" y="363692"/>
                        </a:cubicBezTo>
                        <a:cubicBezTo>
                          <a:pt x="133991" y="373262"/>
                          <a:pt x="143563" y="378048"/>
                          <a:pt x="148348" y="387619"/>
                        </a:cubicBezTo>
                        <a:cubicBezTo>
                          <a:pt x="153133" y="392404"/>
                          <a:pt x="157919" y="392404"/>
                          <a:pt x="157919" y="397190"/>
                        </a:cubicBezTo>
                        <a:cubicBezTo>
                          <a:pt x="157919" y="401975"/>
                          <a:pt x="162704" y="401975"/>
                          <a:pt x="167490" y="406760"/>
                        </a:cubicBezTo>
                        <a:cubicBezTo>
                          <a:pt x="181846" y="425902"/>
                          <a:pt x="200987" y="445044"/>
                          <a:pt x="215344" y="445044"/>
                        </a:cubicBezTo>
                        <a:cubicBezTo>
                          <a:pt x="224914" y="445044"/>
                          <a:pt x="229700" y="440258"/>
                          <a:pt x="239271" y="430687"/>
                        </a:cubicBezTo>
                        <a:cubicBezTo>
                          <a:pt x="248842" y="416331"/>
                          <a:pt x="248842" y="401975"/>
                          <a:pt x="244056" y="378048"/>
                        </a:cubicBezTo>
                        <a:lnTo>
                          <a:pt x="244056" y="373262"/>
                        </a:lnTo>
                        <a:lnTo>
                          <a:pt x="248842" y="373262"/>
                        </a:lnTo>
                        <a:cubicBezTo>
                          <a:pt x="267983" y="358906"/>
                          <a:pt x="282339" y="344550"/>
                          <a:pt x="296696" y="325408"/>
                        </a:cubicBezTo>
                        <a:cubicBezTo>
                          <a:pt x="301481" y="315837"/>
                          <a:pt x="311052" y="311052"/>
                          <a:pt x="315838" y="301481"/>
                        </a:cubicBezTo>
                        <a:lnTo>
                          <a:pt x="344550" y="263198"/>
                        </a:lnTo>
                        <a:lnTo>
                          <a:pt x="325408" y="306267"/>
                        </a:lnTo>
                        <a:cubicBezTo>
                          <a:pt x="315838" y="330194"/>
                          <a:pt x="306266" y="354121"/>
                          <a:pt x="296696" y="378048"/>
                        </a:cubicBezTo>
                        <a:cubicBezTo>
                          <a:pt x="282339" y="421117"/>
                          <a:pt x="267983" y="478542"/>
                          <a:pt x="253627" y="535966"/>
                        </a:cubicBezTo>
                        <a:cubicBezTo>
                          <a:pt x="239271" y="598177"/>
                          <a:pt x="229700" y="646031"/>
                          <a:pt x="224914" y="693885"/>
                        </a:cubicBezTo>
                        <a:cubicBezTo>
                          <a:pt x="224914" y="698671"/>
                          <a:pt x="224914" y="708242"/>
                          <a:pt x="224914" y="713027"/>
                        </a:cubicBezTo>
                        <a:cubicBezTo>
                          <a:pt x="224914" y="732169"/>
                          <a:pt x="220129" y="746525"/>
                          <a:pt x="220129" y="765667"/>
                        </a:cubicBezTo>
                        <a:cubicBezTo>
                          <a:pt x="220129" y="770452"/>
                          <a:pt x="220129" y="775237"/>
                          <a:pt x="220129" y="780023"/>
                        </a:cubicBezTo>
                        <a:cubicBezTo>
                          <a:pt x="220129" y="784808"/>
                          <a:pt x="220129" y="789594"/>
                          <a:pt x="220129" y="799164"/>
                        </a:cubicBezTo>
                        <a:lnTo>
                          <a:pt x="220129" y="799164"/>
                        </a:lnTo>
                        <a:lnTo>
                          <a:pt x="220129" y="799164"/>
                        </a:lnTo>
                        <a:cubicBezTo>
                          <a:pt x="215344" y="803950"/>
                          <a:pt x="210558" y="808735"/>
                          <a:pt x="200987" y="808735"/>
                        </a:cubicBezTo>
                        <a:cubicBezTo>
                          <a:pt x="186631" y="813521"/>
                          <a:pt x="177060" y="823091"/>
                          <a:pt x="172275" y="832662"/>
                        </a:cubicBezTo>
                        <a:cubicBezTo>
                          <a:pt x="167490" y="847019"/>
                          <a:pt x="167490" y="866160"/>
                          <a:pt x="177060" y="885302"/>
                        </a:cubicBezTo>
                        <a:cubicBezTo>
                          <a:pt x="200987" y="923585"/>
                          <a:pt x="258412" y="942727"/>
                          <a:pt x="301481" y="947512"/>
                        </a:cubicBezTo>
                        <a:cubicBezTo>
                          <a:pt x="315838" y="947512"/>
                          <a:pt x="325408" y="952298"/>
                          <a:pt x="339765" y="952298"/>
                        </a:cubicBezTo>
                        <a:cubicBezTo>
                          <a:pt x="354121" y="952298"/>
                          <a:pt x="368477" y="952298"/>
                          <a:pt x="382833" y="952298"/>
                        </a:cubicBezTo>
                        <a:lnTo>
                          <a:pt x="387619" y="952298"/>
                        </a:lnTo>
                        <a:cubicBezTo>
                          <a:pt x="401975" y="923585"/>
                          <a:pt x="421117" y="923585"/>
                          <a:pt x="445044" y="918800"/>
                        </a:cubicBezTo>
                        <a:lnTo>
                          <a:pt x="445044" y="918800"/>
                        </a:lnTo>
                        <a:close/>
                        <a:moveTo>
                          <a:pt x="1052792" y="488112"/>
                        </a:moveTo>
                        <a:cubicBezTo>
                          <a:pt x="1052792" y="492898"/>
                          <a:pt x="1052792" y="497683"/>
                          <a:pt x="1052792" y="502469"/>
                        </a:cubicBezTo>
                        <a:cubicBezTo>
                          <a:pt x="1052792" y="497683"/>
                          <a:pt x="1052792" y="492898"/>
                          <a:pt x="1052792" y="488112"/>
                        </a:cubicBezTo>
                        <a:cubicBezTo>
                          <a:pt x="1052792" y="488112"/>
                          <a:pt x="1052792" y="488112"/>
                          <a:pt x="1052792" y="488112"/>
                        </a:cubicBezTo>
                        <a:close/>
                      </a:path>
                    </a:pathLst>
                  </a:custGeom>
                  <a:solidFill>
                    <a:srgbClr val="007481"/>
                  </a:solidFill>
                  <a:ln w="47824" cap="flat">
                    <a:noFill/>
                    <a:prstDash val="solid"/>
                    <a:miter/>
                  </a:ln>
                </p:spPr>
                <p:txBody>
                  <a:bodyPr rtlCol="0" anchor="ctr"/>
                  <a:lstStyle/>
                  <a:p>
                    <a:endParaRPr lang="en-US"/>
                  </a:p>
                </p:txBody>
              </p:sp>
            </p:grpSp>
            <p:sp>
              <p:nvSpPr>
                <p:cNvPr id="241" name="Freeform: Shape 240">
                  <a:extLst>
                    <a:ext uri="{FF2B5EF4-FFF2-40B4-BE49-F238E27FC236}">
                      <a16:creationId xmlns:a16="http://schemas.microsoft.com/office/drawing/2014/main" id="{2AF08C83-40FC-4769-BD4B-42DBFDA6FD3A}"/>
                    </a:ext>
                  </a:extLst>
                </p:cNvPr>
                <p:cNvSpPr/>
                <p:nvPr/>
              </p:nvSpPr>
              <p:spPr>
                <a:xfrm>
                  <a:off x="8551113" y="7534018"/>
                  <a:ext cx="286619" cy="101766"/>
                </a:xfrm>
                <a:custGeom>
                  <a:avLst/>
                  <a:gdLst>
                    <a:gd name="connsiteX0" fmla="*/ 281834 w 286619"/>
                    <a:gd name="connsiteY0" fmla="*/ 39556 h 101766"/>
                    <a:gd name="connsiteX1" fmla="*/ 166984 w 286619"/>
                    <a:gd name="connsiteY1" fmla="*/ 15629 h 101766"/>
                    <a:gd name="connsiteX2" fmla="*/ 80847 w 286619"/>
                    <a:gd name="connsiteY2" fmla="*/ 1273 h 101766"/>
                    <a:gd name="connsiteX3" fmla="*/ 13851 w 286619"/>
                    <a:gd name="connsiteY3" fmla="*/ 34771 h 101766"/>
                    <a:gd name="connsiteX4" fmla="*/ 4280 w 286619"/>
                    <a:gd name="connsiteY4" fmla="*/ 101767 h 101766"/>
                    <a:gd name="connsiteX5" fmla="*/ 9066 w 286619"/>
                    <a:gd name="connsiteY5" fmla="*/ 101767 h 101766"/>
                    <a:gd name="connsiteX6" fmla="*/ 37778 w 286619"/>
                    <a:gd name="connsiteY6" fmla="*/ 29985 h 101766"/>
                    <a:gd name="connsiteX7" fmla="*/ 123916 w 286619"/>
                    <a:gd name="connsiteY7" fmla="*/ 20415 h 101766"/>
                    <a:gd name="connsiteX8" fmla="*/ 200483 w 286619"/>
                    <a:gd name="connsiteY8" fmla="*/ 49127 h 101766"/>
                    <a:gd name="connsiteX9" fmla="*/ 286620 w 286619"/>
                    <a:gd name="connsiteY9" fmla="*/ 53912 h 101766"/>
                    <a:gd name="connsiteX10" fmla="*/ 281834 w 286619"/>
                    <a:gd name="connsiteY10" fmla="*/ 39556 h 10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19" h="101766">
                      <a:moveTo>
                        <a:pt x="281834" y="39556"/>
                      </a:moveTo>
                      <a:cubicBezTo>
                        <a:pt x="243551" y="29985"/>
                        <a:pt x="205268" y="29985"/>
                        <a:pt x="166984" y="15629"/>
                      </a:cubicBezTo>
                      <a:cubicBezTo>
                        <a:pt x="138272" y="6058"/>
                        <a:pt x="109560" y="-3513"/>
                        <a:pt x="80847" y="1273"/>
                      </a:cubicBezTo>
                      <a:cubicBezTo>
                        <a:pt x="56920" y="6058"/>
                        <a:pt x="32993" y="15629"/>
                        <a:pt x="13851" y="34771"/>
                      </a:cubicBezTo>
                      <a:cubicBezTo>
                        <a:pt x="-5291" y="53912"/>
                        <a:pt x="-505" y="77839"/>
                        <a:pt x="4280" y="101767"/>
                      </a:cubicBezTo>
                      <a:cubicBezTo>
                        <a:pt x="4280" y="101767"/>
                        <a:pt x="4280" y="101767"/>
                        <a:pt x="9066" y="101767"/>
                      </a:cubicBezTo>
                      <a:cubicBezTo>
                        <a:pt x="13851" y="73054"/>
                        <a:pt x="9066" y="49127"/>
                        <a:pt x="37778" y="29985"/>
                      </a:cubicBezTo>
                      <a:cubicBezTo>
                        <a:pt x="61705" y="15629"/>
                        <a:pt x="95203" y="15629"/>
                        <a:pt x="123916" y="20415"/>
                      </a:cubicBezTo>
                      <a:cubicBezTo>
                        <a:pt x="147843" y="25200"/>
                        <a:pt x="171770" y="39556"/>
                        <a:pt x="200483" y="49127"/>
                      </a:cubicBezTo>
                      <a:cubicBezTo>
                        <a:pt x="229195" y="58698"/>
                        <a:pt x="257907" y="58698"/>
                        <a:pt x="286620" y="53912"/>
                      </a:cubicBezTo>
                      <a:cubicBezTo>
                        <a:pt x="286620" y="44342"/>
                        <a:pt x="286620" y="39556"/>
                        <a:pt x="281834" y="39556"/>
                      </a:cubicBezTo>
                      <a:close/>
                    </a:path>
                  </a:pathLst>
                </a:custGeom>
                <a:solidFill>
                  <a:srgbClr val="007481"/>
                </a:solidFill>
                <a:ln w="4782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717AA3BA-4A00-4AF9-B481-6B5CAC80ACFF}"/>
                    </a:ext>
                  </a:extLst>
                </p:cNvPr>
                <p:cNvSpPr/>
                <p:nvPr/>
              </p:nvSpPr>
              <p:spPr>
                <a:xfrm>
                  <a:off x="8426187" y="7750635"/>
                  <a:ext cx="68873" cy="133991"/>
                </a:xfrm>
                <a:custGeom>
                  <a:avLst/>
                  <a:gdLst>
                    <a:gd name="connsiteX0" fmla="*/ 66996 w 68873"/>
                    <a:gd name="connsiteY0" fmla="*/ 0 h 133991"/>
                    <a:gd name="connsiteX1" fmla="*/ 66996 w 68873"/>
                    <a:gd name="connsiteY1" fmla="*/ 0 h 133991"/>
                    <a:gd name="connsiteX2" fmla="*/ 43069 w 68873"/>
                    <a:gd name="connsiteY2" fmla="*/ 76567 h 133991"/>
                    <a:gd name="connsiteX3" fmla="*/ 0 w 68873"/>
                    <a:gd name="connsiteY3" fmla="*/ 129206 h 133991"/>
                    <a:gd name="connsiteX4" fmla="*/ 4785 w 68873"/>
                    <a:gd name="connsiteY4" fmla="*/ 133992 h 133991"/>
                    <a:gd name="connsiteX5" fmla="*/ 57425 w 68873"/>
                    <a:gd name="connsiteY5" fmla="*/ 81352 h 133991"/>
                    <a:gd name="connsiteX6" fmla="*/ 66996 w 68873"/>
                    <a:gd name="connsiteY6"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873" h="133991">
                      <a:moveTo>
                        <a:pt x="66996" y="0"/>
                      </a:moveTo>
                      <a:cubicBezTo>
                        <a:pt x="66996" y="0"/>
                        <a:pt x="62211" y="0"/>
                        <a:pt x="66996" y="0"/>
                      </a:cubicBezTo>
                      <a:cubicBezTo>
                        <a:pt x="57425" y="23927"/>
                        <a:pt x="57425" y="52640"/>
                        <a:pt x="43069" y="76567"/>
                      </a:cubicBezTo>
                      <a:cubicBezTo>
                        <a:pt x="28712" y="95708"/>
                        <a:pt x="9571" y="110065"/>
                        <a:pt x="0" y="129206"/>
                      </a:cubicBezTo>
                      <a:cubicBezTo>
                        <a:pt x="0" y="133992"/>
                        <a:pt x="0" y="133992"/>
                        <a:pt x="4785" y="133992"/>
                      </a:cubicBezTo>
                      <a:cubicBezTo>
                        <a:pt x="23927" y="124421"/>
                        <a:pt x="47854" y="100494"/>
                        <a:pt x="57425" y="81352"/>
                      </a:cubicBezTo>
                      <a:cubicBezTo>
                        <a:pt x="66996" y="57425"/>
                        <a:pt x="71781" y="28712"/>
                        <a:pt x="66996" y="0"/>
                      </a:cubicBezTo>
                      <a:close/>
                    </a:path>
                  </a:pathLst>
                </a:custGeom>
                <a:solidFill>
                  <a:srgbClr val="007481"/>
                </a:solidFill>
                <a:ln w="4782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A2CB9771-04EF-43A6-9E08-D01CB3F6C31D}"/>
                    </a:ext>
                  </a:extLst>
                </p:cNvPr>
                <p:cNvSpPr/>
                <p:nvPr/>
              </p:nvSpPr>
              <p:spPr>
                <a:xfrm>
                  <a:off x="9086575" y="7707566"/>
                  <a:ext cx="116727" cy="607747"/>
                </a:xfrm>
                <a:custGeom>
                  <a:avLst/>
                  <a:gdLst>
                    <a:gd name="connsiteX0" fmla="*/ 105279 w 116727"/>
                    <a:gd name="connsiteY0" fmla="*/ 205773 h 607747"/>
                    <a:gd name="connsiteX1" fmla="*/ 100494 w 116727"/>
                    <a:gd name="connsiteY1" fmla="*/ 172275 h 607747"/>
                    <a:gd name="connsiteX2" fmla="*/ 76567 w 116727"/>
                    <a:gd name="connsiteY2" fmla="*/ 33498 h 607747"/>
                    <a:gd name="connsiteX3" fmla="*/ 71781 w 116727"/>
                    <a:gd name="connsiteY3" fmla="*/ 33498 h 607747"/>
                    <a:gd name="connsiteX4" fmla="*/ 90923 w 116727"/>
                    <a:gd name="connsiteY4" fmla="*/ 133992 h 607747"/>
                    <a:gd name="connsiteX5" fmla="*/ 76567 w 116727"/>
                    <a:gd name="connsiteY5" fmla="*/ 90923 h 607747"/>
                    <a:gd name="connsiteX6" fmla="*/ 4785 w 116727"/>
                    <a:gd name="connsiteY6" fmla="*/ 0 h 607747"/>
                    <a:gd name="connsiteX7" fmla="*/ 0 w 116727"/>
                    <a:gd name="connsiteY7" fmla="*/ 4786 h 607747"/>
                    <a:gd name="connsiteX8" fmla="*/ 62210 w 116727"/>
                    <a:gd name="connsiteY8" fmla="*/ 100494 h 607747"/>
                    <a:gd name="connsiteX9" fmla="*/ 95708 w 116727"/>
                    <a:gd name="connsiteY9" fmla="*/ 215344 h 607747"/>
                    <a:gd name="connsiteX10" fmla="*/ 105279 w 116727"/>
                    <a:gd name="connsiteY10" fmla="*/ 334979 h 607747"/>
                    <a:gd name="connsiteX11" fmla="*/ 105279 w 116727"/>
                    <a:gd name="connsiteY11" fmla="*/ 445044 h 607747"/>
                    <a:gd name="connsiteX12" fmla="*/ 95708 w 116727"/>
                    <a:gd name="connsiteY12" fmla="*/ 512040 h 607747"/>
                    <a:gd name="connsiteX13" fmla="*/ 62210 w 116727"/>
                    <a:gd name="connsiteY13" fmla="*/ 607748 h 607747"/>
                    <a:gd name="connsiteX14" fmla="*/ 62210 w 116727"/>
                    <a:gd name="connsiteY14" fmla="*/ 607748 h 607747"/>
                    <a:gd name="connsiteX15" fmla="*/ 100494 w 116727"/>
                    <a:gd name="connsiteY15" fmla="*/ 521610 h 607747"/>
                    <a:gd name="connsiteX16" fmla="*/ 114850 w 116727"/>
                    <a:gd name="connsiteY16" fmla="*/ 416331 h 607747"/>
                    <a:gd name="connsiteX17" fmla="*/ 105279 w 116727"/>
                    <a:gd name="connsiteY17" fmla="*/ 205773 h 60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727" h="607747">
                      <a:moveTo>
                        <a:pt x="105279" y="205773"/>
                      </a:moveTo>
                      <a:cubicBezTo>
                        <a:pt x="105279" y="196202"/>
                        <a:pt x="100494" y="186631"/>
                        <a:pt x="100494" y="172275"/>
                      </a:cubicBezTo>
                      <a:cubicBezTo>
                        <a:pt x="105279" y="124421"/>
                        <a:pt x="100494" y="76567"/>
                        <a:pt x="76567" y="33498"/>
                      </a:cubicBezTo>
                      <a:cubicBezTo>
                        <a:pt x="76567" y="33498"/>
                        <a:pt x="71781" y="33498"/>
                        <a:pt x="71781" y="33498"/>
                      </a:cubicBezTo>
                      <a:cubicBezTo>
                        <a:pt x="86137" y="66996"/>
                        <a:pt x="86137" y="100494"/>
                        <a:pt x="90923" y="133992"/>
                      </a:cubicBezTo>
                      <a:cubicBezTo>
                        <a:pt x="86137" y="119635"/>
                        <a:pt x="81352" y="105279"/>
                        <a:pt x="76567" y="90923"/>
                      </a:cubicBezTo>
                      <a:cubicBezTo>
                        <a:pt x="57425" y="57425"/>
                        <a:pt x="33498" y="28713"/>
                        <a:pt x="4785" y="0"/>
                      </a:cubicBezTo>
                      <a:cubicBezTo>
                        <a:pt x="4785" y="0"/>
                        <a:pt x="0" y="0"/>
                        <a:pt x="0" y="4786"/>
                      </a:cubicBezTo>
                      <a:cubicBezTo>
                        <a:pt x="19141" y="38283"/>
                        <a:pt x="47854" y="62211"/>
                        <a:pt x="62210" y="100494"/>
                      </a:cubicBezTo>
                      <a:cubicBezTo>
                        <a:pt x="76567" y="138777"/>
                        <a:pt x="86137" y="177060"/>
                        <a:pt x="95708" y="215344"/>
                      </a:cubicBezTo>
                      <a:cubicBezTo>
                        <a:pt x="100494" y="253627"/>
                        <a:pt x="105279" y="296696"/>
                        <a:pt x="105279" y="334979"/>
                      </a:cubicBezTo>
                      <a:cubicBezTo>
                        <a:pt x="105279" y="373263"/>
                        <a:pt x="100494" y="406760"/>
                        <a:pt x="105279" y="445044"/>
                      </a:cubicBezTo>
                      <a:cubicBezTo>
                        <a:pt x="105279" y="468971"/>
                        <a:pt x="100494" y="488112"/>
                        <a:pt x="95708" y="512040"/>
                      </a:cubicBezTo>
                      <a:cubicBezTo>
                        <a:pt x="86137" y="540752"/>
                        <a:pt x="76567" y="579035"/>
                        <a:pt x="62210" y="607748"/>
                      </a:cubicBezTo>
                      <a:cubicBezTo>
                        <a:pt x="62210" y="607748"/>
                        <a:pt x="62210" y="607748"/>
                        <a:pt x="62210" y="607748"/>
                      </a:cubicBezTo>
                      <a:cubicBezTo>
                        <a:pt x="81352" y="583821"/>
                        <a:pt x="90923" y="550323"/>
                        <a:pt x="100494" y="521610"/>
                      </a:cubicBezTo>
                      <a:cubicBezTo>
                        <a:pt x="110064" y="488112"/>
                        <a:pt x="114850" y="449829"/>
                        <a:pt x="114850" y="416331"/>
                      </a:cubicBezTo>
                      <a:cubicBezTo>
                        <a:pt x="119635" y="349336"/>
                        <a:pt x="114850" y="277554"/>
                        <a:pt x="105279" y="205773"/>
                      </a:cubicBezTo>
                      <a:close/>
                    </a:path>
                  </a:pathLst>
                </a:custGeom>
                <a:solidFill>
                  <a:srgbClr val="007481"/>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A6F8F7D3-3F29-4A32-BD1D-192E24C86FDD}"/>
                    </a:ext>
                  </a:extLst>
                </p:cNvPr>
                <p:cNvSpPr/>
                <p:nvPr/>
              </p:nvSpPr>
              <p:spPr>
                <a:xfrm>
                  <a:off x="9205282" y="7997349"/>
                  <a:ext cx="48781" cy="127163"/>
                </a:xfrm>
                <a:custGeom>
                  <a:avLst/>
                  <a:gdLst>
                    <a:gd name="connsiteX0" fmla="*/ 48782 w 48781"/>
                    <a:gd name="connsiteY0" fmla="*/ 116977 h 127163"/>
                    <a:gd name="connsiteX1" fmla="*/ 15284 w 48781"/>
                    <a:gd name="connsiteY1" fmla="*/ 73908 h 127163"/>
                    <a:gd name="connsiteX2" fmla="*/ 34425 w 48781"/>
                    <a:gd name="connsiteY2" fmla="*/ 2127 h 127163"/>
                    <a:gd name="connsiteX3" fmla="*/ 29640 w 48781"/>
                    <a:gd name="connsiteY3" fmla="*/ 2127 h 127163"/>
                    <a:gd name="connsiteX4" fmla="*/ 928 w 48781"/>
                    <a:gd name="connsiteY4" fmla="*/ 83479 h 127163"/>
                    <a:gd name="connsiteX5" fmla="*/ 48782 w 48781"/>
                    <a:gd name="connsiteY5" fmla="*/ 126548 h 127163"/>
                    <a:gd name="connsiteX6" fmla="*/ 48782 w 48781"/>
                    <a:gd name="connsiteY6" fmla="*/ 116977 h 12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81" h="127163">
                      <a:moveTo>
                        <a:pt x="48782" y="116977"/>
                      </a:moveTo>
                      <a:cubicBezTo>
                        <a:pt x="29640" y="107406"/>
                        <a:pt x="20069" y="97835"/>
                        <a:pt x="15284" y="73908"/>
                      </a:cubicBezTo>
                      <a:cubicBezTo>
                        <a:pt x="10498" y="45196"/>
                        <a:pt x="24855" y="26054"/>
                        <a:pt x="34425" y="2127"/>
                      </a:cubicBezTo>
                      <a:cubicBezTo>
                        <a:pt x="34425" y="2127"/>
                        <a:pt x="34425" y="-2659"/>
                        <a:pt x="29640" y="2127"/>
                      </a:cubicBezTo>
                      <a:cubicBezTo>
                        <a:pt x="10498" y="26054"/>
                        <a:pt x="-3858" y="54766"/>
                        <a:pt x="928" y="83479"/>
                      </a:cubicBezTo>
                      <a:cubicBezTo>
                        <a:pt x="5713" y="107406"/>
                        <a:pt x="20069" y="131333"/>
                        <a:pt x="48782" y="126548"/>
                      </a:cubicBezTo>
                      <a:cubicBezTo>
                        <a:pt x="48782" y="121762"/>
                        <a:pt x="48782" y="116977"/>
                        <a:pt x="48782" y="116977"/>
                      </a:cubicBezTo>
                      <a:close/>
                    </a:path>
                  </a:pathLst>
                </a:custGeom>
                <a:solidFill>
                  <a:srgbClr val="007481"/>
                </a:solidFill>
                <a:ln w="4782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F31C68CB-8129-4589-9B0E-A8A5BD635BCD}"/>
                    </a:ext>
                  </a:extLst>
                </p:cNvPr>
                <p:cNvSpPr/>
                <p:nvPr/>
              </p:nvSpPr>
              <p:spPr>
                <a:xfrm>
                  <a:off x="8505412" y="8401451"/>
                  <a:ext cx="565609" cy="108466"/>
                </a:xfrm>
                <a:custGeom>
                  <a:avLst/>
                  <a:gdLst>
                    <a:gd name="connsiteX0" fmla="*/ 562021 w 565609"/>
                    <a:gd name="connsiteY0" fmla="*/ 0 h 108466"/>
                    <a:gd name="connsiteX1" fmla="*/ 279681 w 565609"/>
                    <a:gd name="connsiteY1" fmla="*/ 90923 h 108466"/>
                    <a:gd name="connsiteX2" fmla="*/ 2127 w 565609"/>
                    <a:gd name="connsiteY2" fmla="*/ 38283 h 108466"/>
                    <a:gd name="connsiteX3" fmla="*/ 2127 w 565609"/>
                    <a:gd name="connsiteY3" fmla="*/ 43069 h 108466"/>
                    <a:gd name="connsiteX4" fmla="*/ 270111 w 565609"/>
                    <a:gd name="connsiteY4" fmla="*/ 105279 h 108466"/>
                    <a:gd name="connsiteX5" fmla="*/ 428029 w 565609"/>
                    <a:gd name="connsiteY5" fmla="*/ 71781 h 108466"/>
                    <a:gd name="connsiteX6" fmla="*/ 562021 w 565609"/>
                    <a:gd name="connsiteY6" fmla="*/ 0 h 108466"/>
                    <a:gd name="connsiteX7" fmla="*/ 562021 w 565609"/>
                    <a:gd name="connsiteY7" fmla="*/ 0 h 10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609" h="108466">
                      <a:moveTo>
                        <a:pt x="562021" y="0"/>
                      </a:moveTo>
                      <a:cubicBezTo>
                        <a:pt x="475883" y="47854"/>
                        <a:pt x="380175" y="71781"/>
                        <a:pt x="279681" y="90923"/>
                      </a:cubicBezTo>
                      <a:cubicBezTo>
                        <a:pt x="183973" y="105279"/>
                        <a:pt x="88264" y="81352"/>
                        <a:pt x="2127" y="38283"/>
                      </a:cubicBezTo>
                      <a:cubicBezTo>
                        <a:pt x="2127" y="38283"/>
                        <a:pt x="-2659" y="38283"/>
                        <a:pt x="2127" y="43069"/>
                      </a:cubicBezTo>
                      <a:cubicBezTo>
                        <a:pt x="73908" y="105279"/>
                        <a:pt x="183973" y="114850"/>
                        <a:pt x="270111" y="105279"/>
                      </a:cubicBezTo>
                      <a:cubicBezTo>
                        <a:pt x="322750" y="100494"/>
                        <a:pt x="375390" y="86138"/>
                        <a:pt x="428029" y="71781"/>
                      </a:cubicBezTo>
                      <a:cubicBezTo>
                        <a:pt x="475883" y="52640"/>
                        <a:pt x="528523" y="38283"/>
                        <a:pt x="562021" y="0"/>
                      </a:cubicBezTo>
                      <a:cubicBezTo>
                        <a:pt x="566806" y="0"/>
                        <a:pt x="566806" y="0"/>
                        <a:pt x="562021" y="0"/>
                      </a:cubicBezTo>
                      <a:close/>
                    </a:path>
                  </a:pathLst>
                </a:custGeom>
                <a:solidFill>
                  <a:srgbClr val="007481"/>
                </a:solidFill>
                <a:ln w="4782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98434267-C7DE-47E2-A16A-B922CB117EDD}"/>
                    </a:ext>
                  </a:extLst>
                </p:cNvPr>
                <p:cNvSpPr/>
                <p:nvPr/>
              </p:nvSpPr>
              <p:spPr>
                <a:xfrm>
                  <a:off x="8610691" y="7686297"/>
                  <a:ext cx="216274" cy="61485"/>
                </a:xfrm>
                <a:custGeom>
                  <a:avLst/>
                  <a:gdLst>
                    <a:gd name="connsiteX0" fmla="*/ 212685 w 216274"/>
                    <a:gd name="connsiteY0" fmla="*/ 2127 h 61485"/>
                    <a:gd name="connsiteX1" fmla="*/ 2127 w 216274"/>
                    <a:gd name="connsiteY1" fmla="*/ 16483 h 61485"/>
                    <a:gd name="connsiteX2" fmla="*/ 2127 w 216274"/>
                    <a:gd name="connsiteY2" fmla="*/ 16483 h 61485"/>
                    <a:gd name="connsiteX3" fmla="*/ 212685 w 216274"/>
                    <a:gd name="connsiteY3" fmla="*/ 2127 h 61485"/>
                    <a:gd name="connsiteX4" fmla="*/ 212685 w 216274"/>
                    <a:gd name="connsiteY4" fmla="*/ 2127 h 6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74" h="61485">
                      <a:moveTo>
                        <a:pt x="212685" y="2127"/>
                      </a:moveTo>
                      <a:cubicBezTo>
                        <a:pt x="164831" y="59552"/>
                        <a:pt x="59552" y="73908"/>
                        <a:pt x="2127" y="16483"/>
                      </a:cubicBezTo>
                      <a:cubicBezTo>
                        <a:pt x="2127" y="16483"/>
                        <a:pt x="-2659" y="16483"/>
                        <a:pt x="2127" y="16483"/>
                      </a:cubicBezTo>
                      <a:cubicBezTo>
                        <a:pt x="54766" y="78693"/>
                        <a:pt x="183972" y="78693"/>
                        <a:pt x="212685" y="2127"/>
                      </a:cubicBezTo>
                      <a:cubicBezTo>
                        <a:pt x="217471" y="2127"/>
                        <a:pt x="217471" y="-2659"/>
                        <a:pt x="212685" y="2127"/>
                      </a:cubicBezTo>
                      <a:close/>
                    </a:path>
                  </a:pathLst>
                </a:custGeom>
                <a:solidFill>
                  <a:srgbClr val="007481"/>
                </a:solidFill>
                <a:ln w="4782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1DB0785B-EC3A-4DE6-9BCF-438332EB5BEA}"/>
                    </a:ext>
                  </a:extLst>
                </p:cNvPr>
                <p:cNvSpPr/>
                <p:nvPr/>
              </p:nvSpPr>
              <p:spPr>
                <a:xfrm>
                  <a:off x="8558982" y="7554433"/>
                  <a:ext cx="292971" cy="193517"/>
                </a:xfrm>
                <a:custGeom>
                  <a:avLst/>
                  <a:gdLst>
                    <a:gd name="connsiteX0" fmla="*/ 283536 w 292971"/>
                    <a:gd name="connsiteY0" fmla="*/ 38283 h 193517"/>
                    <a:gd name="connsiteX1" fmla="*/ 283536 w 292971"/>
                    <a:gd name="connsiteY1" fmla="*/ 38283 h 193517"/>
                    <a:gd name="connsiteX2" fmla="*/ 230896 w 292971"/>
                    <a:gd name="connsiteY2" fmla="*/ 23927 h 193517"/>
                    <a:gd name="connsiteX3" fmla="*/ 159115 w 292971"/>
                    <a:gd name="connsiteY3" fmla="*/ 19142 h 193517"/>
                    <a:gd name="connsiteX4" fmla="*/ 29909 w 292971"/>
                    <a:gd name="connsiteY4" fmla="*/ 0 h 193517"/>
                    <a:gd name="connsiteX5" fmla="*/ 29909 w 292971"/>
                    <a:gd name="connsiteY5" fmla="*/ 0 h 193517"/>
                    <a:gd name="connsiteX6" fmla="*/ 1196 w 292971"/>
                    <a:gd name="connsiteY6" fmla="*/ 86137 h 193517"/>
                    <a:gd name="connsiteX7" fmla="*/ 63407 w 292971"/>
                    <a:gd name="connsiteY7" fmla="*/ 167490 h 193517"/>
                    <a:gd name="connsiteX8" fmla="*/ 240467 w 292971"/>
                    <a:gd name="connsiteY8" fmla="*/ 172275 h 193517"/>
                    <a:gd name="connsiteX9" fmla="*/ 278750 w 292971"/>
                    <a:gd name="connsiteY9" fmla="*/ 133992 h 193517"/>
                    <a:gd name="connsiteX10" fmla="*/ 283536 w 292971"/>
                    <a:gd name="connsiteY10" fmla="*/ 38283 h 19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71" h="193517">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111261" y="196202"/>
                        <a:pt x="187827" y="205773"/>
                        <a:pt x="240467" y="172275"/>
                      </a:cubicBezTo>
                      <a:cubicBezTo>
                        <a:pt x="254823" y="162704"/>
                        <a:pt x="269180" y="148348"/>
                        <a:pt x="278750" y="133992"/>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25E810C7-2C52-447F-BE13-FA30C146B401}"/>
                    </a:ext>
                  </a:extLst>
                </p:cNvPr>
                <p:cNvSpPr/>
                <p:nvPr/>
              </p:nvSpPr>
              <p:spPr>
                <a:xfrm>
                  <a:off x="8558982" y="7554433"/>
                  <a:ext cx="292761" cy="196201"/>
                </a:xfrm>
                <a:custGeom>
                  <a:avLst/>
                  <a:gdLst>
                    <a:gd name="connsiteX0" fmla="*/ 283536 w 292761"/>
                    <a:gd name="connsiteY0" fmla="*/ 38283 h 196201"/>
                    <a:gd name="connsiteX1" fmla="*/ 283536 w 292761"/>
                    <a:gd name="connsiteY1" fmla="*/ 38283 h 196201"/>
                    <a:gd name="connsiteX2" fmla="*/ 230896 w 292761"/>
                    <a:gd name="connsiteY2" fmla="*/ 23927 h 196201"/>
                    <a:gd name="connsiteX3" fmla="*/ 159115 w 292761"/>
                    <a:gd name="connsiteY3" fmla="*/ 19142 h 196201"/>
                    <a:gd name="connsiteX4" fmla="*/ 29909 w 292761"/>
                    <a:gd name="connsiteY4" fmla="*/ 0 h 196201"/>
                    <a:gd name="connsiteX5" fmla="*/ 29909 w 292761"/>
                    <a:gd name="connsiteY5" fmla="*/ 0 h 196201"/>
                    <a:gd name="connsiteX6" fmla="*/ 1196 w 292761"/>
                    <a:gd name="connsiteY6" fmla="*/ 86137 h 196201"/>
                    <a:gd name="connsiteX7" fmla="*/ 63407 w 292761"/>
                    <a:gd name="connsiteY7" fmla="*/ 167490 h 196201"/>
                    <a:gd name="connsiteX8" fmla="*/ 77763 w 292761"/>
                    <a:gd name="connsiteY8" fmla="*/ 172275 h 196201"/>
                    <a:gd name="connsiteX9" fmla="*/ 44265 w 292761"/>
                    <a:gd name="connsiteY9" fmla="*/ 133992 h 196201"/>
                    <a:gd name="connsiteX10" fmla="*/ 39480 w 292761"/>
                    <a:gd name="connsiteY10" fmla="*/ 105279 h 196201"/>
                    <a:gd name="connsiteX11" fmla="*/ 63407 w 292761"/>
                    <a:gd name="connsiteY11" fmla="*/ 100494 h 196201"/>
                    <a:gd name="connsiteX12" fmla="*/ 87334 w 292761"/>
                    <a:gd name="connsiteY12" fmla="*/ 124421 h 196201"/>
                    <a:gd name="connsiteX13" fmla="*/ 144759 w 292761"/>
                    <a:gd name="connsiteY13" fmla="*/ 153133 h 196201"/>
                    <a:gd name="connsiteX14" fmla="*/ 183042 w 292761"/>
                    <a:gd name="connsiteY14" fmla="*/ 153133 h 196201"/>
                    <a:gd name="connsiteX15" fmla="*/ 230896 w 292761"/>
                    <a:gd name="connsiteY15" fmla="*/ 124421 h 196201"/>
                    <a:gd name="connsiteX16" fmla="*/ 245253 w 292761"/>
                    <a:gd name="connsiteY16" fmla="*/ 119635 h 196201"/>
                    <a:gd name="connsiteX17" fmla="*/ 240467 w 292761"/>
                    <a:gd name="connsiteY17" fmla="*/ 157919 h 196201"/>
                    <a:gd name="connsiteX18" fmla="*/ 183042 w 292761"/>
                    <a:gd name="connsiteY18" fmla="*/ 191417 h 196201"/>
                    <a:gd name="connsiteX19" fmla="*/ 168686 w 292761"/>
                    <a:gd name="connsiteY19" fmla="*/ 196202 h 196201"/>
                    <a:gd name="connsiteX20" fmla="*/ 235682 w 292761"/>
                    <a:gd name="connsiteY20" fmla="*/ 177060 h 196201"/>
                    <a:gd name="connsiteX21" fmla="*/ 273965 w 292761"/>
                    <a:gd name="connsiteY21" fmla="*/ 138777 h 196201"/>
                    <a:gd name="connsiteX22" fmla="*/ 283536 w 292761"/>
                    <a:gd name="connsiteY22" fmla="*/ 38283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2761" h="196201">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68192" y="167490"/>
                        <a:pt x="72978" y="172275"/>
                        <a:pt x="77763" y="172275"/>
                      </a:cubicBezTo>
                      <a:cubicBezTo>
                        <a:pt x="63407" y="162704"/>
                        <a:pt x="53836" y="153133"/>
                        <a:pt x="44265" y="133992"/>
                      </a:cubicBezTo>
                      <a:cubicBezTo>
                        <a:pt x="39480" y="124421"/>
                        <a:pt x="34694" y="114850"/>
                        <a:pt x="39480" y="105279"/>
                      </a:cubicBezTo>
                      <a:cubicBezTo>
                        <a:pt x="39480" y="90923"/>
                        <a:pt x="53836" y="90923"/>
                        <a:pt x="63407" y="100494"/>
                      </a:cubicBezTo>
                      <a:cubicBezTo>
                        <a:pt x="72978" y="110065"/>
                        <a:pt x="77763" y="114850"/>
                        <a:pt x="87334" y="124421"/>
                      </a:cubicBezTo>
                      <a:cubicBezTo>
                        <a:pt x="106476" y="138777"/>
                        <a:pt x="125617" y="148348"/>
                        <a:pt x="144759" y="153133"/>
                      </a:cubicBezTo>
                      <a:cubicBezTo>
                        <a:pt x="159115" y="153133"/>
                        <a:pt x="168686" y="153133"/>
                        <a:pt x="183042" y="153133"/>
                      </a:cubicBezTo>
                      <a:cubicBezTo>
                        <a:pt x="202184" y="148348"/>
                        <a:pt x="216540" y="133992"/>
                        <a:pt x="230896" y="124421"/>
                      </a:cubicBezTo>
                      <a:cubicBezTo>
                        <a:pt x="235682" y="119635"/>
                        <a:pt x="240467" y="119635"/>
                        <a:pt x="245253" y="119635"/>
                      </a:cubicBezTo>
                      <a:cubicBezTo>
                        <a:pt x="259609" y="124421"/>
                        <a:pt x="250038" y="148348"/>
                        <a:pt x="240467" y="157919"/>
                      </a:cubicBezTo>
                      <a:cubicBezTo>
                        <a:pt x="226111" y="177060"/>
                        <a:pt x="202184" y="186631"/>
                        <a:pt x="183042" y="191417"/>
                      </a:cubicBezTo>
                      <a:cubicBezTo>
                        <a:pt x="178257" y="191417"/>
                        <a:pt x="173471" y="191417"/>
                        <a:pt x="168686" y="196202"/>
                      </a:cubicBezTo>
                      <a:cubicBezTo>
                        <a:pt x="192613" y="196202"/>
                        <a:pt x="216540" y="186631"/>
                        <a:pt x="235682" y="177060"/>
                      </a:cubicBezTo>
                      <a:cubicBezTo>
                        <a:pt x="250038" y="167490"/>
                        <a:pt x="264394" y="153133"/>
                        <a:pt x="273965" y="138777"/>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C5A37CD2-BA52-40A4-81D5-8A394C5E27FD}"/>
                    </a:ext>
                  </a:extLst>
                </p:cNvPr>
                <p:cNvSpPr/>
                <p:nvPr/>
              </p:nvSpPr>
              <p:spPr>
                <a:xfrm>
                  <a:off x="8177345" y="7691250"/>
                  <a:ext cx="1306418" cy="813087"/>
                </a:xfrm>
                <a:custGeom>
                  <a:avLst/>
                  <a:gdLst>
                    <a:gd name="connsiteX0" fmla="*/ 1124573 w 1306418"/>
                    <a:gd name="connsiteY0" fmla="*/ 217304 h 813087"/>
                    <a:gd name="connsiteX1" fmla="*/ 1024079 w 1306418"/>
                    <a:gd name="connsiteY1" fmla="*/ 83312 h 813087"/>
                    <a:gd name="connsiteX2" fmla="*/ 985796 w 1306418"/>
                    <a:gd name="connsiteY2" fmla="*/ 30672 h 813087"/>
                    <a:gd name="connsiteX3" fmla="*/ 957084 w 1306418"/>
                    <a:gd name="connsiteY3" fmla="*/ 35458 h 813087"/>
                    <a:gd name="connsiteX4" fmla="*/ 923585 w 1306418"/>
                    <a:gd name="connsiteY4" fmla="*/ 6745 h 813087"/>
                    <a:gd name="connsiteX5" fmla="*/ 890088 w 1306418"/>
                    <a:gd name="connsiteY5" fmla="*/ 25887 h 813087"/>
                    <a:gd name="connsiteX6" fmla="*/ 928371 w 1306418"/>
                    <a:gd name="connsiteY6" fmla="*/ 88097 h 813087"/>
                    <a:gd name="connsiteX7" fmla="*/ 952298 w 1306418"/>
                    <a:gd name="connsiteY7" fmla="*/ 159879 h 813087"/>
                    <a:gd name="connsiteX8" fmla="*/ 976225 w 1306418"/>
                    <a:gd name="connsiteY8" fmla="*/ 303441 h 813087"/>
                    <a:gd name="connsiteX9" fmla="*/ 961869 w 1306418"/>
                    <a:gd name="connsiteY9" fmla="*/ 509214 h 813087"/>
                    <a:gd name="connsiteX10" fmla="*/ 851804 w 1306418"/>
                    <a:gd name="connsiteY10" fmla="*/ 633635 h 813087"/>
                    <a:gd name="connsiteX11" fmla="*/ 732169 w 1306418"/>
                    <a:gd name="connsiteY11" fmla="*/ 662347 h 813087"/>
                    <a:gd name="connsiteX12" fmla="*/ 727383 w 1306418"/>
                    <a:gd name="connsiteY12" fmla="*/ 614493 h 813087"/>
                    <a:gd name="connsiteX13" fmla="*/ 751310 w 1306418"/>
                    <a:gd name="connsiteY13" fmla="*/ 537926 h 813087"/>
                    <a:gd name="connsiteX14" fmla="*/ 751310 w 1306418"/>
                    <a:gd name="connsiteY14" fmla="*/ 284299 h 813087"/>
                    <a:gd name="connsiteX15" fmla="*/ 717813 w 1306418"/>
                    <a:gd name="connsiteY15" fmla="*/ 83312 h 813087"/>
                    <a:gd name="connsiteX16" fmla="*/ 607748 w 1306418"/>
                    <a:gd name="connsiteY16" fmla="*/ 49814 h 813087"/>
                    <a:gd name="connsiteX17" fmla="*/ 555108 w 1306418"/>
                    <a:gd name="connsiteY17" fmla="*/ 59385 h 813087"/>
                    <a:gd name="connsiteX18" fmla="*/ 473756 w 1306418"/>
                    <a:gd name="connsiteY18" fmla="*/ 49814 h 813087"/>
                    <a:gd name="connsiteX19" fmla="*/ 421117 w 1306418"/>
                    <a:gd name="connsiteY19" fmla="*/ 64170 h 813087"/>
                    <a:gd name="connsiteX20" fmla="*/ 382833 w 1306418"/>
                    <a:gd name="connsiteY20" fmla="*/ 97668 h 813087"/>
                    <a:gd name="connsiteX21" fmla="*/ 306266 w 1306418"/>
                    <a:gd name="connsiteY21" fmla="*/ 11531 h 813087"/>
                    <a:gd name="connsiteX22" fmla="*/ 172275 w 1306418"/>
                    <a:gd name="connsiteY22" fmla="*/ 150308 h 813087"/>
                    <a:gd name="connsiteX23" fmla="*/ 19141 w 1306418"/>
                    <a:gd name="connsiteY23" fmla="*/ 112024 h 813087"/>
                    <a:gd name="connsiteX24" fmla="*/ 0 w 1306418"/>
                    <a:gd name="connsiteY24" fmla="*/ 121595 h 813087"/>
                    <a:gd name="connsiteX25" fmla="*/ 52640 w 1306418"/>
                    <a:gd name="connsiteY25" fmla="*/ 174235 h 813087"/>
                    <a:gd name="connsiteX26" fmla="*/ 71781 w 1306418"/>
                    <a:gd name="connsiteY26" fmla="*/ 188591 h 813087"/>
                    <a:gd name="connsiteX27" fmla="*/ 129206 w 1306418"/>
                    <a:gd name="connsiteY27" fmla="*/ 236445 h 813087"/>
                    <a:gd name="connsiteX28" fmla="*/ 148348 w 1306418"/>
                    <a:gd name="connsiteY28" fmla="*/ 255587 h 813087"/>
                    <a:gd name="connsiteX29" fmla="*/ 229700 w 1306418"/>
                    <a:gd name="connsiteY29" fmla="*/ 274729 h 813087"/>
                    <a:gd name="connsiteX30" fmla="*/ 234485 w 1306418"/>
                    <a:gd name="connsiteY30" fmla="*/ 217304 h 813087"/>
                    <a:gd name="connsiteX31" fmla="*/ 282339 w 1306418"/>
                    <a:gd name="connsiteY31" fmla="*/ 169449 h 813087"/>
                    <a:gd name="connsiteX32" fmla="*/ 301481 w 1306418"/>
                    <a:gd name="connsiteY32" fmla="*/ 145522 h 813087"/>
                    <a:gd name="connsiteX33" fmla="*/ 272769 w 1306418"/>
                    <a:gd name="connsiteY33" fmla="*/ 222089 h 813087"/>
                    <a:gd name="connsiteX34" fmla="*/ 229700 w 1306418"/>
                    <a:gd name="connsiteY34" fmla="*/ 380008 h 813087"/>
                    <a:gd name="connsiteX35" fmla="*/ 200987 w 1306418"/>
                    <a:gd name="connsiteY35" fmla="*/ 537926 h 813087"/>
                    <a:gd name="connsiteX36" fmla="*/ 196202 w 1306418"/>
                    <a:gd name="connsiteY36" fmla="*/ 609708 h 813087"/>
                    <a:gd name="connsiteX37" fmla="*/ 196202 w 1306418"/>
                    <a:gd name="connsiteY37" fmla="*/ 638420 h 813087"/>
                    <a:gd name="connsiteX38" fmla="*/ 181846 w 1306418"/>
                    <a:gd name="connsiteY38" fmla="*/ 647991 h 813087"/>
                    <a:gd name="connsiteX39" fmla="*/ 157919 w 1306418"/>
                    <a:gd name="connsiteY39" fmla="*/ 734128 h 813087"/>
                    <a:gd name="connsiteX40" fmla="*/ 287125 w 1306418"/>
                    <a:gd name="connsiteY40" fmla="*/ 801124 h 813087"/>
                    <a:gd name="connsiteX41" fmla="*/ 373262 w 1306418"/>
                    <a:gd name="connsiteY41" fmla="*/ 801124 h 813087"/>
                    <a:gd name="connsiteX42" fmla="*/ 435473 w 1306418"/>
                    <a:gd name="connsiteY42" fmla="*/ 791554 h 813087"/>
                    <a:gd name="connsiteX43" fmla="*/ 492898 w 1306418"/>
                    <a:gd name="connsiteY43" fmla="*/ 805910 h 813087"/>
                    <a:gd name="connsiteX44" fmla="*/ 660387 w 1306418"/>
                    <a:gd name="connsiteY44" fmla="*/ 805910 h 813087"/>
                    <a:gd name="connsiteX45" fmla="*/ 847019 w 1306418"/>
                    <a:gd name="connsiteY45" fmla="*/ 753270 h 813087"/>
                    <a:gd name="connsiteX46" fmla="*/ 914015 w 1306418"/>
                    <a:gd name="connsiteY46" fmla="*/ 753270 h 813087"/>
                    <a:gd name="connsiteX47" fmla="*/ 1052792 w 1306418"/>
                    <a:gd name="connsiteY47" fmla="*/ 705416 h 813087"/>
                    <a:gd name="connsiteX48" fmla="*/ 1081504 w 1306418"/>
                    <a:gd name="connsiteY48" fmla="*/ 595351 h 813087"/>
                    <a:gd name="connsiteX49" fmla="*/ 1033650 w 1306418"/>
                    <a:gd name="connsiteY49" fmla="*/ 523570 h 813087"/>
                    <a:gd name="connsiteX50" fmla="*/ 1038435 w 1306418"/>
                    <a:gd name="connsiteY50" fmla="*/ 432647 h 813087"/>
                    <a:gd name="connsiteX51" fmla="*/ 1038435 w 1306418"/>
                    <a:gd name="connsiteY51" fmla="*/ 341724 h 813087"/>
                    <a:gd name="connsiteX52" fmla="*/ 1052792 w 1306418"/>
                    <a:gd name="connsiteY52" fmla="*/ 351295 h 813087"/>
                    <a:gd name="connsiteX53" fmla="*/ 1052792 w 1306418"/>
                    <a:gd name="connsiteY53" fmla="*/ 351295 h 813087"/>
                    <a:gd name="connsiteX54" fmla="*/ 1052792 w 1306418"/>
                    <a:gd name="connsiteY54" fmla="*/ 399149 h 813087"/>
                    <a:gd name="connsiteX55" fmla="*/ 1110217 w 1306418"/>
                    <a:gd name="connsiteY55" fmla="*/ 423076 h 813087"/>
                    <a:gd name="connsiteX56" fmla="*/ 1263350 w 1306418"/>
                    <a:gd name="connsiteY56" fmla="*/ 303441 h 813087"/>
                    <a:gd name="connsiteX57" fmla="*/ 1306419 w 1306418"/>
                    <a:gd name="connsiteY57" fmla="*/ 174235 h 813087"/>
                    <a:gd name="connsiteX58" fmla="*/ 1124573 w 1306418"/>
                    <a:gd name="connsiteY58" fmla="*/ 217304 h 813087"/>
                    <a:gd name="connsiteX59" fmla="*/ 545537 w 1306418"/>
                    <a:gd name="connsiteY59" fmla="*/ 748485 h 813087"/>
                    <a:gd name="connsiteX60" fmla="*/ 339765 w 1306418"/>
                    <a:gd name="connsiteY60" fmla="*/ 705416 h 813087"/>
                    <a:gd name="connsiteX61" fmla="*/ 277554 w 1306418"/>
                    <a:gd name="connsiteY61" fmla="*/ 719772 h 813087"/>
                    <a:gd name="connsiteX62" fmla="*/ 263198 w 1306418"/>
                    <a:gd name="connsiteY62" fmla="*/ 743699 h 813087"/>
                    <a:gd name="connsiteX63" fmla="*/ 224914 w 1306418"/>
                    <a:gd name="connsiteY63" fmla="*/ 758056 h 813087"/>
                    <a:gd name="connsiteX64" fmla="*/ 172275 w 1306418"/>
                    <a:gd name="connsiteY64" fmla="*/ 724558 h 813087"/>
                    <a:gd name="connsiteX65" fmla="*/ 167490 w 1306418"/>
                    <a:gd name="connsiteY65" fmla="*/ 686274 h 813087"/>
                    <a:gd name="connsiteX66" fmla="*/ 172275 w 1306418"/>
                    <a:gd name="connsiteY66" fmla="*/ 667133 h 813087"/>
                    <a:gd name="connsiteX67" fmla="*/ 205773 w 1306418"/>
                    <a:gd name="connsiteY67" fmla="*/ 647991 h 813087"/>
                    <a:gd name="connsiteX68" fmla="*/ 215344 w 1306418"/>
                    <a:gd name="connsiteY68" fmla="*/ 590566 h 813087"/>
                    <a:gd name="connsiteX69" fmla="*/ 239271 w 1306418"/>
                    <a:gd name="connsiteY69" fmla="*/ 580995 h 813087"/>
                    <a:gd name="connsiteX70" fmla="*/ 272769 w 1306418"/>
                    <a:gd name="connsiteY70" fmla="*/ 614493 h 813087"/>
                    <a:gd name="connsiteX71" fmla="*/ 325408 w 1306418"/>
                    <a:gd name="connsiteY71" fmla="*/ 590566 h 813087"/>
                    <a:gd name="connsiteX72" fmla="*/ 354121 w 1306418"/>
                    <a:gd name="connsiteY72" fmla="*/ 595351 h 813087"/>
                    <a:gd name="connsiteX73" fmla="*/ 378048 w 1306418"/>
                    <a:gd name="connsiteY73" fmla="*/ 638420 h 813087"/>
                    <a:gd name="connsiteX74" fmla="*/ 416331 w 1306418"/>
                    <a:gd name="connsiteY74" fmla="*/ 652777 h 813087"/>
                    <a:gd name="connsiteX75" fmla="*/ 512040 w 1306418"/>
                    <a:gd name="connsiteY75" fmla="*/ 652777 h 813087"/>
                    <a:gd name="connsiteX76" fmla="*/ 650817 w 1306418"/>
                    <a:gd name="connsiteY76" fmla="*/ 691060 h 813087"/>
                    <a:gd name="connsiteX77" fmla="*/ 545537 w 1306418"/>
                    <a:gd name="connsiteY77" fmla="*/ 748485 h 8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306418" h="813087">
                      <a:moveTo>
                        <a:pt x="1124573" y="217304"/>
                      </a:moveTo>
                      <a:cubicBezTo>
                        <a:pt x="1062363" y="226874"/>
                        <a:pt x="1043221" y="121595"/>
                        <a:pt x="1024079" y="83312"/>
                      </a:cubicBezTo>
                      <a:cubicBezTo>
                        <a:pt x="1014508" y="64170"/>
                        <a:pt x="1004938" y="40243"/>
                        <a:pt x="985796" y="30672"/>
                      </a:cubicBezTo>
                      <a:cubicBezTo>
                        <a:pt x="971440" y="21102"/>
                        <a:pt x="971440" y="35458"/>
                        <a:pt x="957084" y="35458"/>
                      </a:cubicBezTo>
                      <a:cubicBezTo>
                        <a:pt x="937942" y="35458"/>
                        <a:pt x="933156" y="16316"/>
                        <a:pt x="923585" y="6745"/>
                      </a:cubicBezTo>
                      <a:cubicBezTo>
                        <a:pt x="904444" y="-7611"/>
                        <a:pt x="885302" y="1960"/>
                        <a:pt x="890088" y="25887"/>
                      </a:cubicBezTo>
                      <a:cubicBezTo>
                        <a:pt x="894873" y="49814"/>
                        <a:pt x="918800" y="68956"/>
                        <a:pt x="928371" y="88097"/>
                      </a:cubicBezTo>
                      <a:cubicBezTo>
                        <a:pt x="937942" y="112024"/>
                        <a:pt x="947512" y="135951"/>
                        <a:pt x="952298" y="159879"/>
                      </a:cubicBezTo>
                      <a:cubicBezTo>
                        <a:pt x="966654" y="207733"/>
                        <a:pt x="971440" y="255587"/>
                        <a:pt x="976225" y="303441"/>
                      </a:cubicBezTo>
                      <a:cubicBezTo>
                        <a:pt x="985796" y="370437"/>
                        <a:pt x="995367" y="447003"/>
                        <a:pt x="961869" y="509214"/>
                      </a:cubicBezTo>
                      <a:cubicBezTo>
                        <a:pt x="937942" y="557068"/>
                        <a:pt x="894873" y="600137"/>
                        <a:pt x="851804" y="633635"/>
                      </a:cubicBezTo>
                      <a:cubicBezTo>
                        <a:pt x="827877" y="652777"/>
                        <a:pt x="760881" y="695845"/>
                        <a:pt x="732169" y="662347"/>
                      </a:cubicBezTo>
                      <a:cubicBezTo>
                        <a:pt x="722598" y="647991"/>
                        <a:pt x="722598" y="628849"/>
                        <a:pt x="727383" y="614493"/>
                      </a:cubicBezTo>
                      <a:cubicBezTo>
                        <a:pt x="736954" y="590566"/>
                        <a:pt x="746525" y="566639"/>
                        <a:pt x="751310" y="537926"/>
                      </a:cubicBezTo>
                      <a:cubicBezTo>
                        <a:pt x="756096" y="451789"/>
                        <a:pt x="751310" y="370437"/>
                        <a:pt x="751310" y="284299"/>
                      </a:cubicBezTo>
                      <a:cubicBezTo>
                        <a:pt x="751310" y="222089"/>
                        <a:pt x="765667" y="135951"/>
                        <a:pt x="717813" y="83312"/>
                      </a:cubicBezTo>
                      <a:cubicBezTo>
                        <a:pt x="689100" y="54599"/>
                        <a:pt x="650817" y="49814"/>
                        <a:pt x="607748" y="49814"/>
                      </a:cubicBezTo>
                      <a:cubicBezTo>
                        <a:pt x="588606" y="54599"/>
                        <a:pt x="569464" y="59385"/>
                        <a:pt x="555108" y="59385"/>
                      </a:cubicBezTo>
                      <a:cubicBezTo>
                        <a:pt x="526396" y="59385"/>
                        <a:pt x="497683" y="59385"/>
                        <a:pt x="473756" y="49814"/>
                      </a:cubicBezTo>
                      <a:cubicBezTo>
                        <a:pt x="454615" y="49814"/>
                        <a:pt x="435473" y="54599"/>
                        <a:pt x="421117" y="64170"/>
                      </a:cubicBezTo>
                      <a:cubicBezTo>
                        <a:pt x="411546" y="73741"/>
                        <a:pt x="397189" y="92883"/>
                        <a:pt x="382833" y="97668"/>
                      </a:cubicBezTo>
                      <a:cubicBezTo>
                        <a:pt x="339765" y="112024"/>
                        <a:pt x="344550" y="-17182"/>
                        <a:pt x="306266" y="11531"/>
                      </a:cubicBezTo>
                      <a:cubicBezTo>
                        <a:pt x="253627" y="49814"/>
                        <a:pt x="253627" y="155093"/>
                        <a:pt x="172275" y="150308"/>
                      </a:cubicBezTo>
                      <a:cubicBezTo>
                        <a:pt x="119635" y="145522"/>
                        <a:pt x="76567" y="92883"/>
                        <a:pt x="19141" y="112024"/>
                      </a:cubicBezTo>
                      <a:cubicBezTo>
                        <a:pt x="9571" y="116810"/>
                        <a:pt x="4785" y="116810"/>
                        <a:pt x="0" y="121595"/>
                      </a:cubicBezTo>
                      <a:cubicBezTo>
                        <a:pt x="4785" y="145522"/>
                        <a:pt x="33498" y="164664"/>
                        <a:pt x="52640" y="174235"/>
                      </a:cubicBezTo>
                      <a:cubicBezTo>
                        <a:pt x="57425" y="179020"/>
                        <a:pt x="66996" y="183806"/>
                        <a:pt x="71781" y="188591"/>
                      </a:cubicBezTo>
                      <a:cubicBezTo>
                        <a:pt x="90923" y="202947"/>
                        <a:pt x="110064" y="222089"/>
                        <a:pt x="129206" y="236445"/>
                      </a:cubicBezTo>
                      <a:cubicBezTo>
                        <a:pt x="133991" y="241231"/>
                        <a:pt x="138777" y="246016"/>
                        <a:pt x="148348" y="255587"/>
                      </a:cubicBezTo>
                      <a:cubicBezTo>
                        <a:pt x="167490" y="284299"/>
                        <a:pt x="205773" y="313012"/>
                        <a:pt x="229700" y="274729"/>
                      </a:cubicBezTo>
                      <a:cubicBezTo>
                        <a:pt x="239271" y="260372"/>
                        <a:pt x="239271" y="241231"/>
                        <a:pt x="234485" y="217304"/>
                      </a:cubicBezTo>
                      <a:cubicBezTo>
                        <a:pt x="253627" y="202947"/>
                        <a:pt x="267983" y="183806"/>
                        <a:pt x="282339" y="169449"/>
                      </a:cubicBezTo>
                      <a:cubicBezTo>
                        <a:pt x="287125" y="159879"/>
                        <a:pt x="296696" y="155093"/>
                        <a:pt x="301481" y="145522"/>
                      </a:cubicBezTo>
                      <a:cubicBezTo>
                        <a:pt x="291910" y="169449"/>
                        <a:pt x="282339" y="193376"/>
                        <a:pt x="272769" y="222089"/>
                      </a:cubicBezTo>
                      <a:cubicBezTo>
                        <a:pt x="258412" y="274729"/>
                        <a:pt x="244056" y="327368"/>
                        <a:pt x="229700" y="380008"/>
                      </a:cubicBezTo>
                      <a:cubicBezTo>
                        <a:pt x="215344" y="432647"/>
                        <a:pt x="205773" y="485287"/>
                        <a:pt x="200987" y="537926"/>
                      </a:cubicBezTo>
                      <a:cubicBezTo>
                        <a:pt x="196202" y="561854"/>
                        <a:pt x="196202" y="585781"/>
                        <a:pt x="196202" y="609708"/>
                      </a:cubicBezTo>
                      <a:cubicBezTo>
                        <a:pt x="196202" y="619279"/>
                        <a:pt x="196202" y="628849"/>
                        <a:pt x="196202" y="638420"/>
                      </a:cubicBezTo>
                      <a:cubicBezTo>
                        <a:pt x="191417" y="643206"/>
                        <a:pt x="186631" y="643206"/>
                        <a:pt x="181846" y="647991"/>
                      </a:cubicBezTo>
                      <a:cubicBezTo>
                        <a:pt x="143563" y="662347"/>
                        <a:pt x="143563" y="700631"/>
                        <a:pt x="157919" y="734128"/>
                      </a:cubicBezTo>
                      <a:cubicBezTo>
                        <a:pt x="181846" y="777197"/>
                        <a:pt x="244056" y="791554"/>
                        <a:pt x="287125" y="801124"/>
                      </a:cubicBezTo>
                      <a:cubicBezTo>
                        <a:pt x="315838" y="805910"/>
                        <a:pt x="344550" y="805910"/>
                        <a:pt x="373262" y="801124"/>
                      </a:cubicBezTo>
                      <a:cubicBezTo>
                        <a:pt x="392404" y="801124"/>
                        <a:pt x="411546" y="796339"/>
                        <a:pt x="435473" y="791554"/>
                      </a:cubicBezTo>
                      <a:cubicBezTo>
                        <a:pt x="454615" y="796339"/>
                        <a:pt x="473756" y="801124"/>
                        <a:pt x="492898" y="805910"/>
                      </a:cubicBezTo>
                      <a:cubicBezTo>
                        <a:pt x="550323" y="815481"/>
                        <a:pt x="602963" y="815481"/>
                        <a:pt x="660387" y="805910"/>
                      </a:cubicBezTo>
                      <a:cubicBezTo>
                        <a:pt x="722598" y="796339"/>
                        <a:pt x="789594" y="777197"/>
                        <a:pt x="847019" y="753270"/>
                      </a:cubicBezTo>
                      <a:cubicBezTo>
                        <a:pt x="870946" y="753270"/>
                        <a:pt x="894873" y="753270"/>
                        <a:pt x="914015" y="753270"/>
                      </a:cubicBezTo>
                      <a:cubicBezTo>
                        <a:pt x="966654" y="753270"/>
                        <a:pt x="1014508" y="738914"/>
                        <a:pt x="1052792" y="705416"/>
                      </a:cubicBezTo>
                      <a:cubicBezTo>
                        <a:pt x="1086290" y="676704"/>
                        <a:pt x="1095860" y="633635"/>
                        <a:pt x="1081504" y="595351"/>
                      </a:cubicBezTo>
                      <a:cubicBezTo>
                        <a:pt x="1071933" y="566639"/>
                        <a:pt x="1057577" y="547497"/>
                        <a:pt x="1033650" y="523570"/>
                      </a:cubicBezTo>
                      <a:cubicBezTo>
                        <a:pt x="1038435" y="494858"/>
                        <a:pt x="1038435" y="461360"/>
                        <a:pt x="1038435" y="432647"/>
                      </a:cubicBezTo>
                      <a:cubicBezTo>
                        <a:pt x="1038435" y="403935"/>
                        <a:pt x="1038435" y="370437"/>
                        <a:pt x="1038435" y="341724"/>
                      </a:cubicBezTo>
                      <a:cubicBezTo>
                        <a:pt x="1043221" y="346510"/>
                        <a:pt x="1048006" y="346510"/>
                        <a:pt x="1052792" y="351295"/>
                      </a:cubicBezTo>
                      <a:cubicBezTo>
                        <a:pt x="1052792" y="351295"/>
                        <a:pt x="1052792" y="351295"/>
                        <a:pt x="1052792" y="351295"/>
                      </a:cubicBezTo>
                      <a:cubicBezTo>
                        <a:pt x="1052792" y="370437"/>
                        <a:pt x="1048006" y="384793"/>
                        <a:pt x="1052792" y="399149"/>
                      </a:cubicBezTo>
                      <a:cubicBezTo>
                        <a:pt x="1062363" y="423076"/>
                        <a:pt x="1086290" y="427862"/>
                        <a:pt x="1110217" y="423076"/>
                      </a:cubicBezTo>
                      <a:cubicBezTo>
                        <a:pt x="1177213" y="408720"/>
                        <a:pt x="1229852" y="360866"/>
                        <a:pt x="1263350" y="303441"/>
                      </a:cubicBezTo>
                      <a:cubicBezTo>
                        <a:pt x="1287277" y="265158"/>
                        <a:pt x="1306419" y="222089"/>
                        <a:pt x="1306419" y="174235"/>
                      </a:cubicBezTo>
                      <a:cubicBezTo>
                        <a:pt x="1244209" y="150308"/>
                        <a:pt x="1172427" y="212518"/>
                        <a:pt x="1124573" y="217304"/>
                      </a:cubicBezTo>
                      <a:close/>
                      <a:moveTo>
                        <a:pt x="545537" y="748485"/>
                      </a:moveTo>
                      <a:cubicBezTo>
                        <a:pt x="473756" y="753270"/>
                        <a:pt x="406761" y="729343"/>
                        <a:pt x="339765" y="705416"/>
                      </a:cubicBezTo>
                      <a:cubicBezTo>
                        <a:pt x="315838" y="695845"/>
                        <a:pt x="291910" y="691060"/>
                        <a:pt x="277554" y="719772"/>
                      </a:cubicBezTo>
                      <a:cubicBezTo>
                        <a:pt x="272769" y="729343"/>
                        <a:pt x="272769" y="738914"/>
                        <a:pt x="263198" y="743699"/>
                      </a:cubicBezTo>
                      <a:cubicBezTo>
                        <a:pt x="253627" y="753270"/>
                        <a:pt x="239271" y="758056"/>
                        <a:pt x="224914" y="758056"/>
                      </a:cubicBezTo>
                      <a:cubicBezTo>
                        <a:pt x="205773" y="758056"/>
                        <a:pt x="186631" y="743699"/>
                        <a:pt x="172275" y="724558"/>
                      </a:cubicBezTo>
                      <a:cubicBezTo>
                        <a:pt x="167490" y="714987"/>
                        <a:pt x="162704" y="695845"/>
                        <a:pt x="167490" y="686274"/>
                      </a:cubicBezTo>
                      <a:cubicBezTo>
                        <a:pt x="167490" y="676704"/>
                        <a:pt x="167490" y="671918"/>
                        <a:pt x="172275" y="667133"/>
                      </a:cubicBezTo>
                      <a:cubicBezTo>
                        <a:pt x="181846" y="657562"/>
                        <a:pt x="191417" y="652777"/>
                        <a:pt x="205773" y="647991"/>
                      </a:cubicBezTo>
                      <a:cubicBezTo>
                        <a:pt x="205773" y="628849"/>
                        <a:pt x="205773" y="609708"/>
                        <a:pt x="215344" y="590566"/>
                      </a:cubicBezTo>
                      <a:cubicBezTo>
                        <a:pt x="220129" y="580995"/>
                        <a:pt x="229700" y="576210"/>
                        <a:pt x="239271" y="580995"/>
                      </a:cubicBezTo>
                      <a:cubicBezTo>
                        <a:pt x="253627" y="590566"/>
                        <a:pt x="258412" y="609708"/>
                        <a:pt x="272769" y="614493"/>
                      </a:cubicBezTo>
                      <a:cubicBezTo>
                        <a:pt x="296696" y="628849"/>
                        <a:pt x="306266" y="600137"/>
                        <a:pt x="325408" y="590566"/>
                      </a:cubicBezTo>
                      <a:cubicBezTo>
                        <a:pt x="334979" y="585781"/>
                        <a:pt x="349335" y="585781"/>
                        <a:pt x="354121" y="595351"/>
                      </a:cubicBezTo>
                      <a:cubicBezTo>
                        <a:pt x="363692" y="609708"/>
                        <a:pt x="363692" y="628849"/>
                        <a:pt x="378048" y="638420"/>
                      </a:cubicBezTo>
                      <a:cubicBezTo>
                        <a:pt x="387619" y="647991"/>
                        <a:pt x="401975" y="652777"/>
                        <a:pt x="416331" y="652777"/>
                      </a:cubicBezTo>
                      <a:cubicBezTo>
                        <a:pt x="449829" y="652777"/>
                        <a:pt x="478542" y="652777"/>
                        <a:pt x="512040" y="652777"/>
                      </a:cubicBezTo>
                      <a:cubicBezTo>
                        <a:pt x="540752" y="652777"/>
                        <a:pt x="650817" y="643206"/>
                        <a:pt x="650817" y="691060"/>
                      </a:cubicBezTo>
                      <a:cubicBezTo>
                        <a:pt x="655602" y="743699"/>
                        <a:pt x="574250" y="748485"/>
                        <a:pt x="545537" y="748485"/>
                      </a:cubicBezTo>
                      <a:close/>
                    </a:path>
                  </a:pathLst>
                </a:custGeom>
                <a:solidFill>
                  <a:srgbClr val="009A9A">
                    <a:alpha val="30000"/>
                  </a:srgbClr>
                </a:solidFill>
                <a:ln w="4782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3F1979B6-E4E0-48D6-84FA-322FE45F1815}"/>
                    </a:ext>
                  </a:extLst>
                </p:cNvPr>
                <p:cNvSpPr/>
                <p:nvPr/>
              </p:nvSpPr>
              <p:spPr>
                <a:xfrm>
                  <a:off x="8307288" y="8324885"/>
                  <a:ext cx="276817" cy="161507"/>
                </a:xfrm>
                <a:custGeom>
                  <a:avLst/>
                  <a:gdLst>
                    <a:gd name="connsiteX0" fmla="*/ 224178 w 276817"/>
                    <a:gd name="connsiteY0" fmla="*/ 124421 h 161507"/>
                    <a:gd name="connsiteX1" fmla="*/ 71044 w 276817"/>
                    <a:gd name="connsiteY1" fmla="*/ 119635 h 161507"/>
                    <a:gd name="connsiteX2" fmla="*/ 18405 w 276817"/>
                    <a:gd name="connsiteY2" fmla="*/ 66996 h 161507"/>
                    <a:gd name="connsiteX3" fmla="*/ 42332 w 276817"/>
                    <a:gd name="connsiteY3" fmla="*/ 0 h 161507"/>
                    <a:gd name="connsiteX4" fmla="*/ 32761 w 276817"/>
                    <a:gd name="connsiteY4" fmla="*/ 4785 h 161507"/>
                    <a:gd name="connsiteX5" fmla="*/ 8834 w 276817"/>
                    <a:gd name="connsiteY5" fmla="*/ 90923 h 161507"/>
                    <a:gd name="connsiteX6" fmla="*/ 138040 w 276817"/>
                    <a:gd name="connsiteY6" fmla="*/ 157919 h 161507"/>
                    <a:gd name="connsiteX7" fmla="*/ 224178 w 276817"/>
                    <a:gd name="connsiteY7" fmla="*/ 157919 h 161507"/>
                    <a:gd name="connsiteX8" fmla="*/ 276818 w 276817"/>
                    <a:gd name="connsiteY8" fmla="*/ 153133 h 161507"/>
                    <a:gd name="connsiteX9" fmla="*/ 224178 w 276817"/>
                    <a:gd name="connsiteY9" fmla="*/ 124421 h 16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817" h="161507">
                      <a:moveTo>
                        <a:pt x="224178" y="124421"/>
                      </a:moveTo>
                      <a:cubicBezTo>
                        <a:pt x="176324" y="138777"/>
                        <a:pt x="118899" y="138777"/>
                        <a:pt x="71044" y="119635"/>
                      </a:cubicBezTo>
                      <a:cubicBezTo>
                        <a:pt x="47117" y="110065"/>
                        <a:pt x="27976" y="90923"/>
                        <a:pt x="18405" y="66996"/>
                      </a:cubicBezTo>
                      <a:cubicBezTo>
                        <a:pt x="8834" y="38283"/>
                        <a:pt x="23190" y="19142"/>
                        <a:pt x="42332" y="0"/>
                      </a:cubicBezTo>
                      <a:cubicBezTo>
                        <a:pt x="42332" y="0"/>
                        <a:pt x="37547" y="4785"/>
                        <a:pt x="32761" y="4785"/>
                      </a:cubicBezTo>
                      <a:cubicBezTo>
                        <a:pt x="-5522" y="19142"/>
                        <a:pt x="-5522" y="57425"/>
                        <a:pt x="8834" y="90923"/>
                      </a:cubicBezTo>
                      <a:cubicBezTo>
                        <a:pt x="32761" y="133992"/>
                        <a:pt x="94972" y="148348"/>
                        <a:pt x="138040" y="157919"/>
                      </a:cubicBezTo>
                      <a:cubicBezTo>
                        <a:pt x="166753" y="162704"/>
                        <a:pt x="195465" y="162704"/>
                        <a:pt x="224178" y="157919"/>
                      </a:cubicBezTo>
                      <a:cubicBezTo>
                        <a:pt x="243319" y="157919"/>
                        <a:pt x="257676" y="153133"/>
                        <a:pt x="276818" y="153133"/>
                      </a:cubicBezTo>
                      <a:cubicBezTo>
                        <a:pt x="262461" y="148348"/>
                        <a:pt x="243319" y="138777"/>
                        <a:pt x="224178" y="124421"/>
                      </a:cubicBezTo>
                      <a:close/>
                    </a:path>
                  </a:pathLst>
                </a:custGeom>
                <a:solidFill>
                  <a:srgbClr val="009A9A">
                    <a:alpha val="30000"/>
                  </a:srgbClr>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E5B3945-D9BB-49DE-B9A1-E559623B39DE}"/>
                    </a:ext>
                  </a:extLst>
                </p:cNvPr>
                <p:cNvSpPr/>
                <p:nvPr/>
              </p:nvSpPr>
              <p:spPr>
                <a:xfrm>
                  <a:off x="8866445" y="7717137"/>
                  <a:ext cx="593391" cy="756095"/>
                </a:xfrm>
                <a:custGeom>
                  <a:avLst/>
                  <a:gdLst>
                    <a:gd name="connsiteX0" fmla="*/ 564679 w 593391"/>
                    <a:gd name="connsiteY0" fmla="*/ 177060 h 756095"/>
                    <a:gd name="connsiteX1" fmla="*/ 492898 w 593391"/>
                    <a:gd name="connsiteY1" fmla="*/ 210558 h 756095"/>
                    <a:gd name="connsiteX2" fmla="*/ 445044 w 593391"/>
                    <a:gd name="connsiteY2" fmla="*/ 267983 h 756095"/>
                    <a:gd name="connsiteX3" fmla="*/ 421117 w 593391"/>
                    <a:gd name="connsiteY3" fmla="*/ 306267 h 756095"/>
                    <a:gd name="connsiteX4" fmla="*/ 378048 w 593391"/>
                    <a:gd name="connsiteY4" fmla="*/ 282340 h 756095"/>
                    <a:gd name="connsiteX5" fmla="*/ 378048 w 593391"/>
                    <a:gd name="connsiteY5" fmla="*/ 272769 h 756095"/>
                    <a:gd name="connsiteX6" fmla="*/ 349336 w 593391"/>
                    <a:gd name="connsiteY6" fmla="*/ 167490 h 756095"/>
                    <a:gd name="connsiteX7" fmla="*/ 311052 w 593391"/>
                    <a:gd name="connsiteY7" fmla="*/ 43069 h 756095"/>
                    <a:gd name="connsiteX8" fmla="*/ 296696 w 593391"/>
                    <a:gd name="connsiteY8" fmla="*/ 23927 h 756095"/>
                    <a:gd name="connsiteX9" fmla="*/ 291911 w 593391"/>
                    <a:gd name="connsiteY9" fmla="*/ 33498 h 756095"/>
                    <a:gd name="connsiteX10" fmla="*/ 229700 w 593391"/>
                    <a:gd name="connsiteY10" fmla="*/ 0 h 756095"/>
                    <a:gd name="connsiteX11" fmla="*/ 282340 w 593391"/>
                    <a:gd name="connsiteY11" fmla="*/ 124421 h 756095"/>
                    <a:gd name="connsiteX12" fmla="*/ 311052 w 593391"/>
                    <a:gd name="connsiteY12" fmla="*/ 325408 h 756095"/>
                    <a:gd name="connsiteX13" fmla="*/ 277554 w 593391"/>
                    <a:gd name="connsiteY13" fmla="*/ 516825 h 756095"/>
                    <a:gd name="connsiteX14" fmla="*/ 291911 w 593391"/>
                    <a:gd name="connsiteY14" fmla="*/ 602963 h 756095"/>
                    <a:gd name="connsiteX15" fmla="*/ 330194 w 593391"/>
                    <a:gd name="connsiteY15" fmla="*/ 593392 h 756095"/>
                    <a:gd name="connsiteX16" fmla="*/ 344550 w 593391"/>
                    <a:gd name="connsiteY16" fmla="*/ 641246 h 756095"/>
                    <a:gd name="connsiteX17" fmla="*/ 282340 w 593391"/>
                    <a:gd name="connsiteY17" fmla="*/ 693886 h 756095"/>
                    <a:gd name="connsiteX18" fmla="*/ 220130 w 593391"/>
                    <a:gd name="connsiteY18" fmla="*/ 698671 h 756095"/>
                    <a:gd name="connsiteX19" fmla="*/ 210558 w 593391"/>
                    <a:gd name="connsiteY19" fmla="*/ 650817 h 756095"/>
                    <a:gd name="connsiteX20" fmla="*/ 177061 w 593391"/>
                    <a:gd name="connsiteY20" fmla="*/ 669958 h 756095"/>
                    <a:gd name="connsiteX21" fmla="*/ 148348 w 593391"/>
                    <a:gd name="connsiteY21" fmla="*/ 689100 h 756095"/>
                    <a:gd name="connsiteX22" fmla="*/ 43069 w 593391"/>
                    <a:gd name="connsiteY22" fmla="*/ 741740 h 756095"/>
                    <a:gd name="connsiteX23" fmla="*/ 0 w 593391"/>
                    <a:gd name="connsiteY23" fmla="*/ 756096 h 756095"/>
                    <a:gd name="connsiteX24" fmla="*/ 138777 w 593391"/>
                    <a:gd name="connsiteY24" fmla="*/ 713027 h 756095"/>
                    <a:gd name="connsiteX25" fmla="*/ 205773 w 593391"/>
                    <a:gd name="connsiteY25" fmla="*/ 713027 h 756095"/>
                    <a:gd name="connsiteX26" fmla="*/ 344550 w 593391"/>
                    <a:gd name="connsiteY26" fmla="*/ 665173 h 756095"/>
                    <a:gd name="connsiteX27" fmla="*/ 373263 w 593391"/>
                    <a:gd name="connsiteY27" fmla="*/ 555108 h 756095"/>
                    <a:gd name="connsiteX28" fmla="*/ 325409 w 593391"/>
                    <a:gd name="connsiteY28" fmla="*/ 483327 h 756095"/>
                    <a:gd name="connsiteX29" fmla="*/ 330194 w 593391"/>
                    <a:gd name="connsiteY29" fmla="*/ 392404 h 756095"/>
                    <a:gd name="connsiteX30" fmla="*/ 330194 w 593391"/>
                    <a:gd name="connsiteY30" fmla="*/ 301481 h 756095"/>
                    <a:gd name="connsiteX31" fmla="*/ 344550 w 593391"/>
                    <a:gd name="connsiteY31" fmla="*/ 311052 h 756095"/>
                    <a:gd name="connsiteX32" fmla="*/ 344550 w 593391"/>
                    <a:gd name="connsiteY32" fmla="*/ 311052 h 756095"/>
                    <a:gd name="connsiteX33" fmla="*/ 344550 w 593391"/>
                    <a:gd name="connsiteY33" fmla="*/ 358906 h 756095"/>
                    <a:gd name="connsiteX34" fmla="*/ 401975 w 593391"/>
                    <a:gd name="connsiteY34" fmla="*/ 382833 h 756095"/>
                    <a:gd name="connsiteX35" fmla="*/ 555109 w 593391"/>
                    <a:gd name="connsiteY35" fmla="*/ 263198 h 756095"/>
                    <a:gd name="connsiteX36" fmla="*/ 593392 w 593391"/>
                    <a:gd name="connsiteY36" fmla="*/ 167490 h 756095"/>
                    <a:gd name="connsiteX37" fmla="*/ 564679 w 593391"/>
                    <a:gd name="connsiteY37" fmla="*/ 177060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3391" h="756095">
                      <a:moveTo>
                        <a:pt x="564679" y="177060"/>
                      </a:moveTo>
                      <a:cubicBezTo>
                        <a:pt x="535967" y="177060"/>
                        <a:pt x="512040" y="196202"/>
                        <a:pt x="492898" y="210558"/>
                      </a:cubicBezTo>
                      <a:cubicBezTo>
                        <a:pt x="473756" y="229700"/>
                        <a:pt x="454615" y="248842"/>
                        <a:pt x="445044" y="267983"/>
                      </a:cubicBezTo>
                      <a:cubicBezTo>
                        <a:pt x="435473" y="282340"/>
                        <a:pt x="430688" y="296696"/>
                        <a:pt x="421117" y="306267"/>
                      </a:cubicBezTo>
                      <a:cubicBezTo>
                        <a:pt x="401975" y="330194"/>
                        <a:pt x="382833" y="306267"/>
                        <a:pt x="378048" y="282340"/>
                      </a:cubicBezTo>
                      <a:cubicBezTo>
                        <a:pt x="378048" y="277554"/>
                        <a:pt x="378048" y="277554"/>
                        <a:pt x="378048" y="272769"/>
                      </a:cubicBezTo>
                      <a:cubicBezTo>
                        <a:pt x="349336" y="263198"/>
                        <a:pt x="349336" y="191417"/>
                        <a:pt x="349336" y="167490"/>
                      </a:cubicBezTo>
                      <a:cubicBezTo>
                        <a:pt x="344550" y="124421"/>
                        <a:pt x="339765" y="81352"/>
                        <a:pt x="311052" y="43069"/>
                      </a:cubicBezTo>
                      <a:cubicBezTo>
                        <a:pt x="306267" y="38283"/>
                        <a:pt x="301481" y="28713"/>
                        <a:pt x="296696" y="23927"/>
                      </a:cubicBezTo>
                      <a:cubicBezTo>
                        <a:pt x="296696" y="28713"/>
                        <a:pt x="296696" y="33498"/>
                        <a:pt x="291911" y="33498"/>
                      </a:cubicBezTo>
                      <a:cubicBezTo>
                        <a:pt x="272769" y="52640"/>
                        <a:pt x="244057" y="19142"/>
                        <a:pt x="229700" y="0"/>
                      </a:cubicBezTo>
                      <a:cubicBezTo>
                        <a:pt x="253627" y="38283"/>
                        <a:pt x="267984" y="81352"/>
                        <a:pt x="282340" y="124421"/>
                      </a:cubicBezTo>
                      <a:cubicBezTo>
                        <a:pt x="301481" y="186631"/>
                        <a:pt x="315838" y="258413"/>
                        <a:pt x="311052" y="325408"/>
                      </a:cubicBezTo>
                      <a:cubicBezTo>
                        <a:pt x="311052" y="387619"/>
                        <a:pt x="301481" y="454615"/>
                        <a:pt x="277554" y="516825"/>
                      </a:cubicBezTo>
                      <a:cubicBezTo>
                        <a:pt x="267984" y="535967"/>
                        <a:pt x="244057" y="617319"/>
                        <a:pt x="291911" y="602963"/>
                      </a:cubicBezTo>
                      <a:cubicBezTo>
                        <a:pt x="306267" y="598177"/>
                        <a:pt x="320623" y="588606"/>
                        <a:pt x="330194" y="593392"/>
                      </a:cubicBezTo>
                      <a:cubicBezTo>
                        <a:pt x="354121" y="598177"/>
                        <a:pt x="349336" y="626890"/>
                        <a:pt x="344550" y="641246"/>
                      </a:cubicBezTo>
                      <a:cubicBezTo>
                        <a:pt x="330194" y="665173"/>
                        <a:pt x="306267" y="684314"/>
                        <a:pt x="282340" y="693886"/>
                      </a:cubicBezTo>
                      <a:cubicBezTo>
                        <a:pt x="267984" y="703456"/>
                        <a:pt x="239271" y="713027"/>
                        <a:pt x="220130" y="698671"/>
                      </a:cubicBezTo>
                      <a:cubicBezTo>
                        <a:pt x="205773" y="689100"/>
                        <a:pt x="205773" y="665173"/>
                        <a:pt x="210558" y="650817"/>
                      </a:cubicBezTo>
                      <a:cubicBezTo>
                        <a:pt x="200988" y="650817"/>
                        <a:pt x="186631" y="665173"/>
                        <a:pt x="177061" y="669958"/>
                      </a:cubicBezTo>
                      <a:cubicBezTo>
                        <a:pt x="167490" y="679529"/>
                        <a:pt x="157919" y="684314"/>
                        <a:pt x="148348" y="689100"/>
                      </a:cubicBezTo>
                      <a:cubicBezTo>
                        <a:pt x="114850" y="708242"/>
                        <a:pt x="81352" y="727383"/>
                        <a:pt x="43069" y="741740"/>
                      </a:cubicBezTo>
                      <a:cubicBezTo>
                        <a:pt x="28713" y="746525"/>
                        <a:pt x="14356" y="751310"/>
                        <a:pt x="0" y="756096"/>
                      </a:cubicBezTo>
                      <a:cubicBezTo>
                        <a:pt x="47854" y="746525"/>
                        <a:pt x="90923" y="732169"/>
                        <a:pt x="138777" y="713027"/>
                      </a:cubicBezTo>
                      <a:cubicBezTo>
                        <a:pt x="162704" y="713027"/>
                        <a:pt x="186631" y="713027"/>
                        <a:pt x="205773" y="713027"/>
                      </a:cubicBezTo>
                      <a:cubicBezTo>
                        <a:pt x="258413" y="713027"/>
                        <a:pt x="306267" y="698671"/>
                        <a:pt x="344550" y="665173"/>
                      </a:cubicBezTo>
                      <a:cubicBezTo>
                        <a:pt x="378048" y="636460"/>
                        <a:pt x="387619" y="593392"/>
                        <a:pt x="373263" y="555108"/>
                      </a:cubicBezTo>
                      <a:cubicBezTo>
                        <a:pt x="363692" y="526396"/>
                        <a:pt x="349336" y="507254"/>
                        <a:pt x="325409" y="483327"/>
                      </a:cubicBezTo>
                      <a:cubicBezTo>
                        <a:pt x="330194" y="454615"/>
                        <a:pt x="330194" y="421117"/>
                        <a:pt x="330194" y="392404"/>
                      </a:cubicBezTo>
                      <a:cubicBezTo>
                        <a:pt x="330194" y="363692"/>
                        <a:pt x="330194" y="330194"/>
                        <a:pt x="330194" y="301481"/>
                      </a:cubicBezTo>
                      <a:cubicBezTo>
                        <a:pt x="334979" y="306267"/>
                        <a:pt x="339765" y="306267"/>
                        <a:pt x="344550" y="311052"/>
                      </a:cubicBezTo>
                      <a:cubicBezTo>
                        <a:pt x="344550" y="311052"/>
                        <a:pt x="344550" y="311052"/>
                        <a:pt x="344550" y="311052"/>
                      </a:cubicBezTo>
                      <a:cubicBezTo>
                        <a:pt x="344550" y="330194"/>
                        <a:pt x="339765" y="344550"/>
                        <a:pt x="344550" y="358906"/>
                      </a:cubicBezTo>
                      <a:cubicBezTo>
                        <a:pt x="354121" y="382833"/>
                        <a:pt x="378048" y="387619"/>
                        <a:pt x="401975" y="382833"/>
                      </a:cubicBezTo>
                      <a:cubicBezTo>
                        <a:pt x="468971" y="368477"/>
                        <a:pt x="521611" y="320623"/>
                        <a:pt x="555109" y="263198"/>
                      </a:cubicBezTo>
                      <a:cubicBezTo>
                        <a:pt x="574250" y="234485"/>
                        <a:pt x="588607" y="200988"/>
                        <a:pt x="593392" y="167490"/>
                      </a:cubicBezTo>
                      <a:cubicBezTo>
                        <a:pt x="588607" y="181846"/>
                        <a:pt x="579036" y="177060"/>
                        <a:pt x="564679" y="177060"/>
                      </a:cubicBezTo>
                      <a:close/>
                    </a:path>
                  </a:pathLst>
                </a:custGeom>
                <a:solidFill>
                  <a:srgbClr val="009A9A">
                    <a:alpha val="30000"/>
                  </a:srgbClr>
                </a:solidFill>
                <a:ln w="47824" cap="flat">
                  <a:noFill/>
                  <a:prstDash val="solid"/>
                  <a:miter/>
                </a:ln>
              </p:spPr>
              <p:txBody>
                <a:bodyPr rtlCol="0" anchor="ctr"/>
                <a:lstStyle/>
                <a:p>
                  <a:endParaRPr lang="en-US"/>
                </a:p>
              </p:txBody>
            </p:sp>
            <p:grpSp>
              <p:nvGrpSpPr>
                <p:cNvPr id="252" name="Graphic 3">
                  <a:extLst>
                    <a:ext uri="{FF2B5EF4-FFF2-40B4-BE49-F238E27FC236}">
                      <a16:creationId xmlns:a16="http://schemas.microsoft.com/office/drawing/2014/main" id="{BD86F08D-8E1A-4371-8205-52AE55C8DCB6}"/>
                    </a:ext>
                  </a:extLst>
                </p:cNvPr>
                <p:cNvGrpSpPr/>
                <p:nvPr/>
              </p:nvGrpSpPr>
              <p:grpSpPr>
                <a:xfrm>
                  <a:off x="8619246" y="7549647"/>
                  <a:ext cx="186971" cy="162704"/>
                  <a:chOff x="8619246" y="7549647"/>
                  <a:chExt cx="186971" cy="162704"/>
                </a:xfrm>
              </p:grpSpPr>
              <p:grpSp>
                <p:nvGrpSpPr>
                  <p:cNvPr id="253" name="Graphic 3">
                    <a:extLst>
                      <a:ext uri="{FF2B5EF4-FFF2-40B4-BE49-F238E27FC236}">
                        <a16:creationId xmlns:a16="http://schemas.microsoft.com/office/drawing/2014/main" id="{3C51C320-D28A-4798-BB3A-1E71BC86CEB8}"/>
                      </a:ext>
                    </a:extLst>
                  </p:cNvPr>
                  <p:cNvGrpSpPr/>
                  <p:nvPr/>
                </p:nvGrpSpPr>
                <p:grpSpPr>
                  <a:xfrm>
                    <a:off x="8619246" y="7549647"/>
                    <a:ext cx="186971" cy="162704"/>
                    <a:chOff x="8619246" y="7549647"/>
                    <a:chExt cx="186971" cy="162704"/>
                  </a:xfrm>
                </p:grpSpPr>
                <p:sp>
                  <p:nvSpPr>
                    <p:cNvPr id="256" name="Freeform: Shape 255">
                      <a:extLst>
                        <a:ext uri="{FF2B5EF4-FFF2-40B4-BE49-F238E27FC236}">
                          <a16:creationId xmlns:a16="http://schemas.microsoft.com/office/drawing/2014/main" id="{4B86577C-66FE-4ADD-92B4-55721DF1647B}"/>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path>
                      </a:pathLst>
                    </a:custGeom>
                    <a:solidFill>
                      <a:srgbClr val="FBC98F"/>
                    </a:solidFill>
                    <a:ln w="4782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E8B56009-B825-4405-AD12-4E42570AFD03}"/>
                        </a:ext>
                      </a:extLst>
                    </p:cNvPr>
                    <p:cNvSpPr/>
                    <p:nvPr/>
                  </p:nvSpPr>
                  <p:spPr>
                    <a:xfrm>
                      <a:off x="8619246" y="7549647"/>
                      <a:ext cx="186971" cy="162704"/>
                    </a:xfrm>
                    <a:custGeom>
                      <a:avLst/>
                      <a:gdLst>
                        <a:gd name="connsiteX0" fmla="*/ 94066 w 186971"/>
                        <a:gd name="connsiteY0" fmla="*/ 162704 h 162704"/>
                        <a:gd name="connsiteX1" fmla="*/ 94066 w 186971"/>
                        <a:gd name="connsiteY1" fmla="*/ 162704 h 162704"/>
                        <a:gd name="connsiteX2" fmla="*/ 3143 w 186971"/>
                        <a:gd name="connsiteY2" fmla="*/ 100494 h 162704"/>
                        <a:gd name="connsiteX3" fmla="*/ 7929 w 186971"/>
                        <a:gd name="connsiteY3" fmla="*/ 52640 h 162704"/>
                        <a:gd name="connsiteX4" fmla="*/ 17500 w 186971"/>
                        <a:gd name="connsiteY4" fmla="*/ 43069 h 162704"/>
                        <a:gd name="connsiteX5" fmla="*/ 17500 w 186971"/>
                        <a:gd name="connsiteY5" fmla="*/ 38283 h 162704"/>
                        <a:gd name="connsiteX6" fmla="*/ 17500 w 186971"/>
                        <a:gd name="connsiteY6" fmla="*/ 14356 h 162704"/>
                        <a:gd name="connsiteX7" fmla="*/ 17500 w 186971"/>
                        <a:gd name="connsiteY7" fmla="*/ 9571 h 162704"/>
                        <a:gd name="connsiteX8" fmla="*/ 27070 w 186971"/>
                        <a:gd name="connsiteY8" fmla="*/ 0 h 162704"/>
                        <a:gd name="connsiteX9" fmla="*/ 156277 w 186971"/>
                        <a:gd name="connsiteY9" fmla="*/ 9571 h 162704"/>
                        <a:gd name="connsiteX10" fmla="*/ 175418 w 186971"/>
                        <a:gd name="connsiteY10" fmla="*/ 33498 h 162704"/>
                        <a:gd name="connsiteX11" fmla="*/ 180204 w 186971"/>
                        <a:gd name="connsiteY11" fmla="*/ 57425 h 162704"/>
                        <a:gd name="connsiteX12" fmla="*/ 184989 w 186971"/>
                        <a:gd name="connsiteY12" fmla="*/ 86137 h 162704"/>
                        <a:gd name="connsiteX13" fmla="*/ 94066 w 186971"/>
                        <a:gd name="connsiteY13" fmla="*/ 162704 h 162704"/>
                        <a:gd name="connsiteX14" fmla="*/ 94066 w 186971"/>
                        <a:gd name="connsiteY14" fmla="*/ 162704 h 162704"/>
                        <a:gd name="connsiteX15" fmla="*/ 36641 w 186971"/>
                        <a:gd name="connsiteY15" fmla="*/ 14356 h 162704"/>
                        <a:gd name="connsiteX16" fmla="*/ 27070 w 186971"/>
                        <a:gd name="connsiteY16" fmla="*/ 14356 h 162704"/>
                        <a:gd name="connsiteX17" fmla="*/ 27070 w 186971"/>
                        <a:gd name="connsiteY17" fmla="*/ 19142 h 162704"/>
                        <a:gd name="connsiteX18" fmla="*/ 27070 w 186971"/>
                        <a:gd name="connsiteY18" fmla="*/ 19142 h 162704"/>
                        <a:gd name="connsiteX19" fmla="*/ 27070 w 186971"/>
                        <a:gd name="connsiteY19" fmla="*/ 38283 h 162704"/>
                        <a:gd name="connsiteX20" fmla="*/ 27070 w 186971"/>
                        <a:gd name="connsiteY20" fmla="*/ 47854 h 162704"/>
                        <a:gd name="connsiteX21" fmla="*/ 22285 w 186971"/>
                        <a:gd name="connsiteY21" fmla="*/ 52640 h 162704"/>
                        <a:gd name="connsiteX22" fmla="*/ 12714 w 186971"/>
                        <a:gd name="connsiteY22" fmla="*/ 57425 h 162704"/>
                        <a:gd name="connsiteX23" fmla="*/ 12714 w 186971"/>
                        <a:gd name="connsiteY23" fmla="*/ 95708 h 162704"/>
                        <a:gd name="connsiteX24" fmla="*/ 94066 w 186971"/>
                        <a:gd name="connsiteY24" fmla="*/ 148348 h 162704"/>
                        <a:gd name="connsiteX25" fmla="*/ 98852 w 186971"/>
                        <a:gd name="connsiteY25" fmla="*/ 148348 h 162704"/>
                        <a:gd name="connsiteX26" fmla="*/ 175418 w 186971"/>
                        <a:gd name="connsiteY26" fmla="*/ 86137 h 162704"/>
                        <a:gd name="connsiteX27" fmla="*/ 170633 w 186971"/>
                        <a:gd name="connsiteY27" fmla="*/ 62210 h 162704"/>
                        <a:gd name="connsiteX28" fmla="*/ 170633 w 186971"/>
                        <a:gd name="connsiteY28" fmla="*/ 57425 h 162704"/>
                        <a:gd name="connsiteX29" fmla="*/ 165848 w 186971"/>
                        <a:gd name="connsiteY29" fmla="*/ 33498 h 162704"/>
                        <a:gd name="connsiteX30" fmla="*/ 165848 w 186971"/>
                        <a:gd name="connsiteY30" fmla="*/ 33498 h 162704"/>
                        <a:gd name="connsiteX31" fmla="*/ 170633 w 186971"/>
                        <a:gd name="connsiteY31" fmla="*/ 33498 h 162704"/>
                        <a:gd name="connsiteX32" fmla="*/ 165848 w 186971"/>
                        <a:gd name="connsiteY32" fmla="*/ 33498 h 162704"/>
                        <a:gd name="connsiteX33" fmla="*/ 156277 w 186971"/>
                        <a:gd name="connsiteY33" fmla="*/ 19142 h 162704"/>
                        <a:gd name="connsiteX34" fmla="*/ 36641 w 186971"/>
                        <a:gd name="connsiteY34" fmla="*/ 14356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971" h="162704">
                          <a:moveTo>
                            <a:pt x="94066" y="162704"/>
                          </a:moveTo>
                          <a:lnTo>
                            <a:pt x="94066" y="162704"/>
                          </a:lnTo>
                          <a:cubicBezTo>
                            <a:pt x="55783" y="162704"/>
                            <a:pt x="12714" y="143562"/>
                            <a:pt x="3143" y="100494"/>
                          </a:cubicBezTo>
                          <a:cubicBezTo>
                            <a:pt x="-1642" y="90923"/>
                            <a:pt x="-1642" y="66996"/>
                            <a:pt x="7929" y="52640"/>
                          </a:cubicBezTo>
                          <a:cubicBezTo>
                            <a:pt x="12714" y="47854"/>
                            <a:pt x="12714" y="47854"/>
                            <a:pt x="17500" y="43069"/>
                          </a:cubicBezTo>
                          <a:cubicBezTo>
                            <a:pt x="17500" y="43069"/>
                            <a:pt x="17500" y="43069"/>
                            <a:pt x="17500" y="38283"/>
                          </a:cubicBezTo>
                          <a:cubicBezTo>
                            <a:pt x="17500" y="28713"/>
                            <a:pt x="17500" y="23927"/>
                            <a:pt x="17500" y="14356"/>
                          </a:cubicBezTo>
                          <a:cubicBezTo>
                            <a:pt x="17500" y="14356"/>
                            <a:pt x="17500" y="9571"/>
                            <a:pt x="17500" y="9571"/>
                          </a:cubicBezTo>
                          <a:cubicBezTo>
                            <a:pt x="17500" y="4786"/>
                            <a:pt x="22285" y="0"/>
                            <a:pt x="27070" y="0"/>
                          </a:cubicBezTo>
                          <a:cubicBezTo>
                            <a:pt x="74925" y="0"/>
                            <a:pt x="122779" y="4786"/>
                            <a:pt x="156277" y="9571"/>
                          </a:cubicBezTo>
                          <a:cubicBezTo>
                            <a:pt x="170633" y="9571"/>
                            <a:pt x="180204" y="23927"/>
                            <a:pt x="175418" y="33498"/>
                          </a:cubicBezTo>
                          <a:cubicBezTo>
                            <a:pt x="175418" y="43069"/>
                            <a:pt x="180204" y="47854"/>
                            <a:pt x="180204" y="57425"/>
                          </a:cubicBezTo>
                          <a:cubicBezTo>
                            <a:pt x="184989" y="66996"/>
                            <a:pt x="189775" y="76567"/>
                            <a:pt x="184989" y="86137"/>
                          </a:cubicBezTo>
                          <a:cubicBezTo>
                            <a:pt x="180204" y="133992"/>
                            <a:pt x="137135" y="162704"/>
                            <a:pt x="94066" y="162704"/>
                          </a:cubicBezTo>
                          <a:cubicBezTo>
                            <a:pt x="98852" y="162704"/>
                            <a:pt x="94066" y="162704"/>
                            <a:pt x="94066" y="162704"/>
                          </a:cubicBezTo>
                          <a:close/>
                          <a:moveTo>
                            <a:pt x="36641" y="14356"/>
                          </a:moveTo>
                          <a:cubicBezTo>
                            <a:pt x="31856" y="14356"/>
                            <a:pt x="31856" y="14356"/>
                            <a:pt x="27070" y="14356"/>
                          </a:cubicBezTo>
                          <a:cubicBezTo>
                            <a:pt x="27070" y="14356"/>
                            <a:pt x="27070" y="14356"/>
                            <a:pt x="27070" y="19142"/>
                          </a:cubicBezTo>
                          <a:cubicBezTo>
                            <a:pt x="27070" y="19142"/>
                            <a:pt x="27070" y="19142"/>
                            <a:pt x="27070" y="19142"/>
                          </a:cubicBezTo>
                          <a:cubicBezTo>
                            <a:pt x="27070" y="23927"/>
                            <a:pt x="27070" y="33498"/>
                            <a:pt x="27070" y="38283"/>
                          </a:cubicBezTo>
                          <a:cubicBezTo>
                            <a:pt x="27070" y="38283"/>
                            <a:pt x="27070" y="43069"/>
                            <a:pt x="27070" y="47854"/>
                          </a:cubicBezTo>
                          <a:cubicBezTo>
                            <a:pt x="27070" y="52640"/>
                            <a:pt x="27070" y="52640"/>
                            <a:pt x="22285" y="52640"/>
                          </a:cubicBezTo>
                          <a:cubicBezTo>
                            <a:pt x="17500" y="52640"/>
                            <a:pt x="17500" y="52640"/>
                            <a:pt x="12714" y="57425"/>
                          </a:cubicBezTo>
                          <a:cubicBezTo>
                            <a:pt x="7929" y="66996"/>
                            <a:pt x="7929" y="86137"/>
                            <a:pt x="12714" y="95708"/>
                          </a:cubicBezTo>
                          <a:cubicBezTo>
                            <a:pt x="22285" y="133992"/>
                            <a:pt x="60569" y="148348"/>
                            <a:pt x="94066" y="148348"/>
                          </a:cubicBezTo>
                          <a:cubicBezTo>
                            <a:pt x="94066" y="148348"/>
                            <a:pt x="94066" y="148348"/>
                            <a:pt x="98852" y="148348"/>
                          </a:cubicBezTo>
                          <a:cubicBezTo>
                            <a:pt x="132350" y="148348"/>
                            <a:pt x="170633" y="124421"/>
                            <a:pt x="175418" y="86137"/>
                          </a:cubicBezTo>
                          <a:cubicBezTo>
                            <a:pt x="175418" y="76567"/>
                            <a:pt x="175418" y="71781"/>
                            <a:pt x="170633" y="62210"/>
                          </a:cubicBezTo>
                          <a:cubicBezTo>
                            <a:pt x="170633" y="62210"/>
                            <a:pt x="170633" y="62210"/>
                            <a:pt x="170633" y="57425"/>
                          </a:cubicBezTo>
                          <a:cubicBezTo>
                            <a:pt x="170633" y="47854"/>
                            <a:pt x="170633" y="43069"/>
                            <a:pt x="165848" y="33498"/>
                          </a:cubicBezTo>
                          <a:cubicBezTo>
                            <a:pt x="165848" y="33498"/>
                            <a:pt x="165848" y="33498"/>
                            <a:pt x="165848" y="33498"/>
                          </a:cubicBezTo>
                          <a:lnTo>
                            <a:pt x="170633" y="33498"/>
                          </a:lnTo>
                          <a:lnTo>
                            <a:pt x="165848" y="33498"/>
                          </a:lnTo>
                          <a:cubicBezTo>
                            <a:pt x="165848" y="23927"/>
                            <a:pt x="161062" y="19142"/>
                            <a:pt x="156277" y="19142"/>
                          </a:cubicBezTo>
                          <a:cubicBezTo>
                            <a:pt x="122779" y="19142"/>
                            <a:pt x="79710" y="14356"/>
                            <a:pt x="36641" y="14356"/>
                          </a:cubicBezTo>
                          <a:close/>
                        </a:path>
                      </a:pathLst>
                    </a:custGeom>
                    <a:solidFill>
                      <a:srgbClr val="D97D30"/>
                    </a:solidFill>
                    <a:ln w="47824" cap="flat">
                      <a:noFill/>
                      <a:prstDash val="solid"/>
                      <a:miter/>
                    </a:ln>
                  </p:spPr>
                  <p:txBody>
                    <a:bodyPr rtlCol="0" anchor="ctr"/>
                    <a:lstStyle/>
                    <a:p>
                      <a:endParaRPr lang="en-US"/>
                    </a:p>
                  </p:txBody>
                </p:sp>
              </p:grpSp>
              <p:sp>
                <p:nvSpPr>
                  <p:cNvPr id="254" name="Freeform: Shape 253">
                    <a:extLst>
                      <a:ext uri="{FF2B5EF4-FFF2-40B4-BE49-F238E27FC236}">
                        <a16:creationId xmlns:a16="http://schemas.microsoft.com/office/drawing/2014/main" id="{6BF34DE7-20AC-4081-B5F0-59AFC12733F5}"/>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 name="connsiteX12" fmla="*/ 151006 w 180459"/>
                      <a:gd name="connsiteY12" fmla="*/ 110065 h 144280"/>
                      <a:gd name="connsiteX13" fmla="*/ 93582 w 180459"/>
                      <a:gd name="connsiteY13" fmla="*/ 133992 h 144280"/>
                      <a:gd name="connsiteX14" fmla="*/ 21800 w 180459"/>
                      <a:gd name="connsiteY14" fmla="*/ 95708 h 144280"/>
                      <a:gd name="connsiteX15" fmla="*/ 36157 w 180459"/>
                      <a:gd name="connsiteY15" fmla="*/ 66996 h 144280"/>
                      <a:gd name="connsiteX16" fmla="*/ 93582 w 180459"/>
                      <a:gd name="connsiteY16" fmla="*/ 71781 h 144280"/>
                      <a:gd name="connsiteX17" fmla="*/ 155792 w 180459"/>
                      <a:gd name="connsiteY17" fmla="*/ 90923 h 144280"/>
                      <a:gd name="connsiteX18" fmla="*/ 151006 w 180459"/>
                      <a:gd name="connsiteY18" fmla="*/ 110065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moveTo>
                          <a:pt x="151006" y="110065"/>
                        </a:moveTo>
                        <a:cubicBezTo>
                          <a:pt x="141436" y="129206"/>
                          <a:pt x="112723" y="133992"/>
                          <a:pt x="93582" y="133992"/>
                        </a:cubicBezTo>
                        <a:cubicBezTo>
                          <a:pt x="64869" y="133992"/>
                          <a:pt x="36157" y="119635"/>
                          <a:pt x="21800" y="95708"/>
                        </a:cubicBezTo>
                        <a:cubicBezTo>
                          <a:pt x="17015" y="81352"/>
                          <a:pt x="21800" y="66996"/>
                          <a:pt x="36157" y="66996"/>
                        </a:cubicBezTo>
                        <a:cubicBezTo>
                          <a:pt x="55298" y="62210"/>
                          <a:pt x="74440" y="71781"/>
                          <a:pt x="93582" y="71781"/>
                        </a:cubicBezTo>
                        <a:cubicBezTo>
                          <a:pt x="112723" y="71781"/>
                          <a:pt x="141436" y="71781"/>
                          <a:pt x="155792" y="90923"/>
                        </a:cubicBezTo>
                        <a:cubicBezTo>
                          <a:pt x="155792" y="95708"/>
                          <a:pt x="155792" y="105279"/>
                          <a:pt x="151006" y="110065"/>
                        </a:cubicBezTo>
                        <a:close/>
                      </a:path>
                    </a:pathLst>
                  </a:custGeom>
                  <a:solidFill>
                    <a:srgbClr val="FBC98F">
                      <a:alpha val="50000"/>
                    </a:srgbClr>
                  </a:solidFill>
                  <a:ln w="4782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FAA794D-0C24-4186-A022-8CC4ACCD20BD}"/>
                      </a:ext>
                    </a:extLst>
                  </p:cNvPr>
                  <p:cNvSpPr/>
                  <p:nvPr/>
                </p:nvSpPr>
                <p:spPr>
                  <a:xfrm>
                    <a:off x="8627174" y="7559218"/>
                    <a:ext cx="174257" cy="133991"/>
                  </a:xfrm>
                  <a:custGeom>
                    <a:avLst/>
                    <a:gdLst>
                      <a:gd name="connsiteX0" fmla="*/ 167490 w 174257"/>
                      <a:gd name="connsiteY0" fmla="*/ 52640 h 133991"/>
                      <a:gd name="connsiteX1" fmla="*/ 162704 w 174257"/>
                      <a:gd name="connsiteY1" fmla="*/ 28712 h 133991"/>
                      <a:gd name="connsiteX2" fmla="*/ 162704 w 174257"/>
                      <a:gd name="connsiteY2" fmla="*/ 28712 h 133991"/>
                      <a:gd name="connsiteX3" fmla="*/ 148348 w 174257"/>
                      <a:gd name="connsiteY3" fmla="*/ 9571 h 133991"/>
                      <a:gd name="connsiteX4" fmla="*/ 19142 w 174257"/>
                      <a:gd name="connsiteY4" fmla="*/ 0 h 133991"/>
                      <a:gd name="connsiteX5" fmla="*/ 9571 w 174257"/>
                      <a:gd name="connsiteY5" fmla="*/ 4785 h 133991"/>
                      <a:gd name="connsiteX6" fmla="*/ 9571 w 174257"/>
                      <a:gd name="connsiteY6" fmla="*/ 4785 h 133991"/>
                      <a:gd name="connsiteX7" fmla="*/ 9571 w 174257"/>
                      <a:gd name="connsiteY7" fmla="*/ 33498 h 133991"/>
                      <a:gd name="connsiteX8" fmla="*/ 0 w 174257"/>
                      <a:gd name="connsiteY8" fmla="*/ 43069 h 133991"/>
                      <a:gd name="connsiteX9" fmla="*/ 4786 w 174257"/>
                      <a:gd name="connsiteY9" fmla="*/ 43069 h 133991"/>
                      <a:gd name="connsiteX10" fmla="*/ 90923 w 174257"/>
                      <a:gd name="connsiteY10" fmla="*/ 52640 h 133991"/>
                      <a:gd name="connsiteX11" fmla="*/ 157919 w 174257"/>
                      <a:gd name="connsiteY11" fmla="*/ 66996 h 133991"/>
                      <a:gd name="connsiteX12" fmla="*/ 162704 w 174257"/>
                      <a:gd name="connsiteY12" fmla="*/ 105279 h 133991"/>
                      <a:gd name="connsiteX13" fmla="*/ 133992 w 174257"/>
                      <a:gd name="connsiteY13" fmla="*/ 133992 h 133991"/>
                      <a:gd name="connsiteX14" fmla="*/ 172275 w 174257"/>
                      <a:gd name="connsiteY14" fmla="*/ 81352 h 133991"/>
                      <a:gd name="connsiteX15" fmla="*/ 167490 w 174257"/>
                      <a:gd name="connsiteY15" fmla="*/ 5264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57" h="133991">
                        <a:moveTo>
                          <a:pt x="167490" y="52640"/>
                        </a:moveTo>
                        <a:cubicBezTo>
                          <a:pt x="167490" y="43069"/>
                          <a:pt x="167490" y="38283"/>
                          <a:pt x="162704" y="28712"/>
                        </a:cubicBezTo>
                        <a:cubicBezTo>
                          <a:pt x="162704" y="28712"/>
                          <a:pt x="162704" y="28712"/>
                          <a:pt x="162704" y="28712"/>
                        </a:cubicBezTo>
                        <a:cubicBezTo>
                          <a:pt x="162704" y="19142"/>
                          <a:pt x="157919" y="9571"/>
                          <a:pt x="148348" y="9571"/>
                        </a:cubicBezTo>
                        <a:cubicBezTo>
                          <a:pt x="105279" y="4785"/>
                          <a:pt x="62211" y="0"/>
                          <a:pt x="19142" y="0"/>
                        </a:cubicBezTo>
                        <a:cubicBezTo>
                          <a:pt x="14356" y="0"/>
                          <a:pt x="14356" y="4785"/>
                          <a:pt x="9571" y="4785"/>
                        </a:cubicBezTo>
                        <a:cubicBezTo>
                          <a:pt x="9571" y="4785"/>
                          <a:pt x="9571" y="4785"/>
                          <a:pt x="9571" y="4785"/>
                        </a:cubicBezTo>
                        <a:cubicBezTo>
                          <a:pt x="9571" y="14356"/>
                          <a:pt x="9571" y="23927"/>
                          <a:pt x="9571" y="33498"/>
                        </a:cubicBezTo>
                        <a:cubicBezTo>
                          <a:pt x="4786" y="33498"/>
                          <a:pt x="0" y="38283"/>
                          <a:pt x="0" y="43069"/>
                        </a:cubicBezTo>
                        <a:cubicBezTo>
                          <a:pt x="0" y="43069"/>
                          <a:pt x="4786" y="43069"/>
                          <a:pt x="4786" y="43069"/>
                        </a:cubicBezTo>
                        <a:cubicBezTo>
                          <a:pt x="28713" y="33498"/>
                          <a:pt x="62211" y="52640"/>
                          <a:pt x="90923" y="52640"/>
                        </a:cubicBezTo>
                        <a:cubicBezTo>
                          <a:pt x="110065" y="52640"/>
                          <a:pt x="143563" y="47854"/>
                          <a:pt x="157919" y="66996"/>
                        </a:cubicBezTo>
                        <a:cubicBezTo>
                          <a:pt x="167490" y="76567"/>
                          <a:pt x="172275" y="90923"/>
                          <a:pt x="162704" y="105279"/>
                        </a:cubicBezTo>
                        <a:cubicBezTo>
                          <a:pt x="157919" y="119635"/>
                          <a:pt x="143563" y="129206"/>
                          <a:pt x="133992" y="133992"/>
                        </a:cubicBezTo>
                        <a:cubicBezTo>
                          <a:pt x="153134" y="124421"/>
                          <a:pt x="172275" y="105279"/>
                          <a:pt x="172275" y="81352"/>
                        </a:cubicBezTo>
                        <a:cubicBezTo>
                          <a:pt x="177061" y="71781"/>
                          <a:pt x="172275" y="62210"/>
                          <a:pt x="167490" y="52640"/>
                        </a:cubicBezTo>
                        <a:close/>
                      </a:path>
                    </a:pathLst>
                  </a:custGeom>
                  <a:solidFill>
                    <a:srgbClr val="FBC98F">
                      <a:alpha val="50000"/>
                    </a:srgbClr>
                  </a:solidFill>
                  <a:ln w="47824" cap="flat">
                    <a:noFill/>
                    <a:prstDash val="solid"/>
                    <a:miter/>
                  </a:ln>
                </p:spPr>
                <p:txBody>
                  <a:bodyPr rtlCol="0" anchor="ctr"/>
                  <a:lstStyle/>
                  <a:p>
                    <a:endParaRPr lang="en-US"/>
                  </a:p>
                </p:txBody>
              </p:sp>
            </p:grpSp>
          </p:grpSp>
          <p:grpSp>
            <p:nvGrpSpPr>
              <p:cNvPr id="135" name="Graphic 3">
                <a:extLst>
                  <a:ext uri="{FF2B5EF4-FFF2-40B4-BE49-F238E27FC236}">
                    <a16:creationId xmlns:a16="http://schemas.microsoft.com/office/drawing/2014/main" id="{81AF6F7D-7851-4EEF-AE4C-64A14C523033}"/>
                  </a:ext>
                </a:extLst>
              </p:cNvPr>
              <p:cNvGrpSpPr/>
              <p:nvPr/>
            </p:nvGrpSpPr>
            <p:grpSpPr>
              <a:xfrm>
                <a:off x="9220566" y="7889412"/>
                <a:ext cx="507254" cy="789593"/>
                <a:chOff x="9220566" y="7889412"/>
                <a:chExt cx="507254" cy="789593"/>
              </a:xfrm>
            </p:grpSpPr>
            <p:grpSp>
              <p:nvGrpSpPr>
                <p:cNvPr id="224" name="Graphic 3">
                  <a:extLst>
                    <a:ext uri="{FF2B5EF4-FFF2-40B4-BE49-F238E27FC236}">
                      <a16:creationId xmlns:a16="http://schemas.microsoft.com/office/drawing/2014/main" id="{FE4578A3-A278-431C-B4AA-D3EDBEF7B6E3}"/>
                    </a:ext>
                  </a:extLst>
                </p:cNvPr>
                <p:cNvGrpSpPr/>
                <p:nvPr/>
              </p:nvGrpSpPr>
              <p:grpSpPr>
                <a:xfrm>
                  <a:off x="9220566" y="7898982"/>
                  <a:ext cx="507254" cy="780022"/>
                  <a:chOff x="9220566" y="7898982"/>
                  <a:chExt cx="507254" cy="780022"/>
                </a:xfrm>
              </p:grpSpPr>
              <p:grpSp>
                <p:nvGrpSpPr>
                  <p:cNvPr id="226" name="Graphic 3">
                    <a:extLst>
                      <a:ext uri="{FF2B5EF4-FFF2-40B4-BE49-F238E27FC236}">
                        <a16:creationId xmlns:a16="http://schemas.microsoft.com/office/drawing/2014/main" id="{2119D61A-088A-4A17-AC05-5C04EF0D0401}"/>
                      </a:ext>
                    </a:extLst>
                  </p:cNvPr>
                  <p:cNvGrpSpPr/>
                  <p:nvPr/>
                </p:nvGrpSpPr>
                <p:grpSpPr>
                  <a:xfrm>
                    <a:off x="9220566" y="7898982"/>
                    <a:ext cx="507254" cy="780022"/>
                    <a:chOff x="9220566" y="7898982"/>
                    <a:chExt cx="507254" cy="780022"/>
                  </a:xfrm>
                </p:grpSpPr>
                <p:sp>
                  <p:nvSpPr>
                    <p:cNvPr id="238" name="Freeform: Shape 237">
                      <a:extLst>
                        <a:ext uri="{FF2B5EF4-FFF2-40B4-BE49-F238E27FC236}">
                          <a16:creationId xmlns:a16="http://schemas.microsoft.com/office/drawing/2014/main" id="{8E0EA7BD-9BE9-4C9A-BAAC-C977E55E300E}"/>
                        </a:ext>
                      </a:extLst>
                    </p:cNvPr>
                    <p:cNvSpPr/>
                    <p:nvPr/>
                  </p:nvSpPr>
                  <p:spPr>
                    <a:xfrm>
                      <a:off x="9225018" y="7898982"/>
                      <a:ext cx="481902" cy="769388"/>
                    </a:xfrm>
                    <a:custGeom>
                      <a:avLst/>
                      <a:gdLst>
                        <a:gd name="connsiteX0" fmla="*/ 450163 w 481902"/>
                        <a:gd name="connsiteY0" fmla="*/ 516825 h 769388"/>
                        <a:gd name="connsiteX1" fmla="*/ 407094 w 481902"/>
                        <a:gd name="connsiteY1" fmla="*/ 464185 h 769388"/>
                        <a:gd name="connsiteX2" fmla="*/ 364025 w 481902"/>
                        <a:gd name="connsiteY2" fmla="*/ 440258 h 769388"/>
                        <a:gd name="connsiteX3" fmla="*/ 172609 w 481902"/>
                        <a:gd name="connsiteY3" fmla="*/ 0 h 769388"/>
                        <a:gd name="connsiteX4" fmla="*/ 48188 w 481902"/>
                        <a:gd name="connsiteY4" fmla="*/ 119635 h 769388"/>
                        <a:gd name="connsiteX5" fmla="*/ 48188 w 481902"/>
                        <a:gd name="connsiteY5" fmla="*/ 124421 h 769388"/>
                        <a:gd name="connsiteX6" fmla="*/ 105613 w 481902"/>
                        <a:gd name="connsiteY6" fmla="*/ 186631 h 769388"/>
                        <a:gd name="connsiteX7" fmla="*/ 153467 w 481902"/>
                        <a:gd name="connsiteY7" fmla="*/ 272769 h 769388"/>
                        <a:gd name="connsiteX8" fmla="*/ 163038 w 481902"/>
                        <a:gd name="connsiteY8" fmla="*/ 425902 h 769388"/>
                        <a:gd name="connsiteX9" fmla="*/ 96042 w 481902"/>
                        <a:gd name="connsiteY9" fmla="*/ 464185 h 769388"/>
                        <a:gd name="connsiteX10" fmla="*/ 29046 w 481902"/>
                        <a:gd name="connsiteY10" fmla="*/ 516825 h 769388"/>
                        <a:gd name="connsiteX11" fmla="*/ 333 w 481902"/>
                        <a:gd name="connsiteY11" fmla="*/ 564679 h 769388"/>
                        <a:gd name="connsiteX12" fmla="*/ 72115 w 481902"/>
                        <a:gd name="connsiteY12" fmla="*/ 593392 h 769388"/>
                        <a:gd name="connsiteX13" fmla="*/ 139111 w 481902"/>
                        <a:gd name="connsiteY13" fmla="*/ 540752 h 769388"/>
                        <a:gd name="connsiteX14" fmla="*/ 186965 w 481902"/>
                        <a:gd name="connsiteY14" fmla="*/ 641246 h 769388"/>
                        <a:gd name="connsiteX15" fmla="*/ 143896 w 481902"/>
                        <a:gd name="connsiteY15" fmla="*/ 698671 h 769388"/>
                        <a:gd name="connsiteX16" fmla="*/ 148682 w 481902"/>
                        <a:gd name="connsiteY16" fmla="*/ 746525 h 769388"/>
                        <a:gd name="connsiteX17" fmla="*/ 253961 w 481902"/>
                        <a:gd name="connsiteY17" fmla="*/ 698671 h 769388"/>
                        <a:gd name="connsiteX18" fmla="*/ 253961 w 481902"/>
                        <a:gd name="connsiteY18" fmla="*/ 698671 h 769388"/>
                        <a:gd name="connsiteX19" fmla="*/ 253961 w 481902"/>
                        <a:gd name="connsiteY19" fmla="*/ 756096 h 769388"/>
                        <a:gd name="connsiteX20" fmla="*/ 306600 w 481902"/>
                        <a:gd name="connsiteY20" fmla="*/ 741740 h 769388"/>
                        <a:gd name="connsiteX21" fmla="*/ 344883 w 481902"/>
                        <a:gd name="connsiteY21" fmla="*/ 636461 h 769388"/>
                        <a:gd name="connsiteX22" fmla="*/ 344883 w 481902"/>
                        <a:gd name="connsiteY22" fmla="*/ 641246 h 769388"/>
                        <a:gd name="connsiteX23" fmla="*/ 349669 w 481902"/>
                        <a:gd name="connsiteY23" fmla="*/ 713027 h 769388"/>
                        <a:gd name="connsiteX24" fmla="*/ 368810 w 481902"/>
                        <a:gd name="connsiteY24" fmla="*/ 751311 h 769388"/>
                        <a:gd name="connsiteX25" fmla="*/ 402309 w 481902"/>
                        <a:gd name="connsiteY25" fmla="*/ 732169 h 769388"/>
                        <a:gd name="connsiteX26" fmla="*/ 416665 w 481902"/>
                        <a:gd name="connsiteY26" fmla="*/ 679529 h 769388"/>
                        <a:gd name="connsiteX27" fmla="*/ 426236 w 481902"/>
                        <a:gd name="connsiteY27" fmla="*/ 689100 h 769388"/>
                        <a:gd name="connsiteX28" fmla="*/ 474090 w 481902"/>
                        <a:gd name="connsiteY28" fmla="*/ 636461 h 769388"/>
                        <a:gd name="connsiteX29" fmla="*/ 450163 w 481902"/>
                        <a:gd name="connsiteY29" fmla="*/ 516825 h 76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902" h="769388">
                          <a:moveTo>
                            <a:pt x="450163" y="516825"/>
                          </a:moveTo>
                          <a:cubicBezTo>
                            <a:pt x="435807" y="497683"/>
                            <a:pt x="426236" y="478542"/>
                            <a:pt x="407094" y="464185"/>
                          </a:cubicBezTo>
                          <a:cubicBezTo>
                            <a:pt x="397523" y="454615"/>
                            <a:pt x="373596" y="445044"/>
                            <a:pt x="364025" y="440258"/>
                          </a:cubicBezTo>
                          <a:cubicBezTo>
                            <a:pt x="392737" y="153133"/>
                            <a:pt x="177394" y="0"/>
                            <a:pt x="172609" y="0"/>
                          </a:cubicBezTo>
                          <a:cubicBezTo>
                            <a:pt x="124754" y="28713"/>
                            <a:pt x="76900" y="71781"/>
                            <a:pt x="48188" y="119635"/>
                          </a:cubicBezTo>
                          <a:cubicBezTo>
                            <a:pt x="48188" y="119635"/>
                            <a:pt x="48188" y="124421"/>
                            <a:pt x="48188" y="124421"/>
                          </a:cubicBezTo>
                          <a:cubicBezTo>
                            <a:pt x="72115" y="138777"/>
                            <a:pt x="91256" y="167490"/>
                            <a:pt x="105613" y="186631"/>
                          </a:cubicBezTo>
                          <a:cubicBezTo>
                            <a:pt x="124754" y="210558"/>
                            <a:pt x="139111" y="244056"/>
                            <a:pt x="153467" y="272769"/>
                          </a:cubicBezTo>
                          <a:cubicBezTo>
                            <a:pt x="167823" y="315838"/>
                            <a:pt x="177394" y="378048"/>
                            <a:pt x="163038" y="425902"/>
                          </a:cubicBezTo>
                          <a:cubicBezTo>
                            <a:pt x="139111" y="425902"/>
                            <a:pt x="115183" y="449829"/>
                            <a:pt x="96042" y="464185"/>
                          </a:cubicBezTo>
                          <a:cubicBezTo>
                            <a:pt x="76900" y="488112"/>
                            <a:pt x="57759" y="502469"/>
                            <a:pt x="29046" y="516825"/>
                          </a:cubicBezTo>
                          <a:cubicBezTo>
                            <a:pt x="9904" y="526396"/>
                            <a:pt x="333" y="545538"/>
                            <a:pt x="333" y="564679"/>
                          </a:cubicBezTo>
                          <a:cubicBezTo>
                            <a:pt x="-4452" y="602962"/>
                            <a:pt x="43402" y="612533"/>
                            <a:pt x="72115" y="593392"/>
                          </a:cubicBezTo>
                          <a:cubicBezTo>
                            <a:pt x="91256" y="583821"/>
                            <a:pt x="115183" y="526396"/>
                            <a:pt x="139111" y="540752"/>
                          </a:cubicBezTo>
                          <a:cubicBezTo>
                            <a:pt x="177394" y="559894"/>
                            <a:pt x="206106" y="598177"/>
                            <a:pt x="186965" y="641246"/>
                          </a:cubicBezTo>
                          <a:cubicBezTo>
                            <a:pt x="177394" y="665173"/>
                            <a:pt x="153467" y="674744"/>
                            <a:pt x="143896" y="698671"/>
                          </a:cubicBezTo>
                          <a:cubicBezTo>
                            <a:pt x="139111" y="713027"/>
                            <a:pt x="139111" y="732169"/>
                            <a:pt x="148682" y="746525"/>
                          </a:cubicBezTo>
                          <a:cubicBezTo>
                            <a:pt x="177394" y="789594"/>
                            <a:pt x="239604" y="717812"/>
                            <a:pt x="253961" y="698671"/>
                          </a:cubicBezTo>
                          <a:cubicBezTo>
                            <a:pt x="253961" y="698671"/>
                            <a:pt x="253961" y="698671"/>
                            <a:pt x="253961" y="698671"/>
                          </a:cubicBezTo>
                          <a:cubicBezTo>
                            <a:pt x="249175" y="713027"/>
                            <a:pt x="244390" y="741740"/>
                            <a:pt x="253961" y="756096"/>
                          </a:cubicBezTo>
                          <a:cubicBezTo>
                            <a:pt x="273102" y="784808"/>
                            <a:pt x="297029" y="760881"/>
                            <a:pt x="306600" y="741740"/>
                          </a:cubicBezTo>
                          <a:cubicBezTo>
                            <a:pt x="330528" y="708242"/>
                            <a:pt x="340098" y="674744"/>
                            <a:pt x="344883" y="636461"/>
                          </a:cubicBezTo>
                          <a:cubicBezTo>
                            <a:pt x="344883" y="636461"/>
                            <a:pt x="344883" y="641246"/>
                            <a:pt x="344883" y="641246"/>
                          </a:cubicBezTo>
                          <a:cubicBezTo>
                            <a:pt x="349669" y="665173"/>
                            <a:pt x="344883" y="689100"/>
                            <a:pt x="349669" y="713027"/>
                          </a:cubicBezTo>
                          <a:cubicBezTo>
                            <a:pt x="354455" y="722598"/>
                            <a:pt x="354455" y="746525"/>
                            <a:pt x="368810" y="751311"/>
                          </a:cubicBezTo>
                          <a:cubicBezTo>
                            <a:pt x="383167" y="756096"/>
                            <a:pt x="397523" y="746525"/>
                            <a:pt x="402309" y="732169"/>
                          </a:cubicBezTo>
                          <a:cubicBezTo>
                            <a:pt x="411880" y="717812"/>
                            <a:pt x="416665" y="698671"/>
                            <a:pt x="416665" y="679529"/>
                          </a:cubicBezTo>
                          <a:cubicBezTo>
                            <a:pt x="421450" y="684315"/>
                            <a:pt x="421450" y="684315"/>
                            <a:pt x="426236" y="689100"/>
                          </a:cubicBezTo>
                          <a:cubicBezTo>
                            <a:pt x="454948" y="708242"/>
                            <a:pt x="474090" y="660388"/>
                            <a:pt x="474090" y="636461"/>
                          </a:cubicBezTo>
                          <a:cubicBezTo>
                            <a:pt x="493232" y="602962"/>
                            <a:pt x="474090" y="555108"/>
                            <a:pt x="450163" y="516825"/>
                          </a:cubicBezTo>
                          <a:close/>
                        </a:path>
                      </a:pathLst>
                    </a:custGeom>
                    <a:solidFill>
                      <a:srgbClr val="FBC98F"/>
                    </a:solidFill>
                    <a:ln w="4782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A3652C1D-F4CC-45C3-92C2-64C6939755AA}"/>
                        </a:ext>
                      </a:extLst>
                    </p:cNvPr>
                    <p:cNvSpPr/>
                    <p:nvPr/>
                  </p:nvSpPr>
                  <p:spPr>
                    <a:xfrm>
                      <a:off x="9220566" y="7898982"/>
                      <a:ext cx="507254" cy="780022"/>
                    </a:xfrm>
                    <a:custGeom>
                      <a:avLst/>
                      <a:gdLst>
                        <a:gd name="connsiteX0" fmla="*/ 287125 w 507254"/>
                        <a:gd name="connsiteY0" fmla="*/ 780023 h 780022"/>
                        <a:gd name="connsiteX1" fmla="*/ 263198 w 507254"/>
                        <a:gd name="connsiteY1" fmla="*/ 765667 h 780022"/>
                        <a:gd name="connsiteX2" fmla="*/ 258413 w 507254"/>
                        <a:gd name="connsiteY2" fmla="*/ 717812 h 780022"/>
                        <a:gd name="connsiteX3" fmla="*/ 181846 w 507254"/>
                        <a:gd name="connsiteY3" fmla="*/ 765667 h 780022"/>
                        <a:gd name="connsiteX4" fmla="*/ 153134 w 507254"/>
                        <a:gd name="connsiteY4" fmla="*/ 751311 h 780022"/>
                        <a:gd name="connsiteX5" fmla="*/ 148348 w 507254"/>
                        <a:gd name="connsiteY5" fmla="*/ 698671 h 780022"/>
                        <a:gd name="connsiteX6" fmla="*/ 172275 w 507254"/>
                        <a:gd name="connsiteY6" fmla="*/ 665173 h 780022"/>
                        <a:gd name="connsiteX7" fmla="*/ 191417 w 507254"/>
                        <a:gd name="connsiteY7" fmla="*/ 641246 h 780022"/>
                        <a:gd name="connsiteX8" fmla="*/ 143563 w 507254"/>
                        <a:gd name="connsiteY8" fmla="*/ 550323 h 780022"/>
                        <a:gd name="connsiteX9" fmla="*/ 105279 w 507254"/>
                        <a:gd name="connsiteY9" fmla="*/ 579035 h 780022"/>
                        <a:gd name="connsiteX10" fmla="*/ 81352 w 507254"/>
                        <a:gd name="connsiteY10" fmla="*/ 602962 h 780022"/>
                        <a:gd name="connsiteX11" fmla="*/ 47854 w 507254"/>
                        <a:gd name="connsiteY11" fmla="*/ 612533 h 780022"/>
                        <a:gd name="connsiteX12" fmla="*/ 9571 w 507254"/>
                        <a:gd name="connsiteY12" fmla="*/ 598177 h 780022"/>
                        <a:gd name="connsiteX13" fmla="*/ 0 w 507254"/>
                        <a:gd name="connsiteY13" fmla="*/ 569465 h 780022"/>
                        <a:gd name="connsiteX14" fmla="*/ 33498 w 507254"/>
                        <a:gd name="connsiteY14" fmla="*/ 516825 h 780022"/>
                        <a:gd name="connsiteX15" fmla="*/ 100494 w 507254"/>
                        <a:gd name="connsiteY15" fmla="*/ 464185 h 780022"/>
                        <a:gd name="connsiteX16" fmla="*/ 167490 w 507254"/>
                        <a:gd name="connsiteY16" fmla="*/ 421117 h 780022"/>
                        <a:gd name="connsiteX17" fmla="*/ 157919 w 507254"/>
                        <a:gd name="connsiteY17" fmla="*/ 277554 h 780022"/>
                        <a:gd name="connsiteX18" fmla="*/ 114850 w 507254"/>
                        <a:gd name="connsiteY18" fmla="*/ 196202 h 780022"/>
                        <a:gd name="connsiteX19" fmla="*/ 105279 w 507254"/>
                        <a:gd name="connsiteY19" fmla="*/ 186631 h 780022"/>
                        <a:gd name="connsiteX20" fmla="*/ 57425 w 507254"/>
                        <a:gd name="connsiteY20" fmla="*/ 133992 h 780022"/>
                        <a:gd name="connsiteX21" fmla="*/ 52640 w 507254"/>
                        <a:gd name="connsiteY21" fmla="*/ 124421 h 780022"/>
                        <a:gd name="connsiteX22" fmla="*/ 177061 w 507254"/>
                        <a:gd name="connsiteY22" fmla="*/ 0 h 780022"/>
                        <a:gd name="connsiteX23" fmla="*/ 181846 w 507254"/>
                        <a:gd name="connsiteY23" fmla="*/ 0 h 780022"/>
                        <a:gd name="connsiteX24" fmla="*/ 253627 w 507254"/>
                        <a:gd name="connsiteY24" fmla="*/ 62211 h 780022"/>
                        <a:gd name="connsiteX25" fmla="*/ 378048 w 507254"/>
                        <a:gd name="connsiteY25" fmla="*/ 445044 h 780022"/>
                        <a:gd name="connsiteX26" fmla="*/ 387619 w 507254"/>
                        <a:gd name="connsiteY26" fmla="*/ 449829 h 780022"/>
                        <a:gd name="connsiteX27" fmla="*/ 421117 w 507254"/>
                        <a:gd name="connsiteY27" fmla="*/ 468971 h 780022"/>
                        <a:gd name="connsiteX28" fmla="*/ 464186 w 507254"/>
                        <a:gd name="connsiteY28" fmla="*/ 521610 h 780022"/>
                        <a:gd name="connsiteX29" fmla="*/ 507254 w 507254"/>
                        <a:gd name="connsiteY29" fmla="*/ 655602 h 780022"/>
                        <a:gd name="connsiteX30" fmla="*/ 488113 w 507254"/>
                        <a:gd name="connsiteY30" fmla="*/ 708242 h 780022"/>
                        <a:gd name="connsiteX31" fmla="*/ 468971 w 507254"/>
                        <a:gd name="connsiteY31" fmla="*/ 717812 h 780022"/>
                        <a:gd name="connsiteX32" fmla="*/ 468971 w 507254"/>
                        <a:gd name="connsiteY32" fmla="*/ 717812 h 780022"/>
                        <a:gd name="connsiteX33" fmla="*/ 454615 w 507254"/>
                        <a:gd name="connsiteY33" fmla="*/ 713027 h 780022"/>
                        <a:gd name="connsiteX34" fmla="*/ 449829 w 507254"/>
                        <a:gd name="connsiteY34" fmla="*/ 708242 h 780022"/>
                        <a:gd name="connsiteX35" fmla="*/ 435473 w 507254"/>
                        <a:gd name="connsiteY35" fmla="*/ 751311 h 780022"/>
                        <a:gd name="connsiteX36" fmla="*/ 397189 w 507254"/>
                        <a:gd name="connsiteY36" fmla="*/ 770452 h 780022"/>
                        <a:gd name="connsiteX37" fmla="*/ 373262 w 507254"/>
                        <a:gd name="connsiteY37" fmla="*/ 732169 h 780022"/>
                        <a:gd name="connsiteX38" fmla="*/ 373262 w 507254"/>
                        <a:gd name="connsiteY38" fmla="*/ 727383 h 780022"/>
                        <a:gd name="connsiteX39" fmla="*/ 368477 w 507254"/>
                        <a:gd name="connsiteY39" fmla="*/ 689100 h 780022"/>
                        <a:gd name="connsiteX40" fmla="*/ 368477 w 507254"/>
                        <a:gd name="connsiteY40" fmla="*/ 684315 h 780022"/>
                        <a:gd name="connsiteX41" fmla="*/ 334980 w 507254"/>
                        <a:gd name="connsiteY41" fmla="*/ 760881 h 780022"/>
                        <a:gd name="connsiteX42" fmla="*/ 287125 w 507254"/>
                        <a:gd name="connsiteY42" fmla="*/ 780023 h 780022"/>
                        <a:gd name="connsiteX43" fmla="*/ 267983 w 507254"/>
                        <a:gd name="connsiteY43" fmla="*/ 693885 h 780022"/>
                        <a:gd name="connsiteX44" fmla="*/ 267983 w 507254"/>
                        <a:gd name="connsiteY44" fmla="*/ 693885 h 780022"/>
                        <a:gd name="connsiteX45" fmla="*/ 272769 w 507254"/>
                        <a:gd name="connsiteY45" fmla="*/ 698671 h 780022"/>
                        <a:gd name="connsiteX46" fmla="*/ 272769 w 507254"/>
                        <a:gd name="connsiteY46" fmla="*/ 703456 h 780022"/>
                        <a:gd name="connsiteX47" fmla="*/ 272769 w 507254"/>
                        <a:gd name="connsiteY47" fmla="*/ 756096 h 780022"/>
                        <a:gd name="connsiteX48" fmla="*/ 287125 w 507254"/>
                        <a:gd name="connsiteY48" fmla="*/ 765667 h 780022"/>
                        <a:gd name="connsiteX49" fmla="*/ 320623 w 507254"/>
                        <a:gd name="connsiteY49" fmla="*/ 741740 h 780022"/>
                        <a:gd name="connsiteX50" fmla="*/ 358907 w 507254"/>
                        <a:gd name="connsiteY50" fmla="*/ 636461 h 780022"/>
                        <a:gd name="connsiteX51" fmla="*/ 363692 w 507254"/>
                        <a:gd name="connsiteY51" fmla="*/ 631675 h 780022"/>
                        <a:gd name="connsiteX52" fmla="*/ 363692 w 507254"/>
                        <a:gd name="connsiteY52" fmla="*/ 631675 h 780022"/>
                        <a:gd name="connsiteX53" fmla="*/ 368477 w 507254"/>
                        <a:gd name="connsiteY53" fmla="*/ 636461 h 780022"/>
                        <a:gd name="connsiteX54" fmla="*/ 368477 w 507254"/>
                        <a:gd name="connsiteY54" fmla="*/ 641246 h 780022"/>
                        <a:gd name="connsiteX55" fmla="*/ 373262 w 507254"/>
                        <a:gd name="connsiteY55" fmla="*/ 674744 h 780022"/>
                        <a:gd name="connsiteX56" fmla="*/ 378048 w 507254"/>
                        <a:gd name="connsiteY56" fmla="*/ 713027 h 780022"/>
                        <a:gd name="connsiteX57" fmla="*/ 378048 w 507254"/>
                        <a:gd name="connsiteY57" fmla="*/ 717812 h 780022"/>
                        <a:gd name="connsiteX58" fmla="*/ 392404 w 507254"/>
                        <a:gd name="connsiteY58" fmla="*/ 751311 h 780022"/>
                        <a:gd name="connsiteX59" fmla="*/ 421117 w 507254"/>
                        <a:gd name="connsiteY59" fmla="*/ 736954 h 780022"/>
                        <a:gd name="connsiteX60" fmla="*/ 435473 w 507254"/>
                        <a:gd name="connsiteY60" fmla="*/ 689100 h 780022"/>
                        <a:gd name="connsiteX61" fmla="*/ 440259 w 507254"/>
                        <a:gd name="connsiteY61" fmla="*/ 684315 h 780022"/>
                        <a:gd name="connsiteX62" fmla="*/ 445044 w 507254"/>
                        <a:gd name="connsiteY62" fmla="*/ 684315 h 780022"/>
                        <a:gd name="connsiteX63" fmla="*/ 454615 w 507254"/>
                        <a:gd name="connsiteY63" fmla="*/ 693885 h 780022"/>
                        <a:gd name="connsiteX64" fmla="*/ 464186 w 507254"/>
                        <a:gd name="connsiteY64" fmla="*/ 698671 h 780022"/>
                        <a:gd name="connsiteX65" fmla="*/ 464186 w 507254"/>
                        <a:gd name="connsiteY65" fmla="*/ 698671 h 780022"/>
                        <a:gd name="connsiteX66" fmla="*/ 473756 w 507254"/>
                        <a:gd name="connsiteY66" fmla="*/ 693885 h 780022"/>
                        <a:gd name="connsiteX67" fmla="*/ 488113 w 507254"/>
                        <a:gd name="connsiteY67" fmla="*/ 650817 h 780022"/>
                        <a:gd name="connsiteX68" fmla="*/ 445044 w 507254"/>
                        <a:gd name="connsiteY68" fmla="*/ 521610 h 780022"/>
                        <a:gd name="connsiteX69" fmla="*/ 406761 w 507254"/>
                        <a:gd name="connsiteY69" fmla="*/ 468971 h 780022"/>
                        <a:gd name="connsiteX70" fmla="*/ 378048 w 507254"/>
                        <a:gd name="connsiteY70" fmla="*/ 454615 h 780022"/>
                        <a:gd name="connsiteX71" fmla="*/ 363692 w 507254"/>
                        <a:gd name="connsiteY71" fmla="*/ 449829 h 780022"/>
                        <a:gd name="connsiteX72" fmla="*/ 358907 w 507254"/>
                        <a:gd name="connsiteY72" fmla="*/ 445044 h 780022"/>
                        <a:gd name="connsiteX73" fmla="*/ 172275 w 507254"/>
                        <a:gd name="connsiteY73" fmla="*/ 14356 h 780022"/>
                        <a:gd name="connsiteX74" fmla="*/ 57425 w 507254"/>
                        <a:gd name="connsiteY74" fmla="*/ 129206 h 780022"/>
                        <a:gd name="connsiteX75" fmla="*/ 105279 w 507254"/>
                        <a:gd name="connsiteY75" fmla="*/ 181846 h 780022"/>
                        <a:gd name="connsiteX76" fmla="*/ 114850 w 507254"/>
                        <a:gd name="connsiteY76" fmla="*/ 191417 h 780022"/>
                        <a:gd name="connsiteX77" fmla="*/ 162704 w 507254"/>
                        <a:gd name="connsiteY77" fmla="*/ 277554 h 780022"/>
                        <a:gd name="connsiteX78" fmla="*/ 172275 w 507254"/>
                        <a:gd name="connsiteY78" fmla="*/ 430687 h 780022"/>
                        <a:gd name="connsiteX79" fmla="*/ 167490 w 507254"/>
                        <a:gd name="connsiteY79" fmla="*/ 435473 h 780022"/>
                        <a:gd name="connsiteX80" fmla="*/ 105279 w 507254"/>
                        <a:gd name="connsiteY80" fmla="*/ 473756 h 780022"/>
                        <a:gd name="connsiteX81" fmla="*/ 38283 w 507254"/>
                        <a:gd name="connsiteY81" fmla="*/ 531181 h 780022"/>
                        <a:gd name="connsiteX82" fmla="*/ 9571 w 507254"/>
                        <a:gd name="connsiteY82" fmla="*/ 574250 h 780022"/>
                        <a:gd name="connsiteX83" fmla="*/ 14356 w 507254"/>
                        <a:gd name="connsiteY83" fmla="*/ 598177 h 780022"/>
                        <a:gd name="connsiteX84" fmla="*/ 43069 w 507254"/>
                        <a:gd name="connsiteY84" fmla="*/ 607748 h 780022"/>
                        <a:gd name="connsiteX85" fmla="*/ 71781 w 507254"/>
                        <a:gd name="connsiteY85" fmla="*/ 598177 h 780022"/>
                        <a:gd name="connsiteX86" fmla="*/ 90923 w 507254"/>
                        <a:gd name="connsiteY86" fmla="*/ 579035 h 780022"/>
                        <a:gd name="connsiteX87" fmla="*/ 133992 w 507254"/>
                        <a:gd name="connsiteY87" fmla="*/ 545538 h 780022"/>
                        <a:gd name="connsiteX88" fmla="*/ 143563 w 507254"/>
                        <a:gd name="connsiteY88" fmla="*/ 545538 h 780022"/>
                        <a:gd name="connsiteX89" fmla="*/ 196202 w 507254"/>
                        <a:gd name="connsiteY89" fmla="*/ 650817 h 780022"/>
                        <a:gd name="connsiteX90" fmla="*/ 172275 w 507254"/>
                        <a:gd name="connsiteY90" fmla="*/ 679529 h 780022"/>
                        <a:gd name="connsiteX91" fmla="*/ 153134 w 507254"/>
                        <a:gd name="connsiteY91" fmla="*/ 708242 h 780022"/>
                        <a:gd name="connsiteX92" fmla="*/ 157919 w 507254"/>
                        <a:gd name="connsiteY92" fmla="*/ 751311 h 780022"/>
                        <a:gd name="connsiteX93" fmla="*/ 177061 w 507254"/>
                        <a:gd name="connsiteY93" fmla="*/ 760881 h 780022"/>
                        <a:gd name="connsiteX94" fmla="*/ 267983 w 507254"/>
                        <a:gd name="connsiteY94" fmla="*/ 693885 h 780022"/>
                        <a:gd name="connsiteX95" fmla="*/ 267983 w 507254"/>
                        <a:gd name="connsiteY95" fmla="*/ 693885 h 78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07254" h="780022">
                          <a:moveTo>
                            <a:pt x="287125" y="780023"/>
                          </a:moveTo>
                          <a:cubicBezTo>
                            <a:pt x="282340" y="780023"/>
                            <a:pt x="272769" y="775238"/>
                            <a:pt x="263198" y="765667"/>
                          </a:cubicBezTo>
                          <a:cubicBezTo>
                            <a:pt x="253627" y="751311"/>
                            <a:pt x="253627" y="736954"/>
                            <a:pt x="258413" y="717812"/>
                          </a:cubicBezTo>
                          <a:cubicBezTo>
                            <a:pt x="239271" y="736954"/>
                            <a:pt x="205773" y="765667"/>
                            <a:pt x="181846" y="765667"/>
                          </a:cubicBezTo>
                          <a:cubicBezTo>
                            <a:pt x="172275" y="765667"/>
                            <a:pt x="162704" y="760881"/>
                            <a:pt x="153134" y="751311"/>
                          </a:cubicBezTo>
                          <a:cubicBezTo>
                            <a:pt x="143563" y="736954"/>
                            <a:pt x="143563" y="717812"/>
                            <a:pt x="148348" y="698671"/>
                          </a:cubicBezTo>
                          <a:cubicBezTo>
                            <a:pt x="153134" y="684315"/>
                            <a:pt x="162704" y="674744"/>
                            <a:pt x="172275" y="665173"/>
                          </a:cubicBezTo>
                          <a:cubicBezTo>
                            <a:pt x="181846" y="655602"/>
                            <a:pt x="186631" y="650817"/>
                            <a:pt x="191417" y="641246"/>
                          </a:cubicBezTo>
                          <a:cubicBezTo>
                            <a:pt x="210558" y="598177"/>
                            <a:pt x="177061" y="564679"/>
                            <a:pt x="143563" y="550323"/>
                          </a:cubicBezTo>
                          <a:cubicBezTo>
                            <a:pt x="129206" y="545538"/>
                            <a:pt x="114850" y="564679"/>
                            <a:pt x="105279" y="579035"/>
                          </a:cubicBezTo>
                          <a:cubicBezTo>
                            <a:pt x="95708" y="588606"/>
                            <a:pt x="90923" y="598177"/>
                            <a:pt x="81352" y="602962"/>
                          </a:cubicBezTo>
                          <a:cubicBezTo>
                            <a:pt x="71781" y="607748"/>
                            <a:pt x="57425" y="612533"/>
                            <a:pt x="47854" y="612533"/>
                          </a:cubicBezTo>
                          <a:cubicBezTo>
                            <a:pt x="33498" y="612533"/>
                            <a:pt x="19142" y="607748"/>
                            <a:pt x="9571" y="598177"/>
                          </a:cubicBezTo>
                          <a:cubicBezTo>
                            <a:pt x="4785" y="588606"/>
                            <a:pt x="0" y="579035"/>
                            <a:pt x="0" y="569465"/>
                          </a:cubicBezTo>
                          <a:cubicBezTo>
                            <a:pt x="0" y="545538"/>
                            <a:pt x="14356" y="531181"/>
                            <a:pt x="33498" y="516825"/>
                          </a:cubicBezTo>
                          <a:cubicBezTo>
                            <a:pt x="62211" y="502469"/>
                            <a:pt x="81352" y="483327"/>
                            <a:pt x="100494" y="464185"/>
                          </a:cubicBezTo>
                          <a:cubicBezTo>
                            <a:pt x="114850" y="445044"/>
                            <a:pt x="138777" y="425902"/>
                            <a:pt x="167490" y="421117"/>
                          </a:cubicBezTo>
                          <a:cubicBezTo>
                            <a:pt x="177061" y="382833"/>
                            <a:pt x="172275" y="325408"/>
                            <a:pt x="157919" y="277554"/>
                          </a:cubicBezTo>
                          <a:cubicBezTo>
                            <a:pt x="148348" y="248842"/>
                            <a:pt x="133992" y="220129"/>
                            <a:pt x="114850" y="196202"/>
                          </a:cubicBezTo>
                          <a:cubicBezTo>
                            <a:pt x="110065" y="191417"/>
                            <a:pt x="110065" y="186631"/>
                            <a:pt x="105279" y="186631"/>
                          </a:cubicBezTo>
                          <a:cubicBezTo>
                            <a:pt x="90923" y="167490"/>
                            <a:pt x="76567" y="148348"/>
                            <a:pt x="57425" y="133992"/>
                          </a:cubicBezTo>
                          <a:cubicBezTo>
                            <a:pt x="52640" y="133992"/>
                            <a:pt x="52640" y="129206"/>
                            <a:pt x="52640" y="124421"/>
                          </a:cubicBezTo>
                          <a:cubicBezTo>
                            <a:pt x="81352" y="76567"/>
                            <a:pt x="124421" y="28713"/>
                            <a:pt x="177061" y="0"/>
                          </a:cubicBezTo>
                          <a:cubicBezTo>
                            <a:pt x="177061" y="0"/>
                            <a:pt x="177061" y="0"/>
                            <a:pt x="181846" y="0"/>
                          </a:cubicBezTo>
                          <a:cubicBezTo>
                            <a:pt x="186631" y="0"/>
                            <a:pt x="220129" y="23927"/>
                            <a:pt x="253627" y="62211"/>
                          </a:cubicBezTo>
                          <a:cubicBezTo>
                            <a:pt x="306267" y="124421"/>
                            <a:pt x="397189" y="253627"/>
                            <a:pt x="378048" y="445044"/>
                          </a:cubicBezTo>
                          <a:cubicBezTo>
                            <a:pt x="382834" y="445044"/>
                            <a:pt x="382834" y="449829"/>
                            <a:pt x="387619" y="449829"/>
                          </a:cubicBezTo>
                          <a:cubicBezTo>
                            <a:pt x="397189" y="454615"/>
                            <a:pt x="411546" y="459400"/>
                            <a:pt x="421117" y="468971"/>
                          </a:cubicBezTo>
                          <a:cubicBezTo>
                            <a:pt x="435473" y="483327"/>
                            <a:pt x="449829" y="502469"/>
                            <a:pt x="464186" y="521610"/>
                          </a:cubicBezTo>
                          <a:cubicBezTo>
                            <a:pt x="492898" y="569465"/>
                            <a:pt x="507254" y="612533"/>
                            <a:pt x="507254" y="655602"/>
                          </a:cubicBezTo>
                          <a:cubicBezTo>
                            <a:pt x="507254" y="669958"/>
                            <a:pt x="502469" y="693885"/>
                            <a:pt x="488113" y="708242"/>
                          </a:cubicBezTo>
                          <a:cubicBezTo>
                            <a:pt x="483327" y="713027"/>
                            <a:pt x="473756" y="717812"/>
                            <a:pt x="468971" y="717812"/>
                          </a:cubicBezTo>
                          <a:lnTo>
                            <a:pt x="468971" y="717812"/>
                          </a:lnTo>
                          <a:cubicBezTo>
                            <a:pt x="464186" y="717812"/>
                            <a:pt x="459400" y="717812"/>
                            <a:pt x="454615" y="713027"/>
                          </a:cubicBezTo>
                          <a:cubicBezTo>
                            <a:pt x="454615" y="713027"/>
                            <a:pt x="449829" y="713027"/>
                            <a:pt x="449829" y="708242"/>
                          </a:cubicBezTo>
                          <a:cubicBezTo>
                            <a:pt x="445044" y="722598"/>
                            <a:pt x="440259" y="736954"/>
                            <a:pt x="435473" y="751311"/>
                          </a:cubicBezTo>
                          <a:cubicBezTo>
                            <a:pt x="425902" y="765667"/>
                            <a:pt x="411546" y="775238"/>
                            <a:pt x="397189" y="770452"/>
                          </a:cubicBezTo>
                          <a:cubicBezTo>
                            <a:pt x="378048" y="765667"/>
                            <a:pt x="373262" y="741740"/>
                            <a:pt x="373262" y="732169"/>
                          </a:cubicBezTo>
                          <a:lnTo>
                            <a:pt x="373262" y="727383"/>
                          </a:lnTo>
                          <a:cubicBezTo>
                            <a:pt x="368477" y="713027"/>
                            <a:pt x="368477" y="698671"/>
                            <a:pt x="368477" y="689100"/>
                          </a:cubicBezTo>
                          <a:cubicBezTo>
                            <a:pt x="368477" y="689100"/>
                            <a:pt x="368477" y="684315"/>
                            <a:pt x="368477" y="684315"/>
                          </a:cubicBezTo>
                          <a:cubicBezTo>
                            <a:pt x="358907" y="713027"/>
                            <a:pt x="349335" y="736954"/>
                            <a:pt x="334980" y="760881"/>
                          </a:cubicBezTo>
                          <a:cubicBezTo>
                            <a:pt x="320623" y="760881"/>
                            <a:pt x="306267" y="780023"/>
                            <a:pt x="287125" y="780023"/>
                          </a:cubicBezTo>
                          <a:close/>
                          <a:moveTo>
                            <a:pt x="267983" y="693885"/>
                          </a:moveTo>
                          <a:cubicBezTo>
                            <a:pt x="267983" y="693885"/>
                            <a:pt x="267983" y="693885"/>
                            <a:pt x="267983" y="693885"/>
                          </a:cubicBezTo>
                          <a:cubicBezTo>
                            <a:pt x="272769" y="693885"/>
                            <a:pt x="272769" y="698671"/>
                            <a:pt x="272769" y="698671"/>
                          </a:cubicBezTo>
                          <a:lnTo>
                            <a:pt x="272769" y="703456"/>
                          </a:lnTo>
                          <a:cubicBezTo>
                            <a:pt x="267983" y="717812"/>
                            <a:pt x="267983" y="741740"/>
                            <a:pt x="272769" y="756096"/>
                          </a:cubicBezTo>
                          <a:cubicBezTo>
                            <a:pt x="277554" y="760881"/>
                            <a:pt x="282340" y="765667"/>
                            <a:pt x="287125" y="765667"/>
                          </a:cubicBezTo>
                          <a:cubicBezTo>
                            <a:pt x="296696" y="765667"/>
                            <a:pt x="311052" y="751311"/>
                            <a:pt x="320623" y="741740"/>
                          </a:cubicBezTo>
                          <a:cubicBezTo>
                            <a:pt x="339765" y="713027"/>
                            <a:pt x="354121" y="679529"/>
                            <a:pt x="358907" y="636461"/>
                          </a:cubicBezTo>
                          <a:cubicBezTo>
                            <a:pt x="358907" y="631675"/>
                            <a:pt x="363692" y="631675"/>
                            <a:pt x="363692" y="631675"/>
                          </a:cubicBezTo>
                          <a:lnTo>
                            <a:pt x="363692" y="631675"/>
                          </a:lnTo>
                          <a:cubicBezTo>
                            <a:pt x="368477" y="631675"/>
                            <a:pt x="368477" y="631675"/>
                            <a:pt x="368477" y="636461"/>
                          </a:cubicBezTo>
                          <a:lnTo>
                            <a:pt x="368477" y="641246"/>
                          </a:lnTo>
                          <a:cubicBezTo>
                            <a:pt x="368477" y="650817"/>
                            <a:pt x="368477" y="665173"/>
                            <a:pt x="373262" y="674744"/>
                          </a:cubicBezTo>
                          <a:cubicBezTo>
                            <a:pt x="373262" y="689100"/>
                            <a:pt x="373262" y="698671"/>
                            <a:pt x="378048" y="713027"/>
                          </a:cubicBezTo>
                          <a:lnTo>
                            <a:pt x="378048" y="717812"/>
                          </a:lnTo>
                          <a:cubicBezTo>
                            <a:pt x="378048" y="727383"/>
                            <a:pt x="382834" y="746525"/>
                            <a:pt x="392404" y="751311"/>
                          </a:cubicBezTo>
                          <a:cubicBezTo>
                            <a:pt x="401975" y="751311"/>
                            <a:pt x="416332" y="746525"/>
                            <a:pt x="421117" y="736954"/>
                          </a:cubicBezTo>
                          <a:cubicBezTo>
                            <a:pt x="430688" y="722598"/>
                            <a:pt x="435473" y="703456"/>
                            <a:pt x="435473" y="689100"/>
                          </a:cubicBezTo>
                          <a:cubicBezTo>
                            <a:pt x="435473" y="689100"/>
                            <a:pt x="435473" y="684315"/>
                            <a:pt x="440259" y="684315"/>
                          </a:cubicBezTo>
                          <a:cubicBezTo>
                            <a:pt x="440259" y="684315"/>
                            <a:pt x="445044" y="684315"/>
                            <a:pt x="445044" y="684315"/>
                          </a:cubicBezTo>
                          <a:cubicBezTo>
                            <a:pt x="449829" y="689100"/>
                            <a:pt x="449829" y="689100"/>
                            <a:pt x="454615" y="693885"/>
                          </a:cubicBezTo>
                          <a:cubicBezTo>
                            <a:pt x="459400" y="698671"/>
                            <a:pt x="464186" y="698671"/>
                            <a:pt x="464186" y="698671"/>
                          </a:cubicBezTo>
                          <a:lnTo>
                            <a:pt x="464186" y="698671"/>
                          </a:lnTo>
                          <a:cubicBezTo>
                            <a:pt x="468971" y="698671"/>
                            <a:pt x="473756" y="698671"/>
                            <a:pt x="473756" y="693885"/>
                          </a:cubicBezTo>
                          <a:cubicBezTo>
                            <a:pt x="483327" y="684315"/>
                            <a:pt x="488113" y="660388"/>
                            <a:pt x="488113" y="650817"/>
                          </a:cubicBezTo>
                          <a:cubicBezTo>
                            <a:pt x="488113" y="607748"/>
                            <a:pt x="473756" y="564679"/>
                            <a:pt x="445044" y="521610"/>
                          </a:cubicBezTo>
                          <a:cubicBezTo>
                            <a:pt x="430688" y="497683"/>
                            <a:pt x="421117" y="483327"/>
                            <a:pt x="406761" y="468971"/>
                          </a:cubicBezTo>
                          <a:cubicBezTo>
                            <a:pt x="401975" y="464185"/>
                            <a:pt x="387619" y="459400"/>
                            <a:pt x="378048" y="454615"/>
                          </a:cubicBezTo>
                          <a:cubicBezTo>
                            <a:pt x="373262" y="449829"/>
                            <a:pt x="368477" y="449829"/>
                            <a:pt x="363692" y="449829"/>
                          </a:cubicBezTo>
                          <a:cubicBezTo>
                            <a:pt x="363692" y="449829"/>
                            <a:pt x="358907" y="445044"/>
                            <a:pt x="358907" y="445044"/>
                          </a:cubicBezTo>
                          <a:cubicBezTo>
                            <a:pt x="387619" y="172275"/>
                            <a:pt x="196202" y="28713"/>
                            <a:pt x="172275" y="14356"/>
                          </a:cubicBezTo>
                          <a:cubicBezTo>
                            <a:pt x="124421" y="43069"/>
                            <a:pt x="81352" y="86138"/>
                            <a:pt x="57425" y="129206"/>
                          </a:cubicBezTo>
                          <a:cubicBezTo>
                            <a:pt x="76567" y="143562"/>
                            <a:pt x="95708" y="162704"/>
                            <a:pt x="105279" y="181846"/>
                          </a:cubicBezTo>
                          <a:cubicBezTo>
                            <a:pt x="110065" y="186631"/>
                            <a:pt x="110065" y="191417"/>
                            <a:pt x="114850" y="191417"/>
                          </a:cubicBezTo>
                          <a:cubicBezTo>
                            <a:pt x="133992" y="215344"/>
                            <a:pt x="153134" y="248842"/>
                            <a:pt x="162704" y="277554"/>
                          </a:cubicBezTo>
                          <a:cubicBezTo>
                            <a:pt x="181846" y="334979"/>
                            <a:pt x="186631" y="392404"/>
                            <a:pt x="172275" y="430687"/>
                          </a:cubicBezTo>
                          <a:cubicBezTo>
                            <a:pt x="172275" y="430687"/>
                            <a:pt x="167490" y="435473"/>
                            <a:pt x="167490" y="435473"/>
                          </a:cubicBezTo>
                          <a:cubicBezTo>
                            <a:pt x="143563" y="435473"/>
                            <a:pt x="119635" y="459400"/>
                            <a:pt x="105279" y="473756"/>
                          </a:cubicBezTo>
                          <a:cubicBezTo>
                            <a:pt x="86138" y="497683"/>
                            <a:pt x="66996" y="512040"/>
                            <a:pt x="38283" y="531181"/>
                          </a:cubicBezTo>
                          <a:cubicBezTo>
                            <a:pt x="19142" y="540752"/>
                            <a:pt x="14356" y="555108"/>
                            <a:pt x="9571" y="574250"/>
                          </a:cubicBezTo>
                          <a:cubicBezTo>
                            <a:pt x="9571" y="583821"/>
                            <a:pt x="9571" y="588606"/>
                            <a:pt x="14356" y="598177"/>
                          </a:cubicBezTo>
                          <a:cubicBezTo>
                            <a:pt x="19142" y="602962"/>
                            <a:pt x="28712" y="607748"/>
                            <a:pt x="43069" y="607748"/>
                          </a:cubicBezTo>
                          <a:cubicBezTo>
                            <a:pt x="52640" y="607748"/>
                            <a:pt x="62211" y="602962"/>
                            <a:pt x="71781" y="598177"/>
                          </a:cubicBezTo>
                          <a:cubicBezTo>
                            <a:pt x="76567" y="593392"/>
                            <a:pt x="86138" y="583821"/>
                            <a:pt x="90923" y="579035"/>
                          </a:cubicBezTo>
                          <a:cubicBezTo>
                            <a:pt x="105279" y="559894"/>
                            <a:pt x="119635" y="545538"/>
                            <a:pt x="133992" y="545538"/>
                          </a:cubicBezTo>
                          <a:cubicBezTo>
                            <a:pt x="138777" y="545538"/>
                            <a:pt x="138777" y="545538"/>
                            <a:pt x="143563" y="545538"/>
                          </a:cubicBezTo>
                          <a:cubicBezTo>
                            <a:pt x="191417" y="569465"/>
                            <a:pt x="210558" y="607748"/>
                            <a:pt x="196202" y="650817"/>
                          </a:cubicBezTo>
                          <a:cubicBezTo>
                            <a:pt x="191417" y="665173"/>
                            <a:pt x="181846" y="669958"/>
                            <a:pt x="172275" y="679529"/>
                          </a:cubicBezTo>
                          <a:cubicBezTo>
                            <a:pt x="162704" y="689100"/>
                            <a:pt x="153134" y="693885"/>
                            <a:pt x="153134" y="708242"/>
                          </a:cubicBezTo>
                          <a:cubicBezTo>
                            <a:pt x="148348" y="727383"/>
                            <a:pt x="148348" y="741740"/>
                            <a:pt x="157919" y="751311"/>
                          </a:cubicBezTo>
                          <a:cubicBezTo>
                            <a:pt x="162704" y="760881"/>
                            <a:pt x="167490" y="760881"/>
                            <a:pt x="177061" y="760881"/>
                          </a:cubicBezTo>
                          <a:cubicBezTo>
                            <a:pt x="210558" y="760881"/>
                            <a:pt x="248842" y="717812"/>
                            <a:pt x="267983" y="693885"/>
                          </a:cubicBezTo>
                          <a:cubicBezTo>
                            <a:pt x="263198" y="693885"/>
                            <a:pt x="263198" y="693885"/>
                            <a:pt x="267983" y="693885"/>
                          </a:cubicBezTo>
                          <a:close/>
                        </a:path>
                      </a:pathLst>
                    </a:custGeom>
                    <a:solidFill>
                      <a:srgbClr val="D97D30"/>
                    </a:solidFill>
                    <a:ln w="47824" cap="flat">
                      <a:noFill/>
                      <a:prstDash val="solid"/>
                      <a:miter/>
                    </a:ln>
                  </p:spPr>
                  <p:txBody>
                    <a:bodyPr rtlCol="0" anchor="ctr"/>
                    <a:lstStyle/>
                    <a:p>
                      <a:endParaRPr lang="en-US"/>
                    </a:p>
                  </p:txBody>
                </p:sp>
              </p:grpSp>
              <p:sp>
                <p:nvSpPr>
                  <p:cNvPr id="227" name="Freeform: Shape 226">
                    <a:extLst>
                      <a:ext uri="{FF2B5EF4-FFF2-40B4-BE49-F238E27FC236}">
                        <a16:creationId xmlns:a16="http://schemas.microsoft.com/office/drawing/2014/main" id="{38B12C93-02E9-4274-90A6-7DF3769D0CC0}"/>
                      </a:ext>
                    </a:extLst>
                  </p:cNvPr>
                  <p:cNvSpPr/>
                  <p:nvPr/>
                </p:nvSpPr>
                <p:spPr>
                  <a:xfrm>
                    <a:off x="9565116" y="8420593"/>
                    <a:ext cx="62210" cy="229700"/>
                  </a:xfrm>
                  <a:custGeom>
                    <a:avLst/>
                    <a:gdLst>
                      <a:gd name="connsiteX0" fmla="*/ 47854 w 62210"/>
                      <a:gd name="connsiteY0" fmla="*/ 181846 h 229700"/>
                      <a:gd name="connsiteX1" fmla="*/ 0 w 62210"/>
                      <a:gd name="connsiteY1" fmla="*/ 0 h 229700"/>
                      <a:gd name="connsiteX2" fmla="*/ 0 w 62210"/>
                      <a:gd name="connsiteY2" fmla="*/ 0 h 229700"/>
                      <a:gd name="connsiteX3" fmla="*/ 4785 w 62210"/>
                      <a:gd name="connsiteY3" fmla="*/ 4785 h 229700"/>
                      <a:gd name="connsiteX4" fmla="*/ 23927 w 62210"/>
                      <a:gd name="connsiteY4" fmla="*/ 129206 h 229700"/>
                      <a:gd name="connsiteX5" fmla="*/ 28712 w 62210"/>
                      <a:gd name="connsiteY5" fmla="*/ 191417 h 229700"/>
                      <a:gd name="connsiteX6" fmla="*/ 47854 w 62210"/>
                      <a:gd name="connsiteY6" fmla="*/ 229700 h 229700"/>
                      <a:gd name="connsiteX7" fmla="*/ 62211 w 62210"/>
                      <a:gd name="connsiteY7" fmla="*/ 229700 h 229700"/>
                      <a:gd name="connsiteX8" fmla="*/ 47854 w 62210"/>
                      <a:gd name="connsiteY8" fmla="*/ 181846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229700">
                        <a:moveTo>
                          <a:pt x="47854" y="181846"/>
                        </a:moveTo>
                        <a:cubicBezTo>
                          <a:pt x="47854" y="129206"/>
                          <a:pt x="52639" y="33498"/>
                          <a:pt x="0" y="0"/>
                        </a:cubicBezTo>
                        <a:cubicBezTo>
                          <a:pt x="0" y="0"/>
                          <a:pt x="0" y="0"/>
                          <a:pt x="0" y="0"/>
                        </a:cubicBezTo>
                        <a:cubicBezTo>
                          <a:pt x="0" y="0"/>
                          <a:pt x="4785" y="4785"/>
                          <a:pt x="4785" y="4785"/>
                        </a:cubicBezTo>
                        <a:cubicBezTo>
                          <a:pt x="23927" y="38283"/>
                          <a:pt x="28712" y="90923"/>
                          <a:pt x="23927" y="129206"/>
                        </a:cubicBezTo>
                        <a:cubicBezTo>
                          <a:pt x="28712" y="148348"/>
                          <a:pt x="23927" y="172275"/>
                          <a:pt x="28712" y="191417"/>
                        </a:cubicBezTo>
                        <a:cubicBezTo>
                          <a:pt x="33498" y="200987"/>
                          <a:pt x="33498" y="224914"/>
                          <a:pt x="47854" y="229700"/>
                        </a:cubicBezTo>
                        <a:cubicBezTo>
                          <a:pt x="52639" y="229700"/>
                          <a:pt x="57425" y="229700"/>
                          <a:pt x="62211" y="229700"/>
                        </a:cubicBezTo>
                        <a:cubicBezTo>
                          <a:pt x="47854" y="224914"/>
                          <a:pt x="47854" y="200987"/>
                          <a:pt x="47854" y="181846"/>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3A844BEA-8A2B-418D-A127-3DBF109289F9}"/>
                      </a:ext>
                    </a:extLst>
                  </p:cNvPr>
                  <p:cNvSpPr/>
                  <p:nvPr/>
                </p:nvSpPr>
                <p:spPr>
                  <a:xfrm>
                    <a:off x="9459837" y="8367953"/>
                    <a:ext cx="80155" cy="296695"/>
                  </a:xfrm>
                  <a:custGeom>
                    <a:avLst/>
                    <a:gdLst>
                      <a:gd name="connsiteX0" fmla="*/ 76567 w 80155"/>
                      <a:gd name="connsiteY0" fmla="*/ 95708 h 296695"/>
                      <a:gd name="connsiteX1" fmla="*/ 57425 w 80155"/>
                      <a:gd name="connsiteY1" fmla="*/ 33498 h 296695"/>
                      <a:gd name="connsiteX2" fmla="*/ 0 w 80155"/>
                      <a:gd name="connsiteY2" fmla="*/ 0 h 296695"/>
                      <a:gd name="connsiteX3" fmla="*/ 4785 w 80155"/>
                      <a:gd name="connsiteY3" fmla="*/ 0 h 296695"/>
                      <a:gd name="connsiteX4" fmla="*/ 57425 w 80155"/>
                      <a:gd name="connsiteY4" fmla="*/ 90923 h 296695"/>
                      <a:gd name="connsiteX5" fmla="*/ 28712 w 80155"/>
                      <a:gd name="connsiteY5" fmla="*/ 220129 h 296695"/>
                      <a:gd name="connsiteX6" fmla="*/ 23927 w 80155"/>
                      <a:gd name="connsiteY6" fmla="*/ 234485 h 296695"/>
                      <a:gd name="connsiteX7" fmla="*/ 23927 w 80155"/>
                      <a:gd name="connsiteY7" fmla="*/ 234485 h 296695"/>
                      <a:gd name="connsiteX8" fmla="*/ 23927 w 80155"/>
                      <a:gd name="connsiteY8" fmla="*/ 291910 h 296695"/>
                      <a:gd name="connsiteX9" fmla="*/ 28712 w 80155"/>
                      <a:gd name="connsiteY9" fmla="*/ 296696 h 296695"/>
                      <a:gd name="connsiteX10" fmla="*/ 28712 w 80155"/>
                      <a:gd name="connsiteY10" fmla="*/ 296696 h 296695"/>
                      <a:gd name="connsiteX11" fmla="*/ 38283 w 80155"/>
                      <a:gd name="connsiteY11" fmla="*/ 272769 h 296695"/>
                      <a:gd name="connsiteX12" fmla="*/ 62211 w 80155"/>
                      <a:gd name="connsiteY12" fmla="*/ 229700 h 296695"/>
                      <a:gd name="connsiteX13" fmla="*/ 76567 w 80155"/>
                      <a:gd name="connsiteY13" fmla="*/ 138777 h 296695"/>
                      <a:gd name="connsiteX14" fmla="*/ 76567 w 80155"/>
                      <a:gd name="connsiteY14" fmla="*/ 95708 h 2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55" h="296695">
                        <a:moveTo>
                          <a:pt x="76567" y="95708"/>
                        </a:moveTo>
                        <a:cubicBezTo>
                          <a:pt x="71781" y="71781"/>
                          <a:pt x="66996" y="52640"/>
                          <a:pt x="57425" y="33498"/>
                        </a:cubicBezTo>
                        <a:cubicBezTo>
                          <a:pt x="43069" y="14356"/>
                          <a:pt x="23927" y="0"/>
                          <a:pt x="0" y="0"/>
                        </a:cubicBezTo>
                        <a:cubicBezTo>
                          <a:pt x="0" y="0"/>
                          <a:pt x="4785" y="0"/>
                          <a:pt x="4785" y="0"/>
                        </a:cubicBezTo>
                        <a:cubicBezTo>
                          <a:pt x="38283" y="14356"/>
                          <a:pt x="52640" y="52640"/>
                          <a:pt x="57425" y="90923"/>
                        </a:cubicBezTo>
                        <a:cubicBezTo>
                          <a:pt x="62211" y="133991"/>
                          <a:pt x="52640" y="181846"/>
                          <a:pt x="28712" y="220129"/>
                        </a:cubicBezTo>
                        <a:cubicBezTo>
                          <a:pt x="28712" y="224914"/>
                          <a:pt x="23927" y="229700"/>
                          <a:pt x="23927" y="234485"/>
                        </a:cubicBezTo>
                        <a:cubicBezTo>
                          <a:pt x="23927" y="234485"/>
                          <a:pt x="23927" y="234485"/>
                          <a:pt x="23927" y="234485"/>
                        </a:cubicBezTo>
                        <a:cubicBezTo>
                          <a:pt x="19142" y="248841"/>
                          <a:pt x="14356" y="277554"/>
                          <a:pt x="23927" y="291910"/>
                        </a:cubicBezTo>
                        <a:cubicBezTo>
                          <a:pt x="23927" y="291910"/>
                          <a:pt x="23927" y="296696"/>
                          <a:pt x="28712" y="296696"/>
                        </a:cubicBezTo>
                        <a:cubicBezTo>
                          <a:pt x="28712" y="296696"/>
                          <a:pt x="28712" y="296696"/>
                          <a:pt x="28712" y="296696"/>
                        </a:cubicBezTo>
                        <a:cubicBezTo>
                          <a:pt x="28712" y="287125"/>
                          <a:pt x="33498" y="282340"/>
                          <a:pt x="38283" y="272769"/>
                        </a:cubicBezTo>
                        <a:cubicBezTo>
                          <a:pt x="47854" y="258413"/>
                          <a:pt x="57425" y="244056"/>
                          <a:pt x="62211" y="229700"/>
                        </a:cubicBezTo>
                        <a:cubicBezTo>
                          <a:pt x="71781" y="200987"/>
                          <a:pt x="76567" y="167490"/>
                          <a:pt x="76567" y="138777"/>
                        </a:cubicBezTo>
                        <a:cubicBezTo>
                          <a:pt x="81352" y="129206"/>
                          <a:pt x="81352" y="110064"/>
                          <a:pt x="76567" y="9570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2D4DB466-D7F3-4B11-86A6-0489AE20DAA1}"/>
                      </a:ext>
                    </a:extLst>
                  </p:cNvPr>
                  <p:cNvSpPr/>
                  <p:nvPr/>
                </p:nvSpPr>
                <p:spPr>
                  <a:xfrm>
                    <a:off x="9234923" y="8407031"/>
                    <a:ext cx="222160" cy="261207"/>
                  </a:xfrm>
                  <a:custGeom>
                    <a:avLst/>
                    <a:gdLst>
                      <a:gd name="connsiteX0" fmla="*/ 181846 w 222160"/>
                      <a:gd name="connsiteY0" fmla="*/ 248048 h 261207"/>
                      <a:gd name="connsiteX1" fmla="*/ 167490 w 222160"/>
                      <a:gd name="connsiteY1" fmla="*/ 243262 h 261207"/>
                      <a:gd name="connsiteX2" fmla="*/ 162704 w 222160"/>
                      <a:gd name="connsiteY2" fmla="*/ 219335 h 261207"/>
                      <a:gd name="connsiteX3" fmla="*/ 162704 w 222160"/>
                      <a:gd name="connsiteY3" fmla="*/ 214549 h 261207"/>
                      <a:gd name="connsiteX4" fmla="*/ 196202 w 222160"/>
                      <a:gd name="connsiteY4" fmla="*/ 171481 h 261207"/>
                      <a:gd name="connsiteX5" fmla="*/ 186631 w 222160"/>
                      <a:gd name="connsiteY5" fmla="*/ 23133 h 261207"/>
                      <a:gd name="connsiteX6" fmla="*/ 66996 w 222160"/>
                      <a:gd name="connsiteY6" fmla="*/ 42274 h 261207"/>
                      <a:gd name="connsiteX7" fmla="*/ 9571 w 222160"/>
                      <a:gd name="connsiteY7" fmla="*/ 85343 h 261207"/>
                      <a:gd name="connsiteX8" fmla="*/ 0 w 222160"/>
                      <a:gd name="connsiteY8" fmla="*/ 75773 h 261207"/>
                      <a:gd name="connsiteX9" fmla="*/ 71781 w 222160"/>
                      <a:gd name="connsiteY9" fmla="*/ 94914 h 261207"/>
                      <a:gd name="connsiteX10" fmla="*/ 138777 w 222160"/>
                      <a:gd name="connsiteY10" fmla="*/ 42274 h 261207"/>
                      <a:gd name="connsiteX11" fmla="*/ 186631 w 222160"/>
                      <a:gd name="connsiteY11" fmla="*/ 142768 h 261207"/>
                      <a:gd name="connsiteX12" fmla="*/ 143563 w 222160"/>
                      <a:gd name="connsiteY12" fmla="*/ 200193 h 261207"/>
                      <a:gd name="connsiteX13" fmla="*/ 148348 w 222160"/>
                      <a:gd name="connsiteY13" fmla="*/ 248048 h 261207"/>
                      <a:gd name="connsiteX14" fmla="*/ 196202 w 222160"/>
                      <a:gd name="connsiteY14" fmla="*/ 252833 h 261207"/>
                      <a:gd name="connsiteX15" fmla="*/ 181846 w 222160"/>
                      <a:gd name="connsiteY15" fmla="*/ 248048 h 2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60" h="261207">
                        <a:moveTo>
                          <a:pt x="181846" y="248048"/>
                        </a:moveTo>
                        <a:cubicBezTo>
                          <a:pt x="177060" y="248048"/>
                          <a:pt x="172275" y="248048"/>
                          <a:pt x="167490" y="243262"/>
                        </a:cubicBezTo>
                        <a:cubicBezTo>
                          <a:pt x="162704" y="233691"/>
                          <a:pt x="157919" y="228906"/>
                          <a:pt x="162704" y="219335"/>
                        </a:cubicBezTo>
                        <a:cubicBezTo>
                          <a:pt x="162704" y="219335"/>
                          <a:pt x="162704" y="214549"/>
                          <a:pt x="162704" y="214549"/>
                        </a:cubicBezTo>
                        <a:cubicBezTo>
                          <a:pt x="167490" y="195408"/>
                          <a:pt x="181846" y="185837"/>
                          <a:pt x="196202" y="171481"/>
                        </a:cubicBezTo>
                        <a:cubicBezTo>
                          <a:pt x="234486" y="128412"/>
                          <a:pt x="229700" y="61416"/>
                          <a:pt x="186631" y="23133"/>
                        </a:cubicBezTo>
                        <a:cubicBezTo>
                          <a:pt x="148348" y="-10365"/>
                          <a:pt x="90923" y="-10365"/>
                          <a:pt x="66996" y="42274"/>
                        </a:cubicBezTo>
                        <a:cubicBezTo>
                          <a:pt x="57425" y="56631"/>
                          <a:pt x="33498" y="99700"/>
                          <a:pt x="9571" y="85343"/>
                        </a:cubicBezTo>
                        <a:cubicBezTo>
                          <a:pt x="4785" y="85343"/>
                          <a:pt x="4785" y="80558"/>
                          <a:pt x="0" y="75773"/>
                        </a:cubicBezTo>
                        <a:cubicBezTo>
                          <a:pt x="4785" y="104485"/>
                          <a:pt x="47854" y="109270"/>
                          <a:pt x="71781" y="94914"/>
                        </a:cubicBezTo>
                        <a:cubicBezTo>
                          <a:pt x="90923" y="85343"/>
                          <a:pt x="114850" y="27918"/>
                          <a:pt x="138777" y="42274"/>
                        </a:cubicBezTo>
                        <a:cubicBezTo>
                          <a:pt x="177060" y="61416"/>
                          <a:pt x="205773" y="99700"/>
                          <a:pt x="186631" y="142768"/>
                        </a:cubicBezTo>
                        <a:cubicBezTo>
                          <a:pt x="177060" y="166695"/>
                          <a:pt x="153133" y="176266"/>
                          <a:pt x="143563" y="200193"/>
                        </a:cubicBezTo>
                        <a:cubicBezTo>
                          <a:pt x="138777" y="214549"/>
                          <a:pt x="138777" y="233691"/>
                          <a:pt x="148348" y="248048"/>
                        </a:cubicBezTo>
                        <a:cubicBezTo>
                          <a:pt x="157919" y="267189"/>
                          <a:pt x="181846" y="262404"/>
                          <a:pt x="196202" y="252833"/>
                        </a:cubicBezTo>
                        <a:cubicBezTo>
                          <a:pt x="191417" y="248048"/>
                          <a:pt x="186631" y="248048"/>
                          <a:pt x="181846" y="24804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D6421067-2CD5-4F28-81C5-90357AB48FD4}"/>
                      </a:ext>
                    </a:extLst>
                  </p:cNvPr>
                  <p:cNvSpPr/>
                  <p:nvPr/>
                </p:nvSpPr>
                <p:spPr>
                  <a:xfrm>
                    <a:off x="9277991" y="7903768"/>
                    <a:ext cx="167489" cy="430687"/>
                  </a:xfrm>
                  <a:custGeom>
                    <a:avLst/>
                    <a:gdLst>
                      <a:gd name="connsiteX0" fmla="*/ 114850 w 167489"/>
                      <a:gd name="connsiteY0" fmla="*/ 421117 h 430687"/>
                      <a:gd name="connsiteX1" fmla="*/ 138777 w 167489"/>
                      <a:gd name="connsiteY1" fmla="*/ 430687 h 430687"/>
                      <a:gd name="connsiteX2" fmla="*/ 148348 w 167489"/>
                      <a:gd name="connsiteY2" fmla="*/ 325408 h 430687"/>
                      <a:gd name="connsiteX3" fmla="*/ 105279 w 167489"/>
                      <a:gd name="connsiteY3" fmla="*/ 167490 h 430687"/>
                      <a:gd name="connsiteX4" fmla="*/ 100494 w 167489"/>
                      <a:gd name="connsiteY4" fmla="*/ 66996 h 430687"/>
                      <a:gd name="connsiteX5" fmla="*/ 153133 w 167489"/>
                      <a:gd name="connsiteY5" fmla="*/ 38283 h 430687"/>
                      <a:gd name="connsiteX6" fmla="*/ 167490 w 167489"/>
                      <a:gd name="connsiteY6" fmla="*/ 38283 h 430687"/>
                      <a:gd name="connsiteX7" fmla="*/ 124421 w 167489"/>
                      <a:gd name="connsiteY7" fmla="*/ 0 h 430687"/>
                      <a:gd name="connsiteX8" fmla="*/ 0 w 167489"/>
                      <a:gd name="connsiteY8" fmla="*/ 119635 h 430687"/>
                      <a:gd name="connsiteX9" fmla="*/ 0 w 167489"/>
                      <a:gd name="connsiteY9" fmla="*/ 124421 h 430687"/>
                      <a:gd name="connsiteX10" fmla="*/ 57425 w 167489"/>
                      <a:gd name="connsiteY10" fmla="*/ 186631 h 430687"/>
                      <a:gd name="connsiteX11" fmla="*/ 105279 w 167489"/>
                      <a:gd name="connsiteY11" fmla="*/ 272769 h 430687"/>
                      <a:gd name="connsiteX12" fmla="*/ 114850 w 167489"/>
                      <a:gd name="connsiteY12" fmla="*/ 421117 h 4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489" h="430687">
                        <a:moveTo>
                          <a:pt x="114850" y="421117"/>
                        </a:moveTo>
                        <a:cubicBezTo>
                          <a:pt x="114850" y="421117"/>
                          <a:pt x="129206" y="425902"/>
                          <a:pt x="138777" y="430687"/>
                        </a:cubicBezTo>
                        <a:cubicBezTo>
                          <a:pt x="153133" y="397190"/>
                          <a:pt x="153133" y="358906"/>
                          <a:pt x="148348" y="325408"/>
                        </a:cubicBezTo>
                        <a:cubicBezTo>
                          <a:pt x="143563" y="267983"/>
                          <a:pt x="119635" y="220129"/>
                          <a:pt x="105279" y="167490"/>
                        </a:cubicBezTo>
                        <a:cubicBezTo>
                          <a:pt x="95708" y="138777"/>
                          <a:pt x="90923" y="95708"/>
                          <a:pt x="100494" y="66996"/>
                        </a:cubicBezTo>
                        <a:cubicBezTo>
                          <a:pt x="110064" y="43069"/>
                          <a:pt x="129206" y="38283"/>
                          <a:pt x="153133" y="38283"/>
                        </a:cubicBezTo>
                        <a:cubicBezTo>
                          <a:pt x="157919" y="38283"/>
                          <a:pt x="162704" y="38283"/>
                          <a:pt x="167490" y="38283"/>
                        </a:cubicBezTo>
                        <a:cubicBezTo>
                          <a:pt x="143563" y="14356"/>
                          <a:pt x="124421" y="0"/>
                          <a:pt x="124421" y="0"/>
                        </a:cubicBezTo>
                        <a:cubicBezTo>
                          <a:pt x="76567" y="28712"/>
                          <a:pt x="28712" y="71781"/>
                          <a:pt x="0" y="119635"/>
                        </a:cubicBezTo>
                        <a:cubicBezTo>
                          <a:pt x="0" y="119635"/>
                          <a:pt x="0" y="124421"/>
                          <a:pt x="0" y="124421"/>
                        </a:cubicBezTo>
                        <a:cubicBezTo>
                          <a:pt x="23927" y="138777"/>
                          <a:pt x="43068" y="167490"/>
                          <a:pt x="57425" y="186631"/>
                        </a:cubicBezTo>
                        <a:cubicBezTo>
                          <a:pt x="76567" y="210558"/>
                          <a:pt x="90923" y="244056"/>
                          <a:pt x="105279" y="272769"/>
                        </a:cubicBezTo>
                        <a:cubicBezTo>
                          <a:pt x="119635" y="315837"/>
                          <a:pt x="129206" y="373262"/>
                          <a:pt x="114850" y="421117"/>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452EC5A3-1FC9-4E9F-BE7C-CE78666AC389}"/>
                      </a:ext>
                    </a:extLst>
                  </p:cNvPr>
                  <p:cNvSpPr/>
                  <p:nvPr/>
                </p:nvSpPr>
                <p:spPr>
                  <a:xfrm>
                    <a:off x="9277991" y="7951622"/>
                    <a:ext cx="133991" cy="373262"/>
                  </a:xfrm>
                  <a:custGeom>
                    <a:avLst/>
                    <a:gdLst>
                      <a:gd name="connsiteX0" fmla="*/ 114850 w 133991"/>
                      <a:gd name="connsiteY0" fmla="*/ 373262 h 373262"/>
                      <a:gd name="connsiteX1" fmla="*/ 119635 w 133991"/>
                      <a:gd name="connsiteY1" fmla="*/ 373262 h 373262"/>
                      <a:gd name="connsiteX2" fmla="*/ 133991 w 133991"/>
                      <a:gd name="connsiteY2" fmla="*/ 277554 h 373262"/>
                      <a:gd name="connsiteX3" fmla="*/ 86137 w 133991"/>
                      <a:gd name="connsiteY3" fmla="*/ 114850 h 373262"/>
                      <a:gd name="connsiteX4" fmla="*/ 57425 w 133991"/>
                      <a:gd name="connsiteY4" fmla="*/ 0 h 373262"/>
                      <a:gd name="connsiteX5" fmla="*/ 57425 w 133991"/>
                      <a:gd name="connsiteY5" fmla="*/ 0 h 373262"/>
                      <a:gd name="connsiteX6" fmla="*/ 0 w 133991"/>
                      <a:gd name="connsiteY6" fmla="*/ 71781 h 373262"/>
                      <a:gd name="connsiteX7" fmla="*/ 0 w 133991"/>
                      <a:gd name="connsiteY7" fmla="*/ 76567 h 373262"/>
                      <a:gd name="connsiteX8" fmla="*/ 57425 w 133991"/>
                      <a:gd name="connsiteY8" fmla="*/ 138777 h 373262"/>
                      <a:gd name="connsiteX9" fmla="*/ 105279 w 133991"/>
                      <a:gd name="connsiteY9" fmla="*/ 224915 h 373262"/>
                      <a:gd name="connsiteX10" fmla="*/ 114850 w 133991"/>
                      <a:gd name="connsiteY10" fmla="*/ 373262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991" h="373262">
                        <a:moveTo>
                          <a:pt x="114850" y="373262"/>
                        </a:moveTo>
                        <a:cubicBezTo>
                          <a:pt x="114850" y="373262"/>
                          <a:pt x="119635" y="373262"/>
                          <a:pt x="119635" y="373262"/>
                        </a:cubicBezTo>
                        <a:cubicBezTo>
                          <a:pt x="129206" y="339764"/>
                          <a:pt x="133991" y="301481"/>
                          <a:pt x="133991" y="277554"/>
                        </a:cubicBezTo>
                        <a:cubicBezTo>
                          <a:pt x="129206" y="220129"/>
                          <a:pt x="105279" y="167490"/>
                          <a:pt x="86137" y="114850"/>
                        </a:cubicBezTo>
                        <a:cubicBezTo>
                          <a:pt x="71781" y="81352"/>
                          <a:pt x="52640" y="38283"/>
                          <a:pt x="57425" y="0"/>
                        </a:cubicBezTo>
                        <a:cubicBezTo>
                          <a:pt x="57425" y="0"/>
                          <a:pt x="57425" y="0"/>
                          <a:pt x="57425" y="0"/>
                        </a:cubicBezTo>
                        <a:cubicBezTo>
                          <a:pt x="33498" y="19142"/>
                          <a:pt x="14356" y="47854"/>
                          <a:pt x="0" y="71781"/>
                        </a:cubicBezTo>
                        <a:cubicBezTo>
                          <a:pt x="0" y="71781"/>
                          <a:pt x="0" y="76567"/>
                          <a:pt x="0" y="76567"/>
                        </a:cubicBezTo>
                        <a:cubicBezTo>
                          <a:pt x="23927" y="90923"/>
                          <a:pt x="43068" y="119635"/>
                          <a:pt x="57425" y="138777"/>
                        </a:cubicBezTo>
                        <a:cubicBezTo>
                          <a:pt x="76567" y="162704"/>
                          <a:pt x="90923" y="196202"/>
                          <a:pt x="105279" y="224915"/>
                        </a:cubicBezTo>
                        <a:cubicBezTo>
                          <a:pt x="119635" y="267983"/>
                          <a:pt x="129206" y="325408"/>
                          <a:pt x="114850" y="373262"/>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3764D64D-FC2C-4995-B0FE-8AE37A75D525}"/>
                      </a:ext>
                    </a:extLst>
                  </p:cNvPr>
                  <p:cNvSpPr/>
                  <p:nvPr/>
                </p:nvSpPr>
                <p:spPr>
                  <a:xfrm>
                    <a:off x="9617756" y="8430164"/>
                    <a:ext cx="86137" cy="172706"/>
                  </a:xfrm>
                  <a:custGeom>
                    <a:avLst/>
                    <a:gdLst>
                      <a:gd name="connsiteX0" fmla="*/ 81353 w 86137"/>
                      <a:gd name="connsiteY0" fmla="*/ 167490 h 172706"/>
                      <a:gd name="connsiteX1" fmla="*/ 66996 w 86137"/>
                      <a:gd name="connsiteY1" fmla="*/ 114850 h 172706"/>
                      <a:gd name="connsiteX2" fmla="*/ 0 w 86137"/>
                      <a:gd name="connsiteY2" fmla="*/ 0 h 172706"/>
                      <a:gd name="connsiteX3" fmla="*/ 14356 w 86137"/>
                      <a:gd name="connsiteY3" fmla="*/ 19142 h 172706"/>
                      <a:gd name="connsiteX4" fmla="*/ 47854 w 86137"/>
                      <a:gd name="connsiteY4" fmla="*/ 167490 h 172706"/>
                      <a:gd name="connsiteX5" fmla="*/ 47854 w 86137"/>
                      <a:gd name="connsiteY5" fmla="*/ 157919 h 172706"/>
                      <a:gd name="connsiteX6" fmla="*/ 57426 w 86137"/>
                      <a:gd name="connsiteY6" fmla="*/ 167490 h 172706"/>
                      <a:gd name="connsiteX7" fmla="*/ 86138 w 86137"/>
                      <a:gd name="connsiteY7" fmla="*/ 162704 h 172706"/>
                      <a:gd name="connsiteX8" fmla="*/ 81353 w 86137"/>
                      <a:gd name="connsiteY8" fmla="*/ 167490 h 17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37" h="172706">
                        <a:moveTo>
                          <a:pt x="81353" y="167490"/>
                        </a:moveTo>
                        <a:cubicBezTo>
                          <a:pt x="62211" y="167490"/>
                          <a:pt x="66996" y="124421"/>
                          <a:pt x="66996" y="114850"/>
                        </a:cubicBezTo>
                        <a:cubicBezTo>
                          <a:pt x="62211" y="76567"/>
                          <a:pt x="43069" y="14356"/>
                          <a:pt x="0" y="0"/>
                        </a:cubicBezTo>
                        <a:cubicBezTo>
                          <a:pt x="4786" y="4786"/>
                          <a:pt x="9571" y="14356"/>
                          <a:pt x="14356" y="19142"/>
                        </a:cubicBezTo>
                        <a:cubicBezTo>
                          <a:pt x="38283" y="66996"/>
                          <a:pt x="38283" y="119635"/>
                          <a:pt x="47854" y="167490"/>
                        </a:cubicBezTo>
                        <a:cubicBezTo>
                          <a:pt x="47854" y="162704"/>
                          <a:pt x="47854" y="162704"/>
                          <a:pt x="47854" y="157919"/>
                        </a:cubicBezTo>
                        <a:cubicBezTo>
                          <a:pt x="52640" y="162704"/>
                          <a:pt x="52640" y="162704"/>
                          <a:pt x="57426" y="167490"/>
                        </a:cubicBezTo>
                        <a:cubicBezTo>
                          <a:pt x="71781" y="177061"/>
                          <a:pt x="81353" y="172275"/>
                          <a:pt x="86138" y="162704"/>
                        </a:cubicBezTo>
                        <a:cubicBezTo>
                          <a:pt x="86138" y="167490"/>
                          <a:pt x="81353" y="167490"/>
                          <a:pt x="81353" y="167490"/>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0165ECD0-4ED4-4BBA-8EA6-A4B7B409E653}"/>
                      </a:ext>
                    </a:extLst>
                  </p:cNvPr>
                  <p:cNvSpPr/>
                  <p:nvPr/>
                </p:nvSpPr>
                <p:spPr>
                  <a:xfrm>
                    <a:off x="9407197" y="8425378"/>
                    <a:ext cx="28148" cy="128010"/>
                  </a:xfrm>
                  <a:custGeom>
                    <a:avLst/>
                    <a:gdLst>
                      <a:gd name="connsiteX0" fmla="*/ 0 w 28148"/>
                      <a:gd name="connsiteY0" fmla="*/ 0 h 128010"/>
                      <a:gd name="connsiteX1" fmla="*/ 0 w 28148"/>
                      <a:gd name="connsiteY1" fmla="*/ 0 h 128010"/>
                      <a:gd name="connsiteX2" fmla="*/ 19142 w 28148"/>
                      <a:gd name="connsiteY2" fmla="*/ 57425 h 128010"/>
                      <a:gd name="connsiteX3" fmla="*/ 4785 w 28148"/>
                      <a:gd name="connsiteY3" fmla="*/ 124421 h 128010"/>
                      <a:gd name="connsiteX4" fmla="*/ 9571 w 28148"/>
                      <a:gd name="connsiteY4" fmla="*/ 124421 h 128010"/>
                      <a:gd name="connsiteX5" fmla="*/ 0 w 28148"/>
                      <a:gd name="connsiteY5" fmla="*/ 0 h 12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8" h="128010">
                        <a:moveTo>
                          <a:pt x="0" y="0"/>
                        </a:moveTo>
                        <a:cubicBezTo>
                          <a:pt x="0" y="0"/>
                          <a:pt x="0" y="0"/>
                          <a:pt x="0" y="0"/>
                        </a:cubicBezTo>
                        <a:cubicBezTo>
                          <a:pt x="9571" y="19142"/>
                          <a:pt x="14356" y="38283"/>
                          <a:pt x="19142" y="57425"/>
                        </a:cubicBezTo>
                        <a:cubicBezTo>
                          <a:pt x="23927" y="81352"/>
                          <a:pt x="14356" y="100494"/>
                          <a:pt x="4785" y="124421"/>
                        </a:cubicBezTo>
                        <a:cubicBezTo>
                          <a:pt x="4785" y="129206"/>
                          <a:pt x="4785" y="129206"/>
                          <a:pt x="9571" y="124421"/>
                        </a:cubicBezTo>
                        <a:cubicBezTo>
                          <a:pt x="33498" y="86138"/>
                          <a:pt x="38283" y="33498"/>
                          <a:pt x="0" y="0"/>
                        </a:cubicBezTo>
                        <a:close/>
                      </a:path>
                    </a:pathLst>
                  </a:custGeom>
                  <a:solidFill>
                    <a:srgbClr val="D97D30"/>
                  </a:solidFill>
                  <a:ln w="47824"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E9F7533D-987D-448E-8D84-684BF66386A7}"/>
                      </a:ext>
                    </a:extLst>
                  </p:cNvPr>
                  <p:cNvSpPr/>
                  <p:nvPr/>
                </p:nvSpPr>
                <p:spPr>
                  <a:xfrm>
                    <a:off x="9416768" y="8357234"/>
                    <a:ext cx="109034" cy="283487"/>
                  </a:xfrm>
                  <a:custGeom>
                    <a:avLst/>
                    <a:gdLst>
                      <a:gd name="connsiteX0" fmla="*/ 105279 w 109034"/>
                      <a:gd name="connsiteY0" fmla="*/ 87286 h 283487"/>
                      <a:gd name="connsiteX1" fmla="*/ 66996 w 109034"/>
                      <a:gd name="connsiteY1" fmla="*/ 15505 h 283487"/>
                      <a:gd name="connsiteX2" fmla="*/ 0 w 109034"/>
                      <a:gd name="connsiteY2" fmla="*/ 10719 h 283487"/>
                      <a:gd name="connsiteX3" fmla="*/ 0 w 109034"/>
                      <a:gd name="connsiteY3" fmla="*/ 15505 h 283487"/>
                      <a:gd name="connsiteX4" fmla="*/ 90923 w 109034"/>
                      <a:gd name="connsiteY4" fmla="*/ 120784 h 283487"/>
                      <a:gd name="connsiteX5" fmla="*/ 33498 w 109034"/>
                      <a:gd name="connsiteY5" fmla="*/ 278703 h 283487"/>
                      <a:gd name="connsiteX6" fmla="*/ 38283 w 109034"/>
                      <a:gd name="connsiteY6" fmla="*/ 283488 h 283487"/>
                      <a:gd name="connsiteX7" fmla="*/ 86138 w 109034"/>
                      <a:gd name="connsiteY7" fmla="*/ 202136 h 283487"/>
                      <a:gd name="connsiteX8" fmla="*/ 105279 w 109034"/>
                      <a:gd name="connsiteY8" fmla="*/ 87286 h 28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34" h="283487">
                        <a:moveTo>
                          <a:pt x="105279" y="87286"/>
                        </a:moveTo>
                        <a:cubicBezTo>
                          <a:pt x="100494" y="58574"/>
                          <a:pt x="90923" y="34646"/>
                          <a:pt x="66996" y="15505"/>
                        </a:cubicBezTo>
                        <a:cubicBezTo>
                          <a:pt x="47854" y="1149"/>
                          <a:pt x="19142" y="-8422"/>
                          <a:pt x="0" y="10719"/>
                        </a:cubicBezTo>
                        <a:cubicBezTo>
                          <a:pt x="0" y="10719"/>
                          <a:pt x="0" y="15505"/>
                          <a:pt x="0" y="15505"/>
                        </a:cubicBezTo>
                        <a:cubicBezTo>
                          <a:pt x="66996" y="1149"/>
                          <a:pt x="90923" y="68144"/>
                          <a:pt x="90923" y="120784"/>
                        </a:cubicBezTo>
                        <a:cubicBezTo>
                          <a:pt x="95708" y="178209"/>
                          <a:pt x="62211" y="230848"/>
                          <a:pt x="33498" y="278703"/>
                        </a:cubicBezTo>
                        <a:cubicBezTo>
                          <a:pt x="33498" y="283488"/>
                          <a:pt x="33498" y="283488"/>
                          <a:pt x="38283" y="283488"/>
                        </a:cubicBezTo>
                        <a:cubicBezTo>
                          <a:pt x="66996" y="264346"/>
                          <a:pt x="76567" y="230848"/>
                          <a:pt x="86138" y="202136"/>
                        </a:cubicBezTo>
                        <a:cubicBezTo>
                          <a:pt x="105279" y="163853"/>
                          <a:pt x="114850" y="125569"/>
                          <a:pt x="105279" y="87286"/>
                        </a:cubicBezTo>
                        <a:close/>
                      </a:path>
                    </a:pathLst>
                  </a:custGeom>
                  <a:solidFill>
                    <a:srgbClr val="D97D30"/>
                  </a:solidFill>
                  <a:ln w="4782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ED6AC2C8-D13E-4A99-BDEF-1B1224170CF5}"/>
                      </a:ext>
                    </a:extLst>
                  </p:cNvPr>
                  <p:cNvSpPr/>
                  <p:nvPr/>
                </p:nvSpPr>
                <p:spPr>
                  <a:xfrm>
                    <a:off x="9335416" y="8325740"/>
                    <a:ext cx="88264" cy="34769"/>
                  </a:xfrm>
                  <a:custGeom>
                    <a:avLst/>
                    <a:gdLst>
                      <a:gd name="connsiteX0" fmla="*/ 86138 w 88264"/>
                      <a:gd name="connsiteY0" fmla="*/ 8716 h 34769"/>
                      <a:gd name="connsiteX1" fmla="*/ 0 w 88264"/>
                      <a:gd name="connsiteY1" fmla="*/ 32643 h 34769"/>
                      <a:gd name="connsiteX2" fmla="*/ 4785 w 88264"/>
                      <a:gd name="connsiteY2" fmla="*/ 32643 h 34769"/>
                      <a:gd name="connsiteX3" fmla="*/ 38283 w 88264"/>
                      <a:gd name="connsiteY3" fmla="*/ 13501 h 34769"/>
                      <a:gd name="connsiteX4" fmla="*/ 66996 w 88264"/>
                      <a:gd name="connsiteY4" fmla="*/ 8716 h 34769"/>
                      <a:gd name="connsiteX5" fmla="*/ 86138 w 88264"/>
                      <a:gd name="connsiteY5" fmla="*/ 8716 h 34769"/>
                      <a:gd name="connsiteX6" fmla="*/ 86138 w 88264"/>
                      <a:gd name="connsiteY6" fmla="*/ 8716 h 3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64" h="34769">
                        <a:moveTo>
                          <a:pt x="86138" y="8716"/>
                        </a:moveTo>
                        <a:cubicBezTo>
                          <a:pt x="57425" y="-10426"/>
                          <a:pt x="14356" y="3930"/>
                          <a:pt x="0" y="32643"/>
                        </a:cubicBezTo>
                        <a:cubicBezTo>
                          <a:pt x="0" y="32643"/>
                          <a:pt x="0" y="37428"/>
                          <a:pt x="4785" y="32643"/>
                        </a:cubicBezTo>
                        <a:cubicBezTo>
                          <a:pt x="14356" y="23072"/>
                          <a:pt x="28712" y="18287"/>
                          <a:pt x="38283" y="13501"/>
                        </a:cubicBezTo>
                        <a:cubicBezTo>
                          <a:pt x="47854" y="8716"/>
                          <a:pt x="57425" y="8716"/>
                          <a:pt x="66996" y="8716"/>
                        </a:cubicBezTo>
                        <a:cubicBezTo>
                          <a:pt x="76567" y="13501"/>
                          <a:pt x="81352" y="13501"/>
                          <a:pt x="86138" y="8716"/>
                        </a:cubicBezTo>
                        <a:cubicBezTo>
                          <a:pt x="86138" y="13501"/>
                          <a:pt x="90923" y="13501"/>
                          <a:pt x="86138" y="8716"/>
                        </a:cubicBezTo>
                        <a:close/>
                      </a:path>
                    </a:pathLst>
                  </a:custGeom>
                  <a:solidFill>
                    <a:srgbClr val="D97D30"/>
                  </a:solidFill>
                  <a:ln w="4782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7BD82612-0442-4481-AEC7-0728DCA0C11C}"/>
                      </a:ext>
                    </a:extLst>
                  </p:cNvPr>
                  <p:cNvSpPr/>
                  <p:nvPr/>
                </p:nvSpPr>
                <p:spPr>
                  <a:xfrm>
                    <a:off x="9555546" y="8420593"/>
                    <a:ext cx="37920" cy="190220"/>
                  </a:xfrm>
                  <a:custGeom>
                    <a:avLst/>
                    <a:gdLst>
                      <a:gd name="connsiteX0" fmla="*/ 9571 w 37920"/>
                      <a:gd name="connsiteY0" fmla="*/ 0 h 190220"/>
                      <a:gd name="connsiteX1" fmla="*/ 9571 w 37920"/>
                      <a:gd name="connsiteY1" fmla="*/ 0 h 190220"/>
                      <a:gd name="connsiteX2" fmla="*/ 23927 w 37920"/>
                      <a:gd name="connsiteY2" fmla="*/ 100494 h 190220"/>
                      <a:gd name="connsiteX3" fmla="*/ 0 w 37920"/>
                      <a:gd name="connsiteY3" fmla="*/ 186631 h 190220"/>
                      <a:gd name="connsiteX4" fmla="*/ 4785 w 37920"/>
                      <a:gd name="connsiteY4" fmla="*/ 186631 h 190220"/>
                      <a:gd name="connsiteX5" fmla="*/ 9571 w 37920"/>
                      <a:gd name="connsiteY5" fmla="*/ 0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20" h="190220">
                        <a:moveTo>
                          <a:pt x="9571" y="0"/>
                        </a:moveTo>
                        <a:cubicBezTo>
                          <a:pt x="9571" y="0"/>
                          <a:pt x="9571" y="0"/>
                          <a:pt x="9571" y="0"/>
                        </a:cubicBezTo>
                        <a:cubicBezTo>
                          <a:pt x="23927" y="33498"/>
                          <a:pt x="28712" y="66996"/>
                          <a:pt x="23927" y="100494"/>
                        </a:cubicBezTo>
                        <a:cubicBezTo>
                          <a:pt x="19141" y="129206"/>
                          <a:pt x="9571" y="157919"/>
                          <a:pt x="0" y="186631"/>
                        </a:cubicBezTo>
                        <a:cubicBezTo>
                          <a:pt x="0" y="191417"/>
                          <a:pt x="4785" y="191417"/>
                          <a:pt x="4785" y="186631"/>
                        </a:cubicBezTo>
                        <a:cubicBezTo>
                          <a:pt x="43068" y="138777"/>
                          <a:pt x="52639" y="52640"/>
                          <a:pt x="9571" y="0"/>
                        </a:cubicBezTo>
                        <a:close/>
                      </a:path>
                    </a:pathLst>
                  </a:custGeom>
                  <a:solidFill>
                    <a:srgbClr val="D97D30"/>
                  </a:solidFill>
                  <a:ln w="4782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1B113B40-BEBB-4715-8ABA-0A2E813B553C}"/>
                      </a:ext>
                    </a:extLst>
                  </p:cNvPr>
                  <p:cNvSpPr/>
                  <p:nvPr/>
                </p:nvSpPr>
                <p:spPr>
                  <a:xfrm>
                    <a:off x="9615629" y="8425378"/>
                    <a:ext cx="54256" cy="195005"/>
                  </a:xfrm>
                  <a:custGeom>
                    <a:avLst/>
                    <a:gdLst>
                      <a:gd name="connsiteX0" fmla="*/ 45196 w 54256"/>
                      <a:gd name="connsiteY0" fmla="*/ 90923 h 195005"/>
                      <a:gd name="connsiteX1" fmla="*/ 2127 w 54256"/>
                      <a:gd name="connsiteY1" fmla="*/ 0 h 195005"/>
                      <a:gd name="connsiteX2" fmla="*/ 2127 w 54256"/>
                      <a:gd name="connsiteY2" fmla="*/ 0 h 195005"/>
                      <a:gd name="connsiteX3" fmla="*/ 40410 w 54256"/>
                      <a:gd name="connsiteY3" fmla="*/ 191417 h 195005"/>
                      <a:gd name="connsiteX4" fmla="*/ 45196 w 54256"/>
                      <a:gd name="connsiteY4" fmla="*/ 191417 h 195005"/>
                      <a:gd name="connsiteX5" fmla="*/ 45196 w 54256"/>
                      <a:gd name="connsiteY5" fmla="*/ 90923 h 19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56" h="195005">
                        <a:moveTo>
                          <a:pt x="45196" y="90923"/>
                        </a:moveTo>
                        <a:cubicBezTo>
                          <a:pt x="40410" y="57425"/>
                          <a:pt x="26054" y="23927"/>
                          <a:pt x="2127" y="0"/>
                        </a:cubicBezTo>
                        <a:cubicBezTo>
                          <a:pt x="2127" y="0"/>
                          <a:pt x="-2658" y="0"/>
                          <a:pt x="2127" y="0"/>
                        </a:cubicBezTo>
                        <a:cubicBezTo>
                          <a:pt x="45196" y="52640"/>
                          <a:pt x="45196" y="129206"/>
                          <a:pt x="40410" y="191417"/>
                        </a:cubicBezTo>
                        <a:cubicBezTo>
                          <a:pt x="40410" y="196202"/>
                          <a:pt x="45196" y="196202"/>
                          <a:pt x="45196" y="191417"/>
                        </a:cubicBezTo>
                        <a:cubicBezTo>
                          <a:pt x="59552" y="167490"/>
                          <a:pt x="54767" y="124421"/>
                          <a:pt x="45196" y="90923"/>
                        </a:cubicBezTo>
                        <a:close/>
                      </a:path>
                    </a:pathLst>
                  </a:custGeom>
                  <a:solidFill>
                    <a:srgbClr val="D97D30"/>
                  </a:solidFill>
                  <a:ln w="47824" cap="flat">
                    <a:noFill/>
                    <a:prstDash val="solid"/>
                    <a:miter/>
                  </a:ln>
                </p:spPr>
                <p:txBody>
                  <a:bodyPr rtlCol="0" anchor="ctr"/>
                  <a:lstStyle/>
                  <a:p>
                    <a:endParaRPr lang="en-US"/>
                  </a:p>
                </p:txBody>
              </p:sp>
            </p:grpSp>
            <p:sp>
              <p:nvSpPr>
                <p:cNvPr id="225" name="Freeform: Shape 224">
                  <a:extLst>
                    <a:ext uri="{FF2B5EF4-FFF2-40B4-BE49-F238E27FC236}">
                      <a16:creationId xmlns:a16="http://schemas.microsoft.com/office/drawing/2014/main" id="{6A4207BA-7C9F-440E-B188-FCD734993D4C}"/>
                    </a:ext>
                  </a:extLst>
                </p:cNvPr>
                <p:cNvSpPr/>
                <p:nvPr/>
              </p:nvSpPr>
              <p:spPr>
                <a:xfrm>
                  <a:off x="9258850" y="7889412"/>
                  <a:ext cx="175863" cy="191416"/>
                </a:xfrm>
                <a:custGeom>
                  <a:avLst/>
                  <a:gdLst>
                    <a:gd name="connsiteX0" fmla="*/ 172275 w 175863"/>
                    <a:gd name="connsiteY0" fmla="*/ 0 h 191416"/>
                    <a:gd name="connsiteX1" fmla="*/ 0 w 175863"/>
                    <a:gd name="connsiteY1" fmla="*/ 191417 h 191416"/>
                    <a:gd name="connsiteX2" fmla="*/ 0 w 175863"/>
                    <a:gd name="connsiteY2" fmla="*/ 191417 h 191416"/>
                    <a:gd name="connsiteX3" fmla="*/ 62210 w 175863"/>
                    <a:gd name="connsiteY3" fmla="*/ 81352 h 191416"/>
                    <a:gd name="connsiteX4" fmla="*/ 114850 w 175863"/>
                    <a:gd name="connsiteY4" fmla="*/ 38283 h 191416"/>
                    <a:gd name="connsiteX5" fmla="*/ 172275 w 175863"/>
                    <a:gd name="connsiteY5" fmla="*/ 14356 h 191416"/>
                    <a:gd name="connsiteX6" fmla="*/ 172275 w 175863"/>
                    <a:gd name="connsiteY6" fmla="*/ 0 h 19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63" h="191416">
                      <a:moveTo>
                        <a:pt x="172275" y="0"/>
                      </a:moveTo>
                      <a:cubicBezTo>
                        <a:pt x="90923" y="0"/>
                        <a:pt x="0" y="110065"/>
                        <a:pt x="0" y="191417"/>
                      </a:cubicBezTo>
                      <a:cubicBezTo>
                        <a:pt x="0" y="191417"/>
                        <a:pt x="0" y="191417"/>
                        <a:pt x="0" y="191417"/>
                      </a:cubicBezTo>
                      <a:cubicBezTo>
                        <a:pt x="19142" y="153133"/>
                        <a:pt x="38283" y="114850"/>
                        <a:pt x="62210" y="81352"/>
                      </a:cubicBezTo>
                      <a:cubicBezTo>
                        <a:pt x="76567" y="62210"/>
                        <a:pt x="95708" y="47854"/>
                        <a:pt x="114850" y="38283"/>
                      </a:cubicBezTo>
                      <a:cubicBezTo>
                        <a:pt x="133991" y="23927"/>
                        <a:pt x="153133" y="23927"/>
                        <a:pt x="172275" y="14356"/>
                      </a:cubicBezTo>
                      <a:cubicBezTo>
                        <a:pt x="177060" y="4785"/>
                        <a:pt x="177060" y="0"/>
                        <a:pt x="172275" y="0"/>
                      </a:cubicBezTo>
                      <a:close/>
                    </a:path>
                  </a:pathLst>
                </a:custGeom>
                <a:solidFill>
                  <a:srgbClr val="025963"/>
                </a:solidFill>
                <a:ln w="47824" cap="flat">
                  <a:noFill/>
                  <a:prstDash val="solid"/>
                  <a:miter/>
                </a:ln>
              </p:spPr>
              <p:txBody>
                <a:bodyPr rtlCol="0" anchor="ctr"/>
                <a:lstStyle/>
                <a:p>
                  <a:endParaRPr lang="en-US"/>
                </a:p>
              </p:txBody>
            </p:sp>
          </p:grpSp>
          <p:grpSp>
            <p:nvGrpSpPr>
              <p:cNvPr id="136" name="Graphic 3">
                <a:extLst>
                  <a:ext uri="{FF2B5EF4-FFF2-40B4-BE49-F238E27FC236}">
                    <a16:creationId xmlns:a16="http://schemas.microsoft.com/office/drawing/2014/main" id="{D2A1360C-0A57-4A08-B3A8-147F6B46500D}"/>
                  </a:ext>
                </a:extLst>
              </p:cNvPr>
              <p:cNvGrpSpPr/>
              <p:nvPr/>
            </p:nvGrpSpPr>
            <p:grpSpPr>
              <a:xfrm>
                <a:off x="8023631" y="5960889"/>
                <a:ext cx="1722903" cy="1649772"/>
                <a:chOff x="8023631" y="5960889"/>
                <a:chExt cx="1722903" cy="1649772"/>
              </a:xfrm>
            </p:grpSpPr>
            <p:grpSp>
              <p:nvGrpSpPr>
                <p:cNvPr id="137" name="Graphic 3">
                  <a:extLst>
                    <a:ext uri="{FF2B5EF4-FFF2-40B4-BE49-F238E27FC236}">
                      <a16:creationId xmlns:a16="http://schemas.microsoft.com/office/drawing/2014/main" id="{21FF105E-BA1C-4927-906B-CB326FE3C2EE}"/>
                    </a:ext>
                  </a:extLst>
                </p:cNvPr>
                <p:cNvGrpSpPr/>
                <p:nvPr/>
              </p:nvGrpSpPr>
              <p:grpSpPr>
                <a:xfrm>
                  <a:off x="8048445" y="6746341"/>
                  <a:ext cx="177227" cy="223074"/>
                  <a:chOff x="8048445" y="6746341"/>
                  <a:chExt cx="177227" cy="223074"/>
                </a:xfrm>
              </p:grpSpPr>
              <p:sp>
                <p:nvSpPr>
                  <p:cNvPr id="222" name="Freeform: Shape 221">
                    <a:extLst>
                      <a:ext uri="{FF2B5EF4-FFF2-40B4-BE49-F238E27FC236}">
                        <a16:creationId xmlns:a16="http://schemas.microsoft.com/office/drawing/2014/main" id="{BF017FB5-8505-4279-B629-4A98A05D363E}"/>
                      </a:ext>
                    </a:extLst>
                  </p:cNvPr>
                  <p:cNvSpPr/>
                  <p:nvPr/>
                </p:nvSpPr>
                <p:spPr>
                  <a:xfrm>
                    <a:off x="8056733" y="6754735"/>
                    <a:ext cx="164210" cy="203893"/>
                  </a:xfrm>
                  <a:custGeom>
                    <a:avLst/>
                    <a:gdLst>
                      <a:gd name="connsiteX0" fmla="*/ 163681 w 164210"/>
                      <a:gd name="connsiteY0" fmla="*/ 29245 h 203893"/>
                      <a:gd name="connsiteX1" fmla="*/ 24904 w 164210"/>
                      <a:gd name="connsiteY1" fmla="*/ 38816 h 203893"/>
                      <a:gd name="connsiteX2" fmla="*/ 111042 w 164210"/>
                      <a:gd name="connsiteY2" fmla="*/ 201520 h 203893"/>
                      <a:gd name="connsiteX3" fmla="*/ 163681 w 164210"/>
                      <a:gd name="connsiteY3" fmla="*/ 29245 h 203893"/>
                    </a:gdLst>
                    <a:ahLst/>
                    <a:cxnLst>
                      <a:cxn ang="0">
                        <a:pos x="connsiteX0" y="connsiteY0"/>
                      </a:cxn>
                      <a:cxn ang="0">
                        <a:pos x="connsiteX1" y="connsiteY1"/>
                      </a:cxn>
                      <a:cxn ang="0">
                        <a:pos x="connsiteX2" y="connsiteY2"/>
                      </a:cxn>
                      <a:cxn ang="0">
                        <a:pos x="connsiteX3" y="connsiteY3"/>
                      </a:cxn>
                    </a:cxnLst>
                    <a:rect l="l" t="t" r="r" b="b"/>
                    <a:pathLst>
                      <a:path w="164210" h="203893">
                        <a:moveTo>
                          <a:pt x="163681" y="29245"/>
                        </a:moveTo>
                        <a:cubicBezTo>
                          <a:pt x="163681" y="29245"/>
                          <a:pt x="96685" y="-42536"/>
                          <a:pt x="24904" y="38816"/>
                        </a:cubicBezTo>
                        <a:cubicBezTo>
                          <a:pt x="-46877" y="120168"/>
                          <a:pt x="53617" y="220662"/>
                          <a:pt x="111042" y="201520"/>
                        </a:cubicBezTo>
                        <a:cubicBezTo>
                          <a:pt x="173252" y="187164"/>
                          <a:pt x="163681" y="29245"/>
                          <a:pt x="163681" y="29245"/>
                        </a:cubicBezTo>
                        <a:close/>
                      </a:path>
                    </a:pathLst>
                  </a:custGeom>
                  <a:solidFill>
                    <a:srgbClr val="FBC98F"/>
                  </a:solidFill>
                  <a:ln w="4782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2FF3E86-6FA6-4EEC-B7D4-1646587504C9}"/>
                      </a:ext>
                    </a:extLst>
                  </p:cNvPr>
                  <p:cNvSpPr/>
                  <p:nvPr/>
                </p:nvSpPr>
                <p:spPr>
                  <a:xfrm>
                    <a:off x="8048445" y="6746341"/>
                    <a:ext cx="177227" cy="223074"/>
                  </a:xfrm>
                  <a:custGeom>
                    <a:avLst/>
                    <a:gdLst>
                      <a:gd name="connsiteX0" fmla="*/ 4479 w 177227"/>
                      <a:gd name="connsiteY0" fmla="*/ 138134 h 223074"/>
                      <a:gd name="connsiteX1" fmla="*/ 28407 w 177227"/>
                      <a:gd name="connsiteY1" fmla="*/ 42425 h 223074"/>
                      <a:gd name="connsiteX2" fmla="*/ 128901 w 177227"/>
                      <a:gd name="connsiteY2" fmla="*/ 4142 h 223074"/>
                      <a:gd name="connsiteX3" fmla="*/ 176755 w 177227"/>
                      <a:gd name="connsiteY3" fmla="*/ 32854 h 223074"/>
                      <a:gd name="connsiteX4" fmla="*/ 176755 w 177227"/>
                      <a:gd name="connsiteY4" fmla="*/ 37640 h 223074"/>
                      <a:gd name="connsiteX5" fmla="*/ 119330 w 177227"/>
                      <a:gd name="connsiteY5" fmla="*/ 219486 h 223074"/>
                      <a:gd name="connsiteX6" fmla="*/ 81046 w 177227"/>
                      <a:gd name="connsiteY6" fmla="*/ 219486 h 223074"/>
                      <a:gd name="connsiteX7" fmla="*/ 4479 w 177227"/>
                      <a:gd name="connsiteY7" fmla="*/ 138134 h 223074"/>
                      <a:gd name="connsiteX8" fmla="*/ 124115 w 177227"/>
                      <a:gd name="connsiteY8" fmla="*/ 18498 h 223074"/>
                      <a:gd name="connsiteX9" fmla="*/ 33192 w 177227"/>
                      <a:gd name="connsiteY9" fmla="*/ 51996 h 223074"/>
                      <a:gd name="connsiteX10" fmla="*/ 14051 w 177227"/>
                      <a:gd name="connsiteY10" fmla="*/ 138134 h 223074"/>
                      <a:gd name="connsiteX11" fmla="*/ 85832 w 177227"/>
                      <a:gd name="connsiteY11" fmla="*/ 209915 h 223074"/>
                      <a:gd name="connsiteX12" fmla="*/ 114544 w 177227"/>
                      <a:gd name="connsiteY12" fmla="*/ 209915 h 223074"/>
                      <a:gd name="connsiteX13" fmla="*/ 162398 w 177227"/>
                      <a:gd name="connsiteY13" fmla="*/ 42425 h 223074"/>
                      <a:gd name="connsiteX14" fmla="*/ 124115 w 177227"/>
                      <a:gd name="connsiteY14" fmla="*/ 18498 h 2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227" h="223074">
                        <a:moveTo>
                          <a:pt x="4479" y="138134"/>
                        </a:moveTo>
                        <a:cubicBezTo>
                          <a:pt x="-5091" y="104636"/>
                          <a:pt x="-306" y="71138"/>
                          <a:pt x="28407" y="42425"/>
                        </a:cubicBezTo>
                        <a:cubicBezTo>
                          <a:pt x="66690" y="-644"/>
                          <a:pt x="104974" y="-5429"/>
                          <a:pt x="128901" y="4142"/>
                        </a:cubicBezTo>
                        <a:cubicBezTo>
                          <a:pt x="157613" y="13713"/>
                          <a:pt x="176755" y="32854"/>
                          <a:pt x="176755" y="32854"/>
                        </a:cubicBezTo>
                        <a:cubicBezTo>
                          <a:pt x="176755" y="32854"/>
                          <a:pt x="176755" y="37640"/>
                          <a:pt x="176755" y="37640"/>
                        </a:cubicBezTo>
                        <a:cubicBezTo>
                          <a:pt x="176755" y="42425"/>
                          <a:pt x="186325" y="200344"/>
                          <a:pt x="119330" y="219486"/>
                        </a:cubicBezTo>
                        <a:cubicBezTo>
                          <a:pt x="109759" y="224271"/>
                          <a:pt x="95402" y="224271"/>
                          <a:pt x="81046" y="219486"/>
                        </a:cubicBezTo>
                        <a:cubicBezTo>
                          <a:pt x="47548" y="209915"/>
                          <a:pt x="18836" y="176417"/>
                          <a:pt x="4479" y="138134"/>
                        </a:cubicBezTo>
                        <a:close/>
                        <a:moveTo>
                          <a:pt x="124115" y="18498"/>
                        </a:moveTo>
                        <a:cubicBezTo>
                          <a:pt x="90617" y="8927"/>
                          <a:pt x="61905" y="23284"/>
                          <a:pt x="33192" y="51996"/>
                        </a:cubicBezTo>
                        <a:cubicBezTo>
                          <a:pt x="4479" y="85494"/>
                          <a:pt x="9265" y="114206"/>
                          <a:pt x="14051" y="138134"/>
                        </a:cubicBezTo>
                        <a:cubicBezTo>
                          <a:pt x="23621" y="171631"/>
                          <a:pt x="52334" y="200344"/>
                          <a:pt x="85832" y="209915"/>
                        </a:cubicBezTo>
                        <a:cubicBezTo>
                          <a:pt x="95402" y="214700"/>
                          <a:pt x="104974" y="214700"/>
                          <a:pt x="114544" y="209915"/>
                        </a:cubicBezTo>
                        <a:cubicBezTo>
                          <a:pt x="157613" y="195558"/>
                          <a:pt x="162398" y="85494"/>
                          <a:pt x="162398" y="42425"/>
                        </a:cubicBezTo>
                        <a:cubicBezTo>
                          <a:pt x="162398" y="32854"/>
                          <a:pt x="148042" y="23284"/>
                          <a:pt x="124115" y="18498"/>
                        </a:cubicBezTo>
                        <a:close/>
                      </a:path>
                    </a:pathLst>
                  </a:custGeom>
                  <a:solidFill>
                    <a:srgbClr val="D97D30"/>
                  </a:solidFill>
                  <a:ln w="47824" cap="flat">
                    <a:noFill/>
                    <a:prstDash val="solid"/>
                    <a:miter/>
                  </a:ln>
                </p:spPr>
                <p:txBody>
                  <a:bodyPr rtlCol="0" anchor="ctr"/>
                  <a:lstStyle/>
                  <a:p>
                    <a:endParaRPr lang="en-US"/>
                  </a:p>
                </p:txBody>
              </p:sp>
            </p:grpSp>
            <p:grpSp>
              <p:nvGrpSpPr>
                <p:cNvPr id="138" name="Graphic 3">
                  <a:extLst>
                    <a:ext uri="{FF2B5EF4-FFF2-40B4-BE49-F238E27FC236}">
                      <a16:creationId xmlns:a16="http://schemas.microsoft.com/office/drawing/2014/main" id="{04C62D3D-A197-4558-AD54-37F72225F84B}"/>
                    </a:ext>
                  </a:extLst>
                </p:cNvPr>
                <p:cNvGrpSpPr/>
                <p:nvPr/>
              </p:nvGrpSpPr>
              <p:grpSpPr>
                <a:xfrm>
                  <a:off x="8092404" y="6783981"/>
                  <a:ext cx="90466" cy="129206"/>
                  <a:chOff x="8092404" y="6783981"/>
                  <a:chExt cx="90466" cy="129206"/>
                </a:xfrm>
              </p:grpSpPr>
              <p:sp>
                <p:nvSpPr>
                  <p:cNvPr id="220" name="Freeform: Shape 219">
                    <a:extLst>
                      <a:ext uri="{FF2B5EF4-FFF2-40B4-BE49-F238E27FC236}">
                        <a16:creationId xmlns:a16="http://schemas.microsoft.com/office/drawing/2014/main" id="{55A10DAE-23D1-4140-B325-BE3B69193FB8}"/>
                      </a:ext>
                    </a:extLst>
                  </p:cNvPr>
                  <p:cNvSpPr/>
                  <p:nvPr/>
                </p:nvSpPr>
                <p:spPr>
                  <a:xfrm>
                    <a:off x="8092404" y="6783981"/>
                    <a:ext cx="90466" cy="129206"/>
                  </a:xfrm>
                  <a:custGeom>
                    <a:avLst/>
                    <a:gdLst>
                      <a:gd name="connsiteX0" fmla="*/ 56229 w 90466"/>
                      <a:gd name="connsiteY0" fmla="*/ 76567 h 129206"/>
                      <a:gd name="connsiteX1" fmla="*/ 65800 w 90466"/>
                      <a:gd name="connsiteY1" fmla="*/ 47854 h 129206"/>
                      <a:gd name="connsiteX2" fmla="*/ 84941 w 90466"/>
                      <a:gd name="connsiteY2" fmla="*/ 38283 h 129206"/>
                      <a:gd name="connsiteX3" fmla="*/ 84941 w 90466"/>
                      <a:gd name="connsiteY3" fmla="*/ 9571 h 129206"/>
                      <a:gd name="connsiteX4" fmla="*/ 41872 w 90466"/>
                      <a:gd name="connsiteY4" fmla="*/ 4785 h 129206"/>
                      <a:gd name="connsiteX5" fmla="*/ 3589 w 90466"/>
                      <a:gd name="connsiteY5" fmla="*/ 62210 h 129206"/>
                      <a:gd name="connsiteX6" fmla="*/ 3589 w 90466"/>
                      <a:gd name="connsiteY6" fmla="*/ 105279 h 129206"/>
                      <a:gd name="connsiteX7" fmla="*/ 32301 w 90466"/>
                      <a:gd name="connsiteY7" fmla="*/ 129206 h 129206"/>
                      <a:gd name="connsiteX8" fmla="*/ 51443 w 90466"/>
                      <a:gd name="connsiteY8" fmla="*/ 114850 h 129206"/>
                      <a:gd name="connsiteX9" fmla="*/ 56229 w 90466"/>
                      <a:gd name="connsiteY9" fmla="*/ 7656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66" h="129206">
                        <a:moveTo>
                          <a:pt x="56229" y="76567"/>
                        </a:moveTo>
                        <a:cubicBezTo>
                          <a:pt x="51443" y="66996"/>
                          <a:pt x="51443" y="52640"/>
                          <a:pt x="65800" y="47854"/>
                        </a:cubicBezTo>
                        <a:cubicBezTo>
                          <a:pt x="75370" y="43069"/>
                          <a:pt x="80156" y="43069"/>
                          <a:pt x="84941" y="38283"/>
                        </a:cubicBezTo>
                        <a:cubicBezTo>
                          <a:pt x="89727" y="28712"/>
                          <a:pt x="94512" y="19142"/>
                          <a:pt x="84941" y="9571"/>
                        </a:cubicBezTo>
                        <a:cubicBezTo>
                          <a:pt x="75370" y="-4785"/>
                          <a:pt x="51443" y="0"/>
                          <a:pt x="41872" y="4785"/>
                        </a:cubicBezTo>
                        <a:cubicBezTo>
                          <a:pt x="22731" y="14356"/>
                          <a:pt x="8374" y="38283"/>
                          <a:pt x="3589" y="62210"/>
                        </a:cubicBezTo>
                        <a:cubicBezTo>
                          <a:pt x="-1196" y="76567"/>
                          <a:pt x="-1196" y="90923"/>
                          <a:pt x="3589" y="105279"/>
                        </a:cubicBezTo>
                        <a:cubicBezTo>
                          <a:pt x="8374" y="114850"/>
                          <a:pt x="17945" y="129206"/>
                          <a:pt x="32301" y="129206"/>
                        </a:cubicBezTo>
                        <a:cubicBezTo>
                          <a:pt x="37087" y="129206"/>
                          <a:pt x="46658" y="124421"/>
                          <a:pt x="51443" y="114850"/>
                        </a:cubicBezTo>
                        <a:cubicBezTo>
                          <a:pt x="61014" y="100494"/>
                          <a:pt x="61014" y="90923"/>
                          <a:pt x="56229" y="76567"/>
                        </a:cubicBezTo>
                        <a:close/>
                      </a:path>
                    </a:pathLst>
                  </a:custGeom>
                  <a:solidFill>
                    <a:srgbClr val="D46429"/>
                  </a:solidFill>
                  <a:ln w="47824"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569BFE9D-A26A-4178-97F8-B615919E8B2B}"/>
                      </a:ext>
                    </a:extLst>
                  </p:cNvPr>
                  <p:cNvSpPr/>
                  <p:nvPr/>
                </p:nvSpPr>
                <p:spPr>
                  <a:xfrm>
                    <a:off x="8119920" y="6801140"/>
                    <a:ext cx="62210" cy="97690"/>
                  </a:xfrm>
                  <a:custGeom>
                    <a:avLst/>
                    <a:gdLst>
                      <a:gd name="connsiteX0" fmla="*/ 4785 w 62210"/>
                      <a:gd name="connsiteY0" fmla="*/ 35480 h 97690"/>
                      <a:gd name="connsiteX1" fmla="*/ 0 w 62210"/>
                      <a:gd name="connsiteY1" fmla="*/ 68978 h 97690"/>
                      <a:gd name="connsiteX2" fmla="*/ 23927 w 62210"/>
                      <a:gd name="connsiteY2" fmla="*/ 97691 h 97690"/>
                      <a:gd name="connsiteX3" fmla="*/ 28712 w 62210"/>
                      <a:gd name="connsiteY3" fmla="*/ 64193 h 97690"/>
                      <a:gd name="connsiteX4" fmla="*/ 38283 w 62210"/>
                      <a:gd name="connsiteY4" fmla="*/ 35480 h 97690"/>
                      <a:gd name="connsiteX5" fmla="*/ 57425 w 62210"/>
                      <a:gd name="connsiteY5" fmla="*/ 25909 h 97690"/>
                      <a:gd name="connsiteX6" fmla="*/ 62211 w 62210"/>
                      <a:gd name="connsiteY6" fmla="*/ 6768 h 97690"/>
                      <a:gd name="connsiteX7" fmla="*/ 47854 w 62210"/>
                      <a:gd name="connsiteY7" fmla="*/ 1982 h 97690"/>
                      <a:gd name="connsiteX8" fmla="*/ 4785 w 62210"/>
                      <a:gd name="connsiteY8" fmla="*/ 35480 h 9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97690">
                        <a:moveTo>
                          <a:pt x="4785" y="35480"/>
                        </a:moveTo>
                        <a:cubicBezTo>
                          <a:pt x="0" y="45051"/>
                          <a:pt x="0" y="54622"/>
                          <a:pt x="0" y="68978"/>
                        </a:cubicBezTo>
                        <a:cubicBezTo>
                          <a:pt x="0" y="83334"/>
                          <a:pt x="9571" y="97691"/>
                          <a:pt x="23927" y="97691"/>
                        </a:cubicBezTo>
                        <a:cubicBezTo>
                          <a:pt x="33498" y="88120"/>
                          <a:pt x="33498" y="73763"/>
                          <a:pt x="28712" y="64193"/>
                        </a:cubicBezTo>
                        <a:cubicBezTo>
                          <a:pt x="23927" y="54622"/>
                          <a:pt x="23927" y="40265"/>
                          <a:pt x="38283" y="35480"/>
                        </a:cubicBezTo>
                        <a:cubicBezTo>
                          <a:pt x="47854" y="30695"/>
                          <a:pt x="52640" y="30695"/>
                          <a:pt x="57425" y="25909"/>
                        </a:cubicBezTo>
                        <a:cubicBezTo>
                          <a:pt x="62211" y="21124"/>
                          <a:pt x="62211" y="16338"/>
                          <a:pt x="62211" y="6768"/>
                        </a:cubicBezTo>
                        <a:cubicBezTo>
                          <a:pt x="62211" y="1982"/>
                          <a:pt x="57425" y="-2803"/>
                          <a:pt x="47854" y="1982"/>
                        </a:cubicBezTo>
                        <a:cubicBezTo>
                          <a:pt x="38283" y="1982"/>
                          <a:pt x="14356" y="11553"/>
                          <a:pt x="4785" y="35480"/>
                        </a:cubicBezTo>
                        <a:close/>
                      </a:path>
                    </a:pathLst>
                  </a:custGeom>
                  <a:solidFill>
                    <a:srgbClr val="DA8D28">
                      <a:alpha val="50000"/>
                    </a:srgbClr>
                  </a:solidFill>
                  <a:ln w="47824" cap="flat">
                    <a:noFill/>
                    <a:prstDash val="solid"/>
                    <a:miter/>
                  </a:ln>
                </p:spPr>
                <p:txBody>
                  <a:bodyPr rtlCol="0" anchor="ctr"/>
                  <a:lstStyle/>
                  <a:p>
                    <a:endParaRPr lang="en-US"/>
                  </a:p>
                </p:txBody>
              </p:sp>
            </p:grpSp>
            <p:grpSp>
              <p:nvGrpSpPr>
                <p:cNvPr id="139" name="Graphic 3">
                  <a:extLst>
                    <a:ext uri="{FF2B5EF4-FFF2-40B4-BE49-F238E27FC236}">
                      <a16:creationId xmlns:a16="http://schemas.microsoft.com/office/drawing/2014/main" id="{D8E38747-13D7-48C9-A166-C292D399EB14}"/>
                    </a:ext>
                  </a:extLst>
                </p:cNvPr>
                <p:cNvGrpSpPr/>
                <p:nvPr/>
              </p:nvGrpSpPr>
              <p:grpSpPr>
                <a:xfrm>
                  <a:off x="8085134" y="6372435"/>
                  <a:ext cx="1464233" cy="1238226"/>
                  <a:chOff x="8085134" y="6372435"/>
                  <a:chExt cx="1464233" cy="1238226"/>
                </a:xfrm>
              </p:grpSpPr>
              <p:sp>
                <p:nvSpPr>
                  <p:cNvPr id="218" name="Freeform: Shape 217">
                    <a:extLst>
                      <a:ext uri="{FF2B5EF4-FFF2-40B4-BE49-F238E27FC236}">
                        <a16:creationId xmlns:a16="http://schemas.microsoft.com/office/drawing/2014/main" id="{191886C1-888B-4704-9CCC-360F9B8CE78C}"/>
                      </a:ext>
                    </a:extLst>
                  </p:cNvPr>
                  <p:cNvSpPr/>
                  <p:nvPr/>
                </p:nvSpPr>
                <p:spPr>
                  <a:xfrm>
                    <a:off x="8093171" y="6382006"/>
                    <a:ext cx="1450758" cy="1219706"/>
                  </a:xfrm>
                  <a:custGeom>
                    <a:avLst/>
                    <a:gdLst>
                      <a:gd name="connsiteX0" fmla="*/ 1242245 w 1450758"/>
                      <a:gd name="connsiteY0" fmla="*/ 899658 h 1219706"/>
                      <a:gd name="connsiteX1" fmla="*/ 1448018 w 1450758"/>
                      <a:gd name="connsiteY1" fmla="*/ 765667 h 1219706"/>
                      <a:gd name="connsiteX2" fmla="*/ 1266172 w 1450758"/>
                      <a:gd name="connsiteY2" fmla="*/ 722598 h 1219706"/>
                      <a:gd name="connsiteX3" fmla="*/ 1232674 w 1450758"/>
                      <a:gd name="connsiteY3" fmla="*/ 157919 h 1219706"/>
                      <a:gd name="connsiteX4" fmla="*/ 1050828 w 1450758"/>
                      <a:gd name="connsiteY4" fmla="*/ 258412 h 1219706"/>
                      <a:gd name="connsiteX5" fmla="*/ 1093897 w 1450758"/>
                      <a:gd name="connsiteY5" fmla="*/ 43069 h 1219706"/>
                      <a:gd name="connsiteX6" fmla="*/ 711064 w 1450758"/>
                      <a:gd name="connsiteY6" fmla="*/ 133992 h 1219706"/>
                      <a:gd name="connsiteX7" fmla="*/ 825914 w 1450758"/>
                      <a:gd name="connsiteY7" fmla="*/ 19142 h 1219706"/>
                      <a:gd name="connsiteX8" fmla="*/ 376084 w 1450758"/>
                      <a:gd name="connsiteY8" fmla="*/ 138777 h 1219706"/>
                      <a:gd name="connsiteX9" fmla="*/ 419153 w 1450758"/>
                      <a:gd name="connsiteY9" fmla="*/ 0 h 1219706"/>
                      <a:gd name="connsiteX10" fmla="*/ 127242 w 1450758"/>
                      <a:gd name="connsiteY10" fmla="*/ 358906 h 1219706"/>
                      <a:gd name="connsiteX11" fmla="*/ 36320 w 1450758"/>
                      <a:gd name="connsiteY11" fmla="*/ 540752 h 1219706"/>
                      <a:gd name="connsiteX12" fmla="*/ 304303 w 1450758"/>
                      <a:gd name="connsiteY12" fmla="*/ 1110217 h 1219706"/>
                      <a:gd name="connsiteX13" fmla="*/ 955120 w 1450758"/>
                      <a:gd name="connsiteY13" fmla="*/ 1162856 h 1219706"/>
                      <a:gd name="connsiteX14" fmla="*/ 1242245 w 1450758"/>
                      <a:gd name="connsiteY14" fmla="*/ 899658 h 12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0758" h="1219706">
                        <a:moveTo>
                          <a:pt x="1242245" y="899658"/>
                        </a:moveTo>
                        <a:cubicBezTo>
                          <a:pt x="1294884" y="933156"/>
                          <a:pt x="1424091" y="894873"/>
                          <a:pt x="1448018" y="765667"/>
                        </a:cubicBezTo>
                        <a:cubicBezTo>
                          <a:pt x="1471945" y="631675"/>
                          <a:pt x="1333168" y="612533"/>
                          <a:pt x="1266172" y="722598"/>
                        </a:cubicBezTo>
                        <a:cubicBezTo>
                          <a:pt x="1304456" y="574250"/>
                          <a:pt x="1342739" y="315837"/>
                          <a:pt x="1232674" y="157919"/>
                        </a:cubicBezTo>
                        <a:cubicBezTo>
                          <a:pt x="1141751" y="287125"/>
                          <a:pt x="1050828" y="258412"/>
                          <a:pt x="1050828" y="258412"/>
                        </a:cubicBezTo>
                        <a:cubicBezTo>
                          <a:pt x="1050828" y="258412"/>
                          <a:pt x="1141751" y="200988"/>
                          <a:pt x="1093897" y="43069"/>
                        </a:cubicBezTo>
                        <a:cubicBezTo>
                          <a:pt x="916836" y="191417"/>
                          <a:pt x="711064" y="133992"/>
                          <a:pt x="711064" y="133992"/>
                        </a:cubicBezTo>
                        <a:cubicBezTo>
                          <a:pt x="711064" y="133992"/>
                          <a:pt x="744561" y="110065"/>
                          <a:pt x="825914" y="19142"/>
                        </a:cubicBezTo>
                        <a:cubicBezTo>
                          <a:pt x="534003" y="-38283"/>
                          <a:pt x="376084" y="138777"/>
                          <a:pt x="376084" y="138777"/>
                        </a:cubicBezTo>
                        <a:cubicBezTo>
                          <a:pt x="376084" y="138777"/>
                          <a:pt x="352157" y="76567"/>
                          <a:pt x="419153" y="0"/>
                        </a:cubicBezTo>
                        <a:cubicBezTo>
                          <a:pt x="151170" y="28713"/>
                          <a:pt x="127242" y="358906"/>
                          <a:pt x="127242" y="358906"/>
                        </a:cubicBezTo>
                        <a:cubicBezTo>
                          <a:pt x="127242" y="358906"/>
                          <a:pt x="127242" y="373263"/>
                          <a:pt x="36320" y="540752"/>
                        </a:cubicBezTo>
                        <a:cubicBezTo>
                          <a:pt x="-68960" y="756096"/>
                          <a:pt x="65032" y="976225"/>
                          <a:pt x="304303" y="1110217"/>
                        </a:cubicBezTo>
                        <a:cubicBezTo>
                          <a:pt x="687137" y="1320775"/>
                          <a:pt x="955120" y="1162856"/>
                          <a:pt x="955120" y="1162856"/>
                        </a:cubicBezTo>
                        <a:cubicBezTo>
                          <a:pt x="1055614" y="1115002"/>
                          <a:pt x="1189605" y="1004937"/>
                          <a:pt x="1242245" y="899658"/>
                        </a:cubicBezTo>
                        <a:close/>
                      </a:path>
                    </a:pathLst>
                  </a:custGeom>
                  <a:solidFill>
                    <a:srgbClr val="FBC98F"/>
                  </a:solidFill>
                  <a:ln w="47824"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37B08E4A-BCE0-4FDE-B30F-942F4F10224F}"/>
                      </a:ext>
                    </a:extLst>
                  </p:cNvPr>
                  <p:cNvSpPr/>
                  <p:nvPr/>
                </p:nvSpPr>
                <p:spPr>
                  <a:xfrm>
                    <a:off x="8085134" y="6372435"/>
                    <a:ext cx="1464233" cy="1238226"/>
                  </a:xfrm>
                  <a:custGeom>
                    <a:avLst/>
                    <a:gdLst>
                      <a:gd name="connsiteX0" fmla="*/ 307555 w 1464233"/>
                      <a:gd name="connsiteY0" fmla="*/ 1119787 h 1238226"/>
                      <a:gd name="connsiteX1" fmla="*/ 34786 w 1464233"/>
                      <a:gd name="connsiteY1" fmla="*/ 545537 h 1238226"/>
                      <a:gd name="connsiteX2" fmla="*/ 125709 w 1464233"/>
                      <a:gd name="connsiteY2" fmla="*/ 368477 h 1238226"/>
                      <a:gd name="connsiteX3" fmla="*/ 422405 w 1464233"/>
                      <a:gd name="connsiteY3" fmla="*/ 0 h 1238226"/>
                      <a:gd name="connsiteX4" fmla="*/ 427191 w 1464233"/>
                      <a:gd name="connsiteY4" fmla="*/ 4785 h 1238226"/>
                      <a:gd name="connsiteX5" fmla="*/ 427191 w 1464233"/>
                      <a:gd name="connsiteY5" fmla="*/ 14356 h 1238226"/>
                      <a:gd name="connsiteX6" fmla="*/ 384122 w 1464233"/>
                      <a:gd name="connsiteY6" fmla="*/ 138777 h 1238226"/>
                      <a:gd name="connsiteX7" fmla="*/ 829166 w 1464233"/>
                      <a:gd name="connsiteY7" fmla="*/ 28712 h 1238226"/>
                      <a:gd name="connsiteX8" fmla="*/ 833951 w 1464233"/>
                      <a:gd name="connsiteY8" fmla="*/ 33498 h 1238226"/>
                      <a:gd name="connsiteX9" fmla="*/ 833951 w 1464233"/>
                      <a:gd name="connsiteY9" fmla="*/ 38283 h 1238226"/>
                      <a:gd name="connsiteX10" fmla="*/ 728672 w 1464233"/>
                      <a:gd name="connsiteY10" fmla="*/ 143562 h 1238226"/>
                      <a:gd name="connsiteX11" fmla="*/ 1092364 w 1464233"/>
                      <a:gd name="connsiteY11" fmla="*/ 47854 h 1238226"/>
                      <a:gd name="connsiteX12" fmla="*/ 1097149 w 1464233"/>
                      <a:gd name="connsiteY12" fmla="*/ 47854 h 1238226"/>
                      <a:gd name="connsiteX13" fmla="*/ 1101935 w 1464233"/>
                      <a:gd name="connsiteY13" fmla="*/ 52640 h 1238226"/>
                      <a:gd name="connsiteX14" fmla="*/ 1068436 w 1464233"/>
                      <a:gd name="connsiteY14" fmla="*/ 267983 h 1238226"/>
                      <a:gd name="connsiteX15" fmla="*/ 1231141 w 1464233"/>
                      <a:gd name="connsiteY15" fmla="*/ 167490 h 1238226"/>
                      <a:gd name="connsiteX16" fmla="*/ 1235926 w 1464233"/>
                      <a:gd name="connsiteY16" fmla="*/ 162704 h 1238226"/>
                      <a:gd name="connsiteX17" fmla="*/ 1240712 w 1464233"/>
                      <a:gd name="connsiteY17" fmla="*/ 167490 h 1238226"/>
                      <a:gd name="connsiteX18" fmla="*/ 1283780 w 1464233"/>
                      <a:gd name="connsiteY18" fmla="*/ 708242 h 1238226"/>
                      <a:gd name="connsiteX19" fmla="*/ 1403416 w 1464233"/>
                      <a:gd name="connsiteY19" fmla="*/ 660387 h 1238226"/>
                      <a:gd name="connsiteX20" fmla="*/ 1460841 w 1464233"/>
                      <a:gd name="connsiteY20" fmla="*/ 780023 h 1238226"/>
                      <a:gd name="connsiteX21" fmla="*/ 1374703 w 1464233"/>
                      <a:gd name="connsiteY21" fmla="*/ 909229 h 1238226"/>
                      <a:gd name="connsiteX22" fmla="*/ 1264639 w 1464233"/>
                      <a:gd name="connsiteY22" fmla="*/ 933156 h 1238226"/>
                      <a:gd name="connsiteX23" fmla="*/ 1250282 w 1464233"/>
                      <a:gd name="connsiteY23" fmla="*/ 928371 h 1238226"/>
                      <a:gd name="connsiteX24" fmla="*/ 963157 w 1464233"/>
                      <a:gd name="connsiteY24" fmla="*/ 1181998 h 1238226"/>
                      <a:gd name="connsiteX25" fmla="*/ 838737 w 1464233"/>
                      <a:gd name="connsiteY25" fmla="*/ 1225066 h 1238226"/>
                      <a:gd name="connsiteX26" fmla="*/ 513328 w 1464233"/>
                      <a:gd name="connsiteY26" fmla="*/ 1215496 h 1238226"/>
                      <a:gd name="connsiteX27" fmla="*/ 307555 w 1464233"/>
                      <a:gd name="connsiteY27" fmla="*/ 1119787 h 1238226"/>
                      <a:gd name="connsiteX28" fmla="*/ 1255068 w 1464233"/>
                      <a:gd name="connsiteY28" fmla="*/ 904444 h 1238226"/>
                      <a:gd name="connsiteX29" fmla="*/ 1274210 w 1464233"/>
                      <a:gd name="connsiteY29" fmla="*/ 914014 h 1238226"/>
                      <a:gd name="connsiteX30" fmla="*/ 1374703 w 1464233"/>
                      <a:gd name="connsiteY30" fmla="*/ 894873 h 1238226"/>
                      <a:gd name="connsiteX31" fmla="*/ 1451270 w 1464233"/>
                      <a:gd name="connsiteY31" fmla="*/ 775237 h 1238226"/>
                      <a:gd name="connsiteX32" fmla="*/ 1403416 w 1464233"/>
                      <a:gd name="connsiteY32" fmla="*/ 669958 h 1238226"/>
                      <a:gd name="connsiteX33" fmla="*/ 1278995 w 1464233"/>
                      <a:gd name="connsiteY33" fmla="*/ 736954 h 1238226"/>
                      <a:gd name="connsiteX34" fmla="*/ 1269424 w 1464233"/>
                      <a:gd name="connsiteY34" fmla="*/ 741740 h 1238226"/>
                      <a:gd name="connsiteX35" fmla="*/ 1264639 w 1464233"/>
                      <a:gd name="connsiteY35" fmla="*/ 732169 h 1238226"/>
                      <a:gd name="connsiteX36" fmla="*/ 1235926 w 1464233"/>
                      <a:gd name="connsiteY36" fmla="*/ 181846 h 1238226"/>
                      <a:gd name="connsiteX37" fmla="*/ 1054080 w 1464233"/>
                      <a:gd name="connsiteY37" fmla="*/ 277554 h 1238226"/>
                      <a:gd name="connsiteX38" fmla="*/ 1054080 w 1464233"/>
                      <a:gd name="connsiteY38" fmla="*/ 277554 h 1238226"/>
                      <a:gd name="connsiteX39" fmla="*/ 1049295 w 1464233"/>
                      <a:gd name="connsiteY39" fmla="*/ 272769 h 1238226"/>
                      <a:gd name="connsiteX40" fmla="*/ 1054080 w 1464233"/>
                      <a:gd name="connsiteY40" fmla="*/ 267983 h 1238226"/>
                      <a:gd name="connsiteX41" fmla="*/ 1097149 w 1464233"/>
                      <a:gd name="connsiteY41" fmla="*/ 66996 h 1238226"/>
                      <a:gd name="connsiteX42" fmla="*/ 719101 w 1464233"/>
                      <a:gd name="connsiteY42" fmla="*/ 153133 h 1238226"/>
                      <a:gd name="connsiteX43" fmla="*/ 719101 w 1464233"/>
                      <a:gd name="connsiteY43" fmla="*/ 153133 h 1238226"/>
                      <a:gd name="connsiteX44" fmla="*/ 714316 w 1464233"/>
                      <a:gd name="connsiteY44" fmla="*/ 148348 h 1238226"/>
                      <a:gd name="connsiteX45" fmla="*/ 719101 w 1464233"/>
                      <a:gd name="connsiteY45" fmla="*/ 143562 h 1238226"/>
                      <a:gd name="connsiteX46" fmla="*/ 824380 w 1464233"/>
                      <a:gd name="connsiteY46" fmla="*/ 38283 h 1238226"/>
                      <a:gd name="connsiteX47" fmla="*/ 508543 w 1464233"/>
                      <a:gd name="connsiteY47" fmla="*/ 76567 h 1238226"/>
                      <a:gd name="connsiteX48" fmla="*/ 393693 w 1464233"/>
                      <a:gd name="connsiteY48" fmla="*/ 157919 h 1238226"/>
                      <a:gd name="connsiteX49" fmla="*/ 388907 w 1464233"/>
                      <a:gd name="connsiteY49" fmla="*/ 157919 h 1238226"/>
                      <a:gd name="connsiteX50" fmla="*/ 384122 w 1464233"/>
                      <a:gd name="connsiteY50" fmla="*/ 153133 h 1238226"/>
                      <a:gd name="connsiteX51" fmla="*/ 417620 w 1464233"/>
                      <a:gd name="connsiteY51" fmla="*/ 19142 h 1238226"/>
                      <a:gd name="connsiteX52" fmla="*/ 144851 w 1464233"/>
                      <a:gd name="connsiteY52" fmla="*/ 373262 h 1238226"/>
                      <a:gd name="connsiteX53" fmla="*/ 53928 w 1464233"/>
                      <a:gd name="connsiteY53" fmla="*/ 555108 h 1238226"/>
                      <a:gd name="connsiteX54" fmla="*/ 317126 w 1464233"/>
                      <a:gd name="connsiteY54" fmla="*/ 1115002 h 1238226"/>
                      <a:gd name="connsiteX55" fmla="*/ 522899 w 1464233"/>
                      <a:gd name="connsiteY55" fmla="*/ 1201139 h 1238226"/>
                      <a:gd name="connsiteX56" fmla="*/ 958372 w 1464233"/>
                      <a:gd name="connsiteY56" fmla="*/ 1172427 h 1238226"/>
                      <a:gd name="connsiteX57" fmla="*/ 1245497 w 1464233"/>
                      <a:gd name="connsiteY57" fmla="*/ 918800 h 1238226"/>
                      <a:gd name="connsiteX58" fmla="*/ 1250282 w 1464233"/>
                      <a:gd name="connsiteY58" fmla="*/ 914014 h 1238226"/>
                      <a:gd name="connsiteX59" fmla="*/ 1255068 w 1464233"/>
                      <a:gd name="connsiteY59" fmla="*/ 904444 h 1238226"/>
                      <a:gd name="connsiteX60" fmla="*/ 1255068 w 1464233"/>
                      <a:gd name="connsiteY60" fmla="*/ 904444 h 123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4233" h="1238226">
                        <a:moveTo>
                          <a:pt x="307555" y="1119787"/>
                        </a:moveTo>
                        <a:cubicBezTo>
                          <a:pt x="44357" y="976225"/>
                          <a:pt x="-60922" y="746525"/>
                          <a:pt x="34786" y="545537"/>
                        </a:cubicBezTo>
                        <a:cubicBezTo>
                          <a:pt x="120924" y="387619"/>
                          <a:pt x="125709" y="368477"/>
                          <a:pt x="125709" y="368477"/>
                        </a:cubicBezTo>
                        <a:cubicBezTo>
                          <a:pt x="125709" y="363692"/>
                          <a:pt x="154422" y="33498"/>
                          <a:pt x="422405" y="0"/>
                        </a:cubicBezTo>
                        <a:cubicBezTo>
                          <a:pt x="427191" y="0"/>
                          <a:pt x="427191" y="0"/>
                          <a:pt x="427191" y="4785"/>
                        </a:cubicBezTo>
                        <a:cubicBezTo>
                          <a:pt x="427191" y="4785"/>
                          <a:pt x="427191" y="9571"/>
                          <a:pt x="427191" y="14356"/>
                        </a:cubicBezTo>
                        <a:cubicBezTo>
                          <a:pt x="379337" y="66996"/>
                          <a:pt x="379337" y="114850"/>
                          <a:pt x="384122" y="138777"/>
                        </a:cubicBezTo>
                        <a:cubicBezTo>
                          <a:pt x="422405" y="105279"/>
                          <a:pt x="575539" y="-23927"/>
                          <a:pt x="829166" y="28712"/>
                        </a:cubicBezTo>
                        <a:cubicBezTo>
                          <a:pt x="833951" y="28712"/>
                          <a:pt x="833951" y="28712"/>
                          <a:pt x="833951" y="33498"/>
                        </a:cubicBezTo>
                        <a:cubicBezTo>
                          <a:pt x="833951" y="33498"/>
                          <a:pt x="833951" y="38283"/>
                          <a:pt x="833951" y="38283"/>
                        </a:cubicBezTo>
                        <a:cubicBezTo>
                          <a:pt x="776526" y="100494"/>
                          <a:pt x="743028" y="129206"/>
                          <a:pt x="728672" y="143562"/>
                        </a:cubicBezTo>
                        <a:cubicBezTo>
                          <a:pt x="776526" y="153133"/>
                          <a:pt x="939230" y="177060"/>
                          <a:pt x="1092364" y="47854"/>
                        </a:cubicBezTo>
                        <a:cubicBezTo>
                          <a:pt x="1092364" y="47854"/>
                          <a:pt x="1097149" y="47854"/>
                          <a:pt x="1097149" y="47854"/>
                        </a:cubicBezTo>
                        <a:cubicBezTo>
                          <a:pt x="1097149" y="47854"/>
                          <a:pt x="1101935" y="47854"/>
                          <a:pt x="1101935" y="52640"/>
                        </a:cubicBezTo>
                        <a:cubicBezTo>
                          <a:pt x="1140218" y="181846"/>
                          <a:pt x="1092364" y="244056"/>
                          <a:pt x="1068436" y="267983"/>
                        </a:cubicBezTo>
                        <a:cubicBezTo>
                          <a:pt x="1097149" y="267983"/>
                          <a:pt x="1164145" y="263198"/>
                          <a:pt x="1231141" y="167490"/>
                        </a:cubicBezTo>
                        <a:cubicBezTo>
                          <a:pt x="1231141" y="167490"/>
                          <a:pt x="1235926" y="162704"/>
                          <a:pt x="1235926" y="162704"/>
                        </a:cubicBezTo>
                        <a:cubicBezTo>
                          <a:pt x="1235926" y="162704"/>
                          <a:pt x="1240712" y="162704"/>
                          <a:pt x="1240712" y="167490"/>
                        </a:cubicBezTo>
                        <a:cubicBezTo>
                          <a:pt x="1350776" y="325408"/>
                          <a:pt x="1312493" y="579035"/>
                          <a:pt x="1283780" y="708242"/>
                        </a:cubicBezTo>
                        <a:cubicBezTo>
                          <a:pt x="1322064" y="665173"/>
                          <a:pt x="1369918" y="655602"/>
                          <a:pt x="1403416" y="660387"/>
                        </a:cubicBezTo>
                        <a:cubicBezTo>
                          <a:pt x="1441699" y="669958"/>
                          <a:pt x="1475197" y="708242"/>
                          <a:pt x="1460841" y="780023"/>
                        </a:cubicBezTo>
                        <a:cubicBezTo>
                          <a:pt x="1451270" y="837448"/>
                          <a:pt x="1422557" y="880516"/>
                          <a:pt x="1374703" y="909229"/>
                        </a:cubicBezTo>
                        <a:cubicBezTo>
                          <a:pt x="1341205" y="933156"/>
                          <a:pt x="1298137" y="937941"/>
                          <a:pt x="1264639" y="933156"/>
                        </a:cubicBezTo>
                        <a:cubicBezTo>
                          <a:pt x="1259853" y="933156"/>
                          <a:pt x="1255068" y="928371"/>
                          <a:pt x="1250282" y="928371"/>
                        </a:cubicBezTo>
                        <a:cubicBezTo>
                          <a:pt x="1192858" y="1038435"/>
                          <a:pt x="1058866" y="1143714"/>
                          <a:pt x="963157" y="1181998"/>
                        </a:cubicBezTo>
                        <a:cubicBezTo>
                          <a:pt x="963157" y="1181998"/>
                          <a:pt x="920089" y="1205925"/>
                          <a:pt x="838737" y="1225066"/>
                        </a:cubicBezTo>
                        <a:cubicBezTo>
                          <a:pt x="766955" y="1239423"/>
                          <a:pt x="656891" y="1248994"/>
                          <a:pt x="513328" y="1215496"/>
                        </a:cubicBezTo>
                        <a:cubicBezTo>
                          <a:pt x="451118" y="1186783"/>
                          <a:pt x="379337" y="1158071"/>
                          <a:pt x="307555" y="1119787"/>
                        </a:cubicBezTo>
                        <a:close/>
                        <a:moveTo>
                          <a:pt x="1255068" y="904444"/>
                        </a:moveTo>
                        <a:cubicBezTo>
                          <a:pt x="1259853" y="909229"/>
                          <a:pt x="1264639" y="909229"/>
                          <a:pt x="1274210" y="914014"/>
                        </a:cubicBezTo>
                        <a:cubicBezTo>
                          <a:pt x="1302922" y="923585"/>
                          <a:pt x="1341205" y="914014"/>
                          <a:pt x="1374703" y="894873"/>
                        </a:cubicBezTo>
                        <a:cubicBezTo>
                          <a:pt x="1412987" y="870946"/>
                          <a:pt x="1441699" y="827877"/>
                          <a:pt x="1451270" y="775237"/>
                        </a:cubicBezTo>
                        <a:cubicBezTo>
                          <a:pt x="1460841" y="722598"/>
                          <a:pt x="1446485" y="679529"/>
                          <a:pt x="1403416" y="669958"/>
                        </a:cubicBezTo>
                        <a:cubicBezTo>
                          <a:pt x="1369918" y="660387"/>
                          <a:pt x="1317278" y="679529"/>
                          <a:pt x="1278995" y="736954"/>
                        </a:cubicBezTo>
                        <a:cubicBezTo>
                          <a:pt x="1278995" y="741740"/>
                          <a:pt x="1274210" y="741740"/>
                          <a:pt x="1269424" y="741740"/>
                        </a:cubicBezTo>
                        <a:cubicBezTo>
                          <a:pt x="1264639" y="741740"/>
                          <a:pt x="1264639" y="736954"/>
                          <a:pt x="1264639" y="732169"/>
                        </a:cubicBezTo>
                        <a:cubicBezTo>
                          <a:pt x="1293351" y="622104"/>
                          <a:pt x="1350776" y="349335"/>
                          <a:pt x="1235926" y="181846"/>
                        </a:cubicBezTo>
                        <a:cubicBezTo>
                          <a:pt x="1149789" y="296696"/>
                          <a:pt x="1063651" y="277554"/>
                          <a:pt x="1054080" y="277554"/>
                        </a:cubicBezTo>
                        <a:lnTo>
                          <a:pt x="1054080" y="277554"/>
                        </a:lnTo>
                        <a:cubicBezTo>
                          <a:pt x="1054080" y="277554"/>
                          <a:pt x="1049295" y="272769"/>
                          <a:pt x="1049295" y="272769"/>
                        </a:cubicBezTo>
                        <a:cubicBezTo>
                          <a:pt x="1049295" y="267983"/>
                          <a:pt x="1049295" y="267983"/>
                          <a:pt x="1054080" y="267983"/>
                        </a:cubicBezTo>
                        <a:cubicBezTo>
                          <a:pt x="1058866" y="267983"/>
                          <a:pt x="1135432" y="210558"/>
                          <a:pt x="1097149" y="66996"/>
                        </a:cubicBezTo>
                        <a:cubicBezTo>
                          <a:pt x="924874" y="205773"/>
                          <a:pt x="738243" y="162704"/>
                          <a:pt x="719101" y="153133"/>
                        </a:cubicBezTo>
                        <a:lnTo>
                          <a:pt x="719101" y="153133"/>
                        </a:lnTo>
                        <a:cubicBezTo>
                          <a:pt x="714316" y="153133"/>
                          <a:pt x="714316" y="148348"/>
                          <a:pt x="714316" y="148348"/>
                        </a:cubicBezTo>
                        <a:cubicBezTo>
                          <a:pt x="714316" y="143562"/>
                          <a:pt x="714316" y="143562"/>
                          <a:pt x="719101" y="143562"/>
                        </a:cubicBezTo>
                        <a:cubicBezTo>
                          <a:pt x="719101" y="143562"/>
                          <a:pt x="747814" y="119635"/>
                          <a:pt x="824380" y="38283"/>
                        </a:cubicBezTo>
                        <a:cubicBezTo>
                          <a:pt x="680818" y="14356"/>
                          <a:pt x="575539" y="43069"/>
                          <a:pt x="508543" y="76567"/>
                        </a:cubicBezTo>
                        <a:cubicBezTo>
                          <a:pt x="436761" y="114850"/>
                          <a:pt x="393693" y="157919"/>
                          <a:pt x="393693" y="157919"/>
                        </a:cubicBezTo>
                        <a:cubicBezTo>
                          <a:pt x="393693" y="157919"/>
                          <a:pt x="388907" y="162704"/>
                          <a:pt x="388907" y="157919"/>
                        </a:cubicBezTo>
                        <a:cubicBezTo>
                          <a:pt x="388907" y="157919"/>
                          <a:pt x="384122" y="157919"/>
                          <a:pt x="384122" y="153133"/>
                        </a:cubicBezTo>
                        <a:cubicBezTo>
                          <a:pt x="384122" y="148348"/>
                          <a:pt x="364980" y="90923"/>
                          <a:pt x="417620" y="19142"/>
                        </a:cubicBezTo>
                        <a:cubicBezTo>
                          <a:pt x="173563" y="57425"/>
                          <a:pt x="144851" y="368477"/>
                          <a:pt x="144851" y="373262"/>
                        </a:cubicBezTo>
                        <a:cubicBezTo>
                          <a:pt x="144851" y="382833"/>
                          <a:pt x="120924" y="430687"/>
                          <a:pt x="53928" y="555108"/>
                        </a:cubicBezTo>
                        <a:cubicBezTo>
                          <a:pt x="-41780" y="751310"/>
                          <a:pt x="63499" y="971439"/>
                          <a:pt x="317126" y="1115002"/>
                        </a:cubicBezTo>
                        <a:cubicBezTo>
                          <a:pt x="384122" y="1153285"/>
                          <a:pt x="455903" y="1181998"/>
                          <a:pt x="522899" y="1201139"/>
                        </a:cubicBezTo>
                        <a:cubicBezTo>
                          <a:pt x="786097" y="1268135"/>
                          <a:pt x="958372" y="1172427"/>
                          <a:pt x="958372" y="1172427"/>
                        </a:cubicBezTo>
                        <a:cubicBezTo>
                          <a:pt x="1058866" y="1129358"/>
                          <a:pt x="1192858" y="1024079"/>
                          <a:pt x="1245497" y="918800"/>
                        </a:cubicBezTo>
                        <a:cubicBezTo>
                          <a:pt x="1245497" y="918800"/>
                          <a:pt x="1250282" y="914014"/>
                          <a:pt x="1250282" y="914014"/>
                        </a:cubicBezTo>
                        <a:cubicBezTo>
                          <a:pt x="1250282" y="904444"/>
                          <a:pt x="1250282" y="904444"/>
                          <a:pt x="1255068" y="904444"/>
                        </a:cubicBezTo>
                        <a:cubicBezTo>
                          <a:pt x="1255068" y="904444"/>
                          <a:pt x="1255068" y="904444"/>
                          <a:pt x="1255068" y="904444"/>
                        </a:cubicBezTo>
                        <a:close/>
                      </a:path>
                    </a:pathLst>
                  </a:custGeom>
                  <a:solidFill>
                    <a:srgbClr val="D97D30"/>
                  </a:solidFill>
                  <a:ln w="47824" cap="flat">
                    <a:noFill/>
                    <a:prstDash val="solid"/>
                    <a:miter/>
                  </a:ln>
                </p:spPr>
                <p:txBody>
                  <a:bodyPr rtlCol="0" anchor="ctr"/>
                  <a:lstStyle/>
                  <a:p>
                    <a:endParaRPr lang="en-US"/>
                  </a:p>
                </p:txBody>
              </p:sp>
            </p:grpSp>
            <p:sp>
              <p:nvSpPr>
                <p:cNvPr id="140" name="Freeform: Shape 139">
                  <a:extLst>
                    <a:ext uri="{FF2B5EF4-FFF2-40B4-BE49-F238E27FC236}">
                      <a16:creationId xmlns:a16="http://schemas.microsoft.com/office/drawing/2014/main" id="{D3BA8D55-D047-4F86-9D02-55B82DCF97F1}"/>
                    </a:ext>
                  </a:extLst>
                </p:cNvPr>
                <p:cNvSpPr/>
                <p:nvPr/>
              </p:nvSpPr>
              <p:spPr>
                <a:xfrm>
                  <a:off x="8091208" y="6372435"/>
                  <a:ext cx="1359058" cy="784808"/>
                </a:xfrm>
                <a:custGeom>
                  <a:avLst/>
                  <a:gdLst>
                    <a:gd name="connsiteX0" fmla="*/ 1244209 w 1359058"/>
                    <a:gd name="connsiteY0" fmla="*/ 244056 h 784808"/>
                    <a:gd name="connsiteX1" fmla="*/ 1234638 w 1359058"/>
                    <a:gd name="connsiteY1" fmla="*/ 239271 h 784808"/>
                    <a:gd name="connsiteX2" fmla="*/ 1019294 w 1359058"/>
                    <a:gd name="connsiteY2" fmla="*/ 287125 h 784808"/>
                    <a:gd name="connsiteX3" fmla="*/ 1043221 w 1359058"/>
                    <a:gd name="connsiteY3" fmla="*/ 248842 h 784808"/>
                    <a:gd name="connsiteX4" fmla="*/ 1091075 w 1359058"/>
                    <a:gd name="connsiteY4" fmla="*/ 95708 h 784808"/>
                    <a:gd name="connsiteX5" fmla="*/ 1081504 w 1359058"/>
                    <a:gd name="connsiteY5" fmla="*/ 90923 h 784808"/>
                    <a:gd name="connsiteX6" fmla="*/ 655602 w 1359058"/>
                    <a:gd name="connsiteY6" fmla="*/ 157919 h 784808"/>
                    <a:gd name="connsiteX7" fmla="*/ 775238 w 1359058"/>
                    <a:gd name="connsiteY7" fmla="*/ 57425 h 784808"/>
                    <a:gd name="connsiteX8" fmla="*/ 770452 w 1359058"/>
                    <a:gd name="connsiteY8" fmla="*/ 47854 h 784808"/>
                    <a:gd name="connsiteX9" fmla="*/ 512040 w 1359058"/>
                    <a:gd name="connsiteY9" fmla="*/ 86137 h 784808"/>
                    <a:gd name="connsiteX10" fmla="*/ 368477 w 1359058"/>
                    <a:gd name="connsiteY10" fmla="*/ 196202 h 784808"/>
                    <a:gd name="connsiteX11" fmla="*/ 368477 w 1359058"/>
                    <a:gd name="connsiteY11" fmla="*/ 57425 h 784808"/>
                    <a:gd name="connsiteX12" fmla="*/ 358906 w 1359058"/>
                    <a:gd name="connsiteY12" fmla="*/ 47854 h 784808"/>
                    <a:gd name="connsiteX13" fmla="*/ 220129 w 1359058"/>
                    <a:gd name="connsiteY13" fmla="*/ 167490 h 784808"/>
                    <a:gd name="connsiteX14" fmla="*/ 181846 w 1359058"/>
                    <a:gd name="connsiteY14" fmla="*/ 244056 h 784808"/>
                    <a:gd name="connsiteX15" fmla="*/ 162704 w 1359058"/>
                    <a:gd name="connsiteY15" fmla="*/ 344550 h 784808"/>
                    <a:gd name="connsiteX16" fmla="*/ 47854 w 1359058"/>
                    <a:gd name="connsiteY16" fmla="*/ 555108 h 784808"/>
                    <a:gd name="connsiteX17" fmla="*/ 0 w 1359058"/>
                    <a:gd name="connsiteY17" fmla="*/ 679529 h 784808"/>
                    <a:gd name="connsiteX18" fmla="*/ 33498 w 1359058"/>
                    <a:gd name="connsiteY18" fmla="*/ 540752 h 784808"/>
                    <a:gd name="connsiteX19" fmla="*/ 124421 w 1359058"/>
                    <a:gd name="connsiteY19" fmla="*/ 358906 h 784808"/>
                    <a:gd name="connsiteX20" fmla="*/ 416331 w 1359058"/>
                    <a:gd name="connsiteY20" fmla="*/ 0 h 784808"/>
                    <a:gd name="connsiteX21" fmla="*/ 373263 w 1359058"/>
                    <a:gd name="connsiteY21" fmla="*/ 138777 h 784808"/>
                    <a:gd name="connsiteX22" fmla="*/ 823092 w 1359058"/>
                    <a:gd name="connsiteY22" fmla="*/ 19142 h 784808"/>
                    <a:gd name="connsiteX23" fmla="*/ 708242 w 1359058"/>
                    <a:gd name="connsiteY23" fmla="*/ 133992 h 784808"/>
                    <a:gd name="connsiteX24" fmla="*/ 1091075 w 1359058"/>
                    <a:gd name="connsiteY24" fmla="*/ 43069 h 784808"/>
                    <a:gd name="connsiteX25" fmla="*/ 1048007 w 1359058"/>
                    <a:gd name="connsiteY25" fmla="*/ 258412 h 784808"/>
                    <a:gd name="connsiteX26" fmla="*/ 1229852 w 1359058"/>
                    <a:gd name="connsiteY26" fmla="*/ 157919 h 784808"/>
                    <a:gd name="connsiteX27" fmla="*/ 1263350 w 1359058"/>
                    <a:gd name="connsiteY27" fmla="*/ 722598 h 784808"/>
                    <a:gd name="connsiteX28" fmla="*/ 1359059 w 1359058"/>
                    <a:gd name="connsiteY28" fmla="*/ 650817 h 784808"/>
                    <a:gd name="connsiteX29" fmla="*/ 1234638 w 1359058"/>
                    <a:gd name="connsiteY29" fmla="*/ 784808 h 784808"/>
                    <a:gd name="connsiteX30" fmla="*/ 1244209 w 1359058"/>
                    <a:gd name="connsiteY30" fmla="*/ 244056 h 78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9058" h="784808">
                      <a:moveTo>
                        <a:pt x="1244209" y="244056"/>
                      </a:moveTo>
                      <a:cubicBezTo>
                        <a:pt x="1244209" y="239271"/>
                        <a:pt x="1239423" y="239271"/>
                        <a:pt x="1234638" y="239271"/>
                      </a:cubicBezTo>
                      <a:cubicBezTo>
                        <a:pt x="1162857" y="272769"/>
                        <a:pt x="1091075" y="291910"/>
                        <a:pt x="1019294" y="287125"/>
                      </a:cubicBezTo>
                      <a:cubicBezTo>
                        <a:pt x="1028865" y="272769"/>
                        <a:pt x="1038435" y="253627"/>
                        <a:pt x="1043221" y="248842"/>
                      </a:cubicBezTo>
                      <a:cubicBezTo>
                        <a:pt x="1071934" y="205773"/>
                        <a:pt x="1091075" y="148348"/>
                        <a:pt x="1091075" y="95708"/>
                      </a:cubicBezTo>
                      <a:cubicBezTo>
                        <a:pt x="1091075" y="90923"/>
                        <a:pt x="1086290" y="86137"/>
                        <a:pt x="1081504" y="90923"/>
                      </a:cubicBezTo>
                      <a:cubicBezTo>
                        <a:pt x="971440" y="186631"/>
                        <a:pt x="799165" y="210558"/>
                        <a:pt x="655602" y="157919"/>
                      </a:cubicBezTo>
                      <a:cubicBezTo>
                        <a:pt x="703456" y="133992"/>
                        <a:pt x="746525" y="100494"/>
                        <a:pt x="775238" y="57425"/>
                      </a:cubicBezTo>
                      <a:cubicBezTo>
                        <a:pt x="775238" y="52640"/>
                        <a:pt x="775238" y="47854"/>
                        <a:pt x="770452" y="47854"/>
                      </a:cubicBezTo>
                      <a:cubicBezTo>
                        <a:pt x="684315" y="33498"/>
                        <a:pt x="588607" y="52640"/>
                        <a:pt x="512040" y="86137"/>
                      </a:cubicBezTo>
                      <a:cubicBezTo>
                        <a:pt x="459400" y="110065"/>
                        <a:pt x="401975" y="148348"/>
                        <a:pt x="368477" y="196202"/>
                      </a:cubicBezTo>
                      <a:cubicBezTo>
                        <a:pt x="349336" y="153133"/>
                        <a:pt x="354121" y="105279"/>
                        <a:pt x="368477" y="57425"/>
                      </a:cubicBezTo>
                      <a:cubicBezTo>
                        <a:pt x="368477" y="52640"/>
                        <a:pt x="368477" y="43069"/>
                        <a:pt x="358906" y="47854"/>
                      </a:cubicBezTo>
                      <a:cubicBezTo>
                        <a:pt x="301481" y="76567"/>
                        <a:pt x="253627" y="114850"/>
                        <a:pt x="220129" y="167490"/>
                      </a:cubicBezTo>
                      <a:cubicBezTo>
                        <a:pt x="205773" y="191417"/>
                        <a:pt x="191417" y="220129"/>
                        <a:pt x="181846" y="244056"/>
                      </a:cubicBezTo>
                      <a:cubicBezTo>
                        <a:pt x="172275" y="277554"/>
                        <a:pt x="172275" y="311052"/>
                        <a:pt x="162704" y="344550"/>
                      </a:cubicBezTo>
                      <a:cubicBezTo>
                        <a:pt x="143563" y="425902"/>
                        <a:pt x="86138" y="483327"/>
                        <a:pt x="47854" y="555108"/>
                      </a:cubicBezTo>
                      <a:cubicBezTo>
                        <a:pt x="23927" y="593392"/>
                        <a:pt x="9571" y="636460"/>
                        <a:pt x="0" y="679529"/>
                      </a:cubicBezTo>
                      <a:cubicBezTo>
                        <a:pt x="0" y="631675"/>
                        <a:pt x="14356" y="588606"/>
                        <a:pt x="33498" y="540752"/>
                      </a:cubicBezTo>
                      <a:cubicBezTo>
                        <a:pt x="124421" y="373262"/>
                        <a:pt x="124421" y="358906"/>
                        <a:pt x="124421" y="358906"/>
                      </a:cubicBezTo>
                      <a:cubicBezTo>
                        <a:pt x="124421" y="358906"/>
                        <a:pt x="148348" y="28712"/>
                        <a:pt x="416331" y="0"/>
                      </a:cubicBezTo>
                      <a:cubicBezTo>
                        <a:pt x="349336" y="76567"/>
                        <a:pt x="373263" y="138777"/>
                        <a:pt x="373263" y="138777"/>
                      </a:cubicBezTo>
                      <a:cubicBezTo>
                        <a:pt x="373263" y="138777"/>
                        <a:pt x="531181" y="-38283"/>
                        <a:pt x="823092" y="19142"/>
                      </a:cubicBezTo>
                      <a:cubicBezTo>
                        <a:pt x="741740" y="110065"/>
                        <a:pt x="708242" y="133992"/>
                        <a:pt x="708242" y="133992"/>
                      </a:cubicBezTo>
                      <a:cubicBezTo>
                        <a:pt x="708242" y="133992"/>
                        <a:pt x="909229" y="191417"/>
                        <a:pt x="1091075" y="43069"/>
                      </a:cubicBezTo>
                      <a:cubicBezTo>
                        <a:pt x="1138930" y="200987"/>
                        <a:pt x="1048007" y="258412"/>
                        <a:pt x="1048007" y="258412"/>
                      </a:cubicBezTo>
                      <a:cubicBezTo>
                        <a:pt x="1048007" y="258412"/>
                        <a:pt x="1138930" y="287125"/>
                        <a:pt x="1229852" y="157919"/>
                      </a:cubicBezTo>
                      <a:cubicBezTo>
                        <a:pt x="1339917" y="315837"/>
                        <a:pt x="1301633" y="574250"/>
                        <a:pt x="1263350" y="722598"/>
                      </a:cubicBezTo>
                      <a:cubicBezTo>
                        <a:pt x="1287277" y="679529"/>
                        <a:pt x="1325561" y="655602"/>
                        <a:pt x="1359059" y="650817"/>
                      </a:cubicBezTo>
                      <a:cubicBezTo>
                        <a:pt x="1306419" y="684314"/>
                        <a:pt x="1268136" y="732169"/>
                        <a:pt x="1234638" y="784808"/>
                      </a:cubicBezTo>
                      <a:cubicBezTo>
                        <a:pt x="1296848" y="617319"/>
                        <a:pt x="1277706" y="425902"/>
                        <a:pt x="1244209" y="244056"/>
                      </a:cubicBezTo>
                      <a:close/>
                    </a:path>
                  </a:pathLst>
                </a:custGeom>
                <a:solidFill>
                  <a:srgbClr val="FBC98F">
                    <a:alpha val="80000"/>
                  </a:srgbClr>
                </a:solidFill>
                <a:ln w="4782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8724DA20-35FD-41F9-BD20-A17FB3832720}"/>
                    </a:ext>
                  </a:extLst>
                </p:cNvPr>
                <p:cNvSpPr/>
                <p:nvPr/>
              </p:nvSpPr>
              <p:spPr>
                <a:xfrm>
                  <a:off x="9507691" y="7157243"/>
                  <a:ext cx="33498" cy="66995"/>
                </a:xfrm>
                <a:custGeom>
                  <a:avLst/>
                  <a:gdLst>
                    <a:gd name="connsiteX0" fmla="*/ 0 w 33498"/>
                    <a:gd name="connsiteY0" fmla="*/ 66996 h 66995"/>
                    <a:gd name="connsiteX1" fmla="*/ 33498 w 33498"/>
                    <a:gd name="connsiteY1" fmla="*/ 0 h 66995"/>
                    <a:gd name="connsiteX2" fmla="*/ 14356 w 33498"/>
                    <a:gd name="connsiteY2" fmla="*/ 47854 h 66995"/>
                    <a:gd name="connsiteX3" fmla="*/ 0 w 33498"/>
                    <a:gd name="connsiteY3" fmla="*/ 66996 h 66995"/>
                  </a:gdLst>
                  <a:ahLst/>
                  <a:cxnLst>
                    <a:cxn ang="0">
                      <a:pos x="connsiteX0" y="connsiteY0"/>
                    </a:cxn>
                    <a:cxn ang="0">
                      <a:pos x="connsiteX1" y="connsiteY1"/>
                    </a:cxn>
                    <a:cxn ang="0">
                      <a:pos x="connsiteX2" y="connsiteY2"/>
                    </a:cxn>
                    <a:cxn ang="0">
                      <a:pos x="connsiteX3" y="connsiteY3"/>
                    </a:cxn>
                  </a:cxnLst>
                  <a:rect l="l" t="t" r="r" b="b"/>
                  <a:pathLst>
                    <a:path w="33498" h="66995">
                      <a:moveTo>
                        <a:pt x="0" y="66996"/>
                      </a:moveTo>
                      <a:cubicBezTo>
                        <a:pt x="14356" y="47854"/>
                        <a:pt x="23927" y="23927"/>
                        <a:pt x="33498" y="0"/>
                      </a:cubicBezTo>
                      <a:cubicBezTo>
                        <a:pt x="28712" y="19142"/>
                        <a:pt x="23927" y="33498"/>
                        <a:pt x="14356" y="47854"/>
                      </a:cubicBezTo>
                      <a:cubicBezTo>
                        <a:pt x="9571" y="52640"/>
                        <a:pt x="4785" y="57425"/>
                        <a:pt x="0" y="66996"/>
                      </a:cubicBezTo>
                      <a:close/>
                    </a:path>
                  </a:pathLst>
                </a:custGeom>
                <a:solidFill>
                  <a:srgbClr val="FBC98F">
                    <a:alpha val="50000"/>
                  </a:srgbClr>
                </a:solidFill>
                <a:ln w="4782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2900AD03-10E2-4C0C-9BF0-419FCC0D2B05}"/>
                    </a:ext>
                  </a:extLst>
                </p:cNvPr>
                <p:cNvSpPr/>
                <p:nvPr/>
              </p:nvSpPr>
              <p:spPr>
                <a:xfrm>
                  <a:off x="8804235" y="7195526"/>
                  <a:ext cx="617318" cy="401974"/>
                </a:xfrm>
                <a:custGeom>
                  <a:avLst/>
                  <a:gdLst>
                    <a:gd name="connsiteX0" fmla="*/ 287125 w 617318"/>
                    <a:gd name="connsiteY0" fmla="*/ 301481 h 401974"/>
                    <a:gd name="connsiteX1" fmla="*/ 449829 w 617318"/>
                    <a:gd name="connsiteY1" fmla="*/ 157919 h 401974"/>
                    <a:gd name="connsiteX2" fmla="*/ 540752 w 617318"/>
                    <a:gd name="connsiteY2" fmla="*/ 0 h 401974"/>
                    <a:gd name="connsiteX3" fmla="*/ 607748 w 617318"/>
                    <a:gd name="connsiteY3" fmla="*/ 90923 h 401974"/>
                    <a:gd name="connsiteX4" fmla="*/ 617319 w 617318"/>
                    <a:gd name="connsiteY4" fmla="*/ 90923 h 401974"/>
                    <a:gd name="connsiteX5" fmla="*/ 531181 w 617318"/>
                    <a:gd name="connsiteY5" fmla="*/ 86137 h 401974"/>
                    <a:gd name="connsiteX6" fmla="*/ 239271 w 617318"/>
                    <a:gd name="connsiteY6" fmla="*/ 344550 h 401974"/>
                    <a:gd name="connsiteX7" fmla="*/ 0 w 617318"/>
                    <a:gd name="connsiteY7" fmla="*/ 401975 h 401974"/>
                    <a:gd name="connsiteX8" fmla="*/ 287125 w 617318"/>
                    <a:gd name="connsiteY8" fmla="*/ 301481 h 40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318" h="401974">
                      <a:moveTo>
                        <a:pt x="287125" y="301481"/>
                      </a:moveTo>
                      <a:cubicBezTo>
                        <a:pt x="344550" y="263198"/>
                        <a:pt x="406761" y="215344"/>
                        <a:pt x="449829" y="157919"/>
                      </a:cubicBezTo>
                      <a:cubicBezTo>
                        <a:pt x="488112" y="110065"/>
                        <a:pt x="516825" y="52640"/>
                        <a:pt x="540752" y="0"/>
                      </a:cubicBezTo>
                      <a:cubicBezTo>
                        <a:pt x="540752" y="43069"/>
                        <a:pt x="555108" y="90923"/>
                        <a:pt x="607748" y="90923"/>
                      </a:cubicBezTo>
                      <a:cubicBezTo>
                        <a:pt x="612533" y="90923"/>
                        <a:pt x="612533" y="90923"/>
                        <a:pt x="617319" y="90923"/>
                      </a:cubicBezTo>
                      <a:cubicBezTo>
                        <a:pt x="583821" y="100494"/>
                        <a:pt x="550323" y="100494"/>
                        <a:pt x="531181" y="86137"/>
                      </a:cubicBezTo>
                      <a:cubicBezTo>
                        <a:pt x="478542" y="191417"/>
                        <a:pt x="344550" y="301481"/>
                        <a:pt x="239271" y="344550"/>
                      </a:cubicBezTo>
                      <a:cubicBezTo>
                        <a:pt x="239271" y="344550"/>
                        <a:pt x="148348" y="397190"/>
                        <a:pt x="0" y="401975"/>
                      </a:cubicBezTo>
                      <a:cubicBezTo>
                        <a:pt x="105279" y="392404"/>
                        <a:pt x="200987" y="354121"/>
                        <a:pt x="287125" y="3014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FC78DC28-47A0-48A4-9EAF-37426C01C372}"/>
                    </a:ext>
                  </a:extLst>
                </p:cNvPr>
                <p:cNvSpPr/>
                <p:nvPr/>
              </p:nvSpPr>
              <p:spPr>
                <a:xfrm>
                  <a:off x="9364129" y="7080676"/>
                  <a:ext cx="135211" cy="165362"/>
                </a:xfrm>
                <a:custGeom>
                  <a:avLst/>
                  <a:gdLst>
                    <a:gd name="connsiteX0" fmla="*/ 0 w 135211"/>
                    <a:gd name="connsiteY0" fmla="*/ 119635 h 165362"/>
                    <a:gd name="connsiteX1" fmla="*/ 4785 w 135211"/>
                    <a:gd name="connsiteY1" fmla="*/ 148348 h 165362"/>
                    <a:gd name="connsiteX2" fmla="*/ 62211 w 135211"/>
                    <a:gd name="connsiteY2" fmla="*/ 162704 h 165362"/>
                    <a:gd name="connsiteX3" fmla="*/ 110065 w 135211"/>
                    <a:gd name="connsiteY3" fmla="*/ 129206 h 165362"/>
                    <a:gd name="connsiteX4" fmla="*/ 133992 w 135211"/>
                    <a:gd name="connsiteY4" fmla="*/ 43069 h 165362"/>
                    <a:gd name="connsiteX5" fmla="*/ 81352 w 135211"/>
                    <a:gd name="connsiteY5" fmla="*/ 0 h 165362"/>
                    <a:gd name="connsiteX6" fmla="*/ 47854 w 135211"/>
                    <a:gd name="connsiteY6" fmla="*/ 23927 h 165362"/>
                    <a:gd name="connsiteX7" fmla="*/ 57425 w 135211"/>
                    <a:gd name="connsiteY7" fmla="*/ 52640 h 165362"/>
                    <a:gd name="connsiteX8" fmla="*/ 33498 w 135211"/>
                    <a:gd name="connsiteY8" fmla="*/ 86137 h 165362"/>
                    <a:gd name="connsiteX9" fmla="*/ 0 w 135211"/>
                    <a:gd name="connsiteY9" fmla="*/ 119635 h 1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11" h="165362">
                      <a:moveTo>
                        <a:pt x="0" y="119635"/>
                      </a:moveTo>
                      <a:cubicBezTo>
                        <a:pt x="0" y="129206"/>
                        <a:pt x="0" y="143562"/>
                        <a:pt x="4785" y="148348"/>
                      </a:cubicBezTo>
                      <a:cubicBezTo>
                        <a:pt x="14356" y="167490"/>
                        <a:pt x="43069" y="167490"/>
                        <a:pt x="62211" y="162704"/>
                      </a:cubicBezTo>
                      <a:cubicBezTo>
                        <a:pt x="81352" y="157919"/>
                        <a:pt x="100494" y="143562"/>
                        <a:pt x="110065" y="129206"/>
                      </a:cubicBezTo>
                      <a:cubicBezTo>
                        <a:pt x="129206" y="105279"/>
                        <a:pt x="138777" y="76567"/>
                        <a:pt x="133992" y="43069"/>
                      </a:cubicBezTo>
                      <a:cubicBezTo>
                        <a:pt x="129206" y="23927"/>
                        <a:pt x="110065" y="0"/>
                        <a:pt x="81352" y="0"/>
                      </a:cubicBezTo>
                      <a:cubicBezTo>
                        <a:pt x="57425" y="0"/>
                        <a:pt x="52640" y="9571"/>
                        <a:pt x="47854" y="23927"/>
                      </a:cubicBezTo>
                      <a:cubicBezTo>
                        <a:pt x="43069" y="33498"/>
                        <a:pt x="47854" y="43069"/>
                        <a:pt x="57425" y="52640"/>
                      </a:cubicBezTo>
                      <a:cubicBezTo>
                        <a:pt x="66996" y="71781"/>
                        <a:pt x="52640" y="81352"/>
                        <a:pt x="33498" y="86137"/>
                      </a:cubicBezTo>
                      <a:cubicBezTo>
                        <a:pt x="14356" y="95708"/>
                        <a:pt x="4785" y="105279"/>
                        <a:pt x="0" y="119635"/>
                      </a:cubicBezTo>
                      <a:close/>
                    </a:path>
                  </a:pathLst>
                </a:custGeom>
                <a:solidFill>
                  <a:srgbClr val="D46429"/>
                </a:solidFill>
                <a:ln w="4782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7B1DE79A-CF0F-4D12-B99F-EB921E485213}"/>
                    </a:ext>
                  </a:extLst>
                </p:cNvPr>
                <p:cNvSpPr/>
                <p:nvPr/>
              </p:nvSpPr>
              <p:spPr>
                <a:xfrm>
                  <a:off x="9364129" y="7085462"/>
                  <a:ext cx="95811" cy="128009"/>
                </a:xfrm>
                <a:custGeom>
                  <a:avLst/>
                  <a:gdLst>
                    <a:gd name="connsiteX0" fmla="*/ 86138 w 95811"/>
                    <a:gd name="connsiteY0" fmla="*/ 86138 h 128009"/>
                    <a:gd name="connsiteX1" fmla="*/ 57425 w 95811"/>
                    <a:gd name="connsiteY1" fmla="*/ 119635 h 128009"/>
                    <a:gd name="connsiteX2" fmla="*/ 0 w 95811"/>
                    <a:gd name="connsiteY2" fmla="*/ 114850 h 128009"/>
                    <a:gd name="connsiteX3" fmla="*/ 33498 w 95811"/>
                    <a:gd name="connsiteY3" fmla="*/ 81352 h 128009"/>
                    <a:gd name="connsiteX4" fmla="*/ 57425 w 95811"/>
                    <a:gd name="connsiteY4" fmla="*/ 47854 h 128009"/>
                    <a:gd name="connsiteX5" fmla="*/ 47854 w 95811"/>
                    <a:gd name="connsiteY5" fmla="*/ 19142 h 128009"/>
                    <a:gd name="connsiteX6" fmla="*/ 62211 w 95811"/>
                    <a:gd name="connsiteY6" fmla="*/ 0 h 128009"/>
                    <a:gd name="connsiteX7" fmla="*/ 86138 w 95811"/>
                    <a:gd name="connsiteY7" fmla="*/ 9571 h 128009"/>
                    <a:gd name="connsiteX8" fmla="*/ 86138 w 95811"/>
                    <a:gd name="connsiteY8" fmla="*/ 86138 h 12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11" h="128009">
                      <a:moveTo>
                        <a:pt x="86138" y="86138"/>
                      </a:moveTo>
                      <a:cubicBezTo>
                        <a:pt x="76567" y="100494"/>
                        <a:pt x="71781" y="110065"/>
                        <a:pt x="57425" y="119635"/>
                      </a:cubicBezTo>
                      <a:cubicBezTo>
                        <a:pt x="38283" y="129206"/>
                        <a:pt x="14356" y="133992"/>
                        <a:pt x="0" y="114850"/>
                      </a:cubicBezTo>
                      <a:cubicBezTo>
                        <a:pt x="4785" y="100494"/>
                        <a:pt x="14356" y="86138"/>
                        <a:pt x="33498" y="81352"/>
                      </a:cubicBezTo>
                      <a:cubicBezTo>
                        <a:pt x="47854" y="76567"/>
                        <a:pt x="66996" y="66996"/>
                        <a:pt x="57425" y="47854"/>
                      </a:cubicBezTo>
                      <a:cubicBezTo>
                        <a:pt x="52640" y="38283"/>
                        <a:pt x="47854" y="33498"/>
                        <a:pt x="47854" y="19142"/>
                      </a:cubicBezTo>
                      <a:cubicBezTo>
                        <a:pt x="52640" y="9571"/>
                        <a:pt x="52640" y="4786"/>
                        <a:pt x="62211" y="0"/>
                      </a:cubicBezTo>
                      <a:cubicBezTo>
                        <a:pt x="66996" y="0"/>
                        <a:pt x="76567" y="0"/>
                        <a:pt x="86138" y="9571"/>
                      </a:cubicBezTo>
                      <a:cubicBezTo>
                        <a:pt x="90923" y="23927"/>
                        <a:pt x="105279" y="62211"/>
                        <a:pt x="86138" y="86138"/>
                      </a:cubicBezTo>
                      <a:close/>
                    </a:path>
                  </a:pathLst>
                </a:custGeom>
                <a:solidFill>
                  <a:srgbClr val="DA8D28">
                    <a:alpha val="50000"/>
                  </a:srgbClr>
                </a:solidFill>
                <a:ln w="47824" cap="flat">
                  <a:noFill/>
                  <a:prstDash val="solid"/>
                  <a:miter/>
                </a:ln>
              </p:spPr>
              <p:txBody>
                <a:bodyPr rtlCol="0" anchor="ctr"/>
                <a:lstStyle/>
                <a:p>
                  <a:endParaRPr lang="en-US"/>
                </a:p>
              </p:txBody>
            </p:sp>
            <p:grpSp>
              <p:nvGrpSpPr>
                <p:cNvPr id="145" name="Graphic 3">
                  <a:extLst>
                    <a:ext uri="{FF2B5EF4-FFF2-40B4-BE49-F238E27FC236}">
                      <a16:creationId xmlns:a16="http://schemas.microsoft.com/office/drawing/2014/main" id="{ED1A39D3-612C-408F-AB93-1024F53BC4CA}"/>
                    </a:ext>
                  </a:extLst>
                </p:cNvPr>
                <p:cNvGrpSpPr/>
                <p:nvPr/>
              </p:nvGrpSpPr>
              <p:grpSpPr>
                <a:xfrm>
                  <a:off x="8484029" y="6917972"/>
                  <a:ext cx="109647" cy="139301"/>
                  <a:chOff x="8484029" y="6917972"/>
                  <a:chExt cx="109647" cy="139301"/>
                </a:xfrm>
              </p:grpSpPr>
              <p:sp>
                <p:nvSpPr>
                  <p:cNvPr id="216" name="Freeform: Shape 215">
                    <a:extLst>
                      <a:ext uri="{FF2B5EF4-FFF2-40B4-BE49-F238E27FC236}">
                        <a16:creationId xmlns:a16="http://schemas.microsoft.com/office/drawing/2014/main" id="{19BB4405-0F23-49F5-A4FE-4AB2708BAD36}"/>
                      </a:ext>
                    </a:extLst>
                  </p:cNvPr>
                  <p:cNvSpPr/>
                  <p:nvPr/>
                </p:nvSpPr>
                <p:spPr>
                  <a:xfrm>
                    <a:off x="8484029" y="6917972"/>
                    <a:ext cx="109647" cy="139301"/>
                  </a:xfrm>
                  <a:custGeom>
                    <a:avLst/>
                    <a:gdLst>
                      <a:gd name="connsiteX0" fmla="*/ 109647 w 109647"/>
                      <a:gd name="connsiteY0" fmla="*/ 0 h 139301"/>
                      <a:gd name="connsiteX1" fmla="*/ 80935 w 109647"/>
                      <a:gd name="connsiteY1" fmla="*/ 57425 h 139301"/>
                      <a:gd name="connsiteX2" fmla="*/ 28295 w 109647"/>
                      <a:gd name="connsiteY2" fmla="*/ 52640 h 139301"/>
                      <a:gd name="connsiteX3" fmla="*/ 42651 w 109647"/>
                      <a:gd name="connsiteY3" fmla="*/ 133992 h 139301"/>
                      <a:gd name="connsiteX4" fmla="*/ 9154 w 109647"/>
                      <a:gd name="connsiteY4" fmla="*/ 47854 h 139301"/>
                      <a:gd name="connsiteX5" fmla="*/ 80935 w 109647"/>
                      <a:gd name="connsiteY5" fmla="*/ 47854 h 139301"/>
                      <a:gd name="connsiteX6" fmla="*/ 109647 w 109647"/>
                      <a:gd name="connsiteY6" fmla="*/ 0 h 13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47" h="139301">
                        <a:moveTo>
                          <a:pt x="109647" y="0"/>
                        </a:moveTo>
                        <a:cubicBezTo>
                          <a:pt x="109647" y="0"/>
                          <a:pt x="109647" y="52640"/>
                          <a:pt x="80935" y="57425"/>
                        </a:cubicBezTo>
                        <a:cubicBezTo>
                          <a:pt x="80935" y="57425"/>
                          <a:pt x="57008" y="33498"/>
                          <a:pt x="28295" y="52640"/>
                        </a:cubicBezTo>
                        <a:cubicBezTo>
                          <a:pt x="-417" y="71781"/>
                          <a:pt x="18724" y="119635"/>
                          <a:pt x="42651" y="133992"/>
                        </a:cubicBezTo>
                        <a:cubicBezTo>
                          <a:pt x="66578" y="153133"/>
                          <a:pt x="-29130" y="119635"/>
                          <a:pt x="9154" y="47854"/>
                        </a:cubicBezTo>
                        <a:cubicBezTo>
                          <a:pt x="37866" y="14356"/>
                          <a:pt x="80935" y="47854"/>
                          <a:pt x="80935" y="47854"/>
                        </a:cubicBezTo>
                        <a:cubicBezTo>
                          <a:pt x="80935" y="47854"/>
                          <a:pt x="100077" y="38283"/>
                          <a:pt x="109647" y="0"/>
                        </a:cubicBezTo>
                        <a:close/>
                      </a:path>
                    </a:pathLst>
                  </a:custGeom>
                  <a:solidFill>
                    <a:srgbClr val="D97D30"/>
                  </a:solidFill>
                  <a:ln w="47824"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51487CF4-AE9D-4EEF-8F1A-35F6D2172802}"/>
                      </a:ext>
                    </a:extLst>
                  </p:cNvPr>
                  <p:cNvSpPr/>
                  <p:nvPr/>
                </p:nvSpPr>
                <p:spPr>
                  <a:xfrm>
                    <a:off x="8520018" y="6970612"/>
                    <a:ext cx="42038" cy="31855"/>
                  </a:xfrm>
                  <a:custGeom>
                    <a:avLst/>
                    <a:gdLst>
                      <a:gd name="connsiteX0" fmla="*/ 1877 w 42038"/>
                      <a:gd name="connsiteY0" fmla="*/ 4785 h 31855"/>
                      <a:gd name="connsiteX1" fmla="*/ 11448 w 42038"/>
                      <a:gd name="connsiteY1" fmla="*/ 28712 h 31855"/>
                      <a:gd name="connsiteX2" fmla="*/ 40161 w 42038"/>
                      <a:gd name="connsiteY2" fmla="*/ 23927 h 31855"/>
                      <a:gd name="connsiteX3" fmla="*/ 30590 w 42038"/>
                      <a:gd name="connsiteY3" fmla="*/ 0 h 31855"/>
                      <a:gd name="connsiteX4" fmla="*/ 1877 w 42038"/>
                      <a:gd name="connsiteY4" fmla="*/ 4785 h 3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38" h="31855">
                        <a:moveTo>
                          <a:pt x="1877" y="4785"/>
                        </a:moveTo>
                        <a:cubicBezTo>
                          <a:pt x="-2908" y="14356"/>
                          <a:pt x="1877" y="23927"/>
                          <a:pt x="11448" y="28712"/>
                        </a:cubicBezTo>
                        <a:cubicBezTo>
                          <a:pt x="21019" y="33498"/>
                          <a:pt x="35375" y="33498"/>
                          <a:pt x="40161" y="23927"/>
                        </a:cubicBezTo>
                        <a:cubicBezTo>
                          <a:pt x="44946" y="14356"/>
                          <a:pt x="40161" y="4785"/>
                          <a:pt x="30590" y="0"/>
                        </a:cubicBezTo>
                        <a:cubicBezTo>
                          <a:pt x="16234" y="0"/>
                          <a:pt x="6663" y="0"/>
                          <a:pt x="1877" y="4785"/>
                        </a:cubicBezTo>
                        <a:close/>
                      </a:path>
                    </a:pathLst>
                  </a:custGeom>
                  <a:solidFill>
                    <a:srgbClr val="FBC98F"/>
                  </a:solidFill>
                  <a:ln w="47824" cap="flat">
                    <a:noFill/>
                    <a:prstDash val="solid"/>
                    <a:miter/>
                  </a:ln>
                </p:spPr>
                <p:txBody>
                  <a:bodyPr rtlCol="0" anchor="ctr"/>
                  <a:lstStyle/>
                  <a:p>
                    <a:endParaRPr lang="en-US"/>
                  </a:p>
                </p:txBody>
              </p:sp>
            </p:grpSp>
            <p:sp>
              <p:nvSpPr>
                <p:cNvPr id="146" name="Freeform: Shape 145">
                  <a:extLst>
                    <a:ext uri="{FF2B5EF4-FFF2-40B4-BE49-F238E27FC236}">
                      <a16:creationId xmlns:a16="http://schemas.microsoft.com/office/drawing/2014/main" id="{3C9268EC-1677-410D-934C-9CB9A6EB90D1}"/>
                    </a:ext>
                  </a:extLst>
                </p:cNvPr>
                <p:cNvSpPr/>
                <p:nvPr/>
              </p:nvSpPr>
              <p:spPr>
                <a:xfrm>
                  <a:off x="8258697" y="6595925"/>
                  <a:ext cx="244056" cy="140201"/>
                </a:xfrm>
                <a:custGeom>
                  <a:avLst/>
                  <a:gdLst>
                    <a:gd name="connsiteX0" fmla="*/ 0 w 244056"/>
                    <a:gd name="connsiteY0" fmla="*/ 121060 h 140201"/>
                    <a:gd name="connsiteX1" fmla="*/ 244056 w 244056"/>
                    <a:gd name="connsiteY1" fmla="*/ 140201 h 140201"/>
                    <a:gd name="connsiteX2" fmla="*/ 0 w 244056"/>
                    <a:gd name="connsiteY2" fmla="*/ 121060 h 140201"/>
                  </a:gdLst>
                  <a:ahLst/>
                  <a:cxnLst>
                    <a:cxn ang="0">
                      <a:pos x="connsiteX0" y="connsiteY0"/>
                    </a:cxn>
                    <a:cxn ang="0">
                      <a:pos x="connsiteX1" y="connsiteY1"/>
                    </a:cxn>
                    <a:cxn ang="0">
                      <a:pos x="connsiteX2" y="connsiteY2"/>
                    </a:cxn>
                  </a:cxnLst>
                  <a:rect l="l" t="t" r="r" b="b"/>
                  <a:pathLst>
                    <a:path w="244056" h="140201">
                      <a:moveTo>
                        <a:pt x="0" y="121060"/>
                      </a:moveTo>
                      <a:cubicBezTo>
                        <a:pt x="0" y="121060"/>
                        <a:pt x="162704" y="-75142"/>
                        <a:pt x="244056" y="140201"/>
                      </a:cubicBezTo>
                      <a:cubicBezTo>
                        <a:pt x="229700" y="6210"/>
                        <a:pt x="86138" y="-84713"/>
                        <a:pt x="0" y="121060"/>
                      </a:cubicBezTo>
                      <a:close/>
                    </a:path>
                  </a:pathLst>
                </a:custGeom>
                <a:solidFill>
                  <a:srgbClr val="FBC98F"/>
                </a:solidFill>
                <a:ln w="4782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BA2C53A-DDCA-4D74-9B94-2585837BA5CB}"/>
                    </a:ext>
                  </a:extLst>
                </p:cNvPr>
                <p:cNvSpPr/>
                <p:nvPr/>
              </p:nvSpPr>
              <p:spPr>
                <a:xfrm>
                  <a:off x="8756381" y="6561792"/>
                  <a:ext cx="320622" cy="136051"/>
                </a:xfrm>
                <a:custGeom>
                  <a:avLst/>
                  <a:gdLst>
                    <a:gd name="connsiteX0" fmla="*/ 0 w 320622"/>
                    <a:gd name="connsiteY0" fmla="*/ 131266 h 136051"/>
                    <a:gd name="connsiteX1" fmla="*/ 320623 w 320622"/>
                    <a:gd name="connsiteY1" fmla="*/ 136051 h 136051"/>
                    <a:gd name="connsiteX2" fmla="*/ 0 w 320622"/>
                    <a:gd name="connsiteY2" fmla="*/ 131266 h 136051"/>
                  </a:gdLst>
                  <a:ahLst/>
                  <a:cxnLst>
                    <a:cxn ang="0">
                      <a:pos x="connsiteX0" y="connsiteY0"/>
                    </a:cxn>
                    <a:cxn ang="0">
                      <a:pos x="connsiteX1" y="connsiteY1"/>
                    </a:cxn>
                    <a:cxn ang="0">
                      <a:pos x="connsiteX2" y="connsiteY2"/>
                    </a:cxn>
                  </a:cxnLst>
                  <a:rect l="l" t="t" r="r" b="b"/>
                  <a:pathLst>
                    <a:path w="320622" h="136051">
                      <a:moveTo>
                        <a:pt x="0" y="131266"/>
                      </a:moveTo>
                      <a:cubicBezTo>
                        <a:pt x="0" y="131266"/>
                        <a:pt x="210558" y="-60151"/>
                        <a:pt x="320623" y="136051"/>
                      </a:cubicBezTo>
                      <a:cubicBezTo>
                        <a:pt x="282340" y="-17082"/>
                        <a:pt x="119635" y="-69722"/>
                        <a:pt x="0" y="131266"/>
                      </a:cubicBezTo>
                      <a:close/>
                    </a:path>
                  </a:pathLst>
                </a:custGeom>
                <a:solidFill>
                  <a:srgbClr val="FBC98F"/>
                </a:solidFill>
                <a:ln w="47824" cap="flat">
                  <a:noFill/>
                  <a:prstDash val="solid"/>
                  <a:miter/>
                </a:ln>
              </p:spPr>
              <p:txBody>
                <a:bodyPr rtlCol="0" anchor="ctr"/>
                <a:lstStyle/>
                <a:p>
                  <a:endParaRPr lang="en-US"/>
                </a:p>
              </p:txBody>
            </p:sp>
            <p:grpSp>
              <p:nvGrpSpPr>
                <p:cNvPr id="148" name="Graphic 3">
                  <a:extLst>
                    <a:ext uri="{FF2B5EF4-FFF2-40B4-BE49-F238E27FC236}">
                      <a16:creationId xmlns:a16="http://schemas.microsoft.com/office/drawing/2014/main" id="{0EC3D767-ECBD-4622-997D-CD8A488FC180}"/>
                    </a:ext>
                  </a:extLst>
                </p:cNvPr>
                <p:cNvGrpSpPr/>
                <p:nvPr/>
              </p:nvGrpSpPr>
              <p:grpSpPr>
                <a:xfrm>
                  <a:off x="8023631" y="5960889"/>
                  <a:ext cx="1722903" cy="1588084"/>
                  <a:chOff x="8023631" y="5960889"/>
                  <a:chExt cx="1722903" cy="1588084"/>
                </a:xfrm>
              </p:grpSpPr>
              <p:sp>
                <p:nvSpPr>
                  <p:cNvPr id="214" name="Freeform: Shape 213">
                    <a:extLst>
                      <a:ext uri="{FF2B5EF4-FFF2-40B4-BE49-F238E27FC236}">
                        <a16:creationId xmlns:a16="http://schemas.microsoft.com/office/drawing/2014/main" id="{6303B8D3-E328-4802-829D-8067152BBB49}"/>
                      </a:ext>
                    </a:extLst>
                  </p:cNvPr>
                  <p:cNvSpPr/>
                  <p:nvPr/>
                </p:nvSpPr>
                <p:spPr>
                  <a:xfrm>
                    <a:off x="8023631" y="5965674"/>
                    <a:ext cx="1708486" cy="1573614"/>
                  </a:xfrm>
                  <a:custGeom>
                    <a:avLst/>
                    <a:gdLst>
                      <a:gd name="connsiteX0" fmla="*/ 1661120 w 1708486"/>
                      <a:gd name="connsiteY0" fmla="*/ 655602 h 1573614"/>
                      <a:gd name="connsiteX1" fmla="*/ 1517558 w 1708486"/>
                      <a:gd name="connsiteY1" fmla="*/ 416331 h 1573614"/>
                      <a:gd name="connsiteX2" fmla="*/ 1565412 w 1708486"/>
                      <a:gd name="connsiteY2" fmla="*/ 392404 h 1573614"/>
                      <a:gd name="connsiteX3" fmla="*/ 1450562 w 1708486"/>
                      <a:gd name="connsiteY3" fmla="*/ 349335 h 1573614"/>
                      <a:gd name="connsiteX4" fmla="*/ 1421850 w 1708486"/>
                      <a:gd name="connsiteY4" fmla="*/ 234485 h 1573614"/>
                      <a:gd name="connsiteX5" fmla="*/ 1397922 w 1708486"/>
                      <a:gd name="connsiteY5" fmla="*/ 287125 h 1573614"/>
                      <a:gd name="connsiteX6" fmla="*/ 742320 w 1708486"/>
                      <a:gd name="connsiteY6" fmla="*/ 62210 h 1573614"/>
                      <a:gd name="connsiteX7" fmla="*/ 373843 w 1708486"/>
                      <a:gd name="connsiteY7" fmla="*/ 0 h 1573614"/>
                      <a:gd name="connsiteX8" fmla="*/ 421697 w 1708486"/>
                      <a:gd name="connsiteY8" fmla="*/ 100494 h 1573614"/>
                      <a:gd name="connsiteX9" fmla="*/ 10151 w 1708486"/>
                      <a:gd name="connsiteY9" fmla="*/ 387619 h 1573614"/>
                      <a:gd name="connsiteX10" fmla="*/ 191997 w 1708486"/>
                      <a:gd name="connsiteY10" fmla="*/ 770452 h 1573614"/>
                      <a:gd name="connsiteX11" fmla="*/ 483907 w 1708486"/>
                      <a:gd name="connsiteY11" fmla="*/ 411546 h 1573614"/>
                      <a:gd name="connsiteX12" fmla="*/ 440839 w 1708486"/>
                      <a:gd name="connsiteY12" fmla="*/ 550323 h 1573614"/>
                      <a:gd name="connsiteX13" fmla="*/ 890668 w 1708486"/>
                      <a:gd name="connsiteY13" fmla="*/ 430688 h 1573614"/>
                      <a:gd name="connsiteX14" fmla="*/ 775818 w 1708486"/>
                      <a:gd name="connsiteY14" fmla="*/ 545537 h 1573614"/>
                      <a:gd name="connsiteX15" fmla="*/ 1158652 w 1708486"/>
                      <a:gd name="connsiteY15" fmla="*/ 454615 h 1573614"/>
                      <a:gd name="connsiteX16" fmla="*/ 1115583 w 1708486"/>
                      <a:gd name="connsiteY16" fmla="*/ 669958 h 1573614"/>
                      <a:gd name="connsiteX17" fmla="*/ 1297428 w 1708486"/>
                      <a:gd name="connsiteY17" fmla="*/ 569465 h 1573614"/>
                      <a:gd name="connsiteX18" fmla="*/ 1330927 w 1708486"/>
                      <a:gd name="connsiteY18" fmla="*/ 1134144 h 1573614"/>
                      <a:gd name="connsiteX19" fmla="*/ 1512772 w 1708486"/>
                      <a:gd name="connsiteY19" fmla="*/ 1177212 h 1573614"/>
                      <a:gd name="connsiteX20" fmla="*/ 1306999 w 1708486"/>
                      <a:gd name="connsiteY20" fmla="*/ 1311204 h 1573614"/>
                      <a:gd name="connsiteX21" fmla="*/ 1015089 w 1708486"/>
                      <a:gd name="connsiteY21" fmla="*/ 1569617 h 1573614"/>
                      <a:gd name="connsiteX22" fmla="*/ 1584553 w 1708486"/>
                      <a:gd name="connsiteY22" fmla="*/ 1287277 h 1573614"/>
                      <a:gd name="connsiteX23" fmla="*/ 1661120 w 1708486"/>
                      <a:gd name="connsiteY23" fmla="*/ 655602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08486" h="1573614">
                        <a:moveTo>
                          <a:pt x="1661120" y="655602"/>
                        </a:moveTo>
                        <a:cubicBezTo>
                          <a:pt x="1637193" y="598177"/>
                          <a:pt x="1555841" y="459400"/>
                          <a:pt x="1517558" y="416331"/>
                        </a:cubicBezTo>
                        <a:cubicBezTo>
                          <a:pt x="1512772" y="411546"/>
                          <a:pt x="1565412" y="392404"/>
                          <a:pt x="1565412" y="392404"/>
                        </a:cubicBezTo>
                        <a:cubicBezTo>
                          <a:pt x="1565412" y="392404"/>
                          <a:pt x="1541485" y="354121"/>
                          <a:pt x="1450562" y="349335"/>
                        </a:cubicBezTo>
                        <a:cubicBezTo>
                          <a:pt x="1464918" y="287125"/>
                          <a:pt x="1421850" y="234485"/>
                          <a:pt x="1421850" y="234485"/>
                        </a:cubicBezTo>
                        <a:lnTo>
                          <a:pt x="1397922" y="287125"/>
                        </a:lnTo>
                        <a:cubicBezTo>
                          <a:pt x="1311785" y="133992"/>
                          <a:pt x="1048587" y="38283"/>
                          <a:pt x="742320" y="62210"/>
                        </a:cubicBezTo>
                        <a:cubicBezTo>
                          <a:pt x="431268" y="86138"/>
                          <a:pt x="373843" y="0"/>
                          <a:pt x="373843" y="0"/>
                        </a:cubicBezTo>
                        <a:cubicBezTo>
                          <a:pt x="373843" y="0"/>
                          <a:pt x="369058" y="71781"/>
                          <a:pt x="421697" y="100494"/>
                        </a:cubicBezTo>
                        <a:cubicBezTo>
                          <a:pt x="335559" y="90923"/>
                          <a:pt x="72361" y="162704"/>
                          <a:pt x="10151" y="387619"/>
                        </a:cubicBezTo>
                        <a:cubicBezTo>
                          <a:pt x="-52059" y="612533"/>
                          <a:pt x="191997" y="770452"/>
                          <a:pt x="191997" y="770452"/>
                        </a:cubicBezTo>
                        <a:cubicBezTo>
                          <a:pt x="191997" y="770452"/>
                          <a:pt x="215924" y="440258"/>
                          <a:pt x="483907"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8" y="569465"/>
                        </a:cubicBezTo>
                        <a:cubicBezTo>
                          <a:pt x="1407493" y="727383"/>
                          <a:pt x="1369210" y="985796"/>
                          <a:pt x="1330927" y="1134144"/>
                        </a:cubicBezTo>
                        <a:cubicBezTo>
                          <a:pt x="1397922" y="1024079"/>
                          <a:pt x="1536699" y="1043221"/>
                          <a:pt x="1512772" y="1177212"/>
                        </a:cubicBezTo>
                        <a:cubicBezTo>
                          <a:pt x="1488845" y="1311204"/>
                          <a:pt x="1364424" y="1354273"/>
                          <a:pt x="1306999" y="1311204"/>
                        </a:cubicBezTo>
                        <a:cubicBezTo>
                          <a:pt x="1254360" y="1416483"/>
                          <a:pt x="1120368" y="1526548"/>
                          <a:pt x="1015089" y="1569617"/>
                        </a:cubicBezTo>
                        <a:cubicBezTo>
                          <a:pt x="1225647" y="1598329"/>
                          <a:pt x="1479274" y="1469123"/>
                          <a:pt x="1584553" y="1287277"/>
                        </a:cubicBezTo>
                        <a:cubicBezTo>
                          <a:pt x="1704189" y="1095860"/>
                          <a:pt x="1752043" y="861375"/>
                          <a:pt x="1661120" y="655602"/>
                        </a:cubicBezTo>
                        <a:close/>
                      </a:path>
                    </a:pathLst>
                  </a:custGeom>
                  <a:solidFill>
                    <a:srgbClr val="D9531E"/>
                  </a:solidFill>
                  <a:ln w="47824"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9081B280-24F5-4840-9693-779D9B3B97D8}"/>
                      </a:ext>
                    </a:extLst>
                  </p:cNvPr>
                  <p:cNvSpPr/>
                  <p:nvPr/>
                </p:nvSpPr>
                <p:spPr>
                  <a:xfrm>
                    <a:off x="8026723" y="5960889"/>
                    <a:ext cx="1719811" cy="1588084"/>
                  </a:xfrm>
                  <a:custGeom>
                    <a:avLst/>
                    <a:gdLst>
                      <a:gd name="connsiteX0" fmla="*/ 1016783 w 1719811"/>
                      <a:gd name="connsiteY0" fmla="*/ 1583973 h 1588084"/>
                      <a:gd name="connsiteX1" fmla="*/ 1011997 w 1719811"/>
                      <a:gd name="connsiteY1" fmla="*/ 1574402 h 1588084"/>
                      <a:gd name="connsiteX2" fmla="*/ 1016783 w 1719811"/>
                      <a:gd name="connsiteY2" fmla="*/ 1569617 h 1588084"/>
                      <a:gd name="connsiteX3" fmla="*/ 1303908 w 1719811"/>
                      <a:gd name="connsiteY3" fmla="*/ 1315989 h 1588084"/>
                      <a:gd name="connsiteX4" fmla="*/ 1308693 w 1719811"/>
                      <a:gd name="connsiteY4" fmla="*/ 1311204 h 1588084"/>
                      <a:gd name="connsiteX5" fmla="*/ 1313478 w 1719811"/>
                      <a:gd name="connsiteY5" fmla="*/ 1311204 h 1588084"/>
                      <a:gd name="connsiteX6" fmla="*/ 1428328 w 1719811"/>
                      <a:gd name="connsiteY6" fmla="*/ 1306419 h 1588084"/>
                      <a:gd name="connsiteX7" fmla="*/ 1509680 w 1719811"/>
                      <a:gd name="connsiteY7" fmla="*/ 1181998 h 1588084"/>
                      <a:gd name="connsiteX8" fmla="*/ 1461826 w 1719811"/>
                      <a:gd name="connsiteY8" fmla="*/ 1076719 h 1588084"/>
                      <a:gd name="connsiteX9" fmla="*/ 1337405 w 1719811"/>
                      <a:gd name="connsiteY9" fmla="*/ 1143714 h 1588084"/>
                      <a:gd name="connsiteX10" fmla="*/ 1327835 w 1719811"/>
                      <a:gd name="connsiteY10" fmla="*/ 1148500 h 1588084"/>
                      <a:gd name="connsiteX11" fmla="*/ 1323049 w 1719811"/>
                      <a:gd name="connsiteY11" fmla="*/ 1138929 h 1588084"/>
                      <a:gd name="connsiteX12" fmla="*/ 1294337 w 1719811"/>
                      <a:gd name="connsiteY12" fmla="*/ 588606 h 1588084"/>
                      <a:gd name="connsiteX13" fmla="*/ 1112491 w 1719811"/>
                      <a:gd name="connsiteY13" fmla="*/ 684314 h 1588084"/>
                      <a:gd name="connsiteX14" fmla="*/ 1107706 w 1719811"/>
                      <a:gd name="connsiteY14" fmla="*/ 679529 h 1588084"/>
                      <a:gd name="connsiteX15" fmla="*/ 1112491 w 1719811"/>
                      <a:gd name="connsiteY15" fmla="*/ 674744 h 1588084"/>
                      <a:gd name="connsiteX16" fmla="*/ 1155560 w 1719811"/>
                      <a:gd name="connsiteY16" fmla="*/ 473756 h 1588084"/>
                      <a:gd name="connsiteX17" fmla="*/ 777512 w 1719811"/>
                      <a:gd name="connsiteY17" fmla="*/ 559894 h 1588084"/>
                      <a:gd name="connsiteX18" fmla="*/ 777512 w 1719811"/>
                      <a:gd name="connsiteY18" fmla="*/ 559894 h 1588084"/>
                      <a:gd name="connsiteX19" fmla="*/ 772726 w 1719811"/>
                      <a:gd name="connsiteY19" fmla="*/ 555108 h 1588084"/>
                      <a:gd name="connsiteX20" fmla="*/ 777512 w 1719811"/>
                      <a:gd name="connsiteY20" fmla="*/ 550323 h 1588084"/>
                      <a:gd name="connsiteX21" fmla="*/ 882791 w 1719811"/>
                      <a:gd name="connsiteY21" fmla="*/ 445044 h 1588084"/>
                      <a:gd name="connsiteX22" fmla="*/ 452103 w 1719811"/>
                      <a:gd name="connsiteY22" fmla="*/ 564679 h 1588084"/>
                      <a:gd name="connsiteX23" fmla="*/ 447318 w 1719811"/>
                      <a:gd name="connsiteY23" fmla="*/ 564679 h 1588084"/>
                      <a:gd name="connsiteX24" fmla="*/ 442533 w 1719811"/>
                      <a:gd name="connsiteY24" fmla="*/ 559894 h 1588084"/>
                      <a:gd name="connsiteX25" fmla="*/ 476030 w 1719811"/>
                      <a:gd name="connsiteY25" fmla="*/ 425902 h 1588084"/>
                      <a:gd name="connsiteX26" fmla="*/ 203262 w 1719811"/>
                      <a:gd name="connsiteY26" fmla="*/ 775237 h 1588084"/>
                      <a:gd name="connsiteX27" fmla="*/ 198476 w 1719811"/>
                      <a:gd name="connsiteY27" fmla="*/ 780023 h 1588084"/>
                      <a:gd name="connsiteX28" fmla="*/ 193691 w 1719811"/>
                      <a:gd name="connsiteY28" fmla="*/ 780023 h 1588084"/>
                      <a:gd name="connsiteX29" fmla="*/ 78841 w 1719811"/>
                      <a:gd name="connsiteY29" fmla="*/ 669958 h 1588084"/>
                      <a:gd name="connsiteX30" fmla="*/ 11845 w 1719811"/>
                      <a:gd name="connsiteY30" fmla="*/ 387619 h 1588084"/>
                      <a:gd name="connsiteX31" fmla="*/ 404249 w 1719811"/>
                      <a:gd name="connsiteY31" fmla="*/ 95708 h 1588084"/>
                      <a:gd name="connsiteX32" fmla="*/ 370751 w 1719811"/>
                      <a:gd name="connsiteY32" fmla="*/ 4785 h 1588084"/>
                      <a:gd name="connsiteX33" fmla="*/ 375537 w 1719811"/>
                      <a:gd name="connsiteY33" fmla="*/ 0 h 1588084"/>
                      <a:gd name="connsiteX34" fmla="*/ 385107 w 1719811"/>
                      <a:gd name="connsiteY34" fmla="*/ 4785 h 1588084"/>
                      <a:gd name="connsiteX35" fmla="*/ 476030 w 1719811"/>
                      <a:gd name="connsiteY35" fmla="*/ 52640 h 1588084"/>
                      <a:gd name="connsiteX36" fmla="*/ 748799 w 1719811"/>
                      <a:gd name="connsiteY36" fmla="*/ 66996 h 1588084"/>
                      <a:gd name="connsiteX37" fmla="*/ 1107706 w 1719811"/>
                      <a:gd name="connsiteY37" fmla="*/ 95708 h 1588084"/>
                      <a:gd name="connsiteX38" fmla="*/ 1404401 w 1719811"/>
                      <a:gd name="connsiteY38" fmla="*/ 282340 h 1588084"/>
                      <a:gd name="connsiteX39" fmla="*/ 1423543 w 1719811"/>
                      <a:gd name="connsiteY39" fmla="*/ 239271 h 1588084"/>
                      <a:gd name="connsiteX40" fmla="*/ 1428328 w 1719811"/>
                      <a:gd name="connsiteY40" fmla="*/ 234485 h 1588084"/>
                      <a:gd name="connsiteX41" fmla="*/ 1433114 w 1719811"/>
                      <a:gd name="connsiteY41" fmla="*/ 234485 h 1588084"/>
                      <a:gd name="connsiteX42" fmla="*/ 1461826 w 1719811"/>
                      <a:gd name="connsiteY42" fmla="*/ 344550 h 1588084"/>
                      <a:gd name="connsiteX43" fmla="*/ 1509680 w 1719811"/>
                      <a:gd name="connsiteY43" fmla="*/ 354121 h 1588084"/>
                      <a:gd name="connsiteX44" fmla="*/ 1576677 w 1719811"/>
                      <a:gd name="connsiteY44" fmla="*/ 392404 h 1588084"/>
                      <a:gd name="connsiteX45" fmla="*/ 1576677 w 1719811"/>
                      <a:gd name="connsiteY45" fmla="*/ 397190 h 1588084"/>
                      <a:gd name="connsiteX46" fmla="*/ 1571891 w 1719811"/>
                      <a:gd name="connsiteY46" fmla="*/ 401975 h 1588084"/>
                      <a:gd name="connsiteX47" fmla="*/ 1533608 w 1719811"/>
                      <a:gd name="connsiteY47" fmla="*/ 421117 h 1588084"/>
                      <a:gd name="connsiteX48" fmla="*/ 1672385 w 1719811"/>
                      <a:gd name="connsiteY48" fmla="*/ 660387 h 1588084"/>
                      <a:gd name="connsiteX49" fmla="*/ 1605389 w 1719811"/>
                      <a:gd name="connsiteY49" fmla="*/ 1296848 h 1588084"/>
                      <a:gd name="connsiteX50" fmla="*/ 1016783 w 1719811"/>
                      <a:gd name="connsiteY50" fmla="*/ 1583973 h 1588084"/>
                      <a:gd name="connsiteX51" fmla="*/ 1016783 w 1719811"/>
                      <a:gd name="connsiteY51" fmla="*/ 1583973 h 1588084"/>
                      <a:gd name="connsiteX52" fmla="*/ 1016783 w 1719811"/>
                      <a:gd name="connsiteY52" fmla="*/ 1583973 h 1588084"/>
                      <a:gd name="connsiteX53" fmla="*/ 1500110 w 1719811"/>
                      <a:gd name="connsiteY53" fmla="*/ 368477 h 1588084"/>
                      <a:gd name="connsiteX54" fmla="*/ 1447470 w 1719811"/>
                      <a:gd name="connsiteY54" fmla="*/ 358906 h 1588084"/>
                      <a:gd name="connsiteX55" fmla="*/ 1442685 w 1719811"/>
                      <a:gd name="connsiteY55" fmla="*/ 354121 h 1588084"/>
                      <a:gd name="connsiteX56" fmla="*/ 1442685 w 1719811"/>
                      <a:gd name="connsiteY56" fmla="*/ 349335 h 1588084"/>
                      <a:gd name="connsiteX57" fmla="*/ 1423543 w 1719811"/>
                      <a:gd name="connsiteY57" fmla="*/ 248842 h 1588084"/>
                      <a:gd name="connsiteX58" fmla="*/ 1404401 w 1719811"/>
                      <a:gd name="connsiteY58" fmla="*/ 291910 h 1588084"/>
                      <a:gd name="connsiteX59" fmla="*/ 1399616 w 1719811"/>
                      <a:gd name="connsiteY59" fmla="*/ 296696 h 1588084"/>
                      <a:gd name="connsiteX60" fmla="*/ 1394831 w 1719811"/>
                      <a:gd name="connsiteY60" fmla="*/ 291910 h 1588084"/>
                      <a:gd name="connsiteX61" fmla="*/ 1098135 w 1719811"/>
                      <a:gd name="connsiteY61" fmla="*/ 100494 h 1588084"/>
                      <a:gd name="connsiteX62" fmla="*/ 744014 w 1719811"/>
                      <a:gd name="connsiteY62" fmla="*/ 71781 h 1588084"/>
                      <a:gd name="connsiteX63" fmla="*/ 466460 w 1719811"/>
                      <a:gd name="connsiteY63" fmla="*/ 57425 h 1588084"/>
                      <a:gd name="connsiteX64" fmla="*/ 380322 w 1719811"/>
                      <a:gd name="connsiteY64" fmla="*/ 19142 h 1588084"/>
                      <a:gd name="connsiteX65" fmla="*/ 423391 w 1719811"/>
                      <a:gd name="connsiteY65" fmla="*/ 95708 h 1588084"/>
                      <a:gd name="connsiteX66" fmla="*/ 428176 w 1719811"/>
                      <a:gd name="connsiteY66" fmla="*/ 105279 h 1588084"/>
                      <a:gd name="connsiteX67" fmla="*/ 423391 w 1719811"/>
                      <a:gd name="connsiteY67" fmla="*/ 110065 h 1588084"/>
                      <a:gd name="connsiteX68" fmla="*/ 21416 w 1719811"/>
                      <a:gd name="connsiteY68" fmla="*/ 392404 h 1588084"/>
                      <a:gd name="connsiteX69" fmla="*/ 88412 w 1719811"/>
                      <a:gd name="connsiteY69" fmla="*/ 665173 h 1588084"/>
                      <a:gd name="connsiteX70" fmla="*/ 193691 w 1719811"/>
                      <a:gd name="connsiteY70" fmla="*/ 765667 h 1588084"/>
                      <a:gd name="connsiteX71" fmla="*/ 490387 w 1719811"/>
                      <a:gd name="connsiteY71" fmla="*/ 411546 h 1588084"/>
                      <a:gd name="connsiteX72" fmla="*/ 495172 w 1719811"/>
                      <a:gd name="connsiteY72" fmla="*/ 416331 h 1588084"/>
                      <a:gd name="connsiteX73" fmla="*/ 495172 w 1719811"/>
                      <a:gd name="connsiteY73" fmla="*/ 425902 h 1588084"/>
                      <a:gd name="connsiteX74" fmla="*/ 452103 w 1719811"/>
                      <a:gd name="connsiteY74" fmla="*/ 545537 h 1588084"/>
                      <a:gd name="connsiteX75" fmla="*/ 562168 w 1719811"/>
                      <a:gd name="connsiteY75" fmla="*/ 473756 h 1588084"/>
                      <a:gd name="connsiteX76" fmla="*/ 901933 w 1719811"/>
                      <a:gd name="connsiteY76" fmla="*/ 435473 h 1588084"/>
                      <a:gd name="connsiteX77" fmla="*/ 906718 w 1719811"/>
                      <a:gd name="connsiteY77" fmla="*/ 440258 h 1588084"/>
                      <a:gd name="connsiteX78" fmla="*/ 906718 w 1719811"/>
                      <a:gd name="connsiteY78" fmla="*/ 445044 h 1588084"/>
                      <a:gd name="connsiteX79" fmla="*/ 801439 w 1719811"/>
                      <a:gd name="connsiteY79" fmla="*/ 550323 h 1588084"/>
                      <a:gd name="connsiteX80" fmla="*/ 1165131 w 1719811"/>
                      <a:gd name="connsiteY80" fmla="*/ 454615 h 1588084"/>
                      <a:gd name="connsiteX81" fmla="*/ 1169916 w 1719811"/>
                      <a:gd name="connsiteY81" fmla="*/ 454615 h 1588084"/>
                      <a:gd name="connsiteX82" fmla="*/ 1174701 w 1719811"/>
                      <a:gd name="connsiteY82" fmla="*/ 459400 h 1588084"/>
                      <a:gd name="connsiteX83" fmla="*/ 1141203 w 1719811"/>
                      <a:gd name="connsiteY83" fmla="*/ 674744 h 1588084"/>
                      <a:gd name="connsiteX84" fmla="*/ 1303908 w 1719811"/>
                      <a:gd name="connsiteY84" fmla="*/ 574250 h 1588084"/>
                      <a:gd name="connsiteX85" fmla="*/ 1308693 w 1719811"/>
                      <a:gd name="connsiteY85" fmla="*/ 569465 h 1588084"/>
                      <a:gd name="connsiteX86" fmla="*/ 1313478 w 1719811"/>
                      <a:gd name="connsiteY86" fmla="*/ 574250 h 1588084"/>
                      <a:gd name="connsiteX87" fmla="*/ 1356547 w 1719811"/>
                      <a:gd name="connsiteY87" fmla="*/ 1115002 h 1588084"/>
                      <a:gd name="connsiteX88" fmla="*/ 1476183 w 1719811"/>
                      <a:gd name="connsiteY88" fmla="*/ 1071933 h 1588084"/>
                      <a:gd name="connsiteX89" fmla="*/ 1533608 w 1719811"/>
                      <a:gd name="connsiteY89" fmla="*/ 1191569 h 1588084"/>
                      <a:gd name="connsiteX90" fmla="*/ 1447470 w 1719811"/>
                      <a:gd name="connsiteY90" fmla="*/ 1325560 h 1588084"/>
                      <a:gd name="connsiteX91" fmla="*/ 1346977 w 1719811"/>
                      <a:gd name="connsiteY91" fmla="*/ 1344702 h 1588084"/>
                      <a:gd name="connsiteX92" fmla="*/ 1323049 w 1719811"/>
                      <a:gd name="connsiteY92" fmla="*/ 1335131 h 1588084"/>
                      <a:gd name="connsiteX93" fmla="*/ 1045495 w 1719811"/>
                      <a:gd name="connsiteY93" fmla="*/ 1574402 h 1588084"/>
                      <a:gd name="connsiteX94" fmla="*/ 1586247 w 1719811"/>
                      <a:gd name="connsiteY94" fmla="*/ 1292062 h 1588084"/>
                      <a:gd name="connsiteX95" fmla="*/ 1653243 w 1719811"/>
                      <a:gd name="connsiteY95" fmla="*/ 665173 h 1588084"/>
                      <a:gd name="connsiteX96" fmla="*/ 1509680 w 1719811"/>
                      <a:gd name="connsiteY96" fmla="*/ 425902 h 1588084"/>
                      <a:gd name="connsiteX97" fmla="*/ 1509680 w 1719811"/>
                      <a:gd name="connsiteY97" fmla="*/ 416331 h 1588084"/>
                      <a:gd name="connsiteX98" fmla="*/ 1552750 w 1719811"/>
                      <a:gd name="connsiteY98" fmla="*/ 392404 h 1588084"/>
                      <a:gd name="connsiteX99" fmla="*/ 1500110 w 1719811"/>
                      <a:gd name="connsiteY99" fmla="*/ 368477 h 158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719811" h="1588084">
                        <a:moveTo>
                          <a:pt x="1016783" y="1583973"/>
                        </a:moveTo>
                        <a:cubicBezTo>
                          <a:pt x="1011997" y="1583973"/>
                          <a:pt x="1011997" y="1579187"/>
                          <a:pt x="1011997" y="1574402"/>
                        </a:cubicBezTo>
                        <a:cubicBezTo>
                          <a:pt x="1011997" y="1569617"/>
                          <a:pt x="1016783" y="1569617"/>
                          <a:pt x="1016783" y="1569617"/>
                        </a:cubicBezTo>
                        <a:cubicBezTo>
                          <a:pt x="1117276" y="1526548"/>
                          <a:pt x="1251268" y="1421269"/>
                          <a:pt x="1303908" y="1315989"/>
                        </a:cubicBezTo>
                        <a:cubicBezTo>
                          <a:pt x="1303908" y="1315989"/>
                          <a:pt x="1308693" y="1311204"/>
                          <a:pt x="1308693" y="1311204"/>
                        </a:cubicBezTo>
                        <a:cubicBezTo>
                          <a:pt x="1308693" y="1311204"/>
                          <a:pt x="1313478" y="1311204"/>
                          <a:pt x="1313478" y="1311204"/>
                        </a:cubicBezTo>
                        <a:cubicBezTo>
                          <a:pt x="1342191" y="1330346"/>
                          <a:pt x="1390045" y="1330346"/>
                          <a:pt x="1428328" y="1306419"/>
                        </a:cubicBezTo>
                        <a:cubicBezTo>
                          <a:pt x="1471397" y="1282492"/>
                          <a:pt x="1495324" y="1234637"/>
                          <a:pt x="1509680" y="1181998"/>
                        </a:cubicBezTo>
                        <a:cubicBezTo>
                          <a:pt x="1519252" y="1129358"/>
                          <a:pt x="1500110" y="1086289"/>
                          <a:pt x="1461826" y="1076719"/>
                        </a:cubicBezTo>
                        <a:cubicBezTo>
                          <a:pt x="1428328" y="1067148"/>
                          <a:pt x="1375689" y="1086289"/>
                          <a:pt x="1337405" y="1143714"/>
                        </a:cubicBezTo>
                        <a:cubicBezTo>
                          <a:pt x="1337405" y="1148500"/>
                          <a:pt x="1332620" y="1148500"/>
                          <a:pt x="1327835" y="1148500"/>
                        </a:cubicBezTo>
                        <a:cubicBezTo>
                          <a:pt x="1323049" y="1148500"/>
                          <a:pt x="1323049" y="1143714"/>
                          <a:pt x="1323049" y="1138929"/>
                        </a:cubicBezTo>
                        <a:cubicBezTo>
                          <a:pt x="1351762" y="1028864"/>
                          <a:pt x="1409187" y="756096"/>
                          <a:pt x="1294337" y="588606"/>
                        </a:cubicBezTo>
                        <a:cubicBezTo>
                          <a:pt x="1208199" y="703456"/>
                          <a:pt x="1122062" y="684314"/>
                          <a:pt x="1112491" y="684314"/>
                        </a:cubicBezTo>
                        <a:cubicBezTo>
                          <a:pt x="1112491" y="684314"/>
                          <a:pt x="1107706" y="679529"/>
                          <a:pt x="1107706" y="679529"/>
                        </a:cubicBezTo>
                        <a:cubicBezTo>
                          <a:pt x="1107706" y="674744"/>
                          <a:pt x="1107706" y="674744"/>
                          <a:pt x="1112491" y="674744"/>
                        </a:cubicBezTo>
                        <a:cubicBezTo>
                          <a:pt x="1112491" y="674744"/>
                          <a:pt x="1193843" y="622104"/>
                          <a:pt x="1155560" y="473756"/>
                        </a:cubicBezTo>
                        <a:cubicBezTo>
                          <a:pt x="983284" y="612533"/>
                          <a:pt x="796653" y="569465"/>
                          <a:pt x="777512" y="559894"/>
                        </a:cubicBezTo>
                        <a:lnTo>
                          <a:pt x="777512" y="559894"/>
                        </a:lnTo>
                        <a:cubicBezTo>
                          <a:pt x="772726" y="559894"/>
                          <a:pt x="772726" y="555108"/>
                          <a:pt x="772726" y="555108"/>
                        </a:cubicBezTo>
                        <a:cubicBezTo>
                          <a:pt x="772726" y="550323"/>
                          <a:pt x="772726" y="550323"/>
                          <a:pt x="777512" y="550323"/>
                        </a:cubicBezTo>
                        <a:cubicBezTo>
                          <a:pt x="777512" y="550323"/>
                          <a:pt x="806224" y="526396"/>
                          <a:pt x="882791" y="445044"/>
                        </a:cubicBezTo>
                        <a:cubicBezTo>
                          <a:pt x="605237" y="392404"/>
                          <a:pt x="452103" y="559894"/>
                          <a:pt x="452103" y="564679"/>
                        </a:cubicBezTo>
                        <a:cubicBezTo>
                          <a:pt x="452103" y="564679"/>
                          <a:pt x="447318" y="569465"/>
                          <a:pt x="447318" y="564679"/>
                        </a:cubicBezTo>
                        <a:cubicBezTo>
                          <a:pt x="447318" y="564679"/>
                          <a:pt x="442533" y="564679"/>
                          <a:pt x="442533" y="559894"/>
                        </a:cubicBezTo>
                        <a:cubicBezTo>
                          <a:pt x="442533" y="555108"/>
                          <a:pt x="423391" y="497683"/>
                          <a:pt x="476030" y="425902"/>
                        </a:cubicBezTo>
                        <a:cubicBezTo>
                          <a:pt x="231974" y="464185"/>
                          <a:pt x="203262" y="775237"/>
                          <a:pt x="203262" y="775237"/>
                        </a:cubicBezTo>
                        <a:cubicBezTo>
                          <a:pt x="203262" y="775237"/>
                          <a:pt x="203262" y="780023"/>
                          <a:pt x="198476" y="780023"/>
                        </a:cubicBezTo>
                        <a:cubicBezTo>
                          <a:pt x="198476" y="780023"/>
                          <a:pt x="193691" y="780023"/>
                          <a:pt x="193691" y="780023"/>
                        </a:cubicBezTo>
                        <a:cubicBezTo>
                          <a:pt x="188905" y="780023"/>
                          <a:pt x="131480" y="736954"/>
                          <a:pt x="78841" y="669958"/>
                        </a:cubicBezTo>
                        <a:cubicBezTo>
                          <a:pt x="7060" y="579035"/>
                          <a:pt x="-16868" y="483327"/>
                          <a:pt x="11845" y="387619"/>
                        </a:cubicBezTo>
                        <a:cubicBezTo>
                          <a:pt x="69270" y="177060"/>
                          <a:pt x="298970" y="100494"/>
                          <a:pt x="404249" y="95708"/>
                        </a:cubicBezTo>
                        <a:cubicBezTo>
                          <a:pt x="370751" y="62210"/>
                          <a:pt x="370751" y="4785"/>
                          <a:pt x="370751" y="4785"/>
                        </a:cubicBezTo>
                        <a:cubicBezTo>
                          <a:pt x="370751" y="0"/>
                          <a:pt x="370751" y="0"/>
                          <a:pt x="375537" y="0"/>
                        </a:cubicBezTo>
                        <a:cubicBezTo>
                          <a:pt x="380322" y="0"/>
                          <a:pt x="380322" y="0"/>
                          <a:pt x="385107" y="4785"/>
                        </a:cubicBezTo>
                        <a:cubicBezTo>
                          <a:pt x="385107" y="4785"/>
                          <a:pt x="404249" y="33498"/>
                          <a:pt x="476030" y="52640"/>
                        </a:cubicBezTo>
                        <a:cubicBezTo>
                          <a:pt x="543026" y="71781"/>
                          <a:pt x="633949" y="76567"/>
                          <a:pt x="748799" y="66996"/>
                        </a:cubicBezTo>
                        <a:cubicBezTo>
                          <a:pt x="873220" y="57425"/>
                          <a:pt x="997641" y="66996"/>
                          <a:pt x="1107706" y="95708"/>
                        </a:cubicBezTo>
                        <a:cubicBezTo>
                          <a:pt x="1251268" y="133992"/>
                          <a:pt x="1356547" y="200987"/>
                          <a:pt x="1404401" y="282340"/>
                        </a:cubicBezTo>
                        <a:lnTo>
                          <a:pt x="1423543" y="239271"/>
                        </a:lnTo>
                        <a:cubicBezTo>
                          <a:pt x="1423543" y="239271"/>
                          <a:pt x="1428328" y="234485"/>
                          <a:pt x="1428328" y="234485"/>
                        </a:cubicBezTo>
                        <a:cubicBezTo>
                          <a:pt x="1428328" y="234485"/>
                          <a:pt x="1433114" y="234485"/>
                          <a:pt x="1433114" y="234485"/>
                        </a:cubicBezTo>
                        <a:cubicBezTo>
                          <a:pt x="1433114" y="234485"/>
                          <a:pt x="1471397" y="282340"/>
                          <a:pt x="1461826" y="344550"/>
                        </a:cubicBezTo>
                        <a:cubicBezTo>
                          <a:pt x="1480968" y="344550"/>
                          <a:pt x="1495324" y="349335"/>
                          <a:pt x="1509680" y="354121"/>
                        </a:cubicBezTo>
                        <a:cubicBezTo>
                          <a:pt x="1562320" y="368477"/>
                          <a:pt x="1576677" y="392404"/>
                          <a:pt x="1576677" y="392404"/>
                        </a:cubicBezTo>
                        <a:cubicBezTo>
                          <a:pt x="1576677" y="392404"/>
                          <a:pt x="1576677" y="397190"/>
                          <a:pt x="1576677" y="397190"/>
                        </a:cubicBezTo>
                        <a:cubicBezTo>
                          <a:pt x="1576677" y="397190"/>
                          <a:pt x="1576677" y="401975"/>
                          <a:pt x="1571891" y="401975"/>
                        </a:cubicBezTo>
                        <a:cubicBezTo>
                          <a:pt x="1557535" y="406760"/>
                          <a:pt x="1538393" y="416331"/>
                          <a:pt x="1533608" y="421117"/>
                        </a:cubicBezTo>
                        <a:cubicBezTo>
                          <a:pt x="1571891" y="468971"/>
                          <a:pt x="1648458" y="602962"/>
                          <a:pt x="1672385" y="660387"/>
                        </a:cubicBezTo>
                        <a:cubicBezTo>
                          <a:pt x="1753737" y="847019"/>
                          <a:pt x="1729810" y="1076719"/>
                          <a:pt x="1605389" y="1296848"/>
                        </a:cubicBezTo>
                        <a:cubicBezTo>
                          <a:pt x="1485753" y="1488264"/>
                          <a:pt x="1232126" y="1612685"/>
                          <a:pt x="1016783" y="1583973"/>
                        </a:cubicBezTo>
                        <a:cubicBezTo>
                          <a:pt x="1016783" y="1583973"/>
                          <a:pt x="1016783" y="1583973"/>
                          <a:pt x="1016783" y="1583973"/>
                        </a:cubicBezTo>
                        <a:cubicBezTo>
                          <a:pt x="1016783" y="1583973"/>
                          <a:pt x="1016783" y="1583973"/>
                          <a:pt x="1016783" y="1583973"/>
                        </a:cubicBezTo>
                        <a:close/>
                        <a:moveTo>
                          <a:pt x="1500110" y="368477"/>
                        </a:moveTo>
                        <a:cubicBezTo>
                          <a:pt x="1485753" y="363692"/>
                          <a:pt x="1466612" y="363692"/>
                          <a:pt x="1447470" y="358906"/>
                        </a:cubicBezTo>
                        <a:cubicBezTo>
                          <a:pt x="1447470" y="358906"/>
                          <a:pt x="1442685" y="358906"/>
                          <a:pt x="1442685" y="354121"/>
                        </a:cubicBezTo>
                        <a:cubicBezTo>
                          <a:pt x="1442685" y="354121"/>
                          <a:pt x="1442685" y="349335"/>
                          <a:pt x="1442685" y="349335"/>
                        </a:cubicBezTo>
                        <a:cubicBezTo>
                          <a:pt x="1452256" y="306267"/>
                          <a:pt x="1433114" y="267983"/>
                          <a:pt x="1423543" y="248842"/>
                        </a:cubicBezTo>
                        <a:lnTo>
                          <a:pt x="1404401" y="291910"/>
                        </a:lnTo>
                        <a:cubicBezTo>
                          <a:pt x="1404401" y="291910"/>
                          <a:pt x="1399616" y="296696"/>
                          <a:pt x="1399616" y="296696"/>
                        </a:cubicBezTo>
                        <a:cubicBezTo>
                          <a:pt x="1394831" y="296696"/>
                          <a:pt x="1394831" y="296696"/>
                          <a:pt x="1394831" y="291910"/>
                        </a:cubicBezTo>
                        <a:cubicBezTo>
                          <a:pt x="1346977" y="205773"/>
                          <a:pt x="1241697" y="133992"/>
                          <a:pt x="1098135" y="100494"/>
                        </a:cubicBezTo>
                        <a:cubicBezTo>
                          <a:pt x="992856" y="71781"/>
                          <a:pt x="868435" y="62210"/>
                          <a:pt x="744014" y="71781"/>
                        </a:cubicBezTo>
                        <a:cubicBezTo>
                          <a:pt x="629164" y="81352"/>
                          <a:pt x="538241" y="76567"/>
                          <a:pt x="466460" y="57425"/>
                        </a:cubicBezTo>
                        <a:cubicBezTo>
                          <a:pt x="423391" y="43069"/>
                          <a:pt x="394678" y="28712"/>
                          <a:pt x="380322" y="19142"/>
                        </a:cubicBezTo>
                        <a:cubicBezTo>
                          <a:pt x="385107" y="43069"/>
                          <a:pt x="389893" y="76567"/>
                          <a:pt x="423391" y="95708"/>
                        </a:cubicBezTo>
                        <a:cubicBezTo>
                          <a:pt x="428176" y="95708"/>
                          <a:pt x="428176" y="100494"/>
                          <a:pt x="428176" y="105279"/>
                        </a:cubicBezTo>
                        <a:cubicBezTo>
                          <a:pt x="428176" y="110065"/>
                          <a:pt x="423391" y="110065"/>
                          <a:pt x="423391" y="110065"/>
                        </a:cubicBezTo>
                        <a:cubicBezTo>
                          <a:pt x="332468" y="100494"/>
                          <a:pt x="83626" y="172275"/>
                          <a:pt x="21416" y="392404"/>
                        </a:cubicBezTo>
                        <a:cubicBezTo>
                          <a:pt x="-2511" y="483327"/>
                          <a:pt x="16630" y="574250"/>
                          <a:pt x="88412" y="665173"/>
                        </a:cubicBezTo>
                        <a:cubicBezTo>
                          <a:pt x="126695" y="717812"/>
                          <a:pt x="174549" y="751310"/>
                          <a:pt x="193691" y="765667"/>
                        </a:cubicBezTo>
                        <a:cubicBezTo>
                          <a:pt x="203262" y="708242"/>
                          <a:pt x="251116" y="435473"/>
                          <a:pt x="490387" y="411546"/>
                        </a:cubicBezTo>
                        <a:cubicBezTo>
                          <a:pt x="495172" y="411546"/>
                          <a:pt x="495172" y="411546"/>
                          <a:pt x="495172" y="416331"/>
                        </a:cubicBezTo>
                        <a:cubicBezTo>
                          <a:pt x="495172" y="416331"/>
                          <a:pt x="495172" y="421117"/>
                          <a:pt x="495172" y="425902"/>
                        </a:cubicBezTo>
                        <a:cubicBezTo>
                          <a:pt x="447318" y="478542"/>
                          <a:pt x="447318" y="526396"/>
                          <a:pt x="452103" y="545537"/>
                        </a:cubicBezTo>
                        <a:cubicBezTo>
                          <a:pt x="466460" y="531181"/>
                          <a:pt x="504743" y="497683"/>
                          <a:pt x="562168" y="473756"/>
                        </a:cubicBezTo>
                        <a:cubicBezTo>
                          <a:pt x="633949" y="440258"/>
                          <a:pt x="748799" y="406760"/>
                          <a:pt x="901933" y="435473"/>
                        </a:cubicBezTo>
                        <a:cubicBezTo>
                          <a:pt x="901933" y="435473"/>
                          <a:pt x="906718" y="435473"/>
                          <a:pt x="906718" y="440258"/>
                        </a:cubicBezTo>
                        <a:cubicBezTo>
                          <a:pt x="906718" y="440258"/>
                          <a:pt x="906718" y="445044"/>
                          <a:pt x="906718" y="445044"/>
                        </a:cubicBezTo>
                        <a:cubicBezTo>
                          <a:pt x="849293" y="507254"/>
                          <a:pt x="815795" y="535967"/>
                          <a:pt x="801439" y="550323"/>
                        </a:cubicBezTo>
                        <a:cubicBezTo>
                          <a:pt x="849293" y="559894"/>
                          <a:pt x="1011997" y="583821"/>
                          <a:pt x="1165131" y="454615"/>
                        </a:cubicBezTo>
                        <a:cubicBezTo>
                          <a:pt x="1165131" y="454615"/>
                          <a:pt x="1169916" y="454615"/>
                          <a:pt x="1169916" y="454615"/>
                        </a:cubicBezTo>
                        <a:cubicBezTo>
                          <a:pt x="1169916" y="454615"/>
                          <a:pt x="1174701" y="454615"/>
                          <a:pt x="1174701" y="459400"/>
                        </a:cubicBezTo>
                        <a:cubicBezTo>
                          <a:pt x="1212985" y="588606"/>
                          <a:pt x="1165131" y="650817"/>
                          <a:pt x="1141203" y="674744"/>
                        </a:cubicBezTo>
                        <a:cubicBezTo>
                          <a:pt x="1169916" y="674744"/>
                          <a:pt x="1236912" y="669958"/>
                          <a:pt x="1303908" y="574250"/>
                        </a:cubicBezTo>
                        <a:cubicBezTo>
                          <a:pt x="1303908" y="574250"/>
                          <a:pt x="1308693" y="569465"/>
                          <a:pt x="1308693" y="569465"/>
                        </a:cubicBezTo>
                        <a:cubicBezTo>
                          <a:pt x="1308693" y="569465"/>
                          <a:pt x="1313478" y="569465"/>
                          <a:pt x="1313478" y="574250"/>
                        </a:cubicBezTo>
                        <a:cubicBezTo>
                          <a:pt x="1423543" y="732169"/>
                          <a:pt x="1385260" y="985796"/>
                          <a:pt x="1356547" y="1115002"/>
                        </a:cubicBezTo>
                        <a:cubicBezTo>
                          <a:pt x="1394831" y="1071933"/>
                          <a:pt x="1442685" y="1062362"/>
                          <a:pt x="1476183" y="1071933"/>
                        </a:cubicBezTo>
                        <a:cubicBezTo>
                          <a:pt x="1509680" y="1081504"/>
                          <a:pt x="1547964" y="1119787"/>
                          <a:pt x="1533608" y="1191569"/>
                        </a:cubicBezTo>
                        <a:cubicBezTo>
                          <a:pt x="1524037" y="1248994"/>
                          <a:pt x="1490539" y="1296848"/>
                          <a:pt x="1447470" y="1325560"/>
                        </a:cubicBezTo>
                        <a:cubicBezTo>
                          <a:pt x="1413972" y="1344702"/>
                          <a:pt x="1375689" y="1354273"/>
                          <a:pt x="1346977" y="1344702"/>
                        </a:cubicBezTo>
                        <a:cubicBezTo>
                          <a:pt x="1337405" y="1344702"/>
                          <a:pt x="1332620" y="1339916"/>
                          <a:pt x="1323049" y="1335131"/>
                        </a:cubicBezTo>
                        <a:cubicBezTo>
                          <a:pt x="1260839" y="1430839"/>
                          <a:pt x="1141203" y="1526548"/>
                          <a:pt x="1045495" y="1574402"/>
                        </a:cubicBezTo>
                        <a:cubicBezTo>
                          <a:pt x="1246482" y="1588758"/>
                          <a:pt x="1485753" y="1464337"/>
                          <a:pt x="1586247" y="1292062"/>
                        </a:cubicBezTo>
                        <a:cubicBezTo>
                          <a:pt x="1710668" y="1076719"/>
                          <a:pt x="1734595" y="847019"/>
                          <a:pt x="1653243" y="665173"/>
                        </a:cubicBezTo>
                        <a:cubicBezTo>
                          <a:pt x="1629316" y="607748"/>
                          <a:pt x="1547964" y="468971"/>
                          <a:pt x="1509680" y="425902"/>
                        </a:cubicBezTo>
                        <a:cubicBezTo>
                          <a:pt x="1509680" y="425902"/>
                          <a:pt x="1504895" y="421117"/>
                          <a:pt x="1509680" y="416331"/>
                        </a:cubicBezTo>
                        <a:cubicBezTo>
                          <a:pt x="1509680" y="411546"/>
                          <a:pt x="1524037" y="401975"/>
                          <a:pt x="1552750" y="392404"/>
                        </a:cubicBezTo>
                        <a:cubicBezTo>
                          <a:pt x="1543178" y="387619"/>
                          <a:pt x="1528823" y="378048"/>
                          <a:pt x="1500110" y="368477"/>
                        </a:cubicBezTo>
                        <a:close/>
                      </a:path>
                    </a:pathLst>
                  </a:custGeom>
                  <a:solidFill>
                    <a:srgbClr val="B3351C"/>
                  </a:solidFill>
                  <a:ln w="47824" cap="flat">
                    <a:noFill/>
                    <a:prstDash val="solid"/>
                    <a:miter/>
                  </a:ln>
                </p:spPr>
                <p:txBody>
                  <a:bodyPr rtlCol="0" anchor="ctr"/>
                  <a:lstStyle/>
                  <a:p>
                    <a:endParaRPr lang="en-US"/>
                  </a:p>
                </p:txBody>
              </p:sp>
            </p:grpSp>
            <p:sp>
              <p:nvSpPr>
                <p:cNvPr id="149" name="Freeform: Shape 148">
                  <a:extLst>
                    <a:ext uri="{FF2B5EF4-FFF2-40B4-BE49-F238E27FC236}">
                      <a16:creationId xmlns:a16="http://schemas.microsoft.com/office/drawing/2014/main" id="{EDD92918-87E1-4522-B499-0C42C15C6370}"/>
                    </a:ext>
                  </a:extLst>
                </p:cNvPr>
                <p:cNvSpPr/>
                <p:nvPr/>
              </p:nvSpPr>
              <p:spPr>
                <a:xfrm>
                  <a:off x="8028417" y="5965674"/>
                  <a:ext cx="1699367" cy="1573614"/>
                </a:xfrm>
                <a:custGeom>
                  <a:avLst/>
                  <a:gdLst>
                    <a:gd name="connsiteX0" fmla="*/ 10151 w 1699367"/>
                    <a:gd name="connsiteY0" fmla="*/ 387619 h 1573614"/>
                    <a:gd name="connsiteX1" fmla="*/ 191997 w 1699367"/>
                    <a:gd name="connsiteY1" fmla="*/ 770452 h 1573614"/>
                    <a:gd name="connsiteX2" fmla="*/ 483908 w 1699367"/>
                    <a:gd name="connsiteY2" fmla="*/ 411546 h 1573614"/>
                    <a:gd name="connsiteX3" fmla="*/ 440839 w 1699367"/>
                    <a:gd name="connsiteY3" fmla="*/ 550323 h 1573614"/>
                    <a:gd name="connsiteX4" fmla="*/ 890668 w 1699367"/>
                    <a:gd name="connsiteY4" fmla="*/ 430688 h 1573614"/>
                    <a:gd name="connsiteX5" fmla="*/ 775818 w 1699367"/>
                    <a:gd name="connsiteY5" fmla="*/ 545537 h 1573614"/>
                    <a:gd name="connsiteX6" fmla="*/ 1158652 w 1699367"/>
                    <a:gd name="connsiteY6" fmla="*/ 454615 h 1573614"/>
                    <a:gd name="connsiteX7" fmla="*/ 1115583 w 1699367"/>
                    <a:gd name="connsiteY7" fmla="*/ 669958 h 1573614"/>
                    <a:gd name="connsiteX8" fmla="*/ 1297429 w 1699367"/>
                    <a:gd name="connsiteY8" fmla="*/ 569465 h 1573614"/>
                    <a:gd name="connsiteX9" fmla="*/ 1330927 w 1699367"/>
                    <a:gd name="connsiteY9" fmla="*/ 1134144 h 1573614"/>
                    <a:gd name="connsiteX10" fmla="*/ 1512773 w 1699367"/>
                    <a:gd name="connsiteY10" fmla="*/ 1177212 h 1573614"/>
                    <a:gd name="connsiteX11" fmla="*/ 1306999 w 1699367"/>
                    <a:gd name="connsiteY11" fmla="*/ 1311204 h 1573614"/>
                    <a:gd name="connsiteX12" fmla="*/ 1015089 w 1699367"/>
                    <a:gd name="connsiteY12" fmla="*/ 1569617 h 1573614"/>
                    <a:gd name="connsiteX13" fmla="*/ 1584554 w 1699367"/>
                    <a:gd name="connsiteY13" fmla="*/ 1287277 h 1573614"/>
                    <a:gd name="connsiteX14" fmla="*/ 1651549 w 1699367"/>
                    <a:gd name="connsiteY14" fmla="*/ 655602 h 1573614"/>
                    <a:gd name="connsiteX15" fmla="*/ 1507987 w 1699367"/>
                    <a:gd name="connsiteY15" fmla="*/ 416331 h 1573614"/>
                    <a:gd name="connsiteX16" fmla="*/ 1555841 w 1699367"/>
                    <a:gd name="connsiteY16" fmla="*/ 392404 h 1573614"/>
                    <a:gd name="connsiteX17" fmla="*/ 1440991 w 1699367"/>
                    <a:gd name="connsiteY17" fmla="*/ 349335 h 1573614"/>
                    <a:gd name="connsiteX18" fmla="*/ 1412278 w 1699367"/>
                    <a:gd name="connsiteY18" fmla="*/ 234485 h 1573614"/>
                    <a:gd name="connsiteX19" fmla="*/ 1393137 w 1699367"/>
                    <a:gd name="connsiteY19" fmla="*/ 287125 h 1573614"/>
                    <a:gd name="connsiteX20" fmla="*/ 732749 w 1699367"/>
                    <a:gd name="connsiteY20" fmla="*/ 62210 h 1573614"/>
                    <a:gd name="connsiteX21" fmla="*/ 364272 w 1699367"/>
                    <a:gd name="connsiteY21" fmla="*/ 0 h 1573614"/>
                    <a:gd name="connsiteX22" fmla="*/ 412126 w 1699367"/>
                    <a:gd name="connsiteY22" fmla="*/ 100494 h 1573614"/>
                    <a:gd name="connsiteX23" fmla="*/ 10151 w 1699367"/>
                    <a:gd name="connsiteY23" fmla="*/ 387619 h 1573614"/>
                    <a:gd name="connsiteX24" fmla="*/ 163285 w 1699367"/>
                    <a:gd name="connsiteY24" fmla="*/ 320623 h 1573614"/>
                    <a:gd name="connsiteX25" fmla="*/ 397770 w 1699367"/>
                    <a:gd name="connsiteY25" fmla="*/ 133992 h 1573614"/>
                    <a:gd name="connsiteX26" fmla="*/ 584401 w 1699367"/>
                    <a:gd name="connsiteY26" fmla="*/ 119635 h 1573614"/>
                    <a:gd name="connsiteX27" fmla="*/ 555689 w 1699367"/>
                    <a:gd name="connsiteY27" fmla="*/ 90923 h 1573614"/>
                    <a:gd name="connsiteX28" fmla="*/ 560474 w 1699367"/>
                    <a:gd name="connsiteY28" fmla="*/ 81352 h 1573614"/>
                    <a:gd name="connsiteX29" fmla="*/ 828458 w 1699367"/>
                    <a:gd name="connsiteY29" fmla="*/ 90923 h 1573614"/>
                    <a:gd name="connsiteX30" fmla="*/ 1072514 w 1699367"/>
                    <a:gd name="connsiteY30" fmla="*/ 114850 h 1573614"/>
                    <a:gd name="connsiteX31" fmla="*/ 1397922 w 1699367"/>
                    <a:gd name="connsiteY31" fmla="*/ 325408 h 1573614"/>
                    <a:gd name="connsiteX32" fmla="*/ 1397922 w 1699367"/>
                    <a:gd name="connsiteY32" fmla="*/ 334979 h 1573614"/>
                    <a:gd name="connsiteX33" fmla="*/ 1306999 w 1699367"/>
                    <a:gd name="connsiteY33" fmla="*/ 253627 h 1573614"/>
                    <a:gd name="connsiteX34" fmla="*/ 1306999 w 1699367"/>
                    <a:gd name="connsiteY34" fmla="*/ 263198 h 1573614"/>
                    <a:gd name="connsiteX35" fmla="*/ 1383566 w 1699367"/>
                    <a:gd name="connsiteY35" fmla="*/ 368477 h 1573614"/>
                    <a:gd name="connsiteX36" fmla="*/ 1302214 w 1699367"/>
                    <a:gd name="connsiteY36" fmla="*/ 306267 h 1573614"/>
                    <a:gd name="connsiteX37" fmla="*/ 1350068 w 1699367"/>
                    <a:gd name="connsiteY37" fmla="*/ 363692 h 1573614"/>
                    <a:gd name="connsiteX38" fmla="*/ 1345283 w 1699367"/>
                    <a:gd name="connsiteY38" fmla="*/ 363692 h 1573614"/>
                    <a:gd name="connsiteX39" fmla="*/ 1292643 w 1699367"/>
                    <a:gd name="connsiteY39" fmla="*/ 358906 h 1573614"/>
                    <a:gd name="connsiteX40" fmla="*/ 1292643 w 1699367"/>
                    <a:gd name="connsiteY40" fmla="*/ 363692 h 1573614"/>
                    <a:gd name="connsiteX41" fmla="*/ 1340497 w 1699367"/>
                    <a:gd name="connsiteY41" fmla="*/ 387619 h 1573614"/>
                    <a:gd name="connsiteX42" fmla="*/ 1364424 w 1699367"/>
                    <a:gd name="connsiteY42" fmla="*/ 406760 h 1573614"/>
                    <a:gd name="connsiteX43" fmla="*/ 1383566 w 1699367"/>
                    <a:gd name="connsiteY43" fmla="*/ 445044 h 1573614"/>
                    <a:gd name="connsiteX44" fmla="*/ 1393137 w 1699367"/>
                    <a:gd name="connsiteY44" fmla="*/ 516825 h 1573614"/>
                    <a:gd name="connsiteX45" fmla="*/ 1397922 w 1699367"/>
                    <a:gd name="connsiteY45" fmla="*/ 521610 h 1573614"/>
                    <a:gd name="connsiteX46" fmla="*/ 1407493 w 1699367"/>
                    <a:gd name="connsiteY46" fmla="*/ 454615 h 1573614"/>
                    <a:gd name="connsiteX47" fmla="*/ 1488845 w 1699367"/>
                    <a:gd name="connsiteY47" fmla="*/ 531181 h 1573614"/>
                    <a:gd name="connsiteX48" fmla="*/ 1412278 w 1699367"/>
                    <a:gd name="connsiteY48" fmla="*/ 416331 h 1573614"/>
                    <a:gd name="connsiteX49" fmla="*/ 1527129 w 1699367"/>
                    <a:gd name="connsiteY49" fmla="*/ 502469 h 1573614"/>
                    <a:gd name="connsiteX50" fmla="*/ 1622837 w 1699367"/>
                    <a:gd name="connsiteY50" fmla="*/ 717812 h 1573614"/>
                    <a:gd name="connsiteX51" fmla="*/ 1555841 w 1699367"/>
                    <a:gd name="connsiteY51" fmla="*/ 1215496 h 1573614"/>
                    <a:gd name="connsiteX52" fmla="*/ 1546270 w 1699367"/>
                    <a:gd name="connsiteY52" fmla="*/ 1205925 h 1573614"/>
                    <a:gd name="connsiteX53" fmla="*/ 1565412 w 1699367"/>
                    <a:gd name="connsiteY53" fmla="*/ 923585 h 1573614"/>
                    <a:gd name="connsiteX54" fmla="*/ 1507987 w 1699367"/>
                    <a:gd name="connsiteY54" fmla="*/ 1033650 h 1573614"/>
                    <a:gd name="connsiteX55" fmla="*/ 1527129 w 1699367"/>
                    <a:gd name="connsiteY55" fmla="*/ 861375 h 1573614"/>
                    <a:gd name="connsiteX56" fmla="*/ 1493631 w 1699367"/>
                    <a:gd name="connsiteY56" fmla="*/ 736954 h 1573614"/>
                    <a:gd name="connsiteX57" fmla="*/ 1417064 w 1699367"/>
                    <a:gd name="connsiteY57" fmla="*/ 995367 h 1573614"/>
                    <a:gd name="connsiteX58" fmla="*/ 1407493 w 1699367"/>
                    <a:gd name="connsiteY58" fmla="*/ 655602 h 1573614"/>
                    <a:gd name="connsiteX59" fmla="*/ 1283072 w 1699367"/>
                    <a:gd name="connsiteY59" fmla="*/ 440258 h 1573614"/>
                    <a:gd name="connsiteX60" fmla="*/ 1201720 w 1699367"/>
                    <a:gd name="connsiteY60" fmla="*/ 631675 h 1573614"/>
                    <a:gd name="connsiteX61" fmla="*/ 1158652 w 1699367"/>
                    <a:gd name="connsiteY61" fmla="*/ 392404 h 1573614"/>
                    <a:gd name="connsiteX62" fmla="*/ 895454 w 1699367"/>
                    <a:gd name="connsiteY62" fmla="*/ 516825 h 1573614"/>
                    <a:gd name="connsiteX63" fmla="*/ 991162 w 1699367"/>
                    <a:gd name="connsiteY63" fmla="*/ 378048 h 1573614"/>
                    <a:gd name="connsiteX64" fmla="*/ 881097 w 1699367"/>
                    <a:gd name="connsiteY64" fmla="*/ 401975 h 1573614"/>
                    <a:gd name="connsiteX65" fmla="*/ 742320 w 1699367"/>
                    <a:gd name="connsiteY65" fmla="*/ 387619 h 1573614"/>
                    <a:gd name="connsiteX66" fmla="*/ 483908 w 1699367"/>
                    <a:gd name="connsiteY66" fmla="*/ 459400 h 1573614"/>
                    <a:gd name="connsiteX67" fmla="*/ 584401 w 1699367"/>
                    <a:gd name="connsiteY67" fmla="*/ 334979 h 1573614"/>
                    <a:gd name="connsiteX68" fmla="*/ 555689 w 1699367"/>
                    <a:gd name="connsiteY68" fmla="*/ 330194 h 1573614"/>
                    <a:gd name="connsiteX69" fmla="*/ 555689 w 1699367"/>
                    <a:gd name="connsiteY69" fmla="*/ 330194 h 1573614"/>
                    <a:gd name="connsiteX70" fmla="*/ 526976 w 1699367"/>
                    <a:gd name="connsiteY70" fmla="*/ 330194 h 1573614"/>
                    <a:gd name="connsiteX71" fmla="*/ 526976 w 1699367"/>
                    <a:gd name="connsiteY71" fmla="*/ 330194 h 1573614"/>
                    <a:gd name="connsiteX72" fmla="*/ 220710 w 1699367"/>
                    <a:gd name="connsiteY72" fmla="*/ 507254 h 1573614"/>
                    <a:gd name="connsiteX73" fmla="*/ 503049 w 1699367"/>
                    <a:gd name="connsiteY73" fmla="*/ 224915 h 1573614"/>
                    <a:gd name="connsiteX74" fmla="*/ 163285 w 1699367"/>
                    <a:gd name="connsiteY74" fmla="*/ 320623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99367" h="1573614">
                      <a:moveTo>
                        <a:pt x="10151" y="387619"/>
                      </a:moveTo>
                      <a:cubicBezTo>
                        <a:pt x="-52059" y="612533"/>
                        <a:pt x="191997" y="770452"/>
                        <a:pt x="191997" y="770452"/>
                      </a:cubicBezTo>
                      <a:cubicBezTo>
                        <a:pt x="191997" y="770452"/>
                        <a:pt x="215924" y="440258"/>
                        <a:pt x="483908"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9" y="569465"/>
                      </a:cubicBezTo>
                      <a:cubicBezTo>
                        <a:pt x="1407493" y="727383"/>
                        <a:pt x="1369210" y="985796"/>
                        <a:pt x="1330927" y="1134144"/>
                      </a:cubicBezTo>
                      <a:cubicBezTo>
                        <a:pt x="1397922" y="1024079"/>
                        <a:pt x="1536700" y="1043221"/>
                        <a:pt x="1512773" y="1177212"/>
                      </a:cubicBezTo>
                      <a:cubicBezTo>
                        <a:pt x="1488845" y="1311204"/>
                        <a:pt x="1364424" y="1354273"/>
                        <a:pt x="1306999" y="1311204"/>
                      </a:cubicBezTo>
                      <a:cubicBezTo>
                        <a:pt x="1254360" y="1416483"/>
                        <a:pt x="1120368" y="1526548"/>
                        <a:pt x="1015089" y="1569617"/>
                      </a:cubicBezTo>
                      <a:cubicBezTo>
                        <a:pt x="1225647" y="1598329"/>
                        <a:pt x="1479274" y="1469123"/>
                        <a:pt x="1584554" y="1287277"/>
                      </a:cubicBezTo>
                      <a:cubicBezTo>
                        <a:pt x="1694619" y="1091075"/>
                        <a:pt x="1742473" y="856590"/>
                        <a:pt x="1651549" y="655602"/>
                      </a:cubicBezTo>
                      <a:cubicBezTo>
                        <a:pt x="1627622" y="598177"/>
                        <a:pt x="1546270" y="459400"/>
                        <a:pt x="1507987" y="416331"/>
                      </a:cubicBezTo>
                      <a:cubicBezTo>
                        <a:pt x="1503201" y="411546"/>
                        <a:pt x="1555841" y="392404"/>
                        <a:pt x="1555841" y="392404"/>
                      </a:cubicBezTo>
                      <a:cubicBezTo>
                        <a:pt x="1555841" y="392404"/>
                        <a:pt x="1531914" y="354121"/>
                        <a:pt x="1440991" y="349335"/>
                      </a:cubicBezTo>
                      <a:cubicBezTo>
                        <a:pt x="1455347" y="287125"/>
                        <a:pt x="1412278" y="234485"/>
                        <a:pt x="1412278" y="234485"/>
                      </a:cubicBezTo>
                      <a:lnTo>
                        <a:pt x="1393137" y="287125"/>
                      </a:lnTo>
                      <a:cubicBezTo>
                        <a:pt x="1297429" y="143563"/>
                        <a:pt x="1034231" y="38283"/>
                        <a:pt x="732749" y="62210"/>
                      </a:cubicBezTo>
                      <a:cubicBezTo>
                        <a:pt x="421697" y="86138"/>
                        <a:pt x="364272" y="0"/>
                        <a:pt x="364272" y="0"/>
                      </a:cubicBezTo>
                      <a:cubicBezTo>
                        <a:pt x="364272" y="0"/>
                        <a:pt x="359487" y="71781"/>
                        <a:pt x="412126" y="100494"/>
                      </a:cubicBezTo>
                      <a:cubicBezTo>
                        <a:pt x="335559" y="90923"/>
                        <a:pt x="72361" y="162704"/>
                        <a:pt x="10151" y="387619"/>
                      </a:cubicBezTo>
                      <a:close/>
                      <a:moveTo>
                        <a:pt x="163285" y="320623"/>
                      </a:moveTo>
                      <a:cubicBezTo>
                        <a:pt x="191997" y="205773"/>
                        <a:pt x="292491" y="157919"/>
                        <a:pt x="397770" y="133992"/>
                      </a:cubicBezTo>
                      <a:cubicBezTo>
                        <a:pt x="459981" y="119635"/>
                        <a:pt x="522191" y="110065"/>
                        <a:pt x="584401" y="119635"/>
                      </a:cubicBezTo>
                      <a:cubicBezTo>
                        <a:pt x="574830" y="110065"/>
                        <a:pt x="565260" y="100494"/>
                        <a:pt x="555689" y="90923"/>
                      </a:cubicBezTo>
                      <a:cubicBezTo>
                        <a:pt x="550903" y="86138"/>
                        <a:pt x="550903" y="81352"/>
                        <a:pt x="560474" y="81352"/>
                      </a:cubicBezTo>
                      <a:cubicBezTo>
                        <a:pt x="646612" y="100494"/>
                        <a:pt x="737535" y="90923"/>
                        <a:pt x="828458" y="90923"/>
                      </a:cubicBezTo>
                      <a:cubicBezTo>
                        <a:pt x="909810" y="90923"/>
                        <a:pt x="991162" y="95708"/>
                        <a:pt x="1072514" y="114850"/>
                      </a:cubicBezTo>
                      <a:cubicBezTo>
                        <a:pt x="1196935" y="143563"/>
                        <a:pt x="1330927" y="215344"/>
                        <a:pt x="1397922" y="325408"/>
                      </a:cubicBezTo>
                      <a:cubicBezTo>
                        <a:pt x="1397922" y="330194"/>
                        <a:pt x="1397922" y="330194"/>
                        <a:pt x="1397922" y="334979"/>
                      </a:cubicBezTo>
                      <a:cubicBezTo>
                        <a:pt x="1378781" y="301481"/>
                        <a:pt x="1345283" y="263198"/>
                        <a:pt x="1306999" y="253627"/>
                      </a:cubicBezTo>
                      <a:cubicBezTo>
                        <a:pt x="1302214" y="253627"/>
                        <a:pt x="1302214" y="258412"/>
                        <a:pt x="1306999" y="263198"/>
                      </a:cubicBezTo>
                      <a:cubicBezTo>
                        <a:pt x="1335712" y="296696"/>
                        <a:pt x="1373995" y="325408"/>
                        <a:pt x="1383566" y="368477"/>
                      </a:cubicBezTo>
                      <a:cubicBezTo>
                        <a:pt x="1364424" y="339765"/>
                        <a:pt x="1335712" y="315837"/>
                        <a:pt x="1302214" y="306267"/>
                      </a:cubicBezTo>
                      <a:cubicBezTo>
                        <a:pt x="1321356" y="320623"/>
                        <a:pt x="1335712" y="339765"/>
                        <a:pt x="1350068" y="363692"/>
                      </a:cubicBezTo>
                      <a:cubicBezTo>
                        <a:pt x="1350068" y="363692"/>
                        <a:pt x="1345283" y="363692"/>
                        <a:pt x="1345283" y="363692"/>
                      </a:cubicBezTo>
                      <a:cubicBezTo>
                        <a:pt x="1330927" y="358906"/>
                        <a:pt x="1306999" y="349335"/>
                        <a:pt x="1292643" y="358906"/>
                      </a:cubicBezTo>
                      <a:cubicBezTo>
                        <a:pt x="1287858" y="358906"/>
                        <a:pt x="1292643" y="363692"/>
                        <a:pt x="1292643" y="363692"/>
                      </a:cubicBezTo>
                      <a:cubicBezTo>
                        <a:pt x="1306999" y="373262"/>
                        <a:pt x="1326141" y="378048"/>
                        <a:pt x="1340497" y="387619"/>
                      </a:cubicBezTo>
                      <a:cubicBezTo>
                        <a:pt x="1350068" y="392404"/>
                        <a:pt x="1354854" y="397190"/>
                        <a:pt x="1364424" y="406760"/>
                      </a:cubicBezTo>
                      <a:cubicBezTo>
                        <a:pt x="1373995" y="416331"/>
                        <a:pt x="1378781" y="430688"/>
                        <a:pt x="1383566" y="445044"/>
                      </a:cubicBezTo>
                      <a:cubicBezTo>
                        <a:pt x="1388351" y="468971"/>
                        <a:pt x="1388351" y="492898"/>
                        <a:pt x="1393137" y="516825"/>
                      </a:cubicBezTo>
                      <a:cubicBezTo>
                        <a:pt x="1393137" y="516825"/>
                        <a:pt x="1397922" y="521610"/>
                        <a:pt x="1397922" y="521610"/>
                      </a:cubicBezTo>
                      <a:cubicBezTo>
                        <a:pt x="1402708" y="502469"/>
                        <a:pt x="1407493" y="478542"/>
                        <a:pt x="1407493" y="454615"/>
                      </a:cubicBezTo>
                      <a:cubicBezTo>
                        <a:pt x="1431420" y="478542"/>
                        <a:pt x="1488845" y="535967"/>
                        <a:pt x="1488845" y="531181"/>
                      </a:cubicBezTo>
                      <a:cubicBezTo>
                        <a:pt x="1493631" y="512040"/>
                        <a:pt x="1479274" y="454615"/>
                        <a:pt x="1412278" y="416331"/>
                      </a:cubicBezTo>
                      <a:cubicBezTo>
                        <a:pt x="1455347" y="416331"/>
                        <a:pt x="1488845" y="440258"/>
                        <a:pt x="1527129" y="502469"/>
                      </a:cubicBezTo>
                      <a:cubicBezTo>
                        <a:pt x="1574983" y="564679"/>
                        <a:pt x="1603695" y="641246"/>
                        <a:pt x="1622837" y="717812"/>
                      </a:cubicBezTo>
                      <a:cubicBezTo>
                        <a:pt x="1661120" y="880517"/>
                        <a:pt x="1641979" y="1067148"/>
                        <a:pt x="1555841" y="1215496"/>
                      </a:cubicBezTo>
                      <a:cubicBezTo>
                        <a:pt x="1551056" y="1220281"/>
                        <a:pt x="1546270" y="1210710"/>
                        <a:pt x="1546270" y="1205925"/>
                      </a:cubicBezTo>
                      <a:cubicBezTo>
                        <a:pt x="1584554" y="1115002"/>
                        <a:pt x="1589339" y="1019294"/>
                        <a:pt x="1565412" y="923585"/>
                      </a:cubicBezTo>
                      <a:cubicBezTo>
                        <a:pt x="1555841" y="961869"/>
                        <a:pt x="1536700" y="1000152"/>
                        <a:pt x="1507987" y="1033650"/>
                      </a:cubicBezTo>
                      <a:cubicBezTo>
                        <a:pt x="1503201" y="1038435"/>
                        <a:pt x="1541485" y="928371"/>
                        <a:pt x="1527129" y="861375"/>
                      </a:cubicBezTo>
                      <a:cubicBezTo>
                        <a:pt x="1517558" y="823092"/>
                        <a:pt x="1503201" y="780023"/>
                        <a:pt x="1493631" y="736954"/>
                      </a:cubicBezTo>
                      <a:cubicBezTo>
                        <a:pt x="1498416" y="827877"/>
                        <a:pt x="1479274" y="918800"/>
                        <a:pt x="1417064" y="995367"/>
                      </a:cubicBezTo>
                      <a:cubicBezTo>
                        <a:pt x="1412278" y="1000152"/>
                        <a:pt x="1440991" y="765667"/>
                        <a:pt x="1407493" y="655602"/>
                      </a:cubicBezTo>
                      <a:cubicBezTo>
                        <a:pt x="1383566" y="574250"/>
                        <a:pt x="1335712" y="502469"/>
                        <a:pt x="1283072" y="440258"/>
                      </a:cubicBezTo>
                      <a:cubicBezTo>
                        <a:pt x="1287858" y="512040"/>
                        <a:pt x="1259145" y="579035"/>
                        <a:pt x="1201720" y="631675"/>
                      </a:cubicBezTo>
                      <a:cubicBezTo>
                        <a:pt x="1196935" y="636460"/>
                        <a:pt x="1259145" y="488112"/>
                        <a:pt x="1158652" y="392404"/>
                      </a:cubicBezTo>
                      <a:cubicBezTo>
                        <a:pt x="1091656" y="468971"/>
                        <a:pt x="986377" y="526396"/>
                        <a:pt x="895454" y="516825"/>
                      </a:cubicBezTo>
                      <a:cubicBezTo>
                        <a:pt x="890668" y="516825"/>
                        <a:pt x="972020" y="430688"/>
                        <a:pt x="991162" y="378048"/>
                      </a:cubicBezTo>
                      <a:cubicBezTo>
                        <a:pt x="957664" y="392404"/>
                        <a:pt x="924166" y="401975"/>
                        <a:pt x="881097" y="401975"/>
                      </a:cubicBezTo>
                      <a:cubicBezTo>
                        <a:pt x="833243" y="401975"/>
                        <a:pt x="785389" y="392404"/>
                        <a:pt x="742320" y="387619"/>
                      </a:cubicBezTo>
                      <a:cubicBezTo>
                        <a:pt x="699252" y="382833"/>
                        <a:pt x="526976" y="435473"/>
                        <a:pt x="483908" y="459400"/>
                      </a:cubicBezTo>
                      <a:cubicBezTo>
                        <a:pt x="479122" y="464185"/>
                        <a:pt x="512620" y="358906"/>
                        <a:pt x="584401" y="334979"/>
                      </a:cubicBezTo>
                      <a:cubicBezTo>
                        <a:pt x="574830" y="334979"/>
                        <a:pt x="565260" y="330194"/>
                        <a:pt x="555689" y="330194"/>
                      </a:cubicBezTo>
                      <a:lnTo>
                        <a:pt x="555689" y="330194"/>
                      </a:lnTo>
                      <a:cubicBezTo>
                        <a:pt x="546118" y="330194"/>
                        <a:pt x="536547" y="330194"/>
                        <a:pt x="526976" y="330194"/>
                      </a:cubicBezTo>
                      <a:cubicBezTo>
                        <a:pt x="526976" y="330194"/>
                        <a:pt x="526976" y="330194"/>
                        <a:pt x="526976" y="330194"/>
                      </a:cubicBezTo>
                      <a:cubicBezTo>
                        <a:pt x="369058" y="325408"/>
                        <a:pt x="282920" y="368477"/>
                        <a:pt x="220710" y="507254"/>
                      </a:cubicBezTo>
                      <a:cubicBezTo>
                        <a:pt x="215924" y="512040"/>
                        <a:pt x="249422" y="291910"/>
                        <a:pt x="503049" y="224915"/>
                      </a:cubicBezTo>
                      <a:cubicBezTo>
                        <a:pt x="311632" y="124421"/>
                        <a:pt x="163285" y="325408"/>
                        <a:pt x="163285" y="320623"/>
                      </a:cubicBezTo>
                      <a:close/>
                    </a:path>
                  </a:pathLst>
                </a:custGeom>
                <a:solidFill>
                  <a:srgbClr val="D6371E">
                    <a:alpha val="50000"/>
                  </a:srgbClr>
                </a:solidFill>
                <a:ln w="4782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7C837B3A-9E04-466B-8E09-A401B9070680}"/>
                    </a:ext>
                  </a:extLst>
                </p:cNvPr>
                <p:cNvSpPr/>
                <p:nvPr/>
              </p:nvSpPr>
              <p:spPr>
                <a:xfrm>
                  <a:off x="9048291" y="6539924"/>
                  <a:ext cx="684314" cy="1004267"/>
                </a:xfrm>
                <a:custGeom>
                  <a:avLst/>
                  <a:gdLst>
                    <a:gd name="connsiteX0" fmla="*/ 287125 w 684314"/>
                    <a:gd name="connsiteY0" fmla="*/ 741740 h 1004267"/>
                    <a:gd name="connsiteX1" fmla="*/ 492898 w 684314"/>
                    <a:gd name="connsiteY1" fmla="*/ 607748 h 1004267"/>
                    <a:gd name="connsiteX2" fmla="*/ 311052 w 684314"/>
                    <a:gd name="connsiteY2" fmla="*/ 564679 h 1004267"/>
                    <a:gd name="connsiteX3" fmla="*/ 277554 w 684314"/>
                    <a:gd name="connsiteY3" fmla="*/ 4785 h 1004267"/>
                    <a:gd name="connsiteX4" fmla="*/ 277554 w 684314"/>
                    <a:gd name="connsiteY4" fmla="*/ 0 h 1004267"/>
                    <a:gd name="connsiteX5" fmla="*/ 287125 w 684314"/>
                    <a:gd name="connsiteY5" fmla="*/ 4785 h 1004267"/>
                    <a:gd name="connsiteX6" fmla="*/ 330194 w 684314"/>
                    <a:gd name="connsiteY6" fmla="*/ 47854 h 1004267"/>
                    <a:gd name="connsiteX7" fmla="*/ 368477 w 684314"/>
                    <a:gd name="connsiteY7" fmla="*/ 167490 h 1004267"/>
                    <a:gd name="connsiteX8" fmla="*/ 373263 w 684314"/>
                    <a:gd name="connsiteY8" fmla="*/ 478542 h 1004267"/>
                    <a:gd name="connsiteX9" fmla="*/ 378048 w 684314"/>
                    <a:gd name="connsiteY9" fmla="*/ 488112 h 1004267"/>
                    <a:gd name="connsiteX10" fmla="*/ 387619 w 684314"/>
                    <a:gd name="connsiteY10" fmla="*/ 497683 h 1004267"/>
                    <a:gd name="connsiteX11" fmla="*/ 497684 w 684314"/>
                    <a:gd name="connsiteY11" fmla="*/ 301481 h 1004267"/>
                    <a:gd name="connsiteX12" fmla="*/ 488112 w 684314"/>
                    <a:gd name="connsiteY12" fmla="*/ 492898 h 1004267"/>
                    <a:gd name="connsiteX13" fmla="*/ 497684 w 684314"/>
                    <a:gd name="connsiteY13" fmla="*/ 502469 h 1004267"/>
                    <a:gd name="connsiteX14" fmla="*/ 531182 w 684314"/>
                    <a:gd name="connsiteY14" fmla="*/ 445044 h 1004267"/>
                    <a:gd name="connsiteX15" fmla="*/ 401975 w 684314"/>
                    <a:gd name="connsiteY15" fmla="*/ 832662 h 1004267"/>
                    <a:gd name="connsiteX16" fmla="*/ 406761 w 684314"/>
                    <a:gd name="connsiteY16" fmla="*/ 842233 h 1004267"/>
                    <a:gd name="connsiteX17" fmla="*/ 646031 w 684314"/>
                    <a:gd name="connsiteY17" fmla="*/ 545537 h 1004267"/>
                    <a:gd name="connsiteX18" fmla="*/ 684315 w 684314"/>
                    <a:gd name="connsiteY18" fmla="*/ 334979 h 1004267"/>
                    <a:gd name="connsiteX19" fmla="*/ 684315 w 684314"/>
                    <a:gd name="connsiteY19" fmla="*/ 325408 h 1004267"/>
                    <a:gd name="connsiteX20" fmla="*/ 569464 w 684314"/>
                    <a:gd name="connsiteY20" fmla="*/ 717812 h 1004267"/>
                    <a:gd name="connsiteX21" fmla="*/ 0 w 684314"/>
                    <a:gd name="connsiteY21" fmla="*/ 1000152 h 1004267"/>
                    <a:gd name="connsiteX22" fmla="*/ 287125 w 684314"/>
                    <a:gd name="connsiteY22" fmla="*/ 741740 h 10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4314" h="1004267">
                      <a:moveTo>
                        <a:pt x="287125" y="741740"/>
                      </a:moveTo>
                      <a:cubicBezTo>
                        <a:pt x="344550" y="784808"/>
                        <a:pt x="468971" y="741740"/>
                        <a:pt x="492898" y="607748"/>
                      </a:cubicBezTo>
                      <a:cubicBezTo>
                        <a:pt x="516825" y="473756"/>
                        <a:pt x="378048" y="449829"/>
                        <a:pt x="311052" y="564679"/>
                      </a:cubicBezTo>
                      <a:cubicBezTo>
                        <a:pt x="349336" y="416331"/>
                        <a:pt x="387619" y="162704"/>
                        <a:pt x="277554" y="4785"/>
                      </a:cubicBezTo>
                      <a:cubicBezTo>
                        <a:pt x="277554" y="4785"/>
                        <a:pt x="277554" y="0"/>
                        <a:pt x="277554" y="0"/>
                      </a:cubicBezTo>
                      <a:cubicBezTo>
                        <a:pt x="277554" y="0"/>
                        <a:pt x="282340" y="0"/>
                        <a:pt x="287125" y="4785"/>
                      </a:cubicBezTo>
                      <a:cubicBezTo>
                        <a:pt x="306267" y="14356"/>
                        <a:pt x="320623" y="28712"/>
                        <a:pt x="330194" y="47854"/>
                      </a:cubicBezTo>
                      <a:cubicBezTo>
                        <a:pt x="349336" y="86137"/>
                        <a:pt x="358906" y="133992"/>
                        <a:pt x="368477" y="167490"/>
                      </a:cubicBezTo>
                      <a:cubicBezTo>
                        <a:pt x="387619" y="267983"/>
                        <a:pt x="382833" y="373262"/>
                        <a:pt x="373263" y="478542"/>
                      </a:cubicBezTo>
                      <a:cubicBezTo>
                        <a:pt x="373263" y="483327"/>
                        <a:pt x="373263" y="483327"/>
                        <a:pt x="378048" y="488112"/>
                      </a:cubicBezTo>
                      <a:cubicBezTo>
                        <a:pt x="378048" y="492898"/>
                        <a:pt x="382833" y="497683"/>
                        <a:pt x="387619" y="497683"/>
                      </a:cubicBezTo>
                      <a:cubicBezTo>
                        <a:pt x="454615" y="449829"/>
                        <a:pt x="488112" y="378048"/>
                        <a:pt x="497684" y="301481"/>
                      </a:cubicBezTo>
                      <a:cubicBezTo>
                        <a:pt x="502469" y="363692"/>
                        <a:pt x="497684" y="430687"/>
                        <a:pt x="488112" y="492898"/>
                      </a:cubicBezTo>
                      <a:cubicBezTo>
                        <a:pt x="488112" y="497683"/>
                        <a:pt x="492898" y="502469"/>
                        <a:pt x="497684" y="502469"/>
                      </a:cubicBezTo>
                      <a:cubicBezTo>
                        <a:pt x="516825" y="488112"/>
                        <a:pt x="526396" y="468971"/>
                        <a:pt x="531182" y="445044"/>
                      </a:cubicBezTo>
                      <a:cubicBezTo>
                        <a:pt x="535967" y="588606"/>
                        <a:pt x="507255" y="727383"/>
                        <a:pt x="401975" y="832662"/>
                      </a:cubicBezTo>
                      <a:cubicBezTo>
                        <a:pt x="397190" y="837448"/>
                        <a:pt x="401975" y="847019"/>
                        <a:pt x="406761" y="842233"/>
                      </a:cubicBezTo>
                      <a:cubicBezTo>
                        <a:pt x="521610" y="775237"/>
                        <a:pt x="602963" y="665173"/>
                        <a:pt x="646031" y="545537"/>
                      </a:cubicBezTo>
                      <a:cubicBezTo>
                        <a:pt x="669958" y="478542"/>
                        <a:pt x="679529" y="406760"/>
                        <a:pt x="684315" y="334979"/>
                      </a:cubicBezTo>
                      <a:cubicBezTo>
                        <a:pt x="684315" y="330194"/>
                        <a:pt x="684315" y="325408"/>
                        <a:pt x="684315" y="325408"/>
                      </a:cubicBezTo>
                      <a:cubicBezTo>
                        <a:pt x="684315" y="459400"/>
                        <a:pt x="636461" y="598177"/>
                        <a:pt x="569464" y="717812"/>
                      </a:cubicBezTo>
                      <a:cubicBezTo>
                        <a:pt x="464185" y="904444"/>
                        <a:pt x="210558" y="1028864"/>
                        <a:pt x="0" y="1000152"/>
                      </a:cubicBezTo>
                      <a:cubicBezTo>
                        <a:pt x="100494" y="957083"/>
                        <a:pt x="234486" y="847019"/>
                        <a:pt x="287125" y="74174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463E77AC-F0DD-43F5-8858-39AB248E588E}"/>
                    </a:ext>
                  </a:extLst>
                </p:cNvPr>
                <p:cNvSpPr/>
                <p:nvPr/>
              </p:nvSpPr>
              <p:spPr>
                <a:xfrm>
                  <a:off x="8818591" y="6386791"/>
                  <a:ext cx="148348" cy="114849"/>
                </a:xfrm>
                <a:custGeom>
                  <a:avLst/>
                  <a:gdLst>
                    <a:gd name="connsiteX0" fmla="*/ 62211 w 148348"/>
                    <a:gd name="connsiteY0" fmla="*/ 86137 h 114849"/>
                    <a:gd name="connsiteX1" fmla="*/ 0 w 148348"/>
                    <a:gd name="connsiteY1" fmla="*/ 114850 h 114849"/>
                    <a:gd name="connsiteX2" fmla="*/ 100494 w 148348"/>
                    <a:gd name="connsiteY2" fmla="*/ 9571 h 114849"/>
                    <a:gd name="connsiteX3" fmla="*/ 148348 w 148348"/>
                    <a:gd name="connsiteY3" fmla="*/ 0 h 114849"/>
                    <a:gd name="connsiteX4" fmla="*/ 62211 w 148348"/>
                    <a:gd name="connsiteY4" fmla="*/ 86137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48" h="114849">
                      <a:moveTo>
                        <a:pt x="62211" y="86137"/>
                      </a:moveTo>
                      <a:cubicBezTo>
                        <a:pt x="43069" y="100494"/>
                        <a:pt x="19142" y="110065"/>
                        <a:pt x="0" y="114850"/>
                      </a:cubicBezTo>
                      <a:cubicBezTo>
                        <a:pt x="14356" y="100494"/>
                        <a:pt x="47854" y="71781"/>
                        <a:pt x="100494" y="9571"/>
                      </a:cubicBezTo>
                      <a:cubicBezTo>
                        <a:pt x="114850" y="9571"/>
                        <a:pt x="133992" y="4785"/>
                        <a:pt x="148348" y="0"/>
                      </a:cubicBezTo>
                      <a:cubicBezTo>
                        <a:pt x="119635" y="33498"/>
                        <a:pt x="95708" y="66996"/>
                        <a:pt x="62211" y="8613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647B74EB-BE78-45E5-BE20-FB8EFE211B85}"/>
                    </a:ext>
                  </a:extLst>
                </p:cNvPr>
                <p:cNvSpPr/>
                <p:nvPr/>
              </p:nvSpPr>
              <p:spPr>
                <a:xfrm>
                  <a:off x="8464470" y="6362864"/>
                  <a:ext cx="76566" cy="138777"/>
                </a:xfrm>
                <a:custGeom>
                  <a:avLst/>
                  <a:gdLst>
                    <a:gd name="connsiteX0" fmla="*/ 76567 w 76566"/>
                    <a:gd name="connsiteY0" fmla="*/ 0 h 138777"/>
                    <a:gd name="connsiteX1" fmla="*/ 19141 w 76566"/>
                    <a:gd name="connsiteY1" fmla="*/ 95708 h 138777"/>
                    <a:gd name="connsiteX2" fmla="*/ 0 w 76566"/>
                    <a:gd name="connsiteY2" fmla="*/ 138777 h 138777"/>
                    <a:gd name="connsiteX3" fmla="*/ 33498 w 76566"/>
                    <a:gd name="connsiteY3" fmla="*/ 33498 h 138777"/>
                    <a:gd name="connsiteX4" fmla="*/ 76567 w 76566"/>
                    <a:gd name="connsiteY4" fmla="*/ 0 h 13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6" h="138777">
                      <a:moveTo>
                        <a:pt x="76567" y="0"/>
                      </a:moveTo>
                      <a:cubicBezTo>
                        <a:pt x="52640" y="28713"/>
                        <a:pt x="33498" y="62210"/>
                        <a:pt x="19141" y="95708"/>
                      </a:cubicBezTo>
                      <a:cubicBezTo>
                        <a:pt x="14356" y="105279"/>
                        <a:pt x="4785" y="119635"/>
                        <a:pt x="0" y="138777"/>
                      </a:cubicBezTo>
                      <a:cubicBezTo>
                        <a:pt x="0" y="119635"/>
                        <a:pt x="0" y="76567"/>
                        <a:pt x="33498" y="33498"/>
                      </a:cubicBezTo>
                      <a:cubicBezTo>
                        <a:pt x="47854" y="19142"/>
                        <a:pt x="62210" y="9571"/>
                        <a:pt x="76567" y="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B281A8C8-151B-4095-96B5-4BEB3129FCB6}"/>
                    </a:ext>
                  </a:extLst>
                </p:cNvPr>
                <p:cNvSpPr/>
                <p:nvPr/>
              </p:nvSpPr>
              <p:spPr>
                <a:xfrm>
                  <a:off x="8023631" y="6061383"/>
                  <a:ext cx="431267" cy="665172"/>
                </a:xfrm>
                <a:custGeom>
                  <a:avLst/>
                  <a:gdLst>
                    <a:gd name="connsiteX0" fmla="*/ 426482 w 431267"/>
                    <a:gd name="connsiteY0" fmla="*/ 4785 h 665172"/>
                    <a:gd name="connsiteX1" fmla="*/ 416912 w 431267"/>
                    <a:gd name="connsiteY1" fmla="*/ 0 h 665172"/>
                    <a:gd name="connsiteX2" fmla="*/ 431268 w 431267"/>
                    <a:gd name="connsiteY2" fmla="*/ 9571 h 665172"/>
                    <a:gd name="connsiteX3" fmla="*/ 144143 w 431267"/>
                    <a:gd name="connsiteY3" fmla="*/ 215344 h 665172"/>
                    <a:gd name="connsiteX4" fmla="*/ 125001 w 431267"/>
                    <a:gd name="connsiteY4" fmla="*/ 478542 h 665172"/>
                    <a:gd name="connsiteX5" fmla="*/ 378628 w 431267"/>
                    <a:gd name="connsiteY5" fmla="*/ 129206 h 665172"/>
                    <a:gd name="connsiteX6" fmla="*/ 244636 w 431267"/>
                    <a:gd name="connsiteY6" fmla="*/ 267983 h 665172"/>
                    <a:gd name="connsiteX7" fmla="*/ 177641 w 431267"/>
                    <a:gd name="connsiteY7" fmla="*/ 574250 h 665172"/>
                    <a:gd name="connsiteX8" fmla="*/ 187212 w 431267"/>
                    <a:gd name="connsiteY8" fmla="*/ 574250 h 665172"/>
                    <a:gd name="connsiteX9" fmla="*/ 302062 w 431267"/>
                    <a:gd name="connsiteY9" fmla="*/ 392404 h 665172"/>
                    <a:gd name="connsiteX10" fmla="*/ 335559 w 431267"/>
                    <a:gd name="connsiteY10" fmla="*/ 368477 h 665172"/>
                    <a:gd name="connsiteX11" fmla="*/ 191997 w 431267"/>
                    <a:gd name="connsiteY11" fmla="*/ 665173 h 665172"/>
                    <a:gd name="connsiteX12" fmla="*/ 10151 w 431267"/>
                    <a:gd name="connsiteY12" fmla="*/ 282340 h 665172"/>
                    <a:gd name="connsiteX13" fmla="*/ 426482 w 431267"/>
                    <a:gd name="connsiteY13" fmla="*/ 4785 h 66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267" h="665172">
                      <a:moveTo>
                        <a:pt x="426482" y="4785"/>
                      </a:moveTo>
                      <a:cubicBezTo>
                        <a:pt x="421697" y="4785"/>
                        <a:pt x="421697" y="0"/>
                        <a:pt x="416912" y="0"/>
                      </a:cubicBezTo>
                      <a:cubicBezTo>
                        <a:pt x="421697" y="4785"/>
                        <a:pt x="426482" y="4785"/>
                        <a:pt x="431268" y="9571"/>
                      </a:cubicBezTo>
                      <a:cubicBezTo>
                        <a:pt x="311632" y="14356"/>
                        <a:pt x="187212" y="105279"/>
                        <a:pt x="144143" y="215344"/>
                      </a:cubicBezTo>
                      <a:cubicBezTo>
                        <a:pt x="91503" y="344550"/>
                        <a:pt x="125001" y="483327"/>
                        <a:pt x="125001" y="478542"/>
                      </a:cubicBezTo>
                      <a:cubicBezTo>
                        <a:pt x="163285" y="224915"/>
                        <a:pt x="345131" y="143563"/>
                        <a:pt x="378628" y="129206"/>
                      </a:cubicBezTo>
                      <a:cubicBezTo>
                        <a:pt x="373843" y="138777"/>
                        <a:pt x="311632" y="157919"/>
                        <a:pt x="244636" y="267983"/>
                      </a:cubicBezTo>
                      <a:cubicBezTo>
                        <a:pt x="196782" y="349335"/>
                        <a:pt x="163285" y="478542"/>
                        <a:pt x="177641" y="574250"/>
                      </a:cubicBezTo>
                      <a:cubicBezTo>
                        <a:pt x="177641" y="579035"/>
                        <a:pt x="187212" y="583821"/>
                        <a:pt x="187212" y="574250"/>
                      </a:cubicBezTo>
                      <a:cubicBezTo>
                        <a:pt x="206353" y="507254"/>
                        <a:pt x="244636" y="440258"/>
                        <a:pt x="302062" y="392404"/>
                      </a:cubicBezTo>
                      <a:cubicBezTo>
                        <a:pt x="311632" y="382833"/>
                        <a:pt x="325989" y="378048"/>
                        <a:pt x="335559" y="368477"/>
                      </a:cubicBezTo>
                      <a:cubicBezTo>
                        <a:pt x="206353" y="473756"/>
                        <a:pt x="191997" y="665173"/>
                        <a:pt x="191997" y="665173"/>
                      </a:cubicBezTo>
                      <a:cubicBezTo>
                        <a:pt x="191997" y="665173"/>
                        <a:pt x="-52059" y="507254"/>
                        <a:pt x="10151" y="282340"/>
                      </a:cubicBezTo>
                      <a:cubicBezTo>
                        <a:pt x="77147" y="66996"/>
                        <a:pt x="340345" y="-4785"/>
                        <a:pt x="426482" y="4785"/>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C4C9E1C6-19CC-43B2-ADFA-8FE9A82372FA}"/>
                    </a:ext>
                  </a:extLst>
                </p:cNvPr>
                <p:cNvSpPr/>
                <p:nvPr/>
              </p:nvSpPr>
              <p:spPr>
                <a:xfrm>
                  <a:off x="9144000" y="6386791"/>
                  <a:ext cx="85882" cy="253627"/>
                </a:xfrm>
                <a:custGeom>
                  <a:avLst/>
                  <a:gdLst>
                    <a:gd name="connsiteX0" fmla="*/ 4785 w 85882"/>
                    <a:gd name="connsiteY0" fmla="*/ 253627 h 253627"/>
                    <a:gd name="connsiteX1" fmla="*/ 0 w 85882"/>
                    <a:gd name="connsiteY1" fmla="*/ 253627 h 253627"/>
                    <a:gd name="connsiteX2" fmla="*/ 43069 w 85882"/>
                    <a:gd name="connsiteY2" fmla="*/ 38283 h 253627"/>
                    <a:gd name="connsiteX3" fmla="*/ 43069 w 85882"/>
                    <a:gd name="connsiteY3" fmla="*/ 38283 h 253627"/>
                    <a:gd name="connsiteX4" fmla="*/ 38283 w 85882"/>
                    <a:gd name="connsiteY4" fmla="*/ 0 h 253627"/>
                    <a:gd name="connsiteX5" fmla="*/ 4785 w 85882"/>
                    <a:gd name="connsiteY5" fmla="*/ 253627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82" h="253627">
                      <a:moveTo>
                        <a:pt x="4785" y="253627"/>
                      </a:moveTo>
                      <a:cubicBezTo>
                        <a:pt x="0" y="253627"/>
                        <a:pt x="0" y="253627"/>
                        <a:pt x="0" y="253627"/>
                      </a:cubicBezTo>
                      <a:cubicBezTo>
                        <a:pt x="0" y="253627"/>
                        <a:pt x="90923" y="196202"/>
                        <a:pt x="43069" y="38283"/>
                      </a:cubicBezTo>
                      <a:cubicBezTo>
                        <a:pt x="43069" y="38283"/>
                        <a:pt x="43069" y="38283"/>
                        <a:pt x="43069" y="38283"/>
                      </a:cubicBezTo>
                      <a:cubicBezTo>
                        <a:pt x="43069" y="23927"/>
                        <a:pt x="38283" y="14356"/>
                        <a:pt x="38283" y="0"/>
                      </a:cubicBezTo>
                      <a:cubicBezTo>
                        <a:pt x="114850" y="52640"/>
                        <a:pt x="95708" y="220129"/>
                        <a:pt x="4785" y="25362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4755CD1-A36E-46FC-95A9-CD548AD7842A}"/>
                    </a:ext>
                  </a:extLst>
                </p:cNvPr>
                <p:cNvSpPr/>
                <p:nvPr/>
              </p:nvSpPr>
              <p:spPr>
                <a:xfrm>
                  <a:off x="9421554" y="6471589"/>
                  <a:ext cx="228476" cy="424583"/>
                </a:xfrm>
                <a:custGeom>
                  <a:avLst/>
                  <a:gdLst>
                    <a:gd name="connsiteX0" fmla="*/ 47854 w 228476"/>
                    <a:gd name="connsiteY0" fmla="*/ 92263 h 424583"/>
                    <a:gd name="connsiteX1" fmla="*/ 14356 w 228476"/>
                    <a:gd name="connsiteY1" fmla="*/ 68336 h 424583"/>
                    <a:gd name="connsiteX2" fmla="*/ 9571 w 228476"/>
                    <a:gd name="connsiteY2" fmla="*/ 73121 h 424583"/>
                    <a:gd name="connsiteX3" fmla="*/ 47854 w 228476"/>
                    <a:gd name="connsiteY3" fmla="*/ 144902 h 424583"/>
                    <a:gd name="connsiteX4" fmla="*/ 66996 w 228476"/>
                    <a:gd name="connsiteY4" fmla="*/ 235825 h 424583"/>
                    <a:gd name="connsiteX5" fmla="*/ 47854 w 228476"/>
                    <a:gd name="connsiteY5" fmla="*/ 412886 h 424583"/>
                    <a:gd name="connsiteX6" fmla="*/ 52640 w 228476"/>
                    <a:gd name="connsiteY6" fmla="*/ 417671 h 424583"/>
                    <a:gd name="connsiteX7" fmla="*/ 71781 w 228476"/>
                    <a:gd name="connsiteY7" fmla="*/ 369817 h 424583"/>
                    <a:gd name="connsiteX8" fmla="*/ 86137 w 228476"/>
                    <a:gd name="connsiteY8" fmla="*/ 312392 h 424583"/>
                    <a:gd name="connsiteX9" fmla="*/ 95708 w 228476"/>
                    <a:gd name="connsiteY9" fmla="*/ 264538 h 424583"/>
                    <a:gd name="connsiteX10" fmla="*/ 95708 w 228476"/>
                    <a:gd name="connsiteY10" fmla="*/ 168829 h 424583"/>
                    <a:gd name="connsiteX11" fmla="*/ 110064 w 228476"/>
                    <a:gd name="connsiteY11" fmla="*/ 192757 h 424583"/>
                    <a:gd name="connsiteX12" fmla="*/ 157919 w 228476"/>
                    <a:gd name="connsiteY12" fmla="*/ 393744 h 424583"/>
                    <a:gd name="connsiteX13" fmla="*/ 162704 w 228476"/>
                    <a:gd name="connsiteY13" fmla="*/ 393744 h 424583"/>
                    <a:gd name="connsiteX14" fmla="*/ 167490 w 228476"/>
                    <a:gd name="connsiteY14" fmla="*/ 293250 h 424583"/>
                    <a:gd name="connsiteX15" fmla="*/ 162704 w 228476"/>
                    <a:gd name="connsiteY15" fmla="*/ 240611 h 424583"/>
                    <a:gd name="connsiteX16" fmla="*/ 157919 w 228476"/>
                    <a:gd name="connsiteY16" fmla="*/ 226254 h 424583"/>
                    <a:gd name="connsiteX17" fmla="*/ 196202 w 228476"/>
                    <a:gd name="connsiteY17" fmla="*/ 317177 h 424583"/>
                    <a:gd name="connsiteX18" fmla="*/ 215344 w 228476"/>
                    <a:gd name="connsiteY18" fmla="*/ 422456 h 424583"/>
                    <a:gd name="connsiteX19" fmla="*/ 220129 w 228476"/>
                    <a:gd name="connsiteY19" fmla="*/ 422456 h 424583"/>
                    <a:gd name="connsiteX20" fmla="*/ 210558 w 228476"/>
                    <a:gd name="connsiteY20" fmla="*/ 216684 h 424583"/>
                    <a:gd name="connsiteX21" fmla="*/ 143563 w 228476"/>
                    <a:gd name="connsiteY21" fmla="*/ 77907 h 424583"/>
                    <a:gd name="connsiteX22" fmla="*/ 105279 w 228476"/>
                    <a:gd name="connsiteY22" fmla="*/ 30052 h 424583"/>
                    <a:gd name="connsiteX23" fmla="*/ 100494 w 228476"/>
                    <a:gd name="connsiteY23" fmla="*/ 34838 h 424583"/>
                    <a:gd name="connsiteX24" fmla="*/ 143563 w 228476"/>
                    <a:gd name="connsiteY24" fmla="*/ 168829 h 424583"/>
                    <a:gd name="connsiteX25" fmla="*/ 143563 w 228476"/>
                    <a:gd name="connsiteY25" fmla="*/ 173615 h 424583"/>
                    <a:gd name="connsiteX26" fmla="*/ 143563 w 228476"/>
                    <a:gd name="connsiteY26" fmla="*/ 168829 h 424583"/>
                    <a:gd name="connsiteX27" fmla="*/ 133992 w 228476"/>
                    <a:gd name="connsiteY27" fmla="*/ 144902 h 424583"/>
                    <a:gd name="connsiteX28" fmla="*/ 105279 w 228476"/>
                    <a:gd name="connsiteY28" fmla="*/ 92263 h 424583"/>
                    <a:gd name="connsiteX29" fmla="*/ 95708 w 228476"/>
                    <a:gd name="connsiteY29" fmla="*/ 92263 h 424583"/>
                    <a:gd name="connsiteX30" fmla="*/ 114850 w 228476"/>
                    <a:gd name="connsiteY30" fmla="*/ 149688 h 424583"/>
                    <a:gd name="connsiteX31" fmla="*/ 86137 w 228476"/>
                    <a:gd name="connsiteY31" fmla="*/ 97048 h 424583"/>
                    <a:gd name="connsiteX32" fmla="*/ 4785 w 228476"/>
                    <a:gd name="connsiteY32" fmla="*/ 1340 h 424583"/>
                    <a:gd name="connsiteX33" fmla="*/ 0 w 228476"/>
                    <a:gd name="connsiteY33" fmla="*/ 6125 h 424583"/>
                    <a:gd name="connsiteX34" fmla="*/ 47854 w 228476"/>
                    <a:gd name="connsiteY34" fmla="*/ 92263 h 4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76" h="424583">
                      <a:moveTo>
                        <a:pt x="47854" y="92263"/>
                      </a:moveTo>
                      <a:cubicBezTo>
                        <a:pt x="38283" y="82692"/>
                        <a:pt x="28712" y="73121"/>
                        <a:pt x="14356" y="68336"/>
                      </a:cubicBezTo>
                      <a:cubicBezTo>
                        <a:pt x="9571" y="68336"/>
                        <a:pt x="9571" y="73121"/>
                        <a:pt x="9571" y="73121"/>
                      </a:cubicBezTo>
                      <a:cubicBezTo>
                        <a:pt x="19141" y="97048"/>
                        <a:pt x="38283" y="120975"/>
                        <a:pt x="47854" y="144902"/>
                      </a:cubicBezTo>
                      <a:cubicBezTo>
                        <a:pt x="57425" y="173615"/>
                        <a:pt x="66996" y="207113"/>
                        <a:pt x="66996" y="235825"/>
                      </a:cubicBezTo>
                      <a:cubicBezTo>
                        <a:pt x="71781" y="293250"/>
                        <a:pt x="66996" y="355461"/>
                        <a:pt x="47854" y="412886"/>
                      </a:cubicBezTo>
                      <a:cubicBezTo>
                        <a:pt x="47854" y="417671"/>
                        <a:pt x="52640" y="422456"/>
                        <a:pt x="52640" y="417671"/>
                      </a:cubicBezTo>
                      <a:cubicBezTo>
                        <a:pt x="62210" y="403315"/>
                        <a:pt x="66996" y="388959"/>
                        <a:pt x="71781" y="369817"/>
                      </a:cubicBezTo>
                      <a:cubicBezTo>
                        <a:pt x="76567" y="350675"/>
                        <a:pt x="86137" y="331534"/>
                        <a:pt x="86137" y="312392"/>
                      </a:cubicBezTo>
                      <a:cubicBezTo>
                        <a:pt x="90923" y="298036"/>
                        <a:pt x="90923" y="278894"/>
                        <a:pt x="95708" y="264538"/>
                      </a:cubicBezTo>
                      <a:cubicBezTo>
                        <a:pt x="100494" y="235825"/>
                        <a:pt x="105279" y="197542"/>
                        <a:pt x="95708" y="168829"/>
                      </a:cubicBezTo>
                      <a:cubicBezTo>
                        <a:pt x="100494" y="178400"/>
                        <a:pt x="105279" y="183186"/>
                        <a:pt x="110064" y="192757"/>
                      </a:cubicBezTo>
                      <a:cubicBezTo>
                        <a:pt x="143563" y="259752"/>
                        <a:pt x="148348" y="321963"/>
                        <a:pt x="157919" y="393744"/>
                      </a:cubicBezTo>
                      <a:cubicBezTo>
                        <a:pt x="157919" y="398529"/>
                        <a:pt x="162704" y="403315"/>
                        <a:pt x="162704" y="393744"/>
                      </a:cubicBezTo>
                      <a:cubicBezTo>
                        <a:pt x="167490" y="360246"/>
                        <a:pt x="167490" y="326748"/>
                        <a:pt x="167490" y="293250"/>
                      </a:cubicBezTo>
                      <a:cubicBezTo>
                        <a:pt x="167490" y="274109"/>
                        <a:pt x="162704" y="254967"/>
                        <a:pt x="162704" y="240611"/>
                      </a:cubicBezTo>
                      <a:cubicBezTo>
                        <a:pt x="162704" y="235825"/>
                        <a:pt x="148348" y="207113"/>
                        <a:pt x="157919" y="226254"/>
                      </a:cubicBezTo>
                      <a:cubicBezTo>
                        <a:pt x="177060" y="254967"/>
                        <a:pt x="186631" y="288465"/>
                        <a:pt x="196202" y="317177"/>
                      </a:cubicBezTo>
                      <a:cubicBezTo>
                        <a:pt x="205773" y="350675"/>
                        <a:pt x="205773" y="388959"/>
                        <a:pt x="215344" y="422456"/>
                      </a:cubicBezTo>
                      <a:cubicBezTo>
                        <a:pt x="215344" y="422456"/>
                        <a:pt x="220129" y="427242"/>
                        <a:pt x="220129" y="422456"/>
                      </a:cubicBezTo>
                      <a:cubicBezTo>
                        <a:pt x="234485" y="360246"/>
                        <a:pt x="229700" y="278894"/>
                        <a:pt x="210558" y="216684"/>
                      </a:cubicBezTo>
                      <a:cubicBezTo>
                        <a:pt x="196202" y="164044"/>
                        <a:pt x="172275" y="120975"/>
                        <a:pt x="143563" y="77907"/>
                      </a:cubicBezTo>
                      <a:cubicBezTo>
                        <a:pt x="133992" y="58765"/>
                        <a:pt x="124421" y="44409"/>
                        <a:pt x="105279" y="30052"/>
                      </a:cubicBezTo>
                      <a:cubicBezTo>
                        <a:pt x="100494" y="30052"/>
                        <a:pt x="100494" y="30052"/>
                        <a:pt x="100494" y="34838"/>
                      </a:cubicBezTo>
                      <a:cubicBezTo>
                        <a:pt x="114850" y="77907"/>
                        <a:pt x="133992" y="120975"/>
                        <a:pt x="143563" y="168829"/>
                      </a:cubicBezTo>
                      <a:cubicBezTo>
                        <a:pt x="143563" y="173615"/>
                        <a:pt x="143563" y="173615"/>
                        <a:pt x="143563" y="173615"/>
                      </a:cubicBezTo>
                      <a:cubicBezTo>
                        <a:pt x="143563" y="173615"/>
                        <a:pt x="143563" y="168829"/>
                        <a:pt x="143563" y="168829"/>
                      </a:cubicBezTo>
                      <a:cubicBezTo>
                        <a:pt x="138777" y="159259"/>
                        <a:pt x="133992" y="154473"/>
                        <a:pt x="133992" y="144902"/>
                      </a:cubicBezTo>
                      <a:cubicBezTo>
                        <a:pt x="124421" y="125761"/>
                        <a:pt x="114850" y="111405"/>
                        <a:pt x="105279" y="92263"/>
                      </a:cubicBezTo>
                      <a:cubicBezTo>
                        <a:pt x="100494" y="87477"/>
                        <a:pt x="95708" y="87477"/>
                        <a:pt x="95708" y="92263"/>
                      </a:cubicBezTo>
                      <a:cubicBezTo>
                        <a:pt x="95708" y="111405"/>
                        <a:pt x="110064" y="130546"/>
                        <a:pt x="114850" y="149688"/>
                      </a:cubicBezTo>
                      <a:cubicBezTo>
                        <a:pt x="114850" y="135332"/>
                        <a:pt x="95708" y="106619"/>
                        <a:pt x="86137" y="97048"/>
                      </a:cubicBezTo>
                      <a:cubicBezTo>
                        <a:pt x="62210" y="63550"/>
                        <a:pt x="38283" y="25267"/>
                        <a:pt x="4785" y="1340"/>
                      </a:cubicBezTo>
                      <a:cubicBezTo>
                        <a:pt x="0" y="-3445"/>
                        <a:pt x="0" y="6125"/>
                        <a:pt x="0" y="6125"/>
                      </a:cubicBezTo>
                      <a:cubicBezTo>
                        <a:pt x="28712" y="39623"/>
                        <a:pt x="38283" y="63550"/>
                        <a:pt x="47854" y="92263"/>
                      </a:cubicBezTo>
                      <a:close/>
                    </a:path>
                  </a:pathLst>
                </a:custGeom>
                <a:solidFill>
                  <a:srgbClr val="D9531E"/>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AA021BEF-9F36-4AD3-A966-76BB956AAA1B}"/>
                    </a:ext>
                  </a:extLst>
                </p:cNvPr>
                <p:cNvSpPr/>
                <p:nvPr/>
              </p:nvSpPr>
              <p:spPr>
                <a:xfrm>
                  <a:off x="8481601" y="6956256"/>
                  <a:ext cx="150359" cy="116431"/>
                </a:xfrm>
                <a:custGeom>
                  <a:avLst/>
                  <a:gdLst>
                    <a:gd name="connsiteX0" fmla="*/ 150359 w 150359"/>
                    <a:gd name="connsiteY0" fmla="*/ 86137 h 116431"/>
                    <a:gd name="connsiteX1" fmla="*/ 40294 w 150359"/>
                    <a:gd name="connsiteY1" fmla="*/ 62210 h 116431"/>
                    <a:gd name="connsiteX2" fmla="*/ 25938 w 150359"/>
                    <a:gd name="connsiteY2" fmla="*/ 0 h 116431"/>
                    <a:gd name="connsiteX3" fmla="*/ 40294 w 150359"/>
                    <a:gd name="connsiteY3" fmla="*/ 105279 h 116431"/>
                    <a:gd name="connsiteX4" fmla="*/ 150359 w 150359"/>
                    <a:gd name="connsiteY4" fmla="*/ 86137 h 11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59" h="116431">
                      <a:moveTo>
                        <a:pt x="150359" y="86137"/>
                      </a:moveTo>
                      <a:cubicBezTo>
                        <a:pt x="150359" y="86137"/>
                        <a:pt x="78578" y="100494"/>
                        <a:pt x="40294" y="62210"/>
                      </a:cubicBezTo>
                      <a:cubicBezTo>
                        <a:pt x="6797" y="23927"/>
                        <a:pt x="25938" y="0"/>
                        <a:pt x="25938" y="0"/>
                      </a:cubicBezTo>
                      <a:cubicBezTo>
                        <a:pt x="25938" y="0"/>
                        <a:pt x="-41058" y="62210"/>
                        <a:pt x="40294" y="105279"/>
                      </a:cubicBezTo>
                      <a:cubicBezTo>
                        <a:pt x="102505" y="138777"/>
                        <a:pt x="150359" y="86137"/>
                        <a:pt x="150359" y="861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94DC35B5-6B5E-43C6-97B1-DFA5A131E5CE}"/>
                    </a:ext>
                  </a:extLst>
                </p:cNvPr>
                <p:cNvSpPr/>
                <p:nvPr/>
              </p:nvSpPr>
              <p:spPr>
                <a:xfrm>
                  <a:off x="8684599" y="6058327"/>
                  <a:ext cx="622104" cy="199258"/>
                </a:xfrm>
                <a:custGeom>
                  <a:avLst/>
                  <a:gdLst>
                    <a:gd name="connsiteX0" fmla="*/ 133991 w 622104"/>
                    <a:gd name="connsiteY0" fmla="*/ 7842 h 199258"/>
                    <a:gd name="connsiteX1" fmla="*/ 406761 w 622104"/>
                    <a:gd name="connsiteY1" fmla="*/ 17412 h 199258"/>
                    <a:gd name="connsiteX2" fmla="*/ 535967 w 622104"/>
                    <a:gd name="connsiteY2" fmla="*/ 74837 h 199258"/>
                    <a:gd name="connsiteX3" fmla="*/ 622104 w 622104"/>
                    <a:gd name="connsiteY3" fmla="*/ 141833 h 199258"/>
                    <a:gd name="connsiteX4" fmla="*/ 378048 w 622104"/>
                    <a:gd name="connsiteY4" fmla="*/ 36554 h 199258"/>
                    <a:gd name="connsiteX5" fmla="*/ 612533 w 622104"/>
                    <a:gd name="connsiteY5" fmla="*/ 194473 h 199258"/>
                    <a:gd name="connsiteX6" fmla="*/ 612533 w 622104"/>
                    <a:gd name="connsiteY6" fmla="*/ 199258 h 199258"/>
                    <a:gd name="connsiteX7" fmla="*/ 263198 w 622104"/>
                    <a:gd name="connsiteY7" fmla="*/ 41339 h 199258"/>
                    <a:gd name="connsiteX8" fmla="*/ 57425 w 622104"/>
                    <a:gd name="connsiteY8" fmla="*/ 22198 h 199258"/>
                    <a:gd name="connsiteX9" fmla="*/ 0 w 622104"/>
                    <a:gd name="connsiteY9" fmla="*/ 12627 h 199258"/>
                    <a:gd name="connsiteX10" fmla="*/ 133991 w 622104"/>
                    <a:gd name="connsiteY10" fmla="*/ 7842 h 1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04" h="199258">
                      <a:moveTo>
                        <a:pt x="133991" y="7842"/>
                      </a:moveTo>
                      <a:cubicBezTo>
                        <a:pt x="224914" y="-1729"/>
                        <a:pt x="320623" y="-6515"/>
                        <a:pt x="406761" y="17412"/>
                      </a:cubicBezTo>
                      <a:cubicBezTo>
                        <a:pt x="449829" y="31769"/>
                        <a:pt x="492898" y="50910"/>
                        <a:pt x="535967" y="74837"/>
                      </a:cubicBezTo>
                      <a:cubicBezTo>
                        <a:pt x="564679" y="93979"/>
                        <a:pt x="598177" y="113121"/>
                        <a:pt x="622104" y="141833"/>
                      </a:cubicBezTo>
                      <a:cubicBezTo>
                        <a:pt x="545538" y="93979"/>
                        <a:pt x="464185" y="55696"/>
                        <a:pt x="378048" y="36554"/>
                      </a:cubicBezTo>
                      <a:cubicBezTo>
                        <a:pt x="473756" y="65267"/>
                        <a:pt x="555108" y="113121"/>
                        <a:pt x="612533" y="194473"/>
                      </a:cubicBezTo>
                      <a:cubicBezTo>
                        <a:pt x="612533" y="194473"/>
                        <a:pt x="612533" y="199258"/>
                        <a:pt x="612533" y="199258"/>
                      </a:cubicBezTo>
                      <a:cubicBezTo>
                        <a:pt x="516825" y="113121"/>
                        <a:pt x="387619" y="60481"/>
                        <a:pt x="263198" y="41339"/>
                      </a:cubicBezTo>
                      <a:cubicBezTo>
                        <a:pt x="196202" y="31769"/>
                        <a:pt x="124421" y="31769"/>
                        <a:pt x="57425" y="22198"/>
                      </a:cubicBezTo>
                      <a:cubicBezTo>
                        <a:pt x="38283" y="22198"/>
                        <a:pt x="19142" y="17412"/>
                        <a:pt x="0" y="12627"/>
                      </a:cubicBezTo>
                      <a:cubicBezTo>
                        <a:pt x="43069" y="17412"/>
                        <a:pt x="86137" y="12627"/>
                        <a:pt x="133991" y="7842"/>
                      </a:cubicBezTo>
                      <a:close/>
                    </a:path>
                  </a:pathLst>
                </a:custGeom>
                <a:solidFill>
                  <a:srgbClr val="D9531E"/>
                </a:solidFill>
                <a:ln w="4782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73F8CA40-0AD8-4B0E-8CA6-1B34EB0B1F9C}"/>
                    </a:ext>
                  </a:extLst>
                </p:cNvPr>
                <p:cNvSpPr/>
                <p:nvPr/>
              </p:nvSpPr>
              <p:spPr>
                <a:xfrm>
                  <a:off x="8584106" y="6262370"/>
                  <a:ext cx="602962" cy="181845"/>
                </a:xfrm>
                <a:custGeom>
                  <a:avLst/>
                  <a:gdLst>
                    <a:gd name="connsiteX0" fmla="*/ 296696 w 602962"/>
                    <a:gd name="connsiteY0" fmla="*/ 76567 h 181845"/>
                    <a:gd name="connsiteX1" fmla="*/ 0 w 602962"/>
                    <a:gd name="connsiteY1" fmla="*/ 119635 h 181845"/>
                    <a:gd name="connsiteX2" fmla="*/ 167490 w 602962"/>
                    <a:gd name="connsiteY2" fmla="*/ 62210 h 181845"/>
                    <a:gd name="connsiteX3" fmla="*/ 320623 w 602962"/>
                    <a:gd name="connsiteY3" fmla="*/ 57425 h 181845"/>
                    <a:gd name="connsiteX4" fmla="*/ 531181 w 602962"/>
                    <a:gd name="connsiteY4" fmla="*/ 0 h 181845"/>
                    <a:gd name="connsiteX5" fmla="*/ 473756 w 602962"/>
                    <a:gd name="connsiteY5" fmla="*/ 119635 h 181845"/>
                    <a:gd name="connsiteX6" fmla="*/ 435473 w 602962"/>
                    <a:gd name="connsiteY6" fmla="*/ 157919 h 181845"/>
                    <a:gd name="connsiteX7" fmla="*/ 521610 w 602962"/>
                    <a:gd name="connsiteY7" fmla="*/ 114850 h 181845"/>
                    <a:gd name="connsiteX8" fmla="*/ 602963 w 602962"/>
                    <a:gd name="connsiteY8" fmla="*/ 43069 h 181845"/>
                    <a:gd name="connsiteX9" fmla="*/ 602963 w 602962"/>
                    <a:gd name="connsiteY9" fmla="*/ 43069 h 181845"/>
                    <a:gd name="connsiteX10" fmla="*/ 555108 w 602962"/>
                    <a:gd name="connsiteY10" fmla="*/ 119635 h 181845"/>
                    <a:gd name="connsiteX11" fmla="*/ 478542 w 602962"/>
                    <a:gd name="connsiteY11" fmla="*/ 167490 h 181845"/>
                    <a:gd name="connsiteX12" fmla="*/ 411546 w 602962"/>
                    <a:gd name="connsiteY12" fmla="*/ 177060 h 181845"/>
                    <a:gd name="connsiteX13" fmla="*/ 363692 w 602962"/>
                    <a:gd name="connsiteY13" fmla="*/ 181846 h 181845"/>
                    <a:gd name="connsiteX14" fmla="*/ 363692 w 602962"/>
                    <a:gd name="connsiteY14" fmla="*/ 177060 h 181845"/>
                    <a:gd name="connsiteX15" fmla="*/ 497683 w 602962"/>
                    <a:gd name="connsiteY15" fmla="*/ 23927 h 181845"/>
                    <a:gd name="connsiteX16" fmla="*/ 296696 w 602962"/>
                    <a:gd name="connsiteY16" fmla="*/ 76567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2962" h="181845">
                      <a:moveTo>
                        <a:pt x="296696" y="76567"/>
                      </a:moveTo>
                      <a:cubicBezTo>
                        <a:pt x="186631" y="71781"/>
                        <a:pt x="95708" y="66996"/>
                        <a:pt x="0" y="119635"/>
                      </a:cubicBezTo>
                      <a:cubicBezTo>
                        <a:pt x="43068" y="81352"/>
                        <a:pt x="114850" y="66996"/>
                        <a:pt x="167490" y="62210"/>
                      </a:cubicBezTo>
                      <a:cubicBezTo>
                        <a:pt x="220129" y="57425"/>
                        <a:pt x="267983" y="62210"/>
                        <a:pt x="320623" y="57425"/>
                      </a:cubicBezTo>
                      <a:cubicBezTo>
                        <a:pt x="392404" y="57425"/>
                        <a:pt x="473756" y="47854"/>
                        <a:pt x="531181" y="0"/>
                      </a:cubicBezTo>
                      <a:cubicBezTo>
                        <a:pt x="521610" y="43069"/>
                        <a:pt x="502469" y="86138"/>
                        <a:pt x="473756" y="119635"/>
                      </a:cubicBezTo>
                      <a:cubicBezTo>
                        <a:pt x="464185" y="133992"/>
                        <a:pt x="449829" y="143562"/>
                        <a:pt x="435473" y="157919"/>
                      </a:cubicBezTo>
                      <a:cubicBezTo>
                        <a:pt x="464185" y="148348"/>
                        <a:pt x="497683" y="133992"/>
                        <a:pt x="521610" y="114850"/>
                      </a:cubicBezTo>
                      <a:cubicBezTo>
                        <a:pt x="555108" y="95708"/>
                        <a:pt x="579035" y="76567"/>
                        <a:pt x="602963" y="43069"/>
                      </a:cubicBezTo>
                      <a:cubicBezTo>
                        <a:pt x="602963" y="43069"/>
                        <a:pt x="602963" y="43069"/>
                        <a:pt x="602963" y="43069"/>
                      </a:cubicBezTo>
                      <a:cubicBezTo>
                        <a:pt x="598177" y="71781"/>
                        <a:pt x="574250" y="95708"/>
                        <a:pt x="555108" y="119635"/>
                      </a:cubicBezTo>
                      <a:cubicBezTo>
                        <a:pt x="531181" y="138777"/>
                        <a:pt x="507254" y="157919"/>
                        <a:pt x="478542" y="167490"/>
                      </a:cubicBezTo>
                      <a:cubicBezTo>
                        <a:pt x="454615" y="172275"/>
                        <a:pt x="435473" y="172275"/>
                        <a:pt x="411546" y="177060"/>
                      </a:cubicBezTo>
                      <a:cubicBezTo>
                        <a:pt x="397189" y="177060"/>
                        <a:pt x="382833" y="181846"/>
                        <a:pt x="363692" y="181846"/>
                      </a:cubicBezTo>
                      <a:cubicBezTo>
                        <a:pt x="363692" y="181846"/>
                        <a:pt x="363692" y="181846"/>
                        <a:pt x="363692" y="177060"/>
                      </a:cubicBezTo>
                      <a:cubicBezTo>
                        <a:pt x="425902" y="148348"/>
                        <a:pt x="473756" y="90923"/>
                        <a:pt x="497683" y="23927"/>
                      </a:cubicBezTo>
                      <a:cubicBezTo>
                        <a:pt x="445044" y="71781"/>
                        <a:pt x="373262" y="81352"/>
                        <a:pt x="296696" y="76567"/>
                      </a:cubicBezTo>
                      <a:close/>
                    </a:path>
                  </a:pathLst>
                </a:custGeom>
                <a:solidFill>
                  <a:srgbClr val="D9531E"/>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781E68DA-7A38-4925-ADC8-00287C38DC7C}"/>
                    </a:ext>
                  </a:extLst>
                </p:cNvPr>
                <p:cNvSpPr/>
                <p:nvPr/>
              </p:nvSpPr>
              <p:spPr>
                <a:xfrm>
                  <a:off x="8402260" y="6247274"/>
                  <a:ext cx="315837" cy="134731"/>
                </a:xfrm>
                <a:custGeom>
                  <a:avLst/>
                  <a:gdLst>
                    <a:gd name="connsiteX0" fmla="*/ 0 w 315837"/>
                    <a:gd name="connsiteY0" fmla="*/ 43809 h 134731"/>
                    <a:gd name="connsiteX1" fmla="*/ 0 w 315837"/>
                    <a:gd name="connsiteY1" fmla="*/ 43809 h 134731"/>
                    <a:gd name="connsiteX2" fmla="*/ 124421 w 315837"/>
                    <a:gd name="connsiteY2" fmla="*/ 5526 h 134731"/>
                    <a:gd name="connsiteX3" fmla="*/ 253627 w 315837"/>
                    <a:gd name="connsiteY3" fmla="*/ 5526 h 134731"/>
                    <a:gd name="connsiteX4" fmla="*/ 315838 w 315837"/>
                    <a:gd name="connsiteY4" fmla="*/ 19882 h 134731"/>
                    <a:gd name="connsiteX5" fmla="*/ 229700 w 315837"/>
                    <a:gd name="connsiteY5" fmla="*/ 67736 h 134731"/>
                    <a:gd name="connsiteX6" fmla="*/ 205773 w 315837"/>
                    <a:gd name="connsiteY6" fmla="*/ 86878 h 134731"/>
                    <a:gd name="connsiteX7" fmla="*/ 153133 w 315837"/>
                    <a:gd name="connsiteY7" fmla="*/ 134732 h 134731"/>
                    <a:gd name="connsiteX8" fmla="*/ 167490 w 315837"/>
                    <a:gd name="connsiteY8" fmla="*/ 110805 h 134731"/>
                    <a:gd name="connsiteX9" fmla="*/ 258413 w 315837"/>
                    <a:gd name="connsiteY9" fmla="*/ 29453 h 134731"/>
                    <a:gd name="connsiteX10" fmla="*/ 205773 w 315837"/>
                    <a:gd name="connsiteY10" fmla="*/ 24667 h 134731"/>
                    <a:gd name="connsiteX11" fmla="*/ 0 w 315837"/>
                    <a:gd name="connsiteY11" fmla="*/ 43809 h 1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837" h="134731">
                      <a:moveTo>
                        <a:pt x="0" y="43809"/>
                      </a:moveTo>
                      <a:cubicBezTo>
                        <a:pt x="0" y="43809"/>
                        <a:pt x="0" y="43809"/>
                        <a:pt x="0" y="43809"/>
                      </a:cubicBezTo>
                      <a:cubicBezTo>
                        <a:pt x="38283" y="24667"/>
                        <a:pt x="81352" y="10311"/>
                        <a:pt x="124421" y="5526"/>
                      </a:cubicBezTo>
                      <a:cubicBezTo>
                        <a:pt x="167490" y="740"/>
                        <a:pt x="210558" y="-4045"/>
                        <a:pt x="253627" y="5526"/>
                      </a:cubicBezTo>
                      <a:cubicBezTo>
                        <a:pt x="272769" y="10311"/>
                        <a:pt x="296696" y="15097"/>
                        <a:pt x="315838" y="19882"/>
                      </a:cubicBezTo>
                      <a:cubicBezTo>
                        <a:pt x="287125" y="29453"/>
                        <a:pt x="253627" y="53380"/>
                        <a:pt x="229700" y="67736"/>
                      </a:cubicBezTo>
                      <a:cubicBezTo>
                        <a:pt x="220129" y="72522"/>
                        <a:pt x="210558" y="82092"/>
                        <a:pt x="205773" y="86878"/>
                      </a:cubicBezTo>
                      <a:cubicBezTo>
                        <a:pt x="186631" y="101234"/>
                        <a:pt x="167490" y="115590"/>
                        <a:pt x="153133" y="134732"/>
                      </a:cubicBezTo>
                      <a:cubicBezTo>
                        <a:pt x="157919" y="125161"/>
                        <a:pt x="162704" y="120376"/>
                        <a:pt x="167490" y="110805"/>
                      </a:cubicBezTo>
                      <a:cubicBezTo>
                        <a:pt x="191417" y="77307"/>
                        <a:pt x="224914" y="48594"/>
                        <a:pt x="258413" y="29453"/>
                      </a:cubicBezTo>
                      <a:cubicBezTo>
                        <a:pt x="239271" y="29453"/>
                        <a:pt x="224914" y="24667"/>
                        <a:pt x="205773" y="24667"/>
                      </a:cubicBezTo>
                      <a:cubicBezTo>
                        <a:pt x="129206" y="10311"/>
                        <a:pt x="66996" y="19882"/>
                        <a:pt x="0" y="43809"/>
                      </a:cubicBezTo>
                      <a:close/>
                    </a:path>
                  </a:pathLst>
                </a:custGeom>
                <a:solidFill>
                  <a:srgbClr val="D9531E"/>
                </a:solidFill>
                <a:ln w="4782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9FAF3A46-F749-4167-9CB2-CCDA0A8B9768}"/>
                    </a:ext>
                  </a:extLst>
                </p:cNvPr>
                <p:cNvSpPr/>
                <p:nvPr/>
              </p:nvSpPr>
              <p:spPr>
                <a:xfrm>
                  <a:off x="9263635" y="6324581"/>
                  <a:ext cx="34414" cy="215343"/>
                </a:xfrm>
                <a:custGeom>
                  <a:avLst/>
                  <a:gdLst>
                    <a:gd name="connsiteX0" fmla="*/ 14356 w 34414"/>
                    <a:gd name="connsiteY0" fmla="*/ 129206 h 215343"/>
                    <a:gd name="connsiteX1" fmla="*/ 0 w 34414"/>
                    <a:gd name="connsiteY1" fmla="*/ 0 h 215343"/>
                    <a:gd name="connsiteX2" fmla="*/ 33498 w 34414"/>
                    <a:gd name="connsiteY2" fmla="*/ 119635 h 215343"/>
                    <a:gd name="connsiteX3" fmla="*/ 4785 w 34414"/>
                    <a:gd name="connsiteY3" fmla="*/ 215344 h 215343"/>
                    <a:gd name="connsiteX4" fmla="*/ 14356 w 34414"/>
                    <a:gd name="connsiteY4" fmla="*/ 129206 h 215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14" h="215343">
                      <a:moveTo>
                        <a:pt x="14356" y="129206"/>
                      </a:moveTo>
                      <a:cubicBezTo>
                        <a:pt x="14356" y="90923"/>
                        <a:pt x="9571" y="43069"/>
                        <a:pt x="0" y="0"/>
                      </a:cubicBezTo>
                      <a:cubicBezTo>
                        <a:pt x="23927" y="33498"/>
                        <a:pt x="38283" y="81352"/>
                        <a:pt x="33498" y="119635"/>
                      </a:cubicBezTo>
                      <a:cubicBezTo>
                        <a:pt x="33498" y="153133"/>
                        <a:pt x="19142" y="186631"/>
                        <a:pt x="4785" y="215344"/>
                      </a:cubicBezTo>
                      <a:cubicBezTo>
                        <a:pt x="9571" y="186631"/>
                        <a:pt x="9571" y="153133"/>
                        <a:pt x="14356" y="129206"/>
                      </a:cubicBezTo>
                      <a:close/>
                    </a:path>
                  </a:pathLst>
                </a:custGeom>
                <a:solidFill>
                  <a:srgbClr val="D9531E"/>
                </a:solidFill>
                <a:ln w="47824" cap="flat">
                  <a:noFill/>
                  <a:prstDash val="solid"/>
                  <a:miter/>
                </a:ln>
              </p:spPr>
              <p:txBody>
                <a:bodyPr rtlCol="0" anchor="ctr"/>
                <a:lstStyle/>
                <a:p>
                  <a:endParaRPr lang="en-US"/>
                </a:p>
              </p:txBody>
            </p:sp>
            <p:pic>
              <p:nvPicPr>
                <p:cNvPr id="161" name="Picture 160">
                  <a:extLst>
                    <a:ext uri="{FF2B5EF4-FFF2-40B4-BE49-F238E27FC236}">
                      <a16:creationId xmlns:a16="http://schemas.microsoft.com/office/drawing/2014/main" id="{E33D1C10-9EDE-43E9-959D-5251A28A983E}"/>
                    </a:ext>
                  </a:extLst>
                </p:cNvPr>
                <p:cNvPicPr>
                  <a:picLocks noChangeAspect="1"/>
                </p:cNvPicPr>
                <p:nvPr/>
              </p:nvPicPr>
              <p:blipFill>
                <a:blip r:embed="rId18"/>
                <a:stretch>
                  <a:fillRect/>
                </a:stretch>
              </p:blipFill>
              <p:spPr>
                <a:xfrm>
                  <a:off x="8819405" y="6892954"/>
                  <a:ext cx="321580" cy="206729"/>
                </a:xfrm>
                <a:custGeom>
                  <a:avLst/>
                  <a:gdLst>
                    <a:gd name="connsiteX0" fmla="*/ 102 w 321580"/>
                    <a:gd name="connsiteY0" fmla="*/ 26 h 206729"/>
                    <a:gd name="connsiteX1" fmla="*/ 321682 w 321580"/>
                    <a:gd name="connsiteY1" fmla="*/ 26 h 206729"/>
                    <a:gd name="connsiteX2" fmla="*/ 321682 w 321580"/>
                    <a:gd name="connsiteY2" fmla="*/ 206756 h 206729"/>
                    <a:gd name="connsiteX3" fmla="*/ 102 w 321580"/>
                    <a:gd name="connsiteY3" fmla="*/ 206756 h 206729"/>
                  </a:gdLst>
                  <a:ahLst/>
                  <a:cxnLst>
                    <a:cxn ang="0">
                      <a:pos x="connsiteX0" y="connsiteY0"/>
                    </a:cxn>
                    <a:cxn ang="0">
                      <a:pos x="connsiteX1" y="connsiteY1"/>
                    </a:cxn>
                    <a:cxn ang="0">
                      <a:pos x="connsiteX2" y="connsiteY2"/>
                    </a:cxn>
                    <a:cxn ang="0">
                      <a:pos x="connsiteX3" y="connsiteY3"/>
                    </a:cxn>
                  </a:cxnLst>
                  <a:rect l="l" t="t" r="r" b="b"/>
                  <a:pathLst>
                    <a:path w="321580" h="206729">
                      <a:moveTo>
                        <a:pt x="102" y="26"/>
                      </a:moveTo>
                      <a:lnTo>
                        <a:pt x="321682" y="26"/>
                      </a:lnTo>
                      <a:lnTo>
                        <a:pt x="321682" y="206756"/>
                      </a:lnTo>
                      <a:lnTo>
                        <a:pt x="102" y="206756"/>
                      </a:lnTo>
                      <a:close/>
                    </a:path>
                  </a:pathLst>
                </a:custGeom>
              </p:spPr>
            </p:pic>
            <p:pic>
              <p:nvPicPr>
                <p:cNvPr id="162" name="Picture 161">
                  <a:extLst>
                    <a:ext uri="{FF2B5EF4-FFF2-40B4-BE49-F238E27FC236}">
                      <a16:creationId xmlns:a16="http://schemas.microsoft.com/office/drawing/2014/main" id="{AE1908C4-D64E-444E-BBCB-3E466B356EE3}"/>
                    </a:ext>
                  </a:extLst>
                </p:cNvPr>
                <p:cNvPicPr>
                  <a:picLocks noChangeAspect="1"/>
                </p:cNvPicPr>
                <p:nvPr/>
              </p:nvPicPr>
              <p:blipFill>
                <a:blip r:embed="rId19"/>
                <a:stretch>
                  <a:fillRect/>
                </a:stretch>
              </p:blipFill>
              <p:spPr>
                <a:xfrm>
                  <a:off x="8200478" y="6893055"/>
                  <a:ext cx="275640" cy="172274"/>
                </a:xfrm>
                <a:custGeom>
                  <a:avLst/>
                  <a:gdLst>
                    <a:gd name="connsiteX0" fmla="*/ 91 w 275640"/>
                    <a:gd name="connsiteY0" fmla="*/ 27 h 172274"/>
                    <a:gd name="connsiteX1" fmla="*/ 275731 w 275640"/>
                    <a:gd name="connsiteY1" fmla="*/ 27 h 172274"/>
                    <a:gd name="connsiteX2" fmla="*/ 275731 w 275640"/>
                    <a:gd name="connsiteY2" fmla="*/ 172302 h 172274"/>
                    <a:gd name="connsiteX3" fmla="*/ 91 w 275640"/>
                    <a:gd name="connsiteY3" fmla="*/ 172302 h 172274"/>
                  </a:gdLst>
                  <a:ahLst/>
                  <a:cxnLst>
                    <a:cxn ang="0">
                      <a:pos x="connsiteX0" y="connsiteY0"/>
                    </a:cxn>
                    <a:cxn ang="0">
                      <a:pos x="connsiteX1" y="connsiteY1"/>
                    </a:cxn>
                    <a:cxn ang="0">
                      <a:pos x="connsiteX2" y="connsiteY2"/>
                    </a:cxn>
                    <a:cxn ang="0">
                      <a:pos x="connsiteX3" y="connsiteY3"/>
                    </a:cxn>
                  </a:cxnLst>
                  <a:rect l="l" t="t" r="r" b="b"/>
                  <a:pathLst>
                    <a:path w="275640" h="172274">
                      <a:moveTo>
                        <a:pt x="91" y="27"/>
                      </a:moveTo>
                      <a:lnTo>
                        <a:pt x="275731" y="27"/>
                      </a:lnTo>
                      <a:lnTo>
                        <a:pt x="275731" y="172302"/>
                      </a:lnTo>
                      <a:lnTo>
                        <a:pt x="91" y="172302"/>
                      </a:lnTo>
                      <a:close/>
                    </a:path>
                  </a:pathLst>
                </a:custGeom>
              </p:spPr>
            </p:pic>
            <p:grpSp>
              <p:nvGrpSpPr>
                <p:cNvPr id="163" name="Graphic 3">
                  <a:extLst>
                    <a:ext uri="{FF2B5EF4-FFF2-40B4-BE49-F238E27FC236}">
                      <a16:creationId xmlns:a16="http://schemas.microsoft.com/office/drawing/2014/main" id="{DF9A8E9E-5C4D-4E4D-A26B-0BB7BB3008E8}"/>
                    </a:ext>
                  </a:extLst>
                </p:cNvPr>
                <p:cNvGrpSpPr/>
                <p:nvPr/>
              </p:nvGrpSpPr>
              <p:grpSpPr>
                <a:xfrm>
                  <a:off x="8799450" y="6684937"/>
                  <a:ext cx="253626" cy="280889"/>
                  <a:chOff x="8799450" y="6684937"/>
                  <a:chExt cx="253626" cy="280889"/>
                </a:xfrm>
              </p:grpSpPr>
              <p:sp>
                <p:nvSpPr>
                  <p:cNvPr id="203" name="Freeform: Shape 202">
                    <a:extLst>
                      <a:ext uri="{FF2B5EF4-FFF2-40B4-BE49-F238E27FC236}">
                        <a16:creationId xmlns:a16="http://schemas.microsoft.com/office/drawing/2014/main" id="{032F8140-AB98-4D08-BAB7-1C89BA8559BA}"/>
                      </a:ext>
                    </a:extLst>
                  </p:cNvPr>
                  <p:cNvSpPr/>
                  <p:nvPr/>
                </p:nvSpPr>
                <p:spPr>
                  <a:xfrm>
                    <a:off x="8799450" y="6684937"/>
                    <a:ext cx="253626" cy="280889"/>
                  </a:xfrm>
                  <a:custGeom>
                    <a:avLst/>
                    <a:gdLst>
                      <a:gd name="connsiteX0" fmla="*/ 28712 w 253626"/>
                      <a:gd name="connsiteY0" fmla="*/ 237820 h 280889"/>
                      <a:gd name="connsiteX1" fmla="*/ 33498 w 253626"/>
                      <a:gd name="connsiteY1" fmla="*/ 233035 h 280889"/>
                      <a:gd name="connsiteX2" fmla="*/ 33498 w 253626"/>
                      <a:gd name="connsiteY2" fmla="*/ 233035 h 280889"/>
                      <a:gd name="connsiteX3" fmla="*/ 28712 w 253626"/>
                      <a:gd name="connsiteY3" fmla="*/ 166039 h 280889"/>
                      <a:gd name="connsiteX4" fmla="*/ 162704 w 253626"/>
                      <a:gd name="connsiteY4" fmla="*/ 3335 h 280889"/>
                      <a:gd name="connsiteX5" fmla="*/ 229700 w 253626"/>
                      <a:gd name="connsiteY5" fmla="*/ 166039 h 280889"/>
                      <a:gd name="connsiteX6" fmla="*/ 224914 w 253626"/>
                      <a:gd name="connsiteY6" fmla="*/ 166039 h 280889"/>
                      <a:gd name="connsiteX7" fmla="*/ 215344 w 253626"/>
                      <a:gd name="connsiteY7" fmla="*/ 132541 h 280889"/>
                      <a:gd name="connsiteX8" fmla="*/ 215344 w 253626"/>
                      <a:gd name="connsiteY8" fmla="*/ 151683 h 280889"/>
                      <a:gd name="connsiteX9" fmla="*/ 196202 w 253626"/>
                      <a:gd name="connsiteY9" fmla="*/ 213893 h 280889"/>
                      <a:gd name="connsiteX10" fmla="*/ 253627 w 253626"/>
                      <a:gd name="connsiteY10" fmla="*/ 271318 h 280889"/>
                      <a:gd name="connsiteX11" fmla="*/ 248842 w 253626"/>
                      <a:gd name="connsiteY11" fmla="*/ 276104 h 280889"/>
                      <a:gd name="connsiteX12" fmla="*/ 114850 w 253626"/>
                      <a:gd name="connsiteY12" fmla="*/ 233035 h 280889"/>
                      <a:gd name="connsiteX13" fmla="*/ 0 w 253626"/>
                      <a:gd name="connsiteY13" fmla="*/ 280889 h 280889"/>
                      <a:gd name="connsiteX14" fmla="*/ 0 w 253626"/>
                      <a:gd name="connsiteY14" fmla="*/ 280889 h 280889"/>
                      <a:gd name="connsiteX15" fmla="*/ 28712 w 253626"/>
                      <a:gd name="connsiteY15" fmla="*/ 237820 h 28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26" h="280889">
                        <a:moveTo>
                          <a:pt x="28712" y="237820"/>
                        </a:moveTo>
                        <a:cubicBezTo>
                          <a:pt x="28712" y="237820"/>
                          <a:pt x="33498" y="233035"/>
                          <a:pt x="33498" y="233035"/>
                        </a:cubicBezTo>
                        <a:cubicBezTo>
                          <a:pt x="33498" y="233035"/>
                          <a:pt x="33498" y="233035"/>
                          <a:pt x="33498" y="233035"/>
                        </a:cubicBezTo>
                        <a:cubicBezTo>
                          <a:pt x="52640" y="218679"/>
                          <a:pt x="28712" y="185181"/>
                          <a:pt x="28712" y="166039"/>
                        </a:cubicBezTo>
                        <a:cubicBezTo>
                          <a:pt x="19141" y="89473"/>
                          <a:pt x="66996" y="-20592"/>
                          <a:pt x="162704" y="3335"/>
                        </a:cubicBezTo>
                        <a:cubicBezTo>
                          <a:pt x="234485" y="22477"/>
                          <a:pt x="234485" y="108614"/>
                          <a:pt x="229700" y="166039"/>
                        </a:cubicBezTo>
                        <a:cubicBezTo>
                          <a:pt x="229700" y="170825"/>
                          <a:pt x="224914" y="166039"/>
                          <a:pt x="224914" y="166039"/>
                        </a:cubicBezTo>
                        <a:cubicBezTo>
                          <a:pt x="220129" y="151683"/>
                          <a:pt x="220129" y="151683"/>
                          <a:pt x="215344" y="132541"/>
                        </a:cubicBezTo>
                        <a:cubicBezTo>
                          <a:pt x="215344" y="127756"/>
                          <a:pt x="215344" y="146897"/>
                          <a:pt x="215344" y="151683"/>
                        </a:cubicBezTo>
                        <a:cubicBezTo>
                          <a:pt x="215344" y="175610"/>
                          <a:pt x="205773" y="194752"/>
                          <a:pt x="196202" y="213893"/>
                        </a:cubicBezTo>
                        <a:cubicBezTo>
                          <a:pt x="220129" y="228250"/>
                          <a:pt x="244056" y="247391"/>
                          <a:pt x="253627" y="271318"/>
                        </a:cubicBezTo>
                        <a:cubicBezTo>
                          <a:pt x="253627" y="276104"/>
                          <a:pt x="253627" y="280889"/>
                          <a:pt x="248842" y="276104"/>
                        </a:cubicBezTo>
                        <a:cubicBezTo>
                          <a:pt x="215344" y="247391"/>
                          <a:pt x="167490" y="233035"/>
                          <a:pt x="114850" y="233035"/>
                        </a:cubicBezTo>
                        <a:cubicBezTo>
                          <a:pt x="71781" y="237820"/>
                          <a:pt x="33498" y="247391"/>
                          <a:pt x="0" y="280889"/>
                        </a:cubicBezTo>
                        <a:cubicBezTo>
                          <a:pt x="0" y="280889"/>
                          <a:pt x="0" y="280889"/>
                          <a:pt x="0" y="280889"/>
                        </a:cubicBezTo>
                        <a:cubicBezTo>
                          <a:pt x="14356" y="266533"/>
                          <a:pt x="23927" y="252177"/>
                          <a:pt x="28712" y="237820"/>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204" name="Graphic 3">
                    <a:extLst>
                      <a:ext uri="{FF2B5EF4-FFF2-40B4-BE49-F238E27FC236}">
                        <a16:creationId xmlns:a16="http://schemas.microsoft.com/office/drawing/2014/main" id="{8032466E-A008-4045-A9CE-407004BAC90F}"/>
                      </a:ext>
                    </a:extLst>
                  </p:cNvPr>
                  <p:cNvGrpSpPr/>
                  <p:nvPr/>
                </p:nvGrpSpPr>
                <p:grpSpPr>
                  <a:xfrm>
                    <a:off x="8837733" y="6702628"/>
                    <a:ext cx="191416" cy="239270"/>
                    <a:chOff x="8837733" y="6702628"/>
                    <a:chExt cx="191416" cy="239270"/>
                  </a:xfrm>
                </p:grpSpPr>
                <p:grpSp>
                  <p:nvGrpSpPr>
                    <p:cNvPr id="206" name="Graphic 3">
                      <a:extLst>
                        <a:ext uri="{FF2B5EF4-FFF2-40B4-BE49-F238E27FC236}">
                          <a16:creationId xmlns:a16="http://schemas.microsoft.com/office/drawing/2014/main" id="{F9ECD4D7-3D51-42EC-960B-CBFC47363D99}"/>
                        </a:ext>
                      </a:extLst>
                    </p:cNvPr>
                    <p:cNvGrpSpPr/>
                    <p:nvPr/>
                  </p:nvGrpSpPr>
                  <p:grpSpPr>
                    <a:xfrm>
                      <a:off x="8856417" y="6702628"/>
                      <a:ext cx="158711" cy="207243"/>
                      <a:chOff x="8856417" y="6702628"/>
                      <a:chExt cx="158711" cy="207243"/>
                    </a:xfrm>
                  </p:grpSpPr>
                  <p:sp>
                    <p:nvSpPr>
                      <p:cNvPr id="208" name="Freeform: Shape 207">
                        <a:extLst>
                          <a:ext uri="{FF2B5EF4-FFF2-40B4-BE49-F238E27FC236}">
                            <a16:creationId xmlns:a16="http://schemas.microsoft.com/office/drawing/2014/main" id="{928D83DC-F036-4F5B-9FF3-54B85CEDFD4C}"/>
                          </a:ext>
                        </a:extLst>
                      </p:cNvPr>
                      <p:cNvSpPr/>
                      <p:nvPr/>
                    </p:nvSpPr>
                    <p:spPr>
                      <a:xfrm>
                        <a:off x="8866445" y="6702628"/>
                        <a:ext cx="148683" cy="87541"/>
                      </a:xfrm>
                      <a:custGeom>
                        <a:avLst/>
                        <a:gdLst>
                          <a:gd name="connsiteX0" fmla="*/ 0 w 148683"/>
                          <a:gd name="connsiteY0" fmla="*/ 52640 h 87541"/>
                          <a:gd name="connsiteX1" fmla="*/ 66996 w 148683"/>
                          <a:gd name="connsiteY1" fmla="*/ 0 h 87541"/>
                          <a:gd name="connsiteX2" fmla="*/ 129206 w 148683"/>
                          <a:gd name="connsiteY2" fmla="*/ 86137 h 87541"/>
                          <a:gd name="connsiteX3" fmla="*/ 0 w 148683"/>
                          <a:gd name="connsiteY3" fmla="*/ 52640 h 87541"/>
                        </a:gdLst>
                        <a:ahLst/>
                        <a:cxnLst>
                          <a:cxn ang="0">
                            <a:pos x="connsiteX0" y="connsiteY0"/>
                          </a:cxn>
                          <a:cxn ang="0">
                            <a:pos x="connsiteX1" y="connsiteY1"/>
                          </a:cxn>
                          <a:cxn ang="0">
                            <a:pos x="connsiteX2" y="connsiteY2"/>
                          </a:cxn>
                          <a:cxn ang="0">
                            <a:pos x="connsiteX3" y="connsiteY3"/>
                          </a:cxn>
                        </a:cxnLst>
                        <a:rect l="l" t="t" r="r" b="b"/>
                        <a:pathLst>
                          <a:path w="148683" h="87541">
                            <a:moveTo>
                              <a:pt x="0" y="52640"/>
                            </a:moveTo>
                            <a:cubicBezTo>
                              <a:pt x="0" y="52640"/>
                              <a:pt x="14356" y="0"/>
                              <a:pt x="66996" y="0"/>
                            </a:cubicBezTo>
                            <a:cubicBezTo>
                              <a:pt x="129206" y="0"/>
                              <a:pt x="177061" y="100494"/>
                              <a:pt x="129206" y="86137"/>
                            </a:cubicBezTo>
                            <a:cubicBezTo>
                              <a:pt x="86138" y="76567"/>
                              <a:pt x="28713" y="23927"/>
                              <a:pt x="0" y="52640"/>
                            </a:cubicBezTo>
                            <a:close/>
                          </a:path>
                        </a:pathLst>
                      </a:custGeom>
                      <a:solidFill>
                        <a:srgbClr val="6F1200"/>
                      </a:solidFill>
                      <a:ln w="4782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E1D49A5D-F367-453A-9CC8-47843AD8767C}"/>
                          </a:ext>
                        </a:extLst>
                      </p:cNvPr>
                      <p:cNvSpPr/>
                      <p:nvPr/>
                    </p:nvSpPr>
                    <p:spPr>
                      <a:xfrm>
                        <a:off x="8856417" y="6715514"/>
                        <a:ext cx="139234" cy="194358"/>
                      </a:xfrm>
                      <a:custGeom>
                        <a:avLst/>
                        <a:gdLst>
                          <a:gd name="connsiteX0" fmla="*/ 457 w 139234"/>
                          <a:gd name="connsiteY0" fmla="*/ 111536 h 194358"/>
                          <a:gd name="connsiteX1" fmla="*/ 72238 w 139234"/>
                          <a:gd name="connsiteY1" fmla="*/ 192888 h 194358"/>
                          <a:gd name="connsiteX2" fmla="*/ 139234 w 139234"/>
                          <a:gd name="connsiteY2" fmla="*/ 82823 h 194358"/>
                          <a:gd name="connsiteX3" fmla="*/ 67453 w 139234"/>
                          <a:gd name="connsiteY3" fmla="*/ 1471 h 194358"/>
                          <a:gd name="connsiteX4" fmla="*/ 457 w 139234"/>
                          <a:gd name="connsiteY4" fmla="*/ 111536 h 19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34" h="194358">
                            <a:moveTo>
                              <a:pt x="457" y="111536"/>
                            </a:moveTo>
                            <a:cubicBezTo>
                              <a:pt x="457" y="164175"/>
                              <a:pt x="33955" y="202458"/>
                              <a:pt x="72238" y="192888"/>
                            </a:cubicBezTo>
                            <a:cubicBezTo>
                              <a:pt x="110522" y="183317"/>
                              <a:pt x="139234" y="135463"/>
                              <a:pt x="139234" y="82823"/>
                            </a:cubicBezTo>
                            <a:cubicBezTo>
                              <a:pt x="139234" y="30184"/>
                              <a:pt x="105736" y="-8100"/>
                              <a:pt x="67453" y="1471"/>
                            </a:cubicBezTo>
                            <a:cubicBezTo>
                              <a:pt x="29170" y="6256"/>
                              <a:pt x="-4328" y="58896"/>
                              <a:pt x="457" y="111536"/>
                            </a:cubicBezTo>
                            <a:close/>
                          </a:path>
                        </a:pathLst>
                      </a:custGeom>
                      <a:solidFill>
                        <a:srgbClr val="FEFDF2"/>
                      </a:solidFill>
                      <a:ln w="4782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6323F70-5C13-4D28-A6B3-AF08B66E327A}"/>
                          </a:ext>
                        </a:extLst>
                      </p:cNvPr>
                      <p:cNvSpPr/>
                      <p:nvPr/>
                    </p:nvSpPr>
                    <p:spPr>
                      <a:xfrm>
                        <a:off x="8883627" y="6760016"/>
                        <a:ext cx="96637" cy="134066"/>
                      </a:xfrm>
                      <a:custGeom>
                        <a:avLst/>
                        <a:gdLst>
                          <a:gd name="connsiteX0" fmla="*/ 92883 w 96637"/>
                          <a:gd name="connsiteY0" fmla="*/ 90960 h 134066"/>
                          <a:gd name="connsiteX1" fmla="*/ 25887 w 96637"/>
                          <a:gd name="connsiteY1" fmla="*/ 129243 h 134066"/>
                          <a:gd name="connsiteX2" fmla="*/ 6745 w 96637"/>
                          <a:gd name="connsiteY2" fmla="*/ 43106 h 134066"/>
                          <a:gd name="connsiteX3" fmla="*/ 73741 w 96637"/>
                          <a:gd name="connsiteY3" fmla="*/ 4823 h 134066"/>
                          <a:gd name="connsiteX4" fmla="*/ 92883 w 96637"/>
                          <a:gd name="connsiteY4" fmla="*/ 90960 h 13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37" h="134066">
                            <a:moveTo>
                              <a:pt x="92883" y="90960"/>
                            </a:moveTo>
                            <a:cubicBezTo>
                              <a:pt x="78526" y="124458"/>
                              <a:pt x="49814" y="143600"/>
                              <a:pt x="25887" y="129243"/>
                            </a:cubicBezTo>
                            <a:cubicBezTo>
                              <a:pt x="1960" y="114887"/>
                              <a:pt x="-7611" y="76604"/>
                              <a:pt x="6745" y="43106"/>
                            </a:cubicBezTo>
                            <a:cubicBezTo>
                              <a:pt x="21102" y="9608"/>
                              <a:pt x="49814" y="-9534"/>
                              <a:pt x="73741" y="4823"/>
                            </a:cubicBezTo>
                            <a:cubicBezTo>
                              <a:pt x="92883" y="19179"/>
                              <a:pt x="102453" y="57462"/>
                              <a:pt x="92883" y="90960"/>
                            </a:cubicBezTo>
                            <a:close/>
                          </a:path>
                        </a:pathLst>
                      </a:custGeom>
                      <a:solidFill>
                        <a:srgbClr val="9D641A"/>
                      </a:solidFill>
                      <a:ln w="4782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2F6E6184-B47A-409D-AE7E-D5FB3C9DB532}"/>
                          </a:ext>
                        </a:extLst>
                      </p:cNvPr>
                      <p:cNvSpPr/>
                      <p:nvPr/>
                    </p:nvSpPr>
                    <p:spPr>
                      <a:xfrm>
                        <a:off x="8890372" y="6778349"/>
                        <a:ext cx="78693" cy="106972"/>
                      </a:xfrm>
                      <a:custGeom>
                        <a:avLst/>
                        <a:gdLst>
                          <a:gd name="connsiteX0" fmla="*/ 71781 w 78693"/>
                          <a:gd name="connsiteY0" fmla="*/ 72628 h 106972"/>
                          <a:gd name="connsiteX1" fmla="*/ 19142 w 78693"/>
                          <a:gd name="connsiteY1" fmla="*/ 101340 h 106972"/>
                          <a:gd name="connsiteX2" fmla="*/ 4786 w 78693"/>
                          <a:gd name="connsiteY2" fmla="*/ 34345 h 106972"/>
                          <a:gd name="connsiteX3" fmla="*/ 57425 w 78693"/>
                          <a:gd name="connsiteY3" fmla="*/ 5632 h 106972"/>
                          <a:gd name="connsiteX4" fmla="*/ 71781 w 78693"/>
                          <a:gd name="connsiteY4" fmla="*/ 72628 h 10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93" h="106972">
                            <a:moveTo>
                              <a:pt x="71781" y="72628"/>
                            </a:moveTo>
                            <a:cubicBezTo>
                              <a:pt x="62210" y="101340"/>
                              <a:pt x="38283" y="115697"/>
                              <a:pt x="19142" y="101340"/>
                            </a:cubicBezTo>
                            <a:cubicBezTo>
                              <a:pt x="0" y="91769"/>
                              <a:pt x="-4785" y="58272"/>
                              <a:pt x="4786" y="34345"/>
                            </a:cubicBezTo>
                            <a:cubicBezTo>
                              <a:pt x="14356" y="5632"/>
                              <a:pt x="38283" y="-8724"/>
                              <a:pt x="57425" y="5632"/>
                            </a:cubicBezTo>
                            <a:cubicBezTo>
                              <a:pt x="76567" y="15203"/>
                              <a:pt x="86138" y="43915"/>
                              <a:pt x="71781" y="72628"/>
                            </a:cubicBezTo>
                            <a:close/>
                          </a:path>
                        </a:pathLst>
                      </a:custGeom>
                      <a:solidFill>
                        <a:srgbClr val="3E1700"/>
                      </a:solidFill>
                      <a:ln w="4782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3D110124-F84E-44AB-997B-4BC637A7035A}"/>
                          </a:ext>
                        </a:extLst>
                      </p:cNvPr>
                      <p:cNvSpPr/>
                      <p:nvPr/>
                    </p:nvSpPr>
                    <p:spPr>
                      <a:xfrm>
                        <a:off x="8901585" y="6777318"/>
                        <a:ext cx="39784" cy="46823"/>
                      </a:xfrm>
                      <a:custGeom>
                        <a:avLst/>
                        <a:gdLst>
                          <a:gd name="connsiteX0" fmla="*/ 36641 w 39784"/>
                          <a:gd name="connsiteY0" fmla="*/ 35375 h 46823"/>
                          <a:gd name="connsiteX1" fmla="*/ 7929 w 39784"/>
                          <a:gd name="connsiteY1" fmla="*/ 44946 h 46823"/>
                          <a:gd name="connsiteX2" fmla="*/ 3143 w 39784"/>
                          <a:gd name="connsiteY2" fmla="*/ 11448 h 46823"/>
                          <a:gd name="connsiteX3" fmla="*/ 31856 w 39784"/>
                          <a:gd name="connsiteY3" fmla="*/ 1877 h 46823"/>
                          <a:gd name="connsiteX4" fmla="*/ 36641 w 39784"/>
                          <a:gd name="connsiteY4" fmla="*/ 35375 h 4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84" h="46823">
                            <a:moveTo>
                              <a:pt x="36641" y="35375"/>
                            </a:moveTo>
                            <a:cubicBezTo>
                              <a:pt x="31856" y="44946"/>
                              <a:pt x="17500" y="49732"/>
                              <a:pt x="7929" y="44946"/>
                            </a:cubicBezTo>
                            <a:cubicBezTo>
                              <a:pt x="-1642" y="40161"/>
                              <a:pt x="-1642" y="21019"/>
                              <a:pt x="3143" y="11448"/>
                            </a:cubicBezTo>
                            <a:cubicBezTo>
                              <a:pt x="7929" y="1877"/>
                              <a:pt x="22285" y="-2908"/>
                              <a:pt x="31856" y="1877"/>
                            </a:cubicBezTo>
                            <a:cubicBezTo>
                              <a:pt x="41427" y="6663"/>
                              <a:pt x="41427" y="21019"/>
                              <a:pt x="36641" y="35375"/>
                            </a:cubicBezTo>
                            <a:close/>
                          </a:path>
                        </a:pathLst>
                      </a:custGeom>
                      <a:solidFill>
                        <a:srgbClr val="FEFDF2"/>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5304BED1-F217-4A66-9C80-ADF45B7E400B}"/>
                          </a:ext>
                        </a:extLst>
                      </p:cNvPr>
                      <p:cNvSpPr/>
                      <p:nvPr/>
                    </p:nvSpPr>
                    <p:spPr>
                      <a:xfrm>
                        <a:off x="8926674" y="6849099"/>
                        <a:ext cx="27891" cy="37252"/>
                      </a:xfrm>
                      <a:custGeom>
                        <a:avLst/>
                        <a:gdLst>
                          <a:gd name="connsiteX0" fmla="*/ 25909 w 27891"/>
                          <a:gd name="connsiteY0" fmla="*/ 25804 h 37252"/>
                          <a:gd name="connsiteX1" fmla="*/ 6767 w 27891"/>
                          <a:gd name="connsiteY1" fmla="*/ 35375 h 37252"/>
                          <a:gd name="connsiteX2" fmla="*/ 1982 w 27891"/>
                          <a:gd name="connsiteY2" fmla="*/ 11448 h 37252"/>
                          <a:gd name="connsiteX3" fmla="*/ 21124 w 27891"/>
                          <a:gd name="connsiteY3" fmla="*/ 1877 h 37252"/>
                          <a:gd name="connsiteX4" fmla="*/ 25909 w 27891"/>
                          <a:gd name="connsiteY4" fmla="*/ 25804 h 3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1" h="37252">
                            <a:moveTo>
                              <a:pt x="25909" y="25804"/>
                            </a:moveTo>
                            <a:cubicBezTo>
                              <a:pt x="21124" y="35375"/>
                              <a:pt x="11553" y="40161"/>
                              <a:pt x="6767" y="35375"/>
                            </a:cubicBezTo>
                            <a:cubicBezTo>
                              <a:pt x="1982" y="30590"/>
                              <a:pt x="-2803" y="21019"/>
                              <a:pt x="1982" y="11448"/>
                            </a:cubicBezTo>
                            <a:cubicBezTo>
                              <a:pt x="6767" y="1877"/>
                              <a:pt x="16339" y="-2908"/>
                              <a:pt x="21124" y="1877"/>
                            </a:cubicBezTo>
                            <a:cubicBezTo>
                              <a:pt x="25909" y="1877"/>
                              <a:pt x="30695" y="16234"/>
                              <a:pt x="25909" y="25804"/>
                            </a:cubicBezTo>
                            <a:close/>
                          </a:path>
                        </a:pathLst>
                      </a:custGeom>
                      <a:solidFill>
                        <a:srgbClr val="EAEFF2"/>
                      </a:solidFill>
                      <a:ln w="47824" cap="flat">
                        <a:noFill/>
                        <a:prstDash val="solid"/>
                        <a:miter/>
                      </a:ln>
                    </p:spPr>
                    <p:txBody>
                      <a:bodyPr rtlCol="0" anchor="ctr"/>
                      <a:lstStyle/>
                      <a:p>
                        <a:endParaRPr lang="en-US"/>
                      </a:p>
                    </p:txBody>
                  </p:sp>
                </p:grpSp>
                <p:sp>
                  <p:nvSpPr>
                    <p:cNvPr id="207" name="Freeform: Shape 206">
                      <a:extLst>
                        <a:ext uri="{FF2B5EF4-FFF2-40B4-BE49-F238E27FC236}">
                          <a16:creationId xmlns:a16="http://schemas.microsoft.com/office/drawing/2014/main" id="{63932EAB-4651-4832-B178-EB8694FC8258}"/>
                        </a:ext>
                      </a:extLst>
                    </p:cNvPr>
                    <p:cNvSpPr/>
                    <p:nvPr/>
                  </p:nvSpPr>
                  <p:spPr>
                    <a:xfrm>
                      <a:off x="8837733" y="6903694"/>
                      <a:ext cx="191416" cy="38204"/>
                    </a:xfrm>
                    <a:custGeom>
                      <a:avLst/>
                      <a:gdLst>
                        <a:gd name="connsiteX0" fmla="*/ 0 w 191416"/>
                        <a:gd name="connsiteY0" fmla="*/ 38205 h 38204"/>
                        <a:gd name="connsiteX1" fmla="*/ 191417 w 191416"/>
                        <a:gd name="connsiteY1" fmla="*/ 38205 h 38204"/>
                        <a:gd name="connsiteX2" fmla="*/ 0 w 191416"/>
                        <a:gd name="connsiteY2" fmla="*/ 38205 h 38204"/>
                      </a:gdLst>
                      <a:ahLst/>
                      <a:cxnLst>
                        <a:cxn ang="0">
                          <a:pos x="connsiteX0" y="connsiteY0"/>
                        </a:cxn>
                        <a:cxn ang="0">
                          <a:pos x="connsiteX1" y="connsiteY1"/>
                        </a:cxn>
                        <a:cxn ang="0">
                          <a:pos x="connsiteX2" y="connsiteY2"/>
                        </a:cxn>
                      </a:cxnLst>
                      <a:rect l="l" t="t" r="r" b="b"/>
                      <a:pathLst>
                        <a:path w="191416" h="38204">
                          <a:moveTo>
                            <a:pt x="0" y="38205"/>
                          </a:moveTo>
                          <a:cubicBezTo>
                            <a:pt x="0" y="38205"/>
                            <a:pt x="100494" y="-9649"/>
                            <a:pt x="191417" y="38205"/>
                          </a:cubicBezTo>
                          <a:cubicBezTo>
                            <a:pt x="153134" y="-78"/>
                            <a:pt x="71781" y="-24005"/>
                            <a:pt x="0" y="38205"/>
                          </a:cubicBezTo>
                          <a:close/>
                        </a:path>
                      </a:pathLst>
                    </a:custGeom>
                    <a:solidFill>
                      <a:srgbClr val="D97D30"/>
                    </a:solidFill>
                    <a:ln w="47824" cap="flat">
                      <a:noFill/>
                      <a:prstDash val="solid"/>
                      <a:miter/>
                    </a:ln>
                  </p:spPr>
                  <p:txBody>
                    <a:bodyPr rtlCol="0" anchor="ctr"/>
                    <a:lstStyle/>
                    <a:p>
                      <a:endParaRPr lang="en-US"/>
                    </a:p>
                  </p:txBody>
                </p:sp>
              </p:grpSp>
              <p:sp>
                <p:nvSpPr>
                  <p:cNvPr id="205" name="Freeform: Shape 204">
                    <a:extLst>
                      <a:ext uri="{FF2B5EF4-FFF2-40B4-BE49-F238E27FC236}">
                        <a16:creationId xmlns:a16="http://schemas.microsoft.com/office/drawing/2014/main" id="{FB693F82-03B1-445D-AF50-6B3B7E1616DD}"/>
                      </a:ext>
                    </a:extLst>
                  </p:cNvPr>
                  <p:cNvSpPr/>
                  <p:nvPr/>
                </p:nvSpPr>
                <p:spPr>
                  <a:xfrm>
                    <a:off x="8883460" y="6920517"/>
                    <a:ext cx="131333" cy="30952"/>
                  </a:xfrm>
                  <a:custGeom>
                    <a:avLst/>
                    <a:gdLst>
                      <a:gd name="connsiteX0" fmla="*/ 2127 w 131333"/>
                      <a:gd name="connsiteY0" fmla="*/ 16597 h 30952"/>
                      <a:gd name="connsiteX1" fmla="*/ 2127 w 131333"/>
                      <a:gd name="connsiteY1" fmla="*/ 11811 h 30952"/>
                      <a:gd name="connsiteX2" fmla="*/ 131333 w 131333"/>
                      <a:gd name="connsiteY2" fmla="*/ 21382 h 30952"/>
                      <a:gd name="connsiteX3" fmla="*/ 131333 w 131333"/>
                      <a:gd name="connsiteY3" fmla="*/ 30953 h 30952"/>
                      <a:gd name="connsiteX4" fmla="*/ 2127 w 131333"/>
                      <a:gd name="connsiteY4" fmla="*/ 16597 h 30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33" h="30952">
                        <a:moveTo>
                          <a:pt x="2127" y="16597"/>
                        </a:moveTo>
                        <a:cubicBezTo>
                          <a:pt x="2127" y="16597"/>
                          <a:pt x="-2659" y="11811"/>
                          <a:pt x="2127" y="11811"/>
                        </a:cubicBezTo>
                        <a:cubicBezTo>
                          <a:pt x="45196" y="-7330"/>
                          <a:pt x="93050" y="-2545"/>
                          <a:pt x="131333" y="21382"/>
                        </a:cubicBezTo>
                        <a:cubicBezTo>
                          <a:pt x="131333" y="21382"/>
                          <a:pt x="131333" y="26168"/>
                          <a:pt x="131333" y="30953"/>
                        </a:cubicBezTo>
                        <a:cubicBezTo>
                          <a:pt x="88264" y="16597"/>
                          <a:pt x="45196" y="11811"/>
                          <a:pt x="2127" y="16597"/>
                        </a:cubicBezTo>
                        <a:close/>
                      </a:path>
                    </a:pathLst>
                  </a:custGeom>
                  <a:solidFill>
                    <a:srgbClr val="FBC98F"/>
                  </a:solidFill>
                  <a:ln w="47824" cap="flat">
                    <a:noFill/>
                    <a:prstDash val="solid"/>
                    <a:miter/>
                  </a:ln>
                </p:spPr>
                <p:txBody>
                  <a:bodyPr rtlCol="0" anchor="ctr"/>
                  <a:lstStyle/>
                  <a:p>
                    <a:endParaRPr lang="en-US"/>
                  </a:p>
                </p:txBody>
              </p:sp>
            </p:grpSp>
            <p:grpSp>
              <p:nvGrpSpPr>
                <p:cNvPr id="164" name="Graphic 3">
                  <a:extLst>
                    <a:ext uri="{FF2B5EF4-FFF2-40B4-BE49-F238E27FC236}">
                      <a16:creationId xmlns:a16="http://schemas.microsoft.com/office/drawing/2014/main" id="{C327EE1F-C857-4284-99B2-3883913DFB93}"/>
                    </a:ext>
                  </a:extLst>
                </p:cNvPr>
                <p:cNvGrpSpPr/>
                <p:nvPr/>
              </p:nvGrpSpPr>
              <p:grpSpPr>
                <a:xfrm>
                  <a:off x="8268268" y="6693554"/>
                  <a:ext cx="192355" cy="248344"/>
                  <a:chOff x="8268268" y="6693554"/>
                  <a:chExt cx="192355" cy="248344"/>
                </a:xfrm>
              </p:grpSpPr>
              <p:sp>
                <p:nvSpPr>
                  <p:cNvPr id="192" name="Freeform: Shape 191">
                    <a:extLst>
                      <a:ext uri="{FF2B5EF4-FFF2-40B4-BE49-F238E27FC236}">
                        <a16:creationId xmlns:a16="http://schemas.microsoft.com/office/drawing/2014/main" id="{61C5AF00-1393-42C6-8832-F956F6B368F3}"/>
                      </a:ext>
                    </a:extLst>
                  </p:cNvPr>
                  <p:cNvSpPr/>
                  <p:nvPr/>
                </p:nvSpPr>
                <p:spPr>
                  <a:xfrm>
                    <a:off x="8268268" y="6693554"/>
                    <a:ext cx="192355" cy="248344"/>
                  </a:xfrm>
                  <a:custGeom>
                    <a:avLst/>
                    <a:gdLst>
                      <a:gd name="connsiteX0" fmla="*/ 0 w 192355"/>
                      <a:gd name="connsiteY0" fmla="*/ 248345 h 248344"/>
                      <a:gd name="connsiteX1" fmla="*/ 9571 w 192355"/>
                      <a:gd name="connsiteY1" fmla="*/ 219633 h 248344"/>
                      <a:gd name="connsiteX2" fmla="*/ 52640 w 192355"/>
                      <a:gd name="connsiteY2" fmla="*/ 186135 h 248344"/>
                      <a:gd name="connsiteX3" fmla="*/ 33498 w 192355"/>
                      <a:gd name="connsiteY3" fmla="*/ 119139 h 248344"/>
                      <a:gd name="connsiteX4" fmla="*/ 28713 w 192355"/>
                      <a:gd name="connsiteY4" fmla="*/ 143066 h 248344"/>
                      <a:gd name="connsiteX5" fmla="*/ 23927 w 192355"/>
                      <a:gd name="connsiteY5" fmla="*/ 143066 h 248344"/>
                      <a:gd name="connsiteX6" fmla="*/ 66996 w 192355"/>
                      <a:gd name="connsiteY6" fmla="*/ 13860 h 248344"/>
                      <a:gd name="connsiteX7" fmla="*/ 167490 w 192355"/>
                      <a:gd name="connsiteY7" fmla="*/ 23430 h 248344"/>
                      <a:gd name="connsiteX8" fmla="*/ 186631 w 192355"/>
                      <a:gd name="connsiteY8" fmla="*/ 143066 h 248344"/>
                      <a:gd name="connsiteX9" fmla="*/ 143563 w 192355"/>
                      <a:gd name="connsiteY9" fmla="*/ 200491 h 248344"/>
                      <a:gd name="connsiteX10" fmla="*/ 186631 w 192355"/>
                      <a:gd name="connsiteY10" fmla="*/ 248345 h 248344"/>
                      <a:gd name="connsiteX11" fmla="*/ 124421 w 192355"/>
                      <a:gd name="connsiteY11" fmla="*/ 214847 h 248344"/>
                      <a:gd name="connsiteX12" fmla="*/ 14356 w 192355"/>
                      <a:gd name="connsiteY12" fmla="*/ 238774 h 248344"/>
                      <a:gd name="connsiteX13" fmla="*/ 0 w 192355"/>
                      <a:gd name="connsiteY13" fmla="*/ 248345 h 248344"/>
                      <a:gd name="connsiteX14" fmla="*/ 0 w 192355"/>
                      <a:gd name="connsiteY14" fmla="*/ 248345 h 2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355" h="248344">
                        <a:moveTo>
                          <a:pt x="0" y="248345"/>
                        </a:moveTo>
                        <a:cubicBezTo>
                          <a:pt x="0" y="238774"/>
                          <a:pt x="4786" y="229203"/>
                          <a:pt x="9571" y="219633"/>
                        </a:cubicBezTo>
                        <a:cubicBezTo>
                          <a:pt x="19142" y="205276"/>
                          <a:pt x="33498" y="195705"/>
                          <a:pt x="52640" y="186135"/>
                        </a:cubicBezTo>
                        <a:cubicBezTo>
                          <a:pt x="38283" y="166993"/>
                          <a:pt x="33498" y="143066"/>
                          <a:pt x="33498" y="119139"/>
                        </a:cubicBezTo>
                        <a:cubicBezTo>
                          <a:pt x="28713" y="128710"/>
                          <a:pt x="28713" y="133495"/>
                          <a:pt x="28713" y="143066"/>
                        </a:cubicBezTo>
                        <a:cubicBezTo>
                          <a:pt x="28713" y="147851"/>
                          <a:pt x="23927" y="143066"/>
                          <a:pt x="23927" y="143066"/>
                        </a:cubicBezTo>
                        <a:cubicBezTo>
                          <a:pt x="19142" y="95212"/>
                          <a:pt x="28713" y="47358"/>
                          <a:pt x="66996" y="13860"/>
                        </a:cubicBezTo>
                        <a:cubicBezTo>
                          <a:pt x="100494" y="-10067"/>
                          <a:pt x="143563" y="-497"/>
                          <a:pt x="167490" y="23430"/>
                        </a:cubicBezTo>
                        <a:cubicBezTo>
                          <a:pt x="196202" y="52143"/>
                          <a:pt x="196202" y="104783"/>
                          <a:pt x="186631" y="143066"/>
                        </a:cubicBezTo>
                        <a:cubicBezTo>
                          <a:pt x="181846" y="162207"/>
                          <a:pt x="162704" y="190920"/>
                          <a:pt x="143563" y="200491"/>
                        </a:cubicBezTo>
                        <a:cubicBezTo>
                          <a:pt x="162704" y="205276"/>
                          <a:pt x="177061" y="229203"/>
                          <a:pt x="186631" y="248345"/>
                        </a:cubicBezTo>
                        <a:cubicBezTo>
                          <a:pt x="162704" y="233989"/>
                          <a:pt x="133992" y="214847"/>
                          <a:pt x="124421" y="214847"/>
                        </a:cubicBezTo>
                        <a:cubicBezTo>
                          <a:pt x="86138" y="205276"/>
                          <a:pt x="47854" y="219633"/>
                          <a:pt x="14356" y="238774"/>
                        </a:cubicBezTo>
                        <a:cubicBezTo>
                          <a:pt x="9571" y="243560"/>
                          <a:pt x="4786" y="243560"/>
                          <a:pt x="0" y="248345"/>
                        </a:cubicBezTo>
                        <a:cubicBezTo>
                          <a:pt x="0" y="248345"/>
                          <a:pt x="0" y="248345"/>
                          <a:pt x="0" y="248345"/>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93" name="Graphic 3">
                    <a:extLst>
                      <a:ext uri="{FF2B5EF4-FFF2-40B4-BE49-F238E27FC236}">
                        <a16:creationId xmlns:a16="http://schemas.microsoft.com/office/drawing/2014/main" id="{2CC3F4EA-63D9-4438-B54E-344101F148CF}"/>
                      </a:ext>
                    </a:extLst>
                  </p:cNvPr>
                  <p:cNvGrpSpPr/>
                  <p:nvPr/>
                </p:nvGrpSpPr>
                <p:grpSpPr>
                  <a:xfrm>
                    <a:off x="8292195" y="6715192"/>
                    <a:ext cx="149105" cy="212351"/>
                    <a:chOff x="8292195" y="6715192"/>
                    <a:chExt cx="149105" cy="212351"/>
                  </a:xfrm>
                </p:grpSpPr>
                <p:sp>
                  <p:nvSpPr>
                    <p:cNvPr id="195" name="Freeform: Shape 194">
                      <a:extLst>
                        <a:ext uri="{FF2B5EF4-FFF2-40B4-BE49-F238E27FC236}">
                          <a16:creationId xmlns:a16="http://schemas.microsoft.com/office/drawing/2014/main" id="{71615EF6-2376-4DB6-B4AD-0D31287627A4}"/>
                        </a:ext>
                      </a:extLst>
                    </p:cNvPr>
                    <p:cNvSpPr/>
                    <p:nvPr/>
                  </p:nvSpPr>
                  <p:spPr>
                    <a:xfrm>
                      <a:off x="8292195" y="6898395"/>
                      <a:ext cx="148348" cy="29147"/>
                    </a:xfrm>
                    <a:custGeom>
                      <a:avLst/>
                      <a:gdLst>
                        <a:gd name="connsiteX0" fmla="*/ 0 w 148348"/>
                        <a:gd name="connsiteY0" fmla="*/ 29148 h 29147"/>
                        <a:gd name="connsiteX1" fmla="*/ 148348 w 148348"/>
                        <a:gd name="connsiteY1" fmla="*/ 29148 h 29147"/>
                        <a:gd name="connsiteX2" fmla="*/ 0 w 148348"/>
                        <a:gd name="connsiteY2" fmla="*/ 29148 h 29147"/>
                      </a:gdLst>
                      <a:ahLst/>
                      <a:cxnLst>
                        <a:cxn ang="0">
                          <a:pos x="connsiteX0" y="connsiteY0"/>
                        </a:cxn>
                        <a:cxn ang="0">
                          <a:pos x="connsiteX1" y="connsiteY1"/>
                        </a:cxn>
                        <a:cxn ang="0">
                          <a:pos x="connsiteX2" y="connsiteY2"/>
                        </a:cxn>
                      </a:cxnLst>
                      <a:rect l="l" t="t" r="r" b="b"/>
                      <a:pathLst>
                        <a:path w="148348" h="29147">
                          <a:moveTo>
                            <a:pt x="0" y="29148"/>
                          </a:moveTo>
                          <a:cubicBezTo>
                            <a:pt x="0" y="29148"/>
                            <a:pt x="76567" y="-9135"/>
                            <a:pt x="148348" y="29148"/>
                          </a:cubicBezTo>
                          <a:cubicBezTo>
                            <a:pt x="119635" y="436"/>
                            <a:pt x="52640" y="-18706"/>
                            <a:pt x="0" y="29148"/>
                          </a:cubicBezTo>
                          <a:close/>
                        </a:path>
                      </a:pathLst>
                    </a:custGeom>
                    <a:solidFill>
                      <a:srgbClr val="D97D30"/>
                    </a:solidFill>
                    <a:ln w="47824" cap="flat">
                      <a:noFill/>
                      <a:prstDash val="solid"/>
                      <a:miter/>
                    </a:ln>
                  </p:spPr>
                  <p:txBody>
                    <a:bodyPr rtlCol="0" anchor="ctr"/>
                    <a:lstStyle/>
                    <a:p>
                      <a:endParaRPr lang="en-US"/>
                    </a:p>
                  </p:txBody>
                </p:sp>
                <p:grpSp>
                  <p:nvGrpSpPr>
                    <p:cNvPr id="196" name="Graphic 3">
                      <a:extLst>
                        <a:ext uri="{FF2B5EF4-FFF2-40B4-BE49-F238E27FC236}">
                          <a16:creationId xmlns:a16="http://schemas.microsoft.com/office/drawing/2014/main" id="{C5B70374-42A4-4410-9316-445AD0149886}"/>
                        </a:ext>
                      </a:extLst>
                    </p:cNvPr>
                    <p:cNvGrpSpPr/>
                    <p:nvPr/>
                  </p:nvGrpSpPr>
                  <p:grpSpPr>
                    <a:xfrm>
                      <a:off x="8309298" y="6715192"/>
                      <a:ext cx="132003" cy="185461"/>
                      <a:chOff x="8309298" y="6715192"/>
                      <a:chExt cx="132003" cy="185461"/>
                    </a:xfrm>
                  </p:grpSpPr>
                  <p:sp>
                    <p:nvSpPr>
                      <p:cNvPr id="197" name="Freeform: Shape 196">
                        <a:extLst>
                          <a:ext uri="{FF2B5EF4-FFF2-40B4-BE49-F238E27FC236}">
                            <a16:creationId xmlns:a16="http://schemas.microsoft.com/office/drawing/2014/main" id="{C2B00193-66F4-4209-A559-273BA7B36A6A}"/>
                          </a:ext>
                        </a:extLst>
                      </p:cNvPr>
                      <p:cNvSpPr/>
                      <p:nvPr/>
                    </p:nvSpPr>
                    <p:spPr>
                      <a:xfrm>
                        <a:off x="8309298" y="6715192"/>
                        <a:ext cx="131245" cy="64003"/>
                      </a:xfrm>
                      <a:custGeom>
                        <a:avLst/>
                        <a:gdLst>
                          <a:gd name="connsiteX0" fmla="*/ 131245 w 131245"/>
                          <a:gd name="connsiteY0" fmla="*/ 64004 h 64003"/>
                          <a:gd name="connsiteX1" fmla="*/ 88177 w 131245"/>
                          <a:gd name="connsiteY1" fmla="*/ 1793 h 64003"/>
                          <a:gd name="connsiteX2" fmla="*/ 16395 w 131245"/>
                          <a:gd name="connsiteY2" fmla="*/ 64004 h 64003"/>
                          <a:gd name="connsiteX3" fmla="*/ 131245 w 131245"/>
                          <a:gd name="connsiteY3" fmla="*/ 64004 h 64003"/>
                        </a:gdLst>
                        <a:ahLst/>
                        <a:cxnLst>
                          <a:cxn ang="0">
                            <a:pos x="connsiteX0" y="connsiteY0"/>
                          </a:cxn>
                          <a:cxn ang="0">
                            <a:pos x="connsiteX1" y="connsiteY1"/>
                          </a:cxn>
                          <a:cxn ang="0">
                            <a:pos x="connsiteX2" y="connsiteY2"/>
                          </a:cxn>
                          <a:cxn ang="0">
                            <a:pos x="connsiteX3" y="connsiteY3"/>
                          </a:cxn>
                        </a:cxnLst>
                        <a:rect l="l" t="t" r="r" b="b"/>
                        <a:pathLst>
                          <a:path w="131245" h="64003">
                            <a:moveTo>
                              <a:pt x="131245" y="64004"/>
                            </a:moveTo>
                            <a:cubicBezTo>
                              <a:pt x="131245" y="64004"/>
                              <a:pt x="131245" y="16149"/>
                              <a:pt x="88177" y="1793"/>
                            </a:cubicBezTo>
                            <a:cubicBezTo>
                              <a:pt x="35537" y="-12563"/>
                              <a:pt x="-31459" y="64004"/>
                              <a:pt x="16395" y="64004"/>
                            </a:cubicBezTo>
                            <a:cubicBezTo>
                              <a:pt x="54678" y="59218"/>
                              <a:pt x="116889" y="30506"/>
                              <a:pt x="131245" y="64004"/>
                            </a:cubicBezTo>
                            <a:close/>
                          </a:path>
                        </a:pathLst>
                      </a:custGeom>
                      <a:solidFill>
                        <a:srgbClr val="6F1200"/>
                      </a:solidFill>
                      <a:ln w="47824"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5B934518-CDF7-49ED-9F2C-A276C5BAE17D}"/>
                          </a:ext>
                        </a:extLst>
                      </p:cNvPr>
                      <p:cNvSpPr/>
                      <p:nvPr/>
                    </p:nvSpPr>
                    <p:spPr>
                      <a:xfrm>
                        <a:off x="8310579" y="6719948"/>
                        <a:ext cx="130722" cy="180705"/>
                      </a:xfrm>
                      <a:custGeom>
                        <a:avLst/>
                        <a:gdLst>
                          <a:gd name="connsiteX0" fmla="*/ 125179 w 130722"/>
                          <a:gd name="connsiteY0" fmla="*/ 121458 h 180705"/>
                          <a:gd name="connsiteX1" fmla="*/ 39041 w 130722"/>
                          <a:gd name="connsiteY1" fmla="*/ 174097 h 180705"/>
                          <a:gd name="connsiteX2" fmla="*/ 5543 w 130722"/>
                          <a:gd name="connsiteY2" fmla="*/ 59248 h 180705"/>
                          <a:gd name="connsiteX3" fmla="*/ 91681 w 130722"/>
                          <a:gd name="connsiteY3" fmla="*/ 6608 h 180705"/>
                          <a:gd name="connsiteX4" fmla="*/ 125179 w 130722"/>
                          <a:gd name="connsiteY4" fmla="*/ 121458 h 18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22" h="180705">
                            <a:moveTo>
                              <a:pt x="125179" y="121458"/>
                            </a:moveTo>
                            <a:cubicBezTo>
                              <a:pt x="110823" y="169312"/>
                              <a:pt x="72539" y="193239"/>
                              <a:pt x="39041" y="174097"/>
                            </a:cubicBezTo>
                            <a:cubicBezTo>
                              <a:pt x="5543" y="159741"/>
                              <a:pt x="-8813" y="107102"/>
                              <a:pt x="5543" y="59248"/>
                            </a:cubicBezTo>
                            <a:cubicBezTo>
                              <a:pt x="19900" y="11393"/>
                              <a:pt x="58183" y="-12534"/>
                              <a:pt x="91681" y="6608"/>
                            </a:cubicBezTo>
                            <a:cubicBezTo>
                              <a:pt x="125179" y="25750"/>
                              <a:pt x="139535" y="78389"/>
                              <a:pt x="125179" y="121458"/>
                            </a:cubicBezTo>
                            <a:close/>
                          </a:path>
                        </a:pathLst>
                      </a:custGeom>
                      <a:solidFill>
                        <a:srgbClr val="FEFDF2"/>
                      </a:solidFill>
                      <a:ln w="47824"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AC79EB63-5794-4A13-A4B0-65852FF9F983}"/>
                          </a:ext>
                        </a:extLst>
                      </p:cNvPr>
                      <p:cNvSpPr/>
                      <p:nvPr/>
                    </p:nvSpPr>
                    <p:spPr>
                      <a:xfrm>
                        <a:off x="8342708" y="6766671"/>
                        <a:ext cx="85605" cy="115970"/>
                      </a:xfrm>
                      <a:custGeom>
                        <a:avLst/>
                        <a:gdLst>
                          <a:gd name="connsiteX0" fmla="*/ 78694 w 85605"/>
                          <a:gd name="connsiteY0" fmla="*/ 79520 h 115970"/>
                          <a:gd name="connsiteX1" fmla="*/ 21268 w 85605"/>
                          <a:gd name="connsiteY1" fmla="*/ 113017 h 115970"/>
                          <a:gd name="connsiteX2" fmla="*/ 6912 w 85605"/>
                          <a:gd name="connsiteY2" fmla="*/ 36451 h 115970"/>
                          <a:gd name="connsiteX3" fmla="*/ 64337 w 85605"/>
                          <a:gd name="connsiteY3" fmla="*/ 2953 h 115970"/>
                          <a:gd name="connsiteX4" fmla="*/ 78694 w 85605"/>
                          <a:gd name="connsiteY4" fmla="*/ 79520 h 11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5" h="115970">
                            <a:moveTo>
                              <a:pt x="78694" y="79520"/>
                            </a:moveTo>
                            <a:cubicBezTo>
                              <a:pt x="69123" y="108232"/>
                              <a:pt x="40410" y="122588"/>
                              <a:pt x="21268" y="113017"/>
                            </a:cubicBezTo>
                            <a:cubicBezTo>
                              <a:pt x="2127" y="98661"/>
                              <a:pt x="-7444" y="65163"/>
                              <a:pt x="6912" y="36451"/>
                            </a:cubicBezTo>
                            <a:cubicBezTo>
                              <a:pt x="16483" y="7738"/>
                              <a:pt x="45195" y="-6618"/>
                              <a:pt x="64337" y="2953"/>
                            </a:cubicBezTo>
                            <a:cubicBezTo>
                              <a:pt x="83479" y="12524"/>
                              <a:pt x="93050" y="50807"/>
                              <a:pt x="78694" y="79520"/>
                            </a:cubicBezTo>
                            <a:close/>
                          </a:path>
                        </a:pathLst>
                      </a:custGeom>
                      <a:solidFill>
                        <a:srgbClr val="9D641A"/>
                      </a:solidFill>
                      <a:ln w="47824"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9E6DB54-4077-4874-957E-D0EA72B72F77}"/>
                          </a:ext>
                        </a:extLst>
                      </p:cNvPr>
                      <p:cNvSpPr/>
                      <p:nvPr/>
                    </p:nvSpPr>
                    <p:spPr>
                      <a:xfrm>
                        <a:off x="8349620" y="6780313"/>
                        <a:ext cx="71781" cy="93472"/>
                      </a:xfrm>
                      <a:custGeom>
                        <a:avLst/>
                        <a:gdLst>
                          <a:gd name="connsiteX0" fmla="*/ 66996 w 71781"/>
                          <a:gd name="connsiteY0" fmla="*/ 65878 h 93472"/>
                          <a:gd name="connsiteX1" fmla="*/ 19142 w 71781"/>
                          <a:gd name="connsiteY1" fmla="*/ 89805 h 93472"/>
                          <a:gd name="connsiteX2" fmla="*/ 4785 w 71781"/>
                          <a:gd name="connsiteY2" fmla="*/ 27595 h 93472"/>
                          <a:gd name="connsiteX3" fmla="*/ 52640 w 71781"/>
                          <a:gd name="connsiteY3" fmla="*/ 3668 h 93472"/>
                          <a:gd name="connsiteX4" fmla="*/ 66996 w 71781"/>
                          <a:gd name="connsiteY4" fmla="*/ 65878 h 93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 h="93472">
                            <a:moveTo>
                              <a:pt x="66996" y="65878"/>
                            </a:moveTo>
                            <a:cubicBezTo>
                              <a:pt x="57425" y="89805"/>
                              <a:pt x="38283" y="99376"/>
                              <a:pt x="19142" y="89805"/>
                            </a:cubicBezTo>
                            <a:cubicBezTo>
                              <a:pt x="0" y="80234"/>
                              <a:pt x="-4785" y="51522"/>
                              <a:pt x="4785" y="27595"/>
                            </a:cubicBezTo>
                            <a:cubicBezTo>
                              <a:pt x="14356" y="3668"/>
                              <a:pt x="33498" y="-5903"/>
                              <a:pt x="52640" y="3668"/>
                            </a:cubicBezTo>
                            <a:cubicBezTo>
                              <a:pt x="71781" y="13238"/>
                              <a:pt x="76567" y="41951"/>
                              <a:pt x="66996" y="65878"/>
                            </a:cubicBezTo>
                            <a:close/>
                          </a:path>
                        </a:pathLst>
                      </a:custGeom>
                      <a:solidFill>
                        <a:srgbClr val="3E1700"/>
                      </a:solidFill>
                      <a:ln w="47824"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3859848-DBE4-41EA-99C4-DC9EF05C0810}"/>
                          </a:ext>
                        </a:extLst>
                      </p:cNvPr>
                      <p:cNvSpPr/>
                      <p:nvPr/>
                    </p:nvSpPr>
                    <p:spPr>
                      <a:xfrm>
                        <a:off x="8358451" y="6778764"/>
                        <a:ext cx="34978" cy="43931"/>
                      </a:xfrm>
                      <a:custGeom>
                        <a:avLst/>
                        <a:gdLst>
                          <a:gd name="connsiteX0" fmla="*/ 29453 w 34978"/>
                          <a:gd name="connsiteY0" fmla="*/ 33929 h 43931"/>
                          <a:gd name="connsiteX1" fmla="*/ 5526 w 34978"/>
                          <a:gd name="connsiteY1" fmla="*/ 38715 h 43931"/>
                          <a:gd name="connsiteX2" fmla="*/ 5526 w 34978"/>
                          <a:gd name="connsiteY2" fmla="*/ 10002 h 43931"/>
                          <a:gd name="connsiteX3" fmla="*/ 29453 w 34978"/>
                          <a:gd name="connsiteY3" fmla="*/ 5217 h 43931"/>
                          <a:gd name="connsiteX4" fmla="*/ 29453 w 34978"/>
                          <a:gd name="connsiteY4" fmla="*/ 33929 h 43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8" h="43931">
                            <a:moveTo>
                              <a:pt x="29453" y="33929"/>
                            </a:moveTo>
                            <a:cubicBezTo>
                              <a:pt x="24667" y="43500"/>
                              <a:pt x="10311" y="48286"/>
                              <a:pt x="5526" y="38715"/>
                            </a:cubicBezTo>
                            <a:cubicBezTo>
                              <a:pt x="740" y="33929"/>
                              <a:pt x="-4045" y="19573"/>
                              <a:pt x="5526" y="10002"/>
                            </a:cubicBezTo>
                            <a:cubicBezTo>
                              <a:pt x="10311" y="432"/>
                              <a:pt x="24667" y="-4354"/>
                              <a:pt x="29453" y="5217"/>
                            </a:cubicBezTo>
                            <a:cubicBezTo>
                              <a:pt x="34238" y="10002"/>
                              <a:pt x="39024" y="19573"/>
                              <a:pt x="29453" y="33929"/>
                            </a:cubicBezTo>
                            <a:close/>
                          </a:path>
                        </a:pathLst>
                      </a:custGeom>
                      <a:solidFill>
                        <a:srgbClr val="FEFDF2"/>
                      </a:solidFill>
                      <a:ln w="47824"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AF1B8E86-4517-4C19-807B-8A30A79B725D}"/>
                          </a:ext>
                        </a:extLst>
                      </p:cNvPr>
                      <p:cNvSpPr/>
                      <p:nvPr/>
                    </p:nvSpPr>
                    <p:spPr>
                      <a:xfrm>
                        <a:off x="8378333" y="6841406"/>
                        <a:ext cx="27070" cy="33497"/>
                      </a:xfrm>
                      <a:custGeom>
                        <a:avLst/>
                        <a:gdLst>
                          <a:gd name="connsiteX0" fmla="*/ 23927 w 27070"/>
                          <a:gd name="connsiteY0" fmla="*/ 23927 h 33497"/>
                          <a:gd name="connsiteX1" fmla="*/ 4785 w 27070"/>
                          <a:gd name="connsiteY1" fmla="*/ 33498 h 33497"/>
                          <a:gd name="connsiteX2" fmla="*/ 0 w 27070"/>
                          <a:gd name="connsiteY2" fmla="*/ 9571 h 33497"/>
                          <a:gd name="connsiteX3" fmla="*/ 19142 w 27070"/>
                          <a:gd name="connsiteY3" fmla="*/ 0 h 33497"/>
                          <a:gd name="connsiteX4" fmla="*/ 23927 w 27070"/>
                          <a:gd name="connsiteY4" fmla="*/ 23927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0" h="33497">
                            <a:moveTo>
                              <a:pt x="23927" y="23927"/>
                            </a:moveTo>
                            <a:cubicBezTo>
                              <a:pt x="19142" y="33498"/>
                              <a:pt x="9571" y="33498"/>
                              <a:pt x="4785" y="33498"/>
                            </a:cubicBezTo>
                            <a:cubicBezTo>
                              <a:pt x="0" y="28712"/>
                              <a:pt x="0" y="19142"/>
                              <a:pt x="0" y="9571"/>
                            </a:cubicBezTo>
                            <a:cubicBezTo>
                              <a:pt x="4785" y="0"/>
                              <a:pt x="14356" y="0"/>
                              <a:pt x="19142" y="0"/>
                            </a:cubicBezTo>
                            <a:cubicBezTo>
                              <a:pt x="28712" y="4785"/>
                              <a:pt x="28712" y="14356"/>
                              <a:pt x="23927" y="23927"/>
                            </a:cubicBezTo>
                            <a:close/>
                          </a:path>
                        </a:pathLst>
                      </a:custGeom>
                      <a:solidFill>
                        <a:srgbClr val="EAEFF2"/>
                      </a:solidFill>
                      <a:ln w="47824" cap="flat">
                        <a:noFill/>
                        <a:prstDash val="solid"/>
                        <a:miter/>
                      </a:ln>
                    </p:spPr>
                    <p:txBody>
                      <a:bodyPr rtlCol="0" anchor="ctr"/>
                      <a:lstStyle/>
                      <a:p>
                        <a:endParaRPr lang="en-US"/>
                      </a:p>
                    </p:txBody>
                  </p:sp>
                </p:grpSp>
              </p:grpSp>
              <p:sp>
                <p:nvSpPr>
                  <p:cNvPr id="194" name="Freeform: Shape 193">
                    <a:extLst>
                      <a:ext uri="{FF2B5EF4-FFF2-40B4-BE49-F238E27FC236}">
                        <a16:creationId xmlns:a16="http://schemas.microsoft.com/office/drawing/2014/main" id="{DCEB894B-C81A-4F8A-BBB4-8F5F864F6CFE}"/>
                      </a:ext>
                    </a:extLst>
                  </p:cNvPr>
                  <p:cNvSpPr/>
                  <p:nvPr/>
                </p:nvSpPr>
                <p:spPr>
                  <a:xfrm>
                    <a:off x="8311337" y="6916127"/>
                    <a:ext cx="95708" cy="20986"/>
                  </a:xfrm>
                  <a:custGeom>
                    <a:avLst/>
                    <a:gdLst>
                      <a:gd name="connsiteX0" fmla="*/ 0 w 95708"/>
                      <a:gd name="connsiteY0" fmla="*/ 16201 h 20986"/>
                      <a:gd name="connsiteX1" fmla="*/ 0 w 95708"/>
                      <a:gd name="connsiteY1" fmla="*/ 11416 h 20986"/>
                      <a:gd name="connsiteX2" fmla="*/ 95708 w 95708"/>
                      <a:gd name="connsiteY2" fmla="*/ 20987 h 20986"/>
                      <a:gd name="connsiteX3" fmla="*/ 95708 w 95708"/>
                      <a:gd name="connsiteY3" fmla="*/ 20987 h 20986"/>
                      <a:gd name="connsiteX4" fmla="*/ 0 w 95708"/>
                      <a:gd name="connsiteY4" fmla="*/ 16201 h 2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0986">
                        <a:moveTo>
                          <a:pt x="0" y="16201"/>
                        </a:moveTo>
                        <a:cubicBezTo>
                          <a:pt x="0" y="16201"/>
                          <a:pt x="0" y="11416"/>
                          <a:pt x="0" y="11416"/>
                        </a:cubicBezTo>
                        <a:cubicBezTo>
                          <a:pt x="28712" y="-2941"/>
                          <a:pt x="71781" y="-7726"/>
                          <a:pt x="95708" y="20987"/>
                        </a:cubicBezTo>
                        <a:cubicBezTo>
                          <a:pt x="95708" y="20987"/>
                          <a:pt x="95708" y="20987"/>
                          <a:pt x="95708" y="20987"/>
                        </a:cubicBezTo>
                        <a:cubicBezTo>
                          <a:pt x="62211" y="6630"/>
                          <a:pt x="28712" y="11416"/>
                          <a:pt x="0" y="16201"/>
                        </a:cubicBezTo>
                        <a:close/>
                      </a:path>
                    </a:pathLst>
                  </a:custGeom>
                  <a:solidFill>
                    <a:srgbClr val="FBC98F"/>
                  </a:solidFill>
                  <a:ln w="47824" cap="flat">
                    <a:noFill/>
                    <a:prstDash val="solid"/>
                    <a:miter/>
                  </a:ln>
                </p:spPr>
                <p:txBody>
                  <a:bodyPr rtlCol="0" anchor="ctr"/>
                  <a:lstStyle/>
                  <a:p>
                    <a:endParaRPr lang="en-US"/>
                  </a:p>
                </p:txBody>
              </p:sp>
            </p:grpSp>
            <p:sp>
              <p:nvSpPr>
                <p:cNvPr id="165" name="Freeform: Shape 164">
                  <a:extLst>
                    <a:ext uri="{FF2B5EF4-FFF2-40B4-BE49-F238E27FC236}">
                      <a16:creationId xmlns:a16="http://schemas.microsoft.com/office/drawing/2014/main" id="{75A481CF-871B-4FFF-83C8-41F7724249E2}"/>
                    </a:ext>
                  </a:extLst>
                </p:cNvPr>
                <p:cNvSpPr/>
                <p:nvPr/>
              </p:nvSpPr>
              <p:spPr>
                <a:xfrm>
                  <a:off x="8210843" y="7021124"/>
                  <a:ext cx="856589" cy="442790"/>
                </a:xfrm>
                <a:custGeom>
                  <a:avLst/>
                  <a:gdLst>
                    <a:gd name="connsiteX0" fmla="*/ 52640 w 856589"/>
                    <a:gd name="connsiteY0" fmla="*/ 73908 h 442790"/>
                    <a:gd name="connsiteX1" fmla="*/ 43069 w 856589"/>
                    <a:gd name="connsiteY1" fmla="*/ 64337 h 442790"/>
                    <a:gd name="connsiteX2" fmla="*/ 19142 w 856589"/>
                    <a:gd name="connsiteY2" fmla="*/ 35625 h 442790"/>
                    <a:gd name="connsiteX3" fmla="*/ 0 w 856589"/>
                    <a:gd name="connsiteY3" fmla="*/ 6912 h 442790"/>
                    <a:gd name="connsiteX4" fmla="*/ 0 w 856589"/>
                    <a:gd name="connsiteY4" fmla="*/ 6912 h 442790"/>
                    <a:gd name="connsiteX5" fmla="*/ 0 w 856589"/>
                    <a:gd name="connsiteY5" fmla="*/ 6912 h 442790"/>
                    <a:gd name="connsiteX6" fmla="*/ 196202 w 856589"/>
                    <a:gd name="connsiteY6" fmla="*/ 64337 h 442790"/>
                    <a:gd name="connsiteX7" fmla="*/ 411546 w 856589"/>
                    <a:gd name="connsiteY7" fmla="*/ 88264 h 442790"/>
                    <a:gd name="connsiteX8" fmla="*/ 602963 w 856589"/>
                    <a:gd name="connsiteY8" fmla="*/ 83479 h 442790"/>
                    <a:gd name="connsiteX9" fmla="*/ 770452 w 856589"/>
                    <a:gd name="connsiteY9" fmla="*/ 59552 h 442790"/>
                    <a:gd name="connsiteX10" fmla="*/ 770452 w 856589"/>
                    <a:gd name="connsiteY10" fmla="*/ 2127 h 442790"/>
                    <a:gd name="connsiteX11" fmla="*/ 775238 w 856589"/>
                    <a:gd name="connsiteY11" fmla="*/ 2127 h 442790"/>
                    <a:gd name="connsiteX12" fmla="*/ 803950 w 856589"/>
                    <a:gd name="connsiteY12" fmla="*/ 49981 h 442790"/>
                    <a:gd name="connsiteX13" fmla="*/ 856590 w 856589"/>
                    <a:gd name="connsiteY13" fmla="*/ 69123 h 442790"/>
                    <a:gd name="connsiteX14" fmla="*/ 803950 w 856589"/>
                    <a:gd name="connsiteY14" fmla="*/ 97835 h 442790"/>
                    <a:gd name="connsiteX15" fmla="*/ 607748 w 856589"/>
                    <a:gd name="connsiteY15" fmla="*/ 418458 h 442790"/>
                    <a:gd name="connsiteX16" fmla="*/ 464185 w 856589"/>
                    <a:gd name="connsiteY16" fmla="*/ 442385 h 442790"/>
                    <a:gd name="connsiteX17" fmla="*/ 191417 w 856589"/>
                    <a:gd name="connsiteY17" fmla="*/ 365819 h 442790"/>
                    <a:gd name="connsiteX18" fmla="*/ 57425 w 856589"/>
                    <a:gd name="connsiteY18" fmla="*/ 78694 h 442790"/>
                    <a:gd name="connsiteX19" fmla="*/ 52640 w 856589"/>
                    <a:gd name="connsiteY19" fmla="*/ 73908 h 4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6589" h="442790">
                      <a:moveTo>
                        <a:pt x="52640" y="73908"/>
                      </a:moveTo>
                      <a:cubicBezTo>
                        <a:pt x="47854" y="69123"/>
                        <a:pt x="43069" y="69123"/>
                        <a:pt x="43069" y="64337"/>
                      </a:cubicBezTo>
                      <a:cubicBezTo>
                        <a:pt x="33498" y="54767"/>
                        <a:pt x="28712" y="45196"/>
                        <a:pt x="19142" y="35625"/>
                      </a:cubicBezTo>
                      <a:cubicBezTo>
                        <a:pt x="14356" y="26054"/>
                        <a:pt x="4785" y="16483"/>
                        <a:pt x="0" y="6912"/>
                      </a:cubicBezTo>
                      <a:cubicBezTo>
                        <a:pt x="0" y="6912"/>
                        <a:pt x="0" y="6912"/>
                        <a:pt x="0" y="6912"/>
                      </a:cubicBezTo>
                      <a:cubicBezTo>
                        <a:pt x="0" y="6912"/>
                        <a:pt x="0" y="6912"/>
                        <a:pt x="0" y="6912"/>
                      </a:cubicBezTo>
                      <a:cubicBezTo>
                        <a:pt x="66996" y="30839"/>
                        <a:pt x="129206" y="49981"/>
                        <a:pt x="196202" y="64337"/>
                      </a:cubicBezTo>
                      <a:cubicBezTo>
                        <a:pt x="267983" y="78694"/>
                        <a:pt x="339765" y="88264"/>
                        <a:pt x="411546" y="88264"/>
                      </a:cubicBezTo>
                      <a:cubicBezTo>
                        <a:pt x="473756" y="88264"/>
                        <a:pt x="540752" y="88264"/>
                        <a:pt x="602963" y="83479"/>
                      </a:cubicBezTo>
                      <a:cubicBezTo>
                        <a:pt x="655602" y="78694"/>
                        <a:pt x="717813" y="73908"/>
                        <a:pt x="770452" y="59552"/>
                      </a:cubicBezTo>
                      <a:cubicBezTo>
                        <a:pt x="765667" y="40410"/>
                        <a:pt x="765667" y="21269"/>
                        <a:pt x="770452" y="2127"/>
                      </a:cubicBezTo>
                      <a:cubicBezTo>
                        <a:pt x="770452" y="-2659"/>
                        <a:pt x="775238" y="2127"/>
                        <a:pt x="775238" y="2127"/>
                      </a:cubicBezTo>
                      <a:cubicBezTo>
                        <a:pt x="780023" y="21269"/>
                        <a:pt x="789594" y="35625"/>
                        <a:pt x="803950" y="49981"/>
                      </a:cubicBezTo>
                      <a:cubicBezTo>
                        <a:pt x="818306" y="64337"/>
                        <a:pt x="837448" y="73908"/>
                        <a:pt x="856590" y="69123"/>
                      </a:cubicBezTo>
                      <a:cubicBezTo>
                        <a:pt x="842233" y="88264"/>
                        <a:pt x="823092" y="102621"/>
                        <a:pt x="803950" y="97835"/>
                      </a:cubicBezTo>
                      <a:cubicBezTo>
                        <a:pt x="803950" y="231827"/>
                        <a:pt x="732169" y="365819"/>
                        <a:pt x="607748" y="418458"/>
                      </a:cubicBezTo>
                      <a:cubicBezTo>
                        <a:pt x="564679" y="437600"/>
                        <a:pt x="512040" y="442385"/>
                        <a:pt x="464185" y="442385"/>
                      </a:cubicBezTo>
                      <a:cubicBezTo>
                        <a:pt x="368477" y="447170"/>
                        <a:pt x="267983" y="408887"/>
                        <a:pt x="191417" y="365819"/>
                      </a:cubicBezTo>
                      <a:cubicBezTo>
                        <a:pt x="90923" y="313179"/>
                        <a:pt x="19142" y="193543"/>
                        <a:pt x="57425" y="78694"/>
                      </a:cubicBezTo>
                      <a:cubicBezTo>
                        <a:pt x="57425" y="78694"/>
                        <a:pt x="57425" y="73908"/>
                        <a:pt x="52640" y="7390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6" name="Graphic 3">
                  <a:extLst>
                    <a:ext uri="{FF2B5EF4-FFF2-40B4-BE49-F238E27FC236}">
                      <a16:creationId xmlns:a16="http://schemas.microsoft.com/office/drawing/2014/main" id="{A838DD25-873E-42BA-BBB8-D2FBE4C424E1}"/>
                    </a:ext>
                  </a:extLst>
                </p:cNvPr>
                <p:cNvGrpSpPr/>
                <p:nvPr/>
              </p:nvGrpSpPr>
              <p:grpSpPr>
                <a:xfrm>
                  <a:off x="8234770" y="7037608"/>
                  <a:ext cx="818306" cy="410242"/>
                  <a:chOff x="8234770" y="7037608"/>
                  <a:chExt cx="818306" cy="410242"/>
                </a:xfrm>
              </p:grpSpPr>
              <p:grpSp>
                <p:nvGrpSpPr>
                  <p:cNvPr id="174" name="Graphic 3">
                    <a:extLst>
                      <a:ext uri="{FF2B5EF4-FFF2-40B4-BE49-F238E27FC236}">
                        <a16:creationId xmlns:a16="http://schemas.microsoft.com/office/drawing/2014/main" id="{5104FD5D-EFC6-468D-BD39-DCE058A6FA60}"/>
                      </a:ext>
                    </a:extLst>
                  </p:cNvPr>
                  <p:cNvGrpSpPr/>
                  <p:nvPr/>
                </p:nvGrpSpPr>
                <p:grpSpPr>
                  <a:xfrm>
                    <a:off x="8234770" y="7037608"/>
                    <a:ext cx="818306" cy="409876"/>
                    <a:chOff x="8234770" y="7037608"/>
                    <a:chExt cx="818306" cy="409876"/>
                  </a:xfrm>
                </p:grpSpPr>
                <p:sp>
                  <p:nvSpPr>
                    <p:cNvPr id="176" name="Freeform: Shape 175">
                      <a:extLst>
                        <a:ext uri="{FF2B5EF4-FFF2-40B4-BE49-F238E27FC236}">
                          <a16:creationId xmlns:a16="http://schemas.microsoft.com/office/drawing/2014/main" id="{2F9437F1-0B07-4344-9F3E-28725227C5C3}"/>
                        </a:ext>
                      </a:extLst>
                    </p:cNvPr>
                    <p:cNvSpPr/>
                    <p:nvPr/>
                  </p:nvSpPr>
                  <p:spPr>
                    <a:xfrm>
                      <a:off x="8291845" y="7080676"/>
                      <a:ext cx="713377" cy="366216"/>
                    </a:xfrm>
                    <a:custGeom>
                      <a:avLst/>
                      <a:gdLst>
                        <a:gd name="connsiteX0" fmla="*/ 9921 w 713377"/>
                        <a:gd name="connsiteY0" fmla="*/ 0 h 366216"/>
                        <a:gd name="connsiteX1" fmla="*/ 713377 w 713377"/>
                        <a:gd name="connsiteY1" fmla="*/ 14356 h 366216"/>
                        <a:gd name="connsiteX2" fmla="*/ 287475 w 713377"/>
                        <a:gd name="connsiteY2" fmla="*/ 354121 h 366216"/>
                        <a:gd name="connsiteX3" fmla="*/ 9921 w 713377"/>
                        <a:gd name="connsiteY3" fmla="*/ 0 h 366216"/>
                      </a:gdLst>
                      <a:ahLst/>
                      <a:cxnLst>
                        <a:cxn ang="0">
                          <a:pos x="connsiteX0" y="connsiteY0"/>
                        </a:cxn>
                        <a:cxn ang="0">
                          <a:pos x="connsiteX1" y="connsiteY1"/>
                        </a:cxn>
                        <a:cxn ang="0">
                          <a:pos x="connsiteX2" y="connsiteY2"/>
                        </a:cxn>
                        <a:cxn ang="0">
                          <a:pos x="connsiteX3" y="connsiteY3"/>
                        </a:cxn>
                      </a:cxnLst>
                      <a:rect l="l" t="t" r="r" b="b"/>
                      <a:pathLst>
                        <a:path w="713377" h="366216">
                          <a:moveTo>
                            <a:pt x="9921" y="0"/>
                          </a:moveTo>
                          <a:cubicBezTo>
                            <a:pt x="9921" y="0"/>
                            <a:pt x="287475" y="90923"/>
                            <a:pt x="713377" y="14356"/>
                          </a:cubicBezTo>
                          <a:cubicBezTo>
                            <a:pt x="713377" y="196202"/>
                            <a:pt x="593742" y="421117"/>
                            <a:pt x="287475" y="354121"/>
                          </a:cubicBezTo>
                          <a:cubicBezTo>
                            <a:pt x="-18791" y="282340"/>
                            <a:pt x="-14006" y="153133"/>
                            <a:pt x="9921" y="0"/>
                          </a:cubicBezTo>
                          <a:close/>
                        </a:path>
                      </a:pathLst>
                    </a:custGeom>
                    <a:solidFill>
                      <a:srgbClr val="941511"/>
                    </a:solidFill>
                    <a:ln w="47824"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D9403107-7C0E-4FD0-9809-CDDA524BAA74}"/>
                        </a:ext>
                      </a:extLst>
                    </p:cNvPr>
                    <p:cNvSpPr/>
                    <p:nvPr/>
                  </p:nvSpPr>
                  <p:spPr>
                    <a:xfrm>
                      <a:off x="8291845" y="7080676"/>
                      <a:ext cx="713377" cy="362813"/>
                    </a:xfrm>
                    <a:custGeom>
                      <a:avLst/>
                      <a:gdLst>
                        <a:gd name="connsiteX0" fmla="*/ 9921 w 713377"/>
                        <a:gd name="connsiteY0" fmla="*/ 0 h 362813"/>
                        <a:gd name="connsiteX1" fmla="*/ 287475 w 713377"/>
                        <a:gd name="connsiteY1" fmla="*/ 349335 h 362813"/>
                        <a:gd name="connsiteX2" fmla="*/ 713377 w 713377"/>
                        <a:gd name="connsiteY2" fmla="*/ 9571 h 362813"/>
                        <a:gd name="connsiteX3" fmla="*/ 9921 w 713377"/>
                        <a:gd name="connsiteY3" fmla="*/ 0 h 362813"/>
                        <a:gd name="connsiteX4" fmla="*/ 191767 w 713377"/>
                        <a:gd name="connsiteY4" fmla="*/ 62210 h 362813"/>
                        <a:gd name="connsiteX5" fmla="*/ 411896 w 713377"/>
                        <a:gd name="connsiteY5" fmla="*/ 47854 h 362813"/>
                        <a:gd name="connsiteX6" fmla="*/ 617669 w 713377"/>
                        <a:gd name="connsiteY6" fmla="*/ 76567 h 362813"/>
                        <a:gd name="connsiteX7" fmla="*/ 622454 w 713377"/>
                        <a:gd name="connsiteY7" fmla="*/ 81352 h 362813"/>
                        <a:gd name="connsiteX8" fmla="*/ 646381 w 713377"/>
                        <a:gd name="connsiteY8" fmla="*/ 100494 h 362813"/>
                        <a:gd name="connsiteX9" fmla="*/ 617669 w 713377"/>
                        <a:gd name="connsiteY9" fmla="*/ 196202 h 362813"/>
                        <a:gd name="connsiteX10" fmla="*/ 469321 w 713377"/>
                        <a:gd name="connsiteY10" fmla="*/ 215344 h 362813"/>
                        <a:gd name="connsiteX11" fmla="*/ 196552 w 713377"/>
                        <a:gd name="connsiteY11" fmla="*/ 210558 h 362813"/>
                        <a:gd name="connsiteX12" fmla="*/ 91273 w 713377"/>
                        <a:gd name="connsiteY12" fmla="*/ 143562 h 362813"/>
                        <a:gd name="connsiteX13" fmla="*/ 191767 w 713377"/>
                        <a:gd name="connsiteY13" fmla="*/ 62210 h 36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3377" h="362813">
                          <a:moveTo>
                            <a:pt x="9921" y="0"/>
                          </a:moveTo>
                          <a:cubicBezTo>
                            <a:pt x="-14006" y="153133"/>
                            <a:pt x="-18791" y="282340"/>
                            <a:pt x="287475" y="349335"/>
                          </a:cubicBezTo>
                          <a:cubicBezTo>
                            <a:pt x="593742" y="421117"/>
                            <a:pt x="713377" y="191417"/>
                            <a:pt x="713377" y="9571"/>
                          </a:cubicBezTo>
                          <a:cubicBezTo>
                            <a:pt x="282690" y="90923"/>
                            <a:pt x="9921" y="0"/>
                            <a:pt x="9921" y="0"/>
                          </a:cubicBezTo>
                          <a:close/>
                          <a:moveTo>
                            <a:pt x="191767" y="62210"/>
                          </a:moveTo>
                          <a:cubicBezTo>
                            <a:pt x="263548" y="43069"/>
                            <a:pt x="340115" y="43069"/>
                            <a:pt x="411896" y="47854"/>
                          </a:cubicBezTo>
                          <a:cubicBezTo>
                            <a:pt x="478892" y="52640"/>
                            <a:pt x="560244" y="38283"/>
                            <a:pt x="617669" y="76567"/>
                          </a:cubicBezTo>
                          <a:cubicBezTo>
                            <a:pt x="617669" y="76567"/>
                            <a:pt x="622454" y="81352"/>
                            <a:pt x="622454" y="81352"/>
                          </a:cubicBezTo>
                          <a:cubicBezTo>
                            <a:pt x="632025" y="86137"/>
                            <a:pt x="641596" y="90923"/>
                            <a:pt x="646381" y="100494"/>
                          </a:cubicBezTo>
                          <a:cubicBezTo>
                            <a:pt x="670309" y="133992"/>
                            <a:pt x="646381" y="177060"/>
                            <a:pt x="617669" y="196202"/>
                          </a:cubicBezTo>
                          <a:cubicBezTo>
                            <a:pt x="579386" y="224915"/>
                            <a:pt x="517175" y="220129"/>
                            <a:pt x="469321" y="215344"/>
                          </a:cubicBezTo>
                          <a:cubicBezTo>
                            <a:pt x="378398" y="210558"/>
                            <a:pt x="287475" y="215344"/>
                            <a:pt x="196552" y="210558"/>
                          </a:cubicBezTo>
                          <a:cubicBezTo>
                            <a:pt x="153484" y="205773"/>
                            <a:pt x="100844" y="196202"/>
                            <a:pt x="91273" y="143562"/>
                          </a:cubicBezTo>
                          <a:cubicBezTo>
                            <a:pt x="91273" y="95708"/>
                            <a:pt x="153484" y="76567"/>
                            <a:pt x="191767" y="62210"/>
                          </a:cubicBezTo>
                          <a:close/>
                        </a:path>
                      </a:pathLst>
                    </a:custGeom>
                    <a:solidFill>
                      <a:srgbClr val="941511">
                        <a:alpha val="50000"/>
                      </a:srgbClr>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B71BC8F5-77D7-4F52-B1EC-E9A5630F2CD9}"/>
                        </a:ext>
                      </a:extLst>
                    </p:cNvPr>
                    <p:cNvSpPr/>
                    <p:nvPr/>
                  </p:nvSpPr>
                  <p:spPr>
                    <a:xfrm>
                      <a:off x="8349620" y="7095033"/>
                      <a:ext cx="564679" cy="141497"/>
                    </a:xfrm>
                    <a:custGeom>
                      <a:avLst/>
                      <a:gdLst>
                        <a:gd name="connsiteX0" fmla="*/ 258413 w 564679"/>
                        <a:gd name="connsiteY0" fmla="*/ 138777 h 141497"/>
                        <a:gd name="connsiteX1" fmla="*/ 564679 w 564679"/>
                        <a:gd name="connsiteY1" fmla="*/ 14356 h 141497"/>
                        <a:gd name="connsiteX2" fmla="*/ 0 w 564679"/>
                        <a:gd name="connsiteY2" fmla="*/ 0 h 141497"/>
                        <a:gd name="connsiteX3" fmla="*/ 258413 w 564679"/>
                        <a:gd name="connsiteY3" fmla="*/ 138777 h 141497"/>
                      </a:gdLst>
                      <a:ahLst/>
                      <a:cxnLst>
                        <a:cxn ang="0">
                          <a:pos x="connsiteX0" y="connsiteY0"/>
                        </a:cxn>
                        <a:cxn ang="0">
                          <a:pos x="connsiteX1" y="connsiteY1"/>
                        </a:cxn>
                        <a:cxn ang="0">
                          <a:pos x="connsiteX2" y="connsiteY2"/>
                        </a:cxn>
                        <a:cxn ang="0">
                          <a:pos x="connsiteX3" y="connsiteY3"/>
                        </a:cxn>
                      </a:cxnLst>
                      <a:rect l="l" t="t" r="r" b="b"/>
                      <a:pathLst>
                        <a:path w="564679" h="141497">
                          <a:moveTo>
                            <a:pt x="258413" y="138777"/>
                          </a:moveTo>
                          <a:cubicBezTo>
                            <a:pt x="512040" y="157919"/>
                            <a:pt x="555108" y="71781"/>
                            <a:pt x="564679" y="14356"/>
                          </a:cubicBezTo>
                          <a:cubicBezTo>
                            <a:pt x="291910" y="52640"/>
                            <a:pt x="90923" y="19142"/>
                            <a:pt x="0" y="0"/>
                          </a:cubicBezTo>
                          <a:cubicBezTo>
                            <a:pt x="9571" y="43069"/>
                            <a:pt x="52640" y="124421"/>
                            <a:pt x="258413" y="138777"/>
                          </a:cubicBezTo>
                          <a:close/>
                        </a:path>
                      </a:pathLst>
                    </a:custGeom>
                    <a:solidFill>
                      <a:srgbClr val="FFFFFF"/>
                    </a:solidFill>
                    <a:ln w="4782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1E9A7EF8-1A7F-41AF-B663-2F9E2BB688AC}"/>
                        </a:ext>
                      </a:extLst>
                    </p:cNvPr>
                    <p:cNvSpPr/>
                    <p:nvPr/>
                  </p:nvSpPr>
                  <p:spPr>
                    <a:xfrm>
                      <a:off x="8349620" y="7095033"/>
                      <a:ext cx="564679" cy="76922"/>
                    </a:xfrm>
                    <a:custGeom>
                      <a:avLst/>
                      <a:gdLst>
                        <a:gd name="connsiteX0" fmla="*/ 564679 w 564679"/>
                        <a:gd name="connsiteY0" fmla="*/ 14356 h 76922"/>
                        <a:gd name="connsiteX1" fmla="*/ 559894 w 564679"/>
                        <a:gd name="connsiteY1" fmla="*/ 33498 h 76922"/>
                        <a:gd name="connsiteX2" fmla="*/ 272769 w 564679"/>
                        <a:gd name="connsiteY2" fmla="*/ 71781 h 76922"/>
                        <a:gd name="connsiteX3" fmla="*/ 90923 w 564679"/>
                        <a:gd name="connsiteY3" fmla="*/ 47854 h 76922"/>
                        <a:gd name="connsiteX4" fmla="*/ 43069 w 564679"/>
                        <a:gd name="connsiteY4" fmla="*/ 71781 h 76922"/>
                        <a:gd name="connsiteX5" fmla="*/ 0 w 564679"/>
                        <a:gd name="connsiteY5" fmla="*/ 0 h 76922"/>
                        <a:gd name="connsiteX6" fmla="*/ 564679 w 564679"/>
                        <a:gd name="connsiteY6" fmla="*/ 14356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679" h="76922">
                          <a:moveTo>
                            <a:pt x="564679" y="14356"/>
                          </a:moveTo>
                          <a:cubicBezTo>
                            <a:pt x="564679" y="19142"/>
                            <a:pt x="564679" y="28713"/>
                            <a:pt x="559894" y="33498"/>
                          </a:cubicBezTo>
                          <a:cubicBezTo>
                            <a:pt x="483327" y="90923"/>
                            <a:pt x="363692" y="76567"/>
                            <a:pt x="272769" y="71781"/>
                          </a:cubicBezTo>
                          <a:cubicBezTo>
                            <a:pt x="215344" y="66996"/>
                            <a:pt x="148348" y="66996"/>
                            <a:pt x="90923" y="47854"/>
                          </a:cubicBezTo>
                          <a:cubicBezTo>
                            <a:pt x="66996" y="43069"/>
                            <a:pt x="38283" y="38283"/>
                            <a:pt x="43069" y="71781"/>
                          </a:cubicBezTo>
                          <a:cubicBezTo>
                            <a:pt x="14356" y="47854"/>
                            <a:pt x="0" y="19142"/>
                            <a:pt x="0" y="0"/>
                          </a:cubicBezTo>
                          <a:cubicBezTo>
                            <a:pt x="90923" y="19142"/>
                            <a:pt x="291910" y="52640"/>
                            <a:pt x="564679" y="14356"/>
                          </a:cubicBezTo>
                          <a:close/>
                        </a:path>
                      </a:pathLst>
                    </a:custGeom>
                    <a:solidFill>
                      <a:srgbClr val="D8D8D8">
                        <a:alpha val="50000"/>
                      </a:srgbClr>
                    </a:solidFill>
                    <a:ln w="47824" cap="flat">
                      <a:noFill/>
                      <a:prstDash val="solid"/>
                      <a:miter/>
                    </a:ln>
                  </p:spPr>
                  <p:txBody>
                    <a:bodyPr rtlCol="0" anchor="ctr"/>
                    <a:lstStyle/>
                    <a:p>
                      <a:endParaRPr lang="en-US"/>
                    </a:p>
                  </p:txBody>
                </p:sp>
                <p:grpSp>
                  <p:nvGrpSpPr>
                    <p:cNvPr id="180" name="Graphic 3">
                      <a:extLst>
                        <a:ext uri="{FF2B5EF4-FFF2-40B4-BE49-F238E27FC236}">
                          <a16:creationId xmlns:a16="http://schemas.microsoft.com/office/drawing/2014/main" id="{CA7EF006-FA07-44D2-92E4-C6EECDBFA77A}"/>
                        </a:ext>
                      </a:extLst>
                    </p:cNvPr>
                    <p:cNvGrpSpPr/>
                    <p:nvPr/>
                  </p:nvGrpSpPr>
                  <p:grpSpPr>
                    <a:xfrm>
                      <a:off x="8316122" y="7258196"/>
                      <a:ext cx="641246" cy="189288"/>
                      <a:chOff x="8316122" y="7258196"/>
                      <a:chExt cx="641246" cy="189288"/>
                    </a:xfrm>
                  </p:grpSpPr>
                  <p:sp>
                    <p:nvSpPr>
                      <p:cNvPr id="189" name="Freeform: Shape 188">
                        <a:extLst>
                          <a:ext uri="{FF2B5EF4-FFF2-40B4-BE49-F238E27FC236}">
                            <a16:creationId xmlns:a16="http://schemas.microsoft.com/office/drawing/2014/main" id="{F755F209-4315-4F94-A2FC-10F54E13527D}"/>
                          </a:ext>
                        </a:extLst>
                      </p:cNvPr>
                      <p:cNvSpPr/>
                      <p:nvPr/>
                    </p:nvSpPr>
                    <p:spPr>
                      <a:xfrm>
                        <a:off x="8449368" y="7268504"/>
                        <a:ext cx="503214" cy="114847"/>
                      </a:xfrm>
                      <a:custGeom>
                        <a:avLst/>
                        <a:gdLst>
                          <a:gd name="connsiteX0" fmla="*/ 53385 w 503214"/>
                          <a:gd name="connsiteY0" fmla="*/ 94512 h 114847"/>
                          <a:gd name="connsiteX1" fmla="*/ 474502 w 503214"/>
                          <a:gd name="connsiteY1" fmla="*/ 65799 h 114847"/>
                          <a:gd name="connsiteX2" fmla="*/ 503215 w 503214"/>
                          <a:gd name="connsiteY2" fmla="*/ 27516 h 114847"/>
                          <a:gd name="connsiteX3" fmla="*/ 249588 w 503214"/>
                          <a:gd name="connsiteY3" fmla="*/ 22731 h 114847"/>
                          <a:gd name="connsiteX4" fmla="*/ 43815 w 503214"/>
                          <a:gd name="connsiteY4" fmla="*/ 17945 h 114847"/>
                          <a:gd name="connsiteX5" fmla="*/ 53385 w 503214"/>
                          <a:gd name="connsiteY5" fmla="*/ 94512 h 11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214" h="114847">
                            <a:moveTo>
                              <a:pt x="53385" y="94512"/>
                            </a:moveTo>
                            <a:cubicBezTo>
                              <a:pt x="254373" y="142366"/>
                              <a:pt x="407506" y="94512"/>
                              <a:pt x="474502" y="65799"/>
                            </a:cubicBezTo>
                            <a:cubicBezTo>
                              <a:pt x="484073" y="51443"/>
                              <a:pt x="493644" y="37087"/>
                              <a:pt x="503215" y="27516"/>
                            </a:cubicBezTo>
                            <a:cubicBezTo>
                              <a:pt x="421863" y="-10767"/>
                              <a:pt x="297442" y="-5982"/>
                              <a:pt x="249588" y="22731"/>
                            </a:cubicBezTo>
                            <a:cubicBezTo>
                              <a:pt x="216090" y="-1196"/>
                              <a:pt x="120381" y="-10767"/>
                              <a:pt x="43815" y="17945"/>
                            </a:cubicBezTo>
                            <a:cubicBezTo>
                              <a:pt x="-4039" y="46658"/>
                              <a:pt x="-27966" y="70585"/>
                              <a:pt x="53385" y="94512"/>
                            </a:cubicBezTo>
                            <a:close/>
                          </a:path>
                        </a:pathLst>
                      </a:custGeom>
                      <a:solidFill>
                        <a:srgbClr val="F58C86"/>
                      </a:solidFill>
                      <a:ln w="4782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08F5AEA8-238C-4858-886C-D17E3E631111}"/>
                          </a:ext>
                        </a:extLst>
                      </p:cNvPr>
                      <p:cNvSpPr/>
                      <p:nvPr/>
                    </p:nvSpPr>
                    <p:spPr>
                      <a:xfrm>
                        <a:off x="8450050" y="7267308"/>
                        <a:ext cx="507317" cy="106473"/>
                      </a:xfrm>
                      <a:custGeom>
                        <a:avLst/>
                        <a:gdLst>
                          <a:gd name="connsiteX0" fmla="*/ 43132 w 507317"/>
                          <a:gd name="connsiteY0" fmla="*/ 19142 h 106473"/>
                          <a:gd name="connsiteX1" fmla="*/ 52703 w 507317"/>
                          <a:gd name="connsiteY1" fmla="*/ 14356 h 106473"/>
                          <a:gd name="connsiteX2" fmla="*/ 52703 w 507317"/>
                          <a:gd name="connsiteY2" fmla="*/ 14356 h 106473"/>
                          <a:gd name="connsiteX3" fmla="*/ 71845 w 507317"/>
                          <a:gd name="connsiteY3" fmla="*/ 62210 h 106473"/>
                          <a:gd name="connsiteX4" fmla="*/ 258476 w 507317"/>
                          <a:gd name="connsiteY4" fmla="*/ 14356 h 106473"/>
                          <a:gd name="connsiteX5" fmla="*/ 258476 w 507317"/>
                          <a:gd name="connsiteY5" fmla="*/ 9571 h 106473"/>
                          <a:gd name="connsiteX6" fmla="*/ 282403 w 507317"/>
                          <a:gd name="connsiteY6" fmla="*/ 0 h 106473"/>
                          <a:gd name="connsiteX7" fmla="*/ 239334 w 507317"/>
                          <a:gd name="connsiteY7" fmla="*/ 86137 h 106473"/>
                          <a:gd name="connsiteX8" fmla="*/ 311116 w 507317"/>
                          <a:gd name="connsiteY8" fmla="*/ 86137 h 106473"/>
                          <a:gd name="connsiteX9" fmla="*/ 440322 w 507317"/>
                          <a:gd name="connsiteY9" fmla="*/ 52640 h 106473"/>
                          <a:gd name="connsiteX10" fmla="*/ 488176 w 507317"/>
                          <a:gd name="connsiteY10" fmla="*/ 9571 h 106473"/>
                          <a:gd name="connsiteX11" fmla="*/ 507318 w 507317"/>
                          <a:gd name="connsiteY11" fmla="*/ 19142 h 106473"/>
                          <a:gd name="connsiteX12" fmla="*/ 478605 w 507317"/>
                          <a:gd name="connsiteY12" fmla="*/ 57425 h 106473"/>
                          <a:gd name="connsiteX13" fmla="*/ 57488 w 507317"/>
                          <a:gd name="connsiteY13" fmla="*/ 86137 h 106473"/>
                          <a:gd name="connsiteX14" fmla="*/ 43132 w 507317"/>
                          <a:gd name="connsiteY14" fmla="*/ 19142 h 10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317" h="106473">
                            <a:moveTo>
                              <a:pt x="43132" y="19142"/>
                            </a:moveTo>
                            <a:cubicBezTo>
                              <a:pt x="47918" y="19142"/>
                              <a:pt x="47918" y="19142"/>
                              <a:pt x="52703" y="14356"/>
                            </a:cubicBezTo>
                            <a:cubicBezTo>
                              <a:pt x="52703" y="14356"/>
                              <a:pt x="52703" y="14356"/>
                              <a:pt x="52703" y="14356"/>
                            </a:cubicBezTo>
                            <a:cubicBezTo>
                              <a:pt x="43132" y="33498"/>
                              <a:pt x="52703" y="52640"/>
                              <a:pt x="71845" y="62210"/>
                            </a:cubicBezTo>
                            <a:cubicBezTo>
                              <a:pt x="143626" y="100494"/>
                              <a:pt x="201051" y="57425"/>
                              <a:pt x="258476" y="14356"/>
                            </a:cubicBezTo>
                            <a:cubicBezTo>
                              <a:pt x="258476" y="14356"/>
                              <a:pt x="258476" y="14356"/>
                              <a:pt x="258476" y="9571"/>
                            </a:cubicBezTo>
                            <a:cubicBezTo>
                              <a:pt x="263262" y="4785"/>
                              <a:pt x="272832" y="4785"/>
                              <a:pt x="282403" y="0"/>
                            </a:cubicBezTo>
                            <a:cubicBezTo>
                              <a:pt x="253691" y="14356"/>
                              <a:pt x="196266" y="62210"/>
                              <a:pt x="239334" y="86137"/>
                            </a:cubicBezTo>
                            <a:cubicBezTo>
                              <a:pt x="258476" y="100494"/>
                              <a:pt x="287189" y="90923"/>
                              <a:pt x="311116" y="86137"/>
                            </a:cubicBezTo>
                            <a:cubicBezTo>
                              <a:pt x="354185" y="81352"/>
                              <a:pt x="402039" y="71781"/>
                              <a:pt x="440322" y="52640"/>
                            </a:cubicBezTo>
                            <a:cubicBezTo>
                              <a:pt x="454678" y="43069"/>
                              <a:pt x="483391" y="28712"/>
                              <a:pt x="488176" y="9571"/>
                            </a:cubicBezTo>
                            <a:cubicBezTo>
                              <a:pt x="492962" y="9571"/>
                              <a:pt x="497747" y="14356"/>
                              <a:pt x="507318" y="19142"/>
                            </a:cubicBezTo>
                            <a:cubicBezTo>
                              <a:pt x="497747" y="33498"/>
                              <a:pt x="488176" y="47854"/>
                              <a:pt x="478605" y="57425"/>
                            </a:cubicBezTo>
                            <a:cubicBezTo>
                              <a:pt x="411609" y="86137"/>
                              <a:pt x="258476" y="133992"/>
                              <a:pt x="57488" y="86137"/>
                            </a:cubicBezTo>
                            <a:cubicBezTo>
                              <a:pt x="-28649" y="71781"/>
                              <a:pt x="-4722" y="47854"/>
                              <a:pt x="43132" y="19142"/>
                            </a:cubicBezTo>
                            <a:close/>
                          </a:path>
                        </a:pathLst>
                      </a:custGeom>
                      <a:solidFill>
                        <a:srgbClr val="F58C86">
                          <a:alpha val="40000"/>
                        </a:srgbClr>
                      </a:solidFill>
                      <a:ln w="47824"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FAED3797-FD1A-496C-B7CF-FD1092B762E9}"/>
                          </a:ext>
                        </a:extLst>
                      </p:cNvPr>
                      <p:cNvSpPr/>
                      <p:nvPr/>
                    </p:nvSpPr>
                    <p:spPr>
                      <a:xfrm>
                        <a:off x="8316122" y="7258196"/>
                        <a:ext cx="612533" cy="189288"/>
                      </a:xfrm>
                      <a:custGeom>
                        <a:avLst/>
                        <a:gdLst>
                          <a:gd name="connsiteX0" fmla="*/ 186631 w 612533"/>
                          <a:gd name="connsiteY0" fmla="*/ 104820 h 189288"/>
                          <a:gd name="connsiteX1" fmla="*/ 177061 w 612533"/>
                          <a:gd name="connsiteY1" fmla="*/ 28254 h 189288"/>
                          <a:gd name="connsiteX2" fmla="*/ 0 w 612533"/>
                          <a:gd name="connsiteY2" fmla="*/ 28254 h 189288"/>
                          <a:gd name="connsiteX3" fmla="*/ 263198 w 612533"/>
                          <a:gd name="connsiteY3" fmla="*/ 176602 h 189288"/>
                          <a:gd name="connsiteX4" fmla="*/ 612534 w 612533"/>
                          <a:gd name="connsiteY4" fmla="*/ 76108 h 189288"/>
                          <a:gd name="connsiteX5" fmla="*/ 186631 w 612533"/>
                          <a:gd name="connsiteY5" fmla="*/ 104820 h 18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533" h="189288">
                            <a:moveTo>
                              <a:pt x="186631" y="104820"/>
                            </a:moveTo>
                            <a:cubicBezTo>
                              <a:pt x="105279" y="80893"/>
                              <a:pt x="129206" y="52181"/>
                              <a:pt x="177061" y="28254"/>
                            </a:cubicBezTo>
                            <a:cubicBezTo>
                              <a:pt x="100494" y="-24386"/>
                              <a:pt x="33498" y="9112"/>
                              <a:pt x="0" y="28254"/>
                            </a:cubicBezTo>
                            <a:cubicBezTo>
                              <a:pt x="33498" y="90464"/>
                              <a:pt x="110065" y="138318"/>
                              <a:pt x="263198" y="176602"/>
                            </a:cubicBezTo>
                            <a:cubicBezTo>
                              <a:pt x="430688" y="214885"/>
                              <a:pt x="545538" y="162245"/>
                              <a:pt x="612534" y="76108"/>
                            </a:cubicBezTo>
                            <a:cubicBezTo>
                              <a:pt x="545538" y="104820"/>
                              <a:pt x="387619" y="152675"/>
                              <a:pt x="186631" y="104820"/>
                            </a:cubicBezTo>
                            <a:close/>
                          </a:path>
                        </a:pathLst>
                      </a:custGeom>
                      <a:solidFill>
                        <a:srgbClr val="D2D2D2"/>
                      </a:solidFill>
                      <a:ln w="47824" cap="flat">
                        <a:noFill/>
                        <a:prstDash val="solid"/>
                        <a:miter/>
                      </a:ln>
                    </p:spPr>
                    <p:txBody>
                      <a:bodyPr rtlCol="0" anchor="ctr"/>
                      <a:lstStyle/>
                      <a:p>
                        <a:endParaRPr lang="en-US"/>
                      </a:p>
                    </p:txBody>
                  </p:sp>
                </p:grpSp>
                <p:sp>
                  <p:nvSpPr>
                    <p:cNvPr id="181" name="Freeform: Shape 180">
                      <a:extLst>
                        <a:ext uri="{FF2B5EF4-FFF2-40B4-BE49-F238E27FC236}">
                          <a16:creationId xmlns:a16="http://schemas.microsoft.com/office/drawing/2014/main" id="{DF90A3F4-F7AF-40D0-AADA-AF8C9E015E67}"/>
                        </a:ext>
                      </a:extLst>
                    </p:cNvPr>
                    <p:cNvSpPr/>
                    <p:nvPr/>
                  </p:nvSpPr>
                  <p:spPr>
                    <a:xfrm>
                      <a:off x="8662429" y="7291235"/>
                      <a:ext cx="36526" cy="49803"/>
                    </a:xfrm>
                    <a:custGeom>
                      <a:avLst/>
                      <a:gdLst>
                        <a:gd name="connsiteX0" fmla="*/ 36527 w 36526"/>
                        <a:gd name="connsiteY0" fmla="*/ 0 h 49803"/>
                        <a:gd name="connsiteX1" fmla="*/ 7815 w 36526"/>
                        <a:gd name="connsiteY1" fmla="*/ 38283 h 49803"/>
                        <a:gd name="connsiteX2" fmla="*/ 36527 w 36526"/>
                        <a:gd name="connsiteY2" fmla="*/ 0 h 49803"/>
                      </a:gdLst>
                      <a:ahLst/>
                      <a:cxnLst>
                        <a:cxn ang="0">
                          <a:pos x="connsiteX0" y="connsiteY0"/>
                        </a:cxn>
                        <a:cxn ang="0">
                          <a:pos x="connsiteX1" y="connsiteY1"/>
                        </a:cxn>
                        <a:cxn ang="0">
                          <a:pos x="connsiteX2" y="connsiteY2"/>
                        </a:cxn>
                      </a:cxnLst>
                      <a:rect l="l" t="t" r="r" b="b"/>
                      <a:pathLst>
                        <a:path w="36526" h="49803">
                          <a:moveTo>
                            <a:pt x="36527" y="0"/>
                          </a:moveTo>
                          <a:cubicBezTo>
                            <a:pt x="36527" y="0"/>
                            <a:pt x="22171" y="9571"/>
                            <a:pt x="7815" y="38283"/>
                          </a:cubicBezTo>
                          <a:cubicBezTo>
                            <a:pt x="-1756" y="71781"/>
                            <a:pt x="-11327" y="23927"/>
                            <a:pt x="36527" y="0"/>
                          </a:cubicBezTo>
                          <a:close/>
                        </a:path>
                      </a:pathLst>
                    </a:custGeom>
                    <a:solidFill>
                      <a:srgbClr val="EB5771"/>
                    </a:solidFill>
                    <a:ln w="4782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6CACFE0C-6A75-4555-A5FC-4AC40EF9EC17}"/>
                        </a:ext>
                      </a:extLst>
                    </p:cNvPr>
                    <p:cNvSpPr/>
                    <p:nvPr/>
                  </p:nvSpPr>
                  <p:spPr>
                    <a:xfrm>
                      <a:off x="8407577" y="7286449"/>
                      <a:ext cx="61678" cy="66995"/>
                    </a:xfrm>
                    <a:custGeom>
                      <a:avLst/>
                      <a:gdLst>
                        <a:gd name="connsiteX0" fmla="*/ 4254 w 61678"/>
                        <a:gd name="connsiteY0" fmla="*/ 0 h 66995"/>
                        <a:gd name="connsiteX1" fmla="*/ 61679 w 61678"/>
                        <a:gd name="connsiteY1" fmla="*/ 66996 h 66995"/>
                        <a:gd name="connsiteX2" fmla="*/ 4254 w 61678"/>
                        <a:gd name="connsiteY2" fmla="*/ 0 h 66995"/>
                      </a:gdLst>
                      <a:ahLst/>
                      <a:cxnLst>
                        <a:cxn ang="0">
                          <a:pos x="connsiteX0" y="connsiteY0"/>
                        </a:cxn>
                        <a:cxn ang="0">
                          <a:pos x="connsiteX1" y="connsiteY1"/>
                        </a:cxn>
                        <a:cxn ang="0">
                          <a:pos x="connsiteX2" y="connsiteY2"/>
                        </a:cxn>
                      </a:cxnLst>
                      <a:rect l="l" t="t" r="r" b="b"/>
                      <a:pathLst>
                        <a:path w="61678" h="66995">
                          <a:moveTo>
                            <a:pt x="4254" y="0"/>
                          </a:moveTo>
                          <a:cubicBezTo>
                            <a:pt x="4254" y="0"/>
                            <a:pt x="4254" y="47854"/>
                            <a:pt x="61679" y="66996"/>
                          </a:cubicBezTo>
                          <a:cubicBezTo>
                            <a:pt x="-14888" y="52640"/>
                            <a:pt x="-532" y="14356"/>
                            <a:pt x="4254" y="0"/>
                          </a:cubicBezTo>
                          <a:close/>
                        </a:path>
                      </a:pathLst>
                    </a:custGeom>
                    <a:solidFill>
                      <a:srgbClr val="A29E92"/>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AD4BA80B-132A-488B-B9BE-EBE997AF416B}"/>
                        </a:ext>
                      </a:extLst>
                    </p:cNvPr>
                    <p:cNvSpPr/>
                    <p:nvPr/>
                  </p:nvSpPr>
                  <p:spPr>
                    <a:xfrm>
                      <a:off x="8995283" y="7037608"/>
                      <a:ext cx="57793" cy="65321"/>
                    </a:xfrm>
                    <a:custGeom>
                      <a:avLst/>
                      <a:gdLst>
                        <a:gd name="connsiteX0" fmla="*/ 368 w 57793"/>
                        <a:gd name="connsiteY0" fmla="*/ 0 h 65321"/>
                        <a:gd name="connsiteX1" fmla="*/ 57793 w 57793"/>
                        <a:gd name="connsiteY1" fmla="*/ 57425 h 65321"/>
                        <a:gd name="connsiteX2" fmla="*/ 368 w 57793"/>
                        <a:gd name="connsiteY2" fmla="*/ 0 h 65321"/>
                      </a:gdLst>
                      <a:ahLst/>
                      <a:cxnLst>
                        <a:cxn ang="0">
                          <a:pos x="connsiteX0" y="connsiteY0"/>
                        </a:cxn>
                        <a:cxn ang="0">
                          <a:pos x="connsiteX1" y="connsiteY1"/>
                        </a:cxn>
                        <a:cxn ang="0">
                          <a:pos x="connsiteX2" y="connsiteY2"/>
                        </a:cxn>
                      </a:cxnLst>
                      <a:rect l="l" t="t" r="r" b="b"/>
                      <a:pathLst>
                        <a:path w="57793" h="65321">
                          <a:moveTo>
                            <a:pt x="368" y="0"/>
                          </a:moveTo>
                          <a:cubicBezTo>
                            <a:pt x="368" y="0"/>
                            <a:pt x="9939" y="47854"/>
                            <a:pt x="57793" y="57425"/>
                          </a:cubicBezTo>
                          <a:cubicBezTo>
                            <a:pt x="38652" y="76567"/>
                            <a:pt x="-4417" y="62211"/>
                            <a:pt x="368" y="0"/>
                          </a:cubicBezTo>
                          <a:close/>
                        </a:path>
                      </a:pathLst>
                    </a:custGeom>
                    <a:solidFill>
                      <a:srgbClr val="D97D30"/>
                    </a:solidFill>
                    <a:ln w="4782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A4319BBB-50C0-4E68-ADE8-E727281283A8}"/>
                        </a:ext>
                      </a:extLst>
                    </p:cNvPr>
                    <p:cNvSpPr/>
                    <p:nvPr/>
                  </p:nvSpPr>
                  <p:spPr>
                    <a:xfrm>
                      <a:off x="8343219" y="7261540"/>
                      <a:ext cx="513890" cy="177894"/>
                    </a:xfrm>
                    <a:custGeom>
                      <a:avLst/>
                      <a:gdLst>
                        <a:gd name="connsiteX0" fmla="*/ 68612 w 513890"/>
                        <a:gd name="connsiteY0" fmla="*/ 10553 h 177894"/>
                        <a:gd name="connsiteX1" fmla="*/ 106895 w 513890"/>
                        <a:gd name="connsiteY1" fmla="*/ 91905 h 177894"/>
                        <a:gd name="connsiteX2" fmla="*/ 494514 w 513890"/>
                        <a:gd name="connsiteY2" fmla="*/ 111047 h 177894"/>
                        <a:gd name="connsiteX3" fmla="*/ 269600 w 513890"/>
                        <a:gd name="connsiteY3" fmla="*/ 168472 h 177894"/>
                        <a:gd name="connsiteX4" fmla="*/ 1616 w 513890"/>
                        <a:gd name="connsiteY4" fmla="*/ 44051 h 177894"/>
                        <a:gd name="connsiteX5" fmla="*/ 68612 w 513890"/>
                        <a:gd name="connsiteY5" fmla="*/ 10553 h 17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890" h="177894">
                          <a:moveTo>
                            <a:pt x="68612" y="10553"/>
                          </a:moveTo>
                          <a:cubicBezTo>
                            <a:pt x="68612" y="10553"/>
                            <a:pt x="20758" y="53622"/>
                            <a:pt x="106895" y="91905"/>
                          </a:cubicBezTo>
                          <a:cubicBezTo>
                            <a:pt x="240887" y="149330"/>
                            <a:pt x="432304" y="134974"/>
                            <a:pt x="494514" y="111047"/>
                          </a:cubicBezTo>
                          <a:cubicBezTo>
                            <a:pt x="556725" y="91905"/>
                            <a:pt x="465802" y="211541"/>
                            <a:pt x="269600" y="168472"/>
                          </a:cubicBezTo>
                          <a:cubicBezTo>
                            <a:pt x="78183" y="130188"/>
                            <a:pt x="11187" y="82334"/>
                            <a:pt x="1616" y="44051"/>
                          </a:cubicBezTo>
                          <a:cubicBezTo>
                            <a:pt x="-12740" y="5768"/>
                            <a:pt x="73397" y="-13374"/>
                            <a:pt x="68612" y="10553"/>
                          </a:cubicBezTo>
                          <a:close/>
                        </a:path>
                      </a:pathLst>
                    </a:custGeom>
                    <a:solidFill>
                      <a:srgbClr val="FFFFFF"/>
                    </a:solidFill>
                    <a:ln w="47824"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6AD82F42-E869-43A4-BD69-9BF527284124}"/>
                        </a:ext>
                      </a:extLst>
                    </p:cNvPr>
                    <p:cNvSpPr/>
                    <p:nvPr/>
                  </p:nvSpPr>
                  <p:spPr>
                    <a:xfrm>
                      <a:off x="8424894" y="7270637"/>
                      <a:ext cx="49146" cy="53833"/>
                    </a:xfrm>
                    <a:custGeom>
                      <a:avLst/>
                      <a:gdLst>
                        <a:gd name="connsiteX0" fmla="*/ 49147 w 49146"/>
                        <a:gd name="connsiteY0" fmla="*/ 15812 h 53833"/>
                        <a:gd name="connsiteX1" fmla="*/ 15649 w 49146"/>
                        <a:gd name="connsiteY1" fmla="*/ 49310 h 53833"/>
                        <a:gd name="connsiteX2" fmla="*/ 49147 w 49146"/>
                        <a:gd name="connsiteY2" fmla="*/ 15812 h 53833"/>
                      </a:gdLst>
                      <a:ahLst/>
                      <a:cxnLst>
                        <a:cxn ang="0">
                          <a:pos x="connsiteX0" y="connsiteY0"/>
                        </a:cxn>
                        <a:cxn ang="0">
                          <a:pos x="connsiteX1" y="connsiteY1"/>
                        </a:cxn>
                        <a:cxn ang="0">
                          <a:pos x="connsiteX2" y="connsiteY2"/>
                        </a:cxn>
                      </a:cxnLst>
                      <a:rect l="l" t="t" r="r" b="b"/>
                      <a:pathLst>
                        <a:path w="49146" h="53833">
                          <a:moveTo>
                            <a:pt x="49147" y="15812"/>
                          </a:moveTo>
                          <a:cubicBezTo>
                            <a:pt x="49147" y="15812"/>
                            <a:pt x="25220" y="15812"/>
                            <a:pt x="15649" y="49310"/>
                          </a:cubicBezTo>
                          <a:cubicBezTo>
                            <a:pt x="10863" y="78022"/>
                            <a:pt x="-32205" y="-41613"/>
                            <a:pt x="49147" y="15812"/>
                          </a:cubicBezTo>
                          <a:close/>
                        </a:path>
                      </a:pathLst>
                    </a:custGeom>
                    <a:solidFill>
                      <a:srgbClr val="FFFFFF"/>
                    </a:solidFill>
                    <a:ln w="47824"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9846E29D-88E1-4B0F-96FB-7469AEA34BDF}"/>
                        </a:ext>
                      </a:extLst>
                    </p:cNvPr>
                    <p:cNvSpPr/>
                    <p:nvPr/>
                  </p:nvSpPr>
                  <p:spPr>
                    <a:xfrm>
                      <a:off x="8564772" y="7280132"/>
                      <a:ext cx="98919" cy="32492"/>
                    </a:xfrm>
                    <a:custGeom>
                      <a:avLst/>
                      <a:gdLst>
                        <a:gd name="connsiteX0" fmla="*/ 81544 w 98919"/>
                        <a:gd name="connsiteY0" fmla="*/ 1531 h 32492"/>
                        <a:gd name="connsiteX1" fmla="*/ 192 w 98919"/>
                        <a:gd name="connsiteY1" fmla="*/ 20673 h 32492"/>
                        <a:gd name="connsiteX2" fmla="*/ 81544 w 98919"/>
                        <a:gd name="connsiteY2" fmla="*/ 1531 h 32492"/>
                      </a:gdLst>
                      <a:ahLst/>
                      <a:cxnLst>
                        <a:cxn ang="0">
                          <a:pos x="connsiteX0" y="connsiteY0"/>
                        </a:cxn>
                        <a:cxn ang="0">
                          <a:pos x="connsiteX1" y="connsiteY1"/>
                        </a:cxn>
                        <a:cxn ang="0">
                          <a:pos x="connsiteX2" y="connsiteY2"/>
                        </a:cxn>
                      </a:cxnLst>
                      <a:rect l="l" t="t" r="r" b="b"/>
                      <a:pathLst>
                        <a:path w="98919" h="32492">
                          <a:moveTo>
                            <a:pt x="81544" y="1531"/>
                          </a:moveTo>
                          <a:cubicBezTo>
                            <a:pt x="81544" y="1531"/>
                            <a:pt x="-4593" y="-8040"/>
                            <a:pt x="192" y="20673"/>
                          </a:cubicBezTo>
                          <a:cubicBezTo>
                            <a:pt x="192" y="54171"/>
                            <a:pt x="148540" y="6317"/>
                            <a:pt x="81544" y="1531"/>
                          </a:cubicBezTo>
                          <a:close/>
                        </a:path>
                      </a:pathLst>
                    </a:custGeom>
                    <a:solidFill>
                      <a:srgbClr val="F8AAA5"/>
                    </a:solidFill>
                    <a:ln w="47824"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1788F41E-024A-4C73-A2B5-6E7DB65D36FE}"/>
                        </a:ext>
                      </a:extLst>
                    </p:cNvPr>
                    <p:cNvSpPr/>
                    <p:nvPr/>
                  </p:nvSpPr>
                  <p:spPr>
                    <a:xfrm>
                      <a:off x="8623688" y="7398818"/>
                      <a:ext cx="192714" cy="40764"/>
                    </a:xfrm>
                    <a:custGeom>
                      <a:avLst/>
                      <a:gdLst>
                        <a:gd name="connsiteX0" fmla="*/ 22628 w 192714"/>
                        <a:gd name="connsiteY0" fmla="*/ 7266 h 40764"/>
                        <a:gd name="connsiteX1" fmla="*/ 170976 w 192714"/>
                        <a:gd name="connsiteY1" fmla="*/ 2481 h 40764"/>
                        <a:gd name="connsiteX2" fmla="*/ 80053 w 192714"/>
                        <a:gd name="connsiteY2" fmla="*/ 40764 h 40764"/>
                        <a:gd name="connsiteX3" fmla="*/ 22628 w 192714"/>
                        <a:gd name="connsiteY3" fmla="*/ 7266 h 40764"/>
                      </a:gdLst>
                      <a:ahLst/>
                      <a:cxnLst>
                        <a:cxn ang="0">
                          <a:pos x="connsiteX0" y="connsiteY0"/>
                        </a:cxn>
                        <a:cxn ang="0">
                          <a:pos x="connsiteX1" y="connsiteY1"/>
                        </a:cxn>
                        <a:cxn ang="0">
                          <a:pos x="connsiteX2" y="connsiteY2"/>
                        </a:cxn>
                        <a:cxn ang="0">
                          <a:pos x="connsiteX3" y="connsiteY3"/>
                        </a:cxn>
                      </a:cxnLst>
                      <a:rect l="l" t="t" r="r" b="b"/>
                      <a:pathLst>
                        <a:path w="192714" h="40764">
                          <a:moveTo>
                            <a:pt x="22628" y="7266"/>
                          </a:moveTo>
                          <a:cubicBezTo>
                            <a:pt x="22628" y="7266"/>
                            <a:pt x="123122" y="16837"/>
                            <a:pt x="170976" y="2481"/>
                          </a:cubicBezTo>
                          <a:cubicBezTo>
                            <a:pt x="223616" y="-11875"/>
                            <a:pt x="175761" y="40764"/>
                            <a:pt x="80053" y="40764"/>
                          </a:cubicBezTo>
                          <a:cubicBezTo>
                            <a:pt x="-10870" y="35979"/>
                            <a:pt x="-15655" y="2481"/>
                            <a:pt x="22628" y="7266"/>
                          </a:cubicBezTo>
                          <a:close/>
                        </a:path>
                      </a:pathLst>
                    </a:custGeom>
                    <a:solidFill>
                      <a:srgbClr val="F4F5F5"/>
                    </a:solidFill>
                    <a:ln w="4782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4CC27E7C-A399-40EF-82DE-A3FC79835816}"/>
                        </a:ext>
                      </a:extLst>
                    </p:cNvPr>
                    <p:cNvSpPr/>
                    <p:nvPr/>
                  </p:nvSpPr>
                  <p:spPr>
                    <a:xfrm>
                      <a:off x="8234770" y="7051964"/>
                      <a:ext cx="82254" cy="37218"/>
                    </a:xfrm>
                    <a:custGeom>
                      <a:avLst/>
                      <a:gdLst>
                        <a:gd name="connsiteX0" fmla="*/ 0 w 82254"/>
                        <a:gd name="connsiteY0" fmla="*/ 0 h 37218"/>
                        <a:gd name="connsiteX1" fmla="*/ 66996 w 82254"/>
                        <a:gd name="connsiteY1" fmla="*/ 23927 h 37218"/>
                        <a:gd name="connsiteX2" fmla="*/ 0 w 82254"/>
                        <a:gd name="connsiteY2" fmla="*/ 0 h 37218"/>
                      </a:gdLst>
                      <a:ahLst/>
                      <a:cxnLst>
                        <a:cxn ang="0">
                          <a:pos x="connsiteX0" y="connsiteY0"/>
                        </a:cxn>
                        <a:cxn ang="0">
                          <a:pos x="connsiteX1" y="connsiteY1"/>
                        </a:cxn>
                        <a:cxn ang="0">
                          <a:pos x="connsiteX2" y="connsiteY2"/>
                        </a:cxn>
                      </a:cxnLst>
                      <a:rect l="l" t="t" r="r" b="b"/>
                      <a:pathLst>
                        <a:path w="82254" h="37218">
                          <a:moveTo>
                            <a:pt x="0" y="0"/>
                          </a:moveTo>
                          <a:cubicBezTo>
                            <a:pt x="0" y="0"/>
                            <a:pt x="14356" y="4785"/>
                            <a:pt x="66996" y="23927"/>
                          </a:cubicBezTo>
                          <a:cubicBezTo>
                            <a:pt x="114850" y="38283"/>
                            <a:pt x="38283" y="52640"/>
                            <a:pt x="0" y="0"/>
                          </a:cubicBezTo>
                          <a:close/>
                        </a:path>
                      </a:pathLst>
                    </a:custGeom>
                    <a:solidFill>
                      <a:srgbClr val="D97D30"/>
                    </a:solidFill>
                    <a:ln w="47824" cap="flat">
                      <a:noFill/>
                      <a:prstDash val="solid"/>
                      <a:miter/>
                    </a:ln>
                  </p:spPr>
                  <p:txBody>
                    <a:bodyPr rtlCol="0" anchor="ctr"/>
                    <a:lstStyle/>
                    <a:p>
                      <a:endParaRPr lang="en-US"/>
                    </a:p>
                  </p:txBody>
                </p:sp>
              </p:grpSp>
              <p:sp>
                <p:nvSpPr>
                  <p:cNvPr id="175" name="Freeform: Shape 174">
                    <a:extLst>
                      <a:ext uri="{FF2B5EF4-FFF2-40B4-BE49-F238E27FC236}">
                        <a16:creationId xmlns:a16="http://schemas.microsoft.com/office/drawing/2014/main" id="{290D5E54-4B10-42D6-B257-5E345C925D7E}"/>
                      </a:ext>
                    </a:extLst>
                  </p:cNvPr>
                  <p:cNvSpPr/>
                  <p:nvPr/>
                </p:nvSpPr>
                <p:spPr>
                  <a:xfrm>
                    <a:off x="8285331" y="7075891"/>
                    <a:ext cx="724676" cy="371958"/>
                  </a:xfrm>
                  <a:custGeom>
                    <a:avLst/>
                    <a:gdLst>
                      <a:gd name="connsiteX0" fmla="*/ 11650 w 724676"/>
                      <a:gd name="connsiteY0" fmla="*/ 4785 h 371958"/>
                      <a:gd name="connsiteX1" fmla="*/ 11650 w 724676"/>
                      <a:gd name="connsiteY1" fmla="*/ 4785 h 371958"/>
                      <a:gd name="connsiteX2" fmla="*/ 21220 w 724676"/>
                      <a:gd name="connsiteY2" fmla="*/ 0 h 371958"/>
                      <a:gd name="connsiteX3" fmla="*/ 40362 w 724676"/>
                      <a:gd name="connsiteY3" fmla="*/ 4785 h 371958"/>
                      <a:gd name="connsiteX4" fmla="*/ 719891 w 724676"/>
                      <a:gd name="connsiteY4" fmla="*/ 9571 h 371958"/>
                      <a:gd name="connsiteX5" fmla="*/ 724677 w 724676"/>
                      <a:gd name="connsiteY5" fmla="*/ 9571 h 371958"/>
                      <a:gd name="connsiteX6" fmla="*/ 724677 w 724676"/>
                      <a:gd name="connsiteY6" fmla="*/ 14356 h 371958"/>
                      <a:gd name="connsiteX7" fmla="*/ 600256 w 724676"/>
                      <a:gd name="connsiteY7" fmla="*/ 306267 h 371958"/>
                      <a:gd name="connsiteX8" fmla="*/ 293989 w 724676"/>
                      <a:gd name="connsiteY8" fmla="*/ 358906 h 371958"/>
                      <a:gd name="connsiteX9" fmla="*/ 260491 w 724676"/>
                      <a:gd name="connsiteY9" fmla="*/ 349335 h 371958"/>
                      <a:gd name="connsiteX10" fmla="*/ 260491 w 724676"/>
                      <a:gd name="connsiteY10" fmla="*/ 349335 h 371958"/>
                      <a:gd name="connsiteX11" fmla="*/ 11650 w 724676"/>
                      <a:gd name="connsiteY11" fmla="*/ 4785 h 371958"/>
                      <a:gd name="connsiteX12" fmla="*/ 21220 w 724676"/>
                      <a:gd name="connsiteY12" fmla="*/ 14356 h 371958"/>
                      <a:gd name="connsiteX13" fmla="*/ 293989 w 724676"/>
                      <a:gd name="connsiteY13" fmla="*/ 349335 h 371958"/>
                      <a:gd name="connsiteX14" fmla="*/ 590685 w 724676"/>
                      <a:gd name="connsiteY14" fmla="*/ 301481 h 371958"/>
                      <a:gd name="connsiteX15" fmla="*/ 710320 w 724676"/>
                      <a:gd name="connsiteY15" fmla="*/ 23927 h 371958"/>
                      <a:gd name="connsiteX16" fmla="*/ 21220 w 724676"/>
                      <a:gd name="connsiteY16" fmla="*/ 14356 h 37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676" h="371958">
                        <a:moveTo>
                          <a:pt x="11650" y="4785"/>
                        </a:moveTo>
                        <a:cubicBezTo>
                          <a:pt x="11650" y="4785"/>
                          <a:pt x="11650" y="0"/>
                          <a:pt x="11650" y="4785"/>
                        </a:cubicBezTo>
                        <a:cubicBezTo>
                          <a:pt x="16435" y="0"/>
                          <a:pt x="16435" y="0"/>
                          <a:pt x="21220" y="0"/>
                        </a:cubicBezTo>
                        <a:cubicBezTo>
                          <a:pt x="21220" y="0"/>
                          <a:pt x="26006" y="0"/>
                          <a:pt x="40362" y="4785"/>
                        </a:cubicBezTo>
                        <a:cubicBezTo>
                          <a:pt x="107358" y="23927"/>
                          <a:pt x="360985" y="76567"/>
                          <a:pt x="719891" y="9571"/>
                        </a:cubicBezTo>
                        <a:cubicBezTo>
                          <a:pt x="719891" y="9571"/>
                          <a:pt x="724677" y="9571"/>
                          <a:pt x="724677" y="9571"/>
                        </a:cubicBezTo>
                        <a:cubicBezTo>
                          <a:pt x="724677" y="9571"/>
                          <a:pt x="724677" y="14356"/>
                          <a:pt x="724677" y="14356"/>
                        </a:cubicBezTo>
                        <a:cubicBezTo>
                          <a:pt x="724677" y="133992"/>
                          <a:pt x="676822" y="244056"/>
                          <a:pt x="600256" y="306267"/>
                        </a:cubicBezTo>
                        <a:cubicBezTo>
                          <a:pt x="523689" y="368477"/>
                          <a:pt x="418410" y="387619"/>
                          <a:pt x="293989" y="358906"/>
                        </a:cubicBezTo>
                        <a:cubicBezTo>
                          <a:pt x="284418" y="354121"/>
                          <a:pt x="270062" y="354121"/>
                          <a:pt x="260491" y="349335"/>
                        </a:cubicBezTo>
                        <a:lnTo>
                          <a:pt x="260491" y="349335"/>
                        </a:lnTo>
                        <a:cubicBezTo>
                          <a:pt x="-12278" y="282339"/>
                          <a:pt x="-17063" y="153133"/>
                          <a:pt x="11650" y="4785"/>
                        </a:cubicBezTo>
                        <a:close/>
                        <a:moveTo>
                          <a:pt x="21220" y="14356"/>
                        </a:moveTo>
                        <a:cubicBezTo>
                          <a:pt x="-2707" y="162704"/>
                          <a:pt x="6864" y="282339"/>
                          <a:pt x="293989" y="349335"/>
                        </a:cubicBezTo>
                        <a:cubicBezTo>
                          <a:pt x="413624" y="378048"/>
                          <a:pt x="514118" y="358906"/>
                          <a:pt x="590685" y="301481"/>
                        </a:cubicBezTo>
                        <a:cubicBezTo>
                          <a:pt x="667252" y="239271"/>
                          <a:pt x="710320" y="138777"/>
                          <a:pt x="710320" y="23927"/>
                        </a:cubicBezTo>
                        <a:cubicBezTo>
                          <a:pt x="327487" y="95708"/>
                          <a:pt x="69074" y="28712"/>
                          <a:pt x="21220" y="14356"/>
                        </a:cubicBezTo>
                        <a:close/>
                      </a:path>
                    </a:pathLst>
                  </a:custGeom>
                  <a:solidFill>
                    <a:srgbClr val="D97D30"/>
                  </a:solidFill>
                  <a:ln w="47824" cap="flat">
                    <a:noFill/>
                    <a:prstDash val="solid"/>
                    <a:miter/>
                  </a:ln>
                </p:spPr>
                <p:txBody>
                  <a:bodyPr rtlCol="0" anchor="ctr"/>
                  <a:lstStyle/>
                  <a:p>
                    <a:endParaRPr lang="en-US"/>
                  </a:p>
                </p:txBody>
              </p:sp>
            </p:grpSp>
            <p:sp>
              <p:nvSpPr>
                <p:cNvPr id="167" name="Freeform: Shape 166">
                  <a:extLst>
                    <a:ext uri="{FF2B5EF4-FFF2-40B4-BE49-F238E27FC236}">
                      <a16:creationId xmlns:a16="http://schemas.microsoft.com/office/drawing/2014/main" id="{36B80772-DF18-4BC2-B294-32E5059241E4}"/>
                    </a:ext>
                  </a:extLst>
                </p:cNvPr>
                <p:cNvSpPr/>
                <p:nvPr/>
              </p:nvSpPr>
              <p:spPr>
                <a:xfrm>
                  <a:off x="8095281" y="6382006"/>
                  <a:ext cx="1450693" cy="1214921"/>
                </a:xfrm>
                <a:custGeom>
                  <a:avLst/>
                  <a:gdLst>
                    <a:gd name="connsiteX0" fmla="*/ 302193 w 1450693"/>
                    <a:gd name="connsiteY0" fmla="*/ 1105431 h 1214921"/>
                    <a:gd name="connsiteX1" fmla="*/ 953010 w 1450693"/>
                    <a:gd name="connsiteY1" fmla="*/ 1158071 h 1214921"/>
                    <a:gd name="connsiteX2" fmla="*/ 1244920 w 1450693"/>
                    <a:gd name="connsiteY2" fmla="*/ 899658 h 1214921"/>
                    <a:gd name="connsiteX3" fmla="*/ 1450693 w 1450693"/>
                    <a:gd name="connsiteY3" fmla="*/ 770452 h 1214921"/>
                    <a:gd name="connsiteX4" fmla="*/ 1345414 w 1450693"/>
                    <a:gd name="connsiteY4" fmla="*/ 885302 h 1214921"/>
                    <a:gd name="connsiteX5" fmla="*/ 1264062 w 1450693"/>
                    <a:gd name="connsiteY5" fmla="*/ 794379 h 1214921"/>
                    <a:gd name="connsiteX6" fmla="*/ 1364556 w 1450693"/>
                    <a:gd name="connsiteY6" fmla="*/ 655602 h 1214921"/>
                    <a:gd name="connsiteX7" fmla="*/ 1383697 w 1450693"/>
                    <a:gd name="connsiteY7" fmla="*/ 650817 h 1214921"/>
                    <a:gd name="connsiteX8" fmla="*/ 1268847 w 1450693"/>
                    <a:gd name="connsiteY8" fmla="*/ 722598 h 1214921"/>
                    <a:gd name="connsiteX9" fmla="*/ 1235350 w 1450693"/>
                    <a:gd name="connsiteY9" fmla="*/ 157919 h 1214921"/>
                    <a:gd name="connsiteX10" fmla="*/ 1053504 w 1450693"/>
                    <a:gd name="connsiteY10" fmla="*/ 258412 h 1214921"/>
                    <a:gd name="connsiteX11" fmla="*/ 1096572 w 1450693"/>
                    <a:gd name="connsiteY11" fmla="*/ 43069 h 1214921"/>
                    <a:gd name="connsiteX12" fmla="*/ 713739 w 1450693"/>
                    <a:gd name="connsiteY12" fmla="*/ 133992 h 1214921"/>
                    <a:gd name="connsiteX13" fmla="*/ 828589 w 1450693"/>
                    <a:gd name="connsiteY13" fmla="*/ 19142 h 1214921"/>
                    <a:gd name="connsiteX14" fmla="*/ 378760 w 1450693"/>
                    <a:gd name="connsiteY14" fmla="*/ 138777 h 1214921"/>
                    <a:gd name="connsiteX15" fmla="*/ 421828 w 1450693"/>
                    <a:gd name="connsiteY15" fmla="*/ 0 h 1214921"/>
                    <a:gd name="connsiteX16" fmla="*/ 129918 w 1450693"/>
                    <a:gd name="connsiteY16" fmla="*/ 358906 h 1214921"/>
                    <a:gd name="connsiteX17" fmla="*/ 38995 w 1450693"/>
                    <a:gd name="connsiteY17" fmla="*/ 540752 h 1214921"/>
                    <a:gd name="connsiteX18" fmla="*/ 302193 w 1450693"/>
                    <a:gd name="connsiteY18" fmla="*/ 1105431 h 1214921"/>
                    <a:gd name="connsiteX19" fmla="*/ 110776 w 1450693"/>
                    <a:gd name="connsiteY19" fmla="*/ 512039 h 1214921"/>
                    <a:gd name="connsiteX20" fmla="*/ 192128 w 1450693"/>
                    <a:gd name="connsiteY20" fmla="*/ 378048 h 1214921"/>
                    <a:gd name="connsiteX21" fmla="*/ 225626 w 1450693"/>
                    <a:gd name="connsiteY21" fmla="*/ 248842 h 1214921"/>
                    <a:gd name="connsiteX22" fmla="*/ 345262 w 1450693"/>
                    <a:gd name="connsiteY22" fmla="*/ 66996 h 1214921"/>
                    <a:gd name="connsiteX23" fmla="*/ 354833 w 1450693"/>
                    <a:gd name="connsiteY23" fmla="*/ 76567 h 1214921"/>
                    <a:gd name="connsiteX24" fmla="*/ 359618 w 1450693"/>
                    <a:gd name="connsiteY24" fmla="*/ 239271 h 1214921"/>
                    <a:gd name="connsiteX25" fmla="*/ 464897 w 1450693"/>
                    <a:gd name="connsiteY25" fmla="*/ 124421 h 1214921"/>
                    <a:gd name="connsiteX26" fmla="*/ 584533 w 1450693"/>
                    <a:gd name="connsiteY26" fmla="*/ 66996 h 1214921"/>
                    <a:gd name="connsiteX27" fmla="*/ 708954 w 1450693"/>
                    <a:gd name="connsiteY27" fmla="*/ 62210 h 1214921"/>
                    <a:gd name="connsiteX28" fmla="*/ 522322 w 1450693"/>
                    <a:gd name="connsiteY28" fmla="*/ 177060 h 1214921"/>
                    <a:gd name="connsiteX29" fmla="*/ 1039147 w 1450693"/>
                    <a:gd name="connsiteY29" fmla="*/ 129206 h 1214921"/>
                    <a:gd name="connsiteX30" fmla="*/ 967366 w 1450693"/>
                    <a:gd name="connsiteY30" fmla="*/ 320623 h 1214921"/>
                    <a:gd name="connsiteX31" fmla="*/ 953010 w 1450693"/>
                    <a:gd name="connsiteY31" fmla="*/ 349335 h 1214921"/>
                    <a:gd name="connsiteX32" fmla="*/ 1168354 w 1450693"/>
                    <a:gd name="connsiteY32" fmla="*/ 306267 h 1214921"/>
                    <a:gd name="connsiteX33" fmla="*/ 1216208 w 1450693"/>
                    <a:gd name="connsiteY33" fmla="*/ 277554 h 1214921"/>
                    <a:gd name="connsiteX34" fmla="*/ 1216208 w 1450693"/>
                    <a:gd name="connsiteY34" fmla="*/ 669958 h 1214921"/>
                    <a:gd name="connsiteX35" fmla="*/ 1077431 w 1450693"/>
                    <a:gd name="connsiteY35" fmla="*/ 942727 h 1214921"/>
                    <a:gd name="connsiteX36" fmla="*/ 933868 w 1450693"/>
                    <a:gd name="connsiteY36" fmla="*/ 1081504 h 1214921"/>
                    <a:gd name="connsiteX37" fmla="*/ 464897 w 1450693"/>
                    <a:gd name="connsiteY37" fmla="*/ 1129358 h 1214921"/>
                    <a:gd name="connsiteX38" fmla="*/ 177772 w 1450693"/>
                    <a:gd name="connsiteY38" fmla="*/ 942727 h 1214921"/>
                    <a:gd name="connsiteX39" fmla="*/ 101205 w 1450693"/>
                    <a:gd name="connsiteY39" fmla="*/ 803950 h 1214921"/>
                    <a:gd name="connsiteX40" fmla="*/ 110776 w 1450693"/>
                    <a:gd name="connsiteY40" fmla="*/ 512039 h 121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50693" h="1214921">
                      <a:moveTo>
                        <a:pt x="302193" y="1105431"/>
                      </a:moveTo>
                      <a:cubicBezTo>
                        <a:pt x="685026" y="1315990"/>
                        <a:pt x="953010" y="1158071"/>
                        <a:pt x="953010" y="1158071"/>
                      </a:cubicBezTo>
                      <a:cubicBezTo>
                        <a:pt x="1058289" y="1115002"/>
                        <a:pt x="1192281" y="1009723"/>
                        <a:pt x="1244920" y="899658"/>
                      </a:cubicBezTo>
                      <a:cubicBezTo>
                        <a:pt x="1297560" y="933156"/>
                        <a:pt x="1417195" y="899658"/>
                        <a:pt x="1450693" y="770452"/>
                      </a:cubicBezTo>
                      <a:cubicBezTo>
                        <a:pt x="1436337" y="823092"/>
                        <a:pt x="1407624" y="870946"/>
                        <a:pt x="1345414" y="885302"/>
                      </a:cubicBezTo>
                      <a:cubicBezTo>
                        <a:pt x="1283204" y="904444"/>
                        <a:pt x="1254491" y="847019"/>
                        <a:pt x="1264062" y="794379"/>
                      </a:cubicBezTo>
                      <a:cubicBezTo>
                        <a:pt x="1273633" y="736954"/>
                        <a:pt x="1316701" y="684315"/>
                        <a:pt x="1364556" y="655602"/>
                      </a:cubicBezTo>
                      <a:cubicBezTo>
                        <a:pt x="1369341" y="650817"/>
                        <a:pt x="1374127" y="650817"/>
                        <a:pt x="1383697" y="650817"/>
                      </a:cubicBezTo>
                      <a:cubicBezTo>
                        <a:pt x="1345414" y="650817"/>
                        <a:pt x="1297560" y="669958"/>
                        <a:pt x="1268847" y="722598"/>
                      </a:cubicBezTo>
                      <a:cubicBezTo>
                        <a:pt x="1307131" y="574250"/>
                        <a:pt x="1345414" y="315837"/>
                        <a:pt x="1235350" y="157919"/>
                      </a:cubicBezTo>
                      <a:cubicBezTo>
                        <a:pt x="1144427" y="287125"/>
                        <a:pt x="1053504" y="258412"/>
                        <a:pt x="1053504" y="258412"/>
                      </a:cubicBezTo>
                      <a:cubicBezTo>
                        <a:pt x="1053504" y="258412"/>
                        <a:pt x="1144427" y="200988"/>
                        <a:pt x="1096572" y="43069"/>
                      </a:cubicBezTo>
                      <a:cubicBezTo>
                        <a:pt x="919512" y="191417"/>
                        <a:pt x="713739" y="133992"/>
                        <a:pt x="713739" y="133992"/>
                      </a:cubicBezTo>
                      <a:cubicBezTo>
                        <a:pt x="713739" y="133992"/>
                        <a:pt x="747237" y="110065"/>
                        <a:pt x="828589" y="19142"/>
                      </a:cubicBezTo>
                      <a:cubicBezTo>
                        <a:pt x="536679" y="-38283"/>
                        <a:pt x="378760" y="138777"/>
                        <a:pt x="378760" y="138777"/>
                      </a:cubicBezTo>
                      <a:cubicBezTo>
                        <a:pt x="378760" y="138777"/>
                        <a:pt x="354833" y="76567"/>
                        <a:pt x="421828" y="0"/>
                      </a:cubicBezTo>
                      <a:cubicBezTo>
                        <a:pt x="153845" y="28713"/>
                        <a:pt x="129918" y="358906"/>
                        <a:pt x="129918" y="358906"/>
                      </a:cubicBezTo>
                      <a:cubicBezTo>
                        <a:pt x="129918" y="358906"/>
                        <a:pt x="129918" y="373263"/>
                        <a:pt x="38995" y="540752"/>
                      </a:cubicBezTo>
                      <a:cubicBezTo>
                        <a:pt x="-71070" y="751310"/>
                        <a:pt x="62922" y="971440"/>
                        <a:pt x="302193" y="1105431"/>
                      </a:cubicBezTo>
                      <a:close/>
                      <a:moveTo>
                        <a:pt x="110776" y="512039"/>
                      </a:moveTo>
                      <a:cubicBezTo>
                        <a:pt x="134703" y="464185"/>
                        <a:pt x="168201" y="425902"/>
                        <a:pt x="192128" y="378048"/>
                      </a:cubicBezTo>
                      <a:cubicBezTo>
                        <a:pt x="211270" y="339765"/>
                        <a:pt x="216055" y="291910"/>
                        <a:pt x="225626" y="248842"/>
                      </a:cubicBezTo>
                      <a:cubicBezTo>
                        <a:pt x="239982" y="172275"/>
                        <a:pt x="263910" y="90923"/>
                        <a:pt x="345262" y="66996"/>
                      </a:cubicBezTo>
                      <a:cubicBezTo>
                        <a:pt x="350047" y="66996"/>
                        <a:pt x="354833" y="71781"/>
                        <a:pt x="354833" y="76567"/>
                      </a:cubicBezTo>
                      <a:cubicBezTo>
                        <a:pt x="335691" y="119635"/>
                        <a:pt x="335691" y="196202"/>
                        <a:pt x="359618" y="239271"/>
                      </a:cubicBezTo>
                      <a:cubicBezTo>
                        <a:pt x="388330" y="196202"/>
                        <a:pt x="421828" y="157919"/>
                        <a:pt x="464897" y="124421"/>
                      </a:cubicBezTo>
                      <a:cubicBezTo>
                        <a:pt x="503180" y="95708"/>
                        <a:pt x="541464" y="81352"/>
                        <a:pt x="584533" y="66996"/>
                      </a:cubicBezTo>
                      <a:cubicBezTo>
                        <a:pt x="622816" y="52640"/>
                        <a:pt x="713739" y="57425"/>
                        <a:pt x="708954" y="62210"/>
                      </a:cubicBezTo>
                      <a:cubicBezTo>
                        <a:pt x="670670" y="90923"/>
                        <a:pt x="555820" y="138777"/>
                        <a:pt x="522322" y="177060"/>
                      </a:cubicBezTo>
                      <a:cubicBezTo>
                        <a:pt x="661099" y="229700"/>
                        <a:pt x="866872" y="306267"/>
                        <a:pt x="1039147" y="129206"/>
                      </a:cubicBezTo>
                      <a:cubicBezTo>
                        <a:pt x="1043933" y="124421"/>
                        <a:pt x="1010435" y="267983"/>
                        <a:pt x="967366" y="320623"/>
                      </a:cubicBezTo>
                      <a:cubicBezTo>
                        <a:pt x="962580" y="330194"/>
                        <a:pt x="953010" y="339765"/>
                        <a:pt x="953010" y="349335"/>
                      </a:cubicBezTo>
                      <a:cubicBezTo>
                        <a:pt x="1029576" y="344550"/>
                        <a:pt x="1101358" y="334979"/>
                        <a:pt x="1168354" y="306267"/>
                      </a:cubicBezTo>
                      <a:cubicBezTo>
                        <a:pt x="1197066" y="291910"/>
                        <a:pt x="1216208" y="277554"/>
                        <a:pt x="1216208" y="277554"/>
                      </a:cubicBezTo>
                      <a:cubicBezTo>
                        <a:pt x="1249706" y="411546"/>
                        <a:pt x="1249706" y="535967"/>
                        <a:pt x="1216208" y="669958"/>
                      </a:cubicBezTo>
                      <a:cubicBezTo>
                        <a:pt x="1192281" y="765667"/>
                        <a:pt x="1144427" y="866160"/>
                        <a:pt x="1077431" y="942727"/>
                      </a:cubicBezTo>
                      <a:cubicBezTo>
                        <a:pt x="1039147" y="995367"/>
                        <a:pt x="986508" y="1043221"/>
                        <a:pt x="933868" y="1081504"/>
                      </a:cubicBezTo>
                      <a:cubicBezTo>
                        <a:pt x="795091" y="1172427"/>
                        <a:pt x="618031" y="1177212"/>
                        <a:pt x="464897" y="1129358"/>
                      </a:cubicBezTo>
                      <a:cubicBezTo>
                        <a:pt x="354833" y="1095860"/>
                        <a:pt x="244768" y="1033650"/>
                        <a:pt x="177772" y="942727"/>
                      </a:cubicBezTo>
                      <a:cubicBezTo>
                        <a:pt x="144274" y="904444"/>
                        <a:pt x="115562" y="856589"/>
                        <a:pt x="101205" y="803950"/>
                      </a:cubicBezTo>
                      <a:cubicBezTo>
                        <a:pt x="53351" y="703456"/>
                        <a:pt x="62922" y="607748"/>
                        <a:pt x="110776" y="512039"/>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8" name="Graphic 3">
                  <a:extLst>
                    <a:ext uri="{FF2B5EF4-FFF2-40B4-BE49-F238E27FC236}">
                      <a16:creationId xmlns:a16="http://schemas.microsoft.com/office/drawing/2014/main" id="{B1DD4DF7-D5FC-4785-A785-4EC73F48CE80}"/>
                    </a:ext>
                  </a:extLst>
                </p:cNvPr>
                <p:cNvGrpSpPr/>
                <p:nvPr/>
              </p:nvGrpSpPr>
              <p:grpSpPr>
                <a:xfrm>
                  <a:off x="8253912" y="6562074"/>
                  <a:ext cx="244056" cy="145339"/>
                  <a:chOff x="8253912" y="6562074"/>
                  <a:chExt cx="244056" cy="145339"/>
                </a:xfrm>
              </p:grpSpPr>
              <p:sp>
                <p:nvSpPr>
                  <p:cNvPr id="172" name="Freeform: Shape 171">
                    <a:extLst>
                      <a:ext uri="{FF2B5EF4-FFF2-40B4-BE49-F238E27FC236}">
                        <a16:creationId xmlns:a16="http://schemas.microsoft.com/office/drawing/2014/main" id="{4D0D8224-4614-4DD4-B12E-BB5ECDF31B4F}"/>
                      </a:ext>
                    </a:extLst>
                  </p:cNvPr>
                  <p:cNvSpPr/>
                  <p:nvPr/>
                </p:nvSpPr>
                <p:spPr>
                  <a:xfrm>
                    <a:off x="8263483" y="6568216"/>
                    <a:ext cx="229700" cy="134412"/>
                  </a:xfrm>
                  <a:custGeom>
                    <a:avLst/>
                    <a:gdLst>
                      <a:gd name="connsiteX0" fmla="*/ 0 w 229700"/>
                      <a:gd name="connsiteY0" fmla="*/ 124842 h 134412"/>
                      <a:gd name="connsiteX1" fmla="*/ 229700 w 229700"/>
                      <a:gd name="connsiteY1" fmla="*/ 134412 h 134412"/>
                      <a:gd name="connsiteX2" fmla="*/ 0 w 229700"/>
                      <a:gd name="connsiteY2" fmla="*/ 124842 h 134412"/>
                    </a:gdLst>
                    <a:ahLst/>
                    <a:cxnLst>
                      <a:cxn ang="0">
                        <a:pos x="connsiteX0" y="connsiteY0"/>
                      </a:cxn>
                      <a:cxn ang="0">
                        <a:pos x="connsiteX1" y="connsiteY1"/>
                      </a:cxn>
                      <a:cxn ang="0">
                        <a:pos x="connsiteX2" y="connsiteY2"/>
                      </a:cxn>
                    </a:cxnLst>
                    <a:rect l="l" t="t" r="r" b="b"/>
                    <a:pathLst>
                      <a:path w="229700" h="134412">
                        <a:moveTo>
                          <a:pt x="0" y="124842"/>
                        </a:moveTo>
                        <a:cubicBezTo>
                          <a:pt x="0" y="124842"/>
                          <a:pt x="148348" y="-80931"/>
                          <a:pt x="229700" y="134412"/>
                        </a:cubicBezTo>
                        <a:cubicBezTo>
                          <a:pt x="220129" y="421"/>
                          <a:pt x="90923" y="-80931"/>
                          <a:pt x="0" y="124842"/>
                        </a:cubicBezTo>
                        <a:close/>
                      </a:path>
                    </a:pathLst>
                  </a:custGeom>
                  <a:solidFill>
                    <a:srgbClr val="D9531E"/>
                  </a:solidFill>
                  <a:ln w="4782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E92A5CB5-AE7F-4AB6-BDFE-FB21C43A0AC1}"/>
                      </a:ext>
                    </a:extLst>
                  </p:cNvPr>
                  <p:cNvSpPr/>
                  <p:nvPr/>
                </p:nvSpPr>
                <p:spPr>
                  <a:xfrm>
                    <a:off x="8253912" y="6562074"/>
                    <a:ext cx="244056" cy="145339"/>
                  </a:xfrm>
                  <a:custGeom>
                    <a:avLst/>
                    <a:gdLst>
                      <a:gd name="connsiteX0" fmla="*/ 4785 w 244056"/>
                      <a:gd name="connsiteY0" fmla="*/ 135769 h 145339"/>
                      <a:gd name="connsiteX1" fmla="*/ 0 w 244056"/>
                      <a:gd name="connsiteY1" fmla="*/ 126198 h 145339"/>
                      <a:gd name="connsiteX2" fmla="*/ 153133 w 244056"/>
                      <a:gd name="connsiteY2" fmla="*/ 1777 h 145339"/>
                      <a:gd name="connsiteX3" fmla="*/ 244056 w 244056"/>
                      <a:gd name="connsiteY3" fmla="*/ 140554 h 145339"/>
                      <a:gd name="connsiteX4" fmla="*/ 239271 w 244056"/>
                      <a:gd name="connsiteY4" fmla="*/ 145340 h 145339"/>
                      <a:gd name="connsiteX5" fmla="*/ 229700 w 244056"/>
                      <a:gd name="connsiteY5" fmla="*/ 140554 h 145339"/>
                      <a:gd name="connsiteX6" fmla="*/ 153133 w 244056"/>
                      <a:gd name="connsiteY6" fmla="*/ 49631 h 145339"/>
                      <a:gd name="connsiteX7" fmla="*/ 9571 w 244056"/>
                      <a:gd name="connsiteY7" fmla="*/ 130983 h 145339"/>
                      <a:gd name="connsiteX8" fmla="*/ 4785 w 244056"/>
                      <a:gd name="connsiteY8" fmla="*/ 135769 h 145339"/>
                      <a:gd name="connsiteX9" fmla="*/ 4785 w 244056"/>
                      <a:gd name="connsiteY9" fmla="*/ 135769 h 145339"/>
                      <a:gd name="connsiteX10" fmla="*/ 220129 w 244056"/>
                      <a:gd name="connsiteY10" fmla="*/ 87915 h 145339"/>
                      <a:gd name="connsiteX11" fmla="*/ 153133 w 244056"/>
                      <a:gd name="connsiteY11" fmla="*/ 16133 h 145339"/>
                      <a:gd name="connsiteX12" fmla="*/ 38283 w 244056"/>
                      <a:gd name="connsiteY12" fmla="*/ 87915 h 145339"/>
                      <a:gd name="connsiteX13" fmla="*/ 157919 w 244056"/>
                      <a:gd name="connsiteY13" fmla="*/ 40061 h 145339"/>
                      <a:gd name="connsiteX14" fmla="*/ 220129 w 244056"/>
                      <a:gd name="connsiteY14" fmla="*/ 87915 h 1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056" h="145339">
                        <a:moveTo>
                          <a:pt x="4785" y="135769"/>
                        </a:moveTo>
                        <a:cubicBezTo>
                          <a:pt x="0" y="135769"/>
                          <a:pt x="0" y="130983"/>
                          <a:pt x="0" y="126198"/>
                        </a:cubicBezTo>
                        <a:cubicBezTo>
                          <a:pt x="57425" y="-7794"/>
                          <a:pt x="124421" y="-3008"/>
                          <a:pt x="153133" y="1777"/>
                        </a:cubicBezTo>
                        <a:cubicBezTo>
                          <a:pt x="200987" y="16133"/>
                          <a:pt x="239271" y="68773"/>
                          <a:pt x="244056" y="140554"/>
                        </a:cubicBezTo>
                        <a:cubicBezTo>
                          <a:pt x="244056" y="145340"/>
                          <a:pt x="244056" y="145340"/>
                          <a:pt x="239271" y="145340"/>
                        </a:cubicBezTo>
                        <a:cubicBezTo>
                          <a:pt x="234486" y="145340"/>
                          <a:pt x="234486" y="145340"/>
                          <a:pt x="229700" y="140554"/>
                        </a:cubicBezTo>
                        <a:cubicBezTo>
                          <a:pt x="210558" y="87915"/>
                          <a:pt x="181846" y="54417"/>
                          <a:pt x="153133" y="49631"/>
                        </a:cubicBezTo>
                        <a:cubicBezTo>
                          <a:pt x="86137" y="30490"/>
                          <a:pt x="9571" y="130983"/>
                          <a:pt x="9571" y="130983"/>
                        </a:cubicBezTo>
                        <a:cubicBezTo>
                          <a:pt x="14356" y="135769"/>
                          <a:pt x="9571" y="135769"/>
                          <a:pt x="4785" y="135769"/>
                        </a:cubicBezTo>
                        <a:cubicBezTo>
                          <a:pt x="9571" y="135769"/>
                          <a:pt x="4785" y="135769"/>
                          <a:pt x="4785" y="135769"/>
                        </a:cubicBezTo>
                        <a:close/>
                        <a:moveTo>
                          <a:pt x="220129" y="87915"/>
                        </a:moveTo>
                        <a:cubicBezTo>
                          <a:pt x="205773" y="49631"/>
                          <a:pt x="181846" y="25704"/>
                          <a:pt x="153133" y="16133"/>
                        </a:cubicBezTo>
                        <a:cubicBezTo>
                          <a:pt x="114850" y="6563"/>
                          <a:pt x="71781" y="30490"/>
                          <a:pt x="38283" y="87915"/>
                        </a:cubicBezTo>
                        <a:cubicBezTo>
                          <a:pt x="66996" y="59202"/>
                          <a:pt x="114850" y="25704"/>
                          <a:pt x="157919" y="40061"/>
                        </a:cubicBezTo>
                        <a:cubicBezTo>
                          <a:pt x="181846" y="44846"/>
                          <a:pt x="205773" y="59202"/>
                          <a:pt x="220129" y="87915"/>
                        </a:cubicBezTo>
                        <a:close/>
                      </a:path>
                    </a:pathLst>
                  </a:custGeom>
                  <a:solidFill>
                    <a:srgbClr val="B3351C"/>
                  </a:solidFill>
                  <a:ln w="47824" cap="flat">
                    <a:noFill/>
                    <a:prstDash val="solid"/>
                    <a:miter/>
                  </a:ln>
                </p:spPr>
                <p:txBody>
                  <a:bodyPr rtlCol="0" anchor="ctr"/>
                  <a:lstStyle/>
                  <a:p>
                    <a:endParaRPr lang="en-US"/>
                  </a:p>
                </p:txBody>
              </p:sp>
            </p:grpSp>
            <p:grpSp>
              <p:nvGrpSpPr>
                <p:cNvPr id="169" name="Graphic 3">
                  <a:extLst>
                    <a:ext uri="{FF2B5EF4-FFF2-40B4-BE49-F238E27FC236}">
                      <a16:creationId xmlns:a16="http://schemas.microsoft.com/office/drawing/2014/main" id="{E7B9A9A0-71AD-46A8-80D2-9421AAB2BF0E}"/>
                    </a:ext>
                  </a:extLst>
                </p:cNvPr>
                <p:cNvGrpSpPr/>
                <p:nvPr/>
              </p:nvGrpSpPr>
              <p:grpSpPr>
                <a:xfrm>
                  <a:off x="8767148" y="6527854"/>
                  <a:ext cx="309855" cy="150847"/>
                  <a:chOff x="8767148" y="6527854"/>
                  <a:chExt cx="309855" cy="150847"/>
                </a:xfrm>
              </p:grpSpPr>
              <p:sp>
                <p:nvSpPr>
                  <p:cNvPr id="170" name="Freeform: Shape 169">
                    <a:extLst>
                      <a:ext uri="{FF2B5EF4-FFF2-40B4-BE49-F238E27FC236}">
                        <a16:creationId xmlns:a16="http://schemas.microsoft.com/office/drawing/2014/main" id="{A91C94E1-0C72-42E2-9176-FFF1A20FF0A5}"/>
                      </a:ext>
                    </a:extLst>
                  </p:cNvPr>
                  <p:cNvSpPr/>
                  <p:nvPr/>
                </p:nvSpPr>
                <p:spPr>
                  <a:xfrm>
                    <a:off x="8775522" y="6534298"/>
                    <a:ext cx="291910" cy="139617"/>
                  </a:xfrm>
                  <a:custGeom>
                    <a:avLst/>
                    <a:gdLst>
                      <a:gd name="connsiteX0" fmla="*/ 0 w 291910"/>
                      <a:gd name="connsiteY0" fmla="*/ 134832 h 139617"/>
                      <a:gd name="connsiteX1" fmla="*/ 291910 w 291910"/>
                      <a:gd name="connsiteY1" fmla="*/ 139618 h 139617"/>
                      <a:gd name="connsiteX2" fmla="*/ 0 w 291910"/>
                      <a:gd name="connsiteY2" fmla="*/ 134832 h 139617"/>
                    </a:gdLst>
                    <a:ahLst/>
                    <a:cxnLst>
                      <a:cxn ang="0">
                        <a:pos x="connsiteX0" y="connsiteY0"/>
                      </a:cxn>
                      <a:cxn ang="0">
                        <a:pos x="connsiteX1" y="connsiteY1"/>
                      </a:cxn>
                      <a:cxn ang="0">
                        <a:pos x="connsiteX2" y="connsiteY2"/>
                      </a:cxn>
                    </a:cxnLst>
                    <a:rect l="l" t="t" r="r" b="b"/>
                    <a:pathLst>
                      <a:path w="291910" h="139617">
                        <a:moveTo>
                          <a:pt x="0" y="134832"/>
                        </a:moveTo>
                        <a:cubicBezTo>
                          <a:pt x="0" y="134832"/>
                          <a:pt x="186631" y="-56584"/>
                          <a:pt x="291910" y="139618"/>
                        </a:cubicBezTo>
                        <a:cubicBezTo>
                          <a:pt x="258412" y="-18301"/>
                          <a:pt x="119635" y="-70940"/>
                          <a:pt x="0" y="134832"/>
                        </a:cubicBezTo>
                        <a:close/>
                      </a:path>
                    </a:pathLst>
                  </a:custGeom>
                  <a:solidFill>
                    <a:srgbClr val="D9531E"/>
                  </a:solidFill>
                  <a:ln w="4782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4C218A4F-1F84-4B32-8B97-E5D430DAB44D}"/>
                      </a:ext>
                    </a:extLst>
                  </p:cNvPr>
                  <p:cNvSpPr/>
                  <p:nvPr/>
                </p:nvSpPr>
                <p:spPr>
                  <a:xfrm>
                    <a:off x="8767148" y="6527854"/>
                    <a:ext cx="309855" cy="150847"/>
                  </a:xfrm>
                  <a:custGeom>
                    <a:avLst/>
                    <a:gdLst>
                      <a:gd name="connsiteX0" fmla="*/ 3589 w 309855"/>
                      <a:gd name="connsiteY0" fmla="*/ 146062 h 150847"/>
                      <a:gd name="connsiteX1" fmla="*/ 3589 w 309855"/>
                      <a:gd name="connsiteY1" fmla="*/ 136491 h 150847"/>
                      <a:gd name="connsiteX2" fmla="*/ 199791 w 309855"/>
                      <a:gd name="connsiteY2" fmla="*/ 2500 h 150847"/>
                      <a:gd name="connsiteX3" fmla="*/ 309856 w 309855"/>
                      <a:gd name="connsiteY3" fmla="*/ 141277 h 150847"/>
                      <a:gd name="connsiteX4" fmla="*/ 305070 w 309855"/>
                      <a:gd name="connsiteY4" fmla="*/ 150848 h 150847"/>
                      <a:gd name="connsiteX5" fmla="*/ 295500 w 309855"/>
                      <a:gd name="connsiteY5" fmla="*/ 146062 h 150847"/>
                      <a:gd name="connsiteX6" fmla="*/ 204577 w 309855"/>
                      <a:gd name="connsiteY6" fmla="*/ 64710 h 150847"/>
                      <a:gd name="connsiteX7" fmla="*/ 13160 w 309855"/>
                      <a:gd name="connsiteY7" fmla="*/ 141277 h 150847"/>
                      <a:gd name="connsiteX8" fmla="*/ 3589 w 309855"/>
                      <a:gd name="connsiteY8" fmla="*/ 146062 h 150847"/>
                      <a:gd name="connsiteX9" fmla="*/ 3589 w 309855"/>
                      <a:gd name="connsiteY9" fmla="*/ 146062 h 150847"/>
                      <a:gd name="connsiteX10" fmla="*/ 281143 w 309855"/>
                      <a:gd name="connsiteY10" fmla="*/ 107779 h 150847"/>
                      <a:gd name="connsiteX11" fmla="*/ 195006 w 309855"/>
                      <a:gd name="connsiteY11" fmla="*/ 16856 h 150847"/>
                      <a:gd name="connsiteX12" fmla="*/ 37087 w 309855"/>
                      <a:gd name="connsiteY12" fmla="*/ 107779 h 150847"/>
                      <a:gd name="connsiteX13" fmla="*/ 204577 w 309855"/>
                      <a:gd name="connsiteY13" fmla="*/ 55139 h 150847"/>
                      <a:gd name="connsiteX14" fmla="*/ 281143 w 309855"/>
                      <a:gd name="connsiteY14" fmla="*/ 107779 h 15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9855" h="150847">
                        <a:moveTo>
                          <a:pt x="3589" y="146062"/>
                        </a:moveTo>
                        <a:cubicBezTo>
                          <a:pt x="-1196" y="146062"/>
                          <a:pt x="-1196" y="141277"/>
                          <a:pt x="3589" y="136491"/>
                        </a:cubicBezTo>
                        <a:cubicBezTo>
                          <a:pt x="61014" y="35998"/>
                          <a:pt x="132796" y="-11857"/>
                          <a:pt x="199791" y="2500"/>
                        </a:cubicBezTo>
                        <a:cubicBezTo>
                          <a:pt x="252431" y="16856"/>
                          <a:pt x="290714" y="69495"/>
                          <a:pt x="309856" y="141277"/>
                        </a:cubicBezTo>
                        <a:cubicBezTo>
                          <a:pt x="309856" y="146062"/>
                          <a:pt x="309856" y="146062"/>
                          <a:pt x="305070" y="150848"/>
                        </a:cubicBezTo>
                        <a:cubicBezTo>
                          <a:pt x="300285" y="150848"/>
                          <a:pt x="300285" y="150848"/>
                          <a:pt x="295500" y="146062"/>
                        </a:cubicBezTo>
                        <a:cubicBezTo>
                          <a:pt x="271573" y="102993"/>
                          <a:pt x="242860" y="74281"/>
                          <a:pt x="204577" y="64710"/>
                        </a:cubicBezTo>
                        <a:cubicBezTo>
                          <a:pt x="113654" y="40783"/>
                          <a:pt x="13160" y="141277"/>
                          <a:pt x="13160" y="141277"/>
                        </a:cubicBezTo>
                        <a:cubicBezTo>
                          <a:pt x="13160" y="146062"/>
                          <a:pt x="8375" y="146062"/>
                          <a:pt x="3589" y="146062"/>
                        </a:cubicBezTo>
                        <a:cubicBezTo>
                          <a:pt x="8375" y="146062"/>
                          <a:pt x="8375" y="146062"/>
                          <a:pt x="3589" y="146062"/>
                        </a:cubicBezTo>
                        <a:close/>
                        <a:moveTo>
                          <a:pt x="281143" y="107779"/>
                        </a:moveTo>
                        <a:cubicBezTo>
                          <a:pt x="262002" y="59925"/>
                          <a:pt x="233289" y="26427"/>
                          <a:pt x="195006" y="16856"/>
                        </a:cubicBezTo>
                        <a:cubicBezTo>
                          <a:pt x="142366" y="2500"/>
                          <a:pt x="89727" y="35998"/>
                          <a:pt x="37087" y="107779"/>
                        </a:cubicBezTo>
                        <a:cubicBezTo>
                          <a:pt x="75370" y="79066"/>
                          <a:pt x="142366" y="40783"/>
                          <a:pt x="204577" y="55139"/>
                        </a:cubicBezTo>
                        <a:cubicBezTo>
                          <a:pt x="238075" y="64710"/>
                          <a:pt x="262002" y="79066"/>
                          <a:pt x="281143" y="107779"/>
                        </a:cubicBezTo>
                        <a:close/>
                      </a:path>
                    </a:pathLst>
                  </a:custGeom>
                  <a:solidFill>
                    <a:srgbClr val="B3351C"/>
                  </a:solidFill>
                  <a:ln w="47824" cap="flat">
                    <a:noFill/>
                    <a:prstDash val="solid"/>
                    <a:miter/>
                  </a:ln>
                </p:spPr>
                <p:txBody>
                  <a:bodyPr rtlCol="0" anchor="ctr"/>
                  <a:lstStyle/>
                  <a:p>
                    <a:endParaRPr lang="en-US"/>
                  </a:p>
                </p:txBody>
              </p:sp>
            </p:grpSp>
          </p:grpSp>
        </p:grpSp>
        <p:grpSp>
          <p:nvGrpSpPr>
            <p:cNvPr id="26" name="Graphic 3">
              <a:extLst>
                <a:ext uri="{FF2B5EF4-FFF2-40B4-BE49-F238E27FC236}">
                  <a16:creationId xmlns:a16="http://schemas.microsoft.com/office/drawing/2014/main" id="{C43C15E3-A6C1-4E8F-B0F8-7C3AC267E76B}"/>
                </a:ext>
              </a:extLst>
            </p:cNvPr>
            <p:cNvGrpSpPr/>
            <p:nvPr/>
          </p:nvGrpSpPr>
          <p:grpSpPr>
            <a:xfrm>
              <a:off x="8367187" y="7449153"/>
              <a:ext cx="1226641" cy="1244207"/>
              <a:chOff x="8367187" y="7449153"/>
              <a:chExt cx="1226641" cy="1244207"/>
            </a:xfrm>
          </p:grpSpPr>
          <p:grpSp>
            <p:nvGrpSpPr>
              <p:cNvPr id="53" name="Graphic 3">
                <a:extLst>
                  <a:ext uri="{FF2B5EF4-FFF2-40B4-BE49-F238E27FC236}">
                    <a16:creationId xmlns:a16="http://schemas.microsoft.com/office/drawing/2014/main" id="{C8AD5199-46BF-4B13-A62C-18F8A2ACCE70}"/>
                  </a:ext>
                </a:extLst>
              </p:cNvPr>
              <p:cNvGrpSpPr/>
              <p:nvPr/>
            </p:nvGrpSpPr>
            <p:grpSpPr>
              <a:xfrm>
                <a:off x="8387542" y="7600676"/>
                <a:ext cx="369020" cy="968264"/>
                <a:chOff x="8387542" y="7600676"/>
                <a:chExt cx="369020" cy="968264"/>
              </a:xfrm>
            </p:grpSpPr>
            <p:sp>
              <p:nvSpPr>
                <p:cNvPr id="128" name="Freeform: Shape 127">
                  <a:extLst>
                    <a:ext uri="{FF2B5EF4-FFF2-40B4-BE49-F238E27FC236}">
                      <a16:creationId xmlns:a16="http://schemas.microsoft.com/office/drawing/2014/main" id="{95D2D36F-AA2D-41B5-986C-3502698D5A7D}"/>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D900"/>
                </a:solidFill>
                <a:ln w="4782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A6385E8A-0AB8-4DC9-83D6-7DE440CC458C}"/>
                    </a:ext>
                  </a:extLst>
                </p:cNvPr>
                <p:cNvSpPr/>
                <p:nvPr/>
              </p:nvSpPr>
              <p:spPr>
                <a:xfrm>
                  <a:off x="8387542" y="7602287"/>
                  <a:ext cx="368838" cy="966653"/>
                </a:xfrm>
                <a:custGeom>
                  <a:avLst/>
                  <a:gdLst>
                    <a:gd name="connsiteX0" fmla="*/ 206134 w 368838"/>
                    <a:gd name="connsiteY0" fmla="*/ 966654 h 966653"/>
                    <a:gd name="connsiteX1" fmla="*/ 110426 w 368838"/>
                    <a:gd name="connsiteY1" fmla="*/ 923585 h 966653"/>
                    <a:gd name="connsiteX2" fmla="*/ 361 w 368838"/>
                    <a:gd name="connsiteY2" fmla="*/ 507254 h 966653"/>
                    <a:gd name="connsiteX3" fmla="*/ 158280 w 368838"/>
                    <a:gd name="connsiteY3" fmla="*/ 14356 h 966653"/>
                    <a:gd name="connsiteX4" fmla="*/ 239632 w 368838"/>
                    <a:gd name="connsiteY4" fmla="*/ 0 h 966653"/>
                    <a:gd name="connsiteX5" fmla="*/ 364053 w 368838"/>
                    <a:gd name="connsiteY5" fmla="*/ 71781 h 966653"/>
                    <a:gd name="connsiteX6" fmla="*/ 368839 w 368838"/>
                    <a:gd name="connsiteY6" fmla="*/ 76567 h 966653"/>
                    <a:gd name="connsiteX7" fmla="*/ 364053 w 368838"/>
                    <a:gd name="connsiteY7" fmla="*/ 81352 h 966653"/>
                    <a:gd name="connsiteX8" fmla="*/ 359268 w 368838"/>
                    <a:gd name="connsiteY8" fmla="*/ 81352 h 966653"/>
                    <a:gd name="connsiteX9" fmla="*/ 354482 w 368838"/>
                    <a:gd name="connsiteY9" fmla="*/ 76567 h 966653"/>
                    <a:gd name="connsiteX10" fmla="*/ 210920 w 368838"/>
                    <a:gd name="connsiteY10" fmla="*/ 62210 h 966653"/>
                    <a:gd name="connsiteX11" fmla="*/ 91284 w 368838"/>
                    <a:gd name="connsiteY11" fmla="*/ 435473 h 966653"/>
                    <a:gd name="connsiteX12" fmla="*/ 91284 w 368838"/>
                    <a:gd name="connsiteY12" fmla="*/ 492898 h 966653"/>
                    <a:gd name="connsiteX13" fmla="*/ 263559 w 368838"/>
                    <a:gd name="connsiteY13" fmla="*/ 875731 h 966653"/>
                    <a:gd name="connsiteX14" fmla="*/ 301843 w 368838"/>
                    <a:gd name="connsiteY14" fmla="*/ 918800 h 966653"/>
                    <a:gd name="connsiteX15" fmla="*/ 225276 w 368838"/>
                    <a:gd name="connsiteY15" fmla="*/ 961869 h 966653"/>
                    <a:gd name="connsiteX16" fmla="*/ 206134 w 368838"/>
                    <a:gd name="connsiteY16" fmla="*/ 966654 h 966653"/>
                    <a:gd name="connsiteX17" fmla="*/ 244418 w 368838"/>
                    <a:gd name="connsiteY17" fmla="*/ 4785 h 966653"/>
                    <a:gd name="connsiteX18" fmla="*/ 167851 w 368838"/>
                    <a:gd name="connsiteY18" fmla="*/ 19142 h 966653"/>
                    <a:gd name="connsiteX19" fmla="*/ 14718 w 368838"/>
                    <a:gd name="connsiteY19" fmla="*/ 502469 h 966653"/>
                    <a:gd name="connsiteX20" fmla="*/ 119997 w 368838"/>
                    <a:gd name="connsiteY20" fmla="*/ 914014 h 966653"/>
                    <a:gd name="connsiteX21" fmla="*/ 230062 w 368838"/>
                    <a:gd name="connsiteY21" fmla="*/ 952298 h 966653"/>
                    <a:gd name="connsiteX22" fmla="*/ 301843 w 368838"/>
                    <a:gd name="connsiteY22" fmla="*/ 918800 h 966653"/>
                    <a:gd name="connsiteX23" fmla="*/ 268345 w 368838"/>
                    <a:gd name="connsiteY23" fmla="*/ 885302 h 966653"/>
                    <a:gd name="connsiteX24" fmla="*/ 91284 w 368838"/>
                    <a:gd name="connsiteY24" fmla="*/ 492898 h 966653"/>
                    <a:gd name="connsiteX25" fmla="*/ 91284 w 368838"/>
                    <a:gd name="connsiteY25" fmla="*/ 435473 h 966653"/>
                    <a:gd name="connsiteX26" fmla="*/ 215705 w 368838"/>
                    <a:gd name="connsiteY26" fmla="*/ 52640 h 966653"/>
                    <a:gd name="connsiteX27" fmla="*/ 349697 w 368838"/>
                    <a:gd name="connsiteY27" fmla="*/ 57425 h 966653"/>
                    <a:gd name="connsiteX28" fmla="*/ 244418 w 368838"/>
                    <a:gd name="connsiteY28" fmla="*/ 4785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838" h="966653">
                      <a:moveTo>
                        <a:pt x="206134" y="966654"/>
                      </a:moveTo>
                      <a:cubicBezTo>
                        <a:pt x="172637" y="966654"/>
                        <a:pt x="139139" y="952298"/>
                        <a:pt x="110426" y="923585"/>
                      </a:cubicBezTo>
                      <a:cubicBezTo>
                        <a:pt x="38645" y="847019"/>
                        <a:pt x="-4424" y="684314"/>
                        <a:pt x="361" y="507254"/>
                      </a:cubicBezTo>
                      <a:cubicBezTo>
                        <a:pt x="9932" y="267983"/>
                        <a:pt x="29074" y="62210"/>
                        <a:pt x="158280" y="14356"/>
                      </a:cubicBezTo>
                      <a:cubicBezTo>
                        <a:pt x="186993" y="4785"/>
                        <a:pt x="215705" y="0"/>
                        <a:pt x="239632" y="0"/>
                      </a:cubicBezTo>
                      <a:cubicBezTo>
                        <a:pt x="311413" y="0"/>
                        <a:pt x="344912" y="47854"/>
                        <a:pt x="364053" y="71781"/>
                      </a:cubicBezTo>
                      <a:lnTo>
                        <a:pt x="368839" y="76567"/>
                      </a:lnTo>
                      <a:lnTo>
                        <a:pt x="364053" y="81352"/>
                      </a:lnTo>
                      <a:lnTo>
                        <a:pt x="359268" y="81352"/>
                      </a:lnTo>
                      <a:cubicBezTo>
                        <a:pt x="359268" y="81352"/>
                        <a:pt x="359268" y="81352"/>
                        <a:pt x="354482" y="76567"/>
                      </a:cubicBezTo>
                      <a:cubicBezTo>
                        <a:pt x="297057" y="43069"/>
                        <a:pt x="249203" y="33498"/>
                        <a:pt x="210920" y="62210"/>
                      </a:cubicBezTo>
                      <a:cubicBezTo>
                        <a:pt x="148710" y="105279"/>
                        <a:pt x="86499" y="296696"/>
                        <a:pt x="91284" y="435473"/>
                      </a:cubicBezTo>
                      <a:cubicBezTo>
                        <a:pt x="91284" y="454615"/>
                        <a:pt x="91284" y="473756"/>
                        <a:pt x="91284" y="492898"/>
                      </a:cubicBezTo>
                      <a:cubicBezTo>
                        <a:pt x="91284" y="631675"/>
                        <a:pt x="86499" y="803950"/>
                        <a:pt x="263559" y="875731"/>
                      </a:cubicBezTo>
                      <a:cubicBezTo>
                        <a:pt x="268345" y="875731"/>
                        <a:pt x="301843" y="899658"/>
                        <a:pt x="301843" y="918800"/>
                      </a:cubicBezTo>
                      <a:cubicBezTo>
                        <a:pt x="297057" y="937941"/>
                        <a:pt x="273130" y="952298"/>
                        <a:pt x="225276" y="961869"/>
                      </a:cubicBezTo>
                      <a:cubicBezTo>
                        <a:pt x="225276" y="966654"/>
                        <a:pt x="215705" y="966654"/>
                        <a:pt x="206134" y="966654"/>
                      </a:cubicBezTo>
                      <a:close/>
                      <a:moveTo>
                        <a:pt x="244418" y="4785"/>
                      </a:moveTo>
                      <a:cubicBezTo>
                        <a:pt x="220491" y="4785"/>
                        <a:pt x="196564" y="9571"/>
                        <a:pt x="167851" y="19142"/>
                      </a:cubicBezTo>
                      <a:cubicBezTo>
                        <a:pt x="43430" y="66996"/>
                        <a:pt x="24288" y="267983"/>
                        <a:pt x="14718" y="502469"/>
                      </a:cubicBezTo>
                      <a:cubicBezTo>
                        <a:pt x="9932" y="679529"/>
                        <a:pt x="48216" y="837448"/>
                        <a:pt x="119997" y="914014"/>
                      </a:cubicBezTo>
                      <a:cubicBezTo>
                        <a:pt x="153495" y="947512"/>
                        <a:pt x="186993" y="961869"/>
                        <a:pt x="230062" y="952298"/>
                      </a:cubicBezTo>
                      <a:cubicBezTo>
                        <a:pt x="287486" y="942727"/>
                        <a:pt x="301843" y="928371"/>
                        <a:pt x="301843" y="918800"/>
                      </a:cubicBezTo>
                      <a:cubicBezTo>
                        <a:pt x="301843" y="904444"/>
                        <a:pt x="277916" y="890087"/>
                        <a:pt x="268345" y="885302"/>
                      </a:cubicBezTo>
                      <a:cubicBezTo>
                        <a:pt x="86499" y="808735"/>
                        <a:pt x="91284" y="631675"/>
                        <a:pt x="91284" y="492898"/>
                      </a:cubicBezTo>
                      <a:cubicBezTo>
                        <a:pt x="91284" y="473756"/>
                        <a:pt x="91284" y="454615"/>
                        <a:pt x="91284" y="435473"/>
                      </a:cubicBezTo>
                      <a:cubicBezTo>
                        <a:pt x="86499" y="287125"/>
                        <a:pt x="148710" y="100494"/>
                        <a:pt x="215705" y="52640"/>
                      </a:cubicBezTo>
                      <a:cubicBezTo>
                        <a:pt x="249203" y="28712"/>
                        <a:pt x="297057" y="28712"/>
                        <a:pt x="349697" y="57425"/>
                      </a:cubicBezTo>
                      <a:cubicBezTo>
                        <a:pt x="330555" y="28712"/>
                        <a:pt x="297057" y="4785"/>
                        <a:pt x="244418" y="4785"/>
                      </a:cubicBezTo>
                      <a:close/>
                    </a:path>
                  </a:pathLst>
                </a:custGeom>
                <a:solidFill>
                  <a:srgbClr val="EA9600"/>
                </a:solidFill>
                <a:ln w="47824" cap="flat">
                  <a:noFill/>
                  <a:prstDash val="solid"/>
                  <a:miter/>
                </a:ln>
              </p:spPr>
              <p:txBody>
                <a:bodyPr rtlCol="0" anchor="ctr"/>
                <a:lstStyle/>
                <a:p>
                  <a:endParaRPr lang="en-US"/>
                </a:p>
              </p:txBody>
            </p:sp>
          </p:grpSp>
          <p:sp>
            <p:nvSpPr>
              <p:cNvPr id="54" name="Freeform: Shape 53">
                <a:extLst>
                  <a:ext uri="{FF2B5EF4-FFF2-40B4-BE49-F238E27FC236}">
                    <a16:creationId xmlns:a16="http://schemas.microsoft.com/office/drawing/2014/main" id="{D9ED92B6-B5CE-407D-8455-EB76067F95A4}"/>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BC00"/>
              </a:solidFill>
              <a:ln w="4782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4696B63F-F9DC-4641-B7F2-E9F6ACEE96D3}"/>
                  </a:ext>
                </a:extLst>
              </p:cNvPr>
              <p:cNvSpPr/>
              <p:nvPr/>
            </p:nvSpPr>
            <p:spPr>
              <a:xfrm>
                <a:off x="8401570" y="7605461"/>
                <a:ext cx="359786" cy="961085"/>
              </a:xfrm>
              <a:custGeom>
                <a:avLst/>
                <a:gdLst>
                  <a:gd name="connsiteX0" fmla="*/ 259102 w 359786"/>
                  <a:gd name="connsiteY0" fmla="*/ 882128 h 961085"/>
                  <a:gd name="connsiteX1" fmla="*/ 101183 w 359786"/>
                  <a:gd name="connsiteY1" fmla="*/ 690711 h 961085"/>
                  <a:gd name="connsiteX2" fmla="*/ 96398 w 359786"/>
                  <a:gd name="connsiteY2" fmla="*/ 700282 h 961085"/>
                  <a:gd name="connsiteX3" fmla="*/ 53329 w 359786"/>
                  <a:gd name="connsiteY3" fmla="*/ 719423 h 961085"/>
                  <a:gd name="connsiteX4" fmla="*/ 29402 w 359786"/>
                  <a:gd name="connsiteY4" fmla="*/ 542363 h 961085"/>
                  <a:gd name="connsiteX5" fmla="*/ 43758 w 359786"/>
                  <a:gd name="connsiteY5" fmla="*/ 327019 h 961085"/>
                  <a:gd name="connsiteX6" fmla="*/ 110754 w 359786"/>
                  <a:gd name="connsiteY6" fmla="*/ 130817 h 961085"/>
                  <a:gd name="connsiteX7" fmla="*/ 144252 w 359786"/>
                  <a:gd name="connsiteY7" fmla="*/ 149959 h 961085"/>
                  <a:gd name="connsiteX8" fmla="*/ 211248 w 359786"/>
                  <a:gd name="connsiteY8" fmla="*/ 54250 h 961085"/>
                  <a:gd name="connsiteX9" fmla="*/ 359596 w 359786"/>
                  <a:gd name="connsiteY9" fmla="*/ 73392 h 961085"/>
                  <a:gd name="connsiteX10" fmla="*/ 158608 w 359786"/>
                  <a:gd name="connsiteY10" fmla="*/ 15967 h 961085"/>
                  <a:gd name="connsiteX11" fmla="*/ 689 w 359786"/>
                  <a:gd name="connsiteY11" fmla="*/ 504080 h 961085"/>
                  <a:gd name="connsiteX12" fmla="*/ 220819 w 359786"/>
                  <a:gd name="connsiteY12" fmla="*/ 958694 h 961085"/>
                  <a:gd name="connsiteX13" fmla="*/ 259102 w 359786"/>
                  <a:gd name="connsiteY13" fmla="*/ 882128 h 9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9786" h="961085">
                    <a:moveTo>
                      <a:pt x="259102" y="882128"/>
                    </a:moveTo>
                    <a:cubicBezTo>
                      <a:pt x="163394" y="839059"/>
                      <a:pt x="120325" y="772063"/>
                      <a:pt x="101183" y="690711"/>
                    </a:cubicBezTo>
                    <a:cubicBezTo>
                      <a:pt x="101183" y="695496"/>
                      <a:pt x="101183" y="695496"/>
                      <a:pt x="96398" y="700282"/>
                    </a:cubicBezTo>
                    <a:cubicBezTo>
                      <a:pt x="91612" y="714638"/>
                      <a:pt x="62900" y="743350"/>
                      <a:pt x="53329" y="719423"/>
                    </a:cubicBezTo>
                    <a:cubicBezTo>
                      <a:pt x="38973" y="681140"/>
                      <a:pt x="29402" y="599788"/>
                      <a:pt x="29402" y="542363"/>
                    </a:cubicBezTo>
                    <a:cubicBezTo>
                      <a:pt x="34187" y="470582"/>
                      <a:pt x="38973" y="398800"/>
                      <a:pt x="43758" y="327019"/>
                    </a:cubicBezTo>
                    <a:cubicBezTo>
                      <a:pt x="48544" y="269594"/>
                      <a:pt x="77256" y="154744"/>
                      <a:pt x="110754" y="130817"/>
                    </a:cubicBezTo>
                    <a:cubicBezTo>
                      <a:pt x="125110" y="121246"/>
                      <a:pt x="139467" y="135603"/>
                      <a:pt x="144252" y="149959"/>
                    </a:cubicBezTo>
                    <a:cubicBezTo>
                      <a:pt x="163394" y="106890"/>
                      <a:pt x="187321" y="68607"/>
                      <a:pt x="211248" y="54250"/>
                    </a:cubicBezTo>
                    <a:cubicBezTo>
                      <a:pt x="278244" y="6396"/>
                      <a:pt x="364381" y="73392"/>
                      <a:pt x="359596" y="73392"/>
                    </a:cubicBezTo>
                    <a:cubicBezTo>
                      <a:pt x="335669" y="39894"/>
                      <a:pt x="283029" y="-31887"/>
                      <a:pt x="158608" y="15967"/>
                    </a:cubicBezTo>
                    <a:cubicBezTo>
                      <a:pt x="29402" y="63821"/>
                      <a:pt x="10260" y="255238"/>
                      <a:pt x="689" y="504080"/>
                    </a:cubicBezTo>
                    <a:cubicBezTo>
                      <a:pt x="-8881" y="752921"/>
                      <a:pt x="82041" y="987407"/>
                      <a:pt x="220819" y="958694"/>
                    </a:cubicBezTo>
                    <a:cubicBezTo>
                      <a:pt x="354810" y="934767"/>
                      <a:pt x="259102" y="882128"/>
                      <a:pt x="259102" y="88212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56" name="Graphic 3">
                <a:extLst>
                  <a:ext uri="{FF2B5EF4-FFF2-40B4-BE49-F238E27FC236}">
                    <a16:creationId xmlns:a16="http://schemas.microsoft.com/office/drawing/2014/main" id="{838DC330-AF67-4413-9BAC-171D938F5FA3}"/>
                  </a:ext>
                </a:extLst>
              </p:cNvPr>
              <p:cNvGrpSpPr/>
              <p:nvPr/>
            </p:nvGrpSpPr>
            <p:grpSpPr>
              <a:xfrm>
                <a:off x="8367187" y="7587930"/>
                <a:ext cx="384707" cy="985795"/>
                <a:chOff x="8367187" y="7587930"/>
                <a:chExt cx="384707" cy="985795"/>
              </a:xfrm>
            </p:grpSpPr>
            <p:sp>
              <p:nvSpPr>
                <p:cNvPr id="126" name="Freeform: Shape 125">
                  <a:extLst>
                    <a:ext uri="{FF2B5EF4-FFF2-40B4-BE49-F238E27FC236}">
                      <a16:creationId xmlns:a16="http://schemas.microsoft.com/office/drawing/2014/main" id="{6002339A-543E-4A5C-951A-21A54078D2D2}"/>
                    </a:ext>
                  </a:extLst>
                </p:cNvPr>
                <p:cNvSpPr/>
                <p:nvPr/>
              </p:nvSpPr>
              <p:spPr>
                <a:xfrm>
                  <a:off x="8370767" y="7588666"/>
                  <a:ext cx="381126" cy="971612"/>
                </a:xfrm>
                <a:custGeom>
                  <a:avLst/>
                  <a:gdLst>
                    <a:gd name="connsiteX0" fmla="*/ 380828 w 381126"/>
                    <a:gd name="connsiteY0" fmla="*/ 61475 h 971612"/>
                    <a:gd name="connsiteX1" fmla="*/ 289905 w 381126"/>
                    <a:gd name="connsiteY1" fmla="*/ 4050 h 971612"/>
                    <a:gd name="connsiteX2" fmla="*/ 60205 w 381126"/>
                    <a:gd name="connsiteY2" fmla="*/ 138042 h 971612"/>
                    <a:gd name="connsiteX3" fmla="*/ 41063 w 381126"/>
                    <a:gd name="connsiteY3" fmla="*/ 812786 h 971612"/>
                    <a:gd name="connsiteX4" fmla="*/ 237265 w 381126"/>
                    <a:gd name="connsiteY4" fmla="*/ 970704 h 971612"/>
                    <a:gd name="connsiteX5" fmla="*/ 227694 w 381126"/>
                    <a:gd name="connsiteY5" fmla="*/ 922850 h 971612"/>
                    <a:gd name="connsiteX6" fmla="*/ 41063 w 381126"/>
                    <a:gd name="connsiteY6" fmla="*/ 669223 h 971612"/>
                    <a:gd name="connsiteX7" fmla="*/ 93703 w 381126"/>
                    <a:gd name="connsiteY7" fmla="*/ 138042 h 971612"/>
                    <a:gd name="connsiteX8" fmla="*/ 356901 w 381126"/>
                    <a:gd name="connsiteY8" fmla="*/ 71046 h 971612"/>
                    <a:gd name="connsiteX9" fmla="*/ 380828 w 381126"/>
                    <a:gd name="connsiteY9" fmla="*/ 61475 h 97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126" h="971612">
                      <a:moveTo>
                        <a:pt x="380828" y="61475"/>
                      </a:moveTo>
                      <a:cubicBezTo>
                        <a:pt x="380828" y="61475"/>
                        <a:pt x="352115" y="18407"/>
                        <a:pt x="289905" y="4050"/>
                      </a:cubicBezTo>
                      <a:cubicBezTo>
                        <a:pt x="232480" y="-10306"/>
                        <a:pt x="103274" y="8836"/>
                        <a:pt x="60205" y="138042"/>
                      </a:cubicBezTo>
                      <a:cubicBezTo>
                        <a:pt x="17136" y="267248"/>
                        <a:pt x="-40289" y="587871"/>
                        <a:pt x="41063" y="812786"/>
                      </a:cubicBezTo>
                      <a:cubicBezTo>
                        <a:pt x="74561" y="913279"/>
                        <a:pt x="155913" y="980275"/>
                        <a:pt x="237265" y="970704"/>
                      </a:cubicBezTo>
                      <a:cubicBezTo>
                        <a:pt x="318617" y="961133"/>
                        <a:pt x="313832" y="932421"/>
                        <a:pt x="227694" y="922850"/>
                      </a:cubicBezTo>
                      <a:cubicBezTo>
                        <a:pt x="141557" y="918065"/>
                        <a:pt x="60205" y="841498"/>
                        <a:pt x="41063" y="669223"/>
                      </a:cubicBezTo>
                      <a:cubicBezTo>
                        <a:pt x="21922" y="487377"/>
                        <a:pt x="41063" y="276819"/>
                        <a:pt x="93703" y="138042"/>
                      </a:cubicBezTo>
                      <a:cubicBezTo>
                        <a:pt x="160698" y="-29448"/>
                        <a:pt x="323403" y="13621"/>
                        <a:pt x="356901" y="71046"/>
                      </a:cubicBezTo>
                      <a:cubicBezTo>
                        <a:pt x="385613" y="118900"/>
                        <a:pt x="380828" y="61475"/>
                        <a:pt x="380828" y="61475"/>
                      </a:cubicBezTo>
                      <a:close/>
                    </a:path>
                  </a:pathLst>
                </a:custGeom>
                <a:solidFill>
                  <a:srgbClr val="FFD900"/>
                </a:solidFill>
                <a:ln w="4782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A0F89F1A-A826-4CDA-B60C-DC8BE9E6E541}"/>
                    </a:ext>
                  </a:extLst>
                </p:cNvPr>
                <p:cNvSpPr/>
                <p:nvPr/>
              </p:nvSpPr>
              <p:spPr>
                <a:xfrm>
                  <a:off x="8367187" y="7587930"/>
                  <a:ext cx="384408" cy="985795"/>
                </a:xfrm>
                <a:custGeom>
                  <a:avLst/>
                  <a:gdLst>
                    <a:gd name="connsiteX0" fmla="*/ 226490 w 384408"/>
                    <a:gd name="connsiteY0" fmla="*/ 981010 h 985795"/>
                    <a:gd name="connsiteX1" fmla="*/ 39858 w 384408"/>
                    <a:gd name="connsiteY1" fmla="*/ 818306 h 985795"/>
                    <a:gd name="connsiteX2" fmla="*/ 59000 w 384408"/>
                    <a:gd name="connsiteY2" fmla="*/ 138777 h 985795"/>
                    <a:gd name="connsiteX3" fmla="*/ 259987 w 384408"/>
                    <a:gd name="connsiteY3" fmla="*/ 0 h 985795"/>
                    <a:gd name="connsiteX4" fmla="*/ 293486 w 384408"/>
                    <a:gd name="connsiteY4" fmla="*/ 4786 h 985795"/>
                    <a:gd name="connsiteX5" fmla="*/ 384409 w 384408"/>
                    <a:gd name="connsiteY5" fmla="*/ 62211 h 985795"/>
                    <a:gd name="connsiteX6" fmla="*/ 384409 w 384408"/>
                    <a:gd name="connsiteY6" fmla="*/ 62211 h 985795"/>
                    <a:gd name="connsiteX7" fmla="*/ 384409 w 384408"/>
                    <a:gd name="connsiteY7" fmla="*/ 62211 h 985795"/>
                    <a:gd name="connsiteX8" fmla="*/ 379623 w 384408"/>
                    <a:gd name="connsiteY8" fmla="*/ 95708 h 985795"/>
                    <a:gd name="connsiteX9" fmla="*/ 374838 w 384408"/>
                    <a:gd name="connsiteY9" fmla="*/ 100494 h 985795"/>
                    <a:gd name="connsiteX10" fmla="*/ 374838 w 384408"/>
                    <a:gd name="connsiteY10" fmla="*/ 100494 h 985795"/>
                    <a:gd name="connsiteX11" fmla="*/ 355696 w 384408"/>
                    <a:gd name="connsiteY11" fmla="*/ 81352 h 985795"/>
                    <a:gd name="connsiteX12" fmla="*/ 245631 w 384408"/>
                    <a:gd name="connsiteY12" fmla="*/ 33498 h 985795"/>
                    <a:gd name="connsiteX13" fmla="*/ 97284 w 384408"/>
                    <a:gd name="connsiteY13" fmla="*/ 148348 h 985795"/>
                    <a:gd name="connsiteX14" fmla="*/ 44644 w 384408"/>
                    <a:gd name="connsiteY14" fmla="*/ 679529 h 985795"/>
                    <a:gd name="connsiteX15" fmla="*/ 226490 w 384408"/>
                    <a:gd name="connsiteY15" fmla="*/ 928371 h 985795"/>
                    <a:gd name="connsiteX16" fmla="*/ 298271 w 384408"/>
                    <a:gd name="connsiteY16" fmla="*/ 957083 h 985795"/>
                    <a:gd name="connsiteX17" fmla="*/ 236060 w 384408"/>
                    <a:gd name="connsiteY17" fmla="*/ 985796 h 985795"/>
                    <a:gd name="connsiteX18" fmla="*/ 226490 w 384408"/>
                    <a:gd name="connsiteY18" fmla="*/ 981010 h 985795"/>
                    <a:gd name="connsiteX19" fmla="*/ 259987 w 384408"/>
                    <a:gd name="connsiteY19" fmla="*/ 9571 h 985795"/>
                    <a:gd name="connsiteX20" fmla="*/ 68571 w 384408"/>
                    <a:gd name="connsiteY20" fmla="*/ 143562 h 985795"/>
                    <a:gd name="connsiteX21" fmla="*/ 49429 w 384408"/>
                    <a:gd name="connsiteY21" fmla="*/ 818306 h 985795"/>
                    <a:gd name="connsiteX22" fmla="*/ 240846 w 384408"/>
                    <a:gd name="connsiteY22" fmla="*/ 976225 h 985795"/>
                    <a:gd name="connsiteX23" fmla="*/ 293486 w 384408"/>
                    <a:gd name="connsiteY23" fmla="*/ 957083 h 985795"/>
                    <a:gd name="connsiteX24" fmla="*/ 231275 w 384408"/>
                    <a:gd name="connsiteY24" fmla="*/ 937941 h 985795"/>
                    <a:gd name="connsiteX25" fmla="*/ 39858 w 384408"/>
                    <a:gd name="connsiteY25" fmla="*/ 679529 h 985795"/>
                    <a:gd name="connsiteX26" fmla="*/ 92498 w 384408"/>
                    <a:gd name="connsiteY26" fmla="*/ 143562 h 985795"/>
                    <a:gd name="connsiteX27" fmla="*/ 250417 w 384408"/>
                    <a:gd name="connsiteY27" fmla="*/ 23927 h 985795"/>
                    <a:gd name="connsiteX28" fmla="*/ 365267 w 384408"/>
                    <a:gd name="connsiteY28" fmla="*/ 76567 h 985795"/>
                    <a:gd name="connsiteX29" fmla="*/ 374838 w 384408"/>
                    <a:gd name="connsiteY29" fmla="*/ 90923 h 985795"/>
                    <a:gd name="connsiteX30" fmla="*/ 374838 w 384408"/>
                    <a:gd name="connsiteY30" fmla="*/ 66996 h 985795"/>
                    <a:gd name="connsiteX31" fmla="*/ 288700 w 384408"/>
                    <a:gd name="connsiteY31" fmla="*/ 14356 h 985795"/>
                    <a:gd name="connsiteX32" fmla="*/ 259987 w 384408"/>
                    <a:gd name="connsiteY32" fmla="*/ 9571 h 98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4408" h="985795">
                      <a:moveTo>
                        <a:pt x="226490" y="981010"/>
                      </a:moveTo>
                      <a:cubicBezTo>
                        <a:pt x="149923" y="981010"/>
                        <a:pt x="73356" y="914014"/>
                        <a:pt x="39858" y="818306"/>
                      </a:cubicBezTo>
                      <a:cubicBezTo>
                        <a:pt x="-41494" y="583821"/>
                        <a:pt x="20717" y="253627"/>
                        <a:pt x="59000" y="138777"/>
                      </a:cubicBezTo>
                      <a:cubicBezTo>
                        <a:pt x="97284" y="38283"/>
                        <a:pt x="188206" y="0"/>
                        <a:pt x="259987" y="0"/>
                      </a:cubicBezTo>
                      <a:cubicBezTo>
                        <a:pt x="274344" y="0"/>
                        <a:pt x="283915" y="0"/>
                        <a:pt x="293486" y="4786"/>
                      </a:cubicBezTo>
                      <a:cubicBezTo>
                        <a:pt x="355696" y="19142"/>
                        <a:pt x="384409" y="62211"/>
                        <a:pt x="384409" y="62211"/>
                      </a:cubicBezTo>
                      <a:lnTo>
                        <a:pt x="384409" y="62211"/>
                      </a:lnTo>
                      <a:lnTo>
                        <a:pt x="384409" y="62211"/>
                      </a:lnTo>
                      <a:cubicBezTo>
                        <a:pt x="384409" y="66996"/>
                        <a:pt x="384409" y="86138"/>
                        <a:pt x="379623" y="95708"/>
                      </a:cubicBezTo>
                      <a:cubicBezTo>
                        <a:pt x="379623" y="95708"/>
                        <a:pt x="374838" y="100494"/>
                        <a:pt x="374838" y="100494"/>
                      </a:cubicBezTo>
                      <a:lnTo>
                        <a:pt x="374838" y="100494"/>
                      </a:lnTo>
                      <a:cubicBezTo>
                        <a:pt x="370052" y="100494"/>
                        <a:pt x="365267" y="95708"/>
                        <a:pt x="355696" y="81352"/>
                      </a:cubicBezTo>
                      <a:cubicBezTo>
                        <a:pt x="341340" y="57425"/>
                        <a:pt x="298271" y="33498"/>
                        <a:pt x="245631" y="33498"/>
                      </a:cubicBezTo>
                      <a:cubicBezTo>
                        <a:pt x="207348" y="33498"/>
                        <a:pt x="135567" y="47854"/>
                        <a:pt x="97284" y="148348"/>
                      </a:cubicBezTo>
                      <a:cubicBezTo>
                        <a:pt x="44644" y="277554"/>
                        <a:pt x="25502" y="488112"/>
                        <a:pt x="44644" y="679529"/>
                      </a:cubicBezTo>
                      <a:cubicBezTo>
                        <a:pt x="59000" y="827877"/>
                        <a:pt x="125996" y="923585"/>
                        <a:pt x="226490" y="928371"/>
                      </a:cubicBezTo>
                      <a:cubicBezTo>
                        <a:pt x="269559" y="933156"/>
                        <a:pt x="298271" y="942727"/>
                        <a:pt x="298271" y="957083"/>
                      </a:cubicBezTo>
                      <a:cubicBezTo>
                        <a:pt x="298271" y="971440"/>
                        <a:pt x="274344" y="981010"/>
                        <a:pt x="236060" y="985796"/>
                      </a:cubicBezTo>
                      <a:cubicBezTo>
                        <a:pt x="236060" y="981010"/>
                        <a:pt x="231275" y="981010"/>
                        <a:pt x="226490" y="981010"/>
                      </a:cubicBezTo>
                      <a:close/>
                      <a:moveTo>
                        <a:pt x="259987" y="9571"/>
                      </a:moveTo>
                      <a:cubicBezTo>
                        <a:pt x="188206" y="9571"/>
                        <a:pt x="102069" y="43069"/>
                        <a:pt x="68571" y="143562"/>
                      </a:cubicBezTo>
                      <a:cubicBezTo>
                        <a:pt x="30288" y="258413"/>
                        <a:pt x="-31923" y="583821"/>
                        <a:pt x="49429" y="818306"/>
                      </a:cubicBezTo>
                      <a:cubicBezTo>
                        <a:pt x="82927" y="918800"/>
                        <a:pt x="159494" y="981010"/>
                        <a:pt x="240846" y="976225"/>
                      </a:cubicBezTo>
                      <a:cubicBezTo>
                        <a:pt x="279129" y="971440"/>
                        <a:pt x="293486" y="961869"/>
                        <a:pt x="293486" y="957083"/>
                      </a:cubicBezTo>
                      <a:cubicBezTo>
                        <a:pt x="293486" y="952298"/>
                        <a:pt x="279129" y="942727"/>
                        <a:pt x="231275" y="937941"/>
                      </a:cubicBezTo>
                      <a:cubicBezTo>
                        <a:pt x="192992" y="933156"/>
                        <a:pt x="63785" y="909229"/>
                        <a:pt x="39858" y="679529"/>
                      </a:cubicBezTo>
                      <a:cubicBezTo>
                        <a:pt x="20717" y="483327"/>
                        <a:pt x="39858" y="282340"/>
                        <a:pt x="92498" y="143562"/>
                      </a:cubicBezTo>
                      <a:cubicBezTo>
                        <a:pt x="135567" y="38283"/>
                        <a:pt x="207348" y="23927"/>
                        <a:pt x="250417" y="23927"/>
                      </a:cubicBezTo>
                      <a:cubicBezTo>
                        <a:pt x="298271" y="23927"/>
                        <a:pt x="346125" y="47854"/>
                        <a:pt x="365267" y="76567"/>
                      </a:cubicBezTo>
                      <a:cubicBezTo>
                        <a:pt x="370052" y="86138"/>
                        <a:pt x="374838" y="90923"/>
                        <a:pt x="374838" y="90923"/>
                      </a:cubicBezTo>
                      <a:cubicBezTo>
                        <a:pt x="374838" y="86138"/>
                        <a:pt x="374838" y="76567"/>
                        <a:pt x="374838" y="66996"/>
                      </a:cubicBezTo>
                      <a:cubicBezTo>
                        <a:pt x="370052" y="62211"/>
                        <a:pt x="341340" y="23927"/>
                        <a:pt x="288700" y="14356"/>
                      </a:cubicBezTo>
                      <a:cubicBezTo>
                        <a:pt x="283915" y="9571"/>
                        <a:pt x="274344" y="9571"/>
                        <a:pt x="259987" y="9571"/>
                      </a:cubicBezTo>
                      <a:close/>
                    </a:path>
                  </a:pathLst>
                </a:custGeom>
                <a:solidFill>
                  <a:srgbClr val="EA9600"/>
                </a:solidFill>
                <a:ln w="47824" cap="flat">
                  <a:noFill/>
                  <a:prstDash val="solid"/>
                  <a:miter/>
                </a:ln>
              </p:spPr>
              <p:txBody>
                <a:bodyPr rtlCol="0" anchor="ctr"/>
                <a:lstStyle/>
                <a:p>
                  <a:endParaRPr lang="en-US"/>
                </a:p>
              </p:txBody>
            </p:sp>
          </p:grpSp>
          <p:sp>
            <p:nvSpPr>
              <p:cNvPr id="57" name="Freeform: Shape 56">
                <a:extLst>
                  <a:ext uri="{FF2B5EF4-FFF2-40B4-BE49-F238E27FC236}">
                    <a16:creationId xmlns:a16="http://schemas.microsoft.com/office/drawing/2014/main" id="{A99862CB-D16A-48CF-8A1C-6E6CF0675E3F}"/>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EA9600"/>
              </a:solidFill>
              <a:ln w="4782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D5FD5E9-7DE9-4577-BCB6-6267C30FDE26}"/>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C17429"/>
              </a:solidFill>
              <a:ln w="4782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C45073B2-C81B-4035-87DB-6B8256F429E8}"/>
                  </a:ext>
                </a:extLst>
              </p:cNvPr>
              <p:cNvSpPr/>
              <p:nvPr/>
            </p:nvSpPr>
            <p:spPr>
              <a:xfrm>
                <a:off x="8623450" y="7678078"/>
                <a:ext cx="234401" cy="206548"/>
              </a:xfrm>
              <a:custGeom>
                <a:avLst/>
                <a:gdLst>
                  <a:gd name="connsiteX0" fmla="*/ 166429 w 234401"/>
                  <a:gd name="connsiteY0" fmla="*/ 10346 h 206548"/>
                  <a:gd name="connsiteX1" fmla="*/ 3724 w 234401"/>
                  <a:gd name="connsiteY1" fmla="*/ 144338 h 206548"/>
                  <a:gd name="connsiteX2" fmla="*/ 223854 w 234401"/>
                  <a:gd name="connsiteY2" fmla="*/ 206548 h 206548"/>
                  <a:gd name="connsiteX3" fmla="*/ 233425 w 234401"/>
                  <a:gd name="connsiteY3" fmla="*/ 58201 h 206548"/>
                  <a:gd name="connsiteX4" fmla="*/ 166429 w 234401"/>
                  <a:gd name="connsiteY4" fmla="*/ 10346 h 20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1" h="206548">
                    <a:moveTo>
                      <a:pt x="166429" y="10346"/>
                    </a:moveTo>
                    <a:cubicBezTo>
                      <a:pt x="75506" y="-32722"/>
                      <a:pt x="-20203" y="67771"/>
                      <a:pt x="3724" y="144338"/>
                    </a:cubicBezTo>
                    <a:lnTo>
                      <a:pt x="223854" y="206548"/>
                    </a:lnTo>
                    <a:cubicBezTo>
                      <a:pt x="223854" y="206548"/>
                      <a:pt x="238210" y="120411"/>
                      <a:pt x="233425" y="58201"/>
                    </a:cubicBezTo>
                    <a:cubicBezTo>
                      <a:pt x="209497" y="39059"/>
                      <a:pt x="190356" y="19917"/>
                      <a:pt x="166429" y="10346"/>
                    </a:cubicBezTo>
                    <a:close/>
                  </a:path>
                </a:pathLst>
              </a:custGeom>
              <a:solidFill>
                <a:srgbClr val="C17429"/>
              </a:solidFill>
              <a:ln w="47824" cap="flat">
                <a:noFill/>
                <a:prstDash val="solid"/>
                <a:miter/>
              </a:ln>
            </p:spPr>
            <p:txBody>
              <a:bodyPr rtlCol="0" anchor="ctr"/>
              <a:lstStyle/>
              <a:p>
                <a:endParaRPr lang="en-US"/>
              </a:p>
            </p:txBody>
          </p:sp>
          <p:grpSp>
            <p:nvGrpSpPr>
              <p:cNvPr id="60" name="Graphic 3">
                <a:extLst>
                  <a:ext uri="{FF2B5EF4-FFF2-40B4-BE49-F238E27FC236}">
                    <a16:creationId xmlns:a16="http://schemas.microsoft.com/office/drawing/2014/main" id="{224D7B14-CA89-4EE5-80EC-690F80E6488A}"/>
                  </a:ext>
                </a:extLst>
              </p:cNvPr>
              <p:cNvGrpSpPr/>
              <p:nvPr/>
            </p:nvGrpSpPr>
            <p:grpSpPr>
              <a:xfrm>
                <a:off x="9014793" y="7530506"/>
                <a:ext cx="267983" cy="100493"/>
                <a:chOff x="9014793" y="7530506"/>
                <a:chExt cx="267983" cy="100493"/>
              </a:xfrm>
            </p:grpSpPr>
            <p:sp>
              <p:nvSpPr>
                <p:cNvPr id="124" name="Freeform: Shape 123">
                  <a:extLst>
                    <a:ext uri="{FF2B5EF4-FFF2-40B4-BE49-F238E27FC236}">
                      <a16:creationId xmlns:a16="http://schemas.microsoft.com/office/drawing/2014/main" id="{5C6D18E3-A7A1-4117-9B01-CC3D2C3189FC}"/>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D900"/>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1B52F129-3C49-4CCE-B44D-61979E835B8E}"/>
                    </a:ext>
                  </a:extLst>
                </p:cNvPr>
                <p:cNvSpPr/>
                <p:nvPr/>
              </p:nvSpPr>
              <p:spPr>
                <a:xfrm>
                  <a:off x="9014793" y="7530506"/>
                  <a:ext cx="267983" cy="100493"/>
                </a:xfrm>
                <a:custGeom>
                  <a:avLst/>
                  <a:gdLst>
                    <a:gd name="connsiteX0" fmla="*/ 0 w 267983"/>
                    <a:gd name="connsiteY0" fmla="*/ 100494 h 100493"/>
                    <a:gd name="connsiteX1" fmla="*/ 0 w 267983"/>
                    <a:gd name="connsiteY1" fmla="*/ 95708 h 100493"/>
                    <a:gd name="connsiteX2" fmla="*/ 71781 w 267983"/>
                    <a:gd name="connsiteY2" fmla="*/ 9571 h 100493"/>
                    <a:gd name="connsiteX3" fmla="*/ 143563 w 267983"/>
                    <a:gd name="connsiteY3" fmla="*/ 0 h 100493"/>
                    <a:gd name="connsiteX4" fmla="*/ 263198 w 267983"/>
                    <a:gd name="connsiteY4" fmla="*/ 33498 h 100493"/>
                    <a:gd name="connsiteX5" fmla="*/ 267983 w 267983"/>
                    <a:gd name="connsiteY5" fmla="*/ 43069 h 100493"/>
                    <a:gd name="connsiteX6" fmla="*/ 258412 w 267983"/>
                    <a:gd name="connsiteY6" fmla="*/ 38283 h 100493"/>
                    <a:gd name="connsiteX7" fmla="*/ 181846 w 267983"/>
                    <a:gd name="connsiteY7" fmla="*/ 28712 h 100493"/>
                    <a:gd name="connsiteX8" fmla="*/ 157919 w 267983"/>
                    <a:gd name="connsiteY8" fmla="*/ 33498 h 100493"/>
                    <a:gd name="connsiteX9" fmla="*/ 124421 w 267983"/>
                    <a:gd name="connsiteY9" fmla="*/ 81352 h 100493"/>
                    <a:gd name="connsiteX10" fmla="*/ 124421 w 267983"/>
                    <a:gd name="connsiteY10" fmla="*/ 86137 h 100493"/>
                    <a:gd name="connsiteX11" fmla="*/ 0 w 267983"/>
                    <a:gd name="connsiteY11" fmla="*/ 100494 h 100493"/>
                    <a:gd name="connsiteX12" fmla="*/ 138777 w 267983"/>
                    <a:gd name="connsiteY12" fmla="*/ 9571 h 100493"/>
                    <a:gd name="connsiteX13" fmla="*/ 71781 w 267983"/>
                    <a:gd name="connsiteY13" fmla="*/ 19142 h 100493"/>
                    <a:gd name="connsiteX14" fmla="*/ 9571 w 267983"/>
                    <a:gd name="connsiteY14" fmla="*/ 90923 h 100493"/>
                    <a:gd name="connsiteX15" fmla="*/ 110064 w 267983"/>
                    <a:gd name="connsiteY15" fmla="*/ 76567 h 100493"/>
                    <a:gd name="connsiteX16" fmla="*/ 148348 w 267983"/>
                    <a:gd name="connsiteY16" fmla="*/ 23927 h 100493"/>
                    <a:gd name="connsiteX17" fmla="*/ 177060 w 267983"/>
                    <a:gd name="connsiteY17" fmla="*/ 19142 h 100493"/>
                    <a:gd name="connsiteX18" fmla="*/ 234485 w 267983"/>
                    <a:gd name="connsiteY18" fmla="*/ 23927 h 100493"/>
                    <a:gd name="connsiteX19" fmla="*/ 138777 w 267983"/>
                    <a:gd name="connsiteY19" fmla="*/ 9571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83" h="100493">
                      <a:moveTo>
                        <a:pt x="0" y="100494"/>
                      </a:moveTo>
                      <a:lnTo>
                        <a:pt x="0" y="95708"/>
                      </a:lnTo>
                      <a:cubicBezTo>
                        <a:pt x="0" y="95708"/>
                        <a:pt x="4785" y="38283"/>
                        <a:pt x="71781" y="9571"/>
                      </a:cubicBezTo>
                      <a:cubicBezTo>
                        <a:pt x="90923" y="0"/>
                        <a:pt x="114850" y="0"/>
                        <a:pt x="143563" y="0"/>
                      </a:cubicBezTo>
                      <a:cubicBezTo>
                        <a:pt x="196202" y="0"/>
                        <a:pt x="248842" y="14356"/>
                        <a:pt x="263198" y="33498"/>
                      </a:cubicBezTo>
                      <a:lnTo>
                        <a:pt x="267983" y="43069"/>
                      </a:lnTo>
                      <a:lnTo>
                        <a:pt x="258412" y="38283"/>
                      </a:lnTo>
                      <a:cubicBezTo>
                        <a:pt x="258412" y="38283"/>
                        <a:pt x="220129" y="28712"/>
                        <a:pt x="181846" y="28712"/>
                      </a:cubicBezTo>
                      <a:cubicBezTo>
                        <a:pt x="172275" y="28712"/>
                        <a:pt x="162704" y="28712"/>
                        <a:pt x="157919" y="33498"/>
                      </a:cubicBezTo>
                      <a:cubicBezTo>
                        <a:pt x="124421" y="43069"/>
                        <a:pt x="124421" y="76567"/>
                        <a:pt x="124421" y="81352"/>
                      </a:cubicBezTo>
                      <a:lnTo>
                        <a:pt x="124421" y="86137"/>
                      </a:lnTo>
                      <a:lnTo>
                        <a:pt x="0" y="100494"/>
                      </a:lnTo>
                      <a:close/>
                      <a:moveTo>
                        <a:pt x="138777" y="9571"/>
                      </a:moveTo>
                      <a:cubicBezTo>
                        <a:pt x="114850" y="9571"/>
                        <a:pt x="90923" y="14356"/>
                        <a:pt x="71781" y="19142"/>
                      </a:cubicBezTo>
                      <a:cubicBezTo>
                        <a:pt x="23927" y="38283"/>
                        <a:pt x="9571" y="76567"/>
                        <a:pt x="9571" y="90923"/>
                      </a:cubicBezTo>
                      <a:lnTo>
                        <a:pt x="110064" y="76567"/>
                      </a:lnTo>
                      <a:cubicBezTo>
                        <a:pt x="110064" y="66996"/>
                        <a:pt x="119635" y="33498"/>
                        <a:pt x="148348" y="23927"/>
                      </a:cubicBezTo>
                      <a:cubicBezTo>
                        <a:pt x="157919" y="23927"/>
                        <a:pt x="162704" y="19142"/>
                        <a:pt x="177060" y="19142"/>
                      </a:cubicBezTo>
                      <a:cubicBezTo>
                        <a:pt x="196202" y="19142"/>
                        <a:pt x="220129" y="23927"/>
                        <a:pt x="234485" y="23927"/>
                      </a:cubicBezTo>
                      <a:cubicBezTo>
                        <a:pt x="220129" y="19142"/>
                        <a:pt x="181846" y="9571"/>
                        <a:pt x="138777" y="9571"/>
                      </a:cubicBezTo>
                      <a:close/>
                    </a:path>
                  </a:pathLst>
                </a:custGeom>
                <a:solidFill>
                  <a:srgbClr val="EA9600"/>
                </a:solidFill>
                <a:ln w="47824" cap="flat">
                  <a:noFill/>
                  <a:prstDash val="solid"/>
                  <a:miter/>
                </a:ln>
              </p:spPr>
              <p:txBody>
                <a:bodyPr rtlCol="0" anchor="ctr"/>
                <a:lstStyle/>
                <a:p>
                  <a:endParaRPr lang="en-US"/>
                </a:p>
              </p:txBody>
            </p:sp>
          </p:grpSp>
          <p:sp>
            <p:nvSpPr>
              <p:cNvPr id="61" name="Freeform: Shape 60">
                <a:extLst>
                  <a:ext uri="{FF2B5EF4-FFF2-40B4-BE49-F238E27FC236}">
                    <a16:creationId xmlns:a16="http://schemas.microsoft.com/office/drawing/2014/main" id="{1B0E6699-7B82-43AF-8895-A9F220B2E6F3}"/>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BC00"/>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1CB1DC8A-7BE6-4156-ADD1-746BCCEA57D0}"/>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63" name="Graphic 3">
                <a:extLst>
                  <a:ext uri="{FF2B5EF4-FFF2-40B4-BE49-F238E27FC236}">
                    <a16:creationId xmlns:a16="http://schemas.microsoft.com/office/drawing/2014/main" id="{120EA351-D1BE-4D05-A858-3A106D164FE4}"/>
                  </a:ext>
                </a:extLst>
              </p:cNvPr>
              <p:cNvGrpSpPr/>
              <p:nvPr/>
            </p:nvGrpSpPr>
            <p:grpSpPr>
              <a:xfrm>
                <a:off x="9000437" y="7505962"/>
                <a:ext cx="344549" cy="125036"/>
                <a:chOff x="9000437" y="7505962"/>
                <a:chExt cx="344549" cy="125036"/>
              </a:xfrm>
            </p:grpSpPr>
            <p:sp>
              <p:nvSpPr>
                <p:cNvPr id="122" name="Freeform: Shape 121">
                  <a:extLst>
                    <a:ext uri="{FF2B5EF4-FFF2-40B4-BE49-F238E27FC236}">
                      <a16:creationId xmlns:a16="http://schemas.microsoft.com/office/drawing/2014/main" id="{0269D163-CE3D-4A23-AB89-2A95FD00AACD}"/>
                    </a:ext>
                  </a:extLst>
                </p:cNvPr>
                <p:cNvSpPr/>
                <p:nvPr/>
              </p:nvSpPr>
              <p:spPr>
                <a:xfrm>
                  <a:off x="9010008" y="7511172"/>
                  <a:ext cx="334979" cy="110256"/>
                </a:xfrm>
                <a:custGeom>
                  <a:avLst/>
                  <a:gdLst>
                    <a:gd name="connsiteX0" fmla="*/ 334979 w 334979"/>
                    <a:gd name="connsiteY0" fmla="*/ 81544 h 110256"/>
                    <a:gd name="connsiteX1" fmla="*/ 196202 w 334979"/>
                    <a:gd name="connsiteY1" fmla="*/ 192 h 110256"/>
                    <a:gd name="connsiteX2" fmla="*/ 0 w 334979"/>
                    <a:gd name="connsiteY2" fmla="*/ 110257 h 110256"/>
                    <a:gd name="connsiteX3" fmla="*/ 28713 w 334979"/>
                    <a:gd name="connsiteY3" fmla="*/ 110257 h 110256"/>
                    <a:gd name="connsiteX4" fmla="*/ 133992 w 334979"/>
                    <a:gd name="connsiteY4" fmla="*/ 33690 h 110256"/>
                    <a:gd name="connsiteX5" fmla="*/ 224915 w 334979"/>
                    <a:gd name="connsiteY5" fmla="*/ 91115 h 110256"/>
                    <a:gd name="connsiteX6" fmla="*/ 334979 w 334979"/>
                    <a:gd name="connsiteY6" fmla="*/ 81544 h 1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79" h="110256">
                      <a:moveTo>
                        <a:pt x="334979" y="81544"/>
                      </a:moveTo>
                      <a:cubicBezTo>
                        <a:pt x="334979" y="81544"/>
                        <a:pt x="320623" y="-4593"/>
                        <a:pt x="196202" y="192"/>
                      </a:cubicBezTo>
                      <a:cubicBezTo>
                        <a:pt x="71781" y="4978"/>
                        <a:pt x="19142" y="62403"/>
                        <a:pt x="0" y="110257"/>
                      </a:cubicBezTo>
                      <a:lnTo>
                        <a:pt x="28713" y="110257"/>
                      </a:lnTo>
                      <a:cubicBezTo>
                        <a:pt x="28713" y="110257"/>
                        <a:pt x="43069" y="43261"/>
                        <a:pt x="133992" y="33690"/>
                      </a:cubicBezTo>
                      <a:cubicBezTo>
                        <a:pt x="224915" y="24119"/>
                        <a:pt x="224915" y="91115"/>
                        <a:pt x="224915" y="91115"/>
                      </a:cubicBezTo>
                      <a:lnTo>
                        <a:pt x="334979" y="81544"/>
                      </a:lnTo>
                      <a:close/>
                    </a:path>
                  </a:pathLst>
                </a:custGeom>
                <a:solidFill>
                  <a:srgbClr val="FFD900"/>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6081B67A-684C-489C-9EA6-FFB0DB4F352C}"/>
                    </a:ext>
                  </a:extLst>
                </p:cNvPr>
                <p:cNvSpPr/>
                <p:nvPr/>
              </p:nvSpPr>
              <p:spPr>
                <a:xfrm>
                  <a:off x="9000437" y="7505962"/>
                  <a:ext cx="344549" cy="125036"/>
                </a:xfrm>
                <a:custGeom>
                  <a:avLst/>
                  <a:gdLst>
                    <a:gd name="connsiteX0" fmla="*/ 0 w 344549"/>
                    <a:gd name="connsiteY0" fmla="*/ 120251 h 125036"/>
                    <a:gd name="connsiteX1" fmla="*/ 0 w 344549"/>
                    <a:gd name="connsiteY1" fmla="*/ 115466 h 125036"/>
                    <a:gd name="connsiteX2" fmla="*/ 196202 w 344549"/>
                    <a:gd name="connsiteY2" fmla="*/ 616 h 125036"/>
                    <a:gd name="connsiteX3" fmla="*/ 320623 w 344549"/>
                    <a:gd name="connsiteY3" fmla="*/ 43685 h 125036"/>
                    <a:gd name="connsiteX4" fmla="*/ 344550 w 344549"/>
                    <a:gd name="connsiteY4" fmla="*/ 86753 h 125036"/>
                    <a:gd name="connsiteX5" fmla="*/ 344550 w 344549"/>
                    <a:gd name="connsiteY5" fmla="*/ 91539 h 125036"/>
                    <a:gd name="connsiteX6" fmla="*/ 224914 w 344549"/>
                    <a:gd name="connsiteY6" fmla="*/ 105895 h 125036"/>
                    <a:gd name="connsiteX7" fmla="*/ 224914 w 344549"/>
                    <a:gd name="connsiteY7" fmla="*/ 101110 h 125036"/>
                    <a:gd name="connsiteX8" fmla="*/ 138777 w 344549"/>
                    <a:gd name="connsiteY8" fmla="*/ 48470 h 125036"/>
                    <a:gd name="connsiteX9" fmla="*/ 38283 w 344549"/>
                    <a:gd name="connsiteY9" fmla="*/ 120251 h 125036"/>
                    <a:gd name="connsiteX10" fmla="*/ 38283 w 344549"/>
                    <a:gd name="connsiteY10" fmla="*/ 125037 h 125036"/>
                    <a:gd name="connsiteX11" fmla="*/ 0 w 344549"/>
                    <a:gd name="connsiteY11" fmla="*/ 120251 h 125036"/>
                    <a:gd name="connsiteX12" fmla="*/ 210558 w 344549"/>
                    <a:gd name="connsiteY12" fmla="*/ 10187 h 125036"/>
                    <a:gd name="connsiteX13" fmla="*/ 200987 w 344549"/>
                    <a:gd name="connsiteY13" fmla="*/ 10187 h 125036"/>
                    <a:gd name="connsiteX14" fmla="*/ 14356 w 344549"/>
                    <a:gd name="connsiteY14" fmla="*/ 110680 h 125036"/>
                    <a:gd name="connsiteX15" fmla="*/ 33498 w 344549"/>
                    <a:gd name="connsiteY15" fmla="*/ 110680 h 125036"/>
                    <a:gd name="connsiteX16" fmla="*/ 138777 w 344549"/>
                    <a:gd name="connsiteY16" fmla="*/ 34114 h 125036"/>
                    <a:gd name="connsiteX17" fmla="*/ 153133 w 344549"/>
                    <a:gd name="connsiteY17" fmla="*/ 34114 h 125036"/>
                    <a:gd name="connsiteX18" fmla="*/ 234486 w 344549"/>
                    <a:gd name="connsiteY18" fmla="*/ 91539 h 125036"/>
                    <a:gd name="connsiteX19" fmla="*/ 334979 w 344549"/>
                    <a:gd name="connsiteY19" fmla="*/ 81968 h 125036"/>
                    <a:gd name="connsiteX20" fmla="*/ 210558 w 344549"/>
                    <a:gd name="connsiteY20" fmla="*/ 10187 h 12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549" h="125036">
                      <a:moveTo>
                        <a:pt x="0" y="120251"/>
                      </a:moveTo>
                      <a:lnTo>
                        <a:pt x="0" y="115466"/>
                      </a:lnTo>
                      <a:cubicBezTo>
                        <a:pt x="9571" y="91539"/>
                        <a:pt x="47854" y="10187"/>
                        <a:pt x="196202" y="616"/>
                      </a:cubicBezTo>
                      <a:cubicBezTo>
                        <a:pt x="263198" y="-4170"/>
                        <a:pt x="301481" y="19758"/>
                        <a:pt x="320623" y="43685"/>
                      </a:cubicBezTo>
                      <a:cubicBezTo>
                        <a:pt x="339765" y="62826"/>
                        <a:pt x="344550" y="86753"/>
                        <a:pt x="344550" y="86753"/>
                      </a:cubicBezTo>
                      <a:lnTo>
                        <a:pt x="344550" y="91539"/>
                      </a:lnTo>
                      <a:lnTo>
                        <a:pt x="224914" y="105895"/>
                      </a:lnTo>
                      <a:lnTo>
                        <a:pt x="224914" y="101110"/>
                      </a:lnTo>
                      <a:cubicBezTo>
                        <a:pt x="224914" y="101110"/>
                        <a:pt x="220129" y="38899"/>
                        <a:pt x="138777" y="48470"/>
                      </a:cubicBezTo>
                      <a:cubicBezTo>
                        <a:pt x="52640" y="58041"/>
                        <a:pt x="38283" y="120251"/>
                        <a:pt x="38283" y="120251"/>
                      </a:cubicBezTo>
                      <a:lnTo>
                        <a:pt x="38283" y="125037"/>
                      </a:lnTo>
                      <a:lnTo>
                        <a:pt x="0" y="120251"/>
                      </a:lnTo>
                      <a:close/>
                      <a:moveTo>
                        <a:pt x="210558" y="10187"/>
                      </a:moveTo>
                      <a:cubicBezTo>
                        <a:pt x="205773" y="10187"/>
                        <a:pt x="205773" y="10187"/>
                        <a:pt x="200987" y="10187"/>
                      </a:cubicBezTo>
                      <a:cubicBezTo>
                        <a:pt x="66996" y="14972"/>
                        <a:pt x="23927" y="81968"/>
                        <a:pt x="14356" y="110680"/>
                      </a:cubicBezTo>
                      <a:lnTo>
                        <a:pt x="33498" y="110680"/>
                      </a:lnTo>
                      <a:cubicBezTo>
                        <a:pt x="38283" y="96324"/>
                        <a:pt x="62211" y="43685"/>
                        <a:pt x="138777" y="34114"/>
                      </a:cubicBezTo>
                      <a:cubicBezTo>
                        <a:pt x="143563" y="34114"/>
                        <a:pt x="148348" y="34114"/>
                        <a:pt x="153133" y="34114"/>
                      </a:cubicBezTo>
                      <a:cubicBezTo>
                        <a:pt x="220129" y="34114"/>
                        <a:pt x="229700" y="77183"/>
                        <a:pt x="234486" y="91539"/>
                      </a:cubicBezTo>
                      <a:lnTo>
                        <a:pt x="334979" y="81968"/>
                      </a:lnTo>
                      <a:cubicBezTo>
                        <a:pt x="330194" y="67612"/>
                        <a:pt x="306267" y="10187"/>
                        <a:pt x="210558" y="10187"/>
                      </a:cubicBezTo>
                      <a:close/>
                    </a:path>
                  </a:pathLst>
                </a:custGeom>
                <a:solidFill>
                  <a:srgbClr val="EA9600"/>
                </a:solidFill>
                <a:ln w="47824" cap="flat">
                  <a:noFill/>
                  <a:prstDash val="solid"/>
                  <a:miter/>
                </a:ln>
              </p:spPr>
              <p:txBody>
                <a:bodyPr rtlCol="0" anchor="ctr"/>
                <a:lstStyle/>
                <a:p>
                  <a:endParaRPr lang="en-US"/>
                </a:p>
              </p:txBody>
            </p:sp>
          </p:grpSp>
          <p:grpSp>
            <p:nvGrpSpPr>
              <p:cNvPr id="64" name="Graphic 3">
                <a:extLst>
                  <a:ext uri="{FF2B5EF4-FFF2-40B4-BE49-F238E27FC236}">
                    <a16:creationId xmlns:a16="http://schemas.microsoft.com/office/drawing/2014/main" id="{3FA6ED29-A7E7-4F40-8096-F67AD2D4A134}"/>
                  </a:ext>
                </a:extLst>
              </p:cNvPr>
              <p:cNvGrpSpPr/>
              <p:nvPr/>
            </p:nvGrpSpPr>
            <p:grpSpPr>
              <a:xfrm>
                <a:off x="8512310" y="7769776"/>
                <a:ext cx="473770" cy="918799"/>
                <a:chOff x="8512310" y="7769776"/>
                <a:chExt cx="473770" cy="918799"/>
              </a:xfrm>
            </p:grpSpPr>
            <p:sp>
              <p:nvSpPr>
                <p:cNvPr id="120" name="Freeform: Shape 119">
                  <a:extLst>
                    <a:ext uri="{FF2B5EF4-FFF2-40B4-BE49-F238E27FC236}">
                      <a16:creationId xmlns:a16="http://schemas.microsoft.com/office/drawing/2014/main" id="{728DFEF3-E4E8-4013-8AB0-663BCEF425F4}"/>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D900"/>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49E8FD5C-89C9-4FD0-AD4B-0292AE8457F7}"/>
                    </a:ext>
                  </a:extLst>
                </p:cNvPr>
                <p:cNvSpPr/>
                <p:nvPr/>
              </p:nvSpPr>
              <p:spPr>
                <a:xfrm>
                  <a:off x="8512310" y="7769776"/>
                  <a:ext cx="473770" cy="918799"/>
                </a:xfrm>
                <a:custGeom>
                  <a:avLst/>
                  <a:gdLst>
                    <a:gd name="connsiteX0" fmla="*/ 306281 w 473770"/>
                    <a:gd name="connsiteY0" fmla="*/ 918800 h 918799"/>
                    <a:gd name="connsiteX1" fmla="*/ 124435 w 473770"/>
                    <a:gd name="connsiteY1" fmla="*/ 885302 h 918799"/>
                    <a:gd name="connsiteX2" fmla="*/ 52654 w 473770"/>
                    <a:gd name="connsiteY2" fmla="*/ 4785 h 918799"/>
                    <a:gd name="connsiteX3" fmla="*/ 52654 w 473770"/>
                    <a:gd name="connsiteY3" fmla="*/ 0 h 918799"/>
                    <a:gd name="connsiteX4" fmla="*/ 57439 w 473770"/>
                    <a:gd name="connsiteY4" fmla="*/ 0 h 918799"/>
                    <a:gd name="connsiteX5" fmla="*/ 320637 w 473770"/>
                    <a:gd name="connsiteY5" fmla="*/ 66996 h 918799"/>
                    <a:gd name="connsiteX6" fmla="*/ 325423 w 473770"/>
                    <a:gd name="connsiteY6" fmla="*/ 66996 h 918799"/>
                    <a:gd name="connsiteX7" fmla="*/ 325423 w 473770"/>
                    <a:gd name="connsiteY7" fmla="*/ 71781 h 918799"/>
                    <a:gd name="connsiteX8" fmla="*/ 473770 w 473770"/>
                    <a:gd name="connsiteY8" fmla="*/ 894873 h 918799"/>
                    <a:gd name="connsiteX9" fmla="*/ 473770 w 473770"/>
                    <a:gd name="connsiteY9" fmla="*/ 899658 h 918799"/>
                    <a:gd name="connsiteX10" fmla="*/ 468985 w 473770"/>
                    <a:gd name="connsiteY10" fmla="*/ 899658 h 918799"/>
                    <a:gd name="connsiteX11" fmla="*/ 306281 w 473770"/>
                    <a:gd name="connsiteY11" fmla="*/ 918800 h 918799"/>
                    <a:gd name="connsiteX12" fmla="*/ 57439 w 473770"/>
                    <a:gd name="connsiteY12" fmla="*/ 14356 h 918799"/>
                    <a:gd name="connsiteX13" fmla="*/ 19156 w 473770"/>
                    <a:gd name="connsiteY13" fmla="*/ 526396 h 918799"/>
                    <a:gd name="connsiteX14" fmla="*/ 129221 w 473770"/>
                    <a:gd name="connsiteY14" fmla="*/ 875731 h 918799"/>
                    <a:gd name="connsiteX15" fmla="*/ 306281 w 473770"/>
                    <a:gd name="connsiteY15" fmla="*/ 904444 h 918799"/>
                    <a:gd name="connsiteX16" fmla="*/ 464200 w 473770"/>
                    <a:gd name="connsiteY16" fmla="*/ 894873 h 918799"/>
                    <a:gd name="connsiteX17" fmla="*/ 315852 w 473770"/>
                    <a:gd name="connsiteY17" fmla="*/ 81352 h 918799"/>
                    <a:gd name="connsiteX18" fmla="*/ 57439 w 473770"/>
                    <a:gd name="connsiteY18" fmla="*/ 14356 h 91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770" h="918799">
                      <a:moveTo>
                        <a:pt x="306281" y="918800"/>
                      </a:moveTo>
                      <a:cubicBezTo>
                        <a:pt x="224929" y="918800"/>
                        <a:pt x="162718" y="909229"/>
                        <a:pt x="124435" y="885302"/>
                      </a:cubicBezTo>
                      <a:cubicBezTo>
                        <a:pt x="23941" y="832662"/>
                        <a:pt x="-57411" y="272769"/>
                        <a:pt x="52654" y="4785"/>
                      </a:cubicBezTo>
                      <a:lnTo>
                        <a:pt x="52654" y="0"/>
                      </a:lnTo>
                      <a:lnTo>
                        <a:pt x="57439" y="0"/>
                      </a:lnTo>
                      <a:cubicBezTo>
                        <a:pt x="57439" y="0"/>
                        <a:pt x="134006" y="38283"/>
                        <a:pt x="320637" y="66996"/>
                      </a:cubicBezTo>
                      <a:lnTo>
                        <a:pt x="325423" y="66996"/>
                      </a:lnTo>
                      <a:lnTo>
                        <a:pt x="325423" y="71781"/>
                      </a:lnTo>
                      <a:cubicBezTo>
                        <a:pt x="325423" y="76567"/>
                        <a:pt x="325423" y="445044"/>
                        <a:pt x="473770" y="894873"/>
                      </a:cubicBezTo>
                      <a:lnTo>
                        <a:pt x="473770" y="899658"/>
                      </a:lnTo>
                      <a:lnTo>
                        <a:pt x="468985" y="899658"/>
                      </a:lnTo>
                      <a:cubicBezTo>
                        <a:pt x="468985" y="904444"/>
                        <a:pt x="387633" y="918800"/>
                        <a:pt x="306281" y="918800"/>
                      </a:cubicBezTo>
                      <a:close/>
                      <a:moveTo>
                        <a:pt x="57439" y="14356"/>
                      </a:moveTo>
                      <a:cubicBezTo>
                        <a:pt x="9585" y="133992"/>
                        <a:pt x="-4771" y="325408"/>
                        <a:pt x="19156" y="526396"/>
                      </a:cubicBezTo>
                      <a:cubicBezTo>
                        <a:pt x="38298" y="708241"/>
                        <a:pt x="86152" y="851804"/>
                        <a:pt x="129221" y="875731"/>
                      </a:cubicBezTo>
                      <a:cubicBezTo>
                        <a:pt x="167504" y="894873"/>
                        <a:pt x="229714" y="904444"/>
                        <a:pt x="306281" y="904444"/>
                      </a:cubicBezTo>
                      <a:cubicBezTo>
                        <a:pt x="378062" y="904444"/>
                        <a:pt x="445058" y="894873"/>
                        <a:pt x="464200" y="894873"/>
                      </a:cubicBezTo>
                      <a:cubicBezTo>
                        <a:pt x="325423" y="473756"/>
                        <a:pt x="315852" y="119635"/>
                        <a:pt x="315852" y="81352"/>
                      </a:cubicBezTo>
                      <a:cubicBezTo>
                        <a:pt x="153148" y="57425"/>
                        <a:pt x="76581" y="23927"/>
                        <a:pt x="57439" y="14356"/>
                      </a:cubicBezTo>
                      <a:close/>
                    </a:path>
                  </a:pathLst>
                </a:custGeom>
                <a:solidFill>
                  <a:srgbClr val="EA9600"/>
                </a:solidFill>
                <a:ln w="47824" cap="flat">
                  <a:noFill/>
                  <a:prstDash val="solid"/>
                  <a:miter/>
                </a:ln>
              </p:spPr>
              <p:txBody>
                <a:bodyPr rtlCol="0" anchor="ctr"/>
                <a:lstStyle/>
                <a:p>
                  <a:endParaRPr lang="en-US"/>
                </a:p>
              </p:txBody>
            </p:sp>
          </p:grpSp>
          <p:sp>
            <p:nvSpPr>
              <p:cNvPr id="65" name="Freeform: Shape 64">
                <a:extLst>
                  <a:ext uri="{FF2B5EF4-FFF2-40B4-BE49-F238E27FC236}">
                    <a16:creationId xmlns:a16="http://schemas.microsoft.com/office/drawing/2014/main" id="{34EC920E-7B40-40F6-AB25-DC3AF8CA9B43}"/>
                  </a:ext>
                </a:extLst>
              </p:cNvPr>
              <p:cNvSpPr/>
              <p:nvPr/>
            </p:nvSpPr>
            <p:spPr>
              <a:xfrm>
                <a:off x="8737239" y="7831987"/>
                <a:ext cx="138777" cy="861374"/>
              </a:xfrm>
              <a:custGeom>
                <a:avLst/>
                <a:gdLst>
                  <a:gd name="connsiteX0" fmla="*/ 14356 w 138777"/>
                  <a:gd name="connsiteY0" fmla="*/ 0 h 861374"/>
                  <a:gd name="connsiteX1" fmla="*/ 14356 w 138777"/>
                  <a:gd name="connsiteY1" fmla="*/ 9571 h 861374"/>
                  <a:gd name="connsiteX2" fmla="*/ 14356 w 138777"/>
                  <a:gd name="connsiteY2" fmla="*/ 38283 h 861374"/>
                  <a:gd name="connsiteX3" fmla="*/ 14356 w 138777"/>
                  <a:gd name="connsiteY3" fmla="*/ 81352 h 861374"/>
                  <a:gd name="connsiteX4" fmla="*/ 19142 w 138777"/>
                  <a:gd name="connsiteY4" fmla="*/ 138777 h 861374"/>
                  <a:gd name="connsiteX5" fmla="*/ 23927 w 138777"/>
                  <a:gd name="connsiteY5" fmla="*/ 205773 h 861374"/>
                  <a:gd name="connsiteX6" fmla="*/ 28712 w 138777"/>
                  <a:gd name="connsiteY6" fmla="*/ 277554 h 861374"/>
                  <a:gd name="connsiteX7" fmla="*/ 33498 w 138777"/>
                  <a:gd name="connsiteY7" fmla="*/ 315837 h 861374"/>
                  <a:gd name="connsiteX8" fmla="*/ 38283 w 138777"/>
                  <a:gd name="connsiteY8" fmla="*/ 354121 h 861374"/>
                  <a:gd name="connsiteX9" fmla="*/ 47854 w 138777"/>
                  <a:gd name="connsiteY9" fmla="*/ 435473 h 861374"/>
                  <a:gd name="connsiteX10" fmla="*/ 62211 w 138777"/>
                  <a:gd name="connsiteY10" fmla="*/ 516825 h 861374"/>
                  <a:gd name="connsiteX11" fmla="*/ 76567 w 138777"/>
                  <a:gd name="connsiteY11" fmla="*/ 593392 h 861374"/>
                  <a:gd name="connsiteX12" fmla="*/ 86138 w 138777"/>
                  <a:gd name="connsiteY12" fmla="*/ 631675 h 861374"/>
                  <a:gd name="connsiteX13" fmla="*/ 90923 w 138777"/>
                  <a:gd name="connsiteY13" fmla="*/ 665173 h 861374"/>
                  <a:gd name="connsiteX14" fmla="*/ 105279 w 138777"/>
                  <a:gd name="connsiteY14" fmla="*/ 727383 h 861374"/>
                  <a:gd name="connsiteX15" fmla="*/ 119635 w 138777"/>
                  <a:gd name="connsiteY15" fmla="*/ 780023 h 861374"/>
                  <a:gd name="connsiteX16" fmla="*/ 129206 w 138777"/>
                  <a:gd name="connsiteY16" fmla="*/ 823092 h 861374"/>
                  <a:gd name="connsiteX17" fmla="*/ 138777 w 138777"/>
                  <a:gd name="connsiteY17" fmla="*/ 861375 h 861374"/>
                  <a:gd name="connsiteX18" fmla="*/ 124421 w 138777"/>
                  <a:gd name="connsiteY18" fmla="*/ 827877 h 861374"/>
                  <a:gd name="connsiteX19" fmla="*/ 110065 w 138777"/>
                  <a:gd name="connsiteY19" fmla="*/ 789593 h 861374"/>
                  <a:gd name="connsiteX20" fmla="*/ 90923 w 138777"/>
                  <a:gd name="connsiteY20" fmla="*/ 736954 h 861374"/>
                  <a:gd name="connsiteX21" fmla="*/ 81352 w 138777"/>
                  <a:gd name="connsiteY21" fmla="*/ 708242 h 861374"/>
                  <a:gd name="connsiteX22" fmla="*/ 71781 w 138777"/>
                  <a:gd name="connsiteY22" fmla="*/ 674744 h 861374"/>
                  <a:gd name="connsiteX23" fmla="*/ 52640 w 138777"/>
                  <a:gd name="connsiteY23" fmla="*/ 602963 h 861374"/>
                  <a:gd name="connsiteX24" fmla="*/ 43069 w 138777"/>
                  <a:gd name="connsiteY24" fmla="*/ 564679 h 861374"/>
                  <a:gd name="connsiteX25" fmla="*/ 33498 w 138777"/>
                  <a:gd name="connsiteY25" fmla="*/ 526396 h 861374"/>
                  <a:gd name="connsiteX26" fmla="*/ 19142 w 138777"/>
                  <a:gd name="connsiteY26" fmla="*/ 445044 h 861374"/>
                  <a:gd name="connsiteX27" fmla="*/ 9571 w 138777"/>
                  <a:gd name="connsiteY27" fmla="*/ 363692 h 861374"/>
                  <a:gd name="connsiteX28" fmla="*/ 4785 w 138777"/>
                  <a:gd name="connsiteY28" fmla="*/ 287125 h 861374"/>
                  <a:gd name="connsiteX29" fmla="*/ 0 w 138777"/>
                  <a:gd name="connsiteY29" fmla="*/ 215344 h 861374"/>
                  <a:gd name="connsiteX30" fmla="*/ 0 w 138777"/>
                  <a:gd name="connsiteY30" fmla="*/ 148348 h 861374"/>
                  <a:gd name="connsiteX31" fmla="*/ 0 w 138777"/>
                  <a:gd name="connsiteY31" fmla="*/ 119635 h 861374"/>
                  <a:gd name="connsiteX32" fmla="*/ 0 w 138777"/>
                  <a:gd name="connsiteY32" fmla="*/ 95708 h 861374"/>
                  <a:gd name="connsiteX33" fmla="*/ 4785 w 138777"/>
                  <a:gd name="connsiteY33" fmla="*/ 52640 h 861374"/>
                  <a:gd name="connsiteX34" fmla="*/ 14356 w 138777"/>
                  <a:gd name="connsiteY34" fmla="*/ 0 h 8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8777" h="861374">
                    <a:moveTo>
                      <a:pt x="14356" y="0"/>
                    </a:moveTo>
                    <a:cubicBezTo>
                      <a:pt x="14356" y="0"/>
                      <a:pt x="14356" y="4785"/>
                      <a:pt x="14356" y="9571"/>
                    </a:cubicBezTo>
                    <a:cubicBezTo>
                      <a:pt x="14356" y="14356"/>
                      <a:pt x="14356" y="23927"/>
                      <a:pt x="14356" y="38283"/>
                    </a:cubicBezTo>
                    <a:cubicBezTo>
                      <a:pt x="14356" y="47854"/>
                      <a:pt x="14356" y="62210"/>
                      <a:pt x="14356" y="81352"/>
                    </a:cubicBezTo>
                    <a:cubicBezTo>
                      <a:pt x="14356" y="95708"/>
                      <a:pt x="14356" y="114850"/>
                      <a:pt x="19142" y="138777"/>
                    </a:cubicBezTo>
                    <a:cubicBezTo>
                      <a:pt x="19142" y="157919"/>
                      <a:pt x="23927" y="181846"/>
                      <a:pt x="23927" y="205773"/>
                    </a:cubicBezTo>
                    <a:cubicBezTo>
                      <a:pt x="23927" y="229700"/>
                      <a:pt x="28712" y="253627"/>
                      <a:pt x="28712" y="277554"/>
                    </a:cubicBezTo>
                    <a:cubicBezTo>
                      <a:pt x="28712" y="291910"/>
                      <a:pt x="33498" y="301481"/>
                      <a:pt x="33498" y="315837"/>
                    </a:cubicBezTo>
                    <a:cubicBezTo>
                      <a:pt x="33498" y="330194"/>
                      <a:pt x="38283" y="339764"/>
                      <a:pt x="38283" y="354121"/>
                    </a:cubicBezTo>
                    <a:cubicBezTo>
                      <a:pt x="43069" y="378048"/>
                      <a:pt x="43069" y="406760"/>
                      <a:pt x="47854" y="435473"/>
                    </a:cubicBezTo>
                    <a:cubicBezTo>
                      <a:pt x="52640" y="464185"/>
                      <a:pt x="57425" y="488112"/>
                      <a:pt x="62211" y="516825"/>
                    </a:cubicBezTo>
                    <a:cubicBezTo>
                      <a:pt x="66996" y="540752"/>
                      <a:pt x="71781" y="569464"/>
                      <a:pt x="76567" y="593392"/>
                    </a:cubicBezTo>
                    <a:cubicBezTo>
                      <a:pt x="76567" y="607748"/>
                      <a:pt x="81352" y="617319"/>
                      <a:pt x="86138" y="631675"/>
                    </a:cubicBezTo>
                    <a:cubicBezTo>
                      <a:pt x="90923" y="641246"/>
                      <a:pt x="90923" y="655602"/>
                      <a:pt x="90923" y="665173"/>
                    </a:cubicBezTo>
                    <a:cubicBezTo>
                      <a:pt x="95708" y="689100"/>
                      <a:pt x="100494" y="708242"/>
                      <a:pt x="105279" y="727383"/>
                    </a:cubicBezTo>
                    <a:cubicBezTo>
                      <a:pt x="110065" y="746525"/>
                      <a:pt x="114850" y="765666"/>
                      <a:pt x="119635" y="780023"/>
                    </a:cubicBezTo>
                    <a:cubicBezTo>
                      <a:pt x="124421" y="794379"/>
                      <a:pt x="129206" y="808735"/>
                      <a:pt x="129206" y="823092"/>
                    </a:cubicBezTo>
                    <a:cubicBezTo>
                      <a:pt x="133992" y="847019"/>
                      <a:pt x="138777" y="861375"/>
                      <a:pt x="138777" y="861375"/>
                    </a:cubicBezTo>
                    <a:cubicBezTo>
                      <a:pt x="138777" y="861375"/>
                      <a:pt x="133992" y="847019"/>
                      <a:pt x="124421" y="827877"/>
                    </a:cubicBezTo>
                    <a:cubicBezTo>
                      <a:pt x="119635" y="818306"/>
                      <a:pt x="114850" y="803950"/>
                      <a:pt x="110065" y="789593"/>
                    </a:cubicBezTo>
                    <a:cubicBezTo>
                      <a:pt x="105279" y="775237"/>
                      <a:pt x="100494" y="756096"/>
                      <a:pt x="90923" y="736954"/>
                    </a:cubicBezTo>
                    <a:cubicBezTo>
                      <a:pt x="86138" y="727383"/>
                      <a:pt x="86138" y="717812"/>
                      <a:pt x="81352" y="708242"/>
                    </a:cubicBezTo>
                    <a:cubicBezTo>
                      <a:pt x="76567" y="698671"/>
                      <a:pt x="76567" y="689100"/>
                      <a:pt x="71781" y="674744"/>
                    </a:cubicBezTo>
                    <a:cubicBezTo>
                      <a:pt x="66996" y="650817"/>
                      <a:pt x="57425" y="626890"/>
                      <a:pt x="52640" y="602963"/>
                    </a:cubicBezTo>
                    <a:cubicBezTo>
                      <a:pt x="47854" y="588606"/>
                      <a:pt x="47854" y="579035"/>
                      <a:pt x="43069" y="564679"/>
                    </a:cubicBezTo>
                    <a:cubicBezTo>
                      <a:pt x="38283" y="550323"/>
                      <a:pt x="38283" y="540752"/>
                      <a:pt x="33498" y="526396"/>
                    </a:cubicBezTo>
                    <a:cubicBezTo>
                      <a:pt x="28712" y="497683"/>
                      <a:pt x="23927" y="473756"/>
                      <a:pt x="19142" y="445044"/>
                    </a:cubicBezTo>
                    <a:cubicBezTo>
                      <a:pt x="14356" y="416331"/>
                      <a:pt x="9571" y="392404"/>
                      <a:pt x="9571" y="363692"/>
                    </a:cubicBezTo>
                    <a:cubicBezTo>
                      <a:pt x="4785" y="334979"/>
                      <a:pt x="4785" y="311052"/>
                      <a:pt x="4785" y="287125"/>
                    </a:cubicBezTo>
                    <a:cubicBezTo>
                      <a:pt x="4785" y="263198"/>
                      <a:pt x="4785" y="239271"/>
                      <a:pt x="0" y="215344"/>
                    </a:cubicBezTo>
                    <a:cubicBezTo>
                      <a:pt x="0" y="191417"/>
                      <a:pt x="0" y="172275"/>
                      <a:pt x="0" y="148348"/>
                    </a:cubicBezTo>
                    <a:cubicBezTo>
                      <a:pt x="0" y="138777"/>
                      <a:pt x="0" y="129206"/>
                      <a:pt x="0" y="119635"/>
                    </a:cubicBezTo>
                    <a:cubicBezTo>
                      <a:pt x="0" y="110065"/>
                      <a:pt x="0" y="100494"/>
                      <a:pt x="0" y="95708"/>
                    </a:cubicBezTo>
                    <a:cubicBezTo>
                      <a:pt x="0" y="81352"/>
                      <a:pt x="0" y="66996"/>
                      <a:pt x="4785" y="52640"/>
                    </a:cubicBezTo>
                    <a:cubicBezTo>
                      <a:pt x="14356" y="14356"/>
                      <a:pt x="14356" y="0"/>
                      <a:pt x="14356" y="0"/>
                    </a:cubicBezTo>
                    <a:close/>
                  </a:path>
                </a:pathLst>
              </a:custGeom>
              <a:solidFill>
                <a:srgbClr val="EA9600"/>
              </a:solidFill>
              <a:ln w="47824"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6B20657D-8C91-4570-95E8-71E58C40B04B}"/>
                  </a:ext>
                </a:extLst>
              </p:cNvPr>
              <p:cNvSpPr/>
              <p:nvPr/>
            </p:nvSpPr>
            <p:spPr>
              <a:xfrm>
                <a:off x="8617604" y="7803274"/>
                <a:ext cx="124420" cy="885301"/>
              </a:xfrm>
              <a:custGeom>
                <a:avLst/>
                <a:gdLst>
                  <a:gd name="connsiteX0" fmla="*/ 19142 w 124420"/>
                  <a:gd name="connsiteY0" fmla="*/ 0 h 885301"/>
                  <a:gd name="connsiteX1" fmla="*/ 19142 w 124420"/>
                  <a:gd name="connsiteY1" fmla="*/ 9571 h 885301"/>
                  <a:gd name="connsiteX2" fmla="*/ 19142 w 124420"/>
                  <a:gd name="connsiteY2" fmla="*/ 38283 h 885301"/>
                  <a:gd name="connsiteX3" fmla="*/ 19142 w 124420"/>
                  <a:gd name="connsiteY3" fmla="*/ 138777 h 885301"/>
                  <a:gd name="connsiteX4" fmla="*/ 19142 w 124420"/>
                  <a:gd name="connsiteY4" fmla="*/ 205773 h 885301"/>
                  <a:gd name="connsiteX5" fmla="*/ 23927 w 124420"/>
                  <a:gd name="connsiteY5" fmla="*/ 282340 h 885301"/>
                  <a:gd name="connsiteX6" fmla="*/ 28712 w 124420"/>
                  <a:gd name="connsiteY6" fmla="*/ 363692 h 885301"/>
                  <a:gd name="connsiteX7" fmla="*/ 33498 w 124420"/>
                  <a:gd name="connsiteY7" fmla="*/ 406760 h 885301"/>
                  <a:gd name="connsiteX8" fmla="*/ 38283 w 124420"/>
                  <a:gd name="connsiteY8" fmla="*/ 449829 h 885301"/>
                  <a:gd name="connsiteX9" fmla="*/ 43069 w 124420"/>
                  <a:gd name="connsiteY9" fmla="*/ 492898 h 885301"/>
                  <a:gd name="connsiteX10" fmla="*/ 47854 w 124420"/>
                  <a:gd name="connsiteY10" fmla="*/ 531181 h 885301"/>
                  <a:gd name="connsiteX11" fmla="*/ 62211 w 124420"/>
                  <a:gd name="connsiteY11" fmla="*/ 607748 h 885301"/>
                  <a:gd name="connsiteX12" fmla="*/ 76567 w 124420"/>
                  <a:gd name="connsiteY12" fmla="*/ 679529 h 885301"/>
                  <a:gd name="connsiteX13" fmla="*/ 81352 w 124420"/>
                  <a:gd name="connsiteY13" fmla="*/ 713027 h 885301"/>
                  <a:gd name="connsiteX14" fmla="*/ 90923 w 124420"/>
                  <a:gd name="connsiteY14" fmla="*/ 746525 h 885301"/>
                  <a:gd name="connsiteX15" fmla="*/ 105279 w 124420"/>
                  <a:gd name="connsiteY15" fmla="*/ 803950 h 885301"/>
                  <a:gd name="connsiteX16" fmla="*/ 114850 w 124420"/>
                  <a:gd name="connsiteY16" fmla="*/ 847019 h 885301"/>
                  <a:gd name="connsiteX17" fmla="*/ 124421 w 124420"/>
                  <a:gd name="connsiteY17" fmla="*/ 885302 h 885301"/>
                  <a:gd name="connsiteX18" fmla="*/ 110065 w 124420"/>
                  <a:gd name="connsiteY18" fmla="*/ 851804 h 885301"/>
                  <a:gd name="connsiteX19" fmla="*/ 95708 w 124420"/>
                  <a:gd name="connsiteY19" fmla="*/ 808735 h 885301"/>
                  <a:gd name="connsiteX20" fmla="*/ 76567 w 124420"/>
                  <a:gd name="connsiteY20" fmla="*/ 756096 h 885301"/>
                  <a:gd name="connsiteX21" fmla="*/ 66996 w 124420"/>
                  <a:gd name="connsiteY21" fmla="*/ 727383 h 885301"/>
                  <a:gd name="connsiteX22" fmla="*/ 57425 w 124420"/>
                  <a:gd name="connsiteY22" fmla="*/ 693885 h 885301"/>
                  <a:gd name="connsiteX23" fmla="*/ 38283 w 124420"/>
                  <a:gd name="connsiteY23" fmla="*/ 622104 h 885301"/>
                  <a:gd name="connsiteX24" fmla="*/ 23927 w 124420"/>
                  <a:gd name="connsiteY24" fmla="*/ 540752 h 885301"/>
                  <a:gd name="connsiteX25" fmla="*/ 19142 w 124420"/>
                  <a:gd name="connsiteY25" fmla="*/ 497683 h 885301"/>
                  <a:gd name="connsiteX26" fmla="*/ 14356 w 124420"/>
                  <a:gd name="connsiteY26" fmla="*/ 454615 h 885301"/>
                  <a:gd name="connsiteX27" fmla="*/ 9571 w 124420"/>
                  <a:gd name="connsiteY27" fmla="*/ 411546 h 885301"/>
                  <a:gd name="connsiteX28" fmla="*/ 4785 w 124420"/>
                  <a:gd name="connsiteY28" fmla="*/ 368477 h 885301"/>
                  <a:gd name="connsiteX29" fmla="*/ 0 w 124420"/>
                  <a:gd name="connsiteY29" fmla="*/ 287125 h 885301"/>
                  <a:gd name="connsiteX30" fmla="*/ 0 w 124420"/>
                  <a:gd name="connsiteY30" fmla="*/ 210558 h 885301"/>
                  <a:gd name="connsiteX31" fmla="*/ 4785 w 124420"/>
                  <a:gd name="connsiteY31" fmla="*/ 143562 h 885301"/>
                  <a:gd name="connsiteX32" fmla="*/ 9571 w 124420"/>
                  <a:gd name="connsiteY32" fmla="*/ 86138 h 885301"/>
                  <a:gd name="connsiteX33" fmla="*/ 14356 w 124420"/>
                  <a:gd name="connsiteY33" fmla="*/ 43069 h 885301"/>
                  <a:gd name="connsiteX34" fmla="*/ 19142 w 124420"/>
                  <a:gd name="connsiteY34" fmla="*/ 14356 h 885301"/>
                  <a:gd name="connsiteX35" fmla="*/ 19142 w 124420"/>
                  <a:gd name="connsiteY35" fmla="*/ 0 h 88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420" h="885301">
                    <a:moveTo>
                      <a:pt x="19142" y="0"/>
                    </a:moveTo>
                    <a:cubicBezTo>
                      <a:pt x="19142" y="0"/>
                      <a:pt x="19142" y="4786"/>
                      <a:pt x="19142" y="9571"/>
                    </a:cubicBezTo>
                    <a:cubicBezTo>
                      <a:pt x="19142" y="14356"/>
                      <a:pt x="19142" y="23927"/>
                      <a:pt x="19142" y="38283"/>
                    </a:cubicBezTo>
                    <a:cubicBezTo>
                      <a:pt x="19142" y="62211"/>
                      <a:pt x="19142" y="95708"/>
                      <a:pt x="19142" y="138777"/>
                    </a:cubicBezTo>
                    <a:cubicBezTo>
                      <a:pt x="19142" y="157919"/>
                      <a:pt x="19142" y="181846"/>
                      <a:pt x="19142" y="205773"/>
                    </a:cubicBezTo>
                    <a:cubicBezTo>
                      <a:pt x="19142" y="229700"/>
                      <a:pt x="23927" y="253627"/>
                      <a:pt x="23927" y="282340"/>
                    </a:cubicBezTo>
                    <a:cubicBezTo>
                      <a:pt x="23927" y="306267"/>
                      <a:pt x="28712" y="334979"/>
                      <a:pt x="28712" y="363692"/>
                    </a:cubicBezTo>
                    <a:cubicBezTo>
                      <a:pt x="28712" y="378048"/>
                      <a:pt x="33498" y="392404"/>
                      <a:pt x="33498" y="406760"/>
                    </a:cubicBezTo>
                    <a:cubicBezTo>
                      <a:pt x="33498" y="421117"/>
                      <a:pt x="38283" y="435473"/>
                      <a:pt x="38283" y="449829"/>
                    </a:cubicBezTo>
                    <a:cubicBezTo>
                      <a:pt x="38283" y="464185"/>
                      <a:pt x="43069" y="478542"/>
                      <a:pt x="43069" y="492898"/>
                    </a:cubicBezTo>
                    <a:cubicBezTo>
                      <a:pt x="43069" y="507254"/>
                      <a:pt x="47854" y="521610"/>
                      <a:pt x="47854" y="531181"/>
                    </a:cubicBezTo>
                    <a:cubicBezTo>
                      <a:pt x="52640" y="559894"/>
                      <a:pt x="57425" y="583821"/>
                      <a:pt x="62211" y="607748"/>
                    </a:cubicBezTo>
                    <a:cubicBezTo>
                      <a:pt x="66996" y="631675"/>
                      <a:pt x="71781" y="655602"/>
                      <a:pt x="76567" y="679529"/>
                    </a:cubicBezTo>
                    <a:cubicBezTo>
                      <a:pt x="76567" y="689100"/>
                      <a:pt x="81352" y="703456"/>
                      <a:pt x="81352" y="713027"/>
                    </a:cubicBezTo>
                    <a:cubicBezTo>
                      <a:pt x="86138" y="722598"/>
                      <a:pt x="86138" y="732169"/>
                      <a:pt x="90923" y="746525"/>
                    </a:cubicBezTo>
                    <a:cubicBezTo>
                      <a:pt x="95708" y="765667"/>
                      <a:pt x="100494" y="784808"/>
                      <a:pt x="105279" y="803950"/>
                    </a:cubicBezTo>
                    <a:cubicBezTo>
                      <a:pt x="110065" y="818306"/>
                      <a:pt x="114850" y="832662"/>
                      <a:pt x="114850" y="847019"/>
                    </a:cubicBezTo>
                    <a:cubicBezTo>
                      <a:pt x="119635" y="870946"/>
                      <a:pt x="124421" y="885302"/>
                      <a:pt x="124421" y="885302"/>
                    </a:cubicBezTo>
                    <a:cubicBezTo>
                      <a:pt x="124421" y="885302"/>
                      <a:pt x="119635" y="870946"/>
                      <a:pt x="110065" y="851804"/>
                    </a:cubicBezTo>
                    <a:cubicBezTo>
                      <a:pt x="105279" y="842233"/>
                      <a:pt x="100494" y="827877"/>
                      <a:pt x="95708" y="808735"/>
                    </a:cubicBezTo>
                    <a:cubicBezTo>
                      <a:pt x="90923" y="794379"/>
                      <a:pt x="86138" y="775238"/>
                      <a:pt x="76567" y="756096"/>
                    </a:cubicBezTo>
                    <a:cubicBezTo>
                      <a:pt x="71781" y="746525"/>
                      <a:pt x="71781" y="736954"/>
                      <a:pt x="66996" y="727383"/>
                    </a:cubicBezTo>
                    <a:cubicBezTo>
                      <a:pt x="62211" y="717812"/>
                      <a:pt x="62211" y="703456"/>
                      <a:pt x="57425" y="693885"/>
                    </a:cubicBezTo>
                    <a:cubicBezTo>
                      <a:pt x="52640" y="669958"/>
                      <a:pt x="43069" y="646031"/>
                      <a:pt x="38283" y="622104"/>
                    </a:cubicBezTo>
                    <a:cubicBezTo>
                      <a:pt x="33498" y="598177"/>
                      <a:pt x="28712" y="569465"/>
                      <a:pt x="23927" y="540752"/>
                    </a:cubicBezTo>
                    <a:cubicBezTo>
                      <a:pt x="23927" y="526396"/>
                      <a:pt x="19142" y="512040"/>
                      <a:pt x="19142" y="497683"/>
                    </a:cubicBezTo>
                    <a:cubicBezTo>
                      <a:pt x="19142" y="483327"/>
                      <a:pt x="14356" y="468971"/>
                      <a:pt x="14356" y="454615"/>
                    </a:cubicBezTo>
                    <a:cubicBezTo>
                      <a:pt x="14356" y="440258"/>
                      <a:pt x="9571" y="425902"/>
                      <a:pt x="9571" y="411546"/>
                    </a:cubicBezTo>
                    <a:cubicBezTo>
                      <a:pt x="9571" y="397190"/>
                      <a:pt x="9571" y="382833"/>
                      <a:pt x="4785" y="368477"/>
                    </a:cubicBezTo>
                    <a:cubicBezTo>
                      <a:pt x="0" y="339765"/>
                      <a:pt x="0" y="315838"/>
                      <a:pt x="0" y="287125"/>
                    </a:cubicBezTo>
                    <a:cubicBezTo>
                      <a:pt x="0" y="263198"/>
                      <a:pt x="0" y="234485"/>
                      <a:pt x="0" y="210558"/>
                    </a:cubicBezTo>
                    <a:cubicBezTo>
                      <a:pt x="0" y="186631"/>
                      <a:pt x="0" y="162704"/>
                      <a:pt x="4785" y="143562"/>
                    </a:cubicBezTo>
                    <a:cubicBezTo>
                      <a:pt x="4785" y="124421"/>
                      <a:pt x="9571" y="105279"/>
                      <a:pt x="9571" y="86138"/>
                    </a:cubicBezTo>
                    <a:cubicBezTo>
                      <a:pt x="9571" y="66996"/>
                      <a:pt x="14356" y="52640"/>
                      <a:pt x="14356" y="43069"/>
                    </a:cubicBezTo>
                    <a:cubicBezTo>
                      <a:pt x="14356" y="28713"/>
                      <a:pt x="19142" y="23927"/>
                      <a:pt x="19142" y="14356"/>
                    </a:cubicBezTo>
                    <a:cubicBezTo>
                      <a:pt x="19142" y="4786"/>
                      <a:pt x="19142" y="0"/>
                      <a:pt x="19142" y="0"/>
                    </a:cubicBezTo>
                    <a:close/>
                  </a:path>
                </a:pathLst>
              </a:custGeom>
              <a:solidFill>
                <a:srgbClr val="EA9600"/>
              </a:solidFill>
              <a:ln w="47824" cap="flat">
                <a:noFill/>
                <a:prstDash val="solid"/>
                <a:miter/>
              </a:ln>
            </p:spPr>
            <p:txBody>
              <a:bodyPr rtlCol="0" anchor="ctr"/>
              <a:lstStyle/>
              <a:p>
                <a:endParaRPr lang="en-US"/>
              </a:p>
            </p:txBody>
          </p:sp>
          <p:grpSp>
            <p:nvGrpSpPr>
              <p:cNvPr id="67" name="Graphic 3">
                <a:extLst>
                  <a:ext uri="{FF2B5EF4-FFF2-40B4-BE49-F238E27FC236}">
                    <a16:creationId xmlns:a16="http://schemas.microsoft.com/office/drawing/2014/main" id="{E8D40500-1C3F-47B4-8D5F-7616452AAE7D}"/>
                  </a:ext>
                </a:extLst>
              </p:cNvPr>
              <p:cNvGrpSpPr/>
              <p:nvPr/>
            </p:nvGrpSpPr>
            <p:grpSpPr>
              <a:xfrm>
                <a:off x="8765951" y="7645355"/>
                <a:ext cx="813521" cy="1034415"/>
                <a:chOff x="8765951" y="7645355"/>
                <a:chExt cx="813521" cy="1034415"/>
              </a:xfrm>
            </p:grpSpPr>
            <p:sp>
              <p:nvSpPr>
                <p:cNvPr id="118" name="Freeform: Shape 117">
                  <a:extLst>
                    <a:ext uri="{FF2B5EF4-FFF2-40B4-BE49-F238E27FC236}">
                      <a16:creationId xmlns:a16="http://schemas.microsoft.com/office/drawing/2014/main" id="{1D443EB8-8B50-4883-B3AC-1E8A54AB8B6C}"/>
                    </a:ext>
                  </a:extLst>
                </p:cNvPr>
                <p:cNvSpPr/>
                <p:nvPr/>
              </p:nvSpPr>
              <p:spPr>
                <a:xfrm>
                  <a:off x="8780308" y="7646887"/>
                  <a:ext cx="799164" cy="1032884"/>
                </a:xfrm>
                <a:custGeom>
                  <a:avLst/>
                  <a:gdLst>
                    <a:gd name="connsiteX0" fmla="*/ 0 w 799164"/>
                    <a:gd name="connsiteY0" fmla="*/ 36752 h 1032884"/>
                    <a:gd name="connsiteX1" fmla="*/ 43069 w 799164"/>
                    <a:gd name="connsiteY1" fmla="*/ 137246 h 1032884"/>
                    <a:gd name="connsiteX2" fmla="*/ 62210 w 799164"/>
                    <a:gd name="connsiteY2" fmla="*/ 405229 h 1032884"/>
                    <a:gd name="connsiteX3" fmla="*/ 167490 w 799164"/>
                    <a:gd name="connsiteY3" fmla="*/ 945981 h 1032884"/>
                    <a:gd name="connsiteX4" fmla="*/ 153133 w 799164"/>
                    <a:gd name="connsiteY4" fmla="*/ 1032119 h 1032884"/>
                    <a:gd name="connsiteX5" fmla="*/ 263198 w 799164"/>
                    <a:gd name="connsiteY5" fmla="*/ 1022548 h 1032884"/>
                    <a:gd name="connsiteX6" fmla="*/ 555108 w 799164"/>
                    <a:gd name="connsiteY6" fmla="*/ 960337 h 1032884"/>
                    <a:gd name="connsiteX7" fmla="*/ 799165 w 799164"/>
                    <a:gd name="connsiteY7" fmla="*/ 845487 h 1032884"/>
                    <a:gd name="connsiteX8" fmla="*/ 722598 w 799164"/>
                    <a:gd name="connsiteY8" fmla="*/ 457869 h 1032884"/>
                    <a:gd name="connsiteX9" fmla="*/ 708242 w 799164"/>
                    <a:gd name="connsiteY9" fmla="*/ 247310 h 1032884"/>
                    <a:gd name="connsiteX10" fmla="*/ 641246 w 799164"/>
                    <a:gd name="connsiteY10" fmla="*/ 8039 h 1032884"/>
                    <a:gd name="connsiteX11" fmla="*/ 0 w 799164"/>
                    <a:gd name="connsiteY11" fmla="*/ 36752 h 103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164" h="1032884">
                      <a:moveTo>
                        <a:pt x="0" y="36752"/>
                      </a:moveTo>
                      <a:cubicBezTo>
                        <a:pt x="0" y="36752"/>
                        <a:pt x="43069" y="65465"/>
                        <a:pt x="43069" y="137246"/>
                      </a:cubicBezTo>
                      <a:cubicBezTo>
                        <a:pt x="47854" y="209027"/>
                        <a:pt x="57425" y="333448"/>
                        <a:pt x="62210" y="405229"/>
                      </a:cubicBezTo>
                      <a:cubicBezTo>
                        <a:pt x="66996" y="477010"/>
                        <a:pt x="148348" y="874200"/>
                        <a:pt x="167490" y="945981"/>
                      </a:cubicBezTo>
                      <a:cubicBezTo>
                        <a:pt x="186631" y="1017762"/>
                        <a:pt x="186631" y="1022548"/>
                        <a:pt x="153133" y="1032119"/>
                      </a:cubicBezTo>
                      <a:cubicBezTo>
                        <a:pt x="153133" y="1032119"/>
                        <a:pt x="196202" y="1036904"/>
                        <a:pt x="263198" y="1022548"/>
                      </a:cubicBezTo>
                      <a:cubicBezTo>
                        <a:pt x="325408" y="1008192"/>
                        <a:pt x="421117" y="998620"/>
                        <a:pt x="555108" y="960337"/>
                      </a:cubicBezTo>
                      <a:cubicBezTo>
                        <a:pt x="684315" y="922054"/>
                        <a:pt x="799165" y="912483"/>
                        <a:pt x="799165" y="845487"/>
                      </a:cubicBezTo>
                      <a:cubicBezTo>
                        <a:pt x="799165" y="778491"/>
                        <a:pt x="751310" y="558362"/>
                        <a:pt x="722598" y="457869"/>
                      </a:cubicBezTo>
                      <a:cubicBezTo>
                        <a:pt x="693886" y="352589"/>
                        <a:pt x="713027" y="295164"/>
                        <a:pt x="708242" y="247310"/>
                      </a:cubicBezTo>
                      <a:cubicBezTo>
                        <a:pt x="703456" y="204241"/>
                        <a:pt x="684315" y="31967"/>
                        <a:pt x="641246" y="8039"/>
                      </a:cubicBezTo>
                      <a:cubicBezTo>
                        <a:pt x="593392" y="-20673"/>
                        <a:pt x="0" y="36752"/>
                        <a:pt x="0" y="36752"/>
                      </a:cubicBezTo>
                      <a:close/>
                    </a:path>
                  </a:pathLst>
                </a:custGeom>
                <a:solidFill>
                  <a:srgbClr val="FFD900"/>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BB44C992-B92B-4793-99F3-1110A6556EBE}"/>
                    </a:ext>
                  </a:extLst>
                </p:cNvPr>
                <p:cNvSpPr/>
                <p:nvPr/>
              </p:nvSpPr>
              <p:spPr>
                <a:xfrm>
                  <a:off x="8765951" y="7645355"/>
                  <a:ext cx="813521" cy="1033649"/>
                </a:xfrm>
                <a:custGeom>
                  <a:avLst/>
                  <a:gdLst>
                    <a:gd name="connsiteX0" fmla="*/ 181846 w 813521"/>
                    <a:gd name="connsiteY0" fmla="*/ 1033650 h 1033649"/>
                    <a:gd name="connsiteX1" fmla="*/ 181846 w 813521"/>
                    <a:gd name="connsiteY1" fmla="*/ 1033650 h 1033649"/>
                    <a:gd name="connsiteX2" fmla="*/ 167490 w 813521"/>
                    <a:gd name="connsiteY2" fmla="*/ 1033650 h 1033649"/>
                    <a:gd name="connsiteX3" fmla="*/ 133992 w 813521"/>
                    <a:gd name="connsiteY3" fmla="*/ 1033650 h 1033649"/>
                    <a:gd name="connsiteX4" fmla="*/ 162704 w 813521"/>
                    <a:gd name="connsiteY4" fmla="*/ 1028865 h 1033649"/>
                    <a:gd name="connsiteX5" fmla="*/ 186631 w 813521"/>
                    <a:gd name="connsiteY5" fmla="*/ 1019294 h 1033649"/>
                    <a:gd name="connsiteX6" fmla="*/ 177061 w 813521"/>
                    <a:gd name="connsiteY6" fmla="*/ 952298 h 1033649"/>
                    <a:gd name="connsiteX7" fmla="*/ 71781 w 813521"/>
                    <a:gd name="connsiteY7" fmla="*/ 411546 h 1033649"/>
                    <a:gd name="connsiteX8" fmla="*/ 52640 w 813521"/>
                    <a:gd name="connsiteY8" fmla="*/ 143562 h 1033649"/>
                    <a:gd name="connsiteX9" fmla="*/ 9571 w 813521"/>
                    <a:gd name="connsiteY9" fmla="*/ 47854 h 1033649"/>
                    <a:gd name="connsiteX10" fmla="*/ 0 w 813521"/>
                    <a:gd name="connsiteY10" fmla="*/ 38283 h 1033649"/>
                    <a:gd name="connsiteX11" fmla="*/ 14356 w 813521"/>
                    <a:gd name="connsiteY11" fmla="*/ 38283 h 1033649"/>
                    <a:gd name="connsiteX12" fmla="*/ 583821 w 813521"/>
                    <a:gd name="connsiteY12" fmla="*/ 0 h 1033649"/>
                    <a:gd name="connsiteX13" fmla="*/ 655602 w 813521"/>
                    <a:gd name="connsiteY13" fmla="*/ 4786 h 1033649"/>
                    <a:gd name="connsiteX14" fmla="*/ 722598 w 813521"/>
                    <a:gd name="connsiteY14" fmla="*/ 229700 h 1033649"/>
                    <a:gd name="connsiteX15" fmla="*/ 722598 w 813521"/>
                    <a:gd name="connsiteY15" fmla="*/ 244056 h 1033649"/>
                    <a:gd name="connsiteX16" fmla="*/ 722598 w 813521"/>
                    <a:gd name="connsiteY16" fmla="*/ 296696 h 1033649"/>
                    <a:gd name="connsiteX17" fmla="*/ 736954 w 813521"/>
                    <a:gd name="connsiteY17" fmla="*/ 454615 h 1033649"/>
                    <a:gd name="connsiteX18" fmla="*/ 813521 w 813521"/>
                    <a:gd name="connsiteY18" fmla="*/ 847019 h 1033649"/>
                    <a:gd name="connsiteX19" fmla="*/ 641246 w 813521"/>
                    <a:gd name="connsiteY19" fmla="*/ 947512 h 1033649"/>
                    <a:gd name="connsiteX20" fmla="*/ 564679 w 813521"/>
                    <a:gd name="connsiteY20" fmla="*/ 966654 h 1033649"/>
                    <a:gd name="connsiteX21" fmla="*/ 330194 w 813521"/>
                    <a:gd name="connsiteY21" fmla="*/ 1019294 h 1033649"/>
                    <a:gd name="connsiteX22" fmla="*/ 272769 w 813521"/>
                    <a:gd name="connsiteY22" fmla="*/ 1028865 h 1033649"/>
                    <a:gd name="connsiteX23" fmla="*/ 181846 w 813521"/>
                    <a:gd name="connsiteY23" fmla="*/ 1033650 h 1033649"/>
                    <a:gd name="connsiteX24" fmla="*/ 23927 w 813521"/>
                    <a:gd name="connsiteY24" fmla="*/ 38283 h 1033649"/>
                    <a:gd name="connsiteX25" fmla="*/ 62211 w 813521"/>
                    <a:gd name="connsiteY25" fmla="*/ 133992 h 1033649"/>
                    <a:gd name="connsiteX26" fmla="*/ 81352 w 813521"/>
                    <a:gd name="connsiteY26" fmla="*/ 401975 h 1033649"/>
                    <a:gd name="connsiteX27" fmla="*/ 186631 w 813521"/>
                    <a:gd name="connsiteY27" fmla="*/ 942727 h 1033649"/>
                    <a:gd name="connsiteX28" fmla="*/ 196202 w 813521"/>
                    <a:gd name="connsiteY28" fmla="*/ 1019294 h 1033649"/>
                    <a:gd name="connsiteX29" fmla="*/ 191417 w 813521"/>
                    <a:gd name="connsiteY29" fmla="*/ 1024079 h 1033649"/>
                    <a:gd name="connsiteX30" fmla="*/ 272769 w 813521"/>
                    <a:gd name="connsiteY30" fmla="*/ 1014508 h 1033649"/>
                    <a:gd name="connsiteX31" fmla="*/ 330194 w 813521"/>
                    <a:gd name="connsiteY31" fmla="*/ 1004938 h 1033649"/>
                    <a:gd name="connsiteX32" fmla="*/ 564679 w 813521"/>
                    <a:gd name="connsiteY32" fmla="*/ 952298 h 1033649"/>
                    <a:gd name="connsiteX33" fmla="*/ 641246 w 813521"/>
                    <a:gd name="connsiteY33" fmla="*/ 933156 h 1033649"/>
                    <a:gd name="connsiteX34" fmla="*/ 803950 w 813521"/>
                    <a:gd name="connsiteY34" fmla="*/ 842233 h 1033649"/>
                    <a:gd name="connsiteX35" fmla="*/ 727384 w 813521"/>
                    <a:gd name="connsiteY35" fmla="*/ 454615 h 1033649"/>
                    <a:gd name="connsiteX36" fmla="*/ 713027 w 813521"/>
                    <a:gd name="connsiteY36" fmla="*/ 296696 h 1033649"/>
                    <a:gd name="connsiteX37" fmla="*/ 713027 w 813521"/>
                    <a:gd name="connsiteY37" fmla="*/ 244056 h 1033649"/>
                    <a:gd name="connsiteX38" fmla="*/ 713027 w 813521"/>
                    <a:gd name="connsiteY38" fmla="*/ 229700 h 1033649"/>
                    <a:gd name="connsiteX39" fmla="*/ 650817 w 813521"/>
                    <a:gd name="connsiteY39" fmla="*/ 9571 h 1033649"/>
                    <a:gd name="connsiteX40" fmla="*/ 583821 w 813521"/>
                    <a:gd name="connsiteY40" fmla="*/ 4786 h 1033649"/>
                    <a:gd name="connsiteX41" fmla="*/ 23927 w 813521"/>
                    <a:gd name="connsiteY41" fmla="*/ 38283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3521" h="1033649">
                      <a:moveTo>
                        <a:pt x="181846" y="1033650"/>
                      </a:moveTo>
                      <a:lnTo>
                        <a:pt x="181846" y="1033650"/>
                      </a:lnTo>
                      <a:cubicBezTo>
                        <a:pt x="172275" y="1033650"/>
                        <a:pt x="167490" y="1033650"/>
                        <a:pt x="167490" y="1033650"/>
                      </a:cubicBezTo>
                      <a:lnTo>
                        <a:pt x="133992" y="1033650"/>
                      </a:lnTo>
                      <a:lnTo>
                        <a:pt x="162704" y="1028865"/>
                      </a:lnTo>
                      <a:cubicBezTo>
                        <a:pt x="177061" y="1024079"/>
                        <a:pt x="181846" y="1024079"/>
                        <a:pt x="186631" y="1019294"/>
                      </a:cubicBezTo>
                      <a:cubicBezTo>
                        <a:pt x="191417" y="1009723"/>
                        <a:pt x="186631" y="990581"/>
                        <a:pt x="177061" y="952298"/>
                      </a:cubicBezTo>
                      <a:cubicBezTo>
                        <a:pt x="157919" y="875731"/>
                        <a:pt x="76567" y="483327"/>
                        <a:pt x="71781" y="411546"/>
                      </a:cubicBezTo>
                      <a:cubicBezTo>
                        <a:pt x="66996" y="344550"/>
                        <a:pt x="57425" y="215344"/>
                        <a:pt x="52640" y="143562"/>
                      </a:cubicBezTo>
                      <a:cubicBezTo>
                        <a:pt x="47854" y="76567"/>
                        <a:pt x="9571" y="47854"/>
                        <a:pt x="9571" y="47854"/>
                      </a:cubicBezTo>
                      <a:lnTo>
                        <a:pt x="0" y="38283"/>
                      </a:lnTo>
                      <a:lnTo>
                        <a:pt x="14356" y="38283"/>
                      </a:lnTo>
                      <a:cubicBezTo>
                        <a:pt x="19142" y="38283"/>
                        <a:pt x="421117" y="0"/>
                        <a:pt x="583821" y="0"/>
                      </a:cubicBezTo>
                      <a:cubicBezTo>
                        <a:pt x="636461" y="0"/>
                        <a:pt x="650817" y="4786"/>
                        <a:pt x="655602" y="4786"/>
                      </a:cubicBezTo>
                      <a:cubicBezTo>
                        <a:pt x="693886" y="23927"/>
                        <a:pt x="708242" y="129206"/>
                        <a:pt x="722598" y="229700"/>
                      </a:cubicBezTo>
                      <a:cubicBezTo>
                        <a:pt x="722598" y="234485"/>
                        <a:pt x="722598" y="244056"/>
                        <a:pt x="722598" y="244056"/>
                      </a:cubicBezTo>
                      <a:cubicBezTo>
                        <a:pt x="722598" y="258413"/>
                        <a:pt x="722598" y="277554"/>
                        <a:pt x="722598" y="296696"/>
                      </a:cubicBezTo>
                      <a:cubicBezTo>
                        <a:pt x="722598" y="334979"/>
                        <a:pt x="717813" y="382833"/>
                        <a:pt x="736954" y="454615"/>
                      </a:cubicBezTo>
                      <a:cubicBezTo>
                        <a:pt x="765667" y="564679"/>
                        <a:pt x="813521" y="780023"/>
                        <a:pt x="813521" y="847019"/>
                      </a:cubicBezTo>
                      <a:cubicBezTo>
                        <a:pt x="813521" y="904444"/>
                        <a:pt x="736954" y="923585"/>
                        <a:pt x="641246" y="947512"/>
                      </a:cubicBezTo>
                      <a:cubicBezTo>
                        <a:pt x="617319" y="952298"/>
                        <a:pt x="593392" y="961869"/>
                        <a:pt x="564679" y="966654"/>
                      </a:cubicBezTo>
                      <a:cubicBezTo>
                        <a:pt x="468971" y="995367"/>
                        <a:pt x="387619" y="1009723"/>
                        <a:pt x="330194" y="1019294"/>
                      </a:cubicBezTo>
                      <a:cubicBezTo>
                        <a:pt x="311052" y="1024079"/>
                        <a:pt x="291910" y="1024079"/>
                        <a:pt x="272769" y="1028865"/>
                      </a:cubicBezTo>
                      <a:cubicBezTo>
                        <a:pt x="234486" y="1033650"/>
                        <a:pt x="200988" y="1033650"/>
                        <a:pt x="181846" y="1033650"/>
                      </a:cubicBezTo>
                      <a:close/>
                      <a:moveTo>
                        <a:pt x="23927" y="38283"/>
                      </a:moveTo>
                      <a:cubicBezTo>
                        <a:pt x="38283" y="52640"/>
                        <a:pt x="62211" y="81352"/>
                        <a:pt x="62211" y="133992"/>
                      </a:cubicBezTo>
                      <a:cubicBezTo>
                        <a:pt x="66996" y="205773"/>
                        <a:pt x="76567" y="334979"/>
                        <a:pt x="81352" y="401975"/>
                      </a:cubicBezTo>
                      <a:cubicBezTo>
                        <a:pt x="86138" y="473756"/>
                        <a:pt x="167490" y="866160"/>
                        <a:pt x="186631" y="942727"/>
                      </a:cubicBezTo>
                      <a:cubicBezTo>
                        <a:pt x="200988" y="985796"/>
                        <a:pt x="205773" y="1004938"/>
                        <a:pt x="196202" y="1019294"/>
                      </a:cubicBezTo>
                      <a:cubicBezTo>
                        <a:pt x="196202" y="1019294"/>
                        <a:pt x="191417" y="1024079"/>
                        <a:pt x="191417" y="1024079"/>
                      </a:cubicBezTo>
                      <a:cubicBezTo>
                        <a:pt x="210558" y="1024079"/>
                        <a:pt x="239271" y="1019294"/>
                        <a:pt x="272769" y="1014508"/>
                      </a:cubicBezTo>
                      <a:cubicBezTo>
                        <a:pt x="287125" y="1009723"/>
                        <a:pt x="306267" y="1009723"/>
                        <a:pt x="330194" y="1004938"/>
                      </a:cubicBezTo>
                      <a:cubicBezTo>
                        <a:pt x="387619" y="995367"/>
                        <a:pt x="468971" y="981010"/>
                        <a:pt x="564679" y="952298"/>
                      </a:cubicBezTo>
                      <a:cubicBezTo>
                        <a:pt x="593392" y="942727"/>
                        <a:pt x="617319" y="937942"/>
                        <a:pt x="641246" y="933156"/>
                      </a:cubicBezTo>
                      <a:cubicBezTo>
                        <a:pt x="732169" y="909229"/>
                        <a:pt x="803950" y="890088"/>
                        <a:pt x="803950" y="842233"/>
                      </a:cubicBezTo>
                      <a:cubicBezTo>
                        <a:pt x="803950" y="780023"/>
                        <a:pt x="760881" y="559894"/>
                        <a:pt x="727384" y="454615"/>
                      </a:cubicBezTo>
                      <a:cubicBezTo>
                        <a:pt x="708242" y="382833"/>
                        <a:pt x="708242" y="334979"/>
                        <a:pt x="713027" y="296696"/>
                      </a:cubicBezTo>
                      <a:cubicBezTo>
                        <a:pt x="713027" y="277554"/>
                        <a:pt x="713027" y="258413"/>
                        <a:pt x="713027" y="244056"/>
                      </a:cubicBezTo>
                      <a:cubicBezTo>
                        <a:pt x="713027" y="239271"/>
                        <a:pt x="713027" y="234485"/>
                        <a:pt x="713027" y="229700"/>
                      </a:cubicBezTo>
                      <a:cubicBezTo>
                        <a:pt x="708242" y="177060"/>
                        <a:pt x="689100" y="33498"/>
                        <a:pt x="650817" y="9571"/>
                      </a:cubicBezTo>
                      <a:cubicBezTo>
                        <a:pt x="646031" y="9571"/>
                        <a:pt x="631675" y="4786"/>
                        <a:pt x="583821" y="4786"/>
                      </a:cubicBezTo>
                      <a:cubicBezTo>
                        <a:pt x="435473" y="4786"/>
                        <a:pt x="90923" y="33498"/>
                        <a:pt x="23927" y="38283"/>
                      </a:cubicBezTo>
                      <a:close/>
                    </a:path>
                  </a:pathLst>
                </a:custGeom>
                <a:solidFill>
                  <a:srgbClr val="EA9600"/>
                </a:solidFill>
                <a:ln w="47824" cap="flat">
                  <a:noFill/>
                  <a:prstDash val="solid"/>
                  <a:miter/>
                </a:ln>
              </p:spPr>
              <p:txBody>
                <a:bodyPr rtlCol="0" anchor="ctr"/>
                <a:lstStyle/>
                <a:p>
                  <a:endParaRPr lang="en-US"/>
                </a:p>
              </p:txBody>
            </p:sp>
          </p:grpSp>
          <p:sp>
            <p:nvSpPr>
              <p:cNvPr id="68" name="Freeform: Shape 67">
                <a:extLst>
                  <a:ext uri="{FF2B5EF4-FFF2-40B4-BE49-F238E27FC236}">
                    <a16:creationId xmlns:a16="http://schemas.microsoft.com/office/drawing/2014/main" id="{9DB665D6-5046-4A15-9A92-4F186D37EF5E}"/>
                  </a:ext>
                </a:extLst>
              </p:cNvPr>
              <p:cNvSpPr/>
              <p:nvPr/>
            </p:nvSpPr>
            <p:spPr>
              <a:xfrm>
                <a:off x="8794664" y="7644309"/>
                <a:ext cx="799164" cy="1035462"/>
              </a:xfrm>
              <a:custGeom>
                <a:avLst/>
                <a:gdLst>
                  <a:gd name="connsiteX0" fmla="*/ 741740 w 799164"/>
                  <a:gd name="connsiteY0" fmla="*/ 848066 h 1035462"/>
                  <a:gd name="connsiteX1" fmla="*/ 593392 w 799164"/>
                  <a:gd name="connsiteY1" fmla="*/ 891134 h 1035462"/>
                  <a:gd name="connsiteX2" fmla="*/ 397190 w 799164"/>
                  <a:gd name="connsiteY2" fmla="*/ 934203 h 1035462"/>
                  <a:gd name="connsiteX3" fmla="*/ 234486 w 799164"/>
                  <a:gd name="connsiteY3" fmla="*/ 967701 h 1035462"/>
                  <a:gd name="connsiteX4" fmla="*/ 177061 w 799164"/>
                  <a:gd name="connsiteY4" fmla="*/ 924632 h 1035462"/>
                  <a:gd name="connsiteX5" fmla="*/ 76567 w 799164"/>
                  <a:gd name="connsiteY5" fmla="*/ 551370 h 1035462"/>
                  <a:gd name="connsiteX6" fmla="*/ 90923 w 799164"/>
                  <a:gd name="connsiteY6" fmla="*/ 465232 h 1035462"/>
                  <a:gd name="connsiteX7" fmla="*/ 167490 w 799164"/>
                  <a:gd name="connsiteY7" fmla="*/ 470018 h 1035462"/>
                  <a:gd name="connsiteX8" fmla="*/ 210558 w 799164"/>
                  <a:gd name="connsiteY8" fmla="*/ 575297 h 1035462"/>
                  <a:gd name="connsiteX9" fmla="*/ 272769 w 799164"/>
                  <a:gd name="connsiteY9" fmla="*/ 714074 h 1035462"/>
                  <a:gd name="connsiteX10" fmla="*/ 363692 w 799164"/>
                  <a:gd name="connsiteY10" fmla="*/ 642293 h 1035462"/>
                  <a:gd name="connsiteX11" fmla="*/ 349336 w 799164"/>
                  <a:gd name="connsiteY11" fmla="*/ 580082 h 1035462"/>
                  <a:gd name="connsiteX12" fmla="*/ 325409 w 799164"/>
                  <a:gd name="connsiteY12" fmla="*/ 474803 h 1035462"/>
                  <a:gd name="connsiteX13" fmla="*/ 378048 w 799164"/>
                  <a:gd name="connsiteY13" fmla="*/ 436520 h 1035462"/>
                  <a:gd name="connsiteX14" fmla="*/ 483327 w 799164"/>
                  <a:gd name="connsiteY14" fmla="*/ 412593 h 1035462"/>
                  <a:gd name="connsiteX15" fmla="*/ 564679 w 799164"/>
                  <a:gd name="connsiteY15" fmla="*/ 403022 h 1035462"/>
                  <a:gd name="connsiteX16" fmla="*/ 593392 w 799164"/>
                  <a:gd name="connsiteY16" fmla="*/ 484374 h 1035462"/>
                  <a:gd name="connsiteX17" fmla="*/ 626890 w 799164"/>
                  <a:gd name="connsiteY17" fmla="*/ 608795 h 1035462"/>
                  <a:gd name="connsiteX18" fmla="*/ 756096 w 799164"/>
                  <a:gd name="connsiteY18" fmla="*/ 618366 h 1035462"/>
                  <a:gd name="connsiteX19" fmla="*/ 717813 w 799164"/>
                  <a:gd name="connsiteY19" fmla="*/ 455661 h 1035462"/>
                  <a:gd name="connsiteX20" fmla="*/ 703457 w 799164"/>
                  <a:gd name="connsiteY20" fmla="*/ 245103 h 1035462"/>
                  <a:gd name="connsiteX21" fmla="*/ 636461 w 799164"/>
                  <a:gd name="connsiteY21" fmla="*/ 5832 h 1035462"/>
                  <a:gd name="connsiteX22" fmla="*/ 0 w 799164"/>
                  <a:gd name="connsiteY22" fmla="*/ 39330 h 1035462"/>
                  <a:gd name="connsiteX23" fmla="*/ 43069 w 799164"/>
                  <a:gd name="connsiteY23" fmla="*/ 139824 h 1035462"/>
                  <a:gd name="connsiteX24" fmla="*/ 62211 w 799164"/>
                  <a:gd name="connsiteY24" fmla="*/ 407807 h 1035462"/>
                  <a:gd name="connsiteX25" fmla="*/ 167490 w 799164"/>
                  <a:gd name="connsiteY25" fmla="*/ 948559 h 1035462"/>
                  <a:gd name="connsiteX26" fmla="*/ 153134 w 799164"/>
                  <a:gd name="connsiteY26" fmla="*/ 1034697 h 1035462"/>
                  <a:gd name="connsiteX27" fmla="*/ 263198 w 799164"/>
                  <a:gd name="connsiteY27" fmla="*/ 1025126 h 1035462"/>
                  <a:gd name="connsiteX28" fmla="*/ 555109 w 799164"/>
                  <a:gd name="connsiteY28" fmla="*/ 962916 h 1035462"/>
                  <a:gd name="connsiteX29" fmla="*/ 799165 w 799164"/>
                  <a:gd name="connsiteY29" fmla="*/ 848066 h 1035462"/>
                  <a:gd name="connsiteX30" fmla="*/ 794380 w 799164"/>
                  <a:gd name="connsiteY30" fmla="*/ 809782 h 1035462"/>
                  <a:gd name="connsiteX31" fmla="*/ 741740 w 799164"/>
                  <a:gd name="connsiteY31" fmla="*/ 848066 h 103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9164" h="1035462">
                    <a:moveTo>
                      <a:pt x="741740" y="848066"/>
                    </a:moveTo>
                    <a:cubicBezTo>
                      <a:pt x="693886" y="871993"/>
                      <a:pt x="641246" y="876778"/>
                      <a:pt x="593392" y="891134"/>
                    </a:cubicBezTo>
                    <a:cubicBezTo>
                      <a:pt x="526396" y="905490"/>
                      <a:pt x="464186" y="919847"/>
                      <a:pt x="397190" y="934203"/>
                    </a:cubicBezTo>
                    <a:cubicBezTo>
                      <a:pt x="349336" y="943774"/>
                      <a:pt x="287125" y="967701"/>
                      <a:pt x="234486" y="967701"/>
                    </a:cubicBezTo>
                    <a:cubicBezTo>
                      <a:pt x="200988" y="967701"/>
                      <a:pt x="186631" y="953345"/>
                      <a:pt x="177061" y="924632"/>
                    </a:cubicBezTo>
                    <a:cubicBezTo>
                      <a:pt x="129206" y="804997"/>
                      <a:pt x="95708" y="675791"/>
                      <a:pt x="76567" y="551370"/>
                    </a:cubicBezTo>
                    <a:cubicBezTo>
                      <a:pt x="71781" y="527443"/>
                      <a:pt x="62211" y="479589"/>
                      <a:pt x="90923" y="465232"/>
                    </a:cubicBezTo>
                    <a:cubicBezTo>
                      <a:pt x="105279" y="455661"/>
                      <a:pt x="153134" y="460447"/>
                      <a:pt x="167490" y="470018"/>
                    </a:cubicBezTo>
                    <a:cubicBezTo>
                      <a:pt x="196202" y="489159"/>
                      <a:pt x="200988" y="541799"/>
                      <a:pt x="210558" y="575297"/>
                    </a:cubicBezTo>
                    <a:cubicBezTo>
                      <a:pt x="220130" y="613580"/>
                      <a:pt x="224915" y="714074"/>
                      <a:pt x="272769" y="714074"/>
                    </a:cubicBezTo>
                    <a:cubicBezTo>
                      <a:pt x="315838" y="714074"/>
                      <a:pt x="373263" y="699718"/>
                      <a:pt x="363692" y="642293"/>
                    </a:cubicBezTo>
                    <a:cubicBezTo>
                      <a:pt x="358906" y="623151"/>
                      <a:pt x="354121" y="599224"/>
                      <a:pt x="349336" y="580082"/>
                    </a:cubicBezTo>
                    <a:cubicBezTo>
                      <a:pt x="339765" y="546584"/>
                      <a:pt x="325409" y="508301"/>
                      <a:pt x="325409" y="474803"/>
                    </a:cubicBezTo>
                    <a:cubicBezTo>
                      <a:pt x="325409" y="446091"/>
                      <a:pt x="354121" y="441305"/>
                      <a:pt x="378048" y="436520"/>
                    </a:cubicBezTo>
                    <a:cubicBezTo>
                      <a:pt x="416332" y="431734"/>
                      <a:pt x="445044" y="426949"/>
                      <a:pt x="483327" y="412593"/>
                    </a:cubicBezTo>
                    <a:cubicBezTo>
                      <a:pt x="502469" y="407807"/>
                      <a:pt x="545538" y="383880"/>
                      <a:pt x="564679" y="403022"/>
                    </a:cubicBezTo>
                    <a:cubicBezTo>
                      <a:pt x="583821" y="422163"/>
                      <a:pt x="588607" y="460447"/>
                      <a:pt x="593392" y="484374"/>
                    </a:cubicBezTo>
                    <a:cubicBezTo>
                      <a:pt x="598177" y="527443"/>
                      <a:pt x="602963" y="570511"/>
                      <a:pt x="626890" y="608795"/>
                    </a:cubicBezTo>
                    <a:cubicBezTo>
                      <a:pt x="650817" y="647078"/>
                      <a:pt x="713027" y="637507"/>
                      <a:pt x="756096" y="618366"/>
                    </a:cubicBezTo>
                    <a:cubicBezTo>
                      <a:pt x="741740" y="556155"/>
                      <a:pt x="727384" y="493945"/>
                      <a:pt x="717813" y="455661"/>
                    </a:cubicBezTo>
                    <a:cubicBezTo>
                      <a:pt x="689100" y="350382"/>
                      <a:pt x="708242" y="292957"/>
                      <a:pt x="703457" y="245103"/>
                    </a:cubicBezTo>
                    <a:cubicBezTo>
                      <a:pt x="698671" y="202034"/>
                      <a:pt x="679530" y="29759"/>
                      <a:pt x="636461" y="5832"/>
                    </a:cubicBezTo>
                    <a:cubicBezTo>
                      <a:pt x="593392" y="-18095"/>
                      <a:pt x="0" y="39330"/>
                      <a:pt x="0" y="39330"/>
                    </a:cubicBezTo>
                    <a:cubicBezTo>
                      <a:pt x="0" y="39330"/>
                      <a:pt x="43069" y="68043"/>
                      <a:pt x="43069" y="139824"/>
                    </a:cubicBezTo>
                    <a:cubicBezTo>
                      <a:pt x="47854" y="211605"/>
                      <a:pt x="57425" y="336026"/>
                      <a:pt x="62211" y="407807"/>
                    </a:cubicBezTo>
                    <a:cubicBezTo>
                      <a:pt x="66996" y="479589"/>
                      <a:pt x="148348" y="876778"/>
                      <a:pt x="167490" y="948559"/>
                    </a:cubicBezTo>
                    <a:cubicBezTo>
                      <a:pt x="186631" y="1020340"/>
                      <a:pt x="186631" y="1025126"/>
                      <a:pt x="153134" y="1034697"/>
                    </a:cubicBezTo>
                    <a:cubicBezTo>
                      <a:pt x="153134" y="1034697"/>
                      <a:pt x="196202" y="1039482"/>
                      <a:pt x="263198" y="1025126"/>
                    </a:cubicBezTo>
                    <a:cubicBezTo>
                      <a:pt x="325409" y="1010770"/>
                      <a:pt x="421117" y="1001199"/>
                      <a:pt x="555109" y="962916"/>
                    </a:cubicBezTo>
                    <a:cubicBezTo>
                      <a:pt x="684315" y="924632"/>
                      <a:pt x="799165" y="915061"/>
                      <a:pt x="799165" y="848066"/>
                    </a:cubicBezTo>
                    <a:cubicBezTo>
                      <a:pt x="799165" y="838495"/>
                      <a:pt x="799165" y="824139"/>
                      <a:pt x="794380" y="809782"/>
                    </a:cubicBezTo>
                    <a:cubicBezTo>
                      <a:pt x="775238" y="824139"/>
                      <a:pt x="760882" y="838495"/>
                      <a:pt x="741740" y="848066"/>
                    </a:cubicBezTo>
                    <a:close/>
                  </a:path>
                </a:pathLst>
              </a:custGeom>
              <a:solidFill>
                <a:srgbClr val="FFD900"/>
              </a:solidFill>
              <a:ln w="47824" cap="flat">
                <a:noFill/>
                <a:prstDash val="solid"/>
                <a:miter/>
              </a:ln>
            </p:spPr>
            <p:txBody>
              <a:bodyPr rtlCol="0" anchor="ctr"/>
              <a:lstStyle/>
              <a:p>
                <a:endParaRPr lang="en-US"/>
              </a:p>
            </p:txBody>
          </p:sp>
          <p:grpSp>
            <p:nvGrpSpPr>
              <p:cNvPr id="69" name="Graphic 3">
                <a:extLst>
                  <a:ext uri="{FF2B5EF4-FFF2-40B4-BE49-F238E27FC236}">
                    <a16:creationId xmlns:a16="http://schemas.microsoft.com/office/drawing/2014/main" id="{F7977F49-CE14-4A7C-8B82-F65BD267EE84}"/>
                  </a:ext>
                </a:extLst>
              </p:cNvPr>
              <p:cNvGrpSpPr/>
              <p:nvPr/>
            </p:nvGrpSpPr>
            <p:grpSpPr>
              <a:xfrm>
                <a:off x="8555393" y="7564003"/>
                <a:ext cx="995828" cy="507254"/>
                <a:chOff x="8555393" y="7564003"/>
                <a:chExt cx="995828" cy="507254"/>
              </a:xfrm>
            </p:grpSpPr>
            <p:sp>
              <p:nvSpPr>
                <p:cNvPr id="116" name="Freeform: Shape 115">
                  <a:extLst>
                    <a:ext uri="{FF2B5EF4-FFF2-40B4-BE49-F238E27FC236}">
                      <a16:creationId xmlns:a16="http://schemas.microsoft.com/office/drawing/2014/main" id="{F07B4618-ED0E-47D0-AF5E-A501C27C1884}"/>
                    </a:ext>
                  </a:extLst>
                </p:cNvPr>
                <p:cNvSpPr/>
                <p:nvPr/>
              </p:nvSpPr>
              <p:spPr>
                <a:xfrm>
                  <a:off x="8560179" y="7575723"/>
                  <a:ext cx="991042" cy="490934"/>
                </a:xfrm>
                <a:custGeom>
                  <a:avLst/>
                  <a:gdLst>
                    <a:gd name="connsiteX0" fmla="*/ 827877 w 991042"/>
                    <a:gd name="connsiteY0" fmla="*/ 16993 h 490934"/>
                    <a:gd name="connsiteX1" fmla="*/ 937942 w 991042"/>
                    <a:gd name="connsiteY1" fmla="*/ 203624 h 490934"/>
                    <a:gd name="connsiteX2" fmla="*/ 990581 w 991042"/>
                    <a:gd name="connsiteY2" fmla="*/ 385470 h 490934"/>
                    <a:gd name="connsiteX3" fmla="*/ 870946 w 991042"/>
                    <a:gd name="connsiteY3" fmla="*/ 414182 h 490934"/>
                    <a:gd name="connsiteX4" fmla="*/ 636460 w 991042"/>
                    <a:gd name="connsiteY4" fmla="*/ 471607 h 490934"/>
                    <a:gd name="connsiteX5" fmla="*/ 488112 w 991042"/>
                    <a:gd name="connsiteY5" fmla="*/ 471607 h 490934"/>
                    <a:gd name="connsiteX6" fmla="*/ 344550 w 991042"/>
                    <a:gd name="connsiteY6" fmla="*/ 462036 h 490934"/>
                    <a:gd name="connsiteX7" fmla="*/ 291910 w 991042"/>
                    <a:gd name="connsiteY7" fmla="*/ 222765 h 490934"/>
                    <a:gd name="connsiteX8" fmla="*/ 153133 w 991042"/>
                    <a:gd name="connsiteY8" fmla="*/ 88774 h 490934"/>
                    <a:gd name="connsiteX9" fmla="*/ 0 w 991042"/>
                    <a:gd name="connsiteY9" fmla="*/ 227551 h 490934"/>
                    <a:gd name="connsiteX10" fmla="*/ 57425 w 991042"/>
                    <a:gd name="connsiteY10" fmla="*/ 112701 h 490934"/>
                    <a:gd name="connsiteX11" fmla="*/ 368477 w 991042"/>
                    <a:gd name="connsiteY11" fmla="*/ 21778 h 490934"/>
                    <a:gd name="connsiteX12" fmla="*/ 827877 w 991042"/>
                    <a:gd name="connsiteY12" fmla="*/ 16993 h 49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1042" h="490934">
                      <a:moveTo>
                        <a:pt x="827877" y="16993"/>
                      </a:moveTo>
                      <a:cubicBezTo>
                        <a:pt x="894873" y="50490"/>
                        <a:pt x="914015" y="146199"/>
                        <a:pt x="937942" y="203624"/>
                      </a:cubicBezTo>
                      <a:cubicBezTo>
                        <a:pt x="961869" y="256263"/>
                        <a:pt x="995367" y="375899"/>
                        <a:pt x="990581" y="385470"/>
                      </a:cubicBezTo>
                      <a:cubicBezTo>
                        <a:pt x="985796" y="395040"/>
                        <a:pt x="918800" y="423753"/>
                        <a:pt x="870946" y="414182"/>
                      </a:cubicBezTo>
                      <a:cubicBezTo>
                        <a:pt x="827877" y="404611"/>
                        <a:pt x="775238" y="457251"/>
                        <a:pt x="636460" y="471607"/>
                      </a:cubicBezTo>
                      <a:cubicBezTo>
                        <a:pt x="497683" y="485963"/>
                        <a:pt x="521610" y="462036"/>
                        <a:pt x="488112" y="471607"/>
                      </a:cubicBezTo>
                      <a:cubicBezTo>
                        <a:pt x="454615" y="481178"/>
                        <a:pt x="358906" y="514676"/>
                        <a:pt x="344550" y="462036"/>
                      </a:cubicBezTo>
                      <a:cubicBezTo>
                        <a:pt x="325408" y="414182"/>
                        <a:pt x="315838" y="265834"/>
                        <a:pt x="291910" y="222765"/>
                      </a:cubicBezTo>
                      <a:cubicBezTo>
                        <a:pt x="267983" y="179697"/>
                        <a:pt x="210558" y="93559"/>
                        <a:pt x="153133" y="88774"/>
                      </a:cubicBezTo>
                      <a:cubicBezTo>
                        <a:pt x="90923" y="83988"/>
                        <a:pt x="23927" y="155769"/>
                        <a:pt x="0" y="227551"/>
                      </a:cubicBezTo>
                      <a:cubicBezTo>
                        <a:pt x="0" y="227551"/>
                        <a:pt x="0" y="174911"/>
                        <a:pt x="57425" y="112701"/>
                      </a:cubicBezTo>
                      <a:cubicBezTo>
                        <a:pt x="114850" y="50490"/>
                        <a:pt x="244056" y="36134"/>
                        <a:pt x="368477" y="21778"/>
                      </a:cubicBezTo>
                      <a:cubicBezTo>
                        <a:pt x="492898" y="7422"/>
                        <a:pt x="760881" y="-16505"/>
                        <a:pt x="827877" y="16993"/>
                      </a:cubicBezTo>
                      <a:close/>
                    </a:path>
                  </a:pathLst>
                </a:custGeom>
                <a:solidFill>
                  <a:srgbClr val="00728F"/>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E0CB088-BB0D-47B1-90A8-49D0A731A008}"/>
                    </a:ext>
                  </a:extLst>
                </p:cNvPr>
                <p:cNvSpPr/>
                <p:nvPr/>
              </p:nvSpPr>
              <p:spPr>
                <a:xfrm>
                  <a:off x="8555393" y="7564003"/>
                  <a:ext cx="995828" cy="507254"/>
                </a:xfrm>
                <a:custGeom>
                  <a:avLst/>
                  <a:gdLst>
                    <a:gd name="connsiteX0" fmla="*/ 401975 w 995828"/>
                    <a:gd name="connsiteY0" fmla="*/ 507254 h 507254"/>
                    <a:gd name="connsiteX1" fmla="*/ 344550 w 995828"/>
                    <a:gd name="connsiteY1" fmla="*/ 473756 h 507254"/>
                    <a:gd name="connsiteX2" fmla="*/ 325409 w 995828"/>
                    <a:gd name="connsiteY2" fmla="*/ 368477 h 507254"/>
                    <a:gd name="connsiteX3" fmla="*/ 296696 w 995828"/>
                    <a:gd name="connsiteY3" fmla="*/ 234485 h 507254"/>
                    <a:gd name="connsiteX4" fmla="*/ 157919 w 995828"/>
                    <a:gd name="connsiteY4" fmla="*/ 100494 h 507254"/>
                    <a:gd name="connsiteX5" fmla="*/ 9571 w 995828"/>
                    <a:gd name="connsiteY5" fmla="*/ 234485 h 507254"/>
                    <a:gd name="connsiteX6" fmla="*/ 0 w 995828"/>
                    <a:gd name="connsiteY6" fmla="*/ 258413 h 507254"/>
                    <a:gd name="connsiteX7" fmla="*/ 0 w 995828"/>
                    <a:gd name="connsiteY7" fmla="*/ 229700 h 507254"/>
                    <a:gd name="connsiteX8" fmla="*/ 57425 w 995828"/>
                    <a:gd name="connsiteY8" fmla="*/ 110065 h 507254"/>
                    <a:gd name="connsiteX9" fmla="*/ 349336 w 995828"/>
                    <a:gd name="connsiteY9" fmla="*/ 23927 h 507254"/>
                    <a:gd name="connsiteX10" fmla="*/ 368477 w 995828"/>
                    <a:gd name="connsiteY10" fmla="*/ 23927 h 507254"/>
                    <a:gd name="connsiteX11" fmla="*/ 693886 w 995828"/>
                    <a:gd name="connsiteY11" fmla="*/ 0 h 507254"/>
                    <a:gd name="connsiteX12" fmla="*/ 827877 w 995828"/>
                    <a:gd name="connsiteY12" fmla="*/ 19142 h 507254"/>
                    <a:gd name="connsiteX13" fmla="*/ 923586 w 995828"/>
                    <a:gd name="connsiteY13" fmla="*/ 162704 h 507254"/>
                    <a:gd name="connsiteX14" fmla="*/ 942728 w 995828"/>
                    <a:gd name="connsiteY14" fmla="*/ 205773 h 507254"/>
                    <a:gd name="connsiteX15" fmla="*/ 995367 w 995828"/>
                    <a:gd name="connsiteY15" fmla="*/ 387619 h 507254"/>
                    <a:gd name="connsiteX16" fmla="*/ 894873 w 995828"/>
                    <a:gd name="connsiteY16" fmla="*/ 421117 h 507254"/>
                    <a:gd name="connsiteX17" fmla="*/ 870946 w 995828"/>
                    <a:gd name="connsiteY17" fmla="*/ 416331 h 507254"/>
                    <a:gd name="connsiteX18" fmla="*/ 799165 w 995828"/>
                    <a:gd name="connsiteY18" fmla="*/ 430687 h 507254"/>
                    <a:gd name="connsiteX19" fmla="*/ 636461 w 995828"/>
                    <a:gd name="connsiteY19" fmla="*/ 473756 h 507254"/>
                    <a:gd name="connsiteX20" fmla="*/ 559894 w 995828"/>
                    <a:gd name="connsiteY20" fmla="*/ 478542 h 507254"/>
                    <a:gd name="connsiteX21" fmla="*/ 512040 w 995828"/>
                    <a:gd name="connsiteY21" fmla="*/ 473756 h 507254"/>
                    <a:gd name="connsiteX22" fmla="*/ 488113 w 995828"/>
                    <a:gd name="connsiteY22" fmla="*/ 473756 h 507254"/>
                    <a:gd name="connsiteX23" fmla="*/ 401975 w 995828"/>
                    <a:gd name="connsiteY23" fmla="*/ 507254 h 507254"/>
                    <a:gd name="connsiteX24" fmla="*/ 153134 w 995828"/>
                    <a:gd name="connsiteY24" fmla="*/ 95708 h 507254"/>
                    <a:gd name="connsiteX25" fmla="*/ 157919 w 995828"/>
                    <a:gd name="connsiteY25" fmla="*/ 95708 h 507254"/>
                    <a:gd name="connsiteX26" fmla="*/ 301481 w 995828"/>
                    <a:gd name="connsiteY26" fmla="*/ 234485 h 507254"/>
                    <a:gd name="connsiteX27" fmla="*/ 330194 w 995828"/>
                    <a:gd name="connsiteY27" fmla="*/ 373263 h 507254"/>
                    <a:gd name="connsiteX28" fmla="*/ 349336 w 995828"/>
                    <a:gd name="connsiteY28" fmla="*/ 478542 h 507254"/>
                    <a:gd name="connsiteX29" fmla="*/ 397190 w 995828"/>
                    <a:gd name="connsiteY29" fmla="*/ 502469 h 507254"/>
                    <a:gd name="connsiteX30" fmla="*/ 488113 w 995828"/>
                    <a:gd name="connsiteY30" fmla="*/ 483327 h 507254"/>
                    <a:gd name="connsiteX31" fmla="*/ 516825 w 995828"/>
                    <a:gd name="connsiteY31" fmla="*/ 483327 h 507254"/>
                    <a:gd name="connsiteX32" fmla="*/ 559894 w 995828"/>
                    <a:gd name="connsiteY32" fmla="*/ 488112 h 507254"/>
                    <a:gd name="connsiteX33" fmla="*/ 636461 w 995828"/>
                    <a:gd name="connsiteY33" fmla="*/ 483327 h 507254"/>
                    <a:gd name="connsiteX34" fmla="*/ 794380 w 995828"/>
                    <a:gd name="connsiteY34" fmla="*/ 440258 h 507254"/>
                    <a:gd name="connsiteX35" fmla="*/ 856590 w 995828"/>
                    <a:gd name="connsiteY35" fmla="*/ 421117 h 507254"/>
                    <a:gd name="connsiteX36" fmla="*/ 870946 w 995828"/>
                    <a:gd name="connsiteY36" fmla="*/ 421117 h 507254"/>
                    <a:gd name="connsiteX37" fmla="*/ 890088 w 995828"/>
                    <a:gd name="connsiteY37" fmla="*/ 421117 h 507254"/>
                    <a:gd name="connsiteX38" fmla="*/ 985796 w 995828"/>
                    <a:gd name="connsiteY38" fmla="*/ 392404 h 507254"/>
                    <a:gd name="connsiteX39" fmla="*/ 933156 w 995828"/>
                    <a:gd name="connsiteY39" fmla="*/ 215344 h 507254"/>
                    <a:gd name="connsiteX40" fmla="*/ 914015 w 995828"/>
                    <a:gd name="connsiteY40" fmla="*/ 172275 h 507254"/>
                    <a:gd name="connsiteX41" fmla="*/ 823092 w 995828"/>
                    <a:gd name="connsiteY41" fmla="*/ 33498 h 507254"/>
                    <a:gd name="connsiteX42" fmla="*/ 368477 w 995828"/>
                    <a:gd name="connsiteY42" fmla="*/ 38283 h 507254"/>
                    <a:gd name="connsiteX43" fmla="*/ 349336 w 995828"/>
                    <a:gd name="connsiteY43" fmla="*/ 38283 h 507254"/>
                    <a:gd name="connsiteX44" fmla="*/ 62211 w 995828"/>
                    <a:gd name="connsiteY44" fmla="*/ 124421 h 507254"/>
                    <a:gd name="connsiteX45" fmla="*/ 19142 w 995828"/>
                    <a:gd name="connsiteY45" fmla="*/ 191417 h 507254"/>
                    <a:gd name="connsiteX46" fmla="*/ 153134 w 995828"/>
                    <a:gd name="connsiteY46" fmla="*/ 95708 h 50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95828" h="507254">
                      <a:moveTo>
                        <a:pt x="401975" y="507254"/>
                      </a:moveTo>
                      <a:cubicBezTo>
                        <a:pt x="373263" y="507254"/>
                        <a:pt x="354121" y="497683"/>
                        <a:pt x="344550" y="473756"/>
                      </a:cubicBezTo>
                      <a:cubicBezTo>
                        <a:pt x="334979" y="449829"/>
                        <a:pt x="330194" y="411546"/>
                        <a:pt x="325409" y="368477"/>
                      </a:cubicBezTo>
                      <a:cubicBezTo>
                        <a:pt x="315838" y="315838"/>
                        <a:pt x="306267" y="258413"/>
                        <a:pt x="296696" y="234485"/>
                      </a:cubicBezTo>
                      <a:cubicBezTo>
                        <a:pt x="272769" y="181846"/>
                        <a:pt x="215344" y="105279"/>
                        <a:pt x="157919" y="100494"/>
                      </a:cubicBezTo>
                      <a:cubicBezTo>
                        <a:pt x="100494" y="95708"/>
                        <a:pt x="33498" y="167490"/>
                        <a:pt x="9571" y="234485"/>
                      </a:cubicBezTo>
                      <a:lnTo>
                        <a:pt x="0" y="258413"/>
                      </a:lnTo>
                      <a:lnTo>
                        <a:pt x="0" y="229700"/>
                      </a:lnTo>
                      <a:cubicBezTo>
                        <a:pt x="0" y="229700"/>
                        <a:pt x="0" y="177060"/>
                        <a:pt x="57425" y="110065"/>
                      </a:cubicBezTo>
                      <a:cubicBezTo>
                        <a:pt x="114850" y="47854"/>
                        <a:pt x="234486" y="33498"/>
                        <a:pt x="349336" y="23927"/>
                      </a:cubicBezTo>
                      <a:lnTo>
                        <a:pt x="368477" y="23927"/>
                      </a:lnTo>
                      <a:cubicBezTo>
                        <a:pt x="507255" y="9571"/>
                        <a:pt x="612534" y="0"/>
                        <a:pt x="693886" y="0"/>
                      </a:cubicBezTo>
                      <a:cubicBezTo>
                        <a:pt x="760881" y="0"/>
                        <a:pt x="808736" y="4786"/>
                        <a:pt x="827877" y="19142"/>
                      </a:cubicBezTo>
                      <a:cubicBezTo>
                        <a:pt x="880517" y="47854"/>
                        <a:pt x="904444" y="110065"/>
                        <a:pt x="923586" y="162704"/>
                      </a:cubicBezTo>
                      <a:cubicBezTo>
                        <a:pt x="928371" y="177060"/>
                        <a:pt x="933156" y="191417"/>
                        <a:pt x="942728" y="205773"/>
                      </a:cubicBezTo>
                      <a:cubicBezTo>
                        <a:pt x="966655" y="258413"/>
                        <a:pt x="1000153" y="378048"/>
                        <a:pt x="995367" y="387619"/>
                      </a:cubicBezTo>
                      <a:cubicBezTo>
                        <a:pt x="990582" y="401975"/>
                        <a:pt x="933156" y="421117"/>
                        <a:pt x="894873" y="421117"/>
                      </a:cubicBezTo>
                      <a:cubicBezTo>
                        <a:pt x="885302" y="421117"/>
                        <a:pt x="880517" y="421117"/>
                        <a:pt x="870946" y="416331"/>
                      </a:cubicBezTo>
                      <a:cubicBezTo>
                        <a:pt x="851805" y="411546"/>
                        <a:pt x="827877" y="421117"/>
                        <a:pt x="799165" y="430687"/>
                      </a:cubicBezTo>
                      <a:cubicBezTo>
                        <a:pt x="760881" y="445044"/>
                        <a:pt x="713027" y="464185"/>
                        <a:pt x="636461" y="473756"/>
                      </a:cubicBezTo>
                      <a:cubicBezTo>
                        <a:pt x="602963" y="478542"/>
                        <a:pt x="579036" y="478542"/>
                        <a:pt x="559894" y="478542"/>
                      </a:cubicBezTo>
                      <a:cubicBezTo>
                        <a:pt x="535967" y="478542"/>
                        <a:pt x="521611" y="473756"/>
                        <a:pt x="512040" y="473756"/>
                      </a:cubicBezTo>
                      <a:cubicBezTo>
                        <a:pt x="502469" y="473756"/>
                        <a:pt x="497684" y="468971"/>
                        <a:pt x="488113" y="473756"/>
                      </a:cubicBezTo>
                      <a:cubicBezTo>
                        <a:pt x="473756" y="497683"/>
                        <a:pt x="435473" y="507254"/>
                        <a:pt x="401975" y="507254"/>
                      </a:cubicBezTo>
                      <a:close/>
                      <a:moveTo>
                        <a:pt x="153134" y="95708"/>
                      </a:moveTo>
                      <a:cubicBezTo>
                        <a:pt x="153134" y="95708"/>
                        <a:pt x="157919" y="95708"/>
                        <a:pt x="157919" y="95708"/>
                      </a:cubicBezTo>
                      <a:cubicBezTo>
                        <a:pt x="220130" y="100494"/>
                        <a:pt x="282340" y="186631"/>
                        <a:pt x="301481" y="234485"/>
                      </a:cubicBezTo>
                      <a:cubicBezTo>
                        <a:pt x="315838" y="258413"/>
                        <a:pt x="325409" y="315838"/>
                        <a:pt x="330194" y="373263"/>
                      </a:cubicBezTo>
                      <a:cubicBezTo>
                        <a:pt x="334979" y="416331"/>
                        <a:pt x="344550" y="454615"/>
                        <a:pt x="349336" y="478542"/>
                      </a:cubicBezTo>
                      <a:cubicBezTo>
                        <a:pt x="354121" y="497683"/>
                        <a:pt x="373263" y="502469"/>
                        <a:pt x="397190" y="502469"/>
                      </a:cubicBezTo>
                      <a:cubicBezTo>
                        <a:pt x="430688" y="502469"/>
                        <a:pt x="464186" y="492898"/>
                        <a:pt x="488113" y="483327"/>
                      </a:cubicBezTo>
                      <a:cubicBezTo>
                        <a:pt x="502469" y="478542"/>
                        <a:pt x="507255" y="478542"/>
                        <a:pt x="516825" y="483327"/>
                      </a:cubicBezTo>
                      <a:cubicBezTo>
                        <a:pt x="526396" y="483327"/>
                        <a:pt x="535967" y="488112"/>
                        <a:pt x="559894" y="488112"/>
                      </a:cubicBezTo>
                      <a:cubicBezTo>
                        <a:pt x="579036" y="488112"/>
                        <a:pt x="607748" y="488112"/>
                        <a:pt x="636461" y="483327"/>
                      </a:cubicBezTo>
                      <a:cubicBezTo>
                        <a:pt x="708242" y="473756"/>
                        <a:pt x="760881" y="454615"/>
                        <a:pt x="794380" y="440258"/>
                      </a:cubicBezTo>
                      <a:cubicBezTo>
                        <a:pt x="818307" y="430687"/>
                        <a:pt x="837448" y="421117"/>
                        <a:pt x="856590" y="421117"/>
                      </a:cubicBezTo>
                      <a:cubicBezTo>
                        <a:pt x="861375" y="421117"/>
                        <a:pt x="866161" y="421117"/>
                        <a:pt x="870946" y="421117"/>
                      </a:cubicBezTo>
                      <a:cubicBezTo>
                        <a:pt x="875732" y="421117"/>
                        <a:pt x="885302" y="421117"/>
                        <a:pt x="890088" y="421117"/>
                      </a:cubicBezTo>
                      <a:cubicBezTo>
                        <a:pt x="933156" y="421117"/>
                        <a:pt x="981011" y="397190"/>
                        <a:pt x="985796" y="392404"/>
                      </a:cubicBezTo>
                      <a:cubicBezTo>
                        <a:pt x="985796" y="382833"/>
                        <a:pt x="957084" y="272769"/>
                        <a:pt x="933156" y="215344"/>
                      </a:cubicBezTo>
                      <a:cubicBezTo>
                        <a:pt x="928371" y="200988"/>
                        <a:pt x="923586" y="186631"/>
                        <a:pt x="914015" y="172275"/>
                      </a:cubicBezTo>
                      <a:cubicBezTo>
                        <a:pt x="894873" y="119635"/>
                        <a:pt x="870946" y="57425"/>
                        <a:pt x="823092" y="33498"/>
                      </a:cubicBezTo>
                      <a:cubicBezTo>
                        <a:pt x="780023" y="9571"/>
                        <a:pt x="617319" y="14356"/>
                        <a:pt x="368477" y="38283"/>
                      </a:cubicBezTo>
                      <a:lnTo>
                        <a:pt x="349336" y="38283"/>
                      </a:lnTo>
                      <a:cubicBezTo>
                        <a:pt x="234486" y="52640"/>
                        <a:pt x="114850" y="62211"/>
                        <a:pt x="62211" y="124421"/>
                      </a:cubicBezTo>
                      <a:cubicBezTo>
                        <a:pt x="38283" y="148348"/>
                        <a:pt x="23927" y="172275"/>
                        <a:pt x="19142" y="191417"/>
                      </a:cubicBezTo>
                      <a:cubicBezTo>
                        <a:pt x="52640" y="138777"/>
                        <a:pt x="100494" y="95708"/>
                        <a:pt x="153134" y="95708"/>
                      </a:cubicBezTo>
                      <a:close/>
                    </a:path>
                  </a:pathLst>
                </a:custGeom>
                <a:solidFill>
                  <a:srgbClr val="2A4160"/>
                </a:solidFill>
                <a:ln w="47824" cap="flat">
                  <a:noFill/>
                  <a:prstDash val="solid"/>
                  <a:miter/>
                </a:ln>
              </p:spPr>
              <p:txBody>
                <a:bodyPr rtlCol="0" anchor="ctr"/>
                <a:lstStyle/>
                <a:p>
                  <a:endParaRPr lang="en-US"/>
                </a:p>
              </p:txBody>
            </p:sp>
          </p:grpSp>
          <p:sp>
            <p:nvSpPr>
              <p:cNvPr id="70" name="Freeform: Shape 69">
                <a:extLst>
                  <a:ext uri="{FF2B5EF4-FFF2-40B4-BE49-F238E27FC236}">
                    <a16:creationId xmlns:a16="http://schemas.microsoft.com/office/drawing/2014/main" id="{5264B395-AAA8-4B1C-BDEC-D325442E2667}"/>
                  </a:ext>
                </a:extLst>
              </p:cNvPr>
              <p:cNvSpPr/>
              <p:nvPr/>
            </p:nvSpPr>
            <p:spPr>
              <a:xfrm>
                <a:off x="8727668" y="7575723"/>
                <a:ext cx="703456" cy="127057"/>
              </a:xfrm>
              <a:custGeom>
                <a:avLst/>
                <a:gdLst>
                  <a:gd name="connsiteX0" fmla="*/ 660387 w 703456"/>
                  <a:gd name="connsiteY0" fmla="*/ 16993 h 127057"/>
                  <a:gd name="connsiteX1" fmla="*/ 200987 w 703456"/>
                  <a:gd name="connsiteY1" fmla="*/ 21778 h 127057"/>
                  <a:gd name="connsiteX2" fmla="*/ 0 w 703456"/>
                  <a:gd name="connsiteY2" fmla="*/ 50490 h 127057"/>
                  <a:gd name="connsiteX3" fmla="*/ 95708 w 703456"/>
                  <a:gd name="connsiteY3" fmla="*/ 103130 h 127057"/>
                  <a:gd name="connsiteX4" fmla="*/ 114850 w 703456"/>
                  <a:gd name="connsiteY4" fmla="*/ 127057 h 127057"/>
                  <a:gd name="connsiteX5" fmla="*/ 186631 w 703456"/>
                  <a:gd name="connsiteY5" fmla="*/ 117486 h 127057"/>
                  <a:gd name="connsiteX6" fmla="*/ 416331 w 703456"/>
                  <a:gd name="connsiteY6" fmla="*/ 83988 h 127057"/>
                  <a:gd name="connsiteX7" fmla="*/ 703456 w 703456"/>
                  <a:gd name="connsiteY7" fmla="*/ 50490 h 127057"/>
                  <a:gd name="connsiteX8" fmla="*/ 660387 w 703456"/>
                  <a:gd name="connsiteY8" fmla="*/ 16993 h 12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456" h="127057">
                    <a:moveTo>
                      <a:pt x="660387" y="16993"/>
                    </a:moveTo>
                    <a:cubicBezTo>
                      <a:pt x="593392" y="-16505"/>
                      <a:pt x="325408" y="7422"/>
                      <a:pt x="200987" y="21778"/>
                    </a:cubicBezTo>
                    <a:cubicBezTo>
                      <a:pt x="129206" y="31349"/>
                      <a:pt x="57425" y="36134"/>
                      <a:pt x="0" y="50490"/>
                    </a:cubicBezTo>
                    <a:cubicBezTo>
                      <a:pt x="38283" y="55276"/>
                      <a:pt x="71781" y="69632"/>
                      <a:pt x="95708" y="103130"/>
                    </a:cubicBezTo>
                    <a:cubicBezTo>
                      <a:pt x="100494" y="112701"/>
                      <a:pt x="110064" y="122272"/>
                      <a:pt x="114850" y="127057"/>
                    </a:cubicBezTo>
                    <a:cubicBezTo>
                      <a:pt x="138777" y="122272"/>
                      <a:pt x="162704" y="122272"/>
                      <a:pt x="186631" y="117486"/>
                    </a:cubicBezTo>
                    <a:cubicBezTo>
                      <a:pt x="263198" y="107915"/>
                      <a:pt x="339765" y="93559"/>
                      <a:pt x="416331" y="83988"/>
                    </a:cubicBezTo>
                    <a:cubicBezTo>
                      <a:pt x="512040" y="69632"/>
                      <a:pt x="607748" y="60061"/>
                      <a:pt x="703456" y="50490"/>
                    </a:cubicBezTo>
                    <a:cubicBezTo>
                      <a:pt x="689100" y="36134"/>
                      <a:pt x="674744" y="26563"/>
                      <a:pt x="660387" y="16993"/>
                    </a:cubicBezTo>
                    <a:close/>
                  </a:path>
                </a:pathLst>
              </a:custGeom>
              <a:solidFill>
                <a:srgbClr val="00728F">
                  <a:alpha val="50000"/>
                </a:srgbClr>
              </a:solidFill>
              <a:ln w="4782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893BCF43-BD3F-4295-BECD-5EDE077246C8}"/>
                  </a:ext>
                </a:extLst>
              </p:cNvPr>
              <p:cNvSpPr/>
              <p:nvPr/>
            </p:nvSpPr>
            <p:spPr>
              <a:xfrm>
                <a:off x="8550608" y="7645355"/>
                <a:ext cx="997902" cy="424061"/>
              </a:xfrm>
              <a:custGeom>
                <a:avLst/>
                <a:gdLst>
                  <a:gd name="connsiteX0" fmla="*/ 985796 w 997902"/>
                  <a:gd name="connsiteY0" fmla="*/ 239271 h 424061"/>
                  <a:gd name="connsiteX1" fmla="*/ 981011 w 997902"/>
                  <a:gd name="connsiteY1" fmla="*/ 272769 h 424061"/>
                  <a:gd name="connsiteX2" fmla="*/ 961869 w 997902"/>
                  <a:gd name="connsiteY2" fmla="*/ 277554 h 424061"/>
                  <a:gd name="connsiteX3" fmla="*/ 904444 w 997902"/>
                  <a:gd name="connsiteY3" fmla="*/ 248842 h 424061"/>
                  <a:gd name="connsiteX4" fmla="*/ 784809 w 997902"/>
                  <a:gd name="connsiteY4" fmla="*/ 291911 h 424061"/>
                  <a:gd name="connsiteX5" fmla="*/ 717813 w 997902"/>
                  <a:gd name="connsiteY5" fmla="*/ 334979 h 424061"/>
                  <a:gd name="connsiteX6" fmla="*/ 602963 w 997902"/>
                  <a:gd name="connsiteY6" fmla="*/ 344550 h 424061"/>
                  <a:gd name="connsiteX7" fmla="*/ 579035 w 997902"/>
                  <a:gd name="connsiteY7" fmla="*/ 325408 h 424061"/>
                  <a:gd name="connsiteX8" fmla="*/ 502469 w 997902"/>
                  <a:gd name="connsiteY8" fmla="*/ 301481 h 424061"/>
                  <a:gd name="connsiteX9" fmla="*/ 392404 w 997902"/>
                  <a:gd name="connsiteY9" fmla="*/ 320623 h 424061"/>
                  <a:gd name="connsiteX10" fmla="*/ 349336 w 997902"/>
                  <a:gd name="connsiteY10" fmla="*/ 263198 h 424061"/>
                  <a:gd name="connsiteX11" fmla="*/ 267983 w 997902"/>
                  <a:gd name="connsiteY11" fmla="*/ 62210 h 424061"/>
                  <a:gd name="connsiteX12" fmla="*/ 138777 w 997902"/>
                  <a:gd name="connsiteY12" fmla="*/ 9571 h 424061"/>
                  <a:gd name="connsiteX13" fmla="*/ 129206 w 997902"/>
                  <a:gd name="connsiteY13" fmla="*/ 0 h 424061"/>
                  <a:gd name="connsiteX14" fmla="*/ 57425 w 997902"/>
                  <a:gd name="connsiteY14" fmla="*/ 47854 h 424061"/>
                  <a:gd name="connsiteX15" fmla="*/ 0 w 997902"/>
                  <a:gd name="connsiteY15" fmla="*/ 162704 h 424061"/>
                  <a:gd name="connsiteX16" fmla="*/ 153134 w 997902"/>
                  <a:gd name="connsiteY16" fmla="*/ 23927 h 424061"/>
                  <a:gd name="connsiteX17" fmla="*/ 291910 w 997902"/>
                  <a:gd name="connsiteY17" fmla="*/ 157919 h 424061"/>
                  <a:gd name="connsiteX18" fmla="*/ 344550 w 997902"/>
                  <a:gd name="connsiteY18" fmla="*/ 397190 h 424061"/>
                  <a:gd name="connsiteX19" fmla="*/ 488113 w 997902"/>
                  <a:gd name="connsiteY19" fmla="*/ 406760 h 424061"/>
                  <a:gd name="connsiteX20" fmla="*/ 636461 w 997902"/>
                  <a:gd name="connsiteY20" fmla="*/ 406760 h 424061"/>
                  <a:gd name="connsiteX21" fmla="*/ 870946 w 997902"/>
                  <a:gd name="connsiteY21" fmla="*/ 349335 h 424061"/>
                  <a:gd name="connsiteX22" fmla="*/ 990582 w 997902"/>
                  <a:gd name="connsiteY22" fmla="*/ 320623 h 424061"/>
                  <a:gd name="connsiteX23" fmla="*/ 985796 w 997902"/>
                  <a:gd name="connsiteY23" fmla="*/ 239271 h 4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7902" h="424061">
                    <a:moveTo>
                      <a:pt x="985796" y="239271"/>
                    </a:moveTo>
                    <a:cubicBezTo>
                      <a:pt x="985796" y="248842"/>
                      <a:pt x="985796" y="263198"/>
                      <a:pt x="981011" y="272769"/>
                    </a:cubicBezTo>
                    <a:cubicBezTo>
                      <a:pt x="981011" y="282340"/>
                      <a:pt x="966655" y="282340"/>
                      <a:pt x="961869" y="277554"/>
                    </a:cubicBezTo>
                    <a:cubicBezTo>
                      <a:pt x="937942" y="253627"/>
                      <a:pt x="942728" y="248842"/>
                      <a:pt x="904444" y="248842"/>
                    </a:cubicBezTo>
                    <a:cubicBezTo>
                      <a:pt x="870946" y="248842"/>
                      <a:pt x="794379" y="248842"/>
                      <a:pt x="784809" y="291911"/>
                    </a:cubicBezTo>
                    <a:cubicBezTo>
                      <a:pt x="780023" y="325408"/>
                      <a:pt x="756096" y="325408"/>
                      <a:pt x="717813" y="334979"/>
                    </a:cubicBezTo>
                    <a:cubicBezTo>
                      <a:pt x="684315" y="344550"/>
                      <a:pt x="641246" y="354121"/>
                      <a:pt x="602963" y="344550"/>
                    </a:cubicBezTo>
                    <a:cubicBezTo>
                      <a:pt x="593392" y="339765"/>
                      <a:pt x="583821" y="334979"/>
                      <a:pt x="579035" y="325408"/>
                    </a:cubicBezTo>
                    <a:cubicBezTo>
                      <a:pt x="559894" y="291911"/>
                      <a:pt x="535967" y="287125"/>
                      <a:pt x="502469" y="301481"/>
                    </a:cubicBezTo>
                    <a:cubicBezTo>
                      <a:pt x="473756" y="311052"/>
                      <a:pt x="425902" y="325408"/>
                      <a:pt x="392404" y="320623"/>
                    </a:cubicBezTo>
                    <a:cubicBezTo>
                      <a:pt x="363692" y="315838"/>
                      <a:pt x="349336" y="291911"/>
                      <a:pt x="349336" y="263198"/>
                    </a:cubicBezTo>
                    <a:cubicBezTo>
                      <a:pt x="339765" y="205773"/>
                      <a:pt x="306267" y="114850"/>
                      <a:pt x="267983" y="62210"/>
                    </a:cubicBezTo>
                    <a:cubicBezTo>
                      <a:pt x="248842" y="33498"/>
                      <a:pt x="172275" y="-4785"/>
                      <a:pt x="138777" y="9571"/>
                    </a:cubicBezTo>
                    <a:cubicBezTo>
                      <a:pt x="133992" y="9571"/>
                      <a:pt x="129206" y="4786"/>
                      <a:pt x="129206" y="0"/>
                    </a:cubicBezTo>
                    <a:cubicBezTo>
                      <a:pt x="100494" y="9571"/>
                      <a:pt x="76567" y="23927"/>
                      <a:pt x="57425" y="47854"/>
                    </a:cubicBezTo>
                    <a:cubicBezTo>
                      <a:pt x="0" y="110065"/>
                      <a:pt x="0" y="162704"/>
                      <a:pt x="0" y="162704"/>
                    </a:cubicBezTo>
                    <a:cubicBezTo>
                      <a:pt x="28712" y="90923"/>
                      <a:pt x="95708" y="19142"/>
                      <a:pt x="153134" y="23927"/>
                    </a:cubicBezTo>
                    <a:cubicBezTo>
                      <a:pt x="215344" y="28713"/>
                      <a:pt x="272769" y="114850"/>
                      <a:pt x="291910" y="157919"/>
                    </a:cubicBezTo>
                    <a:cubicBezTo>
                      <a:pt x="315838" y="200988"/>
                      <a:pt x="325409" y="349335"/>
                      <a:pt x="344550" y="397190"/>
                    </a:cubicBezTo>
                    <a:cubicBezTo>
                      <a:pt x="363692" y="445044"/>
                      <a:pt x="454615" y="416331"/>
                      <a:pt x="488113" y="406760"/>
                    </a:cubicBezTo>
                    <a:cubicBezTo>
                      <a:pt x="521611" y="397190"/>
                      <a:pt x="502469" y="421117"/>
                      <a:pt x="636461" y="406760"/>
                    </a:cubicBezTo>
                    <a:cubicBezTo>
                      <a:pt x="775238" y="392404"/>
                      <a:pt x="823092" y="334979"/>
                      <a:pt x="870946" y="349335"/>
                    </a:cubicBezTo>
                    <a:cubicBezTo>
                      <a:pt x="914015" y="358906"/>
                      <a:pt x="985796" y="330194"/>
                      <a:pt x="990582" y="320623"/>
                    </a:cubicBezTo>
                    <a:cubicBezTo>
                      <a:pt x="1004938" y="306267"/>
                      <a:pt x="995367" y="277554"/>
                      <a:pt x="985796" y="239271"/>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72" name="Graphic 3">
                <a:extLst>
                  <a:ext uri="{FF2B5EF4-FFF2-40B4-BE49-F238E27FC236}">
                    <a16:creationId xmlns:a16="http://schemas.microsoft.com/office/drawing/2014/main" id="{212714C3-7F3C-4554-946C-49FD5F037B86}"/>
                  </a:ext>
                </a:extLst>
              </p:cNvPr>
              <p:cNvGrpSpPr/>
              <p:nvPr/>
            </p:nvGrpSpPr>
            <p:grpSpPr>
              <a:xfrm>
                <a:off x="8764564" y="7449153"/>
                <a:ext cx="408007" cy="196201"/>
                <a:chOff x="8764564" y="7449153"/>
                <a:chExt cx="408007" cy="196201"/>
              </a:xfrm>
            </p:grpSpPr>
            <p:sp>
              <p:nvSpPr>
                <p:cNvPr id="114" name="Freeform: Shape 113">
                  <a:extLst>
                    <a:ext uri="{FF2B5EF4-FFF2-40B4-BE49-F238E27FC236}">
                      <a16:creationId xmlns:a16="http://schemas.microsoft.com/office/drawing/2014/main" id="{92E1C809-F9E9-4908-8339-4A294ADBBD3D}"/>
                    </a:ext>
                  </a:extLst>
                </p:cNvPr>
                <p:cNvSpPr/>
                <p:nvPr/>
              </p:nvSpPr>
              <p:spPr>
                <a:xfrm>
                  <a:off x="8769349" y="7460478"/>
                  <a:ext cx="399516" cy="181478"/>
                </a:xfrm>
                <a:custGeom>
                  <a:avLst/>
                  <a:gdLst>
                    <a:gd name="connsiteX0" fmla="*/ 374650 w 399516"/>
                    <a:gd name="connsiteY0" fmla="*/ 22173 h 181478"/>
                    <a:gd name="connsiteX1" fmla="*/ 111452 w 399516"/>
                    <a:gd name="connsiteY1" fmla="*/ 17387 h 181478"/>
                    <a:gd name="connsiteX2" fmla="*/ 1388 w 399516"/>
                    <a:gd name="connsiteY2" fmla="*/ 93954 h 181478"/>
                    <a:gd name="connsiteX3" fmla="*/ 34886 w 399516"/>
                    <a:gd name="connsiteY3" fmla="*/ 170521 h 181478"/>
                    <a:gd name="connsiteX4" fmla="*/ 73169 w 399516"/>
                    <a:gd name="connsiteY4" fmla="*/ 137023 h 181478"/>
                    <a:gd name="connsiteX5" fmla="*/ 283727 w 399516"/>
                    <a:gd name="connsiteY5" fmla="*/ 84383 h 181478"/>
                    <a:gd name="connsiteX6" fmla="*/ 365080 w 399516"/>
                    <a:gd name="connsiteY6" fmla="*/ 132238 h 181478"/>
                    <a:gd name="connsiteX7" fmla="*/ 393792 w 399516"/>
                    <a:gd name="connsiteY7" fmla="*/ 141808 h 181478"/>
                    <a:gd name="connsiteX8" fmla="*/ 374650 w 399516"/>
                    <a:gd name="connsiteY8" fmla="*/ 22173 h 18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516" h="181478">
                      <a:moveTo>
                        <a:pt x="374650" y="22173"/>
                      </a:moveTo>
                      <a:cubicBezTo>
                        <a:pt x="345938" y="-11325"/>
                        <a:pt x="188019" y="-1754"/>
                        <a:pt x="111452" y="17387"/>
                      </a:cubicBezTo>
                      <a:cubicBezTo>
                        <a:pt x="34886" y="36529"/>
                        <a:pt x="10959" y="60456"/>
                        <a:pt x="1388" y="93954"/>
                      </a:cubicBezTo>
                      <a:cubicBezTo>
                        <a:pt x="-8183" y="127452"/>
                        <a:pt x="34886" y="170521"/>
                        <a:pt x="34886" y="170521"/>
                      </a:cubicBezTo>
                      <a:cubicBezTo>
                        <a:pt x="49242" y="184877"/>
                        <a:pt x="68384" y="194448"/>
                        <a:pt x="73169" y="137023"/>
                      </a:cubicBezTo>
                      <a:cubicBezTo>
                        <a:pt x="73169" y="98740"/>
                        <a:pt x="221517" y="89169"/>
                        <a:pt x="283727" y="84383"/>
                      </a:cubicBezTo>
                      <a:cubicBezTo>
                        <a:pt x="345938" y="84383"/>
                        <a:pt x="360294" y="108310"/>
                        <a:pt x="365080" y="132238"/>
                      </a:cubicBezTo>
                      <a:cubicBezTo>
                        <a:pt x="369865" y="156165"/>
                        <a:pt x="393792" y="141808"/>
                        <a:pt x="393792" y="141808"/>
                      </a:cubicBezTo>
                      <a:cubicBezTo>
                        <a:pt x="403363" y="117881"/>
                        <a:pt x="403363" y="50885"/>
                        <a:pt x="374650" y="22173"/>
                      </a:cubicBezTo>
                      <a:close/>
                    </a:path>
                  </a:pathLst>
                </a:custGeom>
                <a:solidFill>
                  <a:srgbClr val="00728F"/>
                </a:solidFill>
                <a:ln w="4782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0C64C07A-CF54-45A5-ABF9-15C4B73ACE3B}"/>
                    </a:ext>
                  </a:extLst>
                </p:cNvPr>
                <p:cNvSpPr/>
                <p:nvPr/>
              </p:nvSpPr>
              <p:spPr>
                <a:xfrm>
                  <a:off x="8764564" y="7449153"/>
                  <a:ext cx="408007" cy="196201"/>
                </a:xfrm>
                <a:custGeom>
                  <a:avLst/>
                  <a:gdLst>
                    <a:gd name="connsiteX0" fmla="*/ 58813 w 408007"/>
                    <a:gd name="connsiteY0" fmla="*/ 196202 h 196201"/>
                    <a:gd name="connsiteX1" fmla="*/ 34886 w 408007"/>
                    <a:gd name="connsiteY1" fmla="*/ 181846 h 196201"/>
                    <a:gd name="connsiteX2" fmla="*/ 1388 w 408007"/>
                    <a:gd name="connsiteY2" fmla="*/ 100494 h 196201"/>
                    <a:gd name="connsiteX3" fmla="*/ 116238 w 408007"/>
                    <a:gd name="connsiteY3" fmla="*/ 19142 h 196201"/>
                    <a:gd name="connsiteX4" fmla="*/ 269371 w 408007"/>
                    <a:gd name="connsiteY4" fmla="*/ 0 h 196201"/>
                    <a:gd name="connsiteX5" fmla="*/ 384221 w 408007"/>
                    <a:gd name="connsiteY5" fmla="*/ 23927 h 196201"/>
                    <a:gd name="connsiteX6" fmla="*/ 398578 w 408007"/>
                    <a:gd name="connsiteY6" fmla="*/ 148348 h 196201"/>
                    <a:gd name="connsiteX7" fmla="*/ 398578 w 408007"/>
                    <a:gd name="connsiteY7" fmla="*/ 148348 h 196201"/>
                    <a:gd name="connsiteX8" fmla="*/ 379436 w 408007"/>
                    <a:gd name="connsiteY8" fmla="*/ 153133 h 196201"/>
                    <a:gd name="connsiteX9" fmla="*/ 379436 w 408007"/>
                    <a:gd name="connsiteY9" fmla="*/ 153133 h 196201"/>
                    <a:gd name="connsiteX10" fmla="*/ 360294 w 408007"/>
                    <a:gd name="connsiteY10" fmla="*/ 133992 h 196201"/>
                    <a:gd name="connsiteX11" fmla="*/ 283727 w 408007"/>
                    <a:gd name="connsiteY11" fmla="*/ 90923 h 196201"/>
                    <a:gd name="connsiteX12" fmla="*/ 77954 w 408007"/>
                    <a:gd name="connsiteY12" fmla="*/ 138777 h 196201"/>
                    <a:gd name="connsiteX13" fmla="*/ 58813 w 408007"/>
                    <a:gd name="connsiteY13" fmla="*/ 196202 h 196201"/>
                    <a:gd name="connsiteX14" fmla="*/ 269371 w 408007"/>
                    <a:gd name="connsiteY14" fmla="*/ 14356 h 196201"/>
                    <a:gd name="connsiteX15" fmla="*/ 121023 w 408007"/>
                    <a:gd name="connsiteY15" fmla="*/ 33498 h 196201"/>
                    <a:gd name="connsiteX16" fmla="*/ 15744 w 408007"/>
                    <a:gd name="connsiteY16" fmla="*/ 105279 h 196201"/>
                    <a:gd name="connsiteX17" fmla="*/ 49242 w 408007"/>
                    <a:gd name="connsiteY17" fmla="*/ 177060 h 196201"/>
                    <a:gd name="connsiteX18" fmla="*/ 63598 w 408007"/>
                    <a:gd name="connsiteY18" fmla="*/ 186631 h 196201"/>
                    <a:gd name="connsiteX19" fmla="*/ 77954 w 408007"/>
                    <a:gd name="connsiteY19" fmla="*/ 143562 h 196201"/>
                    <a:gd name="connsiteX20" fmla="*/ 288513 w 408007"/>
                    <a:gd name="connsiteY20" fmla="*/ 86137 h 196201"/>
                    <a:gd name="connsiteX21" fmla="*/ 374650 w 408007"/>
                    <a:gd name="connsiteY21" fmla="*/ 138777 h 196201"/>
                    <a:gd name="connsiteX22" fmla="*/ 384221 w 408007"/>
                    <a:gd name="connsiteY22" fmla="*/ 148348 h 196201"/>
                    <a:gd name="connsiteX23" fmla="*/ 393792 w 408007"/>
                    <a:gd name="connsiteY23" fmla="*/ 143562 h 196201"/>
                    <a:gd name="connsiteX24" fmla="*/ 379436 w 408007"/>
                    <a:gd name="connsiteY24" fmla="*/ 28712 h 196201"/>
                    <a:gd name="connsiteX25" fmla="*/ 269371 w 408007"/>
                    <a:gd name="connsiteY25" fmla="*/ 14356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8007" h="196201">
                      <a:moveTo>
                        <a:pt x="58813" y="196202"/>
                      </a:moveTo>
                      <a:cubicBezTo>
                        <a:pt x="54027" y="196202"/>
                        <a:pt x="44457" y="191417"/>
                        <a:pt x="34886" y="181846"/>
                      </a:cubicBezTo>
                      <a:cubicBezTo>
                        <a:pt x="34886" y="181846"/>
                        <a:pt x="-8183" y="133992"/>
                        <a:pt x="1388" y="100494"/>
                      </a:cubicBezTo>
                      <a:cubicBezTo>
                        <a:pt x="10959" y="62210"/>
                        <a:pt x="39671" y="38283"/>
                        <a:pt x="116238" y="19142"/>
                      </a:cubicBezTo>
                      <a:cubicBezTo>
                        <a:pt x="154521" y="9571"/>
                        <a:pt x="216732" y="0"/>
                        <a:pt x="269371" y="0"/>
                      </a:cubicBezTo>
                      <a:cubicBezTo>
                        <a:pt x="302869" y="0"/>
                        <a:pt x="365079" y="4785"/>
                        <a:pt x="384221" y="23927"/>
                      </a:cubicBezTo>
                      <a:cubicBezTo>
                        <a:pt x="412934" y="57425"/>
                        <a:pt x="412934" y="129206"/>
                        <a:pt x="398578" y="148348"/>
                      </a:cubicBezTo>
                      <a:lnTo>
                        <a:pt x="398578" y="148348"/>
                      </a:lnTo>
                      <a:cubicBezTo>
                        <a:pt x="398578" y="148348"/>
                        <a:pt x="389006" y="153133"/>
                        <a:pt x="379436" y="153133"/>
                      </a:cubicBezTo>
                      <a:lnTo>
                        <a:pt x="379436" y="153133"/>
                      </a:lnTo>
                      <a:cubicBezTo>
                        <a:pt x="374650" y="153133"/>
                        <a:pt x="365079" y="153133"/>
                        <a:pt x="360294" y="133992"/>
                      </a:cubicBezTo>
                      <a:cubicBezTo>
                        <a:pt x="355509" y="114850"/>
                        <a:pt x="345938" y="86137"/>
                        <a:pt x="283727" y="90923"/>
                      </a:cubicBezTo>
                      <a:cubicBezTo>
                        <a:pt x="202375" y="90923"/>
                        <a:pt x="82740" y="110065"/>
                        <a:pt x="77954" y="138777"/>
                      </a:cubicBezTo>
                      <a:cubicBezTo>
                        <a:pt x="82740" y="167490"/>
                        <a:pt x="77954" y="196202"/>
                        <a:pt x="58813" y="196202"/>
                      </a:cubicBezTo>
                      <a:close/>
                      <a:moveTo>
                        <a:pt x="269371" y="14356"/>
                      </a:moveTo>
                      <a:cubicBezTo>
                        <a:pt x="216732" y="14356"/>
                        <a:pt x="159307" y="19142"/>
                        <a:pt x="121023" y="33498"/>
                      </a:cubicBezTo>
                      <a:cubicBezTo>
                        <a:pt x="39671" y="52640"/>
                        <a:pt x="20529" y="76567"/>
                        <a:pt x="15744" y="105279"/>
                      </a:cubicBezTo>
                      <a:cubicBezTo>
                        <a:pt x="6173" y="138777"/>
                        <a:pt x="49242" y="177060"/>
                        <a:pt x="49242" y="177060"/>
                      </a:cubicBezTo>
                      <a:cubicBezTo>
                        <a:pt x="54027" y="181846"/>
                        <a:pt x="63598" y="186631"/>
                        <a:pt x="63598" y="186631"/>
                      </a:cubicBezTo>
                      <a:cubicBezTo>
                        <a:pt x="68384" y="186631"/>
                        <a:pt x="73169" y="181846"/>
                        <a:pt x="77954" y="143562"/>
                      </a:cubicBezTo>
                      <a:cubicBezTo>
                        <a:pt x="82740" y="95708"/>
                        <a:pt x="283727" y="86137"/>
                        <a:pt x="288513" y="86137"/>
                      </a:cubicBezTo>
                      <a:cubicBezTo>
                        <a:pt x="341152" y="86137"/>
                        <a:pt x="369865" y="100494"/>
                        <a:pt x="374650" y="138777"/>
                      </a:cubicBezTo>
                      <a:cubicBezTo>
                        <a:pt x="374650" y="148348"/>
                        <a:pt x="379436" y="148348"/>
                        <a:pt x="384221" y="148348"/>
                      </a:cubicBezTo>
                      <a:cubicBezTo>
                        <a:pt x="389006" y="148348"/>
                        <a:pt x="393792" y="143562"/>
                        <a:pt x="393792" y="143562"/>
                      </a:cubicBezTo>
                      <a:cubicBezTo>
                        <a:pt x="403363" y="119635"/>
                        <a:pt x="408148" y="57425"/>
                        <a:pt x="379436" y="28712"/>
                      </a:cubicBezTo>
                      <a:cubicBezTo>
                        <a:pt x="365079" y="23927"/>
                        <a:pt x="326796" y="14356"/>
                        <a:pt x="269371" y="14356"/>
                      </a:cubicBezTo>
                      <a:close/>
                    </a:path>
                  </a:pathLst>
                </a:custGeom>
                <a:solidFill>
                  <a:srgbClr val="2A4160"/>
                </a:solidFill>
                <a:ln w="47824" cap="flat">
                  <a:noFill/>
                  <a:prstDash val="solid"/>
                  <a:miter/>
                </a:ln>
              </p:spPr>
              <p:txBody>
                <a:bodyPr rtlCol="0" anchor="ctr"/>
                <a:lstStyle/>
                <a:p>
                  <a:endParaRPr lang="en-US"/>
                </a:p>
              </p:txBody>
            </p:sp>
          </p:grpSp>
          <p:sp>
            <p:nvSpPr>
              <p:cNvPr id="73" name="Freeform: Shape 72">
                <a:extLst>
                  <a:ext uri="{FF2B5EF4-FFF2-40B4-BE49-F238E27FC236}">
                    <a16:creationId xmlns:a16="http://schemas.microsoft.com/office/drawing/2014/main" id="{DB157DE6-2717-4920-B008-5E01DCEC1A13}"/>
                  </a:ext>
                </a:extLst>
              </p:cNvPr>
              <p:cNvSpPr/>
              <p:nvPr/>
            </p:nvSpPr>
            <p:spPr>
              <a:xfrm>
                <a:off x="8774135" y="7479062"/>
                <a:ext cx="396164" cy="158108"/>
              </a:xfrm>
              <a:custGeom>
                <a:avLst/>
                <a:gdLst>
                  <a:gd name="connsiteX0" fmla="*/ 369865 w 396164"/>
                  <a:gd name="connsiteY0" fmla="*/ 3589 h 158108"/>
                  <a:gd name="connsiteX1" fmla="*/ 369865 w 396164"/>
                  <a:gd name="connsiteY1" fmla="*/ 3589 h 158108"/>
                  <a:gd name="connsiteX2" fmla="*/ 369865 w 396164"/>
                  <a:gd name="connsiteY2" fmla="*/ 17945 h 158108"/>
                  <a:gd name="connsiteX3" fmla="*/ 350723 w 396164"/>
                  <a:gd name="connsiteY3" fmla="*/ 37087 h 158108"/>
                  <a:gd name="connsiteX4" fmla="*/ 255015 w 396164"/>
                  <a:gd name="connsiteY4" fmla="*/ 32302 h 158108"/>
                  <a:gd name="connsiteX5" fmla="*/ 121023 w 396164"/>
                  <a:gd name="connsiteY5" fmla="*/ 56229 h 158108"/>
                  <a:gd name="connsiteX6" fmla="*/ 44456 w 396164"/>
                  <a:gd name="connsiteY6" fmla="*/ 65800 h 158108"/>
                  <a:gd name="connsiteX7" fmla="*/ 15744 w 396164"/>
                  <a:gd name="connsiteY7" fmla="*/ 41872 h 158108"/>
                  <a:gd name="connsiteX8" fmla="*/ 1388 w 396164"/>
                  <a:gd name="connsiteY8" fmla="*/ 70585 h 158108"/>
                  <a:gd name="connsiteX9" fmla="*/ 34886 w 396164"/>
                  <a:gd name="connsiteY9" fmla="*/ 147152 h 158108"/>
                  <a:gd name="connsiteX10" fmla="*/ 73169 w 396164"/>
                  <a:gd name="connsiteY10" fmla="*/ 113654 h 158108"/>
                  <a:gd name="connsiteX11" fmla="*/ 283727 w 396164"/>
                  <a:gd name="connsiteY11" fmla="*/ 61014 h 158108"/>
                  <a:gd name="connsiteX12" fmla="*/ 365080 w 396164"/>
                  <a:gd name="connsiteY12" fmla="*/ 108868 h 158108"/>
                  <a:gd name="connsiteX13" fmla="*/ 393792 w 396164"/>
                  <a:gd name="connsiteY13" fmla="*/ 118439 h 158108"/>
                  <a:gd name="connsiteX14" fmla="*/ 369865 w 396164"/>
                  <a:gd name="connsiteY14" fmla="*/ 3589 h 15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164" h="158108">
                    <a:moveTo>
                      <a:pt x="369865" y="3589"/>
                    </a:moveTo>
                    <a:cubicBezTo>
                      <a:pt x="369865" y="-1196"/>
                      <a:pt x="369865" y="-1196"/>
                      <a:pt x="369865" y="3589"/>
                    </a:cubicBezTo>
                    <a:cubicBezTo>
                      <a:pt x="369865" y="8374"/>
                      <a:pt x="369865" y="13160"/>
                      <a:pt x="369865" y="17945"/>
                    </a:cubicBezTo>
                    <a:cubicBezTo>
                      <a:pt x="369865" y="27516"/>
                      <a:pt x="360294" y="37087"/>
                      <a:pt x="350723" y="37087"/>
                    </a:cubicBezTo>
                    <a:cubicBezTo>
                      <a:pt x="322011" y="46658"/>
                      <a:pt x="283727" y="27516"/>
                      <a:pt x="255015" y="32302"/>
                    </a:cubicBezTo>
                    <a:cubicBezTo>
                      <a:pt x="207161" y="37087"/>
                      <a:pt x="164092" y="41872"/>
                      <a:pt x="121023" y="56229"/>
                    </a:cubicBezTo>
                    <a:cubicBezTo>
                      <a:pt x="92310" y="65800"/>
                      <a:pt x="68383" y="70585"/>
                      <a:pt x="44456" y="65800"/>
                    </a:cubicBezTo>
                    <a:cubicBezTo>
                      <a:pt x="25315" y="61014"/>
                      <a:pt x="15744" y="51443"/>
                      <a:pt x="15744" y="41872"/>
                    </a:cubicBezTo>
                    <a:cubicBezTo>
                      <a:pt x="10959" y="51443"/>
                      <a:pt x="6173" y="61014"/>
                      <a:pt x="1388" y="70585"/>
                    </a:cubicBezTo>
                    <a:cubicBezTo>
                      <a:pt x="-8183" y="104083"/>
                      <a:pt x="34886" y="147152"/>
                      <a:pt x="34886" y="147152"/>
                    </a:cubicBezTo>
                    <a:cubicBezTo>
                      <a:pt x="49242" y="161508"/>
                      <a:pt x="68383" y="171079"/>
                      <a:pt x="73169" y="113654"/>
                    </a:cubicBezTo>
                    <a:cubicBezTo>
                      <a:pt x="73169" y="75370"/>
                      <a:pt x="221517" y="65800"/>
                      <a:pt x="283727" y="61014"/>
                    </a:cubicBezTo>
                    <a:cubicBezTo>
                      <a:pt x="345938" y="61014"/>
                      <a:pt x="360294" y="84941"/>
                      <a:pt x="365080" y="108868"/>
                    </a:cubicBezTo>
                    <a:cubicBezTo>
                      <a:pt x="369865" y="132795"/>
                      <a:pt x="393792" y="118439"/>
                      <a:pt x="393792" y="118439"/>
                    </a:cubicBezTo>
                    <a:cubicBezTo>
                      <a:pt x="398577" y="99297"/>
                      <a:pt x="398577" y="32302"/>
                      <a:pt x="369865" y="3589"/>
                    </a:cubicBezTo>
                    <a:close/>
                  </a:path>
                </a:pathLst>
              </a:custGeom>
              <a:solidFill>
                <a:srgbClr val="00728F">
                  <a:alpha val="30000"/>
                </a:srgbClr>
              </a:solidFill>
              <a:ln w="47824" cap="flat">
                <a:noFill/>
                <a:prstDash val="solid"/>
                <a:miter/>
              </a:ln>
            </p:spPr>
            <p:txBody>
              <a:bodyPr rtlCol="0" anchor="ctr"/>
              <a:lstStyle/>
              <a:p>
                <a:endParaRPr lang="en-US"/>
              </a:p>
            </p:txBody>
          </p:sp>
          <p:grpSp>
            <p:nvGrpSpPr>
              <p:cNvPr id="74" name="Graphic 3">
                <a:extLst>
                  <a:ext uri="{FF2B5EF4-FFF2-40B4-BE49-F238E27FC236}">
                    <a16:creationId xmlns:a16="http://schemas.microsoft.com/office/drawing/2014/main" id="{FDF7EB1E-C6AA-4271-9875-F049C4D88490}"/>
                  </a:ext>
                </a:extLst>
              </p:cNvPr>
              <p:cNvGrpSpPr/>
              <p:nvPr/>
            </p:nvGrpSpPr>
            <p:grpSpPr>
              <a:xfrm>
                <a:off x="8827020" y="7516149"/>
                <a:ext cx="331335" cy="133991"/>
                <a:chOff x="8827020" y="7516149"/>
                <a:chExt cx="331335" cy="133991"/>
              </a:xfrm>
            </p:grpSpPr>
            <p:sp>
              <p:nvSpPr>
                <p:cNvPr id="112" name="Freeform: Shape 111">
                  <a:extLst>
                    <a:ext uri="{FF2B5EF4-FFF2-40B4-BE49-F238E27FC236}">
                      <a16:creationId xmlns:a16="http://schemas.microsoft.com/office/drawing/2014/main" id="{E5139E3A-5E74-41C8-BF53-BB8846D54656}"/>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solidFill>
                <a:ln w="4782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0AEFD1FE-A812-4ACE-B7FC-8A1A4F50A77F}"/>
                    </a:ext>
                  </a:extLst>
                </p:cNvPr>
                <p:cNvSpPr/>
                <p:nvPr/>
              </p:nvSpPr>
              <p:spPr>
                <a:xfrm>
                  <a:off x="8827020" y="7516149"/>
                  <a:ext cx="331335" cy="133991"/>
                </a:xfrm>
                <a:custGeom>
                  <a:avLst/>
                  <a:gdLst>
                    <a:gd name="connsiteX0" fmla="*/ 5927 w 331335"/>
                    <a:gd name="connsiteY0" fmla="*/ 133992 h 133991"/>
                    <a:gd name="connsiteX1" fmla="*/ 5927 w 331335"/>
                    <a:gd name="connsiteY1" fmla="*/ 124421 h 133991"/>
                    <a:gd name="connsiteX2" fmla="*/ 58567 w 331335"/>
                    <a:gd name="connsiteY2" fmla="*/ 23927 h 133991"/>
                    <a:gd name="connsiteX3" fmla="*/ 211700 w 331335"/>
                    <a:gd name="connsiteY3" fmla="*/ 0 h 133991"/>
                    <a:gd name="connsiteX4" fmla="*/ 235627 w 331335"/>
                    <a:gd name="connsiteY4" fmla="*/ 0 h 133991"/>
                    <a:gd name="connsiteX5" fmla="*/ 326550 w 331335"/>
                    <a:gd name="connsiteY5" fmla="*/ 47854 h 133991"/>
                    <a:gd name="connsiteX6" fmla="*/ 326550 w 331335"/>
                    <a:gd name="connsiteY6" fmla="*/ 62211 h 133991"/>
                    <a:gd name="connsiteX7" fmla="*/ 331336 w 331335"/>
                    <a:gd name="connsiteY7" fmla="*/ 90923 h 133991"/>
                    <a:gd name="connsiteX8" fmla="*/ 331336 w 331335"/>
                    <a:gd name="connsiteY8" fmla="*/ 95708 h 133991"/>
                    <a:gd name="connsiteX9" fmla="*/ 326550 w 331335"/>
                    <a:gd name="connsiteY9" fmla="*/ 95708 h 133991"/>
                    <a:gd name="connsiteX10" fmla="*/ 321765 w 331335"/>
                    <a:gd name="connsiteY10" fmla="*/ 95708 h 133991"/>
                    <a:gd name="connsiteX11" fmla="*/ 321765 w 331335"/>
                    <a:gd name="connsiteY11" fmla="*/ 95708 h 133991"/>
                    <a:gd name="connsiteX12" fmla="*/ 302623 w 331335"/>
                    <a:gd name="connsiteY12" fmla="*/ 76567 h 133991"/>
                    <a:gd name="connsiteX13" fmla="*/ 226056 w 331335"/>
                    <a:gd name="connsiteY13" fmla="*/ 33498 h 133991"/>
                    <a:gd name="connsiteX14" fmla="*/ 20284 w 331335"/>
                    <a:gd name="connsiteY14" fmla="*/ 81352 h 133991"/>
                    <a:gd name="connsiteX15" fmla="*/ 10713 w 331335"/>
                    <a:gd name="connsiteY15" fmla="*/ 124421 h 133991"/>
                    <a:gd name="connsiteX16" fmla="*/ 5927 w 331335"/>
                    <a:gd name="connsiteY16" fmla="*/ 133992 h 133991"/>
                    <a:gd name="connsiteX17" fmla="*/ 230842 w 331335"/>
                    <a:gd name="connsiteY17" fmla="*/ 9571 h 133991"/>
                    <a:gd name="connsiteX18" fmla="*/ 206915 w 331335"/>
                    <a:gd name="connsiteY18" fmla="*/ 9571 h 133991"/>
                    <a:gd name="connsiteX19" fmla="*/ 58567 w 331335"/>
                    <a:gd name="connsiteY19" fmla="*/ 33498 h 133991"/>
                    <a:gd name="connsiteX20" fmla="*/ 10713 w 331335"/>
                    <a:gd name="connsiteY20" fmla="*/ 110065 h 133991"/>
                    <a:gd name="connsiteX21" fmla="*/ 15498 w 331335"/>
                    <a:gd name="connsiteY21" fmla="*/ 81352 h 133991"/>
                    <a:gd name="connsiteX22" fmla="*/ 226056 w 331335"/>
                    <a:gd name="connsiteY22" fmla="*/ 23927 h 133991"/>
                    <a:gd name="connsiteX23" fmla="*/ 312194 w 331335"/>
                    <a:gd name="connsiteY23" fmla="*/ 76567 h 133991"/>
                    <a:gd name="connsiteX24" fmla="*/ 316979 w 331335"/>
                    <a:gd name="connsiteY24" fmla="*/ 86138 h 133991"/>
                    <a:gd name="connsiteX25" fmla="*/ 312194 w 331335"/>
                    <a:gd name="connsiteY25" fmla="*/ 62211 h 133991"/>
                    <a:gd name="connsiteX26" fmla="*/ 312194 w 331335"/>
                    <a:gd name="connsiteY26" fmla="*/ 47854 h 133991"/>
                    <a:gd name="connsiteX27" fmla="*/ 230842 w 331335"/>
                    <a:gd name="connsiteY27" fmla="*/ 9571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335" h="133991">
                      <a:moveTo>
                        <a:pt x="5927" y="133992"/>
                      </a:moveTo>
                      <a:lnTo>
                        <a:pt x="5927" y="124421"/>
                      </a:lnTo>
                      <a:cubicBezTo>
                        <a:pt x="-8429" y="66996"/>
                        <a:pt x="1142" y="47854"/>
                        <a:pt x="58567" y="23927"/>
                      </a:cubicBezTo>
                      <a:cubicBezTo>
                        <a:pt x="96850" y="9571"/>
                        <a:pt x="168631" y="4786"/>
                        <a:pt x="211700" y="0"/>
                      </a:cubicBezTo>
                      <a:cubicBezTo>
                        <a:pt x="221271" y="0"/>
                        <a:pt x="230842" y="0"/>
                        <a:pt x="235627" y="0"/>
                      </a:cubicBezTo>
                      <a:cubicBezTo>
                        <a:pt x="254769" y="0"/>
                        <a:pt x="316979" y="0"/>
                        <a:pt x="326550" y="47854"/>
                      </a:cubicBezTo>
                      <a:cubicBezTo>
                        <a:pt x="326550" y="52640"/>
                        <a:pt x="326550" y="57425"/>
                        <a:pt x="326550" y="62211"/>
                      </a:cubicBezTo>
                      <a:cubicBezTo>
                        <a:pt x="326550" y="71781"/>
                        <a:pt x="331336" y="81352"/>
                        <a:pt x="331336" y="90923"/>
                      </a:cubicBezTo>
                      <a:lnTo>
                        <a:pt x="331336" y="95708"/>
                      </a:lnTo>
                      <a:lnTo>
                        <a:pt x="326550" y="95708"/>
                      </a:lnTo>
                      <a:cubicBezTo>
                        <a:pt x="326550" y="95708"/>
                        <a:pt x="321765" y="95708"/>
                        <a:pt x="321765" y="95708"/>
                      </a:cubicBezTo>
                      <a:lnTo>
                        <a:pt x="321765" y="95708"/>
                      </a:lnTo>
                      <a:cubicBezTo>
                        <a:pt x="316979" y="95708"/>
                        <a:pt x="307409" y="95708"/>
                        <a:pt x="302623" y="76567"/>
                      </a:cubicBezTo>
                      <a:cubicBezTo>
                        <a:pt x="297838" y="57425"/>
                        <a:pt x="288267" y="28713"/>
                        <a:pt x="226056" y="33498"/>
                      </a:cubicBezTo>
                      <a:cubicBezTo>
                        <a:pt x="144704" y="33498"/>
                        <a:pt x="25069" y="52640"/>
                        <a:pt x="20284" y="81352"/>
                      </a:cubicBezTo>
                      <a:cubicBezTo>
                        <a:pt x="20284" y="105279"/>
                        <a:pt x="15498" y="119635"/>
                        <a:pt x="10713" y="124421"/>
                      </a:cubicBezTo>
                      <a:lnTo>
                        <a:pt x="5927" y="133992"/>
                      </a:lnTo>
                      <a:close/>
                      <a:moveTo>
                        <a:pt x="230842" y="9571"/>
                      </a:moveTo>
                      <a:cubicBezTo>
                        <a:pt x="221271" y="9571"/>
                        <a:pt x="216486" y="9571"/>
                        <a:pt x="206915" y="9571"/>
                      </a:cubicBezTo>
                      <a:cubicBezTo>
                        <a:pt x="168631" y="9571"/>
                        <a:pt x="96850" y="19142"/>
                        <a:pt x="58567" y="33498"/>
                      </a:cubicBezTo>
                      <a:cubicBezTo>
                        <a:pt x="10713" y="52640"/>
                        <a:pt x="1142" y="71781"/>
                        <a:pt x="10713" y="110065"/>
                      </a:cubicBezTo>
                      <a:cubicBezTo>
                        <a:pt x="10713" y="105279"/>
                        <a:pt x="15498" y="95708"/>
                        <a:pt x="15498" y="81352"/>
                      </a:cubicBezTo>
                      <a:cubicBezTo>
                        <a:pt x="20284" y="33498"/>
                        <a:pt x="221271" y="23927"/>
                        <a:pt x="226056" y="23927"/>
                      </a:cubicBezTo>
                      <a:cubicBezTo>
                        <a:pt x="278696" y="23927"/>
                        <a:pt x="307409" y="38283"/>
                        <a:pt x="312194" y="76567"/>
                      </a:cubicBezTo>
                      <a:cubicBezTo>
                        <a:pt x="312194" y="86138"/>
                        <a:pt x="316979" y="86138"/>
                        <a:pt x="316979" y="86138"/>
                      </a:cubicBezTo>
                      <a:cubicBezTo>
                        <a:pt x="316979" y="76567"/>
                        <a:pt x="316979" y="71781"/>
                        <a:pt x="312194" y="62211"/>
                      </a:cubicBezTo>
                      <a:cubicBezTo>
                        <a:pt x="312194" y="57425"/>
                        <a:pt x="312194" y="52640"/>
                        <a:pt x="312194" y="47854"/>
                      </a:cubicBezTo>
                      <a:cubicBezTo>
                        <a:pt x="307409" y="23927"/>
                        <a:pt x="283482" y="9571"/>
                        <a:pt x="230842" y="9571"/>
                      </a:cubicBezTo>
                      <a:close/>
                    </a:path>
                  </a:pathLst>
                </a:custGeom>
                <a:solidFill>
                  <a:srgbClr val="2A4160"/>
                </a:solidFill>
                <a:ln w="47824" cap="flat">
                  <a:noFill/>
                  <a:prstDash val="solid"/>
                  <a:miter/>
                </a:ln>
              </p:spPr>
              <p:txBody>
                <a:bodyPr rtlCol="0" anchor="ctr"/>
                <a:lstStyle/>
                <a:p>
                  <a:endParaRPr lang="en-US"/>
                </a:p>
              </p:txBody>
            </p:sp>
          </p:grpSp>
          <p:sp>
            <p:nvSpPr>
              <p:cNvPr id="75" name="Freeform: Shape 74">
                <a:extLst>
                  <a:ext uri="{FF2B5EF4-FFF2-40B4-BE49-F238E27FC236}">
                    <a16:creationId xmlns:a16="http://schemas.microsoft.com/office/drawing/2014/main" id="{2C53105E-E249-4EF6-BB54-1607C0EE802E}"/>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76" name="Graphic 3">
                <a:extLst>
                  <a:ext uri="{FF2B5EF4-FFF2-40B4-BE49-F238E27FC236}">
                    <a16:creationId xmlns:a16="http://schemas.microsoft.com/office/drawing/2014/main" id="{EFBA1F20-5F8F-4A65-8E79-28DF6F2BDE80}"/>
                  </a:ext>
                </a:extLst>
              </p:cNvPr>
              <p:cNvGrpSpPr/>
              <p:nvPr/>
            </p:nvGrpSpPr>
            <p:grpSpPr>
              <a:xfrm>
                <a:off x="8986081" y="7986847"/>
                <a:ext cx="186631" cy="342822"/>
                <a:chOff x="8986081" y="7986847"/>
                <a:chExt cx="186631" cy="342822"/>
              </a:xfrm>
            </p:grpSpPr>
            <p:grpSp>
              <p:nvGrpSpPr>
                <p:cNvPr id="98" name="Graphic 3">
                  <a:extLst>
                    <a:ext uri="{FF2B5EF4-FFF2-40B4-BE49-F238E27FC236}">
                      <a16:creationId xmlns:a16="http://schemas.microsoft.com/office/drawing/2014/main" id="{E0226F9A-E6CE-4BCC-9145-35A0489518C2}"/>
                    </a:ext>
                  </a:extLst>
                </p:cNvPr>
                <p:cNvGrpSpPr/>
                <p:nvPr/>
              </p:nvGrpSpPr>
              <p:grpSpPr>
                <a:xfrm>
                  <a:off x="8995652" y="8056901"/>
                  <a:ext cx="176629" cy="272768"/>
                  <a:chOff x="8995652" y="8056901"/>
                  <a:chExt cx="176629" cy="272768"/>
                </a:xfrm>
              </p:grpSpPr>
              <p:sp>
                <p:nvSpPr>
                  <p:cNvPr id="110" name="Freeform: Shape 109">
                    <a:extLst>
                      <a:ext uri="{FF2B5EF4-FFF2-40B4-BE49-F238E27FC236}">
                        <a16:creationId xmlns:a16="http://schemas.microsoft.com/office/drawing/2014/main" id="{2816BE27-5335-4FE3-B3F2-BF2B9981EAEB}"/>
                      </a:ext>
                    </a:extLst>
                  </p:cNvPr>
                  <p:cNvSpPr/>
                  <p:nvPr/>
                </p:nvSpPr>
                <p:spPr>
                  <a:xfrm>
                    <a:off x="8995652" y="8061687"/>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D2546BB0-B732-4DDF-8062-C4C56AA352FF}"/>
                      </a:ext>
                    </a:extLst>
                  </p:cNvPr>
                  <p:cNvSpPr/>
                  <p:nvPr/>
                </p:nvSpPr>
                <p:spPr>
                  <a:xfrm>
                    <a:off x="8995652" y="8056901"/>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63198 h 272768"/>
                      <a:gd name="connsiteX12" fmla="*/ 86137 w 176629"/>
                      <a:gd name="connsiteY12" fmla="*/ 263198 h 272768"/>
                      <a:gd name="connsiteX13" fmla="*/ 105279 w 176629"/>
                      <a:gd name="connsiteY13" fmla="*/ 263198 h 272768"/>
                      <a:gd name="connsiteX14" fmla="*/ 167490 w 176629"/>
                      <a:gd name="connsiteY14" fmla="*/ 244056 h 272768"/>
                      <a:gd name="connsiteX15" fmla="*/ 133991 w 176629"/>
                      <a:gd name="connsiteY15" fmla="*/ 105279 h 272768"/>
                      <a:gd name="connsiteX16" fmla="*/ 114850 w 176629"/>
                      <a:gd name="connsiteY16" fmla="*/ 9571 h 272768"/>
                      <a:gd name="connsiteX17" fmla="*/ 9571 w 176629"/>
                      <a:gd name="connsiteY17" fmla="*/ 4785 h 272768"/>
                      <a:gd name="connsiteX18" fmla="*/ 28712 w 176629"/>
                      <a:gd name="connsiteY18" fmla="*/ 124421 h 272768"/>
                      <a:gd name="connsiteX19" fmla="*/ 86137 w 176629"/>
                      <a:gd name="connsiteY19" fmla="*/ 263198 h 272768"/>
                      <a:gd name="connsiteX20" fmla="*/ 86137 w 176629"/>
                      <a:gd name="connsiteY20" fmla="*/ 263198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8777" y="272769"/>
                          <a:pt x="105279" y="272769"/>
                        </a:cubicBezTo>
                        <a:close/>
                        <a:moveTo>
                          <a:pt x="86137" y="263198"/>
                        </a:moveTo>
                        <a:lnTo>
                          <a:pt x="86137" y="263198"/>
                        </a:lnTo>
                        <a:cubicBezTo>
                          <a:pt x="90923" y="263198"/>
                          <a:pt x="100494" y="263198"/>
                          <a:pt x="105279" y="263198"/>
                        </a:cubicBezTo>
                        <a:cubicBezTo>
                          <a:pt x="133991" y="263198"/>
                          <a:pt x="157919" y="248841"/>
                          <a:pt x="167490" y="244056"/>
                        </a:cubicBezTo>
                        <a:cubicBezTo>
                          <a:pt x="172275" y="239271"/>
                          <a:pt x="167490" y="210558"/>
                          <a:pt x="133991" y="105279"/>
                        </a:cubicBezTo>
                        <a:cubicBezTo>
                          <a:pt x="119635" y="62210"/>
                          <a:pt x="114850" y="23927"/>
                          <a:pt x="114850" y="9571"/>
                        </a:cubicBezTo>
                        <a:lnTo>
                          <a:pt x="9571" y="4785"/>
                        </a:lnTo>
                        <a:cubicBezTo>
                          <a:pt x="9571" y="19142"/>
                          <a:pt x="14356" y="57425"/>
                          <a:pt x="28712" y="124421"/>
                        </a:cubicBezTo>
                        <a:cubicBezTo>
                          <a:pt x="62210" y="263198"/>
                          <a:pt x="86137" y="263198"/>
                          <a:pt x="86137" y="263198"/>
                        </a:cubicBezTo>
                        <a:lnTo>
                          <a:pt x="86137" y="263198"/>
                        </a:lnTo>
                        <a:close/>
                      </a:path>
                    </a:pathLst>
                  </a:custGeom>
                  <a:solidFill>
                    <a:srgbClr val="2A4160"/>
                  </a:solidFill>
                  <a:ln w="47824" cap="flat">
                    <a:noFill/>
                    <a:prstDash val="solid"/>
                    <a:miter/>
                  </a:ln>
                </p:spPr>
                <p:txBody>
                  <a:bodyPr rtlCol="0" anchor="ctr"/>
                  <a:lstStyle/>
                  <a:p>
                    <a:endParaRPr lang="en-US"/>
                  </a:p>
                </p:txBody>
              </p:sp>
            </p:grpSp>
            <p:grpSp>
              <p:nvGrpSpPr>
                <p:cNvPr id="99" name="Graphic 3">
                  <a:extLst>
                    <a:ext uri="{FF2B5EF4-FFF2-40B4-BE49-F238E27FC236}">
                      <a16:creationId xmlns:a16="http://schemas.microsoft.com/office/drawing/2014/main" id="{2CDD7E91-D409-49F9-9627-CDF6CD9DE947}"/>
                    </a:ext>
                  </a:extLst>
                </p:cNvPr>
                <p:cNvGrpSpPr/>
                <p:nvPr/>
              </p:nvGrpSpPr>
              <p:grpSpPr>
                <a:xfrm>
                  <a:off x="9019047" y="8061687"/>
                  <a:ext cx="153233" cy="267983"/>
                  <a:chOff x="9019047" y="8061687"/>
                  <a:chExt cx="153233" cy="267983"/>
                </a:xfrm>
              </p:grpSpPr>
              <p:sp>
                <p:nvSpPr>
                  <p:cNvPr id="108" name="Freeform: Shape 107">
                    <a:extLst>
                      <a:ext uri="{FF2B5EF4-FFF2-40B4-BE49-F238E27FC236}">
                        <a16:creationId xmlns:a16="http://schemas.microsoft.com/office/drawing/2014/main" id="{AA340D94-585C-4685-B7AE-74272DF89A44}"/>
                      </a:ext>
                    </a:extLst>
                  </p:cNvPr>
                  <p:cNvSpPr/>
                  <p:nvPr/>
                </p:nvSpPr>
                <p:spPr>
                  <a:xfrm>
                    <a:off x="9019047" y="8066472"/>
                    <a:ext cx="146292" cy="261021"/>
                  </a:xfrm>
                  <a:custGeom>
                    <a:avLst/>
                    <a:gdLst>
                      <a:gd name="connsiteX0" fmla="*/ 96240 w 146292"/>
                      <a:gd name="connsiteY0" fmla="*/ 0 h 261021"/>
                      <a:gd name="connsiteX1" fmla="*/ 115382 w 146292"/>
                      <a:gd name="connsiteY1" fmla="*/ 95708 h 261021"/>
                      <a:gd name="connsiteX2" fmla="*/ 144094 w 146292"/>
                      <a:gd name="connsiteY2" fmla="*/ 239271 h 261021"/>
                      <a:gd name="connsiteX3" fmla="*/ 57957 w 146292"/>
                      <a:gd name="connsiteY3" fmla="*/ 258413 h 261021"/>
                      <a:gd name="connsiteX4" fmla="*/ 14888 w 146292"/>
                      <a:gd name="connsiteY4" fmla="*/ 119635 h 261021"/>
                      <a:gd name="connsiteX5" fmla="*/ 532 w 146292"/>
                      <a:gd name="connsiteY5" fmla="*/ 9571 h 261021"/>
                      <a:gd name="connsiteX6" fmla="*/ 96240 w 146292"/>
                      <a:gd name="connsiteY6" fmla="*/ 0 h 26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1">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29" y="215344"/>
                          <a:pt x="14888" y="119635"/>
                        </a:cubicBezTo>
                        <a:cubicBezTo>
                          <a:pt x="-4254" y="28713"/>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CBD02713-3A5D-4AF5-84E4-10CC6AB0E946}"/>
                      </a:ext>
                    </a:extLst>
                  </p:cNvPr>
                  <p:cNvSpPr/>
                  <p:nvPr/>
                </p:nvSpPr>
                <p:spPr>
                  <a:xfrm>
                    <a:off x="9023832" y="8061687"/>
                    <a:ext cx="148448" cy="267983"/>
                  </a:xfrm>
                  <a:custGeom>
                    <a:avLst/>
                    <a:gdLst>
                      <a:gd name="connsiteX0" fmla="*/ 77098 w 148448"/>
                      <a:gd name="connsiteY0" fmla="*/ 267983 h 267983"/>
                      <a:gd name="connsiteX1" fmla="*/ 57957 w 148448"/>
                      <a:gd name="connsiteY1" fmla="*/ 267983 h 267983"/>
                      <a:gd name="connsiteX2" fmla="*/ 57957 w 148448"/>
                      <a:gd name="connsiteY2" fmla="*/ 267983 h 267983"/>
                      <a:gd name="connsiteX3" fmla="*/ 57957 w 148448"/>
                      <a:gd name="connsiteY3" fmla="*/ 267983 h 267983"/>
                      <a:gd name="connsiteX4" fmla="*/ 14888 w 148448"/>
                      <a:gd name="connsiteY4" fmla="*/ 129206 h 267983"/>
                      <a:gd name="connsiteX5" fmla="*/ 532 w 148448"/>
                      <a:gd name="connsiteY5" fmla="*/ 14356 h 267983"/>
                      <a:gd name="connsiteX6" fmla="*/ 532 w 148448"/>
                      <a:gd name="connsiteY6" fmla="*/ 9571 h 267983"/>
                      <a:gd name="connsiteX7" fmla="*/ 96240 w 148448"/>
                      <a:gd name="connsiteY7" fmla="*/ 0 h 267983"/>
                      <a:gd name="connsiteX8" fmla="*/ 96240 w 148448"/>
                      <a:gd name="connsiteY8" fmla="*/ 4785 h 267983"/>
                      <a:gd name="connsiteX9" fmla="*/ 115382 w 148448"/>
                      <a:gd name="connsiteY9" fmla="*/ 100494 h 267983"/>
                      <a:gd name="connsiteX10" fmla="*/ 144094 w 148448"/>
                      <a:gd name="connsiteY10" fmla="*/ 248842 h 267983"/>
                      <a:gd name="connsiteX11" fmla="*/ 77098 w 148448"/>
                      <a:gd name="connsiteY11" fmla="*/ 267983 h 267983"/>
                      <a:gd name="connsiteX12" fmla="*/ 62742 w 148448"/>
                      <a:gd name="connsiteY12" fmla="*/ 258413 h 267983"/>
                      <a:gd name="connsiteX13" fmla="*/ 81884 w 148448"/>
                      <a:gd name="connsiteY13" fmla="*/ 258413 h 267983"/>
                      <a:gd name="connsiteX14" fmla="*/ 144094 w 148448"/>
                      <a:gd name="connsiteY14" fmla="*/ 239271 h 267983"/>
                      <a:gd name="connsiteX15" fmla="*/ 110596 w 148448"/>
                      <a:gd name="connsiteY15" fmla="*/ 100494 h 267983"/>
                      <a:gd name="connsiteX16" fmla="*/ 91455 w 148448"/>
                      <a:gd name="connsiteY16" fmla="*/ 4785 h 267983"/>
                      <a:gd name="connsiteX17" fmla="*/ 5317 w 148448"/>
                      <a:gd name="connsiteY17" fmla="*/ 14356 h 267983"/>
                      <a:gd name="connsiteX18" fmla="*/ 19673 w 148448"/>
                      <a:gd name="connsiteY18" fmla="*/ 119635 h 267983"/>
                      <a:gd name="connsiteX19" fmla="*/ 62742 w 148448"/>
                      <a:gd name="connsiteY19" fmla="*/ 258413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8448"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4356"/>
                          <a:pt x="532" y="14356"/>
                        </a:cubicBezTo>
                        <a:lnTo>
                          <a:pt x="532" y="9571"/>
                        </a:lnTo>
                        <a:lnTo>
                          <a:pt x="96240" y="0"/>
                        </a:lnTo>
                        <a:lnTo>
                          <a:pt x="96240" y="4785"/>
                        </a:lnTo>
                        <a:cubicBezTo>
                          <a:pt x="96240" y="4785"/>
                          <a:pt x="101025" y="52640"/>
                          <a:pt x="115382" y="100494"/>
                        </a:cubicBezTo>
                        <a:cubicBezTo>
                          <a:pt x="148880" y="215344"/>
                          <a:pt x="153665" y="244056"/>
                          <a:pt x="144094" y="248842"/>
                        </a:cubicBezTo>
                        <a:cubicBezTo>
                          <a:pt x="134524" y="253627"/>
                          <a:pt x="110596" y="267983"/>
                          <a:pt x="77098" y="267983"/>
                        </a:cubicBezTo>
                        <a:close/>
                        <a:moveTo>
                          <a:pt x="62742" y="258413"/>
                        </a:moveTo>
                        <a:cubicBezTo>
                          <a:pt x="67528" y="258413"/>
                          <a:pt x="72313" y="258413"/>
                          <a:pt x="81884" y="258413"/>
                        </a:cubicBezTo>
                        <a:cubicBezTo>
                          <a:pt x="110596" y="258413"/>
                          <a:pt x="134524" y="244056"/>
                          <a:pt x="144094" y="239271"/>
                        </a:cubicBezTo>
                        <a:cubicBezTo>
                          <a:pt x="148880" y="234485"/>
                          <a:pt x="144094" y="205773"/>
                          <a:pt x="110596" y="100494"/>
                        </a:cubicBezTo>
                        <a:cubicBezTo>
                          <a:pt x="96240" y="62210"/>
                          <a:pt x="91455" y="19142"/>
                          <a:pt x="91455" y="4785"/>
                        </a:cubicBezTo>
                        <a:lnTo>
                          <a:pt x="5317" y="14356"/>
                        </a:lnTo>
                        <a:cubicBezTo>
                          <a:pt x="5317" y="23927"/>
                          <a:pt x="5317" y="47854"/>
                          <a:pt x="19673" y="119635"/>
                        </a:cubicBezTo>
                        <a:cubicBezTo>
                          <a:pt x="34029" y="205773"/>
                          <a:pt x="57957" y="248842"/>
                          <a:pt x="62742" y="258413"/>
                        </a:cubicBezTo>
                        <a:close/>
                      </a:path>
                    </a:pathLst>
                  </a:custGeom>
                  <a:solidFill>
                    <a:srgbClr val="2A4160"/>
                  </a:solidFill>
                  <a:ln w="47824" cap="flat">
                    <a:noFill/>
                    <a:prstDash val="solid"/>
                    <a:miter/>
                  </a:ln>
                </p:spPr>
                <p:txBody>
                  <a:bodyPr rtlCol="0" anchor="ctr"/>
                  <a:lstStyle/>
                  <a:p>
                    <a:endParaRPr lang="en-US"/>
                  </a:p>
                </p:txBody>
              </p:sp>
            </p:grpSp>
            <p:sp>
              <p:nvSpPr>
                <p:cNvPr id="100" name="Freeform: Shape 99">
                  <a:extLst>
                    <a:ext uri="{FF2B5EF4-FFF2-40B4-BE49-F238E27FC236}">
                      <a16:creationId xmlns:a16="http://schemas.microsoft.com/office/drawing/2014/main" id="{5CE9384E-7F52-4414-9317-615F9F44F706}"/>
                    </a:ext>
                  </a:extLst>
                </p:cNvPr>
                <p:cNvSpPr/>
                <p:nvPr/>
              </p:nvSpPr>
              <p:spPr>
                <a:xfrm>
                  <a:off x="9005222" y="8061687"/>
                  <a:ext cx="167489" cy="265806"/>
                </a:xfrm>
                <a:custGeom>
                  <a:avLst/>
                  <a:gdLst>
                    <a:gd name="connsiteX0" fmla="*/ 81352 w 167489"/>
                    <a:gd name="connsiteY0" fmla="*/ 239271 h 265806"/>
                    <a:gd name="connsiteX1" fmla="*/ 52640 w 167489"/>
                    <a:gd name="connsiteY1" fmla="*/ 157919 h 265806"/>
                    <a:gd name="connsiteX2" fmla="*/ 38283 w 167489"/>
                    <a:gd name="connsiteY2" fmla="*/ 76567 h 265806"/>
                    <a:gd name="connsiteX3" fmla="*/ 52640 w 167489"/>
                    <a:gd name="connsiteY3" fmla="*/ 66996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39271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39271"/>
                      </a:moveTo>
                      <a:cubicBezTo>
                        <a:pt x="66996" y="215344"/>
                        <a:pt x="57425" y="186631"/>
                        <a:pt x="52640" y="157919"/>
                      </a:cubicBezTo>
                      <a:cubicBezTo>
                        <a:pt x="43069" y="129206"/>
                        <a:pt x="38283" y="105279"/>
                        <a:pt x="38283" y="76567"/>
                      </a:cubicBezTo>
                      <a:cubicBezTo>
                        <a:pt x="38283" y="66996"/>
                        <a:pt x="43069" y="66996"/>
                        <a:pt x="52640" y="66996"/>
                      </a:cubicBezTo>
                      <a:cubicBezTo>
                        <a:pt x="76567" y="71781"/>
                        <a:pt x="105279" y="71781"/>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3992" y="258413"/>
                        <a:pt x="100494" y="267983"/>
                        <a:pt x="81352" y="239271"/>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101" name="Graphic 3">
                  <a:extLst>
                    <a:ext uri="{FF2B5EF4-FFF2-40B4-BE49-F238E27FC236}">
                      <a16:creationId xmlns:a16="http://schemas.microsoft.com/office/drawing/2014/main" id="{AA6A67F1-A2C5-48DF-BA49-060268485C3E}"/>
                    </a:ext>
                  </a:extLst>
                </p:cNvPr>
                <p:cNvGrpSpPr/>
                <p:nvPr/>
              </p:nvGrpSpPr>
              <p:grpSpPr>
                <a:xfrm>
                  <a:off x="8986081" y="7986847"/>
                  <a:ext cx="153133" cy="127478"/>
                  <a:chOff x="8986081" y="7986847"/>
                  <a:chExt cx="153133" cy="127478"/>
                </a:xfrm>
              </p:grpSpPr>
              <p:sp>
                <p:nvSpPr>
                  <p:cNvPr id="106" name="Freeform: Shape 105">
                    <a:extLst>
                      <a:ext uri="{FF2B5EF4-FFF2-40B4-BE49-F238E27FC236}">
                        <a16:creationId xmlns:a16="http://schemas.microsoft.com/office/drawing/2014/main" id="{32B2B0DF-B29B-445B-A00E-06168662F311}"/>
                      </a:ext>
                    </a:extLst>
                  </p:cNvPr>
                  <p:cNvSpPr/>
                  <p:nvPr/>
                </p:nvSpPr>
                <p:spPr>
                  <a:xfrm>
                    <a:off x="8986081" y="7989668"/>
                    <a:ext cx="143562" cy="121212"/>
                  </a:xfrm>
                  <a:custGeom>
                    <a:avLst/>
                    <a:gdLst>
                      <a:gd name="connsiteX0" fmla="*/ 0 w 143562"/>
                      <a:gd name="connsiteY0" fmla="*/ 24165 h 121212"/>
                      <a:gd name="connsiteX1" fmla="*/ 19142 w 143562"/>
                      <a:gd name="connsiteY1" fmla="*/ 115088 h 121212"/>
                      <a:gd name="connsiteX2" fmla="*/ 57425 w 143562"/>
                      <a:gd name="connsiteY2" fmla="*/ 119873 h 121212"/>
                      <a:gd name="connsiteX3" fmla="*/ 143563 w 143562"/>
                      <a:gd name="connsiteY3" fmla="*/ 86375 h 121212"/>
                      <a:gd name="connsiteX4" fmla="*/ 124421 w 143562"/>
                      <a:gd name="connsiteY4" fmla="*/ 5023 h 121212"/>
                      <a:gd name="connsiteX5" fmla="*/ 0 w 143562"/>
                      <a:gd name="connsiteY5" fmla="*/ 24165 h 1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21212">
                        <a:moveTo>
                          <a:pt x="0" y="24165"/>
                        </a:moveTo>
                        <a:cubicBezTo>
                          <a:pt x="0" y="24165"/>
                          <a:pt x="0" y="81590"/>
                          <a:pt x="19142" y="115088"/>
                        </a:cubicBezTo>
                        <a:cubicBezTo>
                          <a:pt x="19142" y="115088"/>
                          <a:pt x="23927" y="124658"/>
                          <a:pt x="57425" y="119873"/>
                        </a:cubicBezTo>
                        <a:cubicBezTo>
                          <a:pt x="95708" y="115088"/>
                          <a:pt x="143563" y="110302"/>
                          <a:pt x="143563" y="86375"/>
                        </a:cubicBezTo>
                        <a:cubicBezTo>
                          <a:pt x="143563" y="62448"/>
                          <a:pt x="138777" y="28950"/>
                          <a:pt x="124421" y="5023"/>
                        </a:cubicBezTo>
                        <a:cubicBezTo>
                          <a:pt x="129206" y="238"/>
                          <a:pt x="52640" y="-9333"/>
                          <a:pt x="0" y="24165"/>
                        </a:cubicBezTo>
                        <a:close/>
                      </a:path>
                    </a:pathLst>
                  </a:custGeom>
                  <a:solidFill>
                    <a:srgbClr val="FFD900"/>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F869098-0BF2-48E4-84F7-393ABE862AC2}"/>
                      </a:ext>
                    </a:extLst>
                  </p:cNvPr>
                  <p:cNvSpPr/>
                  <p:nvPr/>
                </p:nvSpPr>
                <p:spPr>
                  <a:xfrm>
                    <a:off x="8986081" y="7986847"/>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4 w 153133"/>
                      <a:gd name="connsiteY9" fmla="*/ 84410 h 127478"/>
                      <a:gd name="connsiteX10" fmla="*/ 62211 w 153133"/>
                      <a:gd name="connsiteY10" fmla="*/ 122694 h 127478"/>
                      <a:gd name="connsiteX11" fmla="*/ 43069 w 153133"/>
                      <a:gd name="connsiteY11" fmla="*/ 127479 h 127478"/>
                      <a:gd name="connsiteX12" fmla="*/ 23927 w 153133"/>
                      <a:gd name="connsiteY12" fmla="*/ 113123 h 127478"/>
                      <a:gd name="connsiteX13" fmla="*/ 43069 w 153133"/>
                      <a:gd name="connsiteY13" fmla="*/ 117908 h 127478"/>
                      <a:gd name="connsiteX14" fmla="*/ 43069 w 153133"/>
                      <a:gd name="connsiteY14" fmla="*/ 117908 h 127478"/>
                      <a:gd name="connsiteX15" fmla="*/ 62211 w 153133"/>
                      <a:gd name="connsiteY15" fmla="*/ 117908 h 127478"/>
                      <a:gd name="connsiteX16" fmla="*/ 143563 w 153133"/>
                      <a:gd name="connsiteY16" fmla="*/ 89196 h 127478"/>
                      <a:gd name="connsiteX17" fmla="*/ 129206 w 153133"/>
                      <a:gd name="connsiteY17" fmla="*/ 12629 h 127478"/>
                      <a:gd name="connsiteX18" fmla="*/ 4786 w 153133"/>
                      <a:gd name="connsiteY18" fmla="*/ 31771 h 127478"/>
                      <a:gd name="connsiteX19" fmla="*/ 23927 w 153133"/>
                      <a:gd name="connsiteY19" fmla="*/ 113123 h 127478"/>
                      <a:gd name="connsiteX20" fmla="*/ 23927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4" y="65268"/>
                          <a:pt x="153134" y="84410"/>
                        </a:cubicBezTo>
                        <a:cubicBezTo>
                          <a:pt x="153134" y="108337"/>
                          <a:pt x="110065" y="117908"/>
                          <a:pt x="62211" y="122694"/>
                        </a:cubicBezTo>
                        <a:cubicBezTo>
                          <a:pt x="52640" y="122694"/>
                          <a:pt x="47854" y="127479"/>
                          <a:pt x="43069" y="127479"/>
                        </a:cubicBezTo>
                        <a:close/>
                        <a:moveTo>
                          <a:pt x="23927" y="113123"/>
                        </a:moveTo>
                        <a:cubicBezTo>
                          <a:pt x="23927" y="113123"/>
                          <a:pt x="28713" y="117908"/>
                          <a:pt x="43069" y="117908"/>
                        </a:cubicBezTo>
                        <a:lnTo>
                          <a:pt x="43069" y="117908"/>
                        </a:lnTo>
                        <a:cubicBezTo>
                          <a:pt x="47854" y="117908"/>
                          <a:pt x="52640" y="117908"/>
                          <a:pt x="62211" y="117908"/>
                        </a:cubicBezTo>
                        <a:cubicBezTo>
                          <a:pt x="86138" y="113123"/>
                          <a:pt x="143563" y="108337"/>
                          <a:pt x="143563" y="89196"/>
                        </a:cubicBezTo>
                        <a:cubicBezTo>
                          <a:pt x="143563" y="70054"/>
                          <a:pt x="138777" y="36556"/>
                          <a:pt x="129206" y="12629"/>
                        </a:cubicBezTo>
                        <a:cubicBezTo>
                          <a:pt x="114850" y="12629"/>
                          <a:pt x="52640" y="3058"/>
                          <a:pt x="4786" y="31771"/>
                        </a:cubicBezTo>
                        <a:cubicBezTo>
                          <a:pt x="4786" y="41341"/>
                          <a:pt x="4786" y="84410"/>
                          <a:pt x="23927" y="113123"/>
                        </a:cubicBezTo>
                        <a:lnTo>
                          <a:pt x="23927" y="113123"/>
                        </a:lnTo>
                        <a:close/>
                      </a:path>
                    </a:pathLst>
                  </a:custGeom>
                  <a:solidFill>
                    <a:srgbClr val="EA9600"/>
                  </a:solidFill>
                  <a:ln w="47824" cap="flat">
                    <a:noFill/>
                    <a:prstDash val="solid"/>
                    <a:miter/>
                  </a:ln>
                </p:spPr>
                <p:txBody>
                  <a:bodyPr rtlCol="0" anchor="ctr"/>
                  <a:lstStyle/>
                  <a:p>
                    <a:endParaRPr lang="en-US"/>
                  </a:p>
                </p:txBody>
              </p:sp>
            </p:grpSp>
            <p:grpSp>
              <p:nvGrpSpPr>
                <p:cNvPr id="102" name="Graphic 3">
                  <a:extLst>
                    <a:ext uri="{FF2B5EF4-FFF2-40B4-BE49-F238E27FC236}">
                      <a16:creationId xmlns:a16="http://schemas.microsoft.com/office/drawing/2014/main" id="{F2C57BB8-CA56-46B9-BB2D-03FFAD186FE2}"/>
                    </a:ext>
                  </a:extLst>
                </p:cNvPr>
                <p:cNvGrpSpPr/>
                <p:nvPr/>
              </p:nvGrpSpPr>
              <p:grpSpPr>
                <a:xfrm>
                  <a:off x="8986081" y="7999476"/>
                  <a:ext cx="157918" cy="114849"/>
                  <a:chOff x="8986081" y="7999476"/>
                  <a:chExt cx="157918" cy="114849"/>
                </a:xfrm>
              </p:grpSpPr>
              <p:sp>
                <p:nvSpPr>
                  <p:cNvPr id="104" name="Freeform: Shape 103">
                    <a:extLst>
                      <a:ext uri="{FF2B5EF4-FFF2-40B4-BE49-F238E27FC236}">
                        <a16:creationId xmlns:a16="http://schemas.microsoft.com/office/drawing/2014/main" id="{FEAEF13A-1EC3-4B19-B954-40C8FDDF1ABB}"/>
                      </a:ext>
                    </a:extLst>
                  </p:cNvPr>
                  <p:cNvSpPr/>
                  <p:nvPr/>
                </p:nvSpPr>
                <p:spPr>
                  <a:xfrm>
                    <a:off x="8986081" y="8009047"/>
                    <a:ext cx="143562" cy="101833"/>
                  </a:xfrm>
                  <a:custGeom>
                    <a:avLst/>
                    <a:gdLst>
                      <a:gd name="connsiteX0" fmla="*/ 28713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3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3" y="76567"/>
                        </a:moveTo>
                        <a:cubicBezTo>
                          <a:pt x="14356" y="52640"/>
                          <a:pt x="9571" y="14356"/>
                          <a:pt x="9571" y="0"/>
                        </a:cubicBezTo>
                        <a:cubicBezTo>
                          <a:pt x="4786" y="0"/>
                          <a:pt x="4786"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28713" y="86137"/>
                          <a:pt x="28713" y="76567"/>
                          <a:pt x="28713" y="76567"/>
                        </a:cubicBezTo>
                        <a:close/>
                      </a:path>
                    </a:pathLst>
                  </a:custGeom>
                  <a:solidFill>
                    <a:srgbClr val="FFD900"/>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304CD329-C134-4E69-84F0-26E2EA844192}"/>
                      </a:ext>
                    </a:extLst>
                  </p:cNvPr>
                  <p:cNvSpPr/>
                  <p:nvPr/>
                </p:nvSpPr>
                <p:spPr>
                  <a:xfrm>
                    <a:off x="8986081" y="7999476"/>
                    <a:ext cx="157918" cy="114849"/>
                  </a:xfrm>
                  <a:custGeom>
                    <a:avLst/>
                    <a:gdLst>
                      <a:gd name="connsiteX0" fmla="*/ 43069 w 157918"/>
                      <a:gd name="connsiteY0" fmla="*/ 114850 h 114849"/>
                      <a:gd name="connsiteX1" fmla="*/ 19142 w 157918"/>
                      <a:gd name="connsiteY1" fmla="*/ 105279 h 114849"/>
                      <a:gd name="connsiteX2" fmla="*/ 0 w 157918"/>
                      <a:gd name="connsiteY2" fmla="*/ 14356 h 114849"/>
                      <a:gd name="connsiteX3" fmla="*/ 0 w 157918"/>
                      <a:gd name="connsiteY3" fmla="*/ 9571 h 114849"/>
                      <a:gd name="connsiteX4" fmla="*/ 0 w 157918"/>
                      <a:gd name="connsiteY4" fmla="*/ 9571 h 114849"/>
                      <a:gd name="connsiteX5" fmla="*/ 9571 w 157918"/>
                      <a:gd name="connsiteY5" fmla="*/ 4785 h 114849"/>
                      <a:gd name="connsiteX6" fmla="*/ 14356 w 157918"/>
                      <a:gd name="connsiteY6" fmla="*/ 0 h 114849"/>
                      <a:gd name="connsiteX7" fmla="*/ 14356 w 157918"/>
                      <a:gd name="connsiteY7" fmla="*/ 9571 h 114849"/>
                      <a:gd name="connsiteX8" fmla="*/ 33498 w 157918"/>
                      <a:gd name="connsiteY8" fmla="*/ 86137 h 114849"/>
                      <a:gd name="connsiteX9" fmla="*/ 33498 w 157918"/>
                      <a:gd name="connsiteY9" fmla="*/ 86137 h 114849"/>
                      <a:gd name="connsiteX10" fmla="*/ 52640 w 157918"/>
                      <a:gd name="connsiteY10" fmla="*/ 90923 h 114849"/>
                      <a:gd name="connsiteX11" fmla="*/ 71781 w 157918"/>
                      <a:gd name="connsiteY11" fmla="*/ 90923 h 114849"/>
                      <a:gd name="connsiteX12" fmla="*/ 148348 w 157918"/>
                      <a:gd name="connsiteY12" fmla="*/ 71781 h 114849"/>
                      <a:gd name="connsiteX13" fmla="*/ 157919 w 157918"/>
                      <a:gd name="connsiteY13" fmla="*/ 66996 h 114849"/>
                      <a:gd name="connsiteX14" fmla="*/ 157919 w 157918"/>
                      <a:gd name="connsiteY14" fmla="*/ 76567 h 114849"/>
                      <a:gd name="connsiteX15" fmla="*/ 66996 w 157918"/>
                      <a:gd name="connsiteY15" fmla="*/ 114850 h 114849"/>
                      <a:gd name="connsiteX16" fmla="*/ 43069 w 157918"/>
                      <a:gd name="connsiteY16" fmla="*/ 114850 h 114849"/>
                      <a:gd name="connsiteX17" fmla="*/ 23927 w 157918"/>
                      <a:gd name="connsiteY17" fmla="*/ 100494 h 114849"/>
                      <a:gd name="connsiteX18" fmla="*/ 43069 w 157918"/>
                      <a:gd name="connsiteY18" fmla="*/ 105279 h 114849"/>
                      <a:gd name="connsiteX19" fmla="*/ 62211 w 157918"/>
                      <a:gd name="connsiteY19" fmla="*/ 105279 h 114849"/>
                      <a:gd name="connsiteX20" fmla="*/ 143563 w 157918"/>
                      <a:gd name="connsiteY20" fmla="*/ 86137 h 114849"/>
                      <a:gd name="connsiteX21" fmla="*/ 71781 w 157918"/>
                      <a:gd name="connsiteY21" fmla="*/ 100494 h 114849"/>
                      <a:gd name="connsiteX22" fmla="*/ 52640 w 157918"/>
                      <a:gd name="connsiteY22" fmla="*/ 100494 h 114849"/>
                      <a:gd name="connsiteX23" fmla="*/ 28713 w 157918"/>
                      <a:gd name="connsiteY23" fmla="*/ 90923 h 114849"/>
                      <a:gd name="connsiteX24" fmla="*/ 9571 w 157918"/>
                      <a:gd name="connsiteY24" fmla="*/ 33498 h 114849"/>
                      <a:gd name="connsiteX25" fmla="*/ 23927 w 157918"/>
                      <a:gd name="connsiteY25" fmla="*/ 100494 h 114849"/>
                      <a:gd name="connsiteX26" fmla="*/ 23927 w 157918"/>
                      <a:gd name="connsiteY26" fmla="*/ 100494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49">
                        <a:moveTo>
                          <a:pt x="43069" y="114850"/>
                        </a:moveTo>
                        <a:cubicBezTo>
                          <a:pt x="23927" y="114850"/>
                          <a:pt x="19142" y="110065"/>
                          <a:pt x="19142" y="105279"/>
                        </a:cubicBezTo>
                        <a:cubicBezTo>
                          <a:pt x="0" y="71781"/>
                          <a:pt x="0" y="14356"/>
                          <a:pt x="0" y="14356"/>
                        </a:cubicBezTo>
                        <a:lnTo>
                          <a:pt x="0" y="9571"/>
                        </a:lnTo>
                        <a:lnTo>
                          <a:pt x="0" y="9571"/>
                        </a:lnTo>
                        <a:cubicBezTo>
                          <a:pt x="4786" y="9571"/>
                          <a:pt x="4786" y="4785"/>
                          <a:pt x="9571" y="4785"/>
                        </a:cubicBezTo>
                        <a:lnTo>
                          <a:pt x="14356" y="0"/>
                        </a:lnTo>
                        <a:lnTo>
                          <a:pt x="14356" y="9571"/>
                        </a:lnTo>
                        <a:cubicBezTo>
                          <a:pt x="14356" y="28712"/>
                          <a:pt x="19142" y="62210"/>
                          <a:pt x="33498" y="86137"/>
                        </a:cubicBezTo>
                        <a:lnTo>
                          <a:pt x="33498" y="86137"/>
                        </a:lnTo>
                        <a:cubicBezTo>
                          <a:pt x="33498" y="86137"/>
                          <a:pt x="38283" y="90923"/>
                          <a:pt x="52640" y="90923"/>
                        </a:cubicBezTo>
                        <a:cubicBezTo>
                          <a:pt x="57425" y="90923"/>
                          <a:pt x="62211" y="90923"/>
                          <a:pt x="71781" y="90923"/>
                        </a:cubicBezTo>
                        <a:cubicBezTo>
                          <a:pt x="90923" y="90923"/>
                          <a:pt x="133992" y="86137"/>
                          <a:pt x="148348" y="71781"/>
                        </a:cubicBezTo>
                        <a:lnTo>
                          <a:pt x="157919" y="66996"/>
                        </a:lnTo>
                        <a:lnTo>
                          <a:pt x="157919" y="76567"/>
                        </a:lnTo>
                        <a:cubicBezTo>
                          <a:pt x="157919" y="100494"/>
                          <a:pt x="114850" y="110065"/>
                          <a:pt x="66996" y="114850"/>
                        </a:cubicBezTo>
                        <a:cubicBezTo>
                          <a:pt x="52640" y="110065"/>
                          <a:pt x="47854" y="114850"/>
                          <a:pt x="43069" y="114850"/>
                        </a:cubicBezTo>
                        <a:close/>
                        <a:moveTo>
                          <a:pt x="23927" y="100494"/>
                        </a:moveTo>
                        <a:cubicBezTo>
                          <a:pt x="23927" y="100494"/>
                          <a:pt x="28713" y="105279"/>
                          <a:pt x="43069" y="105279"/>
                        </a:cubicBezTo>
                        <a:cubicBezTo>
                          <a:pt x="47854" y="105279"/>
                          <a:pt x="52640" y="105279"/>
                          <a:pt x="62211" y="105279"/>
                        </a:cubicBezTo>
                        <a:cubicBezTo>
                          <a:pt x="81352" y="105279"/>
                          <a:pt x="129206" y="100494"/>
                          <a:pt x="143563" y="86137"/>
                        </a:cubicBezTo>
                        <a:cubicBezTo>
                          <a:pt x="124421" y="95708"/>
                          <a:pt x="95708" y="100494"/>
                          <a:pt x="71781" y="100494"/>
                        </a:cubicBezTo>
                        <a:cubicBezTo>
                          <a:pt x="66996" y="100494"/>
                          <a:pt x="57425" y="100494"/>
                          <a:pt x="52640" y="100494"/>
                        </a:cubicBezTo>
                        <a:cubicBezTo>
                          <a:pt x="33498" y="100494"/>
                          <a:pt x="28713" y="95708"/>
                          <a:pt x="28713" y="90923"/>
                        </a:cubicBezTo>
                        <a:cubicBezTo>
                          <a:pt x="19142" y="76567"/>
                          <a:pt x="14356" y="52640"/>
                          <a:pt x="9571" y="33498"/>
                        </a:cubicBezTo>
                        <a:cubicBezTo>
                          <a:pt x="4786" y="52640"/>
                          <a:pt x="9571" y="81352"/>
                          <a:pt x="23927" y="100494"/>
                        </a:cubicBezTo>
                        <a:lnTo>
                          <a:pt x="23927" y="100494"/>
                        </a:lnTo>
                        <a:close/>
                      </a:path>
                    </a:pathLst>
                  </a:custGeom>
                  <a:solidFill>
                    <a:srgbClr val="EA9600"/>
                  </a:solidFill>
                  <a:ln w="47824" cap="flat">
                    <a:noFill/>
                    <a:prstDash val="solid"/>
                    <a:miter/>
                  </a:ln>
                </p:spPr>
                <p:txBody>
                  <a:bodyPr rtlCol="0" anchor="ctr"/>
                  <a:lstStyle/>
                  <a:p>
                    <a:endParaRPr lang="en-US"/>
                  </a:p>
                </p:txBody>
              </p:sp>
            </p:grpSp>
            <p:sp>
              <p:nvSpPr>
                <p:cNvPr id="103" name="Freeform: Shape 102">
                  <a:extLst>
                    <a:ext uri="{FF2B5EF4-FFF2-40B4-BE49-F238E27FC236}">
                      <a16:creationId xmlns:a16="http://schemas.microsoft.com/office/drawing/2014/main" id="{EDF3B873-1742-43C0-922A-6D5BF97F81CB}"/>
                    </a:ext>
                  </a:extLst>
                </p:cNvPr>
                <p:cNvSpPr/>
                <p:nvPr/>
              </p:nvSpPr>
              <p:spPr>
                <a:xfrm>
                  <a:off x="8986081" y="8009047"/>
                  <a:ext cx="145544" cy="101833"/>
                </a:xfrm>
                <a:custGeom>
                  <a:avLst/>
                  <a:gdLst>
                    <a:gd name="connsiteX0" fmla="*/ 138777 w 145544"/>
                    <a:gd name="connsiteY0" fmla="*/ 0 h 101833"/>
                    <a:gd name="connsiteX1" fmla="*/ 76567 w 145544"/>
                    <a:gd name="connsiteY1" fmla="*/ 43069 h 101833"/>
                    <a:gd name="connsiteX2" fmla="*/ 19142 w 145544"/>
                    <a:gd name="connsiteY2" fmla="*/ 38283 h 101833"/>
                    <a:gd name="connsiteX3" fmla="*/ 14356 w 145544"/>
                    <a:gd name="connsiteY3" fmla="*/ 23927 h 101833"/>
                    <a:gd name="connsiteX4" fmla="*/ 9571 w 145544"/>
                    <a:gd name="connsiteY4" fmla="*/ 0 h 101833"/>
                    <a:gd name="connsiteX5" fmla="*/ 0 w 145544"/>
                    <a:gd name="connsiteY5" fmla="*/ 4785 h 101833"/>
                    <a:gd name="connsiteX6" fmla="*/ 19142 w 145544"/>
                    <a:gd name="connsiteY6" fmla="*/ 95708 h 101833"/>
                    <a:gd name="connsiteX7" fmla="*/ 57425 w 145544"/>
                    <a:gd name="connsiteY7" fmla="*/ 100494 h 101833"/>
                    <a:gd name="connsiteX8" fmla="*/ 143563 w 145544"/>
                    <a:gd name="connsiteY8" fmla="*/ 66996 h 101833"/>
                    <a:gd name="connsiteX9" fmla="*/ 138777 w 145544"/>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44" h="101833">
                      <a:moveTo>
                        <a:pt x="138777" y="0"/>
                      </a:moveTo>
                      <a:cubicBezTo>
                        <a:pt x="129206" y="23927"/>
                        <a:pt x="105279" y="38283"/>
                        <a:pt x="76567" y="43069"/>
                      </a:cubicBezTo>
                      <a:cubicBezTo>
                        <a:pt x="62211" y="43069"/>
                        <a:pt x="28713" y="47854"/>
                        <a:pt x="19142" y="38283"/>
                      </a:cubicBezTo>
                      <a:cubicBezTo>
                        <a:pt x="14356" y="33498"/>
                        <a:pt x="14356" y="28712"/>
                        <a:pt x="14356" y="23927"/>
                      </a:cubicBezTo>
                      <a:cubicBezTo>
                        <a:pt x="14356" y="14356"/>
                        <a:pt x="9571" y="4785"/>
                        <a:pt x="9571" y="0"/>
                      </a:cubicBezTo>
                      <a:cubicBezTo>
                        <a:pt x="4786" y="0"/>
                        <a:pt x="0"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8348" y="47854"/>
                        <a:pt x="143563" y="19142"/>
                        <a:pt x="138777" y="0"/>
                      </a:cubicBezTo>
                      <a:close/>
                    </a:path>
                  </a:pathLst>
                </a:custGeom>
                <a:solidFill>
                  <a:srgbClr val="FFD900"/>
                </a:solidFill>
                <a:ln w="47824" cap="flat">
                  <a:noFill/>
                  <a:prstDash val="solid"/>
                  <a:miter/>
                </a:ln>
              </p:spPr>
              <p:txBody>
                <a:bodyPr rtlCol="0" anchor="ctr"/>
                <a:lstStyle/>
                <a:p>
                  <a:endParaRPr lang="en-US"/>
                </a:p>
              </p:txBody>
            </p:sp>
          </p:grpSp>
          <p:grpSp>
            <p:nvGrpSpPr>
              <p:cNvPr id="77" name="Graphic 3">
                <a:extLst>
                  <a:ext uri="{FF2B5EF4-FFF2-40B4-BE49-F238E27FC236}">
                    <a16:creationId xmlns:a16="http://schemas.microsoft.com/office/drawing/2014/main" id="{AC7C0E5D-A97E-410F-955E-21046B30514E}"/>
                  </a:ext>
                </a:extLst>
              </p:cNvPr>
              <p:cNvGrpSpPr/>
              <p:nvPr/>
            </p:nvGrpSpPr>
            <p:grpSpPr>
              <a:xfrm>
                <a:off x="9359343" y="7910281"/>
                <a:ext cx="195771" cy="347608"/>
                <a:chOff x="9359343" y="7910281"/>
                <a:chExt cx="195771" cy="347608"/>
              </a:xfrm>
            </p:grpSpPr>
            <p:grpSp>
              <p:nvGrpSpPr>
                <p:cNvPr id="84" name="Graphic 3">
                  <a:extLst>
                    <a:ext uri="{FF2B5EF4-FFF2-40B4-BE49-F238E27FC236}">
                      <a16:creationId xmlns:a16="http://schemas.microsoft.com/office/drawing/2014/main" id="{3CA6312A-A4CD-4B77-A06C-62C3D90C7724}"/>
                    </a:ext>
                  </a:extLst>
                </p:cNvPr>
                <p:cNvGrpSpPr/>
                <p:nvPr/>
              </p:nvGrpSpPr>
              <p:grpSpPr>
                <a:xfrm>
                  <a:off x="9373700" y="7985120"/>
                  <a:ext cx="176629" cy="272768"/>
                  <a:chOff x="9373700" y="7985120"/>
                  <a:chExt cx="176629" cy="272768"/>
                </a:xfrm>
              </p:grpSpPr>
              <p:sp>
                <p:nvSpPr>
                  <p:cNvPr id="96" name="Freeform: Shape 95">
                    <a:extLst>
                      <a:ext uri="{FF2B5EF4-FFF2-40B4-BE49-F238E27FC236}">
                        <a16:creationId xmlns:a16="http://schemas.microsoft.com/office/drawing/2014/main" id="{0607CACE-2DEA-4A42-B65C-1BA9A7D50E82}"/>
                      </a:ext>
                    </a:extLst>
                  </p:cNvPr>
                  <p:cNvSpPr/>
                  <p:nvPr/>
                </p:nvSpPr>
                <p:spPr>
                  <a:xfrm>
                    <a:off x="9373700" y="7985120"/>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916722A6-5691-4295-B9E9-9278C25A55D2}"/>
                      </a:ext>
                    </a:extLst>
                  </p:cNvPr>
                  <p:cNvSpPr/>
                  <p:nvPr/>
                </p:nvSpPr>
                <p:spPr>
                  <a:xfrm>
                    <a:off x="9373700" y="7985120"/>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58412 h 272768"/>
                      <a:gd name="connsiteX12" fmla="*/ 86137 w 176629"/>
                      <a:gd name="connsiteY12" fmla="*/ 258412 h 272768"/>
                      <a:gd name="connsiteX13" fmla="*/ 105279 w 176629"/>
                      <a:gd name="connsiteY13" fmla="*/ 258412 h 272768"/>
                      <a:gd name="connsiteX14" fmla="*/ 167490 w 176629"/>
                      <a:gd name="connsiteY14" fmla="*/ 239271 h 272768"/>
                      <a:gd name="connsiteX15" fmla="*/ 133991 w 176629"/>
                      <a:gd name="connsiteY15" fmla="*/ 100494 h 272768"/>
                      <a:gd name="connsiteX16" fmla="*/ 114850 w 176629"/>
                      <a:gd name="connsiteY16" fmla="*/ 4785 h 272768"/>
                      <a:gd name="connsiteX17" fmla="*/ 9571 w 176629"/>
                      <a:gd name="connsiteY17" fmla="*/ 0 h 272768"/>
                      <a:gd name="connsiteX18" fmla="*/ 28712 w 176629"/>
                      <a:gd name="connsiteY18" fmla="*/ 119635 h 272768"/>
                      <a:gd name="connsiteX19" fmla="*/ 86137 w 176629"/>
                      <a:gd name="connsiteY19" fmla="*/ 258412 h 272768"/>
                      <a:gd name="connsiteX20" fmla="*/ 86137 w 176629"/>
                      <a:gd name="connsiteY20" fmla="*/ 258412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3991" y="272769"/>
                          <a:pt x="105279" y="272769"/>
                        </a:cubicBezTo>
                        <a:close/>
                        <a:moveTo>
                          <a:pt x="86137" y="258412"/>
                        </a:moveTo>
                        <a:lnTo>
                          <a:pt x="86137" y="258412"/>
                        </a:lnTo>
                        <a:cubicBezTo>
                          <a:pt x="90923" y="258412"/>
                          <a:pt x="100494" y="258412"/>
                          <a:pt x="105279" y="258412"/>
                        </a:cubicBezTo>
                        <a:cubicBezTo>
                          <a:pt x="133991" y="258412"/>
                          <a:pt x="157919" y="244056"/>
                          <a:pt x="167490" y="239271"/>
                        </a:cubicBezTo>
                        <a:cubicBezTo>
                          <a:pt x="172275" y="234485"/>
                          <a:pt x="167490" y="205773"/>
                          <a:pt x="133991" y="100494"/>
                        </a:cubicBezTo>
                        <a:cubicBezTo>
                          <a:pt x="119635" y="57425"/>
                          <a:pt x="114850" y="19142"/>
                          <a:pt x="114850" y="4785"/>
                        </a:cubicBezTo>
                        <a:lnTo>
                          <a:pt x="9571" y="0"/>
                        </a:lnTo>
                        <a:cubicBezTo>
                          <a:pt x="9571" y="14356"/>
                          <a:pt x="14356" y="52640"/>
                          <a:pt x="28712" y="119635"/>
                        </a:cubicBezTo>
                        <a:cubicBezTo>
                          <a:pt x="57425" y="258412"/>
                          <a:pt x="81352" y="258412"/>
                          <a:pt x="86137" y="258412"/>
                        </a:cubicBezTo>
                        <a:lnTo>
                          <a:pt x="86137" y="258412"/>
                        </a:lnTo>
                        <a:close/>
                      </a:path>
                    </a:pathLst>
                  </a:custGeom>
                  <a:solidFill>
                    <a:srgbClr val="2A4160"/>
                  </a:solidFill>
                  <a:ln w="47824" cap="flat">
                    <a:noFill/>
                    <a:prstDash val="solid"/>
                    <a:miter/>
                  </a:ln>
                </p:spPr>
                <p:txBody>
                  <a:bodyPr rtlCol="0" anchor="ctr"/>
                  <a:lstStyle/>
                  <a:p>
                    <a:endParaRPr lang="en-US"/>
                  </a:p>
                </p:txBody>
              </p:sp>
            </p:grpSp>
            <p:grpSp>
              <p:nvGrpSpPr>
                <p:cNvPr id="85" name="Graphic 3">
                  <a:extLst>
                    <a:ext uri="{FF2B5EF4-FFF2-40B4-BE49-F238E27FC236}">
                      <a16:creationId xmlns:a16="http://schemas.microsoft.com/office/drawing/2014/main" id="{18C71EEA-20BC-446F-BF99-9EF3B7FDE8B0}"/>
                    </a:ext>
                  </a:extLst>
                </p:cNvPr>
                <p:cNvGrpSpPr/>
                <p:nvPr/>
              </p:nvGrpSpPr>
              <p:grpSpPr>
                <a:xfrm>
                  <a:off x="9397095" y="7989905"/>
                  <a:ext cx="158019" cy="267983"/>
                  <a:chOff x="9397095" y="7989905"/>
                  <a:chExt cx="158019" cy="267983"/>
                </a:xfrm>
              </p:grpSpPr>
              <p:sp>
                <p:nvSpPr>
                  <p:cNvPr id="94" name="Freeform: Shape 93">
                    <a:extLst>
                      <a:ext uri="{FF2B5EF4-FFF2-40B4-BE49-F238E27FC236}">
                        <a16:creationId xmlns:a16="http://schemas.microsoft.com/office/drawing/2014/main" id="{CA28E12F-00A0-4177-9761-41097F6D1DD4}"/>
                      </a:ext>
                    </a:extLst>
                  </p:cNvPr>
                  <p:cNvSpPr/>
                  <p:nvPr/>
                </p:nvSpPr>
                <p:spPr>
                  <a:xfrm>
                    <a:off x="9397095" y="7989905"/>
                    <a:ext cx="146292" cy="261020"/>
                  </a:xfrm>
                  <a:custGeom>
                    <a:avLst/>
                    <a:gdLst>
                      <a:gd name="connsiteX0" fmla="*/ 96240 w 146292"/>
                      <a:gd name="connsiteY0" fmla="*/ 0 h 261020"/>
                      <a:gd name="connsiteX1" fmla="*/ 115382 w 146292"/>
                      <a:gd name="connsiteY1" fmla="*/ 95708 h 261020"/>
                      <a:gd name="connsiteX2" fmla="*/ 144094 w 146292"/>
                      <a:gd name="connsiteY2" fmla="*/ 239271 h 261020"/>
                      <a:gd name="connsiteX3" fmla="*/ 57957 w 146292"/>
                      <a:gd name="connsiteY3" fmla="*/ 258413 h 261020"/>
                      <a:gd name="connsiteX4" fmla="*/ 14888 w 146292"/>
                      <a:gd name="connsiteY4" fmla="*/ 119635 h 261020"/>
                      <a:gd name="connsiteX5" fmla="*/ 532 w 146292"/>
                      <a:gd name="connsiteY5" fmla="*/ 9571 h 261020"/>
                      <a:gd name="connsiteX6" fmla="*/ 96240 w 146292"/>
                      <a:gd name="connsiteY6" fmla="*/ 0 h 26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0">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30" y="215344"/>
                          <a:pt x="14888" y="119635"/>
                        </a:cubicBezTo>
                        <a:cubicBezTo>
                          <a:pt x="-4254" y="28712"/>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C967000C-2995-4CDE-AA02-D087E7BF1029}"/>
                      </a:ext>
                    </a:extLst>
                  </p:cNvPr>
                  <p:cNvSpPr/>
                  <p:nvPr/>
                </p:nvSpPr>
                <p:spPr>
                  <a:xfrm>
                    <a:off x="9401880" y="7989905"/>
                    <a:ext cx="153234" cy="267983"/>
                  </a:xfrm>
                  <a:custGeom>
                    <a:avLst/>
                    <a:gdLst>
                      <a:gd name="connsiteX0" fmla="*/ 77098 w 153234"/>
                      <a:gd name="connsiteY0" fmla="*/ 267983 h 267983"/>
                      <a:gd name="connsiteX1" fmla="*/ 57957 w 153234"/>
                      <a:gd name="connsiteY1" fmla="*/ 267983 h 267983"/>
                      <a:gd name="connsiteX2" fmla="*/ 57957 w 153234"/>
                      <a:gd name="connsiteY2" fmla="*/ 267983 h 267983"/>
                      <a:gd name="connsiteX3" fmla="*/ 57957 w 153234"/>
                      <a:gd name="connsiteY3" fmla="*/ 267983 h 267983"/>
                      <a:gd name="connsiteX4" fmla="*/ 14888 w 153234"/>
                      <a:gd name="connsiteY4" fmla="*/ 129206 h 267983"/>
                      <a:gd name="connsiteX5" fmla="*/ 532 w 153234"/>
                      <a:gd name="connsiteY5" fmla="*/ 14356 h 267983"/>
                      <a:gd name="connsiteX6" fmla="*/ 532 w 153234"/>
                      <a:gd name="connsiteY6" fmla="*/ 9571 h 267983"/>
                      <a:gd name="connsiteX7" fmla="*/ 101025 w 153234"/>
                      <a:gd name="connsiteY7" fmla="*/ 0 h 267983"/>
                      <a:gd name="connsiteX8" fmla="*/ 101025 w 153234"/>
                      <a:gd name="connsiteY8" fmla="*/ 4785 h 267983"/>
                      <a:gd name="connsiteX9" fmla="*/ 120167 w 153234"/>
                      <a:gd name="connsiteY9" fmla="*/ 100494 h 267983"/>
                      <a:gd name="connsiteX10" fmla="*/ 148880 w 153234"/>
                      <a:gd name="connsiteY10" fmla="*/ 248842 h 267983"/>
                      <a:gd name="connsiteX11" fmla="*/ 77098 w 153234"/>
                      <a:gd name="connsiteY11" fmla="*/ 267983 h 267983"/>
                      <a:gd name="connsiteX12" fmla="*/ 57957 w 153234"/>
                      <a:gd name="connsiteY12" fmla="*/ 253627 h 267983"/>
                      <a:gd name="connsiteX13" fmla="*/ 77098 w 153234"/>
                      <a:gd name="connsiteY13" fmla="*/ 253627 h 267983"/>
                      <a:gd name="connsiteX14" fmla="*/ 139309 w 153234"/>
                      <a:gd name="connsiteY14" fmla="*/ 234485 h 267983"/>
                      <a:gd name="connsiteX15" fmla="*/ 105811 w 153234"/>
                      <a:gd name="connsiteY15" fmla="*/ 95708 h 267983"/>
                      <a:gd name="connsiteX16" fmla="*/ 86669 w 153234"/>
                      <a:gd name="connsiteY16" fmla="*/ 0 h 267983"/>
                      <a:gd name="connsiteX17" fmla="*/ 532 w 153234"/>
                      <a:gd name="connsiteY17" fmla="*/ 9571 h 267983"/>
                      <a:gd name="connsiteX18" fmla="*/ 14888 w 153234"/>
                      <a:gd name="connsiteY18" fmla="*/ 114850 h 267983"/>
                      <a:gd name="connsiteX19" fmla="*/ 57957 w 153234"/>
                      <a:gd name="connsiteY19" fmla="*/ 253627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234"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9142"/>
                          <a:pt x="532" y="14356"/>
                        </a:cubicBezTo>
                        <a:lnTo>
                          <a:pt x="532" y="9571"/>
                        </a:lnTo>
                        <a:lnTo>
                          <a:pt x="101025" y="0"/>
                        </a:lnTo>
                        <a:lnTo>
                          <a:pt x="101025" y="4785"/>
                        </a:lnTo>
                        <a:cubicBezTo>
                          <a:pt x="101025" y="4785"/>
                          <a:pt x="105811" y="52640"/>
                          <a:pt x="120167" y="100494"/>
                        </a:cubicBezTo>
                        <a:cubicBezTo>
                          <a:pt x="153665" y="215344"/>
                          <a:pt x="158450" y="244056"/>
                          <a:pt x="148880" y="248842"/>
                        </a:cubicBezTo>
                        <a:cubicBezTo>
                          <a:pt x="134523" y="253627"/>
                          <a:pt x="105811" y="267983"/>
                          <a:pt x="77098" y="267983"/>
                        </a:cubicBezTo>
                        <a:close/>
                        <a:moveTo>
                          <a:pt x="57957" y="253627"/>
                        </a:moveTo>
                        <a:cubicBezTo>
                          <a:pt x="62742" y="253627"/>
                          <a:pt x="67528" y="253627"/>
                          <a:pt x="77098" y="253627"/>
                        </a:cubicBezTo>
                        <a:cubicBezTo>
                          <a:pt x="105811" y="253627"/>
                          <a:pt x="129738" y="239271"/>
                          <a:pt x="139309" y="234485"/>
                        </a:cubicBezTo>
                        <a:cubicBezTo>
                          <a:pt x="144094" y="229700"/>
                          <a:pt x="139309" y="200988"/>
                          <a:pt x="105811" y="95708"/>
                        </a:cubicBezTo>
                        <a:cubicBezTo>
                          <a:pt x="91455" y="57425"/>
                          <a:pt x="86669" y="14356"/>
                          <a:pt x="86669" y="0"/>
                        </a:cubicBezTo>
                        <a:lnTo>
                          <a:pt x="532" y="9571"/>
                        </a:lnTo>
                        <a:cubicBezTo>
                          <a:pt x="532" y="19142"/>
                          <a:pt x="532" y="43069"/>
                          <a:pt x="14888" y="114850"/>
                        </a:cubicBezTo>
                        <a:cubicBezTo>
                          <a:pt x="34029" y="200988"/>
                          <a:pt x="53171" y="244056"/>
                          <a:pt x="57957" y="253627"/>
                        </a:cubicBezTo>
                        <a:close/>
                      </a:path>
                    </a:pathLst>
                  </a:custGeom>
                  <a:solidFill>
                    <a:srgbClr val="2A4160"/>
                  </a:solidFill>
                  <a:ln w="47824" cap="flat">
                    <a:noFill/>
                    <a:prstDash val="solid"/>
                    <a:miter/>
                  </a:ln>
                </p:spPr>
                <p:txBody>
                  <a:bodyPr rtlCol="0" anchor="ctr"/>
                  <a:lstStyle/>
                  <a:p>
                    <a:endParaRPr lang="en-US"/>
                  </a:p>
                </p:txBody>
              </p:sp>
            </p:grpSp>
            <p:sp>
              <p:nvSpPr>
                <p:cNvPr id="86" name="Freeform: Shape 85">
                  <a:extLst>
                    <a:ext uri="{FF2B5EF4-FFF2-40B4-BE49-F238E27FC236}">
                      <a16:creationId xmlns:a16="http://schemas.microsoft.com/office/drawing/2014/main" id="{92A2DFB6-04DB-4255-9E26-7DC4BE1552D5}"/>
                    </a:ext>
                  </a:extLst>
                </p:cNvPr>
                <p:cNvSpPr/>
                <p:nvPr/>
              </p:nvSpPr>
              <p:spPr>
                <a:xfrm>
                  <a:off x="9378485" y="7985120"/>
                  <a:ext cx="167489" cy="265806"/>
                </a:xfrm>
                <a:custGeom>
                  <a:avLst/>
                  <a:gdLst>
                    <a:gd name="connsiteX0" fmla="*/ 81352 w 167489"/>
                    <a:gd name="connsiteY0" fmla="*/ 244056 h 265806"/>
                    <a:gd name="connsiteX1" fmla="*/ 52640 w 167489"/>
                    <a:gd name="connsiteY1" fmla="*/ 162704 h 265806"/>
                    <a:gd name="connsiteX2" fmla="*/ 38283 w 167489"/>
                    <a:gd name="connsiteY2" fmla="*/ 81352 h 265806"/>
                    <a:gd name="connsiteX3" fmla="*/ 52640 w 167489"/>
                    <a:gd name="connsiteY3" fmla="*/ 71781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44056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44056"/>
                      </a:moveTo>
                      <a:cubicBezTo>
                        <a:pt x="66996" y="220129"/>
                        <a:pt x="57425" y="191417"/>
                        <a:pt x="52640" y="162704"/>
                      </a:cubicBezTo>
                      <a:cubicBezTo>
                        <a:pt x="43069" y="133992"/>
                        <a:pt x="38283" y="110065"/>
                        <a:pt x="38283" y="81352"/>
                      </a:cubicBezTo>
                      <a:cubicBezTo>
                        <a:pt x="38283" y="71781"/>
                        <a:pt x="43069" y="71781"/>
                        <a:pt x="52640" y="71781"/>
                      </a:cubicBezTo>
                      <a:cubicBezTo>
                        <a:pt x="76567" y="76567"/>
                        <a:pt x="105279" y="76567"/>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8777" y="258412"/>
                        <a:pt x="100494" y="267983"/>
                        <a:pt x="81352" y="244056"/>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87" name="Graphic 3">
                  <a:extLst>
                    <a:ext uri="{FF2B5EF4-FFF2-40B4-BE49-F238E27FC236}">
                      <a16:creationId xmlns:a16="http://schemas.microsoft.com/office/drawing/2014/main" id="{12F205ED-0AE6-41F4-828D-8CD6E49332B5}"/>
                    </a:ext>
                  </a:extLst>
                </p:cNvPr>
                <p:cNvGrpSpPr/>
                <p:nvPr/>
              </p:nvGrpSpPr>
              <p:grpSpPr>
                <a:xfrm>
                  <a:off x="9359343" y="7910281"/>
                  <a:ext cx="153133" cy="127478"/>
                  <a:chOff x="9359343" y="7910281"/>
                  <a:chExt cx="153133" cy="127478"/>
                </a:xfrm>
              </p:grpSpPr>
              <p:sp>
                <p:nvSpPr>
                  <p:cNvPr id="92" name="Freeform: Shape 91">
                    <a:extLst>
                      <a:ext uri="{FF2B5EF4-FFF2-40B4-BE49-F238E27FC236}">
                        <a16:creationId xmlns:a16="http://schemas.microsoft.com/office/drawing/2014/main" id="{C89BE30D-9841-4CDC-B798-6A9CE70F89AC}"/>
                      </a:ext>
                    </a:extLst>
                  </p:cNvPr>
                  <p:cNvSpPr/>
                  <p:nvPr/>
                </p:nvSpPr>
                <p:spPr>
                  <a:xfrm>
                    <a:off x="9359343" y="7915066"/>
                    <a:ext cx="143562" cy="119248"/>
                  </a:xfrm>
                  <a:custGeom>
                    <a:avLst/>
                    <a:gdLst>
                      <a:gd name="connsiteX0" fmla="*/ 0 w 143562"/>
                      <a:gd name="connsiteY0" fmla="*/ 22200 h 119248"/>
                      <a:gd name="connsiteX1" fmla="*/ 19142 w 143562"/>
                      <a:gd name="connsiteY1" fmla="*/ 113123 h 119248"/>
                      <a:gd name="connsiteX2" fmla="*/ 57425 w 143562"/>
                      <a:gd name="connsiteY2" fmla="*/ 117908 h 119248"/>
                      <a:gd name="connsiteX3" fmla="*/ 143563 w 143562"/>
                      <a:gd name="connsiteY3" fmla="*/ 84410 h 119248"/>
                      <a:gd name="connsiteX4" fmla="*/ 124421 w 143562"/>
                      <a:gd name="connsiteY4" fmla="*/ 3058 h 119248"/>
                      <a:gd name="connsiteX5" fmla="*/ 0 w 143562"/>
                      <a:gd name="connsiteY5" fmla="*/ 22200 h 1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9248">
                        <a:moveTo>
                          <a:pt x="0" y="22200"/>
                        </a:moveTo>
                        <a:cubicBezTo>
                          <a:pt x="0" y="22200"/>
                          <a:pt x="0" y="79625"/>
                          <a:pt x="19142" y="113123"/>
                        </a:cubicBezTo>
                        <a:cubicBezTo>
                          <a:pt x="19142" y="113123"/>
                          <a:pt x="23927" y="122694"/>
                          <a:pt x="57425" y="117908"/>
                        </a:cubicBezTo>
                        <a:cubicBezTo>
                          <a:pt x="95708" y="113123"/>
                          <a:pt x="143563" y="108337"/>
                          <a:pt x="143563" y="84410"/>
                        </a:cubicBezTo>
                        <a:cubicBezTo>
                          <a:pt x="143563" y="60483"/>
                          <a:pt x="138777" y="26985"/>
                          <a:pt x="124421" y="3058"/>
                        </a:cubicBezTo>
                        <a:cubicBezTo>
                          <a:pt x="133992" y="3058"/>
                          <a:pt x="52640" y="-11298"/>
                          <a:pt x="0" y="22200"/>
                        </a:cubicBezTo>
                        <a:close/>
                      </a:path>
                    </a:pathLst>
                  </a:custGeom>
                  <a:solidFill>
                    <a:srgbClr val="FFD900"/>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6BEAAE95-784B-4702-81DF-1755CDBE9CA2}"/>
                      </a:ext>
                    </a:extLst>
                  </p:cNvPr>
                  <p:cNvSpPr/>
                  <p:nvPr/>
                </p:nvSpPr>
                <p:spPr>
                  <a:xfrm>
                    <a:off x="9359343" y="7910281"/>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3 w 153133"/>
                      <a:gd name="connsiteY9" fmla="*/ 84410 h 127478"/>
                      <a:gd name="connsiteX10" fmla="*/ 62211 w 153133"/>
                      <a:gd name="connsiteY10" fmla="*/ 122694 h 127478"/>
                      <a:gd name="connsiteX11" fmla="*/ 43069 w 153133"/>
                      <a:gd name="connsiteY11" fmla="*/ 127479 h 127478"/>
                      <a:gd name="connsiteX12" fmla="*/ 28712 w 153133"/>
                      <a:gd name="connsiteY12" fmla="*/ 113123 h 127478"/>
                      <a:gd name="connsiteX13" fmla="*/ 47854 w 153133"/>
                      <a:gd name="connsiteY13" fmla="*/ 117908 h 127478"/>
                      <a:gd name="connsiteX14" fmla="*/ 47854 w 153133"/>
                      <a:gd name="connsiteY14" fmla="*/ 117908 h 127478"/>
                      <a:gd name="connsiteX15" fmla="*/ 66996 w 153133"/>
                      <a:gd name="connsiteY15" fmla="*/ 117908 h 127478"/>
                      <a:gd name="connsiteX16" fmla="*/ 148348 w 153133"/>
                      <a:gd name="connsiteY16" fmla="*/ 89196 h 127478"/>
                      <a:gd name="connsiteX17" fmla="*/ 133992 w 153133"/>
                      <a:gd name="connsiteY17" fmla="*/ 12629 h 127478"/>
                      <a:gd name="connsiteX18" fmla="*/ 9571 w 153133"/>
                      <a:gd name="connsiteY18" fmla="*/ 31771 h 127478"/>
                      <a:gd name="connsiteX19" fmla="*/ 28712 w 153133"/>
                      <a:gd name="connsiteY19" fmla="*/ 113123 h 127478"/>
                      <a:gd name="connsiteX20" fmla="*/ 28712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3" y="65269"/>
                          <a:pt x="153133" y="84410"/>
                        </a:cubicBezTo>
                        <a:cubicBezTo>
                          <a:pt x="153133" y="108337"/>
                          <a:pt x="110065" y="117908"/>
                          <a:pt x="62211" y="122694"/>
                        </a:cubicBezTo>
                        <a:cubicBezTo>
                          <a:pt x="57425" y="127479"/>
                          <a:pt x="47854" y="127479"/>
                          <a:pt x="43069" y="127479"/>
                        </a:cubicBezTo>
                        <a:close/>
                        <a:moveTo>
                          <a:pt x="28712" y="113123"/>
                        </a:moveTo>
                        <a:cubicBezTo>
                          <a:pt x="28712" y="113123"/>
                          <a:pt x="33498" y="117908"/>
                          <a:pt x="47854" y="117908"/>
                        </a:cubicBezTo>
                        <a:lnTo>
                          <a:pt x="47854" y="117908"/>
                        </a:lnTo>
                        <a:cubicBezTo>
                          <a:pt x="52640" y="117908"/>
                          <a:pt x="57425" y="117908"/>
                          <a:pt x="66996" y="117908"/>
                        </a:cubicBezTo>
                        <a:cubicBezTo>
                          <a:pt x="90923" y="113123"/>
                          <a:pt x="148348" y="108337"/>
                          <a:pt x="148348" y="89196"/>
                        </a:cubicBezTo>
                        <a:cubicBezTo>
                          <a:pt x="148348" y="70054"/>
                          <a:pt x="143563" y="36556"/>
                          <a:pt x="133992" y="12629"/>
                        </a:cubicBezTo>
                        <a:cubicBezTo>
                          <a:pt x="119635" y="12629"/>
                          <a:pt x="57425" y="3058"/>
                          <a:pt x="9571" y="31771"/>
                        </a:cubicBezTo>
                        <a:cubicBezTo>
                          <a:pt x="4785" y="41341"/>
                          <a:pt x="9571" y="84410"/>
                          <a:pt x="28712" y="113123"/>
                        </a:cubicBezTo>
                        <a:lnTo>
                          <a:pt x="28712" y="113123"/>
                        </a:lnTo>
                        <a:close/>
                      </a:path>
                    </a:pathLst>
                  </a:custGeom>
                  <a:solidFill>
                    <a:srgbClr val="EA9600"/>
                  </a:solidFill>
                  <a:ln w="47824" cap="flat">
                    <a:noFill/>
                    <a:prstDash val="solid"/>
                    <a:miter/>
                  </a:ln>
                </p:spPr>
                <p:txBody>
                  <a:bodyPr rtlCol="0" anchor="ctr"/>
                  <a:lstStyle/>
                  <a:p>
                    <a:endParaRPr lang="en-US"/>
                  </a:p>
                </p:txBody>
              </p:sp>
            </p:grpSp>
            <p:grpSp>
              <p:nvGrpSpPr>
                <p:cNvPr id="88" name="Graphic 3">
                  <a:extLst>
                    <a:ext uri="{FF2B5EF4-FFF2-40B4-BE49-F238E27FC236}">
                      <a16:creationId xmlns:a16="http://schemas.microsoft.com/office/drawing/2014/main" id="{227BFADD-9540-4BD3-9C0D-542E761C43FA}"/>
                    </a:ext>
                  </a:extLst>
                </p:cNvPr>
                <p:cNvGrpSpPr/>
                <p:nvPr/>
              </p:nvGrpSpPr>
              <p:grpSpPr>
                <a:xfrm>
                  <a:off x="9359343" y="7922909"/>
                  <a:ext cx="157918" cy="116189"/>
                  <a:chOff x="9359343" y="7922909"/>
                  <a:chExt cx="157918" cy="116189"/>
                </a:xfrm>
              </p:grpSpPr>
              <p:sp>
                <p:nvSpPr>
                  <p:cNvPr id="90" name="Freeform: Shape 89">
                    <a:extLst>
                      <a:ext uri="{FF2B5EF4-FFF2-40B4-BE49-F238E27FC236}">
                        <a16:creationId xmlns:a16="http://schemas.microsoft.com/office/drawing/2014/main" id="{517A2220-08E5-4754-9ED5-FE04D0FDB6E5}"/>
                      </a:ext>
                    </a:extLst>
                  </p:cNvPr>
                  <p:cNvSpPr/>
                  <p:nvPr/>
                </p:nvSpPr>
                <p:spPr>
                  <a:xfrm>
                    <a:off x="9359343" y="7937266"/>
                    <a:ext cx="143562" cy="101833"/>
                  </a:xfrm>
                  <a:custGeom>
                    <a:avLst/>
                    <a:gdLst>
                      <a:gd name="connsiteX0" fmla="*/ 28712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2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2" y="76567"/>
                        </a:moveTo>
                        <a:cubicBezTo>
                          <a:pt x="14356" y="52640"/>
                          <a:pt x="9571" y="14356"/>
                          <a:pt x="9571" y="0"/>
                        </a:cubicBezTo>
                        <a:cubicBezTo>
                          <a:pt x="4785" y="0"/>
                          <a:pt x="4785"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33498" y="81352"/>
                          <a:pt x="28712" y="76567"/>
                          <a:pt x="28712" y="76567"/>
                        </a:cubicBezTo>
                        <a:close/>
                      </a:path>
                    </a:pathLst>
                  </a:custGeom>
                  <a:solidFill>
                    <a:srgbClr val="FFD900"/>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90860A8E-DA37-44F0-9931-33E35D28A6A6}"/>
                      </a:ext>
                    </a:extLst>
                  </p:cNvPr>
                  <p:cNvSpPr/>
                  <p:nvPr/>
                </p:nvSpPr>
                <p:spPr>
                  <a:xfrm>
                    <a:off x="9359343" y="7922909"/>
                    <a:ext cx="157918" cy="114850"/>
                  </a:xfrm>
                  <a:custGeom>
                    <a:avLst/>
                    <a:gdLst>
                      <a:gd name="connsiteX0" fmla="*/ 43069 w 157918"/>
                      <a:gd name="connsiteY0" fmla="*/ 114850 h 114850"/>
                      <a:gd name="connsiteX1" fmla="*/ 19142 w 157918"/>
                      <a:gd name="connsiteY1" fmla="*/ 105279 h 114850"/>
                      <a:gd name="connsiteX2" fmla="*/ 0 w 157918"/>
                      <a:gd name="connsiteY2" fmla="*/ 14356 h 114850"/>
                      <a:gd name="connsiteX3" fmla="*/ 0 w 157918"/>
                      <a:gd name="connsiteY3" fmla="*/ 9571 h 114850"/>
                      <a:gd name="connsiteX4" fmla="*/ 0 w 157918"/>
                      <a:gd name="connsiteY4" fmla="*/ 9571 h 114850"/>
                      <a:gd name="connsiteX5" fmla="*/ 9571 w 157918"/>
                      <a:gd name="connsiteY5" fmla="*/ 4786 h 114850"/>
                      <a:gd name="connsiteX6" fmla="*/ 14356 w 157918"/>
                      <a:gd name="connsiteY6" fmla="*/ 0 h 114850"/>
                      <a:gd name="connsiteX7" fmla="*/ 14356 w 157918"/>
                      <a:gd name="connsiteY7" fmla="*/ 4786 h 114850"/>
                      <a:gd name="connsiteX8" fmla="*/ 33498 w 157918"/>
                      <a:gd name="connsiteY8" fmla="*/ 81352 h 114850"/>
                      <a:gd name="connsiteX9" fmla="*/ 33498 w 157918"/>
                      <a:gd name="connsiteY9" fmla="*/ 81352 h 114850"/>
                      <a:gd name="connsiteX10" fmla="*/ 52640 w 157918"/>
                      <a:gd name="connsiteY10" fmla="*/ 86138 h 114850"/>
                      <a:gd name="connsiteX11" fmla="*/ 71781 w 157918"/>
                      <a:gd name="connsiteY11" fmla="*/ 86138 h 114850"/>
                      <a:gd name="connsiteX12" fmla="*/ 148348 w 157918"/>
                      <a:gd name="connsiteY12" fmla="*/ 66996 h 114850"/>
                      <a:gd name="connsiteX13" fmla="*/ 157919 w 157918"/>
                      <a:gd name="connsiteY13" fmla="*/ 62211 h 114850"/>
                      <a:gd name="connsiteX14" fmla="*/ 157919 w 157918"/>
                      <a:gd name="connsiteY14" fmla="*/ 71781 h 114850"/>
                      <a:gd name="connsiteX15" fmla="*/ 66996 w 157918"/>
                      <a:gd name="connsiteY15" fmla="*/ 110065 h 114850"/>
                      <a:gd name="connsiteX16" fmla="*/ 43069 w 157918"/>
                      <a:gd name="connsiteY16" fmla="*/ 114850 h 114850"/>
                      <a:gd name="connsiteX17" fmla="*/ 28712 w 157918"/>
                      <a:gd name="connsiteY17" fmla="*/ 100494 h 114850"/>
                      <a:gd name="connsiteX18" fmla="*/ 47854 w 157918"/>
                      <a:gd name="connsiteY18" fmla="*/ 105279 h 114850"/>
                      <a:gd name="connsiteX19" fmla="*/ 66996 w 157918"/>
                      <a:gd name="connsiteY19" fmla="*/ 105279 h 114850"/>
                      <a:gd name="connsiteX20" fmla="*/ 148348 w 157918"/>
                      <a:gd name="connsiteY20" fmla="*/ 86138 h 114850"/>
                      <a:gd name="connsiteX21" fmla="*/ 76567 w 157918"/>
                      <a:gd name="connsiteY21" fmla="*/ 100494 h 114850"/>
                      <a:gd name="connsiteX22" fmla="*/ 57425 w 157918"/>
                      <a:gd name="connsiteY22" fmla="*/ 100494 h 114850"/>
                      <a:gd name="connsiteX23" fmla="*/ 33498 w 157918"/>
                      <a:gd name="connsiteY23" fmla="*/ 90923 h 114850"/>
                      <a:gd name="connsiteX24" fmla="*/ 14356 w 157918"/>
                      <a:gd name="connsiteY24" fmla="*/ 33498 h 114850"/>
                      <a:gd name="connsiteX25" fmla="*/ 28712 w 157918"/>
                      <a:gd name="connsiteY25" fmla="*/ 100494 h 114850"/>
                      <a:gd name="connsiteX26" fmla="*/ 28712 w 157918"/>
                      <a:gd name="connsiteY26" fmla="*/ 100494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50">
                        <a:moveTo>
                          <a:pt x="43069" y="114850"/>
                        </a:moveTo>
                        <a:cubicBezTo>
                          <a:pt x="23927" y="114850"/>
                          <a:pt x="19142" y="110065"/>
                          <a:pt x="19142" y="105279"/>
                        </a:cubicBezTo>
                        <a:cubicBezTo>
                          <a:pt x="0" y="71781"/>
                          <a:pt x="0" y="14356"/>
                          <a:pt x="0" y="14356"/>
                        </a:cubicBezTo>
                        <a:lnTo>
                          <a:pt x="0" y="9571"/>
                        </a:lnTo>
                        <a:lnTo>
                          <a:pt x="0" y="9571"/>
                        </a:lnTo>
                        <a:cubicBezTo>
                          <a:pt x="4785" y="9571"/>
                          <a:pt x="4785" y="4786"/>
                          <a:pt x="9571" y="4786"/>
                        </a:cubicBezTo>
                        <a:lnTo>
                          <a:pt x="14356" y="0"/>
                        </a:lnTo>
                        <a:lnTo>
                          <a:pt x="14356" y="4786"/>
                        </a:lnTo>
                        <a:cubicBezTo>
                          <a:pt x="14356" y="23927"/>
                          <a:pt x="19142" y="57425"/>
                          <a:pt x="33498" y="81352"/>
                        </a:cubicBezTo>
                        <a:lnTo>
                          <a:pt x="33498" y="81352"/>
                        </a:lnTo>
                        <a:cubicBezTo>
                          <a:pt x="33498" y="81352"/>
                          <a:pt x="38283" y="86138"/>
                          <a:pt x="52640" y="86138"/>
                        </a:cubicBezTo>
                        <a:cubicBezTo>
                          <a:pt x="57425" y="86138"/>
                          <a:pt x="62211" y="86138"/>
                          <a:pt x="71781" y="86138"/>
                        </a:cubicBezTo>
                        <a:cubicBezTo>
                          <a:pt x="90923" y="86138"/>
                          <a:pt x="133992" y="81352"/>
                          <a:pt x="148348" y="66996"/>
                        </a:cubicBezTo>
                        <a:lnTo>
                          <a:pt x="157919" y="62211"/>
                        </a:lnTo>
                        <a:lnTo>
                          <a:pt x="157919" y="71781"/>
                        </a:lnTo>
                        <a:cubicBezTo>
                          <a:pt x="157919" y="95708"/>
                          <a:pt x="114850" y="105279"/>
                          <a:pt x="66996" y="110065"/>
                        </a:cubicBezTo>
                        <a:cubicBezTo>
                          <a:pt x="57425" y="114850"/>
                          <a:pt x="47854" y="114850"/>
                          <a:pt x="43069" y="114850"/>
                        </a:cubicBezTo>
                        <a:close/>
                        <a:moveTo>
                          <a:pt x="28712" y="100494"/>
                        </a:moveTo>
                        <a:cubicBezTo>
                          <a:pt x="28712" y="100494"/>
                          <a:pt x="33498" y="105279"/>
                          <a:pt x="47854" y="105279"/>
                        </a:cubicBezTo>
                        <a:cubicBezTo>
                          <a:pt x="52640" y="105279"/>
                          <a:pt x="57425" y="105279"/>
                          <a:pt x="66996" y="105279"/>
                        </a:cubicBezTo>
                        <a:cubicBezTo>
                          <a:pt x="86138" y="105279"/>
                          <a:pt x="133992" y="100494"/>
                          <a:pt x="148348" y="86138"/>
                        </a:cubicBezTo>
                        <a:cubicBezTo>
                          <a:pt x="129206" y="95708"/>
                          <a:pt x="100494" y="100494"/>
                          <a:pt x="76567" y="100494"/>
                        </a:cubicBezTo>
                        <a:cubicBezTo>
                          <a:pt x="71781" y="100494"/>
                          <a:pt x="62211" y="100494"/>
                          <a:pt x="57425" y="100494"/>
                        </a:cubicBezTo>
                        <a:cubicBezTo>
                          <a:pt x="38283" y="100494"/>
                          <a:pt x="33498" y="95708"/>
                          <a:pt x="33498" y="90923"/>
                        </a:cubicBezTo>
                        <a:cubicBezTo>
                          <a:pt x="23927" y="76567"/>
                          <a:pt x="19142" y="52640"/>
                          <a:pt x="14356" y="33498"/>
                        </a:cubicBezTo>
                        <a:cubicBezTo>
                          <a:pt x="9571" y="52640"/>
                          <a:pt x="14356" y="81352"/>
                          <a:pt x="28712" y="100494"/>
                        </a:cubicBezTo>
                        <a:lnTo>
                          <a:pt x="28712" y="100494"/>
                        </a:lnTo>
                        <a:close/>
                      </a:path>
                    </a:pathLst>
                  </a:custGeom>
                  <a:solidFill>
                    <a:srgbClr val="EA9600"/>
                  </a:solidFill>
                  <a:ln w="47824" cap="flat">
                    <a:noFill/>
                    <a:prstDash val="solid"/>
                    <a:miter/>
                  </a:ln>
                </p:spPr>
                <p:txBody>
                  <a:bodyPr rtlCol="0" anchor="ctr"/>
                  <a:lstStyle/>
                  <a:p>
                    <a:endParaRPr lang="en-US"/>
                  </a:p>
                </p:txBody>
              </p:sp>
            </p:grpSp>
            <p:sp>
              <p:nvSpPr>
                <p:cNvPr id="89" name="Freeform: Shape 88">
                  <a:extLst>
                    <a:ext uri="{FF2B5EF4-FFF2-40B4-BE49-F238E27FC236}">
                      <a16:creationId xmlns:a16="http://schemas.microsoft.com/office/drawing/2014/main" id="{C1543633-C6A5-43EC-90BC-C141A7BD634D}"/>
                    </a:ext>
                  </a:extLst>
                </p:cNvPr>
                <p:cNvSpPr/>
                <p:nvPr/>
              </p:nvSpPr>
              <p:spPr>
                <a:xfrm>
                  <a:off x="9359343" y="7932480"/>
                  <a:ext cx="146705" cy="101833"/>
                </a:xfrm>
                <a:custGeom>
                  <a:avLst/>
                  <a:gdLst>
                    <a:gd name="connsiteX0" fmla="*/ 138777 w 146705"/>
                    <a:gd name="connsiteY0" fmla="*/ 0 h 101833"/>
                    <a:gd name="connsiteX1" fmla="*/ 76567 w 146705"/>
                    <a:gd name="connsiteY1" fmla="*/ 43069 h 101833"/>
                    <a:gd name="connsiteX2" fmla="*/ 19142 w 146705"/>
                    <a:gd name="connsiteY2" fmla="*/ 38283 h 101833"/>
                    <a:gd name="connsiteX3" fmla="*/ 14356 w 146705"/>
                    <a:gd name="connsiteY3" fmla="*/ 23927 h 101833"/>
                    <a:gd name="connsiteX4" fmla="*/ 9571 w 146705"/>
                    <a:gd name="connsiteY4" fmla="*/ 0 h 101833"/>
                    <a:gd name="connsiteX5" fmla="*/ 0 w 146705"/>
                    <a:gd name="connsiteY5" fmla="*/ 4786 h 101833"/>
                    <a:gd name="connsiteX6" fmla="*/ 19142 w 146705"/>
                    <a:gd name="connsiteY6" fmla="*/ 95708 h 101833"/>
                    <a:gd name="connsiteX7" fmla="*/ 57425 w 146705"/>
                    <a:gd name="connsiteY7" fmla="*/ 100494 h 101833"/>
                    <a:gd name="connsiteX8" fmla="*/ 143563 w 146705"/>
                    <a:gd name="connsiteY8" fmla="*/ 66996 h 101833"/>
                    <a:gd name="connsiteX9" fmla="*/ 138777 w 146705"/>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05" h="101833">
                      <a:moveTo>
                        <a:pt x="138777" y="0"/>
                      </a:moveTo>
                      <a:cubicBezTo>
                        <a:pt x="129206" y="23927"/>
                        <a:pt x="105279" y="38283"/>
                        <a:pt x="76567" y="43069"/>
                      </a:cubicBezTo>
                      <a:cubicBezTo>
                        <a:pt x="62211" y="43069"/>
                        <a:pt x="28712" y="47854"/>
                        <a:pt x="19142" y="38283"/>
                      </a:cubicBezTo>
                      <a:cubicBezTo>
                        <a:pt x="14356" y="33498"/>
                        <a:pt x="14356" y="28713"/>
                        <a:pt x="14356" y="23927"/>
                      </a:cubicBezTo>
                      <a:cubicBezTo>
                        <a:pt x="14356" y="14356"/>
                        <a:pt x="9571" y="4786"/>
                        <a:pt x="9571" y="0"/>
                      </a:cubicBezTo>
                      <a:cubicBezTo>
                        <a:pt x="4785" y="0"/>
                        <a:pt x="0" y="4786"/>
                        <a:pt x="0" y="4786"/>
                      </a:cubicBezTo>
                      <a:cubicBezTo>
                        <a:pt x="0" y="4786"/>
                        <a:pt x="0" y="62210"/>
                        <a:pt x="19142" y="95708"/>
                      </a:cubicBezTo>
                      <a:cubicBezTo>
                        <a:pt x="19142" y="95708"/>
                        <a:pt x="23927" y="105279"/>
                        <a:pt x="57425" y="100494"/>
                      </a:cubicBezTo>
                      <a:cubicBezTo>
                        <a:pt x="95708" y="95708"/>
                        <a:pt x="143563" y="90923"/>
                        <a:pt x="143563" y="66996"/>
                      </a:cubicBezTo>
                      <a:cubicBezTo>
                        <a:pt x="148348" y="47854"/>
                        <a:pt x="148348" y="23927"/>
                        <a:pt x="138777" y="0"/>
                      </a:cubicBezTo>
                      <a:close/>
                    </a:path>
                  </a:pathLst>
                </a:custGeom>
                <a:solidFill>
                  <a:srgbClr val="FFD900"/>
                </a:solidFill>
                <a:ln w="47824" cap="flat">
                  <a:noFill/>
                  <a:prstDash val="solid"/>
                  <a:miter/>
                </a:ln>
              </p:spPr>
              <p:txBody>
                <a:bodyPr rtlCol="0" anchor="ctr"/>
                <a:lstStyle/>
                <a:p>
                  <a:endParaRPr lang="en-US"/>
                </a:p>
              </p:txBody>
            </p:sp>
          </p:grpSp>
          <p:sp>
            <p:nvSpPr>
              <p:cNvPr id="78" name="Freeform: Shape 77">
                <a:extLst>
                  <a:ext uri="{FF2B5EF4-FFF2-40B4-BE49-F238E27FC236}">
                    <a16:creationId xmlns:a16="http://schemas.microsoft.com/office/drawing/2014/main" id="{F5CD679A-3219-43DB-82A7-7A98D11546FA}"/>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BC00">
                  <a:alpha val="50000"/>
                </a:srgbClr>
              </a:solidFill>
              <a:ln w="4782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8BE9FAE6-E476-4B5C-A212-CC5629DB57EB}"/>
                  </a:ext>
                </a:extLst>
              </p:cNvPr>
              <p:cNvSpPr/>
              <p:nvPr/>
            </p:nvSpPr>
            <p:spPr>
              <a:xfrm>
                <a:off x="8527744" y="7774562"/>
                <a:ext cx="467907" cy="907373"/>
              </a:xfrm>
              <a:custGeom>
                <a:avLst/>
                <a:gdLst>
                  <a:gd name="connsiteX0" fmla="*/ 300418 w 467907"/>
                  <a:gd name="connsiteY0" fmla="*/ 71781 h 907373"/>
                  <a:gd name="connsiteX1" fmla="*/ 295633 w 467907"/>
                  <a:gd name="connsiteY1" fmla="*/ 71781 h 907373"/>
                  <a:gd name="connsiteX2" fmla="*/ 357843 w 467907"/>
                  <a:gd name="connsiteY2" fmla="*/ 736954 h 907373"/>
                  <a:gd name="connsiteX3" fmla="*/ 362628 w 467907"/>
                  <a:gd name="connsiteY3" fmla="*/ 827877 h 907373"/>
                  <a:gd name="connsiteX4" fmla="*/ 238207 w 467907"/>
                  <a:gd name="connsiteY4" fmla="*/ 62210 h 907373"/>
                  <a:gd name="connsiteX5" fmla="*/ 238207 w 467907"/>
                  <a:gd name="connsiteY5" fmla="*/ 62210 h 907373"/>
                  <a:gd name="connsiteX6" fmla="*/ 252564 w 467907"/>
                  <a:gd name="connsiteY6" fmla="*/ 789594 h 907373"/>
                  <a:gd name="connsiteX7" fmla="*/ 252564 w 467907"/>
                  <a:gd name="connsiteY7" fmla="*/ 847019 h 907373"/>
                  <a:gd name="connsiteX8" fmla="*/ 128143 w 467907"/>
                  <a:gd name="connsiteY8" fmla="*/ 239271 h 907373"/>
                  <a:gd name="connsiteX9" fmla="*/ 118572 w 467907"/>
                  <a:gd name="connsiteY9" fmla="*/ 114850 h 907373"/>
                  <a:gd name="connsiteX10" fmla="*/ 118572 w 467907"/>
                  <a:gd name="connsiteY10" fmla="*/ 66996 h 907373"/>
                  <a:gd name="connsiteX11" fmla="*/ 123357 w 467907"/>
                  <a:gd name="connsiteY11" fmla="*/ 741740 h 907373"/>
                  <a:gd name="connsiteX12" fmla="*/ 128143 w 467907"/>
                  <a:gd name="connsiteY12" fmla="*/ 813521 h 907373"/>
                  <a:gd name="connsiteX13" fmla="*/ 37220 w 467907"/>
                  <a:gd name="connsiteY13" fmla="*/ 473756 h 907373"/>
                  <a:gd name="connsiteX14" fmla="*/ 51576 w 467907"/>
                  <a:gd name="connsiteY14" fmla="*/ 0 h 907373"/>
                  <a:gd name="connsiteX15" fmla="*/ 51576 w 467907"/>
                  <a:gd name="connsiteY15" fmla="*/ 0 h 907373"/>
                  <a:gd name="connsiteX16" fmla="*/ 123357 w 467907"/>
                  <a:gd name="connsiteY16" fmla="*/ 875731 h 907373"/>
                  <a:gd name="connsiteX17" fmla="*/ 467908 w 467907"/>
                  <a:gd name="connsiteY17" fmla="*/ 894873 h 907373"/>
                  <a:gd name="connsiteX18" fmla="*/ 300418 w 467907"/>
                  <a:gd name="connsiteY18" fmla="*/ 71781 h 9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7907" h="907373">
                    <a:moveTo>
                      <a:pt x="300418" y="71781"/>
                    </a:moveTo>
                    <a:cubicBezTo>
                      <a:pt x="300418" y="71781"/>
                      <a:pt x="295633" y="71781"/>
                      <a:pt x="295633" y="71781"/>
                    </a:cubicBezTo>
                    <a:cubicBezTo>
                      <a:pt x="286062" y="133992"/>
                      <a:pt x="338701" y="631675"/>
                      <a:pt x="357843" y="736954"/>
                    </a:cubicBezTo>
                    <a:cubicBezTo>
                      <a:pt x="357843" y="751310"/>
                      <a:pt x="367414" y="842233"/>
                      <a:pt x="362628" y="827877"/>
                    </a:cubicBezTo>
                    <a:cubicBezTo>
                      <a:pt x="247778" y="526396"/>
                      <a:pt x="247778" y="124421"/>
                      <a:pt x="238207" y="62210"/>
                    </a:cubicBezTo>
                    <a:cubicBezTo>
                      <a:pt x="238207" y="62210"/>
                      <a:pt x="238207" y="62210"/>
                      <a:pt x="238207" y="62210"/>
                    </a:cubicBezTo>
                    <a:cubicBezTo>
                      <a:pt x="199924" y="167490"/>
                      <a:pt x="238207" y="655602"/>
                      <a:pt x="252564" y="789594"/>
                    </a:cubicBezTo>
                    <a:cubicBezTo>
                      <a:pt x="252564" y="799164"/>
                      <a:pt x="257349" y="856590"/>
                      <a:pt x="252564" y="847019"/>
                    </a:cubicBezTo>
                    <a:cubicBezTo>
                      <a:pt x="180783" y="746525"/>
                      <a:pt x="132928" y="306267"/>
                      <a:pt x="128143" y="239271"/>
                    </a:cubicBezTo>
                    <a:cubicBezTo>
                      <a:pt x="123357" y="196202"/>
                      <a:pt x="118572" y="157919"/>
                      <a:pt x="118572" y="114850"/>
                    </a:cubicBezTo>
                    <a:cubicBezTo>
                      <a:pt x="118572" y="100494"/>
                      <a:pt x="118572" y="81352"/>
                      <a:pt x="118572" y="66996"/>
                    </a:cubicBezTo>
                    <a:cubicBezTo>
                      <a:pt x="18078" y="325408"/>
                      <a:pt x="118572" y="684315"/>
                      <a:pt x="123357" y="741740"/>
                    </a:cubicBezTo>
                    <a:cubicBezTo>
                      <a:pt x="123357" y="751310"/>
                      <a:pt x="132928" y="818306"/>
                      <a:pt x="128143" y="813521"/>
                    </a:cubicBezTo>
                    <a:cubicBezTo>
                      <a:pt x="61147" y="756096"/>
                      <a:pt x="46791" y="555108"/>
                      <a:pt x="37220" y="473756"/>
                    </a:cubicBezTo>
                    <a:cubicBezTo>
                      <a:pt x="18078" y="315837"/>
                      <a:pt x="32435" y="157919"/>
                      <a:pt x="51576" y="0"/>
                    </a:cubicBezTo>
                    <a:lnTo>
                      <a:pt x="51576" y="0"/>
                    </a:lnTo>
                    <a:cubicBezTo>
                      <a:pt x="-58488" y="272769"/>
                      <a:pt x="27649" y="823091"/>
                      <a:pt x="123357" y="875731"/>
                    </a:cubicBezTo>
                    <a:cubicBezTo>
                      <a:pt x="233422" y="933156"/>
                      <a:pt x="467908" y="894873"/>
                      <a:pt x="467908" y="894873"/>
                    </a:cubicBezTo>
                    <a:cubicBezTo>
                      <a:pt x="300418" y="440258"/>
                      <a:pt x="300418" y="71781"/>
                      <a:pt x="300418" y="71781"/>
                    </a:cubicBezTo>
                    <a:close/>
                  </a:path>
                </a:pathLst>
              </a:custGeom>
              <a:solidFill>
                <a:srgbClr val="C17429">
                  <a:alpha val="30000"/>
                </a:srgbClr>
              </a:solidFill>
              <a:ln w="4782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EC68863-93E2-41F2-BE8A-68BF43D9D39B}"/>
                  </a:ext>
                </a:extLst>
              </p:cNvPr>
              <p:cNvSpPr/>
              <p:nvPr/>
            </p:nvSpPr>
            <p:spPr>
              <a:xfrm>
                <a:off x="8383118" y="7596588"/>
                <a:ext cx="239270" cy="441171"/>
              </a:xfrm>
              <a:custGeom>
                <a:avLst/>
                <a:gdLst>
                  <a:gd name="connsiteX0" fmla="*/ 239271 w 239270"/>
                  <a:gd name="connsiteY0" fmla="*/ 913 h 441171"/>
                  <a:gd name="connsiteX1" fmla="*/ 52640 w 239270"/>
                  <a:gd name="connsiteY1" fmla="*/ 139690 h 441171"/>
                  <a:gd name="connsiteX2" fmla="*/ 0 w 239270"/>
                  <a:gd name="connsiteY2" fmla="*/ 441171 h 441171"/>
                  <a:gd name="connsiteX3" fmla="*/ 9571 w 239270"/>
                  <a:gd name="connsiteY3" fmla="*/ 374175 h 441171"/>
                  <a:gd name="connsiteX4" fmla="*/ 57425 w 239270"/>
                  <a:gd name="connsiteY4" fmla="*/ 173188 h 441171"/>
                  <a:gd name="connsiteX5" fmla="*/ 110065 w 239270"/>
                  <a:gd name="connsiteY5" fmla="*/ 67909 h 441171"/>
                  <a:gd name="connsiteX6" fmla="*/ 210558 w 239270"/>
                  <a:gd name="connsiteY6" fmla="*/ 5699 h 441171"/>
                  <a:gd name="connsiteX7" fmla="*/ 239271 w 239270"/>
                  <a:gd name="connsiteY7" fmla="*/ 913 h 4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270" h="441171">
                    <a:moveTo>
                      <a:pt x="239271" y="913"/>
                    </a:moveTo>
                    <a:cubicBezTo>
                      <a:pt x="143563" y="-8658"/>
                      <a:pt x="81352" y="58338"/>
                      <a:pt x="52640" y="139690"/>
                    </a:cubicBezTo>
                    <a:cubicBezTo>
                      <a:pt x="23927" y="221042"/>
                      <a:pt x="0" y="359819"/>
                      <a:pt x="0" y="441171"/>
                    </a:cubicBezTo>
                    <a:cubicBezTo>
                      <a:pt x="0" y="441171"/>
                      <a:pt x="9571" y="374175"/>
                      <a:pt x="9571" y="374175"/>
                    </a:cubicBezTo>
                    <a:cubicBezTo>
                      <a:pt x="23927" y="288038"/>
                      <a:pt x="33498" y="244969"/>
                      <a:pt x="57425" y="173188"/>
                    </a:cubicBezTo>
                    <a:cubicBezTo>
                      <a:pt x="66996" y="134905"/>
                      <a:pt x="86138" y="96621"/>
                      <a:pt x="110065" y="67909"/>
                    </a:cubicBezTo>
                    <a:cubicBezTo>
                      <a:pt x="143563" y="29626"/>
                      <a:pt x="172275" y="15269"/>
                      <a:pt x="210558" y="5699"/>
                    </a:cubicBezTo>
                    <a:cubicBezTo>
                      <a:pt x="210558" y="5699"/>
                      <a:pt x="239271" y="913"/>
                      <a:pt x="239271" y="913"/>
                    </a:cubicBezTo>
                    <a:close/>
                  </a:path>
                </a:pathLst>
              </a:custGeom>
              <a:solidFill>
                <a:srgbClr val="FFFFFF"/>
              </a:solidFill>
              <a:ln w="4782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9720DC7B-4F13-496C-8FA3-58E1399D8DEB}"/>
                  </a:ext>
                </a:extLst>
              </p:cNvPr>
              <p:cNvSpPr/>
              <p:nvPr/>
            </p:nvSpPr>
            <p:spPr>
              <a:xfrm>
                <a:off x="8866445" y="7579590"/>
                <a:ext cx="646031" cy="290680"/>
              </a:xfrm>
              <a:custGeom>
                <a:avLst/>
                <a:gdLst>
                  <a:gd name="connsiteX0" fmla="*/ 602963 w 646031"/>
                  <a:gd name="connsiteY0" fmla="*/ 151903 h 290680"/>
                  <a:gd name="connsiteX1" fmla="*/ 555109 w 646031"/>
                  <a:gd name="connsiteY1" fmla="*/ 51409 h 290680"/>
                  <a:gd name="connsiteX2" fmla="*/ 349336 w 646031"/>
                  <a:gd name="connsiteY2" fmla="*/ 3555 h 290680"/>
                  <a:gd name="connsiteX3" fmla="*/ 349336 w 646031"/>
                  <a:gd name="connsiteY3" fmla="*/ 8340 h 290680"/>
                  <a:gd name="connsiteX4" fmla="*/ 516825 w 646031"/>
                  <a:gd name="connsiteY4" fmla="*/ 37053 h 290680"/>
                  <a:gd name="connsiteX5" fmla="*/ 0 w 646031"/>
                  <a:gd name="connsiteY5" fmla="*/ 118405 h 290680"/>
                  <a:gd name="connsiteX6" fmla="*/ 401975 w 646031"/>
                  <a:gd name="connsiteY6" fmla="*/ 70551 h 290680"/>
                  <a:gd name="connsiteX7" fmla="*/ 531182 w 646031"/>
                  <a:gd name="connsiteY7" fmla="*/ 56195 h 290680"/>
                  <a:gd name="connsiteX8" fmla="*/ 535967 w 646031"/>
                  <a:gd name="connsiteY8" fmla="*/ 56195 h 290680"/>
                  <a:gd name="connsiteX9" fmla="*/ 550323 w 646031"/>
                  <a:gd name="connsiteY9" fmla="*/ 75336 h 290680"/>
                  <a:gd name="connsiteX10" fmla="*/ 593392 w 646031"/>
                  <a:gd name="connsiteY10" fmla="*/ 166259 h 290680"/>
                  <a:gd name="connsiteX11" fmla="*/ 641246 w 646031"/>
                  <a:gd name="connsiteY11" fmla="*/ 290680 h 290680"/>
                  <a:gd name="connsiteX12" fmla="*/ 646031 w 646031"/>
                  <a:gd name="connsiteY12" fmla="*/ 290680 h 290680"/>
                  <a:gd name="connsiteX13" fmla="*/ 602963 w 646031"/>
                  <a:gd name="connsiteY13" fmla="*/ 151903 h 2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031" h="290680">
                    <a:moveTo>
                      <a:pt x="602963" y="151903"/>
                    </a:moveTo>
                    <a:cubicBezTo>
                      <a:pt x="588607" y="118405"/>
                      <a:pt x="579036" y="84907"/>
                      <a:pt x="555109" y="51409"/>
                    </a:cubicBezTo>
                    <a:cubicBezTo>
                      <a:pt x="507255" y="-10801"/>
                      <a:pt x="421117" y="-1230"/>
                      <a:pt x="349336" y="3555"/>
                    </a:cubicBezTo>
                    <a:cubicBezTo>
                      <a:pt x="349336" y="3555"/>
                      <a:pt x="349336" y="8340"/>
                      <a:pt x="349336" y="8340"/>
                    </a:cubicBezTo>
                    <a:cubicBezTo>
                      <a:pt x="406761" y="8340"/>
                      <a:pt x="468971" y="8340"/>
                      <a:pt x="516825" y="37053"/>
                    </a:cubicBezTo>
                    <a:cubicBezTo>
                      <a:pt x="435473" y="46624"/>
                      <a:pt x="0" y="113620"/>
                      <a:pt x="0" y="118405"/>
                    </a:cubicBezTo>
                    <a:cubicBezTo>
                      <a:pt x="86138" y="127976"/>
                      <a:pt x="354121" y="75336"/>
                      <a:pt x="401975" y="70551"/>
                    </a:cubicBezTo>
                    <a:cubicBezTo>
                      <a:pt x="445044" y="65765"/>
                      <a:pt x="488113" y="65765"/>
                      <a:pt x="531182" y="56195"/>
                    </a:cubicBezTo>
                    <a:cubicBezTo>
                      <a:pt x="531182" y="56195"/>
                      <a:pt x="531182" y="56195"/>
                      <a:pt x="535967" y="56195"/>
                    </a:cubicBezTo>
                    <a:cubicBezTo>
                      <a:pt x="540752" y="60980"/>
                      <a:pt x="545538" y="65765"/>
                      <a:pt x="550323" y="75336"/>
                    </a:cubicBezTo>
                    <a:cubicBezTo>
                      <a:pt x="569465" y="104049"/>
                      <a:pt x="583821" y="137547"/>
                      <a:pt x="593392" y="166259"/>
                    </a:cubicBezTo>
                    <a:cubicBezTo>
                      <a:pt x="612534" y="209328"/>
                      <a:pt x="626890" y="247611"/>
                      <a:pt x="641246" y="290680"/>
                    </a:cubicBezTo>
                    <a:cubicBezTo>
                      <a:pt x="641246" y="290680"/>
                      <a:pt x="646031" y="290680"/>
                      <a:pt x="646031" y="290680"/>
                    </a:cubicBezTo>
                    <a:cubicBezTo>
                      <a:pt x="636461" y="242826"/>
                      <a:pt x="617319" y="199757"/>
                      <a:pt x="602963" y="151903"/>
                    </a:cubicBezTo>
                    <a:close/>
                  </a:path>
                </a:pathLst>
              </a:custGeom>
              <a:solidFill>
                <a:srgbClr val="57CAE5"/>
              </a:solidFill>
              <a:ln w="4782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60862A91-D8A9-4313-80C2-5E65437F92E0}"/>
                  </a:ext>
                </a:extLst>
              </p:cNvPr>
              <p:cNvSpPr/>
              <p:nvPr/>
            </p:nvSpPr>
            <p:spPr>
              <a:xfrm>
                <a:off x="9000437" y="8492374"/>
                <a:ext cx="531181" cy="113786"/>
              </a:xfrm>
              <a:custGeom>
                <a:avLst/>
                <a:gdLst>
                  <a:gd name="connsiteX0" fmla="*/ 531181 w 531181"/>
                  <a:gd name="connsiteY0" fmla="*/ 0 h 113786"/>
                  <a:gd name="connsiteX1" fmla="*/ 397190 w 531181"/>
                  <a:gd name="connsiteY1" fmla="*/ 33498 h 113786"/>
                  <a:gd name="connsiteX2" fmla="*/ 267983 w 531181"/>
                  <a:gd name="connsiteY2" fmla="*/ 71781 h 113786"/>
                  <a:gd name="connsiteX3" fmla="*/ 0 w 531181"/>
                  <a:gd name="connsiteY3" fmla="*/ 100494 h 113786"/>
                  <a:gd name="connsiteX4" fmla="*/ 0 w 531181"/>
                  <a:gd name="connsiteY4" fmla="*/ 100494 h 113786"/>
                  <a:gd name="connsiteX5" fmla="*/ 258413 w 531181"/>
                  <a:gd name="connsiteY5" fmla="*/ 86138 h 113786"/>
                  <a:gd name="connsiteX6" fmla="*/ 392404 w 531181"/>
                  <a:gd name="connsiteY6" fmla="*/ 47854 h 113786"/>
                  <a:gd name="connsiteX7" fmla="*/ 454615 w 531181"/>
                  <a:gd name="connsiteY7" fmla="*/ 28712 h 113786"/>
                  <a:gd name="connsiteX8" fmla="*/ 531181 w 531181"/>
                  <a:gd name="connsiteY8" fmla="*/ 0 h 113786"/>
                  <a:gd name="connsiteX9" fmla="*/ 531181 w 531181"/>
                  <a:gd name="connsiteY9" fmla="*/ 0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181" h="113786">
                    <a:moveTo>
                      <a:pt x="531181" y="0"/>
                    </a:moveTo>
                    <a:cubicBezTo>
                      <a:pt x="488112" y="9571"/>
                      <a:pt x="440258" y="19142"/>
                      <a:pt x="397190" y="33498"/>
                    </a:cubicBezTo>
                    <a:cubicBezTo>
                      <a:pt x="354121" y="43069"/>
                      <a:pt x="311052" y="57425"/>
                      <a:pt x="267983" y="71781"/>
                    </a:cubicBezTo>
                    <a:cubicBezTo>
                      <a:pt x="181846" y="95708"/>
                      <a:pt x="86138" y="119635"/>
                      <a:pt x="0" y="100494"/>
                    </a:cubicBezTo>
                    <a:cubicBezTo>
                      <a:pt x="0" y="100494"/>
                      <a:pt x="0" y="100494"/>
                      <a:pt x="0" y="100494"/>
                    </a:cubicBezTo>
                    <a:cubicBezTo>
                      <a:pt x="81352" y="129206"/>
                      <a:pt x="177060" y="105279"/>
                      <a:pt x="258413" y="86138"/>
                    </a:cubicBezTo>
                    <a:cubicBezTo>
                      <a:pt x="301481" y="76567"/>
                      <a:pt x="349336" y="62211"/>
                      <a:pt x="392404" y="47854"/>
                    </a:cubicBezTo>
                    <a:cubicBezTo>
                      <a:pt x="411546" y="43069"/>
                      <a:pt x="430688" y="33498"/>
                      <a:pt x="454615" y="28712"/>
                    </a:cubicBezTo>
                    <a:cubicBezTo>
                      <a:pt x="478542" y="23927"/>
                      <a:pt x="507254" y="14356"/>
                      <a:pt x="531181" y="0"/>
                    </a:cubicBezTo>
                    <a:cubicBezTo>
                      <a:pt x="531181" y="0"/>
                      <a:pt x="531181" y="0"/>
                      <a:pt x="531181" y="0"/>
                    </a:cubicBezTo>
                    <a:close/>
                  </a:path>
                </a:pathLst>
              </a:custGeom>
              <a:solidFill>
                <a:srgbClr val="FFFFFF"/>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0AB01ED7-9662-4518-AA16-02E4A9CCFA7F}"/>
                  </a:ext>
                </a:extLst>
              </p:cNvPr>
              <p:cNvSpPr/>
              <p:nvPr/>
            </p:nvSpPr>
            <p:spPr>
              <a:xfrm>
                <a:off x="8789879" y="7468295"/>
                <a:ext cx="334979" cy="71781"/>
              </a:xfrm>
              <a:custGeom>
                <a:avLst/>
                <a:gdLst>
                  <a:gd name="connsiteX0" fmla="*/ 334979 w 334979"/>
                  <a:gd name="connsiteY0" fmla="*/ 9571 h 71781"/>
                  <a:gd name="connsiteX1" fmla="*/ 244056 w 334979"/>
                  <a:gd name="connsiteY1" fmla="*/ 0 h 71781"/>
                  <a:gd name="connsiteX2" fmla="*/ 148348 w 334979"/>
                  <a:gd name="connsiteY2" fmla="*/ 4786 h 71781"/>
                  <a:gd name="connsiteX3" fmla="*/ 0 w 334979"/>
                  <a:gd name="connsiteY3" fmla="*/ 66996 h 71781"/>
                  <a:gd name="connsiteX4" fmla="*/ 4785 w 334979"/>
                  <a:gd name="connsiteY4" fmla="*/ 71781 h 71781"/>
                  <a:gd name="connsiteX5" fmla="*/ 162704 w 334979"/>
                  <a:gd name="connsiteY5" fmla="*/ 23927 h 71781"/>
                  <a:gd name="connsiteX6" fmla="*/ 330194 w 334979"/>
                  <a:gd name="connsiteY6" fmla="*/ 19142 h 71781"/>
                  <a:gd name="connsiteX7" fmla="*/ 334979 w 334979"/>
                  <a:gd name="connsiteY7" fmla="*/ 9571 h 7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979" h="71781">
                    <a:moveTo>
                      <a:pt x="334979" y="9571"/>
                    </a:moveTo>
                    <a:cubicBezTo>
                      <a:pt x="306267" y="0"/>
                      <a:pt x="277554" y="0"/>
                      <a:pt x="244056" y="0"/>
                    </a:cubicBezTo>
                    <a:cubicBezTo>
                      <a:pt x="210558" y="0"/>
                      <a:pt x="181846" y="0"/>
                      <a:pt x="148348" y="4786"/>
                    </a:cubicBezTo>
                    <a:cubicBezTo>
                      <a:pt x="95708" y="9571"/>
                      <a:pt x="38283" y="28713"/>
                      <a:pt x="0" y="66996"/>
                    </a:cubicBezTo>
                    <a:cubicBezTo>
                      <a:pt x="0" y="66996"/>
                      <a:pt x="0" y="71781"/>
                      <a:pt x="4785" y="71781"/>
                    </a:cubicBezTo>
                    <a:cubicBezTo>
                      <a:pt x="52640" y="38283"/>
                      <a:pt x="110065" y="28713"/>
                      <a:pt x="162704" y="23927"/>
                    </a:cubicBezTo>
                    <a:cubicBezTo>
                      <a:pt x="220129" y="19142"/>
                      <a:pt x="277554" y="14356"/>
                      <a:pt x="330194" y="19142"/>
                    </a:cubicBezTo>
                    <a:cubicBezTo>
                      <a:pt x="334979" y="14356"/>
                      <a:pt x="334979" y="9571"/>
                      <a:pt x="334979" y="9571"/>
                    </a:cubicBezTo>
                    <a:close/>
                  </a:path>
                </a:pathLst>
              </a:custGeom>
              <a:solidFill>
                <a:srgbClr val="57CAE5"/>
              </a:solidFill>
              <a:ln w="47824" cap="flat">
                <a:noFill/>
                <a:prstDash val="solid"/>
                <a:miter/>
              </a:ln>
            </p:spPr>
            <p:txBody>
              <a:bodyPr rtlCol="0" anchor="ctr"/>
              <a:lstStyle/>
              <a:p>
                <a:endParaRPr lang="en-US"/>
              </a:p>
            </p:txBody>
          </p:sp>
        </p:grpSp>
        <p:grpSp>
          <p:nvGrpSpPr>
            <p:cNvPr id="27" name="Graphic 3">
              <a:extLst>
                <a:ext uri="{FF2B5EF4-FFF2-40B4-BE49-F238E27FC236}">
                  <a16:creationId xmlns:a16="http://schemas.microsoft.com/office/drawing/2014/main" id="{FD6899A0-D99F-4302-914C-EB9FB1A704CA}"/>
                </a:ext>
              </a:extLst>
            </p:cNvPr>
            <p:cNvGrpSpPr/>
            <p:nvPr/>
          </p:nvGrpSpPr>
          <p:grpSpPr>
            <a:xfrm>
              <a:off x="8099582" y="7808060"/>
              <a:ext cx="714223" cy="449828"/>
              <a:chOff x="8099582" y="7808060"/>
              <a:chExt cx="714223" cy="449828"/>
            </a:xfrm>
          </p:grpSpPr>
          <p:grpSp>
            <p:nvGrpSpPr>
              <p:cNvPr id="29" name="Graphic 3">
                <a:extLst>
                  <a:ext uri="{FF2B5EF4-FFF2-40B4-BE49-F238E27FC236}">
                    <a16:creationId xmlns:a16="http://schemas.microsoft.com/office/drawing/2014/main" id="{F5455384-AB3C-450B-BDA9-E4826382BD1B}"/>
                  </a:ext>
                </a:extLst>
              </p:cNvPr>
              <p:cNvGrpSpPr/>
              <p:nvPr/>
            </p:nvGrpSpPr>
            <p:grpSpPr>
              <a:xfrm>
                <a:off x="8099582" y="7808060"/>
                <a:ext cx="714223" cy="449828"/>
                <a:chOff x="8099582" y="7808060"/>
                <a:chExt cx="714223" cy="449828"/>
              </a:xfrm>
            </p:grpSpPr>
            <p:grpSp>
              <p:nvGrpSpPr>
                <p:cNvPr id="38" name="Graphic 3">
                  <a:extLst>
                    <a:ext uri="{FF2B5EF4-FFF2-40B4-BE49-F238E27FC236}">
                      <a16:creationId xmlns:a16="http://schemas.microsoft.com/office/drawing/2014/main" id="{AABC391E-A87E-4D94-A05C-4C5B31BFF14B}"/>
                    </a:ext>
                  </a:extLst>
                </p:cNvPr>
                <p:cNvGrpSpPr/>
                <p:nvPr/>
              </p:nvGrpSpPr>
              <p:grpSpPr>
                <a:xfrm>
                  <a:off x="8099582" y="7812845"/>
                  <a:ext cx="714223" cy="445043"/>
                  <a:chOff x="8099582" y="7812845"/>
                  <a:chExt cx="714223" cy="445043"/>
                </a:xfrm>
              </p:grpSpPr>
              <p:sp>
                <p:nvSpPr>
                  <p:cNvPr id="51" name="Freeform: Shape 50">
                    <a:extLst>
                      <a:ext uri="{FF2B5EF4-FFF2-40B4-BE49-F238E27FC236}">
                        <a16:creationId xmlns:a16="http://schemas.microsoft.com/office/drawing/2014/main" id="{60329553-EC7A-46A3-A6FC-09AA27A62969}"/>
                      </a:ext>
                    </a:extLst>
                  </p:cNvPr>
                  <p:cNvSpPr/>
                  <p:nvPr/>
                </p:nvSpPr>
                <p:spPr>
                  <a:xfrm>
                    <a:off x="8099851" y="7812845"/>
                    <a:ext cx="691904" cy="439748"/>
                  </a:xfrm>
                  <a:custGeom>
                    <a:avLst/>
                    <a:gdLst>
                      <a:gd name="connsiteX0" fmla="*/ 690028 w 691904"/>
                      <a:gd name="connsiteY0" fmla="*/ 200988 h 439748"/>
                      <a:gd name="connsiteX1" fmla="*/ 632603 w 691904"/>
                      <a:gd name="connsiteY1" fmla="*/ 172275 h 439748"/>
                      <a:gd name="connsiteX2" fmla="*/ 541680 w 691904"/>
                      <a:gd name="connsiteY2" fmla="*/ 167490 h 439748"/>
                      <a:gd name="connsiteX3" fmla="*/ 455542 w 691904"/>
                      <a:gd name="connsiteY3" fmla="*/ 181846 h 439748"/>
                      <a:gd name="connsiteX4" fmla="*/ 512967 w 691904"/>
                      <a:gd name="connsiteY4" fmla="*/ 138777 h 439748"/>
                      <a:gd name="connsiteX5" fmla="*/ 632603 w 691904"/>
                      <a:gd name="connsiteY5" fmla="*/ 124421 h 439748"/>
                      <a:gd name="connsiteX6" fmla="*/ 675672 w 691904"/>
                      <a:gd name="connsiteY6" fmla="*/ 86137 h 439748"/>
                      <a:gd name="connsiteX7" fmla="*/ 637388 w 691904"/>
                      <a:gd name="connsiteY7" fmla="*/ 43069 h 439748"/>
                      <a:gd name="connsiteX8" fmla="*/ 422044 w 691904"/>
                      <a:gd name="connsiteY8" fmla="*/ 90923 h 439748"/>
                      <a:gd name="connsiteX9" fmla="*/ 355048 w 691904"/>
                      <a:gd name="connsiteY9" fmla="*/ 181846 h 439748"/>
                      <a:gd name="connsiteX10" fmla="*/ 321551 w 691904"/>
                      <a:gd name="connsiteY10" fmla="*/ 229700 h 439748"/>
                      <a:gd name="connsiteX11" fmla="*/ 268911 w 691904"/>
                      <a:gd name="connsiteY11" fmla="*/ 224915 h 439748"/>
                      <a:gd name="connsiteX12" fmla="*/ 221057 w 691904"/>
                      <a:gd name="connsiteY12" fmla="*/ 215344 h 439748"/>
                      <a:gd name="connsiteX13" fmla="*/ 240198 w 691904"/>
                      <a:gd name="connsiteY13" fmla="*/ 172275 h 439748"/>
                      <a:gd name="connsiteX14" fmla="*/ 268911 w 691904"/>
                      <a:gd name="connsiteY14" fmla="*/ 119635 h 439748"/>
                      <a:gd name="connsiteX15" fmla="*/ 225842 w 691904"/>
                      <a:gd name="connsiteY15" fmla="*/ 57425 h 439748"/>
                      <a:gd name="connsiteX16" fmla="*/ 125349 w 691904"/>
                      <a:gd name="connsiteY16" fmla="*/ 0 h 439748"/>
                      <a:gd name="connsiteX17" fmla="*/ 96636 w 691904"/>
                      <a:gd name="connsiteY17" fmla="*/ 38283 h 439748"/>
                      <a:gd name="connsiteX18" fmla="*/ 39211 w 691904"/>
                      <a:gd name="connsiteY18" fmla="*/ 138777 h 439748"/>
                      <a:gd name="connsiteX19" fmla="*/ 927 w 691904"/>
                      <a:gd name="connsiteY19" fmla="*/ 239271 h 439748"/>
                      <a:gd name="connsiteX20" fmla="*/ 29640 w 691904"/>
                      <a:gd name="connsiteY20" fmla="*/ 315838 h 439748"/>
                      <a:gd name="connsiteX21" fmla="*/ 201915 w 691904"/>
                      <a:gd name="connsiteY21" fmla="*/ 392404 h 439748"/>
                      <a:gd name="connsiteX22" fmla="*/ 297624 w 691904"/>
                      <a:gd name="connsiteY22" fmla="*/ 397190 h 439748"/>
                      <a:gd name="connsiteX23" fmla="*/ 331121 w 691904"/>
                      <a:gd name="connsiteY23" fmla="*/ 430687 h 439748"/>
                      <a:gd name="connsiteX24" fmla="*/ 417259 w 691904"/>
                      <a:gd name="connsiteY24" fmla="*/ 430687 h 439748"/>
                      <a:gd name="connsiteX25" fmla="*/ 465113 w 691904"/>
                      <a:gd name="connsiteY25" fmla="*/ 401975 h 439748"/>
                      <a:gd name="connsiteX26" fmla="*/ 532109 w 691904"/>
                      <a:gd name="connsiteY26" fmla="*/ 411546 h 439748"/>
                      <a:gd name="connsiteX27" fmla="*/ 608676 w 691904"/>
                      <a:gd name="connsiteY27" fmla="*/ 435473 h 439748"/>
                      <a:gd name="connsiteX28" fmla="*/ 623032 w 691904"/>
                      <a:gd name="connsiteY28" fmla="*/ 397190 h 439748"/>
                      <a:gd name="connsiteX29" fmla="*/ 551251 w 691904"/>
                      <a:gd name="connsiteY29" fmla="*/ 339765 h 439748"/>
                      <a:gd name="connsiteX30" fmla="*/ 479469 w 691904"/>
                      <a:gd name="connsiteY30" fmla="*/ 334979 h 439748"/>
                      <a:gd name="connsiteX31" fmla="*/ 594319 w 691904"/>
                      <a:gd name="connsiteY31" fmla="*/ 344550 h 439748"/>
                      <a:gd name="connsiteX32" fmla="*/ 675672 w 691904"/>
                      <a:gd name="connsiteY32" fmla="*/ 330194 h 439748"/>
                      <a:gd name="connsiteX33" fmla="*/ 603890 w 691904"/>
                      <a:gd name="connsiteY33" fmla="*/ 272769 h 439748"/>
                      <a:gd name="connsiteX34" fmla="*/ 479469 w 691904"/>
                      <a:gd name="connsiteY34" fmla="*/ 267983 h 439748"/>
                      <a:gd name="connsiteX35" fmla="*/ 618246 w 691904"/>
                      <a:gd name="connsiteY35" fmla="*/ 253627 h 439748"/>
                      <a:gd name="connsiteX36" fmla="*/ 680457 w 691904"/>
                      <a:gd name="connsiteY36" fmla="*/ 244056 h 439748"/>
                      <a:gd name="connsiteX37" fmla="*/ 690028 w 691904"/>
                      <a:gd name="connsiteY37" fmla="*/ 200988 h 43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1904" h="439748">
                        <a:moveTo>
                          <a:pt x="690028" y="200988"/>
                        </a:moveTo>
                        <a:cubicBezTo>
                          <a:pt x="675672" y="181846"/>
                          <a:pt x="656530" y="172275"/>
                          <a:pt x="632603" y="172275"/>
                        </a:cubicBezTo>
                        <a:cubicBezTo>
                          <a:pt x="603890" y="167490"/>
                          <a:pt x="575178" y="167490"/>
                          <a:pt x="541680" y="167490"/>
                        </a:cubicBezTo>
                        <a:cubicBezTo>
                          <a:pt x="517753" y="167490"/>
                          <a:pt x="484255" y="172275"/>
                          <a:pt x="455542" y="181846"/>
                        </a:cubicBezTo>
                        <a:cubicBezTo>
                          <a:pt x="469899" y="162704"/>
                          <a:pt x="489040" y="148348"/>
                          <a:pt x="512967" y="138777"/>
                        </a:cubicBezTo>
                        <a:cubicBezTo>
                          <a:pt x="551251" y="124421"/>
                          <a:pt x="594319" y="133992"/>
                          <a:pt x="632603" y="124421"/>
                        </a:cubicBezTo>
                        <a:cubicBezTo>
                          <a:pt x="651745" y="119635"/>
                          <a:pt x="670886" y="110065"/>
                          <a:pt x="675672" y="86137"/>
                        </a:cubicBezTo>
                        <a:cubicBezTo>
                          <a:pt x="675672" y="62210"/>
                          <a:pt x="656530" y="47854"/>
                          <a:pt x="637388" y="43069"/>
                        </a:cubicBezTo>
                        <a:cubicBezTo>
                          <a:pt x="560822" y="23927"/>
                          <a:pt x="479469" y="38283"/>
                          <a:pt x="422044" y="90923"/>
                        </a:cubicBezTo>
                        <a:cubicBezTo>
                          <a:pt x="393332" y="114850"/>
                          <a:pt x="374190" y="153133"/>
                          <a:pt x="355048" y="181846"/>
                        </a:cubicBezTo>
                        <a:cubicBezTo>
                          <a:pt x="345478" y="196202"/>
                          <a:pt x="335907" y="215344"/>
                          <a:pt x="321551" y="229700"/>
                        </a:cubicBezTo>
                        <a:cubicBezTo>
                          <a:pt x="302409" y="229700"/>
                          <a:pt x="288053" y="229700"/>
                          <a:pt x="268911" y="224915"/>
                        </a:cubicBezTo>
                        <a:cubicBezTo>
                          <a:pt x="254555" y="224915"/>
                          <a:pt x="235413" y="220129"/>
                          <a:pt x="221057" y="215344"/>
                        </a:cubicBezTo>
                        <a:cubicBezTo>
                          <a:pt x="225842" y="200988"/>
                          <a:pt x="230628" y="186631"/>
                          <a:pt x="240198" y="172275"/>
                        </a:cubicBezTo>
                        <a:cubicBezTo>
                          <a:pt x="249769" y="153133"/>
                          <a:pt x="259340" y="133992"/>
                          <a:pt x="268911" y="119635"/>
                        </a:cubicBezTo>
                        <a:cubicBezTo>
                          <a:pt x="254555" y="95708"/>
                          <a:pt x="244984" y="76567"/>
                          <a:pt x="225842" y="57425"/>
                        </a:cubicBezTo>
                        <a:cubicBezTo>
                          <a:pt x="197130" y="28713"/>
                          <a:pt x="163632" y="9571"/>
                          <a:pt x="125349" y="0"/>
                        </a:cubicBezTo>
                        <a:cubicBezTo>
                          <a:pt x="115778" y="9571"/>
                          <a:pt x="106207" y="23927"/>
                          <a:pt x="96636" y="38283"/>
                        </a:cubicBezTo>
                        <a:cubicBezTo>
                          <a:pt x="77494" y="71781"/>
                          <a:pt x="58353" y="105279"/>
                          <a:pt x="39211" y="138777"/>
                        </a:cubicBezTo>
                        <a:cubicBezTo>
                          <a:pt x="24855" y="172275"/>
                          <a:pt x="5713" y="200988"/>
                          <a:pt x="927" y="239271"/>
                        </a:cubicBezTo>
                        <a:cubicBezTo>
                          <a:pt x="-3858" y="267983"/>
                          <a:pt x="10499" y="291911"/>
                          <a:pt x="29640" y="315838"/>
                        </a:cubicBezTo>
                        <a:cubicBezTo>
                          <a:pt x="67923" y="368477"/>
                          <a:pt x="139705" y="382833"/>
                          <a:pt x="201915" y="392404"/>
                        </a:cubicBezTo>
                        <a:cubicBezTo>
                          <a:pt x="230628" y="397190"/>
                          <a:pt x="264125" y="397190"/>
                          <a:pt x="297624" y="397190"/>
                        </a:cubicBezTo>
                        <a:cubicBezTo>
                          <a:pt x="307194" y="411546"/>
                          <a:pt x="316765" y="425902"/>
                          <a:pt x="331121" y="430687"/>
                        </a:cubicBezTo>
                        <a:cubicBezTo>
                          <a:pt x="359834" y="445044"/>
                          <a:pt x="388547" y="440258"/>
                          <a:pt x="417259" y="430687"/>
                        </a:cubicBezTo>
                        <a:cubicBezTo>
                          <a:pt x="436401" y="421117"/>
                          <a:pt x="450757" y="411546"/>
                          <a:pt x="465113" y="401975"/>
                        </a:cubicBezTo>
                        <a:cubicBezTo>
                          <a:pt x="484255" y="382833"/>
                          <a:pt x="512967" y="401975"/>
                          <a:pt x="532109" y="411546"/>
                        </a:cubicBezTo>
                        <a:cubicBezTo>
                          <a:pt x="556036" y="425902"/>
                          <a:pt x="579963" y="435473"/>
                          <a:pt x="608676" y="435473"/>
                        </a:cubicBezTo>
                        <a:cubicBezTo>
                          <a:pt x="627817" y="430687"/>
                          <a:pt x="632603" y="416331"/>
                          <a:pt x="623032" y="397190"/>
                        </a:cubicBezTo>
                        <a:cubicBezTo>
                          <a:pt x="608676" y="373262"/>
                          <a:pt x="579963" y="349335"/>
                          <a:pt x="551251" y="339765"/>
                        </a:cubicBezTo>
                        <a:cubicBezTo>
                          <a:pt x="517753" y="325408"/>
                          <a:pt x="484255" y="334979"/>
                          <a:pt x="479469" y="334979"/>
                        </a:cubicBezTo>
                        <a:cubicBezTo>
                          <a:pt x="512967" y="334979"/>
                          <a:pt x="517753" y="330194"/>
                          <a:pt x="594319" y="344550"/>
                        </a:cubicBezTo>
                        <a:cubicBezTo>
                          <a:pt x="613461" y="349335"/>
                          <a:pt x="675672" y="368477"/>
                          <a:pt x="675672" y="330194"/>
                        </a:cubicBezTo>
                        <a:cubicBezTo>
                          <a:pt x="675672" y="296696"/>
                          <a:pt x="632603" y="282340"/>
                          <a:pt x="603890" y="272769"/>
                        </a:cubicBezTo>
                        <a:cubicBezTo>
                          <a:pt x="575178" y="263198"/>
                          <a:pt x="508182" y="267983"/>
                          <a:pt x="479469" y="267983"/>
                        </a:cubicBezTo>
                        <a:cubicBezTo>
                          <a:pt x="512967" y="253627"/>
                          <a:pt x="584749" y="253627"/>
                          <a:pt x="618246" y="253627"/>
                        </a:cubicBezTo>
                        <a:cubicBezTo>
                          <a:pt x="642174" y="253627"/>
                          <a:pt x="661315" y="253627"/>
                          <a:pt x="680457" y="244056"/>
                        </a:cubicBezTo>
                        <a:cubicBezTo>
                          <a:pt x="690028" y="224915"/>
                          <a:pt x="694813" y="210558"/>
                          <a:pt x="690028" y="200988"/>
                        </a:cubicBezTo>
                        <a:close/>
                      </a:path>
                    </a:pathLst>
                  </a:custGeom>
                  <a:solidFill>
                    <a:srgbClr val="FBC98F"/>
                  </a:solidFill>
                  <a:ln w="47824"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82E3033D-721B-4351-85B8-96EAD7280193}"/>
                      </a:ext>
                    </a:extLst>
                  </p:cNvPr>
                  <p:cNvSpPr/>
                  <p:nvPr/>
                </p:nvSpPr>
                <p:spPr>
                  <a:xfrm>
                    <a:off x="8099582" y="7812845"/>
                    <a:ext cx="714223" cy="445043"/>
                  </a:xfrm>
                  <a:custGeom>
                    <a:avLst/>
                    <a:gdLst>
                      <a:gd name="connsiteX0" fmla="*/ 364888 w 714223"/>
                      <a:gd name="connsiteY0" fmla="*/ 445044 h 445043"/>
                      <a:gd name="connsiteX1" fmla="*/ 326605 w 714223"/>
                      <a:gd name="connsiteY1" fmla="*/ 435473 h 445043"/>
                      <a:gd name="connsiteX2" fmla="*/ 293107 w 714223"/>
                      <a:gd name="connsiteY2" fmla="*/ 401975 h 445043"/>
                      <a:gd name="connsiteX3" fmla="*/ 202184 w 714223"/>
                      <a:gd name="connsiteY3" fmla="*/ 397190 h 445043"/>
                      <a:gd name="connsiteX4" fmla="*/ 29909 w 714223"/>
                      <a:gd name="connsiteY4" fmla="*/ 320623 h 445043"/>
                      <a:gd name="connsiteX5" fmla="*/ 1196 w 714223"/>
                      <a:gd name="connsiteY5" fmla="*/ 239271 h 445043"/>
                      <a:gd name="connsiteX6" fmla="*/ 39480 w 714223"/>
                      <a:gd name="connsiteY6" fmla="*/ 138777 h 445043"/>
                      <a:gd name="connsiteX7" fmla="*/ 44265 w 714223"/>
                      <a:gd name="connsiteY7" fmla="*/ 129206 h 445043"/>
                      <a:gd name="connsiteX8" fmla="*/ 96905 w 714223"/>
                      <a:gd name="connsiteY8" fmla="*/ 38283 h 445043"/>
                      <a:gd name="connsiteX9" fmla="*/ 125617 w 714223"/>
                      <a:gd name="connsiteY9" fmla="*/ 0 h 445043"/>
                      <a:gd name="connsiteX10" fmla="*/ 130403 w 714223"/>
                      <a:gd name="connsiteY10" fmla="*/ 0 h 445043"/>
                      <a:gd name="connsiteX11" fmla="*/ 230897 w 714223"/>
                      <a:gd name="connsiteY11" fmla="*/ 57425 h 445043"/>
                      <a:gd name="connsiteX12" fmla="*/ 273965 w 714223"/>
                      <a:gd name="connsiteY12" fmla="*/ 114850 h 445043"/>
                      <a:gd name="connsiteX13" fmla="*/ 278751 w 714223"/>
                      <a:gd name="connsiteY13" fmla="*/ 119635 h 445043"/>
                      <a:gd name="connsiteX14" fmla="*/ 278751 w 714223"/>
                      <a:gd name="connsiteY14" fmla="*/ 124421 h 445043"/>
                      <a:gd name="connsiteX15" fmla="*/ 269180 w 714223"/>
                      <a:gd name="connsiteY15" fmla="*/ 143562 h 445043"/>
                      <a:gd name="connsiteX16" fmla="*/ 250038 w 714223"/>
                      <a:gd name="connsiteY16" fmla="*/ 181846 h 445043"/>
                      <a:gd name="connsiteX17" fmla="*/ 235682 w 714223"/>
                      <a:gd name="connsiteY17" fmla="*/ 220129 h 445043"/>
                      <a:gd name="connsiteX18" fmla="*/ 278751 w 714223"/>
                      <a:gd name="connsiteY18" fmla="*/ 224915 h 445043"/>
                      <a:gd name="connsiteX19" fmla="*/ 331390 w 714223"/>
                      <a:gd name="connsiteY19" fmla="*/ 229700 h 445043"/>
                      <a:gd name="connsiteX20" fmla="*/ 360103 w 714223"/>
                      <a:gd name="connsiteY20" fmla="*/ 186631 h 445043"/>
                      <a:gd name="connsiteX21" fmla="*/ 369674 w 714223"/>
                      <a:gd name="connsiteY21" fmla="*/ 172275 h 445043"/>
                      <a:gd name="connsiteX22" fmla="*/ 436670 w 714223"/>
                      <a:gd name="connsiteY22" fmla="*/ 86137 h 445043"/>
                      <a:gd name="connsiteX23" fmla="*/ 594588 w 714223"/>
                      <a:gd name="connsiteY23" fmla="*/ 33498 h 445043"/>
                      <a:gd name="connsiteX24" fmla="*/ 656799 w 714223"/>
                      <a:gd name="connsiteY24" fmla="*/ 43069 h 445043"/>
                      <a:gd name="connsiteX25" fmla="*/ 699868 w 714223"/>
                      <a:gd name="connsiteY25" fmla="*/ 90923 h 445043"/>
                      <a:gd name="connsiteX26" fmla="*/ 652013 w 714223"/>
                      <a:gd name="connsiteY26" fmla="*/ 133992 h 445043"/>
                      <a:gd name="connsiteX27" fmla="*/ 594588 w 714223"/>
                      <a:gd name="connsiteY27" fmla="*/ 138777 h 445043"/>
                      <a:gd name="connsiteX28" fmla="*/ 532378 w 714223"/>
                      <a:gd name="connsiteY28" fmla="*/ 148348 h 445043"/>
                      <a:gd name="connsiteX29" fmla="*/ 489309 w 714223"/>
                      <a:gd name="connsiteY29" fmla="*/ 172275 h 445043"/>
                      <a:gd name="connsiteX30" fmla="*/ 556305 w 714223"/>
                      <a:gd name="connsiteY30" fmla="*/ 162704 h 445043"/>
                      <a:gd name="connsiteX31" fmla="*/ 647228 w 714223"/>
                      <a:gd name="connsiteY31" fmla="*/ 167490 h 445043"/>
                      <a:gd name="connsiteX32" fmla="*/ 709438 w 714223"/>
                      <a:gd name="connsiteY32" fmla="*/ 200988 h 445043"/>
                      <a:gd name="connsiteX33" fmla="*/ 714224 w 714223"/>
                      <a:gd name="connsiteY33" fmla="*/ 220129 h 445043"/>
                      <a:gd name="connsiteX34" fmla="*/ 699868 w 714223"/>
                      <a:gd name="connsiteY34" fmla="*/ 244056 h 445043"/>
                      <a:gd name="connsiteX35" fmla="*/ 652013 w 714223"/>
                      <a:gd name="connsiteY35" fmla="*/ 258413 h 445043"/>
                      <a:gd name="connsiteX36" fmla="*/ 652013 w 714223"/>
                      <a:gd name="connsiteY36" fmla="*/ 258413 h 445043"/>
                      <a:gd name="connsiteX37" fmla="*/ 637657 w 714223"/>
                      <a:gd name="connsiteY37" fmla="*/ 258413 h 445043"/>
                      <a:gd name="connsiteX38" fmla="*/ 623301 w 714223"/>
                      <a:gd name="connsiteY38" fmla="*/ 258413 h 445043"/>
                      <a:gd name="connsiteX39" fmla="*/ 561090 w 714223"/>
                      <a:gd name="connsiteY39" fmla="*/ 263198 h 445043"/>
                      <a:gd name="connsiteX40" fmla="*/ 623301 w 714223"/>
                      <a:gd name="connsiteY40" fmla="*/ 267983 h 445043"/>
                      <a:gd name="connsiteX41" fmla="*/ 699868 w 714223"/>
                      <a:gd name="connsiteY41" fmla="*/ 330194 h 445043"/>
                      <a:gd name="connsiteX42" fmla="*/ 661584 w 714223"/>
                      <a:gd name="connsiteY42" fmla="*/ 358906 h 445043"/>
                      <a:gd name="connsiteX43" fmla="*/ 618515 w 714223"/>
                      <a:gd name="connsiteY43" fmla="*/ 354121 h 445043"/>
                      <a:gd name="connsiteX44" fmla="*/ 613730 w 714223"/>
                      <a:gd name="connsiteY44" fmla="*/ 354121 h 445043"/>
                      <a:gd name="connsiteX45" fmla="*/ 589803 w 714223"/>
                      <a:gd name="connsiteY45" fmla="*/ 349335 h 445043"/>
                      <a:gd name="connsiteX46" fmla="*/ 642442 w 714223"/>
                      <a:gd name="connsiteY46" fmla="*/ 401975 h 445043"/>
                      <a:gd name="connsiteX47" fmla="*/ 642442 w 714223"/>
                      <a:gd name="connsiteY47" fmla="*/ 430687 h 445043"/>
                      <a:gd name="connsiteX48" fmla="*/ 618515 w 714223"/>
                      <a:gd name="connsiteY48" fmla="*/ 445044 h 445043"/>
                      <a:gd name="connsiteX49" fmla="*/ 608945 w 714223"/>
                      <a:gd name="connsiteY49" fmla="*/ 445044 h 445043"/>
                      <a:gd name="connsiteX50" fmla="*/ 541949 w 714223"/>
                      <a:gd name="connsiteY50" fmla="*/ 421117 h 445043"/>
                      <a:gd name="connsiteX51" fmla="*/ 537163 w 714223"/>
                      <a:gd name="connsiteY51" fmla="*/ 416331 h 445043"/>
                      <a:gd name="connsiteX52" fmla="*/ 498880 w 714223"/>
                      <a:gd name="connsiteY52" fmla="*/ 401975 h 445043"/>
                      <a:gd name="connsiteX53" fmla="*/ 484524 w 714223"/>
                      <a:gd name="connsiteY53" fmla="*/ 406760 h 445043"/>
                      <a:gd name="connsiteX54" fmla="*/ 436670 w 714223"/>
                      <a:gd name="connsiteY54" fmla="*/ 440258 h 445043"/>
                      <a:gd name="connsiteX55" fmla="*/ 364888 w 714223"/>
                      <a:gd name="connsiteY55" fmla="*/ 445044 h 445043"/>
                      <a:gd name="connsiteX56" fmla="*/ 293107 w 714223"/>
                      <a:gd name="connsiteY56" fmla="*/ 387619 h 445043"/>
                      <a:gd name="connsiteX57" fmla="*/ 293107 w 714223"/>
                      <a:gd name="connsiteY57" fmla="*/ 387619 h 445043"/>
                      <a:gd name="connsiteX58" fmla="*/ 331390 w 714223"/>
                      <a:gd name="connsiteY58" fmla="*/ 421117 h 445043"/>
                      <a:gd name="connsiteX59" fmla="*/ 412743 w 714223"/>
                      <a:gd name="connsiteY59" fmla="*/ 421117 h 445043"/>
                      <a:gd name="connsiteX60" fmla="*/ 460597 w 714223"/>
                      <a:gd name="connsiteY60" fmla="*/ 392404 h 445043"/>
                      <a:gd name="connsiteX61" fmla="*/ 484524 w 714223"/>
                      <a:gd name="connsiteY61" fmla="*/ 382833 h 445043"/>
                      <a:gd name="connsiteX62" fmla="*/ 527592 w 714223"/>
                      <a:gd name="connsiteY62" fmla="*/ 397190 h 445043"/>
                      <a:gd name="connsiteX63" fmla="*/ 532378 w 714223"/>
                      <a:gd name="connsiteY63" fmla="*/ 401975 h 445043"/>
                      <a:gd name="connsiteX64" fmla="*/ 594588 w 714223"/>
                      <a:gd name="connsiteY64" fmla="*/ 425902 h 445043"/>
                      <a:gd name="connsiteX65" fmla="*/ 604159 w 714223"/>
                      <a:gd name="connsiteY65" fmla="*/ 425902 h 445043"/>
                      <a:gd name="connsiteX66" fmla="*/ 618515 w 714223"/>
                      <a:gd name="connsiteY66" fmla="*/ 416331 h 445043"/>
                      <a:gd name="connsiteX67" fmla="*/ 618515 w 714223"/>
                      <a:gd name="connsiteY67" fmla="*/ 397190 h 445043"/>
                      <a:gd name="connsiteX68" fmla="*/ 551519 w 714223"/>
                      <a:gd name="connsiteY68" fmla="*/ 339765 h 445043"/>
                      <a:gd name="connsiteX69" fmla="*/ 508451 w 714223"/>
                      <a:gd name="connsiteY69" fmla="*/ 330194 h 445043"/>
                      <a:gd name="connsiteX70" fmla="*/ 498880 w 714223"/>
                      <a:gd name="connsiteY70" fmla="*/ 330194 h 445043"/>
                      <a:gd name="connsiteX71" fmla="*/ 489309 w 714223"/>
                      <a:gd name="connsiteY71" fmla="*/ 330194 h 445043"/>
                      <a:gd name="connsiteX72" fmla="*/ 479738 w 714223"/>
                      <a:gd name="connsiteY72" fmla="*/ 330194 h 445043"/>
                      <a:gd name="connsiteX73" fmla="*/ 474953 w 714223"/>
                      <a:gd name="connsiteY73" fmla="*/ 325408 h 445043"/>
                      <a:gd name="connsiteX74" fmla="*/ 479738 w 714223"/>
                      <a:gd name="connsiteY74" fmla="*/ 320623 h 445043"/>
                      <a:gd name="connsiteX75" fmla="*/ 484524 w 714223"/>
                      <a:gd name="connsiteY75" fmla="*/ 320623 h 445043"/>
                      <a:gd name="connsiteX76" fmla="*/ 498880 w 714223"/>
                      <a:gd name="connsiteY76" fmla="*/ 320623 h 445043"/>
                      <a:gd name="connsiteX77" fmla="*/ 594588 w 714223"/>
                      <a:gd name="connsiteY77" fmla="*/ 330194 h 445043"/>
                      <a:gd name="connsiteX78" fmla="*/ 599374 w 714223"/>
                      <a:gd name="connsiteY78" fmla="*/ 330194 h 445043"/>
                      <a:gd name="connsiteX79" fmla="*/ 642442 w 714223"/>
                      <a:gd name="connsiteY79" fmla="*/ 334979 h 445043"/>
                      <a:gd name="connsiteX80" fmla="*/ 671155 w 714223"/>
                      <a:gd name="connsiteY80" fmla="*/ 315838 h 445043"/>
                      <a:gd name="connsiteX81" fmla="*/ 604159 w 714223"/>
                      <a:gd name="connsiteY81" fmla="*/ 267983 h 445043"/>
                      <a:gd name="connsiteX82" fmla="*/ 537163 w 714223"/>
                      <a:gd name="connsiteY82" fmla="*/ 263198 h 445043"/>
                      <a:gd name="connsiteX83" fmla="*/ 484524 w 714223"/>
                      <a:gd name="connsiteY83" fmla="*/ 263198 h 445043"/>
                      <a:gd name="connsiteX84" fmla="*/ 479738 w 714223"/>
                      <a:gd name="connsiteY84" fmla="*/ 258413 h 445043"/>
                      <a:gd name="connsiteX85" fmla="*/ 484524 w 714223"/>
                      <a:gd name="connsiteY85" fmla="*/ 253627 h 445043"/>
                      <a:gd name="connsiteX86" fmla="*/ 608945 w 714223"/>
                      <a:gd name="connsiteY86" fmla="*/ 239271 h 445043"/>
                      <a:gd name="connsiteX87" fmla="*/ 623301 w 714223"/>
                      <a:gd name="connsiteY87" fmla="*/ 239271 h 445043"/>
                      <a:gd name="connsiteX88" fmla="*/ 637657 w 714223"/>
                      <a:gd name="connsiteY88" fmla="*/ 239271 h 445043"/>
                      <a:gd name="connsiteX89" fmla="*/ 680726 w 714223"/>
                      <a:gd name="connsiteY89" fmla="*/ 229700 h 445043"/>
                      <a:gd name="connsiteX90" fmla="*/ 690297 w 714223"/>
                      <a:gd name="connsiteY90" fmla="*/ 215344 h 445043"/>
                      <a:gd name="connsiteX91" fmla="*/ 690297 w 714223"/>
                      <a:gd name="connsiteY91" fmla="*/ 205773 h 445043"/>
                      <a:gd name="connsiteX92" fmla="*/ 632872 w 714223"/>
                      <a:gd name="connsiteY92" fmla="*/ 177060 h 445043"/>
                      <a:gd name="connsiteX93" fmla="*/ 546734 w 714223"/>
                      <a:gd name="connsiteY93" fmla="*/ 172275 h 445043"/>
                      <a:gd name="connsiteX94" fmla="*/ 460597 w 714223"/>
                      <a:gd name="connsiteY94" fmla="*/ 186631 h 445043"/>
                      <a:gd name="connsiteX95" fmla="*/ 455811 w 714223"/>
                      <a:gd name="connsiteY95" fmla="*/ 186631 h 445043"/>
                      <a:gd name="connsiteX96" fmla="*/ 455811 w 714223"/>
                      <a:gd name="connsiteY96" fmla="*/ 181846 h 445043"/>
                      <a:gd name="connsiteX97" fmla="*/ 518022 w 714223"/>
                      <a:gd name="connsiteY97" fmla="*/ 138777 h 445043"/>
                      <a:gd name="connsiteX98" fmla="*/ 585018 w 714223"/>
                      <a:gd name="connsiteY98" fmla="*/ 129206 h 445043"/>
                      <a:gd name="connsiteX99" fmla="*/ 637657 w 714223"/>
                      <a:gd name="connsiteY99" fmla="*/ 124421 h 445043"/>
                      <a:gd name="connsiteX100" fmla="*/ 675941 w 714223"/>
                      <a:gd name="connsiteY100" fmla="*/ 90923 h 445043"/>
                      <a:gd name="connsiteX101" fmla="*/ 637657 w 714223"/>
                      <a:gd name="connsiteY101" fmla="*/ 52640 h 445043"/>
                      <a:gd name="connsiteX102" fmla="*/ 575446 w 714223"/>
                      <a:gd name="connsiteY102" fmla="*/ 47854 h 445043"/>
                      <a:gd name="connsiteX103" fmla="*/ 422313 w 714223"/>
                      <a:gd name="connsiteY103" fmla="*/ 100494 h 445043"/>
                      <a:gd name="connsiteX104" fmla="*/ 360103 w 714223"/>
                      <a:gd name="connsiteY104" fmla="*/ 181846 h 445043"/>
                      <a:gd name="connsiteX105" fmla="*/ 350532 w 714223"/>
                      <a:gd name="connsiteY105" fmla="*/ 196202 h 445043"/>
                      <a:gd name="connsiteX106" fmla="*/ 321820 w 714223"/>
                      <a:gd name="connsiteY106" fmla="*/ 239271 h 445043"/>
                      <a:gd name="connsiteX107" fmla="*/ 317034 w 714223"/>
                      <a:gd name="connsiteY107" fmla="*/ 239271 h 445043"/>
                      <a:gd name="connsiteX108" fmla="*/ 317034 w 714223"/>
                      <a:gd name="connsiteY108" fmla="*/ 239271 h 445043"/>
                      <a:gd name="connsiteX109" fmla="*/ 264394 w 714223"/>
                      <a:gd name="connsiteY109" fmla="*/ 234485 h 445043"/>
                      <a:gd name="connsiteX110" fmla="*/ 216540 w 714223"/>
                      <a:gd name="connsiteY110" fmla="*/ 224915 h 445043"/>
                      <a:gd name="connsiteX111" fmla="*/ 211755 w 714223"/>
                      <a:gd name="connsiteY111" fmla="*/ 220129 h 445043"/>
                      <a:gd name="connsiteX112" fmla="*/ 211755 w 714223"/>
                      <a:gd name="connsiteY112" fmla="*/ 215344 h 445043"/>
                      <a:gd name="connsiteX113" fmla="*/ 230897 w 714223"/>
                      <a:gd name="connsiteY113" fmla="*/ 172275 h 445043"/>
                      <a:gd name="connsiteX114" fmla="*/ 250038 w 714223"/>
                      <a:gd name="connsiteY114" fmla="*/ 133992 h 445043"/>
                      <a:gd name="connsiteX115" fmla="*/ 259609 w 714223"/>
                      <a:gd name="connsiteY115" fmla="*/ 119635 h 445043"/>
                      <a:gd name="connsiteX116" fmla="*/ 259609 w 714223"/>
                      <a:gd name="connsiteY116" fmla="*/ 119635 h 445043"/>
                      <a:gd name="connsiteX117" fmla="*/ 221326 w 714223"/>
                      <a:gd name="connsiteY117" fmla="*/ 62210 h 445043"/>
                      <a:gd name="connsiteX118" fmla="*/ 130403 w 714223"/>
                      <a:gd name="connsiteY118" fmla="*/ 9571 h 445043"/>
                      <a:gd name="connsiteX119" fmla="*/ 106476 w 714223"/>
                      <a:gd name="connsiteY119" fmla="*/ 43069 h 445043"/>
                      <a:gd name="connsiteX120" fmla="*/ 53836 w 714223"/>
                      <a:gd name="connsiteY120" fmla="*/ 133992 h 445043"/>
                      <a:gd name="connsiteX121" fmla="*/ 49050 w 714223"/>
                      <a:gd name="connsiteY121" fmla="*/ 143562 h 445043"/>
                      <a:gd name="connsiteX122" fmla="*/ 15553 w 714223"/>
                      <a:gd name="connsiteY122" fmla="*/ 239271 h 445043"/>
                      <a:gd name="connsiteX123" fmla="*/ 44265 w 714223"/>
                      <a:gd name="connsiteY123" fmla="*/ 311052 h 445043"/>
                      <a:gd name="connsiteX124" fmla="*/ 211755 w 714223"/>
                      <a:gd name="connsiteY124" fmla="*/ 382833 h 445043"/>
                      <a:gd name="connsiteX125" fmla="*/ 293107 w 714223"/>
                      <a:gd name="connsiteY125" fmla="*/ 387619 h 445043"/>
                      <a:gd name="connsiteX126" fmla="*/ 293107 w 714223"/>
                      <a:gd name="connsiteY126" fmla="*/ 387619 h 44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14223" h="445043">
                        <a:moveTo>
                          <a:pt x="364888" y="445044"/>
                        </a:moveTo>
                        <a:cubicBezTo>
                          <a:pt x="350532" y="445044"/>
                          <a:pt x="336176" y="440258"/>
                          <a:pt x="326605" y="435473"/>
                        </a:cubicBezTo>
                        <a:cubicBezTo>
                          <a:pt x="312248" y="425902"/>
                          <a:pt x="302678" y="416331"/>
                          <a:pt x="293107" y="401975"/>
                        </a:cubicBezTo>
                        <a:cubicBezTo>
                          <a:pt x="259609" y="401975"/>
                          <a:pt x="230897" y="401975"/>
                          <a:pt x="202184" y="397190"/>
                        </a:cubicBezTo>
                        <a:cubicBezTo>
                          <a:pt x="139973" y="387619"/>
                          <a:pt x="68192" y="373262"/>
                          <a:pt x="29909" y="320623"/>
                        </a:cubicBezTo>
                        <a:cubicBezTo>
                          <a:pt x="5982" y="291911"/>
                          <a:pt x="-3589" y="267983"/>
                          <a:pt x="1196" y="239271"/>
                        </a:cubicBezTo>
                        <a:cubicBezTo>
                          <a:pt x="5982" y="200988"/>
                          <a:pt x="20338" y="167490"/>
                          <a:pt x="39480" y="138777"/>
                        </a:cubicBezTo>
                        <a:lnTo>
                          <a:pt x="44265" y="129206"/>
                        </a:lnTo>
                        <a:cubicBezTo>
                          <a:pt x="58622" y="100494"/>
                          <a:pt x="77763" y="66996"/>
                          <a:pt x="96905" y="38283"/>
                        </a:cubicBezTo>
                        <a:cubicBezTo>
                          <a:pt x="106476" y="28713"/>
                          <a:pt x="116046" y="14356"/>
                          <a:pt x="125617" y="0"/>
                        </a:cubicBezTo>
                        <a:cubicBezTo>
                          <a:pt x="125617" y="0"/>
                          <a:pt x="130403" y="0"/>
                          <a:pt x="130403" y="0"/>
                        </a:cubicBezTo>
                        <a:cubicBezTo>
                          <a:pt x="168686" y="9571"/>
                          <a:pt x="197399" y="28713"/>
                          <a:pt x="230897" y="57425"/>
                        </a:cubicBezTo>
                        <a:cubicBezTo>
                          <a:pt x="250038" y="76567"/>
                          <a:pt x="259609" y="95708"/>
                          <a:pt x="273965" y="114850"/>
                        </a:cubicBezTo>
                        <a:lnTo>
                          <a:pt x="278751" y="119635"/>
                        </a:lnTo>
                        <a:cubicBezTo>
                          <a:pt x="278751" y="119635"/>
                          <a:pt x="278751" y="124421"/>
                          <a:pt x="278751" y="124421"/>
                        </a:cubicBezTo>
                        <a:cubicBezTo>
                          <a:pt x="273965" y="129206"/>
                          <a:pt x="273965" y="133992"/>
                          <a:pt x="269180" y="143562"/>
                        </a:cubicBezTo>
                        <a:cubicBezTo>
                          <a:pt x="264394" y="153133"/>
                          <a:pt x="254824" y="167490"/>
                          <a:pt x="250038" y="181846"/>
                        </a:cubicBezTo>
                        <a:cubicBezTo>
                          <a:pt x="245253" y="191417"/>
                          <a:pt x="240467" y="205773"/>
                          <a:pt x="235682" y="220129"/>
                        </a:cubicBezTo>
                        <a:cubicBezTo>
                          <a:pt x="250038" y="224915"/>
                          <a:pt x="264394" y="224915"/>
                          <a:pt x="278751" y="224915"/>
                        </a:cubicBezTo>
                        <a:cubicBezTo>
                          <a:pt x="293107" y="224915"/>
                          <a:pt x="312248" y="229700"/>
                          <a:pt x="331390" y="229700"/>
                        </a:cubicBezTo>
                        <a:cubicBezTo>
                          <a:pt x="340961" y="215344"/>
                          <a:pt x="350532" y="200988"/>
                          <a:pt x="360103" y="186631"/>
                        </a:cubicBezTo>
                        <a:lnTo>
                          <a:pt x="369674" y="172275"/>
                        </a:lnTo>
                        <a:cubicBezTo>
                          <a:pt x="388815" y="143562"/>
                          <a:pt x="407957" y="110065"/>
                          <a:pt x="436670" y="86137"/>
                        </a:cubicBezTo>
                        <a:cubicBezTo>
                          <a:pt x="479738" y="52640"/>
                          <a:pt x="537163" y="33498"/>
                          <a:pt x="594588" y="33498"/>
                        </a:cubicBezTo>
                        <a:cubicBezTo>
                          <a:pt x="613730" y="33498"/>
                          <a:pt x="637657" y="38283"/>
                          <a:pt x="656799" y="43069"/>
                        </a:cubicBezTo>
                        <a:cubicBezTo>
                          <a:pt x="680726" y="47854"/>
                          <a:pt x="704653" y="66996"/>
                          <a:pt x="699868" y="90923"/>
                        </a:cubicBezTo>
                        <a:cubicBezTo>
                          <a:pt x="699868" y="110065"/>
                          <a:pt x="680726" y="124421"/>
                          <a:pt x="652013" y="133992"/>
                        </a:cubicBezTo>
                        <a:cubicBezTo>
                          <a:pt x="632872" y="138777"/>
                          <a:pt x="613730" y="138777"/>
                          <a:pt x="594588" y="138777"/>
                        </a:cubicBezTo>
                        <a:cubicBezTo>
                          <a:pt x="570661" y="138777"/>
                          <a:pt x="551519" y="138777"/>
                          <a:pt x="532378" y="148348"/>
                        </a:cubicBezTo>
                        <a:cubicBezTo>
                          <a:pt x="518022" y="153133"/>
                          <a:pt x="503665" y="162704"/>
                          <a:pt x="489309" y="172275"/>
                        </a:cubicBezTo>
                        <a:cubicBezTo>
                          <a:pt x="508451" y="167490"/>
                          <a:pt x="532378" y="162704"/>
                          <a:pt x="556305" y="162704"/>
                        </a:cubicBezTo>
                        <a:cubicBezTo>
                          <a:pt x="585018" y="162704"/>
                          <a:pt x="618515" y="162704"/>
                          <a:pt x="647228" y="167490"/>
                        </a:cubicBezTo>
                        <a:cubicBezTo>
                          <a:pt x="671155" y="172275"/>
                          <a:pt x="695082" y="177060"/>
                          <a:pt x="709438" y="200988"/>
                        </a:cubicBezTo>
                        <a:cubicBezTo>
                          <a:pt x="714224" y="205773"/>
                          <a:pt x="714224" y="215344"/>
                          <a:pt x="714224" y="220129"/>
                        </a:cubicBezTo>
                        <a:cubicBezTo>
                          <a:pt x="714224" y="229700"/>
                          <a:pt x="704653" y="239271"/>
                          <a:pt x="699868" y="244056"/>
                        </a:cubicBezTo>
                        <a:cubicBezTo>
                          <a:pt x="680726" y="253627"/>
                          <a:pt x="666369" y="258413"/>
                          <a:pt x="652013" y="258413"/>
                        </a:cubicBezTo>
                        <a:lnTo>
                          <a:pt x="652013" y="258413"/>
                        </a:lnTo>
                        <a:cubicBezTo>
                          <a:pt x="647228" y="258413"/>
                          <a:pt x="642442" y="258413"/>
                          <a:pt x="637657" y="258413"/>
                        </a:cubicBezTo>
                        <a:cubicBezTo>
                          <a:pt x="632872" y="258413"/>
                          <a:pt x="628086" y="258413"/>
                          <a:pt x="623301" y="258413"/>
                        </a:cubicBezTo>
                        <a:cubicBezTo>
                          <a:pt x="604159" y="258413"/>
                          <a:pt x="585018" y="258413"/>
                          <a:pt x="561090" y="263198"/>
                        </a:cubicBezTo>
                        <a:cubicBezTo>
                          <a:pt x="580232" y="263198"/>
                          <a:pt x="604159" y="263198"/>
                          <a:pt x="623301" y="267983"/>
                        </a:cubicBezTo>
                        <a:cubicBezTo>
                          <a:pt x="642442" y="272769"/>
                          <a:pt x="699868" y="287125"/>
                          <a:pt x="699868" y="330194"/>
                        </a:cubicBezTo>
                        <a:cubicBezTo>
                          <a:pt x="699868" y="344550"/>
                          <a:pt x="690297" y="358906"/>
                          <a:pt x="661584" y="358906"/>
                        </a:cubicBezTo>
                        <a:cubicBezTo>
                          <a:pt x="647228" y="358906"/>
                          <a:pt x="628086" y="354121"/>
                          <a:pt x="618515" y="354121"/>
                        </a:cubicBezTo>
                        <a:lnTo>
                          <a:pt x="613730" y="354121"/>
                        </a:lnTo>
                        <a:cubicBezTo>
                          <a:pt x="604159" y="354121"/>
                          <a:pt x="599374" y="349335"/>
                          <a:pt x="589803" y="349335"/>
                        </a:cubicBezTo>
                        <a:cubicBezTo>
                          <a:pt x="608945" y="363692"/>
                          <a:pt x="632872" y="382833"/>
                          <a:pt x="642442" y="401975"/>
                        </a:cubicBezTo>
                        <a:cubicBezTo>
                          <a:pt x="647228" y="411546"/>
                          <a:pt x="647228" y="425902"/>
                          <a:pt x="642442" y="430687"/>
                        </a:cubicBezTo>
                        <a:cubicBezTo>
                          <a:pt x="637657" y="435473"/>
                          <a:pt x="632872" y="445044"/>
                          <a:pt x="618515" y="445044"/>
                        </a:cubicBezTo>
                        <a:cubicBezTo>
                          <a:pt x="613730" y="445044"/>
                          <a:pt x="608945" y="445044"/>
                          <a:pt x="608945" y="445044"/>
                        </a:cubicBezTo>
                        <a:cubicBezTo>
                          <a:pt x="585018" y="445044"/>
                          <a:pt x="561090" y="430687"/>
                          <a:pt x="541949" y="421117"/>
                        </a:cubicBezTo>
                        <a:lnTo>
                          <a:pt x="537163" y="416331"/>
                        </a:lnTo>
                        <a:cubicBezTo>
                          <a:pt x="522807" y="411546"/>
                          <a:pt x="513236" y="401975"/>
                          <a:pt x="498880" y="401975"/>
                        </a:cubicBezTo>
                        <a:cubicBezTo>
                          <a:pt x="494094" y="401975"/>
                          <a:pt x="489309" y="401975"/>
                          <a:pt x="484524" y="406760"/>
                        </a:cubicBezTo>
                        <a:cubicBezTo>
                          <a:pt x="470167" y="421117"/>
                          <a:pt x="451026" y="430687"/>
                          <a:pt x="436670" y="440258"/>
                        </a:cubicBezTo>
                        <a:cubicBezTo>
                          <a:pt x="393601" y="440258"/>
                          <a:pt x="379244" y="445044"/>
                          <a:pt x="364888" y="445044"/>
                        </a:cubicBezTo>
                        <a:close/>
                        <a:moveTo>
                          <a:pt x="293107" y="387619"/>
                        </a:moveTo>
                        <a:cubicBezTo>
                          <a:pt x="293107" y="387619"/>
                          <a:pt x="297892" y="392404"/>
                          <a:pt x="293107" y="387619"/>
                        </a:cubicBezTo>
                        <a:cubicBezTo>
                          <a:pt x="307463" y="406760"/>
                          <a:pt x="317034" y="416331"/>
                          <a:pt x="331390" y="421117"/>
                        </a:cubicBezTo>
                        <a:cubicBezTo>
                          <a:pt x="355317" y="435473"/>
                          <a:pt x="379244" y="430687"/>
                          <a:pt x="412743" y="421117"/>
                        </a:cubicBezTo>
                        <a:cubicBezTo>
                          <a:pt x="427099" y="416331"/>
                          <a:pt x="441455" y="401975"/>
                          <a:pt x="460597" y="392404"/>
                        </a:cubicBezTo>
                        <a:cubicBezTo>
                          <a:pt x="465382" y="387619"/>
                          <a:pt x="474953" y="382833"/>
                          <a:pt x="484524" y="382833"/>
                        </a:cubicBezTo>
                        <a:cubicBezTo>
                          <a:pt x="498880" y="382833"/>
                          <a:pt x="513236" y="392404"/>
                          <a:pt x="527592" y="397190"/>
                        </a:cubicBezTo>
                        <a:lnTo>
                          <a:pt x="532378" y="401975"/>
                        </a:lnTo>
                        <a:cubicBezTo>
                          <a:pt x="551519" y="411546"/>
                          <a:pt x="570661" y="425902"/>
                          <a:pt x="594588" y="425902"/>
                        </a:cubicBezTo>
                        <a:cubicBezTo>
                          <a:pt x="599374" y="425902"/>
                          <a:pt x="599374" y="425902"/>
                          <a:pt x="604159" y="425902"/>
                        </a:cubicBezTo>
                        <a:cubicBezTo>
                          <a:pt x="608945" y="425902"/>
                          <a:pt x="613730" y="421117"/>
                          <a:pt x="618515" y="416331"/>
                        </a:cubicBezTo>
                        <a:cubicBezTo>
                          <a:pt x="623301" y="411546"/>
                          <a:pt x="618515" y="401975"/>
                          <a:pt x="618515" y="397190"/>
                        </a:cubicBezTo>
                        <a:cubicBezTo>
                          <a:pt x="604159" y="373262"/>
                          <a:pt x="575446" y="349335"/>
                          <a:pt x="551519" y="339765"/>
                        </a:cubicBezTo>
                        <a:cubicBezTo>
                          <a:pt x="537163" y="334979"/>
                          <a:pt x="522807" y="330194"/>
                          <a:pt x="508451" y="330194"/>
                        </a:cubicBezTo>
                        <a:lnTo>
                          <a:pt x="498880" y="330194"/>
                        </a:lnTo>
                        <a:cubicBezTo>
                          <a:pt x="494094" y="330194"/>
                          <a:pt x="494094" y="330194"/>
                          <a:pt x="489309" y="330194"/>
                        </a:cubicBezTo>
                        <a:cubicBezTo>
                          <a:pt x="484524" y="330194"/>
                          <a:pt x="484524" y="330194"/>
                          <a:pt x="479738" y="330194"/>
                        </a:cubicBezTo>
                        <a:cubicBezTo>
                          <a:pt x="479738" y="330194"/>
                          <a:pt x="474953" y="325408"/>
                          <a:pt x="474953" y="325408"/>
                        </a:cubicBezTo>
                        <a:cubicBezTo>
                          <a:pt x="474953" y="320623"/>
                          <a:pt x="479738" y="320623"/>
                          <a:pt x="479738" y="320623"/>
                        </a:cubicBezTo>
                        <a:cubicBezTo>
                          <a:pt x="479738" y="320623"/>
                          <a:pt x="484524" y="320623"/>
                          <a:pt x="484524" y="320623"/>
                        </a:cubicBezTo>
                        <a:cubicBezTo>
                          <a:pt x="489309" y="320623"/>
                          <a:pt x="494094" y="320623"/>
                          <a:pt x="498880" y="320623"/>
                        </a:cubicBezTo>
                        <a:cubicBezTo>
                          <a:pt x="513236" y="320623"/>
                          <a:pt x="527592" y="320623"/>
                          <a:pt x="594588" y="330194"/>
                        </a:cubicBezTo>
                        <a:cubicBezTo>
                          <a:pt x="594588" y="330194"/>
                          <a:pt x="599374" y="330194"/>
                          <a:pt x="599374" y="330194"/>
                        </a:cubicBezTo>
                        <a:cubicBezTo>
                          <a:pt x="608945" y="334979"/>
                          <a:pt x="628086" y="334979"/>
                          <a:pt x="642442" y="334979"/>
                        </a:cubicBezTo>
                        <a:cubicBezTo>
                          <a:pt x="666369" y="334979"/>
                          <a:pt x="671155" y="325408"/>
                          <a:pt x="671155" y="315838"/>
                        </a:cubicBezTo>
                        <a:cubicBezTo>
                          <a:pt x="671155" y="287125"/>
                          <a:pt x="632872" y="272769"/>
                          <a:pt x="604159" y="267983"/>
                        </a:cubicBezTo>
                        <a:cubicBezTo>
                          <a:pt x="589803" y="263198"/>
                          <a:pt x="565876" y="263198"/>
                          <a:pt x="537163" y="263198"/>
                        </a:cubicBezTo>
                        <a:cubicBezTo>
                          <a:pt x="513236" y="263198"/>
                          <a:pt x="494094" y="263198"/>
                          <a:pt x="484524" y="263198"/>
                        </a:cubicBezTo>
                        <a:cubicBezTo>
                          <a:pt x="479738" y="263198"/>
                          <a:pt x="479738" y="263198"/>
                          <a:pt x="479738" y="258413"/>
                        </a:cubicBezTo>
                        <a:cubicBezTo>
                          <a:pt x="479738" y="253627"/>
                          <a:pt x="479738" y="253627"/>
                          <a:pt x="484524" y="253627"/>
                        </a:cubicBezTo>
                        <a:cubicBezTo>
                          <a:pt x="513236" y="244056"/>
                          <a:pt x="570661" y="239271"/>
                          <a:pt x="608945" y="239271"/>
                        </a:cubicBezTo>
                        <a:cubicBezTo>
                          <a:pt x="613730" y="239271"/>
                          <a:pt x="618515" y="239271"/>
                          <a:pt x="623301" y="239271"/>
                        </a:cubicBezTo>
                        <a:cubicBezTo>
                          <a:pt x="628086" y="239271"/>
                          <a:pt x="632872" y="239271"/>
                          <a:pt x="637657" y="239271"/>
                        </a:cubicBezTo>
                        <a:cubicBezTo>
                          <a:pt x="652013" y="239271"/>
                          <a:pt x="666369" y="239271"/>
                          <a:pt x="680726" y="229700"/>
                        </a:cubicBezTo>
                        <a:cubicBezTo>
                          <a:pt x="685511" y="224915"/>
                          <a:pt x="690297" y="220129"/>
                          <a:pt x="690297" y="215344"/>
                        </a:cubicBezTo>
                        <a:cubicBezTo>
                          <a:pt x="690297" y="210558"/>
                          <a:pt x="690297" y="205773"/>
                          <a:pt x="690297" y="205773"/>
                        </a:cubicBezTo>
                        <a:cubicBezTo>
                          <a:pt x="675941" y="186631"/>
                          <a:pt x="652013" y="181846"/>
                          <a:pt x="632872" y="177060"/>
                        </a:cubicBezTo>
                        <a:cubicBezTo>
                          <a:pt x="604159" y="172275"/>
                          <a:pt x="575446" y="172275"/>
                          <a:pt x="546734" y="172275"/>
                        </a:cubicBezTo>
                        <a:cubicBezTo>
                          <a:pt x="513236" y="172275"/>
                          <a:pt x="484524" y="177060"/>
                          <a:pt x="460597" y="186631"/>
                        </a:cubicBezTo>
                        <a:cubicBezTo>
                          <a:pt x="460597" y="186631"/>
                          <a:pt x="455811" y="186631"/>
                          <a:pt x="455811" y="186631"/>
                        </a:cubicBezTo>
                        <a:cubicBezTo>
                          <a:pt x="455811" y="186631"/>
                          <a:pt x="455811" y="181846"/>
                          <a:pt x="455811" y="181846"/>
                        </a:cubicBezTo>
                        <a:cubicBezTo>
                          <a:pt x="474953" y="157919"/>
                          <a:pt x="494094" y="148348"/>
                          <a:pt x="518022" y="138777"/>
                        </a:cubicBezTo>
                        <a:cubicBezTo>
                          <a:pt x="541949" y="129206"/>
                          <a:pt x="561090" y="129206"/>
                          <a:pt x="585018" y="129206"/>
                        </a:cubicBezTo>
                        <a:cubicBezTo>
                          <a:pt x="604159" y="129206"/>
                          <a:pt x="623301" y="129206"/>
                          <a:pt x="637657" y="124421"/>
                        </a:cubicBezTo>
                        <a:cubicBezTo>
                          <a:pt x="652013" y="119635"/>
                          <a:pt x="675941" y="110065"/>
                          <a:pt x="675941" y="90923"/>
                        </a:cubicBezTo>
                        <a:cubicBezTo>
                          <a:pt x="675941" y="66996"/>
                          <a:pt x="656799" y="57425"/>
                          <a:pt x="637657" y="52640"/>
                        </a:cubicBezTo>
                        <a:cubicBezTo>
                          <a:pt x="618515" y="47854"/>
                          <a:pt x="599374" y="47854"/>
                          <a:pt x="575446" y="47854"/>
                        </a:cubicBezTo>
                        <a:cubicBezTo>
                          <a:pt x="518022" y="47854"/>
                          <a:pt x="465382" y="66996"/>
                          <a:pt x="422313" y="100494"/>
                        </a:cubicBezTo>
                        <a:cubicBezTo>
                          <a:pt x="393601" y="124421"/>
                          <a:pt x="379244" y="153133"/>
                          <a:pt x="360103" y="181846"/>
                        </a:cubicBezTo>
                        <a:lnTo>
                          <a:pt x="350532" y="196202"/>
                        </a:lnTo>
                        <a:cubicBezTo>
                          <a:pt x="340961" y="210558"/>
                          <a:pt x="331390" y="224915"/>
                          <a:pt x="321820" y="239271"/>
                        </a:cubicBezTo>
                        <a:cubicBezTo>
                          <a:pt x="321820" y="239271"/>
                          <a:pt x="317034" y="239271"/>
                          <a:pt x="317034" y="239271"/>
                        </a:cubicBezTo>
                        <a:lnTo>
                          <a:pt x="317034" y="239271"/>
                        </a:lnTo>
                        <a:cubicBezTo>
                          <a:pt x="297892" y="239271"/>
                          <a:pt x="278751" y="239271"/>
                          <a:pt x="264394" y="234485"/>
                        </a:cubicBezTo>
                        <a:cubicBezTo>
                          <a:pt x="245253" y="234485"/>
                          <a:pt x="230897" y="229700"/>
                          <a:pt x="216540" y="224915"/>
                        </a:cubicBezTo>
                        <a:cubicBezTo>
                          <a:pt x="216540" y="224915"/>
                          <a:pt x="211755" y="224915"/>
                          <a:pt x="211755" y="220129"/>
                        </a:cubicBezTo>
                        <a:cubicBezTo>
                          <a:pt x="211755" y="220129"/>
                          <a:pt x="211755" y="215344"/>
                          <a:pt x="211755" y="215344"/>
                        </a:cubicBezTo>
                        <a:cubicBezTo>
                          <a:pt x="216540" y="200988"/>
                          <a:pt x="221326" y="186631"/>
                          <a:pt x="230897" y="172275"/>
                        </a:cubicBezTo>
                        <a:cubicBezTo>
                          <a:pt x="235682" y="157919"/>
                          <a:pt x="245253" y="148348"/>
                          <a:pt x="250038" y="133992"/>
                        </a:cubicBezTo>
                        <a:cubicBezTo>
                          <a:pt x="254824" y="129206"/>
                          <a:pt x="254824" y="124421"/>
                          <a:pt x="259609" y="119635"/>
                        </a:cubicBezTo>
                        <a:lnTo>
                          <a:pt x="259609" y="119635"/>
                        </a:lnTo>
                        <a:cubicBezTo>
                          <a:pt x="250038" y="100494"/>
                          <a:pt x="235682" y="81352"/>
                          <a:pt x="221326" y="62210"/>
                        </a:cubicBezTo>
                        <a:cubicBezTo>
                          <a:pt x="192613" y="33498"/>
                          <a:pt x="163901" y="19142"/>
                          <a:pt x="130403" y="9571"/>
                        </a:cubicBezTo>
                        <a:cubicBezTo>
                          <a:pt x="120832" y="23927"/>
                          <a:pt x="111261" y="33498"/>
                          <a:pt x="106476" y="43069"/>
                        </a:cubicBezTo>
                        <a:cubicBezTo>
                          <a:pt x="87334" y="71781"/>
                          <a:pt x="72978" y="100494"/>
                          <a:pt x="53836" y="133992"/>
                        </a:cubicBezTo>
                        <a:lnTo>
                          <a:pt x="49050" y="143562"/>
                        </a:lnTo>
                        <a:cubicBezTo>
                          <a:pt x="34694" y="172275"/>
                          <a:pt x="15553" y="205773"/>
                          <a:pt x="15553" y="239271"/>
                        </a:cubicBezTo>
                        <a:cubicBezTo>
                          <a:pt x="15553" y="263198"/>
                          <a:pt x="20338" y="287125"/>
                          <a:pt x="44265" y="311052"/>
                        </a:cubicBezTo>
                        <a:cubicBezTo>
                          <a:pt x="82549" y="358906"/>
                          <a:pt x="144759" y="373262"/>
                          <a:pt x="211755" y="382833"/>
                        </a:cubicBezTo>
                        <a:cubicBezTo>
                          <a:pt x="226111" y="387619"/>
                          <a:pt x="259609" y="392404"/>
                          <a:pt x="293107" y="387619"/>
                        </a:cubicBezTo>
                        <a:lnTo>
                          <a:pt x="293107" y="387619"/>
                        </a:lnTo>
                        <a:close/>
                      </a:path>
                    </a:pathLst>
                  </a:custGeom>
                  <a:solidFill>
                    <a:srgbClr val="D97D30"/>
                  </a:solidFill>
                  <a:ln w="47824" cap="flat">
                    <a:noFill/>
                    <a:prstDash val="solid"/>
                    <a:miter/>
                  </a:ln>
                </p:spPr>
                <p:txBody>
                  <a:bodyPr rtlCol="0" anchor="ctr"/>
                  <a:lstStyle/>
                  <a:p>
                    <a:endParaRPr lang="en-US"/>
                  </a:p>
                </p:txBody>
              </p:sp>
            </p:grpSp>
            <p:sp>
              <p:nvSpPr>
                <p:cNvPr id="39" name="Freeform: Shape 38">
                  <a:extLst>
                    <a:ext uri="{FF2B5EF4-FFF2-40B4-BE49-F238E27FC236}">
                      <a16:creationId xmlns:a16="http://schemas.microsoft.com/office/drawing/2014/main" id="{0C23C916-0CAA-476D-B1CB-6B715DBCE8CD}"/>
                    </a:ext>
                  </a:extLst>
                </p:cNvPr>
                <p:cNvSpPr/>
                <p:nvPr/>
              </p:nvSpPr>
              <p:spPr>
                <a:xfrm>
                  <a:off x="8134276" y="7808060"/>
                  <a:ext cx="657479" cy="430177"/>
                </a:xfrm>
                <a:custGeom>
                  <a:avLst/>
                  <a:gdLst>
                    <a:gd name="connsiteX0" fmla="*/ 655602 w 657479"/>
                    <a:gd name="connsiteY0" fmla="*/ 205773 h 430177"/>
                    <a:gd name="connsiteX1" fmla="*/ 598177 w 657479"/>
                    <a:gd name="connsiteY1" fmla="*/ 177060 h 430177"/>
                    <a:gd name="connsiteX2" fmla="*/ 507254 w 657479"/>
                    <a:gd name="connsiteY2" fmla="*/ 172275 h 430177"/>
                    <a:gd name="connsiteX3" fmla="*/ 421117 w 657479"/>
                    <a:gd name="connsiteY3" fmla="*/ 186631 h 430177"/>
                    <a:gd name="connsiteX4" fmla="*/ 478542 w 657479"/>
                    <a:gd name="connsiteY4" fmla="*/ 143562 h 430177"/>
                    <a:gd name="connsiteX5" fmla="*/ 598177 w 657479"/>
                    <a:gd name="connsiteY5" fmla="*/ 129206 h 430177"/>
                    <a:gd name="connsiteX6" fmla="*/ 641246 w 657479"/>
                    <a:gd name="connsiteY6" fmla="*/ 90923 h 430177"/>
                    <a:gd name="connsiteX7" fmla="*/ 636460 w 657479"/>
                    <a:gd name="connsiteY7" fmla="*/ 66996 h 430177"/>
                    <a:gd name="connsiteX8" fmla="*/ 631675 w 657479"/>
                    <a:gd name="connsiteY8" fmla="*/ 71781 h 430177"/>
                    <a:gd name="connsiteX9" fmla="*/ 559894 w 657479"/>
                    <a:gd name="connsiteY9" fmla="*/ 95708 h 430177"/>
                    <a:gd name="connsiteX10" fmla="*/ 449829 w 657479"/>
                    <a:gd name="connsiteY10" fmla="*/ 110065 h 430177"/>
                    <a:gd name="connsiteX11" fmla="*/ 411546 w 657479"/>
                    <a:gd name="connsiteY11" fmla="*/ 148348 h 430177"/>
                    <a:gd name="connsiteX12" fmla="*/ 406761 w 657479"/>
                    <a:gd name="connsiteY12" fmla="*/ 200988 h 430177"/>
                    <a:gd name="connsiteX13" fmla="*/ 449829 w 657479"/>
                    <a:gd name="connsiteY13" fmla="*/ 210558 h 430177"/>
                    <a:gd name="connsiteX14" fmla="*/ 435473 w 657479"/>
                    <a:gd name="connsiteY14" fmla="*/ 239271 h 430177"/>
                    <a:gd name="connsiteX15" fmla="*/ 425902 w 657479"/>
                    <a:gd name="connsiteY15" fmla="*/ 267983 h 430177"/>
                    <a:gd name="connsiteX16" fmla="*/ 435473 w 657479"/>
                    <a:gd name="connsiteY16" fmla="*/ 287125 h 430177"/>
                    <a:gd name="connsiteX17" fmla="*/ 406761 w 657479"/>
                    <a:gd name="connsiteY17" fmla="*/ 334979 h 430177"/>
                    <a:gd name="connsiteX18" fmla="*/ 325408 w 657479"/>
                    <a:gd name="connsiteY18" fmla="*/ 368477 h 430177"/>
                    <a:gd name="connsiteX19" fmla="*/ 301481 w 657479"/>
                    <a:gd name="connsiteY19" fmla="*/ 267983 h 430177"/>
                    <a:gd name="connsiteX20" fmla="*/ 315838 w 657479"/>
                    <a:gd name="connsiteY20" fmla="*/ 181846 h 430177"/>
                    <a:gd name="connsiteX21" fmla="*/ 282340 w 657479"/>
                    <a:gd name="connsiteY21" fmla="*/ 229700 h 430177"/>
                    <a:gd name="connsiteX22" fmla="*/ 229700 w 657479"/>
                    <a:gd name="connsiteY22" fmla="*/ 224915 h 430177"/>
                    <a:gd name="connsiteX23" fmla="*/ 181846 w 657479"/>
                    <a:gd name="connsiteY23" fmla="*/ 215344 h 430177"/>
                    <a:gd name="connsiteX24" fmla="*/ 200987 w 657479"/>
                    <a:gd name="connsiteY24" fmla="*/ 172275 h 430177"/>
                    <a:gd name="connsiteX25" fmla="*/ 229700 w 657479"/>
                    <a:gd name="connsiteY25" fmla="*/ 119635 h 430177"/>
                    <a:gd name="connsiteX26" fmla="*/ 186631 w 657479"/>
                    <a:gd name="connsiteY26" fmla="*/ 57425 h 430177"/>
                    <a:gd name="connsiteX27" fmla="*/ 86137 w 657479"/>
                    <a:gd name="connsiteY27" fmla="*/ 0 h 430177"/>
                    <a:gd name="connsiteX28" fmla="*/ 71781 w 657479"/>
                    <a:gd name="connsiteY28" fmla="*/ 19142 h 430177"/>
                    <a:gd name="connsiteX29" fmla="*/ 100494 w 657479"/>
                    <a:gd name="connsiteY29" fmla="*/ 76567 h 430177"/>
                    <a:gd name="connsiteX30" fmla="*/ 76567 w 657479"/>
                    <a:gd name="connsiteY30" fmla="*/ 162704 h 430177"/>
                    <a:gd name="connsiteX31" fmla="*/ 62210 w 657479"/>
                    <a:gd name="connsiteY31" fmla="*/ 205773 h 430177"/>
                    <a:gd name="connsiteX32" fmla="*/ 81352 w 657479"/>
                    <a:gd name="connsiteY32" fmla="*/ 239271 h 430177"/>
                    <a:gd name="connsiteX33" fmla="*/ 172275 w 657479"/>
                    <a:gd name="connsiteY33" fmla="*/ 272769 h 430177"/>
                    <a:gd name="connsiteX34" fmla="*/ 224914 w 657479"/>
                    <a:gd name="connsiteY34" fmla="*/ 277554 h 430177"/>
                    <a:gd name="connsiteX35" fmla="*/ 258413 w 657479"/>
                    <a:gd name="connsiteY35" fmla="*/ 334979 h 430177"/>
                    <a:gd name="connsiteX36" fmla="*/ 172275 w 657479"/>
                    <a:gd name="connsiteY36" fmla="*/ 363692 h 430177"/>
                    <a:gd name="connsiteX37" fmla="*/ 14356 w 657479"/>
                    <a:gd name="connsiteY37" fmla="*/ 330194 h 430177"/>
                    <a:gd name="connsiteX38" fmla="*/ 0 w 657479"/>
                    <a:gd name="connsiteY38" fmla="*/ 315837 h 430177"/>
                    <a:gd name="connsiteX39" fmla="*/ 162704 w 657479"/>
                    <a:gd name="connsiteY39" fmla="*/ 382833 h 430177"/>
                    <a:gd name="connsiteX40" fmla="*/ 258413 w 657479"/>
                    <a:gd name="connsiteY40" fmla="*/ 387619 h 430177"/>
                    <a:gd name="connsiteX41" fmla="*/ 291910 w 657479"/>
                    <a:gd name="connsiteY41" fmla="*/ 421117 h 430177"/>
                    <a:gd name="connsiteX42" fmla="*/ 378048 w 657479"/>
                    <a:gd name="connsiteY42" fmla="*/ 421117 h 430177"/>
                    <a:gd name="connsiteX43" fmla="*/ 425902 w 657479"/>
                    <a:gd name="connsiteY43" fmla="*/ 392404 h 430177"/>
                    <a:gd name="connsiteX44" fmla="*/ 492898 w 657479"/>
                    <a:gd name="connsiteY44" fmla="*/ 401975 h 430177"/>
                    <a:gd name="connsiteX45" fmla="*/ 569465 w 657479"/>
                    <a:gd name="connsiteY45" fmla="*/ 425902 h 430177"/>
                    <a:gd name="connsiteX46" fmla="*/ 583821 w 657479"/>
                    <a:gd name="connsiteY46" fmla="*/ 387619 h 430177"/>
                    <a:gd name="connsiteX47" fmla="*/ 512040 w 657479"/>
                    <a:gd name="connsiteY47" fmla="*/ 330194 h 430177"/>
                    <a:gd name="connsiteX48" fmla="*/ 464185 w 657479"/>
                    <a:gd name="connsiteY48" fmla="*/ 320623 h 430177"/>
                    <a:gd name="connsiteX49" fmla="*/ 559894 w 657479"/>
                    <a:gd name="connsiteY49" fmla="*/ 330194 h 430177"/>
                    <a:gd name="connsiteX50" fmla="*/ 641246 w 657479"/>
                    <a:gd name="connsiteY50" fmla="*/ 315837 h 430177"/>
                    <a:gd name="connsiteX51" fmla="*/ 569465 w 657479"/>
                    <a:gd name="connsiteY51" fmla="*/ 258412 h 430177"/>
                    <a:gd name="connsiteX52" fmla="*/ 445044 w 657479"/>
                    <a:gd name="connsiteY52" fmla="*/ 253627 h 430177"/>
                    <a:gd name="connsiteX53" fmla="*/ 583821 w 657479"/>
                    <a:gd name="connsiteY53" fmla="*/ 239271 h 430177"/>
                    <a:gd name="connsiteX54" fmla="*/ 646031 w 657479"/>
                    <a:gd name="connsiteY54" fmla="*/ 229700 h 430177"/>
                    <a:gd name="connsiteX55" fmla="*/ 655602 w 657479"/>
                    <a:gd name="connsiteY55" fmla="*/ 205773 h 43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57479" h="430177">
                      <a:moveTo>
                        <a:pt x="655602" y="205773"/>
                      </a:moveTo>
                      <a:cubicBezTo>
                        <a:pt x="641246" y="186631"/>
                        <a:pt x="622104" y="177060"/>
                        <a:pt x="598177" y="177060"/>
                      </a:cubicBezTo>
                      <a:cubicBezTo>
                        <a:pt x="569465" y="172275"/>
                        <a:pt x="540752" y="172275"/>
                        <a:pt x="507254" y="172275"/>
                      </a:cubicBezTo>
                      <a:cubicBezTo>
                        <a:pt x="483327" y="172275"/>
                        <a:pt x="449829" y="177060"/>
                        <a:pt x="421117" y="186631"/>
                      </a:cubicBezTo>
                      <a:cubicBezTo>
                        <a:pt x="435473" y="167490"/>
                        <a:pt x="454615" y="153133"/>
                        <a:pt x="478542" y="143562"/>
                      </a:cubicBezTo>
                      <a:cubicBezTo>
                        <a:pt x="516825" y="129206"/>
                        <a:pt x="559894" y="138777"/>
                        <a:pt x="598177" y="129206"/>
                      </a:cubicBezTo>
                      <a:cubicBezTo>
                        <a:pt x="617319" y="124421"/>
                        <a:pt x="636460" y="114850"/>
                        <a:pt x="641246" y="90923"/>
                      </a:cubicBezTo>
                      <a:cubicBezTo>
                        <a:pt x="641246" y="81352"/>
                        <a:pt x="641246" y="76567"/>
                        <a:pt x="636460" y="66996"/>
                      </a:cubicBezTo>
                      <a:cubicBezTo>
                        <a:pt x="636460" y="66996"/>
                        <a:pt x="631675" y="71781"/>
                        <a:pt x="631675" y="71781"/>
                      </a:cubicBezTo>
                      <a:cubicBezTo>
                        <a:pt x="612533" y="90923"/>
                        <a:pt x="583821" y="95708"/>
                        <a:pt x="559894" y="95708"/>
                      </a:cubicBezTo>
                      <a:cubicBezTo>
                        <a:pt x="521611" y="95708"/>
                        <a:pt x="483327" y="90923"/>
                        <a:pt x="449829" y="110065"/>
                      </a:cubicBezTo>
                      <a:cubicBezTo>
                        <a:pt x="435473" y="119635"/>
                        <a:pt x="421117" y="133992"/>
                        <a:pt x="411546" y="148348"/>
                      </a:cubicBezTo>
                      <a:cubicBezTo>
                        <a:pt x="406761" y="157919"/>
                        <a:pt x="378048" y="196202"/>
                        <a:pt x="406761" y="200988"/>
                      </a:cubicBezTo>
                      <a:cubicBezTo>
                        <a:pt x="416331" y="200988"/>
                        <a:pt x="445044" y="196202"/>
                        <a:pt x="449829" y="210558"/>
                      </a:cubicBezTo>
                      <a:cubicBezTo>
                        <a:pt x="454615" y="224915"/>
                        <a:pt x="449829" y="234485"/>
                        <a:pt x="435473" y="239271"/>
                      </a:cubicBezTo>
                      <a:cubicBezTo>
                        <a:pt x="421117" y="244056"/>
                        <a:pt x="411546" y="253627"/>
                        <a:pt x="425902" y="267983"/>
                      </a:cubicBezTo>
                      <a:cubicBezTo>
                        <a:pt x="430688" y="272769"/>
                        <a:pt x="435473" y="282339"/>
                        <a:pt x="435473" y="287125"/>
                      </a:cubicBezTo>
                      <a:cubicBezTo>
                        <a:pt x="440258" y="306267"/>
                        <a:pt x="392404" y="320623"/>
                        <a:pt x="406761" y="334979"/>
                      </a:cubicBezTo>
                      <a:cubicBezTo>
                        <a:pt x="435473" y="354121"/>
                        <a:pt x="349335" y="392404"/>
                        <a:pt x="325408" y="368477"/>
                      </a:cubicBezTo>
                      <a:cubicBezTo>
                        <a:pt x="301481" y="344550"/>
                        <a:pt x="301481" y="301481"/>
                        <a:pt x="301481" y="267983"/>
                      </a:cubicBezTo>
                      <a:cubicBezTo>
                        <a:pt x="301481" y="239271"/>
                        <a:pt x="306267" y="210558"/>
                        <a:pt x="315838" y="181846"/>
                      </a:cubicBezTo>
                      <a:cubicBezTo>
                        <a:pt x="306267" y="196202"/>
                        <a:pt x="296696" y="215344"/>
                        <a:pt x="282340" y="229700"/>
                      </a:cubicBezTo>
                      <a:cubicBezTo>
                        <a:pt x="263198" y="229700"/>
                        <a:pt x="248842" y="229700"/>
                        <a:pt x="229700" y="224915"/>
                      </a:cubicBezTo>
                      <a:cubicBezTo>
                        <a:pt x="215344" y="224915"/>
                        <a:pt x="196202" y="220129"/>
                        <a:pt x="181846" y="215344"/>
                      </a:cubicBezTo>
                      <a:cubicBezTo>
                        <a:pt x="186631" y="200988"/>
                        <a:pt x="191417" y="186631"/>
                        <a:pt x="200987" y="172275"/>
                      </a:cubicBezTo>
                      <a:cubicBezTo>
                        <a:pt x="210558" y="153133"/>
                        <a:pt x="220129" y="133992"/>
                        <a:pt x="229700" y="119635"/>
                      </a:cubicBezTo>
                      <a:cubicBezTo>
                        <a:pt x="215344" y="95708"/>
                        <a:pt x="205773" y="76567"/>
                        <a:pt x="186631" y="57425"/>
                      </a:cubicBezTo>
                      <a:cubicBezTo>
                        <a:pt x="157919" y="28712"/>
                        <a:pt x="124421" y="9571"/>
                        <a:pt x="86137" y="0"/>
                      </a:cubicBezTo>
                      <a:cubicBezTo>
                        <a:pt x="81352" y="4785"/>
                        <a:pt x="76567" y="14356"/>
                        <a:pt x="71781" y="19142"/>
                      </a:cubicBezTo>
                      <a:cubicBezTo>
                        <a:pt x="90923" y="33498"/>
                        <a:pt x="105279" y="47854"/>
                        <a:pt x="100494" y="76567"/>
                      </a:cubicBezTo>
                      <a:cubicBezTo>
                        <a:pt x="95708" y="105279"/>
                        <a:pt x="86137" y="133992"/>
                        <a:pt x="76567" y="162704"/>
                      </a:cubicBezTo>
                      <a:cubicBezTo>
                        <a:pt x="71781" y="177060"/>
                        <a:pt x="66996" y="191417"/>
                        <a:pt x="62210" y="205773"/>
                      </a:cubicBezTo>
                      <a:cubicBezTo>
                        <a:pt x="52640" y="224915"/>
                        <a:pt x="66996" y="234485"/>
                        <a:pt x="81352" y="239271"/>
                      </a:cubicBezTo>
                      <a:cubicBezTo>
                        <a:pt x="110064" y="253627"/>
                        <a:pt x="138777" y="267983"/>
                        <a:pt x="172275" y="272769"/>
                      </a:cubicBezTo>
                      <a:cubicBezTo>
                        <a:pt x="191417" y="272769"/>
                        <a:pt x="210558" y="272769"/>
                        <a:pt x="224914" y="277554"/>
                      </a:cubicBezTo>
                      <a:cubicBezTo>
                        <a:pt x="244056" y="282339"/>
                        <a:pt x="277554" y="311052"/>
                        <a:pt x="258413" y="334979"/>
                      </a:cubicBezTo>
                      <a:cubicBezTo>
                        <a:pt x="239271" y="358906"/>
                        <a:pt x="200987" y="358906"/>
                        <a:pt x="172275" y="363692"/>
                      </a:cubicBezTo>
                      <a:cubicBezTo>
                        <a:pt x="119635" y="368477"/>
                        <a:pt x="62210" y="363692"/>
                        <a:pt x="14356" y="330194"/>
                      </a:cubicBezTo>
                      <a:cubicBezTo>
                        <a:pt x="9571" y="325408"/>
                        <a:pt x="4785" y="320623"/>
                        <a:pt x="0" y="315837"/>
                      </a:cubicBezTo>
                      <a:cubicBezTo>
                        <a:pt x="43069" y="358906"/>
                        <a:pt x="105279" y="373262"/>
                        <a:pt x="162704" y="382833"/>
                      </a:cubicBezTo>
                      <a:cubicBezTo>
                        <a:pt x="191417" y="387619"/>
                        <a:pt x="224914" y="387619"/>
                        <a:pt x="258413" y="387619"/>
                      </a:cubicBezTo>
                      <a:cubicBezTo>
                        <a:pt x="267983" y="401975"/>
                        <a:pt x="277554" y="416331"/>
                        <a:pt x="291910" y="421117"/>
                      </a:cubicBezTo>
                      <a:cubicBezTo>
                        <a:pt x="320623" y="435473"/>
                        <a:pt x="349335" y="430687"/>
                        <a:pt x="378048" y="421117"/>
                      </a:cubicBezTo>
                      <a:cubicBezTo>
                        <a:pt x="397189" y="411546"/>
                        <a:pt x="411546" y="401975"/>
                        <a:pt x="425902" y="392404"/>
                      </a:cubicBezTo>
                      <a:cubicBezTo>
                        <a:pt x="445044" y="373262"/>
                        <a:pt x="473756" y="392404"/>
                        <a:pt x="492898" y="401975"/>
                      </a:cubicBezTo>
                      <a:cubicBezTo>
                        <a:pt x="516825" y="416331"/>
                        <a:pt x="540752" y="425902"/>
                        <a:pt x="569465" y="425902"/>
                      </a:cubicBezTo>
                      <a:cubicBezTo>
                        <a:pt x="588606" y="421117"/>
                        <a:pt x="593392" y="406760"/>
                        <a:pt x="583821" y="387619"/>
                      </a:cubicBezTo>
                      <a:cubicBezTo>
                        <a:pt x="569465" y="363692"/>
                        <a:pt x="540752" y="339764"/>
                        <a:pt x="512040" y="330194"/>
                      </a:cubicBezTo>
                      <a:cubicBezTo>
                        <a:pt x="492898" y="325408"/>
                        <a:pt x="473756" y="320623"/>
                        <a:pt x="464185" y="320623"/>
                      </a:cubicBezTo>
                      <a:cubicBezTo>
                        <a:pt x="483327" y="320623"/>
                        <a:pt x="502469" y="320623"/>
                        <a:pt x="559894" y="330194"/>
                      </a:cubicBezTo>
                      <a:cubicBezTo>
                        <a:pt x="579035" y="334979"/>
                        <a:pt x="641246" y="354121"/>
                        <a:pt x="641246" y="315837"/>
                      </a:cubicBezTo>
                      <a:cubicBezTo>
                        <a:pt x="641246" y="282339"/>
                        <a:pt x="598177" y="267983"/>
                        <a:pt x="569465" y="258412"/>
                      </a:cubicBezTo>
                      <a:cubicBezTo>
                        <a:pt x="540752" y="248842"/>
                        <a:pt x="473756" y="253627"/>
                        <a:pt x="445044" y="253627"/>
                      </a:cubicBezTo>
                      <a:cubicBezTo>
                        <a:pt x="478542" y="239271"/>
                        <a:pt x="550323" y="239271"/>
                        <a:pt x="583821" y="239271"/>
                      </a:cubicBezTo>
                      <a:cubicBezTo>
                        <a:pt x="607748" y="239271"/>
                        <a:pt x="626890" y="239271"/>
                        <a:pt x="646031" y="229700"/>
                      </a:cubicBezTo>
                      <a:cubicBezTo>
                        <a:pt x="655602" y="229700"/>
                        <a:pt x="660387" y="215344"/>
                        <a:pt x="655602" y="205773"/>
                      </a:cubicBezTo>
                      <a:close/>
                    </a:path>
                  </a:pathLst>
                </a:custGeom>
                <a:solidFill>
                  <a:srgbClr val="FBC98F">
                    <a:alpha val="50000"/>
                  </a:srgbClr>
                </a:solidFill>
                <a:ln w="4782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C7C1018-435D-4F5E-8AEE-AC00D2A9CF67}"/>
                    </a:ext>
                  </a:extLst>
                </p:cNvPr>
                <p:cNvSpPr/>
                <p:nvPr/>
              </p:nvSpPr>
              <p:spPr>
                <a:xfrm>
                  <a:off x="8412798" y="7975549"/>
                  <a:ext cx="49014" cy="114849"/>
                </a:xfrm>
                <a:custGeom>
                  <a:avLst/>
                  <a:gdLst>
                    <a:gd name="connsiteX0" fmla="*/ 46887 w 49014"/>
                    <a:gd name="connsiteY0" fmla="*/ 0 h 114849"/>
                    <a:gd name="connsiteX1" fmla="*/ 3819 w 49014"/>
                    <a:gd name="connsiteY1" fmla="*/ 114850 h 114849"/>
                    <a:gd name="connsiteX2" fmla="*/ 8604 w 49014"/>
                    <a:gd name="connsiteY2" fmla="*/ 114850 h 114849"/>
                    <a:gd name="connsiteX3" fmla="*/ 46887 w 49014"/>
                    <a:gd name="connsiteY3" fmla="*/ 0 h 114849"/>
                    <a:gd name="connsiteX4" fmla="*/ 46887 w 49014"/>
                    <a:gd name="connsiteY4" fmla="*/ 0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4" h="114849">
                      <a:moveTo>
                        <a:pt x="46887" y="0"/>
                      </a:moveTo>
                      <a:cubicBezTo>
                        <a:pt x="18175" y="28712"/>
                        <a:pt x="-10538" y="76567"/>
                        <a:pt x="3819" y="114850"/>
                      </a:cubicBezTo>
                      <a:cubicBezTo>
                        <a:pt x="3819" y="114850"/>
                        <a:pt x="8604" y="114850"/>
                        <a:pt x="8604" y="114850"/>
                      </a:cubicBezTo>
                      <a:cubicBezTo>
                        <a:pt x="8604" y="71781"/>
                        <a:pt x="27746" y="38283"/>
                        <a:pt x="46887" y="0"/>
                      </a:cubicBezTo>
                      <a:cubicBezTo>
                        <a:pt x="51673" y="0"/>
                        <a:pt x="46887" y="0"/>
                        <a:pt x="46887" y="0"/>
                      </a:cubicBezTo>
                      <a:close/>
                    </a:path>
                  </a:pathLst>
                </a:custGeom>
                <a:solidFill>
                  <a:srgbClr val="D97D30"/>
                </a:solidFill>
                <a:ln w="4782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59DE6B9E-5124-4F4A-A368-C8E04639128D}"/>
                    </a:ext>
                  </a:extLst>
                </p:cNvPr>
                <p:cNvSpPr/>
                <p:nvPr/>
              </p:nvSpPr>
              <p:spPr>
                <a:xfrm>
                  <a:off x="8247000" y="8004262"/>
                  <a:ext cx="140903" cy="40410"/>
                </a:xfrm>
                <a:custGeom>
                  <a:avLst/>
                  <a:gdLst>
                    <a:gd name="connsiteX0" fmla="*/ 140904 w 140903"/>
                    <a:gd name="connsiteY0" fmla="*/ 38283 h 40410"/>
                    <a:gd name="connsiteX1" fmla="*/ 2127 w 140903"/>
                    <a:gd name="connsiteY1" fmla="*/ 0 h 40410"/>
                    <a:gd name="connsiteX2" fmla="*/ 2127 w 140903"/>
                    <a:gd name="connsiteY2" fmla="*/ 0 h 40410"/>
                    <a:gd name="connsiteX3" fmla="*/ 140904 w 140903"/>
                    <a:gd name="connsiteY3" fmla="*/ 38283 h 40410"/>
                    <a:gd name="connsiteX4" fmla="*/ 140904 w 140903"/>
                    <a:gd name="connsiteY4" fmla="*/ 38283 h 40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03" h="40410">
                      <a:moveTo>
                        <a:pt x="140904" y="38283"/>
                      </a:moveTo>
                      <a:cubicBezTo>
                        <a:pt x="97835" y="23927"/>
                        <a:pt x="40410" y="33498"/>
                        <a:pt x="2127" y="0"/>
                      </a:cubicBezTo>
                      <a:cubicBezTo>
                        <a:pt x="2127" y="0"/>
                        <a:pt x="-2659" y="0"/>
                        <a:pt x="2127" y="0"/>
                      </a:cubicBezTo>
                      <a:cubicBezTo>
                        <a:pt x="30839" y="43069"/>
                        <a:pt x="93050" y="43069"/>
                        <a:pt x="140904" y="38283"/>
                      </a:cubicBezTo>
                      <a:cubicBezTo>
                        <a:pt x="140904" y="43069"/>
                        <a:pt x="140904" y="38283"/>
                        <a:pt x="140904" y="38283"/>
                      </a:cubicBezTo>
                      <a:close/>
                    </a:path>
                  </a:pathLst>
                </a:custGeom>
                <a:solidFill>
                  <a:srgbClr val="D97D30"/>
                </a:solidFill>
                <a:ln w="4782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6D6BB13-51E7-49F3-8C39-C1369D5BFBEA}"/>
                    </a:ext>
                  </a:extLst>
                </p:cNvPr>
                <p:cNvSpPr/>
                <p:nvPr/>
              </p:nvSpPr>
              <p:spPr>
                <a:xfrm>
                  <a:off x="8253912" y="7827201"/>
                  <a:ext cx="105279" cy="202559"/>
                </a:xfrm>
                <a:custGeom>
                  <a:avLst/>
                  <a:gdLst>
                    <a:gd name="connsiteX0" fmla="*/ 28712 w 105279"/>
                    <a:gd name="connsiteY0" fmla="*/ 71781 h 202559"/>
                    <a:gd name="connsiteX1" fmla="*/ 19142 w 105279"/>
                    <a:gd name="connsiteY1" fmla="*/ 114850 h 202559"/>
                    <a:gd name="connsiteX2" fmla="*/ 0 w 105279"/>
                    <a:gd name="connsiteY2" fmla="*/ 167490 h 202559"/>
                    <a:gd name="connsiteX3" fmla="*/ 71781 w 105279"/>
                    <a:gd name="connsiteY3" fmla="*/ 200988 h 202559"/>
                    <a:gd name="connsiteX4" fmla="*/ 57425 w 105279"/>
                    <a:gd name="connsiteY4" fmla="*/ 196202 h 202559"/>
                    <a:gd name="connsiteX5" fmla="*/ 76567 w 105279"/>
                    <a:gd name="connsiteY5" fmla="*/ 153133 h 202559"/>
                    <a:gd name="connsiteX6" fmla="*/ 105279 w 105279"/>
                    <a:gd name="connsiteY6" fmla="*/ 100494 h 202559"/>
                    <a:gd name="connsiteX7" fmla="*/ 62210 w 105279"/>
                    <a:gd name="connsiteY7" fmla="*/ 38283 h 202559"/>
                    <a:gd name="connsiteX8" fmla="*/ 9571 w 105279"/>
                    <a:gd name="connsiteY8" fmla="*/ 0 h 202559"/>
                    <a:gd name="connsiteX9" fmla="*/ 28712 w 105279"/>
                    <a:gd name="connsiteY9" fmla="*/ 71781 h 20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279" h="202559">
                      <a:moveTo>
                        <a:pt x="28712" y="71781"/>
                      </a:moveTo>
                      <a:cubicBezTo>
                        <a:pt x="28712" y="86138"/>
                        <a:pt x="28712" y="100494"/>
                        <a:pt x="19142" y="114850"/>
                      </a:cubicBezTo>
                      <a:cubicBezTo>
                        <a:pt x="14356" y="129206"/>
                        <a:pt x="0" y="153133"/>
                        <a:pt x="0" y="167490"/>
                      </a:cubicBezTo>
                      <a:cubicBezTo>
                        <a:pt x="0" y="200988"/>
                        <a:pt x="38283" y="205773"/>
                        <a:pt x="71781" y="200988"/>
                      </a:cubicBezTo>
                      <a:cubicBezTo>
                        <a:pt x="66996" y="200988"/>
                        <a:pt x="62210" y="200988"/>
                        <a:pt x="57425" y="196202"/>
                      </a:cubicBezTo>
                      <a:cubicBezTo>
                        <a:pt x="62210" y="181846"/>
                        <a:pt x="66996" y="167490"/>
                        <a:pt x="76567" y="153133"/>
                      </a:cubicBezTo>
                      <a:cubicBezTo>
                        <a:pt x="86137" y="133992"/>
                        <a:pt x="95708" y="114850"/>
                        <a:pt x="105279" y="100494"/>
                      </a:cubicBezTo>
                      <a:cubicBezTo>
                        <a:pt x="90923" y="76567"/>
                        <a:pt x="81352" y="57425"/>
                        <a:pt x="62210" y="38283"/>
                      </a:cubicBezTo>
                      <a:cubicBezTo>
                        <a:pt x="43069" y="23927"/>
                        <a:pt x="28712" y="9571"/>
                        <a:pt x="9571" y="0"/>
                      </a:cubicBezTo>
                      <a:cubicBezTo>
                        <a:pt x="23927" y="23927"/>
                        <a:pt x="28712" y="52640"/>
                        <a:pt x="28712" y="717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AADDD64D-58EF-4410-ACA5-B483C076DC44}"/>
                    </a:ext>
                  </a:extLst>
                </p:cNvPr>
                <p:cNvSpPr/>
                <p:nvPr/>
              </p:nvSpPr>
              <p:spPr>
                <a:xfrm>
                  <a:off x="8354406" y="8178792"/>
                  <a:ext cx="368477" cy="69015"/>
                </a:xfrm>
                <a:custGeom>
                  <a:avLst/>
                  <a:gdLst>
                    <a:gd name="connsiteX0" fmla="*/ 320623 w 368477"/>
                    <a:gd name="connsiteY0" fmla="*/ 45599 h 69015"/>
                    <a:gd name="connsiteX1" fmla="*/ 248842 w 368477"/>
                    <a:gd name="connsiteY1" fmla="*/ 2530 h 69015"/>
                    <a:gd name="connsiteX2" fmla="*/ 153133 w 368477"/>
                    <a:gd name="connsiteY2" fmla="*/ 36028 h 69015"/>
                    <a:gd name="connsiteX3" fmla="*/ 81352 w 368477"/>
                    <a:gd name="connsiteY3" fmla="*/ 31242 h 69015"/>
                    <a:gd name="connsiteX4" fmla="*/ 66996 w 368477"/>
                    <a:gd name="connsiteY4" fmla="*/ 7315 h 69015"/>
                    <a:gd name="connsiteX5" fmla="*/ 19142 w 368477"/>
                    <a:gd name="connsiteY5" fmla="*/ 16886 h 69015"/>
                    <a:gd name="connsiteX6" fmla="*/ 0 w 368477"/>
                    <a:gd name="connsiteY6" fmla="*/ 26457 h 69015"/>
                    <a:gd name="connsiteX7" fmla="*/ 38283 w 368477"/>
                    <a:gd name="connsiteY7" fmla="*/ 26457 h 69015"/>
                    <a:gd name="connsiteX8" fmla="*/ 71781 w 368477"/>
                    <a:gd name="connsiteY8" fmla="*/ 59955 h 69015"/>
                    <a:gd name="connsiteX9" fmla="*/ 157919 w 368477"/>
                    <a:gd name="connsiteY9" fmla="*/ 59955 h 69015"/>
                    <a:gd name="connsiteX10" fmla="*/ 205773 w 368477"/>
                    <a:gd name="connsiteY10" fmla="*/ 31242 h 69015"/>
                    <a:gd name="connsiteX11" fmla="*/ 272769 w 368477"/>
                    <a:gd name="connsiteY11" fmla="*/ 40813 h 69015"/>
                    <a:gd name="connsiteX12" fmla="*/ 349336 w 368477"/>
                    <a:gd name="connsiteY12" fmla="*/ 64740 h 69015"/>
                    <a:gd name="connsiteX13" fmla="*/ 368477 w 368477"/>
                    <a:gd name="connsiteY13" fmla="*/ 55169 h 69015"/>
                    <a:gd name="connsiteX14" fmla="*/ 320623 w 368477"/>
                    <a:gd name="connsiteY14" fmla="*/ 45599 h 6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477" h="69015">
                      <a:moveTo>
                        <a:pt x="320623" y="45599"/>
                      </a:moveTo>
                      <a:cubicBezTo>
                        <a:pt x="296696" y="36028"/>
                        <a:pt x="277554" y="7315"/>
                        <a:pt x="248842" y="2530"/>
                      </a:cubicBezTo>
                      <a:cubicBezTo>
                        <a:pt x="210558" y="-7041"/>
                        <a:pt x="186631" y="21671"/>
                        <a:pt x="153133" y="36028"/>
                      </a:cubicBezTo>
                      <a:cubicBezTo>
                        <a:pt x="129206" y="45599"/>
                        <a:pt x="105279" y="45599"/>
                        <a:pt x="81352" y="31242"/>
                      </a:cubicBezTo>
                      <a:cubicBezTo>
                        <a:pt x="71781" y="26457"/>
                        <a:pt x="71781" y="16886"/>
                        <a:pt x="66996" y="7315"/>
                      </a:cubicBezTo>
                      <a:cubicBezTo>
                        <a:pt x="52640" y="-11826"/>
                        <a:pt x="28712" y="12101"/>
                        <a:pt x="19142" y="16886"/>
                      </a:cubicBezTo>
                      <a:cubicBezTo>
                        <a:pt x="14356" y="21671"/>
                        <a:pt x="9571" y="21671"/>
                        <a:pt x="0" y="26457"/>
                      </a:cubicBezTo>
                      <a:cubicBezTo>
                        <a:pt x="14356" y="26457"/>
                        <a:pt x="23927" y="26457"/>
                        <a:pt x="38283" y="26457"/>
                      </a:cubicBezTo>
                      <a:cubicBezTo>
                        <a:pt x="47854" y="40813"/>
                        <a:pt x="57425" y="55169"/>
                        <a:pt x="71781" y="59955"/>
                      </a:cubicBezTo>
                      <a:cubicBezTo>
                        <a:pt x="100494" y="74311"/>
                        <a:pt x="129206" y="69526"/>
                        <a:pt x="157919" y="59955"/>
                      </a:cubicBezTo>
                      <a:cubicBezTo>
                        <a:pt x="177060" y="50384"/>
                        <a:pt x="191417" y="40813"/>
                        <a:pt x="205773" y="31242"/>
                      </a:cubicBezTo>
                      <a:cubicBezTo>
                        <a:pt x="224914" y="12101"/>
                        <a:pt x="253627" y="31242"/>
                        <a:pt x="272769" y="40813"/>
                      </a:cubicBezTo>
                      <a:cubicBezTo>
                        <a:pt x="296696" y="55169"/>
                        <a:pt x="320623" y="64740"/>
                        <a:pt x="349336" y="64740"/>
                      </a:cubicBezTo>
                      <a:cubicBezTo>
                        <a:pt x="358906" y="64740"/>
                        <a:pt x="363692" y="59955"/>
                        <a:pt x="368477" y="55169"/>
                      </a:cubicBezTo>
                      <a:cubicBezTo>
                        <a:pt x="349336" y="55169"/>
                        <a:pt x="330194" y="50384"/>
                        <a:pt x="320623" y="45599"/>
                      </a:cubicBezTo>
                      <a:close/>
                    </a:path>
                  </a:pathLst>
                </a:custGeom>
                <a:solidFill>
                  <a:srgbClr val="FBC98F">
                    <a:alpha val="50000"/>
                  </a:srgbClr>
                </a:solidFill>
                <a:ln w="4782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A6D5C29C-FFB8-4AB3-8D85-AAAC765AF8EB}"/>
                    </a:ext>
                  </a:extLst>
                </p:cNvPr>
                <p:cNvSpPr/>
                <p:nvPr/>
              </p:nvSpPr>
              <p:spPr>
                <a:xfrm>
                  <a:off x="8560179" y="7894197"/>
                  <a:ext cx="215343" cy="95708"/>
                </a:xfrm>
                <a:custGeom>
                  <a:avLst/>
                  <a:gdLst>
                    <a:gd name="connsiteX0" fmla="*/ 148348 w 215343"/>
                    <a:gd name="connsiteY0" fmla="*/ 33498 h 95708"/>
                    <a:gd name="connsiteX1" fmla="*/ 66996 w 215343"/>
                    <a:gd name="connsiteY1" fmla="*/ 38283 h 95708"/>
                    <a:gd name="connsiteX2" fmla="*/ 0 w 215343"/>
                    <a:gd name="connsiteY2" fmla="*/ 95708 h 95708"/>
                    <a:gd name="connsiteX3" fmla="*/ 52640 w 215343"/>
                    <a:gd name="connsiteY3" fmla="*/ 62210 h 95708"/>
                    <a:gd name="connsiteX4" fmla="*/ 172275 w 215343"/>
                    <a:gd name="connsiteY4" fmla="*/ 47854 h 95708"/>
                    <a:gd name="connsiteX5" fmla="*/ 215344 w 215343"/>
                    <a:gd name="connsiteY5" fmla="*/ 9571 h 95708"/>
                    <a:gd name="connsiteX6" fmla="*/ 215344 w 215343"/>
                    <a:gd name="connsiteY6" fmla="*/ 0 h 95708"/>
                    <a:gd name="connsiteX7" fmla="*/ 148348 w 215343"/>
                    <a:gd name="connsiteY7" fmla="*/ 33498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43" h="95708">
                      <a:moveTo>
                        <a:pt x="148348" y="33498"/>
                      </a:moveTo>
                      <a:cubicBezTo>
                        <a:pt x="124421" y="33498"/>
                        <a:pt x="95708" y="28712"/>
                        <a:pt x="66996" y="38283"/>
                      </a:cubicBezTo>
                      <a:cubicBezTo>
                        <a:pt x="38283" y="43069"/>
                        <a:pt x="9571" y="66996"/>
                        <a:pt x="0" y="95708"/>
                      </a:cubicBezTo>
                      <a:cubicBezTo>
                        <a:pt x="14356" y="81352"/>
                        <a:pt x="28712" y="66996"/>
                        <a:pt x="52640" y="62210"/>
                      </a:cubicBezTo>
                      <a:cubicBezTo>
                        <a:pt x="90923" y="47854"/>
                        <a:pt x="133991" y="57425"/>
                        <a:pt x="172275" y="47854"/>
                      </a:cubicBezTo>
                      <a:cubicBezTo>
                        <a:pt x="191417" y="43069"/>
                        <a:pt x="210558" y="33498"/>
                        <a:pt x="215344" y="9571"/>
                      </a:cubicBezTo>
                      <a:cubicBezTo>
                        <a:pt x="215344" y="4785"/>
                        <a:pt x="215344" y="4785"/>
                        <a:pt x="215344" y="0"/>
                      </a:cubicBezTo>
                      <a:cubicBezTo>
                        <a:pt x="210558" y="23927"/>
                        <a:pt x="177060" y="28712"/>
                        <a:pt x="148348" y="33498"/>
                      </a:cubicBezTo>
                      <a:close/>
                    </a:path>
                  </a:pathLst>
                </a:custGeom>
                <a:solidFill>
                  <a:srgbClr val="FBC98F">
                    <a:alpha val="50000"/>
                  </a:srgbClr>
                </a:solidFill>
                <a:ln w="4782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B8456AFC-27EB-4E20-8810-43FC64FD6C48}"/>
                    </a:ext>
                  </a:extLst>
                </p:cNvPr>
                <p:cNvSpPr/>
                <p:nvPr/>
              </p:nvSpPr>
              <p:spPr>
                <a:xfrm>
                  <a:off x="8569749" y="7994691"/>
                  <a:ext cx="221923" cy="86137"/>
                </a:xfrm>
                <a:custGeom>
                  <a:avLst/>
                  <a:gdLst>
                    <a:gd name="connsiteX0" fmla="*/ 220129 w 221923"/>
                    <a:gd name="connsiteY0" fmla="*/ 19142 h 86137"/>
                    <a:gd name="connsiteX1" fmla="*/ 196202 w 221923"/>
                    <a:gd name="connsiteY1" fmla="*/ 0 h 86137"/>
                    <a:gd name="connsiteX2" fmla="*/ 196202 w 221923"/>
                    <a:gd name="connsiteY2" fmla="*/ 9571 h 86137"/>
                    <a:gd name="connsiteX3" fmla="*/ 153133 w 221923"/>
                    <a:gd name="connsiteY3" fmla="*/ 43069 h 86137"/>
                    <a:gd name="connsiteX4" fmla="*/ 0 w 221923"/>
                    <a:gd name="connsiteY4" fmla="*/ 86138 h 86137"/>
                    <a:gd name="connsiteX5" fmla="*/ 0 w 221923"/>
                    <a:gd name="connsiteY5" fmla="*/ 86138 h 86137"/>
                    <a:gd name="connsiteX6" fmla="*/ 0 w 221923"/>
                    <a:gd name="connsiteY6" fmla="*/ 86138 h 86137"/>
                    <a:gd name="connsiteX7" fmla="*/ 9571 w 221923"/>
                    <a:gd name="connsiteY7" fmla="*/ 81352 h 86137"/>
                    <a:gd name="connsiteX8" fmla="*/ 4785 w 221923"/>
                    <a:gd name="connsiteY8" fmla="*/ 81352 h 86137"/>
                    <a:gd name="connsiteX9" fmla="*/ 143563 w 221923"/>
                    <a:gd name="connsiteY9" fmla="*/ 66996 h 86137"/>
                    <a:gd name="connsiteX10" fmla="*/ 205773 w 221923"/>
                    <a:gd name="connsiteY10" fmla="*/ 57425 h 86137"/>
                    <a:gd name="connsiteX11" fmla="*/ 220129 w 221923"/>
                    <a:gd name="connsiteY11" fmla="*/ 19142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3" h="86137">
                      <a:moveTo>
                        <a:pt x="220129" y="19142"/>
                      </a:moveTo>
                      <a:cubicBezTo>
                        <a:pt x="215344" y="9571"/>
                        <a:pt x="205773" y="4786"/>
                        <a:pt x="196202" y="0"/>
                      </a:cubicBezTo>
                      <a:cubicBezTo>
                        <a:pt x="196202" y="4786"/>
                        <a:pt x="196202" y="4786"/>
                        <a:pt x="196202" y="9571"/>
                      </a:cubicBezTo>
                      <a:cubicBezTo>
                        <a:pt x="191417" y="33498"/>
                        <a:pt x="172275" y="38283"/>
                        <a:pt x="153133" y="43069"/>
                      </a:cubicBezTo>
                      <a:cubicBezTo>
                        <a:pt x="105279" y="52640"/>
                        <a:pt x="33498" y="47854"/>
                        <a:pt x="0" y="86138"/>
                      </a:cubicBezTo>
                      <a:cubicBezTo>
                        <a:pt x="0" y="86138"/>
                        <a:pt x="0" y="86138"/>
                        <a:pt x="0" y="86138"/>
                      </a:cubicBezTo>
                      <a:cubicBezTo>
                        <a:pt x="0" y="86138"/>
                        <a:pt x="0" y="86138"/>
                        <a:pt x="0" y="86138"/>
                      </a:cubicBezTo>
                      <a:cubicBezTo>
                        <a:pt x="4785" y="86138"/>
                        <a:pt x="4785" y="81352"/>
                        <a:pt x="9571" y="81352"/>
                      </a:cubicBezTo>
                      <a:cubicBezTo>
                        <a:pt x="9571" y="81352"/>
                        <a:pt x="4785" y="81352"/>
                        <a:pt x="4785" y="81352"/>
                      </a:cubicBezTo>
                      <a:cubicBezTo>
                        <a:pt x="38283" y="66996"/>
                        <a:pt x="110065" y="66996"/>
                        <a:pt x="143563" y="66996"/>
                      </a:cubicBezTo>
                      <a:cubicBezTo>
                        <a:pt x="167490" y="66996"/>
                        <a:pt x="186631" y="66996"/>
                        <a:pt x="205773" y="57425"/>
                      </a:cubicBezTo>
                      <a:cubicBezTo>
                        <a:pt x="220129" y="43069"/>
                        <a:pt x="224914" y="28713"/>
                        <a:pt x="220129" y="19142"/>
                      </a:cubicBezTo>
                      <a:close/>
                    </a:path>
                  </a:pathLst>
                </a:custGeom>
                <a:solidFill>
                  <a:srgbClr val="FBC98F">
                    <a:alpha val="50000"/>
                  </a:srgbClr>
                </a:solidFill>
                <a:ln w="4782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C1416190-46D6-4C2D-99BD-352C755D2718}"/>
                    </a:ext>
                  </a:extLst>
                </p:cNvPr>
                <p:cNvSpPr/>
                <p:nvPr/>
              </p:nvSpPr>
              <p:spPr>
                <a:xfrm>
                  <a:off x="8598462" y="8119112"/>
                  <a:ext cx="167489" cy="32948"/>
                </a:xfrm>
                <a:custGeom>
                  <a:avLst/>
                  <a:gdLst>
                    <a:gd name="connsiteX0" fmla="*/ 133992 w 167489"/>
                    <a:gd name="connsiteY0" fmla="*/ 14356 h 32948"/>
                    <a:gd name="connsiteX1" fmla="*/ 0 w 167489"/>
                    <a:gd name="connsiteY1" fmla="*/ 9571 h 32948"/>
                    <a:gd name="connsiteX2" fmla="*/ 19142 w 167489"/>
                    <a:gd name="connsiteY2" fmla="*/ 14356 h 32948"/>
                    <a:gd name="connsiteX3" fmla="*/ 86138 w 167489"/>
                    <a:gd name="connsiteY3" fmla="*/ 23927 h 32948"/>
                    <a:gd name="connsiteX4" fmla="*/ 167490 w 167489"/>
                    <a:gd name="connsiteY4" fmla="*/ 9571 h 32948"/>
                    <a:gd name="connsiteX5" fmla="*/ 167490 w 167489"/>
                    <a:gd name="connsiteY5" fmla="*/ 0 h 32948"/>
                    <a:gd name="connsiteX6" fmla="*/ 133992 w 167489"/>
                    <a:gd name="connsiteY6" fmla="*/ 14356 h 3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89" h="32948">
                      <a:moveTo>
                        <a:pt x="133992" y="14356"/>
                      </a:moveTo>
                      <a:cubicBezTo>
                        <a:pt x="86138" y="9571"/>
                        <a:pt x="43069" y="0"/>
                        <a:pt x="0" y="9571"/>
                      </a:cubicBezTo>
                      <a:cubicBezTo>
                        <a:pt x="4785" y="9571"/>
                        <a:pt x="14356" y="14356"/>
                        <a:pt x="19142" y="14356"/>
                      </a:cubicBezTo>
                      <a:cubicBezTo>
                        <a:pt x="33498" y="14356"/>
                        <a:pt x="52640" y="19142"/>
                        <a:pt x="86138" y="23927"/>
                      </a:cubicBezTo>
                      <a:cubicBezTo>
                        <a:pt x="105279" y="28712"/>
                        <a:pt x="167490" y="47854"/>
                        <a:pt x="167490" y="9571"/>
                      </a:cubicBezTo>
                      <a:cubicBezTo>
                        <a:pt x="167490" y="4785"/>
                        <a:pt x="167490" y="4785"/>
                        <a:pt x="167490" y="0"/>
                      </a:cubicBezTo>
                      <a:cubicBezTo>
                        <a:pt x="162704" y="14356"/>
                        <a:pt x="153134" y="19142"/>
                        <a:pt x="133992" y="14356"/>
                      </a:cubicBezTo>
                      <a:close/>
                    </a:path>
                  </a:pathLst>
                </a:custGeom>
                <a:solidFill>
                  <a:srgbClr val="FBC98F">
                    <a:alpha val="50000"/>
                  </a:srgbClr>
                </a:solidFill>
                <a:ln w="47824" cap="flat">
                  <a:noFill/>
                  <a:prstDash val="solid"/>
                  <a:miter/>
                </a:ln>
              </p:spPr>
              <p:txBody>
                <a:bodyPr rtlCol="0" anchor="ctr"/>
                <a:lstStyle/>
                <a:p>
                  <a:endParaRPr lang="en-US"/>
                </a:p>
              </p:txBody>
            </p:sp>
          </p:grpSp>
          <p:sp>
            <p:nvSpPr>
              <p:cNvPr id="30" name="Freeform: Shape 29">
                <a:extLst>
                  <a:ext uri="{FF2B5EF4-FFF2-40B4-BE49-F238E27FC236}">
                    <a16:creationId xmlns:a16="http://schemas.microsoft.com/office/drawing/2014/main" id="{B6B1F748-8FCE-4E39-83C3-3FBA7499C27A}"/>
                  </a:ext>
                </a:extLst>
              </p:cNvPr>
              <p:cNvSpPr/>
              <p:nvPr/>
            </p:nvSpPr>
            <p:spPr>
              <a:xfrm>
                <a:off x="8180004" y="7808554"/>
                <a:ext cx="190118" cy="161013"/>
              </a:xfrm>
              <a:custGeom>
                <a:avLst/>
                <a:gdLst>
                  <a:gd name="connsiteX0" fmla="*/ 126548 w 190118"/>
                  <a:gd name="connsiteY0" fmla="*/ 42574 h 161013"/>
                  <a:gd name="connsiteX1" fmla="*/ 2127 w 190118"/>
                  <a:gd name="connsiteY1" fmla="*/ 4291 h 161013"/>
                  <a:gd name="connsiteX2" fmla="*/ 2127 w 190118"/>
                  <a:gd name="connsiteY2" fmla="*/ 9077 h 161013"/>
                  <a:gd name="connsiteX3" fmla="*/ 179187 w 190118"/>
                  <a:gd name="connsiteY3" fmla="*/ 157425 h 161013"/>
                  <a:gd name="connsiteX4" fmla="*/ 188758 w 190118"/>
                  <a:gd name="connsiteY4" fmla="*/ 157425 h 161013"/>
                  <a:gd name="connsiteX5" fmla="*/ 126548 w 190118"/>
                  <a:gd name="connsiteY5" fmla="*/ 42574 h 1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18" h="161013">
                    <a:moveTo>
                      <a:pt x="126548" y="42574"/>
                    </a:moveTo>
                    <a:cubicBezTo>
                      <a:pt x="93050" y="13862"/>
                      <a:pt x="45196" y="-10065"/>
                      <a:pt x="2127" y="4291"/>
                    </a:cubicBezTo>
                    <a:cubicBezTo>
                      <a:pt x="2127" y="4291"/>
                      <a:pt x="-2659" y="9077"/>
                      <a:pt x="2127" y="9077"/>
                    </a:cubicBezTo>
                    <a:cubicBezTo>
                      <a:pt x="83479" y="9077"/>
                      <a:pt x="155260" y="80858"/>
                      <a:pt x="179187" y="157425"/>
                    </a:cubicBezTo>
                    <a:cubicBezTo>
                      <a:pt x="179187" y="162210"/>
                      <a:pt x="188758" y="162210"/>
                      <a:pt x="188758" y="157425"/>
                    </a:cubicBezTo>
                    <a:cubicBezTo>
                      <a:pt x="198329" y="114356"/>
                      <a:pt x="155260" y="66502"/>
                      <a:pt x="126548" y="42574"/>
                    </a:cubicBezTo>
                    <a:close/>
                  </a:path>
                </a:pathLst>
              </a:custGeom>
              <a:solidFill>
                <a:srgbClr val="025963"/>
              </a:solidFill>
              <a:ln w="47824" cap="flat">
                <a:noFill/>
                <a:prstDash val="solid"/>
                <a:miter/>
              </a:ln>
            </p:spPr>
            <p:txBody>
              <a:bodyPr rtlCol="0" anchor="ctr"/>
              <a:lstStyle/>
              <a:p>
                <a:endParaRPr lang="en-US"/>
              </a:p>
            </p:txBody>
          </p:sp>
        </p:grpSp>
      </p:grpSp>
      <p:pic>
        <p:nvPicPr>
          <p:cNvPr id="383" name="Picture 382">
            <a:extLst>
              <a:ext uri="{FF2B5EF4-FFF2-40B4-BE49-F238E27FC236}">
                <a16:creationId xmlns:a16="http://schemas.microsoft.com/office/drawing/2014/main" id="{E21F8CF9-7F09-49F0-BAE0-B25E9722A063}"/>
              </a:ext>
            </a:extLst>
          </p:cNvPr>
          <p:cNvPicPr>
            <a:picLocks noChangeAspect="1"/>
          </p:cNvPicPr>
          <p:nvPr/>
        </p:nvPicPr>
        <p:blipFill>
          <a:blip r:embed="rId20">
            <a:clrChange>
              <a:clrFrom>
                <a:srgbClr val="FFFFFF"/>
              </a:clrFrom>
              <a:clrTo>
                <a:srgbClr val="FFFFFF">
                  <a:alpha val="0"/>
                </a:srgbClr>
              </a:clrTo>
            </a:clrChange>
            <a:extLst>
              <a:ext uri="{BEBA8EAE-BF5A-486C-A8C5-ECC9F3942E4B}">
                <a14:imgProps xmlns:a14="http://schemas.microsoft.com/office/drawing/2010/main">
                  <a14:imgLayer r:embed="rId21">
                    <a14:imgEffect>
                      <a14:backgroundRemoval t="8537" b="88720" l="3659" r="94817">
                        <a14:foregroundMark x1="33537" y1="25610" x2="45126" y2="76971"/>
                        <a14:foregroundMark x1="36890" y1="49085" x2="43472" y2="77225"/>
                        <a14:foregroundMark x1="38720" y1="50000" x2="39634" y2="62805"/>
                        <a14:foregroundMark x1="39634" y1="62805" x2="41463" y2="67683"/>
                        <a14:foregroundMark x1="41463" y1="67683" x2="42073" y2="58841"/>
                        <a14:foregroundMark x1="42073" y1="58841" x2="40244" y2="57317"/>
                        <a14:foregroundMark x1="39939" y1="58841" x2="43887" y2="77002"/>
                        <a14:foregroundMark x1="39634" y1="57317" x2="43902" y2="76524"/>
                        <a14:foregroundMark x1="39634" y1="57927" x2="42988" y2="73476"/>
                        <a14:foregroundMark x1="14939" y1="50915" x2="21951" y2="74695"/>
                        <a14:foregroundMark x1="21951" y1="74695" x2="25449" y2="80992"/>
                        <a14:foregroundMark x1="9451" y1="47561" x2="7317" y2="57622"/>
                        <a14:foregroundMark x1="7317" y1="57622" x2="7927" y2="62195"/>
                        <a14:foregroundMark x1="8537" y1="47256" x2="5488" y2="51829"/>
                        <a14:foregroundMark x1="5488" y1="51829" x2="8232" y2="62500"/>
                        <a14:foregroundMark x1="8232" y1="62500" x2="14024" y2="66159"/>
                        <a14:foregroundMark x1="10671" y1="66159" x2="7012" y2="53659"/>
                        <a14:foregroundMark x1="7012" y1="53659" x2="5793" y2="60976"/>
                        <a14:foregroundMark x1="5793" y1="60976" x2="10976" y2="66768"/>
                        <a14:foregroundMark x1="10976" y1="66768" x2="14329" y2="67073"/>
                        <a14:foregroundMark x1="6098" y1="47561" x2="3963" y2="53963"/>
                        <a14:foregroundMark x1="3963" y1="53963" x2="3963" y2="54268"/>
                        <a14:foregroundMark x1="87195" y1="38415" x2="92741" y2="43755"/>
                        <a14:foregroundMark x1="92933" y1="56125" x2="89634" y2="58841"/>
                        <a14:foregroundMark x1="89634" y1="58841" x2="88415" y2="60671"/>
                        <a14:foregroundMark x1="91159" y1="43598" x2="91343" y2="44195"/>
                        <a14:foregroundMark x1="60671" y1="47256" x2="58691" y2="76674"/>
                        <a14:foregroundMark x1="81707" y1="63110" x2="78944" y2="73835"/>
                        <a14:foregroundMark x1="22866" y1="25915" x2="20732" y2="32012"/>
                        <a14:foregroundMark x1="20732" y1="32012" x2="21646" y2="28354"/>
                        <a14:foregroundMark x1="77439" y1="64329" x2="78963" y2="81098"/>
                        <a14:foregroundMark x1="76220" y1="76524" x2="76220" y2="80793"/>
                        <a14:backgroundMark x1="94817" y1="44817" x2="94817" y2="44817"/>
                        <a14:backgroundMark x1="95122" y1="46341" x2="95122" y2="46341"/>
                        <a14:backgroundMark x1="94207" y1="43293" x2="98476" y2="56402"/>
                        <a14:backgroundMark x1="40854" y1="81402" x2="53049" y2="81098"/>
                        <a14:backgroundMark x1="53049" y1="81098" x2="84146" y2="85671"/>
                        <a14:backgroundMark x1="20732" y1="85671" x2="57317" y2="81707"/>
                        <a14:backgroundMark x1="46037" y1="81707" x2="65854" y2="80488"/>
                        <a14:backgroundMark x1="74039" y1="81544" x2="84756" y2="82927"/>
                        <a14:backgroundMark x1="65854" y1="80488" x2="73794" y2="81513"/>
                        <a14:backgroundMark x1="77662" y1="81216" x2="77134" y2="86890"/>
                      </a14:backgroundRemoval>
                    </a14:imgEffect>
                  </a14:imgLayer>
                </a14:imgProps>
              </a:ext>
            </a:extLst>
          </a:blip>
          <a:stretch>
            <a:fillRect/>
          </a:stretch>
        </p:blipFill>
        <p:spPr>
          <a:xfrm>
            <a:off x="5245766" y="1028049"/>
            <a:ext cx="9760970" cy="8505308"/>
          </a:xfrm>
          <a:prstGeom prst="rect">
            <a:avLst/>
          </a:prstGeom>
          <a:solidFill>
            <a:srgbClr val="BADBCD"/>
          </a:solidFill>
          <a:ln>
            <a:solidFill>
              <a:srgbClr val="BADBCD"/>
            </a:solidFill>
          </a:ln>
        </p:spPr>
      </p:pic>
      <p:pic>
        <p:nvPicPr>
          <p:cNvPr id="36" name="Picture 35">
            <a:extLst>
              <a:ext uri="{FF2B5EF4-FFF2-40B4-BE49-F238E27FC236}">
                <a16:creationId xmlns:a16="http://schemas.microsoft.com/office/drawing/2014/main" id="{17E03928-4712-437A-AB50-E761EE7CCEB1}"/>
              </a:ext>
            </a:extLst>
          </p:cNvPr>
          <p:cNvPicPr>
            <a:picLocks noChangeAspect="1"/>
          </p:cNvPicPr>
          <p:nvPr/>
        </p:nvPicPr>
        <p:blipFill>
          <a:blip r:embed="rId22"/>
          <a:stretch>
            <a:fillRect/>
          </a:stretch>
        </p:blipFill>
        <p:spPr>
          <a:xfrm>
            <a:off x="2839162" y="2589888"/>
            <a:ext cx="3343275" cy="7620000"/>
          </a:xfrm>
          <a:prstGeom prst="rect">
            <a:avLst/>
          </a:prstGeom>
        </p:spPr>
      </p:pic>
    </p:spTree>
    <p:extLst>
      <p:ext uri="{BB962C8B-B14F-4D97-AF65-F5344CB8AC3E}">
        <p14:creationId xmlns:p14="http://schemas.microsoft.com/office/powerpoint/2010/main" val="38976150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1+#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par>
                                <p:cTn id="19" presetID="10" presetClass="entr" presetSubtype="0" repeatCount="indefinite" fill="remove"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10" presetClass="entr" presetSubtype="0" repeatCount="indefinite" fill="remove"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fade">
                                      <p:cBhvr>
                                        <p:cTn id="2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20"/>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subTnLst>
                                    <p:audio>
                                      <p:cMediaNode>
                                        <p:cTn display="0" masterRel="sameClick">
                                          <p:stCondLst>
                                            <p:cond evt="begin" delay="0">
                                              <p:tn val="28"/>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20"/>
                  </p:tgtEl>
                </p:cond>
              </p:nextCondLst>
            </p:seq>
            <p:seq concurrent="1" nextAc="seek">
              <p:cTn id="31" restart="whenNotActive" fill="hold" evtFilter="cancelBubble" nodeType="interactiveSeq">
                <p:stCondLst>
                  <p:cond evt="onClick" delay="0">
                    <p:tgtEl>
                      <p:spTgt spid="17"/>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subTnLst>
                                    <p:audio>
                                      <p:cMediaNode>
                                        <p:cTn display="0" masterRel="sameClick">
                                          <p:stCondLst>
                                            <p:cond evt="begin" delay="0">
                                              <p:tn val="34"/>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17"/>
                  </p:tgtEl>
                </p:cond>
              </p:nextCondLst>
            </p:seq>
            <p:seq concurrent="1" nextAc="seek">
              <p:cTn id="37" restart="whenNotActive" fill="hold" evtFilter="cancelBubble" nodeType="interactiveSeq">
                <p:stCondLst>
                  <p:cond evt="onClick" delay="0">
                    <p:tgtEl>
                      <p:spTgt spid="23"/>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fade">
                                      <p:cBhvr>
                                        <p:cTn id="42" dur="500"/>
                                        <p:tgtEl>
                                          <p:spTgt spid="42"/>
                                        </p:tgtEl>
                                      </p:cBhvr>
                                    </p:animEffect>
                                  </p:childTnLst>
                                  <p:subTnLst>
                                    <p:audio>
                                      <p:cMediaNode>
                                        <p:cTn display="0" masterRel="sameClick">
                                          <p:stCondLst>
                                            <p:cond evt="begin" delay="0">
                                              <p:tn val="40"/>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23"/>
                  </p:tgtEl>
                </p:cond>
              </p:nextCondLst>
            </p:seq>
            <p:seq concurrent="1" nextAc="seek">
              <p:cTn id="43" restart="whenNotActive" fill="hold" evtFilter="cancelBubble" nodeType="interactiveSeq">
                <p:stCondLst>
                  <p:cond evt="onClick" delay="0">
                    <p:tgtEl>
                      <p:spTgt spid="31"/>
                    </p:tgtEl>
                  </p:cond>
                </p:stCondLst>
                <p:endSync evt="end" delay="0">
                  <p:rtn val="all"/>
                </p:endSync>
                <p:childTnLst>
                  <p:par>
                    <p:cTn id="44" fill="hold">
                      <p:stCondLst>
                        <p:cond delay="0"/>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383"/>
                                        </p:tgtEl>
                                        <p:attrNameLst>
                                          <p:attrName>style.visibility</p:attrName>
                                        </p:attrNameLst>
                                      </p:cBhvr>
                                      <p:to>
                                        <p:strVal val="visible"/>
                                      </p:to>
                                    </p:set>
                                    <p:anim calcmode="lin" valueType="num">
                                      <p:cBhvr>
                                        <p:cTn id="48" dur="500" fill="hold"/>
                                        <p:tgtEl>
                                          <p:spTgt spid="383"/>
                                        </p:tgtEl>
                                        <p:attrNameLst>
                                          <p:attrName>ppt_w</p:attrName>
                                        </p:attrNameLst>
                                      </p:cBhvr>
                                      <p:tavLst>
                                        <p:tav tm="0">
                                          <p:val>
                                            <p:fltVal val="0"/>
                                          </p:val>
                                        </p:tav>
                                        <p:tav tm="100000">
                                          <p:val>
                                            <p:strVal val="#ppt_w"/>
                                          </p:val>
                                        </p:tav>
                                      </p:tavLst>
                                    </p:anim>
                                    <p:anim calcmode="lin" valueType="num">
                                      <p:cBhvr>
                                        <p:cTn id="49" dur="500" fill="hold"/>
                                        <p:tgtEl>
                                          <p:spTgt spid="383"/>
                                        </p:tgtEl>
                                        <p:attrNameLst>
                                          <p:attrName>ppt_h</p:attrName>
                                        </p:attrNameLst>
                                      </p:cBhvr>
                                      <p:tavLst>
                                        <p:tav tm="0">
                                          <p:val>
                                            <p:fltVal val="0"/>
                                          </p:val>
                                        </p:tav>
                                        <p:tav tm="100000">
                                          <p:val>
                                            <p:strVal val="#ppt_h"/>
                                          </p:val>
                                        </p:tav>
                                      </p:tavLst>
                                    </p:anim>
                                    <p:animEffect transition="in" filter="fade">
                                      <p:cBhvr>
                                        <p:cTn id="50" dur="500"/>
                                        <p:tgtEl>
                                          <p:spTgt spid="383"/>
                                        </p:tgtEl>
                                      </p:cBhvr>
                                    </p:animEffect>
                                  </p:childTnLst>
                                  <p:subTnLst>
                                    <p:audio>
                                      <p:cMediaNode>
                                        <p:cTn display="0" masterRel="sameClick">
                                          <p:stCondLst>
                                            <p:cond evt="begin" delay="0">
                                              <p:tn val="46"/>
                                            </p:cond>
                                          </p:stCondLst>
                                          <p:endCondLst>
                                            <p:cond evt="onStopAudio" delay="0">
                                              <p:tgtEl>
                                                <p:sldTgt/>
                                              </p:tgtEl>
                                            </p:cond>
                                          </p:endCondLst>
                                        </p:cTn>
                                        <p:tgtEl>
                                          <p:sndTgt r:embed="rId4" name="applause.wav"/>
                                        </p:tgtEl>
                                      </p:cMediaNode>
                                    </p:audio>
                                  </p:subTnLst>
                                </p:cTn>
                              </p:par>
                              <p:par>
                                <p:cTn id="51" presetID="53" presetClass="entr" presetSubtype="16" fill="hold" nodeType="with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p:cTn id="53" dur="500" fill="hold"/>
                                        <p:tgtEl>
                                          <p:spTgt spid="36"/>
                                        </p:tgtEl>
                                        <p:attrNameLst>
                                          <p:attrName>ppt_w</p:attrName>
                                        </p:attrNameLst>
                                      </p:cBhvr>
                                      <p:tavLst>
                                        <p:tav tm="0">
                                          <p:val>
                                            <p:fltVal val="0"/>
                                          </p:val>
                                        </p:tav>
                                        <p:tav tm="100000">
                                          <p:val>
                                            <p:strVal val="#ppt_w"/>
                                          </p:val>
                                        </p:tav>
                                      </p:tavLst>
                                    </p:anim>
                                    <p:anim calcmode="lin" valueType="num">
                                      <p:cBhvr>
                                        <p:cTn id="54" dur="500" fill="hold"/>
                                        <p:tgtEl>
                                          <p:spTgt spid="36"/>
                                        </p:tgtEl>
                                        <p:attrNameLst>
                                          <p:attrName>ppt_h</p:attrName>
                                        </p:attrNameLst>
                                      </p:cBhvr>
                                      <p:tavLst>
                                        <p:tav tm="0">
                                          <p:val>
                                            <p:fltVal val="0"/>
                                          </p:val>
                                        </p:tav>
                                        <p:tav tm="100000">
                                          <p:val>
                                            <p:strVal val="#ppt_h"/>
                                          </p:val>
                                        </p:tav>
                                      </p:tavLst>
                                    </p:anim>
                                    <p:animEffect transition="in" filter="fade">
                                      <p:cBhvr>
                                        <p:cTn id="55" dur="500"/>
                                        <p:tgtEl>
                                          <p:spTgt spid="36"/>
                                        </p:tgtEl>
                                      </p:cBhvr>
                                    </p:animEffect>
                                  </p:childTnLst>
                                </p:cTn>
                              </p:par>
                            </p:childTnLst>
                          </p:cTn>
                        </p:par>
                      </p:childTnLst>
                    </p:cTn>
                  </p:par>
                </p:childTnLst>
              </p:cTn>
              <p:nextCondLst>
                <p:cond evt="onClick" delay="0">
                  <p:tgtEl>
                    <p:spTgt spid="31"/>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27" name="3D Model 26" descr="Flat Red Present">
                <a:extLst>
                  <a:ext uri="{FF2B5EF4-FFF2-40B4-BE49-F238E27FC236}">
                    <a16:creationId xmlns:a16="http://schemas.microsoft.com/office/drawing/2014/main" id="{4FFA0129-C166-4C52-9D5D-6088347E43AB}"/>
                  </a:ext>
                </a:extLst>
              </p:cNvPr>
              <p:cNvGraphicFramePr>
                <a:graphicFrameLocks noChangeAspect="1"/>
              </p:cNvGraphicFramePr>
              <p:nvPr>
                <p:extLst>
                  <p:ext uri="{D42A27DB-BD31-4B8C-83A1-F6EECF244321}">
                    <p14:modId xmlns:p14="http://schemas.microsoft.com/office/powerpoint/2010/main" val="2095616157"/>
                  </p:ext>
                </p:extLst>
              </p:nvPr>
            </p:nvGraphicFramePr>
            <p:xfrm>
              <a:off x="460857" y="652956"/>
              <a:ext cx="3242747" cy="3060000"/>
            </p:xfrm>
            <a:graphic>
              <a:graphicData uri="http://schemas.microsoft.com/office/drawing/2017/model3d">
                <am3d:model3d r:embed="rId9">
                  <am3d:spPr>
                    <a:xfrm>
                      <a:off x="0" y="0"/>
                      <a:ext cx="3242747" cy="3060000"/>
                    </a:xfrm>
                    <a:prstGeom prst="rect">
                      <a:avLst/>
                    </a:prstGeom>
                  </am3d:spPr>
                  <am3d:camera>
                    <am3d:pos x="0" y="0" z="60755677"/>
                    <am3d:up dx="0" dy="36000000" dz="0"/>
                    <am3d:lookAt x="0" y="0" z="0"/>
                    <am3d:perspective fov="2700000"/>
                  </am3d:camera>
                  <am3d:trans>
                    <am3d:meterPerModelUnit n="5936994" d="1000000"/>
                    <am3d:preTrans dx="-1539" dy="-6386382" dz="-5685"/>
                    <am3d:scale>
                      <am3d:sx n="1000000" d="1000000"/>
                      <am3d:sy n="1000000" d="1000000"/>
                      <am3d:sz n="1000000" d="1000000"/>
                    </am3d:scale>
                    <am3d:rot ax="5341345" ay="2301160" az="5305473"/>
                    <am3d:postTrans dx="0" dy="0" dz="0"/>
                  </am3d:trans>
                  <am3d:raster rName="Office3DRenderer" rVer="16.0.8326">
                    <am3d:blip r:embed="rId10"/>
                  </am3d:raster>
                  <am3d:objViewport viewportSz="391309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7" name="3D Model 26" descr="Flat Red Present">
                <a:extLst>
                  <a:ext uri="{FF2B5EF4-FFF2-40B4-BE49-F238E27FC236}">
                    <a16:creationId xmlns:a16="http://schemas.microsoft.com/office/drawing/2014/main" id="{4FFA0129-C166-4C52-9D5D-6088347E43AB}"/>
                  </a:ext>
                </a:extLst>
              </p:cNvPr>
              <p:cNvPicPr>
                <a:picLocks noGrp="1" noRot="1" noChangeAspect="1" noMove="1" noResize="1" noEditPoints="1" noAdjustHandles="1" noChangeArrowheads="1" noChangeShapeType="1" noCrop="1"/>
              </p:cNvPicPr>
              <p:nvPr/>
            </p:nvPicPr>
            <p:blipFill>
              <a:blip r:embed="rId10"/>
              <a:stretch>
                <a:fillRect/>
              </a:stretch>
            </p:blipFill>
            <p:spPr>
              <a:xfrm>
                <a:off x="460857" y="652956"/>
                <a:ext cx="3242747" cy="3060000"/>
              </a:xfrm>
              <a:prstGeom prst="rect">
                <a:avLst/>
              </a:prstGeom>
            </p:spPr>
          </p:pic>
        </mc:Fallback>
      </mc:AlternateContent>
      <p:pic>
        <p:nvPicPr>
          <p:cNvPr id="34" name="Picture 33">
            <a:hlinkClick r:id="rId11" action="ppaction://hlinksldjump"/>
            <a:extLst>
              <a:ext uri="{FF2B5EF4-FFF2-40B4-BE49-F238E27FC236}">
                <a16:creationId xmlns:a16="http://schemas.microsoft.com/office/drawing/2014/main" id="{40A6ECC7-20DE-471C-B2F4-982077E881A8}"/>
              </a:ext>
            </a:extLst>
          </p:cNvPr>
          <p:cNvPicPr>
            <a:picLocks noChangeAspect="1"/>
          </p:cNvPicPr>
          <p:nvPr/>
        </p:nvPicPr>
        <p:blipFill>
          <a:blip r:embed="rId12"/>
          <a:stretch>
            <a:fillRect/>
          </a:stretch>
        </p:blipFill>
        <p:spPr>
          <a:xfrm>
            <a:off x="16193064" y="2571651"/>
            <a:ext cx="2050674" cy="6779086"/>
          </a:xfrm>
          <a:prstGeom prst="rect">
            <a:avLst/>
          </a:prstGeom>
        </p:spPr>
      </p:pic>
      <p:sp>
        <p:nvSpPr>
          <p:cNvPr id="43" name="TextBox 42">
            <a:extLst>
              <a:ext uri="{FF2B5EF4-FFF2-40B4-BE49-F238E27FC236}">
                <a16:creationId xmlns:a16="http://schemas.microsoft.com/office/drawing/2014/main" id="{2371B1F8-2C16-4C67-981D-539F82928FA2}"/>
              </a:ext>
            </a:extLst>
          </p:cNvPr>
          <p:cNvSpPr txBox="1"/>
          <p:nvPr/>
        </p:nvSpPr>
        <p:spPr>
          <a:xfrm>
            <a:off x="3245014" y="2796127"/>
            <a:ext cx="12656030" cy="923330"/>
          </a:xfrm>
          <a:prstGeom prst="rect">
            <a:avLst/>
          </a:prstGeom>
          <a:noFill/>
        </p:spPr>
        <p:txBody>
          <a:bodyPr wrap="none" rtlCol="0">
            <a:spAutoFit/>
          </a:bodyPr>
          <a:lstStyle/>
          <a:p>
            <a:pPr algn="ctr"/>
            <a:r>
              <a:rPr lang="en-US" sz="5400">
                <a:solidFill>
                  <a:srgbClr val="272626"/>
                </a:solidFill>
                <a:latin typeface="#9Slide03 Arima Madurai ExtraBo" panose="00000900000000000000" pitchFamily="2" charset="0"/>
                <a:cs typeface="#9Slide03 Arima Madurai ExtraBo" panose="00000900000000000000" pitchFamily="2" charset="0"/>
              </a:rPr>
              <a:t>5. Khi rửa cơ quan sinh dục nữ cần chú ý</a:t>
            </a:r>
          </a:p>
        </p:txBody>
      </p:sp>
      <p:grpSp>
        <p:nvGrpSpPr>
          <p:cNvPr id="46" name="A - 9Slide.vn">
            <a:extLst>
              <a:ext uri="{FF2B5EF4-FFF2-40B4-BE49-F238E27FC236}">
                <a16:creationId xmlns:a16="http://schemas.microsoft.com/office/drawing/2014/main" id="{051A115C-7460-4765-9AC4-F0E59848FA90}"/>
              </a:ext>
            </a:extLst>
          </p:cNvPr>
          <p:cNvGrpSpPr/>
          <p:nvPr/>
        </p:nvGrpSpPr>
        <p:grpSpPr>
          <a:xfrm>
            <a:off x="3912805" y="4192275"/>
            <a:ext cx="11919405" cy="707886"/>
            <a:chOff x="7982585" y="2011634"/>
            <a:chExt cx="10712069" cy="707886"/>
          </a:xfrm>
        </p:grpSpPr>
        <p:sp>
          <p:nvSpPr>
            <p:cNvPr id="47" name="文本框 19">
              <a:extLst>
                <a:ext uri="{FF2B5EF4-FFF2-40B4-BE49-F238E27FC236}">
                  <a16:creationId xmlns:a16="http://schemas.microsoft.com/office/drawing/2014/main" id="{977331C9-2043-454B-A503-7FE35FC6C5B6}"/>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Dùng nước sạch.</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48" name="图片 20">
              <a:extLst>
                <a:ext uri="{FF2B5EF4-FFF2-40B4-BE49-F238E27FC236}">
                  <a16:creationId xmlns:a16="http://schemas.microsoft.com/office/drawing/2014/main" id="{49971343-4D2B-45CC-B173-C646DB1FBA60}"/>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49" name="B - 9Slide.vn">
            <a:extLst>
              <a:ext uri="{FF2B5EF4-FFF2-40B4-BE49-F238E27FC236}">
                <a16:creationId xmlns:a16="http://schemas.microsoft.com/office/drawing/2014/main" id="{03EC0687-36EA-4073-B932-D1D4C71F72E1}"/>
              </a:ext>
            </a:extLst>
          </p:cNvPr>
          <p:cNvGrpSpPr/>
          <p:nvPr/>
        </p:nvGrpSpPr>
        <p:grpSpPr>
          <a:xfrm>
            <a:off x="3912806" y="5036147"/>
            <a:ext cx="10016176" cy="707886"/>
            <a:chOff x="7982585" y="2011634"/>
            <a:chExt cx="10016176" cy="707886"/>
          </a:xfrm>
        </p:grpSpPr>
        <p:sp>
          <p:nvSpPr>
            <p:cNvPr id="50" name="文本框 19">
              <a:extLst>
                <a:ext uri="{FF2B5EF4-FFF2-40B4-BE49-F238E27FC236}">
                  <a16:creationId xmlns:a16="http://schemas.microsoft.com/office/drawing/2014/main" id="{DF001996-C42D-4A1C-A84E-13750F155CC4}"/>
                </a:ext>
              </a:extLst>
            </p:cNvPr>
            <p:cNvSpPr txBox="1"/>
            <p:nvPr/>
          </p:nvSpPr>
          <p:spPr>
            <a:xfrm>
              <a:off x="8705399" y="2011634"/>
              <a:ext cx="9293362" cy="707886"/>
            </a:xfrm>
            <a:prstGeom prst="rect">
              <a:avLst/>
            </a:prstGeom>
            <a:noFill/>
          </p:spPr>
          <p:txBody>
            <a:bodyPr wrap="square" rtlCol="0">
              <a:spAutoFit/>
            </a:bodyPr>
            <a:lstStyle/>
            <a:p>
              <a:r>
                <a:rPr lang="en-US" altLang="zh-CN" sz="4000" b="1">
                  <a:solidFill>
                    <a:sysClr val="windowText" lastClr="000000"/>
                  </a:solidFill>
                  <a:latin typeface="Times New Roman" pitchFamily="18" charset="0"/>
                  <a:cs typeface="Times New Roman" pitchFamily="18" charset="0"/>
                  <a:sym typeface="+mn-lt"/>
                </a:rPr>
                <a:t>B. Dùng xà phòng tắm.</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51" name="图片 20">
              <a:extLst>
                <a:ext uri="{FF2B5EF4-FFF2-40B4-BE49-F238E27FC236}">
                  <a16:creationId xmlns:a16="http://schemas.microsoft.com/office/drawing/2014/main" id="{379F8B0A-7CF3-4288-BA12-F8F2E1829D96}"/>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52" name="C - 9Slide.vn">
            <a:extLst>
              <a:ext uri="{FF2B5EF4-FFF2-40B4-BE49-F238E27FC236}">
                <a16:creationId xmlns:a16="http://schemas.microsoft.com/office/drawing/2014/main" id="{D8C6DC16-44E5-4FF6-9FB4-CFEA3DD39321}"/>
              </a:ext>
            </a:extLst>
          </p:cNvPr>
          <p:cNvGrpSpPr/>
          <p:nvPr/>
        </p:nvGrpSpPr>
        <p:grpSpPr>
          <a:xfrm>
            <a:off x="3905482" y="5911918"/>
            <a:ext cx="8326478" cy="707886"/>
            <a:chOff x="7982585" y="2011634"/>
            <a:chExt cx="8326478" cy="707886"/>
          </a:xfrm>
        </p:grpSpPr>
        <p:sp>
          <p:nvSpPr>
            <p:cNvPr id="53" name="文本框 19">
              <a:extLst>
                <a:ext uri="{FF2B5EF4-FFF2-40B4-BE49-F238E27FC236}">
                  <a16:creationId xmlns:a16="http://schemas.microsoft.com/office/drawing/2014/main" id="{176D050A-3DC2-4F0C-AA96-BF0CDC409DD7}"/>
                </a:ext>
              </a:extLst>
            </p:cNvPr>
            <p:cNvSpPr txBox="1"/>
            <p:nvPr/>
          </p:nvSpPr>
          <p:spPr>
            <a:xfrm>
              <a:off x="8705398" y="2011634"/>
              <a:ext cx="7603665"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C</a:t>
              </a:r>
              <a:r>
                <a:rPr lang="en-US" altLang="zh-CN" sz="4000" b="1">
                  <a:solidFill>
                    <a:sysClr val="windowText" lastClr="000000"/>
                  </a:solidFill>
                  <a:latin typeface="Times New Roman" pitchFamily="18" charset="0"/>
                  <a:cs typeface="Times New Roman" pitchFamily="18" charset="0"/>
                  <a:sym typeface="+mn-lt"/>
                </a:rPr>
                <a:t>. Dùng xà phòng giặt.</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54" name="图片 20">
              <a:extLst>
                <a:ext uri="{FF2B5EF4-FFF2-40B4-BE49-F238E27FC236}">
                  <a16:creationId xmlns:a16="http://schemas.microsoft.com/office/drawing/2014/main" id="{CE1D1FE0-8580-4286-BC4F-A25649C88954}"/>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55" name="D - 9Slide.vn">
            <a:extLst>
              <a:ext uri="{FF2B5EF4-FFF2-40B4-BE49-F238E27FC236}">
                <a16:creationId xmlns:a16="http://schemas.microsoft.com/office/drawing/2014/main" id="{C053B362-1105-4E57-B279-024F69D86246}"/>
              </a:ext>
            </a:extLst>
          </p:cNvPr>
          <p:cNvGrpSpPr/>
          <p:nvPr/>
        </p:nvGrpSpPr>
        <p:grpSpPr>
          <a:xfrm>
            <a:off x="3905483" y="6795528"/>
            <a:ext cx="12477518" cy="707886"/>
            <a:chOff x="7982585" y="2011634"/>
            <a:chExt cx="8269084" cy="1187633"/>
          </a:xfrm>
        </p:grpSpPr>
        <p:sp>
          <p:nvSpPr>
            <p:cNvPr id="56" name="文本框 19">
              <a:extLst>
                <a:ext uri="{FF2B5EF4-FFF2-40B4-BE49-F238E27FC236}">
                  <a16:creationId xmlns:a16="http://schemas.microsoft.com/office/drawing/2014/main" id="{FC56F010-F35E-47A6-AE50-EDA57B91457D}"/>
                </a:ext>
              </a:extLst>
            </p:cNvPr>
            <p:cNvSpPr txBox="1"/>
            <p:nvPr/>
          </p:nvSpPr>
          <p:spPr>
            <a:xfrm>
              <a:off x="8558063" y="2011634"/>
              <a:ext cx="7693606" cy="1187633"/>
            </a:xfrm>
            <a:prstGeom prst="rect">
              <a:avLst/>
            </a:prstGeom>
            <a:noFill/>
          </p:spPr>
          <p:txBody>
            <a:bodyPr wrap="square" rtlCol="0">
              <a:spAutoFit/>
            </a:bodyPr>
            <a:lstStyle/>
            <a:p>
              <a:r>
                <a:rPr lang="en-US" altLang="zh-CN" sz="4000" b="1">
                  <a:solidFill>
                    <a:sysClr val="windowText" lastClr="000000"/>
                  </a:solidFill>
                  <a:latin typeface="Times New Roman" pitchFamily="18" charset="0"/>
                  <a:cs typeface="Times New Roman" pitchFamily="18" charset="0"/>
                  <a:sym typeface="+mn-lt"/>
                </a:rPr>
                <a:t>D. Không rửa bên trong, chỉ rửa bên ngoài.</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57" name="图片 20">
              <a:extLst>
                <a:ext uri="{FF2B5EF4-FFF2-40B4-BE49-F238E27FC236}">
                  <a16:creationId xmlns:a16="http://schemas.microsoft.com/office/drawing/2014/main" id="{DBC5EF3C-FDE4-4444-AD2C-A34FABA781C7}"/>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67432"/>
              <a:ext cx="556386" cy="987501"/>
            </a:xfrm>
            <a:prstGeom prst="rect">
              <a:avLst/>
            </a:prstGeom>
          </p:spPr>
        </p:pic>
      </p:grpSp>
      <p:pic>
        <p:nvPicPr>
          <p:cNvPr id="58" name="Picture 57">
            <a:extLst>
              <a:ext uri="{FF2B5EF4-FFF2-40B4-BE49-F238E27FC236}">
                <a16:creationId xmlns:a16="http://schemas.microsoft.com/office/drawing/2014/main" id="{AE53B069-F78A-4B8E-8511-747FAAAF7A3D}"/>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3796261" y="5869967"/>
            <a:ext cx="925561" cy="925561"/>
          </a:xfrm>
          <a:prstGeom prst="rect">
            <a:avLst/>
          </a:prstGeom>
        </p:spPr>
      </p:pic>
      <p:pic>
        <p:nvPicPr>
          <p:cNvPr id="59" name="Picture 58">
            <a:extLst>
              <a:ext uri="{FF2B5EF4-FFF2-40B4-BE49-F238E27FC236}">
                <a16:creationId xmlns:a16="http://schemas.microsoft.com/office/drawing/2014/main" id="{17A9AC14-D24E-43F1-944E-ABC84EC81B8C}"/>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3576045" y="6597129"/>
            <a:ext cx="1197797" cy="1060612"/>
          </a:xfrm>
          <a:prstGeom prst="rect">
            <a:avLst/>
          </a:prstGeom>
        </p:spPr>
      </p:pic>
      <p:pic>
        <p:nvPicPr>
          <p:cNvPr id="60" name="Picture 59">
            <a:extLst>
              <a:ext uri="{FF2B5EF4-FFF2-40B4-BE49-F238E27FC236}">
                <a16:creationId xmlns:a16="http://schemas.microsoft.com/office/drawing/2014/main" id="{39162E89-2397-499F-9A0F-21732319708A}"/>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3722654" y="4690766"/>
            <a:ext cx="1197797" cy="1060612"/>
          </a:xfrm>
          <a:prstGeom prst="rect">
            <a:avLst/>
          </a:prstGeom>
        </p:spPr>
      </p:pic>
      <p:pic>
        <p:nvPicPr>
          <p:cNvPr id="61" name="Picture 60">
            <a:extLst>
              <a:ext uri="{FF2B5EF4-FFF2-40B4-BE49-F238E27FC236}">
                <a16:creationId xmlns:a16="http://schemas.microsoft.com/office/drawing/2014/main" id="{3861A7EB-482B-4A32-93C8-7FC19FB7F1E0}"/>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3660142" y="3745129"/>
            <a:ext cx="1197797" cy="1060612"/>
          </a:xfrm>
          <a:prstGeom prst="rect">
            <a:avLst/>
          </a:prstGeom>
        </p:spPr>
      </p:pic>
      <p:grpSp>
        <p:nvGrpSpPr>
          <p:cNvPr id="26" name="Graphic 3">
            <a:extLst>
              <a:ext uri="{FF2B5EF4-FFF2-40B4-BE49-F238E27FC236}">
                <a16:creationId xmlns:a16="http://schemas.microsoft.com/office/drawing/2014/main" id="{2BF93B65-D947-4A03-9A74-3F4682ADF7E9}"/>
              </a:ext>
            </a:extLst>
          </p:cNvPr>
          <p:cNvGrpSpPr/>
          <p:nvPr/>
        </p:nvGrpSpPr>
        <p:grpSpPr>
          <a:xfrm flipH="1">
            <a:off x="510355" y="5770428"/>
            <a:ext cx="2171281" cy="4158526"/>
            <a:chOff x="7730797" y="5960889"/>
            <a:chExt cx="2171281" cy="4158526"/>
          </a:xfrm>
        </p:grpSpPr>
        <p:grpSp>
          <p:nvGrpSpPr>
            <p:cNvPr id="28" name="Graphic 3">
              <a:extLst>
                <a:ext uri="{FF2B5EF4-FFF2-40B4-BE49-F238E27FC236}">
                  <a16:creationId xmlns:a16="http://schemas.microsoft.com/office/drawing/2014/main" id="{580FC70F-B7E6-4491-AB49-EB351EF7CE19}"/>
                </a:ext>
              </a:extLst>
            </p:cNvPr>
            <p:cNvGrpSpPr/>
            <p:nvPr/>
          </p:nvGrpSpPr>
          <p:grpSpPr>
            <a:xfrm>
              <a:off x="7730797" y="5960889"/>
              <a:ext cx="2171281" cy="4158526"/>
              <a:chOff x="7730797" y="5960889"/>
              <a:chExt cx="2171281" cy="4158526"/>
            </a:xfrm>
          </p:grpSpPr>
          <p:grpSp>
            <p:nvGrpSpPr>
              <p:cNvPr id="142" name="Graphic 3">
                <a:extLst>
                  <a:ext uri="{FF2B5EF4-FFF2-40B4-BE49-F238E27FC236}">
                    <a16:creationId xmlns:a16="http://schemas.microsoft.com/office/drawing/2014/main" id="{832A61A3-B539-462F-9776-076E1C3D588E}"/>
                  </a:ext>
                </a:extLst>
              </p:cNvPr>
              <p:cNvGrpSpPr/>
              <p:nvPr/>
            </p:nvGrpSpPr>
            <p:grpSpPr>
              <a:xfrm>
                <a:off x="8185924" y="8985272"/>
                <a:ext cx="1290805" cy="1134143"/>
                <a:chOff x="8185924" y="8985272"/>
                <a:chExt cx="1290805" cy="1134143"/>
              </a:xfrm>
            </p:grpSpPr>
            <p:grpSp>
              <p:nvGrpSpPr>
                <p:cNvPr id="345" name="Graphic 3">
                  <a:extLst>
                    <a:ext uri="{FF2B5EF4-FFF2-40B4-BE49-F238E27FC236}">
                      <a16:creationId xmlns:a16="http://schemas.microsoft.com/office/drawing/2014/main" id="{A8841FD5-F4FF-48FC-BE1C-4E390FD6BAD7}"/>
                    </a:ext>
                  </a:extLst>
                </p:cNvPr>
                <p:cNvGrpSpPr/>
                <p:nvPr/>
              </p:nvGrpSpPr>
              <p:grpSpPr>
                <a:xfrm>
                  <a:off x="8185924" y="8999628"/>
                  <a:ext cx="637453" cy="1091074"/>
                  <a:chOff x="8185924" y="8999628"/>
                  <a:chExt cx="637453" cy="1091074"/>
                </a:xfrm>
              </p:grpSpPr>
              <p:grpSp>
                <p:nvGrpSpPr>
                  <p:cNvPr id="369" name="Graphic 3">
                    <a:extLst>
                      <a:ext uri="{FF2B5EF4-FFF2-40B4-BE49-F238E27FC236}">
                        <a16:creationId xmlns:a16="http://schemas.microsoft.com/office/drawing/2014/main" id="{84B33926-C986-464B-9C2E-D742A4E51F74}"/>
                      </a:ext>
                    </a:extLst>
                  </p:cNvPr>
                  <p:cNvGrpSpPr/>
                  <p:nvPr/>
                </p:nvGrpSpPr>
                <p:grpSpPr>
                  <a:xfrm>
                    <a:off x="8390894" y="8999628"/>
                    <a:ext cx="370271" cy="843196"/>
                    <a:chOff x="8390894" y="8999628"/>
                    <a:chExt cx="370271" cy="843196"/>
                  </a:xfrm>
                </p:grpSpPr>
                <p:sp>
                  <p:nvSpPr>
                    <p:cNvPr id="392" name="Freeform: Shape 391">
                      <a:extLst>
                        <a:ext uri="{FF2B5EF4-FFF2-40B4-BE49-F238E27FC236}">
                          <a16:creationId xmlns:a16="http://schemas.microsoft.com/office/drawing/2014/main" id="{7A75BC68-B4AA-48D9-AA3A-BB4ED5BF89E9}"/>
                        </a:ext>
                      </a:extLst>
                    </p:cNvPr>
                    <p:cNvSpPr/>
                    <p:nvPr/>
                  </p:nvSpPr>
                  <p:spPr>
                    <a:xfrm>
                      <a:off x="8390894" y="9013984"/>
                      <a:ext cx="360700" cy="828839"/>
                    </a:xfrm>
                    <a:custGeom>
                      <a:avLst/>
                      <a:gdLst>
                        <a:gd name="connsiteX0" fmla="*/ 250636 w 360700"/>
                        <a:gd name="connsiteY0" fmla="*/ 392404 h 828839"/>
                        <a:gd name="connsiteX1" fmla="*/ 236280 w 360700"/>
                        <a:gd name="connsiteY1" fmla="*/ 172275 h 828839"/>
                        <a:gd name="connsiteX2" fmla="*/ 250636 w 360700"/>
                        <a:gd name="connsiteY2" fmla="*/ 66996 h 828839"/>
                        <a:gd name="connsiteX3" fmla="*/ 255422 w 360700"/>
                        <a:gd name="connsiteY3" fmla="*/ 33498 h 828839"/>
                        <a:gd name="connsiteX4" fmla="*/ 188426 w 360700"/>
                        <a:gd name="connsiteY4" fmla="*/ 28712 h 828839"/>
                        <a:gd name="connsiteX5" fmla="*/ 68790 w 360700"/>
                        <a:gd name="connsiteY5" fmla="*/ 4785 h 828839"/>
                        <a:gd name="connsiteX6" fmla="*/ 30507 w 360700"/>
                        <a:gd name="connsiteY6" fmla="*/ 0 h 828839"/>
                        <a:gd name="connsiteX7" fmla="*/ 16151 w 360700"/>
                        <a:gd name="connsiteY7" fmla="*/ 52640 h 828839"/>
                        <a:gd name="connsiteX8" fmla="*/ 1795 w 360700"/>
                        <a:gd name="connsiteY8" fmla="*/ 162704 h 828839"/>
                        <a:gd name="connsiteX9" fmla="*/ 16151 w 360700"/>
                        <a:gd name="connsiteY9" fmla="*/ 397189 h 828839"/>
                        <a:gd name="connsiteX10" fmla="*/ 174070 w 360700"/>
                        <a:gd name="connsiteY10" fmla="*/ 823091 h 828839"/>
                        <a:gd name="connsiteX11" fmla="*/ 174070 w 360700"/>
                        <a:gd name="connsiteY11" fmla="*/ 827877 h 828839"/>
                        <a:gd name="connsiteX12" fmla="*/ 250636 w 360700"/>
                        <a:gd name="connsiteY12" fmla="*/ 813521 h 828839"/>
                        <a:gd name="connsiteX13" fmla="*/ 351130 w 360700"/>
                        <a:gd name="connsiteY13" fmla="*/ 794379 h 828839"/>
                        <a:gd name="connsiteX14" fmla="*/ 355915 w 360700"/>
                        <a:gd name="connsiteY14" fmla="*/ 789594 h 828839"/>
                        <a:gd name="connsiteX15" fmla="*/ 360701 w 360700"/>
                        <a:gd name="connsiteY15" fmla="*/ 780023 h 828839"/>
                        <a:gd name="connsiteX16" fmla="*/ 250636 w 360700"/>
                        <a:gd name="connsiteY16" fmla="*/ 392404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0700" h="828839">
                          <a:moveTo>
                            <a:pt x="250636" y="392404"/>
                          </a:moveTo>
                          <a:cubicBezTo>
                            <a:pt x="236280" y="320623"/>
                            <a:pt x="231494" y="244056"/>
                            <a:pt x="236280" y="172275"/>
                          </a:cubicBezTo>
                          <a:cubicBezTo>
                            <a:pt x="236280" y="133991"/>
                            <a:pt x="245851" y="100494"/>
                            <a:pt x="250636" y="66996"/>
                          </a:cubicBezTo>
                          <a:cubicBezTo>
                            <a:pt x="250636" y="57425"/>
                            <a:pt x="255422" y="43069"/>
                            <a:pt x="255422" y="33498"/>
                          </a:cubicBezTo>
                          <a:cubicBezTo>
                            <a:pt x="231494" y="33498"/>
                            <a:pt x="212353" y="33498"/>
                            <a:pt x="188426" y="28712"/>
                          </a:cubicBezTo>
                          <a:cubicBezTo>
                            <a:pt x="145357" y="23927"/>
                            <a:pt x="107074" y="14356"/>
                            <a:pt x="68790" y="4785"/>
                          </a:cubicBezTo>
                          <a:cubicBezTo>
                            <a:pt x="59220" y="0"/>
                            <a:pt x="44863" y="0"/>
                            <a:pt x="30507" y="0"/>
                          </a:cubicBezTo>
                          <a:cubicBezTo>
                            <a:pt x="25722" y="19142"/>
                            <a:pt x="20936" y="33498"/>
                            <a:pt x="16151" y="52640"/>
                          </a:cubicBezTo>
                          <a:cubicBezTo>
                            <a:pt x="6580" y="86137"/>
                            <a:pt x="1795" y="124421"/>
                            <a:pt x="1795" y="162704"/>
                          </a:cubicBezTo>
                          <a:cubicBezTo>
                            <a:pt x="-2991" y="239271"/>
                            <a:pt x="1795" y="320623"/>
                            <a:pt x="16151" y="397189"/>
                          </a:cubicBezTo>
                          <a:cubicBezTo>
                            <a:pt x="30507" y="473756"/>
                            <a:pt x="150143" y="794379"/>
                            <a:pt x="174070" y="823091"/>
                          </a:cubicBezTo>
                          <a:cubicBezTo>
                            <a:pt x="174070" y="823091"/>
                            <a:pt x="174070" y="827877"/>
                            <a:pt x="174070" y="827877"/>
                          </a:cubicBezTo>
                          <a:cubicBezTo>
                            <a:pt x="197997" y="832662"/>
                            <a:pt x="226709" y="818306"/>
                            <a:pt x="250636" y="813521"/>
                          </a:cubicBezTo>
                          <a:cubicBezTo>
                            <a:pt x="284134" y="803950"/>
                            <a:pt x="317632" y="799164"/>
                            <a:pt x="351130" y="794379"/>
                          </a:cubicBezTo>
                          <a:cubicBezTo>
                            <a:pt x="355915" y="794379"/>
                            <a:pt x="355915" y="789594"/>
                            <a:pt x="355915" y="789594"/>
                          </a:cubicBezTo>
                          <a:cubicBezTo>
                            <a:pt x="360701" y="789594"/>
                            <a:pt x="360701" y="784808"/>
                            <a:pt x="360701" y="780023"/>
                          </a:cubicBezTo>
                          <a:cubicBezTo>
                            <a:pt x="322418" y="646031"/>
                            <a:pt x="274563" y="526396"/>
                            <a:pt x="250636" y="392404"/>
                          </a:cubicBezTo>
                          <a:close/>
                        </a:path>
                      </a:pathLst>
                    </a:custGeom>
                    <a:solidFill>
                      <a:srgbClr val="FBC98F"/>
                    </a:solidFill>
                    <a:ln w="47824"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150DD244-30C0-4B1C-A42E-19C7898FBCC9}"/>
                        </a:ext>
                      </a:extLst>
                    </p:cNvPr>
                    <p:cNvSpPr/>
                    <p:nvPr/>
                  </p:nvSpPr>
                  <p:spPr>
                    <a:xfrm>
                      <a:off x="8390894" y="8999628"/>
                      <a:ext cx="370271" cy="837447"/>
                    </a:xfrm>
                    <a:custGeom>
                      <a:avLst/>
                      <a:gdLst>
                        <a:gd name="connsiteX0" fmla="*/ 188426 w 370271"/>
                        <a:gd name="connsiteY0" fmla="*/ 837448 h 837447"/>
                        <a:gd name="connsiteX1" fmla="*/ 188426 w 370271"/>
                        <a:gd name="connsiteY1" fmla="*/ 837448 h 837447"/>
                        <a:gd name="connsiteX2" fmla="*/ 178855 w 370271"/>
                        <a:gd name="connsiteY2" fmla="*/ 837448 h 837447"/>
                        <a:gd name="connsiteX3" fmla="*/ 174070 w 370271"/>
                        <a:gd name="connsiteY3" fmla="*/ 832662 h 837447"/>
                        <a:gd name="connsiteX4" fmla="*/ 174070 w 370271"/>
                        <a:gd name="connsiteY4" fmla="*/ 827877 h 837447"/>
                        <a:gd name="connsiteX5" fmla="*/ 16151 w 370271"/>
                        <a:gd name="connsiteY5" fmla="*/ 401975 h 837447"/>
                        <a:gd name="connsiteX6" fmla="*/ 1795 w 370271"/>
                        <a:gd name="connsiteY6" fmla="*/ 167490 h 837447"/>
                        <a:gd name="connsiteX7" fmla="*/ 16151 w 370271"/>
                        <a:gd name="connsiteY7" fmla="*/ 57425 h 837447"/>
                        <a:gd name="connsiteX8" fmla="*/ 25722 w 370271"/>
                        <a:gd name="connsiteY8" fmla="*/ 19142 h 837447"/>
                        <a:gd name="connsiteX9" fmla="*/ 30507 w 370271"/>
                        <a:gd name="connsiteY9" fmla="*/ 4785 h 837447"/>
                        <a:gd name="connsiteX10" fmla="*/ 35292 w 370271"/>
                        <a:gd name="connsiteY10" fmla="*/ 0 h 837447"/>
                        <a:gd name="connsiteX11" fmla="*/ 44863 w 370271"/>
                        <a:gd name="connsiteY11" fmla="*/ 0 h 837447"/>
                        <a:gd name="connsiteX12" fmla="*/ 68790 w 370271"/>
                        <a:gd name="connsiteY12" fmla="*/ 4785 h 837447"/>
                        <a:gd name="connsiteX13" fmla="*/ 83147 w 370271"/>
                        <a:gd name="connsiteY13" fmla="*/ 9571 h 837447"/>
                        <a:gd name="connsiteX14" fmla="*/ 188426 w 370271"/>
                        <a:gd name="connsiteY14" fmla="*/ 28712 h 837447"/>
                        <a:gd name="connsiteX15" fmla="*/ 255422 w 370271"/>
                        <a:gd name="connsiteY15" fmla="*/ 33498 h 837447"/>
                        <a:gd name="connsiteX16" fmla="*/ 260207 w 370271"/>
                        <a:gd name="connsiteY16" fmla="*/ 33498 h 837447"/>
                        <a:gd name="connsiteX17" fmla="*/ 260207 w 370271"/>
                        <a:gd name="connsiteY17" fmla="*/ 38283 h 837447"/>
                        <a:gd name="connsiteX18" fmla="*/ 260207 w 370271"/>
                        <a:gd name="connsiteY18" fmla="*/ 47854 h 837447"/>
                        <a:gd name="connsiteX19" fmla="*/ 255422 w 370271"/>
                        <a:gd name="connsiteY19" fmla="*/ 76567 h 837447"/>
                        <a:gd name="connsiteX20" fmla="*/ 250636 w 370271"/>
                        <a:gd name="connsiteY20" fmla="*/ 90923 h 837447"/>
                        <a:gd name="connsiteX21" fmla="*/ 241066 w 370271"/>
                        <a:gd name="connsiteY21" fmla="*/ 181846 h 837447"/>
                        <a:gd name="connsiteX22" fmla="*/ 255422 w 370271"/>
                        <a:gd name="connsiteY22" fmla="*/ 401975 h 837447"/>
                        <a:gd name="connsiteX23" fmla="*/ 360701 w 370271"/>
                        <a:gd name="connsiteY23" fmla="*/ 751311 h 837447"/>
                        <a:gd name="connsiteX24" fmla="*/ 370272 w 370271"/>
                        <a:gd name="connsiteY24" fmla="*/ 780023 h 837447"/>
                        <a:gd name="connsiteX25" fmla="*/ 370272 w 370271"/>
                        <a:gd name="connsiteY25" fmla="*/ 789594 h 837447"/>
                        <a:gd name="connsiteX26" fmla="*/ 365486 w 370271"/>
                        <a:gd name="connsiteY26" fmla="*/ 794379 h 837447"/>
                        <a:gd name="connsiteX27" fmla="*/ 355915 w 370271"/>
                        <a:gd name="connsiteY27" fmla="*/ 799165 h 837447"/>
                        <a:gd name="connsiteX28" fmla="*/ 312847 w 370271"/>
                        <a:gd name="connsiteY28" fmla="*/ 808735 h 837447"/>
                        <a:gd name="connsiteX29" fmla="*/ 255422 w 370271"/>
                        <a:gd name="connsiteY29" fmla="*/ 818306 h 837447"/>
                        <a:gd name="connsiteX30" fmla="*/ 236280 w 370271"/>
                        <a:gd name="connsiteY30" fmla="*/ 823092 h 837447"/>
                        <a:gd name="connsiteX31" fmla="*/ 188426 w 370271"/>
                        <a:gd name="connsiteY31" fmla="*/ 837448 h 837447"/>
                        <a:gd name="connsiteX32" fmla="*/ 183640 w 370271"/>
                        <a:gd name="connsiteY32" fmla="*/ 827877 h 837447"/>
                        <a:gd name="connsiteX33" fmla="*/ 188426 w 370271"/>
                        <a:gd name="connsiteY33" fmla="*/ 827877 h 837447"/>
                        <a:gd name="connsiteX34" fmla="*/ 188426 w 370271"/>
                        <a:gd name="connsiteY34" fmla="*/ 827877 h 837447"/>
                        <a:gd name="connsiteX35" fmla="*/ 231494 w 370271"/>
                        <a:gd name="connsiteY35" fmla="*/ 818306 h 837447"/>
                        <a:gd name="connsiteX36" fmla="*/ 250636 w 370271"/>
                        <a:gd name="connsiteY36" fmla="*/ 813521 h 837447"/>
                        <a:gd name="connsiteX37" fmla="*/ 308061 w 370271"/>
                        <a:gd name="connsiteY37" fmla="*/ 803950 h 837447"/>
                        <a:gd name="connsiteX38" fmla="*/ 351130 w 370271"/>
                        <a:gd name="connsiteY38" fmla="*/ 794379 h 837447"/>
                        <a:gd name="connsiteX39" fmla="*/ 351130 w 370271"/>
                        <a:gd name="connsiteY39" fmla="*/ 794379 h 837447"/>
                        <a:gd name="connsiteX40" fmla="*/ 355915 w 370271"/>
                        <a:gd name="connsiteY40" fmla="*/ 789594 h 837447"/>
                        <a:gd name="connsiteX41" fmla="*/ 355915 w 370271"/>
                        <a:gd name="connsiteY41" fmla="*/ 789594 h 837447"/>
                        <a:gd name="connsiteX42" fmla="*/ 346345 w 370271"/>
                        <a:gd name="connsiteY42" fmla="*/ 760881 h 837447"/>
                        <a:gd name="connsiteX43" fmla="*/ 241066 w 370271"/>
                        <a:gd name="connsiteY43" fmla="*/ 406760 h 837447"/>
                        <a:gd name="connsiteX44" fmla="*/ 226709 w 370271"/>
                        <a:gd name="connsiteY44" fmla="*/ 186631 h 837447"/>
                        <a:gd name="connsiteX45" fmla="*/ 236280 w 370271"/>
                        <a:gd name="connsiteY45" fmla="*/ 95708 h 837447"/>
                        <a:gd name="connsiteX46" fmla="*/ 236280 w 370271"/>
                        <a:gd name="connsiteY46" fmla="*/ 81352 h 837447"/>
                        <a:gd name="connsiteX47" fmla="*/ 241066 w 370271"/>
                        <a:gd name="connsiteY47" fmla="*/ 57425 h 837447"/>
                        <a:gd name="connsiteX48" fmla="*/ 241066 w 370271"/>
                        <a:gd name="connsiteY48" fmla="*/ 52640 h 837447"/>
                        <a:gd name="connsiteX49" fmla="*/ 178855 w 370271"/>
                        <a:gd name="connsiteY49" fmla="*/ 47854 h 837447"/>
                        <a:gd name="connsiteX50" fmla="*/ 73576 w 370271"/>
                        <a:gd name="connsiteY50" fmla="*/ 28712 h 837447"/>
                        <a:gd name="connsiteX51" fmla="*/ 59220 w 370271"/>
                        <a:gd name="connsiteY51" fmla="*/ 23927 h 837447"/>
                        <a:gd name="connsiteX52" fmla="*/ 35292 w 370271"/>
                        <a:gd name="connsiteY52" fmla="*/ 19142 h 837447"/>
                        <a:gd name="connsiteX53" fmla="*/ 30507 w 370271"/>
                        <a:gd name="connsiteY53" fmla="*/ 19142 h 837447"/>
                        <a:gd name="connsiteX54" fmla="*/ 30507 w 370271"/>
                        <a:gd name="connsiteY54" fmla="*/ 28712 h 837447"/>
                        <a:gd name="connsiteX55" fmla="*/ 20936 w 370271"/>
                        <a:gd name="connsiteY55" fmla="*/ 66996 h 837447"/>
                        <a:gd name="connsiteX56" fmla="*/ 6580 w 370271"/>
                        <a:gd name="connsiteY56" fmla="*/ 172275 h 837447"/>
                        <a:gd name="connsiteX57" fmla="*/ 20936 w 370271"/>
                        <a:gd name="connsiteY57" fmla="*/ 401975 h 837447"/>
                        <a:gd name="connsiteX58" fmla="*/ 183640 w 370271"/>
                        <a:gd name="connsiteY58" fmla="*/ 827877 h 837447"/>
                        <a:gd name="connsiteX59" fmla="*/ 183640 w 370271"/>
                        <a:gd name="connsiteY59" fmla="*/ 827877 h 83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0271" h="837447">
                          <a:moveTo>
                            <a:pt x="188426" y="837448"/>
                          </a:moveTo>
                          <a:lnTo>
                            <a:pt x="188426" y="837448"/>
                          </a:lnTo>
                          <a:cubicBezTo>
                            <a:pt x="183640" y="837448"/>
                            <a:pt x="183640" y="837448"/>
                            <a:pt x="178855" y="837448"/>
                          </a:cubicBezTo>
                          <a:cubicBezTo>
                            <a:pt x="174070" y="837448"/>
                            <a:pt x="174070" y="832662"/>
                            <a:pt x="174070" y="832662"/>
                          </a:cubicBezTo>
                          <a:cubicBezTo>
                            <a:pt x="174070" y="832662"/>
                            <a:pt x="174070" y="827877"/>
                            <a:pt x="174070" y="827877"/>
                          </a:cubicBezTo>
                          <a:cubicBezTo>
                            <a:pt x="145357" y="784808"/>
                            <a:pt x="30507" y="473756"/>
                            <a:pt x="16151" y="401975"/>
                          </a:cubicBezTo>
                          <a:cubicBezTo>
                            <a:pt x="1795" y="325408"/>
                            <a:pt x="-2991" y="244056"/>
                            <a:pt x="1795" y="167490"/>
                          </a:cubicBezTo>
                          <a:cubicBezTo>
                            <a:pt x="6580" y="124421"/>
                            <a:pt x="6580" y="90923"/>
                            <a:pt x="16151" y="57425"/>
                          </a:cubicBezTo>
                          <a:cubicBezTo>
                            <a:pt x="20936" y="43069"/>
                            <a:pt x="20936" y="28712"/>
                            <a:pt x="25722" y="19142"/>
                          </a:cubicBezTo>
                          <a:lnTo>
                            <a:pt x="30507" y="4785"/>
                          </a:lnTo>
                          <a:cubicBezTo>
                            <a:pt x="30507" y="0"/>
                            <a:pt x="35292" y="0"/>
                            <a:pt x="35292" y="0"/>
                          </a:cubicBezTo>
                          <a:lnTo>
                            <a:pt x="44863" y="0"/>
                          </a:lnTo>
                          <a:cubicBezTo>
                            <a:pt x="54434" y="0"/>
                            <a:pt x="64005" y="4785"/>
                            <a:pt x="68790" y="4785"/>
                          </a:cubicBezTo>
                          <a:lnTo>
                            <a:pt x="83147" y="9571"/>
                          </a:lnTo>
                          <a:cubicBezTo>
                            <a:pt x="121430" y="19142"/>
                            <a:pt x="154928" y="23927"/>
                            <a:pt x="188426" y="28712"/>
                          </a:cubicBezTo>
                          <a:cubicBezTo>
                            <a:pt x="207567" y="28712"/>
                            <a:pt x="231494" y="33498"/>
                            <a:pt x="255422" y="33498"/>
                          </a:cubicBezTo>
                          <a:cubicBezTo>
                            <a:pt x="255422" y="33498"/>
                            <a:pt x="260207" y="33498"/>
                            <a:pt x="260207" y="33498"/>
                          </a:cubicBezTo>
                          <a:cubicBezTo>
                            <a:pt x="260207" y="33498"/>
                            <a:pt x="260207" y="38283"/>
                            <a:pt x="260207" y="38283"/>
                          </a:cubicBezTo>
                          <a:lnTo>
                            <a:pt x="260207" y="47854"/>
                          </a:lnTo>
                          <a:cubicBezTo>
                            <a:pt x="260207" y="57425"/>
                            <a:pt x="260207" y="66996"/>
                            <a:pt x="255422" y="76567"/>
                          </a:cubicBezTo>
                          <a:lnTo>
                            <a:pt x="250636" y="90923"/>
                          </a:lnTo>
                          <a:cubicBezTo>
                            <a:pt x="245851" y="119635"/>
                            <a:pt x="241066" y="153134"/>
                            <a:pt x="241066" y="181846"/>
                          </a:cubicBezTo>
                          <a:cubicBezTo>
                            <a:pt x="236280" y="253627"/>
                            <a:pt x="241066" y="325408"/>
                            <a:pt x="255422" y="401975"/>
                          </a:cubicBezTo>
                          <a:cubicBezTo>
                            <a:pt x="274563" y="526396"/>
                            <a:pt x="317632" y="641246"/>
                            <a:pt x="360701" y="751311"/>
                          </a:cubicBezTo>
                          <a:lnTo>
                            <a:pt x="370272" y="780023"/>
                          </a:lnTo>
                          <a:cubicBezTo>
                            <a:pt x="370272" y="784808"/>
                            <a:pt x="370272" y="784808"/>
                            <a:pt x="370272" y="789594"/>
                          </a:cubicBezTo>
                          <a:cubicBezTo>
                            <a:pt x="370272" y="789594"/>
                            <a:pt x="365486" y="794379"/>
                            <a:pt x="365486" y="794379"/>
                          </a:cubicBezTo>
                          <a:cubicBezTo>
                            <a:pt x="365486" y="799165"/>
                            <a:pt x="360701" y="799165"/>
                            <a:pt x="355915" y="799165"/>
                          </a:cubicBezTo>
                          <a:cubicBezTo>
                            <a:pt x="341559" y="803950"/>
                            <a:pt x="327203" y="803950"/>
                            <a:pt x="312847" y="808735"/>
                          </a:cubicBezTo>
                          <a:cubicBezTo>
                            <a:pt x="293705" y="813521"/>
                            <a:pt x="274563" y="813521"/>
                            <a:pt x="255422" y="818306"/>
                          </a:cubicBezTo>
                          <a:cubicBezTo>
                            <a:pt x="250636" y="818306"/>
                            <a:pt x="241066" y="823092"/>
                            <a:pt x="236280" y="823092"/>
                          </a:cubicBezTo>
                          <a:cubicBezTo>
                            <a:pt x="217138" y="832662"/>
                            <a:pt x="202782" y="837448"/>
                            <a:pt x="188426" y="837448"/>
                          </a:cubicBezTo>
                          <a:close/>
                          <a:moveTo>
                            <a:pt x="183640" y="827877"/>
                          </a:moveTo>
                          <a:cubicBezTo>
                            <a:pt x="183640" y="827877"/>
                            <a:pt x="188426" y="827877"/>
                            <a:pt x="188426" y="827877"/>
                          </a:cubicBezTo>
                          <a:lnTo>
                            <a:pt x="188426" y="827877"/>
                          </a:lnTo>
                          <a:cubicBezTo>
                            <a:pt x="202782" y="827877"/>
                            <a:pt x="217138" y="823092"/>
                            <a:pt x="231494" y="818306"/>
                          </a:cubicBezTo>
                          <a:cubicBezTo>
                            <a:pt x="236280" y="818306"/>
                            <a:pt x="245851" y="813521"/>
                            <a:pt x="250636" y="813521"/>
                          </a:cubicBezTo>
                          <a:cubicBezTo>
                            <a:pt x="269778" y="808735"/>
                            <a:pt x="288920" y="803950"/>
                            <a:pt x="308061" y="803950"/>
                          </a:cubicBezTo>
                          <a:cubicBezTo>
                            <a:pt x="322418" y="799165"/>
                            <a:pt x="336774" y="799165"/>
                            <a:pt x="351130" y="794379"/>
                          </a:cubicBezTo>
                          <a:cubicBezTo>
                            <a:pt x="351130" y="794379"/>
                            <a:pt x="351130" y="794379"/>
                            <a:pt x="351130" y="794379"/>
                          </a:cubicBezTo>
                          <a:cubicBezTo>
                            <a:pt x="351130" y="794379"/>
                            <a:pt x="351130" y="789594"/>
                            <a:pt x="355915" y="789594"/>
                          </a:cubicBezTo>
                          <a:cubicBezTo>
                            <a:pt x="355915" y="789594"/>
                            <a:pt x="355915" y="789594"/>
                            <a:pt x="355915" y="789594"/>
                          </a:cubicBezTo>
                          <a:lnTo>
                            <a:pt x="346345" y="760881"/>
                          </a:lnTo>
                          <a:cubicBezTo>
                            <a:pt x="303276" y="646031"/>
                            <a:pt x="264993" y="531181"/>
                            <a:pt x="241066" y="406760"/>
                          </a:cubicBezTo>
                          <a:cubicBezTo>
                            <a:pt x="226709" y="330194"/>
                            <a:pt x="221924" y="258413"/>
                            <a:pt x="226709" y="186631"/>
                          </a:cubicBezTo>
                          <a:cubicBezTo>
                            <a:pt x="226709" y="153134"/>
                            <a:pt x="231494" y="124421"/>
                            <a:pt x="236280" y="95708"/>
                          </a:cubicBezTo>
                          <a:lnTo>
                            <a:pt x="236280" y="81352"/>
                          </a:lnTo>
                          <a:cubicBezTo>
                            <a:pt x="236280" y="71781"/>
                            <a:pt x="241066" y="62211"/>
                            <a:pt x="241066" y="57425"/>
                          </a:cubicBezTo>
                          <a:lnTo>
                            <a:pt x="241066" y="52640"/>
                          </a:lnTo>
                          <a:cubicBezTo>
                            <a:pt x="217138" y="52640"/>
                            <a:pt x="197997" y="52640"/>
                            <a:pt x="178855" y="47854"/>
                          </a:cubicBezTo>
                          <a:cubicBezTo>
                            <a:pt x="140571" y="43069"/>
                            <a:pt x="107074" y="38283"/>
                            <a:pt x="73576" y="28712"/>
                          </a:cubicBezTo>
                          <a:lnTo>
                            <a:pt x="59220" y="23927"/>
                          </a:lnTo>
                          <a:cubicBezTo>
                            <a:pt x="49649" y="23927"/>
                            <a:pt x="40078" y="19142"/>
                            <a:pt x="35292" y="19142"/>
                          </a:cubicBezTo>
                          <a:lnTo>
                            <a:pt x="30507" y="19142"/>
                          </a:lnTo>
                          <a:lnTo>
                            <a:pt x="30507" y="28712"/>
                          </a:lnTo>
                          <a:cubicBezTo>
                            <a:pt x="25722" y="43069"/>
                            <a:pt x="20936" y="52640"/>
                            <a:pt x="20936" y="66996"/>
                          </a:cubicBezTo>
                          <a:cubicBezTo>
                            <a:pt x="16151" y="100494"/>
                            <a:pt x="11365" y="133992"/>
                            <a:pt x="6580" y="172275"/>
                          </a:cubicBezTo>
                          <a:cubicBezTo>
                            <a:pt x="1795" y="248842"/>
                            <a:pt x="6580" y="325408"/>
                            <a:pt x="20936" y="401975"/>
                          </a:cubicBezTo>
                          <a:cubicBezTo>
                            <a:pt x="40078" y="478542"/>
                            <a:pt x="159713" y="799165"/>
                            <a:pt x="183640" y="827877"/>
                          </a:cubicBezTo>
                          <a:cubicBezTo>
                            <a:pt x="183640" y="823092"/>
                            <a:pt x="183640" y="827877"/>
                            <a:pt x="183640" y="827877"/>
                          </a:cubicBezTo>
                          <a:close/>
                        </a:path>
                      </a:pathLst>
                    </a:custGeom>
                    <a:solidFill>
                      <a:srgbClr val="D97D30"/>
                    </a:solidFill>
                    <a:ln w="47824" cap="flat">
                      <a:noFill/>
                      <a:prstDash val="solid"/>
                      <a:miter/>
                    </a:ln>
                  </p:spPr>
                  <p:txBody>
                    <a:bodyPr rtlCol="0" anchor="ctr"/>
                    <a:lstStyle/>
                    <a:p>
                      <a:endParaRPr lang="en-US"/>
                    </a:p>
                  </p:txBody>
                </p:sp>
              </p:grpSp>
              <p:sp>
                <p:nvSpPr>
                  <p:cNvPr id="370" name="Freeform: Shape 369">
                    <a:extLst>
                      <a:ext uri="{FF2B5EF4-FFF2-40B4-BE49-F238E27FC236}">
                        <a16:creationId xmlns:a16="http://schemas.microsoft.com/office/drawing/2014/main" id="{379F58F3-488B-4AFC-8441-E54586D4BE16}"/>
                      </a:ext>
                    </a:extLst>
                  </p:cNvPr>
                  <p:cNvSpPr/>
                  <p:nvPr/>
                </p:nvSpPr>
                <p:spPr>
                  <a:xfrm>
                    <a:off x="8390562" y="9009199"/>
                    <a:ext cx="365818" cy="828839"/>
                  </a:xfrm>
                  <a:custGeom>
                    <a:avLst/>
                    <a:gdLst>
                      <a:gd name="connsiteX0" fmla="*/ 365819 w 365818"/>
                      <a:gd name="connsiteY0" fmla="*/ 775237 h 828839"/>
                      <a:gd name="connsiteX1" fmla="*/ 250969 w 365818"/>
                      <a:gd name="connsiteY1" fmla="*/ 392404 h 828839"/>
                      <a:gd name="connsiteX2" fmla="*/ 236612 w 365818"/>
                      <a:gd name="connsiteY2" fmla="*/ 172275 h 828839"/>
                      <a:gd name="connsiteX3" fmla="*/ 250969 w 365818"/>
                      <a:gd name="connsiteY3" fmla="*/ 66996 h 828839"/>
                      <a:gd name="connsiteX4" fmla="*/ 255754 w 365818"/>
                      <a:gd name="connsiteY4" fmla="*/ 33498 h 828839"/>
                      <a:gd name="connsiteX5" fmla="*/ 188758 w 365818"/>
                      <a:gd name="connsiteY5" fmla="*/ 28712 h 828839"/>
                      <a:gd name="connsiteX6" fmla="*/ 69123 w 365818"/>
                      <a:gd name="connsiteY6" fmla="*/ 4785 h 828839"/>
                      <a:gd name="connsiteX7" fmla="*/ 30839 w 365818"/>
                      <a:gd name="connsiteY7" fmla="*/ 0 h 828839"/>
                      <a:gd name="connsiteX8" fmla="*/ 16483 w 365818"/>
                      <a:gd name="connsiteY8" fmla="*/ 52640 h 828839"/>
                      <a:gd name="connsiteX9" fmla="*/ 2127 w 365818"/>
                      <a:gd name="connsiteY9" fmla="*/ 162704 h 828839"/>
                      <a:gd name="connsiteX10" fmla="*/ 2127 w 365818"/>
                      <a:gd name="connsiteY10" fmla="*/ 301481 h 828839"/>
                      <a:gd name="connsiteX11" fmla="*/ 30839 w 365818"/>
                      <a:gd name="connsiteY11" fmla="*/ 200987 h 828839"/>
                      <a:gd name="connsiteX12" fmla="*/ 136118 w 365818"/>
                      <a:gd name="connsiteY12" fmla="*/ 191417 h 828839"/>
                      <a:gd name="connsiteX13" fmla="*/ 140904 w 365818"/>
                      <a:gd name="connsiteY13" fmla="*/ 306266 h 828839"/>
                      <a:gd name="connsiteX14" fmla="*/ 145690 w 365818"/>
                      <a:gd name="connsiteY14" fmla="*/ 440258 h 828839"/>
                      <a:gd name="connsiteX15" fmla="*/ 174402 w 365818"/>
                      <a:gd name="connsiteY15" fmla="*/ 598177 h 828839"/>
                      <a:gd name="connsiteX16" fmla="*/ 126548 w 365818"/>
                      <a:gd name="connsiteY16" fmla="*/ 727383 h 828839"/>
                      <a:gd name="connsiteX17" fmla="*/ 169617 w 365818"/>
                      <a:gd name="connsiteY17" fmla="*/ 823091 h 828839"/>
                      <a:gd name="connsiteX18" fmla="*/ 169617 w 365818"/>
                      <a:gd name="connsiteY18" fmla="*/ 827877 h 828839"/>
                      <a:gd name="connsiteX19" fmla="*/ 246183 w 365818"/>
                      <a:gd name="connsiteY19" fmla="*/ 813521 h 828839"/>
                      <a:gd name="connsiteX20" fmla="*/ 346677 w 365818"/>
                      <a:gd name="connsiteY20" fmla="*/ 794379 h 828839"/>
                      <a:gd name="connsiteX21" fmla="*/ 351462 w 365818"/>
                      <a:gd name="connsiteY21" fmla="*/ 789594 h 828839"/>
                      <a:gd name="connsiteX22" fmla="*/ 365819 w 365818"/>
                      <a:gd name="connsiteY22" fmla="*/ 775237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818" h="828839">
                        <a:moveTo>
                          <a:pt x="365819" y="775237"/>
                        </a:moveTo>
                        <a:cubicBezTo>
                          <a:pt x="322750" y="650817"/>
                          <a:pt x="274896" y="526396"/>
                          <a:pt x="250969" y="392404"/>
                        </a:cubicBezTo>
                        <a:cubicBezTo>
                          <a:pt x="236612" y="320623"/>
                          <a:pt x="231827" y="244056"/>
                          <a:pt x="236612" y="172275"/>
                        </a:cubicBezTo>
                        <a:cubicBezTo>
                          <a:pt x="236612" y="133991"/>
                          <a:pt x="246183" y="100494"/>
                          <a:pt x="250969" y="66996"/>
                        </a:cubicBezTo>
                        <a:cubicBezTo>
                          <a:pt x="250969" y="57425"/>
                          <a:pt x="255754" y="43068"/>
                          <a:pt x="255754" y="33498"/>
                        </a:cubicBezTo>
                        <a:cubicBezTo>
                          <a:pt x="231827" y="33498"/>
                          <a:pt x="212685" y="33498"/>
                          <a:pt x="188758" y="28712"/>
                        </a:cubicBezTo>
                        <a:cubicBezTo>
                          <a:pt x="145690" y="23927"/>
                          <a:pt x="107406" y="14356"/>
                          <a:pt x="69123" y="4785"/>
                        </a:cubicBezTo>
                        <a:cubicBezTo>
                          <a:pt x="59552" y="0"/>
                          <a:pt x="45195" y="0"/>
                          <a:pt x="30839" y="0"/>
                        </a:cubicBezTo>
                        <a:cubicBezTo>
                          <a:pt x="26054" y="19141"/>
                          <a:pt x="21268" y="33498"/>
                          <a:pt x="16483" y="52640"/>
                        </a:cubicBezTo>
                        <a:cubicBezTo>
                          <a:pt x="6912" y="86137"/>
                          <a:pt x="2127" y="124421"/>
                          <a:pt x="2127" y="162704"/>
                        </a:cubicBezTo>
                        <a:cubicBezTo>
                          <a:pt x="-2659" y="210558"/>
                          <a:pt x="2127" y="258412"/>
                          <a:pt x="2127" y="301481"/>
                        </a:cubicBezTo>
                        <a:cubicBezTo>
                          <a:pt x="6912" y="267983"/>
                          <a:pt x="11698" y="229700"/>
                          <a:pt x="30839" y="200987"/>
                        </a:cubicBezTo>
                        <a:cubicBezTo>
                          <a:pt x="54767" y="162704"/>
                          <a:pt x="107406" y="157919"/>
                          <a:pt x="136118" y="191417"/>
                        </a:cubicBezTo>
                        <a:cubicBezTo>
                          <a:pt x="160046" y="220129"/>
                          <a:pt x="150475" y="272769"/>
                          <a:pt x="140904" y="306266"/>
                        </a:cubicBezTo>
                        <a:cubicBezTo>
                          <a:pt x="131333" y="354121"/>
                          <a:pt x="131333" y="392404"/>
                          <a:pt x="145690" y="440258"/>
                        </a:cubicBezTo>
                        <a:cubicBezTo>
                          <a:pt x="160046" y="492898"/>
                          <a:pt x="174402" y="545537"/>
                          <a:pt x="174402" y="598177"/>
                        </a:cubicBezTo>
                        <a:cubicBezTo>
                          <a:pt x="174402" y="641245"/>
                          <a:pt x="160046" y="703456"/>
                          <a:pt x="126548" y="727383"/>
                        </a:cubicBezTo>
                        <a:cubicBezTo>
                          <a:pt x="145690" y="775237"/>
                          <a:pt x="164831" y="813521"/>
                          <a:pt x="169617" y="823091"/>
                        </a:cubicBezTo>
                        <a:cubicBezTo>
                          <a:pt x="169617" y="823091"/>
                          <a:pt x="169617" y="827877"/>
                          <a:pt x="169617" y="827877"/>
                        </a:cubicBezTo>
                        <a:cubicBezTo>
                          <a:pt x="193544" y="832662"/>
                          <a:pt x="222256" y="818306"/>
                          <a:pt x="246183" y="813521"/>
                        </a:cubicBezTo>
                        <a:cubicBezTo>
                          <a:pt x="279681" y="803950"/>
                          <a:pt x="313179" y="799164"/>
                          <a:pt x="346677" y="794379"/>
                        </a:cubicBezTo>
                        <a:cubicBezTo>
                          <a:pt x="351462" y="794379"/>
                          <a:pt x="351462" y="789594"/>
                          <a:pt x="351462" y="789594"/>
                        </a:cubicBezTo>
                        <a:cubicBezTo>
                          <a:pt x="365819" y="784808"/>
                          <a:pt x="365819" y="780023"/>
                          <a:pt x="365819" y="7752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F0E0B6DD-2F58-4FDA-85FD-65CC05908AD9}"/>
                      </a:ext>
                    </a:extLst>
                  </p:cNvPr>
                  <p:cNvSpPr/>
                  <p:nvPr/>
                </p:nvSpPr>
                <p:spPr>
                  <a:xfrm>
                    <a:off x="8397474" y="9009199"/>
                    <a:ext cx="358906" cy="799164"/>
                  </a:xfrm>
                  <a:custGeom>
                    <a:avLst/>
                    <a:gdLst>
                      <a:gd name="connsiteX0" fmla="*/ 358906 w 358906"/>
                      <a:gd name="connsiteY0" fmla="*/ 775237 h 799164"/>
                      <a:gd name="connsiteX1" fmla="*/ 244056 w 358906"/>
                      <a:gd name="connsiteY1" fmla="*/ 392404 h 799164"/>
                      <a:gd name="connsiteX2" fmla="*/ 229700 w 358906"/>
                      <a:gd name="connsiteY2" fmla="*/ 172275 h 799164"/>
                      <a:gd name="connsiteX3" fmla="*/ 244056 w 358906"/>
                      <a:gd name="connsiteY3" fmla="*/ 66996 h 799164"/>
                      <a:gd name="connsiteX4" fmla="*/ 248842 w 358906"/>
                      <a:gd name="connsiteY4" fmla="*/ 33498 h 799164"/>
                      <a:gd name="connsiteX5" fmla="*/ 181846 w 358906"/>
                      <a:gd name="connsiteY5" fmla="*/ 28712 h 799164"/>
                      <a:gd name="connsiteX6" fmla="*/ 62210 w 358906"/>
                      <a:gd name="connsiteY6" fmla="*/ 4785 h 799164"/>
                      <a:gd name="connsiteX7" fmla="*/ 23927 w 358906"/>
                      <a:gd name="connsiteY7" fmla="*/ 0 h 799164"/>
                      <a:gd name="connsiteX8" fmla="*/ 9571 w 358906"/>
                      <a:gd name="connsiteY8" fmla="*/ 52640 h 799164"/>
                      <a:gd name="connsiteX9" fmla="*/ 0 w 358906"/>
                      <a:gd name="connsiteY9" fmla="*/ 100494 h 799164"/>
                      <a:gd name="connsiteX10" fmla="*/ 86137 w 358906"/>
                      <a:gd name="connsiteY10" fmla="*/ 124421 h 799164"/>
                      <a:gd name="connsiteX11" fmla="*/ 157919 w 358906"/>
                      <a:gd name="connsiteY11" fmla="*/ 162704 h 799164"/>
                      <a:gd name="connsiteX12" fmla="*/ 177060 w 358906"/>
                      <a:gd name="connsiteY12" fmla="*/ 334979 h 799164"/>
                      <a:gd name="connsiteX13" fmla="*/ 215344 w 358906"/>
                      <a:gd name="connsiteY13" fmla="*/ 559894 h 799164"/>
                      <a:gd name="connsiteX14" fmla="*/ 330194 w 358906"/>
                      <a:gd name="connsiteY14" fmla="*/ 799164 h 799164"/>
                      <a:gd name="connsiteX15" fmla="*/ 339765 w 358906"/>
                      <a:gd name="connsiteY15" fmla="*/ 799164 h 799164"/>
                      <a:gd name="connsiteX16" fmla="*/ 344550 w 358906"/>
                      <a:gd name="connsiteY16" fmla="*/ 794379 h 799164"/>
                      <a:gd name="connsiteX17" fmla="*/ 358906 w 358906"/>
                      <a:gd name="connsiteY17" fmla="*/ 775237 h 7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906" h="799164">
                        <a:moveTo>
                          <a:pt x="358906" y="775237"/>
                        </a:moveTo>
                        <a:cubicBezTo>
                          <a:pt x="315838" y="650817"/>
                          <a:pt x="267983" y="526396"/>
                          <a:pt x="244056" y="392404"/>
                        </a:cubicBezTo>
                        <a:cubicBezTo>
                          <a:pt x="229700" y="320623"/>
                          <a:pt x="224914" y="244056"/>
                          <a:pt x="229700" y="172275"/>
                        </a:cubicBezTo>
                        <a:cubicBezTo>
                          <a:pt x="229700" y="133991"/>
                          <a:pt x="239271" y="100494"/>
                          <a:pt x="244056" y="66996"/>
                        </a:cubicBezTo>
                        <a:cubicBezTo>
                          <a:pt x="244056" y="57425"/>
                          <a:pt x="248842" y="43068"/>
                          <a:pt x="248842" y="33498"/>
                        </a:cubicBezTo>
                        <a:cubicBezTo>
                          <a:pt x="224914" y="33498"/>
                          <a:pt x="205773" y="33498"/>
                          <a:pt x="181846" y="28712"/>
                        </a:cubicBezTo>
                        <a:cubicBezTo>
                          <a:pt x="138777" y="23927"/>
                          <a:pt x="100494" y="14356"/>
                          <a:pt x="62210" y="4785"/>
                        </a:cubicBezTo>
                        <a:cubicBezTo>
                          <a:pt x="52640" y="0"/>
                          <a:pt x="38283" y="0"/>
                          <a:pt x="23927" y="0"/>
                        </a:cubicBezTo>
                        <a:cubicBezTo>
                          <a:pt x="19142" y="19141"/>
                          <a:pt x="14356" y="33498"/>
                          <a:pt x="9571" y="52640"/>
                        </a:cubicBezTo>
                        <a:cubicBezTo>
                          <a:pt x="4785" y="66996"/>
                          <a:pt x="4785" y="81352"/>
                          <a:pt x="0" y="100494"/>
                        </a:cubicBezTo>
                        <a:cubicBezTo>
                          <a:pt x="0" y="110064"/>
                          <a:pt x="76567" y="119635"/>
                          <a:pt x="86137" y="124421"/>
                        </a:cubicBezTo>
                        <a:cubicBezTo>
                          <a:pt x="114850" y="129206"/>
                          <a:pt x="138777" y="138777"/>
                          <a:pt x="157919" y="162704"/>
                        </a:cubicBezTo>
                        <a:cubicBezTo>
                          <a:pt x="191417" y="210558"/>
                          <a:pt x="172275" y="277554"/>
                          <a:pt x="177060" y="334979"/>
                        </a:cubicBezTo>
                        <a:cubicBezTo>
                          <a:pt x="177060" y="421116"/>
                          <a:pt x="186631" y="478542"/>
                          <a:pt x="215344" y="559894"/>
                        </a:cubicBezTo>
                        <a:cubicBezTo>
                          <a:pt x="244056" y="636460"/>
                          <a:pt x="291910" y="732168"/>
                          <a:pt x="330194" y="799164"/>
                        </a:cubicBezTo>
                        <a:cubicBezTo>
                          <a:pt x="334979" y="799164"/>
                          <a:pt x="334979" y="799164"/>
                          <a:pt x="339765" y="799164"/>
                        </a:cubicBezTo>
                        <a:cubicBezTo>
                          <a:pt x="344550" y="799164"/>
                          <a:pt x="344550" y="794379"/>
                          <a:pt x="344550" y="794379"/>
                        </a:cubicBezTo>
                        <a:cubicBezTo>
                          <a:pt x="358906" y="784808"/>
                          <a:pt x="358906" y="780023"/>
                          <a:pt x="358906" y="775237"/>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72" name="Graphic 3">
                    <a:extLst>
                      <a:ext uri="{FF2B5EF4-FFF2-40B4-BE49-F238E27FC236}">
                        <a16:creationId xmlns:a16="http://schemas.microsoft.com/office/drawing/2014/main" id="{50BABA9E-FFD1-436F-A704-99F4EB6E6B4C}"/>
                      </a:ext>
                    </a:extLst>
                  </p:cNvPr>
                  <p:cNvGrpSpPr/>
                  <p:nvPr/>
                </p:nvGrpSpPr>
                <p:grpSpPr>
                  <a:xfrm>
                    <a:off x="8440543" y="9497311"/>
                    <a:ext cx="320622" cy="339764"/>
                    <a:chOff x="8440543" y="9497311"/>
                    <a:chExt cx="320622" cy="339764"/>
                  </a:xfrm>
                </p:grpSpPr>
                <p:sp>
                  <p:nvSpPr>
                    <p:cNvPr id="390" name="Freeform: Shape 389">
                      <a:extLst>
                        <a:ext uri="{FF2B5EF4-FFF2-40B4-BE49-F238E27FC236}">
                          <a16:creationId xmlns:a16="http://schemas.microsoft.com/office/drawing/2014/main" id="{B85DC3B3-CA2D-44B6-BEDB-98B2AB2E496B}"/>
                        </a:ext>
                      </a:extLst>
                    </p:cNvPr>
                    <p:cNvSpPr/>
                    <p:nvPr/>
                  </p:nvSpPr>
                  <p:spPr>
                    <a:xfrm>
                      <a:off x="8440543" y="9502097"/>
                      <a:ext cx="315837" cy="331156"/>
                    </a:xfrm>
                    <a:custGeom>
                      <a:avLst/>
                      <a:gdLst>
                        <a:gd name="connsiteX0" fmla="*/ 315838 w 315837"/>
                        <a:gd name="connsiteY0" fmla="*/ 282340 h 331156"/>
                        <a:gd name="connsiteX1" fmla="*/ 220129 w 315837"/>
                        <a:gd name="connsiteY1" fmla="*/ 0 h 331156"/>
                        <a:gd name="connsiteX2" fmla="*/ 129206 w 315837"/>
                        <a:gd name="connsiteY2" fmla="*/ 23927 h 331156"/>
                        <a:gd name="connsiteX3" fmla="*/ 38283 w 315837"/>
                        <a:gd name="connsiteY3" fmla="*/ 23927 h 331156"/>
                        <a:gd name="connsiteX4" fmla="*/ 0 w 315837"/>
                        <a:gd name="connsiteY4" fmla="*/ 9571 h 331156"/>
                        <a:gd name="connsiteX5" fmla="*/ 124421 w 315837"/>
                        <a:gd name="connsiteY5" fmla="*/ 325408 h 331156"/>
                        <a:gd name="connsiteX6" fmla="*/ 124421 w 315837"/>
                        <a:gd name="connsiteY6" fmla="*/ 330194 h 331156"/>
                        <a:gd name="connsiteX7" fmla="*/ 200987 w 315837"/>
                        <a:gd name="connsiteY7" fmla="*/ 315837 h 331156"/>
                        <a:gd name="connsiteX8" fmla="*/ 301481 w 315837"/>
                        <a:gd name="connsiteY8" fmla="*/ 296696 h 331156"/>
                        <a:gd name="connsiteX9" fmla="*/ 306266 w 315837"/>
                        <a:gd name="connsiteY9" fmla="*/ 291910 h 331156"/>
                        <a:gd name="connsiteX10" fmla="*/ 315838 w 315837"/>
                        <a:gd name="connsiteY10"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837" h="331156">
                          <a:moveTo>
                            <a:pt x="315838" y="282340"/>
                          </a:moveTo>
                          <a:cubicBezTo>
                            <a:pt x="282339" y="186631"/>
                            <a:pt x="248842" y="95708"/>
                            <a:pt x="220129" y="0"/>
                          </a:cubicBezTo>
                          <a:cubicBezTo>
                            <a:pt x="191417" y="14356"/>
                            <a:pt x="162704" y="19142"/>
                            <a:pt x="129206" y="23927"/>
                          </a:cubicBezTo>
                          <a:cubicBezTo>
                            <a:pt x="100494" y="28712"/>
                            <a:pt x="66996" y="28712"/>
                            <a:pt x="38283" y="23927"/>
                          </a:cubicBezTo>
                          <a:cubicBezTo>
                            <a:pt x="23927" y="19142"/>
                            <a:pt x="14356" y="14356"/>
                            <a:pt x="0" y="9571"/>
                          </a:cubicBezTo>
                          <a:cubicBezTo>
                            <a:pt x="43068" y="133992"/>
                            <a:pt x="110064" y="306267"/>
                            <a:pt x="124421" y="325408"/>
                          </a:cubicBezTo>
                          <a:cubicBezTo>
                            <a:pt x="124421" y="325408"/>
                            <a:pt x="124421" y="330194"/>
                            <a:pt x="124421" y="330194"/>
                          </a:cubicBezTo>
                          <a:cubicBezTo>
                            <a:pt x="148348" y="334979"/>
                            <a:pt x="177060" y="320623"/>
                            <a:pt x="200987" y="315837"/>
                          </a:cubicBezTo>
                          <a:cubicBezTo>
                            <a:pt x="234485" y="306267"/>
                            <a:pt x="267983" y="301481"/>
                            <a:pt x="301481" y="296696"/>
                          </a:cubicBezTo>
                          <a:cubicBezTo>
                            <a:pt x="306266" y="296696"/>
                            <a:pt x="306266" y="291910"/>
                            <a:pt x="306266" y="291910"/>
                          </a:cubicBezTo>
                          <a:cubicBezTo>
                            <a:pt x="315838" y="291910"/>
                            <a:pt x="315838" y="287125"/>
                            <a:pt x="315838" y="282340"/>
                          </a:cubicBezTo>
                          <a:close/>
                        </a:path>
                      </a:pathLst>
                    </a:custGeom>
                    <a:solidFill>
                      <a:srgbClr val="F4F4F4"/>
                    </a:solidFill>
                    <a:ln w="47824"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BEF97BC5-0AF5-4120-ADC6-C2573AA7AEDD}"/>
                        </a:ext>
                      </a:extLst>
                    </p:cNvPr>
                    <p:cNvSpPr/>
                    <p:nvPr/>
                  </p:nvSpPr>
                  <p:spPr>
                    <a:xfrm>
                      <a:off x="8440543" y="9497311"/>
                      <a:ext cx="320622" cy="339764"/>
                    </a:xfrm>
                    <a:custGeom>
                      <a:avLst/>
                      <a:gdLst>
                        <a:gd name="connsiteX0" fmla="*/ 138777 w 320622"/>
                        <a:gd name="connsiteY0" fmla="*/ 339764 h 339764"/>
                        <a:gd name="connsiteX1" fmla="*/ 138777 w 320622"/>
                        <a:gd name="connsiteY1" fmla="*/ 339764 h 339764"/>
                        <a:gd name="connsiteX2" fmla="*/ 129206 w 320622"/>
                        <a:gd name="connsiteY2" fmla="*/ 339764 h 339764"/>
                        <a:gd name="connsiteX3" fmla="*/ 124421 w 320622"/>
                        <a:gd name="connsiteY3" fmla="*/ 334979 h 339764"/>
                        <a:gd name="connsiteX4" fmla="*/ 124421 w 320622"/>
                        <a:gd name="connsiteY4" fmla="*/ 330194 h 339764"/>
                        <a:gd name="connsiteX5" fmla="*/ 0 w 320622"/>
                        <a:gd name="connsiteY5" fmla="*/ 14356 h 339764"/>
                        <a:gd name="connsiteX6" fmla="*/ 0 w 320622"/>
                        <a:gd name="connsiteY6" fmla="*/ 9571 h 339764"/>
                        <a:gd name="connsiteX7" fmla="*/ 4785 w 320622"/>
                        <a:gd name="connsiteY7" fmla="*/ 9571 h 339764"/>
                        <a:gd name="connsiteX8" fmla="*/ 43068 w 320622"/>
                        <a:gd name="connsiteY8" fmla="*/ 23927 h 339764"/>
                        <a:gd name="connsiteX9" fmla="*/ 81352 w 320622"/>
                        <a:gd name="connsiteY9" fmla="*/ 28712 h 339764"/>
                        <a:gd name="connsiteX10" fmla="*/ 129206 w 320622"/>
                        <a:gd name="connsiteY10" fmla="*/ 23927 h 339764"/>
                        <a:gd name="connsiteX11" fmla="*/ 220129 w 320622"/>
                        <a:gd name="connsiteY11" fmla="*/ 0 h 339764"/>
                        <a:gd name="connsiteX12" fmla="*/ 224914 w 320622"/>
                        <a:gd name="connsiteY12" fmla="*/ 0 h 339764"/>
                        <a:gd name="connsiteX13" fmla="*/ 229700 w 320622"/>
                        <a:gd name="connsiteY13" fmla="*/ 4785 h 339764"/>
                        <a:gd name="connsiteX14" fmla="*/ 311052 w 320622"/>
                        <a:gd name="connsiteY14" fmla="*/ 258413 h 339764"/>
                        <a:gd name="connsiteX15" fmla="*/ 320623 w 320622"/>
                        <a:gd name="connsiteY15" fmla="*/ 287125 h 339764"/>
                        <a:gd name="connsiteX16" fmla="*/ 320623 w 320622"/>
                        <a:gd name="connsiteY16" fmla="*/ 296696 h 339764"/>
                        <a:gd name="connsiteX17" fmla="*/ 315838 w 320622"/>
                        <a:gd name="connsiteY17" fmla="*/ 301481 h 339764"/>
                        <a:gd name="connsiteX18" fmla="*/ 306266 w 320622"/>
                        <a:gd name="connsiteY18" fmla="*/ 306267 h 339764"/>
                        <a:gd name="connsiteX19" fmla="*/ 263198 w 320622"/>
                        <a:gd name="connsiteY19" fmla="*/ 315837 h 339764"/>
                        <a:gd name="connsiteX20" fmla="*/ 205773 w 320622"/>
                        <a:gd name="connsiteY20" fmla="*/ 325408 h 339764"/>
                        <a:gd name="connsiteX21" fmla="*/ 186631 w 320622"/>
                        <a:gd name="connsiteY21" fmla="*/ 330194 h 339764"/>
                        <a:gd name="connsiteX22" fmla="*/ 138777 w 320622"/>
                        <a:gd name="connsiteY22" fmla="*/ 339764 h 339764"/>
                        <a:gd name="connsiteX23" fmla="*/ 133991 w 320622"/>
                        <a:gd name="connsiteY23" fmla="*/ 330194 h 339764"/>
                        <a:gd name="connsiteX24" fmla="*/ 138777 w 320622"/>
                        <a:gd name="connsiteY24" fmla="*/ 330194 h 339764"/>
                        <a:gd name="connsiteX25" fmla="*/ 138777 w 320622"/>
                        <a:gd name="connsiteY25" fmla="*/ 330194 h 339764"/>
                        <a:gd name="connsiteX26" fmla="*/ 181846 w 320622"/>
                        <a:gd name="connsiteY26" fmla="*/ 320623 h 339764"/>
                        <a:gd name="connsiteX27" fmla="*/ 200987 w 320622"/>
                        <a:gd name="connsiteY27" fmla="*/ 315837 h 339764"/>
                        <a:gd name="connsiteX28" fmla="*/ 258412 w 320622"/>
                        <a:gd name="connsiteY28" fmla="*/ 306267 h 339764"/>
                        <a:gd name="connsiteX29" fmla="*/ 301481 w 320622"/>
                        <a:gd name="connsiteY29" fmla="*/ 296696 h 339764"/>
                        <a:gd name="connsiteX30" fmla="*/ 301481 w 320622"/>
                        <a:gd name="connsiteY30" fmla="*/ 296696 h 339764"/>
                        <a:gd name="connsiteX31" fmla="*/ 306266 w 320622"/>
                        <a:gd name="connsiteY31" fmla="*/ 291910 h 339764"/>
                        <a:gd name="connsiteX32" fmla="*/ 306266 w 320622"/>
                        <a:gd name="connsiteY32" fmla="*/ 291910 h 339764"/>
                        <a:gd name="connsiteX33" fmla="*/ 296696 w 320622"/>
                        <a:gd name="connsiteY33" fmla="*/ 263198 h 339764"/>
                        <a:gd name="connsiteX34" fmla="*/ 215344 w 320622"/>
                        <a:gd name="connsiteY34" fmla="*/ 14356 h 339764"/>
                        <a:gd name="connsiteX35" fmla="*/ 129206 w 320622"/>
                        <a:gd name="connsiteY35" fmla="*/ 38283 h 339764"/>
                        <a:gd name="connsiteX36" fmla="*/ 76567 w 320622"/>
                        <a:gd name="connsiteY36" fmla="*/ 43069 h 339764"/>
                        <a:gd name="connsiteX37" fmla="*/ 33498 w 320622"/>
                        <a:gd name="connsiteY37" fmla="*/ 38283 h 339764"/>
                        <a:gd name="connsiteX38" fmla="*/ 4785 w 320622"/>
                        <a:gd name="connsiteY38" fmla="*/ 28712 h 339764"/>
                        <a:gd name="connsiteX39" fmla="*/ 133991 w 320622"/>
                        <a:gd name="connsiteY39" fmla="*/ 330194 h 339764"/>
                        <a:gd name="connsiteX40" fmla="*/ 133991 w 320622"/>
                        <a:gd name="connsiteY40" fmla="*/ 330194 h 3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0622" h="339764">
                          <a:moveTo>
                            <a:pt x="138777" y="339764"/>
                          </a:moveTo>
                          <a:lnTo>
                            <a:pt x="138777" y="339764"/>
                          </a:lnTo>
                          <a:cubicBezTo>
                            <a:pt x="133991" y="339764"/>
                            <a:pt x="133991" y="339764"/>
                            <a:pt x="129206" y="339764"/>
                          </a:cubicBezTo>
                          <a:cubicBezTo>
                            <a:pt x="124421" y="339764"/>
                            <a:pt x="124421" y="334979"/>
                            <a:pt x="124421" y="334979"/>
                          </a:cubicBezTo>
                          <a:cubicBezTo>
                            <a:pt x="124421" y="334979"/>
                            <a:pt x="124421" y="330194"/>
                            <a:pt x="124421" y="330194"/>
                          </a:cubicBezTo>
                          <a:cubicBezTo>
                            <a:pt x="105279" y="301481"/>
                            <a:pt x="38283" y="133992"/>
                            <a:pt x="0" y="14356"/>
                          </a:cubicBezTo>
                          <a:cubicBezTo>
                            <a:pt x="0" y="14356"/>
                            <a:pt x="0" y="9571"/>
                            <a:pt x="0" y="9571"/>
                          </a:cubicBezTo>
                          <a:cubicBezTo>
                            <a:pt x="0" y="9571"/>
                            <a:pt x="4785" y="9571"/>
                            <a:pt x="4785" y="9571"/>
                          </a:cubicBezTo>
                          <a:cubicBezTo>
                            <a:pt x="19141" y="14356"/>
                            <a:pt x="28712" y="19142"/>
                            <a:pt x="43068" y="23927"/>
                          </a:cubicBezTo>
                          <a:cubicBezTo>
                            <a:pt x="57425" y="28712"/>
                            <a:pt x="66996" y="28712"/>
                            <a:pt x="81352" y="28712"/>
                          </a:cubicBezTo>
                          <a:cubicBezTo>
                            <a:pt x="100494" y="28712"/>
                            <a:pt x="114850" y="28712"/>
                            <a:pt x="129206" y="23927"/>
                          </a:cubicBezTo>
                          <a:cubicBezTo>
                            <a:pt x="157919" y="19142"/>
                            <a:pt x="191417" y="14356"/>
                            <a:pt x="220129" y="0"/>
                          </a:cubicBezTo>
                          <a:cubicBezTo>
                            <a:pt x="220129" y="0"/>
                            <a:pt x="224914" y="0"/>
                            <a:pt x="224914" y="0"/>
                          </a:cubicBezTo>
                          <a:cubicBezTo>
                            <a:pt x="224914" y="0"/>
                            <a:pt x="224914" y="0"/>
                            <a:pt x="229700" y="4785"/>
                          </a:cubicBezTo>
                          <a:cubicBezTo>
                            <a:pt x="253627" y="90923"/>
                            <a:pt x="282339" y="177060"/>
                            <a:pt x="311052" y="258413"/>
                          </a:cubicBezTo>
                          <a:lnTo>
                            <a:pt x="320623" y="287125"/>
                          </a:lnTo>
                          <a:cubicBezTo>
                            <a:pt x="320623" y="291910"/>
                            <a:pt x="320623" y="291910"/>
                            <a:pt x="320623" y="296696"/>
                          </a:cubicBezTo>
                          <a:cubicBezTo>
                            <a:pt x="320623" y="296696"/>
                            <a:pt x="315838" y="301481"/>
                            <a:pt x="315838" y="301481"/>
                          </a:cubicBezTo>
                          <a:cubicBezTo>
                            <a:pt x="315838" y="306267"/>
                            <a:pt x="311052" y="306267"/>
                            <a:pt x="306266" y="306267"/>
                          </a:cubicBezTo>
                          <a:cubicBezTo>
                            <a:pt x="291910" y="311052"/>
                            <a:pt x="277554" y="311052"/>
                            <a:pt x="263198" y="315837"/>
                          </a:cubicBezTo>
                          <a:cubicBezTo>
                            <a:pt x="244056" y="320623"/>
                            <a:pt x="224914" y="320623"/>
                            <a:pt x="205773" y="325408"/>
                          </a:cubicBezTo>
                          <a:cubicBezTo>
                            <a:pt x="200987" y="325408"/>
                            <a:pt x="191417" y="330194"/>
                            <a:pt x="186631" y="330194"/>
                          </a:cubicBezTo>
                          <a:cubicBezTo>
                            <a:pt x="167490" y="334979"/>
                            <a:pt x="153133" y="339764"/>
                            <a:pt x="138777" y="339764"/>
                          </a:cubicBezTo>
                          <a:close/>
                          <a:moveTo>
                            <a:pt x="133991" y="330194"/>
                          </a:moveTo>
                          <a:cubicBezTo>
                            <a:pt x="133991" y="330194"/>
                            <a:pt x="138777" y="330194"/>
                            <a:pt x="138777" y="330194"/>
                          </a:cubicBezTo>
                          <a:lnTo>
                            <a:pt x="138777" y="330194"/>
                          </a:lnTo>
                          <a:cubicBezTo>
                            <a:pt x="153133" y="330194"/>
                            <a:pt x="167490" y="325408"/>
                            <a:pt x="181846" y="320623"/>
                          </a:cubicBezTo>
                          <a:cubicBezTo>
                            <a:pt x="186631" y="320623"/>
                            <a:pt x="196202" y="315837"/>
                            <a:pt x="200987" y="315837"/>
                          </a:cubicBezTo>
                          <a:cubicBezTo>
                            <a:pt x="220129" y="311052"/>
                            <a:pt x="239271" y="306267"/>
                            <a:pt x="258412" y="306267"/>
                          </a:cubicBezTo>
                          <a:cubicBezTo>
                            <a:pt x="272769" y="301481"/>
                            <a:pt x="287125" y="301481"/>
                            <a:pt x="301481" y="296696"/>
                          </a:cubicBezTo>
                          <a:cubicBezTo>
                            <a:pt x="301481" y="296696"/>
                            <a:pt x="301481" y="296696"/>
                            <a:pt x="301481" y="296696"/>
                          </a:cubicBezTo>
                          <a:cubicBezTo>
                            <a:pt x="301481" y="296696"/>
                            <a:pt x="301481" y="291910"/>
                            <a:pt x="306266" y="291910"/>
                          </a:cubicBezTo>
                          <a:cubicBezTo>
                            <a:pt x="306266" y="291910"/>
                            <a:pt x="306266" y="291910"/>
                            <a:pt x="306266" y="291910"/>
                          </a:cubicBezTo>
                          <a:lnTo>
                            <a:pt x="296696" y="263198"/>
                          </a:lnTo>
                          <a:cubicBezTo>
                            <a:pt x="267983" y="181846"/>
                            <a:pt x="239271" y="95708"/>
                            <a:pt x="215344" y="14356"/>
                          </a:cubicBezTo>
                          <a:cubicBezTo>
                            <a:pt x="186631" y="23927"/>
                            <a:pt x="157919" y="33498"/>
                            <a:pt x="129206" y="38283"/>
                          </a:cubicBezTo>
                          <a:cubicBezTo>
                            <a:pt x="114850" y="38283"/>
                            <a:pt x="95708" y="43069"/>
                            <a:pt x="76567" y="43069"/>
                          </a:cubicBezTo>
                          <a:cubicBezTo>
                            <a:pt x="62210" y="43069"/>
                            <a:pt x="47854" y="43069"/>
                            <a:pt x="33498" y="38283"/>
                          </a:cubicBezTo>
                          <a:cubicBezTo>
                            <a:pt x="23927" y="38283"/>
                            <a:pt x="14356" y="33498"/>
                            <a:pt x="4785" y="28712"/>
                          </a:cubicBezTo>
                          <a:cubicBezTo>
                            <a:pt x="52640" y="153133"/>
                            <a:pt x="114850" y="311052"/>
                            <a:pt x="133991" y="330194"/>
                          </a:cubicBezTo>
                          <a:cubicBezTo>
                            <a:pt x="133991" y="325408"/>
                            <a:pt x="133991" y="330194"/>
                            <a:pt x="133991" y="330194"/>
                          </a:cubicBezTo>
                          <a:close/>
                        </a:path>
                      </a:pathLst>
                    </a:custGeom>
                    <a:solidFill>
                      <a:srgbClr val="A5A5A5"/>
                    </a:solidFill>
                    <a:ln w="47824" cap="flat">
                      <a:noFill/>
                      <a:prstDash val="solid"/>
                      <a:miter/>
                    </a:ln>
                  </p:spPr>
                  <p:txBody>
                    <a:bodyPr rtlCol="0" anchor="ctr"/>
                    <a:lstStyle/>
                    <a:p>
                      <a:endParaRPr lang="en-US"/>
                    </a:p>
                  </p:txBody>
                </p:sp>
              </p:grpSp>
              <p:sp>
                <p:nvSpPr>
                  <p:cNvPr id="373" name="Freeform: Shape 372">
                    <a:extLst>
                      <a:ext uri="{FF2B5EF4-FFF2-40B4-BE49-F238E27FC236}">
                        <a16:creationId xmlns:a16="http://schemas.microsoft.com/office/drawing/2014/main" id="{0A4164FE-41B9-4E5B-93CE-EFA395248172}"/>
                      </a:ext>
                    </a:extLst>
                  </p:cNvPr>
                  <p:cNvSpPr/>
                  <p:nvPr/>
                </p:nvSpPr>
                <p:spPr>
                  <a:xfrm>
                    <a:off x="8550608" y="9502097"/>
                    <a:ext cx="205773" cy="331156"/>
                  </a:xfrm>
                  <a:custGeom>
                    <a:avLst/>
                    <a:gdLst>
                      <a:gd name="connsiteX0" fmla="*/ 205773 w 205773"/>
                      <a:gd name="connsiteY0" fmla="*/ 282340 h 331156"/>
                      <a:gd name="connsiteX1" fmla="*/ 110065 w 205773"/>
                      <a:gd name="connsiteY1" fmla="*/ 0 h 331156"/>
                      <a:gd name="connsiteX2" fmla="*/ 19142 w 205773"/>
                      <a:gd name="connsiteY2" fmla="*/ 23927 h 331156"/>
                      <a:gd name="connsiteX3" fmla="*/ 14356 w 205773"/>
                      <a:gd name="connsiteY3" fmla="*/ 23927 h 331156"/>
                      <a:gd name="connsiteX4" fmla="*/ 38283 w 205773"/>
                      <a:gd name="connsiteY4" fmla="*/ 110065 h 331156"/>
                      <a:gd name="connsiteX5" fmla="*/ 47854 w 205773"/>
                      <a:gd name="connsiteY5" fmla="*/ 248842 h 331156"/>
                      <a:gd name="connsiteX6" fmla="*/ 0 w 205773"/>
                      <a:gd name="connsiteY6" fmla="*/ 306267 h 331156"/>
                      <a:gd name="connsiteX7" fmla="*/ 9571 w 205773"/>
                      <a:gd name="connsiteY7" fmla="*/ 325408 h 331156"/>
                      <a:gd name="connsiteX8" fmla="*/ 9571 w 205773"/>
                      <a:gd name="connsiteY8" fmla="*/ 330194 h 331156"/>
                      <a:gd name="connsiteX9" fmla="*/ 86138 w 205773"/>
                      <a:gd name="connsiteY9" fmla="*/ 315837 h 331156"/>
                      <a:gd name="connsiteX10" fmla="*/ 186631 w 205773"/>
                      <a:gd name="connsiteY10" fmla="*/ 296696 h 331156"/>
                      <a:gd name="connsiteX11" fmla="*/ 191417 w 205773"/>
                      <a:gd name="connsiteY11" fmla="*/ 291910 h 331156"/>
                      <a:gd name="connsiteX12" fmla="*/ 205773 w 205773"/>
                      <a:gd name="connsiteY12"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773" h="331156">
                        <a:moveTo>
                          <a:pt x="205773" y="282340"/>
                        </a:moveTo>
                        <a:cubicBezTo>
                          <a:pt x="172275" y="186631"/>
                          <a:pt x="138777" y="95708"/>
                          <a:pt x="110065" y="0"/>
                        </a:cubicBezTo>
                        <a:cubicBezTo>
                          <a:pt x="81352" y="14356"/>
                          <a:pt x="52640" y="19142"/>
                          <a:pt x="19142" y="23927"/>
                        </a:cubicBezTo>
                        <a:cubicBezTo>
                          <a:pt x="19142" y="23927"/>
                          <a:pt x="14356" y="23927"/>
                          <a:pt x="14356" y="23927"/>
                        </a:cubicBezTo>
                        <a:cubicBezTo>
                          <a:pt x="23927" y="52640"/>
                          <a:pt x="33498" y="81352"/>
                          <a:pt x="38283" y="110065"/>
                        </a:cubicBezTo>
                        <a:cubicBezTo>
                          <a:pt x="47854" y="157919"/>
                          <a:pt x="66996" y="200988"/>
                          <a:pt x="47854" y="248842"/>
                        </a:cubicBezTo>
                        <a:cubicBezTo>
                          <a:pt x="38283" y="267983"/>
                          <a:pt x="23927" y="291910"/>
                          <a:pt x="0" y="306267"/>
                        </a:cubicBezTo>
                        <a:cubicBezTo>
                          <a:pt x="4785" y="315837"/>
                          <a:pt x="9571" y="325408"/>
                          <a:pt x="9571" y="325408"/>
                        </a:cubicBezTo>
                        <a:cubicBezTo>
                          <a:pt x="9571" y="325408"/>
                          <a:pt x="9571" y="330194"/>
                          <a:pt x="9571" y="330194"/>
                        </a:cubicBezTo>
                        <a:cubicBezTo>
                          <a:pt x="33498" y="334979"/>
                          <a:pt x="62211" y="320623"/>
                          <a:pt x="86138" y="315837"/>
                        </a:cubicBezTo>
                        <a:cubicBezTo>
                          <a:pt x="119635" y="306267"/>
                          <a:pt x="153134" y="301481"/>
                          <a:pt x="186631" y="296696"/>
                        </a:cubicBezTo>
                        <a:cubicBezTo>
                          <a:pt x="191417" y="296696"/>
                          <a:pt x="191417" y="291910"/>
                          <a:pt x="191417" y="291910"/>
                        </a:cubicBezTo>
                        <a:cubicBezTo>
                          <a:pt x="205773" y="291910"/>
                          <a:pt x="205773" y="287125"/>
                          <a:pt x="205773"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C4E9E411-59D9-4DD5-B463-C188D2C469C4}"/>
                      </a:ext>
                    </a:extLst>
                  </p:cNvPr>
                  <p:cNvSpPr/>
                  <p:nvPr/>
                </p:nvSpPr>
                <p:spPr>
                  <a:xfrm>
                    <a:off x="8555393" y="9502097"/>
                    <a:ext cx="200987" cy="331156"/>
                  </a:xfrm>
                  <a:custGeom>
                    <a:avLst/>
                    <a:gdLst>
                      <a:gd name="connsiteX0" fmla="*/ 200988 w 200987"/>
                      <a:gd name="connsiteY0" fmla="*/ 282340 h 331156"/>
                      <a:gd name="connsiteX1" fmla="*/ 105279 w 200987"/>
                      <a:gd name="connsiteY1" fmla="*/ 0 h 331156"/>
                      <a:gd name="connsiteX2" fmla="*/ 47854 w 200987"/>
                      <a:gd name="connsiteY2" fmla="*/ 19142 h 331156"/>
                      <a:gd name="connsiteX3" fmla="*/ 90923 w 200987"/>
                      <a:gd name="connsiteY3" fmla="*/ 148348 h 331156"/>
                      <a:gd name="connsiteX4" fmla="*/ 86138 w 200987"/>
                      <a:gd name="connsiteY4" fmla="*/ 272769 h 331156"/>
                      <a:gd name="connsiteX5" fmla="*/ 0 w 200987"/>
                      <a:gd name="connsiteY5" fmla="*/ 301481 h 331156"/>
                      <a:gd name="connsiteX6" fmla="*/ 14356 w 200987"/>
                      <a:gd name="connsiteY6" fmla="*/ 325408 h 331156"/>
                      <a:gd name="connsiteX7" fmla="*/ 14356 w 200987"/>
                      <a:gd name="connsiteY7" fmla="*/ 330194 h 331156"/>
                      <a:gd name="connsiteX8" fmla="*/ 90923 w 200987"/>
                      <a:gd name="connsiteY8" fmla="*/ 315837 h 331156"/>
                      <a:gd name="connsiteX9" fmla="*/ 191417 w 200987"/>
                      <a:gd name="connsiteY9" fmla="*/ 296696 h 331156"/>
                      <a:gd name="connsiteX10" fmla="*/ 196202 w 200987"/>
                      <a:gd name="connsiteY10" fmla="*/ 291910 h 331156"/>
                      <a:gd name="connsiteX11" fmla="*/ 200988 w 200987"/>
                      <a:gd name="connsiteY11"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87" h="331156">
                        <a:moveTo>
                          <a:pt x="200988" y="282340"/>
                        </a:moveTo>
                        <a:cubicBezTo>
                          <a:pt x="167490" y="186631"/>
                          <a:pt x="133992" y="95708"/>
                          <a:pt x="105279" y="0"/>
                        </a:cubicBezTo>
                        <a:cubicBezTo>
                          <a:pt x="86138" y="9571"/>
                          <a:pt x="66996" y="14356"/>
                          <a:pt x="47854" y="19142"/>
                        </a:cubicBezTo>
                        <a:cubicBezTo>
                          <a:pt x="66996" y="62211"/>
                          <a:pt x="81352" y="105279"/>
                          <a:pt x="90923" y="148348"/>
                        </a:cubicBezTo>
                        <a:cubicBezTo>
                          <a:pt x="100494" y="186631"/>
                          <a:pt x="105279" y="234485"/>
                          <a:pt x="86138" y="272769"/>
                        </a:cubicBezTo>
                        <a:cubicBezTo>
                          <a:pt x="66996" y="301481"/>
                          <a:pt x="33498" y="311052"/>
                          <a:pt x="0" y="301481"/>
                        </a:cubicBezTo>
                        <a:cubicBezTo>
                          <a:pt x="4786" y="311052"/>
                          <a:pt x="9571" y="320623"/>
                          <a:pt x="14356" y="325408"/>
                        </a:cubicBezTo>
                        <a:cubicBezTo>
                          <a:pt x="14356" y="325408"/>
                          <a:pt x="14356" y="330194"/>
                          <a:pt x="14356" y="330194"/>
                        </a:cubicBezTo>
                        <a:cubicBezTo>
                          <a:pt x="38283" y="334979"/>
                          <a:pt x="66996" y="320623"/>
                          <a:pt x="90923" y="315837"/>
                        </a:cubicBezTo>
                        <a:cubicBezTo>
                          <a:pt x="124421" y="306267"/>
                          <a:pt x="157919" y="301481"/>
                          <a:pt x="191417" y="296696"/>
                        </a:cubicBezTo>
                        <a:cubicBezTo>
                          <a:pt x="196202" y="296696"/>
                          <a:pt x="196202" y="291910"/>
                          <a:pt x="196202" y="291910"/>
                        </a:cubicBezTo>
                        <a:cubicBezTo>
                          <a:pt x="200988" y="291910"/>
                          <a:pt x="200988" y="287125"/>
                          <a:pt x="200988"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61E1E661-2F52-4ADD-8436-4B23C1665EA7}"/>
                      </a:ext>
                    </a:extLst>
                  </p:cNvPr>
                  <p:cNvSpPr/>
                  <p:nvPr/>
                </p:nvSpPr>
                <p:spPr>
                  <a:xfrm>
                    <a:off x="8469256" y="9258041"/>
                    <a:ext cx="46212" cy="11553"/>
                  </a:xfrm>
                  <a:custGeom>
                    <a:avLst/>
                    <a:gdLst>
                      <a:gd name="connsiteX0" fmla="*/ 43069 w 46212"/>
                      <a:gd name="connsiteY0" fmla="*/ 4785 h 11553"/>
                      <a:gd name="connsiteX1" fmla="*/ 4785 w 46212"/>
                      <a:gd name="connsiteY1" fmla="*/ 0 h 11553"/>
                      <a:gd name="connsiteX2" fmla="*/ 0 w 46212"/>
                      <a:gd name="connsiteY2" fmla="*/ 4785 h 11553"/>
                      <a:gd name="connsiteX3" fmla="*/ 38283 w 46212"/>
                      <a:gd name="connsiteY3" fmla="*/ 9571 h 11553"/>
                      <a:gd name="connsiteX4" fmla="*/ 43069 w 46212"/>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12" h="11553">
                        <a:moveTo>
                          <a:pt x="43069" y="4785"/>
                        </a:moveTo>
                        <a:cubicBezTo>
                          <a:pt x="28712" y="4785"/>
                          <a:pt x="19142" y="4785"/>
                          <a:pt x="4785" y="0"/>
                        </a:cubicBezTo>
                        <a:cubicBezTo>
                          <a:pt x="0" y="0"/>
                          <a:pt x="0" y="4785"/>
                          <a:pt x="0" y="4785"/>
                        </a:cubicBezTo>
                        <a:cubicBezTo>
                          <a:pt x="9571" y="9571"/>
                          <a:pt x="28712" y="14356"/>
                          <a:pt x="38283" y="9571"/>
                        </a:cubicBezTo>
                        <a:cubicBezTo>
                          <a:pt x="47854" y="9571"/>
                          <a:pt x="47854" y="4785"/>
                          <a:pt x="43069" y="4785"/>
                        </a:cubicBezTo>
                        <a:close/>
                      </a:path>
                    </a:pathLst>
                  </a:custGeom>
                  <a:solidFill>
                    <a:srgbClr val="D97D30"/>
                  </a:solidFill>
                  <a:ln w="47824" cap="flat">
                    <a:noFill/>
                    <a:prstDash val="solid"/>
                    <a:miter/>
                  </a:ln>
                </p:spPr>
                <p:txBody>
                  <a:bodyPr rtlCol="0" anchor="ctr"/>
                  <a:lstStyle/>
                  <a:p>
                    <a:endParaRPr lang="en-US"/>
                  </a:p>
                </p:txBody>
              </p:sp>
              <p:grpSp>
                <p:nvGrpSpPr>
                  <p:cNvPr id="376" name="Graphic 3">
                    <a:extLst>
                      <a:ext uri="{FF2B5EF4-FFF2-40B4-BE49-F238E27FC236}">
                        <a16:creationId xmlns:a16="http://schemas.microsoft.com/office/drawing/2014/main" id="{6285E8DD-CB45-49C7-BEFA-A2F22FDDB91B}"/>
                      </a:ext>
                    </a:extLst>
                  </p:cNvPr>
                  <p:cNvGrpSpPr/>
                  <p:nvPr/>
                </p:nvGrpSpPr>
                <p:grpSpPr>
                  <a:xfrm>
                    <a:off x="8185924" y="9696317"/>
                    <a:ext cx="637453" cy="394386"/>
                    <a:chOff x="8185924" y="9696317"/>
                    <a:chExt cx="637453" cy="394386"/>
                  </a:xfrm>
                </p:grpSpPr>
                <p:sp>
                  <p:nvSpPr>
                    <p:cNvPr id="388" name="Freeform: Shape 387">
                      <a:extLst>
                        <a:ext uri="{FF2B5EF4-FFF2-40B4-BE49-F238E27FC236}">
                          <a16:creationId xmlns:a16="http://schemas.microsoft.com/office/drawing/2014/main" id="{BD6469E4-84A7-422B-89B1-795674FC45E2}"/>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path>
                      </a:pathLst>
                    </a:custGeom>
                    <a:solidFill>
                      <a:srgbClr val="E40274"/>
                    </a:solidFill>
                    <a:ln w="47824"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0DE94671-5BFB-432D-ACFD-AEC4966377ED}"/>
                        </a:ext>
                      </a:extLst>
                    </p:cNvPr>
                    <p:cNvSpPr/>
                    <p:nvPr/>
                  </p:nvSpPr>
                  <p:spPr>
                    <a:xfrm>
                      <a:off x="8185924" y="9696317"/>
                      <a:ext cx="637453" cy="394386"/>
                    </a:xfrm>
                    <a:custGeom>
                      <a:avLst/>
                      <a:gdLst>
                        <a:gd name="connsiteX0" fmla="*/ 216336 w 637453"/>
                        <a:gd name="connsiteY0" fmla="*/ 394386 h 394386"/>
                        <a:gd name="connsiteX1" fmla="*/ 77559 w 637453"/>
                        <a:gd name="connsiteY1" fmla="*/ 380030 h 394386"/>
                        <a:gd name="connsiteX2" fmla="*/ 992 w 637453"/>
                        <a:gd name="connsiteY2" fmla="*/ 313034 h 394386"/>
                        <a:gd name="connsiteX3" fmla="*/ 48847 w 637453"/>
                        <a:gd name="connsiteY3" fmla="*/ 193399 h 394386"/>
                        <a:gd name="connsiteX4" fmla="*/ 139770 w 637453"/>
                        <a:gd name="connsiteY4" fmla="*/ 145545 h 394386"/>
                        <a:gd name="connsiteX5" fmla="*/ 168482 w 637453"/>
                        <a:gd name="connsiteY5" fmla="*/ 135974 h 394386"/>
                        <a:gd name="connsiteX6" fmla="*/ 312045 w 637453"/>
                        <a:gd name="connsiteY6" fmla="*/ 54622 h 394386"/>
                        <a:gd name="connsiteX7" fmla="*/ 335972 w 637453"/>
                        <a:gd name="connsiteY7" fmla="*/ 40266 h 394386"/>
                        <a:gd name="connsiteX8" fmla="*/ 345542 w 637453"/>
                        <a:gd name="connsiteY8" fmla="*/ 45051 h 394386"/>
                        <a:gd name="connsiteX9" fmla="*/ 383826 w 637453"/>
                        <a:gd name="connsiteY9" fmla="*/ 25909 h 394386"/>
                        <a:gd name="connsiteX10" fmla="*/ 493891 w 637453"/>
                        <a:gd name="connsiteY10" fmla="*/ 59407 h 394386"/>
                        <a:gd name="connsiteX11" fmla="*/ 517818 w 637453"/>
                        <a:gd name="connsiteY11" fmla="*/ 45051 h 394386"/>
                        <a:gd name="connsiteX12" fmla="*/ 541745 w 637453"/>
                        <a:gd name="connsiteY12" fmla="*/ 21124 h 394386"/>
                        <a:gd name="connsiteX13" fmla="*/ 546530 w 637453"/>
                        <a:gd name="connsiteY13" fmla="*/ 16339 h 394386"/>
                        <a:gd name="connsiteX14" fmla="*/ 551316 w 637453"/>
                        <a:gd name="connsiteY14" fmla="*/ 6768 h 394386"/>
                        <a:gd name="connsiteX15" fmla="*/ 565672 w 637453"/>
                        <a:gd name="connsiteY15" fmla="*/ 1982 h 394386"/>
                        <a:gd name="connsiteX16" fmla="*/ 575243 w 637453"/>
                        <a:gd name="connsiteY16" fmla="*/ 6768 h 394386"/>
                        <a:gd name="connsiteX17" fmla="*/ 603955 w 637453"/>
                        <a:gd name="connsiteY17" fmla="*/ 35480 h 394386"/>
                        <a:gd name="connsiteX18" fmla="*/ 613526 w 637453"/>
                        <a:gd name="connsiteY18" fmla="*/ 78549 h 394386"/>
                        <a:gd name="connsiteX19" fmla="*/ 618311 w 637453"/>
                        <a:gd name="connsiteY19" fmla="*/ 97690 h 394386"/>
                        <a:gd name="connsiteX20" fmla="*/ 618311 w 637453"/>
                        <a:gd name="connsiteY20" fmla="*/ 102476 h 394386"/>
                        <a:gd name="connsiteX21" fmla="*/ 637453 w 637453"/>
                        <a:gd name="connsiteY21" fmla="*/ 222112 h 394386"/>
                        <a:gd name="connsiteX22" fmla="*/ 603955 w 637453"/>
                        <a:gd name="connsiteY22" fmla="*/ 303464 h 394386"/>
                        <a:gd name="connsiteX23" fmla="*/ 498676 w 637453"/>
                        <a:gd name="connsiteY23" fmla="*/ 356103 h 394386"/>
                        <a:gd name="connsiteX24" fmla="*/ 216336 w 637453"/>
                        <a:gd name="connsiteY24" fmla="*/ 394386 h 394386"/>
                        <a:gd name="connsiteX25" fmla="*/ 326401 w 637453"/>
                        <a:gd name="connsiteY25" fmla="*/ 45051 h 394386"/>
                        <a:gd name="connsiteX26" fmla="*/ 307259 w 637453"/>
                        <a:gd name="connsiteY26" fmla="*/ 59407 h 394386"/>
                        <a:gd name="connsiteX27" fmla="*/ 163697 w 637453"/>
                        <a:gd name="connsiteY27" fmla="*/ 145545 h 394386"/>
                        <a:gd name="connsiteX28" fmla="*/ 134984 w 637453"/>
                        <a:gd name="connsiteY28" fmla="*/ 155116 h 394386"/>
                        <a:gd name="connsiteX29" fmla="*/ 48847 w 637453"/>
                        <a:gd name="connsiteY29" fmla="*/ 202970 h 394386"/>
                        <a:gd name="connsiteX30" fmla="*/ 5778 w 637453"/>
                        <a:gd name="connsiteY30" fmla="*/ 317820 h 394386"/>
                        <a:gd name="connsiteX31" fmla="*/ 77559 w 637453"/>
                        <a:gd name="connsiteY31" fmla="*/ 375245 h 394386"/>
                        <a:gd name="connsiteX32" fmla="*/ 216336 w 637453"/>
                        <a:gd name="connsiteY32" fmla="*/ 389601 h 394386"/>
                        <a:gd name="connsiteX33" fmla="*/ 489105 w 637453"/>
                        <a:gd name="connsiteY33" fmla="*/ 346532 h 394386"/>
                        <a:gd name="connsiteX34" fmla="*/ 589599 w 637453"/>
                        <a:gd name="connsiteY34" fmla="*/ 293893 h 394386"/>
                        <a:gd name="connsiteX35" fmla="*/ 618311 w 637453"/>
                        <a:gd name="connsiteY35" fmla="*/ 222112 h 394386"/>
                        <a:gd name="connsiteX36" fmla="*/ 599170 w 637453"/>
                        <a:gd name="connsiteY36" fmla="*/ 102476 h 394386"/>
                        <a:gd name="connsiteX37" fmla="*/ 599170 w 637453"/>
                        <a:gd name="connsiteY37" fmla="*/ 97690 h 394386"/>
                        <a:gd name="connsiteX38" fmla="*/ 594384 w 637453"/>
                        <a:gd name="connsiteY38" fmla="*/ 78549 h 394386"/>
                        <a:gd name="connsiteX39" fmla="*/ 584813 w 637453"/>
                        <a:gd name="connsiteY39" fmla="*/ 40266 h 394386"/>
                        <a:gd name="connsiteX40" fmla="*/ 556101 w 637453"/>
                        <a:gd name="connsiteY40" fmla="*/ 16339 h 394386"/>
                        <a:gd name="connsiteX41" fmla="*/ 546530 w 637453"/>
                        <a:gd name="connsiteY41" fmla="*/ 11553 h 394386"/>
                        <a:gd name="connsiteX42" fmla="*/ 546530 w 637453"/>
                        <a:gd name="connsiteY42" fmla="*/ 11553 h 394386"/>
                        <a:gd name="connsiteX43" fmla="*/ 541745 w 637453"/>
                        <a:gd name="connsiteY43" fmla="*/ 16339 h 394386"/>
                        <a:gd name="connsiteX44" fmla="*/ 536959 w 637453"/>
                        <a:gd name="connsiteY44" fmla="*/ 25909 h 394386"/>
                        <a:gd name="connsiteX45" fmla="*/ 513032 w 637453"/>
                        <a:gd name="connsiteY45" fmla="*/ 49836 h 394386"/>
                        <a:gd name="connsiteX46" fmla="*/ 484320 w 637453"/>
                        <a:gd name="connsiteY46" fmla="*/ 68978 h 394386"/>
                        <a:gd name="connsiteX47" fmla="*/ 479534 w 637453"/>
                        <a:gd name="connsiteY47" fmla="*/ 68978 h 394386"/>
                        <a:gd name="connsiteX48" fmla="*/ 474749 w 637453"/>
                        <a:gd name="connsiteY48" fmla="*/ 64193 h 394386"/>
                        <a:gd name="connsiteX49" fmla="*/ 374255 w 637453"/>
                        <a:gd name="connsiteY49" fmla="*/ 30695 h 394386"/>
                        <a:gd name="connsiteX50" fmla="*/ 335972 w 637453"/>
                        <a:gd name="connsiteY50" fmla="*/ 49836 h 394386"/>
                        <a:gd name="connsiteX51" fmla="*/ 331186 w 637453"/>
                        <a:gd name="connsiteY51" fmla="*/ 54622 h 394386"/>
                        <a:gd name="connsiteX52" fmla="*/ 326401 w 637453"/>
                        <a:gd name="connsiteY52" fmla="*/ 49836 h 394386"/>
                        <a:gd name="connsiteX53" fmla="*/ 326401 w 637453"/>
                        <a:gd name="connsiteY53" fmla="*/ 45051 h 39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453" h="394386">
                          <a:moveTo>
                            <a:pt x="216336" y="394386"/>
                          </a:moveTo>
                          <a:cubicBezTo>
                            <a:pt x="149340" y="394386"/>
                            <a:pt x="101486" y="384815"/>
                            <a:pt x="77559" y="380030"/>
                          </a:cubicBezTo>
                          <a:cubicBezTo>
                            <a:pt x="53632" y="370459"/>
                            <a:pt x="-8578" y="351318"/>
                            <a:pt x="992" y="313034"/>
                          </a:cubicBezTo>
                          <a:cubicBezTo>
                            <a:pt x="10563" y="269966"/>
                            <a:pt x="20134" y="226897"/>
                            <a:pt x="48847" y="193399"/>
                          </a:cubicBezTo>
                          <a:cubicBezTo>
                            <a:pt x="72774" y="164686"/>
                            <a:pt x="106272" y="155116"/>
                            <a:pt x="139770" y="145545"/>
                          </a:cubicBezTo>
                          <a:cubicBezTo>
                            <a:pt x="149340" y="140759"/>
                            <a:pt x="158911" y="140759"/>
                            <a:pt x="168482" y="135974"/>
                          </a:cubicBezTo>
                          <a:cubicBezTo>
                            <a:pt x="216336" y="121618"/>
                            <a:pt x="268976" y="97690"/>
                            <a:pt x="312045" y="54622"/>
                          </a:cubicBezTo>
                          <a:cubicBezTo>
                            <a:pt x="321615" y="45051"/>
                            <a:pt x="331186" y="40266"/>
                            <a:pt x="335972" y="40266"/>
                          </a:cubicBezTo>
                          <a:cubicBezTo>
                            <a:pt x="340757" y="40266"/>
                            <a:pt x="340757" y="40266"/>
                            <a:pt x="345542" y="45051"/>
                          </a:cubicBezTo>
                          <a:cubicBezTo>
                            <a:pt x="359899" y="35480"/>
                            <a:pt x="369469" y="30695"/>
                            <a:pt x="383826" y="25909"/>
                          </a:cubicBezTo>
                          <a:cubicBezTo>
                            <a:pt x="426895" y="16339"/>
                            <a:pt x="465178" y="30695"/>
                            <a:pt x="493891" y="59407"/>
                          </a:cubicBezTo>
                          <a:cubicBezTo>
                            <a:pt x="503461" y="54622"/>
                            <a:pt x="508247" y="49836"/>
                            <a:pt x="517818" y="45051"/>
                          </a:cubicBezTo>
                          <a:cubicBezTo>
                            <a:pt x="527388" y="35480"/>
                            <a:pt x="532174" y="30695"/>
                            <a:pt x="541745" y="21124"/>
                          </a:cubicBezTo>
                          <a:cubicBezTo>
                            <a:pt x="541745" y="16339"/>
                            <a:pt x="546530" y="16339"/>
                            <a:pt x="546530" y="16339"/>
                          </a:cubicBezTo>
                          <a:cubicBezTo>
                            <a:pt x="546530" y="11553"/>
                            <a:pt x="551316" y="11553"/>
                            <a:pt x="551316" y="6768"/>
                          </a:cubicBezTo>
                          <a:cubicBezTo>
                            <a:pt x="551316" y="1982"/>
                            <a:pt x="560886" y="-2803"/>
                            <a:pt x="565672" y="1982"/>
                          </a:cubicBezTo>
                          <a:cubicBezTo>
                            <a:pt x="570457" y="1982"/>
                            <a:pt x="570457" y="6768"/>
                            <a:pt x="575243" y="6768"/>
                          </a:cubicBezTo>
                          <a:cubicBezTo>
                            <a:pt x="584813" y="16339"/>
                            <a:pt x="599170" y="21124"/>
                            <a:pt x="603955" y="35480"/>
                          </a:cubicBezTo>
                          <a:cubicBezTo>
                            <a:pt x="608740" y="49836"/>
                            <a:pt x="613526" y="64193"/>
                            <a:pt x="613526" y="78549"/>
                          </a:cubicBezTo>
                          <a:cubicBezTo>
                            <a:pt x="613526" y="83334"/>
                            <a:pt x="613526" y="92905"/>
                            <a:pt x="618311" y="97690"/>
                          </a:cubicBezTo>
                          <a:lnTo>
                            <a:pt x="618311" y="102476"/>
                          </a:lnTo>
                          <a:cubicBezTo>
                            <a:pt x="627882" y="140759"/>
                            <a:pt x="637453" y="183828"/>
                            <a:pt x="637453" y="222112"/>
                          </a:cubicBezTo>
                          <a:cubicBezTo>
                            <a:pt x="637453" y="255609"/>
                            <a:pt x="637453" y="279536"/>
                            <a:pt x="603955" y="303464"/>
                          </a:cubicBezTo>
                          <a:cubicBezTo>
                            <a:pt x="575243" y="322605"/>
                            <a:pt x="536959" y="341747"/>
                            <a:pt x="498676" y="356103"/>
                          </a:cubicBezTo>
                          <a:cubicBezTo>
                            <a:pt x="379041" y="384815"/>
                            <a:pt x="278547" y="394386"/>
                            <a:pt x="216336" y="394386"/>
                          </a:cubicBezTo>
                          <a:close/>
                          <a:moveTo>
                            <a:pt x="326401" y="45051"/>
                          </a:moveTo>
                          <a:cubicBezTo>
                            <a:pt x="321615" y="45051"/>
                            <a:pt x="316830" y="49836"/>
                            <a:pt x="307259" y="59407"/>
                          </a:cubicBezTo>
                          <a:cubicBezTo>
                            <a:pt x="264190" y="102476"/>
                            <a:pt x="206766" y="126403"/>
                            <a:pt x="163697" y="145545"/>
                          </a:cubicBezTo>
                          <a:cubicBezTo>
                            <a:pt x="154126" y="150330"/>
                            <a:pt x="144555" y="150330"/>
                            <a:pt x="134984" y="155116"/>
                          </a:cubicBezTo>
                          <a:cubicBezTo>
                            <a:pt x="101486" y="164686"/>
                            <a:pt x="72774" y="174257"/>
                            <a:pt x="48847" y="202970"/>
                          </a:cubicBezTo>
                          <a:cubicBezTo>
                            <a:pt x="24920" y="236468"/>
                            <a:pt x="15349" y="279536"/>
                            <a:pt x="5778" y="317820"/>
                          </a:cubicBezTo>
                          <a:cubicBezTo>
                            <a:pt x="992" y="351318"/>
                            <a:pt x="58417" y="370459"/>
                            <a:pt x="77559" y="375245"/>
                          </a:cubicBezTo>
                          <a:cubicBezTo>
                            <a:pt x="101486" y="380030"/>
                            <a:pt x="149340" y="389601"/>
                            <a:pt x="216336" y="389601"/>
                          </a:cubicBezTo>
                          <a:cubicBezTo>
                            <a:pt x="278547" y="389601"/>
                            <a:pt x="379041" y="384815"/>
                            <a:pt x="489105" y="346532"/>
                          </a:cubicBezTo>
                          <a:cubicBezTo>
                            <a:pt x="527388" y="336961"/>
                            <a:pt x="560886" y="313034"/>
                            <a:pt x="589599" y="293893"/>
                          </a:cubicBezTo>
                          <a:cubicBezTo>
                            <a:pt x="618311" y="274751"/>
                            <a:pt x="618311" y="255609"/>
                            <a:pt x="618311" y="222112"/>
                          </a:cubicBezTo>
                          <a:cubicBezTo>
                            <a:pt x="618311" y="183828"/>
                            <a:pt x="608740" y="140759"/>
                            <a:pt x="599170" y="102476"/>
                          </a:cubicBezTo>
                          <a:lnTo>
                            <a:pt x="599170" y="97690"/>
                          </a:lnTo>
                          <a:cubicBezTo>
                            <a:pt x="599170" y="92905"/>
                            <a:pt x="594384" y="83334"/>
                            <a:pt x="594384" y="78549"/>
                          </a:cubicBezTo>
                          <a:cubicBezTo>
                            <a:pt x="589599" y="64193"/>
                            <a:pt x="589599" y="49836"/>
                            <a:pt x="584813" y="40266"/>
                          </a:cubicBezTo>
                          <a:cubicBezTo>
                            <a:pt x="580028" y="30695"/>
                            <a:pt x="570457" y="21124"/>
                            <a:pt x="556101" y="16339"/>
                          </a:cubicBezTo>
                          <a:cubicBezTo>
                            <a:pt x="551316" y="16339"/>
                            <a:pt x="551316" y="11553"/>
                            <a:pt x="546530" y="11553"/>
                          </a:cubicBezTo>
                          <a:lnTo>
                            <a:pt x="546530" y="11553"/>
                          </a:lnTo>
                          <a:cubicBezTo>
                            <a:pt x="546530" y="11553"/>
                            <a:pt x="541745" y="16339"/>
                            <a:pt x="541745" y="16339"/>
                          </a:cubicBezTo>
                          <a:cubicBezTo>
                            <a:pt x="541745" y="16339"/>
                            <a:pt x="541745" y="21124"/>
                            <a:pt x="536959" y="25909"/>
                          </a:cubicBezTo>
                          <a:cubicBezTo>
                            <a:pt x="532174" y="35480"/>
                            <a:pt x="522603" y="45051"/>
                            <a:pt x="513032" y="49836"/>
                          </a:cubicBezTo>
                          <a:cubicBezTo>
                            <a:pt x="503461" y="59407"/>
                            <a:pt x="493891" y="64193"/>
                            <a:pt x="484320" y="68978"/>
                          </a:cubicBezTo>
                          <a:lnTo>
                            <a:pt x="479534" y="68978"/>
                          </a:lnTo>
                          <a:lnTo>
                            <a:pt x="474749" y="64193"/>
                          </a:lnTo>
                          <a:cubicBezTo>
                            <a:pt x="450822" y="35480"/>
                            <a:pt x="412538" y="21124"/>
                            <a:pt x="374255" y="30695"/>
                          </a:cubicBezTo>
                          <a:cubicBezTo>
                            <a:pt x="359899" y="35480"/>
                            <a:pt x="345542" y="40266"/>
                            <a:pt x="335972" y="49836"/>
                          </a:cubicBezTo>
                          <a:lnTo>
                            <a:pt x="331186" y="54622"/>
                          </a:lnTo>
                          <a:lnTo>
                            <a:pt x="326401" y="49836"/>
                          </a:lnTo>
                          <a:cubicBezTo>
                            <a:pt x="331186" y="49836"/>
                            <a:pt x="331186" y="45051"/>
                            <a:pt x="326401" y="45051"/>
                          </a:cubicBezTo>
                          <a:close/>
                        </a:path>
                      </a:pathLst>
                    </a:custGeom>
                    <a:solidFill>
                      <a:srgbClr val="B00562"/>
                    </a:solidFill>
                    <a:ln w="47824" cap="flat">
                      <a:noFill/>
                      <a:prstDash val="solid"/>
                      <a:miter/>
                    </a:ln>
                  </p:spPr>
                  <p:txBody>
                    <a:bodyPr rtlCol="0" anchor="ctr"/>
                    <a:lstStyle/>
                    <a:p>
                      <a:endParaRPr lang="en-US"/>
                    </a:p>
                  </p:txBody>
                </p:sp>
              </p:grpSp>
              <p:sp>
                <p:nvSpPr>
                  <p:cNvPr id="377" name="Freeform: Shape 376">
                    <a:extLst>
                      <a:ext uri="{FF2B5EF4-FFF2-40B4-BE49-F238E27FC236}">
                        <a16:creationId xmlns:a16="http://schemas.microsoft.com/office/drawing/2014/main" id="{041B4C1B-72EF-4DF9-B8F6-0797444599C7}"/>
                      </a:ext>
                    </a:extLst>
                  </p:cNvPr>
                  <p:cNvSpPr/>
                  <p:nvPr/>
                </p:nvSpPr>
                <p:spPr>
                  <a:xfrm>
                    <a:off x="8497968" y="9714977"/>
                    <a:ext cx="205773" cy="81012"/>
                  </a:xfrm>
                  <a:custGeom>
                    <a:avLst/>
                    <a:gdLst>
                      <a:gd name="connsiteX0" fmla="*/ 205773 w 205773"/>
                      <a:gd name="connsiteY0" fmla="*/ 74245 h 81012"/>
                      <a:gd name="connsiteX1" fmla="*/ 119635 w 205773"/>
                      <a:gd name="connsiteY1" fmla="*/ 2464 h 81012"/>
                      <a:gd name="connsiteX2" fmla="*/ 0 w 205773"/>
                      <a:gd name="connsiteY2" fmla="*/ 45532 h 81012"/>
                      <a:gd name="connsiteX3" fmla="*/ 4785 w 205773"/>
                      <a:gd name="connsiteY3" fmla="*/ 50318 h 81012"/>
                      <a:gd name="connsiteX4" fmla="*/ 119635 w 205773"/>
                      <a:gd name="connsiteY4" fmla="*/ 16820 h 81012"/>
                      <a:gd name="connsiteX5" fmla="*/ 205773 w 205773"/>
                      <a:gd name="connsiteY5" fmla="*/ 79030 h 81012"/>
                      <a:gd name="connsiteX6" fmla="*/ 205773 w 205773"/>
                      <a:gd name="connsiteY6" fmla="*/ 74245 h 8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73" h="81012">
                        <a:moveTo>
                          <a:pt x="205773" y="74245"/>
                        </a:moveTo>
                        <a:cubicBezTo>
                          <a:pt x="196202" y="35962"/>
                          <a:pt x="153133" y="12035"/>
                          <a:pt x="119635" y="2464"/>
                        </a:cubicBezTo>
                        <a:cubicBezTo>
                          <a:pt x="76567" y="-7107"/>
                          <a:pt x="28712" y="12035"/>
                          <a:pt x="0" y="45532"/>
                        </a:cubicBezTo>
                        <a:cubicBezTo>
                          <a:pt x="0" y="45532"/>
                          <a:pt x="0" y="50318"/>
                          <a:pt x="4785" y="50318"/>
                        </a:cubicBezTo>
                        <a:cubicBezTo>
                          <a:pt x="38283" y="26391"/>
                          <a:pt x="71781" y="7249"/>
                          <a:pt x="119635" y="16820"/>
                        </a:cubicBezTo>
                        <a:cubicBezTo>
                          <a:pt x="157919" y="26391"/>
                          <a:pt x="177060" y="50318"/>
                          <a:pt x="205773" y="79030"/>
                        </a:cubicBezTo>
                        <a:cubicBezTo>
                          <a:pt x="205773" y="83816"/>
                          <a:pt x="205773" y="79030"/>
                          <a:pt x="205773" y="74245"/>
                        </a:cubicBezTo>
                        <a:close/>
                      </a:path>
                    </a:pathLst>
                  </a:custGeom>
                  <a:solidFill>
                    <a:srgbClr val="B00562"/>
                  </a:solidFill>
                  <a:ln w="47824"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A54377D3-3551-4A7D-86DE-25B0F35C0553}"/>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 name="connsiteX18" fmla="*/ 556101 w 632667"/>
                      <a:gd name="connsiteY18" fmla="*/ 215344 h 382948"/>
                      <a:gd name="connsiteX19" fmla="*/ 374255 w 632667"/>
                      <a:gd name="connsiteY19" fmla="*/ 306267 h 382948"/>
                      <a:gd name="connsiteX20" fmla="*/ 158911 w 632667"/>
                      <a:gd name="connsiteY20" fmla="*/ 320623 h 382948"/>
                      <a:gd name="connsiteX21" fmla="*/ 34490 w 632667"/>
                      <a:gd name="connsiteY21" fmla="*/ 248842 h 382948"/>
                      <a:gd name="connsiteX22" fmla="*/ 158911 w 632667"/>
                      <a:gd name="connsiteY22" fmla="*/ 153134 h 382948"/>
                      <a:gd name="connsiteX23" fmla="*/ 297688 w 632667"/>
                      <a:gd name="connsiteY23" fmla="*/ 229700 h 382948"/>
                      <a:gd name="connsiteX24" fmla="*/ 422109 w 632667"/>
                      <a:gd name="connsiteY24" fmla="*/ 239271 h 382948"/>
                      <a:gd name="connsiteX25" fmla="*/ 460392 w 632667"/>
                      <a:gd name="connsiteY25" fmla="*/ 215344 h 382948"/>
                      <a:gd name="connsiteX26" fmla="*/ 484320 w 632667"/>
                      <a:gd name="connsiteY26" fmla="*/ 177061 h 382948"/>
                      <a:gd name="connsiteX27" fmla="*/ 479534 w 632667"/>
                      <a:gd name="connsiteY27" fmla="*/ 143562 h 382948"/>
                      <a:gd name="connsiteX28" fmla="*/ 469964 w 632667"/>
                      <a:gd name="connsiteY28" fmla="*/ 110065 h 382948"/>
                      <a:gd name="connsiteX29" fmla="*/ 498676 w 632667"/>
                      <a:gd name="connsiteY29" fmla="*/ 100494 h 382948"/>
                      <a:gd name="connsiteX30" fmla="*/ 513032 w 632667"/>
                      <a:gd name="connsiteY30" fmla="*/ 114850 h 382948"/>
                      <a:gd name="connsiteX31" fmla="*/ 541745 w 632667"/>
                      <a:gd name="connsiteY31" fmla="*/ 100494 h 382948"/>
                      <a:gd name="connsiteX32" fmla="*/ 551316 w 632667"/>
                      <a:gd name="connsiteY32" fmla="*/ 86138 h 382948"/>
                      <a:gd name="connsiteX33" fmla="*/ 584813 w 632667"/>
                      <a:gd name="connsiteY33" fmla="*/ 95708 h 382948"/>
                      <a:gd name="connsiteX34" fmla="*/ 556101 w 632667"/>
                      <a:gd name="connsiteY34" fmla="*/ 215344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moveTo>
                          <a:pt x="556101" y="215344"/>
                        </a:moveTo>
                        <a:cubicBezTo>
                          <a:pt x="508247" y="258413"/>
                          <a:pt x="436465" y="287125"/>
                          <a:pt x="374255" y="306267"/>
                        </a:cubicBezTo>
                        <a:cubicBezTo>
                          <a:pt x="302474" y="325408"/>
                          <a:pt x="230693" y="330194"/>
                          <a:pt x="158911" y="320623"/>
                        </a:cubicBezTo>
                        <a:cubicBezTo>
                          <a:pt x="115843" y="315838"/>
                          <a:pt x="44061" y="301481"/>
                          <a:pt x="34490" y="248842"/>
                        </a:cubicBezTo>
                        <a:cubicBezTo>
                          <a:pt x="24920" y="196202"/>
                          <a:pt x="115843" y="143562"/>
                          <a:pt x="158911" y="153134"/>
                        </a:cubicBezTo>
                        <a:cubicBezTo>
                          <a:pt x="230693" y="162704"/>
                          <a:pt x="283332" y="210558"/>
                          <a:pt x="297688" y="229700"/>
                        </a:cubicBezTo>
                        <a:cubicBezTo>
                          <a:pt x="326401" y="263198"/>
                          <a:pt x="374255" y="258413"/>
                          <a:pt x="422109" y="239271"/>
                        </a:cubicBezTo>
                        <a:cubicBezTo>
                          <a:pt x="436465" y="234485"/>
                          <a:pt x="450822" y="224915"/>
                          <a:pt x="460392" y="215344"/>
                        </a:cubicBezTo>
                        <a:cubicBezTo>
                          <a:pt x="469964" y="205773"/>
                          <a:pt x="484320" y="191417"/>
                          <a:pt x="484320" y="177061"/>
                        </a:cubicBezTo>
                        <a:cubicBezTo>
                          <a:pt x="484320" y="167490"/>
                          <a:pt x="484320" y="153134"/>
                          <a:pt x="479534" y="143562"/>
                        </a:cubicBezTo>
                        <a:cubicBezTo>
                          <a:pt x="474749" y="133992"/>
                          <a:pt x="469964" y="124421"/>
                          <a:pt x="469964" y="110065"/>
                        </a:cubicBezTo>
                        <a:cubicBezTo>
                          <a:pt x="474749" y="95708"/>
                          <a:pt x="484320" y="95708"/>
                          <a:pt x="498676" y="100494"/>
                        </a:cubicBezTo>
                        <a:cubicBezTo>
                          <a:pt x="503461" y="105279"/>
                          <a:pt x="508247" y="110065"/>
                          <a:pt x="513032" y="114850"/>
                        </a:cubicBezTo>
                        <a:cubicBezTo>
                          <a:pt x="527388" y="129206"/>
                          <a:pt x="536959" y="105279"/>
                          <a:pt x="541745" y="100494"/>
                        </a:cubicBezTo>
                        <a:cubicBezTo>
                          <a:pt x="541745" y="95708"/>
                          <a:pt x="546530" y="90923"/>
                          <a:pt x="551316" y="86138"/>
                        </a:cubicBezTo>
                        <a:cubicBezTo>
                          <a:pt x="560886" y="81352"/>
                          <a:pt x="575243" y="86138"/>
                          <a:pt x="584813" y="95708"/>
                        </a:cubicBezTo>
                        <a:cubicBezTo>
                          <a:pt x="603955" y="129206"/>
                          <a:pt x="589599" y="186631"/>
                          <a:pt x="556101" y="215344"/>
                        </a:cubicBezTo>
                        <a:close/>
                      </a:path>
                    </a:pathLst>
                  </a:custGeom>
                  <a:solidFill>
                    <a:srgbClr val="B92C74">
                      <a:alpha val="50000"/>
                    </a:srgbClr>
                  </a:solidFill>
                  <a:ln w="47824"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53A36297-9747-4C11-8E72-F3C7FD1D9C2B}"/>
                      </a:ext>
                    </a:extLst>
                  </p:cNvPr>
                  <p:cNvSpPr/>
                  <p:nvPr/>
                </p:nvSpPr>
                <p:spPr>
                  <a:xfrm>
                    <a:off x="8378333" y="9753742"/>
                    <a:ext cx="273711" cy="173060"/>
                  </a:xfrm>
                  <a:custGeom>
                    <a:avLst/>
                    <a:gdLst>
                      <a:gd name="connsiteX0" fmla="*/ 14356 w 273711"/>
                      <a:gd name="connsiteY0" fmla="*/ 92905 h 173060"/>
                      <a:gd name="connsiteX1" fmla="*/ 100494 w 273711"/>
                      <a:gd name="connsiteY1" fmla="*/ 107261 h 173060"/>
                      <a:gd name="connsiteX2" fmla="*/ 129206 w 273711"/>
                      <a:gd name="connsiteY2" fmla="*/ 140759 h 173060"/>
                      <a:gd name="connsiteX3" fmla="*/ 205773 w 273711"/>
                      <a:gd name="connsiteY3" fmla="*/ 169472 h 173060"/>
                      <a:gd name="connsiteX4" fmla="*/ 267983 w 273711"/>
                      <a:gd name="connsiteY4" fmla="*/ 126403 h 173060"/>
                      <a:gd name="connsiteX5" fmla="*/ 244056 w 273711"/>
                      <a:gd name="connsiteY5" fmla="*/ 45051 h 173060"/>
                      <a:gd name="connsiteX6" fmla="*/ 167490 w 273711"/>
                      <a:gd name="connsiteY6" fmla="*/ 6767 h 173060"/>
                      <a:gd name="connsiteX7" fmla="*/ 114850 w 273711"/>
                      <a:gd name="connsiteY7" fmla="*/ 1982 h 173060"/>
                      <a:gd name="connsiteX8" fmla="*/ 110065 w 273711"/>
                      <a:gd name="connsiteY8" fmla="*/ 1982 h 173060"/>
                      <a:gd name="connsiteX9" fmla="*/ 0 w 273711"/>
                      <a:gd name="connsiteY9" fmla="*/ 68978 h 173060"/>
                      <a:gd name="connsiteX10" fmla="*/ 14356 w 273711"/>
                      <a:gd name="connsiteY10" fmla="*/ 92905 h 17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711" h="173060">
                        <a:moveTo>
                          <a:pt x="14356" y="92905"/>
                        </a:moveTo>
                        <a:cubicBezTo>
                          <a:pt x="38283" y="112047"/>
                          <a:pt x="71781" y="102476"/>
                          <a:pt x="100494" y="107261"/>
                        </a:cubicBezTo>
                        <a:cubicBezTo>
                          <a:pt x="114850" y="112047"/>
                          <a:pt x="124421" y="126403"/>
                          <a:pt x="129206" y="140759"/>
                        </a:cubicBezTo>
                        <a:cubicBezTo>
                          <a:pt x="148348" y="169472"/>
                          <a:pt x="172275" y="179042"/>
                          <a:pt x="205773" y="169472"/>
                        </a:cubicBezTo>
                        <a:cubicBezTo>
                          <a:pt x="229700" y="164686"/>
                          <a:pt x="258413" y="150330"/>
                          <a:pt x="267983" y="126403"/>
                        </a:cubicBezTo>
                        <a:cubicBezTo>
                          <a:pt x="282340" y="97690"/>
                          <a:pt x="267983" y="64192"/>
                          <a:pt x="244056" y="45051"/>
                        </a:cubicBezTo>
                        <a:cubicBezTo>
                          <a:pt x="220129" y="25909"/>
                          <a:pt x="196202" y="11553"/>
                          <a:pt x="167490" y="6767"/>
                        </a:cubicBezTo>
                        <a:cubicBezTo>
                          <a:pt x="153133" y="1982"/>
                          <a:pt x="129206" y="-2803"/>
                          <a:pt x="114850" y="1982"/>
                        </a:cubicBezTo>
                        <a:cubicBezTo>
                          <a:pt x="114850" y="1982"/>
                          <a:pt x="114850" y="1982"/>
                          <a:pt x="110065" y="1982"/>
                        </a:cubicBezTo>
                        <a:cubicBezTo>
                          <a:pt x="76567" y="35480"/>
                          <a:pt x="43069" y="54622"/>
                          <a:pt x="0" y="68978"/>
                        </a:cubicBezTo>
                        <a:cubicBezTo>
                          <a:pt x="0" y="78549"/>
                          <a:pt x="4785" y="83334"/>
                          <a:pt x="14356" y="92905"/>
                        </a:cubicBezTo>
                        <a:close/>
                      </a:path>
                    </a:pathLst>
                  </a:custGeom>
                  <a:solidFill>
                    <a:srgbClr val="B92C74">
                      <a:alpha val="50000"/>
                    </a:srgbClr>
                  </a:solidFill>
                  <a:ln w="47824"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C26E4F0F-17C9-4449-A8BA-D2A82CE12D08}"/>
                      </a:ext>
                    </a:extLst>
                  </p:cNvPr>
                  <p:cNvSpPr/>
                  <p:nvPr/>
                </p:nvSpPr>
                <p:spPr>
                  <a:xfrm>
                    <a:off x="8679814" y="9698299"/>
                    <a:ext cx="81351" cy="81352"/>
                  </a:xfrm>
                  <a:custGeom>
                    <a:avLst/>
                    <a:gdLst>
                      <a:gd name="connsiteX0" fmla="*/ 57425 w 81351"/>
                      <a:gd name="connsiteY0" fmla="*/ 0 h 81352"/>
                      <a:gd name="connsiteX1" fmla="*/ 52640 w 81351"/>
                      <a:gd name="connsiteY1" fmla="*/ 4786 h 81352"/>
                      <a:gd name="connsiteX2" fmla="*/ 43068 w 81351"/>
                      <a:gd name="connsiteY2" fmla="*/ 19142 h 81352"/>
                      <a:gd name="connsiteX3" fmla="*/ 19141 w 81351"/>
                      <a:gd name="connsiteY3" fmla="*/ 43069 h 81352"/>
                      <a:gd name="connsiteX4" fmla="*/ 0 w 81351"/>
                      <a:gd name="connsiteY4" fmla="*/ 57425 h 81352"/>
                      <a:gd name="connsiteX5" fmla="*/ 14356 w 81351"/>
                      <a:gd name="connsiteY5" fmla="*/ 81352 h 81352"/>
                      <a:gd name="connsiteX6" fmla="*/ 71781 w 81351"/>
                      <a:gd name="connsiteY6" fmla="*/ 38283 h 81352"/>
                      <a:gd name="connsiteX7" fmla="*/ 81352 w 81351"/>
                      <a:gd name="connsiteY7" fmla="*/ 19142 h 81352"/>
                      <a:gd name="connsiteX8" fmla="*/ 57425 w 81351"/>
                      <a:gd name="connsiteY8"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51" h="81352">
                        <a:moveTo>
                          <a:pt x="57425" y="0"/>
                        </a:moveTo>
                        <a:cubicBezTo>
                          <a:pt x="52640" y="0"/>
                          <a:pt x="52640" y="0"/>
                          <a:pt x="52640" y="4786"/>
                        </a:cubicBezTo>
                        <a:cubicBezTo>
                          <a:pt x="47854" y="9571"/>
                          <a:pt x="47854" y="14356"/>
                          <a:pt x="43068" y="19142"/>
                        </a:cubicBezTo>
                        <a:cubicBezTo>
                          <a:pt x="38283" y="28713"/>
                          <a:pt x="28712" y="38283"/>
                          <a:pt x="19141" y="43069"/>
                        </a:cubicBezTo>
                        <a:cubicBezTo>
                          <a:pt x="14356" y="47854"/>
                          <a:pt x="4785" y="52640"/>
                          <a:pt x="0" y="57425"/>
                        </a:cubicBezTo>
                        <a:cubicBezTo>
                          <a:pt x="4785" y="66996"/>
                          <a:pt x="14356" y="71781"/>
                          <a:pt x="14356" y="81352"/>
                        </a:cubicBezTo>
                        <a:cubicBezTo>
                          <a:pt x="38283" y="71781"/>
                          <a:pt x="57425" y="57425"/>
                          <a:pt x="71781" y="38283"/>
                        </a:cubicBezTo>
                        <a:cubicBezTo>
                          <a:pt x="76567" y="33498"/>
                          <a:pt x="76567" y="28713"/>
                          <a:pt x="81352" y="19142"/>
                        </a:cubicBezTo>
                        <a:cubicBezTo>
                          <a:pt x="71781" y="9571"/>
                          <a:pt x="62210" y="4786"/>
                          <a:pt x="57425" y="0"/>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81" name="Graphic 3">
                    <a:extLst>
                      <a:ext uri="{FF2B5EF4-FFF2-40B4-BE49-F238E27FC236}">
                        <a16:creationId xmlns:a16="http://schemas.microsoft.com/office/drawing/2014/main" id="{871DDA45-3A0B-4E90-9EE5-24F6A48FDEEA}"/>
                      </a:ext>
                    </a:extLst>
                  </p:cNvPr>
                  <p:cNvGrpSpPr/>
                  <p:nvPr/>
                </p:nvGrpSpPr>
                <p:grpSpPr>
                  <a:xfrm>
                    <a:off x="8185924" y="9894501"/>
                    <a:ext cx="637453" cy="196201"/>
                    <a:chOff x="8185924" y="9894501"/>
                    <a:chExt cx="637453" cy="196201"/>
                  </a:xfrm>
                </p:grpSpPr>
                <p:sp>
                  <p:nvSpPr>
                    <p:cNvPr id="386" name="Freeform: Shape 385">
                      <a:extLst>
                        <a:ext uri="{FF2B5EF4-FFF2-40B4-BE49-F238E27FC236}">
                          <a16:creationId xmlns:a16="http://schemas.microsoft.com/office/drawing/2014/main" id="{23490724-445B-48DD-AF17-17B7B955B9B4}"/>
                        </a:ext>
                      </a:extLst>
                    </p:cNvPr>
                    <p:cNvSpPr/>
                    <p:nvPr/>
                  </p:nvSpPr>
                  <p:spPr>
                    <a:xfrm>
                      <a:off x="8185924" y="9894501"/>
                      <a:ext cx="632667" cy="191531"/>
                    </a:xfrm>
                    <a:custGeom>
                      <a:avLst/>
                      <a:gdLst>
                        <a:gd name="connsiteX0" fmla="*/ 551316 w 632667"/>
                        <a:gd name="connsiteY0" fmla="*/ 62210 h 191531"/>
                        <a:gd name="connsiteX1" fmla="*/ 364684 w 632667"/>
                        <a:gd name="connsiteY1" fmla="*/ 124421 h 191531"/>
                        <a:gd name="connsiteX2" fmla="*/ 125413 w 632667"/>
                        <a:gd name="connsiteY2" fmla="*/ 138777 h 191531"/>
                        <a:gd name="connsiteX3" fmla="*/ 10563 w 632667"/>
                        <a:gd name="connsiteY3" fmla="*/ 81352 h 191531"/>
                        <a:gd name="connsiteX4" fmla="*/ 992 w 632667"/>
                        <a:gd name="connsiteY4" fmla="*/ 114850 h 191531"/>
                        <a:gd name="connsiteX5" fmla="*/ 77559 w 632667"/>
                        <a:gd name="connsiteY5" fmla="*/ 177060 h 191531"/>
                        <a:gd name="connsiteX6" fmla="*/ 493891 w 632667"/>
                        <a:gd name="connsiteY6" fmla="*/ 148348 h 191531"/>
                        <a:gd name="connsiteX7" fmla="*/ 599170 w 632667"/>
                        <a:gd name="connsiteY7" fmla="*/ 95708 h 191531"/>
                        <a:gd name="connsiteX8" fmla="*/ 632667 w 632667"/>
                        <a:gd name="connsiteY8" fmla="*/ 19141 h 191531"/>
                        <a:gd name="connsiteX9" fmla="*/ 632667 w 632667"/>
                        <a:gd name="connsiteY9" fmla="*/ 0 h 191531"/>
                        <a:gd name="connsiteX10" fmla="*/ 551316 w 632667"/>
                        <a:gd name="connsiteY10" fmla="*/ 62210 h 19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2667" h="191531">
                          <a:moveTo>
                            <a:pt x="551316" y="62210"/>
                          </a:moveTo>
                          <a:cubicBezTo>
                            <a:pt x="493891" y="90923"/>
                            <a:pt x="431680" y="110064"/>
                            <a:pt x="364684" y="124421"/>
                          </a:cubicBezTo>
                          <a:cubicBezTo>
                            <a:pt x="288118" y="143562"/>
                            <a:pt x="201980" y="153133"/>
                            <a:pt x="125413" y="138777"/>
                          </a:cubicBezTo>
                          <a:cubicBezTo>
                            <a:pt x="82344" y="129206"/>
                            <a:pt x="39276" y="110064"/>
                            <a:pt x="10563" y="81352"/>
                          </a:cubicBezTo>
                          <a:cubicBezTo>
                            <a:pt x="5778" y="90923"/>
                            <a:pt x="5778" y="105279"/>
                            <a:pt x="992" y="114850"/>
                          </a:cubicBezTo>
                          <a:cubicBezTo>
                            <a:pt x="-8578" y="148348"/>
                            <a:pt x="53632" y="172275"/>
                            <a:pt x="77559" y="177060"/>
                          </a:cubicBezTo>
                          <a:cubicBezTo>
                            <a:pt x="125413" y="191417"/>
                            <a:pt x="292903" y="210558"/>
                            <a:pt x="493891" y="148348"/>
                          </a:cubicBezTo>
                          <a:cubicBezTo>
                            <a:pt x="532174" y="138777"/>
                            <a:pt x="565672" y="119635"/>
                            <a:pt x="599170" y="95708"/>
                          </a:cubicBezTo>
                          <a:cubicBezTo>
                            <a:pt x="627882" y="76567"/>
                            <a:pt x="632667" y="52640"/>
                            <a:pt x="632667" y="19141"/>
                          </a:cubicBezTo>
                          <a:cubicBezTo>
                            <a:pt x="632667" y="14356"/>
                            <a:pt x="632667" y="4785"/>
                            <a:pt x="632667" y="0"/>
                          </a:cubicBezTo>
                          <a:cubicBezTo>
                            <a:pt x="603955" y="28712"/>
                            <a:pt x="575243" y="47854"/>
                            <a:pt x="551316" y="62210"/>
                          </a:cubicBezTo>
                          <a:close/>
                        </a:path>
                      </a:pathLst>
                    </a:custGeom>
                    <a:solidFill>
                      <a:srgbClr val="FFFBEB"/>
                    </a:solidFill>
                    <a:ln w="47824"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93AAE790-1556-4096-845D-9FA927C54DA3}"/>
                        </a:ext>
                      </a:extLst>
                    </p:cNvPr>
                    <p:cNvSpPr/>
                    <p:nvPr/>
                  </p:nvSpPr>
                  <p:spPr>
                    <a:xfrm>
                      <a:off x="8185924" y="9897160"/>
                      <a:ext cx="637453" cy="193543"/>
                    </a:xfrm>
                    <a:custGeom>
                      <a:avLst/>
                      <a:gdLst>
                        <a:gd name="connsiteX0" fmla="*/ 216336 w 637453"/>
                        <a:gd name="connsiteY0" fmla="*/ 193543 h 193543"/>
                        <a:gd name="connsiteX1" fmla="*/ 77559 w 637453"/>
                        <a:gd name="connsiteY1" fmla="*/ 179187 h 193543"/>
                        <a:gd name="connsiteX2" fmla="*/ 992 w 637453"/>
                        <a:gd name="connsiteY2" fmla="*/ 112191 h 193543"/>
                        <a:gd name="connsiteX3" fmla="*/ 10563 w 637453"/>
                        <a:gd name="connsiteY3" fmla="*/ 78693 h 193543"/>
                        <a:gd name="connsiteX4" fmla="*/ 15349 w 637453"/>
                        <a:gd name="connsiteY4" fmla="*/ 73908 h 193543"/>
                        <a:gd name="connsiteX5" fmla="*/ 20134 w 637453"/>
                        <a:gd name="connsiteY5" fmla="*/ 73908 h 193543"/>
                        <a:gd name="connsiteX6" fmla="*/ 134984 w 637453"/>
                        <a:gd name="connsiteY6" fmla="*/ 131333 h 193543"/>
                        <a:gd name="connsiteX7" fmla="*/ 216336 w 637453"/>
                        <a:gd name="connsiteY7" fmla="*/ 140904 h 193543"/>
                        <a:gd name="connsiteX8" fmla="*/ 374255 w 637453"/>
                        <a:gd name="connsiteY8" fmla="*/ 121762 h 193543"/>
                        <a:gd name="connsiteX9" fmla="*/ 556101 w 637453"/>
                        <a:gd name="connsiteY9" fmla="*/ 59552 h 193543"/>
                        <a:gd name="connsiteX10" fmla="*/ 627882 w 637453"/>
                        <a:gd name="connsiteY10" fmla="*/ 2127 h 193543"/>
                        <a:gd name="connsiteX11" fmla="*/ 632667 w 637453"/>
                        <a:gd name="connsiteY11" fmla="*/ 2127 h 193543"/>
                        <a:gd name="connsiteX12" fmla="*/ 637453 w 637453"/>
                        <a:gd name="connsiteY12" fmla="*/ 6912 h 193543"/>
                        <a:gd name="connsiteX13" fmla="*/ 637453 w 637453"/>
                        <a:gd name="connsiteY13" fmla="*/ 26054 h 193543"/>
                        <a:gd name="connsiteX14" fmla="*/ 603955 w 637453"/>
                        <a:gd name="connsiteY14" fmla="*/ 107406 h 193543"/>
                        <a:gd name="connsiteX15" fmla="*/ 498676 w 637453"/>
                        <a:gd name="connsiteY15" fmla="*/ 160045 h 193543"/>
                        <a:gd name="connsiteX16" fmla="*/ 216336 w 637453"/>
                        <a:gd name="connsiteY16" fmla="*/ 193543 h 193543"/>
                        <a:gd name="connsiteX17" fmla="*/ 10563 w 637453"/>
                        <a:gd name="connsiteY17" fmla="*/ 88264 h 193543"/>
                        <a:gd name="connsiteX18" fmla="*/ 5778 w 637453"/>
                        <a:gd name="connsiteY18" fmla="*/ 112191 h 193543"/>
                        <a:gd name="connsiteX19" fmla="*/ 77559 w 637453"/>
                        <a:gd name="connsiteY19" fmla="*/ 169616 h 193543"/>
                        <a:gd name="connsiteX20" fmla="*/ 216336 w 637453"/>
                        <a:gd name="connsiteY20" fmla="*/ 183972 h 193543"/>
                        <a:gd name="connsiteX21" fmla="*/ 489105 w 637453"/>
                        <a:gd name="connsiteY21" fmla="*/ 140904 h 193543"/>
                        <a:gd name="connsiteX22" fmla="*/ 589599 w 637453"/>
                        <a:gd name="connsiteY22" fmla="*/ 88264 h 193543"/>
                        <a:gd name="connsiteX23" fmla="*/ 618311 w 637453"/>
                        <a:gd name="connsiteY23" fmla="*/ 16483 h 193543"/>
                        <a:gd name="connsiteX24" fmla="*/ 618311 w 637453"/>
                        <a:gd name="connsiteY24" fmla="*/ 11698 h 193543"/>
                        <a:gd name="connsiteX25" fmla="*/ 551316 w 637453"/>
                        <a:gd name="connsiteY25" fmla="*/ 59552 h 193543"/>
                        <a:gd name="connsiteX26" fmla="*/ 364684 w 637453"/>
                        <a:gd name="connsiteY26" fmla="*/ 121762 h 193543"/>
                        <a:gd name="connsiteX27" fmla="*/ 206766 w 637453"/>
                        <a:gd name="connsiteY27" fmla="*/ 140904 h 193543"/>
                        <a:gd name="connsiteX28" fmla="*/ 125413 w 637453"/>
                        <a:gd name="connsiteY28" fmla="*/ 131333 h 193543"/>
                        <a:gd name="connsiteX29" fmla="*/ 10563 w 637453"/>
                        <a:gd name="connsiteY29" fmla="*/ 88264 h 19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7453" h="193543">
                          <a:moveTo>
                            <a:pt x="216336" y="193543"/>
                          </a:moveTo>
                          <a:cubicBezTo>
                            <a:pt x="149340" y="193543"/>
                            <a:pt x="101486" y="183972"/>
                            <a:pt x="77559" y="179187"/>
                          </a:cubicBezTo>
                          <a:cubicBezTo>
                            <a:pt x="53632" y="169616"/>
                            <a:pt x="-8578" y="150475"/>
                            <a:pt x="992" y="112191"/>
                          </a:cubicBezTo>
                          <a:cubicBezTo>
                            <a:pt x="992" y="102620"/>
                            <a:pt x="5778" y="88264"/>
                            <a:pt x="10563" y="78693"/>
                          </a:cubicBezTo>
                          <a:cubicBezTo>
                            <a:pt x="10563" y="78693"/>
                            <a:pt x="10563" y="73908"/>
                            <a:pt x="15349" y="73908"/>
                          </a:cubicBezTo>
                          <a:cubicBezTo>
                            <a:pt x="15349" y="73908"/>
                            <a:pt x="20134" y="73908"/>
                            <a:pt x="20134" y="73908"/>
                          </a:cubicBezTo>
                          <a:cubicBezTo>
                            <a:pt x="48847" y="97835"/>
                            <a:pt x="87130" y="121762"/>
                            <a:pt x="134984" y="131333"/>
                          </a:cubicBezTo>
                          <a:cubicBezTo>
                            <a:pt x="158911" y="136118"/>
                            <a:pt x="187624" y="140904"/>
                            <a:pt x="216336" y="140904"/>
                          </a:cubicBezTo>
                          <a:cubicBezTo>
                            <a:pt x="264190" y="140904"/>
                            <a:pt x="312045" y="136118"/>
                            <a:pt x="374255" y="121762"/>
                          </a:cubicBezTo>
                          <a:cubicBezTo>
                            <a:pt x="446036" y="107406"/>
                            <a:pt x="508247" y="83479"/>
                            <a:pt x="556101" y="59552"/>
                          </a:cubicBezTo>
                          <a:cubicBezTo>
                            <a:pt x="589599" y="40410"/>
                            <a:pt x="613526" y="26054"/>
                            <a:pt x="627882" y="2127"/>
                          </a:cubicBezTo>
                          <a:cubicBezTo>
                            <a:pt x="627882" y="2127"/>
                            <a:pt x="632667" y="-2659"/>
                            <a:pt x="632667" y="2127"/>
                          </a:cubicBezTo>
                          <a:cubicBezTo>
                            <a:pt x="632667" y="2127"/>
                            <a:pt x="637453" y="6912"/>
                            <a:pt x="637453" y="6912"/>
                          </a:cubicBezTo>
                          <a:cubicBezTo>
                            <a:pt x="637453" y="11698"/>
                            <a:pt x="637453" y="21269"/>
                            <a:pt x="637453" y="26054"/>
                          </a:cubicBezTo>
                          <a:cubicBezTo>
                            <a:pt x="637453" y="59552"/>
                            <a:pt x="637453" y="83479"/>
                            <a:pt x="603955" y="107406"/>
                          </a:cubicBezTo>
                          <a:cubicBezTo>
                            <a:pt x="575243" y="126548"/>
                            <a:pt x="536959" y="145689"/>
                            <a:pt x="498676" y="160045"/>
                          </a:cubicBezTo>
                          <a:cubicBezTo>
                            <a:pt x="379041" y="183972"/>
                            <a:pt x="278547" y="193543"/>
                            <a:pt x="216336" y="193543"/>
                          </a:cubicBezTo>
                          <a:close/>
                          <a:moveTo>
                            <a:pt x="10563" y="88264"/>
                          </a:moveTo>
                          <a:cubicBezTo>
                            <a:pt x="10563" y="97835"/>
                            <a:pt x="5778" y="102620"/>
                            <a:pt x="5778" y="112191"/>
                          </a:cubicBezTo>
                          <a:cubicBezTo>
                            <a:pt x="992" y="140904"/>
                            <a:pt x="58417" y="164831"/>
                            <a:pt x="77559" y="169616"/>
                          </a:cubicBezTo>
                          <a:cubicBezTo>
                            <a:pt x="101486" y="174402"/>
                            <a:pt x="149340" y="183972"/>
                            <a:pt x="216336" y="183972"/>
                          </a:cubicBezTo>
                          <a:cubicBezTo>
                            <a:pt x="278547" y="183972"/>
                            <a:pt x="379041" y="179187"/>
                            <a:pt x="489105" y="140904"/>
                          </a:cubicBezTo>
                          <a:cubicBezTo>
                            <a:pt x="527388" y="131333"/>
                            <a:pt x="560886" y="107406"/>
                            <a:pt x="589599" y="88264"/>
                          </a:cubicBezTo>
                          <a:cubicBezTo>
                            <a:pt x="618311" y="69123"/>
                            <a:pt x="618311" y="49981"/>
                            <a:pt x="618311" y="16483"/>
                          </a:cubicBezTo>
                          <a:cubicBezTo>
                            <a:pt x="618311" y="16483"/>
                            <a:pt x="618311" y="11698"/>
                            <a:pt x="618311" y="11698"/>
                          </a:cubicBezTo>
                          <a:cubicBezTo>
                            <a:pt x="603955" y="30839"/>
                            <a:pt x="580028" y="45196"/>
                            <a:pt x="551316" y="59552"/>
                          </a:cubicBezTo>
                          <a:cubicBezTo>
                            <a:pt x="498676" y="88264"/>
                            <a:pt x="436465" y="107406"/>
                            <a:pt x="364684" y="121762"/>
                          </a:cubicBezTo>
                          <a:cubicBezTo>
                            <a:pt x="302474" y="136118"/>
                            <a:pt x="249834" y="140904"/>
                            <a:pt x="206766" y="140904"/>
                          </a:cubicBezTo>
                          <a:cubicBezTo>
                            <a:pt x="178053" y="140904"/>
                            <a:pt x="149340" y="136118"/>
                            <a:pt x="125413" y="131333"/>
                          </a:cubicBezTo>
                          <a:cubicBezTo>
                            <a:pt x="82344" y="131333"/>
                            <a:pt x="39276" y="112191"/>
                            <a:pt x="10563" y="88264"/>
                          </a:cubicBezTo>
                          <a:close/>
                        </a:path>
                      </a:pathLst>
                    </a:custGeom>
                    <a:solidFill>
                      <a:srgbClr val="7E7E7D"/>
                    </a:solidFill>
                    <a:ln w="47824" cap="flat">
                      <a:noFill/>
                      <a:prstDash val="solid"/>
                      <a:miter/>
                    </a:ln>
                  </p:spPr>
                  <p:txBody>
                    <a:bodyPr rtlCol="0" anchor="ctr"/>
                    <a:lstStyle/>
                    <a:p>
                      <a:endParaRPr lang="en-US"/>
                    </a:p>
                  </p:txBody>
                </p:sp>
              </p:grpSp>
              <p:grpSp>
                <p:nvGrpSpPr>
                  <p:cNvPr id="382" name="Graphic 3">
                    <a:extLst>
                      <a:ext uri="{FF2B5EF4-FFF2-40B4-BE49-F238E27FC236}">
                        <a16:creationId xmlns:a16="http://schemas.microsoft.com/office/drawing/2014/main" id="{2E8E67B5-23E6-4AF1-ADA3-F7FA26866529}"/>
                      </a:ext>
                    </a:extLst>
                  </p:cNvPr>
                  <p:cNvGrpSpPr/>
                  <p:nvPr/>
                </p:nvGrpSpPr>
                <p:grpSpPr>
                  <a:xfrm>
                    <a:off x="8387903" y="9750939"/>
                    <a:ext cx="259387" cy="167489"/>
                    <a:chOff x="8387903" y="9750939"/>
                    <a:chExt cx="259387" cy="167489"/>
                  </a:xfrm>
                </p:grpSpPr>
                <p:sp>
                  <p:nvSpPr>
                    <p:cNvPr id="384" name="Freeform: Shape 383">
                      <a:extLst>
                        <a:ext uri="{FF2B5EF4-FFF2-40B4-BE49-F238E27FC236}">
                          <a16:creationId xmlns:a16="http://schemas.microsoft.com/office/drawing/2014/main" id="{EF2502CD-1A5B-4E57-AED2-20DD4F6A11DB}"/>
                        </a:ext>
                      </a:extLst>
                    </p:cNvPr>
                    <p:cNvSpPr/>
                    <p:nvPr/>
                  </p:nvSpPr>
                  <p:spPr>
                    <a:xfrm>
                      <a:off x="8392689" y="9759440"/>
                      <a:ext cx="248435" cy="155130"/>
                    </a:xfrm>
                    <a:custGeom>
                      <a:avLst/>
                      <a:gdLst>
                        <a:gd name="connsiteX0" fmla="*/ 0 w 248435"/>
                        <a:gd name="connsiteY0" fmla="*/ 63280 h 155130"/>
                        <a:gd name="connsiteX1" fmla="*/ 19141 w 248435"/>
                        <a:gd name="connsiteY1" fmla="*/ 77636 h 155130"/>
                        <a:gd name="connsiteX2" fmla="*/ 57425 w 248435"/>
                        <a:gd name="connsiteY2" fmla="*/ 77636 h 155130"/>
                        <a:gd name="connsiteX3" fmla="*/ 138777 w 248435"/>
                        <a:gd name="connsiteY3" fmla="*/ 125490 h 155130"/>
                        <a:gd name="connsiteX4" fmla="*/ 181846 w 248435"/>
                        <a:gd name="connsiteY4" fmla="*/ 154203 h 155130"/>
                        <a:gd name="connsiteX5" fmla="*/ 215344 w 248435"/>
                        <a:gd name="connsiteY5" fmla="*/ 135061 h 155130"/>
                        <a:gd name="connsiteX6" fmla="*/ 244056 w 248435"/>
                        <a:gd name="connsiteY6" fmla="*/ 72851 h 155130"/>
                        <a:gd name="connsiteX7" fmla="*/ 129206 w 248435"/>
                        <a:gd name="connsiteY7" fmla="*/ 1070 h 155130"/>
                        <a:gd name="connsiteX8" fmla="*/ 0 w 248435"/>
                        <a:gd name="connsiteY8" fmla="*/ 63280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435" h="155130">
                          <a:moveTo>
                            <a:pt x="0" y="63280"/>
                          </a:moveTo>
                          <a:cubicBezTo>
                            <a:pt x="0" y="72851"/>
                            <a:pt x="9571" y="77636"/>
                            <a:pt x="19141" y="77636"/>
                          </a:cubicBezTo>
                          <a:cubicBezTo>
                            <a:pt x="33498" y="77636"/>
                            <a:pt x="43068" y="77636"/>
                            <a:pt x="57425" y="77636"/>
                          </a:cubicBezTo>
                          <a:cubicBezTo>
                            <a:pt x="95708" y="77636"/>
                            <a:pt x="119635" y="87207"/>
                            <a:pt x="138777" y="125490"/>
                          </a:cubicBezTo>
                          <a:cubicBezTo>
                            <a:pt x="148348" y="144632"/>
                            <a:pt x="157919" y="158988"/>
                            <a:pt x="181846" y="154203"/>
                          </a:cubicBezTo>
                          <a:cubicBezTo>
                            <a:pt x="196202" y="149417"/>
                            <a:pt x="205773" y="144632"/>
                            <a:pt x="215344" y="135061"/>
                          </a:cubicBezTo>
                          <a:cubicBezTo>
                            <a:pt x="234485" y="120705"/>
                            <a:pt x="258412" y="96778"/>
                            <a:pt x="244056" y="72851"/>
                          </a:cubicBezTo>
                          <a:cubicBezTo>
                            <a:pt x="224914" y="34567"/>
                            <a:pt x="167490" y="1070"/>
                            <a:pt x="129206" y="1070"/>
                          </a:cubicBezTo>
                          <a:cubicBezTo>
                            <a:pt x="57425" y="-8501"/>
                            <a:pt x="0" y="48924"/>
                            <a:pt x="0" y="63280"/>
                          </a:cubicBezTo>
                          <a:close/>
                        </a:path>
                      </a:pathLst>
                    </a:custGeom>
                    <a:solidFill>
                      <a:srgbClr val="B14191"/>
                    </a:solidFill>
                    <a:ln w="47824"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81701E95-E506-4D93-829A-95853E118AB9}"/>
                        </a:ext>
                      </a:extLst>
                    </p:cNvPr>
                    <p:cNvSpPr/>
                    <p:nvPr/>
                  </p:nvSpPr>
                  <p:spPr>
                    <a:xfrm>
                      <a:off x="8387903" y="9750939"/>
                      <a:ext cx="259387" cy="167489"/>
                    </a:xfrm>
                    <a:custGeom>
                      <a:avLst/>
                      <a:gdLst>
                        <a:gd name="connsiteX0" fmla="*/ 177061 w 259387"/>
                        <a:gd name="connsiteY0" fmla="*/ 167490 h 167489"/>
                        <a:gd name="connsiteX1" fmla="*/ 177061 w 259387"/>
                        <a:gd name="connsiteY1" fmla="*/ 167490 h 167489"/>
                        <a:gd name="connsiteX2" fmla="*/ 138777 w 259387"/>
                        <a:gd name="connsiteY2" fmla="*/ 133991 h 167489"/>
                        <a:gd name="connsiteX3" fmla="*/ 62211 w 259387"/>
                        <a:gd name="connsiteY3" fmla="*/ 90923 h 167489"/>
                        <a:gd name="connsiteX4" fmla="*/ 52640 w 259387"/>
                        <a:gd name="connsiteY4" fmla="*/ 90923 h 167489"/>
                        <a:gd name="connsiteX5" fmla="*/ 23927 w 259387"/>
                        <a:gd name="connsiteY5" fmla="*/ 90923 h 167489"/>
                        <a:gd name="connsiteX6" fmla="*/ 0 w 259387"/>
                        <a:gd name="connsiteY6" fmla="*/ 71781 h 167489"/>
                        <a:gd name="connsiteX7" fmla="*/ 9571 w 259387"/>
                        <a:gd name="connsiteY7" fmla="*/ 52640 h 167489"/>
                        <a:gd name="connsiteX8" fmla="*/ 119635 w 259387"/>
                        <a:gd name="connsiteY8" fmla="*/ 0 h 167489"/>
                        <a:gd name="connsiteX9" fmla="*/ 133992 w 259387"/>
                        <a:gd name="connsiteY9" fmla="*/ 0 h 167489"/>
                        <a:gd name="connsiteX10" fmla="*/ 253627 w 259387"/>
                        <a:gd name="connsiteY10" fmla="*/ 76567 h 167489"/>
                        <a:gd name="connsiteX11" fmla="*/ 224915 w 259387"/>
                        <a:gd name="connsiteY11" fmla="*/ 148348 h 167489"/>
                        <a:gd name="connsiteX12" fmla="*/ 191417 w 259387"/>
                        <a:gd name="connsiteY12" fmla="*/ 167490 h 167489"/>
                        <a:gd name="connsiteX13" fmla="*/ 177061 w 259387"/>
                        <a:gd name="connsiteY13" fmla="*/ 167490 h 167489"/>
                        <a:gd name="connsiteX14" fmla="*/ 119635 w 259387"/>
                        <a:gd name="connsiteY14" fmla="*/ 9571 h 167489"/>
                        <a:gd name="connsiteX15" fmla="*/ 19142 w 259387"/>
                        <a:gd name="connsiteY15" fmla="*/ 57425 h 167489"/>
                        <a:gd name="connsiteX16" fmla="*/ 9571 w 259387"/>
                        <a:gd name="connsiteY16" fmla="*/ 71781 h 167489"/>
                        <a:gd name="connsiteX17" fmla="*/ 23927 w 259387"/>
                        <a:gd name="connsiteY17" fmla="*/ 81352 h 167489"/>
                        <a:gd name="connsiteX18" fmla="*/ 52640 w 259387"/>
                        <a:gd name="connsiteY18" fmla="*/ 81352 h 167489"/>
                        <a:gd name="connsiteX19" fmla="*/ 62211 w 259387"/>
                        <a:gd name="connsiteY19" fmla="*/ 81352 h 167489"/>
                        <a:gd name="connsiteX20" fmla="*/ 148348 w 259387"/>
                        <a:gd name="connsiteY20" fmla="*/ 129206 h 167489"/>
                        <a:gd name="connsiteX21" fmla="*/ 186631 w 259387"/>
                        <a:gd name="connsiteY21" fmla="*/ 153133 h 167489"/>
                        <a:gd name="connsiteX22" fmla="*/ 220130 w 259387"/>
                        <a:gd name="connsiteY22" fmla="*/ 133991 h 167489"/>
                        <a:gd name="connsiteX23" fmla="*/ 248842 w 259387"/>
                        <a:gd name="connsiteY23" fmla="*/ 76567 h 167489"/>
                        <a:gd name="connsiteX24" fmla="*/ 138777 w 259387"/>
                        <a:gd name="connsiteY24" fmla="*/ 4785 h 167489"/>
                        <a:gd name="connsiteX25" fmla="*/ 119635 w 259387"/>
                        <a:gd name="connsiteY25" fmla="*/ 9571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387" h="167489">
                          <a:moveTo>
                            <a:pt x="177061" y="167490"/>
                          </a:moveTo>
                          <a:lnTo>
                            <a:pt x="177061" y="167490"/>
                          </a:lnTo>
                          <a:cubicBezTo>
                            <a:pt x="153134" y="167490"/>
                            <a:pt x="143563" y="143562"/>
                            <a:pt x="138777" y="133991"/>
                          </a:cubicBezTo>
                          <a:cubicBezTo>
                            <a:pt x="119635" y="100494"/>
                            <a:pt x="95708" y="90923"/>
                            <a:pt x="62211" y="90923"/>
                          </a:cubicBezTo>
                          <a:lnTo>
                            <a:pt x="52640" y="90923"/>
                          </a:lnTo>
                          <a:cubicBezTo>
                            <a:pt x="43069" y="90923"/>
                            <a:pt x="33498" y="90923"/>
                            <a:pt x="23927" y="90923"/>
                          </a:cubicBezTo>
                          <a:cubicBezTo>
                            <a:pt x="14356" y="90923"/>
                            <a:pt x="4786" y="81352"/>
                            <a:pt x="0" y="71781"/>
                          </a:cubicBezTo>
                          <a:cubicBezTo>
                            <a:pt x="0" y="66996"/>
                            <a:pt x="0" y="57425"/>
                            <a:pt x="9571" y="52640"/>
                          </a:cubicBezTo>
                          <a:cubicBezTo>
                            <a:pt x="23927" y="33498"/>
                            <a:pt x="66996" y="0"/>
                            <a:pt x="119635" y="0"/>
                          </a:cubicBezTo>
                          <a:cubicBezTo>
                            <a:pt x="124421" y="0"/>
                            <a:pt x="129206" y="0"/>
                            <a:pt x="133992" y="0"/>
                          </a:cubicBezTo>
                          <a:cubicBezTo>
                            <a:pt x="172275" y="4785"/>
                            <a:pt x="234486" y="38283"/>
                            <a:pt x="253627" y="76567"/>
                          </a:cubicBezTo>
                          <a:cubicBezTo>
                            <a:pt x="272769" y="110064"/>
                            <a:pt x="239271" y="138777"/>
                            <a:pt x="224915" y="148348"/>
                          </a:cubicBezTo>
                          <a:cubicBezTo>
                            <a:pt x="215344" y="157919"/>
                            <a:pt x="200988" y="162704"/>
                            <a:pt x="191417" y="167490"/>
                          </a:cubicBezTo>
                          <a:cubicBezTo>
                            <a:pt x="181846" y="167490"/>
                            <a:pt x="181846" y="167490"/>
                            <a:pt x="177061" y="167490"/>
                          </a:cubicBezTo>
                          <a:close/>
                          <a:moveTo>
                            <a:pt x="119635" y="9571"/>
                          </a:moveTo>
                          <a:cubicBezTo>
                            <a:pt x="71781" y="9571"/>
                            <a:pt x="33498" y="38283"/>
                            <a:pt x="19142" y="57425"/>
                          </a:cubicBezTo>
                          <a:cubicBezTo>
                            <a:pt x="14356" y="66996"/>
                            <a:pt x="9571" y="71781"/>
                            <a:pt x="9571" y="71781"/>
                          </a:cubicBezTo>
                          <a:cubicBezTo>
                            <a:pt x="9571" y="76567"/>
                            <a:pt x="14356" y="81352"/>
                            <a:pt x="23927" y="81352"/>
                          </a:cubicBezTo>
                          <a:cubicBezTo>
                            <a:pt x="33498" y="81352"/>
                            <a:pt x="43069" y="81352"/>
                            <a:pt x="52640" y="81352"/>
                          </a:cubicBezTo>
                          <a:lnTo>
                            <a:pt x="62211" y="81352"/>
                          </a:lnTo>
                          <a:cubicBezTo>
                            <a:pt x="100494" y="81352"/>
                            <a:pt x="129206" y="90923"/>
                            <a:pt x="148348" y="129206"/>
                          </a:cubicBezTo>
                          <a:cubicBezTo>
                            <a:pt x="157919" y="148348"/>
                            <a:pt x="172275" y="157919"/>
                            <a:pt x="186631" y="153133"/>
                          </a:cubicBezTo>
                          <a:cubicBezTo>
                            <a:pt x="200988" y="148348"/>
                            <a:pt x="210558" y="143562"/>
                            <a:pt x="220130" y="133991"/>
                          </a:cubicBezTo>
                          <a:cubicBezTo>
                            <a:pt x="239271" y="119635"/>
                            <a:pt x="258413" y="100494"/>
                            <a:pt x="248842" y="76567"/>
                          </a:cubicBezTo>
                          <a:cubicBezTo>
                            <a:pt x="229700" y="43068"/>
                            <a:pt x="172275" y="9571"/>
                            <a:pt x="138777" y="4785"/>
                          </a:cubicBezTo>
                          <a:cubicBezTo>
                            <a:pt x="129206" y="9571"/>
                            <a:pt x="124421" y="9571"/>
                            <a:pt x="119635" y="9571"/>
                          </a:cubicBezTo>
                          <a:close/>
                        </a:path>
                      </a:pathLst>
                    </a:custGeom>
                    <a:solidFill>
                      <a:srgbClr val="6F2669"/>
                    </a:solidFill>
                    <a:ln w="47824" cap="flat">
                      <a:noFill/>
                      <a:prstDash val="solid"/>
                      <a:miter/>
                    </a:ln>
                  </p:spPr>
                  <p:txBody>
                    <a:bodyPr rtlCol="0" anchor="ctr"/>
                    <a:lstStyle/>
                    <a:p>
                      <a:endParaRPr lang="en-US"/>
                    </a:p>
                  </p:txBody>
                </p:sp>
              </p:grpSp>
              <p:sp>
                <p:nvSpPr>
                  <p:cNvPr id="383" name="Freeform: Shape 382">
                    <a:extLst>
                      <a:ext uri="{FF2B5EF4-FFF2-40B4-BE49-F238E27FC236}">
                        <a16:creationId xmlns:a16="http://schemas.microsoft.com/office/drawing/2014/main" id="{4A0A6DA5-D58B-481C-8E5D-36B4ED4A2A35}"/>
                      </a:ext>
                    </a:extLst>
                  </p:cNvPr>
                  <p:cNvSpPr/>
                  <p:nvPr/>
                </p:nvSpPr>
                <p:spPr>
                  <a:xfrm>
                    <a:off x="8396736" y="9779651"/>
                    <a:ext cx="244435" cy="134919"/>
                  </a:xfrm>
                  <a:custGeom>
                    <a:avLst/>
                    <a:gdLst>
                      <a:gd name="connsiteX0" fmla="*/ 240009 w 244435"/>
                      <a:gd name="connsiteY0" fmla="*/ 52640 h 134919"/>
                      <a:gd name="connsiteX1" fmla="*/ 225653 w 244435"/>
                      <a:gd name="connsiteY1" fmla="*/ 28712 h 134919"/>
                      <a:gd name="connsiteX2" fmla="*/ 177799 w 244435"/>
                      <a:gd name="connsiteY2" fmla="*/ 90923 h 134919"/>
                      <a:gd name="connsiteX3" fmla="*/ 134730 w 244435"/>
                      <a:gd name="connsiteY3" fmla="*/ 52640 h 134919"/>
                      <a:gd name="connsiteX4" fmla="*/ 53378 w 244435"/>
                      <a:gd name="connsiteY4" fmla="*/ 23927 h 134919"/>
                      <a:gd name="connsiteX5" fmla="*/ 39021 w 244435"/>
                      <a:gd name="connsiteY5" fmla="*/ 0 h 134919"/>
                      <a:gd name="connsiteX6" fmla="*/ 738 w 244435"/>
                      <a:gd name="connsiteY6" fmla="*/ 43069 h 134919"/>
                      <a:gd name="connsiteX7" fmla="*/ 19880 w 244435"/>
                      <a:gd name="connsiteY7" fmla="*/ 57425 h 134919"/>
                      <a:gd name="connsiteX8" fmla="*/ 58163 w 244435"/>
                      <a:gd name="connsiteY8" fmla="*/ 57425 h 134919"/>
                      <a:gd name="connsiteX9" fmla="*/ 139515 w 244435"/>
                      <a:gd name="connsiteY9" fmla="*/ 105279 h 134919"/>
                      <a:gd name="connsiteX10" fmla="*/ 182584 w 244435"/>
                      <a:gd name="connsiteY10" fmla="*/ 133991 h 134919"/>
                      <a:gd name="connsiteX11" fmla="*/ 216082 w 244435"/>
                      <a:gd name="connsiteY11" fmla="*/ 114850 h 134919"/>
                      <a:gd name="connsiteX12" fmla="*/ 240009 w 244435"/>
                      <a:gd name="connsiteY12" fmla="*/ 52640 h 13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435" h="134919">
                        <a:moveTo>
                          <a:pt x="240009" y="52640"/>
                        </a:moveTo>
                        <a:cubicBezTo>
                          <a:pt x="235224" y="43069"/>
                          <a:pt x="230438" y="38283"/>
                          <a:pt x="225653" y="28712"/>
                        </a:cubicBezTo>
                        <a:cubicBezTo>
                          <a:pt x="230438" y="57425"/>
                          <a:pt x="211297" y="86137"/>
                          <a:pt x="177799" y="90923"/>
                        </a:cubicBezTo>
                        <a:cubicBezTo>
                          <a:pt x="153871" y="90923"/>
                          <a:pt x="144301" y="71781"/>
                          <a:pt x="134730" y="52640"/>
                        </a:cubicBezTo>
                        <a:cubicBezTo>
                          <a:pt x="115588" y="19142"/>
                          <a:pt x="82090" y="38283"/>
                          <a:pt x="53378" y="23927"/>
                        </a:cubicBezTo>
                        <a:cubicBezTo>
                          <a:pt x="43807" y="19142"/>
                          <a:pt x="34236" y="9571"/>
                          <a:pt x="39021" y="0"/>
                        </a:cubicBezTo>
                        <a:cubicBezTo>
                          <a:pt x="15094" y="14356"/>
                          <a:pt x="-4047" y="38283"/>
                          <a:pt x="738" y="43069"/>
                        </a:cubicBezTo>
                        <a:cubicBezTo>
                          <a:pt x="738" y="52640"/>
                          <a:pt x="10309" y="57425"/>
                          <a:pt x="19880" y="57425"/>
                        </a:cubicBezTo>
                        <a:cubicBezTo>
                          <a:pt x="34236" y="57425"/>
                          <a:pt x="43807" y="57425"/>
                          <a:pt x="58163" y="57425"/>
                        </a:cubicBezTo>
                        <a:cubicBezTo>
                          <a:pt x="96447" y="57425"/>
                          <a:pt x="120374" y="66996"/>
                          <a:pt x="139515" y="105279"/>
                        </a:cubicBezTo>
                        <a:cubicBezTo>
                          <a:pt x="149086" y="124421"/>
                          <a:pt x="158657" y="138777"/>
                          <a:pt x="182584" y="133991"/>
                        </a:cubicBezTo>
                        <a:cubicBezTo>
                          <a:pt x="196940" y="129206"/>
                          <a:pt x="206511" y="124421"/>
                          <a:pt x="216082" y="114850"/>
                        </a:cubicBezTo>
                        <a:cubicBezTo>
                          <a:pt x="230438" y="100494"/>
                          <a:pt x="254365" y="81352"/>
                          <a:pt x="240009" y="52640"/>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346" name="Graphic 3">
                  <a:extLst>
                    <a:ext uri="{FF2B5EF4-FFF2-40B4-BE49-F238E27FC236}">
                      <a16:creationId xmlns:a16="http://schemas.microsoft.com/office/drawing/2014/main" id="{B6D4D4D2-8489-4356-97CD-5F828E5C2E09}"/>
                    </a:ext>
                  </a:extLst>
                </p:cNvPr>
                <p:cNvGrpSpPr/>
                <p:nvPr/>
              </p:nvGrpSpPr>
              <p:grpSpPr>
                <a:xfrm>
                  <a:off x="8814316" y="8990057"/>
                  <a:ext cx="516314" cy="722597"/>
                  <a:chOff x="8814316" y="8990057"/>
                  <a:chExt cx="516314" cy="722597"/>
                </a:xfrm>
              </p:grpSpPr>
              <p:sp>
                <p:nvSpPr>
                  <p:cNvPr id="367" name="Freeform: Shape 366">
                    <a:extLst>
                      <a:ext uri="{FF2B5EF4-FFF2-40B4-BE49-F238E27FC236}">
                        <a16:creationId xmlns:a16="http://schemas.microsoft.com/office/drawing/2014/main" id="{BFE6D911-A24E-4C07-8F19-C55F0F6C8231}"/>
                      </a:ext>
                    </a:extLst>
                  </p:cNvPr>
                  <p:cNvSpPr/>
                  <p:nvPr/>
                </p:nvSpPr>
                <p:spPr>
                  <a:xfrm>
                    <a:off x="8814316" y="8990057"/>
                    <a:ext cx="506743" cy="717812"/>
                  </a:xfrm>
                  <a:custGeom>
                    <a:avLst/>
                    <a:gdLst>
                      <a:gd name="connsiteX0" fmla="*/ 348825 w 506743"/>
                      <a:gd name="connsiteY0" fmla="*/ 717812 h 717812"/>
                      <a:gd name="connsiteX1" fmla="*/ 458890 w 506743"/>
                      <a:gd name="connsiteY1" fmla="*/ 689100 h 717812"/>
                      <a:gd name="connsiteX2" fmla="*/ 506744 w 506743"/>
                      <a:gd name="connsiteY2" fmla="*/ 660387 h 717812"/>
                      <a:gd name="connsiteX3" fmla="*/ 444534 w 506743"/>
                      <a:gd name="connsiteY3" fmla="*/ 574250 h 717812"/>
                      <a:gd name="connsiteX4" fmla="*/ 320113 w 506743"/>
                      <a:gd name="connsiteY4" fmla="*/ 382833 h 717812"/>
                      <a:gd name="connsiteX5" fmla="*/ 238761 w 506743"/>
                      <a:gd name="connsiteY5" fmla="*/ 191417 h 717812"/>
                      <a:gd name="connsiteX6" fmla="*/ 253117 w 506743"/>
                      <a:gd name="connsiteY6" fmla="*/ 14356 h 717812"/>
                      <a:gd name="connsiteX7" fmla="*/ 257902 w 506743"/>
                      <a:gd name="connsiteY7" fmla="*/ 0 h 717812"/>
                      <a:gd name="connsiteX8" fmla="*/ 171765 w 506743"/>
                      <a:gd name="connsiteY8" fmla="*/ 28712 h 717812"/>
                      <a:gd name="connsiteX9" fmla="*/ 9061 w 506743"/>
                      <a:gd name="connsiteY9" fmla="*/ 71781 h 717812"/>
                      <a:gd name="connsiteX10" fmla="*/ 9061 w 506743"/>
                      <a:gd name="connsiteY10" fmla="*/ 234485 h 717812"/>
                      <a:gd name="connsiteX11" fmla="*/ 95198 w 506743"/>
                      <a:gd name="connsiteY11" fmla="*/ 421116 h 717812"/>
                      <a:gd name="connsiteX12" fmla="*/ 210048 w 506743"/>
                      <a:gd name="connsiteY12" fmla="*/ 583821 h 717812"/>
                      <a:gd name="connsiteX13" fmla="*/ 277044 w 506743"/>
                      <a:gd name="connsiteY13" fmla="*/ 655602 h 717812"/>
                      <a:gd name="connsiteX14" fmla="*/ 348825 w 506743"/>
                      <a:gd name="connsiteY14" fmla="*/ 717812 h 71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743" h="717812">
                        <a:moveTo>
                          <a:pt x="348825" y="717812"/>
                        </a:moveTo>
                        <a:cubicBezTo>
                          <a:pt x="387109" y="708241"/>
                          <a:pt x="425392" y="703456"/>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8" y="19142"/>
                          <a:pt x="171765" y="28712"/>
                        </a:cubicBezTo>
                        <a:cubicBezTo>
                          <a:pt x="119125" y="47854"/>
                          <a:pt x="66486" y="57425"/>
                          <a:pt x="9061" y="71781"/>
                        </a:cubicBezTo>
                        <a:cubicBezTo>
                          <a:pt x="-510" y="124421"/>
                          <a:pt x="-5296" y="181846"/>
                          <a:pt x="9061" y="234485"/>
                        </a:cubicBezTo>
                        <a:cubicBezTo>
                          <a:pt x="23417" y="301481"/>
                          <a:pt x="56915" y="363692"/>
                          <a:pt x="95198" y="421116"/>
                        </a:cubicBezTo>
                        <a:cubicBezTo>
                          <a:pt x="128696" y="478542"/>
                          <a:pt x="166979" y="531181"/>
                          <a:pt x="210048" y="583821"/>
                        </a:cubicBezTo>
                        <a:cubicBezTo>
                          <a:pt x="229190" y="607748"/>
                          <a:pt x="253117" y="631675"/>
                          <a:pt x="277044" y="655602"/>
                        </a:cubicBezTo>
                        <a:cubicBezTo>
                          <a:pt x="291400" y="665173"/>
                          <a:pt x="339254" y="717812"/>
                          <a:pt x="348825" y="717812"/>
                        </a:cubicBezTo>
                        <a:close/>
                      </a:path>
                    </a:pathLst>
                  </a:custGeom>
                  <a:solidFill>
                    <a:srgbClr val="FBC98F"/>
                  </a:solidFill>
                  <a:ln w="47824"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2D760035-5B6F-4424-9903-8F9424A32581}"/>
                      </a:ext>
                    </a:extLst>
                  </p:cNvPr>
                  <p:cNvSpPr/>
                  <p:nvPr/>
                </p:nvSpPr>
                <p:spPr>
                  <a:xfrm>
                    <a:off x="8820984" y="8990057"/>
                    <a:ext cx="509647" cy="722597"/>
                  </a:xfrm>
                  <a:custGeom>
                    <a:avLst/>
                    <a:gdLst>
                      <a:gd name="connsiteX0" fmla="*/ 342158 w 509647"/>
                      <a:gd name="connsiteY0" fmla="*/ 722598 h 722597"/>
                      <a:gd name="connsiteX1" fmla="*/ 342158 w 509647"/>
                      <a:gd name="connsiteY1" fmla="*/ 722598 h 722597"/>
                      <a:gd name="connsiteX2" fmla="*/ 284732 w 509647"/>
                      <a:gd name="connsiteY2" fmla="*/ 669958 h 722597"/>
                      <a:gd name="connsiteX3" fmla="*/ 275162 w 509647"/>
                      <a:gd name="connsiteY3" fmla="*/ 660387 h 722597"/>
                      <a:gd name="connsiteX4" fmla="*/ 208166 w 509647"/>
                      <a:gd name="connsiteY4" fmla="*/ 588606 h 722597"/>
                      <a:gd name="connsiteX5" fmla="*/ 93316 w 509647"/>
                      <a:gd name="connsiteY5" fmla="*/ 425902 h 722597"/>
                      <a:gd name="connsiteX6" fmla="*/ 7178 w 509647"/>
                      <a:gd name="connsiteY6" fmla="*/ 239271 h 722597"/>
                      <a:gd name="connsiteX7" fmla="*/ 7178 w 509647"/>
                      <a:gd name="connsiteY7" fmla="*/ 71781 h 722597"/>
                      <a:gd name="connsiteX8" fmla="*/ 11964 w 509647"/>
                      <a:gd name="connsiteY8" fmla="*/ 66996 h 722597"/>
                      <a:gd name="connsiteX9" fmla="*/ 31105 w 509647"/>
                      <a:gd name="connsiteY9" fmla="*/ 62210 h 722597"/>
                      <a:gd name="connsiteX10" fmla="*/ 174668 w 509647"/>
                      <a:gd name="connsiteY10" fmla="*/ 23927 h 722597"/>
                      <a:gd name="connsiteX11" fmla="*/ 193810 w 509647"/>
                      <a:gd name="connsiteY11" fmla="*/ 19142 h 722597"/>
                      <a:gd name="connsiteX12" fmla="*/ 260805 w 509647"/>
                      <a:gd name="connsiteY12" fmla="*/ 0 h 722597"/>
                      <a:gd name="connsiteX13" fmla="*/ 265591 w 509647"/>
                      <a:gd name="connsiteY13" fmla="*/ 0 h 722597"/>
                      <a:gd name="connsiteX14" fmla="*/ 265591 w 509647"/>
                      <a:gd name="connsiteY14" fmla="*/ 4785 h 722597"/>
                      <a:gd name="connsiteX15" fmla="*/ 260805 w 509647"/>
                      <a:gd name="connsiteY15" fmla="*/ 19142 h 722597"/>
                      <a:gd name="connsiteX16" fmla="*/ 260805 w 509647"/>
                      <a:gd name="connsiteY16" fmla="*/ 28712 h 722597"/>
                      <a:gd name="connsiteX17" fmla="*/ 246449 w 509647"/>
                      <a:gd name="connsiteY17" fmla="*/ 196202 h 722597"/>
                      <a:gd name="connsiteX18" fmla="*/ 323016 w 509647"/>
                      <a:gd name="connsiteY18" fmla="*/ 382833 h 722597"/>
                      <a:gd name="connsiteX19" fmla="*/ 447437 w 509647"/>
                      <a:gd name="connsiteY19" fmla="*/ 574250 h 722597"/>
                      <a:gd name="connsiteX20" fmla="*/ 466578 w 509647"/>
                      <a:gd name="connsiteY20" fmla="*/ 602962 h 722597"/>
                      <a:gd name="connsiteX21" fmla="*/ 509647 w 509647"/>
                      <a:gd name="connsiteY21" fmla="*/ 660387 h 722597"/>
                      <a:gd name="connsiteX22" fmla="*/ 509647 w 509647"/>
                      <a:gd name="connsiteY22" fmla="*/ 665173 h 722597"/>
                      <a:gd name="connsiteX23" fmla="*/ 509647 w 509647"/>
                      <a:gd name="connsiteY23" fmla="*/ 669958 h 722597"/>
                      <a:gd name="connsiteX24" fmla="*/ 461793 w 509647"/>
                      <a:gd name="connsiteY24" fmla="*/ 698671 h 722597"/>
                      <a:gd name="connsiteX25" fmla="*/ 375655 w 509647"/>
                      <a:gd name="connsiteY25" fmla="*/ 722598 h 722597"/>
                      <a:gd name="connsiteX26" fmla="*/ 342158 w 509647"/>
                      <a:gd name="connsiteY26" fmla="*/ 722598 h 722597"/>
                      <a:gd name="connsiteX27" fmla="*/ 342158 w 509647"/>
                      <a:gd name="connsiteY27" fmla="*/ 722598 h 722597"/>
                      <a:gd name="connsiteX28" fmla="*/ 16749 w 509647"/>
                      <a:gd name="connsiteY28" fmla="*/ 76567 h 722597"/>
                      <a:gd name="connsiteX29" fmla="*/ 16749 w 509647"/>
                      <a:gd name="connsiteY29" fmla="*/ 234485 h 722597"/>
                      <a:gd name="connsiteX30" fmla="*/ 102887 w 509647"/>
                      <a:gd name="connsiteY30" fmla="*/ 416331 h 722597"/>
                      <a:gd name="connsiteX31" fmla="*/ 217737 w 509647"/>
                      <a:gd name="connsiteY31" fmla="*/ 574250 h 722597"/>
                      <a:gd name="connsiteX32" fmla="*/ 284732 w 509647"/>
                      <a:gd name="connsiteY32" fmla="*/ 646031 h 722597"/>
                      <a:gd name="connsiteX33" fmla="*/ 294303 w 509647"/>
                      <a:gd name="connsiteY33" fmla="*/ 655602 h 722597"/>
                      <a:gd name="connsiteX34" fmla="*/ 346943 w 509647"/>
                      <a:gd name="connsiteY34" fmla="*/ 703456 h 722597"/>
                      <a:gd name="connsiteX35" fmla="*/ 370870 w 509647"/>
                      <a:gd name="connsiteY35" fmla="*/ 698671 h 722597"/>
                      <a:gd name="connsiteX36" fmla="*/ 457008 w 509647"/>
                      <a:gd name="connsiteY36" fmla="*/ 674744 h 722597"/>
                      <a:gd name="connsiteX37" fmla="*/ 500076 w 509647"/>
                      <a:gd name="connsiteY37" fmla="*/ 650817 h 722597"/>
                      <a:gd name="connsiteX38" fmla="*/ 461793 w 509647"/>
                      <a:gd name="connsiteY38" fmla="*/ 598177 h 722597"/>
                      <a:gd name="connsiteX39" fmla="*/ 442651 w 509647"/>
                      <a:gd name="connsiteY39" fmla="*/ 569465 h 722597"/>
                      <a:gd name="connsiteX40" fmla="*/ 318230 w 509647"/>
                      <a:gd name="connsiteY40" fmla="*/ 378048 h 722597"/>
                      <a:gd name="connsiteX41" fmla="*/ 236878 w 509647"/>
                      <a:gd name="connsiteY41" fmla="*/ 186631 h 722597"/>
                      <a:gd name="connsiteX42" fmla="*/ 251235 w 509647"/>
                      <a:gd name="connsiteY42" fmla="*/ 19142 h 722597"/>
                      <a:gd name="connsiteX43" fmla="*/ 251235 w 509647"/>
                      <a:gd name="connsiteY43" fmla="*/ 9571 h 722597"/>
                      <a:gd name="connsiteX44" fmla="*/ 251235 w 509647"/>
                      <a:gd name="connsiteY44" fmla="*/ 9571 h 722597"/>
                      <a:gd name="connsiteX45" fmla="*/ 251235 w 509647"/>
                      <a:gd name="connsiteY45" fmla="*/ 4785 h 722597"/>
                      <a:gd name="connsiteX46" fmla="*/ 198595 w 509647"/>
                      <a:gd name="connsiteY46" fmla="*/ 23927 h 722597"/>
                      <a:gd name="connsiteX47" fmla="*/ 179453 w 509647"/>
                      <a:gd name="connsiteY47" fmla="*/ 28712 h 722597"/>
                      <a:gd name="connsiteX48" fmla="*/ 35891 w 509647"/>
                      <a:gd name="connsiteY48" fmla="*/ 66996 h 722597"/>
                      <a:gd name="connsiteX49" fmla="*/ 16749 w 509647"/>
                      <a:gd name="connsiteY49" fmla="*/ 76567 h 7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9647" h="722597">
                        <a:moveTo>
                          <a:pt x="342158" y="722598"/>
                        </a:moveTo>
                        <a:lnTo>
                          <a:pt x="342158" y="722598"/>
                        </a:lnTo>
                        <a:cubicBezTo>
                          <a:pt x="332586" y="722598"/>
                          <a:pt x="313445" y="703456"/>
                          <a:pt x="284732" y="669958"/>
                        </a:cubicBezTo>
                        <a:cubicBezTo>
                          <a:pt x="279947" y="665173"/>
                          <a:pt x="275162" y="660387"/>
                          <a:pt x="275162" y="660387"/>
                        </a:cubicBezTo>
                        <a:cubicBezTo>
                          <a:pt x="251235" y="636460"/>
                          <a:pt x="232093" y="612533"/>
                          <a:pt x="208166" y="588606"/>
                        </a:cubicBezTo>
                        <a:cubicBezTo>
                          <a:pt x="165097" y="535966"/>
                          <a:pt x="126814" y="483327"/>
                          <a:pt x="93316" y="425902"/>
                        </a:cubicBezTo>
                        <a:cubicBezTo>
                          <a:pt x="59818" y="373262"/>
                          <a:pt x="21534" y="311052"/>
                          <a:pt x="7178" y="239271"/>
                        </a:cubicBezTo>
                        <a:cubicBezTo>
                          <a:pt x="-2393" y="186631"/>
                          <a:pt x="-2393" y="133991"/>
                          <a:pt x="7178" y="71781"/>
                        </a:cubicBezTo>
                        <a:cubicBezTo>
                          <a:pt x="7178" y="71781"/>
                          <a:pt x="7178" y="66996"/>
                          <a:pt x="11964" y="66996"/>
                        </a:cubicBezTo>
                        <a:lnTo>
                          <a:pt x="31105" y="62210"/>
                        </a:lnTo>
                        <a:cubicBezTo>
                          <a:pt x="78960" y="52640"/>
                          <a:pt x="126814" y="38283"/>
                          <a:pt x="174668" y="23927"/>
                        </a:cubicBezTo>
                        <a:cubicBezTo>
                          <a:pt x="179453" y="23927"/>
                          <a:pt x="189024" y="19142"/>
                          <a:pt x="193810" y="19142"/>
                        </a:cubicBezTo>
                        <a:cubicBezTo>
                          <a:pt x="212951" y="9571"/>
                          <a:pt x="236878" y="4785"/>
                          <a:pt x="260805" y="0"/>
                        </a:cubicBezTo>
                        <a:cubicBezTo>
                          <a:pt x="260805" y="0"/>
                          <a:pt x="265591" y="0"/>
                          <a:pt x="265591" y="0"/>
                        </a:cubicBezTo>
                        <a:cubicBezTo>
                          <a:pt x="265591" y="0"/>
                          <a:pt x="265591" y="4785"/>
                          <a:pt x="265591" y="4785"/>
                        </a:cubicBezTo>
                        <a:cubicBezTo>
                          <a:pt x="265591" y="9571"/>
                          <a:pt x="260805" y="14356"/>
                          <a:pt x="260805" y="19142"/>
                        </a:cubicBezTo>
                        <a:lnTo>
                          <a:pt x="260805" y="28712"/>
                        </a:lnTo>
                        <a:cubicBezTo>
                          <a:pt x="251235" y="86137"/>
                          <a:pt x="236878" y="138777"/>
                          <a:pt x="246449" y="196202"/>
                        </a:cubicBezTo>
                        <a:cubicBezTo>
                          <a:pt x="256020" y="263198"/>
                          <a:pt x="289518" y="320623"/>
                          <a:pt x="323016" y="382833"/>
                        </a:cubicBezTo>
                        <a:cubicBezTo>
                          <a:pt x="366085" y="454615"/>
                          <a:pt x="404368" y="516825"/>
                          <a:pt x="447437" y="574250"/>
                        </a:cubicBezTo>
                        <a:cubicBezTo>
                          <a:pt x="452222" y="583821"/>
                          <a:pt x="461793" y="593392"/>
                          <a:pt x="466578" y="602962"/>
                        </a:cubicBezTo>
                        <a:cubicBezTo>
                          <a:pt x="480935" y="622104"/>
                          <a:pt x="495291" y="641246"/>
                          <a:pt x="509647" y="660387"/>
                        </a:cubicBezTo>
                        <a:cubicBezTo>
                          <a:pt x="509647" y="660387"/>
                          <a:pt x="509647" y="665173"/>
                          <a:pt x="509647" y="665173"/>
                        </a:cubicBezTo>
                        <a:cubicBezTo>
                          <a:pt x="509647" y="665173"/>
                          <a:pt x="509647" y="669958"/>
                          <a:pt x="509647" y="669958"/>
                        </a:cubicBezTo>
                        <a:cubicBezTo>
                          <a:pt x="495291" y="679529"/>
                          <a:pt x="480935" y="689100"/>
                          <a:pt x="461793" y="698671"/>
                        </a:cubicBezTo>
                        <a:cubicBezTo>
                          <a:pt x="433081" y="713027"/>
                          <a:pt x="404368" y="717812"/>
                          <a:pt x="375655" y="722598"/>
                        </a:cubicBezTo>
                        <a:cubicBezTo>
                          <a:pt x="356514" y="717812"/>
                          <a:pt x="351728" y="722598"/>
                          <a:pt x="342158" y="722598"/>
                        </a:cubicBezTo>
                        <a:cubicBezTo>
                          <a:pt x="342158" y="722598"/>
                          <a:pt x="342158" y="722598"/>
                          <a:pt x="342158" y="722598"/>
                        </a:cubicBezTo>
                        <a:close/>
                        <a:moveTo>
                          <a:pt x="16749" y="76567"/>
                        </a:moveTo>
                        <a:cubicBezTo>
                          <a:pt x="7178" y="133991"/>
                          <a:pt x="2393" y="186631"/>
                          <a:pt x="16749" y="234485"/>
                        </a:cubicBezTo>
                        <a:cubicBezTo>
                          <a:pt x="31105" y="301481"/>
                          <a:pt x="69389" y="363692"/>
                          <a:pt x="102887" y="416331"/>
                        </a:cubicBezTo>
                        <a:cubicBezTo>
                          <a:pt x="136384" y="468971"/>
                          <a:pt x="174668" y="526396"/>
                          <a:pt x="217737" y="574250"/>
                        </a:cubicBezTo>
                        <a:cubicBezTo>
                          <a:pt x="236878" y="598177"/>
                          <a:pt x="260805" y="622104"/>
                          <a:pt x="284732" y="646031"/>
                        </a:cubicBezTo>
                        <a:cubicBezTo>
                          <a:pt x="284732" y="646031"/>
                          <a:pt x="289518" y="650817"/>
                          <a:pt x="294303" y="655602"/>
                        </a:cubicBezTo>
                        <a:cubicBezTo>
                          <a:pt x="303874" y="665173"/>
                          <a:pt x="337372" y="703456"/>
                          <a:pt x="346943" y="703456"/>
                        </a:cubicBezTo>
                        <a:cubicBezTo>
                          <a:pt x="356514" y="703456"/>
                          <a:pt x="361299" y="698671"/>
                          <a:pt x="370870" y="698671"/>
                        </a:cubicBezTo>
                        <a:cubicBezTo>
                          <a:pt x="399582" y="693885"/>
                          <a:pt x="428295" y="689100"/>
                          <a:pt x="457008" y="674744"/>
                        </a:cubicBezTo>
                        <a:cubicBezTo>
                          <a:pt x="471364" y="665173"/>
                          <a:pt x="485720" y="660387"/>
                          <a:pt x="500076" y="650817"/>
                        </a:cubicBezTo>
                        <a:cubicBezTo>
                          <a:pt x="485720" y="631675"/>
                          <a:pt x="471364" y="612533"/>
                          <a:pt x="461793" y="598177"/>
                        </a:cubicBezTo>
                        <a:cubicBezTo>
                          <a:pt x="457008" y="588606"/>
                          <a:pt x="447437" y="579035"/>
                          <a:pt x="442651" y="569465"/>
                        </a:cubicBezTo>
                        <a:cubicBezTo>
                          <a:pt x="399582" y="512039"/>
                          <a:pt x="361299" y="449829"/>
                          <a:pt x="318230" y="378048"/>
                        </a:cubicBezTo>
                        <a:cubicBezTo>
                          <a:pt x="279947" y="311052"/>
                          <a:pt x="246449" y="253627"/>
                          <a:pt x="236878" y="186631"/>
                        </a:cubicBezTo>
                        <a:cubicBezTo>
                          <a:pt x="227307" y="129206"/>
                          <a:pt x="236878" y="71781"/>
                          <a:pt x="251235" y="19142"/>
                        </a:cubicBezTo>
                        <a:lnTo>
                          <a:pt x="251235" y="9571"/>
                        </a:lnTo>
                        <a:cubicBezTo>
                          <a:pt x="251235" y="9571"/>
                          <a:pt x="251235" y="9571"/>
                          <a:pt x="251235" y="9571"/>
                        </a:cubicBezTo>
                        <a:cubicBezTo>
                          <a:pt x="251235" y="9571"/>
                          <a:pt x="251235" y="9571"/>
                          <a:pt x="251235" y="4785"/>
                        </a:cubicBezTo>
                        <a:cubicBezTo>
                          <a:pt x="232093" y="9571"/>
                          <a:pt x="212951" y="14356"/>
                          <a:pt x="198595" y="23927"/>
                        </a:cubicBezTo>
                        <a:cubicBezTo>
                          <a:pt x="193810" y="23927"/>
                          <a:pt x="184239" y="28712"/>
                          <a:pt x="179453" y="28712"/>
                        </a:cubicBezTo>
                        <a:cubicBezTo>
                          <a:pt x="131599" y="43069"/>
                          <a:pt x="83745" y="57425"/>
                          <a:pt x="35891" y="66996"/>
                        </a:cubicBezTo>
                        <a:lnTo>
                          <a:pt x="16749" y="76567"/>
                        </a:lnTo>
                        <a:close/>
                      </a:path>
                    </a:pathLst>
                  </a:custGeom>
                  <a:solidFill>
                    <a:srgbClr val="D97D30"/>
                  </a:solidFill>
                  <a:ln w="47824" cap="flat">
                    <a:noFill/>
                    <a:prstDash val="solid"/>
                    <a:miter/>
                  </a:ln>
                </p:spPr>
                <p:txBody>
                  <a:bodyPr rtlCol="0" anchor="ctr"/>
                  <a:lstStyle/>
                  <a:p>
                    <a:endParaRPr lang="en-US"/>
                  </a:p>
                </p:txBody>
              </p:sp>
            </p:grpSp>
            <p:sp>
              <p:nvSpPr>
                <p:cNvPr id="347" name="Freeform: Shape 346">
                  <a:extLst>
                    <a:ext uri="{FF2B5EF4-FFF2-40B4-BE49-F238E27FC236}">
                      <a16:creationId xmlns:a16="http://schemas.microsoft.com/office/drawing/2014/main" id="{2DFE4CB6-1308-4106-983B-34D098BE5B21}"/>
                    </a:ext>
                  </a:extLst>
                </p:cNvPr>
                <p:cNvSpPr/>
                <p:nvPr/>
              </p:nvSpPr>
              <p:spPr>
                <a:xfrm>
                  <a:off x="8809530" y="8985272"/>
                  <a:ext cx="506744" cy="698670"/>
                </a:xfrm>
                <a:custGeom>
                  <a:avLst/>
                  <a:gdLst>
                    <a:gd name="connsiteX0" fmla="*/ 162194 w 506744"/>
                    <a:gd name="connsiteY0" fmla="*/ 258412 h 698670"/>
                    <a:gd name="connsiteX1" fmla="*/ 439748 w 506744"/>
                    <a:gd name="connsiteY1" fmla="*/ 698671 h 698670"/>
                    <a:gd name="connsiteX2" fmla="*/ 458890 w 506744"/>
                    <a:gd name="connsiteY2" fmla="*/ 689100 h 698670"/>
                    <a:gd name="connsiteX3" fmla="*/ 506744 w 506744"/>
                    <a:gd name="connsiteY3" fmla="*/ 660387 h 698670"/>
                    <a:gd name="connsiteX4" fmla="*/ 444534 w 506744"/>
                    <a:gd name="connsiteY4" fmla="*/ 574250 h 698670"/>
                    <a:gd name="connsiteX5" fmla="*/ 320113 w 506744"/>
                    <a:gd name="connsiteY5" fmla="*/ 382833 h 698670"/>
                    <a:gd name="connsiteX6" fmla="*/ 238761 w 506744"/>
                    <a:gd name="connsiteY6" fmla="*/ 191417 h 698670"/>
                    <a:gd name="connsiteX7" fmla="*/ 253117 w 506744"/>
                    <a:gd name="connsiteY7" fmla="*/ 14356 h 698670"/>
                    <a:gd name="connsiteX8" fmla="*/ 257902 w 506744"/>
                    <a:gd name="connsiteY8" fmla="*/ 0 h 698670"/>
                    <a:gd name="connsiteX9" fmla="*/ 171765 w 506744"/>
                    <a:gd name="connsiteY9" fmla="*/ 28712 h 698670"/>
                    <a:gd name="connsiteX10" fmla="*/ 9061 w 506744"/>
                    <a:gd name="connsiteY10" fmla="*/ 71781 h 698670"/>
                    <a:gd name="connsiteX11" fmla="*/ 9061 w 506744"/>
                    <a:gd name="connsiteY11" fmla="*/ 234485 h 698670"/>
                    <a:gd name="connsiteX12" fmla="*/ 18632 w 506744"/>
                    <a:gd name="connsiteY12" fmla="*/ 272769 h 698670"/>
                    <a:gd name="connsiteX13" fmla="*/ 162194 w 506744"/>
                    <a:gd name="connsiteY13" fmla="*/ 258412 h 6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44" h="698670">
                      <a:moveTo>
                        <a:pt x="162194" y="258412"/>
                      </a:moveTo>
                      <a:cubicBezTo>
                        <a:pt x="186121" y="320623"/>
                        <a:pt x="277044" y="598177"/>
                        <a:pt x="439748" y="698671"/>
                      </a:cubicBezTo>
                      <a:cubicBezTo>
                        <a:pt x="444534" y="693885"/>
                        <a:pt x="454105" y="693885"/>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7" y="19141"/>
                        <a:pt x="171765" y="28712"/>
                      </a:cubicBezTo>
                      <a:cubicBezTo>
                        <a:pt x="119125" y="47854"/>
                        <a:pt x="66486" y="57425"/>
                        <a:pt x="9061" y="71781"/>
                      </a:cubicBezTo>
                      <a:cubicBezTo>
                        <a:pt x="-510" y="124421"/>
                        <a:pt x="-5296" y="181846"/>
                        <a:pt x="9061" y="234485"/>
                      </a:cubicBezTo>
                      <a:cubicBezTo>
                        <a:pt x="13846" y="248841"/>
                        <a:pt x="13846" y="258412"/>
                        <a:pt x="18632" y="272769"/>
                      </a:cubicBezTo>
                      <a:cubicBezTo>
                        <a:pt x="13846" y="210558"/>
                        <a:pt x="128696" y="172275"/>
                        <a:pt x="162194" y="258412"/>
                      </a:cubicBezTo>
                      <a:close/>
                    </a:path>
                  </a:pathLst>
                </a:custGeom>
                <a:solidFill>
                  <a:srgbClr val="FBC98F">
                    <a:alpha val="50000"/>
                  </a:srgbClr>
                </a:solidFill>
                <a:ln w="47824"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4ED0C11A-706F-404F-A290-960C399D6DF3}"/>
                    </a:ext>
                  </a:extLst>
                </p:cNvPr>
                <p:cNvSpPr/>
                <p:nvPr/>
              </p:nvSpPr>
              <p:spPr>
                <a:xfrm>
                  <a:off x="8813806" y="8990057"/>
                  <a:ext cx="507254" cy="679528"/>
                </a:xfrm>
                <a:custGeom>
                  <a:avLst/>
                  <a:gdLst>
                    <a:gd name="connsiteX0" fmla="*/ 76567 w 507254"/>
                    <a:gd name="connsiteY0" fmla="*/ 148348 h 679528"/>
                    <a:gd name="connsiteX1" fmla="*/ 157919 w 507254"/>
                    <a:gd name="connsiteY1" fmla="*/ 143562 h 679528"/>
                    <a:gd name="connsiteX2" fmla="*/ 205773 w 507254"/>
                    <a:gd name="connsiteY2" fmla="*/ 210558 h 679528"/>
                    <a:gd name="connsiteX3" fmla="*/ 248842 w 507254"/>
                    <a:gd name="connsiteY3" fmla="*/ 358906 h 679528"/>
                    <a:gd name="connsiteX4" fmla="*/ 473756 w 507254"/>
                    <a:gd name="connsiteY4" fmla="*/ 679529 h 679528"/>
                    <a:gd name="connsiteX5" fmla="*/ 507254 w 507254"/>
                    <a:gd name="connsiteY5" fmla="*/ 660387 h 679528"/>
                    <a:gd name="connsiteX6" fmla="*/ 445044 w 507254"/>
                    <a:gd name="connsiteY6" fmla="*/ 574250 h 679528"/>
                    <a:gd name="connsiteX7" fmla="*/ 320623 w 507254"/>
                    <a:gd name="connsiteY7" fmla="*/ 382833 h 679528"/>
                    <a:gd name="connsiteX8" fmla="*/ 239271 w 507254"/>
                    <a:gd name="connsiteY8" fmla="*/ 191417 h 679528"/>
                    <a:gd name="connsiteX9" fmla="*/ 253627 w 507254"/>
                    <a:gd name="connsiteY9" fmla="*/ 14356 h 679528"/>
                    <a:gd name="connsiteX10" fmla="*/ 258413 w 507254"/>
                    <a:gd name="connsiteY10" fmla="*/ 0 h 679528"/>
                    <a:gd name="connsiteX11" fmla="*/ 172275 w 507254"/>
                    <a:gd name="connsiteY11" fmla="*/ 28712 h 679528"/>
                    <a:gd name="connsiteX12" fmla="*/ 9571 w 507254"/>
                    <a:gd name="connsiteY12" fmla="*/ 71781 h 679528"/>
                    <a:gd name="connsiteX13" fmla="*/ 0 w 507254"/>
                    <a:gd name="connsiteY13" fmla="*/ 162704 h 679528"/>
                    <a:gd name="connsiteX14" fmla="*/ 76567 w 507254"/>
                    <a:gd name="connsiteY14" fmla="*/ 148348 h 6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254" h="679528">
                      <a:moveTo>
                        <a:pt x="76567" y="148348"/>
                      </a:moveTo>
                      <a:cubicBezTo>
                        <a:pt x="100494" y="143562"/>
                        <a:pt x="129206" y="133991"/>
                        <a:pt x="157919" y="143562"/>
                      </a:cubicBezTo>
                      <a:cubicBezTo>
                        <a:pt x="186631" y="153133"/>
                        <a:pt x="196202" y="186631"/>
                        <a:pt x="205773" y="210558"/>
                      </a:cubicBezTo>
                      <a:cubicBezTo>
                        <a:pt x="220129" y="258413"/>
                        <a:pt x="234486" y="311052"/>
                        <a:pt x="248842" y="358906"/>
                      </a:cubicBezTo>
                      <a:cubicBezTo>
                        <a:pt x="291910" y="478542"/>
                        <a:pt x="373263" y="593392"/>
                        <a:pt x="473756" y="679529"/>
                      </a:cubicBezTo>
                      <a:cubicBezTo>
                        <a:pt x="483327" y="674744"/>
                        <a:pt x="497684" y="665173"/>
                        <a:pt x="507254" y="660387"/>
                      </a:cubicBezTo>
                      <a:cubicBezTo>
                        <a:pt x="483327" y="636460"/>
                        <a:pt x="464186" y="602962"/>
                        <a:pt x="445044" y="574250"/>
                      </a:cubicBezTo>
                      <a:cubicBezTo>
                        <a:pt x="401975" y="512039"/>
                        <a:pt x="358906" y="449829"/>
                        <a:pt x="320623" y="382833"/>
                      </a:cubicBezTo>
                      <a:cubicBezTo>
                        <a:pt x="287125" y="325408"/>
                        <a:pt x="253627" y="263198"/>
                        <a:pt x="239271" y="191417"/>
                      </a:cubicBezTo>
                      <a:cubicBezTo>
                        <a:pt x="229700" y="129206"/>
                        <a:pt x="244056" y="71781"/>
                        <a:pt x="253627" y="14356"/>
                      </a:cubicBezTo>
                      <a:cubicBezTo>
                        <a:pt x="253627" y="9571"/>
                        <a:pt x="258413" y="4785"/>
                        <a:pt x="258413" y="0"/>
                      </a:cubicBezTo>
                      <a:cubicBezTo>
                        <a:pt x="229700" y="9571"/>
                        <a:pt x="200988" y="19142"/>
                        <a:pt x="172275" y="28712"/>
                      </a:cubicBezTo>
                      <a:cubicBezTo>
                        <a:pt x="119635" y="47854"/>
                        <a:pt x="66996" y="57425"/>
                        <a:pt x="9571" y="71781"/>
                      </a:cubicBezTo>
                      <a:cubicBezTo>
                        <a:pt x="4785" y="100494"/>
                        <a:pt x="0" y="133991"/>
                        <a:pt x="0" y="162704"/>
                      </a:cubicBezTo>
                      <a:cubicBezTo>
                        <a:pt x="33498" y="157919"/>
                        <a:pt x="52640" y="153133"/>
                        <a:pt x="76567" y="14834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49" name="Graphic 3">
                  <a:extLst>
                    <a:ext uri="{FF2B5EF4-FFF2-40B4-BE49-F238E27FC236}">
                      <a16:creationId xmlns:a16="http://schemas.microsoft.com/office/drawing/2014/main" id="{5CAF78E8-BC87-486A-AF64-4A5B1830897A}"/>
                    </a:ext>
                  </a:extLst>
                </p:cNvPr>
                <p:cNvGrpSpPr/>
                <p:nvPr/>
              </p:nvGrpSpPr>
              <p:grpSpPr>
                <a:xfrm>
                  <a:off x="9000437" y="9459028"/>
                  <a:ext cx="334979" cy="253627"/>
                  <a:chOff x="9000437" y="9459028"/>
                  <a:chExt cx="334979" cy="253627"/>
                </a:xfrm>
              </p:grpSpPr>
              <p:sp>
                <p:nvSpPr>
                  <p:cNvPr id="365" name="Freeform: Shape 364">
                    <a:extLst>
                      <a:ext uri="{FF2B5EF4-FFF2-40B4-BE49-F238E27FC236}">
                        <a16:creationId xmlns:a16="http://schemas.microsoft.com/office/drawing/2014/main" id="{64C19CC2-9242-483A-A67A-9A50D0A51D9D}"/>
                      </a:ext>
                    </a:extLst>
                  </p:cNvPr>
                  <p:cNvSpPr/>
                  <p:nvPr/>
                </p:nvSpPr>
                <p:spPr>
                  <a:xfrm>
                    <a:off x="9000437" y="9459028"/>
                    <a:ext cx="320622" cy="244339"/>
                  </a:xfrm>
                  <a:custGeom>
                    <a:avLst/>
                    <a:gdLst>
                      <a:gd name="connsiteX0" fmla="*/ 258413 w 320622"/>
                      <a:gd name="connsiteY0" fmla="*/ 105279 h 244339"/>
                      <a:gd name="connsiteX1" fmla="*/ 186631 w 320622"/>
                      <a:gd name="connsiteY1" fmla="*/ 0 h 244339"/>
                      <a:gd name="connsiteX2" fmla="*/ 0 w 320622"/>
                      <a:gd name="connsiteY2" fmla="*/ 76567 h 244339"/>
                      <a:gd name="connsiteX3" fmla="*/ 28712 w 320622"/>
                      <a:gd name="connsiteY3" fmla="*/ 110065 h 244339"/>
                      <a:gd name="connsiteX4" fmla="*/ 95708 w 320622"/>
                      <a:gd name="connsiteY4" fmla="*/ 181846 h 244339"/>
                      <a:gd name="connsiteX5" fmla="*/ 162704 w 320622"/>
                      <a:gd name="connsiteY5" fmla="*/ 244057 h 244339"/>
                      <a:gd name="connsiteX6" fmla="*/ 272769 w 320622"/>
                      <a:gd name="connsiteY6" fmla="*/ 215344 h 244339"/>
                      <a:gd name="connsiteX7" fmla="*/ 320623 w 320622"/>
                      <a:gd name="connsiteY7" fmla="*/ 186631 h 244339"/>
                      <a:gd name="connsiteX8" fmla="*/ 258413 w 320622"/>
                      <a:gd name="connsiteY8" fmla="*/ 105279 h 24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622" h="244339">
                        <a:moveTo>
                          <a:pt x="258413" y="105279"/>
                        </a:moveTo>
                        <a:cubicBezTo>
                          <a:pt x="234486" y="71781"/>
                          <a:pt x="210558" y="38283"/>
                          <a:pt x="186631" y="0"/>
                        </a:cubicBezTo>
                        <a:cubicBezTo>
                          <a:pt x="148348" y="57425"/>
                          <a:pt x="66996" y="86138"/>
                          <a:pt x="0" y="76567"/>
                        </a:cubicBezTo>
                        <a:cubicBezTo>
                          <a:pt x="9571" y="86138"/>
                          <a:pt x="19142" y="100494"/>
                          <a:pt x="28712" y="110065"/>
                        </a:cubicBezTo>
                        <a:cubicBezTo>
                          <a:pt x="47854" y="133992"/>
                          <a:pt x="71781" y="157919"/>
                          <a:pt x="95708" y="181846"/>
                        </a:cubicBezTo>
                        <a:cubicBezTo>
                          <a:pt x="105279" y="191417"/>
                          <a:pt x="153133" y="248842"/>
                          <a:pt x="162704" y="244057"/>
                        </a:cubicBezTo>
                        <a:cubicBezTo>
                          <a:pt x="200987" y="234485"/>
                          <a:pt x="239271" y="229700"/>
                          <a:pt x="272769" y="215344"/>
                        </a:cubicBezTo>
                        <a:cubicBezTo>
                          <a:pt x="291910" y="205773"/>
                          <a:pt x="306267" y="196202"/>
                          <a:pt x="320623" y="186631"/>
                        </a:cubicBezTo>
                        <a:cubicBezTo>
                          <a:pt x="296696" y="162704"/>
                          <a:pt x="277554" y="129206"/>
                          <a:pt x="258413" y="105279"/>
                        </a:cubicBezTo>
                        <a:close/>
                      </a:path>
                    </a:pathLst>
                  </a:custGeom>
                  <a:solidFill>
                    <a:srgbClr val="F4F4F4"/>
                  </a:solidFill>
                  <a:ln w="47824"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294037D7-607B-4303-8E42-884A3AAC9106}"/>
                      </a:ext>
                    </a:extLst>
                  </p:cNvPr>
                  <p:cNvSpPr/>
                  <p:nvPr/>
                </p:nvSpPr>
                <p:spPr>
                  <a:xfrm>
                    <a:off x="9000437" y="9459028"/>
                    <a:ext cx="334979" cy="253627"/>
                  </a:xfrm>
                  <a:custGeom>
                    <a:avLst/>
                    <a:gdLst>
                      <a:gd name="connsiteX0" fmla="*/ 162704 w 334979"/>
                      <a:gd name="connsiteY0" fmla="*/ 253627 h 253627"/>
                      <a:gd name="connsiteX1" fmla="*/ 162704 w 334979"/>
                      <a:gd name="connsiteY1" fmla="*/ 253627 h 253627"/>
                      <a:gd name="connsiteX2" fmla="*/ 105279 w 334979"/>
                      <a:gd name="connsiteY2" fmla="*/ 200988 h 253627"/>
                      <a:gd name="connsiteX3" fmla="*/ 95708 w 334979"/>
                      <a:gd name="connsiteY3" fmla="*/ 191417 h 253627"/>
                      <a:gd name="connsiteX4" fmla="*/ 28712 w 334979"/>
                      <a:gd name="connsiteY4" fmla="*/ 119635 h 253627"/>
                      <a:gd name="connsiteX5" fmla="*/ 0 w 334979"/>
                      <a:gd name="connsiteY5" fmla="*/ 86138 h 253627"/>
                      <a:gd name="connsiteX6" fmla="*/ 0 w 334979"/>
                      <a:gd name="connsiteY6" fmla="*/ 81352 h 253627"/>
                      <a:gd name="connsiteX7" fmla="*/ 4785 w 334979"/>
                      <a:gd name="connsiteY7" fmla="*/ 76567 h 253627"/>
                      <a:gd name="connsiteX8" fmla="*/ 33498 w 334979"/>
                      <a:gd name="connsiteY8" fmla="*/ 76567 h 253627"/>
                      <a:gd name="connsiteX9" fmla="*/ 191417 w 334979"/>
                      <a:gd name="connsiteY9" fmla="*/ 0 h 253627"/>
                      <a:gd name="connsiteX10" fmla="*/ 196202 w 334979"/>
                      <a:gd name="connsiteY10" fmla="*/ 0 h 253627"/>
                      <a:gd name="connsiteX11" fmla="*/ 200987 w 334979"/>
                      <a:gd name="connsiteY11" fmla="*/ 4786 h 253627"/>
                      <a:gd name="connsiteX12" fmla="*/ 272769 w 334979"/>
                      <a:gd name="connsiteY12" fmla="*/ 105279 h 253627"/>
                      <a:gd name="connsiteX13" fmla="*/ 291910 w 334979"/>
                      <a:gd name="connsiteY13" fmla="*/ 133992 h 253627"/>
                      <a:gd name="connsiteX14" fmla="*/ 334979 w 334979"/>
                      <a:gd name="connsiteY14" fmla="*/ 191417 h 253627"/>
                      <a:gd name="connsiteX15" fmla="*/ 334979 w 334979"/>
                      <a:gd name="connsiteY15" fmla="*/ 196202 h 253627"/>
                      <a:gd name="connsiteX16" fmla="*/ 334979 w 334979"/>
                      <a:gd name="connsiteY16" fmla="*/ 200988 h 253627"/>
                      <a:gd name="connsiteX17" fmla="*/ 287125 w 334979"/>
                      <a:gd name="connsiteY17" fmla="*/ 229700 h 253627"/>
                      <a:gd name="connsiteX18" fmla="*/ 200987 w 334979"/>
                      <a:gd name="connsiteY18" fmla="*/ 253627 h 253627"/>
                      <a:gd name="connsiteX19" fmla="*/ 162704 w 334979"/>
                      <a:gd name="connsiteY19" fmla="*/ 253627 h 253627"/>
                      <a:gd name="connsiteX20" fmla="*/ 162704 w 334979"/>
                      <a:gd name="connsiteY20" fmla="*/ 253627 h 253627"/>
                      <a:gd name="connsiteX21" fmla="*/ 14356 w 334979"/>
                      <a:gd name="connsiteY21" fmla="*/ 81352 h 253627"/>
                      <a:gd name="connsiteX22" fmla="*/ 33498 w 334979"/>
                      <a:gd name="connsiteY22" fmla="*/ 105279 h 253627"/>
                      <a:gd name="connsiteX23" fmla="*/ 100494 w 334979"/>
                      <a:gd name="connsiteY23" fmla="*/ 177061 h 253627"/>
                      <a:gd name="connsiteX24" fmla="*/ 110065 w 334979"/>
                      <a:gd name="connsiteY24" fmla="*/ 186631 h 253627"/>
                      <a:gd name="connsiteX25" fmla="*/ 162704 w 334979"/>
                      <a:gd name="connsiteY25" fmla="*/ 234485 h 253627"/>
                      <a:gd name="connsiteX26" fmla="*/ 186631 w 334979"/>
                      <a:gd name="connsiteY26" fmla="*/ 229700 h 253627"/>
                      <a:gd name="connsiteX27" fmla="*/ 272769 w 334979"/>
                      <a:gd name="connsiteY27" fmla="*/ 205773 h 253627"/>
                      <a:gd name="connsiteX28" fmla="*/ 315838 w 334979"/>
                      <a:gd name="connsiteY28" fmla="*/ 181846 h 253627"/>
                      <a:gd name="connsiteX29" fmla="*/ 277554 w 334979"/>
                      <a:gd name="connsiteY29" fmla="*/ 129206 h 253627"/>
                      <a:gd name="connsiteX30" fmla="*/ 258413 w 334979"/>
                      <a:gd name="connsiteY30" fmla="*/ 100494 h 253627"/>
                      <a:gd name="connsiteX31" fmla="*/ 191417 w 334979"/>
                      <a:gd name="connsiteY31" fmla="*/ 4786 h 253627"/>
                      <a:gd name="connsiteX32" fmla="*/ 33498 w 334979"/>
                      <a:gd name="connsiteY32" fmla="*/ 81352 h 253627"/>
                      <a:gd name="connsiteX33" fmla="*/ 14356 w 334979"/>
                      <a:gd name="connsiteY33" fmla="*/ 8135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4979" h="253627">
                        <a:moveTo>
                          <a:pt x="162704" y="253627"/>
                        </a:moveTo>
                        <a:lnTo>
                          <a:pt x="162704" y="253627"/>
                        </a:lnTo>
                        <a:cubicBezTo>
                          <a:pt x="153133" y="253627"/>
                          <a:pt x="133992" y="234485"/>
                          <a:pt x="105279" y="200988"/>
                        </a:cubicBezTo>
                        <a:cubicBezTo>
                          <a:pt x="100494" y="196202"/>
                          <a:pt x="95708" y="191417"/>
                          <a:pt x="95708" y="191417"/>
                        </a:cubicBezTo>
                        <a:cubicBezTo>
                          <a:pt x="71781" y="167490"/>
                          <a:pt x="52640" y="143562"/>
                          <a:pt x="28712" y="119635"/>
                        </a:cubicBezTo>
                        <a:cubicBezTo>
                          <a:pt x="19142" y="110065"/>
                          <a:pt x="9571" y="95708"/>
                          <a:pt x="0" y="86138"/>
                        </a:cubicBezTo>
                        <a:cubicBezTo>
                          <a:pt x="0" y="86138"/>
                          <a:pt x="0" y="81352"/>
                          <a:pt x="0" y="81352"/>
                        </a:cubicBezTo>
                        <a:cubicBezTo>
                          <a:pt x="0" y="81352"/>
                          <a:pt x="4785" y="76567"/>
                          <a:pt x="4785" y="76567"/>
                        </a:cubicBezTo>
                        <a:cubicBezTo>
                          <a:pt x="14356" y="76567"/>
                          <a:pt x="23927" y="76567"/>
                          <a:pt x="33498" y="76567"/>
                        </a:cubicBezTo>
                        <a:cubicBezTo>
                          <a:pt x="95708" y="76567"/>
                          <a:pt x="157919" y="47854"/>
                          <a:pt x="191417" y="0"/>
                        </a:cubicBezTo>
                        <a:cubicBezTo>
                          <a:pt x="191417" y="0"/>
                          <a:pt x="196202" y="0"/>
                          <a:pt x="196202" y="0"/>
                        </a:cubicBezTo>
                        <a:cubicBezTo>
                          <a:pt x="196202" y="0"/>
                          <a:pt x="200987" y="0"/>
                          <a:pt x="200987" y="4786"/>
                        </a:cubicBezTo>
                        <a:cubicBezTo>
                          <a:pt x="224914" y="43069"/>
                          <a:pt x="248842" y="76567"/>
                          <a:pt x="272769" y="105279"/>
                        </a:cubicBezTo>
                        <a:cubicBezTo>
                          <a:pt x="277554" y="114850"/>
                          <a:pt x="287125" y="124421"/>
                          <a:pt x="291910" y="133992"/>
                        </a:cubicBezTo>
                        <a:cubicBezTo>
                          <a:pt x="306267" y="153134"/>
                          <a:pt x="320623" y="172275"/>
                          <a:pt x="334979" y="191417"/>
                        </a:cubicBezTo>
                        <a:cubicBezTo>
                          <a:pt x="334979" y="191417"/>
                          <a:pt x="334979" y="196202"/>
                          <a:pt x="334979" y="196202"/>
                        </a:cubicBezTo>
                        <a:cubicBezTo>
                          <a:pt x="334979" y="196202"/>
                          <a:pt x="334979" y="200988"/>
                          <a:pt x="334979" y="200988"/>
                        </a:cubicBezTo>
                        <a:cubicBezTo>
                          <a:pt x="320623" y="210558"/>
                          <a:pt x="306267" y="220129"/>
                          <a:pt x="287125" y="229700"/>
                        </a:cubicBezTo>
                        <a:cubicBezTo>
                          <a:pt x="258413" y="244057"/>
                          <a:pt x="229700" y="248842"/>
                          <a:pt x="200987" y="253627"/>
                        </a:cubicBezTo>
                        <a:cubicBezTo>
                          <a:pt x="177060" y="248842"/>
                          <a:pt x="172275" y="253627"/>
                          <a:pt x="162704" y="253627"/>
                        </a:cubicBezTo>
                        <a:cubicBezTo>
                          <a:pt x="162704" y="253627"/>
                          <a:pt x="162704" y="253627"/>
                          <a:pt x="162704" y="253627"/>
                        </a:cubicBezTo>
                        <a:close/>
                        <a:moveTo>
                          <a:pt x="14356" y="81352"/>
                        </a:moveTo>
                        <a:cubicBezTo>
                          <a:pt x="19142" y="90923"/>
                          <a:pt x="28712" y="100494"/>
                          <a:pt x="33498" y="105279"/>
                        </a:cubicBezTo>
                        <a:cubicBezTo>
                          <a:pt x="52640" y="129206"/>
                          <a:pt x="76567" y="153134"/>
                          <a:pt x="100494" y="177061"/>
                        </a:cubicBezTo>
                        <a:cubicBezTo>
                          <a:pt x="100494" y="177061"/>
                          <a:pt x="105279" y="181846"/>
                          <a:pt x="110065" y="186631"/>
                        </a:cubicBezTo>
                        <a:cubicBezTo>
                          <a:pt x="119635" y="196202"/>
                          <a:pt x="153133" y="234485"/>
                          <a:pt x="162704" y="234485"/>
                        </a:cubicBezTo>
                        <a:cubicBezTo>
                          <a:pt x="172275" y="234485"/>
                          <a:pt x="177060" y="229700"/>
                          <a:pt x="186631" y="229700"/>
                        </a:cubicBezTo>
                        <a:cubicBezTo>
                          <a:pt x="215344" y="224915"/>
                          <a:pt x="244056" y="220129"/>
                          <a:pt x="272769" y="205773"/>
                        </a:cubicBezTo>
                        <a:cubicBezTo>
                          <a:pt x="287125" y="196202"/>
                          <a:pt x="301481" y="191417"/>
                          <a:pt x="315838" y="181846"/>
                        </a:cubicBezTo>
                        <a:cubicBezTo>
                          <a:pt x="301481" y="162704"/>
                          <a:pt x="287125" y="143562"/>
                          <a:pt x="277554" y="129206"/>
                        </a:cubicBezTo>
                        <a:cubicBezTo>
                          <a:pt x="272769" y="119635"/>
                          <a:pt x="263198" y="110065"/>
                          <a:pt x="258413" y="100494"/>
                        </a:cubicBezTo>
                        <a:cubicBezTo>
                          <a:pt x="234486" y="71781"/>
                          <a:pt x="215344" y="38283"/>
                          <a:pt x="191417" y="4786"/>
                        </a:cubicBezTo>
                        <a:cubicBezTo>
                          <a:pt x="157919" y="47854"/>
                          <a:pt x="95708" y="81352"/>
                          <a:pt x="33498" y="81352"/>
                        </a:cubicBezTo>
                        <a:cubicBezTo>
                          <a:pt x="23927" y="86138"/>
                          <a:pt x="19142" y="86138"/>
                          <a:pt x="14356" y="81352"/>
                        </a:cubicBezTo>
                        <a:close/>
                      </a:path>
                    </a:pathLst>
                  </a:custGeom>
                  <a:solidFill>
                    <a:srgbClr val="A5A5A5"/>
                  </a:solidFill>
                  <a:ln w="47824" cap="flat">
                    <a:noFill/>
                    <a:prstDash val="solid"/>
                    <a:miter/>
                  </a:ln>
                </p:spPr>
                <p:txBody>
                  <a:bodyPr rtlCol="0" anchor="ctr"/>
                  <a:lstStyle/>
                  <a:p>
                    <a:endParaRPr lang="en-US"/>
                  </a:p>
                </p:txBody>
              </p:sp>
            </p:grpSp>
            <p:sp>
              <p:nvSpPr>
                <p:cNvPr id="350" name="Freeform: Shape 349">
                  <a:extLst>
                    <a:ext uri="{FF2B5EF4-FFF2-40B4-BE49-F238E27FC236}">
                      <a16:creationId xmlns:a16="http://schemas.microsoft.com/office/drawing/2014/main" id="{BD0AB371-4190-4C35-9A96-C8EF7C599333}"/>
                    </a:ext>
                  </a:extLst>
                </p:cNvPr>
                <p:cNvSpPr/>
                <p:nvPr/>
              </p:nvSpPr>
              <p:spPr>
                <a:xfrm>
                  <a:off x="9100931" y="9459028"/>
                  <a:ext cx="220129" cy="220129"/>
                </a:xfrm>
                <a:custGeom>
                  <a:avLst/>
                  <a:gdLst>
                    <a:gd name="connsiteX0" fmla="*/ 100494 w 220129"/>
                    <a:gd name="connsiteY0" fmla="*/ 186631 h 220129"/>
                    <a:gd name="connsiteX1" fmla="*/ 167490 w 220129"/>
                    <a:gd name="connsiteY1" fmla="*/ 220129 h 220129"/>
                    <a:gd name="connsiteX2" fmla="*/ 172275 w 220129"/>
                    <a:gd name="connsiteY2" fmla="*/ 220129 h 220129"/>
                    <a:gd name="connsiteX3" fmla="*/ 220129 w 220129"/>
                    <a:gd name="connsiteY3" fmla="*/ 191417 h 220129"/>
                    <a:gd name="connsiteX4" fmla="*/ 157919 w 220129"/>
                    <a:gd name="connsiteY4" fmla="*/ 105279 h 220129"/>
                    <a:gd name="connsiteX5" fmla="*/ 86138 w 220129"/>
                    <a:gd name="connsiteY5" fmla="*/ 0 h 220129"/>
                    <a:gd name="connsiteX6" fmla="*/ 0 w 220129"/>
                    <a:gd name="connsiteY6" fmla="*/ 62211 h 220129"/>
                    <a:gd name="connsiteX7" fmla="*/ 100494 w 220129"/>
                    <a:gd name="connsiteY7" fmla="*/ 186631 h 22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29" h="220129">
                      <a:moveTo>
                        <a:pt x="100494" y="186631"/>
                      </a:moveTo>
                      <a:cubicBezTo>
                        <a:pt x="124421" y="205773"/>
                        <a:pt x="143563" y="205773"/>
                        <a:pt x="167490" y="220129"/>
                      </a:cubicBezTo>
                      <a:cubicBezTo>
                        <a:pt x="167490" y="220129"/>
                        <a:pt x="172275" y="220129"/>
                        <a:pt x="172275" y="220129"/>
                      </a:cubicBezTo>
                      <a:cubicBezTo>
                        <a:pt x="191417" y="210558"/>
                        <a:pt x="205773" y="200988"/>
                        <a:pt x="220129" y="191417"/>
                      </a:cubicBezTo>
                      <a:cubicBezTo>
                        <a:pt x="196202" y="167490"/>
                        <a:pt x="177061" y="133992"/>
                        <a:pt x="157919" y="105279"/>
                      </a:cubicBezTo>
                      <a:cubicBezTo>
                        <a:pt x="133992" y="71781"/>
                        <a:pt x="110065" y="38283"/>
                        <a:pt x="86138" y="0"/>
                      </a:cubicBezTo>
                      <a:cubicBezTo>
                        <a:pt x="66996" y="28713"/>
                        <a:pt x="38283" y="52640"/>
                        <a:pt x="0" y="62211"/>
                      </a:cubicBezTo>
                      <a:cubicBezTo>
                        <a:pt x="33498" y="100494"/>
                        <a:pt x="62211" y="157919"/>
                        <a:pt x="100494" y="186631"/>
                      </a:cubicBezTo>
                      <a:close/>
                    </a:path>
                  </a:pathLst>
                </a:custGeom>
                <a:solidFill>
                  <a:srgbClr val="C9C9C9">
                    <a:alpha val="60000"/>
                  </a:srgbClr>
                </a:solidFill>
                <a:ln w="47824"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E4341B3B-BEA2-4659-A686-2F24BC402BDD}"/>
                    </a:ext>
                  </a:extLst>
                </p:cNvPr>
                <p:cNvSpPr/>
                <p:nvPr/>
              </p:nvSpPr>
              <p:spPr>
                <a:xfrm>
                  <a:off x="9134429" y="9454243"/>
                  <a:ext cx="181845" cy="210558"/>
                </a:xfrm>
                <a:custGeom>
                  <a:avLst/>
                  <a:gdLst>
                    <a:gd name="connsiteX0" fmla="*/ 105279 w 181845"/>
                    <a:gd name="connsiteY0" fmla="*/ 167490 h 210558"/>
                    <a:gd name="connsiteX1" fmla="*/ 157919 w 181845"/>
                    <a:gd name="connsiteY1" fmla="*/ 210558 h 210558"/>
                    <a:gd name="connsiteX2" fmla="*/ 181846 w 181845"/>
                    <a:gd name="connsiteY2" fmla="*/ 191417 h 210558"/>
                    <a:gd name="connsiteX3" fmla="*/ 119635 w 181845"/>
                    <a:gd name="connsiteY3" fmla="*/ 105279 h 210558"/>
                    <a:gd name="connsiteX4" fmla="*/ 47854 w 181845"/>
                    <a:gd name="connsiteY4" fmla="*/ 0 h 210558"/>
                    <a:gd name="connsiteX5" fmla="*/ 0 w 181845"/>
                    <a:gd name="connsiteY5" fmla="*/ 43069 h 210558"/>
                    <a:gd name="connsiteX6" fmla="*/ 105279 w 181845"/>
                    <a:gd name="connsiteY6" fmla="*/ 167490 h 2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845" h="210558">
                      <a:moveTo>
                        <a:pt x="105279" y="167490"/>
                      </a:moveTo>
                      <a:cubicBezTo>
                        <a:pt x="124421" y="181846"/>
                        <a:pt x="143563" y="196202"/>
                        <a:pt x="157919" y="210558"/>
                      </a:cubicBezTo>
                      <a:cubicBezTo>
                        <a:pt x="167490" y="205773"/>
                        <a:pt x="177060" y="200988"/>
                        <a:pt x="181846" y="191417"/>
                      </a:cubicBezTo>
                      <a:cubicBezTo>
                        <a:pt x="157919" y="167490"/>
                        <a:pt x="138777" y="133992"/>
                        <a:pt x="119635" y="105279"/>
                      </a:cubicBezTo>
                      <a:cubicBezTo>
                        <a:pt x="95708" y="71781"/>
                        <a:pt x="71781" y="38283"/>
                        <a:pt x="47854" y="0"/>
                      </a:cubicBezTo>
                      <a:cubicBezTo>
                        <a:pt x="33498" y="19142"/>
                        <a:pt x="19141" y="33498"/>
                        <a:pt x="0" y="43069"/>
                      </a:cubicBezTo>
                      <a:cubicBezTo>
                        <a:pt x="19141" y="66996"/>
                        <a:pt x="81352" y="143562"/>
                        <a:pt x="105279" y="16749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06F9AEA7-47AD-4D07-A5D4-FF21129179A2}"/>
                    </a:ext>
                  </a:extLst>
                </p:cNvPr>
                <p:cNvSpPr/>
                <p:nvPr/>
              </p:nvSpPr>
              <p:spPr>
                <a:xfrm>
                  <a:off x="8896354" y="9210186"/>
                  <a:ext cx="47398" cy="11553"/>
                </a:xfrm>
                <a:custGeom>
                  <a:avLst/>
                  <a:gdLst>
                    <a:gd name="connsiteX0" fmla="*/ 41872 w 47398"/>
                    <a:gd name="connsiteY0" fmla="*/ 4785 h 11553"/>
                    <a:gd name="connsiteX1" fmla="*/ 3589 w 47398"/>
                    <a:gd name="connsiteY1" fmla="*/ 0 h 11553"/>
                    <a:gd name="connsiteX2" fmla="*/ 3589 w 47398"/>
                    <a:gd name="connsiteY2" fmla="*/ 4785 h 11553"/>
                    <a:gd name="connsiteX3" fmla="*/ 41872 w 47398"/>
                    <a:gd name="connsiteY3" fmla="*/ 9571 h 11553"/>
                    <a:gd name="connsiteX4" fmla="*/ 41872 w 47398"/>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98" h="11553">
                      <a:moveTo>
                        <a:pt x="41872" y="4785"/>
                      </a:moveTo>
                      <a:cubicBezTo>
                        <a:pt x="27516" y="4785"/>
                        <a:pt x="17945" y="4785"/>
                        <a:pt x="3589" y="0"/>
                      </a:cubicBezTo>
                      <a:cubicBezTo>
                        <a:pt x="-1196" y="0"/>
                        <a:pt x="-1196" y="4785"/>
                        <a:pt x="3589" y="4785"/>
                      </a:cubicBezTo>
                      <a:cubicBezTo>
                        <a:pt x="17945" y="9571"/>
                        <a:pt x="32301" y="14356"/>
                        <a:pt x="41872" y="9571"/>
                      </a:cubicBezTo>
                      <a:cubicBezTo>
                        <a:pt x="51443" y="9571"/>
                        <a:pt x="46658" y="4785"/>
                        <a:pt x="41872" y="4785"/>
                      </a:cubicBezTo>
                      <a:close/>
                    </a:path>
                  </a:pathLst>
                </a:custGeom>
                <a:solidFill>
                  <a:srgbClr val="D97D30"/>
                </a:solidFill>
                <a:ln w="47824" cap="flat">
                  <a:noFill/>
                  <a:prstDash val="solid"/>
                  <a:miter/>
                </a:ln>
              </p:spPr>
              <p:txBody>
                <a:bodyPr rtlCol="0" anchor="ctr"/>
                <a:lstStyle/>
                <a:p>
                  <a:endParaRPr lang="en-US"/>
                </a:p>
              </p:txBody>
            </p:sp>
            <p:grpSp>
              <p:nvGrpSpPr>
                <p:cNvPr id="353" name="Graphic 3">
                  <a:extLst>
                    <a:ext uri="{FF2B5EF4-FFF2-40B4-BE49-F238E27FC236}">
                      <a16:creationId xmlns:a16="http://schemas.microsoft.com/office/drawing/2014/main" id="{AED98902-F5FC-4466-9CEC-6BF9E40128CB}"/>
                    </a:ext>
                  </a:extLst>
                </p:cNvPr>
                <p:cNvGrpSpPr/>
                <p:nvPr/>
              </p:nvGrpSpPr>
              <p:grpSpPr>
                <a:xfrm>
                  <a:off x="8987111" y="9545166"/>
                  <a:ext cx="489617" cy="574249"/>
                  <a:chOff x="8987111" y="9545166"/>
                  <a:chExt cx="489617" cy="574249"/>
                </a:xfrm>
              </p:grpSpPr>
              <p:sp>
                <p:nvSpPr>
                  <p:cNvPr id="363" name="Freeform: Shape 362">
                    <a:extLst>
                      <a:ext uri="{FF2B5EF4-FFF2-40B4-BE49-F238E27FC236}">
                        <a16:creationId xmlns:a16="http://schemas.microsoft.com/office/drawing/2014/main" id="{65F9D2C3-E27F-41F1-8967-096E935D8E47}"/>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path>
                    </a:pathLst>
                  </a:custGeom>
                  <a:solidFill>
                    <a:srgbClr val="E40274"/>
                  </a:solidFill>
                  <a:ln w="47824"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0E44FB5-9FB6-4817-A492-9D24C1754610}"/>
                      </a:ext>
                    </a:extLst>
                  </p:cNvPr>
                  <p:cNvSpPr/>
                  <p:nvPr/>
                </p:nvSpPr>
                <p:spPr>
                  <a:xfrm>
                    <a:off x="8987767" y="9549951"/>
                    <a:ext cx="488961" cy="569464"/>
                  </a:xfrm>
                  <a:custGeom>
                    <a:avLst/>
                    <a:gdLst>
                      <a:gd name="connsiteX0" fmla="*/ 122734 w 488961"/>
                      <a:gd name="connsiteY0" fmla="*/ 569465 h 569464"/>
                      <a:gd name="connsiteX1" fmla="*/ 122734 w 488961"/>
                      <a:gd name="connsiteY1" fmla="*/ 569465 h 569464"/>
                      <a:gd name="connsiteX2" fmla="*/ 65309 w 488961"/>
                      <a:gd name="connsiteY2" fmla="*/ 564679 h 569464"/>
                      <a:gd name="connsiteX3" fmla="*/ 3099 w 488961"/>
                      <a:gd name="connsiteY3" fmla="*/ 516825 h 569464"/>
                      <a:gd name="connsiteX4" fmla="*/ 22240 w 488961"/>
                      <a:gd name="connsiteY4" fmla="*/ 406760 h 569464"/>
                      <a:gd name="connsiteX5" fmla="*/ 79666 w 488961"/>
                      <a:gd name="connsiteY5" fmla="*/ 287125 h 569464"/>
                      <a:gd name="connsiteX6" fmla="*/ 89236 w 488961"/>
                      <a:gd name="connsiteY6" fmla="*/ 200988 h 569464"/>
                      <a:gd name="connsiteX7" fmla="*/ 94022 w 488961"/>
                      <a:gd name="connsiteY7" fmla="*/ 157919 h 569464"/>
                      <a:gd name="connsiteX8" fmla="*/ 108378 w 488961"/>
                      <a:gd name="connsiteY8" fmla="*/ 148348 h 569464"/>
                      <a:gd name="connsiteX9" fmla="*/ 175374 w 488961"/>
                      <a:gd name="connsiteY9" fmla="*/ 71781 h 569464"/>
                      <a:gd name="connsiteX10" fmla="*/ 228014 w 488961"/>
                      <a:gd name="connsiteY10" fmla="*/ 62211 h 569464"/>
                      <a:gd name="connsiteX11" fmla="*/ 271082 w 488961"/>
                      <a:gd name="connsiteY11" fmla="*/ 71781 h 569464"/>
                      <a:gd name="connsiteX12" fmla="*/ 280653 w 488961"/>
                      <a:gd name="connsiteY12" fmla="*/ 76567 h 569464"/>
                      <a:gd name="connsiteX13" fmla="*/ 285438 w 488961"/>
                      <a:gd name="connsiteY13" fmla="*/ 52640 h 569464"/>
                      <a:gd name="connsiteX14" fmla="*/ 285438 w 488961"/>
                      <a:gd name="connsiteY14" fmla="*/ 47854 h 569464"/>
                      <a:gd name="connsiteX15" fmla="*/ 266297 w 488961"/>
                      <a:gd name="connsiteY15" fmla="*/ 23927 h 569464"/>
                      <a:gd name="connsiteX16" fmla="*/ 261511 w 488961"/>
                      <a:gd name="connsiteY16" fmla="*/ 14356 h 569464"/>
                      <a:gd name="connsiteX17" fmla="*/ 256726 w 488961"/>
                      <a:gd name="connsiteY17" fmla="*/ 4785 h 569464"/>
                      <a:gd name="connsiteX18" fmla="*/ 266297 w 488961"/>
                      <a:gd name="connsiteY18" fmla="*/ 0 h 569464"/>
                      <a:gd name="connsiteX19" fmla="*/ 285438 w 488961"/>
                      <a:gd name="connsiteY19" fmla="*/ 0 h 569464"/>
                      <a:gd name="connsiteX20" fmla="*/ 352434 w 488961"/>
                      <a:gd name="connsiteY20" fmla="*/ 28712 h 569464"/>
                      <a:gd name="connsiteX21" fmla="*/ 409860 w 488961"/>
                      <a:gd name="connsiteY21" fmla="*/ 110065 h 569464"/>
                      <a:gd name="connsiteX22" fmla="*/ 429001 w 488961"/>
                      <a:gd name="connsiteY22" fmla="*/ 138777 h 569464"/>
                      <a:gd name="connsiteX23" fmla="*/ 476855 w 488961"/>
                      <a:gd name="connsiteY23" fmla="*/ 253627 h 569464"/>
                      <a:gd name="connsiteX24" fmla="*/ 481641 w 488961"/>
                      <a:gd name="connsiteY24" fmla="*/ 378048 h 569464"/>
                      <a:gd name="connsiteX25" fmla="*/ 457714 w 488961"/>
                      <a:gd name="connsiteY25" fmla="*/ 425902 h 569464"/>
                      <a:gd name="connsiteX26" fmla="*/ 390718 w 488961"/>
                      <a:gd name="connsiteY26" fmla="*/ 488113 h 569464"/>
                      <a:gd name="connsiteX27" fmla="*/ 299795 w 488961"/>
                      <a:gd name="connsiteY27" fmla="*/ 531181 h 569464"/>
                      <a:gd name="connsiteX28" fmla="*/ 285438 w 488961"/>
                      <a:gd name="connsiteY28" fmla="*/ 535967 h 569464"/>
                      <a:gd name="connsiteX29" fmla="*/ 122734 w 488961"/>
                      <a:gd name="connsiteY29" fmla="*/ 569465 h 569464"/>
                      <a:gd name="connsiteX30" fmla="*/ 232799 w 488961"/>
                      <a:gd name="connsiteY30" fmla="*/ 66996 h 569464"/>
                      <a:gd name="connsiteX31" fmla="*/ 180159 w 488961"/>
                      <a:gd name="connsiteY31" fmla="*/ 71781 h 569464"/>
                      <a:gd name="connsiteX32" fmla="*/ 122734 w 488961"/>
                      <a:gd name="connsiteY32" fmla="*/ 143562 h 569464"/>
                      <a:gd name="connsiteX33" fmla="*/ 122734 w 488961"/>
                      <a:gd name="connsiteY33" fmla="*/ 148348 h 569464"/>
                      <a:gd name="connsiteX34" fmla="*/ 117949 w 488961"/>
                      <a:gd name="connsiteY34" fmla="*/ 148348 h 569464"/>
                      <a:gd name="connsiteX35" fmla="*/ 108378 w 488961"/>
                      <a:gd name="connsiteY35" fmla="*/ 153134 h 569464"/>
                      <a:gd name="connsiteX36" fmla="*/ 103593 w 488961"/>
                      <a:gd name="connsiteY36" fmla="*/ 191417 h 569464"/>
                      <a:gd name="connsiteX37" fmla="*/ 94022 w 488961"/>
                      <a:gd name="connsiteY37" fmla="*/ 282340 h 569464"/>
                      <a:gd name="connsiteX38" fmla="*/ 36597 w 488961"/>
                      <a:gd name="connsiteY38" fmla="*/ 406760 h 569464"/>
                      <a:gd name="connsiteX39" fmla="*/ 17455 w 488961"/>
                      <a:gd name="connsiteY39" fmla="*/ 512040 h 569464"/>
                      <a:gd name="connsiteX40" fmla="*/ 74880 w 488961"/>
                      <a:gd name="connsiteY40" fmla="*/ 550323 h 569464"/>
                      <a:gd name="connsiteX41" fmla="*/ 132305 w 488961"/>
                      <a:gd name="connsiteY41" fmla="*/ 555108 h 569464"/>
                      <a:gd name="connsiteX42" fmla="*/ 285438 w 488961"/>
                      <a:gd name="connsiteY42" fmla="*/ 516825 h 569464"/>
                      <a:gd name="connsiteX43" fmla="*/ 299795 w 488961"/>
                      <a:gd name="connsiteY43" fmla="*/ 512040 h 569464"/>
                      <a:gd name="connsiteX44" fmla="*/ 385932 w 488961"/>
                      <a:gd name="connsiteY44" fmla="*/ 468971 h 569464"/>
                      <a:gd name="connsiteX45" fmla="*/ 448143 w 488961"/>
                      <a:gd name="connsiteY45" fmla="*/ 406760 h 569464"/>
                      <a:gd name="connsiteX46" fmla="*/ 472070 w 488961"/>
                      <a:gd name="connsiteY46" fmla="*/ 363692 h 569464"/>
                      <a:gd name="connsiteX47" fmla="*/ 467284 w 488961"/>
                      <a:gd name="connsiteY47" fmla="*/ 248842 h 569464"/>
                      <a:gd name="connsiteX48" fmla="*/ 424216 w 488961"/>
                      <a:gd name="connsiteY48" fmla="*/ 138777 h 569464"/>
                      <a:gd name="connsiteX49" fmla="*/ 405074 w 488961"/>
                      <a:gd name="connsiteY49" fmla="*/ 110065 h 569464"/>
                      <a:gd name="connsiteX50" fmla="*/ 352434 w 488961"/>
                      <a:gd name="connsiteY50" fmla="*/ 28712 h 569464"/>
                      <a:gd name="connsiteX51" fmla="*/ 295009 w 488961"/>
                      <a:gd name="connsiteY51" fmla="*/ 4785 h 569464"/>
                      <a:gd name="connsiteX52" fmla="*/ 280653 w 488961"/>
                      <a:gd name="connsiteY52" fmla="*/ 4785 h 569464"/>
                      <a:gd name="connsiteX53" fmla="*/ 285438 w 488961"/>
                      <a:gd name="connsiteY53" fmla="*/ 14356 h 569464"/>
                      <a:gd name="connsiteX54" fmla="*/ 299795 w 488961"/>
                      <a:gd name="connsiteY54" fmla="*/ 38283 h 569464"/>
                      <a:gd name="connsiteX55" fmla="*/ 304580 w 488961"/>
                      <a:gd name="connsiteY55" fmla="*/ 43069 h 569464"/>
                      <a:gd name="connsiteX56" fmla="*/ 304580 w 488961"/>
                      <a:gd name="connsiteY56" fmla="*/ 43069 h 569464"/>
                      <a:gd name="connsiteX57" fmla="*/ 304580 w 488961"/>
                      <a:gd name="connsiteY57" fmla="*/ 43069 h 569464"/>
                      <a:gd name="connsiteX58" fmla="*/ 299795 w 488961"/>
                      <a:gd name="connsiteY58" fmla="*/ 81352 h 569464"/>
                      <a:gd name="connsiteX59" fmla="*/ 299795 w 488961"/>
                      <a:gd name="connsiteY59" fmla="*/ 90923 h 569464"/>
                      <a:gd name="connsiteX60" fmla="*/ 290224 w 488961"/>
                      <a:gd name="connsiteY60" fmla="*/ 81352 h 569464"/>
                      <a:gd name="connsiteX61" fmla="*/ 275868 w 488961"/>
                      <a:gd name="connsiteY61" fmla="*/ 71781 h 569464"/>
                      <a:gd name="connsiteX62" fmla="*/ 232799 w 488961"/>
                      <a:gd name="connsiteY62" fmla="*/ 66996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961" h="569464">
                        <a:moveTo>
                          <a:pt x="122734" y="569465"/>
                        </a:moveTo>
                        <a:lnTo>
                          <a:pt x="122734" y="569465"/>
                        </a:lnTo>
                        <a:cubicBezTo>
                          <a:pt x="103593" y="569465"/>
                          <a:pt x="84451" y="569465"/>
                          <a:pt x="65309" y="564679"/>
                        </a:cubicBezTo>
                        <a:cubicBezTo>
                          <a:pt x="46168" y="559894"/>
                          <a:pt x="7884" y="545538"/>
                          <a:pt x="3099" y="516825"/>
                        </a:cubicBezTo>
                        <a:cubicBezTo>
                          <a:pt x="-6472" y="473756"/>
                          <a:pt x="7884" y="430687"/>
                          <a:pt x="22240" y="406760"/>
                        </a:cubicBezTo>
                        <a:cubicBezTo>
                          <a:pt x="41382" y="368477"/>
                          <a:pt x="65309" y="330194"/>
                          <a:pt x="79666" y="287125"/>
                        </a:cubicBezTo>
                        <a:cubicBezTo>
                          <a:pt x="94022" y="253627"/>
                          <a:pt x="94022" y="234485"/>
                          <a:pt x="89236" y="200988"/>
                        </a:cubicBezTo>
                        <a:cubicBezTo>
                          <a:pt x="89236" y="186631"/>
                          <a:pt x="89236" y="172275"/>
                          <a:pt x="94022" y="157919"/>
                        </a:cubicBezTo>
                        <a:cubicBezTo>
                          <a:pt x="98807" y="153134"/>
                          <a:pt x="103593" y="148348"/>
                          <a:pt x="108378" y="148348"/>
                        </a:cubicBezTo>
                        <a:cubicBezTo>
                          <a:pt x="113163" y="114850"/>
                          <a:pt x="141876" y="81352"/>
                          <a:pt x="175374" y="71781"/>
                        </a:cubicBezTo>
                        <a:cubicBezTo>
                          <a:pt x="189730" y="66996"/>
                          <a:pt x="208872" y="62211"/>
                          <a:pt x="228014" y="62211"/>
                        </a:cubicBezTo>
                        <a:cubicBezTo>
                          <a:pt x="247155" y="62211"/>
                          <a:pt x="261511" y="66996"/>
                          <a:pt x="271082" y="71781"/>
                        </a:cubicBezTo>
                        <a:cubicBezTo>
                          <a:pt x="275868" y="71781"/>
                          <a:pt x="275868" y="76567"/>
                          <a:pt x="280653" y="76567"/>
                        </a:cubicBezTo>
                        <a:cubicBezTo>
                          <a:pt x="280653" y="66996"/>
                          <a:pt x="280653" y="62211"/>
                          <a:pt x="285438" y="52640"/>
                        </a:cubicBezTo>
                        <a:cubicBezTo>
                          <a:pt x="285438" y="52640"/>
                          <a:pt x="285438" y="52640"/>
                          <a:pt x="285438" y="47854"/>
                        </a:cubicBezTo>
                        <a:cubicBezTo>
                          <a:pt x="280653" y="38283"/>
                          <a:pt x="275868" y="33498"/>
                          <a:pt x="266297" y="23927"/>
                        </a:cubicBezTo>
                        <a:cubicBezTo>
                          <a:pt x="266297" y="19142"/>
                          <a:pt x="261511" y="19142"/>
                          <a:pt x="261511" y="14356"/>
                        </a:cubicBezTo>
                        <a:cubicBezTo>
                          <a:pt x="256726" y="14356"/>
                          <a:pt x="256726" y="9571"/>
                          <a:pt x="256726" y="4785"/>
                        </a:cubicBezTo>
                        <a:cubicBezTo>
                          <a:pt x="256726" y="0"/>
                          <a:pt x="261511" y="0"/>
                          <a:pt x="266297" y="0"/>
                        </a:cubicBezTo>
                        <a:cubicBezTo>
                          <a:pt x="271082" y="0"/>
                          <a:pt x="280653" y="0"/>
                          <a:pt x="285438" y="0"/>
                        </a:cubicBezTo>
                        <a:cubicBezTo>
                          <a:pt x="309365" y="0"/>
                          <a:pt x="328507" y="0"/>
                          <a:pt x="352434" y="28712"/>
                        </a:cubicBezTo>
                        <a:cubicBezTo>
                          <a:pt x="371576" y="57425"/>
                          <a:pt x="390718" y="86138"/>
                          <a:pt x="409860" y="110065"/>
                        </a:cubicBezTo>
                        <a:cubicBezTo>
                          <a:pt x="414645" y="119635"/>
                          <a:pt x="419430" y="129206"/>
                          <a:pt x="429001" y="138777"/>
                        </a:cubicBezTo>
                        <a:cubicBezTo>
                          <a:pt x="452928" y="172275"/>
                          <a:pt x="467284" y="210558"/>
                          <a:pt x="476855" y="253627"/>
                        </a:cubicBezTo>
                        <a:cubicBezTo>
                          <a:pt x="486426" y="291910"/>
                          <a:pt x="495997" y="339764"/>
                          <a:pt x="481641" y="378048"/>
                        </a:cubicBezTo>
                        <a:cubicBezTo>
                          <a:pt x="476855" y="392404"/>
                          <a:pt x="467284" y="411546"/>
                          <a:pt x="457714" y="425902"/>
                        </a:cubicBezTo>
                        <a:cubicBezTo>
                          <a:pt x="438572" y="449829"/>
                          <a:pt x="409860" y="473756"/>
                          <a:pt x="390718" y="488113"/>
                        </a:cubicBezTo>
                        <a:cubicBezTo>
                          <a:pt x="362005" y="507254"/>
                          <a:pt x="333293" y="521610"/>
                          <a:pt x="299795" y="531181"/>
                        </a:cubicBezTo>
                        <a:cubicBezTo>
                          <a:pt x="295009" y="531181"/>
                          <a:pt x="290224" y="535967"/>
                          <a:pt x="285438" y="535967"/>
                        </a:cubicBezTo>
                        <a:cubicBezTo>
                          <a:pt x="223228" y="555108"/>
                          <a:pt x="170589" y="569465"/>
                          <a:pt x="122734" y="569465"/>
                        </a:cubicBezTo>
                        <a:close/>
                        <a:moveTo>
                          <a:pt x="232799" y="66996"/>
                        </a:moveTo>
                        <a:cubicBezTo>
                          <a:pt x="213657" y="66996"/>
                          <a:pt x="194516" y="71781"/>
                          <a:pt x="180159" y="71781"/>
                        </a:cubicBezTo>
                        <a:cubicBezTo>
                          <a:pt x="151447" y="81352"/>
                          <a:pt x="122734" y="110065"/>
                          <a:pt x="122734" y="143562"/>
                        </a:cubicBezTo>
                        <a:lnTo>
                          <a:pt x="122734" y="148348"/>
                        </a:lnTo>
                        <a:lnTo>
                          <a:pt x="117949" y="148348"/>
                        </a:lnTo>
                        <a:cubicBezTo>
                          <a:pt x="113163" y="148348"/>
                          <a:pt x="113163" y="153134"/>
                          <a:pt x="108378" y="153134"/>
                        </a:cubicBezTo>
                        <a:cubicBezTo>
                          <a:pt x="103593" y="162704"/>
                          <a:pt x="103593" y="177061"/>
                          <a:pt x="103593" y="191417"/>
                        </a:cubicBezTo>
                        <a:cubicBezTo>
                          <a:pt x="108378" y="220129"/>
                          <a:pt x="108378" y="248842"/>
                          <a:pt x="94022" y="282340"/>
                        </a:cubicBezTo>
                        <a:cubicBezTo>
                          <a:pt x="79666" y="325408"/>
                          <a:pt x="55739" y="368477"/>
                          <a:pt x="36597" y="406760"/>
                        </a:cubicBezTo>
                        <a:cubicBezTo>
                          <a:pt x="22240" y="430687"/>
                          <a:pt x="7884" y="473756"/>
                          <a:pt x="17455" y="512040"/>
                        </a:cubicBezTo>
                        <a:cubicBezTo>
                          <a:pt x="22240" y="535967"/>
                          <a:pt x="60524" y="550323"/>
                          <a:pt x="74880" y="550323"/>
                        </a:cubicBezTo>
                        <a:cubicBezTo>
                          <a:pt x="94022" y="555108"/>
                          <a:pt x="113163" y="555108"/>
                          <a:pt x="132305" y="555108"/>
                        </a:cubicBezTo>
                        <a:cubicBezTo>
                          <a:pt x="175374" y="555108"/>
                          <a:pt x="228014" y="545538"/>
                          <a:pt x="285438" y="516825"/>
                        </a:cubicBezTo>
                        <a:cubicBezTo>
                          <a:pt x="290224" y="516825"/>
                          <a:pt x="295009" y="512040"/>
                          <a:pt x="299795" y="512040"/>
                        </a:cubicBezTo>
                        <a:cubicBezTo>
                          <a:pt x="328507" y="497683"/>
                          <a:pt x="357220" y="488113"/>
                          <a:pt x="385932" y="468971"/>
                        </a:cubicBezTo>
                        <a:cubicBezTo>
                          <a:pt x="405074" y="454615"/>
                          <a:pt x="433787" y="435473"/>
                          <a:pt x="448143" y="406760"/>
                        </a:cubicBezTo>
                        <a:cubicBezTo>
                          <a:pt x="457714" y="392404"/>
                          <a:pt x="467284" y="378048"/>
                          <a:pt x="472070" y="363692"/>
                        </a:cubicBezTo>
                        <a:cubicBezTo>
                          <a:pt x="481641" y="325408"/>
                          <a:pt x="476855" y="287125"/>
                          <a:pt x="467284" y="248842"/>
                        </a:cubicBezTo>
                        <a:cubicBezTo>
                          <a:pt x="457714" y="205773"/>
                          <a:pt x="443357" y="172275"/>
                          <a:pt x="424216" y="138777"/>
                        </a:cubicBezTo>
                        <a:cubicBezTo>
                          <a:pt x="419430" y="129206"/>
                          <a:pt x="414645" y="119635"/>
                          <a:pt x="405074" y="110065"/>
                        </a:cubicBezTo>
                        <a:cubicBezTo>
                          <a:pt x="385932" y="81352"/>
                          <a:pt x="371576" y="52640"/>
                          <a:pt x="352434" y="28712"/>
                        </a:cubicBezTo>
                        <a:cubicBezTo>
                          <a:pt x="333293" y="4785"/>
                          <a:pt x="318937" y="4785"/>
                          <a:pt x="295009" y="4785"/>
                        </a:cubicBezTo>
                        <a:cubicBezTo>
                          <a:pt x="290224" y="4785"/>
                          <a:pt x="285438" y="4785"/>
                          <a:pt x="280653" y="4785"/>
                        </a:cubicBezTo>
                        <a:cubicBezTo>
                          <a:pt x="280653" y="9571"/>
                          <a:pt x="285438" y="9571"/>
                          <a:pt x="285438" y="14356"/>
                        </a:cubicBezTo>
                        <a:cubicBezTo>
                          <a:pt x="290224" y="23927"/>
                          <a:pt x="295009" y="28712"/>
                          <a:pt x="299795" y="38283"/>
                        </a:cubicBezTo>
                        <a:cubicBezTo>
                          <a:pt x="299795" y="38283"/>
                          <a:pt x="304580" y="43069"/>
                          <a:pt x="304580" y="43069"/>
                        </a:cubicBezTo>
                        <a:lnTo>
                          <a:pt x="304580" y="43069"/>
                        </a:lnTo>
                        <a:lnTo>
                          <a:pt x="304580" y="43069"/>
                        </a:lnTo>
                        <a:cubicBezTo>
                          <a:pt x="304580" y="57425"/>
                          <a:pt x="299795" y="66996"/>
                          <a:pt x="299795" y="81352"/>
                        </a:cubicBezTo>
                        <a:lnTo>
                          <a:pt x="299795" y="90923"/>
                        </a:lnTo>
                        <a:lnTo>
                          <a:pt x="290224" y="81352"/>
                        </a:lnTo>
                        <a:cubicBezTo>
                          <a:pt x="285438" y="76567"/>
                          <a:pt x="280653" y="71781"/>
                          <a:pt x="275868" y="71781"/>
                        </a:cubicBezTo>
                        <a:cubicBezTo>
                          <a:pt x="261511" y="71781"/>
                          <a:pt x="247155" y="66996"/>
                          <a:pt x="232799" y="66996"/>
                        </a:cubicBezTo>
                        <a:close/>
                      </a:path>
                    </a:pathLst>
                  </a:custGeom>
                  <a:solidFill>
                    <a:srgbClr val="B00562"/>
                  </a:solidFill>
                  <a:ln w="47824" cap="flat">
                    <a:noFill/>
                    <a:prstDash val="solid"/>
                    <a:miter/>
                  </a:ln>
                </p:spPr>
                <p:txBody>
                  <a:bodyPr rtlCol="0" anchor="ctr"/>
                  <a:lstStyle/>
                  <a:p>
                    <a:endParaRPr lang="en-US"/>
                  </a:p>
                </p:txBody>
              </p:sp>
            </p:grpSp>
            <p:sp>
              <p:nvSpPr>
                <p:cNvPr id="354" name="Freeform: Shape 353">
                  <a:extLst>
                    <a:ext uri="{FF2B5EF4-FFF2-40B4-BE49-F238E27FC236}">
                      <a16:creationId xmlns:a16="http://schemas.microsoft.com/office/drawing/2014/main" id="{84DF0FE7-AEF8-412F-A4D2-2F3009B1EDAE}"/>
                    </a:ext>
                  </a:extLst>
                </p:cNvPr>
                <p:cNvSpPr/>
                <p:nvPr/>
              </p:nvSpPr>
              <p:spPr>
                <a:xfrm>
                  <a:off x="9091892" y="9606778"/>
                  <a:ext cx="206163" cy="131786"/>
                </a:xfrm>
                <a:custGeom>
                  <a:avLst/>
                  <a:gdLst>
                    <a:gd name="connsiteX0" fmla="*/ 99962 w 206163"/>
                    <a:gd name="connsiteY0" fmla="*/ 598 h 131786"/>
                    <a:gd name="connsiteX1" fmla="*/ 23396 w 206163"/>
                    <a:gd name="connsiteY1" fmla="*/ 43667 h 131786"/>
                    <a:gd name="connsiteX2" fmla="*/ 9039 w 206163"/>
                    <a:gd name="connsiteY2" fmla="*/ 129804 h 131786"/>
                    <a:gd name="connsiteX3" fmla="*/ 13824 w 206163"/>
                    <a:gd name="connsiteY3" fmla="*/ 125019 h 131786"/>
                    <a:gd name="connsiteX4" fmla="*/ 104747 w 206163"/>
                    <a:gd name="connsiteY4" fmla="*/ 14954 h 131786"/>
                    <a:gd name="connsiteX5" fmla="*/ 162173 w 206163"/>
                    <a:gd name="connsiteY5" fmla="*/ 24525 h 131786"/>
                    <a:gd name="connsiteX6" fmla="*/ 195670 w 206163"/>
                    <a:gd name="connsiteY6" fmla="*/ 72379 h 131786"/>
                    <a:gd name="connsiteX7" fmla="*/ 205241 w 206163"/>
                    <a:gd name="connsiteY7" fmla="*/ 72379 h 131786"/>
                    <a:gd name="connsiteX8" fmla="*/ 99962 w 206163"/>
                    <a:gd name="connsiteY8" fmla="*/ 598 h 13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3" h="131786">
                      <a:moveTo>
                        <a:pt x="99962" y="598"/>
                      </a:moveTo>
                      <a:cubicBezTo>
                        <a:pt x="71250" y="5384"/>
                        <a:pt x="42537" y="19740"/>
                        <a:pt x="23396" y="43667"/>
                      </a:cubicBezTo>
                      <a:cubicBezTo>
                        <a:pt x="4254" y="62808"/>
                        <a:pt x="-10103" y="105877"/>
                        <a:pt x="9039" y="129804"/>
                      </a:cubicBezTo>
                      <a:cubicBezTo>
                        <a:pt x="9039" y="134590"/>
                        <a:pt x="13824" y="129804"/>
                        <a:pt x="13824" y="125019"/>
                      </a:cubicBezTo>
                      <a:cubicBezTo>
                        <a:pt x="4254" y="67594"/>
                        <a:pt x="47323" y="24525"/>
                        <a:pt x="104747" y="14954"/>
                      </a:cubicBezTo>
                      <a:cubicBezTo>
                        <a:pt x="123889" y="14954"/>
                        <a:pt x="143031" y="14954"/>
                        <a:pt x="162173" y="24525"/>
                      </a:cubicBezTo>
                      <a:cubicBezTo>
                        <a:pt x="181314" y="34096"/>
                        <a:pt x="190885" y="53238"/>
                        <a:pt x="195670" y="72379"/>
                      </a:cubicBezTo>
                      <a:cubicBezTo>
                        <a:pt x="195670" y="77165"/>
                        <a:pt x="205241" y="77165"/>
                        <a:pt x="205241" y="72379"/>
                      </a:cubicBezTo>
                      <a:cubicBezTo>
                        <a:pt x="214812" y="19740"/>
                        <a:pt x="147816" y="-4187"/>
                        <a:pt x="99962" y="598"/>
                      </a:cubicBezTo>
                      <a:close/>
                    </a:path>
                  </a:pathLst>
                </a:custGeom>
                <a:solidFill>
                  <a:srgbClr val="B00562"/>
                </a:solidFill>
                <a:ln w="47824"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7A44D8F3-7A00-4AE1-BC3B-9710921A8C94}"/>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 name="connsiteX22" fmla="*/ 147317 w 477614"/>
                    <a:gd name="connsiteY22" fmla="*/ 138777 h 567598"/>
                    <a:gd name="connsiteX23" fmla="*/ 219099 w 477614"/>
                    <a:gd name="connsiteY23" fmla="*/ 95708 h 567598"/>
                    <a:gd name="connsiteX24" fmla="*/ 271738 w 477614"/>
                    <a:gd name="connsiteY24" fmla="*/ 153133 h 567598"/>
                    <a:gd name="connsiteX25" fmla="*/ 219099 w 477614"/>
                    <a:gd name="connsiteY25" fmla="*/ 162704 h 567598"/>
                    <a:gd name="connsiteX26" fmla="*/ 161673 w 477614"/>
                    <a:gd name="connsiteY26" fmla="*/ 191417 h 567598"/>
                    <a:gd name="connsiteX27" fmla="*/ 147317 w 477614"/>
                    <a:gd name="connsiteY27" fmla="*/ 138777 h 567598"/>
                    <a:gd name="connsiteX28" fmla="*/ 424871 w 477614"/>
                    <a:gd name="connsiteY28" fmla="*/ 267983 h 567598"/>
                    <a:gd name="connsiteX29" fmla="*/ 333948 w 477614"/>
                    <a:gd name="connsiteY29" fmla="*/ 421117 h 567598"/>
                    <a:gd name="connsiteX30" fmla="*/ 290880 w 477614"/>
                    <a:gd name="connsiteY30" fmla="*/ 449829 h 567598"/>
                    <a:gd name="connsiteX31" fmla="*/ 243026 w 477614"/>
                    <a:gd name="connsiteY31" fmla="*/ 468971 h 567598"/>
                    <a:gd name="connsiteX32" fmla="*/ 152103 w 477614"/>
                    <a:gd name="connsiteY32" fmla="*/ 492898 h 567598"/>
                    <a:gd name="connsiteX33" fmla="*/ 65965 w 477614"/>
                    <a:gd name="connsiteY33" fmla="*/ 483327 h 567598"/>
                    <a:gd name="connsiteX34" fmla="*/ 65965 w 477614"/>
                    <a:gd name="connsiteY34" fmla="*/ 483327 h 567598"/>
                    <a:gd name="connsiteX35" fmla="*/ 37253 w 477614"/>
                    <a:gd name="connsiteY35" fmla="*/ 435473 h 567598"/>
                    <a:gd name="connsiteX36" fmla="*/ 61180 w 477614"/>
                    <a:gd name="connsiteY36" fmla="*/ 368477 h 567598"/>
                    <a:gd name="connsiteX37" fmla="*/ 161673 w 477614"/>
                    <a:gd name="connsiteY37" fmla="*/ 349336 h 567598"/>
                    <a:gd name="connsiteX38" fmla="*/ 271738 w 477614"/>
                    <a:gd name="connsiteY38" fmla="*/ 330194 h 567598"/>
                    <a:gd name="connsiteX39" fmla="*/ 343519 w 477614"/>
                    <a:gd name="connsiteY39" fmla="*/ 287125 h 567598"/>
                    <a:gd name="connsiteX40" fmla="*/ 338734 w 477614"/>
                    <a:gd name="connsiteY40" fmla="*/ 191417 h 567598"/>
                    <a:gd name="connsiteX41" fmla="*/ 324378 w 477614"/>
                    <a:gd name="connsiteY41" fmla="*/ 177060 h 567598"/>
                    <a:gd name="connsiteX42" fmla="*/ 319592 w 477614"/>
                    <a:gd name="connsiteY42" fmla="*/ 157919 h 567598"/>
                    <a:gd name="connsiteX43" fmla="*/ 319592 w 477614"/>
                    <a:gd name="connsiteY43" fmla="*/ 153133 h 567598"/>
                    <a:gd name="connsiteX44" fmla="*/ 319592 w 477614"/>
                    <a:gd name="connsiteY44" fmla="*/ 153133 h 567598"/>
                    <a:gd name="connsiteX45" fmla="*/ 333948 w 477614"/>
                    <a:gd name="connsiteY45" fmla="*/ 114850 h 567598"/>
                    <a:gd name="connsiteX46" fmla="*/ 324378 w 477614"/>
                    <a:gd name="connsiteY46" fmla="*/ 62211 h 567598"/>
                    <a:gd name="connsiteX47" fmla="*/ 362661 w 477614"/>
                    <a:gd name="connsiteY47" fmla="*/ 71781 h 567598"/>
                    <a:gd name="connsiteX48" fmla="*/ 405730 w 477614"/>
                    <a:gd name="connsiteY48" fmla="*/ 148348 h 567598"/>
                    <a:gd name="connsiteX49" fmla="*/ 424871 w 477614"/>
                    <a:gd name="connsiteY49" fmla="*/ 267983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moveTo>
                        <a:pt x="147317" y="138777"/>
                      </a:moveTo>
                      <a:cubicBezTo>
                        <a:pt x="161673" y="114850"/>
                        <a:pt x="190386" y="90923"/>
                        <a:pt x="219099" y="95708"/>
                      </a:cubicBezTo>
                      <a:cubicBezTo>
                        <a:pt x="233455" y="100494"/>
                        <a:pt x="300451" y="129206"/>
                        <a:pt x="271738" y="153133"/>
                      </a:cubicBezTo>
                      <a:cubicBezTo>
                        <a:pt x="257382" y="167490"/>
                        <a:pt x="238240" y="167490"/>
                        <a:pt x="219099" y="162704"/>
                      </a:cubicBezTo>
                      <a:cubicBezTo>
                        <a:pt x="195171" y="157919"/>
                        <a:pt x="180815" y="186631"/>
                        <a:pt x="161673" y="191417"/>
                      </a:cubicBezTo>
                      <a:cubicBezTo>
                        <a:pt x="128176" y="191417"/>
                        <a:pt x="137746" y="153133"/>
                        <a:pt x="147317" y="138777"/>
                      </a:cubicBezTo>
                      <a:close/>
                      <a:moveTo>
                        <a:pt x="424871" y="267983"/>
                      </a:moveTo>
                      <a:cubicBezTo>
                        <a:pt x="415301" y="330194"/>
                        <a:pt x="381802" y="382833"/>
                        <a:pt x="333948" y="421117"/>
                      </a:cubicBezTo>
                      <a:cubicBezTo>
                        <a:pt x="319592" y="430687"/>
                        <a:pt x="305236" y="440258"/>
                        <a:pt x="290880" y="449829"/>
                      </a:cubicBezTo>
                      <a:cubicBezTo>
                        <a:pt x="276523" y="459400"/>
                        <a:pt x="257382" y="464185"/>
                        <a:pt x="243026" y="468971"/>
                      </a:cubicBezTo>
                      <a:cubicBezTo>
                        <a:pt x="214313" y="478542"/>
                        <a:pt x="180815" y="488112"/>
                        <a:pt x="152103" y="492898"/>
                      </a:cubicBezTo>
                      <a:cubicBezTo>
                        <a:pt x="128176" y="497683"/>
                        <a:pt x="89892" y="497683"/>
                        <a:pt x="65965" y="483327"/>
                      </a:cubicBezTo>
                      <a:cubicBezTo>
                        <a:pt x="65965" y="483327"/>
                        <a:pt x="65965" y="483327"/>
                        <a:pt x="65965" y="483327"/>
                      </a:cubicBezTo>
                      <a:cubicBezTo>
                        <a:pt x="46823" y="473756"/>
                        <a:pt x="37253" y="454615"/>
                        <a:pt x="37253" y="435473"/>
                      </a:cubicBezTo>
                      <a:cubicBezTo>
                        <a:pt x="37253" y="411546"/>
                        <a:pt x="42038" y="382833"/>
                        <a:pt x="61180" y="368477"/>
                      </a:cubicBezTo>
                      <a:cubicBezTo>
                        <a:pt x="89892" y="349336"/>
                        <a:pt x="128176" y="358906"/>
                        <a:pt x="161673" y="349336"/>
                      </a:cubicBezTo>
                      <a:cubicBezTo>
                        <a:pt x="199957" y="339764"/>
                        <a:pt x="233455" y="334979"/>
                        <a:pt x="271738" y="330194"/>
                      </a:cubicBezTo>
                      <a:cubicBezTo>
                        <a:pt x="300451" y="325408"/>
                        <a:pt x="329163" y="315837"/>
                        <a:pt x="343519" y="287125"/>
                      </a:cubicBezTo>
                      <a:cubicBezTo>
                        <a:pt x="353090" y="263198"/>
                        <a:pt x="362661" y="215344"/>
                        <a:pt x="338734" y="191417"/>
                      </a:cubicBezTo>
                      <a:cubicBezTo>
                        <a:pt x="333948" y="186631"/>
                        <a:pt x="329163" y="181846"/>
                        <a:pt x="324378" y="177060"/>
                      </a:cubicBezTo>
                      <a:cubicBezTo>
                        <a:pt x="319592" y="172275"/>
                        <a:pt x="319592" y="162704"/>
                        <a:pt x="319592" y="157919"/>
                      </a:cubicBezTo>
                      <a:cubicBezTo>
                        <a:pt x="319592" y="157919"/>
                        <a:pt x="319592" y="157919"/>
                        <a:pt x="319592" y="153133"/>
                      </a:cubicBezTo>
                      <a:cubicBezTo>
                        <a:pt x="319592" y="153133"/>
                        <a:pt x="319592" y="153133"/>
                        <a:pt x="319592" y="153133"/>
                      </a:cubicBezTo>
                      <a:cubicBezTo>
                        <a:pt x="319592" y="138777"/>
                        <a:pt x="338734" y="133992"/>
                        <a:pt x="333948" y="114850"/>
                      </a:cubicBezTo>
                      <a:cubicBezTo>
                        <a:pt x="329163" y="105279"/>
                        <a:pt x="310021" y="71781"/>
                        <a:pt x="324378" y="62211"/>
                      </a:cubicBezTo>
                      <a:cubicBezTo>
                        <a:pt x="338734" y="52640"/>
                        <a:pt x="353090" y="62211"/>
                        <a:pt x="362661" y="71781"/>
                      </a:cubicBezTo>
                      <a:cubicBezTo>
                        <a:pt x="381802" y="95708"/>
                        <a:pt x="391374" y="119635"/>
                        <a:pt x="405730" y="148348"/>
                      </a:cubicBezTo>
                      <a:cubicBezTo>
                        <a:pt x="410515" y="186631"/>
                        <a:pt x="429657" y="229700"/>
                        <a:pt x="424871" y="267983"/>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56" name="Graphic 3">
                  <a:extLst>
                    <a:ext uri="{FF2B5EF4-FFF2-40B4-BE49-F238E27FC236}">
                      <a16:creationId xmlns:a16="http://schemas.microsoft.com/office/drawing/2014/main" id="{149AC4AD-F7D7-46CA-956F-F54454DB1BE7}"/>
                    </a:ext>
                  </a:extLst>
                </p:cNvPr>
                <p:cNvGrpSpPr/>
                <p:nvPr/>
              </p:nvGrpSpPr>
              <p:grpSpPr>
                <a:xfrm>
                  <a:off x="8992790" y="9808363"/>
                  <a:ext cx="479415" cy="311052"/>
                  <a:chOff x="8992790" y="9808363"/>
                  <a:chExt cx="479415" cy="311052"/>
                </a:xfrm>
              </p:grpSpPr>
              <p:sp>
                <p:nvSpPr>
                  <p:cNvPr id="361" name="Freeform: Shape 360">
                    <a:extLst>
                      <a:ext uri="{FF2B5EF4-FFF2-40B4-BE49-F238E27FC236}">
                        <a16:creationId xmlns:a16="http://schemas.microsoft.com/office/drawing/2014/main" id="{8E244897-E733-480A-8AAA-34E969770242}"/>
                      </a:ext>
                    </a:extLst>
                  </p:cNvPr>
                  <p:cNvSpPr/>
                  <p:nvPr/>
                </p:nvSpPr>
                <p:spPr>
                  <a:xfrm>
                    <a:off x="8993774" y="9817934"/>
                    <a:ext cx="471588" cy="295472"/>
                  </a:xfrm>
                  <a:custGeom>
                    <a:avLst/>
                    <a:gdLst>
                      <a:gd name="connsiteX0" fmla="*/ 466063 w 471588"/>
                      <a:gd name="connsiteY0" fmla="*/ 0 h 295472"/>
                      <a:gd name="connsiteX1" fmla="*/ 384711 w 471588"/>
                      <a:gd name="connsiteY1" fmla="*/ 129206 h 295472"/>
                      <a:gd name="connsiteX2" fmla="*/ 178938 w 471588"/>
                      <a:gd name="connsiteY2" fmla="*/ 229700 h 295472"/>
                      <a:gd name="connsiteX3" fmla="*/ 11448 w 471588"/>
                      <a:gd name="connsiteY3" fmla="*/ 191417 h 295472"/>
                      <a:gd name="connsiteX4" fmla="*/ 11448 w 471588"/>
                      <a:gd name="connsiteY4" fmla="*/ 157919 h 295472"/>
                      <a:gd name="connsiteX5" fmla="*/ 1877 w 471588"/>
                      <a:gd name="connsiteY5" fmla="*/ 244057 h 295472"/>
                      <a:gd name="connsiteX6" fmla="*/ 64088 w 471588"/>
                      <a:gd name="connsiteY6" fmla="*/ 287125 h 295472"/>
                      <a:gd name="connsiteX7" fmla="*/ 236363 w 471588"/>
                      <a:gd name="connsiteY7" fmla="*/ 277554 h 295472"/>
                      <a:gd name="connsiteX8" fmla="*/ 375140 w 471588"/>
                      <a:gd name="connsiteY8" fmla="*/ 210558 h 295472"/>
                      <a:gd name="connsiteX9" fmla="*/ 437350 w 471588"/>
                      <a:gd name="connsiteY9" fmla="*/ 153134 h 295472"/>
                      <a:gd name="connsiteX10" fmla="*/ 466063 w 471588"/>
                      <a:gd name="connsiteY10" fmla="*/ 100494 h 295472"/>
                      <a:gd name="connsiteX11" fmla="*/ 466063 w 471588"/>
                      <a:gd name="connsiteY11" fmla="*/ 0 h 2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588" h="295472">
                        <a:moveTo>
                          <a:pt x="466063" y="0"/>
                        </a:moveTo>
                        <a:cubicBezTo>
                          <a:pt x="456492" y="47854"/>
                          <a:pt x="427780" y="95708"/>
                          <a:pt x="384711" y="129206"/>
                        </a:cubicBezTo>
                        <a:cubicBezTo>
                          <a:pt x="327286" y="177061"/>
                          <a:pt x="250719" y="210558"/>
                          <a:pt x="178938" y="229700"/>
                        </a:cubicBezTo>
                        <a:cubicBezTo>
                          <a:pt x="135869" y="239271"/>
                          <a:pt x="25804" y="258413"/>
                          <a:pt x="11448" y="191417"/>
                        </a:cubicBezTo>
                        <a:cubicBezTo>
                          <a:pt x="6663" y="181846"/>
                          <a:pt x="11448" y="167490"/>
                          <a:pt x="11448" y="157919"/>
                        </a:cubicBezTo>
                        <a:cubicBezTo>
                          <a:pt x="1877" y="186631"/>
                          <a:pt x="-2908" y="215344"/>
                          <a:pt x="1877" y="244057"/>
                        </a:cubicBezTo>
                        <a:cubicBezTo>
                          <a:pt x="6663" y="267984"/>
                          <a:pt x="40160" y="282340"/>
                          <a:pt x="64088" y="287125"/>
                        </a:cubicBezTo>
                        <a:cubicBezTo>
                          <a:pt x="121513" y="301481"/>
                          <a:pt x="183723" y="296696"/>
                          <a:pt x="236363" y="277554"/>
                        </a:cubicBezTo>
                        <a:cubicBezTo>
                          <a:pt x="284217" y="258413"/>
                          <a:pt x="332071" y="239271"/>
                          <a:pt x="375140" y="210558"/>
                        </a:cubicBezTo>
                        <a:cubicBezTo>
                          <a:pt x="399067" y="196202"/>
                          <a:pt x="422994" y="172275"/>
                          <a:pt x="437350" y="153134"/>
                        </a:cubicBezTo>
                        <a:cubicBezTo>
                          <a:pt x="446921" y="138777"/>
                          <a:pt x="456492" y="119635"/>
                          <a:pt x="466063" y="100494"/>
                        </a:cubicBezTo>
                        <a:cubicBezTo>
                          <a:pt x="475634" y="66996"/>
                          <a:pt x="470848" y="33498"/>
                          <a:pt x="466063" y="0"/>
                        </a:cubicBezTo>
                        <a:close/>
                      </a:path>
                    </a:pathLst>
                  </a:custGeom>
                  <a:solidFill>
                    <a:srgbClr val="FFFBEB"/>
                  </a:solidFill>
                  <a:ln w="47824"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F32CD149-0DA5-4BB3-9D13-9D1E3B5C209A}"/>
                      </a:ext>
                    </a:extLst>
                  </p:cNvPr>
                  <p:cNvSpPr/>
                  <p:nvPr/>
                </p:nvSpPr>
                <p:spPr>
                  <a:xfrm>
                    <a:off x="8992790" y="9808363"/>
                    <a:ext cx="479415" cy="311052"/>
                  </a:xfrm>
                  <a:custGeom>
                    <a:avLst/>
                    <a:gdLst>
                      <a:gd name="connsiteX0" fmla="*/ 132068 w 479415"/>
                      <a:gd name="connsiteY0" fmla="*/ 311052 h 311052"/>
                      <a:gd name="connsiteX1" fmla="*/ 132068 w 479415"/>
                      <a:gd name="connsiteY1" fmla="*/ 311052 h 311052"/>
                      <a:gd name="connsiteX2" fmla="*/ 65072 w 479415"/>
                      <a:gd name="connsiteY2" fmla="*/ 301481 h 311052"/>
                      <a:gd name="connsiteX3" fmla="*/ 2862 w 479415"/>
                      <a:gd name="connsiteY3" fmla="*/ 253627 h 311052"/>
                      <a:gd name="connsiteX4" fmla="*/ 12433 w 479415"/>
                      <a:gd name="connsiteY4" fmla="*/ 162704 h 311052"/>
                      <a:gd name="connsiteX5" fmla="*/ 17218 w 479415"/>
                      <a:gd name="connsiteY5" fmla="*/ 157919 h 311052"/>
                      <a:gd name="connsiteX6" fmla="*/ 22004 w 479415"/>
                      <a:gd name="connsiteY6" fmla="*/ 162704 h 311052"/>
                      <a:gd name="connsiteX7" fmla="*/ 22004 w 479415"/>
                      <a:gd name="connsiteY7" fmla="*/ 196202 h 311052"/>
                      <a:gd name="connsiteX8" fmla="*/ 98570 w 479415"/>
                      <a:gd name="connsiteY8" fmla="*/ 239271 h 311052"/>
                      <a:gd name="connsiteX9" fmla="*/ 179922 w 479415"/>
                      <a:gd name="connsiteY9" fmla="*/ 229700 h 311052"/>
                      <a:gd name="connsiteX10" fmla="*/ 385695 w 479415"/>
                      <a:gd name="connsiteY10" fmla="*/ 129206 h 311052"/>
                      <a:gd name="connsiteX11" fmla="*/ 462262 w 479415"/>
                      <a:gd name="connsiteY11" fmla="*/ 4785 h 311052"/>
                      <a:gd name="connsiteX12" fmla="*/ 467047 w 479415"/>
                      <a:gd name="connsiteY12" fmla="*/ 0 h 311052"/>
                      <a:gd name="connsiteX13" fmla="*/ 467047 w 479415"/>
                      <a:gd name="connsiteY13" fmla="*/ 0 h 311052"/>
                      <a:gd name="connsiteX14" fmla="*/ 471833 w 479415"/>
                      <a:gd name="connsiteY14" fmla="*/ 4785 h 311052"/>
                      <a:gd name="connsiteX15" fmla="*/ 471833 w 479415"/>
                      <a:gd name="connsiteY15" fmla="*/ 110065 h 311052"/>
                      <a:gd name="connsiteX16" fmla="*/ 443120 w 479415"/>
                      <a:gd name="connsiteY16" fmla="*/ 162704 h 311052"/>
                      <a:gd name="connsiteX17" fmla="*/ 376124 w 479415"/>
                      <a:gd name="connsiteY17" fmla="*/ 224914 h 311052"/>
                      <a:gd name="connsiteX18" fmla="*/ 237348 w 479415"/>
                      <a:gd name="connsiteY18" fmla="*/ 291910 h 311052"/>
                      <a:gd name="connsiteX19" fmla="*/ 132068 w 479415"/>
                      <a:gd name="connsiteY19" fmla="*/ 311052 h 311052"/>
                      <a:gd name="connsiteX20" fmla="*/ 7647 w 479415"/>
                      <a:gd name="connsiteY20" fmla="*/ 200987 h 311052"/>
                      <a:gd name="connsiteX21" fmla="*/ 7647 w 479415"/>
                      <a:gd name="connsiteY21" fmla="*/ 248841 h 311052"/>
                      <a:gd name="connsiteX22" fmla="*/ 65072 w 479415"/>
                      <a:gd name="connsiteY22" fmla="*/ 287125 h 311052"/>
                      <a:gd name="connsiteX23" fmla="*/ 237348 w 479415"/>
                      <a:gd name="connsiteY23" fmla="*/ 277554 h 311052"/>
                      <a:gd name="connsiteX24" fmla="*/ 376124 w 479415"/>
                      <a:gd name="connsiteY24" fmla="*/ 210558 h 311052"/>
                      <a:gd name="connsiteX25" fmla="*/ 438335 w 479415"/>
                      <a:gd name="connsiteY25" fmla="*/ 153133 h 311052"/>
                      <a:gd name="connsiteX26" fmla="*/ 467047 w 479415"/>
                      <a:gd name="connsiteY26" fmla="*/ 105279 h 311052"/>
                      <a:gd name="connsiteX27" fmla="*/ 471833 w 479415"/>
                      <a:gd name="connsiteY27" fmla="*/ 28712 h 311052"/>
                      <a:gd name="connsiteX28" fmla="*/ 395266 w 479415"/>
                      <a:gd name="connsiteY28" fmla="*/ 138777 h 311052"/>
                      <a:gd name="connsiteX29" fmla="*/ 184708 w 479415"/>
                      <a:gd name="connsiteY29" fmla="*/ 239271 h 311052"/>
                      <a:gd name="connsiteX30" fmla="*/ 103356 w 479415"/>
                      <a:gd name="connsiteY30" fmla="*/ 248841 h 311052"/>
                      <a:gd name="connsiteX31" fmla="*/ 7647 w 479415"/>
                      <a:gd name="connsiteY31" fmla="*/ 200987 h 311052"/>
                      <a:gd name="connsiteX32" fmla="*/ 7647 w 479415"/>
                      <a:gd name="connsiteY32" fmla="*/ 200987 h 31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9415" h="311052">
                        <a:moveTo>
                          <a:pt x="132068" y="311052"/>
                        </a:moveTo>
                        <a:lnTo>
                          <a:pt x="132068" y="311052"/>
                        </a:lnTo>
                        <a:cubicBezTo>
                          <a:pt x="108141" y="311052"/>
                          <a:pt x="84214" y="306267"/>
                          <a:pt x="65072" y="301481"/>
                        </a:cubicBezTo>
                        <a:cubicBezTo>
                          <a:pt x="45931" y="296696"/>
                          <a:pt x="7647" y="282340"/>
                          <a:pt x="2862" y="253627"/>
                        </a:cubicBezTo>
                        <a:cubicBezTo>
                          <a:pt x="-1923" y="224914"/>
                          <a:pt x="-1923" y="196202"/>
                          <a:pt x="12433" y="162704"/>
                        </a:cubicBezTo>
                        <a:cubicBezTo>
                          <a:pt x="12433" y="157919"/>
                          <a:pt x="17218" y="157919"/>
                          <a:pt x="17218" y="157919"/>
                        </a:cubicBezTo>
                        <a:cubicBezTo>
                          <a:pt x="22004" y="157919"/>
                          <a:pt x="22004" y="162704"/>
                          <a:pt x="22004" y="162704"/>
                        </a:cubicBezTo>
                        <a:cubicBezTo>
                          <a:pt x="22004" y="172275"/>
                          <a:pt x="22004" y="186631"/>
                          <a:pt x="22004" y="196202"/>
                        </a:cubicBezTo>
                        <a:cubicBezTo>
                          <a:pt x="26789" y="224914"/>
                          <a:pt x="55502" y="239271"/>
                          <a:pt x="98570" y="239271"/>
                        </a:cubicBezTo>
                        <a:cubicBezTo>
                          <a:pt x="122497" y="239271"/>
                          <a:pt x="146425" y="234485"/>
                          <a:pt x="179922" y="229700"/>
                        </a:cubicBezTo>
                        <a:cubicBezTo>
                          <a:pt x="256489" y="210558"/>
                          <a:pt x="328270" y="177060"/>
                          <a:pt x="385695" y="129206"/>
                        </a:cubicBezTo>
                        <a:cubicBezTo>
                          <a:pt x="428764" y="95708"/>
                          <a:pt x="452691" y="52640"/>
                          <a:pt x="462262" y="4785"/>
                        </a:cubicBezTo>
                        <a:cubicBezTo>
                          <a:pt x="462262" y="0"/>
                          <a:pt x="467047" y="0"/>
                          <a:pt x="467047" y="0"/>
                        </a:cubicBezTo>
                        <a:lnTo>
                          <a:pt x="467047" y="0"/>
                        </a:lnTo>
                        <a:cubicBezTo>
                          <a:pt x="471833" y="0"/>
                          <a:pt x="471833" y="0"/>
                          <a:pt x="471833" y="4785"/>
                        </a:cubicBezTo>
                        <a:cubicBezTo>
                          <a:pt x="476618" y="38283"/>
                          <a:pt x="486189" y="76567"/>
                          <a:pt x="471833" y="110065"/>
                        </a:cubicBezTo>
                        <a:cubicBezTo>
                          <a:pt x="467047" y="129206"/>
                          <a:pt x="457477" y="148348"/>
                          <a:pt x="443120" y="162704"/>
                        </a:cubicBezTo>
                        <a:cubicBezTo>
                          <a:pt x="423979" y="191417"/>
                          <a:pt x="395266" y="210558"/>
                          <a:pt x="376124" y="224914"/>
                        </a:cubicBezTo>
                        <a:cubicBezTo>
                          <a:pt x="337841" y="248841"/>
                          <a:pt x="294772" y="272769"/>
                          <a:pt x="237348" y="291910"/>
                        </a:cubicBezTo>
                        <a:cubicBezTo>
                          <a:pt x="203849" y="306267"/>
                          <a:pt x="165566" y="311052"/>
                          <a:pt x="132068" y="311052"/>
                        </a:cubicBezTo>
                        <a:close/>
                        <a:moveTo>
                          <a:pt x="7647" y="200987"/>
                        </a:moveTo>
                        <a:cubicBezTo>
                          <a:pt x="2862" y="220129"/>
                          <a:pt x="2862" y="234485"/>
                          <a:pt x="7647" y="248841"/>
                        </a:cubicBezTo>
                        <a:cubicBezTo>
                          <a:pt x="12433" y="272769"/>
                          <a:pt x="50716" y="287125"/>
                          <a:pt x="65072" y="287125"/>
                        </a:cubicBezTo>
                        <a:cubicBezTo>
                          <a:pt x="117712" y="301481"/>
                          <a:pt x="179922" y="296696"/>
                          <a:pt x="237348" y="277554"/>
                        </a:cubicBezTo>
                        <a:cubicBezTo>
                          <a:pt x="294772" y="258413"/>
                          <a:pt x="337841" y="234485"/>
                          <a:pt x="376124" y="210558"/>
                        </a:cubicBezTo>
                        <a:cubicBezTo>
                          <a:pt x="395266" y="196202"/>
                          <a:pt x="419193" y="177060"/>
                          <a:pt x="438335" y="153133"/>
                        </a:cubicBezTo>
                        <a:cubicBezTo>
                          <a:pt x="447906" y="138777"/>
                          <a:pt x="457477" y="119635"/>
                          <a:pt x="467047" y="105279"/>
                        </a:cubicBezTo>
                        <a:cubicBezTo>
                          <a:pt x="476618" y="81352"/>
                          <a:pt x="471833" y="57425"/>
                          <a:pt x="471833" y="28712"/>
                        </a:cubicBezTo>
                        <a:cubicBezTo>
                          <a:pt x="457477" y="71781"/>
                          <a:pt x="433550" y="105279"/>
                          <a:pt x="395266" y="138777"/>
                        </a:cubicBezTo>
                        <a:cubicBezTo>
                          <a:pt x="337841" y="186631"/>
                          <a:pt x="266060" y="220129"/>
                          <a:pt x="184708" y="239271"/>
                        </a:cubicBezTo>
                        <a:cubicBezTo>
                          <a:pt x="151210" y="248841"/>
                          <a:pt x="122497" y="248841"/>
                          <a:pt x="103356" y="248841"/>
                        </a:cubicBezTo>
                        <a:cubicBezTo>
                          <a:pt x="31574" y="258413"/>
                          <a:pt x="12433" y="229700"/>
                          <a:pt x="7647" y="200987"/>
                        </a:cubicBezTo>
                        <a:cubicBezTo>
                          <a:pt x="7647" y="205773"/>
                          <a:pt x="7647" y="205773"/>
                          <a:pt x="7647" y="200987"/>
                        </a:cubicBezTo>
                        <a:close/>
                      </a:path>
                    </a:pathLst>
                  </a:custGeom>
                  <a:solidFill>
                    <a:srgbClr val="7E7E7D"/>
                  </a:solidFill>
                  <a:ln w="47824" cap="flat">
                    <a:noFill/>
                    <a:prstDash val="solid"/>
                    <a:miter/>
                  </a:ln>
                </p:spPr>
                <p:txBody>
                  <a:bodyPr rtlCol="0" anchor="ctr"/>
                  <a:lstStyle/>
                  <a:p>
                    <a:endParaRPr lang="en-US"/>
                  </a:p>
                </p:txBody>
              </p:sp>
            </p:grpSp>
            <p:grpSp>
              <p:nvGrpSpPr>
                <p:cNvPr id="357" name="Graphic 3">
                  <a:extLst>
                    <a:ext uri="{FF2B5EF4-FFF2-40B4-BE49-F238E27FC236}">
                      <a16:creationId xmlns:a16="http://schemas.microsoft.com/office/drawing/2014/main" id="{2E5C384E-4D54-4956-92C0-0D277DF53BE7}"/>
                    </a:ext>
                  </a:extLst>
                </p:cNvPr>
                <p:cNvGrpSpPr/>
                <p:nvPr/>
              </p:nvGrpSpPr>
              <p:grpSpPr>
                <a:xfrm>
                  <a:off x="9078927" y="9727012"/>
                  <a:ext cx="246918" cy="167489"/>
                  <a:chOff x="9078927" y="9727012"/>
                  <a:chExt cx="246918" cy="167489"/>
                </a:xfrm>
              </p:grpSpPr>
              <p:sp>
                <p:nvSpPr>
                  <p:cNvPr id="359" name="Freeform: Shape 358">
                    <a:extLst>
                      <a:ext uri="{FF2B5EF4-FFF2-40B4-BE49-F238E27FC236}">
                        <a16:creationId xmlns:a16="http://schemas.microsoft.com/office/drawing/2014/main" id="{CB2FD8C4-FA05-4C09-8AD0-6CE62E1266A2}"/>
                      </a:ext>
                    </a:extLst>
                  </p:cNvPr>
                  <p:cNvSpPr/>
                  <p:nvPr/>
                </p:nvSpPr>
                <p:spPr>
                  <a:xfrm>
                    <a:off x="9083449" y="9732618"/>
                    <a:ext cx="232825" cy="153965"/>
                  </a:xfrm>
                  <a:custGeom>
                    <a:avLst/>
                    <a:gdLst>
                      <a:gd name="connsiteX0" fmla="*/ 98834 w 232825"/>
                      <a:gd name="connsiteY0" fmla="*/ 128385 h 153965"/>
                      <a:gd name="connsiteX1" fmla="*/ 184971 w 232825"/>
                      <a:gd name="connsiteY1" fmla="*/ 118814 h 153965"/>
                      <a:gd name="connsiteX2" fmla="*/ 232825 w 232825"/>
                      <a:gd name="connsiteY2" fmla="*/ 66175 h 153965"/>
                      <a:gd name="connsiteX3" fmla="*/ 213683 w 232825"/>
                      <a:gd name="connsiteY3" fmla="*/ 13535 h 153965"/>
                      <a:gd name="connsiteX4" fmla="*/ 98834 w 232825"/>
                      <a:gd name="connsiteY4" fmla="*/ 3964 h 153965"/>
                      <a:gd name="connsiteX5" fmla="*/ 36623 w 232825"/>
                      <a:gd name="connsiteY5" fmla="*/ 32677 h 153965"/>
                      <a:gd name="connsiteX6" fmla="*/ 3125 w 232825"/>
                      <a:gd name="connsiteY6" fmla="*/ 90102 h 153965"/>
                      <a:gd name="connsiteX7" fmla="*/ 7911 w 232825"/>
                      <a:gd name="connsiteY7" fmla="*/ 147527 h 153965"/>
                      <a:gd name="connsiteX8" fmla="*/ 98834 w 232825"/>
                      <a:gd name="connsiteY8" fmla="*/ 128385 h 15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825" h="153965">
                        <a:moveTo>
                          <a:pt x="98834" y="128385"/>
                        </a:moveTo>
                        <a:cubicBezTo>
                          <a:pt x="127546" y="118814"/>
                          <a:pt x="156259" y="118814"/>
                          <a:pt x="184971" y="118814"/>
                        </a:cubicBezTo>
                        <a:cubicBezTo>
                          <a:pt x="218469" y="118814"/>
                          <a:pt x="232825" y="109243"/>
                          <a:pt x="232825" y="66175"/>
                        </a:cubicBezTo>
                        <a:cubicBezTo>
                          <a:pt x="232825" y="42248"/>
                          <a:pt x="228040" y="23106"/>
                          <a:pt x="213683" y="13535"/>
                        </a:cubicBezTo>
                        <a:cubicBezTo>
                          <a:pt x="194542" y="3964"/>
                          <a:pt x="151473" y="-5606"/>
                          <a:pt x="98834" y="3964"/>
                        </a:cubicBezTo>
                        <a:cubicBezTo>
                          <a:pt x="79692" y="8750"/>
                          <a:pt x="50979" y="23106"/>
                          <a:pt x="36623" y="32677"/>
                        </a:cubicBezTo>
                        <a:cubicBezTo>
                          <a:pt x="17481" y="47033"/>
                          <a:pt x="3125" y="66175"/>
                          <a:pt x="3125" y="90102"/>
                        </a:cubicBezTo>
                        <a:cubicBezTo>
                          <a:pt x="3125" y="99673"/>
                          <a:pt x="-6446" y="142741"/>
                          <a:pt x="7911" y="147527"/>
                        </a:cubicBezTo>
                        <a:cubicBezTo>
                          <a:pt x="41408" y="166669"/>
                          <a:pt x="70121" y="137956"/>
                          <a:pt x="98834" y="128385"/>
                        </a:cubicBezTo>
                        <a:close/>
                      </a:path>
                    </a:pathLst>
                  </a:custGeom>
                  <a:solidFill>
                    <a:srgbClr val="B14191"/>
                  </a:solidFill>
                  <a:ln w="47824"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A61698E8-1CB6-42DB-82E9-3DB02CC88BEA}"/>
                      </a:ext>
                    </a:extLst>
                  </p:cNvPr>
                  <p:cNvSpPr/>
                  <p:nvPr/>
                </p:nvSpPr>
                <p:spPr>
                  <a:xfrm>
                    <a:off x="9078927" y="9727012"/>
                    <a:ext cx="246918" cy="167489"/>
                  </a:xfrm>
                  <a:custGeom>
                    <a:avLst/>
                    <a:gdLst>
                      <a:gd name="connsiteX0" fmla="*/ 31575 w 246918"/>
                      <a:gd name="connsiteY0" fmla="*/ 167490 h 167489"/>
                      <a:gd name="connsiteX1" fmla="*/ 31575 w 246918"/>
                      <a:gd name="connsiteY1" fmla="*/ 167490 h 167489"/>
                      <a:gd name="connsiteX2" fmla="*/ 12433 w 246918"/>
                      <a:gd name="connsiteY2" fmla="*/ 162704 h 167489"/>
                      <a:gd name="connsiteX3" fmla="*/ 2862 w 246918"/>
                      <a:gd name="connsiteY3" fmla="*/ 105279 h 167489"/>
                      <a:gd name="connsiteX4" fmla="*/ 2862 w 246918"/>
                      <a:gd name="connsiteY4" fmla="*/ 100494 h 167489"/>
                      <a:gd name="connsiteX5" fmla="*/ 41145 w 246918"/>
                      <a:gd name="connsiteY5" fmla="*/ 38283 h 167489"/>
                      <a:gd name="connsiteX6" fmla="*/ 108141 w 246918"/>
                      <a:gd name="connsiteY6" fmla="*/ 4785 h 167489"/>
                      <a:gd name="connsiteX7" fmla="*/ 151210 w 246918"/>
                      <a:gd name="connsiteY7" fmla="*/ 0 h 167489"/>
                      <a:gd name="connsiteX8" fmla="*/ 222991 w 246918"/>
                      <a:gd name="connsiteY8" fmla="*/ 14356 h 167489"/>
                      <a:gd name="connsiteX9" fmla="*/ 246919 w 246918"/>
                      <a:gd name="connsiteY9" fmla="*/ 71781 h 167489"/>
                      <a:gd name="connsiteX10" fmla="*/ 189493 w 246918"/>
                      <a:gd name="connsiteY10" fmla="*/ 129206 h 167489"/>
                      <a:gd name="connsiteX11" fmla="*/ 160781 w 246918"/>
                      <a:gd name="connsiteY11" fmla="*/ 129206 h 167489"/>
                      <a:gd name="connsiteX12" fmla="*/ 103356 w 246918"/>
                      <a:gd name="connsiteY12" fmla="*/ 138777 h 167489"/>
                      <a:gd name="connsiteX13" fmla="*/ 79429 w 246918"/>
                      <a:gd name="connsiteY13" fmla="*/ 148348 h 167489"/>
                      <a:gd name="connsiteX14" fmla="*/ 31575 w 246918"/>
                      <a:gd name="connsiteY14" fmla="*/ 167490 h 167489"/>
                      <a:gd name="connsiteX15" fmla="*/ 146425 w 246918"/>
                      <a:gd name="connsiteY15" fmla="*/ 14356 h 167489"/>
                      <a:gd name="connsiteX16" fmla="*/ 103356 w 246918"/>
                      <a:gd name="connsiteY16" fmla="*/ 19141 h 167489"/>
                      <a:gd name="connsiteX17" fmla="*/ 41145 w 246918"/>
                      <a:gd name="connsiteY17" fmla="*/ 47854 h 167489"/>
                      <a:gd name="connsiteX18" fmla="*/ 7648 w 246918"/>
                      <a:gd name="connsiteY18" fmla="*/ 100494 h 167489"/>
                      <a:gd name="connsiteX19" fmla="*/ 7648 w 246918"/>
                      <a:gd name="connsiteY19" fmla="*/ 105279 h 167489"/>
                      <a:gd name="connsiteX20" fmla="*/ 12433 w 246918"/>
                      <a:gd name="connsiteY20" fmla="*/ 148348 h 167489"/>
                      <a:gd name="connsiteX21" fmla="*/ 31575 w 246918"/>
                      <a:gd name="connsiteY21" fmla="*/ 153133 h 167489"/>
                      <a:gd name="connsiteX22" fmla="*/ 31575 w 246918"/>
                      <a:gd name="connsiteY22" fmla="*/ 153133 h 167489"/>
                      <a:gd name="connsiteX23" fmla="*/ 74643 w 246918"/>
                      <a:gd name="connsiteY23" fmla="*/ 138777 h 167489"/>
                      <a:gd name="connsiteX24" fmla="*/ 98570 w 246918"/>
                      <a:gd name="connsiteY24" fmla="*/ 129206 h 167489"/>
                      <a:gd name="connsiteX25" fmla="*/ 160781 w 246918"/>
                      <a:gd name="connsiteY25" fmla="*/ 119635 h 167489"/>
                      <a:gd name="connsiteX26" fmla="*/ 189493 w 246918"/>
                      <a:gd name="connsiteY26" fmla="*/ 119635 h 167489"/>
                      <a:gd name="connsiteX27" fmla="*/ 232562 w 246918"/>
                      <a:gd name="connsiteY27" fmla="*/ 71781 h 167489"/>
                      <a:gd name="connsiteX28" fmla="*/ 213420 w 246918"/>
                      <a:gd name="connsiteY28" fmla="*/ 23927 h 167489"/>
                      <a:gd name="connsiteX29" fmla="*/ 146425 w 246918"/>
                      <a:gd name="connsiteY29" fmla="*/ 14356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918" h="167489">
                        <a:moveTo>
                          <a:pt x="31575" y="167490"/>
                        </a:moveTo>
                        <a:lnTo>
                          <a:pt x="31575" y="167490"/>
                        </a:lnTo>
                        <a:cubicBezTo>
                          <a:pt x="22004" y="167490"/>
                          <a:pt x="17218" y="167490"/>
                          <a:pt x="12433" y="162704"/>
                        </a:cubicBezTo>
                        <a:cubicBezTo>
                          <a:pt x="-1923" y="157919"/>
                          <a:pt x="-1923" y="124421"/>
                          <a:pt x="2862" y="105279"/>
                        </a:cubicBezTo>
                        <a:cubicBezTo>
                          <a:pt x="2862" y="100494"/>
                          <a:pt x="2862" y="100494"/>
                          <a:pt x="2862" y="100494"/>
                        </a:cubicBezTo>
                        <a:cubicBezTo>
                          <a:pt x="7648" y="71781"/>
                          <a:pt x="22004" y="57425"/>
                          <a:pt x="41145" y="38283"/>
                        </a:cubicBezTo>
                        <a:cubicBezTo>
                          <a:pt x="55502" y="23927"/>
                          <a:pt x="89000" y="9571"/>
                          <a:pt x="108141" y="4785"/>
                        </a:cubicBezTo>
                        <a:cubicBezTo>
                          <a:pt x="122497" y="0"/>
                          <a:pt x="136854" y="0"/>
                          <a:pt x="151210" y="0"/>
                        </a:cubicBezTo>
                        <a:cubicBezTo>
                          <a:pt x="184708" y="0"/>
                          <a:pt x="213420" y="9571"/>
                          <a:pt x="222991" y="14356"/>
                        </a:cubicBezTo>
                        <a:cubicBezTo>
                          <a:pt x="237348" y="23927"/>
                          <a:pt x="246919" y="43068"/>
                          <a:pt x="246919" y="71781"/>
                        </a:cubicBezTo>
                        <a:cubicBezTo>
                          <a:pt x="246919" y="114850"/>
                          <a:pt x="227777" y="129206"/>
                          <a:pt x="189493" y="129206"/>
                        </a:cubicBezTo>
                        <a:cubicBezTo>
                          <a:pt x="179923" y="129206"/>
                          <a:pt x="170352" y="129206"/>
                          <a:pt x="160781" y="129206"/>
                        </a:cubicBezTo>
                        <a:cubicBezTo>
                          <a:pt x="136854" y="129206"/>
                          <a:pt x="122497" y="133991"/>
                          <a:pt x="103356" y="138777"/>
                        </a:cubicBezTo>
                        <a:cubicBezTo>
                          <a:pt x="93785" y="143562"/>
                          <a:pt x="89000" y="143562"/>
                          <a:pt x="79429" y="148348"/>
                        </a:cubicBezTo>
                        <a:cubicBezTo>
                          <a:pt x="65073" y="157919"/>
                          <a:pt x="50716" y="167490"/>
                          <a:pt x="31575" y="167490"/>
                        </a:cubicBezTo>
                        <a:close/>
                        <a:moveTo>
                          <a:pt x="146425" y="14356"/>
                        </a:moveTo>
                        <a:cubicBezTo>
                          <a:pt x="132068" y="14356"/>
                          <a:pt x="117712" y="14356"/>
                          <a:pt x="103356" y="19141"/>
                        </a:cubicBezTo>
                        <a:cubicBezTo>
                          <a:pt x="84214" y="23927"/>
                          <a:pt x="55502" y="33498"/>
                          <a:pt x="41145" y="47854"/>
                        </a:cubicBezTo>
                        <a:cubicBezTo>
                          <a:pt x="22004" y="62210"/>
                          <a:pt x="7648" y="76567"/>
                          <a:pt x="7648" y="100494"/>
                        </a:cubicBezTo>
                        <a:cubicBezTo>
                          <a:pt x="7648" y="100494"/>
                          <a:pt x="7648" y="105279"/>
                          <a:pt x="7648" y="105279"/>
                        </a:cubicBezTo>
                        <a:cubicBezTo>
                          <a:pt x="7648" y="114850"/>
                          <a:pt x="2862" y="148348"/>
                          <a:pt x="12433" y="148348"/>
                        </a:cubicBezTo>
                        <a:cubicBezTo>
                          <a:pt x="17218" y="148348"/>
                          <a:pt x="22004" y="153133"/>
                          <a:pt x="31575" y="153133"/>
                        </a:cubicBezTo>
                        <a:lnTo>
                          <a:pt x="31575" y="153133"/>
                        </a:lnTo>
                        <a:cubicBezTo>
                          <a:pt x="45931" y="153133"/>
                          <a:pt x="60287" y="143562"/>
                          <a:pt x="74643" y="138777"/>
                        </a:cubicBezTo>
                        <a:cubicBezTo>
                          <a:pt x="84214" y="133991"/>
                          <a:pt x="89000" y="129206"/>
                          <a:pt x="98570" y="129206"/>
                        </a:cubicBezTo>
                        <a:cubicBezTo>
                          <a:pt x="117712" y="124421"/>
                          <a:pt x="136854" y="119635"/>
                          <a:pt x="160781" y="119635"/>
                        </a:cubicBezTo>
                        <a:cubicBezTo>
                          <a:pt x="170352" y="119635"/>
                          <a:pt x="179923" y="119635"/>
                          <a:pt x="189493" y="119635"/>
                        </a:cubicBezTo>
                        <a:cubicBezTo>
                          <a:pt x="218206" y="119635"/>
                          <a:pt x="232562" y="114850"/>
                          <a:pt x="232562" y="71781"/>
                        </a:cubicBezTo>
                        <a:cubicBezTo>
                          <a:pt x="232562" y="47854"/>
                          <a:pt x="227777" y="33498"/>
                          <a:pt x="213420" y="23927"/>
                        </a:cubicBezTo>
                        <a:cubicBezTo>
                          <a:pt x="203850" y="19141"/>
                          <a:pt x="179923" y="14356"/>
                          <a:pt x="146425" y="14356"/>
                        </a:cubicBezTo>
                        <a:close/>
                      </a:path>
                    </a:pathLst>
                  </a:custGeom>
                  <a:solidFill>
                    <a:srgbClr val="6F2669"/>
                  </a:solidFill>
                  <a:ln w="47824" cap="flat">
                    <a:noFill/>
                    <a:prstDash val="solid"/>
                    <a:miter/>
                  </a:ln>
                </p:spPr>
                <p:txBody>
                  <a:bodyPr rtlCol="0" anchor="ctr"/>
                  <a:lstStyle/>
                  <a:p>
                    <a:endParaRPr lang="en-US"/>
                  </a:p>
                </p:txBody>
              </p:sp>
            </p:grpSp>
            <p:sp>
              <p:nvSpPr>
                <p:cNvPr id="358" name="Freeform: Shape 357">
                  <a:extLst>
                    <a:ext uri="{FF2B5EF4-FFF2-40B4-BE49-F238E27FC236}">
                      <a16:creationId xmlns:a16="http://schemas.microsoft.com/office/drawing/2014/main" id="{956D7AED-ABE2-4E89-A143-E0DC320FF94B}"/>
                    </a:ext>
                  </a:extLst>
                </p:cNvPr>
                <p:cNvSpPr/>
                <p:nvPr/>
              </p:nvSpPr>
              <p:spPr>
                <a:xfrm>
                  <a:off x="9086575" y="9741368"/>
                  <a:ext cx="234485" cy="147989"/>
                </a:xfrm>
                <a:custGeom>
                  <a:avLst/>
                  <a:gdLst>
                    <a:gd name="connsiteX0" fmla="*/ 210558 w 234485"/>
                    <a:gd name="connsiteY0" fmla="*/ 9571 h 147989"/>
                    <a:gd name="connsiteX1" fmla="*/ 191417 w 234485"/>
                    <a:gd name="connsiteY1" fmla="*/ 0 h 147989"/>
                    <a:gd name="connsiteX2" fmla="*/ 200987 w 234485"/>
                    <a:gd name="connsiteY2" fmla="*/ 9571 h 147989"/>
                    <a:gd name="connsiteX3" fmla="*/ 162704 w 234485"/>
                    <a:gd name="connsiteY3" fmla="*/ 86138 h 147989"/>
                    <a:gd name="connsiteX4" fmla="*/ 110064 w 234485"/>
                    <a:gd name="connsiteY4" fmla="*/ 81352 h 147989"/>
                    <a:gd name="connsiteX5" fmla="*/ 52640 w 234485"/>
                    <a:gd name="connsiteY5" fmla="*/ 110065 h 147989"/>
                    <a:gd name="connsiteX6" fmla="*/ 4785 w 234485"/>
                    <a:gd name="connsiteY6" fmla="*/ 110065 h 147989"/>
                    <a:gd name="connsiteX7" fmla="*/ 0 w 234485"/>
                    <a:gd name="connsiteY7" fmla="*/ 105279 h 147989"/>
                    <a:gd name="connsiteX8" fmla="*/ 9571 w 234485"/>
                    <a:gd name="connsiteY8" fmla="*/ 143562 h 147989"/>
                    <a:gd name="connsiteX9" fmla="*/ 100494 w 234485"/>
                    <a:gd name="connsiteY9" fmla="*/ 119635 h 147989"/>
                    <a:gd name="connsiteX10" fmla="*/ 186631 w 234485"/>
                    <a:gd name="connsiteY10" fmla="*/ 110065 h 147989"/>
                    <a:gd name="connsiteX11" fmla="*/ 234485 w 234485"/>
                    <a:gd name="connsiteY11" fmla="*/ 57425 h 147989"/>
                    <a:gd name="connsiteX12" fmla="*/ 210558 w 234485"/>
                    <a:gd name="connsiteY12" fmla="*/ 9571 h 14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85" h="147989">
                      <a:moveTo>
                        <a:pt x="210558" y="9571"/>
                      </a:moveTo>
                      <a:cubicBezTo>
                        <a:pt x="205773" y="4785"/>
                        <a:pt x="200987" y="4785"/>
                        <a:pt x="191417" y="0"/>
                      </a:cubicBezTo>
                      <a:cubicBezTo>
                        <a:pt x="196202" y="4785"/>
                        <a:pt x="196202" y="4785"/>
                        <a:pt x="200987" y="9571"/>
                      </a:cubicBezTo>
                      <a:cubicBezTo>
                        <a:pt x="220129" y="43069"/>
                        <a:pt x="205773" y="90923"/>
                        <a:pt x="162704" y="86138"/>
                      </a:cubicBezTo>
                      <a:cubicBezTo>
                        <a:pt x="143563" y="86138"/>
                        <a:pt x="129206" y="81352"/>
                        <a:pt x="110064" y="81352"/>
                      </a:cubicBezTo>
                      <a:cubicBezTo>
                        <a:pt x="86137" y="86138"/>
                        <a:pt x="71781" y="100494"/>
                        <a:pt x="52640" y="110065"/>
                      </a:cubicBezTo>
                      <a:cubicBezTo>
                        <a:pt x="38283" y="119635"/>
                        <a:pt x="19141" y="119635"/>
                        <a:pt x="4785" y="110065"/>
                      </a:cubicBezTo>
                      <a:cubicBezTo>
                        <a:pt x="0" y="110065"/>
                        <a:pt x="0" y="105279"/>
                        <a:pt x="0" y="105279"/>
                      </a:cubicBezTo>
                      <a:cubicBezTo>
                        <a:pt x="0" y="119635"/>
                        <a:pt x="0" y="138777"/>
                        <a:pt x="9571" y="143562"/>
                      </a:cubicBezTo>
                      <a:cubicBezTo>
                        <a:pt x="43068" y="157919"/>
                        <a:pt x="71781" y="133992"/>
                        <a:pt x="100494" y="119635"/>
                      </a:cubicBezTo>
                      <a:cubicBezTo>
                        <a:pt x="129206" y="110065"/>
                        <a:pt x="157919" y="110065"/>
                        <a:pt x="186631" y="110065"/>
                      </a:cubicBezTo>
                      <a:cubicBezTo>
                        <a:pt x="220129" y="110065"/>
                        <a:pt x="234485" y="100494"/>
                        <a:pt x="234485" y="57425"/>
                      </a:cubicBezTo>
                      <a:cubicBezTo>
                        <a:pt x="234485" y="38283"/>
                        <a:pt x="224914" y="19142"/>
                        <a:pt x="210558" y="9571"/>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143" name="Graphic 3">
                <a:extLst>
                  <a:ext uri="{FF2B5EF4-FFF2-40B4-BE49-F238E27FC236}">
                    <a16:creationId xmlns:a16="http://schemas.microsoft.com/office/drawing/2014/main" id="{D7578ED8-8F1C-4353-8390-82C089426293}"/>
                  </a:ext>
                </a:extLst>
              </p:cNvPr>
              <p:cNvGrpSpPr/>
              <p:nvPr/>
            </p:nvGrpSpPr>
            <p:grpSpPr>
              <a:xfrm>
                <a:off x="8000285" y="8348812"/>
                <a:ext cx="1339406" cy="818306"/>
                <a:chOff x="8000285" y="8348812"/>
                <a:chExt cx="1339406" cy="818306"/>
              </a:xfrm>
            </p:grpSpPr>
            <p:grpSp>
              <p:nvGrpSpPr>
                <p:cNvPr id="327" name="Graphic 3">
                  <a:extLst>
                    <a:ext uri="{FF2B5EF4-FFF2-40B4-BE49-F238E27FC236}">
                      <a16:creationId xmlns:a16="http://schemas.microsoft.com/office/drawing/2014/main" id="{DA72517F-84E1-46A4-A242-0AD679460C35}"/>
                    </a:ext>
                  </a:extLst>
                </p:cNvPr>
                <p:cNvGrpSpPr/>
                <p:nvPr/>
              </p:nvGrpSpPr>
              <p:grpSpPr>
                <a:xfrm>
                  <a:off x="8005602" y="8348812"/>
                  <a:ext cx="1334089" cy="818306"/>
                  <a:chOff x="8005602" y="8348812"/>
                  <a:chExt cx="1334089" cy="818306"/>
                </a:xfrm>
              </p:grpSpPr>
              <p:sp>
                <p:nvSpPr>
                  <p:cNvPr id="343" name="Freeform: Shape 342">
                    <a:extLst>
                      <a:ext uri="{FF2B5EF4-FFF2-40B4-BE49-F238E27FC236}">
                        <a16:creationId xmlns:a16="http://schemas.microsoft.com/office/drawing/2014/main" id="{4BCE9B3A-19F3-4D29-928B-195C50D75B74}"/>
                      </a:ext>
                    </a:extLst>
                  </p:cNvPr>
                  <p:cNvSpPr/>
                  <p:nvPr/>
                </p:nvSpPr>
                <p:spPr>
                  <a:xfrm>
                    <a:off x="8008809" y="8364336"/>
                    <a:ext cx="1316526" cy="789621"/>
                  </a:xfrm>
                  <a:custGeom>
                    <a:avLst/>
                    <a:gdLst>
                      <a:gd name="connsiteX0" fmla="*/ 1307466 w 1316526"/>
                      <a:gd name="connsiteY0" fmla="*/ 419949 h 789621"/>
                      <a:gd name="connsiteX1" fmla="*/ 1226114 w 1316526"/>
                      <a:gd name="connsiteY1" fmla="*/ 209390 h 789621"/>
                      <a:gd name="connsiteX2" fmla="*/ 1120834 w 1316526"/>
                      <a:gd name="connsiteY2" fmla="*/ 41901 h 789621"/>
                      <a:gd name="connsiteX3" fmla="*/ 1106478 w 1316526"/>
                      <a:gd name="connsiteY3" fmla="*/ 22759 h 789621"/>
                      <a:gd name="connsiteX4" fmla="*/ 1044268 w 1316526"/>
                      <a:gd name="connsiteY4" fmla="*/ 3617 h 789621"/>
                      <a:gd name="connsiteX5" fmla="*/ 757143 w 1316526"/>
                      <a:gd name="connsiteY5" fmla="*/ 46686 h 789621"/>
                      <a:gd name="connsiteX6" fmla="*/ 618365 w 1316526"/>
                      <a:gd name="connsiteY6" fmla="*/ 56257 h 789621"/>
                      <a:gd name="connsiteX7" fmla="*/ 470018 w 1316526"/>
                      <a:gd name="connsiteY7" fmla="*/ 61042 h 789621"/>
                      <a:gd name="connsiteX8" fmla="*/ 407807 w 1316526"/>
                      <a:gd name="connsiteY8" fmla="*/ 46686 h 789621"/>
                      <a:gd name="connsiteX9" fmla="*/ 374309 w 1316526"/>
                      <a:gd name="connsiteY9" fmla="*/ 46686 h 789621"/>
                      <a:gd name="connsiteX10" fmla="*/ 359953 w 1316526"/>
                      <a:gd name="connsiteY10" fmla="*/ 61042 h 789621"/>
                      <a:gd name="connsiteX11" fmla="*/ 336026 w 1316526"/>
                      <a:gd name="connsiteY11" fmla="*/ 89755 h 789621"/>
                      <a:gd name="connsiteX12" fmla="*/ 288172 w 1316526"/>
                      <a:gd name="connsiteY12" fmla="*/ 137609 h 789621"/>
                      <a:gd name="connsiteX13" fmla="*/ 197249 w 1316526"/>
                      <a:gd name="connsiteY13" fmla="*/ 214176 h 789621"/>
                      <a:gd name="connsiteX14" fmla="*/ 24974 w 1316526"/>
                      <a:gd name="connsiteY14" fmla="*/ 419949 h 789621"/>
                      <a:gd name="connsiteX15" fmla="*/ 5832 w 1316526"/>
                      <a:gd name="connsiteY15" fmla="*/ 501301 h 789621"/>
                      <a:gd name="connsiteX16" fmla="*/ 82399 w 1316526"/>
                      <a:gd name="connsiteY16" fmla="*/ 587438 h 789621"/>
                      <a:gd name="connsiteX17" fmla="*/ 240318 w 1316526"/>
                      <a:gd name="connsiteY17" fmla="*/ 611365 h 789621"/>
                      <a:gd name="connsiteX18" fmla="*/ 288172 w 1316526"/>
                      <a:gd name="connsiteY18" fmla="*/ 654434 h 789621"/>
                      <a:gd name="connsiteX19" fmla="*/ 484374 w 1316526"/>
                      <a:gd name="connsiteY19" fmla="*/ 754928 h 789621"/>
                      <a:gd name="connsiteX20" fmla="*/ 929418 w 1316526"/>
                      <a:gd name="connsiteY20" fmla="*/ 759713 h 789621"/>
                      <a:gd name="connsiteX21" fmla="*/ 1259612 w 1316526"/>
                      <a:gd name="connsiteY21" fmla="*/ 568296 h 789621"/>
                      <a:gd name="connsiteX22" fmla="*/ 1307466 w 1316526"/>
                      <a:gd name="connsiteY22" fmla="*/ 496515 h 789621"/>
                      <a:gd name="connsiteX23" fmla="*/ 1307466 w 1316526"/>
                      <a:gd name="connsiteY23" fmla="*/ 419949 h 78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526" h="789621">
                        <a:moveTo>
                          <a:pt x="1307466" y="419949"/>
                        </a:moveTo>
                        <a:cubicBezTo>
                          <a:pt x="1283539" y="348167"/>
                          <a:pt x="1259612" y="276386"/>
                          <a:pt x="1226114" y="209390"/>
                        </a:cubicBezTo>
                        <a:cubicBezTo>
                          <a:pt x="1197401" y="151965"/>
                          <a:pt x="1163903" y="94540"/>
                          <a:pt x="1120834" y="41901"/>
                        </a:cubicBezTo>
                        <a:cubicBezTo>
                          <a:pt x="1116049" y="37115"/>
                          <a:pt x="1111264" y="27545"/>
                          <a:pt x="1106478" y="22759"/>
                        </a:cubicBezTo>
                        <a:cubicBezTo>
                          <a:pt x="1087337" y="-5953"/>
                          <a:pt x="1072980" y="-1168"/>
                          <a:pt x="1044268" y="3617"/>
                        </a:cubicBezTo>
                        <a:cubicBezTo>
                          <a:pt x="948559" y="8403"/>
                          <a:pt x="852851" y="37115"/>
                          <a:pt x="757143" y="46686"/>
                        </a:cubicBezTo>
                        <a:cubicBezTo>
                          <a:pt x="709288" y="51472"/>
                          <a:pt x="666220" y="51472"/>
                          <a:pt x="618365" y="56257"/>
                        </a:cubicBezTo>
                        <a:cubicBezTo>
                          <a:pt x="570511" y="61042"/>
                          <a:pt x="522657" y="65828"/>
                          <a:pt x="470018" y="61042"/>
                        </a:cubicBezTo>
                        <a:cubicBezTo>
                          <a:pt x="450876" y="61042"/>
                          <a:pt x="426949" y="51472"/>
                          <a:pt x="407807" y="46686"/>
                        </a:cubicBezTo>
                        <a:cubicBezTo>
                          <a:pt x="398236" y="41901"/>
                          <a:pt x="383880" y="41901"/>
                          <a:pt x="374309" y="46686"/>
                        </a:cubicBezTo>
                        <a:cubicBezTo>
                          <a:pt x="369524" y="46686"/>
                          <a:pt x="364739" y="56257"/>
                          <a:pt x="359953" y="61042"/>
                        </a:cubicBezTo>
                        <a:cubicBezTo>
                          <a:pt x="350382" y="70613"/>
                          <a:pt x="340811" y="75399"/>
                          <a:pt x="336026" y="89755"/>
                        </a:cubicBezTo>
                        <a:cubicBezTo>
                          <a:pt x="321670" y="108897"/>
                          <a:pt x="312099" y="123253"/>
                          <a:pt x="288172" y="137609"/>
                        </a:cubicBezTo>
                        <a:cubicBezTo>
                          <a:pt x="254674" y="161536"/>
                          <a:pt x="225961" y="185463"/>
                          <a:pt x="197249" y="214176"/>
                        </a:cubicBezTo>
                        <a:cubicBezTo>
                          <a:pt x="130253" y="276386"/>
                          <a:pt x="72828" y="343382"/>
                          <a:pt x="24974" y="419949"/>
                        </a:cubicBezTo>
                        <a:cubicBezTo>
                          <a:pt x="5832" y="448661"/>
                          <a:pt x="-8524" y="467803"/>
                          <a:pt x="5832" y="501301"/>
                        </a:cubicBezTo>
                        <a:cubicBezTo>
                          <a:pt x="24974" y="534799"/>
                          <a:pt x="48901" y="568296"/>
                          <a:pt x="82399" y="587438"/>
                        </a:cubicBezTo>
                        <a:cubicBezTo>
                          <a:pt x="130253" y="616151"/>
                          <a:pt x="187678" y="625722"/>
                          <a:pt x="240318" y="611365"/>
                        </a:cubicBezTo>
                        <a:cubicBezTo>
                          <a:pt x="254674" y="625722"/>
                          <a:pt x="269030" y="640078"/>
                          <a:pt x="288172" y="654434"/>
                        </a:cubicBezTo>
                        <a:cubicBezTo>
                          <a:pt x="345597" y="702288"/>
                          <a:pt x="417378" y="731001"/>
                          <a:pt x="484374" y="754928"/>
                        </a:cubicBezTo>
                        <a:cubicBezTo>
                          <a:pt x="627936" y="802782"/>
                          <a:pt x="781070" y="797997"/>
                          <a:pt x="929418" y="759713"/>
                        </a:cubicBezTo>
                        <a:cubicBezTo>
                          <a:pt x="1053839" y="731001"/>
                          <a:pt x="1173474" y="659219"/>
                          <a:pt x="1259612" y="568296"/>
                        </a:cubicBezTo>
                        <a:cubicBezTo>
                          <a:pt x="1278753" y="549155"/>
                          <a:pt x="1293110" y="525228"/>
                          <a:pt x="1307466" y="496515"/>
                        </a:cubicBezTo>
                        <a:cubicBezTo>
                          <a:pt x="1321822" y="477374"/>
                          <a:pt x="1317037" y="448661"/>
                          <a:pt x="1307466" y="419949"/>
                        </a:cubicBezTo>
                        <a:close/>
                      </a:path>
                    </a:pathLst>
                  </a:custGeom>
                  <a:solidFill>
                    <a:srgbClr val="602483"/>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FC5544F1-B2EE-4F8E-88C5-3A4195CF4295}"/>
                      </a:ext>
                    </a:extLst>
                  </p:cNvPr>
                  <p:cNvSpPr/>
                  <p:nvPr/>
                </p:nvSpPr>
                <p:spPr>
                  <a:xfrm>
                    <a:off x="8005602" y="8348812"/>
                    <a:ext cx="1334089" cy="818306"/>
                  </a:xfrm>
                  <a:custGeom>
                    <a:avLst/>
                    <a:gdLst>
                      <a:gd name="connsiteX0" fmla="*/ 712495 w 1334089"/>
                      <a:gd name="connsiteY0" fmla="*/ 818306 h 818306"/>
                      <a:gd name="connsiteX1" fmla="*/ 712495 w 1334089"/>
                      <a:gd name="connsiteY1" fmla="*/ 818306 h 818306"/>
                      <a:gd name="connsiteX2" fmla="*/ 487581 w 1334089"/>
                      <a:gd name="connsiteY2" fmla="*/ 784808 h 818306"/>
                      <a:gd name="connsiteX3" fmla="*/ 291379 w 1334089"/>
                      <a:gd name="connsiteY3" fmla="*/ 679529 h 818306"/>
                      <a:gd name="connsiteX4" fmla="*/ 257881 w 1334089"/>
                      <a:gd name="connsiteY4" fmla="*/ 646031 h 818306"/>
                      <a:gd name="connsiteX5" fmla="*/ 248310 w 1334089"/>
                      <a:gd name="connsiteY5" fmla="*/ 636461 h 818306"/>
                      <a:gd name="connsiteX6" fmla="*/ 205241 w 1334089"/>
                      <a:gd name="connsiteY6" fmla="*/ 641246 h 818306"/>
                      <a:gd name="connsiteX7" fmla="*/ 90391 w 1334089"/>
                      <a:gd name="connsiteY7" fmla="*/ 607748 h 818306"/>
                      <a:gd name="connsiteX8" fmla="*/ 9039 w 1334089"/>
                      <a:gd name="connsiteY8" fmla="*/ 516825 h 818306"/>
                      <a:gd name="connsiteX9" fmla="*/ 23395 w 1334089"/>
                      <a:gd name="connsiteY9" fmla="*/ 435473 h 818306"/>
                      <a:gd name="connsiteX10" fmla="*/ 28181 w 1334089"/>
                      <a:gd name="connsiteY10" fmla="*/ 430687 h 818306"/>
                      <a:gd name="connsiteX11" fmla="*/ 200456 w 1334089"/>
                      <a:gd name="connsiteY11" fmla="*/ 224914 h 818306"/>
                      <a:gd name="connsiteX12" fmla="*/ 291379 w 1334089"/>
                      <a:gd name="connsiteY12" fmla="*/ 148348 h 818306"/>
                      <a:gd name="connsiteX13" fmla="*/ 334447 w 1334089"/>
                      <a:gd name="connsiteY13" fmla="*/ 100494 h 818306"/>
                      <a:gd name="connsiteX14" fmla="*/ 358374 w 1334089"/>
                      <a:gd name="connsiteY14" fmla="*/ 76567 h 818306"/>
                      <a:gd name="connsiteX15" fmla="*/ 363160 w 1334089"/>
                      <a:gd name="connsiteY15" fmla="*/ 71781 h 818306"/>
                      <a:gd name="connsiteX16" fmla="*/ 377516 w 1334089"/>
                      <a:gd name="connsiteY16" fmla="*/ 52640 h 818306"/>
                      <a:gd name="connsiteX17" fmla="*/ 415800 w 1334089"/>
                      <a:gd name="connsiteY17" fmla="*/ 52640 h 818306"/>
                      <a:gd name="connsiteX18" fmla="*/ 478010 w 1334089"/>
                      <a:gd name="connsiteY18" fmla="*/ 66996 h 818306"/>
                      <a:gd name="connsiteX19" fmla="*/ 516293 w 1334089"/>
                      <a:gd name="connsiteY19" fmla="*/ 66996 h 818306"/>
                      <a:gd name="connsiteX20" fmla="*/ 588075 w 1334089"/>
                      <a:gd name="connsiteY20" fmla="*/ 62211 h 818306"/>
                      <a:gd name="connsiteX21" fmla="*/ 626358 w 1334089"/>
                      <a:gd name="connsiteY21" fmla="*/ 57425 h 818306"/>
                      <a:gd name="connsiteX22" fmla="*/ 659856 w 1334089"/>
                      <a:gd name="connsiteY22" fmla="*/ 57425 h 818306"/>
                      <a:gd name="connsiteX23" fmla="*/ 765135 w 1334089"/>
                      <a:gd name="connsiteY23" fmla="*/ 47854 h 818306"/>
                      <a:gd name="connsiteX24" fmla="*/ 899127 w 1334089"/>
                      <a:gd name="connsiteY24" fmla="*/ 23927 h 818306"/>
                      <a:gd name="connsiteX25" fmla="*/ 1052260 w 1334089"/>
                      <a:gd name="connsiteY25" fmla="*/ 0 h 818306"/>
                      <a:gd name="connsiteX26" fmla="*/ 1061831 w 1334089"/>
                      <a:gd name="connsiteY26" fmla="*/ 0 h 818306"/>
                      <a:gd name="connsiteX27" fmla="*/ 1080973 w 1334089"/>
                      <a:gd name="connsiteY27" fmla="*/ 0 h 818306"/>
                      <a:gd name="connsiteX28" fmla="*/ 1119256 w 1334089"/>
                      <a:gd name="connsiteY28" fmla="*/ 23927 h 818306"/>
                      <a:gd name="connsiteX29" fmla="*/ 1124041 w 1334089"/>
                      <a:gd name="connsiteY29" fmla="*/ 28712 h 818306"/>
                      <a:gd name="connsiteX30" fmla="*/ 1133612 w 1334089"/>
                      <a:gd name="connsiteY30" fmla="*/ 43069 h 818306"/>
                      <a:gd name="connsiteX31" fmla="*/ 1243677 w 1334089"/>
                      <a:gd name="connsiteY31" fmla="*/ 210558 h 818306"/>
                      <a:gd name="connsiteX32" fmla="*/ 1325029 w 1334089"/>
                      <a:gd name="connsiteY32" fmla="*/ 421117 h 818306"/>
                      <a:gd name="connsiteX33" fmla="*/ 1325029 w 1334089"/>
                      <a:gd name="connsiteY33" fmla="*/ 512039 h 818306"/>
                      <a:gd name="connsiteX34" fmla="*/ 1277175 w 1334089"/>
                      <a:gd name="connsiteY34" fmla="*/ 583821 h 818306"/>
                      <a:gd name="connsiteX35" fmla="*/ 942196 w 1334089"/>
                      <a:gd name="connsiteY35" fmla="*/ 780023 h 818306"/>
                      <a:gd name="connsiteX36" fmla="*/ 712495 w 1334089"/>
                      <a:gd name="connsiteY36" fmla="*/ 818306 h 818306"/>
                      <a:gd name="connsiteX37" fmla="*/ 248310 w 1334089"/>
                      <a:gd name="connsiteY37" fmla="*/ 626889 h 818306"/>
                      <a:gd name="connsiteX38" fmla="*/ 262666 w 1334089"/>
                      <a:gd name="connsiteY38" fmla="*/ 641246 h 818306"/>
                      <a:gd name="connsiteX39" fmla="*/ 296164 w 1334089"/>
                      <a:gd name="connsiteY39" fmla="*/ 674744 h 818306"/>
                      <a:gd name="connsiteX40" fmla="*/ 492366 w 1334089"/>
                      <a:gd name="connsiteY40" fmla="*/ 775237 h 818306"/>
                      <a:gd name="connsiteX41" fmla="*/ 712495 w 1334089"/>
                      <a:gd name="connsiteY41" fmla="*/ 808735 h 818306"/>
                      <a:gd name="connsiteX42" fmla="*/ 712495 w 1334089"/>
                      <a:gd name="connsiteY42" fmla="*/ 808735 h 818306"/>
                      <a:gd name="connsiteX43" fmla="*/ 932625 w 1334089"/>
                      <a:gd name="connsiteY43" fmla="*/ 780023 h 818306"/>
                      <a:gd name="connsiteX44" fmla="*/ 1262818 w 1334089"/>
                      <a:gd name="connsiteY44" fmla="*/ 588606 h 818306"/>
                      <a:gd name="connsiteX45" fmla="*/ 1305887 w 1334089"/>
                      <a:gd name="connsiteY45" fmla="*/ 521610 h 818306"/>
                      <a:gd name="connsiteX46" fmla="*/ 1305887 w 1334089"/>
                      <a:gd name="connsiteY46" fmla="*/ 435473 h 818306"/>
                      <a:gd name="connsiteX47" fmla="*/ 1229321 w 1334089"/>
                      <a:gd name="connsiteY47" fmla="*/ 224914 h 818306"/>
                      <a:gd name="connsiteX48" fmla="*/ 1124041 w 1334089"/>
                      <a:gd name="connsiteY48" fmla="*/ 62211 h 818306"/>
                      <a:gd name="connsiteX49" fmla="*/ 1124041 w 1334089"/>
                      <a:gd name="connsiteY49" fmla="*/ 62211 h 818306"/>
                      <a:gd name="connsiteX50" fmla="*/ 1114471 w 1334089"/>
                      <a:gd name="connsiteY50" fmla="*/ 47854 h 818306"/>
                      <a:gd name="connsiteX51" fmla="*/ 1109685 w 1334089"/>
                      <a:gd name="connsiteY51" fmla="*/ 43069 h 818306"/>
                      <a:gd name="connsiteX52" fmla="*/ 1061831 w 1334089"/>
                      <a:gd name="connsiteY52" fmla="*/ 23927 h 818306"/>
                      <a:gd name="connsiteX53" fmla="*/ 1052260 w 1334089"/>
                      <a:gd name="connsiteY53" fmla="*/ 23927 h 818306"/>
                      <a:gd name="connsiteX54" fmla="*/ 903912 w 1334089"/>
                      <a:gd name="connsiteY54" fmla="*/ 47854 h 818306"/>
                      <a:gd name="connsiteX55" fmla="*/ 765135 w 1334089"/>
                      <a:gd name="connsiteY55" fmla="*/ 71781 h 818306"/>
                      <a:gd name="connsiteX56" fmla="*/ 655071 w 1334089"/>
                      <a:gd name="connsiteY56" fmla="*/ 81352 h 818306"/>
                      <a:gd name="connsiteX57" fmla="*/ 621572 w 1334089"/>
                      <a:gd name="connsiteY57" fmla="*/ 81352 h 818306"/>
                      <a:gd name="connsiteX58" fmla="*/ 583289 w 1334089"/>
                      <a:gd name="connsiteY58" fmla="*/ 86138 h 818306"/>
                      <a:gd name="connsiteX59" fmla="*/ 473225 w 1334089"/>
                      <a:gd name="connsiteY59" fmla="*/ 86138 h 818306"/>
                      <a:gd name="connsiteX60" fmla="*/ 411014 w 1334089"/>
                      <a:gd name="connsiteY60" fmla="*/ 71781 h 818306"/>
                      <a:gd name="connsiteX61" fmla="*/ 377516 w 1334089"/>
                      <a:gd name="connsiteY61" fmla="*/ 71781 h 818306"/>
                      <a:gd name="connsiteX62" fmla="*/ 367945 w 1334089"/>
                      <a:gd name="connsiteY62" fmla="*/ 86138 h 818306"/>
                      <a:gd name="connsiteX63" fmla="*/ 367945 w 1334089"/>
                      <a:gd name="connsiteY63" fmla="*/ 86138 h 818306"/>
                      <a:gd name="connsiteX64" fmla="*/ 363160 w 1334089"/>
                      <a:gd name="connsiteY64" fmla="*/ 90923 h 818306"/>
                      <a:gd name="connsiteX65" fmla="*/ 344018 w 1334089"/>
                      <a:gd name="connsiteY65" fmla="*/ 114850 h 818306"/>
                      <a:gd name="connsiteX66" fmla="*/ 296164 w 1334089"/>
                      <a:gd name="connsiteY66" fmla="*/ 167490 h 818306"/>
                      <a:gd name="connsiteX67" fmla="*/ 205241 w 1334089"/>
                      <a:gd name="connsiteY67" fmla="*/ 244056 h 818306"/>
                      <a:gd name="connsiteX68" fmla="*/ 32966 w 1334089"/>
                      <a:gd name="connsiteY68" fmla="*/ 445044 h 818306"/>
                      <a:gd name="connsiteX69" fmla="*/ 28181 w 1334089"/>
                      <a:gd name="connsiteY69" fmla="*/ 449829 h 818306"/>
                      <a:gd name="connsiteX70" fmla="*/ 13824 w 1334089"/>
                      <a:gd name="connsiteY70" fmla="*/ 521610 h 818306"/>
                      <a:gd name="connsiteX71" fmla="*/ 90391 w 1334089"/>
                      <a:gd name="connsiteY71" fmla="*/ 607748 h 818306"/>
                      <a:gd name="connsiteX72" fmla="*/ 200456 w 1334089"/>
                      <a:gd name="connsiteY72" fmla="*/ 636461 h 818306"/>
                      <a:gd name="connsiteX73" fmla="*/ 248310 w 1334089"/>
                      <a:gd name="connsiteY73" fmla="*/ 626889 h 818306"/>
                      <a:gd name="connsiteX74" fmla="*/ 248310 w 1334089"/>
                      <a:gd name="connsiteY74" fmla="*/ 626889 h 81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34089" h="818306">
                        <a:moveTo>
                          <a:pt x="712495" y="818306"/>
                        </a:moveTo>
                        <a:lnTo>
                          <a:pt x="712495" y="818306"/>
                        </a:lnTo>
                        <a:cubicBezTo>
                          <a:pt x="635929" y="818306"/>
                          <a:pt x="559362" y="808735"/>
                          <a:pt x="487581" y="784808"/>
                        </a:cubicBezTo>
                        <a:cubicBezTo>
                          <a:pt x="401443" y="756096"/>
                          <a:pt x="334447" y="722598"/>
                          <a:pt x="291379" y="679529"/>
                        </a:cubicBezTo>
                        <a:cubicBezTo>
                          <a:pt x="277022" y="669958"/>
                          <a:pt x="267452" y="660388"/>
                          <a:pt x="257881" y="646031"/>
                        </a:cubicBezTo>
                        <a:lnTo>
                          <a:pt x="248310" y="636461"/>
                        </a:lnTo>
                        <a:cubicBezTo>
                          <a:pt x="233954" y="641246"/>
                          <a:pt x="219598" y="641246"/>
                          <a:pt x="205241" y="641246"/>
                        </a:cubicBezTo>
                        <a:cubicBezTo>
                          <a:pt x="162172" y="641246"/>
                          <a:pt x="123889" y="631675"/>
                          <a:pt x="90391" y="607748"/>
                        </a:cubicBezTo>
                        <a:cubicBezTo>
                          <a:pt x="56893" y="588606"/>
                          <a:pt x="28181" y="555108"/>
                          <a:pt x="9039" y="516825"/>
                        </a:cubicBezTo>
                        <a:cubicBezTo>
                          <a:pt x="-10103" y="483327"/>
                          <a:pt x="4254" y="459400"/>
                          <a:pt x="23395" y="435473"/>
                        </a:cubicBezTo>
                        <a:lnTo>
                          <a:pt x="28181" y="430687"/>
                        </a:lnTo>
                        <a:cubicBezTo>
                          <a:pt x="76035" y="354121"/>
                          <a:pt x="133460" y="287125"/>
                          <a:pt x="200456" y="224914"/>
                        </a:cubicBezTo>
                        <a:cubicBezTo>
                          <a:pt x="229168" y="196202"/>
                          <a:pt x="257881" y="172275"/>
                          <a:pt x="291379" y="148348"/>
                        </a:cubicBezTo>
                        <a:cubicBezTo>
                          <a:pt x="310520" y="133992"/>
                          <a:pt x="324877" y="119635"/>
                          <a:pt x="334447" y="100494"/>
                        </a:cubicBezTo>
                        <a:cubicBezTo>
                          <a:pt x="339233" y="90923"/>
                          <a:pt x="348804" y="81352"/>
                          <a:pt x="358374" y="76567"/>
                        </a:cubicBezTo>
                        <a:lnTo>
                          <a:pt x="363160" y="71781"/>
                        </a:lnTo>
                        <a:cubicBezTo>
                          <a:pt x="367945" y="66996"/>
                          <a:pt x="372731" y="57425"/>
                          <a:pt x="377516" y="52640"/>
                        </a:cubicBezTo>
                        <a:cubicBezTo>
                          <a:pt x="391873" y="47854"/>
                          <a:pt x="401443" y="52640"/>
                          <a:pt x="415800" y="52640"/>
                        </a:cubicBezTo>
                        <a:cubicBezTo>
                          <a:pt x="439727" y="57425"/>
                          <a:pt x="458868" y="62211"/>
                          <a:pt x="478010" y="66996"/>
                        </a:cubicBezTo>
                        <a:cubicBezTo>
                          <a:pt x="492366" y="66996"/>
                          <a:pt x="501937" y="66996"/>
                          <a:pt x="516293" y="66996"/>
                        </a:cubicBezTo>
                        <a:cubicBezTo>
                          <a:pt x="540220" y="66996"/>
                          <a:pt x="564148" y="66996"/>
                          <a:pt x="588075" y="62211"/>
                        </a:cubicBezTo>
                        <a:cubicBezTo>
                          <a:pt x="602431" y="62211"/>
                          <a:pt x="612002" y="62211"/>
                          <a:pt x="626358" y="57425"/>
                        </a:cubicBezTo>
                        <a:lnTo>
                          <a:pt x="659856" y="57425"/>
                        </a:lnTo>
                        <a:cubicBezTo>
                          <a:pt x="693354" y="57425"/>
                          <a:pt x="731637" y="52640"/>
                          <a:pt x="765135" y="47854"/>
                        </a:cubicBezTo>
                        <a:cubicBezTo>
                          <a:pt x="812989" y="43069"/>
                          <a:pt x="856058" y="33498"/>
                          <a:pt x="899127" y="23927"/>
                        </a:cubicBezTo>
                        <a:cubicBezTo>
                          <a:pt x="946981" y="14356"/>
                          <a:pt x="999620" y="4785"/>
                          <a:pt x="1052260" y="0"/>
                        </a:cubicBezTo>
                        <a:cubicBezTo>
                          <a:pt x="1057046" y="0"/>
                          <a:pt x="1061831" y="0"/>
                          <a:pt x="1061831" y="0"/>
                        </a:cubicBezTo>
                        <a:cubicBezTo>
                          <a:pt x="1066616" y="0"/>
                          <a:pt x="1071402" y="0"/>
                          <a:pt x="1080973" y="0"/>
                        </a:cubicBezTo>
                        <a:cubicBezTo>
                          <a:pt x="1095329" y="0"/>
                          <a:pt x="1109685" y="4785"/>
                          <a:pt x="1119256" y="23927"/>
                        </a:cubicBezTo>
                        <a:lnTo>
                          <a:pt x="1124041" y="28712"/>
                        </a:lnTo>
                        <a:cubicBezTo>
                          <a:pt x="1128827" y="33498"/>
                          <a:pt x="1128827" y="38283"/>
                          <a:pt x="1133612" y="43069"/>
                        </a:cubicBezTo>
                        <a:cubicBezTo>
                          <a:pt x="1171895" y="86138"/>
                          <a:pt x="1210179" y="143562"/>
                          <a:pt x="1243677" y="210558"/>
                        </a:cubicBezTo>
                        <a:cubicBezTo>
                          <a:pt x="1272390" y="272769"/>
                          <a:pt x="1296317" y="339764"/>
                          <a:pt x="1325029" y="421117"/>
                        </a:cubicBezTo>
                        <a:cubicBezTo>
                          <a:pt x="1334600" y="454615"/>
                          <a:pt x="1339385" y="483327"/>
                          <a:pt x="1325029" y="512039"/>
                        </a:cubicBezTo>
                        <a:cubicBezTo>
                          <a:pt x="1315458" y="535966"/>
                          <a:pt x="1296317" y="559894"/>
                          <a:pt x="1277175" y="583821"/>
                        </a:cubicBezTo>
                        <a:cubicBezTo>
                          <a:pt x="1191037" y="674744"/>
                          <a:pt x="1066616" y="746525"/>
                          <a:pt x="942196" y="780023"/>
                        </a:cubicBezTo>
                        <a:cubicBezTo>
                          <a:pt x="856058" y="808735"/>
                          <a:pt x="779491" y="818306"/>
                          <a:pt x="712495" y="818306"/>
                        </a:cubicBezTo>
                        <a:close/>
                        <a:moveTo>
                          <a:pt x="248310" y="626889"/>
                        </a:moveTo>
                        <a:lnTo>
                          <a:pt x="262666" y="641246"/>
                        </a:lnTo>
                        <a:cubicBezTo>
                          <a:pt x="272237" y="650817"/>
                          <a:pt x="286593" y="665173"/>
                          <a:pt x="296164" y="674744"/>
                        </a:cubicBezTo>
                        <a:cubicBezTo>
                          <a:pt x="344018" y="713027"/>
                          <a:pt x="406229" y="746525"/>
                          <a:pt x="492366" y="775237"/>
                        </a:cubicBezTo>
                        <a:cubicBezTo>
                          <a:pt x="559362" y="799164"/>
                          <a:pt x="635929" y="808735"/>
                          <a:pt x="712495" y="808735"/>
                        </a:cubicBezTo>
                        <a:lnTo>
                          <a:pt x="712495" y="808735"/>
                        </a:lnTo>
                        <a:cubicBezTo>
                          <a:pt x="784277" y="808735"/>
                          <a:pt x="856058" y="799164"/>
                          <a:pt x="932625" y="780023"/>
                        </a:cubicBezTo>
                        <a:cubicBezTo>
                          <a:pt x="1057046" y="751310"/>
                          <a:pt x="1176681" y="679529"/>
                          <a:pt x="1262818" y="588606"/>
                        </a:cubicBezTo>
                        <a:cubicBezTo>
                          <a:pt x="1281960" y="569465"/>
                          <a:pt x="1296317" y="545538"/>
                          <a:pt x="1305887" y="521610"/>
                        </a:cubicBezTo>
                        <a:cubicBezTo>
                          <a:pt x="1320244" y="492898"/>
                          <a:pt x="1315458" y="468971"/>
                          <a:pt x="1305887" y="435473"/>
                        </a:cubicBezTo>
                        <a:cubicBezTo>
                          <a:pt x="1281960" y="354121"/>
                          <a:pt x="1258033" y="287125"/>
                          <a:pt x="1229321" y="224914"/>
                        </a:cubicBezTo>
                        <a:cubicBezTo>
                          <a:pt x="1195823" y="157919"/>
                          <a:pt x="1162325" y="105279"/>
                          <a:pt x="1124041" y="62211"/>
                        </a:cubicBezTo>
                        <a:lnTo>
                          <a:pt x="1124041" y="62211"/>
                        </a:lnTo>
                        <a:cubicBezTo>
                          <a:pt x="1119256" y="57425"/>
                          <a:pt x="1119256" y="52640"/>
                          <a:pt x="1114471" y="47854"/>
                        </a:cubicBezTo>
                        <a:lnTo>
                          <a:pt x="1109685" y="43069"/>
                        </a:lnTo>
                        <a:cubicBezTo>
                          <a:pt x="1095329" y="19142"/>
                          <a:pt x="1085758" y="23927"/>
                          <a:pt x="1061831" y="23927"/>
                        </a:cubicBezTo>
                        <a:cubicBezTo>
                          <a:pt x="1057046" y="23927"/>
                          <a:pt x="1052260" y="23927"/>
                          <a:pt x="1052260" y="23927"/>
                        </a:cubicBezTo>
                        <a:cubicBezTo>
                          <a:pt x="999620" y="28712"/>
                          <a:pt x="951766" y="38283"/>
                          <a:pt x="903912" y="47854"/>
                        </a:cubicBezTo>
                        <a:cubicBezTo>
                          <a:pt x="860843" y="57425"/>
                          <a:pt x="812989" y="66996"/>
                          <a:pt x="765135" y="71781"/>
                        </a:cubicBezTo>
                        <a:cubicBezTo>
                          <a:pt x="726852" y="76567"/>
                          <a:pt x="693354" y="76567"/>
                          <a:pt x="655071" y="81352"/>
                        </a:cubicBezTo>
                        <a:lnTo>
                          <a:pt x="621572" y="81352"/>
                        </a:lnTo>
                        <a:cubicBezTo>
                          <a:pt x="607216" y="81352"/>
                          <a:pt x="597645" y="81352"/>
                          <a:pt x="583289" y="86138"/>
                        </a:cubicBezTo>
                        <a:cubicBezTo>
                          <a:pt x="545006" y="90923"/>
                          <a:pt x="506723" y="90923"/>
                          <a:pt x="473225" y="86138"/>
                        </a:cubicBezTo>
                        <a:cubicBezTo>
                          <a:pt x="454083" y="86138"/>
                          <a:pt x="434941" y="81352"/>
                          <a:pt x="411014" y="71781"/>
                        </a:cubicBezTo>
                        <a:cubicBezTo>
                          <a:pt x="396658" y="66996"/>
                          <a:pt x="387087" y="66996"/>
                          <a:pt x="377516" y="71781"/>
                        </a:cubicBezTo>
                        <a:cubicBezTo>
                          <a:pt x="372731" y="71781"/>
                          <a:pt x="367945" y="81352"/>
                          <a:pt x="367945" y="86138"/>
                        </a:cubicBezTo>
                        <a:lnTo>
                          <a:pt x="367945" y="86138"/>
                        </a:lnTo>
                        <a:lnTo>
                          <a:pt x="363160" y="90923"/>
                        </a:lnTo>
                        <a:cubicBezTo>
                          <a:pt x="353589" y="100494"/>
                          <a:pt x="348804" y="105279"/>
                          <a:pt x="344018" y="114850"/>
                        </a:cubicBezTo>
                        <a:cubicBezTo>
                          <a:pt x="329662" y="138777"/>
                          <a:pt x="315306" y="153133"/>
                          <a:pt x="296164" y="167490"/>
                        </a:cubicBezTo>
                        <a:cubicBezTo>
                          <a:pt x="262666" y="191417"/>
                          <a:pt x="233954" y="215344"/>
                          <a:pt x="205241" y="244056"/>
                        </a:cubicBezTo>
                        <a:cubicBezTo>
                          <a:pt x="138245" y="306267"/>
                          <a:pt x="80820" y="373263"/>
                          <a:pt x="32966" y="445044"/>
                        </a:cubicBezTo>
                        <a:lnTo>
                          <a:pt x="28181" y="449829"/>
                        </a:lnTo>
                        <a:cubicBezTo>
                          <a:pt x="9039" y="473756"/>
                          <a:pt x="-532" y="492898"/>
                          <a:pt x="13824" y="521610"/>
                        </a:cubicBezTo>
                        <a:cubicBezTo>
                          <a:pt x="32966" y="559894"/>
                          <a:pt x="61679" y="588606"/>
                          <a:pt x="90391" y="607748"/>
                        </a:cubicBezTo>
                        <a:cubicBezTo>
                          <a:pt x="119104" y="626889"/>
                          <a:pt x="157387" y="636461"/>
                          <a:pt x="200456" y="636461"/>
                        </a:cubicBezTo>
                        <a:cubicBezTo>
                          <a:pt x="214812" y="631675"/>
                          <a:pt x="233954" y="631675"/>
                          <a:pt x="248310" y="626889"/>
                        </a:cubicBezTo>
                        <a:lnTo>
                          <a:pt x="248310" y="626889"/>
                        </a:lnTo>
                        <a:close/>
                      </a:path>
                    </a:pathLst>
                  </a:custGeom>
                  <a:solidFill>
                    <a:srgbClr val="3C2868"/>
                  </a:solidFill>
                  <a:ln w="47824" cap="flat">
                    <a:noFill/>
                    <a:prstDash val="solid"/>
                    <a:miter/>
                  </a:ln>
                </p:spPr>
                <p:txBody>
                  <a:bodyPr rtlCol="0" anchor="ctr"/>
                  <a:lstStyle/>
                  <a:p>
                    <a:endParaRPr lang="en-US"/>
                  </a:p>
                </p:txBody>
              </p:sp>
            </p:grpSp>
            <p:sp>
              <p:nvSpPr>
                <p:cNvPr id="328" name="Freeform: Shape 327">
                  <a:extLst>
                    <a:ext uri="{FF2B5EF4-FFF2-40B4-BE49-F238E27FC236}">
                      <a16:creationId xmlns:a16="http://schemas.microsoft.com/office/drawing/2014/main" id="{169D4C61-0FAB-405A-B41F-1B3075665248}"/>
                    </a:ext>
                  </a:extLst>
                </p:cNvPr>
                <p:cNvSpPr/>
                <p:nvPr/>
              </p:nvSpPr>
              <p:spPr>
                <a:xfrm>
                  <a:off x="9097787" y="8600554"/>
                  <a:ext cx="121007" cy="382130"/>
                </a:xfrm>
                <a:custGeom>
                  <a:avLst/>
                  <a:gdLst>
                    <a:gd name="connsiteX0" fmla="*/ 89281 w 121007"/>
                    <a:gd name="connsiteY0" fmla="*/ 44954 h 382130"/>
                    <a:gd name="connsiteX1" fmla="*/ 55783 w 121007"/>
                    <a:gd name="connsiteY1" fmla="*/ 6670 h 382130"/>
                    <a:gd name="connsiteX2" fmla="*/ 7929 w 121007"/>
                    <a:gd name="connsiteY2" fmla="*/ 11456 h 382130"/>
                    <a:gd name="connsiteX3" fmla="*/ 3143 w 121007"/>
                    <a:gd name="connsiteY3" fmla="*/ 59310 h 382130"/>
                    <a:gd name="connsiteX4" fmla="*/ 27070 w 121007"/>
                    <a:gd name="connsiteY4" fmla="*/ 155018 h 382130"/>
                    <a:gd name="connsiteX5" fmla="*/ 36641 w 121007"/>
                    <a:gd name="connsiteY5" fmla="*/ 279439 h 382130"/>
                    <a:gd name="connsiteX6" fmla="*/ 46212 w 121007"/>
                    <a:gd name="connsiteY6" fmla="*/ 379933 h 382130"/>
                    <a:gd name="connsiteX7" fmla="*/ 84496 w 121007"/>
                    <a:gd name="connsiteY7" fmla="*/ 351220 h 382130"/>
                    <a:gd name="connsiteX8" fmla="*/ 89281 w 121007"/>
                    <a:gd name="connsiteY8" fmla="*/ 54525 h 382130"/>
                    <a:gd name="connsiteX9" fmla="*/ 89281 w 121007"/>
                    <a:gd name="connsiteY9" fmla="*/ 44954 h 3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007" h="382130">
                      <a:moveTo>
                        <a:pt x="89281" y="44954"/>
                      </a:moveTo>
                      <a:cubicBezTo>
                        <a:pt x="79710" y="30598"/>
                        <a:pt x="74925" y="16241"/>
                        <a:pt x="55783" y="6670"/>
                      </a:cubicBezTo>
                      <a:cubicBezTo>
                        <a:pt x="41427" y="-2901"/>
                        <a:pt x="17500" y="-2901"/>
                        <a:pt x="7929" y="11456"/>
                      </a:cubicBezTo>
                      <a:cubicBezTo>
                        <a:pt x="-1642" y="25812"/>
                        <a:pt x="-1642" y="40168"/>
                        <a:pt x="3143" y="59310"/>
                      </a:cubicBezTo>
                      <a:cubicBezTo>
                        <a:pt x="7929" y="92808"/>
                        <a:pt x="17500" y="121521"/>
                        <a:pt x="27070" y="155018"/>
                      </a:cubicBezTo>
                      <a:cubicBezTo>
                        <a:pt x="36641" y="198087"/>
                        <a:pt x="36641" y="236370"/>
                        <a:pt x="36641" y="279439"/>
                      </a:cubicBezTo>
                      <a:cubicBezTo>
                        <a:pt x="36641" y="298581"/>
                        <a:pt x="22285" y="365577"/>
                        <a:pt x="46212" y="379933"/>
                      </a:cubicBezTo>
                      <a:cubicBezTo>
                        <a:pt x="65354" y="389504"/>
                        <a:pt x="79710" y="365577"/>
                        <a:pt x="84496" y="351220"/>
                      </a:cubicBezTo>
                      <a:cubicBezTo>
                        <a:pt x="137135" y="265083"/>
                        <a:pt x="127564" y="145448"/>
                        <a:pt x="89281" y="54525"/>
                      </a:cubicBezTo>
                      <a:cubicBezTo>
                        <a:pt x="89281" y="49739"/>
                        <a:pt x="89281" y="49739"/>
                        <a:pt x="89281" y="44954"/>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76D97DC7-8723-4B4F-8E91-8652583AA323}"/>
                    </a:ext>
                  </a:extLst>
                </p:cNvPr>
                <p:cNvSpPr/>
                <p:nvPr/>
              </p:nvSpPr>
              <p:spPr>
                <a:xfrm>
                  <a:off x="8385245" y="8620970"/>
                  <a:ext cx="525039" cy="282012"/>
                </a:xfrm>
                <a:custGeom>
                  <a:avLst/>
                  <a:gdLst>
                    <a:gd name="connsiteX0" fmla="*/ 328067 w 525039"/>
                    <a:gd name="connsiteY0" fmla="*/ 610 h 282012"/>
                    <a:gd name="connsiteX1" fmla="*/ 127080 w 525039"/>
                    <a:gd name="connsiteY1" fmla="*/ 53250 h 282012"/>
                    <a:gd name="connsiteX2" fmla="*/ 45727 w 525039"/>
                    <a:gd name="connsiteY2" fmla="*/ 125031 h 282012"/>
                    <a:gd name="connsiteX3" fmla="*/ 2659 w 525039"/>
                    <a:gd name="connsiteY3" fmla="*/ 225525 h 282012"/>
                    <a:gd name="connsiteX4" fmla="*/ 17015 w 525039"/>
                    <a:gd name="connsiteY4" fmla="*/ 273379 h 282012"/>
                    <a:gd name="connsiteX5" fmla="*/ 84011 w 525039"/>
                    <a:gd name="connsiteY5" fmla="*/ 249452 h 282012"/>
                    <a:gd name="connsiteX6" fmla="*/ 237144 w 525039"/>
                    <a:gd name="connsiteY6" fmla="*/ 182456 h 282012"/>
                    <a:gd name="connsiteX7" fmla="*/ 366351 w 525039"/>
                    <a:gd name="connsiteY7" fmla="*/ 239881 h 282012"/>
                    <a:gd name="connsiteX8" fmla="*/ 476415 w 525039"/>
                    <a:gd name="connsiteY8" fmla="*/ 278164 h 282012"/>
                    <a:gd name="connsiteX9" fmla="*/ 490771 w 525039"/>
                    <a:gd name="connsiteY9" fmla="*/ 81962 h 282012"/>
                    <a:gd name="connsiteX10" fmla="*/ 328067 w 525039"/>
                    <a:gd name="connsiteY10" fmla="*/ 610 h 28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039" h="282012">
                      <a:moveTo>
                        <a:pt x="328067" y="610"/>
                      </a:moveTo>
                      <a:cubicBezTo>
                        <a:pt x="256286" y="-4176"/>
                        <a:pt x="184505" y="19751"/>
                        <a:pt x="127080" y="53250"/>
                      </a:cubicBezTo>
                      <a:cubicBezTo>
                        <a:pt x="98367" y="72391"/>
                        <a:pt x="64869" y="96318"/>
                        <a:pt x="45727" y="125031"/>
                      </a:cubicBezTo>
                      <a:cubicBezTo>
                        <a:pt x="26586" y="153743"/>
                        <a:pt x="12230" y="192026"/>
                        <a:pt x="2659" y="225525"/>
                      </a:cubicBezTo>
                      <a:cubicBezTo>
                        <a:pt x="-2127" y="239881"/>
                        <a:pt x="-2127" y="263808"/>
                        <a:pt x="17015" y="273379"/>
                      </a:cubicBezTo>
                      <a:cubicBezTo>
                        <a:pt x="40942" y="282949"/>
                        <a:pt x="69654" y="259022"/>
                        <a:pt x="84011" y="249452"/>
                      </a:cubicBezTo>
                      <a:cubicBezTo>
                        <a:pt x="131865" y="220739"/>
                        <a:pt x="174934" y="177670"/>
                        <a:pt x="237144" y="182456"/>
                      </a:cubicBezTo>
                      <a:cubicBezTo>
                        <a:pt x="289784" y="187241"/>
                        <a:pt x="328067" y="215953"/>
                        <a:pt x="366351" y="239881"/>
                      </a:cubicBezTo>
                      <a:cubicBezTo>
                        <a:pt x="399848" y="263808"/>
                        <a:pt x="433346" y="292520"/>
                        <a:pt x="476415" y="278164"/>
                      </a:cubicBezTo>
                      <a:cubicBezTo>
                        <a:pt x="552982" y="249452"/>
                        <a:pt x="524269" y="134602"/>
                        <a:pt x="490771" y="81962"/>
                      </a:cubicBezTo>
                      <a:cubicBezTo>
                        <a:pt x="447703" y="29323"/>
                        <a:pt x="390278" y="5395"/>
                        <a:pt x="328067" y="61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AB251BCE-97DB-4CA4-B77F-A36A944C658A}"/>
                    </a:ext>
                  </a:extLst>
                </p:cNvPr>
                <p:cNvSpPr/>
                <p:nvPr/>
              </p:nvSpPr>
              <p:spPr>
                <a:xfrm>
                  <a:off x="8100118" y="8535813"/>
                  <a:ext cx="226107" cy="281969"/>
                </a:xfrm>
                <a:custGeom>
                  <a:avLst/>
                  <a:gdLst>
                    <a:gd name="connsiteX0" fmla="*/ 15017 w 226107"/>
                    <a:gd name="connsiteY0" fmla="*/ 281969 h 281969"/>
                    <a:gd name="connsiteX1" fmla="*/ 38944 w 226107"/>
                    <a:gd name="connsiteY1" fmla="*/ 277184 h 281969"/>
                    <a:gd name="connsiteX2" fmla="*/ 149009 w 226107"/>
                    <a:gd name="connsiteY2" fmla="*/ 176690 h 281969"/>
                    <a:gd name="connsiteX3" fmla="*/ 220790 w 226107"/>
                    <a:gd name="connsiteY3" fmla="*/ 57055 h 281969"/>
                    <a:gd name="connsiteX4" fmla="*/ 192077 w 226107"/>
                    <a:gd name="connsiteY4" fmla="*/ 4415 h 281969"/>
                    <a:gd name="connsiteX5" fmla="*/ 129867 w 226107"/>
                    <a:gd name="connsiteY5" fmla="*/ 57055 h 281969"/>
                    <a:gd name="connsiteX6" fmla="*/ 48515 w 226107"/>
                    <a:gd name="connsiteY6" fmla="*/ 152763 h 281969"/>
                    <a:gd name="connsiteX7" fmla="*/ 48515 w 226107"/>
                    <a:gd name="connsiteY7" fmla="*/ 157548 h 281969"/>
                    <a:gd name="connsiteX8" fmla="*/ 10232 w 226107"/>
                    <a:gd name="connsiteY8" fmla="*/ 238901 h 281969"/>
                    <a:gd name="connsiteX9" fmla="*/ 15017 w 226107"/>
                    <a:gd name="connsiteY9" fmla="*/ 281969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07" h="281969">
                      <a:moveTo>
                        <a:pt x="15017" y="281969"/>
                      </a:moveTo>
                      <a:cubicBezTo>
                        <a:pt x="24588" y="281969"/>
                        <a:pt x="29374" y="281969"/>
                        <a:pt x="38944" y="277184"/>
                      </a:cubicBezTo>
                      <a:cubicBezTo>
                        <a:pt x="82013" y="258042"/>
                        <a:pt x="120296" y="219759"/>
                        <a:pt x="149009" y="176690"/>
                      </a:cubicBezTo>
                      <a:cubicBezTo>
                        <a:pt x="172936" y="138407"/>
                        <a:pt x="206434" y="100124"/>
                        <a:pt x="220790" y="57055"/>
                      </a:cubicBezTo>
                      <a:cubicBezTo>
                        <a:pt x="230361" y="33128"/>
                        <a:pt x="230361" y="-14727"/>
                        <a:pt x="192077" y="4415"/>
                      </a:cubicBezTo>
                      <a:cubicBezTo>
                        <a:pt x="168150" y="18772"/>
                        <a:pt x="149009" y="37913"/>
                        <a:pt x="129867" y="57055"/>
                      </a:cubicBezTo>
                      <a:cubicBezTo>
                        <a:pt x="101155" y="85767"/>
                        <a:pt x="72442" y="119265"/>
                        <a:pt x="48515" y="152763"/>
                      </a:cubicBezTo>
                      <a:cubicBezTo>
                        <a:pt x="48515" y="152763"/>
                        <a:pt x="48515" y="152763"/>
                        <a:pt x="48515" y="157548"/>
                      </a:cubicBezTo>
                      <a:cubicBezTo>
                        <a:pt x="34159" y="181475"/>
                        <a:pt x="19802" y="210188"/>
                        <a:pt x="10232" y="238901"/>
                      </a:cubicBezTo>
                      <a:cubicBezTo>
                        <a:pt x="661" y="243686"/>
                        <a:pt x="-8910" y="281969"/>
                        <a:pt x="15017" y="281969"/>
                      </a:cubicBezTo>
                      <a:close/>
                    </a:path>
                  </a:pathLst>
                </a:custGeom>
                <a:solidFill>
                  <a:srgbClr val="602483">
                    <a:alpha val="30000"/>
                  </a:srgbClr>
                </a:solidFill>
                <a:ln w="47824" cap="flat">
                  <a:noFill/>
                  <a:prstDash val="solid"/>
                  <a:miter/>
                </a:ln>
              </p:spPr>
              <p:txBody>
                <a:bodyPr rtlCol="0" anchor="ctr"/>
                <a:lstStyle/>
                <a:p>
                  <a:endParaRPr lang="en-US"/>
                </a:p>
              </p:txBody>
            </p:sp>
            <p:grpSp>
              <p:nvGrpSpPr>
                <p:cNvPr id="331" name="Graphic 3">
                  <a:extLst>
                    <a:ext uri="{FF2B5EF4-FFF2-40B4-BE49-F238E27FC236}">
                      <a16:creationId xmlns:a16="http://schemas.microsoft.com/office/drawing/2014/main" id="{D3D396A6-F702-4847-994A-09A8273881C5}"/>
                    </a:ext>
                  </a:extLst>
                </p:cNvPr>
                <p:cNvGrpSpPr/>
                <p:nvPr/>
              </p:nvGrpSpPr>
              <p:grpSpPr>
                <a:xfrm>
                  <a:off x="8139062" y="8414503"/>
                  <a:ext cx="881257" cy="454722"/>
                  <a:chOff x="8139062" y="8414503"/>
                  <a:chExt cx="881257" cy="454722"/>
                </a:xfrm>
                <a:solidFill>
                  <a:srgbClr val="3C2868"/>
                </a:solidFill>
              </p:grpSpPr>
              <p:sp>
                <p:nvSpPr>
                  <p:cNvPr id="339" name="Freeform: Shape 338">
                    <a:extLst>
                      <a:ext uri="{FF2B5EF4-FFF2-40B4-BE49-F238E27FC236}">
                        <a16:creationId xmlns:a16="http://schemas.microsoft.com/office/drawing/2014/main" id="{839B950A-1A86-48CE-953E-6E8E861E469D}"/>
                      </a:ext>
                    </a:extLst>
                  </p:cNvPr>
                  <p:cNvSpPr/>
                  <p:nvPr/>
                </p:nvSpPr>
                <p:spPr>
                  <a:xfrm>
                    <a:off x="8139062" y="8438395"/>
                    <a:ext cx="260394" cy="250181"/>
                  </a:xfrm>
                  <a:custGeom>
                    <a:avLst/>
                    <a:gdLst>
                      <a:gd name="connsiteX0" fmla="*/ 253627 w 260394"/>
                      <a:gd name="connsiteY0" fmla="*/ 1340 h 250181"/>
                      <a:gd name="connsiteX1" fmla="*/ 119635 w 260394"/>
                      <a:gd name="connsiteY1" fmla="*/ 97048 h 250181"/>
                      <a:gd name="connsiteX2" fmla="*/ 0 w 260394"/>
                      <a:gd name="connsiteY2" fmla="*/ 245396 h 250181"/>
                      <a:gd name="connsiteX3" fmla="*/ 4785 w 260394"/>
                      <a:gd name="connsiteY3" fmla="*/ 250181 h 250181"/>
                      <a:gd name="connsiteX4" fmla="*/ 114850 w 260394"/>
                      <a:gd name="connsiteY4" fmla="*/ 116190 h 250181"/>
                      <a:gd name="connsiteX5" fmla="*/ 258413 w 260394"/>
                      <a:gd name="connsiteY5" fmla="*/ 6125 h 250181"/>
                      <a:gd name="connsiteX6" fmla="*/ 253627 w 260394"/>
                      <a:gd name="connsiteY6" fmla="*/ 1340 h 25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394" h="250181">
                        <a:moveTo>
                          <a:pt x="253627" y="1340"/>
                        </a:moveTo>
                        <a:cubicBezTo>
                          <a:pt x="200987" y="20482"/>
                          <a:pt x="157919" y="58765"/>
                          <a:pt x="119635" y="97048"/>
                        </a:cubicBezTo>
                        <a:cubicBezTo>
                          <a:pt x="76567" y="144902"/>
                          <a:pt x="38283" y="197542"/>
                          <a:pt x="0" y="245396"/>
                        </a:cubicBezTo>
                        <a:cubicBezTo>
                          <a:pt x="0" y="250181"/>
                          <a:pt x="0" y="250181"/>
                          <a:pt x="4785" y="250181"/>
                        </a:cubicBezTo>
                        <a:cubicBezTo>
                          <a:pt x="43069" y="207113"/>
                          <a:pt x="76567" y="159258"/>
                          <a:pt x="114850" y="116190"/>
                        </a:cubicBezTo>
                        <a:cubicBezTo>
                          <a:pt x="157919" y="68336"/>
                          <a:pt x="205773" y="39623"/>
                          <a:pt x="258413" y="6125"/>
                        </a:cubicBezTo>
                        <a:cubicBezTo>
                          <a:pt x="263198" y="6125"/>
                          <a:pt x="258413" y="-3445"/>
                          <a:pt x="253627" y="1340"/>
                        </a:cubicBezTo>
                        <a:close/>
                      </a:path>
                    </a:pathLst>
                  </a:custGeom>
                  <a:solidFill>
                    <a:srgbClr val="3C2868"/>
                  </a:solidFill>
                  <a:ln w="47824"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EB8BB500-0641-4BB8-BCB2-FD293DB661E9}"/>
                      </a:ext>
                    </a:extLst>
                  </p:cNvPr>
                  <p:cNvSpPr/>
                  <p:nvPr/>
                </p:nvSpPr>
                <p:spPr>
                  <a:xfrm>
                    <a:off x="8344835" y="8482803"/>
                    <a:ext cx="191416" cy="295499"/>
                  </a:xfrm>
                  <a:custGeom>
                    <a:avLst/>
                    <a:gdLst>
                      <a:gd name="connsiteX0" fmla="*/ 181846 w 191416"/>
                      <a:gd name="connsiteY0" fmla="*/ 0 h 295499"/>
                      <a:gd name="connsiteX1" fmla="*/ 0 w 191416"/>
                      <a:gd name="connsiteY1" fmla="*/ 291910 h 295499"/>
                      <a:gd name="connsiteX2" fmla="*/ 4785 w 191416"/>
                      <a:gd name="connsiteY2" fmla="*/ 291910 h 295499"/>
                      <a:gd name="connsiteX3" fmla="*/ 86137 w 191416"/>
                      <a:gd name="connsiteY3" fmla="*/ 143562 h 295499"/>
                      <a:gd name="connsiteX4" fmla="*/ 191417 w 191416"/>
                      <a:gd name="connsiteY4" fmla="*/ 4785 h 295499"/>
                      <a:gd name="connsiteX5" fmla="*/ 181846 w 191416"/>
                      <a:gd name="connsiteY5" fmla="*/ 0 h 29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6" h="295499">
                        <a:moveTo>
                          <a:pt x="181846" y="0"/>
                        </a:moveTo>
                        <a:cubicBezTo>
                          <a:pt x="95708" y="76567"/>
                          <a:pt x="43068" y="186631"/>
                          <a:pt x="0" y="291910"/>
                        </a:cubicBezTo>
                        <a:cubicBezTo>
                          <a:pt x="0" y="296696"/>
                          <a:pt x="4785" y="296696"/>
                          <a:pt x="4785" y="291910"/>
                        </a:cubicBezTo>
                        <a:cubicBezTo>
                          <a:pt x="28712" y="239271"/>
                          <a:pt x="57425" y="191417"/>
                          <a:pt x="86137" y="143562"/>
                        </a:cubicBezTo>
                        <a:cubicBezTo>
                          <a:pt x="114850" y="90923"/>
                          <a:pt x="153133" y="47854"/>
                          <a:pt x="191417" y="4785"/>
                        </a:cubicBezTo>
                        <a:cubicBezTo>
                          <a:pt x="191417" y="4785"/>
                          <a:pt x="186631" y="0"/>
                          <a:pt x="181846" y="0"/>
                        </a:cubicBezTo>
                        <a:close/>
                      </a:path>
                    </a:pathLst>
                  </a:custGeom>
                  <a:solidFill>
                    <a:srgbClr val="3C2868"/>
                  </a:solidFill>
                  <a:ln w="47824"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83D67859-F38F-43F9-B3DA-D95AE7B7A62D}"/>
                      </a:ext>
                    </a:extLst>
                  </p:cNvPr>
                  <p:cNvSpPr/>
                  <p:nvPr/>
                </p:nvSpPr>
                <p:spPr>
                  <a:xfrm>
                    <a:off x="8497968" y="8458876"/>
                    <a:ext cx="129946" cy="167489"/>
                  </a:xfrm>
                  <a:custGeom>
                    <a:avLst/>
                    <a:gdLst>
                      <a:gd name="connsiteX0" fmla="*/ 124421 w 129946"/>
                      <a:gd name="connsiteY0" fmla="*/ 0 h 167489"/>
                      <a:gd name="connsiteX1" fmla="*/ 0 w 129946"/>
                      <a:gd name="connsiteY1" fmla="*/ 162704 h 167489"/>
                      <a:gd name="connsiteX2" fmla="*/ 4785 w 129946"/>
                      <a:gd name="connsiteY2" fmla="*/ 167490 h 167489"/>
                      <a:gd name="connsiteX3" fmla="*/ 124421 w 129946"/>
                      <a:gd name="connsiteY3" fmla="*/ 9571 h 167489"/>
                      <a:gd name="connsiteX4" fmla="*/ 124421 w 129946"/>
                      <a:gd name="connsiteY4" fmla="*/ 0 h 167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46" h="167489">
                        <a:moveTo>
                          <a:pt x="124421" y="0"/>
                        </a:moveTo>
                        <a:cubicBezTo>
                          <a:pt x="62211" y="33498"/>
                          <a:pt x="28712" y="100494"/>
                          <a:pt x="0" y="162704"/>
                        </a:cubicBezTo>
                        <a:cubicBezTo>
                          <a:pt x="0" y="167490"/>
                          <a:pt x="4785" y="167490"/>
                          <a:pt x="4785" y="167490"/>
                        </a:cubicBezTo>
                        <a:cubicBezTo>
                          <a:pt x="38283" y="105279"/>
                          <a:pt x="71781" y="52640"/>
                          <a:pt x="124421" y="9571"/>
                        </a:cubicBezTo>
                        <a:cubicBezTo>
                          <a:pt x="133992" y="4785"/>
                          <a:pt x="129206" y="0"/>
                          <a:pt x="124421" y="0"/>
                        </a:cubicBezTo>
                        <a:close/>
                      </a:path>
                    </a:pathLst>
                  </a:custGeom>
                  <a:solidFill>
                    <a:srgbClr val="3C2868"/>
                  </a:solidFill>
                  <a:ln w="47824"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2F28C8B5-D92E-46B8-9615-1143647DDDA1}"/>
                      </a:ext>
                    </a:extLst>
                  </p:cNvPr>
                  <p:cNvSpPr/>
                  <p:nvPr/>
                </p:nvSpPr>
                <p:spPr>
                  <a:xfrm>
                    <a:off x="8922566" y="8414503"/>
                    <a:ext cx="97752" cy="454722"/>
                  </a:xfrm>
                  <a:custGeom>
                    <a:avLst/>
                    <a:gdLst>
                      <a:gd name="connsiteX0" fmla="*/ 92227 w 97752"/>
                      <a:gd name="connsiteY0" fmla="*/ 197506 h 454722"/>
                      <a:gd name="connsiteX1" fmla="*/ 10875 w 97752"/>
                      <a:gd name="connsiteY1" fmla="*/ 1304 h 454722"/>
                      <a:gd name="connsiteX2" fmla="*/ 1304 w 97752"/>
                      <a:gd name="connsiteY2" fmla="*/ 10875 h 454722"/>
                      <a:gd name="connsiteX3" fmla="*/ 77871 w 97752"/>
                      <a:gd name="connsiteY3" fmla="*/ 202292 h 454722"/>
                      <a:gd name="connsiteX4" fmla="*/ 82656 w 97752"/>
                      <a:gd name="connsiteY4" fmla="*/ 317142 h 454722"/>
                      <a:gd name="connsiteX5" fmla="*/ 63514 w 97752"/>
                      <a:gd name="connsiteY5" fmla="*/ 451133 h 454722"/>
                      <a:gd name="connsiteX6" fmla="*/ 68300 w 97752"/>
                      <a:gd name="connsiteY6" fmla="*/ 451133 h 454722"/>
                      <a:gd name="connsiteX7" fmla="*/ 92227 w 97752"/>
                      <a:gd name="connsiteY7" fmla="*/ 331498 h 454722"/>
                      <a:gd name="connsiteX8" fmla="*/ 92227 w 97752"/>
                      <a:gd name="connsiteY8" fmla="*/ 197506 h 4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52" h="454722">
                        <a:moveTo>
                          <a:pt x="92227" y="197506"/>
                        </a:moveTo>
                        <a:cubicBezTo>
                          <a:pt x="82656" y="130510"/>
                          <a:pt x="63514" y="49158"/>
                          <a:pt x="10875" y="1304"/>
                        </a:cubicBezTo>
                        <a:cubicBezTo>
                          <a:pt x="6090" y="-3481"/>
                          <a:pt x="-3481" y="6090"/>
                          <a:pt x="1304" y="10875"/>
                        </a:cubicBezTo>
                        <a:cubicBezTo>
                          <a:pt x="44373" y="68300"/>
                          <a:pt x="68300" y="130510"/>
                          <a:pt x="77871" y="202292"/>
                        </a:cubicBezTo>
                        <a:cubicBezTo>
                          <a:pt x="82656" y="240575"/>
                          <a:pt x="87442" y="278858"/>
                          <a:pt x="82656" y="317142"/>
                        </a:cubicBezTo>
                        <a:cubicBezTo>
                          <a:pt x="82656" y="360210"/>
                          <a:pt x="82656" y="408065"/>
                          <a:pt x="63514" y="451133"/>
                        </a:cubicBezTo>
                        <a:cubicBezTo>
                          <a:pt x="63514" y="455919"/>
                          <a:pt x="68300" y="455919"/>
                          <a:pt x="68300" y="451133"/>
                        </a:cubicBezTo>
                        <a:cubicBezTo>
                          <a:pt x="87442" y="412850"/>
                          <a:pt x="87442" y="374566"/>
                          <a:pt x="92227" y="331498"/>
                        </a:cubicBezTo>
                        <a:cubicBezTo>
                          <a:pt x="101798" y="288429"/>
                          <a:pt x="97013" y="245360"/>
                          <a:pt x="92227" y="197506"/>
                        </a:cubicBezTo>
                        <a:close/>
                      </a:path>
                    </a:pathLst>
                  </a:custGeom>
                  <a:solidFill>
                    <a:srgbClr val="3C2868"/>
                  </a:solidFill>
                  <a:ln w="47824" cap="flat">
                    <a:noFill/>
                    <a:prstDash val="solid"/>
                    <a:miter/>
                  </a:ln>
                </p:spPr>
                <p:txBody>
                  <a:bodyPr rtlCol="0" anchor="ctr"/>
                  <a:lstStyle/>
                  <a:p>
                    <a:endParaRPr lang="en-US"/>
                  </a:p>
                </p:txBody>
              </p:sp>
            </p:grpSp>
            <p:grpSp>
              <p:nvGrpSpPr>
                <p:cNvPr id="332" name="Graphic 3">
                  <a:extLst>
                    <a:ext uri="{FF2B5EF4-FFF2-40B4-BE49-F238E27FC236}">
                      <a16:creationId xmlns:a16="http://schemas.microsoft.com/office/drawing/2014/main" id="{602EFD73-4AE7-4016-84BE-D6BB268F3F38}"/>
                    </a:ext>
                  </a:extLst>
                </p:cNvPr>
                <p:cNvGrpSpPr/>
                <p:nvPr/>
              </p:nvGrpSpPr>
              <p:grpSpPr>
                <a:xfrm>
                  <a:off x="8335264" y="8353597"/>
                  <a:ext cx="823092" cy="167489"/>
                  <a:chOff x="8335264" y="8353597"/>
                  <a:chExt cx="823092" cy="167489"/>
                </a:xfrm>
              </p:grpSpPr>
              <p:sp>
                <p:nvSpPr>
                  <p:cNvPr id="337" name="Freeform: Shape 336">
                    <a:extLst>
                      <a:ext uri="{FF2B5EF4-FFF2-40B4-BE49-F238E27FC236}">
                        <a16:creationId xmlns:a16="http://schemas.microsoft.com/office/drawing/2014/main" id="{36EBE4AE-0F25-49D4-A220-D3732AB3EFCD}"/>
                      </a:ext>
                    </a:extLst>
                  </p:cNvPr>
                  <p:cNvSpPr/>
                  <p:nvPr/>
                </p:nvSpPr>
                <p:spPr>
                  <a:xfrm>
                    <a:off x="8344835" y="8369121"/>
                    <a:ext cx="799164" cy="147373"/>
                  </a:xfrm>
                  <a:custGeom>
                    <a:avLst/>
                    <a:gdLst>
                      <a:gd name="connsiteX0" fmla="*/ 81352 w 799164"/>
                      <a:gd name="connsiteY0" fmla="*/ 118467 h 147373"/>
                      <a:gd name="connsiteX1" fmla="*/ 215344 w 799164"/>
                      <a:gd name="connsiteY1" fmla="*/ 142395 h 147373"/>
                      <a:gd name="connsiteX2" fmla="*/ 502469 w 799164"/>
                      <a:gd name="connsiteY2" fmla="*/ 132824 h 147373"/>
                      <a:gd name="connsiteX3" fmla="*/ 736954 w 799164"/>
                      <a:gd name="connsiteY3" fmla="*/ 89755 h 147373"/>
                      <a:gd name="connsiteX4" fmla="*/ 799165 w 799164"/>
                      <a:gd name="connsiteY4" fmla="*/ 61042 h 147373"/>
                      <a:gd name="connsiteX5" fmla="*/ 784808 w 799164"/>
                      <a:gd name="connsiteY5" fmla="*/ 41901 h 147373"/>
                      <a:gd name="connsiteX6" fmla="*/ 770452 w 799164"/>
                      <a:gd name="connsiteY6" fmla="*/ 22759 h 147373"/>
                      <a:gd name="connsiteX7" fmla="*/ 708242 w 799164"/>
                      <a:gd name="connsiteY7" fmla="*/ 3617 h 147373"/>
                      <a:gd name="connsiteX8" fmla="*/ 421117 w 799164"/>
                      <a:gd name="connsiteY8" fmla="*/ 46686 h 147373"/>
                      <a:gd name="connsiteX9" fmla="*/ 282339 w 799164"/>
                      <a:gd name="connsiteY9" fmla="*/ 56257 h 147373"/>
                      <a:gd name="connsiteX10" fmla="*/ 133991 w 799164"/>
                      <a:gd name="connsiteY10" fmla="*/ 61042 h 147373"/>
                      <a:gd name="connsiteX11" fmla="*/ 71781 w 799164"/>
                      <a:gd name="connsiteY11" fmla="*/ 46686 h 147373"/>
                      <a:gd name="connsiteX12" fmla="*/ 38283 w 799164"/>
                      <a:gd name="connsiteY12" fmla="*/ 46686 h 147373"/>
                      <a:gd name="connsiteX13" fmla="*/ 23927 w 799164"/>
                      <a:gd name="connsiteY13" fmla="*/ 61042 h 147373"/>
                      <a:gd name="connsiteX14" fmla="*/ 0 w 799164"/>
                      <a:gd name="connsiteY14" fmla="*/ 89755 h 147373"/>
                      <a:gd name="connsiteX15" fmla="*/ 0 w 799164"/>
                      <a:gd name="connsiteY15" fmla="*/ 89755 h 147373"/>
                      <a:gd name="connsiteX16" fmla="*/ 19141 w 799164"/>
                      <a:gd name="connsiteY16" fmla="*/ 99326 h 147373"/>
                      <a:gd name="connsiteX17" fmla="*/ 81352 w 799164"/>
                      <a:gd name="connsiteY17" fmla="*/ 118467 h 1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164" h="147373">
                        <a:moveTo>
                          <a:pt x="81352" y="118467"/>
                        </a:moveTo>
                        <a:cubicBezTo>
                          <a:pt x="124421" y="128038"/>
                          <a:pt x="172275" y="137609"/>
                          <a:pt x="215344" y="142395"/>
                        </a:cubicBezTo>
                        <a:cubicBezTo>
                          <a:pt x="311052" y="151965"/>
                          <a:pt x="406761" y="147180"/>
                          <a:pt x="502469" y="132824"/>
                        </a:cubicBezTo>
                        <a:cubicBezTo>
                          <a:pt x="579035" y="123253"/>
                          <a:pt x="660387" y="113682"/>
                          <a:pt x="736954" y="89755"/>
                        </a:cubicBezTo>
                        <a:cubicBezTo>
                          <a:pt x="760881" y="80184"/>
                          <a:pt x="780023" y="70613"/>
                          <a:pt x="799165" y="61042"/>
                        </a:cubicBezTo>
                        <a:cubicBezTo>
                          <a:pt x="794379" y="56257"/>
                          <a:pt x="789594" y="46686"/>
                          <a:pt x="784808" y="41901"/>
                        </a:cubicBezTo>
                        <a:cubicBezTo>
                          <a:pt x="780023" y="37115"/>
                          <a:pt x="775238" y="27544"/>
                          <a:pt x="770452" y="22759"/>
                        </a:cubicBezTo>
                        <a:cubicBezTo>
                          <a:pt x="751310" y="-5953"/>
                          <a:pt x="736954" y="-1168"/>
                          <a:pt x="708242" y="3617"/>
                        </a:cubicBezTo>
                        <a:cubicBezTo>
                          <a:pt x="612533" y="8403"/>
                          <a:pt x="516825" y="37115"/>
                          <a:pt x="421117" y="46686"/>
                        </a:cubicBezTo>
                        <a:cubicBezTo>
                          <a:pt x="373262" y="51472"/>
                          <a:pt x="330194" y="51472"/>
                          <a:pt x="282339" y="56257"/>
                        </a:cubicBezTo>
                        <a:cubicBezTo>
                          <a:pt x="234485" y="61042"/>
                          <a:pt x="186631" y="65828"/>
                          <a:pt x="133991" y="61042"/>
                        </a:cubicBezTo>
                        <a:cubicBezTo>
                          <a:pt x="114850" y="61042"/>
                          <a:pt x="90923" y="51472"/>
                          <a:pt x="71781" y="46686"/>
                        </a:cubicBezTo>
                        <a:cubicBezTo>
                          <a:pt x="62210" y="41901"/>
                          <a:pt x="47854" y="41901"/>
                          <a:pt x="38283" y="46686"/>
                        </a:cubicBezTo>
                        <a:cubicBezTo>
                          <a:pt x="33498" y="46686"/>
                          <a:pt x="28712" y="56257"/>
                          <a:pt x="23927" y="61042"/>
                        </a:cubicBezTo>
                        <a:cubicBezTo>
                          <a:pt x="14356" y="70613"/>
                          <a:pt x="4785" y="75399"/>
                          <a:pt x="0" y="89755"/>
                        </a:cubicBezTo>
                        <a:cubicBezTo>
                          <a:pt x="0" y="89755"/>
                          <a:pt x="0" y="89755"/>
                          <a:pt x="0" y="89755"/>
                        </a:cubicBezTo>
                        <a:cubicBezTo>
                          <a:pt x="4785" y="94540"/>
                          <a:pt x="14356" y="99326"/>
                          <a:pt x="19141" y="99326"/>
                        </a:cubicBezTo>
                        <a:cubicBezTo>
                          <a:pt x="38283" y="108896"/>
                          <a:pt x="62210" y="113682"/>
                          <a:pt x="81352" y="118467"/>
                        </a:cubicBezTo>
                        <a:close/>
                      </a:path>
                    </a:pathLst>
                  </a:custGeom>
                  <a:solidFill>
                    <a:srgbClr val="602483"/>
                  </a:solidFill>
                  <a:ln w="47824"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9FDE5AC2-0FF0-48D6-96AC-BC61EE8D0129}"/>
                      </a:ext>
                    </a:extLst>
                  </p:cNvPr>
                  <p:cNvSpPr/>
                  <p:nvPr/>
                </p:nvSpPr>
                <p:spPr>
                  <a:xfrm>
                    <a:off x="8335264" y="8353597"/>
                    <a:ext cx="823092" cy="167489"/>
                  </a:xfrm>
                  <a:custGeom>
                    <a:avLst/>
                    <a:gdLst>
                      <a:gd name="connsiteX0" fmla="*/ 330194 w 823092"/>
                      <a:gd name="connsiteY0" fmla="*/ 167490 h 167489"/>
                      <a:gd name="connsiteX1" fmla="*/ 330194 w 823092"/>
                      <a:gd name="connsiteY1" fmla="*/ 167490 h 167489"/>
                      <a:gd name="connsiteX2" fmla="*/ 224915 w 823092"/>
                      <a:gd name="connsiteY2" fmla="*/ 162704 h 167489"/>
                      <a:gd name="connsiteX3" fmla="*/ 86138 w 823092"/>
                      <a:gd name="connsiteY3" fmla="*/ 138777 h 167489"/>
                      <a:gd name="connsiteX4" fmla="*/ 23927 w 823092"/>
                      <a:gd name="connsiteY4" fmla="*/ 119635 h 167489"/>
                      <a:gd name="connsiteX5" fmla="*/ 4785 w 823092"/>
                      <a:gd name="connsiteY5" fmla="*/ 110065 h 167489"/>
                      <a:gd name="connsiteX6" fmla="*/ 0 w 823092"/>
                      <a:gd name="connsiteY6" fmla="*/ 105279 h 167489"/>
                      <a:gd name="connsiteX7" fmla="*/ 4785 w 823092"/>
                      <a:gd name="connsiteY7" fmla="*/ 100494 h 167489"/>
                      <a:gd name="connsiteX8" fmla="*/ 28712 w 823092"/>
                      <a:gd name="connsiteY8" fmla="*/ 76567 h 167489"/>
                      <a:gd name="connsiteX9" fmla="*/ 33498 w 823092"/>
                      <a:gd name="connsiteY9" fmla="*/ 71781 h 167489"/>
                      <a:gd name="connsiteX10" fmla="*/ 47854 w 823092"/>
                      <a:gd name="connsiteY10" fmla="*/ 52640 h 167489"/>
                      <a:gd name="connsiteX11" fmla="*/ 86138 w 823092"/>
                      <a:gd name="connsiteY11" fmla="*/ 52640 h 167489"/>
                      <a:gd name="connsiteX12" fmla="*/ 148348 w 823092"/>
                      <a:gd name="connsiteY12" fmla="*/ 66996 h 167489"/>
                      <a:gd name="connsiteX13" fmla="*/ 186631 w 823092"/>
                      <a:gd name="connsiteY13" fmla="*/ 66996 h 167489"/>
                      <a:gd name="connsiteX14" fmla="*/ 258413 w 823092"/>
                      <a:gd name="connsiteY14" fmla="*/ 62211 h 167489"/>
                      <a:gd name="connsiteX15" fmla="*/ 296696 w 823092"/>
                      <a:gd name="connsiteY15" fmla="*/ 57425 h 167489"/>
                      <a:gd name="connsiteX16" fmla="*/ 330194 w 823092"/>
                      <a:gd name="connsiteY16" fmla="*/ 57425 h 167489"/>
                      <a:gd name="connsiteX17" fmla="*/ 435473 w 823092"/>
                      <a:gd name="connsiteY17" fmla="*/ 47854 h 167489"/>
                      <a:gd name="connsiteX18" fmla="*/ 569465 w 823092"/>
                      <a:gd name="connsiteY18" fmla="*/ 23927 h 167489"/>
                      <a:gd name="connsiteX19" fmla="*/ 722598 w 823092"/>
                      <a:gd name="connsiteY19" fmla="*/ 0 h 167489"/>
                      <a:gd name="connsiteX20" fmla="*/ 732169 w 823092"/>
                      <a:gd name="connsiteY20" fmla="*/ 0 h 167489"/>
                      <a:gd name="connsiteX21" fmla="*/ 751311 w 823092"/>
                      <a:gd name="connsiteY21" fmla="*/ 0 h 167489"/>
                      <a:gd name="connsiteX22" fmla="*/ 789594 w 823092"/>
                      <a:gd name="connsiteY22" fmla="*/ 23927 h 167489"/>
                      <a:gd name="connsiteX23" fmla="*/ 794379 w 823092"/>
                      <a:gd name="connsiteY23" fmla="*/ 28713 h 167489"/>
                      <a:gd name="connsiteX24" fmla="*/ 803950 w 823092"/>
                      <a:gd name="connsiteY24" fmla="*/ 43069 h 167489"/>
                      <a:gd name="connsiteX25" fmla="*/ 818306 w 823092"/>
                      <a:gd name="connsiteY25" fmla="*/ 62211 h 167489"/>
                      <a:gd name="connsiteX26" fmla="*/ 823092 w 823092"/>
                      <a:gd name="connsiteY26" fmla="*/ 66996 h 167489"/>
                      <a:gd name="connsiteX27" fmla="*/ 818306 w 823092"/>
                      <a:gd name="connsiteY27" fmla="*/ 71781 h 167489"/>
                      <a:gd name="connsiteX28" fmla="*/ 756096 w 823092"/>
                      <a:gd name="connsiteY28" fmla="*/ 100494 h 167489"/>
                      <a:gd name="connsiteX29" fmla="*/ 545538 w 823092"/>
                      <a:gd name="connsiteY29" fmla="*/ 143562 h 167489"/>
                      <a:gd name="connsiteX30" fmla="*/ 521611 w 823092"/>
                      <a:gd name="connsiteY30" fmla="*/ 148348 h 167489"/>
                      <a:gd name="connsiteX31" fmla="*/ 330194 w 823092"/>
                      <a:gd name="connsiteY31" fmla="*/ 167490 h 167489"/>
                      <a:gd name="connsiteX32" fmla="*/ 19142 w 823092"/>
                      <a:gd name="connsiteY32" fmla="*/ 100494 h 167489"/>
                      <a:gd name="connsiteX33" fmla="*/ 33498 w 823092"/>
                      <a:gd name="connsiteY33" fmla="*/ 110065 h 167489"/>
                      <a:gd name="connsiteX34" fmla="*/ 95708 w 823092"/>
                      <a:gd name="connsiteY34" fmla="*/ 129206 h 167489"/>
                      <a:gd name="connsiteX35" fmla="*/ 229700 w 823092"/>
                      <a:gd name="connsiteY35" fmla="*/ 153134 h 167489"/>
                      <a:gd name="connsiteX36" fmla="*/ 334979 w 823092"/>
                      <a:gd name="connsiteY36" fmla="*/ 157919 h 167489"/>
                      <a:gd name="connsiteX37" fmla="*/ 521611 w 823092"/>
                      <a:gd name="connsiteY37" fmla="*/ 143562 h 167489"/>
                      <a:gd name="connsiteX38" fmla="*/ 545538 w 823092"/>
                      <a:gd name="connsiteY38" fmla="*/ 138777 h 167489"/>
                      <a:gd name="connsiteX39" fmla="*/ 751311 w 823092"/>
                      <a:gd name="connsiteY39" fmla="*/ 95708 h 167489"/>
                      <a:gd name="connsiteX40" fmla="*/ 808736 w 823092"/>
                      <a:gd name="connsiteY40" fmla="*/ 66996 h 167489"/>
                      <a:gd name="connsiteX41" fmla="*/ 799165 w 823092"/>
                      <a:gd name="connsiteY41" fmla="*/ 52640 h 167489"/>
                      <a:gd name="connsiteX42" fmla="*/ 799165 w 823092"/>
                      <a:gd name="connsiteY42" fmla="*/ 52640 h 167489"/>
                      <a:gd name="connsiteX43" fmla="*/ 789594 w 823092"/>
                      <a:gd name="connsiteY43" fmla="*/ 38283 h 167489"/>
                      <a:gd name="connsiteX44" fmla="*/ 784809 w 823092"/>
                      <a:gd name="connsiteY44" fmla="*/ 33498 h 167489"/>
                      <a:gd name="connsiteX45" fmla="*/ 736954 w 823092"/>
                      <a:gd name="connsiteY45" fmla="*/ 14356 h 167489"/>
                      <a:gd name="connsiteX46" fmla="*/ 727384 w 823092"/>
                      <a:gd name="connsiteY46" fmla="*/ 14356 h 167489"/>
                      <a:gd name="connsiteX47" fmla="*/ 579035 w 823092"/>
                      <a:gd name="connsiteY47" fmla="*/ 38283 h 167489"/>
                      <a:gd name="connsiteX48" fmla="*/ 440259 w 823092"/>
                      <a:gd name="connsiteY48" fmla="*/ 62211 h 167489"/>
                      <a:gd name="connsiteX49" fmla="*/ 330194 w 823092"/>
                      <a:gd name="connsiteY49" fmla="*/ 71781 h 167489"/>
                      <a:gd name="connsiteX50" fmla="*/ 296696 w 823092"/>
                      <a:gd name="connsiteY50" fmla="*/ 71781 h 167489"/>
                      <a:gd name="connsiteX51" fmla="*/ 258413 w 823092"/>
                      <a:gd name="connsiteY51" fmla="*/ 76567 h 167489"/>
                      <a:gd name="connsiteX52" fmla="*/ 148348 w 823092"/>
                      <a:gd name="connsiteY52" fmla="*/ 76567 h 167489"/>
                      <a:gd name="connsiteX53" fmla="*/ 86138 w 823092"/>
                      <a:gd name="connsiteY53" fmla="*/ 62211 h 167489"/>
                      <a:gd name="connsiteX54" fmla="*/ 52640 w 823092"/>
                      <a:gd name="connsiteY54" fmla="*/ 62211 h 167489"/>
                      <a:gd name="connsiteX55" fmla="*/ 43069 w 823092"/>
                      <a:gd name="connsiteY55" fmla="*/ 76567 h 167489"/>
                      <a:gd name="connsiteX56" fmla="*/ 43069 w 823092"/>
                      <a:gd name="connsiteY56" fmla="*/ 76567 h 167489"/>
                      <a:gd name="connsiteX57" fmla="*/ 38283 w 823092"/>
                      <a:gd name="connsiteY57" fmla="*/ 81352 h 167489"/>
                      <a:gd name="connsiteX58" fmla="*/ 19142 w 823092"/>
                      <a:gd name="connsiteY58" fmla="*/ 100494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23092" h="167489">
                        <a:moveTo>
                          <a:pt x="330194" y="167490"/>
                        </a:moveTo>
                        <a:lnTo>
                          <a:pt x="330194" y="167490"/>
                        </a:lnTo>
                        <a:cubicBezTo>
                          <a:pt x="296696" y="167490"/>
                          <a:pt x="258413" y="167490"/>
                          <a:pt x="224915" y="162704"/>
                        </a:cubicBezTo>
                        <a:cubicBezTo>
                          <a:pt x="177061" y="157919"/>
                          <a:pt x="129206" y="148348"/>
                          <a:pt x="86138" y="138777"/>
                        </a:cubicBezTo>
                        <a:cubicBezTo>
                          <a:pt x="62211" y="133992"/>
                          <a:pt x="43069" y="129206"/>
                          <a:pt x="23927" y="119635"/>
                        </a:cubicBezTo>
                        <a:cubicBezTo>
                          <a:pt x="14356" y="114850"/>
                          <a:pt x="9571" y="110065"/>
                          <a:pt x="4785" y="110065"/>
                        </a:cubicBezTo>
                        <a:lnTo>
                          <a:pt x="0" y="105279"/>
                        </a:lnTo>
                        <a:lnTo>
                          <a:pt x="4785" y="100494"/>
                        </a:lnTo>
                        <a:cubicBezTo>
                          <a:pt x="9571" y="90923"/>
                          <a:pt x="19142" y="81352"/>
                          <a:pt x="28712" y="76567"/>
                        </a:cubicBezTo>
                        <a:lnTo>
                          <a:pt x="33498" y="71781"/>
                        </a:lnTo>
                        <a:cubicBezTo>
                          <a:pt x="38283" y="66996"/>
                          <a:pt x="43069" y="57425"/>
                          <a:pt x="47854" y="52640"/>
                        </a:cubicBezTo>
                        <a:cubicBezTo>
                          <a:pt x="62211" y="47854"/>
                          <a:pt x="71781" y="52640"/>
                          <a:pt x="86138" y="52640"/>
                        </a:cubicBezTo>
                        <a:cubicBezTo>
                          <a:pt x="110065" y="57425"/>
                          <a:pt x="129206" y="62211"/>
                          <a:pt x="148348" y="66996"/>
                        </a:cubicBezTo>
                        <a:cubicBezTo>
                          <a:pt x="162704" y="66996"/>
                          <a:pt x="172275" y="66996"/>
                          <a:pt x="186631" y="66996"/>
                        </a:cubicBezTo>
                        <a:cubicBezTo>
                          <a:pt x="210558" y="66996"/>
                          <a:pt x="234486" y="66996"/>
                          <a:pt x="258413" y="62211"/>
                        </a:cubicBezTo>
                        <a:cubicBezTo>
                          <a:pt x="272769" y="62211"/>
                          <a:pt x="282340" y="62211"/>
                          <a:pt x="296696" y="57425"/>
                        </a:cubicBezTo>
                        <a:lnTo>
                          <a:pt x="330194" y="57425"/>
                        </a:lnTo>
                        <a:cubicBezTo>
                          <a:pt x="363692" y="57425"/>
                          <a:pt x="401975" y="52640"/>
                          <a:pt x="435473" y="47854"/>
                        </a:cubicBezTo>
                        <a:cubicBezTo>
                          <a:pt x="483327" y="43069"/>
                          <a:pt x="526396" y="33498"/>
                          <a:pt x="569465" y="23927"/>
                        </a:cubicBezTo>
                        <a:cubicBezTo>
                          <a:pt x="617319" y="14356"/>
                          <a:pt x="669958" y="4786"/>
                          <a:pt x="722598" y="0"/>
                        </a:cubicBezTo>
                        <a:cubicBezTo>
                          <a:pt x="727384" y="0"/>
                          <a:pt x="732169" y="0"/>
                          <a:pt x="732169" y="0"/>
                        </a:cubicBezTo>
                        <a:cubicBezTo>
                          <a:pt x="736954" y="0"/>
                          <a:pt x="741740" y="0"/>
                          <a:pt x="751311" y="0"/>
                        </a:cubicBezTo>
                        <a:cubicBezTo>
                          <a:pt x="765667" y="0"/>
                          <a:pt x="780023" y="4786"/>
                          <a:pt x="789594" y="23927"/>
                        </a:cubicBezTo>
                        <a:lnTo>
                          <a:pt x="794379" y="28713"/>
                        </a:lnTo>
                        <a:cubicBezTo>
                          <a:pt x="799165" y="33498"/>
                          <a:pt x="799165" y="38283"/>
                          <a:pt x="803950" y="43069"/>
                        </a:cubicBezTo>
                        <a:cubicBezTo>
                          <a:pt x="808736" y="47854"/>
                          <a:pt x="813521" y="57425"/>
                          <a:pt x="818306" y="62211"/>
                        </a:cubicBezTo>
                        <a:lnTo>
                          <a:pt x="823092" y="66996"/>
                        </a:lnTo>
                        <a:lnTo>
                          <a:pt x="818306" y="71781"/>
                        </a:lnTo>
                        <a:cubicBezTo>
                          <a:pt x="799165" y="86138"/>
                          <a:pt x="775238" y="95708"/>
                          <a:pt x="756096" y="100494"/>
                        </a:cubicBezTo>
                        <a:cubicBezTo>
                          <a:pt x="689100" y="124421"/>
                          <a:pt x="617319" y="133992"/>
                          <a:pt x="545538" y="143562"/>
                        </a:cubicBezTo>
                        <a:lnTo>
                          <a:pt x="521611" y="148348"/>
                        </a:lnTo>
                        <a:cubicBezTo>
                          <a:pt x="449829" y="162704"/>
                          <a:pt x="387619" y="167490"/>
                          <a:pt x="330194" y="167490"/>
                        </a:cubicBezTo>
                        <a:close/>
                        <a:moveTo>
                          <a:pt x="19142" y="100494"/>
                        </a:moveTo>
                        <a:cubicBezTo>
                          <a:pt x="23927" y="105279"/>
                          <a:pt x="28712" y="105279"/>
                          <a:pt x="33498" y="110065"/>
                        </a:cubicBezTo>
                        <a:cubicBezTo>
                          <a:pt x="47854" y="114850"/>
                          <a:pt x="66996" y="119635"/>
                          <a:pt x="95708" y="129206"/>
                        </a:cubicBezTo>
                        <a:cubicBezTo>
                          <a:pt x="133992" y="138777"/>
                          <a:pt x="181846" y="148348"/>
                          <a:pt x="229700" y="153134"/>
                        </a:cubicBezTo>
                        <a:cubicBezTo>
                          <a:pt x="263198" y="157919"/>
                          <a:pt x="296696" y="157919"/>
                          <a:pt x="334979" y="157919"/>
                        </a:cubicBezTo>
                        <a:cubicBezTo>
                          <a:pt x="392404" y="157919"/>
                          <a:pt x="454615" y="153134"/>
                          <a:pt x="521611" y="143562"/>
                        </a:cubicBezTo>
                        <a:lnTo>
                          <a:pt x="545538" y="138777"/>
                        </a:lnTo>
                        <a:cubicBezTo>
                          <a:pt x="617319" y="129206"/>
                          <a:pt x="689100" y="119635"/>
                          <a:pt x="751311" y="95708"/>
                        </a:cubicBezTo>
                        <a:cubicBezTo>
                          <a:pt x="770452" y="90923"/>
                          <a:pt x="789594" y="81352"/>
                          <a:pt x="808736" y="66996"/>
                        </a:cubicBezTo>
                        <a:cubicBezTo>
                          <a:pt x="803950" y="62211"/>
                          <a:pt x="799165" y="57425"/>
                          <a:pt x="799165" y="52640"/>
                        </a:cubicBezTo>
                        <a:lnTo>
                          <a:pt x="799165" y="52640"/>
                        </a:lnTo>
                        <a:cubicBezTo>
                          <a:pt x="794379" y="47854"/>
                          <a:pt x="794379" y="43069"/>
                          <a:pt x="789594" y="38283"/>
                        </a:cubicBezTo>
                        <a:lnTo>
                          <a:pt x="784809" y="33498"/>
                        </a:lnTo>
                        <a:cubicBezTo>
                          <a:pt x="770452" y="9571"/>
                          <a:pt x="760881" y="14356"/>
                          <a:pt x="736954" y="14356"/>
                        </a:cubicBezTo>
                        <a:cubicBezTo>
                          <a:pt x="732169" y="14356"/>
                          <a:pt x="727384" y="14356"/>
                          <a:pt x="727384" y="14356"/>
                        </a:cubicBezTo>
                        <a:cubicBezTo>
                          <a:pt x="674744" y="19142"/>
                          <a:pt x="626890" y="28713"/>
                          <a:pt x="579035" y="38283"/>
                        </a:cubicBezTo>
                        <a:cubicBezTo>
                          <a:pt x="535967" y="47854"/>
                          <a:pt x="488113" y="57425"/>
                          <a:pt x="440259" y="62211"/>
                        </a:cubicBezTo>
                        <a:cubicBezTo>
                          <a:pt x="401975" y="66996"/>
                          <a:pt x="368477" y="66996"/>
                          <a:pt x="330194" y="71781"/>
                        </a:cubicBezTo>
                        <a:lnTo>
                          <a:pt x="296696" y="71781"/>
                        </a:lnTo>
                        <a:cubicBezTo>
                          <a:pt x="282340" y="71781"/>
                          <a:pt x="272769" y="71781"/>
                          <a:pt x="258413" y="76567"/>
                        </a:cubicBezTo>
                        <a:cubicBezTo>
                          <a:pt x="220129" y="81352"/>
                          <a:pt x="181846" y="81352"/>
                          <a:pt x="148348" y="76567"/>
                        </a:cubicBezTo>
                        <a:cubicBezTo>
                          <a:pt x="129206" y="76567"/>
                          <a:pt x="110065" y="71781"/>
                          <a:pt x="86138" y="62211"/>
                        </a:cubicBezTo>
                        <a:cubicBezTo>
                          <a:pt x="71781" y="57425"/>
                          <a:pt x="62211" y="57425"/>
                          <a:pt x="52640" y="62211"/>
                        </a:cubicBezTo>
                        <a:cubicBezTo>
                          <a:pt x="47854" y="62211"/>
                          <a:pt x="43069" y="71781"/>
                          <a:pt x="43069" y="76567"/>
                        </a:cubicBezTo>
                        <a:lnTo>
                          <a:pt x="43069" y="76567"/>
                        </a:lnTo>
                        <a:lnTo>
                          <a:pt x="38283" y="81352"/>
                        </a:lnTo>
                        <a:cubicBezTo>
                          <a:pt x="28712" y="86138"/>
                          <a:pt x="23927" y="95708"/>
                          <a:pt x="19142" y="100494"/>
                        </a:cubicBezTo>
                        <a:close/>
                      </a:path>
                    </a:pathLst>
                  </a:custGeom>
                  <a:solidFill>
                    <a:srgbClr val="3C2868"/>
                  </a:solidFill>
                  <a:ln w="47824" cap="flat">
                    <a:noFill/>
                    <a:prstDash val="solid"/>
                    <a:miter/>
                  </a:ln>
                </p:spPr>
                <p:txBody>
                  <a:bodyPr rtlCol="0" anchor="ctr"/>
                  <a:lstStyle/>
                  <a:p>
                    <a:endParaRPr lang="en-US"/>
                  </a:p>
                </p:txBody>
              </p:sp>
            </p:grpSp>
            <p:sp>
              <p:nvSpPr>
                <p:cNvPr id="333" name="Freeform: Shape 332">
                  <a:extLst>
                    <a:ext uri="{FF2B5EF4-FFF2-40B4-BE49-F238E27FC236}">
                      <a16:creationId xmlns:a16="http://schemas.microsoft.com/office/drawing/2014/main" id="{5CA26C80-D766-4073-B7A3-8CD3B0D63AD1}"/>
                    </a:ext>
                  </a:extLst>
                </p:cNvPr>
                <p:cNvSpPr/>
                <p:nvPr/>
              </p:nvSpPr>
              <p:spPr>
                <a:xfrm>
                  <a:off x="8009856" y="8836030"/>
                  <a:ext cx="234485" cy="151052"/>
                </a:xfrm>
                <a:custGeom>
                  <a:avLst/>
                  <a:gdLst>
                    <a:gd name="connsiteX0" fmla="*/ 162704 w 234485"/>
                    <a:gd name="connsiteY0" fmla="*/ 72675 h 151052"/>
                    <a:gd name="connsiteX1" fmla="*/ 81352 w 234485"/>
                    <a:gd name="connsiteY1" fmla="*/ 15251 h 151052"/>
                    <a:gd name="connsiteX2" fmla="*/ 0 w 234485"/>
                    <a:gd name="connsiteY2" fmla="*/ 10465 h 151052"/>
                    <a:gd name="connsiteX3" fmla="*/ 4785 w 234485"/>
                    <a:gd name="connsiteY3" fmla="*/ 34392 h 151052"/>
                    <a:gd name="connsiteX4" fmla="*/ 81352 w 234485"/>
                    <a:gd name="connsiteY4" fmla="*/ 120530 h 151052"/>
                    <a:gd name="connsiteX5" fmla="*/ 234485 w 234485"/>
                    <a:gd name="connsiteY5" fmla="*/ 144457 h 151052"/>
                    <a:gd name="connsiteX6" fmla="*/ 162704 w 234485"/>
                    <a:gd name="connsiteY6" fmla="*/ 72675 h 1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485" h="151052">
                      <a:moveTo>
                        <a:pt x="162704" y="72675"/>
                      </a:moveTo>
                      <a:cubicBezTo>
                        <a:pt x="138777" y="53534"/>
                        <a:pt x="110064" y="29607"/>
                        <a:pt x="81352" y="15251"/>
                      </a:cubicBezTo>
                      <a:cubicBezTo>
                        <a:pt x="76567" y="10465"/>
                        <a:pt x="0" y="-13462"/>
                        <a:pt x="0" y="10465"/>
                      </a:cubicBezTo>
                      <a:cubicBezTo>
                        <a:pt x="0" y="20036"/>
                        <a:pt x="0" y="24821"/>
                        <a:pt x="4785" y="34392"/>
                      </a:cubicBezTo>
                      <a:cubicBezTo>
                        <a:pt x="23927" y="67890"/>
                        <a:pt x="47854" y="101388"/>
                        <a:pt x="81352" y="120530"/>
                      </a:cubicBezTo>
                      <a:cubicBezTo>
                        <a:pt x="124421" y="149242"/>
                        <a:pt x="181846" y="158813"/>
                        <a:pt x="234485" y="144457"/>
                      </a:cubicBezTo>
                      <a:cubicBezTo>
                        <a:pt x="215344" y="120530"/>
                        <a:pt x="186631" y="96603"/>
                        <a:pt x="162704" y="72675"/>
                      </a:cubicBezTo>
                      <a:close/>
                    </a:path>
                  </a:pathLst>
                </a:custGeom>
                <a:solidFill>
                  <a:srgbClr val="3C2868"/>
                </a:solidFill>
                <a:ln w="47824"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6ED21C8D-F736-4E7C-BA83-71D1B1AF41BB}"/>
                    </a:ext>
                  </a:extLst>
                </p:cNvPr>
                <p:cNvSpPr/>
                <p:nvPr/>
              </p:nvSpPr>
              <p:spPr>
                <a:xfrm>
                  <a:off x="8000285" y="8364336"/>
                  <a:ext cx="1323399" cy="630506"/>
                </a:xfrm>
                <a:custGeom>
                  <a:avLst/>
                  <a:gdLst>
                    <a:gd name="connsiteX0" fmla="*/ 1315990 w 1323399"/>
                    <a:gd name="connsiteY0" fmla="*/ 419949 h 630506"/>
                    <a:gd name="connsiteX1" fmla="*/ 1234638 w 1323399"/>
                    <a:gd name="connsiteY1" fmla="*/ 209390 h 630506"/>
                    <a:gd name="connsiteX2" fmla="*/ 1129359 w 1323399"/>
                    <a:gd name="connsiteY2" fmla="*/ 41901 h 630506"/>
                    <a:gd name="connsiteX3" fmla="*/ 1115003 w 1323399"/>
                    <a:gd name="connsiteY3" fmla="*/ 22759 h 630506"/>
                    <a:gd name="connsiteX4" fmla="*/ 1052792 w 1323399"/>
                    <a:gd name="connsiteY4" fmla="*/ 3617 h 630506"/>
                    <a:gd name="connsiteX5" fmla="*/ 765667 w 1323399"/>
                    <a:gd name="connsiteY5" fmla="*/ 46686 h 630506"/>
                    <a:gd name="connsiteX6" fmla="*/ 626890 w 1323399"/>
                    <a:gd name="connsiteY6" fmla="*/ 56257 h 630506"/>
                    <a:gd name="connsiteX7" fmla="*/ 478542 w 1323399"/>
                    <a:gd name="connsiteY7" fmla="*/ 61042 h 630506"/>
                    <a:gd name="connsiteX8" fmla="*/ 416332 w 1323399"/>
                    <a:gd name="connsiteY8" fmla="*/ 46686 h 630506"/>
                    <a:gd name="connsiteX9" fmla="*/ 382833 w 1323399"/>
                    <a:gd name="connsiteY9" fmla="*/ 46686 h 630506"/>
                    <a:gd name="connsiteX10" fmla="*/ 368477 w 1323399"/>
                    <a:gd name="connsiteY10" fmla="*/ 61042 h 630506"/>
                    <a:gd name="connsiteX11" fmla="*/ 344550 w 1323399"/>
                    <a:gd name="connsiteY11" fmla="*/ 89755 h 630506"/>
                    <a:gd name="connsiteX12" fmla="*/ 296696 w 1323399"/>
                    <a:gd name="connsiteY12" fmla="*/ 137609 h 630506"/>
                    <a:gd name="connsiteX13" fmla="*/ 263198 w 1323399"/>
                    <a:gd name="connsiteY13" fmla="*/ 161536 h 630506"/>
                    <a:gd name="connsiteX14" fmla="*/ 358906 w 1323399"/>
                    <a:gd name="connsiteY14" fmla="*/ 147180 h 630506"/>
                    <a:gd name="connsiteX15" fmla="*/ 334979 w 1323399"/>
                    <a:gd name="connsiteY15" fmla="*/ 252459 h 630506"/>
                    <a:gd name="connsiteX16" fmla="*/ 263198 w 1323399"/>
                    <a:gd name="connsiteY16" fmla="*/ 396021 h 630506"/>
                    <a:gd name="connsiteX17" fmla="*/ 172275 w 1323399"/>
                    <a:gd name="connsiteY17" fmla="*/ 496515 h 630506"/>
                    <a:gd name="connsiteX18" fmla="*/ 66996 w 1323399"/>
                    <a:gd name="connsiteY18" fmla="*/ 491730 h 630506"/>
                    <a:gd name="connsiteX19" fmla="*/ 0 w 1323399"/>
                    <a:gd name="connsiteY19" fmla="*/ 482159 h 630506"/>
                    <a:gd name="connsiteX20" fmla="*/ 4785 w 1323399"/>
                    <a:gd name="connsiteY20" fmla="*/ 496515 h 630506"/>
                    <a:gd name="connsiteX21" fmla="*/ 81352 w 1323399"/>
                    <a:gd name="connsiteY21" fmla="*/ 582653 h 630506"/>
                    <a:gd name="connsiteX22" fmla="*/ 239271 w 1323399"/>
                    <a:gd name="connsiteY22" fmla="*/ 606580 h 630506"/>
                    <a:gd name="connsiteX23" fmla="*/ 248842 w 1323399"/>
                    <a:gd name="connsiteY23" fmla="*/ 616151 h 630506"/>
                    <a:gd name="connsiteX24" fmla="*/ 311052 w 1323399"/>
                    <a:gd name="connsiteY24" fmla="*/ 448661 h 630506"/>
                    <a:gd name="connsiteX25" fmla="*/ 382833 w 1323399"/>
                    <a:gd name="connsiteY25" fmla="*/ 329026 h 630506"/>
                    <a:gd name="connsiteX26" fmla="*/ 631675 w 1323399"/>
                    <a:gd name="connsiteY26" fmla="*/ 209390 h 630506"/>
                    <a:gd name="connsiteX27" fmla="*/ 894873 w 1323399"/>
                    <a:gd name="connsiteY27" fmla="*/ 281171 h 630506"/>
                    <a:gd name="connsiteX28" fmla="*/ 947513 w 1323399"/>
                    <a:gd name="connsiteY28" fmla="*/ 510872 h 630506"/>
                    <a:gd name="connsiteX29" fmla="*/ 1057577 w 1323399"/>
                    <a:gd name="connsiteY29" fmla="*/ 257244 h 630506"/>
                    <a:gd name="connsiteX30" fmla="*/ 1162857 w 1323399"/>
                    <a:gd name="connsiteY30" fmla="*/ 233317 h 630506"/>
                    <a:gd name="connsiteX31" fmla="*/ 1225067 w 1323399"/>
                    <a:gd name="connsiteY31" fmla="*/ 376880 h 630506"/>
                    <a:gd name="connsiteX32" fmla="*/ 1181998 w 1323399"/>
                    <a:gd name="connsiteY32" fmla="*/ 630507 h 630506"/>
                    <a:gd name="connsiteX33" fmla="*/ 1253780 w 1323399"/>
                    <a:gd name="connsiteY33" fmla="*/ 563511 h 630506"/>
                    <a:gd name="connsiteX34" fmla="*/ 1301634 w 1323399"/>
                    <a:gd name="connsiteY34" fmla="*/ 491730 h 630506"/>
                    <a:gd name="connsiteX35" fmla="*/ 1315990 w 1323399"/>
                    <a:gd name="connsiteY35" fmla="*/ 419949 h 6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3399" h="630506">
                      <a:moveTo>
                        <a:pt x="1315990" y="419949"/>
                      </a:moveTo>
                      <a:cubicBezTo>
                        <a:pt x="1292063" y="348167"/>
                        <a:pt x="1268136" y="276386"/>
                        <a:pt x="1234638" y="209390"/>
                      </a:cubicBezTo>
                      <a:cubicBezTo>
                        <a:pt x="1205926" y="151965"/>
                        <a:pt x="1172427" y="94540"/>
                        <a:pt x="1129359" y="41901"/>
                      </a:cubicBezTo>
                      <a:cubicBezTo>
                        <a:pt x="1124573" y="37115"/>
                        <a:pt x="1119788" y="27545"/>
                        <a:pt x="1115003" y="22759"/>
                      </a:cubicBezTo>
                      <a:cubicBezTo>
                        <a:pt x="1095861" y="-5953"/>
                        <a:pt x="1081504" y="-1168"/>
                        <a:pt x="1052792" y="3617"/>
                      </a:cubicBezTo>
                      <a:cubicBezTo>
                        <a:pt x="957084" y="8403"/>
                        <a:pt x="861375" y="37115"/>
                        <a:pt x="765667" y="46686"/>
                      </a:cubicBezTo>
                      <a:cubicBezTo>
                        <a:pt x="717813" y="51472"/>
                        <a:pt x="674744" y="51472"/>
                        <a:pt x="626890" y="56257"/>
                      </a:cubicBezTo>
                      <a:cubicBezTo>
                        <a:pt x="579035" y="61042"/>
                        <a:pt x="531181" y="65828"/>
                        <a:pt x="478542" y="61042"/>
                      </a:cubicBezTo>
                      <a:cubicBezTo>
                        <a:pt x="459400" y="61042"/>
                        <a:pt x="435473" y="51472"/>
                        <a:pt x="416332" y="46686"/>
                      </a:cubicBezTo>
                      <a:cubicBezTo>
                        <a:pt x="406761" y="41901"/>
                        <a:pt x="392404" y="41901"/>
                        <a:pt x="382833" y="46686"/>
                      </a:cubicBezTo>
                      <a:cubicBezTo>
                        <a:pt x="378048" y="46686"/>
                        <a:pt x="373263" y="56257"/>
                        <a:pt x="368477" y="61042"/>
                      </a:cubicBezTo>
                      <a:cubicBezTo>
                        <a:pt x="358906" y="70613"/>
                        <a:pt x="349336" y="75399"/>
                        <a:pt x="344550" y="89755"/>
                      </a:cubicBezTo>
                      <a:cubicBezTo>
                        <a:pt x="330194" y="108897"/>
                        <a:pt x="320623" y="123253"/>
                        <a:pt x="296696" y="137609"/>
                      </a:cubicBezTo>
                      <a:cubicBezTo>
                        <a:pt x="287125" y="147180"/>
                        <a:pt x="272769" y="151965"/>
                        <a:pt x="263198" y="161536"/>
                      </a:cubicBezTo>
                      <a:cubicBezTo>
                        <a:pt x="282340" y="147180"/>
                        <a:pt x="344550" y="108897"/>
                        <a:pt x="358906" y="147180"/>
                      </a:cubicBezTo>
                      <a:cubicBezTo>
                        <a:pt x="378048" y="180678"/>
                        <a:pt x="349336" y="223747"/>
                        <a:pt x="334979" y="252459"/>
                      </a:cubicBezTo>
                      <a:cubicBezTo>
                        <a:pt x="311052" y="300313"/>
                        <a:pt x="291910" y="348167"/>
                        <a:pt x="263198" y="396021"/>
                      </a:cubicBezTo>
                      <a:cubicBezTo>
                        <a:pt x="239271" y="434305"/>
                        <a:pt x="215344" y="477374"/>
                        <a:pt x="172275" y="496515"/>
                      </a:cubicBezTo>
                      <a:cubicBezTo>
                        <a:pt x="138777" y="515657"/>
                        <a:pt x="105279" y="501301"/>
                        <a:pt x="66996" y="491730"/>
                      </a:cubicBezTo>
                      <a:cubicBezTo>
                        <a:pt x="47854" y="486944"/>
                        <a:pt x="23927" y="477374"/>
                        <a:pt x="0" y="482159"/>
                      </a:cubicBezTo>
                      <a:cubicBezTo>
                        <a:pt x="0" y="486944"/>
                        <a:pt x="4785" y="491730"/>
                        <a:pt x="4785" y="496515"/>
                      </a:cubicBezTo>
                      <a:cubicBezTo>
                        <a:pt x="23927" y="530013"/>
                        <a:pt x="47854" y="563511"/>
                        <a:pt x="81352" y="582653"/>
                      </a:cubicBezTo>
                      <a:cubicBezTo>
                        <a:pt x="129206" y="611365"/>
                        <a:pt x="186631" y="620936"/>
                        <a:pt x="239271" y="606580"/>
                      </a:cubicBezTo>
                      <a:cubicBezTo>
                        <a:pt x="244056" y="611365"/>
                        <a:pt x="244056" y="611365"/>
                        <a:pt x="248842" y="616151"/>
                      </a:cubicBezTo>
                      <a:cubicBezTo>
                        <a:pt x="277554" y="563511"/>
                        <a:pt x="291910" y="501301"/>
                        <a:pt x="311052" y="448661"/>
                      </a:cubicBezTo>
                      <a:cubicBezTo>
                        <a:pt x="330194" y="405593"/>
                        <a:pt x="354121" y="362524"/>
                        <a:pt x="382833" y="329026"/>
                      </a:cubicBezTo>
                      <a:cubicBezTo>
                        <a:pt x="449829" y="252459"/>
                        <a:pt x="531181" y="218961"/>
                        <a:pt x="631675" y="209390"/>
                      </a:cubicBezTo>
                      <a:cubicBezTo>
                        <a:pt x="722598" y="199819"/>
                        <a:pt x="827877" y="209390"/>
                        <a:pt x="894873" y="281171"/>
                      </a:cubicBezTo>
                      <a:cubicBezTo>
                        <a:pt x="952298" y="348167"/>
                        <a:pt x="961869" y="429520"/>
                        <a:pt x="947513" y="510872"/>
                      </a:cubicBezTo>
                      <a:cubicBezTo>
                        <a:pt x="1024079" y="453447"/>
                        <a:pt x="1004938" y="329026"/>
                        <a:pt x="1057577" y="257244"/>
                      </a:cubicBezTo>
                      <a:cubicBezTo>
                        <a:pt x="1081504" y="223747"/>
                        <a:pt x="1124573" y="195034"/>
                        <a:pt x="1162857" y="233317"/>
                      </a:cubicBezTo>
                      <a:cubicBezTo>
                        <a:pt x="1201140" y="271601"/>
                        <a:pt x="1215496" y="329026"/>
                        <a:pt x="1225067" y="376880"/>
                      </a:cubicBezTo>
                      <a:cubicBezTo>
                        <a:pt x="1239423" y="463017"/>
                        <a:pt x="1225067" y="553940"/>
                        <a:pt x="1181998" y="630507"/>
                      </a:cubicBezTo>
                      <a:cubicBezTo>
                        <a:pt x="1210711" y="611365"/>
                        <a:pt x="1234638" y="587438"/>
                        <a:pt x="1253780" y="563511"/>
                      </a:cubicBezTo>
                      <a:cubicBezTo>
                        <a:pt x="1272921" y="544369"/>
                        <a:pt x="1287277" y="520442"/>
                        <a:pt x="1301634" y="491730"/>
                      </a:cubicBezTo>
                      <a:cubicBezTo>
                        <a:pt x="1330346" y="477374"/>
                        <a:pt x="1325561" y="448661"/>
                        <a:pt x="1315990" y="419949"/>
                      </a:cubicBezTo>
                      <a:close/>
                    </a:path>
                  </a:pathLst>
                </a:custGeom>
                <a:solidFill>
                  <a:srgbClr val="602483">
                    <a:alpha val="30000"/>
                  </a:srgbClr>
                </a:solidFill>
                <a:ln w="47824"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6F31BC40-69A9-4B65-8D81-92CB7AC2A471}"/>
                    </a:ext>
                  </a:extLst>
                </p:cNvPr>
                <p:cNvSpPr/>
                <p:nvPr/>
              </p:nvSpPr>
              <p:spPr>
                <a:xfrm>
                  <a:off x="8067281" y="8387095"/>
                  <a:ext cx="1258054" cy="598177"/>
                </a:xfrm>
                <a:custGeom>
                  <a:avLst/>
                  <a:gdLst>
                    <a:gd name="connsiteX0" fmla="*/ 1248994 w 1258054"/>
                    <a:gd name="connsiteY0" fmla="*/ 397190 h 598177"/>
                    <a:gd name="connsiteX1" fmla="*/ 1167642 w 1258054"/>
                    <a:gd name="connsiteY1" fmla="*/ 186631 h 598177"/>
                    <a:gd name="connsiteX2" fmla="*/ 1062363 w 1258054"/>
                    <a:gd name="connsiteY2" fmla="*/ 19142 h 598177"/>
                    <a:gd name="connsiteX3" fmla="*/ 1048007 w 1258054"/>
                    <a:gd name="connsiteY3" fmla="*/ 0 h 598177"/>
                    <a:gd name="connsiteX4" fmla="*/ 1048007 w 1258054"/>
                    <a:gd name="connsiteY4" fmla="*/ 0 h 598177"/>
                    <a:gd name="connsiteX5" fmla="*/ 995367 w 1258054"/>
                    <a:gd name="connsiteY5" fmla="*/ 9571 h 598177"/>
                    <a:gd name="connsiteX6" fmla="*/ 899659 w 1258054"/>
                    <a:gd name="connsiteY6" fmla="*/ 28713 h 598177"/>
                    <a:gd name="connsiteX7" fmla="*/ 784809 w 1258054"/>
                    <a:gd name="connsiteY7" fmla="*/ 43069 h 598177"/>
                    <a:gd name="connsiteX8" fmla="*/ 301481 w 1258054"/>
                    <a:gd name="connsiteY8" fmla="*/ 57425 h 598177"/>
                    <a:gd name="connsiteX9" fmla="*/ 301481 w 1258054"/>
                    <a:gd name="connsiteY9" fmla="*/ 57425 h 598177"/>
                    <a:gd name="connsiteX10" fmla="*/ 349336 w 1258054"/>
                    <a:gd name="connsiteY10" fmla="*/ 114850 h 598177"/>
                    <a:gd name="connsiteX11" fmla="*/ 330194 w 1258054"/>
                    <a:gd name="connsiteY11" fmla="*/ 205773 h 598177"/>
                    <a:gd name="connsiteX12" fmla="*/ 200987 w 1258054"/>
                    <a:gd name="connsiteY12" fmla="*/ 454615 h 598177"/>
                    <a:gd name="connsiteX13" fmla="*/ 23927 w 1258054"/>
                    <a:gd name="connsiteY13" fmla="*/ 555108 h 598177"/>
                    <a:gd name="connsiteX14" fmla="*/ 0 w 1258054"/>
                    <a:gd name="connsiteY14" fmla="*/ 545537 h 598177"/>
                    <a:gd name="connsiteX15" fmla="*/ 23927 w 1258054"/>
                    <a:gd name="connsiteY15" fmla="*/ 564679 h 598177"/>
                    <a:gd name="connsiteX16" fmla="*/ 181846 w 1258054"/>
                    <a:gd name="connsiteY16" fmla="*/ 588606 h 598177"/>
                    <a:gd name="connsiteX17" fmla="*/ 191417 w 1258054"/>
                    <a:gd name="connsiteY17" fmla="*/ 598177 h 598177"/>
                    <a:gd name="connsiteX18" fmla="*/ 311052 w 1258054"/>
                    <a:gd name="connsiteY18" fmla="*/ 306267 h 598177"/>
                    <a:gd name="connsiteX19" fmla="*/ 368477 w 1258054"/>
                    <a:gd name="connsiteY19" fmla="*/ 200988 h 598177"/>
                    <a:gd name="connsiteX20" fmla="*/ 425902 w 1258054"/>
                    <a:gd name="connsiteY20" fmla="*/ 124421 h 598177"/>
                    <a:gd name="connsiteX21" fmla="*/ 449829 w 1258054"/>
                    <a:gd name="connsiteY21" fmla="*/ 148348 h 598177"/>
                    <a:gd name="connsiteX22" fmla="*/ 430688 w 1258054"/>
                    <a:gd name="connsiteY22" fmla="*/ 224915 h 598177"/>
                    <a:gd name="connsiteX23" fmla="*/ 430688 w 1258054"/>
                    <a:gd name="connsiteY23" fmla="*/ 224915 h 598177"/>
                    <a:gd name="connsiteX24" fmla="*/ 559894 w 1258054"/>
                    <a:gd name="connsiteY24" fmla="*/ 138777 h 598177"/>
                    <a:gd name="connsiteX25" fmla="*/ 784809 w 1258054"/>
                    <a:gd name="connsiteY25" fmla="*/ 114850 h 598177"/>
                    <a:gd name="connsiteX26" fmla="*/ 928371 w 1258054"/>
                    <a:gd name="connsiteY26" fmla="*/ 291911 h 598177"/>
                    <a:gd name="connsiteX27" fmla="*/ 933156 w 1258054"/>
                    <a:gd name="connsiteY27" fmla="*/ 291911 h 598177"/>
                    <a:gd name="connsiteX28" fmla="*/ 933156 w 1258054"/>
                    <a:gd name="connsiteY28" fmla="*/ 282339 h 598177"/>
                    <a:gd name="connsiteX29" fmla="*/ 942727 w 1258054"/>
                    <a:gd name="connsiteY29" fmla="*/ 153133 h 598177"/>
                    <a:gd name="connsiteX30" fmla="*/ 976225 w 1258054"/>
                    <a:gd name="connsiteY30" fmla="*/ 90923 h 598177"/>
                    <a:gd name="connsiteX31" fmla="*/ 1052792 w 1258054"/>
                    <a:gd name="connsiteY31" fmla="*/ 90923 h 598177"/>
                    <a:gd name="connsiteX32" fmla="*/ 1162857 w 1258054"/>
                    <a:gd name="connsiteY32" fmla="*/ 234485 h 598177"/>
                    <a:gd name="connsiteX33" fmla="*/ 1215496 w 1258054"/>
                    <a:gd name="connsiteY33" fmla="*/ 354121 h 598177"/>
                    <a:gd name="connsiteX34" fmla="*/ 1248994 w 1258054"/>
                    <a:gd name="connsiteY34" fmla="*/ 459400 h 598177"/>
                    <a:gd name="connsiteX35" fmla="*/ 1248994 w 1258054"/>
                    <a:gd name="connsiteY35" fmla="*/ 397190 h 59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8054" h="598177">
                      <a:moveTo>
                        <a:pt x="1248994" y="397190"/>
                      </a:moveTo>
                      <a:cubicBezTo>
                        <a:pt x="1225067" y="325408"/>
                        <a:pt x="1201140" y="253627"/>
                        <a:pt x="1167642" y="186631"/>
                      </a:cubicBezTo>
                      <a:cubicBezTo>
                        <a:pt x="1138930" y="129206"/>
                        <a:pt x="1105431" y="71781"/>
                        <a:pt x="1062363" y="19142"/>
                      </a:cubicBezTo>
                      <a:cubicBezTo>
                        <a:pt x="1057577" y="14356"/>
                        <a:pt x="1052792" y="4786"/>
                        <a:pt x="1048007" y="0"/>
                      </a:cubicBezTo>
                      <a:cubicBezTo>
                        <a:pt x="1048007" y="0"/>
                        <a:pt x="1048007" y="0"/>
                        <a:pt x="1048007" y="0"/>
                      </a:cubicBezTo>
                      <a:cubicBezTo>
                        <a:pt x="1028865" y="4786"/>
                        <a:pt x="1014508" y="9571"/>
                        <a:pt x="995367" y="9571"/>
                      </a:cubicBezTo>
                      <a:cubicBezTo>
                        <a:pt x="961869" y="14356"/>
                        <a:pt x="933156" y="23927"/>
                        <a:pt x="899659" y="28713"/>
                      </a:cubicBezTo>
                      <a:cubicBezTo>
                        <a:pt x="861375" y="38283"/>
                        <a:pt x="823092" y="38283"/>
                        <a:pt x="784809" y="43069"/>
                      </a:cubicBezTo>
                      <a:cubicBezTo>
                        <a:pt x="622104" y="62210"/>
                        <a:pt x="464185" y="86137"/>
                        <a:pt x="301481" y="57425"/>
                      </a:cubicBezTo>
                      <a:cubicBezTo>
                        <a:pt x="301481" y="57425"/>
                        <a:pt x="301481" y="57425"/>
                        <a:pt x="301481" y="57425"/>
                      </a:cubicBezTo>
                      <a:cubicBezTo>
                        <a:pt x="320623" y="71781"/>
                        <a:pt x="344550" y="90923"/>
                        <a:pt x="349336" y="114850"/>
                      </a:cubicBezTo>
                      <a:cubicBezTo>
                        <a:pt x="354121" y="148348"/>
                        <a:pt x="344550" y="177060"/>
                        <a:pt x="330194" y="205773"/>
                      </a:cubicBezTo>
                      <a:cubicBezTo>
                        <a:pt x="287125" y="287125"/>
                        <a:pt x="253627" y="378048"/>
                        <a:pt x="200987" y="454615"/>
                      </a:cubicBezTo>
                      <a:cubicBezTo>
                        <a:pt x="162704" y="512040"/>
                        <a:pt x="100494" y="574250"/>
                        <a:pt x="23927" y="555108"/>
                      </a:cubicBezTo>
                      <a:cubicBezTo>
                        <a:pt x="14356" y="555108"/>
                        <a:pt x="9571" y="550323"/>
                        <a:pt x="0" y="545537"/>
                      </a:cubicBezTo>
                      <a:cubicBezTo>
                        <a:pt x="9571" y="550323"/>
                        <a:pt x="14356" y="559894"/>
                        <a:pt x="23927" y="564679"/>
                      </a:cubicBezTo>
                      <a:cubicBezTo>
                        <a:pt x="71781" y="593392"/>
                        <a:pt x="129206" y="602963"/>
                        <a:pt x="181846" y="588606"/>
                      </a:cubicBezTo>
                      <a:cubicBezTo>
                        <a:pt x="186631" y="593392"/>
                        <a:pt x="186631" y="593392"/>
                        <a:pt x="191417" y="598177"/>
                      </a:cubicBezTo>
                      <a:cubicBezTo>
                        <a:pt x="224914" y="497683"/>
                        <a:pt x="263198" y="401975"/>
                        <a:pt x="311052" y="306267"/>
                      </a:cubicBezTo>
                      <a:cubicBezTo>
                        <a:pt x="330194" y="272769"/>
                        <a:pt x="349336" y="234485"/>
                        <a:pt x="368477" y="200988"/>
                      </a:cubicBezTo>
                      <a:cubicBezTo>
                        <a:pt x="382833" y="177060"/>
                        <a:pt x="401975" y="143563"/>
                        <a:pt x="425902" y="124421"/>
                      </a:cubicBezTo>
                      <a:cubicBezTo>
                        <a:pt x="445044" y="110065"/>
                        <a:pt x="454615" y="129206"/>
                        <a:pt x="449829" y="148348"/>
                      </a:cubicBezTo>
                      <a:cubicBezTo>
                        <a:pt x="449829" y="177060"/>
                        <a:pt x="435473" y="200988"/>
                        <a:pt x="430688" y="224915"/>
                      </a:cubicBezTo>
                      <a:cubicBezTo>
                        <a:pt x="430688" y="224915"/>
                        <a:pt x="430688" y="224915"/>
                        <a:pt x="430688" y="224915"/>
                      </a:cubicBezTo>
                      <a:cubicBezTo>
                        <a:pt x="445044" y="172275"/>
                        <a:pt x="516825" y="153133"/>
                        <a:pt x="559894" y="138777"/>
                      </a:cubicBezTo>
                      <a:cubicBezTo>
                        <a:pt x="631675" y="114850"/>
                        <a:pt x="708242" y="105279"/>
                        <a:pt x="784809" y="114850"/>
                      </a:cubicBezTo>
                      <a:cubicBezTo>
                        <a:pt x="880517" y="129206"/>
                        <a:pt x="928371" y="205773"/>
                        <a:pt x="928371" y="291911"/>
                      </a:cubicBezTo>
                      <a:cubicBezTo>
                        <a:pt x="928371" y="291911"/>
                        <a:pt x="928371" y="291911"/>
                        <a:pt x="933156" y="291911"/>
                      </a:cubicBezTo>
                      <a:cubicBezTo>
                        <a:pt x="933156" y="287125"/>
                        <a:pt x="933156" y="287125"/>
                        <a:pt x="933156" y="282339"/>
                      </a:cubicBezTo>
                      <a:cubicBezTo>
                        <a:pt x="937942" y="239271"/>
                        <a:pt x="937942" y="196202"/>
                        <a:pt x="942727" y="153133"/>
                      </a:cubicBezTo>
                      <a:cubicBezTo>
                        <a:pt x="947513" y="129206"/>
                        <a:pt x="952298" y="105279"/>
                        <a:pt x="976225" y="90923"/>
                      </a:cubicBezTo>
                      <a:cubicBezTo>
                        <a:pt x="1000152" y="76567"/>
                        <a:pt x="1028865" y="81352"/>
                        <a:pt x="1052792" y="90923"/>
                      </a:cubicBezTo>
                      <a:cubicBezTo>
                        <a:pt x="1110217" y="114850"/>
                        <a:pt x="1138930" y="181846"/>
                        <a:pt x="1162857" y="234485"/>
                      </a:cubicBezTo>
                      <a:cubicBezTo>
                        <a:pt x="1181998" y="272769"/>
                        <a:pt x="1196354" y="315838"/>
                        <a:pt x="1215496" y="354121"/>
                      </a:cubicBezTo>
                      <a:cubicBezTo>
                        <a:pt x="1229852" y="387619"/>
                        <a:pt x="1239423" y="425902"/>
                        <a:pt x="1248994" y="459400"/>
                      </a:cubicBezTo>
                      <a:cubicBezTo>
                        <a:pt x="1263350" y="445044"/>
                        <a:pt x="1258565" y="421117"/>
                        <a:pt x="1248994" y="39719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EF340E39-248E-42CB-87B0-430964C3B0BD}"/>
                    </a:ext>
                  </a:extLst>
                </p:cNvPr>
                <p:cNvSpPr/>
                <p:nvPr/>
              </p:nvSpPr>
              <p:spPr>
                <a:xfrm>
                  <a:off x="8373547" y="8382310"/>
                  <a:ext cx="780022" cy="123224"/>
                </a:xfrm>
                <a:custGeom>
                  <a:avLst/>
                  <a:gdLst>
                    <a:gd name="connsiteX0" fmla="*/ 421117 w 780022"/>
                    <a:gd name="connsiteY0" fmla="*/ 114850 h 123224"/>
                    <a:gd name="connsiteX1" fmla="*/ 588606 w 780022"/>
                    <a:gd name="connsiteY1" fmla="*/ 100494 h 123224"/>
                    <a:gd name="connsiteX2" fmla="*/ 780023 w 780022"/>
                    <a:gd name="connsiteY2" fmla="*/ 43069 h 123224"/>
                    <a:gd name="connsiteX3" fmla="*/ 760881 w 780022"/>
                    <a:gd name="connsiteY3" fmla="*/ 19142 h 123224"/>
                    <a:gd name="connsiteX4" fmla="*/ 746525 w 780022"/>
                    <a:gd name="connsiteY4" fmla="*/ 0 h 123224"/>
                    <a:gd name="connsiteX5" fmla="*/ 746525 w 780022"/>
                    <a:gd name="connsiteY5" fmla="*/ 0 h 123224"/>
                    <a:gd name="connsiteX6" fmla="*/ 693886 w 780022"/>
                    <a:gd name="connsiteY6" fmla="*/ 9571 h 123224"/>
                    <a:gd name="connsiteX7" fmla="*/ 598177 w 780022"/>
                    <a:gd name="connsiteY7" fmla="*/ 28713 h 123224"/>
                    <a:gd name="connsiteX8" fmla="*/ 483327 w 780022"/>
                    <a:gd name="connsiteY8" fmla="*/ 43069 h 123224"/>
                    <a:gd name="connsiteX9" fmla="*/ 0 w 780022"/>
                    <a:gd name="connsiteY9" fmla="*/ 57425 h 123224"/>
                    <a:gd name="connsiteX10" fmla="*/ 0 w 780022"/>
                    <a:gd name="connsiteY10" fmla="*/ 57425 h 123224"/>
                    <a:gd name="connsiteX11" fmla="*/ 43069 w 780022"/>
                    <a:gd name="connsiteY11" fmla="*/ 95708 h 123224"/>
                    <a:gd name="connsiteX12" fmla="*/ 62210 w 780022"/>
                    <a:gd name="connsiteY12" fmla="*/ 100494 h 123224"/>
                    <a:gd name="connsiteX13" fmla="*/ 186631 w 780022"/>
                    <a:gd name="connsiteY13" fmla="*/ 119635 h 123224"/>
                    <a:gd name="connsiteX14" fmla="*/ 306267 w 780022"/>
                    <a:gd name="connsiteY14" fmla="*/ 119635 h 123224"/>
                    <a:gd name="connsiteX15" fmla="*/ 421117 w 780022"/>
                    <a:gd name="connsiteY15" fmla="*/ 114850 h 123224"/>
                    <a:gd name="connsiteX16" fmla="*/ 421117 w 780022"/>
                    <a:gd name="connsiteY16" fmla="*/ 114850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0022" h="123224">
                      <a:moveTo>
                        <a:pt x="421117" y="114850"/>
                      </a:moveTo>
                      <a:cubicBezTo>
                        <a:pt x="478542" y="110065"/>
                        <a:pt x="535967" y="110065"/>
                        <a:pt x="588606" y="100494"/>
                      </a:cubicBezTo>
                      <a:cubicBezTo>
                        <a:pt x="650817" y="90923"/>
                        <a:pt x="722598" y="76567"/>
                        <a:pt x="780023" y="43069"/>
                      </a:cubicBezTo>
                      <a:cubicBezTo>
                        <a:pt x="775238" y="33498"/>
                        <a:pt x="765667" y="28713"/>
                        <a:pt x="760881" y="19142"/>
                      </a:cubicBezTo>
                      <a:cubicBezTo>
                        <a:pt x="756096" y="14356"/>
                        <a:pt x="751310" y="4785"/>
                        <a:pt x="746525" y="0"/>
                      </a:cubicBezTo>
                      <a:cubicBezTo>
                        <a:pt x="746525" y="0"/>
                        <a:pt x="746525" y="0"/>
                        <a:pt x="746525" y="0"/>
                      </a:cubicBezTo>
                      <a:cubicBezTo>
                        <a:pt x="727383" y="4785"/>
                        <a:pt x="713027" y="9571"/>
                        <a:pt x="693886" y="9571"/>
                      </a:cubicBezTo>
                      <a:cubicBezTo>
                        <a:pt x="660387" y="14356"/>
                        <a:pt x="631675" y="23927"/>
                        <a:pt x="598177" y="28713"/>
                      </a:cubicBezTo>
                      <a:cubicBezTo>
                        <a:pt x="559894" y="38283"/>
                        <a:pt x="521611" y="38283"/>
                        <a:pt x="483327" y="43069"/>
                      </a:cubicBezTo>
                      <a:cubicBezTo>
                        <a:pt x="320623" y="62210"/>
                        <a:pt x="162704" y="86137"/>
                        <a:pt x="0" y="57425"/>
                      </a:cubicBezTo>
                      <a:cubicBezTo>
                        <a:pt x="0" y="57425"/>
                        <a:pt x="0" y="57425"/>
                        <a:pt x="0" y="57425"/>
                      </a:cubicBezTo>
                      <a:cubicBezTo>
                        <a:pt x="14356" y="71781"/>
                        <a:pt x="33498" y="81352"/>
                        <a:pt x="43069" y="95708"/>
                      </a:cubicBezTo>
                      <a:cubicBezTo>
                        <a:pt x="47854" y="95708"/>
                        <a:pt x="57425" y="100494"/>
                        <a:pt x="62210" y="100494"/>
                      </a:cubicBezTo>
                      <a:cubicBezTo>
                        <a:pt x="100494" y="114850"/>
                        <a:pt x="143563" y="114850"/>
                        <a:pt x="186631" y="119635"/>
                      </a:cubicBezTo>
                      <a:cubicBezTo>
                        <a:pt x="224914" y="124421"/>
                        <a:pt x="267983" y="124421"/>
                        <a:pt x="306267" y="119635"/>
                      </a:cubicBezTo>
                      <a:cubicBezTo>
                        <a:pt x="339765" y="124421"/>
                        <a:pt x="378048" y="124421"/>
                        <a:pt x="421117" y="114850"/>
                      </a:cubicBezTo>
                      <a:cubicBezTo>
                        <a:pt x="416331" y="114850"/>
                        <a:pt x="416331" y="114850"/>
                        <a:pt x="421117" y="114850"/>
                      </a:cubicBezTo>
                      <a:close/>
                    </a:path>
                  </a:pathLst>
                </a:custGeom>
                <a:solidFill>
                  <a:srgbClr val="602483">
                    <a:alpha val="60000"/>
                  </a:srgbClr>
                </a:solidFill>
                <a:ln w="47824" cap="flat">
                  <a:noFill/>
                  <a:prstDash val="solid"/>
                  <a:miter/>
                </a:ln>
              </p:spPr>
              <p:txBody>
                <a:bodyPr rtlCol="0" anchor="ctr"/>
                <a:lstStyle/>
                <a:p>
                  <a:endParaRPr lang="en-US"/>
                </a:p>
              </p:txBody>
            </p:sp>
          </p:grpSp>
          <p:grpSp>
            <p:nvGrpSpPr>
              <p:cNvPr id="144" name="Graphic 3">
                <a:extLst>
                  <a:ext uri="{FF2B5EF4-FFF2-40B4-BE49-F238E27FC236}">
                    <a16:creationId xmlns:a16="http://schemas.microsoft.com/office/drawing/2014/main" id="{F9F20916-4214-41E3-876E-20F752836C4D}"/>
                  </a:ext>
                </a:extLst>
              </p:cNvPr>
              <p:cNvGrpSpPr/>
              <p:nvPr/>
            </p:nvGrpSpPr>
            <p:grpSpPr>
              <a:xfrm>
                <a:off x="9387318" y="7324732"/>
                <a:ext cx="514760" cy="679529"/>
                <a:chOff x="9387318" y="7324732"/>
                <a:chExt cx="514760" cy="679529"/>
              </a:xfrm>
            </p:grpSpPr>
            <p:grpSp>
              <p:nvGrpSpPr>
                <p:cNvPr id="300" name="Graphic 3">
                  <a:extLst>
                    <a:ext uri="{FF2B5EF4-FFF2-40B4-BE49-F238E27FC236}">
                      <a16:creationId xmlns:a16="http://schemas.microsoft.com/office/drawing/2014/main" id="{6753938B-0CFA-4624-914E-01641BBD8164}"/>
                    </a:ext>
                  </a:extLst>
                </p:cNvPr>
                <p:cNvGrpSpPr/>
                <p:nvPr/>
              </p:nvGrpSpPr>
              <p:grpSpPr>
                <a:xfrm>
                  <a:off x="9387318" y="7324732"/>
                  <a:ext cx="514760" cy="679529"/>
                  <a:chOff x="9387318" y="7324732"/>
                  <a:chExt cx="514760" cy="679529"/>
                </a:xfrm>
              </p:grpSpPr>
              <p:grpSp>
                <p:nvGrpSpPr>
                  <p:cNvPr id="305" name="Graphic 3">
                    <a:extLst>
                      <a:ext uri="{FF2B5EF4-FFF2-40B4-BE49-F238E27FC236}">
                        <a16:creationId xmlns:a16="http://schemas.microsoft.com/office/drawing/2014/main" id="{07F0D9DD-6320-4CB4-9407-1A33ED6C715C}"/>
                      </a:ext>
                    </a:extLst>
                  </p:cNvPr>
                  <p:cNvGrpSpPr/>
                  <p:nvPr/>
                </p:nvGrpSpPr>
                <p:grpSpPr>
                  <a:xfrm>
                    <a:off x="9507691" y="7497008"/>
                    <a:ext cx="163654" cy="215343"/>
                    <a:chOff x="9507691" y="7497008"/>
                    <a:chExt cx="163654" cy="215343"/>
                  </a:xfrm>
                </p:grpSpPr>
                <p:sp>
                  <p:nvSpPr>
                    <p:cNvPr id="325" name="Freeform: Shape 324">
                      <a:extLst>
                        <a:ext uri="{FF2B5EF4-FFF2-40B4-BE49-F238E27FC236}">
                          <a16:creationId xmlns:a16="http://schemas.microsoft.com/office/drawing/2014/main" id="{612F7EA7-5FF2-438E-A53F-F9BC7E76709C}"/>
                        </a:ext>
                      </a:extLst>
                    </p:cNvPr>
                    <p:cNvSpPr/>
                    <p:nvPr/>
                  </p:nvSpPr>
                  <p:spPr>
                    <a:xfrm>
                      <a:off x="9512194" y="7501695"/>
                      <a:ext cx="154041" cy="202782"/>
                    </a:xfrm>
                    <a:custGeom>
                      <a:avLst/>
                      <a:gdLst>
                        <a:gd name="connsiteX0" fmla="*/ 72063 w 154041"/>
                        <a:gd name="connsiteY0" fmla="*/ 98 h 202782"/>
                        <a:gd name="connsiteX1" fmla="*/ 153415 w 154041"/>
                        <a:gd name="connsiteY1" fmla="*/ 52737 h 202782"/>
                        <a:gd name="connsiteX2" fmla="*/ 124703 w 154041"/>
                        <a:gd name="connsiteY2" fmla="*/ 196300 h 202782"/>
                        <a:gd name="connsiteX3" fmla="*/ 282 w 154041"/>
                        <a:gd name="connsiteY3" fmla="*/ 81450 h 202782"/>
                        <a:gd name="connsiteX4" fmla="*/ 72063 w 154041"/>
                        <a:gd name="connsiteY4" fmla="*/ 98 h 202782"/>
                        <a:gd name="connsiteX5" fmla="*/ 72063 w 154041"/>
                        <a:gd name="connsiteY5" fmla="*/ 98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041" h="202782">
                          <a:moveTo>
                            <a:pt x="72063" y="98"/>
                          </a:moveTo>
                          <a:cubicBezTo>
                            <a:pt x="72063" y="98"/>
                            <a:pt x="148630" y="-4688"/>
                            <a:pt x="153415" y="52737"/>
                          </a:cubicBezTo>
                          <a:cubicBezTo>
                            <a:pt x="158201" y="110162"/>
                            <a:pt x="134274" y="162802"/>
                            <a:pt x="124703" y="196300"/>
                          </a:cubicBezTo>
                          <a:cubicBezTo>
                            <a:pt x="115133" y="225012"/>
                            <a:pt x="5068" y="153231"/>
                            <a:pt x="282" y="81450"/>
                          </a:cubicBezTo>
                          <a:cubicBezTo>
                            <a:pt x="-4503" y="9669"/>
                            <a:pt x="52922" y="98"/>
                            <a:pt x="72063" y="98"/>
                          </a:cubicBezTo>
                          <a:lnTo>
                            <a:pt x="72063" y="98"/>
                          </a:lnTo>
                          <a:close/>
                        </a:path>
                      </a:pathLst>
                    </a:custGeom>
                    <a:solidFill>
                      <a:srgbClr val="D9531E"/>
                    </a:solidFill>
                    <a:ln w="47824"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89C7D220-242C-4D05-A8B4-E9C64BF0051E}"/>
                        </a:ext>
                      </a:extLst>
                    </p:cNvPr>
                    <p:cNvSpPr/>
                    <p:nvPr/>
                  </p:nvSpPr>
                  <p:spPr>
                    <a:xfrm>
                      <a:off x="9507691" y="7497008"/>
                      <a:ext cx="163654" cy="215343"/>
                    </a:xfrm>
                    <a:custGeom>
                      <a:avLst/>
                      <a:gdLst>
                        <a:gd name="connsiteX0" fmla="*/ 0 w 163654"/>
                        <a:gd name="connsiteY0" fmla="*/ 86137 h 215343"/>
                        <a:gd name="connsiteX1" fmla="*/ 19142 w 163654"/>
                        <a:gd name="connsiteY1" fmla="*/ 23927 h 215343"/>
                        <a:gd name="connsiteX2" fmla="*/ 76567 w 163654"/>
                        <a:gd name="connsiteY2" fmla="*/ 0 h 215343"/>
                        <a:gd name="connsiteX3" fmla="*/ 76567 w 163654"/>
                        <a:gd name="connsiteY3" fmla="*/ 0 h 215343"/>
                        <a:gd name="connsiteX4" fmla="*/ 76567 w 163654"/>
                        <a:gd name="connsiteY4" fmla="*/ 0 h 215343"/>
                        <a:gd name="connsiteX5" fmla="*/ 162704 w 163654"/>
                        <a:gd name="connsiteY5" fmla="*/ 57425 h 215343"/>
                        <a:gd name="connsiteX6" fmla="*/ 143563 w 163654"/>
                        <a:gd name="connsiteY6" fmla="*/ 181846 h 215343"/>
                        <a:gd name="connsiteX7" fmla="*/ 138777 w 163654"/>
                        <a:gd name="connsiteY7" fmla="*/ 205773 h 215343"/>
                        <a:gd name="connsiteX8" fmla="*/ 124421 w 163654"/>
                        <a:gd name="connsiteY8" fmla="*/ 215344 h 215343"/>
                        <a:gd name="connsiteX9" fmla="*/ 124421 w 163654"/>
                        <a:gd name="connsiteY9" fmla="*/ 215344 h 215343"/>
                        <a:gd name="connsiteX10" fmla="*/ 0 w 163654"/>
                        <a:gd name="connsiteY10" fmla="*/ 86137 h 215343"/>
                        <a:gd name="connsiteX11" fmla="*/ 76567 w 163654"/>
                        <a:gd name="connsiteY11" fmla="*/ 9571 h 215343"/>
                        <a:gd name="connsiteX12" fmla="*/ 28712 w 163654"/>
                        <a:gd name="connsiteY12" fmla="*/ 33498 h 215343"/>
                        <a:gd name="connsiteX13" fmla="*/ 14356 w 163654"/>
                        <a:gd name="connsiteY13" fmla="*/ 86137 h 215343"/>
                        <a:gd name="connsiteX14" fmla="*/ 124421 w 163654"/>
                        <a:gd name="connsiteY14" fmla="*/ 200988 h 215343"/>
                        <a:gd name="connsiteX15" fmla="*/ 129206 w 163654"/>
                        <a:gd name="connsiteY15" fmla="*/ 200988 h 215343"/>
                        <a:gd name="connsiteX16" fmla="*/ 133991 w 163654"/>
                        <a:gd name="connsiteY16" fmla="*/ 177060 h 215343"/>
                        <a:gd name="connsiteX17" fmla="*/ 153134 w 163654"/>
                        <a:gd name="connsiteY17" fmla="*/ 57425 h 215343"/>
                        <a:gd name="connsiteX18" fmla="*/ 76567 w 163654"/>
                        <a:gd name="connsiteY18" fmla="*/ 9571 h 215343"/>
                        <a:gd name="connsiteX19" fmla="*/ 76567 w 163654"/>
                        <a:gd name="connsiteY19" fmla="*/ 9571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654" h="215343">
                          <a:moveTo>
                            <a:pt x="0" y="86137"/>
                          </a:moveTo>
                          <a:cubicBezTo>
                            <a:pt x="0" y="57425"/>
                            <a:pt x="4785" y="38283"/>
                            <a:pt x="19142" y="23927"/>
                          </a:cubicBezTo>
                          <a:cubicBezTo>
                            <a:pt x="33498" y="4785"/>
                            <a:pt x="62210" y="0"/>
                            <a:pt x="76567" y="0"/>
                          </a:cubicBezTo>
                          <a:lnTo>
                            <a:pt x="76567" y="0"/>
                          </a:lnTo>
                          <a:lnTo>
                            <a:pt x="76567" y="0"/>
                          </a:lnTo>
                          <a:cubicBezTo>
                            <a:pt x="90923" y="0"/>
                            <a:pt x="157919" y="0"/>
                            <a:pt x="162704" y="57425"/>
                          </a:cubicBezTo>
                          <a:cubicBezTo>
                            <a:pt x="167490" y="105279"/>
                            <a:pt x="153134" y="148348"/>
                            <a:pt x="143563" y="181846"/>
                          </a:cubicBezTo>
                          <a:cubicBezTo>
                            <a:pt x="138777" y="191417"/>
                            <a:pt x="138777" y="196202"/>
                            <a:pt x="138777" y="205773"/>
                          </a:cubicBezTo>
                          <a:cubicBezTo>
                            <a:pt x="138777" y="215344"/>
                            <a:pt x="129206" y="215344"/>
                            <a:pt x="124421" y="215344"/>
                          </a:cubicBezTo>
                          <a:lnTo>
                            <a:pt x="124421" y="215344"/>
                          </a:lnTo>
                          <a:cubicBezTo>
                            <a:pt x="90923" y="215344"/>
                            <a:pt x="4785" y="148348"/>
                            <a:pt x="0" y="86137"/>
                          </a:cubicBezTo>
                          <a:close/>
                          <a:moveTo>
                            <a:pt x="76567" y="9571"/>
                          </a:moveTo>
                          <a:cubicBezTo>
                            <a:pt x="71782" y="9571"/>
                            <a:pt x="47855" y="9571"/>
                            <a:pt x="28712" y="33498"/>
                          </a:cubicBezTo>
                          <a:cubicBezTo>
                            <a:pt x="19142" y="47854"/>
                            <a:pt x="14356" y="66996"/>
                            <a:pt x="14356" y="86137"/>
                          </a:cubicBezTo>
                          <a:cubicBezTo>
                            <a:pt x="19142" y="143562"/>
                            <a:pt x="100494" y="200988"/>
                            <a:pt x="124421" y="200988"/>
                          </a:cubicBezTo>
                          <a:cubicBezTo>
                            <a:pt x="129206" y="200988"/>
                            <a:pt x="129206" y="200988"/>
                            <a:pt x="129206" y="200988"/>
                          </a:cubicBezTo>
                          <a:cubicBezTo>
                            <a:pt x="129206" y="196202"/>
                            <a:pt x="133991" y="186631"/>
                            <a:pt x="133991" y="177060"/>
                          </a:cubicBezTo>
                          <a:cubicBezTo>
                            <a:pt x="143563" y="148348"/>
                            <a:pt x="157919" y="105279"/>
                            <a:pt x="153134" y="57425"/>
                          </a:cubicBezTo>
                          <a:cubicBezTo>
                            <a:pt x="148348" y="9571"/>
                            <a:pt x="90923" y="9571"/>
                            <a:pt x="76567" y="9571"/>
                          </a:cubicBezTo>
                          <a:lnTo>
                            <a:pt x="76567" y="9571"/>
                          </a:lnTo>
                          <a:close/>
                        </a:path>
                      </a:pathLst>
                    </a:custGeom>
                    <a:solidFill>
                      <a:srgbClr val="B3351C"/>
                    </a:solidFill>
                    <a:ln w="47824" cap="flat">
                      <a:noFill/>
                      <a:prstDash val="solid"/>
                      <a:miter/>
                    </a:ln>
                  </p:spPr>
                  <p:txBody>
                    <a:bodyPr rtlCol="0" anchor="ctr"/>
                    <a:lstStyle/>
                    <a:p>
                      <a:endParaRPr lang="en-US"/>
                    </a:p>
                  </p:txBody>
                </p:sp>
              </p:grpSp>
              <p:sp>
                <p:nvSpPr>
                  <p:cNvPr id="306" name="Freeform: Shape 305">
                    <a:extLst>
                      <a:ext uri="{FF2B5EF4-FFF2-40B4-BE49-F238E27FC236}">
                        <a16:creationId xmlns:a16="http://schemas.microsoft.com/office/drawing/2014/main" id="{F96D2A97-CD02-47F1-949F-509462CF58D2}"/>
                      </a:ext>
                    </a:extLst>
                  </p:cNvPr>
                  <p:cNvSpPr/>
                  <p:nvPr/>
                </p:nvSpPr>
                <p:spPr>
                  <a:xfrm>
                    <a:off x="9512194" y="7501695"/>
                    <a:ext cx="154041" cy="202782"/>
                  </a:xfrm>
                  <a:custGeom>
                    <a:avLst/>
                    <a:gdLst>
                      <a:gd name="connsiteX0" fmla="*/ 282 w 154041"/>
                      <a:gd name="connsiteY0" fmla="*/ 81450 h 202782"/>
                      <a:gd name="connsiteX1" fmla="*/ 124703 w 154041"/>
                      <a:gd name="connsiteY1" fmla="*/ 196300 h 202782"/>
                      <a:gd name="connsiteX2" fmla="*/ 153415 w 154041"/>
                      <a:gd name="connsiteY2" fmla="*/ 52737 h 202782"/>
                      <a:gd name="connsiteX3" fmla="*/ 72063 w 154041"/>
                      <a:gd name="connsiteY3" fmla="*/ 98 h 202782"/>
                      <a:gd name="connsiteX4" fmla="*/ 282 w 154041"/>
                      <a:gd name="connsiteY4" fmla="*/ 81450 h 202782"/>
                      <a:gd name="connsiteX5" fmla="*/ 76849 w 154041"/>
                      <a:gd name="connsiteY5" fmla="*/ 86235 h 202782"/>
                      <a:gd name="connsiteX6" fmla="*/ 105561 w 154041"/>
                      <a:gd name="connsiteY6" fmla="*/ 86235 h 202782"/>
                      <a:gd name="connsiteX7" fmla="*/ 95990 w 154041"/>
                      <a:gd name="connsiteY7" fmla="*/ 33596 h 202782"/>
                      <a:gd name="connsiteX8" fmla="*/ 100776 w 154041"/>
                      <a:gd name="connsiteY8" fmla="*/ 28810 h 202782"/>
                      <a:gd name="connsiteX9" fmla="*/ 129488 w 154041"/>
                      <a:gd name="connsiteY9" fmla="*/ 67094 h 202782"/>
                      <a:gd name="connsiteX10" fmla="*/ 119918 w 154041"/>
                      <a:gd name="connsiteY10" fmla="*/ 167587 h 202782"/>
                      <a:gd name="connsiteX11" fmla="*/ 110347 w 154041"/>
                      <a:gd name="connsiteY11" fmla="*/ 162802 h 202782"/>
                      <a:gd name="connsiteX12" fmla="*/ 105561 w 154041"/>
                      <a:gd name="connsiteY12" fmla="*/ 148446 h 202782"/>
                      <a:gd name="connsiteX13" fmla="*/ 105561 w 154041"/>
                      <a:gd name="connsiteY13" fmla="*/ 153231 h 202782"/>
                      <a:gd name="connsiteX14" fmla="*/ 95990 w 154041"/>
                      <a:gd name="connsiteY14" fmla="*/ 153231 h 202782"/>
                      <a:gd name="connsiteX15" fmla="*/ 76849 w 154041"/>
                      <a:gd name="connsiteY15" fmla="*/ 86235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041" h="202782">
                        <a:moveTo>
                          <a:pt x="282" y="81450"/>
                        </a:moveTo>
                        <a:cubicBezTo>
                          <a:pt x="5068" y="153231"/>
                          <a:pt x="119918" y="225012"/>
                          <a:pt x="124703" y="196300"/>
                        </a:cubicBezTo>
                        <a:cubicBezTo>
                          <a:pt x="134274" y="167587"/>
                          <a:pt x="158201" y="110162"/>
                          <a:pt x="153415" y="52737"/>
                        </a:cubicBezTo>
                        <a:cubicBezTo>
                          <a:pt x="148630" y="-4688"/>
                          <a:pt x="72063" y="98"/>
                          <a:pt x="72063" y="98"/>
                        </a:cubicBezTo>
                        <a:cubicBezTo>
                          <a:pt x="52922" y="98"/>
                          <a:pt x="-4503" y="9669"/>
                          <a:pt x="282" y="81450"/>
                        </a:cubicBezTo>
                        <a:close/>
                        <a:moveTo>
                          <a:pt x="76849" y="86235"/>
                        </a:moveTo>
                        <a:cubicBezTo>
                          <a:pt x="81634" y="67094"/>
                          <a:pt x="95990" y="76664"/>
                          <a:pt x="105561" y="86235"/>
                        </a:cubicBezTo>
                        <a:cubicBezTo>
                          <a:pt x="100776" y="67094"/>
                          <a:pt x="95990" y="52737"/>
                          <a:pt x="95990" y="33596"/>
                        </a:cubicBezTo>
                        <a:cubicBezTo>
                          <a:pt x="95990" y="28810"/>
                          <a:pt x="100776" y="28810"/>
                          <a:pt x="100776" y="28810"/>
                        </a:cubicBezTo>
                        <a:cubicBezTo>
                          <a:pt x="119918" y="33596"/>
                          <a:pt x="124703" y="47952"/>
                          <a:pt x="129488" y="67094"/>
                        </a:cubicBezTo>
                        <a:cubicBezTo>
                          <a:pt x="139060" y="100592"/>
                          <a:pt x="139060" y="138875"/>
                          <a:pt x="119918" y="167587"/>
                        </a:cubicBezTo>
                        <a:cubicBezTo>
                          <a:pt x="115133" y="172373"/>
                          <a:pt x="110347" y="167587"/>
                          <a:pt x="110347" y="162802"/>
                        </a:cubicBezTo>
                        <a:cubicBezTo>
                          <a:pt x="110347" y="158016"/>
                          <a:pt x="105561" y="153231"/>
                          <a:pt x="105561" y="148446"/>
                        </a:cubicBezTo>
                        <a:cubicBezTo>
                          <a:pt x="105561" y="148446"/>
                          <a:pt x="105561" y="148446"/>
                          <a:pt x="105561" y="153231"/>
                        </a:cubicBezTo>
                        <a:cubicBezTo>
                          <a:pt x="105561" y="158016"/>
                          <a:pt x="100776" y="158016"/>
                          <a:pt x="95990" y="153231"/>
                        </a:cubicBezTo>
                        <a:cubicBezTo>
                          <a:pt x="86420" y="134089"/>
                          <a:pt x="76849" y="105377"/>
                          <a:pt x="76849" y="8623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307" name="Graphic 3">
                    <a:extLst>
                      <a:ext uri="{FF2B5EF4-FFF2-40B4-BE49-F238E27FC236}">
                        <a16:creationId xmlns:a16="http://schemas.microsoft.com/office/drawing/2014/main" id="{5F16D95E-1D99-496B-993E-D6B53AFB55DC}"/>
                      </a:ext>
                    </a:extLst>
                  </p:cNvPr>
                  <p:cNvGrpSpPr/>
                  <p:nvPr/>
                </p:nvGrpSpPr>
                <p:grpSpPr>
                  <a:xfrm>
                    <a:off x="9387318" y="7324732"/>
                    <a:ext cx="220883" cy="277554"/>
                    <a:chOff x="9387318" y="7324732"/>
                    <a:chExt cx="220883" cy="277554"/>
                  </a:xfrm>
                </p:grpSpPr>
                <p:sp>
                  <p:nvSpPr>
                    <p:cNvPr id="323" name="Freeform: Shape 322">
                      <a:extLst>
                        <a:ext uri="{FF2B5EF4-FFF2-40B4-BE49-F238E27FC236}">
                          <a16:creationId xmlns:a16="http://schemas.microsoft.com/office/drawing/2014/main" id="{B53E38A5-DC21-437D-AFDB-2CF82F0FD7A6}"/>
                        </a:ext>
                      </a:extLst>
                    </p:cNvPr>
                    <p:cNvSpPr/>
                    <p:nvPr/>
                  </p:nvSpPr>
                  <p:spPr>
                    <a:xfrm>
                      <a:off x="9387898" y="7332411"/>
                      <a:ext cx="203183" cy="260564"/>
                    </a:xfrm>
                    <a:custGeom>
                      <a:avLst/>
                      <a:gdLst>
                        <a:gd name="connsiteX0" fmla="*/ 162862 w 203183"/>
                        <a:gd name="connsiteY0" fmla="*/ 11463 h 260564"/>
                        <a:gd name="connsiteX1" fmla="*/ 129364 w 203183"/>
                        <a:gd name="connsiteY1" fmla="*/ 260305 h 260564"/>
                        <a:gd name="connsiteX2" fmla="*/ 158 w 203183"/>
                        <a:gd name="connsiteY2" fmla="*/ 140669 h 260564"/>
                        <a:gd name="connsiteX3" fmla="*/ 162862 w 203183"/>
                        <a:gd name="connsiteY3" fmla="*/ 11463 h 260564"/>
                        <a:gd name="connsiteX4" fmla="*/ 162862 w 203183"/>
                        <a:gd name="connsiteY4" fmla="*/ 11463 h 26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183" h="260564">
                          <a:moveTo>
                            <a:pt x="162862" y="11463"/>
                          </a:moveTo>
                          <a:cubicBezTo>
                            <a:pt x="162862" y="11463"/>
                            <a:pt x="272927" y="269876"/>
                            <a:pt x="129364" y="260305"/>
                          </a:cubicBezTo>
                          <a:cubicBezTo>
                            <a:pt x="57583" y="255519"/>
                            <a:pt x="9729" y="178953"/>
                            <a:pt x="158" y="140669"/>
                          </a:cubicBezTo>
                          <a:cubicBezTo>
                            <a:pt x="-4628" y="102386"/>
                            <a:pt x="100651" y="-41176"/>
                            <a:pt x="162862" y="11463"/>
                          </a:cubicBezTo>
                          <a:lnTo>
                            <a:pt x="162862" y="11463"/>
                          </a:lnTo>
                          <a:close/>
                        </a:path>
                      </a:pathLst>
                    </a:custGeom>
                    <a:solidFill>
                      <a:srgbClr val="D9531E"/>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C4364152-89C6-4284-B750-3EDC6608265A}"/>
                        </a:ext>
                      </a:extLst>
                    </p:cNvPr>
                    <p:cNvSpPr/>
                    <p:nvPr/>
                  </p:nvSpPr>
                  <p:spPr>
                    <a:xfrm>
                      <a:off x="9387318" y="7324732"/>
                      <a:ext cx="220883" cy="277554"/>
                    </a:xfrm>
                    <a:custGeom>
                      <a:avLst/>
                      <a:gdLst>
                        <a:gd name="connsiteX0" fmla="*/ 134730 w 220883"/>
                        <a:gd name="connsiteY0" fmla="*/ 272769 h 277554"/>
                        <a:gd name="connsiteX1" fmla="*/ 738 w 220883"/>
                        <a:gd name="connsiteY1" fmla="*/ 148348 h 277554"/>
                        <a:gd name="connsiteX2" fmla="*/ 39022 w 220883"/>
                        <a:gd name="connsiteY2" fmla="*/ 66996 h 277554"/>
                        <a:gd name="connsiteX3" fmla="*/ 139515 w 220883"/>
                        <a:gd name="connsiteY3" fmla="*/ 0 h 277554"/>
                        <a:gd name="connsiteX4" fmla="*/ 177799 w 220883"/>
                        <a:gd name="connsiteY4" fmla="*/ 14356 h 277554"/>
                        <a:gd name="connsiteX5" fmla="*/ 177799 w 220883"/>
                        <a:gd name="connsiteY5" fmla="*/ 19142 h 277554"/>
                        <a:gd name="connsiteX6" fmla="*/ 206511 w 220883"/>
                        <a:gd name="connsiteY6" fmla="*/ 248842 h 277554"/>
                        <a:gd name="connsiteX7" fmla="*/ 153872 w 220883"/>
                        <a:gd name="connsiteY7" fmla="*/ 277554 h 277554"/>
                        <a:gd name="connsiteX8" fmla="*/ 153872 w 220883"/>
                        <a:gd name="connsiteY8" fmla="*/ 277554 h 277554"/>
                        <a:gd name="connsiteX9" fmla="*/ 134730 w 220883"/>
                        <a:gd name="connsiteY9" fmla="*/ 272769 h 277554"/>
                        <a:gd name="connsiteX10" fmla="*/ 134730 w 220883"/>
                        <a:gd name="connsiteY10" fmla="*/ 14356 h 277554"/>
                        <a:gd name="connsiteX11" fmla="*/ 43807 w 220883"/>
                        <a:gd name="connsiteY11" fmla="*/ 76567 h 277554"/>
                        <a:gd name="connsiteX12" fmla="*/ 10309 w 220883"/>
                        <a:gd name="connsiteY12" fmla="*/ 148348 h 277554"/>
                        <a:gd name="connsiteX13" fmla="*/ 134730 w 220883"/>
                        <a:gd name="connsiteY13" fmla="*/ 263198 h 277554"/>
                        <a:gd name="connsiteX14" fmla="*/ 144301 w 220883"/>
                        <a:gd name="connsiteY14" fmla="*/ 263198 h 277554"/>
                        <a:gd name="connsiteX15" fmla="*/ 144301 w 220883"/>
                        <a:gd name="connsiteY15" fmla="*/ 263198 h 277554"/>
                        <a:gd name="connsiteX16" fmla="*/ 187370 w 220883"/>
                        <a:gd name="connsiteY16" fmla="*/ 239271 h 277554"/>
                        <a:gd name="connsiteX17" fmla="*/ 158657 w 220883"/>
                        <a:gd name="connsiteY17" fmla="*/ 23927 h 277554"/>
                        <a:gd name="connsiteX18" fmla="*/ 134730 w 220883"/>
                        <a:gd name="connsiteY18"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883" h="277554">
                          <a:moveTo>
                            <a:pt x="134730" y="272769"/>
                          </a:moveTo>
                          <a:cubicBezTo>
                            <a:pt x="62949" y="267983"/>
                            <a:pt x="10309" y="186631"/>
                            <a:pt x="738" y="148348"/>
                          </a:cubicBezTo>
                          <a:cubicBezTo>
                            <a:pt x="-4047" y="129206"/>
                            <a:pt x="15095" y="95708"/>
                            <a:pt x="39022" y="66996"/>
                          </a:cubicBezTo>
                          <a:cubicBezTo>
                            <a:pt x="72519" y="28713"/>
                            <a:pt x="106018" y="0"/>
                            <a:pt x="139515" y="0"/>
                          </a:cubicBezTo>
                          <a:cubicBezTo>
                            <a:pt x="153872" y="0"/>
                            <a:pt x="163442" y="4786"/>
                            <a:pt x="177799" y="14356"/>
                          </a:cubicBezTo>
                          <a:cubicBezTo>
                            <a:pt x="177799" y="14356"/>
                            <a:pt x="177799" y="14356"/>
                            <a:pt x="177799" y="19142"/>
                          </a:cubicBezTo>
                          <a:cubicBezTo>
                            <a:pt x="182584" y="23927"/>
                            <a:pt x="249580" y="181846"/>
                            <a:pt x="206511" y="248842"/>
                          </a:cubicBezTo>
                          <a:cubicBezTo>
                            <a:pt x="196940" y="267983"/>
                            <a:pt x="177799" y="277554"/>
                            <a:pt x="153872" y="277554"/>
                          </a:cubicBezTo>
                          <a:lnTo>
                            <a:pt x="153872" y="277554"/>
                          </a:lnTo>
                          <a:cubicBezTo>
                            <a:pt x="144301" y="272769"/>
                            <a:pt x="139515" y="272769"/>
                            <a:pt x="134730" y="272769"/>
                          </a:cubicBezTo>
                          <a:close/>
                          <a:moveTo>
                            <a:pt x="134730" y="14356"/>
                          </a:moveTo>
                          <a:cubicBezTo>
                            <a:pt x="110803" y="14356"/>
                            <a:pt x="77305" y="38283"/>
                            <a:pt x="43807" y="76567"/>
                          </a:cubicBezTo>
                          <a:cubicBezTo>
                            <a:pt x="19880" y="110065"/>
                            <a:pt x="10309" y="133992"/>
                            <a:pt x="10309" y="148348"/>
                          </a:cubicBezTo>
                          <a:cubicBezTo>
                            <a:pt x="19880" y="181846"/>
                            <a:pt x="67734" y="258413"/>
                            <a:pt x="134730" y="263198"/>
                          </a:cubicBezTo>
                          <a:cubicBezTo>
                            <a:pt x="139515" y="263198"/>
                            <a:pt x="144301" y="263198"/>
                            <a:pt x="144301" y="263198"/>
                          </a:cubicBezTo>
                          <a:lnTo>
                            <a:pt x="144301" y="263198"/>
                          </a:lnTo>
                          <a:cubicBezTo>
                            <a:pt x="163442" y="263198"/>
                            <a:pt x="177799" y="253627"/>
                            <a:pt x="187370" y="239271"/>
                          </a:cubicBezTo>
                          <a:cubicBezTo>
                            <a:pt x="220867" y="181846"/>
                            <a:pt x="163442" y="38283"/>
                            <a:pt x="158657" y="23927"/>
                          </a:cubicBezTo>
                          <a:cubicBezTo>
                            <a:pt x="153872" y="14356"/>
                            <a:pt x="144301" y="14356"/>
                            <a:pt x="134730" y="14356"/>
                          </a:cubicBezTo>
                          <a:close/>
                        </a:path>
                      </a:pathLst>
                    </a:custGeom>
                    <a:solidFill>
                      <a:srgbClr val="B3351C"/>
                    </a:solidFill>
                    <a:ln w="47824" cap="flat">
                      <a:noFill/>
                      <a:prstDash val="solid"/>
                      <a:miter/>
                    </a:ln>
                  </p:spPr>
                  <p:txBody>
                    <a:bodyPr rtlCol="0" anchor="ctr"/>
                    <a:lstStyle/>
                    <a:p>
                      <a:endParaRPr lang="en-US"/>
                    </a:p>
                  </p:txBody>
                </p:sp>
              </p:grpSp>
              <p:sp>
                <p:nvSpPr>
                  <p:cNvPr id="308" name="Freeform: Shape 307">
                    <a:extLst>
                      <a:ext uri="{FF2B5EF4-FFF2-40B4-BE49-F238E27FC236}">
                        <a16:creationId xmlns:a16="http://schemas.microsoft.com/office/drawing/2014/main" id="{2456113C-D6C6-4B25-B632-45F116DFFE77}"/>
                      </a:ext>
                    </a:extLst>
                  </p:cNvPr>
                  <p:cNvSpPr/>
                  <p:nvPr/>
                </p:nvSpPr>
                <p:spPr>
                  <a:xfrm>
                    <a:off x="9392231" y="7329418"/>
                    <a:ext cx="203635" cy="259078"/>
                  </a:xfrm>
                  <a:custGeom>
                    <a:avLst/>
                    <a:gdLst>
                      <a:gd name="connsiteX0" fmla="*/ 610 w 203635"/>
                      <a:gd name="connsiteY0" fmla="*/ 138877 h 259078"/>
                      <a:gd name="connsiteX1" fmla="*/ 129816 w 203635"/>
                      <a:gd name="connsiteY1" fmla="*/ 258512 h 259078"/>
                      <a:gd name="connsiteX2" fmla="*/ 163314 w 203635"/>
                      <a:gd name="connsiteY2" fmla="*/ 9671 h 259078"/>
                      <a:gd name="connsiteX3" fmla="*/ 610 w 203635"/>
                      <a:gd name="connsiteY3" fmla="*/ 138877 h 259078"/>
                      <a:gd name="connsiteX4" fmla="*/ 134602 w 203635"/>
                      <a:gd name="connsiteY4" fmla="*/ 91023 h 259078"/>
                      <a:gd name="connsiteX5" fmla="*/ 129816 w 203635"/>
                      <a:gd name="connsiteY5" fmla="*/ 47954 h 259078"/>
                      <a:gd name="connsiteX6" fmla="*/ 148958 w 203635"/>
                      <a:gd name="connsiteY6" fmla="*/ 43169 h 259078"/>
                      <a:gd name="connsiteX7" fmla="*/ 177670 w 203635"/>
                      <a:gd name="connsiteY7" fmla="*/ 105379 h 259078"/>
                      <a:gd name="connsiteX8" fmla="*/ 187241 w 203635"/>
                      <a:gd name="connsiteY8" fmla="*/ 210658 h 259078"/>
                      <a:gd name="connsiteX9" fmla="*/ 177670 w 203635"/>
                      <a:gd name="connsiteY9" fmla="*/ 210658 h 259078"/>
                      <a:gd name="connsiteX10" fmla="*/ 153743 w 203635"/>
                      <a:gd name="connsiteY10" fmla="*/ 148448 h 259078"/>
                      <a:gd name="connsiteX11" fmla="*/ 172885 w 203635"/>
                      <a:gd name="connsiteY11" fmla="*/ 215444 h 259078"/>
                      <a:gd name="connsiteX12" fmla="*/ 168099 w 203635"/>
                      <a:gd name="connsiteY12" fmla="*/ 220229 h 259078"/>
                      <a:gd name="connsiteX13" fmla="*/ 77177 w 203635"/>
                      <a:gd name="connsiteY13" fmla="*/ 114950 h 259078"/>
                      <a:gd name="connsiteX14" fmla="*/ 134602 w 203635"/>
                      <a:gd name="connsiteY14" fmla="*/ 91023 h 2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635" h="259078">
                        <a:moveTo>
                          <a:pt x="610" y="138877"/>
                        </a:moveTo>
                        <a:cubicBezTo>
                          <a:pt x="10181" y="177160"/>
                          <a:pt x="58035" y="253727"/>
                          <a:pt x="129816" y="258512"/>
                        </a:cubicBezTo>
                        <a:cubicBezTo>
                          <a:pt x="273378" y="272869"/>
                          <a:pt x="163314" y="9671"/>
                          <a:pt x="163314" y="9671"/>
                        </a:cubicBezTo>
                        <a:cubicBezTo>
                          <a:pt x="96318" y="-38183"/>
                          <a:pt x="-8961" y="105379"/>
                          <a:pt x="610" y="138877"/>
                        </a:cubicBezTo>
                        <a:close/>
                        <a:moveTo>
                          <a:pt x="134602" y="91023"/>
                        </a:moveTo>
                        <a:cubicBezTo>
                          <a:pt x="129816" y="76667"/>
                          <a:pt x="125031" y="62310"/>
                          <a:pt x="129816" y="47954"/>
                        </a:cubicBezTo>
                        <a:cubicBezTo>
                          <a:pt x="129816" y="38383"/>
                          <a:pt x="144172" y="33598"/>
                          <a:pt x="148958" y="43169"/>
                        </a:cubicBezTo>
                        <a:cubicBezTo>
                          <a:pt x="163314" y="57525"/>
                          <a:pt x="172885" y="81452"/>
                          <a:pt x="177670" y="105379"/>
                        </a:cubicBezTo>
                        <a:cubicBezTo>
                          <a:pt x="187241" y="138877"/>
                          <a:pt x="192026" y="172375"/>
                          <a:pt x="187241" y="210658"/>
                        </a:cubicBezTo>
                        <a:cubicBezTo>
                          <a:pt x="187241" y="215444"/>
                          <a:pt x="177670" y="210658"/>
                          <a:pt x="177670" y="210658"/>
                        </a:cubicBezTo>
                        <a:cubicBezTo>
                          <a:pt x="172885" y="191517"/>
                          <a:pt x="163314" y="167590"/>
                          <a:pt x="153743" y="148448"/>
                        </a:cubicBezTo>
                        <a:cubicBezTo>
                          <a:pt x="163314" y="172375"/>
                          <a:pt x="168099" y="191517"/>
                          <a:pt x="172885" y="215444"/>
                        </a:cubicBezTo>
                        <a:cubicBezTo>
                          <a:pt x="172885" y="220229"/>
                          <a:pt x="172885" y="220229"/>
                          <a:pt x="168099" y="220229"/>
                        </a:cubicBezTo>
                        <a:cubicBezTo>
                          <a:pt x="115460" y="220229"/>
                          <a:pt x="81962" y="162804"/>
                          <a:pt x="77177" y="114950"/>
                        </a:cubicBezTo>
                        <a:cubicBezTo>
                          <a:pt x="67606" y="62310"/>
                          <a:pt x="105889" y="76667"/>
                          <a:pt x="134602" y="91023"/>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309" name="Graphic 3">
                    <a:extLst>
                      <a:ext uri="{FF2B5EF4-FFF2-40B4-BE49-F238E27FC236}">
                        <a16:creationId xmlns:a16="http://schemas.microsoft.com/office/drawing/2014/main" id="{B3D15BBD-D94F-4A20-A785-E9BA7AA6C913}"/>
                      </a:ext>
                    </a:extLst>
                  </p:cNvPr>
                  <p:cNvGrpSpPr/>
                  <p:nvPr/>
                </p:nvGrpSpPr>
                <p:grpSpPr>
                  <a:xfrm>
                    <a:off x="9567509" y="7678853"/>
                    <a:ext cx="334568" cy="325408"/>
                    <a:chOff x="9567509" y="7678853"/>
                    <a:chExt cx="334568" cy="325408"/>
                  </a:xfrm>
                </p:grpSpPr>
                <p:sp>
                  <p:nvSpPr>
                    <p:cNvPr id="321" name="Freeform: Shape 320">
                      <a:extLst>
                        <a:ext uri="{FF2B5EF4-FFF2-40B4-BE49-F238E27FC236}">
                          <a16:creationId xmlns:a16="http://schemas.microsoft.com/office/drawing/2014/main" id="{89E4F5DE-FD7E-4E61-99DB-859AA227952B}"/>
                        </a:ext>
                      </a:extLst>
                    </p:cNvPr>
                    <p:cNvSpPr/>
                    <p:nvPr/>
                  </p:nvSpPr>
                  <p:spPr>
                    <a:xfrm>
                      <a:off x="9576157" y="7687909"/>
                      <a:ext cx="320565" cy="309134"/>
                    </a:xfrm>
                    <a:custGeom>
                      <a:avLst/>
                      <a:gdLst>
                        <a:gd name="connsiteX0" fmla="*/ 46384 w 320565"/>
                        <a:gd name="connsiteY0" fmla="*/ 5300 h 309134"/>
                        <a:gd name="connsiteX1" fmla="*/ 314368 w 320565"/>
                        <a:gd name="connsiteY1" fmla="*/ 96223 h 309134"/>
                        <a:gd name="connsiteX2" fmla="*/ 276084 w 320565"/>
                        <a:gd name="connsiteY2" fmla="*/ 96223 h 309134"/>
                        <a:gd name="connsiteX3" fmla="*/ 295226 w 320565"/>
                        <a:gd name="connsiteY3" fmla="*/ 297211 h 309134"/>
                        <a:gd name="connsiteX4" fmla="*/ 218659 w 320565"/>
                        <a:gd name="connsiteY4" fmla="*/ 278069 h 309134"/>
                        <a:gd name="connsiteX5" fmla="*/ 89453 w 320565"/>
                        <a:gd name="connsiteY5" fmla="*/ 249357 h 309134"/>
                        <a:gd name="connsiteX6" fmla="*/ 94238 w 320565"/>
                        <a:gd name="connsiteY6" fmla="*/ 268498 h 309134"/>
                        <a:gd name="connsiteX7" fmla="*/ 36813 w 320565"/>
                        <a:gd name="connsiteY7" fmla="*/ 14871 h 309134"/>
                        <a:gd name="connsiteX8" fmla="*/ 46384 w 320565"/>
                        <a:gd name="connsiteY8" fmla="*/ 5300 h 309134"/>
                        <a:gd name="connsiteX9" fmla="*/ 46384 w 320565"/>
                        <a:gd name="connsiteY9" fmla="*/ 5300 h 30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565" h="309134">
                          <a:moveTo>
                            <a:pt x="46384" y="5300"/>
                          </a:moveTo>
                          <a:cubicBezTo>
                            <a:pt x="46384" y="5300"/>
                            <a:pt x="233015" y="-32983"/>
                            <a:pt x="314368" y="96223"/>
                          </a:cubicBezTo>
                          <a:cubicBezTo>
                            <a:pt x="333509" y="124936"/>
                            <a:pt x="304796" y="96223"/>
                            <a:pt x="276084" y="96223"/>
                          </a:cubicBezTo>
                          <a:cubicBezTo>
                            <a:pt x="247372" y="96223"/>
                            <a:pt x="338295" y="196717"/>
                            <a:pt x="295226" y="297211"/>
                          </a:cubicBezTo>
                          <a:cubicBezTo>
                            <a:pt x="280869" y="335494"/>
                            <a:pt x="252157" y="268498"/>
                            <a:pt x="218659" y="278069"/>
                          </a:cubicBezTo>
                          <a:cubicBezTo>
                            <a:pt x="185161" y="282855"/>
                            <a:pt x="108595" y="268498"/>
                            <a:pt x="89453" y="249357"/>
                          </a:cubicBezTo>
                          <a:cubicBezTo>
                            <a:pt x="65525" y="230215"/>
                            <a:pt x="89453" y="258927"/>
                            <a:pt x="94238" y="268498"/>
                          </a:cubicBezTo>
                          <a:cubicBezTo>
                            <a:pt x="99024" y="273284"/>
                            <a:pt x="-73251" y="206288"/>
                            <a:pt x="36813" y="14871"/>
                          </a:cubicBezTo>
                          <a:lnTo>
                            <a:pt x="46384" y="5300"/>
                          </a:lnTo>
                          <a:lnTo>
                            <a:pt x="46384" y="5300"/>
                          </a:lnTo>
                          <a:close/>
                        </a:path>
                      </a:pathLst>
                    </a:custGeom>
                    <a:solidFill>
                      <a:srgbClr val="D9531E"/>
                    </a:solidFill>
                    <a:ln w="47824"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97B3EAA-85B3-4091-9297-EAC93BBF0264}"/>
                        </a:ext>
                      </a:extLst>
                    </p:cNvPr>
                    <p:cNvSpPr/>
                    <p:nvPr/>
                  </p:nvSpPr>
                  <p:spPr>
                    <a:xfrm>
                      <a:off x="9567509" y="7678853"/>
                      <a:ext cx="334568" cy="325408"/>
                    </a:xfrm>
                    <a:custGeom>
                      <a:avLst/>
                      <a:gdLst>
                        <a:gd name="connsiteX0" fmla="*/ 260805 w 334568"/>
                        <a:gd name="connsiteY0" fmla="*/ 311052 h 325408"/>
                        <a:gd name="connsiteX1" fmla="*/ 222522 w 334568"/>
                        <a:gd name="connsiteY1" fmla="*/ 291910 h 325408"/>
                        <a:gd name="connsiteX2" fmla="*/ 208165 w 334568"/>
                        <a:gd name="connsiteY2" fmla="*/ 291910 h 325408"/>
                        <a:gd name="connsiteX3" fmla="*/ 102886 w 334568"/>
                        <a:gd name="connsiteY3" fmla="*/ 272769 h 325408"/>
                        <a:gd name="connsiteX4" fmla="*/ 102886 w 334568"/>
                        <a:gd name="connsiteY4" fmla="*/ 277554 h 325408"/>
                        <a:gd name="connsiteX5" fmla="*/ 98101 w 334568"/>
                        <a:gd name="connsiteY5" fmla="*/ 282340 h 325408"/>
                        <a:gd name="connsiteX6" fmla="*/ 98101 w 334568"/>
                        <a:gd name="connsiteY6" fmla="*/ 282340 h 325408"/>
                        <a:gd name="connsiteX7" fmla="*/ 21534 w 334568"/>
                        <a:gd name="connsiteY7" fmla="*/ 215344 h 325408"/>
                        <a:gd name="connsiteX8" fmla="*/ 35891 w 334568"/>
                        <a:gd name="connsiteY8" fmla="*/ 14356 h 325408"/>
                        <a:gd name="connsiteX9" fmla="*/ 40676 w 334568"/>
                        <a:gd name="connsiteY9" fmla="*/ 9571 h 325408"/>
                        <a:gd name="connsiteX10" fmla="*/ 55032 w 334568"/>
                        <a:gd name="connsiteY10" fmla="*/ 4785 h 325408"/>
                        <a:gd name="connsiteX11" fmla="*/ 112457 w 334568"/>
                        <a:gd name="connsiteY11" fmla="*/ 0 h 325408"/>
                        <a:gd name="connsiteX12" fmla="*/ 327801 w 334568"/>
                        <a:gd name="connsiteY12" fmla="*/ 100494 h 325408"/>
                        <a:gd name="connsiteX13" fmla="*/ 332587 w 334568"/>
                        <a:gd name="connsiteY13" fmla="*/ 119635 h 325408"/>
                        <a:gd name="connsiteX14" fmla="*/ 327801 w 334568"/>
                        <a:gd name="connsiteY14" fmla="*/ 124421 h 325408"/>
                        <a:gd name="connsiteX15" fmla="*/ 318230 w 334568"/>
                        <a:gd name="connsiteY15" fmla="*/ 119635 h 325408"/>
                        <a:gd name="connsiteX16" fmla="*/ 284732 w 334568"/>
                        <a:gd name="connsiteY16" fmla="*/ 110065 h 325408"/>
                        <a:gd name="connsiteX17" fmla="*/ 294303 w 334568"/>
                        <a:gd name="connsiteY17" fmla="*/ 138777 h 325408"/>
                        <a:gd name="connsiteX18" fmla="*/ 308659 w 334568"/>
                        <a:gd name="connsiteY18" fmla="*/ 311052 h 325408"/>
                        <a:gd name="connsiteX19" fmla="*/ 289517 w 334568"/>
                        <a:gd name="connsiteY19" fmla="*/ 325408 h 325408"/>
                        <a:gd name="connsiteX20" fmla="*/ 260805 w 334568"/>
                        <a:gd name="connsiteY20" fmla="*/ 311052 h 325408"/>
                        <a:gd name="connsiteX21" fmla="*/ 284732 w 334568"/>
                        <a:gd name="connsiteY21" fmla="*/ 95708 h 325408"/>
                        <a:gd name="connsiteX22" fmla="*/ 318230 w 334568"/>
                        <a:gd name="connsiteY22" fmla="*/ 105279 h 325408"/>
                        <a:gd name="connsiteX23" fmla="*/ 112457 w 334568"/>
                        <a:gd name="connsiteY23" fmla="*/ 14356 h 325408"/>
                        <a:gd name="connsiteX24" fmla="*/ 59818 w 334568"/>
                        <a:gd name="connsiteY24" fmla="*/ 19142 h 325408"/>
                        <a:gd name="connsiteX25" fmla="*/ 59818 w 334568"/>
                        <a:gd name="connsiteY25" fmla="*/ 19142 h 325408"/>
                        <a:gd name="connsiteX26" fmla="*/ 50246 w 334568"/>
                        <a:gd name="connsiteY26" fmla="*/ 23927 h 325408"/>
                        <a:gd name="connsiteX27" fmla="*/ 31105 w 334568"/>
                        <a:gd name="connsiteY27" fmla="*/ 196202 h 325408"/>
                        <a:gd name="connsiteX28" fmla="*/ 83745 w 334568"/>
                        <a:gd name="connsiteY28" fmla="*/ 258413 h 325408"/>
                        <a:gd name="connsiteX29" fmla="*/ 83745 w 334568"/>
                        <a:gd name="connsiteY29" fmla="*/ 248842 h 325408"/>
                        <a:gd name="connsiteX30" fmla="*/ 88530 w 334568"/>
                        <a:gd name="connsiteY30" fmla="*/ 244056 h 325408"/>
                        <a:gd name="connsiteX31" fmla="*/ 102886 w 334568"/>
                        <a:gd name="connsiteY31" fmla="*/ 253627 h 325408"/>
                        <a:gd name="connsiteX32" fmla="*/ 212951 w 334568"/>
                        <a:gd name="connsiteY32" fmla="*/ 282340 h 325408"/>
                        <a:gd name="connsiteX33" fmla="*/ 227308 w 334568"/>
                        <a:gd name="connsiteY33" fmla="*/ 282340 h 325408"/>
                        <a:gd name="connsiteX34" fmla="*/ 275162 w 334568"/>
                        <a:gd name="connsiteY34" fmla="*/ 301481 h 325408"/>
                        <a:gd name="connsiteX35" fmla="*/ 294303 w 334568"/>
                        <a:gd name="connsiteY35" fmla="*/ 315837 h 325408"/>
                        <a:gd name="connsiteX36" fmla="*/ 299089 w 334568"/>
                        <a:gd name="connsiteY36" fmla="*/ 306267 h 325408"/>
                        <a:gd name="connsiteX37" fmla="*/ 284732 w 334568"/>
                        <a:gd name="connsiteY37" fmla="*/ 143562 h 325408"/>
                        <a:gd name="connsiteX38" fmla="*/ 275162 w 334568"/>
                        <a:gd name="connsiteY38" fmla="*/ 100494 h 325408"/>
                        <a:gd name="connsiteX39" fmla="*/ 284732 w 334568"/>
                        <a:gd name="connsiteY39" fmla="*/ 95708 h 325408"/>
                        <a:gd name="connsiteX40" fmla="*/ 284732 w 334568"/>
                        <a:gd name="connsiteY40" fmla="*/ 95708 h 32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568" h="325408">
                          <a:moveTo>
                            <a:pt x="260805" y="311052"/>
                          </a:moveTo>
                          <a:cubicBezTo>
                            <a:pt x="251235" y="301481"/>
                            <a:pt x="236878" y="291910"/>
                            <a:pt x="222522" y="291910"/>
                          </a:cubicBezTo>
                          <a:cubicBezTo>
                            <a:pt x="217736" y="291910"/>
                            <a:pt x="212951" y="291910"/>
                            <a:pt x="208165" y="291910"/>
                          </a:cubicBezTo>
                          <a:cubicBezTo>
                            <a:pt x="179453" y="291910"/>
                            <a:pt x="131599" y="282340"/>
                            <a:pt x="102886" y="272769"/>
                          </a:cubicBezTo>
                          <a:cubicBezTo>
                            <a:pt x="102886" y="272769"/>
                            <a:pt x="102886" y="277554"/>
                            <a:pt x="102886" y="277554"/>
                          </a:cubicBezTo>
                          <a:cubicBezTo>
                            <a:pt x="102886" y="282340"/>
                            <a:pt x="98101" y="282340"/>
                            <a:pt x="98101" y="282340"/>
                          </a:cubicBezTo>
                          <a:lnTo>
                            <a:pt x="98101" y="282340"/>
                          </a:lnTo>
                          <a:cubicBezTo>
                            <a:pt x="88530" y="282340"/>
                            <a:pt x="45462" y="263198"/>
                            <a:pt x="21534" y="215344"/>
                          </a:cubicBezTo>
                          <a:cubicBezTo>
                            <a:pt x="-2393" y="177060"/>
                            <a:pt x="-16749" y="110065"/>
                            <a:pt x="35891" y="14356"/>
                          </a:cubicBezTo>
                          <a:cubicBezTo>
                            <a:pt x="35891" y="14356"/>
                            <a:pt x="35891" y="14356"/>
                            <a:pt x="40676" y="9571"/>
                          </a:cubicBezTo>
                          <a:lnTo>
                            <a:pt x="55032" y="4785"/>
                          </a:lnTo>
                          <a:cubicBezTo>
                            <a:pt x="55032" y="4785"/>
                            <a:pt x="78959" y="0"/>
                            <a:pt x="112457" y="0"/>
                          </a:cubicBezTo>
                          <a:cubicBezTo>
                            <a:pt x="169882" y="0"/>
                            <a:pt x="275162" y="9571"/>
                            <a:pt x="327801" y="100494"/>
                          </a:cubicBezTo>
                          <a:cubicBezTo>
                            <a:pt x="332587" y="110065"/>
                            <a:pt x="337372" y="114850"/>
                            <a:pt x="332587" y="119635"/>
                          </a:cubicBezTo>
                          <a:cubicBezTo>
                            <a:pt x="332587" y="119635"/>
                            <a:pt x="327801" y="124421"/>
                            <a:pt x="327801" y="124421"/>
                          </a:cubicBezTo>
                          <a:cubicBezTo>
                            <a:pt x="323016" y="124421"/>
                            <a:pt x="323016" y="124421"/>
                            <a:pt x="318230" y="119635"/>
                          </a:cubicBezTo>
                          <a:cubicBezTo>
                            <a:pt x="308659" y="114850"/>
                            <a:pt x="299089" y="110065"/>
                            <a:pt x="284732" y="110065"/>
                          </a:cubicBezTo>
                          <a:cubicBezTo>
                            <a:pt x="284732" y="114850"/>
                            <a:pt x="289517" y="129206"/>
                            <a:pt x="294303" y="138777"/>
                          </a:cubicBezTo>
                          <a:cubicBezTo>
                            <a:pt x="308659" y="177060"/>
                            <a:pt x="337372" y="244056"/>
                            <a:pt x="308659" y="311052"/>
                          </a:cubicBezTo>
                          <a:cubicBezTo>
                            <a:pt x="303874" y="320623"/>
                            <a:pt x="299089" y="325408"/>
                            <a:pt x="289517" y="325408"/>
                          </a:cubicBezTo>
                          <a:cubicBezTo>
                            <a:pt x="279947" y="325408"/>
                            <a:pt x="270376" y="315837"/>
                            <a:pt x="260805" y="311052"/>
                          </a:cubicBezTo>
                          <a:close/>
                          <a:moveTo>
                            <a:pt x="284732" y="95708"/>
                          </a:moveTo>
                          <a:cubicBezTo>
                            <a:pt x="299089" y="95708"/>
                            <a:pt x="308659" y="100494"/>
                            <a:pt x="318230" y="105279"/>
                          </a:cubicBezTo>
                          <a:cubicBezTo>
                            <a:pt x="270376" y="28712"/>
                            <a:pt x="179453" y="14356"/>
                            <a:pt x="112457" y="14356"/>
                          </a:cubicBezTo>
                          <a:cubicBezTo>
                            <a:pt x="83745" y="14356"/>
                            <a:pt x="59818" y="19142"/>
                            <a:pt x="59818" y="19142"/>
                          </a:cubicBezTo>
                          <a:lnTo>
                            <a:pt x="59818" y="19142"/>
                          </a:lnTo>
                          <a:lnTo>
                            <a:pt x="50246" y="23927"/>
                          </a:lnTo>
                          <a:cubicBezTo>
                            <a:pt x="16749" y="90923"/>
                            <a:pt x="7178" y="148348"/>
                            <a:pt x="31105" y="196202"/>
                          </a:cubicBezTo>
                          <a:cubicBezTo>
                            <a:pt x="45462" y="229700"/>
                            <a:pt x="69389" y="248842"/>
                            <a:pt x="83745" y="258413"/>
                          </a:cubicBezTo>
                          <a:cubicBezTo>
                            <a:pt x="83745" y="253627"/>
                            <a:pt x="83745" y="253627"/>
                            <a:pt x="83745" y="248842"/>
                          </a:cubicBezTo>
                          <a:cubicBezTo>
                            <a:pt x="83745" y="244056"/>
                            <a:pt x="88530" y="244056"/>
                            <a:pt x="88530" y="244056"/>
                          </a:cubicBezTo>
                          <a:cubicBezTo>
                            <a:pt x="93316" y="244056"/>
                            <a:pt x="93316" y="244056"/>
                            <a:pt x="102886" y="253627"/>
                          </a:cubicBezTo>
                          <a:cubicBezTo>
                            <a:pt x="122028" y="267983"/>
                            <a:pt x="174668" y="282340"/>
                            <a:pt x="212951" y="282340"/>
                          </a:cubicBezTo>
                          <a:cubicBezTo>
                            <a:pt x="217736" y="282340"/>
                            <a:pt x="222522" y="282340"/>
                            <a:pt x="227308" y="282340"/>
                          </a:cubicBezTo>
                          <a:cubicBezTo>
                            <a:pt x="246449" y="277554"/>
                            <a:pt x="260805" y="291910"/>
                            <a:pt x="275162" y="301481"/>
                          </a:cubicBezTo>
                          <a:cubicBezTo>
                            <a:pt x="279947" y="306267"/>
                            <a:pt x="289517" y="315837"/>
                            <a:pt x="294303" y="315837"/>
                          </a:cubicBezTo>
                          <a:cubicBezTo>
                            <a:pt x="299089" y="315837"/>
                            <a:pt x="299089" y="311052"/>
                            <a:pt x="299089" y="306267"/>
                          </a:cubicBezTo>
                          <a:cubicBezTo>
                            <a:pt x="323016" y="244056"/>
                            <a:pt x="299089" y="181846"/>
                            <a:pt x="284732" y="143562"/>
                          </a:cubicBezTo>
                          <a:cubicBezTo>
                            <a:pt x="275162" y="124421"/>
                            <a:pt x="270376" y="110065"/>
                            <a:pt x="275162" y="100494"/>
                          </a:cubicBezTo>
                          <a:cubicBezTo>
                            <a:pt x="275162" y="100494"/>
                            <a:pt x="275162" y="95708"/>
                            <a:pt x="284732" y="95708"/>
                          </a:cubicBezTo>
                          <a:lnTo>
                            <a:pt x="284732" y="95708"/>
                          </a:lnTo>
                          <a:close/>
                        </a:path>
                      </a:pathLst>
                    </a:custGeom>
                    <a:solidFill>
                      <a:srgbClr val="B3351C"/>
                    </a:solidFill>
                    <a:ln w="47824" cap="flat">
                      <a:noFill/>
                      <a:prstDash val="solid"/>
                      <a:miter/>
                    </a:ln>
                  </p:spPr>
                  <p:txBody>
                    <a:bodyPr rtlCol="0" anchor="ctr"/>
                    <a:lstStyle/>
                    <a:p>
                      <a:endParaRPr lang="en-US"/>
                    </a:p>
                  </p:txBody>
                </p:sp>
              </p:grpSp>
              <p:sp>
                <p:nvSpPr>
                  <p:cNvPr id="310" name="Freeform: Shape 309">
                    <a:extLst>
                      <a:ext uri="{FF2B5EF4-FFF2-40B4-BE49-F238E27FC236}">
                        <a16:creationId xmlns:a16="http://schemas.microsoft.com/office/drawing/2014/main" id="{CAB0C71E-A446-451A-844E-59A61F5A548D}"/>
                      </a:ext>
                    </a:extLst>
                  </p:cNvPr>
                  <p:cNvSpPr/>
                  <p:nvPr/>
                </p:nvSpPr>
                <p:spPr>
                  <a:xfrm>
                    <a:off x="9574109" y="7687909"/>
                    <a:ext cx="321201" cy="278069"/>
                  </a:xfrm>
                  <a:custGeom>
                    <a:avLst/>
                    <a:gdLst>
                      <a:gd name="connsiteX0" fmla="*/ 34076 w 321201"/>
                      <a:gd name="connsiteY0" fmla="*/ 10086 h 278069"/>
                      <a:gd name="connsiteX1" fmla="*/ 48433 w 321201"/>
                      <a:gd name="connsiteY1" fmla="*/ 5300 h 278069"/>
                      <a:gd name="connsiteX2" fmla="*/ 316416 w 321201"/>
                      <a:gd name="connsiteY2" fmla="*/ 96223 h 278069"/>
                      <a:gd name="connsiteX3" fmla="*/ 321201 w 321201"/>
                      <a:gd name="connsiteY3" fmla="*/ 110580 h 278069"/>
                      <a:gd name="connsiteX4" fmla="*/ 201566 w 321201"/>
                      <a:gd name="connsiteY4" fmla="*/ 48369 h 278069"/>
                      <a:gd name="connsiteX5" fmla="*/ 196781 w 321201"/>
                      <a:gd name="connsiteY5" fmla="*/ 57940 h 278069"/>
                      <a:gd name="connsiteX6" fmla="*/ 263776 w 321201"/>
                      <a:gd name="connsiteY6" fmla="*/ 144078 h 278069"/>
                      <a:gd name="connsiteX7" fmla="*/ 187209 w 321201"/>
                      <a:gd name="connsiteY7" fmla="*/ 81867 h 278069"/>
                      <a:gd name="connsiteX8" fmla="*/ 182424 w 321201"/>
                      <a:gd name="connsiteY8" fmla="*/ 91438 h 278069"/>
                      <a:gd name="connsiteX9" fmla="*/ 230279 w 321201"/>
                      <a:gd name="connsiteY9" fmla="*/ 172790 h 278069"/>
                      <a:gd name="connsiteX10" fmla="*/ 278133 w 321201"/>
                      <a:gd name="connsiteY10" fmla="*/ 239786 h 278069"/>
                      <a:gd name="connsiteX11" fmla="*/ 105857 w 321201"/>
                      <a:gd name="connsiteY11" fmla="*/ 86653 h 278069"/>
                      <a:gd name="connsiteX12" fmla="*/ 96287 w 321201"/>
                      <a:gd name="connsiteY12" fmla="*/ 81867 h 278069"/>
                      <a:gd name="connsiteX13" fmla="*/ 144141 w 321201"/>
                      <a:gd name="connsiteY13" fmla="*/ 225430 h 278069"/>
                      <a:gd name="connsiteX14" fmla="*/ 101072 w 321201"/>
                      <a:gd name="connsiteY14" fmla="*/ 201503 h 278069"/>
                      <a:gd name="connsiteX15" fmla="*/ 96287 w 321201"/>
                      <a:gd name="connsiteY15" fmla="*/ 206288 h 278069"/>
                      <a:gd name="connsiteX16" fmla="*/ 163282 w 321201"/>
                      <a:gd name="connsiteY16" fmla="*/ 278069 h 278069"/>
                      <a:gd name="connsiteX17" fmla="*/ 96287 w 321201"/>
                      <a:gd name="connsiteY17" fmla="*/ 254142 h 278069"/>
                      <a:gd name="connsiteX18" fmla="*/ 101072 w 321201"/>
                      <a:gd name="connsiteY18" fmla="*/ 273284 h 278069"/>
                      <a:gd name="connsiteX19" fmla="*/ 34076 w 321201"/>
                      <a:gd name="connsiteY19" fmla="*/ 10086 h 27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201" h="278069">
                        <a:moveTo>
                          <a:pt x="34076" y="10086"/>
                        </a:moveTo>
                        <a:lnTo>
                          <a:pt x="48433" y="5300"/>
                        </a:lnTo>
                        <a:cubicBezTo>
                          <a:pt x="48433" y="5300"/>
                          <a:pt x="235064" y="-32983"/>
                          <a:pt x="316416" y="96223"/>
                        </a:cubicBezTo>
                        <a:cubicBezTo>
                          <a:pt x="321201" y="101009"/>
                          <a:pt x="321201" y="105794"/>
                          <a:pt x="321201" y="110580"/>
                        </a:cubicBezTo>
                        <a:cubicBezTo>
                          <a:pt x="287704" y="77082"/>
                          <a:pt x="249420" y="53155"/>
                          <a:pt x="201566" y="48369"/>
                        </a:cubicBezTo>
                        <a:cubicBezTo>
                          <a:pt x="196781" y="48369"/>
                          <a:pt x="196781" y="53155"/>
                          <a:pt x="196781" y="57940"/>
                        </a:cubicBezTo>
                        <a:cubicBezTo>
                          <a:pt x="220708" y="86653"/>
                          <a:pt x="244635" y="110580"/>
                          <a:pt x="263776" y="144078"/>
                        </a:cubicBezTo>
                        <a:cubicBezTo>
                          <a:pt x="244635" y="120150"/>
                          <a:pt x="215922" y="96223"/>
                          <a:pt x="187209" y="81867"/>
                        </a:cubicBezTo>
                        <a:cubicBezTo>
                          <a:pt x="182424" y="81867"/>
                          <a:pt x="177639" y="86653"/>
                          <a:pt x="182424" y="91438"/>
                        </a:cubicBezTo>
                        <a:cubicBezTo>
                          <a:pt x="201566" y="120150"/>
                          <a:pt x="211137" y="148863"/>
                          <a:pt x="230279" y="172790"/>
                        </a:cubicBezTo>
                        <a:cubicBezTo>
                          <a:pt x="244635" y="196717"/>
                          <a:pt x="263776" y="215859"/>
                          <a:pt x="278133" y="239786"/>
                        </a:cubicBezTo>
                        <a:cubicBezTo>
                          <a:pt x="206352" y="206288"/>
                          <a:pt x="139355" y="163219"/>
                          <a:pt x="105857" y="86653"/>
                        </a:cubicBezTo>
                        <a:cubicBezTo>
                          <a:pt x="105857" y="81867"/>
                          <a:pt x="96287" y="77082"/>
                          <a:pt x="96287" y="81867"/>
                        </a:cubicBezTo>
                        <a:cubicBezTo>
                          <a:pt x="62789" y="134507"/>
                          <a:pt x="101072" y="187146"/>
                          <a:pt x="144141" y="225430"/>
                        </a:cubicBezTo>
                        <a:cubicBezTo>
                          <a:pt x="129785" y="215859"/>
                          <a:pt x="115428" y="211073"/>
                          <a:pt x="101072" y="201503"/>
                        </a:cubicBezTo>
                        <a:cubicBezTo>
                          <a:pt x="96287" y="201503"/>
                          <a:pt x="91501" y="201503"/>
                          <a:pt x="96287" y="206288"/>
                        </a:cubicBezTo>
                        <a:cubicBezTo>
                          <a:pt x="105857" y="239786"/>
                          <a:pt x="134570" y="263713"/>
                          <a:pt x="163282" y="278069"/>
                        </a:cubicBezTo>
                        <a:cubicBezTo>
                          <a:pt x="134570" y="273284"/>
                          <a:pt x="105857" y="263713"/>
                          <a:pt x="96287" y="254142"/>
                        </a:cubicBezTo>
                        <a:cubicBezTo>
                          <a:pt x="72360" y="235000"/>
                          <a:pt x="96287" y="263713"/>
                          <a:pt x="101072" y="273284"/>
                        </a:cubicBezTo>
                        <a:cubicBezTo>
                          <a:pt x="101072" y="268498"/>
                          <a:pt x="-71203" y="201503"/>
                          <a:pt x="34076" y="10086"/>
                        </a:cubicBezTo>
                        <a:close/>
                      </a:path>
                    </a:pathLst>
                  </a:custGeom>
                  <a:solidFill>
                    <a:srgbClr val="D6371E">
                      <a:alpha val="50000"/>
                    </a:srgbClr>
                  </a:solidFill>
                  <a:ln w="4782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2F3267D1-4210-4A68-949A-996E563AF159}"/>
                      </a:ext>
                    </a:extLst>
                  </p:cNvPr>
                  <p:cNvSpPr/>
                  <p:nvPr/>
                </p:nvSpPr>
                <p:spPr>
                  <a:xfrm>
                    <a:off x="9574687" y="7687765"/>
                    <a:ext cx="224914" cy="129865"/>
                  </a:xfrm>
                  <a:custGeom>
                    <a:avLst/>
                    <a:gdLst>
                      <a:gd name="connsiteX0" fmla="*/ 162704 w 224914"/>
                      <a:gd name="connsiteY0" fmla="*/ 34157 h 129865"/>
                      <a:gd name="connsiteX1" fmla="*/ 81352 w 224914"/>
                      <a:gd name="connsiteY1" fmla="*/ 43728 h 129865"/>
                      <a:gd name="connsiteX2" fmla="*/ 0 w 224914"/>
                      <a:gd name="connsiteY2" fmla="*/ 129866 h 129865"/>
                      <a:gd name="connsiteX3" fmla="*/ 33498 w 224914"/>
                      <a:gd name="connsiteY3" fmla="*/ 10230 h 129865"/>
                      <a:gd name="connsiteX4" fmla="*/ 47854 w 224914"/>
                      <a:gd name="connsiteY4" fmla="*/ 5445 h 129865"/>
                      <a:gd name="connsiteX5" fmla="*/ 224914 w 224914"/>
                      <a:gd name="connsiteY5" fmla="*/ 19801 h 129865"/>
                      <a:gd name="connsiteX6" fmla="*/ 162704 w 224914"/>
                      <a:gd name="connsiteY6" fmla="*/ 34157 h 1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14" h="129865">
                        <a:moveTo>
                          <a:pt x="162704" y="34157"/>
                        </a:moveTo>
                        <a:cubicBezTo>
                          <a:pt x="138777" y="38943"/>
                          <a:pt x="105279" y="34157"/>
                          <a:pt x="81352" y="43728"/>
                        </a:cubicBezTo>
                        <a:cubicBezTo>
                          <a:pt x="38283" y="53299"/>
                          <a:pt x="28713" y="101153"/>
                          <a:pt x="0" y="129866"/>
                        </a:cubicBezTo>
                        <a:cubicBezTo>
                          <a:pt x="0" y="96368"/>
                          <a:pt x="9571" y="58084"/>
                          <a:pt x="33498" y="10230"/>
                        </a:cubicBezTo>
                        <a:lnTo>
                          <a:pt x="47854" y="5445"/>
                        </a:lnTo>
                        <a:cubicBezTo>
                          <a:pt x="47854" y="5445"/>
                          <a:pt x="138777" y="-13697"/>
                          <a:pt x="224914" y="19801"/>
                        </a:cubicBezTo>
                        <a:cubicBezTo>
                          <a:pt x="205773" y="24586"/>
                          <a:pt x="181846" y="34157"/>
                          <a:pt x="162704" y="34157"/>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312" name="Graphic 3">
                    <a:extLst>
                      <a:ext uri="{FF2B5EF4-FFF2-40B4-BE49-F238E27FC236}">
                        <a16:creationId xmlns:a16="http://schemas.microsoft.com/office/drawing/2014/main" id="{A5EA1C11-C3CC-49C6-9F3F-E360240723A3}"/>
                      </a:ext>
                    </a:extLst>
                  </p:cNvPr>
                  <p:cNvGrpSpPr/>
                  <p:nvPr/>
                </p:nvGrpSpPr>
                <p:grpSpPr>
                  <a:xfrm>
                    <a:off x="9468480" y="7578360"/>
                    <a:ext cx="325139" cy="224914"/>
                    <a:chOff x="9468480" y="7578360"/>
                    <a:chExt cx="325139" cy="224914"/>
                  </a:xfrm>
                </p:grpSpPr>
                <p:grpSp>
                  <p:nvGrpSpPr>
                    <p:cNvPr id="313" name="Graphic 3">
                      <a:extLst>
                        <a:ext uri="{FF2B5EF4-FFF2-40B4-BE49-F238E27FC236}">
                          <a16:creationId xmlns:a16="http://schemas.microsoft.com/office/drawing/2014/main" id="{8620E214-379E-4ECC-84E4-F26D3A197B98}"/>
                        </a:ext>
                      </a:extLst>
                    </p:cNvPr>
                    <p:cNvGrpSpPr/>
                    <p:nvPr/>
                  </p:nvGrpSpPr>
                  <p:grpSpPr>
                    <a:xfrm>
                      <a:off x="9468480" y="7578360"/>
                      <a:ext cx="325139" cy="224914"/>
                      <a:chOff x="9468480" y="7578360"/>
                      <a:chExt cx="325139" cy="224914"/>
                    </a:xfrm>
                  </p:grpSpPr>
                  <p:sp>
                    <p:nvSpPr>
                      <p:cNvPr id="319" name="Freeform: Shape 318">
                        <a:extLst>
                          <a:ext uri="{FF2B5EF4-FFF2-40B4-BE49-F238E27FC236}">
                            <a16:creationId xmlns:a16="http://schemas.microsoft.com/office/drawing/2014/main" id="{3799C67F-642C-40F6-8796-95682F4C0ACA}"/>
                          </a:ext>
                        </a:extLst>
                      </p:cNvPr>
                      <p:cNvSpPr/>
                      <p:nvPr/>
                    </p:nvSpPr>
                    <p:spPr>
                      <a:xfrm>
                        <a:off x="9472974" y="7584341"/>
                        <a:ext cx="314065" cy="213214"/>
                      </a:xfrm>
                      <a:custGeom>
                        <a:avLst/>
                        <a:gdLst>
                          <a:gd name="connsiteX0" fmla="*/ 254846 w 314065"/>
                          <a:gd name="connsiteY0" fmla="*/ 3589 h 213214"/>
                          <a:gd name="connsiteX1" fmla="*/ 245276 w 314065"/>
                          <a:gd name="connsiteY1" fmla="*/ 8375 h 213214"/>
                          <a:gd name="connsiteX2" fmla="*/ 173494 w 314065"/>
                          <a:gd name="connsiteY2" fmla="*/ 61014 h 213214"/>
                          <a:gd name="connsiteX3" fmla="*/ 144782 w 314065"/>
                          <a:gd name="connsiteY3" fmla="*/ 99297 h 213214"/>
                          <a:gd name="connsiteX4" fmla="*/ 101713 w 314065"/>
                          <a:gd name="connsiteY4" fmla="*/ 94512 h 213214"/>
                          <a:gd name="connsiteX5" fmla="*/ 29932 w 314065"/>
                          <a:gd name="connsiteY5" fmla="*/ 108868 h 213214"/>
                          <a:gd name="connsiteX6" fmla="*/ 25147 w 314065"/>
                          <a:gd name="connsiteY6" fmla="*/ 113654 h 213214"/>
                          <a:gd name="connsiteX7" fmla="*/ 1219 w 314065"/>
                          <a:gd name="connsiteY7" fmla="*/ 132795 h 213214"/>
                          <a:gd name="connsiteX8" fmla="*/ 34717 w 314065"/>
                          <a:gd name="connsiteY8" fmla="*/ 166293 h 213214"/>
                          <a:gd name="connsiteX9" fmla="*/ 34717 w 314065"/>
                          <a:gd name="connsiteY9" fmla="*/ 171079 h 213214"/>
                          <a:gd name="connsiteX10" fmla="*/ 39503 w 314065"/>
                          <a:gd name="connsiteY10" fmla="*/ 195006 h 213214"/>
                          <a:gd name="connsiteX11" fmla="*/ 68215 w 314065"/>
                          <a:gd name="connsiteY11" fmla="*/ 209362 h 213214"/>
                          <a:gd name="connsiteX12" fmla="*/ 77786 w 314065"/>
                          <a:gd name="connsiteY12" fmla="*/ 204577 h 213214"/>
                          <a:gd name="connsiteX13" fmla="*/ 154353 w 314065"/>
                          <a:gd name="connsiteY13" fmla="*/ 113654 h 213214"/>
                          <a:gd name="connsiteX14" fmla="*/ 288344 w 314065"/>
                          <a:gd name="connsiteY14" fmla="*/ 118439 h 213214"/>
                          <a:gd name="connsiteX15" fmla="*/ 297916 w 314065"/>
                          <a:gd name="connsiteY15" fmla="*/ 113654 h 213214"/>
                          <a:gd name="connsiteX16" fmla="*/ 312271 w 314065"/>
                          <a:gd name="connsiteY16" fmla="*/ 84941 h 213214"/>
                          <a:gd name="connsiteX17" fmla="*/ 293130 w 314065"/>
                          <a:gd name="connsiteY17" fmla="*/ 56229 h 213214"/>
                          <a:gd name="connsiteX18" fmla="*/ 288344 w 314065"/>
                          <a:gd name="connsiteY18" fmla="*/ 46658 h 213214"/>
                          <a:gd name="connsiteX19" fmla="*/ 288344 w 314065"/>
                          <a:gd name="connsiteY19" fmla="*/ 3589 h 213214"/>
                          <a:gd name="connsiteX20" fmla="*/ 254846 w 314065"/>
                          <a:gd name="connsiteY20" fmla="*/ 3589 h 213214"/>
                          <a:gd name="connsiteX21" fmla="*/ 254846 w 314065"/>
                          <a:gd name="connsiteY21" fmla="*/ 3589 h 2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065" h="213214">
                            <a:moveTo>
                              <a:pt x="254846" y="3589"/>
                            </a:moveTo>
                            <a:cubicBezTo>
                              <a:pt x="250061" y="3589"/>
                              <a:pt x="250061" y="8375"/>
                              <a:pt x="245276" y="8375"/>
                            </a:cubicBezTo>
                            <a:cubicBezTo>
                              <a:pt x="216563" y="22731"/>
                              <a:pt x="192636" y="41872"/>
                              <a:pt x="173494" y="61014"/>
                            </a:cubicBezTo>
                            <a:cubicBezTo>
                              <a:pt x="159138" y="75370"/>
                              <a:pt x="149567" y="89727"/>
                              <a:pt x="144782" y="99297"/>
                            </a:cubicBezTo>
                            <a:cubicBezTo>
                              <a:pt x="135211" y="99297"/>
                              <a:pt x="120855" y="94512"/>
                              <a:pt x="101713" y="94512"/>
                            </a:cubicBezTo>
                            <a:cubicBezTo>
                              <a:pt x="77786" y="94512"/>
                              <a:pt x="53859" y="99297"/>
                              <a:pt x="29932" y="108868"/>
                            </a:cubicBezTo>
                            <a:cubicBezTo>
                              <a:pt x="29932" y="108868"/>
                              <a:pt x="25147" y="108868"/>
                              <a:pt x="25147" y="113654"/>
                            </a:cubicBezTo>
                            <a:cubicBezTo>
                              <a:pt x="6005" y="123224"/>
                              <a:pt x="-3566" y="128010"/>
                              <a:pt x="1219" y="132795"/>
                            </a:cubicBezTo>
                            <a:cubicBezTo>
                              <a:pt x="6005" y="142366"/>
                              <a:pt x="29932" y="147151"/>
                              <a:pt x="34717" y="166293"/>
                            </a:cubicBezTo>
                            <a:cubicBezTo>
                              <a:pt x="34717" y="166293"/>
                              <a:pt x="34717" y="171079"/>
                              <a:pt x="34717" y="171079"/>
                            </a:cubicBezTo>
                            <a:cubicBezTo>
                              <a:pt x="34717" y="180649"/>
                              <a:pt x="39503" y="190220"/>
                              <a:pt x="39503" y="195006"/>
                            </a:cubicBezTo>
                            <a:cubicBezTo>
                              <a:pt x="44288" y="209362"/>
                              <a:pt x="53859" y="218933"/>
                              <a:pt x="68215" y="209362"/>
                            </a:cubicBezTo>
                            <a:cubicBezTo>
                              <a:pt x="73001" y="209362"/>
                              <a:pt x="73001" y="204577"/>
                              <a:pt x="77786" y="204577"/>
                            </a:cubicBezTo>
                            <a:cubicBezTo>
                              <a:pt x="101713" y="185435"/>
                              <a:pt x="144782" y="137581"/>
                              <a:pt x="154353" y="113654"/>
                            </a:cubicBezTo>
                            <a:cubicBezTo>
                              <a:pt x="183065" y="123224"/>
                              <a:pt x="254846" y="123224"/>
                              <a:pt x="288344" y="118439"/>
                            </a:cubicBezTo>
                            <a:cubicBezTo>
                              <a:pt x="293130" y="118439"/>
                              <a:pt x="293130" y="118439"/>
                              <a:pt x="297916" y="113654"/>
                            </a:cubicBezTo>
                            <a:cubicBezTo>
                              <a:pt x="312271" y="108868"/>
                              <a:pt x="317057" y="99297"/>
                              <a:pt x="312271" y="84941"/>
                            </a:cubicBezTo>
                            <a:cubicBezTo>
                              <a:pt x="307486" y="75370"/>
                              <a:pt x="302701" y="65800"/>
                              <a:pt x="293130" y="56229"/>
                            </a:cubicBezTo>
                            <a:cubicBezTo>
                              <a:pt x="293130" y="56229"/>
                              <a:pt x="288344" y="51443"/>
                              <a:pt x="288344" y="46658"/>
                            </a:cubicBezTo>
                            <a:cubicBezTo>
                              <a:pt x="283559" y="32302"/>
                              <a:pt x="293130" y="13160"/>
                              <a:pt x="288344" y="3589"/>
                            </a:cubicBezTo>
                            <a:cubicBezTo>
                              <a:pt x="278773" y="-1196"/>
                              <a:pt x="273989" y="-1196"/>
                              <a:pt x="254846" y="3589"/>
                            </a:cubicBezTo>
                            <a:lnTo>
                              <a:pt x="254846" y="3589"/>
                            </a:lnTo>
                            <a:close/>
                          </a:path>
                        </a:pathLst>
                      </a:custGeom>
                      <a:solidFill>
                        <a:srgbClr val="ABB81F"/>
                      </a:solidFill>
                      <a:ln w="47824"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C4FF127D-FBDD-4E48-B932-39522FDAB681}"/>
                          </a:ext>
                        </a:extLst>
                      </p:cNvPr>
                      <p:cNvSpPr/>
                      <p:nvPr/>
                    </p:nvSpPr>
                    <p:spPr>
                      <a:xfrm>
                        <a:off x="9468480" y="7578360"/>
                        <a:ext cx="325139" cy="224914"/>
                      </a:xfrm>
                      <a:custGeom>
                        <a:avLst/>
                        <a:gdLst>
                          <a:gd name="connsiteX0" fmla="*/ 39211 w 325139"/>
                          <a:gd name="connsiteY0" fmla="*/ 205773 h 224914"/>
                          <a:gd name="connsiteX1" fmla="*/ 34425 w 325139"/>
                          <a:gd name="connsiteY1" fmla="*/ 177060 h 224914"/>
                          <a:gd name="connsiteX2" fmla="*/ 34425 w 325139"/>
                          <a:gd name="connsiteY2" fmla="*/ 172275 h 224914"/>
                          <a:gd name="connsiteX3" fmla="*/ 15284 w 325139"/>
                          <a:gd name="connsiteY3" fmla="*/ 157919 h 224914"/>
                          <a:gd name="connsiteX4" fmla="*/ 928 w 325139"/>
                          <a:gd name="connsiteY4" fmla="*/ 143562 h 224914"/>
                          <a:gd name="connsiteX5" fmla="*/ 29640 w 325139"/>
                          <a:gd name="connsiteY5" fmla="*/ 114850 h 224914"/>
                          <a:gd name="connsiteX6" fmla="*/ 34425 w 325139"/>
                          <a:gd name="connsiteY6" fmla="*/ 110065 h 224914"/>
                          <a:gd name="connsiteX7" fmla="*/ 106207 w 325139"/>
                          <a:gd name="connsiteY7" fmla="*/ 95708 h 224914"/>
                          <a:gd name="connsiteX8" fmla="*/ 110992 w 325139"/>
                          <a:gd name="connsiteY8" fmla="*/ 95708 h 224914"/>
                          <a:gd name="connsiteX9" fmla="*/ 149275 w 325139"/>
                          <a:gd name="connsiteY9" fmla="*/ 95708 h 224914"/>
                          <a:gd name="connsiteX10" fmla="*/ 177988 w 325139"/>
                          <a:gd name="connsiteY10" fmla="*/ 62210 h 224914"/>
                          <a:gd name="connsiteX11" fmla="*/ 249769 w 325139"/>
                          <a:gd name="connsiteY11" fmla="*/ 9571 h 224914"/>
                          <a:gd name="connsiteX12" fmla="*/ 259340 w 325139"/>
                          <a:gd name="connsiteY12" fmla="*/ 4785 h 224914"/>
                          <a:gd name="connsiteX13" fmla="*/ 278482 w 325139"/>
                          <a:gd name="connsiteY13" fmla="*/ 0 h 224914"/>
                          <a:gd name="connsiteX14" fmla="*/ 292838 w 325139"/>
                          <a:gd name="connsiteY14" fmla="*/ 9571 h 224914"/>
                          <a:gd name="connsiteX15" fmla="*/ 292838 w 325139"/>
                          <a:gd name="connsiteY15" fmla="*/ 28712 h 224914"/>
                          <a:gd name="connsiteX16" fmla="*/ 292838 w 325139"/>
                          <a:gd name="connsiteY16" fmla="*/ 52640 h 224914"/>
                          <a:gd name="connsiteX17" fmla="*/ 297623 w 325139"/>
                          <a:gd name="connsiteY17" fmla="*/ 57425 h 224914"/>
                          <a:gd name="connsiteX18" fmla="*/ 321550 w 325139"/>
                          <a:gd name="connsiteY18" fmla="*/ 90923 h 224914"/>
                          <a:gd name="connsiteX19" fmla="*/ 321550 w 325139"/>
                          <a:gd name="connsiteY19" fmla="*/ 110065 h 224914"/>
                          <a:gd name="connsiteX20" fmla="*/ 302409 w 325139"/>
                          <a:gd name="connsiteY20" fmla="*/ 124421 h 224914"/>
                          <a:gd name="connsiteX21" fmla="*/ 292838 w 325139"/>
                          <a:gd name="connsiteY21" fmla="*/ 129206 h 224914"/>
                          <a:gd name="connsiteX22" fmla="*/ 244983 w 325139"/>
                          <a:gd name="connsiteY22" fmla="*/ 133992 h 224914"/>
                          <a:gd name="connsiteX23" fmla="*/ 163631 w 325139"/>
                          <a:gd name="connsiteY23" fmla="*/ 129206 h 224914"/>
                          <a:gd name="connsiteX24" fmla="*/ 91850 w 325139"/>
                          <a:gd name="connsiteY24" fmla="*/ 215344 h 224914"/>
                          <a:gd name="connsiteX25" fmla="*/ 77494 w 325139"/>
                          <a:gd name="connsiteY25" fmla="*/ 224914 h 224914"/>
                          <a:gd name="connsiteX26" fmla="*/ 67923 w 325139"/>
                          <a:gd name="connsiteY26" fmla="*/ 224914 h 224914"/>
                          <a:gd name="connsiteX27" fmla="*/ 39211 w 325139"/>
                          <a:gd name="connsiteY27" fmla="*/ 205773 h 224914"/>
                          <a:gd name="connsiteX28" fmla="*/ 158847 w 325139"/>
                          <a:gd name="connsiteY28" fmla="*/ 114850 h 224914"/>
                          <a:gd name="connsiteX29" fmla="*/ 240198 w 325139"/>
                          <a:gd name="connsiteY29" fmla="*/ 119635 h 224914"/>
                          <a:gd name="connsiteX30" fmla="*/ 283267 w 325139"/>
                          <a:gd name="connsiteY30" fmla="*/ 114850 h 224914"/>
                          <a:gd name="connsiteX31" fmla="*/ 292838 w 325139"/>
                          <a:gd name="connsiteY31" fmla="*/ 110065 h 224914"/>
                          <a:gd name="connsiteX32" fmla="*/ 302409 w 325139"/>
                          <a:gd name="connsiteY32" fmla="*/ 100494 h 224914"/>
                          <a:gd name="connsiteX33" fmla="*/ 302409 w 325139"/>
                          <a:gd name="connsiteY33" fmla="*/ 90923 h 224914"/>
                          <a:gd name="connsiteX34" fmla="*/ 283267 w 325139"/>
                          <a:gd name="connsiteY34" fmla="*/ 62210 h 224914"/>
                          <a:gd name="connsiteX35" fmla="*/ 278482 w 325139"/>
                          <a:gd name="connsiteY35" fmla="*/ 52640 h 224914"/>
                          <a:gd name="connsiteX36" fmla="*/ 278482 w 325139"/>
                          <a:gd name="connsiteY36" fmla="*/ 23927 h 224914"/>
                          <a:gd name="connsiteX37" fmla="*/ 278482 w 325139"/>
                          <a:gd name="connsiteY37" fmla="*/ 9571 h 224914"/>
                          <a:gd name="connsiteX38" fmla="*/ 273696 w 325139"/>
                          <a:gd name="connsiteY38" fmla="*/ 9571 h 224914"/>
                          <a:gd name="connsiteX39" fmla="*/ 259340 w 325139"/>
                          <a:gd name="connsiteY39" fmla="*/ 14356 h 224914"/>
                          <a:gd name="connsiteX40" fmla="*/ 249769 w 325139"/>
                          <a:gd name="connsiteY40" fmla="*/ 19142 h 224914"/>
                          <a:gd name="connsiteX41" fmla="*/ 182774 w 325139"/>
                          <a:gd name="connsiteY41" fmla="*/ 71781 h 224914"/>
                          <a:gd name="connsiteX42" fmla="*/ 154061 w 325139"/>
                          <a:gd name="connsiteY42" fmla="*/ 110065 h 224914"/>
                          <a:gd name="connsiteX43" fmla="*/ 149275 w 325139"/>
                          <a:gd name="connsiteY43" fmla="*/ 114850 h 224914"/>
                          <a:gd name="connsiteX44" fmla="*/ 110992 w 325139"/>
                          <a:gd name="connsiteY44" fmla="*/ 110065 h 224914"/>
                          <a:gd name="connsiteX45" fmla="*/ 106207 w 325139"/>
                          <a:gd name="connsiteY45" fmla="*/ 110065 h 224914"/>
                          <a:gd name="connsiteX46" fmla="*/ 39211 w 325139"/>
                          <a:gd name="connsiteY46" fmla="*/ 124421 h 224914"/>
                          <a:gd name="connsiteX47" fmla="*/ 34425 w 325139"/>
                          <a:gd name="connsiteY47" fmla="*/ 129206 h 224914"/>
                          <a:gd name="connsiteX48" fmla="*/ 15284 w 325139"/>
                          <a:gd name="connsiteY48" fmla="*/ 143562 h 224914"/>
                          <a:gd name="connsiteX49" fmla="*/ 15284 w 325139"/>
                          <a:gd name="connsiteY49" fmla="*/ 143562 h 224914"/>
                          <a:gd name="connsiteX50" fmla="*/ 24855 w 325139"/>
                          <a:gd name="connsiteY50" fmla="*/ 153133 h 224914"/>
                          <a:gd name="connsiteX51" fmla="*/ 48782 w 325139"/>
                          <a:gd name="connsiteY51" fmla="*/ 177060 h 224914"/>
                          <a:gd name="connsiteX52" fmla="*/ 48782 w 325139"/>
                          <a:gd name="connsiteY52" fmla="*/ 181846 h 224914"/>
                          <a:gd name="connsiteX53" fmla="*/ 53567 w 325139"/>
                          <a:gd name="connsiteY53" fmla="*/ 205773 h 224914"/>
                          <a:gd name="connsiteX54" fmla="*/ 72709 w 325139"/>
                          <a:gd name="connsiteY54" fmla="*/ 220129 h 224914"/>
                          <a:gd name="connsiteX55" fmla="*/ 82280 w 325139"/>
                          <a:gd name="connsiteY55" fmla="*/ 215344 h 224914"/>
                          <a:gd name="connsiteX56" fmla="*/ 154061 w 325139"/>
                          <a:gd name="connsiteY56" fmla="*/ 129206 h 224914"/>
                          <a:gd name="connsiteX57" fmla="*/ 158847 w 325139"/>
                          <a:gd name="connsiteY57" fmla="*/ 114850 h 224914"/>
                          <a:gd name="connsiteX58" fmla="*/ 158847 w 325139"/>
                          <a:gd name="connsiteY58" fmla="*/ 114850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5139" h="224914">
                            <a:moveTo>
                              <a:pt x="39211" y="205773"/>
                            </a:moveTo>
                            <a:cubicBezTo>
                              <a:pt x="34425" y="196202"/>
                              <a:pt x="34425" y="191417"/>
                              <a:pt x="34425" y="177060"/>
                            </a:cubicBezTo>
                            <a:cubicBezTo>
                              <a:pt x="34425" y="177060"/>
                              <a:pt x="34425" y="177060"/>
                              <a:pt x="34425" y="172275"/>
                            </a:cubicBezTo>
                            <a:cubicBezTo>
                              <a:pt x="29640" y="167490"/>
                              <a:pt x="24855" y="162704"/>
                              <a:pt x="15284" y="157919"/>
                            </a:cubicBezTo>
                            <a:cubicBezTo>
                              <a:pt x="5713" y="153133"/>
                              <a:pt x="928" y="148348"/>
                              <a:pt x="928" y="143562"/>
                            </a:cubicBezTo>
                            <a:cubicBezTo>
                              <a:pt x="-3858" y="129206"/>
                              <a:pt x="10498" y="119635"/>
                              <a:pt x="29640" y="114850"/>
                            </a:cubicBezTo>
                            <a:cubicBezTo>
                              <a:pt x="29640" y="114850"/>
                              <a:pt x="34425" y="114850"/>
                              <a:pt x="34425" y="110065"/>
                            </a:cubicBezTo>
                            <a:cubicBezTo>
                              <a:pt x="53567" y="100494"/>
                              <a:pt x="77494" y="95708"/>
                              <a:pt x="106207" y="95708"/>
                            </a:cubicBezTo>
                            <a:lnTo>
                              <a:pt x="110992" y="95708"/>
                            </a:lnTo>
                            <a:cubicBezTo>
                              <a:pt x="125348" y="95708"/>
                              <a:pt x="139704" y="95708"/>
                              <a:pt x="149275" y="95708"/>
                            </a:cubicBezTo>
                            <a:cubicBezTo>
                              <a:pt x="154061" y="86137"/>
                              <a:pt x="163631" y="76567"/>
                              <a:pt x="177988" y="62210"/>
                            </a:cubicBezTo>
                            <a:cubicBezTo>
                              <a:pt x="192344" y="47854"/>
                              <a:pt x="216271" y="23927"/>
                              <a:pt x="249769" y="9571"/>
                            </a:cubicBezTo>
                            <a:cubicBezTo>
                              <a:pt x="254555" y="9571"/>
                              <a:pt x="254555" y="4785"/>
                              <a:pt x="259340" y="4785"/>
                            </a:cubicBezTo>
                            <a:cubicBezTo>
                              <a:pt x="268911" y="0"/>
                              <a:pt x="273696" y="0"/>
                              <a:pt x="278482" y="0"/>
                            </a:cubicBezTo>
                            <a:cubicBezTo>
                              <a:pt x="288053" y="0"/>
                              <a:pt x="292838" y="4785"/>
                              <a:pt x="292838" y="9571"/>
                            </a:cubicBezTo>
                            <a:cubicBezTo>
                              <a:pt x="292838" y="14356"/>
                              <a:pt x="292838" y="23927"/>
                              <a:pt x="292838" y="28712"/>
                            </a:cubicBezTo>
                            <a:cubicBezTo>
                              <a:pt x="292838" y="38283"/>
                              <a:pt x="292838" y="47854"/>
                              <a:pt x="292838" y="52640"/>
                            </a:cubicBezTo>
                            <a:cubicBezTo>
                              <a:pt x="292838" y="52640"/>
                              <a:pt x="292838" y="57425"/>
                              <a:pt x="297623" y="57425"/>
                            </a:cubicBezTo>
                            <a:cubicBezTo>
                              <a:pt x="307194" y="66996"/>
                              <a:pt x="316765" y="81352"/>
                              <a:pt x="321550" y="90923"/>
                            </a:cubicBezTo>
                            <a:cubicBezTo>
                              <a:pt x="326336" y="100494"/>
                              <a:pt x="326336" y="105279"/>
                              <a:pt x="321550" y="110065"/>
                            </a:cubicBezTo>
                            <a:cubicBezTo>
                              <a:pt x="316765" y="114850"/>
                              <a:pt x="311980" y="124421"/>
                              <a:pt x="302409" y="124421"/>
                            </a:cubicBezTo>
                            <a:cubicBezTo>
                              <a:pt x="297623" y="124421"/>
                              <a:pt x="297623" y="124421"/>
                              <a:pt x="292838" y="129206"/>
                            </a:cubicBezTo>
                            <a:cubicBezTo>
                              <a:pt x="283267" y="129206"/>
                              <a:pt x="264126" y="133992"/>
                              <a:pt x="244983" y="133992"/>
                            </a:cubicBezTo>
                            <a:cubicBezTo>
                              <a:pt x="216271" y="133992"/>
                              <a:pt x="182774" y="133992"/>
                              <a:pt x="163631" y="129206"/>
                            </a:cubicBezTo>
                            <a:cubicBezTo>
                              <a:pt x="149275" y="157919"/>
                              <a:pt x="110992" y="200987"/>
                              <a:pt x="91850" y="215344"/>
                            </a:cubicBezTo>
                            <a:cubicBezTo>
                              <a:pt x="87065" y="220129"/>
                              <a:pt x="82280" y="220129"/>
                              <a:pt x="77494" y="224914"/>
                            </a:cubicBezTo>
                            <a:cubicBezTo>
                              <a:pt x="72709" y="224914"/>
                              <a:pt x="72709" y="224914"/>
                              <a:pt x="67923" y="224914"/>
                            </a:cubicBezTo>
                            <a:cubicBezTo>
                              <a:pt x="58352" y="224914"/>
                              <a:pt x="48782" y="220129"/>
                              <a:pt x="39211" y="205773"/>
                            </a:cubicBezTo>
                            <a:close/>
                            <a:moveTo>
                              <a:pt x="158847" y="114850"/>
                            </a:moveTo>
                            <a:cubicBezTo>
                              <a:pt x="173202" y="119635"/>
                              <a:pt x="206701" y="124421"/>
                              <a:pt x="240198" y="119635"/>
                            </a:cubicBezTo>
                            <a:cubicBezTo>
                              <a:pt x="259340" y="119635"/>
                              <a:pt x="273696" y="119635"/>
                              <a:pt x="283267" y="114850"/>
                            </a:cubicBezTo>
                            <a:cubicBezTo>
                              <a:pt x="288053" y="114850"/>
                              <a:pt x="288053" y="114850"/>
                              <a:pt x="292838" y="110065"/>
                            </a:cubicBezTo>
                            <a:cubicBezTo>
                              <a:pt x="297623" y="110065"/>
                              <a:pt x="302409" y="105279"/>
                              <a:pt x="302409" y="100494"/>
                            </a:cubicBezTo>
                            <a:cubicBezTo>
                              <a:pt x="302409" y="95708"/>
                              <a:pt x="302409" y="95708"/>
                              <a:pt x="302409" y="90923"/>
                            </a:cubicBezTo>
                            <a:cubicBezTo>
                              <a:pt x="297623" y="81352"/>
                              <a:pt x="292838" y="71781"/>
                              <a:pt x="283267" y="62210"/>
                            </a:cubicBezTo>
                            <a:cubicBezTo>
                              <a:pt x="278482" y="57425"/>
                              <a:pt x="278482" y="57425"/>
                              <a:pt x="278482" y="52640"/>
                            </a:cubicBezTo>
                            <a:cubicBezTo>
                              <a:pt x="273696" y="43069"/>
                              <a:pt x="273696" y="33498"/>
                              <a:pt x="278482" y="23927"/>
                            </a:cubicBezTo>
                            <a:cubicBezTo>
                              <a:pt x="278482" y="19142"/>
                              <a:pt x="278482" y="9571"/>
                              <a:pt x="278482" y="9571"/>
                            </a:cubicBezTo>
                            <a:cubicBezTo>
                              <a:pt x="278482" y="9571"/>
                              <a:pt x="278482" y="9571"/>
                              <a:pt x="273696" y="9571"/>
                            </a:cubicBezTo>
                            <a:cubicBezTo>
                              <a:pt x="268911" y="9571"/>
                              <a:pt x="264126" y="9571"/>
                              <a:pt x="259340" y="14356"/>
                            </a:cubicBezTo>
                            <a:cubicBezTo>
                              <a:pt x="254555" y="14356"/>
                              <a:pt x="254555" y="14356"/>
                              <a:pt x="249769" y="19142"/>
                            </a:cubicBezTo>
                            <a:cubicBezTo>
                              <a:pt x="221056" y="33498"/>
                              <a:pt x="197129" y="52640"/>
                              <a:pt x="182774" y="71781"/>
                            </a:cubicBezTo>
                            <a:cubicBezTo>
                              <a:pt x="168417" y="86137"/>
                              <a:pt x="158847" y="100494"/>
                              <a:pt x="154061" y="110065"/>
                            </a:cubicBezTo>
                            <a:cubicBezTo>
                              <a:pt x="154061" y="110065"/>
                              <a:pt x="149275" y="114850"/>
                              <a:pt x="149275" y="114850"/>
                            </a:cubicBezTo>
                            <a:cubicBezTo>
                              <a:pt x="139704" y="114850"/>
                              <a:pt x="125348" y="110065"/>
                              <a:pt x="110992" y="110065"/>
                            </a:cubicBezTo>
                            <a:lnTo>
                              <a:pt x="106207" y="110065"/>
                            </a:lnTo>
                            <a:cubicBezTo>
                              <a:pt x="82280" y="110065"/>
                              <a:pt x="58352" y="114850"/>
                              <a:pt x="39211" y="124421"/>
                            </a:cubicBezTo>
                            <a:cubicBezTo>
                              <a:pt x="39211" y="124421"/>
                              <a:pt x="34425" y="124421"/>
                              <a:pt x="34425" y="129206"/>
                            </a:cubicBezTo>
                            <a:cubicBezTo>
                              <a:pt x="15284" y="138777"/>
                              <a:pt x="15284" y="143562"/>
                              <a:pt x="15284" y="143562"/>
                            </a:cubicBezTo>
                            <a:lnTo>
                              <a:pt x="15284" y="143562"/>
                            </a:lnTo>
                            <a:cubicBezTo>
                              <a:pt x="15284" y="143562"/>
                              <a:pt x="20069" y="148348"/>
                              <a:pt x="24855" y="153133"/>
                            </a:cubicBezTo>
                            <a:cubicBezTo>
                              <a:pt x="34425" y="157919"/>
                              <a:pt x="43996" y="167490"/>
                              <a:pt x="48782" y="177060"/>
                            </a:cubicBezTo>
                            <a:cubicBezTo>
                              <a:pt x="48782" y="177060"/>
                              <a:pt x="48782" y="181846"/>
                              <a:pt x="48782" y="181846"/>
                            </a:cubicBezTo>
                            <a:cubicBezTo>
                              <a:pt x="48782" y="191417"/>
                              <a:pt x="53567" y="200987"/>
                              <a:pt x="53567" y="205773"/>
                            </a:cubicBezTo>
                            <a:cubicBezTo>
                              <a:pt x="58352" y="215344"/>
                              <a:pt x="63138" y="220129"/>
                              <a:pt x="72709" y="220129"/>
                            </a:cubicBezTo>
                            <a:cubicBezTo>
                              <a:pt x="77494" y="220129"/>
                              <a:pt x="77494" y="215344"/>
                              <a:pt x="82280" y="215344"/>
                            </a:cubicBezTo>
                            <a:cubicBezTo>
                              <a:pt x="106207" y="196202"/>
                              <a:pt x="144490" y="153133"/>
                              <a:pt x="154061" y="129206"/>
                            </a:cubicBezTo>
                            <a:cubicBezTo>
                              <a:pt x="154061" y="114850"/>
                              <a:pt x="154061" y="114850"/>
                              <a:pt x="158847" y="114850"/>
                            </a:cubicBezTo>
                            <a:cubicBezTo>
                              <a:pt x="158847" y="114850"/>
                              <a:pt x="158847" y="114850"/>
                              <a:pt x="158847" y="114850"/>
                            </a:cubicBezTo>
                            <a:close/>
                          </a:path>
                        </a:pathLst>
                      </a:custGeom>
                      <a:solidFill>
                        <a:srgbClr val="499D38"/>
                      </a:solidFill>
                      <a:ln w="47824" cap="flat">
                        <a:noFill/>
                        <a:prstDash val="solid"/>
                        <a:miter/>
                      </a:ln>
                    </p:spPr>
                    <p:txBody>
                      <a:bodyPr rtlCol="0" anchor="ctr"/>
                      <a:lstStyle/>
                      <a:p>
                        <a:endParaRPr lang="en-US"/>
                      </a:p>
                    </p:txBody>
                  </p:sp>
                </p:grpSp>
                <p:sp>
                  <p:nvSpPr>
                    <p:cNvPr id="314" name="Freeform: Shape 313">
                      <a:extLst>
                        <a:ext uri="{FF2B5EF4-FFF2-40B4-BE49-F238E27FC236}">
                          <a16:creationId xmlns:a16="http://schemas.microsoft.com/office/drawing/2014/main" id="{3FA38AA2-B32C-46F5-A0AE-14446B1AC445}"/>
                        </a:ext>
                      </a:extLst>
                    </p:cNvPr>
                    <p:cNvSpPr/>
                    <p:nvPr/>
                  </p:nvSpPr>
                  <p:spPr>
                    <a:xfrm>
                      <a:off x="9679966" y="7607072"/>
                      <a:ext cx="59407" cy="57425"/>
                    </a:xfrm>
                    <a:custGeom>
                      <a:avLst/>
                      <a:gdLst>
                        <a:gd name="connsiteX0" fmla="*/ 4786 w 59407"/>
                        <a:gd name="connsiteY0" fmla="*/ 33498 h 57425"/>
                        <a:gd name="connsiteX1" fmla="*/ 43069 w 59407"/>
                        <a:gd name="connsiteY1" fmla="*/ 0 h 57425"/>
                        <a:gd name="connsiteX2" fmla="*/ 57425 w 59407"/>
                        <a:gd name="connsiteY2" fmla="*/ 9571 h 57425"/>
                        <a:gd name="connsiteX3" fmla="*/ 52640 w 59407"/>
                        <a:gd name="connsiteY3" fmla="*/ 28712 h 57425"/>
                        <a:gd name="connsiteX4" fmla="*/ 28713 w 59407"/>
                        <a:gd name="connsiteY4" fmla="*/ 47854 h 57425"/>
                        <a:gd name="connsiteX5" fmla="*/ 14356 w 59407"/>
                        <a:gd name="connsiteY5" fmla="*/ 57425 h 57425"/>
                        <a:gd name="connsiteX6" fmla="*/ 0 w 59407"/>
                        <a:gd name="connsiteY6" fmla="*/ 52640 h 57425"/>
                        <a:gd name="connsiteX7" fmla="*/ 4786 w 59407"/>
                        <a:gd name="connsiteY7" fmla="*/ 33498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07" h="57425">
                          <a:moveTo>
                            <a:pt x="4786" y="33498"/>
                          </a:moveTo>
                          <a:cubicBezTo>
                            <a:pt x="14356" y="19142"/>
                            <a:pt x="23927" y="4785"/>
                            <a:pt x="43069" y="0"/>
                          </a:cubicBezTo>
                          <a:cubicBezTo>
                            <a:pt x="47854" y="0"/>
                            <a:pt x="57425" y="0"/>
                            <a:pt x="57425" y="9571"/>
                          </a:cubicBezTo>
                          <a:cubicBezTo>
                            <a:pt x="62211" y="14356"/>
                            <a:pt x="57425" y="23927"/>
                            <a:pt x="52640" y="28712"/>
                          </a:cubicBezTo>
                          <a:cubicBezTo>
                            <a:pt x="47854" y="38283"/>
                            <a:pt x="38283" y="43069"/>
                            <a:pt x="28713" y="47854"/>
                          </a:cubicBezTo>
                          <a:cubicBezTo>
                            <a:pt x="23927" y="52640"/>
                            <a:pt x="19142" y="52640"/>
                            <a:pt x="14356" y="57425"/>
                          </a:cubicBezTo>
                          <a:cubicBezTo>
                            <a:pt x="9571" y="57425"/>
                            <a:pt x="4786" y="57425"/>
                            <a:pt x="0" y="52640"/>
                          </a:cubicBezTo>
                          <a:cubicBezTo>
                            <a:pt x="0" y="43069"/>
                            <a:pt x="4786" y="38283"/>
                            <a:pt x="4786" y="33498"/>
                          </a:cubicBezTo>
                          <a:close/>
                        </a:path>
                      </a:pathLst>
                    </a:custGeom>
                    <a:solidFill>
                      <a:srgbClr val="ABB81F"/>
                    </a:solidFill>
                    <a:ln w="47824"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CF7C7799-0E9D-4F6A-AECB-F0FB153317E7}"/>
                        </a:ext>
                      </a:extLst>
                    </p:cNvPr>
                    <p:cNvSpPr/>
                    <p:nvPr/>
                  </p:nvSpPr>
                  <p:spPr>
                    <a:xfrm>
                      <a:off x="9725694" y="7667405"/>
                      <a:ext cx="35624" cy="21019"/>
                    </a:xfrm>
                    <a:custGeom>
                      <a:avLst/>
                      <a:gdLst>
                        <a:gd name="connsiteX0" fmla="*/ 2127 w 35624"/>
                        <a:gd name="connsiteY0" fmla="*/ 11448 h 21019"/>
                        <a:gd name="connsiteX1" fmla="*/ 30839 w 35624"/>
                        <a:gd name="connsiteY1" fmla="*/ 1877 h 21019"/>
                        <a:gd name="connsiteX2" fmla="*/ 35624 w 35624"/>
                        <a:gd name="connsiteY2" fmla="*/ 11448 h 21019"/>
                        <a:gd name="connsiteX3" fmla="*/ 6912 w 35624"/>
                        <a:gd name="connsiteY3" fmla="*/ 21019 h 21019"/>
                        <a:gd name="connsiteX4" fmla="*/ 2127 w 35624"/>
                        <a:gd name="connsiteY4" fmla="*/ 11448 h 21019"/>
                        <a:gd name="connsiteX5" fmla="*/ 2127 w 35624"/>
                        <a:gd name="connsiteY5" fmla="*/ 11448 h 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24" h="21019">
                          <a:moveTo>
                            <a:pt x="2127" y="11448"/>
                          </a:moveTo>
                          <a:cubicBezTo>
                            <a:pt x="6912" y="1877"/>
                            <a:pt x="21269" y="-2908"/>
                            <a:pt x="30839" y="1877"/>
                          </a:cubicBezTo>
                          <a:cubicBezTo>
                            <a:pt x="35624" y="1877"/>
                            <a:pt x="35624" y="6663"/>
                            <a:pt x="35624" y="11448"/>
                          </a:cubicBezTo>
                          <a:cubicBezTo>
                            <a:pt x="30839" y="21019"/>
                            <a:pt x="16483" y="21019"/>
                            <a:pt x="6912" y="21019"/>
                          </a:cubicBezTo>
                          <a:cubicBezTo>
                            <a:pt x="6912" y="21019"/>
                            <a:pt x="2127" y="21019"/>
                            <a:pt x="2127" y="11448"/>
                          </a:cubicBezTo>
                          <a:cubicBezTo>
                            <a:pt x="2127" y="16234"/>
                            <a:pt x="-2658" y="16234"/>
                            <a:pt x="2127" y="11448"/>
                          </a:cubicBezTo>
                          <a:close/>
                        </a:path>
                      </a:pathLst>
                    </a:custGeom>
                    <a:solidFill>
                      <a:srgbClr val="ABB81F"/>
                    </a:solidFill>
                    <a:ln w="47824"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88C26107-560A-46C1-B91A-7EDAFE0136E1}"/>
                        </a:ext>
                      </a:extLst>
                    </p:cNvPr>
                    <p:cNvSpPr/>
                    <p:nvPr/>
                  </p:nvSpPr>
                  <p:spPr>
                    <a:xfrm>
                      <a:off x="9534277" y="7721922"/>
                      <a:ext cx="42392" cy="52639"/>
                    </a:xfrm>
                    <a:custGeom>
                      <a:avLst/>
                      <a:gdLst>
                        <a:gd name="connsiteX0" fmla="*/ 2127 w 42392"/>
                        <a:gd name="connsiteY0" fmla="*/ 28712 h 52639"/>
                        <a:gd name="connsiteX1" fmla="*/ 16483 w 42392"/>
                        <a:gd name="connsiteY1" fmla="*/ 9571 h 52639"/>
                        <a:gd name="connsiteX2" fmla="*/ 30840 w 42392"/>
                        <a:gd name="connsiteY2" fmla="*/ 0 h 52639"/>
                        <a:gd name="connsiteX3" fmla="*/ 40410 w 42392"/>
                        <a:gd name="connsiteY3" fmla="*/ 4785 h 52639"/>
                        <a:gd name="connsiteX4" fmla="*/ 40410 w 42392"/>
                        <a:gd name="connsiteY4" fmla="*/ 4785 h 52639"/>
                        <a:gd name="connsiteX5" fmla="*/ 35625 w 42392"/>
                        <a:gd name="connsiteY5" fmla="*/ 33498 h 52639"/>
                        <a:gd name="connsiteX6" fmla="*/ 11698 w 42392"/>
                        <a:gd name="connsiteY6" fmla="*/ 52640 h 52639"/>
                        <a:gd name="connsiteX7" fmla="*/ 2127 w 42392"/>
                        <a:gd name="connsiteY7" fmla="*/ 47854 h 52639"/>
                        <a:gd name="connsiteX8" fmla="*/ 2127 w 42392"/>
                        <a:gd name="connsiteY8" fmla="*/ 28712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2" h="52639">
                          <a:moveTo>
                            <a:pt x="2127" y="28712"/>
                          </a:moveTo>
                          <a:cubicBezTo>
                            <a:pt x="6913" y="23927"/>
                            <a:pt x="11698" y="19142"/>
                            <a:pt x="16483" y="9571"/>
                          </a:cubicBezTo>
                          <a:cubicBezTo>
                            <a:pt x="21269" y="4785"/>
                            <a:pt x="26054" y="0"/>
                            <a:pt x="30840" y="0"/>
                          </a:cubicBezTo>
                          <a:cubicBezTo>
                            <a:pt x="35625" y="0"/>
                            <a:pt x="40410" y="0"/>
                            <a:pt x="40410" y="4785"/>
                          </a:cubicBezTo>
                          <a:cubicBezTo>
                            <a:pt x="40410" y="4785"/>
                            <a:pt x="40410" y="4785"/>
                            <a:pt x="40410" y="4785"/>
                          </a:cubicBezTo>
                          <a:cubicBezTo>
                            <a:pt x="45196" y="14356"/>
                            <a:pt x="40410" y="23927"/>
                            <a:pt x="35625" y="33498"/>
                          </a:cubicBezTo>
                          <a:cubicBezTo>
                            <a:pt x="30840" y="43069"/>
                            <a:pt x="21269" y="52640"/>
                            <a:pt x="11698" y="52640"/>
                          </a:cubicBezTo>
                          <a:cubicBezTo>
                            <a:pt x="6913" y="52640"/>
                            <a:pt x="2127" y="52640"/>
                            <a:pt x="2127" y="47854"/>
                          </a:cubicBezTo>
                          <a:cubicBezTo>
                            <a:pt x="-2659" y="43069"/>
                            <a:pt x="2127" y="33498"/>
                            <a:pt x="2127" y="28712"/>
                          </a:cubicBezTo>
                          <a:close/>
                        </a:path>
                      </a:pathLst>
                    </a:custGeom>
                    <a:solidFill>
                      <a:srgbClr val="ABB81F"/>
                    </a:solidFill>
                    <a:ln w="47824"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E1DD1E46-95A2-4509-A57E-E4D155A2AE38}"/>
                        </a:ext>
                      </a:extLst>
                    </p:cNvPr>
                    <p:cNvSpPr/>
                    <p:nvPr/>
                  </p:nvSpPr>
                  <p:spPr>
                    <a:xfrm>
                      <a:off x="9507691" y="7707566"/>
                      <a:ext cx="19141" cy="14356"/>
                    </a:xfrm>
                    <a:custGeom>
                      <a:avLst/>
                      <a:gdLst>
                        <a:gd name="connsiteX0" fmla="*/ 0 w 19141"/>
                        <a:gd name="connsiteY0" fmla="*/ 9571 h 14356"/>
                        <a:gd name="connsiteX1" fmla="*/ 14356 w 19141"/>
                        <a:gd name="connsiteY1" fmla="*/ 0 h 14356"/>
                        <a:gd name="connsiteX2" fmla="*/ 19142 w 19141"/>
                        <a:gd name="connsiteY2" fmla="*/ 4786 h 14356"/>
                        <a:gd name="connsiteX3" fmla="*/ 9571 w 19141"/>
                        <a:gd name="connsiteY3" fmla="*/ 14356 h 14356"/>
                        <a:gd name="connsiteX4" fmla="*/ 4785 w 19141"/>
                        <a:gd name="connsiteY4" fmla="*/ 14356 h 14356"/>
                        <a:gd name="connsiteX5" fmla="*/ 0 w 19141"/>
                        <a:gd name="connsiteY5" fmla="*/ 9571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0" y="9571"/>
                          </a:moveTo>
                          <a:cubicBezTo>
                            <a:pt x="0" y="4786"/>
                            <a:pt x="4785" y="0"/>
                            <a:pt x="14356" y="0"/>
                          </a:cubicBezTo>
                          <a:cubicBezTo>
                            <a:pt x="19142" y="0"/>
                            <a:pt x="19142" y="4786"/>
                            <a:pt x="19142" y="4786"/>
                          </a:cubicBezTo>
                          <a:cubicBezTo>
                            <a:pt x="19142" y="9571"/>
                            <a:pt x="14356" y="14356"/>
                            <a:pt x="9571" y="14356"/>
                          </a:cubicBezTo>
                          <a:cubicBezTo>
                            <a:pt x="9571" y="14356"/>
                            <a:pt x="4785" y="14356"/>
                            <a:pt x="4785" y="14356"/>
                          </a:cubicBezTo>
                          <a:cubicBezTo>
                            <a:pt x="4785" y="14356"/>
                            <a:pt x="0" y="9571"/>
                            <a:pt x="0" y="9571"/>
                          </a:cubicBezTo>
                          <a:close/>
                        </a:path>
                      </a:pathLst>
                    </a:custGeom>
                    <a:solidFill>
                      <a:srgbClr val="ABB81F"/>
                    </a:solidFill>
                    <a:ln w="4782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116361F4-D19D-4F4C-A4F2-6ECA6F24BD07}"/>
                        </a:ext>
                      </a:extLst>
                    </p:cNvPr>
                    <p:cNvSpPr/>
                    <p:nvPr/>
                  </p:nvSpPr>
                  <p:spPr>
                    <a:xfrm>
                      <a:off x="9512477" y="7621428"/>
                      <a:ext cx="220129" cy="129206"/>
                    </a:xfrm>
                    <a:custGeom>
                      <a:avLst/>
                      <a:gdLst>
                        <a:gd name="connsiteX0" fmla="*/ 81352 w 220129"/>
                        <a:gd name="connsiteY0" fmla="*/ 86137 h 129206"/>
                        <a:gd name="connsiteX1" fmla="*/ 4786 w 220129"/>
                        <a:gd name="connsiteY1" fmla="*/ 71781 h 129206"/>
                        <a:gd name="connsiteX2" fmla="*/ 0 w 220129"/>
                        <a:gd name="connsiteY2" fmla="*/ 71781 h 129206"/>
                        <a:gd name="connsiteX3" fmla="*/ 62211 w 220129"/>
                        <a:gd name="connsiteY3" fmla="*/ 62210 h 129206"/>
                        <a:gd name="connsiteX4" fmla="*/ 105279 w 220129"/>
                        <a:gd name="connsiteY4" fmla="*/ 66996 h 129206"/>
                        <a:gd name="connsiteX5" fmla="*/ 133992 w 220129"/>
                        <a:gd name="connsiteY5" fmla="*/ 28713 h 129206"/>
                        <a:gd name="connsiteX6" fmla="*/ 167490 w 220129"/>
                        <a:gd name="connsiteY6" fmla="*/ 0 h 129206"/>
                        <a:gd name="connsiteX7" fmla="*/ 157919 w 220129"/>
                        <a:gd name="connsiteY7" fmla="*/ 62210 h 129206"/>
                        <a:gd name="connsiteX8" fmla="*/ 215344 w 220129"/>
                        <a:gd name="connsiteY8" fmla="*/ 86137 h 129206"/>
                        <a:gd name="connsiteX9" fmla="*/ 220130 w 220129"/>
                        <a:gd name="connsiteY9" fmla="*/ 86137 h 129206"/>
                        <a:gd name="connsiteX10" fmla="*/ 119635 w 220129"/>
                        <a:gd name="connsiteY10" fmla="*/ 81352 h 129206"/>
                        <a:gd name="connsiteX11" fmla="*/ 90923 w 220129"/>
                        <a:gd name="connsiteY11" fmla="*/ 129206 h 129206"/>
                        <a:gd name="connsiteX12" fmla="*/ 81352 w 220129"/>
                        <a:gd name="connsiteY12" fmla="*/ 8613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129" h="129206">
                          <a:moveTo>
                            <a:pt x="81352" y="86137"/>
                          </a:moveTo>
                          <a:cubicBezTo>
                            <a:pt x="66996" y="66996"/>
                            <a:pt x="28713" y="71781"/>
                            <a:pt x="4786" y="71781"/>
                          </a:cubicBezTo>
                          <a:cubicBezTo>
                            <a:pt x="4786" y="71781"/>
                            <a:pt x="0" y="71781"/>
                            <a:pt x="0" y="71781"/>
                          </a:cubicBezTo>
                          <a:cubicBezTo>
                            <a:pt x="23927" y="62210"/>
                            <a:pt x="43069" y="62210"/>
                            <a:pt x="62211" y="62210"/>
                          </a:cubicBezTo>
                          <a:cubicBezTo>
                            <a:pt x="81352" y="62210"/>
                            <a:pt x="95708" y="62210"/>
                            <a:pt x="105279" y="66996"/>
                          </a:cubicBezTo>
                          <a:cubicBezTo>
                            <a:pt x="110065" y="62210"/>
                            <a:pt x="119635" y="47854"/>
                            <a:pt x="133992" y="28713"/>
                          </a:cubicBezTo>
                          <a:cubicBezTo>
                            <a:pt x="143563" y="19142"/>
                            <a:pt x="153133" y="9571"/>
                            <a:pt x="167490" y="0"/>
                          </a:cubicBezTo>
                          <a:cubicBezTo>
                            <a:pt x="153133" y="19142"/>
                            <a:pt x="143563" y="38283"/>
                            <a:pt x="157919" y="62210"/>
                          </a:cubicBezTo>
                          <a:cubicBezTo>
                            <a:pt x="167490" y="81352"/>
                            <a:pt x="196202" y="86137"/>
                            <a:pt x="215344" y="86137"/>
                          </a:cubicBezTo>
                          <a:cubicBezTo>
                            <a:pt x="215344" y="86137"/>
                            <a:pt x="215344" y="86137"/>
                            <a:pt x="220130" y="86137"/>
                          </a:cubicBezTo>
                          <a:cubicBezTo>
                            <a:pt x="186632" y="86137"/>
                            <a:pt x="138778" y="86137"/>
                            <a:pt x="119635" y="81352"/>
                          </a:cubicBezTo>
                          <a:cubicBezTo>
                            <a:pt x="114850" y="90923"/>
                            <a:pt x="100494" y="110065"/>
                            <a:pt x="90923" y="129206"/>
                          </a:cubicBezTo>
                          <a:cubicBezTo>
                            <a:pt x="90923" y="110065"/>
                            <a:pt x="90923" y="95708"/>
                            <a:pt x="81352" y="86137"/>
                          </a:cubicBezTo>
                          <a:close/>
                        </a:path>
                      </a:pathLst>
                    </a:custGeom>
                    <a:solidFill>
                      <a:srgbClr val="ABB81F"/>
                    </a:solidFill>
                    <a:ln w="47824" cap="flat">
                      <a:noFill/>
                      <a:prstDash val="solid"/>
                      <a:miter/>
                    </a:ln>
                  </p:spPr>
                  <p:txBody>
                    <a:bodyPr rtlCol="0" anchor="ctr"/>
                    <a:lstStyle/>
                    <a:p>
                      <a:endParaRPr lang="en-US"/>
                    </a:p>
                  </p:txBody>
                </p:sp>
              </p:grpSp>
            </p:grpSp>
            <p:sp>
              <p:nvSpPr>
                <p:cNvPr id="301" name="Freeform: Shape 300">
                  <a:extLst>
                    <a:ext uri="{FF2B5EF4-FFF2-40B4-BE49-F238E27FC236}">
                      <a16:creationId xmlns:a16="http://schemas.microsoft.com/office/drawing/2014/main" id="{1A8F038D-AAEC-41B3-900D-01A4D7178AD0}"/>
                    </a:ext>
                  </a:extLst>
                </p:cNvPr>
                <p:cNvSpPr/>
                <p:nvPr/>
              </p:nvSpPr>
              <p:spPr>
                <a:xfrm>
                  <a:off x="9785245" y="7788918"/>
                  <a:ext cx="82571" cy="164831"/>
                </a:xfrm>
                <a:custGeom>
                  <a:avLst/>
                  <a:gdLst>
                    <a:gd name="connsiteX0" fmla="*/ 0 w 82571"/>
                    <a:gd name="connsiteY0" fmla="*/ 0 h 164831"/>
                    <a:gd name="connsiteX1" fmla="*/ 28713 w 82571"/>
                    <a:gd name="connsiteY1" fmla="*/ 19142 h 164831"/>
                    <a:gd name="connsiteX2" fmla="*/ 57426 w 82571"/>
                    <a:gd name="connsiteY2" fmla="*/ 57425 h 164831"/>
                    <a:gd name="connsiteX3" fmla="*/ 81353 w 82571"/>
                    <a:gd name="connsiteY3" fmla="*/ 162704 h 164831"/>
                    <a:gd name="connsiteX4" fmla="*/ 76567 w 82571"/>
                    <a:gd name="connsiteY4" fmla="*/ 162704 h 164831"/>
                    <a:gd name="connsiteX5" fmla="*/ 33499 w 82571"/>
                    <a:gd name="connsiteY5" fmla="*/ 43069 h 164831"/>
                    <a:gd name="connsiteX6" fmla="*/ 0 w 82571"/>
                    <a:gd name="connsiteY6" fmla="*/ 0 h 164831"/>
                    <a:gd name="connsiteX7" fmla="*/ 0 w 82571"/>
                    <a:gd name="connsiteY7" fmla="*/ 0 h 16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71" h="164831">
                      <a:moveTo>
                        <a:pt x="0" y="0"/>
                      </a:moveTo>
                      <a:cubicBezTo>
                        <a:pt x="9571" y="4786"/>
                        <a:pt x="19142" y="9571"/>
                        <a:pt x="28713" y="19142"/>
                      </a:cubicBezTo>
                      <a:cubicBezTo>
                        <a:pt x="38283" y="28713"/>
                        <a:pt x="47854" y="43069"/>
                        <a:pt x="57426" y="57425"/>
                      </a:cubicBezTo>
                      <a:cubicBezTo>
                        <a:pt x="76567" y="90923"/>
                        <a:pt x="86138" y="124421"/>
                        <a:pt x="81353" y="162704"/>
                      </a:cubicBezTo>
                      <a:cubicBezTo>
                        <a:pt x="81353" y="167490"/>
                        <a:pt x="76567" y="162704"/>
                        <a:pt x="76567" y="162704"/>
                      </a:cubicBezTo>
                      <a:cubicBezTo>
                        <a:pt x="71781" y="119635"/>
                        <a:pt x="57426" y="81352"/>
                        <a:pt x="33499" y="43069"/>
                      </a:cubicBezTo>
                      <a:cubicBezTo>
                        <a:pt x="19142" y="28713"/>
                        <a:pt x="0" y="14356"/>
                        <a:pt x="0" y="0"/>
                      </a:cubicBezTo>
                      <a:cubicBezTo>
                        <a:pt x="0" y="0"/>
                        <a:pt x="0" y="0"/>
                        <a:pt x="0" y="0"/>
                      </a:cubicBezTo>
                      <a:close/>
                    </a:path>
                  </a:pathLst>
                </a:custGeom>
                <a:solidFill>
                  <a:srgbClr val="D9531E"/>
                </a:solidFill>
                <a:ln w="4782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56A1512C-15FF-4E0A-A774-FBEE7AA335CC}"/>
                    </a:ext>
                  </a:extLst>
                </p:cNvPr>
                <p:cNvSpPr/>
                <p:nvPr/>
              </p:nvSpPr>
              <p:spPr>
                <a:xfrm>
                  <a:off x="9668529" y="7803274"/>
                  <a:ext cx="145428" cy="148348"/>
                </a:xfrm>
                <a:custGeom>
                  <a:avLst/>
                  <a:gdLst>
                    <a:gd name="connsiteX0" fmla="*/ 1866 w 145428"/>
                    <a:gd name="connsiteY0" fmla="*/ 0 h 148348"/>
                    <a:gd name="connsiteX1" fmla="*/ 64077 w 145428"/>
                    <a:gd name="connsiteY1" fmla="*/ 76567 h 148348"/>
                    <a:gd name="connsiteX2" fmla="*/ 145429 w 145428"/>
                    <a:gd name="connsiteY2" fmla="*/ 129206 h 148348"/>
                    <a:gd name="connsiteX3" fmla="*/ 107145 w 145428"/>
                    <a:gd name="connsiteY3" fmla="*/ 129206 h 148348"/>
                    <a:gd name="connsiteX4" fmla="*/ 107145 w 145428"/>
                    <a:gd name="connsiteY4" fmla="*/ 129206 h 148348"/>
                    <a:gd name="connsiteX5" fmla="*/ 131072 w 145428"/>
                    <a:gd name="connsiteY5" fmla="*/ 138777 h 148348"/>
                    <a:gd name="connsiteX6" fmla="*/ 135858 w 145428"/>
                    <a:gd name="connsiteY6" fmla="*/ 148348 h 148348"/>
                    <a:gd name="connsiteX7" fmla="*/ 30579 w 145428"/>
                    <a:gd name="connsiteY7" fmla="*/ 110065 h 148348"/>
                    <a:gd name="connsiteX8" fmla="*/ 30579 w 145428"/>
                    <a:gd name="connsiteY8" fmla="*/ 105279 h 148348"/>
                    <a:gd name="connsiteX9" fmla="*/ 54506 w 145428"/>
                    <a:gd name="connsiteY9" fmla="*/ 110065 h 148348"/>
                    <a:gd name="connsiteX10" fmla="*/ 1866 w 145428"/>
                    <a:gd name="connsiteY10" fmla="*/ 0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428" h="148348">
                      <a:moveTo>
                        <a:pt x="1866" y="0"/>
                      </a:moveTo>
                      <a:cubicBezTo>
                        <a:pt x="16222" y="28713"/>
                        <a:pt x="40149" y="57425"/>
                        <a:pt x="64077" y="76567"/>
                      </a:cubicBezTo>
                      <a:cubicBezTo>
                        <a:pt x="88004" y="100494"/>
                        <a:pt x="116716" y="119635"/>
                        <a:pt x="145429" y="129206"/>
                      </a:cubicBezTo>
                      <a:cubicBezTo>
                        <a:pt x="131072" y="129206"/>
                        <a:pt x="121501" y="129206"/>
                        <a:pt x="107145" y="129206"/>
                      </a:cubicBezTo>
                      <a:cubicBezTo>
                        <a:pt x="107145" y="129206"/>
                        <a:pt x="107145" y="129206"/>
                        <a:pt x="107145" y="129206"/>
                      </a:cubicBezTo>
                      <a:cubicBezTo>
                        <a:pt x="111931" y="133992"/>
                        <a:pt x="121501" y="138777"/>
                        <a:pt x="131072" y="138777"/>
                      </a:cubicBezTo>
                      <a:cubicBezTo>
                        <a:pt x="135858" y="138777"/>
                        <a:pt x="140643" y="148348"/>
                        <a:pt x="135858" y="148348"/>
                      </a:cubicBezTo>
                      <a:cubicBezTo>
                        <a:pt x="102360" y="148348"/>
                        <a:pt x="49720" y="143562"/>
                        <a:pt x="30579" y="110065"/>
                      </a:cubicBezTo>
                      <a:cubicBezTo>
                        <a:pt x="30579" y="105279"/>
                        <a:pt x="30579" y="105279"/>
                        <a:pt x="30579" y="105279"/>
                      </a:cubicBezTo>
                      <a:cubicBezTo>
                        <a:pt x="40149" y="105279"/>
                        <a:pt x="44934" y="110065"/>
                        <a:pt x="54506" y="110065"/>
                      </a:cubicBezTo>
                      <a:cubicBezTo>
                        <a:pt x="21007" y="81352"/>
                        <a:pt x="-7705" y="33498"/>
                        <a:pt x="1866" y="0"/>
                      </a:cubicBezTo>
                      <a:close/>
                    </a:path>
                  </a:pathLst>
                </a:custGeom>
                <a:solidFill>
                  <a:srgbClr val="D9531E"/>
                </a:solidFill>
                <a:ln w="47824"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B06C2A8F-AE1A-48FF-9CB7-10B15E16C5AC}"/>
                    </a:ext>
                  </a:extLst>
                </p:cNvPr>
                <p:cNvSpPr/>
                <p:nvPr/>
              </p:nvSpPr>
              <p:spPr>
                <a:xfrm>
                  <a:off x="9612971" y="7540076"/>
                  <a:ext cx="33497" cy="102475"/>
                </a:xfrm>
                <a:custGeom>
                  <a:avLst/>
                  <a:gdLst>
                    <a:gd name="connsiteX0" fmla="*/ 4785 w 33497"/>
                    <a:gd name="connsiteY0" fmla="*/ 52640 h 102475"/>
                    <a:gd name="connsiteX1" fmla="*/ 14356 w 33497"/>
                    <a:gd name="connsiteY1" fmla="*/ 66996 h 102475"/>
                    <a:gd name="connsiteX2" fmla="*/ 14356 w 33497"/>
                    <a:gd name="connsiteY2" fmla="*/ 43069 h 102475"/>
                    <a:gd name="connsiteX3" fmla="*/ 4785 w 33497"/>
                    <a:gd name="connsiteY3" fmla="*/ 0 h 102475"/>
                    <a:gd name="connsiteX4" fmla="*/ 9571 w 33497"/>
                    <a:gd name="connsiteY4" fmla="*/ 0 h 102475"/>
                    <a:gd name="connsiteX5" fmla="*/ 28712 w 33497"/>
                    <a:gd name="connsiteY5" fmla="*/ 47854 h 102475"/>
                    <a:gd name="connsiteX6" fmla="*/ 23927 w 33497"/>
                    <a:gd name="connsiteY6" fmla="*/ 100494 h 102475"/>
                    <a:gd name="connsiteX7" fmla="*/ 14356 w 33497"/>
                    <a:gd name="connsiteY7" fmla="*/ 95708 h 102475"/>
                    <a:gd name="connsiteX8" fmla="*/ 9571 w 33497"/>
                    <a:gd name="connsiteY8" fmla="*/ 76567 h 102475"/>
                    <a:gd name="connsiteX9" fmla="*/ 9571 w 33497"/>
                    <a:gd name="connsiteY9" fmla="*/ 90923 h 102475"/>
                    <a:gd name="connsiteX10" fmla="*/ 4785 w 33497"/>
                    <a:gd name="connsiteY10" fmla="*/ 90923 h 102475"/>
                    <a:gd name="connsiteX11" fmla="*/ 0 w 33497"/>
                    <a:gd name="connsiteY11" fmla="*/ 57425 h 102475"/>
                    <a:gd name="connsiteX12" fmla="*/ 4785 w 33497"/>
                    <a:gd name="connsiteY12" fmla="*/ 52640 h 10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7" h="102475">
                      <a:moveTo>
                        <a:pt x="4785" y="52640"/>
                      </a:moveTo>
                      <a:cubicBezTo>
                        <a:pt x="9571" y="57425"/>
                        <a:pt x="9571" y="62211"/>
                        <a:pt x="14356" y="66996"/>
                      </a:cubicBezTo>
                      <a:cubicBezTo>
                        <a:pt x="14356" y="57425"/>
                        <a:pt x="14356" y="52640"/>
                        <a:pt x="14356" y="43069"/>
                      </a:cubicBezTo>
                      <a:cubicBezTo>
                        <a:pt x="14356" y="28713"/>
                        <a:pt x="9571" y="14356"/>
                        <a:pt x="4785" y="0"/>
                      </a:cubicBezTo>
                      <a:cubicBezTo>
                        <a:pt x="4785" y="0"/>
                        <a:pt x="4785" y="0"/>
                        <a:pt x="9571" y="0"/>
                      </a:cubicBezTo>
                      <a:cubicBezTo>
                        <a:pt x="19141" y="14356"/>
                        <a:pt x="28712" y="28713"/>
                        <a:pt x="28712" y="47854"/>
                      </a:cubicBezTo>
                      <a:cubicBezTo>
                        <a:pt x="33498" y="62211"/>
                        <a:pt x="38283" y="86138"/>
                        <a:pt x="23927" y="100494"/>
                      </a:cubicBezTo>
                      <a:cubicBezTo>
                        <a:pt x="19141" y="105279"/>
                        <a:pt x="14356" y="100494"/>
                        <a:pt x="14356" y="95708"/>
                      </a:cubicBezTo>
                      <a:cubicBezTo>
                        <a:pt x="14356" y="90923"/>
                        <a:pt x="9571" y="81352"/>
                        <a:pt x="9571" y="76567"/>
                      </a:cubicBezTo>
                      <a:cubicBezTo>
                        <a:pt x="9571" y="81352"/>
                        <a:pt x="9571" y="86138"/>
                        <a:pt x="9571" y="90923"/>
                      </a:cubicBezTo>
                      <a:cubicBezTo>
                        <a:pt x="9571" y="95708"/>
                        <a:pt x="4785" y="90923"/>
                        <a:pt x="4785" y="90923"/>
                      </a:cubicBezTo>
                      <a:cubicBezTo>
                        <a:pt x="0" y="81352"/>
                        <a:pt x="0" y="71781"/>
                        <a:pt x="0" y="57425"/>
                      </a:cubicBezTo>
                      <a:cubicBezTo>
                        <a:pt x="0" y="47854"/>
                        <a:pt x="4785" y="52640"/>
                        <a:pt x="4785" y="52640"/>
                      </a:cubicBezTo>
                      <a:close/>
                    </a:path>
                  </a:pathLst>
                </a:custGeom>
                <a:solidFill>
                  <a:srgbClr val="D9531E"/>
                </a:solidFill>
                <a:ln w="47824"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DE76BD0C-7D4B-4457-90D2-3D7D63F279F0}"/>
                    </a:ext>
                  </a:extLst>
                </p:cNvPr>
                <p:cNvSpPr/>
                <p:nvPr/>
              </p:nvSpPr>
              <p:spPr>
                <a:xfrm>
                  <a:off x="9474193" y="7394387"/>
                  <a:ext cx="111368" cy="145689"/>
                </a:xfrm>
                <a:custGeom>
                  <a:avLst/>
                  <a:gdLst>
                    <a:gd name="connsiteX0" fmla="*/ 0 w 111368"/>
                    <a:gd name="connsiteY0" fmla="*/ 45196 h 145689"/>
                    <a:gd name="connsiteX1" fmla="*/ 4785 w 111368"/>
                    <a:gd name="connsiteY1" fmla="*/ 45196 h 145689"/>
                    <a:gd name="connsiteX2" fmla="*/ 33498 w 111368"/>
                    <a:gd name="connsiteY2" fmla="*/ 69123 h 145689"/>
                    <a:gd name="connsiteX3" fmla="*/ 52640 w 111368"/>
                    <a:gd name="connsiteY3" fmla="*/ 88264 h 145689"/>
                    <a:gd name="connsiteX4" fmla="*/ 52640 w 111368"/>
                    <a:gd name="connsiteY4" fmla="*/ 78694 h 145689"/>
                    <a:gd name="connsiteX5" fmla="*/ 52640 w 111368"/>
                    <a:gd name="connsiteY5" fmla="*/ 69123 h 145689"/>
                    <a:gd name="connsiteX6" fmla="*/ 47854 w 111368"/>
                    <a:gd name="connsiteY6" fmla="*/ 49981 h 145689"/>
                    <a:gd name="connsiteX7" fmla="*/ 47854 w 111368"/>
                    <a:gd name="connsiteY7" fmla="*/ 49981 h 145689"/>
                    <a:gd name="connsiteX8" fmla="*/ 47854 w 111368"/>
                    <a:gd name="connsiteY8" fmla="*/ 45196 h 145689"/>
                    <a:gd name="connsiteX9" fmla="*/ 52640 w 111368"/>
                    <a:gd name="connsiteY9" fmla="*/ 45196 h 145689"/>
                    <a:gd name="connsiteX10" fmla="*/ 86137 w 111368"/>
                    <a:gd name="connsiteY10" fmla="*/ 83479 h 145689"/>
                    <a:gd name="connsiteX11" fmla="*/ 57425 w 111368"/>
                    <a:gd name="connsiteY11" fmla="*/ 2127 h 145689"/>
                    <a:gd name="connsiteX12" fmla="*/ 62210 w 111368"/>
                    <a:gd name="connsiteY12" fmla="*/ 2127 h 145689"/>
                    <a:gd name="connsiteX13" fmla="*/ 100494 w 111368"/>
                    <a:gd name="connsiteY13" fmla="*/ 59552 h 145689"/>
                    <a:gd name="connsiteX14" fmla="*/ 110064 w 111368"/>
                    <a:gd name="connsiteY14" fmla="*/ 121762 h 145689"/>
                    <a:gd name="connsiteX15" fmla="*/ 95708 w 111368"/>
                    <a:gd name="connsiteY15" fmla="*/ 116977 h 145689"/>
                    <a:gd name="connsiteX16" fmla="*/ 81352 w 111368"/>
                    <a:gd name="connsiteY16" fmla="*/ 83479 h 145689"/>
                    <a:gd name="connsiteX17" fmla="*/ 71781 w 111368"/>
                    <a:gd name="connsiteY17" fmla="*/ 64337 h 145689"/>
                    <a:gd name="connsiteX18" fmla="*/ 76567 w 111368"/>
                    <a:gd name="connsiteY18" fmla="*/ 73908 h 145689"/>
                    <a:gd name="connsiteX19" fmla="*/ 95708 w 111368"/>
                    <a:gd name="connsiteY19" fmla="*/ 140904 h 145689"/>
                    <a:gd name="connsiteX20" fmla="*/ 86137 w 111368"/>
                    <a:gd name="connsiteY20" fmla="*/ 145689 h 145689"/>
                    <a:gd name="connsiteX21" fmla="*/ 14356 w 111368"/>
                    <a:gd name="connsiteY21" fmla="*/ 64337 h 145689"/>
                    <a:gd name="connsiteX22" fmla="*/ 14356 w 111368"/>
                    <a:gd name="connsiteY22" fmla="*/ 64337 h 145689"/>
                    <a:gd name="connsiteX23" fmla="*/ 0 w 111368"/>
                    <a:gd name="connsiteY23" fmla="*/ 45196 h 14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368" h="145689">
                      <a:moveTo>
                        <a:pt x="0" y="45196"/>
                      </a:moveTo>
                      <a:cubicBezTo>
                        <a:pt x="0" y="40410"/>
                        <a:pt x="4785" y="40410"/>
                        <a:pt x="4785" y="45196"/>
                      </a:cubicBezTo>
                      <a:cubicBezTo>
                        <a:pt x="14356" y="54767"/>
                        <a:pt x="23927" y="64337"/>
                        <a:pt x="33498" y="69123"/>
                      </a:cubicBezTo>
                      <a:cubicBezTo>
                        <a:pt x="38283" y="73908"/>
                        <a:pt x="47854" y="83479"/>
                        <a:pt x="52640" y="88264"/>
                      </a:cubicBezTo>
                      <a:cubicBezTo>
                        <a:pt x="52640" y="83479"/>
                        <a:pt x="52640" y="78694"/>
                        <a:pt x="52640" y="78694"/>
                      </a:cubicBezTo>
                      <a:cubicBezTo>
                        <a:pt x="52640" y="73908"/>
                        <a:pt x="52640" y="73908"/>
                        <a:pt x="52640" y="69123"/>
                      </a:cubicBezTo>
                      <a:cubicBezTo>
                        <a:pt x="52640" y="64337"/>
                        <a:pt x="47854" y="54767"/>
                        <a:pt x="47854" y="49981"/>
                      </a:cubicBezTo>
                      <a:lnTo>
                        <a:pt x="47854" y="49981"/>
                      </a:lnTo>
                      <a:cubicBezTo>
                        <a:pt x="47854" y="49981"/>
                        <a:pt x="47854" y="45196"/>
                        <a:pt x="47854" y="45196"/>
                      </a:cubicBezTo>
                      <a:cubicBezTo>
                        <a:pt x="47854" y="40410"/>
                        <a:pt x="52640" y="40410"/>
                        <a:pt x="52640" y="45196"/>
                      </a:cubicBezTo>
                      <a:cubicBezTo>
                        <a:pt x="66996" y="54767"/>
                        <a:pt x="76567" y="69123"/>
                        <a:pt x="86137" y="83479"/>
                      </a:cubicBezTo>
                      <a:cubicBezTo>
                        <a:pt x="81352" y="54767"/>
                        <a:pt x="71781" y="26054"/>
                        <a:pt x="57425" y="2127"/>
                      </a:cubicBezTo>
                      <a:cubicBezTo>
                        <a:pt x="57425" y="2127"/>
                        <a:pt x="57425" y="-2659"/>
                        <a:pt x="62210" y="2127"/>
                      </a:cubicBezTo>
                      <a:cubicBezTo>
                        <a:pt x="76567" y="21269"/>
                        <a:pt x="95708" y="40410"/>
                        <a:pt x="100494" y="59552"/>
                      </a:cubicBezTo>
                      <a:cubicBezTo>
                        <a:pt x="105279" y="78694"/>
                        <a:pt x="114850" y="102621"/>
                        <a:pt x="110064" y="121762"/>
                      </a:cubicBezTo>
                      <a:cubicBezTo>
                        <a:pt x="105279" y="131333"/>
                        <a:pt x="95708" y="121762"/>
                        <a:pt x="95708" y="116977"/>
                      </a:cubicBezTo>
                      <a:cubicBezTo>
                        <a:pt x="90923" y="102621"/>
                        <a:pt x="86137" y="93050"/>
                        <a:pt x="81352" y="83479"/>
                      </a:cubicBezTo>
                      <a:cubicBezTo>
                        <a:pt x="76567" y="78694"/>
                        <a:pt x="76567" y="73908"/>
                        <a:pt x="71781" y="64337"/>
                      </a:cubicBezTo>
                      <a:cubicBezTo>
                        <a:pt x="57425" y="45196"/>
                        <a:pt x="71781" y="73908"/>
                        <a:pt x="76567" y="73908"/>
                      </a:cubicBezTo>
                      <a:cubicBezTo>
                        <a:pt x="86137" y="93050"/>
                        <a:pt x="95708" y="121762"/>
                        <a:pt x="95708" y="140904"/>
                      </a:cubicBezTo>
                      <a:cubicBezTo>
                        <a:pt x="95708" y="145689"/>
                        <a:pt x="90923" y="145689"/>
                        <a:pt x="86137" y="145689"/>
                      </a:cubicBezTo>
                      <a:cubicBezTo>
                        <a:pt x="52640" y="131333"/>
                        <a:pt x="23927" y="97835"/>
                        <a:pt x="14356" y="64337"/>
                      </a:cubicBezTo>
                      <a:cubicBezTo>
                        <a:pt x="14356" y="64337"/>
                        <a:pt x="14356" y="64337"/>
                        <a:pt x="14356" y="64337"/>
                      </a:cubicBezTo>
                      <a:cubicBezTo>
                        <a:pt x="0" y="54767"/>
                        <a:pt x="0" y="49981"/>
                        <a:pt x="0" y="45196"/>
                      </a:cubicBezTo>
                      <a:close/>
                    </a:path>
                  </a:pathLst>
                </a:custGeom>
                <a:solidFill>
                  <a:srgbClr val="D9531E"/>
                </a:solidFill>
                <a:ln w="47824" cap="flat">
                  <a:noFill/>
                  <a:prstDash val="solid"/>
                  <a:miter/>
                </a:ln>
              </p:spPr>
              <p:txBody>
                <a:bodyPr rtlCol="0" anchor="ctr"/>
                <a:lstStyle/>
                <a:p>
                  <a:endParaRPr lang="en-US"/>
                </a:p>
              </p:txBody>
            </p:sp>
          </p:grpSp>
          <p:grpSp>
            <p:nvGrpSpPr>
              <p:cNvPr id="145" name="Graphic 3">
                <a:extLst>
                  <a:ext uri="{FF2B5EF4-FFF2-40B4-BE49-F238E27FC236}">
                    <a16:creationId xmlns:a16="http://schemas.microsoft.com/office/drawing/2014/main" id="{D70DEE52-CF56-4C78-86B7-020224A181F8}"/>
                  </a:ext>
                </a:extLst>
              </p:cNvPr>
              <p:cNvGrpSpPr/>
              <p:nvPr/>
            </p:nvGrpSpPr>
            <p:grpSpPr>
              <a:xfrm>
                <a:off x="7730797" y="7276878"/>
                <a:ext cx="607566" cy="584347"/>
                <a:chOff x="7730797" y="7276878"/>
                <a:chExt cx="607566" cy="584347"/>
              </a:xfrm>
            </p:grpSpPr>
            <p:grpSp>
              <p:nvGrpSpPr>
                <p:cNvPr id="272" name="Graphic 3">
                  <a:extLst>
                    <a:ext uri="{FF2B5EF4-FFF2-40B4-BE49-F238E27FC236}">
                      <a16:creationId xmlns:a16="http://schemas.microsoft.com/office/drawing/2014/main" id="{8397C104-6594-4D23-81EC-74196C1BC46B}"/>
                    </a:ext>
                  </a:extLst>
                </p:cNvPr>
                <p:cNvGrpSpPr/>
                <p:nvPr/>
              </p:nvGrpSpPr>
              <p:grpSpPr>
                <a:xfrm>
                  <a:off x="7730797" y="7276878"/>
                  <a:ext cx="607566" cy="584347"/>
                  <a:chOff x="7730797" y="7276878"/>
                  <a:chExt cx="607566" cy="584347"/>
                </a:xfrm>
              </p:grpSpPr>
              <p:grpSp>
                <p:nvGrpSpPr>
                  <p:cNvPr id="277" name="Graphic 3">
                    <a:extLst>
                      <a:ext uri="{FF2B5EF4-FFF2-40B4-BE49-F238E27FC236}">
                        <a16:creationId xmlns:a16="http://schemas.microsoft.com/office/drawing/2014/main" id="{F1719511-F9A6-4E86-A4A8-5CBF0DFD4B0E}"/>
                      </a:ext>
                    </a:extLst>
                  </p:cNvPr>
                  <p:cNvGrpSpPr/>
                  <p:nvPr/>
                </p:nvGrpSpPr>
                <p:grpSpPr>
                  <a:xfrm>
                    <a:off x="7730797" y="7276878"/>
                    <a:ext cx="607566" cy="584347"/>
                    <a:chOff x="7730797" y="7276878"/>
                    <a:chExt cx="607566" cy="584347"/>
                  </a:xfrm>
                </p:grpSpPr>
                <p:grpSp>
                  <p:nvGrpSpPr>
                    <p:cNvPr id="287" name="Graphic 3">
                      <a:extLst>
                        <a:ext uri="{FF2B5EF4-FFF2-40B4-BE49-F238E27FC236}">
                          <a16:creationId xmlns:a16="http://schemas.microsoft.com/office/drawing/2014/main" id="{BF88CDF1-7117-4D7E-947B-312AB6F775EC}"/>
                        </a:ext>
                      </a:extLst>
                    </p:cNvPr>
                    <p:cNvGrpSpPr/>
                    <p:nvPr/>
                  </p:nvGrpSpPr>
                  <p:grpSpPr>
                    <a:xfrm>
                      <a:off x="8021415" y="7427126"/>
                      <a:ext cx="167893" cy="209021"/>
                      <a:chOff x="8021415" y="7427126"/>
                      <a:chExt cx="167893" cy="209021"/>
                    </a:xfrm>
                  </p:grpSpPr>
                  <p:sp>
                    <p:nvSpPr>
                      <p:cNvPr id="298" name="Freeform: Shape 297">
                        <a:extLst>
                          <a:ext uri="{FF2B5EF4-FFF2-40B4-BE49-F238E27FC236}">
                            <a16:creationId xmlns:a16="http://schemas.microsoft.com/office/drawing/2014/main" id="{651E4929-D27B-4C21-816D-F619FFAC55CF}"/>
                          </a:ext>
                        </a:extLst>
                      </p:cNvPr>
                      <p:cNvSpPr/>
                      <p:nvPr/>
                    </p:nvSpPr>
                    <p:spPr>
                      <a:xfrm>
                        <a:off x="8025442" y="7434639"/>
                        <a:ext cx="158023" cy="197753"/>
                      </a:xfrm>
                      <a:custGeom>
                        <a:avLst/>
                        <a:gdLst>
                          <a:gd name="connsiteX0" fmla="*/ 104049 w 158023"/>
                          <a:gd name="connsiteY0" fmla="*/ 4944 h 197753"/>
                          <a:gd name="connsiteX1" fmla="*/ 8340 w 158023"/>
                          <a:gd name="connsiteY1" fmla="*/ 38442 h 197753"/>
                          <a:gd name="connsiteX2" fmla="*/ 13126 w 158023"/>
                          <a:gd name="connsiteY2" fmla="*/ 186789 h 197753"/>
                          <a:gd name="connsiteX3" fmla="*/ 151903 w 158023"/>
                          <a:gd name="connsiteY3" fmla="*/ 105437 h 197753"/>
                          <a:gd name="connsiteX4" fmla="*/ 104049 w 158023"/>
                          <a:gd name="connsiteY4" fmla="*/ 4944 h 197753"/>
                          <a:gd name="connsiteX5" fmla="*/ 104049 w 158023"/>
                          <a:gd name="connsiteY5" fmla="*/ 4944 h 19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023" h="197753">
                            <a:moveTo>
                              <a:pt x="104049" y="4944"/>
                            </a:moveTo>
                            <a:cubicBezTo>
                              <a:pt x="104049" y="4944"/>
                              <a:pt x="27482" y="-18983"/>
                              <a:pt x="8340" y="38442"/>
                            </a:cubicBezTo>
                            <a:cubicBezTo>
                              <a:pt x="-10801" y="95867"/>
                              <a:pt x="8340" y="153291"/>
                              <a:pt x="13126" y="186789"/>
                            </a:cubicBezTo>
                            <a:cubicBezTo>
                              <a:pt x="13126" y="220287"/>
                              <a:pt x="127976" y="172433"/>
                              <a:pt x="151903" y="105437"/>
                            </a:cubicBezTo>
                            <a:cubicBezTo>
                              <a:pt x="175830" y="33656"/>
                              <a:pt x="123190" y="9729"/>
                              <a:pt x="104049" y="4944"/>
                            </a:cubicBezTo>
                            <a:lnTo>
                              <a:pt x="104049" y="4944"/>
                            </a:lnTo>
                            <a:close/>
                          </a:path>
                        </a:pathLst>
                      </a:custGeom>
                      <a:solidFill>
                        <a:srgbClr val="D9531E"/>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C574B418-55FE-4A41-9A0A-14CE4A9C4FE4}"/>
                          </a:ext>
                        </a:extLst>
                      </p:cNvPr>
                      <p:cNvSpPr/>
                      <p:nvPr/>
                    </p:nvSpPr>
                    <p:spPr>
                      <a:xfrm>
                        <a:off x="8021415" y="7427126"/>
                        <a:ext cx="167893" cy="209021"/>
                      </a:xfrm>
                      <a:custGeom>
                        <a:avLst/>
                        <a:gdLst>
                          <a:gd name="connsiteX0" fmla="*/ 12368 w 167893"/>
                          <a:gd name="connsiteY0" fmla="*/ 189517 h 209021"/>
                          <a:gd name="connsiteX1" fmla="*/ 7582 w 167893"/>
                          <a:gd name="connsiteY1" fmla="*/ 156019 h 209021"/>
                          <a:gd name="connsiteX2" fmla="*/ 7582 w 167893"/>
                          <a:gd name="connsiteY2" fmla="*/ 41169 h 209021"/>
                          <a:gd name="connsiteX3" fmla="*/ 98505 w 167893"/>
                          <a:gd name="connsiteY3" fmla="*/ 2886 h 209021"/>
                          <a:gd name="connsiteX4" fmla="*/ 108076 w 167893"/>
                          <a:gd name="connsiteY4" fmla="*/ 7671 h 209021"/>
                          <a:gd name="connsiteX5" fmla="*/ 160716 w 167893"/>
                          <a:gd name="connsiteY5" fmla="*/ 45955 h 209021"/>
                          <a:gd name="connsiteX6" fmla="*/ 160716 w 167893"/>
                          <a:gd name="connsiteY6" fmla="*/ 112950 h 209021"/>
                          <a:gd name="connsiteX7" fmla="*/ 21939 w 167893"/>
                          <a:gd name="connsiteY7" fmla="*/ 208659 h 209021"/>
                          <a:gd name="connsiteX8" fmla="*/ 12368 w 167893"/>
                          <a:gd name="connsiteY8" fmla="*/ 189517 h 209021"/>
                          <a:gd name="connsiteX9" fmla="*/ 21939 w 167893"/>
                          <a:gd name="connsiteY9" fmla="*/ 45955 h 209021"/>
                          <a:gd name="connsiteX10" fmla="*/ 21939 w 167893"/>
                          <a:gd name="connsiteY10" fmla="*/ 156019 h 209021"/>
                          <a:gd name="connsiteX11" fmla="*/ 26724 w 167893"/>
                          <a:gd name="connsiteY11" fmla="*/ 189517 h 209021"/>
                          <a:gd name="connsiteX12" fmla="*/ 31509 w 167893"/>
                          <a:gd name="connsiteY12" fmla="*/ 194302 h 209021"/>
                          <a:gd name="connsiteX13" fmla="*/ 155930 w 167893"/>
                          <a:gd name="connsiteY13" fmla="*/ 108165 h 209021"/>
                          <a:gd name="connsiteX14" fmla="*/ 155930 w 167893"/>
                          <a:gd name="connsiteY14" fmla="*/ 50740 h 209021"/>
                          <a:gd name="connsiteX15" fmla="*/ 112862 w 167893"/>
                          <a:gd name="connsiteY15" fmla="*/ 17242 h 209021"/>
                          <a:gd name="connsiteX16" fmla="*/ 103291 w 167893"/>
                          <a:gd name="connsiteY16" fmla="*/ 12457 h 209021"/>
                          <a:gd name="connsiteX17" fmla="*/ 21939 w 167893"/>
                          <a:gd name="connsiteY17" fmla="*/ 45955 h 20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893" h="209021">
                            <a:moveTo>
                              <a:pt x="12368" y="189517"/>
                            </a:moveTo>
                            <a:cubicBezTo>
                              <a:pt x="12368" y="179946"/>
                              <a:pt x="12368" y="170375"/>
                              <a:pt x="7582" y="156019"/>
                            </a:cubicBezTo>
                            <a:cubicBezTo>
                              <a:pt x="2797" y="122521"/>
                              <a:pt x="-6774" y="79452"/>
                              <a:pt x="7582" y="41169"/>
                            </a:cubicBezTo>
                            <a:cubicBezTo>
                              <a:pt x="21939" y="-6685"/>
                              <a:pt x="74578" y="-1900"/>
                              <a:pt x="98505" y="2886"/>
                            </a:cubicBezTo>
                            <a:cubicBezTo>
                              <a:pt x="103291" y="2886"/>
                              <a:pt x="108076" y="7671"/>
                              <a:pt x="108076" y="7671"/>
                            </a:cubicBezTo>
                            <a:cubicBezTo>
                              <a:pt x="122432" y="12457"/>
                              <a:pt x="146359" y="26813"/>
                              <a:pt x="160716" y="45955"/>
                            </a:cubicBezTo>
                            <a:cubicBezTo>
                              <a:pt x="170286" y="65096"/>
                              <a:pt x="170286" y="89023"/>
                              <a:pt x="160716" y="112950"/>
                            </a:cubicBezTo>
                            <a:cubicBezTo>
                              <a:pt x="141574" y="170375"/>
                              <a:pt x="55436" y="213444"/>
                              <a:pt x="21939" y="208659"/>
                            </a:cubicBezTo>
                            <a:cubicBezTo>
                              <a:pt x="17153" y="203873"/>
                              <a:pt x="12368" y="199088"/>
                              <a:pt x="12368" y="189517"/>
                            </a:cubicBezTo>
                            <a:close/>
                            <a:moveTo>
                              <a:pt x="21939" y="45955"/>
                            </a:moveTo>
                            <a:cubicBezTo>
                              <a:pt x="7582" y="84238"/>
                              <a:pt x="17153" y="122521"/>
                              <a:pt x="21939" y="156019"/>
                            </a:cubicBezTo>
                            <a:cubicBezTo>
                              <a:pt x="21939" y="170375"/>
                              <a:pt x="26724" y="179946"/>
                              <a:pt x="26724" y="189517"/>
                            </a:cubicBezTo>
                            <a:cubicBezTo>
                              <a:pt x="26724" y="189517"/>
                              <a:pt x="26724" y="194302"/>
                              <a:pt x="31509" y="194302"/>
                            </a:cubicBezTo>
                            <a:cubicBezTo>
                              <a:pt x="55436" y="199088"/>
                              <a:pt x="136789" y="160804"/>
                              <a:pt x="155930" y="108165"/>
                            </a:cubicBezTo>
                            <a:cubicBezTo>
                              <a:pt x="165501" y="84238"/>
                              <a:pt x="160716" y="69882"/>
                              <a:pt x="155930" y="50740"/>
                            </a:cubicBezTo>
                            <a:cubicBezTo>
                              <a:pt x="146359" y="31598"/>
                              <a:pt x="122432" y="22027"/>
                              <a:pt x="112862" y="17242"/>
                            </a:cubicBezTo>
                            <a:cubicBezTo>
                              <a:pt x="112862" y="17242"/>
                              <a:pt x="108076" y="17242"/>
                              <a:pt x="103291" y="12457"/>
                            </a:cubicBezTo>
                            <a:cubicBezTo>
                              <a:pt x="74578" y="12457"/>
                              <a:pt x="36295" y="12457"/>
                              <a:pt x="21939" y="45955"/>
                            </a:cubicBezTo>
                            <a:close/>
                          </a:path>
                        </a:pathLst>
                      </a:custGeom>
                      <a:solidFill>
                        <a:srgbClr val="B3351C"/>
                      </a:solidFill>
                      <a:ln w="47824" cap="flat">
                        <a:noFill/>
                        <a:prstDash val="solid"/>
                        <a:miter/>
                      </a:ln>
                    </p:spPr>
                    <p:txBody>
                      <a:bodyPr rtlCol="0" anchor="ctr"/>
                      <a:lstStyle/>
                      <a:p>
                        <a:endParaRPr lang="en-US"/>
                      </a:p>
                    </p:txBody>
                  </p:sp>
                </p:grpSp>
                <p:sp>
                  <p:nvSpPr>
                    <p:cNvPr id="288" name="Freeform: Shape 287">
                      <a:extLst>
                        <a:ext uri="{FF2B5EF4-FFF2-40B4-BE49-F238E27FC236}">
                          <a16:creationId xmlns:a16="http://schemas.microsoft.com/office/drawing/2014/main" id="{745A70B6-571C-4473-A067-CEFFAD826749}"/>
                        </a:ext>
                      </a:extLst>
                    </p:cNvPr>
                    <p:cNvSpPr/>
                    <p:nvPr/>
                  </p:nvSpPr>
                  <p:spPr>
                    <a:xfrm>
                      <a:off x="8028444" y="7434639"/>
                      <a:ext cx="155021" cy="192968"/>
                    </a:xfrm>
                    <a:custGeom>
                      <a:avLst/>
                      <a:gdLst>
                        <a:gd name="connsiteX0" fmla="*/ 10125 w 155021"/>
                        <a:gd name="connsiteY0" fmla="*/ 182004 h 192968"/>
                        <a:gd name="connsiteX1" fmla="*/ 148902 w 155021"/>
                        <a:gd name="connsiteY1" fmla="*/ 100652 h 192968"/>
                        <a:gd name="connsiteX2" fmla="*/ 101048 w 155021"/>
                        <a:gd name="connsiteY2" fmla="*/ 4944 h 192968"/>
                        <a:gd name="connsiteX3" fmla="*/ 5339 w 155021"/>
                        <a:gd name="connsiteY3" fmla="*/ 38442 h 192968"/>
                        <a:gd name="connsiteX4" fmla="*/ 10125 w 155021"/>
                        <a:gd name="connsiteY4" fmla="*/ 182004 h 192968"/>
                        <a:gd name="connsiteX5" fmla="*/ 57979 w 155021"/>
                        <a:gd name="connsiteY5" fmla="*/ 76725 h 192968"/>
                        <a:gd name="connsiteX6" fmla="*/ 67549 w 155021"/>
                        <a:gd name="connsiteY6" fmla="*/ 81510 h 192968"/>
                        <a:gd name="connsiteX7" fmla="*/ 67549 w 155021"/>
                        <a:gd name="connsiteY7" fmla="*/ 119794 h 192968"/>
                        <a:gd name="connsiteX8" fmla="*/ 96262 w 155021"/>
                        <a:gd name="connsiteY8" fmla="*/ 110223 h 192968"/>
                        <a:gd name="connsiteX9" fmla="*/ 101048 w 155021"/>
                        <a:gd name="connsiteY9" fmla="*/ 119794 h 192968"/>
                        <a:gd name="connsiteX10" fmla="*/ 96262 w 155021"/>
                        <a:gd name="connsiteY10" fmla="*/ 134150 h 192968"/>
                        <a:gd name="connsiteX11" fmla="*/ 96262 w 155021"/>
                        <a:gd name="connsiteY11" fmla="*/ 143721 h 192968"/>
                        <a:gd name="connsiteX12" fmla="*/ 34052 w 155021"/>
                        <a:gd name="connsiteY12" fmla="*/ 138935 h 192968"/>
                        <a:gd name="connsiteX13" fmla="*/ 57979 w 155021"/>
                        <a:gd name="connsiteY13" fmla="*/ 76725 h 1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21" h="192968">
                          <a:moveTo>
                            <a:pt x="10125" y="182004"/>
                          </a:moveTo>
                          <a:cubicBezTo>
                            <a:pt x="10125" y="215502"/>
                            <a:pt x="124975" y="167648"/>
                            <a:pt x="148902" y="100652"/>
                          </a:cubicBezTo>
                          <a:cubicBezTo>
                            <a:pt x="172829" y="33656"/>
                            <a:pt x="120189" y="9729"/>
                            <a:pt x="101048" y="4944"/>
                          </a:cubicBezTo>
                          <a:cubicBezTo>
                            <a:pt x="101048" y="4944"/>
                            <a:pt x="24481" y="-18983"/>
                            <a:pt x="5339" y="38442"/>
                          </a:cubicBezTo>
                          <a:cubicBezTo>
                            <a:pt x="-9017" y="91081"/>
                            <a:pt x="10125" y="153291"/>
                            <a:pt x="10125" y="182004"/>
                          </a:cubicBezTo>
                          <a:close/>
                          <a:moveTo>
                            <a:pt x="57979" y="76725"/>
                          </a:moveTo>
                          <a:cubicBezTo>
                            <a:pt x="62764" y="76725"/>
                            <a:pt x="67549" y="76725"/>
                            <a:pt x="67549" y="81510"/>
                          </a:cubicBezTo>
                          <a:cubicBezTo>
                            <a:pt x="72335" y="95867"/>
                            <a:pt x="67549" y="105437"/>
                            <a:pt x="67549" y="119794"/>
                          </a:cubicBezTo>
                          <a:cubicBezTo>
                            <a:pt x="77120" y="115008"/>
                            <a:pt x="86691" y="110223"/>
                            <a:pt x="96262" y="110223"/>
                          </a:cubicBezTo>
                          <a:cubicBezTo>
                            <a:pt x="101048" y="110223"/>
                            <a:pt x="101048" y="115008"/>
                            <a:pt x="101048" y="119794"/>
                          </a:cubicBezTo>
                          <a:cubicBezTo>
                            <a:pt x="101048" y="124579"/>
                            <a:pt x="101048" y="129364"/>
                            <a:pt x="96262" y="134150"/>
                          </a:cubicBezTo>
                          <a:cubicBezTo>
                            <a:pt x="96262" y="138935"/>
                            <a:pt x="101048" y="143721"/>
                            <a:pt x="96262" y="143721"/>
                          </a:cubicBezTo>
                          <a:cubicBezTo>
                            <a:pt x="77120" y="153291"/>
                            <a:pt x="43622" y="177219"/>
                            <a:pt x="34052" y="138935"/>
                          </a:cubicBezTo>
                          <a:cubicBezTo>
                            <a:pt x="24481" y="119794"/>
                            <a:pt x="38837" y="86296"/>
                            <a:pt x="57979" y="7672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89" name="Graphic 3">
                      <a:extLst>
                        <a:ext uri="{FF2B5EF4-FFF2-40B4-BE49-F238E27FC236}">
                          <a16:creationId xmlns:a16="http://schemas.microsoft.com/office/drawing/2014/main" id="{F76EA04F-DD49-4D11-BC09-4EDC9EA094D0}"/>
                        </a:ext>
                      </a:extLst>
                    </p:cNvPr>
                    <p:cNvGrpSpPr/>
                    <p:nvPr/>
                  </p:nvGrpSpPr>
                  <p:grpSpPr>
                    <a:xfrm>
                      <a:off x="8105398" y="7276878"/>
                      <a:ext cx="232964" cy="268244"/>
                      <a:chOff x="8105398" y="7276878"/>
                      <a:chExt cx="232964" cy="268244"/>
                    </a:xfrm>
                  </p:grpSpPr>
                  <p:sp>
                    <p:nvSpPr>
                      <p:cNvPr id="296" name="Freeform: Shape 295">
                        <a:extLst>
                          <a:ext uri="{FF2B5EF4-FFF2-40B4-BE49-F238E27FC236}">
                            <a16:creationId xmlns:a16="http://schemas.microsoft.com/office/drawing/2014/main" id="{70EB4F04-2BDE-4858-BD91-EC12585C4EB5}"/>
                          </a:ext>
                        </a:extLst>
                      </p:cNvPr>
                      <p:cNvSpPr/>
                      <p:nvPr/>
                    </p:nvSpPr>
                    <p:spPr>
                      <a:xfrm>
                        <a:off x="8110176" y="7281928"/>
                        <a:ext cx="218821" cy="249566"/>
                      </a:xfrm>
                      <a:custGeom>
                        <a:avLst/>
                        <a:gdLst>
                          <a:gd name="connsiteX0" fmla="*/ 91097 w 218821"/>
                          <a:gd name="connsiteY0" fmla="*/ 4521 h 249566"/>
                          <a:gd name="connsiteX1" fmla="*/ 174 w 218821"/>
                          <a:gd name="connsiteY1" fmla="*/ 200723 h 249566"/>
                          <a:gd name="connsiteX2" fmla="*/ 62384 w 218821"/>
                          <a:gd name="connsiteY2" fmla="*/ 248577 h 249566"/>
                          <a:gd name="connsiteX3" fmla="*/ 215517 w 218821"/>
                          <a:gd name="connsiteY3" fmla="*/ 162439 h 249566"/>
                          <a:gd name="connsiteX4" fmla="*/ 91097 w 218821"/>
                          <a:gd name="connsiteY4" fmla="*/ 4521 h 249566"/>
                          <a:gd name="connsiteX5" fmla="*/ 91097 w 218821"/>
                          <a:gd name="connsiteY5" fmla="*/ 4521 h 24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821" h="249566">
                            <a:moveTo>
                              <a:pt x="91097" y="4521"/>
                            </a:moveTo>
                            <a:cubicBezTo>
                              <a:pt x="91097" y="4521"/>
                              <a:pt x="-4612" y="61946"/>
                              <a:pt x="174" y="200723"/>
                            </a:cubicBezTo>
                            <a:cubicBezTo>
                              <a:pt x="174" y="219864"/>
                              <a:pt x="-4612" y="243792"/>
                              <a:pt x="62384" y="248577"/>
                            </a:cubicBezTo>
                            <a:cubicBezTo>
                              <a:pt x="134165" y="258148"/>
                              <a:pt x="201161" y="195937"/>
                              <a:pt x="215517" y="162439"/>
                            </a:cubicBezTo>
                            <a:cubicBezTo>
                              <a:pt x="234659" y="133727"/>
                              <a:pt x="167663" y="-28977"/>
                              <a:pt x="91097" y="4521"/>
                            </a:cubicBezTo>
                            <a:lnTo>
                              <a:pt x="91097" y="4521"/>
                            </a:lnTo>
                            <a:close/>
                          </a:path>
                        </a:pathLst>
                      </a:custGeom>
                      <a:solidFill>
                        <a:srgbClr val="D9531E"/>
                      </a:solidFill>
                      <a:ln w="47824"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11059D2A-E75B-412D-B6D0-9C5376B397AA}"/>
                          </a:ext>
                        </a:extLst>
                      </p:cNvPr>
                      <p:cNvSpPr/>
                      <p:nvPr/>
                    </p:nvSpPr>
                    <p:spPr>
                      <a:xfrm>
                        <a:off x="8105398" y="7276878"/>
                        <a:ext cx="232964" cy="268244"/>
                      </a:xfrm>
                      <a:custGeom>
                        <a:avLst/>
                        <a:gdLst>
                          <a:gd name="connsiteX0" fmla="*/ 166 w 232964"/>
                          <a:gd name="connsiteY0" fmla="*/ 215344 h 268244"/>
                          <a:gd name="connsiteX1" fmla="*/ 166 w 232964"/>
                          <a:gd name="connsiteY1" fmla="*/ 210558 h 268244"/>
                          <a:gd name="connsiteX2" fmla="*/ 95874 w 232964"/>
                          <a:gd name="connsiteY2" fmla="*/ 4786 h 268244"/>
                          <a:gd name="connsiteX3" fmla="*/ 129372 w 232964"/>
                          <a:gd name="connsiteY3" fmla="*/ 0 h 268244"/>
                          <a:gd name="connsiteX4" fmla="*/ 210724 w 232964"/>
                          <a:gd name="connsiteY4" fmla="*/ 81352 h 268244"/>
                          <a:gd name="connsiteX5" fmla="*/ 229865 w 232964"/>
                          <a:gd name="connsiteY5" fmla="*/ 177060 h 268244"/>
                          <a:gd name="connsiteX6" fmla="*/ 71947 w 232964"/>
                          <a:gd name="connsiteY6" fmla="*/ 267983 h 268244"/>
                          <a:gd name="connsiteX7" fmla="*/ 52805 w 232964"/>
                          <a:gd name="connsiteY7" fmla="*/ 263198 h 268244"/>
                          <a:gd name="connsiteX8" fmla="*/ 166 w 232964"/>
                          <a:gd name="connsiteY8" fmla="*/ 215344 h 268244"/>
                          <a:gd name="connsiteX9" fmla="*/ 100659 w 232964"/>
                          <a:gd name="connsiteY9" fmla="*/ 19142 h 268244"/>
                          <a:gd name="connsiteX10" fmla="*/ 14522 w 232964"/>
                          <a:gd name="connsiteY10" fmla="*/ 210558 h 268244"/>
                          <a:gd name="connsiteX11" fmla="*/ 14522 w 232964"/>
                          <a:gd name="connsiteY11" fmla="*/ 215344 h 268244"/>
                          <a:gd name="connsiteX12" fmla="*/ 57591 w 232964"/>
                          <a:gd name="connsiteY12" fmla="*/ 248842 h 268244"/>
                          <a:gd name="connsiteX13" fmla="*/ 71947 w 232964"/>
                          <a:gd name="connsiteY13" fmla="*/ 253627 h 268244"/>
                          <a:gd name="connsiteX14" fmla="*/ 220295 w 232964"/>
                          <a:gd name="connsiteY14" fmla="*/ 172275 h 268244"/>
                          <a:gd name="connsiteX15" fmla="*/ 201153 w 232964"/>
                          <a:gd name="connsiteY15" fmla="*/ 86138 h 268244"/>
                          <a:gd name="connsiteX16" fmla="*/ 129372 w 232964"/>
                          <a:gd name="connsiteY16" fmla="*/ 14356 h 268244"/>
                          <a:gd name="connsiteX17" fmla="*/ 100659 w 232964"/>
                          <a:gd name="connsiteY17" fmla="*/ 19142 h 2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64" h="268244">
                            <a:moveTo>
                              <a:pt x="166" y="215344"/>
                            </a:moveTo>
                            <a:cubicBezTo>
                              <a:pt x="166" y="215344"/>
                              <a:pt x="166" y="210558"/>
                              <a:pt x="166" y="210558"/>
                            </a:cubicBezTo>
                            <a:cubicBezTo>
                              <a:pt x="-4620" y="66996"/>
                              <a:pt x="95874" y="4786"/>
                              <a:pt x="95874" y="4786"/>
                            </a:cubicBezTo>
                            <a:cubicBezTo>
                              <a:pt x="105445" y="0"/>
                              <a:pt x="119801" y="0"/>
                              <a:pt x="129372" y="0"/>
                            </a:cubicBezTo>
                            <a:cubicBezTo>
                              <a:pt x="172441" y="9571"/>
                              <a:pt x="201153" y="57425"/>
                              <a:pt x="210724" y="81352"/>
                            </a:cubicBezTo>
                            <a:cubicBezTo>
                              <a:pt x="225080" y="114850"/>
                              <a:pt x="239437" y="157919"/>
                              <a:pt x="229865" y="177060"/>
                            </a:cubicBezTo>
                            <a:cubicBezTo>
                              <a:pt x="210724" y="210558"/>
                              <a:pt x="143728" y="272769"/>
                              <a:pt x="71947" y="267983"/>
                            </a:cubicBezTo>
                            <a:cubicBezTo>
                              <a:pt x="67161" y="267983"/>
                              <a:pt x="62376" y="267983"/>
                              <a:pt x="52805" y="263198"/>
                            </a:cubicBezTo>
                            <a:cubicBezTo>
                              <a:pt x="4951" y="253627"/>
                              <a:pt x="166" y="234485"/>
                              <a:pt x="166" y="215344"/>
                            </a:cubicBezTo>
                            <a:close/>
                            <a:moveTo>
                              <a:pt x="100659" y="19142"/>
                            </a:moveTo>
                            <a:cubicBezTo>
                              <a:pt x="100659" y="19142"/>
                              <a:pt x="4951" y="76567"/>
                              <a:pt x="14522" y="210558"/>
                            </a:cubicBezTo>
                            <a:cubicBezTo>
                              <a:pt x="14522" y="210558"/>
                              <a:pt x="14522" y="215344"/>
                              <a:pt x="14522" y="215344"/>
                            </a:cubicBezTo>
                            <a:cubicBezTo>
                              <a:pt x="14522" y="229700"/>
                              <a:pt x="14522" y="244056"/>
                              <a:pt x="57591" y="248842"/>
                            </a:cubicBezTo>
                            <a:cubicBezTo>
                              <a:pt x="62376" y="248842"/>
                              <a:pt x="67161" y="248842"/>
                              <a:pt x="71947" y="253627"/>
                            </a:cubicBezTo>
                            <a:cubicBezTo>
                              <a:pt x="138942" y="263198"/>
                              <a:pt x="201153" y="205773"/>
                              <a:pt x="220295" y="172275"/>
                            </a:cubicBezTo>
                            <a:cubicBezTo>
                              <a:pt x="225080" y="162704"/>
                              <a:pt x="220295" y="124421"/>
                              <a:pt x="201153" y="86138"/>
                            </a:cubicBezTo>
                            <a:cubicBezTo>
                              <a:pt x="182011" y="43069"/>
                              <a:pt x="153299" y="19142"/>
                              <a:pt x="129372" y="14356"/>
                            </a:cubicBezTo>
                            <a:cubicBezTo>
                              <a:pt x="115015" y="14356"/>
                              <a:pt x="110230" y="14356"/>
                              <a:pt x="100659" y="19142"/>
                            </a:cubicBezTo>
                            <a:close/>
                          </a:path>
                        </a:pathLst>
                      </a:custGeom>
                      <a:solidFill>
                        <a:srgbClr val="B3351C"/>
                      </a:solidFill>
                      <a:ln w="47824" cap="flat">
                        <a:noFill/>
                        <a:prstDash val="solid"/>
                        <a:miter/>
                      </a:ln>
                    </p:spPr>
                    <p:txBody>
                      <a:bodyPr rtlCol="0" anchor="ctr"/>
                      <a:lstStyle/>
                      <a:p>
                        <a:endParaRPr lang="en-US"/>
                      </a:p>
                    </p:txBody>
                  </p:sp>
                </p:grpSp>
                <p:sp>
                  <p:nvSpPr>
                    <p:cNvPr id="290" name="Freeform: Shape 289">
                      <a:extLst>
                        <a:ext uri="{FF2B5EF4-FFF2-40B4-BE49-F238E27FC236}">
                          <a16:creationId xmlns:a16="http://schemas.microsoft.com/office/drawing/2014/main" id="{F00A182E-BE8C-4BF4-9B57-4A2C1F92B247}"/>
                        </a:ext>
                      </a:extLst>
                    </p:cNvPr>
                    <p:cNvSpPr/>
                    <p:nvPr/>
                  </p:nvSpPr>
                  <p:spPr>
                    <a:xfrm>
                      <a:off x="8110176" y="7281932"/>
                      <a:ext cx="217473" cy="254347"/>
                    </a:xfrm>
                    <a:custGeom>
                      <a:avLst/>
                      <a:gdLst>
                        <a:gd name="connsiteX0" fmla="*/ 174 w 217473"/>
                        <a:gd name="connsiteY0" fmla="*/ 205504 h 254347"/>
                        <a:gd name="connsiteX1" fmla="*/ 62384 w 217473"/>
                        <a:gd name="connsiteY1" fmla="*/ 253359 h 254347"/>
                        <a:gd name="connsiteX2" fmla="*/ 215517 w 217473"/>
                        <a:gd name="connsiteY2" fmla="*/ 167221 h 254347"/>
                        <a:gd name="connsiteX3" fmla="*/ 91097 w 217473"/>
                        <a:gd name="connsiteY3" fmla="*/ 4517 h 254347"/>
                        <a:gd name="connsiteX4" fmla="*/ 174 w 217473"/>
                        <a:gd name="connsiteY4" fmla="*/ 205504 h 254347"/>
                        <a:gd name="connsiteX5" fmla="*/ 81526 w 217473"/>
                        <a:gd name="connsiteY5" fmla="*/ 76298 h 254347"/>
                        <a:gd name="connsiteX6" fmla="*/ 91097 w 217473"/>
                        <a:gd name="connsiteY6" fmla="*/ 85869 h 254347"/>
                        <a:gd name="connsiteX7" fmla="*/ 81526 w 217473"/>
                        <a:gd name="connsiteY7" fmla="*/ 114581 h 254347"/>
                        <a:gd name="connsiteX8" fmla="*/ 76740 w 217473"/>
                        <a:gd name="connsiteY8" fmla="*/ 124152 h 254347"/>
                        <a:gd name="connsiteX9" fmla="*/ 110238 w 217473"/>
                        <a:gd name="connsiteY9" fmla="*/ 114581 h 254347"/>
                        <a:gd name="connsiteX10" fmla="*/ 110238 w 217473"/>
                        <a:gd name="connsiteY10" fmla="*/ 176792 h 254347"/>
                        <a:gd name="connsiteX11" fmla="*/ 148522 w 217473"/>
                        <a:gd name="connsiteY11" fmla="*/ 200719 h 254347"/>
                        <a:gd name="connsiteX12" fmla="*/ 57599 w 217473"/>
                        <a:gd name="connsiteY12" fmla="*/ 239002 h 254347"/>
                        <a:gd name="connsiteX13" fmla="*/ 52813 w 217473"/>
                        <a:gd name="connsiteY13" fmla="*/ 234217 h 254347"/>
                        <a:gd name="connsiteX14" fmla="*/ 48028 w 217473"/>
                        <a:gd name="connsiteY14" fmla="*/ 224646 h 254347"/>
                        <a:gd name="connsiteX15" fmla="*/ 71955 w 217473"/>
                        <a:gd name="connsiteY15" fmla="*/ 186363 h 254347"/>
                        <a:gd name="connsiteX16" fmla="*/ 48028 w 217473"/>
                        <a:gd name="connsiteY16" fmla="*/ 200719 h 254347"/>
                        <a:gd name="connsiteX17" fmla="*/ 38457 w 217473"/>
                        <a:gd name="connsiteY17" fmla="*/ 195934 h 254347"/>
                        <a:gd name="connsiteX18" fmla="*/ 48028 w 217473"/>
                        <a:gd name="connsiteY18" fmla="*/ 167221 h 254347"/>
                        <a:gd name="connsiteX19" fmla="*/ 33671 w 217473"/>
                        <a:gd name="connsiteY19" fmla="*/ 176792 h 254347"/>
                        <a:gd name="connsiteX20" fmla="*/ 24101 w 217473"/>
                        <a:gd name="connsiteY20" fmla="*/ 167221 h 254347"/>
                        <a:gd name="connsiteX21" fmla="*/ 81526 w 217473"/>
                        <a:gd name="connsiteY21" fmla="*/ 76298 h 25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473" h="254347">
                          <a:moveTo>
                            <a:pt x="174" y="205504"/>
                          </a:moveTo>
                          <a:cubicBezTo>
                            <a:pt x="174" y="224646"/>
                            <a:pt x="-4612" y="248573"/>
                            <a:pt x="62384" y="253359"/>
                          </a:cubicBezTo>
                          <a:cubicBezTo>
                            <a:pt x="134165" y="262930"/>
                            <a:pt x="201161" y="200719"/>
                            <a:pt x="215517" y="167221"/>
                          </a:cubicBezTo>
                          <a:cubicBezTo>
                            <a:pt x="229873" y="133723"/>
                            <a:pt x="162878" y="-28981"/>
                            <a:pt x="91097" y="4517"/>
                          </a:cubicBezTo>
                          <a:cubicBezTo>
                            <a:pt x="91097" y="4517"/>
                            <a:pt x="-4612" y="66727"/>
                            <a:pt x="174" y="205504"/>
                          </a:cubicBezTo>
                          <a:close/>
                          <a:moveTo>
                            <a:pt x="81526" y="76298"/>
                          </a:moveTo>
                          <a:cubicBezTo>
                            <a:pt x="86311" y="71513"/>
                            <a:pt x="91097" y="81084"/>
                            <a:pt x="91097" y="85869"/>
                          </a:cubicBezTo>
                          <a:cubicBezTo>
                            <a:pt x="86311" y="95440"/>
                            <a:pt x="86311" y="105011"/>
                            <a:pt x="81526" y="114581"/>
                          </a:cubicBezTo>
                          <a:cubicBezTo>
                            <a:pt x="81526" y="119367"/>
                            <a:pt x="81526" y="119367"/>
                            <a:pt x="76740" y="124152"/>
                          </a:cubicBezTo>
                          <a:cubicBezTo>
                            <a:pt x="86311" y="114581"/>
                            <a:pt x="95882" y="109796"/>
                            <a:pt x="110238" y="114581"/>
                          </a:cubicBezTo>
                          <a:cubicBezTo>
                            <a:pt x="134165" y="119367"/>
                            <a:pt x="119809" y="157650"/>
                            <a:pt x="110238" y="176792"/>
                          </a:cubicBezTo>
                          <a:cubicBezTo>
                            <a:pt x="129380" y="172007"/>
                            <a:pt x="158092" y="176792"/>
                            <a:pt x="148522" y="200719"/>
                          </a:cubicBezTo>
                          <a:cubicBezTo>
                            <a:pt x="143736" y="234217"/>
                            <a:pt x="81526" y="239002"/>
                            <a:pt x="57599" y="239002"/>
                          </a:cubicBezTo>
                          <a:cubicBezTo>
                            <a:pt x="52813" y="239002"/>
                            <a:pt x="52813" y="234217"/>
                            <a:pt x="52813" y="234217"/>
                          </a:cubicBezTo>
                          <a:cubicBezTo>
                            <a:pt x="48028" y="234217"/>
                            <a:pt x="48028" y="229432"/>
                            <a:pt x="48028" y="224646"/>
                          </a:cubicBezTo>
                          <a:cubicBezTo>
                            <a:pt x="52813" y="210290"/>
                            <a:pt x="62384" y="200719"/>
                            <a:pt x="71955" y="186363"/>
                          </a:cubicBezTo>
                          <a:cubicBezTo>
                            <a:pt x="62384" y="191148"/>
                            <a:pt x="57599" y="195934"/>
                            <a:pt x="48028" y="200719"/>
                          </a:cubicBezTo>
                          <a:cubicBezTo>
                            <a:pt x="43242" y="200719"/>
                            <a:pt x="38457" y="195934"/>
                            <a:pt x="38457" y="195934"/>
                          </a:cubicBezTo>
                          <a:cubicBezTo>
                            <a:pt x="38457" y="186363"/>
                            <a:pt x="43242" y="176792"/>
                            <a:pt x="48028" y="167221"/>
                          </a:cubicBezTo>
                          <a:cubicBezTo>
                            <a:pt x="43242" y="172007"/>
                            <a:pt x="38457" y="176792"/>
                            <a:pt x="33671" y="176792"/>
                          </a:cubicBezTo>
                          <a:cubicBezTo>
                            <a:pt x="28886" y="181577"/>
                            <a:pt x="24101" y="172007"/>
                            <a:pt x="24101" y="167221"/>
                          </a:cubicBezTo>
                          <a:cubicBezTo>
                            <a:pt x="33671" y="133723"/>
                            <a:pt x="52813" y="95440"/>
                            <a:pt x="81526" y="76298"/>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1" name="Graphic 3">
                      <a:extLst>
                        <a:ext uri="{FF2B5EF4-FFF2-40B4-BE49-F238E27FC236}">
                          <a16:creationId xmlns:a16="http://schemas.microsoft.com/office/drawing/2014/main" id="{FB725F83-B91B-49F0-AD49-1774132C6399}"/>
                        </a:ext>
                      </a:extLst>
                    </p:cNvPr>
                    <p:cNvGrpSpPr/>
                    <p:nvPr/>
                  </p:nvGrpSpPr>
                  <p:grpSpPr>
                    <a:xfrm>
                      <a:off x="7730797" y="7573727"/>
                      <a:ext cx="348377" cy="287499"/>
                      <a:chOff x="7730797" y="7573727"/>
                      <a:chExt cx="348377" cy="287499"/>
                    </a:xfrm>
                  </p:grpSpPr>
                  <p:sp>
                    <p:nvSpPr>
                      <p:cNvPr id="294" name="Freeform: Shape 293">
                        <a:extLst>
                          <a:ext uri="{FF2B5EF4-FFF2-40B4-BE49-F238E27FC236}">
                            <a16:creationId xmlns:a16="http://schemas.microsoft.com/office/drawing/2014/main" id="{84FB68D7-33C5-4CAF-A580-14647157AEB9}"/>
                          </a:ext>
                        </a:extLst>
                      </p:cNvPr>
                      <p:cNvSpPr/>
                      <p:nvPr/>
                    </p:nvSpPr>
                    <p:spPr>
                      <a:xfrm>
                        <a:off x="7740574" y="7586655"/>
                        <a:ext cx="337704" cy="274571"/>
                      </a:xfrm>
                      <a:custGeom>
                        <a:avLst/>
                        <a:gdLst>
                          <a:gd name="connsiteX0" fmla="*/ 312350 w 337704"/>
                          <a:gd name="connsiteY0" fmla="*/ 29988 h 274571"/>
                          <a:gd name="connsiteX1" fmla="*/ 30011 w 337704"/>
                          <a:gd name="connsiteY1" fmla="*/ 53915 h 274571"/>
                          <a:gd name="connsiteX2" fmla="*/ 68294 w 337704"/>
                          <a:gd name="connsiteY2" fmla="*/ 63486 h 274571"/>
                          <a:gd name="connsiteX3" fmla="*/ 1298 w 337704"/>
                          <a:gd name="connsiteY3" fmla="*/ 254903 h 274571"/>
                          <a:gd name="connsiteX4" fmla="*/ 82650 w 337704"/>
                          <a:gd name="connsiteY4" fmla="*/ 254903 h 274571"/>
                          <a:gd name="connsiteX5" fmla="*/ 216642 w 337704"/>
                          <a:gd name="connsiteY5" fmla="*/ 259688 h 274571"/>
                          <a:gd name="connsiteX6" fmla="*/ 207071 w 337704"/>
                          <a:gd name="connsiteY6" fmla="*/ 274044 h 274571"/>
                          <a:gd name="connsiteX7" fmla="*/ 326707 w 337704"/>
                          <a:gd name="connsiteY7" fmla="*/ 39559 h 274571"/>
                          <a:gd name="connsiteX8" fmla="*/ 312350 w 337704"/>
                          <a:gd name="connsiteY8" fmla="*/ 29988 h 274571"/>
                          <a:gd name="connsiteX9" fmla="*/ 312350 w 337704"/>
                          <a:gd name="connsiteY9" fmla="*/ 29988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704" h="274571">
                            <a:moveTo>
                              <a:pt x="312350" y="29988"/>
                            </a:moveTo>
                            <a:cubicBezTo>
                              <a:pt x="312350" y="29988"/>
                              <a:pt x="140075" y="-51364"/>
                              <a:pt x="30011" y="53915"/>
                            </a:cubicBezTo>
                            <a:cubicBezTo>
                              <a:pt x="6084" y="77842"/>
                              <a:pt x="39582" y="53915"/>
                              <a:pt x="68294" y="63486"/>
                            </a:cubicBezTo>
                            <a:cubicBezTo>
                              <a:pt x="97007" y="68272"/>
                              <a:pt x="-13058" y="144838"/>
                              <a:pt x="1298" y="254903"/>
                            </a:cubicBezTo>
                            <a:cubicBezTo>
                              <a:pt x="6084" y="297971"/>
                              <a:pt x="49152" y="240546"/>
                              <a:pt x="82650" y="254903"/>
                            </a:cubicBezTo>
                            <a:cubicBezTo>
                              <a:pt x="116148" y="269259"/>
                              <a:pt x="192715" y="269259"/>
                              <a:pt x="216642" y="259688"/>
                            </a:cubicBezTo>
                            <a:cubicBezTo>
                              <a:pt x="240569" y="245332"/>
                              <a:pt x="216642" y="269259"/>
                              <a:pt x="207071" y="274044"/>
                            </a:cubicBezTo>
                            <a:cubicBezTo>
                              <a:pt x="197501" y="278830"/>
                              <a:pt x="384132" y="254903"/>
                              <a:pt x="326707" y="39559"/>
                            </a:cubicBezTo>
                            <a:lnTo>
                              <a:pt x="312350" y="29988"/>
                            </a:lnTo>
                            <a:lnTo>
                              <a:pt x="312350" y="29988"/>
                            </a:lnTo>
                            <a:close/>
                          </a:path>
                        </a:pathLst>
                      </a:custGeom>
                      <a:solidFill>
                        <a:srgbClr val="D9531E"/>
                      </a:solidFill>
                      <a:ln w="4782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11C592EE-9A08-4A55-9807-D81EF26B6683}"/>
                          </a:ext>
                        </a:extLst>
                      </p:cNvPr>
                      <p:cNvSpPr/>
                      <p:nvPr/>
                    </p:nvSpPr>
                    <p:spPr>
                      <a:xfrm>
                        <a:off x="7730797" y="7573727"/>
                        <a:ext cx="348377" cy="283981"/>
                      </a:xfrm>
                      <a:custGeom>
                        <a:avLst/>
                        <a:gdLst>
                          <a:gd name="connsiteX0" fmla="*/ 6290 w 348377"/>
                          <a:gd name="connsiteY0" fmla="*/ 267831 h 283981"/>
                          <a:gd name="connsiteX1" fmla="*/ 58930 w 348377"/>
                          <a:gd name="connsiteY1" fmla="*/ 105127 h 283981"/>
                          <a:gd name="connsiteX2" fmla="*/ 73286 w 348377"/>
                          <a:gd name="connsiteY2" fmla="*/ 81200 h 283981"/>
                          <a:gd name="connsiteX3" fmla="*/ 73286 w 348377"/>
                          <a:gd name="connsiteY3" fmla="*/ 81200 h 283981"/>
                          <a:gd name="connsiteX4" fmla="*/ 39788 w 348377"/>
                          <a:gd name="connsiteY4" fmla="*/ 81200 h 283981"/>
                          <a:gd name="connsiteX5" fmla="*/ 30217 w 348377"/>
                          <a:gd name="connsiteY5" fmla="*/ 81200 h 283981"/>
                          <a:gd name="connsiteX6" fmla="*/ 25432 w 348377"/>
                          <a:gd name="connsiteY6" fmla="*/ 76414 h 283981"/>
                          <a:gd name="connsiteX7" fmla="*/ 35003 w 348377"/>
                          <a:gd name="connsiteY7" fmla="*/ 57273 h 283981"/>
                          <a:gd name="connsiteX8" fmla="*/ 240776 w 348377"/>
                          <a:gd name="connsiteY8" fmla="*/ 4633 h 283981"/>
                          <a:gd name="connsiteX9" fmla="*/ 322128 w 348377"/>
                          <a:gd name="connsiteY9" fmla="*/ 28560 h 283981"/>
                          <a:gd name="connsiteX10" fmla="*/ 331699 w 348377"/>
                          <a:gd name="connsiteY10" fmla="*/ 38131 h 283981"/>
                          <a:gd name="connsiteX11" fmla="*/ 336484 w 348377"/>
                          <a:gd name="connsiteY11" fmla="*/ 42916 h 283981"/>
                          <a:gd name="connsiteX12" fmla="*/ 307772 w 348377"/>
                          <a:gd name="connsiteY12" fmla="*/ 234333 h 283981"/>
                          <a:gd name="connsiteX13" fmla="*/ 212063 w 348377"/>
                          <a:gd name="connsiteY13" fmla="*/ 282187 h 283981"/>
                          <a:gd name="connsiteX14" fmla="*/ 207278 w 348377"/>
                          <a:gd name="connsiteY14" fmla="*/ 277402 h 283981"/>
                          <a:gd name="connsiteX15" fmla="*/ 207278 w 348377"/>
                          <a:gd name="connsiteY15" fmla="*/ 272616 h 283981"/>
                          <a:gd name="connsiteX16" fmla="*/ 116355 w 348377"/>
                          <a:gd name="connsiteY16" fmla="*/ 272616 h 283981"/>
                          <a:gd name="connsiteX17" fmla="*/ 87642 w 348377"/>
                          <a:gd name="connsiteY17" fmla="*/ 263046 h 283981"/>
                          <a:gd name="connsiteX18" fmla="*/ 49359 w 348377"/>
                          <a:gd name="connsiteY18" fmla="*/ 272616 h 283981"/>
                          <a:gd name="connsiteX19" fmla="*/ 20647 w 348377"/>
                          <a:gd name="connsiteY19" fmla="*/ 282187 h 283981"/>
                          <a:gd name="connsiteX20" fmla="*/ 6290 w 348377"/>
                          <a:gd name="connsiteY20" fmla="*/ 267831 h 283981"/>
                          <a:gd name="connsiteX21" fmla="*/ 92428 w 348377"/>
                          <a:gd name="connsiteY21" fmla="*/ 258260 h 283981"/>
                          <a:gd name="connsiteX22" fmla="*/ 116355 w 348377"/>
                          <a:gd name="connsiteY22" fmla="*/ 263046 h 283981"/>
                          <a:gd name="connsiteX23" fmla="*/ 216849 w 348377"/>
                          <a:gd name="connsiteY23" fmla="*/ 258260 h 283981"/>
                          <a:gd name="connsiteX24" fmla="*/ 231205 w 348377"/>
                          <a:gd name="connsiteY24" fmla="*/ 253475 h 283981"/>
                          <a:gd name="connsiteX25" fmla="*/ 235990 w 348377"/>
                          <a:gd name="connsiteY25" fmla="*/ 258260 h 283981"/>
                          <a:gd name="connsiteX26" fmla="*/ 231205 w 348377"/>
                          <a:gd name="connsiteY26" fmla="*/ 267831 h 283981"/>
                          <a:gd name="connsiteX27" fmla="*/ 298201 w 348377"/>
                          <a:gd name="connsiteY27" fmla="*/ 219977 h 283981"/>
                          <a:gd name="connsiteX28" fmla="*/ 317342 w 348377"/>
                          <a:gd name="connsiteY28" fmla="*/ 47702 h 283981"/>
                          <a:gd name="connsiteX29" fmla="*/ 307772 w 348377"/>
                          <a:gd name="connsiteY29" fmla="*/ 42916 h 283981"/>
                          <a:gd name="connsiteX30" fmla="*/ 226419 w 348377"/>
                          <a:gd name="connsiteY30" fmla="*/ 18989 h 283981"/>
                          <a:gd name="connsiteX31" fmla="*/ 35003 w 348377"/>
                          <a:gd name="connsiteY31" fmla="*/ 66844 h 283981"/>
                          <a:gd name="connsiteX32" fmla="*/ 63715 w 348377"/>
                          <a:gd name="connsiteY32" fmla="*/ 66844 h 283981"/>
                          <a:gd name="connsiteX33" fmla="*/ 63715 w 348377"/>
                          <a:gd name="connsiteY33" fmla="*/ 66844 h 283981"/>
                          <a:gd name="connsiteX34" fmla="*/ 73286 w 348377"/>
                          <a:gd name="connsiteY34" fmla="*/ 76414 h 283981"/>
                          <a:gd name="connsiteX35" fmla="*/ 54144 w 348377"/>
                          <a:gd name="connsiteY35" fmla="*/ 114698 h 283981"/>
                          <a:gd name="connsiteX36" fmla="*/ 1505 w 348377"/>
                          <a:gd name="connsiteY36" fmla="*/ 267831 h 283981"/>
                          <a:gd name="connsiteX37" fmla="*/ 6290 w 348377"/>
                          <a:gd name="connsiteY37" fmla="*/ 277402 h 283981"/>
                          <a:gd name="connsiteX38" fmla="*/ 25432 w 348377"/>
                          <a:gd name="connsiteY38" fmla="*/ 267831 h 283981"/>
                          <a:gd name="connsiteX39" fmla="*/ 68501 w 348377"/>
                          <a:gd name="connsiteY39" fmla="*/ 258260 h 283981"/>
                          <a:gd name="connsiteX40" fmla="*/ 92428 w 348377"/>
                          <a:gd name="connsiteY40" fmla="*/ 258260 h 2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8377" h="283981">
                            <a:moveTo>
                              <a:pt x="6290" y="267831"/>
                            </a:moveTo>
                            <a:cubicBezTo>
                              <a:pt x="-3281" y="196050"/>
                              <a:pt x="35003" y="138625"/>
                              <a:pt x="58930" y="105127"/>
                            </a:cubicBezTo>
                            <a:cubicBezTo>
                              <a:pt x="63715" y="95556"/>
                              <a:pt x="73286" y="85985"/>
                              <a:pt x="73286" y="81200"/>
                            </a:cubicBezTo>
                            <a:lnTo>
                              <a:pt x="73286" y="81200"/>
                            </a:lnTo>
                            <a:cubicBezTo>
                              <a:pt x="63715" y="81200"/>
                              <a:pt x="49359" y="81200"/>
                              <a:pt x="39788" y="81200"/>
                            </a:cubicBezTo>
                            <a:cubicBezTo>
                              <a:pt x="35003" y="81200"/>
                              <a:pt x="30217" y="81200"/>
                              <a:pt x="30217" y="81200"/>
                            </a:cubicBezTo>
                            <a:cubicBezTo>
                              <a:pt x="25432" y="81200"/>
                              <a:pt x="25432" y="76414"/>
                              <a:pt x="25432" y="76414"/>
                            </a:cubicBezTo>
                            <a:cubicBezTo>
                              <a:pt x="25432" y="71629"/>
                              <a:pt x="25432" y="66844"/>
                              <a:pt x="35003" y="57273"/>
                            </a:cubicBezTo>
                            <a:cubicBezTo>
                              <a:pt x="97213" y="-4938"/>
                              <a:pt x="183351" y="-4938"/>
                              <a:pt x="240776" y="4633"/>
                            </a:cubicBezTo>
                            <a:cubicBezTo>
                              <a:pt x="288630" y="14204"/>
                              <a:pt x="322128" y="28560"/>
                              <a:pt x="322128" y="28560"/>
                            </a:cubicBezTo>
                            <a:lnTo>
                              <a:pt x="331699" y="38131"/>
                            </a:lnTo>
                            <a:cubicBezTo>
                              <a:pt x="331699" y="38131"/>
                              <a:pt x="331699" y="38131"/>
                              <a:pt x="336484" y="42916"/>
                            </a:cubicBezTo>
                            <a:cubicBezTo>
                              <a:pt x="365196" y="148196"/>
                              <a:pt x="336484" y="205620"/>
                              <a:pt x="307772" y="234333"/>
                            </a:cubicBezTo>
                            <a:cubicBezTo>
                              <a:pt x="269488" y="272616"/>
                              <a:pt x="216849" y="282187"/>
                              <a:pt x="212063" y="282187"/>
                            </a:cubicBezTo>
                            <a:cubicBezTo>
                              <a:pt x="207278" y="282187"/>
                              <a:pt x="207278" y="277402"/>
                              <a:pt x="207278" y="277402"/>
                            </a:cubicBezTo>
                            <a:cubicBezTo>
                              <a:pt x="207278" y="277402"/>
                              <a:pt x="207278" y="272616"/>
                              <a:pt x="207278" y="272616"/>
                            </a:cubicBezTo>
                            <a:cubicBezTo>
                              <a:pt x="183351" y="277402"/>
                              <a:pt x="145067" y="277402"/>
                              <a:pt x="116355" y="272616"/>
                            </a:cubicBezTo>
                            <a:cubicBezTo>
                              <a:pt x="106784" y="272616"/>
                              <a:pt x="97213" y="267831"/>
                              <a:pt x="87642" y="263046"/>
                            </a:cubicBezTo>
                            <a:cubicBezTo>
                              <a:pt x="78071" y="258260"/>
                              <a:pt x="58930" y="263046"/>
                              <a:pt x="49359" y="272616"/>
                            </a:cubicBezTo>
                            <a:cubicBezTo>
                              <a:pt x="39788" y="277402"/>
                              <a:pt x="30217" y="282187"/>
                              <a:pt x="20647" y="282187"/>
                            </a:cubicBezTo>
                            <a:cubicBezTo>
                              <a:pt x="11075" y="286973"/>
                              <a:pt x="6290" y="282187"/>
                              <a:pt x="6290" y="267831"/>
                            </a:cubicBezTo>
                            <a:close/>
                            <a:moveTo>
                              <a:pt x="92428" y="258260"/>
                            </a:moveTo>
                            <a:cubicBezTo>
                              <a:pt x="97213" y="263046"/>
                              <a:pt x="106784" y="263046"/>
                              <a:pt x="116355" y="263046"/>
                            </a:cubicBezTo>
                            <a:cubicBezTo>
                              <a:pt x="154638" y="267831"/>
                              <a:pt x="202492" y="267831"/>
                              <a:pt x="216849" y="258260"/>
                            </a:cubicBezTo>
                            <a:cubicBezTo>
                              <a:pt x="226419" y="253475"/>
                              <a:pt x="226419" y="253475"/>
                              <a:pt x="231205" y="253475"/>
                            </a:cubicBezTo>
                            <a:cubicBezTo>
                              <a:pt x="235990" y="253475"/>
                              <a:pt x="235990" y="258260"/>
                              <a:pt x="235990" y="258260"/>
                            </a:cubicBezTo>
                            <a:cubicBezTo>
                              <a:pt x="235990" y="258260"/>
                              <a:pt x="235990" y="263046"/>
                              <a:pt x="231205" y="267831"/>
                            </a:cubicBezTo>
                            <a:cubicBezTo>
                              <a:pt x="250346" y="263046"/>
                              <a:pt x="279059" y="248689"/>
                              <a:pt x="298201" y="219977"/>
                            </a:cubicBezTo>
                            <a:cubicBezTo>
                              <a:pt x="331699" y="176908"/>
                              <a:pt x="336484" y="119483"/>
                              <a:pt x="317342" y="47702"/>
                            </a:cubicBezTo>
                            <a:lnTo>
                              <a:pt x="307772" y="42916"/>
                            </a:lnTo>
                            <a:cubicBezTo>
                              <a:pt x="307772" y="42916"/>
                              <a:pt x="274273" y="28560"/>
                              <a:pt x="226419" y="18989"/>
                            </a:cubicBezTo>
                            <a:cubicBezTo>
                              <a:pt x="168994" y="9418"/>
                              <a:pt x="92428" y="9418"/>
                              <a:pt x="35003" y="66844"/>
                            </a:cubicBezTo>
                            <a:cubicBezTo>
                              <a:pt x="44574" y="66844"/>
                              <a:pt x="54144" y="62058"/>
                              <a:pt x="63715" y="66844"/>
                            </a:cubicBezTo>
                            <a:lnTo>
                              <a:pt x="63715" y="66844"/>
                            </a:lnTo>
                            <a:cubicBezTo>
                              <a:pt x="68501" y="66844"/>
                              <a:pt x="73286" y="71629"/>
                              <a:pt x="73286" y="76414"/>
                            </a:cubicBezTo>
                            <a:cubicBezTo>
                              <a:pt x="78071" y="85985"/>
                              <a:pt x="68501" y="95556"/>
                              <a:pt x="54144" y="114698"/>
                            </a:cubicBezTo>
                            <a:cubicBezTo>
                              <a:pt x="30217" y="148196"/>
                              <a:pt x="-8066" y="200835"/>
                              <a:pt x="1505" y="267831"/>
                            </a:cubicBezTo>
                            <a:cubicBezTo>
                              <a:pt x="1505" y="272616"/>
                              <a:pt x="1505" y="277402"/>
                              <a:pt x="6290" y="277402"/>
                            </a:cubicBezTo>
                            <a:cubicBezTo>
                              <a:pt x="11075" y="277402"/>
                              <a:pt x="20647" y="272616"/>
                              <a:pt x="25432" y="267831"/>
                            </a:cubicBezTo>
                            <a:cubicBezTo>
                              <a:pt x="39788" y="263046"/>
                              <a:pt x="54144" y="253475"/>
                              <a:pt x="68501" y="258260"/>
                            </a:cubicBezTo>
                            <a:cubicBezTo>
                              <a:pt x="87642" y="258260"/>
                              <a:pt x="92428" y="258260"/>
                              <a:pt x="92428" y="258260"/>
                            </a:cubicBezTo>
                            <a:close/>
                          </a:path>
                        </a:pathLst>
                      </a:custGeom>
                      <a:solidFill>
                        <a:srgbClr val="B3351C"/>
                      </a:solidFill>
                      <a:ln w="47824" cap="flat">
                        <a:noFill/>
                        <a:prstDash val="solid"/>
                        <a:miter/>
                      </a:ln>
                    </p:spPr>
                    <p:txBody>
                      <a:bodyPr rtlCol="0" anchor="ctr"/>
                      <a:lstStyle/>
                      <a:p>
                        <a:endParaRPr lang="en-US"/>
                      </a:p>
                    </p:txBody>
                  </p:sp>
                </p:grpSp>
                <p:sp>
                  <p:nvSpPr>
                    <p:cNvPr id="292" name="Freeform: Shape 291">
                      <a:extLst>
                        <a:ext uri="{FF2B5EF4-FFF2-40B4-BE49-F238E27FC236}">
                          <a16:creationId xmlns:a16="http://schemas.microsoft.com/office/drawing/2014/main" id="{E07D9D95-2AC1-4DBD-A0ED-CF494E31E9A2}"/>
                        </a:ext>
                      </a:extLst>
                    </p:cNvPr>
                    <p:cNvSpPr/>
                    <p:nvPr/>
                  </p:nvSpPr>
                  <p:spPr>
                    <a:xfrm>
                      <a:off x="7760674" y="7586655"/>
                      <a:ext cx="313045" cy="274571"/>
                    </a:xfrm>
                    <a:custGeom>
                      <a:avLst/>
                      <a:gdLst>
                        <a:gd name="connsiteX0" fmla="*/ 206113 w 313045"/>
                        <a:gd name="connsiteY0" fmla="*/ 254903 h 274571"/>
                        <a:gd name="connsiteX1" fmla="*/ 277894 w 313045"/>
                        <a:gd name="connsiteY1" fmla="*/ 159194 h 274571"/>
                        <a:gd name="connsiteX2" fmla="*/ 268323 w 313045"/>
                        <a:gd name="connsiteY2" fmla="*/ 149624 h 274571"/>
                        <a:gd name="connsiteX3" fmla="*/ 201328 w 313045"/>
                        <a:gd name="connsiteY3" fmla="*/ 202263 h 274571"/>
                        <a:gd name="connsiteX4" fmla="*/ 234825 w 313045"/>
                        <a:gd name="connsiteY4" fmla="*/ 144838 h 274571"/>
                        <a:gd name="connsiteX5" fmla="*/ 225255 w 313045"/>
                        <a:gd name="connsiteY5" fmla="*/ 135267 h 274571"/>
                        <a:gd name="connsiteX6" fmla="*/ 96048 w 313045"/>
                        <a:gd name="connsiteY6" fmla="*/ 207049 h 274571"/>
                        <a:gd name="connsiteX7" fmla="*/ 182186 w 313045"/>
                        <a:gd name="connsiteY7" fmla="*/ 120911 h 274571"/>
                        <a:gd name="connsiteX8" fmla="*/ 177401 w 313045"/>
                        <a:gd name="connsiteY8" fmla="*/ 111340 h 274571"/>
                        <a:gd name="connsiteX9" fmla="*/ 48194 w 313045"/>
                        <a:gd name="connsiteY9" fmla="*/ 178336 h 274571"/>
                        <a:gd name="connsiteX10" fmla="*/ 186971 w 313045"/>
                        <a:gd name="connsiteY10" fmla="*/ 68272 h 274571"/>
                        <a:gd name="connsiteX11" fmla="*/ 186971 w 313045"/>
                        <a:gd name="connsiteY11" fmla="*/ 58701 h 274571"/>
                        <a:gd name="connsiteX12" fmla="*/ 33838 w 313045"/>
                        <a:gd name="connsiteY12" fmla="*/ 63486 h 274571"/>
                        <a:gd name="connsiteX13" fmla="*/ 9911 w 313045"/>
                        <a:gd name="connsiteY13" fmla="*/ 53915 h 274571"/>
                        <a:gd name="connsiteX14" fmla="*/ 292250 w 313045"/>
                        <a:gd name="connsiteY14" fmla="*/ 29988 h 274571"/>
                        <a:gd name="connsiteX15" fmla="*/ 301821 w 313045"/>
                        <a:gd name="connsiteY15" fmla="*/ 39559 h 274571"/>
                        <a:gd name="connsiteX16" fmla="*/ 182186 w 313045"/>
                        <a:gd name="connsiteY16" fmla="*/ 274044 h 274571"/>
                        <a:gd name="connsiteX17" fmla="*/ 206113 w 313045"/>
                        <a:gd name="connsiteY17" fmla="*/ 254903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045" h="274571">
                          <a:moveTo>
                            <a:pt x="206113" y="254903"/>
                          </a:moveTo>
                          <a:cubicBezTo>
                            <a:pt x="239611" y="230976"/>
                            <a:pt x="263538" y="197478"/>
                            <a:pt x="277894" y="159194"/>
                          </a:cubicBezTo>
                          <a:cubicBezTo>
                            <a:pt x="277894" y="154409"/>
                            <a:pt x="273109" y="144838"/>
                            <a:pt x="268323" y="149624"/>
                          </a:cubicBezTo>
                          <a:cubicBezTo>
                            <a:pt x="249182" y="173551"/>
                            <a:pt x="225255" y="187907"/>
                            <a:pt x="201328" y="202263"/>
                          </a:cubicBezTo>
                          <a:cubicBezTo>
                            <a:pt x="215684" y="183122"/>
                            <a:pt x="225255" y="163980"/>
                            <a:pt x="234825" y="144838"/>
                          </a:cubicBezTo>
                          <a:cubicBezTo>
                            <a:pt x="234825" y="140053"/>
                            <a:pt x="230040" y="130482"/>
                            <a:pt x="225255" y="135267"/>
                          </a:cubicBezTo>
                          <a:cubicBezTo>
                            <a:pt x="186971" y="168765"/>
                            <a:pt x="143902" y="192692"/>
                            <a:pt x="96048" y="207049"/>
                          </a:cubicBezTo>
                          <a:cubicBezTo>
                            <a:pt x="129546" y="183122"/>
                            <a:pt x="163044" y="159194"/>
                            <a:pt x="182186" y="120911"/>
                          </a:cubicBezTo>
                          <a:cubicBezTo>
                            <a:pt x="182186" y="116126"/>
                            <a:pt x="182186" y="111340"/>
                            <a:pt x="177401" y="111340"/>
                          </a:cubicBezTo>
                          <a:cubicBezTo>
                            <a:pt x="129546" y="120911"/>
                            <a:pt x="86478" y="149624"/>
                            <a:pt x="48194" y="178336"/>
                          </a:cubicBezTo>
                          <a:cubicBezTo>
                            <a:pt x="76906" y="125697"/>
                            <a:pt x="129546" y="87413"/>
                            <a:pt x="186971" y="68272"/>
                          </a:cubicBezTo>
                          <a:cubicBezTo>
                            <a:pt x="191757" y="68272"/>
                            <a:pt x="186971" y="58701"/>
                            <a:pt x="186971" y="58701"/>
                          </a:cubicBezTo>
                          <a:cubicBezTo>
                            <a:pt x="134332" y="34774"/>
                            <a:pt x="81692" y="39559"/>
                            <a:pt x="33838" y="63486"/>
                          </a:cubicBezTo>
                          <a:cubicBezTo>
                            <a:pt x="9911" y="63486"/>
                            <a:pt x="-14016" y="77842"/>
                            <a:pt x="9911" y="53915"/>
                          </a:cubicBezTo>
                          <a:cubicBezTo>
                            <a:pt x="115190" y="-51364"/>
                            <a:pt x="292250" y="29988"/>
                            <a:pt x="292250" y="29988"/>
                          </a:cubicBezTo>
                          <a:lnTo>
                            <a:pt x="301821" y="39559"/>
                          </a:lnTo>
                          <a:cubicBezTo>
                            <a:pt x="359246" y="254903"/>
                            <a:pt x="177401" y="278830"/>
                            <a:pt x="182186" y="274044"/>
                          </a:cubicBezTo>
                          <a:cubicBezTo>
                            <a:pt x="191757" y="269259"/>
                            <a:pt x="201328" y="259688"/>
                            <a:pt x="206113" y="254903"/>
                          </a:cubicBezTo>
                          <a:close/>
                        </a:path>
                      </a:pathLst>
                    </a:custGeom>
                    <a:solidFill>
                      <a:srgbClr val="D6371E">
                        <a:alpha val="50000"/>
                      </a:srgbClr>
                    </a:solidFill>
                    <a:ln w="4782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35B613C8-9773-4885-8830-237B5AF38A47}"/>
                        </a:ext>
                      </a:extLst>
                    </p:cNvPr>
                    <p:cNvSpPr/>
                    <p:nvPr/>
                  </p:nvSpPr>
                  <p:spPr>
                    <a:xfrm>
                      <a:off x="7847151" y="7588931"/>
                      <a:ext cx="222334" cy="233484"/>
                    </a:xfrm>
                    <a:custGeom>
                      <a:avLst/>
                      <a:gdLst>
                        <a:gd name="connsiteX0" fmla="*/ 196202 w 222334"/>
                        <a:gd name="connsiteY0" fmla="*/ 161703 h 233484"/>
                        <a:gd name="connsiteX1" fmla="*/ 124421 w 222334"/>
                        <a:gd name="connsiteY1" fmla="*/ 46853 h 233484"/>
                        <a:gd name="connsiteX2" fmla="*/ 0 w 222334"/>
                        <a:gd name="connsiteY2" fmla="*/ 8570 h 233484"/>
                        <a:gd name="connsiteX3" fmla="*/ 200987 w 222334"/>
                        <a:gd name="connsiteY3" fmla="*/ 32497 h 233484"/>
                        <a:gd name="connsiteX4" fmla="*/ 210558 w 222334"/>
                        <a:gd name="connsiteY4" fmla="*/ 42068 h 233484"/>
                        <a:gd name="connsiteX5" fmla="*/ 177060 w 222334"/>
                        <a:gd name="connsiteY5" fmla="*/ 233484 h 233484"/>
                        <a:gd name="connsiteX6" fmla="*/ 196202 w 222334"/>
                        <a:gd name="connsiteY6" fmla="*/ 161703 h 2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334" h="233484">
                          <a:moveTo>
                            <a:pt x="196202" y="161703"/>
                          </a:moveTo>
                          <a:cubicBezTo>
                            <a:pt x="205773" y="99493"/>
                            <a:pt x="157919" y="65995"/>
                            <a:pt x="124421" y="46853"/>
                          </a:cubicBezTo>
                          <a:cubicBezTo>
                            <a:pt x="86137" y="22926"/>
                            <a:pt x="43069" y="13355"/>
                            <a:pt x="0" y="8570"/>
                          </a:cubicBezTo>
                          <a:cubicBezTo>
                            <a:pt x="95708" y="-20143"/>
                            <a:pt x="200987" y="32497"/>
                            <a:pt x="200987" y="32497"/>
                          </a:cubicBezTo>
                          <a:lnTo>
                            <a:pt x="210558" y="42068"/>
                          </a:lnTo>
                          <a:cubicBezTo>
                            <a:pt x="239271" y="142561"/>
                            <a:pt x="210558" y="199986"/>
                            <a:pt x="177060" y="233484"/>
                          </a:cubicBezTo>
                          <a:cubicBezTo>
                            <a:pt x="186631" y="204772"/>
                            <a:pt x="200987" y="161703"/>
                            <a:pt x="196202" y="161703"/>
                          </a:cubicBezTo>
                          <a:close/>
                        </a:path>
                      </a:pathLst>
                    </a:custGeom>
                    <a:solidFill>
                      <a:srgbClr val="D6371E">
                        <a:alpha val="50000"/>
                      </a:srgbClr>
                    </a:solidFill>
                    <a:ln w="47824" cap="flat">
                      <a:noFill/>
                      <a:prstDash val="solid"/>
                      <a:miter/>
                    </a:ln>
                  </p:spPr>
                  <p:txBody>
                    <a:bodyPr rtlCol="0" anchor="ctr"/>
                    <a:lstStyle/>
                    <a:p>
                      <a:endParaRPr lang="en-US"/>
                    </a:p>
                  </p:txBody>
                </p:sp>
              </p:grpSp>
              <p:grpSp>
                <p:nvGrpSpPr>
                  <p:cNvPr id="278" name="Graphic 3">
                    <a:extLst>
                      <a:ext uri="{FF2B5EF4-FFF2-40B4-BE49-F238E27FC236}">
                        <a16:creationId xmlns:a16="http://schemas.microsoft.com/office/drawing/2014/main" id="{5A4EDB57-6AC2-4E03-A30F-458D0A3D845B}"/>
                      </a:ext>
                    </a:extLst>
                  </p:cNvPr>
                  <p:cNvGrpSpPr/>
                  <p:nvPr/>
                </p:nvGrpSpPr>
                <p:grpSpPr>
                  <a:xfrm>
                    <a:off x="7890220" y="7473080"/>
                    <a:ext cx="301481" cy="284732"/>
                    <a:chOff x="7890220" y="7473080"/>
                    <a:chExt cx="301481" cy="284732"/>
                  </a:xfrm>
                </p:grpSpPr>
                <p:grpSp>
                  <p:nvGrpSpPr>
                    <p:cNvPr id="279" name="Graphic 3">
                      <a:extLst>
                        <a:ext uri="{FF2B5EF4-FFF2-40B4-BE49-F238E27FC236}">
                          <a16:creationId xmlns:a16="http://schemas.microsoft.com/office/drawing/2014/main" id="{0216C9D3-F47E-4542-9BDA-7D01B872CE73}"/>
                        </a:ext>
                      </a:extLst>
                    </p:cNvPr>
                    <p:cNvGrpSpPr/>
                    <p:nvPr/>
                  </p:nvGrpSpPr>
                  <p:grpSpPr>
                    <a:xfrm>
                      <a:off x="7890220" y="7473080"/>
                      <a:ext cx="301481" cy="284732"/>
                      <a:chOff x="7890220" y="7473080"/>
                      <a:chExt cx="301481" cy="284732"/>
                    </a:xfrm>
                  </p:grpSpPr>
                  <p:sp>
                    <p:nvSpPr>
                      <p:cNvPr id="285" name="Freeform: Shape 284">
                        <a:extLst>
                          <a:ext uri="{FF2B5EF4-FFF2-40B4-BE49-F238E27FC236}">
                            <a16:creationId xmlns:a16="http://schemas.microsoft.com/office/drawing/2014/main" id="{DCCE6E52-919E-4E90-A17D-B2B954CFDA3F}"/>
                          </a:ext>
                        </a:extLst>
                      </p:cNvPr>
                      <p:cNvSpPr/>
                      <p:nvPr/>
                    </p:nvSpPr>
                    <p:spPr>
                      <a:xfrm>
                        <a:off x="7899359" y="7485642"/>
                        <a:ext cx="284656" cy="272170"/>
                      </a:xfrm>
                      <a:custGeom>
                        <a:avLst/>
                        <a:gdLst>
                          <a:gd name="connsiteX0" fmla="*/ 273200 w 284656"/>
                          <a:gd name="connsiteY0" fmla="*/ 178855 h 272170"/>
                          <a:gd name="connsiteX1" fmla="*/ 263629 w 284656"/>
                          <a:gd name="connsiteY1" fmla="*/ 174069 h 272170"/>
                          <a:gd name="connsiteX2" fmla="*/ 187063 w 284656"/>
                          <a:gd name="connsiteY2" fmla="*/ 131001 h 272170"/>
                          <a:gd name="connsiteX3" fmla="*/ 139209 w 284656"/>
                          <a:gd name="connsiteY3" fmla="*/ 121430 h 272170"/>
                          <a:gd name="connsiteX4" fmla="*/ 124852 w 284656"/>
                          <a:gd name="connsiteY4" fmla="*/ 83147 h 272170"/>
                          <a:gd name="connsiteX5" fmla="*/ 81783 w 284656"/>
                          <a:gd name="connsiteY5" fmla="*/ 20936 h 272170"/>
                          <a:gd name="connsiteX6" fmla="*/ 76998 w 284656"/>
                          <a:gd name="connsiteY6" fmla="*/ 16151 h 272170"/>
                          <a:gd name="connsiteX7" fmla="*/ 48286 w 284656"/>
                          <a:gd name="connsiteY7" fmla="*/ 1795 h 272170"/>
                          <a:gd name="connsiteX8" fmla="*/ 33929 w 284656"/>
                          <a:gd name="connsiteY8" fmla="*/ 44863 h 272170"/>
                          <a:gd name="connsiteX9" fmla="*/ 29144 w 284656"/>
                          <a:gd name="connsiteY9" fmla="*/ 49649 h 272170"/>
                          <a:gd name="connsiteX10" fmla="*/ 10002 w 284656"/>
                          <a:gd name="connsiteY10" fmla="*/ 64005 h 272170"/>
                          <a:gd name="connsiteX11" fmla="*/ 5217 w 284656"/>
                          <a:gd name="connsiteY11" fmla="*/ 97503 h 272170"/>
                          <a:gd name="connsiteX12" fmla="*/ 14788 w 284656"/>
                          <a:gd name="connsiteY12" fmla="*/ 107074 h 272170"/>
                          <a:gd name="connsiteX13" fmla="*/ 129638 w 284656"/>
                          <a:gd name="connsiteY13" fmla="*/ 135786 h 272170"/>
                          <a:gd name="connsiteX14" fmla="*/ 182278 w 284656"/>
                          <a:gd name="connsiteY14" fmla="*/ 255422 h 272170"/>
                          <a:gd name="connsiteX15" fmla="*/ 187063 w 284656"/>
                          <a:gd name="connsiteY15" fmla="*/ 264992 h 272170"/>
                          <a:gd name="connsiteX16" fmla="*/ 215775 w 284656"/>
                          <a:gd name="connsiteY16" fmla="*/ 264992 h 272170"/>
                          <a:gd name="connsiteX17" fmla="*/ 234917 w 284656"/>
                          <a:gd name="connsiteY17" fmla="*/ 231494 h 272170"/>
                          <a:gd name="connsiteX18" fmla="*/ 239702 w 284656"/>
                          <a:gd name="connsiteY18" fmla="*/ 221924 h 272170"/>
                          <a:gd name="connsiteX19" fmla="*/ 277986 w 284656"/>
                          <a:gd name="connsiteY19" fmla="*/ 202782 h 272170"/>
                          <a:gd name="connsiteX20" fmla="*/ 273200 w 284656"/>
                          <a:gd name="connsiteY20" fmla="*/ 178855 h 272170"/>
                          <a:gd name="connsiteX21" fmla="*/ 273200 w 284656"/>
                          <a:gd name="connsiteY21" fmla="*/ 178855 h 27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656" h="272170">
                            <a:moveTo>
                              <a:pt x="273200" y="178855"/>
                            </a:moveTo>
                            <a:cubicBezTo>
                              <a:pt x="273200" y="178855"/>
                              <a:pt x="268415" y="174069"/>
                              <a:pt x="263629" y="174069"/>
                            </a:cubicBezTo>
                            <a:cubicBezTo>
                              <a:pt x="239702" y="150142"/>
                              <a:pt x="210990" y="140572"/>
                              <a:pt x="187063" y="131001"/>
                            </a:cubicBezTo>
                            <a:cubicBezTo>
                              <a:pt x="167921" y="126215"/>
                              <a:pt x="148779" y="121430"/>
                              <a:pt x="139209" y="121430"/>
                            </a:cubicBezTo>
                            <a:cubicBezTo>
                              <a:pt x="139209" y="111859"/>
                              <a:pt x="134423" y="97503"/>
                              <a:pt x="124852" y="83147"/>
                            </a:cubicBezTo>
                            <a:cubicBezTo>
                              <a:pt x="115282" y="64005"/>
                              <a:pt x="100925" y="40078"/>
                              <a:pt x="81783" y="20936"/>
                            </a:cubicBezTo>
                            <a:cubicBezTo>
                              <a:pt x="81783" y="20936"/>
                              <a:pt x="76998" y="16151"/>
                              <a:pt x="76998" y="16151"/>
                            </a:cubicBezTo>
                            <a:cubicBezTo>
                              <a:pt x="57856" y="1795"/>
                              <a:pt x="53071" y="-2991"/>
                              <a:pt x="48286" y="1795"/>
                            </a:cubicBezTo>
                            <a:cubicBezTo>
                              <a:pt x="43500" y="6580"/>
                              <a:pt x="43500" y="35292"/>
                              <a:pt x="33929" y="44863"/>
                            </a:cubicBezTo>
                            <a:cubicBezTo>
                              <a:pt x="33929" y="44863"/>
                              <a:pt x="33929" y="44863"/>
                              <a:pt x="29144" y="49649"/>
                            </a:cubicBezTo>
                            <a:cubicBezTo>
                              <a:pt x="19573" y="54434"/>
                              <a:pt x="14788" y="59220"/>
                              <a:pt x="10002" y="64005"/>
                            </a:cubicBezTo>
                            <a:cubicBezTo>
                              <a:pt x="431" y="73576"/>
                              <a:pt x="-4354" y="87932"/>
                              <a:pt x="5217" y="97503"/>
                            </a:cubicBezTo>
                            <a:cubicBezTo>
                              <a:pt x="10002" y="102288"/>
                              <a:pt x="10002" y="102288"/>
                              <a:pt x="14788" y="107074"/>
                            </a:cubicBezTo>
                            <a:cubicBezTo>
                              <a:pt x="38715" y="121430"/>
                              <a:pt x="100925" y="140572"/>
                              <a:pt x="129638" y="135786"/>
                            </a:cubicBezTo>
                            <a:cubicBezTo>
                              <a:pt x="134423" y="164499"/>
                              <a:pt x="163136" y="231494"/>
                              <a:pt x="182278" y="255422"/>
                            </a:cubicBezTo>
                            <a:cubicBezTo>
                              <a:pt x="182278" y="260207"/>
                              <a:pt x="187063" y="260207"/>
                              <a:pt x="187063" y="264992"/>
                            </a:cubicBezTo>
                            <a:cubicBezTo>
                              <a:pt x="196634" y="274563"/>
                              <a:pt x="210990" y="274563"/>
                              <a:pt x="215775" y="264992"/>
                            </a:cubicBezTo>
                            <a:cubicBezTo>
                              <a:pt x="225346" y="255422"/>
                              <a:pt x="230132" y="245851"/>
                              <a:pt x="234917" y="231494"/>
                            </a:cubicBezTo>
                            <a:cubicBezTo>
                              <a:pt x="234917" y="226709"/>
                              <a:pt x="239702" y="226709"/>
                              <a:pt x="239702" y="221924"/>
                            </a:cubicBezTo>
                            <a:cubicBezTo>
                              <a:pt x="249273" y="212353"/>
                              <a:pt x="273200" y="207567"/>
                              <a:pt x="277986" y="202782"/>
                            </a:cubicBezTo>
                            <a:cubicBezTo>
                              <a:pt x="287557" y="197996"/>
                              <a:pt x="287557" y="193211"/>
                              <a:pt x="273200" y="178855"/>
                            </a:cubicBezTo>
                            <a:lnTo>
                              <a:pt x="273200" y="178855"/>
                            </a:lnTo>
                            <a:close/>
                          </a:path>
                        </a:pathLst>
                      </a:custGeom>
                      <a:solidFill>
                        <a:srgbClr val="ABB81F"/>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FA8E5B86-CA49-454F-8094-0FA73E5E272F}"/>
                          </a:ext>
                        </a:extLst>
                      </p:cNvPr>
                      <p:cNvSpPr/>
                      <p:nvPr/>
                    </p:nvSpPr>
                    <p:spPr>
                      <a:xfrm>
                        <a:off x="7890220" y="7473080"/>
                        <a:ext cx="301481" cy="283079"/>
                      </a:xfrm>
                      <a:custGeom>
                        <a:avLst/>
                        <a:gdLst>
                          <a:gd name="connsiteX0" fmla="*/ 196202 w 301481"/>
                          <a:gd name="connsiteY0" fmla="*/ 277554 h 283079"/>
                          <a:gd name="connsiteX1" fmla="*/ 186631 w 301481"/>
                          <a:gd name="connsiteY1" fmla="*/ 267983 h 283079"/>
                          <a:gd name="connsiteX2" fmla="*/ 133991 w 301481"/>
                          <a:gd name="connsiteY2" fmla="*/ 148348 h 283079"/>
                          <a:gd name="connsiteX3" fmla="*/ 23927 w 301481"/>
                          <a:gd name="connsiteY3" fmla="*/ 114850 h 283079"/>
                          <a:gd name="connsiteX4" fmla="*/ 9571 w 301481"/>
                          <a:gd name="connsiteY4" fmla="*/ 105279 h 283079"/>
                          <a:gd name="connsiteX5" fmla="*/ 0 w 301481"/>
                          <a:gd name="connsiteY5" fmla="*/ 86137 h 283079"/>
                          <a:gd name="connsiteX6" fmla="*/ 9571 w 301481"/>
                          <a:gd name="connsiteY6" fmla="*/ 62210 h 283079"/>
                          <a:gd name="connsiteX7" fmla="*/ 33498 w 301481"/>
                          <a:gd name="connsiteY7" fmla="*/ 47854 h 283079"/>
                          <a:gd name="connsiteX8" fmla="*/ 38283 w 301481"/>
                          <a:gd name="connsiteY8" fmla="*/ 47854 h 283079"/>
                          <a:gd name="connsiteX9" fmla="*/ 47854 w 301481"/>
                          <a:gd name="connsiteY9" fmla="*/ 23927 h 283079"/>
                          <a:gd name="connsiteX10" fmla="*/ 52640 w 301481"/>
                          <a:gd name="connsiteY10" fmla="*/ 4785 h 283079"/>
                          <a:gd name="connsiteX11" fmla="*/ 66996 w 301481"/>
                          <a:gd name="connsiteY11" fmla="*/ 0 h 283079"/>
                          <a:gd name="connsiteX12" fmla="*/ 90923 w 301481"/>
                          <a:gd name="connsiteY12" fmla="*/ 14356 h 283079"/>
                          <a:gd name="connsiteX13" fmla="*/ 95708 w 301481"/>
                          <a:gd name="connsiteY13" fmla="*/ 19142 h 283079"/>
                          <a:gd name="connsiteX14" fmla="*/ 138777 w 301481"/>
                          <a:gd name="connsiteY14" fmla="*/ 81352 h 283079"/>
                          <a:gd name="connsiteX15" fmla="*/ 153133 w 301481"/>
                          <a:gd name="connsiteY15" fmla="*/ 119635 h 283079"/>
                          <a:gd name="connsiteX16" fmla="*/ 162704 w 301481"/>
                          <a:gd name="connsiteY16" fmla="*/ 119635 h 283079"/>
                          <a:gd name="connsiteX17" fmla="*/ 196202 w 301481"/>
                          <a:gd name="connsiteY17" fmla="*/ 129206 h 283079"/>
                          <a:gd name="connsiteX18" fmla="*/ 277554 w 301481"/>
                          <a:gd name="connsiteY18" fmla="*/ 172275 h 283079"/>
                          <a:gd name="connsiteX19" fmla="*/ 287125 w 301481"/>
                          <a:gd name="connsiteY19" fmla="*/ 177060 h 283079"/>
                          <a:gd name="connsiteX20" fmla="*/ 301481 w 301481"/>
                          <a:gd name="connsiteY20" fmla="*/ 200988 h 283079"/>
                          <a:gd name="connsiteX21" fmla="*/ 296696 w 301481"/>
                          <a:gd name="connsiteY21" fmla="*/ 210558 h 283079"/>
                          <a:gd name="connsiteX22" fmla="*/ 277554 w 301481"/>
                          <a:gd name="connsiteY22" fmla="*/ 220129 h 283079"/>
                          <a:gd name="connsiteX23" fmla="*/ 253627 w 301481"/>
                          <a:gd name="connsiteY23" fmla="*/ 229700 h 283079"/>
                          <a:gd name="connsiteX24" fmla="*/ 248842 w 301481"/>
                          <a:gd name="connsiteY24" fmla="*/ 234485 h 283079"/>
                          <a:gd name="connsiteX25" fmla="*/ 229700 w 301481"/>
                          <a:gd name="connsiteY25" fmla="*/ 267983 h 283079"/>
                          <a:gd name="connsiteX26" fmla="*/ 205773 w 301481"/>
                          <a:gd name="connsiteY26" fmla="*/ 277554 h 283079"/>
                          <a:gd name="connsiteX27" fmla="*/ 205773 w 301481"/>
                          <a:gd name="connsiteY27" fmla="*/ 277554 h 283079"/>
                          <a:gd name="connsiteX28" fmla="*/ 196202 w 301481"/>
                          <a:gd name="connsiteY28" fmla="*/ 277554 h 283079"/>
                          <a:gd name="connsiteX29" fmla="*/ 153133 w 301481"/>
                          <a:gd name="connsiteY29" fmla="*/ 138777 h 283079"/>
                          <a:gd name="connsiteX30" fmla="*/ 148348 w 301481"/>
                          <a:gd name="connsiteY30" fmla="*/ 133992 h 283079"/>
                          <a:gd name="connsiteX31" fmla="*/ 133991 w 301481"/>
                          <a:gd name="connsiteY31" fmla="*/ 95708 h 283079"/>
                          <a:gd name="connsiteX32" fmla="*/ 95708 w 301481"/>
                          <a:gd name="connsiteY32" fmla="*/ 38283 h 283079"/>
                          <a:gd name="connsiteX33" fmla="*/ 90923 w 301481"/>
                          <a:gd name="connsiteY33" fmla="*/ 33498 h 283079"/>
                          <a:gd name="connsiteX34" fmla="*/ 71781 w 301481"/>
                          <a:gd name="connsiteY34" fmla="*/ 19142 h 283079"/>
                          <a:gd name="connsiteX35" fmla="*/ 66996 w 301481"/>
                          <a:gd name="connsiteY35" fmla="*/ 33498 h 283079"/>
                          <a:gd name="connsiteX36" fmla="*/ 57425 w 301481"/>
                          <a:gd name="connsiteY36" fmla="*/ 62210 h 283079"/>
                          <a:gd name="connsiteX37" fmla="*/ 52640 w 301481"/>
                          <a:gd name="connsiteY37" fmla="*/ 66996 h 283079"/>
                          <a:gd name="connsiteX38" fmla="*/ 33498 w 301481"/>
                          <a:gd name="connsiteY38" fmla="*/ 81352 h 283079"/>
                          <a:gd name="connsiteX39" fmla="*/ 23927 w 301481"/>
                          <a:gd name="connsiteY39" fmla="*/ 95708 h 283079"/>
                          <a:gd name="connsiteX40" fmla="*/ 28712 w 301481"/>
                          <a:gd name="connsiteY40" fmla="*/ 105279 h 283079"/>
                          <a:gd name="connsiteX41" fmla="*/ 38283 w 301481"/>
                          <a:gd name="connsiteY41" fmla="*/ 110065 h 283079"/>
                          <a:gd name="connsiteX42" fmla="*/ 148348 w 301481"/>
                          <a:gd name="connsiteY42" fmla="*/ 138777 h 283079"/>
                          <a:gd name="connsiteX43" fmla="*/ 153133 w 301481"/>
                          <a:gd name="connsiteY43" fmla="*/ 143562 h 283079"/>
                          <a:gd name="connsiteX44" fmla="*/ 200987 w 301481"/>
                          <a:gd name="connsiteY44" fmla="*/ 263198 h 283079"/>
                          <a:gd name="connsiteX45" fmla="*/ 205773 w 301481"/>
                          <a:gd name="connsiteY45" fmla="*/ 267983 h 283079"/>
                          <a:gd name="connsiteX46" fmla="*/ 215344 w 301481"/>
                          <a:gd name="connsiteY46" fmla="*/ 272769 h 283079"/>
                          <a:gd name="connsiteX47" fmla="*/ 215344 w 301481"/>
                          <a:gd name="connsiteY47" fmla="*/ 272769 h 283079"/>
                          <a:gd name="connsiteX48" fmla="*/ 229700 w 301481"/>
                          <a:gd name="connsiteY48" fmla="*/ 267983 h 283079"/>
                          <a:gd name="connsiteX49" fmla="*/ 248842 w 301481"/>
                          <a:gd name="connsiteY49" fmla="*/ 239271 h 283079"/>
                          <a:gd name="connsiteX50" fmla="*/ 253627 w 301481"/>
                          <a:gd name="connsiteY50" fmla="*/ 229700 h 283079"/>
                          <a:gd name="connsiteX51" fmla="*/ 282339 w 301481"/>
                          <a:gd name="connsiteY51" fmla="*/ 215344 h 283079"/>
                          <a:gd name="connsiteX52" fmla="*/ 296696 w 301481"/>
                          <a:gd name="connsiteY52" fmla="*/ 210558 h 283079"/>
                          <a:gd name="connsiteX53" fmla="*/ 287125 w 301481"/>
                          <a:gd name="connsiteY53" fmla="*/ 196202 h 283079"/>
                          <a:gd name="connsiteX54" fmla="*/ 282339 w 301481"/>
                          <a:gd name="connsiteY54" fmla="*/ 191417 h 283079"/>
                          <a:gd name="connsiteX55" fmla="*/ 205773 w 301481"/>
                          <a:gd name="connsiteY55" fmla="*/ 148348 h 283079"/>
                          <a:gd name="connsiteX56" fmla="*/ 172275 w 301481"/>
                          <a:gd name="connsiteY56" fmla="*/ 138777 h 283079"/>
                          <a:gd name="connsiteX57" fmla="*/ 153133 w 301481"/>
                          <a:gd name="connsiteY57" fmla="*/ 138777 h 28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1481" h="283079">
                            <a:moveTo>
                              <a:pt x="196202" y="277554"/>
                            </a:moveTo>
                            <a:cubicBezTo>
                              <a:pt x="196202" y="277554"/>
                              <a:pt x="191417" y="272769"/>
                              <a:pt x="186631" y="267983"/>
                            </a:cubicBezTo>
                            <a:cubicBezTo>
                              <a:pt x="167490" y="244056"/>
                              <a:pt x="138777" y="181846"/>
                              <a:pt x="133991" y="148348"/>
                            </a:cubicBezTo>
                            <a:cubicBezTo>
                              <a:pt x="105279" y="148348"/>
                              <a:pt x="47854" y="129206"/>
                              <a:pt x="23927" y="114850"/>
                            </a:cubicBezTo>
                            <a:cubicBezTo>
                              <a:pt x="19141" y="110065"/>
                              <a:pt x="14356" y="110065"/>
                              <a:pt x="9571" y="105279"/>
                            </a:cubicBezTo>
                            <a:cubicBezTo>
                              <a:pt x="4785" y="100494"/>
                              <a:pt x="0" y="95708"/>
                              <a:pt x="0" y="86137"/>
                            </a:cubicBezTo>
                            <a:cubicBezTo>
                              <a:pt x="0" y="76567"/>
                              <a:pt x="4785" y="71781"/>
                              <a:pt x="9571" y="62210"/>
                            </a:cubicBezTo>
                            <a:cubicBezTo>
                              <a:pt x="14356" y="57425"/>
                              <a:pt x="23927" y="52640"/>
                              <a:pt x="33498" y="47854"/>
                            </a:cubicBezTo>
                            <a:cubicBezTo>
                              <a:pt x="33498" y="47854"/>
                              <a:pt x="33498" y="47854"/>
                              <a:pt x="38283" y="47854"/>
                            </a:cubicBezTo>
                            <a:cubicBezTo>
                              <a:pt x="43068" y="43069"/>
                              <a:pt x="43068" y="33498"/>
                              <a:pt x="47854" y="23927"/>
                            </a:cubicBezTo>
                            <a:cubicBezTo>
                              <a:pt x="47854" y="14356"/>
                              <a:pt x="52640" y="9571"/>
                              <a:pt x="52640" y="4785"/>
                            </a:cubicBezTo>
                            <a:cubicBezTo>
                              <a:pt x="52640" y="4785"/>
                              <a:pt x="57425" y="0"/>
                              <a:pt x="66996" y="0"/>
                            </a:cubicBezTo>
                            <a:cubicBezTo>
                              <a:pt x="71781" y="0"/>
                              <a:pt x="81352" y="4785"/>
                              <a:pt x="90923" y="14356"/>
                            </a:cubicBezTo>
                            <a:cubicBezTo>
                              <a:pt x="90923" y="14356"/>
                              <a:pt x="95708" y="19142"/>
                              <a:pt x="95708" y="19142"/>
                            </a:cubicBezTo>
                            <a:cubicBezTo>
                              <a:pt x="114850" y="38283"/>
                              <a:pt x="129206" y="57425"/>
                              <a:pt x="138777" y="81352"/>
                            </a:cubicBezTo>
                            <a:cubicBezTo>
                              <a:pt x="143563" y="95708"/>
                              <a:pt x="148348" y="110065"/>
                              <a:pt x="153133" y="119635"/>
                            </a:cubicBezTo>
                            <a:cubicBezTo>
                              <a:pt x="157919" y="119635"/>
                              <a:pt x="157919" y="119635"/>
                              <a:pt x="162704" y="119635"/>
                            </a:cubicBezTo>
                            <a:cubicBezTo>
                              <a:pt x="172275" y="119635"/>
                              <a:pt x="186631" y="124421"/>
                              <a:pt x="196202" y="129206"/>
                            </a:cubicBezTo>
                            <a:cubicBezTo>
                              <a:pt x="220129" y="133992"/>
                              <a:pt x="248842" y="148348"/>
                              <a:pt x="277554" y="172275"/>
                            </a:cubicBezTo>
                            <a:cubicBezTo>
                              <a:pt x="282339" y="177060"/>
                              <a:pt x="282339" y="177060"/>
                              <a:pt x="287125" y="177060"/>
                            </a:cubicBezTo>
                            <a:cubicBezTo>
                              <a:pt x="296696" y="186631"/>
                              <a:pt x="301481" y="196202"/>
                              <a:pt x="301481" y="200988"/>
                            </a:cubicBezTo>
                            <a:cubicBezTo>
                              <a:pt x="301481" y="205773"/>
                              <a:pt x="301481" y="205773"/>
                              <a:pt x="296696" y="210558"/>
                            </a:cubicBezTo>
                            <a:cubicBezTo>
                              <a:pt x="291910" y="215344"/>
                              <a:pt x="287125" y="215344"/>
                              <a:pt x="277554" y="220129"/>
                            </a:cubicBezTo>
                            <a:cubicBezTo>
                              <a:pt x="267983" y="224915"/>
                              <a:pt x="263198" y="224915"/>
                              <a:pt x="253627" y="229700"/>
                            </a:cubicBezTo>
                            <a:cubicBezTo>
                              <a:pt x="253627" y="229700"/>
                              <a:pt x="248842" y="234485"/>
                              <a:pt x="248842" y="234485"/>
                            </a:cubicBezTo>
                            <a:cubicBezTo>
                              <a:pt x="244056" y="248842"/>
                              <a:pt x="234485" y="258412"/>
                              <a:pt x="229700" y="267983"/>
                            </a:cubicBezTo>
                            <a:cubicBezTo>
                              <a:pt x="220129" y="277554"/>
                              <a:pt x="210558" y="277554"/>
                              <a:pt x="205773" y="277554"/>
                            </a:cubicBezTo>
                            <a:lnTo>
                              <a:pt x="205773" y="277554"/>
                            </a:lnTo>
                            <a:cubicBezTo>
                              <a:pt x="205773" y="287125"/>
                              <a:pt x="200987" y="282339"/>
                              <a:pt x="196202" y="277554"/>
                            </a:cubicBezTo>
                            <a:close/>
                            <a:moveTo>
                              <a:pt x="153133" y="138777"/>
                            </a:moveTo>
                            <a:cubicBezTo>
                              <a:pt x="148348" y="138777"/>
                              <a:pt x="148348" y="138777"/>
                              <a:pt x="148348" y="133992"/>
                            </a:cubicBezTo>
                            <a:cubicBezTo>
                              <a:pt x="148348" y="129206"/>
                              <a:pt x="143563" y="114850"/>
                              <a:pt x="133991" y="95708"/>
                            </a:cubicBezTo>
                            <a:cubicBezTo>
                              <a:pt x="124421" y="71781"/>
                              <a:pt x="110064" y="52640"/>
                              <a:pt x="95708" y="38283"/>
                            </a:cubicBezTo>
                            <a:cubicBezTo>
                              <a:pt x="95708" y="38283"/>
                              <a:pt x="90923" y="33498"/>
                              <a:pt x="90923" y="33498"/>
                            </a:cubicBezTo>
                            <a:cubicBezTo>
                              <a:pt x="76567" y="23927"/>
                              <a:pt x="71781" y="19142"/>
                              <a:pt x="71781" y="19142"/>
                            </a:cubicBezTo>
                            <a:cubicBezTo>
                              <a:pt x="71781" y="19142"/>
                              <a:pt x="66996" y="28712"/>
                              <a:pt x="66996" y="33498"/>
                            </a:cubicBezTo>
                            <a:cubicBezTo>
                              <a:pt x="66996" y="43069"/>
                              <a:pt x="62210" y="57425"/>
                              <a:pt x="57425" y="62210"/>
                            </a:cubicBezTo>
                            <a:cubicBezTo>
                              <a:pt x="57425" y="62210"/>
                              <a:pt x="52640" y="66996"/>
                              <a:pt x="52640" y="66996"/>
                            </a:cubicBezTo>
                            <a:cubicBezTo>
                              <a:pt x="43068" y="71781"/>
                              <a:pt x="38283" y="76567"/>
                              <a:pt x="33498" y="81352"/>
                            </a:cubicBezTo>
                            <a:cubicBezTo>
                              <a:pt x="28712" y="86137"/>
                              <a:pt x="23927" y="90923"/>
                              <a:pt x="23927" y="95708"/>
                            </a:cubicBezTo>
                            <a:cubicBezTo>
                              <a:pt x="23927" y="100494"/>
                              <a:pt x="23927" y="100494"/>
                              <a:pt x="28712" y="105279"/>
                            </a:cubicBezTo>
                            <a:cubicBezTo>
                              <a:pt x="28712" y="105279"/>
                              <a:pt x="33498" y="110065"/>
                              <a:pt x="38283" y="110065"/>
                            </a:cubicBezTo>
                            <a:cubicBezTo>
                              <a:pt x="62210" y="124421"/>
                              <a:pt x="124421" y="138777"/>
                              <a:pt x="148348" y="138777"/>
                            </a:cubicBezTo>
                            <a:cubicBezTo>
                              <a:pt x="153133" y="138777"/>
                              <a:pt x="153133" y="143562"/>
                              <a:pt x="153133" y="143562"/>
                            </a:cubicBezTo>
                            <a:cubicBezTo>
                              <a:pt x="153133" y="172275"/>
                              <a:pt x="186631" y="234485"/>
                              <a:pt x="200987" y="263198"/>
                            </a:cubicBezTo>
                            <a:cubicBezTo>
                              <a:pt x="200987" y="267983"/>
                              <a:pt x="205773" y="267983"/>
                              <a:pt x="205773" y="267983"/>
                            </a:cubicBezTo>
                            <a:cubicBezTo>
                              <a:pt x="210558" y="272769"/>
                              <a:pt x="210558" y="272769"/>
                              <a:pt x="215344" y="272769"/>
                            </a:cubicBezTo>
                            <a:lnTo>
                              <a:pt x="215344" y="272769"/>
                            </a:lnTo>
                            <a:cubicBezTo>
                              <a:pt x="215344" y="272769"/>
                              <a:pt x="220129" y="272769"/>
                              <a:pt x="229700" y="267983"/>
                            </a:cubicBezTo>
                            <a:cubicBezTo>
                              <a:pt x="234485" y="263198"/>
                              <a:pt x="239271" y="253627"/>
                              <a:pt x="248842" y="239271"/>
                            </a:cubicBezTo>
                            <a:cubicBezTo>
                              <a:pt x="248842" y="234485"/>
                              <a:pt x="253627" y="234485"/>
                              <a:pt x="253627" y="229700"/>
                            </a:cubicBezTo>
                            <a:cubicBezTo>
                              <a:pt x="263198" y="220129"/>
                              <a:pt x="272769" y="220129"/>
                              <a:pt x="282339" y="215344"/>
                            </a:cubicBezTo>
                            <a:cubicBezTo>
                              <a:pt x="287125" y="215344"/>
                              <a:pt x="291910" y="210558"/>
                              <a:pt x="296696" y="210558"/>
                            </a:cubicBezTo>
                            <a:cubicBezTo>
                              <a:pt x="296696" y="210558"/>
                              <a:pt x="296696" y="205773"/>
                              <a:pt x="287125" y="196202"/>
                            </a:cubicBezTo>
                            <a:cubicBezTo>
                              <a:pt x="287125" y="196202"/>
                              <a:pt x="282339" y="191417"/>
                              <a:pt x="282339" y="191417"/>
                            </a:cubicBezTo>
                            <a:cubicBezTo>
                              <a:pt x="258412" y="167490"/>
                              <a:pt x="229700" y="157919"/>
                              <a:pt x="205773" y="148348"/>
                            </a:cubicBezTo>
                            <a:cubicBezTo>
                              <a:pt x="196202" y="143562"/>
                              <a:pt x="186631" y="143562"/>
                              <a:pt x="172275" y="138777"/>
                            </a:cubicBezTo>
                            <a:cubicBezTo>
                              <a:pt x="157919" y="138777"/>
                              <a:pt x="153133" y="138777"/>
                              <a:pt x="153133" y="138777"/>
                            </a:cubicBezTo>
                            <a:close/>
                          </a:path>
                        </a:pathLst>
                      </a:custGeom>
                      <a:solidFill>
                        <a:srgbClr val="499D38"/>
                      </a:solidFill>
                      <a:ln w="47824" cap="flat">
                        <a:noFill/>
                        <a:prstDash val="solid"/>
                        <a:miter/>
                      </a:ln>
                    </p:spPr>
                    <p:txBody>
                      <a:bodyPr rtlCol="0" anchor="ctr"/>
                      <a:lstStyle/>
                      <a:p>
                        <a:endParaRPr lang="en-US"/>
                      </a:p>
                    </p:txBody>
                  </p:sp>
                </p:grpSp>
                <p:sp>
                  <p:nvSpPr>
                    <p:cNvPr id="280" name="Freeform: Shape 279">
                      <a:extLst>
                        <a:ext uri="{FF2B5EF4-FFF2-40B4-BE49-F238E27FC236}">
                          <a16:creationId xmlns:a16="http://schemas.microsoft.com/office/drawing/2014/main" id="{19F88437-BB7F-4F30-B130-B70156347D1A}"/>
                        </a:ext>
                      </a:extLst>
                    </p:cNvPr>
                    <p:cNvSpPr/>
                    <p:nvPr/>
                  </p:nvSpPr>
                  <p:spPr>
                    <a:xfrm>
                      <a:off x="8087619" y="7646998"/>
                      <a:ext cx="69388" cy="46212"/>
                    </a:xfrm>
                    <a:custGeom>
                      <a:avLst/>
                      <a:gdLst>
                        <a:gd name="connsiteX0" fmla="*/ 22731 w 69388"/>
                        <a:gd name="connsiteY0" fmla="*/ 3143 h 46212"/>
                        <a:gd name="connsiteX1" fmla="*/ 65800 w 69388"/>
                        <a:gd name="connsiteY1" fmla="*/ 22285 h 46212"/>
                        <a:gd name="connsiteX2" fmla="*/ 65800 w 69388"/>
                        <a:gd name="connsiteY2" fmla="*/ 41427 h 46212"/>
                        <a:gd name="connsiteX3" fmla="*/ 46658 w 69388"/>
                        <a:gd name="connsiteY3" fmla="*/ 46212 h 46212"/>
                        <a:gd name="connsiteX4" fmla="*/ 17945 w 69388"/>
                        <a:gd name="connsiteY4" fmla="*/ 31856 h 46212"/>
                        <a:gd name="connsiteX5" fmla="*/ 3589 w 69388"/>
                        <a:gd name="connsiteY5" fmla="*/ 22285 h 46212"/>
                        <a:gd name="connsiteX6" fmla="*/ 3589 w 69388"/>
                        <a:gd name="connsiteY6" fmla="*/ 7929 h 46212"/>
                        <a:gd name="connsiteX7" fmla="*/ 22731 w 69388"/>
                        <a:gd name="connsiteY7" fmla="*/ 3143 h 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88" h="46212">
                          <a:moveTo>
                            <a:pt x="22731" y="3143"/>
                          </a:moveTo>
                          <a:cubicBezTo>
                            <a:pt x="37087" y="3143"/>
                            <a:pt x="61014" y="7929"/>
                            <a:pt x="65800" y="22285"/>
                          </a:cubicBezTo>
                          <a:cubicBezTo>
                            <a:pt x="70585" y="27070"/>
                            <a:pt x="70585" y="36641"/>
                            <a:pt x="65800" y="41427"/>
                          </a:cubicBezTo>
                          <a:cubicBezTo>
                            <a:pt x="61014" y="46212"/>
                            <a:pt x="51443" y="46212"/>
                            <a:pt x="46658" y="46212"/>
                          </a:cubicBezTo>
                          <a:cubicBezTo>
                            <a:pt x="37087" y="46212"/>
                            <a:pt x="27516" y="41427"/>
                            <a:pt x="17945" y="31856"/>
                          </a:cubicBezTo>
                          <a:cubicBezTo>
                            <a:pt x="13160" y="27070"/>
                            <a:pt x="8374" y="22285"/>
                            <a:pt x="3589" y="22285"/>
                          </a:cubicBezTo>
                          <a:cubicBezTo>
                            <a:pt x="-1196" y="17500"/>
                            <a:pt x="-1196" y="12714"/>
                            <a:pt x="3589" y="7929"/>
                          </a:cubicBezTo>
                          <a:cubicBezTo>
                            <a:pt x="8374" y="-1642"/>
                            <a:pt x="17945" y="-1642"/>
                            <a:pt x="22731" y="3143"/>
                          </a:cubicBezTo>
                          <a:close/>
                        </a:path>
                      </a:pathLst>
                    </a:custGeom>
                    <a:solidFill>
                      <a:srgbClr val="ABB81F"/>
                    </a:solidFill>
                    <a:ln w="47824"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C6721E70-35FE-4039-A60E-BBED9DA27805}"/>
                        </a:ext>
                      </a:extLst>
                    </p:cNvPr>
                    <p:cNvSpPr/>
                    <p:nvPr/>
                  </p:nvSpPr>
                  <p:spPr>
                    <a:xfrm>
                      <a:off x="8086422" y="7697995"/>
                      <a:ext cx="23927" cy="33497"/>
                    </a:xfrm>
                    <a:custGeom>
                      <a:avLst/>
                      <a:gdLst>
                        <a:gd name="connsiteX0" fmla="*/ 4785 w 23927"/>
                        <a:gd name="connsiteY0" fmla="*/ 0 h 33497"/>
                        <a:gd name="connsiteX1" fmla="*/ 23927 w 23927"/>
                        <a:gd name="connsiteY1" fmla="*/ 23927 h 33497"/>
                        <a:gd name="connsiteX2" fmla="*/ 19142 w 23927"/>
                        <a:gd name="connsiteY2" fmla="*/ 33498 h 33497"/>
                        <a:gd name="connsiteX3" fmla="*/ 0 w 23927"/>
                        <a:gd name="connsiteY3" fmla="*/ 14356 h 33497"/>
                        <a:gd name="connsiteX4" fmla="*/ 4785 w 23927"/>
                        <a:gd name="connsiteY4" fmla="*/ 0 h 33497"/>
                        <a:gd name="connsiteX5" fmla="*/ 4785 w 23927"/>
                        <a:gd name="connsiteY5" fmla="*/ 0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27" h="33497">
                          <a:moveTo>
                            <a:pt x="4785" y="0"/>
                          </a:moveTo>
                          <a:cubicBezTo>
                            <a:pt x="14356" y="0"/>
                            <a:pt x="23927" y="14356"/>
                            <a:pt x="23927" y="23927"/>
                          </a:cubicBezTo>
                          <a:cubicBezTo>
                            <a:pt x="23927" y="28712"/>
                            <a:pt x="23927" y="33498"/>
                            <a:pt x="19142" y="33498"/>
                          </a:cubicBezTo>
                          <a:cubicBezTo>
                            <a:pt x="9571" y="33498"/>
                            <a:pt x="0" y="19142"/>
                            <a:pt x="0" y="14356"/>
                          </a:cubicBezTo>
                          <a:cubicBezTo>
                            <a:pt x="0" y="9571"/>
                            <a:pt x="0" y="9571"/>
                            <a:pt x="4785" y="0"/>
                          </a:cubicBezTo>
                          <a:cubicBezTo>
                            <a:pt x="0" y="4785"/>
                            <a:pt x="0" y="0"/>
                            <a:pt x="4785" y="0"/>
                          </a:cubicBezTo>
                          <a:close/>
                        </a:path>
                      </a:pathLst>
                    </a:custGeom>
                    <a:solidFill>
                      <a:srgbClr val="ABB81F"/>
                    </a:solidFill>
                    <a:ln w="4782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41F44B81-FC2A-4AAA-8FEA-06B524F6293B}"/>
                        </a:ext>
                      </a:extLst>
                    </p:cNvPr>
                    <p:cNvSpPr/>
                    <p:nvPr/>
                  </p:nvSpPr>
                  <p:spPr>
                    <a:xfrm>
                      <a:off x="7921591" y="7559218"/>
                      <a:ext cx="61678" cy="31855"/>
                    </a:xfrm>
                    <a:custGeom>
                      <a:avLst/>
                      <a:gdLst>
                        <a:gd name="connsiteX0" fmla="*/ 26054 w 61678"/>
                        <a:gd name="connsiteY0" fmla="*/ 0 h 31855"/>
                        <a:gd name="connsiteX1" fmla="*/ 45196 w 61678"/>
                        <a:gd name="connsiteY1" fmla="*/ 4785 h 31855"/>
                        <a:gd name="connsiteX2" fmla="*/ 59552 w 61678"/>
                        <a:gd name="connsiteY2" fmla="*/ 14356 h 31855"/>
                        <a:gd name="connsiteX3" fmla="*/ 59552 w 61678"/>
                        <a:gd name="connsiteY3" fmla="*/ 23927 h 31855"/>
                        <a:gd name="connsiteX4" fmla="*/ 59552 w 61678"/>
                        <a:gd name="connsiteY4" fmla="*/ 23927 h 31855"/>
                        <a:gd name="connsiteX5" fmla="*/ 30839 w 61678"/>
                        <a:gd name="connsiteY5" fmla="*/ 28712 h 31855"/>
                        <a:gd name="connsiteX6" fmla="*/ 2127 w 61678"/>
                        <a:gd name="connsiteY6" fmla="*/ 14356 h 31855"/>
                        <a:gd name="connsiteX7" fmla="*/ 2127 w 61678"/>
                        <a:gd name="connsiteY7" fmla="*/ 4785 h 31855"/>
                        <a:gd name="connsiteX8" fmla="*/ 26054 w 61678"/>
                        <a:gd name="connsiteY8" fmla="*/ 0 h 3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78" h="31855">
                          <a:moveTo>
                            <a:pt x="26054" y="0"/>
                          </a:moveTo>
                          <a:cubicBezTo>
                            <a:pt x="30839" y="0"/>
                            <a:pt x="40410" y="4785"/>
                            <a:pt x="45196" y="4785"/>
                          </a:cubicBezTo>
                          <a:cubicBezTo>
                            <a:pt x="49981" y="4785"/>
                            <a:pt x="59552" y="9571"/>
                            <a:pt x="59552" y="14356"/>
                          </a:cubicBezTo>
                          <a:cubicBezTo>
                            <a:pt x="64337" y="19142"/>
                            <a:pt x="59552" y="23927"/>
                            <a:pt x="59552" y="23927"/>
                          </a:cubicBezTo>
                          <a:cubicBezTo>
                            <a:pt x="59552" y="23927"/>
                            <a:pt x="59552" y="23927"/>
                            <a:pt x="59552" y="23927"/>
                          </a:cubicBezTo>
                          <a:cubicBezTo>
                            <a:pt x="54766" y="33498"/>
                            <a:pt x="40410" y="33498"/>
                            <a:pt x="30839" y="28712"/>
                          </a:cubicBezTo>
                          <a:cubicBezTo>
                            <a:pt x="21269" y="28712"/>
                            <a:pt x="6912" y="23927"/>
                            <a:pt x="2127" y="14356"/>
                          </a:cubicBezTo>
                          <a:cubicBezTo>
                            <a:pt x="-2659" y="9571"/>
                            <a:pt x="2127" y="4785"/>
                            <a:pt x="2127" y="4785"/>
                          </a:cubicBezTo>
                          <a:cubicBezTo>
                            <a:pt x="11698" y="0"/>
                            <a:pt x="21269" y="0"/>
                            <a:pt x="26054" y="0"/>
                          </a:cubicBezTo>
                          <a:close/>
                        </a:path>
                      </a:pathLst>
                    </a:custGeom>
                    <a:solidFill>
                      <a:srgbClr val="ABB81F"/>
                    </a:solidFill>
                    <a:ln w="47824"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CAB88A8-573B-43AB-AA15-5F13D8E23782}"/>
                        </a:ext>
                      </a:extLst>
                    </p:cNvPr>
                    <p:cNvSpPr/>
                    <p:nvPr/>
                  </p:nvSpPr>
                  <p:spPr>
                    <a:xfrm>
                      <a:off x="7962002" y="7516149"/>
                      <a:ext cx="19141" cy="14356"/>
                    </a:xfrm>
                    <a:custGeom>
                      <a:avLst/>
                      <a:gdLst>
                        <a:gd name="connsiteX0" fmla="*/ 4785 w 19141"/>
                        <a:gd name="connsiteY0" fmla="*/ 0 h 14356"/>
                        <a:gd name="connsiteX1" fmla="*/ 19141 w 19141"/>
                        <a:gd name="connsiteY1" fmla="*/ 4786 h 14356"/>
                        <a:gd name="connsiteX2" fmla="*/ 14356 w 19141"/>
                        <a:gd name="connsiteY2" fmla="*/ 14356 h 14356"/>
                        <a:gd name="connsiteX3" fmla="*/ 0 w 19141"/>
                        <a:gd name="connsiteY3" fmla="*/ 9571 h 14356"/>
                        <a:gd name="connsiteX4" fmla="*/ 0 w 19141"/>
                        <a:gd name="connsiteY4" fmla="*/ 4786 h 14356"/>
                        <a:gd name="connsiteX5" fmla="*/ 4785 w 19141"/>
                        <a:gd name="connsiteY5"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4785" y="0"/>
                          </a:moveTo>
                          <a:cubicBezTo>
                            <a:pt x="9571" y="0"/>
                            <a:pt x="14356" y="0"/>
                            <a:pt x="19141" y="4786"/>
                          </a:cubicBezTo>
                          <a:cubicBezTo>
                            <a:pt x="19141" y="9571"/>
                            <a:pt x="19141" y="14356"/>
                            <a:pt x="14356" y="14356"/>
                          </a:cubicBezTo>
                          <a:cubicBezTo>
                            <a:pt x="9571" y="14356"/>
                            <a:pt x="4785" y="14356"/>
                            <a:pt x="0" y="9571"/>
                          </a:cubicBezTo>
                          <a:cubicBezTo>
                            <a:pt x="0" y="9571"/>
                            <a:pt x="0" y="4786"/>
                            <a:pt x="0" y="4786"/>
                          </a:cubicBezTo>
                          <a:cubicBezTo>
                            <a:pt x="0" y="4786"/>
                            <a:pt x="4785" y="0"/>
                            <a:pt x="4785" y="0"/>
                          </a:cubicBezTo>
                          <a:close/>
                        </a:path>
                      </a:pathLst>
                    </a:custGeom>
                    <a:solidFill>
                      <a:srgbClr val="ABB81F"/>
                    </a:solidFill>
                    <a:ln w="4782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F323D2EE-F900-40EB-9FDD-24EFE060842D}"/>
                        </a:ext>
                      </a:extLst>
                    </p:cNvPr>
                    <p:cNvSpPr/>
                    <p:nvPr/>
                  </p:nvSpPr>
                  <p:spPr>
                    <a:xfrm>
                      <a:off x="7976358" y="7511364"/>
                      <a:ext cx="148347" cy="196201"/>
                    </a:xfrm>
                    <a:custGeom>
                      <a:avLst/>
                      <a:gdLst>
                        <a:gd name="connsiteX0" fmla="*/ 38283 w 148347"/>
                        <a:gd name="connsiteY0" fmla="*/ 76567 h 196201"/>
                        <a:gd name="connsiteX1" fmla="*/ 19142 w 148347"/>
                        <a:gd name="connsiteY1" fmla="*/ 4785 h 196201"/>
                        <a:gd name="connsiteX2" fmla="*/ 14356 w 148347"/>
                        <a:gd name="connsiteY2" fmla="*/ 0 h 196201"/>
                        <a:gd name="connsiteX3" fmla="*/ 47854 w 148347"/>
                        <a:gd name="connsiteY3" fmla="*/ 52640 h 196201"/>
                        <a:gd name="connsiteX4" fmla="*/ 62211 w 148347"/>
                        <a:gd name="connsiteY4" fmla="*/ 90923 h 196201"/>
                        <a:gd name="connsiteX5" fmla="*/ 110065 w 148347"/>
                        <a:gd name="connsiteY5" fmla="*/ 100494 h 196201"/>
                        <a:gd name="connsiteX6" fmla="*/ 148348 w 148347"/>
                        <a:gd name="connsiteY6" fmla="*/ 114850 h 196201"/>
                        <a:gd name="connsiteX7" fmla="*/ 86138 w 148347"/>
                        <a:gd name="connsiteY7" fmla="*/ 129206 h 196201"/>
                        <a:gd name="connsiteX8" fmla="*/ 86138 w 148347"/>
                        <a:gd name="connsiteY8" fmla="*/ 191417 h 196201"/>
                        <a:gd name="connsiteX9" fmla="*/ 86138 w 148347"/>
                        <a:gd name="connsiteY9" fmla="*/ 196202 h 196201"/>
                        <a:gd name="connsiteX10" fmla="*/ 52640 w 148347"/>
                        <a:gd name="connsiteY10" fmla="*/ 100494 h 196201"/>
                        <a:gd name="connsiteX11" fmla="*/ 0 w 148347"/>
                        <a:gd name="connsiteY11" fmla="*/ 90923 h 196201"/>
                        <a:gd name="connsiteX12" fmla="*/ 38283 w 148347"/>
                        <a:gd name="connsiteY12" fmla="*/ 76567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347" h="196201">
                          <a:moveTo>
                            <a:pt x="38283" y="76567"/>
                          </a:moveTo>
                          <a:cubicBezTo>
                            <a:pt x="47854" y="52640"/>
                            <a:pt x="33498" y="23927"/>
                            <a:pt x="19142" y="4785"/>
                          </a:cubicBezTo>
                          <a:cubicBezTo>
                            <a:pt x="19142" y="4785"/>
                            <a:pt x="19142" y="0"/>
                            <a:pt x="14356" y="0"/>
                          </a:cubicBezTo>
                          <a:cubicBezTo>
                            <a:pt x="28712" y="19142"/>
                            <a:pt x="43069" y="38283"/>
                            <a:pt x="47854" y="52640"/>
                          </a:cubicBezTo>
                          <a:cubicBezTo>
                            <a:pt x="57425" y="71781"/>
                            <a:pt x="62211" y="86137"/>
                            <a:pt x="62211" y="90923"/>
                          </a:cubicBezTo>
                          <a:cubicBezTo>
                            <a:pt x="71781" y="90923"/>
                            <a:pt x="86138" y="95708"/>
                            <a:pt x="110065" y="100494"/>
                          </a:cubicBezTo>
                          <a:cubicBezTo>
                            <a:pt x="124421" y="105279"/>
                            <a:pt x="133992" y="110065"/>
                            <a:pt x="148348" y="114850"/>
                          </a:cubicBezTo>
                          <a:cubicBezTo>
                            <a:pt x="124421" y="110065"/>
                            <a:pt x="105279" y="110065"/>
                            <a:pt x="86138" y="129206"/>
                          </a:cubicBezTo>
                          <a:cubicBezTo>
                            <a:pt x="71781" y="143562"/>
                            <a:pt x="81352" y="172275"/>
                            <a:pt x="86138" y="191417"/>
                          </a:cubicBezTo>
                          <a:cubicBezTo>
                            <a:pt x="86138" y="191417"/>
                            <a:pt x="86138" y="191417"/>
                            <a:pt x="86138" y="196202"/>
                          </a:cubicBezTo>
                          <a:cubicBezTo>
                            <a:pt x="71781" y="167490"/>
                            <a:pt x="52640" y="124421"/>
                            <a:pt x="52640" y="100494"/>
                          </a:cubicBezTo>
                          <a:cubicBezTo>
                            <a:pt x="38283" y="100494"/>
                            <a:pt x="19142" y="95708"/>
                            <a:pt x="0" y="90923"/>
                          </a:cubicBezTo>
                          <a:cubicBezTo>
                            <a:pt x="14356" y="95708"/>
                            <a:pt x="28712" y="90923"/>
                            <a:pt x="38283" y="76567"/>
                          </a:cubicBezTo>
                          <a:close/>
                        </a:path>
                      </a:pathLst>
                    </a:custGeom>
                    <a:solidFill>
                      <a:srgbClr val="ABB81F"/>
                    </a:solidFill>
                    <a:ln w="47824" cap="flat">
                      <a:noFill/>
                      <a:prstDash val="solid"/>
                      <a:miter/>
                    </a:ln>
                  </p:spPr>
                  <p:txBody>
                    <a:bodyPr rtlCol="0" anchor="ctr"/>
                    <a:lstStyle/>
                    <a:p>
                      <a:endParaRPr lang="en-US"/>
                    </a:p>
                  </p:txBody>
                </p:sp>
              </p:grpSp>
            </p:grpSp>
            <p:sp>
              <p:nvSpPr>
                <p:cNvPr id="273" name="Freeform: Shape 272">
                  <a:extLst>
                    <a:ext uri="{FF2B5EF4-FFF2-40B4-BE49-F238E27FC236}">
                      <a16:creationId xmlns:a16="http://schemas.microsoft.com/office/drawing/2014/main" id="{88AF9DB5-C2BC-4554-8915-C59D41C7C1A0}"/>
                    </a:ext>
                  </a:extLst>
                </p:cNvPr>
                <p:cNvSpPr/>
                <p:nvPr/>
              </p:nvSpPr>
              <p:spPr>
                <a:xfrm>
                  <a:off x="8172560" y="7430012"/>
                  <a:ext cx="81352" cy="84149"/>
                </a:xfrm>
                <a:custGeom>
                  <a:avLst/>
                  <a:gdLst>
                    <a:gd name="connsiteX0" fmla="*/ 0 w 81352"/>
                    <a:gd name="connsiteY0" fmla="*/ 71781 h 84149"/>
                    <a:gd name="connsiteX1" fmla="*/ 14356 w 81352"/>
                    <a:gd name="connsiteY1" fmla="*/ 66996 h 84149"/>
                    <a:gd name="connsiteX2" fmla="*/ 14356 w 81352"/>
                    <a:gd name="connsiteY2" fmla="*/ 57425 h 84149"/>
                    <a:gd name="connsiteX3" fmla="*/ 23927 w 81352"/>
                    <a:gd name="connsiteY3" fmla="*/ 52640 h 84149"/>
                    <a:gd name="connsiteX4" fmla="*/ 19142 w 81352"/>
                    <a:gd name="connsiteY4" fmla="*/ 43069 h 84149"/>
                    <a:gd name="connsiteX5" fmla="*/ 28713 w 81352"/>
                    <a:gd name="connsiteY5" fmla="*/ 23927 h 84149"/>
                    <a:gd name="connsiteX6" fmla="*/ 43069 w 81352"/>
                    <a:gd name="connsiteY6" fmla="*/ 0 h 84149"/>
                    <a:gd name="connsiteX7" fmla="*/ 47854 w 81352"/>
                    <a:gd name="connsiteY7" fmla="*/ 4786 h 84149"/>
                    <a:gd name="connsiteX8" fmla="*/ 38283 w 81352"/>
                    <a:gd name="connsiteY8" fmla="*/ 28713 h 84149"/>
                    <a:gd name="connsiteX9" fmla="*/ 33498 w 81352"/>
                    <a:gd name="connsiteY9" fmla="*/ 38283 h 84149"/>
                    <a:gd name="connsiteX10" fmla="*/ 43069 w 81352"/>
                    <a:gd name="connsiteY10" fmla="*/ 33498 h 84149"/>
                    <a:gd name="connsiteX11" fmla="*/ 52640 w 81352"/>
                    <a:gd name="connsiteY11" fmla="*/ 43069 h 84149"/>
                    <a:gd name="connsiteX12" fmla="*/ 47854 w 81352"/>
                    <a:gd name="connsiteY12" fmla="*/ 47854 h 84149"/>
                    <a:gd name="connsiteX13" fmla="*/ 76567 w 81352"/>
                    <a:gd name="connsiteY13" fmla="*/ 33498 h 84149"/>
                    <a:gd name="connsiteX14" fmla="*/ 81352 w 81352"/>
                    <a:gd name="connsiteY14" fmla="*/ 38283 h 84149"/>
                    <a:gd name="connsiteX15" fmla="*/ 81352 w 81352"/>
                    <a:gd name="connsiteY15" fmla="*/ 43069 h 84149"/>
                    <a:gd name="connsiteX16" fmla="*/ 47854 w 81352"/>
                    <a:gd name="connsiteY16" fmla="*/ 76567 h 84149"/>
                    <a:gd name="connsiteX17" fmla="*/ 0 w 81352"/>
                    <a:gd name="connsiteY17" fmla="*/ 76567 h 84149"/>
                    <a:gd name="connsiteX18" fmla="*/ 0 w 81352"/>
                    <a:gd name="connsiteY18" fmla="*/ 71781 h 8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352" h="84149">
                      <a:moveTo>
                        <a:pt x="0" y="71781"/>
                      </a:moveTo>
                      <a:cubicBezTo>
                        <a:pt x="4786" y="66996"/>
                        <a:pt x="9571" y="66996"/>
                        <a:pt x="14356" y="66996"/>
                      </a:cubicBezTo>
                      <a:cubicBezTo>
                        <a:pt x="14356" y="62210"/>
                        <a:pt x="14356" y="62210"/>
                        <a:pt x="14356" y="57425"/>
                      </a:cubicBezTo>
                      <a:cubicBezTo>
                        <a:pt x="14356" y="52640"/>
                        <a:pt x="19142" y="52640"/>
                        <a:pt x="23927" y="52640"/>
                      </a:cubicBezTo>
                      <a:cubicBezTo>
                        <a:pt x="19142" y="52640"/>
                        <a:pt x="19142" y="47854"/>
                        <a:pt x="19142" y="43069"/>
                      </a:cubicBezTo>
                      <a:cubicBezTo>
                        <a:pt x="19142" y="38283"/>
                        <a:pt x="23927" y="28713"/>
                        <a:pt x="28713" y="23927"/>
                      </a:cubicBezTo>
                      <a:cubicBezTo>
                        <a:pt x="33498" y="14356"/>
                        <a:pt x="38283" y="4786"/>
                        <a:pt x="43069" y="0"/>
                      </a:cubicBezTo>
                      <a:cubicBezTo>
                        <a:pt x="47854" y="0"/>
                        <a:pt x="47854" y="4786"/>
                        <a:pt x="47854" y="4786"/>
                      </a:cubicBezTo>
                      <a:cubicBezTo>
                        <a:pt x="47854" y="14356"/>
                        <a:pt x="43069" y="19142"/>
                        <a:pt x="38283" y="28713"/>
                      </a:cubicBezTo>
                      <a:cubicBezTo>
                        <a:pt x="38283" y="33498"/>
                        <a:pt x="33498" y="33498"/>
                        <a:pt x="33498" y="38283"/>
                      </a:cubicBezTo>
                      <a:cubicBezTo>
                        <a:pt x="38283" y="38283"/>
                        <a:pt x="38283" y="38283"/>
                        <a:pt x="43069" y="33498"/>
                      </a:cubicBezTo>
                      <a:cubicBezTo>
                        <a:pt x="47854" y="28713"/>
                        <a:pt x="52640" y="38283"/>
                        <a:pt x="52640" y="43069"/>
                      </a:cubicBezTo>
                      <a:cubicBezTo>
                        <a:pt x="52640" y="43069"/>
                        <a:pt x="52640" y="47854"/>
                        <a:pt x="47854" y="47854"/>
                      </a:cubicBezTo>
                      <a:cubicBezTo>
                        <a:pt x="57425" y="43069"/>
                        <a:pt x="66996" y="43069"/>
                        <a:pt x="76567" y="33498"/>
                      </a:cubicBezTo>
                      <a:cubicBezTo>
                        <a:pt x="76567" y="33498"/>
                        <a:pt x="81352" y="33498"/>
                        <a:pt x="81352" y="38283"/>
                      </a:cubicBezTo>
                      <a:cubicBezTo>
                        <a:pt x="81352" y="38283"/>
                        <a:pt x="81352" y="38283"/>
                        <a:pt x="81352" y="43069"/>
                      </a:cubicBezTo>
                      <a:cubicBezTo>
                        <a:pt x="81352" y="62210"/>
                        <a:pt x="62211" y="71781"/>
                        <a:pt x="47854" y="76567"/>
                      </a:cubicBezTo>
                      <a:cubicBezTo>
                        <a:pt x="33498" y="81352"/>
                        <a:pt x="9571" y="90923"/>
                        <a:pt x="0" y="76567"/>
                      </a:cubicBezTo>
                      <a:cubicBezTo>
                        <a:pt x="0" y="76567"/>
                        <a:pt x="0" y="71781"/>
                        <a:pt x="0" y="71781"/>
                      </a:cubicBezTo>
                      <a:close/>
                    </a:path>
                  </a:pathLst>
                </a:custGeom>
                <a:solidFill>
                  <a:srgbClr val="D9531E"/>
                </a:solidFill>
                <a:ln w="47824"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71DD866B-9917-4235-9E41-85E1774DC142}"/>
                    </a:ext>
                  </a:extLst>
                </p:cNvPr>
                <p:cNvSpPr/>
                <p:nvPr/>
              </p:nvSpPr>
              <p:spPr>
                <a:xfrm>
                  <a:off x="8076851" y="7564003"/>
                  <a:ext cx="43068" cy="25231"/>
                </a:xfrm>
                <a:custGeom>
                  <a:avLst/>
                  <a:gdLst>
                    <a:gd name="connsiteX0" fmla="*/ 0 w 43068"/>
                    <a:gd name="connsiteY0" fmla="*/ 9571 h 25231"/>
                    <a:gd name="connsiteX1" fmla="*/ 14356 w 43068"/>
                    <a:gd name="connsiteY1" fmla="*/ 4786 h 25231"/>
                    <a:gd name="connsiteX2" fmla="*/ 23927 w 43068"/>
                    <a:gd name="connsiteY2" fmla="*/ 0 h 25231"/>
                    <a:gd name="connsiteX3" fmla="*/ 28713 w 43068"/>
                    <a:gd name="connsiteY3" fmla="*/ 4786 h 25231"/>
                    <a:gd name="connsiteX4" fmla="*/ 38283 w 43068"/>
                    <a:gd name="connsiteY4" fmla="*/ 0 h 25231"/>
                    <a:gd name="connsiteX5" fmla="*/ 43069 w 43068"/>
                    <a:gd name="connsiteY5" fmla="*/ 4786 h 25231"/>
                    <a:gd name="connsiteX6" fmla="*/ 14356 w 43068"/>
                    <a:gd name="connsiteY6" fmla="*/ 23927 h 25231"/>
                    <a:gd name="connsiteX7" fmla="*/ 4786 w 43068"/>
                    <a:gd name="connsiteY7" fmla="*/ 14356 h 25231"/>
                    <a:gd name="connsiteX8" fmla="*/ 0 w 43068"/>
                    <a:gd name="connsiteY8" fmla="*/ 9571 h 2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8" h="25231">
                      <a:moveTo>
                        <a:pt x="0" y="9571"/>
                      </a:moveTo>
                      <a:cubicBezTo>
                        <a:pt x="4786" y="4786"/>
                        <a:pt x="9571" y="4786"/>
                        <a:pt x="14356" y="4786"/>
                      </a:cubicBezTo>
                      <a:cubicBezTo>
                        <a:pt x="19142" y="4786"/>
                        <a:pt x="19142" y="0"/>
                        <a:pt x="23927" y="0"/>
                      </a:cubicBezTo>
                      <a:cubicBezTo>
                        <a:pt x="28713" y="0"/>
                        <a:pt x="28713" y="0"/>
                        <a:pt x="28713" y="4786"/>
                      </a:cubicBezTo>
                      <a:cubicBezTo>
                        <a:pt x="33498" y="4786"/>
                        <a:pt x="33498" y="4786"/>
                        <a:pt x="38283" y="0"/>
                      </a:cubicBezTo>
                      <a:cubicBezTo>
                        <a:pt x="43069" y="0"/>
                        <a:pt x="43069" y="4786"/>
                        <a:pt x="43069" y="4786"/>
                      </a:cubicBezTo>
                      <a:cubicBezTo>
                        <a:pt x="33498" y="14356"/>
                        <a:pt x="23927" y="19142"/>
                        <a:pt x="14356" y="23927"/>
                      </a:cubicBezTo>
                      <a:cubicBezTo>
                        <a:pt x="9571" y="28713"/>
                        <a:pt x="4786" y="19142"/>
                        <a:pt x="4786" y="14356"/>
                      </a:cubicBezTo>
                      <a:cubicBezTo>
                        <a:pt x="0" y="14356"/>
                        <a:pt x="0" y="9571"/>
                        <a:pt x="0" y="9571"/>
                      </a:cubicBezTo>
                      <a:close/>
                    </a:path>
                  </a:pathLst>
                </a:custGeom>
                <a:solidFill>
                  <a:srgbClr val="D9531E"/>
                </a:solidFill>
                <a:ln w="47824"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36E02AD9-CB43-4E02-8661-104DB50ADA46}"/>
                    </a:ext>
                  </a:extLst>
                </p:cNvPr>
                <p:cNvSpPr/>
                <p:nvPr/>
              </p:nvSpPr>
              <p:spPr>
                <a:xfrm>
                  <a:off x="7754102" y="7736278"/>
                  <a:ext cx="253095" cy="105279"/>
                </a:xfrm>
                <a:custGeom>
                  <a:avLst/>
                  <a:gdLst>
                    <a:gd name="connsiteX0" fmla="*/ 2127 w 253095"/>
                    <a:gd name="connsiteY0" fmla="*/ 90923 h 105279"/>
                    <a:gd name="connsiteX1" fmla="*/ 16483 w 253095"/>
                    <a:gd name="connsiteY1" fmla="*/ 81352 h 105279"/>
                    <a:gd name="connsiteX2" fmla="*/ 83479 w 253095"/>
                    <a:gd name="connsiteY2" fmla="*/ 43069 h 105279"/>
                    <a:gd name="connsiteX3" fmla="*/ 155260 w 253095"/>
                    <a:gd name="connsiteY3" fmla="*/ 0 h 105279"/>
                    <a:gd name="connsiteX4" fmla="*/ 155260 w 253095"/>
                    <a:gd name="connsiteY4" fmla="*/ 0 h 105279"/>
                    <a:gd name="connsiteX5" fmla="*/ 102621 w 253095"/>
                    <a:gd name="connsiteY5" fmla="*/ 57425 h 105279"/>
                    <a:gd name="connsiteX6" fmla="*/ 73908 w 253095"/>
                    <a:gd name="connsiteY6" fmla="*/ 76567 h 105279"/>
                    <a:gd name="connsiteX7" fmla="*/ 73908 w 253095"/>
                    <a:gd name="connsiteY7" fmla="*/ 76567 h 105279"/>
                    <a:gd name="connsiteX8" fmla="*/ 150475 w 253095"/>
                    <a:gd name="connsiteY8" fmla="*/ 66996 h 105279"/>
                    <a:gd name="connsiteX9" fmla="*/ 222256 w 253095"/>
                    <a:gd name="connsiteY9" fmla="*/ 23927 h 105279"/>
                    <a:gd name="connsiteX10" fmla="*/ 222256 w 253095"/>
                    <a:gd name="connsiteY10" fmla="*/ 23927 h 105279"/>
                    <a:gd name="connsiteX11" fmla="*/ 155260 w 253095"/>
                    <a:gd name="connsiteY11" fmla="*/ 86137 h 105279"/>
                    <a:gd name="connsiteX12" fmla="*/ 145689 w 253095"/>
                    <a:gd name="connsiteY12" fmla="*/ 86137 h 105279"/>
                    <a:gd name="connsiteX13" fmla="*/ 250968 w 253095"/>
                    <a:gd name="connsiteY13" fmla="*/ 43069 h 105279"/>
                    <a:gd name="connsiteX14" fmla="*/ 250968 w 253095"/>
                    <a:gd name="connsiteY14" fmla="*/ 47854 h 105279"/>
                    <a:gd name="connsiteX15" fmla="*/ 145689 w 253095"/>
                    <a:gd name="connsiteY15" fmla="*/ 105279 h 105279"/>
                    <a:gd name="connsiteX16" fmla="*/ 78693 w 253095"/>
                    <a:gd name="connsiteY16" fmla="*/ 95708 h 105279"/>
                    <a:gd name="connsiteX17" fmla="*/ 21269 w 253095"/>
                    <a:gd name="connsiteY17" fmla="*/ 95708 h 105279"/>
                    <a:gd name="connsiteX18" fmla="*/ 11698 w 253095"/>
                    <a:gd name="connsiteY18" fmla="*/ 100494 h 105279"/>
                    <a:gd name="connsiteX19" fmla="*/ 11698 w 253095"/>
                    <a:gd name="connsiteY19" fmla="*/ 100494 h 105279"/>
                    <a:gd name="connsiteX20" fmla="*/ 2127 w 253095"/>
                    <a:gd name="connsiteY20" fmla="*/ 100494 h 105279"/>
                    <a:gd name="connsiteX21" fmla="*/ 2127 w 253095"/>
                    <a:gd name="connsiteY21" fmla="*/ 90923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3095" h="105279">
                      <a:moveTo>
                        <a:pt x="2127" y="90923"/>
                      </a:moveTo>
                      <a:cubicBezTo>
                        <a:pt x="6912" y="86137"/>
                        <a:pt x="11698" y="81352"/>
                        <a:pt x="16483" y="81352"/>
                      </a:cubicBezTo>
                      <a:cubicBezTo>
                        <a:pt x="35625" y="62210"/>
                        <a:pt x="59552" y="52640"/>
                        <a:pt x="83479" y="43069"/>
                      </a:cubicBezTo>
                      <a:cubicBezTo>
                        <a:pt x="107406" y="28712"/>
                        <a:pt x="131333" y="9571"/>
                        <a:pt x="155260" y="0"/>
                      </a:cubicBezTo>
                      <a:cubicBezTo>
                        <a:pt x="155260" y="0"/>
                        <a:pt x="155260" y="0"/>
                        <a:pt x="155260" y="0"/>
                      </a:cubicBezTo>
                      <a:cubicBezTo>
                        <a:pt x="136119" y="19142"/>
                        <a:pt x="121762" y="43069"/>
                        <a:pt x="102621" y="57425"/>
                      </a:cubicBezTo>
                      <a:cubicBezTo>
                        <a:pt x="93050" y="62210"/>
                        <a:pt x="83479" y="71781"/>
                        <a:pt x="73908" y="76567"/>
                      </a:cubicBezTo>
                      <a:cubicBezTo>
                        <a:pt x="73908" y="76567"/>
                        <a:pt x="73908" y="76567"/>
                        <a:pt x="73908" y="76567"/>
                      </a:cubicBezTo>
                      <a:cubicBezTo>
                        <a:pt x="97835" y="76567"/>
                        <a:pt x="121762" y="71781"/>
                        <a:pt x="150475" y="66996"/>
                      </a:cubicBezTo>
                      <a:cubicBezTo>
                        <a:pt x="179187" y="57425"/>
                        <a:pt x="198329" y="43069"/>
                        <a:pt x="222256" y="23927"/>
                      </a:cubicBezTo>
                      <a:cubicBezTo>
                        <a:pt x="222256" y="23927"/>
                        <a:pt x="222256" y="23927"/>
                        <a:pt x="222256" y="23927"/>
                      </a:cubicBezTo>
                      <a:cubicBezTo>
                        <a:pt x="203114" y="52640"/>
                        <a:pt x="188758" y="71781"/>
                        <a:pt x="155260" y="86137"/>
                      </a:cubicBezTo>
                      <a:cubicBezTo>
                        <a:pt x="150475" y="86137"/>
                        <a:pt x="150475" y="86137"/>
                        <a:pt x="145689" y="86137"/>
                      </a:cubicBezTo>
                      <a:cubicBezTo>
                        <a:pt x="183973" y="86137"/>
                        <a:pt x="217471" y="71781"/>
                        <a:pt x="250968" y="43069"/>
                      </a:cubicBezTo>
                      <a:cubicBezTo>
                        <a:pt x="250968" y="43069"/>
                        <a:pt x="255754" y="43069"/>
                        <a:pt x="250968" y="47854"/>
                      </a:cubicBezTo>
                      <a:cubicBezTo>
                        <a:pt x="222256" y="86137"/>
                        <a:pt x="193544" y="105279"/>
                        <a:pt x="145689" y="105279"/>
                      </a:cubicBezTo>
                      <a:cubicBezTo>
                        <a:pt x="121762" y="105279"/>
                        <a:pt x="102621" y="100494"/>
                        <a:pt x="78693" y="95708"/>
                      </a:cubicBezTo>
                      <a:cubicBezTo>
                        <a:pt x="59552" y="90923"/>
                        <a:pt x="40410" y="90923"/>
                        <a:pt x="21269" y="95708"/>
                      </a:cubicBezTo>
                      <a:cubicBezTo>
                        <a:pt x="16483" y="95708"/>
                        <a:pt x="16483" y="95708"/>
                        <a:pt x="11698" y="100494"/>
                      </a:cubicBezTo>
                      <a:cubicBezTo>
                        <a:pt x="11698" y="100494"/>
                        <a:pt x="11698" y="100494"/>
                        <a:pt x="11698" y="100494"/>
                      </a:cubicBezTo>
                      <a:cubicBezTo>
                        <a:pt x="6912" y="100494"/>
                        <a:pt x="6912" y="100494"/>
                        <a:pt x="2127" y="100494"/>
                      </a:cubicBezTo>
                      <a:cubicBezTo>
                        <a:pt x="2127" y="95708"/>
                        <a:pt x="-2659" y="90923"/>
                        <a:pt x="2127" y="90923"/>
                      </a:cubicBezTo>
                      <a:close/>
                    </a:path>
                  </a:pathLst>
                </a:custGeom>
                <a:solidFill>
                  <a:srgbClr val="D9531E"/>
                </a:solidFill>
                <a:ln w="47824"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9F34B11F-11B5-4E41-B8A3-8E7790155E7D}"/>
                    </a:ext>
                  </a:extLst>
                </p:cNvPr>
                <p:cNvSpPr/>
                <p:nvPr/>
              </p:nvSpPr>
              <p:spPr>
                <a:xfrm>
                  <a:off x="7784941" y="7640570"/>
                  <a:ext cx="140904" cy="125725"/>
                </a:xfrm>
                <a:custGeom>
                  <a:avLst/>
                  <a:gdLst>
                    <a:gd name="connsiteX0" fmla="*/ 28712 w 140904"/>
                    <a:gd name="connsiteY0" fmla="*/ 57425 h 125725"/>
                    <a:gd name="connsiteX1" fmla="*/ 28712 w 140904"/>
                    <a:gd name="connsiteY1" fmla="*/ 57425 h 125725"/>
                    <a:gd name="connsiteX2" fmla="*/ 52640 w 140904"/>
                    <a:gd name="connsiteY2" fmla="*/ 23927 h 125725"/>
                    <a:gd name="connsiteX3" fmla="*/ 90923 w 140904"/>
                    <a:gd name="connsiteY3" fmla="*/ 0 h 125725"/>
                    <a:gd name="connsiteX4" fmla="*/ 95708 w 140904"/>
                    <a:gd name="connsiteY4" fmla="*/ 4785 h 125725"/>
                    <a:gd name="connsiteX5" fmla="*/ 66996 w 140904"/>
                    <a:gd name="connsiteY5" fmla="*/ 28712 h 125725"/>
                    <a:gd name="connsiteX6" fmla="*/ 62211 w 140904"/>
                    <a:gd name="connsiteY6" fmla="*/ 33498 h 125725"/>
                    <a:gd name="connsiteX7" fmla="*/ 138777 w 140904"/>
                    <a:gd name="connsiteY7" fmla="*/ 19142 h 125725"/>
                    <a:gd name="connsiteX8" fmla="*/ 138777 w 140904"/>
                    <a:gd name="connsiteY8" fmla="*/ 23927 h 125725"/>
                    <a:gd name="connsiteX9" fmla="*/ 66996 w 140904"/>
                    <a:gd name="connsiteY9" fmla="*/ 57425 h 125725"/>
                    <a:gd name="connsiteX10" fmla="*/ 9571 w 140904"/>
                    <a:gd name="connsiteY10" fmla="*/ 124421 h 125725"/>
                    <a:gd name="connsiteX11" fmla="*/ 0 w 140904"/>
                    <a:gd name="connsiteY11" fmla="*/ 114850 h 125725"/>
                    <a:gd name="connsiteX12" fmla="*/ 28712 w 140904"/>
                    <a:gd name="connsiteY12" fmla="*/ 57425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904" h="125725">
                      <a:moveTo>
                        <a:pt x="28712" y="57425"/>
                      </a:moveTo>
                      <a:lnTo>
                        <a:pt x="28712" y="57425"/>
                      </a:lnTo>
                      <a:cubicBezTo>
                        <a:pt x="33498" y="43069"/>
                        <a:pt x="43069" y="33498"/>
                        <a:pt x="52640" y="23927"/>
                      </a:cubicBezTo>
                      <a:cubicBezTo>
                        <a:pt x="62211" y="14356"/>
                        <a:pt x="81352" y="9571"/>
                        <a:pt x="90923" y="0"/>
                      </a:cubicBezTo>
                      <a:cubicBezTo>
                        <a:pt x="90923" y="0"/>
                        <a:pt x="95708" y="0"/>
                        <a:pt x="95708" y="4785"/>
                      </a:cubicBezTo>
                      <a:cubicBezTo>
                        <a:pt x="86138" y="14356"/>
                        <a:pt x="76567" y="19142"/>
                        <a:pt x="66996" y="28712"/>
                      </a:cubicBezTo>
                      <a:cubicBezTo>
                        <a:pt x="66996" y="28712"/>
                        <a:pt x="62211" y="33498"/>
                        <a:pt x="62211" y="33498"/>
                      </a:cubicBezTo>
                      <a:cubicBezTo>
                        <a:pt x="86138" y="19142"/>
                        <a:pt x="114850" y="9571"/>
                        <a:pt x="138777" y="19142"/>
                      </a:cubicBezTo>
                      <a:cubicBezTo>
                        <a:pt x="138777" y="19142"/>
                        <a:pt x="143563" y="23927"/>
                        <a:pt x="138777" y="23927"/>
                      </a:cubicBezTo>
                      <a:cubicBezTo>
                        <a:pt x="114850" y="23927"/>
                        <a:pt x="90923" y="43069"/>
                        <a:pt x="66996" y="57425"/>
                      </a:cubicBezTo>
                      <a:cubicBezTo>
                        <a:pt x="43069" y="76567"/>
                        <a:pt x="28712" y="105279"/>
                        <a:pt x="9571" y="124421"/>
                      </a:cubicBezTo>
                      <a:cubicBezTo>
                        <a:pt x="4785" y="129206"/>
                        <a:pt x="0" y="119635"/>
                        <a:pt x="0" y="114850"/>
                      </a:cubicBezTo>
                      <a:cubicBezTo>
                        <a:pt x="0" y="95708"/>
                        <a:pt x="14356" y="71781"/>
                        <a:pt x="28712" y="57425"/>
                      </a:cubicBezTo>
                      <a:close/>
                    </a:path>
                  </a:pathLst>
                </a:custGeom>
                <a:solidFill>
                  <a:srgbClr val="D9531E"/>
                </a:solidFill>
                <a:ln w="47824" cap="flat">
                  <a:noFill/>
                  <a:prstDash val="solid"/>
                  <a:miter/>
                </a:ln>
              </p:spPr>
              <p:txBody>
                <a:bodyPr rtlCol="0" anchor="ctr"/>
                <a:lstStyle/>
                <a:p>
                  <a:endParaRPr lang="en-US"/>
                </a:p>
              </p:txBody>
            </p:sp>
          </p:grpSp>
          <p:grpSp>
            <p:nvGrpSpPr>
              <p:cNvPr id="146" name="Graphic 3">
                <a:extLst>
                  <a:ext uri="{FF2B5EF4-FFF2-40B4-BE49-F238E27FC236}">
                    <a16:creationId xmlns:a16="http://schemas.microsoft.com/office/drawing/2014/main" id="{39AE5C75-AB79-4E1C-8998-F4E56A10799E}"/>
                  </a:ext>
                </a:extLst>
              </p:cNvPr>
              <p:cNvGrpSpPr/>
              <p:nvPr/>
            </p:nvGrpSpPr>
            <p:grpSpPr>
              <a:xfrm>
                <a:off x="8153418" y="7534018"/>
                <a:ext cx="1330345" cy="987068"/>
                <a:chOff x="8153418" y="7534018"/>
                <a:chExt cx="1330345" cy="987068"/>
              </a:xfrm>
            </p:grpSpPr>
            <p:grpSp>
              <p:nvGrpSpPr>
                <p:cNvPr id="252" name="Graphic 3">
                  <a:extLst>
                    <a:ext uri="{FF2B5EF4-FFF2-40B4-BE49-F238E27FC236}">
                      <a16:creationId xmlns:a16="http://schemas.microsoft.com/office/drawing/2014/main" id="{EDB5DA58-F5C5-4621-A3B1-EF69EA5A647F}"/>
                    </a:ext>
                  </a:extLst>
                </p:cNvPr>
                <p:cNvGrpSpPr/>
                <p:nvPr/>
              </p:nvGrpSpPr>
              <p:grpSpPr>
                <a:xfrm>
                  <a:off x="8153418" y="7541635"/>
                  <a:ext cx="1315495" cy="979451"/>
                  <a:chOff x="8153418" y="7541635"/>
                  <a:chExt cx="1315495" cy="979451"/>
                </a:xfrm>
              </p:grpSpPr>
              <p:sp>
                <p:nvSpPr>
                  <p:cNvPr id="270" name="Freeform: Shape 269">
                    <a:extLst>
                      <a:ext uri="{FF2B5EF4-FFF2-40B4-BE49-F238E27FC236}">
                        <a16:creationId xmlns:a16="http://schemas.microsoft.com/office/drawing/2014/main" id="{6BC63383-7082-49B5-9A64-F5A13B35247E}"/>
                      </a:ext>
                    </a:extLst>
                  </p:cNvPr>
                  <p:cNvSpPr/>
                  <p:nvPr/>
                </p:nvSpPr>
                <p:spPr>
                  <a:xfrm>
                    <a:off x="8165549" y="7541635"/>
                    <a:ext cx="1303364" cy="962702"/>
                  </a:xfrm>
                  <a:custGeom>
                    <a:avLst/>
                    <a:gdLst>
                      <a:gd name="connsiteX0" fmla="*/ 1299074 w 1303364"/>
                      <a:gd name="connsiteY0" fmla="*/ 299922 h 962702"/>
                      <a:gd name="connsiteX1" fmla="*/ 1270361 w 1303364"/>
                      <a:gd name="connsiteY1" fmla="*/ 261639 h 962702"/>
                      <a:gd name="connsiteX2" fmla="*/ 1241649 w 1303364"/>
                      <a:gd name="connsiteY2" fmla="*/ 266424 h 962702"/>
                      <a:gd name="connsiteX3" fmla="*/ 1198580 w 1303364"/>
                      <a:gd name="connsiteY3" fmla="*/ 271210 h 962702"/>
                      <a:gd name="connsiteX4" fmla="*/ 1064588 w 1303364"/>
                      <a:gd name="connsiteY4" fmla="*/ 170716 h 962702"/>
                      <a:gd name="connsiteX5" fmla="*/ 887528 w 1303364"/>
                      <a:gd name="connsiteY5" fmla="*/ 65437 h 962702"/>
                      <a:gd name="connsiteX6" fmla="*/ 696111 w 1303364"/>
                      <a:gd name="connsiteY6" fmla="*/ 36724 h 962702"/>
                      <a:gd name="connsiteX7" fmla="*/ 581261 w 1303364"/>
                      <a:gd name="connsiteY7" fmla="*/ 27154 h 962702"/>
                      <a:gd name="connsiteX8" fmla="*/ 552549 w 1303364"/>
                      <a:gd name="connsiteY8" fmla="*/ 22368 h 962702"/>
                      <a:gd name="connsiteX9" fmla="*/ 557334 w 1303364"/>
                      <a:gd name="connsiteY9" fmla="*/ 22368 h 962702"/>
                      <a:gd name="connsiteX10" fmla="*/ 557334 w 1303364"/>
                      <a:gd name="connsiteY10" fmla="*/ 17583 h 962702"/>
                      <a:gd name="connsiteX11" fmla="*/ 413771 w 1303364"/>
                      <a:gd name="connsiteY11" fmla="*/ 12797 h 962702"/>
                      <a:gd name="connsiteX12" fmla="*/ 385059 w 1303364"/>
                      <a:gd name="connsiteY12" fmla="*/ 46295 h 962702"/>
                      <a:gd name="connsiteX13" fmla="*/ 188857 w 1303364"/>
                      <a:gd name="connsiteY13" fmla="*/ 75008 h 962702"/>
                      <a:gd name="connsiteX14" fmla="*/ 107505 w 1303364"/>
                      <a:gd name="connsiteY14" fmla="*/ 156360 h 962702"/>
                      <a:gd name="connsiteX15" fmla="*/ 54865 w 1303364"/>
                      <a:gd name="connsiteY15" fmla="*/ 228141 h 962702"/>
                      <a:gd name="connsiteX16" fmla="*/ 7011 w 1303364"/>
                      <a:gd name="connsiteY16" fmla="*/ 242497 h 962702"/>
                      <a:gd name="connsiteX17" fmla="*/ 50080 w 1303364"/>
                      <a:gd name="connsiteY17" fmla="*/ 323849 h 962702"/>
                      <a:gd name="connsiteX18" fmla="*/ 50080 w 1303364"/>
                      <a:gd name="connsiteY18" fmla="*/ 323849 h 962702"/>
                      <a:gd name="connsiteX19" fmla="*/ 69221 w 1303364"/>
                      <a:gd name="connsiteY19" fmla="*/ 338206 h 962702"/>
                      <a:gd name="connsiteX20" fmla="*/ 126646 w 1303364"/>
                      <a:gd name="connsiteY20" fmla="*/ 386060 h 962702"/>
                      <a:gd name="connsiteX21" fmla="*/ 145788 w 1303364"/>
                      <a:gd name="connsiteY21" fmla="*/ 405201 h 962702"/>
                      <a:gd name="connsiteX22" fmla="*/ 227140 w 1303364"/>
                      <a:gd name="connsiteY22" fmla="*/ 424343 h 962702"/>
                      <a:gd name="connsiteX23" fmla="*/ 231926 w 1303364"/>
                      <a:gd name="connsiteY23" fmla="*/ 366918 h 962702"/>
                      <a:gd name="connsiteX24" fmla="*/ 279780 w 1303364"/>
                      <a:gd name="connsiteY24" fmla="*/ 319064 h 962702"/>
                      <a:gd name="connsiteX25" fmla="*/ 298922 w 1303364"/>
                      <a:gd name="connsiteY25" fmla="*/ 295137 h 962702"/>
                      <a:gd name="connsiteX26" fmla="*/ 270209 w 1303364"/>
                      <a:gd name="connsiteY26" fmla="*/ 371704 h 962702"/>
                      <a:gd name="connsiteX27" fmla="*/ 227140 w 1303364"/>
                      <a:gd name="connsiteY27" fmla="*/ 529622 h 962702"/>
                      <a:gd name="connsiteX28" fmla="*/ 198428 w 1303364"/>
                      <a:gd name="connsiteY28" fmla="*/ 687541 h 962702"/>
                      <a:gd name="connsiteX29" fmla="*/ 193642 w 1303364"/>
                      <a:gd name="connsiteY29" fmla="*/ 759322 h 962702"/>
                      <a:gd name="connsiteX30" fmla="*/ 193642 w 1303364"/>
                      <a:gd name="connsiteY30" fmla="*/ 788035 h 962702"/>
                      <a:gd name="connsiteX31" fmla="*/ 179286 w 1303364"/>
                      <a:gd name="connsiteY31" fmla="*/ 797605 h 962702"/>
                      <a:gd name="connsiteX32" fmla="*/ 155359 w 1303364"/>
                      <a:gd name="connsiteY32" fmla="*/ 883743 h 962702"/>
                      <a:gd name="connsiteX33" fmla="*/ 284565 w 1303364"/>
                      <a:gd name="connsiteY33" fmla="*/ 950739 h 962702"/>
                      <a:gd name="connsiteX34" fmla="*/ 370703 w 1303364"/>
                      <a:gd name="connsiteY34" fmla="*/ 950739 h 962702"/>
                      <a:gd name="connsiteX35" fmla="*/ 432913 w 1303364"/>
                      <a:gd name="connsiteY35" fmla="*/ 941168 h 962702"/>
                      <a:gd name="connsiteX36" fmla="*/ 490338 w 1303364"/>
                      <a:gd name="connsiteY36" fmla="*/ 955524 h 962702"/>
                      <a:gd name="connsiteX37" fmla="*/ 657828 w 1303364"/>
                      <a:gd name="connsiteY37" fmla="*/ 955524 h 962702"/>
                      <a:gd name="connsiteX38" fmla="*/ 844459 w 1303364"/>
                      <a:gd name="connsiteY38" fmla="*/ 902885 h 962702"/>
                      <a:gd name="connsiteX39" fmla="*/ 911455 w 1303364"/>
                      <a:gd name="connsiteY39" fmla="*/ 902885 h 962702"/>
                      <a:gd name="connsiteX40" fmla="*/ 1050232 w 1303364"/>
                      <a:gd name="connsiteY40" fmla="*/ 855031 h 962702"/>
                      <a:gd name="connsiteX41" fmla="*/ 1078945 w 1303364"/>
                      <a:gd name="connsiteY41" fmla="*/ 744966 h 962702"/>
                      <a:gd name="connsiteX42" fmla="*/ 1031090 w 1303364"/>
                      <a:gd name="connsiteY42" fmla="*/ 673185 h 962702"/>
                      <a:gd name="connsiteX43" fmla="*/ 1035876 w 1303364"/>
                      <a:gd name="connsiteY43" fmla="*/ 582262 h 962702"/>
                      <a:gd name="connsiteX44" fmla="*/ 1035876 w 1303364"/>
                      <a:gd name="connsiteY44" fmla="*/ 491339 h 962702"/>
                      <a:gd name="connsiteX45" fmla="*/ 1050232 w 1303364"/>
                      <a:gd name="connsiteY45" fmla="*/ 500910 h 962702"/>
                      <a:gd name="connsiteX46" fmla="*/ 1050232 w 1303364"/>
                      <a:gd name="connsiteY46" fmla="*/ 500910 h 962702"/>
                      <a:gd name="connsiteX47" fmla="*/ 1050232 w 1303364"/>
                      <a:gd name="connsiteY47" fmla="*/ 548764 h 962702"/>
                      <a:gd name="connsiteX48" fmla="*/ 1107657 w 1303364"/>
                      <a:gd name="connsiteY48" fmla="*/ 572691 h 962702"/>
                      <a:gd name="connsiteX49" fmla="*/ 1260791 w 1303364"/>
                      <a:gd name="connsiteY49" fmla="*/ 453055 h 962702"/>
                      <a:gd name="connsiteX50" fmla="*/ 1299074 w 1303364"/>
                      <a:gd name="connsiteY50" fmla="*/ 299922 h 9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03364" h="962702">
                        <a:moveTo>
                          <a:pt x="1299074" y="299922"/>
                        </a:moveTo>
                        <a:cubicBezTo>
                          <a:pt x="1294288" y="285566"/>
                          <a:pt x="1284718" y="266424"/>
                          <a:pt x="1270361" y="261639"/>
                        </a:cubicBezTo>
                        <a:cubicBezTo>
                          <a:pt x="1260791" y="261639"/>
                          <a:pt x="1251219" y="261639"/>
                          <a:pt x="1241649" y="266424"/>
                        </a:cubicBezTo>
                        <a:cubicBezTo>
                          <a:pt x="1227292" y="271210"/>
                          <a:pt x="1212936" y="271210"/>
                          <a:pt x="1198580" y="271210"/>
                        </a:cubicBezTo>
                        <a:cubicBezTo>
                          <a:pt x="1150726" y="247283"/>
                          <a:pt x="1107657" y="208999"/>
                          <a:pt x="1064588" y="170716"/>
                        </a:cubicBezTo>
                        <a:cubicBezTo>
                          <a:pt x="1011949" y="127647"/>
                          <a:pt x="954524" y="84579"/>
                          <a:pt x="887528" y="65437"/>
                        </a:cubicBezTo>
                        <a:cubicBezTo>
                          <a:pt x="825318" y="46295"/>
                          <a:pt x="763107" y="36724"/>
                          <a:pt x="696111" y="36724"/>
                        </a:cubicBezTo>
                        <a:cubicBezTo>
                          <a:pt x="657828" y="36724"/>
                          <a:pt x="619544" y="36724"/>
                          <a:pt x="581261" y="27154"/>
                        </a:cubicBezTo>
                        <a:cubicBezTo>
                          <a:pt x="571690" y="27154"/>
                          <a:pt x="562120" y="22368"/>
                          <a:pt x="552549" y="22368"/>
                        </a:cubicBezTo>
                        <a:cubicBezTo>
                          <a:pt x="552549" y="22368"/>
                          <a:pt x="557334" y="22368"/>
                          <a:pt x="557334" y="22368"/>
                        </a:cubicBezTo>
                        <a:cubicBezTo>
                          <a:pt x="557334" y="22368"/>
                          <a:pt x="557334" y="17583"/>
                          <a:pt x="557334" y="17583"/>
                        </a:cubicBezTo>
                        <a:cubicBezTo>
                          <a:pt x="514265" y="3226"/>
                          <a:pt x="456840" y="-11130"/>
                          <a:pt x="413771" y="12797"/>
                        </a:cubicBezTo>
                        <a:cubicBezTo>
                          <a:pt x="399415" y="22368"/>
                          <a:pt x="389844" y="31939"/>
                          <a:pt x="385059" y="46295"/>
                        </a:cubicBezTo>
                        <a:cubicBezTo>
                          <a:pt x="318063" y="27154"/>
                          <a:pt x="241496" y="36724"/>
                          <a:pt x="188857" y="75008"/>
                        </a:cubicBezTo>
                        <a:cubicBezTo>
                          <a:pt x="160144" y="98935"/>
                          <a:pt x="131432" y="127647"/>
                          <a:pt x="107505" y="156360"/>
                        </a:cubicBezTo>
                        <a:cubicBezTo>
                          <a:pt x="93148" y="175501"/>
                          <a:pt x="64436" y="199428"/>
                          <a:pt x="54865" y="228141"/>
                        </a:cubicBezTo>
                        <a:cubicBezTo>
                          <a:pt x="35724" y="223356"/>
                          <a:pt x="16582" y="228141"/>
                          <a:pt x="7011" y="242497"/>
                        </a:cubicBezTo>
                        <a:cubicBezTo>
                          <a:pt x="-16916" y="271210"/>
                          <a:pt x="26153" y="309493"/>
                          <a:pt x="50080" y="323849"/>
                        </a:cubicBezTo>
                        <a:cubicBezTo>
                          <a:pt x="50080" y="323849"/>
                          <a:pt x="50080" y="323849"/>
                          <a:pt x="50080" y="323849"/>
                        </a:cubicBezTo>
                        <a:cubicBezTo>
                          <a:pt x="54865" y="328635"/>
                          <a:pt x="64436" y="333420"/>
                          <a:pt x="69221" y="338206"/>
                        </a:cubicBezTo>
                        <a:cubicBezTo>
                          <a:pt x="88363" y="352562"/>
                          <a:pt x="107505" y="371704"/>
                          <a:pt x="126646" y="386060"/>
                        </a:cubicBezTo>
                        <a:cubicBezTo>
                          <a:pt x="131432" y="390845"/>
                          <a:pt x="136217" y="395631"/>
                          <a:pt x="145788" y="405201"/>
                        </a:cubicBezTo>
                        <a:cubicBezTo>
                          <a:pt x="164930" y="433914"/>
                          <a:pt x="203213" y="462626"/>
                          <a:pt x="227140" y="424343"/>
                        </a:cubicBezTo>
                        <a:cubicBezTo>
                          <a:pt x="236711" y="409987"/>
                          <a:pt x="236711" y="390845"/>
                          <a:pt x="231926" y="366918"/>
                        </a:cubicBezTo>
                        <a:cubicBezTo>
                          <a:pt x="251067" y="352562"/>
                          <a:pt x="265423" y="333420"/>
                          <a:pt x="279780" y="319064"/>
                        </a:cubicBezTo>
                        <a:cubicBezTo>
                          <a:pt x="284565" y="309493"/>
                          <a:pt x="294136" y="304708"/>
                          <a:pt x="298922" y="295137"/>
                        </a:cubicBezTo>
                        <a:cubicBezTo>
                          <a:pt x="289351" y="319064"/>
                          <a:pt x="279780" y="342991"/>
                          <a:pt x="270209" y="371704"/>
                        </a:cubicBezTo>
                        <a:cubicBezTo>
                          <a:pt x="255853" y="424343"/>
                          <a:pt x="241496" y="476983"/>
                          <a:pt x="227140" y="529622"/>
                        </a:cubicBezTo>
                        <a:cubicBezTo>
                          <a:pt x="212784" y="582262"/>
                          <a:pt x="203213" y="634901"/>
                          <a:pt x="198428" y="687541"/>
                        </a:cubicBezTo>
                        <a:cubicBezTo>
                          <a:pt x="193642" y="711468"/>
                          <a:pt x="193642" y="735395"/>
                          <a:pt x="193642" y="759322"/>
                        </a:cubicBezTo>
                        <a:cubicBezTo>
                          <a:pt x="193642" y="768893"/>
                          <a:pt x="193642" y="778464"/>
                          <a:pt x="193642" y="788035"/>
                        </a:cubicBezTo>
                        <a:cubicBezTo>
                          <a:pt x="188857" y="792820"/>
                          <a:pt x="184072" y="792820"/>
                          <a:pt x="179286" y="797605"/>
                        </a:cubicBezTo>
                        <a:cubicBezTo>
                          <a:pt x="141003" y="811962"/>
                          <a:pt x="141003" y="850245"/>
                          <a:pt x="155359" y="883743"/>
                        </a:cubicBezTo>
                        <a:cubicBezTo>
                          <a:pt x="179286" y="926812"/>
                          <a:pt x="241496" y="941168"/>
                          <a:pt x="284565" y="950739"/>
                        </a:cubicBezTo>
                        <a:cubicBezTo>
                          <a:pt x="313278" y="955524"/>
                          <a:pt x="341990" y="955524"/>
                          <a:pt x="370703" y="950739"/>
                        </a:cubicBezTo>
                        <a:cubicBezTo>
                          <a:pt x="389844" y="950739"/>
                          <a:pt x="408986" y="945953"/>
                          <a:pt x="432913" y="941168"/>
                        </a:cubicBezTo>
                        <a:cubicBezTo>
                          <a:pt x="452055" y="945953"/>
                          <a:pt x="471197" y="950739"/>
                          <a:pt x="490338" y="955524"/>
                        </a:cubicBezTo>
                        <a:cubicBezTo>
                          <a:pt x="547763" y="965095"/>
                          <a:pt x="600403" y="965095"/>
                          <a:pt x="657828" y="955524"/>
                        </a:cubicBezTo>
                        <a:cubicBezTo>
                          <a:pt x="720038" y="945953"/>
                          <a:pt x="787034" y="926812"/>
                          <a:pt x="844459" y="902885"/>
                        </a:cubicBezTo>
                        <a:cubicBezTo>
                          <a:pt x="868386" y="902885"/>
                          <a:pt x="892313" y="902885"/>
                          <a:pt x="911455" y="902885"/>
                        </a:cubicBezTo>
                        <a:cubicBezTo>
                          <a:pt x="964094" y="902885"/>
                          <a:pt x="1011949" y="888528"/>
                          <a:pt x="1050232" y="855031"/>
                        </a:cubicBezTo>
                        <a:cubicBezTo>
                          <a:pt x="1083730" y="826318"/>
                          <a:pt x="1093301" y="783249"/>
                          <a:pt x="1078945" y="744966"/>
                        </a:cubicBezTo>
                        <a:cubicBezTo>
                          <a:pt x="1069374" y="716253"/>
                          <a:pt x="1055017" y="697112"/>
                          <a:pt x="1031090" y="673185"/>
                        </a:cubicBezTo>
                        <a:cubicBezTo>
                          <a:pt x="1035876" y="644472"/>
                          <a:pt x="1035876" y="610974"/>
                          <a:pt x="1035876" y="582262"/>
                        </a:cubicBezTo>
                        <a:cubicBezTo>
                          <a:pt x="1035876" y="553549"/>
                          <a:pt x="1035876" y="520051"/>
                          <a:pt x="1035876" y="491339"/>
                        </a:cubicBezTo>
                        <a:cubicBezTo>
                          <a:pt x="1040661" y="496124"/>
                          <a:pt x="1045447" y="496124"/>
                          <a:pt x="1050232" y="500910"/>
                        </a:cubicBezTo>
                        <a:cubicBezTo>
                          <a:pt x="1050232" y="500910"/>
                          <a:pt x="1050232" y="500910"/>
                          <a:pt x="1050232" y="500910"/>
                        </a:cubicBezTo>
                        <a:cubicBezTo>
                          <a:pt x="1050232" y="520051"/>
                          <a:pt x="1045447" y="534408"/>
                          <a:pt x="1050232" y="548764"/>
                        </a:cubicBezTo>
                        <a:cubicBezTo>
                          <a:pt x="1059803" y="572691"/>
                          <a:pt x="1083730" y="577476"/>
                          <a:pt x="1107657" y="572691"/>
                        </a:cubicBezTo>
                        <a:cubicBezTo>
                          <a:pt x="1174653" y="558335"/>
                          <a:pt x="1227292" y="510481"/>
                          <a:pt x="1260791" y="453055"/>
                        </a:cubicBezTo>
                        <a:cubicBezTo>
                          <a:pt x="1289503" y="409987"/>
                          <a:pt x="1313430" y="357347"/>
                          <a:pt x="1299074" y="299922"/>
                        </a:cubicBezTo>
                        <a:close/>
                      </a:path>
                    </a:pathLst>
                  </a:custGeom>
                  <a:solidFill>
                    <a:srgbClr val="009A9A"/>
                  </a:solidFill>
                  <a:ln w="4782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1C00A0BC-AD3C-4838-B83D-CA97C79FBF83}"/>
                      </a:ext>
                    </a:extLst>
                  </p:cNvPr>
                  <p:cNvSpPr/>
                  <p:nvPr/>
                </p:nvSpPr>
                <p:spPr>
                  <a:xfrm>
                    <a:off x="8153418" y="7554433"/>
                    <a:ext cx="1309870" cy="966653"/>
                  </a:xfrm>
                  <a:custGeom>
                    <a:avLst/>
                    <a:gdLst>
                      <a:gd name="connsiteX0" fmla="*/ 579035 w 1309870"/>
                      <a:gd name="connsiteY0" fmla="*/ 952298 h 966653"/>
                      <a:gd name="connsiteX1" fmla="*/ 497683 w 1309870"/>
                      <a:gd name="connsiteY1" fmla="*/ 947512 h 966653"/>
                      <a:gd name="connsiteX2" fmla="*/ 440258 w 1309870"/>
                      <a:gd name="connsiteY2" fmla="*/ 933156 h 966653"/>
                      <a:gd name="connsiteX3" fmla="*/ 382833 w 1309870"/>
                      <a:gd name="connsiteY3" fmla="*/ 937941 h 966653"/>
                      <a:gd name="connsiteX4" fmla="*/ 378048 w 1309870"/>
                      <a:gd name="connsiteY4" fmla="*/ 937941 h 966653"/>
                      <a:gd name="connsiteX5" fmla="*/ 334979 w 1309870"/>
                      <a:gd name="connsiteY5" fmla="*/ 937941 h 966653"/>
                      <a:gd name="connsiteX6" fmla="*/ 291910 w 1309870"/>
                      <a:gd name="connsiteY6" fmla="*/ 933156 h 966653"/>
                      <a:gd name="connsiteX7" fmla="*/ 157919 w 1309870"/>
                      <a:gd name="connsiteY7" fmla="*/ 866160 h 966653"/>
                      <a:gd name="connsiteX8" fmla="*/ 153133 w 1309870"/>
                      <a:gd name="connsiteY8" fmla="*/ 803950 h 966653"/>
                      <a:gd name="connsiteX9" fmla="*/ 186631 w 1309870"/>
                      <a:gd name="connsiteY9" fmla="*/ 775237 h 966653"/>
                      <a:gd name="connsiteX10" fmla="*/ 196202 w 1309870"/>
                      <a:gd name="connsiteY10" fmla="*/ 770452 h 966653"/>
                      <a:gd name="connsiteX11" fmla="*/ 196202 w 1309870"/>
                      <a:gd name="connsiteY11" fmla="*/ 756096 h 966653"/>
                      <a:gd name="connsiteX12" fmla="*/ 196202 w 1309870"/>
                      <a:gd name="connsiteY12" fmla="*/ 746525 h 966653"/>
                      <a:gd name="connsiteX13" fmla="*/ 200987 w 1309870"/>
                      <a:gd name="connsiteY13" fmla="*/ 693885 h 966653"/>
                      <a:gd name="connsiteX14" fmla="*/ 200987 w 1309870"/>
                      <a:gd name="connsiteY14" fmla="*/ 674744 h 966653"/>
                      <a:gd name="connsiteX15" fmla="*/ 229700 w 1309870"/>
                      <a:gd name="connsiteY15" fmla="*/ 516825 h 966653"/>
                      <a:gd name="connsiteX16" fmla="*/ 272769 w 1309870"/>
                      <a:gd name="connsiteY16" fmla="*/ 358906 h 966653"/>
                      <a:gd name="connsiteX17" fmla="*/ 287125 w 1309870"/>
                      <a:gd name="connsiteY17" fmla="*/ 320623 h 966653"/>
                      <a:gd name="connsiteX18" fmla="*/ 244056 w 1309870"/>
                      <a:gd name="connsiteY18" fmla="*/ 363692 h 966653"/>
                      <a:gd name="connsiteX19" fmla="*/ 234485 w 1309870"/>
                      <a:gd name="connsiteY19" fmla="*/ 421117 h 966653"/>
                      <a:gd name="connsiteX20" fmla="*/ 200987 w 1309870"/>
                      <a:gd name="connsiteY20" fmla="*/ 440258 h 966653"/>
                      <a:gd name="connsiteX21" fmla="*/ 143563 w 1309870"/>
                      <a:gd name="connsiteY21" fmla="*/ 401975 h 966653"/>
                      <a:gd name="connsiteX22" fmla="*/ 133991 w 1309870"/>
                      <a:gd name="connsiteY22" fmla="*/ 392404 h 966653"/>
                      <a:gd name="connsiteX23" fmla="*/ 124421 w 1309870"/>
                      <a:gd name="connsiteY23" fmla="*/ 382833 h 966653"/>
                      <a:gd name="connsiteX24" fmla="*/ 100494 w 1309870"/>
                      <a:gd name="connsiteY24" fmla="*/ 358906 h 966653"/>
                      <a:gd name="connsiteX25" fmla="*/ 71781 w 1309870"/>
                      <a:gd name="connsiteY25" fmla="*/ 334979 h 966653"/>
                      <a:gd name="connsiteX26" fmla="*/ 62210 w 1309870"/>
                      <a:gd name="connsiteY26" fmla="*/ 330194 h 966653"/>
                      <a:gd name="connsiteX27" fmla="*/ 52640 w 1309870"/>
                      <a:gd name="connsiteY27" fmla="*/ 325408 h 966653"/>
                      <a:gd name="connsiteX28" fmla="*/ 52640 w 1309870"/>
                      <a:gd name="connsiteY28" fmla="*/ 325408 h 966653"/>
                      <a:gd name="connsiteX29" fmla="*/ 0 w 1309870"/>
                      <a:gd name="connsiteY29" fmla="*/ 267983 h 966653"/>
                      <a:gd name="connsiteX30" fmla="*/ 9571 w 1309870"/>
                      <a:gd name="connsiteY30" fmla="*/ 239271 h 966653"/>
                      <a:gd name="connsiteX31" fmla="*/ 57425 w 1309870"/>
                      <a:gd name="connsiteY31" fmla="*/ 224914 h 966653"/>
                      <a:gd name="connsiteX32" fmla="*/ 95708 w 1309870"/>
                      <a:gd name="connsiteY32" fmla="*/ 172275 h 966653"/>
                      <a:gd name="connsiteX33" fmla="*/ 110064 w 1309870"/>
                      <a:gd name="connsiteY33" fmla="*/ 157919 h 966653"/>
                      <a:gd name="connsiteX34" fmla="*/ 191417 w 1309870"/>
                      <a:gd name="connsiteY34" fmla="*/ 76567 h 966653"/>
                      <a:gd name="connsiteX35" fmla="*/ 325408 w 1309870"/>
                      <a:gd name="connsiteY35" fmla="*/ 38283 h 966653"/>
                      <a:gd name="connsiteX36" fmla="*/ 392404 w 1309870"/>
                      <a:gd name="connsiteY36" fmla="*/ 47854 h 966653"/>
                      <a:gd name="connsiteX37" fmla="*/ 421117 w 1309870"/>
                      <a:gd name="connsiteY37" fmla="*/ 14356 h 966653"/>
                      <a:gd name="connsiteX38" fmla="*/ 478542 w 1309870"/>
                      <a:gd name="connsiteY38" fmla="*/ 0 h 966653"/>
                      <a:gd name="connsiteX39" fmla="*/ 564679 w 1309870"/>
                      <a:gd name="connsiteY39" fmla="*/ 14356 h 966653"/>
                      <a:gd name="connsiteX40" fmla="*/ 569464 w 1309870"/>
                      <a:gd name="connsiteY40" fmla="*/ 14356 h 966653"/>
                      <a:gd name="connsiteX41" fmla="*/ 574250 w 1309870"/>
                      <a:gd name="connsiteY41" fmla="*/ 19142 h 966653"/>
                      <a:gd name="connsiteX42" fmla="*/ 574250 w 1309870"/>
                      <a:gd name="connsiteY42" fmla="*/ 23927 h 966653"/>
                      <a:gd name="connsiteX43" fmla="*/ 593392 w 1309870"/>
                      <a:gd name="connsiteY43" fmla="*/ 28712 h 966653"/>
                      <a:gd name="connsiteX44" fmla="*/ 684315 w 1309870"/>
                      <a:gd name="connsiteY44" fmla="*/ 38283 h 966653"/>
                      <a:gd name="connsiteX45" fmla="*/ 708242 w 1309870"/>
                      <a:gd name="connsiteY45" fmla="*/ 38283 h 966653"/>
                      <a:gd name="connsiteX46" fmla="*/ 899658 w 1309870"/>
                      <a:gd name="connsiteY46" fmla="*/ 66996 h 966653"/>
                      <a:gd name="connsiteX47" fmla="*/ 1076719 w 1309870"/>
                      <a:gd name="connsiteY47" fmla="*/ 172275 h 966653"/>
                      <a:gd name="connsiteX48" fmla="*/ 1095860 w 1309870"/>
                      <a:gd name="connsiteY48" fmla="*/ 191417 h 966653"/>
                      <a:gd name="connsiteX49" fmla="*/ 1205925 w 1309870"/>
                      <a:gd name="connsiteY49" fmla="*/ 272769 h 966653"/>
                      <a:gd name="connsiteX50" fmla="*/ 1244209 w 1309870"/>
                      <a:gd name="connsiteY50" fmla="*/ 267983 h 966653"/>
                      <a:gd name="connsiteX51" fmla="*/ 1272921 w 1309870"/>
                      <a:gd name="connsiteY51" fmla="*/ 263198 h 966653"/>
                      <a:gd name="connsiteX52" fmla="*/ 1306419 w 1309870"/>
                      <a:gd name="connsiteY52" fmla="*/ 306267 h 966653"/>
                      <a:gd name="connsiteX53" fmla="*/ 1268136 w 1309870"/>
                      <a:gd name="connsiteY53" fmla="*/ 464185 h 966653"/>
                      <a:gd name="connsiteX54" fmla="*/ 1110217 w 1309870"/>
                      <a:gd name="connsiteY54" fmla="*/ 583821 h 966653"/>
                      <a:gd name="connsiteX55" fmla="*/ 1095860 w 1309870"/>
                      <a:gd name="connsiteY55" fmla="*/ 583821 h 966653"/>
                      <a:gd name="connsiteX56" fmla="*/ 1095860 w 1309870"/>
                      <a:gd name="connsiteY56" fmla="*/ 583821 h 966653"/>
                      <a:gd name="connsiteX57" fmla="*/ 1048006 w 1309870"/>
                      <a:gd name="connsiteY57" fmla="*/ 555108 h 966653"/>
                      <a:gd name="connsiteX58" fmla="*/ 1043221 w 1309870"/>
                      <a:gd name="connsiteY58" fmla="*/ 540752 h 966653"/>
                      <a:gd name="connsiteX59" fmla="*/ 1043221 w 1309870"/>
                      <a:gd name="connsiteY59" fmla="*/ 588606 h 966653"/>
                      <a:gd name="connsiteX60" fmla="*/ 1043221 w 1309870"/>
                      <a:gd name="connsiteY60" fmla="*/ 593392 h 966653"/>
                      <a:gd name="connsiteX61" fmla="*/ 1038435 w 1309870"/>
                      <a:gd name="connsiteY61" fmla="*/ 679529 h 966653"/>
                      <a:gd name="connsiteX62" fmla="*/ 1086290 w 1309870"/>
                      <a:gd name="connsiteY62" fmla="*/ 751310 h 966653"/>
                      <a:gd name="connsiteX63" fmla="*/ 1052792 w 1309870"/>
                      <a:gd name="connsiteY63" fmla="*/ 866160 h 966653"/>
                      <a:gd name="connsiteX64" fmla="*/ 909229 w 1309870"/>
                      <a:gd name="connsiteY64" fmla="*/ 914014 h 966653"/>
                      <a:gd name="connsiteX65" fmla="*/ 875731 w 1309870"/>
                      <a:gd name="connsiteY65" fmla="*/ 914014 h 966653"/>
                      <a:gd name="connsiteX66" fmla="*/ 842233 w 1309870"/>
                      <a:gd name="connsiteY66" fmla="*/ 914014 h 966653"/>
                      <a:gd name="connsiteX67" fmla="*/ 655602 w 1309870"/>
                      <a:gd name="connsiteY67" fmla="*/ 966654 h 966653"/>
                      <a:gd name="connsiteX68" fmla="*/ 579035 w 1309870"/>
                      <a:gd name="connsiteY68" fmla="*/ 952298 h 966653"/>
                      <a:gd name="connsiteX69" fmla="*/ 445044 w 1309870"/>
                      <a:gd name="connsiteY69" fmla="*/ 918800 h 966653"/>
                      <a:gd name="connsiteX70" fmla="*/ 445044 w 1309870"/>
                      <a:gd name="connsiteY70" fmla="*/ 918800 h 966653"/>
                      <a:gd name="connsiteX71" fmla="*/ 502469 w 1309870"/>
                      <a:gd name="connsiteY71" fmla="*/ 933156 h 966653"/>
                      <a:gd name="connsiteX72" fmla="*/ 579035 w 1309870"/>
                      <a:gd name="connsiteY72" fmla="*/ 937941 h 966653"/>
                      <a:gd name="connsiteX73" fmla="*/ 665173 w 1309870"/>
                      <a:gd name="connsiteY73" fmla="*/ 933156 h 966653"/>
                      <a:gd name="connsiteX74" fmla="*/ 851804 w 1309870"/>
                      <a:gd name="connsiteY74" fmla="*/ 880517 h 966653"/>
                      <a:gd name="connsiteX75" fmla="*/ 851804 w 1309870"/>
                      <a:gd name="connsiteY75" fmla="*/ 880517 h 966653"/>
                      <a:gd name="connsiteX76" fmla="*/ 851804 w 1309870"/>
                      <a:gd name="connsiteY76" fmla="*/ 880517 h 966653"/>
                      <a:gd name="connsiteX77" fmla="*/ 885302 w 1309870"/>
                      <a:gd name="connsiteY77" fmla="*/ 880517 h 966653"/>
                      <a:gd name="connsiteX78" fmla="*/ 918800 w 1309870"/>
                      <a:gd name="connsiteY78" fmla="*/ 880517 h 966653"/>
                      <a:gd name="connsiteX79" fmla="*/ 1052792 w 1309870"/>
                      <a:gd name="connsiteY79" fmla="*/ 832662 h 966653"/>
                      <a:gd name="connsiteX80" fmla="*/ 1081504 w 1309870"/>
                      <a:gd name="connsiteY80" fmla="*/ 727383 h 966653"/>
                      <a:gd name="connsiteX81" fmla="*/ 1038435 w 1309870"/>
                      <a:gd name="connsiteY81" fmla="*/ 660387 h 966653"/>
                      <a:gd name="connsiteX82" fmla="*/ 1038435 w 1309870"/>
                      <a:gd name="connsiteY82" fmla="*/ 660387 h 966653"/>
                      <a:gd name="connsiteX83" fmla="*/ 1038435 w 1309870"/>
                      <a:gd name="connsiteY83" fmla="*/ 655602 h 966653"/>
                      <a:gd name="connsiteX84" fmla="*/ 1043221 w 1309870"/>
                      <a:gd name="connsiteY84" fmla="*/ 569464 h 966653"/>
                      <a:gd name="connsiteX85" fmla="*/ 1043221 w 1309870"/>
                      <a:gd name="connsiteY85" fmla="*/ 564679 h 966653"/>
                      <a:gd name="connsiteX86" fmla="*/ 1043221 w 1309870"/>
                      <a:gd name="connsiteY86" fmla="*/ 473756 h 966653"/>
                      <a:gd name="connsiteX87" fmla="*/ 1043221 w 1309870"/>
                      <a:gd name="connsiteY87" fmla="*/ 464185 h 966653"/>
                      <a:gd name="connsiteX88" fmla="*/ 1052792 w 1309870"/>
                      <a:gd name="connsiteY88" fmla="*/ 473756 h 966653"/>
                      <a:gd name="connsiteX89" fmla="*/ 1062363 w 1309870"/>
                      <a:gd name="connsiteY89" fmla="*/ 483327 h 966653"/>
                      <a:gd name="connsiteX90" fmla="*/ 1067148 w 1309870"/>
                      <a:gd name="connsiteY90" fmla="*/ 488112 h 966653"/>
                      <a:gd name="connsiteX91" fmla="*/ 1067148 w 1309870"/>
                      <a:gd name="connsiteY91" fmla="*/ 492898 h 966653"/>
                      <a:gd name="connsiteX92" fmla="*/ 1067148 w 1309870"/>
                      <a:gd name="connsiteY92" fmla="*/ 540752 h 966653"/>
                      <a:gd name="connsiteX93" fmla="*/ 1105431 w 1309870"/>
                      <a:gd name="connsiteY93" fmla="*/ 564679 h 966653"/>
                      <a:gd name="connsiteX94" fmla="*/ 1105431 w 1309870"/>
                      <a:gd name="connsiteY94" fmla="*/ 564679 h 966653"/>
                      <a:gd name="connsiteX95" fmla="*/ 1119787 w 1309870"/>
                      <a:gd name="connsiteY95" fmla="*/ 564679 h 966653"/>
                      <a:gd name="connsiteX96" fmla="*/ 1268136 w 1309870"/>
                      <a:gd name="connsiteY96" fmla="*/ 449829 h 966653"/>
                      <a:gd name="connsiteX97" fmla="*/ 1306419 w 1309870"/>
                      <a:gd name="connsiteY97" fmla="*/ 296696 h 966653"/>
                      <a:gd name="connsiteX98" fmla="*/ 1282492 w 1309870"/>
                      <a:gd name="connsiteY98" fmla="*/ 263198 h 966653"/>
                      <a:gd name="connsiteX99" fmla="*/ 1258565 w 1309870"/>
                      <a:gd name="connsiteY99" fmla="*/ 267983 h 966653"/>
                      <a:gd name="connsiteX100" fmla="*/ 1215496 w 1309870"/>
                      <a:gd name="connsiteY100" fmla="*/ 272769 h 966653"/>
                      <a:gd name="connsiteX101" fmla="*/ 1215496 w 1309870"/>
                      <a:gd name="connsiteY101" fmla="*/ 272769 h 966653"/>
                      <a:gd name="connsiteX102" fmla="*/ 1100646 w 1309870"/>
                      <a:gd name="connsiteY102" fmla="*/ 191417 h 966653"/>
                      <a:gd name="connsiteX103" fmla="*/ 1081504 w 1309870"/>
                      <a:gd name="connsiteY103" fmla="*/ 172275 h 966653"/>
                      <a:gd name="connsiteX104" fmla="*/ 909229 w 1309870"/>
                      <a:gd name="connsiteY104" fmla="*/ 66996 h 966653"/>
                      <a:gd name="connsiteX105" fmla="*/ 722598 w 1309870"/>
                      <a:gd name="connsiteY105" fmla="*/ 38283 h 966653"/>
                      <a:gd name="connsiteX106" fmla="*/ 698671 w 1309870"/>
                      <a:gd name="connsiteY106" fmla="*/ 38283 h 966653"/>
                      <a:gd name="connsiteX107" fmla="*/ 607748 w 1309870"/>
                      <a:gd name="connsiteY107" fmla="*/ 28712 h 966653"/>
                      <a:gd name="connsiteX108" fmla="*/ 579035 w 1309870"/>
                      <a:gd name="connsiteY108" fmla="*/ 23927 h 966653"/>
                      <a:gd name="connsiteX109" fmla="*/ 559894 w 1309870"/>
                      <a:gd name="connsiteY109" fmla="*/ 19142 h 966653"/>
                      <a:gd name="connsiteX110" fmla="*/ 574250 w 1309870"/>
                      <a:gd name="connsiteY110" fmla="*/ 14356 h 966653"/>
                      <a:gd name="connsiteX111" fmla="*/ 497683 w 1309870"/>
                      <a:gd name="connsiteY111" fmla="*/ 0 h 966653"/>
                      <a:gd name="connsiteX112" fmla="*/ 445044 w 1309870"/>
                      <a:gd name="connsiteY112" fmla="*/ 14356 h 966653"/>
                      <a:gd name="connsiteX113" fmla="*/ 416331 w 1309870"/>
                      <a:gd name="connsiteY113" fmla="*/ 47854 h 966653"/>
                      <a:gd name="connsiteX114" fmla="*/ 416331 w 1309870"/>
                      <a:gd name="connsiteY114" fmla="*/ 52640 h 966653"/>
                      <a:gd name="connsiteX115" fmla="*/ 411546 w 1309870"/>
                      <a:gd name="connsiteY115" fmla="*/ 52640 h 966653"/>
                      <a:gd name="connsiteX116" fmla="*/ 344550 w 1309870"/>
                      <a:gd name="connsiteY116" fmla="*/ 43069 h 966653"/>
                      <a:gd name="connsiteX117" fmla="*/ 220129 w 1309870"/>
                      <a:gd name="connsiteY117" fmla="*/ 81352 h 966653"/>
                      <a:gd name="connsiteX118" fmla="*/ 138777 w 1309870"/>
                      <a:gd name="connsiteY118" fmla="*/ 162704 h 966653"/>
                      <a:gd name="connsiteX119" fmla="*/ 124421 w 1309870"/>
                      <a:gd name="connsiteY119" fmla="*/ 177060 h 966653"/>
                      <a:gd name="connsiteX120" fmla="*/ 81352 w 1309870"/>
                      <a:gd name="connsiteY120" fmla="*/ 234485 h 966653"/>
                      <a:gd name="connsiteX121" fmla="*/ 81352 w 1309870"/>
                      <a:gd name="connsiteY121" fmla="*/ 239271 h 966653"/>
                      <a:gd name="connsiteX122" fmla="*/ 76567 w 1309870"/>
                      <a:gd name="connsiteY122" fmla="*/ 239271 h 966653"/>
                      <a:gd name="connsiteX123" fmla="*/ 66996 w 1309870"/>
                      <a:gd name="connsiteY123" fmla="*/ 239271 h 966653"/>
                      <a:gd name="connsiteX124" fmla="*/ 33498 w 1309870"/>
                      <a:gd name="connsiteY124" fmla="*/ 253627 h 966653"/>
                      <a:gd name="connsiteX125" fmla="*/ 28712 w 1309870"/>
                      <a:gd name="connsiteY125" fmla="*/ 277554 h 966653"/>
                      <a:gd name="connsiteX126" fmla="*/ 76567 w 1309870"/>
                      <a:gd name="connsiteY126" fmla="*/ 325408 h 966653"/>
                      <a:gd name="connsiteX127" fmla="*/ 76567 w 1309870"/>
                      <a:gd name="connsiteY127" fmla="*/ 325408 h 966653"/>
                      <a:gd name="connsiteX128" fmla="*/ 86137 w 1309870"/>
                      <a:gd name="connsiteY128" fmla="*/ 334979 h 966653"/>
                      <a:gd name="connsiteX129" fmla="*/ 95708 w 1309870"/>
                      <a:gd name="connsiteY129" fmla="*/ 339764 h 966653"/>
                      <a:gd name="connsiteX130" fmla="*/ 124421 w 1309870"/>
                      <a:gd name="connsiteY130" fmla="*/ 363692 h 966653"/>
                      <a:gd name="connsiteX131" fmla="*/ 148348 w 1309870"/>
                      <a:gd name="connsiteY131" fmla="*/ 387619 h 966653"/>
                      <a:gd name="connsiteX132" fmla="*/ 157919 w 1309870"/>
                      <a:gd name="connsiteY132" fmla="*/ 397190 h 966653"/>
                      <a:gd name="connsiteX133" fmla="*/ 167490 w 1309870"/>
                      <a:gd name="connsiteY133" fmla="*/ 406760 h 966653"/>
                      <a:gd name="connsiteX134" fmla="*/ 215344 w 1309870"/>
                      <a:gd name="connsiteY134" fmla="*/ 445044 h 966653"/>
                      <a:gd name="connsiteX135" fmla="*/ 239271 w 1309870"/>
                      <a:gd name="connsiteY135" fmla="*/ 430687 h 966653"/>
                      <a:gd name="connsiteX136" fmla="*/ 244056 w 1309870"/>
                      <a:gd name="connsiteY136" fmla="*/ 378048 h 966653"/>
                      <a:gd name="connsiteX137" fmla="*/ 244056 w 1309870"/>
                      <a:gd name="connsiteY137" fmla="*/ 373262 h 966653"/>
                      <a:gd name="connsiteX138" fmla="*/ 248842 w 1309870"/>
                      <a:gd name="connsiteY138" fmla="*/ 373262 h 966653"/>
                      <a:gd name="connsiteX139" fmla="*/ 296696 w 1309870"/>
                      <a:gd name="connsiteY139" fmla="*/ 325408 h 966653"/>
                      <a:gd name="connsiteX140" fmla="*/ 315838 w 1309870"/>
                      <a:gd name="connsiteY140" fmla="*/ 301481 h 966653"/>
                      <a:gd name="connsiteX141" fmla="*/ 344550 w 1309870"/>
                      <a:gd name="connsiteY141" fmla="*/ 263198 h 966653"/>
                      <a:gd name="connsiteX142" fmla="*/ 325408 w 1309870"/>
                      <a:gd name="connsiteY142" fmla="*/ 306267 h 966653"/>
                      <a:gd name="connsiteX143" fmla="*/ 296696 w 1309870"/>
                      <a:gd name="connsiteY143" fmla="*/ 378048 h 966653"/>
                      <a:gd name="connsiteX144" fmla="*/ 253627 w 1309870"/>
                      <a:gd name="connsiteY144" fmla="*/ 535966 h 966653"/>
                      <a:gd name="connsiteX145" fmla="*/ 224914 w 1309870"/>
                      <a:gd name="connsiteY145" fmla="*/ 693885 h 966653"/>
                      <a:gd name="connsiteX146" fmla="*/ 224914 w 1309870"/>
                      <a:gd name="connsiteY146" fmla="*/ 713027 h 966653"/>
                      <a:gd name="connsiteX147" fmla="*/ 220129 w 1309870"/>
                      <a:gd name="connsiteY147" fmla="*/ 765667 h 966653"/>
                      <a:gd name="connsiteX148" fmla="*/ 220129 w 1309870"/>
                      <a:gd name="connsiteY148" fmla="*/ 780023 h 966653"/>
                      <a:gd name="connsiteX149" fmla="*/ 220129 w 1309870"/>
                      <a:gd name="connsiteY149" fmla="*/ 799164 h 966653"/>
                      <a:gd name="connsiteX150" fmla="*/ 220129 w 1309870"/>
                      <a:gd name="connsiteY150" fmla="*/ 799164 h 966653"/>
                      <a:gd name="connsiteX151" fmla="*/ 220129 w 1309870"/>
                      <a:gd name="connsiteY151" fmla="*/ 799164 h 966653"/>
                      <a:gd name="connsiteX152" fmla="*/ 200987 w 1309870"/>
                      <a:gd name="connsiteY152" fmla="*/ 808735 h 966653"/>
                      <a:gd name="connsiteX153" fmla="*/ 172275 w 1309870"/>
                      <a:gd name="connsiteY153" fmla="*/ 832662 h 966653"/>
                      <a:gd name="connsiteX154" fmla="*/ 177060 w 1309870"/>
                      <a:gd name="connsiteY154" fmla="*/ 885302 h 966653"/>
                      <a:gd name="connsiteX155" fmla="*/ 301481 w 1309870"/>
                      <a:gd name="connsiteY155" fmla="*/ 947512 h 966653"/>
                      <a:gd name="connsiteX156" fmla="*/ 339765 w 1309870"/>
                      <a:gd name="connsiteY156" fmla="*/ 952298 h 966653"/>
                      <a:gd name="connsiteX157" fmla="*/ 382833 w 1309870"/>
                      <a:gd name="connsiteY157" fmla="*/ 952298 h 966653"/>
                      <a:gd name="connsiteX158" fmla="*/ 387619 w 1309870"/>
                      <a:gd name="connsiteY158" fmla="*/ 952298 h 966653"/>
                      <a:gd name="connsiteX159" fmla="*/ 445044 w 1309870"/>
                      <a:gd name="connsiteY159" fmla="*/ 918800 h 966653"/>
                      <a:gd name="connsiteX160" fmla="*/ 445044 w 1309870"/>
                      <a:gd name="connsiteY160" fmla="*/ 918800 h 966653"/>
                      <a:gd name="connsiteX161" fmla="*/ 1052792 w 1309870"/>
                      <a:gd name="connsiteY161" fmla="*/ 488112 h 966653"/>
                      <a:gd name="connsiteX162" fmla="*/ 1052792 w 1309870"/>
                      <a:gd name="connsiteY162" fmla="*/ 502469 h 966653"/>
                      <a:gd name="connsiteX163" fmla="*/ 1052792 w 1309870"/>
                      <a:gd name="connsiteY163" fmla="*/ 488112 h 966653"/>
                      <a:gd name="connsiteX164" fmla="*/ 1052792 w 1309870"/>
                      <a:gd name="connsiteY164" fmla="*/ 488112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309870" h="966653">
                        <a:moveTo>
                          <a:pt x="579035" y="952298"/>
                        </a:moveTo>
                        <a:cubicBezTo>
                          <a:pt x="550323" y="952298"/>
                          <a:pt x="526396" y="952298"/>
                          <a:pt x="497683" y="947512"/>
                        </a:cubicBezTo>
                        <a:cubicBezTo>
                          <a:pt x="478542" y="942727"/>
                          <a:pt x="459400" y="937941"/>
                          <a:pt x="440258" y="933156"/>
                        </a:cubicBezTo>
                        <a:cubicBezTo>
                          <a:pt x="421117" y="937941"/>
                          <a:pt x="401975" y="937941"/>
                          <a:pt x="382833" y="937941"/>
                        </a:cubicBezTo>
                        <a:lnTo>
                          <a:pt x="378048" y="937941"/>
                        </a:lnTo>
                        <a:cubicBezTo>
                          <a:pt x="363692" y="937941"/>
                          <a:pt x="349335" y="937941"/>
                          <a:pt x="334979" y="937941"/>
                        </a:cubicBezTo>
                        <a:cubicBezTo>
                          <a:pt x="320623" y="937941"/>
                          <a:pt x="306266" y="937941"/>
                          <a:pt x="291910" y="933156"/>
                        </a:cubicBezTo>
                        <a:cubicBezTo>
                          <a:pt x="244056" y="928371"/>
                          <a:pt x="181846" y="909229"/>
                          <a:pt x="157919" y="866160"/>
                        </a:cubicBezTo>
                        <a:cubicBezTo>
                          <a:pt x="148348" y="847019"/>
                          <a:pt x="143563" y="823091"/>
                          <a:pt x="153133" y="803950"/>
                        </a:cubicBezTo>
                        <a:cubicBezTo>
                          <a:pt x="157919" y="789594"/>
                          <a:pt x="172275" y="780023"/>
                          <a:pt x="186631" y="775237"/>
                        </a:cubicBezTo>
                        <a:cubicBezTo>
                          <a:pt x="191417" y="775237"/>
                          <a:pt x="196202" y="770452"/>
                          <a:pt x="196202" y="770452"/>
                        </a:cubicBezTo>
                        <a:cubicBezTo>
                          <a:pt x="196202" y="765667"/>
                          <a:pt x="196202" y="760881"/>
                          <a:pt x="196202" y="756096"/>
                        </a:cubicBezTo>
                        <a:cubicBezTo>
                          <a:pt x="196202" y="751310"/>
                          <a:pt x="196202" y="746525"/>
                          <a:pt x="196202" y="746525"/>
                        </a:cubicBezTo>
                        <a:cubicBezTo>
                          <a:pt x="196202" y="727383"/>
                          <a:pt x="200987" y="713027"/>
                          <a:pt x="200987" y="693885"/>
                        </a:cubicBezTo>
                        <a:cubicBezTo>
                          <a:pt x="200987" y="689100"/>
                          <a:pt x="200987" y="679529"/>
                          <a:pt x="200987" y="674744"/>
                        </a:cubicBezTo>
                        <a:cubicBezTo>
                          <a:pt x="205773" y="626889"/>
                          <a:pt x="215344" y="579035"/>
                          <a:pt x="229700" y="516825"/>
                        </a:cubicBezTo>
                        <a:cubicBezTo>
                          <a:pt x="244056" y="459400"/>
                          <a:pt x="258412" y="401975"/>
                          <a:pt x="272769" y="358906"/>
                        </a:cubicBezTo>
                        <a:cubicBezTo>
                          <a:pt x="277554" y="344550"/>
                          <a:pt x="282339" y="334979"/>
                          <a:pt x="287125" y="320623"/>
                        </a:cubicBezTo>
                        <a:cubicBezTo>
                          <a:pt x="272769" y="334979"/>
                          <a:pt x="258412" y="349335"/>
                          <a:pt x="244056" y="363692"/>
                        </a:cubicBezTo>
                        <a:cubicBezTo>
                          <a:pt x="248842" y="387619"/>
                          <a:pt x="248842" y="406760"/>
                          <a:pt x="234485" y="421117"/>
                        </a:cubicBezTo>
                        <a:cubicBezTo>
                          <a:pt x="224914" y="435473"/>
                          <a:pt x="215344" y="440258"/>
                          <a:pt x="200987" y="440258"/>
                        </a:cubicBezTo>
                        <a:cubicBezTo>
                          <a:pt x="172275" y="440258"/>
                          <a:pt x="148348" y="411546"/>
                          <a:pt x="143563" y="401975"/>
                        </a:cubicBezTo>
                        <a:cubicBezTo>
                          <a:pt x="143563" y="401975"/>
                          <a:pt x="138777" y="397190"/>
                          <a:pt x="133991" y="392404"/>
                        </a:cubicBezTo>
                        <a:cubicBezTo>
                          <a:pt x="129206" y="387619"/>
                          <a:pt x="124421" y="382833"/>
                          <a:pt x="124421" y="382833"/>
                        </a:cubicBezTo>
                        <a:cubicBezTo>
                          <a:pt x="114850" y="378048"/>
                          <a:pt x="105279" y="368477"/>
                          <a:pt x="100494" y="358906"/>
                        </a:cubicBezTo>
                        <a:cubicBezTo>
                          <a:pt x="90923" y="349335"/>
                          <a:pt x="81352" y="339764"/>
                          <a:pt x="71781" y="334979"/>
                        </a:cubicBezTo>
                        <a:cubicBezTo>
                          <a:pt x="66996" y="334979"/>
                          <a:pt x="66996" y="330194"/>
                          <a:pt x="62210" y="330194"/>
                        </a:cubicBezTo>
                        <a:cubicBezTo>
                          <a:pt x="57425" y="330194"/>
                          <a:pt x="57425" y="325408"/>
                          <a:pt x="52640" y="325408"/>
                        </a:cubicBezTo>
                        <a:lnTo>
                          <a:pt x="52640" y="325408"/>
                        </a:lnTo>
                        <a:cubicBezTo>
                          <a:pt x="33498" y="315837"/>
                          <a:pt x="4785" y="291910"/>
                          <a:pt x="0" y="267983"/>
                        </a:cubicBezTo>
                        <a:cubicBezTo>
                          <a:pt x="0" y="258412"/>
                          <a:pt x="0" y="244056"/>
                          <a:pt x="9571" y="239271"/>
                        </a:cubicBezTo>
                        <a:cubicBezTo>
                          <a:pt x="19141" y="224914"/>
                          <a:pt x="38283" y="220129"/>
                          <a:pt x="57425" y="224914"/>
                        </a:cubicBezTo>
                        <a:cubicBezTo>
                          <a:pt x="66996" y="205773"/>
                          <a:pt x="86137" y="186631"/>
                          <a:pt x="95708" y="172275"/>
                        </a:cubicBezTo>
                        <a:cubicBezTo>
                          <a:pt x="100494" y="167490"/>
                          <a:pt x="105279" y="162704"/>
                          <a:pt x="110064" y="157919"/>
                        </a:cubicBezTo>
                        <a:cubicBezTo>
                          <a:pt x="133991" y="129206"/>
                          <a:pt x="157919" y="100494"/>
                          <a:pt x="191417" y="76567"/>
                        </a:cubicBezTo>
                        <a:cubicBezTo>
                          <a:pt x="224914" y="52640"/>
                          <a:pt x="272769" y="38283"/>
                          <a:pt x="325408" y="38283"/>
                        </a:cubicBezTo>
                        <a:cubicBezTo>
                          <a:pt x="349335" y="38283"/>
                          <a:pt x="368477" y="43069"/>
                          <a:pt x="392404" y="47854"/>
                        </a:cubicBezTo>
                        <a:cubicBezTo>
                          <a:pt x="401975" y="33498"/>
                          <a:pt x="411546" y="23927"/>
                          <a:pt x="421117" y="14356"/>
                        </a:cubicBezTo>
                        <a:cubicBezTo>
                          <a:pt x="435473" y="4785"/>
                          <a:pt x="454615" y="0"/>
                          <a:pt x="478542" y="0"/>
                        </a:cubicBezTo>
                        <a:cubicBezTo>
                          <a:pt x="507254" y="0"/>
                          <a:pt x="535967" y="9571"/>
                          <a:pt x="564679" y="14356"/>
                        </a:cubicBezTo>
                        <a:lnTo>
                          <a:pt x="569464" y="14356"/>
                        </a:lnTo>
                        <a:cubicBezTo>
                          <a:pt x="574250" y="14356"/>
                          <a:pt x="574250" y="19142"/>
                          <a:pt x="574250" y="19142"/>
                        </a:cubicBezTo>
                        <a:cubicBezTo>
                          <a:pt x="574250" y="19142"/>
                          <a:pt x="574250" y="19142"/>
                          <a:pt x="574250" y="23927"/>
                        </a:cubicBezTo>
                        <a:cubicBezTo>
                          <a:pt x="579035" y="23927"/>
                          <a:pt x="583821" y="28712"/>
                          <a:pt x="593392" y="28712"/>
                        </a:cubicBezTo>
                        <a:cubicBezTo>
                          <a:pt x="622104" y="33498"/>
                          <a:pt x="650817" y="38283"/>
                          <a:pt x="684315" y="38283"/>
                        </a:cubicBezTo>
                        <a:cubicBezTo>
                          <a:pt x="693886" y="38283"/>
                          <a:pt x="698671" y="38283"/>
                          <a:pt x="708242" y="38283"/>
                        </a:cubicBezTo>
                        <a:cubicBezTo>
                          <a:pt x="770452" y="33498"/>
                          <a:pt x="823092" y="43069"/>
                          <a:pt x="899658" y="66996"/>
                        </a:cubicBezTo>
                        <a:cubicBezTo>
                          <a:pt x="966654" y="86137"/>
                          <a:pt x="1028865" y="133992"/>
                          <a:pt x="1076719" y="172275"/>
                        </a:cubicBezTo>
                        <a:cubicBezTo>
                          <a:pt x="1081504" y="177060"/>
                          <a:pt x="1091075" y="181846"/>
                          <a:pt x="1095860" y="191417"/>
                        </a:cubicBezTo>
                        <a:cubicBezTo>
                          <a:pt x="1129359" y="220129"/>
                          <a:pt x="1167642" y="253627"/>
                          <a:pt x="1205925" y="272769"/>
                        </a:cubicBezTo>
                        <a:cubicBezTo>
                          <a:pt x="1215496" y="272769"/>
                          <a:pt x="1229852" y="272769"/>
                          <a:pt x="1244209" y="267983"/>
                        </a:cubicBezTo>
                        <a:cubicBezTo>
                          <a:pt x="1253779" y="263198"/>
                          <a:pt x="1263350" y="263198"/>
                          <a:pt x="1272921" y="263198"/>
                        </a:cubicBezTo>
                        <a:cubicBezTo>
                          <a:pt x="1292063" y="267983"/>
                          <a:pt x="1301633" y="287125"/>
                          <a:pt x="1306419" y="306267"/>
                        </a:cubicBezTo>
                        <a:cubicBezTo>
                          <a:pt x="1315990" y="354121"/>
                          <a:pt x="1306419" y="406760"/>
                          <a:pt x="1268136" y="464185"/>
                        </a:cubicBezTo>
                        <a:cubicBezTo>
                          <a:pt x="1225067" y="531181"/>
                          <a:pt x="1167642" y="574250"/>
                          <a:pt x="1110217" y="583821"/>
                        </a:cubicBezTo>
                        <a:cubicBezTo>
                          <a:pt x="1105431" y="583821"/>
                          <a:pt x="1100646" y="583821"/>
                          <a:pt x="1095860" y="583821"/>
                        </a:cubicBezTo>
                        <a:lnTo>
                          <a:pt x="1095860" y="583821"/>
                        </a:lnTo>
                        <a:cubicBezTo>
                          <a:pt x="1071933" y="583821"/>
                          <a:pt x="1057577" y="574250"/>
                          <a:pt x="1048006" y="555108"/>
                        </a:cubicBezTo>
                        <a:cubicBezTo>
                          <a:pt x="1048006" y="550323"/>
                          <a:pt x="1043221" y="545537"/>
                          <a:pt x="1043221" y="540752"/>
                        </a:cubicBezTo>
                        <a:cubicBezTo>
                          <a:pt x="1043221" y="555108"/>
                          <a:pt x="1043221" y="574250"/>
                          <a:pt x="1043221" y="588606"/>
                        </a:cubicBezTo>
                        <a:lnTo>
                          <a:pt x="1043221" y="593392"/>
                        </a:lnTo>
                        <a:cubicBezTo>
                          <a:pt x="1043221" y="622104"/>
                          <a:pt x="1043221" y="650817"/>
                          <a:pt x="1038435" y="679529"/>
                        </a:cubicBezTo>
                        <a:cubicBezTo>
                          <a:pt x="1062363" y="703456"/>
                          <a:pt x="1076719" y="727383"/>
                          <a:pt x="1086290" y="751310"/>
                        </a:cubicBezTo>
                        <a:cubicBezTo>
                          <a:pt x="1095860" y="794379"/>
                          <a:pt x="1086290" y="837448"/>
                          <a:pt x="1052792" y="866160"/>
                        </a:cubicBezTo>
                        <a:cubicBezTo>
                          <a:pt x="1014508" y="899658"/>
                          <a:pt x="966654" y="914014"/>
                          <a:pt x="909229" y="914014"/>
                        </a:cubicBezTo>
                        <a:cubicBezTo>
                          <a:pt x="899658" y="914014"/>
                          <a:pt x="890088" y="914014"/>
                          <a:pt x="875731" y="914014"/>
                        </a:cubicBezTo>
                        <a:cubicBezTo>
                          <a:pt x="866161" y="914014"/>
                          <a:pt x="856589" y="914014"/>
                          <a:pt x="842233" y="914014"/>
                        </a:cubicBezTo>
                        <a:cubicBezTo>
                          <a:pt x="789594" y="937941"/>
                          <a:pt x="722598" y="957083"/>
                          <a:pt x="655602" y="966654"/>
                        </a:cubicBezTo>
                        <a:cubicBezTo>
                          <a:pt x="636460" y="947512"/>
                          <a:pt x="607748" y="952298"/>
                          <a:pt x="579035" y="952298"/>
                        </a:cubicBezTo>
                        <a:close/>
                        <a:moveTo>
                          <a:pt x="445044" y="918800"/>
                        </a:moveTo>
                        <a:lnTo>
                          <a:pt x="445044" y="918800"/>
                        </a:lnTo>
                        <a:cubicBezTo>
                          <a:pt x="464185" y="923585"/>
                          <a:pt x="483327" y="928371"/>
                          <a:pt x="502469" y="933156"/>
                        </a:cubicBezTo>
                        <a:cubicBezTo>
                          <a:pt x="526396" y="937941"/>
                          <a:pt x="555108" y="937941"/>
                          <a:pt x="579035" y="937941"/>
                        </a:cubicBezTo>
                        <a:cubicBezTo>
                          <a:pt x="607748" y="937941"/>
                          <a:pt x="636460" y="937941"/>
                          <a:pt x="665173" y="933156"/>
                        </a:cubicBezTo>
                        <a:cubicBezTo>
                          <a:pt x="732169" y="923585"/>
                          <a:pt x="794379" y="904444"/>
                          <a:pt x="851804" y="880517"/>
                        </a:cubicBezTo>
                        <a:lnTo>
                          <a:pt x="851804" y="880517"/>
                        </a:lnTo>
                        <a:lnTo>
                          <a:pt x="851804" y="880517"/>
                        </a:lnTo>
                        <a:cubicBezTo>
                          <a:pt x="861375" y="880517"/>
                          <a:pt x="875731" y="880517"/>
                          <a:pt x="885302" y="880517"/>
                        </a:cubicBezTo>
                        <a:cubicBezTo>
                          <a:pt x="894873" y="880517"/>
                          <a:pt x="909229" y="880517"/>
                          <a:pt x="918800" y="880517"/>
                        </a:cubicBezTo>
                        <a:cubicBezTo>
                          <a:pt x="971440" y="880517"/>
                          <a:pt x="1019294" y="866160"/>
                          <a:pt x="1052792" y="832662"/>
                        </a:cubicBezTo>
                        <a:cubicBezTo>
                          <a:pt x="1081504" y="808735"/>
                          <a:pt x="1091075" y="765667"/>
                          <a:pt x="1081504" y="727383"/>
                        </a:cubicBezTo>
                        <a:cubicBezTo>
                          <a:pt x="1076719" y="703456"/>
                          <a:pt x="1062363" y="679529"/>
                          <a:pt x="1038435" y="660387"/>
                        </a:cubicBezTo>
                        <a:lnTo>
                          <a:pt x="1038435" y="660387"/>
                        </a:lnTo>
                        <a:lnTo>
                          <a:pt x="1038435" y="655602"/>
                        </a:lnTo>
                        <a:cubicBezTo>
                          <a:pt x="1043221" y="626889"/>
                          <a:pt x="1043221" y="598177"/>
                          <a:pt x="1043221" y="569464"/>
                        </a:cubicBezTo>
                        <a:lnTo>
                          <a:pt x="1043221" y="564679"/>
                        </a:lnTo>
                        <a:cubicBezTo>
                          <a:pt x="1043221" y="535966"/>
                          <a:pt x="1043221" y="507254"/>
                          <a:pt x="1043221" y="473756"/>
                        </a:cubicBezTo>
                        <a:lnTo>
                          <a:pt x="1043221" y="464185"/>
                        </a:lnTo>
                        <a:lnTo>
                          <a:pt x="1052792" y="473756"/>
                        </a:lnTo>
                        <a:cubicBezTo>
                          <a:pt x="1057577" y="478542"/>
                          <a:pt x="1057577" y="478542"/>
                          <a:pt x="1062363" y="483327"/>
                        </a:cubicBezTo>
                        <a:lnTo>
                          <a:pt x="1067148" y="488112"/>
                        </a:lnTo>
                        <a:lnTo>
                          <a:pt x="1067148" y="492898"/>
                        </a:lnTo>
                        <a:cubicBezTo>
                          <a:pt x="1067148" y="507254"/>
                          <a:pt x="1062363" y="526396"/>
                          <a:pt x="1067148" y="540752"/>
                        </a:cubicBezTo>
                        <a:cubicBezTo>
                          <a:pt x="1071933" y="559894"/>
                          <a:pt x="1091075" y="564679"/>
                          <a:pt x="1105431" y="564679"/>
                        </a:cubicBezTo>
                        <a:lnTo>
                          <a:pt x="1105431" y="564679"/>
                        </a:lnTo>
                        <a:cubicBezTo>
                          <a:pt x="1110217" y="564679"/>
                          <a:pt x="1115002" y="564679"/>
                          <a:pt x="1119787" y="564679"/>
                        </a:cubicBezTo>
                        <a:cubicBezTo>
                          <a:pt x="1177213" y="555108"/>
                          <a:pt x="1229852" y="512039"/>
                          <a:pt x="1268136" y="449829"/>
                        </a:cubicBezTo>
                        <a:cubicBezTo>
                          <a:pt x="1306419" y="392404"/>
                          <a:pt x="1315990" y="344550"/>
                          <a:pt x="1306419" y="296696"/>
                        </a:cubicBezTo>
                        <a:cubicBezTo>
                          <a:pt x="1301633" y="282339"/>
                          <a:pt x="1292063" y="263198"/>
                          <a:pt x="1282492" y="263198"/>
                        </a:cubicBezTo>
                        <a:cubicBezTo>
                          <a:pt x="1272921" y="263198"/>
                          <a:pt x="1268136" y="263198"/>
                          <a:pt x="1258565" y="267983"/>
                        </a:cubicBezTo>
                        <a:cubicBezTo>
                          <a:pt x="1244209" y="272769"/>
                          <a:pt x="1229852" y="272769"/>
                          <a:pt x="1215496" y="272769"/>
                        </a:cubicBezTo>
                        <a:lnTo>
                          <a:pt x="1215496" y="272769"/>
                        </a:lnTo>
                        <a:cubicBezTo>
                          <a:pt x="1172427" y="253627"/>
                          <a:pt x="1138929" y="220129"/>
                          <a:pt x="1100646" y="191417"/>
                        </a:cubicBezTo>
                        <a:cubicBezTo>
                          <a:pt x="1095860" y="186631"/>
                          <a:pt x="1086290" y="181846"/>
                          <a:pt x="1081504" y="172275"/>
                        </a:cubicBezTo>
                        <a:cubicBezTo>
                          <a:pt x="1033650" y="129206"/>
                          <a:pt x="976225" y="86137"/>
                          <a:pt x="909229" y="66996"/>
                        </a:cubicBezTo>
                        <a:cubicBezTo>
                          <a:pt x="832662" y="47854"/>
                          <a:pt x="780023" y="38283"/>
                          <a:pt x="722598" y="38283"/>
                        </a:cubicBezTo>
                        <a:cubicBezTo>
                          <a:pt x="713027" y="38283"/>
                          <a:pt x="703456" y="38283"/>
                          <a:pt x="698671" y="38283"/>
                        </a:cubicBezTo>
                        <a:cubicBezTo>
                          <a:pt x="665173" y="38283"/>
                          <a:pt x="636460" y="33498"/>
                          <a:pt x="607748" y="28712"/>
                        </a:cubicBezTo>
                        <a:cubicBezTo>
                          <a:pt x="598177" y="28712"/>
                          <a:pt x="588606" y="23927"/>
                          <a:pt x="579035" y="23927"/>
                        </a:cubicBezTo>
                        <a:lnTo>
                          <a:pt x="559894" y="19142"/>
                        </a:lnTo>
                        <a:lnTo>
                          <a:pt x="574250" y="14356"/>
                        </a:lnTo>
                        <a:cubicBezTo>
                          <a:pt x="550323" y="9571"/>
                          <a:pt x="521610" y="0"/>
                          <a:pt x="497683" y="0"/>
                        </a:cubicBezTo>
                        <a:cubicBezTo>
                          <a:pt x="478542" y="0"/>
                          <a:pt x="459400" y="4785"/>
                          <a:pt x="445044" y="14356"/>
                        </a:cubicBezTo>
                        <a:cubicBezTo>
                          <a:pt x="435473" y="19142"/>
                          <a:pt x="425902" y="33498"/>
                          <a:pt x="416331" y="47854"/>
                        </a:cubicBezTo>
                        <a:lnTo>
                          <a:pt x="416331" y="52640"/>
                        </a:lnTo>
                        <a:lnTo>
                          <a:pt x="411546" y="52640"/>
                        </a:lnTo>
                        <a:cubicBezTo>
                          <a:pt x="392404" y="47854"/>
                          <a:pt x="368477" y="43069"/>
                          <a:pt x="344550" y="43069"/>
                        </a:cubicBezTo>
                        <a:cubicBezTo>
                          <a:pt x="296696" y="43069"/>
                          <a:pt x="253627" y="57425"/>
                          <a:pt x="220129" y="81352"/>
                        </a:cubicBezTo>
                        <a:cubicBezTo>
                          <a:pt x="191417" y="105279"/>
                          <a:pt x="162704" y="133992"/>
                          <a:pt x="138777" y="162704"/>
                        </a:cubicBezTo>
                        <a:cubicBezTo>
                          <a:pt x="133991" y="167490"/>
                          <a:pt x="129206" y="172275"/>
                          <a:pt x="124421" y="177060"/>
                        </a:cubicBezTo>
                        <a:cubicBezTo>
                          <a:pt x="110064" y="191417"/>
                          <a:pt x="90923" y="210558"/>
                          <a:pt x="81352" y="234485"/>
                        </a:cubicBezTo>
                        <a:lnTo>
                          <a:pt x="81352" y="239271"/>
                        </a:lnTo>
                        <a:lnTo>
                          <a:pt x="76567" y="239271"/>
                        </a:lnTo>
                        <a:cubicBezTo>
                          <a:pt x="71781" y="239271"/>
                          <a:pt x="66996" y="239271"/>
                          <a:pt x="66996" y="239271"/>
                        </a:cubicBezTo>
                        <a:cubicBezTo>
                          <a:pt x="57425" y="239271"/>
                          <a:pt x="43068" y="239271"/>
                          <a:pt x="33498" y="253627"/>
                        </a:cubicBezTo>
                        <a:cubicBezTo>
                          <a:pt x="28712" y="258412"/>
                          <a:pt x="23927" y="267983"/>
                          <a:pt x="28712" y="277554"/>
                        </a:cubicBezTo>
                        <a:cubicBezTo>
                          <a:pt x="33498" y="296696"/>
                          <a:pt x="62210" y="315837"/>
                          <a:pt x="76567" y="325408"/>
                        </a:cubicBezTo>
                        <a:lnTo>
                          <a:pt x="76567" y="325408"/>
                        </a:lnTo>
                        <a:cubicBezTo>
                          <a:pt x="81352" y="330194"/>
                          <a:pt x="81352" y="330194"/>
                          <a:pt x="86137" y="334979"/>
                        </a:cubicBezTo>
                        <a:cubicBezTo>
                          <a:pt x="90923" y="334979"/>
                          <a:pt x="90923" y="339764"/>
                          <a:pt x="95708" y="339764"/>
                        </a:cubicBezTo>
                        <a:cubicBezTo>
                          <a:pt x="105279" y="349335"/>
                          <a:pt x="114850" y="354121"/>
                          <a:pt x="124421" y="363692"/>
                        </a:cubicBezTo>
                        <a:cubicBezTo>
                          <a:pt x="133991" y="373262"/>
                          <a:pt x="143563" y="378048"/>
                          <a:pt x="148348" y="387619"/>
                        </a:cubicBezTo>
                        <a:cubicBezTo>
                          <a:pt x="153133" y="392404"/>
                          <a:pt x="157919" y="392404"/>
                          <a:pt x="157919" y="397190"/>
                        </a:cubicBezTo>
                        <a:cubicBezTo>
                          <a:pt x="157919" y="401975"/>
                          <a:pt x="162704" y="401975"/>
                          <a:pt x="167490" y="406760"/>
                        </a:cubicBezTo>
                        <a:cubicBezTo>
                          <a:pt x="181846" y="425902"/>
                          <a:pt x="200987" y="445044"/>
                          <a:pt x="215344" y="445044"/>
                        </a:cubicBezTo>
                        <a:cubicBezTo>
                          <a:pt x="224914" y="445044"/>
                          <a:pt x="229700" y="440258"/>
                          <a:pt x="239271" y="430687"/>
                        </a:cubicBezTo>
                        <a:cubicBezTo>
                          <a:pt x="248842" y="416331"/>
                          <a:pt x="248842" y="401975"/>
                          <a:pt x="244056" y="378048"/>
                        </a:cubicBezTo>
                        <a:lnTo>
                          <a:pt x="244056" y="373262"/>
                        </a:lnTo>
                        <a:lnTo>
                          <a:pt x="248842" y="373262"/>
                        </a:lnTo>
                        <a:cubicBezTo>
                          <a:pt x="267983" y="358906"/>
                          <a:pt x="282339" y="344550"/>
                          <a:pt x="296696" y="325408"/>
                        </a:cubicBezTo>
                        <a:cubicBezTo>
                          <a:pt x="301481" y="315837"/>
                          <a:pt x="311052" y="311052"/>
                          <a:pt x="315838" y="301481"/>
                        </a:cubicBezTo>
                        <a:lnTo>
                          <a:pt x="344550" y="263198"/>
                        </a:lnTo>
                        <a:lnTo>
                          <a:pt x="325408" y="306267"/>
                        </a:lnTo>
                        <a:cubicBezTo>
                          <a:pt x="315838" y="330194"/>
                          <a:pt x="306266" y="354121"/>
                          <a:pt x="296696" y="378048"/>
                        </a:cubicBezTo>
                        <a:cubicBezTo>
                          <a:pt x="282339" y="421117"/>
                          <a:pt x="267983" y="478542"/>
                          <a:pt x="253627" y="535966"/>
                        </a:cubicBezTo>
                        <a:cubicBezTo>
                          <a:pt x="239271" y="598177"/>
                          <a:pt x="229700" y="646031"/>
                          <a:pt x="224914" y="693885"/>
                        </a:cubicBezTo>
                        <a:cubicBezTo>
                          <a:pt x="224914" y="698671"/>
                          <a:pt x="224914" y="708242"/>
                          <a:pt x="224914" y="713027"/>
                        </a:cubicBezTo>
                        <a:cubicBezTo>
                          <a:pt x="224914" y="732169"/>
                          <a:pt x="220129" y="746525"/>
                          <a:pt x="220129" y="765667"/>
                        </a:cubicBezTo>
                        <a:cubicBezTo>
                          <a:pt x="220129" y="770452"/>
                          <a:pt x="220129" y="775237"/>
                          <a:pt x="220129" y="780023"/>
                        </a:cubicBezTo>
                        <a:cubicBezTo>
                          <a:pt x="220129" y="784808"/>
                          <a:pt x="220129" y="789594"/>
                          <a:pt x="220129" y="799164"/>
                        </a:cubicBezTo>
                        <a:lnTo>
                          <a:pt x="220129" y="799164"/>
                        </a:lnTo>
                        <a:lnTo>
                          <a:pt x="220129" y="799164"/>
                        </a:lnTo>
                        <a:cubicBezTo>
                          <a:pt x="215344" y="803950"/>
                          <a:pt x="210558" y="808735"/>
                          <a:pt x="200987" y="808735"/>
                        </a:cubicBezTo>
                        <a:cubicBezTo>
                          <a:pt x="186631" y="813521"/>
                          <a:pt x="177060" y="823091"/>
                          <a:pt x="172275" y="832662"/>
                        </a:cubicBezTo>
                        <a:cubicBezTo>
                          <a:pt x="167490" y="847019"/>
                          <a:pt x="167490" y="866160"/>
                          <a:pt x="177060" y="885302"/>
                        </a:cubicBezTo>
                        <a:cubicBezTo>
                          <a:pt x="200987" y="923585"/>
                          <a:pt x="258412" y="942727"/>
                          <a:pt x="301481" y="947512"/>
                        </a:cubicBezTo>
                        <a:cubicBezTo>
                          <a:pt x="315838" y="947512"/>
                          <a:pt x="325408" y="952298"/>
                          <a:pt x="339765" y="952298"/>
                        </a:cubicBezTo>
                        <a:cubicBezTo>
                          <a:pt x="354121" y="952298"/>
                          <a:pt x="368477" y="952298"/>
                          <a:pt x="382833" y="952298"/>
                        </a:cubicBezTo>
                        <a:lnTo>
                          <a:pt x="387619" y="952298"/>
                        </a:lnTo>
                        <a:cubicBezTo>
                          <a:pt x="401975" y="923585"/>
                          <a:pt x="421117" y="923585"/>
                          <a:pt x="445044" y="918800"/>
                        </a:cubicBezTo>
                        <a:lnTo>
                          <a:pt x="445044" y="918800"/>
                        </a:lnTo>
                        <a:close/>
                        <a:moveTo>
                          <a:pt x="1052792" y="488112"/>
                        </a:moveTo>
                        <a:cubicBezTo>
                          <a:pt x="1052792" y="492898"/>
                          <a:pt x="1052792" y="497683"/>
                          <a:pt x="1052792" y="502469"/>
                        </a:cubicBezTo>
                        <a:cubicBezTo>
                          <a:pt x="1052792" y="497683"/>
                          <a:pt x="1052792" y="492898"/>
                          <a:pt x="1052792" y="488112"/>
                        </a:cubicBezTo>
                        <a:cubicBezTo>
                          <a:pt x="1052792" y="488112"/>
                          <a:pt x="1052792" y="488112"/>
                          <a:pt x="1052792" y="488112"/>
                        </a:cubicBezTo>
                        <a:close/>
                      </a:path>
                    </a:pathLst>
                  </a:custGeom>
                  <a:solidFill>
                    <a:srgbClr val="007481"/>
                  </a:solidFill>
                  <a:ln w="47824" cap="flat">
                    <a:noFill/>
                    <a:prstDash val="solid"/>
                    <a:miter/>
                  </a:ln>
                </p:spPr>
                <p:txBody>
                  <a:bodyPr rtlCol="0" anchor="ctr"/>
                  <a:lstStyle/>
                  <a:p>
                    <a:endParaRPr lang="en-US"/>
                  </a:p>
                </p:txBody>
              </p:sp>
            </p:grpSp>
            <p:sp>
              <p:nvSpPr>
                <p:cNvPr id="253" name="Freeform: Shape 252">
                  <a:extLst>
                    <a:ext uri="{FF2B5EF4-FFF2-40B4-BE49-F238E27FC236}">
                      <a16:creationId xmlns:a16="http://schemas.microsoft.com/office/drawing/2014/main" id="{C01FD40D-EF15-4E6F-89DF-3BEDC4520C59}"/>
                    </a:ext>
                  </a:extLst>
                </p:cNvPr>
                <p:cNvSpPr/>
                <p:nvPr/>
              </p:nvSpPr>
              <p:spPr>
                <a:xfrm>
                  <a:off x="8551113" y="7534018"/>
                  <a:ext cx="286619" cy="101766"/>
                </a:xfrm>
                <a:custGeom>
                  <a:avLst/>
                  <a:gdLst>
                    <a:gd name="connsiteX0" fmla="*/ 281834 w 286619"/>
                    <a:gd name="connsiteY0" fmla="*/ 39556 h 101766"/>
                    <a:gd name="connsiteX1" fmla="*/ 166984 w 286619"/>
                    <a:gd name="connsiteY1" fmla="*/ 15629 h 101766"/>
                    <a:gd name="connsiteX2" fmla="*/ 80847 w 286619"/>
                    <a:gd name="connsiteY2" fmla="*/ 1273 h 101766"/>
                    <a:gd name="connsiteX3" fmla="*/ 13851 w 286619"/>
                    <a:gd name="connsiteY3" fmla="*/ 34771 h 101766"/>
                    <a:gd name="connsiteX4" fmla="*/ 4280 w 286619"/>
                    <a:gd name="connsiteY4" fmla="*/ 101767 h 101766"/>
                    <a:gd name="connsiteX5" fmla="*/ 9066 w 286619"/>
                    <a:gd name="connsiteY5" fmla="*/ 101767 h 101766"/>
                    <a:gd name="connsiteX6" fmla="*/ 37778 w 286619"/>
                    <a:gd name="connsiteY6" fmla="*/ 29985 h 101766"/>
                    <a:gd name="connsiteX7" fmla="*/ 123916 w 286619"/>
                    <a:gd name="connsiteY7" fmla="*/ 20415 h 101766"/>
                    <a:gd name="connsiteX8" fmla="*/ 200483 w 286619"/>
                    <a:gd name="connsiteY8" fmla="*/ 49127 h 101766"/>
                    <a:gd name="connsiteX9" fmla="*/ 286620 w 286619"/>
                    <a:gd name="connsiteY9" fmla="*/ 53912 h 101766"/>
                    <a:gd name="connsiteX10" fmla="*/ 281834 w 286619"/>
                    <a:gd name="connsiteY10" fmla="*/ 39556 h 10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19" h="101766">
                      <a:moveTo>
                        <a:pt x="281834" y="39556"/>
                      </a:moveTo>
                      <a:cubicBezTo>
                        <a:pt x="243551" y="29985"/>
                        <a:pt x="205268" y="29985"/>
                        <a:pt x="166984" y="15629"/>
                      </a:cubicBezTo>
                      <a:cubicBezTo>
                        <a:pt x="138272" y="6058"/>
                        <a:pt x="109560" y="-3513"/>
                        <a:pt x="80847" y="1273"/>
                      </a:cubicBezTo>
                      <a:cubicBezTo>
                        <a:pt x="56920" y="6058"/>
                        <a:pt x="32993" y="15629"/>
                        <a:pt x="13851" y="34771"/>
                      </a:cubicBezTo>
                      <a:cubicBezTo>
                        <a:pt x="-5291" y="53912"/>
                        <a:pt x="-505" y="77839"/>
                        <a:pt x="4280" y="101767"/>
                      </a:cubicBezTo>
                      <a:cubicBezTo>
                        <a:pt x="4280" y="101767"/>
                        <a:pt x="4280" y="101767"/>
                        <a:pt x="9066" y="101767"/>
                      </a:cubicBezTo>
                      <a:cubicBezTo>
                        <a:pt x="13851" y="73054"/>
                        <a:pt x="9066" y="49127"/>
                        <a:pt x="37778" y="29985"/>
                      </a:cubicBezTo>
                      <a:cubicBezTo>
                        <a:pt x="61705" y="15629"/>
                        <a:pt x="95203" y="15629"/>
                        <a:pt x="123916" y="20415"/>
                      </a:cubicBezTo>
                      <a:cubicBezTo>
                        <a:pt x="147843" y="25200"/>
                        <a:pt x="171770" y="39556"/>
                        <a:pt x="200483" y="49127"/>
                      </a:cubicBezTo>
                      <a:cubicBezTo>
                        <a:pt x="229195" y="58698"/>
                        <a:pt x="257907" y="58698"/>
                        <a:pt x="286620" y="53912"/>
                      </a:cubicBezTo>
                      <a:cubicBezTo>
                        <a:pt x="286620" y="44342"/>
                        <a:pt x="286620" y="39556"/>
                        <a:pt x="281834" y="39556"/>
                      </a:cubicBezTo>
                      <a:close/>
                    </a:path>
                  </a:pathLst>
                </a:custGeom>
                <a:solidFill>
                  <a:srgbClr val="007481"/>
                </a:solidFill>
                <a:ln w="47824"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1D85F53D-885C-4ACF-A8FA-FF42CBF458A5}"/>
                    </a:ext>
                  </a:extLst>
                </p:cNvPr>
                <p:cNvSpPr/>
                <p:nvPr/>
              </p:nvSpPr>
              <p:spPr>
                <a:xfrm>
                  <a:off x="8426187" y="7750635"/>
                  <a:ext cx="68873" cy="133991"/>
                </a:xfrm>
                <a:custGeom>
                  <a:avLst/>
                  <a:gdLst>
                    <a:gd name="connsiteX0" fmla="*/ 66996 w 68873"/>
                    <a:gd name="connsiteY0" fmla="*/ 0 h 133991"/>
                    <a:gd name="connsiteX1" fmla="*/ 66996 w 68873"/>
                    <a:gd name="connsiteY1" fmla="*/ 0 h 133991"/>
                    <a:gd name="connsiteX2" fmla="*/ 43069 w 68873"/>
                    <a:gd name="connsiteY2" fmla="*/ 76567 h 133991"/>
                    <a:gd name="connsiteX3" fmla="*/ 0 w 68873"/>
                    <a:gd name="connsiteY3" fmla="*/ 129206 h 133991"/>
                    <a:gd name="connsiteX4" fmla="*/ 4785 w 68873"/>
                    <a:gd name="connsiteY4" fmla="*/ 133992 h 133991"/>
                    <a:gd name="connsiteX5" fmla="*/ 57425 w 68873"/>
                    <a:gd name="connsiteY5" fmla="*/ 81352 h 133991"/>
                    <a:gd name="connsiteX6" fmla="*/ 66996 w 68873"/>
                    <a:gd name="connsiteY6"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873" h="133991">
                      <a:moveTo>
                        <a:pt x="66996" y="0"/>
                      </a:moveTo>
                      <a:cubicBezTo>
                        <a:pt x="66996" y="0"/>
                        <a:pt x="62211" y="0"/>
                        <a:pt x="66996" y="0"/>
                      </a:cubicBezTo>
                      <a:cubicBezTo>
                        <a:pt x="57425" y="23927"/>
                        <a:pt x="57425" y="52640"/>
                        <a:pt x="43069" y="76567"/>
                      </a:cubicBezTo>
                      <a:cubicBezTo>
                        <a:pt x="28712" y="95708"/>
                        <a:pt x="9571" y="110065"/>
                        <a:pt x="0" y="129206"/>
                      </a:cubicBezTo>
                      <a:cubicBezTo>
                        <a:pt x="0" y="133992"/>
                        <a:pt x="0" y="133992"/>
                        <a:pt x="4785" y="133992"/>
                      </a:cubicBezTo>
                      <a:cubicBezTo>
                        <a:pt x="23927" y="124421"/>
                        <a:pt x="47854" y="100494"/>
                        <a:pt x="57425" y="81352"/>
                      </a:cubicBezTo>
                      <a:cubicBezTo>
                        <a:pt x="66996" y="57425"/>
                        <a:pt x="71781" y="28712"/>
                        <a:pt x="66996" y="0"/>
                      </a:cubicBezTo>
                      <a:close/>
                    </a:path>
                  </a:pathLst>
                </a:custGeom>
                <a:solidFill>
                  <a:srgbClr val="007481"/>
                </a:solidFill>
                <a:ln w="4782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C65B58DB-6E55-4D15-A2B0-15AE096F035F}"/>
                    </a:ext>
                  </a:extLst>
                </p:cNvPr>
                <p:cNvSpPr/>
                <p:nvPr/>
              </p:nvSpPr>
              <p:spPr>
                <a:xfrm>
                  <a:off x="9086575" y="7707566"/>
                  <a:ext cx="116727" cy="607747"/>
                </a:xfrm>
                <a:custGeom>
                  <a:avLst/>
                  <a:gdLst>
                    <a:gd name="connsiteX0" fmla="*/ 105279 w 116727"/>
                    <a:gd name="connsiteY0" fmla="*/ 205773 h 607747"/>
                    <a:gd name="connsiteX1" fmla="*/ 100494 w 116727"/>
                    <a:gd name="connsiteY1" fmla="*/ 172275 h 607747"/>
                    <a:gd name="connsiteX2" fmla="*/ 76567 w 116727"/>
                    <a:gd name="connsiteY2" fmla="*/ 33498 h 607747"/>
                    <a:gd name="connsiteX3" fmla="*/ 71781 w 116727"/>
                    <a:gd name="connsiteY3" fmla="*/ 33498 h 607747"/>
                    <a:gd name="connsiteX4" fmla="*/ 90923 w 116727"/>
                    <a:gd name="connsiteY4" fmla="*/ 133992 h 607747"/>
                    <a:gd name="connsiteX5" fmla="*/ 76567 w 116727"/>
                    <a:gd name="connsiteY5" fmla="*/ 90923 h 607747"/>
                    <a:gd name="connsiteX6" fmla="*/ 4785 w 116727"/>
                    <a:gd name="connsiteY6" fmla="*/ 0 h 607747"/>
                    <a:gd name="connsiteX7" fmla="*/ 0 w 116727"/>
                    <a:gd name="connsiteY7" fmla="*/ 4786 h 607747"/>
                    <a:gd name="connsiteX8" fmla="*/ 62210 w 116727"/>
                    <a:gd name="connsiteY8" fmla="*/ 100494 h 607747"/>
                    <a:gd name="connsiteX9" fmla="*/ 95708 w 116727"/>
                    <a:gd name="connsiteY9" fmla="*/ 215344 h 607747"/>
                    <a:gd name="connsiteX10" fmla="*/ 105279 w 116727"/>
                    <a:gd name="connsiteY10" fmla="*/ 334979 h 607747"/>
                    <a:gd name="connsiteX11" fmla="*/ 105279 w 116727"/>
                    <a:gd name="connsiteY11" fmla="*/ 445044 h 607747"/>
                    <a:gd name="connsiteX12" fmla="*/ 95708 w 116727"/>
                    <a:gd name="connsiteY12" fmla="*/ 512040 h 607747"/>
                    <a:gd name="connsiteX13" fmla="*/ 62210 w 116727"/>
                    <a:gd name="connsiteY13" fmla="*/ 607748 h 607747"/>
                    <a:gd name="connsiteX14" fmla="*/ 62210 w 116727"/>
                    <a:gd name="connsiteY14" fmla="*/ 607748 h 607747"/>
                    <a:gd name="connsiteX15" fmla="*/ 100494 w 116727"/>
                    <a:gd name="connsiteY15" fmla="*/ 521610 h 607747"/>
                    <a:gd name="connsiteX16" fmla="*/ 114850 w 116727"/>
                    <a:gd name="connsiteY16" fmla="*/ 416331 h 607747"/>
                    <a:gd name="connsiteX17" fmla="*/ 105279 w 116727"/>
                    <a:gd name="connsiteY17" fmla="*/ 205773 h 60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727" h="607747">
                      <a:moveTo>
                        <a:pt x="105279" y="205773"/>
                      </a:moveTo>
                      <a:cubicBezTo>
                        <a:pt x="105279" y="196202"/>
                        <a:pt x="100494" y="186631"/>
                        <a:pt x="100494" y="172275"/>
                      </a:cubicBezTo>
                      <a:cubicBezTo>
                        <a:pt x="105279" y="124421"/>
                        <a:pt x="100494" y="76567"/>
                        <a:pt x="76567" y="33498"/>
                      </a:cubicBezTo>
                      <a:cubicBezTo>
                        <a:pt x="76567" y="33498"/>
                        <a:pt x="71781" y="33498"/>
                        <a:pt x="71781" y="33498"/>
                      </a:cubicBezTo>
                      <a:cubicBezTo>
                        <a:pt x="86137" y="66996"/>
                        <a:pt x="86137" y="100494"/>
                        <a:pt x="90923" y="133992"/>
                      </a:cubicBezTo>
                      <a:cubicBezTo>
                        <a:pt x="86137" y="119635"/>
                        <a:pt x="81352" y="105279"/>
                        <a:pt x="76567" y="90923"/>
                      </a:cubicBezTo>
                      <a:cubicBezTo>
                        <a:pt x="57425" y="57425"/>
                        <a:pt x="33498" y="28713"/>
                        <a:pt x="4785" y="0"/>
                      </a:cubicBezTo>
                      <a:cubicBezTo>
                        <a:pt x="4785" y="0"/>
                        <a:pt x="0" y="0"/>
                        <a:pt x="0" y="4786"/>
                      </a:cubicBezTo>
                      <a:cubicBezTo>
                        <a:pt x="19141" y="38283"/>
                        <a:pt x="47854" y="62211"/>
                        <a:pt x="62210" y="100494"/>
                      </a:cubicBezTo>
                      <a:cubicBezTo>
                        <a:pt x="76567" y="138777"/>
                        <a:pt x="86137" y="177060"/>
                        <a:pt x="95708" y="215344"/>
                      </a:cubicBezTo>
                      <a:cubicBezTo>
                        <a:pt x="100494" y="253627"/>
                        <a:pt x="105279" y="296696"/>
                        <a:pt x="105279" y="334979"/>
                      </a:cubicBezTo>
                      <a:cubicBezTo>
                        <a:pt x="105279" y="373263"/>
                        <a:pt x="100494" y="406760"/>
                        <a:pt x="105279" y="445044"/>
                      </a:cubicBezTo>
                      <a:cubicBezTo>
                        <a:pt x="105279" y="468971"/>
                        <a:pt x="100494" y="488112"/>
                        <a:pt x="95708" y="512040"/>
                      </a:cubicBezTo>
                      <a:cubicBezTo>
                        <a:pt x="86137" y="540752"/>
                        <a:pt x="76567" y="579035"/>
                        <a:pt x="62210" y="607748"/>
                      </a:cubicBezTo>
                      <a:cubicBezTo>
                        <a:pt x="62210" y="607748"/>
                        <a:pt x="62210" y="607748"/>
                        <a:pt x="62210" y="607748"/>
                      </a:cubicBezTo>
                      <a:cubicBezTo>
                        <a:pt x="81352" y="583821"/>
                        <a:pt x="90923" y="550323"/>
                        <a:pt x="100494" y="521610"/>
                      </a:cubicBezTo>
                      <a:cubicBezTo>
                        <a:pt x="110064" y="488112"/>
                        <a:pt x="114850" y="449829"/>
                        <a:pt x="114850" y="416331"/>
                      </a:cubicBezTo>
                      <a:cubicBezTo>
                        <a:pt x="119635" y="349336"/>
                        <a:pt x="114850" y="277554"/>
                        <a:pt x="105279" y="205773"/>
                      </a:cubicBezTo>
                      <a:close/>
                    </a:path>
                  </a:pathLst>
                </a:custGeom>
                <a:solidFill>
                  <a:srgbClr val="007481"/>
                </a:solidFill>
                <a:ln w="4782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F56A04F6-D8EF-45AE-B131-6C96CED46BF5}"/>
                    </a:ext>
                  </a:extLst>
                </p:cNvPr>
                <p:cNvSpPr/>
                <p:nvPr/>
              </p:nvSpPr>
              <p:spPr>
                <a:xfrm>
                  <a:off x="9205282" y="7997349"/>
                  <a:ext cx="48781" cy="127163"/>
                </a:xfrm>
                <a:custGeom>
                  <a:avLst/>
                  <a:gdLst>
                    <a:gd name="connsiteX0" fmla="*/ 48782 w 48781"/>
                    <a:gd name="connsiteY0" fmla="*/ 116977 h 127163"/>
                    <a:gd name="connsiteX1" fmla="*/ 15284 w 48781"/>
                    <a:gd name="connsiteY1" fmla="*/ 73908 h 127163"/>
                    <a:gd name="connsiteX2" fmla="*/ 34425 w 48781"/>
                    <a:gd name="connsiteY2" fmla="*/ 2127 h 127163"/>
                    <a:gd name="connsiteX3" fmla="*/ 29640 w 48781"/>
                    <a:gd name="connsiteY3" fmla="*/ 2127 h 127163"/>
                    <a:gd name="connsiteX4" fmla="*/ 928 w 48781"/>
                    <a:gd name="connsiteY4" fmla="*/ 83479 h 127163"/>
                    <a:gd name="connsiteX5" fmla="*/ 48782 w 48781"/>
                    <a:gd name="connsiteY5" fmla="*/ 126548 h 127163"/>
                    <a:gd name="connsiteX6" fmla="*/ 48782 w 48781"/>
                    <a:gd name="connsiteY6" fmla="*/ 116977 h 12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81" h="127163">
                      <a:moveTo>
                        <a:pt x="48782" y="116977"/>
                      </a:moveTo>
                      <a:cubicBezTo>
                        <a:pt x="29640" y="107406"/>
                        <a:pt x="20069" y="97835"/>
                        <a:pt x="15284" y="73908"/>
                      </a:cubicBezTo>
                      <a:cubicBezTo>
                        <a:pt x="10498" y="45196"/>
                        <a:pt x="24855" y="26054"/>
                        <a:pt x="34425" y="2127"/>
                      </a:cubicBezTo>
                      <a:cubicBezTo>
                        <a:pt x="34425" y="2127"/>
                        <a:pt x="34425" y="-2659"/>
                        <a:pt x="29640" y="2127"/>
                      </a:cubicBezTo>
                      <a:cubicBezTo>
                        <a:pt x="10498" y="26054"/>
                        <a:pt x="-3858" y="54766"/>
                        <a:pt x="928" y="83479"/>
                      </a:cubicBezTo>
                      <a:cubicBezTo>
                        <a:pt x="5713" y="107406"/>
                        <a:pt x="20069" y="131333"/>
                        <a:pt x="48782" y="126548"/>
                      </a:cubicBezTo>
                      <a:cubicBezTo>
                        <a:pt x="48782" y="121762"/>
                        <a:pt x="48782" y="116977"/>
                        <a:pt x="48782" y="116977"/>
                      </a:cubicBezTo>
                      <a:close/>
                    </a:path>
                  </a:pathLst>
                </a:custGeom>
                <a:solidFill>
                  <a:srgbClr val="007481"/>
                </a:solidFill>
                <a:ln w="47824"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AC23D458-E23E-45CD-88FA-9CD639FB4B81}"/>
                    </a:ext>
                  </a:extLst>
                </p:cNvPr>
                <p:cNvSpPr/>
                <p:nvPr/>
              </p:nvSpPr>
              <p:spPr>
                <a:xfrm>
                  <a:off x="8505412" y="8401451"/>
                  <a:ext cx="565609" cy="108466"/>
                </a:xfrm>
                <a:custGeom>
                  <a:avLst/>
                  <a:gdLst>
                    <a:gd name="connsiteX0" fmla="*/ 562021 w 565609"/>
                    <a:gd name="connsiteY0" fmla="*/ 0 h 108466"/>
                    <a:gd name="connsiteX1" fmla="*/ 279681 w 565609"/>
                    <a:gd name="connsiteY1" fmla="*/ 90923 h 108466"/>
                    <a:gd name="connsiteX2" fmla="*/ 2127 w 565609"/>
                    <a:gd name="connsiteY2" fmla="*/ 38283 h 108466"/>
                    <a:gd name="connsiteX3" fmla="*/ 2127 w 565609"/>
                    <a:gd name="connsiteY3" fmla="*/ 43069 h 108466"/>
                    <a:gd name="connsiteX4" fmla="*/ 270111 w 565609"/>
                    <a:gd name="connsiteY4" fmla="*/ 105279 h 108466"/>
                    <a:gd name="connsiteX5" fmla="*/ 428029 w 565609"/>
                    <a:gd name="connsiteY5" fmla="*/ 71781 h 108466"/>
                    <a:gd name="connsiteX6" fmla="*/ 562021 w 565609"/>
                    <a:gd name="connsiteY6" fmla="*/ 0 h 108466"/>
                    <a:gd name="connsiteX7" fmla="*/ 562021 w 565609"/>
                    <a:gd name="connsiteY7" fmla="*/ 0 h 10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609" h="108466">
                      <a:moveTo>
                        <a:pt x="562021" y="0"/>
                      </a:moveTo>
                      <a:cubicBezTo>
                        <a:pt x="475883" y="47854"/>
                        <a:pt x="380175" y="71781"/>
                        <a:pt x="279681" y="90923"/>
                      </a:cubicBezTo>
                      <a:cubicBezTo>
                        <a:pt x="183973" y="105279"/>
                        <a:pt x="88264" y="81352"/>
                        <a:pt x="2127" y="38283"/>
                      </a:cubicBezTo>
                      <a:cubicBezTo>
                        <a:pt x="2127" y="38283"/>
                        <a:pt x="-2659" y="38283"/>
                        <a:pt x="2127" y="43069"/>
                      </a:cubicBezTo>
                      <a:cubicBezTo>
                        <a:pt x="73908" y="105279"/>
                        <a:pt x="183973" y="114850"/>
                        <a:pt x="270111" y="105279"/>
                      </a:cubicBezTo>
                      <a:cubicBezTo>
                        <a:pt x="322750" y="100494"/>
                        <a:pt x="375390" y="86138"/>
                        <a:pt x="428029" y="71781"/>
                      </a:cubicBezTo>
                      <a:cubicBezTo>
                        <a:pt x="475883" y="52640"/>
                        <a:pt x="528523" y="38283"/>
                        <a:pt x="562021" y="0"/>
                      </a:cubicBezTo>
                      <a:cubicBezTo>
                        <a:pt x="566806" y="0"/>
                        <a:pt x="566806" y="0"/>
                        <a:pt x="562021" y="0"/>
                      </a:cubicBezTo>
                      <a:close/>
                    </a:path>
                  </a:pathLst>
                </a:custGeom>
                <a:solidFill>
                  <a:srgbClr val="007481"/>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D55B45E-4173-4390-9FC4-FAB6C28FD1EB}"/>
                    </a:ext>
                  </a:extLst>
                </p:cNvPr>
                <p:cNvSpPr/>
                <p:nvPr/>
              </p:nvSpPr>
              <p:spPr>
                <a:xfrm>
                  <a:off x="8610691" y="7686297"/>
                  <a:ext cx="216274" cy="61485"/>
                </a:xfrm>
                <a:custGeom>
                  <a:avLst/>
                  <a:gdLst>
                    <a:gd name="connsiteX0" fmla="*/ 212685 w 216274"/>
                    <a:gd name="connsiteY0" fmla="*/ 2127 h 61485"/>
                    <a:gd name="connsiteX1" fmla="*/ 2127 w 216274"/>
                    <a:gd name="connsiteY1" fmla="*/ 16483 h 61485"/>
                    <a:gd name="connsiteX2" fmla="*/ 2127 w 216274"/>
                    <a:gd name="connsiteY2" fmla="*/ 16483 h 61485"/>
                    <a:gd name="connsiteX3" fmla="*/ 212685 w 216274"/>
                    <a:gd name="connsiteY3" fmla="*/ 2127 h 61485"/>
                    <a:gd name="connsiteX4" fmla="*/ 212685 w 216274"/>
                    <a:gd name="connsiteY4" fmla="*/ 2127 h 6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74" h="61485">
                      <a:moveTo>
                        <a:pt x="212685" y="2127"/>
                      </a:moveTo>
                      <a:cubicBezTo>
                        <a:pt x="164831" y="59552"/>
                        <a:pt x="59552" y="73908"/>
                        <a:pt x="2127" y="16483"/>
                      </a:cubicBezTo>
                      <a:cubicBezTo>
                        <a:pt x="2127" y="16483"/>
                        <a:pt x="-2659" y="16483"/>
                        <a:pt x="2127" y="16483"/>
                      </a:cubicBezTo>
                      <a:cubicBezTo>
                        <a:pt x="54766" y="78693"/>
                        <a:pt x="183972" y="78693"/>
                        <a:pt x="212685" y="2127"/>
                      </a:cubicBezTo>
                      <a:cubicBezTo>
                        <a:pt x="217471" y="2127"/>
                        <a:pt x="217471" y="-2659"/>
                        <a:pt x="212685" y="2127"/>
                      </a:cubicBezTo>
                      <a:close/>
                    </a:path>
                  </a:pathLst>
                </a:custGeom>
                <a:solidFill>
                  <a:srgbClr val="007481"/>
                </a:solidFill>
                <a:ln w="4782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96AEF185-48FB-46A9-9916-3A54F2539E18}"/>
                    </a:ext>
                  </a:extLst>
                </p:cNvPr>
                <p:cNvSpPr/>
                <p:nvPr/>
              </p:nvSpPr>
              <p:spPr>
                <a:xfrm>
                  <a:off x="8558982" y="7554433"/>
                  <a:ext cx="292971" cy="193517"/>
                </a:xfrm>
                <a:custGeom>
                  <a:avLst/>
                  <a:gdLst>
                    <a:gd name="connsiteX0" fmla="*/ 283536 w 292971"/>
                    <a:gd name="connsiteY0" fmla="*/ 38283 h 193517"/>
                    <a:gd name="connsiteX1" fmla="*/ 283536 w 292971"/>
                    <a:gd name="connsiteY1" fmla="*/ 38283 h 193517"/>
                    <a:gd name="connsiteX2" fmla="*/ 230896 w 292971"/>
                    <a:gd name="connsiteY2" fmla="*/ 23927 h 193517"/>
                    <a:gd name="connsiteX3" fmla="*/ 159115 w 292971"/>
                    <a:gd name="connsiteY3" fmla="*/ 19142 h 193517"/>
                    <a:gd name="connsiteX4" fmla="*/ 29909 w 292971"/>
                    <a:gd name="connsiteY4" fmla="*/ 0 h 193517"/>
                    <a:gd name="connsiteX5" fmla="*/ 29909 w 292971"/>
                    <a:gd name="connsiteY5" fmla="*/ 0 h 193517"/>
                    <a:gd name="connsiteX6" fmla="*/ 1196 w 292971"/>
                    <a:gd name="connsiteY6" fmla="*/ 86137 h 193517"/>
                    <a:gd name="connsiteX7" fmla="*/ 63407 w 292971"/>
                    <a:gd name="connsiteY7" fmla="*/ 167490 h 193517"/>
                    <a:gd name="connsiteX8" fmla="*/ 240467 w 292971"/>
                    <a:gd name="connsiteY8" fmla="*/ 172275 h 193517"/>
                    <a:gd name="connsiteX9" fmla="*/ 278750 w 292971"/>
                    <a:gd name="connsiteY9" fmla="*/ 133992 h 193517"/>
                    <a:gd name="connsiteX10" fmla="*/ 283536 w 292971"/>
                    <a:gd name="connsiteY10" fmla="*/ 38283 h 19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71" h="193517">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111261" y="196202"/>
                        <a:pt x="187827" y="205773"/>
                        <a:pt x="240467" y="172275"/>
                      </a:cubicBezTo>
                      <a:cubicBezTo>
                        <a:pt x="254823" y="162704"/>
                        <a:pt x="269180" y="148348"/>
                        <a:pt x="278750" y="133992"/>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251D61B3-D2A8-4E14-B468-1726A50F3483}"/>
                    </a:ext>
                  </a:extLst>
                </p:cNvPr>
                <p:cNvSpPr/>
                <p:nvPr/>
              </p:nvSpPr>
              <p:spPr>
                <a:xfrm>
                  <a:off x="8558982" y="7554433"/>
                  <a:ext cx="292761" cy="196201"/>
                </a:xfrm>
                <a:custGeom>
                  <a:avLst/>
                  <a:gdLst>
                    <a:gd name="connsiteX0" fmla="*/ 283536 w 292761"/>
                    <a:gd name="connsiteY0" fmla="*/ 38283 h 196201"/>
                    <a:gd name="connsiteX1" fmla="*/ 283536 w 292761"/>
                    <a:gd name="connsiteY1" fmla="*/ 38283 h 196201"/>
                    <a:gd name="connsiteX2" fmla="*/ 230896 w 292761"/>
                    <a:gd name="connsiteY2" fmla="*/ 23927 h 196201"/>
                    <a:gd name="connsiteX3" fmla="*/ 159115 w 292761"/>
                    <a:gd name="connsiteY3" fmla="*/ 19142 h 196201"/>
                    <a:gd name="connsiteX4" fmla="*/ 29909 w 292761"/>
                    <a:gd name="connsiteY4" fmla="*/ 0 h 196201"/>
                    <a:gd name="connsiteX5" fmla="*/ 29909 w 292761"/>
                    <a:gd name="connsiteY5" fmla="*/ 0 h 196201"/>
                    <a:gd name="connsiteX6" fmla="*/ 1196 w 292761"/>
                    <a:gd name="connsiteY6" fmla="*/ 86137 h 196201"/>
                    <a:gd name="connsiteX7" fmla="*/ 63407 w 292761"/>
                    <a:gd name="connsiteY7" fmla="*/ 167490 h 196201"/>
                    <a:gd name="connsiteX8" fmla="*/ 77763 w 292761"/>
                    <a:gd name="connsiteY8" fmla="*/ 172275 h 196201"/>
                    <a:gd name="connsiteX9" fmla="*/ 44265 w 292761"/>
                    <a:gd name="connsiteY9" fmla="*/ 133992 h 196201"/>
                    <a:gd name="connsiteX10" fmla="*/ 39480 w 292761"/>
                    <a:gd name="connsiteY10" fmla="*/ 105279 h 196201"/>
                    <a:gd name="connsiteX11" fmla="*/ 63407 w 292761"/>
                    <a:gd name="connsiteY11" fmla="*/ 100494 h 196201"/>
                    <a:gd name="connsiteX12" fmla="*/ 87334 w 292761"/>
                    <a:gd name="connsiteY12" fmla="*/ 124421 h 196201"/>
                    <a:gd name="connsiteX13" fmla="*/ 144759 w 292761"/>
                    <a:gd name="connsiteY13" fmla="*/ 153133 h 196201"/>
                    <a:gd name="connsiteX14" fmla="*/ 183042 w 292761"/>
                    <a:gd name="connsiteY14" fmla="*/ 153133 h 196201"/>
                    <a:gd name="connsiteX15" fmla="*/ 230896 w 292761"/>
                    <a:gd name="connsiteY15" fmla="*/ 124421 h 196201"/>
                    <a:gd name="connsiteX16" fmla="*/ 245253 w 292761"/>
                    <a:gd name="connsiteY16" fmla="*/ 119635 h 196201"/>
                    <a:gd name="connsiteX17" fmla="*/ 240467 w 292761"/>
                    <a:gd name="connsiteY17" fmla="*/ 157919 h 196201"/>
                    <a:gd name="connsiteX18" fmla="*/ 183042 w 292761"/>
                    <a:gd name="connsiteY18" fmla="*/ 191417 h 196201"/>
                    <a:gd name="connsiteX19" fmla="*/ 168686 w 292761"/>
                    <a:gd name="connsiteY19" fmla="*/ 196202 h 196201"/>
                    <a:gd name="connsiteX20" fmla="*/ 235682 w 292761"/>
                    <a:gd name="connsiteY20" fmla="*/ 177060 h 196201"/>
                    <a:gd name="connsiteX21" fmla="*/ 273965 w 292761"/>
                    <a:gd name="connsiteY21" fmla="*/ 138777 h 196201"/>
                    <a:gd name="connsiteX22" fmla="*/ 283536 w 292761"/>
                    <a:gd name="connsiteY22" fmla="*/ 38283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2761" h="196201">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68192" y="167490"/>
                        <a:pt x="72978" y="172275"/>
                        <a:pt x="77763" y="172275"/>
                      </a:cubicBezTo>
                      <a:cubicBezTo>
                        <a:pt x="63407" y="162704"/>
                        <a:pt x="53836" y="153133"/>
                        <a:pt x="44265" y="133992"/>
                      </a:cubicBezTo>
                      <a:cubicBezTo>
                        <a:pt x="39480" y="124421"/>
                        <a:pt x="34694" y="114850"/>
                        <a:pt x="39480" y="105279"/>
                      </a:cubicBezTo>
                      <a:cubicBezTo>
                        <a:pt x="39480" y="90923"/>
                        <a:pt x="53836" y="90923"/>
                        <a:pt x="63407" y="100494"/>
                      </a:cubicBezTo>
                      <a:cubicBezTo>
                        <a:pt x="72978" y="110065"/>
                        <a:pt x="77763" y="114850"/>
                        <a:pt x="87334" y="124421"/>
                      </a:cubicBezTo>
                      <a:cubicBezTo>
                        <a:pt x="106476" y="138777"/>
                        <a:pt x="125617" y="148348"/>
                        <a:pt x="144759" y="153133"/>
                      </a:cubicBezTo>
                      <a:cubicBezTo>
                        <a:pt x="159115" y="153133"/>
                        <a:pt x="168686" y="153133"/>
                        <a:pt x="183042" y="153133"/>
                      </a:cubicBezTo>
                      <a:cubicBezTo>
                        <a:pt x="202184" y="148348"/>
                        <a:pt x="216540" y="133992"/>
                        <a:pt x="230896" y="124421"/>
                      </a:cubicBezTo>
                      <a:cubicBezTo>
                        <a:pt x="235682" y="119635"/>
                        <a:pt x="240467" y="119635"/>
                        <a:pt x="245253" y="119635"/>
                      </a:cubicBezTo>
                      <a:cubicBezTo>
                        <a:pt x="259609" y="124421"/>
                        <a:pt x="250038" y="148348"/>
                        <a:pt x="240467" y="157919"/>
                      </a:cubicBezTo>
                      <a:cubicBezTo>
                        <a:pt x="226111" y="177060"/>
                        <a:pt x="202184" y="186631"/>
                        <a:pt x="183042" y="191417"/>
                      </a:cubicBezTo>
                      <a:cubicBezTo>
                        <a:pt x="178257" y="191417"/>
                        <a:pt x="173471" y="191417"/>
                        <a:pt x="168686" y="196202"/>
                      </a:cubicBezTo>
                      <a:cubicBezTo>
                        <a:pt x="192613" y="196202"/>
                        <a:pt x="216540" y="186631"/>
                        <a:pt x="235682" y="177060"/>
                      </a:cubicBezTo>
                      <a:cubicBezTo>
                        <a:pt x="250038" y="167490"/>
                        <a:pt x="264394" y="153133"/>
                        <a:pt x="273965" y="138777"/>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9ABE110C-DC31-4A6B-8D57-67BC800154FA}"/>
                    </a:ext>
                  </a:extLst>
                </p:cNvPr>
                <p:cNvSpPr/>
                <p:nvPr/>
              </p:nvSpPr>
              <p:spPr>
                <a:xfrm>
                  <a:off x="8177345" y="7691250"/>
                  <a:ext cx="1306418" cy="813087"/>
                </a:xfrm>
                <a:custGeom>
                  <a:avLst/>
                  <a:gdLst>
                    <a:gd name="connsiteX0" fmla="*/ 1124573 w 1306418"/>
                    <a:gd name="connsiteY0" fmla="*/ 217304 h 813087"/>
                    <a:gd name="connsiteX1" fmla="*/ 1024079 w 1306418"/>
                    <a:gd name="connsiteY1" fmla="*/ 83312 h 813087"/>
                    <a:gd name="connsiteX2" fmla="*/ 985796 w 1306418"/>
                    <a:gd name="connsiteY2" fmla="*/ 30672 h 813087"/>
                    <a:gd name="connsiteX3" fmla="*/ 957084 w 1306418"/>
                    <a:gd name="connsiteY3" fmla="*/ 35458 h 813087"/>
                    <a:gd name="connsiteX4" fmla="*/ 923585 w 1306418"/>
                    <a:gd name="connsiteY4" fmla="*/ 6745 h 813087"/>
                    <a:gd name="connsiteX5" fmla="*/ 890088 w 1306418"/>
                    <a:gd name="connsiteY5" fmla="*/ 25887 h 813087"/>
                    <a:gd name="connsiteX6" fmla="*/ 928371 w 1306418"/>
                    <a:gd name="connsiteY6" fmla="*/ 88097 h 813087"/>
                    <a:gd name="connsiteX7" fmla="*/ 952298 w 1306418"/>
                    <a:gd name="connsiteY7" fmla="*/ 159879 h 813087"/>
                    <a:gd name="connsiteX8" fmla="*/ 976225 w 1306418"/>
                    <a:gd name="connsiteY8" fmla="*/ 303441 h 813087"/>
                    <a:gd name="connsiteX9" fmla="*/ 961869 w 1306418"/>
                    <a:gd name="connsiteY9" fmla="*/ 509214 h 813087"/>
                    <a:gd name="connsiteX10" fmla="*/ 851804 w 1306418"/>
                    <a:gd name="connsiteY10" fmla="*/ 633635 h 813087"/>
                    <a:gd name="connsiteX11" fmla="*/ 732169 w 1306418"/>
                    <a:gd name="connsiteY11" fmla="*/ 662347 h 813087"/>
                    <a:gd name="connsiteX12" fmla="*/ 727383 w 1306418"/>
                    <a:gd name="connsiteY12" fmla="*/ 614493 h 813087"/>
                    <a:gd name="connsiteX13" fmla="*/ 751310 w 1306418"/>
                    <a:gd name="connsiteY13" fmla="*/ 537926 h 813087"/>
                    <a:gd name="connsiteX14" fmla="*/ 751310 w 1306418"/>
                    <a:gd name="connsiteY14" fmla="*/ 284299 h 813087"/>
                    <a:gd name="connsiteX15" fmla="*/ 717813 w 1306418"/>
                    <a:gd name="connsiteY15" fmla="*/ 83312 h 813087"/>
                    <a:gd name="connsiteX16" fmla="*/ 607748 w 1306418"/>
                    <a:gd name="connsiteY16" fmla="*/ 49814 h 813087"/>
                    <a:gd name="connsiteX17" fmla="*/ 555108 w 1306418"/>
                    <a:gd name="connsiteY17" fmla="*/ 59385 h 813087"/>
                    <a:gd name="connsiteX18" fmla="*/ 473756 w 1306418"/>
                    <a:gd name="connsiteY18" fmla="*/ 49814 h 813087"/>
                    <a:gd name="connsiteX19" fmla="*/ 421117 w 1306418"/>
                    <a:gd name="connsiteY19" fmla="*/ 64170 h 813087"/>
                    <a:gd name="connsiteX20" fmla="*/ 382833 w 1306418"/>
                    <a:gd name="connsiteY20" fmla="*/ 97668 h 813087"/>
                    <a:gd name="connsiteX21" fmla="*/ 306266 w 1306418"/>
                    <a:gd name="connsiteY21" fmla="*/ 11531 h 813087"/>
                    <a:gd name="connsiteX22" fmla="*/ 172275 w 1306418"/>
                    <a:gd name="connsiteY22" fmla="*/ 150308 h 813087"/>
                    <a:gd name="connsiteX23" fmla="*/ 19141 w 1306418"/>
                    <a:gd name="connsiteY23" fmla="*/ 112024 h 813087"/>
                    <a:gd name="connsiteX24" fmla="*/ 0 w 1306418"/>
                    <a:gd name="connsiteY24" fmla="*/ 121595 h 813087"/>
                    <a:gd name="connsiteX25" fmla="*/ 52640 w 1306418"/>
                    <a:gd name="connsiteY25" fmla="*/ 174235 h 813087"/>
                    <a:gd name="connsiteX26" fmla="*/ 71781 w 1306418"/>
                    <a:gd name="connsiteY26" fmla="*/ 188591 h 813087"/>
                    <a:gd name="connsiteX27" fmla="*/ 129206 w 1306418"/>
                    <a:gd name="connsiteY27" fmla="*/ 236445 h 813087"/>
                    <a:gd name="connsiteX28" fmla="*/ 148348 w 1306418"/>
                    <a:gd name="connsiteY28" fmla="*/ 255587 h 813087"/>
                    <a:gd name="connsiteX29" fmla="*/ 229700 w 1306418"/>
                    <a:gd name="connsiteY29" fmla="*/ 274729 h 813087"/>
                    <a:gd name="connsiteX30" fmla="*/ 234485 w 1306418"/>
                    <a:gd name="connsiteY30" fmla="*/ 217304 h 813087"/>
                    <a:gd name="connsiteX31" fmla="*/ 282339 w 1306418"/>
                    <a:gd name="connsiteY31" fmla="*/ 169449 h 813087"/>
                    <a:gd name="connsiteX32" fmla="*/ 301481 w 1306418"/>
                    <a:gd name="connsiteY32" fmla="*/ 145522 h 813087"/>
                    <a:gd name="connsiteX33" fmla="*/ 272769 w 1306418"/>
                    <a:gd name="connsiteY33" fmla="*/ 222089 h 813087"/>
                    <a:gd name="connsiteX34" fmla="*/ 229700 w 1306418"/>
                    <a:gd name="connsiteY34" fmla="*/ 380008 h 813087"/>
                    <a:gd name="connsiteX35" fmla="*/ 200987 w 1306418"/>
                    <a:gd name="connsiteY35" fmla="*/ 537926 h 813087"/>
                    <a:gd name="connsiteX36" fmla="*/ 196202 w 1306418"/>
                    <a:gd name="connsiteY36" fmla="*/ 609708 h 813087"/>
                    <a:gd name="connsiteX37" fmla="*/ 196202 w 1306418"/>
                    <a:gd name="connsiteY37" fmla="*/ 638420 h 813087"/>
                    <a:gd name="connsiteX38" fmla="*/ 181846 w 1306418"/>
                    <a:gd name="connsiteY38" fmla="*/ 647991 h 813087"/>
                    <a:gd name="connsiteX39" fmla="*/ 157919 w 1306418"/>
                    <a:gd name="connsiteY39" fmla="*/ 734128 h 813087"/>
                    <a:gd name="connsiteX40" fmla="*/ 287125 w 1306418"/>
                    <a:gd name="connsiteY40" fmla="*/ 801124 h 813087"/>
                    <a:gd name="connsiteX41" fmla="*/ 373262 w 1306418"/>
                    <a:gd name="connsiteY41" fmla="*/ 801124 h 813087"/>
                    <a:gd name="connsiteX42" fmla="*/ 435473 w 1306418"/>
                    <a:gd name="connsiteY42" fmla="*/ 791554 h 813087"/>
                    <a:gd name="connsiteX43" fmla="*/ 492898 w 1306418"/>
                    <a:gd name="connsiteY43" fmla="*/ 805910 h 813087"/>
                    <a:gd name="connsiteX44" fmla="*/ 660387 w 1306418"/>
                    <a:gd name="connsiteY44" fmla="*/ 805910 h 813087"/>
                    <a:gd name="connsiteX45" fmla="*/ 847019 w 1306418"/>
                    <a:gd name="connsiteY45" fmla="*/ 753270 h 813087"/>
                    <a:gd name="connsiteX46" fmla="*/ 914015 w 1306418"/>
                    <a:gd name="connsiteY46" fmla="*/ 753270 h 813087"/>
                    <a:gd name="connsiteX47" fmla="*/ 1052792 w 1306418"/>
                    <a:gd name="connsiteY47" fmla="*/ 705416 h 813087"/>
                    <a:gd name="connsiteX48" fmla="*/ 1081504 w 1306418"/>
                    <a:gd name="connsiteY48" fmla="*/ 595351 h 813087"/>
                    <a:gd name="connsiteX49" fmla="*/ 1033650 w 1306418"/>
                    <a:gd name="connsiteY49" fmla="*/ 523570 h 813087"/>
                    <a:gd name="connsiteX50" fmla="*/ 1038435 w 1306418"/>
                    <a:gd name="connsiteY50" fmla="*/ 432647 h 813087"/>
                    <a:gd name="connsiteX51" fmla="*/ 1038435 w 1306418"/>
                    <a:gd name="connsiteY51" fmla="*/ 341724 h 813087"/>
                    <a:gd name="connsiteX52" fmla="*/ 1052792 w 1306418"/>
                    <a:gd name="connsiteY52" fmla="*/ 351295 h 813087"/>
                    <a:gd name="connsiteX53" fmla="*/ 1052792 w 1306418"/>
                    <a:gd name="connsiteY53" fmla="*/ 351295 h 813087"/>
                    <a:gd name="connsiteX54" fmla="*/ 1052792 w 1306418"/>
                    <a:gd name="connsiteY54" fmla="*/ 399149 h 813087"/>
                    <a:gd name="connsiteX55" fmla="*/ 1110217 w 1306418"/>
                    <a:gd name="connsiteY55" fmla="*/ 423076 h 813087"/>
                    <a:gd name="connsiteX56" fmla="*/ 1263350 w 1306418"/>
                    <a:gd name="connsiteY56" fmla="*/ 303441 h 813087"/>
                    <a:gd name="connsiteX57" fmla="*/ 1306419 w 1306418"/>
                    <a:gd name="connsiteY57" fmla="*/ 174235 h 813087"/>
                    <a:gd name="connsiteX58" fmla="*/ 1124573 w 1306418"/>
                    <a:gd name="connsiteY58" fmla="*/ 217304 h 813087"/>
                    <a:gd name="connsiteX59" fmla="*/ 545537 w 1306418"/>
                    <a:gd name="connsiteY59" fmla="*/ 748485 h 813087"/>
                    <a:gd name="connsiteX60" fmla="*/ 339765 w 1306418"/>
                    <a:gd name="connsiteY60" fmla="*/ 705416 h 813087"/>
                    <a:gd name="connsiteX61" fmla="*/ 277554 w 1306418"/>
                    <a:gd name="connsiteY61" fmla="*/ 719772 h 813087"/>
                    <a:gd name="connsiteX62" fmla="*/ 263198 w 1306418"/>
                    <a:gd name="connsiteY62" fmla="*/ 743699 h 813087"/>
                    <a:gd name="connsiteX63" fmla="*/ 224914 w 1306418"/>
                    <a:gd name="connsiteY63" fmla="*/ 758056 h 813087"/>
                    <a:gd name="connsiteX64" fmla="*/ 172275 w 1306418"/>
                    <a:gd name="connsiteY64" fmla="*/ 724558 h 813087"/>
                    <a:gd name="connsiteX65" fmla="*/ 167490 w 1306418"/>
                    <a:gd name="connsiteY65" fmla="*/ 686274 h 813087"/>
                    <a:gd name="connsiteX66" fmla="*/ 172275 w 1306418"/>
                    <a:gd name="connsiteY66" fmla="*/ 667133 h 813087"/>
                    <a:gd name="connsiteX67" fmla="*/ 205773 w 1306418"/>
                    <a:gd name="connsiteY67" fmla="*/ 647991 h 813087"/>
                    <a:gd name="connsiteX68" fmla="*/ 215344 w 1306418"/>
                    <a:gd name="connsiteY68" fmla="*/ 590566 h 813087"/>
                    <a:gd name="connsiteX69" fmla="*/ 239271 w 1306418"/>
                    <a:gd name="connsiteY69" fmla="*/ 580995 h 813087"/>
                    <a:gd name="connsiteX70" fmla="*/ 272769 w 1306418"/>
                    <a:gd name="connsiteY70" fmla="*/ 614493 h 813087"/>
                    <a:gd name="connsiteX71" fmla="*/ 325408 w 1306418"/>
                    <a:gd name="connsiteY71" fmla="*/ 590566 h 813087"/>
                    <a:gd name="connsiteX72" fmla="*/ 354121 w 1306418"/>
                    <a:gd name="connsiteY72" fmla="*/ 595351 h 813087"/>
                    <a:gd name="connsiteX73" fmla="*/ 378048 w 1306418"/>
                    <a:gd name="connsiteY73" fmla="*/ 638420 h 813087"/>
                    <a:gd name="connsiteX74" fmla="*/ 416331 w 1306418"/>
                    <a:gd name="connsiteY74" fmla="*/ 652777 h 813087"/>
                    <a:gd name="connsiteX75" fmla="*/ 512040 w 1306418"/>
                    <a:gd name="connsiteY75" fmla="*/ 652777 h 813087"/>
                    <a:gd name="connsiteX76" fmla="*/ 650817 w 1306418"/>
                    <a:gd name="connsiteY76" fmla="*/ 691060 h 813087"/>
                    <a:gd name="connsiteX77" fmla="*/ 545537 w 1306418"/>
                    <a:gd name="connsiteY77" fmla="*/ 748485 h 8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306418" h="813087">
                      <a:moveTo>
                        <a:pt x="1124573" y="217304"/>
                      </a:moveTo>
                      <a:cubicBezTo>
                        <a:pt x="1062363" y="226874"/>
                        <a:pt x="1043221" y="121595"/>
                        <a:pt x="1024079" y="83312"/>
                      </a:cubicBezTo>
                      <a:cubicBezTo>
                        <a:pt x="1014508" y="64170"/>
                        <a:pt x="1004938" y="40243"/>
                        <a:pt x="985796" y="30672"/>
                      </a:cubicBezTo>
                      <a:cubicBezTo>
                        <a:pt x="971440" y="21102"/>
                        <a:pt x="971440" y="35458"/>
                        <a:pt x="957084" y="35458"/>
                      </a:cubicBezTo>
                      <a:cubicBezTo>
                        <a:pt x="937942" y="35458"/>
                        <a:pt x="933156" y="16316"/>
                        <a:pt x="923585" y="6745"/>
                      </a:cubicBezTo>
                      <a:cubicBezTo>
                        <a:pt x="904444" y="-7611"/>
                        <a:pt x="885302" y="1960"/>
                        <a:pt x="890088" y="25887"/>
                      </a:cubicBezTo>
                      <a:cubicBezTo>
                        <a:pt x="894873" y="49814"/>
                        <a:pt x="918800" y="68956"/>
                        <a:pt x="928371" y="88097"/>
                      </a:cubicBezTo>
                      <a:cubicBezTo>
                        <a:pt x="937942" y="112024"/>
                        <a:pt x="947512" y="135951"/>
                        <a:pt x="952298" y="159879"/>
                      </a:cubicBezTo>
                      <a:cubicBezTo>
                        <a:pt x="966654" y="207733"/>
                        <a:pt x="971440" y="255587"/>
                        <a:pt x="976225" y="303441"/>
                      </a:cubicBezTo>
                      <a:cubicBezTo>
                        <a:pt x="985796" y="370437"/>
                        <a:pt x="995367" y="447003"/>
                        <a:pt x="961869" y="509214"/>
                      </a:cubicBezTo>
                      <a:cubicBezTo>
                        <a:pt x="937942" y="557068"/>
                        <a:pt x="894873" y="600137"/>
                        <a:pt x="851804" y="633635"/>
                      </a:cubicBezTo>
                      <a:cubicBezTo>
                        <a:pt x="827877" y="652777"/>
                        <a:pt x="760881" y="695845"/>
                        <a:pt x="732169" y="662347"/>
                      </a:cubicBezTo>
                      <a:cubicBezTo>
                        <a:pt x="722598" y="647991"/>
                        <a:pt x="722598" y="628849"/>
                        <a:pt x="727383" y="614493"/>
                      </a:cubicBezTo>
                      <a:cubicBezTo>
                        <a:pt x="736954" y="590566"/>
                        <a:pt x="746525" y="566639"/>
                        <a:pt x="751310" y="537926"/>
                      </a:cubicBezTo>
                      <a:cubicBezTo>
                        <a:pt x="756096" y="451789"/>
                        <a:pt x="751310" y="370437"/>
                        <a:pt x="751310" y="284299"/>
                      </a:cubicBezTo>
                      <a:cubicBezTo>
                        <a:pt x="751310" y="222089"/>
                        <a:pt x="765667" y="135951"/>
                        <a:pt x="717813" y="83312"/>
                      </a:cubicBezTo>
                      <a:cubicBezTo>
                        <a:pt x="689100" y="54599"/>
                        <a:pt x="650817" y="49814"/>
                        <a:pt x="607748" y="49814"/>
                      </a:cubicBezTo>
                      <a:cubicBezTo>
                        <a:pt x="588606" y="54599"/>
                        <a:pt x="569464" y="59385"/>
                        <a:pt x="555108" y="59385"/>
                      </a:cubicBezTo>
                      <a:cubicBezTo>
                        <a:pt x="526396" y="59385"/>
                        <a:pt x="497683" y="59385"/>
                        <a:pt x="473756" y="49814"/>
                      </a:cubicBezTo>
                      <a:cubicBezTo>
                        <a:pt x="454615" y="49814"/>
                        <a:pt x="435473" y="54599"/>
                        <a:pt x="421117" y="64170"/>
                      </a:cubicBezTo>
                      <a:cubicBezTo>
                        <a:pt x="411546" y="73741"/>
                        <a:pt x="397189" y="92883"/>
                        <a:pt x="382833" y="97668"/>
                      </a:cubicBezTo>
                      <a:cubicBezTo>
                        <a:pt x="339765" y="112024"/>
                        <a:pt x="344550" y="-17182"/>
                        <a:pt x="306266" y="11531"/>
                      </a:cubicBezTo>
                      <a:cubicBezTo>
                        <a:pt x="253627" y="49814"/>
                        <a:pt x="253627" y="155093"/>
                        <a:pt x="172275" y="150308"/>
                      </a:cubicBezTo>
                      <a:cubicBezTo>
                        <a:pt x="119635" y="145522"/>
                        <a:pt x="76567" y="92883"/>
                        <a:pt x="19141" y="112024"/>
                      </a:cubicBezTo>
                      <a:cubicBezTo>
                        <a:pt x="9571" y="116810"/>
                        <a:pt x="4785" y="116810"/>
                        <a:pt x="0" y="121595"/>
                      </a:cubicBezTo>
                      <a:cubicBezTo>
                        <a:pt x="4785" y="145522"/>
                        <a:pt x="33498" y="164664"/>
                        <a:pt x="52640" y="174235"/>
                      </a:cubicBezTo>
                      <a:cubicBezTo>
                        <a:pt x="57425" y="179020"/>
                        <a:pt x="66996" y="183806"/>
                        <a:pt x="71781" y="188591"/>
                      </a:cubicBezTo>
                      <a:cubicBezTo>
                        <a:pt x="90923" y="202947"/>
                        <a:pt x="110064" y="222089"/>
                        <a:pt x="129206" y="236445"/>
                      </a:cubicBezTo>
                      <a:cubicBezTo>
                        <a:pt x="133991" y="241231"/>
                        <a:pt x="138777" y="246016"/>
                        <a:pt x="148348" y="255587"/>
                      </a:cubicBezTo>
                      <a:cubicBezTo>
                        <a:pt x="167490" y="284299"/>
                        <a:pt x="205773" y="313012"/>
                        <a:pt x="229700" y="274729"/>
                      </a:cubicBezTo>
                      <a:cubicBezTo>
                        <a:pt x="239271" y="260372"/>
                        <a:pt x="239271" y="241231"/>
                        <a:pt x="234485" y="217304"/>
                      </a:cubicBezTo>
                      <a:cubicBezTo>
                        <a:pt x="253627" y="202947"/>
                        <a:pt x="267983" y="183806"/>
                        <a:pt x="282339" y="169449"/>
                      </a:cubicBezTo>
                      <a:cubicBezTo>
                        <a:pt x="287125" y="159879"/>
                        <a:pt x="296696" y="155093"/>
                        <a:pt x="301481" y="145522"/>
                      </a:cubicBezTo>
                      <a:cubicBezTo>
                        <a:pt x="291910" y="169449"/>
                        <a:pt x="282339" y="193376"/>
                        <a:pt x="272769" y="222089"/>
                      </a:cubicBezTo>
                      <a:cubicBezTo>
                        <a:pt x="258412" y="274729"/>
                        <a:pt x="244056" y="327368"/>
                        <a:pt x="229700" y="380008"/>
                      </a:cubicBezTo>
                      <a:cubicBezTo>
                        <a:pt x="215344" y="432647"/>
                        <a:pt x="205773" y="485287"/>
                        <a:pt x="200987" y="537926"/>
                      </a:cubicBezTo>
                      <a:cubicBezTo>
                        <a:pt x="196202" y="561854"/>
                        <a:pt x="196202" y="585781"/>
                        <a:pt x="196202" y="609708"/>
                      </a:cubicBezTo>
                      <a:cubicBezTo>
                        <a:pt x="196202" y="619279"/>
                        <a:pt x="196202" y="628849"/>
                        <a:pt x="196202" y="638420"/>
                      </a:cubicBezTo>
                      <a:cubicBezTo>
                        <a:pt x="191417" y="643206"/>
                        <a:pt x="186631" y="643206"/>
                        <a:pt x="181846" y="647991"/>
                      </a:cubicBezTo>
                      <a:cubicBezTo>
                        <a:pt x="143563" y="662347"/>
                        <a:pt x="143563" y="700631"/>
                        <a:pt x="157919" y="734128"/>
                      </a:cubicBezTo>
                      <a:cubicBezTo>
                        <a:pt x="181846" y="777197"/>
                        <a:pt x="244056" y="791554"/>
                        <a:pt x="287125" y="801124"/>
                      </a:cubicBezTo>
                      <a:cubicBezTo>
                        <a:pt x="315838" y="805910"/>
                        <a:pt x="344550" y="805910"/>
                        <a:pt x="373262" y="801124"/>
                      </a:cubicBezTo>
                      <a:cubicBezTo>
                        <a:pt x="392404" y="801124"/>
                        <a:pt x="411546" y="796339"/>
                        <a:pt x="435473" y="791554"/>
                      </a:cubicBezTo>
                      <a:cubicBezTo>
                        <a:pt x="454615" y="796339"/>
                        <a:pt x="473756" y="801124"/>
                        <a:pt x="492898" y="805910"/>
                      </a:cubicBezTo>
                      <a:cubicBezTo>
                        <a:pt x="550323" y="815481"/>
                        <a:pt x="602963" y="815481"/>
                        <a:pt x="660387" y="805910"/>
                      </a:cubicBezTo>
                      <a:cubicBezTo>
                        <a:pt x="722598" y="796339"/>
                        <a:pt x="789594" y="777197"/>
                        <a:pt x="847019" y="753270"/>
                      </a:cubicBezTo>
                      <a:cubicBezTo>
                        <a:pt x="870946" y="753270"/>
                        <a:pt x="894873" y="753270"/>
                        <a:pt x="914015" y="753270"/>
                      </a:cubicBezTo>
                      <a:cubicBezTo>
                        <a:pt x="966654" y="753270"/>
                        <a:pt x="1014508" y="738914"/>
                        <a:pt x="1052792" y="705416"/>
                      </a:cubicBezTo>
                      <a:cubicBezTo>
                        <a:pt x="1086290" y="676704"/>
                        <a:pt x="1095860" y="633635"/>
                        <a:pt x="1081504" y="595351"/>
                      </a:cubicBezTo>
                      <a:cubicBezTo>
                        <a:pt x="1071933" y="566639"/>
                        <a:pt x="1057577" y="547497"/>
                        <a:pt x="1033650" y="523570"/>
                      </a:cubicBezTo>
                      <a:cubicBezTo>
                        <a:pt x="1038435" y="494858"/>
                        <a:pt x="1038435" y="461360"/>
                        <a:pt x="1038435" y="432647"/>
                      </a:cubicBezTo>
                      <a:cubicBezTo>
                        <a:pt x="1038435" y="403935"/>
                        <a:pt x="1038435" y="370437"/>
                        <a:pt x="1038435" y="341724"/>
                      </a:cubicBezTo>
                      <a:cubicBezTo>
                        <a:pt x="1043221" y="346510"/>
                        <a:pt x="1048006" y="346510"/>
                        <a:pt x="1052792" y="351295"/>
                      </a:cubicBezTo>
                      <a:cubicBezTo>
                        <a:pt x="1052792" y="351295"/>
                        <a:pt x="1052792" y="351295"/>
                        <a:pt x="1052792" y="351295"/>
                      </a:cubicBezTo>
                      <a:cubicBezTo>
                        <a:pt x="1052792" y="370437"/>
                        <a:pt x="1048006" y="384793"/>
                        <a:pt x="1052792" y="399149"/>
                      </a:cubicBezTo>
                      <a:cubicBezTo>
                        <a:pt x="1062363" y="423076"/>
                        <a:pt x="1086290" y="427862"/>
                        <a:pt x="1110217" y="423076"/>
                      </a:cubicBezTo>
                      <a:cubicBezTo>
                        <a:pt x="1177213" y="408720"/>
                        <a:pt x="1229852" y="360866"/>
                        <a:pt x="1263350" y="303441"/>
                      </a:cubicBezTo>
                      <a:cubicBezTo>
                        <a:pt x="1287277" y="265158"/>
                        <a:pt x="1306419" y="222089"/>
                        <a:pt x="1306419" y="174235"/>
                      </a:cubicBezTo>
                      <a:cubicBezTo>
                        <a:pt x="1244209" y="150308"/>
                        <a:pt x="1172427" y="212518"/>
                        <a:pt x="1124573" y="217304"/>
                      </a:cubicBezTo>
                      <a:close/>
                      <a:moveTo>
                        <a:pt x="545537" y="748485"/>
                      </a:moveTo>
                      <a:cubicBezTo>
                        <a:pt x="473756" y="753270"/>
                        <a:pt x="406761" y="729343"/>
                        <a:pt x="339765" y="705416"/>
                      </a:cubicBezTo>
                      <a:cubicBezTo>
                        <a:pt x="315838" y="695845"/>
                        <a:pt x="291910" y="691060"/>
                        <a:pt x="277554" y="719772"/>
                      </a:cubicBezTo>
                      <a:cubicBezTo>
                        <a:pt x="272769" y="729343"/>
                        <a:pt x="272769" y="738914"/>
                        <a:pt x="263198" y="743699"/>
                      </a:cubicBezTo>
                      <a:cubicBezTo>
                        <a:pt x="253627" y="753270"/>
                        <a:pt x="239271" y="758056"/>
                        <a:pt x="224914" y="758056"/>
                      </a:cubicBezTo>
                      <a:cubicBezTo>
                        <a:pt x="205773" y="758056"/>
                        <a:pt x="186631" y="743699"/>
                        <a:pt x="172275" y="724558"/>
                      </a:cubicBezTo>
                      <a:cubicBezTo>
                        <a:pt x="167490" y="714987"/>
                        <a:pt x="162704" y="695845"/>
                        <a:pt x="167490" y="686274"/>
                      </a:cubicBezTo>
                      <a:cubicBezTo>
                        <a:pt x="167490" y="676704"/>
                        <a:pt x="167490" y="671918"/>
                        <a:pt x="172275" y="667133"/>
                      </a:cubicBezTo>
                      <a:cubicBezTo>
                        <a:pt x="181846" y="657562"/>
                        <a:pt x="191417" y="652777"/>
                        <a:pt x="205773" y="647991"/>
                      </a:cubicBezTo>
                      <a:cubicBezTo>
                        <a:pt x="205773" y="628849"/>
                        <a:pt x="205773" y="609708"/>
                        <a:pt x="215344" y="590566"/>
                      </a:cubicBezTo>
                      <a:cubicBezTo>
                        <a:pt x="220129" y="580995"/>
                        <a:pt x="229700" y="576210"/>
                        <a:pt x="239271" y="580995"/>
                      </a:cubicBezTo>
                      <a:cubicBezTo>
                        <a:pt x="253627" y="590566"/>
                        <a:pt x="258412" y="609708"/>
                        <a:pt x="272769" y="614493"/>
                      </a:cubicBezTo>
                      <a:cubicBezTo>
                        <a:pt x="296696" y="628849"/>
                        <a:pt x="306266" y="600137"/>
                        <a:pt x="325408" y="590566"/>
                      </a:cubicBezTo>
                      <a:cubicBezTo>
                        <a:pt x="334979" y="585781"/>
                        <a:pt x="349335" y="585781"/>
                        <a:pt x="354121" y="595351"/>
                      </a:cubicBezTo>
                      <a:cubicBezTo>
                        <a:pt x="363692" y="609708"/>
                        <a:pt x="363692" y="628849"/>
                        <a:pt x="378048" y="638420"/>
                      </a:cubicBezTo>
                      <a:cubicBezTo>
                        <a:pt x="387619" y="647991"/>
                        <a:pt x="401975" y="652777"/>
                        <a:pt x="416331" y="652777"/>
                      </a:cubicBezTo>
                      <a:cubicBezTo>
                        <a:pt x="449829" y="652777"/>
                        <a:pt x="478542" y="652777"/>
                        <a:pt x="512040" y="652777"/>
                      </a:cubicBezTo>
                      <a:cubicBezTo>
                        <a:pt x="540752" y="652777"/>
                        <a:pt x="650817" y="643206"/>
                        <a:pt x="650817" y="691060"/>
                      </a:cubicBezTo>
                      <a:cubicBezTo>
                        <a:pt x="655602" y="743699"/>
                        <a:pt x="574250" y="748485"/>
                        <a:pt x="545537" y="748485"/>
                      </a:cubicBezTo>
                      <a:close/>
                    </a:path>
                  </a:pathLst>
                </a:custGeom>
                <a:solidFill>
                  <a:srgbClr val="009A9A">
                    <a:alpha val="30000"/>
                  </a:srgbClr>
                </a:solidFill>
                <a:ln w="47824"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26D88AC3-3BD5-4960-9F1C-DE6926211B90}"/>
                    </a:ext>
                  </a:extLst>
                </p:cNvPr>
                <p:cNvSpPr/>
                <p:nvPr/>
              </p:nvSpPr>
              <p:spPr>
                <a:xfrm>
                  <a:off x="8307288" y="8324885"/>
                  <a:ext cx="276817" cy="161507"/>
                </a:xfrm>
                <a:custGeom>
                  <a:avLst/>
                  <a:gdLst>
                    <a:gd name="connsiteX0" fmla="*/ 224178 w 276817"/>
                    <a:gd name="connsiteY0" fmla="*/ 124421 h 161507"/>
                    <a:gd name="connsiteX1" fmla="*/ 71044 w 276817"/>
                    <a:gd name="connsiteY1" fmla="*/ 119635 h 161507"/>
                    <a:gd name="connsiteX2" fmla="*/ 18405 w 276817"/>
                    <a:gd name="connsiteY2" fmla="*/ 66996 h 161507"/>
                    <a:gd name="connsiteX3" fmla="*/ 42332 w 276817"/>
                    <a:gd name="connsiteY3" fmla="*/ 0 h 161507"/>
                    <a:gd name="connsiteX4" fmla="*/ 32761 w 276817"/>
                    <a:gd name="connsiteY4" fmla="*/ 4785 h 161507"/>
                    <a:gd name="connsiteX5" fmla="*/ 8834 w 276817"/>
                    <a:gd name="connsiteY5" fmla="*/ 90923 h 161507"/>
                    <a:gd name="connsiteX6" fmla="*/ 138040 w 276817"/>
                    <a:gd name="connsiteY6" fmla="*/ 157919 h 161507"/>
                    <a:gd name="connsiteX7" fmla="*/ 224178 w 276817"/>
                    <a:gd name="connsiteY7" fmla="*/ 157919 h 161507"/>
                    <a:gd name="connsiteX8" fmla="*/ 276818 w 276817"/>
                    <a:gd name="connsiteY8" fmla="*/ 153133 h 161507"/>
                    <a:gd name="connsiteX9" fmla="*/ 224178 w 276817"/>
                    <a:gd name="connsiteY9" fmla="*/ 124421 h 16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817" h="161507">
                      <a:moveTo>
                        <a:pt x="224178" y="124421"/>
                      </a:moveTo>
                      <a:cubicBezTo>
                        <a:pt x="176324" y="138777"/>
                        <a:pt x="118899" y="138777"/>
                        <a:pt x="71044" y="119635"/>
                      </a:cubicBezTo>
                      <a:cubicBezTo>
                        <a:pt x="47117" y="110065"/>
                        <a:pt x="27976" y="90923"/>
                        <a:pt x="18405" y="66996"/>
                      </a:cubicBezTo>
                      <a:cubicBezTo>
                        <a:pt x="8834" y="38283"/>
                        <a:pt x="23190" y="19142"/>
                        <a:pt x="42332" y="0"/>
                      </a:cubicBezTo>
                      <a:cubicBezTo>
                        <a:pt x="42332" y="0"/>
                        <a:pt x="37547" y="4785"/>
                        <a:pt x="32761" y="4785"/>
                      </a:cubicBezTo>
                      <a:cubicBezTo>
                        <a:pt x="-5522" y="19142"/>
                        <a:pt x="-5522" y="57425"/>
                        <a:pt x="8834" y="90923"/>
                      </a:cubicBezTo>
                      <a:cubicBezTo>
                        <a:pt x="32761" y="133992"/>
                        <a:pt x="94972" y="148348"/>
                        <a:pt x="138040" y="157919"/>
                      </a:cubicBezTo>
                      <a:cubicBezTo>
                        <a:pt x="166753" y="162704"/>
                        <a:pt x="195465" y="162704"/>
                        <a:pt x="224178" y="157919"/>
                      </a:cubicBezTo>
                      <a:cubicBezTo>
                        <a:pt x="243319" y="157919"/>
                        <a:pt x="257676" y="153133"/>
                        <a:pt x="276818" y="153133"/>
                      </a:cubicBezTo>
                      <a:cubicBezTo>
                        <a:pt x="262461" y="148348"/>
                        <a:pt x="243319" y="138777"/>
                        <a:pt x="224178" y="124421"/>
                      </a:cubicBezTo>
                      <a:close/>
                    </a:path>
                  </a:pathLst>
                </a:custGeom>
                <a:solidFill>
                  <a:srgbClr val="009A9A">
                    <a:alpha val="30000"/>
                  </a:srgbClr>
                </a:solidFill>
                <a:ln w="47824"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E157EC46-FC5A-4284-AE65-BFE6D601B333}"/>
                    </a:ext>
                  </a:extLst>
                </p:cNvPr>
                <p:cNvSpPr/>
                <p:nvPr/>
              </p:nvSpPr>
              <p:spPr>
                <a:xfrm>
                  <a:off x="8866445" y="7717137"/>
                  <a:ext cx="593391" cy="756095"/>
                </a:xfrm>
                <a:custGeom>
                  <a:avLst/>
                  <a:gdLst>
                    <a:gd name="connsiteX0" fmla="*/ 564679 w 593391"/>
                    <a:gd name="connsiteY0" fmla="*/ 177060 h 756095"/>
                    <a:gd name="connsiteX1" fmla="*/ 492898 w 593391"/>
                    <a:gd name="connsiteY1" fmla="*/ 210558 h 756095"/>
                    <a:gd name="connsiteX2" fmla="*/ 445044 w 593391"/>
                    <a:gd name="connsiteY2" fmla="*/ 267983 h 756095"/>
                    <a:gd name="connsiteX3" fmla="*/ 421117 w 593391"/>
                    <a:gd name="connsiteY3" fmla="*/ 306267 h 756095"/>
                    <a:gd name="connsiteX4" fmla="*/ 378048 w 593391"/>
                    <a:gd name="connsiteY4" fmla="*/ 282340 h 756095"/>
                    <a:gd name="connsiteX5" fmla="*/ 378048 w 593391"/>
                    <a:gd name="connsiteY5" fmla="*/ 272769 h 756095"/>
                    <a:gd name="connsiteX6" fmla="*/ 349336 w 593391"/>
                    <a:gd name="connsiteY6" fmla="*/ 167490 h 756095"/>
                    <a:gd name="connsiteX7" fmla="*/ 311052 w 593391"/>
                    <a:gd name="connsiteY7" fmla="*/ 43069 h 756095"/>
                    <a:gd name="connsiteX8" fmla="*/ 296696 w 593391"/>
                    <a:gd name="connsiteY8" fmla="*/ 23927 h 756095"/>
                    <a:gd name="connsiteX9" fmla="*/ 291911 w 593391"/>
                    <a:gd name="connsiteY9" fmla="*/ 33498 h 756095"/>
                    <a:gd name="connsiteX10" fmla="*/ 229700 w 593391"/>
                    <a:gd name="connsiteY10" fmla="*/ 0 h 756095"/>
                    <a:gd name="connsiteX11" fmla="*/ 282340 w 593391"/>
                    <a:gd name="connsiteY11" fmla="*/ 124421 h 756095"/>
                    <a:gd name="connsiteX12" fmla="*/ 311052 w 593391"/>
                    <a:gd name="connsiteY12" fmla="*/ 325408 h 756095"/>
                    <a:gd name="connsiteX13" fmla="*/ 277554 w 593391"/>
                    <a:gd name="connsiteY13" fmla="*/ 516825 h 756095"/>
                    <a:gd name="connsiteX14" fmla="*/ 291911 w 593391"/>
                    <a:gd name="connsiteY14" fmla="*/ 602963 h 756095"/>
                    <a:gd name="connsiteX15" fmla="*/ 330194 w 593391"/>
                    <a:gd name="connsiteY15" fmla="*/ 593392 h 756095"/>
                    <a:gd name="connsiteX16" fmla="*/ 344550 w 593391"/>
                    <a:gd name="connsiteY16" fmla="*/ 641246 h 756095"/>
                    <a:gd name="connsiteX17" fmla="*/ 282340 w 593391"/>
                    <a:gd name="connsiteY17" fmla="*/ 693886 h 756095"/>
                    <a:gd name="connsiteX18" fmla="*/ 220130 w 593391"/>
                    <a:gd name="connsiteY18" fmla="*/ 698671 h 756095"/>
                    <a:gd name="connsiteX19" fmla="*/ 210558 w 593391"/>
                    <a:gd name="connsiteY19" fmla="*/ 650817 h 756095"/>
                    <a:gd name="connsiteX20" fmla="*/ 177061 w 593391"/>
                    <a:gd name="connsiteY20" fmla="*/ 669958 h 756095"/>
                    <a:gd name="connsiteX21" fmla="*/ 148348 w 593391"/>
                    <a:gd name="connsiteY21" fmla="*/ 689100 h 756095"/>
                    <a:gd name="connsiteX22" fmla="*/ 43069 w 593391"/>
                    <a:gd name="connsiteY22" fmla="*/ 741740 h 756095"/>
                    <a:gd name="connsiteX23" fmla="*/ 0 w 593391"/>
                    <a:gd name="connsiteY23" fmla="*/ 756096 h 756095"/>
                    <a:gd name="connsiteX24" fmla="*/ 138777 w 593391"/>
                    <a:gd name="connsiteY24" fmla="*/ 713027 h 756095"/>
                    <a:gd name="connsiteX25" fmla="*/ 205773 w 593391"/>
                    <a:gd name="connsiteY25" fmla="*/ 713027 h 756095"/>
                    <a:gd name="connsiteX26" fmla="*/ 344550 w 593391"/>
                    <a:gd name="connsiteY26" fmla="*/ 665173 h 756095"/>
                    <a:gd name="connsiteX27" fmla="*/ 373263 w 593391"/>
                    <a:gd name="connsiteY27" fmla="*/ 555108 h 756095"/>
                    <a:gd name="connsiteX28" fmla="*/ 325409 w 593391"/>
                    <a:gd name="connsiteY28" fmla="*/ 483327 h 756095"/>
                    <a:gd name="connsiteX29" fmla="*/ 330194 w 593391"/>
                    <a:gd name="connsiteY29" fmla="*/ 392404 h 756095"/>
                    <a:gd name="connsiteX30" fmla="*/ 330194 w 593391"/>
                    <a:gd name="connsiteY30" fmla="*/ 301481 h 756095"/>
                    <a:gd name="connsiteX31" fmla="*/ 344550 w 593391"/>
                    <a:gd name="connsiteY31" fmla="*/ 311052 h 756095"/>
                    <a:gd name="connsiteX32" fmla="*/ 344550 w 593391"/>
                    <a:gd name="connsiteY32" fmla="*/ 311052 h 756095"/>
                    <a:gd name="connsiteX33" fmla="*/ 344550 w 593391"/>
                    <a:gd name="connsiteY33" fmla="*/ 358906 h 756095"/>
                    <a:gd name="connsiteX34" fmla="*/ 401975 w 593391"/>
                    <a:gd name="connsiteY34" fmla="*/ 382833 h 756095"/>
                    <a:gd name="connsiteX35" fmla="*/ 555109 w 593391"/>
                    <a:gd name="connsiteY35" fmla="*/ 263198 h 756095"/>
                    <a:gd name="connsiteX36" fmla="*/ 593392 w 593391"/>
                    <a:gd name="connsiteY36" fmla="*/ 167490 h 756095"/>
                    <a:gd name="connsiteX37" fmla="*/ 564679 w 593391"/>
                    <a:gd name="connsiteY37" fmla="*/ 177060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3391" h="756095">
                      <a:moveTo>
                        <a:pt x="564679" y="177060"/>
                      </a:moveTo>
                      <a:cubicBezTo>
                        <a:pt x="535967" y="177060"/>
                        <a:pt x="512040" y="196202"/>
                        <a:pt x="492898" y="210558"/>
                      </a:cubicBezTo>
                      <a:cubicBezTo>
                        <a:pt x="473756" y="229700"/>
                        <a:pt x="454615" y="248842"/>
                        <a:pt x="445044" y="267983"/>
                      </a:cubicBezTo>
                      <a:cubicBezTo>
                        <a:pt x="435473" y="282340"/>
                        <a:pt x="430688" y="296696"/>
                        <a:pt x="421117" y="306267"/>
                      </a:cubicBezTo>
                      <a:cubicBezTo>
                        <a:pt x="401975" y="330194"/>
                        <a:pt x="382833" y="306267"/>
                        <a:pt x="378048" y="282340"/>
                      </a:cubicBezTo>
                      <a:cubicBezTo>
                        <a:pt x="378048" y="277554"/>
                        <a:pt x="378048" y="277554"/>
                        <a:pt x="378048" y="272769"/>
                      </a:cubicBezTo>
                      <a:cubicBezTo>
                        <a:pt x="349336" y="263198"/>
                        <a:pt x="349336" y="191417"/>
                        <a:pt x="349336" y="167490"/>
                      </a:cubicBezTo>
                      <a:cubicBezTo>
                        <a:pt x="344550" y="124421"/>
                        <a:pt x="339765" y="81352"/>
                        <a:pt x="311052" y="43069"/>
                      </a:cubicBezTo>
                      <a:cubicBezTo>
                        <a:pt x="306267" y="38283"/>
                        <a:pt x="301481" y="28713"/>
                        <a:pt x="296696" y="23927"/>
                      </a:cubicBezTo>
                      <a:cubicBezTo>
                        <a:pt x="296696" y="28713"/>
                        <a:pt x="296696" y="33498"/>
                        <a:pt x="291911" y="33498"/>
                      </a:cubicBezTo>
                      <a:cubicBezTo>
                        <a:pt x="272769" y="52640"/>
                        <a:pt x="244057" y="19142"/>
                        <a:pt x="229700" y="0"/>
                      </a:cubicBezTo>
                      <a:cubicBezTo>
                        <a:pt x="253627" y="38283"/>
                        <a:pt x="267984" y="81352"/>
                        <a:pt x="282340" y="124421"/>
                      </a:cubicBezTo>
                      <a:cubicBezTo>
                        <a:pt x="301481" y="186631"/>
                        <a:pt x="315838" y="258413"/>
                        <a:pt x="311052" y="325408"/>
                      </a:cubicBezTo>
                      <a:cubicBezTo>
                        <a:pt x="311052" y="387619"/>
                        <a:pt x="301481" y="454615"/>
                        <a:pt x="277554" y="516825"/>
                      </a:cubicBezTo>
                      <a:cubicBezTo>
                        <a:pt x="267984" y="535967"/>
                        <a:pt x="244057" y="617319"/>
                        <a:pt x="291911" y="602963"/>
                      </a:cubicBezTo>
                      <a:cubicBezTo>
                        <a:pt x="306267" y="598177"/>
                        <a:pt x="320623" y="588606"/>
                        <a:pt x="330194" y="593392"/>
                      </a:cubicBezTo>
                      <a:cubicBezTo>
                        <a:pt x="354121" y="598177"/>
                        <a:pt x="349336" y="626890"/>
                        <a:pt x="344550" y="641246"/>
                      </a:cubicBezTo>
                      <a:cubicBezTo>
                        <a:pt x="330194" y="665173"/>
                        <a:pt x="306267" y="684314"/>
                        <a:pt x="282340" y="693886"/>
                      </a:cubicBezTo>
                      <a:cubicBezTo>
                        <a:pt x="267984" y="703456"/>
                        <a:pt x="239271" y="713027"/>
                        <a:pt x="220130" y="698671"/>
                      </a:cubicBezTo>
                      <a:cubicBezTo>
                        <a:pt x="205773" y="689100"/>
                        <a:pt x="205773" y="665173"/>
                        <a:pt x="210558" y="650817"/>
                      </a:cubicBezTo>
                      <a:cubicBezTo>
                        <a:pt x="200988" y="650817"/>
                        <a:pt x="186631" y="665173"/>
                        <a:pt x="177061" y="669958"/>
                      </a:cubicBezTo>
                      <a:cubicBezTo>
                        <a:pt x="167490" y="679529"/>
                        <a:pt x="157919" y="684314"/>
                        <a:pt x="148348" y="689100"/>
                      </a:cubicBezTo>
                      <a:cubicBezTo>
                        <a:pt x="114850" y="708242"/>
                        <a:pt x="81352" y="727383"/>
                        <a:pt x="43069" y="741740"/>
                      </a:cubicBezTo>
                      <a:cubicBezTo>
                        <a:pt x="28713" y="746525"/>
                        <a:pt x="14356" y="751310"/>
                        <a:pt x="0" y="756096"/>
                      </a:cubicBezTo>
                      <a:cubicBezTo>
                        <a:pt x="47854" y="746525"/>
                        <a:pt x="90923" y="732169"/>
                        <a:pt x="138777" y="713027"/>
                      </a:cubicBezTo>
                      <a:cubicBezTo>
                        <a:pt x="162704" y="713027"/>
                        <a:pt x="186631" y="713027"/>
                        <a:pt x="205773" y="713027"/>
                      </a:cubicBezTo>
                      <a:cubicBezTo>
                        <a:pt x="258413" y="713027"/>
                        <a:pt x="306267" y="698671"/>
                        <a:pt x="344550" y="665173"/>
                      </a:cubicBezTo>
                      <a:cubicBezTo>
                        <a:pt x="378048" y="636460"/>
                        <a:pt x="387619" y="593392"/>
                        <a:pt x="373263" y="555108"/>
                      </a:cubicBezTo>
                      <a:cubicBezTo>
                        <a:pt x="363692" y="526396"/>
                        <a:pt x="349336" y="507254"/>
                        <a:pt x="325409" y="483327"/>
                      </a:cubicBezTo>
                      <a:cubicBezTo>
                        <a:pt x="330194" y="454615"/>
                        <a:pt x="330194" y="421117"/>
                        <a:pt x="330194" y="392404"/>
                      </a:cubicBezTo>
                      <a:cubicBezTo>
                        <a:pt x="330194" y="363692"/>
                        <a:pt x="330194" y="330194"/>
                        <a:pt x="330194" y="301481"/>
                      </a:cubicBezTo>
                      <a:cubicBezTo>
                        <a:pt x="334979" y="306267"/>
                        <a:pt x="339765" y="306267"/>
                        <a:pt x="344550" y="311052"/>
                      </a:cubicBezTo>
                      <a:cubicBezTo>
                        <a:pt x="344550" y="311052"/>
                        <a:pt x="344550" y="311052"/>
                        <a:pt x="344550" y="311052"/>
                      </a:cubicBezTo>
                      <a:cubicBezTo>
                        <a:pt x="344550" y="330194"/>
                        <a:pt x="339765" y="344550"/>
                        <a:pt x="344550" y="358906"/>
                      </a:cubicBezTo>
                      <a:cubicBezTo>
                        <a:pt x="354121" y="382833"/>
                        <a:pt x="378048" y="387619"/>
                        <a:pt x="401975" y="382833"/>
                      </a:cubicBezTo>
                      <a:cubicBezTo>
                        <a:pt x="468971" y="368477"/>
                        <a:pt x="521611" y="320623"/>
                        <a:pt x="555109" y="263198"/>
                      </a:cubicBezTo>
                      <a:cubicBezTo>
                        <a:pt x="574250" y="234485"/>
                        <a:pt x="588607" y="200988"/>
                        <a:pt x="593392" y="167490"/>
                      </a:cubicBezTo>
                      <a:cubicBezTo>
                        <a:pt x="588607" y="181846"/>
                        <a:pt x="579036" y="177060"/>
                        <a:pt x="564679" y="177060"/>
                      </a:cubicBezTo>
                      <a:close/>
                    </a:path>
                  </a:pathLst>
                </a:custGeom>
                <a:solidFill>
                  <a:srgbClr val="009A9A">
                    <a:alpha val="30000"/>
                  </a:srgbClr>
                </a:solidFill>
                <a:ln w="47824" cap="flat">
                  <a:noFill/>
                  <a:prstDash val="solid"/>
                  <a:miter/>
                </a:ln>
              </p:spPr>
              <p:txBody>
                <a:bodyPr rtlCol="0" anchor="ctr"/>
                <a:lstStyle/>
                <a:p>
                  <a:endParaRPr lang="en-US"/>
                </a:p>
              </p:txBody>
            </p:sp>
            <p:grpSp>
              <p:nvGrpSpPr>
                <p:cNvPr id="264" name="Graphic 3">
                  <a:extLst>
                    <a:ext uri="{FF2B5EF4-FFF2-40B4-BE49-F238E27FC236}">
                      <a16:creationId xmlns:a16="http://schemas.microsoft.com/office/drawing/2014/main" id="{9ECAE7F0-4ED5-4D4F-A05E-7DE173A97C35}"/>
                    </a:ext>
                  </a:extLst>
                </p:cNvPr>
                <p:cNvGrpSpPr/>
                <p:nvPr/>
              </p:nvGrpSpPr>
              <p:grpSpPr>
                <a:xfrm>
                  <a:off x="8619246" y="7549647"/>
                  <a:ext cx="186971" cy="162704"/>
                  <a:chOff x="8619246" y="7549647"/>
                  <a:chExt cx="186971" cy="162704"/>
                </a:xfrm>
              </p:grpSpPr>
              <p:grpSp>
                <p:nvGrpSpPr>
                  <p:cNvPr id="265" name="Graphic 3">
                    <a:extLst>
                      <a:ext uri="{FF2B5EF4-FFF2-40B4-BE49-F238E27FC236}">
                        <a16:creationId xmlns:a16="http://schemas.microsoft.com/office/drawing/2014/main" id="{C8AFB905-9A1B-4C81-9B88-D8022C472169}"/>
                      </a:ext>
                    </a:extLst>
                  </p:cNvPr>
                  <p:cNvGrpSpPr/>
                  <p:nvPr/>
                </p:nvGrpSpPr>
                <p:grpSpPr>
                  <a:xfrm>
                    <a:off x="8619246" y="7549647"/>
                    <a:ext cx="186971" cy="162704"/>
                    <a:chOff x="8619246" y="7549647"/>
                    <a:chExt cx="186971" cy="162704"/>
                  </a:xfrm>
                </p:grpSpPr>
                <p:sp>
                  <p:nvSpPr>
                    <p:cNvPr id="268" name="Freeform: Shape 267">
                      <a:extLst>
                        <a:ext uri="{FF2B5EF4-FFF2-40B4-BE49-F238E27FC236}">
                          <a16:creationId xmlns:a16="http://schemas.microsoft.com/office/drawing/2014/main" id="{31741B2C-144A-4718-BD72-B1E07297CC27}"/>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path>
                      </a:pathLst>
                    </a:custGeom>
                    <a:solidFill>
                      <a:srgbClr val="FBC98F"/>
                    </a:solidFill>
                    <a:ln w="47824"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24CE2337-6A8C-43D1-96BB-4622C29E9FEF}"/>
                        </a:ext>
                      </a:extLst>
                    </p:cNvPr>
                    <p:cNvSpPr/>
                    <p:nvPr/>
                  </p:nvSpPr>
                  <p:spPr>
                    <a:xfrm>
                      <a:off x="8619246" y="7549647"/>
                      <a:ext cx="186971" cy="162704"/>
                    </a:xfrm>
                    <a:custGeom>
                      <a:avLst/>
                      <a:gdLst>
                        <a:gd name="connsiteX0" fmla="*/ 94066 w 186971"/>
                        <a:gd name="connsiteY0" fmla="*/ 162704 h 162704"/>
                        <a:gd name="connsiteX1" fmla="*/ 94066 w 186971"/>
                        <a:gd name="connsiteY1" fmla="*/ 162704 h 162704"/>
                        <a:gd name="connsiteX2" fmla="*/ 3143 w 186971"/>
                        <a:gd name="connsiteY2" fmla="*/ 100494 h 162704"/>
                        <a:gd name="connsiteX3" fmla="*/ 7929 w 186971"/>
                        <a:gd name="connsiteY3" fmla="*/ 52640 h 162704"/>
                        <a:gd name="connsiteX4" fmla="*/ 17500 w 186971"/>
                        <a:gd name="connsiteY4" fmla="*/ 43069 h 162704"/>
                        <a:gd name="connsiteX5" fmla="*/ 17500 w 186971"/>
                        <a:gd name="connsiteY5" fmla="*/ 38283 h 162704"/>
                        <a:gd name="connsiteX6" fmla="*/ 17500 w 186971"/>
                        <a:gd name="connsiteY6" fmla="*/ 14356 h 162704"/>
                        <a:gd name="connsiteX7" fmla="*/ 17500 w 186971"/>
                        <a:gd name="connsiteY7" fmla="*/ 9571 h 162704"/>
                        <a:gd name="connsiteX8" fmla="*/ 27070 w 186971"/>
                        <a:gd name="connsiteY8" fmla="*/ 0 h 162704"/>
                        <a:gd name="connsiteX9" fmla="*/ 156277 w 186971"/>
                        <a:gd name="connsiteY9" fmla="*/ 9571 h 162704"/>
                        <a:gd name="connsiteX10" fmla="*/ 175418 w 186971"/>
                        <a:gd name="connsiteY10" fmla="*/ 33498 h 162704"/>
                        <a:gd name="connsiteX11" fmla="*/ 180204 w 186971"/>
                        <a:gd name="connsiteY11" fmla="*/ 57425 h 162704"/>
                        <a:gd name="connsiteX12" fmla="*/ 184989 w 186971"/>
                        <a:gd name="connsiteY12" fmla="*/ 86137 h 162704"/>
                        <a:gd name="connsiteX13" fmla="*/ 94066 w 186971"/>
                        <a:gd name="connsiteY13" fmla="*/ 162704 h 162704"/>
                        <a:gd name="connsiteX14" fmla="*/ 94066 w 186971"/>
                        <a:gd name="connsiteY14" fmla="*/ 162704 h 162704"/>
                        <a:gd name="connsiteX15" fmla="*/ 36641 w 186971"/>
                        <a:gd name="connsiteY15" fmla="*/ 14356 h 162704"/>
                        <a:gd name="connsiteX16" fmla="*/ 27070 w 186971"/>
                        <a:gd name="connsiteY16" fmla="*/ 14356 h 162704"/>
                        <a:gd name="connsiteX17" fmla="*/ 27070 w 186971"/>
                        <a:gd name="connsiteY17" fmla="*/ 19142 h 162704"/>
                        <a:gd name="connsiteX18" fmla="*/ 27070 w 186971"/>
                        <a:gd name="connsiteY18" fmla="*/ 19142 h 162704"/>
                        <a:gd name="connsiteX19" fmla="*/ 27070 w 186971"/>
                        <a:gd name="connsiteY19" fmla="*/ 38283 h 162704"/>
                        <a:gd name="connsiteX20" fmla="*/ 27070 w 186971"/>
                        <a:gd name="connsiteY20" fmla="*/ 47854 h 162704"/>
                        <a:gd name="connsiteX21" fmla="*/ 22285 w 186971"/>
                        <a:gd name="connsiteY21" fmla="*/ 52640 h 162704"/>
                        <a:gd name="connsiteX22" fmla="*/ 12714 w 186971"/>
                        <a:gd name="connsiteY22" fmla="*/ 57425 h 162704"/>
                        <a:gd name="connsiteX23" fmla="*/ 12714 w 186971"/>
                        <a:gd name="connsiteY23" fmla="*/ 95708 h 162704"/>
                        <a:gd name="connsiteX24" fmla="*/ 94066 w 186971"/>
                        <a:gd name="connsiteY24" fmla="*/ 148348 h 162704"/>
                        <a:gd name="connsiteX25" fmla="*/ 98852 w 186971"/>
                        <a:gd name="connsiteY25" fmla="*/ 148348 h 162704"/>
                        <a:gd name="connsiteX26" fmla="*/ 175418 w 186971"/>
                        <a:gd name="connsiteY26" fmla="*/ 86137 h 162704"/>
                        <a:gd name="connsiteX27" fmla="*/ 170633 w 186971"/>
                        <a:gd name="connsiteY27" fmla="*/ 62210 h 162704"/>
                        <a:gd name="connsiteX28" fmla="*/ 170633 w 186971"/>
                        <a:gd name="connsiteY28" fmla="*/ 57425 h 162704"/>
                        <a:gd name="connsiteX29" fmla="*/ 165848 w 186971"/>
                        <a:gd name="connsiteY29" fmla="*/ 33498 h 162704"/>
                        <a:gd name="connsiteX30" fmla="*/ 165848 w 186971"/>
                        <a:gd name="connsiteY30" fmla="*/ 33498 h 162704"/>
                        <a:gd name="connsiteX31" fmla="*/ 170633 w 186971"/>
                        <a:gd name="connsiteY31" fmla="*/ 33498 h 162704"/>
                        <a:gd name="connsiteX32" fmla="*/ 165848 w 186971"/>
                        <a:gd name="connsiteY32" fmla="*/ 33498 h 162704"/>
                        <a:gd name="connsiteX33" fmla="*/ 156277 w 186971"/>
                        <a:gd name="connsiteY33" fmla="*/ 19142 h 162704"/>
                        <a:gd name="connsiteX34" fmla="*/ 36641 w 186971"/>
                        <a:gd name="connsiteY34" fmla="*/ 14356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971" h="162704">
                          <a:moveTo>
                            <a:pt x="94066" y="162704"/>
                          </a:moveTo>
                          <a:lnTo>
                            <a:pt x="94066" y="162704"/>
                          </a:lnTo>
                          <a:cubicBezTo>
                            <a:pt x="55783" y="162704"/>
                            <a:pt x="12714" y="143562"/>
                            <a:pt x="3143" y="100494"/>
                          </a:cubicBezTo>
                          <a:cubicBezTo>
                            <a:pt x="-1642" y="90923"/>
                            <a:pt x="-1642" y="66996"/>
                            <a:pt x="7929" y="52640"/>
                          </a:cubicBezTo>
                          <a:cubicBezTo>
                            <a:pt x="12714" y="47854"/>
                            <a:pt x="12714" y="47854"/>
                            <a:pt x="17500" y="43069"/>
                          </a:cubicBezTo>
                          <a:cubicBezTo>
                            <a:pt x="17500" y="43069"/>
                            <a:pt x="17500" y="43069"/>
                            <a:pt x="17500" y="38283"/>
                          </a:cubicBezTo>
                          <a:cubicBezTo>
                            <a:pt x="17500" y="28713"/>
                            <a:pt x="17500" y="23927"/>
                            <a:pt x="17500" y="14356"/>
                          </a:cubicBezTo>
                          <a:cubicBezTo>
                            <a:pt x="17500" y="14356"/>
                            <a:pt x="17500" y="9571"/>
                            <a:pt x="17500" y="9571"/>
                          </a:cubicBezTo>
                          <a:cubicBezTo>
                            <a:pt x="17500" y="4786"/>
                            <a:pt x="22285" y="0"/>
                            <a:pt x="27070" y="0"/>
                          </a:cubicBezTo>
                          <a:cubicBezTo>
                            <a:pt x="74925" y="0"/>
                            <a:pt x="122779" y="4786"/>
                            <a:pt x="156277" y="9571"/>
                          </a:cubicBezTo>
                          <a:cubicBezTo>
                            <a:pt x="170633" y="9571"/>
                            <a:pt x="180204" y="23927"/>
                            <a:pt x="175418" y="33498"/>
                          </a:cubicBezTo>
                          <a:cubicBezTo>
                            <a:pt x="175418" y="43069"/>
                            <a:pt x="180204" y="47854"/>
                            <a:pt x="180204" y="57425"/>
                          </a:cubicBezTo>
                          <a:cubicBezTo>
                            <a:pt x="184989" y="66996"/>
                            <a:pt x="189775" y="76567"/>
                            <a:pt x="184989" y="86137"/>
                          </a:cubicBezTo>
                          <a:cubicBezTo>
                            <a:pt x="180204" y="133992"/>
                            <a:pt x="137135" y="162704"/>
                            <a:pt x="94066" y="162704"/>
                          </a:cubicBezTo>
                          <a:cubicBezTo>
                            <a:pt x="98852" y="162704"/>
                            <a:pt x="94066" y="162704"/>
                            <a:pt x="94066" y="162704"/>
                          </a:cubicBezTo>
                          <a:close/>
                          <a:moveTo>
                            <a:pt x="36641" y="14356"/>
                          </a:moveTo>
                          <a:cubicBezTo>
                            <a:pt x="31856" y="14356"/>
                            <a:pt x="31856" y="14356"/>
                            <a:pt x="27070" y="14356"/>
                          </a:cubicBezTo>
                          <a:cubicBezTo>
                            <a:pt x="27070" y="14356"/>
                            <a:pt x="27070" y="14356"/>
                            <a:pt x="27070" y="19142"/>
                          </a:cubicBezTo>
                          <a:cubicBezTo>
                            <a:pt x="27070" y="19142"/>
                            <a:pt x="27070" y="19142"/>
                            <a:pt x="27070" y="19142"/>
                          </a:cubicBezTo>
                          <a:cubicBezTo>
                            <a:pt x="27070" y="23927"/>
                            <a:pt x="27070" y="33498"/>
                            <a:pt x="27070" y="38283"/>
                          </a:cubicBezTo>
                          <a:cubicBezTo>
                            <a:pt x="27070" y="38283"/>
                            <a:pt x="27070" y="43069"/>
                            <a:pt x="27070" y="47854"/>
                          </a:cubicBezTo>
                          <a:cubicBezTo>
                            <a:pt x="27070" y="52640"/>
                            <a:pt x="27070" y="52640"/>
                            <a:pt x="22285" y="52640"/>
                          </a:cubicBezTo>
                          <a:cubicBezTo>
                            <a:pt x="17500" y="52640"/>
                            <a:pt x="17500" y="52640"/>
                            <a:pt x="12714" y="57425"/>
                          </a:cubicBezTo>
                          <a:cubicBezTo>
                            <a:pt x="7929" y="66996"/>
                            <a:pt x="7929" y="86137"/>
                            <a:pt x="12714" y="95708"/>
                          </a:cubicBezTo>
                          <a:cubicBezTo>
                            <a:pt x="22285" y="133992"/>
                            <a:pt x="60569" y="148348"/>
                            <a:pt x="94066" y="148348"/>
                          </a:cubicBezTo>
                          <a:cubicBezTo>
                            <a:pt x="94066" y="148348"/>
                            <a:pt x="94066" y="148348"/>
                            <a:pt x="98852" y="148348"/>
                          </a:cubicBezTo>
                          <a:cubicBezTo>
                            <a:pt x="132350" y="148348"/>
                            <a:pt x="170633" y="124421"/>
                            <a:pt x="175418" y="86137"/>
                          </a:cubicBezTo>
                          <a:cubicBezTo>
                            <a:pt x="175418" y="76567"/>
                            <a:pt x="175418" y="71781"/>
                            <a:pt x="170633" y="62210"/>
                          </a:cubicBezTo>
                          <a:cubicBezTo>
                            <a:pt x="170633" y="62210"/>
                            <a:pt x="170633" y="62210"/>
                            <a:pt x="170633" y="57425"/>
                          </a:cubicBezTo>
                          <a:cubicBezTo>
                            <a:pt x="170633" y="47854"/>
                            <a:pt x="170633" y="43069"/>
                            <a:pt x="165848" y="33498"/>
                          </a:cubicBezTo>
                          <a:cubicBezTo>
                            <a:pt x="165848" y="33498"/>
                            <a:pt x="165848" y="33498"/>
                            <a:pt x="165848" y="33498"/>
                          </a:cubicBezTo>
                          <a:lnTo>
                            <a:pt x="170633" y="33498"/>
                          </a:lnTo>
                          <a:lnTo>
                            <a:pt x="165848" y="33498"/>
                          </a:lnTo>
                          <a:cubicBezTo>
                            <a:pt x="165848" y="23927"/>
                            <a:pt x="161062" y="19142"/>
                            <a:pt x="156277" y="19142"/>
                          </a:cubicBezTo>
                          <a:cubicBezTo>
                            <a:pt x="122779" y="19142"/>
                            <a:pt x="79710" y="14356"/>
                            <a:pt x="36641" y="14356"/>
                          </a:cubicBezTo>
                          <a:close/>
                        </a:path>
                      </a:pathLst>
                    </a:custGeom>
                    <a:solidFill>
                      <a:srgbClr val="D97D30"/>
                    </a:solidFill>
                    <a:ln w="47824" cap="flat">
                      <a:noFill/>
                      <a:prstDash val="solid"/>
                      <a:miter/>
                    </a:ln>
                  </p:spPr>
                  <p:txBody>
                    <a:bodyPr rtlCol="0" anchor="ctr"/>
                    <a:lstStyle/>
                    <a:p>
                      <a:endParaRPr lang="en-US"/>
                    </a:p>
                  </p:txBody>
                </p:sp>
              </p:grpSp>
              <p:sp>
                <p:nvSpPr>
                  <p:cNvPr id="266" name="Freeform: Shape 265">
                    <a:extLst>
                      <a:ext uri="{FF2B5EF4-FFF2-40B4-BE49-F238E27FC236}">
                        <a16:creationId xmlns:a16="http://schemas.microsoft.com/office/drawing/2014/main" id="{0178AABA-2AA8-4CD3-8D7A-CF7B114CA8E3}"/>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 name="connsiteX12" fmla="*/ 151006 w 180459"/>
                      <a:gd name="connsiteY12" fmla="*/ 110065 h 144280"/>
                      <a:gd name="connsiteX13" fmla="*/ 93582 w 180459"/>
                      <a:gd name="connsiteY13" fmla="*/ 133992 h 144280"/>
                      <a:gd name="connsiteX14" fmla="*/ 21800 w 180459"/>
                      <a:gd name="connsiteY14" fmla="*/ 95708 h 144280"/>
                      <a:gd name="connsiteX15" fmla="*/ 36157 w 180459"/>
                      <a:gd name="connsiteY15" fmla="*/ 66996 h 144280"/>
                      <a:gd name="connsiteX16" fmla="*/ 93582 w 180459"/>
                      <a:gd name="connsiteY16" fmla="*/ 71781 h 144280"/>
                      <a:gd name="connsiteX17" fmla="*/ 155792 w 180459"/>
                      <a:gd name="connsiteY17" fmla="*/ 90923 h 144280"/>
                      <a:gd name="connsiteX18" fmla="*/ 151006 w 180459"/>
                      <a:gd name="connsiteY18" fmla="*/ 110065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moveTo>
                          <a:pt x="151006" y="110065"/>
                        </a:moveTo>
                        <a:cubicBezTo>
                          <a:pt x="141436" y="129206"/>
                          <a:pt x="112723" y="133992"/>
                          <a:pt x="93582" y="133992"/>
                        </a:cubicBezTo>
                        <a:cubicBezTo>
                          <a:pt x="64869" y="133992"/>
                          <a:pt x="36157" y="119635"/>
                          <a:pt x="21800" y="95708"/>
                        </a:cubicBezTo>
                        <a:cubicBezTo>
                          <a:pt x="17015" y="81352"/>
                          <a:pt x="21800" y="66996"/>
                          <a:pt x="36157" y="66996"/>
                        </a:cubicBezTo>
                        <a:cubicBezTo>
                          <a:pt x="55298" y="62210"/>
                          <a:pt x="74440" y="71781"/>
                          <a:pt x="93582" y="71781"/>
                        </a:cubicBezTo>
                        <a:cubicBezTo>
                          <a:pt x="112723" y="71781"/>
                          <a:pt x="141436" y="71781"/>
                          <a:pt x="155792" y="90923"/>
                        </a:cubicBezTo>
                        <a:cubicBezTo>
                          <a:pt x="155792" y="95708"/>
                          <a:pt x="155792" y="105279"/>
                          <a:pt x="151006" y="110065"/>
                        </a:cubicBezTo>
                        <a:close/>
                      </a:path>
                    </a:pathLst>
                  </a:custGeom>
                  <a:solidFill>
                    <a:srgbClr val="FBC98F">
                      <a:alpha val="50000"/>
                    </a:srgbClr>
                  </a:solidFill>
                  <a:ln w="47824"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1D94FB1C-007A-499F-A9C3-99933C3A5721}"/>
                      </a:ext>
                    </a:extLst>
                  </p:cNvPr>
                  <p:cNvSpPr/>
                  <p:nvPr/>
                </p:nvSpPr>
                <p:spPr>
                  <a:xfrm>
                    <a:off x="8627174" y="7559218"/>
                    <a:ext cx="174257" cy="133991"/>
                  </a:xfrm>
                  <a:custGeom>
                    <a:avLst/>
                    <a:gdLst>
                      <a:gd name="connsiteX0" fmla="*/ 167490 w 174257"/>
                      <a:gd name="connsiteY0" fmla="*/ 52640 h 133991"/>
                      <a:gd name="connsiteX1" fmla="*/ 162704 w 174257"/>
                      <a:gd name="connsiteY1" fmla="*/ 28712 h 133991"/>
                      <a:gd name="connsiteX2" fmla="*/ 162704 w 174257"/>
                      <a:gd name="connsiteY2" fmla="*/ 28712 h 133991"/>
                      <a:gd name="connsiteX3" fmla="*/ 148348 w 174257"/>
                      <a:gd name="connsiteY3" fmla="*/ 9571 h 133991"/>
                      <a:gd name="connsiteX4" fmla="*/ 19142 w 174257"/>
                      <a:gd name="connsiteY4" fmla="*/ 0 h 133991"/>
                      <a:gd name="connsiteX5" fmla="*/ 9571 w 174257"/>
                      <a:gd name="connsiteY5" fmla="*/ 4785 h 133991"/>
                      <a:gd name="connsiteX6" fmla="*/ 9571 w 174257"/>
                      <a:gd name="connsiteY6" fmla="*/ 4785 h 133991"/>
                      <a:gd name="connsiteX7" fmla="*/ 9571 w 174257"/>
                      <a:gd name="connsiteY7" fmla="*/ 33498 h 133991"/>
                      <a:gd name="connsiteX8" fmla="*/ 0 w 174257"/>
                      <a:gd name="connsiteY8" fmla="*/ 43069 h 133991"/>
                      <a:gd name="connsiteX9" fmla="*/ 4786 w 174257"/>
                      <a:gd name="connsiteY9" fmla="*/ 43069 h 133991"/>
                      <a:gd name="connsiteX10" fmla="*/ 90923 w 174257"/>
                      <a:gd name="connsiteY10" fmla="*/ 52640 h 133991"/>
                      <a:gd name="connsiteX11" fmla="*/ 157919 w 174257"/>
                      <a:gd name="connsiteY11" fmla="*/ 66996 h 133991"/>
                      <a:gd name="connsiteX12" fmla="*/ 162704 w 174257"/>
                      <a:gd name="connsiteY12" fmla="*/ 105279 h 133991"/>
                      <a:gd name="connsiteX13" fmla="*/ 133992 w 174257"/>
                      <a:gd name="connsiteY13" fmla="*/ 133992 h 133991"/>
                      <a:gd name="connsiteX14" fmla="*/ 172275 w 174257"/>
                      <a:gd name="connsiteY14" fmla="*/ 81352 h 133991"/>
                      <a:gd name="connsiteX15" fmla="*/ 167490 w 174257"/>
                      <a:gd name="connsiteY15" fmla="*/ 5264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57" h="133991">
                        <a:moveTo>
                          <a:pt x="167490" y="52640"/>
                        </a:moveTo>
                        <a:cubicBezTo>
                          <a:pt x="167490" y="43069"/>
                          <a:pt x="167490" y="38283"/>
                          <a:pt x="162704" y="28712"/>
                        </a:cubicBezTo>
                        <a:cubicBezTo>
                          <a:pt x="162704" y="28712"/>
                          <a:pt x="162704" y="28712"/>
                          <a:pt x="162704" y="28712"/>
                        </a:cubicBezTo>
                        <a:cubicBezTo>
                          <a:pt x="162704" y="19142"/>
                          <a:pt x="157919" y="9571"/>
                          <a:pt x="148348" y="9571"/>
                        </a:cubicBezTo>
                        <a:cubicBezTo>
                          <a:pt x="105279" y="4785"/>
                          <a:pt x="62211" y="0"/>
                          <a:pt x="19142" y="0"/>
                        </a:cubicBezTo>
                        <a:cubicBezTo>
                          <a:pt x="14356" y="0"/>
                          <a:pt x="14356" y="4785"/>
                          <a:pt x="9571" y="4785"/>
                        </a:cubicBezTo>
                        <a:cubicBezTo>
                          <a:pt x="9571" y="4785"/>
                          <a:pt x="9571" y="4785"/>
                          <a:pt x="9571" y="4785"/>
                        </a:cubicBezTo>
                        <a:cubicBezTo>
                          <a:pt x="9571" y="14356"/>
                          <a:pt x="9571" y="23927"/>
                          <a:pt x="9571" y="33498"/>
                        </a:cubicBezTo>
                        <a:cubicBezTo>
                          <a:pt x="4786" y="33498"/>
                          <a:pt x="0" y="38283"/>
                          <a:pt x="0" y="43069"/>
                        </a:cubicBezTo>
                        <a:cubicBezTo>
                          <a:pt x="0" y="43069"/>
                          <a:pt x="4786" y="43069"/>
                          <a:pt x="4786" y="43069"/>
                        </a:cubicBezTo>
                        <a:cubicBezTo>
                          <a:pt x="28713" y="33498"/>
                          <a:pt x="62211" y="52640"/>
                          <a:pt x="90923" y="52640"/>
                        </a:cubicBezTo>
                        <a:cubicBezTo>
                          <a:pt x="110065" y="52640"/>
                          <a:pt x="143563" y="47854"/>
                          <a:pt x="157919" y="66996"/>
                        </a:cubicBezTo>
                        <a:cubicBezTo>
                          <a:pt x="167490" y="76567"/>
                          <a:pt x="172275" y="90923"/>
                          <a:pt x="162704" y="105279"/>
                        </a:cubicBezTo>
                        <a:cubicBezTo>
                          <a:pt x="157919" y="119635"/>
                          <a:pt x="143563" y="129206"/>
                          <a:pt x="133992" y="133992"/>
                        </a:cubicBezTo>
                        <a:cubicBezTo>
                          <a:pt x="153134" y="124421"/>
                          <a:pt x="172275" y="105279"/>
                          <a:pt x="172275" y="81352"/>
                        </a:cubicBezTo>
                        <a:cubicBezTo>
                          <a:pt x="177061" y="71781"/>
                          <a:pt x="172275" y="62210"/>
                          <a:pt x="167490" y="52640"/>
                        </a:cubicBezTo>
                        <a:close/>
                      </a:path>
                    </a:pathLst>
                  </a:custGeom>
                  <a:solidFill>
                    <a:srgbClr val="FBC98F">
                      <a:alpha val="50000"/>
                    </a:srgbClr>
                  </a:solidFill>
                  <a:ln w="47824" cap="flat">
                    <a:noFill/>
                    <a:prstDash val="solid"/>
                    <a:miter/>
                  </a:ln>
                </p:spPr>
                <p:txBody>
                  <a:bodyPr rtlCol="0" anchor="ctr"/>
                  <a:lstStyle/>
                  <a:p>
                    <a:endParaRPr lang="en-US"/>
                  </a:p>
                </p:txBody>
              </p:sp>
            </p:grpSp>
          </p:grpSp>
          <p:grpSp>
            <p:nvGrpSpPr>
              <p:cNvPr id="147" name="Graphic 3">
                <a:extLst>
                  <a:ext uri="{FF2B5EF4-FFF2-40B4-BE49-F238E27FC236}">
                    <a16:creationId xmlns:a16="http://schemas.microsoft.com/office/drawing/2014/main" id="{C5D1DBE9-0B36-4A0E-A284-C8CA4DC579AA}"/>
                  </a:ext>
                </a:extLst>
              </p:cNvPr>
              <p:cNvGrpSpPr/>
              <p:nvPr/>
            </p:nvGrpSpPr>
            <p:grpSpPr>
              <a:xfrm>
                <a:off x="9220566" y="7889412"/>
                <a:ext cx="507254" cy="789593"/>
                <a:chOff x="9220566" y="7889412"/>
                <a:chExt cx="507254" cy="789593"/>
              </a:xfrm>
            </p:grpSpPr>
            <p:grpSp>
              <p:nvGrpSpPr>
                <p:cNvPr id="236" name="Graphic 3">
                  <a:extLst>
                    <a:ext uri="{FF2B5EF4-FFF2-40B4-BE49-F238E27FC236}">
                      <a16:creationId xmlns:a16="http://schemas.microsoft.com/office/drawing/2014/main" id="{3228C309-8A1D-4081-BDE0-0A1FD91D7AAB}"/>
                    </a:ext>
                  </a:extLst>
                </p:cNvPr>
                <p:cNvGrpSpPr/>
                <p:nvPr/>
              </p:nvGrpSpPr>
              <p:grpSpPr>
                <a:xfrm>
                  <a:off x="9220566" y="7898982"/>
                  <a:ext cx="507254" cy="780022"/>
                  <a:chOff x="9220566" y="7898982"/>
                  <a:chExt cx="507254" cy="780022"/>
                </a:xfrm>
              </p:grpSpPr>
              <p:grpSp>
                <p:nvGrpSpPr>
                  <p:cNvPr id="238" name="Graphic 3">
                    <a:extLst>
                      <a:ext uri="{FF2B5EF4-FFF2-40B4-BE49-F238E27FC236}">
                        <a16:creationId xmlns:a16="http://schemas.microsoft.com/office/drawing/2014/main" id="{FA356AFE-D040-42F8-A051-B6EE99219631}"/>
                      </a:ext>
                    </a:extLst>
                  </p:cNvPr>
                  <p:cNvGrpSpPr/>
                  <p:nvPr/>
                </p:nvGrpSpPr>
                <p:grpSpPr>
                  <a:xfrm>
                    <a:off x="9220566" y="7898982"/>
                    <a:ext cx="507254" cy="780022"/>
                    <a:chOff x="9220566" y="7898982"/>
                    <a:chExt cx="507254" cy="780022"/>
                  </a:xfrm>
                </p:grpSpPr>
                <p:sp>
                  <p:nvSpPr>
                    <p:cNvPr id="250" name="Freeform: Shape 249">
                      <a:extLst>
                        <a:ext uri="{FF2B5EF4-FFF2-40B4-BE49-F238E27FC236}">
                          <a16:creationId xmlns:a16="http://schemas.microsoft.com/office/drawing/2014/main" id="{2CA8C944-2129-4744-B672-BDEC3E95D560}"/>
                        </a:ext>
                      </a:extLst>
                    </p:cNvPr>
                    <p:cNvSpPr/>
                    <p:nvPr/>
                  </p:nvSpPr>
                  <p:spPr>
                    <a:xfrm>
                      <a:off x="9225018" y="7898982"/>
                      <a:ext cx="481902" cy="769388"/>
                    </a:xfrm>
                    <a:custGeom>
                      <a:avLst/>
                      <a:gdLst>
                        <a:gd name="connsiteX0" fmla="*/ 450163 w 481902"/>
                        <a:gd name="connsiteY0" fmla="*/ 516825 h 769388"/>
                        <a:gd name="connsiteX1" fmla="*/ 407094 w 481902"/>
                        <a:gd name="connsiteY1" fmla="*/ 464185 h 769388"/>
                        <a:gd name="connsiteX2" fmla="*/ 364025 w 481902"/>
                        <a:gd name="connsiteY2" fmla="*/ 440258 h 769388"/>
                        <a:gd name="connsiteX3" fmla="*/ 172609 w 481902"/>
                        <a:gd name="connsiteY3" fmla="*/ 0 h 769388"/>
                        <a:gd name="connsiteX4" fmla="*/ 48188 w 481902"/>
                        <a:gd name="connsiteY4" fmla="*/ 119635 h 769388"/>
                        <a:gd name="connsiteX5" fmla="*/ 48188 w 481902"/>
                        <a:gd name="connsiteY5" fmla="*/ 124421 h 769388"/>
                        <a:gd name="connsiteX6" fmla="*/ 105613 w 481902"/>
                        <a:gd name="connsiteY6" fmla="*/ 186631 h 769388"/>
                        <a:gd name="connsiteX7" fmla="*/ 153467 w 481902"/>
                        <a:gd name="connsiteY7" fmla="*/ 272769 h 769388"/>
                        <a:gd name="connsiteX8" fmla="*/ 163038 w 481902"/>
                        <a:gd name="connsiteY8" fmla="*/ 425902 h 769388"/>
                        <a:gd name="connsiteX9" fmla="*/ 96042 w 481902"/>
                        <a:gd name="connsiteY9" fmla="*/ 464185 h 769388"/>
                        <a:gd name="connsiteX10" fmla="*/ 29046 w 481902"/>
                        <a:gd name="connsiteY10" fmla="*/ 516825 h 769388"/>
                        <a:gd name="connsiteX11" fmla="*/ 333 w 481902"/>
                        <a:gd name="connsiteY11" fmla="*/ 564679 h 769388"/>
                        <a:gd name="connsiteX12" fmla="*/ 72115 w 481902"/>
                        <a:gd name="connsiteY12" fmla="*/ 593392 h 769388"/>
                        <a:gd name="connsiteX13" fmla="*/ 139111 w 481902"/>
                        <a:gd name="connsiteY13" fmla="*/ 540752 h 769388"/>
                        <a:gd name="connsiteX14" fmla="*/ 186965 w 481902"/>
                        <a:gd name="connsiteY14" fmla="*/ 641246 h 769388"/>
                        <a:gd name="connsiteX15" fmla="*/ 143896 w 481902"/>
                        <a:gd name="connsiteY15" fmla="*/ 698671 h 769388"/>
                        <a:gd name="connsiteX16" fmla="*/ 148682 w 481902"/>
                        <a:gd name="connsiteY16" fmla="*/ 746525 h 769388"/>
                        <a:gd name="connsiteX17" fmla="*/ 253961 w 481902"/>
                        <a:gd name="connsiteY17" fmla="*/ 698671 h 769388"/>
                        <a:gd name="connsiteX18" fmla="*/ 253961 w 481902"/>
                        <a:gd name="connsiteY18" fmla="*/ 698671 h 769388"/>
                        <a:gd name="connsiteX19" fmla="*/ 253961 w 481902"/>
                        <a:gd name="connsiteY19" fmla="*/ 756096 h 769388"/>
                        <a:gd name="connsiteX20" fmla="*/ 306600 w 481902"/>
                        <a:gd name="connsiteY20" fmla="*/ 741740 h 769388"/>
                        <a:gd name="connsiteX21" fmla="*/ 344883 w 481902"/>
                        <a:gd name="connsiteY21" fmla="*/ 636461 h 769388"/>
                        <a:gd name="connsiteX22" fmla="*/ 344883 w 481902"/>
                        <a:gd name="connsiteY22" fmla="*/ 641246 h 769388"/>
                        <a:gd name="connsiteX23" fmla="*/ 349669 w 481902"/>
                        <a:gd name="connsiteY23" fmla="*/ 713027 h 769388"/>
                        <a:gd name="connsiteX24" fmla="*/ 368810 w 481902"/>
                        <a:gd name="connsiteY24" fmla="*/ 751311 h 769388"/>
                        <a:gd name="connsiteX25" fmla="*/ 402309 w 481902"/>
                        <a:gd name="connsiteY25" fmla="*/ 732169 h 769388"/>
                        <a:gd name="connsiteX26" fmla="*/ 416665 w 481902"/>
                        <a:gd name="connsiteY26" fmla="*/ 679529 h 769388"/>
                        <a:gd name="connsiteX27" fmla="*/ 426236 w 481902"/>
                        <a:gd name="connsiteY27" fmla="*/ 689100 h 769388"/>
                        <a:gd name="connsiteX28" fmla="*/ 474090 w 481902"/>
                        <a:gd name="connsiteY28" fmla="*/ 636461 h 769388"/>
                        <a:gd name="connsiteX29" fmla="*/ 450163 w 481902"/>
                        <a:gd name="connsiteY29" fmla="*/ 516825 h 76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902" h="769388">
                          <a:moveTo>
                            <a:pt x="450163" y="516825"/>
                          </a:moveTo>
                          <a:cubicBezTo>
                            <a:pt x="435807" y="497683"/>
                            <a:pt x="426236" y="478542"/>
                            <a:pt x="407094" y="464185"/>
                          </a:cubicBezTo>
                          <a:cubicBezTo>
                            <a:pt x="397523" y="454615"/>
                            <a:pt x="373596" y="445044"/>
                            <a:pt x="364025" y="440258"/>
                          </a:cubicBezTo>
                          <a:cubicBezTo>
                            <a:pt x="392737" y="153133"/>
                            <a:pt x="177394" y="0"/>
                            <a:pt x="172609" y="0"/>
                          </a:cubicBezTo>
                          <a:cubicBezTo>
                            <a:pt x="124754" y="28713"/>
                            <a:pt x="76900" y="71781"/>
                            <a:pt x="48188" y="119635"/>
                          </a:cubicBezTo>
                          <a:cubicBezTo>
                            <a:pt x="48188" y="119635"/>
                            <a:pt x="48188" y="124421"/>
                            <a:pt x="48188" y="124421"/>
                          </a:cubicBezTo>
                          <a:cubicBezTo>
                            <a:pt x="72115" y="138777"/>
                            <a:pt x="91256" y="167490"/>
                            <a:pt x="105613" y="186631"/>
                          </a:cubicBezTo>
                          <a:cubicBezTo>
                            <a:pt x="124754" y="210558"/>
                            <a:pt x="139111" y="244056"/>
                            <a:pt x="153467" y="272769"/>
                          </a:cubicBezTo>
                          <a:cubicBezTo>
                            <a:pt x="167823" y="315838"/>
                            <a:pt x="177394" y="378048"/>
                            <a:pt x="163038" y="425902"/>
                          </a:cubicBezTo>
                          <a:cubicBezTo>
                            <a:pt x="139111" y="425902"/>
                            <a:pt x="115183" y="449829"/>
                            <a:pt x="96042" y="464185"/>
                          </a:cubicBezTo>
                          <a:cubicBezTo>
                            <a:pt x="76900" y="488112"/>
                            <a:pt x="57759" y="502469"/>
                            <a:pt x="29046" y="516825"/>
                          </a:cubicBezTo>
                          <a:cubicBezTo>
                            <a:pt x="9904" y="526396"/>
                            <a:pt x="333" y="545538"/>
                            <a:pt x="333" y="564679"/>
                          </a:cubicBezTo>
                          <a:cubicBezTo>
                            <a:pt x="-4452" y="602962"/>
                            <a:pt x="43402" y="612533"/>
                            <a:pt x="72115" y="593392"/>
                          </a:cubicBezTo>
                          <a:cubicBezTo>
                            <a:pt x="91256" y="583821"/>
                            <a:pt x="115183" y="526396"/>
                            <a:pt x="139111" y="540752"/>
                          </a:cubicBezTo>
                          <a:cubicBezTo>
                            <a:pt x="177394" y="559894"/>
                            <a:pt x="206106" y="598177"/>
                            <a:pt x="186965" y="641246"/>
                          </a:cubicBezTo>
                          <a:cubicBezTo>
                            <a:pt x="177394" y="665173"/>
                            <a:pt x="153467" y="674744"/>
                            <a:pt x="143896" y="698671"/>
                          </a:cubicBezTo>
                          <a:cubicBezTo>
                            <a:pt x="139111" y="713027"/>
                            <a:pt x="139111" y="732169"/>
                            <a:pt x="148682" y="746525"/>
                          </a:cubicBezTo>
                          <a:cubicBezTo>
                            <a:pt x="177394" y="789594"/>
                            <a:pt x="239604" y="717812"/>
                            <a:pt x="253961" y="698671"/>
                          </a:cubicBezTo>
                          <a:cubicBezTo>
                            <a:pt x="253961" y="698671"/>
                            <a:pt x="253961" y="698671"/>
                            <a:pt x="253961" y="698671"/>
                          </a:cubicBezTo>
                          <a:cubicBezTo>
                            <a:pt x="249175" y="713027"/>
                            <a:pt x="244390" y="741740"/>
                            <a:pt x="253961" y="756096"/>
                          </a:cubicBezTo>
                          <a:cubicBezTo>
                            <a:pt x="273102" y="784808"/>
                            <a:pt x="297029" y="760881"/>
                            <a:pt x="306600" y="741740"/>
                          </a:cubicBezTo>
                          <a:cubicBezTo>
                            <a:pt x="330528" y="708242"/>
                            <a:pt x="340098" y="674744"/>
                            <a:pt x="344883" y="636461"/>
                          </a:cubicBezTo>
                          <a:cubicBezTo>
                            <a:pt x="344883" y="636461"/>
                            <a:pt x="344883" y="641246"/>
                            <a:pt x="344883" y="641246"/>
                          </a:cubicBezTo>
                          <a:cubicBezTo>
                            <a:pt x="349669" y="665173"/>
                            <a:pt x="344883" y="689100"/>
                            <a:pt x="349669" y="713027"/>
                          </a:cubicBezTo>
                          <a:cubicBezTo>
                            <a:pt x="354455" y="722598"/>
                            <a:pt x="354455" y="746525"/>
                            <a:pt x="368810" y="751311"/>
                          </a:cubicBezTo>
                          <a:cubicBezTo>
                            <a:pt x="383167" y="756096"/>
                            <a:pt x="397523" y="746525"/>
                            <a:pt x="402309" y="732169"/>
                          </a:cubicBezTo>
                          <a:cubicBezTo>
                            <a:pt x="411880" y="717812"/>
                            <a:pt x="416665" y="698671"/>
                            <a:pt x="416665" y="679529"/>
                          </a:cubicBezTo>
                          <a:cubicBezTo>
                            <a:pt x="421450" y="684315"/>
                            <a:pt x="421450" y="684315"/>
                            <a:pt x="426236" y="689100"/>
                          </a:cubicBezTo>
                          <a:cubicBezTo>
                            <a:pt x="454948" y="708242"/>
                            <a:pt x="474090" y="660388"/>
                            <a:pt x="474090" y="636461"/>
                          </a:cubicBezTo>
                          <a:cubicBezTo>
                            <a:pt x="493232" y="602962"/>
                            <a:pt x="474090" y="555108"/>
                            <a:pt x="450163" y="516825"/>
                          </a:cubicBezTo>
                          <a:close/>
                        </a:path>
                      </a:pathLst>
                    </a:custGeom>
                    <a:solidFill>
                      <a:srgbClr val="FBC98F"/>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9ECD5D4D-4497-457D-8C7C-C005005021B9}"/>
                        </a:ext>
                      </a:extLst>
                    </p:cNvPr>
                    <p:cNvSpPr/>
                    <p:nvPr/>
                  </p:nvSpPr>
                  <p:spPr>
                    <a:xfrm>
                      <a:off x="9220566" y="7898982"/>
                      <a:ext cx="507254" cy="780022"/>
                    </a:xfrm>
                    <a:custGeom>
                      <a:avLst/>
                      <a:gdLst>
                        <a:gd name="connsiteX0" fmla="*/ 287125 w 507254"/>
                        <a:gd name="connsiteY0" fmla="*/ 780023 h 780022"/>
                        <a:gd name="connsiteX1" fmla="*/ 263198 w 507254"/>
                        <a:gd name="connsiteY1" fmla="*/ 765667 h 780022"/>
                        <a:gd name="connsiteX2" fmla="*/ 258413 w 507254"/>
                        <a:gd name="connsiteY2" fmla="*/ 717812 h 780022"/>
                        <a:gd name="connsiteX3" fmla="*/ 181846 w 507254"/>
                        <a:gd name="connsiteY3" fmla="*/ 765667 h 780022"/>
                        <a:gd name="connsiteX4" fmla="*/ 153134 w 507254"/>
                        <a:gd name="connsiteY4" fmla="*/ 751311 h 780022"/>
                        <a:gd name="connsiteX5" fmla="*/ 148348 w 507254"/>
                        <a:gd name="connsiteY5" fmla="*/ 698671 h 780022"/>
                        <a:gd name="connsiteX6" fmla="*/ 172275 w 507254"/>
                        <a:gd name="connsiteY6" fmla="*/ 665173 h 780022"/>
                        <a:gd name="connsiteX7" fmla="*/ 191417 w 507254"/>
                        <a:gd name="connsiteY7" fmla="*/ 641246 h 780022"/>
                        <a:gd name="connsiteX8" fmla="*/ 143563 w 507254"/>
                        <a:gd name="connsiteY8" fmla="*/ 550323 h 780022"/>
                        <a:gd name="connsiteX9" fmla="*/ 105279 w 507254"/>
                        <a:gd name="connsiteY9" fmla="*/ 579035 h 780022"/>
                        <a:gd name="connsiteX10" fmla="*/ 81352 w 507254"/>
                        <a:gd name="connsiteY10" fmla="*/ 602962 h 780022"/>
                        <a:gd name="connsiteX11" fmla="*/ 47854 w 507254"/>
                        <a:gd name="connsiteY11" fmla="*/ 612533 h 780022"/>
                        <a:gd name="connsiteX12" fmla="*/ 9571 w 507254"/>
                        <a:gd name="connsiteY12" fmla="*/ 598177 h 780022"/>
                        <a:gd name="connsiteX13" fmla="*/ 0 w 507254"/>
                        <a:gd name="connsiteY13" fmla="*/ 569465 h 780022"/>
                        <a:gd name="connsiteX14" fmla="*/ 33498 w 507254"/>
                        <a:gd name="connsiteY14" fmla="*/ 516825 h 780022"/>
                        <a:gd name="connsiteX15" fmla="*/ 100494 w 507254"/>
                        <a:gd name="connsiteY15" fmla="*/ 464185 h 780022"/>
                        <a:gd name="connsiteX16" fmla="*/ 167490 w 507254"/>
                        <a:gd name="connsiteY16" fmla="*/ 421117 h 780022"/>
                        <a:gd name="connsiteX17" fmla="*/ 157919 w 507254"/>
                        <a:gd name="connsiteY17" fmla="*/ 277554 h 780022"/>
                        <a:gd name="connsiteX18" fmla="*/ 114850 w 507254"/>
                        <a:gd name="connsiteY18" fmla="*/ 196202 h 780022"/>
                        <a:gd name="connsiteX19" fmla="*/ 105279 w 507254"/>
                        <a:gd name="connsiteY19" fmla="*/ 186631 h 780022"/>
                        <a:gd name="connsiteX20" fmla="*/ 57425 w 507254"/>
                        <a:gd name="connsiteY20" fmla="*/ 133992 h 780022"/>
                        <a:gd name="connsiteX21" fmla="*/ 52640 w 507254"/>
                        <a:gd name="connsiteY21" fmla="*/ 124421 h 780022"/>
                        <a:gd name="connsiteX22" fmla="*/ 177061 w 507254"/>
                        <a:gd name="connsiteY22" fmla="*/ 0 h 780022"/>
                        <a:gd name="connsiteX23" fmla="*/ 181846 w 507254"/>
                        <a:gd name="connsiteY23" fmla="*/ 0 h 780022"/>
                        <a:gd name="connsiteX24" fmla="*/ 253627 w 507254"/>
                        <a:gd name="connsiteY24" fmla="*/ 62211 h 780022"/>
                        <a:gd name="connsiteX25" fmla="*/ 378048 w 507254"/>
                        <a:gd name="connsiteY25" fmla="*/ 445044 h 780022"/>
                        <a:gd name="connsiteX26" fmla="*/ 387619 w 507254"/>
                        <a:gd name="connsiteY26" fmla="*/ 449829 h 780022"/>
                        <a:gd name="connsiteX27" fmla="*/ 421117 w 507254"/>
                        <a:gd name="connsiteY27" fmla="*/ 468971 h 780022"/>
                        <a:gd name="connsiteX28" fmla="*/ 464186 w 507254"/>
                        <a:gd name="connsiteY28" fmla="*/ 521610 h 780022"/>
                        <a:gd name="connsiteX29" fmla="*/ 507254 w 507254"/>
                        <a:gd name="connsiteY29" fmla="*/ 655602 h 780022"/>
                        <a:gd name="connsiteX30" fmla="*/ 488113 w 507254"/>
                        <a:gd name="connsiteY30" fmla="*/ 708242 h 780022"/>
                        <a:gd name="connsiteX31" fmla="*/ 468971 w 507254"/>
                        <a:gd name="connsiteY31" fmla="*/ 717812 h 780022"/>
                        <a:gd name="connsiteX32" fmla="*/ 468971 w 507254"/>
                        <a:gd name="connsiteY32" fmla="*/ 717812 h 780022"/>
                        <a:gd name="connsiteX33" fmla="*/ 454615 w 507254"/>
                        <a:gd name="connsiteY33" fmla="*/ 713027 h 780022"/>
                        <a:gd name="connsiteX34" fmla="*/ 449829 w 507254"/>
                        <a:gd name="connsiteY34" fmla="*/ 708242 h 780022"/>
                        <a:gd name="connsiteX35" fmla="*/ 435473 w 507254"/>
                        <a:gd name="connsiteY35" fmla="*/ 751311 h 780022"/>
                        <a:gd name="connsiteX36" fmla="*/ 397189 w 507254"/>
                        <a:gd name="connsiteY36" fmla="*/ 770452 h 780022"/>
                        <a:gd name="connsiteX37" fmla="*/ 373262 w 507254"/>
                        <a:gd name="connsiteY37" fmla="*/ 732169 h 780022"/>
                        <a:gd name="connsiteX38" fmla="*/ 373262 w 507254"/>
                        <a:gd name="connsiteY38" fmla="*/ 727383 h 780022"/>
                        <a:gd name="connsiteX39" fmla="*/ 368477 w 507254"/>
                        <a:gd name="connsiteY39" fmla="*/ 689100 h 780022"/>
                        <a:gd name="connsiteX40" fmla="*/ 368477 w 507254"/>
                        <a:gd name="connsiteY40" fmla="*/ 684315 h 780022"/>
                        <a:gd name="connsiteX41" fmla="*/ 334980 w 507254"/>
                        <a:gd name="connsiteY41" fmla="*/ 760881 h 780022"/>
                        <a:gd name="connsiteX42" fmla="*/ 287125 w 507254"/>
                        <a:gd name="connsiteY42" fmla="*/ 780023 h 780022"/>
                        <a:gd name="connsiteX43" fmla="*/ 267983 w 507254"/>
                        <a:gd name="connsiteY43" fmla="*/ 693885 h 780022"/>
                        <a:gd name="connsiteX44" fmla="*/ 267983 w 507254"/>
                        <a:gd name="connsiteY44" fmla="*/ 693885 h 780022"/>
                        <a:gd name="connsiteX45" fmla="*/ 272769 w 507254"/>
                        <a:gd name="connsiteY45" fmla="*/ 698671 h 780022"/>
                        <a:gd name="connsiteX46" fmla="*/ 272769 w 507254"/>
                        <a:gd name="connsiteY46" fmla="*/ 703456 h 780022"/>
                        <a:gd name="connsiteX47" fmla="*/ 272769 w 507254"/>
                        <a:gd name="connsiteY47" fmla="*/ 756096 h 780022"/>
                        <a:gd name="connsiteX48" fmla="*/ 287125 w 507254"/>
                        <a:gd name="connsiteY48" fmla="*/ 765667 h 780022"/>
                        <a:gd name="connsiteX49" fmla="*/ 320623 w 507254"/>
                        <a:gd name="connsiteY49" fmla="*/ 741740 h 780022"/>
                        <a:gd name="connsiteX50" fmla="*/ 358907 w 507254"/>
                        <a:gd name="connsiteY50" fmla="*/ 636461 h 780022"/>
                        <a:gd name="connsiteX51" fmla="*/ 363692 w 507254"/>
                        <a:gd name="connsiteY51" fmla="*/ 631675 h 780022"/>
                        <a:gd name="connsiteX52" fmla="*/ 363692 w 507254"/>
                        <a:gd name="connsiteY52" fmla="*/ 631675 h 780022"/>
                        <a:gd name="connsiteX53" fmla="*/ 368477 w 507254"/>
                        <a:gd name="connsiteY53" fmla="*/ 636461 h 780022"/>
                        <a:gd name="connsiteX54" fmla="*/ 368477 w 507254"/>
                        <a:gd name="connsiteY54" fmla="*/ 641246 h 780022"/>
                        <a:gd name="connsiteX55" fmla="*/ 373262 w 507254"/>
                        <a:gd name="connsiteY55" fmla="*/ 674744 h 780022"/>
                        <a:gd name="connsiteX56" fmla="*/ 378048 w 507254"/>
                        <a:gd name="connsiteY56" fmla="*/ 713027 h 780022"/>
                        <a:gd name="connsiteX57" fmla="*/ 378048 w 507254"/>
                        <a:gd name="connsiteY57" fmla="*/ 717812 h 780022"/>
                        <a:gd name="connsiteX58" fmla="*/ 392404 w 507254"/>
                        <a:gd name="connsiteY58" fmla="*/ 751311 h 780022"/>
                        <a:gd name="connsiteX59" fmla="*/ 421117 w 507254"/>
                        <a:gd name="connsiteY59" fmla="*/ 736954 h 780022"/>
                        <a:gd name="connsiteX60" fmla="*/ 435473 w 507254"/>
                        <a:gd name="connsiteY60" fmla="*/ 689100 h 780022"/>
                        <a:gd name="connsiteX61" fmla="*/ 440259 w 507254"/>
                        <a:gd name="connsiteY61" fmla="*/ 684315 h 780022"/>
                        <a:gd name="connsiteX62" fmla="*/ 445044 w 507254"/>
                        <a:gd name="connsiteY62" fmla="*/ 684315 h 780022"/>
                        <a:gd name="connsiteX63" fmla="*/ 454615 w 507254"/>
                        <a:gd name="connsiteY63" fmla="*/ 693885 h 780022"/>
                        <a:gd name="connsiteX64" fmla="*/ 464186 w 507254"/>
                        <a:gd name="connsiteY64" fmla="*/ 698671 h 780022"/>
                        <a:gd name="connsiteX65" fmla="*/ 464186 w 507254"/>
                        <a:gd name="connsiteY65" fmla="*/ 698671 h 780022"/>
                        <a:gd name="connsiteX66" fmla="*/ 473756 w 507254"/>
                        <a:gd name="connsiteY66" fmla="*/ 693885 h 780022"/>
                        <a:gd name="connsiteX67" fmla="*/ 488113 w 507254"/>
                        <a:gd name="connsiteY67" fmla="*/ 650817 h 780022"/>
                        <a:gd name="connsiteX68" fmla="*/ 445044 w 507254"/>
                        <a:gd name="connsiteY68" fmla="*/ 521610 h 780022"/>
                        <a:gd name="connsiteX69" fmla="*/ 406761 w 507254"/>
                        <a:gd name="connsiteY69" fmla="*/ 468971 h 780022"/>
                        <a:gd name="connsiteX70" fmla="*/ 378048 w 507254"/>
                        <a:gd name="connsiteY70" fmla="*/ 454615 h 780022"/>
                        <a:gd name="connsiteX71" fmla="*/ 363692 w 507254"/>
                        <a:gd name="connsiteY71" fmla="*/ 449829 h 780022"/>
                        <a:gd name="connsiteX72" fmla="*/ 358907 w 507254"/>
                        <a:gd name="connsiteY72" fmla="*/ 445044 h 780022"/>
                        <a:gd name="connsiteX73" fmla="*/ 172275 w 507254"/>
                        <a:gd name="connsiteY73" fmla="*/ 14356 h 780022"/>
                        <a:gd name="connsiteX74" fmla="*/ 57425 w 507254"/>
                        <a:gd name="connsiteY74" fmla="*/ 129206 h 780022"/>
                        <a:gd name="connsiteX75" fmla="*/ 105279 w 507254"/>
                        <a:gd name="connsiteY75" fmla="*/ 181846 h 780022"/>
                        <a:gd name="connsiteX76" fmla="*/ 114850 w 507254"/>
                        <a:gd name="connsiteY76" fmla="*/ 191417 h 780022"/>
                        <a:gd name="connsiteX77" fmla="*/ 162704 w 507254"/>
                        <a:gd name="connsiteY77" fmla="*/ 277554 h 780022"/>
                        <a:gd name="connsiteX78" fmla="*/ 172275 w 507254"/>
                        <a:gd name="connsiteY78" fmla="*/ 430687 h 780022"/>
                        <a:gd name="connsiteX79" fmla="*/ 167490 w 507254"/>
                        <a:gd name="connsiteY79" fmla="*/ 435473 h 780022"/>
                        <a:gd name="connsiteX80" fmla="*/ 105279 w 507254"/>
                        <a:gd name="connsiteY80" fmla="*/ 473756 h 780022"/>
                        <a:gd name="connsiteX81" fmla="*/ 38283 w 507254"/>
                        <a:gd name="connsiteY81" fmla="*/ 531181 h 780022"/>
                        <a:gd name="connsiteX82" fmla="*/ 9571 w 507254"/>
                        <a:gd name="connsiteY82" fmla="*/ 574250 h 780022"/>
                        <a:gd name="connsiteX83" fmla="*/ 14356 w 507254"/>
                        <a:gd name="connsiteY83" fmla="*/ 598177 h 780022"/>
                        <a:gd name="connsiteX84" fmla="*/ 43069 w 507254"/>
                        <a:gd name="connsiteY84" fmla="*/ 607748 h 780022"/>
                        <a:gd name="connsiteX85" fmla="*/ 71781 w 507254"/>
                        <a:gd name="connsiteY85" fmla="*/ 598177 h 780022"/>
                        <a:gd name="connsiteX86" fmla="*/ 90923 w 507254"/>
                        <a:gd name="connsiteY86" fmla="*/ 579035 h 780022"/>
                        <a:gd name="connsiteX87" fmla="*/ 133992 w 507254"/>
                        <a:gd name="connsiteY87" fmla="*/ 545538 h 780022"/>
                        <a:gd name="connsiteX88" fmla="*/ 143563 w 507254"/>
                        <a:gd name="connsiteY88" fmla="*/ 545538 h 780022"/>
                        <a:gd name="connsiteX89" fmla="*/ 196202 w 507254"/>
                        <a:gd name="connsiteY89" fmla="*/ 650817 h 780022"/>
                        <a:gd name="connsiteX90" fmla="*/ 172275 w 507254"/>
                        <a:gd name="connsiteY90" fmla="*/ 679529 h 780022"/>
                        <a:gd name="connsiteX91" fmla="*/ 153134 w 507254"/>
                        <a:gd name="connsiteY91" fmla="*/ 708242 h 780022"/>
                        <a:gd name="connsiteX92" fmla="*/ 157919 w 507254"/>
                        <a:gd name="connsiteY92" fmla="*/ 751311 h 780022"/>
                        <a:gd name="connsiteX93" fmla="*/ 177061 w 507254"/>
                        <a:gd name="connsiteY93" fmla="*/ 760881 h 780022"/>
                        <a:gd name="connsiteX94" fmla="*/ 267983 w 507254"/>
                        <a:gd name="connsiteY94" fmla="*/ 693885 h 780022"/>
                        <a:gd name="connsiteX95" fmla="*/ 267983 w 507254"/>
                        <a:gd name="connsiteY95" fmla="*/ 693885 h 78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07254" h="780022">
                          <a:moveTo>
                            <a:pt x="287125" y="780023"/>
                          </a:moveTo>
                          <a:cubicBezTo>
                            <a:pt x="282340" y="780023"/>
                            <a:pt x="272769" y="775238"/>
                            <a:pt x="263198" y="765667"/>
                          </a:cubicBezTo>
                          <a:cubicBezTo>
                            <a:pt x="253627" y="751311"/>
                            <a:pt x="253627" y="736954"/>
                            <a:pt x="258413" y="717812"/>
                          </a:cubicBezTo>
                          <a:cubicBezTo>
                            <a:pt x="239271" y="736954"/>
                            <a:pt x="205773" y="765667"/>
                            <a:pt x="181846" y="765667"/>
                          </a:cubicBezTo>
                          <a:cubicBezTo>
                            <a:pt x="172275" y="765667"/>
                            <a:pt x="162704" y="760881"/>
                            <a:pt x="153134" y="751311"/>
                          </a:cubicBezTo>
                          <a:cubicBezTo>
                            <a:pt x="143563" y="736954"/>
                            <a:pt x="143563" y="717812"/>
                            <a:pt x="148348" y="698671"/>
                          </a:cubicBezTo>
                          <a:cubicBezTo>
                            <a:pt x="153134" y="684315"/>
                            <a:pt x="162704" y="674744"/>
                            <a:pt x="172275" y="665173"/>
                          </a:cubicBezTo>
                          <a:cubicBezTo>
                            <a:pt x="181846" y="655602"/>
                            <a:pt x="186631" y="650817"/>
                            <a:pt x="191417" y="641246"/>
                          </a:cubicBezTo>
                          <a:cubicBezTo>
                            <a:pt x="210558" y="598177"/>
                            <a:pt x="177061" y="564679"/>
                            <a:pt x="143563" y="550323"/>
                          </a:cubicBezTo>
                          <a:cubicBezTo>
                            <a:pt x="129206" y="545538"/>
                            <a:pt x="114850" y="564679"/>
                            <a:pt x="105279" y="579035"/>
                          </a:cubicBezTo>
                          <a:cubicBezTo>
                            <a:pt x="95708" y="588606"/>
                            <a:pt x="90923" y="598177"/>
                            <a:pt x="81352" y="602962"/>
                          </a:cubicBezTo>
                          <a:cubicBezTo>
                            <a:pt x="71781" y="607748"/>
                            <a:pt x="57425" y="612533"/>
                            <a:pt x="47854" y="612533"/>
                          </a:cubicBezTo>
                          <a:cubicBezTo>
                            <a:pt x="33498" y="612533"/>
                            <a:pt x="19142" y="607748"/>
                            <a:pt x="9571" y="598177"/>
                          </a:cubicBezTo>
                          <a:cubicBezTo>
                            <a:pt x="4785" y="588606"/>
                            <a:pt x="0" y="579035"/>
                            <a:pt x="0" y="569465"/>
                          </a:cubicBezTo>
                          <a:cubicBezTo>
                            <a:pt x="0" y="545538"/>
                            <a:pt x="14356" y="531181"/>
                            <a:pt x="33498" y="516825"/>
                          </a:cubicBezTo>
                          <a:cubicBezTo>
                            <a:pt x="62211" y="502469"/>
                            <a:pt x="81352" y="483327"/>
                            <a:pt x="100494" y="464185"/>
                          </a:cubicBezTo>
                          <a:cubicBezTo>
                            <a:pt x="114850" y="445044"/>
                            <a:pt x="138777" y="425902"/>
                            <a:pt x="167490" y="421117"/>
                          </a:cubicBezTo>
                          <a:cubicBezTo>
                            <a:pt x="177061" y="382833"/>
                            <a:pt x="172275" y="325408"/>
                            <a:pt x="157919" y="277554"/>
                          </a:cubicBezTo>
                          <a:cubicBezTo>
                            <a:pt x="148348" y="248842"/>
                            <a:pt x="133992" y="220129"/>
                            <a:pt x="114850" y="196202"/>
                          </a:cubicBezTo>
                          <a:cubicBezTo>
                            <a:pt x="110065" y="191417"/>
                            <a:pt x="110065" y="186631"/>
                            <a:pt x="105279" y="186631"/>
                          </a:cubicBezTo>
                          <a:cubicBezTo>
                            <a:pt x="90923" y="167490"/>
                            <a:pt x="76567" y="148348"/>
                            <a:pt x="57425" y="133992"/>
                          </a:cubicBezTo>
                          <a:cubicBezTo>
                            <a:pt x="52640" y="133992"/>
                            <a:pt x="52640" y="129206"/>
                            <a:pt x="52640" y="124421"/>
                          </a:cubicBezTo>
                          <a:cubicBezTo>
                            <a:pt x="81352" y="76567"/>
                            <a:pt x="124421" y="28713"/>
                            <a:pt x="177061" y="0"/>
                          </a:cubicBezTo>
                          <a:cubicBezTo>
                            <a:pt x="177061" y="0"/>
                            <a:pt x="177061" y="0"/>
                            <a:pt x="181846" y="0"/>
                          </a:cubicBezTo>
                          <a:cubicBezTo>
                            <a:pt x="186631" y="0"/>
                            <a:pt x="220129" y="23927"/>
                            <a:pt x="253627" y="62211"/>
                          </a:cubicBezTo>
                          <a:cubicBezTo>
                            <a:pt x="306267" y="124421"/>
                            <a:pt x="397189" y="253627"/>
                            <a:pt x="378048" y="445044"/>
                          </a:cubicBezTo>
                          <a:cubicBezTo>
                            <a:pt x="382834" y="445044"/>
                            <a:pt x="382834" y="449829"/>
                            <a:pt x="387619" y="449829"/>
                          </a:cubicBezTo>
                          <a:cubicBezTo>
                            <a:pt x="397189" y="454615"/>
                            <a:pt x="411546" y="459400"/>
                            <a:pt x="421117" y="468971"/>
                          </a:cubicBezTo>
                          <a:cubicBezTo>
                            <a:pt x="435473" y="483327"/>
                            <a:pt x="449829" y="502469"/>
                            <a:pt x="464186" y="521610"/>
                          </a:cubicBezTo>
                          <a:cubicBezTo>
                            <a:pt x="492898" y="569465"/>
                            <a:pt x="507254" y="612533"/>
                            <a:pt x="507254" y="655602"/>
                          </a:cubicBezTo>
                          <a:cubicBezTo>
                            <a:pt x="507254" y="669958"/>
                            <a:pt x="502469" y="693885"/>
                            <a:pt x="488113" y="708242"/>
                          </a:cubicBezTo>
                          <a:cubicBezTo>
                            <a:pt x="483327" y="713027"/>
                            <a:pt x="473756" y="717812"/>
                            <a:pt x="468971" y="717812"/>
                          </a:cubicBezTo>
                          <a:lnTo>
                            <a:pt x="468971" y="717812"/>
                          </a:lnTo>
                          <a:cubicBezTo>
                            <a:pt x="464186" y="717812"/>
                            <a:pt x="459400" y="717812"/>
                            <a:pt x="454615" y="713027"/>
                          </a:cubicBezTo>
                          <a:cubicBezTo>
                            <a:pt x="454615" y="713027"/>
                            <a:pt x="449829" y="713027"/>
                            <a:pt x="449829" y="708242"/>
                          </a:cubicBezTo>
                          <a:cubicBezTo>
                            <a:pt x="445044" y="722598"/>
                            <a:pt x="440259" y="736954"/>
                            <a:pt x="435473" y="751311"/>
                          </a:cubicBezTo>
                          <a:cubicBezTo>
                            <a:pt x="425902" y="765667"/>
                            <a:pt x="411546" y="775238"/>
                            <a:pt x="397189" y="770452"/>
                          </a:cubicBezTo>
                          <a:cubicBezTo>
                            <a:pt x="378048" y="765667"/>
                            <a:pt x="373262" y="741740"/>
                            <a:pt x="373262" y="732169"/>
                          </a:cubicBezTo>
                          <a:lnTo>
                            <a:pt x="373262" y="727383"/>
                          </a:lnTo>
                          <a:cubicBezTo>
                            <a:pt x="368477" y="713027"/>
                            <a:pt x="368477" y="698671"/>
                            <a:pt x="368477" y="689100"/>
                          </a:cubicBezTo>
                          <a:cubicBezTo>
                            <a:pt x="368477" y="689100"/>
                            <a:pt x="368477" y="684315"/>
                            <a:pt x="368477" y="684315"/>
                          </a:cubicBezTo>
                          <a:cubicBezTo>
                            <a:pt x="358907" y="713027"/>
                            <a:pt x="349335" y="736954"/>
                            <a:pt x="334980" y="760881"/>
                          </a:cubicBezTo>
                          <a:cubicBezTo>
                            <a:pt x="320623" y="760881"/>
                            <a:pt x="306267" y="780023"/>
                            <a:pt x="287125" y="780023"/>
                          </a:cubicBezTo>
                          <a:close/>
                          <a:moveTo>
                            <a:pt x="267983" y="693885"/>
                          </a:moveTo>
                          <a:cubicBezTo>
                            <a:pt x="267983" y="693885"/>
                            <a:pt x="267983" y="693885"/>
                            <a:pt x="267983" y="693885"/>
                          </a:cubicBezTo>
                          <a:cubicBezTo>
                            <a:pt x="272769" y="693885"/>
                            <a:pt x="272769" y="698671"/>
                            <a:pt x="272769" y="698671"/>
                          </a:cubicBezTo>
                          <a:lnTo>
                            <a:pt x="272769" y="703456"/>
                          </a:lnTo>
                          <a:cubicBezTo>
                            <a:pt x="267983" y="717812"/>
                            <a:pt x="267983" y="741740"/>
                            <a:pt x="272769" y="756096"/>
                          </a:cubicBezTo>
                          <a:cubicBezTo>
                            <a:pt x="277554" y="760881"/>
                            <a:pt x="282340" y="765667"/>
                            <a:pt x="287125" y="765667"/>
                          </a:cubicBezTo>
                          <a:cubicBezTo>
                            <a:pt x="296696" y="765667"/>
                            <a:pt x="311052" y="751311"/>
                            <a:pt x="320623" y="741740"/>
                          </a:cubicBezTo>
                          <a:cubicBezTo>
                            <a:pt x="339765" y="713027"/>
                            <a:pt x="354121" y="679529"/>
                            <a:pt x="358907" y="636461"/>
                          </a:cubicBezTo>
                          <a:cubicBezTo>
                            <a:pt x="358907" y="631675"/>
                            <a:pt x="363692" y="631675"/>
                            <a:pt x="363692" y="631675"/>
                          </a:cubicBezTo>
                          <a:lnTo>
                            <a:pt x="363692" y="631675"/>
                          </a:lnTo>
                          <a:cubicBezTo>
                            <a:pt x="368477" y="631675"/>
                            <a:pt x="368477" y="631675"/>
                            <a:pt x="368477" y="636461"/>
                          </a:cubicBezTo>
                          <a:lnTo>
                            <a:pt x="368477" y="641246"/>
                          </a:lnTo>
                          <a:cubicBezTo>
                            <a:pt x="368477" y="650817"/>
                            <a:pt x="368477" y="665173"/>
                            <a:pt x="373262" y="674744"/>
                          </a:cubicBezTo>
                          <a:cubicBezTo>
                            <a:pt x="373262" y="689100"/>
                            <a:pt x="373262" y="698671"/>
                            <a:pt x="378048" y="713027"/>
                          </a:cubicBezTo>
                          <a:lnTo>
                            <a:pt x="378048" y="717812"/>
                          </a:lnTo>
                          <a:cubicBezTo>
                            <a:pt x="378048" y="727383"/>
                            <a:pt x="382834" y="746525"/>
                            <a:pt x="392404" y="751311"/>
                          </a:cubicBezTo>
                          <a:cubicBezTo>
                            <a:pt x="401975" y="751311"/>
                            <a:pt x="416332" y="746525"/>
                            <a:pt x="421117" y="736954"/>
                          </a:cubicBezTo>
                          <a:cubicBezTo>
                            <a:pt x="430688" y="722598"/>
                            <a:pt x="435473" y="703456"/>
                            <a:pt x="435473" y="689100"/>
                          </a:cubicBezTo>
                          <a:cubicBezTo>
                            <a:pt x="435473" y="689100"/>
                            <a:pt x="435473" y="684315"/>
                            <a:pt x="440259" y="684315"/>
                          </a:cubicBezTo>
                          <a:cubicBezTo>
                            <a:pt x="440259" y="684315"/>
                            <a:pt x="445044" y="684315"/>
                            <a:pt x="445044" y="684315"/>
                          </a:cubicBezTo>
                          <a:cubicBezTo>
                            <a:pt x="449829" y="689100"/>
                            <a:pt x="449829" y="689100"/>
                            <a:pt x="454615" y="693885"/>
                          </a:cubicBezTo>
                          <a:cubicBezTo>
                            <a:pt x="459400" y="698671"/>
                            <a:pt x="464186" y="698671"/>
                            <a:pt x="464186" y="698671"/>
                          </a:cubicBezTo>
                          <a:lnTo>
                            <a:pt x="464186" y="698671"/>
                          </a:lnTo>
                          <a:cubicBezTo>
                            <a:pt x="468971" y="698671"/>
                            <a:pt x="473756" y="698671"/>
                            <a:pt x="473756" y="693885"/>
                          </a:cubicBezTo>
                          <a:cubicBezTo>
                            <a:pt x="483327" y="684315"/>
                            <a:pt x="488113" y="660388"/>
                            <a:pt x="488113" y="650817"/>
                          </a:cubicBezTo>
                          <a:cubicBezTo>
                            <a:pt x="488113" y="607748"/>
                            <a:pt x="473756" y="564679"/>
                            <a:pt x="445044" y="521610"/>
                          </a:cubicBezTo>
                          <a:cubicBezTo>
                            <a:pt x="430688" y="497683"/>
                            <a:pt x="421117" y="483327"/>
                            <a:pt x="406761" y="468971"/>
                          </a:cubicBezTo>
                          <a:cubicBezTo>
                            <a:pt x="401975" y="464185"/>
                            <a:pt x="387619" y="459400"/>
                            <a:pt x="378048" y="454615"/>
                          </a:cubicBezTo>
                          <a:cubicBezTo>
                            <a:pt x="373262" y="449829"/>
                            <a:pt x="368477" y="449829"/>
                            <a:pt x="363692" y="449829"/>
                          </a:cubicBezTo>
                          <a:cubicBezTo>
                            <a:pt x="363692" y="449829"/>
                            <a:pt x="358907" y="445044"/>
                            <a:pt x="358907" y="445044"/>
                          </a:cubicBezTo>
                          <a:cubicBezTo>
                            <a:pt x="387619" y="172275"/>
                            <a:pt x="196202" y="28713"/>
                            <a:pt x="172275" y="14356"/>
                          </a:cubicBezTo>
                          <a:cubicBezTo>
                            <a:pt x="124421" y="43069"/>
                            <a:pt x="81352" y="86138"/>
                            <a:pt x="57425" y="129206"/>
                          </a:cubicBezTo>
                          <a:cubicBezTo>
                            <a:pt x="76567" y="143562"/>
                            <a:pt x="95708" y="162704"/>
                            <a:pt x="105279" y="181846"/>
                          </a:cubicBezTo>
                          <a:cubicBezTo>
                            <a:pt x="110065" y="186631"/>
                            <a:pt x="110065" y="191417"/>
                            <a:pt x="114850" y="191417"/>
                          </a:cubicBezTo>
                          <a:cubicBezTo>
                            <a:pt x="133992" y="215344"/>
                            <a:pt x="153134" y="248842"/>
                            <a:pt x="162704" y="277554"/>
                          </a:cubicBezTo>
                          <a:cubicBezTo>
                            <a:pt x="181846" y="334979"/>
                            <a:pt x="186631" y="392404"/>
                            <a:pt x="172275" y="430687"/>
                          </a:cubicBezTo>
                          <a:cubicBezTo>
                            <a:pt x="172275" y="430687"/>
                            <a:pt x="167490" y="435473"/>
                            <a:pt x="167490" y="435473"/>
                          </a:cubicBezTo>
                          <a:cubicBezTo>
                            <a:pt x="143563" y="435473"/>
                            <a:pt x="119635" y="459400"/>
                            <a:pt x="105279" y="473756"/>
                          </a:cubicBezTo>
                          <a:cubicBezTo>
                            <a:pt x="86138" y="497683"/>
                            <a:pt x="66996" y="512040"/>
                            <a:pt x="38283" y="531181"/>
                          </a:cubicBezTo>
                          <a:cubicBezTo>
                            <a:pt x="19142" y="540752"/>
                            <a:pt x="14356" y="555108"/>
                            <a:pt x="9571" y="574250"/>
                          </a:cubicBezTo>
                          <a:cubicBezTo>
                            <a:pt x="9571" y="583821"/>
                            <a:pt x="9571" y="588606"/>
                            <a:pt x="14356" y="598177"/>
                          </a:cubicBezTo>
                          <a:cubicBezTo>
                            <a:pt x="19142" y="602962"/>
                            <a:pt x="28712" y="607748"/>
                            <a:pt x="43069" y="607748"/>
                          </a:cubicBezTo>
                          <a:cubicBezTo>
                            <a:pt x="52640" y="607748"/>
                            <a:pt x="62211" y="602962"/>
                            <a:pt x="71781" y="598177"/>
                          </a:cubicBezTo>
                          <a:cubicBezTo>
                            <a:pt x="76567" y="593392"/>
                            <a:pt x="86138" y="583821"/>
                            <a:pt x="90923" y="579035"/>
                          </a:cubicBezTo>
                          <a:cubicBezTo>
                            <a:pt x="105279" y="559894"/>
                            <a:pt x="119635" y="545538"/>
                            <a:pt x="133992" y="545538"/>
                          </a:cubicBezTo>
                          <a:cubicBezTo>
                            <a:pt x="138777" y="545538"/>
                            <a:pt x="138777" y="545538"/>
                            <a:pt x="143563" y="545538"/>
                          </a:cubicBezTo>
                          <a:cubicBezTo>
                            <a:pt x="191417" y="569465"/>
                            <a:pt x="210558" y="607748"/>
                            <a:pt x="196202" y="650817"/>
                          </a:cubicBezTo>
                          <a:cubicBezTo>
                            <a:pt x="191417" y="665173"/>
                            <a:pt x="181846" y="669958"/>
                            <a:pt x="172275" y="679529"/>
                          </a:cubicBezTo>
                          <a:cubicBezTo>
                            <a:pt x="162704" y="689100"/>
                            <a:pt x="153134" y="693885"/>
                            <a:pt x="153134" y="708242"/>
                          </a:cubicBezTo>
                          <a:cubicBezTo>
                            <a:pt x="148348" y="727383"/>
                            <a:pt x="148348" y="741740"/>
                            <a:pt x="157919" y="751311"/>
                          </a:cubicBezTo>
                          <a:cubicBezTo>
                            <a:pt x="162704" y="760881"/>
                            <a:pt x="167490" y="760881"/>
                            <a:pt x="177061" y="760881"/>
                          </a:cubicBezTo>
                          <a:cubicBezTo>
                            <a:pt x="210558" y="760881"/>
                            <a:pt x="248842" y="717812"/>
                            <a:pt x="267983" y="693885"/>
                          </a:cubicBezTo>
                          <a:cubicBezTo>
                            <a:pt x="263198" y="693885"/>
                            <a:pt x="263198" y="693885"/>
                            <a:pt x="267983" y="693885"/>
                          </a:cubicBezTo>
                          <a:close/>
                        </a:path>
                      </a:pathLst>
                    </a:custGeom>
                    <a:solidFill>
                      <a:srgbClr val="D97D30"/>
                    </a:solidFill>
                    <a:ln w="47824" cap="flat">
                      <a:noFill/>
                      <a:prstDash val="solid"/>
                      <a:miter/>
                    </a:ln>
                  </p:spPr>
                  <p:txBody>
                    <a:bodyPr rtlCol="0" anchor="ctr"/>
                    <a:lstStyle/>
                    <a:p>
                      <a:endParaRPr lang="en-US"/>
                    </a:p>
                  </p:txBody>
                </p:sp>
              </p:grpSp>
              <p:sp>
                <p:nvSpPr>
                  <p:cNvPr id="239" name="Freeform: Shape 238">
                    <a:extLst>
                      <a:ext uri="{FF2B5EF4-FFF2-40B4-BE49-F238E27FC236}">
                        <a16:creationId xmlns:a16="http://schemas.microsoft.com/office/drawing/2014/main" id="{B5726C53-A1FC-4B48-A547-029D065960CC}"/>
                      </a:ext>
                    </a:extLst>
                  </p:cNvPr>
                  <p:cNvSpPr/>
                  <p:nvPr/>
                </p:nvSpPr>
                <p:spPr>
                  <a:xfrm>
                    <a:off x="9565116" y="8420593"/>
                    <a:ext cx="62210" cy="229700"/>
                  </a:xfrm>
                  <a:custGeom>
                    <a:avLst/>
                    <a:gdLst>
                      <a:gd name="connsiteX0" fmla="*/ 47854 w 62210"/>
                      <a:gd name="connsiteY0" fmla="*/ 181846 h 229700"/>
                      <a:gd name="connsiteX1" fmla="*/ 0 w 62210"/>
                      <a:gd name="connsiteY1" fmla="*/ 0 h 229700"/>
                      <a:gd name="connsiteX2" fmla="*/ 0 w 62210"/>
                      <a:gd name="connsiteY2" fmla="*/ 0 h 229700"/>
                      <a:gd name="connsiteX3" fmla="*/ 4785 w 62210"/>
                      <a:gd name="connsiteY3" fmla="*/ 4785 h 229700"/>
                      <a:gd name="connsiteX4" fmla="*/ 23927 w 62210"/>
                      <a:gd name="connsiteY4" fmla="*/ 129206 h 229700"/>
                      <a:gd name="connsiteX5" fmla="*/ 28712 w 62210"/>
                      <a:gd name="connsiteY5" fmla="*/ 191417 h 229700"/>
                      <a:gd name="connsiteX6" fmla="*/ 47854 w 62210"/>
                      <a:gd name="connsiteY6" fmla="*/ 229700 h 229700"/>
                      <a:gd name="connsiteX7" fmla="*/ 62211 w 62210"/>
                      <a:gd name="connsiteY7" fmla="*/ 229700 h 229700"/>
                      <a:gd name="connsiteX8" fmla="*/ 47854 w 62210"/>
                      <a:gd name="connsiteY8" fmla="*/ 181846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229700">
                        <a:moveTo>
                          <a:pt x="47854" y="181846"/>
                        </a:moveTo>
                        <a:cubicBezTo>
                          <a:pt x="47854" y="129206"/>
                          <a:pt x="52639" y="33498"/>
                          <a:pt x="0" y="0"/>
                        </a:cubicBezTo>
                        <a:cubicBezTo>
                          <a:pt x="0" y="0"/>
                          <a:pt x="0" y="0"/>
                          <a:pt x="0" y="0"/>
                        </a:cubicBezTo>
                        <a:cubicBezTo>
                          <a:pt x="0" y="0"/>
                          <a:pt x="4785" y="4785"/>
                          <a:pt x="4785" y="4785"/>
                        </a:cubicBezTo>
                        <a:cubicBezTo>
                          <a:pt x="23927" y="38283"/>
                          <a:pt x="28712" y="90923"/>
                          <a:pt x="23927" y="129206"/>
                        </a:cubicBezTo>
                        <a:cubicBezTo>
                          <a:pt x="28712" y="148348"/>
                          <a:pt x="23927" y="172275"/>
                          <a:pt x="28712" y="191417"/>
                        </a:cubicBezTo>
                        <a:cubicBezTo>
                          <a:pt x="33498" y="200987"/>
                          <a:pt x="33498" y="224914"/>
                          <a:pt x="47854" y="229700"/>
                        </a:cubicBezTo>
                        <a:cubicBezTo>
                          <a:pt x="52639" y="229700"/>
                          <a:pt x="57425" y="229700"/>
                          <a:pt x="62211" y="229700"/>
                        </a:cubicBezTo>
                        <a:cubicBezTo>
                          <a:pt x="47854" y="224914"/>
                          <a:pt x="47854" y="200987"/>
                          <a:pt x="47854" y="181846"/>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AE404744-DC50-4273-9AB9-E8700F8D3B6A}"/>
                      </a:ext>
                    </a:extLst>
                  </p:cNvPr>
                  <p:cNvSpPr/>
                  <p:nvPr/>
                </p:nvSpPr>
                <p:spPr>
                  <a:xfrm>
                    <a:off x="9459837" y="8367953"/>
                    <a:ext cx="80155" cy="296695"/>
                  </a:xfrm>
                  <a:custGeom>
                    <a:avLst/>
                    <a:gdLst>
                      <a:gd name="connsiteX0" fmla="*/ 76567 w 80155"/>
                      <a:gd name="connsiteY0" fmla="*/ 95708 h 296695"/>
                      <a:gd name="connsiteX1" fmla="*/ 57425 w 80155"/>
                      <a:gd name="connsiteY1" fmla="*/ 33498 h 296695"/>
                      <a:gd name="connsiteX2" fmla="*/ 0 w 80155"/>
                      <a:gd name="connsiteY2" fmla="*/ 0 h 296695"/>
                      <a:gd name="connsiteX3" fmla="*/ 4785 w 80155"/>
                      <a:gd name="connsiteY3" fmla="*/ 0 h 296695"/>
                      <a:gd name="connsiteX4" fmla="*/ 57425 w 80155"/>
                      <a:gd name="connsiteY4" fmla="*/ 90923 h 296695"/>
                      <a:gd name="connsiteX5" fmla="*/ 28712 w 80155"/>
                      <a:gd name="connsiteY5" fmla="*/ 220129 h 296695"/>
                      <a:gd name="connsiteX6" fmla="*/ 23927 w 80155"/>
                      <a:gd name="connsiteY6" fmla="*/ 234485 h 296695"/>
                      <a:gd name="connsiteX7" fmla="*/ 23927 w 80155"/>
                      <a:gd name="connsiteY7" fmla="*/ 234485 h 296695"/>
                      <a:gd name="connsiteX8" fmla="*/ 23927 w 80155"/>
                      <a:gd name="connsiteY8" fmla="*/ 291910 h 296695"/>
                      <a:gd name="connsiteX9" fmla="*/ 28712 w 80155"/>
                      <a:gd name="connsiteY9" fmla="*/ 296696 h 296695"/>
                      <a:gd name="connsiteX10" fmla="*/ 28712 w 80155"/>
                      <a:gd name="connsiteY10" fmla="*/ 296696 h 296695"/>
                      <a:gd name="connsiteX11" fmla="*/ 38283 w 80155"/>
                      <a:gd name="connsiteY11" fmla="*/ 272769 h 296695"/>
                      <a:gd name="connsiteX12" fmla="*/ 62211 w 80155"/>
                      <a:gd name="connsiteY12" fmla="*/ 229700 h 296695"/>
                      <a:gd name="connsiteX13" fmla="*/ 76567 w 80155"/>
                      <a:gd name="connsiteY13" fmla="*/ 138777 h 296695"/>
                      <a:gd name="connsiteX14" fmla="*/ 76567 w 80155"/>
                      <a:gd name="connsiteY14" fmla="*/ 95708 h 2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55" h="296695">
                        <a:moveTo>
                          <a:pt x="76567" y="95708"/>
                        </a:moveTo>
                        <a:cubicBezTo>
                          <a:pt x="71781" y="71781"/>
                          <a:pt x="66996" y="52640"/>
                          <a:pt x="57425" y="33498"/>
                        </a:cubicBezTo>
                        <a:cubicBezTo>
                          <a:pt x="43069" y="14356"/>
                          <a:pt x="23927" y="0"/>
                          <a:pt x="0" y="0"/>
                        </a:cubicBezTo>
                        <a:cubicBezTo>
                          <a:pt x="0" y="0"/>
                          <a:pt x="4785" y="0"/>
                          <a:pt x="4785" y="0"/>
                        </a:cubicBezTo>
                        <a:cubicBezTo>
                          <a:pt x="38283" y="14356"/>
                          <a:pt x="52640" y="52640"/>
                          <a:pt x="57425" y="90923"/>
                        </a:cubicBezTo>
                        <a:cubicBezTo>
                          <a:pt x="62211" y="133991"/>
                          <a:pt x="52640" y="181846"/>
                          <a:pt x="28712" y="220129"/>
                        </a:cubicBezTo>
                        <a:cubicBezTo>
                          <a:pt x="28712" y="224914"/>
                          <a:pt x="23927" y="229700"/>
                          <a:pt x="23927" y="234485"/>
                        </a:cubicBezTo>
                        <a:cubicBezTo>
                          <a:pt x="23927" y="234485"/>
                          <a:pt x="23927" y="234485"/>
                          <a:pt x="23927" y="234485"/>
                        </a:cubicBezTo>
                        <a:cubicBezTo>
                          <a:pt x="19142" y="248841"/>
                          <a:pt x="14356" y="277554"/>
                          <a:pt x="23927" y="291910"/>
                        </a:cubicBezTo>
                        <a:cubicBezTo>
                          <a:pt x="23927" y="291910"/>
                          <a:pt x="23927" y="296696"/>
                          <a:pt x="28712" y="296696"/>
                        </a:cubicBezTo>
                        <a:cubicBezTo>
                          <a:pt x="28712" y="296696"/>
                          <a:pt x="28712" y="296696"/>
                          <a:pt x="28712" y="296696"/>
                        </a:cubicBezTo>
                        <a:cubicBezTo>
                          <a:pt x="28712" y="287125"/>
                          <a:pt x="33498" y="282340"/>
                          <a:pt x="38283" y="272769"/>
                        </a:cubicBezTo>
                        <a:cubicBezTo>
                          <a:pt x="47854" y="258413"/>
                          <a:pt x="57425" y="244056"/>
                          <a:pt x="62211" y="229700"/>
                        </a:cubicBezTo>
                        <a:cubicBezTo>
                          <a:pt x="71781" y="200987"/>
                          <a:pt x="76567" y="167490"/>
                          <a:pt x="76567" y="138777"/>
                        </a:cubicBezTo>
                        <a:cubicBezTo>
                          <a:pt x="81352" y="129206"/>
                          <a:pt x="81352" y="110064"/>
                          <a:pt x="76567" y="9570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093BB64-828F-4C98-A83D-B06050AF294E}"/>
                      </a:ext>
                    </a:extLst>
                  </p:cNvPr>
                  <p:cNvSpPr/>
                  <p:nvPr/>
                </p:nvSpPr>
                <p:spPr>
                  <a:xfrm>
                    <a:off x="9234923" y="8407031"/>
                    <a:ext cx="222160" cy="261207"/>
                  </a:xfrm>
                  <a:custGeom>
                    <a:avLst/>
                    <a:gdLst>
                      <a:gd name="connsiteX0" fmla="*/ 181846 w 222160"/>
                      <a:gd name="connsiteY0" fmla="*/ 248048 h 261207"/>
                      <a:gd name="connsiteX1" fmla="*/ 167490 w 222160"/>
                      <a:gd name="connsiteY1" fmla="*/ 243262 h 261207"/>
                      <a:gd name="connsiteX2" fmla="*/ 162704 w 222160"/>
                      <a:gd name="connsiteY2" fmla="*/ 219335 h 261207"/>
                      <a:gd name="connsiteX3" fmla="*/ 162704 w 222160"/>
                      <a:gd name="connsiteY3" fmla="*/ 214549 h 261207"/>
                      <a:gd name="connsiteX4" fmla="*/ 196202 w 222160"/>
                      <a:gd name="connsiteY4" fmla="*/ 171481 h 261207"/>
                      <a:gd name="connsiteX5" fmla="*/ 186631 w 222160"/>
                      <a:gd name="connsiteY5" fmla="*/ 23133 h 261207"/>
                      <a:gd name="connsiteX6" fmla="*/ 66996 w 222160"/>
                      <a:gd name="connsiteY6" fmla="*/ 42274 h 261207"/>
                      <a:gd name="connsiteX7" fmla="*/ 9571 w 222160"/>
                      <a:gd name="connsiteY7" fmla="*/ 85343 h 261207"/>
                      <a:gd name="connsiteX8" fmla="*/ 0 w 222160"/>
                      <a:gd name="connsiteY8" fmla="*/ 75773 h 261207"/>
                      <a:gd name="connsiteX9" fmla="*/ 71781 w 222160"/>
                      <a:gd name="connsiteY9" fmla="*/ 94914 h 261207"/>
                      <a:gd name="connsiteX10" fmla="*/ 138777 w 222160"/>
                      <a:gd name="connsiteY10" fmla="*/ 42274 h 261207"/>
                      <a:gd name="connsiteX11" fmla="*/ 186631 w 222160"/>
                      <a:gd name="connsiteY11" fmla="*/ 142768 h 261207"/>
                      <a:gd name="connsiteX12" fmla="*/ 143563 w 222160"/>
                      <a:gd name="connsiteY12" fmla="*/ 200193 h 261207"/>
                      <a:gd name="connsiteX13" fmla="*/ 148348 w 222160"/>
                      <a:gd name="connsiteY13" fmla="*/ 248048 h 261207"/>
                      <a:gd name="connsiteX14" fmla="*/ 196202 w 222160"/>
                      <a:gd name="connsiteY14" fmla="*/ 252833 h 261207"/>
                      <a:gd name="connsiteX15" fmla="*/ 181846 w 222160"/>
                      <a:gd name="connsiteY15" fmla="*/ 248048 h 2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60" h="261207">
                        <a:moveTo>
                          <a:pt x="181846" y="248048"/>
                        </a:moveTo>
                        <a:cubicBezTo>
                          <a:pt x="177060" y="248048"/>
                          <a:pt x="172275" y="248048"/>
                          <a:pt x="167490" y="243262"/>
                        </a:cubicBezTo>
                        <a:cubicBezTo>
                          <a:pt x="162704" y="233691"/>
                          <a:pt x="157919" y="228906"/>
                          <a:pt x="162704" y="219335"/>
                        </a:cubicBezTo>
                        <a:cubicBezTo>
                          <a:pt x="162704" y="219335"/>
                          <a:pt x="162704" y="214549"/>
                          <a:pt x="162704" y="214549"/>
                        </a:cubicBezTo>
                        <a:cubicBezTo>
                          <a:pt x="167490" y="195408"/>
                          <a:pt x="181846" y="185837"/>
                          <a:pt x="196202" y="171481"/>
                        </a:cubicBezTo>
                        <a:cubicBezTo>
                          <a:pt x="234486" y="128412"/>
                          <a:pt x="229700" y="61416"/>
                          <a:pt x="186631" y="23133"/>
                        </a:cubicBezTo>
                        <a:cubicBezTo>
                          <a:pt x="148348" y="-10365"/>
                          <a:pt x="90923" y="-10365"/>
                          <a:pt x="66996" y="42274"/>
                        </a:cubicBezTo>
                        <a:cubicBezTo>
                          <a:pt x="57425" y="56631"/>
                          <a:pt x="33498" y="99700"/>
                          <a:pt x="9571" y="85343"/>
                        </a:cubicBezTo>
                        <a:cubicBezTo>
                          <a:pt x="4785" y="85343"/>
                          <a:pt x="4785" y="80558"/>
                          <a:pt x="0" y="75773"/>
                        </a:cubicBezTo>
                        <a:cubicBezTo>
                          <a:pt x="4785" y="104485"/>
                          <a:pt x="47854" y="109270"/>
                          <a:pt x="71781" y="94914"/>
                        </a:cubicBezTo>
                        <a:cubicBezTo>
                          <a:pt x="90923" y="85343"/>
                          <a:pt x="114850" y="27918"/>
                          <a:pt x="138777" y="42274"/>
                        </a:cubicBezTo>
                        <a:cubicBezTo>
                          <a:pt x="177060" y="61416"/>
                          <a:pt x="205773" y="99700"/>
                          <a:pt x="186631" y="142768"/>
                        </a:cubicBezTo>
                        <a:cubicBezTo>
                          <a:pt x="177060" y="166695"/>
                          <a:pt x="153133" y="176266"/>
                          <a:pt x="143563" y="200193"/>
                        </a:cubicBezTo>
                        <a:cubicBezTo>
                          <a:pt x="138777" y="214549"/>
                          <a:pt x="138777" y="233691"/>
                          <a:pt x="148348" y="248048"/>
                        </a:cubicBezTo>
                        <a:cubicBezTo>
                          <a:pt x="157919" y="267189"/>
                          <a:pt x="181846" y="262404"/>
                          <a:pt x="196202" y="252833"/>
                        </a:cubicBezTo>
                        <a:cubicBezTo>
                          <a:pt x="191417" y="248048"/>
                          <a:pt x="186631" y="248048"/>
                          <a:pt x="181846" y="24804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91921F93-9647-4E37-B8E6-30265D506C97}"/>
                      </a:ext>
                    </a:extLst>
                  </p:cNvPr>
                  <p:cNvSpPr/>
                  <p:nvPr/>
                </p:nvSpPr>
                <p:spPr>
                  <a:xfrm>
                    <a:off x="9277991" y="7903768"/>
                    <a:ext cx="167489" cy="430687"/>
                  </a:xfrm>
                  <a:custGeom>
                    <a:avLst/>
                    <a:gdLst>
                      <a:gd name="connsiteX0" fmla="*/ 114850 w 167489"/>
                      <a:gd name="connsiteY0" fmla="*/ 421117 h 430687"/>
                      <a:gd name="connsiteX1" fmla="*/ 138777 w 167489"/>
                      <a:gd name="connsiteY1" fmla="*/ 430687 h 430687"/>
                      <a:gd name="connsiteX2" fmla="*/ 148348 w 167489"/>
                      <a:gd name="connsiteY2" fmla="*/ 325408 h 430687"/>
                      <a:gd name="connsiteX3" fmla="*/ 105279 w 167489"/>
                      <a:gd name="connsiteY3" fmla="*/ 167490 h 430687"/>
                      <a:gd name="connsiteX4" fmla="*/ 100494 w 167489"/>
                      <a:gd name="connsiteY4" fmla="*/ 66996 h 430687"/>
                      <a:gd name="connsiteX5" fmla="*/ 153133 w 167489"/>
                      <a:gd name="connsiteY5" fmla="*/ 38283 h 430687"/>
                      <a:gd name="connsiteX6" fmla="*/ 167490 w 167489"/>
                      <a:gd name="connsiteY6" fmla="*/ 38283 h 430687"/>
                      <a:gd name="connsiteX7" fmla="*/ 124421 w 167489"/>
                      <a:gd name="connsiteY7" fmla="*/ 0 h 430687"/>
                      <a:gd name="connsiteX8" fmla="*/ 0 w 167489"/>
                      <a:gd name="connsiteY8" fmla="*/ 119635 h 430687"/>
                      <a:gd name="connsiteX9" fmla="*/ 0 w 167489"/>
                      <a:gd name="connsiteY9" fmla="*/ 124421 h 430687"/>
                      <a:gd name="connsiteX10" fmla="*/ 57425 w 167489"/>
                      <a:gd name="connsiteY10" fmla="*/ 186631 h 430687"/>
                      <a:gd name="connsiteX11" fmla="*/ 105279 w 167489"/>
                      <a:gd name="connsiteY11" fmla="*/ 272769 h 430687"/>
                      <a:gd name="connsiteX12" fmla="*/ 114850 w 167489"/>
                      <a:gd name="connsiteY12" fmla="*/ 421117 h 4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489" h="430687">
                        <a:moveTo>
                          <a:pt x="114850" y="421117"/>
                        </a:moveTo>
                        <a:cubicBezTo>
                          <a:pt x="114850" y="421117"/>
                          <a:pt x="129206" y="425902"/>
                          <a:pt x="138777" y="430687"/>
                        </a:cubicBezTo>
                        <a:cubicBezTo>
                          <a:pt x="153133" y="397190"/>
                          <a:pt x="153133" y="358906"/>
                          <a:pt x="148348" y="325408"/>
                        </a:cubicBezTo>
                        <a:cubicBezTo>
                          <a:pt x="143563" y="267983"/>
                          <a:pt x="119635" y="220129"/>
                          <a:pt x="105279" y="167490"/>
                        </a:cubicBezTo>
                        <a:cubicBezTo>
                          <a:pt x="95708" y="138777"/>
                          <a:pt x="90923" y="95708"/>
                          <a:pt x="100494" y="66996"/>
                        </a:cubicBezTo>
                        <a:cubicBezTo>
                          <a:pt x="110064" y="43069"/>
                          <a:pt x="129206" y="38283"/>
                          <a:pt x="153133" y="38283"/>
                        </a:cubicBezTo>
                        <a:cubicBezTo>
                          <a:pt x="157919" y="38283"/>
                          <a:pt x="162704" y="38283"/>
                          <a:pt x="167490" y="38283"/>
                        </a:cubicBezTo>
                        <a:cubicBezTo>
                          <a:pt x="143563" y="14356"/>
                          <a:pt x="124421" y="0"/>
                          <a:pt x="124421" y="0"/>
                        </a:cubicBezTo>
                        <a:cubicBezTo>
                          <a:pt x="76567" y="28712"/>
                          <a:pt x="28712" y="71781"/>
                          <a:pt x="0" y="119635"/>
                        </a:cubicBezTo>
                        <a:cubicBezTo>
                          <a:pt x="0" y="119635"/>
                          <a:pt x="0" y="124421"/>
                          <a:pt x="0" y="124421"/>
                        </a:cubicBezTo>
                        <a:cubicBezTo>
                          <a:pt x="23927" y="138777"/>
                          <a:pt x="43068" y="167490"/>
                          <a:pt x="57425" y="186631"/>
                        </a:cubicBezTo>
                        <a:cubicBezTo>
                          <a:pt x="76567" y="210558"/>
                          <a:pt x="90923" y="244056"/>
                          <a:pt x="105279" y="272769"/>
                        </a:cubicBezTo>
                        <a:cubicBezTo>
                          <a:pt x="119635" y="315837"/>
                          <a:pt x="129206" y="373262"/>
                          <a:pt x="114850" y="421117"/>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2524F151-2ADD-4625-B28E-486EDA43DFE5}"/>
                      </a:ext>
                    </a:extLst>
                  </p:cNvPr>
                  <p:cNvSpPr/>
                  <p:nvPr/>
                </p:nvSpPr>
                <p:spPr>
                  <a:xfrm>
                    <a:off x="9277991" y="7951622"/>
                    <a:ext cx="133991" cy="373262"/>
                  </a:xfrm>
                  <a:custGeom>
                    <a:avLst/>
                    <a:gdLst>
                      <a:gd name="connsiteX0" fmla="*/ 114850 w 133991"/>
                      <a:gd name="connsiteY0" fmla="*/ 373262 h 373262"/>
                      <a:gd name="connsiteX1" fmla="*/ 119635 w 133991"/>
                      <a:gd name="connsiteY1" fmla="*/ 373262 h 373262"/>
                      <a:gd name="connsiteX2" fmla="*/ 133991 w 133991"/>
                      <a:gd name="connsiteY2" fmla="*/ 277554 h 373262"/>
                      <a:gd name="connsiteX3" fmla="*/ 86137 w 133991"/>
                      <a:gd name="connsiteY3" fmla="*/ 114850 h 373262"/>
                      <a:gd name="connsiteX4" fmla="*/ 57425 w 133991"/>
                      <a:gd name="connsiteY4" fmla="*/ 0 h 373262"/>
                      <a:gd name="connsiteX5" fmla="*/ 57425 w 133991"/>
                      <a:gd name="connsiteY5" fmla="*/ 0 h 373262"/>
                      <a:gd name="connsiteX6" fmla="*/ 0 w 133991"/>
                      <a:gd name="connsiteY6" fmla="*/ 71781 h 373262"/>
                      <a:gd name="connsiteX7" fmla="*/ 0 w 133991"/>
                      <a:gd name="connsiteY7" fmla="*/ 76567 h 373262"/>
                      <a:gd name="connsiteX8" fmla="*/ 57425 w 133991"/>
                      <a:gd name="connsiteY8" fmla="*/ 138777 h 373262"/>
                      <a:gd name="connsiteX9" fmla="*/ 105279 w 133991"/>
                      <a:gd name="connsiteY9" fmla="*/ 224915 h 373262"/>
                      <a:gd name="connsiteX10" fmla="*/ 114850 w 133991"/>
                      <a:gd name="connsiteY10" fmla="*/ 373262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991" h="373262">
                        <a:moveTo>
                          <a:pt x="114850" y="373262"/>
                        </a:moveTo>
                        <a:cubicBezTo>
                          <a:pt x="114850" y="373262"/>
                          <a:pt x="119635" y="373262"/>
                          <a:pt x="119635" y="373262"/>
                        </a:cubicBezTo>
                        <a:cubicBezTo>
                          <a:pt x="129206" y="339764"/>
                          <a:pt x="133991" y="301481"/>
                          <a:pt x="133991" y="277554"/>
                        </a:cubicBezTo>
                        <a:cubicBezTo>
                          <a:pt x="129206" y="220129"/>
                          <a:pt x="105279" y="167490"/>
                          <a:pt x="86137" y="114850"/>
                        </a:cubicBezTo>
                        <a:cubicBezTo>
                          <a:pt x="71781" y="81352"/>
                          <a:pt x="52640" y="38283"/>
                          <a:pt x="57425" y="0"/>
                        </a:cubicBezTo>
                        <a:cubicBezTo>
                          <a:pt x="57425" y="0"/>
                          <a:pt x="57425" y="0"/>
                          <a:pt x="57425" y="0"/>
                        </a:cubicBezTo>
                        <a:cubicBezTo>
                          <a:pt x="33498" y="19142"/>
                          <a:pt x="14356" y="47854"/>
                          <a:pt x="0" y="71781"/>
                        </a:cubicBezTo>
                        <a:cubicBezTo>
                          <a:pt x="0" y="71781"/>
                          <a:pt x="0" y="76567"/>
                          <a:pt x="0" y="76567"/>
                        </a:cubicBezTo>
                        <a:cubicBezTo>
                          <a:pt x="23927" y="90923"/>
                          <a:pt x="43068" y="119635"/>
                          <a:pt x="57425" y="138777"/>
                        </a:cubicBezTo>
                        <a:cubicBezTo>
                          <a:pt x="76567" y="162704"/>
                          <a:pt x="90923" y="196202"/>
                          <a:pt x="105279" y="224915"/>
                        </a:cubicBezTo>
                        <a:cubicBezTo>
                          <a:pt x="119635" y="267983"/>
                          <a:pt x="129206" y="325408"/>
                          <a:pt x="114850" y="373262"/>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0E224AB5-34B1-49F0-A04C-617826C776F2}"/>
                      </a:ext>
                    </a:extLst>
                  </p:cNvPr>
                  <p:cNvSpPr/>
                  <p:nvPr/>
                </p:nvSpPr>
                <p:spPr>
                  <a:xfrm>
                    <a:off x="9617756" y="8430164"/>
                    <a:ext cx="86137" cy="172706"/>
                  </a:xfrm>
                  <a:custGeom>
                    <a:avLst/>
                    <a:gdLst>
                      <a:gd name="connsiteX0" fmla="*/ 81353 w 86137"/>
                      <a:gd name="connsiteY0" fmla="*/ 167490 h 172706"/>
                      <a:gd name="connsiteX1" fmla="*/ 66996 w 86137"/>
                      <a:gd name="connsiteY1" fmla="*/ 114850 h 172706"/>
                      <a:gd name="connsiteX2" fmla="*/ 0 w 86137"/>
                      <a:gd name="connsiteY2" fmla="*/ 0 h 172706"/>
                      <a:gd name="connsiteX3" fmla="*/ 14356 w 86137"/>
                      <a:gd name="connsiteY3" fmla="*/ 19142 h 172706"/>
                      <a:gd name="connsiteX4" fmla="*/ 47854 w 86137"/>
                      <a:gd name="connsiteY4" fmla="*/ 167490 h 172706"/>
                      <a:gd name="connsiteX5" fmla="*/ 47854 w 86137"/>
                      <a:gd name="connsiteY5" fmla="*/ 157919 h 172706"/>
                      <a:gd name="connsiteX6" fmla="*/ 57426 w 86137"/>
                      <a:gd name="connsiteY6" fmla="*/ 167490 h 172706"/>
                      <a:gd name="connsiteX7" fmla="*/ 86138 w 86137"/>
                      <a:gd name="connsiteY7" fmla="*/ 162704 h 172706"/>
                      <a:gd name="connsiteX8" fmla="*/ 81353 w 86137"/>
                      <a:gd name="connsiteY8" fmla="*/ 167490 h 17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37" h="172706">
                        <a:moveTo>
                          <a:pt x="81353" y="167490"/>
                        </a:moveTo>
                        <a:cubicBezTo>
                          <a:pt x="62211" y="167490"/>
                          <a:pt x="66996" y="124421"/>
                          <a:pt x="66996" y="114850"/>
                        </a:cubicBezTo>
                        <a:cubicBezTo>
                          <a:pt x="62211" y="76567"/>
                          <a:pt x="43069" y="14356"/>
                          <a:pt x="0" y="0"/>
                        </a:cubicBezTo>
                        <a:cubicBezTo>
                          <a:pt x="4786" y="4786"/>
                          <a:pt x="9571" y="14356"/>
                          <a:pt x="14356" y="19142"/>
                        </a:cubicBezTo>
                        <a:cubicBezTo>
                          <a:pt x="38283" y="66996"/>
                          <a:pt x="38283" y="119635"/>
                          <a:pt x="47854" y="167490"/>
                        </a:cubicBezTo>
                        <a:cubicBezTo>
                          <a:pt x="47854" y="162704"/>
                          <a:pt x="47854" y="162704"/>
                          <a:pt x="47854" y="157919"/>
                        </a:cubicBezTo>
                        <a:cubicBezTo>
                          <a:pt x="52640" y="162704"/>
                          <a:pt x="52640" y="162704"/>
                          <a:pt x="57426" y="167490"/>
                        </a:cubicBezTo>
                        <a:cubicBezTo>
                          <a:pt x="71781" y="177061"/>
                          <a:pt x="81353" y="172275"/>
                          <a:pt x="86138" y="162704"/>
                        </a:cubicBezTo>
                        <a:cubicBezTo>
                          <a:pt x="86138" y="167490"/>
                          <a:pt x="81353" y="167490"/>
                          <a:pt x="81353" y="167490"/>
                        </a:cubicBezTo>
                        <a:close/>
                      </a:path>
                    </a:pathLst>
                  </a:custGeom>
                  <a:solidFill>
                    <a:srgbClr val="FBC98F">
                      <a:alpha val="50000"/>
                    </a:srgbClr>
                  </a:solidFill>
                  <a:ln w="4782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D699DB11-F708-44B7-B13E-4C9A6B3F389D}"/>
                      </a:ext>
                    </a:extLst>
                  </p:cNvPr>
                  <p:cNvSpPr/>
                  <p:nvPr/>
                </p:nvSpPr>
                <p:spPr>
                  <a:xfrm>
                    <a:off x="9407197" y="8425378"/>
                    <a:ext cx="28148" cy="128010"/>
                  </a:xfrm>
                  <a:custGeom>
                    <a:avLst/>
                    <a:gdLst>
                      <a:gd name="connsiteX0" fmla="*/ 0 w 28148"/>
                      <a:gd name="connsiteY0" fmla="*/ 0 h 128010"/>
                      <a:gd name="connsiteX1" fmla="*/ 0 w 28148"/>
                      <a:gd name="connsiteY1" fmla="*/ 0 h 128010"/>
                      <a:gd name="connsiteX2" fmla="*/ 19142 w 28148"/>
                      <a:gd name="connsiteY2" fmla="*/ 57425 h 128010"/>
                      <a:gd name="connsiteX3" fmla="*/ 4785 w 28148"/>
                      <a:gd name="connsiteY3" fmla="*/ 124421 h 128010"/>
                      <a:gd name="connsiteX4" fmla="*/ 9571 w 28148"/>
                      <a:gd name="connsiteY4" fmla="*/ 124421 h 128010"/>
                      <a:gd name="connsiteX5" fmla="*/ 0 w 28148"/>
                      <a:gd name="connsiteY5" fmla="*/ 0 h 12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8" h="128010">
                        <a:moveTo>
                          <a:pt x="0" y="0"/>
                        </a:moveTo>
                        <a:cubicBezTo>
                          <a:pt x="0" y="0"/>
                          <a:pt x="0" y="0"/>
                          <a:pt x="0" y="0"/>
                        </a:cubicBezTo>
                        <a:cubicBezTo>
                          <a:pt x="9571" y="19142"/>
                          <a:pt x="14356" y="38283"/>
                          <a:pt x="19142" y="57425"/>
                        </a:cubicBezTo>
                        <a:cubicBezTo>
                          <a:pt x="23927" y="81352"/>
                          <a:pt x="14356" y="100494"/>
                          <a:pt x="4785" y="124421"/>
                        </a:cubicBezTo>
                        <a:cubicBezTo>
                          <a:pt x="4785" y="129206"/>
                          <a:pt x="4785" y="129206"/>
                          <a:pt x="9571" y="124421"/>
                        </a:cubicBezTo>
                        <a:cubicBezTo>
                          <a:pt x="33498" y="86138"/>
                          <a:pt x="38283" y="33498"/>
                          <a:pt x="0" y="0"/>
                        </a:cubicBezTo>
                        <a:close/>
                      </a:path>
                    </a:pathLst>
                  </a:custGeom>
                  <a:solidFill>
                    <a:srgbClr val="D97D30"/>
                  </a:solidFill>
                  <a:ln w="4782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1FB3A6D0-8B33-415A-A445-5F5234816664}"/>
                      </a:ext>
                    </a:extLst>
                  </p:cNvPr>
                  <p:cNvSpPr/>
                  <p:nvPr/>
                </p:nvSpPr>
                <p:spPr>
                  <a:xfrm>
                    <a:off x="9416768" y="8357234"/>
                    <a:ext cx="109034" cy="283487"/>
                  </a:xfrm>
                  <a:custGeom>
                    <a:avLst/>
                    <a:gdLst>
                      <a:gd name="connsiteX0" fmla="*/ 105279 w 109034"/>
                      <a:gd name="connsiteY0" fmla="*/ 87286 h 283487"/>
                      <a:gd name="connsiteX1" fmla="*/ 66996 w 109034"/>
                      <a:gd name="connsiteY1" fmla="*/ 15505 h 283487"/>
                      <a:gd name="connsiteX2" fmla="*/ 0 w 109034"/>
                      <a:gd name="connsiteY2" fmla="*/ 10719 h 283487"/>
                      <a:gd name="connsiteX3" fmla="*/ 0 w 109034"/>
                      <a:gd name="connsiteY3" fmla="*/ 15505 h 283487"/>
                      <a:gd name="connsiteX4" fmla="*/ 90923 w 109034"/>
                      <a:gd name="connsiteY4" fmla="*/ 120784 h 283487"/>
                      <a:gd name="connsiteX5" fmla="*/ 33498 w 109034"/>
                      <a:gd name="connsiteY5" fmla="*/ 278703 h 283487"/>
                      <a:gd name="connsiteX6" fmla="*/ 38283 w 109034"/>
                      <a:gd name="connsiteY6" fmla="*/ 283488 h 283487"/>
                      <a:gd name="connsiteX7" fmla="*/ 86138 w 109034"/>
                      <a:gd name="connsiteY7" fmla="*/ 202136 h 283487"/>
                      <a:gd name="connsiteX8" fmla="*/ 105279 w 109034"/>
                      <a:gd name="connsiteY8" fmla="*/ 87286 h 28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34" h="283487">
                        <a:moveTo>
                          <a:pt x="105279" y="87286"/>
                        </a:moveTo>
                        <a:cubicBezTo>
                          <a:pt x="100494" y="58574"/>
                          <a:pt x="90923" y="34646"/>
                          <a:pt x="66996" y="15505"/>
                        </a:cubicBezTo>
                        <a:cubicBezTo>
                          <a:pt x="47854" y="1149"/>
                          <a:pt x="19142" y="-8422"/>
                          <a:pt x="0" y="10719"/>
                        </a:cubicBezTo>
                        <a:cubicBezTo>
                          <a:pt x="0" y="10719"/>
                          <a:pt x="0" y="15505"/>
                          <a:pt x="0" y="15505"/>
                        </a:cubicBezTo>
                        <a:cubicBezTo>
                          <a:pt x="66996" y="1149"/>
                          <a:pt x="90923" y="68144"/>
                          <a:pt x="90923" y="120784"/>
                        </a:cubicBezTo>
                        <a:cubicBezTo>
                          <a:pt x="95708" y="178209"/>
                          <a:pt x="62211" y="230848"/>
                          <a:pt x="33498" y="278703"/>
                        </a:cubicBezTo>
                        <a:cubicBezTo>
                          <a:pt x="33498" y="283488"/>
                          <a:pt x="33498" y="283488"/>
                          <a:pt x="38283" y="283488"/>
                        </a:cubicBezTo>
                        <a:cubicBezTo>
                          <a:pt x="66996" y="264346"/>
                          <a:pt x="76567" y="230848"/>
                          <a:pt x="86138" y="202136"/>
                        </a:cubicBezTo>
                        <a:cubicBezTo>
                          <a:pt x="105279" y="163853"/>
                          <a:pt x="114850" y="125569"/>
                          <a:pt x="105279" y="87286"/>
                        </a:cubicBezTo>
                        <a:close/>
                      </a:path>
                    </a:pathLst>
                  </a:custGeom>
                  <a:solidFill>
                    <a:srgbClr val="D97D30"/>
                  </a:solidFill>
                  <a:ln w="4782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44EE3DC-FE77-416B-90CA-46750271C81E}"/>
                      </a:ext>
                    </a:extLst>
                  </p:cNvPr>
                  <p:cNvSpPr/>
                  <p:nvPr/>
                </p:nvSpPr>
                <p:spPr>
                  <a:xfrm>
                    <a:off x="9335416" y="8325740"/>
                    <a:ext cx="88264" cy="34769"/>
                  </a:xfrm>
                  <a:custGeom>
                    <a:avLst/>
                    <a:gdLst>
                      <a:gd name="connsiteX0" fmla="*/ 86138 w 88264"/>
                      <a:gd name="connsiteY0" fmla="*/ 8716 h 34769"/>
                      <a:gd name="connsiteX1" fmla="*/ 0 w 88264"/>
                      <a:gd name="connsiteY1" fmla="*/ 32643 h 34769"/>
                      <a:gd name="connsiteX2" fmla="*/ 4785 w 88264"/>
                      <a:gd name="connsiteY2" fmla="*/ 32643 h 34769"/>
                      <a:gd name="connsiteX3" fmla="*/ 38283 w 88264"/>
                      <a:gd name="connsiteY3" fmla="*/ 13501 h 34769"/>
                      <a:gd name="connsiteX4" fmla="*/ 66996 w 88264"/>
                      <a:gd name="connsiteY4" fmla="*/ 8716 h 34769"/>
                      <a:gd name="connsiteX5" fmla="*/ 86138 w 88264"/>
                      <a:gd name="connsiteY5" fmla="*/ 8716 h 34769"/>
                      <a:gd name="connsiteX6" fmla="*/ 86138 w 88264"/>
                      <a:gd name="connsiteY6" fmla="*/ 8716 h 3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64" h="34769">
                        <a:moveTo>
                          <a:pt x="86138" y="8716"/>
                        </a:moveTo>
                        <a:cubicBezTo>
                          <a:pt x="57425" y="-10426"/>
                          <a:pt x="14356" y="3930"/>
                          <a:pt x="0" y="32643"/>
                        </a:cubicBezTo>
                        <a:cubicBezTo>
                          <a:pt x="0" y="32643"/>
                          <a:pt x="0" y="37428"/>
                          <a:pt x="4785" y="32643"/>
                        </a:cubicBezTo>
                        <a:cubicBezTo>
                          <a:pt x="14356" y="23072"/>
                          <a:pt x="28712" y="18287"/>
                          <a:pt x="38283" y="13501"/>
                        </a:cubicBezTo>
                        <a:cubicBezTo>
                          <a:pt x="47854" y="8716"/>
                          <a:pt x="57425" y="8716"/>
                          <a:pt x="66996" y="8716"/>
                        </a:cubicBezTo>
                        <a:cubicBezTo>
                          <a:pt x="76567" y="13501"/>
                          <a:pt x="81352" y="13501"/>
                          <a:pt x="86138" y="8716"/>
                        </a:cubicBezTo>
                        <a:cubicBezTo>
                          <a:pt x="86138" y="13501"/>
                          <a:pt x="90923" y="13501"/>
                          <a:pt x="86138" y="8716"/>
                        </a:cubicBezTo>
                        <a:close/>
                      </a:path>
                    </a:pathLst>
                  </a:custGeom>
                  <a:solidFill>
                    <a:srgbClr val="D97D30"/>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25066537-32CA-499B-BCF2-D6382714E97F}"/>
                      </a:ext>
                    </a:extLst>
                  </p:cNvPr>
                  <p:cNvSpPr/>
                  <p:nvPr/>
                </p:nvSpPr>
                <p:spPr>
                  <a:xfrm>
                    <a:off x="9555546" y="8420593"/>
                    <a:ext cx="37920" cy="190220"/>
                  </a:xfrm>
                  <a:custGeom>
                    <a:avLst/>
                    <a:gdLst>
                      <a:gd name="connsiteX0" fmla="*/ 9571 w 37920"/>
                      <a:gd name="connsiteY0" fmla="*/ 0 h 190220"/>
                      <a:gd name="connsiteX1" fmla="*/ 9571 w 37920"/>
                      <a:gd name="connsiteY1" fmla="*/ 0 h 190220"/>
                      <a:gd name="connsiteX2" fmla="*/ 23927 w 37920"/>
                      <a:gd name="connsiteY2" fmla="*/ 100494 h 190220"/>
                      <a:gd name="connsiteX3" fmla="*/ 0 w 37920"/>
                      <a:gd name="connsiteY3" fmla="*/ 186631 h 190220"/>
                      <a:gd name="connsiteX4" fmla="*/ 4785 w 37920"/>
                      <a:gd name="connsiteY4" fmla="*/ 186631 h 190220"/>
                      <a:gd name="connsiteX5" fmla="*/ 9571 w 37920"/>
                      <a:gd name="connsiteY5" fmla="*/ 0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20" h="190220">
                        <a:moveTo>
                          <a:pt x="9571" y="0"/>
                        </a:moveTo>
                        <a:cubicBezTo>
                          <a:pt x="9571" y="0"/>
                          <a:pt x="9571" y="0"/>
                          <a:pt x="9571" y="0"/>
                        </a:cubicBezTo>
                        <a:cubicBezTo>
                          <a:pt x="23927" y="33498"/>
                          <a:pt x="28712" y="66996"/>
                          <a:pt x="23927" y="100494"/>
                        </a:cubicBezTo>
                        <a:cubicBezTo>
                          <a:pt x="19141" y="129206"/>
                          <a:pt x="9571" y="157919"/>
                          <a:pt x="0" y="186631"/>
                        </a:cubicBezTo>
                        <a:cubicBezTo>
                          <a:pt x="0" y="191417"/>
                          <a:pt x="4785" y="191417"/>
                          <a:pt x="4785" y="186631"/>
                        </a:cubicBezTo>
                        <a:cubicBezTo>
                          <a:pt x="43068" y="138777"/>
                          <a:pt x="52639" y="52640"/>
                          <a:pt x="9571" y="0"/>
                        </a:cubicBezTo>
                        <a:close/>
                      </a:path>
                    </a:pathLst>
                  </a:custGeom>
                  <a:solidFill>
                    <a:srgbClr val="D97D30"/>
                  </a:solidFill>
                  <a:ln w="4782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FBC41C18-24B3-4D8A-84E2-BDFD2B867F6B}"/>
                      </a:ext>
                    </a:extLst>
                  </p:cNvPr>
                  <p:cNvSpPr/>
                  <p:nvPr/>
                </p:nvSpPr>
                <p:spPr>
                  <a:xfrm>
                    <a:off x="9615629" y="8425378"/>
                    <a:ext cx="54256" cy="195005"/>
                  </a:xfrm>
                  <a:custGeom>
                    <a:avLst/>
                    <a:gdLst>
                      <a:gd name="connsiteX0" fmla="*/ 45196 w 54256"/>
                      <a:gd name="connsiteY0" fmla="*/ 90923 h 195005"/>
                      <a:gd name="connsiteX1" fmla="*/ 2127 w 54256"/>
                      <a:gd name="connsiteY1" fmla="*/ 0 h 195005"/>
                      <a:gd name="connsiteX2" fmla="*/ 2127 w 54256"/>
                      <a:gd name="connsiteY2" fmla="*/ 0 h 195005"/>
                      <a:gd name="connsiteX3" fmla="*/ 40410 w 54256"/>
                      <a:gd name="connsiteY3" fmla="*/ 191417 h 195005"/>
                      <a:gd name="connsiteX4" fmla="*/ 45196 w 54256"/>
                      <a:gd name="connsiteY4" fmla="*/ 191417 h 195005"/>
                      <a:gd name="connsiteX5" fmla="*/ 45196 w 54256"/>
                      <a:gd name="connsiteY5" fmla="*/ 90923 h 19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56" h="195005">
                        <a:moveTo>
                          <a:pt x="45196" y="90923"/>
                        </a:moveTo>
                        <a:cubicBezTo>
                          <a:pt x="40410" y="57425"/>
                          <a:pt x="26054" y="23927"/>
                          <a:pt x="2127" y="0"/>
                        </a:cubicBezTo>
                        <a:cubicBezTo>
                          <a:pt x="2127" y="0"/>
                          <a:pt x="-2658" y="0"/>
                          <a:pt x="2127" y="0"/>
                        </a:cubicBezTo>
                        <a:cubicBezTo>
                          <a:pt x="45196" y="52640"/>
                          <a:pt x="45196" y="129206"/>
                          <a:pt x="40410" y="191417"/>
                        </a:cubicBezTo>
                        <a:cubicBezTo>
                          <a:pt x="40410" y="196202"/>
                          <a:pt x="45196" y="196202"/>
                          <a:pt x="45196" y="191417"/>
                        </a:cubicBezTo>
                        <a:cubicBezTo>
                          <a:pt x="59552" y="167490"/>
                          <a:pt x="54767" y="124421"/>
                          <a:pt x="45196" y="90923"/>
                        </a:cubicBezTo>
                        <a:close/>
                      </a:path>
                    </a:pathLst>
                  </a:custGeom>
                  <a:solidFill>
                    <a:srgbClr val="D97D30"/>
                  </a:solidFill>
                  <a:ln w="47824" cap="flat">
                    <a:noFill/>
                    <a:prstDash val="solid"/>
                    <a:miter/>
                  </a:ln>
                </p:spPr>
                <p:txBody>
                  <a:bodyPr rtlCol="0" anchor="ctr"/>
                  <a:lstStyle/>
                  <a:p>
                    <a:endParaRPr lang="en-US"/>
                  </a:p>
                </p:txBody>
              </p:sp>
            </p:grpSp>
            <p:sp>
              <p:nvSpPr>
                <p:cNvPr id="237" name="Freeform: Shape 236">
                  <a:extLst>
                    <a:ext uri="{FF2B5EF4-FFF2-40B4-BE49-F238E27FC236}">
                      <a16:creationId xmlns:a16="http://schemas.microsoft.com/office/drawing/2014/main" id="{C774E9E9-1973-42BC-A318-617A75316727}"/>
                    </a:ext>
                  </a:extLst>
                </p:cNvPr>
                <p:cNvSpPr/>
                <p:nvPr/>
              </p:nvSpPr>
              <p:spPr>
                <a:xfrm>
                  <a:off x="9258850" y="7889412"/>
                  <a:ext cx="175863" cy="191416"/>
                </a:xfrm>
                <a:custGeom>
                  <a:avLst/>
                  <a:gdLst>
                    <a:gd name="connsiteX0" fmla="*/ 172275 w 175863"/>
                    <a:gd name="connsiteY0" fmla="*/ 0 h 191416"/>
                    <a:gd name="connsiteX1" fmla="*/ 0 w 175863"/>
                    <a:gd name="connsiteY1" fmla="*/ 191417 h 191416"/>
                    <a:gd name="connsiteX2" fmla="*/ 0 w 175863"/>
                    <a:gd name="connsiteY2" fmla="*/ 191417 h 191416"/>
                    <a:gd name="connsiteX3" fmla="*/ 62210 w 175863"/>
                    <a:gd name="connsiteY3" fmla="*/ 81352 h 191416"/>
                    <a:gd name="connsiteX4" fmla="*/ 114850 w 175863"/>
                    <a:gd name="connsiteY4" fmla="*/ 38283 h 191416"/>
                    <a:gd name="connsiteX5" fmla="*/ 172275 w 175863"/>
                    <a:gd name="connsiteY5" fmla="*/ 14356 h 191416"/>
                    <a:gd name="connsiteX6" fmla="*/ 172275 w 175863"/>
                    <a:gd name="connsiteY6" fmla="*/ 0 h 19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63" h="191416">
                      <a:moveTo>
                        <a:pt x="172275" y="0"/>
                      </a:moveTo>
                      <a:cubicBezTo>
                        <a:pt x="90923" y="0"/>
                        <a:pt x="0" y="110065"/>
                        <a:pt x="0" y="191417"/>
                      </a:cubicBezTo>
                      <a:cubicBezTo>
                        <a:pt x="0" y="191417"/>
                        <a:pt x="0" y="191417"/>
                        <a:pt x="0" y="191417"/>
                      </a:cubicBezTo>
                      <a:cubicBezTo>
                        <a:pt x="19142" y="153133"/>
                        <a:pt x="38283" y="114850"/>
                        <a:pt x="62210" y="81352"/>
                      </a:cubicBezTo>
                      <a:cubicBezTo>
                        <a:pt x="76567" y="62210"/>
                        <a:pt x="95708" y="47854"/>
                        <a:pt x="114850" y="38283"/>
                      </a:cubicBezTo>
                      <a:cubicBezTo>
                        <a:pt x="133991" y="23927"/>
                        <a:pt x="153133" y="23927"/>
                        <a:pt x="172275" y="14356"/>
                      </a:cubicBezTo>
                      <a:cubicBezTo>
                        <a:pt x="177060" y="4785"/>
                        <a:pt x="177060" y="0"/>
                        <a:pt x="172275" y="0"/>
                      </a:cubicBezTo>
                      <a:close/>
                    </a:path>
                  </a:pathLst>
                </a:custGeom>
                <a:solidFill>
                  <a:srgbClr val="025963"/>
                </a:solidFill>
                <a:ln w="47824" cap="flat">
                  <a:noFill/>
                  <a:prstDash val="solid"/>
                  <a:miter/>
                </a:ln>
              </p:spPr>
              <p:txBody>
                <a:bodyPr rtlCol="0" anchor="ctr"/>
                <a:lstStyle/>
                <a:p>
                  <a:endParaRPr lang="en-US"/>
                </a:p>
              </p:txBody>
            </p:sp>
          </p:grpSp>
          <p:grpSp>
            <p:nvGrpSpPr>
              <p:cNvPr id="148" name="Graphic 3">
                <a:extLst>
                  <a:ext uri="{FF2B5EF4-FFF2-40B4-BE49-F238E27FC236}">
                    <a16:creationId xmlns:a16="http://schemas.microsoft.com/office/drawing/2014/main" id="{28E02EB9-0059-4D8F-B04D-F08920D5CCAF}"/>
                  </a:ext>
                </a:extLst>
              </p:cNvPr>
              <p:cNvGrpSpPr/>
              <p:nvPr/>
            </p:nvGrpSpPr>
            <p:grpSpPr>
              <a:xfrm>
                <a:off x="8023631" y="5960889"/>
                <a:ext cx="1722903" cy="1649772"/>
                <a:chOff x="8023631" y="5960889"/>
                <a:chExt cx="1722903" cy="1649772"/>
              </a:xfrm>
            </p:grpSpPr>
            <p:grpSp>
              <p:nvGrpSpPr>
                <p:cNvPr id="149" name="Graphic 3">
                  <a:extLst>
                    <a:ext uri="{FF2B5EF4-FFF2-40B4-BE49-F238E27FC236}">
                      <a16:creationId xmlns:a16="http://schemas.microsoft.com/office/drawing/2014/main" id="{A7C0DF7E-5D8E-499E-9FAD-11EC207A389C}"/>
                    </a:ext>
                  </a:extLst>
                </p:cNvPr>
                <p:cNvGrpSpPr/>
                <p:nvPr/>
              </p:nvGrpSpPr>
              <p:grpSpPr>
                <a:xfrm>
                  <a:off x="8048445" y="6746341"/>
                  <a:ext cx="177227" cy="223074"/>
                  <a:chOff x="8048445" y="6746341"/>
                  <a:chExt cx="177227" cy="223074"/>
                </a:xfrm>
              </p:grpSpPr>
              <p:sp>
                <p:nvSpPr>
                  <p:cNvPr id="234" name="Freeform: Shape 233">
                    <a:extLst>
                      <a:ext uri="{FF2B5EF4-FFF2-40B4-BE49-F238E27FC236}">
                        <a16:creationId xmlns:a16="http://schemas.microsoft.com/office/drawing/2014/main" id="{1FEC6538-6238-4F8B-8C25-E91C374D6A09}"/>
                      </a:ext>
                    </a:extLst>
                  </p:cNvPr>
                  <p:cNvSpPr/>
                  <p:nvPr/>
                </p:nvSpPr>
                <p:spPr>
                  <a:xfrm>
                    <a:off x="8056733" y="6754735"/>
                    <a:ext cx="164210" cy="203893"/>
                  </a:xfrm>
                  <a:custGeom>
                    <a:avLst/>
                    <a:gdLst>
                      <a:gd name="connsiteX0" fmla="*/ 163681 w 164210"/>
                      <a:gd name="connsiteY0" fmla="*/ 29245 h 203893"/>
                      <a:gd name="connsiteX1" fmla="*/ 24904 w 164210"/>
                      <a:gd name="connsiteY1" fmla="*/ 38816 h 203893"/>
                      <a:gd name="connsiteX2" fmla="*/ 111042 w 164210"/>
                      <a:gd name="connsiteY2" fmla="*/ 201520 h 203893"/>
                      <a:gd name="connsiteX3" fmla="*/ 163681 w 164210"/>
                      <a:gd name="connsiteY3" fmla="*/ 29245 h 203893"/>
                    </a:gdLst>
                    <a:ahLst/>
                    <a:cxnLst>
                      <a:cxn ang="0">
                        <a:pos x="connsiteX0" y="connsiteY0"/>
                      </a:cxn>
                      <a:cxn ang="0">
                        <a:pos x="connsiteX1" y="connsiteY1"/>
                      </a:cxn>
                      <a:cxn ang="0">
                        <a:pos x="connsiteX2" y="connsiteY2"/>
                      </a:cxn>
                      <a:cxn ang="0">
                        <a:pos x="connsiteX3" y="connsiteY3"/>
                      </a:cxn>
                    </a:cxnLst>
                    <a:rect l="l" t="t" r="r" b="b"/>
                    <a:pathLst>
                      <a:path w="164210" h="203893">
                        <a:moveTo>
                          <a:pt x="163681" y="29245"/>
                        </a:moveTo>
                        <a:cubicBezTo>
                          <a:pt x="163681" y="29245"/>
                          <a:pt x="96685" y="-42536"/>
                          <a:pt x="24904" y="38816"/>
                        </a:cubicBezTo>
                        <a:cubicBezTo>
                          <a:pt x="-46877" y="120168"/>
                          <a:pt x="53617" y="220662"/>
                          <a:pt x="111042" y="201520"/>
                        </a:cubicBezTo>
                        <a:cubicBezTo>
                          <a:pt x="173252" y="187164"/>
                          <a:pt x="163681" y="29245"/>
                          <a:pt x="163681" y="29245"/>
                        </a:cubicBezTo>
                        <a:close/>
                      </a:path>
                    </a:pathLst>
                  </a:custGeom>
                  <a:solidFill>
                    <a:srgbClr val="FBC98F"/>
                  </a:solidFill>
                  <a:ln w="4782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B7DF30DA-EA45-4922-9528-E650C94DDADC}"/>
                      </a:ext>
                    </a:extLst>
                  </p:cNvPr>
                  <p:cNvSpPr/>
                  <p:nvPr/>
                </p:nvSpPr>
                <p:spPr>
                  <a:xfrm>
                    <a:off x="8048445" y="6746341"/>
                    <a:ext cx="177227" cy="223074"/>
                  </a:xfrm>
                  <a:custGeom>
                    <a:avLst/>
                    <a:gdLst>
                      <a:gd name="connsiteX0" fmla="*/ 4479 w 177227"/>
                      <a:gd name="connsiteY0" fmla="*/ 138134 h 223074"/>
                      <a:gd name="connsiteX1" fmla="*/ 28407 w 177227"/>
                      <a:gd name="connsiteY1" fmla="*/ 42425 h 223074"/>
                      <a:gd name="connsiteX2" fmla="*/ 128901 w 177227"/>
                      <a:gd name="connsiteY2" fmla="*/ 4142 h 223074"/>
                      <a:gd name="connsiteX3" fmla="*/ 176755 w 177227"/>
                      <a:gd name="connsiteY3" fmla="*/ 32854 h 223074"/>
                      <a:gd name="connsiteX4" fmla="*/ 176755 w 177227"/>
                      <a:gd name="connsiteY4" fmla="*/ 37640 h 223074"/>
                      <a:gd name="connsiteX5" fmla="*/ 119330 w 177227"/>
                      <a:gd name="connsiteY5" fmla="*/ 219486 h 223074"/>
                      <a:gd name="connsiteX6" fmla="*/ 81046 w 177227"/>
                      <a:gd name="connsiteY6" fmla="*/ 219486 h 223074"/>
                      <a:gd name="connsiteX7" fmla="*/ 4479 w 177227"/>
                      <a:gd name="connsiteY7" fmla="*/ 138134 h 223074"/>
                      <a:gd name="connsiteX8" fmla="*/ 124115 w 177227"/>
                      <a:gd name="connsiteY8" fmla="*/ 18498 h 223074"/>
                      <a:gd name="connsiteX9" fmla="*/ 33192 w 177227"/>
                      <a:gd name="connsiteY9" fmla="*/ 51996 h 223074"/>
                      <a:gd name="connsiteX10" fmla="*/ 14051 w 177227"/>
                      <a:gd name="connsiteY10" fmla="*/ 138134 h 223074"/>
                      <a:gd name="connsiteX11" fmla="*/ 85832 w 177227"/>
                      <a:gd name="connsiteY11" fmla="*/ 209915 h 223074"/>
                      <a:gd name="connsiteX12" fmla="*/ 114544 w 177227"/>
                      <a:gd name="connsiteY12" fmla="*/ 209915 h 223074"/>
                      <a:gd name="connsiteX13" fmla="*/ 162398 w 177227"/>
                      <a:gd name="connsiteY13" fmla="*/ 42425 h 223074"/>
                      <a:gd name="connsiteX14" fmla="*/ 124115 w 177227"/>
                      <a:gd name="connsiteY14" fmla="*/ 18498 h 2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227" h="223074">
                        <a:moveTo>
                          <a:pt x="4479" y="138134"/>
                        </a:moveTo>
                        <a:cubicBezTo>
                          <a:pt x="-5091" y="104636"/>
                          <a:pt x="-306" y="71138"/>
                          <a:pt x="28407" y="42425"/>
                        </a:cubicBezTo>
                        <a:cubicBezTo>
                          <a:pt x="66690" y="-644"/>
                          <a:pt x="104974" y="-5429"/>
                          <a:pt x="128901" y="4142"/>
                        </a:cubicBezTo>
                        <a:cubicBezTo>
                          <a:pt x="157613" y="13713"/>
                          <a:pt x="176755" y="32854"/>
                          <a:pt x="176755" y="32854"/>
                        </a:cubicBezTo>
                        <a:cubicBezTo>
                          <a:pt x="176755" y="32854"/>
                          <a:pt x="176755" y="37640"/>
                          <a:pt x="176755" y="37640"/>
                        </a:cubicBezTo>
                        <a:cubicBezTo>
                          <a:pt x="176755" y="42425"/>
                          <a:pt x="186325" y="200344"/>
                          <a:pt x="119330" y="219486"/>
                        </a:cubicBezTo>
                        <a:cubicBezTo>
                          <a:pt x="109759" y="224271"/>
                          <a:pt x="95402" y="224271"/>
                          <a:pt x="81046" y="219486"/>
                        </a:cubicBezTo>
                        <a:cubicBezTo>
                          <a:pt x="47548" y="209915"/>
                          <a:pt x="18836" y="176417"/>
                          <a:pt x="4479" y="138134"/>
                        </a:cubicBezTo>
                        <a:close/>
                        <a:moveTo>
                          <a:pt x="124115" y="18498"/>
                        </a:moveTo>
                        <a:cubicBezTo>
                          <a:pt x="90617" y="8927"/>
                          <a:pt x="61905" y="23284"/>
                          <a:pt x="33192" y="51996"/>
                        </a:cubicBezTo>
                        <a:cubicBezTo>
                          <a:pt x="4479" y="85494"/>
                          <a:pt x="9265" y="114206"/>
                          <a:pt x="14051" y="138134"/>
                        </a:cubicBezTo>
                        <a:cubicBezTo>
                          <a:pt x="23621" y="171631"/>
                          <a:pt x="52334" y="200344"/>
                          <a:pt x="85832" y="209915"/>
                        </a:cubicBezTo>
                        <a:cubicBezTo>
                          <a:pt x="95402" y="214700"/>
                          <a:pt x="104974" y="214700"/>
                          <a:pt x="114544" y="209915"/>
                        </a:cubicBezTo>
                        <a:cubicBezTo>
                          <a:pt x="157613" y="195558"/>
                          <a:pt x="162398" y="85494"/>
                          <a:pt x="162398" y="42425"/>
                        </a:cubicBezTo>
                        <a:cubicBezTo>
                          <a:pt x="162398" y="32854"/>
                          <a:pt x="148042" y="23284"/>
                          <a:pt x="124115" y="18498"/>
                        </a:cubicBezTo>
                        <a:close/>
                      </a:path>
                    </a:pathLst>
                  </a:custGeom>
                  <a:solidFill>
                    <a:srgbClr val="D97D30"/>
                  </a:solidFill>
                  <a:ln w="47824" cap="flat">
                    <a:noFill/>
                    <a:prstDash val="solid"/>
                    <a:miter/>
                  </a:ln>
                </p:spPr>
                <p:txBody>
                  <a:bodyPr rtlCol="0" anchor="ctr"/>
                  <a:lstStyle/>
                  <a:p>
                    <a:endParaRPr lang="en-US"/>
                  </a:p>
                </p:txBody>
              </p:sp>
            </p:grpSp>
            <p:grpSp>
              <p:nvGrpSpPr>
                <p:cNvPr id="150" name="Graphic 3">
                  <a:extLst>
                    <a:ext uri="{FF2B5EF4-FFF2-40B4-BE49-F238E27FC236}">
                      <a16:creationId xmlns:a16="http://schemas.microsoft.com/office/drawing/2014/main" id="{B3A66159-3E1B-4ECE-80D0-D1BA0A0FF27D}"/>
                    </a:ext>
                  </a:extLst>
                </p:cNvPr>
                <p:cNvGrpSpPr/>
                <p:nvPr/>
              </p:nvGrpSpPr>
              <p:grpSpPr>
                <a:xfrm>
                  <a:off x="8092404" y="6783981"/>
                  <a:ext cx="90466" cy="129206"/>
                  <a:chOff x="8092404" y="6783981"/>
                  <a:chExt cx="90466" cy="129206"/>
                </a:xfrm>
              </p:grpSpPr>
              <p:sp>
                <p:nvSpPr>
                  <p:cNvPr id="232" name="Freeform: Shape 231">
                    <a:extLst>
                      <a:ext uri="{FF2B5EF4-FFF2-40B4-BE49-F238E27FC236}">
                        <a16:creationId xmlns:a16="http://schemas.microsoft.com/office/drawing/2014/main" id="{3C353028-CAA0-4BF4-81F1-05E8CCC0FA65}"/>
                      </a:ext>
                    </a:extLst>
                  </p:cNvPr>
                  <p:cNvSpPr/>
                  <p:nvPr/>
                </p:nvSpPr>
                <p:spPr>
                  <a:xfrm>
                    <a:off x="8092404" y="6783981"/>
                    <a:ext cx="90466" cy="129206"/>
                  </a:xfrm>
                  <a:custGeom>
                    <a:avLst/>
                    <a:gdLst>
                      <a:gd name="connsiteX0" fmla="*/ 56229 w 90466"/>
                      <a:gd name="connsiteY0" fmla="*/ 76567 h 129206"/>
                      <a:gd name="connsiteX1" fmla="*/ 65800 w 90466"/>
                      <a:gd name="connsiteY1" fmla="*/ 47854 h 129206"/>
                      <a:gd name="connsiteX2" fmla="*/ 84941 w 90466"/>
                      <a:gd name="connsiteY2" fmla="*/ 38283 h 129206"/>
                      <a:gd name="connsiteX3" fmla="*/ 84941 w 90466"/>
                      <a:gd name="connsiteY3" fmla="*/ 9571 h 129206"/>
                      <a:gd name="connsiteX4" fmla="*/ 41872 w 90466"/>
                      <a:gd name="connsiteY4" fmla="*/ 4785 h 129206"/>
                      <a:gd name="connsiteX5" fmla="*/ 3589 w 90466"/>
                      <a:gd name="connsiteY5" fmla="*/ 62210 h 129206"/>
                      <a:gd name="connsiteX6" fmla="*/ 3589 w 90466"/>
                      <a:gd name="connsiteY6" fmla="*/ 105279 h 129206"/>
                      <a:gd name="connsiteX7" fmla="*/ 32301 w 90466"/>
                      <a:gd name="connsiteY7" fmla="*/ 129206 h 129206"/>
                      <a:gd name="connsiteX8" fmla="*/ 51443 w 90466"/>
                      <a:gd name="connsiteY8" fmla="*/ 114850 h 129206"/>
                      <a:gd name="connsiteX9" fmla="*/ 56229 w 90466"/>
                      <a:gd name="connsiteY9" fmla="*/ 7656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66" h="129206">
                        <a:moveTo>
                          <a:pt x="56229" y="76567"/>
                        </a:moveTo>
                        <a:cubicBezTo>
                          <a:pt x="51443" y="66996"/>
                          <a:pt x="51443" y="52640"/>
                          <a:pt x="65800" y="47854"/>
                        </a:cubicBezTo>
                        <a:cubicBezTo>
                          <a:pt x="75370" y="43069"/>
                          <a:pt x="80156" y="43069"/>
                          <a:pt x="84941" y="38283"/>
                        </a:cubicBezTo>
                        <a:cubicBezTo>
                          <a:pt x="89727" y="28712"/>
                          <a:pt x="94512" y="19142"/>
                          <a:pt x="84941" y="9571"/>
                        </a:cubicBezTo>
                        <a:cubicBezTo>
                          <a:pt x="75370" y="-4785"/>
                          <a:pt x="51443" y="0"/>
                          <a:pt x="41872" y="4785"/>
                        </a:cubicBezTo>
                        <a:cubicBezTo>
                          <a:pt x="22731" y="14356"/>
                          <a:pt x="8374" y="38283"/>
                          <a:pt x="3589" y="62210"/>
                        </a:cubicBezTo>
                        <a:cubicBezTo>
                          <a:pt x="-1196" y="76567"/>
                          <a:pt x="-1196" y="90923"/>
                          <a:pt x="3589" y="105279"/>
                        </a:cubicBezTo>
                        <a:cubicBezTo>
                          <a:pt x="8374" y="114850"/>
                          <a:pt x="17945" y="129206"/>
                          <a:pt x="32301" y="129206"/>
                        </a:cubicBezTo>
                        <a:cubicBezTo>
                          <a:pt x="37087" y="129206"/>
                          <a:pt x="46658" y="124421"/>
                          <a:pt x="51443" y="114850"/>
                        </a:cubicBezTo>
                        <a:cubicBezTo>
                          <a:pt x="61014" y="100494"/>
                          <a:pt x="61014" y="90923"/>
                          <a:pt x="56229" y="76567"/>
                        </a:cubicBezTo>
                        <a:close/>
                      </a:path>
                    </a:pathLst>
                  </a:custGeom>
                  <a:solidFill>
                    <a:srgbClr val="D46429"/>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A6933AC3-4892-434C-B7CE-F6F75BE5814C}"/>
                      </a:ext>
                    </a:extLst>
                  </p:cNvPr>
                  <p:cNvSpPr/>
                  <p:nvPr/>
                </p:nvSpPr>
                <p:spPr>
                  <a:xfrm>
                    <a:off x="8119920" y="6801140"/>
                    <a:ext cx="62210" cy="97690"/>
                  </a:xfrm>
                  <a:custGeom>
                    <a:avLst/>
                    <a:gdLst>
                      <a:gd name="connsiteX0" fmla="*/ 4785 w 62210"/>
                      <a:gd name="connsiteY0" fmla="*/ 35480 h 97690"/>
                      <a:gd name="connsiteX1" fmla="*/ 0 w 62210"/>
                      <a:gd name="connsiteY1" fmla="*/ 68978 h 97690"/>
                      <a:gd name="connsiteX2" fmla="*/ 23927 w 62210"/>
                      <a:gd name="connsiteY2" fmla="*/ 97691 h 97690"/>
                      <a:gd name="connsiteX3" fmla="*/ 28712 w 62210"/>
                      <a:gd name="connsiteY3" fmla="*/ 64193 h 97690"/>
                      <a:gd name="connsiteX4" fmla="*/ 38283 w 62210"/>
                      <a:gd name="connsiteY4" fmla="*/ 35480 h 97690"/>
                      <a:gd name="connsiteX5" fmla="*/ 57425 w 62210"/>
                      <a:gd name="connsiteY5" fmla="*/ 25909 h 97690"/>
                      <a:gd name="connsiteX6" fmla="*/ 62211 w 62210"/>
                      <a:gd name="connsiteY6" fmla="*/ 6768 h 97690"/>
                      <a:gd name="connsiteX7" fmla="*/ 47854 w 62210"/>
                      <a:gd name="connsiteY7" fmla="*/ 1982 h 97690"/>
                      <a:gd name="connsiteX8" fmla="*/ 4785 w 62210"/>
                      <a:gd name="connsiteY8" fmla="*/ 35480 h 9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97690">
                        <a:moveTo>
                          <a:pt x="4785" y="35480"/>
                        </a:moveTo>
                        <a:cubicBezTo>
                          <a:pt x="0" y="45051"/>
                          <a:pt x="0" y="54622"/>
                          <a:pt x="0" y="68978"/>
                        </a:cubicBezTo>
                        <a:cubicBezTo>
                          <a:pt x="0" y="83334"/>
                          <a:pt x="9571" y="97691"/>
                          <a:pt x="23927" y="97691"/>
                        </a:cubicBezTo>
                        <a:cubicBezTo>
                          <a:pt x="33498" y="88120"/>
                          <a:pt x="33498" y="73763"/>
                          <a:pt x="28712" y="64193"/>
                        </a:cubicBezTo>
                        <a:cubicBezTo>
                          <a:pt x="23927" y="54622"/>
                          <a:pt x="23927" y="40265"/>
                          <a:pt x="38283" y="35480"/>
                        </a:cubicBezTo>
                        <a:cubicBezTo>
                          <a:pt x="47854" y="30695"/>
                          <a:pt x="52640" y="30695"/>
                          <a:pt x="57425" y="25909"/>
                        </a:cubicBezTo>
                        <a:cubicBezTo>
                          <a:pt x="62211" y="21124"/>
                          <a:pt x="62211" y="16338"/>
                          <a:pt x="62211" y="6768"/>
                        </a:cubicBezTo>
                        <a:cubicBezTo>
                          <a:pt x="62211" y="1982"/>
                          <a:pt x="57425" y="-2803"/>
                          <a:pt x="47854" y="1982"/>
                        </a:cubicBezTo>
                        <a:cubicBezTo>
                          <a:pt x="38283" y="1982"/>
                          <a:pt x="14356" y="11553"/>
                          <a:pt x="4785" y="35480"/>
                        </a:cubicBezTo>
                        <a:close/>
                      </a:path>
                    </a:pathLst>
                  </a:custGeom>
                  <a:solidFill>
                    <a:srgbClr val="DA8D28">
                      <a:alpha val="50000"/>
                    </a:srgbClr>
                  </a:solidFill>
                  <a:ln w="47824" cap="flat">
                    <a:noFill/>
                    <a:prstDash val="solid"/>
                    <a:miter/>
                  </a:ln>
                </p:spPr>
                <p:txBody>
                  <a:bodyPr rtlCol="0" anchor="ctr"/>
                  <a:lstStyle/>
                  <a:p>
                    <a:endParaRPr lang="en-US"/>
                  </a:p>
                </p:txBody>
              </p:sp>
            </p:grpSp>
            <p:grpSp>
              <p:nvGrpSpPr>
                <p:cNvPr id="151" name="Graphic 3">
                  <a:extLst>
                    <a:ext uri="{FF2B5EF4-FFF2-40B4-BE49-F238E27FC236}">
                      <a16:creationId xmlns:a16="http://schemas.microsoft.com/office/drawing/2014/main" id="{19A546DD-4735-4ABA-A68C-33778E5AE48D}"/>
                    </a:ext>
                  </a:extLst>
                </p:cNvPr>
                <p:cNvGrpSpPr/>
                <p:nvPr/>
              </p:nvGrpSpPr>
              <p:grpSpPr>
                <a:xfrm>
                  <a:off x="8085134" y="6372435"/>
                  <a:ext cx="1464233" cy="1238226"/>
                  <a:chOff x="8085134" y="6372435"/>
                  <a:chExt cx="1464233" cy="1238226"/>
                </a:xfrm>
              </p:grpSpPr>
              <p:sp>
                <p:nvSpPr>
                  <p:cNvPr id="230" name="Freeform: Shape 229">
                    <a:extLst>
                      <a:ext uri="{FF2B5EF4-FFF2-40B4-BE49-F238E27FC236}">
                        <a16:creationId xmlns:a16="http://schemas.microsoft.com/office/drawing/2014/main" id="{1170FCD3-153F-4CF2-824D-8CD70BE67A8B}"/>
                      </a:ext>
                    </a:extLst>
                  </p:cNvPr>
                  <p:cNvSpPr/>
                  <p:nvPr/>
                </p:nvSpPr>
                <p:spPr>
                  <a:xfrm>
                    <a:off x="8093171" y="6382006"/>
                    <a:ext cx="1450758" cy="1219706"/>
                  </a:xfrm>
                  <a:custGeom>
                    <a:avLst/>
                    <a:gdLst>
                      <a:gd name="connsiteX0" fmla="*/ 1242245 w 1450758"/>
                      <a:gd name="connsiteY0" fmla="*/ 899658 h 1219706"/>
                      <a:gd name="connsiteX1" fmla="*/ 1448018 w 1450758"/>
                      <a:gd name="connsiteY1" fmla="*/ 765667 h 1219706"/>
                      <a:gd name="connsiteX2" fmla="*/ 1266172 w 1450758"/>
                      <a:gd name="connsiteY2" fmla="*/ 722598 h 1219706"/>
                      <a:gd name="connsiteX3" fmla="*/ 1232674 w 1450758"/>
                      <a:gd name="connsiteY3" fmla="*/ 157919 h 1219706"/>
                      <a:gd name="connsiteX4" fmla="*/ 1050828 w 1450758"/>
                      <a:gd name="connsiteY4" fmla="*/ 258412 h 1219706"/>
                      <a:gd name="connsiteX5" fmla="*/ 1093897 w 1450758"/>
                      <a:gd name="connsiteY5" fmla="*/ 43069 h 1219706"/>
                      <a:gd name="connsiteX6" fmla="*/ 711064 w 1450758"/>
                      <a:gd name="connsiteY6" fmla="*/ 133992 h 1219706"/>
                      <a:gd name="connsiteX7" fmla="*/ 825914 w 1450758"/>
                      <a:gd name="connsiteY7" fmla="*/ 19142 h 1219706"/>
                      <a:gd name="connsiteX8" fmla="*/ 376084 w 1450758"/>
                      <a:gd name="connsiteY8" fmla="*/ 138777 h 1219706"/>
                      <a:gd name="connsiteX9" fmla="*/ 419153 w 1450758"/>
                      <a:gd name="connsiteY9" fmla="*/ 0 h 1219706"/>
                      <a:gd name="connsiteX10" fmla="*/ 127242 w 1450758"/>
                      <a:gd name="connsiteY10" fmla="*/ 358906 h 1219706"/>
                      <a:gd name="connsiteX11" fmla="*/ 36320 w 1450758"/>
                      <a:gd name="connsiteY11" fmla="*/ 540752 h 1219706"/>
                      <a:gd name="connsiteX12" fmla="*/ 304303 w 1450758"/>
                      <a:gd name="connsiteY12" fmla="*/ 1110217 h 1219706"/>
                      <a:gd name="connsiteX13" fmla="*/ 955120 w 1450758"/>
                      <a:gd name="connsiteY13" fmla="*/ 1162856 h 1219706"/>
                      <a:gd name="connsiteX14" fmla="*/ 1242245 w 1450758"/>
                      <a:gd name="connsiteY14" fmla="*/ 899658 h 12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0758" h="1219706">
                        <a:moveTo>
                          <a:pt x="1242245" y="899658"/>
                        </a:moveTo>
                        <a:cubicBezTo>
                          <a:pt x="1294884" y="933156"/>
                          <a:pt x="1424091" y="894873"/>
                          <a:pt x="1448018" y="765667"/>
                        </a:cubicBezTo>
                        <a:cubicBezTo>
                          <a:pt x="1471945" y="631675"/>
                          <a:pt x="1333168" y="612533"/>
                          <a:pt x="1266172" y="722598"/>
                        </a:cubicBezTo>
                        <a:cubicBezTo>
                          <a:pt x="1304456" y="574250"/>
                          <a:pt x="1342739" y="315837"/>
                          <a:pt x="1232674" y="157919"/>
                        </a:cubicBezTo>
                        <a:cubicBezTo>
                          <a:pt x="1141751" y="287125"/>
                          <a:pt x="1050828" y="258412"/>
                          <a:pt x="1050828" y="258412"/>
                        </a:cubicBezTo>
                        <a:cubicBezTo>
                          <a:pt x="1050828" y="258412"/>
                          <a:pt x="1141751" y="200988"/>
                          <a:pt x="1093897" y="43069"/>
                        </a:cubicBezTo>
                        <a:cubicBezTo>
                          <a:pt x="916836" y="191417"/>
                          <a:pt x="711064" y="133992"/>
                          <a:pt x="711064" y="133992"/>
                        </a:cubicBezTo>
                        <a:cubicBezTo>
                          <a:pt x="711064" y="133992"/>
                          <a:pt x="744561" y="110065"/>
                          <a:pt x="825914" y="19142"/>
                        </a:cubicBezTo>
                        <a:cubicBezTo>
                          <a:pt x="534003" y="-38283"/>
                          <a:pt x="376084" y="138777"/>
                          <a:pt x="376084" y="138777"/>
                        </a:cubicBezTo>
                        <a:cubicBezTo>
                          <a:pt x="376084" y="138777"/>
                          <a:pt x="352157" y="76567"/>
                          <a:pt x="419153" y="0"/>
                        </a:cubicBezTo>
                        <a:cubicBezTo>
                          <a:pt x="151170" y="28713"/>
                          <a:pt x="127242" y="358906"/>
                          <a:pt x="127242" y="358906"/>
                        </a:cubicBezTo>
                        <a:cubicBezTo>
                          <a:pt x="127242" y="358906"/>
                          <a:pt x="127242" y="373263"/>
                          <a:pt x="36320" y="540752"/>
                        </a:cubicBezTo>
                        <a:cubicBezTo>
                          <a:pt x="-68960" y="756096"/>
                          <a:pt x="65032" y="976225"/>
                          <a:pt x="304303" y="1110217"/>
                        </a:cubicBezTo>
                        <a:cubicBezTo>
                          <a:pt x="687137" y="1320775"/>
                          <a:pt x="955120" y="1162856"/>
                          <a:pt x="955120" y="1162856"/>
                        </a:cubicBezTo>
                        <a:cubicBezTo>
                          <a:pt x="1055614" y="1115002"/>
                          <a:pt x="1189605" y="1004937"/>
                          <a:pt x="1242245" y="899658"/>
                        </a:cubicBezTo>
                        <a:close/>
                      </a:path>
                    </a:pathLst>
                  </a:custGeom>
                  <a:solidFill>
                    <a:srgbClr val="FBC98F"/>
                  </a:solidFill>
                  <a:ln w="4782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BEEC486B-F472-4F2F-8E7C-EA2585191E4D}"/>
                      </a:ext>
                    </a:extLst>
                  </p:cNvPr>
                  <p:cNvSpPr/>
                  <p:nvPr/>
                </p:nvSpPr>
                <p:spPr>
                  <a:xfrm>
                    <a:off x="8085134" y="6372435"/>
                    <a:ext cx="1464233" cy="1238226"/>
                  </a:xfrm>
                  <a:custGeom>
                    <a:avLst/>
                    <a:gdLst>
                      <a:gd name="connsiteX0" fmla="*/ 307555 w 1464233"/>
                      <a:gd name="connsiteY0" fmla="*/ 1119787 h 1238226"/>
                      <a:gd name="connsiteX1" fmla="*/ 34786 w 1464233"/>
                      <a:gd name="connsiteY1" fmla="*/ 545537 h 1238226"/>
                      <a:gd name="connsiteX2" fmla="*/ 125709 w 1464233"/>
                      <a:gd name="connsiteY2" fmla="*/ 368477 h 1238226"/>
                      <a:gd name="connsiteX3" fmla="*/ 422405 w 1464233"/>
                      <a:gd name="connsiteY3" fmla="*/ 0 h 1238226"/>
                      <a:gd name="connsiteX4" fmla="*/ 427191 w 1464233"/>
                      <a:gd name="connsiteY4" fmla="*/ 4785 h 1238226"/>
                      <a:gd name="connsiteX5" fmla="*/ 427191 w 1464233"/>
                      <a:gd name="connsiteY5" fmla="*/ 14356 h 1238226"/>
                      <a:gd name="connsiteX6" fmla="*/ 384122 w 1464233"/>
                      <a:gd name="connsiteY6" fmla="*/ 138777 h 1238226"/>
                      <a:gd name="connsiteX7" fmla="*/ 829166 w 1464233"/>
                      <a:gd name="connsiteY7" fmla="*/ 28712 h 1238226"/>
                      <a:gd name="connsiteX8" fmla="*/ 833951 w 1464233"/>
                      <a:gd name="connsiteY8" fmla="*/ 33498 h 1238226"/>
                      <a:gd name="connsiteX9" fmla="*/ 833951 w 1464233"/>
                      <a:gd name="connsiteY9" fmla="*/ 38283 h 1238226"/>
                      <a:gd name="connsiteX10" fmla="*/ 728672 w 1464233"/>
                      <a:gd name="connsiteY10" fmla="*/ 143562 h 1238226"/>
                      <a:gd name="connsiteX11" fmla="*/ 1092364 w 1464233"/>
                      <a:gd name="connsiteY11" fmla="*/ 47854 h 1238226"/>
                      <a:gd name="connsiteX12" fmla="*/ 1097149 w 1464233"/>
                      <a:gd name="connsiteY12" fmla="*/ 47854 h 1238226"/>
                      <a:gd name="connsiteX13" fmla="*/ 1101935 w 1464233"/>
                      <a:gd name="connsiteY13" fmla="*/ 52640 h 1238226"/>
                      <a:gd name="connsiteX14" fmla="*/ 1068436 w 1464233"/>
                      <a:gd name="connsiteY14" fmla="*/ 267983 h 1238226"/>
                      <a:gd name="connsiteX15" fmla="*/ 1231141 w 1464233"/>
                      <a:gd name="connsiteY15" fmla="*/ 167490 h 1238226"/>
                      <a:gd name="connsiteX16" fmla="*/ 1235926 w 1464233"/>
                      <a:gd name="connsiteY16" fmla="*/ 162704 h 1238226"/>
                      <a:gd name="connsiteX17" fmla="*/ 1240712 w 1464233"/>
                      <a:gd name="connsiteY17" fmla="*/ 167490 h 1238226"/>
                      <a:gd name="connsiteX18" fmla="*/ 1283780 w 1464233"/>
                      <a:gd name="connsiteY18" fmla="*/ 708242 h 1238226"/>
                      <a:gd name="connsiteX19" fmla="*/ 1403416 w 1464233"/>
                      <a:gd name="connsiteY19" fmla="*/ 660387 h 1238226"/>
                      <a:gd name="connsiteX20" fmla="*/ 1460841 w 1464233"/>
                      <a:gd name="connsiteY20" fmla="*/ 780023 h 1238226"/>
                      <a:gd name="connsiteX21" fmla="*/ 1374703 w 1464233"/>
                      <a:gd name="connsiteY21" fmla="*/ 909229 h 1238226"/>
                      <a:gd name="connsiteX22" fmla="*/ 1264639 w 1464233"/>
                      <a:gd name="connsiteY22" fmla="*/ 933156 h 1238226"/>
                      <a:gd name="connsiteX23" fmla="*/ 1250282 w 1464233"/>
                      <a:gd name="connsiteY23" fmla="*/ 928371 h 1238226"/>
                      <a:gd name="connsiteX24" fmla="*/ 963157 w 1464233"/>
                      <a:gd name="connsiteY24" fmla="*/ 1181998 h 1238226"/>
                      <a:gd name="connsiteX25" fmla="*/ 838737 w 1464233"/>
                      <a:gd name="connsiteY25" fmla="*/ 1225066 h 1238226"/>
                      <a:gd name="connsiteX26" fmla="*/ 513328 w 1464233"/>
                      <a:gd name="connsiteY26" fmla="*/ 1215496 h 1238226"/>
                      <a:gd name="connsiteX27" fmla="*/ 307555 w 1464233"/>
                      <a:gd name="connsiteY27" fmla="*/ 1119787 h 1238226"/>
                      <a:gd name="connsiteX28" fmla="*/ 1255068 w 1464233"/>
                      <a:gd name="connsiteY28" fmla="*/ 904444 h 1238226"/>
                      <a:gd name="connsiteX29" fmla="*/ 1274210 w 1464233"/>
                      <a:gd name="connsiteY29" fmla="*/ 914014 h 1238226"/>
                      <a:gd name="connsiteX30" fmla="*/ 1374703 w 1464233"/>
                      <a:gd name="connsiteY30" fmla="*/ 894873 h 1238226"/>
                      <a:gd name="connsiteX31" fmla="*/ 1451270 w 1464233"/>
                      <a:gd name="connsiteY31" fmla="*/ 775237 h 1238226"/>
                      <a:gd name="connsiteX32" fmla="*/ 1403416 w 1464233"/>
                      <a:gd name="connsiteY32" fmla="*/ 669958 h 1238226"/>
                      <a:gd name="connsiteX33" fmla="*/ 1278995 w 1464233"/>
                      <a:gd name="connsiteY33" fmla="*/ 736954 h 1238226"/>
                      <a:gd name="connsiteX34" fmla="*/ 1269424 w 1464233"/>
                      <a:gd name="connsiteY34" fmla="*/ 741740 h 1238226"/>
                      <a:gd name="connsiteX35" fmla="*/ 1264639 w 1464233"/>
                      <a:gd name="connsiteY35" fmla="*/ 732169 h 1238226"/>
                      <a:gd name="connsiteX36" fmla="*/ 1235926 w 1464233"/>
                      <a:gd name="connsiteY36" fmla="*/ 181846 h 1238226"/>
                      <a:gd name="connsiteX37" fmla="*/ 1054080 w 1464233"/>
                      <a:gd name="connsiteY37" fmla="*/ 277554 h 1238226"/>
                      <a:gd name="connsiteX38" fmla="*/ 1054080 w 1464233"/>
                      <a:gd name="connsiteY38" fmla="*/ 277554 h 1238226"/>
                      <a:gd name="connsiteX39" fmla="*/ 1049295 w 1464233"/>
                      <a:gd name="connsiteY39" fmla="*/ 272769 h 1238226"/>
                      <a:gd name="connsiteX40" fmla="*/ 1054080 w 1464233"/>
                      <a:gd name="connsiteY40" fmla="*/ 267983 h 1238226"/>
                      <a:gd name="connsiteX41" fmla="*/ 1097149 w 1464233"/>
                      <a:gd name="connsiteY41" fmla="*/ 66996 h 1238226"/>
                      <a:gd name="connsiteX42" fmla="*/ 719101 w 1464233"/>
                      <a:gd name="connsiteY42" fmla="*/ 153133 h 1238226"/>
                      <a:gd name="connsiteX43" fmla="*/ 719101 w 1464233"/>
                      <a:gd name="connsiteY43" fmla="*/ 153133 h 1238226"/>
                      <a:gd name="connsiteX44" fmla="*/ 714316 w 1464233"/>
                      <a:gd name="connsiteY44" fmla="*/ 148348 h 1238226"/>
                      <a:gd name="connsiteX45" fmla="*/ 719101 w 1464233"/>
                      <a:gd name="connsiteY45" fmla="*/ 143562 h 1238226"/>
                      <a:gd name="connsiteX46" fmla="*/ 824380 w 1464233"/>
                      <a:gd name="connsiteY46" fmla="*/ 38283 h 1238226"/>
                      <a:gd name="connsiteX47" fmla="*/ 508543 w 1464233"/>
                      <a:gd name="connsiteY47" fmla="*/ 76567 h 1238226"/>
                      <a:gd name="connsiteX48" fmla="*/ 393693 w 1464233"/>
                      <a:gd name="connsiteY48" fmla="*/ 157919 h 1238226"/>
                      <a:gd name="connsiteX49" fmla="*/ 388907 w 1464233"/>
                      <a:gd name="connsiteY49" fmla="*/ 157919 h 1238226"/>
                      <a:gd name="connsiteX50" fmla="*/ 384122 w 1464233"/>
                      <a:gd name="connsiteY50" fmla="*/ 153133 h 1238226"/>
                      <a:gd name="connsiteX51" fmla="*/ 417620 w 1464233"/>
                      <a:gd name="connsiteY51" fmla="*/ 19142 h 1238226"/>
                      <a:gd name="connsiteX52" fmla="*/ 144851 w 1464233"/>
                      <a:gd name="connsiteY52" fmla="*/ 373262 h 1238226"/>
                      <a:gd name="connsiteX53" fmla="*/ 53928 w 1464233"/>
                      <a:gd name="connsiteY53" fmla="*/ 555108 h 1238226"/>
                      <a:gd name="connsiteX54" fmla="*/ 317126 w 1464233"/>
                      <a:gd name="connsiteY54" fmla="*/ 1115002 h 1238226"/>
                      <a:gd name="connsiteX55" fmla="*/ 522899 w 1464233"/>
                      <a:gd name="connsiteY55" fmla="*/ 1201139 h 1238226"/>
                      <a:gd name="connsiteX56" fmla="*/ 958372 w 1464233"/>
                      <a:gd name="connsiteY56" fmla="*/ 1172427 h 1238226"/>
                      <a:gd name="connsiteX57" fmla="*/ 1245497 w 1464233"/>
                      <a:gd name="connsiteY57" fmla="*/ 918800 h 1238226"/>
                      <a:gd name="connsiteX58" fmla="*/ 1250282 w 1464233"/>
                      <a:gd name="connsiteY58" fmla="*/ 914014 h 1238226"/>
                      <a:gd name="connsiteX59" fmla="*/ 1255068 w 1464233"/>
                      <a:gd name="connsiteY59" fmla="*/ 904444 h 1238226"/>
                      <a:gd name="connsiteX60" fmla="*/ 1255068 w 1464233"/>
                      <a:gd name="connsiteY60" fmla="*/ 904444 h 123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4233" h="1238226">
                        <a:moveTo>
                          <a:pt x="307555" y="1119787"/>
                        </a:moveTo>
                        <a:cubicBezTo>
                          <a:pt x="44357" y="976225"/>
                          <a:pt x="-60922" y="746525"/>
                          <a:pt x="34786" y="545537"/>
                        </a:cubicBezTo>
                        <a:cubicBezTo>
                          <a:pt x="120924" y="387619"/>
                          <a:pt x="125709" y="368477"/>
                          <a:pt x="125709" y="368477"/>
                        </a:cubicBezTo>
                        <a:cubicBezTo>
                          <a:pt x="125709" y="363692"/>
                          <a:pt x="154422" y="33498"/>
                          <a:pt x="422405" y="0"/>
                        </a:cubicBezTo>
                        <a:cubicBezTo>
                          <a:pt x="427191" y="0"/>
                          <a:pt x="427191" y="0"/>
                          <a:pt x="427191" y="4785"/>
                        </a:cubicBezTo>
                        <a:cubicBezTo>
                          <a:pt x="427191" y="4785"/>
                          <a:pt x="427191" y="9571"/>
                          <a:pt x="427191" y="14356"/>
                        </a:cubicBezTo>
                        <a:cubicBezTo>
                          <a:pt x="379337" y="66996"/>
                          <a:pt x="379337" y="114850"/>
                          <a:pt x="384122" y="138777"/>
                        </a:cubicBezTo>
                        <a:cubicBezTo>
                          <a:pt x="422405" y="105279"/>
                          <a:pt x="575539" y="-23927"/>
                          <a:pt x="829166" y="28712"/>
                        </a:cubicBezTo>
                        <a:cubicBezTo>
                          <a:pt x="833951" y="28712"/>
                          <a:pt x="833951" y="28712"/>
                          <a:pt x="833951" y="33498"/>
                        </a:cubicBezTo>
                        <a:cubicBezTo>
                          <a:pt x="833951" y="33498"/>
                          <a:pt x="833951" y="38283"/>
                          <a:pt x="833951" y="38283"/>
                        </a:cubicBezTo>
                        <a:cubicBezTo>
                          <a:pt x="776526" y="100494"/>
                          <a:pt x="743028" y="129206"/>
                          <a:pt x="728672" y="143562"/>
                        </a:cubicBezTo>
                        <a:cubicBezTo>
                          <a:pt x="776526" y="153133"/>
                          <a:pt x="939230" y="177060"/>
                          <a:pt x="1092364" y="47854"/>
                        </a:cubicBezTo>
                        <a:cubicBezTo>
                          <a:pt x="1092364" y="47854"/>
                          <a:pt x="1097149" y="47854"/>
                          <a:pt x="1097149" y="47854"/>
                        </a:cubicBezTo>
                        <a:cubicBezTo>
                          <a:pt x="1097149" y="47854"/>
                          <a:pt x="1101935" y="47854"/>
                          <a:pt x="1101935" y="52640"/>
                        </a:cubicBezTo>
                        <a:cubicBezTo>
                          <a:pt x="1140218" y="181846"/>
                          <a:pt x="1092364" y="244056"/>
                          <a:pt x="1068436" y="267983"/>
                        </a:cubicBezTo>
                        <a:cubicBezTo>
                          <a:pt x="1097149" y="267983"/>
                          <a:pt x="1164145" y="263198"/>
                          <a:pt x="1231141" y="167490"/>
                        </a:cubicBezTo>
                        <a:cubicBezTo>
                          <a:pt x="1231141" y="167490"/>
                          <a:pt x="1235926" y="162704"/>
                          <a:pt x="1235926" y="162704"/>
                        </a:cubicBezTo>
                        <a:cubicBezTo>
                          <a:pt x="1235926" y="162704"/>
                          <a:pt x="1240712" y="162704"/>
                          <a:pt x="1240712" y="167490"/>
                        </a:cubicBezTo>
                        <a:cubicBezTo>
                          <a:pt x="1350776" y="325408"/>
                          <a:pt x="1312493" y="579035"/>
                          <a:pt x="1283780" y="708242"/>
                        </a:cubicBezTo>
                        <a:cubicBezTo>
                          <a:pt x="1322064" y="665173"/>
                          <a:pt x="1369918" y="655602"/>
                          <a:pt x="1403416" y="660387"/>
                        </a:cubicBezTo>
                        <a:cubicBezTo>
                          <a:pt x="1441699" y="669958"/>
                          <a:pt x="1475197" y="708242"/>
                          <a:pt x="1460841" y="780023"/>
                        </a:cubicBezTo>
                        <a:cubicBezTo>
                          <a:pt x="1451270" y="837448"/>
                          <a:pt x="1422557" y="880516"/>
                          <a:pt x="1374703" y="909229"/>
                        </a:cubicBezTo>
                        <a:cubicBezTo>
                          <a:pt x="1341205" y="933156"/>
                          <a:pt x="1298137" y="937941"/>
                          <a:pt x="1264639" y="933156"/>
                        </a:cubicBezTo>
                        <a:cubicBezTo>
                          <a:pt x="1259853" y="933156"/>
                          <a:pt x="1255068" y="928371"/>
                          <a:pt x="1250282" y="928371"/>
                        </a:cubicBezTo>
                        <a:cubicBezTo>
                          <a:pt x="1192858" y="1038435"/>
                          <a:pt x="1058866" y="1143714"/>
                          <a:pt x="963157" y="1181998"/>
                        </a:cubicBezTo>
                        <a:cubicBezTo>
                          <a:pt x="963157" y="1181998"/>
                          <a:pt x="920089" y="1205925"/>
                          <a:pt x="838737" y="1225066"/>
                        </a:cubicBezTo>
                        <a:cubicBezTo>
                          <a:pt x="766955" y="1239423"/>
                          <a:pt x="656891" y="1248994"/>
                          <a:pt x="513328" y="1215496"/>
                        </a:cubicBezTo>
                        <a:cubicBezTo>
                          <a:pt x="451118" y="1186783"/>
                          <a:pt x="379337" y="1158071"/>
                          <a:pt x="307555" y="1119787"/>
                        </a:cubicBezTo>
                        <a:close/>
                        <a:moveTo>
                          <a:pt x="1255068" y="904444"/>
                        </a:moveTo>
                        <a:cubicBezTo>
                          <a:pt x="1259853" y="909229"/>
                          <a:pt x="1264639" y="909229"/>
                          <a:pt x="1274210" y="914014"/>
                        </a:cubicBezTo>
                        <a:cubicBezTo>
                          <a:pt x="1302922" y="923585"/>
                          <a:pt x="1341205" y="914014"/>
                          <a:pt x="1374703" y="894873"/>
                        </a:cubicBezTo>
                        <a:cubicBezTo>
                          <a:pt x="1412987" y="870946"/>
                          <a:pt x="1441699" y="827877"/>
                          <a:pt x="1451270" y="775237"/>
                        </a:cubicBezTo>
                        <a:cubicBezTo>
                          <a:pt x="1460841" y="722598"/>
                          <a:pt x="1446485" y="679529"/>
                          <a:pt x="1403416" y="669958"/>
                        </a:cubicBezTo>
                        <a:cubicBezTo>
                          <a:pt x="1369918" y="660387"/>
                          <a:pt x="1317278" y="679529"/>
                          <a:pt x="1278995" y="736954"/>
                        </a:cubicBezTo>
                        <a:cubicBezTo>
                          <a:pt x="1278995" y="741740"/>
                          <a:pt x="1274210" y="741740"/>
                          <a:pt x="1269424" y="741740"/>
                        </a:cubicBezTo>
                        <a:cubicBezTo>
                          <a:pt x="1264639" y="741740"/>
                          <a:pt x="1264639" y="736954"/>
                          <a:pt x="1264639" y="732169"/>
                        </a:cubicBezTo>
                        <a:cubicBezTo>
                          <a:pt x="1293351" y="622104"/>
                          <a:pt x="1350776" y="349335"/>
                          <a:pt x="1235926" y="181846"/>
                        </a:cubicBezTo>
                        <a:cubicBezTo>
                          <a:pt x="1149789" y="296696"/>
                          <a:pt x="1063651" y="277554"/>
                          <a:pt x="1054080" y="277554"/>
                        </a:cubicBezTo>
                        <a:lnTo>
                          <a:pt x="1054080" y="277554"/>
                        </a:lnTo>
                        <a:cubicBezTo>
                          <a:pt x="1054080" y="277554"/>
                          <a:pt x="1049295" y="272769"/>
                          <a:pt x="1049295" y="272769"/>
                        </a:cubicBezTo>
                        <a:cubicBezTo>
                          <a:pt x="1049295" y="267983"/>
                          <a:pt x="1049295" y="267983"/>
                          <a:pt x="1054080" y="267983"/>
                        </a:cubicBezTo>
                        <a:cubicBezTo>
                          <a:pt x="1058866" y="267983"/>
                          <a:pt x="1135432" y="210558"/>
                          <a:pt x="1097149" y="66996"/>
                        </a:cubicBezTo>
                        <a:cubicBezTo>
                          <a:pt x="924874" y="205773"/>
                          <a:pt x="738243" y="162704"/>
                          <a:pt x="719101" y="153133"/>
                        </a:cubicBezTo>
                        <a:lnTo>
                          <a:pt x="719101" y="153133"/>
                        </a:lnTo>
                        <a:cubicBezTo>
                          <a:pt x="714316" y="153133"/>
                          <a:pt x="714316" y="148348"/>
                          <a:pt x="714316" y="148348"/>
                        </a:cubicBezTo>
                        <a:cubicBezTo>
                          <a:pt x="714316" y="143562"/>
                          <a:pt x="714316" y="143562"/>
                          <a:pt x="719101" y="143562"/>
                        </a:cubicBezTo>
                        <a:cubicBezTo>
                          <a:pt x="719101" y="143562"/>
                          <a:pt x="747814" y="119635"/>
                          <a:pt x="824380" y="38283"/>
                        </a:cubicBezTo>
                        <a:cubicBezTo>
                          <a:pt x="680818" y="14356"/>
                          <a:pt x="575539" y="43069"/>
                          <a:pt x="508543" y="76567"/>
                        </a:cubicBezTo>
                        <a:cubicBezTo>
                          <a:pt x="436761" y="114850"/>
                          <a:pt x="393693" y="157919"/>
                          <a:pt x="393693" y="157919"/>
                        </a:cubicBezTo>
                        <a:cubicBezTo>
                          <a:pt x="393693" y="157919"/>
                          <a:pt x="388907" y="162704"/>
                          <a:pt x="388907" y="157919"/>
                        </a:cubicBezTo>
                        <a:cubicBezTo>
                          <a:pt x="388907" y="157919"/>
                          <a:pt x="384122" y="157919"/>
                          <a:pt x="384122" y="153133"/>
                        </a:cubicBezTo>
                        <a:cubicBezTo>
                          <a:pt x="384122" y="148348"/>
                          <a:pt x="364980" y="90923"/>
                          <a:pt x="417620" y="19142"/>
                        </a:cubicBezTo>
                        <a:cubicBezTo>
                          <a:pt x="173563" y="57425"/>
                          <a:pt x="144851" y="368477"/>
                          <a:pt x="144851" y="373262"/>
                        </a:cubicBezTo>
                        <a:cubicBezTo>
                          <a:pt x="144851" y="382833"/>
                          <a:pt x="120924" y="430687"/>
                          <a:pt x="53928" y="555108"/>
                        </a:cubicBezTo>
                        <a:cubicBezTo>
                          <a:pt x="-41780" y="751310"/>
                          <a:pt x="63499" y="971439"/>
                          <a:pt x="317126" y="1115002"/>
                        </a:cubicBezTo>
                        <a:cubicBezTo>
                          <a:pt x="384122" y="1153285"/>
                          <a:pt x="455903" y="1181998"/>
                          <a:pt x="522899" y="1201139"/>
                        </a:cubicBezTo>
                        <a:cubicBezTo>
                          <a:pt x="786097" y="1268135"/>
                          <a:pt x="958372" y="1172427"/>
                          <a:pt x="958372" y="1172427"/>
                        </a:cubicBezTo>
                        <a:cubicBezTo>
                          <a:pt x="1058866" y="1129358"/>
                          <a:pt x="1192858" y="1024079"/>
                          <a:pt x="1245497" y="918800"/>
                        </a:cubicBezTo>
                        <a:cubicBezTo>
                          <a:pt x="1245497" y="918800"/>
                          <a:pt x="1250282" y="914014"/>
                          <a:pt x="1250282" y="914014"/>
                        </a:cubicBezTo>
                        <a:cubicBezTo>
                          <a:pt x="1250282" y="904444"/>
                          <a:pt x="1250282" y="904444"/>
                          <a:pt x="1255068" y="904444"/>
                        </a:cubicBezTo>
                        <a:cubicBezTo>
                          <a:pt x="1255068" y="904444"/>
                          <a:pt x="1255068" y="904444"/>
                          <a:pt x="1255068" y="904444"/>
                        </a:cubicBezTo>
                        <a:close/>
                      </a:path>
                    </a:pathLst>
                  </a:custGeom>
                  <a:solidFill>
                    <a:srgbClr val="D97D30"/>
                  </a:solidFill>
                  <a:ln w="47824"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9675D15B-C41E-476B-916E-A8B74E54E6A4}"/>
                    </a:ext>
                  </a:extLst>
                </p:cNvPr>
                <p:cNvSpPr/>
                <p:nvPr/>
              </p:nvSpPr>
              <p:spPr>
                <a:xfrm>
                  <a:off x="8091208" y="6372435"/>
                  <a:ext cx="1359058" cy="784808"/>
                </a:xfrm>
                <a:custGeom>
                  <a:avLst/>
                  <a:gdLst>
                    <a:gd name="connsiteX0" fmla="*/ 1244209 w 1359058"/>
                    <a:gd name="connsiteY0" fmla="*/ 244056 h 784808"/>
                    <a:gd name="connsiteX1" fmla="*/ 1234638 w 1359058"/>
                    <a:gd name="connsiteY1" fmla="*/ 239271 h 784808"/>
                    <a:gd name="connsiteX2" fmla="*/ 1019294 w 1359058"/>
                    <a:gd name="connsiteY2" fmla="*/ 287125 h 784808"/>
                    <a:gd name="connsiteX3" fmla="*/ 1043221 w 1359058"/>
                    <a:gd name="connsiteY3" fmla="*/ 248842 h 784808"/>
                    <a:gd name="connsiteX4" fmla="*/ 1091075 w 1359058"/>
                    <a:gd name="connsiteY4" fmla="*/ 95708 h 784808"/>
                    <a:gd name="connsiteX5" fmla="*/ 1081504 w 1359058"/>
                    <a:gd name="connsiteY5" fmla="*/ 90923 h 784808"/>
                    <a:gd name="connsiteX6" fmla="*/ 655602 w 1359058"/>
                    <a:gd name="connsiteY6" fmla="*/ 157919 h 784808"/>
                    <a:gd name="connsiteX7" fmla="*/ 775238 w 1359058"/>
                    <a:gd name="connsiteY7" fmla="*/ 57425 h 784808"/>
                    <a:gd name="connsiteX8" fmla="*/ 770452 w 1359058"/>
                    <a:gd name="connsiteY8" fmla="*/ 47854 h 784808"/>
                    <a:gd name="connsiteX9" fmla="*/ 512040 w 1359058"/>
                    <a:gd name="connsiteY9" fmla="*/ 86137 h 784808"/>
                    <a:gd name="connsiteX10" fmla="*/ 368477 w 1359058"/>
                    <a:gd name="connsiteY10" fmla="*/ 196202 h 784808"/>
                    <a:gd name="connsiteX11" fmla="*/ 368477 w 1359058"/>
                    <a:gd name="connsiteY11" fmla="*/ 57425 h 784808"/>
                    <a:gd name="connsiteX12" fmla="*/ 358906 w 1359058"/>
                    <a:gd name="connsiteY12" fmla="*/ 47854 h 784808"/>
                    <a:gd name="connsiteX13" fmla="*/ 220129 w 1359058"/>
                    <a:gd name="connsiteY13" fmla="*/ 167490 h 784808"/>
                    <a:gd name="connsiteX14" fmla="*/ 181846 w 1359058"/>
                    <a:gd name="connsiteY14" fmla="*/ 244056 h 784808"/>
                    <a:gd name="connsiteX15" fmla="*/ 162704 w 1359058"/>
                    <a:gd name="connsiteY15" fmla="*/ 344550 h 784808"/>
                    <a:gd name="connsiteX16" fmla="*/ 47854 w 1359058"/>
                    <a:gd name="connsiteY16" fmla="*/ 555108 h 784808"/>
                    <a:gd name="connsiteX17" fmla="*/ 0 w 1359058"/>
                    <a:gd name="connsiteY17" fmla="*/ 679529 h 784808"/>
                    <a:gd name="connsiteX18" fmla="*/ 33498 w 1359058"/>
                    <a:gd name="connsiteY18" fmla="*/ 540752 h 784808"/>
                    <a:gd name="connsiteX19" fmla="*/ 124421 w 1359058"/>
                    <a:gd name="connsiteY19" fmla="*/ 358906 h 784808"/>
                    <a:gd name="connsiteX20" fmla="*/ 416331 w 1359058"/>
                    <a:gd name="connsiteY20" fmla="*/ 0 h 784808"/>
                    <a:gd name="connsiteX21" fmla="*/ 373263 w 1359058"/>
                    <a:gd name="connsiteY21" fmla="*/ 138777 h 784808"/>
                    <a:gd name="connsiteX22" fmla="*/ 823092 w 1359058"/>
                    <a:gd name="connsiteY22" fmla="*/ 19142 h 784808"/>
                    <a:gd name="connsiteX23" fmla="*/ 708242 w 1359058"/>
                    <a:gd name="connsiteY23" fmla="*/ 133992 h 784808"/>
                    <a:gd name="connsiteX24" fmla="*/ 1091075 w 1359058"/>
                    <a:gd name="connsiteY24" fmla="*/ 43069 h 784808"/>
                    <a:gd name="connsiteX25" fmla="*/ 1048007 w 1359058"/>
                    <a:gd name="connsiteY25" fmla="*/ 258412 h 784808"/>
                    <a:gd name="connsiteX26" fmla="*/ 1229852 w 1359058"/>
                    <a:gd name="connsiteY26" fmla="*/ 157919 h 784808"/>
                    <a:gd name="connsiteX27" fmla="*/ 1263350 w 1359058"/>
                    <a:gd name="connsiteY27" fmla="*/ 722598 h 784808"/>
                    <a:gd name="connsiteX28" fmla="*/ 1359059 w 1359058"/>
                    <a:gd name="connsiteY28" fmla="*/ 650817 h 784808"/>
                    <a:gd name="connsiteX29" fmla="*/ 1234638 w 1359058"/>
                    <a:gd name="connsiteY29" fmla="*/ 784808 h 784808"/>
                    <a:gd name="connsiteX30" fmla="*/ 1244209 w 1359058"/>
                    <a:gd name="connsiteY30" fmla="*/ 244056 h 78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9058" h="784808">
                      <a:moveTo>
                        <a:pt x="1244209" y="244056"/>
                      </a:moveTo>
                      <a:cubicBezTo>
                        <a:pt x="1244209" y="239271"/>
                        <a:pt x="1239423" y="239271"/>
                        <a:pt x="1234638" y="239271"/>
                      </a:cubicBezTo>
                      <a:cubicBezTo>
                        <a:pt x="1162857" y="272769"/>
                        <a:pt x="1091075" y="291910"/>
                        <a:pt x="1019294" y="287125"/>
                      </a:cubicBezTo>
                      <a:cubicBezTo>
                        <a:pt x="1028865" y="272769"/>
                        <a:pt x="1038435" y="253627"/>
                        <a:pt x="1043221" y="248842"/>
                      </a:cubicBezTo>
                      <a:cubicBezTo>
                        <a:pt x="1071934" y="205773"/>
                        <a:pt x="1091075" y="148348"/>
                        <a:pt x="1091075" y="95708"/>
                      </a:cubicBezTo>
                      <a:cubicBezTo>
                        <a:pt x="1091075" y="90923"/>
                        <a:pt x="1086290" y="86137"/>
                        <a:pt x="1081504" y="90923"/>
                      </a:cubicBezTo>
                      <a:cubicBezTo>
                        <a:pt x="971440" y="186631"/>
                        <a:pt x="799165" y="210558"/>
                        <a:pt x="655602" y="157919"/>
                      </a:cubicBezTo>
                      <a:cubicBezTo>
                        <a:pt x="703456" y="133992"/>
                        <a:pt x="746525" y="100494"/>
                        <a:pt x="775238" y="57425"/>
                      </a:cubicBezTo>
                      <a:cubicBezTo>
                        <a:pt x="775238" y="52640"/>
                        <a:pt x="775238" y="47854"/>
                        <a:pt x="770452" y="47854"/>
                      </a:cubicBezTo>
                      <a:cubicBezTo>
                        <a:pt x="684315" y="33498"/>
                        <a:pt x="588607" y="52640"/>
                        <a:pt x="512040" y="86137"/>
                      </a:cubicBezTo>
                      <a:cubicBezTo>
                        <a:pt x="459400" y="110065"/>
                        <a:pt x="401975" y="148348"/>
                        <a:pt x="368477" y="196202"/>
                      </a:cubicBezTo>
                      <a:cubicBezTo>
                        <a:pt x="349336" y="153133"/>
                        <a:pt x="354121" y="105279"/>
                        <a:pt x="368477" y="57425"/>
                      </a:cubicBezTo>
                      <a:cubicBezTo>
                        <a:pt x="368477" y="52640"/>
                        <a:pt x="368477" y="43069"/>
                        <a:pt x="358906" y="47854"/>
                      </a:cubicBezTo>
                      <a:cubicBezTo>
                        <a:pt x="301481" y="76567"/>
                        <a:pt x="253627" y="114850"/>
                        <a:pt x="220129" y="167490"/>
                      </a:cubicBezTo>
                      <a:cubicBezTo>
                        <a:pt x="205773" y="191417"/>
                        <a:pt x="191417" y="220129"/>
                        <a:pt x="181846" y="244056"/>
                      </a:cubicBezTo>
                      <a:cubicBezTo>
                        <a:pt x="172275" y="277554"/>
                        <a:pt x="172275" y="311052"/>
                        <a:pt x="162704" y="344550"/>
                      </a:cubicBezTo>
                      <a:cubicBezTo>
                        <a:pt x="143563" y="425902"/>
                        <a:pt x="86138" y="483327"/>
                        <a:pt x="47854" y="555108"/>
                      </a:cubicBezTo>
                      <a:cubicBezTo>
                        <a:pt x="23927" y="593392"/>
                        <a:pt x="9571" y="636460"/>
                        <a:pt x="0" y="679529"/>
                      </a:cubicBezTo>
                      <a:cubicBezTo>
                        <a:pt x="0" y="631675"/>
                        <a:pt x="14356" y="588606"/>
                        <a:pt x="33498" y="540752"/>
                      </a:cubicBezTo>
                      <a:cubicBezTo>
                        <a:pt x="124421" y="373262"/>
                        <a:pt x="124421" y="358906"/>
                        <a:pt x="124421" y="358906"/>
                      </a:cubicBezTo>
                      <a:cubicBezTo>
                        <a:pt x="124421" y="358906"/>
                        <a:pt x="148348" y="28712"/>
                        <a:pt x="416331" y="0"/>
                      </a:cubicBezTo>
                      <a:cubicBezTo>
                        <a:pt x="349336" y="76567"/>
                        <a:pt x="373263" y="138777"/>
                        <a:pt x="373263" y="138777"/>
                      </a:cubicBezTo>
                      <a:cubicBezTo>
                        <a:pt x="373263" y="138777"/>
                        <a:pt x="531181" y="-38283"/>
                        <a:pt x="823092" y="19142"/>
                      </a:cubicBezTo>
                      <a:cubicBezTo>
                        <a:pt x="741740" y="110065"/>
                        <a:pt x="708242" y="133992"/>
                        <a:pt x="708242" y="133992"/>
                      </a:cubicBezTo>
                      <a:cubicBezTo>
                        <a:pt x="708242" y="133992"/>
                        <a:pt x="909229" y="191417"/>
                        <a:pt x="1091075" y="43069"/>
                      </a:cubicBezTo>
                      <a:cubicBezTo>
                        <a:pt x="1138930" y="200987"/>
                        <a:pt x="1048007" y="258412"/>
                        <a:pt x="1048007" y="258412"/>
                      </a:cubicBezTo>
                      <a:cubicBezTo>
                        <a:pt x="1048007" y="258412"/>
                        <a:pt x="1138930" y="287125"/>
                        <a:pt x="1229852" y="157919"/>
                      </a:cubicBezTo>
                      <a:cubicBezTo>
                        <a:pt x="1339917" y="315837"/>
                        <a:pt x="1301633" y="574250"/>
                        <a:pt x="1263350" y="722598"/>
                      </a:cubicBezTo>
                      <a:cubicBezTo>
                        <a:pt x="1287277" y="679529"/>
                        <a:pt x="1325561" y="655602"/>
                        <a:pt x="1359059" y="650817"/>
                      </a:cubicBezTo>
                      <a:cubicBezTo>
                        <a:pt x="1306419" y="684314"/>
                        <a:pt x="1268136" y="732169"/>
                        <a:pt x="1234638" y="784808"/>
                      </a:cubicBezTo>
                      <a:cubicBezTo>
                        <a:pt x="1296848" y="617319"/>
                        <a:pt x="1277706" y="425902"/>
                        <a:pt x="1244209" y="244056"/>
                      </a:cubicBezTo>
                      <a:close/>
                    </a:path>
                  </a:pathLst>
                </a:custGeom>
                <a:solidFill>
                  <a:srgbClr val="FBC98F">
                    <a:alpha val="8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8233D4F6-A0BB-4955-BE1A-2210A060FB6E}"/>
                    </a:ext>
                  </a:extLst>
                </p:cNvPr>
                <p:cNvSpPr/>
                <p:nvPr/>
              </p:nvSpPr>
              <p:spPr>
                <a:xfrm>
                  <a:off x="9507691" y="7157243"/>
                  <a:ext cx="33498" cy="66995"/>
                </a:xfrm>
                <a:custGeom>
                  <a:avLst/>
                  <a:gdLst>
                    <a:gd name="connsiteX0" fmla="*/ 0 w 33498"/>
                    <a:gd name="connsiteY0" fmla="*/ 66996 h 66995"/>
                    <a:gd name="connsiteX1" fmla="*/ 33498 w 33498"/>
                    <a:gd name="connsiteY1" fmla="*/ 0 h 66995"/>
                    <a:gd name="connsiteX2" fmla="*/ 14356 w 33498"/>
                    <a:gd name="connsiteY2" fmla="*/ 47854 h 66995"/>
                    <a:gd name="connsiteX3" fmla="*/ 0 w 33498"/>
                    <a:gd name="connsiteY3" fmla="*/ 66996 h 66995"/>
                  </a:gdLst>
                  <a:ahLst/>
                  <a:cxnLst>
                    <a:cxn ang="0">
                      <a:pos x="connsiteX0" y="connsiteY0"/>
                    </a:cxn>
                    <a:cxn ang="0">
                      <a:pos x="connsiteX1" y="connsiteY1"/>
                    </a:cxn>
                    <a:cxn ang="0">
                      <a:pos x="connsiteX2" y="connsiteY2"/>
                    </a:cxn>
                    <a:cxn ang="0">
                      <a:pos x="connsiteX3" y="connsiteY3"/>
                    </a:cxn>
                  </a:cxnLst>
                  <a:rect l="l" t="t" r="r" b="b"/>
                  <a:pathLst>
                    <a:path w="33498" h="66995">
                      <a:moveTo>
                        <a:pt x="0" y="66996"/>
                      </a:moveTo>
                      <a:cubicBezTo>
                        <a:pt x="14356" y="47854"/>
                        <a:pt x="23927" y="23927"/>
                        <a:pt x="33498" y="0"/>
                      </a:cubicBezTo>
                      <a:cubicBezTo>
                        <a:pt x="28712" y="19142"/>
                        <a:pt x="23927" y="33498"/>
                        <a:pt x="14356" y="47854"/>
                      </a:cubicBezTo>
                      <a:cubicBezTo>
                        <a:pt x="9571" y="52640"/>
                        <a:pt x="4785" y="57425"/>
                        <a:pt x="0" y="66996"/>
                      </a:cubicBezTo>
                      <a:close/>
                    </a:path>
                  </a:pathLst>
                </a:custGeom>
                <a:solidFill>
                  <a:srgbClr val="FBC98F">
                    <a:alpha val="5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4CA6242C-ADCA-4845-88F5-D7BEA04D4356}"/>
                    </a:ext>
                  </a:extLst>
                </p:cNvPr>
                <p:cNvSpPr/>
                <p:nvPr/>
              </p:nvSpPr>
              <p:spPr>
                <a:xfrm>
                  <a:off x="8804235" y="7195526"/>
                  <a:ext cx="617318" cy="401974"/>
                </a:xfrm>
                <a:custGeom>
                  <a:avLst/>
                  <a:gdLst>
                    <a:gd name="connsiteX0" fmla="*/ 287125 w 617318"/>
                    <a:gd name="connsiteY0" fmla="*/ 301481 h 401974"/>
                    <a:gd name="connsiteX1" fmla="*/ 449829 w 617318"/>
                    <a:gd name="connsiteY1" fmla="*/ 157919 h 401974"/>
                    <a:gd name="connsiteX2" fmla="*/ 540752 w 617318"/>
                    <a:gd name="connsiteY2" fmla="*/ 0 h 401974"/>
                    <a:gd name="connsiteX3" fmla="*/ 607748 w 617318"/>
                    <a:gd name="connsiteY3" fmla="*/ 90923 h 401974"/>
                    <a:gd name="connsiteX4" fmla="*/ 617319 w 617318"/>
                    <a:gd name="connsiteY4" fmla="*/ 90923 h 401974"/>
                    <a:gd name="connsiteX5" fmla="*/ 531181 w 617318"/>
                    <a:gd name="connsiteY5" fmla="*/ 86137 h 401974"/>
                    <a:gd name="connsiteX6" fmla="*/ 239271 w 617318"/>
                    <a:gd name="connsiteY6" fmla="*/ 344550 h 401974"/>
                    <a:gd name="connsiteX7" fmla="*/ 0 w 617318"/>
                    <a:gd name="connsiteY7" fmla="*/ 401975 h 401974"/>
                    <a:gd name="connsiteX8" fmla="*/ 287125 w 617318"/>
                    <a:gd name="connsiteY8" fmla="*/ 301481 h 40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318" h="401974">
                      <a:moveTo>
                        <a:pt x="287125" y="301481"/>
                      </a:moveTo>
                      <a:cubicBezTo>
                        <a:pt x="344550" y="263198"/>
                        <a:pt x="406761" y="215344"/>
                        <a:pt x="449829" y="157919"/>
                      </a:cubicBezTo>
                      <a:cubicBezTo>
                        <a:pt x="488112" y="110065"/>
                        <a:pt x="516825" y="52640"/>
                        <a:pt x="540752" y="0"/>
                      </a:cubicBezTo>
                      <a:cubicBezTo>
                        <a:pt x="540752" y="43069"/>
                        <a:pt x="555108" y="90923"/>
                        <a:pt x="607748" y="90923"/>
                      </a:cubicBezTo>
                      <a:cubicBezTo>
                        <a:pt x="612533" y="90923"/>
                        <a:pt x="612533" y="90923"/>
                        <a:pt x="617319" y="90923"/>
                      </a:cubicBezTo>
                      <a:cubicBezTo>
                        <a:pt x="583821" y="100494"/>
                        <a:pt x="550323" y="100494"/>
                        <a:pt x="531181" y="86137"/>
                      </a:cubicBezTo>
                      <a:cubicBezTo>
                        <a:pt x="478542" y="191417"/>
                        <a:pt x="344550" y="301481"/>
                        <a:pt x="239271" y="344550"/>
                      </a:cubicBezTo>
                      <a:cubicBezTo>
                        <a:pt x="239271" y="344550"/>
                        <a:pt x="148348" y="397190"/>
                        <a:pt x="0" y="401975"/>
                      </a:cubicBezTo>
                      <a:cubicBezTo>
                        <a:pt x="105279" y="392404"/>
                        <a:pt x="200987" y="354121"/>
                        <a:pt x="287125" y="3014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D6CF00B7-5C38-4485-87FF-7D9F4B128890}"/>
                    </a:ext>
                  </a:extLst>
                </p:cNvPr>
                <p:cNvSpPr/>
                <p:nvPr/>
              </p:nvSpPr>
              <p:spPr>
                <a:xfrm>
                  <a:off x="9364129" y="7080676"/>
                  <a:ext cx="135211" cy="165362"/>
                </a:xfrm>
                <a:custGeom>
                  <a:avLst/>
                  <a:gdLst>
                    <a:gd name="connsiteX0" fmla="*/ 0 w 135211"/>
                    <a:gd name="connsiteY0" fmla="*/ 119635 h 165362"/>
                    <a:gd name="connsiteX1" fmla="*/ 4785 w 135211"/>
                    <a:gd name="connsiteY1" fmla="*/ 148348 h 165362"/>
                    <a:gd name="connsiteX2" fmla="*/ 62211 w 135211"/>
                    <a:gd name="connsiteY2" fmla="*/ 162704 h 165362"/>
                    <a:gd name="connsiteX3" fmla="*/ 110065 w 135211"/>
                    <a:gd name="connsiteY3" fmla="*/ 129206 h 165362"/>
                    <a:gd name="connsiteX4" fmla="*/ 133992 w 135211"/>
                    <a:gd name="connsiteY4" fmla="*/ 43069 h 165362"/>
                    <a:gd name="connsiteX5" fmla="*/ 81352 w 135211"/>
                    <a:gd name="connsiteY5" fmla="*/ 0 h 165362"/>
                    <a:gd name="connsiteX6" fmla="*/ 47854 w 135211"/>
                    <a:gd name="connsiteY6" fmla="*/ 23927 h 165362"/>
                    <a:gd name="connsiteX7" fmla="*/ 57425 w 135211"/>
                    <a:gd name="connsiteY7" fmla="*/ 52640 h 165362"/>
                    <a:gd name="connsiteX8" fmla="*/ 33498 w 135211"/>
                    <a:gd name="connsiteY8" fmla="*/ 86137 h 165362"/>
                    <a:gd name="connsiteX9" fmla="*/ 0 w 135211"/>
                    <a:gd name="connsiteY9" fmla="*/ 119635 h 1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11" h="165362">
                      <a:moveTo>
                        <a:pt x="0" y="119635"/>
                      </a:moveTo>
                      <a:cubicBezTo>
                        <a:pt x="0" y="129206"/>
                        <a:pt x="0" y="143562"/>
                        <a:pt x="4785" y="148348"/>
                      </a:cubicBezTo>
                      <a:cubicBezTo>
                        <a:pt x="14356" y="167490"/>
                        <a:pt x="43069" y="167490"/>
                        <a:pt x="62211" y="162704"/>
                      </a:cubicBezTo>
                      <a:cubicBezTo>
                        <a:pt x="81352" y="157919"/>
                        <a:pt x="100494" y="143562"/>
                        <a:pt x="110065" y="129206"/>
                      </a:cubicBezTo>
                      <a:cubicBezTo>
                        <a:pt x="129206" y="105279"/>
                        <a:pt x="138777" y="76567"/>
                        <a:pt x="133992" y="43069"/>
                      </a:cubicBezTo>
                      <a:cubicBezTo>
                        <a:pt x="129206" y="23927"/>
                        <a:pt x="110065" y="0"/>
                        <a:pt x="81352" y="0"/>
                      </a:cubicBezTo>
                      <a:cubicBezTo>
                        <a:pt x="57425" y="0"/>
                        <a:pt x="52640" y="9571"/>
                        <a:pt x="47854" y="23927"/>
                      </a:cubicBezTo>
                      <a:cubicBezTo>
                        <a:pt x="43069" y="33498"/>
                        <a:pt x="47854" y="43069"/>
                        <a:pt x="57425" y="52640"/>
                      </a:cubicBezTo>
                      <a:cubicBezTo>
                        <a:pt x="66996" y="71781"/>
                        <a:pt x="52640" y="81352"/>
                        <a:pt x="33498" y="86137"/>
                      </a:cubicBezTo>
                      <a:cubicBezTo>
                        <a:pt x="14356" y="95708"/>
                        <a:pt x="4785" y="105279"/>
                        <a:pt x="0" y="119635"/>
                      </a:cubicBezTo>
                      <a:close/>
                    </a:path>
                  </a:pathLst>
                </a:custGeom>
                <a:solidFill>
                  <a:srgbClr val="D46429"/>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7D522B21-008E-44D3-991D-AE33CD060521}"/>
                    </a:ext>
                  </a:extLst>
                </p:cNvPr>
                <p:cNvSpPr/>
                <p:nvPr/>
              </p:nvSpPr>
              <p:spPr>
                <a:xfrm>
                  <a:off x="9364129" y="7085462"/>
                  <a:ext cx="95811" cy="128009"/>
                </a:xfrm>
                <a:custGeom>
                  <a:avLst/>
                  <a:gdLst>
                    <a:gd name="connsiteX0" fmla="*/ 86138 w 95811"/>
                    <a:gd name="connsiteY0" fmla="*/ 86138 h 128009"/>
                    <a:gd name="connsiteX1" fmla="*/ 57425 w 95811"/>
                    <a:gd name="connsiteY1" fmla="*/ 119635 h 128009"/>
                    <a:gd name="connsiteX2" fmla="*/ 0 w 95811"/>
                    <a:gd name="connsiteY2" fmla="*/ 114850 h 128009"/>
                    <a:gd name="connsiteX3" fmla="*/ 33498 w 95811"/>
                    <a:gd name="connsiteY3" fmla="*/ 81352 h 128009"/>
                    <a:gd name="connsiteX4" fmla="*/ 57425 w 95811"/>
                    <a:gd name="connsiteY4" fmla="*/ 47854 h 128009"/>
                    <a:gd name="connsiteX5" fmla="*/ 47854 w 95811"/>
                    <a:gd name="connsiteY5" fmla="*/ 19142 h 128009"/>
                    <a:gd name="connsiteX6" fmla="*/ 62211 w 95811"/>
                    <a:gd name="connsiteY6" fmla="*/ 0 h 128009"/>
                    <a:gd name="connsiteX7" fmla="*/ 86138 w 95811"/>
                    <a:gd name="connsiteY7" fmla="*/ 9571 h 128009"/>
                    <a:gd name="connsiteX8" fmla="*/ 86138 w 95811"/>
                    <a:gd name="connsiteY8" fmla="*/ 86138 h 12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11" h="128009">
                      <a:moveTo>
                        <a:pt x="86138" y="86138"/>
                      </a:moveTo>
                      <a:cubicBezTo>
                        <a:pt x="76567" y="100494"/>
                        <a:pt x="71781" y="110065"/>
                        <a:pt x="57425" y="119635"/>
                      </a:cubicBezTo>
                      <a:cubicBezTo>
                        <a:pt x="38283" y="129206"/>
                        <a:pt x="14356" y="133992"/>
                        <a:pt x="0" y="114850"/>
                      </a:cubicBezTo>
                      <a:cubicBezTo>
                        <a:pt x="4785" y="100494"/>
                        <a:pt x="14356" y="86138"/>
                        <a:pt x="33498" y="81352"/>
                      </a:cubicBezTo>
                      <a:cubicBezTo>
                        <a:pt x="47854" y="76567"/>
                        <a:pt x="66996" y="66996"/>
                        <a:pt x="57425" y="47854"/>
                      </a:cubicBezTo>
                      <a:cubicBezTo>
                        <a:pt x="52640" y="38283"/>
                        <a:pt x="47854" y="33498"/>
                        <a:pt x="47854" y="19142"/>
                      </a:cubicBezTo>
                      <a:cubicBezTo>
                        <a:pt x="52640" y="9571"/>
                        <a:pt x="52640" y="4786"/>
                        <a:pt x="62211" y="0"/>
                      </a:cubicBezTo>
                      <a:cubicBezTo>
                        <a:pt x="66996" y="0"/>
                        <a:pt x="76567" y="0"/>
                        <a:pt x="86138" y="9571"/>
                      </a:cubicBezTo>
                      <a:cubicBezTo>
                        <a:pt x="90923" y="23927"/>
                        <a:pt x="105279" y="62211"/>
                        <a:pt x="86138" y="86138"/>
                      </a:cubicBezTo>
                      <a:close/>
                    </a:path>
                  </a:pathLst>
                </a:custGeom>
                <a:solidFill>
                  <a:srgbClr val="DA8D28">
                    <a:alpha val="50000"/>
                  </a:srgbClr>
                </a:solidFill>
                <a:ln w="47824" cap="flat">
                  <a:noFill/>
                  <a:prstDash val="solid"/>
                  <a:miter/>
                </a:ln>
              </p:spPr>
              <p:txBody>
                <a:bodyPr rtlCol="0" anchor="ctr"/>
                <a:lstStyle/>
                <a:p>
                  <a:endParaRPr lang="en-US"/>
                </a:p>
              </p:txBody>
            </p:sp>
            <p:grpSp>
              <p:nvGrpSpPr>
                <p:cNvPr id="157" name="Graphic 3">
                  <a:extLst>
                    <a:ext uri="{FF2B5EF4-FFF2-40B4-BE49-F238E27FC236}">
                      <a16:creationId xmlns:a16="http://schemas.microsoft.com/office/drawing/2014/main" id="{9D3AA9C8-805F-4CEA-AB20-2DEE8B62534E}"/>
                    </a:ext>
                  </a:extLst>
                </p:cNvPr>
                <p:cNvGrpSpPr/>
                <p:nvPr/>
              </p:nvGrpSpPr>
              <p:grpSpPr>
                <a:xfrm>
                  <a:off x="8484029" y="6917972"/>
                  <a:ext cx="109647" cy="139301"/>
                  <a:chOff x="8484029" y="6917972"/>
                  <a:chExt cx="109647" cy="139301"/>
                </a:xfrm>
              </p:grpSpPr>
              <p:sp>
                <p:nvSpPr>
                  <p:cNvPr id="228" name="Freeform: Shape 227">
                    <a:extLst>
                      <a:ext uri="{FF2B5EF4-FFF2-40B4-BE49-F238E27FC236}">
                        <a16:creationId xmlns:a16="http://schemas.microsoft.com/office/drawing/2014/main" id="{4CA08F82-77C2-468B-A589-9DB3C813CC1C}"/>
                      </a:ext>
                    </a:extLst>
                  </p:cNvPr>
                  <p:cNvSpPr/>
                  <p:nvPr/>
                </p:nvSpPr>
                <p:spPr>
                  <a:xfrm>
                    <a:off x="8484029" y="6917972"/>
                    <a:ext cx="109647" cy="139301"/>
                  </a:xfrm>
                  <a:custGeom>
                    <a:avLst/>
                    <a:gdLst>
                      <a:gd name="connsiteX0" fmla="*/ 109647 w 109647"/>
                      <a:gd name="connsiteY0" fmla="*/ 0 h 139301"/>
                      <a:gd name="connsiteX1" fmla="*/ 80935 w 109647"/>
                      <a:gd name="connsiteY1" fmla="*/ 57425 h 139301"/>
                      <a:gd name="connsiteX2" fmla="*/ 28295 w 109647"/>
                      <a:gd name="connsiteY2" fmla="*/ 52640 h 139301"/>
                      <a:gd name="connsiteX3" fmla="*/ 42651 w 109647"/>
                      <a:gd name="connsiteY3" fmla="*/ 133992 h 139301"/>
                      <a:gd name="connsiteX4" fmla="*/ 9154 w 109647"/>
                      <a:gd name="connsiteY4" fmla="*/ 47854 h 139301"/>
                      <a:gd name="connsiteX5" fmla="*/ 80935 w 109647"/>
                      <a:gd name="connsiteY5" fmla="*/ 47854 h 139301"/>
                      <a:gd name="connsiteX6" fmla="*/ 109647 w 109647"/>
                      <a:gd name="connsiteY6" fmla="*/ 0 h 13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47" h="139301">
                        <a:moveTo>
                          <a:pt x="109647" y="0"/>
                        </a:moveTo>
                        <a:cubicBezTo>
                          <a:pt x="109647" y="0"/>
                          <a:pt x="109647" y="52640"/>
                          <a:pt x="80935" y="57425"/>
                        </a:cubicBezTo>
                        <a:cubicBezTo>
                          <a:pt x="80935" y="57425"/>
                          <a:pt x="57008" y="33498"/>
                          <a:pt x="28295" y="52640"/>
                        </a:cubicBezTo>
                        <a:cubicBezTo>
                          <a:pt x="-417" y="71781"/>
                          <a:pt x="18724" y="119635"/>
                          <a:pt x="42651" y="133992"/>
                        </a:cubicBezTo>
                        <a:cubicBezTo>
                          <a:pt x="66578" y="153133"/>
                          <a:pt x="-29130" y="119635"/>
                          <a:pt x="9154" y="47854"/>
                        </a:cubicBezTo>
                        <a:cubicBezTo>
                          <a:pt x="37866" y="14356"/>
                          <a:pt x="80935" y="47854"/>
                          <a:pt x="80935" y="47854"/>
                        </a:cubicBezTo>
                        <a:cubicBezTo>
                          <a:pt x="80935" y="47854"/>
                          <a:pt x="100077" y="38283"/>
                          <a:pt x="109647" y="0"/>
                        </a:cubicBezTo>
                        <a:close/>
                      </a:path>
                    </a:pathLst>
                  </a:custGeom>
                  <a:solidFill>
                    <a:srgbClr val="D97D30"/>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05B5A12-4B68-4D38-AE08-B02C774974A0}"/>
                      </a:ext>
                    </a:extLst>
                  </p:cNvPr>
                  <p:cNvSpPr/>
                  <p:nvPr/>
                </p:nvSpPr>
                <p:spPr>
                  <a:xfrm>
                    <a:off x="8520018" y="6970612"/>
                    <a:ext cx="42038" cy="31855"/>
                  </a:xfrm>
                  <a:custGeom>
                    <a:avLst/>
                    <a:gdLst>
                      <a:gd name="connsiteX0" fmla="*/ 1877 w 42038"/>
                      <a:gd name="connsiteY0" fmla="*/ 4785 h 31855"/>
                      <a:gd name="connsiteX1" fmla="*/ 11448 w 42038"/>
                      <a:gd name="connsiteY1" fmla="*/ 28712 h 31855"/>
                      <a:gd name="connsiteX2" fmla="*/ 40161 w 42038"/>
                      <a:gd name="connsiteY2" fmla="*/ 23927 h 31855"/>
                      <a:gd name="connsiteX3" fmla="*/ 30590 w 42038"/>
                      <a:gd name="connsiteY3" fmla="*/ 0 h 31855"/>
                      <a:gd name="connsiteX4" fmla="*/ 1877 w 42038"/>
                      <a:gd name="connsiteY4" fmla="*/ 4785 h 3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38" h="31855">
                        <a:moveTo>
                          <a:pt x="1877" y="4785"/>
                        </a:moveTo>
                        <a:cubicBezTo>
                          <a:pt x="-2908" y="14356"/>
                          <a:pt x="1877" y="23927"/>
                          <a:pt x="11448" y="28712"/>
                        </a:cubicBezTo>
                        <a:cubicBezTo>
                          <a:pt x="21019" y="33498"/>
                          <a:pt x="35375" y="33498"/>
                          <a:pt x="40161" y="23927"/>
                        </a:cubicBezTo>
                        <a:cubicBezTo>
                          <a:pt x="44946" y="14356"/>
                          <a:pt x="40161" y="4785"/>
                          <a:pt x="30590" y="0"/>
                        </a:cubicBezTo>
                        <a:cubicBezTo>
                          <a:pt x="16234" y="0"/>
                          <a:pt x="6663" y="0"/>
                          <a:pt x="1877" y="4785"/>
                        </a:cubicBezTo>
                        <a:close/>
                      </a:path>
                    </a:pathLst>
                  </a:custGeom>
                  <a:solidFill>
                    <a:srgbClr val="FBC98F"/>
                  </a:solidFill>
                  <a:ln w="47824" cap="flat">
                    <a:noFill/>
                    <a:prstDash val="solid"/>
                    <a:miter/>
                  </a:ln>
                </p:spPr>
                <p:txBody>
                  <a:bodyPr rtlCol="0" anchor="ctr"/>
                  <a:lstStyle/>
                  <a:p>
                    <a:endParaRPr lang="en-US"/>
                  </a:p>
                </p:txBody>
              </p:sp>
            </p:grpSp>
            <p:sp>
              <p:nvSpPr>
                <p:cNvPr id="158" name="Freeform: Shape 157">
                  <a:extLst>
                    <a:ext uri="{FF2B5EF4-FFF2-40B4-BE49-F238E27FC236}">
                      <a16:creationId xmlns:a16="http://schemas.microsoft.com/office/drawing/2014/main" id="{394FD366-8FB9-47C8-B5A9-8A9AA42EA7B1}"/>
                    </a:ext>
                  </a:extLst>
                </p:cNvPr>
                <p:cNvSpPr/>
                <p:nvPr/>
              </p:nvSpPr>
              <p:spPr>
                <a:xfrm>
                  <a:off x="8258697" y="6595925"/>
                  <a:ext cx="244056" cy="140201"/>
                </a:xfrm>
                <a:custGeom>
                  <a:avLst/>
                  <a:gdLst>
                    <a:gd name="connsiteX0" fmla="*/ 0 w 244056"/>
                    <a:gd name="connsiteY0" fmla="*/ 121060 h 140201"/>
                    <a:gd name="connsiteX1" fmla="*/ 244056 w 244056"/>
                    <a:gd name="connsiteY1" fmla="*/ 140201 h 140201"/>
                    <a:gd name="connsiteX2" fmla="*/ 0 w 244056"/>
                    <a:gd name="connsiteY2" fmla="*/ 121060 h 140201"/>
                  </a:gdLst>
                  <a:ahLst/>
                  <a:cxnLst>
                    <a:cxn ang="0">
                      <a:pos x="connsiteX0" y="connsiteY0"/>
                    </a:cxn>
                    <a:cxn ang="0">
                      <a:pos x="connsiteX1" y="connsiteY1"/>
                    </a:cxn>
                    <a:cxn ang="0">
                      <a:pos x="connsiteX2" y="connsiteY2"/>
                    </a:cxn>
                  </a:cxnLst>
                  <a:rect l="l" t="t" r="r" b="b"/>
                  <a:pathLst>
                    <a:path w="244056" h="140201">
                      <a:moveTo>
                        <a:pt x="0" y="121060"/>
                      </a:moveTo>
                      <a:cubicBezTo>
                        <a:pt x="0" y="121060"/>
                        <a:pt x="162704" y="-75142"/>
                        <a:pt x="244056" y="140201"/>
                      </a:cubicBezTo>
                      <a:cubicBezTo>
                        <a:pt x="229700" y="6210"/>
                        <a:pt x="86138" y="-84713"/>
                        <a:pt x="0" y="121060"/>
                      </a:cubicBezTo>
                      <a:close/>
                    </a:path>
                  </a:pathLst>
                </a:custGeom>
                <a:solidFill>
                  <a:srgbClr val="FBC98F"/>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63F68BE1-D0FE-4F0F-A00C-3E5C77FDE3E1}"/>
                    </a:ext>
                  </a:extLst>
                </p:cNvPr>
                <p:cNvSpPr/>
                <p:nvPr/>
              </p:nvSpPr>
              <p:spPr>
                <a:xfrm>
                  <a:off x="8756381" y="6561792"/>
                  <a:ext cx="320622" cy="136051"/>
                </a:xfrm>
                <a:custGeom>
                  <a:avLst/>
                  <a:gdLst>
                    <a:gd name="connsiteX0" fmla="*/ 0 w 320622"/>
                    <a:gd name="connsiteY0" fmla="*/ 131266 h 136051"/>
                    <a:gd name="connsiteX1" fmla="*/ 320623 w 320622"/>
                    <a:gd name="connsiteY1" fmla="*/ 136051 h 136051"/>
                    <a:gd name="connsiteX2" fmla="*/ 0 w 320622"/>
                    <a:gd name="connsiteY2" fmla="*/ 131266 h 136051"/>
                  </a:gdLst>
                  <a:ahLst/>
                  <a:cxnLst>
                    <a:cxn ang="0">
                      <a:pos x="connsiteX0" y="connsiteY0"/>
                    </a:cxn>
                    <a:cxn ang="0">
                      <a:pos x="connsiteX1" y="connsiteY1"/>
                    </a:cxn>
                    <a:cxn ang="0">
                      <a:pos x="connsiteX2" y="connsiteY2"/>
                    </a:cxn>
                  </a:cxnLst>
                  <a:rect l="l" t="t" r="r" b="b"/>
                  <a:pathLst>
                    <a:path w="320622" h="136051">
                      <a:moveTo>
                        <a:pt x="0" y="131266"/>
                      </a:moveTo>
                      <a:cubicBezTo>
                        <a:pt x="0" y="131266"/>
                        <a:pt x="210558" y="-60151"/>
                        <a:pt x="320623" y="136051"/>
                      </a:cubicBezTo>
                      <a:cubicBezTo>
                        <a:pt x="282340" y="-17082"/>
                        <a:pt x="119635" y="-69722"/>
                        <a:pt x="0" y="131266"/>
                      </a:cubicBezTo>
                      <a:close/>
                    </a:path>
                  </a:pathLst>
                </a:custGeom>
                <a:solidFill>
                  <a:srgbClr val="FBC98F"/>
                </a:solidFill>
                <a:ln w="47824" cap="flat">
                  <a:noFill/>
                  <a:prstDash val="solid"/>
                  <a:miter/>
                </a:ln>
              </p:spPr>
              <p:txBody>
                <a:bodyPr rtlCol="0" anchor="ctr"/>
                <a:lstStyle/>
                <a:p>
                  <a:endParaRPr lang="en-US"/>
                </a:p>
              </p:txBody>
            </p:sp>
            <p:grpSp>
              <p:nvGrpSpPr>
                <p:cNvPr id="160" name="Graphic 3">
                  <a:extLst>
                    <a:ext uri="{FF2B5EF4-FFF2-40B4-BE49-F238E27FC236}">
                      <a16:creationId xmlns:a16="http://schemas.microsoft.com/office/drawing/2014/main" id="{4344E0E3-EF19-4410-9148-AB276BAB4BB6}"/>
                    </a:ext>
                  </a:extLst>
                </p:cNvPr>
                <p:cNvGrpSpPr/>
                <p:nvPr/>
              </p:nvGrpSpPr>
              <p:grpSpPr>
                <a:xfrm>
                  <a:off x="8023631" y="5960889"/>
                  <a:ext cx="1722903" cy="1588084"/>
                  <a:chOff x="8023631" y="5960889"/>
                  <a:chExt cx="1722903" cy="1588084"/>
                </a:xfrm>
              </p:grpSpPr>
              <p:sp>
                <p:nvSpPr>
                  <p:cNvPr id="226" name="Freeform: Shape 225">
                    <a:extLst>
                      <a:ext uri="{FF2B5EF4-FFF2-40B4-BE49-F238E27FC236}">
                        <a16:creationId xmlns:a16="http://schemas.microsoft.com/office/drawing/2014/main" id="{E4D71A3D-82F5-4419-80D1-02A317923B00}"/>
                      </a:ext>
                    </a:extLst>
                  </p:cNvPr>
                  <p:cNvSpPr/>
                  <p:nvPr/>
                </p:nvSpPr>
                <p:spPr>
                  <a:xfrm>
                    <a:off x="8023631" y="5965674"/>
                    <a:ext cx="1708486" cy="1573614"/>
                  </a:xfrm>
                  <a:custGeom>
                    <a:avLst/>
                    <a:gdLst>
                      <a:gd name="connsiteX0" fmla="*/ 1661120 w 1708486"/>
                      <a:gd name="connsiteY0" fmla="*/ 655602 h 1573614"/>
                      <a:gd name="connsiteX1" fmla="*/ 1517558 w 1708486"/>
                      <a:gd name="connsiteY1" fmla="*/ 416331 h 1573614"/>
                      <a:gd name="connsiteX2" fmla="*/ 1565412 w 1708486"/>
                      <a:gd name="connsiteY2" fmla="*/ 392404 h 1573614"/>
                      <a:gd name="connsiteX3" fmla="*/ 1450562 w 1708486"/>
                      <a:gd name="connsiteY3" fmla="*/ 349335 h 1573614"/>
                      <a:gd name="connsiteX4" fmla="*/ 1421850 w 1708486"/>
                      <a:gd name="connsiteY4" fmla="*/ 234485 h 1573614"/>
                      <a:gd name="connsiteX5" fmla="*/ 1397922 w 1708486"/>
                      <a:gd name="connsiteY5" fmla="*/ 287125 h 1573614"/>
                      <a:gd name="connsiteX6" fmla="*/ 742320 w 1708486"/>
                      <a:gd name="connsiteY6" fmla="*/ 62210 h 1573614"/>
                      <a:gd name="connsiteX7" fmla="*/ 373843 w 1708486"/>
                      <a:gd name="connsiteY7" fmla="*/ 0 h 1573614"/>
                      <a:gd name="connsiteX8" fmla="*/ 421697 w 1708486"/>
                      <a:gd name="connsiteY8" fmla="*/ 100494 h 1573614"/>
                      <a:gd name="connsiteX9" fmla="*/ 10151 w 1708486"/>
                      <a:gd name="connsiteY9" fmla="*/ 387619 h 1573614"/>
                      <a:gd name="connsiteX10" fmla="*/ 191997 w 1708486"/>
                      <a:gd name="connsiteY10" fmla="*/ 770452 h 1573614"/>
                      <a:gd name="connsiteX11" fmla="*/ 483907 w 1708486"/>
                      <a:gd name="connsiteY11" fmla="*/ 411546 h 1573614"/>
                      <a:gd name="connsiteX12" fmla="*/ 440839 w 1708486"/>
                      <a:gd name="connsiteY12" fmla="*/ 550323 h 1573614"/>
                      <a:gd name="connsiteX13" fmla="*/ 890668 w 1708486"/>
                      <a:gd name="connsiteY13" fmla="*/ 430688 h 1573614"/>
                      <a:gd name="connsiteX14" fmla="*/ 775818 w 1708486"/>
                      <a:gd name="connsiteY14" fmla="*/ 545537 h 1573614"/>
                      <a:gd name="connsiteX15" fmla="*/ 1158652 w 1708486"/>
                      <a:gd name="connsiteY15" fmla="*/ 454615 h 1573614"/>
                      <a:gd name="connsiteX16" fmla="*/ 1115583 w 1708486"/>
                      <a:gd name="connsiteY16" fmla="*/ 669958 h 1573614"/>
                      <a:gd name="connsiteX17" fmla="*/ 1297428 w 1708486"/>
                      <a:gd name="connsiteY17" fmla="*/ 569465 h 1573614"/>
                      <a:gd name="connsiteX18" fmla="*/ 1330927 w 1708486"/>
                      <a:gd name="connsiteY18" fmla="*/ 1134144 h 1573614"/>
                      <a:gd name="connsiteX19" fmla="*/ 1512772 w 1708486"/>
                      <a:gd name="connsiteY19" fmla="*/ 1177212 h 1573614"/>
                      <a:gd name="connsiteX20" fmla="*/ 1306999 w 1708486"/>
                      <a:gd name="connsiteY20" fmla="*/ 1311204 h 1573614"/>
                      <a:gd name="connsiteX21" fmla="*/ 1015089 w 1708486"/>
                      <a:gd name="connsiteY21" fmla="*/ 1569617 h 1573614"/>
                      <a:gd name="connsiteX22" fmla="*/ 1584553 w 1708486"/>
                      <a:gd name="connsiteY22" fmla="*/ 1287277 h 1573614"/>
                      <a:gd name="connsiteX23" fmla="*/ 1661120 w 1708486"/>
                      <a:gd name="connsiteY23" fmla="*/ 655602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08486" h="1573614">
                        <a:moveTo>
                          <a:pt x="1661120" y="655602"/>
                        </a:moveTo>
                        <a:cubicBezTo>
                          <a:pt x="1637193" y="598177"/>
                          <a:pt x="1555841" y="459400"/>
                          <a:pt x="1517558" y="416331"/>
                        </a:cubicBezTo>
                        <a:cubicBezTo>
                          <a:pt x="1512772" y="411546"/>
                          <a:pt x="1565412" y="392404"/>
                          <a:pt x="1565412" y="392404"/>
                        </a:cubicBezTo>
                        <a:cubicBezTo>
                          <a:pt x="1565412" y="392404"/>
                          <a:pt x="1541485" y="354121"/>
                          <a:pt x="1450562" y="349335"/>
                        </a:cubicBezTo>
                        <a:cubicBezTo>
                          <a:pt x="1464918" y="287125"/>
                          <a:pt x="1421850" y="234485"/>
                          <a:pt x="1421850" y="234485"/>
                        </a:cubicBezTo>
                        <a:lnTo>
                          <a:pt x="1397922" y="287125"/>
                        </a:lnTo>
                        <a:cubicBezTo>
                          <a:pt x="1311785" y="133992"/>
                          <a:pt x="1048587" y="38283"/>
                          <a:pt x="742320" y="62210"/>
                        </a:cubicBezTo>
                        <a:cubicBezTo>
                          <a:pt x="431268" y="86138"/>
                          <a:pt x="373843" y="0"/>
                          <a:pt x="373843" y="0"/>
                        </a:cubicBezTo>
                        <a:cubicBezTo>
                          <a:pt x="373843" y="0"/>
                          <a:pt x="369058" y="71781"/>
                          <a:pt x="421697" y="100494"/>
                        </a:cubicBezTo>
                        <a:cubicBezTo>
                          <a:pt x="335559" y="90923"/>
                          <a:pt x="72361" y="162704"/>
                          <a:pt x="10151" y="387619"/>
                        </a:cubicBezTo>
                        <a:cubicBezTo>
                          <a:pt x="-52059" y="612533"/>
                          <a:pt x="191997" y="770452"/>
                          <a:pt x="191997" y="770452"/>
                        </a:cubicBezTo>
                        <a:cubicBezTo>
                          <a:pt x="191997" y="770452"/>
                          <a:pt x="215924" y="440258"/>
                          <a:pt x="483907"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8" y="569465"/>
                        </a:cubicBezTo>
                        <a:cubicBezTo>
                          <a:pt x="1407493" y="727383"/>
                          <a:pt x="1369210" y="985796"/>
                          <a:pt x="1330927" y="1134144"/>
                        </a:cubicBezTo>
                        <a:cubicBezTo>
                          <a:pt x="1397922" y="1024079"/>
                          <a:pt x="1536699" y="1043221"/>
                          <a:pt x="1512772" y="1177212"/>
                        </a:cubicBezTo>
                        <a:cubicBezTo>
                          <a:pt x="1488845" y="1311204"/>
                          <a:pt x="1364424" y="1354273"/>
                          <a:pt x="1306999" y="1311204"/>
                        </a:cubicBezTo>
                        <a:cubicBezTo>
                          <a:pt x="1254360" y="1416483"/>
                          <a:pt x="1120368" y="1526548"/>
                          <a:pt x="1015089" y="1569617"/>
                        </a:cubicBezTo>
                        <a:cubicBezTo>
                          <a:pt x="1225647" y="1598329"/>
                          <a:pt x="1479274" y="1469123"/>
                          <a:pt x="1584553" y="1287277"/>
                        </a:cubicBezTo>
                        <a:cubicBezTo>
                          <a:pt x="1704189" y="1095860"/>
                          <a:pt x="1752043" y="861375"/>
                          <a:pt x="1661120" y="655602"/>
                        </a:cubicBezTo>
                        <a:close/>
                      </a:path>
                    </a:pathLst>
                  </a:custGeom>
                  <a:solidFill>
                    <a:srgbClr val="D9531E"/>
                  </a:solidFill>
                  <a:ln w="4782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1A4A4DC1-DB92-49ED-8921-5E478D2D3973}"/>
                      </a:ext>
                    </a:extLst>
                  </p:cNvPr>
                  <p:cNvSpPr/>
                  <p:nvPr/>
                </p:nvSpPr>
                <p:spPr>
                  <a:xfrm>
                    <a:off x="8026723" y="5960889"/>
                    <a:ext cx="1719811" cy="1588084"/>
                  </a:xfrm>
                  <a:custGeom>
                    <a:avLst/>
                    <a:gdLst>
                      <a:gd name="connsiteX0" fmla="*/ 1016783 w 1719811"/>
                      <a:gd name="connsiteY0" fmla="*/ 1583973 h 1588084"/>
                      <a:gd name="connsiteX1" fmla="*/ 1011997 w 1719811"/>
                      <a:gd name="connsiteY1" fmla="*/ 1574402 h 1588084"/>
                      <a:gd name="connsiteX2" fmla="*/ 1016783 w 1719811"/>
                      <a:gd name="connsiteY2" fmla="*/ 1569617 h 1588084"/>
                      <a:gd name="connsiteX3" fmla="*/ 1303908 w 1719811"/>
                      <a:gd name="connsiteY3" fmla="*/ 1315989 h 1588084"/>
                      <a:gd name="connsiteX4" fmla="*/ 1308693 w 1719811"/>
                      <a:gd name="connsiteY4" fmla="*/ 1311204 h 1588084"/>
                      <a:gd name="connsiteX5" fmla="*/ 1313478 w 1719811"/>
                      <a:gd name="connsiteY5" fmla="*/ 1311204 h 1588084"/>
                      <a:gd name="connsiteX6" fmla="*/ 1428328 w 1719811"/>
                      <a:gd name="connsiteY6" fmla="*/ 1306419 h 1588084"/>
                      <a:gd name="connsiteX7" fmla="*/ 1509680 w 1719811"/>
                      <a:gd name="connsiteY7" fmla="*/ 1181998 h 1588084"/>
                      <a:gd name="connsiteX8" fmla="*/ 1461826 w 1719811"/>
                      <a:gd name="connsiteY8" fmla="*/ 1076719 h 1588084"/>
                      <a:gd name="connsiteX9" fmla="*/ 1337405 w 1719811"/>
                      <a:gd name="connsiteY9" fmla="*/ 1143714 h 1588084"/>
                      <a:gd name="connsiteX10" fmla="*/ 1327835 w 1719811"/>
                      <a:gd name="connsiteY10" fmla="*/ 1148500 h 1588084"/>
                      <a:gd name="connsiteX11" fmla="*/ 1323049 w 1719811"/>
                      <a:gd name="connsiteY11" fmla="*/ 1138929 h 1588084"/>
                      <a:gd name="connsiteX12" fmla="*/ 1294337 w 1719811"/>
                      <a:gd name="connsiteY12" fmla="*/ 588606 h 1588084"/>
                      <a:gd name="connsiteX13" fmla="*/ 1112491 w 1719811"/>
                      <a:gd name="connsiteY13" fmla="*/ 684314 h 1588084"/>
                      <a:gd name="connsiteX14" fmla="*/ 1107706 w 1719811"/>
                      <a:gd name="connsiteY14" fmla="*/ 679529 h 1588084"/>
                      <a:gd name="connsiteX15" fmla="*/ 1112491 w 1719811"/>
                      <a:gd name="connsiteY15" fmla="*/ 674744 h 1588084"/>
                      <a:gd name="connsiteX16" fmla="*/ 1155560 w 1719811"/>
                      <a:gd name="connsiteY16" fmla="*/ 473756 h 1588084"/>
                      <a:gd name="connsiteX17" fmla="*/ 777512 w 1719811"/>
                      <a:gd name="connsiteY17" fmla="*/ 559894 h 1588084"/>
                      <a:gd name="connsiteX18" fmla="*/ 777512 w 1719811"/>
                      <a:gd name="connsiteY18" fmla="*/ 559894 h 1588084"/>
                      <a:gd name="connsiteX19" fmla="*/ 772726 w 1719811"/>
                      <a:gd name="connsiteY19" fmla="*/ 555108 h 1588084"/>
                      <a:gd name="connsiteX20" fmla="*/ 777512 w 1719811"/>
                      <a:gd name="connsiteY20" fmla="*/ 550323 h 1588084"/>
                      <a:gd name="connsiteX21" fmla="*/ 882791 w 1719811"/>
                      <a:gd name="connsiteY21" fmla="*/ 445044 h 1588084"/>
                      <a:gd name="connsiteX22" fmla="*/ 452103 w 1719811"/>
                      <a:gd name="connsiteY22" fmla="*/ 564679 h 1588084"/>
                      <a:gd name="connsiteX23" fmla="*/ 447318 w 1719811"/>
                      <a:gd name="connsiteY23" fmla="*/ 564679 h 1588084"/>
                      <a:gd name="connsiteX24" fmla="*/ 442533 w 1719811"/>
                      <a:gd name="connsiteY24" fmla="*/ 559894 h 1588084"/>
                      <a:gd name="connsiteX25" fmla="*/ 476030 w 1719811"/>
                      <a:gd name="connsiteY25" fmla="*/ 425902 h 1588084"/>
                      <a:gd name="connsiteX26" fmla="*/ 203262 w 1719811"/>
                      <a:gd name="connsiteY26" fmla="*/ 775237 h 1588084"/>
                      <a:gd name="connsiteX27" fmla="*/ 198476 w 1719811"/>
                      <a:gd name="connsiteY27" fmla="*/ 780023 h 1588084"/>
                      <a:gd name="connsiteX28" fmla="*/ 193691 w 1719811"/>
                      <a:gd name="connsiteY28" fmla="*/ 780023 h 1588084"/>
                      <a:gd name="connsiteX29" fmla="*/ 78841 w 1719811"/>
                      <a:gd name="connsiteY29" fmla="*/ 669958 h 1588084"/>
                      <a:gd name="connsiteX30" fmla="*/ 11845 w 1719811"/>
                      <a:gd name="connsiteY30" fmla="*/ 387619 h 1588084"/>
                      <a:gd name="connsiteX31" fmla="*/ 404249 w 1719811"/>
                      <a:gd name="connsiteY31" fmla="*/ 95708 h 1588084"/>
                      <a:gd name="connsiteX32" fmla="*/ 370751 w 1719811"/>
                      <a:gd name="connsiteY32" fmla="*/ 4785 h 1588084"/>
                      <a:gd name="connsiteX33" fmla="*/ 375537 w 1719811"/>
                      <a:gd name="connsiteY33" fmla="*/ 0 h 1588084"/>
                      <a:gd name="connsiteX34" fmla="*/ 385107 w 1719811"/>
                      <a:gd name="connsiteY34" fmla="*/ 4785 h 1588084"/>
                      <a:gd name="connsiteX35" fmla="*/ 476030 w 1719811"/>
                      <a:gd name="connsiteY35" fmla="*/ 52640 h 1588084"/>
                      <a:gd name="connsiteX36" fmla="*/ 748799 w 1719811"/>
                      <a:gd name="connsiteY36" fmla="*/ 66996 h 1588084"/>
                      <a:gd name="connsiteX37" fmla="*/ 1107706 w 1719811"/>
                      <a:gd name="connsiteY37" fmla="*/ 95708 h 1588084"/>
                      <a:gd name="connsiteX38" fmla="*/ 1404401 w 1719811"/>
                      <a:gd name="connsiteY38" fmla="*/ 282340 h 1588084"/>
                      <a:gd name="connsiteX39" fmla="*/ 1423543 w 1719811"/>
                      <a:gd name="connsiteY39" fmla="*/ 239271 h 1588084"/>
                      <a:gd name="connsiteX40" fmla="*/ 1428328 w 1719811"/>
                      <a:gd name="connsiteY40" fmla="*/ 234485 h 1588084"/>
                      <a:gd name="connsiteX41" fmla="*/ 1433114 w 1719811"/>
                      <a:gd name="connsiteY41" fmla="*/ 234485 h 1588084"/>
                      <a:gd name="connsiteX42" fmla="*/ 1461826 w 1719811"/>
                      <a:gd name="connsiteY42" fmla="*/ 344550 h 1588084"/>
                      <a:gd name="connsiteX43" fmla="*/ 1509680 w 1719811"/>
                      <a:gd name="connsiteY43" fmla="*/ 354121 h 1588084"/>
                      <a:gd name="connsiteX44" fmla="*/ 1576677 w 1719811"/>
                      <a:gd name="connsiteY44" fmla="*/ 392404 h 1588084"/>
                      <a:gd name="connsiteX45" fmla="*/ 1576677 w 1719811"/>
                      <a:gd name="connsiteY45" fmla="*/ 397190 h 1588084"/>
                      <a:gd name="connsiteX46" fmla="*/ 1571891 w 1719811"/>
                      <a:gd name="connsiteY46" fmla="*/ 401975 h 1588084"/>
                      <a:gd name="connsiteX47" fmla="*/ 1533608 w 1719811"/>
                      <a:gd name="connsiteY47" fmla="*/ 421117 h 1588084"/>
                      <a:gd name="connsiteX48" fmla="*/ 1672385 w 1719811"/>
                      <a:gd name="connsiteY48" fmla="*/ 660387 h 1588084"/>
                      <a:gd name="connsiteX49" fmla="*/ 1605389 w 1719811"/>
                      <a:gd name="connsiteY49" fmla="*/ 1296848 h 1588084"/>
                      <a:gd name="connsiteX50" fmla="*/ 1016783 w 1719811"/>
                      <a:gd name="connsiteY50" fmla="*/ 1583973 h 1588084"/>
                      <a:gd name="connsiteX51" fmla="*/ 1016783 w 1719811"/>
                      <a:gd name="connsiteY51" fmla="*/ 1583973 h 1588084"/>
                      <a:gd name="connsiteX52" fmla="*/ 1016783 w 1719811"/>
                      <a:gd name="connsiteY52" fmla="*/ 1583973 h 1588084"/>
                      <a:gd name="connsiteX53" fmla="*/ 1500110 w 1719811"/>
                      <a:gd name="connsiteY53" fmla="*/ 368477 h 1588084"/>
                      <a:gd name="connsiteX54" fmla="*/ 1447470 w 1719811"/>
                      <a:gd name="connsiteY54" fmla="*/ 358906 h 1588084"/>
                      <a:gd name="connsiteX55" fmla="*/ 1442685 w 1719811"/>
                      <a:gd name="connsiteY55" fmla="*/ 354121 h 1588084"/>
                      <a:gd name="connsiteX56" fmla="*/ 1442685 w 1719811"/>
                      <a:gd name="connsiteY56" fmla="*/ 349335 h 1588084"/>
                      <a:gd name="connsiteX57" fmla="*/ 1423543 w 1719811"/>
                      <a:gd name="connsiteY57" fmla="*/ 248842 h 1588084"/>
                      <a:gd name="connsiteX58" fmla="*/ 1404401 w 1719811"/>
                      <a:gd name="connsiteY58" fmla="*/ 291910 h 1588084"/>
                      <a:gd name="connsiteX59" fmla="*/ 1399616 w 1719811"/>
                      <a:gd name="connsiteY59" fmla="*/ 296696 h 1588084"/>
                      <a:gd name="connsiteX60" fmla="*/ 1394831 w 1719811"/>
                      <a:gd name="connsiteY60" fmla="*/ 291910 h 1588084"/>
                      <a:gd name="connsiteX61" fmla="*/ 1098135 w 1719811"/>
                      <a:gd name="connsiteY61" fmla="*/ 100494 h 1588084"/>
                      <a:gd name="connsiteX62" fmla="*/ 744014 w 1719811"/>
                      <a:gd name="connsiteY62" fmla="*/ 71781 h 1588084"/>
                      <a:gd name="connsiteX63" fmla="*/ 466460 w 1719811"/>
                      <a:gd name="connsiteY63" fmla="*/ 57425 h 1588084"/>
                      <a:gd name="connsiteX64" fmla="*/ 380322 w 1719811"/>
                      <a:gd name="connsiteY64" fmla="*/ 19142 h 1588084"/>
                      <a:gd name="connsiteX65" fmla="*/ 423391 w 1719811"/>
                      <a:gd name="connsiteY65" fmla="*/ 95708 h 1588084"/>
                      <a:gd name="connsiteX66" fmla="*/ 428176 w 1719811"/>
                      <a:gd name="connsiteY66" fmla="*/ 105279 h 1588084"/>
                      <a:gd name="connsiteX67" fmla="*/ 423391 w 1719811"/>
                      <a:gd name="connsiteY67" fmla="*/ 110065 h 1588084"/>
                      <a:gd name="connsiteX68" fmla="*/ 21416 w 1719811"/>
                      <a:gd name="connsiteY68" fmla="*/ 392404 h 1588084"/>
                      <a:gd name="connsiteX69" fmla="*/ 88412 w 1719811"/>
                      <a:gd name="connsiteY69" fmla="*/ 665173 h 1588084"/>
                      <a:gd name="connsiteX70" fmla="*/ 193691 w 1719811"/>
                      <a:gd name="connsiteY70" fmla="*/ 765667 h 1588084"/>
                      <a:gd name="connsiteX71" fmla="*/ 490387 w 1719811"/>
                      <a:gd name="connsiteY71" fmla="*/ 411546 h 1588084"/>
                      <a:gd name="connsiteX72" fmla="*/ 495172 w 1719811"/>
                      <a:gd name="connsiteY72" fmla="*/ 416331 h 1588084"/>
                      <a:gd name="connsiteX73" fmla="*/ 495172 w 1719811"/>
                      <a:gd name="connsiteY73" fmla="*/ 425902 h 1588084"/>
                      <a:gd name="connsiteX74" fmla="*/ 452103 w 1719811"/>
                      <a:gd name="connsiteY74" fmla="*/ 545537 h 1588084"/>
                      <a:gd name="connsiteX75" fmla="*/ 562168 w 1719811"/>
                      <a:gd name="connsiteY75" fmla="*/ 473756 h 1588084"/>
                      <a:gd name="connsiteX76" fmla="*/ 901933 w 1719811"/>
                      <a:gd name="connsiteY76" fmla="*/ 435473 h 1588084"/>
                      <a:gd name="connsiteX77" fmla="*/ 906718 w 1719811"/>
                      <a:gd name="connsiteY77" fmla="*/ 440258 h 1588084"/>
                      <a:gd name="connsiteX78" fmla="*/ 906718 w 1719811"/>
                      <a:gd name="connsiteY78" fmla="*/ 445044 h 1588084"/>
                      <a:gd name="connsiteX79" fmla="*/ 801439 w 1719811"/>
                      <a:gd name="connsiteY79" fmla="*/ 550323 h 1588084"/>
                      <a:gd name="connsiteX80" fmla="*/ 1165131 w 1719811"/>
                      <a:gd name="connsiteY80" fmla="*/ 454615 h 1588084"/>
                      <a:gd name="connsiteX81" fmla="*/ 1169916 w 1719811"/>
                      <a:gd name="connsiteY81" fmla="*/ 454615 h 1588084"/>
                      <a:gd name="connsiteX82" fmla="*/ 1174701 w 1719811"/>
                      <a:gd name="connsiteY82" fmla="*/ 459400 h 1588084"/>
                      <a:gd name="connsiteX83" fmla="*/ 1141203 w 1719811"/>
                      <a:gd name="connsiteY83" fmla="*/ 674744 h 1588084"/>
                      <a:gd name="connsiteX84" fmla="*/ 1303908 w 1719811"/>
                      <a:gd name="connsiteY84" fmla="*/ 574250 h 1588084"/>
                      <a:gd name="connsiteX85" fmla="*/ 1308693 w 1719811"/>
                      <a:gd name="connsiteY85" fmla="*/ 569465 h 1588084"/>
                      <a:gd name="connsiteX86" fmla="*/ 1313478 w 1719811"/>
                      <a:gd name="connsiteY86" fmla="*/ 574250 h 1588084"/>
                      <a:gd name="connsiteX87" fmla="*/ 1356547 w 1719811"/>
                      <a:gd name="connsiteY87" fmla="*/ 1115002 h 1588084"/>
                      <a:gd name="connsiteX88" fmla="*/ 1476183 w 1719811"/>
                      <a:gd name="connsiteY88" fmla="*/ 1071933 h 1588084"/>
                      <a:gd name="connsiteX89" fmla="*/ 1533608 w 1719811"/>
                      <a:gd name="connsiteY89" fmla="*/ 1191569 h 1588084"/>
                      <a:gd name="connsiteX90" fmla="*/ 1447470 w 1719811"/>
                      <a:gd name="connsiteY90" fmla="*/ 1325560 h 1588084"/>
                      <a:gd name="connsiteX91" fmla="*/ 1346977 w 1719811"/>
                      <a:gd name="connsiteY91" fmla="*/ 1344702 h 1588084"/>
                      <a:gd name="connsiteX92" fmla="*/ 1323049 w 1719811"/>
                      <a:gd name="connsiteY92" fmla="*/ 1335131 h 1588084"/>
                      <a:gd name="connsiteX93" fmla="*/ 1045495 w 1719811"/>
                      <a:gd name="connsiteY93" fmla="*/ 1574402 h 1588084"/>
                      <a:gd name="connsiteX94" fmla="*/ 1586247 w 1719811"/>
                      <a:gd name="connsiteY94" fmla="*/ 1292062 h 1588084"/>
                      <a:gd name="connsiteX95" fmla="*/ 1653243 w 1719811"/>
                      <a:gd name="connsiteY95" fmla="*/ 665173 h 1588084"/>
                      <a:gd name="connsiteX96" fmla="*/ 1509680 w 1719811"/>
                      <a:gd name="connsiteY96" fmla="*/ 425902 h 1588084"/>
                      <a:gd name="connsiteX97" fmla="*/ 1509680 w 1719811"/>
                      <a:gd name="connsiteY97" fmla="*/ 416331 h 1588084"/>
                      <a:gd name="connsiteX98" fmla="*/ 1552750 w 1719811"/>
                      <a:gd name="connsiteY98" fmla="*/ 392404 h 1588084"/>
                      <a:gd name="connsiteX99" fmla="*/ 1500110 w 1719811"/>
                      <a:gd name="connsiteY99" fmla="*/ 368477 h 158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719811" h="1588084">
                        <a:moveTo>
                          <a:pt x="1016783" y="1583973"/>
                        </a:moveTo>
                        <a:cubicBezTo>
                          <a:pt x="1011997" y="1583973"/>
                          <a:pt x="1011997" y="1579187"/>
                          <a:pt x="1011997" y="1574402"/>
                        </a:cubicBezTo>
                        <a:cubicBezTo>
                          <a:pt x="1011997" y="1569617"/>
                          <a:pt x="1016783" y="1569617"/>
                          <a:pt x="1016783" y="1569617"/>
                        </a:cubicBezTo>
                        <a:cubicBezTo>
                          <a:pt x="1117276" y="1526548"/>
                          <a:pt x="1251268" y="1421269"/>
                          <a:pt x="1303908" y="1315989"/>
                        </a:cubicBezTo>
                        <a:cubicBezTo>
                          <a:pt x="1303908" y="1315989"/>
                          <a:pt x="1308693" y="1311204"/>
                          <a:pt x="1308693" y="1311204"/>
                        </a:cubicBezTo>
                        <a:cubicBezTo>
                          <a:pt x="1308693" y="1311204"/>
                          <a:pt x="1313478" y="1311204"/>
                          <a:pt x="1313478" y="1311204"/>
                        </a:cubicBezTo>
                        <a:cubicBezTo>
                          <a:pt x="1342191" y="1330346"/>
                          <a:pt x="1390045" y="1330346"/>
                          <a:pt x="1428328" y="1306419"/>
                        </a:cubicBezTo>
                        <a:cubicBezTo>
                          <a:pt x="1471397" y="1282492"/>
                          <a:pt x="1495324" y="1234637"/>
                          <a:pt x="1509680" y="1181998"/>
                        </a:cubicBezTo>
                        <a:cubicBezTo>
                          <a:pt x="1519252" y="1129358"/>
                          <a:pt x="1500110" y="1086289"/>
                          <a:pt x="1461826" y="1076719"/>
                        </a:cubicBezTo>
                        <a:cubicBezTo>
                          <a:pt x="1428328" y="1067148"/>
                          <a:pt x="1375689" y="1086289"/>
                          <a:pt x="1337405" y="1143714"/>
                        </a:cubicBezTo>
                        <a:cubicBezTo>
                          <a:pt x="1337405" y="1148500"/>
                          <a:pt x="1332620" y="1148500"/>
                          <a:pt x="1327835" y="1148500"/>
                        </a:cubicBezTo>
                        <a:cubicBezTo>
                          <a:pt x="1323049" y="1148500"/>
                          <a:pt x="1323049" y="1143714"/>
                          <a:pt x="1323049" y="1138929"/>
                        </a:cubicBezTo>
                        <a:cubicBezTo>
                          <a:pt x="1351762" y="1028864"/>
                          <a:pt x="1409187" y="756096"/>
                          <a:pt x="1294337" y="588606"/>
                        </a:cubicBezTo>
                        <a:cubicBezTo>
                          <a:pt x="1208199" y="703456"/>
                          <a:pt x="1122062" y="684314"/>
                          <a:pt x="1112491" y="684314"/>
                        </a:cubicBezTo>
                        <a:cubicBezTo>
                          <a:pt x="1112491" y="684314"/>
                          <a:pt x="1107706" y="679529"/>
                          <a:pt x="1107706" y="679529"/>
                        </a:cubicBezTo>
                        <a:cubicBezTo>
                          <a:pt x="1107706" y="674744"/>
                          <a:pt x="1107706" y="674744"/>
                          <a:pt x="1112491" y="674744"/>
                        </a:cubicBezTo>
                        <a:cubicBezTo>
                          <a:pt x="1112491" y="674744"/>
                          <a:pt x="1193843" y="622104"/>
                          <a:pt x="1155560" y="473756"/>
                        </a:cubicBezTo>
                        <a:cubicBezTo>
                          <a:pt x="983284" y="612533"/>
                          <a:pt x="796653" y="569465"/>
                          <a:pt x="777512" y="559894"/>
                        </a:cubicBezTo>
                        <a:lnTo>
                          <a:pt x="777512" y="559894"/>
                        </a:lnTo>
                        <a:cubicBezTo>
                          <a:pt x="772726" y="559894"/>
                          <a:pt x="772726" y="555108"/>
                          <a:pt x="772726" y="555108"/>
                        </a:cubicBezTo>
                        <a:cubicBezTo>
                          <a:pt x="772726" y="550323"/>
                          <a:pt x="772726" y="550323"/>
                          <a:pt x="777512" y="550323"/>
                        </a:cubicBezTo>
                        <a:cubicBezTo>
                          <a:pt x="777512" y="550323"/>
                          <a:pt x="806224" y="526396"/>
                          <a:pt x="882791" y="445044"/>
                        </a:cubicBezTo>
                        <a:cubicBezTo>
                          <a:pt x="605237" y="392404"/>
                          <a:pt x="452103" y="559894"/>
                          <a:pt x="452103" y="564679"/>
                        </a:cubicBezTo>
                        <a:cubicBezTo>
                          <a:pt x="452103" y="564679"/>
                          <a:pt x="447318" y="569465"/>
                          <a:pt x="447318" y="564679"/>
                        </a:cubicBezTo>
                        <a:cubicBezTo>
                          <a:pt x="447318" y="564679"/>
                          <a:pt x="442533" y="564679"/>
                          <a:pt x="442533" y="559894"/>
                        </a:cubicBezTo>
                        <a:cubicBezTo>
                          <a:pt x="442533" y="555108"/>
                          <a:pt x="423391" y="497683"/>
                          <a:pt x="476030" y="425902"/>
                        </a:cubicBezTo>
                        <a:cubicBezTo>
                          <a:pt x="231974" y="464185"/>
                          <a:pt x="203262" y="775237"/>
                          <a:pt x="203262" y="775237"/>
                        </a:cubicBezTo>
                        <a:cubicBezTo>
                          <a:pt x="203262" y="775237"/>
                          <a:pt x="203262" y="780023"/>
                          <a:pt x="198476" y="780023"/>
                        </a:cubicBezTo>
                        <a:cubicBezTo>
                          <a:pt x="198476" y="780023"/>
                          <a:pt x="193691" y="780023"/>
                          <a:pt x="193691" y="780023"/>
                        </a:cubicBezTo>
                        <a:cubicBezTo>
                          <a:pt x="188905" y="780023"/>
                          <a:pt x="131480" y="736954"/>
                          <a:pt x="78841" y="669958"/>
                        </a:cubicBezTo>
                        <a:cubicBezTo>
                          <a:pt x="7060" y="579035"/>
                          <a:pt x="-16868" y="483327"/>
                          <a:pt x="11845" y="387619"/>
                        </a:cubicBezTo>
                        <a:cubicBezTo>
                          <a:pt x="69270" y="177060"/>
                          <a:pt x="298970" y="100494"/>
                          <a:pt x="404249" y="95708"/>
                        </a:cubicBezTo>
                        <a:cubicBezTo>
                          <a:pt x="370751" y="62210"/>
                          <a:pt x="370751" y="4785"/>
                          <a:pt x="370751" y="4785"/>
                        </a:cubicBezTo>
                        <a:cubicBezTo>
                          <a:pt x="370751" y="0"/>
                          <a:pt x="370751" y="0"/>
                          <a:pt x="375537" y="0"/>
                        </a:cubicBezTo>
                        <a:cubicBezTo>
                          <a:pt x="380322" y="0"/>
                          <a:pt x="380322" y="0"/>
                          <a:pt x="385107" y="4785"/>
                        </a:cubicBezTo>
                        <a:cubicBezTo>
                          <a:pt x="385107" y="4785"/>
                          <a:pt x="404249" y="33498"/>
                          <a:pt x="476030" y="52640"/>
                        </a:cubicBezTo>
                        <a:cubicBezTo>
                          <a:pt x="543026" y="71781"/>
                          <a:pt x="633949" y="76567"/>
                          <a:pt x="748799" y="66996"/>
                        </a:cubicBezTo>
                        <a:cubicBezTo>
                          <a:pt x="873220" y="57425"/>
                          <a:pt x="997641" y="66996"/>
                          <a:pt x="1107706" y="95708"/>
                        </a:cubicBezTo>
                        <a:cubicBezTo>
                          <a:pt x="1251268" y="133992"/>
                          <a:pt x="1356547" y="200987"/>
                          <a:pt x="1404401" y="282340"/>
                        </a:cubicBezTo>
                        <a:lnTo>
                          <a:pt x="1423543" y="239271"/>
                        </a:lnTo>
                        <a:cubicBezTo>
                          <a:pt x="1423543" y="239271"/>
                          <a:pt x="1428328" y="234485"/>
                          <a:pt x="1428328" y="234485"/>
                        </a:cubicBezTo>
                        <a:cubicBezTo>
                          <a:pt x="1428328" y="234485"/>
                          <a:pt x="1433114" y="234485"/>
                          <a:pt x="1433114" y="234485"/>
                        </a:cubicBezTo>
                        <a:cubicBezTo>
                          <a:pt x="1433114" y="234485"/>
                          <a:pt x="1471397" y="282340"/>
                          <a:pt x="1461826" y="344550"/>
                        </a:cubicBezTo>
                        <a:cubicBezTo>
                          <a:pt x="1480968" y="344550"/>
                          <a:pt x="1495324" y="349335"/>
                          <a:pt x="1509680" y="354121"/>
                        </a:cubicBezTo>
                        <a:cubicBezTo>
                          <a:pt x="1562320" y="368477"/>
                          <a:pt x="1576677" y="392404"/>
                          <a:pt x="1576677" y="392404"/>
                        </a:cubicBezTo>
                        <a:cubicBezTo>
                          <a:pt x="1576677" y="392404"/>
                          <a:pt x="1576677" y="397190"/>
                          <a:pt x="1576677" y="397190"/>
                        </a:cubicBezTo>
                        <a:cubicBezTo>
                          <a:pt x="1576677" y="397190"/>
                          <a:pt x="1576677" y="401975"/>
                          <a:pt x="1571891" y="401975"/>
                        </a:cubicBezTo>
                        <a:cubicBezTo>
                          <a:pt x="1557535" y="406760"/>
                          <a:pt x="1538393" y="416331"/>
                          <a:pt x="1533608" y="421117"/>
                        </a:cubicBezTo>
                        <a:cubicBezTo>
                          <a:pt x="1571891" y="468971"/>
                          <a:pt x="1648458" y="602962"/>
                          <a:pt x="1672385" y="660387"/>
                        </a:cubicBezTo>
                        <a:cubicBezTo>
                          <a:pt x="1753737" y="847019"/>
                          <a:pt x="1729810" y="1076719"/>
                          <a:pt x="1605389" y="1296848"/>
                        </a:cubicBezTo>
                        <a:cubicBezTo>
                          <a:pt x="1485753" y="1488264"/>
                          <a:pt x="1232126" y="1612685"/>
                          <a:pt x="1016783" y="1583973"/>
                        </a:cubicBezTo>
                        <a:cubicBezTo>
                          <a:pt x="1016783" y="1583973"/>
                          <a:pt x="1016783" y="1583973"/>
                          <a:pt x="1016783" y="1583973"/>
                        </a:cubicBezTo>
                        <a:cubicBezTo>
                          <a:pt x="1016783" y="1583973"/>
                          <a:pt x="1016783" y="1583973"/>
                          <a:pt x="1016783" y="1583973"/>
                        </a:cubicBezTo>
                        <a:close/>
                        <a:moveTo>
                          <a:pt x="1500110" y="368477"/>
                        </a:moveTo>
                        <a:cubicBezTo>
                          <a:pt x="1485753" y="363692"/>
                          <a:pt x="1466612" y="363692"/>
                          <a:pt x="1447470" y="358906"/>
                        </a:cubicBezTo>
                        <a:cubicBezTo>
                          <a:pt x="1447470" y="358906"/>
                          <a:pt x="1442685" y="358906"/>
                          <a:pt x="1442685" y="354121"/>
                        </a:cubicBezTo>
                        <a:cubicBezTo>
                          <a:pt x="1442685" y="354121"/>
                          <a:pt x="1442685" y="349335"/>
                          <a:pt x="1442685" y="349335"/>
                        </a:cubicBezTo>
                        <a:cubicBezTo>
                          <a:pt x="1452256" y="306267"/>
                          <a:pt x="1433114" y="267983"/>
                          <a:pt x="1423543" y="248842"/>
                        </a:cubicBezTo>
                        <a:lnTo>
                          <a:pt x="1404401" y="291910"/>
                        </a:lnTo>
                        <a:cubicBezTo>
                          <a:pt x="1404401" y="291910"/>
                          <a:pt x="1399616" y="296696"/>
                          <a:pt x="1399616" y="296696"/>
                        </a:cubicBezTo>
                        <a:cubicBezTo>
                          <a:pt x="1394831" y="296696"/>
                          <a:pt x="1394831" y="296696"/>
                          <a:pt x="1394831" y="291910"/>
                        </a:cubicBezTo>
                        <a:cubicBezTo>
                          <a:pt x="1346977" y="205773"/>
                          <a:pt x="1241697" y="133992"/>
                          <a:pt x="1098135" y="100494"/>
                        </a:cubicBezTo>
                        <a:cubicBezTo>
                          <a:pt x="992856" y="71781"/>
                          <a:pt x="868435" y="62210"/>
                          <a:pt x="744014" y="71781"/>
                        </a:cubicBezTo>
                        <a:cubicBezTo>
                          <a:pt x="629164" y="81352"/>
                          <a:pt x="538241" y="76567"/>
                          <a:pt x="466460" y="57425"/>
                        </a:cubicBezTo>
                        <a:cubicBezTo>
                          <a:pt x="423391" y="43069"/>
                          <a:pt x="394678" y="28712"/>
                          <a:pt x="380322" y="19142"/>
                        </a:cubicBezTo>
                        <a:cubicBezTo>
                          <a:pt x="385107" y="43069"/>
                          <a:pt x="389893" y="76567"/>
                          <a:pt x="423391" y="95708"/>
                        </a:cubicBezTo>
                        <a:cubicBezTo>
                          <a:pt x="428176" y="95708"/>
                          <a:pt x="428176" y="100494"/>
                          <a:pt x="428176" y="105279"/>
                        </a:cubicBezTo>
                        <a:cubicBezTo>
                          <a:pt x="428176" y="110065"/>
                          <a:pt x="423391" y="110065"/>
                          <a:pt x="423391" y="110065"/>
                        </a:cubicBezTo>
                        <a:cubicBezTo>
                          <a:pt x="332468" y="100494"/>
                          <a:pt x="83626" y="172275"/>
                          <a:pt x="21416" y="392404"/>
                        </a:cubicBezTo>
                        <a:cubicBezTo>
                          <a:pt x="-2511" y="483327"/>
                          <a:pt x="16630" y="574250"/>
                          <a:pt x="88412" y="665173"/>
                        </a:cubicBezTo>
                        <a:cubicBezTo>
                          <a:pt x="126695" y="717812"/>
                          <a:pt x="174549" y="751310"/>
                          <a:pt x="193691" y="765667"/>
                        </a:cubicBezTo>
                        <a:cubicBezTo>
                          <a:pt x="203262" y="708242"/>
                          <a:pt x="251116" y="435473"/>
                          <a:pt x="490387" y="411546"/>
                        </a:cubicBezTo>
                        <a:cubicBezTo>
                          <a:pt x="495172" y="411546"/>
                          <a:pt x="495172" y="411546"/>
                          <a:pt x="495172" y="416331"/>
                        </a:cubicBezTo>
                        <a:cubicBezTo>
                          <a:pt x="495172" y="416331"/>
                          <a:pt x="495172" y="421117"/>
                          <a:pt x="495172" y="425902"/>
                        </a:cubicBezTo>
                        <a:cubicBezTo>
                          <a:pt x="447318" y="478542"/>
                          <a:pt x="447318" y="526396"/>
                          <a:pt x="452103" y="545537"/>
                        </a:cubicBezTo>
                        <a:cubicBezTo>
                          <a:pt x="466460" y="531181"/>
                          <a:pt x="504743" y="497683"/>
                          <a:pt x="562168" y="473756"/>
                        </a:cubicBezTo>
                        <a:cubicBezTo>
                          <a:pt x="633949" y="440258"/>
                          <a:pt x="748799" y="406760"/>
                          <a:pt x="901933" y="435473"/>
                        </a:cubicBezTo>
                        <a:cubicBezTo>
                          <a:pt x="901933" y="435473"/>
                          <a:pt x="906718" y="435473"/>
                          <a:pt x="906718" y="440258"/>
                        </a:cubicBezTo>
                        <a:cubicBezTo>
                          <a:pt x="906718" y="440258"/>
                          <a:pt x="906718" y="445044"/>
                          <a:pt x="906718" y="445044"/>
                        </a:cubicBezTo>
                        <a:cubicBezTo>
                          <a:pt x="849293" y="507254"/>
                          <a:pt x="815795" y="535967"/>
                          <a:pt x="801439" y="550323"/>
                        </a:cubicBezTo>
                        <a:cubicBezTo>
                          <a:pt x="849293" y="559894"/>
                          <a:pt x="1011997" y="583821"/>
                          <a:pt x="1165131" y="454615"/>
                        </a:cubicBezTo>
                        <a:cubicBezTo>
                          <a:pt x="1165131" y="454615"/>
                          <a:pt x="1169916" y="454615"/>
                          <a:pt x="1169916" y="454615"/>
                        </a:cubicBezTo>
                        <a:cubicBezTo>
                          <a:pt x="1169916" y="454615"/>
                          <a:pt x="1174701" y="454615"/>
                          <a:pt x="1174701" y="459400"/>
                        </a:cubicBezTo>
                        <a:cubicBezTo>
                          <a:pt x="1212985" y="588606"/>
                          <a:pt x="1165131" y="650817"/>
                          <a:pt x="1141203" y="674744"/>
                        </a:cubicBezTo>
                        <a:cubicBezTo>
                          <a:pt x="1169916" y="674744"/>
                          <a:pt x="1236912" y="669958"/>
                          <a:pt x="1303908" y="574250"/>
                        </a:cubicBezTo>
                        <a:cubicBezTo>
                          <a:pt x="1303908" y="574250"/>
                          <a:pt x="1308693" y="569465"/>
                          <a:pt x="1308693" y="569465"/>
                        </a:cubicBezTo>
                        <a:cubicBezTo>
                          <a:pt x="1308693" y="569465"/>
                          <a:pt x="1313478" y="569465"/>
                          <a:pt x="1313478" y="574250"/>
                        </a:cubicBezTo>
                        <a:cubicBezTo>
                          <a:pt x="1423543" y="732169"/>
                          <a:pt x="1385260" y="985796"/>
                          <a:pt x="1356547" y="1115002"/>
                        </a:cubicBezTo>
                        <a:cubicBezTo>
                          <a:pt x="1394831" y="1071933"/>
                          <a:pt x="1442685" y="1062362"/>
                          <a:pt x="1476183" y="1071933"/>
                        </a:cubicBezTo>
                        <a:cubicBezTo>
                          <a:pt x="1509680" y="1081504"/>
                          <a:pt x="1547964" y="1119787"/>
                          <a:pt x="1533608" y="1191569"/>
                        </a:cubicBezTo>
                        <a:cubicBezTo>
                          <a:pt x="1524037" y="1248994"/>
                          <a:pt x="1490539" y="1296848"/>
                          <a:pt x="1447470" y="1325560"/>
                        </a:cubicBezTo>
                        <a:cubicBezTo>
                          <a:pt x="1413972" y="1344702"/>
                          <a:pt x="1375689" y="1354273"/>
                          <a:pt x="1346977" y="1344702"/>
                        </a:cubicBezTo>
                        <a:cubicBezTo>
                          <a:pt x="1337405" y="1344702"/>
                          <a:pt x="1332620" y="1339916"/>
                          <a:pt x="1323049" y="1335131"/>
                        </a:cubicBezTo>
                        <a:cubicBezTo>
                          <a:pt x="1260839" y="1430839"/>
                          <a:pt x="1141203" y="1526548"/>
                          <a:pt x="1045495" y="1574402"/>
                        </a:cubicBezTo>
                        <a:cubicBezTo>
                          <a:pt x="1246482" y="1588758"/>
                          <a:pt x="1485753" y="1464337"/>
                          <a:pt x="1586247" y="1292062"/>
                        </a:cubicBezTo>
                        <a:cubicBezTo>
                          <a:pt x="1710668" y="1076719"/>
                          <a:pt x="1734595" y="847019"/>
                          <a:pt x="1653243" y="665173"/>
                        </a:cubicBezTo>
                        <a:cubicBezTo>
                          <a:pt x="1629316" y="607748"/>
                          <a:pt x="1547964" y="468971"/>
                          <a:pt x="1509680" y="425902"/>
                        </a:cubicBezTo>
                        <a:cubicBezTo>
                          <a:pt x="1509680" y="425902"/>
                          <a:pt x="1504895" y="421117"/>
                          <a:pt x="1509680" y="416331"/>
                        </a:cubicBezTo>
                        <a:cubicBezTo>
                          <a:pt x="1509680" y="411546"/>
                          <a:pt x="1524037" y="401975"/>
                          <a:pt x="1552750" y="392404"/>
                        </a:cubicBezTo>
                        <a:cubicBezTo>
                          <a:pt x="1543178" y="387619"/>
                          <a:pt x="1528823" y="378048"/>
                          <a:pt x="1500110" y="368477"/>
                        </a:cubicBezTo>
                        <a:close/>
                      </a:path>
                    </a:pathLst>
                  </a:custGeom>
                  <a:solidFill>
                    <a:srgbClr val="B3351C"/>
                  </a:solidFill>
                  <a:ln w="47824" cap="flat">
                    <a:noFill/>
                    <a:prstDash val="solid"/>
                    <a:miter/>
                  </a:ln>
                </p:spPr>
                <p:txBody>
                  <a:bodyPr rtlCol="0" anchor="ctr"/>
                  <a:lstStyle/>
                  <a:p>
                    <a:endParaRPr lang="en-US"/>
                  </a:p>
                </p:txBody>
              </p:sp>
            </p:grpSp>
            <p:sp>
              <p:nvSpPr>
                <p:cNvPr id="161" name="Freeform: Shape 160">
                  <a:extLst>
                    <a:ext uri="{FF2B5EF4-FFF2-40B4-BE49-F238E27FC236}">
                      <a16:creationId xmlns:a16="http://schemas.microsoft.com/office/drawing/2014/main" id="{DC199D17-F16A-4308-9E8F-7CC9E0DE5756}"/>
                    </a:ext>
                  </a:extLst>
                </p:cNvPr>
                <p:cNvSpPr/>
                <p:nvPr/>
              </p:nvSpPr>
              <p:spPr>
                <a:xfrm>
                  <a:off x="8028417" y="5965674"/>
                  <a:ext cx="1699367" cy="1573614"/>
                </a:xfrm>
                <a:custGeom>
                  <a:avLst/>
                  <a:gdLst>
                    <a:gd name="connsiteX0" fmla="*/ 10151 w 1699367"/>
                    <a:gd name="connsiteY0" fmla="*/ 387619 h 1573614"/>
                    <a:gd name="connsiteX1" fmla="*/ 191997 w 1699367"/>
                    <a:gd name="connsiteY1" fmla="*/ 770452 h 1573614"/>
                    <a:gd name="connsiteX2" fmla="*/ 483908 w 1699367"/>
                    <a:gd name="connsiteY2" fmla="*/ 411546 h 1573614"/>
                    <a:gd name="connsiteX3" fmla="*/ 440839 w 1699367"/>
                    <a:gd name="connsiteY3" fmla="*/ 550323 h 1573614"/>
                    <a:gd name="connsiteX4" fmla="*/ 890668 w 1699367"/>
                    <a:gd name="connsiteY4" fmla="*/ 430688 h 1573614"/>
                    <a:gd name="connsiteX5" fmla="*/ 775818 w 1699367"/>
                    <a:gd name="connsiteY5" fmla="*/ 545537 h 1573614"/>
                    <a:gd name="connsiteX6" fmla="*/ 1158652 w 1699367"/>
                    <a:gd name="connsiteY6" fmla="*/ 454615 h 1573614"/>
                    <a:gd name="connsiteX7" fmla="*/ 1115583 w 1699367"/>
                    <a:gd name="connsiteY7" fmla="*/ 669958 h 1573614"/>
                    <a:gd name="connsiteX8" fmla="*/ 1297429 w 1699367"/>
                    <a:gd name="connsiteY8" fmla="*/ 569465 h 1573614"/>
                    <a:gd name="connsiteX9" fmla="*/ 1330927 w 1699367"/>
                    <a:gd name="connsiteY9" fmla="*/ 1134144 h 1573614"/>
                    <a:gd name="connsiteX10" fmla="*/ 1512773 w 1699367"/>
                    <a:gd name="connsiteY10" fmla="*/ 1177212 h 1573614"/>
                    <a:gd name="connsiteX11" fmla="*/ 1306999 w 1699367"/>
                    <a:gd name="connsiteY11" fmla="*/ 1311204 h 1573614"/>
                    <a:gd name="connsiteX12" fmla="*/ 1015089 w 1699367"/>
                    <a:gd name="connsiteY12" fmla="*/ 1569617 h 1573614"/>
                    <a:gd name="connsiteX13" fmla="*/ 1584554 w 1699367"/>
                    <a:gd name="connsiteY13" fmla="*/ 1287277 h 1573614"/>
                    <a:gd name="connsiteX14" fmla="*/ 1651549 w 1699367"/>
                    <a:gd name="connsiteY14" fmla="*/ 655602 h 1573614"/>
                    <a:gd name="connsiteX15" fmla="*/ 1507987 w 1699367"/>
                    <a:gd name="connsiteY15" fmla="*/ 416331 h 1573614"/>
                    <a:gd name="connsiteX16" fmla="*/ 1555841 w 1699367"/>
                    <a:gd name="connsiteY16" fmla="*/ 392404 h 1573614"/>
                    <a:gd name="connsiteX17" fmla="*/ 1440991 w 1699367"/>
                    <a:gd name="connsiteY17" fmla="*/ 349335 h 1573614"/>
                    <a:gd name="connsiteX18" fmla="*/ 1412278 w 1699367"/>
                    <a:gd name="connsiteY18" fmla="*/ 234485 h 1573614"/>
                    <a:gd name="connsiteX19" fmla="*/ 1393137 w 1699367"/>
                    <a:gd name="connsiteY19" fmla="*/ 287125 h 1573614"/>
                    <a:gd name="connsiteX20" fmla="*/ 732749 w 1699367"/>
                    <a:gd name="connsiteY20" fmla="*/ 62210 h 1573614"/>
                    <a:gd name="connsiteX21" fmla="*/ 364272 w 1699367"/>
                    <a:gd name="connsiteY21" fmla="*/ 0 h 1573614"/>
                    <a:gd name="connsiteX22" fmla="*/ 412126 w 1699367"/>
                    <a:gd name="connsiteY22" fmla="*/ 100494 h 1573614"/>
                    <a:gd name="connsiteX23" fmla="*/ 10151 w 1699367"/>
                    <a:gd name="connsiteY23" fmla="*/ 387619 h 1573614"/>
                    <a:gd name="connsiteX24" fmla="*/ 163285 w 1699367"/>
                    <a:gd name="connsiteY24" fmla="*/ 320623 h 1573614"/>
                    <a:gd name="connsiteX25" fmla="*/ 397770 w 1699367"/>
                    <a:gd name="connsiteY25" fmla="*/ 133992 h 1573614"/>
                    <a:gd name="connsiteX26" fmla="*/ 584401 w 1699367"/>
                    <a:gd name="connsiteY26" fmla="*/ 119635 h 1573614"/>
                    <a:gd name="connsiteX27" fmla="*/ 555689 w 1699367"/>
                    <a:gd name="connsiteY27" fmla="*/ 90923 h 1573614"/>
                    <a:gd name="connsiteX28" fmla="*/ 560474 w 1699367"/>
                    <a:gd name="connsiteY28" fmla="*/ 81352 h 1573614"/>
                    <a:gd name="connsiteX29" fmla="*/ 828458 w 1699367"/>
                    <a:gd name="connsiteY29" fmla="*/ 90923 h 1573614"/>
                    <a:gd name="connsiteX30" fmla="*/ 1072514 w 1699367"/>
                    <a:gd name="connsiteY30" fmla="*/ 114850 h 1573614"/>
                    <a:gd name="connsiteX31" fmla="*/ 1397922 w 1699367"/>
                    <a:gd name="connsiteY31" fmla="*/ 325408 h 1573614"/>
                    <a:gd name="connsiteX32" fmla="*/ 1397922 w 1699367"/>
                    <a:gd name="connsiteY32" fmla="*/ 334979 h 1573614"/>
                    <a:gd name="connsiteX33" fmla="*/ 1306999 w 1699367"/>
                    <a:gd name="connsiteY33" fmla="*/ 253627 h 1573614"/>
                    <a:gd name="connsiteX34" fmla="*/ 1306999 w 1699367"/>
                    <a:gd name="connsiteY34" fmla="*/ 263198 h 1573614"/>
                    <a:gd name="connsiteX35" fmla="*/ 1383566 w 1699367"/>
                    <a:gd name="connsiteY35" fmla="*/ 368477 h 1573614"/>
                    <a:gd name="connsiteX36" fmla="*/ 1302214 w 1699367"/>
                    <a:gd name="connsiteY36" fmla="*/ 306267 h 1573614"/>
                    <a:gd name="connsiteX37" fmla="*/ 1350068 w 1699367"/>
                    <a:gd name="connsiteY37" fmla="*/ 363692 h 1573614"/>
                    <a:gd name="connsiteX38" fmla="*/ 1345283 w 1699367"/>
                    <a:gd name="connsiteY38" fmla="*/ 363692 h 1573614"/>
                    <a:gd name="connsiteX39" fmla="*/ 1292643 w 1699367"/>
                    <a:gd name="connsiteY39" fmla="*/ 358906 h 1573614"/>
                    <a:gd name="connsiteX40" fmla="*/ 1292643 w 1699367"/>
                    <a:gd name="connsiteY40" fmla="*/ 363692 h 1573614"/>
                    <a:gd name="connsiteX41" fmla="*/ 1340497 w 1699367"/>
                    <a:gd name="connsiteY41" fmla="*/ 387619 h 1573614"/>
                    <a:gd name="connsiteX42" fmla="*/ 1364424 w 1699367"/>
                    <a:gd name="connsiteY42" fmla="*/ 406760 h 1573614"/>
                    <a:gd name="connsiteX43" fmla="*/ 1383566 w 1699367"/>
                    <a:gd name="connsiteY43" fmla="*/ 445044 h 1573614"/>
                    <a:gd name="connsiteX44" fmla="*/ 1393137 w 1699367"/>
                    <a:gd name="connsiteY44" fmla="*/ 516825 h 1573614"/>
                    <a:gd name="connsiteX45" fmla="*/ 1397922 w 1699367"/>
                    <a:gd name="connsiteY45" fmla="*/ 521610 h 1573614"/>
                    <a:gd name="connsiteX46" fmla="*/ 1407493 w 1699367"/>
                    <a:gd name="connsiteY46" fmla="*/ 454615 h 1573614"/>
                    <a:gd name="connsiteX47" fmla="*/ 1488845 w 1699367"/>
                    <a:gd name="connsiteY47" fmla="*/ 531181 h 1573614"/>
                    <a:gd name="connsiteX48" fmla="*/ 1412278 w 1699367"/>
                    <a:gd name="connsiteY48" fmla="*/ 416331 h 1573614"/>
                    <a:gd name="connsiteX49" fmla="*/ 1527129 w 1699367"/>
                    <a:gd name="connsiteY49" fmla="*/ 502469 h 1573614"/>
                    <a:gd name="connsiteX50" fmla="*/ 1622837 w 1699367"/>
                    <a:gd name="connsiteY50" fmla="*/ 717812 h 1573614"/>
                    <a:gd name="connsiteX51" fmla="*/ 1555841 w 1699367"/>
                    <a:gd name="connsiteY51" fmla="*/ 1215496 h 1573614"/>
                    <a:gd name="connsiteX52" fmla="*/ 1546270 w 1699367"/>
                    <a:gd name="connsiteY52" fmla="*/ 1205925 h 1573614"/>
                    <a:gd name="connsiteX53" fmla="*/ 1565412 w 1699367"/>
                    <a:gd name="connsiteY53" fmla="*/ 923585 h 1573614"/>
                    <a:gd name="connsiteX54" fmla="*/ 1507987 w 1699367"/>
                    <a:gd name="connsiteY54" fmla="*/ 1033650 h 1573614"/>
                    <a:gd name="connsiteX55" fmla="*/ 1527129 w 1699367"/>
                    <a:gd name="connsiteY55" fmla="*/ 861375 h 1573614"/>
                    <a:gd name="connsiteX56" fmla="*/ 1493631 w 1699367"/>
                    <a:gd name="connsiteY56" fmla="*/ 736954 h 1573614"/>
                    <a:gd name="connsiteX57" fmla="*/ 1417064 w 1699367"/>
                    <a:gd name="connsiteY57" fmla="*/ 995367 h 1573614"/>
                    <a:gd name="connsiteX58" fmla="*/ 1407493 w 1699367"/>
                    <a:gd name="connsiteY58" fmla="*/ 655602 h 1573614"/>
                    <a:gd name="connsiteX59" fmla="*/ 1283072 w 1699367"/>
                    <a:gd name="connsiteY59" fmla="*/ 440258 h 1573614"/>
                    <a:gd name="connsiteX60" fmla="*/ 1201720 w 1699367"/>
                    <a:gd name="connsiteY60" fmla="*/ 631675 h 1573614"/>
                    <a:gd name="connsiteX61" fmla="*/ 1158652 w 1699367"/>
                    <a:gd name="connsiteY61" fmla="*/ 392404 h 1573614"/>
                    <a:gd name="connsiteX62" fmla="*/ 895454 w 1699367"/>
                    <a:gd name="connsiteY62" fmla="*/ 516825 h 1573614"/>
                    <a:gd name="connsiteX63" fmla="*/ 991162 w 1699367"/>
                    <a:gd name="connsiteY63" fmla="*/ 378048 h 1573614"/>
                    <a:gd name="connsiteX64" fmla="*/ 881097 w 1699367"/>
                    <a:gd name="connsiteY64" fmla="*/ 401975 h 1573614"/>
                    <a:gd name="connsiteX65" fmla="*/ 742320 w 1699367"/>
                    <a:gd name="connsiteY65" fmla="*/ 387619 h 1573614"/>
                    <a:gd name="connsiteX66" fmla="*/ 483908 w 1699367"/>
                    <a:gd name="connsiteY66" fmla="*/ 459400 h 1573614"/>
                    <a:gd name="connsiteX67" fmla="*/ 584401 w 1699367"/>
                    <a:gd name="connsiteY67" fmla="*/ 334979 h 1573614"/>
                    <a:gd name="connsiteX68" fmla="*/ 555689 w 1699367"/>
                    <a:gd name="connsiteY68" fmla="*/ 330194 h 1573614"/>
                    <a:gd name="connsiteX69" fmla="*/ 555689 w 1699367"/>
                    <a:gd name="connsiteY69" fmla="*/ 330194 h 1573614"/>
                    <a:gd name="connsiteX70" fmla="*/ 526976 w 1699367"/>
                    <a:gd name="connsiteY70" fmla="*/ 330194 h 1573614"/>
                    <a:gd name="connsiteX71" fmla="*/ 526976 w 1699367"/>
                    <a:gd name="connsiteY71" fmla="*/ 330194 h 1573614"/>
                    <a:gd name="connsiteX72" fmla="*/ 220710 w 1699367"/>
                    <a:gd name="connsiteY72" fmla="*/ 507254 h 1573614"/>
                    <a:gd name="connsiteX73" fmla="*/ 503049 w 1699367"/>
                    <a:gd name="connsiteY73" fmla="*/ 224915 h 1573614"/>
                    <a:gd name="connsiteX74" fmla="*/ 163285 w 1699367"/>
                    <a:gd name="connsiteY74" fmla="*/ 320623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99367" h="1573614">
                      <a:moveTo>
                        <a:pt x="10151" y="387619"/>
                      </a:moveTo>
                      <a:cubicBezTo>
                        <a:pt x="-52059" y="612533"/>
                        <a:pt x="191997" y="770452"/>
                        <a:pt x="191997" y="770452"/>
                      </a:cubicBezTo>
                      <a:cubicBezTo>
                        <a:pt x="191997" y="770452"/>
                        <a:pt x="215924" y="440258"/>
                        <a:pt x="483908"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9" y="569465"/>
                      </a:cubicBezTo>
                      <a:cubicBezTo>
                        <a:pt x="1407493" y="727383"/>
                        <a:pt x="1369210" y="985796"/>
                        <a:pt x="1330927" y="1134144"/>
                      </a:cubicBezTo>
                      <a:cubicBezTo>
                        <a:pt x="1397922" y="1024079"/>
                        <a:pt x="1536700" y="1043221"/>
                        <a:pt x="1512773" y="1177212"/>
                      </a:cubicBezTo>
                      <a:cubicBezTo>
                        <a:pt x="1488845" y="1311204"/>
                        <a:pt x="1364424" y="1354273"/>
                        <a:pt x="1306999" y="1311204"/>
                      </a:cubicBezTo>
                      <a:cubicBezTo>
                        <a:pt x="1254360" y="1416483"/>
                        <a:pt x="1120368" y="1526548"/>
                        <a:pt x="1015089" y="1569617"/>
                      </a:cubicBezTo>
                      <a:cubicBezTo>
                        <a:pt x="1225647" y="1598329"/>
                        <a:pt x="1479274" y="1469123"/>
                        <a:pt x="1584554" y="1287277"/>
                      </a:cubicBezTo>
                      <a:cubicBezTo>
                        <a:pt x="1694619" y="1091075"/>
                        <a:pt x="1742473" y="856590"/>
                        <a:pt x="1651549" y="655602"/>
                      </a:cubicBezTo>
                      <a:cubicBezTo>
                        <a:pt x="1627622" y="598177"/>
                        <a:pt x="1546270" y="459400"/>
                        <a:pt x="1507987" y="416331"/>
                      </a:cubicBezTo>
                      <a:cubicBezTo>
                        <a:pt x="1503201" y="411546"/>
                        <a:pt x="1555841" y="392404"/>
                        <a:pt x="1555841" y="392404"/>
                      </a:cubicBezTo>
                      <a:cubicBezTo>
                        <a:pt x="1555841" y="392404"/>
                        <a:pt x="1531914" y="354121"/>
                        <a:pt x="1440991" y="349335"/>
                      </a:cubicBezTo>
                      <a:cubicBezTo>
                        <a:pt x="1455347" y="287125"/>
                        <a:pt x="1412278" y="234485"/>
                        <a:pt x="1412278" y="234485"/>
                      </a:cubicBezTo>
                      <a:lnTo>
                        <a:pt x="1393137" y="287125"/>
                      </a:lnTo>
                      <a:cubicBezTo>
                        <a:pt x="1297429" y="143563"/>
                        <a:pt x="1034231" y="38283"/>
                        <a:pt x="732749" y="62210"/>
                      </a:cubicBezTo>
                      <a:cubicBezTo>
                        <a:pt x="421697" y="86138"/>
                        <a:pt x="364272" y="0"/>
                        <a:pt x="364272" y="0"/>
                      </a:cubicBezTo>
                      <a:cubicBezTo>
                        <a:pt x="364272" y="0"/>
                        <a:pt x="359487" y="71781"/>
                        <a:pt x="412126" y="100494"/>
                      </a:cubicBezTo>
                      <a:cubicBezTo>
                        <a:pt x="335559" y="90923"/>
                        <a:pt x="72361" y="162704"/>
                        <a:pt x="10151" y="387619"/>
                      </a:cubicBezTo>
                      <a:close/>
                      <a:moveTo>
                        <a:pt x="163285" y="320623"/>
                      </a:moveTo>
                      <a:cubicBezTo>
                        <a:pt x="191997" y="205773"/>
                        <a:pt x="292491" y="157919"/>
                        <a:pt x="397770" y="133992"/>
                      </a:cubicBezTo>
                      <a:cubicBezTo>
                        <a:pt x="459981" y="119635"/>
                        <a:pt x="522191" y="110065"/>
                        <a:pt x="584401" y="119635"/>
                      </a:cubicBezTo>
                      <a:cubicBezTo>
                        <a:pt x="574830" y="110065"/>
                        <a:pt x="565260" y="100494"/>
                        <a:pt x="555689" y="90923"/>
                      </a:cubicBezTo>
                      <a:cubicBezTo>
                        <a:pt x="550903" y="86138"/>
                        <a:pt x="550903" y="81352"/>
                        <a:pt x="560474" y="81352"/>
                      </a:cubicBezTo>
                      <a:cubicBezTo>
                        <a:pt x="646612" y="100494"/>
                        <a:pt x="737535" y="90923"/>
                        <a:pt x="828458" y="90923"/>
                      </a:cubicBezTo>
                      <a:cubicBezTo>
                        <a:pt x="909810" y="90923"/>
                        <a:pt x="991162" y="95708"/>
                        <a:pt x="1072514" y="114850"/>
                      </a:cubicBezTo>
                      <a:cubicBezTo>
                        <a:pt x="1196935" y="143563"/>
                        <a:pt x="1330927" y="215344"/>
                        <a:pt x="1397922" y="325408"/>
                      </a:cubicBezTo>
                      <a:cubicBezTo>
                        <a:pt x="1397922" y="330194"/>
                        <a:pt x="1397922" y="330194"/>
                        <a:pt x="1397922" y="334979"/>
                      </a:cubicBezTo>
                      <a:cubicBezTo>
                        <a:pt x="1378781" y="301481"/>
                        <a:pt x="1345283" y="263198"/>
                        <a:pt x="1306999" y="253627"/>
                      </a:cubicBezTo>
                      <a:cubicBezTo>
                        <a:pt x="1302214" y="253627"/>
                        <a:pt x="1302214" y="258412"/>
                        <a:pt x="1306999" y="263198"/>
                      </a:cubicBezTo>
                      <a:cubicBezTo>
                        <a:pt x="1335712" y="296696"/>
                        <a:pt x="1373995" y="325408"/>
                        <a:pt x="1383566" y="368477"/>
                      </a:cubicBezTo>
                      <a:cubicBezTo>
                        <a:pt x="1364424" y="339765"/>
                        <a:pt x="1335712" y="315837"/>
                        <a:pt x="1302214" y="306267"/>
                      </a:cubicBezTo>
                      <a:cubicBezTo>
                        <a:pt x="1321356" y="320623"/>
                        <a:pt x="1335712" y="339765"/>
                        <a:pt x="1350068" y="363692"/>
                      </a:cubicBezTo>
                      <a:cubicBezTo>
                        <a:pt x="1350068" y="363692"/>
                        <a:pt x="1345283" y="363692"/>
                        <a:pt x="1345283" y="363692"/>
                      </a:cubicBezTo>
                      <a:cubicBezTo>
                        <a:pt x="1330927" y="358906"/>
                        <a:pt x="1306999" y="349335"/>
                        <a:pt x="1292643" y="358906"/>
                      </a:cubicBezTo>
                      <a:cubicBezTo>
                        <a:pt x="1287858" y="358906"/>
                        <a:pt x="1292643" y="363692"/>
                        <a:pt x="1292643" y="363692"/>
                      </a:cubicBezTo>
                      <a:cubicBezTo>
                        <a:pt x="1306999" y="373262"/>
                        <a:pt x="1326141" y="378048"/>
                        <a:pt x="1340497" y="387619"/>
                      </a:cubicBezTo>
                      <a:cubicBezTo>
                        <a:pt x="1350068" y="392404"/>
                        <a:pt x="1354854" y="397190"/>
                        <a:pt x="1364424" y="406760"/>
                      </a:cubicBezTo>
                      <a:cubicBezTo>
                        <a:pt x="1373995" y="416331"/>
                        <a:pt x="1378781" y="430688"/>
                        <a:pt x="1383566" y="445044"/>
                      </a:cubicBezTo>
                      <a:cubicBezTo>
                        <a:pt x="1388351" y="468971"/>
                        <a:pt x="1388351" y="492898"/>
                        <a:pt x="1393137" y="516825"/>
                      </a:cubicBezTo>
                      <a:cubicBezTo>
                        <a:pt x="1393137" y="516825"/>
                        <a:pt x="1397922" y="521610"/>
                        <a:pt x="1397922" y="521610"/>
                      </a:cubicBezTo>
                      <a:cubicBezTo>
                        <a:pt x="1402708" y="502469"/>
                        <a:pt x="1407493" y="478542"/>
                        <a:pt x="1407493" y="454615"/>
                      </a:cubicBezTo>
                      <a:cubicBezTo>
                        <a:pt x="1431420" y="478542"/>
                        <a:pt x="1488845" y="535967"/>
                        <a:pt x="1488845" y="531181"/>
                      </a:cubicBezTo>
                      <a:cubicBezTo>
                        <a:pt x="1493631" y="512040"/>
                        <a:pt x="1479274" y="454615"/>
                        <a:pt x="1412278" y="416331"/>
                      </a:cubicBezTo>
                      <a:cubicBezTo>
                        <a:pt x="1455347" y="416331"/>
                        <a:pt x="1488845" y="440258"/>
                        <a:pt x="1527129" y="502469"/>
                      </a:cubicBezTo>
                      <a:cubicBezTo>
                        <a:pt x="1574983" y="564679"/>
                        <a:pt x="1603695" y="641246"/>
                        <a:pt x="1622837" y="717812"/>
                      </a:cubicBezTo>
                      <a:cubicBezTo>
                        <a:pt x="1661120" y="880517"/>
                        <a:pt x="1641979" y="1067148"/>
                        <a:pt x="1555841" y="1215496"/>
                      </a:cubicBezTo>
                      <a:cubicBezTo>
                        <a:pt x="1551056" y="1220281"/>
                        <a:pt x="1546270" y="1210710"/>
                        <a:pt x="1546270" y="1205925"/>
                      </a:cubicBezTo>
                      <a:cubicBezTo>
                        <a:pt x="1584554" y="1115002"/>
                        <a:pt x="1589339" y="1019294"/>
                        <a:pt x="1565412" y="923585"/>
                      </a:cubicBezTo>
                      <a:cubicBezTo>
                        <a:pt x="1555841" y="961869"/>
                        <a:pt x="1536700" y="1000152"/>
                        <a:pt x="1507987" y="1033650"/>
                      </a:cubicBezTo>
                      <a:cubicBezTo>
                        <a:pt x="1503201" y="1038435"/>
                        <a:pt x="1541485" y="928371"/>
                        <a:pt x="1527129" y="861375"/>
                      </a:cubicBezTo>
                      <a:cubicBezTo>
                        <a:pt x="1517558" y="823092"/>
                        <a:pt x="1503201" y="780023"/>
                        <a:pt x="1493631" y="736954"/>
                      </a:cubicBezTo>
                      <a:cubicBezTo>
                        <a:pt x="1498416" y="827877"/>
                        <a:pt x="1479274" y="918800"/>
                        <a:pt x="1417064" y="995367"/>
                      </a:cubicBezTo>
                      <a:cubicBezTo>
                        <a:pt x="1412278" y="1000152"/>
                        <a:pt x="1440991" y="765667"/>
                        <a:pt x="1407493" y="655602"/>
                      </a:cubicBezTo>
                      <a:cubicBezTo>
                        <a:pt x="1383566" y="574250"/>
                        <a:pt x="1335712" y="502469"/>
                        <a:pt x="1283072" y="440258"/>
                      </a:cubicBezTo>
                      <a:cubicBezTo>
                        <a:pt x="1287858" y="512040"/>
                        <a:pt x="1259145" y="579035"/>
                        <a:pt x="1201720" y="631675"/>
                      </a:cubicBezTo>
                      <a:cubicBezTo>
                        <a:pt x="1196935" y="636460"/>
                        <a:pt x="1259145" y="488112"/>
                        <a:pt x="1158652" y="392404"/>
                      </a:cubicBezTo>
                      <a:cubicBezTo>
                        <a:pt x="1091656" y="468971"/>
                        <a:pt x="986377" y="526396"/>
                        <a:pt x="895454" y="516825"/>
                      </a:cubicBezTo>
                      <a:cubicBezTo>
                        <a:pt x="890668" y="516825"/>
                        <a:pt x="972020" y="430688"/>
                        <a:pt x="991162" y="378048"/>
                      </a:cubicBezTo>
                      <a:cubicBezTo>
                        <a:pt x="957664" y="392404"/>
                        <a:pt x="924166" y="401975"/>
                        <a:pt x="881097" y="401975"/>
                      </a:cubicBezTo>
                      <a:cubicBezTo>
                        <a:pt x="833243" y="401975"/>
                        <a:pt x="785389" y="392404"/>
                        <a:pt x="742320" y="387619"/>
                      </a:cubicBezTo>
                      <a:cubicBezTo>
                        <a:pt x="699252" y="382833"/>
                        <a:pt x="526976" y="435473"/>
                        <a:pt x="483908" y="459400"/>
                      </a:cubicBezTo>
                      <a:cubicBezTo>
                        <a:pt x="479122" y="464185"/>
                        <a:pt x="512620" y="358906"/>
                        <a:pt x="584401" y="334979"/>
                      </a:cubicBezTo>
                      <a:cubicBezTo>
                        <a:pt x="574830" y="334979"/>
                        <a:pt x="565260" y="330194"/>
                        <a:pt x="555689" y="330194"/>
                      </a:cubicBezTo>
                      <a:lnTo>
                        <a:pt x="555689" y="330194"/>
                      </a:lnTo>
                      <a:cubicBezTo>
                        <a:pt x="546118" y="330194"/>
                        <a:pt x="536547" y="330194"/>
                        <a:pt x="526976" y="330194"/>
                      </a:cubicBezTo>
                      <a:cubicBezTo>
                        <a:pt x="526976" y="330194"/>
                        <a:pt x="526976" y="330194"/>
                        <a:pt x="526976" y="330194"/>
                      </a:cubicBezTo>
                      <a:cubicBezTo>
                        <a:pt x="369058" y="325408"/>
                        <a:pt x="282920" y="368477"/>
                        <a:pt x="220710" y="507254"/>
                      </a:cubicBezTo>
                      <a:cubicBezTo>
                        <a:pt x="215924" y="512040"/>
                        <a:pt x="249422" y="291910"/>
                        <a:pt x="503049" y="224915"/>
                      </a:cubicBezTo>
                      <a:cubicBezTo>
                        <a:pt x="311632" y="124421"/>
                        <a:pt x="163285" y="325408"/>
                        <a:pt x="163285" y="320623"/>
                      </a:cubicBezTo>
                      <a:close/>
                    </a:path>
                  </a:pathLst>
                </a:custGeom>
                <a:solidFill>
                  <a:srgbClr val="D6371E">
                    <a:alpha val="50000"/>
                  </a:srgbClr>
                </a:solidFill>
                <a:ln w="47824"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5F79EA16-DF8D-41D7-A89E-912308113568}"/>
                    </a:ext>
                  </a:extLst>
                </p:cNvPr>
                <p:cNvSpPr/>
                <p:nvPr/>
              </p:nvSpPr>
              <p:spPr>
                <a:xfrm>
                  <a:off x="9048291" y="6539924"/>
                  <a:ext cx="684314" cy="1004267"/>
                </a:xfrm>
                <a:custGeom>
                  <a:avLst/>
                  <a:gdLst>
                    <a:gd name="connsiteX0" fmla="*/ 287125 w 684314"/>
                    <a:gd name="connsiteY0" fmla="*/ 741740 h 1004267"/>
                    <a:gd name="connsiteX1" fmla="*/ 492898 w 684314"/>
                    <a:gd name="connsiteY1" fmla="*/ 607748 h 1004267"/>
                    <a:gd name="connsiteX2" fmla="*/ 311052 w 684314"/>
                    <a:gd name="connsiteY2" fmla="*/ 564679 h 1004267"/>
                    <a:gd name="connsiteX3" fmla="*/ 277554 w 684314"/>
                    <a:gd name="connsiteY3" fmla="*/ 4785 h 1004267"/>
                    <a:gd name="connsiteX4" fmla="*/ 277554 w 684314"/>
                    <a:gd name="connsiteY4" fmla="*/ 0 h 1004267"/>
                    <a:gd name="connsiteX5" fmla="*/ 287125 w 684314"/>
                    <a:gd name="connsiteY5" fmla="*/ 4785 h 1004267"/>
                    <a:gd name="connsiteX6" fmla="*/ 330194 w 684314"/>
                    <a:gd name="connsiteY6" fmla="*/ 47854 h 1004267"/>
                    <a:gd name="connsiteX7" fmla="*/ 368477 w 684314"/>
                    <a:gd name="connsiteY7" fmla="*/ 167490 h 1004267"/>
                    <a:gd name="connsiteX8" fmla="*/ 373263 w 684314"/>
                    <a:gd name="connsiteY8" fmla="*/ 478542 h 1004267"/>
                    <a:gd name="connsiteX9" fmla="*/ 378048 w 684314"/>
                    <a:gd name="connsiteY9" fmla="*/ 488112 h 1004267"/>
                    <a:gd name="connsiteX10" fmla="*/ 387619 w 684314"/>
                    <a:gd name="connsiteY10" fmla="*/ 497683 h 1004267"/>
                    <a:gd name="connsiteX11" fmla="*/ 497684 w 684314"/>
                    <a:gd name="connsiteY11" fmla="*/ 301481 h 1004267"/>
                    <a:gd name="connsiteX12" fmla="*/ 488112 w 684314"/>
                    <a:gd name="connsiteY12" fmla="*/ 492898 h 1004267"/>
                    <a:gd name="connsiteX13" fmla="*/ 497684 w 684314"/>
                    <a:gd name="connsiteY13" fmla="*/ 502469 h 1004267"/>
                    <a:gd name="connsiteX14" fmla="*/ 531182 w 684314"/>
                    <a:gd name="connsiteY14" fmla="*/ 445044 h 1004267"/>
                    <a:gd name="connsiteX15" fmla="*/ 401975 w 684314"/>
                    <a:gd name="connsiteY15" fmla="*/ 832662 h 1004267"/>
                    <a:gd name="connsiteX16" fmla="*/ 406761 w 684314"/>
                    <a:gd name="connsiteY16" fmla="*/ 842233 h 1004267"/>
                    <a:gd name="connsiteX17" fmla="*/ 646031 w 684314"/>
                    <a:gd name="connsiteY17" fmla="*/ 545537 h 1004267"/>
                    <a:gd name="connsiteX18" fmla="*/ 684315 w 684314"/>
                    <a:gd name="connsiteY18" fmla="*/ 334979 h 1004267"/>
                    <a:gd name="connsiteX19" fmla="*/ 684315 w 684314"/>
                    <a:gd name="connsiteY19" fmla="*/ 325408 h 1004267"/>
                    <a:gd name="connsiteX20" fmla="*/ 569464 w 684314"/>
                    <a:gd name="connsiteY20" fmla="*/ 717812 h 1004267"/>
                    <a:gd name="connsiteX21" fmla="*/ 0 w 684314"/>
                    <a:gd name="connsiteY21" fmla="*/ 1000152 h 1004267"/>
                    <a:gd name="connsiteX22" fmla="*/ 287125 w 684314"/>
                    <a:gd name="connsiteY22" fmla="*/ 741740 h 10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4314" h="1004267">
                      <a:moveTo>
                        <a:pt x="287125" y="741740"/>
                      </a:moveTo>
                      <a:cubicBezTo>
                        <a:pt x="344550" y="784808"/>
                        <a:pt x="468971" y="741740"/>
                        <a:pt x="492898" y="607748"/>
                      </a:cubicBezTo>
                      <a:cubicBezTo>
                        <a:pt x="516825" y="473756"/>
                        <a:pt x="378048" y="449829"/>
                        <a:pt x="311052" y="564679"/>
                      </a:cubicBezTo>
                      <a:cubicBezTo>
                        <a:pt x="349336" y="416331"/>
                        <a:pt x="387619" y="162704"/>
                        <a:pt x="277554" y="4785"/>
                      </a:cubicBezTo>
                      <a:cubicBezTo>
                        <a:pt x="277554" y="4785"/>
                        <a:pt x="277554" y="0"/>
                        <a:pt x="277554" y="0"/>
                      </a:cubicBezTo>
                      <a:cubicBezTo>
                        <a:pt x="277554" y="0"/>
                        <a:pt x="282340" y="0"/>
                        <a:pt x="287125" y="4785"/>
                      </a:cubicBezTo>
                      <a:cubicBezTo>
                        <a:pt x="306267" y="14356"/>
                        <a:pt x="320623" y="28712"/>
                        <a:pt x="330194" y="47854"/>
                      </a:cubicBezTo>
                      <a:cubicBezTo>
                        <a:pt x="349336" y="86137"/>
                        <a:pt x="358906" y="133992"/>
                        <a:pt x="368477" y="167490"/>
                      </a:cubicBezTo>
                      <a:cubicBezTo>
                        <a:pt x="387619" y="267983"/>
                        <a:pt x="382833" y="373262"/>
                        <a:pt x="373263" y="478542"/>
                      </a:cubicBezTo>
                      <a:cubicBezTo>
                        <a:pt x="373263" y="483327"/>
                        <a:pt x="373263" y="483327"/>
                        <a:pt x="378048" y="488112"/>
                      </a:cubicBezTo>
                      <a:cubicBezTo>
                        <a:pt x="378048" y="492898"/>
                        <a:pt x="382833" y="497683"/>
                        <a:pt x="387619" y="497683"/>
                      </a:cubicBezTo>
                      <a:cubicBezTo>
                        <a:pt x="454615" y="449829"/>
                        <a:pt x="488112" y="378048"/>
                        <a:pt x="497684" y="301481"/>
                      </a:cubicBezTo>
                      <a:cubicBezTo>
                        <a:pt x="502469" y="363692"/>
                        <a:pt x="497684" y="430687"/>
                        <a:pt x="488112" y="492898"/>
                      </a:cubicBezTo>
                      <a:cubicBezTo>
                        <a:pt x="488112" y="497683"/>
                        <a:pt x="492898" y="502469"/>
                        <a:pt x="497684" y="502469"/>
                      </a:cubicBezTo>
                      <a:cubicBezTo>
                        <a:pt x="516825" y="488112"/>
                        <a:pt x="526396" y="468971"/>
                        <a:pt x="531182" y="445044"/>
                      </a:cubicBezTo>
                      <a:cubicBezTo>
                        <a:pt x="535967" y="588606"/>
                        <a:pt x="507255" y="727383"/>
                        <a:pt x="401975" y="832662"/>
                      </a:cubicBezTo>
                      <a:cubicBezTo>
                        <a:pt x="397190" y="837448"/>
                        <a:pt x="401975" y="847019"/>
                        <a:pt x="406761" y="842233"/>
                      </a:cubicBezTo>
                      <a:cubicBezTo>
                        <a:pt x="521610" y="775237"/>
                        <a:pt x="602963" y="665173"/>
                        <a:pt x="646031" y="545537"/>
                      </a:cubicBezTo>
                      <a:cubicBezTo>
                        <a:pt x="669958" y="478542"/>
                        <a:pt x="679529" y="406760"/>
                        <a:pt x="684315" y="334979"/>
                      </a:cubicBezTo>
                      <a:cubicBezTo>
                        <a:pt x="684315" y="330194"/>
                        <a:pt x="684315" y="325408"/>
                        <a:pt x="684315" y="325408"/>
                      </a:cubicBezTo>
                      <a:cubicBezTo>
                        <a:pt x="684315" y="459400"/>
                        <a:pt x="636461" y="598177"/>
                        <a:pt x="569464" y="717812"/>
                      </a:cubicBezTo>
                      <a:cubicBezTo>
                        <a:pt x="464185" y="904444"/>
                        <a:pt x="210558" y="1028864"/>
                        <a:pt x="0" y="1000152"/>
                      </a:cubicBezTo>
                      <a:cubicBezTo>
                        <a:pt x="100494" y="957083"/>
                        <a:pt x="234486" y="847019"/>
                        <a:pt x="287125" y="74174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1284AD51-BCB1-479C-93A2-C2E401301DC0}"/>
                    </a:ext>
                  </a:extLst>
                </p:cNvPr>
                <p:cNvSpPr/>
                <p:nvPr/>
              </p:nvSpPr>
              <p:spPr>
                <a:xfrm>
                  <a:off x="8818591" y="6386791"/>
                  <a:ext cx="148348" cy="114849"/>
                </a:xfrm>
                <a:custGeom>
                  <a:avLst/>
                  <a:gdLst>
                    <a:gd name="connsiteX0" fmla="*/ 62211 w 148348"/>
                    <a:gd name="connsiteY0" fmla="*/ 86137 h 114849"/>
                    <a:gd name="connsiteX1" fmla="*/ 0 w 148348"/>
                    <a:gd name="connsiteY1" fmla="*/ 114850 h 114849"/>
                    <a:gd name="connsiteX2" fmla="*/ 100494 w 148348"/>
                    <a:gd name="connsiteY2" fmla="*/ 9571 h 114849"/>
                    <a:gd name="connsiteX3" fmla="*/ 148348 w 148348"/>
                    <a:gd name="connsiteY3" fmla="*/ 0 h 114849"/>
                    <a:gd name="connsiteX4" fmla="*/ 62211 w 148348"/>
                    <a:gd name="connsiteY4" fmla="*/ 86137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48" h="114849">
                      <a:moveTo>
                        <a:pt x="62211" y="86137"/>
                      </a:moveTo>
                      <a:cubicBezTo>
                        <a:pt x="43069" y="100494"/>
                        <a:pt x="19142" y="110065"/>
                        <a:pt x="0" y="114850"/>
                      </a:cubicBezTo>
                      <a:cubicBezTo>
                        <a:pt x="14356" y="100494"/>
                        <a:pt x="47854" y="71781"/>
                        <a:pt x="100494" y="9571"/>
                      </a:cubicBezTo>
                      <a:cubicBezTo>
                        <a:pt x="114850" y="9571"/>
                        <a:pt x="133992" y="4785"/>
                        <a:pt x="148348" y="0"/>
                      </a:cubicBezTo>
                      <a:cubicBezTo>
                        <a:pt x="119635" y="33498"/>
                        <a:pt x="95708" y="66996"/>
                        <a:pt x="62211" y="8613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BBC3BACB-3D89-4F67-9B8F-9F3F0714DBEE}"/>
                    </a:ext>
                  </a:extLst>
                </p:cNvPr>
                <p:cNvSpPr/>
                <p:nvPr/>
              </p:nvSpPr>
              <p:spPr>
                <a:xfrm>
                  <a:off x="8464470" y="6362864"/>
                  <a:ext cx="76566" cy="138777"/>
                </a:xfrm>
                <a:custGeom>
                  <a:avLst/>
                  <a:gdLst>
                    <a:gd name="connsiteX0" fmla="*/ 76567 w 76566"/>
                    <a:gd name="connsiteY0" fmla="*/ 0 h 138777"/>
                    <a:gd name="connsiteX1" fmla="*/ 19141 w 76566"/>
                    <a:gd name="connsiteY1" fmla="*/ 95708 h 138777"/>
                    <a:gd name="connsiteX2" fmla="*/ 0 w 76566"/>
                    <a:gd name="connsiteY2" fmla="*/ 138777 h 138777"/>
                    <a:gd name="connsiteX3" fmla="*/ 33498 w 76566"/>
                    <a:gd name="connsiteY3" fmla="*/ 33498 h 138777"/>
                    <a:gd name="connsiteX4" fmla="*/ 76567 w 76566"/>
                    <a:gd name="connsiteY4" fmla="*/ 0 h 13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6" h="138777">
                      <a:moveTo>
                        <a:pt x="76567" y="0"/>
                      </a:moveTo>
                      <a:cubicBezTo>
                        <a:pt x="52640" y="28713"/>
                        <a:pt x="33498" y="62210"/>
                        <a:pt x="19141" y="95708"/>
                      </a:cubicBezTo>
                      <a:cubicBezTo>
                        <a:pt x="14356" y="105279"/>
                        <a:pt x="4785" y="119635"/>
                        <a:pt x="0" y="138777"/>
                      </a:cubicBezTo>
                      <a:cubicBezTo>
                        <a:pt x="0" y="119635"/>
                        <a:pt x="0" y="76567"/>
                        <a:pt x="33498" y="33498"/>
                      </a:cubicBezTo>
                      <a:cubicBezTo>
                        <a:pt x="47854" y="19142"/>
                        <a:pt x="62210" y="9571"/>
                        <a:pt x="76567" y="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8861CAB1-2DF4-4D9C-9349-8357BCD1BAAE}"/>
                    </a:ext>
                  </a:extLst>
                </p:cNvPr>
                <p:cNvSpPr/>
                <p:nvPr/>
              </p:nvSpPr>
              <p:spPr>
                <a:xfrm>
                  <a:off x="8023631" y="6061383"/>
                  <a:ext cx="431267" cy="665172"/>
                </a:xfrm>
                <a:custGeom>
                  <a:avLst/>
                  <a:gdLst>
                    <a:gd name="connsiteX0" fmla="*/ 426482 w 431267"/>
                    <a:gd name="connsiteY0" fmla="*/ 4785 h 665172"/>
                    <a:gd name="connsiteX1" fmla="*/ 416912 w 431267"/>
                    <a:gd name="connsiteY1" fmla="*/ 0 h 665172"/>
                    <a:gd name="connsiteX2" fmla="*/ 431268 w 431267"/>
                    <a:gd name="connsiteY2" fmla="*/ 9571 h 665172"/>
                    <a:gd name="connsiteX3" fmla="*/ 144143 w 431267"/>
                    <a:gd name="connsiteY3" fmla="*/ 215344 h 665172"/>
                    <a:gd name="connsiteX4" fmla="*/ 125001 w 431267"/>
                    <a:gd name="connsiteY4" fmla="*/ 478542 h 665172"/>
                    <a:gd name="connsiteX5" fmla="*/ 378628 w 431267"/>
                    <a:gd name="connsiteY5" fmla="*/ 129206 h 665172"/>
                    <a:gd name="connsiteX6" fmla="*/ 244636 w 431267"/>
                    <a:gd name="connsiteY6" fmla="*/ 267983 h 665172"/>
                    <a:gd name="connsiteX7" fmla="*/ 177641 w 431267"/>
                    <a:gd name="connsiteY7" fmla="*/ 574250 h 665172"/>
                    <a:gd name="connsiteX8" fmla="*/ 187212 w 431267"/>
                    <a:gd name="connsiteY8" fmla="*/ 574250 h 665172"/>
                    <a:gd name="connsiteX9" fmla="*/ 302062 w 431267"/>
                    <a:gd name="connsiteY9" fmla="*/ 392404 h 665172"/>
                    <a:gd name="connsiteX10" fmla="*/ 335559 w 431267"/>
                    <a:gd name="connsiteY10" fmla="*/ 368477 h 665172"/>
                    <a:gd name="connsiteX11" fmla="*/ 191997 w 431267"/>
                    <a:gd name="connsiteY11" fmla="*/ 665173 h 665172"/>
                    <a:gd name="connsiteX12" fmla="*/ 10151 w 431267"/>
                    <a:gd name="connsiteY12" fmla="*/ 282340 h 665172"/>
                    <a:gd name="connsiteX13" fmla="*/ 426482 w 431267"/>
                    <a:gd name="connsiteY13" fmla="*/ 4785 h 66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267" h="665172">
                      <a:moveTo>
                        <a:pt x="426482" y="4785"/>
                      </a:moveTo>
                      <a:cubicBezTo>
                        <a:pt x="421697" y="4785"/>
                        <a:pt x="421697" y="0"/>
                        <a:pt x="416912" y="0"/>
                      </a:cubicBezTo>
                      <a:cubicBezTo>
                        <a:pt x="421697" y="4785"/>
                        <a:pt x="426482" y="4785"/>
                        <a:pt x="431268" y="9571"/>
                      </a:cubicBezTo>
                      <a:cubicBezTo>
                        <a:pt x="311632" y="14356"/>
                        <a:pt x="187212" y="105279"/>
                        <a:pt x="144143" y="215344"/>
                      </a:cubicBezTo>
                      <a:cubicBezTo>
                        <a:pt x="91503" y="344550"/>
                        <a:pt x="125001" y="483327"/>
                        <a:pt x="125001" y="478542"/>
                      </a:cubicBezTo>
                      <a:cubicBezTo>
                        <a:pt x="163285" y="224915"/>
                        <a:pt x="345131" y="143563"/>
                        <a:pt x="378628" y="129206"/>
                      </a:cubicBezTo>
                      <a:cubicBezTo>
                        <a:pt x="373843" y="138777"/>
                        <a:pt x="311632" y="157919"/>
                        <a:pt x="244636" y="267983"/>
                      </a:cubicBezTo>
                      <a:cubicBezTo>
                        <a:pt x="196782" y="349335"/>
                        <a:pt x="163285" y="478542"/>
                        <a:pt x="177641" y="574250"/>
                      </a:cubicBezTo>
                      <a:cubicBezTo>
                        <a:pt x="177641" y="579035"/>
                        <a:pt x="187212" y="583821"/>
                        <a:pt x="187212" y="574250"/>
                      </a:cubicBezTo>
                      <a:cubicBezTo>
                        <a:pt x="206353" y="507254"/>
                        <a:pt x="244636" y="440258"/>
                        <a:pt x="302062" y="392404"/>
                      </a:cubicBezTo>
                      <a:cubicBezTo>
                        <a:pt x="311632" y="382833"/>
                        <a:pt x="325989" y="378048"/>
                        <a:pt x="335559" y="368477"/>
                      </a:cubicBezTo>
                      <a:cubicBezTo>
                        <a:pt x="206353" y="473756"/>
                        <a:pt x="191997" y="665173"/>
                        <a:pt x="191997" y="665173"/>
                      </a:cubicBezTo>
                      <a:cubicBezTo>
                        <a:pt x="191997" y="665173"/>
                        <a:pt x="-52059" y="507254"/>
                        <a:pt x="10151" y="282340"/>
                      </a:cubicBezTo>
                      <a:cubicBezTo>
                        <a:pt x="77147" y="66996"/>
                        <a:pt x="340345" y="-4785"/>
                        <a:pt x="426482" y="4785"/>
                      </a:cubicBezTo>
                      <a:close/>
                    </a:path>
                  </a:pathLst>
                </a:custGeom>
                <a:solidFill>
                  <a:srgbClr val="D6371E">
                    <a:alpha val="80000"/>
                  </a:srgbClr>
                </a:solidFill>
                <a:ln w="47824"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9FAEAAF0-E631-4B91-9E6A-294480E41B3F}"/>
                    </a:ext>
                  </a:extLst>
                </p:cNvPr>
                <p:cNvSpPr/>
                <p:nvPr/>
              </p:nvSpPr>
              <p:spPr>
                <a:xfrm>
                  <a:off x="9144000" y="6386791"/>
                  <a:ext cx="85882" cy="253627"/>
                </a:xfrm>
                <a:custGeom>
                  <a:avLst/>
                  <a:gdLst>
                    <a:gd name="connsiteX0" fmla="*/ 4785 w 85882"/>
                    <a:gd name="connsiteY0" fmla="*/ 253627 h 253627"/>
                    <a:gd name="connsiteX1" fmla="*/ 0 w 85882"/>
                    <a:gd name="connsiteY1" fmla="*/ 253627 h 253627"/>
                    <a:gd name="connsiteX2" fmla="*/ 43069 w 85882"/>
                    <a:gd name="connsiteY2" fmla="*/ 38283 h 253627"/>
                    <a:gd name="connsiteX3" fmla="*/ 43069 w 85882"/>
                    <a:gd name="connsiteY3" fmla="*/ 38283 h 253627"/>
                    <a:gd name="connsiteX4" fmla="*/ 38283 w 85882"/>
                    <a:gd name="connsiteY4" fmla="*/ 0 h 253627"/>
                    <a:gd name="connsiteX5" fmla="*/ 4785 w 85882"/>
                    <a:gd name="connsiteY5" fmla="*/ 253627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82" h="253627">
                      <a:moveTo>
                        <a:pt x="4785" y="253627"/>
                      </a:moveTo>
                      <a:cubicBezTo>
                        <a:pt x="0" y="253627"/>
                        <a:pt x="0" y="253627"/>
                        <a:pt x="0" y="253627"/>
                      </a:cubicBezTo>
                      <a:cubicBezTo>
                        <a:pt x="0" y="253627"/>
                        <a:pt x="90923" y="196202"/>
                        <a:pt x="43069" y="38283"/>
                      </a:cubicBezTo>
                      <a:cubicBezTo>
                        <a:pt x="43069" y="38283"/>
                        <a:pt x="43069" y="38283"/>
                        <a:pt x="43069" y="38283"/>
                      </a:cubicBezTo>
                      <a:cubicBezTo>
                        <a:pt x="43069" y="23927"/>
                        <a:pt x="38283" y="14356"/>
                        <a:pt x="38283" y="0"/>
                      </a:cubicBezTo>
                      <a:cubicBezTo>
                        <a:pt x="114850" y="52640"/>
                        <a:pt x="95708" y="220129"/>
                        <a:pt x="4785" y="25362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11ECEA45-998C-4103-AB54-A1F29C7F530E}"/>
                    </a:ext>
                  </a:extLst>
                </p:cNvPr>
                <p:cNvSpPr/>
                <p:nvPr/>
              </p:nvSpPr>
              <p:spPr>
                <a:xfrm>
                  <a:off x="9421554" y="6471589"/>
                  <a:ext cx="228476" cy="424583"/>
                </a:xfrm>
                <a:custGeom>
                  <a:avLst/>
                  <a:gdLst>
                    <a:gd name="connsiteX0" fmla="*/ 47854 w 228476"/>
                    <a:gd name="connsiteY0" fmla="*/ 92263 h 424583"/>
                    <a:gd name="connsiteX1" fmla="*/ 14356 w 228476"/>
                    <a:gd name="connsiteY1" fmla="*/ 68336 h 424583"/>
                    <a:gd name="connsiteX2" fmla="*/ 9571 w 228476"/>
                    <a:gd name="connsiteY2" fmla="*/ 73121 h 424583"/>
                    <a:gd name="connsiteX3" fmla="*/ 47854 w 228476"/>
                    <a:gd name="connsiteY3" fmla="*/ 144902 h 424583"/>
                    <a:gd name="connsiteX4" fmla="*/ 66996 w 228476"/>
                    <a:gd name="connsiteY4" fmla="*/ 235825 h 424583"/>
                    <a:gd name="connsiteX5" fmla="*/ 47854 w 228476"/>
                    <a:gd name="connsiteY5" fmla="*/ 412886 h 424583"/>
                    <a:gd name="connsiteX6" fmla="*/ 52640 w 228476"/>
                    <a:gd name="connsiteY6" fmla="*/ 417671 h 424583"/>
                    <a:gd name="connsiteX7" fmla="*/ 71781 w 228476"/>
                    <a:gd name="connsiteY7" fmla="*/ 369817 h 424583"/>
                    <a:gd name="connsiteX8" fmla="*/ 86137 w 228476"/>
                    <a:gd name="connsiteY8" fmla="*/ 312392 h 424583"/>
                    <a:gd name="connsiteX9" fmla="*/ 95708 w 228476"/>
                    <a:gd name="connsiteY9" fmla="*/ 264538 h 424583"/>
                    <a:gd name="connsiteX10" fmla="*/ 95708 w 228476"/>
                    <a:gd name="connsiteY10" fmla="*/ 168829 h 424583"/>
                    <a:gd name="connsiteX11" fmla="*/ 110064 w 228476"/>
                    <a:gd name="connsiteY11" fmla="*/ 192757 h 424583"/>
                    <a:gd name="connsiteX12" fmla="*/ 157919 w 228476"/>
                    <a:gd name="connsiteY12" fmla="*/ 393744 h 424583"/>
                    <a:gd name="connsiteX13" fmla="*/ 162704 w 228476"/>
                    <a:gd name="connsiteY13" fmla="*/ 393744 h 424583"/>
                    <a:gd name="connsiteX14" fmla="*/ 167490 w 228476"/>
                    <a:gd name="connsiteY14" fmla="*/ 293250 h 424583"/>
                    <a:gd name="connsiteX15" fmla="*/ 162704 w 228476"/>
                    <a:gd name="connsiteY15" fmla="*/ 240611 h 424583"/>
                    <a:gd name="connsiteX16" fmla="*/ 157919 w 228476"/>
                    <a:gd name="connsiteY16" fmla="*/ 226254 h 424583"/>
                    <a:gd name="connsiteX17" fmla="*/ 196202 w 228476"/>
                    <a:gd name="connsiteY17" fmla="*/ 317177 h 424583"/>
                    <a:gd name="connsiteX18" fmla="*/ 215344 w 228476"/>
                    <a:gd name="connsiteY18" fmla="*/ 422456 h 424583"/>
                    <a:gd name="connsiteX19" fmla="*/ 220129 w 228476"/>
                    <a:gd name="connsiteY19" fmla="*/ 422456 h 424583"/>
                    <a:gd name="connsiteX20" fmla="*/ 210558 w 228476"/>
                    <a:gd name="connsiteY20" fmla="*/ 216684 h 424583"/>
                    <a:gd name="connsiteX21" fmla="*/ 143563 w 228476"/>
                    <a:gd name="connsiteY21" fmla="*/ 77907 h 424583"/>
                    <a:gd name="connsiteX22" fmla="*/ 105279 w 228476"/>
                    <a:gd name="connsiteY22" fmla="*/ 30052 h 424583"/>
                    <a:gd name="connsiteX23" fmla="*/ 100494 w 228476"/>
                    <a:gd name="connsiteY23" fmla="*/ 34838 h 424583"/>
                    <a:gd name="connsiteX24" fmla="*/ 143563 w 228476"/>
                    <a:gd name="connsiteY24" fmla="*/ 168829 h 424583"/>
                    <a:gd name="connsiteX25" fmla="*/ 143563 w 228476"/>
                    <a:gd name="connsiteY25" fmla="*/ 173615 h 424583"/>
                    <a:gd name="connsiteX26" fmla="*/ 143563 w 228476"/>
                    <a:gd name="connsiteY26" fmla="*/ 168829 h 424583"/>
                    <a:gd name="connsiteX27" fmla="*/ 133992 w 228476"/>
                    <a:gd name="connsiteY27" fmla="*/ 144902 h 424583"/>
                    <a:gd name="connsiteX28" fmla="*/ 105279 w 228476"/>
                    <a:gd name="connsiteY28" fmla="*/ 92263 h 424583"/>
                    <a:gd name="connsiteX29" fmla="*/ 95708 w 228476"/>
                    <a:gd name="connsiteY29" fmla="*/ 92263 h 424583"/>
                    <a:gd name="connsiteX30" fmla="*/ 114850 w 228476"/>
                    <a:gd name="connsiteY30" fmla="*/ 149688 h 424583"/>
                    <a:gd name="connsiteX31" fmla="*/ 86137 w 228476"/>
                    <a:gd name="connsiteY31" fmla="*/ 97048 h 424583"/>
                    <a:gd name="connsiteX32" fmla="*/ 4785 w 228476"/>
                    <a:gd name="connsiteY32" fmla="*/ 1340 h 424583"/>
                    <a:gd name="connsiteX33" fmla="*/ 0 w 228476"/>
                    <a:gd name="connsiteY33" fmla="*/ 6125 h 424583"/>
                    <a:gd name="connsiteX34" fmla="*/ 47854 w 228476"/>
                    <a:gd name="connsiteY34" fmla="*/ 92263 h 4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76" h="424583">
                      <a:moveTo>
                        <a:pt x="47854" y="92263"/>
                      </a:moveTo>
                      <a:cubicBezTo>
                        <a:pt x="38283" y="82692"/>
                        <a:pt x="28712" y="73121"/>
                        <a:pt x="14356" y="68336"/>
                      </a:cubicBezTo>
                      <a:cubicBezTo>
                        <a:pt x="9571" y="68336"/>
                        <a:pt x="9571" y="73121"/>
                        <a:pt x="9571" y="73121"/>
                      </a:cubicBezTo>
                      <a:cubicBezTo>
                        <a:pt x="19141" y="97048"/>
                        <a:pt x="38283" y="120975"/>
                        <a:pt x="47854" y="144902"/>
                      </a:cubicBezTo>
                      <a:cubicBezTo>
                        <a:pt x="57425" y="173615"/>
                        <a:pt x="66996" y="207113"/>
                        <a:pt x="66996" y="235825"/>
                      </a:cubicBezTo>
                      <a:cubicBezTo>
                        <a:pt x="71781" y="293250"/>
                        <a:pt x="66996" y="355461"/>
                        <a:pt x="47854" y="412886"/>
                      </a:cubicBezTo>
                      <a:cubicBezTo>
                        <a:pt x="47854" y="417671"/>
                        <a:pt x="52640" y="422456"/>
                        <a:pt x="52640" y="417671"/>
                      </a:cubicBezTo>
                      <a:cubicBezTo>
                        <a:pt x="62210" y="403315"/>
                        <a:pt x="66996" y="388959"/>
                        <a:pt x="71781" y="369817"/>
                      </a:cubicBezTo>
                      <a:cubicBezTo>
                        <a:pt x="76567" y="350675"/>
                        <a:pt x="86137" y="331534"/>
                        <a:pt x="86137" y="312392"/>
                      </a:cubicBezTo>
                      <a:cubicBezTo>
                        <a:pt x="90923" y="298036"/>
                        <a:pt x="90923" y="278894"/>
                        <a:pt x="95708" y="264538"/>
                      </a:cubicBezTo>
                      <a:cubicBezTo>
                        <a:pt x="100494" y="235825"/>
                        <a:pt x="105279" y="197542"/>
                        <a:pt x="95708" y="168829"/>
                      </a:cubicBezTo>
                      <a:cubicBezTo>
                        <a:pt x="100494" y="178400"/>
                        <a:pt x="105279" y="183186"/>
                        <a:pt x="110064" y="192757"/>
                      </a:cubicBezTo>
                      <a:cubicBezTo>
                        <a:pt x="143563" y="259752"/>
                        <a:pt x="148348" y="321963"/>
                        <a:pt x="157919" y="393744"/>
                      </a:cubicBezTo>
                      <a:cubicBezTo>
                        <a:pt x="157919" y="398529"/>
                        <a:pt x="162704" y="403315"/>
                        <a:pt x="162704" y="393744"/>
                      </a:cubicBezTo>
                      <a:cubicBezTo>
                        <a:pt x="167490" y="360246"/>
                        <a:pt x="167490" y="326748"/>
                        <a:pt x="167490" y="293250"/>
                      </a:cubicBezTo>
                      <a:cubicBezTo>
                        <a:pt x="167490" y="274109"/>
                        <a:pt x="162704" y="254967"/>
                        <a:pt x="162704" y="240611"/>
                      </a:cubicBezTo>
                      <a:cubicBezTo>
                        <a:pt x="162704" y="235825"/>
                        <a:pt x="148348" y="207113"/>
                        <a:pt x="157919" y="226254"/>
                      </a:cubicBezTo>
                      <a:cubicBezTo>
                        <a:pt x="177060" y="254967"/>
                        <a:pt x="186631" y="288465"/>
                        <a:pt x="196202" y="317177"/>
                      </a:cubicBezTo>
                      <a:cubicBezTo>
                        <a:pt x="205773" y="350675"/>
                        <a:pt x="205773" y="388959"/>
                        <a:pt x="215344" y="422456"/>
                      </a:cubicBezTo>
                      <a:cubicBezTo>
                        <a:pt x="215344" y="422456"/>
                        <a:pt x="220129" y="427242"/>
                        <a:pt x="220129" y="422456"/>
                      </a:cubicBezTo>
                      <a:cubicBezTo>
                        <a:pt x="234485" y="360246"/>
                        <a:pt x="229700" y="278894"/>
                        <a:pt x="210558" y="216684"/>
                      </a:cubicBezTo>
                      <a:cubicBezTo>
                        <a:pt x="196202" y="164044"/>
                        <a:pt x="172275" y="120975"/>
                        <a:pt x="143563" y="77907"/>
                      </a:cubicBezTo>
                      <a:cubicBezTo>
                        <a:pt x="133992" y="58765"/>
                        <a:pt x="124421" y="44409"/>
                        <a:pt x="105279" y="30052"/>
                      </a:cubicBezTo>
                      <a:cubicBezTo>
                        <a:pt x="100494" y="30052"/>
                        <a:pt x="100494" y="30052"/>
                        <a:pt x="100494" y="34838"/>
                      </a:cubicBezTo>
                      <a:cubicBezTo>
                        <a:pt x="114850" y="77907"/>
                        <a:pt x="133992" y="120975"/>
                        <a:pt x="143563" y="168829"/>
                      </a:cubicBezTo>
                      <a:cubicBezTo>
                        <a:pt x="143563" y="173615"/>
                        <a:pt x="143563" y="173615"/>
                        <a:pt x="143563" y="173615"/>
                      </a:cubicBezTo>
                      <a:cubicBezTo>
                        <a:pt x="143563" y="173615"/>
                        <a:pt x="143563" y="168829"/>
                        <a:pt x="143563" y="168829"/>
                      </a:cubicBezTo>
                      <a:cubicBezTo>
                        <a:pt x="138777" y="159259"/>
                        <a:pt x="133992" y="154473"/>
                        <a:pt x="133992" y="144902"/>
                      </a:cubicBezTo>
                      <a:cubicBezTo>
                        <a:pt x="124421" y="125761"/>
                        <a:pt x="114850" y="111405"/>
                        <a:pt x="105279" y="92263"/>
                      </a:cubicBezTo>
                      <a:cubicBezTo>
                        <a:pt x="100494" y="87477"/>
                        <a:pt x="95708" y="87477"/>
                        <a:pt x="95708" y="92263"/>
                      </a:cubicBezTo>
                      <a:cubicBezTo>
                        <a:pt x="95708" y="111405"/>
                        <a:pt x="110064" y="130546"/>
                        <a:pt x="114850" y="149688"/>
                      </a:cubicBezTo>
                      <a:cubicBezTo>
                        <a:pt x="114850" y="135332"/>
                        <a:pt x="95708" y="106619"/>
                        <a:pt x="86137" y="97048"/>
                      </a:cubicBezTo>
                      <a:cubicBezTo>
                        <a:pt x="62210" y="63550"/>
                        <a:pt x="38283" y="25267"/>
                        <a:pt x="4785" y="1340"/>
                      </a:cubicBezTo>
                      <a:cubicBezTo>
                        <a:pt x="0" y="-3445"/>
                        <a:pt x="0" y="6125"/>
                        <a:pt x="0" y="6125"/>
                      </a:cubicBezTo>
                      <a:cubicBezTo>
                        <a:pt x="28712" y="39623"/>
                        <a:pt x="38283" y="63550"/>
                        <a:pt x="47854" y="92263"/>
                      </a:cubicBezTo>
                      <a:close/>
                    </a:path>
                  </a:pathLst>
                </a:custGeom>
                <a:solidFill>
                  <a:srgbClr val="D9531E"/>
                </a:solidFill>
                <a:ln w="47824"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8FEA294B-D285-497C-B617-F55B85C633B8}"/>
                    </a:ext>
                  </a:extLst>
                </p:cNvPr>
                <p:cNvSpPr/>
                <p:nvPr/>
              </p:nvSpPr>
              <p:spPr>
                <a:xfrm>
                  <a:off x="8481601" y="6956256"/>
                  <a:ext cx="150359" cy="116431"/>
                </a:xfrm>
                <a:custGeom>
                  <a:avLst/>
                  <a:gdLst>
                    <a:gd name="connsiteX0" fmla="*/ 150359 w 150359"/>
                    <a:gd name="connsiteY0" fmla="*/ 86137 h 116431"/>
                    <a:gd name="connsiteX1" fmla="*/ 40294 w 150359"/>
                    <a:gd name="connsiteY1" fmla="*/ 62210 h 116431"/>
                    <a:gd name="connsiteX2" fmla="*/ 25938 w 150359"/>
                    <a:gd name="connsiteY2" fmla="*/ 0 h 116431"/>
                    <a:gd name="connsiteX3" fmla="*/ 40294 w 150359"/>
                    <a:gd name="connsiteY3" fmla="*/ 105279 h 116431"/>
                    <a:gd name="connsiteX4" fmla="*/ 150359 w 150359"/>
                    <a:gd name="connsiteY4" fmla="*/ 86137 h 11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59" h="116431">
                      <a:moveTo>
                        <a:pt x="150359" y="86137"/>
                      </a:moveTo>
                      <a:cubicBezTo>
                        <a:pt x="150359" y="86137"/>
                        <a:pt x="78578" y="100494"/>
                        <a:pt x="40294" y="62210"/>
                      </a:cubicBezTo>
                      <a:cubicBezTo>
                        <a:pt x="6797" y="23927"/>
                        <a:pt x="25938" y="0"/>
                        <a:pt x="25938" y="0"/>
                      </a:cubicBezTo>
                      <a:cubicBezTo>
                        <a:pt x="25938" y="0"/>
                        <a:pt x="-41058" y="62210"/>
                        <a:pt x="40294" y="105279"/>
                      </a:cubicBezTo>
                      <a:cubicBezTo>
                        <a:pt x="102505" y="138777"/>
                        <a:pt x="150359" y="86137"/>
                        <a:pt x="150359" y="861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0343A042-D95E-484A-88AA-64C1A74DAE8F}"/>
                    </a:ext>
                  </a:extLst>
                </p:cNvPr>
                <p:cNvSpPr/>
                <p:nvPr/>
              </p:nvSpPr>
              <p:spPr>
                <a:xfrm>
                  <a:off x="8684599" y="6058327"/>
                  <a:ext cx="622104" cy="199258"/>
                </a:xfrm>
                <a:custGeom>
                  <a:avLst/>
                  <a:gdLst>
                    <a:gd name="connsiteX0" fmla="*/ 133991 w 622104"/>
                    <a:gd name="connsiteY0" fmla="*/ 7842 h 199258"/>
                    <a:gd name="connsiteX1" fmla="*/ 406761 w 622104"/>
                    <a:gd name="connsiteY1" fmla="*/ 17412 h 199258"/>
                    <a:gd name="connsiteX2" fmla="*/ 535967 w 622104"/>
                    <a:gd name="connsiteY2" fmla="*/ 74837 h 199258"/>
                    <a:gd name="connsiteX3" fmla="*/ 622104 w 622104"/>
                    <a:gd name="connsiteY3" fmla="*/ 141833 h 199258"/>
                    <a:gd name="connsiteX4" fmla="*/ 378048 w 622104"/>
                    <a:gd name="connsiteY4" fmla="*/ 36554 h 199258"/>
                    <a:gd name="connsiteX5" fmla="*/ 612533 w 622104"/>
                    <a:gd name="connsiteY5" fmla="*/ 194473 h 199258"/>
                    <a:gd name="connsiteX6" fmla="*/ 612533 w 622104"/>
                    <a:gd name="connsiteY6" fmla="*/ 199258 h 199258"/>
                    <a:gd name="connsiteX7" fmla="*/ 263198 w 622104"/>
                    <a:gd name="connsiteY7" fmla="*/ 41339 h 199258"/>
                    <a:gd name="connsiteX8" fmla="*/ 57425 w 622104"/>
                    <a:gd name="connsiteY8" fmla="*/ 22198 h 199258"/>
                    <a:gd name="connsiteX9" fmla="*/ 0 w 622104"/>
                    <a:gd name="connsiteY9" fmla="*/ 12627 h 199258"/>
                    <a:gd name="connsiteX10" fmla="*/ 133991 w 622104"/>
                    <a:gd name="connsiteY10" fmla="*/ 7842 h 1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04" h="199258">
                      <a:moveTo>
                        <a:pt x="133991" y="7842"/>
                      </a:moveTo>
                      <a:cubicBezTo>
                        <a:pt x="224914" y="-1729"/>
                        <a:pt x="320623" y="-6515"/>
                        <a:pt x="406761" y="17412"/>
                      </a:cubicBezTo>
                      <a:cubicBezTo>
                        <a:pt x="449829" y="31769"/>
                        <a:pt x="492898" y="50910"/>
                        <a:pt x="535967" y="74837"/>
                      </a:cubicBezTo>
                      <a:cubicBezTo>
                        <a:pt x="564679" y="93979"/>
                        <a:pt x="598177" y="113121"/>
                        <a:pt x="622104" y="141833"/>
                      </a:cubicBezTo>
                      <a:cubicBezTo>
                        <a:pt x="545538" y="93979"/>
                        <a:pt x="464185" y="55696"/>
                        <a:pt x="378048" y="36554"/>
                      </a:cubicBezTo>
                      <a:cubicBezTo>
                        <a:pt x="473756" y="65267"/>
                        <a:pt x="555108" y="113121"/>
                        <a:pt x="612533" y="194473"/>
                      </a:cubicBezTo>
                      <a:cubicBezTo>
                        <a:pt x="612533" y="194473"/>
                        <a:pt x="612533" y="199258"/>
                        <a:pt x="612533" y="199258"/>
                      </a:cubicBezTo>
                      <a:cubicBezTo>
                        <a:pt x="516825" y="113121"/>
                        <a:pt x="387619" y="60481"/>
                        <a:pt x="263198" y="41339"/>
                      </a:cubicBezTo>
                      <a:cubicBezTo>
                        <a:pt x="196202" y="31769"/>
                        <a:pt x="124421" y="31769"/>
                        <a:pt x="57425" y="22198"/>
                      </a:cubicBezTo>
                      <a:cubicBezTo>
                        <a:pt x="38283" y="22198"/>
                        <a:pt x="19142" y="17412"/>
                        <a:pt x="0" y="12627"/>
                      </a:cubicBezTo>
                      <a:cubicBezTo>
                        <a:pt x="43069" y="17412"/>
                        <a:pt x="86137" y="12627"/>
                        <a:pt x="133991" y="7842"/>
                      </a:cubicBezTo>
                      <a:close/>
                    </a:path>
                  </a:pathLst>
                </a:custGeom>
                <a:solidFill>
                  <a:srgbClr val="D9531E"/>
                </a:solidFill>
                <a:ln w="47824"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5B7CF643-B177-4CCC-8C6E-AA4A71F0FEBA}"/>
                    </a:ext>
                  </a:extLst>
                </p:cNvPr>
                <p:cNvSpPr/>
                <p:nvPr/>
              </p:nvSpPr>
              <p:spPr>
                <a:xfrm>
                  <a:off x="8584106" y="6262370"/>
                  <a:ext cx="602962" cy="181845"/>
                </a:xfrm>
                <a:custGeom>
                  <a:avLst/>
                  <a:gdLst>
                    <a:gd name="connsiteX0" fmla="*/ 296696 w 602962"/>
                    <a:gd name="connsiteY0" fmla="*/ 76567 h 181845"/>
                    <a:gd name="connsiteX1" fmla="*/ 0 w 602962"/>
                    <a:gd name="connsiteY1" fmla="*/ 119635 h 181845"/>
                    <a:gd name="connsiteX2" fmla="*/ 167490 w 602962"/>
                    <a:gd name="connsiteY2" fmla="*/ 62210 h 181845"/>
                    <a:gd name="connsiteX3" fmla="*/ 320623 w 602962"/>
                    <a:gd name="connsiteY3" fmla="*/ 57425 h 181845"/>
                    <a:gd name="connsiteX4" fmla="*/ 531181 w 602962"/>
                    <a:gd name="connsiteY4" fmla="*/ 0 h 181845"/>
                    <a:gd name="connsiteX5" fmla="*/ 473756 w 602962"/>
                    <a:gd name="connsiteY5" fmla="*/ 119635 h 181845"/>
                    <a:gd name="connsiteX6" fmla="*/ 435473 w 602962"/>
                    <a:gd name="connsiteY6" fmla="*/ 157919 h 181845"/>
                    <a:gd name="connsiteX7" fmla="*/ 521610 w 602962"/>
                    <a:gd name="connsiteY7" fmla="*/ 114850 h 181845"/>
                    <a:gd name="connsiteX8" fmla="*/ 602963 w 602962"/>
                    <a:gd name="connsiteY8" fmla="*/ 43069 h 181845"/>
                    <a:gd name="connsiteX9" fmla="*/ 602963 w 602962"/>
                    <a:gd name="connsiteY9" fmla="*/ 43069 h 181845"/>
                    <a:gd name="connsiteX10" fmla="*/ 555108 w 602962"/>
                    <a:gd name="connsiteY10" fmla="*/ 119635 h 181845"/>
                    <a:gd name="connsiteX11" fmla="*/ 478542 w 602962"/>
                    <a:gd name="connsiteY11" fmla="*/ 167490 h 181845"/>
                    <a:gd name="connsiteX12" fmla="*/ 411546 w 602962"/>
                    <a:gd name="connsiteY12" fmla="*/ 177060 h 181845"/>
                    <a:gd name="connsiteX13" fmla="*/ 363692 w 602962"/>
                    <a:gd name="connsiteY13" fmla="*/ 181846 h 181845"/>
                    <a:gd name="connsiteX14" fmla="*/ 363692 w 602962"/>
                    <a:gd name="connsiteY14" fmla="*/ 177060 h 181845"/>
                    <a:gd name="connsiteX15" fmla="*/ 497683 w 602962"/>
                    <a:gd name="connsiteY15" fmla="*/ 23927 h 181845"/>
                    <a:gd name="connsiteX16" fmla="*/ 296696 w 602962"/>
                    <a:gd name="connsiteY16" fmla="*/ 76567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2962" h="181845">
                      <a:moveTo>
                        <a:pt x="296696" y="76567"/>
                      </a:moveTo>
                      <a:cubicBezTo>
                        <a:pt x="186631" y="71781"/>
                        <a:pt x="95708" y="66996"/>
                        <a:pt x="0" y="119635"/>
                      </a:cubicBezTo>
                      <a:cubicBezTo>
                        <a:pt x="43068" y="81352"/>
                        <a:pt x="114850" y="66996"/>
                        <a:pt x="167490" y="62210"/>
                      </a:cubicBezTo>
                      <a:cubicBezTo>
                        <a:pt x="220129" y="57425"/>
                        <a:pt x="267983" y="62210"/>
                        <a:pt x="320623" y="57425"/>
                      </a:cubicBezTo>
                      <a:cubicBezTo>
                        <a:pt x="392404" y="57425"/>
                        <a:pt x="473756" y="47854"/>
                        <a:pt x="531181" y="0"/>
                      </a:cubicBezTo>
                      <a:cubicBezTo>
                        <a:pt x="521610" y="43069"/>
                        <a:pt x="502469" y="86138"/>
                        <a:pt x="473756" y="119635"/>
                      </a:cubicBezTo>
                      <a:cubicBezTo>
                        <a:pt x="464185" y="133992"/>
                        <a:pt x="449829" y="143562"/>
                        <a:pt x="435473" y="157919"/>
                      </a:cubicBezTo>
                      <a:cubicBezTo>
                        <a:pt x="464185" y="148348"/>
                        <a:pt x="497683" y="133992"/>
                        <a:pt x="521610" y="114850"/>
                      </a:cubicBezTo>
                      <a:cubicBezTo>
                        <a:pt x="555108" y="95708"/>
                        <a:pt x="579035" y="76567"/>
                        <a:pt x="602963" y="43069"/>
                      </a:cubicBezTo>
                      <a:cubicBezTo>
                        <a:pt x="602963" y="43069"/>
                        <a:pt x="602963" y="43069"/>
                        <a:pt x="602963" y="43069"/>
                      </a:cubicBezTo>
                      <a:cubicBezTo>
                        <a:pt x="598177" y="71781"/>
                        <a:pt x="574250" y="95708"/>
                        <a:pt x="555108" y="119635"/>
                      </a:cubicBezTo>
                      <a:cubicBezTo>
                        <a:pt x="531181" y="138777"/>
                        <a:pt x="507254" y="157919"/>
                        <a:pt x="478542" y="167490"/>
                      </a:cubicBezTo>
                      <a:cubicBezTo>
                        <a:pt x="454615" y="172275"/>
                        <a:pt x="435473" y="172275"/>
                        <a:pt x="411546" y="177060"/>
                      </a:cubicBezTo>
                      <a:cubicBezTo>
                        <a:pt x="397189" y="177060"/>
                        <a:pt x="382833" y="181846"/>
                        <a:pt x="363692" y="181846"/>
                      </a:cubicBezTo>
                      <a:cubicBezTo>
                        <a:pt x="363692" y="181846"/>
                        <a:pt x="363692" y="181846"/>
                        <a:pt x="363692" y="177060"/>
                      </a:cubicBezTo>
                      <a:cubicBezTo>
                        <a:pt x="425902" y="148348"/>
                        <a:pt x="473756" y="90923"/>
                        <a:pt x="497683" y="23927"/>
                      </a:cubicBezTo>
                      <a:cubicBezTo>
                        <a:pt x="445044" y="71781"/>
                        <a:pt x="373262" y="81352"/>
                        <a:pt x="296696" y="76567"/>
                      </a:cubicBezTo>
                      <a:close/>
                    </a:path>
                  </a:pathLst>
                </a:custGeom>
                <a:solidFill>
                  <a:srgbClr val="D9531E"/>
                </a:solidFill>
                <a:ln w="47824"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8A36530-ABCE-45CA-912B-386FB3AECC48}"/>
                    </a:ext>
                  </a:extLst>
                </p:cNvPr>
                <p:cNvSpPr/>
                <p:nvPr/>
              </p:nvSpPr>
              <p:spPr>
                <a:xfrm>
                  <a:off x="8402260" y="6247274"/>
                  <a:ext cx="315837" cy="134731"/>
                </a:xfrm>
                <a:custGeom>
                  <a:avLst/>
                  <a:gdLst>
                    <a:gd name="connsiteX0" fmla="*/ 0 w 315837"/>
                    <a:gd name="connsiteY0" fmla="*/ 43809 h 134731"/>
                    <a:gd name="connsiteX1" fmla="*/ 0 w 315837"/>
                    <a:gd name="connsiteY1" fmla="*/ 43809 h 134731"/>
                    <a:gd name="connsiteX2" fmla="*/ 124421 w 315837"/>
                    <a:gd name="connsiteY2" fmla="*/ 5526 h 134731"/>
                    <a:gd name="connsiteX3" fmla="*/ 253627 w 315837"/>
                    <a:gd name="connsiteY3" fmla="*/ 5526 h 134731"/>
                    <a:gd name="connsiteX4" fmla="*/ 315838 w 315837"/>
                    <a:gd name="connsiteY4" fmla="*/ 19882 h 134731"/>
                    <a:gd name="connsiteX5" fmla="*/ 229700 w 315837"/>
                    <a:gd name="connsiteY5" fmla="*/ 67736 h 134731"/>
                    <a:gd name="connsiteX6" fmla="*/ 205773 w 315837"/>
                    <a:gd name="connsiteY6" fmla="*/ 86878 h 134731"/>
                    <a:gd name="connsiteX7" fmla="*/ 153133 w 315837"/>
                    <a:gd name="connsiteY7" fmla="*/ 134732 h 134731"/>
                    <a:gd name="connsiteX8" fmla="*/ 167490 w 315837"/>
                    <a:gd name="connsiteY8" fmla="*/ 110805 h 134731"/>
                    <a:gd name="connsiteX9" fmla="*/ 258413 w 315837"/>
                    <a:gd name="connsiteY9" fmla="*/ 29453 h 134731"/>
                    <a:gd name="connsiteX10" fmla="*/ 205773 w 315837"/>
                    <a:gd name="connsiteY10" fmla="*/ 24667 h 134731"/>
                    <a:gd name="connsiteX11" fmla="*/ 0 w 315837"/>
                    <a:gd name="connsiteY11" fmla="*/ 43809 h 1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837" h="134731">
                      <a:moveTo>
                        <a:pt x="0" y="43809"/>
                      </a:moveTo>
                      <a:cubicBezTo>
                        <a:pt x="0" y="43809"/>
                        <a:pt x="0" y="43809"/>
                        <a:pt x="0" y="43809"/>
                      </a:cubicBezTo>
                      <a:cubicBezTo>
                        <a:pt x="38283" y="24667"/>
                        <a:pt x="81352" y="10311"/>
                        <a:pt x="124421" y="5526"/>
                      </a:cubicBezTo>
                      <a:cubicBezTo>
                        <a:pt x="167490" y="740"/>
                        <a:pt x="210558" y="-4045"/>
                        <a:pt x="253627" y="5526"/>
                      </a:cubicBezTo>
                      <a:cubicBezTo>
                        <a:pt x="272769" y="10311"/>
                        <a:pt x="296696" y="15097"/>
                        <a:pt x="315838" y="19882"/>
                      </a:cubicBezTo>
                      <a:cubicBezTo>
                        <a:pt x="287125" y="29453"/>
                        <a:pt x="253627" y="53380"/>
                        <a:pt x="229700" y="67736"/>
                      </a:cubicBezTo>
                      <a:cubicBezTo>
                        <a:pt x="220129" y="72522"/>
                        <a:pt x="210558" y="82092"/>
                        <a:pt x="205773" y="86878"/>
                      </a:cubicBezTo>
                      <a:cubicBezTo>
                        <a:pt x="186631" y="101234"/>
                        <a:pt x="167490" y="115590"/>
                        <a:pt x="153133" y="134732"/>
                      </a:cubicBezTo>
                      <a:cubicBezTo>
                        <a:pt x="157919" y="125161"/>
                        <a:pt x="162704" y="120376"/>
                        <a:pt x="167490" y="110805"/>
                      </a:cubicBezTo>
                      <a:cubicBezTo>
                        <a:pt x="191417" y="77307"/>
                        <a:pt x="224914" y="48594"/>
                        <a:pt x="258413" y="29453"/>
                      </a:cubicBezTo>
                      <a:cubicBezTo>
                        <a:pt x="239271" y="29453"/>
                        <a:pt x="224914" y="24667"/>
                        <a:pt x="205773" y="24667"/>
                      </a:cubicBezTo>
                      <a:cubicBezTo>
                        <a:pt x="129206" y="10311"/>
                        <a:pt x="66996" y="19882"/>
                        <a:pt x="0" y="43809"/>
                      </a:cubicBezTo>
                      <a:close/>
                    </a:path>
                  </a:pathLst>
                </a:custGeom>
                <a:solidFill>
                  <a:srgbClr val="D9531E"/>
                </a:solidFill>
                <a:ln w="4782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1BF8F6B7-AAFA-438C-9787-D3947AE745C9}"/>
                    </a:ext>
                  </a:extLst>
                </p:cNvPr>
                <p:cNvSpPr/>
                <p:nvPr/>
              </p:nvSpPr>
              <p:spPr>
                <a:xfrm>
                  <a:off x="9263635" y="6324581"/>
                  <a:ext cx="34414" cy="215343"/>
                </a:xfrm>
                <a:custGeom>
                  <a:avLst/>
                  <a:gdLst>
                    <a:gd name="connsiteX0" fmla="*/ 14356 w 34414"/>
                    <a:gd name="connsiteY0" fmla="*/ 129206 h 215343"/>
                    <a:gd name="connsiteX1" fmla="*/ 0 w 34414"/>
                    <a:gd name="connsiteY1" fmla="*/ 0 h 215343"/>
                    <a:gd name="connsiteX2" fmla="*/ 33498 w 34414"/>
                    <a:gd name="connsiteY2" fmla="*/ 119635 h 215343"/>
                    <a:gd name="connsiteX3" fmla="*/ 4785 w 34414"/>
                    <a:gd name="connsiteY3" fmla="*/ 215344 h 215343"/>
                    <a:gd name="connsiteX4" fmla="*/ 14356 w 34414"/>
                    <a:gd name="connsiteY4" fmla="*/ 129206 h 215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14" h="215343">
                      <a:moveTo>
                        <a:pt x="14356" y="129206"/>
                      </a:moveTo>
                      <a:cubicBezTo>
                        <a:pt x="14356" y="90923"/>
                        <a:pt x="9571" y="43069"/>
                        <a:pt x="0" y="0"/>
                      </a:cubicBezTo>
                      <a:cubicBezTo>
                        <a:pt x="23927" y="33498"/>
                        <a:pt x="38283" y="81352"/>
                        <a:pt x="33498" y="119635"/>
                      </a:cubicBezTo>
                      <a:cubicBezTo>
                        <a:pt x="33498" y="153133"/>
                        <a:pt x="19142" y="186631"/>
                        <a:pt x="4785" y="215344"/>
                      </a:cubicBezTo>
                      <a:cubicBezTo>
                        <a:pt x="9571" y="186631"/>
                        <a:pt x="9571" y="153133"/>
                        <a:pt x="14356" y="129206"/>
                      </a:cubicBezTo>
                      <a:close/>
                    </a:path>
                  </a:pathLst>
                </a:custGeom>
                <a:solidFill>
                  <a:srgbClr val="D9531E"/>
                </a:solidFill>
                <a:ln w="47824" cap="flat">
                  <a:noFill/>
                  <a:prstDash val="solid"/>
                  <a:miter/>
                </a:ln>
              </p:spPr>
              <p:txBody>
                <a:bodyPr rtlCol="0" anchor="ctr"/>
                <a:lstStyle/>
                <a:p>
                  <a:endParaRPr lang="en-US"/>
                </a:p>
              </p:txBody>
            </p:sp>
            <p:pic>
              <p:nvPicPr>
                <p:cNvPr id="173" name="Picture 172">
                  <a:extLst>
                    <a:ext uri="{FF2B5EF4-FFF2-40B4-BE49-F238E27FC236}">
                      <a16:creationId xmlns:a16="http://schemas.microsoft.com/office/drawing/2014/main" id="{8F6946C8-1E4D-4FCD-A4AB-9C8871D9348D}"/>
                    </a:ext>
                  </a:extLst>
                </p:cNvPr>
                <p:cNvPicPr>
                  <a:picLocks noChangeAspect="1"/>
                </p:cNvPicPr>
                <p:nvPr/>
              </p:nvPicPr>
              <p:blipFill>
                <a:blip r:embed="rId18"/>
                <a:stretch>
                  <a:fillRect/>
                </a:stretch>
              </p:blipFill>
              <p:spPr>
                <a:xfrm>
                  <a:off x="8819405" y="6892954"/>
                  <a:ext cx="321580" cy="206729"/>
                </a:xfrm>
                <a:custGeom>
                  <a:avLst/>
                  <a:gdLst>
                    <a:gd name="connsiteX0" fmla="*/ 102 w 321580"/>
                    <a:gd name="connsiteY0" fmla="*/ 26 h 206729"/>
                    <a:gd name="connsiteX1" fmla="*/ 321682 w 321580"/>
                    <a:gd name="connsiteY1" fmla="*/ 26 h 206729"/>
                    <a:gd name="connsiteX2" fmla="*/ 321682 w 321580"/>
                    <a:gd name="connsiteY2" fmla="*/ 206756 h 206729"/>
                    <a:gd name="connsiteX3" fmla="*/ 102 w 321580"/>
                    <a:gd name="connsiteY3" fmla="*/ 206756 h 206729"/>
                  </a:gdLst>
                  <a:ahLst/>
                  <a:cxnLst>
                    <a:cxn ang="0">
                      <a:pos x="connsiteX0" y="connsiteY0"/>
                    </a:cxn>
                    <a:cxn ang="0">
                      <a:pos x="connsiteX1" y="connsiteY1"/>
                    </a:cxn>
                    <a:cxn ang="0">
                      <a:pos x="connsiteX2" y="connsiteY2"/>
                    </a:cxn>
                    <a:cxn ang="0">
                      <a:pos x="connsiteX3" y="connsiteY3"/>
                    </a:cxn>
                  </a:cxnLst>
                  <a:rect l="l" t="t" r="r" b="b"/>
                  <a:pathLst>
                    <a:path w="321580" h="206729">
                      <a:moveTo>
                        <a:pt x="102" y="26"/>
                      </a:moveTo>
                      <a:lnTo>
                        <a:pt x="321682" y="26"/>
                      </a:lnTo>
                      <a:lnTo>
                        <a:pt x="321682" y="206756"/>
                      </a:lnTo>
                      <a:lnTo>
                        <a:pt x="102" y="206756"/>
                      </a:lnTo>
                      <a:close/>
                    </a:path>
                  </a:pathLst>
                </a:custGeom>
              </p:spPr>
            </p:pic>
            <p:pic>
              <p:nvPicPr>
                <p:cNvPr id="174" name="Picture 173">
                  <a:extLst>
                    <a:ext uri="{FF2B5EF4-FFF2-40B4-BE49-F238E27FC236}">
                      <a16:creationId xmlns:a16="http://schemas.microsoft.com/office/drawing/2014/main" id="{79C39673-D49B-482C-9301-32C39B71D882}"/>
                    </a:ext>
                  </a:extLst>
                </p:cNvPr>
                <p:cNvPicPr>
                  <a:picLocks noChangeAspect="1"/>
                </p:cNvPicPr>
                <p:nvPr/>
              </p:nvPicPr>
              <p:blipFill>
                <a:blip r:embed="rId19"/>
                <a:stretch>
                  <a:fillRect/>
                </a:stretch>
              </p:blipFill>
              <p:spPr>
                <a:xfrm>
                  <a:off x="8200478" y="6893055"/>
                  <a:ext cx="275640" cy="172274"/>
                </a:xfrm>
                <a:custGeom>
                  <a:avLst/>
                  <a:gdLst>
                    <a:gd name="connsiteX0" fmla="*/ 91 w 275640"/>
                    <a:gd name="connsiteY0" fmla="*/ 27 h 172274"/>
                    <a:gd name="connsiteX1" fmla="*/ 275731 w 275640"/>
                    <a:gd name="connsiteY1" fmla="*/ 27 h 172274"/>
                    <a:gd name="connsiteX2" fmla="*/ 275731 w 275640"/>
                    <a:gd name="connsiteY2" fmla="*/ 172302 h 172274"/>
                    <a:gd name="connsiteX3" fmla="*/ 91 w 275640"/>
                    <a:gd name="connsiteY3" fmla="*/ 172302 h 172274"/>
                  </a:gdLst>
                  <a:ahLst/>
                  <a:cxnLst>
                    <a:cxn ang="0">
                      <a:pos x="connsiteX0" y="connsiteY0"/>
                    </a:cxn>
                    <a:cxn ang="0">
                      <a:pos x="connsiteX1" y="connsiteY1"/>
                    </a:cxn>
                    <a:cxn ang="0">
                      <a:pos x="connsiteX2" y="connsiteY2"/>
                    </a:cxn>
                    <a:cxn ang="0">
                      <a:pos x="connsiteX3" y="connsiteY3"/>
                    </a:cxn>
                  </a:cxnLst>
                  <a:rect l="l" t="t" r="r" b="b"/>
                  <a:pathLst>
                    <a:path w="275640" h="172274">
                      <a:moveTo>
                        <a:pt x="91" y="27"/>
                      </a:moveTo>
                      <a:lnTo>
                        <a:pt x="275731" y="27"/>
                      </a:lnTo>
                      <a:lnTo>
                        <a:pt x="275731" y="172302"/>
                      </a:lnTo>
                      <a:lnTo>
                        <a:pt x="91" y="172302"/>
                      </a:lnTo>
                      <a:close/>
                    </a:path>
                  </a:pathLst>
                </a:custGeom>
              </p:spPr>
            </p:pic>
            <p:grpSp>
              <p:nvGrpSpPr>
                <p:cNvPr id="175" name="Graphic 3">
                  <a:extLst>
                    <a:ext uri="{FF2B5EF4-FFF2-40B4-BE49-F238E27FC236}">
                      <a16:creationId xmlns:a16="http://schemas.microsoft.com/office/drawing/2014/main" id="{402E587E-4EA8-48E0-8CB9-2E8454E5375E}"/>
                    </a:ext>
                  </a:extLst>
                </p:cNvPr>
                <p:cNvGrpSpPr/>
                <p:nvPr/>
              </p:nvGrpSpPr>
              <p:grpSpPr>
                <a:xfrm>
                  <a:off x="8799450" y="6684937"/>
                  <a:ext cx="253626" cy="280889"/>
                  <a:chOff x="8799450" y="6684937"/>
                  <a:chExt cx="253626" cy="280889"/>
                </a:xfrm>
              </p:grpSpPr>
              <p:sp>
                <p:nvSpPr>
                  <p:cNvPr id="215" name="Freeform: Shape 214">
                    <a:extLst>
                      <a:ext uri="{FF2B5EF4-FFF2-40B4-BE49-F238E27FC236}">
                        <a16:creationId xmlns:a16="http://schemas.microsoft.com/office/drawing/2014/main" id="{E73106E3-9638-4206-928B-FCF514ED4525}"/>
                      </a:ext>
                    </a:extLst>
                  </p:cNvPr>
                  <p:cNvSpPr/>
                  <p:nvPr/>
                </p:nvSpPr>
                <p:spPr>
                  <a:xfrm>
                    <a:off x="8799450" y="6684937"/>
                    <a:ext cx="253626" cy="280889"/>
                  </a:xfrm>
                  <a:custGeom>
                    <a:avLst/>
                    <a:gdLst>
                      <a:gd name="connsiteX0" fmla="*/ 28712 w 253626"/>
                      <a:gd name="connsiteY0" fmla="*/ 237820 h 280889"/>
                      <a:gd name="connsiteX1" fmla="*/ 33498 w 253626"/>
                      <a:gd name="connsiteY1" fmla="*/ 233035 h 280889"/>
                      <a:gd name="connsiteX2" fmla="*/ 33498 w 253626"/>
                      <a:gd name="connsiteY2" fmla="*/ 233035 h 280889"/>
                      <a:gd name="connsiteX3" fmla="*/ 28712 w 253626"/>
                      <a:gd name="connsiteY3" fmla="*/ 166039 h 280889"/>
                      <a:gd name="connsiteX4" fmla="*/ 162704 w 253626"/>
                      <a:gd name="connsiteY4" fmla="*/ 3335 h 280889"/>
                      <a:gd name="connsiteX5" fmla="*/ 229700 w 253626"/>
                      <a:gd name="connsiteY5" fmla="*/ 166039 h 280889"/>
                      <a:gd name="connsiteX6" fmla="*/ 224914 w 253626"/>
                      <a:gd name="connsiteY6" fmla="*/ 166039 h 280889"/>
                      <a:gd name="connsiteX7" fmla="*/ 215344 w 253626"/>
                      <a:gd name="connsiteY7" fmla="*/ 132541 h 280889"/>
                      <a:gd name="connsiteX8" fmla="*/ 215344 w 253626"/>
                      <a:gd name="connsiteY8" fmla="*/ 151683 h 280889"/>
                      <a:gd name="connsiteX9" fmla="*/ 196202 w 253626"/>
                      <a:gd name="connsiteY9" fmla="*/ 213893 h 280889"/>
                      <a:gd name="connsiteX10" fmla="*/ 253627 w 253626"/>
                      <a:gd name="connsiteY10" fmla="*/ 271318 h 280889"/>
                      <a:gd name="connsiteX11" fmla="*/ 248842 w 253626"/>
                      <a:gd name="connsiteY11" fmla="*/ 276104 h 280889"/>
                      <a:gd name="connsiteX12" fmla="*/ 114850 w 253626"/>
                      <a:gd name="connsiteY12" fmla="*/ 233035 h 280889"/>
                      <a:gd name="connsiteX13" fmla="*/ 0 w 253626"/>
                      <a:gd name="connsiteY13" fmla="*/ 280889 h 280889"/>
                      <a:gd name="connsiteX14" fmla="*/ 0 w 253626"/>
                      <a:gd name="connsiteY14" fmla="*/ 280889 h 280889"/>
                      <a:gd name="connsiteX15" fmla="*/ 28712 w 253626"/>
                      <a:gd name="connsiteY15" fmla="*/ 237820 h 28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26" h="280889">
                        <a:moveTo>
                          <a:pt x="28712" y="237820"/>
                        </a:moveTo>
                        <a:cubicBezTo>
                          <a:pt x="28712" y="237820"/>
                          <a:pt x="33498" y="233035"/>
                          <a:pt x="33498" y="233035"/>
                        </a:cubicBezTo>
                        <a:cubicBezTo>
                          <a:pt x="33498" y="233035"/>
                          <a:pt x="33498" y="233035"/>
                          <a:pt x="33498" y="233035"/>
                        </a:cubicBezTo>
                        <a:cubicBezTo>
                          <a:pt x="52640" y="218679"/>
                          <a:pt x="28712" y="185181"/>
                          <a:pt x="28712" y="166039"/>
                        </a:cubicBezTo>
                        <a:cubicBezTo>
                          <a:pt x="19141" y="89473"/>
                          <a:pt x="66996" y="-20592"/>
                          <a:pt x="162704" y="3335"/>
                        </a:cubicBezTo>
                        <a:cubicBezTo>
                          <a:pt x="234485" y="22477"/>
                          <a:pt x="234485" y="108614"/>
                          <a:pt x="229700" y="166039"/>
                        </a:cubicBezTo>
                        <a:cubicBezTo>
                          <a:pt x="229700" y="170825"/>
                          <a:pt x="224914" y="166039"/>
                          <a:pt x="224914" y="166039"/>
                        </a:cubicBezTo>
                        <a:cubicBezTo>
                          <a:pt x="220129" y="151683"/>
                          <a:pt x="220129" y="151683"/>
                          <a:pt x="215344" y="132541"/>
                        </a:cubicBezTo>
                        <a:cubicBezTo>
                          <a:pt x="215344" y="127756"/>
                          <a:pt x="215344" y="146897"/>
                          <a:pt x="215344" y="151683"/>
                        </a:cubicBezTo>
                        <a:cubicBezTo>
                          <a:pt x="215344" y="175610"/>
                          <a:pt x="205773" y="194752"/>
                          <a:pt x="196202" y="213893"/>
                        </a:cubicBezTo>
                        <a:cubicBezTo>
                          <a:pt x="220129" y="228250"/>
                          <a:pt x="244056" y="247391"/>
                          <a:pt x="253627" y="271318"/>
                        </a:cubicBezTo>
                        <a:cubicBezTo>
                          <a:pt x="253627" y="276104"/>
                          <a:pt x="253627" y="280889"/>
                          <a:pt x="248842" y="276104"/>
                        </a:cubicBezTo>
                        <a:cubicBezTo>
                          <a:pt x="215344" y="247391"/>
                          <a:pt x="167490" y="233035"/>
                          <a:pt x="114850" y="233035"/>
                        </a:cubicBezTo>
                        <a:cubicBezTo>
                          <a:pt x="71781" y="237820"/>
                          <a:pt x="33498" y="247391"/>
                          <a:pt x="0" y="280889"/>
                        </a:cubicBezTo>
                        <a:cubicBezTo>
                          <a:pt x="0" y="280889"/>
                          <a:pt x="0" y="280889"/>
                          <a:pt x="0" y="280889"/>
                        </a:cubicBezTo>
                        <a:cubicBezTo>
                          <a:pt x="14356" y="266533"/>
                          <a:pt x="23927" y="252177"/>
                          <a:pt x="28712" y="237820"/>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216" name="Graphic 3">
                    <a:extLst>
                      <a:ext uri="{FF2B5EF4-FFF2-40B4-BE49-F238E27FC236}">
                        <a16:creationId xmlns:a16="http://schemas.microsoft.com/office/drawing/2014/main" id="{36732081-15DC-41D1-A2C6-9AA7C85F0504}"/>
                      </a:ext>
                    </a:extLst>
                  </p:cNvPr>
                  <p:cNvGrpSpPr/>
                  <p:nvPr/>
                </p:nvGrpSpPr>
                <p:grpSpPr>
                  <a:xfrm>
                    <a:off x="8837733" y="6702628"/>
                    <a:ext cx="191416" cy="239270"/>
                    <a:chOff x="8837733" y="6702628"/>
                    <a:chExt cx="191416" cy="239270"/>
                  </a:xfrm>
                </p:grpSpPr>
                <p:grpSp>
                  <p:nvGrpSpPr>
                    <p:cNvPr id="218" name="Graphic 3">
                      <a:extLst>
                        <a:ext uri="{FF2B5EF4-FFF2-40B4-BE49-F238E27FC236}">
                          <a16:creationId xmlns:a16="http://schemas.microsoft.com/office/drawing/2014/main" id="{41B8BD58-4F5B-4E06-9373-C8DE88A4E6BE}"/>
                        </a:ext>
                      </a:extLst>
                    </p:cNvPr>
                    <p:cNvGrpSpPr/>
                    <p:nvPr/>
                  </p:nvGrpSpPr>
                  <p:grpSpPr>
                    <a:xfrm>
                      <a:off x="8856417" y="6702628"/>
                      <a:ext cx="158711" cy="207243"/>
                      <a:chOff x="8856417" y="6702628"/>
                      <a:chExt cx="158711" cy="207243"/>
                    </a:xfrm>
                  </p:grpSpPr>
                  <p:sp>
                    <p:nvSpPr>
                      <p:cNvPr id="220" name="Freeform: Shape 219">
                        <a:extLst>
                          <a:ext uri="{FF2B5EF4-FFF2-40B4-BE49-F238E27FC236}">
                            <a16:creationId xmlns:a16="http://schemas.microsoft.com/office/drawing/2014/main" id="{1FAF0C42-0AD3-4805-A89B-ACA3754CF568}"/>
                          </a:ext>
                        </a:extLst>
                      </p:cNvPr>
                      <p:cNvSpPr/>
                      <p:nvPr/>
                    </p:nvSpPr>
                    <p:spPr>
                      <a:xfrm>
                        <a:off x="8866445" y="6702628"/>
                        <a:ext cx="148683" cy="87541"/>
                      </a:xfrm>
                      <a:custGeom>
                        <a:avLst/>
                        <a:gdLst>
                          <a:gd name="connsiteX0" fmla="*/ 0 w 148683"/>
                          <a:gd name="connsiteY0" fmla="*/ 52640 h 87541"/>
                          <a:gd name="connsiteX1" fmla="*/ 66996 w 148683"/>
                          <a:gd name="connsiteY1" fmla="*/ 0 h 87541"/>
                          <a:gd name="connsiteX2" fmla="*/ 129206 w 148683"/>
                          <a:gd name="connsiteY2" fmla="*/ 86137 h 87541"/>
                          <a:gd name="connsiteX3" fmla="*/ 0 w 148683"/>
                          <a:gd name="connsiteY3" fmla="*/ 52640 h 87541"/>
                        </a:gdLst>
                        <a:ahLst/>
                        <a:cxnLst>
                          <a:cxn ang="0">
                            <a:pos x="connsiteX0" y="connsiteY0"/>
                          </a:cxn>
                          <a:cxn ang="0">
                            <a:pos x="connsiteX1" y="connsiteY1"/>
                          </a:cxn>
                          <a:cxn ang="0">
                            <a:pos x="connsiteX2" y="connsiteY2"/>
                          </a:cxn>
                          <a:cxn ang="0">
                            <a:pos x="connsiteX3" y="connsiteY3"/>
                          </a:cxn>
                        </a:cxnLst>
                        <a:rect l="l" t="t" r="r" b="b"/>
                        <a:pathLst>
                          <a:path w="148683" h="87541">
                            <a:moveTo>
                              <a:pt x="0" y="52640"/>
                            </a:moveTo>
                            <a:cubicBezTo>
                              <a:pt x="0" y="52640"/>
                              <a:pt x="14356" y="0"/>
                              <a:pt x="66996" y="0"/>
                            </a:cubicBezTo>
                            <a:cubicBezTo>
                              <a:pt x="129206" y="0"/>
                              <a:pt x="177061" y="100494"/>
                              <a:pt x="129206" y="86137"/>
                            </a:cubicBezTo>
                            <a:cubicBezTo>
                              <a:pt x="86138" y="76567"/>
                              <a:pt x="28713" y="23927"/>
                              <a:pt x="0" y="52640"/>
                            </a:cubicBezTo>
                            <a:close/>
                          </a:path>
                        </a:pathLst>
                      </a:custGeom>
                      <a:solidFill>
                        <a:srgbClr val="6F1200"/>
                      </a:solidFill>
                      <a:ln w="47824"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19ACA6ED-EEE9-485C-B11E-082981781BB1}"/>
                          </a:ext>
                        </a:extLst>
                      </p:cNvPr>
                      <p:cNvSpPr/>
                      <p:nvPr/>
                    </p:nvSpPr>
                    <p:spPr>
                      <a:xfrm>
                        <a:off x="8856417" y="6715514"/>
                        <a:ext cx="139234" cy="194358"/>
                      </a:xfrm>
                      <a:custGeom>
                        <a:avLst/>
                        <a:gdLst>
                          <a:gd name="connsiteX0" fmla="*/ 457 w 139234"/>
                          <a:gd name="connsiteY0" fmla="*/ 111536 h 194358"/>
                          <a:gd name="connsiteX1" fmla="*/ 72238 w 139234"/>
                          <a:gd name="connsiteY1" fmla="*/ 192888 h 194358"/>
                          <a:gd name="connsiteX2" fmla="*/ 139234 w 139234"/>
                          <a:gd name="connsiteY2" fmla="*/ 82823 h 194358"/>
                          <a:gd name="connsiteX3" fmla="*/ 67453 w 139234"/>
                          <a:gd name="connsiteY3" fmla="*/ 1471 h 194358"/>
                          <a:gd name="connsiteX4" fmla="*/ 457 w 139234"/>
                          <a:gd name="connsiteY4" fmla="*/ 111536 h 19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34" h="194358">
                            <a:moveTo>
                              <a:pt x="457" y="111536"/>
                            </a:moveTo>
                            <a:cubicBezTo>
                              <a:pt x="457" y="164175"/>
                              <a:pt x="33955" y="202458"/>
                              <a:pt x="72238" y="192888"/>
                            </a:cubicBezTo>
                            <a:cubicBezTo>
                              <a:pt x="110522" y="183317"/>
                              <a:pt x="139234" y="135463"/>
                              <a:pt x="139234" y="82823"/>
                            </a:cubicBezTo>
                            <a:cubicBezTo>
                              <a:pt x="139234" y="30184"/>
                              <a:pt x="105736" y="-8100"/>
                              <a:pt x="67453" y="1471"/>
                            </a:cubicBezTo>
                            <a:cubicBezTo>
                              <a:pt x="29170" y="6256"/>
                              <a:pt x="-4328" y="58896"/>
                              <a:pt x="457" y="111536"/>
                            </a:cubicBezTo>
                            <a:close/>
                          </a:path>
                        </a:pathLst>
                      </a:custGeom>
                      <a:solidFill>
                        <a:srgbClr val="FEFDF2"/>
                      </a:solidFill>
                      <a:ln w="4782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DC507EFF-2372-4CA6-9BFD-A4581916381C}"/>
                          </a:ext>
                        </a:extLst>
                      </p:cNvPr>
                      <p:cNvSpPr/>
                      <p:nvPr/>
                    </p:nvSpPr>
                    <p:spPr>
                      <a:xfrm>
                        <a:off x="8883627" y="6760016"/>
                        <a:ext cx="96637" cy="134066"/>
                      </a:xfrm>
                      <a:custGeom>
                        <a:avLst/>
                        <a:gdLst>
                          <a:gd name="connsiteX0" fmla="*/ 92883 w 96637"/>
                          <a:gd name="connsiteY0" fmla="*/ 90960 h 134066"/>
                          <a:gd name="connsiteX1" fmla="*/ 25887 w 96637"/>
                          <a:gd name="connsiteY1" fmla="*/ 129243 h 134066"/>
                          <a:gd name="connsiteX2" fmla="*/ 6745 w 96637"/>
                          <a:gd name="connsiteY2" fmla="*/ 43106 h 134066"/>
                          <a:gd name="connsiteX3" fmla="*/ 73741 w 96637"/>
                          <a:gd name="connsiteY3" fmla="*/ 4823 h 134066"/>
                          <a:gd name="connsiteX4" fmla="*/ 92883 w 96637"/>
                          <a:gd name="connsiteY4" fmla="*/ 90960 h 13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37" h="134066">
                            <a:moveTo>
                              <a:pt x="92883" y="90960"/>
                            </a:moveTo>
                            <a:cubicBezTo>
                              <a:pt x="78526" y="124458"/>
                              <a:pt x="49814" y="143600"/>
                              <a:pt x="25887" y="129243"/>
                            </a:cubicBezTo>
                            <a:cubicBezTo>
                              <a:pt x="1960" y="114887"/>
                              <a:pt x="-7611" y="76604"/>
                              <a:pt x="6745" y="43106"/>
                            </a:cubicBezTo>
                            <a:cubicBezTo>
                              <a:pt x="21102" y="9608"/>
                              <a:pt x="49814" y="-9534"/>
                              <a:pt x="73741" y="4823"/>
                            </a:cubicBezTo>
                            <a:cubicBezTo>
                              <a:pt x="92883" y="19179"/>
                              <a:pt x="102453" y="57462"/>
                              <a:pt x="92883" y="90960"/>
                            </a:cubicBezTo>
                            <a:close/>
                          </a:path>
                        </a:pathLst>
                      </a:custGeom>
                      <a:solidFill>
                        <a:srgbClr val="9D641A"/>
                      </a:solidFill>
                      <a:ln w="47824"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8F28B2A9-5785-43BF-89A7-621E833D030C}"/>
                          </a:ext>
                        </a:extLst>
                      </p:cNvPr>
                      <p:cNvSpPr/>
                      <p:nvPr/>
                    </p:nvSpPr>
                    <p:spPr>
                      <a:xfrm>
                        <a:off x="8890372" y="6778349"/>
                        <a:ext cx="78693" cy="106972"/>
                      </a:xfrm>
                      <a:custGeom>
                        <a:avLst/>
                        <a:gdLst>
                          <a:gd name="connsiteX0" fmla="*/ 71781 w 78693"/>
                          <a:gd name="connsiteY0" fmla="*/ 72628 h 106972"/>
                          <a:gd name="connsiteX1" fmla="*/ 19142 w 78693"/>
                          <a:gd name="connsiteY1" fmla="*/ 101340 h 106972"/>
                          <a:gd name="connsiteX2" fmla="*/ 4786 w 78693"/>
                          <a:gd name="connsiteY2" fmla="*/ 34345 h 106972"/>
                          <a:gd name="connsiteX3" fmla="*/ 57425 w 78693"/>
                          <a:gd name="connsiteY3" fmla="*/ 5632 h 106972"/>
                          <a:gd name="connsiteX4" fmla="*/ 71781 w 78693"/>
                          <a:gd name="connsiteY4" fmla="*/ 72628 h 10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93" h="106972">
                            <a:moveTo>
                              <a:pt x="71781" y="72628"/>
                            </a:moveTo>
                            <a:cubicBezTo>
                              <a:pt x="62210" y="101340"/>
                              <a:pt x="38283" y="115697"/>
                              <a:pt x="19142" y="101340"/>
                            </a:cubicBezTo>
                            <a:cubicBezTo>
                              <a:pt x="0" y="91769"/>
                              <a:pt x="-4785" y="58272"/>
                              <a:pt x="4786" y="34345"/>
                            </a:cubicBezTo>
                            <a:cubicBezTo>
                              <a:pt x="14356" y="5632"/>
                              <a:pt x="38283" y="-8724"/>
                              <a:pt x="57425" y="5632"/>
                            </a:cubicBezTo>
                            <a:cubicBezTo>
                              <a:pt x="76567" y="15203"/>
                              <a:pt x="86138" y="43915"/>
                              <a:pt x="71781" y="72628"/>
                            </a:cubicBezTo>
                            <a:close/>
                          </a:path>
                        </a:pathLst>
                      </a:custGeom>
                      <a:solidFill>
                        <a:srgbClr val="3E1700"/>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62AE7901-FFAE-4AD4-BFDA-2D1F6350F169}"/>
                          </a:ext>
                        </a:extLst>
                      </p:cNvPr>
                      <p:cNvSpPr/>
                      <p:nvPr/>
                    </p:nvSpPr>
                    <p:spPr>
                      <a:xfrm>
                        <a:off x="8901585" y="6777318"/>
                        <a:ext cx="39784" cy="46823"/>
                      </a:xfrm>
                      <a:custGeom>
                        <a:avLst/>
                        <a:gdLst>
                          <a:gd name="connsiteX0" fmla="*/ 36641 w 39784"/>
                          <a:gd name="connsiteY0" fmla="*/ 35375 h 46823"/>
                          <a:gd name="connsiteX1" fmla="*/ 7929 w 39784"/>
                          <a:gd name="connsiteY1" fmla="*/ 44946 h 46823"/>
                          <a:gd name="connsiteX2" fmla="*/ 3143 w 39784"/>
                          <a:gd name="connsiteY2" fmla="*/ 11448 h 46823"/>
                          <a:gd name="connsiteX3" fmla="*/ 31856 w 39784"/>
                          <a:gd name="connsiteY3" fmla="*/ 1877 h 46823"/>
                          <a:gd name="connsiteX4" fmla="*/ 36641 w 39784"/>
                          <a:gd name="connsiteY4" fmla="*/ 35375 h 4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84" h="46823">
                            <a:moveTo>
                              <a:pt x="36641" y="35375"/>
                            </a:moveTo>
                            <a:cubicBezTo>
                              <a:pt x="31856" y="44946"/>
                              <a:pt x="17500" y="49732"/>
                              <a:pt x="7929" y="44946"/>
                            </a:cubicBezTo>
                            <a:cubicBezTo>
                              <a:pt x="-1642" y="40161"/>
                              <a:pt x="-1642" y="21019"/>
                              <a:pt x="3143" y="11448"/>
                            </a:cubicBezTo>
                            <a:cubicBezTo>
                              <a:pt x="7929" y="1877"/>
                              <a:pt x="22285" y="-2908"/>
                              <a:pt x="31856" y="1877"/>
                            </a:cubicBezTo>
                            <a:cubicBezTo>
                              <a:pt x="41427" y="6663"/>
                              <a:pt x="41427" y="21019"/>
                              <a:pt x="36641" y="35375"/>
                            </a:cubicBezTo>
                            <a:close/>
                          </a:path>
                        </a:pathLst>
                      </a:custGeom>
                      <a:solidFill>
                        <a:srgbClr val="FEFDF2"/>
                      </a:solidFill>
                      <a:ln w="47824"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FBEEBF88-C8C4-4413-BE3A-28A3C2371C20}"/>
                          </a:ext>
                        </a:extLst>
                      </p:cNvPr>
                      <p:cNvSpPr/>
                      <p:nvPr/>
                    </p:nvSpPr>
                    <p:spPr>
                      <a:xfrm>
                        <a:off x="8926674" y="6849099"/>
                        <a:ext cx="27891" cy="37252"/>
                      </a:xfrm>
                      <a:custGeom>
                        <a:avLst/>
                        <a:gdLst>
                          <a:gd name="connsiteX0" fmla="*/ 25909 w 27891"/>
                          <a:gd name="connsiteY0" fmla="*/ 25804 h 37252"/>
                          <a:gd name="connsiteX1" fmla="*/ 6767 w 27891"/>
                          <a:gd name="connsiteY1" fmla="*/ 35375 h 37252"/>
                          <a:gd name="connsiteX2" fmla="*/ 1982 w 27891"/>
                          <a:gd name="connsiteY2" fmla="*/ 11448 h 37252"/>
                          <a:gd name="connsiteX3" fmla="*/ 21124 w 27891"/>
                          <a:gd name="connsiteY3" fmla="*/ 1877 h 37252"/>
                          <a:gd name="connsiteX4" fmla="*/ 25909 w 27891"/>
                          <a:gd name="connsiteY4" fmla="*/ 25804 h 3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1" h="37252">
                            <a:moveTo>
                              <a:pt x="25909" y="25804"/>
                            </a:moveTo>
                            <a:cubicBezTo>
                              <a:pt x="21124" y="35375"/>
                              <a:pt x="11553" y="40161"/>
                              <a:pt x="6767" y="35375"/>
                            </a:cubicBezTo>
                            <a:cubicBezTo>
                              <a:pt x="1982" y="30590"/>
                              <a:pt x="-2803" y="21019"/>
                              <a:pt x="1982" y="11448"/>
                            </a:cubicBezTo>
                            <a:cubicBezTo>
                              <a:pt x="6767" y="1877"/>
                              <a:pt x="16339" y="-2908"/>
                              <a:pt x="21124" y="1877"/>
                            </a:cubicBezTo>
                            <a:cubicBezTo>
                              <a:pt x="25909" y="1877"/>
                              <a:pt x="30695" y="16234"/>
                              <a:pt x="25909" y="25804"/>
                            </a:cubicBezTo>
                            <a:close/>
                          </a:path>
                        </a:pathLst>
                      </a:custGeom>
                      <a:solidFill>
                        <a:srgbClr val="EAEFF2"/>
                      </a:solidFill>
                      <a:ln w="47824" cap="flat">
                        <a:noFill/>
                        <a:prstDash val="solid"/>
                        <a:miter/>
                      </a:ln>
                    </p:spPr>
                    <p:txBody>
                      <a:bodyPr rtlCol="0" anchor="ctr"/>
                      <a:lstStyle/>
                      <a:p>
                        <a:endParaRPr lang="en-US"/>
                      </a:p>
                    </p:txBody>
                  </p:sp>
                </p:grpSp>
                <p:sp>
                  <p:nvSpPr>
                    <p:cNvPr id="219" name="Freeform: Shape 218">
                      <a:extLst>
                        <a:ext uri="{FF2B5EF4-FFF2-40B4-BE49-F238E27FC236}">
                          <a16:creationId xmlns:a16="http://schemas.microsoft.com/office/drawing/2014/main" id="{54AC5AA3-F54F-4DB0-9DD7-823B69C0068B}"/>
                        </a:ext>
                      </a:extLst>
                    </p:cNvPr>
                    <p:cNvSpPr/>
                    <p:nvPr/>
                  </p:nvSpPr>
                  <p:spPr>
                    <a:xfrm>
                      <a:off x="8837733" y="6903694"/>
                      <a:ext cx="191416" cy="38204"/>
                    </a:xfrm>
                    <a:custGeom>
                      <a:avLst/>
                      <a:gdLst>
                        <a:gd name="connsiteX0" fmla="*/ 0 w 191416"/>
                        <a:gd name="connsiteY0" fmla="*/ 38205 h 38204"/>
                        <a:gd name="connsiteX1" fmla="*/ 191417 w 191416"/>
                        <a:gd name="connsiteY1" fmla="*/ 38205 h 38204"/>
                        <a:gd name="connsiteX2" fmla="*/ 0 w 191416"/>
                        <a:gd name="connsiteY2" fmla="*/ 38205 h 38204"/>
                      </a:gdLst>
                      <a:ahLst/>
                      <a:cxnLst>
                        <a:cxn ang="0">
                          <a:pos x="connsiteX0" y="connsiteY0"/>
                        </a:cxn>
                        <a:cxn ang="0">
                          <a:pos x="connsiteX1" y="connsiteY1"/>
                        </a:cxn>
                        <a:cxn ang="0">
                          <a:pos x="connsiteX2" y="connsiteY2"/>
                        </a:cxn>
                      </a:cxnLst>
                      <a:rect l="l" t="t" r="r" b="b"/>
                      <a:pathLst>
                        <a:path w="191416" h="38204">
                          <a:moveTo>
                            <a:pt x="0" y="38205"/>
                          </a:moveTo>
                          <a:cubicBezTo>
                            <a:pt x="0" y="38205"/>
                            <a:pt x="100494" y="-9649"/>
                            <a:pt x="191417" y="38205"/>
                          </a:cubicBezTo>
                          <a:cubicBezTo>
                            <a:pt x="153134" y="-78"/>
                            <a:pt x="71781" y="-24005"/>
                            <a:pt x="0" y="38205"/>
                          </a:cubicBezTo>
                          <a:close/>
                        </a:path>
                      </a:pathLst>
                    </a:custGeom>
                    <a:solidFill>
                      <a:srgbClr val="D97D30"/>
                    </a:solidFill>
                    <a:ln w="47824" cap="flat">
                      <a:noFill/>
                      <a:prstDash val="solid"/>
                      <a:miter/>
                    </a:ln>
                  </p:spPr>
                  <p:txBody>
                    <a:bodyPr rtlCol="0" anchor="ctr"/>
                    <a:lstStyle/>
                    <a:p>
                      <a:endParaRPr lang="en-US"/>
                    </a:p>
                  </p:txBody>
                </p:sp>
              </p:grpSp>
              <p:sp>
                <p:nvSpPr>
                  <p:cNvPr id="217" name="Freeform: Shape 216">
                    <a:extLst>
                      <a:ext uri="{FF2B5EF4-FFF2-40B4-BE49-F238E27FC236}">
                        <a16:creationId xmlns:a16="http://schemas.microsoft.com/office/drawing/2014/main" id="{16EA162C-6DE4-4A18-B409-A56C346FD68E}"/>
                      </a:ext>
                    </a:extLst>
                  </p:cNvPr>
                  <p:cNvSpPr/>
                  <p:nvPr/>
                </p:nvSpPr>
                <p:spPr>
                  <a:xfrm>
                    <a:off x="8883460" y="6920517"/>
                    <a:ext cx="131333" cy="30952"/>
                  </a:xfrm>
                  <a:custGeom>
                    <a:avLst/>
                    <a:gdLst>
                      <a:gd name="connsiteX0" fmla="*/ 2127 w 131333"/>
                      <a:gd name="connsiteY0" fmla="*/ 16597 h 30952"/>
                      <a:gd name="connsiteX1" fmla="*/ 2127 w 131333"/>
                      <a:gd name="connsiteY1" fmla="*/ 11811 h 30952"/>
                      <a:gd name="connsiteX2" fmla="*/ 131333 w 131333"/>
                      <a:gd name="connsiteY2" fmla="*/ 21382 h 30952"/>
                      <a:gd name="connsiteX3" fmla="*/ 131333 w 131333"/>
                      <a:gd name="connsiteY3" fmla="*/ 30953 h 30952"/>
                      <a:gd name="connsiteX4" fmla="*/ 2127 w 131333"/>
                      <a:gd name="connsiteY4" fmla="*/ 16597 h 30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33" h="30952">
                        <a:moveTo>
                          <a:pt x="2127" y="16597"/>
                        </a:moveTo>
                        <a:cubicBezTo>
                          <a:pt x="2127" y="16597"/>
                          <a:pt x="-2659" y="11811"/>
                          <a:pt x="2127" y="11811"/>
                        </a:cubicBezTo>
                        <a:cubicBezTo>
                          <a:pt x="45196" y="-7330"/>
                          <a:pt x="93050" y="-2545"/>
                          <a:pt x="131333" y="21382"/>
                        </a:cubicBezTo>
                        <a:cubicBezTo>
                          <a:pt x="131333" y="21382"/>
                          <a:pt x="131333" y="26168"/>
                          <a:pt x="131333" y="30953"/>
                        </a:cubicBezTo>
                        <a:cubicBezTo>
                          <a:pt x="88264" y="16597"/>
                          <a:pt x="45196" y="11811"/>
                          <a:pt x="2127" y="16597"/>
                        </a:cubicBezTo>
                        <a:close/>
                      </a:path>
                    </a:pathLst>
                  </a:custGeom>
                  <a:solidFill>
                    <a:srgbClr val="FBC98F"/>
                  </a:solidFill>
                  <a:ln w="47824" cap="flat">
                    <a:noFill/>
                    <a:prstDash val="solid"/>
                    <a:miter/>
                  </a:ln>
                </p:spPr>
                <p:txBody>
                  <a:bodyPr rtlCol="0" anchor="ctr"/>
                  <a:lstStyle/>
                  <a:p>
                    <a:endParaRPr lang="en-US"/>
                  </a:p>
                </p:txBody>
              </p:sp>
            </p:grpSp>
            <p:grpSp>
              <p:nvGrpSpPr>
                <p:cNvPr id="176" name="Graphic 3">
                  <a:extLst>
                    <a:ext uri="{FF2B5EF4-FFF2-40B4-BE49-F238E27FC236}">
                      <a16:creationId xmlns:a16="http://schemas.microsoft.com/office/drawing/2014/main" id="{1ED4F3AC-3988-4949-AC49-94B111B700DC}"/>
                    </a:ext>
                  </a:extLst>
                </p:cNvPr>
                <p:cNvGrpSpPr/>
                <p:nvPr/>
              </p:nvGrpSpPr>
              <p:grpSpPr>
                <a:xfrm>
                  <a:off x="8268268" y="6693554"/>
                  <a:ext cx="192355" cy="248344"/>
                  <a:chOff x="8268268" y="6693554"/>
                  <a:chExt cx="192355" cy="248344"/>
                </a:xfrm>
              </p:grpSpPr>
              <p:sp>
                <p:nvSpPr>
                  <p:cNvPr id="204" name="Freeform: Shape 203">
                    <a:extLst>
                      <a:ext uri="{FF2B5EF4-FFF2-40B4-BE49-F238E27FC236}">
                        <a16:creationId xmlns:a16="http://schemas.microsoft.com/office/drawing/2014/main" id="{108ACB53-0A92-4C3C-921A-C79BA0C65638}"/>
                      </a:ext>
                    </a:extLst>
                  </p:cNvPr>
                  <p:cNvSpPr/>
                  <p:nvPr/>
                </p:nvSpPr>
                <p:spPr>
                  <a:xfrm>
                    <a:off x="8268268" y="6693554"/>
                    <a:ext cx="192355" cy="248344"/>
                  </a:xfrm>
                  <a:custGeom>
                    <a:avLst/>
                    <a:gdLst>
                      <a:gd name="connsiteX0" fmla="*/ 0 w 192355"/>
                      <a:gd name="connsiteY0" fmla="*/ 248345 h 248344"/>
                      <a:gd name="connsiteX1" fmla="*/ 9571 w 192355"/>
                      <a:gd name="connsiteY1" fmla="*/ 219633 h 248344"/>
                      <a:gd name="connsiteX2" fmla="*/ 52640 w 192355"/>
                      <a:gd name="connsiteY2" fmla="*/ 186135 h 248344"/>
                      <a:gd name="connsiteX3" fmla="*/ 33498 w 192355"/>
                      <a:gd name="connsiteY3" fmla="*/ 119139 h 248344"/>
                      <a:gd name="connsiteX4" fmla="*/ 28713 w 192355"/>
                      <a:gd name="connsiteY4" fmla="*/ 143066 h 248344"/>
                      <a:gd name="connsiteX5" fmla="*/ 23927 w 192355"/>
                      <a:gd name="connsiteY5" fmla="*/ 143066 h 248344"/>
                      <a:gd name="connsiteX6" fmla="*/ 66996 w 192355"/>
                      <a:gd name="connsiteY6" fmla="*/ 13860 h 248344"/>
                      <a:gd name="connsiteX7" fmla="*/ 167490 w 192355"/>
                      <a:gd name="connsiteY7" fmla="*/ 23430 h 248344"/>
                      <a:gd name="connsiteX8" fmla="*/ 186631 w 192355"/>
                      <a:gd name="connsiteY8" fmla="*/ 143066 h 248344"/>
                      <a:gd name="connsiteX9" fmla="*/ 143563 w 192355"/>
                      <a:gd name="connsiteY9" fmla="*/ 200491 h 248344"/>
                      <a:gd name="connsiteX10" fmla="*/ 186631 w 192355"/>
                      <a:gd name="connsiteY10" fmla="*/ 248345 h 248344"/>
                      <a:gd name="connsiteX11" fmla="*/ 124421 w 192355"/>
                      <a:gd name="connsiteY11" fmla="*/ 214847 h 248344"/>
                      <a:gd name="connsiteX12" fmla="*/ 14356 w 192355"/>
                      <a:gd name="connsiteY12" fmla="*/ 238774 h 248344"/>
                      <a:gd name="connsiteX13" fmla="*/ 0 w 192355"/>
                      <a:gd name="connsiteY13" fmla="*/ 248345 h 248344"/>
                      <a:gd name="connsiteX14" fmla="*/ 0 w 192355"/>
                      <a:gd name="connsiteY14" fmla="*/ 248345 h 2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355" h="248344">
                        <a:moveTo>
                          <a:pt x="0" y="248345"/>
                        </a:moveTo>
                        <a:cubicBezTo>
                          <a:pt x="0" y="238774"/>
                          <a:pt x="4786" y="229203"/>
                          <a:pt x="9571" y="219633"/>
                        </a:cubicBezTo>
                        <a:cubicBezTo>
                          <a:pt x="19142" y="205276"/>
                          <a:pt x="33498" y="195705"/>
                          <a:pt x="52640" y="186135"/>
                        </a:cubicBezTo>
                        <a:cubicBezTo>
                          <a:pt x="38283" y="166993"/>
                          <a:pt x="33498" y="143066"/>
                          <a:pt x="33498" y="119139"/>
                        </a:cubicBezTo>
                        <a:cubicBezTo>
                          <a:pt x="28713" y="128710"/>
                          <a:pt x="28713" y="133495"/>
                          <a:pt x="28713" y="143066"/>
                        </a:cubicBezTo>
                        <a:cubicBezTo>
                          <a:pt x="28713" y="147851"/>
                          <a:pt x="23927" y="143066"/>
                          <a:pt x="23927" y="143066"/>
                        </a:cubicBezTo>
                        <a:cubicBezTo>
                          <a:pt x="19142" y="95212"/>
                          <a:pt x="28713" y="47358"/>
                          <a:pt x="66996" y="13860"/>
                        </a:cubicBezTo>
                        <a:cubicBezTo>
                          <a:pt x="100494" y="-10067"/>
                          <a:pt x="143563" y="-497"/>
                          <a:pt x="167490" y="23430"/>
                        </a:cubicBezTo>
                        <a:cubicBezTo>
                          <a:pt x="196202" y="52143"/>
                          <a:pt x="196202" y="104783"/>
                          <a:pt x="186631" y="143066"/>
                        </a:cubicBezTo>
                        <a:cubicBezTo>
                          <a:pt x="181846" y="162207"/>
                          <a:pt x="162704" y="190920"/>
                          <a:pt x="143563" y="200491"/>
                        </a:cubicBezTo>
                        <a:cubicBezTo>
                          <a:pt x="162704" y="205276"/>
                          <a:pt x="177061" y="229203"/>
                          <a:pt x="186631" y="248345"/>
                        </a:cubicBezTo>
                        <a:cubicBezTo>
                          <a:pt x="162704" y="233989"/>
                          <a:pt x="133992" y="214847"/>
                          <a:pt x="124421" y="214847"/>
                        </a:cubicBezTo>
                        <a:cubicBezTo>
                          <a:pt x="86138" y="205276"/>
                          <a:pt x="47854" y="219633"/>
                          <a:pt x="14356" y="238774"/>
                        </a:cubicBezTo>
                        <a:cubicBezTo>
                          <a:pt x="9571" y="243560"/>
                          <a:pt x="4786" y="243560"/>
                          <a:pt x="0" y="248345"/>
                        </a:cubicBezTo>
                        <a:cubicBezTo>
                          <a:pt x="0" y="248345"/>
                          <a:pt x="0" y="248345"/>
                          <a:pt x="0" y="248345"/>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205" name="Graphic 3">
                    <a:extLst>
                      <a:ext uri="{FF2B5EF4-FFF2-40B4-BE49-F238E27FC236}">
                        <a16:creationId xmlns:a16="http://schemas.microsoft.com/office/drawing/2014/main" id="{29BE5F26-5A7A-40B8-88EF-0BEF9556BBB8}"/>
                      </a:ext>
                    </a:extLst>
                  </p:cNvPr>
                  <p:cNvGrpSpPr/>
                  <p:nvPr/>
                </p:nvGrpSpPr>
                <p:grpSpPr>
                  <a:xfrm>
                    <a:off x="8292195" y="6715192"/>
                    <a:ext cx="149105" cy="212351"/>
                    <a:chOff x="8292195" y="6715192"/>
                    <a:chExt cx="149105" cy="212351"/>
                  </a:xfrm>
                </p:grpSpPr>
                <p:sp>
                  <p:nvSpPr>
                    <p:cNvPr id="207" name="Freeform: Shape 206">
                      <a:extLst>
                        <a:ext uri="{FF2B5EF4-FFF2-40B4-BE49-F238E27FC236}">
                          <a16:creationId xmlns:a16="http://schemas.microsoft.com/office/drawing/2014/main" id="{2763A89D-04CC-49DF-A2AE-E443FD4F1BC4}"/>
                        </a:ext>
                      </a:extLst>
                    </p:cNvPr>
                    <p:cNvSpPr/>
                    <p:nvPr/>
                  </p:nvSpPr>
                  <p:spPr>
                    <a:xfrm>
                      <a:off x="8292195" y="6898395"/>
                      <a:ext cx="148348" cy="29147"/>
                    </a:xfrm>
                    <a:custGeom>
                      <a:avLst/>
                      <a:gdLst>
                        <a:gd name="connsiteX0" fmla="*/ 0 w 148348"/>
                        <a:gd name="connsiteY0" fmla="*/ 29148 h 29147"/>
                        <a:gd name="connsiteX1" fmla="*/ 148348 w 148348"/>
                        <a:gd name="connsiteY1" fmla="*/ 29148 h 29147"/>
                        <a:gd name="connsiteX2" fmla="*/ 0 w 148348"/>
                        <a:gd name="connsiteY2" fmla="*/ 29148 h 29147"/>
                      </a:gdLst>
                      <a:ahLst/>
                      <a:cxnLst>
                        <a:cxn ang="0">
                          <a:pos x="connsiteX0" y="connsiteY0"/>
                        </a:cxn>
                        <a:cxn ang="0">
                          <a:pos x="connsiteX1" y="connsiteY1"/>
                        </a:cxn>
                        <a:cxn ang="0">
                          <a:pos x="connsiteX2" y="connsiteY2"/>
                        </a:cxn>
                      </a:cxnLst>
                      <a:rect l="l" t="t" r="r" b="b"/>
                      <a:pathLst>
                        <a:path w="148348" h="29147">
                          <a:moveTo>
                            <a:pt x="0" y="29148"/>
                          </a:moveTo>
                          <a:cubicBezTo>
                            <a:pt x="0" y="29148"/>
                            <a:pt x="76567" y="-9135"/>
                            <a:pt x="148348" y="29148"/>
                          </a:cubicBezTo>
                          <a:cubicBezTo>
                            <a:pt x="119635" y="436"/>
                            <a:pt x="52640" y="-18706"/>
                            <a:pt x="0" y="29148"/>
                          </a:cubicBezTo>
                          <a:close/>
                        </a:path>
                      </a:pathLst>
                    </a:custGeom>
                    <a:solidFill>
                      <a:srgbClr val="D97D30"/>
                    </a:solidFill>
                    <a:ln w="47824" cap="flat">
                      <a:noFill/>
                      <a:prstDash val="solid"/>
                      <a:miter/>
                    </a:ln>
                  </p:spPr>
                  <p:txBody>
                    <a:bodyPr rtlCol="0" anchor="ctr"/>
                    <a:lstStyle/>
                    <a:p>
                      <a:endParaRPr lang="en-US"/>
                    </a:p>
                  </p:txBody>
                </p:sp>
                <p:grpSp>
                  <p:nvGrpSpPr>
                    <p:cNvPr id="208" name="Graphic 3">
                      <a:extLst>
                        <a:ext uri="{FF2B5EF4-FFF2-40B4-BE49-F238E27FC236}">
                          <a16:creationId xmlns:a16="http://schemas.microsoft.com/office/drawing/2014/main" id="{7EE84D3C-19A3-4195-BDED-16CB8749621B}"/>
                        </a:ext>
                      </a:extLst>
                    </p:cNvPr>
                    <p:cNvGrpSpPr/>
                    <p:nvPr/>
                  </p:nvGrpSpPr>
                  <p:grpSpPr>
                    <a:xfrm>
                      <a:off x="8309298" y="6715192"/>
                      <a:ext cx="132003" cy="185461"/>
                      <a:chOff x="8309298" y="6715192"/>
                      <a:chExt cx="132003" cy="185461"/>
                    </a:xfrm>
                  </p:grpSpPr>
                  <p:sp>
                    <p:nvSpPr>
                      <p:cNvPr id="209" name="Freeform: Shape 208">
                        <a:extLst>
                          <a:ext uri="{FF2B5EF4-FFF2-40B4-BE49-F238E27FC236}">
                            <a16:creationId xmlns:a16="http://schemas.microsoft.com/office/drawing/2014/main" id="{606CAD40-80B2-421F-B7D0-635082A91D86}"/>
                          </a:ext>
                        </a:extLst>
                      </p:cNvPr>
                      <p:cNvSpPr/>
                      <p:nvPr/>
                    </p:nvSpPr>
                    <p:spPr>
                      <a:xfrm>
                        <a:off x="8309298" y="6715192"/>
                        <a:ext cx="131245" cy="64003"/>
                      </a:xfrm>
                      <a:custGeom>
                        <a:avLst/>
                        <a:gdLst>
                          <a:gd name="connsiteX0" fmla="*/ 131245 w 131245"/>
                          <a:gd name="connsiteY0" fmla="*/ 64004 h 64003"/>
                          <a:gd name="connsiteX1" fmla="*/ 88177 w 131245"/>
                          <a:gd name="connsiteY1" fmla="*/ 1793 h 64003"/>
                          <a:gd name="connsiteX2" fmla="*/ 16395 w 131245"/>
                          <a:gd name="connsiteY2" fmla="*/ 64004 h 64003"/>
                          <a:gd name="connsiteX3" fmla="*/ 131245 w 131245"/>
                          <a:gd name="connsiteY3" fmla="*/ 64004 h 64003"/>
                        </a:gdLst>
                        <a:ahLst/>
                        <a:cxnLst>
                          <a:cxn ang="0">
                            <a:pos x="connsiteX0" y="connsiteY0"/>
                          </a:cxn>
                          <a:cxn ang="0">
                            <a:pos x="connsiteX1" y="connsiteY1"/>
                          </a:cxn>
                          <a:cxn ang="0">
                            <a:pos x="connsiteX2" y="connsiteY2"/>
                          </a:cxn>
                          <a:cxn ang="0">
                            <a:pos x="connsiteX3" y="connsiteY3"/>
                          </a:cxn>
                        </a:cxnLst>
                        <a:rect l="l" t="t" r="r" b="b"/>
                        <a:pathLst>
                          <a:path w="131245" h="64003">
                            <a:moveTo>
                              <a:pt x="131245" y="64004"/>
                            </a:moveTo>
                            <a:cubicBezTo>
                              <a:pt x="131245" y="64004"/>
                              <a:pt x="131245" y="16149"/>
                              <a:pt x="88177" y="1793"/>
                            </a:cubicBezTo>
                            <a:cubicBezTo>
                              <a:pt x="35537" y="-12563"/>
                              <a:pt x="-31459" y="64004"/>
                              <a:pt x="16395" y="64004"/>
                            </a:cubicBezTo>
                            <a:cubicBezTo>
                              <a:pt x="54678" y="59218"/>
                              <a:pt x="116889" y="30506"/>
                              <a:pt x="131245" y="64004"/>
                            </a:cubicBezTo>
                            <a:close/>
                          </a:path>
                        </a:pathLst>
                      </a:custGeom>
                      <a:solidFill>
                        <a:srgbClr val="6F1200"/>
                      </a:solidFill>
                      <a:ln w="4782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042D8748-7E5D-4626-B942-880F43733C4E}"/>
                          </a:ext>
                        </a:extLst>
                      </p:cNvPr>
                      <p:cNvSpPr/>
                      <p:nvPr/>
                    </p:nvSpPr>
                    <p:spPr>
                      <a:xfrm>
                        <a:off x="8310579" y="6719948"/>
                        <a:ext cx="130722" cy="180705"/>
                      </a:xfrm>
                      <a:custGeom>
                        <a:avLst/>
                        <a:gdLst>
                          <a:gd name="connsiteX0" fmla="*/ 125179 w 130722"/>
                          <a:gd name="connsiteY0" fmla="*/ 121458 h 180705"/>
                          <a:gd name="connsiteX1" fmla="*/ 39041 w 130722"/>
                          <a:gd name="connsiteY1" fmla="*/ 174097 h 180705"/>
                          <a:gd name="connsiteX2" fmla="*/ 5543 w 130722"/>
                          <a:gd name="connsiteY2" fmla="*/ 59248 h 180705"/>
                          <a:gd name="connsiteX3" fmla="*/ 91681 w 130722"/>
                          <a:gd name="connsiteY3" fmla="*/ 6608 h 180705"/>
                          <a:gd name="connsiteX4" fmla="*/ 125179 w 130722"/>
                          <a:gd name="connsiteY4" fmla="*/ 121458 h 18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22" h="180705">
                            <a:moveTo>
                              <a:pt x="125179" y="121458"/>
                            </a:moveTo>
                            <a:cubicBezTo>
                              <a:pt x="110823" y="169312"/>
                              <a:pt x="72539" y="193239"/>
                              <a:pt x="39041" y="174097"/>
                            </a:cubicBezTo>
                            <a:cubicBezTo>
                              <a:pt x="5543" y="159741"/>
                              <a:pt x="-8813" y="107102"/>
                              <a:pt x="5543" y="59248"/>
                            </a:cubicBezTo>
                            <a:cubicBezTo>
                              <a:pt x="19900" y="11393"/>
                              <a:pt x="58183" y="-12534"/>
                              <a:pt x="91681" y="6608"/>
                            </a:cubicBezTo>
                            <a:cubicBezTo>
                              <a:pt x="125179" y="25750"/>
                              <a:pt x="139535" y="78389"/>
                              <a:pt x="125179" y="121458"/>
                            </a:cubicBezTo>
                            <a:close/>
                          </a:path>
                        </a:pathLst>
                      </a:custGeom>
                      <a:solidFill>
                        <a:srgbClr val="FEFDF2"/>
                      </a:solidFill>
                      <a:ln w="4782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77FC19DE-747E-433B-B145-65D06261F8FC}"/>
                          </a:ext>
                        </a:extLst>
                      </p:cNvPr>
                      <p:cNvSpPr/>
                      <p:nvPr/>
                    </p:nvSpPr>
                    <p:spPr>
                      <a:xfrm>
                        <a:off x="8342708" y="6766671"/>
                        <a:ext cx="85605" cy="115970"/>
                      </a:xfrm>
                      <a:custGeom>
                        <a:avLst/>
                        <a:gdLst>
                          <a:gd name="connsiteX0" fmla="*/ 78694 w 85605"/>
                          <a:gd name="connsiteY0" fmla="*/ 79520 h 115970"/>
                          <a:gd name="connsiteX1" fmla="*/ 21268 w 85605"/>
                          <a:gd name="connsiteY1" fmla="*/ 113017 h 115970"/>
                          <a:gd name="connsiteX2" fmla="*/ 6912 w 85605"/>
                          <a:gd name="connsiteY2" fmla="*/ 36451 h 115970"/>
                          <a:gd name="connsiteX3" fmla="*/ 64337 w 85605"/>
                          <a:gd name="connsiteY3" fmla="*/ 2953 h 115970"/>
                          <a:gd name="connsiteX4" fmla="*/ 78694 w 85605"/>
                          <a:gd name="connsiteY4" fmla="*/ 79520 h 11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5" h="115970">
                            <a:moveTo>
                              <a:pt x="78694" y="79520"/>
                            </a:moveTo>
                            <a:cubicBezTo>
                              <a:pt x="69123" y="108232"/>
                              <a:pt x="40410" y="122588"/>
                              <a:pt x="21268" y="113017"/>
                            </a:cubicBezTo>
                            <a:cubicBezTo>
                              <a:pt x="2127" y="98661"/>
                              <a:pt x="-7444" y="65163"/>
                              <a:pt x="6912" y="36451"/>
                            </a:cubicBezTo>
                            <a:cubicBezTo>
                              <a:pt x="16483" y="7738"/>
                              <a:pt x="45195" y="-6618"/>
                              <a:pt x="64337" y="2953"/>
                            </a:cubicBezTo>
                            <a:cubicBezTo>
                              <a:pt x="83479" y="12524"/>
                              <a:pt x="93050" y="50807"/>
                              <a:pt x="78694" y="79520"/>
                            </a:cubicBezTo>
                            <a:close/>
                          </a:path>
                        </a:pathLst>
                      </a:custGeom>
                      <a:solidFill>
                        <a:srgbClr val="9D641A"/>
                      </a:solidFill>
                      <a:ln w="4782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7F32125E-1F2F-4A6B-9587-8C2EA381431A}"/>
                          </a:ext>
                        </a:extLst>
                      </p:cNvPr>
                      <p:cNvSpPr/>
                      <p:nvPr/>
                    </p:nvSpPr>
                    <p:spPr>
                      <a:xfrm>
                        <a:off x="8349620" y="6780313"/>
                        <a:ext cx="71781" cy="93472"/>
                      </a:xfrm>
                      <a:custGeom>
                        <a:avLst/>
                        <a:gdLst>
                          <a:gd name="connsiteX0" fmla="*/ 66996 w 71781"/>
                          <a:gd name="connsiteY0" fmla="*/ 65878 h 93472"/>
                          <a:gd name="connsiteX1" fmla="*/ 19142 w 71781"/>
                          <a:gd name="connsiteY1" fmla="*/ 89805 h 93472"/>
                          <a:gd name="connsiteX2" fmla="*/ 4785 w 71781"/>
                          <a:gd name="connsiteY2" fmla="*/ 27595 h 93472"/>
                          <a:gd name="connsiteX3" fmla="*/ 52640 w 71781"/>
                          <a:gd name="connsiteY3" fmla="*/ 3668 h 93472"/>
                          <a:gd name="connsiteX4" fmla="*/ 66996 w 71781"/>
                          <a:gd name="connsiteY4" fmla="*/ 65878 h 93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 h="93472">
                            <a:moveTo>
                              <a:pt x="66996" y="65878"/>
                            </a:moveTo>
                            <a:cubicBezTo>
                              <a:pt x="57425" y="89805"/>
                              <a:pt x="38283" y="99376"/>
                              <a:pt x="19142" y="89805"/>
                            </a:cubicBezTo>
                            <a:cubicBezTo>
                              <a:pt x="0" y="80234"/>
                              <a:pt x="-4785" y="51522"/>
                              <a:pt x="4785" y="27595"/>
                            </a:cubicBezTo>
                            <a:cubicBezTo>
                              <a:pt x="14356" y="3668"/>
                              <a:pt x="33498" y="-5903"/>
                              <a:pt x="52640" y="3668"/>
                            </a:cubicBezTo>
                            <a:cubicBezTo>
                              <a:pt x="71781" y="13238"/>
                              <a:pt x="76567" y="41951"/>
                              <a:pt x="66996" y="65878"/>
                            </a:cubicBezTo>
                            <a:close/>
                          </a:path>
                        </a:pathLst>
                      </a:custGeom>
                      <a:solidFill>
                        <a:srgbClr val="3E1700"/>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F9906B39-6677-4B76-B90F-6E604C0F36C0}"/>
                          </a:ext>
                        </a:extLst>
                      </p:cNvPr>
                      <p:cNvSpPr/>
                      <p:nvPr/>
                    </p:nvSpPr>
                    <p:spPr>
                      <a:xfrm>
                        <a:off x="8358451" y="6778764"/>
                        <a:ext cx="34978" cy="43931"/>
                      </a:xfrm>
                      <a:custGeom>
                        <a:avLst/>
                        <a:gdLst>
                          <a:gd name="connsiteX0" fmla="*/ 29453 w 34978"/>
                          <a:gd name="connsiteY0" fmla="*/ 33929 h 43931"/>
                          <a:gd name="connsiteX1" fmla="*/ 5526 w 34978"/>
                          <a:gd name="connsiteY1" fmla="*/ 38715 h 43931"/>
                          <a:gd name="connsiteX2" fmla="*/ 5526 w 34978"/>
                          <a:gd name="connsiteY2" fmla="*/ 10002 h 43931"/>
                          <a:gd name="connsiteX3" fmla="*/ 29453 w 34978"/>
                          <a:gd name="connsiteY3" fmla="*/ 5217 h 43931"/>
                          <a:gd name="connsiteX4" fmla="*/ 29453 w 34978"/>
                          <a:gd name="connsiteY4" fmla="*/ 33929 h 43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8" h="43931">
                            <a:moveTo>
                              <a:pt x="29453" y="33929"/>
                            </a:moveTo>
                            <a:cubicBezTo>
                              <a:pt x="24667" y="43500"/>
                              <a:pt x="10311" y="48286"/>
                              <a:pt x="5526" y="38715"/>
                            </a:cubicBezTo>
                            <a:cubicBezTo>
                              <a:pt x="740" y="33929"/>
                              <a:pt x="-4045" y="19573"/>
                              <a:pt x="5526" y="10002"/>
                            </a:cubicBezTo>
                            <a:cubicBezTo>
                              <a:pt x="10311" y="432"/>
                              <a:pt x="24667" y="-4354"/>
                              <a:pt x="29453" y="5217"/>
                            </a:cubicBezTo>
                            <a:cubicBezTo>
                              <a:pt x="34238" y="10002"/>
                              <a:pt x="39024" y="19573"/>
                              <a:pt x="29453" y="33929"/>
                            </a:cubicBezTo>
                            <a:close/>
                          </a:path>
                        </a:pathLst>
                      </a:custGeom>
                      <a:solidFill>
                        <a:srgbClr val="FEFDF2"/>
                      </a:solidFill>
                      <a:ln w="47824"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EA11066F-3ACF-4913-8265-B0F07F9EF2F6}"/>
                          </a:ext>
                        </a:extLst>
                      </p:cNvPr>
                      <p:cNvSpPr/>
                      <p:nvPr/>
                    </p:nvSpPr>
                    <p:spPr>
                      <a:xfrm>
                        <a:off x="8378333" y="6841406"/>
                        <a:ext cx="27070" cy="33497"/>
                      </a:xfrm>
                      <a:custGeom>
                        <a:avLst/>
                        <a:gdLst>
                          <a:gd name="connsiteX0" fmla="*/ 23927 w 27070"/>
                          <a:gd name="connsiteY0" fmla="*/ 23927 h 33497"/>
                          <a:gd name="connsiteX1" fmla="*/ 4785 w 27070"/>
                          <a:gd name="connsiteY1" fmla="*/ 33498 h 33497"/>
                          <a:gd name="connsiteX2" fmla="*/ 0 w 27070"/>
                          <a:gd name="connsiteY2" fmla="*/ 9571 h 33497"/>
                          <a:gd name="connsiteX3" fmla="*/ 19142 w 27070"/>
                          <a:gd name="connsiteY3" fmla="*/ 0 h 33497"/>
                          <a:gd name="connsiteX4" fmla="*/ 23927 w 27070"/>
                          <a:gd name="connsiteY4" fmla="*/ 23927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0" h="33497">
                            <a:moveTo>
                              <a:pt x="23927" y="23927"/>
                            </a:moveTo>
                            <a:cubicBezTo>
                              <a:pt x="19142" y="33498"/>
                              <a:pt x="9571" y="33498"/>
                              <a:pt x="4785" y="33498"/>
                            </a:cubicBezTo>
                            <a:cubicBezTo>
                              <a:pt x="0" y="28712"/>
                              <a:pt x="0" y="19142"/>
                              <a:pt x="0" y="9571"/>
                            </a:cubicBezTo>
                            <a:cubicBezTo>
                              <a:pt x="4785" y="0"/>
                              <a:pt x="14356" y="0"/>
                              <a:pt x="19142" y="0"/>
                            </a:cubicBezTo>
                            <a:cubicBezTo>
                              <a:pt x="28712" y="4785"/>
                              <a:pt x="28712" y="14356"/>
                              <a:pt x="23927" y="23927"/>
                            </a:cubicBezTo>
                            <a:close/>
                          </a:path>
                        </a:pathLst>
                      </a:custGeom>
                      <a:solidFill>
                        <a:srgbClr val="EAEFF2"/>
                      </a:solidFill>
                      <a:ln w="47824" cap="flat">
                        <a:noFill/>
                        <a:prstDash val="solid"/>
                        <a:miter/>
                      </a:ln>
                    </p:spPr>
                    <p:txBody>
                      <a:bodyPr rtlCol="0" anchor="ctr"/>
                      <a:lstStyle/>
                      <a:p>
                        <a:endParaRPr lang="en-US"/>
                      </a:p>
                    </p:txBody>
                  </p:sp>
                </p:grpSp>
              </p:grpSp>
              <p:sp>
                <p:nvSpPr>
                  <p:cNvPr id="206" name="Freeform: Shape 205">
                    <a:extLst>
                      <a:ext uri="{FF2B5EF4-FFF2-40B4-BE49-F238E27FC236}">
                        <a16:creationId xmlns:a16="http://schemas.microsoft.com/office/drawing/2014/main" id="{ED814C26-2348-4936-AC33-1970950059EB}"/>
                      </a:ext>
                    </a:extLst>
                  </p:cNvPr>
                  <p:cNvSpPr/>
                  <p:nvPr/>
                </p:nvSpPr>
                <p:spPr>
                  <a:xfrm>
                    <a:off x="8311337" y="6916127"/>
                    <a:ext cx="95708" cy="20986"/>
                  </a:xfrm>
                  <a:custGeom>
                    <a:avLst/>
                    <a:gdLst>
                      <a:gd name="connsiteX0" fmla="*/ 0 w 95708"/>
                      <a:gd name="connsiteY0" fmla="*/ 16201 h 20986"/>
                      <a:gd name="connsiteX1" fmla="*/ 0 w 95708"/>
                      <a:gd name="connsiteY1" fmla="*/ 11416 h 20986"/>
                      <a:gd name="connsiteX2" fmla="*/ 95708 w 95708"/>
                      <a:gd name="connsiteY2" fmla="*/ 20987 h 20986"/>
                      <a:gd name="connsiteX3" fmla="*/ 95708 w 95708"/>
                      <a:gd name="connsiteY3" fmla="*/ 20987 h 20986"/>
                      <a:gd name="connsiteX4" fmla="*/ 0 w 95708"/>
                      <a:gd name="connsiteY4" fmla="*/ 16201 h 2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0986">
                        <a:moveTo>
                          <a:pt x="0" y="16201"/>
                        </a:moveTo>
                        <a:cubicBezTo>
                          <a:pt x="0" y="16201"/>
                          <a:pt x="0" y="11416"/>
                          <a:pt x="0" y="11416"/>
                        </a:cubicBezTo>
                        <a:cubicBezTo>
                          <a:pt x="28712" y="-2941"/>
                          <a:pt x="71781" y="-7726"/>
                          <a:pt x="95708" y="20987"/>
                        </a:cubicBezTo>
                        <a:cubicBezTo>
                          <a:pt x="95708" y="20987"/>
                          <a:pt x="95708" y="20987"/>
                          <a:pt x="95708" y="20987"/>
                        </a:cubicBezTo>
                        <a:cubicBezTo>
                          <a:pt x="62211" y="6630"/>
                          <a:pt x="28712" y="11416"/>
                          <a:pt x="0" y="16201"/>
                        </a:cubicBezTo>
                        <a:close/>
                      </a:path>
                    </a:pathLst>
                  </a:custGeom>
                  <a:solidFill>
                    <a:srgbClr val="FBC98F"/>
                  </a:solidFill>
                  <a:ln w="47824" cap="flat">
                    <a:noFill/>
                    <a:prstDash val="solid"/>
                    <a:miter/>
                  </a:ln>
                </p:spPr>
                <p:txBody>
                  <a:bodyPr rtlCol="0" anchor="ctr"/>
                  <a:lstStyle/>
                  <a:p>
                    <a:endParaRPr lang="en-US"/>
                  </a:p>
                </p:txBody>
              </p:sp>
            </p:grpSp>
            <p:sp>
              <p:nvSpPr>
                <p:cNvPr id="177" name="Freeform: Shape 176">
                  <a:extLst>
                    <a:ext uri="{FF2B5EF4-FFF2-40B4-BE49-F238E27FC236}">
                      <a16:creationId xmlns:a16="http://schemas.microsoft.com/office/drawing/2014/main" id="{4DD207DE-6ECE-4BFE-962C-EEAF254B4DB4}"/>
                    </a:ext>
                  </a:extLst>
                </p:cNvPr>
                <p:cNvSpPr/>
                <p:nvPr/>
              </p:nvSpPr>
              <p:spPr>
                <a:xfrm>
                  <a:off x="8210843" y="7021124"/>
                  <a:ext cx="856589" cy="442790"/>
                </a:xfrm>
                <a:custGeom>
                  <a:avLst/>
                  <a:gdLst>
                    <a:gd name="connsiteX0" fmla="*/ 52640 w 856589"/>
                    <a:gd name="connsiteY0" fmla="*/ 73908 h 442790"/>
                    <a:gd name="connsiteX1" fmla="*/ 43069 w 856589"/>
                    <a:gd name="connsiteY1" fmla="*/ 64337 h 442790"/>
                    <a:gd name="connsiteX2" fmla="*/ 19142 w 856589"/>
                    <a:gd name="connsiteY2" fmla="*/ 35625 h 442790"/>
                    <a:gd name="connsiteX3" fmla="*/ 0 w 856589"/>
                    <a:gd name="connsiteY3" fmla="*/ 6912 h 442790"/>
                    <a:gd name="connsiteX4" fmla="*/ 0 w 856589"/>
                    <a:gd name="connsiteY4" fmla="*/ 6912 h 442790"/>
                    <a:gd name="connsiteX5" fmla="*/ 0 w 856589"/>
                    <a:gd name="connsiteY5" fmla="*/ 6912 h 442790"/>
                    <a:gd name="connsiteX6" fmla="*/ 196202 w 856589"/>
                    <a:gd name="connsiteY6" fmla="*/ 64337 h 442790"/>
                    <a:gd name="connsiteX7" fmla="*/ 411546 w 856589"/>
                    <a:gd name="connsiteY7" fmla="*/ 88264 h 442790"/>
                    <a:gd name="connsiteX8" fmla="*/ 602963 w 856589"/>
                    <a:gd name="connsiteY8" fmla="*/ 83479 h 442790"/>
                    <a:gd name="connsiteX9" fmla="*/ 770452 w 856589"/>
                    <a:gd name="connsiteY9" fmla="*/ 59552 h 442790"/>
                    <a:gd name="connsiteX10" fmla="*/ 770452 w 856589"/>
                    <a:gd name="connsiteY10" fmla="*/ 2127 h 442790"/>
                    <a:gd name="connsiteX11" fmla="*/ 775238 w 856589"/>
                    <a:gd name="connsiteY11" fmla="*/ 2127 h 442790"/>
                    <a:gd name="connsiteX12" fmla="*/ 803950 w 856589"/>
                    <a:gd name="connsiteY12" fmla="*/ 49981 h 442790"/>
                    <a:gd name="connsiteX13" fmla="*/ 856590 w 856589"/>
                    <a:gd name="connsiteY13" fmla="*/ 69123 h 442790"/>
                    <a:gd name="connsiteX14" fmla="*/ 803950 w 856589"/>
                    <a:gd name="connsiteY14" fmla="*/ 97835 h 442790"/>
                    <a:gd name="connsiteX15" fmla="*/ 607748 w 856589"/>
                    <a:gd name="connsiteY15" fmla="*/ 418458 h 442790"/>
                    <a:gd name="connsiteX16" fmla="*/ 464185 w 856589"/>
                    <a:gd name="connsiteY16" fmla="*/ 442385 h 442790"/>
                    <a:gd name="connsiteX17" fmla="*/ 191417 w 856589"/>
                    <a:gd name="connsiteY17" fmla="*/ 365819 h 442790"/>
                    <a:gd name="connsiteX18" fmla="*/ 57425 w 856589"/>
                    <a:gd name="connsiteY18" fmla="*/ 78694 h 442790"/>
                    <a:gd name="connsiteX19" fmla="*/ 52640 w 856589"/>
                    <a:gd name="connsiteY19" fmla="*/ 73908 h 4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6589" h="442790">
                      <a:moveTo>
                        <a:pt x="52640" y="73908"/>
                      </a:moveTo>
                      <a:cubicBezTo>
                        <a:pt x="47854" y="69123"/>
                        <a:pt x="43069" y="69123"/>
                        <a:pt x="43069" y="64337"/>
                      </a:cubicBezTo>
                      <a:cubicBezTo>
                        <a:pt x="33498" y="54767"/>
                        <a:pt x="28712" y="45196"/>
                        <a:pt x="19142" y="35625"/>
                      </a:cubicBezTo>
                      <a:cubicBezTo>
                        <a:pt x="14356" y="26054"/>
                        <a:pt x="4785" y="16483"/>
                        <a:pt x="0" y="6912"/>
                      </a:cubicBezTo>
                      <a:cubicBezTo>
                        <a:pt x="0" y="6912"/>
                        <a:pt x="0" y="6912"/>
                        <a:pt x="0" y="6912"/>
                      </a:cubicBezTo>
                      <a:cubicBezTo>
                        <a:pt x="0" y="6912"/>
                        <a:pt x="0" y="6912"/>
                        <a:pt x="0" y="6912"/>
                      </a:cubicBezTo>
                      <a:cubicBezTo>
                        <a:pt x="66996" y="30839"/>
                        <a:pt x="129206" y="49981"/>
                        <a:pt x="196202" y="64337"/>
                      </a:cubicBezTo>
                      <a:cubicBezTo>
                        <a:pt x="267983" y="78694"/>
                        <a:pt x="339765" y="88264"/>
                        <a:pt x="411546" y="88264"/>
                      </a:cubicBezTo>
                      <a:cubicBezTo>
                        <a:pt x="473756" y="88264"/>
                        <a:pt x="540752" y="88264"/>
                        <a:pt x="602963" y="83479"/>
                      </a:cubicBezTo>
                      <a:cubicBezTo>
                        <a:pt x="655602" y="78694"/>
                        <a:pt x="717813" y="73908"/>
                        <a:pt x="770452" y="59552"/>
                      </a:cubicBezTo>
                      <a:cubicBezTo>
                        <a:pt x="765667" y="40410"/>
                        <a:pt x="765667" y="21269"/>
                        <a:pt x="770452" y="2127"/>
                      </a:cubicBezTo>
                      <a:cubicBezTo>
                        <a:pt x="770452" y="-2659"/>
                        <a:pt x="775238" y="2127"/>
                        <a:pt x="775238" y="2127"/>
                      </a:cubicBezTo>
                      <a:cubicBezTo>
                        <a:pt x="780023" y="21269"/>
                        <a:pt x="789594" y="35625"/>
                        <a:pt x="803950" y="49981"/>
                      </a:cubicBezTo>
                      <a:cubicBezTo>
                        <a:pt x="818306" y="64337"/>
                        <a:pt x="837448" y="73908"/>
                        <a:pt x="856590" y="69123"/>
                      </a:cubicBezTo>
                      <a:cubicBezTo>
                        <a:pt x="842233" y="88264"/>
                        <a:pt x="823092" y="102621"/>
                        <a:pt x="803950" y="97835"/>
                      </a:cubicBezTo>
                      <a:cubicBezTo>
                        <a:pt x="803950" y="231827"/>
                        <a:pt x="732169" y="365819"/>
                        <a:pt x="607748" y="418458"/>
                      </a:cubicBezTo>
                      <a:cubicBezTo>
                        <a:pt x="564679" y="437600"/>
                        <a:pt x="512040" y="442385"/>
                        <a:pt x="464185" y="442385"/>
                      </a:cubicBezTo>
                      <a:cubicBezTo>
                        <a:pt x="368477" y="447170"/>
                        <a:pt x="267983" y="408887"/>
                        <a:pt x="191417" y="365819"/>
                      </a:cubicBezTo>
                      <a:cubicBezTo>
                        <a:pt x="90923" y="313179"/>
                        <a:pt x="19142" y="193543"/>
                        <a:pt x="57425" y="78694"/>
                      </a:cubicBezTo>
                      <a:cubicBezTo>
                        <a:pt x="57425" y="78694"/>
                        <a:pt x="57425" y="73908"/>
                        <a:pt x="52640" y="7390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78" name="Graphic 3">
                  <a:extLst>
                    <a:ext uri="{FF2B5EF4-FFF2-40B4-BE49-F238E27FC236}">
                      <a16:creationId xmlns:a16="http://schemas.microsoft.com/office/drawing/2014/main" id="{F163D3AA-D622-46F5-8D0A-1F27157160F0}"/>
                    </a:ext>
                  </a:extLst>
                </p:cNvPr>
                <p:cNvGrpSpPr/>
                <p:nvPr/>
              </p:nvGrpSpPr>
              <p:grpSpPr>
                <a:xfrm>
                  <a:off x="8234770" y="7037608"/>
                  <a:ext cx="818306" cy="410242"/>
                  <a:chOff x="8234770" y="7037608"/>
                  <a:chExt cx="818306" cy="410242"/>
                </a:xfrm>
              </p:grpSpPr>
              <p:grpSp>
                <p:nvGrpSpPr>
                  <p:cNvPr id="186" name="Graphic 3">
                    <a:extLst>
                      <a:ext uri="{FF2B5EF4-FFF2-40B4-BE49-F238E27FC236}">
                        <a16:creationId xmlns:a16="http://schemas.microsoft.com/office/drawing/2014/main" id="{D8D176BF-5231-4A94-97BD-FCCFEE81350C}"/>
                      </a:ext>
                    </a:extLst>
                  </p:cNvPr>
                  <p:cNvGrpSpPr/>
                  <p:nvPr/>
                </p:nvGrpSpPr>
                <p:grpSpPr>
                  <a:xfrm>
                    <a:off x="8234770" y="7037608"/>
                    <a:ext cx="818306" cy="409876"/>
                    <a:chOff x="8234770" y="7037608"/>
                    <a:chExt cx="818306" cy="409876"/>
                  </a:xfrm>
                </p:grpSpPr>
                <p:sp>
                  <p:nvSpPr>
                    <p:cNvPr id="188" name="Freeform: Shape 187">
                      <a:extLst>
                        <a:ext uri="{FF2B5EF4-FFF2-40B4-BE49-F238E27FC236}">
                          <a16:creationId xmlns:a16="http://schemas.microsoft.com/office/drawing/2014/main" id="{5B586512-DF7D-4595-81D3-73F930A42488}"/>
                        </a:ext>
                      </a:extLst>
                    </p:cNvPr>
                    <p:cNvSpPr/>
                    <p:nvPr/>
                  </p:nvSpPr>
                  <p:spPr>
                    <a:xfrm>
                      <a:off x="8291845" y="7080676"/>
                      <a:ext cx="713377" cy="366216"/>
                    </a:xfrm>
                    <a:custGeom>
                      <a:avLst/>
                      <a:gdLst>
                        <a:gd name="connsiteX0" fmla="*/ 9921 w 713377"/>
                        <a:gd name="connsiteY0" fmla="*/ 0 h 366216"/>
                        <a:gd name="connsiteX1" fmla="*/ 713377 w 713377"/>
                        <a:gd name="connsiteY1" fmla="*/ 14356 h 366216"/>
                        <a:gd name="connsiteX2" fmla="*/ 287475 w 713377"/>
                        <a:gd name="connsiteY2" fmla="*/ 354121 h 366216"/>
                        <a:gd name="connsiteX3" fmla="*/ 9921 w 713377"/>
                        <a:gd name="connsiteY3" fmla="*/ 0 h 366216"/>
                      </a:gdLst>
                      <a:ahLst/>
                      <a:cxnLst>
                        <a:cxn ang="0">
                          <a:pos x="connsiteX0" y="connsiteY0"/>
                        </a:cxn>
                        <a:cxn ang="0">
                          <a:pos x="connsiteX1" y="connsiteY1"/>
                        </a:cxn>
                        <a:cxn ang="0">
                          <a:pos x="connsiteX2" y="connsiteY2"/>
                        </a:cxn>
                        <a:cxn ang="0">
                          <a:pos x="connsiteX3" y="connsiteY3"/>
                        </a:cxn>
                      </a:cxnLst>
                      <a:rect l="l" t="t" r="r" b="b"/>
                      <a:pathLst>
                        <a:path w="713377" h="366216">
                          <a:moveTo>
                            <a:pt x="9921" y="0"/>
                          </a:moveTo>
                          <a:cubicBezTo>
                            <a:pt x="9921" y="0"/>
                            <a:pt x="287475" y="90923"/>
                            <a:pt x="713377" y="14356"/>
                          </a:cubicBezTo>
                          <a:cubicBezTo>
                            <a:pt x="713377" y="196202"/>
                            <a:pt x="593742" y="421117"/>
                            <a:pt x="287475" y="354121"/>
                          </a:cubicBezTo>
                          <a:cubicBezTo>
                            <a:pt x="-18791" y="282340"/>
                            <a:pt x="-14006" y="153133"/>
                            <a:pt x="9921" y="0"/>
                          </a:cubicBezTo>
                          <a:close/>
                        </a:path>
                      </a:pathLst>
                    </a:custGeom>
                    <a:solidFill>
                      <a:srgbClr val="941511"/>
                    </a:solidFill>
                    <a:ln w="4782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6F7D6050-10CD-4227-8A91-B6DD025B387B}"/>
                        </a:ext>
                      </a:extLst>
                    </p:cNvPr>
                    <p:cNvSpPr/>
                    <p:nvPr/>
                  </p:nvSpPr>
                  <p:spPr>
                    <a:xfrm>
                      <a:off x="8291845" y="7080676"/>
                      <a:ext cx="713377" cy="362813"/>
                    </a:xfrm>
                    <a:custGeom>
                      <a:avLst/>
                      <a:gdLst>
                        <a:gd name="connsiteX0" fmla="*/ 9921 w 713377"/>
                        <a:gd name="connsiteY0" fmla="*/ 0 h 362813"/>
                        <a:gd name="connsiteX1" fmla="*/ 287475 w 713377"/>
                        <a:gd name="connsiteY1" fmla="*/ 349335 h 362813"/>
                        <a:gd name="connsiteX2" fmla="*/ 713377 w 713377"/>
                        <a:gd name="connsiteY2" fmla="*/ 9571 h 362813"/>
                        <a:gd name="connsiteX3" fmla="*/ 9921 w 713377"/>
                        <a:gd name="connsiteY3" fmla="*/ 0 h 362813"/>
                        <a:gd name="connsiteX4" fmla="*/ 191767 w 713377"/>
                        <a:gd name="connsiteY4" fmla="*/ 62210 h 362813"/>
                        <a:gd name="connsiteX5" fmla="*/ 411896 w 713377"/>
                        <a:gd name="connsiteY5" fmla="*/ 47854 h 362813"/>
                        <a:gd name="connsiteX6" fmla="*/ 617669 w 713377"/>
                        <a:gd name="connsiteY6" fmla="*/ 76567 h 362813"/>
                        <a:gd name="connsiteX7" fmla="*/ 622454 w 713377"/>
                        <a:gd name="connsiteY7" fmla="*/ 81352 h 362813"/>
                        <a:gd name="connsiteX8" fmla="*/ 646381 w 713377"/>
                        <a:gd name="connsiteY8" fmla="*/ 100494 h 362813"/>
                        <a:gd name="connsiteX9" fmla="*/ 617669 w 713377"/>
                        <a:gd name="connsiteY9" fmla="*/ 196202 h 362813"/>
                        <a:gd name="connsiteX10" fmla="*/ 469321 w 713377"/>
                        <a:gd name="connsiteY10" fmla="*/ 215344 h 362813"/>
                        <a:gd name="connsiteX11" fmla="*/ 196552 w 713377"/>
                        <a:gd name="connsiteY11" fmla="*/ 210558 h 362813"/>
                        <a:gd name="connsiteX12" fmla="*/ 91273 w 713377"/>
                        <a:gd name="connsiteY12" fmla="*/ 143562 h 362813"/>
                        <a:gd name="connsiteX13" fmla="*/ 191767 w 713377"/>
                        <a:gd name="connsiteY13" fmla="*/ 62210 h 36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3377" h="362813">
                          <a:moveTo>
                            <a:pt x="9921" y="0"/>
                          </a:moveTo>
                          <a:cubicBezTo>
                            <a:pt x="-14006" y="153133"/>
                            <a:pt x="-18791" y="282340"/>
                            <a:pt x="287475" y="349335"/>
                          </a:cubicBezTo>
                          <a:cubicBezTo>
                            <a:pt x="593742" y="421117"/>
                            <a:pt x="713377" y="191417"/>
                            <a:pt x="713377" y="9571"/>
                          </a:cubicBezTo>
                          <a:cubicBezTo>
                            <a:pt x="282690" y="90923"/>
                            <a:pt x="9921" y="0"/>
                            <a:pt x="9921" y="0"/>
                          </a:cubicBezTo>
                          <a:close/>
                          <a:moveTo>
                            <a:pt x="191767" y="62210"/>
                          </a:moveTo>
                          <a:cubicBezTo>
                            <a:pt x="263548" y="43069"/>
                            <a:pt x="340115" y="43069"/>
                            <a:pt x="411896" y="47854"/>
                          </a:cubicBezTo>
                          <a:cubicBezTo>
                            <a:pt x="478892" y="52640"/>
                            <a:pt x="560244" y="38283"/>
                            <a:pt x="617669" y="76567"/>
                          </a:cubicBezTo>
                          <a:cubicBezTo>
                            <a:pt x="617669" y="76567"/>
                            <a:pt x="622454" y="81352"/>
                            <a:pt x="622454" y="81352"/>
                          </a:cubicBezTo>
                          <a:cubicBezTo>
                            <a:pt x="632025" y="86137"/>
                            <a:pt x="641596" y="90923"/>
                            <a:pt x="646381" y="100494"/>
                          </a:cubicBezTo>
                          <a:cubicBezTo>
                            <a:pt x="670309" y="133992"/>
                            <a:pt x="646381" y="177060"/>
                            <a:pt x="617669" y="196202"/>
                          </a:cubicBezTo>
                          <a:cubicBezTo>
                            <a:pt x="579386" y="224915"/>
                            <a:pt x="517175" y="220129"/>
                            <a:pt x="469321" y="215344"/>
                          </a:cubicBezTo>
                          <a:cubicBezTo>
                            <a:pt x="378398" y="210558"/>
                            <a:pt x="287475" y="215344"/>
                            <a:pt x="196552" y="210558"/>
                          </a:cubicBezTo>
                          <a:cubicBezTo>
                            <a:pt x="153484" y="205773"/>
                            <a:pt x="100844" y="196202"/>
                            <a:pt x="91273" y="143562"/>
                          </a:cubicBezTo>
                          <a:cubicBezTo>
                            <a:pt x="91273" y="95708"/>
                            <a:pt x="153484" y="76567"/>
                            <a:pt x="191767" y="62210"/>
                          </a:cubicBezTo>
                          <a:close/>
                        </a:path>
                      </a:pathLst>
                    </a:custGeom>
                    <a:solidFill>
                      <a:srgbClr val="941511">
                        <a:alpha val="50000"/>
                      </a:srgbClr>
                    </a:solidFill>
                    <a:ln w="47824"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590ACEB2-2DE9-478B-951B-86160426FCC7}"/>
                        </a:ext>
                      </a:extLst>
                    </p:cNvPr>
                    <p:cNvSpPr/>
                    <p:nvPr/>
                  </p:nvSpPr>
                  <p:spPr>
                    <a:xfrm>
                      <a:off x="8349620" y="7095033"/>
                      <a:ext cx="564679" cy="141497"/>
                    </a:xfrm>
                    <a:custGeom>
                      <a:avLst/>
                      <a:gdLst>
                        <a:gd name="connsiteX0" fmla="*/ 258413 w 564679"/>
                        <a:gd name="connsiteY0" fmla="*/ 138777 h 141497"/>
                        <a:gd name="connsiteX1" fmla="*/ 564679 w 564679"/>
                        <a:gd name="connsiteY1" fmla="*/ 14356 h 141497"/>
                        <a:gd name="connsiteX2" fmla="*/ 0 w 564679"/>
                        <a:gd name="connsiteY2" fmla="*/ 0 h 141497"/>
                        <a:gd name="connsiteX3" fmla="*/ 258413 w 564679"/>
                        <a:gd name="connsiteY3" fmla="*/ 138777 h 141497"/>
                      </a:gdLst>
                      <a:ahLst/>
                      <a:cxnLst>
                        <a:cxn ang="0">
                          <a:pos x="connsiteX0" y="connsiteY0"/>
                        </a:cxn>
                        <a:cxn ang="0">
                          <a:pos x="connsiteX1" y="connsiteY1"/>
                        </a:cxn>
                        <a:cxn ang="0">
                          <a:pos x="connsiteX2" y="connsiteY2"/>
                        </a:cxn>
                        <a:cxn ang="0">
                          <a:pos x="connsiteX3" y="connsiteY3"/>
                        </a:cxn>
                      </a:cxnLst>
                      <a:rect l="l" t="t" r="r" b="b"/>
                      <a:pathLst>
                        <a:path w="564679" h="141497">
                          <a:moveTo>
                            <a:pt x="258413" y="138777"/>
                          </a:moveTo>
                          <a:cubicBezTo>
                            <a:pt x="512040" y="157919"/>
                            <a:pt x="555108" y="71781"/>
                            <a:pt x="564679" y="14356"/>
                          </a:cubicBezTo>
                          <a:cubicBezTo>
                            <a:pt x="291910" y="52640"/>
                            <a:pt x="90923" y="19142"/>
                            <a:pt x="0" y="0"/>
                          </a:cubicBezTo>
                          <a:cubicBezTo>
                            <a:pt x="9571" y="43069"/>
                            <a:pt x="52640" y="124421"/>
                            <a:pt x="258413" y="138777"/>
                          </a:cubicBezTo>
                          <a:close/>
                        </a:path>
                      </a:pathLst>
                    </a:custGeom>
                    <a:solidFill>
                      <a:srgbClr val="FFFFFF"/>
                    </a:solidFill>
                    <a:ln w="47824"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04B97C4C-A86E-47F2-9CDA-55FBC8508C25}"/>
                        </a:ext>
                      </a:extLst>
                    </p:cNvPr>
                    <p:cNvSpPr/>
                    <p:nvPr/>
                  </p:nvSpPr>
                  <p:spPr>
                    <a:xfrm>
                      <a:off x="8349620" y="7095033"/>
                      <a:ext cx="564679" cy="76922"/>
                    </a:xfrm>
                    <a:custGeom>
                      <a:avLst/>
                      <a:gdLst>
                        <a:gd name="connsiteX0" fmla="*/ 564679 w 564679"/>
                        <a:gd name="connsiteY0" fmla="*/ 14356 h 76922"/>
                        <a:gd name="connsiteX1" fmla="*/ 559894 w 564679"/>
                        <a:gd name="connsiteY1" fmla="*/ 33498 h 76922"/>
                        <a:gd name="connsiteX2" fmla="*/ 272769 w 564679"/>
                        <a:gd name="connsiteY2" fmla="*/ 71781 h 76922"/>
                        <a:gd name="connsiteX3" fmla="*/ 90923 w 564679"/>
                        <a:gd name="connsiteY3" fmla="*/ 47854 h 76922"/>
                        <a:gd name="connsiteX4" fmla="*/ 43069 w 564679"/>
                        <a:gd name="connsiteY4" fmla="*/ 71781 h 76922"/>
                        <a:gd name="connsiteX5" fmla="*/ 0 w 564679"/>
                        <a:gd name="connsiteY5" fmla="*/ 0 h 76922"/>
                        <a:gd name="connsiteX6" fmla="*/ 564679 w 564679"/>
                        <a:gd name="connsiteY6" fmla="*/ 14356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679" h="76922">
                          <a:moveTo>
                            <a:pt x="564679" y="14356"/>
                          </a:moveTo>
                          <a:cubicBezTo>
                            <a:pt x="564679" y="19142"/>
                            <a:pt x="564679" y="28713"/>
                            <a:pt x="559894" y="33498"/>
                          </a:cubicBezTo>
                          <a:cubicBezTo>
                            <a:pt x="483327" y="90923"/>
                            <a:pt x="363692" y="76567"/>
                            <a:pt x="272769" y="71781"/>
                          </a:cubicBezTo>
                          <a:cubicBezTo>
                            <a:pt x="215344" y="66996"/>
                            <a:pt x="148348" y="66996"/>
                            <a:pt x="90923" y="47854"/>
                          </a:cubicBezTo>
                          <a:cubicBezTo>
                            <a:pt x="66996" y="43069"/>
                            <a:pt x="38283" y="38283"/>
                            <a:pt x="43069" y="71781"/>
                          </a:cubicBezTo>
                          <a:cubicBezTo>
                            <a:pt x="14356" y="47854"/>
                            <a:pt x="0" y="19142"/>
                            <a:pt x="0" y="0"/>
                          </a:cubicBezTo>
                          <a:cubicBezTo>
                            <a:pt x="90923" y="19142"/>
                            <a:pt x="291910" y="52640"/>
                            <a:pt x="564679" y="14356"/>
                          </a:cubicBezTo>
                          <a:close/>
                        </a:path>
                      </a:pathLst>
                    </a:custGeom>
                    <a:solidFill>
                      <a:srgbClr val="D8D8D8">
                        <a:alpha val="50000"/>
                      </a:srgbClr>
                    </a:solidFill>
                    <a:ln w="47824" cap="flat">
                      <a:noFill/>
                      <a:prstDash val="solid"/>
                      <a:miter/>
                    </a:ln>
                  </p:spPr>
                  <p:txBody>
                    <a:bodyPr rtlCol="0" anchor="ctr"/>
                    <a:lstStyle/>
                    <a:p>
                      <a:endParaRPr lang="en-US"/>
                    </a:p>
                  </p:txBody>
                </p:sp>
                <p:grpSp>
                  <p:nvGrpSpPr>
                    <p:cNvPr id="192" name="Graphic 3">
                      <a:extLst>
                        <a:ext uri="{FF2B5EF4-FFF2-40B4-BE49-F238E27FC236}">
                          <a16:creationId xmlns:a16="http://schemas.microsoft.com/office/drawing/2014/main" id="{45CAAD6C-9912-4EB4-9EC4-F00D1F96DAC1}"/>
                        </a:ext>
                      </a:extLst>
                    </p:cNvPr>
                    <p:cNvGrpSpPr/>
                    <p:nvPr/>
                  </p:nvGrpSpPr>
                  <p:grpSpPr>
                    <a:xfrm>
                      <a:off x="8316122" y="7258196"/>
                      <a:ext cx="641246" cy="189288"/>
                      <a:chOff x="8316122" y="7258196"/>
                      <a:chExt cx="641246" cy="189288"/>
                    </a:xfrm>
                  </p:grpSpPr>
                  <p:sp>
                    <p:nvSpPr>
                      <p:cNvPr id="201" name="Freeform: Shape 200">
                        <a:extLst>
                          <a:ext uri="{FF2B5EF4-FFF2-40B4-BE49-F238E27FC236}">
                            <a16:creationId xmlns:a16="http://schemas.microsoft.com/office/drawing/2014/main" id="{A7314869-D896-4827-A2DE-1599F22FEF0D}"/>
                          </a:ext>
                        </a:extLst>
                      </p:cNvPr>
                      <p:cNvSpPr/>
                      <p:nvPr/>
                    </p:nvSpPr>
                    <p:spPr>
                      <a:xfrm>
                        <a:off x="8449368" y="7268504"/>
                        <a:ext cx="503214" cy="114847"/>
                      </a:xfrm>
                      <a:custGeom>
                        <a:avLst/>
                        <a:gdLst>
                          <a:gd name="connsiteX0" fmla="*/ 53385 w 503214"/>
                          <a:gd name="connsiteY0" fmla="*/ 94512 h 114847"/>
                          <a:gd name="connsiteX1" fmla="*/ 474502 w 503214"/>
                          <a:gd name="connsiteY1" fmla="*/ 65799 h 114847"/>
                          <a:gd name="connsiteX2" fmla="*/ 503215 w 503214"/>
                          <a:gd name="connsiteY2" fmla="*/ 27516 h 114847"/>
                          <a:gd name="connsiteX3" fmla="*/ 249588 w 503214"/>
                          <a:gd name="connsiteY3" fmla="*/ 22731 h 114847"/>
                          <a:gd name="connsiteX4" fmla="*/ 43815 w 503214"/>
                          <a:gd name="connsiteY4" fmla="*/ 17945 h 114847"/>
                          <a:gd name="connsiteX5" fmla="*/ 53385 w 503214"/>
                          <a:gd name="connsiteY5" fmla="*/ 94512 h 11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214" h="114847">
                            <a:moveTo>
                              <a:pt x="53385" y="94512"/>
                            </a:moveTo>
                            <a:cubicBezTo>
                              <a:pt x="254373" y="142366"/>
                              <a:pt x="407506" y="94512"/>
                              <a:pt x="474502" y="65799"/>
                            </a:cubicBezTo>
                            <a:cubicBezTo>
                              <a:pt x="484073" y="51443"/>
                              <a:pt x="493644" y="37087"/>
                              <a:pt x="503215" y="27516"/>
                            </a:cubicBezTo>
                            <a:cubicBezTo>
                              <a:pt x="421863" y="-10767"/>
                              <a:pt x="297442" y="-5982"/>
                              <a:pt x="249588" y="22731"/>
                            </a:cubicBezTo>
                            <a:cubicBezTo>
                              <a:pt x="216090" y="-1196"/>
                              <a:pt x="120381" y="-10767"/>
                              <a:pt x="43815" y="17945"/>
                            </a:cubicBezTo>
                            <a:cubicBezTo>
                              <a:pt x="-4039" y="46658"/>
                              <a:pt x="-27966" y="70585"/>
                              <a:pt x="53385" y="94512"/>
                            </a:cubicBezTo>
                            <a:close/>
                          </a:path>
                        </a:pathLst>
                      </a:custGeom>
                      <a:solidFill>
                        <a:srgbClr val="F58C86"/>
                      </a:solidFill>
                      <a:ln w="47824"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B1DC585B-FEC5-4BFA-98E1-55DD081A1B4F}"/>
                          </a:ext>
                        </a:extLst>
                      </p:cNvPr>
                      <p:cNvSpPr/>
                      <p:nvPr/>
                    </p:nvSpPr>
                    <p:spPr>
                      <a:xfrm>
                        <a:off x="8450050" y="7267308"/>
                        <a:ext cx="507317" cy="106473"/>
                      </a:xfrm>
                      <a:custGeom>
                        <a:avLst/>
                        <a:gdLst>
                          <a:gd name="connsiteX0" fmla="*/ 43132 w 507317"/>
                          <a:gd name="connsiteY0" fmla="*/ 19142 h 106473"/>
                          <a:gd name="connsiteX1" fmla="*/ 52703 w 507317"/>
                          <a:gd name="connsiteY1" fmla="*/ 14356 h 106473"/>
                          <a:gd name="connsiteX2" fmla="*/ 52703 w 507317"/>
                          <a:gd name="connsiteY2" fmla="*/ 14356 h 106473"/>
                          <a:gd name="connsiteX3" fmla="*/ 71845 w 507317"/>
                          <a:gd name="connsiteY3" fmla="*/ 62210 h 106473"/>
                          <a:gd name="connsiteX4" fmla="*/ 258476 w 507317"/>
                          <a:gd name="connsiteY4" fmla="*/ 14356 h 106473"/>
                          <a:gd name="connsiteX5" fmla="*/ 258476 w 507317"/>
                          <a:gd name="connsiteY5" fmla="*/ 9571 h 106473"/>
                          <a:gd name="connsiteX6" fmla="*/ 282403 w 507317"/>
                          <a:gd name="connsiteY6" fmla="*/ 0 h 106473"/>
                          <a:gd name="connsiteX7" fmla="*/ 239334 w 507317"/>
                          <a:gd name="connsiteY7" fmla="*/ 86137 h 106473"/>
                          <a:gd name="connsiteX8" fmla="*/ 311116 w 507317"/>
                          <a:gd name="connsiteY8" fmla="*/ 86137 h 106473"/>
                          <a:gd name="connsiteX9" fmla="*/ 440322 w 507317"/>
                          <a:gd name="connsiteY9" fmla="*/ 52640 h 106473"/>
                          <a:gd name="connsiteX10" fmla="*/ 488176 w 507317"/>
                          <a:gd name="connsiteY10" fmla="*/ 9571 h 106473"/>
                          <a:gd name="connsiteX11" fmla="*/ 507318 w 507317"/>
                          <a:gd name="connsiteY11" fmla="*/ 19142 h 106473"/>
                          <a:gd name="connsiteX12" fmla="*/ 478605 w 507317"/>
                          <a:gd name="connsiteY12" fmla="*/ 57425 h 106473"/>
                          <a:gd name="connsiteX13" fmla="*/ 57488 w 507317"/>
                          <a:gd name="connsiteY13" fmla="*/ 86137 h 106473"/>
                          <a:gd name="connsiteX14" fmla="*/ 43132 w 507317"/>
                          <a:gd name="connsiteY14" fmla="*/ 19142 h 10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317" h="106473">
                            <a:moveTo>
                              <a:pt x="43132" y="19142"/>
                            </a:moveTo>
                            <a:cubicBezTo>
                              <a:pt x="47918" y="19142"/>
                              <a:pt x="47918" y="19142"/>
                              <a:pt x="52703" y="14356"/>
                            </a:cubicBezTo>
                            <a:cubicBezTo>
                              <a:pt x="52703" y="14356"/>
                              <a:pt x="52703" y="14356"/>
                              <a:pt x="52703" y="14356"/>
                            </a:cubicBezTo>
                            <a:cubicBezTo>
                              <a:pt x="43132" y="33498"/>
                              <a:pt x="52703" y="52640"/>
                              <a:pt x="71845" y="62210"/>
                            </a:cubicBezTo>
                            <a:cubicBezTo>
                              <a:pt x="143626" y="100494"/>
                              <a:pt x="201051" y="57425"/>
                              <a:pt x="258476" y="14356"/>
                            </a:cubicBezTo>
                            <a:cubicBezTo>
                              <a:pt x="258476" y="14356"/>
                              <a:pt x="258476" y="14356"/>
                              <a:pt x="258476" y="9571"/>
                            </a:cubicBezTo>
                            <a:cubicBezTo>
                              <a:pt x="263262" y="4785"/>
                              <a:pt x="272832" y="4785"/>
                              <a:pt x="282403" y="0"/>
                            </a:cubicBezTo>
                            <a:cubicBezTo>
                              <a:pt x="253691" y="14356"/>
                              <a:pt x="196266" y="62210"/>
                              <a:pt x="239334" y="86137"/>
                            </a:cubicBezTo>
                            <a:cubicBezTo>
                              <a:pt x="258476" y="100494"/>
                              <a:pt x="287189" y="90923"/>
                              <a:pt x="311116" y="86137"/>
                            </a:cubicBezTo>
                            <a:cubicBezTo>
                              <a:pt x="354185" y="81352"/>
                              <a:pt x="402039" y="71781"/>
                              <a:pt x="440322" y="52640"/>
                            </a:cubicBezTo>
                            <a:cubicBezTo>
                              <a:pt x="454678" y="43069"/>
                              <a:pt x="483391" y="28712"/>
                              <a:pt x="488176" y="9571"/>
                            </a:cubicBezTo>
                            <a:cubicBezTo>
                              <a:pt x="492962" y="9571"/>
                              <a:pt x="497747" y="14356"/>
                              <a:pt x="507318" y="19142"/>
                            </a:cubicBezTo>
                            <a:cubicBezTo>
                              <a:pt x="497747" y="33498"/>
                              <a:pt x="488176" y="47854"/>
                              <a:pt x="478605" y="57425"/>
                            </a:cubicBezTo>
                            <a:cubicBezTo>
                              <a:pt x="411609" y="86137"/>
                              <a:pt x="258476" y="133992"/>
                              <a:pt x="57488" y="86137"/>
                            </a:cubicBezTo>
                            <a:cubicBezTo>
                              <a:pt x="-28649" y="71781"/>
                              <a:pt x="-4722" y="47854"/>
                              <a:pt x="43132" y="19142"/>
                            </a:cubicBezTo>
                            <a:close/>
                          </a:path>
                        </a:pathLst>
                      </a:custGeom>
                      <a:solidFill>
                        <a:srgbClr val="F58C86">
                          <a:alpha val="40000"/>
                        </a:srgbClr>
                      </a:solidFill>
                      <a:ln w="47824"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4483B91F-85FE-4A3F-A733-FD4000F0FE9B}"/>
                          </a:ext>
                        </a:extLst>
                      </p:cNvPr>
                      <p:cNvSpPr/>
                      <p:nvPr/>
                    </p:nvSpPr>
                    <p:spPr>
                      <a:xfrm>
                        <a:off x="8316122" y="7258196"/>
                        <a:ext cx="612533" cy="189288"/>
                      </a:xfrm>
                      <a:custGeom>
                        <a:avLst/>
                        <a:gdLst>
                          <a:gd name="connsiteX0" fmla="*/ 186631 w 612533"/>
                          <a:gd name="connsiteY0" fmla="*/ 104820 h 189288"/>
                          <a:gd name="connsiteX1" fmla="*/ 177061 w 612533"/>
                          <a:gd name="connsiteY1" fmla="*/ 28254 h 189288"/>
                          <a:gd name="connsiteX2" fmla="*/ 0 w 612533"/>
                          <a:gd name="connsiteY2" fmla="*/ 28254 h 189288"/>
                          <a:gd name="connsiteX3" fmla="*/ 263198 w 612533"/>
                          <a:gd name="connsiteY3" fmla="*/ 176602 h 189288"/>
                          <a:gd name="connsiteX4" fmla="*/ 612534 w 612533"/>
                          <a:gd name="connsiteY4" fmla="*/ 76108 h 189288"/>
                          <a:gd name="connsiteX5" fmla="*/ 186631 w 612533"/>
                          <a:gd name="connsiteY5" fmla="*/ 104820 h 18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533" h="189288">
                            <a:moveTo>
                              <a:pt x="186631" y="104820"/>
                            </a:moveTo>
                            <a:cubicBezTo>
                              <a:pt x="105279" y="80893"/>
                              <a:pt x="129206" y="52181"/>
                              <a:pt x="177061" y="28254"/>
                            </a:cubicBezTo>
                            <a:cubicBezTo>
                              <a:pt x="100494" y="-24386"/>
                              <a:pt x="33498" y="9112"/>
                              <a:pt x="0" y="28254"/>
                            </a:cubicBezTo>
                            <a:cubicBezTo>
                              <a:pt x="33498" y="90464"/>
                              <a:pt x="110065" y="138318"/>
                              <a:pt x="263198" y="176602"/>
                            </a:cubicBezTo>
                            <a:cubicBezTo>
                              <a:pt x="430688" y="214885"/>
                              <a:pt x="545538" y="162245"/>
                              <a:pt x="612534" y="76108"/>
                            </a:cubicBezTo>
                            <a:cubicBezTo>
                              <a:pt x="545538" y="104820"/>
                              <a:pt x="387619" y="152675"/>
                              <a:pt x="186631" y="104820"/>
                            </a:cubicBezTo>
                            <a:close/>
                          </a:path>
                        </a:pathLst>
                      </a:custGeom>
                      <a:solidFill>
                        <a:srgbClr val="D2D2D2"/>
                      </a:solidFill>
                      <a:ln w="47824" cap="flat">
                        <a:noFill/>
                        <a:prstDash val="solid"/>
                        <a:miter/>
                      </a:ln>
                    </p:spPr>
                    <p:txBody>
                      <a:bodyPr rtlCol="0" anchor="ctr"/>
                      <a:lstStyle/>
                      <a:p>
                        <a:endParaRPr lang="en-US"/>
                      </a:p>
                    </p:txBody>
                  </p:sp>
                </p:grpSp>
                <p:sp>
                  <p:nvSpPr>
                    <p:cNvPr id="193" name="Freeform: Shape 192">
                      <a:extLst>
                        <a:ext uri="{FF2B5EF4-FFF2-40B4-BE49-F238E27FC236}">
                          <a16:creationId xmlns:a16="http://schemas.microsoft.com/office/drawing/2014/main" id="{30DD070D-9160-48F8-A071-C6CAD9EF3938}"/>
                        </a:ext>
                      </a:extLst>
                    </p:cNvPr>
                    <p:cNvSpPr/>
                    <p:nvPr/>
                  </p:nvSpPr>
                  <p:spPr>
                    <a:xfrm>
                      <a:off x="8662429" y="7291235"/>
                      <a:ext cx="36526" cy="49803"/>
                    </a:xfrm>
                    <a:custGeom>
                      <a:avLst/>
                      <a:gdLst>
                        <a:gd name="connsiteX0" fmla="*/ 36527 w 36526"/>
                        <a:gd name="connsiteY0" fmla="*/ 0 h 49803"/>
                        <a:gd name="connsiteX1" fmla="*/ 7815 w 36526"/>
                        <a:gd name="connsiteY1" fmla="*/ 38283 h 49803"/>
                        <a:gd name="connsiteX2" fmla="*/ 36527 w 36526"/>
                        <a:gd name="connsiteY2" fmla="*/ 0 h 49803"/>
                      </a:gdLst>
                      <a:ahLst/>
                      <a:cxnLst>
                        <a:cxn ang="0">
                          <a:pos x="connsiteX0" y="connsiteY0"/>
                        </a:cxn>
                        <a:cxn ang="0">
                          <a:pos x="connsiteX1" y="connsiteY1"/>
                        </a:cxn>
                        <a:cxn ang="0">
                          <a:pos x="connsiteX2" y="connsiteY2"/>
                        </a:cxn>
                      </a:cxnLst>
                      <a:rect l="l" t="t" r="r" b="b"/>
                      <a:pathLst>
                        <a:path w="36526" h="49803">
                          <a:moveTo>
                            <a:pt x="36527" y="0"/>
                          </a:moveTo>
                          <a:cubicBezTo>
                            <a:pt x="36527" y="0"/>
                            <a:pt x="22171" y="9571"/>
                            <a:pt x="7815" y="38283"/>
                          </a:cubicBezTo>
                          <a:cubicBezTo>
                            <a:pt x="-1756" y="71781"/>
                            <a:pt x="-11327" y="23927"/>
                            <a:pt x="36527" y="0"/>
                          </a:cubicBezTo>
                          <a:close/>
                        </a:path>
                      </a:pathLst>
                    </a:custGeom>
                    <a:solidFill>
                      <a:srgbClr val="EB5771"/>
                    </a:solidFill>
                    <a:ln w="4782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C383E3B-72F0-4F84-92AA-7A0612F83613}"/>
                        </a:ext>
                      </a:extLst>
                    </p:cNvPr>
                    <p:cNvSpPr/>
                    <p:nvPr/>
                  </p:nvSpPr>
                  <p:spPr>
                    <a:xfrm>
                      <a:off x="8407577" y="7286449"/>
                      <a:ext cx="61678" cy="66995"/>
                    </a:xfrm>
                    <a:custGeom>
                      <a:avLst/>
                      <a:gdLst>
                        <a:gd name="connsiteX0" fmla="*/ 4254 w 61678"/>
                        <a:gd name="connsiteY0" fmla="*/ 0 h 66995"/>
                        <a:gd name="connsiteX1" fmla="*/ 61679 w 61678"/>
                        <a:gd name="connsiteY1" fmla="*/ 66996 h 66995"/>
                        <a:gd name="connsiteX2" fmla="*/ 4254 w 61678"/>
                        <a:gd name="connsiteY2" fmla="*/ 0 h 66995"/>
                      </a:gdLst>
                      <a:ahLst/>
                      <a:cxnLst>
                        <a:cxn ang="0">
                          <a:pos x="connsiteX0" y="connsiteY0"/>
                        </a:cxn>
                        <a:cxn ang="0">
                          <a:pos x="connsiteX1" y="connsiteY1"/>
                        </a:cxn>
                        <a:cxn ang="0">
                          <a:pos x="connsiteX2" y="connsiteY2"/>
                        </a:cxn>
                      </a:cxnLst>
                      <a:rect l="l" t="t" r="r" b="b"/>
                      <a:pathLst>
                        <a:path w="61678" h="66995">
                          <a:moveTo>
                            <a:pt x="4254" y="0"/>
                          </a:moveTo>
                          <a:cubicBezTo>
                            <a:pt x="4254" y="0"/>
                            <a:pt x="4254" y="47854"/>
                            <a:pt x="61679" y="66996"/>
                          </a:cubicBezTo>
                          <a:cubicBezTo>
                            <a:pt x="-14888" y="52640"/>
                            <a:pt x="-532" y="14356"/>
                            <a:pt x="4254" y="0"/>
                          </a:cubicBezTo>
                          <a:close/>
                        </a:path>
                      </a:pathLst>
                    </a:custGeom>
                    <a:solidFill>
                      <a:srgbClr val="A29E92"/>
                    </a:solidFill>
                    <a:ln w="4782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7E671BCB-7A83-4C8F-8A18-4FE62B5F19BF}"/>
                        </a:ext>
                      </a:extLst>
                    </p:cNvPr>
                    <p:cNvSpPr/>
                    <p:nvPr/>
                  </p:nvSpPr>
                  <p:spPr>
                    <a:xfrm>
                      <a:off x="8995283" y="7037608"/>
                      <a:ext cx="57793" cy="65321"/>
                    </a:xfrm>
                    <a:custGeom>
                      <a:avLst/>
                      <a:gdLst>
                        <a:gd name="connsiteX0" fmla="*/ 368 w 57793"/>
                        <a:gd name="connsiteY0" fmla="*/ 0 h 65321"/>
                        <a:gd name="connsiteX1" fmla="*/ 57793 w 57793"/>
                        <a:gd name="connsiteY1" fmla="*/ 57425 h 65321"/>
                        <a:gd name="connsiteX2" fmla="*/ 368 w 57793"/>
                        <a:gd name="connsiteY2" fmla="*/ 0 h 65321"/>
                      </a:gdLst>
                      <a:ahLst/>
                      <a:cxnLst>
                        <a:cxn ang="0">
                          <a:pos x="connsiteX0" y="connsiteY0"/>
                        </a:cxn>
                        <a:cxn ang="0">
                          <a:pos x="connsiteX1" y="connsiteY1"/>
                        </a:cxn>
                        <a:cxn ang="0">
                          <a:pos x="connsiteX2" y="connsiteY2"/>
                        </a:cxn>
                      </a:cxnLst>
                      <a:rect l="l" t="t" r="r" b="b"/>
                      <a:pathLst>
                        <a:path w="57793" h="65321">
                          <a:moveTo>
                            <a:pt x="368" y="0"/>
                          </a:moveTo>
                          <a:cubicBezTo>
                            <a:pt x="368" y="0"/>
                            <a:pt x="9939" y="47854"/>
                            <a:pt x="57793" y="57425"/>
                          </a:cubicBezTo>
                          <a:cubicBezTo>
                            <a:pt x="38652" y="76567"/>
                            <a:pt x="-4417" y="62211"/>
                            <a:pt x="368" y="0"/>
                          </a:cubicBezTo>
                          <a:close/>
                        </a:path>
                      </a:pathLst>
                    </a:custGeom>
                    <a:solidFill>
                      <a:srgbClr val="D97D30"/>
                    </a:solidFill>
                    <a:ln w="47824"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A085AF85-EE45-45A2-AEA2-7E07E23998C3}"/>
                        </a:ext>
                      </a:extLst>
                    </p:cNvPr>
                    <p:cNvSpPr/>
                    <p:nvPr/>
                  </p:nvSpPr>
                  <p:spPr>
                    <a:xfrm>
                      <a:off x="8343219" y="7261540"/>
                      <a:ext cx="513890" cy="177894"/>
                    </a:xfrm>
                    <a:custGeom>
                      <a:avLst/>
                      <a:gdLst>
                        <a:gd name="connsiteX0" fmla="*/ 68612 w 513890"/>
                        <a:gd name="connsiteY0" fmla="*/ 10553 h 177894"/>
                        <a:gd name="connsiteX1" fmla="*/ 106895 w 513890"/>
                        <a:gd name="connsiteY1" fmla="*/ 91905 h 177894"/>
                        <a:gd name="connsiteX2" fmla="*/ 494514 w 513890"/>
                        <a:gd name="connsiteY2" fmla="*/ 111047 h 177894"/>
                        <a:gd name="connsiteX3" fmla="*/ 269600 w 513890"/>
                        <a:gd name="connsiteY3" fmla="*/ 168472 h 177894"/>
                        <a:gd name="connsiteX4" fmla="*/ 1616 w 513890"/>
                        <a:gd name="connsiteY4" fmla="*/ 44051 h 177894"/>
                        <a:gd name="connsiteX5" fmla="*/ 68612 w 513890"/>
                        <a:gd name="connsiteY5" fmla="*/ 10553 h 17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890" h="177894">
                          <a:moveTo>
                            <a:pt x="68612" y="10553"/>
                          </a:moveTo>
                          <a:cubicBezTo>
                            <a:pt x="68612" y="10553"/>
                            <a:pt x="20758" y="53622"/>
                            <a:pt x="106895" y="91905"/>
                          </a:cubicBezTo>
                          <a:cubicBezTo>
                            <a:pt x="240887" y="149330"/>
                            <a:pt x="432304" y="134974"/>
                            <a:pt x="494514" y="111047"/>
                          </a:cubicBezTo>
                          <a:cubicBezTo>
                            <a:pt x="556725" y="91905"/>
                            <a:pt x="465802" y="211541"/>
                            <a:pt x="269600" y="168472"/>
                          </a:cubicBezTo>
                          <a:cubicBezTo>
                            <a:pt x="78183" y="130188"/>
                            <a:pt x="11187" y="82334"/>
                            <a:pt x="1616" y="44051"/>
                          </a:cubicBezTo>
                          <a:cubicBezTo>
                            <a:pt x="-12740" y="5768"/>
                            <a:pt x="73397" y="-13374"/>
                            <a:pt x="68612" y="10553"/>
                          </a:cubicBezTo>
                          <a:close/>
                        </a:path>
                      </a:pathLst>
                    </a:custGeom>
                    <a:solidFill>
                      <a:srgbClr val="FFFFFF"/>
                    </a:solidFill>
                    <a:ln w="47824"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8FB2E51C-9987-458C-B12F-FC70AC17E29A}"/>
                        </a:ext>
                      </a:extLst>
                    </p:cNvPr>
                    <p:cNvSpPr/>
                    <p:nvPr/>
                  </p:nvSpPr>
                  <p:spPr>
                    <a:xfrm>
                      <a:off x="8424894" y="7270637"/>
                      <a:ext cx="49146" cy="53833"/>
                    </a:xfrm>
                    <a:custGeom>
                      <a:avLst/>
                      <a:gdLst>
                        <a:gd name="connsiteX0" fmla="*/ 49147 w 49146"/>
                        <a:gd name="connsiteY0" fmla="*/ 15812 h 53833"/>
                        <a:gd name="connsiteX1" fmla="*/ 15649 w 49146"/>
                        <a:gd name="connsiteY1" fmla="*/ 49310 h 53833"/>
                        <a:gd name="connsiteX2" fmla="*/ 49147 w 49146"/>
                        <a:gd name="connsiteY2" fmla="*/ 15812 h 53833"/>
                      </a:gdLst>
                      <a:ahLst/>
                      <a:cxnLst>
                        <a:cxn ang="0">
                          <a:pos x="connsiteX0" y="connsiteY0"/>
                        </a:cxn>
                        <a:cxn ang="0">
                          <a:pos x="connsiteX1" y="connsiteY1"/>
                        </a:cxn>
                        <a:cxn ang="0">
                          <a:pos x="connsiteX2" y="connsiteY2"/>
                        </a:cxn>
                      </a:cxnLst>
                      <a:rect l="l" t="t" r="r" b="b"/>
                      <a:pathLst>
                        <a:path w="49146" h="53833">
                          <a:moveTo>
                            <a:pt x="49147" y="15812"/>
                          </a:moveTo>
                          <a:cubicBezTo>
                            <a:pt x="49147" y="15812"/>
                            <a:pt x="25220" y="15812"/>
                            <a:pt x="15649" y="49310"/>
                          </a:cubicBezTo>
                          <a:cubicBezTo>
                            <a:pt x="10863" y="78022"/>
                            <a:pt x="-32205" y="-41613"/>
                            <a:pt x="49147" y="15812"/>
                          </a:cubicBezTo>
                          <a:close/>
                        </a:path>
                      </a:pathLst>
                    </a:custGeom>
                    <a:solidFill>
                      <a:srgbClr val="FFFFFF"/>
                    </a:solidFill>
                    <a:ln w="47824"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1A17596A-6575-48BB-A73F-33DBE4E09288}"/>
                        </a:ext>
                      </a:extLst>
                    </p:cNvPr>
                    <p:cNvSpPr/>
                    <p:nvPr/>
                  </p:nvSpPr>
                  <p:spPr>
                    <a:xfrm>
                      <a:off x="8564772" y="7280132"/>
                      <a:ext cx="98919" cy="32492"/>
                    </a:xfrm>
                    <a:custGeom>
                      <a:avLst/>
                      <a:gdLst>
                        <a:gd name="connsiteX0" fmla="*/ 81544 w 98919"/>
                        <a:gd name="connsiteY0" fmla="*/ 1531 h 32492"/>
                        <a:gd name="connsiteX1" fmla="*/ 192 w 98919"/>
                        <a:gd name="connsiteY1" fmla="*/ 20673 h 32492"/>
                        <a:gd name="connsiteX2" fmla="*/ 81544 w 98919"/>
                        <a:gd name="connsiteY2" fmla="*/ 1531 h 32492"/>
                      </a:gdLst>
                      <a:ahLst/>
                      <a:cxnLst>
                        <a:cxn ang="0">
                          <a:pos x="connsiteX0" y="connsiteY0"/>
                        </a:cxn>
                        <a:cxn ang="0">
                          <a:pos x="connsiteX1" y="connsiteY1"/>
                        </a:cxn>
                        <a:cxn ang="0">
                          <a:pos x="connsiteX2" y="connsiteY2"/>
                        </a:cxn>
                      </a:cxnLst>
                      <a:rect l="l" t="t" r="r" b="b"/>
                      <a:pathLst>
                        <a:path w="98919" h="32492">
                          <a:moveTo>
                            <a:pt x="81544" y="1531"/>
                          </a:moveTo>
                          <a:cubicBezTo>
                            <a:pt x="81544" y="1531"/>
                            <a:pt x="-4593" y="-8040"/>
                            <a:pt x="192" y="20673"/>
                          </a:cubicBezTo>
                          <a:cubicBezTo>
                            <a:pt x="192" y="54171"/>
                            <a:pt x="148540" y="6317"/>
                            <a:pt x="81544" y="1531"/>
                          </a:cubicBezTo>
                          <a:close/>
                        </a:path>
                      </a:pathLst>
                    </a:custGeom>
                    <a:solidFill>
                      <a:srgbClr val="F8AAA5"/>
                    </a:solidFill>
                    <a:ln w="47824"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947D2277-80D0-4054-9D9B-48106A612CE2}"/>
                        </a:ext>
                      </a:extLst>
                    </p:cNvPr>
                    <p:cNvSpPr/>
                    <p:nvPr/>
                  </p:nvSpPr>
                  <p:spPr>
                    <a:xfrm>
                      <a:off x="8623688" y="7398818"/>
                      <a:ext cx="192714" cy="40764"/>
                    </a:xfrm>
                    <a:custGeom>
                      <a:avLst/>
                      <a:gdLst>
                        <a:gd name="connsiteX0" fmla="*/ 22628 w 192714"/>
                        <a:gd name="connsiteY0" fmla="*/ 7266 h 40764"/>
                        <a:gd name="connsiteX1" fmla="*/ 170976 w 192714"/>
                        <a:gd name="connsiteY1" fmla="*/ 2481 h 40764"/>
                        <a:gd name="connsiteX2" fmla="*/ 80053 w 192714"/>
                        <a:gd name="connsiteY2" fmla="*/ 40764 h 40764"/>
                        <a:gd name="connsiteX3" fmla="*/ 22628 w 192714"/>
                        <a:gd name="connsiteY3" fmla="*/ 7266 h 40764"/>
                      </a:gdLst>
                      <a:ahLst/>
                      <a:cxnLst>
                        <a:cxn ang="0">
                          <a:pos x="connsiteX0" y="connsiteY0"/>
                        </a:cxn>
                        <a:cxn ang="0">
                          <a:pos x="connsiteX1" y="connsiteY1"/>
                        </a:cxn>
                        <a:cxn ang="0">
                          <a:pos x="connsiteX2" y="connsiteY2"/>
                        </a:cxn>
                        <a:cxn ang="0">
                          <a:pos x="connsiteX3" y="connsiteY3"/>
                        </a:cxn>
                      </a:cxnLst>
                      <a:rect l="l" t="t" r="r" b="b"/>
                      <a:pathLst>
                        <a:path w="192714" h="40764">
                          <a:moveTo>
                            <a:pt x="22628" y="7266"/>
                          </a:moveTo>
                          <a:cubicBezTo>
                            <a:pt x="22628" y="7266"/>
                            <a:pt x="123122" y="16837"/>
                            <a:pt x="170976" y="2481"/>
                          </a:cubicBezTo>
                          <a:cubicBezTo>
                            <a:pt x="223616" y="-11875"/>
                            <a:pt x="175761" y="40764"/>
                            <a:pt x="80053" y="40764"/>
                          </a:cubicBezTo>
                          <a:cubicBezTo>
                            <a:pt x="-10870" y="35979"/>
                            <a:pt x="-15655" y="2481"/>
                            <a:pt x="22628" y="7266"/>
                          </a:cubicBezTo>
                          <a:close/>
                        </a:path>
                      </a:pathLst>
                    </a:custGeom>
                    <a:solidFill>
                      <a:srgbClr val="F4F5F5"/>
                    </a:solidFill>
                    <a:ln w="47824"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4E8D9104-5DDB-4AD7-9016-096012BC6D27}"/>
                        </a:ext>
                      </a:extLst>
                    </p:cNvPr>
                    <p:cNvSpPr/>
                    <p:nvPr/>
                  </p:nvSpPr>
                  <p:spPr>
                    <a:xfrm>
                      <a:off x="8234770" y="7051964"/>
                      <a:ext cx="82254" cy="37218"/>
                    </a:xfrm>
                    <a:custGeom>
                      <a:avLst/>
                      <a:gdLst>
                        <a:gd name="connsiteX0" fmla="*/ 0 w 82254"/>
                        <a:gd name="connsiteY0" fmla="*/ 0 h 37218"/>
                        <a:gd name="connsiteX1" fmla="*/ 66996 w 82254"/>
                        <a:gd name="connsiteY1" fmla="*/ 23927 h 37218"/>
                        <a:gd name="connsiteX2" fmla="*/ 0 w 82254"/>
                        <a:gd name="connsiteY2" fmla="*/ 0 h 37218"/>
                      </a:gdLst>
                      <a:ahLst/>
                      <a:cxnLst>
                        <a:cxn ang="0">
                          <a:pos x="connsiteX0" y="connsiteY0"/>
                        </a:cxn>
                        <a:cxn ang="0">
                          <a:pos x="connsiteX1" y="connsiteY1"/>
                        </a:cxn>
                        <a:cxn ang="0">
                          <a:pos x="connsiteX2" y="connsiteY2"/>
                        </a:cxn>
                      </a:cxnLst>
                      <a:rect l="l" t="t" r="r" b="b"/>
                      <a:pathLst>
                        <a:path w="82254" h="37218">
                          <a:moveTo>
                            <a:pt x="0" y="0"/>
                          </a:moveTo>
                          <a:cubicBezTo>
                            <a:pt x="0" y="0"/>
                            <a:pt x="14356" y="4785"/>
                            <a:pt x="66996" y="23927"/>
                          </a:cubicBezTo>
                          <a:cubicBezTo>
                            <a:pt x="114850" y="38283"/>
                            <a:pt x="38283" y="52640"/>
                            <a:pt x="0" y="0"/>
                          </a:cubicBezTo>
                          <a:close/>
                        </a:path>
                      </a:pathLst>
                    </a:custGeom>
                    <a:solidFill>
                      <a:srgbClr val="D97D30"/>
                    </a:solidFill>
                    <a:ln w="47824" cap="flat">
                      <a:noFill/>
                      <a:prstDash val="solid"/>
                      <a:miter/>
                    </a:ln>
                  </p:spPr>
                  <p:txBody>
                    <a:bodyPr rtlCol="0" anchor="ctr"/>
                    <a:lstStyle/>
                    <a:p>
                      <a:endParaRPr lang="en-US"/>
                    </a:p>
                  </p:txBody>
                </p:sp>
              </p:grpSp>
              <p:sp>
                <p:nvSpPr>
                  <p:cNvPr id="187" name="Freeform: Shape 186">
                    <a:extLst>
                      <a:ext uri="{FF2B5EF4-FFF2-40B4-BE49-F238E27FC236}">
                        <a16:creationId xmlns:a16="http://schemas.microsoft.com/office/drawing/2014/main" id="{683DD6AB-A778-43EC-9D2A-C270C1099ED5}"/>
                      </a:ext>
                    </a:extLst>
                  </p:cNvPr>
                  <p:cNvSpPr/>
                  <p:nvPr/>
                </p:nvSpPr>
                <p:spPr>
                  <a:xfrm>
                    <a:off x="8285331" y="7075891"/>
                    <a:ext cx="724676" cy="371958"/>
                  </a:xfrm>
                  <a:custGeom>
                    <a:avLst/>
                    <a:gdLst>
                      <a:gd name="connsiteX0" fmla="*/ 11650 w 724676"/>
                      <a:gd name="connsiteY0" fmla="*/ 4785 h 371958"/>
                      <a:gd name="connsiteX1" fmla="*/ 11650 w 724676"/>
                      <a:gd name="connsiteY1" fmla="*/ 4785 h 371958"/>
                      <a:gd name="connsiteX2" fmla="*/ 21220 w 724676"/>
                      <a:gd name="connsiteY2" fmla="*/ 0 h 371958"/>
                      <a:gd name="connsiteX3" fmla="*/ 40362 w 724676"/>
                      <a:gd name="connsiteY3" fmla="*/ 4785 h 371958"/>
                      <a:gd name="connsiteX4" fmla="*/ 719891 w 724676"/>
                      <a:gd name="connsiteY4" fmla="*/ 9571 h 371958"/>
                      <a:gd name="connsiteX5" fmla="*/ 724677 w 724676"/>
                      <a:gd name="connsiteY5" fmla="*/ 9571 h 371958"/>
                      <a:gd name="connsiteX6" fmla="*/ 724677 w 724676"/>
                      <a:gd name="connsiteY6" fmla="*/ 14356 h 371958"/>
                      <a:gd name="connsiteX7" fmla="*/ 600256 w 724676"/>
                      <a:gd name="connsiteY7" fmla="*/ 306267 h 371958"/>
                      <a:gd name="connsiteX8" fmla="*/ 293989 w 724676"/>
                      <a:gd name="connsiteY8" fmla="*/ 358906 h 371958"/>
                      <a:gd name="connsiteX9" fmla="*/ 260491 w 724676"/>
                      <a:gd name="connsiteY9" fmla="*/ 349335 h 371958"/>
                      <a:gd name="connsiteX10" fmla="*/ 260491 w 724676"/>
                      <a:gd name="connsiteY10" fmla="*/ 349335 h 371958"/>
                      <a:gd name="connsiteX11" fmla="*/ 11650 w 724676"/>
                      <a:gd name="connsiteY11" fmla="*/ 4785 h 371958"/>
                      <a:gd name="connsiteX12" fmla="*/ 21220 w 724676"/>
                      <a:gd name="connsiteY12" fmla="*/ 14356 h 371958"/>
                      <a:gd name="connsiteX13" fmla="*/ 293989 w 724676"/>
                      <a:gd name="connsiteY13" fmla="*/ 349335 h 371958"/>
                      <a:gd name="connsiteX14" fmla="*/ 590685 w 724676"/>
                      <a:gd name="connsiteY14" fmla="*/ 301481 h 371958"/>
                      <a:gd name="connsiteX15" fmla="*/ 710320 w 724676"/>
                      <a:gd name="connsiteY15" fmla="*/ 23927 h 371958"/>
                      <a:gd name="connsiteX16" fmla="*/ 21220 w 724676"/>
                      <a:gd name="connsiteY16" fmla="*/ 14356 h 37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676" h="371958">
                        <a:moveTo>
                          <a:pt x="11650" y="4785"/>
                        </a:moveTo>
                        <a:cubicBezTo>
                          <a:pt x="11650" y="4785"/>
                          <a:pt x="11650" y="0"/>
                          <a:pt x="11650" y="4785"/>
                        </a:cubicBezTo>
                        <a:cubicBezTo>
                          <a:pt x="16435" y="0"/>
                          <a:pt x="16435" y="0"/>
                          <a:pt x="21220" y="0"/>
                        </a:cubicBezTo>
                        <a:cubicBezTo>
                          <a:pt x="21220" y="0"/>
                          <a:pt x="26006" y="0"/>
                          <a:pt x="40362" y="4785"/>
                        </a:cubicBezTo>
                        <a:cubicBezTo>
                          <a:pt x="107358" y="23927"/>
                          <a:pt x="360985" y="76567"/>
                          <a:pt x="719891" y="9571"/>
                        </a:cubicBezTo>
                        <a:cubicBezTo>
                          <a:pt x="719891" y="9571"/>
                          <a:pt x="724677" y="9571"/>
                          <a:pt x="724677" y="9571"/>
                        </a:cubicBezTo>
                        <a:cubicBezTo>
                          <a:pt x="724677" y="9571"/>
                          <a:pt x="724677" y="14356"/>
                          <a:pt x="724677" y="14356"/>
                        </a:cubicBezTo>
                        <a:cubicBezTo>
                          <a:pt x="724677" y="133992"/>
                          <a:pt x="676822" y="244056"/>
                          <a:pt x="600256" y="306267"/>
                        </a:cubicBezTo>
                        <a:cubicBezTo>
                          <a:pt x="523689" y="368477"/>
                          <a:pt x="418410" y="387619"/>
                          <a:pt x="293989" y="358906"/>
                        </a:cubicBezTo>
                        <a:cubicBezTo>
                          <a:pt x="284418" y="354121"/>
                          <a:pt x="270062" y="354121"/>
                          <a:pt x="260491" y="349335"/>
                        </a:cubicBezTo>
                        <a:lnTo>
                          <a:pt x="260491" y="349335"/>
                        </a:lnTo>
                        <a:cubicBezTo>
                          <a:pt x="-12278" y="282339"/>
                          <a:pt x="-17063" y="153133"/>
                          <a:pt x="11650" y="4785"/>
                        </a:cubicBezTo>
                        <a:close/>
                        <a:moveTo>
                          <a:pt x="21220" y="14356"/>
                        </a:moveTo>
                        <a:cubicBezTo>
                          <a:pt x="-2707" y="162704"/>
                          <a:pt x="6864" y="282339"/>
                          <a:pt x="293989" y="349335"/>
                        </a:cubicBezTo>
                        <a:cubicBezTo>
                          <a:pt x="413624" y="378048"/>
                          <a:pt x="514118" y="358906"/>
                          <a:pt x="590685" y="301481"/>
                        </a:cubicBezTo>
                        <a:cubicBezTo>
                          <a:pt x="667252" y="239271"/>
                          <a:pt x="710320" y="138777"/>
                          <a:pt x="710320" y="23927"/>
                        </a:cubicBezTo>
                        <a:cubicBezTo>
                          <a:pt x="327487" y="95708"/>
                          <a:pt x="69074" y="28712"/>
                          <a:pt x="21220" y="14356"/>
                        </a:cubicBezTo>
                        <a:close/>
                      </a:path>
                    </a:pathLst>
                  </a:custGeom>
                  <a:solidFill>
                    <a:srgbClr val="D97D30"/>
                  </a:solidFill>
                  <a:ln w="47824" cap="flat">
                    <a:noFill/>
                    <a:prstDash val="solid"/>
                    <a:miter/>
                  </a:ln>
                </p:spPr>
                <p:txBody>
                  <a:bodyPr rtlCol="0" anchor="ctr"/>
                  <a:lstStyle/>
                  <a:p>
                    <a:endParaRPr lang="en-US"/>
                  </a:p>
                </p:txBody>
              </p:sp>
            </p:grpSp>
            <p:sp>
              <p:nvSpPr>
                <p:cNvPr id="179" name="Freeform: Shape 178">
                  <a:extLst>
                    <a:ext uri="{FF2B5EF4-FFF2-40B4-BE49-F238E27FC236}">
                      <a16:creationId xmlns:a16="http://schemas.microsoft.com/office/drawing/2014/main" id="{3B2FB7B7-654A-46AA-A64E-06BC92350C81}"/>
                    </a:ext>
                  </a:extLst>
                </p:cNvPr>
                <p:cNvSpPr/>
                <p:nvPr/>
              </p:nvSpPr>
              <p:spPr>
                <a:xfrm>
                  <a:off x="8095281" y="6382006"/>
                  <a:ext cx="1450693" cy="1214921"/>
                </a:xfrm>
                <a:custGeom>
                  <a:avLst/>
                  <a:gdLst>
                    <a:gd name="connsiteX0" fmla="*/ 302193 w 1450693"/>
                    <a:gd name="connsiteY0" fmla="*/ 1105431 h 1214921"/>
                    <a:gd name="connsiteX1" fmla="*/ 953010 w 1450693"/>
                    <a:gd name="connsiteY1" fmla="*/ 1158071 h 1214921"/>
                    <a:gd name="connsiteX2" fmla="*/ 1244920 w 1450693"/>
                    <a:gd name="connsiteY2" fmla="*/ 899658 h 1214921"/>
                    <a:gd name="connsiteX3" fmla="*/ 1450693 w 1450693"/>
                    <a:gd name="connsiteY3" fmla="*/ 770452 h 1214921"/>
                    <a:gd name="connsiteX4" fmla="*/ 1345414 w 1450693"/>
                    <a:gd name="connsiteY4" fmla="*/ 885302 h 1214921"/>
                    <a:gd name="connsiteX5" fmla="*/ 1264062 w 1450693"/>
                    <a:gd name="connsiteY5" fmla="*/ 794379 h 1214921"/>
                    <a:gd name="connsiteX6" fmla="*/ 1364556 w 1450693"/>
                    <a:gd name="connsiteY6" fmla="*/ 655602 h 1214921"/>
                    <a:gd name="connsiteX7" fmla="*/ 1383697 w 1450693"/>
                    <a:gd name="connsiteY7" fmla="*/ 650817 h 1214921"/>
                    <a:gd name="connsiteX8" fmla="*/ 1268847 w 1450693"/>
                    <a:gd name="connsiteY8" fmla="*/ 722598 h 1214921"/>
                    <a:gd name="connsiteX9" fmla="*/ 1235350 w 1450693"/>
                    <a:gd name="connsiteY9" fmla="*/ 157919 h 1214921"/>
                    <a:gd name="connsiteX10" fmla="*/ 1053504 w 1450693"/>
                    <a:gd name="connsiteY10" fmla="*/ 258412 h 1214921"/>
                    <a:gd name="connsiteX11" fmla="*/ 1096572 w 1450693"/>
                    <a:gd name="connsiteY11" fmla="*/ 43069 h 1214921"/>
                    <a:gd name="connsiteX12" fmla="*/ 713739 w 1450693"/>
                    <a:gd name="connsiteY12" fmla="*/ 133992 h 1214921"/>
                    <a:gd name="connsiteX13" fmla="*/ 828589 w 1450693"/>
                    <a:gd name="connsiteY13" fmla="*/ 19142 h 1214921"/>
                    <a:gd name="connsiteX14" fmla="*/ 378760 w 1450693"/>
                    <a:gd name="connsiteY14" fmla="*/ 138777 h 1214921"/>
                    <a:gd name="connsiteX15" fmla="*/ 421828 w 1450693"/>
                    <a:gd name="connsiteY15" fmla="*/ 0 h 1214921"/>
                    <a:gd name="connsiteX16" fmla="*/ 129918 w 1450693"/>
                    <a:gd name="connsiteY16" fmla="*/ 358906 h 1214921"/>
                    <a:gd name="connsiteX17" fmla="*/ 38995 w 1450693"/>
                    <a:gd name="connsiteY17" fmla="*/ 540752 h 1214921"/>
                    <a:gd name="connsiteX18" fmla="*/ 302193 w 1450693"/>
                    <a:gd name="connsiteY18" fmla="*/ 1105431 h 1214921"/>
                    <a:gd name="connsiteX19" fmla="*/ 110776 w 1450693"/>
                    <a:gd name="connsiteY19" fmla="*/ 512039 h 1214921"/>
                    <a:gd name="connsiteX20" fmla="*/ 192128 w 1450693"/>
                    <a:gd name="connsiteY20" fmla="*/ 378048 h 1214921"/>
                    <a:gd name="connsiteX21" fmla="*/ 225626 w 1450693"/>
                    <a:gd name="connsiteY21" fmla="*/ 248842 h 1214921"/>
                    <a:gd name="connsiteX22" fmla="*/ 345262 w 1450693"/>
                    <a:gd name="connsiteY22" fmla="*/ 66996 h 1214921"/>
                    <a:gd name="connsiteX23" fmla="*/ 354833 w 1450693"/>
                    <a:gd name="connsiteY23" fmla="*/ 76567 h 1214921"/>
                    <a:gd name="connsiteX24" fmla="*/ 359618 w 1450693"/>
                    <a:gd name="connsiteY24" fmla="*/ 239271 h 1214921"/>
                    <a:gd name="connsiteX25" fmla="*/ 464897 w 1450693"/>
                    <a:gd name="connsiteY25" fmla="*/ 124421 h 1214921"/>
                    <a:gd name="connsiteX26" fmla="*/ 584533 w 1450693"/>
                    <a:gd name="connsiteY26" fmla="*/ 66996 h 1214921"/>
                    <a:gd name="connsiteX27" fmla="*/ 708954 w 1450693"/>
                    <a:gd name="connsiteY27" fmla="*/ 62210 h 1214921"/>
                    <a:gd name="connsiteX28" fmla="*/ 522322 w 1450693"/>
                    <a:gd name="connsiteY28" fmla="*/ 177060 h 1214921"/>
                    <a:gd name="connsiteX29" fmla="*/ 1039147 w 1450693"/>
                    <a:gd name="connsiteY29" fmla="*/ 129206 h 1214921"/>
                    <a:gd name="connsiteX30" fmla="*/ 967366 w 1450693"/>
                    <a:gd name="connsiteY30" fmla="*/ 320623 h 1214921"/>
                    <a:gd name="connsiteX31" fmla="*/ 953010 w 1450693"/>
                    <a:gd name="connsiteY31" fmla="*/ 349335 h 1214921"/>
                    <a:gd name="connsiteX32" fmla="*/ 1168354 w 1450693"/>
                    <a:gd name="connsiteY32" fmla="*/ 306267 h 1214921"/>
                    <a:gd name="connsiteX33" fmla="*/ 1216208 w 1450693"/>
                    <a:gd name="connsiteY33" fmla="*/ 277554 h 1214921"/>
                    <a:gd name="connsiteX34" fmla="*/ 1216208 w 1450693"/>
                    <a:gd name="connsiteY34" fmla="*/ 669958 h 1214921"/>
                    <a:gd name="connsiteX35" fmla="*/ 1077431 w 1450693"/>
                    <a:gd name="connsiteY35" fmla="*/ 942727 h 1214921"/>
                    <a:gd name="connsiteX36" fmla="*/ 933868 w 1450693"/>
                    <a:gd name="connsiteY36" fmla="*/ 1081504 h 1214921"/>
                    <a:gd name="connsiteX37" fmla="*/ 464897 w 1450693"/>
                    <a:gd name="connsiteY37" fmla="*/ 1129358 h 1214921"/>
                    <a:gd name="connsiteX38" fmla="*/ 177772 w 1450693"/>
                    <a:gd name="connsiteY38" fmla="*/ 942727 h 1214921"/>
                    <a:gd name="connsiteX39" fmla="*/ 101205 w 1450693"/>
                    <a:gd name="connsiteY39" fmla="*/ 803950 h 1214921"/>
                    <a:gd name="connsiteX40" fmla="*/ 110776 w 1450693"/>
                    <a:gd name="connsiteY40" fmla="*/ 512039 h 121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50693" h="1214921">
                      <a:moveTo>
                        <a:pt x="302193" y="1105431"/>
                      </a:moveTo>
                      <a:cubicBezTo>
                        <a:pt x="685026" y="1315990"/>
                        <a:pt x="953010" y="1158071"/>
                        <a:pt x="953010" y="1158071"/>
                      </a:cubicBezTo>
                      <a:cubicBezTo>
                        <a:pt x="1058289" y="1115002"/>
                        <a:pt x="1192281" y="1009723"/>
                        <a:pt x="1244920" y="899658"/>
                      </a:cubicBezTo>
                      <a:cubicBezTo>
                        <a:pt x="1297560" y="933156"/>
                        <a:pt x="1417195" y="899658"/>
                        <a:pt x="1450693" y="770452"/>
                      </a:cubicBezTo>
                      <a:cubicBezTo>
                        <a:pt x="1436337" y="823092"/>
                        <a:pt x="1407624" y="870946"/>
                        <a:pt x="1345414" y="885302"/>
                      </a:cubicBezTo>
                      <a:cubicBezTo>
                        <a:pt x="1283204" y="904444"/>
                        <a:pt x="1254491" y="847019"/>
                        <a:pt x="1264062" y="794379"/>
                      </a:cubicBezTo>
                      <a:cubicBezTo>
                        <a:pt x="1273633" y="736954"/>
                        <a:pt x="1316701" y="684315"/>
                        <a:pt x="1364556" y="655602"/>
                      </a:cubicBezTo>
                      <a:cubicBezTo>
                        <a:pt x="1369341" y="650817"/>
                        <a:pt x="1374127" y="650817"/>
                        <a:pt x="1383697" y="650817"/>
                      </a:cubicBezTo>
                      <a:cubicBezTo>
                        <a:pt x="1345414" y="650817"/>
                        <a:pt x="1297560" y="669958"/>
                        <a:pt x="1268847" y="722598"/>
                      </a:cubicBezTo>
                      <a:cubicBezTo>
                        <a:pt x="1307131" y="574250"/>
                        <a:pt x="1345414" y="315837"/>
                        <a:pt x="1235350" y="157919"/>
                      </a:cubicBezTo>
                      <a:cubicBezTo>
                        <a:pt x="1144427" y="287125"/>
                        <a:pt x="1053504" y="258412"/>
                        <a:pt x="1053504" y="258412"/>
                      </a:cubicBezTo>
                      <a:cubicBezTo>
                        <a:pt x="1053504" y="258412"/>
                        <a:pt x="1144427" y="200988"/>
                        <a:pt x="1096572" y="43069"/>
                      </a:cubicBezTo>
                      <a:cubicBezTo>
                        <a:pt x="919512" y="191417"/>
                        <a:pt x="713739" y="133992"/>
                        <a:pt x="713739" y="133992"/>
                      </a:cubicBezTo>
                      <a:cubicBezTo>
                        <a:pt x="713739" y="133992"/>
                        <a:pt x="747237" y="110065"/>
                        <a:pt x="828589" y="19142"/>
                      </a:cubicBezTo>
                      <a:cubicBezTo>
                        <a:pt x="536679" y="-38283"/>
                        <a:pt x="378760" y="138777"/>
                        <a:pt x="378760" y="138777"/>
                      </a:cubicBezTo>
                      <a:cubicBezTo>
                        <a:pt x="378760" y="138777"/>
                        <a:pt x="354833" y="76567"/>
                        <a:pt x="421828" y="0"/>
                      </a:cubicBezTo>
                      <a:cubicBezTo>
                        <a:pt x="153845" y="28713"/>
                        <a:pt x="129918" y="358906"/>
                        <a:pt x="129918" y="358906"/>
                      </a:cubicBezTo>
                      <a:cubicBezTo>
                        <a:pt x="129918" y="358906"/>
                        <a:pt x="129918" y="373263"/>
                        <a:pt x="38995" y="540752"/>
                      </a:cubicBezTo>
                      <a:cubicBezTo>
                        <a:pt x="-71070" y="751310"/>
                        <a:pt x="62922" y="971440"/>
                        <a:pt x="302193" y="1105431"/>
                      </a:cubicBezTo>
                      <a:close/>
                      <a:moveTo>
                        <a:pt x="110776" y="512039"/>
                      </a:moveTo>
                      <a:cubicBezTo>
                        <a:pt x="134703" y="464185"/>
                        <a:pt x="168201" y="425902"/>
                        <a:pt x="192128" y="378048"/>
                      </a:cubicBezTo>
                      <a:cubicBezTo>
                        <a:pt x="211270" y="339765"/>
                        <a:pt x="216055" y="291910"/>
                        <a:pt x="225626" y="248842"/>
                      </a:cubicBezTo>
                      <a:cubicBezTo>
                        <a:pt x="239982" y="172275"/>
                        <a:pt x="263910" y="90923"/>
                        <a:pt x="345262" y="66996"/>
                      </a:cubicBezTo>
                      <a:cubicBezTo>
                        <a:pt x="350047" y="66996"/>
                        <a:pt x="354833" y="71781"/>
                        <a:pt x="354833" y="76567"/>
                      </a:cubicBezTo>
                      <a:cubicBezTo>
                        <a:pt x="335691" y="119635"/>
                        <a:pt x="335691" y="196202"/>
                        <a:pt x="359618" y="239271"/>
                      </a:cubicBezTo>
                      <a:cubicBezTo>
                        <a:pt x="388330" y="196202"/>
                        <a:pt x="421828" y="157919"/>
                        <a:pt x="464897" y="124421"/>
                      </a:cubicBezTo>
                      <a:cubicBezTo>
                        <a:pt x="503180" y="95708"/>
                        <a:pt x="541464" y="81352"/>
                        <a:pt x="584533" y="66996"/>
                      </a:cubicBezTo>
                      <a:cubicBezTo>
                        <a:pt x="622816" y="52640"/>
                        <a:pt x="713739" y="57425"/>
                        <a:pt x="708954" y="62210"/>
                      </a:cubicBezTo>
                      <a:cubicBezTo>
                        <a:pt x="670670" y="90923"/>
                        <a:pt x="555820" y="138777"/>
                        <a:pt x="522322" y="177060"/>
                      </a:cubicBezTo>
                      <a:cubicBezTo>
                        <a:pt x="661099" y="229700"/>
                        <a:pt x="866872" y="306267"/>
                        <a:pt x="1039147" y="129206"/>
                      </a:cubicBezTo>
                      <a:cubicBezTo>
                        <a:pt x="1043933" y="124421"/>
                        <a:pt x="1010435" y="267983"/>
                        <a:pt x="967366" y="320623"/>
                      </a:cubicBezTo>
                      <a:cubicBezTo>
                        <a:pt x="962580" y="330194"/>
                        <a:pt x="953010" y="339765"/>
                        <a:pt x="953010" y="349335"/>
                      </a:cubicBezTo>
                      <a:cubicBezTo>
                        <a:pt x="1029576" y="344550"/>
                        <a:pt x="1101358" y="334979"/>
                        <a:pt x="1168354" y="306267"/>
                      </a:cubicBezTo>
                      <a:cubicBezTo>
                        <a:pt x="1197066" y="291910"/>
                        <a:pt x="1216208" y="277554"/>
                        <a:pt x="1216208" y="277554"/>
                      </a:cubicBezTo>
                      <a:cubicBezTo>
                        <a:pt x="1249706" y="411546"/>
                        <a:pt x="1249706" y="535967"/>
                        <a:pt x="1216208" y="669958"/>
                      </a:cubicBezTo>
                      <a:cubicBezTo>
                        <a:pt x="1192281" y="765667"/>
                        <a:pt x="1144427" y="866160"/>
                        <a:pt x="1077431" y="942727"/>
                      </a:cubicBezTo>
                      <a:cubicBezTo>
                        <a:pt x="1039147" y="995367"/>
                        <a:pt x="986508" y="1043221"/>
                        <a:pt x="933868" y="1081504"/>
                      </a:cubicBezTo>
                      <a:cubicBezTo>
                        <a:pt x="795091" y="1172427"/>
                        <a:pt x="618031" y="1177212"/>
                        <a:pt x="464897" y="1129358"/>
                      </a:cubicBezTo>
                      <a:cubicBezTo>
                        <a:pt x="354833" y="1095860"/>
                        <a:pt x="244768" y="1033650"/>
                        <a:pt x="177772" y="942727"/>
                      </a:cubicBezTo>
                      <a:cubicBezTo>
                        <a:pt x="144274" y="904444"/>
                        <a:pt x="115562" y="856589"/>
                        <a:pt x="101205" y="803950"/>
                      </a:cubicBezTo>
                      <a:cubicBezTo>
                        <a:pt x="53351" y="703456"/>
                        <a:pt x="62922" y="607748"/>
                        <a:pt x="110776" y="512039"/>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80" name="Graphic 3">
                  <a:extLst>
                    <a:ext uri="{FF2B5EF4-FFF2-40B4-BE49-F238E27FC236}">
                      <a16:creationId xmlns:a16="http://schemas.microsoft.com/office/drawing/2014/main" id="{BA06C728-199D-49A7-8E42-0C8BF58A99C7}"/>
                    </a:ext>
                  </a:extLst>
                </p:cNvPr>
                <p:cNvGrpSpPr/>
                <p:nvPr/>
              </p:nvGrpSpPr>
              <p:grpSpPr>
                <a:xfrm>
                  <a:off x="8253912" y="6562074"/>
                  <a:ext cx="244056" cy="145339"/>
                  <a:chOff x="8253912" y="6562074"/>
                  <a:chExt cx="244056" cy="145339"/>
                </a:xfrm>
              </p:grpSpPr>
              <p:sp>
                <p:nvSpPr>
                  <p:cNvPr id="184" name="Freeform: Shape 183">
                    <a:extLst>
                      <a:ext uri="{FF2B5EF4-FFF2-40B4-BE49-F238E27FC236}">
                        <a16:creationId xmlns:a16="http://schemas.microsoft.com/office/drawing/2014/main" id="{B238DFA3-384E-4324-91D5-BF55DCD40D40}"/>
                      </a:ext>
                    </a:extLst>
                  </p:cNvPr>
                  <p:cNvSpPr/>
                  <p:nvPr/>
                </p:nvSpPr>
                <p:spPr>
                  <a:xfrm>
                    <a:off x="8263483" y="6568216"/>
                    <a:ext cx="229700" cy="134412"/>
                  </a:xfrm>
                  <a:custGeom>
                    <a:avLst/>
                    <a:gdLst>
                      <a:gd name="connsiteX0" fmla="*/ 0 w 229700"/>
                      <a:gd name="connsiteY0" fmla="*/ 124842 h 134412"/>
                      <a:gd name="connsiteX1" fmla="*/ 229700 w 229700"/>
                      <a:gd name="connsiteY1" fmla="*/ 134412 h 134412"/>
                      <a:gd name="connsiteX2" fmla="*/ 0 w 229700"/>
                      <a:gd name="connsiteY2" fmla="*/ 124842 h 134412"/>
                    </a:gdLst>
                    <a:ahLst/>
                    <a:cxnLst>
                      <a:cxn ang="0">
                        <a:pos x="connsiteX0" y="connsiteY0"/>
                      </a:cxn>
                      <a:cxn ang="0">
                        <a:pos x="connsiteX1" y="connsiteY1"/>
                      </a:cxn>
                      <a:cxn ang="0">
                        <a:pos x="connsiteX2" y="connsiteY2"/>
                      </a:cxn>
                    </a:cxnLst>
                    <a:rect l="l" t="t" r="r" b="b"/>
                    <a:pathLst>
                      <a:path w="229700" h="134412">
                        <a:moveTo>
                          <a:pt x="0" y="124842"/>
                        </a:moveTo>
                        <a:cubicBezTo>
                          <a:pt x="0" y="124842"/>
                          <a:pt x="148348" y="-80931"/>
                          <a:pt x="229700" y="134412"/>
                        </a:cubicBezTo>
                        <a:cubicBezTo>
                          <a:pt x="220129" y="421"/>
                          <a:pt x="90923" y="-80931"/>
                          <a:pt x="0" y="124842"/>
                        </a:cubicBezTo>
                        <a:close/>
                      </a:path>
                    </a:pathLst>
                  </a:custGeom>
                  <a:solidFill>
                    <a:srgbClr val="D9531E"/>
                  </a:solidFill>
                  <a:ln w="47824"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A4A96246-B83A-4C83-978C-AAA1EB706B2D}"/>
                      </a:ext>
                    </a:extLst>
                  </p:cNvPr>
                  <p:cNvSpPr/>
                  <p:nvPr/>
                </p:nvSpPr>
                <p:spPr>
                  <a:xfrm>
                    <a:off x="8253912" y="6562074"/>
                    <a:ext cx="244056" cy="145339"/>
                  </a:xfrm>
                  <a:custGeom>
                    <a:avLst/>
                    <a:gdLst>
                      <a:gd name="connsiteX0" fmla="*/ 4785 w 244056"/>
                      <a:gd name="connsiteY0" fmla="*/ 135769 h 145339"/>
                      <a:gd name="connsiteX1" fmla="*/ 0 w 244056"/>
                      <a:gd name="connsiteY1" fmla="*/ 126198 h 145339"/>
                      <a:gd name="connsiteX2" fmla="*/ 153133 w 244056"/>
                      <a:gd name="connsiteY2" fmla="*/ 1777 h 145339"/>
                      <a:gd name="connsiteX3" fmla="*/ 244056 w 244056"/>
                      <a:gd name="connsiteY3" fmla="*/ 140554 h 145339"/>
                      <a:gd name="connsiteX4" fmla="*/ 239271 w 244056"/>
                      <a:gd name="connsiteY4" fmla="*/ 145340 h 145339"/>
                      <a:gd name="connsiteX5" fmla="*/ 229700 w 244056"/>
                      <a:gd name="connsiteY5" fmla="*/ 140554 h 145339"/>
                      <a:gd name="connsiteX6" fmla="*/ 153133 w 244056"/>
                      <a:gd name="connsiteY6" fmla="*/ 49631 h 145339"/>
                      <a:gd name="connsiteX7" fmla="*/ 9571 w 244056"/>
                      <a:gd name="connsiteY7" fmla="*/ 130983 h 145339"/>
                      <a:gd name="connsiteX8" fmla="*/ 4785 w 244056"/>
                      <a:gd name="connsiteY8" fmla="*/ 135769 h 145339"/>
                      <a:gd name="connsiteX9" fmla="*/ 4785 w 244056"/>
                      <a:gd name="connsiteY9" fmla="*/ 135769 h 145339"/>
                      <a:gd name="connsiteX10" fmla="*/ 220129 w 244056"/>
                      <a:gd name="connsiteY10" fmla="*/ 87915 h 145339"/>
                      <a:gd name="connsiteX11" fmla="*/ 153133 w 244056"/>
                      <a:gd name="connsiteY11" fmla="*/ 16133 h 145339"/>
                      <a:gd name="connsiteX12" fmla="*/ 38283 w 244056"/>
                      <a:gd name="connsiteY12" fmla="*/ 87915 h 145339"/>
                      <a:gd name="connsiteX13" fmla="*/ 157919 w 244056"/>
                      <a:gd name="connsiteY13" fmla="*/ 40061 h 145339"/>
                      <a:gd name="connsiteX14" fmla="*/ 220129 w 244056"/>
                      <a:gd name="connsiteY14" fmla="*/ 87915 h 1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056" h="145339">
                        <a:moveTo>
                          <a:pt x="4785" y="135769"/>
                        </a:moveTo>
                        <a:cubicBezTo>
                          <a:pt x="0" y="135769"/>
                          <a:pt x="0" y="130983"/>
                          <a:pt x="0" y="126198"/>
                        </a:cubicBezTo>
                        <a:cubicBezTo>
                          <a:pt x="57425" y="-7794"/>
                          <a:pt x="124421" y="-3008"/>
                          <a:pt x="153133" y="1777"/>
                        </a:cubicBezTo>
                        <a:cubicBezTo>
                          <a:pt x="200987" y="16133"/>
                          <a:pt x="239271" y="68773"/>
                          <a:pt x="244056" y="140554"/>
                        </a:cubicBezTo>
                        <a:cubicBezTo>
                          <a:pt x="244056" y="145340"/>
                          <a:pt x="244056" y="145340"/>
                          <a:pt x="239271" y="145340"/>
                        </a:cubicBezTo>
                        <a:cubicBezTo>
                          <a:pt x="234486" y="145340"/>
                          <a:pt x="234486" y="145340"/>
                          <a:pt x="229700" y="140554"/>
                        </a:cubicBezTo>
                        <a:cubicBezTo>
                          <a:pt x="210558" y="87915"/>
                          <a:pt x="181846" y="54417"/>
                          <a:pt x="153133" y="49631"/>
                        </a:cubicBezTo>
                        <a:cubicBezTo>
                          <a:pt x="86137" y="30490"/>
                          <a:pt x="9571" y="130983"/>
                          <a:pt x="9571" y="130983"/>
                        </a:cubicBezTo>
                        <a:cubicBezTo>
                          <a:pt x="14356" y="135769"/>
                          <a:pt x="9571" y="135769"/>
                          <a:pt x="4785" y="135769"/>
                        </a:cubicBezTo>
                        <a:cubicBezTo>
                          <a:pt x="9571" y="135769"/>
                          <a:pt x="4785" y="135769"/>
                          <a:pt x="4785" y="135769"/>
                        </a:cubicBezTo>
                        <a:close/>
                        <a:moveTo>
                          <a:pt x="220129" y="87915"/>
                        </a:moveTo>
                        <a:cubicBezTo>
                          <a:pt x="205773" y="49631"/>
                          <a:pt x="181846" y="25704"/>
                          <a:pt x="153133" y="16133"/>
                        </a:cubicBezTo>
                        <a:cubicBezTo>
                          <a:pt x="114850" y="6563"/>
                          <a:pt x="71781" y="30490"/>
                          <a:pt x="38283" y="87915"/>
                        </a:cubicBezTo>
                        <a:cubicBezTo>
                          <a:pt x="66996" y="59202"/>
                          <a:pt x="114850" y="25704"/>
                          <a:pt x="157919" y="40061"/>
                        </a:cubicBezTo>
                        <a:cubicBezTo>
                          <a:pt x="181846" y="44846"/>
                          <a:pt x="205773" y="59202"/>
                          <a:pt x="220129" y="87915"/>
                        </a:cubicBezTo>
                        <a:close/>
                      </a:path>
                    </a:pathLst>
                  </a:custGeom>
                  <a:solidFill>
                    <a:srgbClr val="B3351C"/>
                  </a:solidFill>
                  <a:ln w="47824" cap="flat">
                    <a:noFill/>
                    <a:prstDash val="solid"/>
                    <a:miter/>
                  </a:ln>
                </p:spPr>
                <p:txBody>
                  <a:bodyPr rtlCol="0" anchor="ctr"/>
                  <a:lstStyle/>
                  <a:p>
                    <a:endParaRPr lang="en-US"/>
                  </a:p>
                </p:txBody>
              </p:sp>
            </p:grpSp>
            <p:grpSp>
              <p:nvGrpSpPr>
                <p:cNvPr id="181" name="Graphic 3">
                  <a:extLst>
                    <a:ext uri="{FF2B5EF4-FFF2-40B4-BE49-F238E27FC236}">
                      <a16:creationId xmlns:a16="http://schemas.microsoft.com/office/drawing/2014/main" id="{A2E03B1F-5FDE-4C15-80BD-AB565709D487}"/>
                    </a:ext>
                  </a:extLst>
                </p:cNvPr>
                <p:cNvGrpSpPr/>
                <p:nvPr/>
              </p:nvGrpSpPr>
              <p:grpSpPr>
                <a:xfrm>
                  <a:off x="8767148" y="6527854"/>
                  <a:ext cx="309855" cy="150847"/>
                  <a:chOff x="8767148" y="6527854"/>
                  <a:chExt cx="309855" cy="150847"/>
                </a:xfrm>
              </p:grpSpPr>
              <p:sp>
                <p:nvSpPr>
                  <p:cNvPr id="182" name="Freeform: Shape 181">
                    <a:extLst>
                      <a:ext uri="{FF2B5EF4-FFF2-40B4-BE49-F238E27FC236}">
                        <a16:creationId xmlns:a16="http://schemas.microsoft.com/office/drawing/2014/main" id="{E709793A-D285-4546-9A9D-A400472FFB51}"/>
                      </a:ext>
                    </a:extLst>
                  </p:cNvPr>
                  <p:cNvSpPr/>
                  <p:nvPr/>
                </p:nvSpPr>
                <p:spPr>
                  <a:xfrm>
                    <a:off x="8775522" y="6534298"/>
                    <a:ext cx="291910" cy="139617"/>
                  </a:xfrm>
                  <a:custGeom>
                    <a:avLst/>
                    <a:gdLst>
                      <a:gd name="connsiteX0" fmla="*/ 0 w 291910"/>
                      <a:gd name="connsiteY0" fmla="*/ 134832 h 139617"/>
                      <a:gd name="connsiteX1" fmla="*/ 291910 w 291910"/>
                      <a:gd name="connsiteY1" fmla="*/ 139618 h 139617"/>
                      <a:gd name="connsiteX2" fmla="*/ 0 w 291910"/>
                      <a:gd name="connsiteY2" fmla="*/ 134832 h 139617"/>
                    </a:gdLst>
                    <a:ahLst/>
                    <a:cxnLst>
                      <a:cxn ang="0">
                        <a:pos x="connsiteX0" y="connsiteY0"/>
                      </a:cxn>
                      <a:cxn ang="0">
                        <a:pos x="connsiteX1" y="connsiteY1"/>
                      </a:cxn>
                      <a:cxn ang="0">
                        <a:pos x="connsiteX2" y="connsiteY2"/>
                      </a:cxn>
                    </a:cxnLst>
                    <a:rect l="l" t="t" r="r" b="b"/>
                    <a:pathLst>
                      <a:path w="291910" h="139617">
                        <a:moveTo>
                          <a:pt x="0" y="134832"/>
                        </a:moveTo>
                        <a:cubicBezTo>
                          <a:pt x="0" y="134832"/>
                          <a:pt x="186631" y="-56584"/>
                          <a:pt x="291910" y="139618"/>
                        </a:cubicBezTo>
                        <a:cubicBezTo>
                          <a:pt x="258412" y="-18301"/>
                          <a:pt x="119635" y="-70940"/>
                          <a:pt x="0" y="134832"/>
                        </a:cubicBezTo>
                        <a:close/>
                      </a:path>
                    </a:pathLst>
                  </a:custGeom>
                  <a:solidFill>
                    <a:srgbClr val="D9531E"/>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C527F160-7F47-4EF5-9489-7179D0A72E86}"/>
                      </a:ext>
                    </a:extLst>
                  </p:cNvPr>
                  <p:cNvSpPr/>
                  <p:nvPr/>
                </p:nvSpPr>
                <p:spPr>
                  <a:xfrm>
                    <a:off x="8767148" y="6527854"/>
                    <a:ext cx="309855" cy="150847"/>
                  </a:xfrm>
                  <a:custGeom>
                    <a:avLst/>
                    <a:gdLst>
                      <a:gd name="connsiteX0" fmla="*/ 3589 w 309855"/>
                      <a:gd name="connsiteY0" fmla="*/ 146062 h 150847"/>
                      <a:gd name="connsiteX1" fmla="*/ 3589 w 309855"/>
                      <a:gd name="connsiteY1" fmla="*/ 136491 h 150847"/>
                      <a:gd name="connsiteX2" fmla="*/ 199791 w 309855"/>
                      <a:gd name="connsiteY2" fmla="*/ 2500 h 150847"/>
                      <a:gd name="connsiteX3" fmla="*/ 309856 w 309855"/>
                      <a:gd name="connsiteY3" fmla="*/ 141277 h 150847"/>
                      <a:gd name="connsiteX4" fmla="*/ 305070 w 309855"/>
                      <a:gd name="connsiteY4" fmla="*/ 150848 h 150847"/>
                      <a:gd name="connsiteX5" fmla="*/ 295500 w 309855"/>
                      <a:gd name="connsiteY5" fmla="*/ 146062 h 150847"/>
                      <a:gd name="connsiteX6" fmla="*/ 204577 w 309855"/>
                      <a:gd name="connsiteY6" fmla="*/ 64710 h 150847"/>
                      <a:gd name="connsiteX7" fmla="*/ 13160 w 309855"/>
                      <a:gd name="connsiteY7" fmla="*/ 141277 h 150847"/>
                      <a:gd name="connsiteX8" fmla="*/ 3589 w 309855"/>
                      <a:gd name="connsiteY8" fmla="*/ 146062 h 150847"/>
                      <a:gd name="connsiteX9" fmla="*/ 3589 w 309855"/>
                      <a:gd name="connsiteY9" fmla="*/ 146062 h 150847"/>
                      <a:gd name="connsiteX10" fmla="*/ 281143 w 309855"/>
                      <a:gd name="connsiteY10" fmla="*/ 107779 h 150847"/>
                      <a:gd name="connsiteX11" fmla="*/ 195006 w 309855"/>
                      <a:gd name="connsiteY11" fmla="*/ 16856 h 150847"/>
                      <a:gd name="connsiteX12" fmla="*/ 37087 w 309855"/>
                      <a:gd name="connsiteY12" fmla="*/ 107779 h 150847"/>
                      <a:gd name="connsiteX13" fmla="*/ 204577 w 309855"/>
                      <a:gd name="connsiteY13" fmla="*/ 55139 h 150847"/>
                      <a:gd name="connsiteX14" fmla="*/ 281143 w 309855"/>
                      <a:gd name="connsiteY14" fmla="*/ 107779 h 15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9855" h="150847">
                        <a:moveTo>
                          <a:pt x="3589" y="146062"/>
                        </a:moveTo>
                        <a:cubicBezTo>
                          <a:pt x="-1196" y="146062"/>
                          <a:pt x="-1196" y="141277"/>
                          <a:pt x="3589" y="136491"/>
                        </a:cubicBezTo>
                        <a:cubicBezTo>
                          <a:pt x="61014" y="35998"/>
                          <a:pt x="132796" y="-11857"/>
                          <a:pt x="199791" y="2500"/>
                        </a:cubicBezTo>
                        <a:cubicBezTo>
                          <a:pt x="252431" y="16856"/>
                          <a:pt x="290714" y="69495"/>
                          <a:pt x="309856" y="141277"/>
                        </a:cubicBezTo>
                        <a:cubicBezTo>
                          <a:pt x="309856" y="146062"/>
                          <a:pt x="309856" y="146062"/>
                          <a:pt x="305070" y="150848"/>
                        </a:cubicBezTo>
                        <a:cubicBezTo>
                          <a:pt x="300285" y="150848"/>
                          <a:pt x="300285" y="150848"/>
                          <a:pt x="295500" y="146062"/>
                        </a:cubicBezTo>
                        <a:cubicBezTo>
                          <a:pt x="271573" y="102993"/>
                          <a:pt x="242860" y="74281"/>
                          <a:pt x="204577" y="64710"/>
                        </a:cubicBezTo>
                        <a:cubicBezTo>
                          <a:pt x="113654" y="40783"/>
                          <a:pt x="13160" y="141277"/>
                          <a:pt x="13160" y="141277"/>
                        </a:cubicBezTo>
                        <a:cubicBezTo>
                          <a:pt x="13160" y="146062"/>
                          <a:pt x="8375" y="146062"/>
                          <a:pt x="3589" y="146062"/>
                        </a:cubicBezTo>
                        <a:cubicBezTo>
                          <a:pt x="8375" y="146062"/>
                          <a:pt x="8375" y="146062"/>
                          <a:pt x="3589" y="146062"/>
                        </a:cubicBezTo>
                        <a:close/>
                        <a:moveTo>
                          <a:pt x="281143" y="107779"/>
                        </a:moveTo>
                        <a:cubicBezTo>
                          <a:pt x="262002" y="59925"/>
                          <a:pt x="233289" y="26427"/>
                          <a:pt x="195006" y="16856"/>
                        </a:cubicBezTo>
                        <a:cubicBezTo>
                          <a:pt x="142366" y="2500"/>
                          <a:pt x="89727" y="35998"/>
                          <a:pt x="37087" y="107779"/>
                        </a:cubicBezTo>
                        <a:cubicBezTo>
                          <a:pt x="75370" y="79066"/>
                          <a:pt x="142366" y="40783"/>
                          <a:pt x="204577" y="55139"/>
                        </a:cubicBezTo>
                        <a:cubicBezTo>
                          <a:pt x="238075" y="64710"/>
                          <a:pt x="262002" y="79066"/>
                          <a:pt x="281143" y="107779"/>
                        </a:cubicBezTo>
                        <a:close/>
                      </a:path>
                    </a:pathLst>
                  </a:custGeom>
                  <a:solidFill>
                    <a:srgbClr val="B3351C"/>
                  </a:solidFill>
                  <a:ln w="47824" cap="flat">
                    <a:noFill/>
                    <a:prstDash val="solid"/>
                    <a:miter/>
                  </a:ln>
                </p:spPr>
                <p:txBody>
                  <a:bodyPr rtlCol="0" anchor="ctr"/>
                  <a:lstStyle/>
                  <a:p>
                    <a:endParaRPr lang="en-US"/>
                  </a:p>
                </p:txBody>
              </p:sp>
            </p:grpSp>
          </p:grpSp>
        </p:grpSp>
        <p:grpSp>
          <p:nvGrpSpPr>
            <p:cNvPr id="29" name="Graphic 3">
              <a:extLst>
                <a:ext uri="{FF2B5EF4-FFF2-40B4-BE49-F238E27FC236}">
                  <a16:creationId xmlns:a16="http://schemas.microsoft.com/office/drawing/2014/main" id="{39CEF241-46BE-425D-86D5-F07BC88EA76C}"/>
                </a:ext>
              </a:extLst>
            </p:cNvPr>
            <p:cNvGrpSpPr/>
            <p:nvPr/>
          </p:nvGrpSpPr>
          <p:grpSpPr>
            <a:xfrm>
              <a:off x="8367187" y="7449153"/>
              <a:ext cx="1226641" cy="1244207"/>
              <a:chOff x="8367187" y="7449153"/>
              <a:chExt cx="1226641" cy="1244207"/>
            </a:xfrm>
          </p:grpSpPr>
          <p:grpSp>
            <p:nvGrpSpPr>
              <p:cNvPr id="65" name="Graphic 3">
                <a:extLst>
                  <a:ext uri="{FF2B5EF4-FFF2-40B4-BE49-F238E27FC236}">
                    <a16:creationId xmlns:a16="http://schemas.microsoft.com/office/drawing/2014/main" id="{5F282682-D6EE-458B-8F63-3E6F3847C6FF}"/>
                  </a:ext>
                </a:extLst>
              </p:cNvPr>
              <p:cNvGrpSpPr/>
              <p:nvPr/>
            </p:nvGrpSpPr>
            <p:grpSpPr>
              <a:xfrm>
                <a:off x="8387542" y="7600676"/>
                <a:ext cx="369020" cy="968264"/>
                <a:chOff x="8387542" y="7600676"/>
                <a:chExt cx="369020" cy="968264"/>
              </a:xfrm>
            </p:grpSpPr>
            <p:sp>
              <p:nvSpPr>
                <p:cNvPr id="140" name="Freeform: Shape 139">
                  <a:extLst>
                    <a:ext uri="{FF2B5EF4-FFF2-40B4-BE49-F238E27FC236}">
                      <a16:creationId xmlns:a16="http://schemas.microsoft.com/office/drawing/2014/main" id="{DC8A4950-0E88-4785-9BE0-015C6B195242}"/>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D900"/>
                </a:solidFill>
                <a:ln w="47824"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FD2FD7DE-F1B3-4463-8803-D95CD93C3DF4}"/>
                    </a:ext>
                  </a:extLst>
                </p:cNvPr>
                <p:cNvSpPr/>
                <p:nvPr/>
              </p:nvSpPr>
              <p:spPr>
                <a:xfrm>
                  <a:off x="8387542" y="7602287"/>
                  <a:ext cx="368838" cy="966653"/>
                </a:xfrm>
                <a:custGeom>
                  <a:avLst/>
                  <a:gdLst>
                    <a:gd name="connsiteX0" fmla="*/ 206134 w 368838"/>
                    <a:gd name="connsiteY0" fmla="*/ 966654 h 966653"/>
                    <a:gd name="connsiteX1" fmla="*/ 110426 w 368838"/>
                    <a:gd name="connsiteY1" fmla="*/ 923585 h 966653"/>
                    <a:gd name="connsiteX2" fmla="*/ 361 w 368838"/>
                    <a:gd name="connsiteY2" fmla="*/ 507254 h 966653"/>
                    <a:gd name="connsiteX3" fmla="*/ 158280 w 368838"/>
                    <a:gd name="connsiteY3" fmla="*/ 14356 h 966653"/>
                    <a:gd name="connsiteX4" fmla="*/ 239632 w 368838"/>
                    <a:gd name="connsiteY4" fmla="*/ 0 h 966653"/>
                    <a:gd name="connsiteX5" fmla="*/ 364053 w 368838"/>
                    <a:gd name="connsiteY5" fmla="*/ 71781 h 966653"/>
                    <a:gd name="connsiteX6" fmla="*/ 368839 w 368838"/>
                    <a:gd name="connsiteY6" fmla="*/ 76567 h 966653"/>
                    <a:gd name="connsiteX7" fmla="*/ 364053 w 368838"/>
                    <a:gd name="connsiteY7" fmla="*/ 81352 h 966653"/>
                    <a:gd name="connsiteX8" fmla="*/ 359268 w 368838"/>
                    <a:gd name="connsiteY8" fmla="*/ 81352 h 966653"/>
                    <a:gd name="connsiteX9" fmla="*/ 354482 w 368838"/>
                    <a:gd name="connsiteY9" fmla="*/ 76567 h 966653"/>
                    <a:gd name="connsiteX10" fmla="*/ 210920 w 368838"/>
                    <a:gd name="connsiteY10" fmla="*/ 62210 h 966653"/>
                    <a:gd name="connsiteX11" fmla="*/ 91284 w 368838"/>
                    <a:gd name="connsiteY11" fmla="*/ 435473 h 966653"/>
                    <a:gd name="connsiteX12" fmla="*/ 91284 w 368838"/>
                    <a:gd name="connsiteY12" fmla="*/ 492898 h 966653"/>
                    <a:gd name="connsiteX13" fmla="*/ 263559 w 368838"/>
                    <a:gd name="connsiteY13" fmla="*/ 875731 h 966653"/>
                    <a:gd name="connsiteX14" fmla="*/ 301843 w 368838"/>
                    <a:gd name="connsiteY14" fmla="*/ 918800 h 966653"/>
                    <a:gd name="connsiteX15" fmla="*/ 225276 w 368838"/>
                    <a:gd name="connsiteY15" fmla="*/ 961869 h 966653"/>
                    <a:gd name="connsiteX16" fmla="*/ 206134 w 368838"/>
                    <a:gd name="connsiteY16" fmla="*/ 966654 h 966653"/>
                    <a:gd name="connsiteX17" fmla="*/ 244418 w 368838"/>
                    <a:gd name="connsiteY17" fmla="*/ 4785 h 966653"/>
                    <a:gd name="connsiteX18" fmla="*/ 167851 w 368838"/>
                    <a:gd name="connsiteY18" fmla="*/ 19142 h 966653"/>
                    <a:gd name="connsiteX19" fmla="*/ 14718 w 368838"/>
                    <a:gd name="connsiteY19" fmla="*/ 502469 h 966653"/>
                    <a:gd name="connsiteX20" fmla="*/ 119997 w 368838"/>
                    <a:gd name="connsiteY20" fmla="*/ 914014 h 966653"/>
                    <a:gd name="connsiteX21" fmla="*/ 230062 w 368838"/>
                    <a:gd name="connsiteY21" fmla="*/ 952298 h 966653"/>
                    <a:gd name="connsiteX22" fmla="*/ 301843 w 368838"/>
                    <a:gd name="connsiteY22" fmla="*/ 918800 h 966653"/>
                    <a:gd name="connsiteX23" fmla="*/ 268345 w 368838"/>
                    <a:gd name="connsiteY23" fmla="*/ 885302 h 966653"/>
                    <a:gd name="connsiteX24" fmla="*/ 91284 w 368838"/>
                    <a:gd name="connsiteY24" fmla="*/ 492898 h 966653"/>
                    <a:gd name="connsiteX25" fmla="*/ 91284 w 368838"/>
                    <a:gd name="connsiteY25" fmla="*/ 435473 h 966653"/>
                    <a:gd name="connsiteX26" fmla="*/ 215705 w 368838"/>
                    <a:gd name="connsiteY26" fmla="*/ 52640 h 966653"/>
                    <a:gd name="connsiteX27" fmla="*/ 349697 w 368838"/>
                    <a:gd name="connsiteY27" fmla="*/ 57425 h 966653"/>
                    <a:gd name="connsiteX28" fmla="*/ 244418 w 368838"/>
                    <a:gd name="connsiteY28" fmla="*/ 4785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838" h="966653">
                      <a:moveTo>
                        <a:pt x="206134" y="966654"/>
                      </a:moveTo>
                      <a:cubicBezTo>
                        <a:pt x="172637" y="966654"/>
                        <a:pt x="139139" y="952298"/>
                        <a:pt x="110426" y="923585"/>
                      </a:cubicBezTo>
                      <a:cubicBezTo>
                        <a:pt x="38645" y="847019"/>
                        <a:pt x="-4424" y="684314"/>
                        <a:pt x="361" y="507254"/>
                      </a:cubicBezTo>
                      <a:cubicBezTo>
                        <a:pt x="9932" y="267983"/>
                        <a:pt x="29074" y="62210"/>
                        <a:pt x="158280" y="14356"/>
                      </a:cubicBezTo>
                      <a:cubicBezTo>
                        <a:pt x="186993" y="4785"/>
                        <a:pt x="215705" y="0"/>
                        <a:pt x="239632" y="0"/>
                      </a:cubicBezTo>
                      <a:cubicBezTo>
                        <a:pt x="311413" y="0"/>
                        <a:pt x="344912" y="47854"/>
                        <a:pt x="364053" y="71781"/>
                      </a:cubicBezTo>
                      <a:lnTo>
                        <a:pt x="368839" y="76567"/>
                      </a:lnTo>
                      <a:lnTo>
                        <a:pt x="364053" y="81352"/>
                      </a:lnTo>
                      <a:lnTo>
                        <a:pt x="359268" y="81352"/>
                      </a:lnTo>
                      <a:cubicBezTo>
                        <a:pt x="359268" y="81352"/>
                        <a:pt x="359268" y="81352"/>
                        <a:pt x="354482" y="76567"/>
                      </a:cubicBezTo>
                      <a:cubicBezTo>
                        <a:pt x="297057" y="43069"/>
                        <a:pt x="249203" y="33498"/>
                        <a:pt x="210920" y="62210"/>
                      </a:cubicBezTo>
                      <a:cubicBezTo>
                        <a:pt x="148710" y="105279"/>
                        <a:pt x="86499" y="296696"/>
                        <a:pt x="91284" y="435473"/>
                      </a:cubicBezTo>
                      <a:cubicBezTo>
                        <a:pt x="91284" y="454615"/>
                        <a:pt x="91284" y="473756"/>
                        <a:pt x="91284" y="492898"/>
                      </a:cubicBezTo>
                      <a:cubicBezTo>
                        <a:pt x="91284" y="631675"/>
                        <a:pt x="86499" y="803950"/>
                        <a:pt x="263559" y="875731"/>
                      </a:cubicBezTo>
                      <a:cubicBezTo>
                        <a:pt x="268345" y="875731"/>
                        <a:pt x="301843" y="899658"/>
                        <a:pt x="301843" y="918800"/>
                      </a:cubicBezTo>
                      <a:cubicBezTo>
                        <a:pt x="297057" y="937941"/>
                        <a:pt x="273130" y="952298"/>
                        <a:pt x="225276" y="961869"/>
                      </a:cubicBezTo>
                      <a:cubicBezTo>
                        <a:pt x="225276" y="966654"/>
                        <a:pt x="215705" y="966654"/>
                        <a:pt x="206134" y="966654"/>
                      </a:cubicBezTo>
                      <a:close/>
                      <a:moveTo>
                        <a:pt x="244418" y="4785"/>
                      </a:moveTo>
                      <a:cubicBezTo>
                        <a:pt x="220491" y="4785"/>
                        <a:pt x="196564" y="9571"/>
                        <a:pt x="167851" y="19142"/>
                      </a:cubicBezTo>
                      <a:cubicBezTo>
                        <a:pt x="43430" y="66996"/>
                        <a:pt x="24288" y="267983"/>
                        <a:pt x="14718" y="502469"/>
                      </a:cubicBezTo>
                      <a:cubicBezTo>
                        <a:pt x="9932" y="679529"/>
                        <a:pt x="48216" y="837448"/>
                        <a:pt x="119997" y="914014"/>
                      </a:cubicBezTo>
                      <a:cubicBezTo>
                        <a:pt x="153495" y="947512"/>
                        <a:pt x="186993" y="961869"/>
                        <a:pt x="230062" y="952298"/>
                      </a:cubicBezTo>
                      <a:cubicBezTo>
                        <a:pt x="287486" y="942727"/>
                        <a:pt x="301843" y="928371"/>
                        <a:pt x="301843" y="918800"/>
                      </a:cubicBezTo>
                      <a:cubicBezTo>
                        <a:pt x="301843" y="904444"/>
                        <a:pt x="277916" y="890087"/>
                        <a:pt x="268345" y="885302"/>
                      </a:cubicBezTo>
                      <a:cubicBezTo>
                        <a:pt x="86499" y="808735"/>
                        <a:pt x="91284" y="631675"/>
                        <a:pt x="91284" y="492898"/>
                      </a:cubicBezTo>
                      <a:cubicBezTo>
                        <a:pt x="91284" y="473756"/>
                        <a:pt x="91284" y="454615"/>
                        <a:pt x="91284" y="435473"/>
                      </a:cubicBezTo>
                      <a:cubicBezTo>
                        <a:pt x="86499" y="287125"/>
                        <a:pt x="148710" y="100494"/>
                        <a:pt x="215705" y="52640"/>
                      </a:cubicBezTo>
                      <a:cubicBezTo>
                        <a:pt x="249203" y="28712"/>
                        <a:pt x="297057" y="28712"/>
                        <a:pt x="349697" y="57425"/>
                      </a:cubicBezTo>
                      <a:cubicBezTo>
                        <a:pt x="330555" y="28712"/>
                        <a:pt x="297057" y="4785"/>
                        <a:pt x="244418" y="4785"/>
                      </a:cubicBezTo>
                      <a:close/>
                    </a:path>
                  </a:pathLst>
                </a:custGeom>
                <a:solidFill>
                  <a:srgbClr val="EA9600"/>
                </a:solidFill>
                <a:ln w="47824" cap="flat">
                  <a:noFill/>
                  <a:prstDash val="solid"/>
                  <a:miter/>
                </a:ln>
              </p:spPr>
              <p:txBody>
                <a:bodyPr rtlCol="0" anchor="ctr"/>
                <a:lstStyle/>
                <a:p>
                  <a:endParaRPr lang="en-US"/>
                </a:p>
              </p:txBody>
            </p:sp>
          </p:grpSp>
          <p:sp>
            <p:nvSpPr>
              <p:cNvPr id="66" name="Freeform: Shape 65">
                <a:extLst>
                  <a:ext uri="{FF2B5EF4-FFF2-40B4-BE49-F238E27FC236}">
                    <a16:creationId xmlns:a16="http://schemas.microsoft.com/office/drawing/2014/main" id="{8D3E9C38-0355-419E-9D53-1960B1788E4E}"/>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BC00"/>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917F1082-172A-4ADA-B157-F5149CCDA74F}"/>
                  </a:ext>
                </a:extLst>
              </p:cNvPr>
              <p:cNvSpPr/>
              <p:nvPr/>
            </p:nvSpPr>
            <p:spPr>
              <a:xfrm>
                <a:off x="8401570" y="7605461"/>
                <a:ext cx="359786" cy="961085"/>
              </a:xfrm>
              <a:custGeom>
                <a:avLst/>
                <a:gdLst>
                  <a:gd name="connsiteX0" fmla="*/ 259102 w 359786"/>
                  <a:gd name="connsiteY0" fmla="*/ 882128 h 961085"/>
                  <a:gd name="connsiteX1" fmla="*/ 101183 w 359786"/>
                  <a:gd name="connsiteY1" fmla="*/ 690711 h 961085"/>
                  <a:gd name="connsiteX2" fmla="*/ 96398 w 359786"/>
                  <a:gd name="connsiteY2" fmla="*/ 700282 h 961085"/>
                  <a:gd name="connsiteX3" fmla="*/ 53329 w 359786"/>
                  <a:gd name="connsiteY3" fmla="*/ 719423 h 961085"/>
                  <a:gd name="connsiteX4" fmla="*/ 29402 w 359786"/>
                  <a:gd name="connsiteY4" fmla="*/ 542363 h 961085"/>
                  <a:gd name="connsiteX5" fmla="*/ 43758 w 359786"/>
                  <a:gd name="connsiteY5" fmla="*/ 327019 h 961085"/>
                  <a:gd name="connsiteX6" fmla="*/ 110754 w 359786"/>
                  <a:gd name="connsiteY6" fmla="*/ 130817 h 961085"/>
                  <a:gd name="connsiteX7" fmla="*/ 144252 w 359786"/>
                  <a:gd name="connsiteY7" fmla="*/ 149959 h 961085"/>
                  <a:gd name="connsiteX8" fmla="*/ 211248 w 359786"/>
                  <a:gd name="connsiteY8" fmla="*/ 54250 h 961085"/>
                  <a:gd name="connsiteX9" fmla="*/ 359596 w 359786"/>
                  <a:gd name="connsiteY9" fmla="*/ 73392 h 961085"/>
                  <a:gd name="connsiteX10" fmla="*/ 158608 w 359786"/>
                  <a:gd name="connsiteY10" fmla="*/ 15967 h 961085"/>
                  <a:gd name="connsiteX11" fmla="*/ 689 w 359786"/>
                  <a:gd name="connsiteY11" fmla="*/ 504080 h 961085"/>
                  <a:gd name="connsiteX12" fmla="*/ 220819 w 359786"/>
                  <a:gd name="connsiteY12" fmla="*/ 958694 h 961085"/>
                  <a:gd name="connsiteX13" fmla="*/ 259102 w 359786"/>
                  <a:gd name="connsiteY13" fmla="*/ 882128 h 9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9786" h="961085">
                    <a:moveTo>
                      <a:pt x="259102" y="882128"/>
                    </a:moveTo>
                    <a:cubicBezTo>
                      <a:pt x="163394" y="839059"/>
                      <a:pt x="120325" y="772063"/>
                      <a:pt x="101183" y="690711"/>
                    </a:cubicBezTo>
                    <a:cubicBezTo>
                      <a:pt x="101183" y="695496"/>
                      <a:pt x="101183" y="695496"/>
                      <a:pt x="96398" y="700282"/>
                    </a:cubicBezTo>
                    <a:cubicBezTo>
                      <a:pt x="91612" y="714638"/>
                      <a:pt x="62900" y="743350"/>
                      <a:pt x="53329" y="719423"/>
                    </a:cubicBezTo>
                    <a:cubicBezTo>
                      <a:pt x="38973" y="681140"/>
                      <a:pt x="29402" y="599788"/>
                      <a:pt x="29402" y="542363"/>
                    </a:cubicBezTo>
                    <a:cubicBezTo>
                      <a:pt x="34187" y="470582"/>
                      <a:pt x="38973" y="398800"/>
                      <a:pt x="43758" y="327019"/>
                    </a:cubicBezTo>
                    <a:cubicBezTo>
                      <a:pt x="48544" y="269594"/>
                      <a:pt x="77256" y="154744"/>
                      <a:pt x="110754" y="130817"/>
                    </a:cubicBezTo>
                    <a:cubicBezTo>
                      <a:pt x="125110" y="121246"/>
                      <a:pt x="139467" y="135603"/>
                      <a:pt x="144252" y="149959"/>
                    </a:cubicBezTo>
                    <a:cubicBezTo>
                      <a:pt x="163394" y="106890"/>
                      <a:pt x="187321" y="68607"/>
                      <a:pt x="211248" y="54250"/>
                    </a:cubicBezTo>
                    <a:cubicBezTo>
                      <a:pt x="278244" y="6396"/>
                      <a:pt x="364381" y="73392"/>
                      <a:pt x="359596" y="73392"/>
                    </a:cubicBezTo>
                    <a:cubicBezTo>
                      <a:pt x="335669" y="39894"/>
                      <a:pt x="283029" y="-31887"/>
                      <a:pt x="158608" y="15967"/>
                    </a:cubicBezTo>
                    <a:cubicBezTo>
                      <a:pt x="29402" y="63821"/>
                      <a:pt x="10260" y="255238"/>
                      <a:pt x="689" y="504080"/>
                    </a:cubicBezTo>
                    <a:cubicBezTo>
                      <a:pt x="-8881" y="752921"/>
                      <a:pt x="82041" y="987407"/>
                      <a:pt x="220819" y="958694"/>
                    </a:cubicBezTo>
                    <a:cubicBezTo>
                      <a:pt x="354810" y="934767"/>
                      <a:pt x="259102" y="882128"/>
                      <a:pt x="259102" y="88212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68" name="Graphic 3">
                <a:extLst>
                  <a:ext uri="{FF2B5EF4-FFF2-40B4-BE49-F238E27FC236}">
                    <a16:creationId xmlns:a16="http://schemas.microsoft.com/office/drawing/2014/main" id="{995EB1B2-C4FD-4D7F-A14D-0F9A26B9EDC7}"/>
                  </a:ext>
                </a:extLst>
              </p:cNvPr>
              <p:cNvGrpSpPr/>
              <p:nvPr/>
            </p:nvGrpSpPr>
            <p:grpSpPr>
              <a:xfrm>
                <a:off x="8367187" y="7587930"/>
                <a:ext cx="384707" cy="985795"/>
                <a:chOff x="8367187" y="7587930"/>
                <a:chExt cx="384707" cy="985795"/>
              </a:xfrm>
            </p:grpSpPr>
            <p:sp>
              <p:nvSpPr>
                <p:cNvPr id="138" name="Freeform: Shape 137">
                  <a:extLst>
                    <a:ext uri="{FF2B5EF4-FFF2-40B4-BE49-F238E27FC236}">
                      <a16:creationId xmlns:a16="http://schemas.microsoft.com/office/drawing/2014/main" id="{89490318-02C5-4311-8792-D10E6800EC85}"/>
                    </a:ext>
                  </a:extLst>
                </p:cNvPr>
                <p:cNvSpPr/>
                <p:nvPr/>
              </p:nvSpPr>
              <p:spPr>
                <a:xfrm>
                  <a:off x="8370767" y="7588666"/>
                  <a:ext cx="381126" cy="971612"/>
                </a:xfrm>
                <a:custGeom>
                  <a:avLst/>
                  <a:gdLst>
                    <a:gd name="connsiteX0" fmla="*/ 380828 w 381126"/>
                    <a:gd name="connsiteY0" fmla="*/ 61475 h 971612"/>
                    <a:gd name="connsiteX1" fmla="*/ 289905 w 381126"/>
                    <a:gd name="connsiteY1" fmla="*/ 4050 h 971612"/>
                    <a:gd name="connsiteX2" fmla="*/ 60205 w 381126"/>
                    <a:gd name="connsiteY2" fmla="*/ 138042 h 971612"/>
                    <a:gd name="connsiteX3" fmla="*/ 41063 w 381126"/>
                    <a:gd name="connsiteY3" fmla="*/ 812786 h 971612"/>
                    <a:gd name="connsiteX4" fmla="*/ 237265 w 381126"/>
                    <a:gd name="connsiteY4" fmla="*/ 970704 h 971612"/>
                    <a:gd name="connsiteX5" fmla="*/ 227694 w 381126"/>
                    <a:gd name="connsiteY5" fmla="*/ 922850 h 971612"/>
                    <a:gd name="connsiteX6" fmla="*/ 41063 w 381126"/>
                    <a:gd name="connsiteY6" fmla="*/ 669223 h 971612"/>
                    <a:gd name="connsiteX7" fmla="*/ 93703 w 381126"/>
                    <a:gd name="connsiteY7" fmla="*/ 138042 h 971612"/>
                    <a:gd name="connsiteX8" fmla="*/ 356901 w 381126"/>
                    <a:gd name="connsiteY8" fmla="*/ 71046 h 971612"/>
                    <a:gd name="connsiteX9" fmla="*/ 380828 w 381126"/>
                    <a:gd name="connsiteY9" fmla="*/ 61475 h 97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126" h="971612">
                      <a:moveTo>
                        <a:pt x="380828" y="61475"/>
                      </a:moveTo>
                      <a:cubicBezTo>
                        <a:pt x="380828" y="61475"/>
                        <a:pt x="352115" y="18407"/>
                        <a:pt x="289905" y="4050"/>
                      </a:cubicBezTo>
                      <a:cubicBezTo>
                        <a:pt x="232480" y="-10306"/>
                        <a:pt x="103274" y="8836"/>
                        <a:pt x="60205" y="138042"/>
                      </a:cubicBezTo>
                      <a:cubicBezTo>
                        <a:pt x="17136" y="267248"/>
                        <a:pt x="-40289" y="587871"/>
                        <a:pt x="41063" y="812786"/>
                      </a:cubicBezTo>
                      <a:cubicBezTo>
                        <a:pt x="74561" y="913279"/>
                        <a:pt x="155913" y="980275"/>
                        <a:pt x="237265" y="970704"/>
                      </a:cubicBezTo>
                      <a:cubicBezTo>
                        <a:pt x="318617" y="961133"/>
                        <a:pt x="313832" y="932421"/>
                        <a:pt x="227694" y="922850"/>
                      </a:cubicBezTo>
                      <a:cubicBezTo>
                        <a:pt x="141557" y="918065"/>
                        <a:pt x="60205" y="841498"/>
                        <a:pt x="41063" y="669223"/>
                      </a:cubicBezTo>
                      <a:cubicBezTo>
                        <a:pt x="21922" y="487377"/>
                        <a:pt x="41063" y="276819"/>
                        <a:pt x="93703" y="138042"/>
                      </a:cubicBezTo>
                      <a:cubicBezTo>
                        <a:pt x="160698" y="-29448"/>
                        <a:pt x="323403" y="13621"/>
                        <a:pt x="356901" y="71046"/>
                      </a:cubicBezTo>
                      <a:cubicBezTo>
                        <a:pt x="385613" y="118900"/>
                        <a:pt x="380828" y="61475"/>
                        <a:pt x="380828" y="61475"/>
                      </a:cubicBezTo>
                      <a:close/>
                    </a:path>
                  </a:pathLst>
                </a:custGeom>
                <a:solidFill>
                  <a:srgbClr val="FFD900"/>
                </a:solidFill>
                <a:ln w="4782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5B024FDE-5D64-484B-8A7E-14803F8BFE7E}"/>
                    </a:ext>
                  </a:extLst>
                </p:cNvPr>
                <p:cNvSpPr/>
                <p:nvPr/>
              </p:nvSpPr>
              <p:spPr>
                <a:xfrm>
                  <a:off x="8367187" y="7587930"/>
                  <a:ext cx="384408" cy="985795"/>
                </a:xfrm>
                <a:custGeom>
                  <a:avLst/>
                  <a:gdLst>
                    <a:gd name="connsiteX0" fmla="*/ 226490 w 384408"/>
                    <a:gd name="connsiteY0" fmla="*/ 981010 h 985795"/>
                    <a:gd name="connsiteX1" fmla="*/ 39858 w 384408"/>
                    <a:gd name="connsiteY1" fmla="*/ 818306 h 985795"/>
                    <a:gd name="connsiteX2" fmla="*/ 59000 w 384408"/>
                    <a:gd name="connsiteY2" fmla="*/ 138777 h 985795"/>
                    <a:gd name="connsiteX3" fmla="*/ 259987 w 384408"/>
                    <a:gd name="connsiteY3" fmla="*/ 0 h 985795"/>
                    <a:gd name="connsiteX4" fmla="*/ 293486 w 384408"/>
                    <a:gd name="connsiteY4" fmla="*/ 4786 h 985795"/>
                    <a:gd name="connsiteX5" fmla="*/ 384409 w 384408"/>
                    <a:gd name="connsiteY5" fmla="*/ 62211 h 985795"/>
                    <a:gd name="connsiteX6" fmla="*/ 384409 w 384408"/>
                    <a:gd name="connsiteY6" fmla="*/ 62211 h 985795"/>
                    <a:gd name="connsiteX7" fmla="*/ 384409 w 384408"/>
                    <a:gd name="connsiteY7" fmla="*/ 62211 h 985795"/>
                    <a:gd name="connsiteX8" fmla="*/ 379623 w 384408"/>
                    <a:gd name="connsiteY8" fmla="*/ 95708 h 985795"/>
                    <a:gd name="connsiteX9" fmla="*/ 374838 w 384408"/>
                    <a:gd name="connsiteY9" fmla="*/ 100494 h 985795"/>
                    <a:gd name="connsiteX10" fmla="*/ 374838 w 384408"/>
                    <a:gd name="connsiteY10" fmla="*/ 100494 h 985795"/>
                    <a:gd name="connsiteX11" fmla="*/ 355696 w 384408"/>
                    <a:gd name="connsiteY11" fmla="*/ 81352 h 985795"/>
                    <a:gd name="connsiteX12" fmla="*/ 245631 w 384408"/>
                    <a:gd name="connsiteY12" fmla="*/ 33498 h 985795"/>
                    <a:gd name="connsiteX13" fmla="*/ 97284 w 384408"/>
                    <a:gd name="connsiteY13" fmla="*/ 148348 h 985795"/>
                    <a:gd name="connsiteX14" fmla="*/ 44644 w 384408"/>
                    <a:gd name="connsiteY14" fmla="*/ 679529 h 985795"/>
                    <a:gd name="connsiteX15" fmla="*/ 226490 w 384408"/>
                    <a:gd name="connsiteY15" fmla="*/ 928371 h 985795"/>
                    <a:gd name="connsiteX16" fmla="*/ 298271 w 384408"/>
                    <a:gd name="connsiteY16" fmla="*/ 957083 h 985795"/>
                    <a:gd name="connsiteX17" fmla="*/ 236060 w 384408"/>
                    <a:gd name="connsiteY17" fmla="*/ 985796 h 985795"/>
                    <a:gd name="connsiteX18" fmla="*/ 226490 w 384408"/>
                    <a:gd name="connsiteY18" fmla="*/ 981010 h 985795"/>
                    <a:gd name="connsiteX19" fmla="*/ 259987 w 384408"/>
                    <a:gd name="connsiteY19" fmla="*/ 9571 h 985795"/>
                    <a:gd name="connsiteX20" fmla="*/ 68571 w 384408"/>
                    <a:gd name="connsiteY20" fmla="*/ 143562 h 985795"/>
                    <a:gd name="connsiteX21" fmla="*/ 49429 w 384408"/>
                    <a:gd name="connsiteY21" fmla="*/ 818306 h 985795"/>
                    <a:gd name="connsiteX22" fmla="*/ 240846 w 384408"/>
                    <a:gd name="connsiteY22" fmla="*/ 976225 h 985795"/>
                    <a:gd name="connsiteX23" fmla="*/ 293486 w 384408"/>
                    <a:gd name="connsiteY23" fmla="*/ 957083 h 985795"/>
                    <a:gd name="connsiteX24" fmla="*/ 231275 w 384408"/>
                    <a:gd name="connsiteY24" fmla="*/ 937941 h 985795"/>
                    <a:gd name="connsiteX25" fmla="*/ 39858 w 384408"/>
                    <a:gd name="connsiteY25" fmla="*/ 679529 h 985795"/>
                    <a:gd name="connsiteX26" fmla="*/ 92498 w 384408"/>
                    <a:gd name="connsiteY26" fmla="*/ 143562 h 985795"/>
                    <a:gd name="connsiteX27" fmla="*/ 250417 w 384408"/>
                    <a:gd name="connsiteY27" fmla="*/ 23927 h 985795"/>
                    <a:gd name="connsiteX28" fmla="*/ 365267 w 384408"/>
                    <a:gd name="connsiteY28" fmla="*/ 76567 h 985795"/>
                    <a:gd name="connsiteX29" fmla="*/ 374838 w 384408"/>
                    <a:gd name="connsiteY29" fmla="*/ 90923 h 985795"/>
                    <a:gd name="connsiteX30" fmla="*/ 374838 w 384408"/>
                    <a:gd name="connsiteY30" fmla="*/ 66996 h 985795"/>
                    <a:gd name="connsiteX31" fmla="*/ 288700 w 384408"/>
                    <a:gd name="connsiteY31" fmla="*/ 14356 h 985795"/>
                    <a:gd name="connsiteX32" fmla="*/ 259987 w 384408"/>
                    <a:gd name="connsiteY32" fmla="*/ 9571 h 98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4408" h="985795">
                      <a:moveTo>
                        <a:pt x="226490" y="981010"/>
                      </a:moveTo>
                      <a:cubicBezTo>
                        <a:pt x="149923" y="981010"/>
                        <a:pt x="73356" y="914014"/>
                        <a:pt x="39858" y="818306"/>
                      </a:cubicBezTo>
                      <a:cubicBezTo>
                        <a:pt x="-41494" y="583821"/>
                        <a:pt x="20717" y="253627"/>
                        <a:pt x="59000" y="138777"/>
                      </a:cubicBezTo>
                      <a:cubicBezTo>
                        <a:pt x="97284" y="38283"/>
                        <a:pt x="188206" y="0"/>
                        <a:pt x="259987" y="0"/>
                      </a:cubicBezTo>
                      <a:cubicBezTo>
                        <a:pt x="274344" y="0"/>
                        <a:pt x="283915" y="0"/>
                        <a:pt x="293486" y="4786"/>
                      </a:cubicBezTo>
                      <a:cubicBezTo>
                        <a:pt x="355696" y="19142"/>
                        <a:pt x="384409" y="62211"/>
                        <a:pt x="384409" y="62211"/>
                      </a:cubicBezTo>
                      <a:lnTo>
                        <a:pt x="384409" y="62211"/>
                      </a:lnTo>
                      <a:lnTo>
                        <a:pt x="384409" y="62211"/>
                      </a:lnTo>
                      <a:cubicBezTo>
                        <a:pt x="384409" y="66996"/>
                        <a:pt x="384409" y="86138"/>
                        <a:pt x="379623" y="95708"/>
                      </a:cubicBezTo>
                      <a:cubicBezTo>
                        <a:pt x="379623" y="95708"/>
                        <a:pt x="374838" y="100494"/>
                        <a:pt x="374838" y="100494"/>
                      </a:cubicBezTo>
                      <a:lnTo>
                        <a:pt x="374838" y="100494"/>
                      </a:lnTo>
                      <a:cubicBezTo>
                        <a:pt x="370052" y="100494"/>
                        <a:pt x="365267" y="95708"/>
                        <a:pt x="355696" y="81352"/>
                      </a:cubicBezTo>
                      <a:cubicBezTo>
                        <a:pt x="341340" y="57425"/>
                        <a:pt x="298271" y="33498"/>
                        <a:pt x="245631" y="33498"/>
                      </a:cubicBezTo>
                      <a:cubicBezTo>
                        <a:pt x="207348" y="33498"/>
                        <a:pt x="135567" y="47854"/>
                        <a:pt x="97284" y="148348"/>
                      </a:cubicBezTo>
                      <a:cubicBezTo>
                        <a:pt x="44644" y="277554"/>
                        <a:pt x="25502" y="488112"/>
                        <a:pt x="44644" y="679529"/>
                      </a:cubicBezTo>
                      <a:cubicBezTo>
                        <a:pt x="59000" y="827877"/>
                        <a:pt x="125996" y="923585"/>
                        <a:pt x="226490" y="928371"/>
                      </a:cubicBezTo>
                      <a:cubicBezTo>
                        <a:pt x="269559" y="933156"/>
                        <a:pt x="298271" y="942727"/>
                        <a:pt x="298271" y="957083"/>
                      </a:cubicBezTo>
                      <a:cubicBezTo>
                        <a:pt x="298271" y="971440"/>
                        <a:pt x="274344" y="981010"/>
                        <a:pt x="236060" y="985796"/>
                      </a:cubicBezTo>
                      <a:cubicBezTo>
                        <a:pt x="236060" y="981010"/>
                        <a:pt x="231275" y="981010"/>
                        <a:pt x="226490" y="981010"/>
                      </a:cubicBezTo>
                      <a:close/>
                      <a:moveTo>
                        <a:pt x="259987" y="9571"/>
                      </a:moveTo>
                      <a:cubicBezTo>
                        <a:pt x="188206" y="9571"/>
                        <a:pt x="102069" y="43069"/>
                        <a:pt x="68571" y="143562"/>
                      </a:cubicBezTo>
                      <a:cubicBezTo>
                        <a:pt x="30288" y="258413"/>
                        <a:pt x="-31923" y="583821"/>
                        <a:pt x="49429" y="818306"/>
                      </a:cubicBezTo>
                      <a:cubicBezTo>
                        <a:pt x="82927" y="918800"/>
                        <a:pt x="159494" y="981010"/>
                        <a:pt x="240846" y="976225"/>
                      </a:cubicBezTo>
                      <a:cubicBezTo>
                        <a:pt x="279129" y="971440"/>
                        <a:pt x="293486" y="961869"/>
                        <a:pt x="293486" y="957083"/>
                      </a:cubicBezTo>
                      <a:cubicBezTo>
                        <a:pt x="293486" y="952298"/>
                        <a:pt x="279129" y="942727"/>
                        <a:pt x="231275" y="937941"/>
                      </a:cubicBezTo>
                      <a:cubicBezTo>
                        <a:pt x="192992" y="933156"/>
                        <a:pt x="63785" y="909229"/>
                        <a:pt x="39858" y="679529"/>
                      </a:cubicBezTo>
                      <a:cubicBezTo>
                        <a:pt x="20717" y="483327"/>
                        <a:pt x="39858" y="282340"/>
                        <a:pt x="92498" y="143562"/>
                      </a:cubicBezTo>
                      <a:cubicBezTo>
                        <a:pt x="135567" y="38283"/>
                        <a:pt x="207348" y="23927"/>
                        <a:pt x="250417" y="23927"/>
                      </a:cubicBezTo>
                      <a:cubicBezTo>
                        <a:pt x="298271" y="23927"/>
                        <a:pt x="346125" y="47854"/>
                        <a:pt x="365267" y="76567"/>
                      </a:cubicBezTo>
                      <a:cubicBezTo>
                        <a:pt x="370052" y="86138"/>
                        <a:pt x="374838" y="90923"/>
                        <a:pt x="374838" y="90923"/>
                      </a:cubicBezTo>
                      <a:cubicBezTo>
                        <a:pt x="374838" y="86138"/>
                        <a:pt x="374838" y="76567"/>
                        <a:pt x="374838" y="66996"/>
                      </a:cubicBezTo>
                      <a:cubicBezTo>
                        <a:pt x="370052" y="62211"/>
                        <a:pt x="341340" y="23927"/>
                        <a:pt x="288700" y="14356"/>
                      </a:cubicBezTo>
                      <a:cubicBezTo>
                        <a:pt x="283915" y="9571"/>
                        <a:pt x="274344" y="9571"/>
                        <a:pt x="259987" y="9571"/>
                      </a:cubicBezTo>
                      <a:close/>
                    </a:path>
                  </a:pathLst>
                </a:custGeom>
                <a:solidFill>
                  <a:srgbClr val="EA9600"/>
                </a:solidFill>
                <a:ln w="47824" cap="flat">
                  <a:noFill/>
                  <a:prstDash val="solid"/>
                  <a:miter/>
                </a:ln>
              </p:spPr>
              <p:txBody>
                <a:bodyPr rtlCol="0" anchor="ctr"/>
                <a:lstStyle/>
                <a:p>
                  <a:endParaRPr lang="en-US"/>
                </a:p>
              </p:txBody>
            </p:sp>
          </p:grpSp>
          <p:sp>
            <p:nvSpPr>
              <p:cNvPr id="69" name="Freeform: Shape 68">
                <a:extLst>
                  <a:ext uri="{FF2B5EF4-FFF2-40B4-BE49-F238E27FC236}">
                    <a16:creationId xmlns:a16="http://schemas.microsoft.com/office/drawing/2014/main" id="{BCE72B64-1726-4A74-A373-5B454E7D2B81}"/>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EA9600"/>
              </a:solidFill>
              <a:ln w="47824" cap="flat">
                <a:noFill/>
                <a:prstDash val="solid"/>
                <a:miter/>
              </a:ln>
            </p:spPr>
            <p:txBody>
              <a:bodyPr rtlCol="0" anchor="ctr"/>
              <a:lstStyle/>
              <a:p>
                <a:endParaRPr lang="en-US"/>
              </a:p>
            </p:txBody>
          </p:sp>
          <p:sp>
            <p:nvSpPr>
              <p:cNvPr id="70" name="Freeform: Shape 69">
                <a:extLst>
                  <a:ext uri="{FF2B5EF4-FFF2-40B4-BE49-F238E27FC236}">
                    <a16:creationId xmlns:a16="http://schemas.microsoft.com/office/drawing/2014/main" id="{1DE384AC-6575-49AF-8BFD-47F84D6ACEB3}"/>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C17429"/>
              </a:solidFill>
              <a:ln w="47824"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C2300C69-E122-44AF-A5A9-DDD97393DF1F}"/>
                  </a:ext>
                </a:extLst>
              </p:cNvPr>
              <p:cNvSpPr/>
              <p:nvPr/>
            </p:nvSpPr>
            <p:spPr>
              <a:xfrm>
                <a:off x="8623450" y="7678078"/>
                <a:ext cx="234401" cy="206548"/>
              </a:xfrm>
              <a:custGeom>
                <a:avLst/>
                <a:gdLst>
                  <a:gd name="connsiteX0" fmla="*/ 166429 w 234401"/>
                  <a:gd name="connsiteY0" fmla="*/ 10346 h 206548"/>
                  <a:gd name="connsiteX1" fmla="*/ 3724 w 234401"/>
                  <a:gd name="connsiteY1" fmla="*/ 144338 h 206548"/>
                  <a:gd name="connsiteX2" fmla="*/ 223854 w 234401"/>
                  <a:gd name="connsiteY2" fmla="*/ 206548 h 206548"/>
                  <a:gd name="connsiteX3" fmla="*/ 233425 w 234401"/>
                  <a:gd name="connsiteY3" fmla="*/ 58201 h 206548"/>
                  <a:gd name="connsiteX4" fmla="*/ 166429 w 234401"/>
                  <a:gd name="connsiteY4" fmla="*/ 10346 h 20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1" h="206548">
                    <a:moveTo>
                      <a:pt x="166429" y="10346"/>
                    </a:moveTo>
                    <a:cubicBezTo>
                      <a:pt x="75506" y="-32722"/>
                      <a:pt x="-20203" y="67771"/>
                      <a:pt x="3724" y="144338"/>
                    </a:cubicBezTo>
                    <a:lnTo>
                      <a:pt x="223854" y="206548"/>
                    </a:lnTo>
                    <a:cubicBezTo>
                      <a:pt x="223854" y="206548"/>
                      <a:pt x="238210" y="120411"/>
                      <a:pt x="233425" y="58201"/>
                    </a:cubicBezTo>
                    <a:cubicBezTo>
                      <a:pt x="209497" y="39059"/>
                      <a:pt x="190356" y="19917"/>
                      <a:pt x="166429" y="10346"/>
                    </a:cubicBezTo>
                    <a:close/>
                  </a:path>
                </a:pathLst>
              </a:custGeom>
              <a:solidFill>
                <a:srgbClr val="C17429"/>
              </a:solidFill>
              <a:ln w="47824" cap="flat">
                <a:noFill/>
                <a:prstDash val="solid"/>
                <a:miter/>
              </a:ln>
            </p:spPr>
            <p:txBody>
              <a:bodyPr rtlCol="0" anchor="ctr"/>
              <a:lstStyle/>
              <a:p>
                <a:endParaRPr lang="en-US"/>
              </a:p>
            </p:txBody>
          </p:sp>
          <p:grpSp>
            <p:nvGrpSpPr>
              <p:cNvPr id="72" name="Graphic 3">
                <a:extLst>
                  <a:ext uri="{FF2B5EF4-FFF2-40B4-BE49-F238E27FC236}">
                    <a16:creationId xmlns:a16="http://schemas.microsoft.com/office/drawing/2014/main" id="{F1BD693B-142C-44F8-949B-B1323EE9BE96}"/>
                  </a:ext>
                </a:extLst>
              </p:cNvPr>
              <p:cNvGrpSpPr/>
              <p:nvPr/>
            </p:nvGrpSpPr>
            <p:grpSpPr>
              <a:xfrm>
                <a:off x="9014793" y="7530506"/>
                <a:ext cx="267983" cy="100493"/>
                <a:chOff x="9014793" y="7530506"/>
                <a:chExt cx="267983" cy="100493"/>
              </a:xfrm>
            </p:grpSpPr>
            <p:sp>
              <p:nvSpPr>
                <p:cNvPr id="136" name="Freeform: Shape 135">
                  <a:extLst>
                    <a:ext uri="{FF2B5EF4-FFF2-40B4-BE49-F238E27FC236}">
                      <a16:creationId xmlns:a16="http://schemas.microsoft.com/office/drawing/2014/main" id="{7C605BB6-D3CB-4B68-8A42-883CFBA5F012}"/>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D900"/>
                </a:solidFill>
                <a:ln w="4782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EC8B867-DF55-4BCC-8DDD-CC7AF6D95391}"/>
                    </a:ext>
                  </a:extLst>
                </p:cNvPr>
                <p:cNvSpPr/>
                <p:nvPr/>
              </p:nvSpPr>
              <p:spPr>
                <a:xfrm>
                  <a:off x="9014793" y="7530506"/>
                  <a:ext cx="267983" cy="100493"/>
                </a:xfrm>
                <a:custGeom>
                  <a:avLst/>
                  <a:gdLst>
                    <a:gd name="connsiteX0" fmla="*/ 0 w 267983"/>
                    <a:gd name="connsiteY0" fmla="*/ 100494 h 100493"/>
                    <a:gd name="connsiteX1" fmla="*/ 0 w 267983"/>
                    <a:gd name="connsiteY1" fmla="*/ 95708 h 100493"/>
                    <a:gd name="connsiteX2" fmla="*/ 71781 w 267983"/>
                    <a:gd name="connsiteY2" fmla="*/ 9571 h 100493"/>
                    <a:gd name="connsiteX3" fmla="*/ 143563 w 267983"/>
                    <a:gd name="connsiteY3" fmla="*/ 0 h 100493"/>
                    <a:gd name="connsiteX4" fmla="*/ 263198 w 267983"/>
                    <a:gd name="connsiteY4" fmla="*/ 33498 h 100493"/>
                    <a:gd name="connsiteX5" fmla="*/ 267983 w 267983"/>
                    <a:gd name="connsiteY5" fmla="*/ 43069 h 100493"/>
                    <a:gd name="connsiteX6" fmla="*/ 258412 w 267983"/>
                    <a:gd name="connsiteY6" fmla="*/ 38283 h 100493"/>
                    <a:gd name="connsiteX7" fmla="*/ 181846 w 267983"/>
                    <a:gd name="connsiteY7" fmla="*/ 28712 h 100493"/>
                    <a:gd name="connsiteX8" fmla="*/ 157919 w 267983"/>
                    <a:gd name="connsiteY8" fmla="*/ 33498 h 100493"/>
                    <a:gd name="connsiteX9" fmla="*/ 124421 w 267983"/>
                    <a:gd name="connsiteY9" fmla="*/ 81352 h 100493"/>
                    <a:gd name="connsiteX10" fmla="*/ 124421 w 267983"/>
                    <a:gd name="connsiteY10" fmla="*/ 86137 h 100493"/>
                    <a:gd name="connsiteX11" fmla="*/ 0 w 267983"/>
                    <a:gd name="connsiteY11" fmla="*/ 100494 h 100493"/>
                    <a:gd name="connsiteX12" fmla="*/ 138777 w 267983"/>
                    <a:gd name="connsiteY12" fmla="*/ 9571 h 100493"/>
                    <a:gd name="connsiteX13" fmla="*/ 71781 w 267983"/>
                    <a:gd name="connsiteY13" fmla="*/ 19142 h 100493"/>
                    <a:gd name="connsiteX14" fmla="*/ 9571 w 267983"/>
                    <a:gd name="connsiteY14" fmla="*/ 90923 h 100493"/>
                    <a:gd name="connsiteX15" fmla="*/ 110064 w 267983"/>
                    <a:gd name="connsiteY15" fmla="*/ 76567 h 100493"/>
                    <a:gd name="connsiteX16" fmla="*/ 148348 w 267983"/>
                    <a:gd name="connsiteY16" fmla="*/ 23927 h 100493"/>
                    <a:gd name="connsiteX17" fmla="*/ 177060 w 267983"/>
                    <a:gd name="connsiteY17" fmla="*/ 19142 h 100493"/>
                    <a:gd name="connsiteX18" fmla="*/ 234485 w 267983"/>
                    <a:gd name="connsiteY18" fmla="*/ 23927 h 100493"/>
                    <a:gd name="connsiteX19" fmla="*/ 138777 w 267983"/>
                    <a:gd name="connsiteY19" fmla="*/ 9571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83" h="100493">
                      <a:moveTo>
                        <a:pt x="0" y="100494"/>
                      </a:moveTo>
                      <a:lnTo>
                        <a:pt x="0" y="95708"/>
                      </a:lnTo>
                      <a:cubicBezTo>
                        <a:pt x="0" y="95708"/>
                        <a:pt x="4785" y="38283"/>
                        <a:pt x="71781" y="9571"/>
                      </a:cubicBezTo>
                      <a:cubicBezTo>
                        <a:pt x="90923" y="0"/>
                        <a:pt x="114850" y="0"/>
                        <a:pt x="143563" y="0"/>
                      </a:cubicBezTo>
                      <a:cubicBezTo>
                        <a:pt x="196202" y="0"/>
                        <a:pt x="248842" y="14356"/>
                        <a:pt x="263198" y="33498"/>
                      </a:cubicBezTo>
                      <a:lnTo>
                        <a:pt x="267983" y="43069"/>
                      </a:lnTo>
                      <a:lnTo>
                        <a:pt x="258412" y="38283"/>
                      </a:lnTo>
                      <a:cubicBezTo>
                        <a:pt x="258412" y="38283"/>
                        <a:pt x="220129" y="28712"/>
                        <a:pt x="181846" y="28712"/>
                      </a:cubicBezTo>
                      <a:cubicBezTo>
                        <a:pt x="172275" y="28712"/>
                        <a:pt x="162704" y="28712"/>
                        <a:pt x="157919" y="33498"/>
                      </a:cubicBezTo>
                      <a:cubicBezTo>
                        <a:pt x="124421" y="43069"/>
                        <a:pt x="124421" y="76567"/>
                        <a:pt x="124421" y="81352"/>
                      </a:cubicBezTo>
                      <a:lnTo>
                        <a:pt x="124421" y="86137"/>
                      </a:lnTo>
                      <a:lnTo>
                        <a:pt x="0" y="100494"/>
                      </a:lnTo>
                      <a:close/>
                      <a:moveTo>
                        <a:pt x="138777" y="9571"/>
                      </a:moveTo>
                      <a:cubicBezTo>
                        <a:pt x="114850" y="9571"/>
                        <a:pt x="90923" y="14356"/>
                        <a:pt x="71781" y="19142"/>
                      </a:cubicBezTo>
                      <a:cubicBezTo>
                        <a:pt x="23927" y="38283"/>
                        <a:pt x="9571" y="76567"/>
                        <a:pt x="9571" y="90923"/>
                      </a:cubicBezTo>
                      <a:lnTo>
                        <a:pt x="110064" y="76567"/>
                      </a:lnTo>
                      <a:cubicBezTo>
                        <a:pt x="110064" y="66996"/>
                        <a:pt x="119635" y="33498"/>
                        <a:pt x="148348" y="23927"/>
                      </a:cubicBezTo>
                      <a:cubicBezTo>
                        <a:pt x="157919" y="23927"/>
                        <a:pt x="162704" y="19142"/>
                        <a:pt x="177060" y="19142"/>
                      </a:cubicBezTo>
                      <a:cubicBezTo>
                        <a:pt x="196202" y="19142"/>
                        <a:pt x="220129" y="23927"/>
                        <a:pt x="234485" y="23927"/>
                      </a:cubicBezTo>
                      <a:cubicBezTo>
                        <a:pt x="220129" y="19142"/>
                        <a:pt x="181846" y="9571"/>
                        <a:pt x="138777" y="9571"/>
                      </a:cubicBezTo>
                      <a:close/>
                    </a:path>
                  </a:pathLst>
                </a:custGeom>
                <a:solidFill>
                  <a:srgbClr val="EA9600"/>
                </a:solidFill>
                <a:ln w="47824" cap="flat">
                  <a:noFill/>
                  <a:prstDash val="solid"/>
                  <a:miter/>
                </a:ln>
              </p:spPr>
              <p:txBody>
                <a:bodyPr rtlCol="0" anchor="ctr"/>
                <a:lstStyle/>
                <a:p>
                  <a:endParaRPr lang="en-US"/>
                </a:p>
              </p:txBody>
            </p:sp>
          </p:grpSp>
          <p:sp>
            <p:nvSpPr>
              <p:cNvPr id="73" name="Freeform: Shape 72">
                <a:extLst>
                  <a:ext uri="{FF2B5EF4-FFF2-40B4-BE49-F238E27FC236}">
                    <a16:creationId xmlns:a16="http://schemas.microsoft.com/office/drawing/2014/main" id="{D1907912-9E97-4FF2-825C-E5142109A338}"/>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BC00"/>
              </a:solidFill>
              <a:ln w="47824" cap="flat">
                <a:noFill/>
                <a:prstDash val="solid"/>
                <a:miter/>
              </a:ln>
            </p:spPr>
            <p:txBody>
              <a:bodyPr rtlCol="0" anchor="ctr"/>
              <a:lstStyle/>
              <a:p>
                <a:endParaRPr lang="en-US"/>
              </a:p>
            </p:txBody>
          </p:sp>
          <p:sp>
            <p:nvSpPr>
              <p:cNvPr id="74" name="Freeform: Shape 73">
                <a:extLst>
                  <a:ext uri="{FF2B5EF4-FFF2-40B4-BE49-F238E27FC236}">
                    <a16:creationId xmlns:a16="http://schemas.microsoft.com/office/drawing/2014/main" id="{D5870D67-5227-4196-8A6B-CC4F8DB2AE6B}"/>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D0807FED-8015-49CE-8A7F-A3791EA0DA78}"/>
                  </a:ext>
                </a:extLst>
              </p:cNvPr>
              <p:cNvGrpSpPr/>
              <p:nvPr/>
            </p:nvGrpSpPr>
            <p:grpSpPr>
              <a:xfrm>
                <a:off x="9000437" y="7505962"/>
                <a:ext cx="344549" cy="125036"/>
                <a:chOff x="9000437" y="7505962"/>
                <a:chExt cx="344549" cy="125036"/>
              </a:xfrm>
            </p:grpSpPr>
            <p:sp>
              <p:nvSpPr>
                <p:cNvPr id="134" name="Freeform: Shape 133">
                  <a:extLst>
                    <a:ext uri="{FF2B5EF4-FFF2-40B4-BE49-F238E27FC236}">
                      <a16:creationId xmlns:a16="http://schemas.microsoft.com/office/drawing/2014/main" id="{C7C93B7A-6C82-4C20-B211-19C519DA39BA}"/>
                    </a:ext>
                  </a:extLst>
                </p:cNvPr>
                <p:cNvSpPr/>
                <p:nvPr/>
              </p:nvSpPr>
              <p:spPr>
                <a:xfrm>
                  <a:off x="9010008" y="7511172"/>
                  <a:ext cx="334979" cy="110256"/>
                </a:xfrm>
                <a:custGeom>
                  <a:avLst/>
                  <a:gdLst>
                    <a:gd name="connsiteX0" fmla="*/ 334979 w 334979"/>
                    <a:gd name="connsiteY0" fmla="*/ 81544 h 110256"/>
                    <a:gd name="connsiteX1" fmla="*/ 196202 w 334979"/>
                    <a:gd name="connsiteY1" fmla="*/ 192 h 110256"/>
                    <a:gd name="connsiteX2" fmla="*/ 0 w 334979"/>
                    <a:gd name="connsiteY2" fmla="*/ 110257 h 110256"/>
                    <a:gd name="connsiteX3" fmla="*/ 28713 w 334979"/>
                    <a:gd name="connsiteY3" fmla="*/ 110257 h 110256"/>
                    <a:gd name="connsiteX4" fmla="*/ 133992 w 334979"/>
                    <a:gd name="connsiteY4" fmla="*/ 33690 h 110256"/>
                    <a:gd name="connsiteX5" fmla="*/ 224915 w 334979"/>
                    <a:gd name="connsiteY5" fmla="*/ 91115 h 110256"/>
                    <a:gd name="connsiteX6" fmla="*/ 334979 w 334979"/>
                    <a:gd name="connsiteY6" fmla="*/ 81544 h 1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79" h="110256">
                      <a:moveTo>
                        <a:pt x="334979" y="81544"/>
                      </a:moveTo>
                      <a:cubicBezTo>
                        <a:pt x="334979" y="81544"/>
                        <a:pt x="320623" y="-4593"/>
                        <a:pt x="196202" y="192"/>
                      </a:cubicBezTo>
                      <a:cubicBezTo>
                        <a:pt x="71781" y="4978"/>
                        <a:pt x="19142" y="62403"/>
                        <a:pt x="0" y="110257"/>
                      </a:cubicBezTo>
                      <a:lnTo>
                        <a:pt x="28713" y="110257"/>
                      </a:lnTo>
                      <a:cubicBezTo>
                        <a:pt x="28713" y="110257"/>
                        <a:pt x="43069" y="43261"/>
                        <a:pt x="133992" y="33690"/>
                      </a:cubicBezTo>
                      <a:cubicBezTo>
                        <a:pt x="224915" y="24119"/>
                        <a:pt x="224915" y="91115"/>
                        <a:pt x="224915" y="91115"/>
                      </a:cubicBezTo>
                      <a:lnTo>
                        <a:pt x="334979" y="81544"/>
                      </a:lnTo>
                      <a:close/>
                    </a:path>
                  </a:pathLst>
                </a:custGeom>
                <a:solidFill>
                  <a:srgbClr val="FFD900"/>
                </a:solidFill>
                <a:ln w="47824"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0DAF2A21-E890-4715-8836-1F2A1FF44361}"/>
                    </a:ext>
                  </a:extLst>
                </p:cNvPr>
                <p:cNvSpPr/>
                <p:nvPr/>
              </p:nvSpPr>
              <p:spPr>
                <a:xfrm>
                  <a:off x="9000437" y="7505962"/>
                  <a:ext cx="344549" cy="125036"/>
                </a:xfrm>
                <a:custGeom>
                  <a:avLst/>
                  <a:gdLst>
                    <a:gd name="connsiteX0" fmla="*/ 0 w 344549"/>
                    <a:gd name="connsiteY0" fmla="*/ 120251 h 125036"/>
                    <a:gd name="connsiteX1" fmla="*/ 0 w 344549"/>
                    <a:gd name="connsiteY1" fmla="*/ 115466 h 125036"/>
                    <a:gd name="connsiteX2" fmla="*/ 196202 w 344549"/>
                    <a:gd name="connsiteY2" fmla="*/ 616 h 125036"/>
                    <a:gd name="connsiteX3" fmla="*/ 320623 w 344549"/>
                    <a:gd name="connsiteY3" fmla="*/ 43685 h 125036"/>
                    <a:gd name="connsiteX4" fmla="*/ 344550 w 344549"/>
                    <a:gd name="connsiteY4" fmla="*/ 86753 h 125036"/>
                    <a:gd name="connsiteX5" fmla="*/ 344550 w 344549"/>
                    <a:gd name="connsiteY5" fmla="*/ 91539 h 125036"/>
                    <a:gd name="connsiteX6" fmla="*/ 224914 w 344549"/>
                    <a:gd name="connsiteY6" fmla="*/ 105895 h 125036"/>
                    <a:gd name="connsiteX7" fmla="*/ 224914 w 344549"/>
                    <a:gd name="connsiteY7" fmla="*/ 101110 h 125036"/>
                    <a:gd name="connsiteX8" fmla="*/ 138777 w 344549"/>
                    <a:gd name="connsiteY8" fmla="*/ 48470 h 125036"/>
                    <a:gd name="connsiteX9" fmla="*/ 38283 w 344549"/>
                    <a:gd name="connsiteY9" fmla="*/ 120251 h 125036"/>
                    <a:gd name="connsiteX10" fmla="*/ 38283 w 344549"/>
                    <a:gd name="connsiteY10" fmla="*/ 125037 h 125036"/>
                    <a:gd name="connsiteX11" fmla="*/ 0 w 344549"/>
                    <a:gd name="connsiteY11" fmla="*/ 120251 h 125036"/>
                    <a:gd name="connsiteX12" fmla="*/ 210558 w 344549"/>
                    <a:gd name="connsiteY12" fmla="*/ 10187 h 125036"/>
                    <a:gd name="connsiteX13" fmla="*/ 200987 w 344549"/>
                    <a:gd name="connsiteY13" fmla="*/ 10187 h 125036"/>
                    <a:gd name="connsiteX14" fmla="*/ 14356 w 344549"/>
                    <a:gd name="connsiteY14" fmla="*/ 110680 h 125036"/>
                    <a:gd name="connsiteX15" fmla="*/ 33498 w 344549"/>
                    <a:gd name="connsiteY15" fmla="*/ 110680 h 125036"/>
                    <a:gd name="connsiteX16" fmla="*/ 138777 w 344549"/>
                    <a:gd name="connsiteY16" fmla="*/ 34114 h 125036"/>
                    <a:gd name="connsiteX17" fmla="*/ 153133 w 344549"/>
                    <a:gd name="connsiteY17" fmla="*/ 34114 h 125036"/>
                    <a:gd name="connsiteX18" fmla="*/ 234486 w 344549"/>
                    <a:gd name="connsiteY18" fmla="*/ 91539 h 125036"/>
                    <a:gd name="connsiteX19" fmla="*/ 334979 w 344549"/>
                    <a:gd name="connsiteY19" fmla="*/ 81968 h 125036"/>
                    <a:gd name="connsiteX20" fmla="*/ 210558 w 344549"/>
                    <a:gd name="connsiteY20" fmla="*/ 10187 h 12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549" h="125036">
                      <a:moveTo>
                        <a:pt x="0" y="120251"/>
                      </a:moveTo>
                      <a:lnTo>
                        <a:pt x="0" y="115466"/>
                      </a:lnTo>
                      <a:cubicBezTo>
                        <a:pt x="9571" y="91539"/>
                        <a:pt x="47854" y="10187"/>
                        <a:pt x="196202" y="616"/>
                      </a:cubicBezTo>
                      <a:cubicBezTo>
                        <a:pt x="263198" y="-4170"/>
                        <a:pt x="301481" y="19758"/>
                        <a:pt x="320623" y="43685"/>
                      </a:cubicBezTo>
                      <a:cubicBezTo>
                        <a:pt x="339765" y="62826"/>
                        <a:pt x="344550" y="86753"/>
                        <a:pt x="344550" y="86753"/>
                      </a:cubicBezTo>
                      <a:lnTo>
                        <a:pt x="344550" y="91539"/>
                      </a:lnTo>
                      <a:lnTo>
                        <a:pt x="224914" y="105895"/>
                      </a:lnTo>
                      <a:lnTo>
                        <a:pt x="224914" y="101110"/>
                      </a:lnTo>
                      <a:cubicBezTo>
                        <a:pt x="224914" y="101110"/>
                        <a:pt x="220129" y="38899"/>
                        <a:pt x="138777" y="48470"/>
                      </a:cubicBezTo>
                      <a:cubicBezTo>
                        <a:pt x="52640" y="58041"/>
                        <a:pt x="38283" y="120251"/>
                        <a:pt x="38283" y="120251"/>
                      </a:cubicBezTo>
                      <a:lnTo>
                        <a:pt x="38283" y="125037"/>
                      </a:lnTo>
                      <a:lnTo>
                        <a:pt x="0" y="120251"/>
                      </a:lnTo>
                      <a:close/>
                      <a:moveTo>
                        <a:pt x="210558" y="10187"/>
                      </a:moveTo>
                      <a:cubicBezTo>
                        <a:pt x="205773" y="10187"/>
                        <a:pt x="205773" y="10187"/>
                        <a:pt x="200987" y="10187"/>
                      </a:cubicBezTo>
                      <a:cubicBezTo>
                        <a:pt x="66996" y="14972"/>
                        <a:pt x="23927" y="81968"/>
                        <a:pt x="14356" y="110680"/>
                      </a:cubicBezTo>
                      <a:lnTo>
                        <a:pt x="33498" y="110680"/>
                      </a:lnTo>
                      <a:cubicBezTo>
                        <a:pt x="38283" y="96324"/>
                        <a:pt x="62211" y="43685"/>
                        <a:pt x="138777" y="34114"/>
                      </a:cubicBezTo>
                      <a:cubicBezTo>
                        <a:pt x="143563" y="34114"/>
                        <a:pt x="148348" y="34114"/>
                        <a:pt x="153133" y="34114"/>
                      </a:cubicBezTo>
                      <a:cubicBezTo>
                        <a:pt x="220129" y="34114"/>
                        <a:pt x="229700" y="77183"/>
                        <a:pt x="234486" y="91539"/>
                      </a:cubicBezTo>
                      <a:lnTo>
                        <a:pt x="334979" y="81968"/>
                      </a:lnTo>
                      <a:cubicBezTo>
                        <a:pt x="330194" y="67612"/>
                        <a:pt x="306267" y="10187"/>
                        <a:pt x="210558" y="10187"/>
                      </a:cubicBezTo>
                      <a:close/>
                    </a:path>
                  </a:pathLst>
                </a:custGeom>
                <a:solidFill>
                  <a:srgbClr val="EA9600"/>
                </a:solidFill>
                <a:ln w="47824" cap="flat">
                  <a:noFill/>
                  <a:prstDash val="solid"/>
                  <a:miter/>
                </a:ln>
              </p:spPr>
              <p:txBody>
                <a:bodyPr rtlCol="0" anchor="ctr"/>
                <a:lstStyle/>
                <a:p>
                  <a:endParaRPr lang="en-US"/>
                </a:p>
              </p:txBody>
            </p:sp>
          </p:grpSp>
          <p:grpSp>
            <p:nvGrpSpPr>
              <p:cNvPr id="76" name="Graphic 3">
                <a:extLst>
                  <a:ext uri="{FF2B5EF4-FFF2-40B4-BE49-F238E27FC236}">
                    <a16:creationId xmlns:a16="http://schemas.microsoft.com/office/drawing/2014/main" id="{552B2145-D3A2-43F0-9C34-3015B18196F7}"/>
                  </a:ext>
                </a:extLst>
              </p:cNvPr>
              <p:cNvGrpSpPr/>
              <p:nvPr/>
            </p:nvGrpSpPr>
            <p:grpSpPr>
              <a:xfrm>
                <a:off x="8512310" y="7769776"/>
                <a:ext cx="473770" cy="918799"/>
                <a:chOff x="8512310" y="7769776"/>
                <a:chExt cx="473770" cy="918799"/>
              </a:xfrm>
            </p:grpSpPr>
            <p:sp>
              <p:nvSpPr>
                <p:cNvPr id="132" name="Freeform: Shape 131">
                  <a:extLst>
                    <a:ext uri="{FF2B5EF4-FFF2-40B4-BE49-F238E27FC236}">
                      <a16:creationId xmlns:a16="http://schemas.microsoft.com/office/drawing/2014/main" id="{CCF8C875-70E0-44E2-8F36-59D233159804}"/>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D900"/>
                </a:solidFill>
                <a:ln w="47824"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DDCE6024-4AFB-4108-B214-1E549114A06B}"/>
                    </a:ext>
                  </a:extLst>
                </p:cNvPr>
                <p:cNvSpPr/>
                <p:nvPr/>
              </p:nvSpPr>
              <p:spPr>
                <a:xfrm>
                  <a:off x="8512310" y="7769776"/>
                  <a:ext cx="473770" cy="918799"/>
                </a:xfrm>
                <a:custGeom>
                  <a:avLst/>
                  <a:gdLst>
                    <a:gd name="connsiteX0" fmla="*/ 306281 w 473770"/>
                    <a:gd name="connsiteY0" fmla="*/ 918800 h 918799"/>
                    <a:gd name="connsiteX1" fmla="*/ 124435 w 473770"/>
                    <a:gd name="connsiteY1" fmla="*/ 885302 h 918799"/>
                    <a:gd name="connsiteX2" fmla="*/ 52654 w 473770"/>
                    <a:gd name="connsiteY2" fmla="*/ 4785 h 918799"/>
                    <a:gd name="connsiteX3" fmla="*/ 52654 w 473770"/>
                    <a:gd name="connsiteY3" fmla="*/ 0 h 918799"/>
                    <a:gd name="connsiteX4" fmla="*/ 57439 w 473770"/>
                    <a:gd name="connsiteY4" fmla="*/ 0 h 918799"/>
                    <a:gd name="connsiteX5" fmla="*/ 320637 w 473770"/>
                    <a:gd name="connsiteY5" fmla="*/ 66996 h 918799"/>
                    <a:gd name="connsiteX6" fmla="*/ 325423 w 473770"/>
                    <a:gd name="connsiteY6" fmla="*/ 66996 h 918799"/>
                    <a:gd name="connsiteX7" fmla="*/ 325423 w 473770"/>
                    <a:gd name="connsiteY7" fmla="*/ 71781 h 918799"/>
                    <a:gd name="connsiteX8" fmla="*/ 473770 w 473770"/>
                    <a:gd name="connsiteY8" fmla="*/ 894873 h 918799"/>
                    <a:gd name="connsiteX9" fmla="*/ 473770 w 473770"/>
                    <a:gd name="connsiteY9" fmla="*/ 899658 h 918799"/>
                    <a:gd name="connsiteX10" fmla="*/ 468985 w 473770"/>
                    <a:gd name="connsiteY10" fmla="*/ 899658 h 918799"/>
                    <a:gd name="connsiteX11" fmla="*/ 306281 w 473770"/>
                    <a:gd name="connsiteY11" fmla="*/ 918800 h 918799"/>
                    <a:gd name="connsiteX12" fmla="*/ 57439 w 473770"/>
                    <a:gd name="connsiteY12" fmla="*/ 14356 h 918799"/>
                    <a:gd name="connsiteX13" fmla="*/ 19156 w 473770"/>
                    <a:gd name="connsiteY13" fmla="*/ 526396 h 918799"/>
                    <a:gd name="connsiteX14" fmla="*/ 129221 w 473770"/>
                    <a:gd name="connsiteY14" fmla="*/ 875731 h 918799"/>
                    <a:gd name="connsiteX15" fmla="*/ 306281 w 473770"/>
                    <a:gd name="connsiteY15" fmla="*/ 904444 h 918799"/>
                    <a:gd name="connsiteX16" fmla="*/ 464200 w 473770"/>
                    <a:gd name="connsiteY16" fmla="*/ 894873 h 918799"/>
                    <a:gd name="connsiteX17" fmla="*/ 315852 w 473770"/>
                    <a:gd name="connsiteY17" fmla="*/ 81352 h 918799"/>
                    <a:gd name="connsiteX18" fmla="*/ 57439 w 473770"/>
                    <a:gd name="connsiteY18" fmla="*/ 14356 h 91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770" h="918799">
                      <a:moveTo>
                        <a:pt x="306281" y="918800"/>
                      </a:moveTo>
                      <a:cubicBezTo>
                        <a:pt x="224929" y="918800"/>
                        <a:pt x="162718" y="909229"/>
                        <a:pt x="124435" y="885302"/>
                      </a:cubicBezTo>
                      <a:cubicBezTo>
                        <a:pt x="23941" y="832662"/>
                        <a:pt x="-57411" y="272769"/>
                        <a:pt x="52654" y="4785"/>
                      </a:cubicBezTo>
                      <a:lnTo>
                        <a:pt x="52654" y="0"/>
                      </a:lnTo>
                      <a:lnTo>
                        <a:pt x="57439" y="0"/>
                      </a:lnTo>
                      <a:cubicBezTo>
                        <a:pt x="57439" y="0"/>
                        <a:pt x="134006" y="38283"/>
                        <a:pt x="320637" y="66996"/>
                      </a:cubicBezTo>
                      <a:lnTo>
                        <a:pt x="325423" y="66996"/>
                      </a:lnTo>
                      <a:lnTo>
                        <a:pt x="325423" y="71781"/>
                      </a:lnTo>
                      <a:cubicBezTo>
                        <a:pt x="325423" y="76567"/>
                        <a:pt x="325423" y="445044"/>
                        <a:pt x="473770" y="894873"/>
                      </a:cubicBezTo>
                      <a:lnTo>
                        <a:pt x="473770" y="899658"/>
                      </a:lnTo>
                      <a:lnTo>
                        <a:pt x="468985" y="899658"/>
                      </a:lnTo>
                      <a:cubicBezTo>
                        <a:pt x="468985" y="904444"/>
                        <a:pt x="387633" y="918800"/>
                        <a:pt x="306281" y="918800"/>
                      </a:cubicBezTo>
                      <a:close/>
                      <a:moveTo>
                        <a:pt x="57439" y="14356"/>
                      </a:moveTo>
                      <a:cubicBezTo>
                        <a:pt x="9585" y="133992"/>
                        <a:pt x="-4771" y="325408"/>
                        <a:pt x="19156" y="526396"/>
                      </a:cubicBezTo>
                      <a:cubicBezTo>
                        <a:pt x="38298" y="708241"/>
                        <a:pt x="86152" y="851804"/>
                        <a:pt x="129221" y="875731"/>
                      </a:cubicBezTo>
                      <a:cubicBezTo>
                        <a:pt x="167504" y="894873"/>
                        <a:pt x="229714" y="904444"/>
                        <a:pt x="306281" y="904444"/>
                      </a:cubicBezTo>
                      <a:cubicBezTo>
                        <a:pt x="378062" y="904444"/>
                        <a:pt x="445058" y="894873"/>
                        <a:pt x="464200" y="894873"/>
                      </a:cubicBezTo>
                      <a:cubicBezTo>
                        <a:pt x="325423" y="473756"/>
                        <a:pt x="315852" y="119635"/>
                        <a:pt x="315852" y="81352"/>
                      </a:cubicBezTo>
                      <a:cubicBezTo>
                        <a:pt x="153148" y="57425"/>
                        <a:pt x="76581" y="23927"/>
                        <a:pt x="57439" y="14356"/>
                      </a:cubicBezTo>
                      <a:close/>
                    </a:path>
                  </a:pathLst>
                </a:custGeom>
                <a:solidFill>
                  <a:srgbClr val="EA9600"/>
                </a:solidFill>
                <a:ln w="47824" cap="flat">
                  <a:noFill/>
                  <a:prstDash val="solid"/>
                  <a:miter/>
                </a:ln>
              </p:spPr>
              <p:txBody>
                <a:bodyPr rtlCol="0" anchor="ctr"/>
                <a:lstStyle/>
                <a:p>
                  <a:endParaRPr lang="en-US"/>
                </a:p>
              </p:txBody>
            </p:sp>
          </p:grpSp>
          <p:sp>
            <p:nvSpPr>
              <p:cNvPr id="77" name="Freeform: Shape 76">
                <a:extLst>
                  <a:ext uri="{FF2B5EF4-FFF2-40B4-BE49-F238E27FC236}">
                    <a16:creationId xmlns:a16="http://schemas.microsoft.com/office/drawing/2014/main" id="{5B488CEE-B13B-4398-8FCB-F46B8A2E7FC7}"/>
                  </a:ext>
                </a:extLst>
              </p:cNvPr>
              <p:cNvSpPr/>
              <p:nvPr/>
            </p:nvSpPr>
            <p:spPr>
              <a:xfrm>
                <a:off x="8737239" y="7831987"/>
                <a:ext cx="138777" cy="861374"/>
              </a:xfrm>
              <a:custGeom>
                <a:avLst/>
                <a:gdLst>
                  <a:gd name="connsiteX0" fmla="*/ 14356 w 138777"/>
                  <a:gd name="connsiteY0" fmla="*/ 0 h 861374"/>
                  <a:gd name="connsiteX1" fmla="*/ 14356 w 138777"/>
                  <a:gd name="connsiteY1" fmla="*/ 9571 h 861374"/>
                  <a:gd name="connsiteX2" fmla="*/ 14356 w 138777"/>
                  <a:gd name="connsiteY2" fmla="*/ 38283 h 861374"/>
                  <a:gd name="connsiteX3" fmla="*/ 14356 w 138777"/>
                  <a:gd name="connsiteY3" fmla="*/ 81352 h 861374"/>
                  <a:gd name="connsiteX4" fmla="*/ 19142 w 138777"/>
                  <a:gd name="connsiteY4" fmla="*/ 138777 h 861374"/>
                  <a:gd name="connsiteX5" fmla="*/ 23927 w 138777"/>
                  <a:gd name="connsiteY5" fmla="*/ 205773 h 861374"/>
                  <a:gd name="connsiteX6" fmla="*/ 28712 w 138777"/>
                  <a:gd name="connsiteY6" fmla="*/ 277554 h 861374"/>
                  <a:gd name="connsiteX7" fmla="*/ 33498 w 138777"/>
                  <a:gd name="connsiteY7" fmla="*/ 315837 h 861374"/>
                  <a:gd name="connsiteX8" fmla="*/ 38283 w 138777"/>
                  <a:gd name="connsiteY8" fmla="*/ 354121 h 861374"/>
                  <a:gd name="connsiteX9" fmla="*/ 47854 w 138777"/>
                  <a:gd name="connsiteY9" fmla="*/ 435473 h 861374"/>
                  <a:gd name="connsiteX10" fmla="*/ 62211 w 138777"/>
                  <a:gd name="connsiteY10" fmla="*/ 516825 h 861374"/>
                  <a:gd name="connsiteX11" fmla="*/ 76567 w 138777"/>
                  <a:gd name="connsiteY11" fmla="*/ 593392 h 861374"/>
                  <a:gd name="connsiteX12" fmla="*/ 86138 w 138777"/>
                  <a:gd name="connsiteY12" fmla="*/ 631675 h 861374"/>
                  <a:gd name="connsiteX13" fmla="*/ 90923 w 138777"/>
                  <a:gd name="connsiteY13" fmla="*/ 665173 h 861374"/>
                  <a:gd name="connsiteX14" fmla="*/ 105279 w 138777"/>
                  <a:gd name="connsiteY14" fmla="*/ 727383 h 861374"/>
                  <a:gd name="connsiteX15" fmla="*/ 119635 w 138777"/>
                  <a:gd name="connsiteY15" fmla="*/ 780023 h 861374"/>
                  <a:gd name="connsiteX16" fmla="*/ 129206 w 138777"/>
                  <a:gd name="connsiteY16" fmla="*/ 823092 h 861374"/>
                  <a:gd name="connsiteX17" fmla="*/ 138777 w 138777"/>
                  <a:gd name="connsiteY17" fmla="*/ 861375 h 861374"/>
                  <a:gd name="connsiteX18" fmla="*/ 124421 w 138777"/>
                  <a:gd name="connsiteY18" fmla="*/ 827877 h 861374"/>
                  <a:gd name="connsiteX19" fmla="*/ 110065 w 138777"/>
                  <a:gd name="connsiteY19" fmla="*/ 789593 h 861374"/>
                  <a:gd name="connsiteX20" fmla="*/ 90923 w 138777"/>
                  <a:gd name="connsiteY20" fmla="*/ 736954 h 861374"/>
                  <a:gd name="connsiteX21" fmla="*/ 81352 w 138777"/>
                  <a:gd name="connsiteY21" fmla="*/ 708242 h 861374"/>
                  <a:gd name="connsiteX22" fmla="*/ 71781 w 138777"/>
                  <a:gd name="connsiteY22" fmla="*/ 674744 h 861374"/>
                  <a:gd name="connsiteX23" fmla="*/ 52640 w 138777"/>
                  <a:gd name="connsiteY23" fmla="*/ 602963 h 861374"/>
                  <a:gd name="connsiteX24" fmla="*/ 43069 w 138777"/>
                  <a:gd name="connsiteY24" fmla="*/ 564679 h 861374"/>
                  <a:gd name="connsiteX25" fmla="*/ 33498 w 138777"/>
                  <a:gd name="connsiteY25" fmla="*/ 526396 h 861374"/>
                  <a:gd name="connsiteX26" fmla="*/ 19142 w 138777"/>
                  <a:gd name="connsiteY26" fmla="*/ 445044 h 861374"/>
                  <a:gd name="connsiteX27" fmla="*/ 9571 w 138777"/>
                  <a:gd name="connsiteY27" fmla="*/ 363692 h 861374"/>
                  <a:gd name="connsiteX28" fmla="*/ 4785 w 138777"/>
                  <a:gd name="connsiteY28" fmla="*/ 287125 h 861374"/>
                  <a:gd name="connsiteX29" fmla="*/ 0 w 138777"/>
                  <a:gd name="connsiteY29" fmla="*/ 215344 h 861374"/>
                  <a:gd name="connsiteX30" fmla="*/ 0 w 138777"/>
                  <a:gd name="connsiteY30" fmla="*/ 148348 h 861374"/>
                  <a:gd name="connsiteX31" fmla="*/ 0 w 138777"/>
                  <a:gd name="connsiteY31" fmla="*/ 119635 h 861374"/>
                  <a:gd name="connsiteX32" fmla="*/ 0 w 138777"/>
                  <a:gd name="connsiteY32" fmla="*/ 95708 h 861374"/>
                  <a:gd name="connsiteX33" fmla="*/ 4785 w 138777"/>
                  <a:gd name="connsiteY33" fmla="*/ 52640 h 861374"/>
                  <a:gd name="connsiteX34" fmla="*/ 14356 w 138777"/>
                  <a:gd name="connsiteY34" fmla="*/ 0 h 8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8777" h="861374">
                    <a:moveTo>
                      <a:pt x="14356" y="0"/>
                    </a:moveTo>
                    <a:cubicBezTo>
                      <a:pt x="14356" y="0"/>
                      <a:pt x="14356" y="4785"/>
                      <a:pt x="14356" y="9571"/>
                    </a:cubicBezTo>
                    <a:cubicBezTo>
                      <a:pt x="14356" y="14356"/>
                      <a:pt x="14356" y="23927"/>
                      <a:pt x="14356" y="38283"/>
                    </a:cubicBezTo>
                    <a:cubicBezTo>
                      <a:pt x="14356" y="47854"/>
                      <a:pt x="14356" y="62210"/>
                      <a:pt x="14356" y="81352"/>
                    </a:cubicBezTo>
                    <a:cubicBezTo>
                      <a:pt x="14356" y="95708"/>
                      <a:pt x="14356" y="114850"/>
                      <a:pt x="19142" y="138777"/>
                    </a:cubicBezTo>
                    <a:cubicBezTo>
                      <a:pt x="19142" y="157919"/>
                      <a:pt x="23927" y="181846"/>
                      <a:pt x="23927" y="205773"/>
                    </a:cubicBezTo>
                    <a:cubicBezTo>
                      <a:pt x="23927" y="229700"/>
                      <a:pt x="28712" y="253627"/>
                      <a:pt x="28712" y="277554"/>
                    </a:cubicBezTo>
                    <a:cubicBezTo>
                      <a:pt x="28712" y="291910"/>
                      <a:pt x="33498" y="301481"/>
                      <a:pt x="33498" y="315837"/>
                    </a:cubicBezTo>
                    <a:cubicBezTo>
                      <a:pt x="33498" y="330194"/>
                      <a:pt x="38283" y="339764"/>
                      <a:pt x="38283" y="354121"/>
                    </a:cubicBezTo>
                    <a:cubicBezTo>
                      <a:pt x="43069" y="378048"/>
                      <a:pt x="43069" y="406760"/>
                      <a:pt x="47854" y="435473"/>
                    </a:cubicBezTo>
                    <a:cubicBezTo>
                      <a:pt x="52640" y="464185"/>
                      <a:pt x="57425" y="488112"/>
                      <a:pt x="62211" y="516825"/>
                    </a:cubicBezTo>
                    <a:cubicBezTo>
                      <a:pt x="66996" y="540752"/>
                      <a:pt x="71781" y="569464"/>
                      <a:pt x="76567" y="593392"/>
                    </a:cubicBezTo>
                    <a:cubicBezTo>
                      <a:pt x="76567" y="607748"/>
                      <a:pt x="81352" y="617319"/>
                      <a:pt x="86138" y="631675"/>
                    </a:cubicBezTo>
                    <a:cubicBezTo>
                      <a:pt x="90923" y="641246"/>
                      <a:pt x="90923" y="655602"/>
                      <a:pt x="90923" y="665173"/>
                    </a:cubicBezTo>
                    <a:cubicBezTo>
                      <a:pt x="95708" y="689100"/>
                      <a:pt x="100494" y="708242"/>
                      <a:pt x="105279" y="727383"/>
                    </a:cubicBezTo>
                    <a:cubicBezTo>
                      <a:pt x="110065" y="746525"/>
                      <a:pt x="114850" y="765666"/>
                      <a:pt x="119635" y="780023"/>
                    </a:cubicBezTo>
                    <a:cubicBezTo>
                      <a:pt x="124421" y="794379"/>
                      <a:pt x="129206" y="808735"/>
                      <a:pt x="129206" y="823092"/>
                    </a:cubicBezTo>
                    <a:cubicBezTo>
                      <a:pt x="133992" y="847019"/>
                      <a:pt x="138777" y="861375"/>
                      <a:pt x="138777" y="861375"/>
                    </a:cubicBezTo>
                    <a:cubicBezTo>
                      <a:pt x="138777" y="861375"/>
                      <a:pt x="133992" y="847019"/>
                      <a:pt x="124421" y="827877"/>
                    </a:cubicBezTo>
                    <a:cubicBezTo>
                      <a:pt x="119635" y="818306"/>
                      <a:pt x="114850" y="803950"/>
                      <a:pt x="110065" y="789593"/>
                    </a:cubicBezTo>
                    <a:cubicBezTo>
                      <a:pt x="105279" y="775237"/>
                      <a:pt x="100494" y="756096"/>
                      <a:pt x="90923" y="736954"/>
                    </a:cubicBezTo>
                    <a:cubicBezTo>
                      <a:pt x="86138" y="727383"/>
                      <a:pt x="86138" y="717812"/>
                      <a:pt x="81352" y="708242"/>
                    </a:cubicBezTo>
                    <a:cubicBezTo>
                      <a:pt x="76567" y="698671"/>
                      <a:pt x="76567" y="689100"/>
                      <a:pt x="71781" y="674744"/>
                    </a:cubicBezTo>
                    <a:cubicBezTo>
                      <a:pt x="66996" y="650817"/>
                      <a:pt x="57425" y="626890"/>
                      <a:pt x="52640" y="602963"/>
                    </a:cubicBezTo>
                    <a:cubicBezTo>
                      <a:pt x="47854" y="588606"/>
                      <a:pt x="47854" y="579035"/>
                      <a:pt x="43069" y="564679"/>
                    </a:cubicBezTo>
                    <a:cubicBezTo>
                      <a:pt x="38283" y="550323"/>
                      <a:pt x="38283" y="540752"/>
                      <a:pt x="33498" y="526396"/>
                    </a:cubicBezTo>
                    <a:cubicBezTo>
                      <a:pt x="28712" y="497683"/>
                      <a:pt x="23927" y="473756"/>
                      <a:pt x="19142" y="445044"/>
                    </a:cubicBezTo>
                    <a:cubicBezTo>
                      <a:pt x="14356" y="416331"/>
                      <a:pt x="9571" y="392404"/>
                      <a:pt x="9571" y="363692"/>
                    </a:cubicBezTo>
                    <a:cubicBezTo>
                      <a:pt x="4785" y="334979"/>
                      <a:pt x="4785" y="311052"/>
                      <a:pt x="4785" y="287125"/>
                    </a:cubicBezTo>
                    <a:cubicBezTo>
                      <a:pt x="4785" y="263198"/>
                      <a:pt x="4785" y="239271"/>
                      <a:pt x="0" y="215344"/>
                    </a:cubicBezTo>
                    <a:cubicBezTo>
                      <a:pt x="0" y="191417"/>
                      <a:pt x="0" y="172275"/>
                      <a:pt x="0" y="148348"/>
                    </a:cubicBezTo>
                    <a:cubicBezTo>
                      <a:pt x="0" y="138777"/>
                      <a:pt x="0" y="129206"/>
                      <a:pt x="0" y="119635"/>
                    </a:cubicBezTo>
                    <a:cubicBezTo>
                      <a:pt x="0" y="110065"/>
                      <a:pt x="0" y="100494"/>
                      <a:pt x="0" y="95708"/>
                    </a:cubicBezTo>
                    <a:cubicBezTo>
                      <a:pt x="0" y="81352"/>
                      <a:pt x="0" y="66996"/>
                      <a:pt x="4785" y="52640"/>
                    </a:cubicBezTo>
                    <a:cubicBezTo>
                      <a:pt x="14356" y="14356"/>
                      <a:pt x="14356" y="0"/>
                      <a:pt x="14356" y="0"/>
                    </a:cubicBezTo>
                    <a:close/>
                  </a:path>
                </a:pathLst>
              </a:custGeom>
              <a:solidFill>
                <a:srgbClr val="EA9600"/>
              </a:solidFill>
              <a:ln w="4782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1061AF8A-84A4-4BFD-933C-3D1A950DD616}"/>
                  </a:ext>
                </a:extLst>
              </p:cNvPr>
              <p:cNvSpPr/>
              <p:nvPr/>
            </p:nvSpPr>
            <p:spPr>
              <a:xfrm>
                <a:off x="8617604" y="7803274"/>
                <a:ext cx="124420" cy="885301"/>
              </a:xfrm>
              <a:custGeom>
                <a:avLst/>
                <a:gdLst>
                  <a:gd name="connsiteX0" fmla="*/ 19142 w 124420"/>
                  <a:gd name="connsiteY0" fmla="*/ 0 h 885301"/>
                  <a:gd name="connsiteX1" fmla="*/ 19142 w 124420"/>
                  <a:gd name="connsiteY1" fmla="*/ 9571 h 885301"/>
                  <a:gd name="connsiteX2" fmla="*/ 19142 w 124420"/>
                  <a:gd name="connsiteY2" fmla="*/ 38283 h 885301"/>
                  <a:gd name="connsiteX3" fmla="*/ 19142 w 124420"/>
                  <a:gd name="connsiteY3" fmla="*/ 138777 h 885301"/>
                  <a:gd name="connsiteX4" fmla="*/ 19142 w 124420"/>
                  <a:gd name="connsiteY4" fmla="*/ 205773 h 885301"/>
                  <a:gd name="connsiteX5" fmla="*/ 23927 w 124420"/>
                  <a:gd name="connsiteY5" fmla="*/ 282340 h 885301"/>
                  <a:gd name="connsiteX6" fmla="*/ 28712 w 124420"/>
                  <a:gd name="connsiteY6" fmla="*/ 363692 h 885301"/>
                  <a:gd name="connsiteX7" fmla="*/ 33498 w 124420"/>
                  <a:gd name="connsiteY7" fmla="*/ 406760 h 885301"/>
                  <a:gd name="connsiteX8" fmla="*/ 38283 w 124420"/>
                  <a:gd name="connsiteY8" fmla="*/ 449829 h 885301"/>
                  <a:gd name="connsiteX9" fmla="*/ 43069 w 124420"/>
                  <a:gd name="connsiteY9" fmla="*/ 492898 h 885301"/>
                  <a:gd name="connsiteX10" fmla="*/ 47854 w 124420"/>
                  <a:gd name="connsiteY10" fmla="*/ 531181 h 885301"/>
                  <a:gd name="connsiteX11" fmla="*/ 62211 w 124420"/>
                  <a:gd name="connsiteY11" fmla="*/ 607748 h 885301"/>
                  <a:gd name="connsiteX12" fmla="*/ 76567 w 124420"/>
                  <a:gd name="connsiteY12" fmla="*/ 679529 h 885301"/>
                  <a:gd name="connsiteX13" fmla="*/ 81352 w 124420"/>
                  <a:gd name="connsiteY13" fmla="*/ 713027 h 885301"/>
                  <a:gd name="connsiteX14" fmla="*/ 90923 w 124420"/>
                  <a:gd name="connsiteY14" fmla="*/ 746525 h 885301"/>
                  <a:gd name="connsiteX15" fmla="*/ 105279 w 124420"/>
                  <a:gd name="connsiteY15" fmla="*/ 803950 h 885301"/>
                  <a:gd name="connsiteX16" fmla="*/ 114850 w 124420"/>
                  <a:gd name="connsiteY16" fmla="*/ 847019 h 885301"/>
                  <a:gd name="connsiteX17" fmla="*/ 124421 w 124420"/>
                  <a:gd name="connsiteY17" fmla="*/ 885302 h 885301"/>
                  <a:gd name="connsiteX18" fmla="*/ 110065 w 124420"/>
                  <a:gd name="connsiteY18" fmla="*/ 851804 h 885301"/>
                  <a:gd name="connsiteX19" fmla="*/ 95708 w 124420"/>
                  <a:gd name="connsiteY19" fmla="*/ 808735 h 885301"/>
                  <a:gd name="connsiteX20" fmla="*/ 76567 w 124420"/>
                  <a:gd name="connsiteY20" fmla="*/ 756096 h 885301"/>
                  <a:gd name="connsiteX21" fmla="*/ 66996 w 124420"/>
                  <a:gd name="connsiteY21" fmla="*/ 727383 h 885301"/>
                  <a:gd name="connsiteX22" fmla="*/ 57425 w 124420"/>
                  <a:gd name="connsiteY22" fmla="*/ 693885 h 885301"/>
                  <a:gd name="connsiteX23" fmla="*/ 38283 w 124420"/>
                  <a:gd name="connsiteY23" fmla="*/ 622104 h 885301"/>
                  <a:gd name="connsiteX24" fmla="*/ 23927 w 124420"/>
                  <a:gd name="connsiteY24" fmla="*/ 540752 h 885301"/>
                  <a:gd name="connsiteX25" fmla="*/ 19142 w 124420"/>
                  <a:gd name="connsiteY25" fmla="*/ 497683 h 885301"/>
                  <a:gd name="connsiteX26" fmla="*/ 14356 w 124420"/>
                  <a:gd name="connsiteY26" fmla="*/ 454615 h 885301"/>
                  <a:gd name="connsiteX27" fmla="*/ 9571 w 124420"/>
                  <a:gd name="connsiteY27" fmla="*/ 411546 h 885301"/>
                  <a:gd name="connsiteX28" fmla="*/ 4785 w 124420"/>
                  <a:gd name="connsiteY28" fmla="*/ 368477 h 885301"/>
                  <a:gd name="connsiteX29" fmla="*/ 0 w 124420"/>
                  <a:gd name="connsiteY29" fmla="*/ 287125 h 885301"/>
                  <a:gd name="connsiteX30" fmla="*/ 0 w 124420"/>
                  <a:gd name="connsiteY30" fmla="*/ 210558 h 885301"/>
                  <a:gd name="connsiteX31" fmla="*/ 4785 w 124420"/>
                  <a:gd name="connsiteY31" fmla="*/ 143562 h 885301"/>
                  <a:gd name="connsiteX32" fmla="*/ 9571 w 124420"/>
                  <a:gd name="connsiteY32" fmla="*/ 86138 h 885301"/>
                  <a:gd name="connsiteX33" fmla="*/ 14356 w 124420"/>
                  <a:gd name="connsiteY33" fmla="*/ 43069 h 885301"/>
                  <a:gd name="connsiteX34" fmla="*/ 19142 w 124420"/>
                  <a:gd name="connsiteY34" fmla="*/ 14356 h 885301"/>
                  <a:gd name="connsiteX35" fmla="*/ 19142 w 124420"/>
                  <a:gd name="connsiteY35" fmla="*/ 0 h 88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420" h="885301">
                    <a:moveTo>
                      <a:pt x="19142" y="0"/>
                    </a:moveTo>
                    <a:cubicBezTo>
                      <a:pt x="19142" y="0"/>
                      <a:pt x="19142" y="4786"/>
                      <a:pt x="19142" y="9571"/>
                    </a:cubicBezTo>
                    <a:cubicBezTo>
                      <a:pt x="19142" y="14356"/>
                      <a:pt x="19142" y="23927"/>
                      <a:pt x="19142" y="38283"/>
                    </a:cubicBezTo>
                    <a:cubicBezTo>
                      <a:pt x="19142" y="62211"/>
                      <a:pt x="19142" y="95708"/>
                      <a:pt x="19142" y="138777"/>
                    </a:cubicBezTo>
                    <a:cubicBezTo>
                      <a:pt x="19142" y="157919"/>
                      <a:pt x="19142" y="181846"/>
                      <a:pt x="19142" y="205773"/>
                    </a:cubicBezTo>
                    <a:cubicBezTo>
                      <a:pt x="19142" y="229700"/>
                      <a:pt x="23927" y="253627"/>
                      <a:pt x="23927" y="282340"/>
                    </a:cubicBezTo>
                    <a:cubicBezTo>
                      <a:pt x="23927" y="306267"/>
                      <a:pt x="28712" y="334979"/>
                      <a:pt x="28712" y="363692"/>
                    </a:cubicBezTo>
                    <a:cubicBezTo>
                      <a:pt x="28712" y="378048"/>
                      <a:pt x="33498" y="392404"/>
                      <a:pt x="33498" y="406760"/>
                    </a:cubicBezTo>
                    <a:cubicBezTo>
                      <a:pt x="33498" y="421117"/>
                      <a:pt x="38283" y="435473"/>
                      <a:pt x="38283" y="449829"/>
                    </a:cubicBezTo>
                    <a:cubicBezTo>
                      <a:pt x="38283" y="464185"/>
                      <a:pt x="43069" y="478542"/>
                      <a:pt x="43069" y="492898"/>
                    </a:cubicBezTo>
                    <a:cubicBezTo>
                      <a:pt x="43069" y="507254"/>
                      <a:pt x="47854" y="521610"/>
                      <a:pt x="47854" y="531181"/>
                    </a:cubicBezTo>
                    <a:cubicBezTo>
                      <a:pt x="52640" y="559894"/>
                      <a:pt x="57425" y="583821"/>
                      <a:pt x="62211" y="607748"/>
                    </a:cubicBezTo>
                    <a:cubicBezTo>
                      <a:pt x="66996" y="631675"/>
                      <a:pt x="71781" y="655602"/>
                      <a:pt x="76567" y="679529"/>
                    </a:cubicBezTo>
                    <a:cubicBezTo>
                      <a:pt x="76567" y="689100"/>
                      <a:pt x="81352" y="703456"/>
                      <a:pt x="81352" y="713027"/>
                    </a:cubicBezTo>
                    <a:cubicBezTo>
                      <a:pt x="86138" y="722598"/>
                      <a:pt x="86138" y="732169"/>
                      <a:pt x="90923" y="746525"/>
                    </a:cubicBezTo>
                    <a:cubicBezTo>
                      <a:pt x="95708" y="765667"/>
                      <a:pt x="100494" y="784808"/>
                      <a:pt x="105279" y="803950"/>
                    </a:cubicBezTo>
                    <a:cubicBezTo>
                      <a:pt x="110065" y="818306"/>
                      <a:pt x="114850" y="832662"/>
                      <a:pt x="114850" y="847019"/>
                    </a:cubicBezTo>
                    <a:cubicBezTo>
                      <a:pt x="119635" y="870946"/>
                      <a:pt x="124421" y="885302"/>
                      <a:pt x="124421" y="885302"/>
                    </a:cubicBezTo>
                    <a:cubicBezTo>
                      <a:pt x="124421" y="885302"/>
                      <a:pt x="119635" y="870946"/>
                      <a:pt x="110065" y="851804"/>
                    </a:cubicBezTo>
                    <a:cubicBezTo>
                      <a:pt x="105279" y="842233"/>
                      <a:pt x="100494" y="827877"/>
                      <a:pt x="95708" y="808735"/>
                    </a:cubicBezTo>
                    <a:cubicBezTo>
                      <a:pt x="90923" y="794379"/>
                      <a:pt x="86138" y="775238"/>
                      <a:pt x="76567" y="756096"/>
                    </a:cubicBezTo>
                    <a:cubicBezTo>
                      <a:pt x="71781" y="746525"/>
                      <a:pt x="71781" y="736954"/>
                      <a:pt x="66996" y="727383"/>
                    </a:cubicBezTo>
                    <a:cubicBezTo>
                      <a:pt x="62211" y="717812"/>
                      <a:pt x="62211" y="703456"/>
                      <a:pt x="57425" y="693885"/>
                    </a:cubicBezTo>
                    <a:cubicBezTo>
                      <a:pt x="52640" y="669958"/>
                      <a:pt x="43069" y="646031"/>
                      <a:pt x="38283" y="622104"/>
                    </a:cubicBezTo>
                    <a:cubicBezTo>
                      <a:pt x="33498" y="598177"/>
                      <a:pt x="28712" y="569465"/>
                      <a:pt x="23927" y="540752"/>
                    </a:cubicBezTo>
                    <a:cubicBezTo>
                      <a:pt x="23927" y="526396"/>
                      <a:pt x="19142" y="512040"/>
                      <a:pt x="19142" y="497683"/>
                    </a:cubicBezTo>
                    <a:cubicBezTo>
                      <a:pt x="19142" y="483327"/>
                      <a:pt x="14356" y="468971"/>
                      <a:pt x="14356" y="454615"/>
                    </a:cubicBezTo>
                    <a:cubicBezTo>
                      <a:pt x="14356" y="440258"/>
                      <a:pt x="9571" y="425902"/>
                      <a:pt x="9571" y="411546"/>
                    </a:cubicBezTo>
                    <a:cubicBezTo>
                      <a:pt x="9571" y="397190"/>
                      <a:pt x="9571" y="382833"/>
                      <a:pt x="4785" y="368477"/>
                    </a:cubicBezTo>
                    <a:cubicBezTo>
                      <a:pt x="0" y="339765"/>
                      <a:pt x="0" y="315838"/>
                      <a:pt x="0" y="287125"/>
                    </a:cubicBezTo>
                    <a:cubicBezTo>
                      <a:pt x="0" y="263198"/>
                      <a:pt x="0" y="234485"/>
                      <a:pt x="0" y="210558"/>
                    </a:cubicBezTo>
                    <a:cubicBezTo>
                      <a:pt x="0" y="186631"/>
                      <a:pt x="0" y="162704"/>
                      <a:pt x="4785" y="143562"/>
                    </a:cubicBezTo>
                    <a:cubicBezTo>
                      <a:pt x="4785" y="124421"/>
                      <a:pt x="9571" y="105279"/>
                      <a:pt x="9571" y="86138"/>
                    </a:cubicBezTo>
                    <a:cubicBezTo>
                      <a:pt x="9571" y="66996"/>
                      <a:pt x="14356" y="52640"/>
                      <a:pt x="14356" y="43069"/>
                    </a:cubicBezTo>
                    <a:cubicBezTo>
                      <a:pt x="14356" y="28713"/>
                      <a:pt x="19142" y="23927"/>
                      <a:pt x="19142" y="14356"/>
                    </a:cubicBezTo>
                    <a:cubicBezTo>
                      <a:pt x="19142" y="4786"/>
                      <a:pt x="19142" y="0"/>
                      <a:pt x="19142" y="0"/>
                    </a:cubicBezTo>
                    <a:close/>
                  </a:path>
                </a:pathLst>
              </a:custGeom>
              <a:solidFill>
                <a:srgbClr val="EA9600"/>
              </a:solidFill>
              <a:ln w="47824" cap="flat">
                <a:noFill/>
                <a:prstDash val="solid"/>
                <a:miter/>
              </a:ln>
            </p:spPr>
            <p:txBody>
              <a:bodyPr rtlCol="0" anchor="ctr"/>
              <a:lstStyle/>
              <a:p>
                <a:endParaRPr lang="en-US"/>
              </a:p>
            </p:txBody>
          </p:sp>
          <p:grpSp>
            <p:nvGrpSpPr>
              <p:cNvPr id="79" name="Graphic 3">
                <a:extLst>
                  <a:ext uri="{FF2B5EF4-FFF2-40B4-BE49-F238E27FC236}">
                    <a16:creationId xmlns:a16="http://schemas.microsoft.com/office/drawing/2014/main" id="{FC562DC9-0818-4ADF-9F3D-DF1FC87AF05C}"/>
                  </a:ext>
                </a:extLst>
              </p:cNvPr>
              <p:cNvGrpSpPr/>
              <p:nvPr/>
            </p:nvGrpSpPr>
            <p:grpSpPr>
              <a:xfrm>
                <a:off x="8765951" y="7645355"/>
                <a:ext cx="813521" cy="1034415"/>
                <a:chOff x="8765951" y="7645355"/>
                <a:chExt cx="813521" cy="1034415"/>
              </a:xfrm>
            </p:grpSpPr>
            <p:sp>
              <p:nvSpPr>
                <p:cNvPr id="130" name="Freeform: Shape 129">
                  <a:extLst>
                    <a:ext uri="{FF2B5EF4-FFF2-40B4-BE49-F238E27FC236}">
                      <a16:creationId xmlns:a16="http://schemas.microsoft.com/office/drawing/2014/main" id="{D83273D1-5DCE-4A25-9591-7733C7155387}"/>
                    </a:ext>
                  </a:extLst>
                </p:cNvPr>
                <p:cNvSpPr/>
                <p:nvPr/>
              </p:nvSpPr>
              <p:spPr>
                <a:xfrm>
                  <a:off x="8780308" y="7646887"/>
                  <a:ext cx="799164" cy="1032884"/>
                </a:xfrm>
                <a:custGeom>
                  <a:avLst/>
                  <a:gdLst>
                    <a:gd name="connsiteX0" fmla="*/ 0 w 799164"/>
                    <a:gd name="connsiteY0" fmla="*/ 36752 h 1032884"/>
                    <a:gd name="connsiteX1" fmla="*/ 43069 w 799164"/>
                    <a:gd name="connsiteY1" fmla="*/ 137246 h 1032884"/>
                    <a:gd name="connsiteX2" fmla="*/ 62210 w 799164"/>
                    <a:gd name="connsiteY2" fmla="*/ 405229 h 1032884"/>
                    <a:gd name="connsiteX3" fmla="*/ 167490 w 799164"/>
                    <a:gd name="connsiteY3" fmla="*/ 945981 h 1032884"/>
                    <a:gd name="connsiteX4" fmla="*/ 153133 w 799164"/>
                    <a:gd name="connsiteY4" fmla="*/ 1032119 h 1032884"/>
                    <a:gd name="connsiteX5" fmla="*/ 263198 w 799164"/>
                    <a:gd name="connsiteY5" fmla="*/ 1022548 h 1032884"/>
                    <a:gd name="connsiteX6" fmla="*/ 555108 w 799164"/>
                    <a:gd name="connsiteY6" fmla="*/ 960337 h 1032884"/>
                    <a:gd name="connsiteX7" fmla="*/ 799165 w 799164"/>
                    <a:gd name="connsiteY7" fmla="*/ 845487 h 1032884"/>
                    <a:gd name="connsiteX8" fmla="*/ 722598 w 799164"/>
                    <a:gd name="connsiteY8" fmla="*/ 457869 h 1032884"/>
                    <a:gd name="connsiteX9" fmla="*/ 708242 w 799164"/>
                    <a:gd name="connsiteY9" fmla="*/ 247310 h 1032884"/>
                    <a:gd name="connsiteX10" fmla="*/ 641246 w 799164"/>
                    <a:gd name="connsiteY10" fmla="*/ 8039 h 1032884"/>
                    <a:gd name="connsiteX11" fmla="*/ 0 w 799164"/>
                    <a:gd name="connsiteY11" fmla="*/ 36752 h 103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164" h="1032884">
                      <a:moveTo>
                        <a:pt x="0" y="36752"/>
                      </a:moveTo>
                      <a:cubicBezTo>
                        <a:pt x="0" y="36752"/>
                        <a:pt x="43069" y="65465"/>
                        <a:pt x="43069" y="137246"/>
                      </a:cubicBezTo>
                      <a:cubicBezTo>
                        <a:pt x="47854" y="209027"/>
                        <a:pt x="57425" y="333448"/>
                        <a:pt x="62210" y="405229"/>
                      </a:cubicBezTo>
                      <a:cubicBezTo>
                        <a:pt x="66996" y="477010"/>
                        <a:pt x="148348" y="874200"/>
                        <a:pt x="167490" y="945981"/>
                      </a:cubicBezTo>
                      <a:cubicBezTo>
                        <a:pt x="186631" y="1017762"/>
                        <a:pt x="186631" y="1022548"/>
                        <a:pt x="153133" y="1032119"/>
                      </a:cubicBezTo>
                      <a:cubicBezTo>
                        <a:pt x="153133" y="1032119"/>
                        <a:pt x="196202" y="1036904"/>
                        <a:pt x="263198" y="1022548"/>
                      </a:cubicBezTo>
                      <a:cubicBezTo>
                        <a:pt x="325408" y="1008192"/>
                        <a:pt x="421117" y="998620"/>
                        <a:pt x="555108" y="960337"/>
                      </a:cubicBezTo>
                      <a:cubicBezTo>
                        <a:pt x="684315" y="922054"/>
                        <a:pt x="799165" y="912483"/>
                        <a:pt x="799165" y="845487"/>
                      </a:cubicBezTo>
                      <a:cubicBezTo>
                        <a:pt x="799165" y="778491"/>
                        <a:pt x="751310" y="558362"/>
                        <a:pt x="722598" y="457869"/>
                      </a:cubicBezTo>
                      <a:cubicBezTo>
                        <a:pt x="693886" y="352589"/>
                        <a:pt x="713027" y="295164"/>
                        <a:pt x="708242" y="247310"/>
                      </a:cubicBezTo>
                      <a:cubicBezTo>
                        <a:pt x="703456" y="204241"/>
                        <a:pt x="684315" y="31967"/>
                        <a:pt x="641246" y="8039"/>
                      </a:cubicBezTo>
                      <a:cubicBezTo>
                        <a:pt x="593392" y="-20673"/>
                        <a:pt x="0" y="36752"/>
                        <a:pt x="0" y="36752"/>
                      </a:cubicBezTo>
                      <a:close/>
                    </a:path>
                  </a:pathLst>
                </a:custGeom>
                <a:solidFill>
                  <a:srgbClr val="FFD900"/>
                </a:solidFill>
                <a:ln w="47824"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27A3045D-69A8-476C-A2CD-AD4FBE78CCFC}"/>
                    </a:ext>
                  </a:extLst>
                </p:cNvPr>
                <p:cNvSpPr/>
                <p:nvPr/>
              </p:nvSpPr>
              <p:spPr>
                <a:xfrm>
                  <a:off x="8765951" y="7645355"/>
                  <a:ext cx="813521" cy="1033649"/>
                </a:xfrm>
                <a:custGeom>
                  <a:avLst/>
                  <a:gdLst>
                    <a:gd name="connsiteX0" fmla="*/ 181846 w 813521"/>
                    <a:gd name="connsiteY0" fmla="*/ 1033650 h 1033649"/>
                    <a:gd name="connsiteX1" fmla="*/ 181846 w 813521"/>
                    <a:gd name="connsiteY1" fmla="*/ 1033650 h 1033649"/>
                    <a:gd name="connsiteX2" fmla="*/ 167490 w 813521"/>
                    <a:gd name="connsiteY2" fmla="*/ 1033650 h 1033649"/>
                    <a:gd name="connsiteX3" fmla="*/ 133992 w 813521"/>
                    <a:gd name="connsiteY3" fmla="*/ 1033650 h 1033649"/>
                    <a:gd name="connsiteX4" fmla="*/ 162704 w 813521"/>
                    <a:gd name="connsiteY4" fmla="*/ 1028865 h 1033649"/>
                    <a:gd name="connsiteX5" fmla="*/ 186631 w 813521"/>
                    <a:gd name="connsiteY5" fmla="*/ 1019294 h 1033649"/>
                    <a:gd name="connsiteX6" fmla="*/ 177061 w 813521"/>
                    <a:gd name="connsiteY6" fmla="*/ 952298 h 1033649"/>
                    <a:gd name="connsiteX7" fmla="*/ 71781 w 813521"/>
                    <a:gd name="connsiteY7" fmla="*/ 411546 h 1033649"/>
                    <a:gd name="connsiteX8" fmla="*/ 52640 w 813521"/>
                    <a:gd name="connsiteY8" fmla="*/ 143562 h 1033649"/>
                    <a:gd name="connsiteX9" fmla="*/ 9571 w 813521"/>
                    <a:gd name="connsiteY9" fmla="*/ 47854 h 1033649"/>
                    <a:gd name="connsiteX10" fmla="*/ 0 w 813521"/>
                    <a:gd name="connsiteY10" fmla="*/ 38283 h 1033649"/>
                    <a:gd name="connsiteX11" fmla="*/ 14356 w 813521"/>
                    <a:gd name="connsiteY11" fmla="*/ 38283 h 1033649"/>
                    <a:gd name="connsiteX12" fmla="*/ 583821 w 813521"/>
                    <a:gd name="connsiteY12" fmla="*/ 0 h 1033649"/>
                    <a:gd name="connsiteX13" fmla="*/ 655602 w 813521"/>
                    <a:gd name="connsiteY13" fmla="*/ 4786 h 1033649"/>
                    <a:gd name="connsiteX14" fmla="*/ 722598 w 813521"/>
                    <a:gd name="connsiteY14" fmla="*/ 229700 h 1033649"/>
                    <a:gd name="connsiteX15" fmla="*/ 722598 w 813521"/>
                    <a:gd name="connsiteY15" fmla="*/ 244056 h 1033649"/>
                    <a:gd name="connsiteX16" fmla="*/ 722598 w 813521"/>
                    <a:gd name="connsiteY16" fmla="*/ 296696 h 1033649"/>
                    <a:gd name="connsiteX17" fmla="*/ 736954 w 813521"/>
                    <a:gd name="connsiteY17" fmla="*/ 454615 h 1033649"/>
                    <a:gd name="connsiteX18" fmla="*/ 813521 w 813521"/>
                    <a:gd name="connsiteY18" fmla="*/ 847019 h 1033649"/>
                    <a:gd name="connsiteX19" fmla="*/ 641246 w 813521"/>
                    <a:gd name="connsiteY19" fmla="*/ 947512 h 1033649"/>
                    <a:gd name="connsiteX20" fmla="*/ 564679 w 813521"/>
                    <a:gd name="connsiteY20" fmla="*/ 966654 h 1033649"/>
                    <a:gd name="connsiteX21" fmla="*/ 330194 w 813521"/>
                    <a:gd name="connsiteY21" fmla="*/ 1019294 h 1033649"/>
                    <a:gd name="connsiteX22" fmla="*/ 272769 w 813521"/>
                    <a:gd name="connsiteY22" fmla="*/ 1028865 h 1033649"/>
                    <a:gd name="connsiteX23" fmla="*/ 181846 w 813521"/>
                    <a:gd name="connsiteY23" fmla="*/ 1033650 h 1033649"/>
                    <a:gd name="connsiteX24" fmla="*/ 23927 w 813521"/>
                    <a:gd name="connsiteY24" fmla="*/ 38283 h 1033649"/>
                    <a:gd name="connsiteX25" fmla="*/ 62211 w 813521"/>
                    <a:gd name="connsiteY25" fmla="*/ 133992 h 1033649"/>
                    <a:gd name="connsiteX26" fmla="*/ 81352 w 813521"/>
                    <a:gd name="connsiteY26" fmla="*/ 401975 h 1033649"/>
                    <a:gd name="connsiteX27" fmla="*/ 186631 w 813521"/>
                    <a:gd name="connsiteY27" fmla="*/ 942727 h 1033649"/>
                    <a:gd name="connsiteX28" fmla="*/ 196202 w 813521"/>
                    <a:gd name="connsiteY28" fmla="*/ 1019294 h 1033649"/>
                    <a:gd name="connsiteX29" fmla="*/ 191417 w 813521"/>
                    <a:gd name="connsiteY29" fmla="*/ 1024079 h 1033649"/>
                    <a:gd name="connsiteX30" fmla="*/ 272769 w 813521"/>
                    <a:gd name="connsiteY30" fmla="*/ 1014508 h 1033649"/>
                    <a:gd name="connsiteX31" fmla="*/ 330194 w 813521"/>
                    <a:gd name="connsiteY31" fmla="*/ 1004938 h 1033649"/>
                    <a:gd name="connsiteX32" fmla="*/ 564679 w 813521"/>
                    <a:gd name="connsiteY32" fmla="*/ 952298 h 1033649"/>
                    <a:gd name="connsiteX33" fmla="*/ 641246 w 813521"/>
                    <a:gd name="connsiteY33" fmla="*/ 933156 h 1033649"/>
                    <a:gd name="connsiteX34" fmla="*/ 803950 w 813521"/>
                    <a:gd name="connsiteY34" fmla="*/ 842233 h 1033649"/>
                    <a:gd name="connsiteX35" fmla="*/ 727384 w 813521"/>
                    <a:gd name="connsiteY35" fmla="*/ 454615 h 1033649"/>
                    <a:gd name="connsiteX36" fmla="*/ 713027 w 813521"/>
                    <a:gd name="connsiteY36" fmla="*/ 296696 h 1033649"/>
                    <a:gd name="connsiteX37" fmla="*/ 713027 w 813521"/>
                    <a:gd name="connsiteY37" fmla="*/ 244056 h 1033649"/>
                    <a:gd name="connsiteX38" fmla="*/ 713027 w 813521"/>
                    <a:gd name="connsiteY38" fmla="*/ 229700 h 1033649"/>
                    <a:gd name="connsiteX39" fmla="*/ 650817 w 813521"/>
                    <a:gd name="connsiteY39" fmla="*/ 9571 h 1033649"/>
                    <a:gd name="connsiteX40" fmla="*/ 583821 w 813521"/>
                    <a:gd name="connsiteY40" fmla="*/ 4786 h 1033649"/>
                    <a:gd name="connsiteX41" fmla="*/ 23927 w 813521"/>
                    <a:gd name="connsiteY41" fmla="*/ 38283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3521" h="1033649">
                      <a:moveTo>
                        <a:pt x="181846" y="1033650"/>
                      </a:moveTo>
                      <a:lnTo>
                        <a:pt x="181846" y="1033650"/>
                      </a:lnTo>
                      <a:cubicBezTo>
                        <a:pt x="172275" y="1033650"/>
                        <a:pt x="167490" y="1033650"/>
                        <a:pt x="167490" y="1033650"/>
                      </a:cubicBezTo>
                      <a:lnTo>
                        <a:pt x="133992" y="1033650"/>
                      </a:lnTo>
                      <a:lnTo>
                        <a:pt x="162704" y="1028865"/>
                      </a:lnTo>
                      <a:cubicBezTo>
                        <a:pt x="177061" y="1024079"/>
                        <a:pt x="181846" y="1024079"/>
                        <a:pt x="186631" y="1019294"/>
                      </a:cubicBezTo>
                      <a:cubicBezTo>
                        <a:pt x="191417" y="1009723"/>
                        <a:pt x="186631" y="990581"/>
                        <a:pt x="177061" y="952298"/>
                      </a:cubicBezTo>
                      <a:cubicBezTo>
                        <a:pt x="157919" y="875731"/>
                        <a:pt x="76567" y="483327"/>
                        <a:pt x="71781" y="411546"/>
                      </a:cubicBezTo>
                      <a:cubicBezTo>
                        <a:pt x="66996" y="344550"/>
                        <a:pt x="57425" y="215344"/>
                        <a:pt x="52640" y="143562"/>
                      </a:cubicBezTo>
                      <a:cubicBezTo>
                        <a:pt x="47854" y="76567"/>
                        <a:pt x="9571" y="47854"/>
                        <a:pt x="9571" y="47854"/>
                      </a:cubicBezTo>
                      <a:lnTo>
                        <a:pt x="0" y="38283"/>
                      </a:lnTo>
                      <a:lnTo>
                        <a:pt x="14356" y="38283"/>
                      </a:lnTo>
                      <a:cubicBezTo>
                        <a:pt x="19142" y="38283"/>
                        <a:pt x="421117" y="0"/>
                        <a:pt x="583821" y="0"/>
                      </a:cubicBezTo>
                      <a:cubicBezTo>
                        <a:pt x="636461" y="0"/>
                        <a:pt x="650817" y="4786"/>
                        <a:pt x="655602" y="4786"/>
                      </a:cubicBezTo>
                      <a:cubicBezTo>
                        <a:pt x="693886" y="23927"/>
                        <a:pt x="708242" y="129206"/>
                        <a:pt x="722598" y="229700"/>
                      </a:cubicBezTo>
                      <a:cubicBezTo>
                        <a:pt x="722598" y="234485"/>
                        <a:pt x="722598" y="244056"/>
                        <a:pt x="722598" y="244056"/>
                      </a:cubicBezTo>
                      <a:cubicBezTo>
                        <a:pt x="722598" y="258413"/>
                        <a:pt x="722598" y="277554"/>
                        <a:pt x="722598" y="296696"/>
                      </a:cubicBezTo>
                      <a:cubicBezTo>
                        <a:pt x="722598" y="334979"/>
                        <a:pt x="717813" y="382833"/>
                        <a:pt x="736954" y="454615"/>
                      </a:cubicBezTo>
                      <a:cubicBezTo>
                        <a:pt x="765667" y="564679"/>
                        <a:pt x="813521" y="780023"/>
                        <a:pt x="813521" y="847019"/>
                      </a:cubicBezTo>
                      <a:cubicBezTo>
                        <a:pt x="813521" y="904444"/>
                        <a:pt x="736954" y="923585"/>
                        <a:pt x="641246" y="947512"/>
                      </a:cubicBezTo>
                      <a:cubicBezTo>
                        <a:pt x="617319" y="952298"/>
                        <a:pt x="593392" y="961869"/>
                        <a:pt x="564679" y="966654"/>
                      </a:cubicBezTo>
                      <a:cubicBezTo>
                        <a:pt x="468971" y="995367"/>
                        <a:pt x="387619" y="1009723"/>
                        <a:pt x="330194" y="1019294"/>
                      </a:cubicBezTo>
                      <a:cubicBezTo>
                        <a:pt x="311052" y="1024079"/>
                        <a:pt x="291910" y="1024079"/>
                        <a:pt x="272769" y="1028865"/>
                      </a:cubicBezTo>
                      <a:cubicBezTo>
                        <a:pt x="234486" y="1033650"/>
                        <a:pt x="200988" y="1033650"/>
                        <a:pt x="181846" y="1033650"/>
                      </a:cubicBezTo>
                      <a:close/>
                      <a:moveTo>
                        <a:pt x="23927" y="38283"/>
                      </a:moveTo>
                      <a:cubicBezTo>
                        <a:pt x="38283" y="52640"/>
                        <a:pt x="62211" y="81352"/>
                        <a:pt x="62211" y="133992"/>
                      </a:cubicBezTo>
                      <a:cubicBezTo>
                        <a:pt x="66996" y="205773"/>
                        <a:pt x="76567" y="334979"/>
                        <a:pt x="81352" y="401975"/>
                      </a:cubicBezTo>
                      <a:cubicBezTo>
                        <a:pt x="86138" y="473756"/>
                        <a:pt x="167490" y="866160"/>
                        <a:pt x="186631" y="942727"/>
                      </a:cubicBezTo>
                      <a:cubicBezTo>
                        <a:pt x="200988" y="985796"/>
                        <a:pt x="205773" y="1004938"/>
                        <a:pt x="196202" y="1019294"/>
                      </a:cubicBezTo>
                      <a:cubicBezTo>
                        <a:pt x="196202" y="1019294"/>
                        <a:pt x="191417" y="1024079"/>
                        <a:pt x="191417" y="1024079"/>
                      </a:cubicBezTo>
                      <a:cubicBezTo>
                        <a:pt x="210558" y="1024079"/>
                        <a:pt x="239271" y="1019294"/>
                        <a:pt x="272769" y="1014508"/>
                      </a:cubicBezTo>
                      <a:cubicBezTo>
                        <a:pt x="287125" y="1009723"/>
                        <a:pt x="306267" y="1009723"/>
                        <a:pt x="330194" y="1004938"/>
                      </a:cubicBezTo>
                      <a:cubicBezTo>
                        <a:pt x="387619" y="995367"/>
                        <a:pt x="468971" y="981010"/>
                        <a:pt x="564679" y="952298"/>
                      </a:cubicBezTo>
                      <a:cubicBezTo>
                        <a:pt x="593392" y="942727"/>
                        <a:pt x="617319" y="937942"/>
                        <a:pt x="641246" y="933156"/>
                      </a:cubicBezTo>
                      <a:cubicBezTo>
                        <a:pt x="732169" y="909229"/>
                        <a:pt x="803950" y="890088"/>
                        <a:pt x="803950" y="842233"/>
                      </a:cubicBezTo>
                      <a:cubicBezTo>
                        <a:pt x="803950" y="780023"/>
                        <a:pt x="760881" y="559894"/>
                        <a:pt x="727384" y="454615"/>
                      </a:cubicBezTo>
                      <a:cubicBezTo>
                        <a:pt x="708242" y="382833"/>
                        <a:pt x="708242" y="334979"/>
                        <a:pt x="713027" y="296696"/>
                      </a:cubicBezTo>
                      <a:cubicBezTo>
                        <a:pt x="713027" y="277554"/>
                        <a:pt x="713027" y="258413"/>
                        <a:pt x="713027" y="244056"/>
                      </a:cubicBezTo>
                      <a:cubicBezTo>
                        <a:pt x="713027" y="239271"/>
                        <a:pt x="713027" y="234485"/>
                        <a:pt x="713027" y="229700"/>
                      </a:cubicBezTo>
                      <a:cubicBezTo>
                        <a:pt x="708242" y="177060"/>
                        <a:pt x="689100" y="33498"/>
                        <a:pt x="650817" y="9571"/>
                      </a:cubicBezTo>
                      <a:cubicBezTo>
                        <a:pt x="646031" y="9571"/>
                        <a:pt x="631675" y="4786"/>
                        <a:pt x="583821" y="4786"/>
                      </a:cubicBezTo>
                      <a:cubicBezTo>
                        <a:pt x="435473" y="4786"/>
                        <a:pt x="90923" y="33498"/>
                        <a:pt x="23927" y="38283"/>
                      </a:cubicBezTo>
                      <a:close/>
                    </a:path>
                  </a:pathLst>
                </a:custGeom>
                <a:solidFill>
                  <a:srgbClr val="EA9600"/>
                </a:solidFill>
                <a:ln w="47824" cap="flat">
                  <a:noFill/>
                  <a:prstDash val="solid"/>
                  <a:miter/>
                </a:ln>
              </p:spPr>
              <p:txBody>
                <a:bodyPr rtlCol="0" anchor="ctr"/>
                <a:lstStyle/>
                <a:p>
                  <a:endParaRPr lang="en-US"/>
                </a:p>
              </p:txBody>
            </p:sp>
          </p:grpSp>
          <p:sp>
            <p:nvSpPr>
              <p:cNvPr id="80" name="Freeform: Shape 79">
                <a:extLst>
                  <a:ext uri="{FF2B5EF4-FFF2-40B4-BE49-F238E27FC236}">
                    <a16:creationId xmlns:a16="http://schemas.microsoft.com/office/drawing/2014/main" id="{32E1E42A-B298-4BCC-82C6-B0707A5956D9}"/>
                  </a:ext>
                </a:extLst>
              </p:cNvPr>
              <p:cNvSpPr/>
              <p:nvPr/>
            </p:nvSpPr>
            <p:spPr>
              <a:xfrm>
                <a:off x="8794664" y="7644309"/>
                <a:ext cx="799164" cy="1035462"/>
              </a:xfrm>
              <a:custGeom>
                <a:avLst/>
                <a:gdLst>
                  <a:gd name="connsiteX0" fmla="*/ 741740 w 799164"/>
                  <a:gd name="connsiteY0" fmla="*/ 848066 h 1035462"/>
                  <a:gd name="connsiteX1" fmla="*/ 593392 w 799164"/>
                  <a:gd name="connsiteY1" fmla="*/ 891134 h 1035462"/>
                  <a:gd name="connsiteX2" fmla="*/ 397190 w 799164"/>
                  <a:gd name="connsiteY2" fmla="*/ 934203 h 1035462"/>
                  <a:gd name="connsiteX3" fmla="*/ 234486 w 799164"/>
                  <a:gd name="connsiteY3" fmla="*/ 967701 h 1035462"/>
                  <a:gd name="connsiteX4" fmla="*/ 177061 w 799164"/>
                  <a:gd name="connsiteY4" fmla="*/ 924632 h 1035462"/>
                  <a:gd name="connsiteX5" fmla="*/ 76567 w 799164"/>
                  <a:gd name="connsiteY5" fmla="*/ 551370 h 1035462"/>
                  <a:gd name="connsiteX6" fmla="*/ 90923 w 799164"/>
                  <a:gd name="connsiteY6" fmla="*/ 465232 h 1035462"/>
                  <a:gd name="connsiteX7" fmla="*/ 167490 w 799164"/>
                  <a:gd name="connsiteY7" fmla="*/ 470018 h 1035462"/>
                  <a:gd name="connsiteX8" fmla="*/ 210558 w 799164"/>
                  <a:gd name="connsiteY8" fmla="*/ 575297 h 1035462"/>
                  <a:gd name="connsiteX9" fmla="*/ 272769 w 799164"/>
                  <a:gd name="connsiteY9" fmla="*/ 714074 h 1035462"/>
                  <a:gd name="connsiteX10" fmla="*/ 363692 w 799164"/>
                  <a:gd name="connsiteY10" fmla="*/ 642293 h 1035462"/>
                  <a:gd name="connsiteX11" fmla="*/ 349336 w 799164"/>
                  <a:gd name="connsiteY11" fmla="*/ 580082 h 1035462"/>
                  <a:gd name="connsiteX12" fmla="*/ 325409 w 799164"/>
                  <a:gd name="connsiteY12" fmla="*/ 474803 h 1035462"/>
                  <a:gd name="connsiteX13" fmla="*/ 378048 w 799164"/>
                  <a:gd name="connsiteY13" fmla="*/ 436520 h 1035462"/>
                  <a:gd name="connsiteX14" fmla="*/ 483327 w 799164"/>
                  <a:gd name="connsiteY14" fmla="*/ 412593 h 1035462"/>
                  <a:gd name="connsiteX15" fmla="*/ 564679 w 799164"/>
                  <a:gd name="connsiteY15" fmla="*/ 403022 h 1035462"/>
                  <a:gd name="connsiteX16" fmla="*/ 593392 w 799164"/>
                  <a:gd name="connsiteY16" fmla="*/ 484374 h 1035462"/>
                  <a:gd name="connsiteX17" fmla="*/ 626890 w 799164"/>
                  <a:gd name="connsiteY17" fmla="*/ 608795 h 1035462"/>
                  <a:gd name="connsiteX18" fmla="*/ 756096 w 799164"/>
                  <a:gd name="connsiteY18" fmla="*/ 618366 h 1035462"/>
                  <a:gd name="connsiteX19" fmla="*/ 717813 w 799164"/>
                  <a:gd name="connsiteY19" fmla="*/ 455661 h 1035462"/>
                  <a:gd name="connsiteX20" fmla="*/ 703457 w 799164"/>
                  <a:gd name="connsiteY20" fmla="*/ 245103 h 1035462"/>
                  <a:gd name="connsiteX21" fmla="*/ 636461 w 799164"/>
                  <a:gd name="connsiteY21" fmla="*/ 5832 h 1035462"/>
                  <a:gd name="connsiteX22" fmla="*/ 0 w 799164"/>
                  <a:gd name="connsiteY22" fmla="*/ 39330 h 1035462"/>
                  <a:gd name="connsiteX23" fmla="*/ 43069 w 799164"/>
                  <a:gd name="connsiteY23" fmla="*/ 139824 h 1035462"/>
                  <a:gd name="connsiteX24" fmla="*/ 62211 w 799164"/>
                  <a:gd name="connsiteY24" fmla="*/ 407807 h 1035462"/>
                  <a:gd name="connsiteX25" fmla="*/ 167490 w 799164"/>
                  <a:gd name="connsiteY25" fmla="*/ 948559 h 1035462"/>
                  <a:gd name="connsiteX26" fmla="*/ 153134 w 799164"/>
                  <a:gd name="connsiteY26" fmla="*/ 1034697 h 1035462"/>
                  <a:gd name="connsiteX27" fmla="*/ 263198 w 799164"/>
                  <a:gd name="connsiteY27" fmla="*/ 1025126 h 1035462"/>
                  <a:gd name="connsiteX28" fmla="*/ 555109 w 799164"/>
                  <a:gd name="connsiteY28" fmla="*/ 962916 h 1035462"/>
                  <a:gd name="connsiteX29" fmla="*/ 799165 w 799164"/>
                  <a:gd name="connsiteY29" fmla="*/ 848066 h 1035462"/>
                  <a:gd name="connsiteX30" fmla="*/ 794380 w 799164"/>
                  <a:gd name="connsiteY30" fmla="*/ 809782 h 1035462"/>
                  <a:gd name="connsiteX31" fmla="*/ 741740 w 799164"/>
                  <a:gd name="connsiteY31" fmla="*/ 848066 h 103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9164" h="1035462">
                    <a:moveTo>
                      <a:pt x="741740" y="848066"/>
                    </a:moveTo>
                    <a:cubicBezTo>
                      <a:pt x="693886" y="871993"/>
                      <a:pt x="641246" y="876778"/>
                      <a:pt x="593392" y="891134"/>
                    </a:cubicBezTo>
                    <a:cubicBezTo>
                      <a:pt x="526396" y="905490"/>
                      <a:pt x="464186" y="919847"/>
                      <a:pt x="397190" y="934203"/>
                    </a:cubicBezTo>
                    <a:cubicBezTo>
                      <a:pt x="349336" y="943774"/>
                      <a:pt x="287125" y="967701"/>
                      <a:pt x="234486" y="967701"/>
                    </a:cubicBezTo>
                    <a:cubicBezTo>
                      <a:pt x="200988" y="967701"/>
                      <a:pt x="186631" y="953345"/>
                      <a:pt x="177061" y="924632"/>
                    </a:cubicBezTo>
                    <a:cubicBezTo>
                      <a:pt x="129206" y="804997"/>
                      <a:pt x="95708" y="675791"/>
                      <a:pt x="76567" y="551370"/>
                    </a:cubicBezTo>
                    <a:cubicBezTo>
                      <a:pt x="71781" y="527443"/>
                      <a:pt x="62211" y="479589"/>
                      <a:pt x="90923" y="465232"/>
                    </a:cubicBezTo>
                    <a:cubicBezTo>
                      <a:pt x="105279" y="455661"/>
                      <a:pt x="153134" y="460447"/>
                      <a:pt x="167490" y="470018"/>
                    </a:cubicBezTo>
                    <a:cubicBezTo>
                      <a:pt x="196202" y="489159"/>
                      <a:pt x="200988" y="541799"/>
                      <a:pt x="210558" y="575297"/>
                    </a:cubicBezTo>
                    <a:cubicBezTo>
                      <a:pt x="220130" y="613580"/>
                      <a:pt x="224915" y="714074"/>
                      <a:pt x="272769" y="714074"/>
                    </a:cubicBezTo>
                    <a:cubicBezTo>
                      <a:pt x="315838" y="714074"/>
                      <a:pt x="373263" y="699718"/>
                      <a:pt x="363692" y="642293"/>
                    </a:cubicBezTo>
                    <a:cubicBezTo>
                      <a:pt x="358906" y="623151"/>
                      <a:pt x="354121" y="599224"/>
                      <a:pt x="349336" y="580082"/>
                    </a:cubicBezTo>
                    <a:cubicBezTo>
                      <a:pt x="339765" y="546584"/>
                      <a:pt x="325409" y="508301"/>
                      <a:pt x="325409" y="474803"/>
                    </a:cubicBezTo>
                    <a:cubicBezTo>
                      <a:pt x="325409" y="446091"/>
                      <a:pt x="354121" y="441305"/>
                      <a:pt x="378048" y="436520"/>
                    </a:cubicBezTo>
                    <a:cubicBezTo>
                      <a:pt x="416332" y="431734"/>
                      <a:pt x="445044" y="426949"/>
                      <a:pt x="483327" y="412593"/>
                    </a:cubicBezTo>
                    <a:cubicBezTo>
                      <a:pt x="502469" y="407807"/>
                      <a:pt x="545538" y="383880"/>
                      <a:pt x="564679" y="403022"/>
                    </a:cubicBezTo>
                    <a:cubicBezTo>
                      <a:pt x="583821" y="422163"/>
                      <a:pt x="588607" y="460447"/>
                      <a:pt x="593392" y="484374"/>
                    </a:cubicBezTo>
                    <a:cubicBezTo>
                      <a:pt x="598177" y="527443"/>
                      <a:pt x="602963" y="570511"/>
                      <a:pt x="626890" y="608795"/>
                    </a:cubicBezTo>
                    <a:cubicBezTo>
                      <a:pt x="650817" y="647078"/>
                      <a:pt x="713027" y="637507"/>
                      <a:pt x="756096" y="618366"/>
                    </a:cubicBezTo>
                    <a:cubicBezTo>
                      <a:pt x="741740" y="556155"/>
                      <a:pt x="727384" y="493945"/>
                      <a:pt x="717813" y="455661"/>
                    </a:cubicBezTo>
                    <a:cubicBezTo>
                      <a:pt x="689100" y="350382"/>
                      <a:pt x="708242" y="292957"/>
                      <a:pt x="703457" y="245103"/>
                    </a:cubicBezTo>
                    <a:cubicBezTo>
                      <a:pt x="698671" y="202034"/>
                      <a:pt x="679530" y="29759"/>
                      <a:pt x="636461" y="5832"/>
                    </a:cubicBezTo>
                    <a:cubicBezTo>
                      <a:pt x="593392" y="-18095"/>
                      <a:pt x="0" y="39330"/>
                      <a:pt x="0" y="39330"/>
                    </a:cubicBezTo>
                    <a:cubicBezTo>
                      <a:pt x="0" y="39330"/>
                      <a:pt x="43069" y="68043"/>
                      <a:pt x="43069" y="139824"/>
                    </a:cubicBezTo>
                    <a:cubicBezTo>
                      <a:pt x="47854" y="211605"/>
                      <a:pt x="57425" y="336026"/>
                      <a:pt x="62211" y="407807"/>
                    </a:cubicBezTo>
                    <a:cubicBezTo>
                      <a:pt x="66996" y="479589"/>
                      <a:pt x="148348" y="876778"/>
                      <a:pt x="167490" y="948559"/>
                    </a:cubicBezTo>
                    <a:cubicBezTo>
                      <a:pt x="186631" y="1020340"/>
                      <a:pt x="186631" y="1025126"/>
                      <a:pt x="153134" y="1034697"/>
                    </a:cubicBezTo>
                    <a:cubicBezTo>
                      <a:pt x="153134" y="1034697"/>
                      <a:pt x="196202" y="1039482"/>
                      <a:pt x="263198" y="1025126"/>
                    </a:cubicBezTo>
                    <a:cubicBezTo>
                      <a:pt x="325409" y="1010770"/>
                      <a:pt x="421117" y="1001199"/>
                      <a:pt x="555109" y="962916"/>
                    </a:cubicBezTo>
                    <a:cubicBezTo>
                      <a:pt x="684315" y="924632"/>
                      <a:pt x="799165" y="915061"/>
                      <a:pt x="799165" y="848066"/>
                    </a:cubicBezTo>
                    <a:cubicBezTo>
                      <a:pt x="799165" y="838495"/>
                      <a:pt x="799165" y="824139"/>
                      <a:pt x="794380" y="809782"/>
                    </a:cubicBezTo>
                    <a:cubicBezTo>
                      <a:pt x="775238" y="824139"/>
                      <a:pt x="760882" y="838495"/>
                      <a:pt x="741740" y="848066"/>
                    </a:cubicBezTo>
                    <a:close/>
                  </a:path>
                </a:pathLst>
              </a:custGeom>
              <a:solidFill>
                <a:srgbClr val="FFD900"/>
              </a:solidFill>
              <a:ln w="47824" cap="flat">
                <a:noFill/>
                <a:prstDash val="solid"/>
                <a:miter/>
              </a:ln>
            </p:spPr>
            <p:txBody>
              <a:bodyPr rtlCol="0" anchor="ctr"/>
              <a:lstStyle/>
              <a:p>
                <a:endParaRPr lang="en-US"/>
              </a:p>
            </p:txBody>
          </p:sp>
          <p:grpSp>
            <p:nvGrpSpPr>
              <p:cNvPr id="81" name="Graphic 3">
                <a:extLst>
                  <a:ext uri="{FF2B5EF4-FFF2-40B4-BE49-F238E27FC236}">
                    <a16:creationId xmlns:a16="http://schemas.microsoft.com/office/drawing/2014/main" id="{3909BC1A-CFF4-42BD-BBC4-DFDCDA115C3A}"/>
                  </a:ext>
                </a:extLst>
              </p:cNvPr>
              <p:cNvGrpSpPr/>
              <p:nvPr/>
            </p:nvGrpSpPr>
            <p:grpSpPr>
              <a:xfrm>
                <a:off x="8555393" y="7564003"/>
                <a:ext cx="995828" cy="507254"/>
                <a:chOff x="8555393" y="7564003"/>
                <a:chExt cx="995828" cy="507254"/>
              </a:xfrm>
            </p:grpSpPr>
            <p:sp>
              <p:nvSpPr>
                <p:cNvPr id="128" name="Freeform: Shape 127">
                  <a:extLst>
                    <a:ext uri="{FF2B5EF4-FFF2-40B4-BE49-F238E27FC236}">
                      <a16:creationId xmlns:a16="http://schemas.microsoft.com/office/drawing/2014/main" id="{7BB891B9-D6AF-4186-BE2B-E6B0163F2552}"/>
                    </a:ext>
                  </a:extLst>
                </p:cNvPr>
                <p:cNvSpPr/>
                <p:nvPr/>
              </p:nvSpPr>
              <p:spPr>
                <a:xfrm>
                  <a:off x="8560179" y="7575723"/>
                  <a:ext cx="991042" cy="490934"/>
                </a:xfrm>
                <a:custGeom>
                  <a:avLst/>
                  <a:gdLst>
                    <a:gd name="connsiteX0" fmla="*/ 827877 w 991042"/>
                    <a:gd name="connsiteY0" fmla="*/ 16993 h 490934"/>
                    <a:gd name="connsiteX1" fmla="*/ 937942 w 991042"/>
                    <a:gd name="connsiteY1" fmla="*/ 203624 h 490934"/>
                    <a:gd name="connsiteX2" fmla="*/ 990581 w 991042"/>
                    <a:gd name="connsiteY2" fmla="*/ 385470 h 490934"/>
                    <a:gd name="connsiteX3" fmla="*/ 870946 w 991042"/>
                    <a:gd name="connsiteY3" fmla="*/ 414182 h 490934"/>
                    <a:gd name="connsiteX4" fmla="*/ 636460 w 991042"/>
                    <a:gd name="connsiteY4" fmla="*/ 471607 h 490934"/>
                    <a:gd name="connsiteX5" fmla="*/ 488112 w 991042"/>
                    <a:gd name="connsiteY5" fmla="*/ 471607 h 490934"/>
                    <a:gd name="connsiteX6" fmla="*/ 344550 w 991042"/>
                    <a:gd name="connsiteY6" fmla="*/ 462036 h 490934"/>
                    <a:gd name="connsiteX7" fmla="*/ 291910 w 991042"/>
                    <a:gd name="connsiteY7" fmla="*/ 222765 h 490934"/>
                    <a:gd name="connsiteX8" fmla="*/ 153133 w 991042"/>
                    <a:gd name="connsiteY8" fmla="*/ 88774 h 490934"/>
                    <a:gd name="connsiteX9" fmla="*/ 0 w 991042"/>
                    <a:gd name="connsiteY9" fmla="*/ 227551 h 490934"/>
                    <a:gd name="connsiteX10" fmla="*/ 57425 w 991042"/>
                    <a:gd name="connsiteY10" fmla="*/ 112701 h 490934"/>
                    <a:gd name="connsiteX11" fmla="*/ 368477 w 991042"/>
                    <a:gd name="connsiteY11" fmla="*/ 21778 h 490934"/>
                    <a:gd name="connsiteX12" fmla="*/ 827877 w 991042"/>
                    <a:gd name="connsiteY12" fmla="*/ 16993 h 49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1042" h="490934">
                      <a:moveTo>
                        <a:pt x="827877" y="16993"/>
                      </a:moveTo>
                      <a:cubicBezTo>
                        <a:pt x="894873" y="50490"/>
                        <a:pt x="914015" y="146199"/>
                        <a:pt x="937942" y="203624"/>
                      </a:cubicBezTo>
                      <a:cubicBezTo>
                        <a:pt x="961869" y="256263"/>
                        <a:pt x="995367" y="375899"/>
                        <a:pt x="990581" y="385470"/>
                      </a:cubicBezTo>
                      <a:cubicBezTo>
                        <a:pt x="985796" y="395040"/>
                        <a:pt x="918800" y="423753"/>
                        <a:pt x="870946" y="414182"/>
                      </a:cubicBezTo>
                      <a:cubicBezTo>
                        <a:pt x="827877" y="404611"/>
                        <a:pt x="775238" y="457251"/>
                        <a:pt x="636460" y="471607"/>
                      </a:cubicBezTo>
                      <a:cubicBezTo>
                        <a:pt x="497683" y="485963"/>
                        <a:pt x="521610" y="462036"/>
                        <a:pt x="488112" y="471607"/>
                      </a:cubicBezTo>
                      <a:cubicBezTo>
                        <a:pt x="454615" y="481178"/>
                        <a:pt x="358906" y="514676"/>
                        <a:pt x="344550" y="462036"/>
                      </a:cubicBezTo>
                      <a:cubicBezTo>
                        <a:pt x="325408" y="414182"/>
                        <a:pt x="315838" y="265834"/>
                        <a:pt x="291910" y="222765"/>
                      </a:cubicBezTo>
                      <a:cubicBezTo>
                        <a:pt x="267983" y="179697"/>
                        <a:pt x="210558" y="93559"/>
                        <a:pt x="153133" y="88774"/>
                      </a:cubicBezTo>
                      <a:cubicBezTo>
                        <a:pt x="90923" y="83988"/>
                        <a:pt x="23927" y="155769"/>
                        <a:pt x="0" y="227551"/>
                      </a:cubicBezTo>
                      <a:cubicBezTo>
                        <a:pt x="0" y="227551"/>
                        <a:pt x="0" y="174911"/>
                        <a:pt x="57425" y="112701"/>
                      </a:cubicBezTo>
                      <a:cubicBezTo>
                        <a:pt x="114850" y="50490"/>
                        <a:pt x="244056" y="36134"/>
                        <a:pt x="368477" y="21778"/>
                      </a:cubicBezTo>
                      <a:cubicBezTo>
                        <a:pt x="492898" y="7422"/>
                        <a:pt x="760881" y="-16505"/>
                        <a:pt x="827877" y="16993"/>
                      </a:cubicBezTo>
                      <a:close/>
                    </a:path>
                  </a:pathLst>
                </a:custGeom>
                <a:solidFill>
                  <a:srgbClr val="00728F"/>
                </a:solidFill>
                <a:ln w="47824"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466BA8DF-1FF3-45A0-BBD1-1A8B0C172DBA}"/>
                    </a:ext>
                  </a:extLst>
                </p:cNvPr>
                <p:cNvSpPr/>
                <p:nvPr/>
              </p:nvSpPr>
              <p:spPr>
                <a:xfrm>
                  <a:off x="8555393" y="7564003"/>
                  <a:ext cx="995828" cy="507254"/>
                </a:xfrm>
                <a:custGeom>
                  <a:avLst/>
                  <a:gdLst>
                    <a:gd name="connsiteX0" fmla="*/ 401975 w 995828"/>
                    <a:gd name="connsiteY0" fmla="*/ 507254 h 507254"/>
                    <a:gd name="connsiteX1" fmla="*/ 344550 w 995828"/>
                    <a:gd name="connsiteY1" fmla="*/ 473756 h 507254"/>
                    <a:gd name="connsiteX2" fmla="*/ 325409 w 995828"/>
                    <a:gd name="connsiteY2" fmla="*/ 368477 h 507254"/>
                    <a:gd name="connsiteX3" fmla="*/ 296696 w 995828"/>
                    <a:gd name="connsiteY3" fmla="*/ 234485 h 507254"/>
                    <a:gd name="connsiteX4" fmla="*/ 157919 w 995828"/>
                    <a:gd name="connsiteY4" fmla="*/ 100494 h 507254"/>
                    <a:gd name="connsiteX5" fmla="*/ 9571 w 995828"/>
                    <a:gd name="connsiteY5" fmla="*/ 234485 h 507254"/>
                    <a:gd name="connsiteX6" fmla="*/ 0 w 995828"/>
                    <a:gd name="connsiteY6" fmla="*/ 258413 h 507254"/>
                    <a:gd name="connsiteX7" fmla="*/ 0 w 995828"/>
                    <a:gd name="connsiteY7" fmla="*/ 229700 h 507254"/>
                    <a:gd name="connsiteX8" fmla="*/ 57425 w 995828"/>
                    <a:gd name="connsiteY8" fmla="*/ 110065 h 507254"/>
                    <a:gd name="connsiteX9" fmla="*/ 349336 w 995828"/>
                    <a:gd name="connsiteY9" fmla="*/ 23927 h 507254"/>
                    <a:gd name="connsiteX10" fmla="*/ 368477 w 995828"/>
                    <a:gd name="connsiteY10" fmla="*/ 23927 h 507254"/>
                    <a:gd name="connsiteX11" fmla="*/ 693886 w 995828"/>
                    <a:gd name="connsiteY11" fmla="*/ 0 h 507254"/>
                    <a:gd name="connsiteX12" fmla="*/ 827877 w 995828"/>
                    <a:gd name="connsiteY12" fmla="*/ 19142 h 507254"/>
                    <a:gd name="connsiteX13" fmla="*/ 923586 w 995828"/>
                    <a:gd name="connsiteY13" fmla="*/ 162704 h 507254"/>
                    <a:gd name="connsiteX14" fmla="*/ 942728 w 995828"/>
                    <a:gd name="connsiteY14" fmla="*/ 205773 h 507254"/>
                    <a:gd name="connsiteX15" fmla="*/ 995367 w 995828"/>
                    <a:gd name="connsiteY15" fmla="*/ 387619 h 507254"/>
                    <a:gd name="connsiteX16" fmla="*/ 894873 w 995828"/>
                    <a:gd name="connsiteY16" fmla="*/ 421117 h 507254"/>
                    <a:gd name="connsiteX17" fmla="*/ 870946 w 995828"/>
                    <a:gd name="connsiteY17" fmla="*/ 416331 h 507254"/>
                    <a:gd name="connsiteX18" fmla="*/ 799165 w 995828"/>
                    <a:gd name="connsiteY18" fmla="*/ 430687 h 507254"/>
                    <a:gd name="connsiteX19" fmla="*/ 636461 w 995828"/>
                    <a:gd name="connsiteY19" fmla="*/ 473756 h 507254"/>
                    <a:gd name="connsiteX20" fmla="*/ 559894 w 995828"/>
                    <a:gd name="connsiteY20" fmla="*/ 478542 h 507254"/>
                    <a:gd name="connsiteX21" fmla="*/ 512040 w 995828"/>
                    <a:gd name="connsiteY21" fmla="*/ 473756 h 507254"/>
                    <a:gd name="connsiteX22" fmla="*/ 488113 w 995828"/>
                    <a:gd name="connsiteY22" fmla="*/ 473756 h 507254"/>
                    <a:gd name="connsiteX23" fmla="*/ 401975 w 995828"/>
                    <a:gd name="connsiteY23" fmla="*/ 507254 h 507254"/>
                    <a:gd name="connsiteX24" fmla="*/ 153134 w 995828"/>
                    <a:gd name="connsiteY24" fmla="*/ 95708 h 507254"/>
                    <a:gd name="connsiteX25" fmla="*/ 157919 w 995828"/>
                    <a:gd name="connsiteY25" fmla="*/ 95708 h 507254"/>
                    <a:gd name="connsiteX26" fmla="*/ 301481 w 995828"/>
                    <a:gd name="connsiteY26" fmla="*/ 234485 h 507254"/>
                    <a:gd name="connsiteX27" fmla="*/ 330194 w 995828"/>
                    <a:gd name="connsiteY27" fmla="*/ 373263 h 507254"/>
                    <a:gd name="connsiteX28" fmla="*/ 349336 w 995828"/>
                    <a:gd name="connsiteY28" fmla="*/ 478542 h 507254"/>
                    <a:gd name="connsiteX29" fmla="*/ 397190 w 995828"/>
                    <a:gd name="connsiteY29" fmla="*/ 502469 h 507254"/>
                    <a:gd name="connsiteX30" fmla="*/ 488113 w 995828"/>
                    <a:gd name="connsiteY30" fmla="*/ 483327 h 507254"/>
                    <a:gd name="connsiteX31" fmla="*/ 516825 w 995828"/>
                    <a:gd name="connsiteY31" fmla="*/ 483327 h 507254"/>
                    <a:gd name="connsiteX32" fmla="*/ 559894 w 995828"/>
                    <a:gd name="connsiteY32" fmla="*/ 488112 h 507254"/>
                    <a:gd name="connsiteX33" fmla="*/ 636461 w 995828"/>
                    <a:gd name="connsiteY33" fmla="*/ 483327 h 507254"/>
                    <a:gd name="connsiteX34" fmla="*/ 794380 w 995828"/>
                    <a:gd name="connsiteY34" fmla="*/ 440258 h 507254"/>
                    <a:gd name="connsiteX35" fmla="*/ 856590 w 995828"/>
                    <a:gd name="connsiteY35" fmla="*/ 421117 h 507254"/>
                    <a:gd name="connsiteX36" fmla="*/ 870946 w 995828"/>
                    <a:gd name="connsiteY36" fmla="*/ 421117 h 507254"/>
                    <a:gd name="connsiteX37" fmla="*/ 890088 w 995828"/>
                    <a:gd name="connsiteY37" fmla="*/ 421117 h 507254"/>
                    <a:gd name="connsiteX38" fmla="*/ 985796 w 995828"/>
                    <a:gd name="connsiteY38" fmla="*/ 392404 h 507254"/>
                    <a:gd name="connsiteX39" fmla="*/ 933156 w 995828"/>
                    <a:gd name="connsiteY39" fmla="*/ 215344 h 507254"/>
                    <a:gd name="connsiteX40" fmla="*/ 914015 w 995828"/>
                    <a:gd name="connsiteY40" fmla="*/ 172275 h 507254"/>
                    <a:gd name="connsiteX41" fmla="*/ 823092 w 995828"/>
                    <a:gd name="connsiteY41" fmla="*/ 33498 h 507254"/>
                    <a:gd name="connsiteX42" fmla="*/ 368477 w 995828"/>
                    <a:gd name="connsiteY42" fmla="*/ 38283 h 507254"/>
                    <a:gd name="connsiteX43" fmla="*/ 349336 w 995828"/>
                    <a:gd name="connsiteY43" fmla="*/ 38283 h 507254"/>
                    <a:gd name="connsiteX44" fmla="*/ 62211 w 995828"/>
                    <a:gd name="connsiteY44" fmla="*/ 124421 h 507254"/>
                    <a:gd name="connsiteX45" fmla="*/ 19142 w 995828"/>
                    <a:gd name="connsiteY45" fmla="*/ 191417 h 507254"/>
                    <a:gd name="connsiteX46" fmla="*/ 153134 w 995828"/>
                    <a:gd name="connsiteY46" fmla="*/ 95708 h 50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95828" h="507254">
                      <a:moveTo>
                        <a:pt x="401975" y="507254"/>
                      </a:moveTo>
                      <a:cubicBezTo>
                        <a:pt x="373263" y="507254"/>
                        <a:pt x="354121" y="497683"/>
                        <a:pt x="344550" y="473756"/>
                      </a:cubicBezTo>
                      <a:cubicBezTo>
                        <a:pt x="334979" y="449829"/>
                        <a:pt x="330194" y="411546"/>
                        <a:pt x="325409" y="368477"/>
                      </a:cubicBezTo>
                      <a:cubicBezTo>
                        <a:pt x="315838" y="315838"/>
                        <a:pt x="306267" y="258413"/>
                        <a:pt x="296696" y="234485"/>
                      </a:cubicBezTo>
                      <a:cubicBezTo>
                        <a:pt x="272769" y="181846"/>
                        <a:pt x="215344" y="105279"/>
                        <a:pt x="157919" y="100494"/>
                      </a:cubicBezTo>
                      <a:cubicBezTo>
                        <a:pt x="100494" y="95708"/>
                        <a:pt x="33498" y="167490"/>
                        <a:pt x="9571" y="234485"/>
                      </a:cubicBezTo>
                      <a:lnTo>
                        <a:pt x="0" y="258413"/>
                      </a:lnTo>
                      <a:lnTo>
                        <a:pt x="0" y="229700"/>
                      </a:lnTo>
                      <a:cubicBezTo>
                        <a:pt x="0" y="229700"/>
                        <a:pt x="0" y="177060"/>
                        <a:pt x="57425" y="110065"/>
                      </a:cubicBezTo>
                      <a:cubicBezTo>
                        <a:pt x="114850" y="47854"/>
                        <a:pt x="234486" y="33498"/>
                        <a:pt x="349336" y="23927"/>
                      </a:cubicBezTo>
                      <a:lnTo>
                        <a:pt x="368477" y="23927"/>
                      </a:lnTo>
                      <a:cubicBezTo>
                        <a:pt x="507255" y="9571"/>
                        <a:pt x="612534" y="0"/>
                        <a:pt x="693886" y="0"/>
                      </a:cubicBezTo>
                      <a:cubicBezTo>
                        <a:pt x="760881" y="0"/>
                        <a:pt x="808736" y="4786"/>
                        <a:pt x="827877" y="19142"/>
                      </a:cubicBezTo>
                      <a:cubicBezTo>
                        <a:pt x="880517" y="47854"/>
                        <a:pt x="904444" y="110065"/>
                        <a:pt x="923586" y="162704"/>
                      </a:cubicBezTo>
                      <a:cubicBezTo>
                        <a:pt x="928371" y="177060"/>
                        <a:pt x="933156" y="191417"/>
                        <a:pt x="942728" y="205773"/>
                      </a:cubicBezTo>
                      <a:cubicBezTo>
                        <a:pt x="966655" y="258413"/>
                        <a:pt x="1000153" y="378048"/>
                        <a:pt x="995367" y="387619"/>
                      </a:cubicBezTo>
                      <a:cubicBezTo>
                        <a:pt x="990582" y="401975"/>
                        <a:pt x="933156" y="421117"/>
                        <a:pt x="894873" y="421117"/>
                      </a:cubicBezTo>
                      <a:cubicBezTo>
                        <a:pt x="885302" y="421117"/>
                        <a:pt x="880517" y="421117"/>
                        <a:pt x="870946" y="416331"/>
                      </a:cubicBezTo>
                      <a:cubicBezTo>
                        <a:pt x="851805" y="411546"/>
                        <a:pt x="827877" y="421117"/>
                        <a:pt x="799165" y="430687"/>
                      </a:cubicBezTo>
                      <a:cubicBezTo>
                        <a:pt x="760881" y="445044"/>
                        <a:pt x="713027" y="464185"/>
                        <a:pt x="636461" y="473756"/>
                      </a:cubicBezTo>
                      <a:cubicBezTo>
                        <a:pt x="602963" y="478542"/>
                        <a:pt x="579036" y="478542"/>
                        <a:pt x="559894" y="478542"/>
                      </a:cubicBezTo>
                      <a:cubicBezTo>
                        <a:pt x="535967" y="478542"/>
                        <a:pt x="521611" y="473756"/>
                        <a:pt x="512040" y="473756"/>
                      </a:cubicBezTo>
                      <a:cubicBezTo>
                        <a:pt x="502469" y="473756"/>
                        <a:pt x="497684" y="468971"/>
                        <a:pt x="488113" y="473756"/>
                      </a:cubicBezTo>
                      <a:cubicBezTo>
                        <a:pt x="473756" y="497683"/>
                        <a:pt x="435473" y="507254"/>
                        <a:pt x="401975" y="507254"/>
                      </a:cubicBezTo>
                      <a:close/>
                      <a:moveTo>
                        <a:pt x="153134" y="95708"/>
                      </a:moveTo>
                      <a:cubicBezTo>
                        <a:pt x="153134" y="95708"/>
                        <a:pt x="157919" y="95708"/>
                        <a:pt x="157919" y="95708"/>
                      </a:cubicBezTo>
                      <a:cubicBezTo>
                        <a:pt x="220130" y="100494"/>
                        <a:pt x="282340" y="186631"/>
                        <a:pt x="301481" y="234485"/>
                      </a:cubicBezTo>
                      <a:cubicBezTo>
                        <a:pt x="315838" y="258413"/>
                        <a:pt x="325409" y="315838"/>
                        <a:pt x="330194" y="373263"/>
                      </a:cubicBezTo>
                      <a:cubicBezTo>
                        <a:pt x="334979" y="416331"/>
                        <a:pt x="344550" y="454615"/>
                        <a:pt x="349336" y="478542"/>
                      </a:cubicBezTo>
                      <a:cubicBezTo>
                        <a:pt x="354121" y="497683"/>
                        <a:pt x="373263" y="502469"/>
                        <a:pt x="397190" y="502469"/>
                      </a:cubicBezTo>
                      <a:cubicBezTo>
                        <a:pt x="430688" y="502469"/>
                        <a:pt x="464186" y="492898"/>
                        <a:pt x="488113" y="483327"/>
                      </a:cubicBezTo>
                      <a:cubicBezTo>
                        <a:pt x="502469" y="478542"/>
                        <a:pt x="507255" y="478542"/>
                        <a:pt x="516825" y="483327"/>
                      </a:cubicBezTo>
                      <a:cubicBezTo>
                        <a:pt x="526396" y="483327"/>
                        <a:pt x="535967" y="488112"/>
                        <a:pt x="559894" y="488112"/>
                      </a:cubicBezTo>
                      <a:cubicBezTo>
                        <a:pt x="579036" y="488112"/>
                        <a:pt x="607748" y="488112"/>
                        <a:pt x="636461" y="483327"/>
                      </a:cubicBezTo>
                      <a:cubicBezTo>
                        <a:pt x="708242" y="473756"/>
                        <a:pt x="760881" y="454615"/>
                        <a:pt x="794380" y="440258"/>
                      </a:cubicBezTo>
                      <a:cubicBezTo>
                        <a:pt x="818307" y="430687"/>
                        <a:pt x="837448" y="421117"/>
                        <a:pt x="856590" y="421117"/>
                      </a:cubicBezTo>
                      <a:cubicBezTo>
                        <a:pt x="861375" y="421117"/>
                        <a:pt x="866161" y="421117"/>
                        <a:pt x="870946" y="421117"/>
                      </a:cubicBezTo>
                      <a:cubicBezTo>
                        <a:pt x="875732" y="421117"/>
                        <a:pt x="885302" y="421117"/>
                        <a:pt x="890088" y="421117"/>
                      </a:cubicBezTo>
                      <a:cubicBezTo>
                        <a:pt x="933156" y="421117"/>
                        <a:pt x="981011" y="397190"/>
                        <a:pt x="985796" y="392404"/>
                      </a:cubicBezTo>
                      <a:cubicBezTo>
                        <a:pt x="985796" y="382833"/>
                        <a:pt x="957084" y="272769"/>
                        <a:pt x="933156" y="215344"/>
                      </a:cubicBezTo>
                      <a:cubicBezTo>
                        <a:pt x="928371" y="200988"/>
                        <a:pt x="923586" y="186631"/>
                        <a:pt x="914015" y="172275"/>
                      </a:cubicBezTo>
                      <a:cubicBezTo>
                        <a:pt x="894873" y="119635"/>
                        <a:pt x="870946" y="57425"/>
                        <a:pt x="823092" y="33498"/>
                      </a:cubicBezTo>
                      <a:cubicBezTo>
                        <a:pt x="780023" y="9571"/>
                        <a:pt x="617319" y="14356"/>
                        <a:pt x="368477" y="38283"/>
                      </a:cubicBezTo>
                      <a:lnTo>
                        <a:pt x="349336" y="38283"/>
                      </a:lnTo>
                      <a:cubicBezTo>
                        <a:pt x="234486" y="52640"/>
                        <a:pt x="114850" y="62211"/>
                        <a:pt x="62211" y="124421"/>
                      </a:cubicBezTo>
                      <a:cubicBezTo>
                        <a:pt x="38283" y="148348"/>
                        <a:pt x="23927" y="172275"/>
                        <a:pt x="19142" y="191417"/>
                      </a:cubicBezTo>
                      <a:cubicBezTo>
                        <a:pt x="52640" y="138777"/>
                        <a:pt x="100494" y="95708"/>
                        <a:pt x="153134" y="95708"/>
                      </a:cubicBezTo>
                      <a:close/>
                    </a:path>
                  </a:pathLst>
                </a:custGeom>
                <a:solidFill>
                  <a:srgbClr val="2A4160"/>
                </a:solidFill>
                <a:ln w="47824" cap="flat">
                  <a:noFill/>
                  <a:prstDash val="solid"/>
                  <a:miter/>
                </a:ln>
              </p:spPr>
              <p:txBody>
                <a:bodyPr rtlCol="0" anchor="ctr"/>
                <a:lstStyle/>
                <a:p>
                  <a:endParaRPr lang="en-US"/>
                </a:p>
              </p:txBody>
            </p:sp>
          </p:grpSp>
          <p:sp>
            <p:nvSpPr>
              <p:cNvPr id="82" name="Freeform: Shape 81">
                <a:extLst>
                  <a:ext uri="{FF2B5EF4-FFF2-40B4-BE49-F238E27FC236}">
                    <a16:creationId xmlns:a16="http://schemas.microsoft.com/office/drawing/2014/main" id="{CD9B4CF9-0448-4FF7-97C6-046657F484A6}"/>
                  </a:ext>
                </a:extLst>
              </p:cNvPr>
              <p:cNvSpPr/>
              <p:nvPr/>
            </p:nvSpPr>
            <p:spPr>
              <a:xfrm>
                <a:off x="8727668" y="7575723"/>
                <a:ext cx="703456" cy="127057"/>
              </a:xfrm>
              <a:custGeom>
                <a:avLst/>
                <a:gdLst>
                  <a:gd name="connsiteX0" fmla="*/ 660387 w 703456"/>
                  <a:gd name="connsiteY0" fmla="*/ 16993 h 127057"/>
                  <a:gd name="connsiteX1" fmla="*/ 200987 w 703456"/>
                  <a:gd name="connsiteY1" fmla="*/ 21778 h 127057"/>
                  <a:gd name="connsiteX2" fmla="*/ 0 w 703456"/>
                  <a:gd name="connsiteY2" fmla="*/ 50490 h 127057"/>
                  <a:gd name="connsiteX3" fmla="*/ 95708 w 703456"/>
                  <a:gd name="connsiteY3" fmla="*/ 103130 h 127057"/>
                  <a:gd name="connsiteX4" fmla="*/ 114850 w 703456"/>
                  <a:gd name="connsiteY4" fmla="*/ 127057 h 127057"/>
                  <a:gd name="connsiteX5" fmla="*/ 186631 w 703456"/>
                  <a:gd name="connsiteY5" fmla="*/ 117486 h 127057"/>
                  <a:gd name="connsiteX6" fmla="*/ 416331 w 703456"/>
                  <a:gd name="connsiteY6" fmla="*/ 83988 h 127057"/>
                  <a:gd name="connsiteX7" fmla="*/ 703456 w 703456"/>
                  <a:gd name="connsiteY7" fmla="*/ 50490 h 127057"/>
                  <a:gd name="connsiteX8" fmla="*/ 660387 w 703456"/>
                  <a:gd name="connsiteY8" fmla="*/ 16993 h 12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456" h="127057">
                    <a:moveTo>
                      <a:pt x="660387" y="16993"/>
                    </a:moveTo>
                    <a:cubicBezTo>
                      <a:pt x="593392" y="-16505"/>
                      <a:pt x="325408" y="7422"/>
                      <a:pt x="200987" y="21778"/>
                    </a:cubicBezTo>
                    <a:cubicBezTo>
                      <a:pt x="129206" y="31349"/>
                      <a:pt x="57425" y="36134"/>
                      <a:pt x="0" y="50490"/>
                    </a:cubicBezTo>
                    <a:cubicBezTo>
                      <a:pt x="38283" y="55276"/>
                      <a:pt x="71781" y="69632"/>
                      <a:pt x="95708" y="103130"/>
                    </a:cubicBezTo>
                    <a:cubicBezTo>
                      <a:pt x="100494" y="112701"/>
                      <a:pt x="110064" y="122272"/>
                      <a:pt x="114850" y="127057"/>
                    </a:cubicBezTo>
                    <a:cubicBezTo>
                      <a:pt x="138777" y="122272"/>
                      <a:pt x="162704" y="122272"/>
                      <a:pt x="186631" y="117486"/>
                    </a:cubicBezTo>
                    <a:cubicBezTo>
                      <a:pt x="263198" y="107915"/>
                      <a:pt x="339765" y="93559"/>
                      <a:pt x="416331" y="83988"/>
                    </a:cubicBezTo>
                    <a:cubicBezTo>
                      <a:pt x="512040" y="69632"/>
                      <a:pt x="607748" y="60061"/>
                      <a:pt x="703456" y="50490"/>
                    </a:cubicBezTo>
                    <a:cubicBezTo>
                      <a:pt x="689100" y="36134"/>
                      <a:pt x="674744" y="26563"/>
                      <a:pt x="660387" y="16993"/>
                    </a:cubicBezTo>
                    <a:close/>
                  </a:path>
                </a:pathLst>
              </a:custGeom>
              <a:solidFill>
                <a:srgbClr val="00728F">
                  <a:alpha val="50000"/>
                </a:srgbClr>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F1527B64-D4D4-407C-8E47-11EFE7728481}"/>
                  </a:ext>
                </a:extLst>
              </p:cNvPr>
              <p:cNvSpPr/>
              <p:nvPr/>
            </p:nvSpPr>
            <p:spPr>
              <a:xfrm>
                <a:off x="8550608" y="7645355"/>
                <a:ext cx="997902" cy="424061"/>
              </a:xfrm>
              <a:custGeom>
                <a:avLst/>
                <a:gdLst>
                  <a:gd name="connsiteX0" fmla="*/ 985796 w 997902"/>
                  <a:gd name="connsiteY0" fmla="*/ 239271 h 424061"/>
                  <a:gd name="connsiteX1" fmla="*/ 981011 w 997902"/>
                  <a:gd name="connsiteY1" fmla="*/ 272769 h 424061"/>
                  <a:gd name="connsiteX2" fmla="*/ 961869 w 997902"/>
                  <a:gd name="connsiteY2" fmla="*/ 277554 h 424061"/>
                  <a:gd name="connsiteX3" fmla="*/ 904444 w 997902"/>
                  <a:gd name="connsiteY3" fmla="*/ 248842 h 424061"/>
                  <a:gd name="connsiteX4" fmla="*/ 784809 w 997902"/>
                  <a:gd name="connsiteY4" fmla="*/ 291911 h 424061"/>
                  <a:gd name="connsiteX5" fmla="*/ 717813 w 997902"/>
                  <a:gd name="connsiteY5" fmla="*/ 334979 h 424061"/>
                  <a:gd name="connsiteX6" fmla="*/ 602963 w 997902"/>
                  <a:gd name="connsiteY6" fmla="*/ 344550 h 424061"/>
                  <a:gd name="connsiteX7" fmla="*/ 579035 w 997902"/>
                  <a:gd name="connsiteY7" fmla="*/ 325408 h 424061"/>
                  <a:gd name="connsiteX8" fmla="*/ 502469 w 997902"/>
                  <a:gd name="connsiteY8" fmla="*/ 301481 h 424061"/>
                  <a:gd name="connsiteX9" fmla="*/ 392404 w 997902"/>
                  <a:gd name="connsiteY9" fmla="*/ 320623 h 424061"/>
                  <a:gd name="connsiteX10" fmla="*/ 349336 w 997902"/>
                  <a:gd name="connsiteY10" fmla="*/ 263198 h 424061"/>
                  <a:gd name="connsiteX11" fmla="*/ 267983 w 997902"/>
                  <a:gd name="connsiteY11" fmla="*/ 62210 h 424061"/>
                  <a:gd name="connsiteX12" fmla="*/ 138777 w 997902"/>
                  <a:gd name="connsiteY12" fmla="*/ 9571 h 424061"/>
                  <a:gd name="connsiteX13" fmla="*/ 129206 w 997902"/>
                  <a:gd name="connsiteY13" fmla="*/ 0 h 424061"/>
                  <a:gd name="connsiteX14" fmla="*/ 57425 w 997902"/>
                  <a:gd name="connsiteY14" fmla="*/ 47854 h 424061"/>
                  <a:gd name="connsiteX15" fmla="*/ 0 w 997902"/>
                  <a:gd name="connsiteY15" fmla="*/ 162704 h 424061"/>
                  <a:gd name="connsiteX16" fmla="*/ 153134 w 997902"/>
                  <a:gd name="connsiteY16" fmla="*/ 23927 h 424061"/>
                  <a:gd name="connsiteX17" fmla="*/ 291910 w 997902"/>
                  <a:gd name="connsiteY17" fmla="*/ 157919 h 424061"/>
                  <a:gd name="connsiteX18" fmla="*/ 344550 w 997902"/>
                  <a:gd name="connsiteY18" fmla="*/ 397190 h 424061"/>
                  <a:gd name="connsiteX19" fmla="*/ 488113 w 997902"/>
                  <a:gd name="connsiteY19" fmla="*/ 406760 h 424061"/>
                  <a:gd name="connsiteX20" fmla="*/ 636461 w 997902"/>
                  <a:gd name="connsiteY20" fmla="*/ 406760 h 424061"/>
                  <a:gd name="connsiteX21" fmla="*/ 870946 w 997902"/>
                  <a:gd name="connsiteY21" fmla="*/ 349335 h 424061"/>
                  <a:gd name="connsiteX22" fmla="*/ 990582 w 997902"/>
                  <a:gd name="connsiteY22" fmla="*/ 320623 h 424061"/>
                  <a:gd name="connsiteX23" fmla="*/ 985796 w 997902"/>
                  <a:gd name="connsiteY23" fmla="*/ 239271 h 4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7902" h="424061">
                    <a:moveTo>
                      <a:pt x="985796" y="239271"/>
                    </a:moveTo>
                    <a:cubicBezTo>
                      <a:pt x="985796" y="248842"/>
                      <a:pt x="985796" y="263198"/>
                      <a:pt x="981011" y="272769"/>
                    </a:cubicBezTo>
                    <a:cubicBezTo>
                      <a:pt x="981011" y="282340"/>
                      <a:pt x="966655" y="282340"/>
                      <a:pt x="961869" y="277554"/>
                    </a:cubicBezTo>
                    <a:cubicBezTo>
                      <a:pt x="937942" y="253627"/>
                      <a:pt x="942728" y="248842"/>
                      <a:pt x="904444" y="248842"/>
                    </a:cubicBezTo>
                    <a:cubicBezTo>
                      <a:pt x="870946" y="248842"/>
                      <a:pt x="794379" y="248842"/>
                      <a:pt x="784809" y="291911"/>
                    </a:cubicBezTo>
                    <a:cubicBezTo>
                      <a:pt x="780023" y="325408"/>
                      <a:pt x="756096" y="325408"/>
                      <a:pt x="717813" y="334979"/>
                    </a:cubicBezTo>
                    <a:cubicBezTo>
                      <a:pt x="684315" y="344550"/>
                      <a:pt x="641246" y="354121"/>
                      <a:pt x="602963" y="344550"/>
                    </a:cubicBezTo>
                    <a:cubicBezTo>
                      <a:pt x="593392" y="339765"/>
                      <a:pt x="583821" y="334979"/>
                      <a:pt x="579035" y="325408"/>
                    </a:cubicBezTo>
                    <a:cubicBezTo>
                      <a:pt x="559894" y="291911"/>
                      <a:pt x="535967" y="287125"/>
                      <a:pt x="502469" y="301481"/>
                    </a:cubicBezTo>
                    <a:cubicBezTo>
                      <a:pt x="473756" y="311052"/>
                      <a:pt x="425902" y="325408"/>
                      <a:pt x="392404" y="320623"/>
                    </a:cubicBezTo>
                    <a:cubicBezTo>
                      <a:pt x="363692" y="315838"/>
                      <a:pt x="349336" y="291911"/>
                      <a:pt x="349336" y="263198"/>
                    </a:cubicBezTo>
                    <a:cubicBezTo>
                      <a:pt x="339765" y="205773"/>
                      <a:pt x="306267" y="114850"/>
                      <a:pt x="267983" y="62210"/>
                    </a:cubicBezTo>
                    <a:cubicBezTo>
                      <a:pt x="248842" y="33498"/>
                      <a:pt x="172275" y="-4785"/>
                      <a:pt x="138777" y="9571"/>
                    </a:cubicBezTo>
                    <a:cubicBezTo>
                      <a:pt x="133992" y="9571"/>
                      <a:pt x="129206" y="4786"/>
                      <a:pt x="129206" y="0"/>
                    </a:cubicBezTo>
                    <a:cubicBezTo>
                      <a:pt x="100494" y="9571"/>
                      <a:pt x="76567" y="23927"/>
                      <a:pt x="57425" y="47854"/>
                    </a:cubicBezTo>
                    <a:cubicBezTo>
                      <a:pt x="0" y="110065"/>
                      <a:pt x="0" y="162704"/>
                      <a:pt x="0" y="162704"/>
                    </a:cubicBezTo>
                    <a:cubicBezTo>
                      <a:pt x="28712" y="90923"/>
                      <a:pt x="95708" y="19142"/>
                      <a:pt x="153134" y="23927"/>
                    </a:cubicBezTo>
                    <a:cubicBezTo>
                      <a:pt x="215344" y="28713"/>
                      <a:pt x="272769" y="114850"/>
                      <a:pt x="291910" y="157919"/>
                    </a:cubicBezTo>
                    <a:cubicBezTo>
                      <a:pt x="315838" y="200988"/>
                      <a:pt x="325409" y="349335"/>
                      <a:pt x="344550" y="397190"/>
                    </a:cubicBezTo>
                    <a:cubicBezTo>
                      <a:pt x="363692" y="445044"/>
                      <a:pt x="454615" y="416331"/>
                      <a:pt x="488113" y="406760"/>
                    </a:cubicBezTo>
                    <a:cubicBezTo>
                      <a:pt x="521611" y="397190"/>
                      <a:pt x="502469" y="421117"/>
                      <a:pt x="636461" y="406760"/>
                    </a:cubicBezTo>
                    <a:cubicBezTo>
                      <a:pt x="775238" y="392404"/>
                      <a:pt x="823092" y="334979"/>
                      <a:pt x="870946" y="349335"/>
                    </a:cubicBezTo>
                    <a:cubicBezTo>
                      <a:pt x="914015" y="358906"/>
                      <a:pt x="985796" y="330194"/>
                      <a:pt x="990582" y="320623"/>
                    </a:cubicBezTo>
                    <a:cubicBezTo>
                      <a:pt x="1004938" y="306267"/>
                      <a:pt x="995367" y="277554"/>
                      <a:pt x="985796" y="239271"/>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84" name="Graphic 3">
                <a:extLst>
                  <a:ext uri="{FF2B5EF4-FFF2-40B4-BE49-F238E27FC236}">
                    <a16:creationId xmlns:a16="http://schemas.microsoft.com/office/drawing/2014/main" id="{153B860A-F40B-4708-B705-806FD1C3C1BF}"/>
                  </a:ext>
                </a:extLst>
              </p:cNvPr>
              <p:cNvGrpSpPr/>
              <p:nvPr/>
            </p:nvGrpSpPr>
            <p:grpSpPr>
              <a:xfrm>
                <a:off x="8764564" y="7449153"/>
                <a:ext cx="408007" cy="196201"/>
                <a:chOff x="8764564" y="7449153"/>
                <a:chExt cx="408007" cy="196201"/>
              </a:xfrm>
            </p:grpSpPr>
            <p:sp>
              <p:nvSpPr>
                <p:cNvPr id="126" name="Freeform: Shape 125">
                  <a:extLst>
                    <a:ext uri="{FF2B5EF4-FFF2-40B4-BE49-F238E27FC236}">
                      <a16:creationId xmlns:a16="http://schemas.microsoft.com/office/drawing/2014/main" id="{C8C091D3-B4F9-4049-B743-2935FA0889E3}"/>
                    </a:ext>
                  </a:extLst>
                </p:cNvPr>
                <p:cNvSpPr/>
                <p:nvPr/>
              </p:nvSpPr>
              <p:spPr>
                <a:xfrm>
                  <a:off x="8769349" y="7460478"/>
                  <a:ext cx="399516" cy="181478"/>
                </a:xfrm>
                <a:custGeom>
                  <a:avLst/>
                  <a:gdLst>
                    <a:gd name="connsiteX0" fmla="*/ 374650 w 399516"/>
                    <a:gd name="connsiteY0" fmla="*/ 22173 h 181478"/>
                    <a:gd name="connsiteX1" fmla="*/ 111452 w 399516"/>
                    <a:gd name="connsiteY1" fmla="*/ 17387 h 181478"/>
                    <a:gd name="connsiteX2" fmla="*/ 1388 w 399516"/>
                    <a:gd name="connsiteY2" fmla="*/ 93954 h 181478"/>
                    <a:gd name="connsiteX3" fmla="*/ 34886 w 399516"/>
                    <a:gd name="connsiteY3" fmla="*/ 170521 h 181478"/>
                    <a:gd name="connsiteX4" fmla="*/ 73169 w 399516"/>
                    <a:gd name="connsiteY4" fmla="*/ 137023 h 181478"/>
                    <a:gd name="connsiteX5" fmla="*/ 283727 w 399516"/>
                    <a:gd name="connsiteY5" fmla="*/ 84383 h 181478"/>
                    <a:gd name="connsiteX6" fmla="*/ 365080 w 399516"/>
                    <a:gd name="connsiteY6" fmla="*/ 132238 h 181478"/>
                    <a:gd name="connsiteX7" fmla="*/ 393792 w 399516"/>
                    <a:gd name="connsiteY7" fmla="*/ 141808 h 181478"/>
                    <a:gd name="connsiteX8" fmla="*/ 374650 w 399516"/>
                    <a:gd name="connsiteY8" fmla="*/ 22173 h 18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516" h="181478">
                      <a:moveTo>
                        <a:pt x="374650" y="22173"/>
                      </a:moveTo>
                      <a:cubicBezTo>
                        <a:pt x="345938" y="-11325"/>
                        <a:pt x="188019" y="-1754"/>
                        <a:pt x="111452" y="17387"/>
                      </a:cubicBezTo>
                      <a:cubicBezTo>
                        <a:pt x="34886" y="36529"/>
                        <a:pt x="10959" y="60456"/>
                        <a:pt x="1388" y="93954"/>
                      </a:cubicBezTo>
                      <a:cubicBezTo>
                        <a:pt x="-8183" y="127452"/>
                        <a:pt x="34886" y="170521"/>
                        <a:pt x="34886" y="170521"/>
                      </a:cubicBezTo>
                      <a:cubicBezTo>
                        <a:pt x="49242" y="184877"/>
                        <a:pt x="68384" y="194448"/>
                        <a:pt x="73169" y="137023"/>
                      </a:cubicBezTo>
                      <a:cubicBezTo>
                        <a:pt x="73169" y="98740"/>
                        <a:pt x="221517" y="89169"/>
                        <a:pt x="283727" y="84383"/>
                      </a:cubicBezTo>
                      <a:cubicBezTo>
                        <a:pt x="345938" y="84383"/>
                        <a:pt x="360294" y="108310"/>
                        <a:pt x="365080" y="132238"/>
                      </a:cubicBezTo>
                      <a:cubicBezTo>
                        <a:pt x="369865" y="156165"/>
                        <a:pt x="393792" y="141808"/>
                        <a:pt x="393792" y="141808"/>
                      </a:cubicBezTo>
                      <a:cubicBezTo>
                        <a:pt x="403363" y="117881"/>
                        <a:pt x="403363" y="50885"/>
                        <a:pt x="374650" y="22173"/>
                      </a:cubicBezTo>
                      <a:close/>
                    </a:path>
                  </a:pathLst>
                </a:custGeom>
                <a:solidFill>
                  <a:srgbClr val="00728F"/>
                </a:solidFill>
                <a:ln w="47824"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0B6E0BF7-DD77-4917-BAC0-652C23FE144B}"/>
                    </a:ext>
                  </a:extLst>
                </p:cNvPr>
                <p:cNvSpPr/>
                <p:nvPr/>
              </p:nvSpPr>
              <p:spPr>
                <a:xfrm>
                  <a:off x="8764564" y="7449153"/>
                  <a:ext cx="408007" cy="196201"/>
                </a:xfrm>
                <a:custGeom>
                  <a:avLst/>
                  <a:gdLst>
                    <a:gd name="connsiteX0" fmla="*/ 58813 w 408007"/>
                    <a:gd name="connsiteY0" fmla="*/ 196202 h 196201"/>
                    <a:gd name="connsiteX1" fmla="*/ 34886 w 408007"/>
                    <a:gd name="connsiteY1" fmla="*/ 181846 h 196201"/>
                    <a:gd name="connsiteX2" fmla="*/ 1388 w 408007"/>
                    <a:gd name="connsiteY2" fmla="*/ 100494 h 196201"/>
                    <a:gd name="connsiteX3" fmla="*/ 116238 w 408007"/>
                    <a:gd name="connsiteY3" fmla="*/ 19142 h 196201"/>
                    <a:gd name="connsiteX4" fmla="*/ 269371 w 408007"/>
                    <a:gd name="connsiteY4" fmla="*/ 0 h 196201"/>
                    <a:gd name="connsiteX5" fmla="*/ 384221 w 408007"/>
                    <a:gd name="connsiteY5" fmla="*/ 23927 h 196201"/>
                    <a:gd name="connsiteX6" fmla="*/ 398578 w 408007"/>
                    <a:gd name="connsiteY6" fmla="*/ 148348 h 196201"/>
                    <a:gd name="connsiteX7" fmla="*/ 398578 w 408007"/>
                    <a:gd name="connsiteY7" fmla="*/ 148348 h 196201"/>
                    <a:gd name="connsiteX8" fmla="*/ 379436 w 408007"/>
                    <a:gd name="connsiteY8" fmla="*/ 153133 h 196201"/>
                    <a:gd name="connsiteX9" fmla="*/ 379436 w 408007"/>
                    <a:gd name="connsiteY9" fmla="*/ 153133 h 196201"/>
                    <a:gd name="connsiteX10" fmla="*/ 360294 w 408007"/>
                    <a:gd name="connsiteY10" fmla="*/ 133992 h 196201"/>
                    <a:gd name="connsiteX11" fmla="*/ 283727 w 408007"/>
                    <a:gd name="connsiteY11" fmla="*/ 90923 h 196201"/>
                    <a:gd name="connsiteX12" fmla="*/ 77954 w 408007"/>
                    <a:gd name="connsiteY12" fmla="*/ 138777 h 196201"/>
                    <a:gd name="connsiteX13" fmla="*/ 58813 w 408007"/>
                    <a:gd name="connsiteY13" fmla="*/ 196202 h 196201"/>
                    <a:gd name="connsiteX14" fmla="*/ 269371 w 408007"/>
                    <a:gd name="connsiteY14" fmla="*/ 14356 h 196201"/>
                    <a:gd name="connsiteX15" fmla="*/ 121023 w 408007"/>
                    <a:gd name="connsiteY15" fmla="*/ 33498 h 196201"/>
                    <a:gd name="connsiteX16" fmla="*/ 15744 w 408007"/>
                    <a:gd name="connsiteY16" fmla="*/ 105279 h 196201"/>
                    <a:gd name="connsiteX17" fmla="*/ 49242 w 408007"/>
                    <a:gd name="connsiteY17" fmla="*/ 177060 h 196201"/>
                    <a:gd name="connsiteX18" fmla="*/ 63598 w 408007"/>
                    <a:gd name="connsiteY18" fmla="*/ 186631 h 196201"/>
                    <a:gd name="connsiteX19" fmla="*/ 77954 w 408007"/>
                    <a:gd name="connsiteY19" fmla="*/ 143562 h 196201"/>
                    <a:gd name="connsiteX20" fmla="*/ 288513 w 408007"/>
                    <a:gd name="connsiteY20" fmla="*/ 86137 h 196201"/>
                    <a:gd name="connsiteX21" fmla="*/ 374650 w 408007"/>
                    <a:gd name="connsiteY21" fmla="*/ 138777 h 196201"/>
                    <a:gd name="connsiteX22" fmla="*/ 384221 w 408007"/>
                    <a:gd name="connsiteY22" fmla="*/ 148348 h 196201"/>
                    <a:gd name="connsiteX23" fmla="*/ 393792 w 408007"/>
                    <a:gd name="connsiteY23" fmla="*/ 143562 h 196201"/>
                    <a:gd name="connsiteX24" fmla="*/ 379436 w 408007"/>
                    <a:gd name="connsiteY24" fmla="*/ 28712 h 196201"/>
                    <a:gd name="connsiteX25" fmla="*/ 269371 w 408007"/>
                    <a:gd name="connsiteY25" fmla="*/ 14356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8007" h="196201">
                      <a:moveTo>
                        <a:pt x="58813" y="196202"/>
                      </a:moveTo>
                      <a:cubicBezTo>
                        <a:pt x="54027" y="196202"/>
                        <a:pt x="44457" y="191417"/>
                        <a:pt x="34886" y="181846"/>
                      </a:cubicBezTo>
                      <a:cubicBezTo>
                        <a:pt x="34886" y="181846"/>
                        <a:pt x="-8183" y="133992"/>
                        <a:pt x="1388" y="100494"/>
                      </a:cubicBezTo>
                      <a:cubicBezTo>
                        <a:pt x="10959" y="62210"/>
                        <a:pt x="39671" y="38283"/>
                        <a:pt x="116238" y="19142"/>
                      </a:cubicBezTo>
                      <a:cubicBezTo>
                        <a:pt x="154521" y="9571"/>
                        <a:pt x="216732" y="0"/>
                        <a:pt x="269371" y="0"/>
                      </a:cubicBezTo>
                      <a:cubicBezTo>
                        <a:pt x="302869" y="0"/>
                        <a:pt x="365079" y="4785"/>
                        <a:pt x="384221" y="23927"/>
                      </a:cubicBezTo>
                      <a:cubicBezTo>
                        <a:pt x="412934" y="57425"/>
                        <a:pt x="412934" y="129206"/>
                        <a:pt x="398578" y="148348"/>
                      </a:cubicBezTo>
                      <a:lnTo>
                        <a:pt x="398578" y="148348"/>
                      </a:lnTo>
                      <a:cubicBezTo>
                        <a:pt x="398578" y="148348"/>
                        <a:pt x="389006" y="153133"/>
                        <a:pt x="379436" y="153133"/>
                      </a:cubicBezTo>
                      <a:lnTo>
                        <a:pt x="379436" y="153133"/>
                      </a:lnTo>
                      <a:cubicBezTo>
                        <a:pt x="374650" y="153133"/>
                        <a:pt x="365079" y="153133"/>
                        <a:pt x="360294" y="133992"/>
                      </a:cubicBezTo>
                      <a:cubicBezTo>
                        <a:pt x="355509" y="114850"/>
                        <a:pt x="345938" y="86137"/>
                        <a:pt x="283727" y="90923"/>
                      </a:cubicBezTo>
                      <a:cubicBezTo>
                        <a:pt x="202375" y="90923"/>
                        <a:pt x="82740" y="110065"/>
                        <a:pt x="77954" y="138777"/>
                      </a:cubicBezTo>
                      <a:cubicBezTo>
                        <a:pt x="82740" y="167490"/>
                        <a:pt x="77954" y="196202"/>
                        <a:pt x="58813" y="196202"/>
                      </a:cubicBezTo>
                      <a:close/>
                      <a:moveTo>
                        <a:pt x="269371" y="14356"/>
                      </a:moveTo>
                      <a:cubicBezTo>
                        <a:pt x="216732" y="14356"/>
                        <a:pt x="159307" y="19142"/>
                        <a:pt x="121023" y="33498"/>
                      </a:cubicBezTo>
                      <a:cubicBezTo>
                        <a:pt x="39671" y="52640"/>
                        <a:pt x="20529" y="76567"/>
                        <a:pt x="15744" y="105279"/>
                      </a:cubicBezTo>
                      <a:cubicBezTo>
                        <a:pt x="6173" y="138777"/>
                        <a:pt x="49242" y="177060"/>
                        <a:pt x="49242" y="177060"/>
                      </a:cubicBezTo>
                      <a:cubicBezTo>
                        <a:pt x="54027" y="181846"/>
                        <a:pt x="63598" y="186631"/>
                        <a:pt x="63598" y="186631"/>
                      </a:cubicBezTo>
                      <a:cubicBezTo>
                        <a:pt x="68384" y="186631"/>
                        <a:pt x="73169" y="181846"/>
                        <a:pt x="77954" y="143562"/>
                      </a:cubicBezTo>
                      <a:cubicBezTo>
                        <a:pt x="82740" y="95708"/>
                        <a:pt x="283727" y="86137"/>
                        <a:pt x="288513" y="86137"/>
                      </a:cubicBezTo>
                      <a:cubicBezTo>
                        <a:pt x="341152" y="86137"/>
                        <a:pt x="369865" y="100494"/>
                        <a:pt x="374650" y="138777"/>
                      </a:cubicBezTo>
                      <a:cubicBezTo>
                        <a:pt x="374650" y="148348"/>
                        <a:pt x="379436" y="148348"/>
                        <a:pt x="384221" y="148348"/>
                      </a:cubicBezTo>
                      <a:cubicBezTo>
                        <a:pt x="389006" y="148348"/>
                        <a:pt x="393792" y="143562"/>
                        <a:pt x="393792" y="143562"/>
                      </a:cubicBezTo>
                      <a:cubicBezTo>
                        <a:pt x="403363" y="119635"/>
                        <a:pt x="408148" y="57425"/>
                        <a:pt x="379436" y="28712"/>
                      </a:cubicBezTo>
                      <a:cubicBezTo>
                        <a:pt x="365079" y="23927"/>
                        <a:pt x="326796" y="14356"/>
                        <a:pt x="269371" y="14356"/>
                      </a:cubicBezTo>
                      <a:close/>
                    </a:path>
                  </a:pathLst>
                </a:custGeom>
                <a:solidFill>
                  <a:srgbClr val="2A4160"/>
                </a:solidFill>
                <a:ln w="47824" cap="flat">
                  <a:noFill/>
                  <a:prstDash val="solid"/>
                  <a:miter/>
                </a:ln>
              </p:spPr>
              <p:txBody>
                <a:bodyPr rtlCol="0" anchor="ctr"/>
                <a:lstStyle/>
                <a:p>
                  <a:endParaRPr lang="en-US"/>
                </a:p>
              </p:txBody>
            </p:sp>
          </p:grpSp>
          <p:sp>
            <p:nvSpPr>
              <p:cNvPr id="85" name="Freeform: Shape 84">
                <a:extLst>
                  <a:ext uri="{FF2B5EF4-FFF2-40B4-BE49-F238E27FC236}">
                    <a16:creationId xmlns:a16="http://schemas.microsoft.com/office/drawing/2014/main" id="{3B02920D-A4FE-45CF-B5FF-ED6ECB52804D}"/>
                  </a:ext>
                </a:extLst>
              </p:cNvPr>
              <p:cNvSpPr/>
              <p:nvPr/>
            </p:nvSpPr>
            <p:spPr>
              <a:xfrm>
                <a:off x="8774135" y="7479062"/>
                <a:ext cx="396164" cy="158108"/>
              </a:xfrm>
              <a:custGeom>
                <a:avLst/>
                <a:gdLst>
                  <a:gd name="connsiteX0" fmla="*/ 369865 w 396164"/>
                  <a:gd name="connsiteY0" fmla="*/ 3589 h 158108"/>
                  <a:gd name="connsiteX1" fmla="*/ 369865 w 396164"/>
                  <a:gd name="connsiteY1" fmla="*/ 3589 h 158108"/>
                  <a:gd name="connsiteX2" fmla="*/ 369865 w 396164"/>
                  <a:gd name="connsiteY2" fmla="*/ 17945 h 158108"/>
                  <a:gd name="connsiteX3" fmla="*/ 350723 w 396164"/>
                  <a:gd name="connsiteY3" fmla="*/ 37087 h 158108"/>
                  <a:gd name="connsiteX4" fmla="*/ 255015 w 396164"/>
                  <a:gd name="connsiteY4" fmla="*/ 32302 h 158108"/>
                  <a:gd name="connsiteX5" fmla="*/ 121023 w 396164"/>
                  <a:gd name="connsiteY5" fmla="*/ 56229 h 158108"/>
                  <a:gd name="connsiteX6" fmla="*/ 44456 w 396164"/>
                  <a:gd name="connsiteY6" fmla="*/ 65800 h 158108"/>
                  <a:gd name="connsiteX7" fmla="*/ 15744 w 396164"/>
                  <a:gd name="connsiteY7" fmla="*/ 41872 h 158108"/>
                  <a:gd name="connsiteX8" fmla="*/ 1388 w 396164"/>
                  <a:gd name="connsiteY8" fmla="*/ 70585 h 158108"/>
                  <a:gd name="connsiteX9" fmla="*/ 34886 w 396164"/>
                  <a:gd name="connsiteY9" fmla="*/ 147152 h 158108"/>
                  <a:gd name="connsiteX10" fmla="*/ 73169 w 396164"/>
                  <a:gd name="connsiteY10" fmla="*/ 113654 h 158108"/>
                  <a:gd name="connsiteX11" fmla="*/ 283727 w 396164"/>
                  <a:gd name="connsiteY11" fmla="*/ 61014 h 158108"/>
                  <a:gd name="connsiteX12" fmla="*/ 365080 w 396164"/>
                  <a:gd name="connsiteY12" fmla="*/ 108868 h 158108"/>
                  <a:gd name="connsiteX13" fmla="*/ 393792 w 396164"/>
                  <a:gd name="connsiteY13" fmla="*/ 118439 h 158108"/>
                  <a:gd name="connsiteX14" fmla="*/ 369865 w 396164"/>
                  <a:gd name="connsiteY14" fmla="*/ 3589 h 15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164" h="158108">
                    <a:moveTo>
                      <a:pt x="369865" y="3589"/>
                    </a:moveTo>
                    <a:cubicBezTo>
                      <a:pt x="369865" y="-1196"/>
                      <a:pt x="369865" y="-1196"/>
                      <a:pt x="369865" y="3589"/>
                    </a:cubicBezTo>
                    <a:cubicBezTo>
                      <a:pt x="369865" y="8374"/>
                      <a:pt x="369865" y="13160"/>
                      <a:pt x="369865" y="17945"/>
                    </a:cubicBezTo>
                    <a:cubicBezTo>
                      <a:pt x="369865" y="27516"/>
                      <a:pt x="360294" y="37087"/>
                      <a:pt x="350723" y="37087"/>
                    </a:cubicBezTo>
                    <a:cubicBezTo>
                      <a:pt x="322011" y="46658"/>
                      <a:pt x="283727" y="27516"/>
                      <a:pt x="255015" y="32302"/>
                    </a:cubicBezTo>
                    <a:cubicBezTo>
                      <a:pt x="207161" y="37087"/>
                      <a:pt x="164092" y="41872"/>
                      <a:pt x="121023" y="56229"/>
                    </a:cubicBezTo>
                    <a:cubicBezTo>
                      <a:pt x="92310" y="65800"/>
                      <a:pt x="68383" y="70585"/>
                      <a:pt x="44456" y="65800"/>
                    </a:cubicBezTo>
                    <a:cubicBezTo>
                      <a:pt x="25315" y="61014"/>
                      <a:pt x="15744" y="51443"/>
                      <a:pt x="15744" y="41872"/>
                    </a:cubicBezTo>
                    <a:cubicBezTo>
                      <a:pt x="10959" y="51443"/>
                      <a:pt x="6173" y="61014"/>
                      <a:pt x="1388" y="70585"/>
                    </a:cubicBezTo>
                    <a:cubicBezTo>
                      <a:pt x="-8183" y="104083"/>
                      <a:pt x="34886" y="147152"/>
                      <a:pt x="34886" y="147152"/>
                    </a:cubicBezTo>
                    <a:cubicBezTo>
                      <a:pt x="49242" y="161508"/>
                      <a:pt x="68383" y="171079"/>
                      <a:pt x="73169" y="113654"/>
                    </a:cubicBezTo>
                    <a:cubicBezTo>
                      <a:pt x="73169" y="75370"/>
                      <a:pt x="221517" y="65800"/>
                      <a:pt x="283727" y="61014"/>
                    </a:cubicBezTo>
                    <a:cubicBezTo>
                      <a:pt x="345938" y="61014"/>
                      <a:pt x="360294" y="84941"/>
                      <a:pt x="365080" y="108868"/>
                    </a:cubicBezTo>
                    <a:cubicBezTo>
                      <a:pt x="369865" y="132795"/>
                      <a:pt x="393792" y="118439"/>
                      <a:pt x="393792" y="118439"/>
                    </a:cubicBezTo>
                    <a:cubicBezTo>
                      <a:pt x="398577" y="99297"/>
                      <a:pt x="398577" y="32302"/>
                      <a:pt x="369865" y="3589"/>
                    </a:cubicBezTo>
                    <a:close/>
                  </a:path>
                </a:pathLst>
              </a:custGeom>
              <a:solidFill>
                <a:srgbClr val="00728F">
                  <a:alpha val="30000"/>
                </a:srgbClr>
              </a:solidFill>
              <a:ln w="47824" cap="flat">
                <a:noFill/>
                <a:prstDash val="solid"/>
                <a:miter/>
              </a:ln>
            </p:spPr>
            <p:txBody>
              <a:bodyPr rtlCol="0" anchor="ctr"/>
              <a:lstStyle/>
              <a:p>
                <a:endParaRPr lang="en-US"/>
              </a:p>
            </p:txBody>
          </p:sp>
          <p:grpSp>
            <p:nvGrpSpPr>
              <p:cNvPr id="86" name="Graphic 3">
                <a:extLst>
                  <a:ext uri="{FF2B5EF4-FFF2-40B4-BE49-F238E27FC236}">
                    <a16:creationId xmlns:a16="http://schemas.microsoft.com/office/drawing/2014/main" id="{373FF352-4E38-4959-B7B8-FD824CE177A8}"/>
                  </a:ext>
                </a:extLst>
              </p:cNvPr>
              <p:cNvGrpSpPr/>
              <p:nvPr/>
            </p:nvGrpSpPr>
            <p:grpSpPr>
              <a:xfrm>
                <a:off x="8827020" y="7516149"/>
                <a:ext cx="331335" cy="133991"/>
                <a:chOff x="8827020" y="7516149"/>
                <a:chExt cx="331335" cy="133991"/>
              </a:xfrm>
            </p:grpSpPr>
            <p:sp>
              <p:nvSpPr>
                <p:cNvPr id="124" name="Freeform: Shape 123">
                  <a:extLst>
                    <a:ext uri="{FF2B5EF4-FFF2-40B4-BE49-F238E27FC236}">
                      <a16:creationId xmlns:a16="http://schemas.microsoft.com/office/drawing/2014/main" id="{5ACC29CC-6C74-4AA6-9731-3346B7FFD543}"/>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32708226-3754-4F7C-B995-BFFF5AF93ED7}"/>
                    </a:ext>
                  </a:extLst>
                </p:cNvPr>
                <p:cNvSpPr/>
                <p:nvPr/>
              </p:nvSpPr>
              <p:spPr>
                <a:xfrm>
                  <a:off x="8827020" y="7516149"/>
                  <a:ext cx="331335" cy="133991"/>
                </a:xfrm>
                <a:custGeom>
                  <a:avLst/>
                  <a:gdLst>
                    <a:gd name="connsiteX0" fmla="*/ 5927 w 331335"/>
                    <a:gd name="connsiteY0" fmla="*/ 133992 h 133991"/>
                    <a:gd name="connsiteX1" fmla="*/ 5927 w 331335"/>
                    <a:gd name="connsiteY1" fmla="*/ 124421 h 133991"/>
                    <a:gd name="connsiteX2" fmla="*/ 58567 w 331335"/>
                    <a:gd name="connsiteY2" fmla="*/ 23927 h 133991"/>
                    <a:gd name="connsiteX3" fmla="*/ 211700 w 331335"/>
                    <a:gd name="connsiteY3" fmla="*/ 0 h 133991"/>
                    <a:gd name="connsiteX4" fmla="*/ 235627 w 331335"/>
                    <a:gd name="connsiteY4" fmla="*/ 0 h 133991"/>
                    <a:gd name="connsiteX5" fmla="*/ 326550 w 331335"/>
                    <a:gd name="connsiteY5" fmla="*/ 47854 h 133991"/>
                    <a:gd name="connsiteX6" fmla="*/ 326550 w 331335"/>
                    <a:gd name="connsiteY6" fmla="*/ 62211 h 133991"/>
                    <a:gd name="connsiteX7" fmla="*/ 331336 w 331335"/>
                    <a:gd name="connsiteY7" fmla="*/ 90923 h 133991"/>
                    <a:gd name="connsiteX8" fmla="*/ 331336 w 331335"/>
                    <a:gd name="connsiteY8" fmla="*/ 95708 h 133991"/>
                    <a:gd name="connsiteX9" fmla="*/ 326550 w 331335"/>
                    <a:gd name="connsiteY9" fmla="*/ 95708 h 133991"/>
                    <a:gd name="connsiteX10" fmla="*/ 321765 w 331335"/>
                    <a:gd name="connsiteY10" fmla="*/ 95708 h 133991"/>
                    <a:gd name="connsiteX11" fmla="*/ 321765 w 331335"/>
                    <a:gd name="connsiteY11" fmla="*/ 95708 h 133991"/>
                    <a:gd name="connsiteX12" fmla="*/ 302623 w 331335"/>
                    <a:gd name="connsiteY12" fmla="*/ 76567 h 133991"/>
                    <a:gd name="connsiteX13" fmla="*/ 226056 w 331335"/>
                    <a:gd name="connsiteY13" fmla="*/ 33498 h 133991"/>
                    <a:gd name="connsiteX14" fmla="*/ 20284 w 331335"/>
                    <a:gd name="connsiteY14" fmla="*/ 81352 h 133991"/>
                    <a:gd name="connsiteX15" fmla="*/ 10713 w 331335"/>
                    <a:gd name="connsiteY15" fmla="*/ 124421 h 133991"/>
                    <a:gd name="connsiteX16" fmla="*/ 5927 w 331335"/>
                    <a:gd name="connsiteY16" fmla="*/ 133992 h 133991"/>
                    <a:gd name="connsiteX17" fmla="*/ 230842 w 331335"/>
                    <a:gd name="connsiteY17" fmla="*/ 9571 h 133991"/>
                    <a:gd name="connsiteX18" fmla="*/ 206915 w 331335"/>
                    <a:gd name="connsiteY18" fmla="*/ 9571 h 133991"/>
                    <a:gd name="connsiteX19" fmla="*/ 58567 w 331335"/>
                    <a:gd name="connsiteY19" fmla="*/ 33498 h 133991"/>
                    <a:gd name="connsiteX20" fmla="*/ 10713 w 331335"/>
                    <a:gd name="connsiteY20" fmla="*/ 110065 h 133991"/>
                    <a:gd name="connsiteX21" fmla="*/ 15498 w 331335"/>
                    <a:gd name="connsiteY21" fmla="*/ 81352 h 133991"/>
                    <a:gd name="connsiteX22" fmla="*/ 226056 w 331335"/>
                    <a:gd name="connsiteY22" fmla="*/ 23927 h 133991"/>
                    <a:gd name="connsiteX23" fmla="*/ 312194 w 331335"/>
                    <a:gd name="connsiteY23" fmla="*/ 76567 h 133991"/>
                    <a:gd name="connsiteX24" fmla="*/ 316979 w 331335"/>
                    <a:gd name="connsiteY24" fmla="*/ 86138 h 133991"/>
                    <a:gd name="connsiteX25" fmla="*/ 312194 w 331335"/>
                    <a:gd name="connsiteY25" fmla="*/ 62211 h 133991"/>
                    <a:gd name="connsiteX26" fmla="*/ 312194 w 331335"/>
                    <a:gd name="connsiteY26" fmla="*/ 47854 h 133991"/>
                    <a:gd name="connsiteX27" fmla="*/ 230842 w 331335"/>
                    <a:gd name="connsiteY27" fmla="*/ 9571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335" h="133991">
                      <a:moveTo>
                        <a:pt x="5927" y="133992"/>
                      </a:moveTo>
                      <a:lnTo>
                        <a:pt x="5927" y="124421"/>
                      </a:lnTo>
                      <a:cubicBezTo>
                        <a:pt x="-8429" y="66996"/>
                        <a:pt x="1142" y="47854"/>
                        <a:pt x="58567" y="23927"/>
                      </a:cubicBezTo>
                      <a:cubicBezTo>
                        <a:pt x="96850" y="9571"/>
                        <a:pt x="168631" y="4786"/>
                        <a:pt x="211700" y="0"/>
                      </a:cubicBezTo>
                      <a:cubicBezTo>
                        <a:pt x="221271" y="0"/>
                        <a:pt x="230842" y="0"/>
                        <a:pt x="235627" y="0"/>
                      </a:cubicBezTo>
                      <a:cubicBezTo>
                        <a:pt x="254769" y="0"/>
                        <a:pt x="316979" y="0"/>
                        <a:pt x="326550" y="47854"/>
                      </a:cubicBezTo>
                      <a:cubicBezTo>
                        <a:pt x="326550" y="52640"/>
                        <a:pt x="326550" y="57425"/>
                        <a:pt x="326550" y="62211"/>
                      </a:cubicBezTo>
                      <a:cubicBezTo>
                        <a:pt x="326550" y="71781"/>
                        <a:pt x="331336" y="81352"/>
                        <a:pt x="331336" y="90923"/>
                      </a:cubicBezTo>
                      <a:lnTo>
                        <a:pt x="331336" y="95708"/>
                      </a:lnTo>
                      <a:lnTo>
                        <a:pt x="326550" y="95708"/>
                      </a:lnTo>
                      <a:cubicBezTo>
                        <a:pt x="326550" y="95708"/>
                        <a:pt x="321765" y="95708"/>
                        <a:pt x="321765" y="95708"/>
                      </a:cubicBezTo>
                      <a:lnTo>
                        <a:pt x="321765" y="95708"/>
                      </a:lnTo>
                      <a:cubicBezTo>
                        <a:pt x="316979" y="95708"/>
                        <a:pt x="307409" y="95708"/>
                        <a:pt x="302623" y="76567"/>
                      </a:cubicBezTo>
                      <a:cubicBezTo>
                        <a:pt x="297838" y="57425"/>
                        <a:pt x="288267" y="28713"/>
                        <a:pt x="226056" y="33498"/>
                      </a:cubicBezTo>
                      <a:cubicBezTo>
                        <a:pt x="144704" y="33498"/>
                        <a:pt x="25069" y="52640"/>
                        <a:pt x="20284" y="81352"/>
                      </a:cubicBezTo>
                      <a:cubicBezTo>
                        <a:pt x="20284" y="105279"/>
                        <a:pt x="15498" y="119635"/>
                        <a:pt x="10713" y="124421"/>
                      </a:cubicBezTo>
                      <a:lnTo>
                        <a:pt x="5927" y="133992"/>
                      </a:lnTo>
                      <a:close/>
                      <a:moveTo>
                        <a:pt x="230842" y="9571"/>
                      </a:moveTo>
                      <a:cubicBezTo>
                        <a:pt x="221271" y="9571"/>
                        <a:pt x="216486" y="9571"/>
                        <a:pt x="206915" y="9571"/>
                      </a:cubicBezTo>
                      <a:cubicBezTo>
                        <a:pt x="168631" y="9571"/>
                        <a:pt x="96850" y="19142"/>
                        <a:pt x="58567" y="33498"/>
                      </a:cubicBezTo>
                      <a:cubicBezTo>
                        <a:pt x="10713" y="52640"/>
                        <a:pt x="1142" y="71781"/>
                        <a:pt x="10713" y="110065"/>
                      </a:cubicBezTo>
                      <a:cubicBezTo>
                        <a:pt x="10713" y="105279"/>
                        <a:pt x="15498" y="95708"/>
                        <a:pt x="15498" y="81352"/>
                      </a:cubicBezTo>
                      <a:cubicBezTo>
                        <a:pt x="20284" y="33498"/>
                        <a:pt x="221271" y="23927"/>
                        <a:pt x="226056" y="23927"/>
                      </a:cubicBezTo>
                      <a:cubicBezTo>
                        <a:pt x="278696" y="23927"/>
                        <a:pt x="307409" y="38283"/>
                        <a:pt x="312194" y="76567"/>
                      </a:cubicBezTo>
                      <a:cubicBezTo>
                        <a:pt x="312194" y="86138"/>
                        <a:pt x="316979" y="86138"/>
                        <a:pt x="316979" y="86138"/>
                      </a:cubicBezTo>
                      <a:cubicBezTo>
                        <a:pt x="316979" y="76567"/>
                        <a:pt x="316979" y="71781"/>
                        <a:pt x="312194" y="62211"/>
                      </a:cubicBezTo>
                      <a:cubicBezTo>
                        <a:pt x="312194" y="57425"/>
                        <a:pt x="312194" y="52640"/>
                        <a:pt x="312194" y="47854"/>
                      </a:cubicBezTo>
                      <a:cubicBezTo>
                        <a:pt x="307409" y="23927"/>
                        <a:pt x="283482" y="9571"/>
                        <a:pt x="230842" y="9571"/>
                      </a:cubicBezTo>
                      <a:close/>
                    </a:path>
                  </a:pathLst>
                </a:custGeom>
                <a:solidFill>
                  <a:srgbClr val="2A4160"/>
                </a:solidFill>
                <a:ln w="47824" cap="flat">
                  <a:noFill/>
                  <a:prstDash val="solid"/>
                  <a:miter/>
                </a:ln>
              </p:spPr>
              <p:txBody>
                <a:bodyPr rtlCol="0" anchor="ctr"/>
                <a:lstStyle/>
                <a:p>
                  <a:endParaRPr lang="en-US"/>
                </a:p>
              </p:txBody>
            </p:sp>
          </p:grpSp>
          <p:sp>
            <p:nvSpPr>
              <p:cNvPr id="87" name="Freeform: Shape 86">
                <a:extLst>
                  <a:ext uri="{FF2B5EF4-FFF2-40B4-BE49-F238E27FC236}">
                    <a16:creationId xmlns:a16="http://schemas.microsoft.com/office/drawing/2014/main" id="{01D21378-BE6A-4BAA-A59A-0F57BC5952B1}"/>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88" name="Graphic 3">
                <a:extLst>
                  <a:ext uri="{FF2B5EF4-FFF2-40B4-BE49-F238E27FC236}">
                    <a16:creationId xmlns:a16="http://schemas.microsoft.com/office/drawing/2014/main" id="{FAC6B553-98E9-4355-AE4E-4C833395D25B}"/>
                  </a:ext>
                </a:extLst>
              </p:cNvPr>
              <p:cNvGrpSpPr/>
              <p:nvPr/>
            </p:nvGrpSpPr>
            <p:grpSpPr>
              <a:xfrm>
                <a:off x="8986081" y="7986847"/>
                <a:ext cx="186631" cy="342822"/>
                <a:chOff x="8986081" y="7986847"/>
                <a:chExt cx="186631" cy="342822"/>
              </a:xfrm>
            </p:grpSpPr>
            <p:grpSp>
              <p:nvGrpSpPr>
                <p:cNvPr id="110" name="Graphic 3">
                  <a:extLst>
                    <a:ext uri="{FF2B5EF4-FFF2-40B4-BE49-F238E27FC236}">
                      <a16:creationId xmlns:a16="http://schemas.microsoft.com/office/drawing/2014/main" id="{3BC78E5F-32E6-44FF-8B41-6FBF95AC9286}"/>
                    </a:ext>
                  </a:extLst>
                </p:cNvPr>
                <p:cNvGrpSpPr/>
                <p:nvPr/>
              </p:nvGrpSpPr>
              <p:grpSpPr>
                <a:xfrm>
                  <a:off x="8995652" y="8056901"/>
                  <a:ext cx="176629" cy="272768"/>
                  <a:chOff x="8995652" y="8056901"/>
                  <a:chExt cx="176629" cy="272768"/>
                </a:xfrm>
              </p:grpSpPr>
              <p:sp>
                <p:nvSpPr>
                  <p:cNvPr id="122" name="Freeform: Shape 121">
                    <a:extLst>
                      <a:ext uri="{FF2B5EF4-FFF2-40B4-BE49-F238E27FC236}">
                        <a16:creationId xmlns:a16="http://schemas.microsoft.com/office/drawing/2014/main" id="{9E65881D-B786-4A45-81C2-3E1E0E45DCB5}"/>
                      </a:ext>
                    </a:extLst>
                  </p:cNvPr>
                  <p:cNvSpPr/>
                  <p:nvPr/>
                </p:nvSpPr>
                <p:spPr>
                  <a:xfrm>
                    <a:off x="8995652" y="8061687"/>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EA72C0B-08EE-480E-BB8A-AAB922DF83DD}"/>
                      </a:ext>
                    </a:extLst>
                  </p:cNvPr>
                  <p:cNvSpPr/>
                  <p:nvPr/>
                </p:nvSpPr>
                <p:spPr>
                  <a:xfrm>
                    <a:off x="8995652" y="8056901"/>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63198 h 272768"/>
                      <a:gd name="connsiteX12" fmla="*/ 86137 w 176629"/>
                      <a:gd name="connsiteY12" fmla="*/ 263198 h 272768"/>
                      <a:gd name="connsiteX13" fmla="*/ 105279 w 176629"/>
                      <a:gd name="connsiteY13" fmla="*/ 263198 h 272768"/>
                      <a:gd name="connsiteX14" fmla="*/ 167490 w 176629"/>
                      <a:gd name="connsiteY14" fmla="*/ 244056 h 272768"/>
                      <a:gd name="connsiteX15" fmla="*/ 133991 w 176629"/>
                      <a:gd name="connsiteY15" fmla="*/ 105279 h 272768"/>
                      <a:gd name="connsiteX16" fmla="*/ 114850 w 176629"/>
                      <a:gd name="connsiteY16" fmla="*/ 9571 h 272768"/>
                      <a:gd name="connsiteX17" fmla="*/ 9571 w 176629"/>
                      <a:gd name="connsiteY17" fmla="*/ 4785 h 272768"/>
                      <a:gd name="connsiteX18" fmla="*/ 28712 w 176629"/>
                      <a:gd name="connsiteY18" fmla="*/ 124421 h 272768"/>
                      <a:gd name="connsiteX19" fmla="*/ 86137 w 176629"/>
                      <a:gd name="connsiteY19" fmla="*/ 263198 h 272768"/>
                      <a:gd name="connsiteX20" fmla="*/ 86137 w 176629"/>
                      <a:gd name="connsiteY20" fmla="*/ 263198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8777" y="272769"/>
                          <a:pt x="105279" y="272769"/>
                        </a:cubicBezTo>
                        <a:close/>
                        <a:moveTo>
                          <a:pt x="86137" y="263198"/>
                        </a:moveTo>
                        <a:lnTo>
                          <a:pt x="86137" y="263198"/>
                        </a:lnTo>
                        <a:cubicBezTo>
                          <a:pt x="90923" y="263198"/>
                          <a:pt x="100494" y="263198"/>
                          <a:pt x="105279" y="263198"/>
                        </a:cubicBezTo>
                        <a:cubicBezTo>
                          <a:pt x="133991" y="263198"/>
                          <a:pt x="157919" y="248841"/>
                          <a:pt x="167490" y="244056"/>
                        </a:cubicBezTo>
                        <a:cubicBezTo>
                          <a:pt x="172275" y="239271"/>
                          <a:pt x="167490" y="210558"/>
                          <a:pt x="133991" y="105279"/>
                        </a:cubicBezTo>
                        <a:cubicBezTo>
                          <a:pt x="119635" y="62210"/>
                          <a:pt x="114850" y="23927"/>
                          <a:pt x="114850" y="9571"/>
                        </a:cubicBezTo>
                        <a:lnTo>
                          <a:pt x="9571" y="4785"/>
                        </a:lnTo>
                        <a:cubicBezTo>
                          <a:pt x="9571" y="19142"/>
                          <a:pt x="14356" y="57425"/>
                          <a:pt x="28712" y="124421"/>
                        </a:cubicBezTo>
                        <a:cubicBezTo>
                          <a:pt x="62210" y="263198"/>
                          <a:pt x="86137" y="263198"/>
                          <a:pt x="86137" y="263198"/>
                        </a:cubicBezTo>
                        <a:lnTo>
                          <a:pt x="86137" y="263198"/>
                        </a:lnTo>
                        <a:close/>
                      </a:path>
                    </a:pathLst>
                  </a:custGeom>
                  <a:solidFill>
                    <a:srgbClr val="2A4160"/>
                  </a:solidFill>
                  <a:ln w="47824" cap="flat">
                    <a:noFill/>
                    <a:prstDash val="solid"/>
                    <a:miter/>
                  </a:ln>
                </p:spPr>
                <p:txBody>
                  <a:bodyPr rtlCol="0" anchor="ctr"/>
                  <a:lstStyle/>
                  <a:p>
                    <a:endParaRPr lang="en-US"/>
                  </a:p>
                </p:txBody>
              </p:sp>
            </p:grpSp>
            <p:grpSp>
              <p:nvGrpSpPr>
                <p:cNvPr id="111" name="Graphic 3">
                  <a:extLst>
                    <a:ext uri="{FF2B5EF4-FFF2-40B4-BE49-F238E27FC236}">
                      <a16:creationId xmlns:a16="http://schemas.microsoft.com/office/drawing/2014/main" id="{D0B63399-5BE4-4670-A2F0-9C6FAB554CE0}"/>
                    </a:ext>
                  </a:extLst>
                </p:cNvPr>
                <p:cNvGrpSpPr/>
                <p:nvPr/>
              </p:nvGrpSpPr>
              <p:grpSpPr>
                <a:xfrm>
                  <a:off x="9019047" y="8061687"/>
                  <a:ext cx="153233" cy="267983"/>
                  <a:chOff x="9019047" y="8061687"/>
                  <a:chExt cx="153233" cy="267983"/>
                </a:xfrm>
              </p:grpSpPr>
              <p:sp>
                <p:nvSpPr>
                  <p:cNvPr id="120" name="Freeform: Shape 119">
                    <a:extLst>
                      <a:ext uri="{FF2B5EF4-FFF2-40B4-BE49-F238E27FC236}">
                        <a16:creationId xmlns:a16="http://schemas.microsoft.com/office/drawing/2014/main" id="{7E205236-0A05-4C39-BD5A-24D927A75F4C}"/>
                      </a:ext>
                    </a:extLst>
                  </p:cNvPr>
                  <p:cNvSpPr/>
                  <p:nvPr/>
                </p:nvSpPr>
                <p:spPr>
                  <a:xfrm>
                    <a:off x="9019047" y="8066472"/>
                    <a:ext cx="146292" cy="261021"/>
                  </a:xfrm>
                  <a:custGeom>
                    <a:avLst/>
                    <a:gdLst>
                      <a:gd name="connsiteX0" fmla="*/ 96240 w 146292"/>
                      <a:gd name="connsiteY0" fmla="*/ 0 h 261021"/>
                      <a:gd name="connsiteX1" fmla="*/ 115382 w 146292"/>
                      <a:gd name="connsiteY1" fmla="*/ 95708 h 261021"/>
                      <a:gd name="connsiteX2" fmla="*/ 144094 w 146292"/>
                      <a:gd name="connsiteY2" fmla="*/ 239271 h 261021"/>
                      <a:gd name="connsiteX3" fmla="*/ 57957 w 146292"/>
                      <a:gd name="connsiteY3" fmla="*/ 258413 h 261021"/>
                      <a:gd name="connsiteX4" fmla="*/ 14888 w 146292"/>
                      <a:gd name="connsiteY4" fmla="*/ 119635 h 261021"/>
                      <a:gd name="connsiteX5" fmla="*/ 532 w 146292"/>
                      <a:gd name="connsiteY5" fmla="*/ 9571 h 261021"/>
                      <a:gd name="connsiteX6" fmla="*/ 96240 w 146292"/>
                      <a:gd name="connsiteY6" fmla="*/ 0 h 26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1">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29" y="215344"/>
                          <a:pt x="14888" y="119635"/>
                        </a:cubicBezTo>
                        <a:cubicBezTo>
                          <a:pt x="-4254" y="28713"/>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538A1F56-B2A6-4CB6-BF78-F83E4BE57C6D}"/>
                      </a:ext>
                    </a:extLst>
                  </p:cNvPr>
                  <p:cNvSpPr/>
                  <p:nvPr/>
                </p:nvSpPr>
                <p:spPr>
                  <a:xfrm>
                    <a:off x="9023832" y="8061687"/>
                    <a:ext cx="148448" cy="267983"/>
                  </a:xfrm>
                  <a:custGeom>
                    <a:avLst/>
                    <a:gdLst>
                      <a:gd name="connsiteX0" fmla="*/ 77098 w 148448"/>
                      <a:gd name="connsiteY0" fmla="*/ 267983 h 267983"/>
                      <a:gd name="connsiteX1" fmla="*/ 57957 w 148448"/>
                      <a:gd name="connsiteY1" fmla="*/ 267983 h 267983"/>
                      <a:gd name="connsiteX2" fmla="*/ 57957 w 148448"/>
                      <a:gd name="connsiteY2" fmla="*/ 267983 h 267983"/>
                      <a:gd name="connsiteX3" fmla="*/ 57957 w 148448"/>
                      <a:gd name="connsiteY3" fmla="*/ 267983 h 267983"/>
                      <a:gd name="connsiteX4" fmla="*/ 14888 w 148448"/>
                      <a:gd name="connsiteY4" fmla="*/ 129206 h 267983"/>
                      <a:gd name="connsiteX5" fmla="*/ 532 w 148448"/>
                      <a:gd name="connsiteY5" fmla="*/ 14356 h 267983"/>
                      <a:gd name="connsiteX6" fmla="*/ 532 w 148448"/>
                      <a:gd name="connsiteY6" fmla="*/ 9571 h 267983"/>
                      <a:gd name="connsiteX7" fmla="*/ 96240 w 148448"/>
                      <a:gd name="connsiteY7" fmla="*/ 0 h 267983"/>
                      <a:gd name="connsiteX8" fmla="*/ 96240 w 148448"/>
                      <a:gd name="connsiteY8" fmla="*/ 4785 h 267983"/>
                      <a:gd name="connsiteX9" fmla="*/ 115382 w 148448"/>
                      <a:gd name="connsiteY9" fmla="*/ 100494 h 267983"/>
                      <a:gd name="connsiteX10" fmla="*/ 144094 w 148448"/>
                      <a:gd name="connsiteY10" fmla="*/ 248842 h 267983"/>
                      <a:gd name="connsiteX11" fmla="*/ 77098 w 148448"/>
                      <a:gd name="connsiteY11" fmla="*/ 267983 h 267983"/>
                      <a:gd name="connsiteX12" fmla="*/ 62742 w 148448"/>
                      <a:gd name="connsiteY12" fmla="*/ 258413 h 267983"/>
                      <a:gd name="connsiteX13" fmla="*/ 81884 w 148448"/>
                      <a:gd name="connsiteY13" fmla="*/ 258413 h 267983"/>
                      <a:gd name="connsiteX14" fmla="*/ 144094 w 148448"/>
                      <a:gd name="connsiteY14" fmla="*/ 239271 h 267983"/>
                      <a:gd name="connsiteX15" fmla="*/ 110596 w 148448"/>
                      <a:gd name="connsiteY15" fmla="*/ 100494 h 267983"/>
                      <a:gd name="connsiteX16" fmla="*/ 91455 w 148448"/>
                      <a:gd name="connsiteY16" fmla="*/ 4785 h 267983"/>
                      <a:gd name="connsiteX17" fmla="*/ 5317 w 148448"/>
                      <a:gd name="connsiteY17" fmla="*/ 14356 h 267983"/>
                      <a:gd name="connsiteX18" fmla="*/ 19673 w 148448"/>
                      <a:gd name="connsiteY18" fmla="*/ 119635 h 267983"/>
                      <a:gd name="connsiteX19" fmla="*/ 62742 w 148448"/>
                      <a:gd name="connsiteY19" fmla="*/ 258413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8448"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4356"/>
                          <a:pt x="532" y="14356"/>
                        </a:cubicBezTo>
                        <a:lnTo>
                          <a:pt x="532" y="9571"/>
                        </a:lnTo>
                        <a:lnTo>
                          <a:pt x="96240" y="0"/>
                        </a:lnTo>
                        <a:lnTo>
                          <a:pt x="96240" y="4785"/>
                        </a:lnTo>
                        <a:cubicBezTo>
                          <a:pt x="96240" y="4785"/>
                          <a:pt x="101025" y="52640"/>
                          <a:pt x="115382" y="100494"/>
                        </a:cubicBezTo>
                        <a:cubicBezTo>
                          <a:pt x="148880" y="215344"/>
                          <a:pt x="153665" y="244056"/>
                          <a:pt x="144094" y="248842"/>
                        </a:cubicBezTo>
                        <a:cubicBezTo>
                          <a:pt x="134524" y="253627"/>
                          <a:pt x="110596" y="267983"/>
                          <a:pt x="77098" y="267983"/>
                        </a:cubicBezTo>
                        <a:close/>
                        <a:moveTo>
                          <a:pt x="62742" y="258413"/>
                        </a:moveTo>
                        <a:cubicBezTo>
                          <a:pt x="67528" y="258413"/>
                          <a:pt x="72313" y="258413"/>
                          <a:pt x="81884" y="258413"/>
                        </a:cubicBezTo>
                        <a:cubicBezTo>
                          <a:pt x="110596" y="258413"/>
                          <a:pt x="134524" y="244056"/>
                          <a:pt x="144094" y="239271"/>
                        </a:cubicBezTo>
                        <a:cubicBezTo>
                          <a:pt x="148880" y="234485"/>
                          <a:pt x="144094" y="205773"/>
                          <a:pt x="110596" y="100494"/>
                        </a:cubicBezTo>
                        <a:cubicBezTo>
                          <a:pt x="96240" y="62210"/>
                          <a:pt x="91455" y="19142"/>
                          <a:pt x="91455" y="4785"/>
                        </a:cubicBezTo>
                        <a:lnTo>
                          <a:pt x="5317" y="14356"/>
                        </a:lnTo>
                        <a:cubicBezTo>
                          <a:pt x="5317" y="23927"/>
                          <a:pt x="5317" y="47854"/>
                          <a:pt x="19673" y="119635"/>
                        </a:cubicBezTo>
                        <a:cubicBezTo>
                          <a:pt x="34029" y="205773"/>
                          <a:pt x="57957" y="248842"/>
                          <a:pt x="62742" y="258413"/>
                        </a:cubicBezTo>
                        <a:close/>
                      </a:path>
                    </a:pathLst>
                  </a:custGeom>
                  <a:solidFill>
                    <a:srgbClr val="2A4160"/>
                  </a:solidFill>
                  <a:ln w="47824" cap="flat">
                    <a:noFill/>
                    <a:prstDash val="solid"/>
                    <a:miter/>
                  </a:ln>
                </p:spPr>
                <p:txBody>
                  <a:bodyPr rtlCol="0" anchor="ctr"/>
                  <a:lstStyle/>
                  <a:p>
                    <a:endParaRPr lang="en-US"/>
                  </a:p>
                </p:txBody>
              </p:sp>
            </p:grpSp>
            <p:sp>
              <p:nvSpPr>
                <p:cNvPr id="112" name="Freeform: Shape 111">
                  <a:extLst>
                    <a:ext uri="{FF2B5EF4-FFF2-40B4-BE49-F238E27FC236}">
                      <a16:creationId xmlns:a16="http://schemas.microsoft.com/office/drawing/2014/main" id="{C4502AD7-52B8-43A3-9A12-21118E1FB3D4}"/>
                    </a:ext>
                  </a:extLst>
                </p:cNvPr>
                <p:cNvSpPr/>
                <p:nvPr/>
              </p:nvSpPr>
              <p:spPr>
                <a:xfrm>
                  <a:off x="9005222" y="8061687"/>
                  <a:ext cx="167489" cy="265806"/>
                </a:xfrm>
                <a:custGeom>
                  <a:avLst/>
                  <a:gdLst>
                    <a:gd name="connsiteX0" fmla="*/ 81352 w 167489"/>
                    <a:gd name="connsiteY0" fmla="*/ 239271 h 265806"/>
                    <a:gd name="connsiteX1" fmla="*/ 52640 w 167489"/>
                    <a:gd name="connsiteY1" fmla="*/ 157919 h 265806"/>
                    <a:gd name="connsiteX2" fmla="*/ 38283 w 167489"/>
                    <a:gd name="connsiteY2" fmla="*/ 76567 h 265806"/>
                    <a:gd name="connsiteX3" fmla="*/ 52640 w 167489"/>
                    <a:gd name="connsiteY3" fmla="*/ 66996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39271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39271"/>
                      </a:moveTo>
                      <a:cubicBezTo>
                        <a:pt x="66996" y="215344"/>
                        <a:pt x="57425" y="186631"/>
                        <a:pt x="52640" y="157919"/>
                      </a:cubicBezTo>
                      <a:cubicBezTo>
                        <a:pt x="43069" y="129206"/>
                        <a:pt x="38283" y="105279"/>
                        <a:pt x="38283" y="76567"/>
                      </a:cubicBezTo>
                      <a:cubicBezTo>
                        <a:pt x="38283" y="66996"/>
                        <a:pt x="43069" y="66996"/>
                        <a:pt x="52640" y="66996"/>
                      </a:cubicBezTo>
                      <a:cubicBezTo>
                        <a:pt x="76567" y="71781"/>
                        <a:pt x="105279" y="71781"/>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3992" y="258413"/>
                        <a:pt x="100494" y="267983"/>
                        <a:pt x="81352" y="239271"/>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113" name="Graphic 3">
                  <a:extLst>
                    <a:ext uri="{FF2B5EF4-FFF2-40B4-BE49-F238E27FC236}">
                      <a16:creationId xmlns:a16="http://schemas.microsoft.com/office/drawing/2014/main" id="{B9E675F5-3F05-46AE-A1D4-3660A9A82243}"/>
                    </a:ext>
                  </a:extLst>
                </p:cNvPr>
                <p:cNvGrpSpPr/>
                <p:nvPr/>
              </p:nvGrpSpPr>
              <p:grpSpPr>
                <a:xfrm>
                  <a:off x="8986081" y="7986847"/>
                  <a:ext cx="153133" cy="127478"/>
                  <a:chOff x="8986081" y="7986847"/>
                  <a:chExt cx="153133" cy="127478"/>
                </a:xfrm>
              </p:grpSpPr>
              <p:sp>
                <p:nvSpPr>
                  <p:cNvPr id="118" name="Freeform: Shape 117">
                    <a:extLst>
                      <a:ext uri="{FF2B5EF4-FFF2-40B4-BE49-F238E27FC236}">
                        <a16:creationId xmlns:a16="http://schemas.microsoft.com/office/drawing/2014/main" id="{A43075DB-94B9-4804-9075-932EFEDFC479}"/>
                      </a:ext>
                    </a:extLst>
                  </p:cNvPr>
                  <p:cNvSpPr/>
                  <p:nvPr/>
                </p:nvSpPr>
                <p:spPr>
                  <a:xfrm>
                    <a:off x="8986081" y="7989668"/>
                    <a:ext cx="143562" cy="121212"/>
                  </a:xfrm>
                  <a:custGeom>
                    <a:avLst/>
                    <a:gdLst>
                      <a:gd name="connsiteX0" fmla="*/ 0 w 143562"/>
                      <a:gd name="connsiteY0" fmla="*/ 24165 h 121212"/>
                      <a:gd name="connsiteX1" fmla="*/ 19142 w 143562"/>
                      <a:gd name="connsiteY1" fmla="*/ 115088 h 121212"/>
                      <a:gd name="connsiteX2" fmla="*/ 57425 w 143562"/>
                      <a:gd name="connsiteY2" fmla="*/ 119873 h 121212"/>
                      <a:gd name="connsiteX3" fmla="*/ 143563 w 143562"/>
                      <a:gd name="connsiteY3" fmla="*/ 86375 h 121212"/>
                      <a:gd name="connsiteX4" fmla="*/ 124421 w 143562"/>
                      <a:gd name="connsiteY4" fmla="*/ 5023 h 121212"/>
                      <a:gd name="connsiteX5" fmla="*/ 0 w 143562"/>
                      <a:gd name="connsiteY5" fmla="*/ 24165 h 1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21212">
                        <a:moveTo>
                          <a:pt x="0" y="24165"/>
                        </a:moveTo>
                        <a:cubicBezTo>
                          <a:pt x="0" y="24165"/>
                          <a:pt x="0" y="81590"/>
                          <a:pt x="19142" y="115088"/>
                        </a:cubicBezTo>
                        <a:cubicBezTo>
                          <a:pt x="19142" y="115088"/>
                          <a:pt x="23927" y="124658"/>
                          <a:pt x="57425" y="119873"/>
                        </a:cubicBezTo>
                        <a:cubicBezTo>
                          <a:pt x="95708" y="115088"/>
                          <a:pt x="143563" y="110302"/>
                          <a:pt x="143563" y="86375"/>
                        </a:cubicBezTo>
                        <a:cubicBezTo>
                          <a:pt x="143563" y="62448"/>
                          <a:pt x="138777" y="28950"/>
                          <a:pt x="124421" y="5023"/>
                        </a:cubicBezTo>
                        <a:cubicBezTo>
                          <a:pt x="129206" y="238"/>
                          <a:pt x="52640" y="-9333"/>
                          <a:pt x="0" y="24165"/>
                        </a:cubicBezTo>
                        <a:close/>
                      </a:path>
                    </a:pathLst>
                  </a:custGeom>
                  <a:solidFill>
                    <a:srgbClr val="FFD900"/>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7E49519E-A5FF-44F4-B937-75669AA3C119}"/>
                      </a:ext>
                    </a:extLst>
                  </p:cNvPr>
                  <p:cNvSpPr/>
                  <p:nvPr/>
                </p:nvSpPr>
                <p:spPr>
                  <a:xfrm>
                    <a:off x="8986081" y="7986847"/>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4 w 153133"/>
                      <a:gd name="connsiteY9" fmla="*/ 84410 h 127478"/>
                      <a:gd name="connsiteX10" fmla="*/ 62211 w 153133"/>
                      <a:gd name="connsiteY10" fmla="*/ 122694 h 127478"/>
                      <a:gd name="connsiteX11" fmla="*/ 43069 w 153133"/>
                      <a:gd name="connsiteY11" fmla="*/ 127479 h 127478"/>
                      <a:gd name="connsiteX12" fmla="*/ 23927 w 153133"/>
                      <a:gd name="connsiteY12" fmla="*/ 113123 h 127478"/>
                      <a:gd name="connsiteX13" fmla="*/ 43069 w 153133"/>
                      <a:gd name="connsiteY13" fmla="*/ 117908 h 127478"/>
                      <a:gd name="connsiteX14" fmla="*/ 43069 w 153133"/>
                      <a:gd name="connsiteY14" fmla="*/ 117908 h 127478"/>
                      <a:gd name="connsiteX15" fmla="*/ 62211 w 153133"/>
                      <a:gd name="connsiteY15" fmla="*/ 117908 h 127478"/>
                      <a:gd name="connsiteX16" fmla="*/ 143563 w 153133"/>
                      <a:gd name="connsiteY16" fmla="*/ 89196 h 127478"/>
                      <a:gd name="connsiteX17" fmla="*/ 129206 w 153133"/>
                      <a:gd name="connsiteY17" fmla="*/ 12629 h 127478"/>
                      <a:gd name="connsiteX18" fmla="*/ 4786 w 153133"/>
                      <a:gd name="connsiteY18" fmla="*/ 31771 h 127478"/>
                      <a:gd name="connsiteX19" fmla="*/ 23927 w 153133"/>
                      <a:gd name="connsiteY19" fmla="*/ 113123 h 127478"/>
                      <a:gd name="connsiteX20" fmla="*/ 23927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4" y="65268"/>
                          <a:pt x="153134" y="84410"/>
                        </a:cubicBezTo>
                        <a:cubicBezTo>
                          <a:pt x="153134" y="108337"/>
                          <a:pt x="110065" y="117908"/>
                          <a:pt x="62211" y="122694"/>
                        </a:cubicBezTo>
                        <a:cubicBezTo>
                          <a:pt x="52640" y="122694"/>
                          <a:pt x="47854" y="127479"/>
                          <a:pt x="43069" y="127479"/>
                        </a:cubicBezTo>
                        <a:close/>
                        <a:moveTo>
                          <a:pt x="23927" y="113123"/>
                        </a:moveTo>
                        <a:cubicBezTo>
                          <a:pt x="23927" y="113123"/>
                          <a:pt x="28713" y="117908"/>
                          <a:pt x="43069" y="117908"/>
                        </a:cubicBezTo>
                        <a:lnTo>
                          <a:pt x="43069" y="117908"/>
                        </a:lnTo>
                        <a:cubicBezTo>
                          <a:pt x="47854" y="117908"/>
                          <a:pt x="52640" y="117908"/>
                          <a:pt x="62211" y="117908"/>
                        </a:cubicBezTo>
                        <a:cubicBezTo>
                          <a:pt x="86138" y="113123"/>
                          <a:pt x="143563" y="108337"/>
                          <a:pt x="143563" y="89196"/>
                        </a:cubicBezTo>
                        <a:cubicBezTo>
                          <a:pt x="143563" y="70054"/>
                          <a:pt x="138777" y="36556"/>
                          <a:pt x="129206" y="12629"/>
                        </a:cubicBezTo>
                        <a:cubicBezTo>
                          <a:pt x="114850" y="12629"/>
                          <a:pt x="52640" y="3058"/>
                          <a:pt x="4786" y="31771"/>
                        </a:cubicBezTo>
                        <a:cubicBezTo>
                          <a:pt x="4786" y="41341"/>
                          <a:pt x="4786" y="84410"/>
                          <a:pt x="23927" y="113123"/>
                        </a:cubicBezTo>
                        <a:lnTo>
                          <a:pt x="23927" y="113123"/>
                        </a:lnTo>
                        <a:close/>
                      </a:path>
                    </a:pathLst>
                  </a:custGeom>
                  <a:solidFill>
                    <a:srgbClr val="EA9600"/>
                  </a:solidFill>
                  <a:ln w="47824" cap="flat">
                    <a:noFill/>
                    <a:prstDash val="solid"/>
                    <a:miter/>
                  </a:ln>
                </p:spPr>
                <p:txBody>
                  <a:bodyPr rtlCol="0" anchor="ctr"/>
                  <a:lstStyle/>
                  <a:p>
                    <a:endParaRPr lang="en-US"/>
                  </a:p>
                </p:txBody>
              </p:sp>
            </p:grpSp>
            <p:grpSp>
              <p:nvGrpSpPr>
                <p:cNvPr id="114" name="Graphic 3">
                  <a:extLst>
                    <a:ext uri="{FF2B5EF4-FFF2-40B4-BE49-F238E27FC236}">
                      <a16:creationId xmlns:a16="http://schemas.microsoft.com/office/drawing/2014/main" id="{D5DD94D5-793F-4BDE-90AA-3AA1F520B480}"/>
                    </a:ext>
                  </a:extLst>
                </p:cNvPr>
                <p:cNvGrpSpPr/>
                <p:nvPr/>
              </p:nvGrpSpPr>
              <p:grpSpPr>
                <a:xfrm>
                  <a:off x="8986081" y="7999476"/>
                  <a:ext cx="157918" cy="114849"/>
                  <a:chOff x="8986081" y="7999476"/>
                  <a:chExt cx="157918" cy="114849"/>
                </a:xfrm>
              </p:grpSpPr>
              <p:sp>
                <p:nvSpPr>
                  <p:cNvPr id="116" name="Freeform: Shape 115">
                    <a:extLst>
                      <a:ext uri="{FF2B5EF4-FFF2-40B4-BE49-F238E27FC236}">
                        <a16:creationId xmlns:a16="http://schemas.microsoft.com/office/drawing/2014/main" id="{AA49865B-07E2-49FE-ADCC-8F55B831B6FF}"/>
                      </a:ext>
                    </a:extLst>
                  </p:cNvPr>
                  <p:cNvSpPr/>
                  <p:nvPr/>
                </p:nvSpPr>
                <p:spPr>
                  <a:xfrm>
                    <a:off x="8986081" y="8009047"/>
                    <a:ext cx="143562" cy="101833"/>
                  </a:xfrm>
                  <a:custGeom>
                    <a:avLst/>
                    <a:gdLst>
                      <a:gd name="connsiteX0" fmla="*/ 28713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3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3" y="76567"/>
                        </a:moveTo>
                        <a:cubicBezTo>
                          <a:pt x="14356" y="52640"/>
                          <a:pt x="9571" y="14356"/>
                          <a:pt x="9571" y="0"/>
                        </a:cubicBezTo>
                        <a:cubicBezTo>
                          <a:pt x="4786" y="0"/>
                          <a:pt x="4786"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28713" y="86137"/>
                          <a:pt x="28713" y="76567"/>
                          <a:pt x="28713" y="76567"/>
                        </a:cubicBezTo>
                        <a:close/>
                      </a:path>
                    </a:pathLst>
                  </a:custGeom>
                  <a:solidFill>
                    <a:srgbClr val="FFD900"/>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84104325-E2EA-433A-98C3-4BF395D6BACA}"/>
                      </a:ext>
                    </a:extLst>
                  </p:cNvPr>
                  <p:cNvSpPr/>
                  <p:nvPr/>
                </p:nvSpPr>
                <p:spPr>
                  <a:xfrm>
                    <a:off x="8986081" y="7999476"/>
                    <a:ext cx="157918" cy="114849"/>
                  </a:xfrm>
                  <a:custGeom>
                    <a:avLst/>
                    <a:gdLst>
                      <a:gd name="connsiteX0" fmla="*/ 43069 w 157918"/>
                      <a:gd name="connsiteY0" fmla="*/ 114850 h 114849"/>
                      <a:gd name="connsiteX1" fmla="*/ 19142 w 157918"/>
                      <a:gd name="connsiteY1" fmla="*/ 105279 h 114849"/>
                      <a:gd name="connsiteX2" fmla="*/ 0 w 157918"/>
                      <a:gd name="connsiteY2" fmla="*/ 14356 h 114849"/>
                      <a:gd name="connsiteX3" fmla="*/ 0 w 157918"/>
                      <a:gd name="connsiteY3" fmla="*/ 9571 h 114849"/>
                      <a:gd name="connsiteX4" fmla="*/ 0 w 157918"/>
                      <a:gd name="connsiteY4" fmla="*/ 9571 h 114849"/>
                      <a:gd name="connsiteX5" fmla="*/ 9571 w 157918"/>
                      <a:gd name="connsiteY5" fmla="*/ 4785 h 114849"/>
                      <a:gd name="connsiteX6" fmla="*/ 14356 w 157918"/>
                      <a:gd name="connsiteY6" fmla="*/ 0 h 114849"/>
                      <a:gd name="connsiteX7" fmla="*/ 14356 w 157918"/>
                      <a:gd name="connsiteY7" fmla="*/ 9571 h 114849"/>
                      <a:gd name="connsiteX8" fmla="*/ 33498 w 157918"/>
                      <a:gd name="connsiteY8" fmla="*/ 86137 h 114849"/>
                      <a:gd name="connsiteX9" fmla="*/ 33498 w 157918"/>
                      <a:gd name="connsiteY9" fmla="*/ 86137 h 114849"/>
                      <a:gd name="connsiteX10" fmla="*/ 52640 w 157918"/>
                      <a:gd name="connsiteY10" fmla="*/ 90923 h 114849"/>
                      <a:gd name="connsiteX11" fmla="*/ 71781 w 157918"/>
                      <a:gd name="connsiteY11" fmla="*/ 90923 h 114849"/>
                      <a:gd name="connsiteX12" fmla="*/ 148348 w 157918"/>
                      <a:gd name="connsiteY12" fmla="*/ 71781 h 114849"/>
                      <a:gd name="connsiteX13" fmla="*/ 157919 w 157918"/>
                      <a:gd name="connsiteY13" fmla="*/ 66996 h 114849"/>
                      <a:gd name="connsiteX14" fmla="*/ 157919 w 157918"/>
                      <a:gd name="connsiteY14" fmla="*/ 76567 h 114849"/>
                      <a:gd name="connsiteX15" fmla="*/ 66996 w 157918"/>
                      <a:gd name="connsiteY15" fmla="*/ 114850 h 114849"/>
                      <a:gd name="connsiteX16" fmla="*/ 43069 w 157918"/>
                      <a:gd name="connsiteY16" fmla="*/ 114850 h 114849"/>
                      <a:gd name="connsiteX17" fmla="*/ 23927 w 157918"/>
                      <a:gd name="connsiteY17" fmla="*/ 100494 h 114849"/>
                      <a:gd name="connsiteX18" fmla="*/ 43069 w 157918"/>
                      <a:gd name="connsiteY18" fmla="*/ 105279 h 114849"/>
                      <a:gd name="connsiteX19" fmla="*/ 62211 w 157918"/>
                      <a:gd name="connsiteY19" fmla="*/ 105279 h 114849"/>
                      <a:gd name="connsiteX20" fmla="*/ 143563 w 157918"/>
                      <a:gd name="connsiteY20" fmla="*/ 86137 h 114849"/>
                      <a:gd name="connsiteX21" fmla="*/ 71781 w 157918"/>
                      <a:gd name="connsiteY21" fmla="*/ 100494 h 114849"/>
                      <a:gd name="connsiteX22" fmla="*/ 52640 w 157918"/>
                      <a:gd name="connsiteY22" fmla="*/ 100494 h 114849"/>
                      <a:gd name="connsiteX23" fmla="*/ 28713 w 157918"/>
                      <a:gd name="connsiteY23" fmla="*/ 90923 h 114849"/>
                      <a:gd name="connsiteX24" fmla="*/ 9571 w 157918"/>
                      <a:gd name="connsiteY24" fmla="*/ 33498 h 114849"/>
                      <a:gd name="connsiteX25" fmla="*/ 23927 w 157918"/>
                      <a:gd name="connsiteY25" fmla="*/ 100494 h 114849"/>
                      <a:gd name="connsiteX26" fmla="*/ 23927 w 157918"/>
                      <a:gd name="connsiteY26" fmla="*/ 100494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49">
                        <a:moveTo>
                          <a:pt x="43069" y="114850"/>
                        </a:moveTo>
                        <a:cubicBezTo>
                          <a:pt x="23927" y="114850"/>
                          <a:pt x="19142" y="110065"/>
                          <a:pt x="19142" y="105279"/>
                        </a:cubicBezTo>
                        <a:cubicBezTo>
                          <a:pt x="0" y="71781"/>
                          <a:pt x="0" y="14356"/>
                          <a:pt x="0" y="14356"/>
                        </a:cubicBezTo>
                        <a:lnTo>
                          <a:pt x="0" y="9571"/>
                        </a:lnTo>
                        <a:lnTo>
                          <a:pt x="0" y="9571"/>
                        </a:lnTo>
                        <a:cubicBezTo>
                          <a:pt x="4786" y="9571"/>
                          <a:pt x="4786" y="4785"/>
                          <a:pt x="9571" y="4785"/>
                        </a:cubicBezTo>
                        <a:lnTo>
                          <a:pt x="14356" y="0"/>
                        </a:lnTo>
                        <a:lnTo>
                          <a:pt x="14356" y="9571"/>
                        </a:lnTo>
                        <a:cubicBezTo>
                          <a:pt x="14356" y="28712"/>
                          <a:pt x="19142" y="62210"/>
                          <a:pt x="33498" y="86137"/>
                        </a:cubicBezTo>
                        <a:lnTo>
                          <a:pt x="33498" y="86137"/>
                        </a:lnTo>
                        <a:cubicBezTo>
                          <a:pt x="33498" y="86137"/>
                          <a:pt x="38283" y="90923"/>
                          <a:pt x="52640" y="90923"/>
                        </a:cubicBezTo>
                        <a:cubicBezTo>
                          <a:pt x="57425" y="90923"/>
                          <a:pt x="62211" y="90923"/>
                          <a:pt x="71781" y="90923"/>
                        </a:cubicBezTo>
                        <a:cubicBezTo>
                          <a:pt x="90923" y="90923"/>
                          <a:pt x="133992" y="86137"/>
                          <a:pt x="148348" y="71781"/>
                        </a:cubicBezTo>
                        <a:lnTo>
                          <a:pt x="157919" y="66996"/>
                        </a:lnTo>
                        <a:lnTo>
                          <a:pt x="157919" y="76567"/>
                        </a:lnTo>
                        <a:cubicBezTo>
                          <a:pt x="157919" y="100494"/>
                          <a:pt x="114850" y="110065"/>
                          <a:pt x="66996" y="114850"/>
                        </a:cubicBezTo>
                        <a:cubicBezTo>
                          <a:pt x="52640" y="110065"/>
                          <a:pt x="47854" y="114850"/>
                          <a:pt x="43069" y="114850"/>
                        </a:cubicBezTo>
                        <a:close/>
                        <a:moveTo>
                          <a:pt x="23927" y="100494"/>
                        </a:moveTo>
                        <a:cubicBezTo>
                          <a:pt x="23927" y="100494"/>
                          <a:pt x="28713" y="105279"/>
                          <a:pt x="43069" y="105279"/>
                        </a:cubicBezTo>
                        <a:cubicBezTo>
                          <a:pt x="47854" y="105279"/>
                          <a:pt x="52640" y="105279"/>
                          <a:pt x="62211" y="105279"/>
                        </a:cubicBezTo>
                        <a:cubicBezTo>
                          <a:pt x="81352" y="105279"/>
                          <a:pt x="129206" y="100494"/>
                          <a:pt x="143563" y="86137"/>
                        </a:cubicBezTo>
                        <a:cubicBezTo>
                          <a:pt x="124421" y="95708"/>
                          <a:pt x="95708" y="100494"/>
                          <a:pt x="71781" y="100494"/>
                        </a:cubicBezTo>
                        <a:cubicBezTo>
                          <a:pt x="66996" y="100494"/>
                          <a:pt x="57425" y="100494"/>
                          <a:pt x="52640" y="100494"/>
                        </a:cubicBezTo>
                        <a:cubicBezTo>
                          <a:pt x="33498" y="100494"/>
                          <a:pt x="28713" y="95708"/>
                          <a:pt x="28713" y="90923"/>
                        </a:cubicBezTo>
                        <a:cubicBezTo>
                          <a:pt x="19142" y="76567"/>
                          <a:pt x="14356" y="52640"/>
                          <a:pt x="9571" y="33498"/>
                        </a:cubicBezTo>
                        <a:cubicBezTo>
                          <a:pt x="4786" y="52640"/>
                          <a:pt x="9571" y="81352"/>
                          <a:pt x="23927" y="100494"/>
                        </a:cubicBezTo>
                        <a:lnTo>
                          <a:pt x="23927" y="100494"/>
                        </a:lnTo>
                        <a:close/>
                      </a:path>
                    </a:pathLst>
                  </a:custGeom>
                  <a:solidFill>
                    <a:srgbClr val="EA9600"/>
                  </a:solidFill>
                  <a:ln w="47824" cap="flat">
                    <a:noFill/>
                    <a:prstDash val="solid"/>
                    <a:miter/>
                  </a:ln>
                </p:spPr>
                <p:txBody>
                  <a:bodyPr rtlCol="0" anchor="ctr"/>
                  <a:lstStyle/>
                  <a:p>
                    <a:endParaRPr lang="en-US"/>
                  </a:p>
                </p:txBody>
              </p:sp>
            </p:grpSp>
            <p:sp>
              <p:nvSpPr>
                <p:cNvPr id="115" name="Freeform: Shape 114">
                  <a:extLst>
                    <a:ext uri="{FF2B5EF4-FFF2-40B4-BE49-F238E27FC236}">
                      <a16:creationId xmlns:a16="http://schemas.microsoft.com/office/drawing/2014/main" id="{C3E03F1D-58C5-4290-865B-95F6AF96DAF5}"/>
                    </a:ext>
                  </a:extLst>
                </p:cNvPr>
                <p:cNvSpPr/>
                <p:nvPr/>
              </p:nvSpPr>
              <p:spPr>
                <a:xfrm>
                  <a:off x="8986081" y="8009047"/>
                  <a:ext cx="145544" cy="101833"/>
                </a:xfrm>
                <a:custGeom>
                  <a:avLst/>
                  <a:gdLst>
                    <a:gd name="connsiteX0" fmla="*/ 138777 w 145544"/>
                    <a:gd name="connsiteY0" fmla="*/ 0 h 101833"/>
                    <a:gd name="connsiteX1" fmla="*/ 76567 w 145544"/>
                    <a:gd name="connsiteY1" fmla="*/ 43069 h 101833"/>
                    <a:gd name="connsiteX2" fmla="*/ 19142 w 145544"/>
                    <a:gd name="connsiteY2" fmla="*/ 38283 h 101833"/>
                    <a:gd name="connsiteX3" fmla="*/ 14356 w 145544"/>
                    <a:gd name="connsiteY3" fmla="*/ 23927 h 101833"/>
                    <a:gd name="connsiteX4" fmla="*/ 9571 w 145544"/>
                    <a:gd name="connsiteY4" fmla="*/ 0 h 101833"/>
                    <a:gd name="connsiteX5" fmla="*/ 0 w 145544"/>
                    <a:gd name="connsiteY5" fmla="*/ 4785 h 101833"/>
                    <a:gd name="connsiteX6" fmla="*/ 19142 w 145544"/>
                    <a:gd name="connsiteY6" fmla="*/ 95708 h 101833"/>
                    <a:gd name="connsiteX7" fmla="*/ 57425 w 145544"/>
                    <a:gd name="connsiteY7" fmla="*/ 100494 h 101833"/>
                    <a:gd name="connsiteX8" fmla="*/ 143563 w 145544"/>
                    <a:gd name="connsiteY8" fmla="*/ 66996 h 101833"/>
                    <a:gd name="connsiteX9" fmla="*/ 138777 w 145544"/>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44" h="101833">
                      <a:moveTo>
                        <a:pt x="138777" y="0"/>
                      </a:moveTo>
                      <a:cubicBezTo>
                        <a:pt x="129206" y="23927"/>
                        <a:pt x="105279" y="38283"/>
                        <a:pt x="76567" y="43069"/>
                      </a:cubicBezTo>
                      <a:cubicBezTo>
                        <a:pt x="62211" y="43069"/>
                        <a:pt x="28713" y="47854"/>
                        <a:pt x="19142" y="38283"/>
                      </a:cubicBezTo>
                      <a:cubicBezTo>
                        <a:pt x="14356" y="33498"/>
                        <a:pt x="14356" y="28712"/>
                        <a:pt x="14356" y="23927"/>
                      </a:cubicBezTo>
                      <a:cubicBezTo>
                        <a:pt x="14356" y="14356"/>
                        <a:pt x="9571" y="4785"/>
                        <a:pt x="9571" y="0"/>
                      </a:cubicBezTo>
                      <a:cubicBezTo>
                        <a:pt x="4786" y="0"/>
                        <a:pt x="0"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8348" y="47854"/>
                        <a:pt x="143563" y="19142"/>
                        <a:pt x="138777" y="0"/>
                      </a:cubicBezTo>
                      <a:close/>
                    </a:path>
                  </a:pathLst>
                </a:custGeom>
                <a:solidFill>
                  <a:srgbClr val="FFD900"/>
                </a:solidFill>
                <a:ln w="47824" cap="flat">
                  <a:noFill/>
                  <a:prstDash val="solid"/>
                  <a:miter/>
                </a:ln>
              </p:spPr>
              <p:txBody>
                <a:bodyPr rtlCol="0" anchor="ctr"/>
                <a:lstStyle/>
                <a:p>
                  <a:endParaRPr lang="en-US"/>
                </a:p>
              </p:txBody>
            </p:sp>
          </p:grpSp>
          <p:grpSp>
            <p:nvGrpSpPr>
              <p:cNvPr id="89" name="Graphic 3">
                <a:extLst>
                  <a:ext uri="{FF2B5EF4-FFF2-40B4-BE49-F238E27FC236}">
                    <a16:creationId xmlns:a16="http://schemas.microsoft.com/office/drawing/2014/main" id="{3148FB61-70EC-4030-B6D9-F46D37C02B3E}"/>
                  </a:ext>
                </a:extLst>
              </p:cNvPr>
              <p:cNvGrpSpPr/>
              <p:nvPr/>
            </p:nvGrpSpPr>
            <p:grpSpPr>
              <a:xfrm>
                <a:off x="9359343" y="7910281"/>
                <a:ext cx="195771" cy="347608"/>
                <a:chOff x="9359343" y="7910281"/>
                <a:chExt cx="195771" cy="347608"/>
              </a:xfrm>
            </p:grpSpPr>
            <p:grpSp>
              <p:nvGrpSpPr>
                <p:cNvPr id="96" name="Graphic 3">
                  <a:extLst>
                    <a:ext uri="{FF2B5EF4-FFF2-40B4-BE49-F238E27FC236}">
                      <a16:creationId xmlns:a16="http://schemas.microsoft.com/office/drawing/2014/main" id="{862FF060-A851-4577-A78E-416EE199C155}"/>
                    </a:ext>
                  </a:extLst>
                </p:cNvPr>
                <p:cNvGrpSpPr/>
                <p:nvPr/>
              </p:nvGrpSpPr>
              <p:grpSpPr>
                <a:xfrm>
                  <a:off x="9373700" y="7985120"/>
                  <a:ext cx="176629" cy="272768"/>
                  <a:chOff x="9373700" y="7985120"/>
                  <a:chExt cx="176629" cy="272768"/>
                </a:xfrm>
              </p:grpSpPr>
              <p:sp>
                <p:nvSpPr>
                  <p:cNvPr id="108" name="Freeform: Shape 107">
                    <a:extLst>
                      <a:ext uri="{FF2B5EF4-FFF2-40B4-BE49-F238E27FC236}">
                        <a16:creationId xmlns:a16="http://schemas.microsoft.com/office/drawing/2014/main" id="{036BE6A5-89AB-43AB-8C73-C58D1DFAB7FA}"/>
                      </a:ext>
                    </a:extLst>
                  </p:cNvPr>
                  <p:cNvSpPr/>
                  <p:nvPr/>
                </p:nvSpPr>
                <p:spPr>
                  <a:xfrm>
                    <a:off x="9373700" y="7985120"/>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AF427176-8843-4199-8210-C39AC8D468AA}"/>
                      </a:ext>
                    </a:extLst>
                  </p:cNvPr>
                  <p:cNvSpPr/>
                  <p:nvPr/>
                </p:nvSpPr>
                <p:spPr>
                  <a:xfrm>
                    <a:off x="9373700" y="7985120"/>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58412 h 272768"/>
                      <a:gd name="connsiteX12" fmla="*/ 86137 w 176629"/>
                      <a:gd name="connsiteY12" fmla="*/ 258412 h 272768"/>
                      <a:gd name="connsiteX13" fmla="*/ 105279 w 176629"/>
                      <a:gd name="connsiteY13" fmla="*/ 258412 h 272768"/>
                      <a:gd name="connsiteX14" fmla="*/ 167490 w 176629"/>
                      <a:gd name="connsiteY14" fmla="*/ 239271 h 272768"/>
                      <a:gd name="connsiteX15" fmla="*/ 133991 w 176629"/>
                      <a:gd name="connsiteY15" fmla="*/ 100494 h 272768"/>
                      <a:gd name="connsiteX16" fmla="*/ 114850 w 176629"/>
                      <a:gd name="connsiteY16" fmla="*/ 4785 h 272768"/>
                      <a:gd name="connsiteX17" fmla="*/ 9571 w 176629"/>
                      <a:gd name="connsiteY17" fmla="*/ 0 h 272768"/>
                      <a:gd name="connsiteX18" fmla="*/ 28712 w 176629"/>
                      <a:gd name="connsiteY18" fmla="*/ 119635 h 272768"/>
                      <a:gd name="connsiteX19" fmla="*/ 86137 w 176629"/>
                      <a:gd name="connsiteY19" fmla="*/ 258412 h 272768"/>
                      <a:gd name="connsiteX20" fmla="*/ 86137 w 176629"/>
                      <a:gd name="connsiteY20" fmla="*/ 258412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3991" y="272769"/>
                          <a:pt x="105279" y="272769"/>
                        </a:cubicBezTo>
                        <a:close/>
                        <a:moveTo>
                          <a:pt x="86137" y="258412"/>
                        </a:moveTo>
                        <a:lnTo>
                          <a:pt x="86137" y="258412"/>
                        </a:lnTo>
                        <a:cubicBezTo>
                          <a:pt x="90923" y="258412"/>
                          <a:pt x="100494" y="258412"/>
                          <a:pt x="105279" y="258412"/>
                        </a:cubicBezTo>
                        <a:cubicBezTo>
                          <a:pt x="133991" y="258412"/>
                          <a:pt x="157919" y="244056"/>
                          <a:pt x="167490" y="239271"/>
                        </a:cubicBezTo>
                        <a:cubicBezTo>
                          <a:pt x="172275" y="234485"/>
                          <a:pt x="167490" y="205773"/>
                          <a:pt x="133991" y="100494"/>
                        </a:cubicBezTo>
                        <a:cubicBezTo>
                          <a:pt x="119635" y="57425"/>
                          <a:pt x="114850" y="19142"/>
                          <a:pt x="114850" y="4785"/>
                        </a:cubicBezTo>
                        <a:lnTo>
                          <a:pt x="9571" y="0"/>
                        </a:lnTo>
                        <a:cubicBezTo>
                          <a:pt x="9571" y="14356"/>
                          <a:pt x="14356" y="52640"/>
                          <a:pt x="28712" y="119635"/>
                        </a:cubicBezTo>
                        <a:cubicBezTo>
                          <a:pt x="57425" y="258412"/>
                          <a:pt x="81352" y="258412"/>
                          <a:pt x="86137" y="258412"/>
                        </a:cubicBezTo>
                        <a:lnTo>
                          <a:pt x="86137" y="258412"/>
                        </a:lnTo>
                        <a:close/>
                      </a:path>
                    </a:pathLst>
                  </a:custGeom>
                  <a:solidFill>
                    <a:srgbClr val="2A4160"/>
                  </a:solidFill>
                  <a:ln w="47824" cap="flat">
                    <a:noFill/>
                    <a:prstDash val="solid"/>
                    <a:miter/>
                  </a:ln>
                </p:spPr>
                <p:txBody>
                  <a:bodyPr rtlCol="0" anchor="ctr"/>
                  <a:lstStyle/>
                  <a:p>
                    <a:endParaRPr lang="en-US"/>
                  </a:p>
                </p:txBody>
              </p:sp>
            </p:grpSp>
            <p:grpSp>
              <p:nvGrpSpPr>
                <p:cNvPr id="97" name="Graphic 3">
                  <a:extLst>
                    <a:ext uri="{FF2B5EF4-FFF2-40B4-BE49-F238E27FC236}">
                      <a16:creationId xmlns:a16="http://schemas.microsoft.com/office/drawing/2014/main" id="{04715F1A-669F-4C44-8B6C-6658FD58E40F}"/>
                    </a:ext>
                  </a:extLst>
                </p:cNvPr>
                <p:cNvGrpSpPr/>
                <p:nvPr/>
              </p:nvGrpSpPr>
              <p:grpSpPr>
                <a:xfrm>
                  <a:off x="9397095" y="7989905"/>
                  <a:ext cx="158019" cy="267983"/>
                  <a:chOff x="9397095" y="7989905"/>
                  <a:chExt cx="158019" cy="267983"/>
                </a:xfrm>
              </p:grpSpPr>
              <p:sp>
                <p:nvSpPr>
                  <p:cNvPr id="106" name="Freeform: Shape 105">
                    <a:extLst>
                      <a:ext uri="{FF2B5EF4-FFF2-40B4-BE49-F238E27FC236}">
                        <a16:creationId xmlns:a16="http://schemas.microsoft.com/office/drawing/2014/main" id="{3F2995C9-0082-4D48-B9FD-1D638C53BDE9}"/>
                      </a:ext>
                    </a:extLst>
                  </p:cNvPr>
                  <p:cNvSpPr/>
                  <p:nvPr/>
                </p:nvSpPr>
                <p:spPr>
                  <a:xfrm>
                    <a:off x="9397095" y="7989905"/>
                    <a:ext cx="146292" cy="261020"/>
                  </a:xfrm>
                  <a:custGeom>
                    <a:avLst/>
                    <a:gdLst>
                      <a:gd name="connsiteX0" fmla="*/ 96240 w 146292"/>
                      <a:gd name="connsiteY0" fmla="*/ 0 h 261020"/>
                      <a:gd name="connsiteX1" fmla="*/ 115382 w 146292"/>
                      <a:gd name="connsiteY1" fmla="*/ 95708 h 261020"/>
                      <a:gd name="connsiteX2" fmla="*/ 144094 w 146292"/>
                      <a:gd name="connsiteY2" fmla="*/ 239271 h 261020"/>
                      <a:gd name="connsiteX3" fmla="*/ 57957 w 146292"/>
                      <a:gd name="connsiteY3" fmla="*/ 258413 h 261020"/>
                      <a:gd name="connsiteX4" fmla="*/ 14888 w 146292"/>
                      <a:gd name="connsiteY4" fmla="*/ 119635 h 261020"/>
                      <a:gd name="connsiteX5" fmla="*/ 532 w 146292"/>
                      <a:gd name="connsiteY5" fmla="*/ 9571 h 261020"/>
                      <a:gd name="connsiteX6" fmla="*/ 96240 w 146292"/>
                      <a:gd name="connsiteY6" fmla="*/ 0 h 26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0">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30" y="215344"/>
                          <a:pt x="14888" y="119635"/>
                        </a:cubicBezTo>
                        <a:cubicBezTo>
                          <a:pt x="-4254" y="28712"/>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31139F28-3EB7-4F4B-A9DF-C0A4818F032E}"/>
                      </a:ext>
                    </a:extLst>
                  </p:cNvPr>
                  <p:cNvSpPr/>
                  <p:nvPr/>
                </p:nvSpPr>
                <p:spPr>
                  <a:xfrm>
                    <a:off x="9401880" y="7989905"/>
                    <a:ext cx="153234" cy="267983"/>
                  </a:xfrm>
                  <a:custGeom>
                    <a:avLst/>
                    <a:gdLst>
                      <a:gd name="connsiteX0" fmla="*/ 77098 w 153234"/>
                      <a:gd name="connsiteY0" fmla="*/ 267983 h 267983"/>
                      <a:gd name="connsiteX1" fmla="*/ 57957 w 153234"/>
                      <a:gd name="connsiteY1" fmla="*/ 267983 h 267983"/>
                      <a:gd name="connsiteX2" fmla="*/ 57957 w 153234"/>
                      <a:gd name="connsiteY2" fmla="*/ 267983 h 267983"/>
                      <a:gd name="connsiteX3" fmla="*/ 57957 w 153234"/>
                      <a:gd name="connsiteY3" fmla="*/ 267983 h 267983"/>
                      <a:gd name="connsiteX4" fmla="*/ 14888 w 153234"/>
                      <a:gd name="connsiteY4" fmla="*/ 129206 h 267983"/>
                      <a:gd name="connsiteX5" fmla="*/ 532 w 153234"/>
                      <a:gd name="connsiteY5" fmla="*/ 14356 h 267983"/>
                      <a:gd name="connsiteX6" fmla="*/ 532 w 153234"/>
                      <a:gd name="connsiteY6" fmla="*/ 9571 h 267983"/>
                      <a:gd name="connsiteX7" fmla="*/ 101025 w 153234"/>
                      <a:gd name="connsiteY7" fmla="*/ 0 h 267983"/>
                      <a:gd name="connsiteX8" fmla="*/ 101025 w 153234"/>
                      <a:gd name="connsiteY8" fmla="*/ 4785 h 267983"/>
                      <a:gd name="connsiteX9" fmla="*/ 120167 w 153234"/>
                      <a:gd name="connsiteY9" fmla="*/ 100494 h 267983"/>
                      <a:gd name="connsiteX10" fmla="*/ 148880 w 153234"/>
                      <a:gd name="connsiteY10" fmla="*/ 248842 h 267983"/>
                      <a:gd name="connsiteX11" fmla="*/ 77098 w 153234"/>
                      <a:gd name="connsiteY11" fmla="*/ 267983 h 267983"/>
                      <a:gd name="connsiteX12" fmla="*/ 57957 w 153234"/>
                      <a:gd name="connsiteY12" fmla="*/ 253627 h 267983"/>
                      <a:gd name="connsiteX13" fmla="*/ 77098 w 153234"/>
                      <a:gd name="connsiteY13" fmla="*/ 253627 h 267983"/>
                      <a:gd name="connsiteX14" fmla="*/ 139309 w 153234"/>
                      <a:gd name="connsiteY14" fmla="*/ 234485 h 267983"/>
                      <a:gd name="connsiteX15" fmla="*/ 105811 w 153234"/>
                      <a:gd name="connsiteY15" fmla="*/ 95708 h 267983"/>
                      <a:gd name="connsiteX16" fmla="*/ 86669 w 153234"/>
                      <a:gd name="connsiteY16" fmla="*/ 0 h 267983"/>
                      <a:gd name="connsiteX17" fmla="*/ 532 w 153234"/>
                      <a:gd name="connsiteY17" fmla="*/ 9571 h 267983"/>
                      <a:gd name="connsiteX18" fmla="*/ 14888 w 153234"/>
                      <a:gd name="connsiteY18" fmla="*/ 114850 h 267983"/>
                      <a:gd name="connsiteX19" fmla="*/ 57957 w 153234"/>
                      <a:gd name="connsiteY19" fmla="*/ 253627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234"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9142"/>
                          <a:pt x="532" y="14356"/>
                        </a:cubicBezTo>
                        <a:lnTo>
                          <a:pt x="532" y="9571"/>
                        </a:lnTo>
                        <a:lnTo>
                          <a:pt x="101025" y="0"/>
                        </a:lnTo>
                        <a:lnTo>
                          <a:pt x="101025" y="4785"/>
                        </a:lnTo>
                        <a:cubicBezTo>
                          <a:pt x="101025" y="4785"/>
                          <a:pt x="105811" y="52640"/>
                          <a:pt x="120167" y="100494"/>
                        </a:cubicBezTo>
                        <a:cubicBezTo>
                          <a:pt x="153665" y="215344"/>
                          <a:pt x="158450" y="244056"/>
                          <a:pt x="148880" y="248842"/>
                        </a:cubicBezTo>
                        <a:cubicBezTo>
                          <a:pt x="134523" y="253627"/>
                          <a:pt x="105811" y="267983"/>
                          <a:pt x="77098" y="267983"/>
                        </a:cubicBezTo>
                        <a:close/>
                        <a:moveTo>
                          <a:pt x="57957" y="253627"/>
                        </a:moveTo>
                        <a:cubicBezTo>
                          <a:pt x="62742" y="253627"/>
                          <a:pt x="67528" y="253627"/>
                          <a:pt x="77098" y="253627"/>
                        </a:cubicBezTo>
                        <a:cubicBezTo>
                          <a:pt x="105811" y="253627"/>
                          <a:pt x="129738" y="239271"/>
                          <a:pt x="139309" y="234485"/>
                        </a:cubicBezTo>
                        <a:cubicBezTo>
                          <a:pt x="144094" y="229700"/>
                          <a:pt x="139309" y="200988"/>
                          <a:pt x="105811" y="95708"/>
                        </a:cubicBezTo>
                        <a:cubicBezTo>
                          <a:pt x="91455" y="57425"/>
                          <a:pt x="86669" y="14356"/>
                          <a:pt x="86669" y="0"/>
                        </a:cubicBezTo>
                        <a:lnTo>
                          <a:pt x="532" y="9571"/>
                        </a:lnTo>
                        <a:cubicBezTo>
                          <a:pt x="532" y="19142"/>
                          <a:pt x="532" y="43069"/>
                          <a:pt x="14888" y="114850"/>
                        </a:cubicBezTo>
                        <a:cubicBezTo>
                          <a:pt x="34029" y="200988"/>
                          <a:pt x="53171" y="244056"/>
                          <a:pt x="57957" y="253627"/>
                        </a:cubicBezTo>
                        <a:close/>
                      </a:path>
                    </a:pathLst>
                  </a:custGeom>
                  <a:solidFill>
                    <a:srgbClr val="2A4160"/>
                  </a:solidFill>
                  <a:ln w="47824" cap="flat">
                    <a:noFill/>
                    <a:prstDash val="solid"/>
                    <a:miter/>
                  </a:ln>
                </p:spPr>
                <p:txBody>
                  <a:bodyPr rtlCol="0" anchor="ctr"/>
                  <a:lstStyle/>
                  <a:p>
                    <a:endParaRPr lang="en-US"/>
                  </a:p>
                </p:txBody>
              </p:sp>
            </p:grpSp>
            <p:sp>
              <p:nvSpPr>
                <p:cNvPr id="98" name="Freeform: Shape 97">
                  <a:extLst>
                    <a:ext uri="{FF2B5EF4-FFF2-40B4-BE49-F238E27FC236}">
                      <a16:creationId xmlns:a16="http://schemas.microsoft.com/office/drawing/2014/main" id="{1F07C4FE-9830-4759-8E97-68509B19FD6E}"/>
                    </a:ext>
                  </a:extLst>
                </p:cNvPr>
                <p:cNvSpPr/>
                <p:nvPr/>
              </p:nvSpPr>
              <p:spPr>
                <a:xfrm>
                  <a:off x="9378485" y="7985120"/>
                  <a:ext cx="167489" cy="265806"/>
                </a:xfrm>
                <a:custGeom>
                  <a:avLst/>
                  <a:gdLst>
                    <a:gd name="connsiteX0" fmla="*/ 81352 w 167489"/>
                    <a:gd name="connsiteY0" fmla="*/ 244056 h 265806"/>
                    <a:gd name="connsiteX1" fmla="*/ 52640 w 167489"/>
                    <a:gd name="connsiteY1" fmla="*/ 162704 h 265806"/>
                    <a:gd name="connsiteX2" fmla="*/ 38283 w 167489"/>
                    <a:gd name="connsiteY2" fmla="*/ 81352 h 265806"/>
                    <a:gd name="connsiteX3" fmla="*/ 52640 w 167489"/>
                    <a:gd name="connsiteY3" fmla="*/ 71781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44056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44056"/>
                      </a:moveTo>
                      <a:cubicBezTo>
                        <a:pt x="66996" y="220129"/>
                        <a:pt x="57425" y="191417"/>
                        <a:pt x="52640" y="162704"/>
                      </a:cubicBezTo>
                      <a:cubicBezTo>
                        <a:pt x="43069" y="133992"/>
                        <a:pt x="38283" y="110065"/>
                        <a:pt x="38283" y="81352"/>
                      </a:cubicBezTo>
                      <a:cubicBezTo>
                        <a:pt x="38283" y="71781"/>
                        <a:pt x="43069" y="71781"/>
                        <a:pt x="52640" y="71781"/>
                      </a:cubicBezTo>
                      <a:cubicBezTo>
                        <a:pt x="76567" y="76567"/>
                        <a:pt x="105279" y="76567"/>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8777" y="258412"/>
                        <a:pt x="100494" y="267983"/>
                        <a:pt x="81352" y="244056"/>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99" name="Graphic 3">
                  <a:extLst>
                    <a:ext uri="{FF2B5EF4-FFF2-40B4-BE49-F238E27FC236}">
                      <a16:creationId xmlns:a16="http://schemas.microsoft.com/office/drawing/2014/main" id="{C395529D-656D-47A3-8D59-15A40F454368}"/>
                    </a:ext>
                  </a:extLst>
                </p:cNvPr>
                <p:cNvGrpSpPr/>
                <p:nvPr/>
              </p:nvGrpSpPr>
              <p:grpSpPr>
                <a:xfrm>
                  <a:off x="9359343" y="7910281"/>
                  <a:ext cx="153133" cy="127478"/>
                  <a:chOff x="9359343" y="7910281"/>
                  <a:chExt cx="153133" cy="127478"/>
                </a:xfrm>
              </p:grpSpPr>
              <p:sp>
                <p:nvSpPr>
                  <p:cNvPr id="104" name="Freeform: Shape 103">
                    <a:extLst>
                      <a:ext uri="{FF2B5EF4-FFF2-40B4-BE49-F238E27FC236}">
                        <a16:creationId xmlns:a16="http://schemas.microsoft.com/office/drawing/2014/main" id="{79DBE684-9F8E-4B39-8A71-6D95B64811B3}"/>
                      </a:ext>
                    </a:extLst>
                  </p:cNvPr>
                  <p:cNvSpPr/>
                  <p:nvPr/>
                </p:nvSpPr>
                <p:spPr>
                  <a:xfrm>
                    <a:off x="9359343" y="7915066"/>
                    <a:ext cx="143562" cy="119248"/>
                  </a:xfrm>
                  <a:custGeom>
                    <a:avLst/>
                    <a:gdLst>
                      <a:gd name="connsiteX0" fmla="*/ 0 w 143562"/>
                      <a:gd name="connsiteY0" fmla="*/ 22200 h 119248"/>
                      <a:gd name="connsiteX1" fmla="*/ 19142 w 143562"/>
                      <a:gd name="connsiteY1" fmla="*/ 113123 h 119248"/>
                      <a:gd name="connsiteX2" fmla="*/ 57425 w 143562"/>
                      <a:gd name="connsiteY2" fmla="*/ 117908 h 119248"/>
                      <a:gd name="connsiteX3" fmla="*/ 143563 w 143562"/>
                      <a:gd name="connsiteY3" fmla="*/ 84410 h 119248"/>
                      <a:gd name="connsiteX4" fmla="*/ 124421 w 143562"/>
                      <a:gd name="connsiteY4" fmla="*/ 3058 h 119248"/>
                      <a:gd name="connsiteX5" fmla="*/ 0 w 143562"/>
                      <a:gd name="connsiteY5" fmla="*/ 22200 h 1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9248">
                        <a:moveTo>
                          <a:pt x="0" y="22200"/>
                        </a:moveTo>
                        <a:cubicBezTo>
                          <a:pt x="0" y="22200"/>
                          <a:pt x="0" y="79625"/>
                          <a:pt x="19142" y="113123"/>
                        </a:cubicBezTo>
                        <a:cubicBezTo>
                          <a:pt x="19142" y="113123"/>
                          <a:pt x="23927" y="122694"/>
                          <a:pt x="57425" y="117908"/>
                        </a:cubicBezTo>
                        <a:cubicBezTo>
                          <a:pt x="95708" y="113123"/>
                          <a:pt x="143563" y="108337"/>
                          <a:pt x="143563" y="84410"/>
                        </a:cubicBezTo>
                        <a:cubicBezTo>
                          <a:pt x="143563" y="60483"/>
                          <a:pt x="138777" y="26985"/>
                          <a:pt x="124421" y="3058"/>
                        </a:cubicBezTo>
                        <a:cubicBezTo>
                          <a:pt x="133992" y="3058"/>
                          <a:pt x="52640" y="-11298"/>
                          <a:pt x="0" y="22200"/>
                        </a:cubicBezTo>
                        <a:close/>
                      </a:path>
                    </a:pathLst>
                  </a:custGeom>
                  <a:solidFill>
                    <a:srgbClr val="FFD900"/>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F9CBC330-E918-4A41-AA2D-D44E0200115C}"/>
                      </a:ext>
                    </a:extLst>
                  </p:cNvPr>
                  <p:cNvSpPr/>
                  <p:nvPr/>
                </p:nvSpPr>
                <p:spPr>
                  <a:xfrm>
                    <a:off x="9359343" y="7910281"/>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3 w 153133"/>
                      <a:gd name="connsiteY9" fmla="*/ 84410 h 127478"/>
                      <a:gd name="connsiteX10" fmla="*/ 62211 w 153133"/>
                      <a:gd name="connsiteY10" fmla="*/ 122694 h 127478"/>
                      <a:gd name="connsiteX11" fmla="*/ 43069 w 153133"/>
                      <a:gd name="connsiteY11" fmla="*/ 127479 h 127478"/>
                      <a:gd name="connsiteX12" fmla="*/ 28712 w 153133"/>
                      <a:gd name="connsiteY12" fmla="*/ 113123 h 127478"/>
                      <a:gd name="connsiteX13" fmla="*/ 47854 w 153133"/>
                      <a:gd name="connsiteY13" fmla="*/ 117908 h 127478"/>
                      <a:gd name="connsiteX14" fmla="*/ 47854 w 153133"/>
                      <a:gd name="connsiteY14" fmla="*/ 117908 h 127478"/>
                      <a:gd name="connsiteX15" fmla="*/ 66996 w 153133"/>
                      <a:gd name="connsiteY15" fmla="*/ 117908 h 127478"/>
                      <a:gd name="connsiteX16" fmla="*/ 148348 w 153133"/>
                      <a:gd name="connsiteY16" fmla="*/ 89196 h 127478"/>
                      <a:gd name="connsiteX17" fmla="*/ 133992 w 153133"/>
                      <a:gd name="connsiteY17" fmla="*/ 12629 h 127478"/>
                      <a:gd name="connsiteX18" fmla="*/ 9571 w 153133"/>
                      <a:gd name="connsiteY18" fmla="*/ 31771 h 127478"/>
                      <a:gd name="connsiteX19" fmla="*/ 28712 w 153133"/>
                      <a:gd name="connsiteY19" fmla="*/ 113123 h 127478"/>
                      <a:gd name="connsiteX20" fmla="*/ 28712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3" y="65269"/>
                          <a:pt x="153133" y="84410"/>
                        </a:cubicBezTo>
                        <a:cubicBezTo>
                          <a:pt x="153133" y="108337"/>
                          <a:pt x="110065" y="117908"/>
                          <a:pt x="62211" y="122694"/>
                        </a:cubicBezTo>
                        <a:cubicBezTo>
                          <a:pt x="57425" y="127479"/>
                          <a:pt x="47854" y="127479"/>
                          <a:pt x="43069" y="127479"/>
                        </a:cubicBezTo>
                        <a:close/>
                        <a:moveTo>
                          <a:pt x="28712" y="113123"/>
                        </a:moveTo>
                        <a:cubicBezTo>
                          <a:pt x="28712" y="113123"/>
                          <a:pt x="33498" y="117908"/>
                          <a:pt x="47854" y="117908"/>
                        </a:cubicBezTo>
                        <a:lnTo>
                          <a:pt x="47854" y="117908"/>
                        </a:lnTo>
                        <a:cubicBezTo>
                          <a:pt x="52640" y="117908"/>
                          <a:pt x="57425" y="117908"/>
                          <a:pt x="66996" y="117908"/>
                        </a:cubicBezTo>
                        <a:cubicBezTo>
                          <a:pt x="90923" y="113123"/>
                          <a:pt x="148348" y="108337"/>
                          <a:pt x="148348" y="89196"/>
                        </a:cubicBezTo>
                        <a:cubicBezTo>
                          <a:pt x="148348" y="70054"/>
                          <a:pt x="143563" y="36556"/>
                          <a:pt x="133992" y="12629"/>
                        </a:cubicBezTo>
                        <a:cubicBezTo>
                          <a:pt x="119635" y="12629"/>
                          <a:pt x="57425" y="3058"/>
                          <a:pt x="9571" y="31771"/>
                        </a:cubicBezTo>
                        <a:cubicBezTo>
                          <a:pt x="4785" y="41341"/>
                          <a:pt x="9571" y="84410"/>
                          <a:pt x="28712" y="113123"/>
                        </a:cubicBezTo>
                        <a:lnTo>
                          <a:pt x="28712" y="113123"/>
                        </a:lnTo>
                        <a:close/>
                      </a:path>
                    </a:pathLst>
                  </a:custGeom>
                  <a:solidFill>
                    <a:srgbClr val="EA9600"/>
                  </a:solidFill>
                  <a:ln w="47824" cap="flat">
                    <a:noFill/>
                    <a:prstDash val="solid"/>
                    <a:miter/>
                  </a:ln>
                </p:spPr>
                <p:txBody>
                  <a:bodyPr rtlCol="0" anchor="ctr"/>
                  <a:lstStyle/>
                  <a:p>
                    <a:endParaRPr lang="en-US"/>
                  </a:p>
                </p:txBody>
              </p:sp>
            </p:grpSp>
            <p:grpSp>
              <p:nvGrpSpPr>
                <p:cNvPr id="100" name="Graphic 3">
                  <a:extLst>
                    <a:ext uri="{FF2B5EF4-FFF2-40B4-BE49-F238E27FC236}">
                      <a16:creationId xmlns:a16="http://schemas.microsoft.com/office/drawing/2014/main" id="{4ACF9759-CE08-46A2-AFAF-1CE231007A64}"/>
                    </a:ext>
                  </a:extLst>
                </p:cNvPr>
                <p:cNvGrpSpPr/>
                <p:nvPr/>
              </p:nvGrpSpPr>
              <p:grpSpPr>
                <a:xfrm>
                  <a:off x="9359343" y="7922909"/>
                  <a:ext cx="157918" cy="116189"/>
                  <a:chOff x="9359343" y="7922909"/>
                  <a:chExt cx="157918" cy="116189"/>
                </a:xfrm>
              </p:grpSpPr>
              <p:sp>
                <p:nvSpPr>
                  <p:cNvPr id="102" name="Freeform: Shape 101">
                    <a:extLst>
                      <a:ext uri="{FF2B5EF4-FFF2-40B4-BE49-F238E27FC236}">
                        <a16:creationId xmlns:a16="http://schemas.microsoft.com/office/drawing/2014/main" id="{3688DB51-7B55-4FF3-BF7D-C4056FB08440}"/>
                      </a:ext>
                    </a:extLst>
                  </p:cNvPr>
                  <p:cNvSpPr/>
                  <p:nvPr/>
                </p:nvSpPr>
                <p:spPr>
                  <a:xfrm>
                    <a:off x="9359343" y="7937266"/>
                    <a:ext cx="143562" cy="101833"/>
                  </a:xfrm>
                  <a:custGeom>
                    <a:avLst/>
                    <a:gdLst>
                      <a:gd name="connsiteX0" fmla="*/ 28712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2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2" y="76567"/>
                        </a:moveTo>
                        <a:cubicBezTo>
                          <a:pt x="14356" y="52640"/>
                          <a:pt x="9571" y="14356"/>
                          <a:pt x="9571" y="0"/>
                        </a:cubicBezTo>
                        <a:cubicBezTo>
                          <a:pt x="4785" y="0"/>
                          <a:pt x="4785"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33498" y="81352"/>
                          <a:pt x="28712" y="76567"/>
                          <a:pt x="28712" y="76567"/>
                        </a:cubicBezTo>
                        <a:close/>
                      </a:path>
                    </a:pathLst>
                  </a:custGeom>
                  <a:solidFill>
                    <a:srgbClr val="FFD900"/>
                  </a:solidFill>
                  <a:ln w="4782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79720FE-3F97-41FA-A2FA-26962AAF46D9}"/>
                      </a:ext>
                    </a:extLst>
                  </p:cNvPr>
                  <p:cNvSpPr/>
                  <p:nvPr/>
                </p:nvSpPr>
                <p:spPr>
                  <a:xfrm>
                    <a:off x="9359343" y="7922909"/>
                    <a:ext cx="157918" cy="114850"/>
                  </a:xfrm>
                  <a:custGeom>
                    <a:avLst/>
                    <a:gdLst>
                      <a:gd name="connsiteX0" fmla="*/ 43069 w 157918"/>
                      <a:gd name="connsiteY0" fmla="*/ 114850 h 114850"/>
                      <a:gd name="connsiteX1" fmla="*/ 19142 w 157918"/>
                      <a:gd name="connsiteY1" fmla="*/ 105279 h 114850"/>
                      <a:gd name="connsiteX2" fmla="*/ 0 w 157918"/>
                      <a:gd name="connsiteY2" fmla="*/ 14356 h 114850"/>
                      <a:gd name="connsiteX3" fmla="*/ 0 w 157918"/>
                      <a:gd name="connsiteY3" fmla="*/ 9571 h 114850"/>
                      <a:gd name="connsiteX4" fmla="*/ 0 w 157918"/>
                      <a:gd name="connsiteY4" fmla="*/ 9571 h 114850"/>
                      <a:gd name="connsiteX5" fmla="*/ 9571 w 157918"/>
                      <a:gd name="connsiteY5" fmla="*/ 4786 h 114850"/>
                      <a:gd name="connsiteX6" fmla="*/ 14356 w 157918"/>
                      <a:gd name="connsiteY6" fmla="*/ 0 h 114850"/>
                      <a:gd name="connsiteX7" fmla="*/ 14356 w 157918"/>
                      <a:gd name="connsiteY7" fmla="*/ 4786 h 114850"/>
                      <a:gd name="connsiteX8" fmla="*/ 33498 w 157918"/>
                      <a:gd name="connsiteY8" fmla="*/ 81352 h 114850"/>
                      <a:gd name="connsiteX9" fmla="*/ 33498 w 157918"/>
                      <a:gd name="connsiteY9" fmla="*/ 81352 h 114850"/>
                      <a:gd name="connsiteX10" fmla="*/ 52640 w 157918"/>
                      <a:gd name="connsiteY10" fmla="*/ 86138 h 114850"/>
                      <a:gd name="connsiteX11" fmla="*/ 71781 w 157918"/>
                      <a:gd name="connsiteY11" fmla="*/ 86138 h 114850"/>
                      <a:gd name="connsiteX12" fmla="*/ 148348 w 157918"/>
                      <a:gd name="connsiteY12" fmla="*/ 66996 h 114850"/>
                      <a:gd name="connsiteX13" fmla="*/ 157919 w 157918"/>
                      <a:gd name="connsiteY13" fmla="*/ 62211 h 114850"/>
                      <a:gd name="connsiteX14" fmla="*/ 157919 w 157918"/>
                      <a:gd name="connsiteY14" fmla="*/ 71781 h 114850"/>
                      <a:gd name="connsiteX15" fmla="*/ 66996 w 157918"/>
                      <a:gd name="connsiteY15" fmla="*/ 110065 h 114850"/>
                      <a:gd name="connsiteX16" fmla="*/ 43069 w 157918"/>
                      <a:gd name="connsiteY16" fmla="*/ 114850 h 114850"/>
                      <a:gd name="connsiteX17" fmla="*/ 28712 w 157918"/>
                      <a:gd name="connsiteY17" fmla="*/ 100494 h 114850"/>
                      <a:gd name="connsiteX18" fmla="*/ 47854 w 157918"/>
                      <a:gd name="connsiteY18" fmla="*/ 105279 h 114850"/>
                      <a:gd name="connsiteX19" fmla="*/ 66996 w 157918"/>
                      <a:gd name="connsiteY19" fmla="*/ 105279 h 114850"/>
                      <a:gd name="connsiteX20" fmla="*/ 148348 w 157918"/>
                      <a:gd name="connsiteY20" fmla="*/ 86138 h 114850"/>
                      <a:gd name="connsiteX21" fmla="*/ 76567 w 157918"/>
                      <a:gd name="connsiteY21" fmla="*/ 100494 h 114850"/>
                      <a:gd name="connsiteX22" fmla="*/ 57425 w 157918"/>
                      <a:gd name="connsiteY22" fmla="*/ 100494 h 114850"/>
                      <a:gd name="connsiteX23" fmla="*/ 33498 w 157918"/>
                      <a:gd name="connsiteY23" fmla="*/ 90923 h 114850"/>
                      <a:gd name="connsiteX24" fmla="*/ 14356 w 157918"/>
                      <a:gd name="connsiteY24" fmla="*/ 33498 h 114850"/>
                      <a:gd name="connsiteX25" fmla="*/ 28712 w 157918"/>
                      <a:gd name="connsiteY25" fmla="*/ 100494 h 114850"/>
                      <a:gd name="connsiteX26" fmla="*/ 28712 w 157918"/>
                      <a:gd name="connsiteY26" fmla="*/ 100494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50">
                        <a:moveTo>
                          <a:pt x="43069" y="114850"/>
                        </a:moveTo>
                        <a:cubicBezTo>
                          <a:pt x="23927" y="114850"/>
                          <a:pt x="19142" y="110065"/>
                          <a:pt x="19142" y="105279"/>
                        </a:cubicBezTo>
                        <a:cubicBezTo>
                          <a:pt x="0" y="71781"/>
                          <a:pt x="0" y="14356"/>
                          <a:pt x="0" y="14356"/>
                        </a:cubicBezTo>
                        <a:lnTo>
                          <a:pt x="0" y="9571"/>
                        </a:lnTo>
                        <a:lnTo>
                          <a:pt x="0" y="9571"/>
                        </a:lnTo>
                        <a:cubicBezTo>
                          <a:pt x="4785" y="9571"/>
                          <a:pt x="4785" y="4786"/>
                          <a:pt x="9571" y="4786"/>
                        </a:cubicBezTo>
                        <a:lnTo>
                          <a:pt x="14356" y="0"/>
                        </a:lnTo>
                        <a:lnTo>
                          <a:pt x="14356" y="4786"/>
                        </a:lnTo>
                        <a:cubicBezTo>
                          <a:pt x="14356" y="23927"/>
                          <a:pt x="19142" y="57425"/>
                          <a:pt x="33498" y="81352"/>
                        </a:cubicBezTo>
                        <a:lnTo>
                          <a:pt x="33498" y="81352"/>
                        </a:lnTo>
                        <a:cubicBezTo>
                          <a:pt x="33498" y="81352"/>
                          <a:pt x="38283" y="86138"/>
                          <a:pt x="52640" y="86138"/>
                        </a:cubicBezTo>
                        <a:cubicBezTo>
                          <a:pt x="57425" y="86138"/>
                          <a:pt x="62211" y="86138"/>
                          <a:pt x="71781" y="86138"/>
                        </a:cubicBezTo>
                        <a:cubicBezTo>
                          <a:pt x="90923" y="86138"/>
                          <a:pt x="133992" y="81352"/>
                          <a:pt x="148348" y="66996"/>
                        </a:cubicBezTo>
                        <a:lnTo>
                          <a:pt x="157919" y="62211"/>
                        </a:lnTo>
                        <a:lnTo>
                          <a:pt x="157919" y="71781"/>
                        </a:lnTo>
                        <a:cubicBezTo>
                          <a:pt x="157919" y="95708"/>
                          <a:pt x="114850" y="105279"/>
                          <a:pt x="66996" y="110065"/>
                        </a:cubicBezTo>
                        <a:cubicBezTo>
                          <a:pt x="57425" y="114850"/>
                          <a:pt x="47854" y="114850"/>
                          <a:pt x="43069" y="114850"/>
                        </a:cubicBezTo>
                        <a:close/>
                        <a:moveTo>
                          <a:pt x="28712" y="100494"/>
                        </a:moveTo>
                        <a:cubicBezTo>
                          <a:pt x="28712" y="100494"/>
                          <a:pt x="33498" y="105279"/>
                          <a:pt x="47854" y="105279"/>
                        </a:cubicBezTo>
                        <a:cubicBezTo>
                          <a:pt x="52640" y="105279"/>
                          <a:pt x="57425" y="105279"/>
                          <a:pt x="66996" y="105279"/>
                        </a:cubicBezTo>
                        <a:cubicBezTo>
                          <a:pt x="86138" y="105279"/>
                          <a:pt x="133992" y="100494"/>
                          <a:pt x="148348" y="86138"/>
                        </a:cubicBezTo>
                        <a:cubicBezTo>
                          <a:pt x="129206" y="95708"/>
                          <a:pt x="100494" y="100494"/>
                          <a:pt x="76567" y="100494"/>
                        </a:cubicBezTo>
                        <a:cubicBezTo>
                          <a:pt x="71781" y="100494"/>
                          <a:pt x="62211" y="100494"/>
                          <a:pt x="57425" y="100494"/>
                        </a:cubicBezTo>
                        <a:cubicBezTo>
                          <a:pt x="38283" y="100494"/>
                          <a:pt x="33498" y="95708"/>
                          <a:pt x="33498" y="90923"/>
                        </a:cubicBezTo>
                        <a:cubicBezTo>
                          <a:pt x="23927" y="76567"/>
                          <a:pt x="19142" y="52640"/>
                          <a:pt x="14356" y="33498"/>
                        </a:cubicBezTo>
                        <a:cubicBezTo>
                          <a:pt x="9571" y="52640"/>
                          <a:pt x="14356" y="81352"/>
                          <a:pt x="28712" y="100494"/>
                        </a:cubicBezTo>
                        <a:lnTo>
                          <a:pt x="28712" y="100494"/>
                        </a:lnTo>
                        <a:close/>
                      </a:path>
                    </a:pathLst>
                  </a:custGeom>
                  <a:solidFill>
                    <a:srgbClr val="EA9600"/>
                  </a:solidFill>
                  <a:ln w="47824" cap="flat">
                    <a:noFill/>
                    <a:prstDash val="solid"/>
                    <a:miter/>
                  </a:ln>
                </p:spPr>
                <p:txBody>
                  <a:bodyPr rtlCol="0" anchor="ctr"/>
                  <a:lstStyle/>
                  <a:p>
                    <a:endParaRPr lang="en-US"/>
                  </a:p>
                </p:txBody>
              </p:sp>
            </p:grpSp>
            <p:sp>
              <p:nvSpPr>
                <p:cNvPr id="101" name="Freeform: Shape 100">
                  <a:extLst>
                    <a:ext uri="{FF2B5EF4-FFF2-40B4-BE49-F238E27FC236}">
                      <a16:creationId xmlns:a16="http://schemas.microsoft.com/office/drawing/2014/main" id="{35A97F36-9069-458B-AD1A-53FF8F32D65B}"/>
                    </a:ext>
                  </a:extLst>
                </p:cNvPr>
                <p:cNvSpPr/>
                <p:nvPr/>
              </p:nvSpPr>
              <p:spPr>
                <a:xfrm>
                  <a:off x="9359343" y="7932480"/>
                  <a:ext cx="146705" cy="101833"/>
                </a:xfrm>
                <a:custGeom>
                  <a:avLst/>
                  <a:gdLst>
                    <a:gd name="connsiteX0" fmla="*/ 138777 w 146705"/>
                    <a:gd name="connsiteY0" fmla="*/ 0 h 101833"/>
                    <a:gd name="connsiteX1" fmla="*/ 76567 w 146705"/>
                    <a:gd name="connsiteY1" fmla="*/ 43069 h 101833"/>
                    <a:gd name="connsiteX2" fmla="*/ 19142 w 146705"/>
                    <a:gd name="connsiteY2" fmla="*/ 38283 h 101833"/>
                    <a:gd name="connsiteX3" fmla="*/ 14356 w 146705"/>
                    <a:gd name="connsiteY3" fmla="*/ 23927 h 101833"/>
                    <a:gd name="connsiteX4" fmla="*/ 9571 w 146705"/>
                    <a:gd name="connsiteY4" fmla="*/ 0 h 101833"/>
                    <a:gd name="connsiteX5" fmla="*/ 0 w 146705"/>
                    <a:gd name="connsiteY5" fmla="*/ 4786 h 101833"/>
                    <a:gd name="connsiteX6" fmla="*/ 19142 w 146705"/>
                    <a:gd name="connsiteY6" fmla="*/ 95708 h 101833"/>
                    <a:gd name="connsiteX7" fmla="*/ 57425 w 146705"/>
                    <a:gd name="connsiteY7" fmla="*/ 100494 h 101833"/>
                    <a:gd name="connsiteX8" fmla="*/ 143563 w 146705"/>
                    <a:gd name="connsiteY8" fmla="*/ 66996 h 101833"/>
                    <a:gd name="connsiteX9" fmla="*/ 138777 w 146705"/>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05" h="101833">
                      <a:moveTo>
                        <a:pt x="138777" y="0"/>
                      </a:moveTo>
                      <a:cubicBezTo>
                        <a:pt x="129206" y="23927"/>
                        <a:pt x="105279" y="38283"/>
                        <a:pt x="76567" y="43069"/>
                      </a:cubicBezTo>
                      <a:cubicBezTo>
                        <a:pt x="62211" y="43069"/>
                        <a:pt x="28712" y="47854"/>
                        <a:pt x="19142" y="38283"/>
                      </a:cubicBezTo>
                      <a:cubicBezTo>
                        <a:pt x="14356" y="33498"/>
                        <a:pt x="14356" y="28713"/>
                        <a:pt x="14356" y="23927"/>
                      </a:cubicBezTo>
                      <a:cubicBezTo>
                        <a:pt x="14356" y="14356"/>
                        <a:pt x="9571" y="4786"/>
                        <a:pt x="9571" y="0"/>
                      </a:cubicBezTo>
                      <a:cubicBezTo>
                        <a:pt x="4785" y="0"/>
                        <a:pt x="0" y="4786"/>
                        <a:pt x="0" y="4786"/>
                      </a:cubicBezTo>
                      <a:cubicBezTo>
                        <a:pt x="0" y="4786"/>
                        <a:pt x="0" y="62210"/>
                        <a:pt x="19142" y="95708"/>
                      </a:cubicBezTo>
                      <a:cubicBezTo>
                        <a:pt x="19142" y="95708"/>
                        <a:pt x="23927" y="105279"/>
                        <a:pt x="57425" y="100494"/>
                      </a:cubicBezTo>
                      <a:cubicBezTo>
                        <a:pt x="95708" y="95708"/>
                        <a:pt x="143563" y="90923"/>
                        <a:pt x="143563" y="66996"/>
                      </a:cubicBezTo>
                      <a:cubicBezTo>
                        <a:pt x="148348" y="47854"/>
                        <a:pt x="148348" y="23927"/>
                        <a:pt x="138777" y="0"/>
                      </a:cubicBezTo>
                      <a:close/>
                    </a:path>
                  </a:pathLst>
                </a:custGeom>
                <a:solidFill>
                  <a:srgbClr val="FFD900"/>
                </a:solidFill>
                <a:ln w="47824" cap="flat">
                  <a:noFill/>
                  <a:prstDash val="solid"/>
                  <a:miter/>
                </a:ln>
              </p:spPr>
              <p:txBody>
                <a:bodyPr rtlCol="0" anchor="ctr"/>
                <a:lstStyle/>
                <a:p>
                  <a:endParaRPr lang="en-US"/>
                </a:p>
              </p:txBody>
            </p:sp>
          </p:grpSp>
          <p:sp>
            <p:nvSpPr>
              <p:cNvPr id="90" name="Freeform: Shape 89">
                <a:extLst>
                  <a:ext uri="{FF2B5EF4-FFF2-40B4-BE49-F238E27FC236}">
                    <a16:creationId xmlns:a16="http://schemas.microsoft.com/office/drawing/2014/main" id="{522B685F-3CA5-4C30-BD58-F6F5246A1BB9}"/>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BC00">
                  <a:alpha val="50000"/>
                </a:srgbClr>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D1032986-6746-4D77-BE84-26DAFC078F76}"/>
                  </a:ext>
                </a:extLst>
              </p:cNvPr>
              <p:cNvSpPr/>
              <p:nvPr/>
            </p:nvSpPr>
            <p:spPr>
              <a:xfrm>
                <a:off x="8527744" y="7774562"/>
                <a:ext cx="467907" cy="907373"/>
              </a:xfrm>
              <a:custGeom>
                <a:avLst/>
                <a:gdLst>
                  <a:gd name="connsiteX0" fmla="*/ 300418 w 467907"/>
                  <a:gd name="connsiteY0" fmla="*/ 71781 h 907373"/>
                  <a:gd name="connsiteX1" fmla="*/ 295633 w 467907"/>
                  <a:gd name="connsiteY1" fmla="*/ 71781 h 907373"/>
                  <a:gd name="connsiteX2" fmla="*/ 357843 w 467907"/>
                  <a:gd name="connsiteY2" fmla="*/ 736954 h 907373"/>
                  <a:gd name="connsiteX3" fmla="*/ 362628 w 467907"/>
                  <a:gd name="connsiteY3" fmla="*/ 827877 h 907373"/>
                  <a:gd name="connsiteX4" fmla="*/ 238207 w 467907"/>
                  <a:gd name="connsiteY4" fmla="*/ 62210 h 907373"/>
                  <a:gd name="connsiteX5" fmla="*/ 238207 w 467907"/>
                  <a:gd name="connsiteY5" fmla="*/ 62210 h 907373"/>
                  <a:gd name="connsiteX6" fmla="*/ 252564 w 467907"/>
                  <a:gd name="connsiteY6" fmla="*/ 789594 h 907373"/>
                  <a:gd name="connsiteX7" fmla="*/ 252564 w 467907"/>
                  <a:gd name="connsiteY7" fmla="*/ 847019 h 907373"/>
                  <a:gd name="connsiteX8" fmla="*/ 128143 w 467907"/>
                  <a:gd name="connsiteY8" fmla="*/ 239271 h 907373"/>
                  <a:gd name="connsiteX9" fmla="*/ 118572 w 467907"/>
                  <a:gd name="connsiteY9" fmla="*/ 114850 h 907373"/>
                  <a:gd name="connsiteX10" fmla="*/ 118572 w 467907"/>
                  <a:gd name="connsiteY10" fmla="*/ 66996 h 907373"/>
                  <a:gd name="connsiteX11" fmla="*/ 123357 w 467907"/>
                  <a:gd name="connsiteY11" fmla="*/ 741740 h 907373"/>
                  <a:gd name="connsiteX12" fmla="*/ 128143 w 467907"/>
                  <a:gd name="connsiteY12" fmla="*/ 813521 h 907373"/>
                  <a:gd name="connsiteX13" fmla="*/ 37220 w 467907"/>
                  <a:gd name="connsiteY13" fmla="*/ 473756 h 907373"/>
                  <a:gd name="connsiteX14" fmla="*/ 51576 w 467907"/>
                  <a:gd name="connsiteY14" fmla="*/ 0 h 907373"/>
                  <a:gd name="connsiteX15" fmla="*/ 51576 w 467907"/>
                  <a:gd name="connsiteY15" fmla="*/ 0 h 907373"/>
                  <a:gd name="connsiteX16" fmla="*/ 123357 w 467907"/>
                  <a:gd name="connsiteY16" fmla="*/ 875731 h 907373"/>
                  <a:gd name="connsiteX17" fmla="*/ 467908 w 467907"/>
                  <a:gd name="connsiteY17" fmla="*/ 894873 h 907373"/>
                  <a:gd name="connsiteX18" fmla="*/ 300418 w 467907"/>
                  <a:gd name="connsiteY18" fmla="*/ 71781 h 9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7907" h="907373">
                    <a:moveTo>
                      <a:pt x="300418" y="71781"/>
                    </a:moveTo>
                    <a:cubicBezTo>
                      <a:pt x="300418" y="71781"/>
                      <a:pt x="295633" y="71781"/>
                      <a:pt x="295633" y="71781"/>
                    </a:cubicBezTo>
                    <a:cubicBezTo>
                      <a:pt x="286062" y="133992"/>
                      <a:pt x="338701" y="631675"/>
                      <a:pt x="357843" y="736954"/>
                    </a:cubicBezTo>
                    <a:cubicBezTo>
                      <a:pt x="357843" y="751310"/>
                      <a:pt x="367414" y="842233"/>
                      <a:pt x="362628" y="827877"/>
                    </a:cubicBezTo>
                    <a:cubicBezTo>
                      <a:pt x="247778" y="526396"/>
                      <a:pt x="247778" y="124421"/>
                      <a:pt x="238207" y="62210"/>
                    </a:cubicBezTo>
                    <a:cubicBezTo>
                      <a:pt x="238207" y="62210"/>
                      <a:pt x="238207" y="62210"/>
                      <a:pt x="238207" y="62210"/>
                    </a:cubicBezTo>
                    <a:cubicBezTo>
                      <a:pt x="199924" y="167490"/>
                      <a:pt x="238207" y="655602"/>
                      <a:pt x="252564" y="789594"/>
                    </a:cubicBezTo>
                    <a:cubicBezTo>
                      <a:pt x="252564" y="799164"/>
                      <a:pt x="257349" y="856590"/>
                      <a:pt x="252564" y="847019"/>
                    </a:cubicBezTo>
                    <a:cubicBezTo>
                      <a:pt x="180783" y="746525"/>
                      <a:pt x="132928" y="306267"/>
                      <a:pt x="128143" y="239271"/>
                    </a:cubicBezTo>
                    <a:cubicBezTo>
                      <a:pt x="123357" y="196202"/>
                      <a:pt x="118572" y="157919"/>
                      <a:pt x="118572" y="114850"/>
                    </a:cubicBezTo>
                    <a:cubicBezTo>
                      <a:pt x="118572" y="100494"/>
                      <a:pt x="118572" y="81352"/>
                      <a:pt x="118572" y="66996"/>
                    </a:cubicBezTo>
                    <a:cubicBezTo>
                      <a:pt x="18078" y="325408"/>
                      <a:pt x="118572" y="684315"/>
                      <a:pt x="123357" y="741740"/>
                    </a:cubicBezTo>
                    <a:cubicBezTo>
                      <a:pt x="123357" y="751310"/>
                      <a:pt x="132928" y="818306"/>
                      <a:pt x="128143" y="813521"/>
                    </a:cubicBezTo>
                    <a:cubicBezTo>
                      <a:pt x="61147" y="756096"/>
                      <a:pt x="46791" y="555108"/>
                      <a:pt x="37220" y="473756"/>
                    </a:cubicBezTo>
                    <a:cubicBezTo>
                      <a:pt x="18078" y="315837"/>
                      <a:pt x="32435" y="157919"/>
                      <a:pt x="51576" y="0"/>
                    </a:cubicBezTo>
                    <a:lnTo>
                      <a:pt x="51576" y="0"/>
                    </a:lnTo>
                    <a:cubicBezTo>
                      <a:pt x="-58488" y="272769"/>
                      <a:pt x="27649" y="823091"/>
                      <a:pt x="123357" y="875731"/>
                    </a:cubicBezTo>
                    <a:cubicBezTo>
                      <a:pt x="233422" y="933156"/>
                      <a:pt x="467908" y="894873"/>
                      <a:pt x="467908" y="894873"/>
                    </a:cubicBezTo>
                    <a:cubicBezTo>
                      <a:pt x="300418" y="440258"/>
                      <a:pt x="300418" y="71781"/>
                      <a:pt x="300418" y="71781"/>
                    </a:cubicBezTo>
                    <a:close/>
                  </a:path>
                </a:pathLst>
              </a:custGeom>
              <a:solidFill>
                <a:srgbClr val="C17429">
                  <a:alpha val="30000"/>
                </a:srgbClr>
              </a:solidFill>
              <a:ln w="4782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BEA106D1-83B2-4984-93FE-D7E067B5B7CD}"/>
                  </a:ext>
                </a:extLst>
              </p:cNvPr>
              <p:cNvSpPr/>
              <p:nvPr/>
            </p:nvSpPr>
            <p:spPr>
              <a:xfrm>
                <a:off x="8383118" y="7596588"/>
                <a:ext cx="239270" cy="441171"/>
              </a:xfrm>
              <a:custGeom>
                <a:avLst/>
                <a:gdLst>
                  <a:gd name="connsiteX0" fmla="*/ 239271 w 239270"/>
                  <a:gd name="connsiteY0" fmla="*/ 913 h 441171"/>
                  <a:gd name="connsiteX1" fmla="*/ 52640 w 239270"/>
                  <a:gd name="connsiteY1" fmla="*/ 139690 h 441171"/>
                  <a:gd name="connsiteX2" fmla="*/ 0 w 239270"/>
                  <a:gd name="connsiteY2" fmla="*/ 441171 h 441171"/>
                  <a:gd name="connsiteX3" fmla="*/ 9571 w 239270"/>
                  <a:gd name="connsiteY3" fmla="*/ 374175 h 441171"/>
                  <a:gd name="connsiteX4" fmla="*/ 57425 w 239270"/>
                  <a:gd name="connsiteY4" fmla="*/ 173188 h 441171"/>
                  <a:gd name="connsiteX5" fmla="*/ 110065 w 239270"/>
                  <a:gd name="connsiteY5" fmla="*/ 67909 h 441171"/>
                  <a:gd name="connsiteX6" fmla="*/ 210558 w 239270"/>
                  <a:gd name="connsiteY6" fmla="*/ 5699 h 441171"/>
                  <a:gd name="connsiteX7" fmla="*/ 239271 w 239270"/>
                  <a:gd name="connsiteY7" fmla="*/ 913 h 4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270" h="441171">
                    <a:moveTo>
                      <a:pt x="239271" y="913"/>
                    </a:moveTo>
                    <a:cubicBezTo>
                      <a:pt x="143563" y="-8658"/>
                      <a:pt x="81352" y="58338"/>
                      <a:pt x="52640" y="139690"/>
                    </a:cubicBezTo>
                    <a:cubicBezTo>
                      <a:pt x="23927" y="221042"/>
                      <a:pt x="0" y="359819"/>
                      <a:pt x="0" y="441171"/>
                    </a:cubicBezTo>
                    <a:cubicBezTo>
                      <a:pt x="0" y="441171"/>
                      <a:pt x="9571" y="374175"/>
                      <a:pt x="9571" y="374175"/>
                    </a:cubicBezTo>
                    <a:cubicBezTo>
                      <a:pt x="23927" y="288038"/>
                      <a:pt x="33498" y="244969"/>
                      <a:pt x="57425" y="173188"/>
                    </a:cubicBezTo>
                    <a:cubicBezTo>
                      <a:pt x="66996" y="134905"/>
                      <a:pt x="86138" y="96621"/>
                      <a:pt x="110065" y="67909"/>
                    </a:cubicBezTo>
                    <a:cubicBezTo>
                      <a:pt x="143563" y="29626"/>
                      <a:pt x="172275" y="15269"/>
                      <a:pt x="210558" y="5699"/>
                    </a:cubicBezTo>
                    <a:cubicBezTo>
                      <a:pt x="210558" y="5699"/>
                      <a:pt x="239271" y="913"/>
                      <a:pt x="239271" y="913"/>
                    </a:cubicBezTo>
                    <a:close/>
                  </a:path>
                </a:pathLst>
              </a:custGeom>
              <a:solidFill>
                <a:srgbClr val="FFFFFF"/>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706222A6-8478-4B59-B265-6A3AA5BBAF79}"/>
                  </a:ext>
                </a:extLst>
              </p:cNvPr>
              <p:cNvSpPr/>
              <p:nvPr/>
            </p:nvSpPr>
            <p:spPr>
              <a:xfrm>
                <a:off x="8866445" y="7579590"/>
                <a:ext cx="646031" cy="290680"/>
              </a:xfrm>
              <a:custGeom>
                <a:avLst/>
                <a:gdLst>
                  <a:gd name="connsiteX0" fmla="*/ 602963 w 646031"/>
                  <a:gd name="connsiteY0" fmla="*/ 151903 h 290680"/>
                  <a:gd name="connsiteX1" fmla="*/ 555109 w 646031"/>
                  <a:gd name="connsiteY1" fmla="*/ 51409 h 290680"/>
                  <a:gd name="connsiteX2" fmla="*/ 349336 w 646031"/>
                  <a:gd name="connsiteY2" fmla="*/ 3555 h 290680"/>
                  <a:gd name="connsiteX3" fmla="*/ 349336 w 646031"/>
                  <a:gd name="connsiteY3" fmla="*/ 8340 h 290680"/>
                  <a:gd name="connsiteX4" fmla="*/ 516825 w 646031"/>
                  <a:gd name="connsiteY4" fmla="*/ 37053 h 290680"/>
                  <a:gd name="connsiteX5" fmla="*/ 0 w 646031"/>
                  <a:gd name="connsiteY5" fmla="*/ 118405 h 290680"/>
                  <a:gd name="connsiteX6" fmla="*/ 401975 w 646031"/>
                  <a:gd name="connsiteY6" fmla="*/ 70551 h 290680"/>
                  <a:gd name="connsiteX7" fmla="*/ 531182 w 646031"/>
                  <a:gd name="connsiteY7" fmla="*/ 56195 h 290680"/>
                  <a:gd name="connsiteX8" fmla="*/ 535967 w 646031"/>
                  <a:gd name="connsiteY8" fmla="*/ 56195 h 290680"/>
                  <a:gd name="connsiteX9" fmla="*/ 550323 w 646031"/>
                  <a:gd name="connsiteY9" fmla="*/ 75336 h 290680"/>
                  <a:gd name="connsiteX10" fmla="*/ 593392 w 646031"/>
                  <a:gd name="connsiteY10" fmla="*/ 166259 h 290680"/>
                  <a:gd name="connsiteX11" fmla="*/ 641246 w 646031"/>
                  <a:gd name="connsiteY11" fmla="*/ 290680 h 290680"/>
                  <a:gd name="connsiteX12" fmla="*/ 646031 w 646031"/>
                  <a:gd name="connsiteY12" fmla="*/ 290680 h 290680"/>
                  <a:gd name="connsiteX13" fmla="*/ 602963 w 646031"/>
                  <a:gd name="connsiteY13" fmla="*/ 151903 h 2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031" h="290680">
                    <a:moveTo>
                      <a:pt x="602963" y="151903"/>
                    </a:moveTo>
                    <a:cubicBezTo>
                      <a:pt x="588607" y="118405"/>
                      <a:pt x="579036" y="84907"/>
                      <a:pt x="555109" y="51409"/>
                    </a:cubicBezTo>
                    <a:cubicBezTo>
                      <a:pt x="507255" y="-10801"/>
                      <a:pt x="421117" y="-1230"/>
                      <a:pt x="349336" y="3555"/>
                    </a:cubicBezTo>
                    <a:cubicBezTo>
                      <a:pt x="349336" y="3555"/>
                      <a:pt x="349336" y="8340"/>
                      <a:pt x="349336" y="8340"/>
                    </a:cubicBezTo>
                    <a:cubicBezTo>
                      <a:pt x="406761" y="8340"/>
                      <a:pt x="468971" y="8340"/>
                      <a:pt x="516825" y="37053"/>
                    </a:cubicBezTo>
                    <a:cubicBezTo>
                      <a:pt x="435473" y="46624"/>
                      <a:pt x="0" y="113620"/>
                      <a:pt x="0" y="118405"/>
                    </a:cubicBezTo>
                    <a:cubicBezTo>
                      <a:pt x="86138" y="127976"/>
                      <a:pt x="354121" y="75336"/>
                      <a:pt x="401975" y="70551"/>
                    </a:cubicBezTo>
                    <a:cubicBezTo>
                      <a:pt x="445044" y="65765"/>
                      <a:pt x="488113" y="65765"/>
                      <a:pt x="531182" y="56195"/>
                    </a:cubicBezTo>
                    <a:cubicBezTo>
                      <a:pt x="531182" y="56195"/>
                      <a:pt x="531182" y="56195"/>
                      <a:pt x="535967" y="56195"/>
                    </a:cubicBezTo>
                    <a:cubicBezTo>
                      <a:pt x="540752" y="60980"/>
                      <a:pt x="545538" y="65765"/>
                      <a:pt x="550323" y="75336"/>
                    </a:cubicBezTo>
                    <a:cubicBezTo>
                      <a:pt x="569465" y="104049"/>
                      <a:pt x="583821" y="137547"/>
                      <a:pt x="593392" y="166259"/>
                    </a:cubicBezTo>
                    <a:cubicBezTo>
                      <a:pt x="612534" y="209328"/>
                      <a:pt x="626890" y="247611"/>
                      <a:pt x="641246" y="290680"/>
                    </a:cubicBezTo>
                    <a:cubicBezTo>
                      <a:pt x="641246" y="290680"/>
                      <a:pt x="646031" y="290680"/>
                      <a:pt x="646031" y="290680"/>
                    </a:cubicBezTo>
                    <a:cubicBezTo>
                      <a:pt x="636461" y="242826"/>
                      <a:pt x="617319" y="199757"/>
                      <a:pt x="602963" y="151903"/>
                    </a:cubicBezTo>
                    <a:close/>
                  </a:path>
                </a:pathLst>
              </a:custGeom>
              <a:solidFill>
                <a:srgbClr val="57CAE5"/>
              </a:solidFill>
              <a:ln w="4782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2AF106A9-9FD5-47F8-A360-0ACBA7124706}"/>
                  </a:ext>
                </a:extLst>
              </p:cNvPr>
              <p:cNvSpPr/>
              <p:nvPr/>
            </p:nvSpPr>
            <p:spPr>
              <a:xfrm>
                <a:off x="9000437" y="8492374"/>
                <a:ext cx="531181" cy="113786"/>
              </a:xfrm>
              <a:custGeom>
                <a:avLst/>
                <a:gdLst>
                  <a:gd name="connsiteX0" fmla="*/ 531181 w 531181"/>
                  <a:gd name="connsiteY0" fmla="*/ 0 h 113786"/>
                  <a:gd name="connsiteX1" fmla="*/ 397190 w 531181"/>
                  <a:gd name="connsiteY1" fmla="*/ 33498 h 113786"/>
                  <a:gd name="connsiteX2" fmla="*/ 267983 w 531181"/>
                  <a:gd name="connsiteY2" fmla="*/ 71781 h 113786"/>
                  <a:gd name="connsiteX3" fmla="*/ 0 w 531181"/>
                  <a:gd name="connsiteY3" fmla="*/ 100494 h 113786"/>
                  <a:gd name="connsiteX4" fmla="*/ 0 w 531181"/>
                  <a:gd name="connsiteY4" fmla="*/ 100494 h 113786"/>
                  <a:gd name="connsiteX5" fmla="*/ 258413 w 531181"/>
                  <a:gd name="connsiteY5" fmla="*/ 86138 h 113786"/>
                  <a:gd name="connsiteX6" fmla="*/ 392404 w 531181"/>
                  <a:gd name="connsiteY6" fmla="*/ 47854 h 113786"/>
                  <a:gd name="connsiteX7" fmla="*/ 454615 w 531181"/>
                  <a:gd name="connsiteY7" fmla="*/ 28712 h 113786"/>
                  <a:gd name="connsiteX8" fmla="*/ 531181 w 531181"/>
                  <a:gd name="connsiteY8" fmla="*/ 0 h 113786"/>
                  <a:gd name="connsiteX9" fmla="*/ 531181 w 531181"/>
                  <a:gd name="connsiteY9" fmla="*/ 0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181" h="113786">
                    <a:moveTo>
                      <a:pt x="531181" y="0"/>
                    </a:moveTo>
                    <a:cubicBezTo>
                      <a:pt x="488112" y="9571"/>
                      <a:pt x="440258" y="19142"/>
                      <a:pt x="397190" y="33498"/>
                    </a:cubicBezTo>
                    <a:cubicBezTo>
                      <a:pt x="354121" y="43069"/>
                      <a:pt x="311052" y="57425"/>
                      <a:pt x="267983" y="71781"/>
                    </a:cubicBezTo>
                    <a:cubicBezTo>
                      <a:pt x="181846" y="95708"/>
                      <a:pt x="86138" y="119635"/>
                      <a:pt x="0" y="100494"/>
                    </a:cubicBezTo>
                    <a:cubicBezTo>
                      <a:pt x="0" y="100494"/>
                      <a:pt x="0" y="100494"/>
                      <a:pt x="0" y="100494"/>
                    </a:cubicBezTo>
                    <a:cubicBezTo>
                      <a:pt x="81352" y="129206"/>
                      <a:pt x="177060" y="105279"/>
                      <a:pt x="258413" y="86138"/>
                    </a:cubicBezTo>
                    <a:cubicBezTo>
                      <a:pt x="301481" y="76567"/>
                      <a:pt x="349336" y="62211"/>
                      <a:pt x="392404" y="47854"/>
                    </a:cubicBezTo>
                    <a:cubicBezTo>
                      <a:pt x="411546" y="43069"/>
                      <a:pt x="430688" y="33498"/>
                      <a:pt x="454615" y="28712"/>
                    </a:cubicBezTo>
                    <a:cubicBezTo>
                      <a:pt x="478542" y="23927"/>
                      <a:pt x="507254" y="14356"/>
                      <a:pt x="531181" y="0"/>
                    </a:cubicBezTo>
                    <a:cubicBezTo>
                      <a:pt x="531181" y="0"/>
                      <a:pt x="531181" y="0"/>
                      <a:pt x="531181" y="0"/>
                    </a:cubicBezTo>
                    <a:close/>
                  </a:path>
                </a:pathLst>
              </a:custGeom>
              <a:solidFill>
                <a:srgbClr val="FFFFFF"/>
              </a:solidFill>
              <a:ln w="47824"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FC21D522-8BBF-4FD7-9268-6EF57F4043DC}"/>
                  </a:ext>
                </a:extLst>
              </p:cNvPr>
              <p:cNvSpPr/>
              <p:nvPr/>
            </p:nvSpPr>
            <p:spPr>
              <a:xfrm>
                <a:off x="8789879" y="7468295"/>
                <a:ext cx="334979" cy="71781"/>
              </a:xfrm>
              <a:custGeom>
                <a:avLst/>
                <a:gdLst>
                  <a:gd name="connsiteX0" fmla="*/ 334979 w 334979"/>
                  <a:gd name="connsiteY0" fmla="*/ 9571 h 71781"/>
                  <a:gd name="connsiteX1" fmla="*/ 244056 w 334979"/>
                  <a:gd name="connsiteY1" fmla="*/ 0 h 71781"/>
                  <a:gd name="connsiteX2" fmla="*/ 148348 w 334979"/>
                  <a:gd name="connsiteY2" fmla="*/ 4786 h 71781"/>
                  <a:gd name="connsiteX3" fmla="*/ 0 w 334979"/>
                  <a:gd name="connsiteY3" fmla="*/ 66996 h 71781"/>
                  <a:gd name="connsiteX4" fmla="*/ 4785 w 334979"/>
                  <a:gd name="connsiteY4" fmla="*/ 71781 h 71781"/>
                  <a:gd name="connsiteX5" fmla="*/ 162704 w 334979"/>
                  <a:gd name="connsiteY5" fmla="*/ 23927 h 71781"/>
                  <a:gd name="connsiteX6" fmla="*/ 330194 w 334979"/>
                  <a:gd name="connsiteY6" fmla="*/ 19142 h 71781"/>
                  <a:gd name="connsiteX7" fmla="*/ 334979 w 334979"/>
                  <a:gd name="connsiteY7" fmla="*/ 9571 h 7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979" h="71781">
                    <a:moveTo>
                      <a:pt x="334979" y="9571"/>
                    </a:moveTo>
                    <a:cubicBezTo>
                      <a:pt x="306267" y="0"/>
                      <a:pt x="277554" y="0"/>
                      <a:pt x="244056" y="0"/>
                    </a:cubicBezTo>
                    <a:cubicBezTo>
                      <a:pt x="210558" y="0"/>
                      <a:pt x="181846" y="0"/>
                      <a:pt x="148348" y="4786"/>
                    </a:cubicBezTo>
                    <a:cubicBezTo>
                      <a:pt x="95708" y="9571"/>
                      <a:pt x="38283" y="28713"/>
                      <a:pt x="0" y="66996"/>
                    </a:cubicBezTo>
                    <a:cubicBezTo>
                      <a:pt x="0" y="66996"/>
                      <a:pt x="0" y="71781"/>
                      <a:pt x="4785" y="71781"/>
                    </a:cubicBezTo>
                    <a:cubicBezTo>
                      <a:pt x="52640" y="38283"/>
                      <a:pt x="110065" y="28713"/>
                      <a:pt x="162704" y="23927"/>
                    </a:cubicBezTo>
                    <a:cubicBezTo>
                      <a:pt x="220129" y="19142"/>
                      <a:pt x="277554" y="14356"/>
                      <a:pt x="330194" y="19142"/>
                    </a:cubicBezTo>
                    <a:cubicBezTo>
                      <a:pt x="334979" y="14356"/>
                      <a:pt x="334979" y="9571"/>
                      <a:pt x="334979" y="9571"/>
                    </a:cubicBezTo>
                    <a:close/>
                  </a:path>
                </a:pathLst>
              </a:custGeom>
              <a:solidFill>
                <a:srgbClr val="57CAE5"/>
              </a:solidFill>
              <a:ln w="47824" cap="flat">
                <a:noFill/>
                <a:prstDash val="solid"/>
                <a:miter/>
              </a:ln>
            </p:spPr>
            <p:txBody>
              <a:bodyPr rtlCol="0" anchor="ctr"/>
              <a:lstStyle/>
              <a:p>
                <a:endParaRPr lang="en-US"/>
              </a:p>
            </p:txBody>
          </p:sp>
        </p:grpSp>
        <p:grpSp>
          <p:nvGrpSpPr>
            <p:cNvPr id="30" name="Graphic 3">
              <a:extLst>
                <a:ext uri="{FF2B5EF4-FFF2-40B4-BE49-F238E27FC236}">
                  <a16:creationId xmlns:a16="http://schemas.microsoft.com/office/drawing/2014/main" id="{A7F59BD9-DC0E-4B7F-99B2-B1A2B2BB8893}"/>
                </a:ext>
              </a:extLst>
            </p:cNvPr>
            <p:cNvGrpSpPr/>
            <p:nvPr/>
          </p:nvGrpSpPr>
          <p:grpSpPr>
            <a:xfrm>
              <a:off x="8099582" y="7808060"/>
              <a:ext cx="714223" cy="449828"/>
              <a:chOff x="8099582" y="7808060"/>
              <a:chExt cx="714223" cy="449828"/>
            </a:xfrm>
          </p:grpSpPr>
          <p:grpSp>
            <p:nvGrpSpPr>
              <p:cNvPr id="31" name="Graphic 3">
                <a:extLst>
                  <a:ext uri="{FF2B5EF4-FFF2-40B4-BE49-F238E27FC236}">
                    <a16:creationId xmlns:a16="http://schemas.microsoft.com/office/drawing/2014/main" id="{0E3C3198-79FE-4E50-8C30-793904164FC8}"/>
                  </a:ext>
                </a:extLst>
              </p:cNvPr>
              <p:cNvGrpSpPr/>
              <p:nvPr/>
            </p:nvGrpSpPr>
            <p:grpSpPr>
              <a:xfrm>
                <a:off x="8099582" y="7808060"/>
                <a:ext cx="714223" cy="449828"/>
                <a:chOff x="8099582" y="7808060"/>
                <a:chExt cx="714223" cy="449828"/>
              </a:xfrm>
            </p:grpSpPr>
            <p:grpSp>
              <p:nvGrpSpPr>
                <p:cNvPr id="37" name="Graphic 3">
                  <a:extLst>
                    <a:ext uri="{FF2B5EF4-FFF2-40B4-BE49-F238E27FC236}">
                      <a16:creationId xmlns:a16="http://schemas.microsoft.com/office/drawing/2014/main" id="{ABCBF167-7301-42E2-A5CA-07F994887E37}"/>
                    </a:ext>
                  </a:extLst>
                </p:cNvPr>
                <p:cNvGrpSpPr/>
                <p:nvPr/>
              </p:nvGrpSpPr>
              <p:grpSpPr>
                <a:xfrm>
                  <a:off x="8099582" y="7812845"/>
                  <a:ext cx="714223" cy="445043"/>
                  <a:chOff x="8099582" y="7812845"/>
                  <a:chExt cx="714223" cy="445043"/>
                </a:xfrm>
              </p:grpSpPr>
              <p:sp>
                <p:nvSpPr>
                  <p:cNvPr id="63" name="Freeform: Shape 62">
                    <a:extLst>
                      <a:ext uri="{FF2B5EF4-FFF2-40B4-BE49-F238E27FC236}">
                        <a16:creationId xmlns:a16="http://schemas.microsoft.com/office/drawing/2014/main" id="{44E21B1A-ACC3-41BE-ADB0-1F9A0EE623FE}"/>
                      </a:ext>
                    </a:extLst>
                  </p:cNvPr>
                  <p:cNvSpPr/>
                  <p:nvPr/>
                </p:nvSpPr>
                <p:spPr>
                  <a:xfrm>
                    <a:off x="8099851" y="7812845"/>
                    <a:ext cx="691904" cy="439748"/>
                  </a:xfrm>
                  <a:custGeom>
                    <a:avLst/>
                    <a:gdLst>
                      <a:gd name="connsiteX0" fmla="*/ 690028 w 691904"/>
                      <a:gd name="connsiteY0" fmla="*/ 200988 h 439748"/>
                      <a:gd name="connsiteX1" fmla="*/ 632603 w 691904"/>
                      <a:gd name="connsiteY1" fmla="*/ 172275 h 439748"/>
                      <a:gd name="connsiteX2" fmla="*/ 541680 w 691904"/>
                      <a:gd name="connsiteY2" fmla="*/ 167490 h 439748"/>
                      <a:gd name="connsiteX3" fmla="*/ 455542 w 691904"/>
                      <a:gd name="connsiteY3" fmla="*/ 181846 h 439748"/>
                      <a:gd name="connsiteX4" fmla="*/ 512967 w 691904"/>
                      <a:gd name="connsiteY4" fmla="*/ 138777 h 439748"/>
                      <a:gd name="connsiteX5" fmla="*/ 632603 w 691904"/>
                      <a:gd name="connsiteY5" fmla="*/ 124421 h 439748"/>
                      <a:gd name="connsiteX6" fmla="*/ 675672 w 691904"/>
                      <a:gd name="connsiteY6" fmla="*/ 86137 h 439748"/>
                      <a:gd name="connsiteX7" fmla="*/ 637388 w 691904"/>
                      <a:gd name="connsiteY7" fmla="*/ 43069 h 439748"/>
                      <a:gd name="connsiteX8" fmla="*/ 422044 w 691904"/>
                      <a:gd name="connsiteY8" fmla="*/ 90923 h 439748"/>
                      <a:gd name="connsiteX9" fmla="*/ 355048 w 691904"/>
                      <a:gd name="connsiteY9" fmla="*/ 181846 h 439748"/>
                      <a:gd name="connsiteX10" fmla="*/ 321551 w 691904"/>
                      <a:gd name="connsiteY10" fmla="*/ 229700 h 439748"/>
                      <a:gd name="connsiteX11" fmla="*/ 268911 w 691904"/>
                      <a:gd name="connsiteY11" fmla="*/ 224915 h 439748"/>
                      <a:gd name="connsiteX12" fmla="*/ 221057 w 691904"/>
                      <a:gd name="connsiteY12" fmla="*/ 215344 h 439748"/>
                      <a:gd name="connsiteX13" fmla="*/ 240198 w 691904"/>
                      <a:gd name="connsiteY13" fmla="*/ 172275 h 439748"/>
                      <a:gd name="connsiteX14" fmla="*/ 268911 w 691904"/>
                      <a:gd name="connsiteY14" fmla="*/ 119635 h 439748"/>
                      <a:gd name="connsiteX15" fmla="*/ 225842 w 691904"/>
                      <a:gd name="connsiteY15" fmla="*/ 57425 h 439748"/>
                      <a:gd name="connsiteX16" fmla="*/ 125349 w 691904"/>
                      <a:gd name="connsiteY16" fmla="*/ 0 h 439748"/>
                      <a:gd name="connsiteX17" fmla="*/ 96636 w 691904"/>
                      <a:gd name="connsiteY17" fmla="*/ 38283 h 439748"/>
                      <a:gd name="connsiteX18" fmla="*/ 39211 w 691904"/>
                      <a:gd name="connsiteY18" fmla="*/ 138777 h 439748"/>
                      <a:gd name="connsiteX19" fmla="*/ 927 w 691904"/>
                      <a:gd name="connsiteY19" fmla="*/ 239271 h 439748"/>
                      <a:gd name="connsiteX20" fmla="*/ 29640 w 691904"/>
                      <a:gd name="connsiteY20" fmla="*/ 315838 h 439748"/>
                      <a:gd name="connsiteX21" fmla="*/ 201915 w 691904"/>
                      <a:gd name="connsiteY21" fmla="*/ 392404 h 439748"/>
                      <a:gd name="connsiteX22" fmla="*/ 297624 w 691904"/>
                      <a:gd name="connsiteY22" fmla="*/ 397190 h 439748"/>
                      <a:gd name="connsiteX23" fmla="*/ 331121 w 691904"/>
                      <a:gd name="connsiteY23" fmla="*/ 430687 h 439748"/>
                      <a:gd name="connsiteX24" fmla="*/ 417259 w 691904"/>
                      <a:gd name="connsiteY24" fmla="*/ 430687 h 439748"/>
                      <a:gd name="connsiteX25" fmla="*/ 465113 w 691904"/>
                      <a:gd name="connsiteY25" fmla="*/ 401975 h 439748"/>
                      <a:gd name="connsiteX26" fmla="*/ 532109 w 691904"/>
                      <a:gd name="connsiteY26" fmla="*/ 411546 h 439748"/>
                      <a:gd name="connsiteX27" fmla="*/ 608676 w 691904"/>
                      <a:gd name="connsiteY27" fmla="*/ 435473 h 439748"/>
                      <a:gd name="connsiteX28" fmla="*/ 623032 w 691904"/>
                      <a:gd name="connsiteY28" fmla="*/ 397190 h 439748"/>
                      <a:gd name="connsiteX29" fmla="*/ 551251 w 691904"/>
                      <a:gd name="connsiteY29" fmla="*/ 339765 h 439748"/>
                      <a:gd name="connsiteX30" fmla="*/ 479469 w 691904"/>
                      <a:gd name="connsiteY30" fmla="*/ 334979 h 439748"/>
                      <a:gd name="connsiteX31" fmla="*/ 594319 w 691904"/>
                      <a:gd name="connsiteY31" fmla="*/ 344550 h 439748"/>
                      <a:gd name="connsiteX32" fmla="*/ 675672 w 691904"/>
                      <a:gd name="connsiteY32" fmla="*/ 330194 h 439748"/>
                      <a:gd name="connsiteX33" fmla="*/ 603890 w 691904"/>
                      <a:gd name="connsiteY33" fmla="*/ 272769 h 439748"/>
                      <a:gd name="connsiteX34" fmla="*/ 479469 w 691904"/>
                      <a:gd name="connsiteY34" fmla="*/ 267983 h 439748"/>
                      <a:gd name="connsiteX35" fmla="*/ 618246 w 691904"/>
                      <a:gd name="connsiteY35" fmla="*/ 253627 h 439748"/>
                      <a:gd name="connsiteX36" fmla="*/ 680457 w 691904"/>
                      <a:gd name="connsiteY36" fmla="*/ 244056 h 439748"/>
                      <a:gd name="connsiteX37" fmla="*/ 690028 w 691904"/>
                      <a:gd name="connsiteY37" fmla="*/ 200988 h 43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1904" h="439748">
                        <a:moveTo>
                          <a:pt x="690028" y="200988"/>
                        </a:moveTo>
                        <a:cubicBezTo>
                          <a:pt x="675672" y="181846"/>
                          <a:pt x="656530" y="172275"/>
                          <a:pt x="632603" y="172275"/>
                        </a:cubicBezTo>
                        <a:cubicBezTo>
                          <a:pt x="603890" y="167490"/>
                          <a:pt x="575178" y="167490"/>
                          <a:pt x="541680" y="167490"/>
                        </a:cubicBezTo>
                        <a:cubicBezTo>
                          <a:pt x="517753" y="167490"/>
                          <a:pt x="484255" y="172275"/>
                          <a:pt x="455542" y="181846"/>
                        </a:cubicBezTo>
                        <a:cubicBezTo>
                          <a:pt x="469899" y="162704"/>
                          <a:pt x="489040" y="148348"/>
                          <a:pt x="512967" y="138777"/>
                        </a:cubicBezTo>
                        <a:cubicBezTo>
                          <a:pt x="551251" y="124421"/>
                          <a:pt x="594319" y="133992"/>
                          <a:pt x="632603" y="124421"/>
                        </a:cubicBezTo>
                        <a:cubicBezTo>
                          <a:pt x="651745" y="119635"/>
                          <a:pt x="670886" y="110065"/>
                          <a:pt x="675672" y="86137"/>
                        </a:cubicBezTo>
                        <a:cubicBezTo>
                          <a:pt x="675672" y="62210"/>
                          <a:pt x="656530" y="47854"/>
                          <a:pt x="637388" y="43069"/>
                        </a:cubicBezTo>
                        <a:cubicBezTo>
                          <a:pt x="560822" y="23927"/>
                          <a:pt x="479469" y="38283"/>
                          <a:pt x="422044" y="90923"/>
                        </a:cubicBezTo>
                        <a:cubicBezTo>
                          <a:pt x="393332" y="114850"/>
                          <a:pt x="374190" y="153133"/>
                          <a:pt x="355048" y="181846"/>
                        </a:cubicBezTo>
                        <a:cubicBezTo>
                          <a:pt x="345478" y="196202"/>
                          <a:pt x="335907" y="215344"/>
                          <a:pt x="321551" y="229700"/>
                        </a:cubicBezTo>
                        <a:cubicBezTo>
                          <a:pt x="302409" y="229700"/>
                          <a:pt x="288053" y="229700"/>
                          <a:pt x="268911" y="224915"/>
                        </a:cubicBezTo>
                        <a:cubicBezTo>
                          <a:pt x="254555" y="224915"/>
                          <a:pt x="235413" y="220129"/>
                          <a:pt x="221057" y="215344"/>
                        </a:cubicBezTo>
                        <a:cubicBezTo>
                          <a:pt x="225842" y="200988"/>
                          <a:pt x="230628" y="186631"/>
                          <a:pt x="240198" y="172275"/>
                        </a:cubicBezTo>
                        <a:cubicBezTo>
                          <a:pt x="249769" y="153133"/>
                          <a:pt x="259340" y="133992"/>
                          <a:pt x="268911" y="119635"/>
                        </a:cubicBezTo>
                        <a:cubicBezTo>
                          <a:pt x="254555" y="95708"/>
                          <a:pt x="244984" y="76567"/>
                          <a:pt x="225842" y="57425"/>
                        </a:cubicBezTo>
                        <a:cubicBezTo>
                          <a:pt x="197130" y="28713"/>
                          <a:pt x="163632" y="9571"/>
                          <a:pt x="125349" y="0"/>
                        </a:cubicBezTo>
                        <a:cubicBezTo>
                          <a:pt x="115778" y="9571"/>
                          <a:pt x="106207" y="23927"/>
                          <a:pt x="96636" y="38283"/>
                        </a:cubicBezTo>
                        <a:cubicBezTo>
                          <a:pt x="77494" y="71781"/>
                          <a:pt x="58353" y="105279"/>
                          <a:pt x="39211" y="138777"/>
                        </a:cubicBezTo>
                        <a:cubicBezTo>
                          <a:pt x="24855" y="172275"/>
                          <a:pt x="5713" y="200988"/>
                          <a:pt x="927" y="239271"/>
                        </a:cubicBezTo>
                        <a:cubicBezTo>
                          <a:pt x="-3858" y="267983"/>
                          <a:pt x="10499" y="291911"/>
                          <a:pt x="29640" y="315838"/>
                        </a:cubicBezTo>
                        <a:cubicBezTo>
                          <a:pt x="67923" y="368477"/>
                          <a:pt x="139705" y="382833"/>
                          <a:pt x="201915" y="392404"/>
                        </a:cubicBezTo>
                        <a:cubicBezTo>
                          <a:pt x="230628" y="397190"/>
                          <a:pt x="264125" y="397190"/>
                          <a:pt x="297624" y="397190"/>
                        </a:cubicBezTo>
                        <a:cubicBezTo>
                          <a:pt x="307194" y="411546"/>
                          <a:pt x="316765" y="425902"/>
                          <a:pt x="331121" y="430687"/>
                        </a:cubicBezTo>
                        <a:cubicBezTo>
                          <a:pt x="359834" y="445044"/>
                          <a:pt x="388547" y="440258"/>
                          <a:pt x="417259" y="430687"/>
                        </a:cubicBezTo>
                        <a:cubicBezTo>
                          <a:pt x="436401" y="421117"/>
                          <a:pt x="450757" y="411546"/>
                          <a:pt x="465113" y="401975"/>
                        </a:cubicBezTo>
                        <a:cubicBezTo>
                          <a:pt x="484255" y="382833"/>
                          <a:pt x="512967" y="401975"/>
                          <a:pt x="532109" y="411546"/>
                        </a:cubicBezTo>
                        <a:cubicBezTo>
                          <a:pt x="556036" y="425902"/>
                          <a:pt x="579963" y="435473"/>
                          <a:pt x="608676" y="435473"/>
                        </a:cubicBezTo>
                        <a:cubicBezTo>
                          <a:pt x="627817" y="430687"/>
                          <a:pt x="632603" y="416331"/>
                          <a:pt x="623032" y="397190"/>
                        </a:cubicBezTo>
                        <a:cubicBezTo>
                          <a:pt x="608676" y="373262"/>
                          <a:pt x="579963" y="349335"/>
                          <a:pt x="551251" y="339765"/>
                        </a:cubicBezTo>
                        <a:cubicBezTo>
                          <a:pt x="517753" y="325408"/>
                          <a:pt x="484255" y="334979"/>
                          <a:pt x="479469" y="334979"/>
                        </a:cubicBezTo>
                        <a:cubicBezTo>
                          <a:pt x="512967" y="334979"/>
                          <a:pt x="517753" y="330194"/>
                          <a:pt x="594319" y="344550"/>
                        </a:cubicBezTo>
                        <a:cubicBezTo>
                          <a:pt x="613461" y="349335"/>
                          <a:pt x="675672" y="368477"/>
                          <a:pt x="675672" y="330194"/>
                        </a:cubicBezTo>
                        <a:cubicBezTo>
                          <a:pt x="675672" y="296696"/>
                          <a:pt x="632603" y="282340"/>
                          <a:pt x="603890" y="272769"/>
                        </a:cubicBezTo>
                        <a:cubicBezTo>
                          <a:pt x="575178" y="263198"/>
                          <a:pt x="508182" y="267983"/>
                          <a:pt x="479469" y="267983"/>
                        </a:cubicBezTo>
                        <a:cubicBezTo>
                          <a:pt x="512967" y="253627"/>
                          <a:pt x="584749" y="253627"/>
                          <a:pt x="618246" y="253627"/>
                        </a:cubicBezTo>
                        <a:cubicBezTo>
                          <a:pt x="642174" y="253627"/>
                          <a:pt x="661315" y="253627"/>
                          <a:pt x="680457" y="244056"/>
                        </a:cubicBezTo>
                        <a:cubicBezTo>
                          <a:pt x="690028" y="224915"/>
                          <a:pt x="694813" y="210558"/>
                          <a:pt x="690028" y="200988"/>
                        </a:cubicBezTo>
                        <a:close/>
                      </a:path>
                    </a:pathLst>
                  </a:custGeom>
                  <a:solidFill>
                    <a:srgbClr val="FBC98F"/>
                  </a:solidFill>
                  <a:ln w="47824"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8635F0B4-4E23-4079-BF7A-95902CDEDA56}"/>
                      </a:ext>
                    </a:extLst>
                  </p:cNvPr>
                  <p:cNvSpPr/>
                  <p:nvPr/>
                </p:nvSpPr>
                <p:spPr>
                  <a:xfrm>
                    <a:off x="8099582" y="7812845"/>
                    <a:ext cx="714223" cy="445043"/>
                  </a:xfrm>
                  <a:custGeom>
                    <a:avLst/>
                    <a:gdLst>
                      <a:gd name="connsiteX0" fmla="*/ 364888 w 714223"/>
                      <a:gd name="connsiteY0" fmla="*/ 445044 h 445043"/>
                      <a:gd name="connsiteX1" fmla="*/ 326605 w 714223"/>
                      <a:gd name="connsiteY1" fmla="*/ 435473 h 445043"/>
                      <a:gd name="connsiteX2" fmla="*/ 293107 w 714223"/>
                      <a:gd name="connsiteY2" fmla="*/ 401975 h 445043"/>
                      <a:gd name="connsiteX3" fmla="*/ 202184 w 714223"/>
                      <a:gd name="connsiteY3" fmla="*/ 397190 h 445043"/>
                      <a:gd name="connsiteX4" fmla="*/ 29909 w 714223"/>
                      <a:gd name="connsiteY4" fmla="*/ 320623 h 445043"/>
                      <a:gd name="connsiteX5" fmla="*/ 1196 w 714223"/>
                      <a:gd name="connsiteY5" fmla="*/ 239271 h 445043"/>
                      <a:gd name="connsiteX6" fmla="*/ 39480 w 714223"/>
                      <a:gd name="connsiteY6" fmla="*/ 138777 h 445043"/>
                      <a:gd name="connsiteX7" fmla="*/ 44265 w 714223"/>
                      <a:gd name="connsiteY7" fmla="*/ 129206 h 445043"/>
                      <a:gd name="connsiteX8" fmla="*/ 96905 w 714223"/>
                      <a:gd name="connsiteY8" fmla="*/ 38283 h 445043"/>
                      <a:gd name="connsiteX9" fmla="*/ 125617 w 714223"/>
                      <a:gd name="connsiteY9" fmla="*/ 0 h 445043"/>
                      <a:gd name="connsiteX10" fmla="*/ 130403 w 714223"/>
                      <a:gd name="connsiteY10" fmla="*/ 0 h 445043"/>
                      <a:gd name="connsiteX11" fmla="*/ 230897 w 714223"/>
                      <a:gd name="connsiteY11" fmla="*/ 57425 h 445043"/>
                      <a:gd name="connsiteX12" fmla="*/ 273965 w 714223"/>
                      <a:gd name="connsiteY12" fmla="*/ 114850 h 445043"/>
                      <a:gd name="connsiteX13" fmla="*/ 278751 w 714223"/>
                      <a:gd name="connsiteY13" fmla="*/ 119635 h 445043"/>
                      <a:gd name="connsiteX14" fmla="*/ 278751 w 714223"/>
                      <a:gd name="connsiteY14" fmla="*/ 124421 h 445043"/>
                      <a:gd name="connsiteX15" fmla="*/ 269180 w 714223"/>
                      <a:gd name="connsiteY15" fmla="*/ 143562 h 445043"/>
                      <a:gd name="connsiteX16" fmla="*/ 250038 w 714223"/>
                      <a:gd name="connsiteY16" fmla="*/ 181846 h 445043"/>
                      <a:gd name="connsiteX17" fmla="*/ 235682 w 714223"/>
                      <a:gd name="connsiteY17" fmla="*/ 220129 h 445043"/>
                      <a:gd name="connsiteX18" fmla="*/ 278751 w 714223"/>
                      <a:gd name="connsiteY18" fmla="*/ 224915 h 445043"/>
                      <a:gd name="connsiteX19" fmla="*/ 331390 w 714223"/>
                      <a:gd name="connsiteY19" fmla="*/ 229700 h 445043"/>
                      <a:gd name="connsiteX20" fmla="*/ 360103 w 714223"/>
                      <a:gd name="connsiteY20" fmla="*/ 186631 h 445043"/>
                      <a:gd name="connsiteX21" fmla="*/ 369674 w 714223"/>
                      <a:gd name="connsiteY21" fmla="*/ 172275 h 445043"/>
                      <a:gd name="connsiteX22" fmla="*/ 436670 w 714223"/>
                      <a:gd name="connsiteY22" fmla="*/ 86137 h 445043"/>
                      <a:gd name="connsiteX23" fmla="*/ 594588 w 714223"/>
                      <a:gd name="connsiteY23" fmla="*/ 33498 h 445043"/>
                      <a:gd name="connsiteX24" fmla="*/ 656799 w 714223"/>
                      <a:gd name="connsiteY24" fmla="*/ 43069 h 445043"/>
                      <a:gd name="connsiteX25" fmla="*/ 699868 w 714223"/>
                      <a:gd name="connsiteY25" fmla="*/ 90923 h 445043"/>
                      <a:gd name="connsiteX26" fmla="*/ 652013 w 714223"/>
                      <a:gd name="connsiteY26" fmla="*/ 133992 h 445043"/>
                      <a:gd name="connsiteX27" fmla="*/ 594588 w 714223"/>
                      <a:gd name="connsiteY27" fmla="*/ 138777 h 445043"/>
                      <a:gd name="connsiteX28" fmla="*/ 532378 w 714223"/>
                      <a:gd name="connsiteY28" fmla="*/ 148348 h 445043"/>
                      <a:gd name="connsiteX29" fmla="*/ 489309 w 714223"/>
                      <a:gd name="connsiteY29" fmla="*/ 172275 h 445043"/>
                      <a:gd name="connsiteX30" fmla="*/ 556305 w 714223"/>
                      <a:gd name="connsiteY30" fmla="*/ 162704 h 445043"/>
                      <a:gd name="connsiteX31" fmla="*/ 647228 w 714223"/>
                      <a:gd name="connsiteY31" fmla="*/ 167490 h 445043"/>
                      <a:gd name="connsiteX32" fmla="*/ 709438 w 714223"/>
                      <a:gd name="connsiteY32" fmla="*/ 200988 h 445043"/>
                      <a:gd name="connsiteX33" fmla="*/ 714224 w 714223"/>
                      <a:gd name="connsiteY33" fmla="*/ 220129 h 445043"/>
                      <a:gd name="connsiteX34" fmla="*/ 699868 w 714223"/>
                      <a:gd name="connsiteY34" fmla="*/ 244056 h 445043"/>
                      <a:gd name="connsiteX35" fmla="*/ 652013 w 714223"/>
                      <a:gd name="connsiteY35" fmla="*/ 258413 h 445043"/>
                      <a:gd name="connsiteX36" fmla="*/ 652013 w 714223"/>
                      <a:gd name="connsiteY36" fmla="*/ 258413 h 445043"/>
                      <a:gd name="connsiteX37" fmla="*/ 637657 w 714223"/>
                      <a:gd name="connsiteY37" fmla="*/ 258413 h 445043"/>
                      <a:gd name="connsiteX38" fmla="*/ 623301 w 714223"/>
                      <a:gd name="connsiteY38" fmla="*/ 258413 h 445043"/>
                      <a:gd name="connsiteX39" fmla="*/ 561090 w 714223"/>
                      <a:gd name="connsiteY39" fmla="*/ 263198 h 445043"/>
                      <a:gd name="connsiteX40" fmla="*/ 623301 w 714223"/>
                      <a:gd name="connsiteY40" fmla="*/ 267983 h 445043"/>
                      <a:gd name="connsiteX41" fmla="*/ 699868 w 714223"/>
                      <a:gd name="connsiteY41" fmla="*/ 330194 h 445043"/>
                      <a:gd name="connsiteX42" fmla="*/ 661584 w 714223"/>
                      <a:gd name="connsiteY42" fmla="*/ 358906 h 445043"/>
                      <a:gd name="connsiteX43" fmla="*/ 618515 w 714223"/>
                      <a:gd name="connsiteY43" fmla="*/ 354121 h 445043"/>
                      <a:gd name="connsiteX44" fmla="*/ 613730 w 714223"/>
                      <a:gd name="connsiteY44" fmla="*/ 354121 h 445043"/>
                      <a:gd name="connsiteX45" fmla="*/ 589803 w 714223"/>
                      <a:gd name="connsiteY45" fmla="*/ 349335 h 445043"/>
                      <a:gd name="connsiteX46" fmla="*/ 642442 w 714223"/>
                      <a:gd name="connsiteY46" fmla="*/ 401975 h 445043"/>
                      <a:gd name="connsiteX47" fmla="*/ 642442 w 714223"/>
                      <a:gd name="connsiteY47" fmla="*/ 430687 h 445043"/>
                      <a:gd name="connsiteX48" fmla="*/ 618515 w 714223"/>
                      <a:gd name="connsiteY48" fmla="*/ 445044 h 445043"/>
                      <a:gd name="connsiteX49" fmla="*/ 608945 w 714223"/>
                      <a:gd name="connsiteY49" fmla="*/ 445044 h 445043"/>
                      <a:gd name="connsiteX50" fmla="*/ 541949 w 714223"/>
                      <a:gd name="connsiteY50" fmla="*/ 421117 h 445043"/>
                      <a:gd name="connsiteX51" fmla="*/ 537163 w 714223"/>
                      <a:gd name="connsiteY51" fmla="*/ 416331 h 445043"/>
                      <a:gd name="connsiteX52" fmla="*/ 498880 w 714223"/>
                      <a:gd name="connsiteY52" fmla="*/ 401975 h 445043"/>
                      <a:gd name="connsiteX53" fmla="*/ 484524 w 714223"/>
                      <a:gd name="connsiteY53" fmla="*/ 406760 h 445043"/>
                      <a:gd name="connsiteX54" fmla="*/ 436670 w 714223"/>
                      <a:gd name="connsiteY54" fmla="*/ 440258 h 445043"/>
                      <a:gd name="connsiteX55" fmla="*/ 364888 w 714223"/>
                      <a:gd name="connsiteY55" fmla="*/ 445044 h 445043"/>
                      <a:gd name="connsiteX56" fmla="*/ 293107 w 714223"/>
                      <a:gd name="connsiteY56" fmla="*/ 387619 h 445043"/>
                      <a:gd name="connsiteX57" fmla="*/ 293107 w 714223"/>
                      <a:gd name="connsiteY57" fmla="*/ 387619 h 445043"/>
                      <a:gd name="connsiteX58" fmla="*/ 331390 w 714223"/>
                      <a:gd name="connsiteY58" fmla="*/ 421117 h 445043"/>
                      <a:gd name="connsiteX59" fmla="*/ 412743 w 714223"/>
                      <a:gd name="connsiteY59" fmla="*/ 421117 h 445043"/>
                      <a:gd name="connsiteX60" fmla="*/ 460597 w 714223"/>
                      <a:gd name="connsiteY60" fmla="*/ 392404 h 445043"/>
                      <a:gd name="connsiteX61" fmla="*/ 484524 w 714223"/>
                      <a:gd name="connsiteY61" fmla="*/ 382833 h 445043"/>
                      <a:gd name="connsiteX62" fmla="*/ 527592 w 714223"/>
                      <a:gd name="connsiteY62" fmla="*/ 397190 h 445043"/>
                      <a:gd name="connsiteX63" fmla="*/ 532378 w 714223"/>
                      <a:gd name="connsiteY63" fmla="*/ 401975 h 445043"/>
                      <a:gd name="connsiteX64" fmla="*/ 594588 w 714223"/>
                      <a:gd name="connsiteY64" fmla="*/ 425902 h 445043"/>
                      <a:gd name="connsiteX65" fmla="*/ 604159 w 714223"/>
                      <a:gd name="connsiteY65" fmla="*/ 425902 h 445043"/>
                      <a:gd name="connsiteX66" fmla="*/ 618515 w 714223"/>
                      <a:gd name="connsiteY66" fmla="*/ 416331 h 445043"/>
                      <a:gd name="connsiteX67" fmla="*/ 618515 w 714223"/>
                      <a:gd name="connsiteY67" fmla="*/ 397190 h 445043"/>
                      <a:gd name="connsiteX68" fmla="*/ 551519 w 714223"/>
                      <a:gd name="connsiteY68" fmla="*/ 339765 h 445043"/>
                      <a:gd name="connsiteX69" fmla="*/ 508451 w 714223"/>
                      <a:gd name="connsiteY69" fmla="*/ 330194 h 445043"/>
                      <a:gd name="connsiteX70" fmla="*/ 498880 w 714223"/>
                      <a:gd name="connsiteY70" fmla="*/ 330194 h 445043"/>
                      <a:gd name="connsiteX71" fmla="*/ 489309 w 714223"/>
                      <a:gd name="connsiteY71" fmla="*/ 330194 h 445043"/>
                      <a:gd name="connsiteX72" fmla="*/ 479738 w 714223"/>
                      <a:gd name="connsiteY72" fmla="*/ 330194 h 445043"/>
                      <a:gd name="connsiteX73" fmla="*/ 474953 w 714223"/>
                      <a:gd name="connsiteY73" fmla="*/ 325408 h 445043"/>
                      <a:gd name="connsiteX74" fmla="*/ 479738 w 714223"/>
                      <a:gd name="connsiteY74" fmla="*/ 320623 h 445043"/>
                      <a:gd name="connsiteX75" fmla="*/ 484524 w 714223"/>
                      <a:gd name="connsiteY75" fmla="*/ 320623 h 445043"/>
                      <a:gd name="connsiteX76" fmla="*/ 498880 w 714223"/>
                      <a:gd name="connsiteY76" fmla="*/ 320623 h 445043"/>
                      <a:gd name="connsiteX77" fmla="*/ 594588 w 714223"/>
                      <a:gd name="connsiteY77" fmla="*/ 330194 h 445043"/>
                      <a:gd name="connsiteX78" fmla="*/ 599374 w 714223"/>
                      <a:gd name="connsiteY78" fmla="*/ 330194 h 445043"/>
                      <a:gd name="connsiteX79" fmla="*/ 642442 w 714223"/>
                      <a:gd name="connsiteY79" fmla="*/ 334979 h 445043"/>
                      <a:gd name="connsiteX80" fmla="*/ 671155 w 714223"/>
                      <a:gd name="connsiteY80" fmla="*/ 315838 h 445043"/>
                      <a:gd name="connsiteX81" fmla="*/ 604159 w 714223"/>
                      <a:gd name="connsiteY81" fmla="*/ 267983 h 445043"/>
                      <a:gd name="connsiteX82" fmla="*/ 537163 w 714223"/>
                      <a:gd name="connsiteY82" fmla="*/ 263198 h 445043"/>
                      <a:gd name="connsiteX83" fmla="*/ 484524 w 714223"/>
                      <a:gd name="connsiteY83" fmla="*/ 263198 h 445043"/>
                      <a:gd name="connsiteX84" fmla="*/ 479738 w 714223"/>
                      <a:gd name="connsiteY84" fmla="*/ 258413 h 445043"/>
                      <a:gd name="connsiteX85" fmla="*/ 484524 w 714223"/>
                      <a:gd name="connsiteY85" fmla="*/ 253627 h 445043"/>
                      <a:gd name="connsiteX86" fmla="*/ 608945 w 714223"/>
                      <a:gd name="connsiteY86" fmla="*/ 239271 h 445043"/>
                      <a:gd name="connsiteX87" fmla="*/ 623301 w 714223"/>
                      <a:gd name="connsiteY87" fmla="*/ 239271 h 445043"/>
                      <a:gd name="connsiteX88" fmla="*/ 637657 w 714223"/>
                      <a:gd name="connsiteY88" fmla="*/ 239271 h 445043"/>
                      <a:gd name="connsiteX89" fmla="*/ 680726 w 714223"/>
                      <a:gd name="connsiteY89" fmla="*/ 229700 h 445043"/>
                      <a:gd name="connsiteX90" fmla="*/ 690297 w 714223"/>
                      <a:gd name="connsiteY90" fmla="*/ 215344 h 445043"/>
                      <a:gd name="connsiteX91" fmla="*/ 690297 w 714223"/>
                      <a:gd name="connsiteY91" fmla="*/ 205773 h 445043"/>
                      <a:gd name="connsiteX92" fmla="*/ 632872 w 714223"/>
                      <a:gd name="connsiteY92" fmla="*/ 177060 h 445043"/>
                      <a:gd name="connsiteX93" fmla="*/ 546734 w 714223"/>
                      <a:gd name="connsiteY93" fmla="*/ 172275 h 445043"/>
                      <a:gd name="connsiteX94" fmla="*/ 460597 w 714223"/>
                      <a:gd name="connsiteY94" fmla="*/ 186631 h 445043"/>
                      <a:gd name="connsiteX95" fmla="*/ 455811 w 714223"/>
                      <a:gd name="connsiteY95" fmla="*/ 186631 h 445043"/>
                      <a:gd name="connsiteX96" fmla="*/ 455811 w 714223"/>
                      <a:gd name="connsiteY96" fmla="*/ 181846 h 445043"/>
                      <a:gd name="connsiteX97" fmla="*/ 518022 w 714223"/>
                      <a:gd name="connsiteY97" fmla="*/ 138777 h 445043"/>
                      <a:gd name="connsiteX98" fmla="*/ 585018 w 714223"/>
                      <a:gd name="connsiteY98" fmla="*/ 129206 h 445043"/>
                      <a:gd name="connsiteX99" fmla="*/ 637657 w 714223"/>
                      <a:gd name="connsiteY99" fmla="*/ 124421 h 445043"/>
                      <a:gd name="connsiteX100" fmla="*/ 675941 w 714223"/>
                      <a:gd name="connsiteY100" fmla="*/ 90923 h 445043"/>
                      <a:gd name="connsiteX101" fmla="*/ 637657 w 714223"/>
                      <a:gd name="connsiteY101" fmla="*/ 52640 h 445043"/>
                      <a:gd name="connsiteX102" fmla="*/ 575446 w 714223"/>
                      <a:gd name="connsiteY102" fmla="*/ 47854 h 445043"/>
                      <a:gd name="connsiteX103" fmla="*/ 422313 w 714223"/>
                      <a:gd name="connsiteY103" fmla="*/ 100494 h 445043"/>
                      <a:gd name="connsiteX104" fmla="*/ 360103 w 714223"/>
                      <a:gd name="connsiteY104" fmla="*/ 181846 h 445043"/>
                      <a:gd name="connsiteX105" fmla="*/ 350532 w 714223"/>
                      <a:gd name="connsiteY105" fmla="*/ 196202 h 445043"/>
                      <a:gd name="connsiteX106" fmla="*/ 321820 w 714223"/>
                      <a:gd name="connsiteY106" fmla="*/ 239271 h 445043"/>
                      <a:gd name="connsiteX107" fmla="*/ 317034 w 714223"/>
                      <a:gd name="connsiteY107" fmla="*/ 239271 h 445043"/>
                      <a:gd name="connsiteX108" fmla="*/ 317034 w 714223"/>
                      <a:gd name="connsiteY108" fmla="*/ 239271 h 445043"/>
                      <a:gd name="connsiteX109" fmla="*/ 264394 w 714223"/>
                      <a:gd name="connsiteY109" fmla="*/ 234485 h 445043"/>
                      <a:gd name="connsiteX110" fmla="*/ 216540 w 714223"/>
                      <a:gd name="connsiteY110" fmla="*/ 224915 h 445043"/>
                      <a:gd name="connsiteX111" fmla="*/ 211755 w 714223"/>
                      <a:gd name="connsiteY111" fmla="*/ 220129 h 445043"/>
                      <a:gd name="connsiteX112" fmla="*/ 211755 w 714223"/>
                      <a:gd name="connsiteY112" fmla="*/ 215344 h 445043"/>
                      <a:gd name="connsiteX113" fmla="*/ 230897 w 714223"/>
                      <a:gd name="connsiteY113" fmla="*/ 172275 h 445043"/>
                      <a:gd name="connsiteX114" fmla="*/ 250038 w 714223"/>
                      <a:gd name="connsiteY114" fmla="*/ 133992 h 445043"/>
                      <a:gd name="connsiteX115" fmla="*/ 259609 w 714223"/>
                      <a:gd name="connsiteY115" fmla="*/ 119635 h 445043"/>
                      <a:gd name="connsiteX116" fmla="*/ 259609 w 714223"/>
                      <a:gd name="connsiteY116" fmla="*/ 119635 h 445043"/>
                      <a:gd name="connsiteX117" fmla="*/ 221326 w 714223"/>
                      <a:gd name="connsiteY117" fmla="*/ 62210 h 445043"/>
                      <a:gd name="connsiteX118" fmla="*/ 130403 w 714223"/>
                      <a:gd name="connsiteY118" fmla="*/ 9571 h 445043"/>
                      <a:gd name="connsiteX119" fmla="*/ 106476 w 714223"/>
                      <a:gd name="connsiteY119" fmla="*/ 43069 h 445043"/>
                      <a:gd name="connsiteX120" fmla="*/ 53836 w 714223"/>
                      <a:gd name="connsiteY120" fmla="*/ 133992 h 445043"/>
                      <a:gd name="connsiteX121" fmla="*/ 49050 w 714223"/>
                      <a:gd name="connsiteY121" fmla="*/ 143562 h 445043"/>
                      <a:gd name="connsiteX122" fmla="*/ 15553 w 714223"/>
                      <a:gd name="connsiteY122" fmla="*/ 239271 h 445043"/>
                      <a:gd name="connsiteX123" fmla="*/ 44265 w 714223"/>
                      <a:gd name="connsiteY123" fmla="*/ 311052 h 445043"/>
                      <a:gd name="connsiteX124" fmla="*/ 211755 w 714223"/>
                      <a:gd name="connsiteY124" fmla="*/ 382833 h 445043"/>
                      <a:gd name="connsiteX125" fmla="*/ 293107 w 714223"/>
                      <a:gd name="connsiteY125" fmla="*/ 387619 h 445043"/>
                      <a:gd name="connsiteX126" fmla="*/ 293107 w 714223"/>
                      <a:gd name="connsiteY126" fmla="*/ 387619 h 44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14223" h="445043">
                        <a:moveTo>
                          <a:pt x="364888" y="445044"/>
                        </a:moveTo>
                        <a:cubicBezTo>
                          <a:pt x="350532" y="445044"/>
                          <a:pt x="336176" y="440258"/>
                          <a:pt x="326605" y="435473"/>
                        </a:cubicBezTo>
                        <a:cubicBezTo>
                          <a:pt x="312248" y="425902"/>
                          <a:pt x="302678" y="416331"/>
                          <a:pt x="293107" y="401975"/>
                        </a:cubicBezTo>
                        <a:cubicBezTo>
                          <a:pt x="259609" y="401975"/>
                          <a:pt x="230897" y="401975"/>
                          <a:pt x="202184" y="397190"/>
                        </a:cubicBezTo>
                        <a:cubicBezTo>
                          <a:pt x="139973" y="387619"/>
                          <a:pt x="68192" y="373262"/>
                          <a:pt x="29909" y="320623"/>
                        </a:cubicBezTo>
                        <a:cubicBezTo>
                          <a:pt x="5982" y="291911"/>
                          <a:pt x="-3589" y="267983"/>
                          <a:pt x="1196" y="239271"/>
                        </a:cubicBezTo>
                        <a:cubicBezTo>
                          <a:pt x="5982" y="200988"/>
                          <a:pt x="20338" y="167490"/>
                          <a:pt x="39480" y="138777"/>
                        </a:cubicBezTo>
                        <a:lnTo>
                          <a:pt x="44265" y="129206"/>
                        </a:lnTo>
                        <a:cubicBezTo>
                          <a:pt x="58622" y="100494"/>
                          <a:pt x="77763" y="66996"/>
                          <a:pt x="96905" y="38283"/>
                        </a:cubicBezTo>
                        <a:cubicBezTo>
                          <a:pt x="106476" y="28713"/>
                          <a:pt x="116046" y="14356"/>
                          <a:pt x="125617" y="0"/>
                        </a:cubicBezTo>
                        <a:cubicBezTo>
                          <a:pt x="125617" y="0"/>
                          <a:pt x="130403" y="0"/>
                          <a:pt x="130403" y="0"/>
                        </a:cubicBezTo>
                        <a:cubicBezTo>
                          <a:pt x="168686" y="9571"/>
                          <a:pt x="197399" y="28713"/>
                          <a:pt x="230897" y="57425"/>
                        </a:cubicBezTo>
                        <a:cubicBezTo>
                          <a:pt x="250038" y="76567"/>
                          <a:pt x="259609" y="95708"/>
                          <a:pt x="273965" y="114850"/>
                        </a:cubicBezTo>
                        <a:lnTo>
                          <a:pt x="278751" y="119635"/>
                        </a:lnTo>
                        <a:cubicBezTo>
                          <a:pt x="278751" y="119635"/>
                          <a:pt x="278751" y="124421"/>
                          <a:pt x="278751" y="124421"/>
                        </a:cubicBezTo>
                        <a:cubicBezTo>
                          <a:pt x="273965" y="129206"/>
                          <a:pt x="273965" y="133992"/>
                          <a:pt x="269180" y="143562"/>
                        </a:cubicBezTo>
                        <a:cubicBezTo>
                          <a:pt x="264394" y="153133"/>
                          <a:pt x="254824" y="167490"/>
                          <a:pt x="250038" y="181846"/>
                        </a:cubicBezTo>
                        <a:cubicBezTo>
                          <a:pt x="245253" y="191417"/>
                          <a:pt x="240467" y="205773"/>
                          <a:pt x="235682" y="220129"/>
                        </a:cubicBezTo>
                        <a:cubicBezTo>
                          <a:pt x="250038" y="224915"/>
                          <a:pt x="264394" y="224915"/>
                          <a:pt x="278751" y="224915"/>
                        </a:cubicBezTo>
                        <a:cubicBezTo>
                          <a:pt x="293107" y="224915"/>
                          <a:pt x="312248" y="229700"/>
                          <a:pt x="331390" y="229700"/>
                        </a:cubicBezTo>
                        <a:cubicBezTo>
                          <a:pt x="340961" y="215344"/>
                          <a:pt x="350532" y="200988"/>
                          <a:pt x="360103" y="186631"/>
                        </a:cubicBezTo>
                        <a:lnTo>
                          <a:pt x="369674" y="172275"/>
                        </a:lnTo>
                        <a:cubicBezTo>
                          <a:pt x="388815" y="143562"/>
                          <a:pt x="407957" y="110065"/>
                          <a:pt x="436670" y="86137"/>
                        </a:cubicBezTo>
                        <a:cubicBezTo>
                          <a:pt x="479738" y="52640"/>
                          <a:pt x="537163" y="33498"/>
                          <a:pt x="594588" y="33498"/>
                        </a:cubicBezTo>
                        <a:cubicBezTo>
                          <a:pt x="613730" y="33498"/>
                          <a:pt x="637657" y="38283"/>
                          <a:pt x="656799" y="43069"/>
                        </a:cubicBezTo>
                        <a:cubicBezTo>
                          <a:pt x="680726" y="47854"/>
                          <a:pt x="704653" y="66996"/>
                          <a:pt x="699868" y="90923"/>
                        </a:cubicBezTo>
                        <a:cubicBezTo>
                          <a:pt x="699868" y="110065"/>
                          <a:pt x="680726" y="124421"/>
                          <a:pt x="652013" y="133992"/>
                        </a:cubicBezTo>
                        <a:cubicBezTo>
                          <a:pt x="632872" y="138777"/>
                          <a:pt x="613730" y="138777"/>
                          <a:pt x="594588" y="138777"/>
                        </a:cubicBezTo>
                        <a:cubicBezTo>
                          <a:pt x="570661" y="138777"/>
                          <a:pt x="551519" y="138777"/>
                          <a:pt x="532378" y="148348"/>
                        </a:cubicBezTo>
                        <a:cubicBezTo>
                          <a:pt x="518022" y="153133"/>
                          <a:pt x="503665" y="162704"/>
                          <a:pt x="489309" y="172275"/>
                        </a:cubicBezTo>
                        <a:cubicBezTo>
                          <a:pt x="508451" y="167490"/>
                          <a:pt x="532378" y="162704"/>
                          <a:pt x="556305" y="162704"/>
                        </a:cubicBezTo>
                        <a:cubicBezTo>
                          <a:pt x="585018" y="162704"/>
                          <a:pt x="618515" y="162704"/>
                          <a:pt x="647228" y="167490"/>
                        </a:cubicBezTo>
                        <a:cubicBezTo>
                          <a:pt x="671155" y="172275"/>
                          <a:pt x="695082" y="177060"/>
                          <a:pt x="709438" y="200988"/>
                        </a:cubicBezTo>
                        <a:cubicBezTo>
                          <a:pt x="714224" y="205773"/>
                          <a:pt x="714224" y="215344"/>
                          <a:pt x="714224" y="220129"/>
                        </a:cubicBezTo>
                        <a:cubicBezTo>
                          <a:pt x="714224" y="229700"/>
                          <a:pt x="704653" y="239271"/>
                          <a:pt x="699868" y="244056"/>
                        </a:cubicBezTo>
                        <a:cubicBezTo>
                          <a:pt x="680726" y="253627"/>
                          <a:pt x="666369" y="258413"/>
                          <a:pt x="652013" y="258413"/>
                        </a:cubicBezTo>
                        <a:lnTo>
                          <a:pt x="652013" y="258413"/>
                        </a:lnTo>
                        <a:cubicBezTo>
                          <a:pt x="647228" y="258413"/>
                          <a:pt x="642442" y="258413"/>
                          <a:pt x="637657" y="258413"/>
                        </a:cubicBezTo>
                        <a:cubicBezTo>
                          <a:pt x="632872" y="258413"/>
                          <a:pt x="628086" y="258413"/>
                          <a:pt x="623301" y="258413"/>
                        </a:cubicBezTo>
                        <a:cubicBezTo>
                          <a:pt x="604159" y="258413"/>
                          <a:pt x="585018" y="258413"/>
                          <a:pt x="561090" y="263198"/>
                        </a:cubicBezTo>
                        <a:cubicBezTo>
                          <a:pt x="580232" y="263198"/>
                          <a:pt x="604159" y="263198"/>
                          <a:pt x="623301" y="267983"/>
                        </a:cubicBezTo>
                        <a:cubicBezTo>
                          <a:pt x="642442" y="272769"/>
                          <a:pt x="699868" y="287125"/>
                          <a:pt x="699868" y="330194"/>
                        </a:cubicBezTo>
                        <a:cubicBezTo>
                          <a:pt x="699868" y="344550"/>
                          <a:pt x="690297" y="358906"/>
                          <a:pt x="661584" y="358906"/>
                        </a:cubicBezTo>
                        <a:cubicBezTo>
                          <a:pt x="647228" y="358906"/>
                          <a:pt x="628086" y="354121"/>
                          <a:pt x="618515" y="354121"/>
                        </a:cubicBezTo>
                        <a:lnTo>
                          <a:pt x="613730" y="354121"/>
                        </a:lnTo>
                        <a:cubicBezTo>
                          <a:pt x="604159" y="354121"/>
                          <a:pt x="599374" y="349335"/>
                          <a:pt x="589803" y="349335"/>
                        </a:cubicBezTo>
                        <a:cubicBezTo>
                          <a:pt x="608945" y="363692"/>
                          <a:pt x="632872" y="382833"/>
                          <a:pt x="642442" y="401975"/>
                        </a:cubicBezTo>
                        <a:cubicBezTo>
                          <a:pt x="647228" y="411546"/>
                          <a:pt x="647228" y="425902"/>
                          <a:pt x="642442" y="430687"/>
                        </a:cubicBezTo>
                        <a:cubicBezTo>
                          <a:pt x="637657" y="435473"/>
                          <a:pt x="632872" y="445044"/>
                          <a:pt x="618515" y="445044"/>
                        </a:cubicBezTo>
                        <a:cubicBezTo>
                          <a:pt x="613730" y="445044"/>
                          <a:pt x="608945" y="445044"/>
                          <a:pt x="608945" y="445044"/>
                        </a:cubicBezTo>
                        <a:cubicBezTo>
                          <a:pt x="585018" y="445044"/>
                          <a:pt x="561090" y="430687"/>
                          <a:pt x="541949" y="421117"/>
                        </a:cubicBezTo>
                        <a:lnTo>
                          <a:pt x="537163" y="416331"/>
                        </a:lnTo>
                        <a:cubicBezTo>
                          <a:pt x="522807" y="411546"/>
                          <a:pt x="513236" y="401975"/>
                          <a:pt x="498880" y="401975"/>
                        </a:cubicBezTo>
                        <a:cubicBezTo>
                          <a:pt x="494094" y="401975"/>
                          <a:pt x="489309" y="401975"/>
                          <a:pt x="484524" y="406760"/>
                        </a:cubicBezTo>
                        <a:cubicBezTo>
                          <a:pt x="470167" y="421117"/>
                          <a:pt x="451026" y="430687"/>
                          <a:pt x="436670" y="440258"/>
                        </a:cubicBezTo>
                        <a:cubicBezTo>
                          <a:pt x="393601" y="440258"/>
                          <a:pt x="379244" y="445044"/>
                          <a:pt x="364888" y="445044"/>
                        </a:cubicBezTo>
                        <a:close/>
                        <a:moveTo>
                          <a:pt x="293107" y="387619"/>
                        </a:moveTo>
                        <a:cubicBezTo>
                          <a:pt x="293107" y="387619"/>
                          <a:pt x="297892" y="392404"/>
                          <a:pt x="293107" y="387619"/>
                        </a:cubicBezTo>
                        <a:cubicBezTo>
                          <a:pt x="307463" y="406760"/>
                          <a:pt x="317034" y="416331"/>
                          <a:pt x="331390" y="421117"/>
                        </a:cubicBezTo>
                        <a:cubicBezTo>
                          <a:pt x="355317" y="435473"/>
                          <a:pt x="379244" y="430687"/>
                          <a:pt x="412743" y="421117"/>
                        </a:cubicBezTo>
                        <a:cubicBezTo>
                          <a:pt x="427099" y="416331"/>
                          <a:pt x="441455" y="401975"/>
                          <a:pt x="460597" y="392404"/>
                        </a:cubicBezTo>
                        <a:cubicBezTo>
                          <a:pt x="465382" y="387619"/>
                          <a:pt x="474953" y="382833"/>
                          <a:pt x="484524" y="382833"/>
                        </a:cubicBezTo>
                        <a:cubicBezTo>
                          <a:pt x="498880" y="382833"/>
                          <a:pt x="513236" y="392404"/>
                          <a:pt x="527592" y="397190"/>
                        </a:cubicBezTo>
                        <a:lnTo>
                          <a:pt x="532378" y="401975"/>
                        </a:lnTo>
                        <a:cubicBezTo>
                          <a:pt x="551519" y="411546"/>
                          <a:pt x="570661" y="425902"/>
                          <a:pt x="594588" y="425902"/>
                        </a:cubicBezTo>
                        <a:cubicBezTo>
                          <a:pt x="599374" y="425902"/>
                          <a:pt x="599374" y="425902"/>
                          <a:pt x="604159" y="425902"/>
                        </a:cubicBezTo>
                        <a:cubicBezTo>
                          <a:pt x="608945" y="425902"/>
                          <a:pt x="613730" y="421117"/>
                          <a:pt x="618515" y="416331"/>
                        </a:cubicBezTo>
                        <a:cubicBezTo>
                          <a:pt x="623301" y="411546"/>
                          <a:pt x="618515" y="401975"/>
                          <a:pt x="618515" y="397190"/>
                        </a:cubicBezTo>
                        <a:cubicBezTo>
                          <a:pt x="604159" y="373262"/>
                          <a:pt x="575446" y="349335"/>
                          <a:pt x="551519" y="339765"/>
                        </a:cubicBezTo>
                        <a:cubicBezTo>
                          <a:pt x="537163" y="334979"/>
                          <a:pt x="522807" y="330194"/>
                          <a:pt x="508451" y="330194"/>
                        </a:cubicBezTo>
                        <a:lnTo>
                          <a:pt x="498880" y="330194"/>
                        </a:lnTo>
                        <a:cubicBezTo>
                          <a:pt x="494094" y="330194"/>
                          <a:pt x="494094" y="330194"/>
                          <a:pt x="489309" y="330194"/>
                        </a:cubicBezTo>
                        <a:cubicBezTo>
                          <a:pt x="484524" y="330194"/>
                          <a:pt x="484524" y="330194"/>
                          <a:pt x="479738" y="330194"/>
                        </a:cubicBezTo>
                        <a:cubicBezTo>
                          <a:pt x="479738" y="330194"/>
                          <a:pt x="474953" y="325408"/>
                          <a:pt x="474953" y="325408"/>
                        </a:cubicBezTo>
                        <a:cubicBezTo>
                          <a:pt x="474953" y="320623"/>
                          <a:pt x="479738" y="320623"/>
                          <a:pt x="479738" y="320623"/>
                        </a:cubicBezTo>
                        <a:cubicBezTo>
                          <a:pt x="479738" y="320623"/>
                          <a:pt x="484524" y="320623"/>
                          <a:pt x="484524" y="320623"/>
                        </a:cubicBezTo>
                        <a:cubicBezTo>
                          <a:pt x="489309" y="320623"/>
                          <a:pt x="494094" y="320623"/>
                          <a:pt x="498880" y="320623"/>
                        </a:cubicBezTo>
                        <a:cubicBezTo>
                          <a:pt x="513236" y="320623"/>
                          <a:pt x="527592" y="320623"/>
                          <a:pt x="594588" y="330194"/>
                        </a:cubicBezTo>
                        <a:cubicBezTo>
                          <a:pt x="594588" y="330194"/>
                          <a:pt x="599374" y="330194"/>
                          <a:pt x="599374" y="330194"/>
                        </a:cubicBezTo>
                        <a:cubicBezTo>
                          <a:pt x="608945" y="334979"/>
                          <a:pt x="628086" y="334979"/>
                          <a:pt x="642442" y="334979"/>
                        </a:cubicBezTo>
                        <a:cubicBezTo>
                          <a:pt x="666369" y="334979"/>
                          <a:pt x="671155" y="325408"/>
                          <a:pt x="671155" y="315838"/>
                        </a:cubicBezTo>
                        <a:cubicBezTo>
                          <a:pt x="671155" y="287125"/>
                          <a:pt x="632872" y="272769"/>
                          <a:pt x="604159" y="267983"/>
                        </a:cubicBezTo>
                        <a:cubicBezTo>
                          <a:pt x="589803" y="263198"/>
                          <a:pt x="565876" y="263198"/>
                          <a:pt x="537163" y="263198"/>
                        </a:cubicBezTo>
                        <a:cubicBezTo>
                          <a:pt x="513236" y="263198"/>
                          <a:pt x="494094" y="263198"/>
                          <a:pt x="484524" y="263198"/>
                        </a:cubicBezTo>
                        <a:cubicBezTo>
                          <a:pt x="479738" y="263198"/>
                          <a:pt x="479738" y="263198"/>
                          <a:pt x="479738" y="258413"/>
                        </a:cubicBezTo>
                        <a:cubicBezTo>
                          <a:pt x="479738" y="253627"/>
                          <a:pt x="479738" y="253627"/>
                          <a:pt x="484524" y="253627"/>
                        </a:cubicBezTo>
                        <a:cubicBezTo>
                          <a:pt x="513236" y="244056"/>
                          <a:pt x="570661" y="239271"/>
                          <a:pt x="608945" y="239271"/>
                        </a:cubicBezTo>
                        <a:cubicBezTo>
                          <a:pt x="613730" y="239271"/>
                          <a:pt x="618515" y="239271"/>
                          <a:pt x="623301" y="239271"/>
                        </a:cubicBezTo>
                        <a:cubicBezTo>
                          <a:pt x="628086" y="239271"/>
                          <a:pt x="632872" y="239271"/>
                          <a:pt x="637657" y="239271"/>
                        </a:cubicBezTo>
                        <a:cubicBezTo>
                          <a:pt x="652013" y="239271"/>
                          <a:pt x="666369" y="239271"/>
                          <a:pt x="680726" y="229700"/>
                        </a:cubicBezTo>
                        <a:cubicBezTo>
                          <a:pt x="685511" y="224915"/>
                          <a:pt x="690297" y="220129"/>
                          <a:pt x="690297" y="215344"/>
                        </a:cubicBezTo>
                        <a:cubicBezTo>
                          <a:pt x="690297" y="210558"/>
                          <a:pt x="690297" y="205773"/>
                          <a:pt x="690297" y="205773"/>
                        </a:cubicBezTo>
                        <a:cubicBezTo>
                          <a:pt x="675941" y="186631"/>
                          <a:pt x="652013" y="181846"/>
                          <a:pt x="632872" y="177060"/>
                        </a:cubicBezTo>
                        <a:cubicBezTo>
                          <a:pt x="604159" y="172275"/>
                          <a:pt x="575446" y="172275"/>
                          <a:pt x="546734" y="172275"/>
                        </a:cubicBezTo>
                        <a:cubicBezTo>
                          <a:pt x="513236" y="172275"/>
                          <a:pt x="484524" y="177060"/>
                          <a:pt x="460597" y="186631"/>
                        </a:cubicBezTo>
                        <a:cubicBezTo>
                          <a:pt x="460597" y="186631"/>
                          <a:pt x="455811" y="186631"/>
                          <a:pt x="455811" y="186631"/>
                        </a:cubicBezTo>
                        <a:cubicBezTo>
                          <a:pt x="455811" y="186631"/>
                          <a:pt x="455811" y="181846"/>
                          <a:pt x="455811" y="181846"/>
                        </a:cubicBezTo>
                        <a:cubicBezTo>
                          <a:pt x="474953" y="157919"/>
                          <a:pt x="494094" y="148348"/>
                          <a:pt x="518022" y="138777"/>
                        </a:cubicBezTo>
                        <a:cubicBezTo>
                          <a:pt x="541949" y="129206"/>
                          <a:pt x="561090" y="129206"/>
                          <a:pt x="585018" y="129206"/>
                        </a:cubicBezTo>
                        <a:cubicBezTo>
                          <a:pt x="604159" y="129206"/>
                          <a:pt x="623301" y="129206"/>
                          <a:pt x="637657" y="124421"/>
                        </a:cubicBezTo>
                        <a:cubicBezTo>
                          <a:pt x="652013" y="119635"/>
                          <a:pt x="675941" y="110065"/>
                          <a:pt x="675941" y="90923"/>
                        </a:cubicBezTo>
                        <a:cubicBezTo>
                          <a:pt x="675941" y="66996"/>
                          <a:pt x="656799" y="57425"/>
                          <a:pt x="637657" y="52640"/>
                        </a:cubicBezTo>
                        <a:cubicBezTo>
                          <a:pt x="618515" y="47854"/>
                          <a:pt x="599374" y="47854"/>
                          <a:pt x="575446" y="47854"/>
                        </a:cubicBezTo>
                        <a:cubicBezTo>
                          <a:pt x="518022" y="47854"/>
                          <a:pt x="465382" y="66996"/>
                          <a:pt x="422313" y="100494"/>
                        </a:cubicBezTo>
                        <a:cubicBezTo>
                          <a:pt x="393601" y="124421"/>
                          <a:pt x="379244" y="153133"/>
                          <a:pt x="360103" y="181846"/>
                        </a:cubicBezTo>
                        <a:lnTo>
                          <a:pt x="350532" y="196202"/>
                        </a:lnTo>
                        <a:cubicBezTo>
                          <a:pt x="340961" y="210558"/>
                          <a:pt x="331390" y="224915"/>
                          <a:pt x="321820" y="239271"/>
                        </a:cubicBezTo>
                        <a:cubicBezTo>
                          <a:pt x="321820" y="239271"/>
                          <a:pt x="317034" y="239271"/>
                          <a:pt x="317034" y="239271"/>
                        </a:cubicBezTo>
                        <a:lnTo>
                          <a:pt x="317034" y="239271"/>
                        </a:lnTo>
                        <a:cubicBezTo>
                          <a:pt x="297892" y="239271"/>
                          <a:pt x="278751" y="239271"/>
                          <a:pt x="264394" y="234485"/>
                        </a:cubicBezTo>
                        <a:cubicBezTo>
                          <a:pt x="245253" y="234485"/>
                          <a:pt x="230897" y="229700"/>
                          <a:pt x="216540" y="224915"/>
                        </a:cubicBezTo>
                        <a:cubicBezTo>
                          <a:pt x="216540" y="224915"/>
                          <a:pt x="211755" y="224915"/>
                          <a:pt x="211755" y="220129"/>
                        </a:cubicBezTo>
                        <a:cubicBezTo>
                          <a:pt x="211755" y="220129"/>
                          <a:pt x="211755" y="215344"/>
                          <a:pt x="211755" y="215344"/>
                        </a:cubicBezTo>
                        <a:cubicBezTo>
                          <a:pt x="216540" y="200988"/>
                          <a:pt x="221326" y="186631"/>
                          <a:pt x="230897" y="172275"/>
                        </a:cubicBezTo>
                        <a:cubicBezTo>
                          <a:pt x="235682" y="157919"/>
                          <a:pt x="245253" y="148348"/>
                          <a:pt x="250038" y="133992"/>
                        </a:cubicBezTo>
                        <a:cubicBezTo>
                          <a:pt x="254824" y="129206"/>
                          <a:pt x="254824" y="124421"/>
                          <a:pt x="259609" y="119635"/>
                        </a:cubicBezTo>
                        <a:lnTo>
                          <a:pt x="259609" y="119635"/>
                        </a:lnTo>
                        <a:cubicBezTo>
                          <a:pt x="250038" y="100494"/>
                          <a:pt x="235682" y="81352"/>
                          <a:pt x="221326" y="62210"/>
                        </a:cubicBezTo>
                        <a:cubicBezTo>
                          <a:pt x="192613" y="33498"/>
                          <a:pt x="163901" y="19142"/>
                          <a:pt x="130403" y="9571"/>
                        </a:cubicBezTo>
                        <a:cubicBezTo>
                          <a:pt x="120832" y="23927"/>
                          <a:pt x="111261" y="33498"/>
                          <a:pt x="106476" y="43069"/>
                        </a:cubicBezTo>
                        <a:cubicBezTo>
                          <a:pt x="87334" y="71781"/>
                          <a:pt x="72978" y="100494"/>
                          <a:pt x="53836" y="133992"/>
                        </a:cubicBezTo>
                        <a:lnTo>
                          <a:pt x="49050" y="143562"/>
                        </a:lnTo>
                        <a:cubicBezTo>
                          <a:pt x="34694" y="172275"/>
                          <a:pt x="15553" y="205773"/>
                          <a:pt x="15553" y="239271"/>
                        </a:cubicBezTo>
                        <a:cubicBezTo>
                          <a:pt x="15553" y="263198"/>
                          <a:pt x="20338" y="287125"/>
                          <a:pt x="44265" y="311052"/>
                        </a:cubicBezTo>
                        <a:cubicBezTo>
                          <a:pt x="82549" y="358906"/>
                          <a:pt x="144759" y="373262"/>
                          <a:pt x="211755" y="382833"/>
                        </a:cubicBezTo>
                        <a:cubicBezTo>
                          <a:pt x="226111" y="387619"/>
                          <a:pt x="259609" y="392404"/>
                          <a:pt x="293107" y="387619"/>
                        </a:cubicBezTo>
                        <a:lnTo>
                          <a:pt x="293107" y="387619"/>
                        </a:lnTo>
                        <a:close/>
                      </a:path>
                    </a:pathLst>
                  </a:custGeom>
                  <a:solidFill>
                    <a:srgbClr val="D97D30"/>
                  </a:solidFill>
                  <a:ln w="47824" cap="flat">
                    <a:noFill/>
                    <a:prstDash val="solid"/>
                    <a:miter/>
                  </a:ln>
                </p:spPr>
                <p:txBody>
                  <a:bodyPr rtlCol="0" anchor="ctr"/>
                  <a:lstStyle/>
                  <a:p>
                    <a:endParaRPr lang="en-US"/>
                  </a:p>
                </p:txBody>
              </p:sp>
            </p:grpSp>
            <p:sp>
              <p:nvSpPr>
                <p:cNvPr id="38" name="Freeform: Shape 37">
                  <a:extLst>
                    <a:ext uri="{FF2B5EF4-FFF2-40B4-BE49-F238E27FC236}">
                      <a16:creationId xmlns:a16="http://schemas.microsoft.com/office/drawing/2014/main" id="{B88FAD50-D8BB-4A43-8A26-5835CA33E688}"/>
                    </a:ext>
                  </a:extLst>
                </p:cNvPr>
                <p:cNvSpPr/>
                <p:nvPr/>
              </p:nvSpPr>
              <p:spPr>
                <a:xfrm>
                  <a:off x="8134276" y="7808060"/>
                  <a:ext cx="657479" cy="430177"/>
                </a:xfrm>
                <a:custGeom>
                  <a:avLst/>
                  <a:gdLst>
                    <a:gd name="connsiteX0" fmla="*/ 655602 w 657479"/>
                    <a:gd name="connsiteY0" fmla="*/ 205773 h 430177"/>
                    <a:gd name="connsiteX1" fmla="*/ 598177 w 657479"/>
                    <a:gd name="connsiteY1" fmla="*/ 177060 h 430177"/>
                    <a:gd name="connsiteX2" fmla="*/ 507254 w 657479"/>
                    <a:gd name="connsiteY2" fmla="*/ 172275 h 430177"/>
                    <a:gd name="connsiteX3" fmla="*/ 421117 w 657479"/>
                    <a:gd name="connsiteY3" fmla="*/ 186631 h 430177"/>
                    <a:gd name="connsiteX4" fmla="*/ 478542 w 657479"/>
                    <a:gd name="connsiteY4" fmla="*/ 143562 h 430177"/>
                    <a:gd name="connsiteX5" fmla="*/ 598177 w 657479"/>
                    <a:gd name="connsiteY5" fmla="*/ 129206 h 430177"/>
                    <a:gd name="connsiteX6" fmla="*/ 641246 w 657479"/>
                    <a:gd name="connsiteY6" fmla="*/ 90923 h 430177"/>
                    <a:gd name="connsiteX7" fmla="*/ 636460 w 657479"/>
                    <a:gd name="connsiteY7" fmla="*/ 66996 h 430177"/>
                    <a:gd name="connsiteX8" fmla="*/ 631675 w 657479"/>
                    <a:gd name="connsiteY8" fmla="*/ 71781 h 430177"/>
                    <a:gd name="connsiteX9" fmla="*/ 559894 w 657479"/>
                    <a:gd name="connsiteY9" fmla="*/ 95708 h 430177"/>
                    <a:gd name="connsiteX10" fmla="*/ 449829 w 657479"/>
                    <a:gd name="connsiteY10" fmla="*/ 110065 h 430177"/>
                    <a:gd name="connsiteX11" fmla="*/ 411546 w 657479"/>
                    <a:gd name="connsiteY11" fmla="*/ 148348 h 430177"/>
                    <a:gd name="connsiteX12" fmla="*/ 406761 w 657479"/>
                    <a:gd name="connsiteY12" fmla="*/ 200988 h 430177"/>
                    <a:gd name="connsiteX13" fmla="*/ 449829 w 657479"/>
                    <a:gd name="connsiteY13" fmla="*/ 210558 h 430177"/>
                    <a:gd name="connsiteX14" fmla="*/ 435473 w 657479"/>
                    <a:gd name="connsiteY14" fmla="*/ 239271 h 430177"/>
                    <a:gd name="connsiteX15" fmla="*/ 425902 w 657479"/>
                    <a:gd name="connsiteY15" fmla="*/ 267983 h 430177"/>
                    <a:gd name="connsiteX16" fmla="*/ 435473 w 657479"/>
                    <a:gd name="connsiteY16" fmla="*/ 287125 h 430177"/>
                    <a:gd name="connsiteX17" fmla="*/ 406761 w 657479"/>
                    <a:gd name="connsiteY17" fmla="*/ 334979 h 430177"/>
                    <a:gd name="connsiteX18" fmla="*/ 325408 w 657479"/>
                    <a:gd name="connsiteY18" fmla="*/ 368477 h 430177"/>
                    <a:gd name="connsiteX19" fmla="*/ 301481 w 657479"/>
                    <a:gd name="connsiteY19" fmla="*/ 267983 h 430177"/>
                    <a:gd name="connsiteX20" fmla="*/ 315838 w 657479"/>
                    <a:gd name="connsiteY20" fmla="*/ 181846 h 430177"/>
                    <a:gd name="connsiteX21" fmla="*/ 282340 w 657479"/>
                    <a:gd name="connsiteY21" fmla="*/ 229700 h 430177"/>
                    <a:gd name="connsiteX22" fmla="*/ 229700 w 657479"/>
                    <a:gd name="connsiteY22" fmla="*/ 224915 h 430177"/>
                    <a:gd name="connsiteX23" fmla="*/ 181846 w 657479"/>
                    <a:gd name="connsiteY23" fmla="*/ 215344 h 430177"/>
                    <a:gd name="connsiteX24" fmla="*/ 200987 w 657479"/>
                    <a:gd name="connsiteY24" fmla="*/ 172275 h 430177"/>
                    <a:gd name="connsiteX25" fmla="*/ 229700 w 657479"/>
                    <a:gd name="connsiteY25" fmla="*/ 119635 h 430177"/>
                    <a:gd name="connsiteX26" fmla="*/ 186631 w 657479"/>
                    <a:gd name="connsiteY26" fmla="*/ 57425 h 430177"/>
                    <a:gd name="connsiteX27" fmla="*/ 86137 w 657479"/>
                    <a:gd name="connsiteY27" fmla="*/ 0 h 430177"/>
                    <a:gd name="connsiteX28" fmla="*/ 71781 w 657479"/>
                    <a:gd name="connsiteY28" fmla="*/ 19142 h 430177"/>
                    <a:gd name="connsiteX29" fmla="*/ 100494 w 657479"/>
                    <a:gd name="connsiteY29" fmla="*/ 76567 h 430177"/>
                    <a:gd name="connsiteX30" fmla="*/ 76567 w 657479"/>
                    <a:gd name="connsiteY30" fmla="*/ 162704 h 430177"/>
                    <a:gd name="connsiteX31" fmla="*/ 62210 w 657479"/>
                    <a:gd name="connsiteY31" fmla="*/ 205773 h 430177"/>
                    <a:gd name="connsiteX32" fmla="*/ 81352 w 657479"/>
                    <a:gd name="connsiteY32" fmla="*/ 239271 h 430177"/>
                    <a:gd name="connsiteX33" fmla="*/ 172275 w 657479"/>
                    <a:gd name="connsiteY33" fmla="*/ 272769 h 430177"/>
                    <a:gd name="connsiteX34" fmla="*/ 224914 w 657479"/>
                    <a:gd name="connsiteY34" fmla="*/ 277554 h 430177"/>
                    <a:gd name="connsiteX35" fmla="*/ 258413 w 657479"/>
                    <a:gd name="connsiteY35" fmla="*/ 334979 h 430177"/>
                    <a:gd name="connsiteX36" fmla="*/ 172275 w 657479"/>
                    <a:gd name="connsiteY36" fmla="*/ 363692 h 430177"/>
                    <a:gd name="connsiteX37" fmla="*/ 14356 w 657479"/>
                    <a:gd name="connsiteY37" fmla="*/ 330194 h 430177"/>
                    <a:gd name="connsiteX38" fmla="*/ 0 w 657479"/>
                    <a:gd name="connsiteY38" fmla="*/ 315837 h 430177"/>
                    <a:gd name="connsiteX39" fmla="*/ 162704 w 657479"/>
                    <a:gd name="connsiteY39" fmla="*/ 382833 h 430177"/>
                    <a:gd name="connsiteX40" fmla="*/ 258413 w 657479"/>
                    <a:gd name="connsiteY40" fmla="*/ 387619 h 430177"/>
                    <a:gd name="connsiteX41" fmla="*/ 291910 w 657479"/>
                    <a:gd name="connsiteY41" fmla="*/ 421117 h 430177"/>
                    <a:gd name="connsiteX42" fmla="*/ 378048 w 657479"/>
                    <a:gd name="connsiteY42" fmla="*/ 421117 h 430177"/>
                    <a:gd name="connsiteX43" fmla="*/ 425902 w 657479"/>
                    <a:gd name="connsiteY43" fmla="*/ 392404 h 430177"/>
                    <a:gd name="connsiteX44" fmla="*/ 492898 w 657479"/>
                    <a:gd name="connsiteY44" fmla="*/ 401975 h 430177"/>
                    <a:gd name="connsiteX45" fmla="*/ 569465 w 657479"/>
                    <a:gd name="connsiteY45" fmla="*/ 425902 h 430177"/>
                    <a:gd name="connsiteX46" fmla="*/ 583821 w 657479"/>
                    <a:gd name="connsiteY46" fmla="*/ 387619 h 430177"/>
                    <a:gd name="connsiteX47" fmla="*/ 512040 w 657479"/>
                    <a:gd name="connsiteY47" fmla="*/ 330194 h 430177"/>
                    <a:gd name="connsiteX48" fmla="*/ 464185 w 657479"/>
                    <a:gd name="connsiteY48" fmla="*/ 320623 h 430177"/>
                    <a:gd name="connsiteX49" fmla="*/ 559894 w 657479"/>
                    <a:gd name="connsiteY49" fmla="*/ 330194 h 430177"/>
                    <a:gd name="connsiteX50" fmla="*/ 641246 w 657479"/>
                    <a:gd name="connsiteY50" fmla="*/ 315837 h 430177"/>
                    <a:gd name="connsiteX51" fmla="*/ 569465 w 657479"/>
                    <a:gd name="connsiteY51" fmla="*/ 258412 h 430177"/>
                    <a:gd name="connsiteX52" fmla="*/ 445044 w 657479"/>
                    <a:gd name="connsiteY52" fmla="*/ 253627 h 430177"/>
                    <a:gd name="connsiteX53" fmla="*/ 583821 w 657479"/>
                    <a:gd name="connsiteY53" fmla="*/ 239271 h 430177"/>
                    <a:gd name="connsiteX54" fmla="*/ 646031 w 657479"/>
                    <a:gd name="connsiteY54" fmla="*/ 229700 h 430177"/>
                    <a:gd name="connsiteX55" fmla="*/ 655602 w 657479"/>
                    <a:gd name="connsiteY55" fmla="*/ 205773 h 43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57479" h="430177">
                      <a:moveTo>
                        <a:pt x="655602" y="205773"/>
                      </a:moveTo>
                      <a:cubicBezTo>
                        <a:pt x="641246" y="186631"/>
                        <a:pt x="622104" y="177060"/>
                        <a:pt x="598177" y="177060"/>
                      </a:cubicBezTo>
                      <a:cubicBezTo>
                        <a:pt x="569465" y="172275"/>
                        <a:pt x="540752" y="172275"/>
                        <a:pt x="507254" y="172275"/>
                      </a:cubicBezTo>
                      <a:cubicBezTo>
                        <a:pt x="483327" y="172275"/>
                        <a:pt x="449829" y="177060"/>
                        <a:pt x="421117" y="186631"/>
                      </a:cubicBezTo>
                      <a:cubicBezTo>
                        <a:pt x="435473" y="167490"/>
                        <a:pt x="454615" y="153133"/>
                        <a:pt x="478542" y="143562"/>
                      </a:cubicBezTo>
                      <a:cubicBezTo>
                        <a:pt x="516825" y="129206"/>
                        <a:pt x="559894" y="138777"/>
                        <a:pt x="598177" y="129206"/>
                      </a:cubicBezTo>
                      <a:cubicBezTo>
                        <a:pt x="617319" y="124421"/>
                        <a:pt x="636460" y="114850"/>
                        <a:pt x="641246" y="90923"/>
                      </a:cubicBezTo>
                      <a:cubicBezTo>
                        <a:pt x="641246" y="81352"/>
                        <a:pt x="641246" y="76567"/>
                        <a:pt x="636460" y="66996"/>
                      </a:cubicBezTo>
                      <a:cubicBezTo>
                        <a:pt x="636460" y="66996"/>
                        <a:pt x="631675" y="71781"/>
                        <a:pt x="631675" y="71781"/>
                      </a:cubicBezTo>
                      <a:cubicBezTo>
                        <a:pt x="612533" y="90923"/>
                        <a:pt x="583821" y="95708"/>
                        <a:pt x="559894" y="95708"/>
                      </a:cubicBezTo>
                      <a:cubicBezTo>
                        <a:pt x="521611" y="95708"/>
                        <a:pt x="483327" y="90923"/>
                        <a:pt x="449829" y="110065"/>
                      </a:cubicBezTo>
                      <a:cubicBezTo>
                        <a:pt x="435473" y="119635"/>
                        <a:pt x="421117" y="133992"/>
                        <a:pt x="411546" y="148348"/>
                      </a:cubicBezTo>
                      <a:cubicBezTo>
                        <a:pt x="406761" y="157919"/>
                        <a:pt x="378048" y="196202"/>
                        <a:pt x="406761" y="200988"/>
                      </a:cubicBezTo>
                      <a:cubicBezTo>
                        <a:pt x="416331" y="200988"/>
                        <a:pt x="445044" y="196202"/>
                        <a:pt x="449829" y="210558"/>
                      </a:cubicBezTo>
                      <a:cubicBezTo>
                        <a:pt x="454615" y="224915"/>
                        <a:pt x="449829" y="234485"/>
                        <a:pt x="435473" y="239271"/>
                      </a:cubicBezTo>
                      <a:cubicBezTo>
                        <a:pt x="421117" y="244056"/>
                        <a:pt x="411546" y="253627"/>
                        <a:pt x="425902" y="267983"/>
                      </a:cubicBezTo>
                      <a:cubicBezTo>
                        <a:pt x="430688" y="272769"/>
                        <a:pt x="435473" y="282339"/>
                        <a:pt x="435473" y="287125"/>
                      </a:cubicBezTo>
                      <a:cubicBezTo>
                        <a:pt x="440258" y="306267"/>
                        <a:pt x="392404" y="320623"/>
                        <a:pt x="406761" y="334979"/>
                      </a:cubicBezTo>
                      <a:cubicBezTo>
                        <a:pt x="435473" y="354121"/>
                        <a:pt x="349335" y="392404"/>
                        <a:pt x="325408" y="368477"/>
                      </a:cubicBezTo>
                      <a:cubicBezTo>
                        <a:pt x="301481" y="344550"/>
                        <a:pt x="301481" y="301481"/>
                        <a:pt x="301481" y="267983"/>
                      </a:cubicBezTo>
                      <a:cubicBezTo>
                        <a:pt x="301481" y="239271"/>
                        <a:pt x="306267" y="210558"/>
                        <a:pt x="315838" y="181846"/>
                      </a:cubicBezTo>
                      <a:cubicBezTo>
                        <a:pt x="306267" y="196202"/>
                        <a:pt x="296696" y="215344"/>
                        <a:pt x="282340" y="229700"/>
                      </a:cubicBezTo>
                      <a:cubicBezTo>
                        <a:pt x="263198" y="229700"/>
                        <a:pt x="248842" y="229700"/>
                        <a:pt x="229700" y="224915"/>
                      </a:cubicBezTo>
                      <a:cubicBezTo>
                        <a:pt x="215344" y="224915"/>
                        <a:pt x="196202" y="220129"/>
                        <a:pt x="181846" y="215344"/>
                      </a:cubicBezTo>
                      <a:cubicBezTo>
                        <a:pt x="186631" y="200988"/>
                        <a:pt x="191417" y="186631"/>
                        <a:pt x="200987" y="172275"/>
                      </a:cubicBezTo>
                      <a:cubicBezTo>
                        <a:pt x="210558" y="153133"/>
                        <a:pt x="220129" y="133992"/>
                        <a:pt x="229700" y="119635"/>
                      </a:cubicBezTo>
                      <a:cubicBezTo>
                        <a:pt x="215344" y="95708"/>
                        <a:pt x="205773" y="76567"/>
                        <a:pt x="186631" y="57425"/>
                      </a:cubicBezTo>
                      <a:cubicBezTo>
                        <a:pt x="157919" y="28712"/>
                        <a:pt x="124421" y="9571"/>
                        <a:pt x="86137" y="0"/>
                      </a:cubicBezTo>
                      <a:cubicBezTo>
                        <a:pt x="81352" y="4785"/>
                        <a:pt x="76567" y="14356"/>
                        <a:pt x="71781" y="19142"/>
                      </a:cubicBezTo>
                      <a:cubicBezTo>
                        <a:pt x="90923" y="33498"/>
                        <a:pt x="105279" y="47854"/>
                        <a:pt x="100494" y="76567"/>
                      </a:cubicBezTo>
                      <a:cubicBezTo>
                        <a:pt x="95708" y="105279"/>
                        <a:pt x="86137" y="133992"/>
                        <a:pt x="76567" y="162704"/>
                      </a:cubicBezTo>
                      <a:cubicBezTo>
                        <a:pt x="71781" y="177060"/>
                        <a:pt x="66996" y="191417"/>
                        <a:pt x="62210" y="205773"/>
                      </a:cubicBezTo>
                      <a:cubicBezTo>
                        <a:pt x="52640" y="224915"/>
                        <a:pt x="66996" y="234485"/>
                        <a:pt x="81352" y="239271"/>
                      </a:cubicBezTo>
                      <a:cubicBezTo>
                        <a:pt x="110064" y="253627"/>
                        <a:pt x="138777" y="267983"/>
                        <a:pt x="172275" y="272769"/>
                      </a:cubicBezTo>
                      <a:cubicBezTo>
                        <a:pt x="191417" y="272769"/>
                        <a:pt x="210558" y="272769"/>
                        <a:pt x="224914" y="277554"/>
                      </a:cubicBezTo>
                      <a:cubicBezTo>
                        <a:pt x="244056" y="282339"/>
                        <a:pt x="277554" y="311052"/>
                        <a:pt x="258413" y="334979"/>
                      </a:cubicBezTo>
                      <a:cubicBezTo>
                        <a:pt x="239271" y="358906"/>
                        <a:pt x="200987" y="358906"/>
                        <a:pt x="172275" y="363692"/>
                      </a:cubicBezTo>
                      <a:cubicBezTo>
                        <a:pt x="119635" y="368477"/>
                        <a:pt x="62210" y="363692"/>
                        <a:pt x="14356" y="330194"/>
                      </a:cubicBezTo>
                      <a:cubicBezTo>
                        <a:pt x="9571" y="325408"/>
                        <a:pt x="4785" y="320623"/>
                        <a:pt x="0" y="315837"/>
                      </a:cubicBezTo>
                      <a:cubicBezTo>
                        <a:pt x="43069" y="358906"/>
                        <a:pt x="105279" y="373262"/>
                        <a:pt x="162704" y="382833"/>
                      </a:cubicBezTo>
                      <a:cubicBezTo>
                        <a:pt x="191417" y="387619"/>
                        <a:pt x="224914" y="387619"/>
                        <a:pt x="258413" y="387619"/>
                      </a:cubicBezTo>
                      <a:cubicBezTo>
                        <a:pt x="267983" y="401975"/>
                        <a:pt x="277554" y="416331"/>
                        <a:pt x="291910" y="421117"/>
                      </a:cubicBezTo>
                      <a:cubicBezTo>
                        <a:pt x="320623" y="435473"/>
                        <a:pt x="349335" y="430687"/>
                        <a:pt x="378048" y="421117"/>
                      </a:cubicBezTo>
                      <a:cubicBezTo>
                        <a:pt x="397189" y="411546"/>
                        <a:pt x="411546" y="401975"/>
                        <a:pt x="425902" y="392404"/>
                      </a:cubicBezTo>
                      <a:cubicBezTo>
                        <a:pt x="445044" y="373262"/>
                        <a:pt x="473756" y="392404"/>
                        <a:pt x="492898" y="401975"/>
                      </a:cubicBezTo>
                      <a:cubicBezTo>
                        <a:pt x="516825" y="416331"/>
                        <a:pt x="540752" y="425902"/>
                        <a:pt x="569465" y="425902"/>
                      </a:cubicBezTo>
                      <a:cubicBezTo>
                        <a:pt x="588606" y="421117"/>
                        <a:pt x="593392" y="406760"/>
                        <a:pt x="583821" y="387619"/>
                      </a:cubicBezTo>
                      <a:cubicBezTo>
                        <a:pt x="569465" y="363692"/>
                        <a:pt x="540752" y="339764"/>
                        <a:pt x="512040" y="330194"/>
                      </a:cubicBezTo>
                      <a:cubicBezTo>
                        <a:pt x="492898" y="325408"/>
                        <a:pt x="473756" y="320623"/>
                        <a:pt x="464185" y="320623"/>
                      </a:cubicBezTo>
                      <a:cubicBezTo>
                        <a:pt x="483327" y="320623"/>
                        <a:pt x="502469" y="320623"/>
                        <a:pt x="559894" y="330194"/>
                      </a:cubicBezTo>
                      <a:cubicBezTo>
                        <a:pt x="579035" y="334979"/>
                        <a:pt x="641246" y="354121"/>
                        <a:pt x="641246" y="315837"/>
                      </a:cubicBezTo>
                      <a:cubicBezTo>
                        <a:pt x="641246" y="282339"/>
                        <a:pt x="598177" y="267983"/>
                        <a:pt x="569465" y="258412"/>
                      </a:cubicBezTo>
                      <a:cubicBezTo>
                        <a:pt x="540752" y="248842"/>
                        <a:pt x="473756" y="253627"/>
                        <a:pt x="445044" y="253627"/>
                      </a:cubicBezTo>
                      <a:cubicBezTo>
                        <a:pt x="478542" y="239271"/>
                        <a:pt x="550323" y="239271"/>
                        <a:pt x="583821" y="239271"/>
                      </a:cubicBezTo>
                      <a:cubicBezTo>
                        <a:pt x="607748" y="239271"/>
                        <a:pt x="626890" y="239271"/>
                        <a:pt x="646031" y="229700"/>
                      </a:cubicBezTo>
                      <a:cubicBezTo>
                        <a:pt x="655602" y="229700"/>
                        <a:pt x="660387" y="215344"/>
                        <a:pt x="655602" y="205773"/>
                      </a:cubicBezTo>
                      <a:close/>
                    </a:path>
                  </a:pathLst>
                </a:custGeom>
                <a:solidFill>
                  <a:srgbClr val="FBC98F">
                    <a:alpha val="50000"/>
                  </a:srgbClr>
                </a:solidFill>
                <a:ln w="47824"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214B66FF-5C5C-4715-904A-7C581FCDF7D9}"/>
                    </a:ext>
                  </a:extLst>
                </p:cNvPr>
                <p:cNvSpPr/>
                <p:nvPr/>
              </p:nvSpPr>
              <p:spPr>
                <a:xfrm>
                  <a:off x="8412798" y="7975549"/>
                  <a:ext cx="49014" cy="114849"/>
                </a:xfrm>
                <a:custGeom>
                  <a:avLst/>
                  <a:gdLst>
                    <a:gd name="connsiteX0" fmla="*/ 46887 w 49014"/>
                    <a:gd name="connsiteY0" fmla="*/ 0 h 114849"/>
                    <a:gd name="connsiteX1" fmla="*/ 3819 w 49014"/>
                    <a:gd name="connsiteY1" fmla="*/ 114850 h 114849"/>
                    <a:gd name="connsiteX2" fmla="*/ 8604 w 49014"/>
                    <a:gd name="connsiteY2" fmla="*/ 114850 h 114849"/>
                    <a:gd name="connsiteX3" fmla="*/ 46887 w 49014"/>
                    <a:gd name="connsiteY3" fmla="*/ 0 h 114849"/>
                    <a:gd name="connsiteX4" fmla="*/ 46887 w 49014"/>
                    <a:gd name="connsiteY4" fmla="*/ 0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4" h="114849">
                      <a:moveTo>
                        <a:pt x="46887" y="0"/>
                      </a:moveTo>
                      <a:cubicBezTo>
                        <a:pt x="18175" y="28712"/>
                        <a:pt x="-10538" y="76567"/>
                        <a:pt x="3819" y="114850"/>
                      </a:cubicBezTo>
                      <a:cubicBezTo>
                        <a:pt x="3819" y="114850"/>
                        <a:pt x="8604" y="114850"/>
                        <a:pt x="8604" y="114850"/>
                      </a:cubicBezTo>
                      <a:cubicBezTo>
                        <a:pt x="8604" y="71781"/>
                        <a:pt x="27746" y="38283"/>
                        <a:pt x="46887" y="0"/>
                      </a:cubicBezTo>
                      <a:cubicBezTo>
                        <a:pt x="51673" y="0"/>
                        <a:pt x="46887" y="0"/>
                        <a:pt x="46887" y="0"/>
                      </a:cubicBezTo>
                      <a:close/>
                    </a:path>
                  </a:pathLst>
                </a:custGeom>
                <a:solidFill>
                  <a:srgbClr val="D97D30"/>
                </a:solidFill>
                <a:ln w="4782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6AD80564-EDA2-4774-A642-EC01E7BDE122}"/>
                    </a:ext>
                  </a:extLst>
                </p:cNvPr>
                <p:cNvSpPr/>
                <p:nvPr/>
              </p:nvSpPr>
              <p:spPr>
                <a:xfrm>
                  <a:off x="8247000" y="8004262"/>
                  <a:ext cx="140903" cy="40410"/>
                </a:xfrm>
                <a:custGeom>
                  <a:avLst/>
                  <a:gdLst>
                    <a:gd name="connsiteX0" fmla="*/ 140904 w 140903"/>
                    <a:gd name="connsiteY0" fmla="*/ 38283 h 40410"/>
                    <a:gd name="connsiteX1" fmla="*/ 2127 w 140903"/>
                    <a:gd name="connsiteY1" fmla="*/ 0 h 40410"/>
                    <a:gd name="connsiteX2" fmla="*/ 2127 w 140903"/>
                    <a:gd name="connsiteY2" fmla="*/ 0 h 40410"/>
                    <a:gd name="connsiteX3" fmla="*/ 140904 w 140903"/>
                    <a:gd name="connsiteY3" fmla="*/ 38283 h 40410"/>
                    <a:gd name="connsiteX4" fmla="*/ 140904 w 140903"/>
                    <a:gd name="connsiteY4" fmla="*/ 38283 h 40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03" h="40410">
                      <a:moveTo>
                        <a:pt x="140904" y="38283"/>
                      </a:moveTo>
                      <a:cubicBezTo>
                        <a:pt x="97835" y="23927"/>
                        <a:pt x="40410" y="33498"/>
                        <a:pt x="2127" y="0"/>
                      </a:cubicBezTo>
                      <a:cubicBezTo>
                        <a:pt x="2127" y="0"/>
                        <a:pt x="-2659" y="0"/>
                        <a:pt x="2127" y="0"/>
                      </a:cubicBezTo>
                      <a:cubicBezTo>
                        <a:pt x="30839" y="43069"/>
                        <a:pt x="93050" y="43069"/>
                        <a:pt x="140904" y="38283"/>
                      </a:cubicBezTo>
                      <a:cubicBezTo>
                        <a:pt x="140904" y="43069"/>
                        <a:pt x="140904" y="38283"/>
                        <a:pt x="140904" y="38283"/>
                      </a:cubicBezTo>
                      <a:close/>
                    </a:path>
                  </a:pathLst>
                </a:custGeom>
                <a:solidFill>
                  <a:srgbClr val="D97D30"/>
                </a:solidFill>
                <a:ln w="4782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0ED6A7B-F829-4176-BE9D-F0B4FE332FBD}"/>
                    </a:ext>
                  </a:extLst>
                </p:cNvPr>
                <p:cNvSpPr/>
                <p:nvPr/>
              </p:nvSpPr>
              <p:spPr>
                <a:xfrm>
                  <a:off x="8253912" y="7827201"/>
                  <a:ext cx="105279" cy="202559"/>
                </a:xfrm>
                <a:custGeom>
                  <a:avLst/>
                  <a:gdLst>
                    <a:gd name="connsiteX0" fmla="*/ 28712 w 105279"/>
                    <a:gd name="connsiteY0" fmla="*/ 71781 h 202559"/>
                    <a:gd name="connsiteX1" fmla="*/ 19142 w 105279"/>
                    <a:gd name="connsiteY1" fmla="*/ 114850 h 202559"/>
                    <a:gd name="connsiteX2" fmla="*/ 0 w 105279"/>
                    <a:gd name="connsiteY2" fmla="*/ 167490 h 202559"/>
                    <a:gd name="connsiteX3" fmla="*/ 71781 w 105279"/>
                    <a:gd name="connsiteY3" fmla="*/ 200988 h 202559"/>
                    <a:gd name="connsiteX4" fmla="*/ 57425 w 105279"/>
                    <a:gd name="connsiteY4" fmla="*/ 196202 h 202559"/>
                    <a:gd name="connsiteX5" fmla="*/ 76567 w 105279"/>
                    <a:gd name="connsiteY5" fmla="*/ 153133 h 202559"/>
                    <a:gd name="connsiteX6" fmla="*/ 105279 w 105279"/>
                    <a:gd name="connsiteY6" fmla="*/ 100494 h 202559"/>
                    <a:gd name="connsiteX7" fmla="*/ 62210 w 105279"/>
                    <a:gd name="connsiteY7" fmla="*/ 38283 h 202559"/>
                    <a:gd name="connsiteX8" fmla="*/ 9571 w 105279"/>
                    <a:gd name="connsiteY8" fmla="*/ 0 h 202559"/>
                    <a:gd name="connsiteX9" fmla="*/ 28712 w 105279"/>
                    <a:gd name="connsiteY9" fmla="*/ 71781 h 20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279" h="202559">
                      <a:moveTo>
                        <a:pt x="28712" y="71781"/>
                      </a:moveTo>
                      <a:cubicBezTo>
                        <a:pt x="28712" y="86138"/>
                        <a:pt x="28712" y="100494"/>
                        <a:pt x="19142" y="114850"/>
                      </a:cubicBezTo>
                      <a:cubicBezTo>
                        <a:pt x="14356" y="129206"/>
                        <a:pt x="0" y="153133"/>
                        <a:pt x="0" y="167490"/>
                      </a:cubicBezTo>
                      <a:cubicBezTo>
                        <a:pt x="0" y="200988"/>
                        <a:pt x="38283" y="205773"/>
                        <a:pt x="71781" y="200988"/>
                      </a:cubicBezTo>
                      <a:cubicBezTo>
                        <a:pt x="66996" y="200988"/>
                        <a:pt x="62210" y="200988"/>
                        <a:pt x="57425" y="196202"/>
                      </a:cubicBezTo>
                      <a:cubicBezTo>
                        <a:pt x="62210" y="181846"/>
                        <a:pt x="66996" y="167490"/>
                        <a:pt x="76567" y="153133"/>
                      </a:cubicBezTo>
                      <a:cubicBezTo>
                        <a:pt x="86137" y="133992"/>
                        <a:pt x="95708" y="114850"/>
                        <a:pt x="105279" y="100494"/>
                      </a:cubicBezTo>
                      <a:cubicBezTo>
                        <a:pt x="90923" y="76567"/>
                        <a:pt x="81352" y="57425"/>
                        <a:pt x="62210" y="38283"/>
                      </a:cubicBezTo>
                      <a:cubicBezTo>
                        <a:pt x="43069" y="23927"/>
                        <a:pt x="28712" y="9571"/>
                        <a:pt x="9571" y="0"/>
                      </a:cubicBezTo>
                      <a:cubicBezTo>
                        <a:pt x="23927" y="23927"/>
                        <a:pt x="28712" y="52640"/>
                        <a:pt x="28712" y="717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13E7A12F-B13C-40CC-ABA0-FD4DBA23DA30}"/>
                    </a:ext>
                  </a:extLst>
                </p:cNvPr>
                <p:cNvSpPr/>
                <p:nvPr/>
              </p:nvSpPr>
              <p:spPr>
                <a:xfrm>
                  <a:off x="8354406" y="8178792"/>
                  <a:ext cx="368477" cy="69015"/>
                </a:xfrm>
                <a:custGeom>
                  <a:avLst/>
                  <a:gdLst>
                    <a:gd name="connsiteX0" fmla="*/ 320623 w 368477"/>
                    <a:gd name="connsiteY0" fmla="*/ 45599 h 69015"/>
                    <a:gd name="connsiteX1" fmla="*/ 248842 w 368477"/>
                    <a:gd name="connsiteY1" fmla="*/ 2530 h 69015"/>
                    <a:gd name="connsiteX2" fmla="*/ 153133 w 368477"/>
                    <a:gd name="connsiteY2" fmla="*/ 36028 h 69015"/>
                    <a:gd name="connsiteX3" fmla="*/ 81352 w 368477"/>
                    <a:gd name="connsiteY3" fmla="*/ 31242 h 69015"/>
                    <a:gd name="connsiteX4" fmla="*/ 66996 w 368477"/>
                    <a:gd name="connsiteY4" fmla="*/ 7315 h 69015"/>
                    <a:gd name="connsiteX5" fmla="*/ 19142 w 368477"/>
                    <a:gd name="connsiteY5" fmla="*/ 16886 h 69015"/>
                    <a:gd name="connsiteX6" fmla="*/ 0 w 368477"/>
                    <a:gd name="connsiteY6" fmla="*/ 26457 h 69015"/>
                    <a:gd name="connsiteX7" fmla="*/ 38283 w 368477"/>
                    <a:gd name="connsiteY7" fmla="*/ 26457 h 69015"/>
                    <a:gd name="connsiteX8" fmla="*/ 71781 w 368477"/>
                    <a:gd name="connsiteY8" fmla="*/ 59955 h 69015"/>
                    <a:gd name="connsiteX9" fmla="*/ 157919 w 368477"/>
                    <a:gd name="connsiteY9" fmla="*/ 59955 h 69015"/>
                    <a:gd name="connsiteX10" fmla="*/ 205773 w 368477"/>
                    <a:gd name="connsiteY10" fmla="*/ 31242 h 69015"/>
                    <a:gd name="connsiteX11" fmla="*/ 272769 w 368477"/>
                    <a:gd name="connsiteY11" fmla="*/ 40813 h 69015"/>
                    <a:gd name="connsiteX12" fmla="*/ 349336 w 368477"/>
                    <a:gd name="connsiteY12" fmla="*/ 64740 h 69015"/>
                    <a:gd name="connsiteX13" fmla="*/ 368477 w 368477"/>
                    <a:gd name="connsiteY13" fmla="*/ 55169 h 69015"/>
                    <a:gd name="connsiteX14" fmla="*/ 320623 w 368477"/>
                    <a:gd name="connsiteY14" fmla="*/ 45599 h 6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477" h="69015">
                      <a:moveTo>
                        <a:pt x="320623" y="45599"/>
                      </a:moveTo>
                      <a:cubicBezTo>
                        <a:pt x="296696" y="36028"/>
                        <a:pt x="277554" y="7315"/>
                        <a:pt x="248842" y="2530"/>
                      </a:cubicBezTo>
                      <a:cubicBezTo>
                        <a:pt x="210558" y="-7041"/>
                        <a:pt x="186631" y="21671"/>
                        <a:pt x="153133" y="36028"/>
                      </a:cubicBezTo>
                      <a:cubicBezTo>
                        <a:pt x="129206" y="45599"/>
                        <a:pt x="105279" y="45599"/>
                        <a:pt x="81352" y="31242"/>
                      </a:cubicBezTo>
                      <a:cubicBezTo>
                        <a:pt x="71781" y="26457"/>
                        <a:pt x="71781" y="16886"/>
                        <a:pt x="66996" y="7315"/>
                      </a:cubicBezTo>
                      <a:cubicBezTo>
                        <a:pt x="52640" y="-11826"/>
                        <a:pt x="28712" y="12101"/>
                        <a:pt x="19142" y="16886"/>
                      </a:cubicBezTo>
                      <a:cubicBezTo>
                        <a:pt x="14356" y="21671"/>
                        <a:pt x="9571" y="21671"/>
                        <a:pt x="0" y="26457"/>
                      </a:cubicBezTo>
                      <a:cubicBezTo>
                        <a:pt x="14356" y="26457"/>
                        <a:pt x="23927" y="26457"/>
                        <a:pt x="38283" y="26457"/>
                      </a:cubicBezTo>
                      <a:cubicBezTo>
                        <a:pt x="47854" y="40813"/>
                        <a:pt x="57425" y="55169"/>
                        <a:pt x="71781" y="59955"/>
                      </a:cubicBezTo>
                      <a:cubicBezTo>
                        <a:pt x="100494" y="74311"/>
                        <a:pt x="129206" y="69526"/>
                        <a:pt x="157919" y="59955"/>
                      </a:cubicBezTo>
                      <a:cubicBezTo>
                        <a:pt x="177060" y="50384"/>
                        <a:pt x="191417" y="40813"/>
                        <a:pt x="205773" y="31242"/>
                      </a:cubicBezTo>
                      <a:cubicBezTo>
                        <a:pt x="224914" y="12101"/>
                        <a:pt x="253627" y="31242"/>
                        <a:pt x="272769" y="40813"/>
                      </a:cubicBezTo>
                      <a:cubicBezTo>
                        <a:pt x="296696" y="55169"/>
                        <a:pt x="320623" y="64740"/>
                        <a:pt x="349336" y="64740"/>
                      </a:cubicBezTo>
                      <a:cubicBezTo>
                        <a:pt x="358906" y="64740"/>
                        <a:pt x="363692" y="59955"/>
                        <a:pt x="368477" y="55169"/>
                      </a:cubicBezTo>
                      <a:cubicBezTo>
                        <a:pt x="349336" y="55169"/>
                        <a:pt x="330194" y="50384"/>
                        <a:pt x="320623" y="45599"/>
                      </a:cubicBezTo>
                      <a:close/>
                    </a:path>
                  </a:pathLst>
                </a:custGeom>
                <a:solidFill>
                  <a:srgbClr val="FBC98F">
                    <a:alpha val="50000"/>
                  </a:srgbClr>
                </a:solidFill>
                <a:ln w="47824"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0C93C99F-6235-42FD-88AB-DF6F06FA8052}"/>
                    </a:ext>
                  </a:extLst>
                </p:cNvPr>
                <p:cNvSpPr/>
                <p:nvPr/>
              </p:nvSpPr>
              <p:spPr>
                <a:xfrm>
                  <a:off x="8560179" y="7894197"/>
                  <a:ext cx="215343" cy="95708"/>
                </a:xfrm>
                <a:custGeom>
                  <a:avLst/>
                  <a:gdLst>
                    <a:gd name="connsiteX0" fmla="*/ 148348 w 215343"/>
                    <a:gd name="connsiteY0" fmla="*/ 33498 h 95708"/>
                    <a:gd name="connsiteX1" fmla="*/ 66996 w 215343"/>
                    <a:gd name="connsiteY1" fmla="*/ 38283 h 95708"/>
                    <a:gd name="connsiteX2" fmla="*/ 0 w 215343"/>
                    <a:gd name="connsiteY2" fmla="*/ 95708 h 95708"/>
                    <a:gd name="connsiteX3" fmla="*/ 52640 w 215343"/>
                    <a:gd name="connsiteY3" fmla="*/ 62210 h 95708"/>
                    <a:gd name="connsiteX4" fmla="*/ 172275 w 215343"/>
                    <a:gd name="connsiteY4" fmla="*/ 47854 h 95708"/>
                    <a:gd name="connsiteX5" fmla="*/ 215344 w 215343"/>
                    <a:gd name="connsiteY5" fmla="*/ 9571 h 95708"/>
                    <a:gd name="connsiteX6" fmla="*/ 215344 w 215343"/>
                    <a:gd name="connsiteY6" fmla="*/ 0 h 95708"/>
                    <a:gd name="connsiteX7" fmla="*/ 148348 w 215343"/>
                    <a:gd name="connsiteY7" fmla="*/ 33498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43" h="95708">
                      <a:moveTo>
                        <a:pt x="148348" y="33498"/>
                      </a:moveTo>
                      <a:cubicBezTo>
                        <a:pt x="124421" y="33498"/>
                        <a:pt x="95708" y="28712"/>
                        <a:pt x="66996" y="38283"/>
                      </a:cubicBezTo>
                      <a:cubicBezTo>
                        <a:pt x="38283" y="43069"/>
                        <a:pt x="9571" y="66996"/>
                        <a:pt x="0" y="95708"/>
                      </a:cubicBezTo>
                      <a:cubicBezTo>
                        <a:pt x="14356" y="81352"/>
                        <a:pt x="28712" y="66996"/>
                        <a:pt x="52640" y="62210"/>
                      </a:cubicBezTo>
                      <a:cubicBezTo>
                        <a:pt x="90923" y="47854"/>
                        <a:pt x="133991" y="57425"/>
                        <a:pt x="172275" y="47854"/>
                      </a:cubicBezTo>
                      <a:cubicBezTo>
                        <a:pt x="191417" y="43069"/>
                        <a:pt x="210558" y="33498"/>
                        <a:pt x="215344" y="9571"/>
                      </a:cubicBezTo>
                      <a:cubicBezTo>
                        <a:pt x="215344" y="4785"/>
                        <a:pt x="215344" y="4785"/>
                        <a:pt x="215344" y="0"/>
                      </a:cubicBezTo>
                      <a:cubicBezTo>
                        <a:pt x="210558" y="23927"/>
                        <a:pt x="177060" y="28712"/>
                        <a:pt x="148348" y="33498"/>
                      </a:cubicBezTo>
                      <a:close/>
                    </a:path>
                  </a:pathLst>
                </a:custGeom>
                <a:solidFill>
                  <a:srgbClr val="FBC98F">
                    <a:alpha val="50000"/>
                  </a:srgbClr>
                </a:solidFill>
                <a:ln w="4782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E7B43894-5188-4F80-82F3-2F9A65418FC4}"/>
                    </a:ext>
                  </a:extLst>
                </p:cNvPr>
                <p:cNvSpPr/>
                <p:nvPr/>
              </p:nvSpPr>
              <p:spPr>
                <a:xfrm>
                  <a:off x="8569749" y="7994691"/>
                  <a:ext cx="221923" cy="86137"/>
                </a:xfrm>
                <a:custGeom>
                  <a:avLst/>
                  <a:gdLst>
                    <a:gd name="connsiteX0" fmla="*/ 220129 w 221923"/>
                    <a:gd name="connsiteY0" fmla="*/ 19142 h 86137"/>
                    <a:gd name="connsiteX1" fmla="*/ 196202 w 221923"/>
                    <a:gd name="connsiteY1" fmla="*/ 0 h 86137"/>
                    <a:gd name="connsiteX2" fmla="*/ 196202 w 221923"/>
                    <a:gd name="connsiteY2" fmla="*/ 9571 h 86137"/>
                    <a:gd name="connsiteX3" fmla="*/ 153133 w 221923"/>
                    <a:gd name="connsiteY3" fmla="*/ 43069 h 86137"/>
                    <a:gd name="connsiteX4" fmla="*/ 0 w 221923"/>
                    <a:gd name="connsiteY4" fmla="*/ 86138 h 86137"/>
                    <a:gd name="connsiteX5" fmla="*/ 0 w 221923"/>
                    <a:gd name="connsiteY5" fmla="*/ 86138 h 86137"/>
                    <a:gd name="connsiteX6" fmla="*/ 0 w 221923"/>
                    <a:gd name="connsiteY6" fmla="*/ 86138 h 86137"/>
                    <a:gd name="connsiteX7" fmla="*/ 9571 w 221923"/>
                    <a:gd name="connsiteY7" fmla="*/ 81352 h 86137"/>
                    <a:gd name="connsiteX8" fmla="*/ 4785 w 221923"/>
                    <a:gd name="connsiteY8" fmla="*/ 81352 h 86137"/>
                    <a:gd name="connsiteX9" fmla="*/ 143563 w 221923"/>
                    <a:gd name="connsiteY9" fmla="*/ 66996 h 86137"/>
                    <a:gd name="connsiteX10" fmla="*/ 205773 w 221923"/>
                    <a:gd name="connsiteY10" fmla="*/ 57425 h 86137"/>
                    <a:gd name="connsiteX11" fmla="*/ 220129 w 221923"/>
                    <a:gd name="connsiteY11" fmla="*/ 19142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3" h="86137">
                      <a:moveTo>
                        <a:pt x="220129" y="19142"/>
                      </a:moveTo>
                      <a:cubicBezTo>
                        <a:pt x="215344" y="9571"/>
                        <a:pt x="205773" y="4786"/>
                        <a:pt x="196202" y="0"/>
                      </a:cubicBezTo>
                      <a:cubicBezTo>
                        <a:pt x="196202" y="4786"/>
                        <a:pt x="196202" y="4786"/>
                        <a:pt x="196202" y="9571"/>
                      </a:cubicBezTo>
                      <a:cubicBezTo>
                        <a:pt x="191417" y="33498"/>
                        <a:pt x="172275" y="38283"/>
                        <a:pt x="153133" y="43069"/>
                      </a:cubicBezTo>
                      <a:cubicBezTo>
                        <a:pt x="105279" y="52640"/>
                        <a:pt x="33498" y="47854"/>
                        <a:pt x="0" y="86138"/>
                      </a:cubicBezTo>
                      <a:cubicBezTo>
                        <a:pt x="0" y="86138"/>
                        <a:pt x="0" y="86138"/>
                        <a:pt x="0" y="86138"/>
                      </a:cubicBezTo>
                      <a:cubicBezTo>
                        <a:pt x="0" y="86138"/>
                        <a:pt x="0" y="86138"/>
                        <a:pt x="0" y="86138"/>
                      </a:cubicBezTo>
                      <a:cubicBezTo>
                        <a:pt x="4785" y="86138"/>
                        <a:pt x="4785" y="81352"/>
                        <a:pt x="9571" y="81352"/>
                      </a:cubicBezTo>
                      <a:cubicBezTo>
                        <a:pt x="9571" y="81352"/>
                        <a:pt x="4785" y="81352"/>
                        <a:pt x="4785" y="81352"/>
                      </a:cubicBezTo>
                      <a:cubicBezTo>
                        <a:pt x="38283" y="66996"/>
                        <a:pt x="110065" y="66996"/>
                        <a:pt x="143563" y="66996"/>
                      </a:cubicBezTo>
                      <a:cubicBezTo>
                        <a:pt x="167490" y="66996"/>
                        <a:pt x="186631" y="66996"/>
                        <a:pt x="205773" y="57425"/>
                      </a:cubicBezTo>
                      <a:cubicBezTo>
                        <a:pt x="220129" y="43069"/>
                        <a:pt x="224914" y="28713"/>
                        <a:pt x="220129" y="19142"/>
                      </a:cubicBezTo>
                      <a:close/>
                    </a:path>
                  </a:pathLst>
                </a:custGeom>
                <a:solidFill>
                  <a:srgbClr val="FBC98F">
                    <a:alpha val="50000"/>
                  </a:srgbClr>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1FA83EE1-6E14-41D3-A79E-6F23C2FE97D2}"/>
                    </a:ext>
                  </a:extLst>
                </p:cNvPr>
                <p:cNvSpPr/>
                <p:nvPr/>
              </p:nvSpPr>
              <p:spPr>
                <a:xfrm>
                  <a:off x="8598462" y="8119112"/>
                  <a:ext cx="167489" cy="32948"/>
                </a:xfrm>
                <a:custGeom>
                  <a:avLst/>
                  <a:gdLst>
                    <a:gd name="connsiteX0" fmla="*/ 133992 w 167489"/>
                    <a:gd name="connsiteY0" fmla="*/ 14356 h 32948"/>
                    <a:gd name="connsiteX1" fmla="*/ 0 w 167489"/>
                    <a:gd name="connsiteY1" fmla="*/ 9571 h 32948"/>
                    <a:gd name="connsiteX2" fmla="*/ 19142 w 167489"/>
                    <a:gd name="connsiteY2" fmla="*/ 14356 h 32948"/>
                    <a:gd name="connsiteX3" fmla="*/ 86138 w 167489"/>
                    <a:gd name="connsiteY3" fmla="*/ 23927 h 32948"/>
                    <a:gd name="connsiteX4" fmla="*/ 167490 w 167489"/>
                    <a:gd name="connsiteY4" fmla="*/ 9571 h 32948"/>
                    <a:gd name="connsiteX5" fmla="*/ 167490 w 167489"/>
                    <a:gd name="connsiteY5" fmla="*/ 0 h 32948"/>
                    <a:gd name="connsiteX6" fmla="*/ 133992 w 167489"/>
                    <a:gd name="connsiteY6" fmla="*/ 14356 h 3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89" h="32948">
                      <a:moveTo>
                        <a:pt x="133992" y="14356"/>
                      </a:moveTo>
                      <a:cubicBezTo>
                        <a:pt x="86138" y="9571"/>
                        <a:pt x="43069" y="0"/>
                        <a:pt x="0" y="9571"/>
                      </a:cubicBezTo>
                      <a:cubicBezTo>
                        <a:pt x="4785" y="9571"/>
                        <a:pt x="14356" y="14356"/>
                        <a:pt x="19142" y="14356"/>
                      </a:cubicBezTo>
                      <a:cubicBezTo>
                        <a:pt x="33498" y="14356"/>
                        <a:pt x="52640" y="19142"/>
                        <a:pt x="86138" y="23927"/>
                      </a:cubicBezTo>
                      <a:cubicBezTo>
                        <a:pt x="105279" y="28712"/>
                        <a:pt x="167490" y="47854"/>
                        <a:pt x="167490" y="9571"/>
                      </a:cubicBezTo>
                      <a:cubicBezTo>
                        <a:pt x="167490" y="4785"/>
                        <a:pt x="167490" y="4785"/>
                        <a:pt x="167490" y="0"/>
                      </a:cubicBezTo>
                      <a:cubicBezTo>
                        <a:pt x="162704" y="14356"/>
                        <a:pt x="153134" y="19142"/>
                        <a:pt x="133992" y="14356"/>
                      </a:cubicBezTo>
                      <a:close/>
                    </a:path>
                  </a:pathLst>
                </a:custGeom>
                <a:solidFill>
                  <a:srgbClr val="FBC98F">
                    <a:alpha val="50000"/>
                  </a:srgbClr>
                </a:solidFill>
                <a:ln w="47824" cap="flat">
                  <a:noFill/>
                  <a:prstDash val="solid"/>
                  <a:miter/>
                </a:ln>
              </p:spPr>
              <p:txBody>
                <a:bodyPr rtlCol="0" anchor="ctr"/>
                <a:lstStyle/>
                <a:p>
                  <a:endParaRPr lang="en-US"/>
                </a:p>
              </p:txBody>
            </p:sp>
          </p:grpSp>
          <p:sp>
            <p:nvSpPr>
              <p:cNvPr id="32" name="Freeform: Shape 31">
                <a:extLst>
                  <a:ext uri="{FF2B5EF4-FFF2-40B4-BE49-F238E27FC236}">
                    <a16:creationId xmlns:a16="http://schemas.microsoft.com/office/drawing/2014/main" id="{6504E164-484C-4058-A017-B826BD2EC179}"/>
                  </a:ext>
                </a:extLst>
              </p:cNvPr>
              <p:cNvSpPr/>
              <p:nvPr/>
            </p:nvSpPr>
            <p:spPr>
              <a:xfrm>
                <a:off x="8180004" y="7808554"/>
                <a:ext cx="190118" cy="161013"/>
              </a:xfrm>
              <a:custGeom>
                <a:avLst/>
                <a:gdLst>
                  <a:gd name="connsiteX0" fmla="*/ 126548 w 190118"/>
                  <a:gd name="connsiteY0" fmla="*/ 42574 h 161013"/>
                  <a:gd name="connsiteX1" fmla="*/ 2127 w 190118"/>
                  <a:gd name="connsiteY1" fmla="*/ 4291 h 161013"/>
                  <a:gd name="connsiteX2" fmla="*/ 2127 w 190118"/>
                  <a:gd name="connsiteY2" fmla="*/ 9077 h 161013"/>
                  <a:gd name="connsiteX3" fmla="*/ 179187 w 190118"/>
                  <a:gd name="connsiteY3" fmla="*/ 157425 h 161013"/>
                  <a:gd name="connsiteX4" fmla="*/ 188758 w 190118"/>
                  <a:gd name="connsiteY4" fmla="*/ 157425 h 161013"/>
                  <a:gd name="connsiteX5" fmla="*/ 126548 w 190118"/>
                  <a:gd name="connsiteY5" fmla="*/ 42574 h 1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18" h="161013">
                    <a:moveTo>
                      <a:pt x="126548" y="42574"/>
                    </a:moveTo>
                    <a:cubicBezTo>
                      <a:pt x="93050" y="13862"/>
                      <a:pt x="45196" y="-10065"/>
                      <a:pt x="2127" y="4291"/>
                    </a:cubicBezTo>
                    <a:cubicBezTo>
                      <a:pt x="2127" y="4291"/>
                      <a:pt x="-2659" y="9077"/>
                      <a:pt x="2127" y="9077"/>
                    </a:cubicBezTo>
                    <a:cubicBezTo>
                      <a:pt x="83479" y="9077"/>
                      <a:pt x="155260" y="80858"/>
                      <a:pt x="179187" y="157425"/>
                    </a:cubicBezTo>
                    <a:cubicBezTo>
                      <a:pt x="179187" y="162210"/>
                      <a:pt x="188758" y="162210"/>
                      <a:pt x="188758" y="157425"/>
                    </a:cubicBezTo>
                    <a:cubicBezTo>
                      <a:pt x="198329" y="114356"/>
                      <a:pt x="155260" y="66502"/>
                      <a:pt x="126548" y="42574"/>
                    </a:cubicBezTo>
                    <a:close/>
                  </a:path>
                </a:pathLst>
              </a:custGeom>
              <a:solidFill>
                <a:srgbClr val="025963"/>
              </a:solidFill>
              <a:ln w="47824" cap="flat">
                <a:noFill/>
                <a:prstDash val="solid"/>
                <a:miter/>
              </a:ln>
            </p:spPr>
            <p:txBody>
              <a:bodyPr rtlCol="0" anchor="ctr"/>
              <a:lstStyle/>
              <a:p>
                <a:endParaRPr lang="en-US"/>
              </a:p>
            </p:txBody>
          </p:sp>
        </p:grpSp>
      </p:grpSp>
      <p:pic>
        <p:nvPicPr>
          <p:cNvPr id="394" name="Picture 393">
            <a:extLst>
              <a:ext uri="{FF2B5EF4-FFF2-40B4-BE49-F238E27FC236}">
                <a16:creationId xmlns:a16="http://schemas.microsoft.com/office/drawing/2014/main" id="{155CD62E-DE18-4EDE-8A56-F376785EF06F}"/>
              </a:ext>
            </a:extLst>
          </p:cNvPr>
          <p:cNvPicPr>
            <a:picLocks noChangeAspect="1"/>
          </p:cNvPicPr>
          <p:nvPr/>
        </p:nvPicPr>
        <p:blipFill rotWithShape="1">
          <a:blip r:embed="rId20"/>
          <a:srcRect t="9651" b="14946"/>
          <a:stretch/>
        </p:blipFill>
        <p:spPr>
          <a:xfrm>
            <a:off x="3960700" y="2152656"/>
            <a:ext cx="8034625" cy="6058334"/>
          </a:xfrm>
          <a:prstGeom prst="rect">
            <a:avLst/>
          </a:prstGeom>
        </p:spPr>
      </p:pic>
      <p:pic>
        <p:nvPicPr>
          <p:cNvPr id="35" name="Picture 34">
            <a:extLst>
              <a:ext uri="{FF2B5EF4-FFF2-40B4-BE49-F238E27FC236}">
                <a16:creationId xmlns:a16="http://schemas.microsoft.com/office/drawing/2014/main" id="{554B809B-6092-47EE-9F0A-C5E0B217DF63}"/>
              </a:ext>
            </a:extLst>
          </p:cNvPr>
          <p:cNvPicPr>
            <a:picLocks noChangeAspect="1"/>
          </p:cNvPicPr>
          <p:nvPr/>
        </p:nvPicPr>
        <p:blipFill>
          <a:blip r:embed="rId21"/>
          <a:stretch>
            <a:fillRect/>
          </a:stretch>
        </p:blipFill>
        <p:spPr>
          <a:xfrm>
            <a:off x="11303255" y="1449375"/>
            <a:ext cx="5000625" cy="7620000"/>
          </a:xfrm>
          <a:prstGeom prst="rect">
            <a:avLst/>
          </a:prstGeom>
        </p:spPr>
      </p:pic>
    </p:spTree>
    <p:extLst>
      <p:ext uri="{BB962C8B-B14F-4D97-AF65-F5344CB8AC3E}">
        <p14:creationId xmlns:p14="http://schemas.microsoft.com/office/powerpoint/2010/main" val="22295333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1+#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49"/>
                                        </p:tgtEl>
                                        <p:attrNameLst>
                                          <p:attrName>style.visibility</p:attrName>
                                        </p:attrNameLst>
                                      </p:cBhvr>
                                      <p:to>
                                        <p:strVal val="visible"/>
                                      </p:to>
                                    </p:set>
                                    <p:anim calcmode="lin" valueType="num">
                                      <p:cBhvr additive="base">
                                        <p:cTn id="12" dur="500" fill="hold"/>
                                        <p:tgtEl>
                                          <p:spTgt spid="49"/>
                                        </p:tgtEl>
                                        <p:attrNameLst>
                                          <p:attrName>ppt_x</p:attrName>
                                        </p:attrNameLst>
                                      </p:cBhvr>
                                      <p:tavLst>
                                        <p:tav tm="0">
                                          <p:val>
                                            <p:strVal val="1+#ppt_w/2"/>
                                          </p:val>
                                        </p:tav>
                                        <p:tav tm="100000">
                                          <p:val>
                                            <p:strVal val="#ppt_x"/>
                                          </p:val>
                                        </p:tav>
                                      </p:tavLst>
                                    </p:anim>
                                    <p:anim calcmode="lin" valueType="num">
                                      <p:cBhvr additive="base">
                                        <p:cTn id="13" dur="500" fill="hold"/>
                                        <p:tgtEl>
                                          <p:spTgt spid="49"/>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additive="base">
                                        <p:cTn id="17" dur="500" fill="hold"/>
                                        <p:tgtEl>
                                          <p:spTgt spid="52"/>
                                        </p:tgtEl>
                                        <p:attrNameLst>
                                          <p:attrName>ppt_x</p:attrName>
                                        </p:attrNameLst>
                                      </p:cBhvr>
                                      <p:tavLst>
                                        <p:tav tm="0">
                                          <p:val>
                                            <p:strVal val="1+#ppt_w/2"/>
                                          </p:val>
                                        </p:tav>
                                        <p:tav tm="100000">
                                          <p:val>
                                            <p:strVal val="#ppt_x"/>
                                          </p:val>
                                        </p:tav>
                                      </p:tavLst>
                                    </p:anim>
                                    <p:anim calcmode="lin" valueType="num">
                                      <p:cBhvr additive="base">
                                        <p:cTn id="18" dur="500" fill="hold"/>
                                        <p:tgtEl>
                                          <p:spTgt spid="52"/>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par>
                                <p:cTn id="24" presetID="10" presetClass="entr" presetSubtype="0" repeatCount="indefinite" fill="remove"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500"/>
                                        <p:tgtEl>
                                          <p:spTgt spid="15"/>
                                        </p:tgtEl>
                                      </p:cBhvr>
                                    </p:animEffect>
                                  </p:childTnLst>
                                </p:cTn>
                              </p:par>
                              <p:par>
                                <p:cTn id="27" presetID="10" presetClass="entr" presetSubtype="0" repeatCount="indefinite" fill="remove"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55"/>
                    </p:tgtEl>
                  </p:cond>
                </p:stCondLst>
                <p:endSync evt="end" delay="0">
                  <p:rtn val="all"/>
                </p:endSync>
                <p:childTnLst>
                  <p:par>
                    <p:cTn id="31" fill="hold">
                      <p:stCondLst>
                        <p:cond delay="0"/>
                      </p:stCondLst>
                      <p:childTnLst>
                        <p:par>
                          <p:cTn id="32" fill="hold">
                            <p:stCondLst>
                              <p:cond delay="0"/>
                            </p:stCondLst>
                            <p:childTnLst>
                              <p:par>
                                <p:cTn id="33" presetID="10" presetClass="entr" presetSubtype="0" fill="hold" nodeType="clickEffect">
                                  <p:stCondLst>
                                    <p:cond delay="0"/>
                                  </p:stCondLst>
                                  <p:childTnLst>
                                    <p:set>
                                      <p:cBhvr>
                                        <p:cTn id="34" dur="1" fill="hold">
                                          <p:stCondLst>
                                            <p:cond delay="0"/>
                                          </p:stCondLst>
                                        </p:cTn>
                                        <p:tgtEl>
                                          <p:spTgt spid="59"/>
                                        </p:tgtEl>
                                        <p:attrNameLst>
                                          <p:attrName>style.visibility</p:attrName>
                                        </p:attrNameLst>
                                      </p:cBhvr>
                                      <p:to>
                                        <p:strVal val="visible"/>
                                      </p:to>
                                    </p:set>
                                    <p:animEffect transition="in" filter="fade">
                                      <p:cBhvr>
                                        <p:cTn id="35" dur="500"/>
                                        <p:tgtEl>
                                          <p:spTgt spid="59"/>
                                        </p:tgtEl>
                                      </p:cBhvr>
                                    </p:animEffect>
                                  </p:childTnLst>
                                  <p:subTnLst>
                                    <p:audio>
                                      <p:cMediaNode>
                                        <p:cTn display="0" masterRel="sameClick">
                                          <p:stCondLst>
                                            <p:cond evt="begin" delay="0">
                                              <p:tn val="33"/>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55"/>
                  </p:tgtEl>
                </p:cond>
              </p:nextCondLst>
            </p:seq>
            <p:seq concurrent="1" nextAc="seek">
              <p:cTn id="36" restart="whenNotActive" fill="hold" evtFilter="cancelBubble" nodeType="interactiveSeq">
                <p:stCondLst>
                  <p:cond evt="onClick" delay="0">
                    <p:tgtEl>
                      <p:spTgt spid="46"/>
                    </p:tgtEl>
                  </p:cond>
                </p:stCondLst>
                <p:endSync evt="end" delay="0">
                  <p:rtn val="all"/>
                </p:endSync>
                <p:childTnLst>
                  <p:par>
                    <p:cTn id="37" fill="hold">
                      <p:stCondLst>
                        <p:cond delay="0"/>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61"/>
                                        </p:tgtEl>
                                        <p:attrNameLst>
                                          <p:attrName>style.visibility</p:attrName>
                                        </p:attrNameLst>
                                      </p:cBhvr>
                                      <p:to>
                                        <p:strVal val="visible"/>
                                      </p:to>
                                    </p:set>
                                    <p:animEffect transition="in" filter="fade">
                                      <p:cBhvr>
                                        <p:cTn id="41" dur="500"/>
                                        <p:tgtEl>
                                          <p:spTgt spid="61"/>
                                        </p:tgtEl>
                                      </p:cBhvr>
                                    </p:animEffect>
                                  </p:childTnLst>
                                  <p:subTnLst>
                                    <p:audio>
                                      <p:cMediaNode>
                                        <p:cTn display="0" masterRel="sameClick">
                                          <p:stCondLst>
                                            <p:cond evt="begin" delay="0">
                                              <p:tn val="39"/>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46"/>
                  </p:tgtEl>
                </p:cond>
              </p:nextCondLst>
            </p:seq>
            <p:seq concurrent="1" nextAc="seek">
              <p:cTn id="42" restart="whenNotActive" fill="hold" evtFilter="cancelBubble" nodeType="interactiveSeq">
                <p:stCondLst>
                  <p:cond evt="onClick" delay="0">
                    <p:tgtEl>
                      <p:spTgt spid="49"/>
                    </p:tgtEl>
                  </p:cond>
                </p:stCondLst>
                <p:endSync evt="end" delay="0">
                  <p:rtn val="all"/>
                </p:endSync>
                <p:childTnLst>
                  <p:par>
                    <p:cTn id="43" fill="hold">
                      <p:stCondLst>
                        <p:cond delay="0"/>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60"/>
                                        </p:tgtEl>
                                        <p:attrNameLst>
                                          <p:attrName>style.visibility</p:attrName>
                                        </p:attrNameLst>
                                      </p:cBhvr>
                                      <p:to>
                                        <p:strVal val="visible"/>
                                      </p:to>
                                    </p:set>
                                    <p:animEffect transition="in" filter="fade">
                                      <p:cBhvr>
                                        <p:cTn id="47" dur="500"/>
                                        <p:tgtEl>
                                          <p:spTgt spid="60"/>
                                        </p:tgtEl>
                                      </p:cBhvr>
                                    </p:animEffect>
                                  </p:childTnLst>
                                  <p:subTnLst>
                                    <p:audio>
                                      <p:cMediaNode>
                                        <p:cTn display="0" masterRel="sameClick">
                                          <p:stCondLst>
                                            <p:cond evt="begin" delay="0">
                                              <p:tn val="45"/>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49"/>
                  </p:tgtEl>
                </p:cond>
              </p:nextCondLst>
            </p:seq>
            <p:seq concurrent="1" nextAc="seek">
              <p:cTn id="48" restart="whenNotActive" fill="hold" evtFilter="cancelBubble" nodeType="interactiveSeq">
                <p:stCondLst>
                  <p:cond evt="onClick" delay="0">
                    <p:tgtEl>
                      <p:spTgt spid="52"/>
                    </p:tgtEl>
                  </p:cond>
                </p:stCondLst>
                <p:endSync evt="end" delay="0">
                  <p:rtn val="all"/>
                </p:endSync>
                <p:childTnLst>
                  <p:par>
                    <p:cTn id="49" fill="hold">
                      <p:stCondLst>
                        <p:cond delay="0"/>
                      </p:stCondLst>
                      <p:childTnLst>
                        <p:par>
                          <p:cTn id="50" fill="hold">
                            <p:stCondLst>
                              <p:cond delay="0"/>
                            </p:stCondLst>
                            <p:childTnLst>
                              <p:par>
                                <p:cTn id="51" presetID="10" presetClass="entr" presetSubtype="0" fill="hold" nodeType="clickEffect">
                                  <p:stCondLst>
                                    <p:cond delay="0"/>
                                  </p:stCondLst>
                                  <p:childTnLst>
                                    <p:set>
                                      <p:cBhvr>
                                        <p:cTn id="52" dur="1" fill="hold">
                                          <p:stCondLst>
                                            <p:cond delay="0"/>
                                          </p:stCondLst>
                                        </p:cTn>
                                        <p:tgtEl>
                                          <p:spTgt spid="58"/>
                                        </p:tgtEl>
                                        <p:attrNameLst>
                                          <p:attrName>style.visibility</p:attrName>
                                        </p:attrNameLst>
                                      </p:cBhvr>
                                      <p:to>
                                        <p:strVal val="visible"/>
                                      </p:to>
                                    </p:set>
                                    <p:animEffect transition="in" filter="fade">
                                      <p:cBhvr>
                                        <p:cTn id="53" dur="500"/>
                                        <p:tgtEl>
                                          <p:spTgt spid="58"/>
                                        </p:tgtEl>
                                      </p:cBhvr>
                                    </p:animEffect>
                                  </p:childTnLst>
                                  <p:subTnLst>
                                    <p:audio>
                                      <p:cMediaNode>
                                        <p:cTn display="0" masterRel="sameClick">
                                          <p:stCondLst>
                                            <p:cond evt="begin" delay="0">
                                              <p:tn val="51"/>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52"/>
                  </p:tgtEl>
                </p:cond>
              </p:nextCondLst>
            </p:seq>
            <p:seq concurrent="1" nextAc="seek">
              <p:cTn id="54" restart="whenNotActive" fill="hold" evtFilter="cancelBubble" nodeType="interactiveSeq">
                <p:stCondLst>
                  <p:cond evt="onClick" delay="0">
                    <p:tgtEl>
                      <p:spTgt spid="27"/>
                    </p:tgtEl>
                  </p:cond>
                </p:stCondLst>
                <p:endSync evt="end" delay="0">
                  <p:rtn val="all"/>
                </p:endSync>
                <p:childTnLst>
                  <p:par>
                    <p:cTn id="55" fill="hold">
                      <p:stCondLst>
                        <p:cond delay="0"/>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p:cTn id="59" dur="500" fill="hold"/>
                                        <p:tgtEl>
                                          <p:spTgt spid="35"/>
                                        </p:tgtEl>
                                        <p:attrNameLst>
                                          <p:attrName>ppt_w</p:attrName>
                                        </p:attrNameLst>
                                      </p:cBhvr>
                                      <p:tavLst>
                                        <p:tav tm="0">
                                          <p:val>
                                            <p:fltVal val="0"/>
                                          </p:val>
                                        </p:tav>
                                        <p:tav tm="100000">
                                          <p:val>
                                            <p:strVal val="#ppt_w"/>
                                          </p:val>
                                        </p:tav>
                                      </p:tavLst>
                                    </p:anim>
                                    <p:anim calcmode="lin" valueType="num">
                                      <p:cBhvr>
                                        <p:cTn id="60" dur="500" fill="hold"/>
                                        <p:tgtEl>
                                          <p:spTgt spid="35"/>
                                        </p:tgtEl>
                                        <p:attrNameLst>
                                          <p:attrName>ppt_h</p:attrName>
                                        </p:attrNameLst>
                                      </p:cBhvr>
                                      <p:tavLst>
                                        <p:tav tm="0">
                                          <p:val>
                                            <p:fltVal val="0"/>
                                          </p:val>
                                        </p:tav>
                                        <p:tav tm="100000">
                                          <p:val>
                                            <p:strVal val="#ppt_h"/>
                                          </p:val>
                                        </p:tav>
                                      </p:tavLst>
                                    </p:anim>
                                    <p:animEffect transition="in" filter="fade">
                                      <p:cBhvr>
                                        <p:cTn id="61" dur="500"/>
                                        <p:tgtEl>
                                          <p:spTgt spid="35"/>
                                        </p:tgtEl>
                                      </p:cBhvr>
                                    </p:animEffect>
                                  </p:childTnLst>
                                </p:cTn>
                              </p:par>
                              <p:par>
                                <p:cTn id="62" presetID="53" presetClass="entr" presetSubtype="16" fill="hold" nodeType="withEffect">
                                  <p:stCondLst>
                                    <p:cond delay="0"/>
                                  </p:stCondLst>
                                  <p:childTnLst>
                                    <p:set>
                                      <p:cBhvr>
                                        <p:cTn id="63" dur="1" fill="hold">
                                          <p:stCondLst>
                                            <p:cond delay="0"/>
                                          </p:stCondLst>
                                        </p:cTn>
                                        <p:tgtEl>
                                          <p:spTgt spid="394"/>
                                        </p:tgtEl>
                                        <p:attrNameLst>
                                          <p:attrName>style.visibility</p:attrName>
                                        </p:attrNameLst>
                                      </p:cBhvr>
                                      <p:to>
                                        <p:strVal val="visible"/>
                                      </p:to>
                                    </p:set>
                                    <p:anim calcmode="lin" valueType="num">
                                      <p:cBhvr>
                                        <p:cTn id="64" dur="500" fill="hold"/>
                                        <p:tgtEl>
                                          <p:spTgt spid="394"/>
                                        </p:tgtEl>
                                        <p:attrNameLst>
                                          <p:attrName>ppt_w</p:attrName>
                                        </p:attrNameLst>
                                      </p:cBhvr>
                                      <p:tavLst>
                                        <p:tav tm="0">
                                          <p:val>
                                            <p:fltVal val="0"/>
                                          </p:val>
                                        </p:tav>
                                        <p:tav tm="100000">
                                          <p:val>
                                            <p:strVal val="#ppt_w"/>
                                          </p:val>
                                        </p:tav>
                                      </p:tavLst>
                                    </p:anim>
                                    <p:anim calcmode="lin" valueType="num">
                                      <p:cBhvr>
                                        <p:cTn id="65" dur="500" fill="hold"/>
                                        <p:tgtEl>
                                          <p:spTgt spid="394"/>
                                        </p:tgtEl>
                                        <p:attrNameLst>
                                          <p:attrName>ppt_h</p:attrName>
                                        </p:attrNameLst>
                                      </p:cBhvr>
                                      <p:tavLst>
                                        <p:tav tm="0">
                                          <p:val>
                                            <p:fltVal val="0"/>
                                          </p:val>
                                        </p:tav>
                                        <p:tav tm="100000">
                                          <p:val>
                                            <p:strVal val="#ppt_h"/>
                                          </p:val>
                                        </p:tav>
                                      </p:tavLst>
                                    </p:anim>
                                    <p:animEffect transition="in" filter="fade">
                                      <p:cBhvr>
                                        <p:cTn id="66" dur="500"/>
                                        <p:tgtEl>
                                          <p:spTgt spid="394"/>
                                        </p:tgtEl>
                                      </p:cBhvr>
                                    </p:animEffect>
                                  </p:childTnLst>
                                  <p:subTnLst>
                                    <p:audio>
                                      <p:cMediaNode>
                                        <p:cTn display="0" masterRel="sameClick">
                                          <p:stCondLst>
                                            <p:cond evt="begin" delay="0">
                                              <p:tn val="62"/>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27"/>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29" name="3D Model 28" descr="Gift Box With Star Ribbon Bow">
                <a:extLst>
                  <a:ext uri="{FF2B5EF4-FFF2-40B4-BE49-F238E27FC236}">
                    <a16:creationId xmlns:a16="http://schemas.microsoft.com/office/drawing/2014/main" id="{89365E35-3B5A-4347-9223-F534AA7E5523}"/>
                  </a:ext>
                </a:extLst>
              </p:cNvPr>
              <p:cNvGraphicFramePr>
                <a:graphicFrameLocks noChangeAspect="1"/>
              </p:cNvGraphicFramePr>
              <p:nvPr>
                <p:extLst>
                  <p:ext uri="{D42A27DB-BD31-4B8C-83A1-F6EECF244321}">
                    <p14:modId xmlns:p14="http://schemas.microsoft.com/office/powerpoint/2010/main" val="1328129742"/>
                  </p:ext>
                </p:extLst>
              </p:nvPr>
            </p:nvGraphicFramePr>
            <p:xfrm>
              <a:off x="2465977" y="0"/>
              <a:ext cx="2892834" cy="3060000"/>
            </p:xfrm>
            <a:graphic>
              <a:graphicData uri="http://schemas.microsoft.com/office/drawing/2017/model3d">
                <am3d:model3d r:embed="rId9">
                  <am3d:spPr>
                    <a:xfrm>
                      <a:off x="0" y="0"/>
                      <a:ext cx="2892834" cy="3060000"/>
                    </a:xfrm>
                    <a:prstGeom prst="rect">
                      <a:avLst/>
                    </a:prstGeom>
                  </am3d:spPr>
                  <am3d:camera>
                    <am3d:pos x="0" y="0" z="73462469"/>
                    <am3d:up dx="0" dy="36000000" dz="0"/>
                    <am3d:lookAt x="0" y="0" z="0"/>
                    <am3d:perspective fov="2700000"/>
                  </am3d:camera>
                  <am3d:trans>
                    <am3d:meterPerModelUnit n="4015725" d="1000000"/>
                    <am3d:preTrans dx="0" dy="-871237" dz="0"/>
                    <am3d:scale>
                      <am3d:sx n="1000000" d="1000000"/>
                      <am3d:sy n="1000000" d="1000000"/>
                      <am3d:sz n="1000000" d="1000000"/>
                    </am3d:scale>
                    <am3d:rot ax="2730695" ay="232176" az="235809"/>
                    <am3d:postTrans dx="0" dy="0" dz="0"/>
                  </am3d:trans>
                  <am3d:raster rName="Office3DRenderer" rVer="16.0.8326">
                    <am3d:blip r:embed="rId10"/>
                  </am3d:raster>
                  <am3d:objViewport viewportSz="3942241"/>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9" name="3D Model 28" descr="Gift Box With Star Ribbon Bow">
                <a:extLst>
                  <a:ext uri="{FF2B5EF4-FFF2-40B4-BE49-F238E27FC236}">
                    <a16:creationId xmlns:a16="http://schemas.microsoft.com/office/drawing/2014/main" id="{89365E35-3B5A-4347-9223-F534AA7E5523}"/>
                  </a:ext>
                </a:extLst>
              </p:cNvPr>
              <p:cNvPicPr>
                <a:picLocks noGrp="1" noRot="1" noChangeAspect="1" noMove="1" noResize="1" noEditPoints="1" noAdjustHandles="1" noChangeArrowheads="1" noChangeShapeType="1" noCrop="1"/>
              </p:cNvPicPr>
              <p:nvPr/>
            </p:nvPicPr>
            <p:blipFill>
              <a:blip r:embed="rId10"/>
              <a:stretch>
                <a:fillRect/>
              </a:stretch>
            </p:blipFill>
            <p:spPr>
              <a:xfrm>
                <a:off x="2465977" y="0"/>
                <a:ext cx="2892834" cy="3060000"/>
              </a:xfrm>
              <a:prstGeom prst="rect">
                <a:avLst/>
              </a:prstGeom>
            </p:spPr>
          </p:pic>
        </mc:Fallback>
      </mc:AlternateContent>
      <p:pic>
        <p:nvPicPr>
          <p:cNvPr id="34" name="Picture 33">
            <a:hlinkClick r:id="rId11" action="ppaction://hlinksldjump"/>
            <a:extLst>
              <a:ext uri="{FF2B5EF4-FFF2-40B4-BE49-F238E27FC236}">
                <a16:creationId xmlns:a16="http://schemas.microsoft.com/office/drawing/2014/main" id="{40A6ECC7-20DE-471C-B2F4-982077E881A8}"/>
              </a:ext>
            </a:extLst>
          </p:cNvPr>
          <p:cNvPicPr>
            <a:picLocks noChangeAspect="1"/>
          </p:cNvPicPr>
          <p:nvPr/>
        </p:nvPicPr>
        <p:blipFill>
          <a:blip r:embed="rId12"/>
          <a:stretch>
            <a:fillRect/>
          </a:stretch>
        </p:blipFill>
        <p:spPr>
          <a:xfrm>
            <a:off x="1182642" y="3077541"/>
            <a:ext cx="2397680" cy="6779086"/>
          </a:xfrm>
          <a:prstGeom prst="rect">
            <a:avLst/>
          </a:prstGeom>
        </p:spPr>
      </p:pic>
      <p:sp>
        <p:nvSpPr>
          <p:cNvPr id="17" name="TextBox 16">
            <a:extLst>
              <a:ext uri="{FF2B5EF4-FFF2-40B4-BE49-F238E27FC236}">
                <a16:creationId xmlns:a16="http://schemas.microsoft.com/office/drawing/2014/main" id="{48DCEF06-0DEE-480E-BFEE-B2A38FC0334F}"/>
              </a:ext>
            </a:extLst>
          </p:cNvPr>
          <p:cNvSpPr txBox="1"/>
          <p:nvPr/>
        </p:nvSpPr>
        <p:spPr>
          <a:xfrm>
            <a:off x="6075960" y="2599203"/>
            <a:ext cx="8326318" cy="923330"/>
          </a:xfrm>
          <a:prstGeom prst="rect">
            <a:avLst/>
          </a:prstGeom>
          <a:noFill/>
        </p:spPr>
        <p:txBody>
          <a:bodyPr wrap="none" rtlCol="0">
            <a:spAutoFit/>
          </a:bodyPr>
          <a:lstStyle/>
          <a:p>
            <a:r>
              <a:rPr lang="en-US" sz="5400">
                <a:solidFill>
                  <a:srgbClr val="272626"/>
                </a:solidFill>
                <a:latin typeface="#9Slide03 Arima Madurai ExtraBo" panose="00000900000000000000" pitchFamily="2" charset="0"/>
                <a:cs typeface="#9Slide03 Arima Madurai ExtraBo" panose="00000900000000000000" pitchFamily="2" charset="0"/>
              </a:rPr>
              <a:t>6. Khi đi vệ sinh cần chú ý:</a:t>
            </a:r>
          </a:p>
        </p:txBody>
      </p:sp>
      <p:grpSp>
        <p:nvGrpSpPr>
          <p:cNvPr id="18" name="a - 9Slide.vn - 9Slide.vn">
            <a:extLst>
              <a:ext uri="{FF2B5EF4-FFF2-40B4-BE49-F238E27FC236}">
                <a16:creationId xmlns:a16="http://schemas.microsoft.com/office/drawing/2014/main" id="{478FDB92-6997-4E1B-8624-8B21D2E6A090}"/>
              </a:ext>
            </a:extLst>
          </p:cNvPr>
          <p:cNvGrpSpPr/>
          <p:nvPr/>
        </p:nvGrpSpPr>
        <p:grpSpPr>
          <a:xfrm>
            <a:off x="4946652" y="4307847"/>
            <a:ext cx="11919405" cy="707886"/>
            <a:chOff x="7982585" y="2011634"/>
            <a:chExt cx="10712069" cy="707886"/>
          </a:xfrm>
        </p:grpSpPr>
        <p:sp>
          <p:nvSpPr>
            <p:cNvPr id="19" name="文本框 19">
              <a:extLst>
                <a:ext uri="{FF2B5EF4-FFF2-40B4-BE49-F238E27FC236}">
                  <a16:creationId xmlns:a16="http://schemas.microsoft.com/office/drawing/2014/main" id="{5CC36A76-E61E-459A-A6D9-D6C4FD5DAEFE}"/>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Lau từ phía trước ra phía sau.</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0" name="图片 20">
              <a:extLst>
                <a:ext uri="{FF2B5EF4-FFF2-40B4-BE49-F238E27FC236}">
                  <a16:creationId xmlns:a16="http://schemas.microsoft.com/office/drawing/2014/main" id="{C7DF671D-CA47-4360-B990-6CAC42C26707}"/>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1" name="b - 9Slide.vn">
            <a:extLst>
              <a:ext uri="{FF2B5EF4-FFF2-40B4-BE49-F238E27FC236}">
                <a16:creationId xmlns:a16="http://schemas.microsoft.com/office/drawing/2014/main" id="{1D7AB1EF-3506-4A74-8533-D1384DB87DC9}"/>
              </a:ext>
            </a:extLst>
          </p:cNvPr>
          <p:cNvGrpSpPr/>
          <p:nvPr/>
        </p:nvGrpSpPr>
        <p:grpSpPr>
          <a:xfrm>
            <a:off x="4969230" y="5586759"/>
            <a:ext cx="9314771" cy="707886"/>
            <a:chOff x="7982585" y="2011634"/>
            <a:chExt cx="8269084" cy="1187633"/>
          </a:xfrm>
        </p:grpSpPr>
        <p:sp>
          <p:nvSpPr>
            <p:cNvPr id="22" name="文本框 19">
              <a:extLst>
                <a:ext uri="{FF2B5EF4-FFF2-40B4-BE49-F238E27FC236}">
                  <a16:creationId xmlns:a16="http://schemas.microsoft.com/office/drawing/2014/main" id="{C0491CC7-AC7A-4E72-8EF4-5CEBDBC17094}"/>
                </a:ext>
              </a:extLst>
            </p:cNvPr>
            <p:cNvSpPr txBox="1"/>
            <p:nvPr/>
          </p:nvSpPr>
          <p:spPr>
            <a:xfrm>
              <a:off x="8648004" y="2011634"/>
              <a:ext cx="7603665" cy="1187633"/>
            </a:xfrm>
            <a:prstGeom prst="rect">
              <a:avLst/>
            </a:prstGeom>
            <a:noFill/>
          </p:spPr>
          <p:txBody>
            <a:bodyPr wrap="square" rtlCol="0">
              <a:spAutoFit/>
            </a:bodyPr>
            <a:lstStyle/>
            <a:p>
              <a:r>
                <a:rPr lang="en-US" altLang="zh-CN" sz="4000" b="1">
                  <a:solidFill>
                    <a:sysClr val="windowText" lastClr="000000"/>
                  </a:solidFill>
                  <a:latin typeface="Times New Roman" pitchFamily="18" charset="0"/>
                  <a:cs typeface="Times New Roman" pitchFamily="18" charset="0"/>
                  <a:sym typeface="+mn-lt"/>
                </a:rPr>
                <a:t>B. Lau từ phía sau lên phía trước.</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3" name="图片 20">
              <a:extLst>
                <a:ext uri="{FF2B5EF4-FFF2-40B4-BE49-F238E27FC236}">
                  <a16:creationId xmlns:a16="http://schemas.microsoft.com/office/drawing/2014/main" id="{D8B58EEC-15C3-4622-91E3-A0C67E9F2EA3}"/>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67432"/>
              <a:ext cx="556386" cy="987501"/>
            </a:xfrm>
            <a:prstGeom prst="rect">
              <a:avLst/>
            </a:prstGeom>
          </p:spPr>
        </p:pic>
      </p:grpSp>
      <p:pic>
        <p:nvPicPr>
          <p:cNvPr id="28" name="Picture 27">
            <a:extLst>
              <a:ext uri="{FF2B5EF4-FFF2-40B4-BE49-F238E27FC236}">
                <a16:creationId xmlns:a16="http://schemas.microsoft.com/office/drawing/2014/main" id="{A4267BA3-22F4-4290-BCDA-33A4D7828CA2}"/>
              </a:ext>
            </a:extLst>
          </p:cNvPr>
          <p:cNvPicPr>
            <a:picLocks noChangeAspect="1"/>
          </p:cNvPicPr>
          <p:nvPr/>
        </p:nvPicPr>
        <p:blipFill>
          <a:blip r:embed="rId14" cstate="print">
            <a:extLst>
              <a:ext uri="{BEBA8EAE-BF5A-486C-A8C5-ECC9F3942E4B}">
                <a14:imgProps xmlns:a14="http://schemas.microsoft.com/office/drawing/2010/main">
                  <a14:imgLayer r:embed="rId15">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4909207" y="5430685"/>
            <a:ext cx="925561" cy="925561"/>
          </a:xfrm>
          <a:prstGeom prst="rect">
            <a:avLst/>
          </a:prstGeom>
        </p:spPr>
      </p:pic>
      <p:pic>
        <p:nvPicPr>
          <p:cNvPr id="37" name="Picture 36">
            <a:extLst>
              <a:ext uri="{FF2B5EF4-FFF2-40B4-BE49-F238E27FC236}">
                <a16:creationId xmlns:a16="http://schemas.microsoft.com/office/drawing/2014/main" id="{5C1947FE-63C3-45C3-B7F3-10B6FA346B38}"/>
              </a:ext>
            </a:extLst>
          </p:cNvPr>
          <p:cNvPicPr>
            <a:picLocks noChangeAspect="1"/>
          </p:cNvPicPr>
          <p:nvPr/>
        </p:nvPicPr>
        <p:blipFill rotWithShape="1">
          <a:blip r:embed="rId16">
            <a:extLst>
              <a:ext uri="{BEBA8EAE-BF5A-486C-A8C5-ECC9F3942E4B}">
                <a14:imgProps xmlns:a14="http://schemas.microsoft.com/office/drawing/2010/main">
                  <a14:imgLayer r:embed="rId17">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4723163" y="3946861"/>
            <a:ext cx="1197797" cy="1060612"/>
          </a:xfrm>
          <a:prstGeom prst="rect">
            <a:avLst/>
          </a:prstGeom>
        </p:spPr>
      </p:pic>
      <p:grpSp>
        <p:nvGrpSpPr>
          <p:cNvPr id="24" name="Graphic 3">
            <a:extLst>
              <a:ext uri="{FF2B5EF4-FFF2-40B4-BE49-F238E27FC236}">
                <a16:creationId xmlns:a16="http://schemas.microsoft.com/office/drawing/2014/main" id="{676A9A89-DF63-453C-951E-8EC3415264B8}"/>
              </a:ext>
            </a:extLst>
          </p:cNvPr>
          <p:cNvGrpSpPr/>
          <p:nvPr/>
        </p:nvGrpSpPr>
        <p:grpSpPr>
          <a:xfrm>
            <a:off x="15584899" y="6252768"/>
            <a:ext cx="2723895" cy="3986972"/>
            <a:chOff x="7730797" y="5960889"/>
            <a:chExt cx="2171281" cy="4158526"/>
          </a:xfrm>
        </p:grpSpPr>
        <p:grpSp>
          <p:nvGrpSpPr>
            <p:cNvPr id="25" name="Graphic 3">
              <a:extLst>
                <a:ext uri="{FF2B5EF4-FFF2-40B4-BE49-F238E27FC236}">
                  <a16:creationId xmlns:a16="http://schemas.microsoft.com/office/drawing/2014/main" id="{F5322776-7079-4DC6-AD25-33EF2F574CD9}"/>
                </a:ext>
              </a:extLst>
            </p:cNvPr>
            <p:cNvGrpSpPr/>
            <p:nvPr/>
          </p:nvGrpSpPr>
          <p:grpSpPr>
            <a:xfrm>
              <a:off x="7730797" y="5960889"/>
              <a:ext cx="2171281" cy="4158526"/>
              <a:chOff x="7730797" y="5960889"/>
              <a:chExt cx="2171281" cy="4158526"/>
            </a:xfrm>
          </p:grpSpPr>
          <p:grpSp>
            <p:nvGrpSpPr>
              <p:cNvPr id="126" name="Graphic 3">
                <a:extLst>
                  <a:ext uri="{FF2B5EF4-FFF2-40B4-BE49-F238E27FC236}">
                    <a16:creationId xmlns:a16="http://schemas.microsoft.com/office/drawing/2014/main" id="{05F999C9-0D26-4B7B-9135-1EE99C607C85}"/>
                  </a:ext>
                </a:extLst>
              </p:cNvPr>
              <p:cNvGrpSpPr/>
              <p:nvPr/>
            </p:nvGrpSpPr>
            <p:grpSpPr>
              <a:xfrm>
                <a:off x="8185924" y="8985272"/>
                <a:ext cx="1290805" cy="1134143"/>
                <a:chOff x="8185924" y="8985272"/>
                <a:chExt cx="1290805" cy="1134143"/>
              </a:xfrm>
            </p:grpSpPr>
            <p:grpSp>
              <p:nvGrpSpPr>
                <p:cNvPr id="329" name="Graphic 3">
                  <a:extLst>
                    <a:ext uri="{FF2B5EF4-FFF2-40B4-BE49-F238E27FC236}">
                      <a16:creationId xmlns:a16="http://schemas.microsoft.com/office/drawing/2014/main" id="{9D2D6285-3F29-404C-A596-E93AFBA4FE6E}"/>
                    </a:ext>
                  </a:extLst>
                </p:cNvPr>
                <p:cNvGrpSpPr/>
                <p:nvPr/>
              </p:nvGrpSpPr>
              <p:grpSpPr>
                <a:xfrm>
                  <a:off x="8185924" y="8999628"/>
                  <a:ext cx="637453" cy="1091074"/>
                  <a:chOff x="8185924" y="8999628"/>
                  <a:chExt cx="637453" cy="1091074"/>
                </a:xfrm>
              </p:grpSpPr>
              <p:grpSp>
                <p:nvGrpSpPr>
                  <p:cNvPr id="353" name="Graphic 3">
                    <a:extLst>
                      <a:ext uri="{FF2B5EF4-FFF2-40B4-BE49-F238E27FC236}">
                        <a16:creationId xmlns:a16="http://schemas.microsoft.com/office/drawing/2014/main" id="{62F76723-113F-4A12-B9AD-A42A4BD78893}"/>
                      </a:ext>
                    </a:extLst>
                  </p:cNvPr>
                  <p:cNvGrpSpPr/>
                  <p:nvPr/>
                </p:nvGrpSpPr>
                <p:grpSpPr>
                  <a:xfrm>
                    <a:off x="8390894" y="8999628"/>
                    <a:ext cx="370271" cy="843196"/>
                    <a:chOff x="8390894" y="8999628"/>
                    <a:chExt cx="370271" cy="843196"/>
                  </a:xfrm>
                </p:grpSpPr>
                <p:sp>
                  <p:nvSpPr>
                    <p:cNvPr id="376" name="Freeform: Shape 375">
                      <a:extLst>
                        <a:ext uri="{FF2B5EF4-FFF2-40B4-BE49-F238E27FC236}">
                          <a16:creationId xmlns:a16="http://schemas.microsoft.com/office/drawing/2014/main" id="{11634345-AD44-4CFD-86D9-CAD66E4B1D90}"/>
                        </a:ext>
                      </a:extLst>
                    </p:cNvPr>
                    <p:cNvSpPr/>
                    <p:nvPr/>
                  </p:nvSpPr>
                  <p:spPr>
                    <a:xfrm>
                      <a:off x="8390894" y="9013984"/>
                      <a:ext cx="360700" cy="828839"/>
                    </a:xfrm>
                    <a:custGeom>
                      <a:avLst/>
                      <a:gdLst>
                        <a:gd name="connsiteX0" fmla="*/ 250636 w 360700"/>
                        <a:gd name="connsiteY0" fmla="*/ 392404 h 828839"/>
                        <a:gd name="connsiteX1" fmla="*/ 236280 w 360700"/>
                        <a:gd name="connsiteY1" fmla="*/ 172275 h 828839"/>
                        <a:gd name="connsiteX2" fmla="*/ 250636 w 360700"/>
                        <a:gd name="connsiteY2" fmla="*/ 66996 h 828839"/>
                        <a:gd name="connsiteX3" fmla="*/ 255422 w 360700"/>
                        <a:gd name="connsiteY3" fmla="*/ 33498 h 828839"/>
                        <a:gd name="connsiteX4" fmla="*/ 188426 w 360700"/>
                        <a:gd name="connsiteY4" fmla="*/ 28712 h 828839"/>
                        <a:gd name="connsiteX5" fmla="*/ 68790 w 360700"/>
                        <a:gd name="connsiteY5" fmla="*/ 4785 h 828839"/>
                        <a:gd name="connsiteX6" fmla="*/ 30507 w 360700"/>
                        <a:gd name="connsiteY6" fmla="*/ 0 h 828839"/>
                        <a:gd name="connsiteX7" fmla="*/ 16151 w 360700"/>
                        <a:gd name="connsiteY7" fmla="*/ 52640 h 828839"/>
                        <a:gd name="connsiteX8" fmla="*/ 1795 w 360700"/>
                        <a:gd name="connsiteY8" fmla="*/ 162704 h 828839"/>
                        <a:gd name="connsiteX9" fmla="*/ 16151 w 360700"/>
                        <a:gd name="connsiteY9" fmla="*/ 397189 h 828839"/>
                        <a:gd name="connsiteX10" fmla="*/ 174070 w 360700"/>
                        <a:gd name="connsiteY10" fmla="*/ 823091 h 828839"/>
                        <a:gd name="connsiteX11" fmla="*/ 174070 w 360700"/>
                        <a:gd name="connsiteY11" fmla="*/ 827877 h 828839"/>
                        <a:gd name="connsiteX12" fmla="*/ 250636 w 360700"/>
                        <a:gd name="connsiteY12" fmla="*/ 813521 h 828839"/>
                        <a:gd name="connsiteX13" fmla="*/ 351130 w 360700"/>
                        <a:gd name="connsiteY13" fmla="*/ 794379 h 828839"/>
                        <a:gd name="connsiteX14" fmla="*/ 355915 w 360700"/>
                        <a:gd name="connsiteY14" fmla="*/ 789594 h 828839"/>
                        <a:gd name="connsiteX15" fmla="*/ 360701 w 360700"/>
                        <a:gd name="connsiteY15" fmla="*/ 780023 h 828839"/>
                        <a:gd name="connsiteX16" fmla="*/ 250636 w 360700"/>
                        <a:gd name="connsiteY16" fmla="*/ 392404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0700" h="828839">
                          <a:moveTo>
                            <a:pt x="250636" y="392404"/>
                          </a:moveTo>
                          <a:cubicBezTo>
                            <a:pt x="236280" y="320623"/>
                            <a:pt x="231494" y="244056"/>
                            <a:pt x="236280" y="172275"/>
                          </a:cubicBezTo>
                          <a:cubicBezTo>
                            <a:pt x="236280" y="133991"/>
                            <a:pt x="245851" y="100494"/>
                            <a:pt x="250636" y="66996"/>
                          </a:cubicBezTo>
                          <a:cubicBezTo>
                            <a:pt x="250636" y="57425"/>
                            <a:pt x="255422" y="43069"/>
                            <a:pt x="255422" y="33498"/>
                          </a:cubicBezTo>
                          <a:cubicBezTo>
                            <a:pt x="231494" y="33498"/>
                            <a:pt x="212353" y="33498"/>
                            <a:pt x="188426" y="28712"/>
                          </a:cubicBezTo>
                          <a:cubicBezTo>
                            <a:pt x="145357" y="23927"/>
                            <a:pt x="107074" y="14356"/>
                            <a:pt x="68790" y="4785"/>
                          </a:cubicBezTo>
                          <a:cubicBezTo>
                            <a:pt x="59220" y="0"/>
                            <a:pt x="44863" y="0"/>
                            <a:pt x="30507" y="0"/>
                          </a:cubicBezTo>
                          <a:cubicBezTo>
                            <a:pt x="25722" y="19142"/>
                            <a:pt x="20936" y="33498"/>
                            <a:pt x="16151" y="52640"/>
                          </a:cubicBezTo>
                          <a:cubicBezTo>
                            <a:pt x="6580" y="86137"/>
                            <a:pt x="1795" y="124421"/>
                            <a:pt x="1795" y="162704"/>
                          </a:cubicBezTo>
                          <a:cubicBezTo>
                            <a:pt x="-2991" y="239271"/>
                            <a:pt x="1795" y="320623"/>
                            <a:pt x="16151" y="397189"/>
                          </a:cubicBezTo>
                          <a:cubicBezTo>
                            <a:pt x="30507" y="473756"/>
                            <a:pt x="150143" y="794379"/>
                            <a:pt x="174070" y="823091"/>
                          </a:cubicBezTo>
                          <a:cubicBezTo>
                            <a:pt x="174070" y="823091"/>
                            <a:pt x="174070" y="827877"/>
                            <a:pt x="174070" y="827877"/>
                          </a:cubicBezTo>
                          <a:cubicBezTo>
                            <a:pt x="197997" y="832662"/>
                            <a:pt x="226709" y="818306"/>
                            <a:pt x="250636" y="813521"/>
                          </a:cubicBezTo>
                          <a:cubicBezTo>
                            <a:pt x="284134" y="803950"/>
                            <a:pt x="317632" y="799164"/>
                            <a:pt x="351130" y="794379"/>
                          </a:cubicBezTo>
                          <a:cubicBezTo>
                            <a:pt x="355915" y="794379"/>
                            <a:pt x="355915" y="789594"/>
                            <a:pt x="355915" y="789594"/>
                          </a:cubicBezTo>
                          <a:cubicBezTo>
                            <a:pt x="360701" y="789594"/>
                            <a:pt x="360701" y="784808"/>
                            <a:pt x="360701" y="780023"/>
                          </a:cubicBezTo>
                          <a:cubicBezTo>
                            <a:pt x="322418" y="646031"/>
                            <a:pt x="274563" y="526396"/>
                            <a:pt x="250636" y="392404"/>
                          </a:cubicBezTo>
                          <a:close/>
                        </a:path>
                      </a:pathLst>
                    </a:custGeom>
                    <a:solidFill>
                      <a:srgbClr val="FBC98F"/>
                    </a:solidFill>
                    <a:ln w="47824"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9DBA972-7489-47B7-9589-87AD99F44B5C}"/>
                        </a:ext>
                      </a:extLst>
                    </p:cNvPr>
                    <p:cNvSpPr/>
                    <p:nvPr/>
                  </p:nvSpPr>
                  <p:spPr>
                    <a:xfrm>
                      <a:off x="8390894" y="8999628"/>
                      <a:ext cx="370271" cy="837447"/>
                    </a:xfrm>
                    <a:custGeom>
                      <a:avLst/>
                      <a:gdLst>
                        <a:gd name="connsiteX0" fmla="*/ 188426 w 370271"/>
                        <a:gd name="connsiteY0" fmla="*/ 837448 h 837447"/>
                        <a:gd name="connsiteX1" fmla="*/ 188426 w 370271"/>
                        <a:gd name="connsiteY1" fmla="*/ 837448 h 837447"/>
                        <a:gd name="connsiteX2" fmla="*/ 178855 w 370271"/>
                        <a:gd name="connsiteY2" fmla="*/ 837448 h 837447"/>
                        <a:gd name="connsiteX3" fmla="*/ 174070 w 370271"/>
                        <a:gd name="connsiteY3" fmla="*/ 832662 h 837447"/>
                        <a:gd name="connsiteX4" fmla="*/ 174070 w 370271"/>
                        <a:gd name="connsiteY4" fmla="*/ 827877 h 837447"/>
                        <a:gd name="connsiteX5" fmla="*/ 16151 w 370271"/>
                        <a:gd name="connsiteY5" fmla="*/ 401975 h 837447"/>
                        <a:gd name="connsiteX6" fmla="*/ 1795 w 370271"/>
                        <a:gd name="connsiteY6" fmla="*/ 167490 h 837447"/>
                        <a:gd name="connsiteX7" fmla="*/ 16151 w 370271"/>
                        <a:gd name="connsiteY7" fmla="*/ 57425 h 837447"/>
                        <a:gd name="connsiteX8" fmla="*/ 25722 w 370271"/>
                        <a:gd name="connsiteY8" fmla="*/ 19142 h 837447"/>
                        <a:gd name="connsiteX9" fmla="*/ 30507 w 370271"/>
                        <a:gd name="connsiteY9" fmla="*/ 4785 h 837447"/>
                        <a:gd name="connsiteX10" fmla="*/ 35292 w 370271"/>
                        <a:gd name="connsiteY10" fmla="*/ 0 h 837447"/>
                        <a:gd name="connsiteX11" fmla="*/ 44863 w 370271"/>
                        <a:gd name="connsiteY11" fmla="*/ 0 h 837447"/>
                        <a:gd name="connsiteX12" fmla="*/ 68790 w 370271"/>
                        <a:gd name="connsiteY12" fmla="*/ 4785 h 837447"/>
                        <a:gd name="connsiteX13" fmla="*/ 83147 w 370271"/>
                        <a:gd name="connsiteY13" fmla="*/ 9571 h 837447"/>
                        <a:gd name="connsiteX14" fmla="*/ 188426 w 370271"/>
                        <a:gd name="connsiteY14" fmla="*/ 28712 h 837447"/>
                        <a:gd name="connsiteX15" fmla="*/ 255422 w 370271"/>
                        <a:gd name="connsiteY15" fmla="*/ 33498 h 837447"/>
                        <a:gd name="connsiteX16" fmla="*/ 260207 w 370271"/>
                        <a:gd name="connsiteY16" fmla="*/ 33498 h 837447"/>
                        <a:gd name="connsiteX17" fmla="*/ 260207 w 370271"/>
                        <a:gd name="connsiteY17" fmla="*/ 38283 h 837447"/>
                        <a:gd name="connsiteX18" fmla="*/ 260207 w 370271"/>
                        <a:gd name="connsiteY18" fmla="*/ 47854 h 837447"/>
                        <a:gd name="connsiteX19" fmla="*/ 255422 w 370271"/>
                        <a:gd name="connsiteY19" fmla="*/ 76567 h 837447"/>
                        <a:gd name="connsiteX20" fmla="*/ 250636 w 370271"/>
                        <a:gd name="connsiteY20" fmla="*/ 90923 h 837447"/>
                        <a:gd name="connsiteX21" fmla="*/ 241066 w 370271"/>
                        <a:gd name="connsiteY21" fmla="*/ 181846 h 837447"/>
                        <a:gd name="connsiteX22" fmla="*/ 255422 w 370271"/>
                        <a:gd name="connsiteY22" fmla="*/ 401975 h 837447"/>
                        <a:gd name="connsiteX23" fmla="*/ 360701 w 370271"/>
                        <a:gd name="connsiteY23" fmla="*/ 751311 h 837447"/>
                        <a:gd name="connsiteX24" fmla="*/ 370272 w 370271"/>
                        <a:gd name="connsiteY24" fmla="*/ 780023 h 837447"/>
                        <a:gd name="connsiteX25" fmla="*/ 370272 w 370271"/>
                        <a:gd name="connsiteY25" fmla="*/ 789594 h 837447"/>
                        <a:gd name="connsiteX26" fmla="*/ 365486 w 370271"/>
                        <a:gd name="connsiteY26" fmla="*/ 794379 h 837447"/>
                        <a:gd name="connsiteX27" fmla="*/ 355915 w 370271"/>
                        <a:gd name="connsiteY27" fmla="*/ 799165 h 837447"/>
                        <a:gd name="connsiteX28" fmla="*/ 312847 w 370271"/>
                        <a:gd name="connsiteY28" fmla="*/ 808735 h 837447"/>
                        <a:gd name="connsiteX29" fmla="*/ 255422 w 370271"/>
                        <a:gd name="connsiteY29" fmla="*/ 818306 h 837447"/>
                        <a:gd name="connsiteX30" fmla="*/ 236280 w 370271"/>
                        <a:gd name="connsiteY30" fmla="*/ 823092 h 837447"/>
                        <a:gd name="connsiteX31" fmla="*/ 188426 w 370271"/>
                        <a:gd name="connsiteY31" fmla="*/ 837448 h 837447"/>
                        <a:gd name="connsiteX32" fmla="*/ 183640 w 370271"/>
                        <a:gd name="connsiteY32" fmla="*/ 827877 h 837447"/>
                        <a:gd name="connsiteX33" fmla="*/ 188426 w 370271"/>
                        <a:gd name="connsiteY33" fmla="*/ 827877 h 837447"/>
                        <a:gd name="connsiteX34" fmla="*/ 188426 w 370271"/>
                        <a:gd name="connsiteY34" fmla="*/ 827877 h 837447"/>
                        <a:gd name="connsiteX35" fmla="*/ 231494 w 370271"/>
                        <a:gd name="connsiteY35" fmla="*/ 818306 h 837447"/>
                        <a:gd name="connsiteX36" fmla="*/ 250636 w 370271"/>
                        <a:gd name="connsiteY36" fmla="*/ 813521 h 837447"/>
                        <a:gd name="connsiteX37" fmla="*/ 308061 w 370271"/>
                        <a:gd name="connsiteY37" fmla="*/ 803950 h 837447"/>
                        <a:gd name="connsiteX38" fmla="*/ 351130 w 370271"/>
                        <a:gd name="connsiteY38" fmla="*/ 794379 h 837447"/>
                        <a:gd name="connsiteX39" fmla="*/ 351130 w 370271"/>
                        <a:gd name="connsiteY39" fmla="*/ 794379 h 837447"/>
                        <a:gd name="connsiteX40" fmla="*/ 355915 w 370271"/>
                        <a:gd name="connsiteY40" fmla="*/ 789594 h 837447"/>
                        <a:gd name="connsiteX41" fmla="*/ 355915 w 370271"/>
                        <a:gd name="connsiteY41" fmla="*/ 789594 h 837447"/>
                        <a:gd name="connsiteX42" fmla="*/ 346345 w 370271"/>
                        <a:gd name="connsiteY42" fmla="*/ 760881 h 837447"/>
                        <a:gd name="connsiteX43" fmla="*/ 241066 w 370271"/>
                        <a:gd name="connsiteY43" fmla="*/ 406760 h 837447"/>
                        <a:gd name="connsiteX44" fmla="*/ 226709 w 370271"/>
                        <a:gd name="connsiteY44" fmla="*/ 186631 h 837447"/>
                        <a:gd name="connsiteX45" fmla="*/ 236280 w 370271"/>
                        <a:gd name="connsiteY45" fmla="*/ 95708 h 837447"/>
                        <a:gd name="connsiteX46" fmla="*/ 236280 w 370271"/>
                        <a:gd name="connsiteY46" fmla="*/ 81352 h 837447"/>
                        <a:gd name="connsiteX47" fmla="*/ 241066 w 370271"/>
                        <a:gd name="connsiteY47" fmla="*/ 57425 h 837447"/>
                        <a:gd name="connsiteX48" fmla="*/ 241066 w 370271"/>
                        <a:gd name="connsiteY48" fmla="*/ 52640 h 837447"/>
                        <a:gd name="connsiteX49" fmla="*/ 178855 w 370271"/>
                        <a:gd name="connsiteY49" fmla="*/ 47854 h 837447"/>
                        <a:gd name="connsiteX50" fmla="*/ 73576 w 370271"/>
                        <a:gd name="connsiteY50" fmla="*/ 28712 h 837447"/>
                        <a:gd name="connsiteX51" fmla="*/ 59220 w 370271"/>
                        <a:gd name="connsiteY51" fmla="*/ 23927 h 837447"/>
                        <a:gd name="connsiteX52" fmla="*/ 35292 w 370271"/>
                        <a:gd name="connsiteY52" fmla="*/ 19142 h 837447"/>
                        <a:gd name="connsiteX53" fmla="*/ 30507 w 370271"/>
                        <a:gd name="connsiteY53" fmla="*/ 19142 h 837447"/>
                        <a:gd name="connsiteX54" fmla="*/ 30507 w 370271"/>
                        <a:gd name="connsiteY54" fmla="*/ 28712 h 837447"/>
                        <a:gd name="connsiteX55" fmla="*/ 20936 w 370271"/>
                        <a:gd name="connsiteY55" fmla="*/ 66996 h 837447"/>
                        <a:gd name="connsiteX56" fmla="*/ 6580 w 370271"/>
                        <a:gd name="connsiteY56" fmla="*/ 172275 h 837447"/>
                        <a:gd name="connsiteX57" fmla="*/ 20936 w 370271"/>
                        <a:gd name="connsiteY57" fmla="*/ 401975 h 837447"/>
                        <a:gd name="connsiteX58" fmla="*/ 183640 w 370271"/>
                        <a:gd name="connsiteY58" fmla="*/ 827877 h 837447"/>
                        <a:gd name="connsiteX59" fmla="*/ 183640 w 370271"/>
                        <a:gd name="connsiteY59" fmla="*/ 827877 h 83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0271" h="837447">
                          <a:moveTo>
                            <a:pt x="188426" y="837448"/>
                          </a:moveTo>
                          <a:lnTo>
                            <a:pt x="188426" y="837448"/>
                          </a:lnTo>
                          <a:cubicBezTo>
                            <a:pt x="183640" y="837448"/>
                            <a:pt x="183640" y="837448"/>
                            <a:pt x="178855" y="837448"/>
                          </a:cubicBezTo>
                          <a:cubicBezTo>
                            <a:pt x="174070" y="837448"/>
                            <a:pt x="174070" y="832662"/>
                            <a:pt x="174070" y="832662"/>
                          </a:cubicBezTo>
                          <a:cubicBezTo>
                            <a:pt x="174070" y="832662"/>
                            <a:pt x="174070" y="827877"/>
                            <a:pt x="174070" y="827877"/>
                          </a:cubicBezTo>
                          <a:cubicBezTo>
                            <a:pt x="145357" y="784808"/>
                            <a:pt x="30507" y="473756"/>
                            <a:pt x="16151" y="401975"/>
                          </a:cubicBezTo>
                          <a:cubicBezTo>
                            <a:pt x="1795" y="325408"/>
                            <a:pt x="-2991" y="244056"/>
                            <a:pt x="1795" y="167490"/>
                          </a:cubicBezTo>
                          <a:cubicBezTo>
                            <a:pt x="6580" y="124421"/>
                            <a:pt x="6580" y="90923"/>
                            <a:pt x="16151" y="57425"/>
                          </a:cubicBezTo>
                          <a:cubicBezTo>
                            <a:pt x="20936" y="43069"/>
                            <a:pt x="20936" y="28712"/>
                            <a:pt x="25722" y="19142"/>
                          </a:cubicBezTo>
                          <a:lnTo>
                            <a:pt x="30507" y="4785"/>
                          </a:lnTo>
                          <a:cubicBezTo>
                            <a:pt x="30507" y="0"/>
                            <a:pt x="35292" y="0"/>
                            <a:pt x="35292" y="0"/>
                          </a:cubicBezTo>
                          <a:lnTo>
                            <a:pt x="44863" y="0"/>
                          </a:lnTo>
                          <a:cubicBezTo>
                            <a:pt x="54434" y="0"/>
                            <a:pt x="64005" y="4785"/>
                            <a:pt x="68790" y="4785"/>
                          </a:cubicBezTo>
                          <a:lnTo>
                            <a:pt x="83147" y="9571"/>
                          </a:lnTo>
                          <a:cubicBezTo>
                            <a:pt x="121430" y="19142"/>
                            <a:pt x="154928" y="23927"/>
                            <a:pt x="188426" y="28712"/>
                          </a:cubicBezTo>
                          <a:cubicBezTo>
                            <a:pt x="207567" y="28712"/>
                            <a:pt x="231494" y="33498"/>
                            <a:pt x="255422" y="33498"/>
                          </a:cubicBezTo>
                          <a:cubicBezTo>
                            <a:pt x="255422" y="33498"/>
                            <a:pt x="260207" y="33498"/>
                            <a:pt x="260207" y="33498"/>
                          </a:cubicBezTo>
                          <a:cubicBezTo>
                            <a:pt x="260207" y="33498"/>
                            <a:pt x="260207" y="38283"/>
                            <a:pt x="260207" y="38283"/>
                          </a:cubicBezTo>
                          <a:lnTo>
                            <a:pt x="260207" y="47854"/>
                          </a:lnTo>
                          <a:cubicBezTo>
                            <a:pt x="260207" y="57425"/>
                            <a:pt x="260207" y="66996"/>
                            <a:pt x="255422" y="76567"/>
                          </a:cubicBezTo>
                          <a:lnTo>
                            <a:pt x="250636" y="90923"/>
                          </a:lnTo>
                          <a:cubicBezTo>
                            <a:pt x="245851" y="119635"/>
                            <a:pt x="241066" y="153134"/>
                            <a:pt x="241066" y="181846"/>
                          </a:cubicBezTo>
                          <a:cubicBezTo>
                            <a:pt x="236280" y="253627"/>
                            <a:pt x="241066" y="325408"/>
                            <a:pt x="255422" y="401975"/>
                          </a:cubicBezTo>
                          <a:cubicBezTo>
                            <a:pt x="274563" y="526396"/>
                            <a:pt x="317632" y="641246"/>
                            <a:pt x="360701" y="751311"/>
                          </a:cubicBezTo>
                          <a:lnTo>
                            <a:pt x="370272" y="780023"/>
                          </a:lnTo>
                          <a:cubicBezTo>
                            <a:pt x="370272" y="784808"/>
                            <a:pt x="370272" y="784808"/>
                            <a:pt x="370272" y="789594"/>
                          </a:cubicBezTo>
                          <a:cubicBezTo>
                            <a:pt x="370272" y="789594"/>
                            <a:pt x="365486" y="794379"/>
                            <a:pt x="365486" y="794379"/>
                          </a:cubicBezTo>
                          <a:cubicBezTo>
                            <a:pt x="365486" y="799165"/>
                            <a:pt x="360701" y="799165"/>
                            <a:pt x="355915" y="799165"/>
                          </a:cubicBezTo>
                          <a:cubicBezTo>
                            <a:pt x="341559" y="803950"/>
                            <a:pt x="327203" y="803950"/>
                            <a:pt x="312847" y="808735"/>
                          </a:cubicBezTo>
                          <a:cubicBezTo>
                            <a:pt x="293705" y="813521"/>
                            <a:pt x="274563" y="813521"/>
                            <a:pt x="255422" y="818306"/>
                          </a:cubicBezTo>
                          <a:cubicBezTo>
                            <a:pt x="250636" y="818306"/>
                            <a:pt x="241066" y="823092"/>
                            <a:pt x="236280" y="823092"/>
                          </a:cubicBezTo>
                          <a:cubicBezTo>
                            <a:pt x="217138" y="832662"/>
                            <a:pt x="202782" y="837448"/>
                            <a:pt x="188426" y="837448"/>
                          </a:cubicBezTo>
                          <a:close/>
                          <a:moveTo>
                            <a:pt x="183640" y="827877"/>
                          </a:moveTo>
                          <a:cubicBezTo>
                            <a:pt x="183640" y="827877"/>
                            <a:pt x="188426" y="827877"/>
                            <a:pt x="188426" y="827877"/>
                          </a:cubicBezTo>
                          <a:lnTo>
                            <a:pt x="188426" y="827877"/>
                          </a:lnTo>
                          <a:cubicBezTo>
                            <a:pt x="202782" y="827877"/>
                            <a:pt x="217138" y="823092"/>
                            <a:pt x="231494" y="818306"/>
                          </a:cubicBezTo>
                          <a:cubicBezTo>
                            <a:pt x="236280" y="818306"/>
                            <a:pt x="245851" y="813521"/>
                            <a:pt x="250636" y="813521"/>
                          </a:cubicBezTo>
                          <a:cubicBezTo>
                            <a:pt x="269778" y="808735"/>
                            <a:pt x="288920" y="803950"/>
                            <a:pt x="308061" y="803950"/>
                          </a:cubicBezTo>
                          <a:cubicBezTo>
                            <a:pt x="322418" y="799165"/>
                            <a:pt x="336774" y="799165"/>
                            <a:pt x="351130" y="794379"/>
                          </a:cubicBezTo>
                          <a:cubicBezTo>
                            <a:pt x="351130" y="794379"/>
                            <a:pt x="351130" y="794379"/>
                            <a:pt x="351130" y="794379"/>
                          </a:cubicBezTo>
                          <a:cubicBezTo>
                            <a:pt x="351130" y="794379"/>
                            <a:pt x="351130" y="789594"/>
                            <a:pt x="355915" y="789594"/>
                          </a:cubicBezTo>
                          <a:cubicBezTo>
                            <a:pt x="355915" y="789594"/>
                            <a:pt x="355915" y="789594"/>
                            <a:pt x="355915" y="789594"/>
                          </a:cubicBezTo>
                          <a:lnTo>
                            <a:pt x="346345" y="760881"/>
                          </a:lnTo>
                          <a:cubicBezTo>
                            <a:pt x="303276" y="646031"/>
                            <a:pt x="264993" y="531181"/>
                            <a:pt x="241066" y="406760"/>
                          </a:cubicBezTo>
                          <a:cubicBezTo>
                            <a:pt x="226709" y="330194"/>
                            <a:pt x="221924" y="258413"/>
                            <a:pt x="226709" y="186631"/>
                          </a:cubicBezTo>
                          <a:cubicBezTo>
                            <a:pt x="226709" y="153134"/>
                            <a:pt x="231494" y="124421"/>
                            <a:pt x="236280" y="95708"/>
                          </a:cubicBezTo>
                          <a:lnTo>
                            <a:pt x="236280" y="81352"/>
                          </a:lnTo>
                          <a:cubicBezTo>
                            <a:pt x="236280" y="71781"/>
                            <a:pt x="241066" y="62211"/>
                            <a:pt x="241066" y="57425"/>
                          </a:cubicBezTo>
                          <a:lnTo>
                            <a:pt x="241066" y="52640"/>
                          </a:lnTo>
                          <a:cubicBezTo>
                            <a:pt x="217138" y="52640"/>
                            <a:pt x="197997" y="52640"/>
                            <a:pt x="178855" y="47854"/>
                          </a:cubicBezTo>
                          <a:cubicBezTo>
                            <a:pt x="140571" y="43069"/>
                            <a:pt x="107074" y="38283"/>
                            <a:pt x="73576" y="28712"/>
                          </a:cubicBezTo>
                          <a:lnTo>
                            <a:pt x="59220" y="23927"/>
                          </a:lnTo>
                          <a:cubicBezTo>
                            <a:pt x="49649" y="23927"/>
                            <a:pt x="40078" y="19142"/>
                            <a:pt x="35292" y="19142"/>
                          </a:cubicBezTo>
                          <a:lnTo>
                            <a:pt x="30507" y="19142"/>
                          </a:lnTo>
                          <a:lnTo>
                            <a:pt x="30507" y="28712"/>
                          </a:lnTo>
                          <a:cubicBezTo>
                            <a:pt x="25722" y="43069"/>
                            <a:pt x="20936" y="52640"/>
                            <a:pt x="20936" y="66996"/>
                          </a:cubicBezTo>
                          <a:cubicBezTo>
                            <a:pt x="16151" y="100494"/>
                            <a:pt x="11365" y="133992"/>
                            <a:pt x="6580" y="172275"/>
                          </a:cubicBezTo>
                          <a:cubicBezTo>
                            <a:pt x="1795" y="248842"/>
                            <a:pt x="6580" y="325408"/>
                            <a:pt x="20936" y="401975"/>
                          </a:cubicBezTo>
                          <a:cubicBezTo>
                            <a:pt x="40078" y="478542"/>
                            <a:pt x="159713" y="799165"/>
                            <a:pt x="183640" y="827877"/>
                          </a:cubicBezTo>
                          <a:cubicBezTo>
                            <a:pt x="183640" y="823092"/>
                            <a:pt x="183640" y="827877"/>
                            <a:pt x="183640" y="827877"/>
                          </a:cubicBezTo>
                          <a:close/>
                        </a:path>
                      </a:pathLst>
                    </a:custGeom>
                    <a:solidFill>
                      <a:srgbClr val="D97D30"/>
                    </a:solidFill>
                    <a:ln w="47824" cap="flat">
                      <a:noFill/>
                      <a:prstDash val="solid"/>
                      <a:miter/>
                    </a:ln>
                  </p:spPr>
                  <p:txBody>
                    <a:bodyPr rtlCol="0" anchor="ctr"/>
                    <a:lstStyle/>
                    <a:p>
                      <a:endParaRPr lang="en-US"/>
                    </a:p>
                  </p:txBody>
                </p:sp>
              </p:grpSp>
              <p:sp>
                <p:nvSpPr>
                  <p:cNvPr id="354" name="Freeform: Shape 353">
                    <a:extLst>
                      <a:ext uri="{FF2B5EF4-FFF2-40B4-BE49-F238E27FC236}">
                        <a16:creationId xmlns:a16="http://schemas.microsoft.com/office/drawing/2014/main" id="{305B1217-906F-47FA-A41F-42E3DB5E6572}"/>
                      </a:ext>
                    </a:extLst>
                  </p:cNvPr>
                  <p:cNvSpPr/>
                  <p:nvPr/>
                </p:nvSpPr>
                <p:spPr>
                  <a:xfrm>
                    <a:off x="8390562" y="9009199"/>
                    <a:ext cx="365818" cy="828839"/>
                  </a:xfrm>
                  <a:custGeom>
                    <a:avLst/>
                    <a:gdLst>
                      <a:gd name="connsiteX0" fmla="*/ 365819 w 365818"/>
                      <a:gd name="connsiteY0" fmla="*/ 775237 h 828839"/>
                      <a:gd name="connsiteX1" fmla="*/ 250969 w 365818"/>
                      <a:gd name="connsiteY1" fmla="*/ 392404 h 828839"/>
                      <a:gd name="connsiteX2" fmla="*/ 236612 w 365818"/>
                      <a:gd name="connsiteY2" fmla="*/ 172275 h 828839"/>
                      <a:gd name="connsiteX3" fmla="*/ 250969 w 365818"/>
                      <a:gd name="connsiteY3" fmla="*/ 66996 h 828839"/>
                      <a:gd name="connsiteX4" fmla="*/ 255754 w 365818"/>
                      <a:gd name="connsiteY4" fmla="*/ 33498 h 828839"/>
                      <a:gd name="connsiteX5" fmla="*/ 188758 w 365818"/>
                      <a:gd name="connsiteY5" fmla="*/ 28712 h 828839"/>
                      <a:gd name="connsiteX6" fmla="*/ 69123 w 365818"/>
                      <a:gd name="connsiteY6" fmla="*/ 4785 h 828839"/>
                      <a:gd name="connsiteX7" fmla="*/ 30839 w 365818"/>
                      <a:gd name="connsiteY7" fmla="*/ 0 h 828839"/>
                      <a:gd name="connsiteX8" fmla="*/ 16483 w 365818"/>
                      <a:gd name="connsiteY8" fmla="*/ 52640 h 828839"/>
                      <a:gd name="connsiteX9" fmla="*/ 2127 w 365818"/>
                      <a:gd name="connsiteY9" fmla="*/ 162704 h 828839"/>
                      <a:gd name="connsiteX10" fmla="*/ 2127 w 365818"/>
                      <a:gd name="connsiteY10" fmla="*/ 301481 h 828839"/>
                      <a:gd name="connsiteX11" fmla="*/ 30839 w 365818"/>
                      <a:gd name="connsiteY11" fmla="*/ 200987 h 828839"/>
                      <a:gd name="connsiteX12" fmla="*/ 136118 w 365818"/>
                      <a:gd name="connsiteY12" fmla="*/ 191417 h 828839"/>
                      <a:gd name="connsiteX13" fmla="*/ 140904 w 365818"/>
                      <a:gd name="connsiteY13" fmla="*/ 306266 h 828839"/>
                      <a:gd name="connsiteX14" fmla="*/ 145690 w 365818"/>
                      <a:gd name="connsiteY14" fmla="*/ 440258 h 828839"/>
                      <a:gd name="connsiteX15" fmla="*/ 174402 w 365818"/>
                      <a:gd name="connsiteY15" fmla="*/ 598177 h 828839"/>
                      <a:gd name="connsiteX16" fmla="*/ 126548 w 365818"/>
                      <a:gd name="connsiteY16" fmla="*/ 727383 h 828839"/>
                      <a:gd name="connsiteX17" fmla="*/ 169617 w 365818"/>
                      <a:gd name="connsiteY17" fmla="*/ 823091 h 828839"/>
                      <a:gd name="connsiteX18" fmla="*/ 169617 w 365818"/>
                      <a:gd name="connsiteY18" fmla="*/ 827877 h 828839"/>
                      <a:gd name="connsiteX19" fmla="*/ 246183 w 365818"/>
                      <a:gd name="connsiteY19" fmla="*/ 813521 h 828839"/>
                      <a:gd name="connsiteX20" fmla="*/ 346677 w 365818"/>
                      <a:gd name="connsiteY20" fmla="*/ 794379 h 828839"/>
                      <a:gd name="connsiteX21" fmla="*/ 351462 w 365818"/>
                      <a:gd name="connsiteY21" fmla="*/ 789594 h 828839"/>
                      <a:gd name="connsiteX22" fmla="*/ 365819 w 365818"/>
                      <a:gd name="connsiteY22" fmla="*/ 775237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818" h="828839">
                        <a:moveTo>
                          <a:pt x="365819" y="775237"/>
                        </a:moveTo>
                        <a:cubicBezTo>
                          <a:pt x="322750" y="650817"/>
                          <a:pt x="274896" y="526396"/>
                          <a:pt x="250969" y="392404"/>
                        </a:cubicBezTo>
                        <a:cubicBezTo>
                          <a:pt x="236612" y="320623"/>
                          <a:pt x="231827" y="244056"/>
                          <a:pt x="236612" y="172275"/>
                        </a:cubicBezTo>
                        <a:cubicBezTo>
                          <a:pt x="236612" y="133991"/>
                          <a:pt x="246183" y="100494"/>
                          <a:pt x="250969" y="66996"/>
                        </a:cubicBezTo>
                        <a:cubicBezTo>
                          <a:pt x="250969" y="57425"/>
                          <a:pt x="255754" y="43068"/>
                          <a:pt x="255754" y="33498"/>
                        </a:cubicBezTo>
                        <a:cubicBezTo>
                          <a:pt x="231827" y="33498"/>
                          <a:pt x="212685" y="33498"/>
                          <a:pt x="188758" y="28712"/>
                        </a:cubicBezTo>
                        <a:cubicBezTo>
                          <a:pt x="145690" y="23927"/>
                          <a:pt x="107406" y="14356"/>
                          <a:pt x="69123" y="4785"/>
                        </a:cubicBezTo>
                        <a:cubicBezTo>
                          <a:pt x="59552" y="0"/>
                          <a:pt x="45195" y="0"/>
                          <a:pt x="30839" y="0"/>
                        </a:cubicBezTo>
                        <a:cubicBezTo>
                          <a:pt x="26054" y="19141"/>
                          <a:pt x="21268" y="33498"/>
                          <a:pt x="16483" y="52640"/>
                        </a:cubicBezTo>
                        <a:cubicBezTo>
                          <a:pt x="6912" y="86137"/>
                          <a:pt x="2127" y="124421"/>
                          <a:pt x="2127" y="162704"/>
                        </a:cubicBezTo>
                        <a:cubicBezTo>
                          <a:pt x="-2659" y="210558"/>
                          <a:pt x="2127" y="258412"/>
                          <a:pt x="2127" y="301481"/>
                        </a:cubicBezTo>
                        <a:cubicBezTo>
                          <a:pt x="6912" y="267983"/>
                          <a:pt x="11698" y="229700"/>
                          <a:pt x="30839" y="200987"/>
                        </a:cubicBezTo>
                        <a:cubicBezTo>
                          <a:pt x="54767" y="162704"/>
                          <a:pt x="107406" y="157919"/>
                          <a:pt x="136118" y="191417"/>
                        </a:cubicBezTo>
                        <a:cubicBezTo>
                          <a:pt x="160046" y="220129"/>
                          <a:pt x="150475" y="272769"/>
                          <a:pt x="140904" y="306266"/>
                        </a:cubicBezTo>
                        <a:cubicBezTo>
                          <a:pt x="131333" y="354121"/>
                          <a:pt x="131333" y="392404"/>
                          <a:pt x="145690" y="440258"/>
                        </a:cubicBezTo>
                        <a:cubicBezTo>
                          <a:pt x="160046" y="492898"/>
                          <a:pt x="174402" y="545537"/>
                          <a:pt x="174402" y="598177"/>
                        </a:cubicBezTo>
                        <a:cubicBezTo>
                          <a:pt x="174402" y="641245"/>
                          <a:pt x="160046" y="703456"/>
                          <a:pt x="126548" y="727383"/>
                        </a:cubicBezTo>
                        <a:cubicBezTo>
                          <a:pt x="145690" y="775237"/>
                          <a:pt x="164831" y="813521"/>
                          <a:pt x="169617" y="823091"/>
                        </a:cubicBezTo>
                        <a:cubicBezTo>
                          <a:pt x="169617" y="823091"/>
                          <a:pt x="169617" y="827877"/>
                          <a:pt x="169617" y="827877"/>
                        </a:cubicBezTo>
                        <a:cubicBezTo>
                          <a:pt x="193544" y="832662"/>
                          <a:pt x="222256" y="818306"/>
                          <a:pt x="246183" y="813521"/>
                        </a:cubicBezTo>
                        <a:cubicBezTo>
                          <a:pt x="279681" y="803950"/>
                          <a:pt x="313179" y="799164"/>
                          <a:pt x="346677" y="794379"/>
                        </a:cubicBezTo>
                        <a:cubicBezTo>
                          <a:pt x="351462" y="794379"/>
                          <a:pt x="351462" y="789594"/>
                          <a:pt x="351462" y="789594"/>
                        </a:cubicBezTo>
                        <a:cubicBezTo>
                          <a:pt x="365819" y="784808"/>
                          <a:pt x="365819" y="780023"/>
                          <a:pt x="365819" y="7752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4A120D3E-8E9D-4F5E-B4F0-CC27B3ADF3B5}"/>
                      </a:ext>
                    </a:extLst>
                  </p:cNvPr>
                  <p:cNvSpPr/>
                  <p:nvPr/>
                </p:nvSpPr>
                <p:spPr>
                  <a:xfrm>
                    <a:off x="8397474" y="9009199"/>
                    <a:ext cx="358906" cy="799164"/>
                  </a:xfrm>
                  <a:custGeom>
                    <a:avLst/>
                    <a:gdLst>
                      <a:gd name="connsiteX0" fmla="*/ 358906 w 358906"/>
                      <a:gd name="connsiteY0" fmla="*/ 775237 h 799164"/>
                      <a:gd name="connsiteX1" fmla="*/ 244056 w 358906"/>
                      <a:gd name="connsiteY1" fmla="*/ 392404 h 799164"/>
                      <a:gd name="connsiteX2" fmla="*/ 229700 w 358906"/>
                      <a:gd name="connsiteY2" fmla="*/ 172275 h 799164"/>
                      <a:gd name="connsiteX3" fmla="*/ 244056 w 358906"/>
                      <a:gd name="connsiteY3" fmla="*/ 66996 h 799164"/>
                      <a:gd name="connsiteX4" fmla="*/ 248842 w 358906"/>
                      <a:gd name="connsiteY4" fmla="*/ 33498 h 799164"/>
                      <a:gd name="connsiteX5" fmla="*/ 181846 w 358906"/>
                      <a:gd name="connsiteY5" fmla="*/ 28712 h 799164"/>
                      <a:gd name="connsiteX6" fmla="*/ 62210 w 358906"/>
                      <a:gd name="connsiteY6" fmla="*/ 4785 h 799164"/>
                      <a:gd name="connsiteX7" fmla="*/ 23927 w 358906"/>
                      <a:gd name="connsiteY7" fmla="*/ 0 h 799164"/>
                      <a:gd name="connsiteX8" fmla="*/ 9571 w 358906"/>
                      <a:gd name="connsiteY8" fmla="*/ 52640 h 799164"/>
                      <a:gd name="connsiteX9" fmla="*/ 0 w 358906"/>
                      <a:gd name="connsiteY9" fmla="*/ 100494 h 799164"/>
                      <a:gd name="connsiteX10" fmla="*/ 86137 w 358906"/>
                      <a:gd name="connsiteY10" fmla="*/ 124421 h 799164"/>
                      <a:gd name="connsiteX11" fmla="*/ 157919 w 358906"/>
                      <a:gd name="connsiteY11" fmla="*/ 162704 h 799164"/>
                      <a:gd name="connsiteX12" fmla="*/ 177060 w 358906"/>
                      <a:gd name="connsiteY12" fmla="*/ 334979 h 799164"/>
                      <a:gd name="connsiteX13" fmla="*/ 215344 w 358906"/>
                      <a:gd name="connsiteY13" fmla="*/ 559894 h 799164"/>
                      <a:gd name="connsiteX14" fmla="*/ 330194 w 358906"/>
                      <a:gd name="connsiteY14" fmla="*/ 799164 h 799164"/>
                      <a:gd name="connsiteX15" fmla="*/ 339765 w 358906"/>
                      <a:gd name="connsiteY15" fmla="*/ 799164 h 799164"/>
                      <a:gd name="connsiteX16" fmla="*/ 344550 w 358906"/>
                      <a:gd name="connsiteY16" fmla="*/ 794379 h 799164"/>
                      <a:gd name="connsiteX17" fmla="*/ 358906 w 358906"/>
                      <a:gd name="connsiteY17" fmla="*/ 775237 h 7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906" h="799164">
                        <a:moveTo>
                          <a:pt x="358906" y="775237"/>
                        </a:moveTo>
                        <a:cubicBezTo>
                          <a:pt x="315838" y="650817"/>
                          <a:pt x="267983" y="526396"/>
                          <a:pt x="244056" y="392404"/>
                        </a:cubicBezTo>
                        <a:cubicBezTo>
                          <a:pt x="229700" y="320623"/>
                          <a:pt x="224914" y="244056"/>
                          <a:pt x="229700" y="172275"/>
                        </a:cubicBezTo>
                        <a:cubicBezTo>
                          <a:pt x="229700" y="133991"/>
                          <a:pt x="239271" y="100494"/>
                          <a:pt x="244056" y="66996"/>
                        </a:cubicBezTo>
                        <a:cubicBezTo>
                          <a:pt x="244056" y="57425"/>
                          <a:pt x="248842" y="43068"/>
                          <a:pt x="248842" y="33498"/>
                        </a:cubicBezTo>
                        <a:cubicBezTo>
                          <a:pt x="224914" y="33498"/>
                          <a:pt x="205773" y="33498"/>
                          <a:pt x="181846" y="28712"/>
                        </a:cubicBezTo>
                        <a:cubicBezTo>
                          <a:pt x="138777" y="23927"/>
                          <a:pt x="100494" y="14356"/>
                          <a:pt x="62210" y="4785"/>
                        </a:cubicBezTo>
                        <a:cubicBezTo>
                          <a:pt x="52640" y="0"/>
                          <a:pt x="38283" y="0"/>
                          <a:pt x="23927" y="0"/>
                        </a:cubicBezTo>
                        <a:cubicBezTo>
                          <a:pt x="19142" y="19141"/>
                          <a:pt x="14356" y="33498"/>
                          <a:pt x="9571" y="52640"/>
                        </a:cubicBezTo>
                        <a:cubicBezTo>
                          <a:pt x="4785" y="66996"/>
                          <a:pt x="4785" y="81352"/>
                          <a:pt x="0" y="100494"/>
                        </a:cubicBezTo>
                        <a:cubicBezTo>
                          <a:pt x="0" y="110064"/>
                          <a:pt x="76567" y="119635"/>
                          <a:pt x="86137" y="124421"/>
                        </a:cubicBezTo>
                        <a:cubicBezTo>
                          <a:pt x="114850" y="129206"/>
                          <a:pt x="138777" y="138777"/>
                          <a:pt x="157919" y="162704"/>
                        </a:cubicBezTo>
                        <a:cubicBezTo>
                          <a:pt x="191417" y="210558"/>
                          <a:pt x="172275" y="277554"/>
                          <a:pt x="177060" y="334979"/>
                        </a:cubicBezTo>
                        <a:cubicBezTo>
                          <a:pt x="177060" y="421116"/>
                          <a:pt x="186631" y="478542"/>
                          <a:pt x="215344" y="559894"/>
                        </a:cubicBezTo>
                        <a:cubicBezTo>
                          <a:pt x="244056" y="636460"/>
                          <a:pt x="291910" y="732168"/>
                          <a:pt x="330194" y="799164"/>
                        </a:cubicBezTo>
                        <a:cubicBezTo>
                          <a:pt x="334979" y="799164"/>
                          <a:pt x="334979" y="799164"/>
                          <a:pt x="339765" y="799164"/>
                        </a:cubicBezTo>
                        <a:cubicBezTo>
                          <a:pt x="344550" y="799164"/>
                          <a:pt x="344550" y="794379"/>
                          <a:pt x="344550" y="794379"/>
                        </a:cubicBezTo>
                        <a:cubicBezTo>
                          <a:pt x="358906" y="784808"/>
                          <a:pt x="358906" y="780023"/>
                          <a:pt x="358906" y="775237"/>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56" name="Graphic 3">
                    <a:extLst>
                      <a:ext uri="{FF2B5EF4-FFF2-40B4-BE49-F238E27FC236}">
                        <a16:creationId xmlns:a16="http://schemas.microsoft.com/office/drawing/2014/main" id="{02E13FB9-A414-4661-BB7B-D62E77556A80}"/>
                      </a:ext>
                    </a:extLst>
                  </p:cNvPr>
                  <p:cNvGrpSpPr/>
                  <p:nvPr/>
                </p:nvGrpSpPr>
                <p:grpSpPr>
                  <a:xfrm>
                    <a:off x="8440543" y="9497311"/>
                    <a:ext cx="320622" cy="339764"/>
                    <a:chOff x="8440543" y="9497311"/>
                    <a:chExt cx="320622" cy="339764"/>
                  </a:xfrm>
                </p:grpSpPr>
                <p:sp>
                  <p:nvSpPr>
                    <p:cNvPr id="374" name="Freeform: Shape 373">
                      <a:extLst>
                        <a:ext uri="{FF2B5EF4-FFF2-40B4-BE49-F238E27FC236}">
                          <a16:creationId xmlns:a16="http://schemas.microsoft.com/office/drawing/2014/main" id="{CB4B810B-B663-4858-B618-DC91CEF98892}"/>
                        </a:ext>
                      </a:extLst>
                    </p:cNvPr>
                    <p:cNvSpPr/>
                    <p:nvPr/>
                  </p:nvSpPr>
                  <p:spPr>
                    <a:xfrm>
                      <a:off x="8440543" y="9502097"/>
                      <a:ext cx="315837" cy="331156"/>
                    </a:xfrm>
                    <a:custGeom>
                      <a:avLst/>
                      <a:gdLst>
                        <a:gd name="connsiteX0" fmla="*/ 315838 w 315837"/>
                        <a:gd name="connsiteY0" fmla="*/ 282340 h 331156"/>
                        <a:gd name="connsiteX1" fmla="*/ 220129 w 315837"/>
                        <a:gd name="connsiteY1" fmla="*/ 0 h 331156"/>
                        <a:gd name="connsiteX2" fmla="*/ 129206 w 315837"/>
                        <a:gd name="connsiteY2" fmla="*/ 23927 h 331156"/>
                        <a:gd name="connsiteX3" fmla="*/ 38283 w 315837"/>
                        <a:gd name="connsiteY3" fmla="*/ 23927 h 331156"/>
                        <a:gd name="connsiteX4" fmla="*/ 0 w 315837"/>
                        <a:gd name="connsiteY4" fmla="*/ 9571 h 331156"/>
                        <a:gd name="connsiteX5" fmla="*/ 124421 w 315837"/>
                        <a:gd name="connsiteY5" fmla="*/ 325408 h 331156"/>
                        <a:gd name="connsiteX6" fmla="*/ 124421 w 315837"/>
                        <a:gd name="connsiteY6" fmla="*/ 330194 h 331156"/>
                        <a:gd name="connsiteX7" fmla="*/ 200987 w 315837"/>
                        <a:gd name="connsiteY7" fmla="*/ 315837 h 331156"/>
                        <a:gd name="connsiteX8" fmla="*/ 301481 w 315837"/>
                        <a:gd name="connsiteY8" fmla="*/ 296696 h 331156"/>
                        <a:gd name="connsiteX9" fmla="*/ 306266 w 315837"/>
                        <a:gd name="connsiteY9" fmla="*/ 291910 h 331156"/>
                        <a:gd name="connsiteX10" fmla="*/ 315838 w 315837"/>
                        <a:gd name="connsiteY10"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837" h="331156">
                          <a:moveTo>
                            <a:pt x="315838" y="282340"/>
                          </a:moveTo>
                          <a:cubicBezTo>
                            <a:pt x="282339" y="186631"/>
                            <a:pt x="248842" y="95708"/>
                            <a:pt x="220129" y="0"/>
                          </a:cubicBezTo>
                          <a:cubicBezTo>
                            <a:pt x="191417" y="14356"/>
                            <a:pt x="162704" y="19142"/>
                            <a:pt x="129206" y="23927"/>
                          </a:cubicBezTo>
                          <a:cubicBezTo>
                            <a:pt x="100494" y="28712"/>
                            <a:pt x="66996" y="28712"/>
                            <a:pt x="38283" y="23927"/>
                          </a:cubicBezTo>
                          <a:cubicBezTo>
                            <a:pt x="23927" y="19142"/>
                            <a:pt x="14356" y="14356"/>
                            <a:pt x="0" y="9571"/>
                          </a:cubicBezTo>
                          <a:cubicBezTo>
                            <a:pt x="43068" y="133992"/>
                            <a:pt x="110064" y="306267"/>
                            <a:pt x="124421" y="325408"/>
                          </a:cubicBezTo>
                          <a:cubicBezTo>
                            <a:pt x="124421" y="325408"/>
                            <a:pt x="124421" y="330194"/>
                            <a:pt x="124421" y="330194"/>
                          </a:cubicBezTo>
                          <a:cubicBezTo>
                            <a:pt x="148348" y="334979"/>
                            <a:pt x="177060" y="320623"/>
                            <a:pt x="200987" y="315837"/>
                          </a:cubicBezTo>
                          <a:cubicBezTo>
                            <a:pt x="234485" y="306267"/>
                            <a:pt x="267983" y="301481"/>
                            <a:pt x="301481" y="296696"/>
                          </a:cubicBezTo>
                          <a:cubicBezTo>
                            <a:pt x="306266" y="296696"/>
                            <a:pt x="306266" y="291910"/>
                            <a:pt x="306266" y="291910"/>
                          </a:cubicBezTo>
                          <a:cubicBezTo>
                            <a:pt x="315838" y="291910"/>
                            <a:pt x="315838" y="287125"/>
                            <a:pt x="315838" y="282340"/>
                          </a:cubicBezTo>
                          <a:close/>
                        </a:path>
                      </a:pathLst>
                    </a:custGeom>
                    <a:solidFill>
                      <a:srgbClr val="F4F4F4"/>
                    </a:solidFill>
                    <a:ln w="47824"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1A194DE3-8268-4D36-8689-774F986392ED}"/>
                        </a:ext>
                      </a:extLst>
                    </p:cNvPr>
                    <p:cNvSpPr/>
                    <p:nvPr/>
                  </p:nvSpPr>
                  <p:spPr>
                    <a:xfrm>
                      <a:off x="8440543" y="9497311"/>
                      <a:ext cx="320622" cy="339764"/>
                    </a:xfrm>
                    <a:custGeom>
                      <a:avLst/>
                      <a:gdLst>
                        <a:gd name="connsiteX0" fmla="*/ 138777 w 320622"/>
                        <a:gd name="connsiteY0" fmla="*/ 339764 h 339764"/>
                        <a:gd name="connsiteX1" fmla="*/ 138777 w 320622"/>
                        <a:gd name="connsiteY1" fmla="*/ 339764 h 339764"/>
                        <a:gd name="connsiteX2" fmla="*/ 129206 w 320622"/>
                        <a:gd name="connsiteY2" fmla="*/ 339764 h 339764"/>
                        <a:gd name="connsiteX3" fmla="*/ 124421 w 320622"/>
                        <a:gd name="connsiteY3" fmla="*/ 334979 h 339764"/>
                        <a:gd name="connsiteX4" fmla="*/ 124421 w 320622"/>
                        <a:gd name="connsiteY4" fmla="*/ 330194 h 339764"/>
                        <a:gd name="connsiteX5" fmla="*/ 0 w 320622"/>
                        <a:gd name="connsiteY5" fmla="*/ 14356 h 339764"/>
                        <a:gd name="connsiteX6" fmla="*/ 0 w 320622"/>
                        <a:gd name="connsiteY6" fmla="*/ 9571 h 339764"/>
                        <a:gd name="connsiteX7" fmla="*/ 4785 w 320622"/>
                        <a:gd name="connsiteY7" fmla="*/ 9571 h 339764"/>
                        <a:gd name="connsiteX8" fmla="*/ 43068 w 320622"/>
                        <a:gd name="connsiteY8" fmla="*/ 23927 h 339764"/>
                        <a:gd name="connsiteX9" fmla="*/ 81352 w 320622"/>
                        <a:gd name="connsiteY9" fmla="*/ 28712 h 339764"/>
                        <a:gd name="connsiteX10" fmla="*/ 129206 w 320622"/>
                        <a:gd name="connsiteY10" fmla="*/ 23927 h 339764"/>
                        <a:gd name="connsiteX11" fmla="*/ 220129 w 320622"/>
                        <a:gd name="connsiteY11" fmla="*/ 0 h 339764"/>
                        <a:gd name="connsiteX12" fmla="*/ 224914 w 320622"/>
                        <a:gd name="connsiteY12" fmla="*/ 0 h 339764"/>
                        <a:gd name="connsiteX13" fmla="*/ 229700 w 320622"/>
                        <a:gd name="connsiteY13" fmla="*/ 4785 h 339764"/>
                        <a:gd name="connsiteX14" fmla="*/ 311052 w 320622"/>
                        <a:gd name="connsiteY14" fmla="*/ 258413 h 339764"/>
                        <a:gd name="connsiteX15" fmla="*/ 320623 w 320622"/>
                        <a:gd name="connsiteY15" fmla="*/ 287125 h 339764"/>
                        <a:gd name="connsiteX16" fmla="*/ 320623 w 320622"/>
                        <a:gd name="connsiteY16" fmla="*/ 296696 h 339764"/>
                        <a:gd name="connsiteX17" fmla="*/ 315838 w 320622"/>
                        <a:gd name="connsiteY17" fmla="*/ 301481 h 339764"/>
                        <a:gd name="connsiteX18" fmla="*/ 306266 w 320622"/>
                        <a:gd name="connsiteY18" fmla="*/ 306267 h 339764"/>
                        <a:gd name="connsiteX19" fmla="*/ 263198 w 320622"/>
                        <a:gd name="connsiteY19" fmla="*/ 315837 h 339764"/>
                        <a:gd name="connsiteX20" fmla="*/ 205773 w 320622"/>
                        <a:gd name="connsiteY20" fmla="*/ 325408 h 339764"/>
                        <a:gd name="connsiteX21" fmla="*/ 186631 w 320622"/>
                        <a:gd name="connsiteY21" fmla="*/ 330194 h 339764"/>
                        <a:gd name="connsiteX22" fmla="*/ 138777 w 320622"/>
                        <a:gd name="connsiteY22" fmla="*/ 339764 h 339764"/>
                        <a:gd name="connsiteX23" fmla="*/ 133991 w 320622"/>
                        <a:gd name="connsiteY23" fmla="*/ 330194 h 339764"/>
                        <a:gd name="connsiteX24" fmla="*/ 138777 w 320622"/>
                        <a:gd name="connsiteY24" fmla="*/ 330194 h 339764"/>
                        <a:gd name="connsiteX25" fmla="*/ 138777 w 320622"/>
                        <a:gd name="connsiteY25" fmla="*/ 330194 h 339764"/>
                        <a:gd name="connsiteX26" fmla="*/ 181846 w 320622"/>
                        <a:gd name="connsiteY26" fmla="*/ 320623 h 339764"/>
                        <a:gd name="connsiteX27" fmla="*/ 200987 w 320622"/>
                        <a:gd name="connsiteY27" fmla="*/ 315837 h 339764"/>
                        <a:gd name="connsiteX28" fmla="*/ 258412 w 320622"/>
                        <a:gd name="connsiteY28" fmla="*/ 306267 h 339764"/>
                        <a:gd name="connsiteX29" fmla="*/ 301481 w 320622"/>
                        <a:gd name="connsiteY29" fmla="*/ 296696 h 339764"/>
                        <a:gd name="connsiteX30" fmla="*/ 301481 w 320622"/>
                        <a:gd name="connsiteY30" fmla="*/ 296696 h 339764"/>
                        <a:gd name="connsiteX31" fmla="*/ 306266 w 320622"/>
                        <a:gd name="connsiteY31" fmla="*/ 291910 h 339764"/>
                        <a:gd name="connsiteX32" fmla="*/ 306266 w 320622"/>
                        <a:gd name="connsiteY32" fmla="*/ 291910 h 339764"/>
                        <a:gd name="connsiteX33" fmla="*/ 296696 w 320622"/>
                        <a:gd name="connsiteY33" fmla="*/ 263198 h 339764"/>
                        <a:gd name="connsiteX34" fmla="*/ 215344 w 320622"/>
                        <a:gd name="connsiteY34" fmla="*/ 14356 h 339764"/>
                        <a:gd name="connsiteX35" fmla="*/ 129206 w 320622"/>
                        <a:gd name="connsiteY35" fmla="*/ 38283 h 339764"/>
                        <a:gd name="connsiteX36" fmla="*/ 76567 w 320622"/>
                        <a:gd name="connsiteY36" fmla="*/ 43069 h 339764"/>
                        <a:gd name="connsiteX37" fmla="*/ 33498 w 320622"/>
                        <a:gd name="connsiteY37" fmla="*/ 38283 h 339764"/>
                        <a:gd name="connsiteX38" fmla="*/ 4785 w 320622"/>
                        <a:gd name="connsiteY38" fmla="*/ 28712 h 339764"/>
                        <a:gd name="connsiteX39" fmla="*/ 133991 w 320622"/>
                        <a:gd name="connsiteY39" fmla="*/ 330194 h 339764"/>
                        <a:gd name="connsiteX40" fmla="*/ 133991 w 320622"/>
                        <a:gd name="connsiteY40" fmla="*/ 330194 h 3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0622" h="339764">
                          <a:moveTo>
                            <a:pt x="138777" y="339764"/>
                          </a:moveTo>
                          <a:lnTo>
                            <a:pt x="138777" y="339764"/>
                          </a:lnTo>
                          <a:cubicBezTo>
                            <a:pt x="133991" y="339764"/>
                            <a:pt x="133991" y="339764"/>
                            <a:pt x="129206" y="339764"/>
                          </a:cubicBezTo>
                          <a:cubicBezTo>
                            <a:pt x="124421" y="339764"/>
                            <a:pt x="124421" y="334979"/>
                            <a:pt x="124421" y="334979"/>
                          </a:cubicBezTo>
                          <a:cubicBezTo>
                            <a:pt x="124421" y="334979"/>
                            <a:pt x="124421" y="330194"/>
                            <a:pt x="124421" y="330194"/>
                          </a:cubicBezTo>
                          <a:cubicBezTo>
                            <a:pt x="105279" y="301481"/>
                            <a:pt x="38283" y="133992"/>
                            <a:pt x="0" y="14356"/>
                          </a:cubicBezTo>
                          <a:cubicBezTo>
                            <a:pt x="0" y="14356"/>
                            <a:pt x="0" y="9571"/>
                            <a:pt x="0" y="9571"/>
                          </a:cubicBezTo>
                          <a:cubicBezTo>
                            <a:pt x="0" y="9571"/>
                            <a:pt x="4785" y="9571"/>
                            <a:pt x="4785" y="9571"/>
                          </a:cubicBezTo>
                          <a:cubicBezTo>
                            <a:pt x="19141" y="14356"/>
                            <a:pt x="28712" y="19142"/>
                            <a:pt x="43068" y="23927"/>
                          </a:cubicBezTo>
                          <a:cubicBezTo>
                            <a:pt x="57425" y="28712"/>
                            <a:pt x="66996" y="28712"/>
                            <a:pt x="81352" y="28712"/>
                          </a:cubicBezTo>
                          <a:cubicBezTo>
                            <a:pt x="100494" y="28712"/>
                            <a:pt x="114850" y="28712"/>
                            <a:pt x="129206" y="23927"/>
                          </a:cubicBezTo>
                          <a:cubicBezTo>
                            <a:pt x="157919" y="19142"/>
                            <a:pt x="191417" y="14356"/>
                            <a:pt x="220129" y="0"/>
                          </a:cubicBezTo>
                          <a:cubicBezTo>
                            <a:pt x="220129" y="0"/>
                            <a:pt x="224914" y="0"/>
                            <a:pt x="224914" y="0"/>
                          </a:cubicBezTo>
                          <a:cubicBezTo>
                            <a:pt x="224914" y="0"/>
                            <a:pt x="224914" y="0"/>
                            <a:pt x="229700" y="4785"/>
                          </a:cubicBezTo>
                          <a:cubicBezTo>
                            <a:pt x="253627" y="90923"/>
                            <a:pt x="282339" y="177060"/>
                            <a:pt x="311052" y="258413"/>
                          </a:cubicBezTo>
                          <a:lnTo>
                            <a:pt x="320623" y="287125"/>
                          </a:lnTo>
                          <a:cubicBezTo>
                            <a:pt x="320623" y="291910"/>
                            <a:pt x="320623" y="291910"/>
                            <a:pt x="320623" y="296696"/>
                          </a:cubicBezTo>
                          <a:cubicBezTo>
                            <a:pt x="320623" y="296696"/>
                            <a:pt x="315838" y="301481"/>
                            <a:pt x="315838" y="301481"/>
                          </a:cubicBezTo>
                          <a:cubicBezTo>
                            <a:pt x="315838" y="306267"/>
                            <a:pt x="311052" y="306267"/>
                            <a:pt x="306266" y="306267"/>
                          </a:cubicBezTo>
                          <a:cubicBezTo>
                            <a:pt x="291910" y="311052"/>
                            <a:pt x="277554" y="311052"/>
                            <a:pt x="263198" y="315837"/>
                          </a:cubicBezTo>
                          <a:cubicBezTo>
                            <a:pt x="244056" y="320623"/>
                            <a:pt x="224914" y="320623"/>
                            <a:pt x="205773" y="325408"/>
                          </a:cubicBezTo>
                          <a:cubicBezTo>
                            <a:pt x="200987" y="325408"/>
                            <a:pt x="191417" y="330194"/>
                            <a:pt x="186631" y="330194"/>
                          </a:cubicBezTo>
                          <a:cubicBezTo>
                            <a:pt x="167490" y="334979"/>
                            <a:pt x="153133" y="339764"/>
                            <a:pt x="138777" y="339764"/>
                          </a:cubicBezTo>
                          <a:close/>
                          <a:moveTo>
                            <a:pt x="133991" y="330194"/>
                          </a:moveTo>
                          <a:cubicBezTo>
                            <a:pt x="133991" y="330194"/>
                            <a:pt x="138777" y="330194"/>
                            <a:pt x="138777" y="330194"/>
                          </a:cubicBezTo>
                          <a:lnTo>
                            <a:pt x="138777" y="330194"/>
                          </a:lnTo>
                          <a:cubicBezTo>
                            <a:pt x="153133" y="330194"/>
                            <a:pt x="167490" y="325408"/>
                            <a:pt x="181846" y="320623"/>
                          </a:cubicBezTo>
                          <a:cubicBezTo>
                            <a:pt x="186631" y="320623"/>
                            <a:pt x="196202" y="315837"/>
                            <a:pt x="200987" y="315837"/>
                          </a:cubicBezTo>
                          <a:cubicBezTo>
                            <a:pt x="220129" y="311052"/>
                            <a:pt x="239271" y="306267"/>
                            <a:pt x="258412" y="306267"/>
                          </a:cubicBezTo>
                          <a:cubicBezTo>
                            <a:pt x="272769" y="301481"/>
                            <a:pt x="287125" y="301481"/>
                            <a:pt x="301481" y="296696"/>
                          </a:cubicBezTo>
                          <a:cubicBezTo>
                            <a:pt x="301481" y="296696"/>
                            <a:pt x="301481" y="296696"/>
                            <a:pt x="301481" y="296696"/>
                          </a:cubicBezTo>
                          <a:cubicBezTo>
                            <a:pt x="301481" y="296696"/>
                            <a:pt x="301481" y="291910"/>
                            <a:pt x="306266" y="291910"/>
                          </a:cubicBezTo>
                          <a:cubicBezTo>
                            <a:pt x="306266" y="291910"/>
                            <a:pt x="306266" y="291910"/>
                            <a:pt x="306266" y="291910"/>
                          </a:cubicBezTo>
                          <a:lnTo>
                            <a:pt x="296696" y="263198"/>
                          </a:lnTo>
                          <a:cubicBezTo>
                            <a:pt x="267983" y="181846"/>
                            <a:pt x="239271" y="95708"/>
                            <a:pt x="215344" y="14356"/>
                          </a:cubicBezTo>
                          <a:cubicBezTo>
                            <a:pt x="186631" y="23927"/>
                            <a:pt x="157919" y="33498"/>
                            <a:pt x="129206" y="38283"/>
                          </a:cubicBezTo>
                          <a:cubicBezTo>
                            <a:pt x="114850" y="38283"/>
                            <a:pt x="95708" y="43069"/>
                            <a:pt x="76567" y="43069"/>
                          </a:cubicBezTo>
                          <a:cubicBezTo>
                            <a:pt x="62210" y="43069"/>
                            <a:pt x="47854" y="43069"/>
                            <a:pt x="33498" y="38283"/>
                          </a:cubicBezTo>
                          <a:cubicBezTo>
                            <a:pt x="23927" y="38283"/>
                            <a:pt x="14356" y="33498"/>
                            <a:pt x="4785" y="28712"/>
                          </a:cubicBezTo>
                          <a:cubicBezTo>
                            <a:pt x="52640" y="153133"/>
                            <a:pt x="114850" y="311052"/>
                            <a:pt x="133991" y="330194"/>
                          </a:cubicBezTo>
                          <a:cubicBezTo>
                            <a:pt x="133991" y="325408"/>
                            <a:pt x="133991" y="330194"/>
                            <a:pt x="133991" y="330194"/>
                          </a:cubicBezTo>
                          <a:close/>
                        </a:path>
                      </a:pathLst>
                    </a:custGeom>
                    <a:solidFill>
                      <a:srgbClr val="A5A5A5"/>
                    </a:solidFill>
                    <a:ln w="47824" cap="flat">
                      <a:noFill/>
                      <a:prstDash val="solid"/>
                      <a:miter/>
                    </a:ln>
                  </p:spPr>
                  <p:txBody>
                    <a:bodyPr rtlCol="0" anchor="ctr"/>
                    <a:lstStyle/>
                    <a:p>
                      <a:endParaRPr lang="en-US"/>
                    </a:p>
                  </p:txBody>
                </p:sp>
              </p:grpSp>
              <p:sp>
                <p:nvSpPr>
                  <p:cNvPr id="357" name="Freeform: Shape 356">
                    <a:extLst>
                      <a:ext uri="{FF2B5EF4-FFF2-40B4-BE49-F238E27FC236}">
                        <a16:creationId xmlns:a16="http://schemas.microsoft.com/office/drawing/2014/main" id="{4A11C9FC-8841-40C1-9295-74A7C8955933}"/>
                      </a:ext>
                    </a:extLst>
                  </p:cNvPr>
                  <p:cNvSpPr/>
                  <p:nvPr/>
                </p:nvSpPr>
                <p:spPr>
                  <a:xfrm>
                    <a:off x="8550608" y="9502097"/>
                    <a:ext cx="205773" cy="331156"/>
                  </a:xfrm>
                  <a:custGeom>
                    <a:avLst/>
                    <a:gdLst>
                      <a:gd name="connsiteX0" fmla="*/ 205773 w 205773"/>
                      <a:gd name="connsiteY0" fmla="*/ 282340 h 331156"/>
                      <a:gd name="connsiteX1" fmla="*/ 110065 w 205773"/>
                      <a:gd name="connsiteY1" fmla="*/ 0 h 331156"/>
                      <a:gd name="connsiteX2" fmla="*/ 19142 w 205773"/>
                      <a:gd name="connsiteY2" fmla="*/ 23927 h 331156"/>
                      <a:gd name="connsiteX3" fmla="*/ 14356 w 205773"/>
                      <a:gd name="connsiteY3" fmla="*/ 23927 h 331156"/>
                      <a:gd name="connsiteX4" fmla="*/ 38283 w 205773"/>
                      <a:gd name="connsiteY4" fmla="*/ 110065 h 331156"/>
                      <a:gd name="connsiteX5" fmla="*/ 47854 w 205773"/>
                      <a:gd name="connsiteY5" fmla="*/ 248842 h 331156"/>
                      <a:gd name="connsiteX6" fmla="*/ 0 w 205773"/>
                      <a:gd name="connsiteY6" fmla="*/ 306267 h 331156"/>
                      <a:gd name="connsiteX7" fmla="*/ 9571 w 205773"/>
                      <a:gd name="connsiteY7" fmla="*/ 325408 h 331156"/>
                      <a:gd name="connsiteX8" fmla="*/ 9571 w 205773"/>
                      <a:gd name="connsiteY8" fmla="*/ 330194 h 331156"/>
                      <a:gd name="connsiteX9" fmla="*/ 86138 w 205773"/>
                      <a:gd name="connsiteY9" fmla="*/ 315837 h 331156"/>
                      <a:gd name="connsiteX10" fmla="*/ 186631 w 205773"/>
                      <a:gd name="connsiteY10" fmla="*/ 296696 h 331156"/>
                      <a:gd name="connsiteX11" fmla="*/ 191417 w 205773"/>
                      <a:gd name="connsiteY11" fmla="*/ 291910 h 331156"/>
                      <a:gd name="connsiteX12" fmla="*/ 205773 w 205773"/>
                      <a:gd name="connsiteY12"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773" h="331156">
                        <a:moveTo>
                          <a:pt x="205773" y="282340"/>
                        </a:moveTo>
                        <a:cubicBezTo>
                          <a:pt x="172275" y="186631"/>
                          <a:pt x="138777" y="95708"/>
                          <a:pt x="110065" y="0"/>
                        </a:cubicBezTo>
                        <a:cubicBezTo>
                          <a:pt x="81352" y="14356"/>
                          <a:pt x="52640" y="19142"/>
                          <a:pt x="19142" y="23927"/>
                        </a:cubicBezTo>
                        <a:cubicBezTo>
                          <a:pt x="19142" y="23927"/>
                          <a:pt x="14356" y="23927"/>
                          <a:pt x="14356" y="23927"/>
                        </a:cubicBezTo>
                        <a:cubicBezTo>
                          <a:pt x="23927" y="52640"/>
                          <a:pt x="33498" y="81352"/>
                          <a:pt x="38283" y="110065"/>
                        </a:cubicBezTo>
                        <a:cubicBezTo>
                          <a:pt x="47854" y="157919"/>
                          <a:pt x="66996" y="200988"/>
                          <a:pt x="47854" y="248842"/>
                        </a:cubicBezTo>
                        <a:cubicBezTo>
                          <a:pt x="38283" y="267983"/>
                          <a:pt x="23927" y="291910"/>
                          <a:pt x="0" y="306267"/>
                        </a:cubicBezTo>
                        <a:cubicBezTo>
                          <a:pt x="4785" y="315837"/>
                          <a:pt x="9571" y="325408"/>
                          <a:pt x="9571" y="325408"/>
                        </a:cubicBezTo>
                        <a:cubicBezTo>
                          <a:pt x="9571" y="325408"/>
                          <a:pt x="9571" y="330194"/>
                          <a:pt x="9571" y="330194"/>
                        </a:cubicBezTo>
                        <a:cubicBezTo>
                          <a:pt x="33498" y="334979"/>
                          <a:pt x="62211" y="320623"/>
                          <a:pt x="86138" y="315837"/>
                        </a:cubicBezTo>
                        <a:cubicBezTo>
                          <a:pt x="119635" y="306267"/>
                          <a:pt x="153134" y="301481"/>
                          <a:pt x="186631" y="296696"/>
                        </a:cubicBezTo>
                        <a:cubicBezTo>
                          <a:pt x="191417" y="296696"/>
                          <a:pt x="191417" y="291910"/>
                          <a:pt x="191417" y="291910"/>
                        </a:cubicBezTo>
                        <a:cubicBezTo>
                          <a:pt x="205773" y="291910"/>
                          <a:pt x="205773" y="287125"/>
                          <a:pt x="205773"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9F78885C-704E-4790-B3B7-8AABC7741C5C}"/>
                      </a:ext>
                    </a:extLst>
                  </p:cNvPr>
                  <p:cNvSpPr/>
                  <p:nvPr/>
                </p:nvSpPr>
                <p:spPr>
                  <a:xfrm>
                    <a:off x="8555393" y="9502097"/>
                    <a:ext cx="200987" cy="331156"/>
                  </a:xfrm>
                  <a:custGeom>
                    <a:avLst/>
                    <a:gdLst>
                      <a:gd name="connsiteX0" fmla="*/ 200988 w 200987"/>
                      <a:gd name="connsiteY0" fmla="*/ 282340 h 331156"/>
                      <a:gd name="connsiteX1" fmla="*/ 105279 w 200987"/>
                      <a:gd name="connsiteY1" fmla="*/ 0 h 331156"/>
                      <a:gd name="connsiteX2" fmla="*/ 47854 w 200987"/>
                      <a:gd name="connsiteY2" fmla="*/ 19142 h 331156"/>
                      <a:gd name="connsiteX3" fmla="*/ 90923 w 200987"/>
                      <a:gd name="connsiteY3" fmla="*/ 148348 h 331156"/>
                      <a:gd name="connsiteX4" fmla="*/ 86138 w 200987"/>
                      <a:gd name="connsiteY4" fmla="*/ 272769 h 331156"/>
                      <a:gd name="connsiteX5" fmla="*/ 0 w 200987"/>
                      <a:gd name="connsiteY5" fmla="*/ 301481 h 331156"/>
                      <a:gd name="connsiteX6" fmla="*/ 14356 w 200987"/>
                      <a:gd name="connsiteY6" fmla="*/ 325408 h 331156"/>
                      <a:gd name="connsiteX7" fmla="*/ 14356 w 200987"/>
                      <a:gd name="connsiteY7" fmla="*/ 330194 h 331156"/>
                      <a:gd name="connsiteX8" fmla="*/ 90923 w 200987"/>
                      <a:gd name="connsiteY8" fmla="*/ 315837 h 331156"/>
                      <a:gd name="connsiteX9" fmla="*/ 191417 w 200987"/>
                      <a:gd name="connsiteY9" fmla="*/ 296696 h 331156"/>
                      <a:gd name="connsiteX10" fmla="*/ 196202 w 200987"/>
                      <a:gd name="connsiteY10" fmla="*/ 291910 h 331156"/>
                      <a:gd name="connsiteX11" fmla="*/ 200988 w 200987"/>
                      <a:gd name="connsiteY11"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87" h="331156">
                        <a:moveTo>
                          <a:pt x="200988" y="282340"/>
                        </a:moveTo>
                        <a:cubicBezTo>
                          <a:pt x="167490" y="186631"/>
                          <a:pt x="133992" y="95708"/>
                          <a:pt x="105279" y="0"/>
                        </a:cubicBezTo>
                        <a:cubicBezTo>
                          <a:pt x="86138" y="9571"/>
                          <a:pt x="66996" y="14356"/>
                          <a:pt x="47854" y="19142"/>
                        </a:cubicBezTo>
                        <a:cubicBezTo>
                          <a:pt x="66996" y="62211"/>
                          <a:pt x="81352" y="105279"/>
                          <a:pt x="90923" y="148348"/>
                        </a:cubicBezTo>
                        <a:cubicBezTo>
                          <a:pt x="100494" y="186631"/>
                          <a:pt x="105279" y="234485"/>
                          <a:pt x="86138" y="272769"/>
                        </a:cubicBezTo>
                        <a:cubicBezTo>
                          <a:pt x="66996" y="301481"/>
                          <a:pt x="33498" y="311052"/>
                          <a:pt x="0" y="301481"/>
                        </a:cubicBezTo>
                        <a:cubicBezTo>
                          <a:pt x="4786" y="311052"/>
                          <a:pt x="9571" y="320623"/>
                          <a:pt x="14356" y="325408"/>
                        </a:cubicBezTo>
                        <a:cubicBezTo>
                          <a:pt x="14356" y="325408"/>
                          <a:pt x="14356" y="330194"/>
                          <a:pt x="14356" y="330194"/>
                        </a:cubicBezTo>
                        <a:cubicBezTo>
                          <a:pt x="38283" y="334979"/>
                          <a:pt x="66996" y="320623"/>
                          <a:pt x="90923" y="315837"/>
                        </a:cubicBezTo>
                        <a:cubicBezTo>
                          <a:pt x="124421" y="306267"/>
                          <a:pt x="157919" y="301481"/>
                          <a:pt x="191417" y="296696"/>
                        </a:cubicBezTo>
                        <a:cubicBezTo>
                          <a:pt x="196202" y="296696"/>
                          <a:pt x="196202" y="291910"/>
                          <a:pt x="196202" y="291910"/>
                        </a:cubicBezTo>
                        <a:cubicBezTo>
                          <a:pt x="200988" y="291910"/>
                          <a:pt x="200988" y="287125"/>
                          <a:pt x="200988"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A76C1461-B84E-4C0F-BB16-A097F90A8CD2}"/>
                      </a:ext>
                    </a:extLst>
                  </p:cNvPr>
                  <p:cNvSpPr/>
                  <p:nvPr/>
                </p:nvSpPr>
                <p:spPr>
                  <a:xfrm>
                    <a:off x="8469256" y="9258041"/>
                    <a:ext cx="46212" cy="11553"/>
                  </a:xfrm>
                  <a:custGeom>
                    <a:avLst/>
                    <a:gdLst>
                      <a:gd name="connsiteX0" fmla="*/ 43069 w 46212"/>
                      <a:gd name="connsiteY0" fmla="*/ 4785 h 11553"/>
                      <a:gd name="connsiteX1" fmla="*/ 4785 w 46212"/>
                      <a:gd name="connsiteY1" fmla="*/ 0 h 11553"/>
                      <a:gd name="connsiteX2" fmla="*/ 0 w 46212"/>
                      <a:gd name="connsiteY2" fmla="*/ 4785 h 11553"/>
                      <a:gd name="connsiteX3" fmla="*/ 38283 w 46212"/>
                      <a:gd name="connsiteY3" fmla="*/ 9571 h 11553"/>
                      <a:gd name="connsiteX4" fmla="*/ 43069 w 46212"/>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12" h="11553">
                        <a:moveTo>
                          <a:pt x="43069" y="4785"/>
                        </a:moveTo>
                        <a:cubicBezTo>
                          <a:pt x="28712" y="4785"/>
                          <a:pt x="19142" y="4785"/>
                          <a:pt x="4785" y="0"/>
                        </a:cubicBezTo>
                        <a:cubicBezTo>
                          <a:pt x="0" y="0"/>
                          <a:pt x="0" y="4785"/>
                          <a:pt x="0" y="4785"/>
                        </a:cubicBezTo>
                        <a:cubicBezTo>
                          <a:pt x="9571" y="9571"/>
                          <a:pt x="28712" y="14356"/>
                          <a:pt x="38283" y="9571"/>
                        </a:cubicBezTo>
                        <a:cubicBezTo>
                          <a:pt x="47854" y="9571"/>
                          <a:pt x="47854" y="4785"/>
                          <a:pt x="43069" y="4785"/>
                        </a:cubicBezTo>
                        <a:close/>
                      </a:path>
                    </a:pathLst>
                  </a:custGeom>
                  <a:solidFill>
                    <a:srgbClr val="D97D30"/>
                  </a:solidFill>
                  <a:ln w="47824" cap="flat">
                    <a:noFill/>
                    <a:prstDash val="solid"/>
                    <a:miter/>
                  </a:ln>
                </p:spPr>
                <p:txBody>
                  <a:bodyPr rtlCol="0" anchor="ctr"/>
                  <a:lstStyle/>
                  <a:p>
                    <a:endParaRPr lang="en-US"/>
                  </a:p>
                </p:txBody>
              </p:sp>
              <p:grpSp>
                <p:nvGrpSpPr>
                  <p:cNvPr id="360" name="Graphic 3">
                    <a:extLst>
                      <a:ext uri="{FF2B5EF4-FFF2-40B4-BE49-F238E27FC236}">
                        <a16:creationId xmlns:a16="http://schemas.microsoft.com/office/drawing/2014/main" id="{41ABF6EE-991F-413C-8112-D760C393B6AE}"/>
                      </a:ext>
                    </a:extLst>
                  </p:cNvPr>
                  <p:cNvGrpSpPr/>
                  <p:nvPr/>
                </p:nvGrpSpPr>
                <p:grpSpPr>
                  <a:xfrm>
                    <a:off x="8185924" y="9696317"/>
                    <a:ext cx="637453" cy="394386"/>
                    <a:chOff x="8185924" y="9696317"/>
                    <a:chExt cx="637453" cy="394386"/>
                  </a:xfrm>
                </p:grpSpPr>
                <p:sp>
                  <p:nvSpPr>
                    <p:cNvPr id="372" name="Freeform: Shape 371">
                      <a:extLst>
                        <a:ext uri="{FF2B5EF4-FFF2-40B4-BE49-F238E27FC236}">
                          <a16:creationId xmlns:a16="http://schemas.microsoft.com/office/drawing/2014/main" id="{34CD7832-2505-4DC0-96B6-DC6D16228D0E}"/>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path>
                      </a:pathLst>
                    </a:custGeom>
                    <a:solidFill>
                      <a:srgbClr val="E40274"/>
                    </a:solidFill>
                    <a:ln w="47824"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994CF4F-7DCA-4A79-9765-93BE66C36EED}"/>
                        </a:ext>
                      </a:extLst>
                    </p:cNvPr>
                    <p:cNvSpPr/>
                    <p:nvPr/>
                  </p:nvSpPr>
                  <p:spPr>
                    <a:xfrm>
                      <a:off x="8185924" y="9696317"/>
                      <a:ext cx="637453" cy="394386"/>
                    </a:xfrm>
                    <a:custGeom>
                      <a:avLst/>
                      <a:gdLst>
                        <a:gd name="connsiteX0" fmla="*/ 216336 w 637453"/>
                        <a:gd name="connsiteY0" fmla="*/ 394386 h 394386"/>
                        <a:gd name="connsiteX1" fmla="*/ 77559 w 637453"/>
                        <a:gd name="connsiteY1" fmla="*/ 380030 h 394386"/>
                        <a:gd name="connsiteX2" fmla="*/ 992 w 637453"/>
                        <a:gd name="connsiteY2" fmla="*/ 313034 h 394386"/>
                        <a:gd name="connsiteX3" fmla="*/ 48847 w 637453"/>
                        <a:gd name="connsiteY3" fmla="*/ 193399 h 394386"/>
                        <a:gd name="connsiteX4" fmla="*/ 139770 w 637453"/>
                        <a:gd name="connsiteY4" fmla="*/ 145545 h 394386"/>
                        <a:gd name="connsiteX5" fmla="*/ 168482 w 637453"/>
                        <a:gd name="connsiteY5" fmla="*/ 135974 h 394386"/>
                        <a:gd name="connsiteX6" fmla="*/ 312045 w 637453"/>
                        <a:gd name="connsiteY6" fmla="*/ 54622 h 394386"/>
                        <a:gd name="connsiteX7" fmla="*/ 335972 w 637453"/>
                        <a:gd name="connsiteY7" fmla="*/ 40266 h 394386"/>
                        <a:gd name="connsiteX8" fmla="*/ 345542 w 637453"/>
                        <a:gd name="connsiteY8" fmla="*/ 45051 h 394386"/>
                        <a:gd name="connsiteX9" fmla="*/ 383826 w 637453"/>
                        <a:gd name="connsiteY9" fmla="*/ 25909 h 394386"/>
                        <a:gd name="connsiteX10" fmla="*/ 493891 w 637453"/>
                        <a:gd name="connsiteY10" fmla="*/ 59407 h 394386"/>
                        <a:gd name="connsiteX11" fmla="*/ 517818 w 637453"/>
                        <a:gd name="connsiteY11" fmla="*/ 45051 h 394386"/>
                        <a:gd name="connsiteX12" fmla="*/ 541745 w 637453"/>
                        <a:gd name="connsiteY12" fmla="*/ 21124 h 394386"/>
                        <a:gd name="connsiteX13" fmla="*/ 546530 w 637453"/>
                        <a:gd name="connsiteY13" fmla="*/ 16339 h 394386"/>
                        <a:gd name="connsiteX14" fmla="*/ 551316 w 637453"/>
                        <a:gd name="connsiteY14" fmla="*/ 6768 h 394386"/>
                        <a:gd name="connsiteX15" fmla="*/ 565672 w 637453"/>
                        <a:gd name="connsiteY15" fmla="*/ 1982 h 394386"/>
                        <a:gd name="connsiteX16" fmla="*/ 575243 w 637453"/>
                        <a:gd name="connsiteY16" fmla="*/ 6768 h 394386"/>
                        <a:gd name="connsiteX17" fmla="*/ 603955 w 637453"/>
                        <a:gd name="connsiteY17" fmla="*/ 35480 h 394386"/>
                        <a:gd name="connsiteX18" fmla="*/ 613526 w 637453"/>
                        <a:gd name="connsiteY18" fmla="*/ 78549 h 394386"/>
                        <a:gd name="connsiteX19" fmla="*/ 618311 w 637453"/>
                        <a:gd name="connsiteY19" fmla="*/ 97690 h 394386"/>
                        <a:gd name="connsiteX20" fmla="*/ 618311 w 637453"/>
                        <a:gd name="connsiteY20" fmla="*/ 102476 h 394386"/>
                        <a:gd name="connsiteX21" fmla="*/ 637453 w 637453"/>
                        <a:gd name="connsiteY21" fmla="*/ 222112 h 394386"/>
                        <a:gd name="connsiteX22" fmla="*/ 603955 w 637453"/>
                        <a:gd name="connsiteY22" fmla="*/ 303464 h 394386"/>
                        <a:gd name="connsiteX23" fmla="*/ 498676 w 637453"/>
                        <a:gd name="connsiteY23" fmla="*/ 356103 h 394386"/>
                        <a:gd name="connsiteX24" fmla="*/ 216336 w 637453"/>
                        <a:gd name="connsiteY24" fmla="*/ 394386 h 394386"/>
                        <a:gd name="connsiteX25" fmla="*/ 326401 w 637453"/>
                        <a:gd name="connsiteY25" fmla="*/ 45051 h 394386"/>
                        <a:gd name="connsiteX26" fmla="*/ 307259 w 637453"/>
                        <a:gd name="connsiteY26" fmla="*/ 59407 h 394386"/>
                        <a:gd name="connsiteX27" fmla="*/ 163697 w 637453"/>
                        <a:gd name="connsiteY27" fmla="*/ 145545 h 394386"/>
                        <a:gd name="connsiteX28" fmla="*/ 134984 w 637453"/>
                        <a:gd name="connsiteY28" fmla="*/ 155116 h 394386"/>
                        <a:gd name="connsiteX29" fmla="*/ 48847 w 637453"/>
                        <a:gd name="connsiteY29" fmla="*/ 202970 h 394386"/>
                        <a:gd name="connsiteX30" fmla="*/ 5778 w 637453"/>
                        <a:gd name="connsiteY30" fmla="*/ 317820 h 394386"/>
                        <a:gd name="connsiteX31" fmla="*/ 77559 w 637453"/>
                        <a:gd name="connsiteY31" fmla="*/ 375245 h 394386"/>
                        <a:gd name="connsiteX32" fmla="*/ 216336 w 637453"/>
                        <a:gd name="connsiteY32" fmla="*/ 389601 h 394386"/>
                        <a:gd name="connsiteX33" fmla="*/ 489105 w 637453"/>
                        <a:gd name="connsiteY33" fmla="*/ 346532 h 394386"/>
                        <a:gd name="connsiteX34" fmla="*/ 589599 w 637453"/>
                        <a:gd name="connsiteY34" fmla="*/ 293893 h 394386"/>
                        <a:gd name="connsiteX35" fmla="*/ 618311 w 637453"/>
                        <a:gd name="connsiteY35" fmla="*/ 222112 h 394386"/>
                        <a:gd name="connsiteX36" fmla="*/ 599170 w 637453"/>
                        <a:gd name="connsiteY36" fmla="*/ 102476 h 394386"/>
                        <a:gd name="connsiteX37" fmla="*/ 599170 w 637453"/>
                        <a:gd name="connsiteY37" fmla="*/ 97690 h 394386"/>
                        <a:gd name="connsiteX38" fmla="*/ 594384 w 637453"/>
                        <a:gd name="connsiteY38" fmla="*/ 78549 h 394386"/>
                        <a:gd name="connsiteX39" fmla="*/ 584813 w 637453"/>
                        <a:gd name="connsiteY39" fmla="*/ 40266 h 394386"/>
                        <a:gd name="connsiteX40" fmla="*/ 556101 w 637453"/>
                        <a:gd name="connsiteY40" fmla="*/ 16339 h 394386"/>
                        <a:gd name="connsiteX41" fmla="*/ 546530 w 637453"/>
                        <a:gd name="connsiteY41" fmla="*/ 11553 h 394386"/>
                        <a:gd name="connsiteX42" fmla="*/ 546530 w 637453"/>
                        <a:gd name="connsiteY42" fmla="*/ 11553 h 394386"/>
                        <a:gd name="connsiteX43" fmla="*/ 541745 w 637453"/>
                        <a:gd name="connsiteY43" fmla="*/ 16339 h 394386"/>
                        <a:gd name="connsiteX44" fmla="*/ 536959 w 637453"/>
                        <a:gd name="connsiteY44" fmla="*/ 25909 h 394386"/>
                        <a:gd name="connsiteX45" fmla="*/ 513032 w 637453"/>
                        <a:gd name="connsiteY45" fmla="*/ 49836 h 394386"/>
                        <a:gd name="connsiteX46" fmla="*/ 484320 w 637453"/>
                        <a:gd name="connsiteY46" fmla="*/ 68978 h 394386"/>
                        <a:gd name="connsiteX47" fmla="*/ 479534 w 637453"/>
                        <a:gd name="connsiteY47" fmla="*/ 68978 h 394386"/>
                        <a:gd name="connsiteX48" fmla="*/ 474749 w 637453"/>
                        <a:gd name="connsiteY48" fmla="*/ 64193 h 394386"/>
                        <a:gd name="connsiteX49" fmla="*/ 374255 w 637453"/>
                        <a:gd name="connsiteY49" fmla="*/ 30695 h 394386"/>
                        <a:gd name="connsiteX50" fmla="*/ 335972 w 637453"/>
                        <a:gd name="connsiteY50" fmla="*/ 49836 h 394386"/>
                        <a:gd name="connsiteX51" fmla="*/ 331186 w 637453"/>
                        <a:gd name="connsiteY51" fmla="*/ 54622 h 394386"/>
                        <a:gd name="connsiteX52" fmla="*/ 326401 w 637453"/>
                        <a:gd name="connsiteY52" fmla="*/ 49836 h 394386"/>
                        <a:gd name="connsiteX53" fmla="*/ 326401 w 637453"/>
                        <a:gd name="connsiteY53" fmla="*/ 45051 h 39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453" h="394386">
                          <a:moveTo>
                            <a:pt x="216336" y="394386"/>
                          </a:moveTo>
                          <a:cubicBezTo>
                            <a:pt x="149340" y="394386"/>
                            <a:pt x="101486" y="384815"/>
                            <a:pt x="77559" y="380030"/>
                          </a:cubicBezTo>
                          <a:cubicBezTo>
                            <a:pt x="53632" y="370459"/>
                            <a:pt x="-8578" y="351318"/>
                            <a:pt x="992" y="313034"/>
                          </a:cubicBezTo>
                          <a:cubicBezTo>
                            <a:pt x="10563" y="269966"/>
                            <a:pt x="20134" y="226897"/>
                            <a:pt x="48847" y="193399"/>
                          </a:cubicBezTo>
                          <a:cubicBezTo>
                            <a:pt x="72774" y="164686"/>
                            <a:pt x="106272" y="155116"/>
                            <a:pt x="139770" y="145545"/>
                          </a:cubicBezTo>
                          <a:cubicBezTo>
                            <a:pt x="149340" y="140759"/>
                            <a:pt x="158911" y="140759"/>
                            <a:pt x="168482" y="135974"/>
                          </a:cubicBezTo>
                          <a:cubicBezTo>
                            <a:pt x="216336" y="121618"/>
                            <a:pt x="268976" y="97690"/>
                            <a:pt x="312045" y="54622"/>
                          </a:cubicBezTo>
                          <a:cubicBezTo>
                            <a:pt x="321615" y="45051"/>
                            <a:pt x="331186" y="40266"/>
                            <a:pt x="335972" y="40266"/>
                          </a:cubicBezTo>
                          <a:cubicBezTo>
                            <a:pt x="340757" y="40266"/>
                            <a:pt x="340757" y="40266"/>
                            <a:pt x="345542" y="45051"/>
                          </a:cubicBezTo>
                          <a:cubicBezTo>
                            <a:pt x="359899" y="35480"/>
                            <a:pt x="369469" y="30695"/>
                            <a:pt x="383826" y="25909"/>
                          </a:cubicBezTo>
                          <a:cubicBezTo>
                            <a:pt x="426895" y="16339"/>
                            <a:pt x="465178" y="30695"/>
                            <a:pt x="493891" y="59407"/>
                          </a:cubicBezTo>
                          <a:cubicBezTo>
                            <a:pt x="503461" y="54622"/>
                            <a:pt x="508247" y="49836"/>
                            <a:pt x="517818" y="45051"/>
                          </a:cubicBezTo>
                          <a:cubicBezTo>
                            <a:pt x="527388" y="35480"/>
                            <a:pt x="532174" y="30695"/>
                            <a:pt x="541745" y="21124"/>
                          </a:cubicBezTo>
                          <a:cubicBezTo>
                            <a:pt x="541745" y="16339"/>
                            <a:pt x="546530" y="16339"/>
                            <a:pt x="546530" y="16339"/>
                          </a:cubicBezTo>
                          <a:cubicBezTo>
                            <a:pt x="546530" y="11553"/>
                            <a:pt x="551316" y="11553"/>
                            <a:pt x="551316" y="6768"/>
                          </a:cubicBezTo>
                          <a:cubicBezTo>
                            <a:pt x="551316" y="1982"/>
                            <a:pt x="560886" y="-2803"/>
                            <a:pt x="565672" y="1982"/>
                          </a:cubicBezTo>
                          <a:cubicBezTo>
                            <a:pt x="570457" y="1982"/>
                            <a:pt x="570457" y="6768"/>
                            <a:pt x="575243" y="6768"/>
                          </a:cubicBezTo>
                          <a:cubicBezTo>
                            <a:pt x="584813" y="16339"/>
                            <a:pt x="599170" y="21124"/>
                            <a:pt x="603955" y="35480"/>
                          </a:cubicBezTo>
                          <a:cubicBezTo>
                            <a:pt x="608740" y="49836"/>
                            <a:pt x="613526" y="64193"/>
                            <a:pt x="613526" y="78549"/>
                          </a:cubicBezTo>
                          <a:cubicBezTo>
                            <a:pt x="613526" y="83334"/>
                            <a:pt x="613526" y="92905"/>
                            <a:pt x="618311" y="97690"/>
                          </a:cubicBezTo>
                          <a:lnTo>
                            <a:pt x="618311" y="102476"/>
                          </a:lnTo>
                          <a:cubicBezTo>
                            <a:pt x="627882" y="140759"/>
                            <a:pt x="637453" y="183828"/>
                            <a:pt x="637453" y="222112"/>
                          </a:cubicBezTo>
                          <a:cubicBezTo>
                            <a:pt x="637453" y="255609"/>
                            <a:pt x="637453" y="279536"/>
                            <a:pt x="603955" y="303464"/>
                          </a:cubicBezTo>
                          <a:cubicBezTo>
                            <a:pt x="575243" y="322605"/>
                            <a:pt x="536959" y="341747"/>
                            <a:pt x="498676" y="356103"/>
                          </a:cubicBezTo>
                          <a:cubicBezTo>
                            <a:pt x="379041" y="384815"/>
                            <a:pt x="278547" y="394386"/>
                            <a:pt x="216336" y="394386"/>
                          </a:cubicBezTo>
                          <a:close/>
                          <a:moveTo>
                            <a:pt x="326401" y="45051"/>
                          </a:moveTo>
                          <a:cubicBezTo>
                            <a:pt x="321615" y="45051"/>
                            <a:pt x="316830" y="49836"/>
                            <a:pt x="307259" y="59407"/>
                          </a:cubicBezTo>
                          <a:cubicBezTo>
                            <a:pt x="264190" y="102476"/>
                            <a:pt x="206766" y="126403"/>
                            <a:pt x="163697" y="145545"/>
                          </a:cubicBezTo>
                          <a:cubicBezTo>
                            <a:pt x="154126" y="150330"/>
                            <a:pt x="144555" y="150330"/>
                            <a:pt x="134984" y="155116"/>
                          </a:cubicBezTo>
                          <a:cubicBezTo>
                            <a:pt x="101486" y="164686"/>
                            <a:pt x="72774" y="174257"/>
                            <a:pt x="48847" y="202970"/>
                          </a:cubicBezTo>
                          <a:cubicBezTo>
                            <a:pt x="24920" y="236468"/>
                            <a:pt x="15349" y="279536"/>
                            <a:pt x="5778" y="317820"/>
                          </a:cubicBezTo>
                          <a:cubicBezTo>
                            <a:pt x="992" y="351318"/>
                            <a:pt x="58417" y="370459"/>
                            <a:pt x="77559" y="375245"/>
                          </a:cubicBezTo>
                          <a:cubicBezTo>
                            <a:pt x="101486" y="380030"/>
                            <a:pt x="149340" y="389601"/>
                            <a:pt x="216336" y="389601"/>
                          </a:cubicBezTo>
                          <a:cubicBezTo>
                            <a:pt x="278547" y="389601"/>
                            <a:pt x="379041" y="384815"/>
                            <a:pt x="489105" y="346532"/>
                          </a:cubicBezTo>
                          <a:cubicBezTo>
                            <a:pt x="527388" y="336961"/>
                            <a:pt x="560886" y="313034"/>
                            <a:pt x="589599" y="293893"/>
                          </a:cubicBezTo>
                          <a:cubicBezTo>
                            <a:pt x="618311" y="274751"/>
                            <a:pt x="618311" y="255609"/>
                            <a:pt x="618311" y="222112"/>
                          </a:cubicBezTo>
                          <a:cubicBezTo>
                            <a:pt x="618311" y="183828"/>
                            <a:pt x="608740" y="140759"/>
                            <a:pt x="599170" y="102476"/>
                          </a:cubicBezTo>
                          <a:lnTo>
                            <a:pt x="599170" y="97690"/>
                          </a:lnTo>
                          <a:cubicBezTo>
                            <a:pt x="599170" y="92905"/>
                            <a:pt x="594384" y="83334"/>
                            <a:pt x="594384" y="78549"/>
                          </a:cubicBezTo>
                          <a:cubicBezTo>
                            <a:pt x="589599" y="64193"/>
                            <a:pt x="589599" y="49836"/>
                            <a:pt x="584813" y="40266"/>
                          </a:cubicBezTo>
                          <a:cubicBezTo>
                            <a:pt x="580028" y="30695"/>
                            <a:pt x="570457" y="21124"/>
                            <a:pt x="556101" y="16339"/>
                          </a:cubicBezTo>
                          <a:cubicBezTo>
                            <a:pt x="551316" y="16339"/>
                            <a:pt x="551316" y="11553"/>
                            <a:pt x="546530" y="11553"/>
                          </a:cubicBezTo>
                          <a:lnTo>
                            <a:pt x="546530" y="11553"/>
                          </a:lnTo>
                          <a:cubicBezTo>
                            <a:pt x="546530" y="11553"/>
                            <a:pt x="541745" y="16339"/>
                            <a:pt x="541745" y="16339"/>
                          </a:cubicBezTo>
                          <a:cubicBezTo>
                            <a:pt x="541745" y="16339"/>
                            <a:pt x="541745" y="21124"/>
                            <a:pt x="536959" y="25909"/>
                          </a:cubicBezTo>
                          <a:cubicBezTo>
                            <a:pt x="532174" y="35480"/>
                            <a:pt x="522603" y="45051"/>
                            <a:pt x="513032" y="49836"/>
                          </a:cubicBezTo>
                          <a:cubicBezTo>
                            <a:pt x="503461" y="59407"/>
                            <a:pt x="493891" y="64193"/>
                            <a:pt x="484320" y="68978"/>
                          </a:cubicBezTo>
                          <a:lnTo>
                            <a:pt x="479534" y="68978"/>
                          </a:lnTo>
                          <a:lnTo>
                            <a:pt x="474749" y="64193"/>
                          </a:lnTo>
                          <a:cubicBezTo>
                            <a:pt x="450822" y="35480"/>
                            <a:pt x="412538" y="21124"/>
                            <a:pt x="374255" y="30695"/>
                          </a:cubicBezTo>
                          <a:cubicBezTo>
                            <a:pt x="359899" y="35480"/>
                            <a:pt x="345542" y="40266"/>
                            <a:pt x="335972" y="49836"/>
                          </a:cubicBezTo>
                          <a:lnTo>
                            <a:pt x="331186" y="54622"/>
                          </a:lnTo>
                          <a:lnTo>
                            <a:pt x="326401" y="49836"/>
                          </a:lnTo>
                          <a:cubicBezTo>
                            <a:pt x="331186" y="49836"/>
                            <a:pt x="331186" y="45051"/>
                            <a:pt x="326401" y="45051"/>
                          </a:cubicBezTo>
                          <a:close/>
                        </a:path>
                      </a:pathLst>
                    </a:custGeom>
                    <a:solidFill>
                      <a:srgbClr val="B00562"/>
                    </a:solidFill>
                    <a:ln w="47824" cap="flat">
                      <a:noFill/>
                      <a:prstDash val="solid"/>
                      <a:miter/>
                    </a:ln>
                  </p:spPr>
                  <p:txBody>
                    <a:bodyPr rtlCol="0" anchor="ctr"/>
                    <a:lstStyle/>
                    <a:p>
                      <a:endParaRPr lang="en-US"/>
                    </a:p>
                  </p:txBody>
                </p:sp>
              </p:grpSp>
              <p:sp>
                <p:nvSpPr>
                  <p:cNvPr id="361" name="Freeform: Shape 360">
                    <a:extLst>
                      <a:ext uri="{FF2B5EF4-FFF2-40B4-BE49-F238E27FC236}">
                        <a16:creationId xmlns:a16="http://schemas.microsoft.com/office/drawing/2014/main" id="{937E7BFE-1476-4DCF-8966-94434251A548}"/>
                      </a:ext>
                    </a:extLst>
                  </p:cNvPr>
                  <p:cNvSpPr/>
                  <p:nvPr/>
                </p:nvSpPr>
                <p:spPr>
                  <a:xfrm>
                    <a:off x="8497968" y="9714977"/>
                    <a:ext cx="205773" cy="81012"/>
                  </a:xfrm>
                  <a:custGeom>
                    <a:avLst/>
                    <a:gdLst>
                      <a:gd name="connsiteX0" fmla="*/ 205773 w 205773"/>
                      <a:gd name="connsiteY0" fmla="*/ 74245 h 81012"/>
                      <a:gd name="connsiteX1" fmla="*/ 119635 w 205773"/>
                      <a:gd name="connsiteY1" fmla="*/ 2464 h 81012"/>
                      <a:gd name="connsiteX2" fmla="*/ 0 w 205773"/>
                      <a:gd name="connsiteY2" fmla="*/ 45532 h 81012"/>
                      <a:gd name="connsiteX3" fmla="*/ 4785 w 205773"/>
                      <a:gd name="connsiteY3" fmla="*/ 50318 h 81012"/>
                      <a:gd name="connsiteX4" fmla="*/ 119635 w 205773"/>
                      <a:gd name="connsiteY4" fmla="*/ 16820 h 81012"/>
                      <a:gd name="connsiteX5" fmla="*/ 205773 w 205773"/>
                      <a:gd name="connsiteY5" fmla="*/ 79030 h 81012"/>
                      <a:gd name="connsiteX6" fmla="*/ 205773 w 205773"/>
                      <a:gd name="connsiteY6" fmla="*/ 74245 h 8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73" h="81012">
                        <a:moveTo>
                          <a:pt x="205773" y="74245"/>
                        </a:moveTo>
                        <a:cubicBezTo>
                          <a:pt x="196202" y="35962"/>
                          <a:pt x="153133" y="12035"/>
                          <a:pt x="119635" y="2464"/>
                        </a:cubicBezTo>
                        <a:cubicBezTo>
                          <a:pt x="76567" y="-7107"/>
                          <a:pt x="28712" y="12035"/>
                          <a:pt x="0" y="45532"/>
                        </a:cubicBezTo>
                        <a:cubicBezTo>
                          <a:pt x="0" y="45532"/>
                          <a:pt x="0" y="50318"/>
                          <a:pt x="4785" y="50318"/>
                        </a:cubicBezTo>
                        <a:cubicBezTo>
                          <a:pt x="38283" y="26391"/>
                          <a:pt x="71781" y="7249"/>
                          <a:pt x="119635" y="16820"/>
                        </a:cubicBezTo>
                        <a:cubicBezTo>
                          <a:pt x="157919" y="26391"/>
                          <a:pt x="177060" y="50318"/>
                          <a:pt x="205773" y="79030"/>
                        </a:cubicBezTo>
                        <a:cubicBezTo>
                          <a:pt x="205773" y="83816"/>
                          <a:pt x="205773" y="79030"/>
                          <a:pt x="205773" y="74245"/>
                        </a:cubicBezTo>
                        <a:close/>
                      </a:path>
                    </a:pathLst>
                  </a:custGeom>
                  <a:solidFill>
                    <a:srgbClr val="B00562"/>
                  </a:solidFill>
                  <a:ln w="47824"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4DD239BE-A890-41BF-A844-23B6BC357075}"/>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 name="connsiteX18" fmla="*/ 556101 w 632667"/>
                      <a:gd name="connsiteY18" fmla="*/ 215344 h 382948"/>
                      <a:gd name="connsiteX19" fmla="*/ 374255 w 632667"/>
                      <a:gd name="connsiteY19" fmla="*/ 306267 h 382948"/>
                      <a:gd name="connsiteX20" fmla="*/ 158911 w 632667"/>
                      <a:gd name="connsiteY20" fmla="*/ 320623 h 382948"/>
                      <a:gd name="connsiteX21" fmla="*/ 34490 w 632667"/>
                      <a:gd name="connsiteY21" fmla="*/ 248842 h 382948"/>
                      <a:gd name="connsiteX22" fmla="*/ 158911 w 632667"/>
                      <a:gd name="connsiteY22" fmla="*/ 153134 h 382948"/>
                      <a:gd name="connsiteX23" fmla="*/ 297688 w 632667"/>
                      <a:gd name="connsiteY23" fmla="*/ 229700 h 382948"/>
                      <a:gd name="connsiteX24" fmla="*/ 422109 w 632667"/>
                      <a:gd name="connsiteY24" fmla="*/ 239271 h 382948"/>
                      <a:gd name="connsiteX25" fmla="*/ 460392 w 632667"/>
                      <a:gd name="connsiteY25" fmla="*/ 215344 h 382948"/>
                      <a:gd name="connsiteX26" fmla="*/ 484320 w 632667"/>
                      <a:gd name="connsiteY26" fmla="*/ 177061 h 382948"/>
                      <a:gd name="connsiteX27" fmla="*/ 479534 w 632667"/>
                      <a:gd name="connsiteY27" fmla="*/ 143562 h 382948"/>
                      <a:gd name="connsiteX28" fmla="*/ 469964 w 632667"/>
                      <a:gd name="connsiteY28" fmla="*/ 110065 h 382948"/>
                      <a:gd name="connsiteX29" fmla="*/ 498676 w 632667"/>
                      <a:gd name="connsiteY29" fmla="*/ 100494 h 382948"/>
                      <a:gd name="connsiteX30" fmla="*/ 513032 w 632667"/>
                      <a:gd name="connsiteY30" fmla="*/ 114850 h 382948"/>
                      <a:gd name="connsiteX31" fmla="*/ 541745 w 632667"/>
                      <a:gd name="connsiteY31" fmla="*/ 100494 h 382948"/>
                      <a:gd name="connsiteX32" fmla="*/ 551316 w 632667"/>
                      <a:gd name="connsiteY32" fmla="*/ 86138 h 382948"/>
                      <a:gd name="connsiteX33" fmla="*/ 584813 w 632667"/>
                      <a:gd name="connsiteY33" fmla="*/ 95708 h 382948"/>
                      <a:gd name="connsiteX34" fmla="*/ 556101 w 632667"/>
                      <a:gd name="connsiteY34" fmla="*/ 215344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moveTo>
                          <a:pt x="556101" y="215344"/>
                        </a:moveTo>
                        <a:cubicBezTo>
                          <a:pt x="508247" y="258413"/>
                          <a:pt x="436465" y="287125"/>
                          <a:pt x="374255" y="306267"/>
                        </a:cubicBezTo>
                        <a:cubicBezTo>
                          <a:pt x="302474" y="325408"/>
                          <a:pt x="230693" y="330194"/>
                          <a:pt x="158911" y="320623"/>
                        </a:cubicBezTo>
                        <a:cubicBezTo>
                          <a:pt x="115843" y="315838"/>
                          <a:pt x="44061" y="301481"/>
                          <a:pt x="34490" y="248842"/>
                        </a:cubicBezTo>
                        <a:cubicBezTo>
                          <a:pt x="24920" y="196202"/>
                          <a:pt x="115843" y="143562"/>
                          <a:pt x="158911" y="153134"/>
                        </a:cubicBezTo>
                        <a:cubicBezTo>
                          <a:pt x="230693" y="162704"/>
                          <a:pt x="283332" y="210558"/>
                          <a:pt x="297688" y="229700"/>
                        </a:cubicBezTo>
                        <a:cubicBezTo>
                          <a:pt x="326401" y="263198"/>
                          <a:pt x="374255" y="258413"/>
                          <a:pt x="422109" y="239271"/>
                        </a:cubicBezTo>
                        <a:cubicBezTo>
                          <a:pt x="436465" y="234485"/>
                          <a:pt x="450822" y="224915"/>
                          <a:pt x="460392" y="215344"/>
                        </a:cubicBezTo>
                        <a:cubicBezTo>
                          <a:pt x="469964" y="205773"/>
                          <a:pt x="484320" y="191417"/>
                          <a:pt x="484320" y="177061"/>
                        </a:cubicBezTo>
                        <a:cubicBezTo>
                          <a:pt x="484320" y="167490"/>
                          <a:pt x="484320" y="153134"/>
                          <a:pt x="479534" y="143562"/>
                        </a:cubicBezTo>
                        <a:cubicBezTo>
                          <a:pt x="474749" y="133992"/>
                          <a:pt x="469964" y="124421"/>
                          <a:pt x="469964" y="110065"/>
                        </a:cubicBezTo>
                        <a:cubicBezTo>
                          <a:pt x="474749" y="95708"/>
                          <a:pt x="484320" y="95708"/>
                          <a:pt x="498676" y="100494"/>
                        </a:cubicBezTo>
                        <a:cubicBezTo>
                          <a:pt x="503461" y="105279"/>
                          <a:pt x="508247" y="110065"/>
                          <a:pt x="513032" y="114850"/>
                        </a:cubicBezTo>
                        <a:cubicBezTo>
                          <a:pt x="527388" y="129206"/>
                          <a:pt x="536959" y="105279"/>
                          <a:pt x="541745" y="100494"/>
                        </a:cubicBezTo>
                        <a:cubicBezTo>
                          <a:pt x="541745" y="95708"/>
                          <a:pt x="546530" y="90923"/>
                          <a:pt x="551316" y="86138"/>
                        </a:cubicBezTo>
                        <a:cubicBezTo>
                          <a:pt x="560886" y="81352"/>
                          <a:pt x="575243" y="86138"/>
                          <a:pt x="584813" y="95708"/>
                        </a:cubicBezTo>
                        <a:cubicBezTo>
                          <a:pt x="603955" y="129206"/>
                          <a:pt x="589599" y="186631"/>
                          <a:pt x="556101" y="215344"/>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51361E93-0AF4-4D66-B19D-94DD1C15A5C0}"/>
                      </a:ext>
                    </a:extLst>
                  </p:cNvPr>
                  <p:cNvSpPr/>
                  <p:nvPr/>
                </p:nvSpPr>
                <p:spPr>
                  <a:xfrm>
                    <a:off x="8378333" y="9753742"/>
                    <a:ext cx="273711" cy="173060"/>
                  </a:xfrm>
                  <a:custGeom>
                    <a:avLst/>
                    <a:gdLst>
                      <a:gd name="connsiteX0" fmla="*/ 14356 w 273711"/>
                      <a:gd name="connsiteY0" fmla="*/ 92905 h 173060"/>
                      <a:gd name="connsiteX1" fmla="*/ 100494 w 273711"/>
                      <a:gd name="connsiteY1" fmla="*/ 107261 h 173060"/>
                      <a:gd name="connsiteX2" fmla="*/ 129206 w 273711"/>
                      <a:gd name="connsiteY2" fmla="*/ 140759 h 173060"/>
                      <a:gd name="connsiteX3" fmla="*/ 205773 w 273711"/>
                      <a:gd name="connsiteY3" fmla="*/ 169472 h 173060"/>
                      <a:gd name="connsiteX4" fmla="*/ 267983 w 273711"/>
                      <a:gd name="connsiteY4" fmla="*/ 126403 h 173060"/>
                      <a:gd name="connsiteX5" fmla="*/ 244056 w 273711"/>
                      <a:gd name="connsiteY5" fmla="*/ 45051 h 173060"/>
                      <a:gd name="connsiteX6" fmla="*/ 167490 w 273711"/>
                      <a:gd name="connsiteY6" fmla="*/ 6767 h 173060"/>
                      <a:gd name="connsiteX7" fmla="*/ 114850 w 273711"/>
                      <a:gd name="connsiteY7" fmla="*/ 1982 h 173060"/>
                      <a:gd name="connsiteX8" fmla="*/ 110065 w 273711"/>
                      <a:gd name="connsiteY8" fmla="*/ 1982 h 173060"/>
                      <a:gd name="connsiteX9" fmla="*/ 0 w 273711"/>
                      <a:gd name="connsiteY9" fmla="*/ 68978 h 173060"/>
                      <a:gd name="connsiteX10" fmla="*/ 14356 w 273711"/>
                      <a:gd name="connsiteY10" fmla="*/ 92905 h 17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711" h="173060">
                        <a:moveTo>
                          <a:pt x="14356" y="92905"/>
                        </a:moveTo>
                        <a:cubicBezTo>
                          <a:pt x="38283" y="112047"/>
                          <a:pt x="71781" y="102476"/>
                          <a:pt x="100494" y="107261"/>
                        </a:cubicBezTo>
                        <a:cubicBezTo>
                          <a:pt x="114850" y="112047"/>
                          <a:pt x="124421" y="126403"/>
                          <a:pt x="129206" y="140759"/>
                        </a:cubicBezTo>
                        <a:cubicBezTo>
                          <a:pt x="148348" y="169472"/>
                          <a:pt x="172275" y="179042"/>
                          <a:pt x="205773" y="169472"/>
                        </a:cubicBezTo>
                        <a:cubicBezTo>
                          <a:pt x="229700" y="164686"/>
                          <a:pt x="258413" y="150330"/>
                          <a:pt x="267983" y="126403"/>
                        </a:cubicBezTo>
                        <a:cubicBezTo>
                          <a:pt x="282340" y="97690"/>
                          <a:pt x="267983" y="64192"/>
                          <a:pt x="244056" y="45051"/>
                        </a:cubicBezTo>
                        <a:cubicBezTo>
                          <a:pt x="220129" y="25909"/>
                          <a:pt x="196202" y="11553"/>
                          <a:pt x="167490" y="6767"/>
                        </a:cubicBezTo>
                        <a:cubicBezTo>
                          <a:pt x="153133" y="1982"/>
                          <a:pt x="129206" y="-2803"/>
                          <a:pt x="114850" y="1982"/>
                        </a:cubicBezTo>
                        <a:cubicBezTo>
                          <a:pt x="114850" y="1982"/>
                          <a:pt x="114850" y="1982"/>
                          <a:pt x="110065" y="1982"/>
                        </a:cubicBezTo>
                        <a:cubicBezTo>
                          <a:pt x="76567" y="35480"/>
                          <a:pt x="43069" y="54622"/>
                          <a:pt x="0" y="68978"/>
                        </a:cubicBezTo>
                        <a:cubicBezTo>
                          <a:pt x="0" y="78549"/>
                          <a:pt x="4785" y="83334"/>
                          <a:pt x="14356" y="92905"/>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A1ED1124-36BB-4940-8DC5-2259DB087662}"/>
                      </a:ext>
                    </a:extLst>
                  </p:cNvPr>
                  <p:cNvSpPr/>
                  <p:nvPr/>
                </p:nvSpPr>
                <p:spPr>
                  <a:xfrm>
                    <a:off x="8679814" y="9698299"/>
                    <a:ext cx="81351" cy="81352"/>
                  </a:xfrm>
                  <a:custGeom>
                    <a:avLst/>
                    <a:gdLst>
                      <a:gd name="connsiteX0" fmla="*/ 57425 w 81351"/>
                      <a:gd name="connsiteY0" fmla="*/ 0 h 81352"/>
                      <a:gd name="connsiteX1" fmla="*/ 52640 w 81351"/>
                      <a:gd name="connsiteY1" fmla="*/ 4786 h 81352"/>
                      <a:gd name="connsiteX2" fmla="*/ 43068 w 81351"/>
                      <a:gd name="connsiteY2" fmla="*/ 19142 h 81352"/>
                      <a:gd name="connsiteX3" fmla="*/ 19141 w 81351"/>
                      <a:gd name="connsiteY3" fmla="*/ 43069 h 81352"/>
                      <a:gd name="connsiteX4" fmla="*/ 0 w 81351"/>
                      <a:gd name="connsiteY4" fmla="*/ 57425 h 81352"/>
                      <a:gd name="connsiteX5" fmla="*/ 14356 w 81351"/>
                      <a:gd name="connsiteY5" fmla="*/ 81352 h 81352"/>
                      <a:gd name="connsiteX6" fmla="*/ 71781 w 81351"/>
                      <a:gd name="connsiteY6" fmla="*/ 38283 h 81352"/>
                      <a:gd name="connsiteX7" fmla="*/ 81352 w 81351"/>
                      <a:gd name="connsiteY7" fmla="*/ 19142 h 81352"/>
                      <a:gd name="connsiteX8" fmla="*/ 57425 w 81351"/>
                      <a:gd name="connsiteY8"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51" h="81352">
                        <a:moveTo>
                          <a:pt x="57425" y="0"/>
                        </a:moveTo>
                        <a:cubicBezTo>
                          <a:pt x="52640" y="0"/>
                          <a:pt x="52640" y="0"/>
                          <a:pt x="52640" y="4786"/>
                        </a:cubicBezTo>
                        <a:cubicBezTo>
                          <a:pt x="47854" y="9571"/>
                          <a:pt x="47854" y="14356"/>
                          <a:pt x="43068" y="19142"/>
                        </a:cubicBezTo>
                        <a:cubicBezTo>
                          <a:pt x="38283" y="28713"/>
                          <a:pt x="28712" y="38283"/>
                          <a:pt x="19141" y="43069"/>
                        </a:cubicBezTo>
                        <a:cubicBezTo>
                          <a:pt x="14356" y="47854"/>
                          <a:pt x="4785" y="52640"/>
                          <a:pt x="0" y="57425"/>
                        </a:cubicBezTo>
                        <a:cubicBezTo>
                          <a:pt x="4785" y="66996"/>
                          <a:pt x="14356" y="71781"/>
                          <a:pt x="14356" y="81352"/>
                        </a:cubicBezTo>
                        <a:cubicBezTo>
                          <a:pt x="38283" y="71781"/>
                          <a:pt x="57425" y="57425"/>
                          <a:pt x="71781" y="38283"/>
                        </a:cubicBezTo>
                        <a:cubicBezTo>
                          <a:pt x="76567" y="33498"/>
                          <a:pt x="76567" y="28713"/>
                          <a:pt x="81352" y="19142"/>
                        </a:cubicBezTo>
                        <a:cubicBezTo>
                          <a:pt x="71781" y="9571"/>
                          <a:pt x="62210" y="4786"/>
                          <a:pt x="57425" y="0"/>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65" name="Graphic 3">
                    <a:extLst>
                      <a:ext uri="{FF2B5EF4-FFF2-40B4-BE49-F238E27FC236}">
                        <a16:creationId xmlns:a16="http://schemas.microsoft.com/office/drawing/2014/main" id="{2B93159B-FDA0-4582-AED2-B7CD5F49E2DB}"/>
                      </a:ext>
                    </a:extLst>
                  </p:cNvPr>
                  <p:cNvGrpSpPr/>
                  <p:nvPr/>
                </p:nvGrpSpPr>
                <p:grpSpPr>
                  <a:xfrm>
                    <a:off x="8185924" y="9894501"/>
                    <a:ext cx="637453" cy="196201"/>
                    <a:chOff x="8185924" y="9894501"/>
                    <a:chExt cx="637453" cy="196201"/>
                  </a:xfrm>
                </p:grpSpPr>
                <p:sp>
                  <p:nvSpPr>
                    <p:cNvPr id="370" name="Freeform: Shape 369">
                      <a:extLst>
                        <a:ext uri="{FF2B5EF4-FFF2-40B4-BE49-F238E27FC236}">
                          <a16:creationId xmlns:a16="http://schemas.microsoft.com/office/drawing/2014/main" id="{2761DBB0-411B-46A5-B67A-5DB0AF65010F}"/>
                        </a:ext>
                      </a:extLst>
                    </p:cNvPr>
                    <p:cNvSpPr/>
                    <p:nvPr/>
                  </p:nvSpPr>
                  <p:spPr>
                    <a:xfrm>
                      <a:off x="8185924" y="9894501"/>
                      <a:ext cx="632667" cy="191531"/>
                    </a:xfrm>
                    <a:custGeom>
                      <a:avLst/>
                      <a:gdLst>
                        <a:gd name="connsiteX0" fmla="*/ 551316 w 632667"/>
                        <a:gd name="connsiteY0" fmla="*/ 62210 h 191531"/>
                        <a:gd name="connsiteX1" fmla="*/ 364684 w 632667"/>
                        <a:gd name="connsiteY1" fmla="*/ 124421 h 191531"/>
                        <a:gd name="connsiteX2" fmla="*/ 125413 w 632667"/>
                        <a:gd name="connsiteY2" fmla="*/ 138777 h 191531"/>
                        <a:gd name="connsiteX3" fmla="*/ 10563 w 632667"/>
                        <a:gd name="connsiteY3" fmla="*/ 81352 h 191531"/>
                        <a:gd name="connsiteX4" fmla="*/ 992 w 632667"/>
                        <a:gd name="connsiteY4" fmla="*/ 114850 h 191531"/>
                        <a:gd name="connsiteX5" fmla="*/ 77559 w 632667"/>
                        <a:gd name="connsiteY5" fmla="*/ 177060 h 191531"/>
                        <a:gd name="connsiteX6" fmla="*/ 493891 w 632667"/>
                        <a:gd name="connsiteY6" fmla="*/ 148348 h 191531"/>
                        <a:gd name="connsiteX7" fmla="*/ 599170 w 632667"/>
                        <a:gd name="connsiteY7" fmla="*/ 95708 h 191531"/>
                        <a:gd name="connsiteX8" fmla="*/ 632667 w 632667"/>
                        <a:gd name="connsiteY8" fmla="*/ 19141 h 191531"/>
                        <a:gd name="connsiteX9" fmla="*/ 632667 w 632667"/>
                        <a:gd name="connsiteY9" fmla="*/ 0 h 191531"/>
                        <a:gd name="connsiteX10" fmla="*/ 551316 w 632667"/>
                        <a:gd name="connsiteY10" fmla="*/ 62210 h 19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2667" h="191531">
                          <a:moveTo>
                            <a:pt x="551316" y="62210"/>
                          </a:moveTo>
                          <a:cubicBezTo>
                            <a:pt x="493891" y="90923"/>
                            <a:pt x="431680" y="110064"/>
                            <a:pt x="364684" y="124421"/>
                          </a:cubicBezTo>
                          <a:cubicBezTo>
                            <a:pt x="288118" y="143562"/>
                            <a:pt x="201980" y="153133"/>
                            <a:pt x="125413" y="138777"/>
                          </a:cubicBezTo>
                          <a:cubicBezTo>
                            <a:pt x="82344" y="129206"/>
                            <a:pt x="39276" y="110064"/>
                            <a:pt x="10563" y="81352"/>
                          </a:cubicBezTo>
                          <a:cubicBezTo>
                            <a:pt x="5778" y="90923"/>
                            <a:pt x="5778" y="105279"/>
                            <a:pt x="992" y="114850"/>
                          </a:cubicBezTo>
                          <a:cubicBezTo>
                            <a:pt x="-8578" y="148348"/>
                            <a:pt x="53632" y="172275"/>
                            <a:pt x="77559" y="177060"/>
                          </a:cubicBezTo>
                          <a:cubicBezTo>
                            <a:pt x="125413" y="191417"/>
                            <a:pt x="292903" y="210558"/>
                            <a:pt x="493891" y="148348"/>
                          </a:cubicBezTo>
                          <a:cubicBezTo>
                            <a:pt x="532174" y="138777"/>
                            <a:pt x="565672" y="119635"/>
                            <a:pt x="599170" y="95708"/>
                          </a:cubicBezTo>
                          <a:cubicBezTo>
                            <a:pt x="627882" y="76567"/>
                            <a:pt x="632667" y="52640"/>
                            <a:pt x="632667" y="19141"/>
                          </a:cubicBezTo>
                          <a:cubicBezTo>
                            <a:pt x="632667" y="14356"/>
                            <a:pt x="632667" y="4785"/>
                            <a:pt x="632667" y="0"/>
                          </a:cubicBezTo>
                          <a:cubicBezTo>
                            <a:pt x="603955" y="28712"/>
                            <a:pt x="575243" y="47854"/>
                            <a:pt x="551316" y="62210"/>
                          </a:cubicBezTo>
                          <a:close/>
                        </a:path>
                      </a:pathLst>
                    </a:custGeom>
                    <a:solidFill>
                      <a:srgbClr val="FFFBEB"/>
                    </a:solidFill>
                    <a:ln w="47824"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D8052B28-0847-4141-8D71-752C1BF24F4E}"/>
                        </a:ext>
                      </a:extLst>
                    </p:cNvPr>
                    <p:cNvSpPr/>
                    <p:nvPr/>
                  </p:nvSpPr>
                  <p:spPr>
                    <a:xfrm>
                      <a:off x="8185924" y="9897160"/>
                      <a:ext cx="637453" cy="193543"/>
                    </a:xfrm>
                    <a:custGeom>
                      <a:avLst/>
                      <a:gdLst>
                        <a:gd name="connsiteX0" fmla="*/ 216336 w 637453"/>
                        <a:gd name="connsiteY0" fmla="*/ 193543 h 193543"/>
                        <a:gd name="connsiteX1" fmla="*/ 77559 w 637453"/>
                        <a:gd name="connsiteY1" fmla="*/ 179187 h 193543"/>
                        <a:gd name="connsiteX2" fmla="*/ 992 w 637453"/>
                        <a:gd name="connsiteY2" fmla="*/ 112191 h 193543"/>
                        <a:gd name="connsiteX3" fmla="*/ 10563 w 637453"/>
                        <a:gd name="connsiteY3" fmla="*/ 78693 h 193543"/>
                        <a:gd name="connsiteX4" fmla="*/ 15349 w 637453"/>
                        <a:gd name="connsiteY4" fmla="*/ 73908 h 193543"/>
                        <a:gd name="connsiteX5" fmla="*/ 20134 w 637453"/>
                        <a:gd name="connsiteY5" fmla="*/ 73908 h 193543"/>
                        <a:gd name="connsiteX6" fmla="*/ 134984 w 637453"/>
                        <a:gd name="connsiteY6" fmla="*/ 131333 h 193543"/>
                        <a:gd name="connsiteX7" fmla="*/ 216336 w 637453"/>
                        <a:gd name="connsiteY7" fmla="*/ 140904 h 193543"/>
                        <a:gd name="connsiteX8" fmla="*/ 374255 w 637453"/>
                        <a:gd name="connsiteY8" fmla="*/ 121762 h 193543"/>
                        <a:gd name="connsiteX9" fmla="*/ 556101 w 637453"/>
                        <a:gd name="connsiteY9" fmla="*/ 59552 h 193543"/>
                        <a:gd name="connsiteX10" fmla="*/ 627882 w 637453"/>
                        <a:gd name="connsiteY10" fmla="*/ 2127 h 193543"/>
                        <a:gd name="connsiteX11" fmla="*/ 632667 w 637453"/>
                        <a:gd name="connsiteY11" fmla="*/ 2127 h 193543"/>
                        <a:gd name="connsiteX12" fmla="*/ 637453 w 637453"/>
                        <a:gd name="connsiteY12" fmla="*/ 6912 h 193543"/>
                        <a:gd name="connsiteX13" fmla="*/ 637453 w 637453"/>
                        <a:gd name="connsiteY13" fmla="*/ 26054 h 193543"/>
                        <a:gd name="connsiteX14" fmla="*/ 603955 w 637453"/>
                        <a:gd name="connsiteY14" fmla="*/ 107406 h 193543"/>
                        <a:gd name="connsiteX15" fmla="*/ 498676 w 637453"/>
                        <a:gd name="connsiteY15" fmla="*/ 160045 h 193543"/>
                        <a:gd name="connsiteX16" fmla="*/ 216336 w 637453"/>
                        <a:gd name="connsiteY16" fmla="*/ 193543 h 193543"/>
                        <a:gd name="connsiteX17" fmla="*/ 10563 w 637453"/>
                        <a:gd name="connsiteY17" fmla="*/ 88264 h 193543"/>
                        <a:gd name="connsiteX18" fmla="*/ 5778 w 637453"/>
                        <a:gd name="connsiteY18" fmla="*/ 112191 h 193543"/>
                        <a:gd name="connsiteX19" fmla="*/ 77559 w 637453"/>
                        <a:gd name="connsiteY19" fmla="*/ 169616 h 193543"/>
                        <a:gd name="connsiteX20" fmla="*/ 216336 w 637453"/>
                        <a:gd name="connsiteY20" fmla="*/ 183972 h 193543"/>
                        <a:gd name="connsiteX21" fmla="*/ 489105 w 637453"/>
                        <a:gd name="connsiteY21" fmla="*/ 140904 h 193543"/>
                        <a:gd name="connsiteX22" fmla="*/ 589599 w 637453"/>
                        <a:gd name="connsiteY22" fmla="*/ 88264 h 193543"/>
                        <a:gd name="connsiteX23" fmla="*/ 618311 w 637453"/>
                        <a:gd name="connsiteY23" fmla="*/ 16483 h 193543"/>
                        <a:gd name="connsiteX24" fmla="*/ 618311 w 637453"/>
                        <a:gd name="connsiteY24" fmla="*/ 11698 h 193543"/>
                        <a:gd name="connsiteX25" fmla="*/ 551316 w 637453"/>
                        <a:gd name="connsiteY25" fmla="*/ 59552 h 193543"/>
                        <a:gd name="connsiteX26" fmla="*/ 364684 w 637453"/>
                        <a:gd name="connsiteY26" fmla="*/ 121762 h 193543"/>
                        <a:gd name="connsiteX27" fmla="*/ 206766 w 637453"/>
                        <a:gd name="connsiteY27" fmla="*/ 140904 h 193543"/>
                        <a:gd name="connsiteX28" fmla="*/ 125413 w 637453"/>
                        <a:gd name="connsiteY28" fmla="*/ 131333 h 193543"/>
                        <a:gd name="connsiteX29" fmla="*/ 10563 w 637453"/>
                        <a:gd name="connsiteY29" fmla="*/ 88264 h 19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7453" h="193543">
                          <a:moveTo>
                            <a:pt x="216336" y="193543"/>
                          </a:moveTo>
                          <a:cubicBezTo>
                            <a:pt x="149340" y="193543"/>
                            <a:pt x="101486" y="183972"/>
                            <a:pt x="77559" y="179187"/>
                          </a:cubicBezTo>
                          <a:cubicBezTo>
                            <a:pt x="53632" y="169616"/>
                            <a:pt x="-8578" y="150475"/>
                            <a:pt x="992" y="112191"/>
                          </a:cubicBezTo>
                          <a:cubicBezTo>
                            <a:pt x="992" y="102620"/>
                            <a:pt x="5778" y="88264"/>
                            <a:pt x="10563" y="78693"/>
                          </a:cubicBezTo>
                          <a:cubicBezTo>
                            <a:pt x="10563" y="78693"/>
                            <a:pt x="10563" y="73908"/>
                            <a:pt x="15349" y="73908"/>
                          </a:cubicBezTo>
                          <a:cubicBezTo>
                            <a:pt x="15349" y="73908"/>
                            <a:pt x="20134" y="73908"/>
                            <a:pt x="20134" y="73908"/>
                          </a:cubicBezTo>
                          <a:cubicBezTo>
                            <a:pt x="48847" y="97835"/>
                            <a:pt x="87130" y="121762"/>
                            <a:pt x="134984" y="131333"/>
                          </a:cubicBezTo>
                          <a:cubicBezTo>
                            <a:pt x="158911" y="136118"/>
                            <a:pt x="187624" y="140904"/>
                            <a:pt x="216336" y="140904"/>
                          </a:cubicBezTo>
                          <a:cubicBezTo>
                            <a:pt x="264190" y="140904"/>
                            <a:pt x="312045" y="136118"/>
                            <a:pt x="374255" y="121762"/>
                          </a:cubicBezTo>
                          <a:cubicBezTo>
                            <a:pt x="446036" y="107406"/>
                            <a:pt x="508247" y="83479"/>
                            <a:pt x="556101" y="59552"/>
                          </a:cubicBezTo>
                          <a:cubicBezTo>
                            <a:pt x="589599" y="40410"/>
                            <a:pt x="613526" y="26054"/>
                            <a:pt x="627882" y="2127"/>
                          </a:cubicBezTo>
                          <a:cubicBezTo>
                            <a:pt x="627882" y="2127"/>
                            <a:pt x="632667" y="-2659"/>
                            <a:pt x="632667" y="2127"/>
                          </a:cubicBezTo>
                          <a:cubicBezTo>
                            <a:pt x="632667" y="2127"/>
                            <a:pt x="637453" y="6912"/>
                            <a:pt x="637453" y="6912"/>
                          </a:cubicBezTo>
                          <a:cubicBezTo>
                            <a:pt x="637453" y="11698"/>
                            <a:pt x="637453" y="21269"/>
                            <a:pt x="637453" y="26054"/>
                          </a:cubicBezTo>
                          <a:cubicBezTo>
                            <a:pt x="637453" y="59552"/>
                            <a:pt x="637453" y="83479"/>
                            <a:pt x="603955" y="107406"/>
                          </a:cubicBezTo>
                          <a:cubicBezTo>
                            <a:pt x="575243" y="126548"/>
                            <a:pt x="536959" y="145689"/>
                            <a:pt x="498676" y="160045"/>
                          </a:cubicBezTo>
                          <a:cubicBezTo>
                            <a:pt x="379041" y="183972"/>
                            <a:pt x="278547" y="193543"/>
                            <a:pt x="216336" y="193543"/>
                          </a:cubicBezTo>
                          <a:close/>
                          <a:moveTo>
                            <a:pt x="10563" y="88264"/>
                          </a:moveTo>
                          <a:cubicBezTo>
                            <a:pt x="10563" y="97835"/>
                            <a:pt x="5778" y="102620"/>
                            <a:pt x="5778" y="112191"/>
                          </a:cubicBezTo>
                          <a:cubicBezTo>
                            <a:pt x="992" y="140904"/>
                            <a:pt x="58417" y="164831"/>
                            <a:pt x="77559" y="169616"/>
                          </a:cubicBezTo>
                          <a:cubicBezTo>
                            <a:pt x="101486" y="174402"/>
                            <a:pt x="149340" y="183972"/>
                            <a:pt x="216336" y="183972"/>
                          </a:cubicBezTo>
                          <a:cubicBezTo>
                            <a:pt x="278547" y="183972"/>
                            <a:pt x="379041" y="179187"/>
                            <a:pt x="489105" y="140904"/>
                          </a:cubicBezTo>
                          <a:cubicBezTo>
                            <a:pt x="527388" y="131333"/>
                            <a:pt x="560886" y="107406"/>
                            <a:pt x="589599" y="88264"/>
                          </a:cubicBezTo>
                          <a:cubicBezTo>
                            <a:pt x="618311" y="69123"/>
                            <a:pt x="618311" y="49981"/>
                            <a:pt x="618311" y="16483"/>
                          </a:cubicBezTo>
                          <a:cubicBezTo>
                            <a:pt x="618311" y="16483"/>
                            <a:pt x="618311" y="11698"/>
                            <a:pt x="618311" y="11698"/>
                          </a:cubicBezTo>
                          <a:cubicBezTo>
                            <a:pt x="603955" y="30839"/>
                            <a:pt x="580028" y="45196"/>
                            <a:pt x="551316" y="59552"/>
                          </a:cubicBezTo>
                          <a:cubicBezTo>
                            <a:pt x="498676" y="88264"/>
                            <a:pt x="436465" y="107406"/>
                            <a:pt x="364684" y="121762"/>
                          </a:cubicBezTo>
                          <a:cubicBezTo>
                            <a:pt x="302474" y="136118"/>
                            <a:pt x="249834" y="140904"/>
                            <a:pt x="206766" y="140904"/>
                          </a:cubicBezTo>
                          <a:cubicBezTo>
                            <a:pt x="178053" y="140904"/>
                            <a:pt x="149340" y="136118"/>
                            <a:pt x="125413" y="131333"/>
                          </a:cubicBezTo>
                          <a:cubicBezTo>
                            <a:pt x="82344" y="131333"/>
                            <a:pt x="39276" y="112191"/>
                            <a:pt x="10563" y="88264"/>
                          </a:cubicBezTo>
                          <a:close/>
                        </a:path>
                      </a:pathLst>
                    </a:custGeom>
                    <a:solidFill>
                      <a:srgbClr val="7E7E7D"/>
                    </a:solidFill>
                    <a:ln w="47824" cap="flat">
                      <a:noFill/>
                      <a:prstDash val="solid"/>
                      <a:miter/>
                    </a:ln>
                  </p:spPr>
                  <p:txBody>
                    <a:bodyPr rtlCol="0" anchor="ctr"/>
                    <a:lstStyle/>
                    <a:p>
                      <a:endParaRPr lang="en-US"/>
                    </a:p>
                  </p:txBody>
                </p:sp>
              </p:grpSp>
              <p:grpSp>
                <p:nvGrpSpPr>
                  <p:cNvPr id="366" name="Graphic 3">
                    <a:extLst>
                      <a:ext uri="{FF2B5EF4-FFF2-40B4-BE49-F238E27FC236}">
                        <a16:creationId xmlns:a16="http://schemas.microsoft.com/office/drawing/2014/main" id="{0BF3DF35-40BF-4EBA-B5BA-1CB7EBA87CBA}"/>
                      </a:ext>
                    </a:extLst>
                  </p:cNvPr>
                  <p:cNvGrpSpPr/>
                  <p:nvPr/>
                </p:nvGrpSpPr>
                <p:grpSpPr>
                  <a:xfrm>
                    <a:off x="8387903" y="9750939"/>
                    <a:ext cx="259387" cy="167489"/>
                    <a:chOff x="8387903" y="9750939"/>
                    <a:chExt cx="259387" cy="167489"/>
                  </a:xfrm>
                </p:grpSpPr>
                <p:sp>
                  <p:nvSpPr>
                    <p:cNvPr id="368" name="Freeform: Shape 367">
                      <a:extLst>
                        <a:ext uri="{FF2B5EF4-FFF2-40B4-BE49-F238E27FC236}">
                          <a16:creationId xmlns:a16="http://schemas.microsoft.com/office/drawing/2014/main" id="{2F696096-92D4-48DE-9A4B-DD6C8D58029D}"/>
                        </a:ext>
                      </a:extLst>
                    </p:cNvPr>
                    <p:cNvSpPr/>
                    <p:nvPr/>
                  </p:nvSpPr>
                  <p:spPr>
                    <a:xfrm>
                      <a:off x="8392689" y="9759440"/>
                      <a:ext cx="248435" cy="155130"/>
                    </a:xfrm>
                    <a:custGeom>
                      <a:avLst/>
                      <a:gdLst>
                        <a:gd name="connsiteX0" fmla="*/ 0 w 248435"/>
                        <a:gd name="connsiteY0" fmla="*/ 63280 h 155130"/>
                        <a:gd name="connsiteX1" fmla="*/ 19141 w 248435"/>
                        <a:gd name="connsiteY1" fmla="*/ 77636 h 155130"/>
                        <a:gd name="connsiteX2" fmla="*/ 57425 w 248435"/>
                        <a:gd name="connsiteY2" fmla="*/ 77636 h 155130"/>
                        <a:gd name="connsiteX3" fmla="*/ 138777 w 248435"/>
                        <a:gd name="connsiteY3" fmla="*/ 125490 h 155130"/>
                        <a:gd name="connsiteX4" fmla="*/ 181846 w 248435"/>
                        <a:gd name="connsiteY4" fmla="*/ 154203 h 155130"/>
                        <a:gd name="connsiteX5" fmla="*/ 215344 w 248435"/>
                        <a:gd name="connsiteY5" fmla="*/ 135061 h 155130"/>
                        <a:gd name="connsiteX6" fmla="*/ 244056 w 248435"/>
                        <a:gd name="connsiteY6" fmla="*/ 72851 h 155130"/>
                        <a:gd name="connsiteX7" fmla="*/ 129206 w 248435"/>
                        <a:gd name="connsiteY7" fmla="*/ 1070 h 155130"/>
                        <a:gd name="connsiteX8" fmla="*/ 0 w 248435"/>
                        <a:gd name="connsiteY8" fmla="*/ 63280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435" h="155130">
                          <a:moveTo>
                            <a:pt x="0" y="63280"/>
                          </a:moveTo>
                          <a:cubicBezTo>
                            <a:pt x="0" y="72851"/>
                            <a:pt x="9571" y="77636"/>
                            <a:pt x="19141" y="77636"/>
                          </a:cubicBezTo>
                          <a:cubicBezTo>
                            <a:pt x="33498" y="77636"/>
                            <a:pt x="43068" y="77636"/>
                            <a:pt x="57425" y="77636"/>
                          </a:cubicBezTo>
                          <a:cubicBezTo>
                            <a:pt x="95708" y="77636"/>
                            <a:pt x="119635" y="87207"/>
                            <a:pt x="138777" y="125490"/>
                          </a:cubicBezTo>
                          <a:cubicBezTo>
                            <a:pt x="148348" y="144632"/>
                            <a:pt x="157919" y="158988"/>
                            <a:pt x="181846" y="154203"/>
                          </a:cubicBezTo>
                          <a:cubicBezTo>
                            <a:pt x="196202" y="149417"/>
                            <a:pt x="205773" y="144632"/>
                            <a:pt x="215344" y="135061"/>
                          </a:cubicBezTo>
                          <a:cubicBezTo>
                            <a:pt x="234485" y="120705"/>
                            <a:pt x="258412" y="96778"/>
                            <a:pt x="244056" y="72851"/>
                          </a:cubicBezTo>
                          <a:cubicBezTo>
                            <a:pt x="224914" y="34567"/>
                            <a:pt x="167490" y="1070"/>
                            <a:pt x="129206" y="1070"/>
                          </a:cubicBezTo>
                          <a:cubicBezTo>
                            <a:pt x="57425" y="-8501"/>
                            <a:pt x="0" y="48924"/>
                            <a:pt x="0" y="63280"/>
                          </a:cubicBezTo>
                          <a:close/>
                        </a:path>
                      </a:pathLst>
                    </a:custGeom>
                    <a:solidFill>
                      <a:srgbClr val="B14191"/>
                    </a:solidFill>
                    <a:ln w="47824"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20E51F12-B6A0-410B-B1B3-2A7307CFE40D}"/>
                        </a:ext>
                      </a:extLst>
                    </p:cNvPr>
                    <p:cNvSpPr/>
                    <p:nvPr/>
                  </p:nvSpPr>
                  <p:spPr>
                    <a:xfrm>
                      <a:off x="8387903" y="9750939"/>
                      <a:ext cx="259387" cy="167489"/>
                    </a:xfrm>
                    <a:custGeom>
                      <a:avLst/>
                      <a:gdLst>
                        <a:gd name="connsiteX0" fmla="*/ 177061 w 259387"/>
                        <a:gd name="connsiteY0" fmla="*/ 167490 h 167489"/>
                        <a:gd name="connsiteX1" fmla="*/ 177061 w 259387"/>
                        <a:gd name="connsiteY1" fmla="*/ 167490 h 167489"/>
                        <a:gd name="connsiteX2" fmla="*/ 138777 w 259387"/>
                        <a:gd name="connsiteY2" fmla="*/ 133991 h 167489"/>
                        <a:gd name="connsiteX3" fmla="*/ 62211 w 259387"/>
                        <a:gd name="connsiteY3" fmla="*/ 90923 h 167489"/>
                        <a:gd name="connsiteX4" fmla="*/ 52640 w 259387"/>
                        <a:gd name="connsiteY4" fmla="*/ 90923 h 167489"/>
                        <a:gd name="connsiteX5" fmla="*/ 23927 w 259387"/>
                        <a:gd name="connsiteY5" fmla="*/ 90923 h 167489"/>
                        <a:gd name="connsiteX6" fmla="*/ 0 w 259387"/>
                        <a:gd name="connsiteY6" fmla="*/ 71781 h 167489"/>
                        <a:gd name="connsiteX7" fmla="*/ 9571 w 259387"/>
                        <a:gd name="connsiteY7" fmla="*/ 52640 h 167489"/>
                        <a:gd name="connsiteX8" fmla="*/ 119635 w 259387"/>
                        <a:gd name="connsiteY8" fmla="*/ 0 h 167489"/>
                        <a:gd name="connsiteX9" fmla="*/ 133992 w 259387"/>
                        <a:gd name="connsiteY9" fmla="*/ 0 h 167489"/>
                        <a:gd name="connsiteX10" fmla="*/ 253627 w 259387"/>
                        <a:gd name="connsiteY10" fmla="*/ 76567 h 167489"/>
                        <a:gd name="connsiteX11" fmla="*/ 224915 w 259387"/>
                        <a:gd name="connsiteY11" fmla="*/ 148348 h 167489"/>
                        <a:gd name="connsiteX12" fmla="*/ 191417 w 259387"/>
                        <a:gd name="connsiteY12" fmla="*/ 167490 h 167489"/>
                        <a:gd name="connsiteX13" fmla="*/ 177061 w 259387"/>
                        <a:gd name="connsiteY13" fmla="*/ 167490 h 167489"/>
                        <a:gd name="connsiteX14" fmla="*/ 119635 w 259387"/>
                        <a:gd name="connsiteY14" fmla="*/ 9571 h 167489"/>
                        <a:gd name="connsiteX15" fmla="*/ 19142 w 259387"/>
                        <a:gd name="connsiteY15" fmla="*/ 57425 h 167489"/>
                        <a:gd name="connsiteX16" fmla="*/ 9571 w 259387"/>
                        <a:gd name="connsiteY16" fmla="*/ 71781 h 167489"/>
                        <a:gd name="connsiteX17" fmla="*/ 23927 w 259387"/>
                        <a:gd name="connsiteY17" fmla="*/ 81352 h 167489"/>
                        <a:gd name="connsiteX18" fmla="*/ 52640 w 259387"/>
                        <a:gd name="connsiteY18" fmla="*/ 81352 h 167489"/>
                        <a:gd name="connsiteX19" fmla="*/ 62211 w 259387"/>
                        <a:gd name="connsiteY19" fmla="*/ 81352 h 167489"/>
                        <a:gd name="connsiteX20" fmla="*/ 148348 w 259387"/>
                        <a:gd name="connsiteY20" fmla="*/ 129206 h 167489"/>
                        <a:gd name="connsiteX21" fmla="*/ 186631 w 259387"/>
                        <a:gd name="connsiteY21" fmla="*/ 153133 h 167489"/>
                        <a:gd name="connsiteX22" fmla="*/ 220130 w 259387"/>
                        <a:gd name="connsiteY22" fmla="*/ 133991 h 167489"/>
                        <a:gd name="connsiteX23" fmla="*/ 248842 w 259387"/>
                        <a:gd name="connsiteY23" fmla="*/ 76567 h 167489"/>
                        <a:gd name="connsiteX24" fmla="*/ 138777 w 259387"/>
                        <a:gd name="connsiteY24" fmla="*/ 4785 h 167489"/>
                        <a:gd name="connsiteX25" fmla="*/ 119635 w 259387"/>
                        <a:gd name="connsiteY25" fmla="*/ 9571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387" h="167489">
                          <a:moveTo>
                            <a:pt x="177061" y="167490"/>
                          </a:moveTo>
                          <a:lnTo>
                            <a:pt x="177061" y="167490"/>
                          </a:lnTo>
                          <a:cubicBezTo>
                            <a:pt x="153134" y="167490"/>
                            <a:pt x="143563" y="143562"/>
                            <a:pt x="138777" y="133991"/>
                          </a:cubicBezTo>
                          <a:cubicBezTo>
                            <a:pt x="119635" y="100494"/>
                            <a:pt x="95708" y="90923"/>
                            <a:pt x="62211" y="90923"/>
                          </a:cubicBezTo>
                          <a:lnTo>
                            <a:pt x="52640" y="90923"/>
                          </a:lnTo>
                          <a:cubicBezTo>
                            <a:pt x="43069" y="90923"/>
                            <a:pt x="33498" y="90923"/>
                            <a:pt x="23927" y="90923"/>
                          </a:cubicBezTo>
                          <a:cubicBezTo>
                            <a:pt x="14356" y="90923"/>
                            <a:pt x="4786" y="81352"/>
                            <a:pt x="0" y="71781"/>
                          </a:cubicBezTo>
                          <a:cubicBezTo>
                            <a:pt x="0" y="66996"/>
                            <a:pt x="0" y="57425"/>
                            <a:pt x="9571" y="52640"/>
                          </a:cubicBezTo>
                          <a:cubicBezTo>
                            <a:pt x="23927" y="33498"/>
                            <a:pt x="66996" y="0"/>
                            <a:pt x="119635" y="0"/>
                          </a:cubicBezTo>
                          <a:cubicBezTo>
                            <a:pt x="124421" y="0"/>
                            <a:pt x="129206" y="0"/>
                            <a:pt x="133992" y="0"/>
                          </a:cubicBezTo>
                          <a:cubicBezTo>
                            <a:pt x="172275" y="4785"/>
                            <a:pt x="234486" y="38283"/>
                            <a:pt x="253627" y="76567"/>
                          </a:cubicBezTo>
                          <a:cubicBezTo>
                            <a:pt x="272769" y="110064"/>
                            <a:pt x="239271" y="138777"/>
                            <a:pt x="224915" y="148348"/>
                          </a:cubicBezTo>
                          <a:cubicBezTo>
                            <a:pt x="215344" y="157919"/>
                            <a:pt x="200988" y="162704"/>
                            <a:pt x="191417" y="167490"/>
                          </a:cubicBezTo>
                          <a:cubicBezTo>
                            <a:pt x="181846" y="167490"/>
                            <a:pt x="181846" y="167490"/>
                            <a:pt x="177061" y="167490"/>
                          </a:cubicBezTo>
                          <a:close/>
                          <a:moveTo>
                            <a:pt x="119635" y="9571"/>
                          </a:moveTo>
                          <a:cubicBezTo>
                            <a:pt x="71781" y="9571"/>
                            <a:pt x="33498" y="38283"/>
                            <a:pt x="19142" y="57425"/>
                          </a:cubicBezTo>
                          <a:cubicBezTo>
                            <a:pt x="14356" y="66996"/>
                            <a:pt x="9571" y="71781"/>
                            <a:pt x="9571" y="71781"/>
                          </a:cubicBezTo>
                          <a:cubicBezTo>
                            <a:pt x="9571" y="76567"/>
                            <a:pt x="14356" y="81352"/>
                            <a:pt x="23927" y="81352"/>
                          </a:cubicBezTo>
                          <a:cubicBezTo>
                            <a:pt x="33498" y="81352"/>
                            <a:pt x="43069" y="81352"/>
                            <a:pt x="52640" y="81352"/>
                          </a:cubicBezTo>
                          <a:lnTo>
                            <a:pt x="62211" y="81352"/>
                          </a:lnTo>
                          <a:cubicBezTo>
                            <a:pt x="100494" y="81352"/>
                            <a:pt x="129206" y="90923"/>
                            <a:pt x="148348" y="129206"/>
                          </a:cubicBezTo>
                          <a:cubicBezTo>
                            <a:pt x="157919" y="148348"/>
                            <a:pt x="172275" y="157919"/>
                            <a:pt x="186631" y="153133"/>
                          </a:cubicBezTo>
                          <a:cubicBezTo>
                            <a:pt x="200988" y="148348"/>
                            <a:pt x="210558" y="143562"/>
                            <a:pt x="220130" y="133991"/>
                          </a:cubicBezTo>
                          <a:cubicBezTo>
                            <a:pt x="239271" y="119635"/>
                            <a:pt x="258413" y="100494"/>
                            <a:pt x="248842" y="76567"/>
                          </a:cubicBezTo>
                          <a:cubicBezTo>
                            <a:pt x="229700" y="43068"/>
                            <a:pt x="172275" y="9571"/>
                            <a:pt x="138777" y="4785"/>
                          </a:cubicBezTo>
                          <a:cubicBezTo>
                            <a:pt x="129206" y="9571"/>
                            <a:pt x="124421" y="9571"/>
                            <a:pt x="119635" y="9571"/>
                          </a:cubicBezTo>
                          <a:close/>
                        </a:path>
                      </a:pathLst>
                    </a:custGeom>
                    <a:solidFill>
                      <a:srgbClr val="6F2669"/>
                    </a:solidFill>
                    <a:ln w="47824" cap="flat">
                      <a:noFill/>
                      <a:prstDash val="solid"/>
                      <a:miter/>
                    </a:ln>
                  </p:spPr>
                  <p:txBody>
                    <a:bodyPr rtlCol="0" anchor="ctr"/>
                    <a:lstStyle/>
                    <a:p>
                      <a:endParaRPr lang="en-US"/>
                    </a:p>
                  </p:txBody>
                </p:sp>
              </p:grpSp>
              <p:sp>
                <p:nvSpPr>
                  <p:cNvPr id="367" name="Freeform: Shape 366">
                    <a:extLst>
                      <a:ext uri="{FF2B5EF4-FFF2-40B4-BE49-F238E27FC236}">
                        <a16:creationId xmlns:a16="http://schemas.microsoft.com/office/drawing/2014/main" id="{4E6D3007-8461-46FE-93DD-367B6F3F2E37}"/>
                      </a:ext>
                    </a:extLst>
                  </p:cNvPr>
                  <p:cNvSpPr/>
                  <p:nvPr/>
                </p:nvSpPr>
                <p:spPr>
                  <a:xfrm>
                    <a:off x="8396736" y="9779651"/>
                    <a:ext cx="244435" cy="134919"/>
                  </a:xfrm>
                  <a:custGeom>
                    <a:avLst/>
                    <a:gdLst>
                      <a:gd name="connsiteX0" fmla="*/ 240009 w 244435"/>
                      <a:gd name="connsiteY0" fmla="*/ 52640 h 134919"/>
                      <a:gd name="connsiteX1" fmla="*/ 225653 w 244435"/>
                      <a:gd name="connsiteY1" fmla="*/ 28712 h 134919"/>
                      <a:gd name="connsiteX2" fmla="*/ 177799 w 244435"/>
                      <a:gd name="connsiteY2" fmla="*/ 90923 h 134919"/>
                      <a:gd name="connsiteX3" fmla="*/ 134730 w 244435"/>
                      <a:gd name="connsiteY3" fmla="*/ 52640 h 134919"/>
                      <a:gd name="connsiteX4" fmla="*/ 53378 w 244435"/>
                      <a:gd name="connsiteY4" fmla="*/ 23927 h 134919"/>
                      <a:gd name="connsiteX5" fmla="*/ 39021 w 244435"/>
                      <a:gd name="connsiteY5" fmla="*/ 0 h 134919"/>
                      <a:gd name="connsiteX6" fmla="*/ 738 w 244435"/>
                      <a:gd name="connsiteY6" fmla="*/ 43069 h 134919"/>
                      <a:gd name="connsiteX7" fmla="*/ 19880 w 244435"/>
                      <a:gd name="connsiteY7" fmla="*/ 57425 h 134919"/>
                      <a:gd name="connsiteX8" fmla="*/ 58163 w 244435"/>
                      <a:gd name="connsiteY8" fmla="*/ 57425 h 134919"/>
                      <a:gd name="connsiteX9" fmla="*/ 139515 w 244435"/>
                      <a:gd name="connsiteY9" fmla="*/ 105279 h 134919"/>
                      <a:gd name="connsiteX10" fmla="*/ 182584 w 244435"/>
                      <a:gd name="connsiteY10" fmla="*/ 133991 h 134919"/>
                      <a:gd name="connsiteX11" fmla="*/ 216082 w 244435"/>
                      <a:gd name="connsiteY11" fmla="*/ 114850 h 134919"/>
                      <a:gd name="connsiteX12" fmla="*/ 240009 w 244435"/>
                      <a:gd name="connsiteY12" fmla="*/ 52640 h 13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435" h="134919">
                        <a:moveTo>
                          <a:pt x="240009" y="52640"/>
                        </a:moveTo>
                        <a:cubicBezTo>
                          <a:pt x="235224" y="43069"/>
                          <a:pt x="230438" y="38283"/>
                          <a:pt x="225653" y="28712"/>
                        </a:cubicBezTo>
                        <a:cubicBezTo>
                          <a:pt x="230438" y="57425"/>
                          <a:pt x="211297" y="86137"/>
                          <a:pt x="177799" y="90923"/>
                        </a:cubicBezTo>
                        <a:cubicBezTo>
                          <a:pt x="153871" y="90923"/>
                          <a:pt x="144301" y="71781"/>
                          <a:pt x="134730" y="52640"/>
                        </a:cubicBezTo>
                        <a:cubicBezTo>
                          <a:pt x="115588" y="19142"/>
                          <a:pt x="82090" y="38283"/>
                          <a:pt x="53378" y="23927"/>
                        </a:cubicBezTo>
                        <a:cubicBezTo>
                          <a:pt x="43807" y="19142"/>
                          <a:pt x="34236" y="9571"/>
                          <a:pt x="39021" y="0"/>
                        </a:cubicBezTo>
                        <a:cubicBezTo>
                          <a:pt x="15094" y="14356"/>
                          <a:pt x="-4047" y="38283"/>
                          <a:pt x="738" y="43069"/>
                        </a:cubicBezTo>
                        <a:cubicBezTo>
                          <a:pt x="738" y="52640"/>
                          <a:pt x="10309" y="57425"/>
                          <a:pt x="19880" y="57425"/>
                        </a:cubicBezTo>
                        <a:cubicBezTo>
                          <a:pt x="34236" y="57425"/>
                          <a:pt x="43807" y="57425"/>
                          <a:pt x="58163" y="57425"/>
                        </a:cubicBezTo>
                        <a:cubicBezTo>
                          <a:pt x="96447" y="57425"/>
                          <a:pt x="120374" y="66996"/>
                          <a:pt x="139515" y="105279"/>
                        </a:cubicBezTo>
                        <a:cubicBezTo>
                          <a:pt x="149086" y="124421"/>
                          <a:pt x="158657" y="138777"/>
                          <a:pt x="182584" y="133991"/>
                        </a:cubicBezTo>
                        <a:cubicBezTo>
                          <a:pt x="196940" y="129206"/>
                          <a:pt x="206511" y="124421"/>
                          <a:pt x="216082" y="114850"/>
                        </a:cubicBezTo>
                        <a:cubicBezTo>
                          <a:pt x="230438" y="100494"/>
                          <a:pt x="254365" y="81352"/>
                          <a:pt x="240009" y="52640"/>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330" name="Graphic 3">
                  <a:extLst>
                    <a:ext uri="{FF2B5EF4-FFF2-40B4-BE49-F238E27FC236}">
                      <a16:creationId xmlns:a16="http://schemas.microsoft.com/office/drawing/2014/main" id="{5BF57756-6605-4663-A7AB-6C43F7C87575}"/>
                    </a:ext>
                  </a:extLst>
                </p:cNvPr>
                <p:cNvGrpSpPr/>
                <p:nvPr/>
              </p:nvGrpSpPr>
              <p:grpSpPr>
                <a:xfrm>
                  <a:off x="8814316" y="8990057"/>
                  <a:ext cx="516314" cy="722597"/>
                  <a:chOff x="8814316" y="8990057"/>
                  <a:chExt cx="516314" cy="722597"/>
                </a:xfrm>
              </p:grpSpPr>
              <p:sp>
                <p:nvSpPr>
                  <p:cNvPr id="351" name="Freeform: Shape 350">
                    <a:extLst>
                      <a:ext uri="{FF2B5EF4-FFF2-40B4-BE49-F238E27FC236}">
                        <a16:creationId xmlns:a16="http://schemas.microsoft.com/office/drawing/2014/main" id="{63DB7ED4-0623-476C-BBB4-A7BCF5A8FB2C}"/>
                      </a:ext>
                    </a:extLst>
                  </p:cNvPr>
                  <p:cNvSpPr/>
                  <p:nvPr/>
                </p:nvSpPr>
                <p:spPr>
                  <a:xfrm>
                    <a:off x="8814316" y="8990057"/>
                    <a:ext cx="506743" cy="717812"/>
                  </a:xfrm>
                  <a:custGeom>
                    <a:avLst/>
                    <a:gdLst>
                      <a:gd name="connsiteX0" fmla="*/ 348825 w 506743"/>
                      <a:gd name="connsiteY0" fmla="*/ 717812 h 717812"/>
                      <a:gd name="connsiteX1" fmla="*/ 458890 w 506743"/>
                      <a:gd name="connsiteY1" fmla="*/ 689100 h 717812"/>
                      <a:gd name="connsiteX2" fmla="*/ 506744 w 506743"/>
                      <a:gd name="connsiteY2" fmla="*/ 660387 h 717812"/>
                      <a:gd name="connsiteX3" fmla="*/ 444534 w 506743"/>
                      <a:gd name="connsiteY3" fmla="*/ 574250 h 717812"/>
                      <a:gd name="connsiteX4" fmla="*/ 320113 w 506743"/>
                      <a:gd name="connsiteY4" fmla="*/ 382833 h 717812"/>
                      <a:gd name="connsiteX5" fmla="*/ 238761 w 506743"/>
                      <a:gd name="connsiteY5" fmla="*/ 191417 h 717812"/>
                      <a:gd name="connsiteX6" fmla="*/ 253117 w 506743"/>
                      <a:gd name="connsiteY6" fmla="*/ 14356 h 717812"/>
                      <a:gd name="connsiteX7" fmla="*/ 257902 w 506743"/>
                      <a:gd name="connsiteY7" fmla="*/ 0 h 717812"/>
                      <a:gd name="connsiteX8" fmla="*/ 171765 w 506743"/>
                      <a:gd name="connsiteY8" fmla="*/ 28712 h 717812"/>
                      <a:gd name="connsiteX9" fmla="*/ 9061 w 506743"/>
                      <a:gd name="connsiteY9" fmla="*/ 71781 h 717812"/>
                      <a:gd name="connsiteX10" fmla="*/ 9061 w 506743"/>
                      <a:gd name="connsiteY10" fmla="*/ 234485 h 717812"/>
                      <a:gd name="connsiteX11" fmla="*/ 95198 w 506743"/>
                      <a:gd name="connsiteY11" fmla="*/ 421116 h 717812"/>
                      <a:gd name="connsiteX12" fmla="*/ 210048 w 506743"/>
                      <a:gd name="connsiteY12" fmla="*/ 583821 h 717812"/>
                      <a:gd name="connsiteX13" fmla="*/ 277044 w 506743"/>
                      <a:gd name="connsiteY13" fmla="*/ 655602 h 717812"/>
                      <a:gd name="connsiteX14" fmla="*/ 348825 w 506743"/>
                      <a:gd name="connsiteY14" fmla="*/ 717812 h 71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743" h="717812">
                        <a:moveTo>
                          <a:pt x="348825" y="717812"/>
                        </a:moveTo>
                        <a:cubicBezTo>
                          <a:pt x="387109" y="708241"/>
                          <a:pt x="425392" y="703456"/>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8" y="19142"/>
                          <a:pt x="171765" y="28712"/>
                        </a:cubicBezTo>
                        <a:cubicBezTo>
                          <a:pt x="119125" y="47854"/>
                          <a:pt x="66486" y="57425"/>
                          <a:pt x="9061" y="71781"/>
                        </a:cubicBezTo>
                        <a:cubicBezTo>
                          <a:pt x="-510" y="124421"/>
                          <a:pt x="-5296" y="181846"/>
                          <a:pt x="9061" y="234485"/>
                        </a:cubicBezTo>
                        <a:cubicBezTo>
                          <a:pt x="23417" y="301481"/>
                          <a:pt x="56915" y="363692"/>
                          <a:pt x="95198" y="421116"/>
                        </a:cubicBezTo>
                        <a:cubicBezTo>
                          <a:pt x="128696" y="478542"/>
                          <a:pt x="166979" y="531181"/>
                          <a:pt x="210048" y="583821"/>
                        </a:cubicBezTo>
                        <a:cubicBezTo>
                          <a:pt x="229190" y="607748"/>
                          <a:pt x="253117" y="631675"/>
                          <a:pt x="277044" y="655602"/>
                        </a:cubicBezTo>
                        <a:cubicBezTo>
                          <a:pt x="291400" y="665173"/>
                          <a:pt x="339254" y="717812"/>
                          <a:pt x="348825" y="717812"/>
                        </a:cubicBezTo>
                        <a:close/>
                      </a:path>
                    </a:pathLst>
                  </a:custGeom>
                  <a:solidFill>
                    <a:srgbClr val="FBC98F"/>
                  </a:solidFill>
                  <a:ln w="47824"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9F33A370-2DD0-4208-A12F-9B5BEAC6B3DF}"/>
                      </a:ext>
                    </a:extLst>
                  </p:cNvPr>
                  <p:cNvSpPr/>
                  <p:nvPr/>
                </p:nvSpPr>
                <p:spPr>
                  <a:xfrm>
                    <a:off x="8820984" y="8990057"/>
                    <a:ext cx="509647" cy="722597"/>
                  </a:xfrm>
                  <a:custGeom>
                    <a:avLst/>
                    <a:gdLst>
                      <a:gd name="connsiteX0" fmla="*/ 342158 w 509647"/>
                      <a:gd name="connsiteY0" fmla="*/ 722598 h 722597"/>
                      <a:gd name="connsiteX1" fmla="*/ 342158 w 509647"/>
                      <a:gd name="connsiteY1" fmla="*/ 722598 h 722597"/>
                      <a:gd name="connsiteX2" fmla="*/ 284732 w 509647"/>
                      <a:gd name="connsiteY2" fmla="*/ 669958 h 722597"/>
                      <a:gd name="connsiteX3" fmla="*/ 275162 w 509647"/>
                      <a:gd name="connsiteY3" fmla="*/ 660387 h 722597"/>
                      <a:gd name="connsiteX4" fmla="*/ 208166 w 509647"/>
                      <a:gd name="connsiteY4" fmla="*/ 588606 h 722597"/>
                      <a:gd name="connsiteX5" fmla="*/ 93316 w 509647"/>
                      <a:gd name="connsiteY5" fmla="*/ 425902 h 722597"/>
                      <a:gd name="connsiteX6" fmla="*/ 7178 w 509647"/>
                      <a:gd name="connsiteY6" fmla="*/ 239271 h 722597"/>
                      <a:gd name="connsiteX7" fmla="*/ 7178 w 509647"/>
                      <a:gd name="connsiteY7" fmla="*/ 71781 h 722597"/>
                      <a:gd name="connsiteX8" fmla="*/ 11964 w 509647"/>
                      <a:gd name="connsiteY8" fmla="*/ 66996 h 722597"/>
                      <a:gd name="connsiteX9" fmla="*/ 31105 w 509647"/>
                      <a:gd name="connsiteY9" fmla="*/ 62210 h 722597"/>
                      <a:gd name="connsiteX10" fmla="*/ 174668 w 509647"/>
                      <a:gd name="connsiteY10" fmla="*/ 23927 h 722597"/>
                      <a:gd name="connsiteX11" fmla="*/ 193810 w 509647"/>
                      <a:gd name="connsiteY11" fmla="*/ 19142 h 722597"/>
                      <a:gd name="connsiteX12" fmla="*/ 260805 w 509647"/>
                      <a:gd name="connsiteY12" fmla="*/ 0 h 722597"/>
                      <a:gd name="connsiteX13" fmla="*/ 265591 w 509647"/>
                      <a:gd name="connsiteY13" fmla="*/ 0 h 722597"/>
                      <a:gd name="connsiteX14" fmla="*/ 265591 w 509647"/>
                      <a:gd name="connsiteY14" fmla="*/ 4785 h 722597"/>
                      <a:gd name="connsiteX15" fmla="*/ 260805 w 509647"/>
                      <a:gd name="connsiteY15" fmla="*/ 19142 h 722597"/>
                      <a:gd name="connsiteX16" fmla="*/ 260805 w 509647"/>
                      <a:gd name="connsiteY16" fmla="*/ 28712 h 722597"/>
                      <a:gd name="connsiteX17" fmla="*/ 246449 w 509647"/>
                      <a:gd name="connsiteY17" fmla="*/ 196202 h 722597"/>
                      <a:gd name="connsiteX18" fmla="*/ 323016 w 509647"/>
                      <a:gd name="connsiteY18" fmla="*/ 382833 h 722597"/>
                      <a:gd name="connsiteX19" fmla="*/ 447437 w 509647"/>
                      <a:gd name="connsiteY19" fmla="*/ 574250 h 722597"/>
                      <a:gd name="connsiteX20" fmla="*/ 466578 w 509647"/>
                      <a:gd name="connsiteY20" fmla="*/ 602962 h 722597"/>
                      <a:gd name="connsiteX21" fmla="*/ 509647 w 509647"/>
                      <a:gd name="connsiteY21" fmla="*/ 660387 h 722597"/>
                      <a:gd name="connsiteX22" fmla="*/ 509647 w 509647"/>
                      <a:gd name="connsiteY22" fmla="*/ 665173 h 722597"/>
                      <a:gd name="connsiteX23" fmla="*/ 509647 w 509647"/>
                      <a:gd name="connsiteY23" fmla="*/ 669958 h 722597"/>
                      <a:gd name="connsiteX24" fmla="*/ 461793 w 509647"/>
                      <a:gd name="connsiteY24" fmla="*/ 698671 h 722597"/>
                      <a:gd name="connsiteX25" fmla="*/ 375655 w 509647"/>
                      <a:gd name="connsiteY25" fmla="*/ 722598 h 722597"/>
                      <a:gd name="connsiteX26" fmla="*/ 342158 w 509647"/>
                      <a:gd name="connsiteY26" fmla="*/ 722598 h 722597"/>
                      <a:gd name="connsiteX27" fmla="*/ 342158 w 509647"/>
                      <a:gd name="connsiteY27" fmla="*/ 722598 h 722597"/>
                      <a:gd name="connsiteX28" fmla="*/ 16749 w 509647"/>
                      <a:gd name="connsiteY28" fmla="*/ 76567 h 722597"/>
                      <a:gd name="connsiteX29" fmla="*/ 16749 w 509647"/>
                      <a:gd name="connsiteY29" fmla="*/ 234485 h 722597"/>
                      <a:gd name="connsiteX30" fmla="*/ 102887 w 509647"/>
                      <a:gd name="connsiteY30" fmla="*/ 416331 h 722597"/>
                      <a:gd name="connsiteX31" fmla="*/ 217737 w 509647"/>
                      <a:gd name="connsiteY31" fmla="*/ 574250 h 722597"/>
                      <a:gd name="connsiteX32" fmla="*/ 284732 w 509647"/>
                      <a:gd name="connsiteY32" fmla="*/ 646031 h 722597"/>
                      <a:gd name="connsiteX33" fmla="*/ 294303 w 509647"/>
                      <a:gd name="connsiteY33" fmla="*/ 655602 h 722597"/>
                      <a:gd name="connsiteX34" fmla="*/ 346943 w 509647"/>
                      <a:gd name="connsiteY34" fmla="*/ 703456 h 722597"/>
                      <a:gd name="connsiteX35" fmla="*/ 370870 w 509647"/>
                      <a:gd name="connsiteY35" fmla="*/ 698671 h 722597"/>
                      <a:gd name="connsiteX36" fmla="*/ 457008 w 509647"/>
                      <a:gd name="connsiteY36" fmla="*/ 674744 h 722597"/>
                      <a:gd name="connsiteX37" fmla="*/ 500076 w 509647"/>
                      <a:gd name="connsiteY37" fmla="*/ 650817 h 722597"/>
                      <a:gd name="connsiteX38" fmla="*/ 461793 w 509647"/>
                      <a:gd name="connsiteY38" fmla="*/ 598177 h 722597"/>
                      <a:gd name="connsiteX39" fmla="*/ 442651 w 509647"/>
                      <a:gd name="connsiteY39" fmla="*/ 569465 h 722597"/>
                      <a:gd name="connsiteX40" fmla="*/ 318230 w 509647"/>
                      <a:gd name="connsiteY40" fmla="*/ 378048 h 722597"/>
                      <a:gd name="connsiteX41" fmla="*/ 236878 w 509647"/>
                      <a:gd name="connsiteY41" fmla="*/ 186631 h 722597"/>
                      <a:gd name="connsiteX42" fmla="*/ 251235 w 509647"/>
                      <a:gd name="connsiteY42" fmla="*/ 19142 h 722597"/>
                      <a:gd name="connsiteX43" fmla="*/ 251235 w 509647"/>
                      <a:gd name="connsiteY43" fmla="*/ 9571 h 722597"/>
                      <a:gd name="connsiteX44" fmla="*/ 251235 w 509647"/>
                      <a:gd name="connsiteY44" fmla="*/ 9571 h 722597"/>
                      <a:gd name="connsiteX45" fmla="*/ 251235 w 509647"/>
                      <a:gd name="connsiteY45" fmla="*/ 4785 h 722597"/>
                      <a:gd name="connsiteX46" fmla="*/ 198595 w 509647"/>
                      <a:gd name="connsiteY46" fmla="*/ 23927 h 722597"/>
                      <a:gd name="connsiteX47" fmla="*/ 179453 w 509647"/>
                      <a:gd name="connsiteY47" fmla="*/ 28712 h 722597"/>
                      <a:gd name="connsiteX48" fmla="*/ 35891 w 509647"/>
                      <a:gd name="connsiteY48" fmla="*/ 66996 h 722597"/>
                      <a:gd name="connsiteX49" fmla="*/ 16749 w 509647"/>
                      <a:gd name="connsiteY49" fmla="*/ 76567 h 7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9647" h="722597">
                        <a:moveTo>
                          <a:pt x="342158" y="722598"/>
                        </a:moveTo>
                        <a:lnTo>
                          <a:pt x="342158" y="722598"/>
                        </a:lnTo>
                        <a:cubicBezTo>
                          <a:pt x="332586" y="722598"/>
                          <a:pt x="313445" y="703456"/>
                          <a:pt x="284732" y="669958"/>
                        </a:cubicBezTo>
                        <a:cubicBezTo>
                          <a:pt x="279947" y="665173"/>
                          <a:pt x="275162" y="660387"/>
                          <a:pt x="275162" y="660387"/>
                        </a:cubicBezTo>
                        <a:cubicBezTo>
                          <a:pt x="251235" y="636460"/>
                          <a:pt x="232093" y="612533"/>
                          <a:pt x="208166" y="588606"/>
                        </a:cubicBezTo>
                        <a:cubicBezTo>
                          <a:pt x="165097" y="535966"/>
                          <a:pt x="126814" y="483327"/>
                          <a:pt x="93316" y="425902"/>
                        </a:cubicBezTo>
                        <a:cubicBezTo>
                          <a:pt x="59818" y="373262"/>
                          <a:pt x="21534" y="311052"/>
                          <a:pt x="7178" y="239271"/>
                        </a:cubicBezTo>
                        <a:cubicBezTo>
                          <a:pt x="-2393" y="186631"/>
                          <a:pt x="-2393" y="133991"/>
                          <a:pt x="7178" y="71781"/>
                        </a:cubicBezTo>
                        <a:cubicBezTo>
                          <a:pt x="7178" y="71781"/>
                          <a:pt x="7178" y="66996"/>
                          <a:pt x="11964" y="66996"/>
                        </a:cubicBezTo>
                        <a:lnTo>
                          <a:pt x="31105" y="62210"/>
                        </a:lnTo>
                        <a:cubicBezTo>
                          <a:pt x="78960" y="52640"/>
                          <a:pt x="126814" y="38283"/>
                          <a:pt x="174668" y="23927"/>
                        </a:cubicBezTo>
                        <a:cubicBezTo>
                          <a:pt x="179453" y="23927"/>
                          <a:pt x="189024" y="19142"/>
                          <a:pt x="193810" y="19142"/>
                        </a:cubicBezTo>
                        <a:cubicBezTo>
                          <a:pt x="212951" y="9571"/>
                          <a:pt x="236878" y="4785"/>
                          <a:pt x="260805" y="0"/>
                        </a:cubicBezTo>
                        <a:cubicBezTo>
                          <a:pt x="260805" y="0"/>
                          <a:pt x="265591" y="0"/>
                          <a:pt x="265591" y="0"/>
                        </a:cubicBezTo>
                        <a:cubicBezTo>
                          <a:pt x="265591" y="0"/>
                          <a:pt x="265591" y="4785"/>
                          <a:pt x="265591" y="4785"/>
                        </a:cubicBezTo>
                        <a:cubicBezTo>
                          <a:pt x="265591" y="9571"/>
                          <a:pt x="260805" y="14356"/>
                          <a:pt x="260805" y="19142"/>
                        </a:cubicBezTo>
                        <a:lnTo>
                          <a:pt x="260805" y="28712"/>
                        </a:lnTo>
                        <a:cubicBezTo>
                          <a:pt x="251235" y="86137"/>
                          <a:pt x="236878" y="138777"/>
                          <a:pt x="246449" y="196202"/>
                        </a:cubicBezTo>
                        <a:cubicBezTo>
                          <a:pt x="256020" y="263198"/>
                          <a:pt x="289518" y="320623"/>
                          <a:pt x="323016" y="382833"/>
                        </a:cubicBezTo>
                        <a:cubicBezTo>
                          <a:pt x="366085" y="454615"/>
                          <a:pt x="404368" y="516825"/>
                          <a:pt x="447437" y="574250"/>
                        </a:cubicBezTo>
                        <a:cubicBezTo>
                          <a:pt x="452222" y="583821"/>
                          <a:pt x="461793" y="593392"/>
                          <a:pt x="466578" y="602962"/>
                        </a:cubicBezTo>
                        <a:cubicBezTo>
                          <a:pt x="480935" y="622104"/>
                          <a:pt x="495291" y="641246"/>
                          <a:pt x="509647" y="660387"/>
                        </a:cubicBezTo>
                        <a:cubicBezTo>
                          <a:pt x="509647" y="660387"/>
                          <a:pt x="509647" y="665173"/>
                          <a:pt x="509647" y="665173"/>
                        </a:cubicBezTo>
                        <a:cubicBezTo>
                          <a:pt x="509647" y="665173"/>
                          <a:pt x="509647" y="669958"/>
                          <a:pt x="509647" y="669958"/>
                        </a:cubicBezTo>
                        <a:cubicBezTo>
                          <a:pt x="495291" y="679529"/>
                          <a:pt x="480935" y="689100"/>
                          <a:pt x="461793" y="698671"/>
                        </a:cubicBezTo>
                        <a:cubicBezTo>
                          <a:pt x="433081" y="713027"/>
                          <a:pt x="404368" y="717812"/>
                          <a:pt x="375655" y="722598"/>
                        </a:cubicBezTo>
                        <a:cubicBezTo>
                          <a:pt x="356514" y="717812"/>
                          <a:pt x="351728" y="722598"/>
                          <a:pt x="342158" y="722598"/>
                        </a:cubicBezTo>
                        <a:cubicBezTo>
                          <a:pt x="342158" y="722598"/>
                          <a:pt x="342158" y="722598"/>
                          <a:pt x="342158" y="722598"/>
                        </a:cubicBezTo>
                        <a:close/>
                        <a:moveTo>
                          <a:pt x="16749" y="76567"/>
                        </a:moveTo>
                        <a:cubicBezTo>
                          <a:pt x="7178" y="133991"/>
                          <a:pt x="2393" y="186631"/>
                          <a:pt x="16749" y="234485"/>
                        </a:cubicBezTo>
                        <a:cubicBezTo>
                          <a:pt x="31105" y="301481"/>
                          <a:pt x="69389" y="363692"/>
                          <a:pt x="102887" y="416331"/>
                        </a:cubicBezTo>
                        <a:cubicBezTo>
                          <a:pt x="136384" y="468971"/>
                          <a:pt x="174668" y="526396"/>
                          <a:pt x="217737" y="574250"/>
                        </a:cubicBezTo>
                        <a:cubicBezTo>
                          <a:pt x="236878" y="598177"/>
                          <a:pt x="260805" y="622104"/>
                          <a:pt x="284732" y="646031"/>
                        </a:cubicBezTo>
                        <a:cubicBezTo>
                          <a:pt x="284732" y="646031"/>
                          <a:pt x="289518" y="650817"/>
                          <a:pt x="294303" y="655602"/>
                        </a:cubicBezTo>
                        <a:cubicBezTo>
                          <a:pt x="303874" y="665173"/>
                          <a:pt x="337372" y="703456"/>
                          <a:pt x="346943" y="703456"/>
                        </a:cubicBezTo>
                        <a:cubicBezTo>
                          <a:pt x="356514" y="703456"/>
                          <a:pt x="361299" y="698671"/>
                          <a:pt x="370870" y="698671"/>
                        </a:cubicBezTo>
                        <a:cubicBezTo>
                          <a:pt x="399582" y="693885"/>
                          <a:pt x="428295" y="689100"/>
                          <a:pt x="457008" y="674744"/>
                        </a:cubicBezTo>
                        <a:cubicBezTo>
                          <a:pt x="471364" y="665173"/>
                          <a:pt x="485720" y="660387"/>
                          <a:pt x="500076" y="650817"/>
                        </a:cubicBezTo>
                        <a:cubicBezTo>
                          <a:pt x="485720" y="631675"/>
                          <a:pt x="471364" y="612533"/>
                          <a:pt x="461793" y="598177"/>
                        </a:cubicBezTo>
                        <a:cubicBezTo>
                          <a:pt x="457008" y="588606"/>
                          <a:pt x="447437" y="579035"/>
                          <a:pt x="442651" y="569465"/>
                        </a:cubicBezTo>
                        <a:cubicBezTo>
                          <a:pt x="399582" y="512039"/>
                          <a:pt x="361299" y="449829"/>
                          <a:pt x="318230" y="378048"/>
                        </a:cubicBezTo>
                        <a:cubicBezTo>
                          <a:pt x="279947" y="311052"/>
                          <a:pt x="246449" y="253627"/>
                          <a:pt x="236878" y="186631"/>
                        </a:cubicBezTo>
                        <a:cubicBezTo>
                          <a:pt x="227307" y="129206"/>
                          <a:pt x="236878" y="71781"/>
                          <a:pt x="251235" y="19142"/>
                        </a:cubicBezTo>
                        <a:lnTo>
                          <a:pt x="251235" y="9571"/>
                        </a:lnTo>
                        <a:cubicBezTo>
                          <a:pt x="251235" y="9571"/>
                          <a:pt x="251235" y="9571"/>
                          <a:pt x="251235" y="9571"/>
                        </a:cubicBezTo>
                        <a:cubicBezTo>
                          <a:pt x="251235" y="9571"/>
                          <a:pt x="251235" y="9571"/>
                          <a:pt x="251235" y="4785"/>
                        </a:cubicBezTo>
                        <a:cubicBezTo>
                          <a:pt x="232093" y="9571"/>
                          <a:pt x="212951" y="14356"/>
                          <a:pt x="198595" y="23927"/>
                        </a:cubicBezTo>
                        <a:cubicBezTo>
                          <a:pt x="193810" y="23927"/>
                          <a:pt x="184239" y="28712"/>
                          <a:pt x="179453" y="28712"/>
                        </a:cubicBezTo>
                        <a:cubicBezTo>
                          <a:pt x="131599" y="43069"/>
                          <a:pt x="83745" y="57425"/>
                          <a:pt x="35891" y="66996"/>
                        </a:cubicBezTo>
                        <a:lnTo>
                          <a:pt x="16749" y="76567"/>
                        </a:lnTo>
                        <a:close/>
                      </a:path>
                    </a:pathLst>
                  </a:custGeom>
                  <a:solidFill>
                    <a:srgbClr val="D97D30"/>
                  </a:solidFill>
                  <a:ln w="47824" cap="flat">
                    <a:noFill/>
                    <a:prstDash val="solid"/>
                    <a:miter/>
                  </a:ln>
                </p:spPr>
                <p:txBody>
                  <a:bodyPr rtlCol="0" anchor="ctr"/>
                  <a:lstStyle/>
                  <a:p>
                    <a:endParaRPr lang="en-US"/>
                  </a:p>
                </p:txBody>
              </p:sp>
            </p:grpSp>
            <p:sp>
              <p:nvSpPr>
                <p:cNvPr id="331" name="Freeform: Shape 330">
                  <a:extLst>
                    <a:ext uri="{FF2B5EF4-FFF2-40B4-BE49-F238E27FC236}">
                      <a16:creationId xmlns:a16="http://schemas.microsoft.com/office/drawing/2014/main" id="{D158858E-CD65-44AE-827B-57A1E87FFCA5}"/>
                    </a:ext>
                  </a:extLst>
                </p:cNvPr>
                <p:cNvSpPr/>
                <p:nvPr/>
              </p:nvSpPr>
              <p:spPr>
                <a:xfrm>
                  <a:off x="8809530" y="8985272"/>
                  <a:ext cx="506744" cy="698670"/>
                </a:xfrm>
                <a:custGeom>
                  <a:avLst/>
                  <a:gdLst>
                    <a:gd name="connsiteX0" fmla="*/ 162194 w 506744"/>
                    <a:gd name="connsiteY0" fmla="*/ 258412 h 698670"/>
                    <a:gd name="connsiteX1" fmla="*/ 439748 w 506744"/>
                    <a:gd name="connsiteY1" fmla="*/ 698671 h 698670"/>
                    <a:gd name="connsiteX2" fmla="*/ 458890 w 506744"/>
                    <a:gd name="connsiteY2" fmla="*/ 689100 h 698670"/>
                    <a:gd name="connsiteX3" fmla="*/ 506744 w 506744"/>
                    <a:gd name="connsiteY3" fmla="*/ 660387 h 698670"/>
                    <a:gd name="connsiteX4" fmla="*/ 444534 w 506744"/>
                    <a:gd name="connsiteY4" fmla="*/ 574250 h 698670"/>
                    <a:gd name="connsiteX5" fmla="*/ 320113 w 506744"/>
                    <a:gd name="connsiteY5" fmla="*/ 382833 h 698670"/>
                    <a:gd name="connsiteX6" fmla="*/ 238761 w 506744"/>
                    <a:gd name="connsiteY6" fmla="*/ 191417 h 698670"/>
                    <a:gd name="connsiteX7" fmla="*/ 253117 w 506744"/>
                    <a:gd name="connsiteY7" fmla="*/ 14356 h 698670"/>
                    <a:gd name="connsiteX8" fmla="*/ 257902 w 506744"/>
                    <a:gd name="connsiteY8" fmla="*/ 0 h 698670"/>
                    <a:gd name="connsiteX9" fmla="*/ 171765 w 506744"/>
                    <a:gd name="connsiteY9" fmla="*/ 28712 h 698670"/>
                    <a:gd name="connsiteX10" fmla="*/ 9061 w 506744"/>
                    <a:gd name="connsiteY10" fmla="*/ 71781 h 698670"/>
                    <a:gd name="connsiteX11" fmla="*/ 9061 w 506744"/>
                    <a:gd name="connsiteY11" fmla="*/ 234485 h 698670"/>
                    <a:gd name="connsiteX12" fmla="*/ 18632 w 506744"/>
                    <a:gd name="connsiteY12" fmla="*/ 272769 h 698670"/>
                    <a:gd name="connsiteX13" fmla="*/ 162194 w 506744"/>
                    <a:gd name="connsiteY13" fmla="*/ 258412 h 6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44" h="698670">
                      <a:moveTo>
                        <a:pt x="162194" y="258412"/>
                      </a:moveTo>
                      <a:cubicBezTo>
                        <a:pt x="186121" y="320623"/>
                        <a:pt x="277044" y="598177"/>
                        <a:pt x="439748" y="698671"/>
                      </a:cubicBezTo>
                      <a:cubicBezTo>
                        <a:pt x="444534" y="693885"/>
                        <a:pt x="454105" y="693885"/>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7" y="19141"/>
                        <a:pt x="171765" y="28712"/>
                      </a:cubicBezTo>
                      <a:cubicBezTo>
                        <a:pt x="119125" y="47854"/>
                        <a:pt x="66486" y="57425"/>
                        <a:pt x="9061" y="71781"/>
                      </a:cubicBezTo>
                      <a:cubicBezTo>
                        <a:pt x="-510" y="124421"/>
                        <a:pt x="-5296" y="181846"/>
                        <a:pt x="9061" y="234485"/>
                      </a:cubicBezTo>
                      <a:cubicBezTo>
                        <a:pt x="13846" y="248841"/>
                        <a:pt x="13846" y="258412"/>
                        <a:pt x="18632" y="272769"/>
                      </a:cubicBezTo>
                      <a:cubicBezTo>
                        <a:pt x="13846" y="210558"/>
                        <a:pt x="128696" y="172275"/>
                        <a:pt x="162194" y="258412"/>
                      </a:cubicBezTo>
                      <a:close/>
                    </a:path>
                  </a:pathLst>
                </a:custGeom>
                <a:solidFill>
                  <a:srgbClr val="FBC98F">
                    <a:alpha val="50000"/>
                  </a:srgbClr>
                </a:solidFill>
                <a:ln w="47824"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DB42C3AA-1969-4B13-9517-78396AC0B552}"/>
                    </a:ext>
                  </a:extLst>
                </p:cNvPr>
                <p:cNvSpPr/>
                <p:nvPr/>
              </p:nvSpPr>
              <p:spPr>
                <a:xfrm>
                  <a:off x="8813806" y="8990057"/>
                  <a:ext cx="507254" cy="679528"/>
                </a:xfrm>
                <a:custGeom>
                  <a:avLst/>
                  <a:gdLst>
                    <a:gd name="connsiteX0" fmla="*/ 76567 w 507254"/>
                    <a:gd name="connsiteY0" fmla="*/ 148348 h 679528"/>
                    <a:gd name="connsiteX1" fmla="*/ 157919 w 507254"/>
                    <a:gd name="connsiteY1" fmla="*/ 143562 h 679528"/>
                    <a:gd name="connsiteX2" fmla="*/ 205773 w 507254"/>
                    <a:gd name="connsiteY2" fmla="*/ 210558 h 679528"/>
                    <a:gd name="connsiteX3" fmla="*/ 248842 w 507254"/>
                    <a:gd name="connsiteY3" fmla="*/ 358906 h 679528"/>
                    <a:gd name="connsiteX4" fmla="*/ 473756 w 507254"/>
                    <a:gd name="connsiteY4" fmla="*/ 679529 h 679528"/>
                    <a:gd name="connsiteX5" fmla="*/ 507254 w 507254"/>
                    <a:gd name="connsiteY5" fmla="*/ 660387 h 679528"/>
                    <a:gd name="connsiteX6" fmla="*/ 445044 w 507254"/>
                    <a:gd name="connsiteY6" fmla="*/ 574250 h 679528"/>
                    <a:gd name="connsiteX7" fmla="*/ 320623 w 507254"/>
                    <a:gd name="connsiteY7" fmla="*/ 382833 h 679528"/>
                    <a:gd name="connsiteX8" fmla="*/ 239271 w 507254"/>
                    <a:gd name="connsiteY8" fmla="*/ 191417 h 679528"/>
                    <a:gd name="connsiteX9" fmla="*/ 253627 w 507254"/>
                    <a:gd name="connsiteY9" fmla="*/ 14356 h 679528"/>
                    <a:gd name="connsiteX10" fmla="*/ 258413 w 507254"/>
                    <a:gd name="connsiteY10" fmla="*/ 0 h 679528"/>
                    <a:gd name="connsiteX11" fmla="*/ 172275 w 507254"/>
                    <a:gd name="connsiteY11" fmla="*/ 28712 h 679528"/>
                    <a:gd name="connsiteX12" fmla="*/ 9571 w 507254"/>
                    <a:gd name="connsiteY12" fmla="*/ 71781 h 679528"/>
                    <a:gd name="connsiteX13" fmla="*/ 0 w 507254"/>
                    <a:gd name="connsiteY13" fmla="*/ 162704 h 679528"/>
                    <a:gd name="connsiteX14" fmla="*/ 76567 w 507254"/>
                    <a:gd name="connsiteY14" fmla="*/ 148348 h 6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254" h="679528">
                      <a:moveTo>
                        <a:pt x="76567" y="148348"/>
                      </a:moveTo>
                      <a:cubicBezTo>
                        <a:pt x="100494" y="143562"/>
                        <a:pt x="129206" y="133991"/>
                        <a:pt x="157919" y="143562"/>
                      </a:cubicBezTo>
                      <a:cubicBezTo>
                        <a:pt x="186631" y="153133"/>
                        <a:pt x="196202" y="186631"/>
                        <a:pt x="205773" y="210558"/>
                      </a:cubicBezTo>
                      <a:cubicBezTo>
                        <a:pt x="220129" y="258413"/>
                        <a:pt x="234486" y="311052"/>
                        <a:pt x="248842" y="358906"/>
                      </a:cubicBezTo>
                      <a:cubicBezTo>
                        <a:pt x="291910" y="478542"/>
                        <a:pt x="373263" y="593392"/>
                        <a:pt x="473756" y="679529"/>
                      </a:cubicBezTo>
                      <a:cubicBezTo>
                        <a:pt x="483327" y="674744"/>
                        <a:pt x="497684" y="665173"/>
                        <a:pt x="507254" y="660387"/>
                      </a:cubicBezTo>
                      <a:cubicBezTo>
                        <a:pt x="483327" y="636460"/>
                        <a:pt x="464186" y="602962"/>
                        <a:pt x="445044" y="574250"/>
                      </a:cubicBezTo>
                      <a:cubicBezTo>
                        <a:pt x="401975" y="512039"/>
                        <a:pt x="358906" y="449829"/>
                        <a:pt x="320623" y="382833"/>
                      </a:cubicBezTo>
                      <a:cubicBezTo>
                        <a:pt x="287125" y="325408"/>
                        <a:pt x="253627" y="263198"/>
                        <a:pt x="239271" y="191417"/>
                      </a:cubicBezTo>
                      <a:cubicBezTo>
                        <a:pt x="229700" y="129206"/>
                        <a:pt x="244056" y="71781"/>
                        <a:pt x="253627" y="14356"/>
                      </a:cubicBezTo>
                      <a:cubicBezTo>
                        <a:pt x="253627" y="9571"/>
                        <a:pt x="258413" y="4785"/>
                        <a:pt x="258413" y="0"/>
                      </a:cubicBezTo>
                      <a:cubicBezTo>
                        <a:pt x="229700" y="9571"/>
                        <a:pt x="200988" y="19142"/>
                        <a:pt x="172275" y="28712"/>
                      </a:cubicBezTo>
                      <a:cubicBezTo>
                        <a:pt x="119635" y="47854"/>
                        <a:pt x="66996" y="57425"/>
                        <a:pt x="9571" y="71781"/>
                      </a:cubicBezTo>
                      <a:cubicBezTo>
                        <a:pt x="4785" y="100494"/>
                        <a:pt x="0" y="133991"/>
                        <a:pt x="0" y="162704"/>
                      </a:cubicBezTo>
                      <a:cubicBezTo>
                        <a:pt x="33498" y="157919"/>
                        <a:pt x="52640" y="153133"/>
                        <a:pt x="76567" y="14834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33" name="Graphic 3">
                  <a:extLst>
                    <a:ext uri="{FF2B5EF4-FFF2-40B4-BE49-F238E27FC236}">
                      <a16:creationId xmlns:a16="http://schemas.microsoft.com/office/drawing/2014/main" id="{8AA2E67E-9ADC-4AC5-8A76-2CF9C935EED2}"/>
                    </a:ext>
                  </a:extLst>
                </p:cNvPr>
                <p:cNvGrpSpPr/>
                <p:nvPr/>
              </p:nvGrpSpPr>
              <p:grpSpPr>
                <a:xfrm>
                  <a:off x="9000437" y="9459028"/>
                  <a:ext cx="334979" cy="253627"/>
                  <a:chOff x="9000437" y="9459028"/>
                  <a:chExt cx="334979" cy="253627"/>
                </a:xfrm>
              </p:grpSpPr>
              <p:sp>
                <p:nvSpPr>
                  <p:cNvPr id="349" name="Freeform: Shape 348">
                    <a:extLst>
                      <a:ext uri="{FF2B5EF4-FFF2-40B4-BE49-F238E27FC236}">
                        <a16:creationId xmlns:a16="http://schemas.microsoft.com/office/drawing/2014/main" id="{799FFA09-F3CA-4816-8662-084BFA956DE6}"/>
                      </a:ext>
                    </a:extLst>
                  </p:cNvPr>
                  <p:cNvSpPr/>
                  <p:nvPr/>
                </p:nvSpPr>
                <p:spPr>
                  <a:xfrm>
                    <a:off x="9000437" y="9459028"/>
                    <a:ext cx="320622" cy="244339"/>
                  </a:xfrm>
                  <a:custGeom>
                    <a:avLst/>
                    <a:gdLst>
                      <a:gd name="connsiteX0" fmla="*/ 258413 w 320622"/>
                      <a:gd name="connsiteY0" fmla="*/ 105279 h 244339"/>
                      <a:gd name="connsiteX1" fmla="*/ 186631 w 320622"/>
                      <a:gd name="connsiteY1" fmla="*/ 0 h 244339"/>
                      <a:gd name="connsiteX2" fmla="*/ 0 w 320622"/>
                      <a:gd name="connsiteY2" fmla="*/ 76567 h 244339"/>
                      <a:gd name="connsiteX3" fmla="*/ 28712 w 320622"/>
                      <a:gd name="connsiteY3" fmla="*/ 110065 h 244339"/>
                      <a:gd name="connsiteX4" fmla="*/ 95708 w 320622"/>
                      <a:gd name="connsiteY4" fmla="*/ 181846 h 244339"/>
                      <a:gd name="connsiteX5" fmla="*/ 162704 w 320622"/>
                      <a:gd name="connsiteY5" fmla="*/ 244057 h 244339"/>
                      <a:gd name="connsiteX6" fmla="*/ 272769 w 320622"/>
                      <a:gd name="connsiteY6" fmla="*/ 215344 h 244339"/>
                      <a:gd name="connsiteX7" fmla="*/ 320623 w 320622"/>
                      <a:gd name="connsiteY7" fmla="*/ 186631 h 244339"/>
                      <a:gd name="connsiteX8" fmla="*/ 258413 w 320622"/>
                      <a:gd name="connsiteY8" fmla="*/ 105279 h 24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622" h="244339">
                        <a:moveTo>
                          <a:pt x="258413" y="105279"/>
                        </a:moveTo>
                        <a:cubicBezTo>
                          <a:pt x="234486" y="71781"/>
                          <a:pt x="210558" y="38283"/>
                          <a:pt x="186631" y="0"/>
                        </a:cubicBezTo>
                        <a:cubicBezTo>
                          <a:pt x="148348" y="57425"/>
                          <a:pt x="66996" y="86138"/>
                          <a:pt x="0" y="76567"/>
                        </a:cubicBezTo>
                        <a:cubicBezTo>
                          <a:pt x="9571" y="86138"/>
                          <a:pt x="19142" y="100494"/>
                          <a:pt x="28712" y="110065"/>
                        </a:cubicBezTo>
                        <a:cubicBezTo>
                          <a:pt x="47854" y="133992"/>
                          <a:pt x="71781" y="157919"/>
                          <a:pt x="95708" y="181846"/>
                        </a:cubicBezTo>
                        <a:cubicBezTo>
                          <a:pt x="105279" y="191417"/>
                          <a:pt x="153133" y="248842"/>
                          <a:pt x="162704" y="244057"/>
                        </a:cubicBezTo>
                        <a:cubicBezTo>
                          <a:pt x="200987" y="234485"/>
                          <a:pt x="239271" y="229700"/>
                          <a:pt x="272769" y="215344"/>
                        </a:cubicBezTo>
                        <a:cubicBezTo>
                          <a:pt x="291910" y="205773"/>
                          <a:pt x="306267" y="196202"/>
                          <a:pt x="320623" y="186631"/>
                        </a:cubicBezTo>
                        <a:cubicBezTo>
                          <a:pt x="296696" y="162704"/>
                          <a:pt x="277554" y="129206"/>
                          <a:pt x="258413" y="105279"/>
                        </a:cubicBezTo>
                        <a:close/>
                      </a:path>
                    </a:pathLst>
                  </a:custGeom>
                  <a:solidFill>
                    <a:srgbClr val="F4F4F4"/>
                  </a:solidFill>
                  <a:ln w="47824"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542DD515-C675-4316-99CA-B9B44605203A}"/>
                      </a:ext>
                    </a:extLst>
                  </p:cNvPr>
                  <p:cNvSpPr/>
                  <p:nvPr/>
                </p:nvSpPr>
                <p:spPr>
                  <a:xfrm>
                    <a:off x="9000437" y="9459028"/>
                    <a:ext cx="334979" cy="253627"/>
                  </a:xfrm>
                  <a:custGeom>
                    <a:avLst/>
                    <a:gdLst>
                      <a:gd name="connsiteX0" fmla="*/ 162704 w 334979"/>
                      <a:gd name="connsiteY0" fmla="*/ 253627 h 253627"/>
                      <a:gd name="connsiteX1" fmla="*/ 162704 w 334979"/>
                      <a:gd name="connsiteY1" fmla="*/ 253627 h 253627"/>
                      <a:gd name="connsiteX2" fmla="*/ 105279 w 334979"/>
                      <a:gd name="connsiteY2" fmla="*/ 200988 h 253627"/>
                      <a:gd name="connsiteX3" fmla="*/ 95708 w 334979"/>
                      <a:gd name="connsiteY3" fmla="*/ 191417 h 253627"/>
                      <a:gd name="connsiteX4" fmla="*/ 28712 w 334979"/>
                      <a:gd name="connsiteY4" fmla="*/ 119635 h 253627"/>
                      <a:gd name="connsiteX5" fmla="*/ 0 w 334979"/>
                      <a:gd name="connsiteY5" fmla="*/ 86138 h 253627"/>
                      <a:gd name="connsiteX6" fmla="*/ 0 w 334979"/>
                      <a:gd name="connsiteY6" fmla="*/ 81352 h 253627"/>
                      <a:gd name="connsiteX7" fmla="*/ 4785 w 334979"/>
                      <a:gd name="connsiteY7" fmla="*/ 76567 h 253627"/>
                      <a:gd name="connsiteX8" fmla="*/ 33498 w 334979"/>
                      <a:gd name="connsiteY8" fmla="*/ 76567 h 253627"/>
                      <a:gd name="connsiteX9" fmla="*/ 191417 w 334979"/>
                      <a:gd name="connsiteY9" fmla="*/ 0 h 253627"/>
                      <a:gd name="connsiteX10" fmla="*/ 196202 w 334979"/>
                      <a:gd name="connsiteY10" fmla="*/ 0 h 253627"/>
                      <a:gd name="connsiteX11" fmla="*/ 200987 w 334979"/>
                      <a:gd name="connsiteY11" fmla="*/ 4786 h 253627"/>
                      <a:gd name="connsiteX12" fmla="*/ 272769 w 334979"/>
                      <a:gd name="connsiteY12" fmla="*/ 105279 h 253627"/>
                      <a:gd name="connsiteX13" fmla="*/ 291910 w 334979"/>
                      <a:gd name="connsiteY13" fmla="*/ 133992 h 253627"/>
                      <a:gd name="connsiteX14" fmla="*/ 334979 w 334979"/>
                      <a:gd name="connsiteY14" fmla="*/ 191417 h 253627"/>
                      <a:gd name="connsiteX15" fmla="*/ 334979 w 334979"/>
                      <a:gd name="connsiteY15" fmla="*/ 196202 h 253627"/>
                      <a:gd name="connsiteX16" fmla="*/ 334979 w 334979"/>
                      <a:gd name="connsiteY16" fmla="*/ 200988 h 253627"/>
                      <a:gd name="connsiteX17" fmla="*/ 287125 w 334979"/>
                      <a:gd name="connsiteY17" fmla="*/ 229700 h 253627"/>
                      <a:gd name="connsiteX18" fmla="*/ 200987 w 334979"/>
                      <a:gd name="connsiteY18" fmla="*/ 253627 h 253627"/>
                      <a:gd name="connsiteX19" fmla="*/ 162704 w 334979"/>
                      <a:gd name="connsiteY19" fmla="*/ 253627 h 253627"/>
                      <a:gd name="connsiteX20" fmla="*/ 162704 w 334979"/>
                      <a:gd name="connsiteY20" fmla="*/ 253627 h 253627"/>
                      <a:gd name="connsiteX21" fmla="*/ 14356 w 334979"/>
                      <a:gd name="connsiteY21" fmla="*/ 81352 h 253627"/>
                      <a:gd name="connsiteX22" fmla="*/ 33498 w 334979"/>
                      <a:gd name="connsiteY22" fmla="*/ 105279 h 253627"/>
                      <a:gd name="connsiteX23" fmla="*/ 100494 w 334979"/>
                      <a:gd name="connsiteY23" fmla="*/ 177061 h 253627"/>
                      <a:gd name="connsiteX24" fmla="*/ 110065 w 334979"/>
                      <a:gd name="connsiteY24" fmla="*/ 186631 h 253627"/>
                      <a:gd name="connsiteX25" fmla="*/ 162704 w 334979"/>
                      <a:gd name="connsiteY25" fmla="*/ 234485 h 253627"/>
                      <a:gd name="connsiteX26" fmla="*/ 186631 w 334979"/>
                      <a:gd name="connsiteY26" fmla="*/ 229700 h 253627"/>
                      <a:gd name="connsiteX27" fmla="*/ 272769 w 334979"/>
                      <a:gd name="connsiteY27" fmla="*/ 205773 h 253627"/>
                      <a:gd name="connsiteX28" fmla="*/ 315838 w 334979"/>
                      <a:gd name="connsiteY28" fmla="*/ 181846 h 253627"/>
                      <a:gd name="connsiteX29" fmla="*/ 277554 w 334979"/>
                      <a:gd name="connsiteY29" fmla="*/ 129206 h 253627"/>
                      <a:gd name="connsiteX30" fmla="*/ 258413 w 334979"/>
                      <a:gd name="connsiteY30" fmla="*/ 100494 h 253627"/>
                      <a:gd name="connsiteX31" fmla="*/ 191417 w 334979"/>
                      <a:gd name="connsiteY31" fmla="*/ 4786 h 253627"/>
                      <a:gd name="connsiteX32" fmla="*/ 33498 w 334979"/>
                      <a:gd name="connsiteY32" fmla="*/ 81352 h 253627"/>
                      <a:gd name="connsiteX33" fmla="*/ 14356 w 334979"/>
                      <a:gd name="connsiteY33" fmla="*/ 8135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4979" h="253627">
                        <a:moveTo>
                          <a:pt x="162704" y="253627"/>
                        </a:moveTo>
                        <a:lnTo>
                          <a:pt x="162704" y="253627"/>
                        </a:lnTo>
                        <a:cubicBezTo>
                          <a:pt x="153133" y="253627"/>
                          <a:pt x="133992" y="234485"/>
                          <a:pt x="105279" y="200988"/>
                        </a:cubicBezTo>
                        <a:cubicBezTo>
                          <a:pt x="100494" y="196202"/>
                          <a:pt x="95708" y="191417"/>
                          <a:pt x="95708" y="191417"/>
                        </a:cubicBezTo>
                        <a:cubicBezTo>
                          <a:pt x="71781" y="167490"/>
                          <a:pt x="52640" y="143562"/>
                          <a:pt x="28712" y="119635"/>
                        </a:cubicBezTo>
                        <a:cubicBezTo>
                          <a:pt x="19142" y="110065"/>
                          <a:pt x="9571" y="95708"/>
                          <a:pt x="0" y="86138"/>
                        </a:cubicBezTo>
                        <a:cubicBezTo>
                          <a:pt x="0" y="86138"/>
                          <a:pt x="0" y="81352"/>
                          <a:pt x="0" y="81352"/>
                        </a:cubicBezTo>
                        <a:cubicBezTo>
                          <a:pt x="0" y="81352"/>
                          <a:pt x="4785" y="76567"/>
                          <a:pt x="4785" y="76567"/>
                        </a:cubicBezTo>
                        <a:cubicBezTo>
                          <a:pt x="14356" y="76567"/>
                          <a:pt x="23927" y="76567"/>
                          <a:pt x="33498" y="76567"/>
                        </a:cubicBezTo>
                        <a:cubicBezTo>
                          <a:pt x="95708" y="76567"/>
                          <a:pt x="157919" y="47854"/>
                          <a:pt x="191417" y="0"/>
                        </a:cubicBezTo>
                        <a:cubicBezTo>
                          <a:pt x="191417" y="0"/>
                          <a:pt x="196202" y="0"/>
                          <a:pt x="196202" y="0"/>
                        </a:cubicBezTo>
                        <a:cubicBezTo>
                          <a:pt x="196202" y="0"/>
                          <a:pt x="200987" y="0"/>
                          <a:pt x="200987" y="4786"/>
                        </a:cubicBezTo>
                        <a:cubicBezTo>
                          <a:pt x="224914" y="43069"/>
                          <a:pt x="248842" y="76567"/>
                          <a:pt x="272769" y="105279"/>
                        </a:cubicBezTo>
                        <a:cubicBezTo>
                          <a:pt x="277554" y="114850"/>
                          <a:pt x="287125" y="124421"/>
                          <a:pt x="291910" y="133992"/>
                        </a:cubicBezTo>
                        <a:cubicBezTo>
                          <a:pt x="306267" y="153134"/>
                          <a:pt x="320623" y="172275"/>
                          <a:pt x="334979" y="191417"/>
                        </a:cubicBezTo>
                        <a:cubicBezTo>
                          <a:pt x="334979" y="191417"/>
                          <a:pt x="334979" y="196202"/>
                          <a:pt x="334979" y="196202"/>
                        </a:cubicBezTo>
                        <a:cubicBezTo>
                          <a:pt x="334979" y="196202"/>
                          <a:pt x="334979" y="200988"/>
                          <a:pt x="334979" y="200988"/>
                        </a:cubicBezTo>
                        <a:cubicBezTo>
                          <a:pt x="320623" y="210558"/>
                          <a:pt x="306267" y="220129"/>
                          <a:pt x="287125" y="229700"/>
                        </a:cubicBezTo>
                        <a:cubicBezTo>
                          <a:pt x="258413" y="244057"/>
                          <a:pt x="229700" y="248842"/>
                          <a:pt x="200987" y="253627"/>
                        </a:cubicBezTo>
                        <a:cubicBezTo>
                          <a:pt x="177060" y="248842"/>
                          <a:pt x="172275" y="253627"/>
                          <a:pt x="162704" y="253627"/>
                        </a:cubicBezTo>
                        <a:cubicBezTo>
                          <a:pt x="162704" y="253627"/>
                          <a:pt x="162704" y="253627"/>
                          <a:pt x="162704" y="253627"/>
                        </a:cubicBezTo>
                        <a:close/>
                        <a:moveTo>
                          <a:pt x="14356" y="81352"/>
                        </a:moveTo>
                        <a:cubicBezTo>
                          <a:pt x="19142" y="90923"/>
                          <a:pt x="28712" y="100494"/>
                          <a:pt x="33498" y="105279"/>
                        </a:cubicBezTo>
                        <a:cubicBezTo>
                          <a:pt x="52640" y="129206"/>
                          <a:pt x="76567" y="153134"/>
                          <a:pt x="100494" y="177061"/>
                        </a:cubicBezTo>
                        <a:cubicBezTo>
                          <a:pt x="100494" y="177061"/>
                          <a:pt x="105279" y="181846"/>
                          <a:pt x="110065" y="186631"/>
                        </a:cubicBezTo>
                        <a:cubicBezTo>
                          <a:pt x="119635" y="196202"/>
                          <a:pt x="153133" y="234485"/>
                          <a:pt x="162704" y="234485"/>
                        </a:cubicBezTo>
                        <a:cubicBezTo>
                          <a:pt x="172275" y="234485"/>
                          <a:pt x="177060" y="229700"/>
                          <a:pt x="186631" y="229700"/>
                        </a:cubicBezTo>
                        <a:cubicBezTo>
                          <a:pt x="215344" y="224915"/>
                          <a:pt x="244056" y="220129"/>
                          <a:pt x="272769" y="205773"/>
                        </a:cubicBezTo>
                        <a:cubicBezTo>
                          <a:pt x="287125" y="196202"/>
                          <a:pt x="301481" y="191417"/>
                          <a:pt x="315838" y="181846"/>
                        </a:cubicBezTo>
                        <a:cubicBezTo>
                          <a:pt x="301481" y="162704"/>
                          <a:pt x="287125" y="143562"/>
                          <a:pt x="277554" y="129206"/>
                        </a:cubicBezTo>
                        <a:cubicBezTo>
                          <a:pt x="272769" y="119635"/>
                          <a:pt x="263198" y="110065"/>
                          <a:pt x="258413" y="100494"/>
                        </a:cubicBezTo>
                        <a:cubicBezTo>
                          <a:pt x="234486" y="71781"/>
                          <a:pt x="215344" y="38283"/>
                          <a:pt x="191417" y="4786"/>
                        </a:cubicBezTo>
                        <a:cubicBezTo>
                          <a:pt x="157919" y="47854"/>
                          <a:pt x="95708" y="81352"/>
                          <a:pt x="33498" y="81352"/>
                        </a:cubicBezTo>
                        <a:cubicBezTo>
                          <a:pt x="23927" y="86138"/>
                          <a:pt x="19142" y="86138"/>
                          <a:pt x="14356" y="81352"/>
                        </a:cubicBezTo>
                        <a:close/>
                      </a:path>
                    </a:pathLst>
                  </a:custGeom>
                  <a:solidFill>
                    <a:srgbClr val="A5A5A5"/>
                  </a:solidFill>
                  <a:ln w="47824" cap="flat">
                    <a:noFill/>
                    <a:prstDash val="solid"/>
                    <a:miter/>
                  </a:ln>
                </p:spPr>
                <p:txBody>
                  <a:bodyPr rtlCol="0" anchor="ctr"/>
                  <a:lstStyle/>
                  <a:p>
                    <a:endParaRPr lang="en-US"/>
                  </a:p>
                </p:txBody>
              </p:sp>
            </p:grpSp>
            <p:sp>
              <p:nvSpPr>
                <p:cNvPr id="334" name="Freeform: Shape 333">
                  <a:extLst>
                    <a:ext uri="{FF2B5EF4-FFF2-40B4-BE49-F238E27FC236}">
                      <a16:creationId xmlns:a16="http://schemas.microsoft.com/office/drawing/2014/main" id="{5AE0CBB1-66D2-412F-9649-E945A746F8BB}"/>
                    </a:ext>
                  </a:extLst>
                </p:cNvPr>
                <p:cNvSpPr/>
                <p:nvPr/>
              </p:nvSpPr>
              <p:spPr>
                <a:xfrm>
                  <a:off x="9100931" y="9459028"/>
                  <a:ext cx="220129" cy="220129"/>
                </a:xfrm>
                <a:custGeom>
                  <a:avLst/>
                  <a:gdLst>
                    <a:gd name="connsiteX0" fmla="*/ 100494 w 220129"/>
                    <a:gd name="connsiteY0" fmla="*/ 186631 h 220129"/>
                    <a:gd name="connsiteX1" fmla="*/ 167490 w 220129"/>
                    <a:gd name="connsiteY1" fmla="*/ 220129 h 220129"/>
                    <a:gd name="connsiteX2" fmla="*/ 172275 w 220129"/>
                    <a:gd name="connsiteY2" fmla="*/ 220129 h 220129"/>
                    <a:gd name="connsiteX3" fmla="*/ 220129 w 220129"/>
                    <a:gd name="connsiteY3" fmla="*/ 191417 h 220129"/>
                    <a:gd name="connsiteX4" fmla="*/ 157919 w 220129"/>
                    <a:gd name="connsiteY4" fmla="*/ 105279 h 220129"/>
                    <a:gd name="connsiteX5" fmla="*/ 86138 w 220129"/>
                    <a:gd name="connsiteY5" fmla="*/ 0 h 220129"/>
                    <a:gd name="connsiteX6" fmla="*/ 0 w 220129"/>
                    <a:gd name="connsiteY6" fmla="*/ 62211 h 220129"/>
                    <a:gd name="connsiteX7" fmla="*/ 100494 w 220129"/>
                    <a:gd name="connsiteY7" fmla="*/ 186631 h 22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29" h="220129">
                      <a:moveTo>
                        <a:pt x="100494" y="186631"/>
                      </a:moveTo>
                      <a:cubicBezTo>
                        <a:pt x="124421" y="205773"/>
                        <a:pt x="143563" y="205773"/>
                        <a:pt x="167490" y="220129"/>
                      </a:cubicBezTo>
                      <a:cubicBezTo>
                        <a:pt x="167490" y="220129"/>
                        <a:pt x="172275" y="220129"/>
                        <a:pt x="172275" y="220129"/>
                      </a:cubicBezTo>
                      <a:cubicBezTo>
                        <a:pt x="191417" y="210558"/>
                        <a:pt x="205773" y="200988"/>
                        <a:pt x="220129" y="191417"/>
                      </a:cubicBezTo>
                      <a:cubicBezTo>
                        <a:pt x="196202" y="167490"/>
                        <a:pt x="177061" y="133992"/>
                        <a:pt x="157919" y="105279"/>
                      </a:cubicBezTo>
                      <a:cubicBezTo>
                        <a:pt x="133992" y="71781"/>
                        <a:pt x="110065" y="38283"/>
                        <a:pt x="86138" y="0"/>
                      </a:cubicBezTo>
                      <a:cubicBezTo>
                        <a:pt x="66996" y="28713"/>
                        <a:pt x="38283" y="52640"/>
                        <a:pt x="0" y="62211"/>
                      </a:cubicBezTo>
                      <a:cubicBezTo>
                        <a:pt x="33498" y="100494"/>
                        <a:pt x="62211" y="157919"/>
                        <a:pt x="100494" y="186631"/>
                      </a:cubicBezTo>
                      <a:close/>
                    </a:path>
                  </a:pathLst>
                </a:custGeom>
                <a:solidFill>
                  <a:srgbClr val="C9C9C9">
                    <a:alpha val="60000"/>
                  </a:srgbClr>
                </a:solidFill>
                <a:ln w="47824"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A856EC61-AB52-40CA-A228-6645AEBE8C05}"/>
                    </a:ext>
                  </a:extLst>
                </p:cNvPr>
                <p:cNvSpPr/>
                <p:nvPr/>
              </p:nvSpPr>
              <p:spPr>
                <a:xfrm>
                  <a:off x="9134429" y="9454243"/>
                  <a:ext cx="181845" cy="210558"/>
                </a:xfrm>
                <a:custGeom>
                  <a:avLst/>
                  <a:gdLst>
                    <a:gd name="connsiteX0" fmla="*/ 105279 w 181845"/>
                    <a:gd name="connsiteY0" fmla="*/ 167490 h 210558"/>
                    <a:gd name="connsiteX1" fmla="*/ 157919 w 181845"/>
                    <a:gd name="connsiteY1" fmla="*/ 210558 h 210558"/>
                    <a:gd name="connsiteX2" fmla="*/ 181846 w 181845"/>
                    <a:gd name="connsiteY2" fmla="*/ 191417 h 210558"/>
                    <a:gd name="connsiteX3" fmla="*/ 119635 w 181845"/>
                    <a:gd name="connsiteY3" fmla="*/ 105279 h 210558"/>
                    <a:gd name="connsiteX4" fmla="*/ 47854 w 181845"/>
                    <a:gd name="connsiteY4" fmla="*/ 0 h 210558"/>
                    <a:gd name="connsiteX5" fmla="*/ 0 w 181845"/>
                    <a:gd name="connsiteY5" fmla="*/ 43069 h 210558"/>
                    <a:gd name="connsiteX6" fmla="*/ 105279 w 181845"/>
                    <a:gd name="connsiteY6" fmla="*/ 167490 h 2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845" h="210558">
                      <a:moveTo>
                        <a:pt x="105279" y="167490"/>
                      </a:moveTo>
                      <a:cubicBezTo>
                        <a:pt x="124421" y="181846"/>
                        <a:pt x="143563" y="196202"/>
                        <a:pt x="157919" y="210558"/>
                      </a:cubicBezTo>
                      <a:cubicBezTo>
                        <a:pt x="167490" y="205773"/>
                        <a:pt x="177060" y="200988"/>
                        <a:pt x="181846" y="191417"/>
                      </a:cubicBezTo>
                      <a:cubicBezTo>
                        <a:pt x="157919" y="167490"/>
                        <a:pt x="138777" y="133992"/>
                        <a:pt x="119635" y="105279"/>
                      </a:cubicBezTo>
                      <a:cubicBezTo>
                        <a:pt x="95708" y="71781"/>
                        <a:pt x="71781" y="38283"/>
                        <a:pt x="47854" y="0"/>
                      </a:cubicBezTo>
                      <a:cubicBezTo>
                        <a:pt x="33498" y="19142"/>
                        <a:pt x="19141" y="33498"/>
                        <a:pt x="0" y="43069"/>
                      </a:cubicBezTo>
                      <a:cubicBezTo>
                        <a:pt x="19141" y="66996"/>
                        <a:pt x="81352" y="143562"/>
                        <a:pt x="105279" y="16749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EFF0316-4154-458B-BBF5-1064AA468DBA}"/>
                    </a:ext>
                  </a:extLst>
                </p:cNvPr>
                <p:cNvSpPr/>
                <p:nvPr/>
              </p:nvSpPr>
              <p:spPr>
                <a:xfrm>
                  <a:off x="8896354" y="9210186"/>
                  <a:ext cx="47398" cy="11553"/>
                </a:xfrm>
                <a:custGeom>
                  <a:avLst/>
                  <a:gdLst>
                    <a:gd name="connsiteX0" fmla="*/ 41872 w 47398"/>
                    <a:gd name="connsiteY0" fmla="*/ 4785 h 11553"/>
                    <a:gd name="connsiteX1" fmla="*/ 3589 w 47398"/>
                    <a:gd name="connsiteY1" fmla="*/ 0 h 11553"/>
                    <a:gd name="connsiteX2" fmla="*/ 3589 w 47398"/>
                    <a:gd name="connsiteY2" fmla="*/ 4785 h 11553"/>
                    <a:gd name="connsiteX3" fmla="*/ 41872 w 47398"/>
                    <a:gd name="connsiteY3" fmla="*/ 9571 h 11553"/>
                    <a:gd name="connsiteX4" fmla="*/ 41872 w 47398"/>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98" h="11553">
                      <a:moveTo>
                        <a:pt x="41872" y="4785"/>
                      </a:moveTo>
                      <a:cubicBezTo>
                        <a:pt x="27516" y="4785"/>
                        <a:pt x="17945" y="4785"/>
                        <a:pt x="3589" y="0"/>
                      </a:cubicBezTo>
                      <a:cubicBezTo>
                        <a:pt x="-1196" y="0"/>
                        <a:pt x="-1196" y="4785"/>
                        <a:pt x="3589" y="4785"/>
                      </a:cubicBezTo>
                      <a:cubicBezTo>
                        <a:pt x="17945" y="9571"/>
                        <a:pt x="32301" y="14356"/>
                        <a:pt x="41872" y="9571"/>
                      </a:cubicBezTo>
                      <a:cubicBezTo>
                        <a:pt x="51443" y="9571"/>
                        <a:pt x="46658" y="4785"/>
                        <a:pt x="41872" y="4785"/>
                      </a:cubicBezTo>
                      <a:close/>
                    </a:path>
                  </a:pathLst>
                </a:custGeom>
                <a:solidFill>
                  <a:srgbClr val="D97D30"/>
                </a:solidFill>
                <a:ln w="47824" cap="flat">
                  <a:noFill/>
                  <a:prstDash val="solid"/>
                  <a:miter/>
                </a:ln>
              </p:spPr>
              <p:txBody>
                <a:bodyPr rtlCol="0" anchor="ctr"/>
                <a:lstStyle/>
                <a:p>
                  <a:endParaRPr lang="en-US"/>
                </a:p>
              </p:txBody>
            </p:sp>
            <p:grpSp>
              <p:nvGrpSpPr>
                <p:cNvPr id="337" name="Graphic 3">
                  <a:extLst>
                    <a:ext uri="{FF2B5EF4-FFF2-40B4-BE49-F238E27FC236}">
                      <a16:creationId xmlns:a16="http://schemas.microsoft.com/office/drawing/2014/main" id="{552DC79F-6FC2-40C4-AFE9-737E062ABB05}"/>
                    </a:ext>
                  </a:extLst>
                </p:cNvPr>
                <p:cNvGrpSpPr/>
                <p:nvPr/>
              </p:nvGrpSpPr>
              <p:grpSpPr>
                <a:xfrm>
                  <a:off x="8987111" y="9545166"/>
                  <a:ext cx="489617" cy="574249"/>
                  <a:chOff x="8987111" y="9545166"/>
                  <a:chExt cx="489617" cy="574249"/>
                </a:xfrm>
              </p:grpSpPr>
              <p:sp>
                <p:nvSpPr>
                  <p:cNvPr id="347" name="Freeform: Shape 346">
                    <a:extLst>
                      <a:ext uri="{FF2B5EF4-FFF2-40B4-BE49-F238E27FC236}">
                        <a16:creationId xmlns:a16="http://schemas.microsoft.com/office/drawing/2014/main" id="{A8585711-CE30-4E1D-AED2-F5A15B5E34BD}"/>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path>
                    </a:pathLst>
                  </a:custGeom>
                  <a:solidFill>
                    <a:srgbClr val="E40274"/>
                  </a:solidFill>
                  <a:ln w="47824"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34A72F77-F621-471B-ACFF-AFFD4196435C}"/>
                      </a:ext>
                    </a:extLst>
                  </p:cNvPr>
                  <p:cNvSpPr/>
                  <p:nvPr/>
                </p:nvSpPr>
                <p:spPr>
                  <a:xfrm>
                    <a:off x="8987767" y="9549951"/>
                    <a:ext cx="488961" cy="569464"/>
                  </a:xfrm>
                  <a:custGeom>
                    <a:avLst/>
                    <a:gdLst>
                      <a:gd name="connsiteX0" fmla="*/ 122734 w 488961"/>
                      <a:gd name="connsiteY0" fmla="*/ 569465 h 569464"/>
                      <a:gd name="connsiteX1" fmla="*/ 122734 w 488961"/>
                      <a:gd name="connsiteY1" fmla="*/ 569465 h 569464"/>
                      <a:gd name="connsiteX2" fmla="*/ 65309 w 488961"/>
                      <a:gd name="connsiteY2" fmla="*/ 564679 h 569464"/>
                      <a:gd name="connsiteX3" fmla="*/ 3099 w 488961"/>
                      <a:gd name="connsiteY3" fmla="*/ 516825 h 569464"/>
                      <a:gd name="connsiteX4" fmla="*/ 22240 w 488961"/>
                      <a:gd name="connsiteY4" fmla="*/ 406760 h 569464"/>
                      <a:gd name="connsiteX5" fmla="*/ 79666 w 488961"/>
                      <a:gd name="connsiteY5" fmla="*/ 287125 h 569464"/>
                      <a:gd name="connsiteX6" fmla="*/ 89236 w 488961"/>
                      <a:gd name="connsiteY6" fmla="*/ 200988 h 569464"/>
                      <a:gd name="connsiteX7" fmla="*/ 94022 w 488961"/>
                      <a:gd name="connsiteY7" fmla="*/ 157919 h 569464"/>
                      <a:gd name="connsiteX8" fmla="*/ 108378 w 488961"/>
                      <a:gd name="connsiteY8" fmla="*/ 148348 h 569464"/>
                      <a:gd name="connsiteX9" fmla="*/ 175374 w 488961"/>
                      <a:gd name="connsiteY9" fmla="*/ 71781 h 569464"/>
                      <a:gd name="connsiteX10" fmla="*/ 228014 w 488961"/>
                      <a:gd name="connsiteY10" fmla="*/ 62211 h 569464"/>
                      <a:gd name="connsiteX11" fmla="*/ 271082 w 488961"/>
                      <a:gd name="connsiteY11" fmla="*/ 71781 h 569464"/>
                      <a:gd name="connsiteX12" fmla="*/ 280653 w 488961"/>
                      <a:gd name="connsiteY12" fmla="*/ 76567 h 569464"/>
                      <a:gd name="connsiteX13" fmla="*/ 285438 w 488961"/>
                      <a:gd name="connsiteY13" fmla="*/ 52640 h 569464"/>
                      <a:gd name="connsiteX14" fmla="*/ 285438 w 488961"/>
                      <a:gd name="connsiteY14" fmla="*/ 47854 h 569464"/>
                      <a:gd name="connsiteX15" fmla="*/ 266297 w 488961"/>
                      <a:gd name="connsiteY15" fmla="*/ 23927 h 569464"/>
                      <a:gd name="connsiteX16" fmla="*/ 261511 w 488961"/>
                      <a:gd name="connsiteY16" fmla="*/ 14356 h 569464"/>
                      <a:gd name="connsiteX17" fmla="*/ 256726 w 488961"/>
                      <a:gd name="connsiteY17" fmla="*/ 4785 h 569464"/>
                      <a:gd name="connsiteX18" fmla="*/ 266297 w 488961"/>
                      <a:gd name="connsiteY18" fmla="*/ 0 h 569464"/>
                      <a:gd name="connsiteX19" fmla="*/ 285438 w 488961"/>
                      <a:gd name="connsiteY19" fmla="*/ 0 h 569464"/>
                      <a:gd name="connsiteX20" fmla="*/ 352434 w 488961"/>
                      <a:gd name="connsiteY20" fmla="*/ 28712 h 569464"/>
                      <a:gd name="connsiteX21" fmla="*/ 409860 w 488961"/>
                      <a:gd name="connsiteY21" fmla="*/ 110065 h 569464"/>
                      <a:gd name="connsiteX22" fmla="*/ 429001 w 488961"/>
                      <a:gd name="connsiteY22" fmla="*/ 138777 h 569464"/>
                      <a:gd name="connsiteX23" fmla="*/ 476855 w 488961"/>
                      <a:gd name="connsiteY23" fmla="*/ 253627 h 569464"/>
                      <a:gd name="connsiteX24" fmla="*/ 481641 w 488961"/>
                      <a:gd name="connsiteY24" fmla="*/ 378048 h 569464"/>
                      <a:gd name="connsiteX25" fmla="*/ 457714 w 488961"/>
                      <a:gd name="connsiteY25" fmla="*/ 425902 h 569464"/>
                      <a:gd name="connsiteX26" fmla="*/ 390718 w 488961"/>
                      <a:gd name="connsiteY26" fmla="*/ 488113 h 569464"/>
                      <a:gd name="connsiteX27" fmla="*/ 299795 w 488961"/>
                      <a:gd name="connsiteY27" fmla="*/ 531181 h 569464"/>
                      <a:gd name="connsiteX28" fmla="*/ 285438 w 488961"/>
                      <a:gd name="connsiteY28" fmla="*/ 535967 h 569464"/>
                      <a:gd name="connsiteX29" fmla="*/ 122734 w 488961"/>
                      <a:gd name="connsiteY29" fmla="*/ 569465 h 569464"/>
                      <a:gd name="connsiteX30" fmla="*/ 232799 w 488961"/>
                      <a:gd name="connsiteY30" fmla="*/ 66996 h 569464"/>
                      <a:gd name="connsiteX31" fmla="*/ 180159 w 488961"/>
                      <a:gd name="connsiteY31" fmla="*/ 71781 h 569464"/>
                      <a:gd name="connsiteX32" fmla="*/ 122734 w 488961"/>
                      <a:gd name="connsiteY32" fmla="*/ 143562 h 569464"/>
                      <a:gd name="connsiteX33" fmla="*/ 122734 w 488961"/>
                      <a:gd name="connsiteY33" fmla="*/ 148348 h 569464"/>
                      <a:gd name="connsiteX34" fmla="*/ 117949 w 488961"/>
                      <a:gd name="connsiteY34" fmla="*/ 148348 h 569464"/>
                      <a:gd name="connsiteX35" fmla="*/ 108378 w 488961"/>
                      <a:gd name="connsiteY35" fmla="*/ 153134 h 569464"/>
                      <a:gd name="connsiteX36" fmla="*/ 103593 w 488961"/>
                      <a:gd name="connsiteY36" fmla="*/ 191417 h 569464"/>
                      <a:gd name="connsiteX37" fmla="*/ 94022 w 488961"/>
                      <a:gd name="connsiteY37" fmla="*/ 282340 h 569464"/>
                      <a:gd name="connsiteX38" fmla="*/ 36597 w 488961"/>
                      <a:gd name="connsiteY38" fmla="*/ 406760 h 569464"/>
                      <a:gd name="connsiteX39" fmla="*/ 17455 w 488961"/>
                      <a:gd name="connsiteY39" fmla="*/ 512040 h 569464"/>
                      <a:gd name="connsiteX40" fmla="*/ 74880 w 488961"/>
                      <a:gd name="connsiteY40" fmla="*/ 550323 h 569464"/>
                      <a:gd name="connsiteX41" fmla="*/ 132305 w 488961"/>
                      <a:gd name="connsiteY41" fmla="*/ 555108 h 569464"/>
                      <a:gd name="connsiteX42" fmla="*/ 285438 w 488961"/>
                      <a:gd name="connsiteY42" fmla="*/ 516825 h 569464"/>
                      <a:gd name="connsiteX43" fmla="*/ 299795 w 488961"/>
                      <a:gd name="connsiteY43" fmla="*/ 512040 h 569464"/>
                      <a:gd name="connsiteX44" fmla="*/ 385932 w 488961"/>
                      <a:gd name="connsiteY44" fmla="*/ 468971 h 569464"/>
                      <a:gd name="connsiteX45" fmla="*/ 448143 w 488961"/>
                      <a:gd name="connsiteY45" fmla="*/ 406760 h 569464"/>
                      <a:gd name="connsiteX46" fmla="*/ 472070 w 488961"/>
                      <a:gd name="connsiteY46" fmla="*/ 363692 h 569464"/>
                      <a:gd name="connsiteX47" fmla="*/ 467284 w 488961"/>
                      <a:gd name="connsiteY47" fmla="*/ 248842 h 569464"/>
                      <a:gd name="connsiteX48" fmla="*/ 424216 w 488961"/>
                      <a:gd name="connsiteY48" fmla="*/ 138777 h 569464"/>
                      <a:gd name="connsiteX49" fmla="*/ 405074 w 488961"/>
                      <a:gd name="connsiteY49" fmla="*/ 110065 h 569464"/>
                      <a:gd name="connsiteX50" fmla="*/ 352434 w 488961"/>
                      <a:gd name="connsiteY50" fmla="*/ 28712 h 569464"/>
                      <a:gd name="connsiteX51" fmla="*/ 295009 w 488961"/>
                      <a:gd name="connsiteY51" fmla="*/ 4785 h 569464"/>
                      <a:gd name="connsiteX52" fmla="*/ 280653 w 488961"/>
                      <a:gd name="connsiteY52" fmla="*/ 4785 h 569464"/>
                      <a:gd name="connsiteX53" fmla="*/ 285438 w 488961"/>
                      <a:gd name="connsiteY53" fmla="*/ 14356 h 569464"/>
                      <a:gd name="connsiteX54" fmla="*/ 299795 w 488961"/>
                      <a:gd name="connsiteY54" fmla="*/ 38283 h 569464"/>
                      <a:gd name="connsiteX55" fmla="*/ 304580 w 488961"/>
                      <a:gd name="connsiteY55" fmla="*/ 43069 h 569464"/>
                      <a:gd name="connsiteX56" fmla="*/ 304580 w 488961"/>
                      <a:gd name="connsiteY56" fmla="*/ 43069 h 569464"/>
                      <a:gd name="connsiteX57" fmla="*/ 304580 w 488961"/>
                      <a:gd name="connsiteY57" fmla="*/ 43069 h 569464"/>
                      <a:gd name="connsiteX58" fmla="*/ 299795 w 488961"/>
                      <a:gd name="connsiteY58" fmla="*/ 81352 h 569464"/>
                      <a:gd name="connsiteX59" fmla="*/ 299795 w 488961"/>
                      <a:gd name="connsiteY59" fmla="*/ 90923 h 569464"/>
                      <a:gd name="connsiteX60" fmla="*/ 290224 w 488961"/>
                      <a:gd name="connsiteY60" fmla="*/ 81352 h 569464"/>
                      <a:gd name="connsiteX61" fmla="*/ 275868 w 488961"/>
                      <a:gd name="connsiteY61" fmla="*/ 71781 h 569464"/>
                      <a:gd name="connsiteX62" fmla="*/ 232799 w 488961"/>
                      <a:gd name="connsiteY62" fmla="*/ 66996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961" h="569464">
                        <a:moveTo>
                          <a:pt x="122734" y="569465"/>
                        </a:moveTo>
                        <a:lnTo>
                          <a:pt x="122734" y="569465"/>
                        </a:lnTo>
                        <a:cubicBezTo>
                          <a:pt x="103593" y="569465"/>
                          <a:pt x="84451" y="569465"/>
                          <a:pt x="65309" y="564679"/>
                        </a:cubicBezTo>
                        <a:cubicBezTo>
                          <a:pt x="46168" y="559894"/>
                          <a:pt x="7884" y="545538"/>
                          <a:pt x="3099" y="516825"/>
                        </a:cubicBezTo>
                        <a:cubicBezTo>
                          <a:pt x="-6472" y="473756"/>
                          <a:pt x="7884" y="430687"/>
                          <a:pt x="22240" y="406760"/>
                        </a:cubicBezTo>
                        <a:cubicBezTo>
                          <a:pt x="41382" y="368477"/>
                          <a:pt x="65309" y="330194"/>
                          <a:pt x="79666" y="287125"/>
                        </a:cubicBezTo>
                        <a:cubicBezTo>
                          <a:pt x="94022" y="253627"/>
                          <a:pt x="94022" y="234485"/>
                          <a:pt x="89236" y="200988"/>
                        </a:cubicBezTo>
                        <a:cubicBezTo>
                          <a:pt x="89236" y="186631"/>
                          <a:pt x="89236" y="172275"/>
                          <a:pt x="94022" y="157919"/>
                        </a:cubicBezTo>
                        <a:cubicBezTo>
                          <a:pt x="98807" y="153134"/>
                          <a:pt x="103593" y="148348"/>
                          <a:pt x="108378" y="148348"/>
                        </a:cubicBezTo>
                        <a:cubicBezTo>
                          <a:pt x="113163" y="114850"/>
                          <a:pt x="141876" y="81352"/>
                          <a:pt x="175374" y="71781"/>
                        </a:cubicBezTo>
                        <a:cubicBezTo>
                          <a:pt x="189730" y="66996"/>
                          <a:pt x="208872" y="62211"/>
                          <a:pt x="228014" y="62211"/>
                        </a:cubicBezTo>
                        <a:cubicBezTo>
                          <a:pt x="247155" y="62211"/>
                          <a:pt x="261511" y="66996"/>
                          <a:pt x="271082" y="71781"/>
                        </a:cubicBezTo>
                        <a:cubicBezTo>
                          <a:pt x="275868" y="71781"/>
                          <a:pt x="275868" y="76567"/>
                          <a:pt x="280653" y="76567"/>
                        </a:cubicBezTo>
                        <a:cubicBezTo>
                          <a:pt x="280653" y="66996"/>
                          <a:pt x="280653" y="62211"/>
                          <a:pt x="285438" y="52640"/>
                        </a:cubicBezTo>
                        <a:cubicBezTo>
                          <a:pt x="285438" y="52640"/>
                          <a:pt x="285438" y="52640"/>
                          <a:pt x="285438" y="47854"/>
                        </a:cubicBezTo>
                        <a:cubicBezTo>
                          <a:pt x="280653" y="38283"/>
                          <a:pt x="275868" y="33498"/>
                          <a:pt x="266297" y="23927"/>
                        </a:cubicBezTo>
                        <a:cubicBezTo>
                          <a:pt x="266297" y="19142"/>
                          <a:pt x="261511" y="19142"/>
                          <a:pt x="261511" y="14356"/>
                        </a:cubicBezTo>
                        <a:cubicBezTo>
                          <a:pt x="256726" y="14356"/>
                          <a:pt x="256726" y="9571"/>
                          <a:pt x="256726" y="4785"/>
                        </a:cubicBezTo>
                        <a:cubicBezTo>
                          <a:pt x="256726" y="0"/>
                          <a:pt x="261511" y="0"/>
                          <a:pt x="266297" y="0"/>
                        </a:cubicBezTo>
                        <a:cubicBezTo>
                          <a:pt x="271082" y="0"/>
                          <a:pt x="280653" y="0"/>
                          <a:pt x="285438" y="0"/>
                        </a:cubicBezTo>
                        <a:cubicBezTo>
                          <a:pt x="309365" y="0"/>
                          <a:pt x="328507" y="0"/>
                          <a:pt x="352434" y="28712"/>
                        </a:cubicBezTo>
                        <a:cubicBezTo>
                          <a:pt x="371576" y="57425"/>
                          <a:pt x="390718" y="86138"/>
                          <a:pt x="409860" y="110065"/>
                        </a:cubicBezTo>
                        <a:cubicBezTo>
                          <a:pt x="414645" y="119635"/>
                          <a:pt x="419430" y="129206"/>
                          <a:pt x="429001" y="138777"/>
                        </a:cubicBezTo>
                        <a:cubicBezTo>
                          <a:pt x="452928" y="172275"/>
                          <a:pt x="467284" y="210558"/>
                          <a:pt x="476855" y="253627"/>
                        </a:cubicBezTo>
                        <a:cubicBezTo>
                          <a:pt x="486426" y="291910"/>
                          <a:pt x="495997" y="339764"/>
                          <a:pt x="481641" y="378048"/>
                        </a:cubicBezTo>
                        <a:cubicBezTo>
                          <a:pt x="476855" y="392404"/>
                          <a:pt x="467284" y="411546"/>
                          <a:pt x="457714" y="425902"/>
                        </a:cubicBezTo>
                        <a:cubicBezTo>
                          <a:pt x="438572" y="449829"/>
                          <a:pt x="409860" y="473756"/>
                          <a:pt x="390718" y="488113"/>
                        </a:cubicBezTo>
                        <a:cubicBezTo>
                          <a:pt x="362005" y="507254"/>
                          <a:pt x="333293" y="521610"/>
                          <a:pt x="299795" y="531181"/>
                        </a:cubicBezTo>
                        <a:cubicBezTo>
                          <a:pt x="295009" y="531181"/>
                          <a:pt x="290224" y="535967"/>
                          <a:pt x="285438" y="535967"/>
                        </a:cubicBezTo>
                        <a:cubicBezTo>
                          <a:pt x="223228" y="555108"/>
                          <a:pt x="170589" y="569465"/>
                          <a:pt x="122734" y="569465"/>
                        </a:cubicBezTo>
                        <a:close/>
                        <a:moveTo>
                          <a:pt x="232799" y="66996"/>
                        </a:moveTo>
                        <a:cubicBezTo>
                          <a:pt x="213657" y="66996"/>
                          <a:pt x="194516" y="71781"/>
                          <a:pt x="180159" y="71781"/>
                        </a:cubicBezTo>
                        <a:cubicBezTo>
                          <a:pt x="151447" y="81352"/>
                          <a:pt x="122734" y="110065"/>
                          <a:pt x="122734" y="143562"/>
                        </a:cubicBezTo>
                        <a:lnTo>
                          <a:pt x="122734" y="148348"/>
                        </a:lnTo>
                        <a:lnTo>
                          <a:pt x="117949" y="148348"/>
                        </a:lnTo>
                        <a:cubicBezTo>
                          <a:pt x="113163" y="148348"/>
                          <a:pt x="113163" y="153134"/>
                          <a:pt x="108378" y="153134"/>
                        </a:cubicBezTo>
                        <a:cubicBezTo>
                          <a:pt x="103593" y="162704"/>
                          <a:pt x="103593" y="177061"/>
                          <a:pt x="103593" y="191417"/>
                        </a:cubicBezTo>
                        <a:cubicBezTo>
                          <a:pt x="108378" y="220129"/>
                          <a:pt x="108378" y="248842"/>
                          <a:pt x="94022" y="282340"/>
                        </a:cubicBezTo>
                        <a:cubicBezTo>
                          <a:pt x="79666" y="325408"/>
                          <a:pt x="55739" y="368477"/>
                          <a:pt x="36597" y="406760"/>
                        </a:cubicBezTo>
                        <a:cubicBezTo>
                          <a:pt x="22240" y="430687"/>
                          <a:pt x="7884" y="473756"/>
                          <a:pt x="17455" y="512040"/>
                        </a:cubicBezTo>
                        <a:cubicBezTo>
                          <a:pt x="22240" y="535967"/>
                          <a:pt x="60524" y="550323"/>
                          <a:pt x="74880" y="550323"/>
                        </a:cubicBezTo>
                        <a:cubicBezTo>
                          <a:pt x="94022" y="555108"/>
                          <a:pt x="113163" y="555108"/>
                          <a:pt x="132305" y="555108"/>
                        </a:cubicBezTo>
                        <a:cubicBezTo>
                          <a:pt x="175374" y="555108"/>
                          <a:pt x="228014" y="545538"/>
                          <a:pt x="285438" y="516825"/>
                        </a:cubicBezTo>
                        <a:cubicBezTo>
                          <a:pt x="290224" y="516825"/>
                          <a:pt x="295009" y="512040"/>
                          <a:pt x="299795" y="512040"/>
                        </a:cubicBezTo>
                        <a:cubicBezTo>
                          <a:pt x="328507" y="497683"/>
                          <a:pt x="357220" y="488113"/>
                          <a:pt x="385932" y="468971"/>
                        </a:cubicBezTo>
                        <a:cubicBezTo>
                          <a:pt x="405074" y="454615"/>
                          <a:pt x="433787" y="435473"/>
                          <a:pt x="448143" y="406760"/>
                        </a:cubicBezTo>
                        <a:cubicBezTo>
                          <a:pt x="457714" y="392404"/>
                          <a:pt x="467284" y="378048"/>
                          <a:pt x="472070" y="363692"/>
                        </a:cubicBezTo>
                        <a:cubicBezTo>
                          <a:pt x="481641" y="325408"/>
                          <a:pt x="476855" y="287125"/>
                          <a:pt x="467284" y="248842"/>
                        </a:cubicBezTo>
                        <a:cubicBezTo>
                          <a:pt x="457714" y="205773"/>
                          <a:pt x="443357" y="172275"/>
                          <a:pt x="424216" y="138777"/>
                        </a:cubicBezTo>
                        <a:cubicBezTo>
                          <a:pt x="419430" y="129206"/>
                          <a:pt x="414645" y="119635"/>
                          <a:pt x="405074" y="110065"/>
                        </a:cubicBezTo>
                        <a:cubicBezTo>
                          <a:pt x="385932" y="81352"/>
                          <a:pt x="371576" y="52640"/>
                          <a:pt x="352434" y="28712"/>
                        </a:cubicBezTo>
                        <a:cubicBezTo>
                          <a:pt x="333293" y="4785"/>
                          <a:pt x="318937" y="4785"/>
                          <a:pt x="295009" y="4785"/>
                        </a:cubicBezTo>
                        <a:cubicBezTo>
                          <a:pt x="290224" y="4785"/>
                          <a:pt x="285438" y="4785"/>
                          <a:pt x="280653" y="4785"/>
                        </a:cubicBezTo>
                        <a:cubicBezTo>
                          <a:pt x="280653" y="9571"/>
                          <a:pt x="285438" y="9571"/>
                          <a:pt x="285438" y="14356"/>
                        </a:cubicBezTo>
                        <a:cubicBezTo>
                          <a:pt x="290224" y="23927"/>
                          <a:pt x="295009" y="28712"/>
                          <a:pt x="299795" y="38283"/>
                        </a:cubicBezTo>
                        <a:cubicBezTo>
                          <a:pt x="299795" y="38283"/>
                          <a:pt x="304580" y="43069"/>
                          <a:pt x="304580" y="43069"/>
                        </a:cubicBezTo>
                        <a:lnTo>
                          <a:pt x="304580" y="43069"/>
                        </a:lnTo>
                        <a:lnTo>
                          <a:pt x="304580" y="43069"/>
                        </a:lnTo>
                        <a:cubicBezTo>
                          <a:pt x="304580" y="57425"/>
                          <a:pt x="299795" y="66996"/>
                          <a:pt x="299795" y="81352"/>
                        </a:cubicBezTo>
                        <a:lnTo>
                          <a:pt x="299795" y="90923"/>
                        </a:lnTo>
                        <a:lnTo>
                          <a:pt x="290224" y="81352"/>
                        </a:lnTo>
                        <a:cubicBezTo>
                          <a:pt x="285438" y="76567"/>
                          <a:pt x="280653" y="71781"/>
                          <a:pt x="275868" y="71781"/>
                        </a:cubicBezTo>
                        <a:cubicBezTo>
                          <a:pt x="261511" y="71781"/>
                          <a:pt x="247155" y="66996"/>
                          <a:pt x="232799" y="66996"/>
                        </a:cubicBezTo>
                        <a:close/>
                      </a:path>
                    </a:pathLst>
                  </a:custGeom>
                  <a:solidFill>
                    <a:srgbClr val="B00562"/>
                  </a:solidFill>
                  <a:ln w="47824" cap="flat">
                    <a:noFill/>
                    <a:prstDash val="solid"/>
                    <a:miter/>
                  </a:ln>
                </p:spPr>
                <p:txBody>
                  <a:bodyPr rtlCol="0" anchor="ctr"/>
                  <a:lstStyle/>
                  <a:p>
                    <a:endParaRPr lang="en-US"/>
                  </a:p>
                </p:txBody>
              </p:sp>
            </p:grpSp>
            <p:sp>
              <p:nvSpPr>
                <p:cNvPr id="338" name="Freeform: Shape 337">
                  <a:extLst>
                    <a:ext uri="{FF2B5EF4-FFF2-40B4-BE49-F238E27FC236}">
                      <a16:creationId xmlns:a16="http://schemas.microsoft.com/office/drawing/2014/main" id="{BAD024D3-F142-481E-95D2-B881AD4530D9}"/>
                    </a:ext>
                  </a:extLst>
                </p:cNvPr>
                <p:cNvSpPr/>
                <p:nvPr/>
              </p:nvSpPr>
              <p:spPr>
                <a:xfrm>
                  <a:off x="9091892" y="9606778"/>
                  <a:ext cx="206163" cy="131786"/>
                </a:xfrm>
                <a:custGeom>
                  <a:avLst/>
                  <a:gdLst>
                    <a:gd name="connsiteX0" fmla="*/ 99962 w 206163"/>
                    <a:gd name="connsiteY0" fmla="*/ 598 h 131786"/>
                    <a:gd name="connsiteX1" fmla="*/ 23396 w 206163"/>
                    <a:gd name="connsiteY1" fmla="*/ 43667 h 131786"/>
                    <a:gd name="connsiteX2" fmla="*/ 9039 w 206163"/>
                    <a:gd name="connsiteY2" fmla="*/ 129804 h 131786"/>
                    <a:gd name="connsiteX3" fmla="*/ 13824 w 206163"/>
                    <a:gd name="connsiteY3" fmla="*/ 125019 h 131786"/>
                    <a:gd name="connsiteX4" fmla="*/ 104747 w 206163"/>
                    <a:gd name="connsiteY4" fmla="*/ 14954 h 131786"/>
                    <a:gd name="connsiteX5" fmla="*/ 162173 w 206163"/>
                    <a:gd name="connsiteY5" fmla="*/ 24525 h 131786"/>
                    <a:gd name="connsiteX6" fmla="*/ 195670 w 206163"/>
                    <a:gd name="connsiteY6" fmla="*/ 72379 h 131786"/>
                    <a:gd name="connsiteX7" fmla="*/ 205241 w 206163"/>
                    <a:gd name="connsiteY7" fmla="*/ 72379 h 131786"/>
                    <a:gd name="connsiteX8" fmla="*/ 99962 w 206163"/>
                    <a:gd name="connsiteY8" fmla="*/ 598 h 13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3" h="131786">
                      <a:moveTo>
                        <a:pt x="99962" y="598"/>
                      </a:moveTo>
                      <a:cubicBezTo>
                        <a:pt x="71250" y="5384"/>
                        <a:pt x="42537" y="19740"/>
                        <a:pt x="23396" y="43667"/>
                      </a:cubicBezTo>
                      <a:cubicBezTo>
                        <a:pt x="4254" y="62808"/>
                        <a:pt x="-10103" y="105877"/>
                        <a:pt x="9039" y="129804"/>
                      </a:cubicBezTo>
                      <a:cubicBezTo>
                        <a:pt x="9039" y="134590"/>
                        <a:pt x="13824" y="129804"/>
                        <a:pt x="13824" y="125019"/>
                      </a:cubicBezTo>
                      <a:cubicBezTo>
                        <a:pt x="4254" y="67594"/>
                        <a:pt x="47323" y="24525"/>
                        <a:pt x="104747" y="14954"/>
                      </a:cubicBezTo>
                      <a:cubicBezTo>
                        <a:pt x="123889" y="14954"/>
                        <a:pt x="143031" y="14954"/>
                        <a:pt x="162173" y="24525"/>
                      </a:cubicBezTo>
                      <a:cubicBezTo>
                        <a:pt x="181314" y="34096"/>
                        <a:pt x="190885" y="53238"/>
                        <a:pt x="195670" y="72379"/>
                      </a:cubicBezTo>
                      <a:cubicBezTo>
                        <a:pt x="195670" y="77165"/>
                        <a:pt x="205241" y="77165"/>
                        <a:pt x="205241" y="72379"/>
                      </a:cubicBezTo>
                      <a:cubicBezTo>
                        <a:pt x="214812" y="19740"/>
                        <a:pt x="147816" y="-4187"/>
                        <a:pt x="99962" y="598"/>
                      </a:cubicBezTo>
                      <a:close/>
                    </a:path>
                  </a:pathLst>
                </a:custGeom>
                <a:solidFill>
                  <a:srgbClr val="B00562"/>
                </a:solidFill>
                <a:ln w="47824"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091E9597-6F0F-4B3F-AB66-5600DD52B1AD}"/>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 name="connsiteX22" fmla="*/ 147317 w 477614"/>
                    <a:gd name="connsiteY22" fmla="*/ 138777 h 567598"/>
                    <a:gd name="connsiteX23" fmla="*/ 219099 w 477614"/>
                    <a:gd name="connsiteY23" fmla="*/ 95708 h 567598"/>
                    <a:gd name="connsiteX24" fmla="*/ 271738 w 477614"/>
                    <a:gd name="connsiteY24" fmla="*/ 153133 h 567598"/>
                    <a:gd name="connsiteX25" fmla="*/ 219099 w 477614"/>
                    <a:gd name="connsiteY25" fmla="*/ 162704 h 567598"/>
                    <a:gd name="connsiteX26" fmla="*/ 161673 w 477614"/>
                    <a:gd name="connsiteY26" fmla="*/ 191417 h 567598"/>
                    <a:gd name="connsiteX27" fmla="*/ 147317 w 477614"/>
                    <a:gd name="connsiteY27" fmla="*/ 138777 h 567598"/>
                    <a:gd name="connsiteX28" fmla="*/ 424871 w 477614"/>
                    <a:gd name="connsiteY28" fmla="*/ 267983 h 567598"/>
                    <a:gd name="connsiteX29" fmla="*/ 333948 w 477614"/>
                    <a:gd name="connsiteY29" fmla="*/ 421117 h 567598"/>
                    <a:gd name="connsiteX30" fmla="*/ 290880 w 477614"/>
                    <a:gd name="connsiteY30" fmla="*/ 449829 h 567598"/>
                    <a:gd name="connsiteX31" fmla="*/ 243026 w 477614"/>
                    <a:gd name="connsiteY31" fmla="*/ 468971 h 567598"/>
                    <a:gd name="connsiteX32" fmla="*/ 152103 w 477614"/>
                    <a:gd name="connsiteY32" fmla="*/ 492898 h 567598"/>
                    <a:gd name="connsiteX33" fmla="*/ 65965 w 477614"/>
                    <a:gd name="connsiteY33" fmla="*/ 483327 h 567598"/>
                    <a:gd name="connsiteX34" fmla="*/ 65965 w 477614"/>
                    <a:gd name="connsiteY34" fmla="*/ 483327 h 567598"/>
                    <a:gd name="connsiteX35" fmla="*/ 37253 w 477614"/>
                    <a:gd name="connsiteY35" fmla="*/ 435473 h 567598"/>
                    <a:gd name="connsiteX36" fmla="*/ 61180 w 477614"/>
                    <a:gd name="connsiteY36" fmla="*/ 368477 h 567598"/>
                    <a:gd name="connsiteX37" fmla="*/ 161673 w 477614"/>
                    <a:gd name="connsiteY37" fmla="*/ 349336 h 567598"/>
                    <a:gd name="connsiteX38" fmla="*/ 271738 w 477614"/>
                    <a:gd name="connsiteY38" fmla="*/ 330194 h 567598"/>
                    <a:gd name="connsiteX39" fmla="*/ 343519 w 477614"/>
                    <a:gd name="connsiteY39" fmla="*/ 287125 h 567598"/>
                    <a:gd name="connsiteX40" fmla="*/ 338734 w 477614"/>
                    <a:gd name="connsiteY40" fmla="*/ 191417 h 567598"/>
                    <a:gd name="connsiteX41" fmla="*/ 324378 w 477614"/>
                    <a:gd name="connsiteY41" fmla="*/ 177060 h 567598"/>
                    <a:gd name="connsiteX42" fmla="*/ 319592 w 477614"/>
                    <a:gd name="connsiteY42" fmla="*/ 157919 h 567598"/>
                    <a:gd name="connsiteX43" fmla="*/ 319592 w 477614"/>
                    <a:gd name="connsiteY43" fmla="*/ 153133 h 567598"/>
                    <a:gd name="connsiteX44" fmla="*/ 319592 w 477614"/>
                    <a:gd name="connsiteY44" fmla="*/ 153133 h 567598"/>
                    <a:gd name="connsiteX45" fmla="*/ 333948 w 477614"/>
                    <a:gd name="connsiteY45" fmla="*/ 114850 h 567598"/>
                    <a:gd name="connsiteX46" fmla="*/ 324378 w 477614"/>
                    <a:gd name="connsiteY46" fmla="*/ 62211 h 567598"/>
                    <a:gd name="connsiteX47" fmla="*/ 362661 w 477614"/>
                    <a:gd name="connsiteY47" fmla="*/ 71781 h 567598"/>
                    <a:gd name="connsiteX48" fmla="*/ 405730 w 477614"/>
                    <a:gd name="connsiteY48" fmla="*/ 148348 h 567598"/>
                    <a:gd name="connsiteX49" fmla="*/ 424871 w 477614"/>
                    <a:gd name="connsiteY49" fmla="*/ 267983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moveTo>
                        <a:pt x="147317" y="138777"/>
                      </a:moveTo>
                      <a:cubicBezTo>
                        <a:pt x="161673" y="114850"/>
                        <a:pt x="190386" y="90923"/>
                        <a:pt x="219099" y="95708"/>
                      </a:cubicBezTo>
                      <a:cubicBezTo>
                        <a:pt x="233455" y="100494"/>
                        <a:pt x="300451" y="129206"/>
                        <a:pt x="271738" y="153133"/>
                      </a:cubicBezTo>
                      <a:cubicBezTo>
                        <a:pt x="257382" y="167490"/>
                        <a:pt x="238240" y="167490"/>
                        <a:pt x="219099" y="162704"/>
                      </a:cubicBezTo>
                      <a:cubicBezTo>
                        <a:pt x="195171" y="157919"/>
                        <a:pt x="180815" y="186631"/>
                        <a:pt x="161673" y="191417"/>
                      </a:cubicBezTo>
                      <a:cubicBezTo>
                        <a:pt x="128176" y="191417"/>
                        <a:pt x="137746" y="153133"/>
                        <a:pt x="147317" y="138777"/>
                      </a:cubicBezTo>
                      <a:close/>
                      <a:moveTo>
                        <a:pt x="424871" y="267983"/>
                      </a:moveTo>
                      <a:cubicBezTo>
                        <a:pt x="415301" y="330194"/>
                        <a:pt x="381802" y="382833"/>
                        <a:pt x="333948" y="421117"/>
                      </a:cubicBezTo>
                      <a:cubicBezTo>
                        <a:pt x="319592" y="430687"/>
                        <a:pt x="305236" y="440258"/>
                        <a:pt x="290880" y="449829"/>
                      </a:cubicBezTo>
                      <a:cubicBezTo>
                        <a:pt x="276523" y="459400"/>
                        <a:pt x="257382" y="464185"/>
                        <a:pt x="243026" y="468971"/>
                      </a:cubicBezTo>
                      <a:cubicBezTo>
                        <a:pt x="214313" y="478542"/>
                        <a:pt x="180815" y="488112"/>
                        <a:pt x="152103" y="492898"/>
                      </a:cubicBezTo>
                      <a:cubicBezTo>
                        <a:pt x="128176" y="497683"/>
                        <a:pt x="89892" y="497683"/>
                        <a:pt x="65965" y="483327"/>
                      </a:cubicBezTo>
                      <a:cubicBezTo>
                        <a:pt x="65965" y="483327"/>
                        <a:pt x="65965" y="483327"/>
                        <a:pt x="65965" y="483327"/>
                      </a:cubicBezTo>
                      <a:cubicBezTo>
                        <a:pt x="46823" y="473756"/>
                        <a:pt x="37253" y="454615"/>
                        <a:pt x="37253" y="435473"/>
                      </a:cubicBezTo>
                      <a:cubicBezTo>
                        <a:pt x="37253" y="411546"/>
                        <a:pt x="42038" y="382833"/>
                        <a:pt x="61180" y="368477"/>
                      </a:cubicBezTo>
                      <a:cubicBezTo>
                        <a:pt x="89892" y="349336"/>
                        <a:pt x="128176" y="358906"/>
                        <a:pt x="161673" y="349336"/>
                      </a:cubicBezTo>
                      <a:cubicBezTo>
                        <a:pt x="199957" y="339764"/>
                        <a:pt x="233455" y="334979"/>
                        <a:pt x="271738" y="330194"/>
                      </a:cubicBezTo>
                      <a:cubicBezTo>
                        <a:pt x="300451" y="325408"/>
                        <a:pt x="329163" y="315837"/>
                        <a:pt x="343519" y="287125"/>
                      </a:cubicBezTo>
                      <a:cubicBezTo>
                        <a:pt x="353090" y="263198"/>
                        <a:pt x="362661" y="215344"/>
                        <a:pt x="338734" y="191417"/>
                      </a:cubicBezTo>
                      <a:cubicBezTo>
                        <a:pt x="333948" y="186631"/>
                        <a:pt x="329163" y="181846"/>
                        <a:pt x="324378" y="177060"/>
                      </a:cubicBezTo>
                      <a:cubicBezTo>
                        <a:pt x="319592" y="172275"/>
                        <a:pt x="319592" y="162704"/>
                        <a:pt x="319592" y="157919"/>
                      </a:cubicBezTo>
                      <a:cubicBezTo>
                        <a:pt x="319592" y="157919"/>
                        <a:pt x="319592" y="157919"/>
                        <a:pt x="319592" y="153133"/>
                      </a:cubicBezTo>
                      <a:cubicBezTo>
                        <a:pt x="319592" y="153133"/>
                        <a:pt x="319592" y="153133"/>
                        <a:pt x="319592" y="153133"/>
                      </a:cubicBezTo>
                      <a:cubicBezTo>
                        <a:pt x="319592" y="138777"/>
                        <a:pt x="338734" y="133992"/>
                        <a:pt x="333948" y="114850"/>
                      </a:cubicBezTo>
                      <a:cubicBezTo>
                        <a:pt x="329163" y="105279"/>
                        <a:pt x="310021" y="71781"/>
                        <a:pt x="324378" y="62211"/>
                      </a:cubicBezTo>
                      <a:cubicBezTo>
                        <a:pt x="338734" y="52640"/>
                        <a:pt x="353090" y="62211"/>
                        <a:pt x="362661" y="71781"/>
                      </a:cubicBezTo>
                      <a:cubicBezTo>
                        <a:pt x="381802" y="95708"/>
                        <a:pt x="391374" y="119635"/>
                        <a:pt x="405730" y="148348"/>
                      </a:cubicBezTo>
                      <a:cubicBezTo>
                        <a:pt x="410515" y="186631"/>
                        <a:pt x="429657" y="229700"/>
                        <a:pt x="424871" y="267983"/>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40" name="Graphic 3">
                  <a:extLst>
                    <a:ext uri="{FF2B5EF4-FFF2-40B4-BE49-F238E27FC236}">
                      <a16:creationId xmlns:a16="http://schemas.microsoft.com/office/drawing/2014/main" id="{A60E2393-60E3-4FBD-924E-AA705E660DB8}"/>
                    </a:ext>
                  </a:extLst>
                </p:cNvPr>
                <p:cNvGrpSpPr/>
                <p:nvPr/>
              </p:nvGrpSpPr>
              <p:grpSpPr>
                <a:xfrm>
                  <a:off x="8992790" y="9808363"/>
                  <a:ext cx="479415" cy="311052"/>
                  <a:chOff x="8992790" y="9808363"/>
                  <a:chExt cx="479415" cy="311052"/>
                </a:xfrm>
              </p:grpSpPr>
              <p:sp>
                <p:nvSpPr>
                  <p:cNvPr id="345" name="Freeform: Shape 344">
                    <a:extLst>
                      <a:ext uri="{FF2B5EF4-FFF2-40B4-BE49-F238E27FC236}">
                        <a16:creationId xmlns:a16="http://schemas.microsoft.com/office/drawing/2014/main" id="{1EE4CBFF-51F0-4D58-A2CF-AF2788500090}"/>
                      </a:ext>
                    </a:extLst>
                  </p:cNvPr>
                  <p:cNvSpPr/>
                  <p:nvPr/>
                </p:nvSpPr>
                <p:spPr>
                  <a:xfrm>
                    <a:off x="8993774" y="9817934"/>
                    <a:ext cx="471588" cy="295472"/>
                  </a:xfrm>
                  <a:custGeom>
                    <a:avLst/>
                    <a:gdLst>
                      <a:gd name="connsiteX0" fmla="*/ 466063 w 471588"/>
                      <a:gd name="connsiteY0" fmla="*/ 0 h 295472"/>
                      <a:gd name="connsiteX1" fmla="*/ 384711 w 471588"/>
                      <a:gd name="connsiteY1" fmla="*/ 129206 h 295472"/>
                      <a:gd name="connsiteX2" fmla="*/ 178938 w 471588"/>
                      <a:gd name="connsiteY2" fmla="*/ 229700 h 295472"/>
                      <a:gd name="connsiteX3" fmla="*/ 11448 w 471588"/>
                      <a:gd name="connsiteY3" fmla="*/ 191417 h 295472"/>
                      <a:gd name="connsiteX4" fmla="*/ 11448 w 471588"/>
                      <a:gd name="connsiteY4" fmla="*/ 157919 h 295472"/>
                      <a:gd name="connsiteX5" fmla="*/ 1877 w 471588"/>
                      <a:gd name="connsiteY5" fmla="*/ 244057 h 295472"/>
                      <a:gd name="connsiteX6" fmla="*/ 64088 w 471588"/>
                      <a:gd name="connsiteY6" fmla="*/ 287125 h 295472"/>
                      <a:gd name="connsiteX7" fmla="*/ 236363 w 471588"/>
                      <a:gd name="connsiteY7" fmla="*/ 277554 h 295472"/>
                      <a:gd name="connsiteX8" fmla="*/ 375140 w 471588"/>
                      <a:gd name="connsiteY8" fmla="*/ 210558 h 295472"/>
                      <a:gd name="connsiteX9" fmla="*/ 437350 w 471588"/>
                      <a:gd name="connsiteY9" fmla="*/ 153134 h 295472"/>
                      <a:gd name="connsiteX10" fmla="*/ 466063 w 471588"/>
                      <a:gd name="connsiteY10" fmla="*/ 100494 h 295472"/>
                      <a:gd name="connsiteX11" fmla="*/ 466063 w 471588"/>
                      <a:gd name="connsiteY11" fmla="*/ 0 h 2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588" h="295472">
                        <a:moveTo>
                          <a:pt x="466063" y="0"/>
                        </a:moveTo>
                        <a:cubicBezTo>
                          <a:pt x="456492" y="47854"/>
                          <a:pt x="427780" y="95708"/>
                          <a:pt x="384711" y="129206"/>
                        </a:cubicBezTo>
                        <a:cubicBezTo>
                          <a:pt x="327286" y="177061"/>
                          <a:pt x="250719" y="210558"/>
                          <a:pt x="178938" y="229700"/>
                        </a:cubicBezTo>
                        <a:cubicBezTo>
                          <a:pt x="135869" y="239271"/>
                          <a:pt x="25804" y="258413"/>
                          <a:pt x="11448" y="191417"/>
                        </a:cubicBezTo>
                        <a:cubicBezTo>
                          <a:pt x="6663" y="181846"/>
                          <a:pt x="11448" y="167490"/>
                          <a:pt x="11448" y="157919"/>
                        </a:cubicBezTo>
                        <a:cubicBezTo>
                          <a:pt x="1877" y="186631"/>
                          <a:pt x="-2908" y="215344"/>
                          <a:pt x="1877" y="244057"/>
                        </a:cubicBezTo>
                        <a:cubicBezTo>
                          <a:pt x="6663" y="267984"/>
                          <a:pt x="40160" y="282340"/>
                          <a:pt x="64088" y="287125"/>
                        </a:cubicBezTo>
                        <a:cubicBezTo>
                          <a:pt x="121513" y="301481"/>
                          <a:pt x="183723" y="296696"/>
                          <a:pt x="236363" y="277554"/>
                        </a:cubicBezTo>
                        <a:cubicBezTo>
                          <a:pt x="284217" y="258413"/>
                          <a:pt x="332071" y="239271"/>
                          <a:pt x="375140" y="210558"/>
                        </a:cubicBezTo>
                        <a:cubicBezTo>
                          <a:pt x="399067" y="196202"/>
                          <a:pt x="422994" y="172275"/>
                          <a:pt x="437350" y="153134"/>
                        </a:cubicBezTo>
                        <a:cubicBezTo>
                          <a:pt x="446921" y="138777"/>
                          <a:pt x="456492" y="119635"/>
                          <a:pt x="466063" y="100494"/>
                        </a:cubicBezTo>
                        <a:cubicBezTo>
                          <a:pt x="475634" y="66996"/>
                          <a:pt x="470848" y="33498"/>
                          <a:pt x="466063" y="0"/>
                        </a:cubicBezTo>
                        <a:close/>
                      </a:path>
                    </a:pathLst>
                  </a:custGeom>
                  <a:solidFill>
                    <a:srgbClr val="FFFBEB"/>
                  </a:solidFill>
                  <a:ln w="47824"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DF4DB343-E7D8-48F4-BDD2-42288F5E62C7}"/>
                      </a:ext>
                    </a:extLst>
                  </p:cNvPr>
                  <p:cNvSpPr/>
                  <p:nvPr/>
                </p:nvSpPr>
                <p:spPr>
                  <a:xfrm>
                    <a:off x="8992790" y="9808363"/>
                    <a:ext cx="479415" cy="311052"/>
                  </a:xfrm>
                  <a:custGeom>
                    <a:avLst/>
                    <a:gdLst>
                      <a:gd name="connsiteX0" fmla="*/ 132068 w 479415"/>
                      <a:gd name="connsiteY0" fmla="*/ 311052 h 311052"/>
                      <a:gd name="connsiteX1" fmla="*/ 132068 w 479415"/>
                      <a:gd name="connsiteY1" fmla="*/ 311052 h 311052"/>
                      <a:gd name="connsiteX2" fmla="*/ 65072 w 479415"/>
                      <a:gd name="connsiteY2" fmla="*/ 301481 h 311052"/>
                      <a:gd name="connsiteX3" fmla="*/ 2862 w 479415"/>
                      <a:gd name="connsiteY3" fmla="*/ 253627 h 311052"/>
                      <a:gd name="connsiteX4" fmla="*/ 12433 w 479415"/>
                      <a:gd name="connsiteY4" fmla="*/ 162704 h 311052"/>
                      <a:gd name="connsiteX5" fmla="*/ 17218 w 479415"/>
                      <a:gd name="connsiteY5" fmla="*/ 157919 h 311052"/>
                      <a:gd name="connsiteX6" fmla="*/ 22004 w 479415"/>
                      <a:gd name="connsiteY6" fmla="*/ 162704 h 311052"/>
                      <a:gd name="connsiteX7" fmla="*/ 22004 w 479415"/>
                      <a:gd name="connsiteY7" fmla="*/ 196202 h 311052"/>
                      <a:gd name="connsiteX8" fmla="*/ 98570 w 479415"/>
                      <a:gd name="connsiteY8" fmla="*/ 239271 h 311052"/>
                      <a:gd name="connsiteX9" fmla="*/ 179922 w 479415"/>
                      <a:gd name="connsiteY9" fmla="*/ 229700 h 311052"/>
                      <a:gd name="connsiteX10" fmla="*/ 385695 w 479415"/>
                      <a:gd name="connsiteY10" fmla="*/ 129206 h 311052"/>
                      <a:gd name="connsiteX11" fmla="*/ 462262 w 479415"/>
                      <a:gd name="connsiteY11" fmla="*/ 4785 h 311052"/>
                      <a:gd name="connsiteX12" fmla="*/ 467047 w 479415"/>
                      <a:gd name="connsiteY12" fmla="*/ 0 h 311052"/>
                      <a:gd name="connsiteX13" fmla="*/ 467047 w 479415"/>
                      <a:gd name="connsiteY13" fmla="*/ 0 h 311052"/>
                      <a:gd name="connsiteX14" fmla="*/ 471833 w 479415"/>
                      <a:gd name="connsiteY14" fmla="*/ 4785 h 311052"/>
                      <a:gd name="connsiteX15" fmla="*/ 471833 w 479415"/>
                      <a:gd name="connsiteY15" fmla="*/ 110065 h 311052"/>
                      <a:gd name="connsiteX16" fmla="*/ 443120 w 479415"/>
                      <a:gd name="connsiteY16" fmla="*/ 162704 h 311052"/>
                      <a:gd name="connsiteX17" fmla="*/ 376124 w 479415"/>
                      <a:gd name="connsiteY17" fmla="*/ 224914 h 311052"/>
                      <a:gd name="connsiteX18" fmla="*/ 237348 w 479415"/>
                      <a:gd name="connsiteY18" fmla="*/ 291910 h 311052"/>
                      <a:gd name="connsiteX19" fmla="*/ 132068 w 479415"/>
                      <a:gd name="connsiteY19" fmla="*/ 311052 h 311052"/>
                      <a:gd name="connsiteX20" fmla="*/ 7647 w 479415"/>
                      <a:gd name="connsiteY20" fmla="*/ 200987 h 311052"/>
                      <a:gd name="connsiteX21" fmla="*/ 7647 w 479415"/>
                      <a:gd name="connsiteY21" fmla="*/ 248841 h 311052"/>
                      <a:gd name="connsiteX22" fmla="*/ 65072 w 479415"/>
                      <a:gd name="connsiteY22" fmla="*/ 287125 h 311052"/>
                      <a:gd name="connsiteX23" fmla="*/ 237348 w 479415"/>
                      <a:gd name="connsiteY23" fmla="*/ 277554 h 311052"/>
                      <a:gd name="connsiteX24" fmla="*/ 376124 w 479415"/>
                      <a:gd name="connsiteY24" fmla="*/ 210558 h 311052"/>
                      <a:gd name="connsiteX25" fmla="*/ 438335 w 479415"/>
                      <a:gd name="connsiteY25" fmla="*/ 153133 h 311052"/>
                      <a:gd name="connsiteX26" fmla="*/ 467047 w 479415"/>
                      <a:gd name="connsiteY26" fmla="*/ 105279 h 311052"/>
                      <a:gd name="connsiteX27" fmla="*/ 471833 w 479415"/>
                      <a:gd name="connsiteY27" fmla="*/ 28712 h 311052"/>
                      <a:gd name="connsiteX28" fmla="*/ 395266 w 479415"/>
                      <a:gd name="connsiteY28" fmla="*/ 138777 h 311052"/>
                      <a:gd name="connsiteX29" fmla="*/ 184708 w 479415"/>
                      <a:gd name="connsiteY29" fmla="*/ 239271 h 311052"/>
                      <a:gd name="connsiteX30" fmla="*/ 103356 w 479415"/>
                      <a:gd name="connsiteY30" fmla="*/ 248841 h 311052"/>
                      <a:gd name="connsiteX31" fmla="*/ 7647 w 479415"/>
                      <a:gd name="connsiteY31" fmla="*/ 200987 h 311052"/>
                      <a:gd name="connsiteX32" fmla="*/ 7647 w 479415"/>
                      <a:gd name="connsiteY32" fmla="*/ 200987 h 31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9415" h="311052">
                        <a:moveTo>
                          <a:pt x="132068" y="311052"/>
                        </a:moveTo>
                        <a:lnTo>
                          <a:pt x="132068" y="311052"/>
                        </a:lnTo>
                        <a:cubicBezTo>
                          <a:pt x="108141" y="311052"/>
                          <a:pt x="84214" y="306267"/>
                          <a:pt x="65072" y="301481"/>
                        </a:cubicBezTo>
                        <a:cubicBezTo>
                          <a:pt x="45931" y="296696"/>
                          <a:pt x="7647" y="282340"/>
                          <a:pt x="2862" y="253627"/>
                        </a:cubicBezTo>
                        <a:cubicBezTo>
                          <a:pt x="-1923" y="224914"/>
                          <a:pt x="-1923" y="196202"/>
                          <a:pt x="12433" y="162704"/>
                        </a:cubicBezTo>
                        <a:cubicBezTo>
                          <a:pt x="12433" y="157919"/>
                          <a:pt x="17218" y="157919"/>
                          <a:pt x="17218" y="157919"/>
                        </a:cubicBezTo>
                        <a:cubicBezTo>
                          <a:pt x="22004" y="157919"/>
                          <a:pt x="22004" y="162704"/>
                          <a:pt x="22004" y="162704"/>
                        </a:cubicBezTo>
                        <a:cubicBezTo>
                          <a:pt x="22004" y="172275"/>
                          <a:pt x="22004" y="186631"/>
                          <a:pt x="22004" y="196202"/>
                        </a:cubicBezTo>
                        <a:cubicBezTo>
                          <a:pt x="26789" y="224914"/>
                          <a:pt x="55502" y="239271"/>
                          <a:pt x="98570" y="239271"/>
                        </a:cubicBezTo>
                        <a:cubicBezTo>
                          <a:pt x="122497" y="239271"/>
                          <a:pt x="146425" y="234485"/>
                          <a:pt x="179922" y="229700"/>
                        </a:cubicBezTo>
                        <a:cubicBezTo>
                          <a:pt x="256489" y="210558"/>
                          <a:pt x="328270" y="177060"/>
                          <a:pt x="385695" y="129206"/>
                        </a:cubicBezTo>
                        <a:cubicBezTo>
                          <a:pt x="428764" y="95708"/>
                          <a:pt x="452691" y="52640"/>
                          <a:pt x="462262" y="4785"/>
                        </a:cubicBezTo>
                        <a:cubicBezTo>
                          <a:pt x="462262" y="0"/>
                          <a:pt x="467047" y="0"/>
                          <a:pt x="467047" y="0"/>
                        </a:cubicBezTo>
                        <a:lnTo>
                          <a:pt x="467047" y="0"/>
                        </a:lnTo>
                        <a:cubicBezTo>
                          <a:pt x="471833" y="0"/>
                          <a:pt x="471833" y="0"/>
                          <a:pt x="471833" y="4785"/>
                        </a:cubicBezTo>
                        <a:cubicBezTo>
                          <a:pt x="476618" y="38283"/>
                          <a:pt x="486189" y="76567"/>
                          <a:pt x="471833" y="110065"/>
                        </a:cubicBezTo>
                        <a:cubicBezTo>
                          <a:pt x="467047" y="129206"/>
                          <a:pt x="457477" y="148348"/>
                          <a:pt x="443120" y="162704"/>
                        </a:cubicBezTo>
                        <a:cubicBezTo>
                          <a:pt x="423979" y="191417"/>
                          <a:pt x="395266" y="210558"/>
                          <a:pt x="376124" y="224914"/>
                        </a:cubicBezTo>
                        <a:cubicBezTo>
                          <a:pt x="337841" y="248841"/>
                          <a:pt x="294772" y="272769"/>
                          <a:pt x="237348" y="291910"/>
                        </a:cubicBezTo>
                        <a:cubicBezTo>
                          <a:pt x="203849" y="306267"/>
                          <a:pt x="165566" y="311052"/>
                          <a:pt x="132068" y="311052"/>
                        </a:cubicBezTo>
                        <a:close/>
                        <a:moveTo>
                          <a:pt x="7647" y="200987"/>
                        </a:moveTo>
                        <a:cubicBezTo>
                          <a:pt x="2862" y="220129"/>
                          <a:pt x="2862" y="234485"/>
                          <a:pt x="7647" y="248841"/>
                        </a:cubicBezTo>
                        <a:cubicBezTo>
                          <a:pt x="12433" y="272769"/>
                          <a:pt x="50716" y="287125"/>
                          <a:pt x="65072" y="287125"/>
                        </a:cubicBezTo>
                        <a:cubicBezTo>
                          <a:pt x="117712" y="301481"/>
                          <a:pt x="179922" y="296696"/>
                          <a:pt x="237348" y="277554"/>
                        </a:cubicBezTo>
                        <a:cubicBezTo>
                          <a:pt x="294772" y="258413"/>
                          <a:pt x="337841" y="234485"/>
                          <a:pt x="376124" y="210558"/>
                        </a:cubicBezTo>
                        <a:cubicBezTo>
                          <a:pt x="395266" y="196202"/>
                          <a:pt x="419193" y="177060"/>
                          <a:pt x="438335" y="153133"/>
                        </a:cubicBezTo>
                        <a:cubicBezTo>
                          <a:pt x="447906" y="138777"/>
                          <a:pt x="457477" y="119635"/>
                          <a:pt x="467047" y="105279"/>
                        </a:cubicBezTo>
                        <a:cubicBezTo>
                          <a:pt x="476618" y="81352"/>
                          <a:pt x="471833" y="57425"/>
                          <a:pt x="471833" y="28712"/>
                        </a:cubicBezTo>
                        <a:cubicBezTo>
                          <a:pt x="457477" y="71781"/>
                          <a:pt x="433550" y="105279"/>
                          <a:pt x="395266" y="138777"/>
                        </a:cubicBezTo>
                        <a:cubicBezTo>
                          <a:pt x="337841" y="186631"/>
                          <a:pt x="266060" y="220129"/>
                          <a:pt x="184708" y="239271"/>
                        </a:cubicBezTo>
                        <a:cubicBezTo>
                          <a:pt x="151210" y="248841"/>
                          <a:pt x="122497" y="248841"/>
                          <a:pt x="103356" y="248841"/>
                        </a:cubicBezTo>
                        <a:cubicBezTo>
                          <a:pt x="31574" y="258413"/>
                          <a:pt x="12433" y="229700"/>
                          <a:pt x="7647" y="200987"/>
                        </a:cubicBezTo>
                        <a:cubicBezTo>
                          <a:pt x="7647" y="205773"/>
                          <a:pt x="7647" y="205773"/>
                          <a:pt x="7647" y="200987"/>
                        </a:cubicBezTo>
                        <a:close/>
                      </a:path>
                    </a:pathLst>
                  </a:custGeom>
                  <a:solidFill>
                    <a:srgbClr val="7E7E7D"/>
                  </a:solidFill>
                  <a:ln w="47824" cap="flat">
                    <a:noFill/>
                    <a:prstDash val="solid"/>
                    <a:miter/>
                  </a:ln>
                </p:spPr>
                <p:txBody>
                  <a:bodyPr rtlCol="0" anchor="ctr"/>
                  <a:lstStyle/>
                  <a:p>
                    <a:endParaRPr lang="en-US"/>
                  </a:p>
                </p:txBody>
              </p:sp>
            </p:grpSp>
            <p:grpSp>
              <p:nvGrpSpPr>
                <p:cNvPr id="341" name="Graphic 3">
                  <a:extLst>
                    <a:ext uri="{FF2B5EF4-FFF2-40B4-BE49-F238E27FC236}">
                      <a16:creationId xmlns:a16="http://schemas.microsoft.com/office/drawing/2014/main" id="{CF07AE2F-D97A-4DAC-A012-0F75C6EBC753}"/>
                    </a:ext>
                  </a:extLst>
                </p:cNvPr>
                <p:cNvGrpSpPr/>
                <p:nvPr/>
              </p:nvGrpSpPr>
              <p:grpSpPr>
                <a:xfrm>
                  <a:off x="9078927" y="9727012"/>
                  <a:ext cx="246918" cy="167489"/>
                  <a:chOff x="9078927" y="9727012"/>
                  <a:chExt cx="246918" cy="167489"/>
                </a:xfrm>
              </p:grpSpPr>
              <p:sp>
                <p:nvSpPr>
                  <p:cNvPr id="343" name="Freeform: Shape 342">
                    <a:extLst>
                      <a:ext uri="{FF2B5EF4-FFF2-40B4-BE49-F238E27FC236}">
                        <a16:creationId xmlns:a16="http://schemas.microsoft.com/office/drawing/2014/main" id="{D6A06B7F-4D26-4A70-9B83-94620C9DC23A}"/>
                      </a:ext>
                    </a:extLst>
                  </p:cNvPr>
                  <p:cNvSpPr/>
                  <p:nvPr/>
                </p:nvSpPr>
                <p:spPr>
                  <a:xfrm>
                    <a:off x="9083449" y="9732618"/>
                    <a:ext cx="232825" cy="153965"/>
                  </a:xfrm>
                  <a:custGeom>
                    <a:avLst/>
                    <a:gdLst>
                      <a:gd name="connsiteX0" fmla="*/ 98834 w 232825"/>
                      <a:gd name="connsiteY0" fmla="*/ 128385 h 153965"/>
                      <a:gd name="connsiteX1" fmla="*/ 184971 w 232825"/>
                      <a:gd name="connsiteY1" fmla="*/ 118814 h 153965"/>
                      <a:gd name="connsiteX2" fmla="*/ 232825 w 232825"/>
                      <a:gd name="connsiteY2" fmla="*/ 66175 h 153965"/>
                      <a:gd name="connsiteX3" fmla="*/ 213683 w 232825"/>
                      <a:gd name="connsiteY3" fmla="*/ 13535 h 153965"/>
                      <a:gd name="connsiteX4" fmla="*/ 98834 w 232825"/>
                      <a:gd name="connsiteY4" fmla="*/ 3964 h 153965"/>
                      <a:gd name="connsiteX5" fmla="*/ 36623 w 232825"/>
                      <a:gd name="connsiteY5" fmla="*/ 32677 h 153965"/>
                      <a:gd name="connsiteX6" fmla="*/ 3125 w 232825"/>
                      <a:gd name="connsiteY6" fmla="*/ 90102 h 153965"/>
                      <a:gd name="connsiteX7" fmla="*/ 7911 w 232825"/>
                      <a:gd name="connsiteY7" fmla="*/ 147527 h 153965"/>
                      <a:gd name="connsiteX8" fmla="*/ 98834 w 232825"/>
                      <a:gd name="connsiteY8" fmla="*/ 128385 h 15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825" h="153965">
                        <a:moveTo>
                          <a:pt x="98834" y="128385"/>
                        </a:moveTo>
                        <a:cubicBezTo>
                          <a:pt x="127546" y="118814"/>
                          <a:pt x="156259" y="118814"/>
                          <a:pt x="184971" y="118814"/>
                        </a:cubicBezTo>
                        <a:cubicBezTo>
                          <a:pt x="218469" y="118814"/>
                          <a:pt x="232825" y="109243"/>
                          <a:pt x="232825" y="66175"/>
                        </a:cubicBezTo>
                        <a:cubicBezTo>
                          <a:pt x="232825" y="42248"/>
                          <a:pt x="228040" y="23106"/>
                          <a:pt x="213683" y="13535"/>
                        </a:cubicBezTo>
                        <a:cubicBezTo>
                          <a:pt x="194542" y="3964"/>
                          <a:pt x="151473" y="-5606"/>
                          <a:pt x="98834" y="3964"/>
                        </a:cubicBezTo>
                        <a:cubicBezTo>
                          <a:pt x="79692" y="8750"/>
                          <a:pt x="50979" y="23106"/>
                          <a:pt x="36623" y="32677"/>
                        </a:cubicBezTo>
                        <a:cubicBezTo>
                          <a:pt x="17481" y="47033"/>
                          <a:pt x="3125" y="66175"/>
                          <a:pt x="3125" y="90102"/>
                        </a:cubicBezTo>
                        <a:cubicBezTo>
                          <a:pt x="3125" y="99673"/>
                          <a:pt x="-6446" y="142741"/>
                          <a:pt x="7911" y="147527"/>
                        </a:cubicBezTo>
                        <a:cubicBezTo>
                          <a:pt x="41408" y="166669"/>
                          <a:pt x="70121" y="137956"/>
                          <a:pt x="98834" y="128385"/>
                        </a:cubicBezTo>
                        <a:close/>
                      </a:path>
                    </a:pathLst>
                  </a:custGeom>
                  <a:solidFill>
                    <a:srgbClr val="B14191"/>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AA7DAFDC-9E38-4316-B47C-BDF1A833F2F2}"/>
                      </a:ext>
                    </a:extLst>
                  </p:cNvPr>
                  <p:cNvSpPr/>
                  <p:nvPr/>
                </p:nvSpPr>
                <p:spPr>
                  <a:xfrm>
                    <a:off x="9078927" y="9727012"/>
                    <a:ext cx="246918" cy="167489"/>
                  </a:xfrm>
                  <a:custGeom>
                    <a:avLst/>
                    <a:gdLst>
                      <a:gd name="connsiteX0" fmla="*/ 31575 w 246918"/>
                      <a:gd name="connsiteY0" fmla="*/ 167490 h 167489"/>
                      <a:gd name="connsiteX1" fmla="*/ 31575 w 246918"/>
                      <a:gd name="connsiteY1" fmla="*/ 167490 h 167489"/>
                      <a:gd name="connsiteX2" fmla="*/ 12433 w 246918"/>
                      <a:gd name="connsiteY2" fmla="*/ 162704 h 167489"/>
                      <a:gd name="connsiteX3" fmla="*/ 2862 w 246918"/>
                      <a:gd name="connsiteY3" fmla="*/ 105279 h 167489"/>
                      <a:gd name="connsiteX4" fmla="*/ 2862 w 246918"/>
                      <a:gd name="connsiteY4" fmla="*/ 100494 h 167489"/>
                      <a:gd name="connsiteX5" fmla="*/ 41145 w 246918"/>
                      <a:gd name="connsiteY5" fmla="*/ 38283 h 167489"/>
                      <a:gd name="connsiteX6" fmla="*/ 108141 w 246918"/>
                      <a:gd name="connsiteY6" fmla="*/ 4785 h 167489"/>
                      <a:gd name="connsiteX7" fmla="*/ 151210 w 246918"/>
                      <a:gd name="connsiteY7" fmla="*/ 0 h 167489"/>
                      <a:gd name="connsiteX8" fmla="*/ 222991 w 246918"/>
                      <a:gd name="connsiteY8" fmla="*/ 14356 h 167489"/>
                      <a:gd name="connsiteX9" fmla="*/ 246919 w 246918"/>
                      <a:gd name="connsiteY9" fmla="*/ 71781 h 167489"/>
                      <a:gd name="connsiteX10" fmla="*/ 189493 w 246918"/>
                      <a:gd name="connsiteY10" fmla="*/ 129206 h 167489"/>
                      <a:gd name="connsiteX11" fmla="*/ 160781 w 246918"/>
                      <a:gd name="connsiteY11" fmla="*/ 129206 h 167489"/>
                      <a:gd name="connsiteX12" fmla="*/ 103356 w 246918"/>
                      <a:gd name="connsiteY12" fmla="*/ 138777 h 167489"/>
                      <a:gd name="connsiteX13" fmla="*/ 79429 w 246918"/>
                      <a:gd name="connsiteY13" fmla="*/ 148348 h 167489"/>
                      <a:gd name="connsiteX14" fmla="*/ 31575 w 246918"/>
                      <a:gd name="connsiteY14" fmla="*/ 167490 h 167489"/>
                      <a:gd name="connsiteX15" fmla="*/ 146425 w 246918"/>
                      <a:gd name="connsiteY15" fmla="*/ 14356 h 167489"/>
                      <a:gd name="connsiteX16" fmla="*/ 103356 w 246918"/>
                      <a:gd name="connsiteY16" fmla="*/ 19141 h 167489"/>
                      <a:gd name="connsiteX17" fmla="*/ 41145 w 246918"/>
                      <a:gd name="connsiteY17" fmla="*/ 47854 h 167489"/>
                      <a:gd name="connsiteX18" fmla="*/ 7648 w 246918"/>
                      <a:gd name="connsiteY18" fmla="*/ 100494 h 167489"/>
                      <a:gd name="connsiteX19" fmla="*/ 7648 w 246918"/>
                      <a:gd name="connsiteY19" fmla="*/ 105279 h 167489"/>
                      <a:gd name="connsiteX20" fmla="*/ 12433 w 246918"/>
                      <a:gd name="connsiteY20" fmla="*/ 148348 h 167489"/>
                      <a:gd name="connsiteX21" fmla="*/ 31575 w 246918"/>
                      <a:gd name="connsiteY21" fmla="*/ 153133 h 167489"/>
                      <a:gd name="connsiteX22" fmla="*/ 31575 w 246918"/>
                      <a:gd name="connsiteY22" fmla="*/ 153133 h 167489"/>
                      <a:gd name="connsiteX23" fmla="*/ 74643 w 246918"/>
                      <a:gd name="connsiteY23" fmla="*/ 138777 h 167489"/>
                      <a:gd name="connsiteX24" fmla="*/ 98570 w 246918"/>
                      <a:gd name="connsiteY24" fmla="*/ 129206 h 167489"/>
                      <a:gd name="connsiteX25" fmla="*/ 160781 w 246918"/>
                      <a:gd name="connsiteY25" fmla="*/ 119635 h 167489"/>
                      <a:gd name="connsiteX26" fmla="*/ 189493 w 246918"/>
                      <a:gd name="connsiteY26" fmla="*/ 119635 h 167489"/>
                      <a:gd name="connsiteX27" fmla="*/ 232562 w 246918"/>
                      <a:gd name="connsiteY27" fmla="*/ 71781 h 167489"/>
                      <a:gd name="connsiteX28" fmla="*/ 213420 w 246918"/>
                      <a:gd name="connsiteY28" fmla="*/ 23927 h 167489"/>
                      <a:gd name="connsiteX29" fmla="*/ 146425 w 246918"/>
                      <a:gd name="connsiteY29" fmla="*/ 14356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918" h="167489">
                        <a:moveTo>
                          <a:pt x="31575" y="167490"/>
                        </a:moveTo>
                        <a:lnTo>
                          <a:pt x="31575" y="167490"/>
                        </a:lnTo>
                        <a:cubicBezTo>
                          <a:pt x="22004" y="167490"/>
                          <a:pt x="17218" y="167490"/>
                          <a:pt x="12433" y="162704"/>
                        </a:cubicBezTo>
                        <a:cubicBezTo>
                          <a:pt x="-1923" y="157919"/>
                          <a:pt x="-1923" y="124421"/>
                          <a:pt x="2862" y="105279"/>
                        </a:cubicBezTo>
                        <a:cubicBezTo>
                          <a:pt x="2862" y="100494"/>
                          <a:pt x="2862" y="100494"/>
                          <a:pt x="2862" y="100494"/>
                        </a:cubicBezTo>
                        <a:cubicBezTo>
                          <a:pt x="7648" y="71781"/>
                          <a:pt x="22004" y="57425"/>
                          <a:pt x="41145" y="38283"/>
                        </a:cubicBezTo>
                        <a:cubicBezTo>
                          <a:pt x="55502" y="23927"/>
                          <a:pt x="89000" y="9571"/>
                          <a:pt x="108141" y="4785"/>
                        </a:cubicBezTo>
                        <a:cubicBezTo>
                          <a:pt x="122497" y="0"/>
                          <a:pt x="136854" y="0"/>
                          <a:pt x="151210" y="0"/>
                        </a:cubicBezTo>
                        <a:cubicBezTo>
                          <a:pt x="184708" y="0"/>
                          <a:pt x="213420" y="9571"/>
                          <a:pt x="222991" y="14356"/>
                        </a:cubicBezTo>
                        <a:cubicBezTo>
                          <a:pt x="237348" y="23927"/>
                          <a:pt x="246919" y="43068"/>
                          <a:pt x="246919" y="71781"/>
                        </a:cubicBezTo>
                        <a:cubicBezTo>
                          <a:pt x="246919" y="114850"/>
                          <a:pt x="227777" y="129206"/>
                          <a:pt x="189493" y="129206"/>
                        </a:cubicBezTo>
                        <a:cubicBezTo>
                          <a:pt x="179923" y="129206"/>
                          <a:pt x="170352" y="129206"/>
                          <a:pt x="160781" y="129206"/>
                        </a:cubicBezTo>
                        <a:cubicBezTo>
                          <a:pt x="136854" y="129206"/>
                          <a:pt x="122497" y="133991"/>
                          <a:pt x="103356" y="138777"/>
                        </a:cubicBezTo>
                        <a:cubicBezTo>
                          <a:pt x="93785" y="143562"/>
                          <a:pt x="89000" y="143562"/>
                          <a:pt x="79429" y="148348"/>
                        </a:cubicBezTo>
                        <a:cubicBezTo>
                          <a:pt x="65073" y="157919"/>
                          <a:pt x="50716" y="167490"/>
                          <a:pt x="31575" y="167490"/>
                        </a:cubicBezTo>
                        <a:close/>
                        <a:moveTo>
                          <a:pt x="146425" y="14356"/>
                        </a:moveTo>
                        <a:cubicBezTo>
                          <a:pt x="132068" y="14356"/>
                          <a:pt x="117712" y="14356"/>
                          <a:pt x="103356" y="19141"/>
                        </a:cubicBezTo>
                        <a:cubicBezTo>
                          <a:pt x="84214" y="23927"/>
                          <a:pt x="55502" y="33498"/>
                          <a:pt x="41145" y="47854"/>
                        </a:cubicBezTo>
                        <a:cubicBezTo>
                          <a:pt x="22004" y="62210"/>
                          <a:pt x="7648" y="76567"/>
                          <a:pt x="7648" y="100494"/>
                        </a:cubicBezTo>
                        <a:cubicBezTo>
                          <a:pt x="7648" y="100494"/>
                          <a:pt x="7648" y="105279"/>
                          <a:pt x="7648" y="105279"/>
                        </a:cubicBezTo>
                        <a:cubicBezTo>
                          <a:pt x="7648" y="114850"/>
                          <a:pt x="2862" y="148348"/>
                          <a:pt x="12433" y="148348"/>
                        </a:cubicBezTo>
                        <a:cubicBezTo>
                          <a:pt x="17218" y="148348"/>
                          <a:pt x="22004" y="153133"/>
                          <a:pt x="31575" y="153133"/>
                        </a:cubicBezTo>
                        <a:lnTo>
                          <a:pt x="31575" y="153133"/>
                        </a:lnTo>
                        <a:cubicBezTo>
                          <a:pt x="45931" y="153133"/>
                          <a:pt x="60287" y="143562"/>
                          <a:pt x="74643" y="138777"/>
                        </a:cubicBezTo>
                        <a:cubicBezTo>
                          <a:pt x="84214" y="133991"/>
                          <a:pt x="89000" y="129206"/>
                          <a:pt x="98570" y="129206"/>
                        </a:cubicBezTo>
                        <a:cubicBezTo>
                          <a:pt x="117712" y="124421"/>
                          <a:pt x="136854" y="119635"/>
                          <a:pt x="160781" y="119635"/>
                        </a:cubicBezTo>
                        <a:cubicBezTo>
                          <a:pt x="170352" y="119635"/>
                          <a:pt x="179923" y="119635"/>
                          <a:pt x="189493" y="119635"/>
                        </a:cubicBezTo>
                        <a:cubicBezTo>
                          <a:pt x="218206" y="119635"/>
                          <a:pt x="232562" y="114850"/>
                          <a:pt x="232562" y="71781"/>
                        </a:cubicBezTo>
                        <a:cubicBezTo>
                          <a:pt x="232562" y="47854"/>
                          <a:pt x="227777" y="33498"/>
                          <a:pt x="213420" y="23927"/>
                        </a:cubicBezTo>
                        <a:cubicBezTo>
                          <a:pt x="203850" y="19141"/>
                          <a:pt x="179923" y="14356"/>
                          <a:pt x="146425" y="14356"/>
                        </a:cubicBezTo>
                        <a:close/>
                      </a:path>
                    </a:pathLst>
                  </a:custGeom>
                  <a:solidFill>
                    <a:srgbClr val="6F2669"/>
                  </a:solidFill>
                  <a:ln w="47824" cap="flat">
                    <a:noFill/>
                    <a:prstDash val="solid"/>
                    <a:miter/>
                  </a:ln>
                </p:spPr>
                <p:txBody>
                  <a:bodyPr rtlCol="0" anchor="ctr"/>
                  <a:lstStyle/>
                  <a:p>
                    <a:endParaRPr lang="en-US"/>
                  </a:p>
                </p:txBody>
              </p:sp>
            </p:grpSp>
            <p:sp>
              <p:nvSpPr>
                <p:cNvPr id="342" name="Freeform: Shape 341">
                  <a:extLst>
                    <a:ext uri="{FF2B5EF4-FFF2-40B4-BE49-F238E27FC236}">
                      <a16:creationId xmlns:a16="http://schemas.microsoft.com/office/drawing/2014/main" id="{07418286-2D1A-4A19-8E6F-0BB3F874F497}"/>
                    </a:ext>
                  </a:extLst>
                </p:cNvPr>
                <p:cNvSpPr/>
                <p:nvPr/>
              </p:nvSpPr>
              <p:spPr>
                <a:xfrm>
                  <a:off x="9086575" y="9741368"/>
                  <a:ext cx="234485" cy="147989"/>
                </a:xfrm>
                <a:custGeom>
                  <a:avLst/>
                  <a:gdLst>
                    <a:gd name="connsiteX0" fmla="*/ 210558 w 234485"/>
                    <a:gd name="connsiteY0" fmla="*/ 9571 h 147989"/>
                    <a:gd name="connsiteX1" fmla="*/ 191417 w 234485"/>
                    <a:gd name="connsiteY1" fmla="*/ 0 h 147989"/>
                    <a:gd name="connsiteX2" fmla="*/ 200987 w 234485"/>
                    <a:gd name="connsiteY2" fmla="*/ 9571 h 147989"/>
                    <a:gd name="connsiteX3" fmla="*/ 162704 w 234485"/>
                    <a:gd name="connsiteY3" fmla="*/ 86138 h 147989"/>
                    <a:gd name="connsiteX4" fmla="*/ 110064 w 234485"/>
                    <a:gd name="connsiteY4" fmla="*/ 81352 h 147989"/>
                    <a:gd name="connsiteX5" fmla="*/ 52640 w 234485"/>
                    <a:gd name="connsiteY5" fmla="*/ 110065 h 147989"/>
                    <a:gd name="connsiteX6" fmla="*/ 4785 w 234485"/>
                    <a:gd name="connsiteY6" fmla="*/ 110065 h 147989"/>
                    <a:gd name="connsiteX7" fmla="*/ 0 w 234485"/>
                    <a:gd name="connsiteY7" fmla="*/ 105279 h 147989"/>
                    <a:gd name="connsiteX8" fmla="*/ 9571 w 234485"/>
                    <a:gd name="connsiteY8" fmla="*/ 143562 h 147989"/>
                    <a:gd name="connsiteX9" fmla="*/ 100494 w 234485"/>
                    <a:gd name="connsiteY9" fmla="*/ 119635 h 147989"/>
                    <a:gd name="connsiteX10" fmla="*/ 186631 w 234485"/>
                    <a:gd name="connsiteY10" fmla="*/ 110065 h 147989"/>
                    <a:gd name="connsiteX11" fmla="*/ 234485 w 234485"/>
                    <a:gd name="connsiteY11" fmla="*/ 57425 h 147989"/>
                    <a:gd name="connsiteX12" fmla="*/ 210558 w 234485"/>
                    <a:gd name="connsiteY12" fmla="*/ 9571 h 14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85" h="147989">
                      <a:moveTo>
                        <a:pt x="210558" y="9571"/>
                      </a:moveTo>
                      <a:cubicBezTo>
                        <a:pt x="205773" y="4785"/>
                        <a:pt x="200987" y="4785"/>
                        <a:pt x="191417" y="0"/>
                      </a:cubicBezTo>
                      <a:cubicBezTo>
                        <a:pt x="196202" y="4785"/>
                        <a:pt x="196202" y="4785"/>
                        <a:pt x="200987" y="9571"/>
                      </a:cubicBezTo>
                      <a:cubicBezTo>
                        <a:pt x="220129" y="43069"/>
                        <a:pt x="205773" y="90923"/>
                        <a:pt x="162704" y="86138"/>
                      </a:cubicBezTo>
                      <a:cubicBezTo>
                        <a:pt x="143563" y="86138"/>
                        <a:pt x="129206" y="81352"/>
                        <a:pt x="110064" y="81352"/>
                      </a:cubicBezTo>
                      <a:cubicBezTo>
                        <a:pt x="86137" y="86138"/>
                        <a:pt x="71781" y="100494"/>
                        <a:pt x="52640" y="110065"/>
                      </a:cubicBezTo>
                      <a:cubicBezTo>
                        <a:pt x="38283" y="119635"/>
                        <a:pt x="19141" y="119635"/>
                        <a:pt x="4785" y="110065"/>
                      </a:cubicBezTo>
                      <a:cubicBezTo>
                        <a:pt x="0" y="110065"/>
                        <a:pt x="0" y="105279"/>
                        <a:pt x="0" y="105279"/>
                      </a:cubicBezTo>
                      <a:cubicBezTo>
                        <a:pt x="0" y="119635"/>
                        <a:pt x="0" y="138777"/>
                        <a:pt x="9571" y="143562"/>
                      </a:cubicBezTo>
                      <a:cubicBezTo>
                        <a:pt x="43068" y="157919"/>
                        <a:pt x="71781" y="133992"/>
                        <a:pt x="100494" y="119635"/>
                      </a:cubicBezTo>
                      <a:cubicBezTo>
                        <a:pt x="129206" y="110065"/>
                        <a:pt x="157919" y="110065"/>
                        <a:pt x="186631" y="110065"/>
                      </a:cubicBezTo>
                      <a:cubicBezTo>
                        <a:pt x="220129" y="110065"/>
                        <a:pt x="234485" y="100494"/>
                        <a:pt x="234485" y="57425"/>
                      </a:cubicBezTo>
                      <a:cubicBezTo>
                        <a:pt x="234485" y="38283"/>
                        <a:pt x="224914" y="19142"/>
                        <a:pt x="210558" y="9571"/>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127" name="Graphic 3">
                <a:extLst>
                  <a:ext uri="{FF2B5EF4-FFF2-40B4-BE49-F238E27FC236}">
                    <a16:creationId xmlns:a16="http://schemas.microsoft.com/office/drawing/2014/main" id="{8E0C6964-35A7-429A-BE41-09DF38B9A94E}"/>
                  </a:ext>
                </a:extLst>
              </p:cNvPr>
              <p:cNvGrpSpPr/>
              <p:nvPr/>
            </p:nvGrpSpPr>
            <p:grpSpPr>
              <a:xfrm>
                <a:off x="8000285" y="8348812"/>
                <a:ext cx="1339406" cy="818306"/>
                <a:chOff x="8000285" y="8348812"/>
                <a:chExt cx="1339406" cy="818306"/>
              </a:xfrm>
            </p:grpSpPr>
            <p:grpSp>
              <p:nvGrpSpPr>
                <p:cNvPr id="311" name="Graphic 3">
                  <a:extLst>
                    <a:ext uri="{FF2B5EF4-FFF2-40B4-BE49-F238E27FC236}">
                      <a16:creationId xmlns:a16="http://schemas.microsoft.com/office/drawing/2014/main" id="{07FF831D-5698-47B1-801C-51B576B28E35}"/>
                    </a:ext>
                  </a:extLst>
                </p:cNvPr>
                <p:cNvGrpSpPr/>
                <p:nvPr/>
              </p:nvGrpSpPr>
              <p:grpSpPr>
                <a:xfrm>
                  <a:off x="8005602" y="8348812"/>
                  <a:ext cx="1334089" cy="818306"/>
                  <a:chOff x="8005602" y="8348812"/>
                  <a:chExt cx="1334089" cy="818306"/>
                </a:xfrm>
              </p:grpSpPr>
              <p:sp>
                <p:nvSpPr>
                  <p:cNvPr id="327" name="Freeform: Shape 326">
                    <a:extLst>
                      <a:ext uri="{FF2B5EF4-FFF2-40B4-BE49-F238E27FC236}">
                        <a16:creationId xmlns:a16="http://schemas.microsoft.com/office/drawing/2014/main" id="{C7C29B6F-634C-43A2-98DB-D8F55BB8ECA9}"/>
                      </a:ext>
                    </a:extLst>
                  </p:cNvPr>
                  <p:cNvSpPr/>
                  <p:nvPr/>
                </p:nvSpPr>
                <p:spPr>
                  <a:xfrm>
                    <a:off x="8008809" y="8364336"/>
                    <a:ext cx="1316526" cy="789621"/>
                  </a:xfrm>
                  <a:custGeom>
                    <a:avLst/>
                    <a:gdLst>
                      <a:gd name="connsiteX0" fmla="*/ 1307466 w 1316526"/>
                      <a:gd name="connsiteY0" fmla="*/ 419949 h 789621"/>
                      <a:gd name="connsiteX1" fmla="*/ 1226114 w 1316526"/>
                      <a:gd name="connsiteY1" fmla="*/ 209390 h 789621"/>
                      <a:gd name="connsiteX2" fmla="*/ 1120834 w 1316526"/>
                      <a:gd name="connsiteY2" fmla="*/ 41901 h 789621"/>
                      <a:gd name="connsiteX3" fmla="*/ 1106478 w 1316526"/>
                      <a:gd name="connsiteY3" fmla="*/ 22759 h 789621"/>
                      <a:gd name="connsiteX4" fmla="*/ 1044268 w 1316526"/>
                      <a:gd name="connsiteY4" fmla="*/ 3617 h 789621"/>
                      <a:gd name="connsiteX5" fmla="*/ 757143 w 1316526"/>
                      <a:gd name="connsiteY5" fmla="*/ 46686 h 789621"/>
                      <a:gd name="connsiteX6" fmla="*/ 618365 w 1316526"/>
                      <a:gd name="connsiteY6" fmla="*/ 56257 h 789621"/>
                      <a:gd name="connsiteX7" fmla="*/ 470018 w 1316526"/>
                      <a:gd name="connsiteY7" fmla="*/ 61042 h 789621"/>
                      <a:gd name="connsiteX8" fmla="*/ 407807 w 1316526"/>
                      <a:gd name="connsiteY8" fmla="*/ 46686 h 789621"/>
                      <a:gd name="connsiteX9" fmla="*/ 374309 w 1316526"/>
                      <a:gd name="connsiteY9" fmla="*/ 46686 h 789621"/>
                      <a:gd name="connsiteX10" fmla="*/ 359953 w 1316526"/>
                      <a:gd name="connsiteY10" fmla="*/ 61042 h 789621"/>
                      <a:gd name="connsiteX11" fmla="*/ 336026 w 1316526"/>
                      <a:gd name="connsiteY11" fmla="*/ 89755 h 789621"/>
                      <a:gd name="connsiteX12" fmla="*/ 288172 w 1316526"/>
                      <a:gd name="connsiteY12" fmla="*/ 137609 h 789621"/>
                      <a:gd name="connsiteX13" fmla="*/ 197249 w 1316526"/>
                      <a:gd name="connsiteY13" fmla="*/ 214176 h 789621"/>
                      <a:gd name="connsiteX14" fmla="*/ 24974 w 1316526"/>
                      <a:gd name="connsiteY14" fmla="*/ 419949 h 789621"/>
                      <a:gd name="connsiteX15" fmla="*/ 5832 w 1316526"/>
                      <a:gd name="connsiteY15" fmla="*/ 501301 h 789621"/>
                      <a:gd name="connsiteX16" fmla="*/ 82399 w 1316526"/>
                      <a:gd name="connsiteY16" fmla="*/ 587438 h 789621"/>
                      <a:gd name="connsiteX17" fmla="*/ 240318 w 1316526"/>
                      <a:gd name="connsiteY17" fmla="*/ 611365 h 789621"/>
                      <a:gd name="connsiteX18" fmla="*/ 288172 w 1316526"/>
                      <a:gd name="connsiteY18" fmla="*/ 654434 h 789621"/>
                      <a:gd name="connsiteX19" fmla="*/ 484374 w 1316526"/>
                      <a:gd name="connsiteY19" fmla="*/ 754928 h 789621"/>
                      <a:gd name="connsiteX20" fmla="*/ 929418 w 1316526"/>
                      <a:gd name="connsiteY20" fmla="*/ 759713 h 789621"/>
                      <a:gd name="connsiteX21" fmla="*/ 1259612 w 1316526"/>
                      <a:gd name="connsiteY21" fmla="*/ 568296 h 789621"/>
                      <a:gd name="connsiteX22" fmla="*/ 1307466 w 1316526"/>
                      <a:gd name="connsiteY22" fmla="*/ 496515 h 789621"/>
                      <a:gd name="connsiteX23" fmla="*/ 1307466 w 1316526"/>
                      <a:gd name="connsiteY23" fmla="*/ 419949 h 78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526" h="789621">
                        <a:moveTo>
                          <a:pt x="1307466" y="419949"/>
                        </a:moveTo>
                        <a:cubicBezTo>
                          <a:pt x="1283539" y="348167"/>
                          <a:pt x="1259612" y="276386"/>
                          <a:pt x="1226114" y="209390"/>
                        </a:cubicBezTo>
                        <a:cubicBezTo>
                          <a:pt x="1197401" y="151965"/>
                          <a:pt x="1163903" y="94540"/>
                          <a:pt x="1120834" y="41901"/>
                        </a:cubicBezTo>
                        <a:cubicBezTo>
                          <a:pt x="1116049" y="37115"/>
                          <a:pt x="1111264" y="27545"/>
                          <a:pt x="1106478" y="22759"/>
                        </a:cubicBezTo>
                        <a:cubicBezTo>
                          <a:pt x="1087337" y="-5953"/>
                          <a:pt x="1072980" y="-1168"/>
                          <a:pt x="1044268" y="3617"/>
                        </a:cubicBezTo>
                        <a:cubicBezTo>
                          <a:pt x="948559" y="8403"/>
                          <a:pt x="852851" y="37115"/>
                          <a:pt x="757143" y="46686"/>
                        </a:cubicBezTo>
                        <a:cubicBezTo>
                          <a:pt x="709288" y="51472"/>
                          <a:pt x="666220" y="51472"/>
                          <a:pt x="618365" y="56257"/>
                        </a:cubicBezTo>
                        <a:cubicBezTo>
                          <a:pt x="570511" y="61042"/>
                          <a:pt x="522657" y="65828"/>
                          <a:pt x="470018" y="61042"/>
                        </a:cubicBezTo>
                        <a:cubicBezTo>
                          <a:pt x="450876" y="61042"/>
                          <a:pt x="426949" y="51472"/>
                          <a:pt x="407807" y="46686"/>
                        </a:cubicBezTo>
                        <a:cubicBezTo>
                          <a:pt x="398236" y="41901"/>
                          <a:pt x="383880" y="41901"/>
                          <a:pt x="374309" y="46686"/>
                        </a:cubicBezTo>
                        <a:cubicBezTo>
                          <a:pt x="369524" y="46686"/>
                          <a:pt x="364739" y="56257"/>
                          <a:pt x="359953" y="61042"/>
                        </a:cubicBezTo>
                        <a:cubicBezTo>
                          <a:pt x="350382" y="70613"/>
                          <a:pt x="340811" y="75399"/>
                          <a:pt x="336026" y="89755"/>
                        </a:cubicBezTo>
                        <a:cubicBezTo>
                          <a:pt x="321670" y="108897"/>
                          <a:pt x="312099" y="123253"/>
                          <a:pt x="288172" y="137609"/>
                        </a:cubicBezTo>
                        <a:cubicBezTo>
                          <a:pt x="254674" y="161536"/>
                          <a:pt x="225961" y="185463"/>
                          <a:pt x="197249" y="214176"/>
                        </a:cubicBezTo>
                        <a:cubicBezTo>
                          <a:pt x="130253" y="276386"/>
                          <a:pt x="72828" y="343382"/>
                          <a:pt x="24974" y="419949"/>
                        </a:cubicBezTo>
                        <a:cubicBezTo>
                          <a:pt x="5832" y="448661"/>
                          <a:pt x="-8524" y="467803"/>
                          <a:pt x="5832" y="501301"/>
                        </a:cubicBezTo>
                        <a:cubicBezTo>
                          <a:pt x="24974" y="534799"/>
                          <a:pt x="48901" y="568296"/>
                          <a:pt x="82399" y="587438"/>
                        </a:cubicBezTo>
                        <a:cubicBezTo>
                          <a:pt x="130253" y="616151"/>
                          <a:pt x="187678" y="625722"/>
                          <a:pt x="240318" y="611365"/>
                        </a:cubicBezTo>
                        <a:cubicBezTo>
                          <a:pt x="254674" y="625722"/>
                          <a:pt x="269030" y="640078"/>
                          <a:pt x="288172" y="654434"/>
                        </a:cubicBezTo>
                        <a:cubicBezTo>
                          <a:pt x="345597" y="702288"/>
                          <a:pt x="417378" y="731001"/>
                          <a:pt x="484374" y="754928"/>
                        </a:cubicBezTo>
                        <a:cubicBezTo>
                          <a:pt x="627936" y="802782"/>
                          <a:pt x="781070" y="797997"/>
                          <a:pt x="929418" y="759713"/>
                        </a:cubicBezTo>
                        <a:cubicBezTo>
                          <a:pt x="1053839" y="731001"/>
                          <a:pt x="1173474" y="659219"/>
                          <a:pt x="1259612" y="568296"/>
                        </a:cubicBezTo>
                        <a:cubicBezTo>
                          <a:pt x="1278753" y="549155"/>
                          <a:pt x="1293110" y="525228"/>
                          <a:pt x="1307466" y="496515"/>
                        </a:cubicBezTo>
                        <a:cubicBezTo>
                          <a:pt x="1321822" y="477374"/>
                          <a:pt x="1317037" y="448661"/>
                          <a:pt x="1307466" y="419949"/>
                        </a:cubicBezTo>
                        <a:close/>
                      </a:path>
                    </a:pathLst>
                  </a:custGeom>
                  <a:solidFill>
                    <a:srgbClr val="602483"/>
                  </a:solidFill>
                  <a:ln w="47824"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1EB16D58-9D84-4B94-91F5-7A24864F9823}"/>
                      </a:ext>
                    </a:extLst>
                  </p:cNvPr>
                  <p:cNvSpPr/>
                  <p:nvPr/>
                </p:nvSpPr>
                <p:spPr>
                  <a:xfrm>
                    <a:off x="8005602" y="8348812"/>
                    <a:ext cx="1334089" cy="818306"/>
                  </a:xfrm>
                  <a:custGeom>
                    <a:avLst/>
                    <a:gdLst>
                      <a:gd name="connsiteX0" fmla="*/ 712495 w 1334089"/>
                      <a:gd name="connsiteY0" fmla="*/ 818306 h 818306"/>
                      <a:gd name="connsiteX1" fmla="*/ 712495 w 1334089"/>
                      <a:gd name="connsiteY1" fmla="*/ 818306 h 818306"/>
                      <a:gd name="connsiteX2" fmla="*/ 487581 w 1334089"/>
                      <a:gd name="connsiteY2" fmla="*/ 784808 h 818306"/>
                      <a:gd name="connsiteX3" fmla="*/ 291379 w 1334089"/>
                      <a:gd name="connsiteY3" fmla="*/ 679529 h 818306"/>
                      <a:gd name="connsiteX4" fmla="*/ 257881 w 1334089"/>
                      <a:gd name="connsiteY4" fmla="*/ 646031 h 818306"/>
                      <a:gd name="connsiteX5" fmla="*/ 248310 w 1334089"/>
                      <a:gd name="connsiteY5" fmla="*/ 636461 h 818306"/>
                      <a:gd name="connsiteX6" fmla="*/ 205241 w 1334089"/>
                      <a:gd name="connsiteY6" fmla="*/ 641246 h 818306"/>
                      <a:gd name="connsiteX7" fmla="*/ 90391 w 1334089"/>
                      <a:gd name="connsiteY7" fmla="*/ 607748 h 818306"/>
                      <a:gd name="connsiteX8" fmla="*/ 9039 w 1334089"/>
                      <a:gd name="connsiteY8" fmla="*/ 516825 h 818306"/>
                      <a:gd name="connsiteX9" fmla="*/ 23395 w 1334089"/>
                      <a:gd name="connsiteY9" fmla="*/ 435473 h 818306"/>
                      <a:gd name="connsiteX10" fmla="*/ 28181 w 1334089"/>
                      <a:gd name="connsiteY10" fmla="*/ 430687 h 818306"/>
                      <a:gd name="connsiteX11" fmla="*/ 200456 w 1334089"/>
                      <a:gd name="connsiteY11" fmla="*/ 224914 h 818306"/>
                      <a:gd name="connsiteX12" fmla="*/ 291379 w 1334089"/>
                      <a:gd name="connsiteY12" fmla="*/ 148348 h 818306"/>
                      <a:gd name="connsiteX13" fmla="*/ 334447 w 1334089"/>
                      <a:gd name="connsiteY13" fmla="*/ 100494 h 818306"/>
                      <a:gd name="connsiteX14" fmla="*/ 358374 w 1334089"/>
                      <a:gd name="connsiteY14" fmla="*/ 76567 h 818306"/>
                      <a:gd name="connsiteX15" fmla="*/ 363160 w 1334089"/>
                      <a:gd name="connsiteY15" fmla="*/ 71781 h 818306"/>
                      <a:gd name="connsiteX16" fmla="*/ 377516 w 1334089"/>
                      <a:gd name="connsiteY16" fmla="*/ 52640 h 818306"/>
                      <a:gd name="connsiteX17" fmla="*/ 415800 w 1334089"/>
                      <a:gd name="connsiteY17" fmla="*/ 52640 h 818306"/>
                      <a:gd name="connsiteX18" fmla="*/ 478010 w 1334089"/>
                      <a:gd name="connsiteY18" fmla="*/ 66996 h 818306"/>
                      <a:gd name="connsiteX19" fmla="*/ 516293 w 1334089"/>
                      <a:gd name="connsiteY19" fmla="*/ 66996 h 818306"/>
                      <a:gd name="connsiteX20" fmla="*/ 588075 w 1334089"/>
                      <a:gd name="connsiteY20" fmla="*/ 62211 h 818306"/>
                      <a:gd name="connsiteX21" fmla="*/ 626358 w 1334089"/>
                      <a:gd name="connsiteY21" fmla="*/ 57425 h 818306"/>
                      <a:gd name="connsiteX22" fmla="*/ 659856 w 1334089"/>
                      <a:gd name="connsiteY22" fmla="*/ 57425 h 818306"/>
                      <a:gd name="connsiteX23" fmla="*/ 765135 w 1334089"/>
                      <a:gd name="connsiteY23" fmla="*/ 47854 h 818306"/>
                      <a:gd name="connsiteX24" fmla="*/ 899127 w 1334089"/>
                      <a:gd name="connsiteY24" fmla="*/ 23927 h 818306"/>
                      <a:gd name="connsiteX25" fmla="*/ 1052260 w 1334089"/>
                      <a:gd name="connsiteY25" fmla="*/ 0 h 818306"/>
                      <a:gd name="connsiteX26" fmla="*/ 1061831 w 1334089"/>
                      <a:gd name="connsiteY26" fmla="*/ 0 h 818306"/>
                      <a:gd name="connsiteX27" fmla="*/ 1080973 w 1334089"/>
                      <a:gd name="connsiteY27" fmla="*/ 0 h 818306"/>
                      <a:gd name="connsiteX28" fmla="*/ 1119256 w 1334089"/>
                      <a:gd name="connsiteY28" fmla="*/ 23927 h 818306"/>
                      <a:gd name="connsiteX29" fmla="*/ 1124041 w 1334089"/>
                      <a:gd name="connsiteY29" fmla="*/ 28712 h 818306"/>
                      <a:gd name="connsiteX30" fmla="*/ 1133612 w 1334089"/>
                      <a:gd name="connsiteY30" fmla="*/ 43069 h 818306"/>
                      <a:gd name="connsiteX31" fmla="*/ 1243677 w 1334089"/>
                      <a:gd name="connsiteY31" fmla="*/ 210558 h 818306"/>
                      <a:gd name="connsiteX32" fmla="*/ 1325029 w 1334089"/>
                      <a:gd name="connsiteY32" fmla="*/ 421117 h 818306"/>
                      <a:gd name="connsiteX33" fmla="*/ 1325029 w 1334089"/>
                      <a:gd name="connsiteY33" fmla="*/ 512039 h 818306"/>
                      <a:gd name="connsiteX34" fmla="*/ 1277175 w 1334089"/>
                      <a:gd name="connsiteY34" fmla="*/ 583821 h 818306"/>
                      <a:gd name="connsiteX35" fmla="*/ 942196 w 1334089"/>
                      <a:gd name="connsiteY35" fmla="*/ 780023 h 818306"/>
                      <a:gd name="connsiteX36" fmla="*/ 712495 w 1334089"/>
                      <a:gd name="connsiteY36" fmla="*/ 818306 h 818306"/>
                      <a:gd name="connsiteX37" fmla="*/ 248310 w 1334089"/>
                      <a:gd name="connsiteY37" fmla="*/ 626889 h 818306"/>
                      <a:gd name="connsiteX38" fmla="*/ 262666 w 1334089"/>
                      <a:gd name="connsiteY38" fmla="*/ 641246 h 818306"/>
                      <a:gd name="connsiteX39" fmla="*/ 296164 w 1334089"/>
                      <a:gd name="connsiteY39" fmla="*/ 674744 h 818306"/>
                      <a:gd name="connsiteX40" fmla="*/ 492366 w 1334089"/>
                      <a:gd name="connsiteY40" fmla="*/ 775237 h 818306"/>
                      <a:gd name="connsiteX41" fmla="*/ 712495 w 1334089"/>
                      <a:gd name="connsiteY41" fmla="*/ 808735 h 818306"/>
                      <a:gd name="connsiteX42" fmla="*/ 712495 w 1334089"/>
                      <a:gd name="connsiteY42" fmla="*/ 808735 h 818306"/>
                      <a:gd name="connsiteX43" fmla="*/ 932625 w 1334089"/>
                      <a:gd name="connsiteY43" fmla="*/ 780023 h 818306"/>
                      <a:gd name="connsiteX44" fmla="*/ 1262818 w 1334089"/>
                      <a:gd name="connsiteY44" fmla="*/ 588606 h 818306"/>
                      <a:gd name="connsiteX45" fmla="*/ 1305887 w 1334089"/>
                      <a:gd name="connsiteY45" fmla="*/ 521610 h 818306"/>
                      <a:gd name="connsiteX46" fmla="*/ 1305887 w 1334089"/>
                      <a:gd name="connsiteY46" fmla="*/ 435473 h 818306"/>
                      <a:gd name="connsiteX47" fmla="*/ 1229321 w 1334089"/>
                      <a:gd name="connsiteY47" fmla="*/ 224914 h 818306"/>
                      <a:gd name="connsiteX48" fmla="*/ 1124041 w 1334089"/>
                      <a:gd name="connsiteY48" fmla="*/ 62211 h 818306"/>
                      <a:gd name="connsiteX49" fmla="*/ 1124041 w 1334089"/>
                      <a:gd name="connsiteY49" fmla="*/ 62211 h 818306"/>
                      <a:gd name="connsiteX50" fmla="*/ 1114471 w 1334089"/>
                      <a:gd name="connsiteY50" fmla="*/ 47854 h 818306"/>
                      <a:gd name="connsiteX51" fmla="*/ 1109685 w 1334089"/>
                      <a:gd name="connsiteY51" fmla="*/ 43069 h 818306"/>
                      <a:gd name="connsiteX52" fmla="*/ 1061831 w 1334089"/>
                      <a:gd name="connsiteY52" fmla="*/ 23927 h 818306"/>
                      <a:gd name="connsiteX53" fmla="*/ 1052260 w 1334089"/>
                      <a:gd name="connsiteY53" fmla="*/ 23927 h 818306"/>
                      <a:gd name="connsiteX54" fmla="*/ 903912 w 1334089"/>
                      <a:gd name="connsiteY54" fmla="*/ 47854 h 818306"/>
                      <a:gd name="connsiteX55" fmla="*/ 765135 w 1334089"/>
                      <a:gd name="connsiteY55" fmla="*/ 71781 h 818306"/>
                      <a:gd name="connsiteX56" fmla="*/ 655071 w 1334089"/>
                      <a:gd name="connsiteY56" fmla="*/ 81352 h 818306"/>
                      <a:gd name="connsiteX57" fmla="*/ 621572 w 1334089"/>
                      <a:gd name="connsiteY57" fmla="*/ 81352 h 818306"/>
                      <a:gd name="connsiteX58" fmla="*/ 583289 w 1334089"/>
                      <a:gd name="connsiteY58" fmla="*/ 86138 h 818306"/>
                      <a:gd name="connsiteX59" fmla="*/ 473225 w 1334089"/>
                      <a:gd name="connsiteY59" fmla="*/ 86138 h 818306"/>
                      <a:gd name="connsiteX60" fmla="*/ 411014 w 1334089"/>
                      <a:gd name="connsiteY60" fmla="*/ 71781 h 818306"/>
                      <a:gd name="connsiteX61" fmla="*/ 377516 w 1334089"/>
                      <a:gd name="connsiteY61" fmla="*/ 71781 h 818306"/>
                      <a:gd name="connsiteX62" fmla="*/ 367945 w 1334089"/>
                      <a:gd name="connsiteY62" fmla="*/ 86138 h 818306"/>
                      <a:gd name="connsiteX63" fmla="*/ 367945 w 1334089"/>
                      <a:gd name="connsiteY63" fmla="*/ 86138 h 818306"/>
                      <a:gd name="connsiteX64" fmla="*/ 363160 w 1334089"/>
                      <a:gd name="connsiteY64" fmla="*/ 90923 h 818306"/>
                      <a:gd name="connsiteX65" fmla="*/ 344018 w 1334089"/>
                      <a:gd name="connsiteY65" fmla="*/ 114850 h 818306"/>
                      <a:gd name="connsiteX66" fmla="*/ 296164 w 1334089"/>
                      <a:gd name="connsiteY66" fmla="*/ 167490 h 818306"/>
                      <a:gd name="connsiteX67" fmla="*/ 205241 w 1334089"/>
                      <a:gd name="connsiteY67" fmla="*/ 244056 h 818306"/>
                      <a:gd name="connsiteX68" fmla="*/ 32966 w 1334089"/>
                      <a:gd name="connsiteY68" fmla="*/ 445044 h 818306"/>
                      <a:gd name="connsiteX69" fmla="*/ 28181 w 1334089"/>
                      <a:gd name="connsiteY69" fmla="*/ 449829 h 818306"/>
                      <a:gd name="connsiteX70" fmla="*/ 13824 w 1334089"/>
                      <a:gd name="connsiteY70" fmla="*/ 521610 h 818306"/>
                      <a:gd name="connsiteX71" fmla="*/ 90391 w 1334089"/>
                      <a:gd name="connsiteY71" fmla="*/ 607748 h 818306"/>
                      <a:gd name="connsiteX72" fmla="*/ 200456 w 1334089"/>
                      <a:gd name="connsiteY72" fmla="*/ 636461 h 818306"/>
                      <a:gd name="connsiteX73" fmla="*/ 248310 w 1334089"/>
                      <a:gd name="connsiteY73" fmla="*/ 626889 h 818306"/>
                      <a:gd name="connsiteX74" fmla="*/ 248310 w 1334089"/>
                      <a:gd name="connsiteY74" fmla="*/ 626889 h 81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34089" h="818306">
                        <a:moveTo>
                          <a:pt x="712495" y="818306"/>
                        </a:moveTo>
                        <a:lnTo>
                          <a:pt x="712495" y="818306"/>
                        </a:lnTo>
                        <a:cubicBezTo>
                          <a:pt x="635929" y="818306"/>
                          <a:pt x="559362" y="808735"/>
                          <a:pt x="487581" y="784808"/>
                        </a:cubicBezTo>
                        <a:cubicBezTo>
                          <a:pt x="401443" y="756096"/>
                          <a:pt x="334447" y="722598"/>
                          <a:pt x="291379" y="679529"/>
                        </a:cubicBezTo>
                        <a:cubicBezTo>
                          <a:pt x="277022" y="669958"/>
                          <a:pt x="267452" y="660388"/>
                          <a:pt x="257881" y="646031"/>
                        </a:cubicBezTo>
                        <a:lnTo>
                          <a:pt x="248310" y="636461"/>
                        </a:lnTo>
                        <a:cubicBezTo>
                          <a:pt x="233954" y="641246"/>
                          <a:pt x="219598" y="641246"/>
                          <a:pt x="205241" y="641246"/>
                        </a:cubicBezTo>
                        <a:cubicBezTo>
                          <a:pt x="162172" y="641246"/>
                          <a:pt x="123889" y="631675"/>
                          <a:pt x="90391" y="607748"/>
                        </a:cubicBezTo>
                        <a:cubicBezTo>
                          <a:pt x="56893" y="588606"/>
                          <a:pt x="28181" y="555108"/>
                          <a:pt x="9039" y="516825"/>
                        </a:cubicBezTo>
                        <a:cubicBezTo>
                          <a:pt x="-10103" y="483327"/>
                          <a:pt x="4254" y="459400"/>
                          <a:pt x="23395" y="435473"/>
                        </a:cubicBezTo>
                        <a:lnTo>
                          <a:pt x="28181" y="430687"/>
                        </a:lnTo>
                        <a:cubicBezTo>
                          <a:pt x="76035" y="354121"/>
                          <a:pt x="133460" y="287125"/>
                          <a:pt x="200456" y="224914"/>
                        </a:cubicBezTo>
                        <a:cubicBezTo>
                          <a:pt x="229168" y="196202"/>
                          <a:pt x="257881" y="172275"/>
                          <a:pt x="291379" y="148348"/>
                        </a:cubicBezTo>
                        <a:cubicBezTo>
                          <a:pt x="310520" y="133992"/>
                          <a:pt x="324877" y="119635"/>
                          <a:pt x="334447" y="100494"/>
                        </a:cubicBezTo>
                        <a:cubicBezTo>
                          <a:pt x="339233" y="90923"/>
                          <a:pt x="348804" y="81352"/>
                          <a:pt x="358374" y="76567"/>
                        </a:cubicBezTo>
                        <a:lnTo>
                          <a:pt x="363160" y="71781"/>
                        </a:lnTo>
                        <a:cubicBezTo>
                          <a:pt x="367945" y="66996"/>
                          <a:pt x="372731" y="57425"/>
                          <a:pt x="377516" y="52640"/>
                        </a:cubicBezTo>
                        <a:cubicBezTo>
                          <a:pt x="391873" y="47854"/>
                          <a:pt x="401443" y="52640"/>
                          <a:pt x="415800" y="52640"/>
                        </a:cubicBezTo>
                        <a:cubicBezTo>
                          <a:pt x="439727" y="57425"/>
                          <a:pt x="458868" y="62211"/>
                          <a:pt x="478010" y="66996"/>
                        </a:cubicBezTo>
                        <a:cubicBezTo>
                          <a:pt x="492366" y="66996"/>
                          <a:pt x="501937" y="66996"/>
                          <a:pt x="516293" y="66996"/>
                        </a:cubicBezTo>
                        <a:cubicBezTo>
                          <a:pt x="540220" y="66996"/>
                          <a:pt x="564148" y="66996"/>
                          <a:pt x="588075" y="62211"/>
                        </a:cubicBezTo>
                        <a:cubicBezTo>
                          <a:pt x="602431" y="62211"/>
                          <a:pt x="612002" y="62211"/>
                          <a:pt x="626358" y="57425"/>
                        </a:cubicBezTo>
                        <a:lnTo>
                          <a:pt x="659856" y="57425"/>
                        </a:lnTo>
                        <a:cubicBezTo>
                          <a:pt x="693354" y="57425"/>
                          <a:pt x="731637" y="52640"/>
                          <a:pt x="765135" y="47854"/>
                        </a:cubicBezTo>
                        <a:cubicBezTo>
                          <a:pt x="812989" y="43069"/>
                          <a:pt x="856058" y="33498"/>
                          <a:pt x="899127" y="23927"/>
                        </a:cubicBezTo>
                        <a:cubicBezTo>
                          <a:pt x="946981" y="14356"/>
                          <a:pt x="999620" y="4785"/>
                          <a:pt x="1052260" y="0"/>
                        </a:cubicBezTo>
                        <a:cubicBezTo>
                          <a:pt x="1057046" y="0"/>
                          <a:pt x="1061831" y="0"/>
                          <a:pt x="1061831" y="0"/>
                        </a:cubicBezTo>
                        <a:cubicBezTo>
                          <a:pt x="1066616" y="0"/>
                          <a:pt x="1071402" y="0"/>
                          <a:pt x="1080973" y="0"/>
                        </a:cubicBezTo>
                        <a:cubicBezTo>
                          <a:pt x="1095329" y="0"/>
                          <a:pt x="1109685" y="4785"/>
                          <a:pt x="1119256" y="23927"/>
                        </a:cubicBezTo>
                        <a:lnTo>
                          <a:pt x="1124041" y="28712"/>
                        </a:lnTo>
                        <a:cubicBezTo>
                          <a:pt x="1128827" y="33498"/>
                          <a:pt x="1128827" y="38283"/>
                          <a:pt x="1133612" y="43069"/>
                        </a:cubicBezTo>
                        <a:cubicBezTo>
                          <a:pt x="1171895" y="86138"/>
                          <a:pt x="1210179" y="143562"/>
                          <a:pt x="1243677" y="210558"/>
                        </a:cubicBezTo>
                        <a:cubicBezTo>
                          <a:pt x="1272390" y="272769"/>
                          <a:pt x="1296317" y="339764"/>
                          <a:pt x="1325029" y="421117"/>
                        </a:cubicBezTo>
                        <a:cubicBezTo>
                          <a:pt x="1334600" y="454615"/>
                          <a:pt x="1339385" y="483327"/>
                          <a:pt x="1325029" y="512039"/>
                        </a:cubicBezTo>
                        <a:cubicBezTo>
                          <a:pt x="1315458" y="535966"/>
                          <a:pt x="1296317" y="559894"/>
                          <a:pt x="1277175" y="583821"/>
                        </a:cubicBezTo>
                        <a:cubicBezTo>
                          <a:pt x="1191037" y="674744"/>
                          <a:pt x="1066616" y="746525"/>
                          <a:pt x="942196" y="780023"/>
                        </a:cubicBezTo>
                        <a:cubicBezTo>
                          <a:pt x="856058" y="808735"/>
                          <a:pt x="779491" y="818306"/>
                          <a:pt x="712495" y="818306"/>
                        </a:cubicBezTo>
                        <a:close/>
                        <a:moveTo>
                          <a:pt x="248310" y="626889"/>
                        </a:moveTo>
                        <a:lnTo>
                          <a:pt x="262666" y="641246"/>
                        </a:lnTo>
                        <a:cubicBezTo>
                          <a:pt x="272237" y="650817"/>
                          <a:pt x="286593" y="665173"/>
                          <a:pt x="296164" y="674744"/>
                        </a:cubicBezTo>
                        <a:cubicBezTo>
                          <a:pt x="344018" y="713027"/>
                          <a:pt x="406229" y="746525"/>
                          <a:pt x="492366" y="775237"/>
                        </a:cubicBezTo>
                        <a:cubicBezTo>
                          <a:pt x="559362" y="799164"/>
                          <a:pt x="635929" y="808735"/>
                          <a:pt x="712495" y="808735"/>
                        </a:cubicBezTo>
                        <a:lnTo>
                          <a:pt x="712495" y="808735"/>
                        </a:lnTo>
                        <a:cubicBezTo>
                          <a:pt x="784277" y="808735"/>
                          <a:pt x="856058" y="799164"/>
                          <a:pt x="932625" y="780023"/>
                        </a:cubicBezTo>
                        <a:cubicBezTo>
                          <a:pt x="1057046" y="751310"/>
                          <a:pt x="1176681" y="679529"/>
                          <a:pt x="1262818" y="588606"/>
                        </a:cubicBezTo>
                        <a:cubicBezTo>
                          <a:pt x="1281960" y="569465"/>
                          <a:pt x="1296317" y="545538"/>
                          <a:pt x="1305887" y="521610"/>
                        </a:cubicBezTo>
                        <a:cubicBezTo>
                          <a:pt x="1320244" y="492898"/>
                          <a:pt x="1315458" y="468971"/>
                          <a:pt x="1305887" y="435473"/>
                        </a:cubicBezTo>
                        <a:cubicBezTo>
                          <a:pt x="1281960" y="354121"/>
                          <a:pt x="1258033" y="287125"/>
                          <a:pt x="1229321" y="224914"/>
                        </a:cubicBezTo>
                        <a:cubicBezTo>
                          <a:pt x="1195823" y="157919"/>
                          <a:pt x="1162325" y="105279"/>
                          <a:pt x="1124041" y="62211"/>
                        </a:cubicBezTo>
                        <a:lnTo>
                          <a:pt x="1124041" y="62211"/>
                        </a:lnTo>
                        <a:cubicBezTo>
                          <a:pt x="1119256" y="57425"/>
                          <a:pt x="1119256" y="52640"/>
                          <a:pt x="1114471" y="47854"/>
                        </a:cubicBezTo>
                        <a:lnTo>
                          <a:pt x="1109685" y="43069"/>
                        </a:lnTo>
                        <a:cubicBezTo>
                          <a:pt x="1095329" y="19142"/>
                          <a:pt x="1085758" y="23927"/>
                          <a:pt x="1061831" y="23927"/>
                        </a:cubicBezTo>
                        <a:cubicBezTo>
                          <a:pt x="1057046" y="23927"/>
                          <a:pt x="1052260" y="23927"/>
                          <a:pt x="1052260" y="23927"/>
                        </a:cubicBezTo>
                        <a:cubicBezTo>
                          <a:pt x="999620" y="28712"/>
                          <a:pt x="951766" y="38283"/>
                          <a:pt x="903912" y="47854"/>
                        </a:cubicBezTo>
                        <a:cubicBezTo>
                          <a:pt x="860843" y="57425"/>
                          <a:pt x="812989" y="66996"/>
                          <a:pt x="765135" y="71781"/>
                        </a:cubicBezTo>
                        <a:cubicBezTo>
                          <a:pt x="726852" y="76567"/>
                          <a:pt x="693354" y="76567"/>
                          <a:pt x="655071" y="81352"/>
                        </a:cubicBezTo>
                        <a:lnTo>
                          <a:pt x="621572" y="81352"/>
                        </a:lnTo>
                        <a:cubicBezTo>
                          <a:pt x="607216" y="81352"/>
                          <a:pt x="597645" y="81352"/>
                          <a:pt x="583289" y="86138"/>
                        </a:cubicBezTo>
                        <a:cubicBezTo>
                          <a:pt x="545006" y="90923"/>
                          <a:pt x="506723" y="90923"/>
                          <a:pt x="473225" y="86138"/>
                        </a:cubicBezTo>
                        <a:cubicBezTo>
                          <a:pt x="454083" y="86138"/>
                          <a:pt x="434941" y="81352"/>
                          <a:pt x="411014" y="71781"/>
                        </a:cubicBezTo>
                        <a:cubicBezTo>
                          <a:pt x="396658" y="66996"/>
                          <a:pt x="387087" y="66996"/>
                          <a:pt x="377516" y="71781"/>
                        </a:cubicBezTo>
                        <a:cubicBezTo>
                          <a:pt x="372731" y="71781"/>
                          <a:pt x="367945" y="81352"/>
                          <a:pt x="367945" y="86138"/>
                        </a:cubicBezTo>
                        <a:lnTo>
                          <a:pt x="367945" y="86138"/>
                        </a:lnTo>
                        <a:lnTo>
                          <a:pt x="363160" y="90923"/>
                        </a:lnTo>
                        <a:cubicBezTo>
                          <a:pt x="353589" y="100494"/>
                          <a:pt x="348804" y="105279"/>
                          <a:pt x="344018" y="114850"/>
                        </a:cubicBezTo>
                        <a:cubicBezTo>
                          <a:pt x="329662" y="138777"/>
                          <a:pt x="315306" y="153133"/>
                          <a:pt x="296164" y="167490"/>
                        </a:cubicBezTo>
                        <a:cubicBezTo>
                          <a:pt x="262666" y="191417"/>
                          <a:pt x="233954" y="215344"/>
                          <a:pt x="205241" y="244056"/>
                        </a:cubicBezTo>
                        <a:cubicBezTo>
                          <a:pt x="138245" y="306267"/>
                          <a:pt x="80820" y="373263"/>
                          <a:pt x="32966" y="445044"/>
                        </a:cubicBezTo>
                        <a:lnTo>
                          <a:pt x="28181" y="449829"/>
                        </a:lnTo>
                        <a:cubicBezTo>
                          <a:pt x="9039" y="473756"/>
                          <a:pt x="-532" y="492898"/>
                          <a:pt x="13824" y="521610"/>
                        </a:cubicBezTo>
                        <a:cubicBezTo>
                          <a:pt x="32966" y="559894"/>
                          <a:pt x="61679" y="588606"/>
                          <a:pt x="90391" y="607748"/>
                        </a:cubicBezTo>
                        <a:cubicBezTo>
                          <a:pt x="119104" y="626889"/>
                          <a:pt x="157387" y="636461"/>
                          <a:pt x="200456" y="636461"/>
                        </a:cubicBezTo>
                        <a:cubicBezTo>
                          <a:pt x="214812" y="631675"/>
                          <a:pt x="233954" y="631675"/>
                          <a:pt x="248310" y="626889"/>
                        </a:cubicBezTo>
                        <a:lnTo>
                          <a:pt x="248310" y="626889"/>
                        </a:lnTo>
                        <a:close/>
                      </a:path>
                    </a:pathLst>
                  </a:custGeom>
                  <a:solidFill>
                    <a:srgbClr val="3C2868"/>
                  </a:solidFill>
                  <a:ln w="47824" cap="flat">
                    <a:noFill/>
                    <a:prstDash val="solid"/>
                    <a:miter/>
                  </a:ln>
                </p:spPr>
                <p:txBody>
                  <a:bodyPr rtlCol="0" anchor="ctr"/>
                  <a:lstStyle/>
                  <a:p>
                    <a:endParaRPr lang="en-US"/>
                  </a:p>
                </p:txBody>
              </p:sp>
            </p:grpSp>
            <p:sp>
              <p:nvSpPr>
                <p:cNvPr id="312" name="Freeform: Shape 311">
                  <a:extLst>
                    <a:ext uri="{FF2B5EF4-FFF2-40B4-BE49-F238E27FC236}">
                      <a16:creationId xmlns:a16="http://schemas.microsoft.com/office/drawing/2014/main" id="{3C51CC64-183D-4649-AAB4-F180F0FFBB9C}"/>
                    </a:ext>
                  </a:extLst>
                </p:cNvPr>
                <p:cNvSpPr/>
                <p:nvPr/>
              </p:nvSpPr>
              <p:spPr>
                <a:xfrm>
                  <a:off x="9097787" y="8600554"/>
                  <a:ext cx="121007" cy="382130"/>
                </a:xfrm>
                <a:custGeom>
                  <a:avLst/>
                  <a:gdLst>
                    <a:gd name="connsiteX0" fmla="*/ 89281 w 121007"/>
                    <a:gd name="connsiteY0" fmla="*/ 44954 h 382130"/>
                    <a:gd name="connsiteX1" fmla="*/ 55783 w 121007"/>
                    <a:gd name="connsiteY1" fmla="*/ 6670 h 382130"/>
                    <a:gd name="connsiteX2" fmla="*/ 7929 w 121007"/>
                    <a:gd name="connsiteY2" fmla="*/ 11456 h 382130"/>
                    <a:gd name="connsiteX3" fmla="*/ 3143 w 121007"/>
                    <a:gd name="connsiteY3" fmla="*/ 59310 h 382130"/>
                    <a:gd name="connsiteX4" fmla="*/ 27070 w 121007"/>
                    <a:gd name="connsiteY4" fmla="*/ 155018 h 382130"/>
                    <a:gd name="connsiteX5" fmla="*/ 36641 w 121007"/>
                    <a:gd name="connsiteY5" fmla="*/ 279439 h 382130"/>
                    <a:gd name="connsiteX6" fmla="*/ 46212 w 121007"/>
                    <a:gd name="connsiteY6" fmla="*/ 379933 h 382130"/>
                    <a:gd name="connsiteX7" fmla="*/ 84496 w 121007"/>
                    <a:gd name="connsiteY7" fmla="*/ 351220 h 382130"/>
                    <a:gd name="connsiteX8" fmla="*/ 89281 w 121007"/>
                    <a:gd name="connsiteY8" fmla="*/ 54525 h 382130"/>
                    <a:gd name="connsiteX9" fmla="*/ 89281 w 121007"/>
                    <a:gd name="connsiteY9" fmla="*/ 44954 h 3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007" h="382130">
                      <a:moveTo>
                        <a:pt x="89281" y="44954"/>
                      </a:moveTo>
                      <a:cubicBezTo>
                        <a:pt x="79710" y="30598"/>
                        <a:pt x="74925" y="16241"/>
                        <a:pt x="55783" y="6670"/>
                      </a:cubicBezTo>
                      <a:cubicBezTo>
                        <a:pt x="41427" y="-2901"/>
                        <a:pt x="17500" y="-2901"/>
                        <a:pt x="7929" y="11456"/>
                      </a:cubicBezTo>
                      <a:cubicBezTo>
                        <a:pt x="-1642" y="25812"/>
                        <a:pt x="-1642" y="40168"/>
                        <a:pt x="3143" y="59310"/>
                      </a:cubicBezTo>
                      <a:cubicBezTo>
                        <a:pt x="7929" y="92808"/>
                        <a:pt x="17500" y="121521"/>
                        <a:pt x="27070" y="155018"/>
                      </a:cubicBezTo>
                      <a:cubicBezTo>
                        <a:pt x="36641" y="198087"/>
                        <a:pt x="36641" y="236370"/>
                        <a:pt x="36641" y="279439"/>
                      </a:cubicBezTo>
                      <a:cubicBezTo>
                        <a:pt x="36641" y="298581"/>
                        <a:pt x="22285" y="365577"/>
                        <a:pt x="46212" y="379933"/>
                      </a:cubicBezTo>
                      <a:cubicBezTo>
                        <a:pt x="65354" y="389504"/>
                        <a:pt x="79710" y="365577"/>
                        <a:pt x="84496" y="351220"/>
                      </a:cubicBezTo>
                      <a:cubicBezTo>
                        <a:pt x="137135" y="265083"/>
                        <a:pt x="127564" y="145448"/>
                        <a:pt x="89281" y="54525"/>
                      </a:cubicBezTo>
                      <a:cubicBezTo>
                        <a:pt x="89281" y="49739"/>
                        <a:pt x="89281" y="49739"/>
                        <a:pt x="89281" y="44954"/>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F4AE106B-D412-477C-8B7E-DE2353E246DC}"/>
                    </a:ext>
                  </a:extLst>
                </p:cNvPr>
                <p:cNvSpPr/>
                <p:nvPr/>
              </p:nvSpPr>
              <p:spPr>
                <a:xfrm>
                  <a:off x="8385245" y="8620970"/>
                  <a:ext cx="525039" cy="282012"/>
                </a:xfrm>
                <a:custGeom>
                  <a:avLst/>
                  <a:gdLst>
                    <a:gd name="connsiteX0" fmla="*/ 328067 w 525039"/>
                    <a:gd name="connsiteY0" fmla="*/ 610 h 282012"/>
                    <a:gd name="connsiteX1" fmla="*/ 127080 w 525039"/>
                    <a:gd name="connsiteY1" fmla="*/ 53250 h 282012"/>
                    <a:gd name="connsiteX2" fmla="*/ 45727 w 525039"/>
                    <a:gd name="connsiteY2" fmla="*/ 125031 h 282012"/>
                    <a:gd name="connsiteX3" fmla="*/ 2659 w 525039"/>
                    <a:gd name="connsiteY3" fmla="*/ 225525 h 282012"/>
                    <a:gd name="connsiteX4" fmla="*/ 17015 w 525039"/>
                    <a:gd name="connsiteY4" fmla="*/ 273379 h 282012"/>
                    <a:gd name="connsiteX5" fmla="*/ 84011 w 525039"/>
                    <a:gd name="connsiteY5" fmla="*/ 249452 h 282012"/>
                    <a:gd name="connsiteX6" fmla="*/ 237144 w 525039"/>
                    <a:gd name="connsiteY6" fmla="*/ 182456 h 282012"/>
                    <a:gd name="connsiteX7" fmla="*/ 366351 w 525039"/>
                    <a:gd name="connsiteY7" fmla="*/ 239881 h 282012"/>
                    <a:gd name="connsiteX8" fmla="*/ 476415 w 525039"/>
                    <a:gd name="connsiteY8" fmla="*/ 278164 h 282012"/>
                    <a:gd name="connsiteX9" fmla="*/ 490771 w 525039"/>
                    <a:gd name="connsiteY9" fmla="*/ 81962 h 282012"/>
                    <a:gd name="connsiteX10" fmla="*/ 328067 w 525039"/>
                    <a:gd name="connsiteY10" fmla="*/ 610 h 28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039" h="282012">
                      <a:moveTo>
                        <a:pt x="328067" y="610"/>
                      </a:moveTo>
                      <a:cubicBezTo>
                        <a:pt x="256286" y="-4176"/>
                        <a:pt x="184505" y="19751"/>
                        <a:pt x="127080" y="53250"/>
                      </a:cubicBezTo>
                      <a:cubicBezTo>
                        <a:pt x="98367" y="72391"/>
                        <a:pt x="64869" y="96318"/>
                        <a:pt x="45727" y="125031"/>
                      </a:cubicBezTo>
                      <a:cubicBezTo>
                        <a:pt x="26586" y="153743"/>
                        <a:pt x="12230" y="192026"/>
                        <a:pt x="2659" y="225525"/>
                      </a:cubicBezTo>
                      <a:cubicBezTo>
                        <a:pt x="-2127" y="239881"/>
                        <a:pt x="-2127" y="263808"/>
                        <a:pt x="17015" y="273379"/>
                      </a:cubicBezTo>
                      <a:cubicBezTo>
                        <a:pt x="40942" y="282949"/>
                        <a:pt x="69654" y="259022"/>
                        <a:pt x="84011" y="249452"/>
                      </a:cubicBezTo>
                      <a:cubicBezTo>
                        <a:pt x="131865" y="220739"/>
                        <a:pt x="174934" y="177670"/>
                        <a:pt x="237144" y="182456"/>
                      </a:cubicBezTo>
                      <a:cubicBezTo>
                        <a:pt x="289784" y="187241"/>
                        <a:pt x="328067" y="215953"/>
                        <a:pt x="366351" y="239881"/>
                      </a:cubicBezTo>
                      <a:cubicBezTo>
                        <a:pt x="399848" y="263808"/>
                        <a:pt x="433346" y="292520"/>
                        <a:pt x="476415" y="278164"/>
                      </a:cubicBezTo>
                      <a:cubicBezTo>
                        <a:pt x="552982" y="249452"/>
                        <a:pt x="524269" y="134602"/>
                        <a:pt x="490771" y="81962"/>
                      </a:cubicBezTo>
                      <a:cubicBezTo>
                        <a:pt x="447703" y="29323"/>
                        <a:pt x="390278" y="5395"/>
                        <a:pt x="328067" y="61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0AEE4474-1EF4-4372-AC20-2AE9A98697AD}"/>
                    </a:ext>
                  </a:extLst>
                </p:cNvPr>
                <p:cNvSpPr/>
                <p:nvPr/>
              </p:nvSpPr>
              <p:spPr>
                <a:xfrm>
                  <a:off x="8100118" y="8535813"/>
                  <a:ext cx="226107" cy="281969"/>
                </a:xfrm>
                <a:custGeom>
                  <a:avLst/>
                  <a:gdLst>
                    <a:gd name="connsiteX0" fmla="*/ 15017 w 226107"/>
                    <a:gd name="connsiteY0" fmla="*/ 281969 h 281969"/>
                    <a:gd name="connsiteX1" fmla="*/ 38944 w 226107"/>
                    <a:gd name="connsiteY1" fmla="*/ 277184 h 281969"/>
                    <a:gd name="connsiteX2" fmla="*/ 149009 w 226107"/>
                    <a:gd name="connsiteY2" fmla="*/ 176690 h 281969"/>
                    <a:gd name="connsiteX3" fmla="*/ 220790 w 226107"/>
                    <a:gd name="connsiteY3" fmla="*/ 57055 h 281969"/>
                    <a:gd name="connsiteX4" fmla="*/ 192077 w 226107"/>
                    <a:gd name="connsiteY4" fmla="*/ 4415 h 281969"/>
                    <a:gd name="connsiteX5" fmla="*/ 129867 w 226107"/>
                    <a:gd name="connsiteY5" fmla="*/ 57055 h 281969"/>
                    <a:gd name="connsiteX6" fmla="*/ 48515 w 226107"/>
                    <a:gd name="connsiteY6" fmla="*/ 152763 h 281969"/>
                    <a:gd name="connsiteX7" fmla="*/ 48515 w 226107"/>
                    <a:gd name="connsiteY7" fmla="*/ 157548 h 281969"/>
                    <a:gd name="connsiteX8" fmla="*/ 10232 w 226107"/>
                    <a:gd name="connsiteY8" fmla="*/ 238901 h 281969"/>
                    <a:gd name="connsiteX9" fmla="*/ 15017 w 226107"/>
                    <a:gd name="connsiteY9" fmla="*/ 281969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07" h="281969">
                      <a:moveTo>
                        <a:pt x="15017" y="281969"/>
                      </a:moveTo>
                      <a:cubicBezTo>
                        <a:pt x="24588" y="281969"/>
                        <a:pt x="29374" y="281969"/>
                        <a:pt x="38944" y="277184"/>
                      </a:cubicBezTo>
                      <a:cubicBezTo>
                        <a:pt x="82013" y="258042"/>
                        <a:pt x="120296" y="219759"/>
                        <a:pt x="149009" y="176690"/>
                      </a:cubicBezTo>
                      <a:cubicBezTo>
                        <a:pt x="172936" y="138407"/>
                        <a:pt x="206434" y="100124"/>
                        <a:pt x="220790" y="57055"/>
                      </a:cubicBezTo>
                      <a:cubicBezTo>
                        <a:pt x="230361" y="33128"/>
                        <a:pt x="230361" y="-14727"/>
                        <a:pt x="192077" y="4415"/>
                      </a:cubicBezTo>
                      <a:cubicBezTo>
                        <a:pt x="168150" y="18772"/>
                        <a:pt x="149009" y="37913"/>
                        <a:pt x="129867" y="57055"/>
                      </a:cubicBezTo>
                      <a:cubicBezTo>
                        <a:pt x="101155" y="85767"/>
                        <a:pt x="72442" y="119265"/>
                        <a:pt x="48515" y="152763"/>
                      </a:cubicBezTo>
                      <a:cubicBezTo>
                        <a:pt x="48515" y="152763"/>
                        <a:pt x="48515" y="152763"/>
                        <a:pt x="48515" y="157548"/>
                      </a:cubicBezTo>
                      <a:cubicBezTo>
                        <a:pt x="34159" y="181475"/>
                        <a:pt x="19802" y="210188"/>
                        <a:pt x="10232" y="238901"/>
                      </a:cubicBezTo>
                      <a:cubicBezTo>
                        <a:pt x="661" y="243686"/>
                        <a:pt x="-8910" y="281969"/>
                        <a:pt x="15017" y="281969"/>
                      </a:cubicBezTo>
                      <a:close/>
                    </a:path>
                  </a:pathLst>
                </a:custGeom>
                <a:solidFill>
                  <a:srgbClr val="602483">
                    <a:alpha val="30000"/>
                  </a:srgbClr>
                </a:solidFill>
                <a:ln w="47824" cap="flat">
                  <a:noFill/>
                  <a:prstDash val="solid"/>
                  <a:miter/>
                </a:ln>
              </p:spPr>
              <p:txBody>
                <a:bodyPr rtlCol="0" anchor="ctr"/>
                <a:lstStyle/>
                <a:p>
                  <a:endParaRPr lang="en-US"/>
                </a:p>
              </p:txBody>
            </p:sp>
            <p:grpSp>
              <p:nvGrpSpPr>
                <p:cNvPr id="315" name="Graphic 3">
                  <a:extLst>
                    <a:ext uri="{FF2B5EF4-FFF2-40B4-BE49-F238E27FC236}">
                      <a16:creationId xmlns:a16="http://schemas.microsoft.com/office/drawing/2014/main" id="{284B3168-D2D0-40A8-A25D-37E5DCEE33BB}"/>
                    </a:ext>
                  </a:extLst>
                </p:cNvPr>
                <p:cNvGrpSpPr/>
                <p:nvPr/>
              </p:nvGrpSpPr>
              <p:grpSpPr>
                <a:xfrm>
                  <a:off x="8139062" y="8414503"/>
                  <a:ext cx="881257" cy="454722"/>
                  <a:chOff x="8139062" y="8414503"/>
                  <a:chExt cx="881257" cy="454722"/>
                </a:xfrm>
                <a:solidFill>
                  <a:srgbClr val="3C2868"/>
                </a:solidFill>
              </p:grpSpPr>
              <p:sp>
                <p:nvSpPr>
                  <p:cNvPr id="323" name="Freeform: Shape 322">
                    <a:extLst>
                      <a:ext uri="{FF2B5EF4-FFF2-40B4-BE49-F238E27FC236}">
                        <a16:creationId xmlns:a16="http://schemas.microsoft.com/office/drawing/2014/main" id="{D6FF8182-BC1C-41FC-A753-90DA4FC9BBCE}"/>
                      </a:ext>
                    </a:extLst>
                  </p:cNvPr>
                  <p:cNvSpPr/>
                  <p:nvPr/>
                </p:nvSpPr>
                <p:spPr>
                  <a:xfrm>
                    <a:off x="8139062" y="8438395"/>
                    <a:ext cx="260394" cy="250181"/>
                  </a:xfrm>
                  <a:custGeom>
                    <a:avLst/>
                    <a:gdLst>
                      <a:gd name="connsiteX0" fmla="*/ 253627 w 260394"/>
                      <a:gd name="connsiteY0" fmla="*/ 1340 h 250181"/>
                      <a:gd name="connsiteX1" fmla="*/ 119635 w 260394"/>
                      <a:gd name="connsiteY1" fmla="*/ 97048 h 250181"/>
                      <a:gd name="connsiteX2" fmla="*/ 0 w 260394"/>
                      <a:gd name="connsiteY2" fmla="*/ 245396 h 250181"/>
                      <a:gd name="connsiteX3" fmla="*/ 4785 w 260394"/>
                      <a:gd name="connsiteY3" fmla="*/ 250181 h 250181"/>
                      <a:gd name="connsiteX4" fmla="*/ 114850 w 260394"/>
                      <a:gd name="connsiteY4" fmla="*/ 116190 h 250181"/>
                      <a:gd name="connsiteX5" fmla="*/ 258413 w 260394"/>
                      <a:gd name="connsiteY5" fmla="*/ 6125 h 250181"/>
                      <a:gd name="connsiteX6" fmla="*/ 253627 w 260394"/>
                      <a:gd name="connsiteY6" fmla="*/ 1340 h 25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394" h="250181">
                        <a:moveTo>
                          <a:pt x="253627" y="1340"/>
                        </a:moveTo>
                        <a:cubicBezTo>
                          <a:pt x="200987" y="20482"/>
                          <a:pt x="157919" y="58765"/>
                          <a:pt x="119635" y="97048"/>
                        </a:cubicBezTo>
                        <a:cubicBezTo>
                          <a:pt x="76567" y="144902"/>
                          <a:pt x="38283" y="197542"/>
                          <a:pt x="0" y="245396"/>
                        </a:cubicBezTo>
                        <a:cubicBezTo>
                          <a:pt x="0" y="250181"/>
                          <a:pt x="0" y="250181"/>
                          <a:pt x="4785" y="250181"/>
                        </a:cubicBezTo>
                        <a:cubicBezTo>
                          <a:pt x="43069" y="207113"/>
                          <a:pt x="76567" y="159258"/>
                          <a:pt x="114850" y="116190"/>
                        </a:cubicBezTo>
                        <a:cubicBezTo>
                          <a:pt x="157919" y="68336"/>
                          <a:pt x="205773" y="39623"/>
                          <a:pt x="258413" y="6125"/>
                        </a:cubicBezTo>
                        <a:cubicBezTo>
                          <a:pt x="263198" y="6125"/>
                          <a:pt x="258413" y="-3445"/>
                          <a:pt x="253627" y="1340"/>
                        </a:cubicBezTo>
                        <a:close/>
                      </a:path>
                    </a:pathLst>
                  </a:custGeom>
                  <a:solidFill>
                    <a:srgbClr val="3C2868"/>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09D21338-C47B-4350-B55B-17CB53D9A36F}"/>
                      </a:ext>
                    </a:extLst>
                  </p:cNvPr>
                  <p:cNvSpPr/>
                  <p:nvPr/>
                </p:nvSpPr>
                <p:spPr>
                  <a:xfrm>
                    <a:off x="8344835" y="8482803"/>
                    <a:ext cx="191416" cy="295499"/>
                  </a:xfrm>
                  <a:custGeom>
                    <a:avLst/>
                    <a:gdLst>
                      <a:gd name="connsiteX0" fmla="*/ 181846 w 191416"/>
                      <a:gd name="connsiteY0" fmla="*/ 0 h 295499"/>
                      <a:gd name="connsiteX1" fmla="*/ 0 w 191416"/>
                      <a:gd name="connsiteY1" fmla="*/ 291910 h 295499"/>
                      <a:gd name="connsiteX2" fmla="*/ 4785 w 191416"/>
                      <a:gd name="connsiteY2" fmla="*/ 291910 h 295499"/>
                      <a:gd name="connsiteX3" fmla="*/ 86137 w 191416"/>
                      <a:gd name="connsiteY3" fmla="*/ 143562 h 295499"/>
                      <a:gd name="connsiteX4" fmla="*/ 191417 w 191416"/>
                      <a:gd name="connsiteY4" fmla="*/ 4785 h 295499"/>
                      <a:gd name="connsiteX5" fmla="*/ 181846 w 191416"/>
                      <a:gd name="connsiteY5" fmla="*/ 0 h 29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6" h="295499">
                        <a:moveTo>
                          <a:pt x="181846" y="0"/>
                        </a:moveTo>
                        <a:cubicBezTo>
                          <a:pt x="95708" y="76567"/>
                          <a:pt x="43068" y="186631"/>
                          <a:pt x="0" y="291910"/>
                        </a:cubicBezTo>
                        <a:cubicBezTo>
                          <a:pt x="0" y="296696"/>
                          <a:pt x="4785" y="296696"/>
                          <a:pt x="4785" y="291910"/>
                        </a:cubicBezTo>
                        <a:cubicBezTo>
                          <a:pt x="28712" y="239271"/>
                          <a:pt x="57425" y="191417"/>
                          <a:pt x="86137" y="143562"/>
                        </a:cubicBezTo>
                        <a:cubicBezTo>
                          <a:pt x="114850" y="90923"/>
                          <a:pt x="153133" y="47854"/>
                          <a:pt x="191417" y="4785"/>
                        </a:cubicBezTo>
                        <a:cubicBezTo>
                          <a:pt x="191417" y="4785"/>
                          <a:pt x="186631" y="0"/>
                          <a:pt x="181846" y="0"/>
                        </a:cubicBezTo>
                        <a:close/>
                      </a:path>
                    </a:pathLst>
                  </a:custGeom>
                  <a:solidFill>
                    <a:srgbClr val="3C2868"/>
                  </a:solidFill>
                  <a:ln w="47824"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9F1416DC-6A5A-4BCD-84D9-1DC7B8C29987}"/>
                      </a:ext>
                    </a:extLst>
                  </p:cNvPr>
                  <p:cNvSpPr/>
                  <p:nvPr/>
                </p:nvSpPr>
                <p:spPr>
                  <a:xfrm>
                    <a:off x="8497968" y="8458876"/>
                    <a:ext cx="129946" cy="167489"/>
                  </a:xfrm>
                  <a:custGeom>
                    <a:avLst/>
                    <a:gdLst>
                      <a:gd name="connsiteX0" fmla="*/ 124421 w 129946"/>
                      <a:gd name="connsiteY0" fmla="*/ 0 h 167489"/>
                      <a:gd name="connsiteX1" fmla="*/ 0 w 129946"/>
                      <a:gd name="connsiteY1" fmla="*/ 162704 h 167489"/>
                      <a:gd name="connsiteX2" fmla="*/ 4785 w 129946"/>
                      <a:gd name="connsiteY2" fmla="*/ 167490 h 167489"/>
                      <a:gd name="connsiteX3" fmla="*/ 124421 w 129946"/>
                      <a:gd name="connsiteY3" fmla="*/ 9571 h 167489"/>
                      <a:gd name="connsiteX4" fmla="*/ 124421 w 129946"/>
                      <a:gd name="connsiteY4" fmla="*/ 0 h 167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46" h="167489">
                        <a:moveTo>
                          <a:pt x="124421" y="0"/>
                        </a:moveTo>
                        <a:cubicBezTo>
                          <a:pt x="62211" y="33498"/>
                          <a:pt x="28712" y="100494"/>
                          <a:pt x="0" y="162704"/>
                        </a:cubicBezTo>
                        <a:cubicBezTo>
                          <a:pt x="0" y="167490"/>
                          <a:pt x="4785" y="167490"/>
                          <a:pt x="4785" y="167490"/>
                        </a:cubicBezTo>
                        <a:cubicBezTo>
                          <a:pt x="38283" y="105279"/>
                          <a:pt x="71781" y="52640"/>
                          <a:pt x="124421" y="9571"/>
                        </a:cubicBezTo>
                        <a:cubicBezTo>
                          <a:pt x="133992" y="4785"/>
                          <a:pt x="129206" y="0"/>
                          <a:pt x="124421" y="0"/>
                        </a:cubicBezTo>
                        <a:close/>
                      </a:path>
                    </a:pathLst>
                  </a:custGeom>
                  <a:solidFill>
                    <a:srgbClr val="3C2868"/>
                  </a:solidFill>
                  <a:ln w="47824"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C5D33E81-4719-4480-BD7B-6B1FF568D88B}"/>
                      </a:ext>
                    </a:extLst>
                  </p:cNvPr>
                  <p:cNvSpPr/>
                  <p:nvPr/>
                </p:nvSpPr>
                <p:spPr>
                  <a:xfrm>
                    <a:off x="8922566" y="8414503"/>
                    <a:ext cx="97752" cy="454722"/>
                  </a:xfrm>
                  <a:custGeom>
                    <a:avLst/>
                    <a:gdLst>
                      <a:gd name="connsiteX0" fmla="*/ 92227 w 97752"/>
                      <a:gd name="connsiteY0" fmla="*/ 197506 h 454722"/>
                      <a:gd name="connsiteX1" fmla="*/ 10875 w 97752"/>
                      <a:gd name="connsiteY1" fmla="*/ 1304 h 454722"/>
                      <a:gd name="connsiteX2" fmla="*/ 1304 w 97752"/>
                      <a:gd name="connsiteY2" fmla="*/ 10875 h 454722"/>
                      <a:gd name="connsiteX3" fmla="*/ 77871 w 97752"/>
                      <a:gd name="connsiteY3" fmla="*/ 202292 h 454722"/>
                      <a:gd name="connsiteX4" fmla="*/ 82656 w 97752"/>
                      <a:gd name="connsiteY4" fmla="*/ 317142 h 454722"/>
                      <a:gd name="connsiteX5" fmla="*/ 63514 w 97752"/>
                      <a:gd name="connsiteY5" fmla="*/ 451133 h 454722"/>
                      <a:gd name="connsiteX6" fmla="*/ 68300 w 97752"/>
                      <a:gd name="connsiteY6" fmla="*/ 451133 h 454722"/>
                      <a:gd name="connsiteX7" fmla="*/ 92227 w 97752"/>
                      <a:gd name="connsiteY7" fmla="*/ 331498 h 454722"/>
                      <a:gd name="connsiteX8" fmla="*/ 92227 w 97752"/>
                      <a:gd name="connsiteY8" fmla="*/ 197506 h 4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52" h="454722">
                        <a:moveTo>
                          <a:pt x="92227" y="197506"/>
                        </a:moveTo>
                        <a:cubicBezTo>
                          <a:pt x="82656" y="130510"/>
                          <a:pt x="63514" y="49158"/>
                          <a:pt x="10875" y="1304"/>
                        </a:cubicBezTo>
                        <a:cubicBezTo>
                          <a:pt x="6090" y="-3481"/>
                          <a:pt x="-3481" y="6090"/>
                          <a:pt x="1304" y="10875"/>
                        </a:cubicBezTo>
                        <a:cubicBezTo>
                          <a:pt x="44373" y="68300"/>
                          <a:pt x="68300" y="130510"/>
                          <a:pt x="77871" y="202292"/>
                        </a:cubicBezTo>
                        <a:cubicBezTo>
                          <a:pt x="82656" y="240575"/>
                          <a:pt x="87442" y="278858"/>
                          <a:pt x="82656" y="317142"/>
                        </a:cubicBezTo>
                        <a:cubicBezTo>
                          <a:pt x="82656" y="360210"/>
                          <a:pt x="82656" y="408065"/>
                          <a:pt x="63514" y="451133"/>
                        </a:cubicBezTo>
                        <a:cubicBezTo>
                          <a:pt x="63514" y="455919"/>
                          <a:pt x="68300" y="455919"/>
                          <a:pt x="68300" y="451133"/>
                        </a:cubicBezTo>
                        <a:cubicBezTo>
                          <a:pt x="87442" y="412850"/>
                          <a:pt x="87442" y="374566"/>
                          <a:pt x="92227" y="331498"/>
                        </a:cubicBezTo>
                        <a:cubicBezTo>
                          <a:pt x="101798" y="288429"/>
                          <a:pt x="97013" y="245360"/>
                          <a:pt x="92227" y="197506"/>
                        </a:cubicBezTo>
                        <a:close/>
                      </a:path>
                    </a:pathLst>
                  </a:custGeom>
                  <a:solidFill>
                    <a:srgbClr val="3C2868"/>
                  </a:solidFill>
                  <a:ln w="47824" cap="flat">
                    <a:noFill/>
                    <a:prstDash val="solid"/>
                    <a:miter/>
                  </a:ln>
                </p:spPr>
                <p:txBody>
                  <a:bodyPr rtlCol="0" anchor="ctr"/>
                  <a:lstStyle/>
                  <a:p>
                    <a:endParaRPr lang="en-US"/>
                  </a:p>
                </p:txBody>
              </p:sp>
            </p:grpSp>
            <p:grpSp>
              <p:nvGrpSpPr>
                <p:cNvPr id="316" name="Graphic 3">
                  <a:extLst>
                    <a:ext uri="{FF2B5EF4-FFF2-40B4-BE49-F238E27FC236}">
                      <a16:creationId xmlns:a16="http://schemas.microsoft.com/office/drawing/2014/main" id="{7E93402D-5803-4747-83EB-A32D2514365B}"/>
                    </a:ext>
                  </a:extLst>
                </p:cNvPr>
                <p:cNvGrpSpPr/>
                <p:nvPr/>
              </p:nvGrpSpPr>
              <p:grpSpPr>
                <a:xfrm>
                  <a:off x="8335264" y="8353597"/>
                  <a:ext cx="823092" cy="167489"/>
                  <a:chOff x="8335264" y="8353597"/>
                  <a:chExt cx="823092" cy="167489"/>
                </a:xfrm>
              </p:grpSpPr>
              <p:sp>
                <p:nvSpPr>
                  <p:cNvPr id="321" name="Freeform: Shape 320">
                    <a:extLst>
                      <a:ext uri="{FF2B5EF4-FFF2-40B4-BE49-F238E27FC236}">
                        <a16:creationId xmlns:a16="http://schemas.microsoft.com/office/drawing/2014/main" id="{F9E70E87-ED55-459D-9183-33137EB120C2}"/>
                      </a:ext>
                    </a:extLst>
                  </p:cNvPr>
                  <p:cNvSpPr/>
                  <p:nvPr/>
                </p:nvSpPr>
                <p:spPr>
                  <a:xfrm>
                    <a:off x="8344835" y="8369121"/>
                    <a:ext cx="799164" cy="147373"/>
                  </a:xfrm>
                  <a:custGeom>
                    <a:avLst/>
                    <a:gdLst>
                      <a:gd name="connsiteX0" fmla="*/ 81352 w 799164"/>
                      <a:gd name="connsiteY0" fmla="*/ 118467 h 147373"/>
                      <a:gd name="connsiteX1" fmla="*/ 215344 w 799164"/>
                      <a:gd name="connsiteY1" fmla="*/ 142395 h 147373"/>
                      <a:gd name="connsiteX2" fmla="*/ 502469 w 799164"/>
                      <a:gd name="connsiteY2" fmla="*/ 132824 h 147373"/>
                      <a:gd name="connsiteX3" fmla="*/ 736954 w 799164"/>
                      <a:gd name="connsiteY3" fmla="*/ 89755 h 147373"/>
                      <a:gd name="connsiteX4" fmla="*/ 799165 w 799164"/>
                      <a:gd name="connsiteY4" fmla="*/ 61042 h 147373"/>
                      <a:gd name="connsiteX5" fmla="*/ 784808 w 799164"/>
                      <a:gd name="connsiteY5" fmla="*/ 41901 h 147373"/>
                      <a:gd name="connsiteX6" fmla="*/ 770452 w 799164"/>
                      <a:gd name="connsiteY6" fmla="*/ 22759 h 147373"/>
                      <a:gd name="connsiteX7" fmla="*/ 708242 w 799164"/>
                      <a:gd name="connsiteY7" fmla="*/ 3617 h 147373"/>
                      <a:gd name="connsiteX8" fmla="*/ 421117 w 799164"/>
                      <a:gd name="connsiteY8" fmla="*/ 46686 h 147373"/>
                      <a:gd name="connsiteX9" fmla="*/ 282339 w 799164"/>
                      <a:gd name="connsiteY9" fmla="*/ 56257 h 147373"/>
                      <a:gd name="connsiteX10" fmla="*/ 133991 w 799164"/>
                      <a:gd name="connsiteY10" fmla="*/ 61042 h 147373"/>
                      <a:gd name="connsiteX11" fmla="*/ 71781 w 799164"/>
                      <a:gd name="connsiteY11" fmla="*/ 46686 h 147373"/>
                      <a:gd name="connsiteX12" fmla="*/ 38283 w 799164"/>
                      <a:gd name="connsiteY12" fmla="*/ 46686 h 147373"/>
                      <a:gd name="connsiteX13" fmla="*/ 23927 w 799164"/>
                      <a:gd name="connsiteY13" fmla="*/ 61042 h 147373"/>
                      <a:gd name="connsiteX14" fmla="*/ 0 w 799164"/>
                      <a:gd name="connsiteY14" fmla="*/ 89755 h 147373"/>
                      <a:gd name="connsiteX15" fmla="*/ 0 w 799164"/>
                      <a:gd name="connsiteY15" fmla="*/ 89755 h 147373"/>
                      <a:gd name="connsiteX16" fmla="*/ 19141 w 799164"/>
                      <a:gd name="connsiteY16" fmla="*/ 99326 h 147373"/>
                      <a:gd name="connsiteX17" fmla="*/ 81352 w 799164"/>
                      <a:gd name="connsiteY17" fmla="*/ 118467 h 1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164" h="147373">
                        <a:moveTo>
                          <a:pt x="81352" y="118467"/>
                        </a:moveTo>
                        <a:cubicBezTo>
                          <a:pt x="124421" y="128038"/>
                          <a:pt x="172275" y="137609"/>
                          <a:pt x="215344" y="142395"/>
                        </a:cubicBezTo>
                        <a:cubicBezTo>
                          <a:pt x="311052" y="151965"/>
                          <a:pt x="406761" y="147180"/>
                          <a:pt x="502469" y="132824"/>
                        </a:cubicBezTo>
                        <a:cubicBezTo>
                          <a:pt x="579035" y="123253"/>
                          <a:pt x="660387" y="113682"/>
                          <a:pt x="736954" y="89755"/>
                        </a:cubicBezTo>
                        <a:cubicBezTo>
                          <a:pt x="760881" y="80184"/>
                          <a:pt x="780023" y="70613"/>
                          <a:pt x="799165" y="61042"/>
                        </a:cubicBezTo>
                        <a:cubicBezTo>
                          <a:pt x="794379" y="56257"/>
                          <a:pt x="789594" y="46686"/>
                          <a:pt x="784808" y="41901"/>
                        </a:cubicBezTo>
                        <a:cubicBezTo>
                          <a:pt x="780023" y="37115"/>
                          <a:pt x="775238" y="27544"/>
                          <a:pt x="770452" y="22759"/>
                        </a:cubicBezTo>
                        <a:cubicBezTo>
                          <a:pt x="751310" y="-5953"/>
                          <a:pt x="736954" y="-1168"/>
                          <a:pt x="708242" y="3617"/>
                        </a:cubicBezTo>
                        <a:cubicBezTo>
                          <a:pt x="612533" y="8403"/>
                          <a:pt x="516825" y="37115"/>
                          <a:pt x="421117" y="46686"/>
                        </a:cubicBezTo>
                        <a:cubicBezTo>
                          <a:pt x="373262" y="51472"/>
                          <a:pt x="330194" y="51472"/>
                          <a:pt x="282339" y="56257"/>
                        </a:cubicBezTo>
                        <a:cubicBezTo>
                          <a:pt x="234485" y="61042"/>
                          <a:pt x="186631" y="65828"/>
                          <a:pt x="133991" y="61042"/>
                        </a:cubicBezTo>
                        <a:cubicBezTo>
                          <a:pt x="114850" y="61042"/>
                          <a:pt x="90923" y="51472"/>
                          <a:pt x="71781" y="46686"/>
                        </a:cubicBezTo>
                        <a:cubicBezTo>
                          <a:pt x="62210" y="41901"/>
                          <a:pt x="47854" y="41901"/>
                          <a:pt x="38283" y="46686"/>
                        </a:cubicBezTo>
                        <a:cubicBezTo>
                          <a:pt x="33498" y="46686"/>
                          <a:pt x="28712" y="56257"/>
                          <a:pt x="23927" y="61042"/>
                        </a:cubicBezTo>
                        <a:cubicBezTo>
                          <a:pt x="14356" y="70613"/>
                          <a:pt x="4785" y="75399"/>
                          <a:pt x="0" y="89755"/>
                        </a:cubicBezTo>
                        <a:cubicBezTo>
                          <a:pt x="0" y="89755"/>
                          <a:pt x="0" y="89755"/>
                          <a:pt x="0" y="89755"/>
                        </a:cubicBezTo>
                        <a:cubicBezTo>
                          <a:pt x="4785" y="94540"/>
                          <a:pt x="14356" y="99326"/>
                          <a:pt x="19141" y="99326"/>
                        </a:cubicBezTo>
                        <a:cubicBezTo>
                          <a:pt x="38283" y="108896"/>
                          <a:pt x="62210" y="113682"/>
                          <a:pt x="81352" y="118467"/>
                        </a:cubicBezTo>
                        <a:close/>
                      </a:path>
                    </a:pathLst>
                  </a:custGeom>
                  <a:solidFill>
                    <a:srgbClr val="602483"/>
                  </a:solidFill>
                  <a:ln w="47824"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2EB5B663-FB6D-4398-8533-BBA1F73462ED}"/>
                      </a:ext>
                    </a:extLst>
                  </p:cNvPr>
                  <p:cNvSpPr/>
                  <p:nvPr/>
                </p:nvSpPr>
                <p:spPr>
                  <a:xfrm>
                    <a:off x="8335264" y="8353597"/>
                    <a:ext cx="823092" cy="167489"/>
                  </a:xfrm>
                  <a:custGeom>
                    <a:avLst/>
                    <a:gdLst>
                      <a:gd name="connsiteX0" fmla="*/ 330194 w 823092"/>
                      <a:gd name="connsiteY0" fmla="*/ 167490 h 167489"/>
                      <a:gd name="connsiteX1" fmla="*/ 330194 w 823092"/>
                      <a:gd name="connsiteY1" fmla="*/ 167490 h 167489"/>
                      <a:gd name="connsiteX2" fmla="*/ 224915 w 823092"/>
                      <a:gd name="connsiteY2" fmla="*/ 162704 h 167489"/>
                      <a:gd name="connsiteX3" fmla="*/ 86138 w 823092"/>
                      <a:gd name="connsiteY3" fmla="*/ 138777 h 167489"/>
                      <a:gd name="connsiteX4" fmla="*/ 23927 w 823092"/>
                      <a:gd name="connsiteY4" fmla="*/ 119635 h 167489"/>
                      <a:gd name="connsiteX5" fmla="*/ 4785 w 823092"/>
                      <a:gd name="connsiteY5" fmla="*/ 110065 h 167489"/>
                      <a:gd name="connsiteX6" fmla="*/ 0 w 823092"/>
                      <a:gd name="connsiteY6" fmla="*/ 105279 h 167489"/>
                      <a:gd name="connsiteX7" fmla="*/ 4785 w 823092"/>
                      <a:gd name="connsiteY7" fmla="*/ 100494 h 167489"/>
                      <a:gd name="connsiteX8" fmla="*/ 28712 w 823092"/>
                      <a:gd name="connsiteY8" fmla="*/ 76567 h 167489"/>
                      <a:gd name="connsiteX9" fmla="*/ 33498 w 823092"/>
                      <a:gd name="connsiteY9" fmla="*/ 71781 h 167489"/>
                      <a:gd name="connsiteX10" fmla="*/ 47854 w 823092"/>
                      <a:gd name="connsiteY10" fmla="*/ 52640 h 167489"/>
                      <a:gd name="connsiteX11" fmla="*/ 86138 w 823092"/>
                      <a:gd name="connsiteY11" fmla="*/ 52640 h 167489"/>
                      <a:gd name="connsiteX12" fmla="*/ 148348 w 823092"/>
                      <a:gd name="connsiteY12" fmla="*/ 66996 h 167489"/>
                      <a:gd name="connsiteX13" fmla="*/ 186631 w 823092"/>
                      <a:gd name="connsiteY13" fmla="*/ 66996 h 167489"/>
                      <a:gd name="connsiteX14" fmla="*/ 258413 w 823092"/>
                      <a:gd name="connsiteY14" fmla="*/ 62211 h 167489"/>
                      <a:gd name="connsiteX15" fmla="*/ 296696 w 823092"/>
                      <a:gd name="connsiteY15" fmla="*/ 57425 h 167489"/>
                      <a:gd name="connsiteX16" fmla="*/ 330194 w 823092"/>
                      <a:gd name="connsiteY16" fmla="*/ 57425 h 167489"/>
                      <a:gd name="connsiteX17" fmla="*/ 435473 w 823092"/>
                      <a:gd name="connsiteY17" fmla="*/ 47854 h 167489"/>
                      <a:gd name="connsiteX18" fmla="*/ 569465 w 823092"/>
                      <a:gd name="connsiteY18" fmla="*/ 23927 h 167489"/>
                      <a:gd name="connsiteX19" fmla="*/ 722598 w 823092"/>
                      <a:gd name="connsiteY19" fmla="*/ 0 h 167489"/>
                      <a:gd name="connsiteX20" fmla="*/ 732169 w 823092"/>
                      <a:gd name="connsiteY20" fmla="*/ 0 h 167489"/>
                      <a:gd name="connsiteX21" fmla="*/ 751311 w 823092"/>
                      <a:gd name="connsiteY21" fmla="*/ 0 h 167489"/>
                      <a:gd name="connsiteX22" fmla="*/ 789594 w 823092"/>
                      <a:gd name="connsiteY22" fmla="*/ 23927 h 167489"/>
                      <a:gd name="connsiteX23" fmla="*/ 794379 w 823092"/>
                      <a:gd name="connsiteY23" fmla="*/ 28713 h 167489"/>
                      <a:gd name="connsiteX24" fmla="*/ 803950 w 823092"/>
                      <a:gd name="connsiteY24" fmla="*/ 43069 h 167489"/>
                      <a:gd name="connsiteX25" fmla="*/ 818306 w 823092"/>
                      <a:gd name="connsiteY25" fmla="*/ 62211 h 167489"/>
                      <a:gd name="connsiteX26" fmla="*/ 823092 w 823092"/>
                      <a:gd name="connsiteY26" fmla="*/ 66996 h 167489"/>
                      <a:gd name="connsiteX27" fmla="*/ 818306 w 823092"/>
                      <a:gd name="connsiteY27" fmla="*/ 71781 h 167489"/>
                      <a:gd name="connsiteX28" fmla="*/ 756096 w 823092"/>
                      <a:gd name="connsiteY28" fmla="*/ 100494 h 167489"/>
                      <a:gd name="connsiteX29" fmla="*/ 545538 w 823092"/>
                      <a:gd name="connsiteY29" fmla="*/ 143562 h 167489"/>
                      <a:gd name="connsiteX30" fmla="*/ 521611 w 823092"/>
                      <a:gd name="connsiteY30" fmla="*/ 148348 h 167489"/>
                      <a:gd name="connsiteX31" fmla="*/ 330194 w 823092"/>
                      <a:gd name="connsiteY31" fmla="*/ 167490 h 167489"/>
                      <a:gd name="connsiteX32" fmla="*/ 19142 w 823092"/>
                      <a:gd name="connsiteY32" fmla="*/ 100494 h 167489"/>
                      <a:gd name="connsiteX33" fmla="*/ 33498 w 823092"/>
                      <a:gd name="connsiteY33" fmla="*/ 110065 h 167489"/>
                      <a:gd name="connsiteX34" fmla="*/ 95708 w 823092"/>
                      <a:gd name="connsiteY34" fmla="*/ 129206 h 167489"/>
                      <a:gd name="connsiteX35" fmla="*/ 229700 w 823092"/>
                      <a:gd name="connsiteY35" fmla="*/ 153134 h 167489"/>
                      <a:gd name="connsiteX36" fmla="*/ 334979 w 823092"/>
                      <a:gd name="connsiteY36" fmla="*/ 157919 h 167489"/>
                      <a:gd name="connsiteX37" fmla="*/ 521611 w 823092"/>
                      <a:gd name="connsiteY37" fmla="*/ 143562 h 167489"/>
                      <a:gd name="connsiteX38" fmla="*/ 545538 w 823092"/>
                      <a:gd name="connsiteY38" fmla="*/ 138777 h 167489"/>
                      <a:gd name="connsiteX39" fmla="*/ 751311 w 823092"/>
                      <a:gd name="connsiteY39" fmla="*/ 95708 h 167489"/>
                      <a:gd name="connsiteX40" fmla="*/ 808736 w 823092"/>
                      <a:gd name="connsiteY40" fmla="*/ 66996 h 167489"/>
                      <a:gd name="connsiteX41" fmla="*/ 799165 w 823092"/>
                      <a:gd name="connsiteY41" fmla="*/ 52640 h 167489"/>
                      <a:gd name="connsiteX42" fmla="*/ 799165 w 823092"/>
                      <a:gd name="connsiteY42" fmla="*/ 52640 h 167489"/>
                      <a:gd name="connsiteX43" fmla="*/ 789594 w 823092"/>
                      <a:gd name="connsiteY43" fmla="*/ 38283 h 167489"/>
                      <a:gd name="connsiteX44" fmla="*/ 784809 w 823092"/>
                      <a:gd name="connsiteY44" fmla="*/ 33498 h 167489"/>
                      <a:gd name="connsiteX45" fmla="*/ 736954 w 823092"/>
                      <a:gd name="connsiteY45" fmla="*/ 14356 h 167489"/>
                      <a:gd name="connsiteX46" fmla="*/ 727384 w 823092"/>
                      <a:gd name="connsiteY46" fmla="*/ 14356 h 167489"/>
                      <a:gd name="connsiteX47" fmla="*/ 579035 w 823092"/>
                      <a:gd name="connsiteY47" fmla="*/ 38283 h 167489"/>
                      <a:gd name="connsiteX48" fmla="*/ 440259 w 823092"/>
                      <a:gd name="connsiteY48" fmla="*/ 62211 h 167489"/>
                      <a:gd name="connsiteX49" fmla="*/ 330194 w 823092"/>
                      <a:gd name="connsiteY49" fmla="*/ 71781 h 167489"/>
                      <a:gd name="connsiteX50" fmla="*/ 296696 w 823092"/>
                      <a:gd name="connsiteY50" fmla="*/ 71781 h 167489"/>
                      <a:gd name="connsiteX51" fmla="*/ 258413 w 823092"/>
                      <a:gd name="connsiteY51" fmla="*/ 76567 h 167489"/>
                      <a:gd name="connsiteX52" fmla="*/ 148348 w 823092"/>
                      <a:gd name="connsiteY52" fmla="*/ 76567 h 167489"/>
                      <a:gd name="connsiteX53" fmla="*/ 86138 w 823092"/>
                      <a:gd name="connsiteY53" fmla="*/ 62211 h 167489"/>
                      <a:gd name="connsiteX54" fmla="*/ 52640 w 823092"/>
                      <a:gd name="connsiteY54" fmla="*/ 62211 h 167489"/>
                      <a:gd name="connsiteX55" fmla="*/ 43069 w 823092"/>
                      <a:gd name="connsiteY55" fmla="*/ 76567 h 167489"/>
                      <a:gd name="connsiteX56" fmla="*/ 43069 w 823092"/>
                      <a:gd name="connsiteY56" fmla="*/ 76567 h 167489"/>
                      <a:gd name="connsiteX57" fmla="*/ 38283 w 823092"/>
                      <a:gd name="connsiteY57" fmla="*/ 81352 h 167489"/>
                      <a:gd name="connsiteX58" fmla="*/ 19142 w 823092"/>
                      <a:gd name="connsiteY58" fmla="*/ 100494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23092" h="167489">
                        <a:moveTo>
                          <a:pt x="330194" y="167490"/>
                        </a:moveTo>
                        <a:lnTo>
                          <a:pt x="330194" y="167490"/>
                        </a:lnTo>
                        <a:cubicBezTo>
                          <a:pt x="296696" y="167490"/>
                          <a:pt x="258413" y="167490"/>
                          <a:pt x="224915" y="162704"/>
                        </a:cubicBezTo>
                        <a:cubicBezTo>
                          <a:pt x="177061" y="157919"/>
                          <a:pt x="129206" y="148348"/>
                          <a:pt x="86138" y="138777"/>
                        </a:cubicBezTo>
                        <a:cubicBezTo>
                          <a:pt x="62211" y="133992"/>
                          <a:pt x="43069" y="129206"/>
                          <a:pt x="23927" y="119635"/>
                        </a:cubicBezTo>
                        <a:cubicBezTo>
                          <a:pt x="14356" y="114850"/>
                          <a:pt x="9571" y="110065"/>
                          <a:pt x="4785" y="110065"/>
                        </a:cubicBezTo>
                        <a:lnTo>
                          <a:pt x="0" y="105279"/>
                        </a:lnTo>
                        <a:lnTo>
                          <a:pt x="4785" y="100494"/>
                        </a:lnTo>
                        <a:cubicBezTo>
                          <a:pt x="9571" y="90923"/>
                          <a:pt x="19142" y="81352"/>
                          <a:pt x="28712" y="76567"/>
                        </a:cubicBezTo>
                        <a:lnTo>
                          <a:pt x="33498" y="71781"/>
                        </a:lnTo>
                        <a:cubicBezTo>
                          <a:pt x="38283" y="66996"/>
                          <a:pt x="43069" y="57425"/>
                          <a:pt x="47854" y="52640"/>
                        </a:cubicBezTo>
                        <a:cubicBezTo>
                          <a:pt x="62211" y="47854"/>
                          <a:pt x="71781" y="52640"/>
                          <a:pt x="86138" y="52640"/>
                        </a:cubicBezTo>
                        <a:cubicBezTo>
                          <a:pt x="110065" y="57425"/>
                          <a:pt x="129206" y="62211"/>
                          <a:pt x="148348" y="66996"/>
                        </a:cubicBezTo>
                        <a:cubicBezTo>
                          <a:pt x="162704" y="66996"/>
                          <a:pt x="172275" y="66996"/>
                          <a:pt x="186631" y="66996"/>
                        </a:cubicBezTo>
                        <a:cubicBezTo>
                          <a:pt x="210558" y="66996"/>
                          <a:pt x="234486" y="66996"/>
                          <a:pt x="258413" y="62211"/>
                        </a:cubicBezTo>
                        <a:cubicBezTo>
                          <a:pt x="272769" y="62211"/>
                          <a:pt x="282340" y="62211"/>
                          <a:pt x="296696" y="57425"/>
                        </a:cubicBezTo>
                        <a:lnTo>
                          <a:pt x="330194" y="57425"/>
                        </a:lnTo>
                        <a:cubicBezTo>
                          <a:pt x="363692" y="57425"/>
                          <a:pt x="401975" y="52640"/>
                          <a:pt x="435473" y="47854"/>
                        </a:cubicBezTo>
                        <a:cubicBezTo>
                          <a:pt x="483327" y="43069"/>
                          <a:pt x="526396" y="33498"/>
                          <a:pt x="569465" y="23927"/>
                        </a:cubicBezTo>
                        <a:cubicBezTo>
                          <a:pt x="617319" y="14356"/>
                          <a:pt x="669958" y="4786"/>
                          <a:pt x="722598" y="0"/>
                        </a:cubicBezTo>
                        <a:cubicBezTo>
                          <a:pt x="727384" y="0"/>
                          <a:pt x="732169" y="0"/>
                          <a:pt x="732169" y="0"/>
                        </a:cubicBezTo>
                        <a:cubicBezTo>
                          <a:pt x="736954" y="0"/>
                          <a:pt x="741740" y="0"/>
                          <a:pt x="751311" y="0"/>
                        </a:cubicBezTo>
                        <a:cubicBezTo>
                          <a:pt x="765667" y="0"/>
                          <a:pt x="780023" y="4786"/>
                          <a:pt x="789594" y="23927"/>
                        </a:cubicBezTo>
                        <a:lnTo>
                          <a:pt x="794379" y="28713"/>
                        </a:lnTo>
                        <a:cubicBezTo>
                          <a:pt x="799165" y="33498"/>
                          <a:pt x="799165" y="38283"/>
                          <a:pt x="803950" y="43069"/>
                        </a:cubicBezTo>
                        <a:cubicBezTo>
                          <a:pt x="808736" y="47854"/>
                          <a:pt x="813521" y="57425"/>
                          <a:pt x="818306" y="62211"/>
                        </a:cubicBezTo>
                        <a:lnTo>
                          <a:pt x="823092" y="66996"/>
                        </a:lnTo>
                        <a:lnTo>
                          <a:pt x="818306" y="71781"/>
                        </a:lnTo>
                        <a:cubicBezTo>
                          <a:pt x="799165" y="86138"/>
                          <a:pt x="775238" y="95708"/>
                          <a:pt x="756096" y="100494"/>
                        </a:cubicBezTo>
                        <a:cubicBezTo>
                          <a:pt x="689100" y="124421"/>
                          <a:pt x="617319" y="133992"/>
                          <a:pt x="545538" y="143562"/>
                        </a:cubicBezTo>
                        <a:lnTo>
                          <a:pt x="521611" y="148348"/>
                        </a:lnTo>
                        <a:cubicBezTo>
                          <a:pt x="449829" y="162704"/>
                          <a:pt x="387619" y="167490"/>
                          <a:pt x="330194" y="167490"/>
                        </a:cubicBezTo>
                        <a:close/>
                        <a:moveTo>
                          <a:pt x="19142" y="100494"/>
                        </a:moveTo>
                        <a:cubicBezTo>
                          <a:pt x="23927" y="105279"/>
                          <a:pt x="28712" y="105279"/>
                          <a:pt x="33498" y="110065"/>
                        </a:cubicBezTo>
                        <a:cubicBezTo>
                          <a:pt x="47854" y="114850"/>
                          <a:pt x="66996" y="119635"/>
                          <a:pt x="95708" y="129206"/>
                        </a:cubicBezTo>
                        <a:cubicBezTo>
                          <a:pt x="133992" y="138777"/>
                          <a:pt x="181846" y="148348"/>
                          <a:pt x="229700" y="153134"/>
                        </a:cubicBezTo>
                        <a:cubicBezTo>
                          <a:pt x="263198" y="157919"/>
                          <a:pt x="296696" y="157919"/>
                          <a:pt x="334979" y="157919"/>
                        </a:cubicBezTo>
                        <a:cubicBezTo>
                          <a:pt x="392404" y="157919"/>
                          <a:pt x="454615" y="153134"/>
                          <a:pt x="521611" y="143562"/>
                        </a:cubicBezTo>
                        <a:lnTo>
                          <a:pt x="545538" y="138777"/>
                        </a:lnTo>
                        <a:cubicBezTo>
                          <a:pt x="617319" y="129206"/>
                          <a:pt x="689100" y="119635"/>
                          <a:pt x="751311" y="95708"/>
                        </a:cubicBezTo>
                        <a:cubicBezTo>
                          <a:pt x="770452" y="90923"/>
                          <a:pt x="789594" y="81352"/>
                          <a:pt x="808736" y="66996"/>
                        </a:cubicBezTo>
                        <a:cubicBezTo>
                          <a:pt x="803950" y="62211"/>
                          <a:pt x="799165" y="57425"/>
                          <a:pt x="799165" y="52640"/>
                        </a:cubicBezTo>
                        <a:lnTo>
                          <a:pt x="799165" y="52640"/>
                        </a:lnTo>
                        <a:cubicBezTo>
                          <a:pt x="794379" y="47854"/>
                          <a:pt x="794379" y="43069"/>
                          <a:pt x="789594" y="38283"/>
                        </a:cubicBezTo>
                        <a:lnTo>
                          <a:pt x="784809" y="33498"/>
                        </a:lnTo>
                        <a:cubicBezTo>
                          <a:pt x="770452" y="9571"/>
                          <a:pt x="760881" y="14356"/>
                          <a:pt x="736954" y="14356"/>
                        </a:cubicBezTo>
                        <a:cubicBezTo>
                          <a:pt x="732169" y="14356"/>
                          <a:pt x="727384" y="14356"/>
                          <a:pt x="727384" y="14356"/>
                        </a:cubicBezTo>
                        <a:cubicBezTo>
                          <a:pt x="674744" y="19142"/>
                          <a:pt x="626890" y="28713"/>
                          <a:pt x="579035" y="38283"/>
                        </a:cubicBezTo>
                        <a:cubicBezTo>
                          <a:pt x="535967" y="47854"/>
                          <a:pt x="488113" y="57425"/>
                          <a:pt x="440259" y="62211"/>
                        </a:cubicBezTo>
                        <a:cubicBezTo>
                          <a:pt x="401975" y="66996"/>
                          <a:pt x="368477" y="66996"/>
                          <a:pt x="330194" y="71781"/>
                        </a:cubicBezTo>
                        <a:lnTo>
                          <a:pt x="296696" y="71781"/>
                        </a:lnTo>
                        <a:cubicBezTo>
                          <a:pt x="282340" y="71781"/>
                          <a:pt x="272769" y="71781"/>
                          <a:pt x="258413" y="76567"/>
                        </a:cubicBezTo>
                        <a:cubicBezTo>
                          <a:pt x="220129" y="81352"/>
                          <a:pt x="181846" y="81352"/>
                          <a:pt x="148348" y="76567"/>
                        </a:cubicBezTo>
                        <a:cubicBezTo>
                          <a:pt x="129206" y="76567"/>
                          <a:pt x="110065" y="71781"/>
                          <a:pt x="86138" y="62211"/>
                        </a:cubicBezTo>
                        <a:cubicBezTo>
                          <a:pt x="71781" y="57425"/>
                          <a:pt x="62211" y="57425"/>
                          <a:pt x="52640" y="62211"/>
                        </a:cubicBezTo>
                        <a:cubicBezTo>
                          <a:pt x="47854" y="62211"/>
                          <a:pt x="43069" y="71781"/>
                          <a:pt x="43069" y="76567"/>
                        </a:cubicBezTo>
                        <a:lnTo>
                          <a:pt x="43069" y="76567"/>
                        </a:lnTo>
                        <a:lnTo>
                          <a:pt x="38283" y="81352"/>
                        </a:lnTo>
                        <a:cubicBezTo>
                          <a:pt x="28712" y="86138"/>
                          <a:pt x="23927" y="95708"/>
                          <a:pt x="19142" y="100494"/>
                        </a:cubicBezTo>
                        <a:close/>
                      </a:path>
                    </a:pathLst>
                  </a:custGeom>
                  <a:solidFill>
                    <a:srgbClr val="3C2868"/>
                  </a:solidFill>
                  <a:ln w="47824" cap="flat">
                    <a:noFill/>
                    <a:prstDash val="solid"/>
                    <a:miter/>
                  </a:ln>
                </p:spPr>
                <p:txBody>
                  <a:bodyPr rtlCol="0" anchor="ctr"/>
                  <a:lstStyle/>
                  <a:p>
                    <a:endParaRPr lang="en-US"/>
                  </a:p>
                </p:txBody>
              </p:sp>
            </p:grpSp>
            <p:sp>
              <p:nvSpPr>
                <p:cNvPr id="317" name="Freeform: Shape 316">
                  <a:extLst>
                    <a:ext uri="{FF2B5EF4-FFF2-40B4-BE49-F238E27FC236}">
                      <a16:creationId xmlns:a16="http://schemas.microsoft.com/office/drawing/2014/main" id="{AA419E5E-0BE3-4104-8353-975FCBD54EFE}"/>
                    </a:ext>
                  </a:extLst>
                </p:cNvPr>
                <p:cNvSpPr/>
                <p:nvPr/>
              </p:nvSpPr>
              <p:spPr>
                <a:xfrm>
                  <a:off x="8009856" y="8836030"/>
                  <a:ext cx="234485" cy="151052"/>
                </a:xfrm>
                <a:custGeom>
                  <a:avLst/>
                  <a:gdLst>
                    <a:gd name="connsiteX0" fmla="*/ 162704 w 234485"/>
                    <a:gd name="connsiteY0" fmla="*/ 72675 h 151052"/>
                    <a:gd name="connsiteX1" fmla="*/ 81352 w 234485"/>
                    <a:gd name="connsiteY1" fmla="*/ 15251 h 151052"/>
                    <a:gd name="connsiteX2" fmla="*/ 0 w 234485"/>
                    <a:gd name="connsiteY2" fmla="*/ 10465 h 151052"/>
                    <a:gd name="connsiteX3" fmla="*/ 4785 w 234485"/>
                    <a:gd name="connsiteY3" fmla="*/ 34392 h 151052"/>
                    <a:gd name="connsiteX4" fmla="*/ 81352 w 234485"/>
                    <a:gd name="connsiteY4" fmla="*/ 120530 h 151052"/>
                    <a:gd name="connsiteX5" fmla="*/ 234485 w 234485"/>
                    <a:gd name="connsiteY5" fmla="*/ 144457 h 151052"/>
                    <a:gd name="connsiteX6" fmla="*/ 162704 w 234485"/>
                    <a:gd name="connsiteY6" fmla="*/ 72675 h 1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485" h="151052">
                      <a:moveTo>
                        <a:pt x="162704" y="72675"/>
                      </a:moveTo>
                      <a:cubicBezTo>
                        <a:pt x="138777" y="53534"/>
                        <a:pt x="110064" y="29607"/>
                        <a:pt x="81352" y="15251"/>
                      </a:cubicBezTo>
                      <a:cubicBezTo>
                        <a:pt x="76567" y="10465"/>
                        <a:pt x="0" y="-13462"/>
                        <a:pt x="0" y="10465"/>
                      </a:cubicBezTo>
                      <a:cubicBezTo>
                        <a:pt x="0" y="20036"/>
                        <a:pt x="0" y="24821"/>
                        <a:pt x="4785" y="34392"/>
                      </a:cubicBezTo>
                      <a:cubicBezTo>
                        <a:pt x="23927" y="67890"/>
                        <a:pt x="47854" y="101388"/>
                        <a:pt x="81352" y="120530"/>
                      </a:cubicBezTo>
                      <a:cubicBezTo>
                        <a:pt x="124421" y="149242"/>
                        <a:pt x="181846" y="158813"/>
                        <a:pt x="234485" y="144457"/>
                      </a:cubicBezTo>
                      <a:cubicBezTo>
                        <a:pt x="215344" y="120530"/>
                        <a:pt x="186631" y="96603"/>
                        <a:pt x="162704" y="72675"/>
                      </a:cubicBezTo>
                      <a:close/>
                    </a:path>
                  </a:pathLst>
                </a:custGeom>
                <a:solidFill>
                  <a:srgbClr val="3C2868"/>
                </a:solidFill>
                <a:ln w="4782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6019510-D365-48EB-8E9E-0ACB492540DB}"/>
                    </a:ext>
                  </a:extLst>
                </p:cNvPr>
                <p:cNvSpPr/>
                <p:nvPr/>
              </p:nvSpPr>
              <p:spPr>
                <a:xfrm>
                  <a:off x="8000285" y="8364336"/>
                  <a:ext cx="1323399" cy="630506"/>
                </a:xfrm>
                <a:custGeom>
                  <a:avLst/>
                  <a:gdLst>
                    <a:gd name="connsiteX0" fmla="*/ 1315990 w 1323399"/>
                    <a:gd name="connsiteY0" fmla="*/ 419949 h 630506"/>
                    <a:gd name="connsiteX1" fmla="*/ 1234638 w 1323399"/>
                    <a:gd name="connsiteY1" fmla="*/ 209390 h 630506"/>
                    <a:gd name="connsiteX2" fmla="*/ 1129359 w 1323399"/>
                    <a:gd name="connsiteY2" fmla="*/ 41901 h 630506"/>
                    <a:gd name="connsiteX3" fmla="*/ 1115003 w 1323399"/>
                    <a:gd name="connsiteY3" fmla="*/ 22759 h 630506"/>
                    <a:gd name="connsiteX4" fmla="*/ 1052792 w 1323399"/>
                    <a:gd name="connsiteY4" fmla="*/ 3617 h 630506"/>
                    <a:gd name="connsiteX5" fmla="*/ 765667 w 1323399"/>
                    <a:gd name="connsiteY5" fmla="*/ 46686 h 630506"/>
                    <a:gd name="connsiteX6" fmla="*/ 626890 w 1323399"/>
                    <a:gd name="connsiteY6" fmla="*/ 56257 h 630506"/>
                    <a:gd name="connsiteX7" fmla="*/ 478542 w 1323399"/>
                    <a:gd name="connsiteY7" fmla="*/ 61042 h 630506"/>
                    <a:gd name="connsiteX8" fmla="*/ 416332 w 1323399"/>
                    <a:gd name="connsiteY8" fmla="*/ 46686 h 630506"/>
                    <a:gd name="connsiteX9" fmla="*/ 382833 w 1323399"/>
                    <a:gd name="connsiteY9" fmla="*/ 46686 h 630506"/>
                    <a:gd name="connsiteX10" fmla="*/ 368477 w 1323399"/>
                    <a:gd name="connsiteY10" fmla="*/ 61042 h 630506"/>
                    <a:gd name="connsiteX11" fmla="*/ 344550 w 1323399"/>
                    <a:gd name="connsiteY11" fmla="*/ 89755 h 630506"/>
                    <a:gd name="connsiteX12" fmla="*/ 296696 w 1323399"/>
                    <a:gd name="connsiteY12" fmla="*/ 137609 h 630506"/>
                    <a:gd name="connsiteX13" fmla="*/ 263198 w 1323399"/>
                    <a:gd name="connsiteY13" fmla="*/ 161536 h 630506"/>
                    <a:gd name="connsiteX14" fmla="*/ 358906 w 1323399"/>
                    <a:gd name="connsiteY14" fmla="*/ 147180 h 630506"/>
                    <a:gd name="connsiteX15" fmla="*/ 334979 w 1323399"/>
                    <a:gd name="connsiteY15" fmla="*/ 252459 h 630506"/>
                    <a:gd name="connsiteX16" fmla="*/ 263198 w 1323399"/>
                    <a:gd name="connsiteY16" fmla="*/ 396021 h 630506"/>
                    <a:gd name="connsiteX17" fmla="*/ 172275 w 1323399"/>
                    <a:gd name="connsiteY17" fmla="*/ 496515 h 630506"/>
                    <a:gd name="connsiteX18" fmla="*/ 66996 w 1323399"/>
                    <a:gd name="connsiteY18" fmla="*/ 491730 h 630506"/>
                    <a:gd name="connsiteX19" fmla="*/ 0 w 1323399"/>
                    <a:gd name="connsiteY19" fmla="*/ 482159 h 630506"/>
                    <a:gd name="connsiteX20" fmla="*/ 4785 w 1323399"/>
                    <a:gd name="connsiteY20" fmla="*/ 496515 h 630506"/>
                    <a:gd name="connsiteX21" fmla="*/ 81352 w 1323399"/>
                    <a:gd name="connsiteY21" fmla="*/ 582653 h 630506"/>
                    <a:gd name="connsiteX22" fmla="*/ 239271 w 1323399"/>
                    <a:gd name="connsiteY22" fmla="*/ 606580 h 630506"/>
                    <a:gd name="connsiteX23" fmla="*/ 248842 w 1323399"/>
                    <a:gd name="connsiteY23" fmla="*/ 616151 h 630506"/>
                    <a:gd name="connsiteX24" fmla="*/ 311052 w 1323399"/>
                    <a:gd name="connsiteY24" fmla="*/ 448661 h 630506"/>
                    <a:gd name="connsiteX25" fmla="*/ 382833 w 1323399"/>
                    <a:gd name="connsiteY25" fmla="*/ 329026 h 630506"/>
                    <a:gd name="connsiteX26" fmla="*/ 631675 w 1323399"/>
                    <a:gd name="connsiteY26" fmla="*/ 209390 h 630506"/>
                    <a:gd name="connsiteX27" fmla="*/ 894873 w 1323399"/>
                    <a:gd name="connsiteY27" fmla="*/ 281171 h 630506"/>
                    <a:gd name="connsiteX28" fmla="*/ 947513 w 1323399"/>
                    <a:gd name="connsiteY28" fmla="*/ 510872 h 630506"/>
                    <a:gd name="connsiteX29" fmla="*/ 1057577 w 1323399"/>
                    <a:gd name="connsiteY29" fmla="*/ 257244 h 630506"/>
                    <a:gd name="connsiteX30" fmla="*/ 1162857 w 1323399"/>
                    <a:gd name="connsiteY30" fmla="*/ 233317 h 630506"/>
                    <a:gd name="connsiteX31" fmla="*/ 1225067 w 1323399"/>
                    <a:gd name="connsiteY31" fmla="*/ 376880 h 630506"/>
                    <a:gd name="connsiteX32" fmla="*/ 1181998 w 1323399"/>
                    <a:gd name="connsiteY32" fmla="*/ 630507 h 630506"/>
                    <a:gd name="connsiteX33" fmla="*/ 1253780 w 1323399"/>
                    <a:gd name="connsiteY33" fmla="*/ 563511 h 630506"/>
                    <a:gd name="connsiteX34" fmla="*/ 1301634 w 1323399"/>
                    <a:gd name="connsiteY34" fmla="*/ 491730 h 630506"/>
                    <a:gd name="connsiteX35" fmla="*/ 1315990 w 1323399"/>
                    <a:gd name="connsiteY35" fmla="*/ 419949 h 6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3399" h="630506">
                      <a:moveTo>
                        <a:pt x="1315990" y="419949"/>
                      </a:moveTo>
                      <a:cubicBezTo>
                        <a:pt x="1292063" y="348167"/>
                        <a:pt x="1268136" y="276386"/>
                        <a:pt x="1234638" y="209390"/>
                      </a:cubicBezTo>
                      <a:cubicBezTo>
                        <a:pt x="1205926" y="151965"/>
                        <a:pt x="1172427" y="94540"/>
                        <a:pt x="1129359" y="41901"/>
                      </a:cubicBezTo>
                      <a:cubicBezTo>
                        <a:pt x="1124573" y="37115"/>
                        <a:pt x="1119788" y="27545"/>
                        <a:pt x="1115003" y="22759"/>
                      </a:cubicBezTo>
                      <a:cubicBezTo>
                        <a:pt x="1095861" y="-5953"/>
                        <a:pt x="1081504" y="-1168"/>
                        <a:pt x="1052792" y="3617"/>
                      </a:cubicBezTo>
                      <a:cubicBezTo>
                        <a:pt x="957084" y="8403"/>
                        <a:pt x="861375" y="37115"/>
                        <a:pt x="765667" y="46686"/>
                      </a:cubicBezTo>
                      <a:cubicBezTo>
                        <a:pt x="717813" y="51472"/>
                        <a:pt x="674744" y="51472"/>
                        <a:pt x="626890" y="56257"/>
                      </a:cubicBezTo>
                      <a:cubicBezTo>
                        <a:pt x="579035" y="61042"/>
                        <a:pt x="531181" y="65828"/>
                        <a:pt x="478542" y="61042"/>
                      </a:cubicBezTo>
                      <a:cubicBezTo>
                        <a:pt x="459400" y="61042"/>
                        <a:pt x="435473" y="51472"/>
                        <a:pt x="416332" y="46686"/>
                      </a:cubicBezTo>
                      <a:cubicBezTo>
                        <a:pt x="406761" y="41901"/>
                        <a:pt x="392404" y="41901"/>
                        <a:pt x="382833" y="46686"/>
                      </a:cubicBezTo>
                      <a:cubicBezTo>
                        <a:pt x="378048" y="46686"/>
                        <a:pt x="373263" y="56257"/>
                        <a:pt x="368477" y="61042"/>
                      </a:cubicBezTo>
                      <a:cubicBezTo>
                        <a:pt x="358906" y="70613"/>
                        <a:pt x="349336" y="75399"/>
                        <a:pt x="344550" y="89755"/>
                      </a:cubicBezTo>
                      <a:cubicBezTo>
                        <a:pt x="330194" y="108897"/>
                        <a:pt x="320623" y="123253"/>
                        <a:pt x="296696" y="137609"/>
                      </a:cubicBezTo>
                      <a:cubicBezTo>
                        <a:pt x="287125" y="147180"/>
                        <a:pt x="272769" y="151965"/>
                        <a:pt x="263198" y="161536"/>
                      </a:cubicBezTo>
                      <a:cubicBezTo>
                        <a:pt x="282340" y="147180"/>
                        <a:pt x="344550" y="108897"/>
                        <a:pt x="358906" y="147180"/>
                      </a:cubicBezTo>
                      <a:cubicBezTo>
                        <a:pt x="378048" y="180678"/>
                        <a:pt x="349336" y="223747"/>
                        <a:pt x="334979" y="252459"/>
                      </a:cubicBezTo>
                      <a:cubicBezTo>
                        <a:pt x="311052" y="300313"/>
                        <a:pt x="291910" y="348167"/>
                        <a:pt x="263198" y="396021"/>
                      </a:cubicBezTo>
                      <a:cubicBezTo>
                        <a:pt x="239271" y="434305"/>
                        <a:pt x="215344" y="477374"/>
                        <a:pt x="172275" y="496515"/>
                      </a:cubicBezTo>
                      <a:cubicBezTo>
                        <a:pt x="138777" y="515657"/>
                        <a:pt x="105279" y="501301"/>
                        <a:pt x="66996" y="491730"/>
                      </a:cubicBezTo>
                      <a:cubicBezTo>
                        <a:pt x="47854" y="486944"/>
                        <a:pt x="23927" y="477374"/>
                        <a:pt x="0" y="482159"/>
                      </a:cubicBezTo>
                      <a:cubicBezTo>
                        <a:pt x="0" y="486944"/>
                        <a:pt x="4785" y="491730"/>
                        <a:pt x="4785" y="496515"/>
                      </a:cubicBezTo>
                      <a:cubicBezTo>
                        <a:pt x="23927" y="530013"/>
                        <a:pt x="47854" y="563511"/>
                        <a:pt x="81352" y="582653"/>
                      </a:cubicBezTo>
                      <a:cubicBezTo>
                        <a:pt x="129206" y="611365"/>
                        <a:pt x="186631" y="620936"/>
                        <a:pt x="239271" y="606580"/>
                      </a:cubicBezTo>
                      <a:cubicBezTo>
                        <a:pt x="244056" y="611365"/>
                        <a:pt x="244056" y="611365"/>
                        <a:pt x="248842" y="616151"/>
                      </a:cubicBezTo>
                      <a:cubicBezTo>
                        <a:pt x="277554" y="563511"/>
                        <a:pt x="291910" y="501301"/>
                        <a:pt x="311052" y="448661"/>
                      </a:cubicBezTo>
                      <a:cubicBezTo>
                        <a:pt x="330194" y="405593"/>
                        <a:pt x="354121" y="362524"/>
                        <a:pt x="382833" y="329026"/>
                      </a:cubicBezTo>
                      <a:cubicBezTo>
                        <a:pt x="449829" y="252459"/>
                        <a:pt x="531181" y="218961"/>
                        <a:pt x="631675" y="209390"/>
                      </a:cubicBezTo>
                      <a:cubicBezTo>
                        <a:pt x="722598" y="199819"/>
                        <a:pt x="827877" y="209390"/>
                        <a:pt x="894873" y="281171"/>
                      </a:cubicBezTo>
                      <a:cubicBezTo>
                        <a:pt x="952298" y="348167"/>
                        <a:pt x="961869" y="429520"/>
                        <a:pt x="947513" y="510872"/>
                      </a:cubicBezTo>
                      <a:cubicBezTo>
                        <a:pt x="1024079" y="453447"/>
                        <a:pt x="1004938" y="329026"/>
                        <a:pt x="1057577" y="257244"/>
                      </a:cubicBezTo>
                      <a:cubicBezTo>
                        <a:pt x="1081504" y="223747"/>
                        <a:pt x="1124573" y="195034"/>
                        <a:pt x="1162857" y="233317"/>
                      </a:cubicBezTo>
                      <a:cubicBezTo>
                        <a:pt x="1201140" y="271601"/>
                        <a:pt x="1215496" y="329026"/>
                        <a:pt x="1225067" y="376880"/>
                      </a:cubicBezTo>
                      <a:cubicBezTo>
                        <a:pt x="1239423" y="463017"/>
                        <a:pt x="1225067" y="553940"/>
                        <a:pt x="1181998" y="630507"/>
                      </a:cubicBezTo>
                      <a:cubicBezTo>
                        <a:pt x="1210711" y="611365"/>
                        <a:pt x="1234638" y="587438"/>
                        <a:pt x="1253780" y="563511"/>
                      </a:cubicBezTo>
                      <a:cubicBezTo>
                        <a:pt x="1272921" y="544369"/>
                        <a:pt x="1287277" y="520442"/>
                        <a:pt x="1301634" y="491730"/>
                      </a:cubicBezTo>
                      <a:cubicBezTo>
                        <a:pt x="1330346" y="477374"/>
                        <a:pt x="1325561" y="448661"/>
                        <a:pt x="1315990" y="419949"/>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74F85251-2878-4AD7-B4E5-8A6B7C7C9068}"/>
                    </a:ext>
                  </a:extLst>
                </p:cNvPr>
                <p:cNvSpPr/>
                <p:nvPr/>
              </p:nvSpPr>
              <p:spPr>
                <a:xfrm>
                  <a:off x="8067281" y="8387095"/>
                  <a:ext cx="1258054" cy="598177"/>
                </a:xfrm>
                <a:custGeom>
                  <a:avLst/>
                  <a:gdLst>
                    <a:gd name="connsiteX0" fmla="*/ 1248994 w 1258054"/>
                    <a:gd name="connsiteY0" fmla="*/ 397190 h 598177"/>
                    <a:gd name="connsiteX1" fmla="*/ 1167642 w 1258054"/>
                    <a:gd name="connsiteY1" fmla="*/ 186631 h 598177"/>
                    <a:gd name="connsiteX2" fmla="*/ 1062363 w 1258054"/>
                    <a:gd name="connsiteY2" fmla="*/ 19142 h 598177"/>
                    <a:gd name="connsiteX3" fmla="*/ 1048007 w 1258054"/>
                    <a:gd name="connsiteY3" fmla="*/ 0 h 598177"/>
                    <a:gd name="connsiteX4" fmla="*/ 1048007 w 1258054"/>
                    <a:gd name="connsiteY4" fmla="*/ 0 h 598177"/>
                    <a:gd name="connsiteX5" fmla="*/ 995367 w 1258054"/>
                    <a:gd name="connsiteY5" fmla="*/ 9571 h 598177"/>
                    <a:gd name="connsiteX6" fmla="*/ 899659 w 1258054"/>
                    <a:gd name="connsiteY6" fmla="*/ 28713 h 598177"/>
                    <a:gd name="connsiteX7" fmla="*/ 784809 w 1258054"/>
                    <a:gd name="connsiteY7" fmla="*/ 43069 h 598177"/>
                    <a:gd name="connsiteX8" fmla="*/ 301481 w 1258054"/>
                    <a:gd name="connsiteY8" fmla="*/ 57425 h 598177"/>
                    <a:gd name="connsiteX9" fmla="*/ 301481 w 1258054"/>
                    <a:gd name="connsiteY9" fmla="*/ 57425 h 598177"/>
                    <a:gd name="connsiteX10" fmla="*/ 349336 w 1258054"/>
                    <a:gd name="connsiteY10" fmla="*/ 114850 h 598177"/>
                    <a:gd name="connsiteX11" fmla="*/ 330194 w 1258054"/>
                    <a:gd name="connsiteY11" fmla="*/ 205773 h 598177"/>
                    <a:gd name="connsiteX12" fmla="*/ 200987 w 1258054"/>
                    <a:gd name="connsiteY12" fmla="*/ 454615 h 598177"/>
                    <a:gd name="connsiteX13" fmla="*/ 23927 w 1258054"/>
                    <a:gd name="connsiteY13" fmla="*/ 555108 h 598177"/>
                    <a:gd name="connsiteX14" fmla="*/ 0 w 1258054"/>
                    <a:gd name="connsiteY14" fmla="*/ 545537 h 598177"/>
                    <a:gd name="connsiteX15" fmla="*/ 23927 w 1258054"/>
                    <a:gd name="connsiteY15" fmla="*/ 564679 h 598177"/>
                    <a:gd name="connsiteX16" fmla="*/ 181846 w 1258054"/>
                    <a:gd name="connsiteY16" fmla="*/ 588606 h 598177"/>
                    <a:gd name="connsiteX17" fmla="*/ 191417 w 1258054"/>
                    <a:gd name="connsiteY17" fmla="*/ 598177 h 598177"/>
                    <a:gd name="connsiteX18" fmla="*/ 311052 w 1258054"/>
                    <a:gd name="connsiteY18" fmla="*/ 306267 h 598177"/>
                    <a:gd name="connsiteX19" fmla="*/ 368477 w 1258054"/>
                    <a:gd name="connsiteY19" fmla="*/ 200988 h 598177"/>
                    <a:gd name="connsiteX20" fmla="*/ 425902 w 1258054"/>
                    <a:gd name="connsiteY20" fmla="*/ 124421 h 598177"/>
                    <a:gd name="connsiteX21" fmla="*/ 449829 w 1258054"/>
                    <a:gd name="connsiteY21" fmla="*/ 148348 h 598177"/>
                    <a:gd name="connsiteX22" fmla="*/ 430688 w 1258054"/>
                    <a:gd name="connsiteY22" fmla="*/ 224915 h 598177"/>
                    <a:gd name="connsiteX23" fmla="*/ 430688 w 1258054"/>
                    <a:gd name="connsiteY23" fmla="*/ 224915 h 598177"/>
                    <a:gd name="connsiteX24" fmla="*/ 559894 w 1258054"/>
                    <a:gd name="connsiteY24" fmla="*/ 138777 h 598177"/>
                    <a:gd name="connsiteX25" fmla="*/ 784809 w 1258054"/>
                    <a:gd name="connsiteY25" fmla="*/ 114850 h 598177"/>
                    <a:gd name="connsiteX26" fmla="*/ 928371 w 1258054"/>
                    <a:gd name="connsiteY26" fmla="*/ 291911 h 598177"/>
                    <a:gd name="connsiteX27" fmla="*/ 933156 w 1258054"/>
                    <a:gd name="connsiteY27" fmla="*/ 291911 h 598177"/>
                    <a:gd name="connsiteX28" fmla="*/ 933156 w 1258054"/>
                    <a:gd name="connsiteY28" fmla="*/ 282339 h 598177"/>
                    <a:gd name="connsiteX29" fmla="*/ 942727 w 1258054"/>
                    <a:gd name="connsiteY29" fmla="*/ 153133 h 598177"/>
                    <a:gd name="connsiteX30" fmla="*/ 976225 w 1258054"/>
                    <a:gd name="connsiteY30" fmla="*/ 90923 h 598177"/>
                    <a:gd name="connsiteX31" fmla="*/ 1052792 w 1258054"/>
                    <a:gd name="connsiteY31" fmla="*/ 90923 h 598177"/>
                    <a:gd name="connsiteX32" fmla="*/ 1162857 w 1258054"/>
                    <a:gd name="connsiteY32" fmla="*/ 234485 h 598177"/>
                    <a:gd name="connsiteX33" fmla="*/ 1215496 w 1258054"/>
                    <a:gd name="connsiteY33" fmla="*/ 354121 h 598177"/>
                    <a:gd name="connsiteX34" fmla="*/ 1248994 w 1258054"/>
                    <a:gd name="connsiteY34" fmla="*/ 459400 h 598177"/>
                    <a:gd name="connsiteX35" fmla="*/ 1248994 w 1258054"/>
                    <a:gd name="connsiteY35" fmla="*/ 397190 h 59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8054" h="598177">
                      <a:moveTo>
                        <a:pt x="1248994" y="397190"/>
                      </a:moveTo>
                      <a:cubicBezTo>
                        <a:pt x="1225067" y="325408"/>
                        <a:pt x="1201140" y="253627"/>
                        <a:pt x="1167642" y="186631"/>
                      </a:cubicBezTo>
                      <a:cubicBezTo>
                        <a:pt x="1138930" y="129206"/>
                        <a:pt x="1105431" y="71781"/>
                        <a:pt x="1062363" y="19142"/>
                      </a:cubicBezTo>
                      <a:cubicBezTo>
                        <a:pt x="1057577" y="14356"/>
                        <a:pt x="1052792" y="4786"/>
                        <a:pt x="1048007" y="0"/>
                      </a:cubicBezTo>
                      <a:cubicBezTo>
                        <a:pt x="1048007" y="0"/>
                        <a:pt x="1048007" y="0"/>
                        <a:pt x="1048007" y="0"/>
                      </a:cubicBezTo>
                      <a:cubicBezTo>
                        <a:pt x="1028865" y="4786"/>
                        <a:pt x="1014508" y="9571"/>
                        <a:pt x="995367" y="9571"/>
                      </a:cubicBezTo>
                      <a:cubicBezTo>
                        <a:pt x="961869" y="14356"/>
                        <a:pt x="933156" y="23927"/>
                        <a:pt x="899659" y="28713"/>
                      </a:cubicBezTo>
                      <a:cubicBezTo>
                        <a:pt x="861375" y="38283"/>
                        <a:pt x="823092" y="38283"/>
                        <a:pt x="784809" y="43069"/>
                      </a:cubicBezTo>
                      <a:cubicBezTo>
                        <a:pt x="622104" y="62210"/>
                        <a:pt x="464185" y="86137"/>
                        <a:pt x="301481" y="57425"/>
                      </a:cubicBezTo>
                      <a:cubicBezTo>
                        <a:pt x="301481" y="57425"/>
                        <a:pt x="301481" y="57425"/>
                        <a:pt x="301481" y="57425"/>
                      </a:cubicBezTo>
                      <a:cubicBezTo>
                        <a:pt x="320623" y="71781"/>
                        <a:pt x="344550" y="90923"/>
                        <a:pt x="349336" y="114850"/>
                      </a:cubicBezTo>
                      <a:cubicBezTo>
                        <a:pt x="354121" y="148348"/>
                        <a:pt x="344550" y="177060"/>
                        <a:pt x="330194" y="205773"/>
                      </a:cubicBezTo>
                      <a:cubicBezTo>
                        <a:pt x="287125" y="287125"/>
                        <a:pt x="253627" y="378048"/>
                        <a:pt x="200987" y="454615"/>
                      </a:cubicBezTo>
                      <a:cubicBezTo>
                        <a:pt x="162704" y="512040"/>
                        <a:pt x="100494" y="574250"/>
                        <a:pt x="23927" y="555108"/>
                      </a:cubicBezTo>
                      <a:cubicBezTo>
                        <a:pt x="14356" y="555108"/>
                        <a:pt x="9571" y="550323"/>
                        <a:pt x="0" y="545537"/>
                      </a:cubicBezTo>
                      <a:cubicBezTo>
                        <a:pt x="9571" y="550323"/>
                        <a:pt x="14356" y="559894"/>
                        <a:pt x="23927" y="564679"/>
                      </a:cubicBezTo>
                      <a:cubicBezTo>
                        <a:pt x="71781" y="593392"/>
                        <a:pt x="129206" y="602963"/>
                        <a:pt x="181846" y="588606"/>
                      </a:cubicBezTo>
                      <a:cubicBezTo>
                        <a:pt x="186631" y="593392"/>
                        <a:pt x="186631" y="593392"/>
                        <a:pt x="191417" y="598177"/>
                      </a:cubicBezTo>
                      <a:cubicBezTo>
                        <a:pt x="224914" y="497683"/>
                        <a:pt x="263198" y="401975"/>
                        <a:pt x="311052" y="306267"/>
                      </a:cubicBezTo>
                      <a:cubicBezTo>
                        <a:pt x="330194" y="272769"/>
                        <a:pt x="349336" y="234485"/>
                        <a:pt x="368477" y="200988"/>
                      </a:cubicBezTo>
                      <a:cubicBezTo>
                        <a:pt x="382833" y="177060"/>
                        <a:pt x="401975" y="143563"/>
                        <a:pt x="425902" y="124421"/>
                      </a:cubicBezTo>
                      <a:cubicBezTo>
                        <a:pt x="445044" y="110065"/>
                        <a:pt x="454615" y="129206"/>
                        <a:pt x="449829" y="148348"/>
                      </a:cubicBezTo>
                      <a:cubicBezTo>
                        <a:pt x="449829" y="177060"/>
                        <a:pt x="435473" y="200988"/>
                        <a:pt x="430688" y="224915"/>
                      </a:cubicBezTo>
                      <a:cubicBezTo>
                        <a:pt x="430688" y="224915"/>
                        <a:pt x="430688" y="224915"/>
                        <a:pt x="430688" y="224915"/>
                      </a:cubicBezTo>
                      <a:cubicBezTo>
                        <a:pt x="445044" y="172275"/>
                        <a:pt x="516825" y="153133"/>
                        <a:pt x="559894" y="138777"/>
                      </a:cubicBezTo>
                      <a:cubicBezTo>
                        <a:pt x="631675" y="114850"/>
                        <a:pt x="708242" y="105279"/>
                        <a:pt x="784809" y="114850"/>
                      </a:cubicBezTo>
                      <a:cubicBezTo>
                        <a:pt x="880517" y="129206"/>
                        <a:pt x="928371" y="205773"/>
                        <a:pt x="928371" y="291911"/>
                      </a:cubicBezTo>
                      <a:cubicBezTo>
                        <a:pt x="928371" y="291911"/>
                        <a:pt x="928371" y="291911"/>
                        <a:pt x="933156" y="291911"/>
                      </a:cubicBezTo>
                      <a:cubicBezTo>
                        <a:pt x="933156" y="287125"/>
                        <a:pt x="933156" y="287125"/>
                        <a:pt x="933156" y="282339"/>
                      </a:cubicBezTo>
                      <a:cubicBezTo>
                        <a:pt x="937942" y="239271"/>
                        <a:pt x="937942" y="196202"/>
                        <a:pt x="942727" y="153133"/>
                      </a:cubicBezTo>
                      <a:cubicBezTo>
                        <a:pt x="947513" y="129206"/>
                        <a:pt x="952298" y="105279"/>
                        <a:pt x="976225" y="90923"/>
                      </a:cubicBezTo>
                      <a:cubicBezTo>
                        <a:pt x="1000152" y="76567"/>
                        <a:pt x="1028865" y="81352"/>
                        <a:pt x="1052792" y="90923"/>
                      </a:cubicBezTo>
                      <a:cubicBezTo>
                        <a:pt x="1110217" y="114850"/>
                        <a:pt x="1138930" y="181846"/>
                        <a:pt x="1162857" y="234485"/>
                      </a:cubicBezTo>
                      <a:cubicBezTo>
                        <a:pt x="1181998" y="272769"/>
                        <a:pt x="1196354" y="315838"/>
                        <a:pt x="1215496" y="354121"/>
                      </a:cubicBezTo>
                      <a:cubicBezTo>
                        <a:pt x="1229852" y="387619"/>
                        <a:pt x="1239423" y="425902"/>
                        <a:pt x="1248994" y="459400"/>
                      </a:cubicBezTo>
                      <a:cubicBezTo>
                        <a:pt x="1263350" y="445044"/>
                        <a:pt x="1258565" y="421117"/>
                        <a:pt x="1248994" y="39719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46F099D7-3B3E-4694-8E3E-E7A8D13DA2AA}"/>
                    </a:ext>
                  </a:extLst>
                </p:cNvPr>
                <p:cNvSpPr/>
                <p:nvPr/>
              </p:nvSpPr>
              <p:spPr>
                <a:xfrm>
                  <a:off x="8373547" y="8382310"/>
                  <a:ext cx="780022" cy="123224"/>
                </a:xfrm>
                <a:custGeom>
                  <a:avLst/>
                  <a:gdLst>
                    <a:gd name="connsiteX0" fmla="*/ 421117 w 780022"/>
                    <a:gd name="connsiteY0" fmla="*/ 114850 h 123224"/>
                    <a:gd name="connsiteX1" fmla="*/ 588606 w 780022"/>
                    <a:gd name="connsiteY1" fmla="*/ 100494 h 123224"/>
                    <a:gd name="connsiteX2" fmla="*/ 780023 w 780022"/>
                    <a:gd name="connsiteY2" fmla="*/ 43069 h 123224"/>
                    <a:gd name="connsiteX3" fmla="*/ 760881 w 780022"/>
                    <a:gd name="connsiteY3" fmla="*/ 19142 h 123224"/>
                    <a:gd name="connsiteX4" fmla="*/ 746525 w 780022"/>
                    <a:gd name="connsiteY4" fmla="*/ 0 h 123224"/>
                    <a:gd name="connsiteX5" fmla="*/ 746525 w 780022"/>
                    <a:gd name="connsiteY5" fmla="*/ 0 h 123224"/>
                    <a:gd name="connsiteX6" fmla="*/ 693886 w 780022"/>
                    <a:gd name="connsiteY6" fmla="*/ 9571 h 123224"/>
                    <a:gd name="connsiteX7" fmla="*/ 598177 w 780022"/>
                    <a:gd name="connsiteY7" fmla="*/ 28713 h 123224"/>
                    <a:gd name="connsiteX8" fmla="*/ 483327 w 780022"/>
                    <a:gd name="connsiteY8" fmla="*/ 43069 h 123224"/>
                    <a:gd name="connsiteX9" fmla="*/ 0 w 780022"/>
                    <a:gd name="connsiteY9" fmla="*/ 57425 h 123224"/>
                    <a:gd name="connsiteX10" fmla="*/ 0 w 780022"/>
                    <a:gd name="connsiteY10" fmla="*/ 57425 h 123224"/>
                    <a:gd name="connsiteX11" fmla="*/ 43069 w 780022"/>
                    <a:gd name="connsiteY11" fmla="*/ 95708 h 123224"/>
                    <a:gd name="connsiteX12" fmla="*/ 62210 w 780022"/>
                    <a:gd name="connsiteY12" fmla="*/ 100494 h 123224"/>
                    <a:gd name="connsiteX13" fmla="*/ 186631 w 780022"/>
                    <a:gd name="connsiteY13" fmla="*/ 119635 h 123224"/>
                    <a:gd name="connsiteX14" fmla="*/ 306267 w 780022"/>
                    <a:gd name="connsiteY14" fmla="*/ 119635 h 123224"/>
                    <a:gd name="connsiteX15" fmla="*/ 421117 w 780022"/>
                    <a:gd name="connsiteY15" fmla="*/ 114850 h 123224"/>
                    <a:gd name="connsiteX16" fmla="*/ 421117 w 780022"/>
                    <a:gd name="connsiteY16" fmla="*/ 114850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0022" h="123224">
                      <a:moveTo>
                        <a:pt x="421117" y="114850"/>
                      </a:moveTo>
                      <a:cubicBezTo>
                        <a:pt x="478542" y="110065"/>
                        <a:pt x="535967" y="110065"/>
                        <a:pt x="588606" y="100494"/>
                      </a:cubicBezTo>
                      <a:cubicBezTo>
                        <a:pt x="650817" y="90923"/>
                        <a:pt x="722598" y="76567"/>
                        <a:pt x="780023" y="43069"/>
                      </a:cubicBezTo>
                      <a:cubicBezTo>
                        <a:pt x="775238" y="33498"/>
                        <a:pt x="765667" y="28713"/>
                        <a:pt x="760881" y="19142"/>
                      </a:cubicBezTo>
                      <a:cubicBezTo>
                        <a:pt x="756096" y="14356"/>
                        <a:pt x="751310" y="4785"/>
                        <a:pt x="746525" y="0"/>
                      </a:cubicBezTo>
                      <a:cubicBezTo>
                        <a:pt x="746525" y="0"/>
                        <a:pt x="746525" y="0"/>
                        <a:pt x="746525" y="0"/>
                      </a:cubicBezTo>
                      <a:cubicBezTo>
                        <a:pt x="727383" y="4785"/>
                        <a:pt x="713027" y="9571"/>
                        <a:pt x="693886" y="9571"/>
                      </a:cubicBezTo>
                      <a:cubicBezTo>
                        <a:pt x="660387" y="14356"/>
                        <a:pt x="631675" y="23927"/>
                        <a:pt x="598177" y="28713"/>
                      </a:cubicBezTo>
                      <a:cubicBezTo>
                        <a:pt x="559894" y="38283"/>
                        <a:pt x="521611" y="38283"/>
                        <a:pt x="483327" y="43069"/>
                      </a:cubicBezTo>
                      <a:cubicBezTo>
                        <a:pt x="320623" y="62210"/>
                        <a:pt x="162704" y="86137"/>
                        <a:pt x="0" y="57425"/>
                      </a:cubicBezTo>
                      <a:cubicBezTo>
                        <a:pt x="0" y="57425"/>
                        <a:pt x="0" y="57425"/>
                        <a:pt x="0" y="57425"/>
                      </a:cubicBezTo>
                      <a:cubicBezTo>
                        <a:pt x="14356" y="71781"/>
                        <a:pt x="33498" y="81352"/>
                        <a:pt x="43069" y="95708"/>
                      </a:cubicBezTo>
                      <a:cubicBezTo>
                        <a:pt x="47854" y="95708"/>
                        <a:pt x="57425" y="100494"/>
                        <a:pt x="62210" y="100494"/>
                      </a:cubicBezTo>
                      <a:cubicBezTo>
                        <a:pt x="100494" y="114850"/>
                        <a:pt x="143563" y="114850"/>
                        <a:pt x="186631" y="119635"/>
                      </a:cubicBezTo>
                      <a:cubicBezTo>
                        <a:pt x="224914" y="124421"/>
                        <a:pt x="267983" y="124421"/>
                        <a:pt x="306267" y="119635"/>
                      </a:cubicBezTo>
                      <a:cubicBezTo>
                        <a:pt x="339765" y="124421"/>
                        <a:pt x="378048" y="124421"/>
                        <a:pt x="421117" y="114850"/>
                      </a:cubicBezTo>
                      <a:cubicBezTo>
                        <a:pt x="416331" y="114850"/>
                        <a:pt x="416331" y="114850"/>
                        <a:pt x="421117" y="114850"/>
                      </a:cubicBezTo>
                      <a:close/>
                    </a:path>
                  </a:pathLst>
                </a:custGeom>
                <a:solidFill>
                  <a:srgbClr val="602483">
                    <a:alpha val="60000"/>
                  </a:srgbClr>
                </a:solidFill>
                <a:ln w="47824" cap="flat">
                  <a:noFill/>
                  <a:prstDash val="solid"/>
                  <a:miter/>
                </a:ln>
              </p:spPr>
              <p:txBody>
                <a:bodyPr rtlCol="0" anchor="ctr"/>
                <a:lstStyle/>
                <a:p>
                  <a:endParaRPr lang="en-US"/>
                </a:p>
              </p:txBody>
            </p:sp>
          </p:grpSp>
          <p:grpSp>
            <p:nvGrpSpPr>
              <p:cNvPr id="128" name="Graphic 3">
                <a:extLst>
                  <a:ext uri="{FF2B5EF4-FFF2-40B4-BE49-F238E27FC236}">
                    <a16:creationId xmlns:a16="http://schemas.microsoft.com/office/drawing/2014/main" id="{10702509-62DB-47B9-8B1D-37CCC0EA1397}"/>
                  </a:ext>
                </a:extLst>
              </p:cNvPr>
              <p:cNvGrpSpPr/>
              <p:nvPr/>
            </p:nvGrpSpPr>
            <p:grpSpPr>
              <a:xfrm>
                <a:off x="9387318" y="7324732"/>
                <a:ext cx="514760" cy="679529"/>
                <a:chOff x="9387318" y="7324732"/>
                <a:chExt cx="514760" cy="679529"/>
              </a:xfrm>
            </p:grpSpPr>
            <p:grpSp>
              <p:nvGrpSpPr>
                <p:cNvPr id="284" name="Graphic 3">
                  <a:extLst>
                    <a:ext uri="{FF2B5EF4-FFF2-40B4-BE49-F238E27FC236}">
                      <a16:creationId xmlns:a16="http://schemas.microsoft.com/office/drawing/2014/main" id="{08EE07CE-AB2D-4BC5-A7E2-4B5A2B22002E}"/>
                    </a:ext>
                  </a:extLst>
                </p:cNvPr>
                <p:cNvGrpSpPr/>
                <p:nvPr/>
              </p:nvGrpSpPr>
              <p:grpSpPr>
                <a:xfrm>
                  <a:off x="9387318" y="7324732"/>
                  <a:ext cx="514760" cy="679529"/>
                  <a:chOff x="9387318" y="7324732"/>
                  <a:chExt cx="514760" cy="679529"/>
                </a:xfrm>
              </p:grpSpPr>
              <p:grpSp>
                <p:nvGrpSpPr>
                  <p:cNvPr id="289" name="Graphic 3">
                    <a:extLst>
                      <a:ext uri="{FF2B5EF4-FFF2-40B4-BE49-F238E27FC236}">
                        <a16:creationId xmlns:a16="http://schemas.microsoft.com/office/drawing/2014/main" id="{C86D73BA-6DD6-415E-86E2-41AA8AF37D31}"/>
                      </a:ext>
                    </a:extLst>
                  </p:cNvPr>
                  <p:cNvGrpSpPr/>
                  <p:nvPr/>
                </p:nvGrpSpPr>
                <p:grpSpPr>
                  <a:xfrm>
                    <a:off x="9507691" y="7497008"/>
                    <a:ext cx="163654" cy="215343"/>
                    <a:chOff x="9507691" y="7497008"/>
                    <a:chExt cx="163654" cy="215343"/>
                  </a:xfrm>
                </p:grpSpPr>
                <p:sp>
                  <p:nvSpPr>
                    <p:cNvPr id="309" name="Freeform: Shape 308">
                      <a:extLst>
                        <a:ext uri="{FF2B5EF4-FFF2-40B4-BE49-F238E27FC236}">
                          <a16:creationId xmlns:a16="http://schemas.microsoft.com/office/drawing/2014/main" id="{81452094-F040-4761-BB3D-C3C74F5C8203}"/>
                        </a:ext>
                      </a:extLst>
                    </p:cNvPr>
                    <p:cNvSpPr/>
                    <p:nvPr/>
                  </p:nvSpPr>
                  <p:spPr>
                    <a:xfrm>
                      <a:off x="9512194" y="7501695"/>
                      <a:ext cx="154041" cy="202782"/>
                    </a:xfrm>
                    <a:custGeom>
                      <a:avLst/>
                      <a:gdLst>
                        <a:gd name="connsiteX0" fmla="*/ 72063 w 154041"/>
                        <a:gd name="connsiteY0" fmla="*/ 98 h 202782"/>
                        <a:gd name="connsiteX1" fmla="*/ 153415 w 154041"/>
                        <a:gd name="connsiteY1" fmla="*/ 52737 h 202782"/>
                        <a:gd name="connsiteX2" fmla="*/ 124703 w 154041"/>
                        <a:gd name="connsiteY2" fmla="*/ 196300 h 202782"/>
                        <a:gd name="connsiteX3" fmla="*/ 282 w 154041"/>
                        <a:gd name="connsiteY3" fmla="*/ 81450 h 202782"/>
                        <a:gd name="connsiteX4" fmla="*/ 72063 w 154041"/>
                        <a:gd name="connsiteY4" fmla="*/ 98 h 202782"/>
                        <a:gd name="connsiteX5" fmla="*/ 72063 w 154041"/>
                        <a:gd name="connsiteY5" fmla="*/ 98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041" h="202782">
                          <a:moveTo>
                            <a:pt x="72063" y="98"/>
                          </a:moveTo>
                          <a:cubicBezTo>
                            <a:pt x="72063" y="98"/>
                            <a:pt x="148630" y="-4688"/>
                            <a:pt x="153415" y="52737"/>
                          </a:cubicBezTo>
                          <a:cubicBezTo>
                            <a:pt x="158201" y="110162"/>
                            <a:pt x="134274" y="162802"/>
                            <a:pt x="124703" y="196300"/>
                          </a:cubicBezTo>
                          <a:cubicBezTo>
                            <a:pt x="115133" y="225012"/>
                            <a:pt x="5068" y="153231"/>
                            <a:pt x="282" y="81450"/>
                          </a:cubicBezTo>
                          <a:cubicBezTo>
                            <a:pt x="-4503" y="9669"/>
                            <a:pt x="52922" y="98"/>
                            <a:pt x="72063" y="98"/>
                          </a:cubicBezTo>
                          <a:lnTo>
                            <a:pt x="72063" y="98"/>
                          </a:lnTo>
                          <a:close/>
                        </a:path>
                      </a:pathLst>
                    </a:custGeom>
                    <a:solidFill>
                      <a:srgbClr val="D9531E"/>
                    </a:solidFill>
                    <a:ln w="47824"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1AC6BDEC-28F4-42F6-A0AD-E12907459B67}"/>
                        </a:ext>
                      </a:extLst>
                    </p:cNvPr>
                    <p:cNvSpPr/>
                    <p:nvPr/>
                  </p:nvSpPr>
                  <p:spPr>
                    <a:xfrm>
                      <a:off x="9507691" y="7497008"/>
                      <a:ext cx="163654" cy="215343"/>
                    </a:xfrm>
                    <a:custGeom>
                      <a:avLst/>
                      <a:gdLst>
                        <a:gd name="connsiteX0" fmla="*/ 0 w 163654"/>
                        <a:gd name="connsiteY0" fmla="*/ 86137 h 215343"/>
                        <a:gd name="connsiteX1" fmla="*/ 19142 w 163654"/>
                        <a:gd name="connsiteY1" fmla="*/ 23927 h 215343"/>
                        <a:gd name="connsiteX2" fmla="*/ 76567 w 163654"/>
                        <a:gd name="connsiteY2" fmla="*/ 0 h 215343"/>
                        <a:gd name="connsiteX3" fmla="*/ 76567 w 163654"/>
                        <a:gd name="connsiteY3" fmla="*/ 0 h 215343"/>
                        <a:gd name="connsiteX4" fmla="*/ 76567 w 163654"/>
                        <a:gd name="connsiteY4" fmla="*/ 0 h 215343"/>
                        <a:gd name="connsiteX5" fmla="*/ 162704 w 163654"/>
                        <a:gd name="connsiteY5" fmla="*/ 57425 h 215343"/>
                        <a:gd name="connsiteX6" fmla="*/ 143563 w 163654"/>
                        <a:gd name="connsiteY6" fmla="*/ 181846 h 215343"/>
                        <a:gd name="connsiteX7" fmla="*/ 138777 w 163654"/>
                        <a:gd name="connsiteY7" fmla="*/ 205773 h 215343"/>
                        <a:gd name="connsiteX8" fmla="*/ 124421 w 163654"/>
                        <a:gd name="connsiteY8" fmla="*/ 215344 h 215343"/>
                        <a:gd name="connsiteX9" fmla="*/ 124421 w 163654"/>
                        <a:gd name="connsiteY9" fmla="*/ 215344 h 215343"/>
                        <a:gd name="connsiteX10" fmla="*/ 0 w 163654"/>
                        <a:gd name="connsiteY10" fmla="*/ 86137 h 215343"/>
                        <a:gd name="connsiteX11" fmla="*/ 76567 w 163654"/>
                        <a:gd name="connsiteY11" fmla="*/ 9571 h 215343"/>
                        <a:gd name="connsiteX12" fmla="*/ 28712 w 163654"/>
                        <a:gd name="connsiteY12" fmla="*/ 33498 h 215343"/>
                        <a:gd name="connsiteX13" fmla="*/ 14356 w 163654"/>
                        <a:gd name="connsiteY13" fmla="*/ 86137 h 215343"/>
                        <a:gd name="connsiteX14" fmla="*/ 124421 w 163654"/>
                        <a:gd name="connsiteY14" fmla="*/ 200988 h 215343"/>
                        <a:gd name="connsiteX15" fmla="*/ 129206 w 163654"/>
                        <a:gd name="connsiteY15" fmla="*/ 200988 h 215343"/>
                        <a:gd name="connsiteX16" fmla="*/ 133991 w 163654"/>
                        <a:gd name="connsiteY16" fmla="*/ 177060 h 215343"/>
                        <a:gd name="connsiteX17" fmla="*/ 153134 w 163654"/>
                        <a:gd name="connsiteY17" fmla="*/ 57425 h 215343"/>
                        <a:gd name="connsiteX18" fmla="*/ 76567 w 163654"/>
                        <a:gd name="connsiteY18" fmla="*/ 9571 h 215343"/>
                        <a:gd name="connsiteX19" fmla="*/ 76567 w 163654"/>
                        <a:gd name="connsiteY19" fmla="*/ 9571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654" h="215343">
                          <a:moveTo>
                            <a:pt x="0" y="86137"/>
                          </a:moveTo>
                          <a:cubicBezTo>
                            <a:pt x="0" y="57425"/>
                            <a:pt x="4785" y="38283"/>
                            <a:pt x="19142" y="23927"/>
                          </a:cubicBezTo>
                          <a:cubicBezTo>
                            <a:pt x="33498" y="4785"/>
                            <a:pt x="62210" y="0"/>
                            <a:pt x="76567" y="0"/>
                          </a:cubicBezTo>
                          <a:lnTo>
                            <a:pt x="76567" y="0"/>
                          </a:lnTo>
                          <a:lnTo>
                            <a:pt x="76567" y="0"/>
                          </a:lnTo>
                          <a:cubicBezTo>
                            <a:pt x="90923" y="0"/>
                            <a:pt x="157919" y="0"/>
                            <a:pt x="162704" y="57425"/>
                          </a:cubicBezTo>
                          <a:cubicBezTo>
                            <a:pt x="167490" y="105279"/>
                            <a:pt x="153134" y="148348"/>
                            <a:pt x="143563" y="181846"/>
                          </a:cubicBezTo>
                          <a:cubicBezTo>
                            <a:pt x="138777" y="191417"/>
                            <a:pt x="138777" y="196202"/>
                            <a:pt x="138777" y="205773"/>
                          </a:cubicBezTo>
                          <a:cubicBezTo>
                            <a:pt x="138777" y="215344"/>
                            <a:pt x="129206" y="215344"/>
                            <a:pt x="124421" y="215344"/>
                          </a:cubicBezTo>
                          <a:lnTo>
                            <a:pt x="124421" y="215344"/>
                          </a:lnTo>
                          <a:cubicBezTo>
                            <a:pt x="90923" y="215344"/>
                            <a:pt x="4785" y="148348"/>
                            <a:pt x="0" y="86137"/>
                          </a:cubicBezTo>
                          <a:close/>
                          <a:moveTo>
                            <a:pt x="76567" y="9571"/>
                          </a:moveTo>
                          <a:cubicBezTo>
                            <a:pt x="71782" y="9571"/>
                            <a:pt x="47855" y="9571"/>
                            <a:pt x="28712" y="33498"/>
                          </a:cubicBezTo>
                          <a:cubicBezTo>
                            <a:pt x="19142" y="47854"/>
                            <a:pt x="14356" y="66996"/>
                            <a:pt x="14356" y="86137"/>
                          </a:cubicBezTo>
                          <a:cubicBezTo>
                            <a:pt x="19142" y="143562"/>
                            <a:pt x="100494" y="200988"/>
                            <a:pt x="124421" y="200988"/>
                          </a:cubicBezTo>
                          <a:cubicBezTo>
                            <a:pt x="129206" y="200988"/>
                            <a:pt x="129206" y="200988"/>
                            <a:pt x="129206" y="200988"/>
                          </a:cubicBezTo>
                          <a:cubicBezTo>
                            <a:pt x="129206" y="196202"/>
                            <a:pt x="133991" y="186631"/>
                            <a:pt x="133991" y="177060"/>
                          </a:cubicBezTo>
                          <a:cubicBezTo>
                            <a:pt x="143563" y="148348"/>
                            <a:pt x="157919" y="105279"/>
                            <a:pt x="153134" y="57425"/>
                          </a:cubicBezTo>
                          <a:cubicBezTo>
                            <a:pt x="148348" y="9571"/>
                            <a:pt x="90923" y="9571"/>
                            <a:pt x="76567" y="9571"/>
                          </a:cubicBezTo>
                          <a:lnTo>
                            <a:pt x="76567" y="9571"/>
                          </a:lnTo>
                          <a:close/>
                        </a:path>
                      </a:pathLst>
                    </a:custGeom>
                    <a:solidFill>
                      <a:srgbClr val="B3351C"/>
                    </a:solidFill>
                    <a:ln w="47824" cap="flat">
                      <a:noFill/>
                      <a:prstDash val="solid"/>
                      <a:miter/>
                    </a:ln>
                  </p:spPr>
                  <p:txBody>
                    <a:bodyPr rtlCol="0" anchor="ctr"/>
                    <a:lstStyle/>
                    <a:p>
                      <a:endParaRPr lang="en-US"/>
                    </a:p>
                  </p:txBody>
                </p:sp>
              </p:grpSp>
              <p:sp>
                <p:nvSpPr>
                  <p:cNvPr id="290" name="Freeform: Shape 289">
                    <a:extLst>
                      <a:ext uri="{FF2B5EF4-FFF2-40B4-BE49-F238E27FC236}">
                        <a16:creationId xmlns:a16="http://schemas.microsoft.com/office/drawing/2014/main" id="{847AE9C5-A96C-434C-8856-FBB4ACDBB5A2}"/>
                      </a:ext>
                    </a:extLst>
                  </p:cNvPr>
                  <p:cNvSpPr/>
                  <p:nvPr/>
                </p:nvSpPr>
                <p:spPr>
                  <a:xfrm>
                    <a:off x="9512194" y="7501695"/>
                    <a:ext cx="154041" cy="202782"/>
                  </a:xfrm>
                  <a:custGeom>
                    <a:avLst/>
                    <a:gdLst>
                      <a:gd name="connsiteX0" fmla="*/ 282 w 154041"/>
                      <a:gd name="connsiteY0" fmla="*/ 81450 h 202782"/>
                      <a:gd name="connsiteX1" fmla="*/ 124703 w 154041"/>
                      <a:gd name="connsiteY1" fmla="*/ 196300 h 202782"/>
                      <a:gd name="connsiteX2" fmla="*/ 153415 w 154041"/>
                      <a:gd name="connsiteY2" fmla="*/ 52737 h 202782"/>
                      <a:gd name="connsiteX3" fmla="*/ 72063 w 154041"/>
                      <a:gd name="connsiteY3" fmla="*/ 98 h 202782"/>
                      <a:gd name="connsiteX4" fmla="*/ 282 w 154041"/>
                      <a:gd name="connsiteY4" fmla="*/ 81450 h 202782"/>
                      <a:gd name="connsiteX5" fmla="*/ 76849 w 154041"/>
                      <a:gd name="connsiteY5" fmla="*/ 86235 h 202782"/>
                      <a:gd name="connsiteX6" fmla="*/ 105561 w 154041"/>
                      <a:gd name="connsiteY6" fmla="*/ 86235 h 202782"/>
                      <a:gd name="connsiteX7" fmla="*/ 95990 w 154041"/>
                      <a:gd name="connsiteY7" fmla="*/ 33596 h 202782"/>
                      <a:gd name="connsiteX8" fmla="*/ 100776 w 154041"/>
                      <a:gd name="connsiteY8" fmla="*/ 28810 h 202782"/>
                      <a:gd name="connsiteX9" fmla="*/ 129488 w 154041"/>
                      <a:gd name="connsiteY9" fmla="*/ 67094 h 202782"/>
                      <a:gd name="connsiteX10" fmla="*/ 119918 w 154041"/>
                      <a:gd name="connsiteY10" fmla="*/ 167587 h 202782"/>
                      <a:gd name="connsiteX11" fmla="*/ 110347 w 154041"/>
                      <a:gd name="connsiteY11" fmla="*/ 162802 h 202782"/>
                      <a:gd name="connsiteX12" fmla="*/ 105561 w 154041"/>
                      <a:gd name="connsiteY12" fmla="*/ 148446 h 202782"/>
                      <a:gd name="connsiteX13" fmla="*/ 105561 w 154041"/>
                      <a:gd name="connsiteY13" fmla="*/ 153231 h 202782"/>
                      <a:gd name="connsiteX14" fmla="*/ 95990 w 154041"/>
                      <a:gd name="connsiteY14" fmla="*/ 153231 h 202782"/>
                      <a:gd name="connsiteX15" fmla="*/ 76849 w 154041"/>
                      <a:gd name="connsiteY15" fmla="*/ 86235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041" h="202782">
                        <a:moveTo>
                          <a:pt x="282" y="81450"/>
                        </a:moveTo>
                        <a:cubicBezTo>
                          <a:pt x="5068" y="153231"/>
                          <a:pt x="119918" y="225012"/>
                          <a:pt x="124703" y="196300"/>
                        </a:cubicBezTo>
                        <a:cubicBezTo>
                          <a:pt x="134274" y="167587"/>
                          <a:pt x="158201" y="110162"/>
                          <a:pt x="153415" y="52737"/>
                        </a:cubicBezTo>
                        <a:cubicBezTo>
                          <a:pt x="148630" y="-4688"/>
                          <a:pt x="72063" y="98"/>
                          <a:pt x="72063" y="98"/>
                        </a:cubicBezTo>
                        <a:cubicBezTo>
                          <a:pt x="52922" y="98"/>
                          <a:pt x="-4503" y="9669"/>
                          <a:pt x="282" y="81450"/>
                        </a:cubicBezTo>
                        <a:close/>
                        <a:moveTo>
                          <a:pt x="76849" y="86235"/>
                        </a:moveTo>
                        <a:cubicBezTo>
                          <a:pt x="81634" y="67094"/>
                          <a:pt x="95990" y="76664"/>
                          <a:pt x="105561" y="86235"/>
                        </a:cubicBezTo>
                        <a:cubicBezTo>
                          <a:pt x="100776" y="67094"/>
                          <a:pt x="95990" y="52737"/>
                          <a:pt x="95990" y="33596"/>
                        </a:cubicBezTo>
                        <a:cubicBezTo>
                          <a:pt x="95990" y="28810"/>
                          <a:pt x="100776" y="28810"/>
                          <a:pt x="100776" y="28810"/>
                        </a:cubicBezTo>
                        <a:cubicBezTo>
                          <a:pt x="119918" y="33596"/>
                          <a:pt x="124703" y="47952"/>
                          <a:pt x="129488" y="67094"/>
                        </a:cubicBezTo>
                        <a:cubicBezTo>
                          <a:pt x="139060" y="100592"/>
                          <a:pt x="139060" y="138875"/>
                          <a:pt x="119918" y="167587"/>
                        </a:cubicBezTo>
                        <a:cubicBezTo>
                          <a:pt x="115133" y="172373"/>
                          <a:pt x="110347" y="167587"/>
                          <a:pt x="110347" y="162802"/>
                        </a:cubicBezTo>
                        <a:cubicBezTo>
                          <a:pt x="110347" y="158016"/>
                          <a:pt x="105561" y="153231"/>
                          <a:pt x="105561" y="148446"/>
                        </a:cubicBezTo>
                        <a:cubicBezTo>
                          <a:pt x="105561" y="148446"/>
                          <a:pt x="105561" y="148446"/>
                          <a:pt x="105561" y="153231"/>
                        </a:cubicBezTo>
                        <a:cubicBezTo>
                          <a:pt x="105561" y="158016"/>
                          <a:pt x="100776" y="158016"/>
                          <a:pt x="95990" y="153231"/>
                        </a:cubicBezTo>
                        <a:cubicBezTo>
                          <a:pt x="86420" y="134089"/>
                          <a:pt x="76849" y="105377"/>
                          <a:pt x="76849" y="8623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1" name="Graphic 3">
                    <a:extLst>
                      <a:ext uri="{FF2B5EF4-FFF2-40B4-BE49-F238E27FC236}">
                        <a16:creationId xmlns:a16="http://schemas.microsoft.com/office/drawing/2014/main" id="{0B656C83-22CF-4FB0-A552-9A0258D81E78}"/>
                      </a:ext>
                    </a:extLst>
                  </p:cNvPr>
                  <p:cNvGrpSpPr/>
                  <p:nvPr/>
                </p:nvGrpSpPr>
                <p:grpSpPr>
                  <a:xfrm>
                    <a:off x="9387318" y="7324732"/>
                    <a:ext cx="220883" cy="277554"/>
                    <a:chOff x="9387318" y="7324732"/>
                    <a:chExt cx="220883" cy="277554"/>
                  </a:xfrm>
                </p:grpSpPr>
                <p:sp>
                  <p:nvSpPr>
                    <p:cNvPr id="307" name="Freeform: Shape 306">
                      <a:extLst>
                        <a:ext uri="{FF2B5EF4-FFF2-40B4-BE49-F238E27FC236}">
                          <a16:creationId xmlns:a16="http://schemas.microsoft.com/office/drawing/2014/main" id="{851A524A-0F38-4E2E-86A1-BF2CE28FBEE3}"/>
                        </a:ext>
                      </a:extLst>
                    </p:cNvPr>
                    <p:cNvSpPr/>
                    <p:nvPr/>
                  </p:nvSpPr>
                  <p:spPr>
                    <a:xfrm>
                      <a:off x="9387898" y="7332411"/>
                      <a:ext cx="203183" cy="260564"/>
                    </a:xfrm>
                    <a:custGeom>
                      <a:avLst/>
                      <a:gdLst>
                        <a:gd name="connsiteX0" fmla="*/ 162862 w 203183"/>
                        <a:gd name="connsiteY0" fmla="*/ 11463 h 260564"/>
                        <a:gd name="connsiteX1" fmla="*/ 129364 w 203183"/>
                        <a:gd name="connsiteY1" fmla="*/ 260305 h 260564"/>
                        <a:gd name="connsiteX2" fmla="*/ 158 w 203183"/>
                        <a:gd name="connsiteY2" fmla="*/ 140669 h 260564"/>
                        <a:gd name="connsiteX3" fmla="*/ 162862 w 203183"/>
                        <a:gd name="connsiteY3" fmla="*/ 11463 h 260564"/>
                        <a:gd name="connsiteX4" fmla="*/ 162862 w 203183"/>
                        <a:gd name="connsiteY4" fmla="*/ 11463 h 26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183" h="260564">
                          <a:moveTo>
                            <a:pt x="162862" y="11463"/>
                          </a:moveTo>
                          <a:cubicBezTo>
                            <a:pt x="162862" y="11463"/>
                            <a:pt x="272927" y="269876"/>
                            <a:pt x="129364" y="260305"/>
                          </a:cubicBezTo>
                          <a:cubicBezTo>
                            <a:pt x="57583" y="255519"/>
                            <a:pt x="9729" y="178953"/>
                            <a:pt x="158" y="140669"/>
                          </a:cubicBezTo>
                          <a:cubicBezTo>
                            <a:pt x="-4628" y="102386"/>
                            <a:pt x="100651" y="-41176"/>
                            <a:pt x="162862" y="11463"/>
                          </a:cubicBezTo>
                          <a:lnTo>
                            <a:pt x="162862" y="11463"/>
                          </a:lnTo>
                          <a:close/>
                        </a:path>
                      </a:pathLst>
                    </a:custGeom>
                    <a:solidFill>
                      <a:srgbClr val="D9531E"/>
                    </a:solidFill>
                    <a:ln w="47824"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12128F5E-1B97-4F84-BB3B-8EE21F95A069}"/>
                        </a:ext>
                      </a:extLst>
                    </p:cNvPr>
                    <p:cNvSpPr/>
                    <p:nvPr/>
                  </p:nvSpPr>
                  <p:spPr>
                    <a:xfrm>
                      <a:off x="9387318" y="7324732"/>
                      <a:ext cx="220883" cy="277554"/>
                    </a:xfrm>
                    <a:custGeom>
                      <a:avLst/>
                      <a:gdLst>
                        <a:gd name="connsiteX0" fmla="*/ 134730 w 220883"/>
                        <a:gd name="connsiteY0" fmla="*/ 272769 h 277554"/>
                        <a:gd name="connsiteX1" fmla="*/ 738 w 220883"/>
                        <a:gd name="connsiteY1" fmla="*/ 148348 h 277554"/>
                        <a:gd name="connsiteX2" fmla="*/ 39022 w 220883"/>
                        <a:gd name="connsiteY2" fmla="*/ 66996 h 277554"/>
                        <a:gd name="connsiteX3" fmla="*/ 139515 w 220883"/>
                        <a:gd name="connsiteY3" fmla="*/ 0 h 277554"/>
                        <a:gd name="connsiteX4" fmla="*/ 177799 w 220883"/>
                        <a:gd name="connsiteY4" fmla="*/ 14356 h 277554"/>
                        <a:gd name="connsiteX5" fmla="*/ 177799 w 220883"/>
                        <a:gd name="connsiteY5" fmla="*/ 19142 h 277554"/>
                        <a:gd name="connsiteX6" fmla="*/ 206511 w 220883"/>
                        <a:gd name="connsiteY6" fmla="*/ 248842 h 277554"/>
                        <a:gd name="connsiteX7" fmla="*/ 153872 w 220883"/>
                        <a:gd name="connsiteY7" fmla="*/ 277554 h 277554"/>
                        <a:gd name="connsiteX8" fmla="*/ 153872 w 220883"/>
                        <a:gd name="connsiteY8" fmla="*/ 277554 h 277554"/>
                        <a:gd name="connsiteX9" fmla="*/ 134730 w 220883"/>
                        <a:gd name="connsiteY9" fmla="*/ 272769 h 277554"/>
                        <a:gd name="connsiteX10" fmla="*/ 134730 w 220883"/>
                        <a:gd name="connsiteY10" fmla="*/ 14356 h 277554"/>
                        <a:gd name="connsiteX11" fmla="*/ 43807 w 220883"/>
                        <a:gd name="connsiteY11" fmla="*/ 76567 h 277554"/>
                        <a:gd name="connsiteX12" fmla="*/ 10309 w 220883"/>
                        <a:gd name="connsiteY12" fmla="*/ 148348 h 277554"/>
                        <a:gd name="connsiteX13" fmla="*/ 134730 w 220883"/>
                        <a:gd name="connsiteY13" fmla="*/ 263198 h 277554"/>
                        <a:gd name="connsiteX14" fmla="*/ 144301 w 220883"/>
                        <a:gd name="connsiteY14" fmla="*/ 263198 h 277554"/>
                        <a:gd name="connsiteX15" fmla="*/ 144301 w 220883"/>
                        <a:gd name="connsiteY15" fmla="*/ 263198 h 277554"/>
                        <a:gd name="connsiteX16" fmla="*/ 187370 w 220883"/>
                        <a:gd name="connsiteY16" fmla="*/ 239271 h 277554"/>
                        <a:gd name="connsiteX17" fmla="*/ 158657 w 220883"/>
                        <a:gd name="connsiteY17" fmla="*/ 23927 h 277554"/>
                        <a:gd name="connsiteX18" fmla="*/ 134730 w 220883"/>
                        <a:gd name="connsiteY18"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883" h="277554">
                          <a:moveTo>
                            <a:pt x="134730" y="272769"/>
                          </a:moveTo>
                          <a:cubicBezTo>
                            <a:pt x="62949" y="267983"/>
                            <a:pt x="10309" y="186631"/>
                            <a:pt x="738" y="148348"/>
                          </a:cubicBezTo>
                          <a:cubicBezTo>
                            <a:pt x="-4047" y="129206"/>
                            <a:pt x="15095" y="95708"/>
                            <a:pt x="39022" y="66996"/>
                          </a:cubicBezTo>
                          <a:cubicBezTo>
                            <a:pt x="72519" y="28713"/>
                            <a:pt x="106018" y="0"/>
                            <a:pt x="139515" y="0"/>
                          </a:cubicBezTo>
                          <a:cubicBezTo>
                            <a:pt x="153872" y="0"/>
                            <a:pt x="163442" y="4786"/>
                            <a:pt x="177799" y="14356"/>
                          </a:cubicBezTo>
                          <a:cubicBezTo>
                            <a:pt x="177799" y="14356"/>
                            <a:pt x="177799" y="14356"/>
                            <a:pt x="177799" y="19142"/>
                          </a:cubicBezTo>
                          <a:cubicBezTo>
                            <a:pt x="182584" y="23927"/>
                            <a:pt x="249580" y="181846"/>
                            <a:pt x="206511" y="248842"/>
                          </a:cubicBezTo>
                          <a:cubicBezTo>
                            <a:pt x="196940" y="267983"/>
                            <a:pt x="177799" y="277554"/>
                            <a:pt x="153872" y="277554"/>
                          </a:cubicBezTo>
                          <a:lnTo>
                            <a:pt x="153872" y="277554"/>
                          </a:lnTo>
                          <a:cubicBezTo>
                            <a:pt x="144301" y="272769"/>
                            <a:pt x="139515" y="272769"/>
                            <a:pt x="134730" y="272769"/>
                          </a:cubicBezTo>
                          <a:close/>
                          <a:moveTo>
                            <a:pt x="134730" y="14356"/>
                          </a:moveTo>
                          <a:cubicBezTo>
                            <a:pt x="110803" y="14356"/>
                            <a:pt x="77305" y="38283"/>
                            <a:pt x="43807" y="76567"/>
                          </a:cubicBezTo>
                          <a:cubicBezTo>
                            <a:pt x="19880" y="110065"/>
                            <a:pt x="10309" y="133992"/>
                            <a:pt x="10309" y="148348"/>
                          </a:cubicBezTo>
                          <a:cubicBezTo>
                            <a:pt x="19880" y="181846"/>
                            <a:pt x="67734" y="258413"/>
                            <a:pt x="134730" y="263198"/>
                          </a:cubicBezTo>
                          <a:cubicBezTo>
                            <a:pt x="139515" y="263198"/>
                            <a:pt x="144301" y="263198"/>
                            <a:pt x="144301" y="263198"/>
                          </a:cubicBezTo>
                          <a:lnTo>
                            <a:pt x="144301" y="263198"/>
                          </a:lnTo>
                          <a:cubicBezTo>
                            <a:pt x="163442" y="263198"/>
                            <a:pt x="177799" y="253627"/>
                            <a:pt x="187370" y="239271"/>
                          </a:cubicBezTo>
                          <a:cubicBezTo>
                            <a:pt x="220867" y="181846"/>
                            <a:pt x="163442" y="38283"/>
                            <a:pt x="158657" y="23927"/>
                          </a:cubicBezTo>
                          <a:cubicBezTo>
                            <a:pt x="153872" y="14356"/>
                            <a:pt x="144301" y="14356"/>
                            <a:pt x="134730" y="14356"/>
                          </a:cubicBezTo>
                          <a:close/>
                        </a:path>
                      </a:pathLst>
                    </a:custGeom>
                    <a:solidFill>
                      <a:srgbClr val="B3351C"/>
                    </a:solidFill>
                    <a:ln w="47824" cap="flat">
                      <a:noFill/>
                      <a:prstDash val="solid"/>
                      <a:miter/>
                    </a:ln>
                  </p:spPr>
                  <p:txBody>
                    <a:bodyPr rtlCol="0" anchor="ctr"/>
                    <a:lstStyle/>
                    <a:p>
                      <a:endParaRPr lang="en-US"/>
                    </a:p>
                  </p:txBody>
                </p:sp>
              </p:grpSp>
              <p:sp>
                <p:nvSpPr>
                  <p:cNvPr id="292" name="Freeform: Shape 291">
                    <a:extLst>
                      <a:ext uri="{FF2B5EF4-FFF2-40B4-BE49-F238E27FC236}">
                        <a16:creationId xmlns:a16="http://schemas.microsoft.com/office/drawing/2014/main" id="{A80D344F-ED28-4DD9-B834-9B756D37B1F8}"/>
                      </a:ext>
                    </a:extLst>
                  </p:cNvPr>
                  <p:cNvSpPr/>
                  <p:nvPr/>
                </p:nvSpPr>
                <p:spPr>
                  <a:xfrm>
                    <a:off x="9392231" y="7329418"/>
                    <a:ext cx="203635" cy="259078"/>
                  </a:xfrm>
                  <a:custGeom>
                    <a:avLst/>
                    <a:gdLst>
                      <a:gd name="connsiteX0" fmla="*/ 610 w 203635"/>
                      <a:gd name="connsiteY0" fmla="*/ 138877 h 259078"/>
                      <a:gd name="connsiteX1" fmla="*/ 129816 w 203635"/>
                      <a:gd name="connsiteY1" fmla="*/ 258512 h 259078"/>
                      <a:gd name="connsiteX2" fmla="*/ 163314 w 203635"/>
                      <a:gd name="connsiteY2" fmla="*/ 9671 h 259078"/>
                      <a:gd name="connsiteX3" fmla="*/ 610 w 203635"/>
                      <a:gd name="connsiteY3" fmla="*/ 138877 h 259078"/>
                      <a:gd name="connsiteX4" fmla="*/ 134602 w 203635"/>
                      <a:gd name="connsiteY4" fmla="*/ 91023 h 259078"/>
                      <a:gd name="connsiteX5" fmla="*/ 129816 w 203635"/>
                      <a:gd name="connsiteY5" fmla="*/ 47954 h 259078"/>
                      <a:gd name="connsiteX6" fmla="*/ 148958 w 203635"/>
                      <a:gd name="connsiteY6" fmla="*/ 43169 h 259078"/>
                      <a:gd name="connsiteX7" fmla="*/ 177670 w 203635"/>
                      <a:gd name="connsiteY7" fmla="*/ 105379 h 259078"/>
                      <a:gd name="connsiteX8" fmla="*/ 187241 w 203635"/>
                      <a:gd name="connsiteY8" fmla="*/ 210658 h 259078"/>
                      <a:gd name="connsiteX9" fmla="*/ 177670 w 203635"/>
                      <a:gd name="connsiteY9" fmla="*/ 210658 h 259078"/>
                      <a:gd name="connsiteX10" fmla="*/ 153743 w 203635"/>
                      <a:gd name="connsiteY10" fmla="*/ 148448 h 259078"/>
                      <a:gd name="connsiteX11" fmla="*/ 172885 w 203635"/>
                      <a:gd name="connsiteY11" fmla="*/ 215444 h 259078"/>
                      <a:gd name="connsiteX12" fmla="*/ 168099 w 203635"/>
                      <a:gd name="connsiteY12" fmla="*/ 220229 h 259078"/>
                      <a:gd name="connsiteX13" fmla="*/ 77177 w 203635"/>
                      <a:gd name="connsiteY13" fmla="*/ 114950 h 259078"/>
                      <a:gd name="connsiteX14" fmla="*/ 134602 w 203635"/>
                      <a:gd name="connsiteY14" fmla="*/ 91023 h 2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635" h="259078">
                        <a:moveTo>
                          <a:pt x="610" y="138877"/>
                        </a:moveTo>
                        <a:cubicBezTo>
                          <a:pt x="10181" y="177160"/>
                          <a:pt x="58035" y="253727"/>
                          <a:pt x="129816" y="258512"/>
                        </a:cubicBezTo>
                        <a:cubicBezTo>
                          <a:pt x="273378" y="272869"/>
                          <a:pt x="163314" y="9671"/>
                          <a:pt x="163314" y="9671"/>
                        </a:cubicBezTo>
                        <a:cubicBezTo>
                          <a:pt x="96318" y="-38183"/>
                          <a:pt x="-8961" y="105379"/>
                          <a:pt x="610" y="138877"/>
                        </a:cubicBezTo>
                        <a:close/>
                        <a:moveTo>
                          <a:pt x="134602" y="91023"/>
                        </a:moveTo>
                        <a:cubicBezTo>
                          <a:pt x="129816" y="76667"/>
                          <a:pt x="125031" y="62310"/>
                          <a:pt x="129816" y="47954"/>
                        </a:cubicBezTo>
                        <a:cubicBezTo>
                          <a:pt x="129816" y="38383"/>
                          <a:pt x="144172" y="33598"/>
                          <a:pt x="148958" y="43169"/>
                        </a:cubicBezTo>
                        <a:cubicBezTo>
                          <a:pt x="163314" y="57525"/>
                          <a:pt x="172885" y="81452"/>
                          <a:pt x="177670" y="105379"/>
                        </a:cubicBezTo>
                        <a:cubicBezTo>
                          <a:pt x="187241" y="138877"/>
                          <a:pt x="192026" y="172375"/>
                          <a:pt x="187241" y="210658"/>
                        </a:cubicBezTo>
                        <a:cubicBezTo>
                          <a:pt x="187241" y="215444"/>
                          <a:pt x="177670" y="210658"/>
                          <a:pt x="177670" y="210658"/>
                        </a:cubicBezTo>
                        <a:cubicBezTo>
                          <a:pt x="172885" y="191517"/>
                          <a:pt x="163314" y="167590"/>
                          <a:pt x="153743" y="148448"/>
                        </a:cubicBezTo>
                        <a:cubicBezTo>
                          <a:pt x="163314" y="172375"/>
                          <a:pt x="168099" y="191517"/>
                          <a:pt x="172885" y="215444"/>
                        </a:cubicBezTo>
                        <a:cubicBezTo>
                          <a:pt x="172885" y="220229"/>
                          <a:pt x="172885" y="220229"/>
                          <a:pt x="168099" y="220229"/>
                        </a:cubicBezTo>
                        <a:cubicBezTo>
                          <a:pt x="115460" y="220229"/>
                          <a:pt x="81962" y="162804"/>
                          <a:pt x="77177" y="114950"/>
                        </a:cubicBezTo>
                        <a:cubicBezTo>
                          <a:pt x="67606" y="62310"/>
                          <a:pt x="105889" y="76667"/>
                          <a:pt x="134602" y="91023"/>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3" name="Graphic 3">
                    <a:extLst>
                      <a:ext uri="{FF2B5EF4-FFF2-40B4-BE49-F238E27FC236}">
                        <a16:creationId xmlns:a16="http://schemas.microsoft.com/office/drawing/2014/main" id="{69B388A5-E647-4526-8B08-7BF16D637333}"/>
                      </a:ext>
                    </a:extLst>
                  </p:cNvPr>
                  <p:cNvGrpSpPr/>
                  <p:nvPr/>
                </p:nvGrpSpPr>
                <p:grpSpPr>
                  <a:xfrm>
                    <a:off x="9567509" y="7678853"/>
                    <a:ext cx="334568" cy="325408"/>
                    <a:chOff x="9567509" y="7678853"/>
                    <a:chExt cx="334568" cy="325408"/>
                  </a:xfrm>
                </p:grpSpPr>
                <p:sp>
                  <p:nvSpPr>
                    <p:cNvPr id="305" name="Freeform: Shape 304">
                      <a:extLst>
                        <a:ext uri="{FF2B5EF4-FFF2-40B4-BE49-F238E27FC236}">
                          <a16:creationId xmlns:a16="http://schemas.microsoft.com/office/drawing/2014/main" id="{EAE09B5D-A2DE-433A-863F-622A65203322}"/>
                        </a:ext>
                      </a:extLst>
                    </p:cNvPr>
                    <p:cNvSpPr/>
                    <p:nvPr/>
                  </p:nvSpPr>
                  <p:spPr>
                    <a:xfrm>
                      <a:off x="9576157" y="7687909"/>
                      <a:ext cx="320565" cy="309134"/>
                    </a:xfrm>
                    <a:custGeom>
                      <a:avLst/>
                      <a:gdLst>
                        <a:gd name="connsiteX0" fmla="*/ 46384 w 320565"/>
                        <a:gd name="connsiteY0" fmla="*/ 5300 h 309134"/>
                        <a:gd name="connsiteX1" fmla="*/ 314368 w 320565"/>
                        <a:gd name="connsiteY1" fmla="*/ 96223 h 309134"/>
                        <a:gd name="connsiteX2" fmla="*/ 276084 w 320565"/>
                        <a:gd name="connsiteY2" fmla="*/ 96223 h 309134"/>
                        <a:gd name="connsiteX3" fmla="*/ 295226 w 320565"/>
                        <a:gd name="connsiteY3" fmla="*/ 297211 h 309134"/>
                        <a:gd name="connsiteX4" fmla="*/ 218659 w 320565"/>
                        <a:gd name="connsiteY4" fmla="*/ 278069 h 309134"/>
                        <a:gd name="connsiteX5" fmla="*/ 89453 w 320565"/>
                        <a:gd name="connsiteY5" fmla="*/ 249357 h 309134"/>
                        <a:gd name="connsiteX6" fmla="*/ 94238 w 320565"/>
                        <a:gd name="connsiteY6" fmla="*/ 268498 h 309134"/>
                        <a:gd name="connsiteX7" fmla="*/ 36813 w 320565"/>
                        <a:gd name="connsiteY7" fmla="*/ 14871 h 309134"/>
                        <a:gd name="connsiteX8" fmla="*/ 46384 w 320565"/>
                        <a:gd name="connsiteY8" fmla="*/ 5300 h 309134"/>
                        <a:gd name="connsiteX9" fmla="*/ 46384 w 320565"/>
                        <a:gd name="connsiteY9" fmla="*/ 5300 h 30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565" h="309134">
                          <a:moveTo>
                            <a:pt x="46384" y="5300"/>
                          </a:moveTo>
                          <a:cubicBezTo>
                            <a:pt x="46384" y="5300"/>
                            <a:pt x="233015" y="-32983"/>
                            <a:pt x="314368" y="96223"/>
                          </a:cubicBezTo>
                          <a:cubicBezTo>
                            <a:pt x="333509" y="124936"/>
                            <a:pt x="304796" y="96223"/>
                            <a:pt x="276084" y="96223"/>
                          </a:cubicBezTo>
                          <a:cubicBezTo>
                            <a:pt x="247372" y="96223"/>
                            <a:pt x="338295" y="196717"/>
                            <a:pt x="295226" y="297211"/>
                          </a:cubicBezTo>
                          <a:cubicBezTo>
                            <a:pt x="280869" y="335494"/>
                            <a:pt x="252157" y="268498"/>
                            <a:pt x="218659" y="278069"/>
                          </a:cubicBezTo>
                          <a:cubicBezTo>
                            <a:pt x="185161" y="282855"/>
                            <a:pt x="108595" y="268498"/>
                            <a:pt x="89453" y="249357"/>
                          </a:cubicBezTo>
                          <a:cubicBezTo>
                            <a:pt x="65525" y="230215"/>
                            <a:pt x="89453" y="258927"/>
                            <a:pt x="94238" y="268498"/>
                          </a:cubicBezTo>
                          <a:cubicBezTo>
                            <a:pt x="99024" y="273284"/>
                            <a:pt x="-73251" y="206288"/>
                            <a:pt x="36813" y="14871"/>
                          </a:cubicBezTo>
                          <a:lnTo>
                            <a:pt x="46384" y="5300"/>
                          </a:lnTo>
                          <a:lnTo>
                            <a:pt x="46384" y="5300"/>
                          </a:lnTo>
                          <a:close/>
                        </a:path>
                      </a:pathLst>
                    </a:custGeom>
                    <a:solidFill>
                      <a:srgbClr val="D9531E"/>
                    </a:solidFill>
                    <a:ln w="4782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6BC42DEB-3739-475C-8B0C-969EC3139F86}"/>
                        </a:ext>
                      </a:extLst>
                    </p:cNvPr>
                    <p:cNvSpPr/>
                    <p:nvPr/>
                  </p:nvSpPr>
                  <p:spPr>
                    <a:xfrm>
                      <a:off x="9567509" y="7678853"/>
                      <a:ext cx="334568" cy="325408"/>
                    </a:xfrm>
                    <a:custGeom>
                      <a:avLst/>
                      <a:gdLst>
                        <a:gd name="connsiteX0" fmla="*/ 260805 w 334568"/>
                        <a:gd name="connsiteY0" fmla="*/ 311052 h 325408"/>
                        <a:gd name="connsiteX1" fmla="*/ 222522 w 334568"/>
                        <a:gd name="connsiteY1" fmla="*/ 291910 h 325408"/>
                        <a:gd name="connsiteX2" fmla="*/ 208165 w 334568"/>
                        <a:gd name="connsiteY2" fmla="*/ 291910 h 325408"/>
                        <a:gd name="connsiteX3" fmla="*/ 102886 w 334568"/>
                        <a:gd name="connsiteY3" fmla="*/ 272769 h 325408"/>
                        <a:gd name="connsiteX4" fmla="*/ 102886 w 334568"/>
                        <a:gd name="connsiteY4" fmla="*/ 277554 h 325408"/>
                        <a:gd name="connsiteX5" fmla="*/ 98101 w 334568"/>
                        <a:gd name="connsiteY5" fmla="*/ 282340 h 325408"/>
                        <a:gd name="connsiteX6" fmla="*/ 98101 w 334568"/>
                        <a:gd name="connsiteY6" fmla="*/ 282340 h 325408"/>
                        <a:gd name="connsiteX7" fmla="*/ 21534 w 334568"/>
                        <a:gd name="connsiteY7" fmla="*/ 215344 h 325408"/>
                        <a:gd name="connsiteX8" fmla="*/ 35891 w 334568"/>
                        <a:gd name="connsiteY8" fmla="*/ 14356 h 325408"/>
                        <a:gd name="connsiteX9" fmla="*/ 40676 w 334568"/>
                        <a:gd name="connsiteY9" fmla="*/ 9571 h 325408"/>
                        <a:gd name="connsiteX10" fmla="*/ 55032 w 334568"/>
                        <a:gd name="connsiteY10" fmla="*/ 4785 h 325408"/>
                        <a:gd name="connsiteX11" fmla="*/ 112457 w 334568"/>
                        <a:gd name="connsiteY11" fmla="*/ 0 h 325408"/>
                        <a:gd name="connsiteX12" fmla="*/ 327801 w 334568"/>
                        <a:gd name="connsiteY12" fmla="*/ 100494 h 325408"/>
                        <a:gd name="connsiteX13" fmla="*/ 332587 w 334568"/>
                        <a:gd name="connsiteY13" fmla="*/ 119635 h 325408"/>
                        <a:gd name="connsiteX14" fmla="*/ 327801 w 334568"/>
                        <a:gd name="connsiteY14" fmla="*/ 124421 h 325408"/>
                        <a:gd name="connsiteX15" fmla="*/ 318230 w 334568"/>
                        <a:gd name="connsiteY15" fmla="*/ 119635 h 325408"/>
                        <a:gd name="connsiteX16" fmla="*/ 284732 w 334568"/>
                        <a:gd name="connsiteY16" fmla="*/ 110065 h 325408"/>
                        <a:gd name="connsiteX17" fmla="*/ 294303 w 334568"/>
                        <a:gd name="connsiteY17" fmla="*/ 138777 h 325408"/>
                        <a:gd name="connsiteX18" fmla="*/ 308659 w 334568"/>
                        <a:gd name="connsiteY18" fmla="*/ 311052 h 325408"/>
                        <a:gd name="connsiteX19" fmla="*/ 289517 w 334568"/>
                        <a:gd name="connsiteY19" fmla="*/ 325408 h 325408"/>
                        <a:gd name="connsiteX20" fmla="*/ 260805 w 334568"/>
                        <a:gd name="connsiteY20" fmla="*/ 311052 h 325408"/>
                        <a:gd name="connsiteX21" fmla="*/ 284732 w 334568"/>
                        <a:gd name="connsiteY21" fmla="*/ 95708 h 325408"/>
                        <a:gd name="connsiteX22" fmla="*/ 318230 w 334568"/>
                        <a:gd name="connsiteY22" fmla="*/ 105279 h 325408"/>
                        <a:gd name="connsiteX23" fmla="*/ 112457 w 334568"/>
                        <a:gd name="connsiteY23" fmla="*/ 14356 h 325408"/>
                        <a:gd name="connsiteX24" fmla="*/ 59818 w 334568"/>
                        <a:gd name="connsiteY24" fmla="*/ 19142 h 325408"/>
                        <a:gd name="connsiteX25" fmla="*/ 59818 w 334568"/>
                        <a:gd name="connsiteY25" fmla="*/ 19142 h 325408"/>
                        <a:gd name="connsiteX26" fmla="*/ 50246 w 334568"/>
                        <a:gd name="connsiteY26" fmla="*/ 23927 h 325408"/>
                        <a:gd name="connsiteX27" fmla="*/ 31105 w 334568"/>
                        <a:gd name="connsiteY27" fmla="*/ 196202 h 325408"/>
                        <a:gd name="connsiteX28" fmla="*/ 83745 w 334568"/>
                        <a:gd name="connsiteY28" fmla="*/ 258413 h 325408"/>
                        <a:gd name="connsiteX29" fmla="*/ 83745 w 334568"/>
                        <a:gd name="connsiteY29" fmla="*/ 248842 h 325408"/>
                        <a:gd name="connsiteX30" fmla="*/ 88530 w 334568"/>
                        <a:gd name="connsiteY30" fmla="*/ 244056 h 325408"/>
                        <a:gd name="connsiteX31" fmla="*/ 102886 w 334568"/>
                        <a:gd name="connsiteY31" fmla="*/ 253627 h 325408"/>
                        <a:gd name="connsiteX32" fmla="*/ 212951 w 334568"/>
                        <a:gd name="connsiteY32" fmla="*/ 282340 h 325408"/>
                        <a:gd name="connsiteX33" fmla="*/ 227308 w 334568"/>
                        <a:gd name="connsiteY33" fmla="*/ 282340 h 325408"/>
                        <a:gd name="connsiteX34" fmla="*/ 275162 w 334568"/>
                        <a:gd name="connsiteY34" fmla="*/ 301481 h 325408"/>
                        <a:gd name="connsiteX35" fmla="*/ 294303 w 334568"/>
                        <a:gd name="connsiteY35" fmla="*/ 315837 h 325408"/>
                        <a:gd name="connsiteX36" fmla="*/ 299089 w 334568"/>
                        <a:gd name="connsiteY36" fmla="*/ 306267 h 325408"/>
                        <a:gd name="connsiteX37" fmla="*/ 284732 w 334568"/>
                        <a:gd name="connsiteY37" fmla="*/ 143562 h 325408"/>
                        <a:gd name="connsiteX38" fmla="*/ 275162 w 334568"/>
                        <a:gd name="connsiteY38" fmla="*/ 100494 h 325408"/>
                        <a:gd name="connsiteX39" fmla="*/ 284732 w 334568"/>
                        <a:gd name="connsiteY39" fmla="*/ 95708 h 325408"/>
                        <a:gd name="connsiteX40" fmla="*/ 284732 w 334568"/>
                        <a:gd name="connsiteY40" fmla="*/ 95708 h 32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568" h="325408">
                          <a:moveTo>
                            <a:pt x="260805" y="311052"/>
                          </a:moveTo>
                          <a:cubicBezTo>
                            <a:pt x="251235" y="301481"/>
                            <a:pt x="236878" y="291910"/>
                            <a:pt x="222522" y="291910"/>
                          </a:cubicBezTo>
                          <a:cubicBezTo>
                            <a:pt x="217736" y="291910"/>
                            <a:pt x="212951" y="291910"/>
                            <a:pt x="208165" y="291910"/>
                          </a:cubicBezTo>
                          <a:cubicBezTo>
                            <a:pt x="179453" y="291910"/>
                            <a:pt x="131599" y="282340"/>
                            <a:pt x="102886" y="272769"/>
                          </a:cubicBezTo>
                          <a:cubicBezTo>
                            <a:pt x="102886" y="272769"/>
                            <a:pt x="102886" y="277554"/>
                            <a:pt x="102886" y="277554"/>
                          </a:cubicBezTo>
                          <a:cubicBezTo>
                            <a:pt x="102886" y="282340"/>
                            <a:pt x="98101" y="282340"/>
                            <a:pt x="98101" y="282340"/>
                          </a:cubicBezTo>
                          <a:lnTo>
                            <a:pt x="98101" y="282340"/>
                          </a:lnTo>
                          <a:cubicBezTo>
                            <a:pt x="88530" y="282340"/>
                            <a:pt x="45462" y="263198"/>
                            <a:pt x="21534" y="215344"/>
                          </a:cubicBezTo>
                          <a:cubicBezTo>
                            <a:pt x="-2393" y="177060"/>
                            <a:pt x="-16749" y="110065"/>
                            <a:pt x="35891" y="14356"/>
                          </a:cubicBezTo>
                          <a:cubicBezTo>
                            <a:pt x="35891" y="14356"/>
                            <a:pt x="35891" y="14356"/>
                            <a:pt x="40676" y="9571"/>
                          </a:cubicBezTo>
                          <a:lnTo>
                            <a:pt x="55032" y="4785"/>
                          </a:lnTo>
                          <a:cubicBezTo>
                            <a:pt x="55032" y="4785"/>
                            <a:pt x="78959" y="0"/>
                            <a:pt x="112457" y="0"/>
                          </a:cubicBezTo>
                          <a:cubicBezTo>
                            <a:pt x="169882" y="0"/>
                            <a:pt x="275162" y="9571"/>
                            <a:pt x="327801" y="100494"/>
                          </a:cubicBezTo>
                          <a:cubicBezTo>
                            <a:pt x="332587" y="110065"/>
                            <a:pt x="337372" y="114850"/>
                            <a:pt x="332587" y="119635"/>
                          </a:cubicBezTo>
                          <a:cubicBezTo>
                            <a:pt x="332587" y="119635"/>
                            <a:pt x="327801" y="124421"/>
                            <a:pt x="327801" y="124421"/>
                          </a:cubicBezTo>
                          <a:cubicBezTo>
                            <a:pt x="323016" y="124421"/>
                            <a:pt x="323016" y="124421"/>
                            <a:pt x="318230" y="119635"/>
                          </a:cubicBezTo>
                          <a:cubicBezTo>
                            <a:pt x="308659" y="114850"/>
                            <a:pt x="299089" y="110065"/>
                            <a:pt x="284732" y="110065"/>
                          </a:cubicBezTo>
                          <a:cubicBezTo>
                            <a:pt x="284732" y="114850"/>
                            <a:pt x="289517" y="129206"/>
                            <a:pt x="294303" y="138777"/>
                          </a:cubicBezTo>
                          <a:cubicBezTo>
                            <a:pt x="308659" y="177060"/>
                            <a:pt x="337372" y="244056"/>
                            <a:pt x="308659" y="311052"/>
                          </a:cubicBezTo>
                          <a:cubicBezTo>
                            <a:pt x="303874" y="320623"/>
                            <a:pt x="299089" y="325408"/>
                            <a:pt x="289517" y="325408"/>
                          </a:cubicBezTo>
                          <a:cubicBezTo>
                            <a:pt x="279947" y="325408"/>
                            <a:pt x="270376" y="315837"/>
                            <a:pt x="260805" y="311052"/>
                          </a:cubicBezTo>
                          <a:close/>
                          <a:moveTo>
                            <a:pt x="284732" y="95708"/>
                          </a:moveTo>
                          <a:cubicBezTo>
                            <a:pt x="299089" y="95708"/>
                            <a:pt x="308659" y="100494"/>
                            <a:pt x="318230" y="105279"/>
                          </a:cubicBezTo>
                          <a:cubicBezTo>
                            <a:pt x="270376" y="28712"/>
                            <a:pt x="179453" y="14356"/>
                            <a:pt x="112457" y="14356"/>
                          </a:cubicBezTo>
                          <a:cubicBezTo>
                            <a:pt x="83745" y="14356"/>
                            <a:pt x="59818" y="19142"/>
                            <a:pt x="59818" y="19142"/>
                          </a:cubicBezTo>
                          <a:lnTo>
                            <a:pt x="59818" y="19142"/>
                          </a:lnTo>
                          <a:lnTo>
                            <a:pt x="50246" y="23927"/>
                          </a:lnTo>
                          <a:cubicBezTo>
                            <a:pt x="16749" y="90923"/>
                            <a:pt x="7178" y="148348"/>
                            <a:pt x="31105" y="196202"/>
                          </a:cubicBezTo>
                          <a:cubicBezTo>
                            <a:pt x="45462" y="229700"/>
                            <a:pt x="69389" y="248842"/>
                            <a:pt x="83745" y="258413"/>
                          </a:cubicBezTo>
                          <a:cubicBezTo>
                            <a:pt x="83745" y="253627"/>
                            <a:pt x="83745" y="253627"/>
                            <a:pt x="83745" y="248842"/>
                          </a:cubicBezTo>
                          <a:cubicBezTo>
                            <a:pt x="83745" y="244056"/>
                            <a:pt x="88530" y="244056"/>
                            <a:pt x="88530" y="244056"/>
                          </a:cubicBezTo>
                          <a:cubicBezTo>
                            <a:pt x="93316" y="244056"/>
                            <a:pt x="93316" y="244056"/>
                            <a:pt x="102886" y="253627"/>
                          </a:cubicBezTo>
                          <a:cubicBezTo>
                            <a:pt x="122028" y="267983"/>
                            <a:pt x="174668" y="282340"/>
                            <a:pt x="212951" y="282340"/>
                          </a:cubicBezTo>
                          <a:cubicBezTo>
                            <a:pt x="217736" y="282340"/>
                            <a:pt x="222522" y="282340"/>
                            <a:pt x="227308" y="282340"/>
                          </a:cubicBezTo>
                          <a:cubicBezTo>
                            <a:pt x="246449" y="277554"/>
                            <a:pt x="260805" y="291910"/>
                            <a:pt x="275162" y="301481"/>
                          </a:cubicBezTo>
                          <a:cubicBezTo>
                            <a:pt x="279947" y="306267"/>
                            <a:pt x="289517" y="315837"/>
                            <a:pt x="294303" y="315837"/>
                          </a:cubicBezTo>
                          <a:cubicBezTo>
                            <a:pt x="299089" y="315837"/>
                            <a:pt x="299089" y="311052"/>
                            <a:pt x="299089" y="306267"/>
                          </a:cubicBezTo>
                          <a:cubicBezTo>
                            <a:pt x="323016" y="244056"/>
                            <a:pt x="299089" y="181846"/>
                            <a:pt x="284732" y="143562"/>
                          </a:cubicBezTo>
                          <a:cubicBezTo>
                            <a:pt x="275162" y="124421"/>
                            <a:pt x="270376" y="110065"/>
                            <a:pt x="275162" y="100494"/>
                          </a:cubicBezTo>
                          <a:cubicBezTo>
                            <a:pt x="275162" y="100494"/>
                            <a:pt x="275162" y="95708"/>
                            <a:pt x="284732" y="95708"/>
                          </a:cubicBezTo>
                          <a:lnTo>
                            <a:pt x="284732" y="95708"/>
                          </a:lnTo>
                          <a:close/>
                        </a:path>
                      </a:pathLst>
                    </a:custGeom>
                    <a:solidFill>
                      <a:srgbClr val="B3351C"/>
                    </a:solidFill>
                    <a:ln w="47824" cap="flat">
                      <a:noFill/>
                      <a:prstDash val="solid"/>
                      <a:miter/>
                    </a:ln>
                  </p:spPr>
                  <p:txBody>
                    <a:bodyPr rtlCol="0" anchor="ctr"/>
                    <a:lstStyle/>
                    <a:p>
                      <a:endParaRPr lang="en-US"/>
                    </a:p>
                  </p:txBody>
                </p:sp>
              </p:grpSp>
              <p:sp>
                <p:nvSpPr>
                  <p:cNvPr id="294" name="Freeform: Shape 293">
                    <a:extLst>
                      <a:ext uri="{FF2B5EF4-FFF2-40B4-BE49-F238E27FC236}">
                        <a16:creationId xmlns:a16="http://schemas.microsoft.com/office/drawing/2014/main" id="{9DEDD952-0641-4A4E-92C4-AE70BA7CC584}"/>
                      </a:ext>
                    </a:extLst>
                  </p:cNvPr>
                  <p:cNvSpPr/>
                  <p:nvPr/>
                </p:nvSpPr>
                <p:spPr>
                  <a:xfrm>
                    <a:off x="9574109" y="7687909"/>
                    <a:ext cx="321201" cy="278069"/>
                  </a:xfrm>
                  <a:custGeom>
                    <a:avLst/>
                    <a:gdLst>
                      <a:gd name="connsiteX0" fmla="*/ 34076 w 321201"/>
                      <a:gd name="connsiteY0" fmla="*/ 10086 h 278069"/>
                      <a:gd name="connsiteX1" fmla="*/ 48433 w 321201"/>
                      <a:gd name="connsiteY1" fmla="*/ 5300 h 278069"/>
                      <a:gd name="connsiteX2" fmla="*/ 316416 w 321201"/>
                      <a:gd name="connsiteY2" fmla="*/ 96223 h 278069"/>
                      <a:gd name="connsiteX3" fmla="*/ 321201 w 321201"/>
                      <a:gd name="connsiteY3" fmla="*/ 110580 h 278069"/>
                      <a:gd name="connsiteX4" fmla="*/ 201566 w 321201"/>
                      <a:gd name="connsiteY4" fmla="*/ 48369 h 278069"/>
                      <a:gd name="connsiteX5" fmla="*/ 196781 w 321201"/>
                      <a:gd name="connsiteY5" fmla="*/ 57940 h 278069"/>
                      <a:gd name="connsiteX6" fmla="*/ 263776 w 321201"/>
                      <a:gd name="connsiteY6" fmla="*/ 144078 h 278069"/>
                      <a:gd name="connsiteX7" fmla="*/ 187209 w 321201"/>
                      <a:gd name="connsiteY7" fmla="*/ 81867 h 278069"/>
                      <a:gd name="connsiteX8" fmla="*/ 182424 w 321201"/>
                      <a:gd name="connsiteY8" fmla="*/ 91438 h 278069"/>
                      <a:gd name="connsiteX9" fmla="*/ 230279 w 321201"/>
                      <a:gd name="connsiteY9" fmla="*/ 172790 h 278069"/>
                      <a:gd name="connsiteX10" fmla="*/ 278133 w 321201"/>
                      <a:gd name="connsiteY10" fmla="*/ 239786 h 278069"/>
                      <a:gd name="connsiteX11" fmla="*/ 105857 w 321201"/>
                      <a:gd name="connsiteY11" fmla="*/ 86653 h 278069"/>
                      <a:gd name="connsiteX12" fmla="*/ 96287 w 321201"/>
                      <a:gd name="connsiteY12" fmla="*/ 81867 h 278069"/>
                      <a:gd name="connsiteX13" fmla="*/ 144141 w 321201"/>
                      <a:gd name="connsiteY13" fmla="*/ 225430 h 278069"/>
                      <a:gd name="connsiteX14" fmla="*/ 101072 w 321201"/>
                      <a:gd name="connsiteY14" fmla="*/ 201503 h 278069"/>
                      <a:gd name="connsiteX15" fmla="*/ 96287 w 321201"/>
                      <a:gd name="connsiteY15" fmla="*/ 206288 h 278069"/>
                      <a:gd name="connsiteX16" fmla="*/ 163282 w 321201"/>
                      <a:gd name="connsiteY16" fmla="*/ 278069 h 278069"/>
                      <a:gd name="connsiteX17" fmla="*/ 96287 w 321201"/>
                      <a:gd name="connsiteY17" fmla="*/ 254142 h 278069"/>
                      <a:gd name="connsiteX18" fmla="*/ 101072 w 321201"/>
                      <a:gd name="connsiteY18" fmla="*/ 273284 h 278069"/>
                      <a:gd name="connsiteX19" fmla="*/ 34076 w 321201"/>
                      <a:gd name="connsiteY19" fmla="*/ 10086 h 27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201" h="278069">
                        <a:moveTo>
                          <a:pt x="34076" y="10086"/>
                        </a:moveTo>
                        <a:lnTo>
                          <a:pt x="48433" y="5300"/>
                        </a:lnTo>
                        <a:cubicBezTo>
                          <a:pt x="48433" y="5300"/>
                          <a:pt x="235064" y="-32983"/>
                          <a:pt x="316416" y="96223"/>
                        </a:cubicBezTo>
                        <a:cubicBezTo>
                          <a:pt x="321201" y="101009"/>
                          <a:pt x="321201" y="105794"/>
                          <a:pt x="321201" y="110580"/>
                        </a:cubicBezTo>
                        <a:cubicBezTo>
                          <a:pt x="287704" y="77082"/>
                          <a:pt x="249420" y="53155"/>
                          <a:pt x="201566" y="48369"/>
                        </a:cubicBezTo>
                        <a:cubicBezTo>
                          <a:pt x="196781" y="48369"/>
                          <a:pt x="196781" y="53155"/>
                          <a:pt x="196781" y="57940"/>
                        </a:cubicBezTo>
                        <a:cubicBezTo>
                          <a:pt x="220708" y="86653"/>
                          <a:pt x="244635" y="110580"/>
                          <a:pt x="263776" y="144078"/>
                        </a:cubicBezTo>
                        <a:cubicBezTo>
                          <a:pt x="244635" y="120150"/>
                          <a:pt x="215922" y="96223"/>
                          <a:pt x="187209" y="81867"/>
                        </a:cubicBezTo>
                        <a:cubicBezTo>
                          <a:pt x="182424" y="81867"/>
                          <a:pt x="177639" y="86653"/>
                          <a:pt x="182424" y="91438"/>
                        </a:cubicBezTo>
                        <a:cubicBezTo>
                          <a:pt x="201566" y="120150"/>
                          <a:pt x="211137" y="148863"/>
                          <a:pt x="230279" y="172790"/>
                        </a:cubicBezTo>
                        <a:cubicBezTo>
                          <a:pt x="244635" y="196717"/>
                          <a:pt x="263776" y="215859"/>
                          <a:pt x="278133" y="239786"/>
                        </a:cubicBezTo>
                        <a:cubicBezTo>
                          <a:pt x="206352" y="206288"/>
                          <a:pt x="139355" y="163219"/>
                          <a:pt x="105857" y="86653"/>
                        </a:cubicBezTo>
                        <a:cubicBezTo>
                          <a:pt x="105857" y="81867"/>
                          <a:pt x="96287" y="77082"/>
                          <a:pt x="96287" y="81867"/>
                        </a:cubicBezTo>
                        <a:cubicBezTo>
                          <a:pt x="62789" y="134507"/>
                          <a:pt x="101072" y="187146"/>
                          <a:pt x="144141" y="225430"/>
                        </a:cubicBezTo>
                        <a:cubicBezTo>
                          <a:pt x="129785" y="215859"/>
                          <a:pt x="115428" y="211073"/>
                          <a:pt x="101072" y="201503"/>
                        </a:cubicBezTo>
                        <a:cubicBezTo>
                          <a:pt x="96287" y="201503"/>
                          <a:pt x="91501" y="201503"/>
                          <a:pt x="96287" y="206288"/>
                        </a:cubicBezTo>
                        <a:cubicBezTo>
                          <a:pt x="105857" y="239786"/>
                          <a:pt x="134570" y="263713"/>
                          <a:pt x="163282" y="278069"/>
                        </a:cubicBezTo>
                        <a:cubicBezTo>
                          <a:pt x="134570" y="273284"/>
                          <a:pt x="105857" y="263713"/>
                          <a:pt x="96287" y="254142"/>
                        </a:cubicBezTo>
                        <a:cubicBezTo>
                          <a:pt x="72360" y="235000"/>
                          <a:pt x="96287" y="263713"/>
                          <a:pt x="101072" y="273284"/>
                        </a:cubicBezTo>
                        <a:cubicBezTo>
                          <a:pt x="101072" y="268498"/>
                          <a:pt x="-71203" y="201503"/>
                          <a:pt x="34076" y="10086"/>
                        </a:cubicBezTo>
                        <a:close/>
                      </a:path>
                    </a:pathLst>
                  </a:custGeom>
                  <a:solidFill>
                    <a:srgbClr val="D6371E">
                      <a:alpha val="50000"/>
                    </a:srgbClr>
                  </a:solidFill>
                  <a:ln w="47824"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597CEBFD-4867-41FB-9537-A705CF127B39}"/>
                      </a:ext>
                    </a:extLst>
                  </p:cNvPr>
                  <p:cNvSpPr/>
                  <p:nvPr/>
                </p:nvSpPr>
                <p:spPr>
                  <a:xfrm>
                    <a:off x="9574687" y="7687765"/>
                    <a:ext cx="224914" cy="129865"/>
                  </a:xfrm>
                  <a:custGeom>
                    <a:avLst/>
                    <a:gdLst>
                      <a:gd name="connsiteX0" fmla="*/ 162704 w 224914"/>
                      <a:gd name="connsiteY0" fmla="*/ 34157 h 129865"/>
                      <a:gd name="connsiteX1" fmla="*/ 81352 w 224914"/>
                      <a:gd name="connsiteY1" fmla="*/ 43728 h 129865"/>
                      <a:gd name="connsiteX2" fmla="*/ 0 w 224914"/>
                      <a:gd name="connsiteY2" fmla="*/ 129866 h 129865"/>
                      <a:gd name="connsiteX3" fmla="*/ 33498 w 224914"/>
                      <a:gd name="connsiteY3" fmla="*/ 10230 h 129865"/>
                      <a:gd name="connsiteX4" fmla="*/ 47854 w 224914"/>
                      <a:gd name="connsiteY4" fmla="*/ 5445 h 129865"/>
                      <a:gd name="connsiteX5" fmla="*/ 224914 w 224914"/>
                      <a:gd name="connsiteY5" fmla="*/ 19801 h 129865"/>
                      <a:gd name="connsiteX6" fmla="*/ 162704 w 224914"/>
                      <a:gd name="connsiteY6" fmla="*/ 34157 h 1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14" h="129865">
                        <a:moveTo>
                          <a:pt x="162704" y="34157"/>
                        </a:moveTo>
                        <a:cubicBezTo>
                          <a:pt x="138777" y="38943"/>
                          <a:pt x="105279" y="34157"/>
                          <a:pt x="81352" y="43728"/>
                        </a:cubicBezTo>
                        <a:cubicBezTo>
                          <a:pt x="38283" y="53299"/>
                          <a:pt x="28713" y="101153"/>
                          <a:pt x="0" y="129866"/>
                        </a:cubicBezTo>
                        <a:cubicBezTo>
                          <a:pt x="0" y="96368"/>
                          <a:pt x="9571" y="58084"/>
                          <a:pt x="33498" y="10230"/>
                        </a:cubicBezTo>
                        <a:lnTo>
                          <a:pt x="47854" y="5445"/>
                        </a:lnTo>
                        <a:cubicBezTo>
                          <a:pt x="47854" y="5445"/>
                          <a:pt x="138777" y="-13697"/>
                          <a:pt x="224914" y="19801"/>
                        </a:cubicBezTo>
                        <a:cubicBezTo>
                          <a:pt x="205773" y="24586"/>
                          <a:pt x="181846" y="34157"/>
                          <a:pt x="162704" y="34157"/>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6" name="Graphic 3">
                    <a:extLst>
                      <a:ext uri="{FF2B5EF4-FFF2-40B4-BE49-F238E27FC236}">
                        <a16:creationId xmlns:a16="http://schemas.microsoft.com/office/drawing/2014/main" id="{DF689550-5FB1-4BB8-A66D-5E2E8325AED5}"/>
                      </a:ext>
                    </a:extLst>
                  </p:cNvPr>
                  <p:cNvGrpSpPr/>
                  <p:nvPr/>
                </p:nvGrpSpPr>
                <p:grpSpPr>
                  <a:xfrm>
                    <a:off x="9468480" y="7578360"/>
                    <a:ext cx="325139" cy="224914"/>
                    <a:chOff x="9468480" y="7578360"/>
                    <a:chExt cx="325139" cy="224914"/>
                  </a:xfrm>
                </p:grpSpPr>
                <p:grpSp>
                  <p:nvGrpSpPr>
                    <p:cNvPr id="297" name="Graphic 3">
                      <a:extLst>
                        <a:ext uri="{FF2B5EF4-FFF2-40B4-BE49-F238E27FC236}">
                          <a16:creationId xmlns:a16="http://schemas.microsoft.com/office/drawing/2014/main" id="{BB2D1DBF-5A2E-4903-995C-91602226AD3C}"/>
                        </a:ext>
                      </a:extLst>
                    </p:cNvPr>
                    <p:cNvGrpSpPr/>
                    <p:nvPr/>
                  </p:nvGrpSpPr>
                  <p:grpSpPr>
                    <a:xfrm>
                      <a:off x="9468480" y="7578360"/>
                      <a:ext cx="325139" cy="224914"/>
                      <a:chOff x="9468480" y="7578360"/>
                      <a:chExt cx="325139" cy="224914"/>
                    </a:xfrm>
                  </p:grpSpPr>
                  <p:sp>
                    <p:nvSpPr>
                      <p:cNvPr id="303" name="Freeform: Shape 302">
                        <a:extLst>
                          <a:ext uri="{FF2B5EF4-FFF2-40B4-BE49-F238E27FC236}">
                            <a16:creationId xmlns:a16="http://schemas.microsoft.com/office/drawing/2014/main" id="{E1A67781-FC4B-44F1-84E6-686F1B393F7F}"/>
                          </a:ext>
                        </a:extLst>
                      </p:cNvPr>
                      <p:cNvSpPr/>
                      <p:nvPr/>
                    </p:nvSpPr>
                    <p:spPr>
                      <a:xfrm>
                        <a:off x="9472974" y="7584341"/>
                        <a:ext cx="314065" cy="213214"/>
                      </a:xfrm>
                      <a:custGeom>
                        <a:avLst/>
                        <a:gdLst>
                          <a:gd name="connsiteX0" fmla="*/ 254846 w 314065"/>
                          <a:gd name="connsiteY0" fmla="*/ 3589 h 213214"/>
                          <a:gd name="connsiteX1" fmla="*/ 245276 w 314065"/>
                          <a:gd name="connsiteY1" fmla="*/ 8375 h 213214"/>
                          <a:gd name="connsiteX2" fmla="*/ 173494 w 314065"/>
                          <a:gd name="connsiteY2" fmla="*/ 61014 h 213214"/>
                          <a:gd name="connsiteX3" fmla="*/ 144782 w 314065"/>
                          <a:gd name="connsiteY3" fmla="*/ 99297 h 213214"/>
                          <a:gd name="connsiteX4" fmla="*/ 101713 w 314065"/>
                          <a:gd name="connsiteY4" fmla="*/ 94512 h 213214"/>
                          <a:gd name="connsiteX5" fmla="*/ 29932 w 314065"/>
                          <a:gd name="connsiteY5" fmla="*/ 108868 h 213214"/>
                          <a:gd name="connsiteX6" fmla="*/ 25147 w 314065"/>
                          <a:gd name="connsiteY6" fmla="*/ 113654 h 213214"/>
                          <a:gd name="connsiteX7" fmla="*/ 1219 w 314065"/>
                          <a:gd name="connsiteY7" fmla="*/ 132795 h 213214"/>
                          <a:gd name="connsiteX8" fmla="*/ 34717 w 314065"/>
                          <a:gd name="connsiteY8" fmla="*/ 166293 h 213214"/>
                          <a:gd name="connsiteX9" fmla="*/ 34717 w 314065"/>
                          <a:gd name="connsiteY9" fmla="*/ 171079 h 213214"/>
                          <a:gd name="connsiteX10" fmla="*/ 39503 w 314065"/>
                          <a:gd name="connsiteY10" fmla="*/ 195006 h 213214"/>
                          <a:gd name="connsiteX11" fmla="*/ 68215 w 314065"/>
                          <a:gd name="connsiteY11" fmla="*/ 209362 h 213214"/>
                          <a:gd name="connsiteX12" fmla="*/ 77786 w 314065"/>
                          <a:gd name="connsiteY12" fmla="*/ 204577 h 213214"/>
                          <a:gd name="connsiteX13" fmla="*/ 154353 w 314065"/>
                          <a:gd name="connsiteY13" fmla="*/ 113654 h 213214"/>
                          <a:gd name="connsiteX14" fmla="*/ 288344 w 314065"/>
                          <a:gd name="connsiteY14" fmla="*/ 118439 h 213214"/>
                          <a:gd name="connsiteX15" fmla="*/ 297916 w 314065"/>
                          <a:gd name="connsiteY15" fmla="*/ 113654 h 213214"/>
                          <a:gd name="connsiteX16" fmla="*/ 312271 w 314065"/>
                          <a:gd name="connsiteY16" fmla="*/ 84941 h 213214"/>
                          <a:gd name="connsiteX17" fmla="*/ 293130 w 314065"/>
                          <a:gd name="connsiteY17" fmla="*/ 56229 h 213214"/>
                          <a:gd name="connsiteX18" fmla="*/ 288344 w 314065"/>
                          <a:gd name="connsiteY18" fmla="*/ 46658 h 213214"/>
                          <a:gd name="connsiteX19" fmla="*/ 288344 w 314065"/>
                          <a:gd name="connsiteY19" fmla="*/ 3589 h 213214"/>
                          <a:gd name="connsiteX20" fmla="*/ 254846 w 314065"/>
                          <a:gd name="connsiteY20" fmla="*/ 3589 h 213214"/>
                          <a:gd name="connsiteX21" fmla="*/ 254846 w 314065"/>
                          <a:gd name="connsiteY21" fmla="*/ 3589 h 2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065" h="213214">
                            <a:moveTo>
                              <a:pt x="254846" y="3589"/>
                            </a:moveTo>
                            <a:cubicBezTo>
                              <a:pt x="250061" y="3589"/>
                              <a:pt x="250061" y="8375"/>
                              <a:pt x="245276" y="8375"/>
                            </a:cubicBezTo>
                            <a:cubicBezTo>
                              <a:pt x="216563" y="22731"/>
                              <a:pt x="192636" y="41872"/>
                              <a:pt x="173494" y="61014"/>
                            </a:cubicBezTo>
                            <a:cubicBezTo>
                              <a:pt x="159138" y="75370"/>
                              <a:pt x="149567" y="89727"/>
                              <a:pt x="144782" y="99297"/>
                            </a:cubicBezTo>
                            <a:cubicBezTo>
                              <a:pt x="135211" y="99297"/>
                              <a:pt x="120855" y="94512"/>
                              <a:pt x="101713" y="94512"/>
                            </a:cubicBezTo>
                            <a:cubicBezTo>
                              <a:pt x="77786" y="94512"/>
                              <a:pt x="53859" y="99297"/>
                              <a:pt x="29932" y="108868"/>
                            </a:cubicBezTo>
                            <a:cubicBezTo>
                              <a:pt x="29932" y="108868"/>
                              <a:pt x="25147" y="108868"/>
                              <a:pt x="25147" y="113654"/>
                            </a:cubicBezTo>
                            <a:cubicBezTo>
                              <a:pt x="6005" y="123224"/>
                              <a:pt x="-3566" y="128010"/>
                              <a:pt x="1219" y="132795"/>
                            </a:cubicBezTo>
                            <a:cubicBezTo>
                              <a:pt x="6005" y="142366"/>
                              <a:pt x="29932" y="147151"/>
                              <a:pt x="34717" y="166293"/>
                            </a:cubicBezTo>
                            <a:cubicBezTo>
                              <a:pt x="34717" y="166293"/>
                              <a:pt x="34717" y="171079"/>
                              <a:pt x="34717" y="171079"/>
                            </a:cubicBezTo>
                            <a:cubicBezTo>
                              <a:pt x="34717" y="180649"/>
                              <a:pt x="39503" y="190220"/>
                              <a:pt x="39503" y="195006"/>
                            </a:cubicBezTo>
                            <a:cubicBezTo>
                              <a:pt x="44288" y="209362"/>
                              <a:pt x="53859" y="218933"/>
                              <a:pt x="68215" y="209362"/>
                            </a:cubicBezTo>
                            <a:cubicBezTo>
                              <a:pt x="73001" y="209362"/>
                              <a:pt x="73001" y="204577"/>
                              <a:pt x="77786" y="204577"/>
                            </a:cubicBezTo>
                            <a:cubicBezTo>
                              <a:pt x="101713" y="185435"/>
                              <a:pt x="144782" y="137581"/>
                              <a:pt x="154353" y="113654"/>
                            </a:cubicBezTo>
                            <a:cubicBezTo>
                              <a:pt x="183065" y="123224"/>
                              <a:pt x="254846" y="123224"/>
                              <a:pt x="288344" y="118439"/>
                            </a:cubicBezTo>
                            <a:cubicBezTo>
                              <a:pt x="293130" y="118439"/>
                              <a:pt x="293130" y="118439"/>
                              <a:pt x="297916" y="113654"/>
                            </a:cubicBezTo>
                            <a:cubicBezTo>
                              <a:pt x="312271" y="108868"/>
                              <a:pt x="317057" y="99297"/>
                              <a:pt x="312271" y="84941"/>
                            </a:cubicBezTo>
                            <a:cubicBezTo>
                              <a:pt x="307486" y="75370"/>
                              <a:pt x="302701" y="65800"/>
                              <a:pt x="293130" y="56229"/>
                            </a:cubicBezTo>
                            <a:cubicBezTo>
                              <a:pt x="293130" y="56229"/>
                              <a:pt x="288344" y="51443"/>
                              <a:pt x="288344" y="46658"/>
                            </a:cubicBezTo>
                            <a:cubicBezTo>
                              <a:pt x="283559" y="32302"/>
                              <a:pt x="293130" y="13160"/>
                              <a:pt x="288344" y="3589"/>
                            </a:cubicBezTo>
                            <a:cubicBezTo>
                              <a:pt x="278773" y="-1196"/>
                              <a:pt x="273989" y="-1196"/>
                              <a:pt x="254846" y="3589"/>
                            </a:cubicBezTo>
                            <a:lnTo>
                              <a:pt x="254846" y="3589"/>
                            </a:lnTo>
                            <a:close/>
                          </a:path>
                        </a:pathLst>
                      </a:custGeom>
                      <a:solidFill>
                        <a:srgbClr val="ABB81F"/>
                      </a:solidFill>
                      <a:ln w="47824"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CF646556-79E2-48A2-B536-31059D5011C8}"/>
                          </a:ext>
                        </a:extLst>
                      </p:cNvPr>
                      <p:cNvSpPr/>
                      <p:nvPr/>
                    </p:nvSpPr>
                    <p:spPr>
                      <a:xfrm>
                        <a:off x="9468480" y="7578360"/>
                        <a:ext cx="325139" cy="224914"/>
                      </a:xfrm>
                      <a:custGeom>
                        <a:avLst/>
                        <a:gdLst>
                          <a:gd name="connsiteX0" fmla="*/ 39211 w 325139"/>
                          <a:gd name="connsiteY0" fmla="*/ 205773 h 224914"/>
                          <a:gd name="connsiteX1" fmla="*/ 34425 w 325139"/>
                          <a:gd name="connsiteY1" fmla="*/ 177060 h 224914"/>
                          <a:gd name="connsiteX2" fmla="*/ 34425 w 325139"/>
                          <a:gd name="connsiteY2" fmla="*/ 172275 h 224914"/>
                          <a:gd name="connsiteX3" fmla="*/ 15284 w 325139"/>
                          <a:gd name="connsiteY3" fmla="*/ 157919 h 224914"/>
                          <a:gd name="connsiteX4" fmla="*/ 928 w 325139"/>
                          <a:gd name="connsiteY4" fmla="*/ 143562 h 224914"/>
                          <a:gd name="connsiteX5" fmla="*/ 29640 w 325139"/>
                          <a:gd name="connsiteY5" fmla="*/ 114850 h 224914"/>
                          <a:gd name="connsiteX6" fmla="*/ 34425 w 325139"/>
                          <a:gd name="connsiteY6" fmla="*/ 110065 h 224914"/>
                          <a:gd name="connsiteX7" fmla="*/ 106207 w 325139"/>
                          <a:gd name="connsiteY7" fmla="*/ 95708 h 224914"/>
                          <a:gd name="connsiteX8" fmla="*/ 110992 w 325139"/>
                          <a:gd name="connsiteY8" fmla="*/ 95708 h 224914"/>
                          <a:gd name="connsiteX9" fmla="*/ 149275 w 325139"/>
                          <a:gd name="connsiteY9" fmla="*/ 95708 h 224914"/>
                          <a:gd name="connsiteX10" fmla="*/ 177988 w 325139"/>
                          <a:gd name="connsiteY10" fmla="*/ 62210 h 224914"/>
                          <a:gd name="connsiteX11" fmla="*/ 249769 w 325139"/>
                          <a:gd name="connsiteY11" fmla="*/ 9571 h 224914"/>
                          <a:gd name="connsiteX12" fmla="*/ 259340 w 325139"/>
                          <a:gd name="connsiteY12" fmla="*/ 4785 h 224914"/>
                          <a:gd name="connsiteX13" fmla="*/ 278482 w 325139"/>
                          <a:gd name="connsiteY13" fmla="*/ 0 h 224914"/>
                          <a:gd name="connsiteX14" fmla="*/ 292838 w 325139"/>
                          <a:gd name="connsiteY14" fmla="*/ 9571 h 224914"/>
                          <a:gd name="connsiteX15" fmla="*/ 292838 w 325139"/>
                          <a:gd name="connsiteY15" fmla="*/ 28712 h 224914"/>
                          <a:gd name="connsiteX16" fmla="*/ 292838 w 325139"/>
                          <a:gd name="connsiteY16" fmla="*/ 52640 h 224914"/>
                          <a:gd name="connsiteX17" fmla="*/ 297623 w 325139"/>
                          <a:gd name="connsiteY17" fmla="*/ 57425 h 224914"/>
                          <a:gd name="connsiteX18" fmla="*/ 321550 w 325139"/>
                          <a:gd name="connsiteY18" fmla="*/ 90923 h 224914"/>
                          <a:gd name="connsiteX19" fmla="*/ 321550 w 325139"/>
                          <a:gd name="connsiteY19" fmla="*/ 110065 h 224914"/>
                          <a:gd name="connsiteX20" fmla="*/ 302409 w 325139"/>
                          <a:gd name="connsiteY20" fmla="*/ 124421 h 224914"/>
                          <a:gd name="connsiteX21" fmla="*/ 292838 w 325139"/>
                          <a:gd name="connsiteY21" fmla="*/ 129206 h 224914"/>
                          <a:gd name="connsiteX22" fmla="*/ 244983 w 325139"/>
                          <a:gd name="connsiteY22" fmla="*/ 133992 h 224914"/>
                          <a:gd name="connsiteX23" fmla="*/ 163631 w 325139"/>
                          <a:gd name="connsiteY23" fmla="*/ 129206 h 224914"/>
                          <a:gd name="connsiteX24" fmla="*/ 91850 w 325139"/>
                          <a:gd name="connsiteY24" fmla="*/ 215344 h 224914"/>
                          <a:gd name="connsiteX25" fmla="*/ 77494 w 325139"/>
                          <a:gd name="connsiteY25" fmla="*/ 224914 h 224914"/>
                          <a:gd name="connsiteX26" fmla="*/ 67923 w 325139"/>
                          <a:gd name="connsiteY26" fmla="*/ 224914 h 224914"/>
                          <a:gd name="connsiteX27" fmla="*/ 39211 w 325139"/>
                          <a:gd name="connsiteY27" fmla="*/ 205773 h 224914"/>
                          <a:gd name="connsiteX28" fmla="*/ 158847 w 325139"/>
                          <a:gd name="connsiteY28" fmla="*/ 114850 h 224914"/>
                          <a:gd name="connsiteX29" fmla="*/ 240198 w 325139"/>
                          <a:gd name="connsiteY29" fmla="*/ 119635 h 224914"/>
                          <a:gd name="connsiteX30" fmla="*/ 283267 w 325139"/>
                          <a:gd name="connsiteY30" fmla="*/ 114850 h 224914"/>
                          <a:gd name="connsiteX31" fmla="*/ 292838 w 325139"/>
                          <a:gd name="connsiteY31" fmla="*/ 110065 h 224914"/>
                          <a:gd name="connsiteX32" fmla="*/ 302409 w 325139"/>
                          <a:gd name="connsiteY32" fmla="*/ 100494 h 224914"/>
                          <a:gd name="connsiteX33" fmla="*/ 302409 w 325139"/>
                          <a:gd name="connsiteY33" fmla="*/ 90923 h 224914"/>
                          <a:gd name="connsiteX34" fmla="*/ 283267 w 325139"/>
                          <a:gd name="connsiteY34" fmla="*/ 62210 h 224914"/>
                          <a:gd name="connsiteX35" fmla="*/ 278482 w 325139"/>
                          <a:gd name="connsiteY35" fmla="*/ 52640 h 224914"/>
                          <a:gd name="connsiteX36" fmla="*/ 278482 w 325139"/>
                          <a:gd name="connsiteY36" fmla="*/ 23927 h 224914"/>
                          <a:gd name="connsiteX37" fmla="*/ 278482 w 325139"/>
                          <a:gd name="connsiteY37" fmla="*/ 9571 h 224914"/>
                          <a:gd name="connsiteX38" fmla="*/ 273696 w 325139"/>
                          <a:gd name="connsiteY38" fmla="*/ 9571 h 224914"/>
                          <a:gd name="connsiteX39" fmla="*/ 259340 w 325139"/>
                          <a:gd name="connsiteY39" fmla="*/ 14356 h 224914"/>
                          <a:gd name="connsiteX40" fmla="*/ 249769 w 325139"/>
                          <a:gd name="connsiteY40" fmla="*/ 19142 h 224914"/>
                          <a:gd name="connsiteX41" fmla="*/ 182774 w 325139"/>
                          <a:gd name="connsiteY41" fmla="*/ 71781 h 224914"/>
                          <a:gd name="connsiteX42" fmla="*/ 154061 w 325139"/>
                          <a:gd name="connsiteY42" fmla="*/ 110065 h 224914"/>
                          <a:gd name="connsiteX43" fmla="*/ 149275 w 325139"/>
                          <a:gd name="connsiteY43" fmla="*/ 114850 h 224914"/>
                          <a:gd name="connsiteX44" fmla="*/ 110992 w 325139"/>
                          <a:gd name="connsiteY44" fmla="*/ 110065 h 224914"/>
                          <a:gd name="connsiteX45" fmla="*/ 106207 w 325139"/>
                          <a:gd name="connsiteY45" fmla="*/ 110065 h 224914"/>
                          <a:gd name="connsiteX46" fmla="*/ 39211 w 325139"/>
                          <a:gd name="connsiteY46" fmla="*/ 124421 h 224914"/>
                          <a:gd name="connsiteX47" fmla="*/ 34425 w 325139"/>
                          <a:gd name="connsiteY47" fmla="*/ 129206 h 224914"/>
                          <a:gd name="connsiteX48" fmla="*/ 15284 w 325139"/>
                          <a:gd name="connsiteY48" fmla="*/ 143562 h 224914"/>
                          <a:gd name="connsiteX49" fmla="*/ 15284 w 325139"/>
                          <a:gd name="connsiteY49" fmla="*/ 143562 h 224914"/>
                          <a:gd name="connsiteX50" fmla="*/ 24855 w 325139"/>
                          <a:gd name="connsiteY50" fmla="*/ 153133 h 224914"/>
                          <a:gd name="connsiteX51" fmla="*/ 48782 w 325139"/>
                          <a:gd name="connsiteY51" fmla="*/ 177060 h 224914"/>
                          <a:gd name="connsiteX52" fmla="*/ 48782 w 325139"/>
                          <a:gd name="connsiteY52" fmla="*/ 181846 h 224914"/>
                          <a:gd name="connsiteX53" fmla="*/ 53567 w 325139"/>
                          <a:gd name="connsiteY53" fmla="*/ 205773 h 224914"/>
                          <a:gd name="connsiteX54" fmla="*/ 72709 w 325139"/>
                          <a:gd name="connsiteY54" fmla="*/ 220129 h 224914"/>
                          <a:gd name="connsiteX55" fmla="*/ 82280 w 325139"/>
                          <a:gd name="connsiteY55" fmla="*/ 215344 h 224914"/>
                          <a:gd name="connsiteX56" fmla="*/ 154061 w 325139"/>
                          <a:gd name="connsiteY56" fmla="*/ 129206 h 224914"/>
                          <a:gd name="connsiteX57" fmla="*/ 158847 w 325139"/>
                          <a:gd name="connsiteY57" fmla="*/ 114850 h 224914"/>
                          <a:gd name="connsiteX58" fmla="*/ 158847 w 325139"/>
                          <a:gd name="connsiteY58" fmla="*/ 114850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5139" h="224914">
                            <a:moveTo>
                              <a:pt x="39211" y="205773"/>
                            </a:moveTo>
                            <a:cubicBezTo>
                              <a:pt x="34425" y="196202"/>
                              <a:pt x="34425" y="191417"/>
                              <a:pt x="34425" y="177060"/>
                            </a:cubicBezTo>
                            <a:cubicBezTo>
                              <a:pt x="34425" y="177060"/>
                              <a:pt x="34425" y="177060"/>
                              <a:pt x="34425" y="172275"/>
                            </a:cubicBezTo>
                            <a:cubicBezTo>
                              <a:pt x="29640" y="167490"/>
                              <a:pt x="24855" y="162704"/>
                              <a:pt x="15284" y="157919"/>
                            </a:cubicBezTo>
                            <a:cubicBezTo>
                              <a:pt x="5713" y="153133"/>
                              <a:pt x="928" y="148348"/>
                              <a:pt x="928" y="143562"/>
                            </a:cubicBezTo>
                            <a:cubicBezTo>
                              <a:pt x="-3858" y="129206"/>
                              <a:pt x="10498" y="119635"/>
                              <a:pt x="29640" y="114850"/>
                            </a:cubicBezTo>
                            <a:cubicBezTo>
                              <a:pt x="29640" y="114850"/>
                              <a:pt x="34425" y="114850"/>
                              <a:pt x="34425" y="110065"/>
                            </a:cubicBezTo>
                            <a:cubicBezTo>
                              <a:pt x="53567" y="100494"/>
                              <a:pt x="77494" y="95708"/>
                              <a:pt x="106207" y="95708"/>
                            </a:cubicBezTo>
                            <a:lnTo>
                              <a:pt x="110992" y="95708"/>
                            </a:lnTo>
                            <a:cubicBezTo>
                              <a:pt x="125348" y="95708"/>
                              <a:pt x="139704" y="95708"/>
                              <a:pt x="149275" y="95708"/>
                            </a:cubicBezTo>
                            <a:cubicBezTo>
                              <a:pt x="154061" y="86137"/>
                              <a:pt x="163631" y="76567"/>
                              <a:pt x="177988" y="62210"/>
                            </a:cubicBezTo>
                            <a:cubicBezTo>
                              <a:pt x="192344" y="47854"/>
                              <a:pt x="216271" y="23927"/>
                              <a:pt x="249769" y="9571"/>
                            </a:cubicBezTo>
                            <a:cubicBezTo>
                              <a:pt x="254555" y="9571"/>
                              <a:pt x="254555" y="4785"/>
                              <a:pt x="259340" y="4785"/>
                            </a:cubicBezTo>
                            <a:cubicBezTo>
                              <a:pt x="268911" y="0"/>
                              <a:pt x="273696" y="0"/>
                              <a:pt x="278482" y="0"/>
                            </a:cubicBezTo>
                            <a:cubicBezTo>
                              <a:pt x="288053" y="0"/>
                              <a:pt x="292838" y="4785"/>
                              <a:pt x="292838" y="9571"/>
                            </a:cubicBezTo>
                            <a:cubicBezTo>
                              <a:pt x="292838" y="14356"/>
                              <a:pt x="292838" y="23927"/>
                              <a:pt x="292838" y="28712"/>
                            </a:cubicBezTo>
                            <a:cubicBezTo>
                              <a:pt x="292838" y="38283"/>
                              <a:pt x="292838" y="47854"/>
                              <a:pt x="292838" y="52640"/>
                            </a:cubicBezTo>
                            <a:cubicBezTo>
                              <a:pt x="292838" y="52640"/>
                              <a:pt x="292838" y="57425"/>
                              <a:pt x="297623" y="57425"/>
                            </a:cubicBezTo>
                            <a:cubicBezTo>
                              <a:pt x="307194" y="66996"/>
                              <a:pt x="316765" y="81352"/>
                              <a:pt x="321550" y="90923"/>
                            </a:cubicBezTo>
                            <a:cubicBezTo>
                              <a:pt x="326336" y="100494"/>
                              <a:pt x="326336" y="105279"/>
                              <a:pt x="321550" y="110065"/>
                            </a:cubicBezTo>
                            <a:cubicBezTo>
                              <a:pt x="316765" y="114850"/>
                              <a:pt x="311980" y="124421"/>
                              <a:pt x="302409" y="124421"/>
                            </a:cubicBezTo>
                            <a:cubicBezTo>
                              <a:pt x="297623" y="124421"/>
                              <a:pt x="297623" y="124421"/>
                              <a:pt x="292838" y="129206"/>
                            </a:cubicBezTo>
                            <a:cubicBezTo>
                              <a:pt x="283267" y="129206"/>
                              <a:pt x="264126" y="133992"/>
                              <a:pt x="244983" y="133992"/>
                            </a:cubicBezTo>
                            <a:cubicBezTo>
                              <a:pt x="216271" y="133992"/>
                              <a:pt x="182774" y="133992"/>
                              <a:pt x="163631" y="129206"/>
                            </a:cubicBezTo>
                            <a:cubicBezTo>
                              <a:pt x="149275" y="157919"/>
                              <a:pt x="110992" y="200987"/>
                              <a:pt x="91850" y="215344"/>
                            </a:cubicBezTo>
                            <a:cubicBezTo>
                              <a:pt x="87065" y="220129"/>
                              <a:pt x="82280" y="220129"/>
                              <a:pt x="77494" y="224914"/>
                            </a:cubicBezTo>
                            <a:cubicBezTo>
                              <a:pt x="72709" y="224914"/>
                              <a:pt x="72709" y="224914"/>
                              <a:pt x="67923" y="224914"/>
                            </a:cubicBezTo>
                            <a:cubicBezTo>
                              <a:pt x="58352" y="224914"/>
                              <a:pt x="48782" y="220129"/>
                              <a:pt x="39211" y="205773"/>
                            </a:cubicBezTo>
                            <a:close/>
                            <a:moveTo>
                              <a:pt x="158847" y="114850"/>
                            </a:moveTo>
                            <a:cubicBezTo>
                              <a:pt x="173202" y="119635"/>
                              <a:pt x="206701" y="124421"/>
                              <a:pt x="240198" y="119635"/>
                            </a:cubicBezTo>
                            <a:cubicBezTo>
                              <a:pt x="259340" y="119635"/>
                              <a:pt x="273696" y="119635"/>
                              <a:pt x="283267" y="114850"/>
                            </a:cubicBezTo>
                            <a:cubicBezTo>
                              <a:pt x="288053" y="114850"/>
                              <a:pt x="288053" y="114850"/>
                              <a:pt x="292838" y="110065"/>
                            </a:cubicBezTo>
                            <a:cubicBezTo>
                              <a:pt x="297623" y="110065"/>
                              <a:pt x="302409" y="105279"/>
                              <a:pt x="302409" y="100494"/>
                            </a:cubicBezTo>
                            <a:cubicBezTo>
                              <a:pt x="302409" y="95708"/>
                              <a:pt x="302409" y="95708"/>
                              <a:pt x="302409" y="90923"/>
                            </a:cubicBezTo>
                            <a:cubicBezTo>
                              <a:pt x="297623" y="81352"/>
                              <a:pt x="292838" y="71781"/>
                              <a:pt x="283267" y="62210"/>
                            </a:cubicBezTo>
                            <a:cubicBezTo>
                              <a:pt x="278482" y="57425"/>
                              <a:pt x="278482" y="57425"/>
                              <a:pt x="278482" y="52640"/>
                            </a:cubicBezTo>
                            <a:cubicBezTo>
                              <a:pt x="273696" y="43069"/>
                              <a:pt x="273696" y="33498"/>
                              <a:pt x="278482" y="23927"/>
                            </a:cubicBezTo>
                            <a:cubicBezTo>
                              <a:pt x="278482" y="19142"/>
                              <a:pt x="278482" y="9571"/>
                              <a:pt x="278482" y="9571"/>
                            </a:cubicBezTo>
                            <a:cubicBezTo>
                              <a:pt x="278482" y="9571"/>
                              <a:pt x="278482" y="9571"/>
                              <a:pt x="273696" y="9571"/>
                            </a:cubicBezTo>
                            <a:cubicBezTo>
                              <a:pt x="268911" y="9571"/>
                              <a:pt x="264126" y="9571"/>
                              <a:pt x="259340" y="14356"/>
                            </a:cubicBezTo>
                            <a:cubicBezTo>
                              <a:pt x="254555" y="14356"/>
                              <a:pt x="254555" y="14356"/>
                              <a:pt x="249769" y="19142"/>
                            </a:cubicBezTo>
                            <a:cubicBezTo>
                              <a:pt x="221056" y="33498"/>
                              <a:pt x="197129" y="52640"/>
                              <a:pt x="182774" y="71781"/>
                            </a:cubicBezTo>
                            <a:cubicBezTo>
                              <a:pt x="168417" y="86137"/>
                              <a:pt x="158847" y="100494"/>
                              <a:pt x="154061" y="110065"/>
                            </a:cubicBezTo>
                            <a:cubicBezTo>
                              <a:pt x="154061" y="110065"/>
                              <a:pt x="149275" y="114850"/>
                              <a:pt x="149275" y="114850"/>
                            </a:cubicBezTo>
                            <a:cubicBezTo>
                              <a:pt x="139704" y="114850"/>
                              <a:pt x="125348" y="110065"/>
                              <a:pt x="110992" y="110065"/>
                            </a:cubicBezTo>
                            <a:lnTo>
                              <a:pt x="106207" y="110065"/>
                            </a:lnTo>
                            <a:cubicBezTo>
                              <a:pt x="82280" y="110065"/>
                              <a:pt x="58352" y="114850"/>
                              <a:pt x="39211" y="124421"/>
                            </a:cubicBezTo>
                            <a:cubicBezTo>
                              <a:pt x="39211" y="124421"/>
                              <a:pt x="34425" y="124421"/>
                              <a:pt x="34425" y="129206"/>
                            </a:cubicBezTo>
                            <a:cubicBezTo>
                              <a:pt x="15284" y="138777"/>
                              <a:pt x="15284" y="143562"/>
                              <a:pt x="15284" y="143562"/>
                            </a:cubicBezTo>
                            <a:lnTo>
                              <a:pt x="15284" y="143562"/>
                            </a:lnTo>
                            <a:cubicBezTo>
                              <a:pt x="15284" y="143562"/>
                              <a:pt x="20069" y="148348"/>
                              <a:pt x="24855" y="153133"/>
                            </a:cubicBezTo>
                            <a:cubicBezTo>
                              <a:pt x="34425" y="157919"/>
                              <a:pt x="43996" y="167490"/>
                              <a:pt x="48782" y="177060"/>
                            </a:cubicBezTo>
                            <a:cubicBezTo>
                              <a:pt x="48782" y="177060"/>
                              <a:pt x="48782" y="181846"/>
                              <a:pt x="48782" y="181846"/>
                            </a:cubicBezTo>
                            <a:cubicBezTo>
                              <a:pt x="48782" y="191417"/>
                              <a:pt x="53567" y="200987"/>
                              <a:pt x="53567" y="205773"/>
                            </a:cubicBezTo>
                            <a:cubicBezTo>
                              <a:pt x="58352" y="215344"/>
                              <a:pt x="63138" y="220129"/>
                              <a:pt x="72709" y="220129"/>
                            </a:cubicBezTo>
                            <a:cubicBezTo>
                              <a:pt x="77494" y="220129"/>
                              <a:pt x="77494" y="215344"/>
                              <a:pt x="82280" y="215344"/>
                            </a:cubicBezTo>
                            <a:cubicBezTo>
                              <a:pt x="106207" y="196202"/>
                              <a:pt x="144490" y="153133"/>
                              <a:pt x="154061" y="129206"/>
                            </a:cubicBezTo>
                            <a:cubicBezTo>
                              <a:pt x="154061" y="114850"/>
                              <a:pt x="154061" y="114850"/>
                              <a:pt x="158847" y="114850"/>
                            </a:cubicBezTo>
                            <a:cubicBezTo>
                              <a:pt x="158847" y="114850"/>
                              <a:pt x="158847" y="114850"/>
                              <a:pt x="158847" y="114850"/>
                            </a:cubicBezTo>
                            <a:close/>
                          </a:path>
                        </a:pathLst>
                      </a:custGeom>
                      <a:solidFill>
                        <a:srgbClr val="499D38"/>
                      </a:solidFill>
                      <a:ln w="47824" cap="flat">
                        <a:noFill/>
                        <a:prstDash val="solid"/>
                        <a:miter/>
                      </a:ln>
                    </p:spPr>
                    <p:txBody>
                      <a:bodyPr rtlCol="0" anchor="ctr"/>
                      <a:lstStyle/>
                      <a:p>
                        <a:endParaRPr lang="en-US"/>
                      </a:p>
                    </p:txBody>
                  </p:sp>
                </p:grpSp>
                <p:sp>
                  <p:nvSpPr>
                    <p:cNvPr id="298" name="Freeform: Shape 297">
                      <a:extLst>
                        <a:ext uri="{FF2B5EF4-FFF2-40B4-BE49-F238E27FC236}">
                          <a16:creationId xmlns:a16="http://schemas.microsoft.com/office/drawing/2014/main" id="{7AFAC5F6-08CF-4196-BA7B-CBC57B910B61}"/>
                        </a:ext>
                      </a:extLst>
                    </p:cNvPr>
                    <p:cNvSpPr/>
                    <p:nvPr/>
                  </p:nvSpPr>
                  <p:spPr>
                    <a:xfrm>
                      <a:off x="9679966" y="7607072"/>
                      <a:ext cx="59407" cy="57425"/>
                    </a:xfrm>
                    <a:custGeom>
                      <a:avLst/>
                      <a:gdLst>
                        <a:gd name="connsiteX0" fmla="*/ 4786 w 59407"/>
                        <a:gd name="connsiteY0" fmla="*/ 33498 h 57425"/>
                        <a:gd name="connsiteX1" fmla="*/ 43069 w 59407"/>
                        <a:gd name="connsiteY1" fmla="*/ 0 h 57425"/>
                        <a:gd name="connsiteX2" fmla="*/ 57425 w 59407"/>
                        <a:gd name="connsiteY2" fmla="*/ 9571 h 57425"/>
                        <a:gd name="connsiteX3" fmla="*/ 52640 w 59407"/>
                        <a:gd name="connsiteY3" fmla="*/ 28712 h 57425"/>
                        <a:gd name="connsiteX4" fmla="*/ 28713 w 59407"/>
                        <a:gd name="connsiteY4" fmla="*/ 47854 h 57425"/>
                        <a:gd name="connsiteX5" fmla="*/ 14356 w 59407"/>
                        <a:gd name="connsiteY5" fmla="*/ 57425 h 57425"/>
                        <a:gd name="connsiteX6" fmla="*/ 0 w 59407"/>
                        <a:gd name="connsiteY6" fmla="*/ 52640 h 57425"/>
                        <a:gd name="connsiteX7" fmla="*/ 4786 w 59407"/>
                        <a:gd name="connsiteY7" fmla="*/ 33498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07" h="57425">
                          <a:moveTo>
                            <a:pt x="4786" y="33498"/>
                          </a:moveTo>
                          <a:cubicBezTo>
                            <a:pt x="14356" y="19142"/>
                            <a:pt x="23927" y="4785"/>
                            <a:pt x="43069" y="0"/>
                          </a:cubicBezTo>
                          <a:cubicBezTo>
                            <a:pt x="47854" y="0"/>
                            <a:pt x="57425" y="0"/>
                            <a:pt x="57425" y="9571"/>
                          </a:cubicBezTo>
                          <a:cubicBezTo>
                            <a:pt x="62211" y="14356"/>
                            <a:pt x="57425" y="23927"/>
                            <a:pt x="52640" y="28712"/>
                          </a:cubicBezTo>
                          <a:cubicBezTo>
                            <a:pt x="47854" y="38283"/>
                            <a:pt x="38283" y="43069"/>
                            <a:pt x="28713" y="47854"/>
                          </a:cubicBezTo>
                          <a:cubicBezTo>
                            <a:pt x="23927" y="52640"/>
                            <a:pt x="19142" y="52640"/>
                            <a:pt x="14356" y="57425"/>
                          </a:cubicBezTo>
                          <a:cubicBezTo>
                            <a:pt x="9571" y="57425"/>
                            <a:pt x="4786" y="57425"/>
                            <a:pt x="0" y="52640"/>
                          </a:cubicBezTo>
                          <a:cubicBezTo>
                            <a:pt x="0" y="43069"/>
                            <a:pt x="4786" y="38283"/>
                            <a:pt x="4786" y="33498"/>
                          </a:cubicBezTo>
                          <a:close/>
                        </a:path>
                      </a:pathLst>
                    </a:custGeom>
                    <a:solidFill>
                      <a:srgbClr val="ABB81F"/>
                    </a:solidFill>
                    <a:ln w="47824"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94D76957-CA73-495B-B6EA-8A1D9A4FB580}"/>
                        </a:ext>
                      </a:extLst>
                    </p:cNvPr>
                    <p:cNvSpPr/>
                    <p:nvPr/>
                  </p:nvSpPr>
                  <p:spPr>
                    <a:xfrm>
                      <a:off x="9725694" y="7667405"/>
                      <a:ext cx="35624" cy="21019"/>
                    </a:xfrm>
                    <a:custGeom>
                      <a:avLst/>
                      <a:gdLst>
                        <a:gd name="connsiteX0" fmla="*/ 2127 w 35624"/>
                        <a:gd name="connsiteY0" fmla="*/ 11448 h 21019"/>
                        <a:gd name="connsiteX1" fmla="*/ 30839 w 35624"/>
                        <a:gd name="connsiteY1" fmla="*/ 1877 h 21019"/>
                        <a:gd name="connsiteX2" fmla="*/ 35624 w 35624"/>
                        <a:gd name="connsiteY2" fmla="*/ 11448 h 21019"/>
                        <a:gd name="connsiteX3" fmla="*/ 6912 w 35624"/>
                        <a:gd name="connsiteY3" fmla="*/ 21019 h 21019"/>
                        <a:gd name="connsiteX4" fmla="*/ 2127 w 35624"/>
                        <a:gd name="connsiteY4" fmla="*/ 11448 h 21019"/>
                        <a:gd name="connsiteX5" fmla="*/ 2127 w 35624"/>
                        <a:gd name="connsiteY5" fmla="*/ 11448 h 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24" h="21019">
                          <a:moveTo>
                            <a:pt x="2127" y="11448"/>
                          </a:moveTo>
                          <a:cubicBezTo>
                            <a:pt x="6912" y="1877"/>
                            <a:pt x="21269" y="-2908"/>
                            <a:pt x="30839" y="1877"/>
                          </a:cubicBezTo>
                          <a:cubicBezTo>
                            <a:pt x="35624" y="1877"/>
                            <a:pt x="35624" y="6663"/>
                            <a:pt x="35624" y="11448"/>
                          </a:cubicBezTo>
                          <a:cubicBezTo>
                            <a:pt x="30839" y="21019"/>
                            <a:pt x="16483" y="21019"/>
                            <a:pt x="6912" y="21019"/>
                          </a:cubicBezTo>
                          <a:cubicBezTo>
                            <a:pt x="6912" y="21019"/>
                            <a:pt x="2127" y="21019"/>
                            <a:pt x="2127" y="11448"/>
                          </a:cubicBezTo>
                          <a:cubicBezTo>
                            <a:pt x="2127" y="16234"/>
                            <a:pt x="-2658" y="16234"/>
                            <a:pt x="2127" y="11448"/>
                          </a:cubicBezTo>
                          <a:close/>
                        </a:path>
                      </a:pathLst>
                    </a:custGeom>
                    <a:solidFill>
                      <a:srgbClr val="ABB81F"/>
                    </a:solidFill>
                    <a:ln w="4782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C6BE395B-2EC4-4953-9093-FB70DB823382}"/>
                        </a:ext>
                      </a:extLst>
                    </p:cNvPr>
                    <p:cNvSpPr/>
                    <p:nvPr/>
                  </p:nvSpPr>
                  <p:spPr>
                    <a:xfrm>
                      <a:off x="9534277" y="7721922"/>
                      <a:ext cx="42392" cy="52639"/>
                    </a:xfrm>
                    <a:custGeom>
                      <a:avLst/>
                      <a:gdLst>
                        <a:gd name="connsiteX0" fmla="*/ 2127 w 42392"/>
                        <a:gd name="connsiteY0" fmla="*/ 28712 h 52639"/>
                        <a:gd name="connsiteX1" fmla="*/ 16483 w 42392"/>
                        <a:gd name="connsiteY1" fmla="*/ 9571 h 52639"/>
                        <a:gd name="connsiteX2" fmla="*/ 30840 w 42392"/>
                        <a:gd name="connsiteY2" fmla="*/ 0 h 52639"/>
                        <a:gd name="connsiteX3" fmla="*/ 40410 w 42392"/>
                        <a:gd name="connsiteY3" fmla="*/ 4785 h 52639"/>
                        <a:gd name="connsiteX4" fmla="*/ 40410 w 42392"/>
                        <a:gd name="connsiteY4" fmla="*/ 4785 h 52639"/>
                        <a:gd name="connsiteX5" fmla="*/ 35625 w 42392"/>
                        <a:gd name="connsiteY5" fmla="*/ 33498 h 52639"/>
                        <a:gd name="connsiteX6" fmla="*/ 11698 w 42392"/>
                        <a:gd name="connsiteY6" fmla="*/ 52640 h 52639"/>
                        <a:gd name="connsiteX7" fmla="*/ 2127 w 42392"/>
                        <a:gd name="connsiteY7" fmla="*/ 47854 h 52639"/>
                        <a:gd name="connsiteX8" fmla="*/ 2127 w 42392"/>
                        <a:gd name="connsiteY8" fmla="*/ 28712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2" h="52639">
                          <a:moveTo>
                            <a:pt x="2127" y="28712"/>
                          </a:moveTo>
                          <a:cubicBezTo>
                            <a:pt x="6913" y="23927"/>
                            <a:pt x="11698" y="19142"/>
                            <a:pt x="16483" y="9571"/>
                          </a:cubicBezTo>
                          <a:cubicBezTo>
                            <a:pt x="21269" y="4785"/>
                            <a:pt x="26054" y="0"/>
                            <a:pt x="30840" y="0"/>
                          </a:cubicBezTo>
                          <a:cubicBezTo>
                            <a:pt x="35625" y="0"/>
                            <a:pt x="40410" y="0"/>
                            <a:pt x="40410" y="4785"/>
                          </a:cubicBezTo>
                          <a:cubicBezTo>
                            <a:pt x="40410" y="4785"/>
                            <a:pt x="40410" y="4785"/>
                            <a:pt x="40410" y="4785"/>
                          </a:cubicBezTo>
                          <a:cubicBezTo>
                            <a:pt x="45196" y="14356"/>
                            <a:pt x="40410" y="23927"/>
                            <a:pt x="35625" y="33498"/>
                          </a:cubicBezTo>
                          <a:cubicBezTo>
                            <a:pt x="30840" y="43069"/>
                            <a:pt x="21269" y="52640"/>
                            <a:pt x="11698" y="52640"/>
                          </a:cubicBezTo>
                          <a:cubicBezTo>
                            <a:pt x="6913" y="52640"/>
                            <a:pt x="2127" y="52640"/>
                            <a:pt x="2127" y="47854"/>
                          </a:cubicBezTo>
                          <a:cubicBezTo>
                            <a:pt x="-2659" y="43069"/>
                            <a:pt x="2127" y="33498"/>
                            <a:pt x="2127" y="28712"/>
                          </a:cubicBezTo>
                          <a:close/>
                        </a:path>
                      </a:pathLst>
                    </a:custGeom>
                    <a:solidFill>
                      <a:srgbClr val="ABB81F"/>
                    </a:solidFill>
                    <a:ln w="47824"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B4D09D5E-EC92-4616-A992-E8B16061D69F}"/>
                        </a:ext>
                      </a:extLst>
                    </p:cNvPr>
                    <p:cNvSpPr/>
                    <p:nvPr/>
                  </p:nvSpPr>
                  <p:spPr>
                    <a:xfrm>
                      <a:off x="9507691" y="7707566"/>
                      <a:ext cx="19141" cy="14356"/>
                    </a:xfrm>
                    <a:custGeom>
                      <a:avLst/>
                      <a:gdLst>
                        <a:gd name="connsiteX0" fmla="*/ 0 w 19141"/>
                        <a:gd name="connsiteY0" fmla="*/ 9571 h 14356"/>
                        <a:gd name="connsiteX1" fmla="*/ 14356 w 19141"/>
                        <a:gd name="connsiteY1" fmla="*/ 0 h 14356"/>
                        <a:gd name="connsiteX2" fmla="*/ 19142 w 19141"/>
                        <a:gd name="connsiteY2" fmla="*/ 4786 h 14356"/>
                        <a:gd name="connsiteX3" fmla="*/ 9571 w 19141"/>
                        <a:gd name="connsiteY3" fmla="*/ 14356 h 14356"/>
                        <a:gd name="connsiteX4" fmla="*/ 4785 w 19141"/>
                        <a:gd name="connsiteY4" fmla="*/ 14356 h 14356"/>
                        <a:gd name="connsiteX5" fmla="*/ 0 w 19141"/>
                        <a:gd name="connsiteY5" fmla="*/ 9571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0" y="9571"/>
                          </a:moveTo>
                          <a:cubicBezTo>
                            <a:pt x="0" y="4786"/>
                            <a:pt x="4785" y="0"/>
                            <a:pt x="14356" y="0"/>
                          </a:cubicBezTo>
                          <a:cubicBezTo>
                            <a:pt x="19142" y="0"/>
                            <a:pt x="19142" y="4786"/>
                            <a:pt x="19142" y="4786"/>
                          </a:cubicBezTo>
                          <a:cubicBezTo>
                            <a:pt x="19142" y="9571"/>
                            <a:pt x="14356" y="14356"/>
                            <a:pt x="9571" y="14356"/>
                          </a:cubicBezTo>
                          <a:cubicBezTo>
                            <a:pt x="9571" y="14356"/>
                            <a:pt x="4785" y="14356"/>
                            <a:pt x="4785" y="14356"/>
                          </a:cubicBezTo>
                          <a:cubicBezTo>
                            <a:pt x="4785" y="14356"/>
                            <a:pt x="0" y="9571"/>
                            <a:pt x="0" y="9571"/>
                          </a:cubicBezTo>
                          <a:close/>
                        </a:path>
                      </a:pathLst>
                    </a:custGeom>
                    <a:solidFill>
                      <a:srgbClr val="ABB81F"/>
                    </a:solidFill>
                    <a:ln w="47824"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4AEE3E00-33DE-47E4-9D4E-B792F3535B48}"/>
                        </a:ext>
                      </a:extLst>
                    </p:cNvPr>
                    <p:cNvSpPr/>
                    <p:nvPr/>
                  </p:nvSpPr>
                  <p:spPr>
                    <a:xfrm>
                      <a:off x="9512477" y="7621428"/>
                      <a:ext cx="220129" cy="129206"/>
                    </a:xfrm>
                    <a:custGeom>
                      <a:avLst/>
                      <a:gdLst>
                        <a:gd name="connsiteX0" fmla="*/ 81352 w 220129"/>
                        <a:gd name="connsiteY0" fmla="*/ 86137 h 129206"/>
                        <a:gd name="connsiteX1" fmla="*/ 4786 w 220129"/>
                        <a:gd name="connsiteY1" fmla="*/ 71781 h 129206"/>
                        <a:gd name="connsiteX2" fmla="*/ 0 w 220129"/>
                        <a:gd name="connsiteY2" fmla="*/ 71781 h 129206"/>
                        <a:gd name="connsiteX3" fmla="*/ 62211 w 220129"/>
                        <a:gd name="connsiteY3" fmla="*/ 62210 h 129206"/>
                        <a:gd name="connsiteX4" fmla="*/ 105279 w 220129"/>
                        <a:gd name="connsiteY4" fmla="*/ 66996 h 129206"/>
                        <a:gd name="connsiteX5" fmla="*/ 133992 w 220129"/>
                        <a:gd name="connsiteY5" fmla="*/ 28713 h 129206"/>
                        <a:gd name="connsiteX6" fmla="*/ 167490 w 220129"/>
                        <a:gd name="connsiteY6" fmla="*/ 0 h 129206"/>
                        <a:gd name="connsiteX7" fmla="*/ 157919 w 220129"/>
                        <a:gd name="connsiteY7" fmla="*/ 62210 h 129206"/>
                        <a:gd name="connsiteX8" fmla="*/ 215344 w 220129"/>
                        <a:gd name="connsiteY8" fmla="*/ 86137 h 129206"/>
                        <a:gd name="connsiteX9" fmla="*/ 220130 w 220129"/>
                        <a:gd name="connsiteY9" fmla="*/ 86137 h 129206"/>
                        <a:gd name="connsiteX10" fmla="*/ 119635 w 220129"/>
                        <a:gd name="connsiteY10" fmla="*/ 81352 h 129206"/>
                        <a:gd name="connsiteX11" fmla="*/ 90923 w 220129"/>
                        <a:gd name="connsiteY11" fmla="*/ 129206 h 129206"/>
                        <a:gd name="connsiteX12" fmla="*/ 81352 w 220129"/>
                        <a:gd name="connsiteY12" fmla="*/ 8613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129" h="129206">
                          <a:moveTo>
                            <a:pt x="81352" y="86137"/>
                          </a:moveTo>
                          <a:cubicBezTo>
                            <a:pt x="66996" y="66996"/>
                            <a:pt x="28713" y="71781"/>
                            <a:pt x="4786" y="71781"/>
                          </a:cubicBezTo>
                          <a:cubicBezTo>
                            <a:pt x="4786" y="71781"/>
                            <a:pt x="0" y="71781"/>
                            <a:pt x="0" y="71781"/>
                          </a:cubicBezTo>
                          <a:cubicBezTo>
                            <a:pt x="23927" y="62210"/>
                            <a:pt x="43069" y="62210"/>
                            <a:pt x="62211" y="62210"/>
                          </a:cubicBezTo>
                          <a:cubicBezTo>
                            <a:pt x="81352" y="62210"/>
                            <a:pt x="95708" y="62210"/>
                            <a:pt x="105279" y="66996"/>
                          </a:cubicBezTo>
                          <a:cubicBezTo>
                            <a:pt x="110065" y="62210"/>
                            <a:pt x="119635" y="47854"/>
                            <a:pt x="133992" y="28713"/>
                          </a:cubicBezTo>
                          <a:cubicBezTo>
                            <a:pt x="143563" y="19142"/>
                            <a:pt x="153133" y="9571"/>
                            <a:pt x="167490" y="0"/>
                          </a:cubicBezTo>
                          <a:cubicBezTo>
                            <a:pt x="153133" y="19142"/>
                            <a:pt x="143563" y="38283"/>
                            <a:pt x="157919" y="62210"/>
                          </a:cubicBezTo>
                          <a:cubicBezTo>
                            <a:pt x="167490" y="81352"/>
                            <a:pt x="196202" y="86137"/>
                            <a:pt x="215344" y="86137"/>
                          </a:cubicBezTo>
                          <a:cubicBezTo>
                            <a:pt x="215344" y="86137"/>
                            <a:pt x="215344" y="86137"/>
                            <a:pt x="220130" y="86137"/>
                          </a:cubicBezTo>
                          <a:cubicBezTo>
                            <a:pt x="186632" y="86137"/>
                            <a:pt x="138778" y="86137"/>
                            <a:pt x="119635" y="81352"/>
                          </a:cubicBezTo>
                          <a:cubicBezTo>
                            <a:pt x="114850" y="90923"/>
                            <a:pt x="100494" y="110065"/>
                            <a:pt x="90923" y="129206"/>
                          </a:cubicBezTo>
                          <a:cubicBezTo>
                            <a:pt x="90923" y="110065"/>
                            <a:pt x="90923" y="95708"/>
                            <a:pt x="81352" y="86137"/>
                          </a:cubicBezTo>
                          <a:close/>
                        </a:path>
                      </a:pathLst>
                    </a:custGeom>
                    <a:solidFill>
                      <a:srgbClr val="ABB81F"/>
                    </a:solidFill>
                    <a:ln w="47824" cap="flat">
                      <a:noFill/>
                      <a:prstDash val="solid"/>
                      <a:miter/>
                    </a:ln>
                  </p:spPr>
                  <p:txBody>
                    <a:bodyPr rtlCol="0" anchor="ctr"/>
                    <a:lstStyle/>
                    <a:p>
                      <a:endParaRPr lang="en-US"/>
                    </a:p>
                  </p:txBody>
                </p:sp>
              </p:grpSp>
            </p:grpSp>
            <p:sp>
              <p:nvSpPr>
                <p:cNvPr id="285" name="Freeform: Shape 284">
                  <a:extLst>
                    <a:ext uri="{FF2B5EF4-FFF2-40B4-BE49-F238E27FC236}">
                      <a16:creationId xmlns:a16="http://schemas.microsoft.com/office/drawing/2014/main" id="{7254A429-0CB7-47A9-9040-DD5E38F23386}"/>
                    </a:ext>
                  </a:extLst>
                </p:cNvPr>
                <p:cNvSpPr/>
                <p:nvPr/>
              </p:nvSpPr>
              <p:spPr>
                <a:xfrm>
                  <a:off x="9785245" y="7788918"/>
                  <a:ext cx="82571" cy="164831"/>
                </a:xfrm>
                <a:custGeom>
                  <a:avLst/>
                  <a:gdLst>
                    <a:gd name="connsiteX0" fmla="*/ 0 w 82571"/>
                    <a:gd name="connsiteY0" fmla="*/ 0 h 164831"/>
                    <a:gd name="connsiteX1" fmla="*/ 28713 w 82571"/>
                    <a:gd name="connsiteY1" fmla="*/ 19142 h 164831"/>
                    <a:gd name="connsiteX2" fmla="*/ 57426 w 82571"/>
                    <a:gd name="connsiteY2" fmla="*/ 57425 h 164831"/>
                    <a:gd name="connsiteX3" fmla="*/ 81353 w 82571"/>
                    <a:gd name="connsiteY3" fmla="*/ 162704 h 164831"/>
                    <a:gd name="connsiteX4" fmla="*/ 76567 w 82571"/>
                    <a:gd name="connsiteY4" fmla="*/ 162704 h 164831"/>
                    <a:gd name="connsiteX5" fmla="*/ 33499 w 82571"/>
                    <a:gd name="connsiteY5" fmla="*/ 43069 h 164831"/>
                    <a:gd name="connsiteX6" fmla="*/ 0 w 82571"/>
                    <a:gd name="connsiteY6" fmla="*/ 0 h 164831"/>
                    <a:gd name="connsiteX7" fmla="*/ 0 w 82571"/>
                    <a:gd name="connsiteY7" fmla="*/ 0 h 16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71" h="164831">
                      <a:moveTo>
                        <a:pt x="0" y="0"/>
                      </a:moveTo>
                      <a:cubicBezTo>
                        <a:pt x="9571" y="4786"/>
                        <a:pt x="19142" y="9571"/>
                        <a:pt x="28713" y="19142"/>
                      </a:cubicBezTo>
                      <a:cubicBezTo>
                        <a:pt x="38283" y="28713"/>
                        <a:pt x="47854" y="43069"/>
                        <a:pt x="57426" y="57425"/>
                      </a:cubicBezTo>
                      <a:cubicBezTo>
                        <a:pt x="76567" y="90923"/>
                        <a:pt x="86138" y="124421"/>
                        <a:pt x="81353" y="162704"/>
                      </a:cubicBezTo>
                      <a:cubicBezTo>
                        <a:pt x="81353" y="167490"/>
                        <a:pt x="76567" y="162704"/>
                        <a:pt x="76567" y="162704"/>
                      </a:cubicBezTo>
                      <a:cubicBezTo>
                        <a:pt x="71781" y="119635"/>
                        <a:pt x="57426" y="81352"/>
                        <a:pt x="33499" y="43069"/>
                      </a:cubicBezTo>
                      <a:cubicBezTo>
                        <a:pt x="19142" y="28713"/>
                        <a:pt x="0" y="14356"/>
                        <a:pt x="0" y="0"/>
                      </a:cubicBezTo>
                      <a:cubicBezTo>
                        <a:pt x="0" y="0"/>
                        <a:pt x="0" y="0"/>
                        <a:pt x="0" y="0"/>
                      </a:cubicBezTo>
                      <a:close/>
                    </a:path>
                  </a:pathLst>
                </a:custGeom>
                <a:solidFill>
                  <a:srgbClr val="D9531E"/>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A0CE62BA-69D3-4950-8F63-BC50FF484513}"/>
                    </a:ext>
                  </a:extLst>
                </p:cNvPr>
                <p:cNvSpPr/>
                <p:nvPr/>
              </p:nvSpPr>
              <p:spPr>
                <a:xfrm>
                  <a:off x="9668529" y="7803274"/>
                  <a:ext cx="145428" cy="148348"/>
                </a:xfrm>
                <a:custGeom>
                  <a:avLst/>
                  <a:gdLst>
                    <a:gd name="connsiteX0" fmla="*/ 1866 w 145428"/>
                    <a:gd name="connsiteY0" fmla="*/ 0 h 148348"/>
                    <a:gd name="connsiteX1" fmla="*/ 64077 w 145428"/>
                    <a:gd name="connsiteY1" fmla="*/ 76567 h 148348"/>
                    <a:gd name="connsiteX2" fmla="*/ 145429 w 145428"/>
                    <a:gd name="connsiteY2" fmla="*/ 129206 h 148348"/>
                    <a:gd name="connsiteX3" fmla="*/ 107145 w 145428"/>
                    <a:gd name="connsiteY3" fmla="*/ 129206 h 148348"/>
                    <a:gd name="connsiteX4" fmla="*/ 107145 w 145428"/>
                    <a:gd name="connsiteY4" fmla="*/ 129206 h 148348"/>
                    <a:gd name="connsiteX5" fmla="*/ 131072 w 145428"/>
                    <a:gd name="connsiteY5" fmla="*/ 138777 h 148348"/>
                    <a:gd name="connsiteX6" fmla="*/ 135858 w 145428"/>
                    <a:gd name="connsiteY6" fmla="*/ 148348 h 148348"/>
                    <a:gd name="connsiteX7" fmla="*/ 30579 w 145428"/>
                    <a:gd name="connsiteY7" fmla="*/ 110065 h 148348"/>
                    <a:gd name="connsiteX8" fmla="*/ 30579 w 145428"/>
                    <a:gd name="connsiteY8" fmla="*/ 105279 h 148348"/>
                    <a:gd name="connsiteX9" fmla="*/ 54506 w 145428"/>
                    <a:gd name="connsiteY9" fmla="*/ 110065 h 148348"/>
                    <a:gd name="connsiteX10" fmla="*/ 1866 w 145428"/>
                    <a:gd name="connsiteY10" fmla="*/ 0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428" h="148348">
                      <a:moveTo>
                        <a:pt x="1866" y="0"/>
                      </a:moveTo>
                      <a:cubicBezTo>
                        <a:pt x="16222" y="28713"/>
                        <a:pt x="40149" y="57425"/>
                        <a:pt x="64077" y="76567"/>
                      </a:cubicBezTo>
                      <a:cubicBezTo>
                        <a:pt x="88004" y="100494"/>
                        <a:pt x="116716" y="119635"/>
                        <a:pt x="145429" y="129206"/>
                      </a:cubicBezTo>
                      <a:cubicBezTo>
                        <a:pt x="131072" y="129206"/>
                        <a:pt x="121501" y="129206"/>
                        <a:pt x="107145" y="129206"/>
                      </a:cubicBezTo>
                      <a:cubicBezTo>
                        <a:pt x="107145" y="129206"/>
                        <a:pt x="107145" y="129206"/>
                        <a:pt x="107145" y="129206"/>
                      </a:cubicBezTo>
                      <a:cubicBezTo>
                        <a:pt x="111931" y="133992"/>
                        <a:pt x="121501" y="138777"/>
                        <a:pt x="131072" y="138777"/>
                      </a:cubicBezTo>
                      <a:cubicBezTo>
                        <a:pt x="135858" y="138777"/>
                        <a:pt x="140643" y="148348"/>
                        <a:pt x="135858" y="148348"/>
                      </a:cubicBezTo>
                      <a:cubicBezTo>
                        <a:pt x="102360" y="148348"/>
                        <a:pt x="49720" y="143562"/>
                        <a:pt x="30579" y="110065"/>
                      </a:cubicBezTo>
                      <a:cubicBezTo>
                        <a:pt x="30579" y="105279"/>
                        <a:pt x="30579" y="105279"/>
                        <a:pt x="30579" y="105279"/>
                      </a:cubicBezTo>
                      <a:cubicBezTo>
                        <a:pt x="40149" y="105279"/>
                        <a:pt x="44934" y="110065"/>
                        <a:pt x="54506" y="110065"/>
                      </a:cubicBezTo>
                      <a:cubicBezTo>
                        <a:pt x="21007" y="81352"/>
                        <a:pt x="-7705" y="33498"/>
                        <a:pt x="1866" y="0"/>
                      </a:cubicBezTo>
                      <a:close/>
                    </a:path>
                  </a:pathLst>
                </a:custGeom>
                <a:solidFill>
                  <a:srgbClr val="D9531E"/>
                </a:solidFill>
                <a:ln w="47824"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2982E309-4A1C-4AA8-AC0D-DD176F54C1C7}"/>
                    </a:ext>
                  </a:extLst>
                </p:cNvPr>
                <p:cNvSpPr/>
                <p:nvPr/>
              </p:nvSpPr>
              <p:spPr>
                <a:xfrm>
                  <a:off x="9612971" y="7540076"/>
                  <a:ext cx="33497" cy="102475"/>
                </a:xfrm>
                <a:custGeom>
                  <a:avLst/>
                  <a:gdLst>
                    <a:gd name="connsiteX0" fmla="*/ 4785 w 33497"/>
                    <a:gd name="connsiteY0" fmla="*/ 52640 h 102475"/>
                    <a:gd name="connsiteX1" fmla="*/ 14356 w 33497"/>
                    <a:gd name="connsiteY1" fmla="*/ 66996 h 102475"/>
                    <a:gd name="connsiteX2" fmla="*/ 14356 w 33497"/>
                    <a:gd name="connsiteY2" fmla="*/ 43069 h 102475"/>
                    <a:gd name="connsiteX3" fmla="*/ 4785 w 33497"/>
                    <a:gd name="connsiteY3" fmla="*/ 0 h 102475"/>
                    <a:gd name="connsiteX4" fmla="*/ 9571 w 33497"/>
                    <a:gd name="connsiteY4" fmla="*/ 0 h 102475"/>
                    <a:gd name="connsiteX5" fmla="*/ 28712 w 33497"/>
                    <a:gd name="connsiteY5" fmla="*/ 47854 h 102475"/>
                    <a:gd name="connsiteX6" fmla="*/ 23927 w 33497"/>
                    <a:gd name="connsiteY6" fmla="*/ 100494 h 102475"/>
                    <a:gd name="connsiteX7" fmla="*/ 14356 w 33497"/>
                    <a:gd name="connsiteY7" fmla="*/ 95708 h 102475"/>
                    <a:gd name="connsiteX8" fmla="*/ 9571 w 33497"/>
                    <a:gd name="connsiteY8" fmla="*/ 76567 h 102475"/>
                    <a:gd name="connsiteX9" fmla="*/ 9571 w 33497"/>
                    <a:gd name="connsiteY9" fmla="*/ 90923 h 102475"/>
                    <a:gd name="connsiteX10" fmla="*/ 4785 w 33497"/>
                    <a:gd name="connsiteY10" fmla="*/ 90923 h 102475"/>
                    <a:gd name="connsiteX11" fmla="*/ 0 w 33497"/>
                    <a:gd name="connsiteY11" fmla="*/ 57425 h 102475"/>
                    <a:gd name="connsiteX12" fmla="*/ 4785 w 33497"/>
                    <a:gd name="connsiteY12" fmla="*/ 52640 h 10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7" h="102475">
                      <a:moveTo>
                        <a:pt x="4785" y="52640"/>
                      </a:moveTo>
                      <a:cubicBezTo>
                        <a:pt x="9571" y="57425"/>
                        <a:pt x="9571" y="62211"/>
                        <a:pt x="14356" y="66996"/>
                      </a:cubicBezTo>
                      <a:cubicBezTo>
                        <a:pt x="14356" y="57425"/>
                        <a:pt x="14356" y="52640"/>
                        <a:pt x="14356" y="43069"/>
                      </a:cubicBezTo>
                      <a:cubicBezTo>
                        <a:pt x="14356" y="28713"/>
                        <a:pt x="9571" y="14356"/>
                        <a:pt x="4785" y="0"/>
                      </a:cubicBezTo>
                      <a:cubicBezTo>
                        <a:pt x="4785" y="0"/>
                        <a:pt x="4785" y="0"/>
                        <a:pt x="9571" y="0"/>
                      </a:cubicBezTo>
                      <a:cubicBezTo>
                        <a:pt x="19141" y="14356"/>
                        <a:pt x="28712" y="28713"/>
                        <a:pt x="28712" y="47854"/>
                      </a:cubicBezTo>
                      <a:cubicBezTo>
                        <a:pt x="33498" y="62211"/>
                        <a:pt x="38283" y="86138"/>
                        <a:pt x="23927" y="100494"/>
                      </a:cubicBezTo>
                      <a:cubicBezTo>
                        <a:pt x="19141" y="105279"/>
                        <a:pt x="14356" y="100494"/>
                        <a:pt x="14356" y="95708"/>
                      </a:cubicBezTo>
                      <a:cubicBezTo>
                        <a:pt x="14356" y="90923"/>
                        <a:pt x="9571" y="81352"/>
                        <a:pt x="9571" y="76567"/>
                      </a:cubicBezTo>
                      <a:cubicBezTo>
                        <a:pt x="9571" y="81352"/>
                        <a:pt x="9571" y="86138"/>
                        <a:pt x="9571" y="90923"/>
                      </a:cubicBezTo>
                      <a:cubicBezTo>
                        <a:pt x="9571" y="95708"/>
                        <a:pt x="4785" y="90923"/>
                        <a:pt x="4785" y="90923"/>
                      </a:cubicBezTo>
                      <a:cubicBezTo>
                        <a:pt x="0" y="81352"/>
                        <a:pt x="0" y="71781"/>
                        <a:pt x="0" y="57425"/>
                      </a:cubicBezTo>
                      <a:cubicBezTo>
                        <a:pt x="0" y="47854"/>
                        <a:pt x="4785" y="52640"/>
                        <a:pt x="4785" y="52640"/>
                      </a:cubicBezTo>
                      <a:close/>
                    </a:path>
                  </a:pathLst>
                </a:custGeom>
                <a:solidFill>
                  <a:srgbClr val="D9531E"/>
                </a:solidFill>
                <a:ln w="4782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23130DE9-70A7-47A0-9DE0-6B4CE4A7DB36}"/>
                    </a:ext>
                  </a:extLst>
                </p:cNvPr>
                <p:cNvSpPr/>
                <p:nvPr/>
              </p:nvSpPr>
              <p:spPr>
                <a:xfrm>
                  <a:off x="9474193" y="7394387"/>
                  <a:ext cx="111368" cy="145689"/>
                </a:xfrm>
                <a:custGeom>
                  <a:avLst/>
                  <a:gdLst>
                    <a:gd name="connsiteX0" fmla="*/ 0 w 111368"/>
                    <a:gd name="connsiteY0" fmla="*/ 45196 h 145689"/>
                    <a:gd name="connsiteX1" fmla="*/ 4785 w 111368"/>
                    <a:gd name="connsiteY1" fmla="*/ 45196 h 145689"/>
                    <a:gd name="connsiteX2" fmla="*/ 33498 w 111368"/>
                    <a:gd name="connsiteY2" fmla="*/ 69123 h 145689"/>
                    <a:gd name="connsiteX3" fmla="*/ 52640 w 111368"/>
                    <a:gd name="connsiteY3" fmla="*/ 88264 h 145689"/>
                    <a:gd name="connsiteX4" fmla="*/ 52640 w 111368"/>
                    <a:gd name="connsiteY4" fmla="*/ 78694 h 145689"/>
                    <a:gd name="connsiteX5" fmla="*/ 52640 w 111368"/>
                    <a:gd name="connsiteY5" fmla="*/ 69123 h 145689"/>
                    <a:gd name="connsiteX6" fmla="*/ 47854 w 111368"/>
                    <a:gd name="connsiteY6" fmla="*/ 49981 h 145689"/>
                    <a:gd name="connsiteX7" fmla="*/ 47854 w 111368"/>
                    <a:gd name="connsiteY7" fmla="*/ 49981 h 145689"/>
                    <a:gd name="connsiteX8" fmla="*/ 47854 w 111368"/>
                    <a:gd name="connsiteY8" fmla="*/ 45196 h 145689"/>
                    <a:gd name="connsiteX9" fmla="*/ 52640 w 111368"/>
                    <a:gd name="connsiteY9" fmla="*/ 45196 h 145689"/>
                    <a:gd name="connsiteX10" fmla="*/ 86137 w 111368"/>
                    <a:gd name="connsiteY10" fmla="*/ 83479 h 145689"/>
                    <a:gd name="connsiteX11" fmla="*/ 57425 w 111368"/>
                    <a:gd name="connsiteY11" fmla="*/ 2127 h 145689"/>
                    <a:gd name="connsiteX12" fmla="*/ 62210 w 111368"/>
                    <a:gd name="connsiteY12" fmla="*/ 2127 h 145689"/>
                    <a:gd name="connsiteX13" fmla="*/ 100494 w 111368"/>
                    <a:gd name="connsiteY13" fmla="*/ 59552 h 145689"/>
                    <a:gd name="connsiteX14" fmla="*/ 110064 w 111368"/>
                    <a:gd name="connsiteY14" fmla="*/ 121762 h 145689"/>
                    <a:gd name="connsiteX15" fmla="*/ 95708 w 111368"/>
                    <a:gd name="connsiteY15" fmla="*/ 116977 h 145689"/>
                    <a:gd name="connsiteX16" fmla="*/ 81352 w 111368"/>
                    <a:gd name="connsiteY16" fmla="*/ 83479 h 145689"/>
                    <a:gd name="connsiteX17" fmla="*/ 71781 w 111368"/>
                    <a:gd name="connsiteY17" fmla="*/ 64337 h 145689"/>
                    <a:gd name="connsiteX18" fmla="*/ 76567 w 111368"/>
                    <a:gd name="connsiteY18" fmla="*/ 73908 h 145689"/>
                    <a:gd name="connsiteX19" fmla="*/ 95708 w 111368"/>
                    <a:gd name="connsiteY19" fmla="*/ 140904 h 145689"/>
                    <a:gd name="connsiteX20" fmla="*/ 86137 w 111368"/>
                    <a:gd name="connsiteY20" fmla="*/ 145689 h 145689"/>
                    <a:gd name="connsiteX21" fmla="*/ 14356 w 111368"/>
                    <a:gd name="connsiteY21" fmla="*/ 64337 h 145689"/>
                    <a:gd name="connsiteX22" fmla="*/ 14356 w 111368"/>
                    <a:gd name="connsiteY22" fmla="*/ 64337 h 145689"/>
                    <a:gd name="connsiteX23" fmla="*/ 0 w 111368"/>
                    <a:gd name="connsiteY23" fmla="*/ 45196 h 14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368" h="145689">
                      <a:moveTo>
                        <a:pt x="0" y="45196"/>
                      </a:moveTo>
                      <a:cubicBezTo>
                        <a:pt x="0" y="40410"/>
                        <a:pt x="4785" y="40410"/>
                        <a:pt x="4785" y="45196"/>
                      </a:cubicBezTo>
                      <a:cubicBezTo>
                        <a:pt x="14356" y="54767"/>
                        <a:pt x="23927" y="64337"/>
                        <a:pt x="33498" y="69123"/>
                      </a:cubicBezTo>
                      <a:cubicBezTo>
                        <a:pt x="38283" y="73908"/>
                        <a:pt x="47854" y="83479"/>
                        <a:pt x="52640" y="88264"/>
                      </a:cubicBezTo>
                      <a:cubicBezTo>
                        <a:pt x="52640" y="83479"/>
                        <a:pt x="52640" y="78694"/>
                        <a:pt x="52640" y="78694"/>
                      </a:cubicBezTo>
                      <a:cubicBezTo>
                        <a:pt x="52640" y="73908"/>
                        <a:pt x="52640" y="73908"/>
                        <a:pt x="52640" y="69123"/>
                      </a:cubicBezTo>
                      <a:cubicBezTo>
                        <a:pt x="52640" y="64337"/>
                        <a:pt x="47854" y="54767"/>
                        <a:pt x="47854" y="49981"/>
                      </a:cubicBezTo>
                      <a:lnTo>
                        <a:pt x="47854" y="49981"/>
                      </a:lnTo>
                      <a:cubicBezTo>
                        <a:pt x="47854" y="49981"/>
                        <a:pt x="47854" y="45196"/>
                        <a:pt x="47854" y="45196"/>
                      </a:cubicBezTo>
                      <a:cubicBezTo>
                        <a:pt x="47854" y="40410"/>
                        <a:pt x="52640" y="40410"/>
                        <a:pt x="52640" y="45196"/>
                      </a:cubicBezTo>
                      <a:cubicBezTo>
                        <a:pt x="66996" y="54767"/>
                        <a:pt x="76567" y="69123"/>
                        <a:pt x="86137" y="83479"/>
                      </a:cubicBezTo>
                      <a:cubicBezTo>
                        <a:pt x="81352" y="54767"/>
                        <a:pt x="71781" y="26054"/>
                        <a:pt x="57425" y="2127"/>
                      </a:cubicBezTo>
                      <a:cubicBezTo>
                        <a:pt x="57425" y="2127"/>
                        <a:pt x="57425" y="-2659"/>
                        <a:pt x="62210" y="2127"/>
                      </a:cubicBezTo>
                      <a:cubicBezTo>
                        <a:pt x="76567" y="21269"/>
                        <a:pt x="95708" y="40410"/>
                        <a:pt x="100494" y="59552"/>
                      </a:cubicBezTo>
                      <a:cubicBezTo>
                        <a:pt x="105279" y="78694"/>
                        <a:pt x="114850" y="102621"/>
                        <a:pt x="110064" y="121762"/>
                      </a:cubicBezTo>
                      <a:cubicBezTo>
                        <a:pt x="105279" y="131333"/>
                        <a:pt x="95708" y="121762"/>
                        <a:pt x="95708" y="116977"/>
                      </a:cubicBezTo>
                      <a:cubicBezTo>
                        <a:pt x="90923" y="102621"/>
                        <a:pt x="86137" y="93050"/>
                        <a:pt x="81352" y="83479"/>
                      </a:cubicBezTo>
                      <a:cubicBezTo>
                        <a:pt x="76567" y="78694"/>
                        <a:pt x="76567" y="73908"/>
                        <a:pt x="71781" y="64337"/>
                      </a:cubicBezTo>
                      <a:cubicBezTo>
                        <a:pt x="57425" y="45196"/>
                        <a:pt x="71781" y="73908"/>
                        <a:pt x="76567" y="73908"/>
                      </a:cubicBezTo>
                      <a:cubicBezTo>
                        <a:pt x="86137" y="93050"/>
                        <a:pt x="95708" y="121762"/>
                        <a:pt x="95708" y="140904"/>
                      </a:cubicBezTo>
                      <a:cubicBezTo>
                        <a:pt x="95708" y="145689"/>
                        <a:pt x="90923" y="145689"/>
                        <a:pt x="86137" y="145689"/>
                      </a:cubicBezTo>
                      <a:cubicBezTo>
                        <a:pt x="52640" y="131333"/>
                        <a:pt x="23927" y="97835"/>
                        <a:pt x="14356" y="64337"/>
                      </a:cubicBezTo>
                      <a:cubicBezTo>
                        <a:pt x="14356" y="64337"/>
                        <a:pt x="14356" y="64337"/>
                        <a:pt x="14356" y="64337"/>
                      </a:cubicBezTo>
                      <a:cubicBezTo>
                        <a:pt x="0" y="54767"/>
                        <a:pt x="0" y="49981"/>
                        <a:pt x="0" y="45196"/>
                      </a:cubicBezTo>
                      <a:close/>
                    </a:path>
                  </a:pathLst>
                </a:custGeom>
                <a:solidFill>
                  <a:srgbClr val="D9531E"/>
                </a:solidFill>
                <a:ln w="47824" cap="flat">
                  <a:noFill/>
                  <a:prstDash val="solid"/>
                  <a:miter/>
                </a:ln>
              </p:spPr>
              <p:txBody>
                <a:bodyPr rtlCol="0" anchor="ctr"/>
                <a:lstStyle/>
                <a:p>
                  <a:endParaRPr lang="en-US"/>
                </a:p>
              </p:txBody>
            </p:sp>
          </p:grpSp>
          <p:grpSp>
            <p:nvGrpSpPr>
              <p:cNvPr id="129" name="Graphic 3">
                <a:extLst>
                  <a:ext uri="{FF2B5EF4-FFF2-40B4-BE49-F238E27FC236}">
                    <a16:creationId xmlns:a16="http://schemas.microsoft.com/office/drawing/2014/main" id="{51FB9089-1C52-436B-85F6-B82D17ABAF06}"/>
                  </a:ext>
                </a:extLst>
              </p:cNvPr>
              <p:cNvGrpSpPr/>
              <p:nvPr/>
            </p:nvGrpSpPr>
            <p:grpSpPr>
              <a:xfrm>
                <a:off x="7730797" y="7276878"/>
                <a:ext cx="607566" cy="584347"/>
                <a:chOff x="7730797" y="7276878"/>
                <a:chExt cx="607566" cy="584347"/>
              </a:xfrm>
            </p:grpSpPr>
            <p:grpSp>
              <p:nvGrpSpPr>
                <p:cNvPr id="256" name="Graphic 3">
                  <a:extLst>
                    <a:ext uri="{FF2B5EF4-FFF2-40B4-BE49-F238E27FC236}">
                      <a16:creationId xmlns:a16="http://schemas.microsoft.com/office/drawing/2014/main" id="{BA5F09D4-465A-4DEE-8B57-7D520380ED83}"/>
                    </a:ext>
                  </a:extLst>
                </p:cNvPr>
                <p:cNvGrpSpPr/>
                <p:nvPr/>
              </p:nvGrpSpPr>
              <p:grpSpPr>
                <a:xfrm>
                  <a:off x="7730797" y="7276878"/>
                  <a:ext cx="607566" cy="584347"/>
                  <a:chOff x="7730797" y="7276878"/>
                  <a:chExt cx="607566" cy="584347"/>
                </a:xfrm>
              </p:grpSpPr>
              <p:grpSp>
                <p:nvGrpSpPr>
                  <p:cNvPr id="261" name="Graphic 3">
                    <a:extLst>
                      <a:ext uri="{FF2B5EF4-FFF2-40B4-BE49-F238E27FC236}">
                        <a16:creationId xmlns:a16="http://schemas.microsoft.com/office/drawing/2014/main" id="{C2A8FD37-0B7F-479E-B82E-7C07569A3AC2}"/>
                      </a:ext>
                    </a:extLst>
                  </p:cNvPr>
                  <p:cNvGrpSpPr/>
                  <p:nvPr/>
                </p:nvGrpSpPr>
                <p:grpSpPr>
                  <a:xfrm>
                    <a:off x="7730797" y="7276878"/>
                    <a:ext cx="607566" cy="584347"/>
                    <a:chOff x="7730797" y="7276878"/>
                    <a:chExt cx="607566" cy="584347"/>
                  </a:xfrm>
                </p:grpSpPr>
                <p:grpSp>
                  <p:nvGrpSpPr>
                    <p:cNvPr id="271" name="Graphic 3">
                      <a:extLst>
                        <a:ext uri="{FF2B5EF4-FFF2-40B4-BE49-F238E27FC236}">
                          <a16:creationId xmlns:a16="http://schemas.microsoft.com/office/drawing/2014/main" id="{FFF8BDBB-8811-4606-A439-A2576E418777}"/>
                        </a:ext>
                      </a:extLst>
                    </p:cNvPr>
                    <p:cNvGrpSpPr/>
                    <p:nvPr/>
                  </p:nvGrpSpPr>
                  <p:grpSpPr>
                    <a:xfrm>
                      <a:off x="8021415" y="7427126"/>
                      <a:ext cx="167893" cy="209021"/>
                      <a:chOff x="8021415" y="7427126"/>
                      <a:chExt cx="167893" cy="209021"/>
                    </a:xfrm>
                  </p:grpSpPr>
                  <p:sp>
                    <p:nvSpPr>
                      <p:cNvPr id="282" name="Freeform: Shape 281">
                        <a:extLst>
                          <a:ext uri="{FF2B5EF4-FFF2-40B4-BE49-F238E27FC236}">
                            <a16:creationId xmlns:a16="http://schemas.microsoft.com/office/drawing/2014/main" id="{80A63429-CA1B-4F1F-8DF8-00B47F94A31D}"/>
                          </a:ext>
                        </a:extLst>
                      </p:cNvPr>
                      <p:cNvSpPr/>
                      <p:nvPr/>
                    </p:nvSpPr>
                    <p:spPr>
                      <a:xfrm>
                        <a:off x="8025442" y="7434639"/>
                        <a:ext cx="158023" cy="197753"/>
                      </a:xfrm>
                      <a:custGeom>
                        <a:avLst/>
                        <a:gdLst>
                          <a:gd name="connsiteX0" fmla="*/ 104049 w 158023"/>
                          <a:gd name="connsiteY0" fmla="*/ 4944 h 197753"/>
                          <a:gd name="connsiteX1" fmla="*/ 8340 w 158023"/>
                          <a:gd name="connsiteY1" fmla="*/ 38442 h 197753"/>
                          <a:gd name="connsiteX2" fmla="*/ 13126 w 158023"/>
                          <a:gd name="connsiteY2" fmla="*/ 186789 h 197753"/>
                          <a:gd name="connsiteX3" fmla="*/ 151903 w 158023"/>
                          <a:gd name="connsiteY3" fmla="*/ 105437 h 197753"/>
                          <a:gd name="connsiteX4" fmla="*/ 104049 w 158023"/>
                          <a:gd name="connsiteY4" fmla="*/ 4944 h 197753"/>
                          <a:gd name="connsiteX5" fmla="*/ 104049 w 158023"/>
                          <a:gd name="connsiteY5" fmla="*/ 4944 h 19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023" h="197753">
                            <a:moveTo>
                              <a:pt x="104049" y="4944"/>
                            </a:moveTo>
                            <a:cubicBezTo>
                              <a:pt x="104049" y="4944"/>
                              <a:pt x="27482" y="-18983"/>
                              <a:pt x="8340" y="38442"/>
                            </a:cubicBezTo>
                            <a:cubicBezTo>
                              <a:pt x="-10801" y="95867"/>
                              <a:pt x="8340" y="153291"/>
                              <a:pt x="13126" y="186789"/>
                            </a:cubicBezTo>
                            <a:cubicBezTo>
                              <a:pt x="13126" y="220287"/>
                              <a:pt x="127976" y="172433"/>
                              <a:pt x="151903" y="105437"/>
                            </a:cubicBezTo>
                            <a:cubicBezTo>
                              <a:pt x="175830" y="33656"/>
                              <a:pt x="123190" y="9729"/>
                              <a:pt x="104049" y="4944"/>
                            </a:cubicBezTo>
                            <a:lnTo>
                              <a:pt x="104049" y="4944"/>
                            </a:lnTo>
                            <a:close/>
                          </a:path>
                        </a:pathLst>
                      </a:custGeom>
                      <a:solidFill>
                        <a:srgbClr val="D9531E"/>
                      </a:solidFill>
                      <a:ln w="47824"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6B454FA-742E-4629-89FF-1AECD757EFA7}"/>
                          </a:ext>
                        </a:extLst>
                      </p:cNvPr>
                      <p:cNvSpPr/>
                      <p:nvPr/>
                    </p:nvSpPr>
                    <p:spPr>
                      <a:xfrm>
                        <a:off x="8021415" y="7427126"/>
                        <a:ext cx="167893" cy="209021"/>
                      </a:xfrm>
                      <a:custGeom>
                        <a:avLst/>
                        <a:gdLst>
                          <a:gd name="connsiteX0" fmla="*/ 12368 w 167893"/>
                          <a:gd name="connsiteY0" fmla="*/ 189517 h 209021"/>
                          <a:gd name="connsiteX1" fmla="*/ 7582 w 167893"/>
                          <a:gd name="connsiteY1" fmla="*/ 156019 h 209021"/>
                          <a:gd name="connsiteX2" fmla="*/ 7582 w 167893"/>
                          <a:gd name="connsiteY2" fmla="*/ 41169 h 209021"/>
                          <a:gd name="connsiteX3" fmla="*/ 98505 w 167893"/>
                          <a:gd name="connsiteY3" fmla="*/ 2886 h 209021"/>
                          <a:gd name="connsiteX4" fmla="*/ 108076 w 167893"/>
                          <a:gd name="connsiteY4" fmla="*/ 7671 h 209021"/>
                          <a:gd name="connsiteX5" fmla="*/ 160716 w 167893"/>
                          <a:gd name="connsiteY5" fmla="*/ 45955 h 209021"/>
                          <a:gd name="connsiteX6" fmla="*/ 160716 w 167893"/>
                          <a:gd name="connsiteY6" fmla="*/ 112950 h 209021"/>
                          <a:gd name="connsiteX7" fmla="*/ 21939 w 167893"/>
                          <a:gd name="connsiteY7" fmla="*/ 208659 h 209021"/>
                          <a:gd name="connsiteX8" fmla="*/ 12368 w 167893"/>
                          <a:gd name="connsiteY8" fmla="*/ 189517 h 209021"/>
                          <a:gd name="connsiteX9" fmla="*/ 21939 w 167893"/>
                          <a:gd name="connsiteY9" fmla="*/ 45955 h 209021"/>
                          <a:gd name="connsiteX10" fmla="*/ 21939 w 167893"/>
                          <a:gd name="connsiteY10" fmla="*/ 156019 h 209021"/>
                          <a:gd name="connsiteX11" fmla="*/ 26724 w 167893"/>
                          <a:gd name="connsiteY11" fmla="*/ 189517 h 209021"/>
                          <a:gd name="connsiteX12" fmla="*/ 31509 w 167893"/>
                          <a:gd name="connsiteY12" fmla="*/ 194302 h 209021"/>
                          <a:gd name="connsiteX13" fmla="*/ 155930 w 167893"/>
                          <a:gd name="connsiteY13" fmla="*/ 108165 h 209021"/>
                          <a:gd name="connsiteX14" fmla="*/ 155930 w 167893"/>
                          <a:gd name="connsiteY14" fmla="*/ 50740 h 209021"/>
                          <a:gd name="connsiteX15" fmla="*/ 112862 w 167893"/>
                          <a:gd name="connsiteY15" fmla="*/ 17242 h 209021"/>
                          <a:gd name="connsiteX16" fmla="*/ 103291 w 167893"/>
                          <a:gd name="connsiteY16" fmla="*/ 12457 h 209021"/>
                          <a:gd name="connsiteX17" fmla="*/ 21939 w 167893"/>
                          <a:gd name="connsiteY17" fmla="*/ 45955 h 20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893" h="209021">
                            <a:moveTo>
                              <a:pt x="12368" y="189517"/>
                            </a:moveTo>
                            <a:cubicBezTo>
                              <a:pt x="12368" y="179946"/>
                              <a:pt x="12368" y="170375"/>
                              <a:pt x="7582" y="156019"/>
                            </a:cubicBezTo>
                            <a:cubicBezTo>
                              <a:pt x="2797" y="122521"/>
                              <a:pt x="-6774" y="79452"/>
                              <a:pt x="7582" y="41169"/>
                            </a:cubicBezTo>
                            <a:cubicBezTo>
                              <a:pt x="21939" y="-6685"/>
                              <a:pt x="74578" y="-1900"/>
                              <a:pt x="98505" y="2886"/>
                            </a:cubicBezTo>
                            <a:cubicBezTo>
                              <a:pt x="103291" y="2886"/>
                              <a:pt x="108076" y="7671"/>
                              <a:pt x="108076" y="7671"/>
                            </a:cubicBezTo>
                            <a:cubicBezTo>
                              <a:pt x="122432" y="12457"/>
                              <a:pt x="146359" y="26813"/>
                              <a:pt x="160716" y="45955"/>
                            </a:cubicBezTo>
                            <a:cubicBezTo>
                              <a:pt x="170286" y="65096"/>
                              <a:pt x="170286" y="89023"/>
                              <a:pt x="160716" y="112950"/>
                            </a:cubicBezTo>
                            <a:cubicBezTo>
                              <a:pt x="141574" y="170375"/>
                              <a:pt x="55436" y="213444"/>
                              <a:pt x="21939" y="208659"/>
                            </a:cubicBezTo>
                            <a:cubicBezTo>
                              <a:pt x="17153" y="203873"/>
                              <a:pt x="12368" y="199088"/>
                              <a:pt x="12368" y="189517"/>
                            </a:cubicBezTo>
                            <a:close/>
                            <a:moveTo>
                              <a:pt x="21939" y="45955"/>
                            </a:moveTo>
                            <a:cubicBezTo>
                              <a:pt x="7582" y="84238"/>
                              <a:pt x="17153" y="122521"/>
                              <a:pt x="21939" y="156019"/>
                            </a:cubicBezTo>
                            <a:cubicBezTo>
                              <a:pt x="21939" y="170375"/>
                              <a:pt x="26724" y="179946"/>
                              <a:pt x="26724" y="189517"/>
                            </a:cubicBezTo>
                            <a:cubicBezTo>
                              <a:pt x="26724" y="189517"/>
                              <a:pt x="26724" y="194302"/>
                              <a:pt x="31509" y="194302"/>
                            </a:cubicBezTo>
                            <a:cubicBezTo>
                              <a:pt x="55436" y="199088"/>
                              <a:pt x="136789" y="160804"/>
                              <a:pt x="155930" y="108165"/>
                            </a:cubicBezTo>
                            <a:cubicBezTo>
                              <a:pt x="165501" y="84238"/>
                              <a:pt x="160716" y="69882"/>
                              <a:pt x="155930" y="50740"/>
                            </a:cubicBezTo>
                            <a:cubicBezTo>
                              <a:pt x="146359" y="31598"/>
                              <a:pt x="122432" y="22027"/>
                              <a:pt x="112862" y="17242"/>
                            </a:cubicBezTo>
                            <a:cubicBezTo>
                              <a:pt x="112862" y="17242"/>
                              <a:pt x="108076" y="17242"/>
                              <a:pt x="103291" y="12457"/>
                            </a:cubicBezTo>
                            <a:cubicBezTo>
                              <a:pt x="74578" y="12457"/>
                              <a:pt x="36295" y="12457"/>
                              <a:pt x="21939" y="45955"/>
                            </a:cubicBezTo>
                            <a:close/>
                          </a:path>
                        </a:pathLst>
                      </a:custGeom>
                      <a:solidFill>
                        <a:srgbClr val="B3351C"/>
                      </a:solidFill>
                      <a:ln w="47824" cap="flat">
                        <a:noFill/>
                        <a:prstDash val="solid"/>
                        <a:miter/>
                      </a:ln>
                    </p:spPr>
                    <p:txBody>
                      <a:bodyPr rtlCol="0" anchor="ctr"/>
                      <a:lstStyle/>
                      <a:p>
                        <a:endParaRPr lang="en-US"/>
                      </a:p>
                    </p:txBody>
                  </p:sp>
                </p:grpSp>
                <p:sp>
                  <p:nvSpPr>
                    <p:cNvPr id="272" name="Freeform: Shape 271">
                      <a:extLst>
                        <a:ext uri="{FF2B5EF4-FFF2-40B4-BE49-F238E27FC236}">
                          <a16:creationId xmlns:a16="http://schemas.microsoft.com/office/drawing/2014/main" id="{DF3A9C67-49D9-496F-AACF-D36AE2CA828E}"/>
                        </a:ext>
                      </a:extLst>
                    </p:cNvPr>
                    <p:cNvSpPr/>
                    <p:nvPr/>
                  </p:nvSpPr>
                  <p:spPr>
                    <a:xfrm>
                      <a:off x="8028444" y="7434639"/>
                      <a:ext cx="155021" cy="192968"/>
                    </a:xfrm>
                    <a:custGeom>
                      <a:avLst/>
                      <a:gdLst>
                        <a:gd name="connsiteX0" fmla="*/ 10125 w 155021"/>
                        <a:gd name="connsiteY0" fmla="*/ 182004 h 192968"/>
                        <a:gd name="connsiteX1" fmla="*/ 148902 w 155021"/>
                        <a:gd name="connsiteY1" fmla="*/ 100652 h 192968"/>
                        <a:gd name="connsiteX2" fmla="*/ 101048 w 155021"/>
                        <a:gd name="connsiteY2" fmla="*/ 4944 h 192968"/>
                        <a:gd name="connsiteX3" fmla="*/ 5339 w 155021"/>
                        <a:gd name="connsiteY3" fmla="*/ 38442 h 192968"/>
                        <a:gd name="connsiteX4" fmla="*/ 10125 w 155021"/>
                        <a:gd name="connsiteY4" fmla="*/ 182004 h 192968"/>
                        <a:gd name="connsiteX5" fmla="*/ 57979 w 155021"/>
                        <a:gd name="connsiteY5" fmla="*/ 76725 h 192968"/>
                        <a:gd name="connsiteX6" fmla="*/ 67549 w 155021"/>
                        <a:gd name="connsiteY6" fmla="*/ 81510 h 192968"/>
                        <a:gd name="connsiteX7" fmla="*/ 67549 w 155021"/>
                        <a:gd name="connsiteY7" fmla="*/ 119794 h 192968"/>
                        <a:gd name="connsiteX8" fmla="*/ 96262 w 155021"/>
                        <a:gd name="connsiteY8" fmla="*/ 110223 h 192968"/>
                        <a:gd name="connsiteX9" fmla="*/ 101048 w 155021"/>
                        <a:gd name="connsiteY9" fmla="*/ 119794 h 192968"/>
                        <a:gd name="connsiteX10" fmla="*/ 96262 w 155021"/>
                        <a:gd name="connsiteY10" fmla="*/ 134150 h 192968"/>
                        <a:gd name="connsiteX11" fmla="*/ 96262 w 155021"/>
                        <a:gd name="connsiteY11" fmla="*/ 143721 h 192968"/>
                        <a:gd name="connsiteX12" fmla="*/ 34052 w 155021"/>
                        <a:gd name="connsiteY12" fmla="*/ 138935 h 192968"/>
                        <a:gd name="connsiteX13" fmla="*/ 57979 w 155021"/>
                        <a:gd name="connsiteY13" fmla="*/ 76725 h 1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21" h="192968">
                          <a:moveTo>
                            <a:pt x="10125" y="182004"/>
                          </a:moveTo>
                          <a:cubicBezTo>
                            <a:pt x="10125" y="215502"/>
                            <a:pt x="124975" y="167648"/>
                            <a:pt x="148902" y="100652"/>
                          </a:cubicBezTo>
                          <a:cubicBezTo>
                            <a:pt x="172829" y="33656"/>
                            <a:pt x="120189" y="9729"/>
                            <a:pt x="101048" y="4944"/>
                          </a:cubicBezTo>
                          <a:cubicBezTo>
                            <a:pt x="101048" y="4944"/>
                            <a:pt x="24481" y="-18983"/>
                            <a:pt x="5339" y="38442"/>
                          </a:cubicBezTo>
                          <a:cubicBezTo>
                            <a:pt x="-9017" y="91081"/>
                            <a:pt x="10125" y="153291"/>
                            <a:pt x="10125" y="182004"/>
                          </a:cubicBezTo>
                          <a:close/>
                          <a:moveTo>
                            <a:pt x="57979" y="76725"/>
                          </a:moveTo>
                          <a:cubicBezTo>
                            <a:pt x="62764" y="76725"/>
                            <a:pt x="67549" y="76725"/>
                            <a:pt x="67549" y="81510"/>
                          </a:cubicBezTo>
                          <a:cubicBezTo>
                            <a:pt x="72335" y="95867"/>
                            <a:pt x="67549" y="105437"/>
                            <a:pt x="67549" y="119794"/>
                          </a:cubicBezTo>
                          <a:cubicBezTo>
                            <a:pt x="77120" y="115008"/>
                            <a:pt x="86691" y="110223"/>
                            <a:pt x="96262" y="110223"/>
                          </a:cubicBezTo>
                          <a:cubicBezTo>
                            <a:pt x="101048" y="110223"/>
                            <a:pt x="101048" y="115008"/>
                            <a:pt x="101048" y="119794"/>
                          </a:cubicBezTo>
                          <a:cubicBezTo>
                            <a:pt x="101048" y="124579"/>
                            <a:pt x="101048" y="129364"/>
                            <a:pt x="96262" y="134150"/>
                          </a:cubicBezTo>
                          <a:cubicBezTo>
                            <a:pt x="96262" y="138935"/>
                            <a:pt x="101048" y="143721"/>
                            <a:pt x="96262" y="143721"/>
                          </a:cubicBezTo>
                          <a:cubicBezTo>
                            <a:pt x="77120" y="153291"/>
                            <a:pt x="43622" y="177219"/>
                            <a:pt x="34052" y="138935"/>
                          </a:cubicBezTo>
                          <a:cubicBezTo>
                            <a:pt x="24481" y="119794"/>
                            <a:pt x="38837" y="86296"/>
                            <a:pt x="57979" y="7672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73" name="Graphic 3">
                      <a:extLst>
                        <a:ext uri="{FF2B5EF4-FFF2-40B4-BE49-F238E27FC236}">
                          <a16:creationId xmlns:a16="http://schemas.microsoft.com/office/drawing/2014/main" id="{D92685EB-D895-4D38-A61F-3046C3B92E0F}"/>
                        </a:ext>
                      </a:extLst>
                    </p:cNvPr>
                    <p:cNvGrpSpPr/>
                    <p:nvPr/>
                  </p:nvGrpSpPr>
                  <p:grpSpPr>
                    <a:xfrm>
                      <a:off x="8105398" y="7276878"/>
                      <a:ext cx="232964" cy="268244"/>
                      <a:chOff x="8105398" y="7276878"/>
                      <a:chExt cx="232964" cy="268244"/>
                    </a:xfrm>
                  </p:grpSpPr>
                  <p:sp>
                    <p:nvSpPr>
                      <p:cNvPr id="280" name="Freeform: Shape 279">
                        <a:extLst>
                          <a:ext uri="{FF2B5EF4-FFF2-40B4-BE49-F238E27FC236}">
                            <a16:creationId xmlns:a16="http://schemas.microsoft.com/office/drawing/2014/main" id="{8808CD24-AAC8-44A0-B200-400984B5045E}"/>
                          </a:ext>
                        </a:extLst>
                      </p:cNvPr>
                      <p:cNvSpPr/>
                      <p:nvPr/>
                    </p:nvSpPr>
                    <p:spPr>
                      <a:xfrm>
                        <a:off x="8110176" y="7281928"/>
                        <a:ext cx="218821" cy="249566"/>
                      </a:xfrm>
                      <a:custGeom>
                        <a:avLst/>
                        <a:gdLst>
                          <a:gd name="connsiteX0" fmla="*/ 91097 w 218821"/>
                          <a:gd name="connsiteY0" fmla="*/ 4521 h 249566"/>
                          <a:gd name="connsiteX1" fmla="*/ 174 w 218821"/>
                          <a:gd name="connsiteY1" fmla="*/ 200723 h 249566"/>
                          <a:gd name="connsiteX2" fmla="*/ 62384 w 218821"/>
                          <a:gd name="connsiteY2" fmla="*/ 248577 h 249566"/>
                          <a:gd name="connsiteX3" fmla="*/ 215517 w 218821"/>
                          <a:gd name="connsiteY3" fmla="*/ 162439 h 249566"/>
                          <a:gd name="connsiteX4" fmla="*/ 91097 w 218821"/>
                          <a:gd name="connsiteY4" fmla="*/ 4521 h 249566"/>
                          <a:gd name="connsiteX5" fmla="*/ 91097 w 218821"/>
                          <a:gd name="connsiteY5" fmla="*/ 4521 h 24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821" h="249566">
                            <a:moveTo>
                              <a:pt x="91097" y="4521"/>
                            </a:moveTo>
                            <a:cubicBezTo>
                              <a:pt x="91097" y="4521"/>
                              <a:pt x="-4612" y="61946"/>
                              <a:pt x="174" y="200723"/>
                            </a:cubicBezTo>
                            <a:cubicBezTo>
                              <a:pt x="174" y="219864"/>
                              <a:pt x="-4612" y="243792"/>
                              <a:pt x="62384" y="248577"/>
                            </a:cubicBezTo>
                            <a:cubicBezTo>
                              <a:pt x="134165" y="258148"/>
                              <a:pt x="201161" y="195937"/>
                              <a:pt x="215517" y="162439"/>
                            </a:cubicBezTo>
                            <a:cubicBezTo>
                              <a:pt x="234659" y="133727"/>
                              <a:pt x="167663" y="-28977"/>
                              <a:pt x="91097" y="4521"/>
                            </a:cubicBezTo>
                            <a:lnTo>
                              <a:pt x="91097" y="4521"/>
                            </a:lnTo>
                            <a:close/>
                          </a:path>
                        </a:pathLst>
                      </a:custGeom>
                      <a:solidFill>
                        <a:srgbClr val="D9531E"/>
                      </a:solidFill>
                      <a:ln w="47824"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78B10620-D296-4FEB-BE5F-4A19E28D8F08}"/>
                          </a:ext>
                        </a:extLst>
                      </p:cNvPr>
                      <p:cNvSpPr/>
                      <p:nvPr/>
                    </p:nvSpPr>
                    <p:spPr>
                      <a:xfrm>
                        <a:off x="8105398" y="7276878"/>
                        <a:ext cx="232964" cy="268244"/>
                      </a:xfrm>
                      <a:custGeom>
                        <a:avLst/>
                        <a:gdLst>
                          <a:gd name="connsiteX0" fmla="*/ 166 w 232964"/>
                          <a:gd name="connsiteY0" fmla="*/ 215344 h 268244"/>
                          <a:gd name="connsiteX1" fmla="*/ 166 w 232964"/>
                          <a:gd name="connsiteY1" fmla="*/ 210558 h 268244"/>
                          <a:gd name="connsiteX2" fmla="*/ 95874 w 232964"/>
                          <a:gd name="connsiteY2" fmla="*/ 4786 h 268244"/>
                          <a:gd name="connsiteX3" fmla="*/ 129372 w 232964"/>
                          <a:gd name="connsiteY3" fmla="*/ 0 h 268244"/>
                          <a:gd name="connsiteX4" fmla="*/ 210724 w 232964"/>
                          <a:gd name="connsiteY4" fmla="*/ 81352 h 268244"/>
                          <a:gd name="connsiteX5" fmla="*/ 229865 w 232964"/>
                          <a:gd name="connsiteY5" fmla="*/ 177060 h 268244"/>
                          <a:gd name="connsiteX6" fmla="*/ 71947 w 232964"/>
                          <a:gd name="connsiteY6" fmla="*/ 267983 h 268244"/>
                          <a:gd name="connsiteX7" fmla="*/ 52805 w 232964"/>
                          <a:gd name="connsiteY7" fmla="*/ 263198 h 268244"/>
                          <a:gd name="connsiteX8" fmla="*/ 166 w 232964"/>
                          <a:gd name="connsiteY8" fmla="*/ 215344 h 268244"/>
                          <a:gd name="connsiteX9" fmla="*/ 100659 w 232964"/>
                          <a:gd name="connsiteY9" fmla="*/ 19142 h 268244"/>
                          <a:gd name="connsiteX10" fmla="*/ 14522 w 232964"/>
                          <a:gd name="connsiteY10" fmla="*/ 210558 h 268244"/>
                          <a:gd name="connsiteX11" fmla="*/ 14522 w 232964"/>
                          <a:gd name="connsiteY11" fmla="*/ 215344 h 268244"/>
                          <a:gd name="connsiteX12" fmla="*/ 57591 w 232964"/>
                          <a:gd name="connsiteY12" fmla="*/ 248842 h 268244"/>
                          <a:gd name="connsiteX13" fmla="*/ 71947 w 232964"/>
                          <a:gd name="connsiteY13" fmla="*/ 253627 h 268244"/>
                          <a:gd name="connsiteX14" fmla="*/ 220295 w 232964"/>
                          <a:gd name="connsiteY14" fmla="*/ 172275 h 268244"/>
                          <a:gd name="connsiteX15" fmla="*/ 201153 w 232964"/>
                          <a:gd name="connsiteY15" fmla="*/ 86138 h 268244"/>
                          <a:gd name="connsiteX16" fmla="*/ 129372 w 232964"/>
                          <a:gd name="connsiteY16" fmla="*/ 14356 h 268244"/>
                          <a:gd name="connsiteX17" fmla="*/ 100659 w 232964"/>
                          <a:gd name="connsiteY17" fmla="*/ 19142 h 2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64" h="268244">
                            <a:moveTo>
                              <a:pt x="166" y="215344"/>
                            </a:moveTo>
                            <a:cubicBezTo>
                              <a:pt x="166" y="215344"/>
                              <a:pt x="166" y="210558"/>
                              <a:pt x="166" y="210558"/>
                            </a:cubicBezTo>
                            <a:cubicBezTo>
                              <a:pt x="-4620" y="66996"/>
                              <a:pt x="95874" y="4786"/>
                              <a:pt x="95874" y="4786"/>
                            </a:cubicBezTo>
                            <a:cubicBezTo>
                              <a:pt x="105445" y="0"/>
                              <a:pt x="119801" y="0"/>
                              <a:pt x="129372" y="0"/>
                            </a:cubicBezTo>
                            <a:cubicBezTo>
                              <a:pt x="172441" y="9571"/>
                              <a:pt x="201153" y="57425"/>
                              <a:pt x="210724" y="81352"/>
                            </a:cubicBezTo>
                            <a:cubicBezTo>
                              <a:pt x="225080" y="114850"/>
                              <a:pt x="239437" y="157919"/>
                              <a:pt x="229865" y="177060"/>
                            </a:cubicBezTo>
                            <a:cubicBezTo>
                              <a:pt x="210724" y="210558"/>
                              <a:pt x="143728" y="272769"/>
                              <a:pt x="71947" y="267983"/>
                            </a:cubicBezTo>
                            <a:cubicBezTo>
                              <a:pt x="67161" y="267983"/>
                              <a:pt x="62376" y="267983"/>
                              <a:pt x="52805" y="263198"/>
                            </a:cubicBezTo>
                            <a:cubicBezTo>
                              <a:pt x="4951" y="253627"/>
                              <a:pt x="166" y="234485"/>
                              <a:pt x="166" y="215344"/>
                            </a:cubicBezTo>
                            <a:close/>
                            <a:moveTo>
                              <a:pt x="100659" y="19142"/>
                            </a:moveTo>
                            <a:cubicBezTo>
                              <a:pt x="100659" y="19142"/>
                              <a:pt x="4951" y="76567"/>
                              <a:pt x="14522" y="210558"/>
                            </a:cubicBezTo>
                            <a:cubicBezTo>
                              <a:pt x="14522" y="210558"/>
                              <a:pt x="14522" y="215344"/>
                              <a:pt x="14522" y="215344"/>
                            </a:cubicBezTo>
                            <a:cubicBezTo>
                              <a:pt x="14522" y="229700"/>
                              <a:pt x="14522" y="244056"/>
                              <a:pt x="57591" y="248842"/>
                            </a:cubicBezTo>
                            <a:cubicBezTo>
                              <a:pt x="62376" y="248842"/>
                              <a:pt x="67161" y="248842"/>
                              <a:pt x="71947" y="253627"/>
                            </a:cubicBezTo>
                            <a:cubicBezTo>
                              <a:pt x="138942" y="263198"/>
                              <a:pt x="201153" y="205773"/>
                              <a:pt x="220295" y="172275"/>
                            </a:cubicBezTo>
                            <a:cubicBezTo>
                              <a:pt x="225080" y="162704"/>
                              <a:pt x="220295" y="124421"/>
                              <a:pt x="201153" y="86138"/>
                            </a:cubicBezTo>
                            <a:cubicBezTo>
                              <a:pt x="182011" y="43069"/>
                              <a:pt x="153299" y="19142"/>
                              <a:pt x="129372" y="14356"/>
                            </a:cubicBezTo>
                            <a:cubicBezTo>
                              <a:pt x="115015" y="14356"/>
                              <a:pt x="110230" y="14356"/>
                              <a:pt x="100659" y="19142"/>
                            </a:cubicBezTo>
                            <a:close/>
                          </a:path>
                        </a:pathLst>
                      </a:custGeom>
                      <a:solidFill>
                        <a:srgbClr val="B3351C"/>
                      </a:solidFill>
                      <a:ln w="47824" cap="flat">
                        <a:noFill/>
                        <a:prstDash val="solid"/>
                        <a:miter/>
                      </a:ln>
                    </p:spPr>
                    <p:txBody>
                      <a:bodyPr rtlCol="0" anchor="ctr"/>
                      <a:lstStyle/>
                      <a:p>
                        <a:endParaRPr lang="en-US"/>
                      </a:p>
                    </p:txBody>
                  </p:sp>
                </p:grpSp>
                <p:sp>
                  <p:nvSpPr>
                    <p:cNvPr id="274" name="Freeform: Shape 273">
                      <a:extLst>
                        <a:ext uri="{FF2B5EF4-FFF2-40B4-BE49-F238E27FC236}">
                          <a16:creationId xmlns:a16="http://schemas.microsoft.com/office/drawing/2014/main" id="{49AFC5CF-2C7C-41CA-8EE7-8793E4D4685A}"/>
                        </a:ext>
                      </a:extLst>
                    </p:cNvPr>
                    <p:cNvSpPr/>
                    <p:nvPr/>
                  </p:nvSpPr>
                  <p:spPr>
                    <a:xfrm>
                      <a:off x="8110176" y="7281932"/>
                      <a:ext cx="217473" cy="254347"/>
                    </a:xfrm>
                    <a:custGeom>
                      <a:avLst/>
                      <a:gdLst>
                        <a:gd name="connsiteX0" fmla="*/ 174 w 217473"/>
                        <a:gd name="connsiteY0" fmla="*/ 205504 h 254347"/>
                        <a:gd name="connsiteX1" fmla="*/ 62384 w 217473"/>
                        <a:gd name="connsiteY1" fmla="*/ 253359 h 254347"/>
                        <a:gd name="connsiteX2" fmla="*/ 215517 w 217473"/>
                        <a:gd name="connsiteY2" fmla="*/ 167221 h 254347"/>
                        <a:gd name="connsiteX3" fmla="*/ 91097 w 217473"/>
                        <a:gd name="connsiteY3" fmla="*/ 4517 h 254347"/>
                        <a:gd name="connsiteX4" fmla="*/ 174 w 217473"/>
                        <a:gd name="connsiteY4" fmla="*/ 205504 h 254347"/>
                        <a:gd name="connsiteX5" fmla="*/ 81526 w 217473"/>
                        <a:gd name="connsiteY5" fmla="*/ 76298 h 254347"/>
                        <a:gd name="connsiteX6" fmla="*/ 91097 w 217473"/>
                        <a:gd name="connsiteY6" fmla="*/ 85869 h 254347"/>
                        <a:gd name="connsiteX7" fmla="*/ 81526 w 217473"/>
                        <a:gd name="connsiteY7" fmla="*/ 114581 h 254347"/>
                        <a:gd name="connsiteX8" fmla="*/ 76740 w 217473"/>
                        <a:gd name="connsiteY8" fmla="*/ 124152 h 254347"/>
                        <a:gd name="connsiteX9" fmla="*/ 110238 w 217473"/>
                        <a:gd name="connsiteY9" fmla="*/ 114581 h 254347"/>
                        <a:gd name="connsiteX10" fmla="*/ 110238 w 217473"/>
                        <a:gd name="connsiteY10" fmla="*/ 176792 h 254347"/>
                        <a:gd name="connsiteX11" fmla="*/ 148522 w 217473"/>
                        <a:gd name="connsiteY11" fmla="*/ 200719 h 254347"/>
                        <a:gd name="connsiteX12" fmla="*/ 57599 w 217473"/>
                        <a:gd name="connsiteY12" fmla="*/ 239002 h 254347"/>
                        <a:gd name="connsiteX13" fmla="*/ 52813 w 217473"/>
                        <a:gd name="connsiteY13" fmla="*/ 234217 h 254347"/>
                        <a:gd name="connsiteX14" fmla="*/ 48028 w 217473"/>
                        <a:gd name="connsiteY14" fmla="*/ 224646 h 254347"/>
                        <a:gd name="connsiteX15" fmla="*/ 71955 w 217473"/>
                        <a:gd name="connsiteY15" fmla="*/ 186363 h 254347"/>
                        <a:gd name="connsiteX16" fmla="*/ 48028 w 217473"/>
                        <a:gd name="connsiteY16" fmla="*/ 200719 h 254347"/>
                        <a:gd name="connsiteX17" fmla="*/ 38457 w 217473"/>
                        <a:gd name="connsiteY17" fmla="*/ 195934 h 254347"/>
                        <a:gd name="connsiteX18" fmla="*/ 48028 w 217473"/>
                        <a:gd name="connsiteY18" fmla="*/ 167221 h 254347"/>
                        <a:gd name="connsiteX19" fmla="*/ 33671 w 217473"/>
                        <a:gd name="connsiteY19" fmla="*/ 176792 h 254347"/>
                        <a:gd name="connsiteX20" fmla="*/ 24101 w 217473"/>
                        <a:gd name="connsiteY20" fmla="*/ 167221 h 254347"/>
                        <a:gd name="connsiteX21" fmla="*/ 81526 w 217473"/>
                        <a:gd name="connsiteY21" fmla="*/ 76298 h 25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473" h="254347">
                          <a:moveTo>
                            <a:pt x="174" y="205504"/>
                          </a:moveTo>
                          <a:cubicBezTo>
                            <a:pt x="174" y="224646"/>
                            <a:pt x="-4612" y="248573"/>
                            <a:pt x="62384" y="253359"/>
                          </a:cubicBezTo>
                          <a:cubicBezTo>
                            <a:pt x="134165" y="262930"/>
                            <a:pt x="201161" y="200719"/>
                            <a:pt x="215517" y="167221"/>
                          </a:cubicBezTo>
                          <a:cubicBezTo>
                            <a:pt x="229873" y="133723"/>
                            <a:pt x="162878" y="-28981"/>
                            <a:pt x="91097" y="4517"/>
                          </a:cubicBezTo>
                          <a:cubicBezTo>
                            <a:pt x="91097" y="4517"/>
                            <a:pt x="-4612" y="66727"/>
                            <a:pt x="174" y="205504"/>
                          </a:cubicBezTo>
                          <a:close/>
                          <a:moveTo>
                            <a:pt x="81526" y="76298"/>
                          </a:moveTo>
                          <a:cubicBezTo>
                            <a:pt x="86311" y="71513"/>
                            <a:pt x="91097" y="81084"/>
                            <a:pt x="91097" y="85869"/>
                          </a:cubicBezTo>
                          <a:cubicBezTo>
                            <a:pt x="86311" y="95440"/>
                            <a:pt x="86311" y="105011"/>
                            <a:pt x="81526" y="114581"/>
                          </a:cubicBezTo>
                          <a:cubicBezTo>
                            <a:pt x="81526" y="119367"/>
                            <a:pt x="81526" y="119367"/>
                            <a:pt x="76740" y="124152"/>
                          </a:cubicBezTo>
                          <a:cubicBezTo>
                            <a:pt x="86311" y="114581"/>
                            <a:pt x="95882" y="109796"/>
                            <a:pt x="110238" y="114581"/>
                          </a:cubicBezTo>
                          <a:cubicBezTo>
                            <a:pt x="134165" y="119367"/>
                            <a:pt x="119809" y="157650"/>
                            <a:pt x="110238" y="176792"/>
                          </a:cubicBezTo>
                          <a:cubicBezTo>
                            <a:pt x="129380" y="172007"/>
                            <a:pt x="158092" y="176792"/>
                            <a:pt x="148522" y="200719"/>
                          </a:cubicBezTo>
                          <a:cubicBezTo>
                            <a:pt x="143736" y="234217"/>
                            <a:pt x="81526" y="239002"/>
                            <a:pt x="57599" y="239002"/>
                          </a:cubicBezTo>
                          <a:cubicBezTo>
                            <a:pt x="52813" y="239002"/>
                            <a:pt x="52813" y="234217"/>
                            <a:pt x="52813" y="234217"/>
                          </a:cubicBezTo>
                          <a:cubicBezTo>
                            <a:pt x="48028" y="234217"/>
                            <a:pt x="48028" y="229432"/>
                            <a:pt x="48028" y="224646"/>
                          </a:cubicBezTo>
                          <a:cubicBezTo>
                            <a:pt x="52813" y="210290"/>
                            <a:pt x="62384" y="200719"/>
                            <a:pt x="71955" y="186363"/>
                          </a:cubicBezTo>
                          <a:cubicBezTo>
                            <a:pt x="62384" y="191148"/>
                            <a:pt x="57599" y="195934"/>
                            <a:pt x="48028" y="200719"/>
                          </a:cubicBezTo>
                          <a:cubicBezTo>
                            <a:pt x="43242" y="200719"/>
                            <a:pt x="38457" y="195934"/>
                            <a:pt x="38457" y="195934"/>
                          </a:cubicBezTo>
                          <a:cubicBezTo>
                            <a:pt x="38457" y="186363"/>
                            <a:pt x="43242" y="176792"/>
                            <a:pt x="48028" y="167221"/>
                          </a:cubicBezTo>
                          <a:cubicBezTo>
                            <a:pt x="43242" y="172007"/>
                            <a:pt x="38457" y="176792"/>
                            <a:pt x="33671" y="176792"/>
                          </a:cubicBezTo>
                          <a:cubicBezTo>
                            <a:pt x="28886" y="181577"/>
                            <a:pt x="24101" y="172007"/>
                            <a:pt x="24101" y="167221"/>
                          </a:cubicBezTo>
                          <a:cubicBezTo>
                            <a:pt x="33671" y="133723"/>
                            <a:pt x="52813" y="95440"/>
                            <a:pt x="81526" y="76298"/>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75" name="Graphic 3">
                      <a:extLst>
                        <a:ext uri="{FF2B5EF4-FFF2-40B4-BE49-F238E27FC236}">
                          <a16:creationId xmlns:a16="http://schemas.microsoft.com/office/drawing/2014/main" id="{7C9FEC06-629B-4DEB-9D6C-D177042E5FB3}"/>
                        </a:ext>
                      </a:extLst>
                    </p:cNvPr>
                    <p:cNvGrpSpPr/>
                    <p:nvPr/>
                  </p:nvGrpSpPr>
                  <p:grpSpPr>
                    <a:xfrm>
                      <a:off x="7730797" y="7573727"/>
                      <a:ext cx="348377" cy="287499"/>
                      <a:chOff x="7730797" y="7573727"/>
                      <a:chExt cx="348377" cy="287499"/>
                    </a:xfrm>
                  </p:grpSpPr>
                  <p:sp>
                    <p:nvSpPr>
                      <p:cNvPr id="278" name="Freeform: Shape 277">
                        <a:extLst>
                          <a:ext uri="{FF2B5EF4-FFF2-40B4-BE49-F238E27FC236}">
                            <a16:creationId xmlns:a16="http://schemas.microsoft.com/office/drawing/2014/main" id="{61D8F3B0-AD17-460D-A7B7-75B11B2750A3}"/>
                          </a:ext>
                        </a:extLst>
                      </p:cNvPr>
                      <p:cNvSpPr/>
                      <p:nvPr/>
                    </p:nvSpPr>
                    <p:spPr>
                      <a:xfrm>
                        <a:off x="7740574" y="7586655"/>
                        <a:ext cx="337704" cy="274571"/>
                      </a:xfrm>
                      <a:custGeom>
                        <a:avLst/>
                        <a:gdLst>
                          <a:gd name="connsiteX0" fmla="*/ 312350 w 337704"/>
                          <a:gd name="connsiteY0" fmla="*/ 29988 h 274571"/>
                          <a:gd name="connsiteX1" fmla="*/ 30011 w 337704"/>
                          <a:gd name="connsiteY1" fmla="*/ 53915 h 274571"/>
                          <a:gd name="connsiteX2" fmla="*/ 68294 w 337704"/>
                          <a:gd name="connsiteY2" fmla="*/ 63486 h 274571"/>
                          <a:gd name="connsiteX3" fmla="*/ 1298 w 337704"/>
                          <a:gd name="connsiteY3" fmla="*/ 254903 h 274571"/>
                          <a:gd name="connsiteX4" fmla="*/ 82650 w 337704"/>
                          <a:gd name="connsiteY4" fmla="*/ 254903 h 274571"/>
                          <a:gd name="connsiteX5" fmla="*/ 216642 w 337704"/>
                          <a:gd name="connsiteY5" fmla="*/ 259688 h 274571"/>
                          <a:gd name="connsiteX6" fmla="*/ 207071 w 337704"/>
                          <a:gd name="connsiteY6" fmla="*/ 274044 h 274571"/>
                          <a:gd name="connsiteX7" fmla="*/ 326707 w 337704"/>
                          <a:gd name="connsiteY7" fmla="*/ 39559 h 274571"/>
                          <a:gd name="connsiteX8" fmla="*/ 312350 w 337704"/>
                          <a:gd name="connsiteY8" fmla="*/ 29988 h 274571"/>
                          <a:gd name="connsiteX9" fmla="*/ 312350 w 337704"/>
                          <a:gd name="connsiteY9" fmla="*/ 29988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704" h="274571">
                            <a:moveTo>
                              <a:pt x="312350" y="29988"/>
                            </a:moveTo>
                            <a:cubicBezTo>
                              <a:pt x="312350" y="29988"/>
                              <a:pt x="140075" y="-51364"/>
                              <a:pt x="30011" y="53915"/>
                            </a:cubicBezTo>
                            <a:cubicBezTo>
                              <a:pt x="6084" y="77842"/>
                              <a:pt x="39582" y="53915"/>
                              <a:pt x="68294" y="63486"/>
                            </a:cubicBezTo>
                            <a:cubicBezTo>
                              <a:pt x="97007" y="68272"/>
                              <a:pt x="-13058" y="144838"/>
                              <a:pt x="1298" y="254903"/>
                            </a:cubicBezTo>
                            <a:cubicBezTo>
                              <a:pt x="6084" y="297971"/>
                              <a:pt x="49152" y="240546"/>
                              <a:pt x="82650" y="254903"/>
                            </a:cubicBezTo>
                            <a:cubicBezTo>
                              <a:pt x="116148" y="269259"/>
                              <a:pt x="192715" y="269259"/>
                              <a:pt x="216642" y="259688"/>
                            </a:cubicBezTo>
                            <a:cubicBezTo>
                              <a:pt x="240569" y="245332"/>
                              <a:pt x="216642" y="269259"/>
                              <a:pt x="207071" y="274044"/>
                            </a:cubicBezTo>
                            <a:cubicBezTo>
                              <a:pt x="197501" y="278830"/>
                              <a:pt x="384132" y="254903"/>
                              <a:pt x="326707" y="39559"/>
                            </a:cubicBezTo>
                            <a:lnTo>
                              <a:pt x="312350" y="29988"/>
                            </a:lnTo>
                            <a:lnTo>
                              <a:pt x="312350" y="29988"/>
                            </a:lnTo>
                            <a:close/>
                          </a:path>
                        </a:pathLst>
                      </a:custGeom>
                      <a:solidFill>
                        <a:srgbClr val="D9531E"/>
                      </a:solidFill>
                      <a:ln w="47824"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CA8FA5AF-8EDF-4900-9E50-1634704DD053}"/>
                          </a:ext>
                        </a:extLst>
                      </p:cNvPr>
                      <p:cNvSpPr/>
                      <p:nvPr/>
                    </p:nvSpPr>
                    <p:spPr>
                      <a:xfrm>
                        <a:off x="7730797" y="7573727"/>
                        <a:ext cx="348377" cy="283981"/>
                      </a:xfrm>
                      <a:custGeom>
                        <a:avLst/>
                        <a:gdLst>
                          <a:gd name="connsiteX0" fmla="*/ 6290 w 348377"/>
                          <a:gd name="connsiteY0" fmla="*/ 267831 h 283981"/>
                          <a:gd name="connsiteX1" fmla="*/ 58930 w 348377"/>
                          <a:gd name="connsiteY1" fmla="*/ 105127 h 283981"/>
                          <a:gd name="connsiteX2" fmla="*/ 73286 w 348377"/>
                          <a:gd name="connsiteY2" fmla="*/ 81200 h 283981"/>
                          <a:gd name="connsiteX3" fmla="*/ 73286 w 348377"/>
                          <a:gd name="connsiteY3" fmla="*/ 81200 h 283981"/>
                          <a:gd name="connsiteX4" fmla="*/ 39788 w 348377"/>
                          <a:gd name="connsiteY4" fmla="*/ 81200 h 283981"/>
                          <a:gd name="connsiteX5" fmla="*/ 30217 w 348377"/>
                          <a:gd name="connsiteY5" fmla="*/ 81200 h 283981"/>
                          <a:gd name="connsiteX6" fmla="*/ 25432 w 348377"/>
                          <a:gd name="connsiteY6" fmla="*/ 76414 h 283981"/>
                          <a:gd name="connsiteX7" fmla="*/ 35003 w 348377"/>
                          <a:gd name="connsiteY7" fmla="*/ 57273 h 283981"/>
                          <a:gd name="connsiteX8" fmla="*/ 240776 w 348377"/>
                          <a:gd name="connsiteY8" fmla="*/ 4633 h 283981"/>
                          <a:gd name="connsiteX9" fmla="*/ 322128 w 348377"/>
                          <a:gd name="connsiteY9" fmla="*/ 28560 h 283981"/>
                          <a:gd name="connsiteX10" fmla="*/ 331699 w 348377"/>
                          <a:gd name="connsiteY10" fmla="*/ 38131 h 283981"/>
                          <a:gd name="connsiteX11" fmla="*/ 336484 w 348377"/>
                          <a:gd name="connsiteY11" fmla="*/ 42916 h 283981"/>
                          <a:gd name="connsiteX12" fmla="*/ 307772 w 348377"/>
                          <a:gd name="connsiteY12" fmla="*/ 234333 h 283981"/>
                          <a:gd name="connsiteX13" fmla="*/ 212063 w 348377"/>
                          <a:gd name="connsiteY13" fmla="*/ 282187 h 283981"/>
                          <a:gd name="connsiteX14" fmla="*/ 207278 w 348377"/>
                          <a:gd name="connsiteY14" fmla="*/ 277402 h 283981"/>
                          <a:gd name="connsiteX15" fmla="*/ 207278 w 348377"/>
                          <a:gd name="connsiteY15" fmla="*/ 272616 h 283981"/>
                          <a:gd name="connsiteX16" fmla="*/ 116355 w 348377"/>
                          <a:gd name="connsiteY16" fmla="*/ 272616 h 283981"/>
                          <a:gd name="connsiteX17" fmla="*/ 87642 w 348377"/>
                          <a:gd name="connsiteY17" fmla="*/ 263046 h 283981"/>
                          <a:gd name="connsiteX18" fmla="*/ 49359 w 348377"/>
                          <a:gd name="connsiteY18" fmla="*/ 272616 h 283981"/>
                          <a:gd name="connsiteX19" fmla="*/ 20647 w 348377"/>
                          <a:gd name="connsiteY19" fmla="*/ 282187 h 283981"/>
                          <a:gd name="connsiteX20" fmla="*/ 6290 w 348377"/>
                          <a:gd name="connsiteY20" fmla="*/ 267831 h 283981"/>
                          <a:gd name="connsiteX21" fmla="*/ 92428 w 348377"/>
                          <a:gd name="connsiteY21" fmla="*/ 258260 h 283981"/>
                          <a:gd name="connsiteX22" fmla="*/ 116355 w 348377"/>
                          <a:gd name="connsiteY22" fmla="*/ 263046 h 283981"/>
                          <a:gd name="connsiteX23" fmla="*/ 216849 w 348377"/>
                          <a:gd name="connsiteY23" fmla="*/ 258260 h 283981"/>
                          <a:gd name="connsiteX24" fmla="*/ 231205 w 348377"/>
                          <a:gd name="connsiteY24" fmla="*/ 253475 h 283981"/>
                          <a:gd name="connsiteX25" fmla="*/ 235990 w 348377"/>
                          <a:gd name="connsiteY25" fmla="*/ 258260 h 283981"/>
                          <a:gd name="connsiteX26" fmla="*/ 231205 w 348377"/>
                          <a:gd name="connsiteY26" fmla="*/ 267831 h 283981"/>
                          <a:gd name="connsiteX27" fmla="*/ 298201 w 348377"/>
                          <a:gd name="connsiteY27" fmla="*/ 219977 h 283981"/>
                          <a:gd name="connsiteX28" fmla="*/ 317342 w 348377"/>
                          <a:gd name="connsiteY28" fmla="*/ 47702 h 283981"/>
                          <a:gd name="connsiteX29" fmla="*/ 307772 w 348377"/>
                          <a:gd name="connsiteY29" fmla="*/ 42916 h 283981"/>
                          <a:gd name="connsiteX30" fmla="*/ 226419 w 348377"/>
                          <a:gd name="connsiteY30" fmla="*/ 18989 h 283981"/>
                          <a:gd name="connsiteX31" fmla="*/ 35003 w 348377"/>
                          <a:gd name="connsiteY31" fmla="*/ 66844 h 283981"/>
                          <a:gd name="connsiteX32" fmla="*/ 63715 w 348377"/>
                          <a:gd name="connsiteY32" fmla="*/ 66844 h 283981"/>
                          <a:gd name="connsiteX33" fmla="*/ 63715 w 348377"/>
                          <a:gd name="connsiteY33" fmla="*/ 66844 h 283981"/>
                          <a:gd name="connsiteX34" fmla="*/ 73286 w 348377"/>
                          <a:gd name="connsiteY34" fmla="*/ 76414 h 283981"/>
                          <a:gd name="connsiteX35" fmla="*/ 54144 w 348377"/>
                          <a:gd name="connsiteY35" fmla="*/ 114698 h 283981"/>
                          <a:gd name="connsiteX36" fmla="*/ 1505 w 348377"/>
                          <a:gd name="connsiteY36" fmla="*/ 267831 h 283981"/>
                          <a:gd name="connsiteX37" fmla="*/ 6290 w 348377"/>
                          <a:gd name="connsiteY37" fmla="*/ 277402 h 283981"/>
                          <a:gd name="connsiteX38" fmla="*/ 25432 w 348377"/>
                          <a:gd name="connsiteY38" fmla="*/ 267831 h 283981"/>
                          <a:gd name="connsiteX39" fmla="*/ 68501 w 348377"/>
                          <a:gd name="connsiteY39" fmla="*/ 258260 h 283981"/>
                          <a:gd name="connsiteX40" fmla="*/ 92428 w 348377"/>
                          <a:gd name="connsiteY40" fmla="*/ 258260 h 2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8377" h="283981">
                            <a:moveTo>
                              <a:pt x="6290" y="267831"/>
                            </a:moveTo>
                            <a:cubicBezTo>
                              <a:pt x="-3281" y="196050"/>
                              <a:pt x="35003" y="138625"/>
                              <a:pt x="58930" y="105127"/>
                            </a:cubicBezTo>
                            <a:cubicBezTo>
                              <a:pt x="63715" y="95556"/>
                              <a:pt x="73286" y="85985"/>
                              <a:pt x="73286" y="81200"/>
                            </a:cubicBezTo>
                            <a:lnTo>
                              <a:pt x="73286" y="81200"/>
                            </a:lnTo>
                            <a:cubicBezTo>
                              <a:pt x="63715" y="81200"/>
                              <a:pt x="49359" y="81200"/>
                              <a:pt x="39788" y="81200"/>
                            </a:cubicBezTo>
                            <a:cubicBezTo>
                              <a:pt x="35003" y="81200"/>
                              <a:pt x="30217" y="81200"/>
                              <a:pt x="30217" y="81200"/>
                            </a:cubicBezTo>
                            <a:cubicBezTo>
                              <a:pt x="25432" y="81200"/>
                              <a:pt x="25432" y="76414"/>
                              <a:pt x="25432" y="76414"/>
                            </a:cubicBezTo>
                            <a:cubicBezTo>
                              <a:pt x="25432" y="71629"/>
                              <a:pt x="25432" y="66844"/>
                              <a:pt x="35003" y="57273"/>
                            </a:cubicBezTo>
                            <a:cubicBezTo>
                              <a:pt x="97213" y="-4938"/>
                              <a:pt x="183351" y="-4938"/>
                              <a:pt x="240776" y="4633"/>
                            </a:cubicBezTo>
                            <a:cubicBezTo>
                              <a:pt x="288630" y="14204"/>
                              <a:pt x="322128" y="28560"/>
                              <a:pt x="322128" y="28560"/>
                            </a:cubicBezTo>
                            <a:lnTo>
                              <a:pt x="331699" y="38131"/>
                            </a:lnTo>
                            <a:cubicBezTo>
                              <a:pt x="331699" y="38131"/>
                              <a:pt x="331699" y="38131"/>
                              <a:pt x="336484" y="42916"/>
                            </a:cubicBezTo>
                            <a:cubicBezTo>
                              <a:pt x="365196" y="148196"/>
                              <a:pt x="336484" y="205620"/>
                              <a:pt x="307772" y="234333"/>
                            </a:cubicBezTo>
                            <a:cubicBezTo>
                              <a:pt x="269488" y="272616"/>
                              <a:pt x="216849" y="282187"/>
                              <a:pt x="212063" y="282187"/>
                            </a:cubicBezTo>
                            <a:cubicBezTo>
                              <a:pt x="207278" y="282187"/>
                              <a:pt x="207278" y="277402"/>
                              <a:pt x="207278" y="277402"/>
                            </a:cubicBezTo>
                            <a:cubicBezTo>
                              <a:pt x="207278" y="277402"/>
                              <a:pt x="207278" y="272616"/>
                              <a:pt x="207278" y="272616"/>
                            </a:cubicBezTo>
                            <a:cubicBezTo>
                              <a:pt x="183351" y="277402"/>
                              <a:pt x="145067" y="277402"/>
                              <a:pt x="116355" y="272616"/>
                            </a:cubicBezTo>
                            <a:cubicBezTo>
                              <a:pt x="106784" y="272616"/>
                              <a:pt x="97213" y="267831"/>
                              <a:pt x="87642" y="263046"/>
                            </a:cubicBezTo>
                            <a:cubicBezTo>
                              <a:pt x="78071" y="258260"/>
                              <a:pt x="58930" y="263046"/>
                              <a:pt x="49359" y="272616"/>
                            </a:cubicBezTo>
                            <a:cubicBezTo>
                              <a:pt x="39788" y="277402"/>
                              <a:pt x="30217" y="282187"/>
                              <a:pt x="20647" y="282187"/>
                            </a:cubicBezTo>
                            <a:cubicBezTo>
                              <a:pt x="11075" y="286973"/>
                              <a:pt x="6290" y="282187"/>
                              <a:pt x="6290" y="267831"/>
                            </a:cubicBezTo>
                            <a:close/>
                            <a:moveTo>
                              <a:pt x="92428" y="258260"/>
                            </a:moveTo>
                            <a:cubicBezTo>
                              <a:pt x="97213" y="263046"/>
                              <a:pt x="106784" y="263046"/>
                              <a:pt x="116355" y="263046"/>
                            </a:cubicBezTo>
                            <a:cubicBezTo>
                              <a:pt x="154638" y="267831"/>
                              <a:pt x="202492" y="267831"/>
                              <a:pt x="216849" y="258260"/>
                            </a:cubicBezTo>
                            <a:cubicBezTo>
                              <a:pt x="226419" y="253475"/>
                              <a:pt x="226419" y="253475"/>
                              <a:pt x="231205" y="253475"/>
                            </a:cubicBezTo>
                            <a:cubicBezTo>
                              <a:pt x="235990" y="253475"/>
                              <a:pt x="235990" y="258260"/>
                              <a:pt x="235990" y="258260"/>
                            </a:cubicBezTo>
                            <a:cubicBezTo>
                              <a:pt x="235990" y="258260"/>
                              <a:pt x="235990" y="263046"/>
                              <a:pt x="231205" y="267831"/>
                            </a:cubicBezTo>
                            <a:cubicBezTo>
                              <a:pt x="250346" y="263046"/>
                              <a:pt x="279059" y="248689"/>
                              <a:pt x="298201" y="219977"/>
                            </a:cubicBezTo>
                            <a:cubicBezTo>
                              <a:pt x="331699" y="176908"/>
                              <a:pt x="336484" y="119483"/>
                              <a:pt x="317342" y="47702"/>
                            </a:cubicBezTo>
                            <a:lnTo>
                              <a:pt x="307772" y="42916"/>
                            </a:lnTo>
                            <a:cubicBezTo>
                              <a:pt x="307772" y="42916"/>
                              <a:pt x="274273" y="28560"/>
                              <a:pt x="226419" y="18989"/>
                            </a:cubicBezTo>
                            <a:cubicBezTo>
                              <a:pt x="168994" y="9418"/>
                              <a:pt x="92428" y="9418"/>
                              <a:pt x="35003" y="66844"/>
                            </a:cubicBezTo>
                            <a:cubicBezTo>
                              <a:pt x="44574" y="66844"/>
                              <a:pt x="54144" y="62058"/>
                              <a:pt x="63715" y="66844"/>
                            </a:cubicBezTo>
                            <a:lnTo>
                              <a:pt x="63715" y="66844"/>
                            </a:lnTo>
                            <a:cubicBezTo>
                              <a:pt x="68501" y="66844"/>
                              <a:pt x="73286" y="71629"/>
                              <a:pt x="73286" y="76414"/>
                            </a:cubicBezTo>
                            <a:cubicBezTo>
                              <a:pt x="78071" y="85985"/>
                              <a:pt x="68501" y="95556"/>
                              <a:pt x="54144" y="114698"/>
                            </a:cubicBezTo>
                            <a:cubicBezTo>
                              <a:pt x="30217" y="148196"/>
                              <a:pt x="-8066" y="200835"/>
                              <a:pt x="1505" y="267831"/>
                            </a:cubicBezTo>
                            <a:cubicBezTo>
                              <a:pt x="1505" y="272616"/>
                              <a:pt x="1505" y="277402"/>
                              <a:pt x="6290" y="277402"/>
                            </a:cubicBezTo>
                            <a:cubicBezTo>
                              <a:pt x="11075" y="277402"/>
                              <a:pt x="20647" y="272616"/>
                              <a:pt x="25432" y="267831"/>
                            </a:cubicBezTo>
                            <a:cubicBezTo>
                              <a:pt x="39788" y="263046"/>
                              <a:pt x="54144" y="253475"/>
                              <a:pt x="68501" y="258260"/>
                            </a:cubicBezTo>
                            <a:cubicBezTo>
                              <a:pt x="87642" y="258260"/>
                              <a:pt x="92428" y="258260"/>
                              <a:pt x="92428" y="258260"/>
                            </a:cubicBezTo>
                            <a:close/>
                          </a:path>
                        </a:pathLst>
                      </a:custGeom>
                      <a:solidFill>
                        <a:srgbClr val="B3351C"/>
                      </a:solidFill>
                      <a:ln w="47824" cap="flat">
                        <a:noFill/>
                        <a:prstDash val="solid"/>
                        <a:miter/>
                      </a:ln>
                    </p:spPr>
                    <p:txBody>
                      <a:bodyPr rtlCol="0" anchor="ctr"/>
                      <a:lstStyle/>
                      <a:p>
                        <a:endParaRPr lang="en-US"/>
                      </a:p>
                    </p:txBody>
                  </p:sp>
                </p:grpSp>
                <p:sp>
                  <p:nvSpPr>
                    <p:cNvPr id="276" name="Freeform: Shape 275">
                      <a:extLst>
                        <a:ext uri="{FF2B5EF4-FFF2-40B4-BE49-F238E27FC236}">
                          <a16:creationId xmlns:a16="http://schemas.microsoft.com/office/drawing/2014/main" id="{0FC835CF-1AA3-489D-9B1C-A5E36EBFEF01}"/>
                        </a:ext>
                      </a:extLst>
                    </p:cNvPr>
                    <p:cNvSpPr/>
                    <p:nvPr/>
                  </p:nvSpPr>
                  <p:spPr>
                    <a:xfrm>
                      <a:off x="7760674" y="7586655"/>
                      <a:ext cx="313045" cy="274571"/>
                    </a:xfrm>
                    <a:custGeom>
                      <a:avLst/>
                      <a:gdLst>
                        <a:gd name="connsiteX0" fmla="*/ 206113 w 313045"/>
                        <a:gd name="connsiteY0" fmla="*/ 254903 h 274571"/>
                        <a:gd name="connsiteX1" fmla="*/ 277894 w 313045"/>
                        <a:gd name="connsiteY1" fmla="*/ 159194 h 274571"/>
                        <a:gd name="connsiteX2" fmla="*/ 268323 w 313045"/>
                        <a:gd name="connsiteY2" fmla="*/ 149624 h 274571"/>
                        <a:gd name="connsiteX3" fmla="*/ 201328 w 313045"/>
                        <a:gd name="connsiteY3" fmla="*/ 202263 h 274571"/>
                        <a:gd name="connsiteX4" fmla="*/ 234825 w 313045"/>
                        <a:gd name="connsiteY4" fmla="*/ 144838 h 274571"/>
                        <a:gd name="connsiteX5" fmla="*/ 225255 w 313045"/>
                        <a:gd name="connsiteY5" fmla="*/ 135267 h 274571"/>
                        <a:gd name="connsiteX6" fmla="*/ 96048 w 313045"/>
                        <a:gd name="connsiteY6" fmla="*/ 207049 h 274571"/>
                        <a:gd name="connsiteX7" fmla="*/ 182186 w 313045"/>
                        <a:gd name="connsiteY7" fmla="*/ 120911 h 274571"/>
                        <a:gd name="connsiteX8" fmla="*/ 177401 w 313045"/>
                        <a:gd name="connsiteY8" fmla="*/ 111340 h 274571"/>
                        <a:gd name="connsiteX9" fmla="*/ 48194 w 313045"/>
                        <a:gd name="connsiteY9" fmla="*/ 178336 h 274571"/>
                        <a:gd name="connsiteX10" fmla="*/ 186971 w 313045"/>
                        <a:gd name="connsiteY10" fmla="*/ 68272 h 274571"/>
                        <a:gd name="connsiteX11" fmla="*/ 186971 w 313045"/>
                        <a:gd name="connsiteY11" fmla="*/ 58701 h 274571"/>
                        <a:gd name="connsiteX12" fmla="*/ 33838 w 313045"/>
                        <a:gd name="connsiteY12" fmla="*/ 63486 h 274571"/>
                        <a:gd name="connsiteX13" fmla="*/ 9911 w 313045"/>
                        <a:gd name="connsiteY13" fmla="*/ 53915 h 274571"/>
                        <a:gd name="connsiteX14" fmla="*/ 292250 w 313045"/>
                        <a:gd name="connsiteY14" fmla="*/ 29988 h 274571"/>
                        <a:gd name="connsiteX15" fmla="*/ 301821 w 313045"/>
                        <a:gd name="connsiteY15" fmla="*/ 39559 h 274571"/>
                        <a:gd name="connsiteX16" fmla="*/ 182186 w 313045"/>
                        <a:gd name="connsiteY16" fmla="*/ 274044 h 274571"/>
                        <a:gd name="connsiteX17" fmla="*/ 206113 w 313045"/>
                        <a:gd name="connsiteY17" fmla="*/ 254903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045" h="274571">
                          <a:moveTo>
                            <a:pt x="206113" y="254903"/>
                          </a:moveTo>
                          <a:cubicBezTo>
                            <a:pt x="239611" y="230976"/>
                            <a:pt x="263538" y="197478"/>
                            <a:pt x="277894" y="159194"/>
                          </a:cubicBezTo>
                          <a:cubicBezTo>
                            <a:pt x="277894" y="154409"/>
                            <a:pt x="273109" y="144838"/>
                            <a:pt x="268323" y="149624"/>
                          </a:cubicBezTo>
                          <a:cubicBezTo>
                            <a:pt x="249182" y="173551"/>
                            <a:pt x="225255" y="187907"/>
                            <a:pt x="201328" y="202263"/>
                          </a:cubicBezTo>
                          <a:cubicBezTo>
                            <a:pt x="215684" y="183122"/>
                            <a:pt x="225255" y="163980"/>
                            <a:pt x="234825" y="144838"/>
                          </a:cubicBezTo>
                          <a:cubicBezTo>
                            <a:pt x="234825" y="140053"/>
                            <a:pt x="230040" y="130482"/>
                            <a:pt x="225255" y="135267"/>
                          </a:cubicBezTo>
                          <a:cubicBezTo>
                            <a:pt x="186971" y="168765"/>
                            <a:pt x="143902" y="192692"/>
                            <a:pt x="96048" y="207049"/>
                          </a:cubicBezTo>
                          <a:cubicBezTo>
                            <a:pt x="129546" y="183122"/>
                            <a:pt x="163044" y="159194"/>
                            <a:pt x="182186" y="120911"/>
                          </a:cubicBezTo>
                          <a:cubicBezTo>
                            <a:pt x="182186" y="116126"/>
                            <a:pt x="182186" y="111340"/>
                            <a:pt x="177401" y="111340"/>
                          </a:cubicBezTo>
                          <a:cubicBezTo>
                            <a:pt x="129546" y="120911"/>
                            <a:pt x="86478" y="149624"/>
                            <a:pt x="48194" y="178336"/>
                          </a:cubicBezTo>
                          <a:cubicBezTo>
                            <a:pt x="76906" y="125697"/>
                            <a:pt x="129546" y="87413"/>
                            <a:pt x="186971" y="68272"/>
                          </a:cubicBezTo>
                          <a:cubicBezTo>
                            <a:pt x="191757" y="68272"/>
                            <a:pt x="186971" y="58701"/>
                            <a:pt x="186971" y="58701"/>
                          </a:cubicBezTo>
                          <a:cubicBezTo>
                            <a:pt x="134332" y="34774"/>
                            <a:pt x="81692" y="39559"/>
                            <a:pt x="33838" y="63486"/>
                          </a:cubicBezTo>
                          <a:cubicBezTo>
                            <a:pt x="9911" y="63486"/>
                            <a:pt x="-14016" y="77842"/>
                            <a:pt x="9911" y="53915"/>
                          </a:cubicBezTo>
                          <a:cubicBezTo>
                            <a:pt x="115190" y="-51364"/>
                            <a:pt x="292250" y="29988"/>
                            <a:pt x="292250" y="29988"/>
                          </a:cubicBezTo>
                          <a:lnTo>
                            <a:pt x="301821" y="39559"/>
                          </a:lnTo>
                          <a:cubicBezTo>
                            <a:pt x="359246" y="254903"/>
                            <a:pt x="177401" y="278830"/>
                            <a:pt x="182186" y="274044"/>
                          </a:cubicBezTo>
                          <a:cubicBezTo>
                            <a:pt x="191757" y="269259"/>
                            <a:pt x="201328" y="259688"/>
                            <a:pt x="206113" y="254903"/>
                          </a:cubicBezTo>
                          <a:close/>
                        </a:path>
                      </a:pathLst>
                    </a:custGeom>
                    <a:solidFill>
                      <a:srgbClr val="D6371E">
                        <a:alpha val="50000"/>
                      </a:srgbClr>
                    </a:solidFill>
                    <a:ln w="47824"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D6782041-9CE6-4D5F-95F7-570A69827317}"/>
                        </a:ext>
                      </a:extLst>
                    </p:cNvPr>
                    <p:cNvSpPr/>
                    <p:nvPr/>
                  </p:nvSpPr>
                  <p:spPr>
                    <a:xfrm>
                      <a:off x="7847151" y="7588931"/>
                      <a:ext cx="222334" cy="233484"/>
                    </a:xfrm>
                    <a:custGeom>
                      <a:avLst/>
                      <a:gdLst>
                        <a:gd name="connsiteX0" fmla="*/ 196202 w 222334"/>
                        <a:gd name="connsiteY0" fmla="*/ 161703 h 233484"/>
                        <a:gd name="connsiteX1" fmla="*/ 124421 w 222334"/>
                        <a:gd name="connsiteY1" fmla="*/ 46853 h 233484"/>
                        <a:gd name="connsiteX2" fmla="*/ 0 w 222334"/>
                        <a:gd name="connsiteY2" fmla="*/ 8570 h 233484"/>
                        <a:gd name="connsiteX3" fmla="*/ 200987 w 222334"/>
                        <a:gd name="connsiteY3" fmla="*/ 32497 h 233484"/>
                        <a:gd name="connsiteX4" fmla="*/ 210558 w 222334"/>
                        <a:gd name="connsiteY4" fmla="*/ 42068 h 233484"/>
                        <a:gd name="connsiteX5" fmla="*/ 177060 w 222334"/>
                        <a:gd name="connsiteY5" fmla="*/ 233484 h 233484"/>
                        <a:gd name="connsiteX6" fmla="*/ 196202 w 222334"/>
                        <a:gd name="connsiteY6" fmla="*/ 161703 h 2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334" h="233484">
                          <a:moveTo>
                            <a:pt x="196202" y="161703"/>
                          </a:moveTo>
                          <a:cubicBezTo>
                            <a:pt x="205773" y="99493"/>
                            <a:pt x="157919" y="65995"/>
                            <a:pt x="124421" y="46853"/>
                          </a:cubicBezTo>
                          <a:cubicBezTo>
                            <a:pt x="86137" y="22926"/>
                            <a:pt x="43069" y="13355"/>
                            <a:pt x="0" y="8570"/>
                          </a:cubicBezTo>
                          <a:cubicBezTo>
                            <a:pt x="95708" y="-20143"/>
                            <a:pt x="200987" y="32497"/>
                            <a:pt x="200987" y="32497"/>
                          </a:cubicBezTo>
                          <a:lnTo>
                            <a:pt x="210558" y="42068"/>
                          </a:lnTo>
                          <a:cubicBezTo>
                            <a:pt x="239271" y="142561"/>
                            <a:pt x="210558" y="199986"/>
                            <a:pt x="177060" y="233484"/>
                          </a:cubicBezTo>
                          <a:cubicBezTo>
                            <a:pt x="186631" y="204772"/>
                            <a:pt x="200987" y="161703"/>
                            <a:pt x="196202" y="161703"/>
                          </a:cubicBezTo>
                          <a:close/>
                        </a:path>
                      </a:pathLst>
                    </a:custGeom>
                    <a:solidFill>
                      <a:srgbClr val="D6371E">
                        <a:alpha val="50000"/>
                      </a:srgbClr>
                    </a:solidFill>
                    <a:ln w="47824" cap="flat">
                      <a:noFill/>
                      <a:prstDash val="solid"/>
                      <a:miter/>
                    </a:ln>
                  </p:spPr>
                  <p:txBody>
                    <a:bodyPr rtlCol="0" anchor="ctr"/>
                    <a:lstStyle/>
                    <a:p>
                      <a:endParaRPr lang="en-US"/>
                    </a:p>
                  </p:txBody>
                </p:sp>
              </p:grpSp>
              <p:grpSp>
                <p:nvGrpSpPr>
                  <p:cNvPr id="262" name="Graphic 3">
                    <a:extLst>
                      <a:ext uri="{FF2B5EF4-FFF2-40B4-BE49-F238E27FC236}">
                        <a16:creationId xmlns:a16="http://schemas.microsoft.com/office/drawing/2014/main" id="{24BF3556-7936-41F5-A3EE-77005F943971}"/>
                      </a:ext>
                    </a:extLst>
                  </p:cNvPr>
                  <p:cNvGrpSpPr/>
                  <p:nvPr/>
                </p:nvGrpSpPr>
                <p:grpSpPr>
                  <a:xfrm>
                    <a:off x="7890220" y="7473080"/>
                    <a:ext cx="301481" cy="284732"/>
                    <a:chOff x="7890220" y="7473080"/>
                    <a:chExt cx="301481" cy="284732"/>
                  </a:xfrm>
                </p:grpSpPr>
                <p:grpSp>
                  <p:nvGrpSpPr>
                    <p:cNvPr id="263" name="Graphic 3">
                      <a:extLst>
                        <a:ext uri="{FF2B5EF4-FFF2-40B4-BE49-F238E27FC236}">
                          <a16:creationId xmlns:a16="http://schemas.microsoft.com/office/drawing/2014/main" id="{F9B3C6F1-195A-406B-A5C4-1B1DDAD8CF39}"/>
                        </a:ext>
                      </a:extLst>
                    </p:cNvPr>
                    <p:cNvGrpSpPr/>
                    <p:nvPr/>
                  </p:nvGrpSpPr>
                  <p:grpSpPr>
                    <a:xfrm>
                      <a:off x="7890220" y="7473080"/>
                      <a:ext cx="301481" cy="284732"/>
                      <a:chOff x="7890220" y="7473080"/>
                      <a:chExt cx="301481" cy="284732"/>
                    </a:xfrm>
                  </p:grpSpPr>
                  <p:sp>
                    <p:nvSpPr>
                      <p:cNvPr id="269" name="Freeform: Shape 268">
                        <a:extLst>
                          <a:ext uri="{FF2B5EF4-FFF2-40B4-BE49-F238E27FC236}">
                            <a16:creationId xmlns:a16="http://schemas.microsoft.com/office/drawing/2014/main" id="{F71FF4F7-E286-4F36-A78A-41E68D7EB72D}"/>
                          </a:ext>
                        </a:extLst>
                      </p:cNvPr>
                      <p:cNvSpPr/>
                      <p:nvPr/>
                    </p:nvSpPr>
                    <p:spPr>
                      <a:xfrm>
                        <a:off x="7899359" y="7485642"/>
                        <a:ext cx="284656" cy="272170"/>
                      </a:xfrm>
                      <a:custGeom>
                        <a:avLst/>
                        <a:gdLst>
                          <a:gd name="connsiteX0" fmla="*/ 273200 w 284656"/>
                          <a:gd name="connsiteY0" fmla="*/ 178855 h 272170"/>
                          <a:gd name="connsiteX1" fmla="*/ 263629 w 284656"/>
                          <a:gd name="connsiteY1" fmla="*/ 174069 h 272170"/>
                          <a:gd name="connsiteX2" fmla="*/ 187063 w 284656"/>
                          <a:gd name="connsiteY2" fmla="*/ 131001 h 272170"/>
                          <a:gd name="connsiteX3" fmla="*/ 139209 w 284656"/>
                          <a:gd name="connsiteY3" fmla="*/ 121430 h 272170"/>
                          <a:gd name="connsiteX4" fmla="*/ 124852 w 284656"/>
                          <a:gd name="connsiteY4" fmla="*/ 83147 h 272170"/>
                          <a:gd name="connsiteX5" fmla="*/ 81783 w 284656"/>
                          <a:gd name="connsiteY5" fmla="*/ 20936 h 272170"/>
                          <a:gd name="connsiteX6" fmla="*/ 76998 w 284656"/>
                          <a:gd name="connsiteY6" fmla="*/ 16151 h 272170"/>
                          <a:gd name="connsiteX7" fmla="*/ 48286 w 284656"/>
                          <a:gd name="connsiteY7" fmla="*/ 1795 h 272170"/>
                          <a:gd name="connsiteX8" fmla="*/ 33929 w 284656"/>
                          <a:gd name="connsiteY8" fmla="*/ 44863 h 272170"/>
                          <a:gd name="connsiteX9" fmla="*/ 29144 w 284656"/>
                          <a:gd name="connsiteY9" fmla="*/ 49649 h 272170"/>
                          <a:gd name="connsiteX10" fmla="*/ 10002 w 284656"/>
                          <a:gd name="connsiteY10" fmla="*/ 64005 h 272170"/>
                          <a:gd name="connsiteX11" fmla="*/ 5217 w 284656"/>
                          <a:gd name="connsiteY11" fmla="*/ 97503 h 272170"/>
                          <a:gd name="connsiteX12" fmla="*/ 14788 w 284656"/>
                          <a:gd name="connsiteY12" fmla="*/ 107074 h 272170"/>
                          <a:gd name="connsiteX13" fmla="*/ 129638 w 284656"/>
                          <a:gd name="connsiteY13" fmla="*/ 135786 h 272170"/>
                          <a:gd name="connsiteX14" fmla="*/ 182278 w 284656"/>
                          <a:gd name="connsiteY14" fmla="*/ 255422 h 272170"/>
                          <a:gd name="connsiteX15" fmla="*/ 187063 w 284656"/>
                          <a:gd name="connsiteY15" fmla="*/ 264992 h 272170"/>
                          <a:gd name="connsiteX16" fmla="*/ 215775 w 284656"/>
                          <a:gd name="connsiteY16" fmla="*/ 264992 h 272170"/>
                          <a:gd name="connsiteX17" fmla="*/ 234917 w 284656"/>
                          <a:gd name="connsiteY17" fmla="*/ 231494 h 272170"/>
                          <a:gd name="connsiteX18" fmla="*/ 239702 w 284656"/>
                          <a:gd name="connsiteY18" fmla="*/ 221924 h 272170"/>
                          <a:gd name="connsiteX19" fmla="*/ 277986 w 284656"/>
                          <a:gd name="connsiteY19" fmla="*/ 202782 h 272170"/>
                          <a:gd name="connsiteX20" fmla="*/ 273200 w 284656"/>
                          <a:gd name="connsiteY20" fmla="*/ 178855 h 272170"/>
                          <a:gd name="connsiteX21" fmla="*/ 273200 w 284656"/>
                          <a:gd name="connsiteY21" fmla="*/ 178855 h 27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656" h="272170">
                            <a:moveTo>
                              <a:pt x="273200" y="178855"/>
                            </a:moveTo>
                            <a:cubicBezTo>
                              <a:pt x="273200" y="178855"/>
                              <a:pt x="268415" y="174069"/>
                              <a:pt x="263629" y="174069"/>
                            </a:cubicBezTo>
                            <a:cubicBezTo>
                              <a:pt x="239702" y="150142"/>
                              <a:pt x="210990" y="140572"/>
                              <a:pt x="187063" y="131001"/>
                            </a:cubicBezTo>
                            <a:cubicBezTo>
                              <a:pt x="167921" y="126215"/>
                              <a:pt x="148779" y="121430"/>
                              <a:pt x="139209" y="121430"/>
                            </a:cubicBezTo>
                            <a:cubicBezTo>
                              <a:pt x="139209" y="111859"/>
                              <a:pt x="134423" y="97503"/>
                              <a:pt x="124852" y="83147"/>
                            </a:cubicBezTo>
                            <a:cubicBezTo>
                              <a:pt x="115282" y="64005"/>
                              <a:pt x="100925" y="40078"/>
                              <a:pt x="81783" y="20936"/>
                            </a:cubicBezTo>
                            <a:cubicBezTo>
                              <a:pt x="81783" y="20936"/>
                              <a:pt x="76998" y="16151"/>
                              <a:pt x="76998" y="16151"/>
                            </a:cubicBezTo>
                            <a:cubicBezTo>
                              <a:pt x="57856" y="1795"/>
                              <a:pt x="53071" y="-2991"/>
                              <a:pt x="48286" y="1795"/>
                            </a:cubicBezTo>
                            <a:cubicBezTo>
                              <a:pt x="43500" y="6580"/>
                              <a:pt x="43500" y="35292"/>
                              <a:pt x="33929" y="44863"/>
                            </a:cubicBezTo>
                            <a:cubicBezTo>
                              <a:pt x="33929" y="44863"/>
                              <a:pt x="33929" y="44863"/>
                              <a:pt x="29144" y="49649"/>
                            </a:cubicBezTo>
                            <a:cubicBezTo>
                              <a:pt x="19573" y="54434"/>
                              <a:pt x="14788" y="59220"/>
                              <a:pt x="10002" y="64005"/>
                            </a:cubicBezTo>
                            <a:cubicBezTo>
                              <a:pt x="431" y="73576"/>
                              <a:pt x="-4354" y="87932"/>
                              <a:pt x="5217" y="97503"/>
                            </a:cubicBezTo>
                            <a:cubicBezTo>
                              <a:pt x="10002" y="102288"/>
                              <a:pt x="10002" y="102288"/>
                              <a:pt x="14788" y="107074"/>
                            </a:cubicBezTo>
                            <a:cubicBezTo>
                              <a:pt x="38715" y="121430"/>
                              <a:pt x="100925" y="140572"/>
                              <a:pt x="129638" y="135786"/>
                            </a:cubicBezTo>
                            <a:cubicBezTo>
                              <a:pt x="134423" y="164499"/>
                              <a:pt x="163136" y="231494"/>
                              <a:pt x="182278" y="255422"/>
                            </a:cubicBezTo>
                            <a:cubicBezTo>
                              <a:pt x="182278" y="260207"/>
                              <a:pt x="187063" y="260207"/>
                              <a:pt x="187063" y="264992"/>
                            </a:cubicBezTo>
                            <a:cubicBezTo>
                              <a:pt x="196634" y="274563"/>
                              <a:pt x="210990" y="274563"/>
                              <a:pt x="215775" y="264992"/>
                            </a:cubicBezTo>
                            <a:cubicBezTo>
                              <a:pt x="225346" y="255422"/>
                              <a:pt x="230132" y="245851"/>
                              <a:pt x="234917" y="231494"/>
                            </a:cubicBezTo>
                            <a:cubicBezTo>
                              <a:pt x="234917" y="226709"/>
                              <a:pt x="239702" y="226709"/>
                              <a:pt x="239702" y="221924"/>
                            </a:cubicBezTo>
                            <a:cubicBezTo>
                              <a:pt x="249273" y="212353"/>
                              <a:pt x="273200" y="207567"/>
                              <a:pt x="277986" y="202782"/>
                            </a:cubicBezTo>
                            <a:cubicBezTo>
                              <a:pt x="287557" y="197996"/>
                              <a:pt x="287557" y="193211"/>
                              <a:pt x="273200" y="178855"/>
                            </a:cubicBezTo>
                            <a:lnTo>
                              <a:pt x="273200" y="178855"/>
                            </a:lnTo>
                            <a:close/>
                          </a:path>
                        </a:pathLst>
                      </a:custGeom>
                      <a:solidFill>
                        <a:srgbClr val="ABB81F"/>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CA6F5F7-70F8-47D5-B334-C2AC6B1E08B1}"/>
                          </a:ext>
                        </a:extLst>
                      </p:cNvPr>
                      <p:cNvSpPr/>
                      <p:nvPr/>
                    </p:nvSpPr>
                    <p:spPr>
                      <a:xfrm>
                        <a:off x="7890220" y="7473080"/>
                        <a:ext cx="301481" cy="283079"/>
                      </a:xfrm>
                      <a:custGeom>
                        <a:avLst/>
                        <a:gdLst>
                          <a:gd name="connsiteX0" fmla="*/ 196202 w 301481"/>
                          <a:gd name="connsiteY0" fmla="*/ 277554 h 283079"/>
                          <a:gd name="connsiteX1" fmla="*/ 186631 w 301481"/>
                          <a:gd name="connsiteY1" fmla="*/ 267983 h 283079"/>
                          <a:gd name="connsiteX2" fmla="*/ 133991 w 301481"/>
                          <a:gd name="connsiteY2" fmla="*/ 148348 h 283079"/>
                          <a:gd name="connsiteX3" fmla="*/ 23927 w 301481"/>
                          <a:gd name="connsiteY3" fmla="*/ 114850 h 283079"/>
                          <a:gd name="connsiteX4" fmla="*/ 9571 w 301481"/>
                          <a:gd name="connsiteY4" fmla="*/ 105279 h 283079"/>
                          <a:gd name="connsiteX5" fmla="*/ 0 w 301481"/>
                          <a:gd name="connsiteY5" fmla="*/ 86137 h 283079"/>
                          <a:gd name="connsiteX6" fmla="*/ 9571 w 301481"/>
                          <a:gd name="connsiteY6" fmla="*/ 62210 h 283079"/>
                          <a:gd name="connsiteX7" fmla="*/ 33498 w 301481"/>
                          <a:gd name="connsiteY7" fmla="*/ 47854 h 283079"/>
                          <a:gd name="connsiteX8" fmla="*/ 38283 w 301481"/>
                          <a:gd name="connsiteY8" fmla="*/ 47854 h 283079"/>
                          <a:gd name="connsiteX9" fmla="*/ 47854 w 301481"/>
                          <a:gd name="connsiteY9" fmla="*/ 23927 h 283079"/>
                          <a:gd name="connsiteX10" fmla="*/ 52640 w 301481"/>
                          <a:gd name="connsiteY10" fmla="*/ 4785 h 283079"/>
                          <a:gd name="connsiteX11" fmla="*/ 66996 w 301481"/>
                          <a:gd name="connsiteY11" fmla="*/ 0 h 283079"/>
                          <a:gd name="connsiteX12" fmla="*/ 90923 w 301481"/>
                          <a:gd name="connsiteY12" fmla="*/ 14356 h 283079"/>
                          <a:gd name="connsiteX13" fmla="*/ 95708 w 301481"/>
                          <a:gd name="connsiteY13" fmla="*/ 19142 h 283079"/>
                          <a:gd name="connsiteX14" fmla="*/ 138777 w 301481"/>
                          <a:gd name="connsiteY14" fmla="*/ 81352 h 283079"/>
                          <a:gd name="connsiteX15" fmla="*/ 153133 w 301481"/>
                          <a:gd name="connsiteY15" fmla="*/ 119635 h 283079"/>
                          <a:gd name="connsiteX16" fmla="*/ 162704 w 301481"/>
                          <a:gd name="connsiteY16" fmla="*/ 119635 h 283079"/>
                          <a:gd name="connsiteX17" fmla="*/ 196202 w 301481"/>
                          <a:gd name="connsiteY17" fmla="*/ 129206 h 283079"/>
                          <a:gd name="connsiteX18" fmla="*/ 277554 w 301481"/>
                          <a:gd name="connsiteY18" fmla="*/ 172275 h 283079"/>
                          <a:gd name="connsiteX19" fmla="*/ 287125 w 301481"/>
                          <a:gd name="connsiteY19" fmla="*/ 177060 h 283079"/>
                          <a:gd name="connsiteX20" fmla="*/ 301481 w 301481"/>
                          <a:gd name="connsiteY20" fmla="*/ 200988 h 283079"/>
                          <a:gd name="connsiteX21" fmla="*/ 296696 w 301481"/>
                          <a:gd name="connsiteY21" fmla="*/ 210558 h 283079"/>
                          <a:gd name="connsiteX22" fmla="*/ 277554 w 301481"/>
                          <a:gd name="connsiteY22" fmla="*/ 220129 h 283079"/>
                          <a:gd name="connsiteX23" fmla="*/ 253627 w 301481"/>
                          <a:gd name="connsiteY23" fmla="*/ 229700 h 283079"/>
                          <a:gd name="connsiteX24" fmla="*/ 248842 w 301481"/>
                          <a:gd name="connsiteY24" fmla="*/ 234485 h 283079"/>
                          <a:gd name="connsiteX25" fmla="*/ 229700 w 301481"/>
                          <a:gd name="connsiteY25" fmla="*/ 267983 h 283079"/>
                          <a:gd name="connsiteX26" fmla="*/ 205773 w 301481"/>
                          <a:gd name="connsiteY26" fmla="*/ 277554 h 283079"/>
                          <a:gd name="connsiteX27" fmla="*/ 205773 w 301481"/>
                          <a:gd name="connsiteY27" fmla="*/ 277554 h 283079"/>
                          <a:gd name="connsiteX28" fmla="*/ 196202 w 301481"/>
                          <a:gd name="connsiteY28" fmla="*/ 277554 h 283079"/>
                          <a:gd name="connsiteX29" fmla="*/ 153133 w 301481"/>
                          <a:gd name="connsiteY29" fmla="*/ 138777 h 283079"/>
                          <a:gd name="connsiteX30" fmla="*/ 148348 w 301481"/>
                          <a:gd name="connsiteY30" fmla="*/ 133992 h 283079"/>
                          <a:gd name="connsiteX31" fmla="*/ 133991 w 301481"/>
                          <a:gd name="connsiteY31" fmla="*/ 95708 h 283079"/>
                          <a:gd name="connsiteX32" fmla="*/ 95708 w 301481"/>
                          <a:gd name="connsiteY32" fmla="*/ 38283 h 283079"/>
                          <a:gd name="connsiteX33" fmla="*/ 90923 w 301481"/>
                          <a:gd name="connsiteY33" fmla="*/ 33498 h 283079"/>
                          <a:gd name="connsiteX34" fmla="*/ 71781 w 301481"/>
                          <a:gd name="connsiteY34" fmla="*/ 19142 h 283079"/>
                          <a:gd name="connsiteX35" fmla="*/ 66996 w 301481"/>
                          <a:gd name="connsiteY35" fmla="*/ 33498 h 283079"/>
                          <a:gd name="connsiteX36" fmla="*/ 57425 w 301481"/>
                          <a:gd name="connsiteY36" fmla="*/ 62210 h 283079"/>
                          <a:gd name="connsiteX37" fmla="*/ 52640 w 301481"/>
                          <a:gd name="connsiteY37" fmla="*/ 66996 h 283079"/>
                          <a:gd name="connsiteX38" fmla="*/ 33498 w 301481"/>
                          <a:gd name="connsiteY38" fmla="*/ 81352 h 283079"/>
                          <a:gd name="connsiteX39" fmla="*/ 23927 w 301481"/>
                          <a:gd name="connsiteY39" fmla="*/ 95708 h 283079"/>
                          <a:gd name="connsiteX40" fmla="*/ 28712 w 301481"/>
                          <a:gd name="connsiteY40" fmla="*/ 105279 h 283079"/>
                          <a:gd name="connsiteX41" fmla="*/ 38283 w 301481"/>
                          <a:gd name="connsiteY41" fmla="*/ 110065 h 283079"/>
                          <a:gd name="connsiteX42" fmla="*/ 148348 w 301481"/>
                          <a:gd name="connsiteY42" fmla="*/ 138777 h 283079"/>
                          <a:gd name="connsiteX43" fmla="*/ 153133 w 301481"/>
                          <a:gd name="connsiteY43" fmla="*/ 143562 h 283079"/>
                          <a:gd name="connsiteX44" fmla="*/ 200987 w 301481"/>
                          <a:gd name="connsiteY44" fmla="*/ 263198 h 283079"/>
                          <a:gd name="connsiteX45" fmla="*/ 205773 w 301481"/>
                          <a:gd name="connsiteY45" fmla="*/ 267983 h 283079"/>
                          <a:gd name="connsiteX46" fmla="*/ 215344 w 301481"/>
                          <a:gd name="connsiteY46" fmla="*/ 272769 h 283079"/>
                          <a:gd name="connsiteX47" fmla="*/ 215344 w 301481"/>
                          <a:gd name="connsiteY47" fmla="*/ 272769 h 283079"/>
                          <a:gd name="connsiteX48" fmla="*/ 229700 w 301481"/>
                          <a:gd name="connsiteY48" fmla="*/ 267983 h 283079"/>
                          <a:gd name="connsiteX49" fmla="*/ 248842 w 301481"/>
                          <a:gd name="connsiteY49" fmla="*/ 239271 h 283079"/>
                          <a:gd name="connsiteX50" fmla="*/ 253627 w 301481"/>
                          <a:gd name="connsiteY50" fmla="*/ 229700 h 283079"/>
                          <a:gd name="connsiteX51" fmla="*/ 282339 w 301481"/>
                          <a:gd name="connsiteY51" fmla="*/ 215344 h 283079"/>
                          <a:gd name="connsiteX52" fmla="*/ 296696 w 301481"/>
                          <a:gd name="connsiteY52" fmla="*/ 210558 h 283079"/>
                          <a:gd name="connsiteX53" fmla="*/ 287125 w 301481"/>
                          <a:gd name="connsiteY53" fmla="*/ 196202 h 283079"/>
                          <a:gd name="connsiteX54" fmla="*/ 282339 w 301481"/>
                          <a:gd name="connsiteY54" fmla="*/ 191417 h 283079"/>
                          <a:gd name="connsiteX55" fmla="*/ 205773 w 301481"/>
                          <a:gd name="connsiteY55" fmla="*/ 148348 h 283079"/>
                          <a:gd name="connsiteX56" fmla="*/ 172275 w 301481"/>
                          <a:gd name="connsiteY56" fmla="*/ 138777 h 283079"/>
                          <a:gd name="connsiteX57" fmla="*/ 153133 w 301481"/>
                          <a:gd name="connsiteY57" fmla="*/ 138777 h 28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1481" h="283079">
                            <a:moveTo>
                              <a:pt x="196202" y="277554"/>
                            </a:moveTo>
                            <a:cubicBezTo>
                              <a:pt x="196202" y="277554"/>
                              <a:pt x="191417" y="272769"/>
                              <a:pt x="186631" y="267983"/>
                            </a:cubicBezTo>
                            <a:cubicBezTo>
                              <a:pt x="167490" y="244056"/>
                              <a:pt x="138777" y="181846"/>
                              <a:pt x="133991" y="148348"/>
                            </a:cubicBezTo>
                            <a:cubicBezTo>
                              <a:pt x="105279" y="148348"/>
                              <a:pt x="47854" y="129206"/>
                              <a:pt x="23927" y="114850"/>
                            </a:cubicBezTo>
                            <a:cubicBezTo>
                              <a:pt x="19141" y="110065"/>
                              <a:pt x="14356" y="110065"/>
                              <a:pt x="9571" y="105279"/>
                            </a:cubicBezTo>
                            <a:cubicBezTo>
                              <a:pt x="4785" y="100494"/>
                              <a:pt x="0" y="95708"/>
                              <a:pt x="0" y="86137"/>
                            </a:cubicBezTo>
                            <a:cubicBezTo>
                              <a:pt x="0" y="76567"/>
                              <a:pt x="4785" y="71781"/>
                              <a:pt x="9571" y="62210"/>
                            </a:cubicBezTo>
                            <a:cubicBezTo>
                              <a:pt x="14356" y="57425"/>
                              <a:pt x="23927" y="52640"/>
                              <a:pt x="33498" y="47854"/>
                            </a:cubicBezTo>
                            <a:cubicBezTo>
                              <a:pt x="33498" y="47854"/>
                              <a:pt x="33498" y="47854"/>
                              <a:pt x="38283" y="47854"/>
                            </a:cubicBezTo>
                            <a:cubicBezTo>
                              <a:pt x="43068" y="43069"/>
                              <a:pt x="43068" y="33498"/>
                              <a:pt x="47854" y="23927"/>
                            </a:cubicBezTo>
                            <a:cubicBezTo>
                              <a:pt x="47854" y="14356"/>
                              <a:pt x="52640" y="9571"/>
                              <a:pt x="52640" y="4785"/>
                            </a:cubicBezTo>
                            <a:cubicBezTo>
                              <a:pt x="52640" y="4785"/>
                              <a:pt x="57425" y="0"/>
                              <a:pt x="66996" y="0"/>
                            </a:cubicBezTo>
                            <a:cubicBezTo>
                              <a:pt x="71781" y="0"/>
                              <a:pt x="81352" y="4785"/>
                              <a:pt x="90923" y="14356"/>
                            </a:cubicBezTo>
                            <a:cubicBezTo>
                              <a:pt x="90923" y="14356"/>
                              <a:pt x="95708" y="19142"/>
                              <a:pt x="95708" y="19142"/>
                            </a:cubicBezTo>
                            <a:cubicBezTo>
                              <a:pt x="114850" y="38283"/>
                              <a:pt x="129206" y="57425"/>
                              <a:pt x="138777" y="81352"/>
                            </a:cubicBezTo>
                            <a:cubicBezTo>
                              <a:pt x="143563" y="95708"/>
                              <a:pt x="148348" y="110065"/>
                              <a:pt x="153133" y="119635"/>
                            </a:cubicBezTo>
                            <a:cubicBezTo>
                              <a:pt x="157919" y="119635"/>
                              <a:pt x="157919" y="119635"/>
                              <a:pt x="162704" y="119635"/>
                            </a:cubicBezTo>
                            <a:cubicBezTo>
                              <a:pt x="172275" y="119635"/>
                              <a:pt x="186631" y="124421"/>
                              <a:pt x="196202" y="129206"/>
                            </a:cubicBezTo>
                            <a:cubicBezTo>
                              <a:pt x="220129" y="133992"/>
                              <a:pt x="248842" y="148348"/>
                              <a:pt x="277554" y="172275"/>
                            </a:cubicBezTo>
                            <a:cubicBezTo>
                              <a:pt x="282339" y="177060"/>
                              <a:pt x="282339" y="177060"/>
                              <a:pt x="287125" y="177060"/>
                            </a:cubicBezTo>
                            <a:cubicBezTo>
                              <a:pt x="296696" y="186631"/>
                              <a:pt x="301481" y="196202"/>
                              <a:pt x="301481" y="200988"/>
                            </a:cubicBezTo>
                            <a:cubicBezTo>
                              <a:pt x="301481" y="205773"/>
                              <a:pt x="301481" y="205773"/>
                              <a:pt x="296696" y="210558"/>
                            </a:cubicBezTo>
                            <a:cubicBezTo>
                              <a:pt x="291910" y="215344"/>
                              <a:pt x="287125" y="215344"/>
                              <a:pt x="277554" y="220129"/>
                            </a:cubicBezTo>
                            <a:cubicBezTo>
                              <a:pt x="267983" y="224915"/>
                              <a:pt x="263198" y="224915"/>
                              <a:pt x="253627" y="229700"/>
                            </a:cubicBezTo>
                            <a:cubicBezTo>
                              <a:pt x="253627" y="229700"/>
                              <a:pt x="248842" y="234485"/>
                              <a:pt x="248842" y="234485"/>
                            </a:cubicBezTo>
                            <a:cubicBezTo>
                              <a:pt x="244056" y="248842"/>
                              <a:pt x="234485" y="258412"/>
                              <a:pt x="229700" y="267983"/>
                            </a:cubicBezTo>
                            <a:cubicBezTo>
                              <a:pt x="220129" y="277554"/>
                              <a:pt x="210558" y="277554"/>
                              <a:pt x="205773" y="277554"/>
                            </a:cubicBezTo>
                            <a:lnTo>
                              <a:pt x="205773" y="277554"/>
                            </a:lnTo>
                            <a:cubicBezTo>
                              <a:pt x="205773" y="287125"/>
                              <a:pt x="200987" y="282339"/>
                              <a:pt x="196202" y="277554"/>
                            </a:cubicBezTo>
                            <a:close/>
                            <a:moveTo>
                              <a:pt x="153133" y="138777"/>
                            </a:moveTo>
                            <a:cubicBezTo>
                              <a:pt x="148348" y="138777"/>
                              <a:pt x="148348" y="138777"/>
                              <a:pt x="148348" y="133992"/>
                            </a:cubicBezTo>
                            <a:cubicBezTo>
                              <a:pt x="148348" y="129206"/>
                              <a:pt x="143563" y="114850"/>
                              <a:pt x="133991" y="95708"/>
                            </a:cubicBezTo>
                            <a:cubicBezTo>
                              <a:pt x="124421" y="71781"/>
                              <a:pt x="110064" y="52640"/>
                              <a:pt x="95708" y="38283"/>
                            </a:cubicBezTo>
                            <a:cubicBezTo>
                              <a:pt x="95708" y="38283"/>
                              <a:pt x="90923" y="33498"/>
                              <a:pt x="90923" y="33498"/>
                            </a:cubicBezTo>
                            <a:cubicBezTo>
                              <a:pt x="76567" y="23927"/>
                              <a:pt x="71781" y="19142"/>
                              <a:pt x="71781" y="19142"/>
                            </a:cubicBezTo>
                            <a:cubicBezTo>
                              <a:pt x="71781" y="19142"/>
                              <a:pt x="66996" y="28712"/>
                              <a:pt x="66996" y="33498"/>
                            </a:cubicBezTo>
                            <a:cubicBezTo>
                              <a:pt x="66996" y="43069"/>
                              <a:pt x="62210" y="57425"/>
                              <a:pt x="57425" y="62210"/>
                            </a:cubicBezTo>
                            <a:cubicBezTo>
                              <a:pt x="57425" y="62210"/>
                              <a:pt x="52640" y="66996"/>
                              <a:pt x="52640" y="66996"/>
                            </a:cubicBezTo>
                            <a:cubicBezTo>
                              <a:pt x="43068" y="71781"/>
                              <a:pt x="38283" y="76567"/>
                              <a:pt x="33498" y="81352"/>
                            </a:cubicBezTo>
                            <a:cubicBezTo>
                              <a:pt x="28712" y="86137"/>
                              <a:pt x="23927" y="90923"/>
                              <a:pt x="23927" y="95708"/>
                            </a:cubicBezTo>
                            <a:cubicBezTo>
                              <a:pt x="23927" y="100494"/>
                              <a:pt x="23927" y="100494"/>
                              <a:pt x="28712" y="105279"/>
                            </a:cubicBezTo>
                            <a:cubicBezTo>
                              <a:pt x="28712" y="105279"/>
                              <a:pt x="33498" y="110065"/>
                              <a:pt x="38283" y="110065"/>
                            </a:cubicBezTo>
                            <a:cubicBezTo>
                              <a:pt x="62210" y="124421"/>
                              <a:pt x="124421" y="138777"/>
                              <a:pt x="148348" y="138777"/>
                            </a:cubicBezTo>
                            <a:cubicBezTo>
                              <a:pt x="153133" y="138777"/>
                              <a:pt x="153133" y="143562"/>
                              <a:pt x="153133" y="143562"/>
                            </a:cubicBezTo>
                            <a:cubicBezTo>
                              <a:pt x="153133" y="172275"/>
                              <a:pt x="186631" y="234485"/>
                              <a:pt x="200987" y="263198"/>
                            </a:cubicBezTo>
                            <a:cubicBezTo>
                              <a:pt x="200987" y="267983"/>
                              <a:pt x="205773" y="267983"/>
                              <a:pt x="205773" y="267983"/>
                            </a:cubicBezTo>
                            <a:cubicBezTo>
                              <a:pt x="210558" y="272769"/>
                              <a:pt x="210558" y="272769"/>
                              <a:pt x="215344" y="272769"/>
                            </a:cubicBezTo>
                            <a:lnTo>
                              <a:pt x="215344" y="272769"/>
                            </a:lnTo>
                            <a:cubicBezTo>
                              <a:pt x="215344" y="272769"/>
                              <a:pt x="220129" y="272769"/>
                              <a:pt x="229700" y="267983"/>
                            </a:cubicBezTo>
                            <a:cubicBezTo>
                              <a:pt x="234485" y="263198"/>
                              <a:pt x="239271" y="253627"/>
                              <a:pt x="248842" y="239271"/>
                            </a:cubicBezTo>
                            <a:cubicBezTo>
                              <a:pt x="248842" y="234485"/>
                              <a:pt x="253627" y="234485"/>
                              <a:pt x="253627" y="229700"/>
                            </a:cubicBezTo>
                            <a:cubicBezTo>
                              <a:pt x="263198" y="220129"/>
                              <a:pt x="272769" y="220129"/>
                              <a:pt x="282339" y="215344"/>
                            </a:cubicBezTo>
                            <a:cubicBezTo>
                              <a:pt x="287125" y="215344"/>
                              <a:pt x="291910" y="210558"/>
                              <a:pt x="296696" y="210558"/>
                            </a:cubicBezTo>
                            <a:cubicBezTo>
                              <a:pt x="296696" y="210558"/>
                              <a:pt x="296696" y="205773"/>
                              <a:pt x="287125" y="196202"/>
                            </a:cubicBezTo>
                            <a:cubicBezTo>
                              <a:pt x="287125" y="196202"/>
                              <a:pt x="282339" y="191417"/>
                              <a:pt x="282339" y="191417"/>
                            </a:cubicBezTo>
                            <a:cubicBezTo>
                              <a:pt x="258412" y="167490"/>
                              <a:pt x="229700" y="157919"/>
                              <a:pt x="205773" y="148348"/>
                            </a:cubicBezTo>
                            <a:cubicBezTo>
                              <a:pt x="196202" y="143562"/>
                              <a:pt x="186631" y="143562"/>
                              <a:pt x="172275" y="138777"/>
                            </a:cubicBezTo>
                            <a:cubicBezTo>
                              <a:pt x="157919" y="138777"/>
                              <a:pt x="153133" y="138777"/>
                              <a:pt x="153133" y="138777"/>
                            </a:cubicBezTo>
                            <a:close/>
                          </a:path>
                        </a:pathLst>
                      </a:custGeom>
                      <a:solidFill>
                        <a:srgbClr val="499D38"/>
                      </a:solidFill>
                      <a:ln w="47824" cap="flat">
                        <a:noFill/>
                        <a:prstDash val="solid"/>
                        <a:miter/>
                      </a:ln>
                    </p:spPr>
                    <p:txBody>
                      <a:bodyPr rtlCol="0" anchor="ctr"/>
                      <a:lstStyle/>
                      <a:p>
                        <a:endParaRPr lang="en-US"/>
                      </a:p>
                    </p:txBody>
                  </p:sp>
                </p:grpSp>
                <p:sp>
                  <p:nvSpPr>
                    <p:cNvPr id="264" name="Freeform: Shape 263">
                      <a:extLst>
                        <a:ext uri="{FF2B5EF4-FFF2-40B4-BE49-F238E27FC236}">
                          <a16:creationId xmlns:a16="http://schemas.microsoft.com/office/drawing/2014/main" id="{C7C93A6E-7B7A-42A8-8016-E30B73FEC72B}"/>
                        </a:ext>
                      </a:extLst>
                    </p:cNvPr>
                    <p:cNvSpPr/>
                    <p:nvPr/>
                  </p:nvSpPr>
                  <p:spPr>
                    <a:xfrm>
                      <a:off x="8087619" y="7646998"/>
                      <a:ext cx="69388" cy="46212"/>
                    </a:xfrm>
                    <a:custGeom>
                      <a:avLst/>
                      <a:gdLst>
                        <a:gd name="connsiteX0" fmla="*/ 22731 w 69388"/>
                        <a:gd name="connsiteY0" fmla="*/ 3143 h 46212"/>
                        <a:gd name="connsiteX1" fmla="*/ 65800 w 69388"/>
                        <a:gd name="connsiteY1" fmla="*/ 22285 h 46212"/>
                        <a:gd name="connsiteX2" fmla="*/ 65800 w 69388"/>
                        <a:gd name="connsiteY2" fmla="*/ 41427 h 46212"/>
                        <a:gd name="connsiteX3" fmla="*/ 46658 w 69388"/>
                        <a:gd name="connsiteY3" fmla="*/ 46212 h 46212"/>
                        <a:gd name="connsiteX4" fmla="*/ 17945 w 69388"/>
                        <a:gd name="connsiteY4" fmla="*/ 31856 h 46212"/>
                        <a:gd name="connsiteX5" fmla="*/ 3589 w 69388"/>
                        <a:gd name="connsiteY5" fmla="*/ 22285 h 46212"/>
                        <a:gd name="connsiteX6" fmla="*/ 3589 w 69388"/>
                        <a:gd name="connsiteY6" fmla="*/ 7929 h 46212"/>
                        <a:gd name="connsiteX7" fmla="*/ 22731 w 69388"/>
                        <a:gd name="connsiteY7" fmla="*/ 3143 h 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88" h="46212">
                          <a:moveTo>
                            <a:pt x="22731" y="3143"/>
                          </a:moveTo>
                          <a:cubicBezTo>
                            <a:pt x="37087" y="3143"/>
                            <a:pt x="61014" y="7929"/>
                            <a:pt x="65800" y="22285"/>
                          </a:cubicBezTo>
                          <a:cubicBezTo>
                            <a:pt x="70585" y="27070"/>
                            <a:pt x="70585" y="36641"/>
                            <a:pt x="65800" y="41427"/>
                          </a:cubicBezTo>
                          <a:cubicBezTo>
                            <a:pt x="61014" y="46212"/>
                            <a:pt x="51443" y="46212"/>
                            <a:pt x="46658" y="46212"/>
                          </a:cubicBezTo>
                          <a:cubicBezTo>
                            <a:pt x="37087" y="46212"/>
                            <a:pt x="27516" y="41427"/>
                            <a:pt x="17945" y="31856"/>
                          </a:cubicBezTo>
                          <a:cubicBezTo>
                            <a:pt x="13160" y="27070"/>
                            <a:pt x="8374" y="22285"/>
                            <a:pt x="3589" y="22285"/>
                          </a:cubicBezTo>
                          <a:cubicBezTo>
                            <a:pt x="-1196" y="17500"/>
                            <a:pt x="-1196" y="12714"/>
                            <a:pt x="3589" y="7929"/>
                          </a:cubicBezTo>
                          <a:cubicBezTo>
                            <a:pt x="8374" y="-1642"/>
                            <a:pt x="17945" y="-1642"/>
                            <a:pt x="22731" y="3143"/>
                          </a:cubicBezTo>
                          <a:close/>
                        </a:path>
                      </a:pathLst>
                    </a:custGeom>
                    <a:solidFill>
                      <a:srgbClr val="ABB81F"/>
                    </a:solidFill>
                    <a:ln w="47824"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6B33CF0F-9C18-4663-A7AF-909028420C4E}"/>
                        </a:ext>
                      </a:extLst>
                    </p:cNvPr>
                    <p:cNvSpPr/>
                    <p:nvPr/>
                  </p:nvSpPr>
                  <p:spPr>
                    <a:xfrm>
                      <a:off x="8086422" y="7697995"/>
                      <a:ext cx="23927" cy="33497"/>
                    </a:xfrm>
                    <a:custGeom>
                      <a:avLst/>
                      <a:gdLst>
                        <a:gd name="connsiteX0" fmla="*/ 4785 w 23927"/>
                        <a:gd name="connsiteY0" fmla="*/ 0 h 33497"/>
                        <a:gd name="connsiteX1" fmla="*/ 23927 w 23927"/>
                        <a:gd name="connsiteY1" fmla="*/ 23927 h 33497"/>
                        <a:gd name="connsiteX2" fmla="*/ 19142 w 23927"/>
                        <a:gd name="connsiteY2" fmla="*/ 33498 h 33497"/>
                        <a:gd name="connsiteX3" fmla="*/ 0 w 23927"/>
                        <a:gd name="connsiteY3" fmla="*/ 14356 h 33497"/>
                        <a:gd name="connsiteX4" fmla="*/ 4785 w 23927"/>
                        <a:gd name="connsiteY4" fmla="*/ 0 h 33497"/>
                        <a:gd name="connsiteX5" fmla="*/ 4785 w 23927"/>
                        <a:gd name="connsiteY5" fmla="*/ 0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27" h="33497">
                          <a:moveTo>
                            <a:pt x="4785" y="0"/>
                          </a:moveTo>
                          <a:cubicBezTo>
                            <a:pt x="14356" y="0"/>
                            <a:pt x="23927" y="14356"/>
                            <a:pt x="23927" y="23927"/>
                          </a:cubicBezTo>
                          <a:cubicBezTo>
                            <a:pt x="23927" y="28712"/>
                            <a:pt x="23927" y="33498"/>
                            <a:pt x="19142" y="33498"/>
                          </a:cubicBezTo>
                          <a:cubicBezTo>
                            <a:pt x="9571" y="33498"/>
                            <a:pt x="0" y="19142"/>
                            <a:pt x="0" y="14356"/>
                          </a:cubicBezTo>
                          <a:cubicBezTo>
                            <a:pt x="0" y="9571"/>
                            <a:pt x="0" y="9571"/>
                            <a:pt x="4785" y="0"/>
                          </a:cubicBezTo>
                          <a:cubicBezTo>
                            <a:pt x="0" y="4785"/>
                            <a:pt x="0" y="0"/>
                            <a:pt x="4785" y="0"/>
                          </a:cubicBezTo>
                          <a:close/>
                        </a:path>
                      </a:pathLst>
                    </a:custGeom>
                    <a:solidFill>
                      <a:srgbClr val="ABB81F"/>
                    </a:solidFill>
                    <a:ln w="47824"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02165482-DCFD-41EC-B693-E25C5953D528}"/>
                        </a:ext>
                      </a:extLst>
                    </p:cNvPr>
                    <p:cNvSpPr/>
                    <p:nvPr/>
                  </p:nvSpPr>
                  <p:spPr>
                    <a:xfrm>
                      <a:off x="7921591" y="7559218"/>
                      <a:ext cx="61678" cy="31855"/>
                    </a:xfrm>
                    <a:custGeom>
                      <a:avLst/>
                      <a:gdLst>
                        <a:gd name="connsiteX0" fmla="*/ 26054 w 61678"/>
                        <a:gd name="connsiteY0" fmla="*/ 0 h 31855"/>
                        <a:gd name="connsiteX1" fmla="*/ 45196 w 61678"/>
                        <a:gd name="connsiteY1" fmla="*/ 4785 h 31855"/>
                        <a:gd name="connsiteX2" fmla="*/ 59552 w 61678"/>
                        <a:gd name="connsiteY2" fmla="*/ 14356 h 31855"/>
                        <a:gd name="connsiteX3" fmla="*/ 59552 w 61678"/>
                        <a:gd name="connsiteY3" fmla="*/ 23927 h 31855"/>
                        <a:gd name="connsiteX4" fmla="*/ 59552 w 61678"/>
                        <a:gd name="connsiteY4" fmla="*/ 23927 h 31855"/>
                        <a:gd name="connsiteX5" fmla="*/ 30839 w 61678"/>
                        <a:gd name="connsiteY5" fmla="*/ 28712 h 31855"/>
                        <a:gd name="connsiteX6" fmla="*/ 2127 w 61678"/>
                        <a:gd name="connsiteY6" fmla="*/ 14356 h 31855"/>
                        <a:gd name="connsiteX7" fmla="*/ 2127 w 61678"/>
                        <a:gd name="connsiteY7" fmla="*/ 4785 h 31855"/>
                        <a:gd name="connsiteX8" fmla="*/ 26054 w 61678"/>
                        <a:gd name="connsiteY8" fmla="*/ 0 h 3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78" h="31855">
                          <a:moveTo>
                            <a:pt x="26054" y="0"/>
                          </a:moveTo>
                          <a:cubicBezTo>
                            <a:pt x="30839" y="0"/>
                            <a:pt x="40410" y="4785"/>
                            <a:pt x="45196" y="4785"/>
                          </a:cubicBezTo>
                          <a:cubicBezTo>
                            <a:pt x="49981" y="4785"/>
                            <a:pt x="59552" y="9571"/>
                            <a:pt x="59552" y="14356"/>
                          </a:cubicBezTo>
                          <a:cubicBezTo>
                            <a:pt x="64337" y="19142"/>
                            <a:pt x="59552" y="23927"/>
                            <a:pt x="59552" y="23927"/>
                          </a:cubicBezTo>
                          <a:cubicBezTo>
                            <a:pt x="59552" y="23927"/>
                            <a:pt x="59552" y="23927"/>
                            <a:pt x="59552" y="23927"/>
                          </a:cubicBezTo>
                          <a:cubicBezTo>
                            <a:pt x="54766" y="33498"/>
                            <a:pt x="40410" y="33498"/>
                            <a:pt x="30839" y="28712"/>
                          </a:cubicBezTo>
                          <a:cubicBezTo>
                            <a:pt x="21269" y="28712"/>
                            <a:pt x="6912" y="23927"/>
                            <a:pt x="2127" y="14356"/>
                          </a:cubicBezTo>
                          <a:cubicBezTo>
                            <a:pt x="-2659" y="9571"/>
                            <a:pt x="2127" y="4785"/>
                            <a:pt x="2127" y="4785"/>
                          </a:cubicBezTo>
                          <a:cubicBezTo>
                            <a:pt x="11698" y="0"/>
                            <a:pt x="21269" y="0"/>
                            <a:pt x="26054" y="0"/>
                          </a:cubicBezTo>
                          <a:close/>
                        </a:path>
                      </a:pathLst>
                    </a:custGeom>
                    <a:solidFill>
                      <a:srgbClr val="ABB81F"/>
                    </a:solidFill>
                    <a:ln w="47824"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490B86EE-0687-434D-A56C-C94DD6CF3070}"/>
                        </a:ext>
                      </a:extLst>
                    </p:cNvPr>
                    <p:cNvSpPr/>
                    <p:nvPr/>
                  </p:nvSpPr>
                  <p:spPr>
                    <a:xfrm>
                      <a:off x="7962002" y="7516149"/>
                      <a:ext cx="19141" cy="14356"/>
                    </a:xfrm>
                    <a:custGeom>
                      <a:avLst/>
                      <a:gdLst>
                        <a:gd name="connsiteX0" fmla="*/ 4785 w 19141"/>
                        <a:gd name="connsiteY0" fmla="*/ 0 h 14356"/>
                        <a:gd name="connsiteX1" fmla="*/ 19141 w 19141"/>
                        <a:gd name="connsiteY1" fmla="*/ 4786 h 14356"/>
                        <a:gd name="connsiteX2" fmla="*/ 14356 w 19141"/>
                        <a:gd name="connsiteY2" fmla="*/ 14356 h 14356"/>
                        <a:gd name="connsiteX3" fmla="*/ 0 w 19141"/>
                        <a:gd name="connsiteY3" fmla="*/ 9571 h 14356"/>
                        <a:gd name="connsiteX4" fmla="*/ 0 w 19141"/>
                        <a:gd name="connsiteY4" fmla="*/ 4786 h 14356"/>
                        <a:gd name="connsiteX5" fmla="*/ 4785 w 19141"/>
                        <a:gd name="connsiteY5"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4785" y="0"/>
                          </a:moveTo>
                          <a:cubicBezTo>
                            <a:pt x="9571" y="0"/>
                            <a:pt x="14356" y="0"/>
                            <a:pt x="19141" y="4786"/>
                          </a:cubicBezTo>
                          <a:cubicBezTo>
                            <a:pt x="19141" y="9571"/>
                            <a:pt x="19141" y="14356"/>
                            <a:pt x="14356" y="14356"/>
                          </a:cubicBezTo>
                          <a:cubicBezTo>
                            <a:pt x="9571" y="14356"/>
                            <a:pt x="4785" y="14356"/>
                            <a:pt x="0" y="9571"/>
                          </a:cubicBezTo>
                          <a:cubicBezTo>
                            <a:pt x="0" y="9571"/>
                            <a:pt x="0" y="4786"/>
                            <a:pt x="0" y="4786"/>
                          </a:cubicBezTo>
                          <a:cubicBezTo>
                            <a:pt x="0" y="4786"/>
                            <a:pt x="4785" y="0"/>
                            <a:pt x="4785" y="0"/>
                          </a:cubicBezTo>
                          <a:close/>
                        </a:path>
                      </a:pathLst>
                    </a:custGeom>
                    <a:solidFill>
                      <a:srgbClr val="ABB81F"/>
                    </a:solidFill>
                    <a:ln w="47824"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34F5DB38-F8F8-4CAB-B6D8-C5AB2BC4F2AB}"/>
                        </a:ext>
                      </a:extLst>
                    </p:cNvPr>
                    <p:cNvSpPr/>
                    <p:nvPr/>
                  </p:nvSpPr>
                  <p:spPr>
                    <a:xfrm>
                      <a:off x="7976358" y="7511364"/>
                      <a:ext cx="148347" cy="196201"/>
                    </a:xfrm>
                    <a:custGeom>
                      <a:avLst/>
                      <a:gdLst>
                        <a:gd name="connsiteX0" fmla="*/ 38283 w 148347"/>
                        <a:gd name="connsiteY0" fmla="*/ 76567 h 196201"/>
                        <a:gd name="connsiteX1" fmla="*/ 19142 w 148347"/>
                        <a:gd name="connsiteY1" fmla="*/ 4785 h 196201"/>
                        <a:gd name="connsiteX2" fmla="*/ 14356 w 148347"/>
                        <a:gd name="connsiteY2" fmla="*/ 0 h 196201"/>
                        <a:gd name="connsiteX3" fmla="*/ 47854 w 148347"/>
                        <a:gd name="connsiteY3" fmla="*/ 52640 h 196201"/>
                        <a:gd name="connsiteX4" fmla="*/ 62211 w 148347"/>
                        <a:gd name="connsiteY4" fmla="*/ 90923 h 196201"/>
                        <a:gd name="connsiteX5" fmla="*/ 110065 w 148347"/>
                        <a:gd name="connsiteY5" fmla="*/ 100494 h 196201"/>
                        <a:gd name="connsiteX6" fmla="*/ 148348 w 148347"/>
                        <a:gd name="connsiteY6" fmla="*/ 114850 h 196201"/>
                        <a:gd name="connsiteX7" fmla="*/ 86138 w 148347"/>
                        <a:gd name="connsiteY7" fmla="*/ 129206 h 196201"/>
                        <a:gd name="connsiteX8" fmla="*/ 86138 w 148347"/>
                        <a:gd name="connsiteY8" fmla="*/ 191417 h 196201"/>
                        <a:gd name="connsiteX9" fmla="*/ 86138 w 148347"/>
                        <a:gd name="connsiteY9" fmla="*/ 196202 h 196201"/>
                        <a:gd name="connsiteX10" fmla="*/ 52640 w 148347"/>
                        <a:gd name="connsiteY10" fmla="*/ 100494 h 196201"/>
                        <a:gd name="connsiteX11" fmla="*/ 0 w 148347"/>
                        <a:gd name="connsiteY11" fmla="*/ 90923 h 196201"/>
                        <a:gd name="connsiteX12" fmla="*/ 38283 w 148347"/>
                        <a:gd name="connsiteY12" fmla="*/ 76567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347" h="196201">
                          <a:moveTo>
                            <a:pt x="38283" y="76567"/>
                          </a:moveTo>
                          <a:cubicBezTo>
                            <a:pt x="47854" y="52640"/>
                            <a:pt x="33498" y="23927"/>
                            <a:pt x="19142" y="4785"/>
                          </a:cubicBezTo>
                          <a:cubicBezTo>
                            <a:pt x="19142" y="4785"/>
                            <a:pt x="19142" y="0"/>
                            <a:pt x="14356" y="0"/>
                          </a:cubicBezTo>
                          <a:cubicBezTo>
                            <a:pt x="28712" y="19142"/>
                            <a:pt x="43069" y="38283"/>
                            <a:pt x="47854" y="52640"/>
                          </a:cubicBezTo>
                          <a:cubicBezTo>
                            <a:pt x="57425" y="71781"/>
                            <a:pt x="62211" y="86137"/>
                            <a:pt x="62211" y="90923"/>
                          </a:cubicBezTo>
                          <a:cubicBezTo>
                            <a:pt x="71781" y="90923"/>
                            <a:pt x="86138" y="95708"/>
                            <a:pt x="110065" y="100494"/>
                          </a:cubicBezTo>
                          <a:cubicBezTo>
                            <a:pt x="124421" y="105279"/>
                            <a:pt x="133992" y="110065"/>
                            <a:pt x="148348" y="114850"/>
                          </a:cubicBezTo>
                          <a:cubicBezTo>
                            <a:pt x="124421" y="110065"/>
                            <a:pt x="105279" y="110065"/>
                            <a:pt x="86138" y="129206"/>
                          </a:cubicBezTo>
                          <a:cubicBezTo>
                            <a:pt x="71781" y="143562"/>
                            <a:pt x="81352" y="172275"/>
                            <a:pt x="86138" y="191417"/>
                          </a:cubicBezTo>
                          <a:cubicBezTo>
                            <a:pt x="86138" y="191417"/>
                            <a:pt x="86138" y="191417"/>
                            <a:pt x="86138" y="196202"/>
                          </a:cubicBezTo>
                          <a:cubicBezTo>
                            <a:pt x="71781" y="167490"/>
                            <a:pt x="52640" y="124421"/>
                            <a:pt x="52640" y="100494"/>
                          </a:cubicBezTo>
                          <a:cubicBezTo>
                            <a:pt x="38283" y="100494"/>
                            <a:pt x="19142" y="95708"/>
                            <a:pt x="0" y="90923"/>
                          </a:cubicBezTo>
                          <a:cubicBezTo>
                            <a:pt x="14356" y="95708"/>
                            <a:pt x="28712" y="90923"/>
                            <a:pt x="38283" y="76567"/>
                          </a:cubicBezTo>
                          <a:close/>
                        </a:path>
                      </a:pathLst>
                    </a:custGeom>
                    <a:solidFill>
                      <a:srgbClr val="ABB81F"/>
                    </a:solidFill>
                    <a:ln w="47824" cap="flat">
                      <a:noFill/>
                      <a:prstDash val="solid"/>
                      <a:miter/>
                    </a:ln>
                  </p:spPr>
                  <p:txBody>
                    <a:bodyPr rtlCol="0" anchor="ctr"/>
                    <a:lstStyle/>
                    <a:p>
                      <a:endParaRPr lang="en-US"/>
                    </a:p>
                  </p:txBody>
                </p:sp>
              </p:grpSp>
            </p:grpSp>
            <p:sp>
              <p:nvSpPr>
                <p:cNvPr id="257" name="Freeform: Shape 256">
                  <a:extLst>
                    <a:ext uri="{FF2B5EF4-FFF2-40B4-BE49-F238E27FC236}">
                      <a16:creationId xmlns:a16="http://schemas.microsoft.com/office/drawing/2014/main" id="{38A898A6-BD8C-4CDB-BFF1-EE2AD633E404}"/>
                    </a:ext>
                  </a:extLst>
                </p:cNvPr>
                <p:cNvSpPr/>
                <p:nvPr/>
              </p:nvSpPr>
              <p:spPr>
                <a:xfrm>
                  <a:off x="8172560" y="7430012"/>
                  <a:ext cx="81352" cy="84149"/>
                </a:xfrm>
                <a:custGeom>
                  <a:avLst/>
                  <a:gdLst>
                    <a:gd name="connsiteX0" fmla="*/ 0 w 81352"/>
                    <a:gd name="connsiteY0" fmla="*/ 71781 h 84149"/>
                    <a:gd name="connsiteX1" fmla="*/ 14356 w 81352"/>
                    <a:gd name="connsiteY1" fmla="*/ 66996 h 84149"/>
                    <a:gd name="connsiteX2" fmla="*/ 14356 w 81352"/>
                    <a:gd name="connsiteY2" fmla="*/ 57425 h 84149"/>
                    <a:gd name="connsiteX3" fmla="*/ 23927 w 81352"/>
                    <a:gd name="connsiteY3" fmla="*/ 52640 h 84149"/>
                    <a:gd name="connsiteX4" fmla="*/ 19142 w 81352"/>
                    <a:gd name="connsiteY4" fmla="*/ 43069 h 84149"/>
                    <a:gd name="connsiteX5" fmla="*/ 28713 w 81352"/>
                    <a:gd name="connsiteY5" fmla="*/ 23927 h 84149"/>
                    <a:gd name="connsiteX6" fmla="*/ 43069 w 81352"/>
                    <a:gd name="connsiteY6" fmla="*/ 0 h 84149"/>
                    <a:gd name="connsiteX7" fmla="*/ 47854 w 81352"/>
                    <a:gd name="connsiteY7" fmla="*/ 4786 h 84149"/>
                    <a:gd name="connsiteX8" fmla="*/ 38283 w 81352"/>
                    <a:gd name="connsiteY8" fmla="*/ 28713 h 84149"/>
                    <a:gd name="connsiteX9" fmla="*/ 33498 w 81352"/>
                    <a:gd name="connsiteY9" fmla="*/ 38283 h 84149"/>
                    <a:gd name="connsiteX10" fmla="*/ 43069 w 81352"/>
                    <a:gd name="connsiteY10" fmla="*/ 33498 h 84149"/>
                    <a:gd name="connsiteX11" fmla="*/ 52640 w 81352"/>
                    <a:gd name="connsiteY11" fmla="*/ 43069 h 84149"/>
                    <a:gd name="connsiteX12" fmla="*/ 47854 w 81352"/>
                    <a:gd name="connsiteY12" fmla="*/ 47854 h 84149"/>
                    <a:gd name="connsiteX13" fmla="*/ 76567 w 81352"/>
                    <a:gd name="connsiteY13" fmla="*/ 33498 h 84149"/>
                    <a:gd name="connsiteX14" fmla="*/ 81352 w 81352"/>
                    <a:gd name="connsiteY14" fmla="*/ 38283 h 84149"/>
                    <a:gd name="connsiteX15" fmla="*/ 81352 w 81352"/>
                    <a:gd name="connsiteY15" fmla="*/ 43069 h 84149"/>
                    <a:gd name="connsiteX16" fmla="*/ 47854 w 81352"/>
                    <a:gd name="connsiteY16" fmla="*/ 76567 h 84149"/>
                    <a:gd name="connsiteX17" fmla="*/ 0 w 81352"/>
                    <a:gd name="connsiteY17" fmla="*/ 76567 h 84149"/>
                    <a:gd name="connsiteX18" fmla="*/ 0 w 81352"/>
                    <a:gd name="connsiteY18" fmla="*/ 71781 h 8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352" h="84149">
                      <a:moveTo>
                        <a:pt x="0" y="71781"/>
                      </a:moveTo>
                      <a:cubicBezTo>
                        <a:pt x="4786" y="66996"/>
                        <a:pt x="9571" y="66996"/>
                        <a:pt x="14356" y="66996"/>
                      </a:cubicBezTo>
                      <a:cubicBezTo>
                        <a:pt x="14356" y="62210"/>
                        <a:pt x="14356" y="62210"/>
                        <a:pt x="14356" y="57425"/>
                      </a:cubicBezTo>
                      <a:cubicBezTo>
                        <a:pt x="14356" y="52640"/>
                        <a:pt x="19142" y="52640"/>
                        <a:pt x="23927" y="52640"/>
                      </a:cubicBezTo>
                      <a:cubicBezTo>
                        <a:pt x="19142" y="52640"/>
                        <a:pt x="19142" y="47854"/>
                        <a:pt x="19142" y="43069"/>
                      </a:cubicBezTo>
                      <a:cubicBezTo>
                        <a:pt x="19142" y="38283"/>
                        <a:pt x="23927" y="28713"/>
                        <a:pt x="28713" y="23927"/>
                      </a:cubicBezTo>
                      <a:cubicBezTo>
                        <a:pt x="33498" y="14356"/>
                        <a:pt x="38283" y="4786"/>
                        <a:pt x="43069" y="0"/>
                      </a:cubicBezTo>
                      <a:cubicBezTo>
                        <a:pt x="47854" y="0"/>
                        <a:pt x="47854" y="4786"/>
                        <a:pt x="47854" y="4786"/>
                      </a:cubicBezTo>
                      <a:cubicBezTo>
                        <a:pt x="47854" y="14356"/>
                        <a:pt x="43069" y="19142"/>
                        <a:pt x="38283" y="28713"/>
                      </a:cubicBezTo>
                      <a:cubicBezTo>
                        <a:pt x="38283" y="33498"/>
                        <a:pt x="33498" y="33498"/>
                        <a:pt x="33498" y="38283"/>
                      </a:cubicBezTo>
                      <a:cubicBezTo>
                        <a:pt x="38283" y="38283"/>
                        <a:pt x="38283" y="38283"/>
                        <a:pt x="43069" y="33498"/>
                      </a:cubicBezTo>
                      <a:cubicBezTo>
                        <a:pt x="47854" y="28713"/>
                        <a:pt x="52640" y="38283"/>
                        <a:pt x="52640" y="43069"/>
                      </a:cubicBezTo>
                      <a:cubicBezTo>
                        <a:pt x="52640" y="43069"/>
                        <a:pt x="52640" y="47854"/>
                        <a:pt x="47854" y="47854"/>
                      </a:cubicBezTo>
                      <a:cubicBezTo>
                        <a:pt x="57425" y="43069"/>
                        <a:pt x="66996" y="43069"/>
                        <a:pt x="76567" y="33498"/>
                      </a:cubicBezTo>
                      <a:cubicBezTo>
                        <a:pt x="76567" y="33498"/>
                        <a:pt x="81352" y="33498"/>
                        <a:pt x="81352" y="38283"/>
                      </a:cubicBezTo>
                      <a:cubicBezTo>
                        <a:pt x="81352" y="38283"/>
                        <a:pt x="81352" y="38283"/>
                        <a:pt x="81352" y="43069"/>
                      </a:cubicBezTo>
                      <a:cubicBezTo>
                        <a:pt x="81352" y="62210"/>
                        <a:pt x="62211" y="71781"/>
                        <a:pt x="47854" y="76567"/>
                      </a:cubicBezTo>
                      <a:cubicBezTo>
                        <a:pt x="33498" y="81352"/>
                        <a:pt x="9571" y="90923"/>
                        <a:pt x="0" y="76567"/>
                      </a:cubicBezTo>
                      <a:cubicBezTo>
                        <a:pt x="0" y="76567"/>
                        <a:pt x="0" y="71781"/>
                        <a:pt x="0" y="71781"/>
                      </a:cubicBezTo>
                      <a:close/>
                    </a:path>
                  </a:pathLst>
                </a:custGeom>
                <a:solidFill>
                  <a:srgbClr val="D9531E"/>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6B510AE6-8851-4685-A586-51C0C38FD21A}"/>
                    </a:ext>
                  </a:extLst>
                </p:cNvPr>
                <p:cNvSpPr/>
                <p:nvPr/>
              </p:nvSpPr>
              <p:spPr>
                <a:xfrm>
                  <a:off x="8076851" y="7564003"/>
                  <a:ext cx="43068" cy="25231"/>
                </a:xfrm>
                <a:custGeom>
                  <a:avLst/>
                  <a:gdLst>
                    <a:gd name="connsiteX0" fmla="*/ 0 w 43068"/>
                    <a:gd name="connsiteY0" fmla="*/ 9571 h 25231"/>
                    <a:gd name="connsiteX1" fmla="*/ 14356 w 43068"/>
                    <a:gd name="connsiteY1" fmla="*/ 4786 h 25231"/>
                    <a:gd name="connsiteX2" fmla="*/ 23927 w 43068"/>
                    <a:gd name="connsiteY2" fmla="*/ 0 h 25231"/>
                    <a:gd name="connsiteX3" fmla="*/ 28713 w 43068"/>
                    <a:gd name="connsiteY3" fmla="*/ 4786 h 25231"/>
                    <a:gd name="connsiteX4" fmla="*/ 38283 w 43068"/>
                    <a:gd name="connsiteY4" fmla="*/ 0 h 25231"/>
                    <a:gd name="connsiteX5" fmla="*/ 43069 w 43068"/>
                    <a:gd name="connsiteY5" fmla="*/ 4786 h 25231"/>
                    <a:gd name="connsiteX6" fmla="*/ 14356 w 43068"/>
                    <a:gd name="connsiteY6" fmla="*/ 23927 h 25231"/>
                    <a:gd name="connsiteX7" fmla="*/ 4786 w 43068"/>
                    <a:gd name="connsiteY7" fmla="*/ 14356 h 25231"/>
                    <a:gd name="connsiteX8" fmla="*/ 0 w 43068"/>
                    <a:gd name="connsiteY8" fmla="*/ 9571 h 2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8" h="25231">
                      <a:moveTo>
                        <a:pt x="0" y="9571"/>
                      </a:moveTo>
                      <a:cubicBezTo>
                        <a:pt x="4786" y="4786"/>
                        <a:pt x="9571" y="4786"/>
                        <a:pt x="14356" y="4786"/>
                      </a:cubicBezTo>
                      <a:cubicBezTo>
                        <a:pt x="19142" y="4786"/>
                        <a:pt x="19142" y="0"/>
                        <a:pt x="23927" y="0"/>
                      </a:cubicBezTo>
                      <a:cubicBezTo>
                        <a:pt x="28713" y="0"/>
                        <a:pt x="28713" y="0"/>
                        <a:pt x="28713" y="4786"/>
                      </a:cubicBezTo>
                      <a:cubicBezTo>
                        <a:pt x="33498" y="4786"/>
                        <a:pt x="33498" y="4786"/>
                        <a:pt x="38283" y="0"/>
                      </a:cubicBezTo>
                      <a:cubicBezTo>
                        <a:pt x="43069" y="0"/>
                        <a:pt x="43069" y="4786"/>
                        <a:pt x="43069" y="4786"/>
                      </a:cubicBezTo>
                      <a:cubicBezTo>
                        <a:pt x="33498" y="14356"/>
                        <a:pt x="23927" y="19142"/>
                        <a:pt x="14356" y="23927"/>
                      </a:cubicBezTo>
                      <a:cubicBezTo>
                        <a:pt x="9571" y="28713"/>
                        <a:pt x="4786" y="19142"/>
                        <a:pt x="4786" y="14356"/>
                      </a:cubicBezTo>
                      <a:cubicBezTo>
                        <a:pt x="0" y="14356"/>
                        <a:pt x="0" y="9571"/>
                        <a:pt x="0" y="9571"/>
                      </a:cubicBezTo>
                      <a:close/>
                    </a:path>
                  </a:pathLst>
                </a:custGeom>
                <a:solidFill>
                  <a:srgbClr val="D9531E"/>
                </a:solidFill>
                <a:ln w="47824"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0959D358-1462-481B-BB1E-45BEE55E98B3}"/>
                    </a:ext>
                  </a:extLst>
                </p:cNvPr>
                <p:cNvSpPr/>
                <p:nvPr/>
              </p:nvSpPr>
              <p:spPr>
                <a:xfrm>
                  <a:off x="7754102" y="7736278"/>
                  <a:ext cx="253095" cy="105279"/>
                </a:xfrm>
                <a:custGeom>
                  <a:avLst/>
                  <a:gdLst>
                    <a:gd name="connsiteX0" fmla="*/ 2127 w 253095"/>
                    <a:gd name="connsiteY0" fmla="*/ 90923 h 105279"/>
                    <a:gd name="connsiteX1" fmla="*/ 16483 w 253095"/>
                    <a:gd name="connsiteY1" fmla="*/ 81352 h 105279"/>
                    <a:gd name="connsiteX2" fmla="*/ 83479 w 253095"/>
                    <a:gd name="connsiteY2" fmla="*/ 43069 h 105279"/>
                    <a:gd name="connsiteX3" fmla="*/ 155260 w 253095"/>
                    <a:gd name="connsiteY3" fmla="*/ 0 h 105279"/>
                    <a:gd name="connsiteX4" fmla="*/ 155260 w 253095"/>
                    <a:gd name="connsiteY4" fmla="*/ 0 h 105279"/>
                    <a:gd name="connsiteX5" fmla="*/ 102621 w 253095"/>
                    <a:gd name="connsiteY5" fmla="*/ 57425 h 105279"/>
                    <a:gd name="connsiteX6" fmla="*/ 73908 w 253095"/>
                    <a:gd name="connsiteY6" fmla="*/ 76567 h 105279"/>
                    <a:gd name="connsiteX7" fmla="*/ 73908 w 253095"/>
                    <a:gd name="connsiteY7" fmla="*/ 76567 h 105279"/>
                    <a:gd name="connsiteX8" fmla="*/ 150475 w 253095"/>
                    <a:gd name="connsiteY8" fmla="*/ 66996 h 105279"/>
                    <a:gd name="connsiteX9" fmla="*/ 222256 w 253095"/>
                    <a:gd name="connsiteY9" fmla="*/ 23927 h 105279"/>
                    <a:gd name="connsiteX10" fmla="*/ 222256 w 253095"/>
                    <a:gd name="connsiteY10" fmla="*/ 23927 h 105279"/>
                    <a:gd name="connsiteX11" fmla="*/ 155260 w 253095"/>
                    <a:gd name="connsiteY11" fmla="*/ 86137 h 105279"/>
                    <a:gd name="connsiteX12" fmla="*/ 145689 w 253095"/>
                    <a:gd name="connsiteY12" fmla="*/ 86137 h 105279"/>
                    <a:gd name="connsiteX13" fmla="*/ 250968 w 253095"/>
                    <a:gd name="connsiteY13" fmla="*/ 43069 h 105279"/>
                    <a:gd name="connsiteX14" fmla="*/ 250968 w 253095"/>
                    <a:gd name="connsiteY14" fmla="*/ 47854 h 105279"/>
                    <a:gd name="connsiteX15" fmla="*/ 145689 w 253095"/>
                    <a:gd name="connsiteY15" fmla="*/ 105279 h 105279"/>
                    <a:gd name="connsiteX16" fmla="*/ 78693 w 253095"/>
                    <a:gd name="connsiteY16" fmla="*/ 95708 h 105279"/>
                    <a:gd name="connsiteX17" fmla="*/ 21269 w 253095"/>
                    <a:gd name="connsiteY17" fmla="*/ 95708 h 105279"/>
                    <a:gd name="connsiteX18" fmla="*/ 11698 w 253095"/>
                    <a:gd name="connsiteY18" fmla="*/ 100494 h 105279"/>
                    <a:gd name="connsiteX19" fmla="*/ 11698 w 253095"/>
                    <a:gd name="connsiteY19" fmla="*/ 100494 h 105279"/>
                    <a:gd name="connsiteX20" fmla="*/ 2127 w 253095"/>
                    <a:gd name="connsiteY20" fmla="*/ 100494 h 105279"/>
                    <a:gd name="connsiteX21" fmla="*/ 2127 w 253095"/>
                    <a:gd name="connsiteY21" fmla="*/ 90923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3095" h="105279">
                      <a:moveTo>
                        <a:pt x="2127" y="90923"/>
                      </a:moveTo>
                      <a:cubicBezTo>
                        <a:pt x="6912" y="86137"/>
                        <a:pt x="11698" y="81352"/>
                        <a:pt x="16483" y="81352"/>
                      </a:cubicBezTo>
                      <a:cubicBezTo>
                        <a:pt x="35625" y="62210"/>
                        <a:pt x="59552" y="52640"/>
                        <a:pt x="83479" y="43069"/>
                      </a:cubicBezTo>
                      <a:cubicBezTo>
                        <a:pt x="107406" y="28712"/>
                        <a:pt x="131333" y="9571"/>
                        <a:pt x="155260" y="0"/>
                      </a:cubicBezTo>
                      <a:cubicBezTo>
                        <a:pt x="155260" y="0"/>
                        <a:pt x="155260" y="0"/>
                        <a:pt x="155260" y="0"/>
                      </a:cubicBezTo>
                      <a:cubicBezTo>
                        <a:pt x="136119" y="19142"/>
                        <a:pt x="121762" y="43069"/>
                        <a:pt x="102621" y="57425"/>
                      </a:cubicBezTo>
                      <a:cubicBezTo>
                        <a:pt x="93050" y="62210"/>
                        <a:pt x="83479" y="71781"/>
                        <a:pt x="73908" y="76567"/>
                      </a:cubicBezTo>
                      <a:cubicBezTo>
                        <a:pt x="73908" y="76567"/>
                        <a:pt x="73908" y="76567"/>
                        <a:pt x="73908" y="76567"/>
                      </a:cubicBezTo>
                      <a:cubicBezTo>
                        <a:pt x="97835" y="76567"/>
                        <a:pt x="121762" y="71781"/>
                        <a:pt x="150475" y="66996"/>
                      </a:cubicBezTo>
                      <a:cubicBezTo>
                        <a:pt x="179187" y="57425"/>
                        <a:pt x="198329" y="43069"/>
                        <a:pt x="222256" y="23927"/>
                      </a:cubicBezTo>
                      <a:cubicBezTo>
                        <a:pt x="222256" y="23927"/>
                        <a:pt x="222256" y="23927"/>
                        <a:pt x="222256" y="23927"/>
                      </a:cubicBezTo>
                      <a:cubicBezTo>
                        <a:pt x="203114" y="52640"/>
                        <a:pt x="188758" y="71781"/>
                        <a:pt x="155260" y="86137"/>
                      </a:cubicBezTo>
                      <a:cubicBezTo>
                        <a:pt x="150475" y="86137"/>
                        <a:pt x="150475" y="86137"/>
                        <a:pt x="145689" y="86137"/>
                      </a:cubicBezTo>
                      <a:cubicBezTo>
                        <a:pt x="183973" y="86137"/>
                        <a:pt x="217471" y="71781"/>
                        <a:pt x="250968" y="43069"/>
                      </a:cubicBezTo>
                      <a:cubicBezTo>
                        <a:pt x="250968" y="43069"/>
                        <a:pt x="255754" y="43069"/>
                        <a:pt x="250968" y="47854"/>
                      </a:cubicBezTo>
                      <a:cubicBezTo>
                        <a:pt x="222256" y="86137"/>
                        <a:pt x="193544" y="105279"/>
                        <a:pt x="145689" y="105279"/>
                      </a:cubicBezTo>
                      <a:cubicBezTo>
                        <a:pt x="121762" y="105279"/>
                        <a:pt x="102621" y="100494"/>
                        <a:pt x="78693" y="95708"/>
                      </a:cubicBezTo>
                      <a:cubicBezTo>
                        <a:pt x="59552" y="90923"/>
                        <a:pt x="40410" y="90923"/>
                        <a:pt x="21269" y="95708"/>
                      </a:cubicBezTo>
                      <a:cubicBezTo>
                        <a:pt x="16483" y="95708"/>
                        <a:pt x="16483" y="95708"/>
                        <a:pt x="11698" y="100494"/>
                      </a:cubicBezTo>
                      <a:cubicBezTo>
                        <a:pt x="11698" y="100494"/>
                        <a:pt x="11698" y="100494"/>
                        <a:pt x="11698" y="100494"/>
                      </a:cubicBezTo>
                      <a:cubicBezTo>
                        <a:pt x="6912" y="100494"/>
                        <a:pt x="6912" y="100494"/>
                        <a:pt x="2127" y="100494"/>
                      </a:cubicBezTo>
                      <a:cubicBezTo>
                        <a:pt x="2127" y="95708"/>
                        <a:pt x="-2659" y="90923"/>
                        <a:pt x="2127" y="90923"/>
                      </a:cubicBezTo>
                      <a:close/>
                    </a:path>
                  </a:pathLst>
                </a:custGeom>
                <a:solidFill>
                  <a:srgbClr val="D9531E"/>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AEC6F46A-DBC3-4F97-96BC-33C8EC7AF919}"/>
                    </a:ext>
                  </a:extLst>
                </p:cNvPr>
                <p:cNvSpPr/>
                <p:nvPr/>
              </p:nvSpPr>
              <p:spPr>
                <a:xfrm>
                  <a:off x="7784941" y="7640570"/>
                  <a:ext cx="140904" cy="125725"/>
                </a:xfrm>
                <a:custGeom>
                  <a:avLst/>
                  <a:gdLst>
                    <a:gd name="connsiteX0" fmla="*/ 28712 w 140904"/>
                    <a:gd name="connsiteY0" fmla="*/ 57425 h 125725"/>
                    <a:gd name="connsiteX1" fmla="*/ 28712 w 140904"/>
                    <a:gd name="connsiteY1" fmla="*/ 57425 h 125725"/>
                    <a:gd name="connsiteX2" fmla="*/ 52640 w 140904"/>
                    <a:gd name="connsiteY2" fmla="*/ 23927 h 125725"/>
                    <a:gd name="connsiteX3" fmla="*/ 90923 w 140904"/>
                    <a:gd name="connsiteY3" fmla="*/ 0 h 125725"/>
                    <a:gd name="connsiteX4" fmla="*/ 95708 w 140904"/>
                    <a:gd name="connsiteY4" fmla="*/ 4785 h 125725"/>
                    <a:gd name="connsiteX5" fmla="*/ 66996 w 140904"/>
                    <a:gd name="connsiteY5" fmla="*/ 28712 h 125725"/>
                    <a:gd name="connsiteX6" fmla="*/ 62211 w 140904"/>
                    <a:gd name="connsiteY6" fmla="*/ 33498 h 125725"/>
                    <a:gd name="connsiteX7" fmla="*/ 138777 w 140904"/>
                    <a:gd name="connsiteY7" fmla="*/ 19142 h 125725"/>
                    <a:gd name="connsiteX8" fmla="*/ 138777 w 140904"/>
                    <a:gd name="connsiteY8" fmla="*/ 23927 h 125725"/>
                    <a:gd name="connsiteX9" fmla="*/ 66996 w 140904"/>
                    <a:gd name="connsiteY9" fmla="*/ 57425 h 125725"/>
                    <a:gd name="connsiteX10" fmla="*/ 9571 w 140904"/>
                    <a:gd name="connsiteY10" fmla="*/ 124421 h 125725"/>
                    <a:gd name="connsiteX11" fmla="*/ 0 w 140904"/>
                    <a:gd name="connsiteY11" fmla="*/ 114850 h 125725"/>
                    <a:gd name="connsiteX12" fmla="*/ 28712 w 140904"/>
                    <a:gd name="connsiteY12" fmla="*/ 57425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904" h="125725">
                      <a:moveTo>
                        <a:pt x="28712" y="57425"/>
                      </a:moveTo>
                      <a:lnTo>
                        <a:pt x="28712" y="57425"/>
                      </a:lnTo>
                      <a:cubicBezTo>
                        <a:pt x="33498" y="43069"/>
                        <a:pt x="43069" y="33498"/>
                        <a:pt x="52640" y="23927"/>
                      </a:cubicBezTo>
                      <a:cubicBezTo>
                        <a:pt x="62211" y="14356"/>
                        <a:pt x="81352" y="9571"/>
                        <a:pt x="90923" y="0"/>
                      </a:cubicBezTo>
                      <a:cubicBezTo>
                        <a:pt x="90923" y="0"/>
                        <a:pt x="95708" y="0"/>
                        <a:pt x="95708" y="4785"/>
                      </a:cubicBezTo>
                      <a:cubicBezTo>
                        <a:pt x="86138" y="14356"/>
                        <a:pt x="76567" y="19142"/>
                        <a:pt x="66996" y="28712"/>
                      </a:cubicBezTo>
                      <a:cubicBezTo>
                        <a:pt x="66996" y="28712"/>
                        <a:pt x="62211" y="33498"/>
                        <a:pt x="62211" y="33498"/>
                      </a:cubicBezTo>
                      <a:cubicBezTo>
                        <a:pt x="86138" y="19142"/>
                        <a:pt x="114850" y="9571"/>
                        <a:pt x="138777" y="19142"/>
                      </a:cubicBezTo>
                      <a:cubicBezTo>
                        <a:pt x="138777" y="19142"/>
                        <a:pt x="143563" y="23927"/>
                        <a:pt x="138777" y="23927"/>
                      </a:cubicBezTo>
                      <a:cubicBezTo>
                        <a:pt x="114850" y="23927"/>
                        <a:pt x="90923" y="43069"/>
                        <a:pt x="66996" y="57425"/>
                      </a:cubicBezTo>
                      <a:cubicBezTo>
                        <a:pt x="43069" y="76567"/>
                        <a:pt x="28712" y="105279"/>
                        <a:pt x="9571" y="124421"/>
                      </a:cubicBezTo>
                      <a:cubicBezTo>
                        <a:pt x="4785" y="129206"/>
                        <a:pt x="0" y="119635"/>
                        <a:pt x="0" y="114850"/>
                      </a:cubicBezTo>
                      <a:cubicBezTo>
                        <a:pt x="0" y="95708"/>
                        <a:pt x="14356" y="71781"/>
                        <a:pt x="28712" y="57425"/>
                      </a:cubicBezTo>
                      <a:close/>
                    </a:path>
                  </a:pathLst>
                </a:custGeom>
                <a:solidFill>
                  <a:srgbClr val="D9531E"/>
                </a:solidFill>
                <a:ln w="47824" cap="flat">
                  <a:noFill/>
                  <a:prstDash val="solid"/>
                  <a:miter/>
                </a:ln>
              </p:spPr>
              <p:txBody>
                <a:bodyPr rtlCol="0" anchor="ctr"/>
                <a:lstStyle/>
                <a:p>
                  <a:endParaRPr lang="en-US"/>
                </a:p>
              </p:txBody>
            </p:sp>
          </p:grpSp>
          <p:grpSp>
            <p:nvGrpSpPr>
              <p:cNvPr id="130" name="Graphic 3">
                <a:extLst>
                  <a:ext uri="{FF2B5EF4-FFF2-40B4-BE49-F238E27FC236}">
                    <a16:creationId xmlns:a16="http://schemas.microsoft.com/office/drawing/2014/main" id="{3B31D523-67BE-4039-BCCE-1E60B392BF11}"/>
                  </a:ext>
                </a:extLst>
              </p:cNvPr>
              <p:cNvGrpSpPr/>
              <p:nvPr/>
            </p:nvGrpSpPr>
            <p:grpSpPr>
              <a:xfrm>
                <a:off x="8153418" y="7534018"/>
                <a:ext cx="1330345" cy="987068"/>
                <a:chOff x="8153418" y="7534018"/>
                <a:chExt cx="1330345" cy="987068"/>
              </a:xfrm>
            </p:grpSpPr>
            <p:grpSp>
              <p:nvGrpSpPr>
                <p:cNvPr id="236" name="Graphic 3">
                  <a:extLst>
                    <a:ext uri="{FF2B5EF4-FFF2-40B4-BE49-F238E27FC236}">
                      <a16:creationId xmlns:a16="http://schemas.microsoft.com/office/drawing/2014/main" id="{CB71E1D1-A775-4A94-8306-A6DDA6BC48E3}"/>
                    </a:ext>
                  </a:extLst>
                </p:cNvPr>
                <p:cNvGrpSpPr/>
                <p:nvPr/>
              </p:nvGrpSpPr>
              <p:grpSpPr>
                <a:xfrm>
                  <a:off x="8153418" y="7541635"/>
                  <a:ext cx="1315495" cy="979451"/>
                  <a:chOff x="8153418" y="7541635"/>
                  <a:chExt cx="1315495" cy="979451"/>
                </a:xfrm>
              </p:grpSpPr>
              <p:sp>
                <p:nvSpPr>
                  <p:cNvPr id="254" name="Freeform: Shape 253">
                    <a:extLst>
                      <a:ext uri="{FF2B5EF4-FFF2-40B4-BE49-F238E27FC236}">
                        <a16:creationId xmlns:a16="http://schemas.microsoft.com/office/drawing/2014/main" id="{4D036FCA-7844-4050-88D7-6B35C4026938}"/>
                      </a:ext>
                    </a:extLst>
                  </p:cNvPr>
                  <p:cNvSpPr/>
                  <p:nvPr/>
                </p:nvSpPr>
                <p:spPr>
                  <a:xfrm>
                    <a:off x="8165549" y="7541635"/>
                    <a:ext cx="1303364" cy="962702"/>
                  </a:xfrm>
                  <a:custGeom>
                    <a:avLst/>
                    <a:gdLst>
                      <a:gd name="connsiteX0" fmla="*/ 1299074 w 1303364"/>
                      <a:gd name="connsiteY0" fmla="*/ 299922 h 962702"/>
                      <a:gd name="connsiteX1" fmla="*/ 1270361 w 1303364"/>
                      <a:gd name="connsiteY1" fmla="*/ 261639 h 962702"/>
                      <a:gd name="connsiteX2" fmla="*/ 1241649 w 1303364"/>
                      <a:gd name="connsiteY2" fmla="*/ 266424 h 962702"/>
                      <a:gd name="connsiteX3" fmla="*/ 1198580 w 1303364"/>
                      <a:gd name="connsiteY3" fmla="*/ 271210 h 962702"/>
                      <a:gd name="connsiteX4" fmla="*/ 1064588 w 1303364"/>
                      <a:gd name="connsiteY4" fmla="*/ 170716 h 962702"/>
                      <a:gd name="connsiteX5" fmla="*/ 887528 w 1303364"/>
                      <a:gd name="connsiteY5" fmla="*/ 65437 h 962702"/>
                      <a:gd name="connsiteX6" fmla="*/ 696111 w 1303364"/>
                      <a:gd name="connsiteY6" fmla="*/ 36724 h 962702"/>
                      <a:gd name="connsiteX7" fmla="*/ 581261 w 1303364"/>
                      <a:gd name="connsiteY7" fmla="*/ 27154 h 962702"/>
                      <a:gd name="connsiteX8" fmla="*/ 552549 w 1303364"/>
                      <a:gd name="connsiteY8" fmla="*/ 22368 h 962702"/>
                      <a:gd name="connsiteX9" fmla="*/ 557334 w 1303364"/>
                      <a:gd name="connsiteY9" fmla="*/ 22368 h 962702"/>
                      <a:gd name="connsiteX10" fmla="*/ 557334 w 1303364"/>
                      <a:gd name="connsiteY10" fmla="*/ 17583 h 962702"/>
                      <a:gd name="connsiteX11" fmla="*/ 413771 w 1303364"/>
                      <a:gd name="connsiteY11" fmla="*/ 12797 h 962702"/>
                      <a:gd name="connsiteX12" fmla="*/ 385059 w 1303364"/>
                      <a:gd name="connsiteY12" fmla="*/ 46295 h 962702"/>
                      <a:gd name="connsiteX13" fmla="*/ 188857 w 1303364"/>
                      <a:gd name="connsiteY13" fmla="*/ 75008 h 962702"/>
                      <a:gd name="connsiteX14" fmla="*/ 107505 w 1303364"/>
                      <a:gd name="connsiteY14" fmla="*/ 156360 h 962702"/>
                      <a:gd name="connsiteX15" fmla="*/ 54865 w 1303364"/>
                      <a:gd name="connsiteY15" fmla="*/ 228141 h 962702"/>
                      <a:gd name="connsiteX16" fmla="*/ 7011 w 1303364"/>
                      <a:gd name="connsiteY16" fmla="*/ 242497 h 962702"/>
                      <a:gd name="connsiteX17" fmla="*/ 50080 w 1303364"/>
                      <a:gd name="connsiteY17" fmla="*/ 323849 h 962702"/>
                      <a:gd name="connsiteX18" fmla="*/ 50080 w 1303364"/>
                      <a:gd name="connsiteY18" fmla="*/ 323849 h 962702"/>
                      <a:gd name="connsiteX19" fmla="*/ 69221 w 1303364"/>
                      <a:gd name="connsiteY19" fmla="*/ 338206 h 962702"/>
                      <a:gd name="connsiteX20" fmla="*/ 126646 w 1303364"/>
                      <a:gd name="connsiteY20" fmla="*/ 386060 h 962702"/>
                      <a:gd name="connsiteX21" fmla="*/ 145788 w 1303364"/>
                      <a:gd name="connsiteY21" fmla="*/ 405201 h 962702"/>
                      <a:gd name="connsiteX22" fmla="*/ 227140 w 1303364"/>
                      <a:gd name="connsiteY22" fmla="*/ 424343 h 962702"/>
                      <a:gd name="connsiteX23" fmla="*/ 231926 w 1303364"/>
                      <a:gd name="connsiteY23" fmla="*/ 366918 h 962702"/>
                      <a:gd name="connsiteX24" fmla="*/ 279780 w 1303364"/>
                      <a:gd name="connsiteY24" fmla="*/ 319064 h 962702"/>
                      <a:gd name="connsiteX25" fmla="*/ 298922 w 1303364"/>
                      <a:gd name="connsiteY25" fmla="*/ 295137 h 962702"/>
                      <a:gd name="connsiteX26" fmla="*/ 270209 w 1303364"/>
                      <a:gd name="connsiteY26" fmla="*/ 371704 h 962702"/>
                      <a:gd name="connsiteX27" fmla="*/ 227140 w 1303364"/>
                      <a:gd name="connsiteY27" fmla="*/ 529622 h 962702"/>
                      <a:gd name="connsiteX28" fmla="*/ 198428 w 1303364"/>
                      <a:gd name="connsiteY28" fmla="*/ 687541 h 962702"/>
                      <a:gd name="connsiteX29" fmla="*/ 193642 w 1303364"/>
                      <a:gd name="connsiteY29" fmla="*/ 759322 h 962702"/>
                      <a:gd name="connsiteX30" fmla="*/ 193642 w 1303364"/>
                      <a:gd name="connsiteY30" fmla="*/ 788035 h 962702"/>
                      <a:gd name="connsiteX31" fmla="*/ 179286 w 1303364"/>
                      <a:gd name="connsiteY31" fmla="*/ 797605 h 962702"/>
                      <a:gd name="connsiteX32" fmla="*/ 155359 w 1303364"/>
                      <a:gd name="connsiteY32" fmla="*/ 883743 h 962702"/>
                      <a:gd name="connsiteX33" fmla="*/ 284565 w 1303364"/>
                      <a:gd name="connsiteY33" fmla="*/ 950739 h 962702"/>
                      <a:gd name="connsiteX34" fmla="*/ 370703 w 1303364"/>
                      <a:gd name="connsiteY34" fmla="*/ 950739 h 962702"/>
                      <a:gd name="connsiteX35" fmla="*/ 432913 w 1303364"/>
                      <a:gd name="connsiteY35" fmla="*/ 941168 h 962702"/>
                      <a:gd name="connsiteX36" fmla="*/ 490338 w 1303364"/>
                      <a:gd name="connsiteY36" fmla="*/ 955524 h 962702"/>
                      <a:gd name="connsiteX37" fmla="*/ 657828 w 1303364"/>
                      <a:gd name="connsiteY37" fmla="*/ 955524 h 962702"/>
                      <a:gd name="connsiteX38" fmla="*/ 844459 w 1303364"/>
                      <a:gd name="connsiteY38" fmla="*/ 902885 h 962702"/>
                      <a:gd name="connsiteX39" fmla="*/ 911455 w 1303364"/>
                      <a:gd name="connsiteY39" fmla="*/ 902885 h 962702"/>
                      <a:gd name="connsiteX40" fmla="*/ 1050232 w 1303364"/>
                      <a:gd name="connsiteY40" fmla="*/ 855031 h 962702"/>
                      <a:gd name="connsiteX41" fmla="*/ 1078945 w 1303364"/>
                      <a:gd name="connsiteY41" fmla="*/ 744966 h 962702"/>
                      <a:gd name="connsiteX42" fmla="*/ 1031090 w 1303364"/>
                      <a:gd name="connsiteY42" fmla="*/ 673185 h 962702"/>
                      <a:gd name="connsiteX43" fmla="*/ 1035876 w 1303364"/>
                      <a:gd name="connsiteY43" fmla="*/ 582262 h 962702"/>
                      <a:gd name="connsiteX44" fmla="*/ 1035876 w 1303364"/>
                      <a:gd name="connsiteY44" fmla="*/ 491339 h 962702"/>
                      <a:gd name="connsiteX45" fmla="*/ 1050232 w 1303364"/>
                      <a:gd name="connsiteY45" fmla="*/ 500910 h 962702"/>
                      <a:gd name="connsiteX46" fmla="*/ 1050232 w 1303364"/>
                      <a:gd name="connsiteY46" fmla="*/ 500910 h 962702"/>
                      <a:gd name="connsiteX47" fmla="*/ 1050232 w 1303364"/>
                      <a:gd name="connsiteY47" fmla="*/ 548764 h 962702"/>
                      <a:gd name="connsiteX48" fmla="*/ 1107657 w 1303364"/>
                      <a:gd name="connsiteY48" fmla="*/ 572691 h 962702"/>
                      <a:gd name="connsiteX49" fmla="*/ 1260791 w 1303364"/>
                      <a:gd name="connsiteY49" fmla="*/ 453055 h 962702"/>
                      <a:gd name="connsiteX50" fmla="*/ 1299074 w 1303364"/>
                      <a:gd name="connsiteY50" fmla="*/ 299922 h 9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03364" h="962702">
                        <a:moveTo>
                          <a:pt x="1299074" y="299922"/>
                        </a:moveTo>
                        <a:cubicBezTo>
                          <a:pt x="1294288" y="285566"/>
                          <a:pt x="1284718" y="266424"/>
                          <a:pt x="1270361" y="261639"/>
                        </a:cubicBezTo>
                        <a:cubicBezTo>
                          <a:pt x="1260791" y="261639"/>
                          <a:pt x="1251219" y="261639"/>
                          <a:pt x="1241649" y="266424"/>
                        </a:cubicBezTo>
                        <a:cubicBezTo>
                          <a:pt x="1227292" y="271210"/>
                          <a:pt x="1212936" y="271210"/>
                          <a:pt x="1198580" y="271210"/>
                        </a:cubicBezTo>
                        <a:cubicBezTo>
                          <a:pt x="1150726" y="247283"/>
                          <a:pt x="1107657" y="208999"/>
                          <a:pt x="1064588" y="170716"/>
                        </a:cubicBezTo>
                        <a:cubicBezTo>
                          <a:pt x="1011949" y="127647"/>
                          <a:pt x="954524" y="84579"/>
                          <a:pt x="887528" y="65437"/>
                        </a:cubicBezTo>
                        <a:cubicBezTo>
                          <a:pt x="825318" y="46295"/>
                          <a:pt x="763107" y="36724"/>
                          <a:pt x="696111" y="36724"/>
                        </a:cubicBezTo>
                        <a:cubicBezTo>
                          <a:pt x="657828" y="36724"/>
                          <a:pt x="619544" y="36724"/>
                          <a:pt x="581261" y="27154"/>
                        </a:cubicBezTo>
                        <a:cubicBezTo>
                          <a:pt x="571690" y="27154"/>
                          <a:pt x="562120" y="22368"/>
                          <a:pt x="552549" y="22368"/>
                        </a:cubicBezTo>
                        <a:cubicBezTo>
                          <a:pt x="552549" y="22368"/>
                          <a:pt x="557334" y="22368"/>
                          <a:pt x="557334" y="22368"/>
                        </a:cubicBezTo>
                        <a:cubicBezTo>
                          <a:pt x="557334" y="22368"/>
                          <a:pt x="557334" y="17583"/>
                          <a:pt x="557334" y="17583"/>
                        </a:cubicBezTo>
                        <a:cubicBezTo>
                          <a:pt x="514265" y="3226"/>
                          <a:pt x="456840" y="-11130"/>
                          <a:pt x="413771" y="12797"/>
                        </a:cubicBezTo>
                        <a:cubicBezTo>
                          <a:pt x="399415" y="22368"/>
                          <a:pt x="389844" y="31939"/>
                          <a:pt x="385059" y="46295"/>
                        </a:cubicBezTo>
                        <a:cubicBezTo>
                          <a:pt x="318063" y="27154"/>
                          <a:pt x="241496" y="36724"/>
                          <a:pt x="188857" y="75008"/>
                        </a:cubicBezTo>
                        <a:cubicBezTo>
                          <a:pt x="160144" y="98935"/>
                          <a:pt x="131432" y="127647"/>
                          <a:pt x="107505" y="156360"/>
                        </a:cubicBezTo>
                        <a:cubicBezTo>
                          <a:pt x="93148" y="175501"/>
                          <a:pt x="64436" y="199428"/>
                          <a:pt x="54865" y="228141"/>
                        </a:cubicBezTo>
                        <a:cubicBezTo>
                          <a:pt x="35724" y="223356"/>
                          <a:pt x="16582" y="228141"/>
                          <a:pt x="7011" y="242497"/>
                        </a:cubicBezTo>
                        <a:cubicBezTo>
                          <a:pt x="-16916" y="271210"/>
                          <a:pt x="26153" y="309493"/>
                          <a:pt x="50080" y="323849"/>
                        </a:cubicBezTo>
                        <a:cubicBezTo>
                          <a:pt x="50080" y="323849"/>
                          <a:pt x="50080" y="323849"/>
                          <a:pt x="50080" y="323849"/>
                        </a:cubicBezTo>
                        <a:cubicBezTo>
                          <a:pt x="54865" y="328635"/>
                          <a:pt x="64436" y="333420"/>
                          <a:pt x="69221" y="338206"/>
                        </a:cubicBezTo>
                        <a:cubicBezTo>
                          <a:pt x="88363" y="352562"/>
                          <a:pt x="107505" y="371704"/>
                          <a:pt x="126646" y="386060"/>
                        </a:cubicBezTo>
                        <a:cubicBezTo>
                          <a:pt x="131432" y="390845"/>
                          <a:pt x="136217" y="395631"/>
                          <a:pt x="145788" y="405201"/>
                        </a:cubicBezTo>
                        <a:cubicBezTo>
                          <a:pt x="164930" y="433914"/>
                          <a:pt x="203213" y="462626"/>
                          <a:pt x="227140" y="424343"/>
                        </a:cubicBezTo>
                        <a:cubicBezTo>
                          <a:pt x="236711" y="409987"/>
                          <a:pt x="236711" y="390845"/>
                          <a:pt x="231926" y="366918"/>
                        </a:cubicBezTo>
                        <a:cubicBezTo>
                          <a:pt x="251067" y="352562"/>
                          <a:pt x="265423" y="333420"/>
                          <a:pt x="279780" y="319064"/>
                        </a:cubicBezTo>
                        <a:cubicBezTo>
                          <a:pt x="284565" y="309493"/>
                          <a:pt x="294136" y="304708"/>
                          <a:pt x="298922" y="295137"/>
                        </a:cubicBezTo>
                        <a:cubicBezTo>
                          <a:pt x="289351" y="319064"/>
                          <a:pt x="279780" y="342991"/>
                          <a:pt x="270209" y="371704"/>
                        </a:cubicBezTo>
                        <a:cubicBezTo>
                          <a:pt x="255853" y="424343"/>
                          <a:pt x="241496" y="476983"/>
                          <a:pt x="227140" y="529622"/>
                        </a:cubicBezTo>
                        <a:cubicBezTo>
                          <a:pt x="212784" y="582262"/>
                          <a:pt x="203213" y="634901"/>
                          <a:pt x="198428" y="687541"/>
                        </a:cubicBezTo>
                        <a:cubicBezTo>
                          <a:pt x="193642" y="711468"/>
                          <a:pt x="193642" y="735395"/>
                          <a:pt x="193642" y="759322"/>
                        </a:cubicBezTo>
                        <a:cubicBezTo>
                          <a:pt x="193642" y="768893"/>
                          <a:pt x="193642" y="778464"/>
                          <a:pt x="193642" y="788035"/>
                        </a:cubicBezTo>
                        <a:cubicBezTo>
                          <a:pt x="188857" y="792820"/>
                          <a:pt x="184072" y="792820"/>
                          <a:pt x="179286" y="797605"/>
                        </a:cubicBezTo>
                        <a:cubicBezTo>
                          <a:pt x="141003" y="811962"/>
                          <a:pt x="141003" y="850245"/>
                          <a:pt x="155359" y="883743"/>
                        </a:cubicBezTo>
                        <a:cubicBezTo>
                          <a:pt x="179286" y="926812"/>
                          <a:pt x="241496" y="941168"/>
                          <a:pt x="284565" y="950739"/>
                        </a:cubicBezTo>
                        <a:cubicBezTo>
                          <a:pt x="313278" y="955524"/>
                          <a:pt x="341990" y="955524"/>
                          <a:pt x="370703" y="950739"/>
                        </a:cubicBezTo>
                        <a:cubicBezTo>
                          <a:pt x="389844" y="950739"/>
                          <a:pt x="408986" y="945953"/>
                          <a:pt x="432913" y="941168"/>
                        </a:cubicBezTo>
                        <a:cubicBezTo>
                          <a:pt x="452055" y="945953"/>
                          <a:pt x="471197" y="950739"/>
                          <a:pt x="490338" y="955524"/>
                        </a:cubicBezTo>
                        <a:cubicBezTo>
                          <a:pt x="547763" y="965095"/>
                          <a:pt x="600403" y="965095"/>
                          <a:pt x="657828" y="955524"/>
                        </a:cubicBezTo>
                        <a:cubicBezTo>
                          <a:pt x="720038" y="945953"/>
                          <a:pt x="787034" y="926812"/>
                          <a:pt x="844459" y="902885"/>
                        </a:cubicBezTo>
                        <a:cubicBezTo>
                          <a:pt x="868386" y="902885"/>
                          <a:pt x="892313" y="902885"/>
                          <a:pt x="911455" y="902885"/>
                        </a:cubicBezTo>
                        <a:cubicBezTo>
                          <a:pt x="964094" y="902885"/>
                          <a:pt x="1011949" y="888528"/>
                          <a:pt x="1050232" y="855031"/>
                        </a:cubicBezTo>
                        <a:cubicBezTo>
                          <a:pt x="1083730" y="826318"/>
                          <a:pt x="1093301" y="783249"/>
                          <a:pt x="1078945" y="744966"/>
                        </a:cubicBezTo>
                        <a:cubicBezTo>
                          <a:pt x="1069374" y="716253"/>
                          <a:pt x="1055017" y="697112"/>
                          <a:pt x="1031090" y="673185"/>
                        </a:cubicBezTo>
                        <a:cubicBezTo>
                          <a:pt x="1035876" y="644472"/>
                          <a:pt x="1035876" y="610974"/>
                          <a:pt x="1035876" y="582262"/>
                        </a:cubicBezTo>
                        <a:cubicBezTo>
                          <a:pt x="1035876" y="553549"/>
                          <a:pt x="1035876" y="520051"/>
                          <a:pt x="1035876" y="491339"/>
                        </a:cubicBezTo>
                        <a:cubicBezTo>
                          <a:pt x="1040661" y="496124"/>
                          <a:pt x="1045447" y="496124"/>
                          <a:pt x="1050232" y="500910"/>
                        </a:cubicBezTo>
                        <a:cubicBezTo>
                          <a:pt x="1050232" y="500910"/>
                          <a:pt x="1050232" y="500910"/>
                          <a:pt x="1050232" y="500910"/>
                        </a:cubicBezTo>
                        <a:cubicBezTo>
                          <a:pt x="1050232" y="520051"/>
                          <a:pt x="1045447" y="534408"/>
                          <a:pt x="1050232" y="548764"/>
                        </a:cubicBezTo>
                        <a:cubicBezTo>
                          <a:pt x="1059803" y="572691"/>
                          <a:pt x="1083730" y="577476"/>
                          <a:pt x="1107657" y="572691"/>
                        </a:cubicBezTo>
                        <a:cubicBezTo>
                          <a:pt x="1174653" y="558335"/>
                          <a:pt x="1227292" y="510481"/>
                          <a:pt x="1260791" y="453055"/>
                        </a:cubicBezTo>
                        <a:cubicBezTo>
                          <a:pt x="1289503" y="409987"/>
                          <a:pt x="1313430" y="357347"/>
                          <a:pt x="1299074" y="299922"/>
                        </a:cubicBezTo>
                        <a:close/>
                      </a:path>
                    </a:pathLst>
                  </a:custGeom>
                  <a:solidFill>
                    <a:srgbClr val="009A9A"/>
                  </a:solidFill>
                  <a:ln w="47824"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0A5DB674-A268-4F21-A02F-BD8B26B677C3}"/>
                      </a:ext>
                    </a:extLst>
                  </p:cNvPr>
                  <p:cNvSpPr/>
                  <p:nvPr/>
                </p:nvSpPr>
                <p:spPr>
                  <a:xfrm>
                    <a:off x="8153418" y="7554433"/>
                    <a:ext cx="1309870" cy="966653"/>
                  </a:xfrm>
                  <a:custGeom>
                    <a:avLst/>
                    <a:gdLst>
                      <a:gd name="connsiteX0" fmla="*/ 579035 w 1309870"/>
                      <a:gd name="connsiteY0" fmla="*/ 952298 h 966653"/>
                      <a:gd name="connsiteX1" fmla="*/ 497683 w 1309870"/>
                      <a:gd name="connsiteY1" fmla="*/ 947512 h 966653"/>
                      <a:gd name="connsiteX2" fmla="*/ 440258 w 1309870"/>
                      <a:gd name="connsiteY2" fmla="*/ 933156 h 966653"/>
                      <a:gd name="connsiteX3" fmla="*/ 382833 w 1309870"/>
                      <a:gd name="connsiteY3" fmla="*/ 937941 h 966653"/>
                      <a:gd name="connsiteX4" fmla="*/ 378048 w 1309870"/>
                      <a:gd name="connsiteY4" fmla="*/ 937941 h 966653"/>
                      <a:gd name="connsiteX5" fmla="*/ 334979 w 1309870"/>
                      <a:gd name="connsiteY5" fmla="*/ 937941 h 966653"/>
                      <a:gd name="connsiteX6" fmla="*/ 291910 w 1309870"/>
                      <a:gd name="connsiteY6" fmla="*/ 933156 h 966653"/>
                      <a:gd name="connsiteX7" fmla="*/ 157919 w 1309870"/>
                      <a:gd name="connsiteY7" fmla="*/ 866160 h 966653"/>
                      <a:gd name="connsiteX8" fmla="*/ 153133 w 1309870"/>
                      <a:gd name="connsiteY8" fmla="*/ 803950 h 966653"/>
                      <a:gd name="connsiteX9" fmla="*/ 186631 w 1309870"/>
                      <a:gd name="connsiteY9" fmla="*/ 775237 h 966653"/>
                      <a:gd name="connsiteX10" fmla="*/ 196202 w 1309870"/>
                      <a:gd name="connsiteY10" fmla="*/ 770452 h 966653"/>
                      <a:gd name="connsiteX11" fmla="*/ 196202 w 1309870"/>
                      <a:gd name="connsiteY11" fmla="*/ 756096 h 966653"/>
                      <a:gd name="connsiteX12" fmla="*/ 196202 w 1309870"/>
                      <a:gd name="connsiteY12" fmla="*/ 746525 h 966653"/>
                      <a:gd name="connsiteX13" fmla="*/ 200987 w 1309870"/>
                      <a:gd name="connsiteY13" fmla="*/ 693885 h 966653"/>
                      <a:gd name="connsiteX14" fmla="*/ 200987 w 1309870"/>
                      <a:gd name="connsiteY14" fmla="*/ 674744 h 966653"/>
                      <a:gd name="connsiteX15" fmla="*/ 229700 w 1309870"/>
                      <a:gd name="connsiteY15" fmla="*/ 516825 h 966653"/>
                      <a:gd name="connsiteX16" fmla="*/ 272769 w 1309870"/>
                      <a:gd name="connsiteY16" fmla="*/ 358906 h 966653"/>
                      <a:gd name="connsiteX17" fmla="*/ 287125 w 1309870"/>
                      <a:gd name="connsiteY17" fmla="*/ 320623 h 966653"/>
                      <a:gd name="connsiteX18" fmla="*/ 244056 w 1309870"/>
                      <a:gd name="connsiteY18" fmla="*/ 363692 h 966653"/>
                      <a:gd name="connsiteX19" fmla="*/ 234485 w 1309870"/>
                      <a:gd name="connsiteY19" fmla="*/ 421117 h 966653"/>
                      <a:gd name="connsiteX20" fmla="*/ 200987 w 1309870"/>
                      <a:gd name="connsiteY20" fmla="*/ 440258 h 966653"/>
                      <a:gd name="connsiteX21" fmla="*/ 143563 w 1309870"/>
                      <a:gd name="connsiteY21" fmla="*/ 401975 h 966653"/>
                      <a:gd name="connsiteX22" fmla="*/ 133991 w 1309870"/>
                      <a:gd name="connsiteY22" fmla="*/ 392404 h 966653"/>
                      <a:gd name="connsiteX23" fmla="*/ 124421 w 1309870"/>
                      <a:gd name="connsiteY23" fmla="*/ 382833 h 966653"/>
                      <a:gd name="connsiteX24" fmla="*/ 100494 w 1309870"/>
                      <a:gd name="connsiteY24" fmla="*/ 358906 h 966653"/>
                      <a:gd name="connsiteX25" fmla="*/ 71781 w 1309870"/>
                      <a:gd name="connsiteY25" fmla="*/ 334979 h 966653"/>
                      <a:gd name="connsiteX26" fmla="*/ 62210 w 1309870"/>
                      <a:gd name="connsiteY26" fmla="*/ 330194 h 966653"/>
                      <a:gd name="connsiteX27" fmla="*/ 52640 w 1309870"/>
                      <a:gd name="connsiteY27" fmla="*/ 325408 h 966653"/>
                      <a:gd name="connsiteX28" fmla="*/ 52640 w 1309870"/>
                      <a:gd name="connsiteY28" fmla="*/ 325408 h 966653"/>
                      <a:gd name="connsiteX29" fmla="*/ 0 w 1309870"/>
                      <a:gd name="connsiteY29" fmla="*/ 267983 h 966653"/>
                      <a:gd name="connsiteX30" fmla="*/ 9571 w 1309870"/>
                      <a:gd name="connsiteY30" fmla="*/ 239271 h 966653"/>
                      <a:gd name="connsiteX31" fmla="*/ 57425 w 1309870"/>
                      <a:gd name="connsiteY31" fmla="*/ 224914 h 966653"/>
                      <a:gd name="connsiteX32" fmla="*/ 95708 w 1309870"/>
                      <a:gd name="connsiteY32" fmla="*/ 172275 h 966653"/>
                      <a:gd name="connsiteX33" fmla="*/ 110064 w 1309870"/>
                      <a:gd name="connsiteY33" fmla="*/ 157919 h 966653"/>
                      <a:gd name="connsiteX34" fmla="*/ 191417 w 1309870"/>
                      <a:gd name="connsiteY34" fmla="*/ 76567 h 966653"/>
                      <a:gd name="connsiteX35" fmla="*/ 325408 w 1309870"/>
                      <a:gd name="connsiteY35" fmla="*/ 38283 h 966653"/>
                      <a:gd name="connsiteX36" fmla="*/ 392404 w 1309870"/>
                      <a:gd name="connsiteY36" fmla="*/ 47854 h 966653"/>
                      <a:gd name="connsiteX37" fmla="*/ 421117 w 1309870"/>
                      <a:gd name="connsiteY37" fmla="*/ 14356 h 966653"/>
                      <a:gd name="connsiteX38" fmla="*/ 478542 w 1309870"/>
                      <a:gd name="connsiteY38" fmla="*/ 0 h 966653"/>
                      <a:gd name="connsiteX39" fmla="*/ 564679 w 1309870"/>
                      <a:gd name="connsiteY39" fmla="*/ 14356 h 966653"/>
                      <a:gd name="connsiteX40" fmla="*/ 569464 w 1309870"/>
                      <a:gd name="connsiteY40" fmla="*/ 14356 h 966653"/>
                      <a:gd name="connsiteX41" fmla="*/ 574250 w 1309870"/>
                      <a:gd name="connsiteY41" fmla="*/ 19142 h 966653"/>
                      <a:gd name="connsiteX42" fmla="*/ 574250 w 1309870"/>
                      <a:gd name="connsiteY42" fmla="*/ 23927 h 966653"/>
                      <a:gd name="connsiteX43" fmla="*/ 593392 w 1309870"/>
                      <a:gd name="connsiteY43" fmla="*/ 28712 h 966653"/>
                      <a:gd name="connsiteX44" fmla="*/ 684315 w 1309870"/>
                      <a:gd name="connsiteY44" fmla="*/ 38283 h 966653"/>
                      <a:gd name="connsiteX45" fmla="*/ 708242 w 1309870"/>
                      <a:gd name="connsiteY45" fmla="*/ 38283 h 966653"/>
                      <a:gd name="connsiteX46" fmla="*/ 899658 w 1309870"/>
                      <a:gd name="connsiteY46" fmla="*/ 66996 h 966653"/>
                      <a:gd name="connsiteX47" fmla="*/ 1076719 w 1309870"/>
                      <a:gd name="connsiteY47" fmla="*/ 172275 h 966653"/>
                      <a:gd name="connsiteX48" fmla="*/ 1095860 w 1309870"/>
                      <a:gd name="connsiteY48" fmla="*/ 191417 h 966653"/>
                      <a:gd name="connsiteX49" fmla="*/ 1205925 w 1309870"/>
                      <a:gd name="connsiteY49" fmla="*/ 272769 h 966653"/>
                      <a:gd name="connsiteX50" fmla="*/ 1244209 w 1309870"/>
                      <a:gd name="connsiteY50" fmla="*/ 267983 h 966653"/>
                      <a:gd name="connsiteX51" fmla="*/ 1272921 w 1309870"/>
                      <a:gd name="connsiteY51" fmla="*/ 263198 h 966653"/>
                      <a:gd name="connsiteX52" fmla="*/ 1306419 w 1309870"/>
                      <a:gd name="connsiteY52" fmla="*/ 306267 h 966653"/>
                      <a:gd name="connsiteX53" fmla="*/ 1268136 w 1309870"/>
                      <a:gd name="connsiteY53" fmla="*/ 464185 h 966653"/>
                      <a:gd name="connsiteX54" fmla="*/ 1110217 w 1309870"/>
                      <a:gd name="connsiteY54" fmla="*/ 583821 h 966653"/>
                      <a:gd name="connsiteX55" fmla="*/ 1095860 w 1309870"/>
                      <a:gd name="connsiteY55" fmla="*/ 583821 h 966653"/>
                      <a:gd name="connsiteX56" fmla="*/ 1095860 w 1309870"/>
                      <a:gd name="connsiteY56" fmla="*/ 583821 h 966653"/>
                      <a:gd name="connsiteX57" fmla="*/ 1048006 w 1309870"/>
                      <a:gd name="connsiteY57" fmla="*/ 555108 h 966653"/>
                      <a:gd name="connsiteX58" fmla="*/ 1043221 w 1309870"/>
                      <a:gd name="connsiteY58" fmla="*/ 540752 h 966653"/>
                      <a:gd name="connsiteX59" fmla="*/ 1043221 w 1309870"/>
                      <a:gd name="connsiteY59" fmla="*/ 588606 h 966653"/>
                      <a:gd name="connsiteX60" fmla="*/ 1043221 w 1309870"/>
                      <a:gd name="connsiteY60" fmla="*/ 593392 h 966653"/>
                      <a:gd name="connsiteX61" fmla="*/ 1038435 w 1309870"/>
                      <a:gd name="connsiteY61" fmla="*/ 679529 h 966653"/>
                      <a:gd name="connsiteX62" fmla="*/ 1086290 w 1309870"/>
                      <a:gd name="connsiteY62" fmla="*/ 751310 h 966653"/>
                      <a:gd name="connsiteX63" fmla="*/ 1052792 w 1309870"/>
                      <a:gd name="connsiteY63" fmla="*/ 866160 h 966653"/>
                      <a:gd name="connsiteX64" fmla="*/ 909229 w 1309870"/>
                      <a:gd name="connsiteY64" fmla="*/ 914014 h 966653"/>
                      <a:gd name="connsiteX65" fmla="*/ 875731 w 1309870"/>
                      <a:gd name="connsiteY65" fmla="*/ 914014 h 966653"/>
                      <a:gd name="connsiteX66" fmla="*/ 842233 w 1309870"/>
                      <a:gd name="connsiteY66" fmla="*/ 914014 h 966653"/>
                      <a:gd name="connsiteX67" fmla="*/ 655602 w 1309870"/>
                      <a:gd name="connsiteY67" fmla="*/ 966654 h 966653"/>
                      <a:gd name="connsiteX68" fmla="*/ 579035 w 1309870"/>
                      <a:gd name="connsiteY68" fmla="*/ 952298 h 966653"/>
                      <a:gd name="connsiteX69" fmla="*/ 445044 w 1309870"/>
                      <a:gd name="connsiteY69" fmla="*/ 918800 h 966653"/>
                      <a:gd name="connsiteX70" fmla="*/ 445044 w 1309870"/>
                      <a:gd name="connsiteY70" fmla="*/ 918800 h 966653"/>
                      <a:gd name="connsiteX71" fmla="*/ 502469 w 1309870"/>
                      <a:gd name="connsiteY71" fmla="*/ 933156 h 966653"/>
                      <a:gd name="connsiteX72" fmla="*/ 579035 w 1309870"/>
                      <a:gd name="connsiteY72" fmla="*/ 937941 h 966653"/>
                      <a:gd name="connsiteX73" fmla="*/ 665173 w 1309870"/>
                      <a:gd name="connsiteY73" fmla="*/ 933156 h 966653"/>
                      <a:gd name="connsiteX74" fmla="*/ 851804 w 1309870"/>
                      <a:gd name="connsiteY74" fmla="*/ 880517 h 966653"/>
                      <a:gd name="connsiteX75" fmla="*/ 851804 w 1309870"/>
                      <a:gd name="connsiteY75" fmla="*/ 880517 h 966653"/>
                      <a:gd name="connsiteX76" fmla="*/ 851804 w 1309870"/>
                      <a:gd name="connsiteY76" fmla="*/ 880517 h 966653"/>
                      <a:gd name="connsiteX77" fmla="*/ 885302 w 1309870"/>
                      <a:gd name="connsiteY77" fmla="*/ 880517 h 966653"/>
                      <a:gd name="connsiteX78" fmla="*/ 918800 w 1309870"/>
                      <a:gd name="connsiteY78" fmla="*/ 880517 h 966653"/>
                      <a:gd name="connsiteX79" fmla="*/ 1052792 w 1309870"/>
                      <a:gd name="connsiteY79" fmla="*/ 832662 h 966653"/>
                      <a:gd name="connsiteX80" fmla="*/ 1081504 w 1309870"/>
                      <a:gd name="connsiteY80" fmla="*/ 727383 h 966653"/>
                      <a:gd name="connsiteX81" fmla="*/ 1038435 w 1309870"/>
                      <a:gd name="connsiteY81" fmla="*/ 660387 h 966653"/>
                      <a:gd name="connsiteX82" fmla="*/ 1038435 w 1309870"/>
                      <a:gd name="connsiteY82" fmla="*/ 660387 h 966653"/>
                      <a:gd name="connsiteX83" fmla="*/ 1038435 w 1309870"/>
                      <a:gd name="connsiteY83" fmla="*/ 655602 h 966653"/>
                      <a:gd name="connsiteX84" fmla="*/ 1043221 w 1309870"/>
                      <a:gd name="connsiteY84" fmla="*/ 569464 h 966653"/>
                      <a:gd name="connsiteX85" fmla="*/ 1043221 w 1309870"/>
                      <a:gd name="connsiteY85" fmla="*/ 564679 h 966653"/>
                      <a:gd name="connsiteX86" fmla="*/ 1043221 w 1309870"/>
                      <a:gd name="connsiteY86" fmla="*/ 473756 h 966653"/>
                      <a:gd name="connsiteX87" fmla="*/ 1043221 w 1309870"/>
                      <a:gd name="connsiteY87" fmla="*/ 464185 h 966653"/>
                      <a:gd name="connsiteX88" fmla="*/ 1052792 w 1309870"/>
                      <a:gd name="connsiteY88" fmla="*/ 473756 h 966653"/>
                      <a:gd name="connsiteX89" fmla="*/ 1062363 w 1309870"/>
                      <a:gd name="connsiteY89" fmla="*/ 483327 h 966653"/>
                      <a:gd name="connsiteX90" fmla="*/ 1067148 w 1309870"/>
                      <a:gd name="connsiteY90" fmla="*/ 488112 h 966653"/>
                      <a:gd name="connsiteX91" fmla="*/ 1067148 w 1309870"/>
                      <a:gd name="connsiteY91" fmla="*/ 492898 h 966653"/>
                      <a:gd name="connsiteX92" fmla="*/ 1067148 w 1309870"/>
                      <a:gd name="connsiteY92" fmla="*/ 540752 h 966653"/>
                      <a:gd name="connsiteX93" fmla="*/ 1105431 w 1309870"/>
                      <a:gd name="connsiteY93" fmla="*/ 564679 h 966653"/>
                      <a:gd name="connsiteX94" fmla="*/ 1105431 w 1309870"/>
                      <a:gd name="connsiteY94" fmla="*/ 564679 h 966653"/>
                      <a:gd name="connsiteX95" fmla="*/ 1119787 w 1309870"/>
                      <a:gd name="connsiteY95" fmla="*/ 564679 h 966653"/>
                      <a:gd name="connsiteX96" fmla="*/ 1268136 w 1309870"/>
                      <a:gd name="connsiteY96" fmla="*/ 449829 h 966653"/>
                      <a:gd name="connsiteX97" fmla="*/ 1306419 w 1309870"/>
                      <a:gd name="connsiteY97" fmla="*/ 296696 h 966653"/>
                      <a:gd name="connsiteX98" fmla="*/ 1282492 w 1309870"/>
                      <a:gd name="connsiteY98" fmla="*/ 263198 h 966653"/>
                      <a:gd name="connsiteX99" fmla="*/ 1258565 w 1309870"/>
                      <a:gd name="connsiteY99" fmla="*/ 267983 h 966653"/>
                      <a:gd name="connsiteX100" fmla="*/ 1215496 w 1309870"/>
                      <a:gd name="connsiteY100" fmla="*/ 272769 h 966653"/>
                      <a:gd name="connsiteX101" fmla="*/ 1215496 w 1309870"/>
                      <a:gd name="connsiteY101" fmla="*/ 272769 h 966653"/>
                      <a:gd name="connsiteX102" fmla="*/ 1100646 w 1309870"/>
                      <a:gd name="connsiteY102" fmla="*/ 191417 h 966653"/>
                      <a:gd name="connsiteX103" fmla="*/ 1081504 w 1309870"/>
                      <a:gd name="connsiteY103" fmla="*/ 172275 h 966653"/>
                      <a:gd name="connsiteX104" fmla="*/ 909229 w 1309870"/>
                      <a:gd name="connsiteY104" fmla="*/ 66996 h 966653"/>
                      <a:gd name="connsiteX105" fmla="*/ 722598 w 1309870"/>
                      <a:gd name="connsiteY105" fmla="*/ 38283 h 966653"/>
                      <a:gd name="connsiteX106" fmla="*/ 698671 w 1309870"/>
                      <a:gd name="connsiteY106" fmla="*/ 38283 h 966653"/>
                      <a:gd name="connsiteX107" fmla="*/ 607748 w 1309870"/>
                      <a:gd name="connsiteY107" fmla="*/ 28712 h 966653"/>
                      <a:gd name="connsiteX108" fmla="*/ 579035 w 1309870"/>
                      <a:gd name="connsiteY108" fmla="*/ 23927 h 966653"/>
                      <a:gd name="connsiteX109" fmla="*/ 559894 w 1309870"/>
                      <a:gd name="connsiteY109" fmla="*/ 19142 h 966653"/>
                      <a:gd name="connsiteX110" fmla="*/ 574250 w 1309870"/>
                      <a:gd name="connsiteY110" fmla="*/ 14356 h 966653"/>
                      <a:gd name="connsiteX111" fmla="*/ 497683 w 1309870"/>
                      <a:gd name="connsiteY111" fmla="*/ 0 h 966653"/>
                      <a:gd name="connsiteX112" fmla="*/ 445044 w 1309870"/>
                      <a:gd name="connsiteY112" fmla="*/ 14356 h 966653"/>
                      <a:gd name="connsiteX113" fmla="*/ 416331 w 1309870"/>
                      <a:gd name="connsiteY113" fmla="*/ 47854 h 966653"/>
                      <a:gd name="connsiteX114" fmla="*/ 416331 w 1309870"/>
                      <a:gd name="connsiteY114" fmla="*/ 52640 h 966653"/>
                      <a:gd name="connsiteX115" fmla="*/ 411546 w 1309870"/>
                      <a:gd name="connsiteY115" fmla="*/ 52640 h 966653"/>
                      <a:gd name="connsiteX116" fmla="*/ 344550 w 1309870"/>
                      <a:gd name="connsiteY116" fmla="*/ 43069 h 966653"/>
                      <a:gd name="connsiteX117" fmla="*/ 220129 w 1309870"/>
                      <a:gd name="connsiteY117" fmla="*/ 81352 h 966653"/>
                      <a:gd name="connsiteX118" fmla="*/ 138777 w 1309870"/>
                      <a:gd name="connsiteY118" fmla="*/ 162704 h 966653"/>
                      <a:gd name="connsiteX119" fmla="*/ 124421 w 1309870"/>
                      <a:gd name="connsiteY119" fmla="*/ 177060 h 966653"/>
                      <a:gd name="connsiteX120" fmla="*/ 81352 w 1309870"/>
                      <a:gd name="connsiteY120" fmla="*/ 234485 h 966653"/>
                      <a:gd name="connsiteX121" fmla="*/ 81352 w 1309870"/>
                      <a:gd name="connsiteY121" fmla="*/ 239271 h 966653"/>
                      <a:gd name="connsiteX122" fmla="*/ 76567 w 1309870"/>
                      <a:gd name="connsiteY122" fmla="*/ 239271 h 966653"/>
                      <a:gd name="connsiteX123" fmla="*/ 66996 w 1309870"/>
                      <a:gd name="connsiteY123" fmla="*/ 239271 h 966653"/>
                      <a:gd name="connsiteX124" fmla="*/ 33498 w 1309870"/>
                      <a:gd name="connsiteY124" fmla="*/ 253627 h 966653"/>
                      <a:gd name="connsiteX125" fmla="*/ 28712 w 1309870"/>
                      <a:gd name="connsiteY125" fmla="*/ 277554 h 966653"/>
                      <a:gd name="connsiteX126" fmla="*/ 76567 w 1309870"/>
                      <a:gd name="connsiteY126" fmla="*/ 325408 h 966653"/>
                      <a:gd name="connsiteX127" fmla="*/ 76567 w 1309870"/>
                      <a:gd name="connsiteY127" fmla="*/ 325408 h 966653"/>
                      <a:gd name="connsiteX128" fmla="*/ 86137 w 1309870"/>
                      <a:gd name="connsiteY128" fmla="*/ 334979 h 966653"/>
                      <a:gd name="connsiteX129" fmla="*/ 95708 w 1309870"/>
                      <a:gd name="connsiteY129" fmla="*/ 339764 h 966653"/>
                      <a:gd name="connsiteX130" fmla="*/ 124421 w 1309870"/>
                      <a:gd name="connsiteY130" fmla="*/ 363692 h 966653"/>
                      <a:gd name="connsiteX131" fmla="*/ 148348 w 1309870"/>
                      <a:gd name="connsiteY131" fmla="*/ 387619 h 966653"/>
                      <a:gd name="connsiteX132" fmla="*/ 157919 w 1309870"/>
                      <a:gd name="connsiteY132" fmla="*/ 397190 h 966653"/>
                      <a:gd name="connsiteX133" fmla="*/ 167490 w 1309870"/>
                      <a:gd name="connsiteY133" fmla="*/ 406760 h 966653"/>
                      <a:gd name="connsiteX134" fmla="*/ 215344 w 1309870"/>
                      <a:gd name="connsiteY134" fmla="*/ 445044 h 966653"/>
                      <a:gd name="connsiteX135" fmla="*/ 239271 w 1309870"/>
                      <a:gd name="connsiteY135" fmla="*/ 430687 h 966653"/>
                      <a:gd name="connsiteX136" fmla="*/ 244056 w 1309870"/>
                      <a:gd name="connsiteY136" fmla="*/ 378048 h 966653"/>
                      <a:gd name="connsiteX137" fmla="*/ 244056 w 1309870"/>
                      <a:gd name="connsiteY137" fmla="*/ 373262 h 966653"/>
                      <a:gd name="connsiteX138" fmla="*/ 248842 w 1309870"/>
                      <a:gd name="connsiteY138" fmla="*/ 373262 h 966653"/>
                      <a:gd name="connsiteX139" fmla="*/ 296696 w 1309870"/>
                      <a:gd name="connsiteY139" fmla="*/ 325408 h 966653"/>
                      <a:gd name="connsiteX140" fmla="*/ 315838 w 1309870"/>
                      <a:gd name="connsiteY140" fmla="*/ 301481 h 966653"/>
                      <a:gd name="connsiteX141" fmla="*/ 344550 w 1309870"/>
                      <a:gd name="connsiteY141" fmla="*/ 263198 h 966653"/>
                      <a:gd name="connsiteX142" fmla="*/ 325408 w 1309870"/>
                      <a:gd name="connsiteY142" fmla="*/ 306267 h 966653"/>
                      <a:gd name="connsiteX143" fmla="*/ 296696 w 1309870"/>
                      <a:gd name="connsiteY143" fmla="*/ 378048 h 966653"/>
                      <a:gd name="connsiteX144" fmla="*/ 253627 w 1309870"/>
                      <a:gd name="connsiteY144" fmla="*/ 535966 h 966653"/>
                      <a:gd name="connsiteX145" fmla="*/ 224914 w 1309870"/>
                      <a:gd name="connsiteY145" fmla="*/ 693885 h 966653"/>
                      <a:gd name="connsiteX146" fmla="*/ 224914 w 1309870"/>
                      <a:gd name="connsiteY146" fmla="*/ 713027 h 966653"/>
                      <a:gd name="connsiteX147" fmla="*/ 220129 w 1309870"/>
                      <a:gd name="connsiteY147" fmla="*/ 765667 h 966653"/>
                      <a:gd name="connsiteX148" fmla="*/ 220129 w 1309870"/>
                      <a:gd name="connsiteY148" fmla="*/ 780023 h 966653"/>
                      <a:gd name="connsiteX149" fmla="*/ 220129 w 1309870"/>
                      <a:gd name="connsiteY149" fmla="*/ 799164 h 966653"/>
                      <a:gd name="connsiteX150" fmla="*/ 220129 w 1309870"/>
                      <a:gd name="connsiteY150" fmla="*/ 799164 h 966653"/>
                      <a:gd name="connsiteX151" fmla="*/ 220129 w 1309870"/>
                      <a:gd name="connsiteY151" fmla="*/ 799164 h 966653"/>
                      <a:gd name="connsiteX152" fmla="*/ 200987 w 1309870"/>
                      <a:gd name="connsiteY152" fmla="*/ 808735 h 966653"/>
                      <a:gd name="connsiteX153" fmla="*/ 172275 w 1309870"/>
                      <a:gd name="connsiteY153" fmla="*/ 832662 h 966653"/>
                      <a:gd name="connsiteX154" fmla="*/ 177060 w 1309870"/>
                      <a:gd name="connsiteY154" fmla="*/ 885302 h 966653"/>
                      <a:gd name="connsiteX155" fmla="*/ 301481 w 1309870"/>
                      <a:gd name="connsiteY155" fmla="*/ 947512 h 966653"/>
                      <a:gd name="connsiteX156" fmla="*/ 339765 w 1309870"/>
                      <a:gd name="connsiteY156" fmla="*/ 952298 h 966653"/>
                      <a:gd name="connsiteX157" fmla="*/ 382833 w 1309870"/>
                      <a:gd name="connsiteY157" fmla="*/ 952298 h 966653"/>
                      <a:gd name="connsiteX158" fmla="*/ 387619 w 1309870"/>
                      <a:gd name="connsiteY158" fmla="*/ 952298 h 966653"/>
                      <a:gd name="connsiteX159" fmla="*/ 445044 w 1309870"/>
                      <a:gd name="connsiteY159" fmla="*/ 918800 h 966653"/>
                      <a:gd name="connsiteX160" fmla="*/ 445044 w 1309870"/>
                      <a:gd name="connsiteY160" fmla="*/ 918800 h 966653"/>
                      <a:gd name="connsiteX161" fmla="*/ 1052792 w 1309870"/>
                      <a:gd name="connsiteY161" fmla="*/ 488112 h 966653"/>
                      <a:gd name="connsiteX162" fmla="*/ 1052792 w 1309870"/>
                      <a:gd name="connsiteY162" fmla="*/ 502469 h 966653"/>
                      <a:gd name="connsiteX163" fmla="*/ 1052792 w 1309870"/>
                      <a:gd name="connsiteY163" fmla="*/ 488112 h 966653"/>
                      <a:gd name="connsiteX164" fmla="*/ 1052792 w 1309870"/>
                      <a:gd name="connsiteY164" fmla="*/ 488112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309870" h="966653">
                        <a:moveTo>
                          <a:pt x="579035" y="952298"/>
                        </a:moveTo>
                        <a:cubicBezTo>
                          <a:pt x="550323" y="952298"/>
                          <a:pt x="526396" y="952298"/>
                          <a:pt x="497683" y="947512"/>
                        </a:cubicBezTo>
                        <a:cubicBezTo>
                          <a:pt x="478542" y="942727"/>
                          <a:pt x="459400" y="937941"/>
                          <a:pt x="440258" y="933156"/>
                        </a:cubicBezTo>
                        <a:cubicBezTo>
                          <a:pt x="421117" y="937941"/>
                          <a:pt x="401975" y="937941"/>
                          <a:pt x="382833" y="937941"/>
                        </a:cubicBezTo>
                        <a:lnTo>
                          <a:pt x="378048" y="937941"/>
                        </a:lnTo>
                        <a:cubicBezTo>
                          <a:pt x="363692" y="937941"/>
                          <a:pt x="349335" y="937941"/>
                          <a:pt x="334979" y="937941"/>
                        </a:cubicBezTo>
                        <a:cubicBezTo>
                          <a:pt x="320623" y="937941"/>
                          <a:pt x="306266" y="937941"/>
                          <a:pt x="291910" y="933156"/>
                        </a:cubicBezTo>
                        <a:cubicBezTo>
                          <a:pt x="244056" y="928371"/>
                          <a:pt x="181846" y="909229"/>
                          <a:pt x="157919" y="866160"/>
                        </a:cubicBezTo>
                        <a:cubicBezTo>
                          <a:pt x="148348" y="847019"/>
                          <a:pt x="143563" y="823091"/>
                          <a:pt x="153133" y="803950"/>
                        </a:cubicBezTo>
                        <a:cubicBezTo>
                          <a:pt x="157919" y="789594"/>
                          <a:pt x="172275" y="780023"/>
                          <a:pt x="186631" y="775237"/>
                        </a:cubicBezTo>
                        <a:cubicBezTo>
                          <a:pt x="191417" y="775237"/>
                          <a:pt x="196202" y="770452"/>
                          <a:pt x="196202" y="770452"/>
                        </a:cubicBezTo>
                        <a:cubicBezTo>
                          <a:pt x="196202" y="765667"/>
                          <a:pt x="196202" y="760881"/>
                          <a:pt x="196202" y="756096"/>
                        </a:cubicBezTo>
                        <a:cubicBezTo>
                          <a:pt x="196202" y="751310"/>
                          <a:pt x="196202" y="746525"/>
                          <a:pt x="196202" y="746525"/>
                        </a:cubicBezTo>
                        <a:cubicBezTo>
                          <a:pt x="196202" y="727383"/>
                          <a:pt x="200987" y="713027"/>
                          <a:pt x="200987" y="693885"/>
                        </a:cubicBezTo>
                        <a:cubicBezTo>
                          <a:pt x="200987" y="689100"/>
                          <a:pt x="200987" y="679529"/>
                          <a:pt x="200987" y="674744"/>
                        </a:cubicBezTo>
                        <a:cubicBezTo>
                          <a:pt x="205773" y="626889"/>
                          <a:pt x="215344" y="579035"/>
                          <a:pt x="229700" y="516825"/>
                        </a:cubicBezTo>
                        <a:cubicBezTo>
                          <a:pt x="244056" y="459400"/>
                          <a:pt x="258412" y="401975"/>
                          <a:pt x="272769" y="358906"/>
                        </a:cubicBezTo>
                        <a:cubicBezTo>
                          <a:pt x="277554" y="344550"/>
                          <a:pt x="282339" y="334979"/>
                          <a:pt x="287125" y="320623"/>
                        </a:cubicBezTo>
                        <a:cubicBezTo>
                          <a:pt x="272769" y="334979"/>
                          <a:pt x="258412" y="349335"/>
                          <a:pt x="244056" y="363692"/>
                        </a:cubicBezTo>
                        <a:cubicBezTo>
                          <a:pt x="248842" y="387619"/>
                          <a:pt x="248842" y="406760"/>
                          <a:pt x="234485" y="421117"/>
                        </a:cubicBezTo>
                        <a:cubicBezTo>
                          <a:pt x="224914" y="435473"/>
                          <a:pt x="215344" y="440258"/>
                          <a:pt x="200987" y="440258"/>
                        </a:cubicBezTo>
                        <a:cubicBezTo>
                          <a:pt x="172275" y="440258"/>
                          <a:pt x="148348" y="411546"/>
                          <a:pt x="143563" y="401975"/>
                        </a:cubicBezTo>
                        <a:cubicBezTo>
                          <a:pt x="143563" y="401975"/>
                          <a:pt x="138777" y="397190"/>
                          <a:pt x="133991" y="392404"/>
                        </a:cubicBezTo>
                        <a:cubicBezTo>
                          <a:pt x="129206" y="387619"/>
                          <a:pt x="124421" y="382833"/>
                          <a:pt x="124421" y="382833"/>
                        </a:cubicBezTo>
                        <a:cubicBezTo>
                          <a:pt x="114850" y="378048"/>
                          <a:pt x="105279" y="368477"/>
                          <a:pt x="100494" y="358906"/>
                        </a:cubicBezTo>
                        <a:cubicBezTo>
                          <a:pt x="90923" y="349335"/>
                          <a:pt x="81352" y="339764"/>
                          <a:pt x="71781" y="334979"/>
                        </a:cubicBezTo>
                        <a:cubicBezTo>
                          <a:pt x="66996" y="334979"/>
                          <a:pt x="66996" y="330194"/>
                          <a:pt x="62210" y="330194"/>
                        </a:cubicBezTo>
                        <a:cubicBezTo>
                          <a:pt x="57425" y="330194"/>
                          <a:pt x="57425" y="325408"/>
                          <a:pt x="52640" y="325408"/>
                        </a:cubicBezTo>
                        <a:lnTo>
                          <a:pt x="52640" y="325408"/>
                        </a:lnTo>
                        <a:cubicBezTo>
                          <a:pt x="33498" y="315837"/>
                          <a:pt x="4785" y="291910"/>
                          <a:pt x="0" y="267983"/>
                        </a:cubicBezTo>
                        <a:cubicBezTo>
                          <a:pt x="0" y="258412"/>
                          <a:pt x="0" y="244056"/>
                          <a:pt x="9571" y="239271"/>
                        </a:cubicBezTo>
                        <a:cubicBezTo>
                          <a:pt x="19141" y="224914"/>
                          <a:pt x="38283" y="220129"/>
                          <a:pt x="57425" y="224914"/>
                        </a:cubicBezTo>
                        <a:cubicBezTo>
                          <a:pt x="66996" y="205773"/>
                          <a:pt x="86137" y="186631"/>
                          <a:pt x="95708" y="172275"/>
                        </a:cubicBezTo>
                        <a:cubicBezTo>
                          <a:pt x="100494" y="167490"/>
                          <a:pt x="105279" y="162704"/>
                          <a:pt x="110064" y="157919"/>
                        </a:cubicBezTo>
                        <a:cubicBezTo>
                          <a:pt x="133991" y="129206"/>
                          <a:pt x="157919" y="100494"/>
                          <a:pt x="191417" y="76567"/>
                        </a:cubicBezTo>
                        <a:cubicBezTo>
                          <a:pt x="224914" y="52640"/>
                          <a:pt x="272769" y="38283"/>
                          <a:pt x="325408" y="38283"/>
                        </a:cubicBezTo>
                        <a:cubicBezTo>
                          <a:pt x="349335" y="38283"/>
                          <a:pt x="368477" y="43069"/>
                          <a:pt x="392404" y="47854"/>
                        </a:cubicBezTo>
                        <a:cubicBezTo>
                          <a:pt x="401975" y="33498"/>
                          <a:pt x="411546" y="23927"/>
                          <a:pt x="421117" y="14356"/>
                        </a:cubicBezTo>
                        <a:cubicBezTo>
                          <a:pt x="435473" y="4785"/>
                          <a:pt x="454615" y="0"/>
                          <a:pt x="478542" y="0"/>
                        </a:cubicBezTo>
                        <a:cubicBezTo>
                          <a:pt x="507254" y="0"/>
                          <a:pt x="535967" y="9571"/>
                          <a:pt x="564679" y="14356"/>
                        </a:cubicBezTo>
                        <a:lnTo>
                          <a:pt x="569464" y="14356"/>
                        </a:lnTo>
                        <a:cubicBezTo>
                          <a:pt x="574250" y="14356"/>
                          <a:pt x="574250" y="19142"/>
                          <a:pt x="574250" y="19142"/>
                        </a:cubicBezTo>
                        <a:cubicBezTo>
                          <a:pt x="574250" y="19142"/>
                          <a:pt x="574250" y="19142"/>
                          <a:pt x="574250" y="23927"/>
                        </a:cubicBezTo>
                        <a:cubicBezTo>
                          <a:pt x="579035" y="23927"/>
                          <a:pt x="583821" y="28712"/>
                          <a:pt x="593392" y="28712"/>
                        </a:cubicBezTo>
                        <a:cubicBezTo>
                          <a:pt x="622104" y="33498"/>
                          <a:pt x="650817" y="38283"/>
                          <a:pt x="684315" y="38283"/>
                        </a:cubicBezTo>
                        <a:cubicBezTo>
                          <a:pt x="693886" y="38283"/>
                          <a:pt x="698671" y="38283"/>
                          <a:pt x="708242" y="38283"/>
                        </a:cubicBezTo>
                        <a:cubicBezTo>
                          <a:pt x="770452" y="33498"/>
                          <a:pt x="823092" y="43069"/>
                          <a:pt x="899658" y="66996"/>
                        </a:cubicBezTo>
                        <a:cubicBezTo>
                          <a:pt x="966654" y="86137"/>
                          <a:pt x="1028865" y="133992"/>
                          <a:pt x="1076719" y="172275"/>
                        </a:cubicBezTo>
                        <a:cubicBezTo>
                          <a:pt x="1081504" y="177060"/>
                          <a:pt x="1091075" y="181846"/>
                          <a:pt x="1095860" y="191417"/>
                        </a:cubicBezTo>
                        <a:cubicBezTo>
                          <a:pt x="1129359" y="220129"/>
                          <a:pt x="1167642" y="253627"/>
                          <a:pt x="1205925" y="272769"/>
                        </a:cubicBezTo>
                        <a:cubicBezTo>
                          <a:pt x="1215496" y="272769"/>
                          <a:pt x="1229852" y="272769"/>
                          <a:pt x="1244209" y="267983"/>
                        </a:cubicBezTo>
                        <a:cubicBezTo>
                          <a:pt x="1253779" y="263198"/>
                          <a:pt x="1263350" y="263198"/>
                          <a:pt x="1272921" y="263198"/>
                        </a:cubicBezTo>
                        <a:cubicBezTo>
                          <a:pt x="1292063" y="267983"/>
                          <a:pt x="1301633" y="287125"/>
                          <a:pt x="1306419" y="306267"/>
                        </a:cubicBezTo>
                        <a:cubicBezTo>
                          <a:pt x="1315990" y="354121"/>
                          <a:pt x="1306419" y="406760"/>
                          <a:pt x="1268136" y="464185"/>
                        </a:cubicBezTo>
                        <a:cubicBezTo>
                          <a:pt x="1225067" y="531181"/>
                          <a:pt x="1167642" y="574250"/>
                          <a:pt x="1110217" y="583821"/>
                        </a:cubicBezTo>
                        <a:cubicBezTo>
                          <a:pt x="1105431" y="583821"/>
                          <a:pt x="1100646" y="583821"/>
                          <a:pt x="1095860" y="583821"/>
                        </a:cubicBezTo>
                        <a:lnTo>
                          <a:pt x="1095860" y="583821"/>
                        </a:lnTo>
                        <a:cubicBezTo>
                          <a:pt x="1071933" y="583821"/>
                          <a:pt x="1057577" y="574250"/>
                          <a:pt x="1048006" y="555108"/>
                        </a:cubicBezTo>
                        <a:cubicBezTo>
                          <a:pt x="1048006" y="550323"/>
                          <a:pt x="1043221" y="545537"/>
                          <a:pt x="1043221" y="540752"/>
                        </a:cubicBezTo>
                        <a:cubicBezTo>
                          <a:pt x="1043221" y="555108"/>
                          <a:pt x="1043221" y="574250"/>
                          <a:pt x="1043221" y="588606"/>
                        </a:cubicBezTo>
                        <a:lnTo>
                          <a:pt x="1043221" y="593392"/>
                        </a:lnTo>
                        <a:cubicBezTo>
                          <a:pt x="1043221" y="622104"/>
                          <a:pt x="1043221" y="650817"/>
                          <a:pt x="1038435" y="679529"/>
                        </a:cubicBezTo>
                        <a:cubicBezTo>
                          <a:pt x="1062363" y="703456"/>
                          <a:pt x="1076719" y="727383"/>
                          <a:pt x="1086290" y="751310"/>
                        </a:cubicBezTo>
                        <a:cubicBezTo>
                          <a:pt x="1095860" y="794379"/>
                          <a:pt x="1086290" y="837448"/>
                          <a:pt x="1052792" y="866160"/>
                        </a:cubicBezTo>
                        <a:cubicBezTo>
                          <a:pt x="1014508" y="899658"/>
                          <a:pt x="966654" y="914014"/>
                          <a:pt x="909229" y="914014"/>
                        </a:cubicBezTo>
                        <a:cubicBezTo>
                          <a:pt x="899658" y="914014"/>
                          <a:pt x="890088" y="914014"/>
                          <a:pt x="875731" y="914014"/>
                        </a:cubicBezTo>
                        <a:cubicBezTo>
                          <a:pt x="866161" y="914014"/>
                          <a:pt x="856589" y="914014"/>
                          <a:pt x="842233" y="914014"/>
                        </a:cubicBezTo>
                        <a:cubicBezTo>
                          <a:pt x="789594" y="937941"/>
                          <a:pt x="722598" y="957083"/>
                          <a:pt x="655602" y="966654"/>
                        </a:cubicBezTo>
                        <a:cubicBezTo>
                          <a:pt x="636460" y="947512"/>
                          <a:pt x="607748" y="952298"/>
                          <a:pt x="579035" y="952298"/>
                        </a:cubicBezTo>
                        <a:close/>
                        <a:moveTo>
                          <a:pt x="445044" y="918800"/>
                        </a:moveTo>
                        <a:lnTo>
                          <a:pt x="445044" y="918800"/>
                        </a:lnTo>
                        <a:cubicBezTo>
                          <a:pt x="464185" y="923585"/>
                          <a:pt x="483327" y="928371"/>
                          <a:pt x="502469" y="933156"/>
                        </a:cubicBezTo>
                        <a:cubicBezTo>
                          <a:pt x="526396" y="937941"/>
                          <a:pt x="555108" y="937941"/>
                          <a:pt x="579035" y="937941"/>
                        </a:cubicBezTo>
                        <a:cubicBezTo>
                          <a:pt x="607748" y="937941"/>
                          <a:pt x="636460" y="937941"/>
                          <a:pt x="665173" y="933156"/>
                        </a:cubicBezTo>
                        <a:cubicBezTo>
                          <a:pt x="732169" y="923585"/>
                          <a:pt x="794379" y="904444"/>
                          <a:pt x="851804" y="880517"/>
                        </a:cubicBezTo>
                        <a:lnTo>
                          <a:pt x="851804" y="880517"/>
                        </a:lnTo>
                        <a:lnTo>
                          <a:pt x="851804" y="880517"/>
                        </a:lnTo>
                        <a:cubicBezTo>
                          <a:pt x="861375" y="880517"/>
                          <a:pt x="875731" y="880517"/>
                          <a:pt x="885302" y="880517"/>
                        </a:cubicBezTo>
                        <a:cubicBezTo>
                          <a:pt x="894873" y="880517"/>
                          <a:pt x="909229" y="880517"/>
                          <a:pt x="918800" y="880517"/>
                        </a:cubicBezTo>
                        <a:cubicBezTo>
                          <a:pt x="971440" y="880517"/>
                          <a:pt x="1019294" y="866160"/>
                          <a:pt x="1052792" y="832662"/>
                        </a:cubicBezTo>
                        <a:cubicBezTo>
                          <a:pt x="1081504" y="808735"/>
                          <a:pt x="1091075" y="765667"/>
                          <a:pt x="1081504" y="727383"/>
                        </a:cubicBezTo>
                        <a:cubicBezTo>
                          <a:pt x="1076719" y="703456"/>
                          <a:pt x="1062363" y="679529"/>
                          <a:pt x="1038435" y="660387"/>
                        </a:cubicBezTo>
                        <a:lnTo>
                          <a:pt x="1038435" y="660387"/>
                        </a:lnTo>
                        <a:lnTo>
                          <a:pt x="1038435" y="655602"/>
                        </a:lnTo>
                        <a:cubicBezTo>
                          <a:pt x="1043221" y="626889"/>
                          <a:pt x="1043221" y="598177"/>
                          <a:pt x="1043221" y="569464"/>
                        </a:cubicBezTo>
                        <a:lnTo>
                          <a:pt x="1043221" y="564679"/>
                        </a:lnTo>
                        <a:cubicBezTo>
                          <a:pt x="1043221" y="535966"/>
                          <a:pt x="1043221" y="507254"/>
                          <a:pt x="1043221" y="473756"/>
                        </a:cubicBezTo>
                        <a:lnTo>
                          <a:pt x="1043221" y="464185"/>
                        </a:lnTo>
                        <a:lnTo>
                          <a:pt x="1052792" y="473756"/>
                        </a:lnTo>
                        <a:cubicBezTo>
                          <a:pt x="1057577" y="478542"/>
                          <a:pt x="1057577" y="478542"/>
                          <a:pt x="1062363" y="483327"/>
                        </a:cubicBezTo>
                        <a:lnTo>
                          <a:pt x="1067148" y="488112"/>
                        </a:lnTo>
                        <a:lnTo>
                          <a:pt x="1067148" y="492898"/>
                        </a:lnTo>
                        <a:cubicBezTo>
                          <a:pt x="1067148" y="507254"/>
                          <a:pt x="1062363" y="526396"/>
                          <a:pt x="1067148" y="540752"/>
                        </a:cubicBezTo>
                        <a:cubicBezTo>
                          <a:pt x="1071933" y="559894"/>
                          <a:pt x="1091075" y="564679"/>
                          <a:pt x="1105431" y="564679"/>
                        </a:cubicBezTo>
                        <a:lnTo>
                          <a:pt x="1105431" y="564679"/>
                        </a:lnTo>
                        <a:cubicBezTo>
                          <a:pt x="1110217" y="564679"/>
                          <a:pt x="1115002" y="564679"/>
                          <a:pt x="1119787" y="564679"/>
                        </a:cubicBezTo>
                        <a:cubicBezTo>
                          <a:pt x="1177213" y="555108"/>
                          <a:pt x="1229852" y="512039"/>
                          <a:pt x="1268136" y="449829"/>
                        </a:cubicBezTo>
                        <a:cubicBezTo>
                          <a:pt x="1306419" y="392404"/>
                          <a:pt x="1315990" y="344550"/>
                          <a:pt x="1306419" y="296696"/>
                        </a:cubicBezTo>
                        <a:cubicBezTo>
                          <a:pt x="1301633" y="282339"/>
                          <a:pt x="1292063" y="263198"/>
                          <a:pt x="1282492" y="263198"/>
                        </a:cubicBezTo>
                        <a:cubicBezTo>
                          <a:pt x="1272921" y="263198"/>
                          <a:pt x="1268136" y="263198"/>
                          <a:pt x="1258565" y="267983"/>
                        </a:cubicBezTo>
                        <a:cubicBezTo>
                          <a:pt x="1244209" y="272769"/>
                          <a:pt x="1229852" y="272769"/>
                          <a:pt x="1215496" y="272769"/>
                        </a:cubicBezTo>
                        <a:lnTo>
                          <a:pt x="1215496" y="272769"/>
                        </a:lnTo>
                        <a:cubicBezTo>
                          <a:pt x="1172427" y="253627"/>
                          <a:pt x="1138929" y="220129"/>
                          <a:pt x="1100646" y="191417"/>
                        </a:cubicBezTo>
                        <a:cubicBezTo>
                          <a:pt x="1095860" y="186631"/>
                          <a:pt x="1086290" y="181846"/>
                          <a:pt x="1081504" y="172275"/>
                        </a:cubicBezTo>
                        <a:cubicBezTo>
                          <a:pt x="1033650" y="129206"/>
                          <a:pt x="976225" y="86137"/>
                          <a:pt x="909229" y="66996"/>
                        </a:cubicBezTo>
                        <a:cubicBezTo>
                          <a:pt x="832662" y="47854"/>
                          <a:pt x="780023" y="38283"/>
                          <a:pt x="722598" y="38283"/>
                        </a:cubicBezTo>
                        <a:cubicBezTo>
                          <a:pt x="713027" y="38283"/>
                          <a:pt x="703456" y="38283"/>
                          <a:pt x="698671" y="38283"/>
                        </a:cubicBezTo>
                        <a:cubicBezTo>
                          <a:pt x="665173" y="38283"/>
                          <a:pt x="636460" y="33498"/>
                          <a:pt x="607748" y="28712"/>
                        </a:cubicBezTo>
                        <a:cubicBezTo>
                          <a:pt x="598177" y="28712"/>
                          <a:pt x="588606" y="23927"/>
                          <a:pt x="579035" y="23927"/>
                        </a:cubicBezTo>
                        <a:lnTo>
                          <a:pt x="559894" y="19142"/>
                        </a:lnTo>
                        <a:lnTo>
                          <a:pt x="574250" y="14356"/>
                        </a:lnTo>
                        <a:cubicBezTo>
                          <a:pt x="550323" y="9571"/>
                          <a:pt x="521610" y="0"/>
                          <a:pt x="497683" y="0"/>
                        </a:cubicBezTo>
                        <a:cubicBezTo>
                          <a:pt x="478542" y="0"/>
                          <a:pt x="459400" y="4785"/>
                          <a:pt x="445044" y="14356"/>
                        </a:cubicBezTo>
                        <a:cubicBezTo>
                          <a:pt x="435473" y="19142"/>
                          <a:pt x="425902" y="33498"/>
                          <a:pt x="416331" y="47854"/>
                        </a:cubicBezTo>
                        <a:lnTo>
                          <a:pt x="416331" y="52640"/>
                        </a:lnTo>
                        <a:lnTo>
                          <a:pt x="411546" y="52640"/>
                        </a:lnTo>
                        <a:cubicBezTo>
                          <a:pt x="392404" y="47854"/>
                          <a:pt x="368477" y="43069"/>
                          <a:pt x="344550" y="43069"/>
                        </a:cubicBezTo>
                        <a:cubicBezTo>
                          <a:pt x="296696" y="43069"/>
                          <a:pt x="253627" y="57425"/>
                          <a:pt x="220129" y="81352"/>
                        </a:cubicBezTo>
                        <a:cubicBezTo>
                          <a:pt x="191417" y="105279"/>
                          <a:pt x="162704" y="133992"/>
                          <a:pt x="138777" y="162704"/>
                        </a:cubicBezTo>
                        <a:cubicBezTo>
                          <a:pt x="133991" y="167490"/>
                          <a:pt x="129206" y="172275"/>
                          <a:pt x="124421" y="177060"/>
                        </a:cubicBezTo>
                        <a:cubicBezTo>
                          <a:pt x="110064" y="191417"/>
                          <a:pt x="90923" y="210558"/>
                          <a:pt x="81352" y="234485"/>
                        </a:cubicBezTo>
                        <a:lnTo>
                          <a:pt x="81352" y="239271"/>
                        </a:lnTo>
                        <a:lnTo>
                          <a:pt x="76567" y="239271"/>
                        </a:lnTo>
                        <a:cubicBezTo>
                          <a:pt x="71781" y="239271"/>
                          <a:pt x="66996" y="239271"/>
                          <a:pt x="66996" y="239271"/>
                        </a:cubicBezTo>
                        <a:cubicBezTo>
                          <a:pt x="57425" y="239271"/>
                          <a:pt x="43068" y="239271"/>
                          <a:pt x="33498" y="253627"/>
                        </a:cubicBezTo>
                        <a:cubicBezTo>
                          <a:pt x="28712" y="258412"/>
                          <a:pt x="23927" y="267983"/>
                          <a:pt x="28712" y="277554"/>
                        </a:cubicBezTo>
                        <a:cubicBezTo>
                          <a:pt x="33498" y="296696"/>
                          <a:pt x="62210" y="315837"/>
                          <a:pt x="76567" y="325408"/>
                        </a:cubicBezTo>
                        <a:lnTo>
                          <a:pt x="76567" y="325408"/>
                        </a:lnTo>
                        <a:cubicBezTo>
                          <a:pt x="81352" y="330194"/>
                          <a:pt x="81352" y="330194"/>
                          <a:pt x="86137" y="334979"/>
                        </a:cubicBezTo>
                        <a:cubicBezTo>
                          <a:pt x="90923" y="334979"/>
                          <a:pt x="90923" y="339764"/>
                          <a:pt x="95708" y="339764"/>
                        </a:cubicBezTo>
                        <a:cubicBezTo>
                          <a:pt x="105279" y="349335"/>
                          <a:pt x="114850" y="354121"/>
                          <a:pt x="124421" y="363692"/>
                        </a:cubicBezTo>
                        <a:cubicBezTo>
                          <a:pt x="133991" y="373262"/>
                          <a:pt x="143563" y="378048"/>
                          <a:pt x="148348" y="387619"/>
                        </a:cubicBezTo>
                        <a:cubicBezTo>
                          <a:pt x="153133" y="392404"/>
                          <a:pt x="157919" y="392404"/>
                          <a:pt x="157919" y="397190"/>
                        </a:cubicBezTo>
                        <a:cubicBezTo>
                          <a:pt x="157919" y="401975"/>
                          <a:pt x="162704" y="401975"/>
                          <a:pt x="167490" y="406760"/>
                        </a:cubicBezTo>
                        <a:cubicBezTo>
                          <a:pt x="181846" y="425902"/>
                          <a:pt x="200987" y="445044"/>
                          <a:pt x="215344" y="445044"/>
                        </a:cubicBezTo>
                        <a:cubicBezTo>
                          <a:pt x="224914" y="445044"/>
                          <a:pt x="229700" y="440258"/>
                          <a:pt x="239271" y="430687"/>
                        </a:cubicBezTo>
                        <a:cubicBezTo>
                          <a:pt x="248842" y="416331"/>
                          <a:pt x="248842" y="401975"/>
                          <a:pt x="244056" y="378048"/>
                        </a:cubicBezTo>
                        <a:lnTo>
                          <a:pt x="244056" y="373262"/>
                        </a:lnTo>
                        <a:lnTo>
                          <a:pt x="248842" y="373262"/>
                        </a:lnTo>
                        <a:cubicBezTo>
                          <a:pt x="267983" y="358906"/>
                          <a:pt x="282339" y="344550"/>
                          <a:pt x="296696" y="325408"/>
                        </a:cubicBezTo>
                        <a:cubicBezTo>
                          <a:pt x="301481" y="315837"/>
                          <a:pt x="311052" y="311052"/>
                          <a:pt x="315838" y="301481"/>
                        </a:cubicBezTo>
                        <a:lnTo>
                          <a:pt x="344550" y="263198"/>
                        </a:lnTo>
                        <a:lnTo>
                          <a:pt x="325408" y="306267"/>
                        </a:lnTo>
                        <a:cubicBezTo>
                          <a:pt x="315838" y="330194"/>
                          <a:pt x="306266" y="354121"/>
                          <a:pt x="296696" y="378048"/>
                        </a:cubicBezTo>
                        <a:cubicBezTo>
                          <a:pt x="282339" y="421117"/>
                          <a:pt x="267983" y="478542"/>
                          <a:pt x="253627" y="535966"/>
                        </a:cubicBezTo>
                        <a:cubicBezTo>
                          <a:pt x="239271" y="598177"/>
                          <a:pt x="229700" y="646031"/>
                          <a:pt x="224914" y="693885"/>
                        </a:cubicBezTo>
                        <a:cubicBezTo>
                          <a:pt x="224914" y="698671"/>
                          <a:pt x="224914" y="708242"/>
                          <a:pt x="224914" y="713027"/>
                        </a:cubicBezTo>
                        <a:cubicBezTo>
                          <a:pt x="224914" y="732169"/>
                          <a:pt x="220129" y="746525"/>
                          <a:pt x="220129" y="765667"/>
                        </a:cubicBezTo>
                        <a:cubicBezTo>
                          <a:pt x="220129" y="770452"/>
                          <a:pt x="220129" y="775237"/>
                          <a:pt x="220129" y="780023"/>
                        </a:cubicBezTo>
                        <a:cubicBezTo>
                          <a:pt x="220129" y="784808"/>
                          <a:pt x="220129" y="789594"/>
                          <a:pt x="220129" y="799164"/>
                        </a:cubicBezTo>
                        <a:lnTo>
                          <a:pt x="220129" y="799164"/>
                        </a:lnTo>
                        <a:lnTo>
                          <a:pt x="220129" y="799164"/>
                        </a:lnTo>
                        <a:cubicBezTo>
                          <a:pt x="215344" y="803950"/>
                          <a:pt x="210558" y="808735"/>
                          <a:pt x="200987" y="808735"/>
                        </a:cubicBezTo>
                        <a:cubicBezTo>
                          <a:pt x="186631" y="813521"/>
                          <a:pt x="177060" y="823091"/>
                          <a:pt x="172275" y="832662"/>
                        </a:cubicBezTo>
                        <a:cubicBezTo>
                          <a:pt x="167490" y="847019"/>
                          <a:pt x="167490" y="866160"/>
                          <a:pt x="177060" y="885302"/>
                        </a:cubicBezTo>
                        <a:cubicBezTo>
                          <a:pt x="200987" y="923585"/>
                          <a:pt x="258412" y="942727"/>
                          <a:pt x="301481" y="947512"/>
                        </a:cubicBezTo>
                        <a:cubicBezTo>
                          <a:pt x="315838" y="947512"/>
                          <a:pt x="325408" y="952298"/>
                          <a:pt x="339765" y="952298"/>
                        </a:cubicBezTo>
                        <a:cubicBezTo>
                          <a:pt x="354121" y="952298"/>
                          <a:pt x="368477" y="952298"/>
                          <a:pt x="382833" y="952298"/>
                        </a:cubicBezTo>
                        <a:lnTo>
                          <a:pt x="387619" y="952298"/>
                        </a:lnTo>
                        <a:cubicBezTo>
                          <a:pt x="401975" y="923585"/>
                          <a:pt x="421117" y="923585"/>
                          <a:pt x="445044" y="918800"/>
                        </a:cubicBezTo>
                        <a:lnTo>
                          <a:pt x="445044" y="918800"/>
                        </a:lnTo>
                        <a:close/>
                        <a:moveTo>
                          <a:pt x="1052792" y="488112"/>
                        </a:moveTo>
                        <a:cubicBezTo>
                          <a:pt x="1052792" y="492898"/>
                          <a:pt x="1052792" y="497683"/>
                          <a:pt x="1052792" y="502469"/>
                        </a:cubicBezTo>
                        <a:cubicBezTo>
                          <a:pt x="1052792" y="497683"/>
                          <a:pt x="1052792" y="492898"/>
                          <a:pt x="1052792" y="488112"/>
                        </a:cubicBezTo>
                        <a:cubicBezTo>
                          <a:pt x="1052792" y="488112"/>
                          <a:pt x="1052792" y="488112"/>
                          <a:pt x="1052792" y="488112"/>
                        </a:cubicBezTo>
                        <a:close/>
                      </a:path>
                    </a:pathLst>
                  </a:custGeom>
                  <a:solidFill>
                    <a:srgbClr val="007481"/>
                  </a:solidFill>
                  <a:ln w="47824" cap="flat">
                    <a:noFill/>
                    <a:prstDash val="solid"/>
                    <a:miter/>
                  </a:ln>
                </p:spPr>
                <p:txBody>
                  <a:bodyPr rtlCol="0" anchor="ctr"/>
                  <a:lstStyle/>
                  <a:p>
                    <a:endParaRPr lang="en-US"/>
                  </a:p>
                </p:txBody>
              </p:sp>
            </p:grpSp>
            <p:sp>
              <p:nvSpPr>
                <p:cNvPr id="237" name="Freeform: Shape 236">
                  <a:extLst>
                    <a:ext uri="{FF2B5EF4-FFF2-40B4-BE49-F238E27FC236}">
                      <a16:creationId xmlns:a16="http://schemas.microsoft.com/office/drawing/2014/main" id="{9A6E2A11-CF66-4FD6-AE03-9BDC44745090}"/>
                    </a:ext>
                  </a:extLst>
                </p:cNvPr>
                <p:cNvSpPr/>
                <p:nvPr/>
              </p:nvSpPr>
              <p:spPr>
                <a:xfrm>
                  <a:off x="8551113" y="7534018"/>
                  <a:ext cx="286619" cy="101766"/>
                </a:xfrm>
                <a:custGeom>
                  <a:avLst/>
                  <a:gdLst>
                    <a:gd name="connsiteX0" fmla="*/ 281834 w 286619"/>
                    <a:gd name="connsiteY0" fmla="*/ 39556 h 101766"/>
                    <a:gd name="connsiteX1" fmla="*/ 166984 w 286619"/>
                    <a:gd name="connsiteY1" fmla="*/ 15629 h 101766"/>
                    <a:gd name="connsiteX2" fmla="*/ 80847 w 286619"/>
                    <a:gd name="connsiteY2" fmla="*/ 1273 h 101766"/>
                    <a:gd name="connsiteX3" fmla="*/ 13851 w 286619"/>
                    <a:gd name="connsiteY3" fmla="*/ 34771 h 101766"/>
                    <a:gd name="connsiteX4" fmla="*/ 4280 w 286619"/>
                    <a:gd name="connsiteY4" fmla="*/ 101767 h 101766"/>
                    <a:gd name="connsiteX5" fmla="*/ 9066 w 286619"/>
                    <a:gd name="connsiteY5" fmla="*/ 101767 h 101766"/>
                    <a:gd name="connsiteX6" fmla="*/ 37778 w 286619"/>
                    <a:gd name="connsiteY6" fmla="*/ 29985 h 101766"/>
                    <a:gd name="connsiteX7" fmla="*/ 123916 w 286619"/>
                    <a:gd name="connsiteY7" fmla="*/ 20415 h 101766"/>
                    <a:gd name="connsiteX8" fmla="*/ 200483 w 286619"/>
                    <a:gd name="connsiteY8" fmla="*/ 49127 h 101766"/>
                    <a:gd name="connsiteX9" fmla="*/ 286620 w 286619"/>
                    <a:gd name="connsiteY9" fmla="*/ 53912 h 101766"/>
                    <a:gd name="connsiteX10" fmla="*/ 281834 w 286619"/>
                    <a:gd name="connsiteY10" fmla="*/ 39556 h 10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19" h="101766">
                      <a:moveTo>
                        <a:pt x="281834" y="39556"/>
                      </a:moveTo>
                      <a:cubicBezTo>
                        <a:pt x="243551" y="29985"/>
                        <a:pt x="205268" y="29985"/>
                        <a:pt x="166984" y="15629"/>
                      </a:cubicBezTo>
                      <a:cubicBezTo>
                        <a:pt x="138272" y="6058"/>
                        <a:pt x="109560" y="-3513"/>
                        <a:pt x="80847" y="1273"/>
                      </a:cubicBezTo>
                      <a:cubicBezTo>
                        <a:pt x="56920" y="6058"/>
                        <a:pt x="32993" y="15629"/>
                        <a:pt x="13851" y="34771"/>
                      </a:cubicBezTo>
                      <a:cubicBezTo>
                        <a:pt x="-5291" y="53912"/>
                        <a:pt x="-505" y="77839"/>
                        <a:pt x="4280" y="101767"/>
                      </a:cubicBezTo>
                      <a:cubicBezTo>
                        <a:pt x="4280" y="101767"/>
                        <a:pt x="4280" y="101767"/>
                        <a:pt x="9066" y="101767"/>
                      </a:cubicBezTo>
                      <a:cubicBezTo>
                        <a:pt x="13851" y="73054"/>
                        <a:pt x="9066" y="49127"/>
                        <a:pt x="37778" y="29985"/>
                      </a:cubicBezTo>
                      <a:cubicBezTo>
                        <a:pt x="61705" y="15629"/>
                        <a:pt x="95203" y="15629"/>
                        <a:pt x="123916" y="20415"/>
                      </a:cubicBezTo>
                      <a:cubicBezTo>
                        <a:pt x="147843" y="25200"/>
                        <a:pt x="171770" y="39556"/>
                        <a:pt x="200483" y="49127"/>
                      </a:cubicBezTo>
                      <a:cubicBezTo>
                        <a:pt x="229195" y="58698"/>
                        <a:pt x="257907" y="58698"/>
                        <a:pt x="286620" y="53912"/>
                      </a:cubicBezTo>
                      <a:cubicBezTo>
                        <a:pt x="286620" y="44342"/>
                        <a:pt x="286620" y="39556"/>
                        <a:pt x="281834" y="39556"/>
                      </a:cubicBezTo>
                      <a:close/>
                    </a:path>
                  </a:pathLst>
                </a:custGeom>
                <a:solidFill>
                  <a:srgbClr val="007481"/>
                </a:solidFill>
                <a:ln w="47824"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763CB713-AA6A-4FA2-975D-BD8DF844288D}"/>
                    </a:ext>
                  </a:extLst>
                </p:cNvPr>
                <p:cNvSpPr/>
                <p:nvPr/>
              </p:nvSpPr>
              <p:spPr>
                <a:xfrm>
                  <a:off x="8426187" y="7750635"/>
                  <a:ext cx="68873" cy="133991"/>
                </a:xfrm>
                <a:custGeom>
                  <a:avLst/>
                  <a:gdLst>
                    <a:gd name="connsiteX0" fmla="*/ 66996 w 68873"/>
                    <a:gd name="connsiteY0" fmla="*/ 0 h 133991"/>
                    <a:gd name="connsiteX1" fmla="*/ 66996 w 68873"/>
                    <a:gd name="connsiteY1" fmla="*/ 0 h 133991"/>
                    <a:gd name="connsiteX2" fmla="*/ 43069 w 68873"/>
                    <a:gd name="connsiteY2" fmla="*/ 76567 h 133991"/>
                    <a:gd name="connsiteX3" fmla="*/ 0 w 68873"/>
                    <a:gd name="connsiteY3" fmla="*/ 129206 h 133991"/>
                    <a:gd name="connsiteX4" fmla="*/ 4785 w 68873"/>
                    <a:gd name="connsiteY4" fmla="*/ 133992 h 133991"/>
                    <a:gd name="connsiteX5" fmla="*/ 57425 w 68873"/>
                    <a:gd name="connsiteY5" fmla="*/ 81352 h 133991"/>
                    <a:gd name="connsiteX6" fmla="*/ 66996 w 68873"/>
                    <a:gd name="connsiteY6"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873" h="133991">
                      <a:moveTo>
                        <a:pt x="66996" y="0"/>
                      </a:moveTo>
                      <a:cubicBezTo>
                        <a:pt x="66996" y="0"/>
                        <a:pt x="62211" y="0"/>
                        <a:pt x="66996" y="0"/>
                      </a:cubicBezTo>
                      <a:cubicBezTo>
                        <a:pt x="57425" y="23927"/>
                        <a:pt x="57425" y="52640"/>
                        <a:pt x="43069" y="76567"/>
                      </a:cubicBezTo>
                      <a:cubicBezTo>
                        <a:pt x="28712" y="95708"/>
                        <a:pt x="9571" y="110065"/>
                        <a:pt x="0" y="129206"/>
                      </a:cubicBezTo>
                      <a:cubicBezTo>
                        <a:pt x="0" y="133992"/>
                        <a:pt x="0" y="133992"/>
                        <a:pt x="4785" y="133992"/>
                      </a:cubicBezTo>
                      <a:cubicBezTo>
                        <a:pt x="23927" y="124421"/>
                        <a:pt x="47854" y="100494"/>
                        <a:pt x="57425" y="81352"/>
                      </a:cubicBezTo>
                      <a:cubicBezTo>
                        <a:pt x="66996" y="57425"/>
                        <a:pt x="71781" y="28712"/>
                        <a:pt x="66996" y="0"/>
                      </a:cubicBezTo>
                      <a:close/>
                    </a:path>
                  </a:pathLst>
                </a:custGeom>
                <a:solidFill>
                  <a:srgbClr val="007481"/>
                </a:solidFill>
                <a:ln w="47824"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27BD2610-4557-4710-A59B-B4B8F8C2093A}"/>
                    </a:ext>
                  </a:extLst>
                </p:cNvPr>
                <p:cNvSpPr/>
                <p:nvPr/>
              </p:nvSpPr>
              <p:spPr>
                <a:xfrm>
                  <a:off x="9086575" y="7707566"/>
                  <a:ext cx="116727" cy="607747"/>
                </a:xfrm>
                <a:custGeom>
                  <a:avLst/>
                  <a:gdLst>
                    <a:gd name="connsiteX0" fmla="*/ 105279 w 116727"/>
                    <a:gd name="connsiteY0" fmla="*/ 205773 h 607747"/>
                    <a:gd name="connsiteX1" fmla="*/ 100494 w 116727"/>
                    <a:gd name="connsiteY1" fmla="*/ 172275 h 607747"/>
                    <a:gd name="connsiteX2" fmla="*/ 76567 w 116727"/>
                    <a:gd name="connsiteY2" fmla="*/ 33498 h 607747"/>
                    <a:gd name="connsiteX3" fmla="*/ 71781 w 116727"/>
                    <a:gd name="connsiteY3" fmla="*/ 33498 h 607747"/>
                    <a:gd name="connsiteX4" fmla="*/ 90923 w 116727"/>
                    <a:gd name="connsiteY4" fmla="*/ 133992 h 607747"/>
                    <a:gd name="connsiteX5" fmla="*/ 76567 w 116727"/>
                    <a:gd name="connsiteY5" fmla="*/ 90923 h 607747"/>
                    <a:gd name="connsiteX6" fmla="*/ 4785 w 116727"/>
                    <a:gd name="connsiteY6" fmla="*/ 0 h 607747"/>
                    <a:gd name="connsiteX7" fmla="*/ 0 w 116727"/>
                    <a:gd name="connsiteY7" fmla="*/ 4786 h 607747"/>
                    <a:gd name="connsiteX8" fmla="*/ 62210 w 116727"/>
                    <a:gd name="connsiteY8" fmla="*/ 100494 h 607747"/>
                    <a:gd name="connsiteX9" fmla="*/ 95708 w 116727"/>
                    <a:gd name="connsiteY9" fmla="*/ 215344 h 607747"/>
                    <a:gd name="connsiteX10" fmla="*/ 105279 w 116727"/>
                    <a:gd name="connsiteY10" fmla="*/ 334979 h 607747"/>
                    <a:gd name="connsiteX11" fmla="*/ 105279 w 116727"/>
                    <a:gd name="connsiteY11" fmla="*/ 445044 h 607747"/>
                    <a:gd name="connsiteX12" fmla="*/ 95708 w 116727"/>
                    <a:gd name="connsiteY12" fmla="*/ 512040 h 607747"/>
                    <a:gd name="connsiteX13" fmla="*/ 62210 w 116727"/>
                    <a:gd name="connsiteY13" fmla="*/ 607748 h 607747"/>
                    <a:gd name="connsiteX14" fmla="*/ 62210 w 116727"/>
                    <a:gd name="connsiteY14" fmla="*/ 607748 h 607747"/>
                    <a:gd name="connsiteX15" fmla="*/ 100494 w 116727"/>
                    <a:gd name="connsiteY15" fmla="*/ 521610 h 607747"/>
                    <a:gd name="connsiteX16" fmla="*/ 114850 w 116727"/>
                    <a:gd name="connsiteY16" fmla="*/ 416331 h 607747"/>
                    <a:gd name="connsiteX17" fmla="*/ 105279 w 116727"/>
                    <a:gd name="connsiteY17" fmla="*/ 205773 h 60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727" h="607747">
                      <a:moveTo>
                        <a:pt x="105279" y="205773"/>
                      </a:moveTo>
                      <a:cubicBezTo>
                        <a:pt x="105279" y="196202"/>
                        <a:pt x="100494" y="186631"/>
                        <a:pt x="100494" y="172275"/>
                      </a:cubicBezTo>
                      <a:cubicBezTo>
                        <a:pt x="105279" y="124421"/>
                        <a:pt x="100494" y="76567"/>
                        <a:pt x="76567" y="33498"/>
                      </a:cubicBezTo>
                      <a:cubicBezTo>
                        <a:pt x="76567" y="33498"/>
                        <a:pt x="71781" y="33498"/>
                        <a:pt x="71781" y="33498"/>
                      </a:cubicBezTo>
                      <a:cubicBezTo>
                        <a:pt x="86137" y="66996"/>
                        <a:pt x="86137" y="100494"/>
                        <a:pt x="90923" y="133992"/>
                      </a:cubicBezTo>
                      <a:cubicBezTo>
                        <a:pt x="86137" y="119635"/>
                        <a:pt x="81352" y="105279"/>
                        <a:pt x="76567" y="90923"/>
                      </a:cubicBezTo>
                      <a:cubicBezTo>
                        <a:pt x="57425" y="57425"/>
                        <a:pt x="33498" y="28713"/>
                        <a:pt x="4785" y="0"/>
                      </a:cubicBezTo>
                      <a:cubicBezTo>
                        <a:pt x="4785" y="0"/>
                        <a:pt x="0" y="0"/>
                        <a:pt x="0" y="4786"/>
                      </a:cubicBezTo>
                      <a:cubicBezTo>
                        <a:pt x="19141" y="38283"/>
                        <a:pt x="47854" y="62211"/>
                        <a:pt x="62210" y="100494"/>
                      </a:cubicBezTo>
                      <a:cubicBezTo>
                        <a:pt x="76567" y="138777"/>
                        <a:pt x="86137" y="177060"/>
                        <a:pt x="95708" y="215344"/>
                      </a:cubicBezTo>
                      <a:cubicBezTo>
                        <a:pt x="100494" y="253627"/>
                        <a:pt x="105279" y="296696"/>
                        <a:pt x="105279" y="334979"/>
                      </a:cubicBezTo>
                      <a:cubicBezTo>
                        <a:pt x="105279" y="373263"/>
                        <a:pt x="100494" y="406760"/>
                        <a:pt x="105279" y="445044"/>
                      </a:cubicBezTo>
                      <a:cubicBezTo>
                        <a:pt x="105279" y="468971"/>
                        <a:pt x="100494" y="488112"/>
                        <a:pt x="95708" y="512040"/>
                      </a:cubicBezTo>
                      <a:cubicBezTo>
                        <a:pt x="86137" y="540752"/>
                        <a:pt x="76567" y="579035"/>
                        <a:pt x="62210" y="607748"/>
                      </a:cubicBezTo>
                      <a:cubicBezTo>
                        <a:pt x="62210" y="607748"/>
                        <a:pt x="62210" y="607748"/>
                        <a:pt x="62210" y="607748"/>
                      </a:cubicBezTo>
                      <a:cubicBezTo>
                        <a:pt x="81352" y="583821"/>
                        <a:pt x="90923" y="550323"/>
                        <a:pt x="100494" y="521610"/>
                      </a:cubicBezTo>
                      <a:cubicBezTo>
                        <a:pt x="110064" y="488112"/>
                        <a:pt x="114850" y="449829"/>
                        <a:pt x="114850" y="416331"/>
                      </a:cubicBezTo>
                      <a:cubicBezTo>
                        <a:pt x="119635" y="349336"/>
                        <a:pt x="114850" y="277554"/>
                        <a:pt x="105279" y="205773"/>
                      </a:cubicBezTo>
                      <a:close/>
                    </a:path>
                  </a:pathLst>
                </a:custGeom>
                <a:solidFill>
                  <a:srgbClr val="007481"/>
                </a:solidFill>
                <a:ln w="4782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77C37D57-A325-4795-B354-B49DA2AEDC2D}"/>
                    </a:ext>
                  </a:extLst>
                </p:cNvPr>
                <p:cNvSpPr/>
                <p:nvPr/>
              </p:nvSpPr>
              <p:spPr>
                <a:xfrm>
                  <a:off x="9205282" y="7997349"/>
                  <a:ext cx="48781" cy="127163"/>
                </a:xfrm>
                <a:custGeom>
                  <a:avLst/>
                  <a:gdLst>
                    <a:gd name="connsiteX0" fmla="*/ 48782 w 48781"/>
                    <a:gd name="connsiteY0" fmla="*/ 116977 h 127163"/>
                    <a:gd name="connsiteX1" fmla="*/ 15284 w 48781"/>
                    <a:gd name="connsiteY1" fmla="*/ 73908 h 127163"/>
                    <a:gd name="connsiteX2" fmla="*/ 34425 w 48781"/>
                    <a:gd name="connsiteY2" fmla="*/ 2127 h 127163"/>
                    <a:gd name="connsiteX3" fmla="*/ 29640 w 48781"/>
                    <a:gd name="connsiteY3" fmla="*/ 2127 h 127163"/>
                    <a:gd name="connsiteX4" fmla="*/ 928 w 48781"/>
                    <a:gd name="connsiteY4" fmla="*/ 83479 h 127163"/>
                    <a:gd name="connsiteX5" fmla="*/ 48782 w 48781"/>
                    <a:gd name="connsiteY5" fmla="*/ 126548 h 127163"/>
                    <a:gd name="connsiteX6" fmla="*/ 48782 w 48781"/>
                    <a:gd name="connsiteY6" fmla="*/ 116977 h 12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81" h="127163">
                      <a:moveTo>
                        <a:pt x="48782" y="116977"/>
                      </a:moveTo>
                      <a:cubicBezTo>
                        <a:pt x="29640" y="107406"/>
                        <a:pt x="20069" y="97835"/>
                        <a:pt x="15284" y="73908"/>
                      </a:cubicBezTo>
                      <a:cubicBezTo>
                        <a:pt x="10498" y="45196"/>
                        <a:pt x="24855" y="26054"/>
                        <a:pt x="34425" y="2127"/>
                      </a:cubicBezTo>
                      <a:cubicBezTo>
                        <a:pt x="34425" y="2127"/>
                        <a:pt x="34425" y="-2659"/>
                        <a:pt x="29640" y="2127"/>
                      </a:cubicBezTo>
                      <a:cubicBezTo>
                        <a:pt x="10498" y="26054"/>
                        <a:pt x="-3858" y="54766"/>
                        <a:pt x="928" y="83479"/>
                      </a:cubicBezTo>
                      <a:cubicBezTo>
                        <a:pt x="5713" y="107406"/>
                        <a:pt x="20069" y="131333"/>
                        <a:pt x="48782" y="126548"/>
                      </a:cubicBezTo>
                      <a:cubicBezTo>
                        <a:pt x="48782" y="121762"/>
                        <a:pt x="48782" y="116977"/>
                        <a:pt x="48782" y="116977"/>
                      </a:cubicBezTo>
                      <a:close/>
                    </a:path>
                  </a:pathLst>
                </a:custGeom>
                <a:solidFill>
                  <a:srgbClr val="007481"/>
                </a:solidFill>
                <a:ln w="47824"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B2A13450-5D8B-4E04-A0FF-AB6F905E6DB3}"/>
                    </a:ext>
                  </a:extLst>
                </p:cNvPr>
                <p:cNvSpPr/>
                <p:nvPr/>
              </p:nvSpPr>
              <p:spPr>
                <a:xfrm>
                  <a:off x="8505412" y="8401451"/>
                  <a:ext cx="565609" cy="108466"/>
                </a:xfrm>
                <a:custGeom>
                  <a:avLst/>
                  <a:gdLst>
                    <a:gd name="connsiteX0" fmla="*/ 562021 w 565609"/>
                    <a:gd name="connsiteY0" fmla="*/ 0 h 108466"/>
                    <a:gd name="connsiteX1" fmla="*/ 279681 w 565609"/>
                    <a:gd name="connsiteY1" fmla="*/ 90923 h 108466"/>
                    <a:gd name="connsiteX2" fmla="*/ 2127 w 565609"/>
                    <a:gd name="connsiteY2" fmla="*/ 38283 h 108466"/>
                    <a:gd name="connsiteX3" fmla="*/ 2127 w 565609"/>
                    <a:gd name="connsiteY3" fmla="*/ 43069 h 108466"/>
                    <a:gd name="connsiteX4" fmla="*/ 270111 w 565609"/>
                    <a:gd name="connsiteY4" fmla="*/ 105279 h 108466"/>
                    <a:gd name="connsiteX5" fmla="*/ 428029 w 565609"/>
                    <a:gd name="connsiteY5" fmla="*/ 71781 h 108466"/>
                    <a:gd name="connsiteX6" fmla="*/ 562021 w 565609"/>
                    <a:gd name="connsiteY6" fmla="*/ 0 h 108466"/>
                    <a:gd name="connsiteX7" fmla="*/ 562021 w 565609"/>
                    <a:gd name="connsiteY7" fmla="*/ 0 h 10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609" h="108466">
                      <a:moveTo>
                        <a:pt x="562021" y="0"/>
                      </a:moveTo>
                      <a:cubicBezTo>
                        <a:pt x="475883" y="47854"/>
                        <a:pt x="380175" y="71781"/>
                        <a:pt x="279681" y="90923"/>
                      </a:cubicBezTo>
                      <a:cubicBezTo>
                        <a:pt x="183973" y="105279"/>
                        <a:pt x="88264" y="81352"/>
                        <a:pt x="2127" y="38283"/>
                      </a:cubicBezTo>
                      <a:cubicBezTo>
                        <a:pt x="2127" y="38283"/>
                        <a:pt x="-2659" y="38283"/>
                        <a:pt x="2127" y="43069"/>
                      </a:cubicBezTo>
                      <a:cubicBezTo>
                        <a:pt x="73908" y="105279"/>
                        <a:pt x="183973" y="114850"/>
                        <a:pt x="270111" y="105279"/>
                      </a:cubicBezTo>
                      <a:cubicBezTo>
                        <a:pt x="322750" y="100494"/>
                        <a:pt x="375390" y="86138"/>
                        <a:pt x="428029" y="71781"/>
                      </a:cubicBezTo>
                      <a:cubicBezTo>
                        <a:pt x="475883" y="52640"/>
                        <a:pt x="528523" y="38283"/>
                        <a:pt x="562021" y="0"/>
                      </a:cubicBezTo>
                      <a:cubicBezTo>
                        <a:pt x="566806" y="0"/>
                        <a:pt x="566806" y="0"/>
                        <a:pt x="562021" y="0"/>
                      </a:cubicBezTo>
                      <a:close/>
                    </a:path>
                  </a:pathLst>
                </a:custGeom>
                <a:solidFill>
                  <a:srgbClr val="007481"/>
                </a:solidFill>
                <a:ln w="47824"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A7A7C23-F9C9-4571-908C-FCCB952876E5}"/>
                    </a:ext>
                  </a:extLst>
                </p:cNvPr>
                <p:cNvSpPr/>
                <p:nvPr/>
              </p:nvSpPr>
              <p:spPr>
                <a:xfrm>
                  <a:off x="8610691" y="7686297"/>
                  <a:ext cx="216274" cy="61485"/>
                </a:xfrm>
                <a:custGeom>
                  <a:avLst/>
                  <a:gdLst>
                    <a:gd name="connsiteX0" fmla="*/ 212685 w 216274"/>
                    <a:gd name="connsiteY0" fmla="*/ 2127 h 61485"/>
                    <a:gd name="connsiteX1" fmla="*/ 2127 w 216274"/>
                    <a:gd name="connsiteY1" fmla="*/ 16483 h 61485"/>
                    <a:gd name="connsiteX2" fmla="*/ 2127 w 216274"/>
                    <a:gd name="connsiteY2" fmla="*/ 16483 h 61485"/>
                    <a:gd name="connsiteX3" fmla="*/ 212685 w 216274"/>
                    <a:gd name="connsiteY3" fmla="*/ 2127 h 61485"/>
                    <a:gd name="connsiteX4" fmla="*/ 212685 w 216274"/>
                    <a:gd name="connsiteY4" fmla="*/ 2127 h 6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74" h="61485">
                      <a:moveTo>
                        <a:pt x="212685" y="2127"/>
                      </a:moveTo>
                      <a:cubicBezTo>
                        <a:pt x="164831" y="59552"/>
                        <a:pt x="59552" y="73908"/>
                        <a:pt x="2127" y="16483"/>
                      </a:cubicBezTo>
                      <a:cubicBezTo>
                        <a:pt x="2127" y="16483"/>
                        <a:pt x="-2659" y="16483"/>
                        <a:pt x="2127" y="16483"/>
                      </a:cubicBezTo>
                      <a:cubicBezTo>
                        <a:pt x="54766" y="78693"/>
                        <a:pt x="183972" y="78693"/>
                        <a:pt x="212685" y="2127"/>
                      </a:cubicBezTo>
                      <a:cubicBezTo>
                        <a:pt x="217471" y="2127"/>
                        <a:pt x="217471" y="-2659"/>
                        <a:pt x="212685" y="2127"/>
                      </a:cubicBezTo>
                      <a:close/>
                    </a:path>
                  </a:pathLst>
                </a:custGeom>
                <a:solidFill>
                  <a:srgbClr val="007481"/>
                </a:solidFill>
                <a:ln w="4782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90BF573F-2DCB-4DC6-B120-68A6C9C672D9}"/>
                    </a:ext>
                  </a:extLst>
                </p:cNvPr>
                <p:cNvSpPr/>
                <p:nvPr/>
              </p:nvSpPr>
              <p:spPr>
                <a:xfrm>
                  <a:off x="8558982" y="7554433"/>
                  <a:ext cx="292971" cy="193517"/>
                </a:xfrm>
                <a:custGeom>
                  <a:avLst/>
                  <a:gdLst>
                    <a:gd name="connsiteX0" fmla="*/ 283536 w 292971"/>
                    <a:gd name="connsiteY0" fmla="*/ 38283 h 193517"/>
                    <a:gd name="connsiteX1" fmla="*/ 283536 w 292971"/>
                    <a:gd name="connsiteY1" fmla="*/ 38283 h 193517"/>
                    <a:gd name="connsiteX2" fmla="*/ 230896 w 292971"/>
                    <a:gd name="connsiteY2" fmla="*/ 23927 h 193517"/>
                    <a:gd name="connsiteX3" fmla="*/ 159115 w 292971"/>
                    <a:gd name="connsiteY3" fmla="*/ 19142 h 193517"/>
                    <a:gd name="connsiteX4" fmla="*/ 29909 w 292971"/>
                    <a:gd name="connsiteY4" fmla="*/ 0 h 193517"/>
                    <a:gd name="connsiteX5" fmla="*/ 29909 w 292971"/>
                    <a:gd name="connsiteY5" fmla="*/ 0 h 193517"/>
                    <a:gd name="connsiteX6" fmla="*/ 1196 w 292971"/>
                    <a:gd name="connsiteY6" fmla="*/ 86137 h 193517"/>
                    <a:gd name="connsiteX7" fmla="*/ 63407 w 292971"/>
                    <a:gd name="connsiteY7" fmla="*/ 167490 h 193517"/>
                    <a:gd name="connsiteX8" fmla="*/ 240467 w 292971"/>
                    <a:gd name="connsiteY8" fmla="*/ 172275 h 193517"/>
                    <a:gd name="connsiteX9" fmla="*/ 278750 w 292971"/>
                    <a:gd name="connsiteY9" fmla="*/ 133992 h 193517"/>
                    <a:gd name="connsiteX10" fmla="*/ 283536 w 292971"/>
                    <a:gd name="connsiteY10" fmla="*/ 38283 h 19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71" h="193517">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111261" y="196202"/>
                        <a:pt x="187827" y="205773"/>
                        <a:pt x="240467" y="172275"/>
                      </a:cubicBezTo>
                      <a:cubicBezTo>
                        <a:pt x="254823" y="162704"/>
                        <a:pt x="269180" y="148348"/>
                        <a:pt x="278750" y="133992"/>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B22FA023-E851-44FE-A0F6-92FC58002711}"/>
                    </a:ext>
                  </a:extLst>
                </p:cNvPr>
                <p:cNvSpPr/>
                <p:nvPr/>
              </p:nvSpPr>
              <p:spPr>
                <a:xfrm>
                  <a:off x="8558982" y="7554433"/>
                  <a:ext cx="292761" cy="196201"/>
                </a:xfrm>
                <a:custGeom>
                  <a:avLst/>
                  <a:gdLst>
                    <a:gd name="connsiteX0" fmla="*/ 283536 w 292761"/>
                    <a:gd name="connsiteY0" fmla="*/ 38283 h 196201"/>
                    <a:gd name="connsiteX1" fmla="*/ 283536 w 292761"/>
                    <a:gd name="connsiteY1" fmla="*/ 38283 h 196201"/>
                    <a:gd name="connsiteX2" fmla="*/ 230896 w 292761"/>
                    <a:gd name="connsiteY2" fmla="*/ 23927 h 196201"/>
                    <a:gd name="connsiteX3" fmla="*/ 159115 w 292761"/>
                    <a:gd name="connsiteY3" fmla="*/ 19142 h 196201"/>
                    <a:gd name="connsiteX4" fmla="*/ 29909 w 292761"/>
                    <a:gd name="connsiteY4" fmla="*/ 0 h 196201"/>
                    <a:gd name="connsiteX5" fmla="*/ 29909 w 292761"/>
                    <a:gd name="connsiteY5" fmla="*/ 0 h 196201"/>
                    <a:gd name="connsiteX6" fmla="*/ 1196 w 292761"/>
                    <a:gd name="connsiteY6" fmla="*/ 86137 h 196201"/>
                    <a:gd name="connsiteX7" fmla="*/ 63407 w 292761"/>
                    <a:gd name="connsiteY7" fmla="*/ 167490 h 196201"/>
                    <a:gd name="connsiteX8" fmla="*/ 77763 w 292761"/>
                    <a:gd name="connsiteY8" fmla="*/ 172275 h 196201"/>
                    <a:gd name="connsiteX9" fmla="*/ 44265 w 292761"/>
                    <a:gd name="connsiteY9" fmla="*/ 133992 h 196201"/>
                    <a:gd name="connsiteX10" fmla="*/ 39480 w 292761"/>
                    <a:gd name="connsiteY10" fmla="*/ 105279 h 196201"/>
                    <a:gd name="connsiteX11" fmla="*/ 63407 w 292761"/>
                    <a:gd name="connsiteY11" fmla="*/ 100494 h 196201"/>
                    <a:gd name="connsiteX12" fmla="*/ 87334 w 292761"/>
                    <a:gd name="connsiteY12" fmla="*/ 124421 h 196201"/>
                    <a:gd name="connsiteX13" fmla="*/ 144759 w 292761"/>
                    <a:gd name="connsiteY13" fmla="*/ 153133 h 196201"/>
                    <a:gd name="connsiteX14" fmla="*/ 183042 w 292761"/>
                    <a:gd name="connsiteY14" fmla="*/ 153133 h 196201"/>
                    <a:gd name="connsiteX15" fmla="*/ 230896 w 292761"/>
                    <a:gd name="connsiteY15" fmla="*/ 124421 h 196201"/>
                    <a:gd name="connsiteX16" fmla="*/ 245253 w 292761"/>
                    <a:gd name="connsiteY16" fmla="*/ 119635 h 196201"/>
                    <a:gd name="connsiteX17" fmla="*/ 240467 w 292761"/>
                    <a:gd name="connsiteY17" fmla="*/ 157919 h 196201"/>
                    <a:gd name="connsiteX18" fmla="*/ 183042 w 292761"/>
                    <a:gd name="connsiteY18" fmla="*/ 191417 h 196201"/>
                    <a:gd name="connsiteX19" fmla="*/ 168686 w 292761"/>
                    <a:gd name="connsiteY19" fmla="*/ 196202 h 196201"/>
                    <a:gd name="connsiteX20" fmla="*/ 235682 w 292761"/>
                    <a:gd name="connsiteY20" fmla="*/ 177060 h 196201"/>
                    <a:gd name="connsiteX21" fmla="*/ 273965 w 292761"/>
                    <a:gd name="connsiteY21" fmla="*/ 138777 h 196201"/>
                    <a:gd name="connsiteX22" fmla="*/ 283536 w 292761"/>
                    <a:gd name="connsiteY22" fmla="*/ 38283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2761" h="196201">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68192" y="167490"/>
                        <a:pt x="72978" y="172275"/>
                        <a:pt x="77763" y="172275"/>
                      </a:cubicBezTo>
                      <a:cubicBezTo>
                        <a:pt x="63407" y="162704"/>
                        <a:pt x="53836" y="153133"/>
                        <a:pt x="44265" y="133992"/>
                      </a:cubicBezTo>
                      <a:cubicBezTo>
                        <a:pt x="39480" y="124421"/>
                        <a:pt x="34694" y="114850"/>
                        <a:pt x="39480" y="105279"/>
                      </a:cubicBezTo>
                      <a:cubicBezTo>
                        <a:pt x="39480" y="90923"/>
                        <a:pt x="53836" y="90923"/>
                        <a:pt x="63407" y="100494"/>
                      </a:cubicBezTo>
                      <a:cubicBezTo>
                        <a:pt x="72978" y="110065"/>
                        <a:pt x="77763" y="114850"/>
                        <a:pt x="87334" y="124421"/>
                      </a:cubicBezTo>
                      <a:cubicBezTo>
                        <a:pt x="106476" y="138777"/>
                        <a:pt x="125617" y="148348"/>
                        <a:pt x="144759" y="153133"/>
                      </a:cubicBezTo>
                      <a:cubicBezTo>
                        <a:pt x="159115" y="153133"/>
                        <a:pt x="168686" y="153133"/>
                        <a:pt x="183042" y="153133"/>
                      </a:cubicBezTo>
                      <a:cubicBezTo>
                        <a:pt x="202184" y="148348"/>
                        <a:pt x="216540" y="133992"/>
                        <a:pt x="230896" y="124421"/>
                      </a:cubicBezTo>
                      <a:cubicBezTo>
                        <a:pt x="235682" y="119635"/>
                        <a:pt x="240467" y="119635"/>
                        <a:pt x="245253" y="119635"/>
                      </a:cubicBezTo>
                      <a:cubicBezTo>
                        <a:pt x="259609" y="124421"/>
                        <a:pt x="250038" y="148348"/>
                        <a:pt x="240467" y="157919"/>
                      </a:cubicBezTo>
                      <a:cubicBezTo>
                        <a:pt x="226111" y="177060"/>
                        <a:pt x="202184" y="186631"/>
                        <a:pt x="183042" y="191417"/>
                      </a:cubicBezTo>
                      <a:cubicBezTo>
                        <a:pt x="178257" y="191417"/>
                        <a:pt x="173471" y="191417"/>
                        <a:pt x="168686" y="196202"/>
                      </a:cubicBezTo>
                      <a:cubicBezTo>
                        <a:pt x="192613" y="196202"/>
                        <a:pt x="216540" y="186631"/>
                        <a:pt x="235682" y="177060"/>
                      </a:cubicBezTo>
                      <a:cubicBezTo>
                        <a:pt x="250038" y="167490"/>
                        <a:pt x="264394" y="153133"/>
                        <a:pt x="273965" y="138777"/>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68064E0-61EB-43FA-AF5E-97B7A2508F86}"/>
                    </a:ext>
                  </a:extLst>
                </p:cNvPr>
                <p:cNvSpPr/>
                <p:nvPr/>
              </p:nvSpPr>
              <p:spPr>
                <a:xfrm>
                  <a:off x="8177345" y="7691250"/>
                  <a:ext cx="1306418" cy="813087"/>
                </a:xfrm>
                <a:custGeom>
                  <a:avLst/>
                  <a:gdLst>
                    <a:gd name="connsiteX0" fmla="*/ 1124573 w 1306418"/>
                    <a:gd name="connsiteY0" fmla="*/ 217304 h 813087"/>
                    <a:gd name="connsiteX1" fmla="*/ 1024079 w 1306418"/>
                    <a:gd name="connsiteY1" fmla="*/ 83312 h 813087"/>
                    <a:gd name="connsiteX2" fmla="*/ 985796 w 1306418"/>
                    <a:gd name="connsiteY2" fmla="*/ 30672 h 813087"/>
                    <a:gd name="connsiteX3" fmla="*/ 957084 w 1306418"/>
                    <a:gd name="connsiteY3" fmla="*/ 35458 h 813087"/>
                    <a:gd name="connsiteX4" fmla="*/ 923585 w 1306418"/>
                    <a:gd name="connsiteY4" fmla="*/ 6745 h 813087"/>
                    <a:gd name="connsiteX5" fmla="*/ 890088 w 1306418"/>
                    <a:gd name="connsiteY5" fmla="*/ 25887 h 813087"/>
                    <a:gd name="connsiteX6" fmla="*/ 928371 w 1306418"/>
                    <a:gd name="connsiteY6" fmla="*/ 88097 h 813087"/>
                    <a:gd name="connsiteX7" fmla="*/ 952298 w 1306418"/>
                    <a:gd name="connsiteY7" fmla="*/ 159879 h 813087"/>
                    <a:gd name="connsiteX8" fmla="*/ 976225 w 1306418"/>
                    <a:gd name="connsiteY8" fmla="*/ 303441 h 813087"/>
                    <a:gd name="connsiteX9" fmla="*/ 961869 w 1306418"/>
                    <a:gd name="connsiteY9" fmla="*/ 509214 h 813087"/>
                    <a:gd name="connsiteX10" fmla="*/ 851804 w 1306418"/>
                    <a:gd name="connsiteY10" fmla="*/ 633635 h 813087"/>
                    <a:gd name="connsiteX11" fmla="*/ 732169 w 1306418"/>
                    <a:gd name="connsiteY11" fmla="*/ 662347 h 813087"/>
                    <a:gd name="connsiteX12" fmla="*/ 727383 w 1306418"/>
                    <a:gd name="connsiteY12" fmla="*/ 614493 h 813087"/>
                    <a:gd name="connsiteX13" fmla="*/ 751310 w 1306418"/>
                    <a:gd name="connsiteY13" fmla="*/ 537926 h 813087"/>
                    <a:gd name="connsiteX14" fmla="*/ 751310 w 1306418"/>
                    <a:gd name="connsiteY14" fmla="*/ 284299 h 813087"/>
                    <a:gd name="connsiteX15" fmla="*/ 717813 w 1306418"/>
                    <a:gd name="connsiteY15" fmla="*/ 83312 h 813087"/>
                    <a:gd name="connsiteX16" fmla="*/ 607748 w 1306418"/>
                    <a:gd name="connsiteY16" fmla="*/ 49814 h 813087"/>
                    <a:gd name="connsiteX17" fmla="*/ 555108 w 1306418"/>
                    <a:gd name="connsiteY17" fmla="*/ 59385 h 813087"/>
                    <a:gd name="connsiteX18" fmla="*/ 473756 w 1306418"/>
                    <a:gd name="connsiteY18" fmla="*/ 49814 h 813087"/>
                    <a:gd name="connsiteX19" fmla="*/ 421117 w 1306418"/>
                    <a:gd name="connsiteY19" fmla="*/ 64170 h 813087"/>
                    <a:gd name="connsiteX20" fmla="*/ 382833 w 1306418"/>
                    <a:gd name="connsiteY20" fmla="*/ 97668 h 813087"/>
                    <a:gd name="connsiteX21" fmla="*/ 306266 w 1306418"/>
                    <a:gd name="connsiteY21" fmla="*/ 11531 h 813087"/>
                    <a:gd name="connsiteX22" fmla="*/ 172275 w 1306418"/>
                    <a:gd name="connsiteY22" fmla="*/ 150308 h 813087"/>
                    <a:gd name="connsiteX23" fmla="*/ 19141 w 1306418"/>
                    <a:gd name="connsiteY23" fmla="*/ 112024 h 813087"/>
                    <a:gd name="connsiteX24" fmla="*/ 0 w 1306418"/>
                    <a:gd name="connsiteY24" fmla="*/ 121595 h 813087"/>
                    <a:gd name="connsiteX25" fmla="*/ 52640 w 1306418"/>
                    <a:gd name="connsiteY25" fmla="*/ 174235 h 813087"/>
                    <a:gd name="connsiteX26" fmla="*/ 71781 w 1306418"/>
                    <a:gd name="connsiteY26" fmla="*/ 188591 h 813087"/>
                    <a:gd name="connsiteX27" fmla="*/ 129206 w 1306418"/>
                    <a:gd name="connsiteY27" fmla="*/ 236445 h 813087"/>
                    <a:gd name="connsiteX28" fmla="*/ 148348 w 1306418"/>
                    <a:gd name="connsiteY28" fmla="*/ 255587 h 813087"/>
                    <a:gd name="connsiteX29" fmla="*/ 229700 w 1306418"/>
                    <a:gd name="connsiteY29" fmla="*/ 274729 h 813087"/>
                    <a:gd name="connsiteX30" fmla="*/ 234485 w 1306418"/>
                    <a:gd name="connsiteY30" fmla="*/ 217304 h 813087"/>
                    <a:gd name="connsiteX31" fmla="*/ 282339 w 1306418"/>
                    <a:gd name="connsiteY31" fmla="*/ 169449 h 813087"/>
                    <a:gd name="connsiteX32" fmla="*/ 301481 w 1306418"/>
                    <a:gd name="connsiteY32" fmla="*/ 145522 h 813087"/>
                    <a:gd name="connsiteX33" fmla="*/ 272769 w 1306418"/>
                    <a:gd name="connsiteY33" fmla="*/ 222089 h 813087"/>
                    <a:gd name="connsiteX34" fmla="*/ 229700 w 1306418"/>
                    <a:gd name="connsiteY34" fmla="*/ 380008 h 813087"/>
                    <a:gd name="connsiteX35" fmla="*/ 200987 w 1306418"/>
                    <a:gd name="connsiteY35" fmla="*/ 537926 h 813087"/>
                    <a:gd name="connsiteX36" fmla="*/ 196202 w 1306418"/>
                    <a:gd name="connsiteY36" fmla="*/ 609708 h 813087"/>
                    <a:gd name="connsiteX37" fmla="*/ 196202 w 1306418"/>
                    <a:gd name="connsiteY37" fmla="*/ 638420 h 813087"/>
                    <a:gd name="connsiteX38" fmla="*/ 181846 w 1306418"/>
                    <a:gd name="connsiteY38" fmla="*/ 647991 h 813087"/>
                    <a:gd name="connsiteX39" fmla="*/ 157919 w 1306418"/>
                    <a:gd name="connsiteY39" fmla="*/ 734128 h 813087"/>
                    <a:gd name="connsiteX40" fmla="*/ 287125 w 1306418"/>
                    <a:gd name="connsiteY40" fmla="*/ 801124 h 813087"/>
                    <a:gd name="connsiteX41" fmla="*/ 373262 w 1306418"/>
                    <a:gd name="connsiteY41" fmla="*/ 801124 h 813087"/>
                    <a:gd name="connsiteX42" fmla="*/ 435473 w 1306418"/>
                    <a:gd name="connsiteY42" fmla="*/ 791554 h 813087"/>
                    <a:gd name="connsiteX43" fmla="*/ 492898 w 1306418"/>
                    <a:gd name="connsiteY43" fmla="*/ 805910 h 813087"/>
                    <a:gd name="connsiteX44" fmla="*/ 660387 w 1306418"/>
                    <a:gd name="connsiteY44" fmla="*/ 805910 h 813087"/>
                    <a:gd name="connsiteX45" fmla="*/ 847019 w 1306418"/>
                    <a:gd name="connsiteY45" fmla="*/ 753270 h 813087"/>
                    <a:gd name="connsiteX46" fmla="*/ 914015 w 1306418"/>
                    <a:gd name="connsiteY46" fmla="*/ 753270 h 813087"/>
                    <a:gd name="connsiteX47" fmla="*/ 1052792 w 1306418"/>
                    <a:gd name="connsiteY47" fmla="*/ 705416 h 813087"/>
                    <a:gd name="connsiteX48" fmla="*/ 1081504 w 1306418"/>
                    <a:gd name="connsiteY48" fmla="*/ 595351 h 813087"/>
                    <a:gd name="connsiteX49" fmla="*/ 1033650 w 1306418"/>
                    <a:gd name="connsiteY49" fmla="*/ 523570 h 813087"/>
                    <a:gd name="connsiteX50" fmla="*/ 1038435 w 1306418"/>
                    <a:gd name="connsiteY50" fmla="*/ 432647 h 813087"/>
                    <a:gd name="connsiteX51" fmla="*/ 1038435 w 1306418"/>
                    <a:gd name="connsiteY51" fmla="*/ 341724 h 813087"/>
                    <a:gd name="connsiteX52" fmla="*/ 1052792 w 1306418"/>
                    <a:gd name="connsiteY52" fmla="*/ 351295 h 813087"/>
                    <a:gd name="connsiteX53" fmla="*/ 1052792 w 1306418"/>
                    <a:gd name="connsiteY53" fmla="*/ 351295 h 813087"/>
                    <a:gd name="connsiteX54" fmla="*/ 1052792 w 1306418"/>
                    <a:gd name="connsiteY54" fmla="*/ 399149 h 813087"/>
                    <a:gd name="connsiteX55" fmla="*/ 1110217 w 1306418"/>
                    <a:gd name="connsiteY55" fmla="*/ 423076 h 813087"/>
                    <a:gd name="connsiteX56" fmla="*/ 1263350 w 1306418"/>
                    <a:gd name="connsiteY56" fmla="*/ 303441 h 813087"/>
                    <a:gd name="connsiteX57" fmla="*/ 1306419 w 1306418"/>
                    <a:gd name="connsiteY57" fmla="*/ 174235 h 813087"/>
                    <a:gd name="connsiteX58" fmla="*/ 1124573 w 1306418"/>
                    <a:gd name="connsiteY58" fmla="*/ 217304 h 813087"/>
                    <a:gd name="connsiteX59" fmla="*/ 545537 w 1306418"/>
                    <a:gd name="connsiteY59" fmla="*/ 748485 h 813087"/>
                    <a:gd name="connsiteX60" fmla="*/ 339765 w 1306418"/>
                    <a:gd name="connsiteY60" fmla="*/ 705416 h 813087"/>
                    <a:gd name="connsiteX61" fmla="*/ 277554 w 1306418"/>
                    <a:gd name="connsiteY61" fmla="*/ 719772 h 813087"/>
                    <a:gd name="connsiteX62" fmla="*/ 263198 w 1306418"/>
                    <a:gd name="connsiteY62" fmla="*/ 743699 h 813087"/>
                    <a:gd name="connsiteX63" fmla="*/ 224914 w 1306418"/>
                    <a:gd name="connsiteY63" fmla="*/ 758056 h 813087"/>
                    <a:gd name="connsiteX64" fmla="*/ 172275 w 1306418"/>
                    <a:gd name="connsiteY64" fmla="*/ 724558 h 813087"/>
                    <a:gd name="connsiteX65" fmla="*/ 167490 w 1306418"/>
                    <a:gd name="connsiteY65" fmla="*/ 686274 h 813087"/>
                    <a:gd name="connsiteX66" fmla="*/ 172275 w 1306418"/>
                    <a:gd name="connsiteY66" fmla="*/ 667133 h 813087"/>
                    <a:gd name="connsiteX67" fmla="*/ 205773 w 1306418"/>
                    <a:gd name="connsiteY67" fmla="*/ 647991 h 813087"/>
                    <a:gd name="connsiteX68" fmla="*/ 215344 w 1306418"/>
                    <a:gd name="connsiteY68" fmla="*/ 590566 h 813087"/>
                    <a:gd name="connsiteX69" fmla="*/ 239271 w 1306418"/>
                    <a:gd name="connsiteY69" fmla="*/ 580995 h 813087"/>
                    <a:gd name="connsiteX70" fmla="*/ 272769 w 1306418"/>
                    <a:gd name="connsiteY70" fmla="*/ 614493 h 813087"/>
                    <a:gd name="connsiteX71" fmla="*/ 325408 w 1306418"/>
                    <a:gd name="connsiteY71" fmla="*/ 590566 h 813087"/>
                    <a:gd name="connsiteX72" fmla="*/ 354121 w 1306418"/>
                    <a:gd name="connsiteY72" fmla="*/ 595351 h 813087"/>
                    <a:gd name="connsiteX73" fmla="*/ 378048 w 1306418"/>
                    <a:gd name="connsiteY73" fmla="*/ 638420 h 813087"/>
                    <a:gd name="connsiteX74" fmla="*/ 416331 w 1306418"/>
                    <a:gd name="connsiteY74" fmla="*/ 652777 h 813087"/>
                    <a:gd name="connsiteX75" fmla="*/ 512040 w 1306418"/>
                    <a:gd name="connsiteY75" fmla="*/ 652777 h 813087"/>
                    <a:gd name="connsiteX76" fmla="*/ 650817 w 1306418"/>
                    <a:gd name="connsiteY76" fmla="*/ 691060 h 813087"/>
                    <a:gd name="connsiteX77" fmla="*/ 545537 w 1306418"/>
                    <a:gd name="connsiteY77" fmla="*/ 748485 h 8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306418" h="813087">
                      <a:moveTo>
                        <a:pt x="1124573" y="217304"/>
                      </a:moveTo>
                      <a:cubicBezTo>
                        <a:pt x="1062363" y="226874"/>
                        <a:pt x="1043221" y="121595"/>
                        <a:pt x="1024079" y="83312"/>
                      </a:cubicBezTo>
                      <a:cubicBezTo>
                        <a:pt x="1014508" y="64170"/>
                        <a:pt x="1004938" y="40243"/>
                        <a:pt x="985796" y="30672"/>
                      </a:cubicBezTo>
                      <a:cubicBezTo>
                        <a:pt x="971440" y="21102"/>
                        <a:pt x="971440" y="35458"/>
                        <a:pt x="957084" y="35458"/>
                      </a:cubicBezTo>
                      <a:cubicBezTo>
                        <a:pt x="937942" y="35458"/>
                        <a:pt x="933156" y="16316"/>
                        <a:pt x="923585" y="6745"/>
                      </a:cubicBezTo>
                      <a:cubicBezTo>
                        <a:pt x="904444" y="-7611"/>
                        <a:pt x="885302" y="1960"/>
                        <a:pt x="890088" y="25887"/>
                      </a:cubicBezTo>
                      <a:cubicBezTo>
                        <a:pt x="894873" y="49814"/>
                        <a:pt x="918800" y="68956"/>
                        <a:pt x="928371" y="88097"/>
                      </a:cubicBezTo>
                      <a:cubicBezTo>
                        <a:pt x="937942" y="112024"/>
                        <a:pt x="947512" y="135951"/>
                        <a:pt x="952298" y="159879"/>
                      </a:cubicBezTo>
                      <a:cubicBezTo>
                        <a:pt x="966654" y="207733"/>
                        <a:pt x="971440" y="255587"/>
                        <a:pt x="976225" y="303441"/>
                      </a:cubicBezTo>
                      <a:cubicBezTo>
                        <a:pt x="985796" y="370437"/>
                        <a:pt x="995367" y="447003"/>
                        <a:pt x="961869" y="509214"/>
                      </a:cubicBezTo>
                      <a:cubicBezTo>
                        <a:pt x="937942" y="557068"/>
                        <a:pt x="894873" y="600137"/>
                        <a:pt x="851804" y="633635"/>
                      </a:cubicBezTo>
                      <a:cubicBezTo>
                        <a:pt x="827877" y="652777"/>
                        <a:pt x="760881" y="695845"/>
                        <a:pt x="732169" y="662347"/>
                      </a:cubicBezTo>
                      <a:cubicBezTo>
                        <a:pt x="722598" y="647991"/>
                        <a:pt x="722598" y="628849"/>
                        <a:pt x="727383" y="614493"/>
                      </a:cubicBezTo>
                      <a:cubicBezTo>
                        <a:pt x="736954" y="590566"/>
                        <a:pt x="746525" y="566639"/>
                        <a:pt x="751310" y="537926"/>
                      </a:cubicBezTo>
                      <a:cubicBezTo>
                        <a:pt x="756096" y="451789"/>
                        <a:pt x="751310" y="370437"/>
                        <a:pt x="751310" y="284299"/>
                      </a:cubicBezTo>
                      <a:cubicBezTo>
                        <a:pt x="751310" y="222089"/>
                        <a:pt x="765667" y="135951"/>
                        <a:pt x="717813" y="83312"/>
                      </a:cubicBezTo>
                      <a:cubicBezTo>
                        <a:pt x="689100" y="54599"/>
                        <a:pt x="650817" y="49814"/>
                        <a:pt x="607748" y="49814"/>
                      </a:cubicBezTo>
                      <a:cubicBezTo>
                        <a:pt x="588606" y="54599"/>
                        <a:pt x="569464" y="59385"/>
                        <a:pt x="555108" y="59385"/>
                      </a:cubicBezTo>
                      <a:cubicBezTo>
                        <a:pt x="526396" y="59385"/>
                        <a:pt x="497683" y="59385"/>
                        <a:pt x="473756" y="49814"/>
                      </a:cubicBezTo>
                      <a:cubicBezTo>
                        <a:pt x="454615" y="49814"/>
                        <a:pt x="435473" y="54599"/>
                        <a:pt x="421117" y="64170"/>
                      </a:cubicBezTo>
                      <a:cubicBezTo>
                        <a:pt x="411546" y="73741"/>
                        <a:pt x="397189" y="92883"/>
                        <a:pt x="382833" y="97668"/>
                      </a:cubicBezTo>
                      <a:cubicBezTo>
                        <a:pt x="339765" y="112024"/>
                        <a:pt x="344550" y="-17182"/>
                        <a:pt x="306266" y="11531"/>
                      </a:cubicBezTo>
                      <a:cubicBezTo>
                        <a:pt x="253627" y="49814"/>
                        <a:pt x="253627" y="155093"/>
                        <a:pt x="172275" y="150308"/>
                      </a:cubicBezTo>
                      <a:cubicBezTo>
                        <a:pt x="119635" y="145522"/>
                        <a:pt x="76567" y="92883"/>
                        <a:pt x="19141" y="112024"/>
                      </a:cubicBezTo>
                      <a:cubicBezTo>
                        <a:pt x="9571" y="116810"/>
                        <a:pt x="4785" y="116810"/>
                        <a:pt x="0" y="121595"/>
                      </a:cubicBezTo>
                      <a:cubicBezTo>
                        <a:pt x="4785" y="145522"/>
                        <a:pt x="33498" y="164664"/>
                        <a:pt x="52640" y="174235"/>
                      </a:cubicBezTo>
                      <a:cubicBezTo>
                        <a:pt x="57425" y="179020"/>
                        <a:pt x="66996" y="183806"/>
                        <a:pt x="71781" y="188591"/>
                      </a:cubicBezTo>
                      <a:cubicBezTo>
                        <a:pt x="90923" y="202947"/>
                        <a:pt x="110064" y="222089"/>
                        <a:pt x="129206" y="236445"/>
                      </a:cubicBezTo>
                      <a:cubicBezTo>
                        <a:pt x="133991" y="241231"/>
                        <a:pt x="138777" y="246016"/>
                        <a:pt x="148348" y="255587"/>
                      </a:cubicBezTo>
                      <a:cubicBezTo>
                        <a:pt x="167490" y="284299"/>
                        <a:pt x="205773" y="313012"/>
                        <a:pt x="229700" y="274729"/>
                      </a:cubicBezTo>
                      <a:cubicBezTo>
                        <a:pt x="239271" y="260372"/>
                        <a:pt x="239271" y="241231"/>
                        <a:pt x="234485" y="217304"/>
                      </a:cubicBezTo>
                      <a:cubicBezTo>
                        <a:pt x="253627" y="202947"/>
                        <a:pt x="267983" y="183806"/>
                        <a:pt x="282339" y="169449"/>
                      </a:cubicBezTo>
                      <a:cubicBezTo>
                        <a:pt x="287125" y="159879"/>
                        <a:pt x="296696" y="155093"/>
                        <a:pt x="301481" y="145522"/>
                      </a:cubicBezTo>
                      <a:cubicBezTo>
                        <a:pt x="291910" y="169449"/>
                        <a:pt x="282339" y="193376"/>
                        <a:pt x="272769" y="222089"/>
                      </a:cubicBezTo>
                      <a:cubicBezTo>
                        <a:pt x="258412" y="274729"/>
                        <a:pt x="244056" y="327368"/>
                        <a:pt x="229700" y="380008"/>
                      </a:cubicBezTo>
                      <a:cubicBezTo>
                        <a:pt x="215344" y="432647"/>
                        <a:pt x="205773" y="485287"/>
                        <a:pt x="200987" y="537926"/>
                      </a:cubicBezTo>
                      <a:cubicBezTo>
                        <a:pt x="196202" y="561854"/>
                        <a:pt x="196202" y="585781"/>
                        <a:pt x="196202" y="609708"/>
                      </a:cubicBezTo>
                      <a:cubicBezTo>
                        <a:pt x="196202" y="619279"/>
                        <a:pt x="196202" y="628849"/>
                        <a:pt x="196202" y="638420"/>
                      </a:cubicBezTo>
                      <a:cubicBezTo>
                        <a:pt x="191417" y="643206"/>
                        <a:pt x="186631" y="643206"/>
                        <a:pt x="181846" y="647991"/>
                      </a:cubicBezTo>
                      <a:cubicBezTo>
                        <a:pt x="143563" y="662347"/>
                        <a:pt x="143563" y="700631"/>
                        <a:pt x="157919" y="734128"/>
                      </a:cubicBezTo>
                      <a:cubicBezTo>
                        <a:pt x="181846" y="777197"/>
                        <a:pt x="244056" y="791554"/>
                        <a:pt x="287125" y="801124"/>
                      </a:cubicBezTo>
                      <a:cubicBezTo>
                        <a:pt x="315838" y="805910"/>
                        <a:pt x="344550" y="805910"/>
                        <a:pt x="373262" y="801124"/>
                      </a:cubicBezTo>
                      <a:cubicBezTo>
                        <a:pt x="392404" y="801124"/>
                        <a:pt x="411546" y="796339"/>
                        <a:pt x="435473" y="791554"/>
                      </a:cubicBezTo>
                      <a:cubicBezTo>
                        <a:pt x="454615" y="796339"/>
                        <a:pt x="473756" y="801124"/>
                        <a:pt x="492898" y="805910"/>
                      </a:cubicBezTo>
                      <a:cubicBezTo>
                        <a:pt x="550323" y="815481"/>
                        <a:pt x="602963" y="815481"/>
                        <a:pt x="660387" y="805910"/>
                      </a:cubicBezTo>
                      <a:cubicBezTo>
                        <a:pt x="722598" y="796339"/>
                        <a:pt x="789594" y="777197"/>
                        <a:pt x="847019" y="753270"/>
                      </a:cubicBezTo>
                      <a:cubicBezTo>
                        <a:pt x="870946" y="753270"/>
                        <a:pt x="894873" y="753270"/>
                        <a:pt x="914015" y="753270"/>
                      </a:cubicBezTo>
                      <a:cubicBezTo>
                        <a:pt x="966654" y="753270"/>
                        <a:pt x="1014508" y="738914"/>
                        <a:pt x="1052792" y="705416"/>
                      </a:cubicBezTo>
                      <a:cubicBezTo>
                        <a:pt x="1086290" y="676704"/>
                        <a:pt x="1095860" y="633635"/>
                        <a:pt x="1081504" y="595351"/>
                      </a:cubicBezTo>
                      <a:cubicBezTo>
                        <a:pt x="1071933" y="566639"/>
                        <a:pt x="1057577" y="547497"/>
                        <a:pt x="1033650" y="523570"/>
                      </a:cubicBezTo>
                      <a:cubicBezTo>
                        <a:pt x="1038435" y="494858"/>
                        <a:pt x="1038435" y="461360"/>
                        <a:pt x="1038435" y="432647"/>
                      </a:cubicBezTo>
                      <a:cubicBezTo>
                        <a:pt x="1038435" y="403935"/>
                        <a:pt x="1038435" y="370437"/>
                        <a:pt x="1038435" y="341724"/>
                      </a:cubicBezTo>
                      <a:cubicBezTo>
                        <a:pt x="1043221" y="346510"/>
                        <a:pt x="1048006" y="346510"/>
                        <a:pt x="1052792" y="351295"/>
                      </a:cubicBezTo>
                      <a:cubicBezTo>
                        <a:pt x="1052792" y="351295"/>
                        <a:pt x="1052792" y="351295"/>
                        <a:pt x="1052792" y="351295"/>
                      </a:cubicBezTo>
                      <a:cubicBezTo>
                        <a:pt x="1052792" y="370437"/>
                        <a:pt x="1048006" y="384793"/>
                        <a:pt x="1052792" y="399149"/>
                      </a:cubicBezTo>
                      <a:cubicBezTo>
                        <a:pt x="1062363" y="423076"/>
                        <a:pt x="1086290" y="427862"/>
                        <a:pt x="1110217" y="423076"/>
                      </a:cubicBezTo>
                      <a:cubicBezTo>
                        <a:pt x="1177213" y="408720"/>
                        <a:pt x="1229852" y="360866"/>
                        <a:pt x="1263350" y="303441"/>
                      </a:cubicBezTo>
                      <a:cubicBezTo>
                        <a:pt x="1287277" y="265158"/>
                        <a:pt x="1306419" y="222089"/>
                        <a:pt x="1306419" y="174235"/>
                      </a:cubicBezTo>
                      <a:cubicBezTo>
                        <a:pt x="1244209" y="150308"/>
                        <a:pt x="1172427" y="212518"/>
                        <a:pt x="1124573" y="217304"/>
                      </a:cubicBezTo>
                      <a:close/>
                      <a:moveTo>
                        <a:pt x="545537" y="748485"/>
                      </a:moveTo>
                      <a:cubicBezTo>
                        <a:pt x="473756" y="753270"/>
                        <a:pt x="406761" y="729343"/>
                        <a:pt x="339765" y="705416"/>
                      </a:cubicBezTo>
                      <a:cubicBezTo>
                        <a:pt x="315838" y="695845"/>
                        <a:pt x="291910" y="691060"/>
                        <a:pt x="277554" y="719772"/>
                      </a:cubicBezTo>
                      <a:cubicBezTo>
                        <a:pt x="272769" y="729343"/>
                        <a:pt x="272769" y="738914"/>
                        <a:pt x="263198" y="743699"/>
                      </a:cubicBezTo>
                      <a:cubicBezTo>
                        <a:pt x="253627" y="753270"/>
                        <a:pt x="239271" y="758056"/>
                        <a:pt x="224914" y="758056"/>
                      </a:cubicBezTo>
                      <a:cubicBezTo>
                        <a:pt x="205773" y="758056"/>
                        <a:pt x="186631" y="743699"/>
                        <a:pt x="172275" y="724558"/>
                      </a:cubicBezTo>
                      <a:cubicBezTo>
                        <a:pt x="167490" y="714987"/>
                        <a:pt x="162704" y="695845"/>
                        <a:pt x="167490" y="686274"/>
                      </a:cubicBezTo>
                      <a:cubicBezTo>
                        <a:pt x="167490" y="676704"/>
                        <a:pt x="167490" y="671918"/>
                        <a:pt x="172275" y="667133"/>
                      </a:cubicBezTo>
                      <a:cubicBezTo>
                        <a:pt x="181846" y="657562"/>
                        <a:pt x="191417" y="652777"/>
                        <a:pt x="205773" y="647991"/>
                      </a:cubicBezTo>
                      <a:cubicBezTo>
                        <a:pt x="205773" y="628849"/>
                        <a:pt x="205773" y="609708"/>
                        <a:pt x="215344" y="590566"/>
                      </a:cubicBezTo>
                      <a:cubicBezTo>
                        <a:pt x="220129" y="580995"/>
                        <a:pt x="229700" y="576210"/>
                        <a:pt x="239271" y="580995"/>
                      </a:cubicBezTo>
                      <a:cubicBezTo>
                        <a:pt x="253627" y="590566"/>
                        <a:pt x="258412" y="609708"/>
                        <a:pt x="272769" y="614493"/>
                      </a:cubicBezTo>
                      <a:cubicBezTo>
                        <a:pt x="296696" y="628849"/>
                        <a:pt x="306266" y="600137"/>
                        <a:pt x="325408" y="590566"/>
                      </a:cubicBezTo>
                      <a:cubicBezTo>
                        <a:pt x="334979" y="585781"/>
                        <a:pt x="349335" y="585781"/>
                        <a:pt x="354121" y="595351"/>
                      </a:cubicBezTo>
                      <a:cubicBezTo>
                        <a:pt x="363692" y="609708"/>
                        <a:pt x="363692" y="628849"/>
                        <a:pt x="378048" y="638420"/>
                      </a:cubicBezTo>
                      <a:cubicBezTo>
                        <a:pt x="387619" y="647991"/>
                        <a:pt x="401975" y="652777"/>
                        <a:pt x="416331" y="652777"/>
                      </a:cubicBezTo>
                      <a:cubicBezTo>
                        <a:pt x="449829" y="652777"/>
                        <a:pt x="478542" y="652777"/>
                        <a:pt x="512040" y="652777"/>
                      </a:cubicBezTo>
                      <a:cubicBezTo>
                        <a:pt x="540752" y="652777"/>
                        <a:pt x="650817" y="643206"/>
                        <a:pt x="650817" y="691060"/>
                      </a:cubicBezTo>
                      <a:cubicBezTo>
                        <a:pt x="655602" y="743699"/>
                        <a:pt x="574250" y="748485"/>
                        <a:pt x="545537" y="748485"/>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38B749E3-4C6B-4037-91FC-6B0744A95CBF}"/>
                    </a:ext>
                  </a:extLst>
                </p:cNvPr>
                <p:cNvSpPr/>
                <p:nvPr/>
              </p:nvSpPr>
              <p:spPr>
                <a:xfrm>
                  <a:off x="8307288" y="8324885"/>
                  <a:ext cx="276817" cy="161507"/>
                </a:xfrm>
                <a:custGeom>
                  <a:avLst/>
                  <a:gdLst>
                    <a:gd name="connsiteX0" fmla="*/ 224178 w 276817"/>
                    <a:gd name="connsiteY0" fmla="*/ 124421 h 161507"/>
                    <a:gd name="connsiteX1" fmla="*/ 71044 w 276817"/>
                    <a:gd name="connsiteY1" fmla="*/ 119635 h 161507"/>
                    <a:gd name="connsiteX2" fmla="*/ 18405 w 276817"/>
                    <a:gd name="connsiteY2" fmla="*/ 66996 h 161507"/>
                    <a:gd name="connsiteX3" fmla="*/ 42332 w 276817"/>
                    <a:gd name="connsiteY3" fmla="*/ 0 h 161507"/>
                    <a:gd name="connsiteX4" fmla="*/ 32761 w 276817"/>
                    <a:gd name="connsiteY4" fmla="*/ 4785 h 161507"/>
                    <a:gd name="connsiteX5" fmla="*/ 8834 w 276817"/>
                    <a:gd name="connsiteY5" fmla="*/ 90923 h 161507"/>
                    <a:gd name="connsiteX6" fmla="*/ 138040 w 276817"/>
                    <a:gd name="connsiteY6" fmla="*/ 157919 h 161507"/>
                    <a:gd name="connsiteX7" fmla="*/ 224178 w 276817"/>
                    <a:gd name="connsiteY7" fmla="*/ 157919 h 161507"/>
                    <a:gd name="connsiteX8" fmla="*/ 276818 w 276817"/>
                    <a:gd name="connsiteY8" fmla="*/ 153133 h 161507"/>
                    <a:gd name="connsiteX9" fmla="*/ 224178 w 276817"/>
                    <a:gd name="connsiteY9" fmla="*/ 124421 h 16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817" h="161507">
                      <a:moveTo>
                        <a:pt x="224178" y="124421"/>
                      </a:moveTo>
                      <a:cubicBezTo>
                        <a:pt x="176324" y="138777"/>
                        <a:pt x="118899" y="138777"/>
                        <a:pt x="71044" y="119635"/>
                      </a:cubicBezTo>
                      <a:cubicBezTo>
                        <a:pt x="47117" y="110065"/>
                        <a:pt x="27976" y="90923"/>
                        <a:pt x="18405" y="66996"/>
                      </a:cubicBezTo>
                      <a:cubicBezTo>
                        <a:pt x="8834" y="38283"/>
                        <a:pt x="23190" y="19142"/>
                        <a:pt x="42332" y="0"/>
                      </a:cubicBezTo>
                      <a:cubicBezTo>
                        <a:pt x="42332" y="0"/>
                        <a:pt x="37547" y="4785"/>
                        <a:pt x="32761" y="4785"/>
                      </a:cubicBezTo>
                      <a:cubicBezTo>
                        <a:pt x="-5522" y="19142"/>
                        <a:pt x="-5522" y="57425"/>
                        <a:pt x="8834" y="90923"/>
                      </a:cubicBezTo>
                      <a:cubicBezTo>
                        <a:pt x="32761" y="133992"/>
                        <a:pt x="94972" y="148348"/>
                        <a:pt x="138040" y="157919"/>
                      </a:cubicBezTo>
                      <a:cubicBezTo>
                        <a:pt x="166753" y="162704"/>
                        <a:pt x="195465" y="162704"/>
                        <a:pt x="224178" y="157919"/>
                      </a:cubicBezTo>
                      <a:cubicBezTo>
                        <a:pt x="243319" y="157919"/>
                        <a:pt x="257676" y="153133"/>
                        <a:pt x="276818" y="153133"/>
                      </a:cubicBezTo>
                      <a:cubicBezTo>
                        <a:pt x="262461" y="148348"/>
                        <a:pt x="243319" y="138777"/>
                        <a:pt x="224178" y="124421"/>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02D1A7E0-6A0E-4F84-BB7E-3A333E4BC6C3}"/>
                    </a:ext>
                  </a:extLst>
                </p:cNvPr>
                <p:cNvSpPr/>
                <p:nvPr/>
              </p:nvSpPr>
              <p:spPr>
                <a:xfrm>
                  <a:off x="8866445" y="7717137"/>
                  <a:ext cx="593391" cy="756095"/>
                </a:xfrm>
                <a:custGeom>
                  <a:avLst/>
                  <a:gdLst>
                    <a:gd name="connsiteX0" fmla="*/ 564679 w 593391"/>
                    <a:gd name="connsiteY0" fmla="*/ 177060 h 756095"/>
                    <a:gd name="connsiteX1" fmla="*/ 492898 w 593391"/>
                    <a:gd name="connsiteY1" fmla="*/ 210558 h 756095"/>
                    <a:gd name="connsiteX2" fmla="*/ 445044 w 593391"/>
                    <a:gd name="connsiteY2" fmla="*/ 267983 h 756095"/>
                    <a:gd name="connsiteX3" fmla="*/ 421117 w 593391"/>
                    <a:gd name="connsiteY3" fmla="*/ 306267 h 756095"/>
                    <a:gd name="connsiteX4" fmla="*/ 378048 w 593391"/>
                    <a:gd name="connsiteY4" fmla="*/ 282340 h 756095"/>
                    <a:gd name="connsiteX5" fmla="*/ 378048 w 593391"/>
                    <a:gd name="connsiteY5" fmla="*/ 272769 h 756095"/>
                    <a:gd name="connsiteX6" fmla="*/ 349336 w 593391"/>
                    <a:gd name="connsiteY6" fmla="*/ 167490 h 756095"/>
                    <a:gd name="connsiteX7" fmla="*/ 311052 w 593391"/>
                    <a:gd name="connsiteY7" fmla="*/ 43069 h 756095"/>
                    <a:gd name="connsiteX8" fmla="*/ 296696 w 593391"/>
                    <a:gd name="connsiteY8" fmla="*/ 23927 h 756095"/>
                    <a:gd name="connsiteX9" fmla="*/ 291911 w 593391"/>
                    <a:gd name="connsiteY9" fmla="*/ 33498 h 756095"/>
                    <a:gd name="connsiteX10" fmla="*/ 229700 w 593391"/>
                    <a:gd name="connsiteY10" fmla="*/ 0 h 756095"/>
                    <a:gd name="connsiteX11" fmla="*/ 282340 w 593391"/>
                    <a:gd name="connsiteY11" fmla="*/ 124421 h 756095"/>
                    <a:gd name="connsiteX12" fmla="*/ 311052 w 593391"/>
                    <a:gd name="connsiteY12" fmla="*/ 325408 h 756095"/>
                    <a:gd name="connsiteX13" fmla="*/ 277554 w 593391"/>
                    <a:gd name="connsiteY13" fmla="*/ 516825 h 756095"/>
                    <a:gd name="connsiteX14" fmla="*/ 291911 w 593391"/>
                    <a:gd name="connsiteY14" fmla="*/ 602963 h 756095"/>
                    <a:gd name="connsiteX15" fmla="*/ 330194 w 593391"/>
                    <a:gd name="connsiteY15" fmla="*/ 593392 h 756095"/>
                    <a:gd name="connsiteX16" fmla="*/ 344550 w 593391"/>
                    <a:gd name="connsiteY16" fmla="*/ 641246 h 756095"/>
                    <a:gd name="connsiteX17" fmla="*/ 282340 w 593391"/>
                    <a:gd name="connsiteY17" fmla="*/ 693886 h 756095"/>
                    <a:gd name="connsiteX18" fmla="*/ 220130 w 593391"/>
                    <a:gd name="connsiteY18" fmla="*/ 698671 h 756095"/>
                    <a:gd name="connsiteX19" fmla="*/ 210558 w 593391"/>
                    <a:gd name="connsiteY19" fmla="*/ 650817 h 756095"/>
                    <a:gd name="connsiteX20" fmla="*/ 177061 w 593391"/>
                    <a:gd name="connsiteY20" fmla="*/ 669958 h 756095"/>
                    <a:gd name="connsiteX21" fmla="*/ 148348 w 593391"/>
                    <a:gd name="connsiteY21" fmla="*/ 689100 h 756095"/>
                    <a:gd name="connsiteX22" fmla="*/ 43069 w 593391"/>
                    <a:gd name="connsiteY22" fmla="*/ 741740 h 756095"/>
                    <a:gd name="connsiteX23" fmla="*/ 0 w 593391"/>
                    <a:gd name="connsiteY23" fmla="*/ 756096 h 756095"/>
                    <a:gd name="connsiteX24" fmla="*/ 138777 w 593391"/>
                    <a:gd name="connsiteY24" fmla="*/ 713027 h 756095"/>
                    <a:gd name="connsiteX25" fmla="*/ 205773 w 593391"/>
                    <a:gd name="connsiteY25" fmla="*/ 713027 h 756095"/>
                    <a:gd name="connsiteX26" fmla="*/ 344550 w 593391"/>
                    <a:gd name="connsiteY26" fmla="*/ 665173 h 756095"/>
                    <a:gd name="connsiteX27" fmla="*/ 373263 w 593391"/>
                    <a:gd name="connsiteY27" fmla="*/ 555108 h 756095"/>
                    <a:gd name="connsiteX28" fmla="*/ 325409 w 593391"/>
                    <a:gd name="connsiteY28" fmla="*/ 483327 h 756095"/>
                    <a:gd name="connsiteX29" fmla="*/ 330194 w 593391"/>
                    <a:gd name="connsiteY29" fmla="*/ 392404 h 756095"/>
                    <a:gd name="connsiteX30" fmla="*/ 330194 w 593391"/>
                    <a:gd name="connsiteY30" fmla="*/ 301481 h 756095"/>
                    <a:gd name="connsiteX31" fmla="*/ 344550 w 593391"/>
                    <a:gd name="connsiteY31" fmla="*/ 311052 h 756095"/>
                    <a:gd name="connsiteX32" fmla="*/ 344550 w 593391"/>
                    <a:gd name="connsiteY32" fmla="*/ 311052 h 756095"/>
                    <a:gd name="connsiteX33" fmla="*/ 344550 w 593391"/>
                    <a:gd name="connsiteY33" fmla="*/ 358906 h 756095"/>
                    <a:gd name="connsiteX34" fmla="*/ 401975 w 593391"/>
                    <a:gd name="connsiteY34" fmla="*/ 382833 h 756095"/>
                    <a:gd name="connsiteX35" fmla="*/ 555109 w 593391"/>
                    <a:gd name="connsiteY35" fmla="*/ 263198 h 756095"/>
                    <a:gd name="connsiteX36" fmla="*/ 593392 w 593391"/>
                    <a:gd name="connsiteY36" fmla="*/ 167490 h 756095"/>
                    <a:gd name="connsiteX37" fmla="*/ 564679 w 593391"/>
                    <a:gd name="connsiteY37" fmla="*/ 177060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3391" h="756095">
                      <a:moveTo>
                        <a:pt x="564679" y="177060"/>
                      </a:moveTo>
                      <a:cubicBezTo>
                        <a:pt x="535967" y="177060"/>
                        <a:pt x="512040" y="196202"/>
                        <a:pt x="492898" y="210558"/>
                      </a:cubicBezTo>
                      <a:cubicBezTo>
                        <a:pt x="473756" y="229700"/>
                        <a:pt x="454615" y="248842"/>
                        <a:pt x="445044" y="267983"/>
                      </a:cubicBezTo>
                      <a:cubicBezTo>
                        <a:pt x="435473" y="282340"/>
                        <a:pt x="430688" y="296696"/>
                        <a:pt x="421117" y="306267"/>
                      </a:cubicBezTo>
                      <a:cubicBezTo>
                        <a:pt x="401975" y="330194"/>
                        <a:pt x="382833" y="306267"/>
                        <a:pt x="378048" y="282340"/>
                      </a:cubicBezTo>
                      <a:cubicBezTo>
                        <a:pt x="378048" y="277554"/>
                        <a:pt x="378048" y="277554"/>
                        <a:pt x="378048" y="272769"/>
                      </a:cubicBezTo>
                      <a:cubicBezTo>
                        <a:pt x="349336" y="263198"/>
                        <a:pt x="349336" y="191417"/>
                        <a:pt x="349336" y="167490"/>
                      </a:cubicBezTo>
                      <a:cubicBezTo>
                        <a:pt x="344550" y="124421"/>
                        <a:pt x="339765" y="81352"/>
                        <a:pt x="311052" y="43069"/>
                      </a:cubicBezTo>
                      <a:cubicBezTo>
                        <a:pt x="306267" y="38283"/>
                        <a:pt x="301481" y="28713"/>
                        <a:pt x="296696" y="23927"/>
                      </a:cubicBezTo>
                      <a:cubicBezTo>
                        <a:pt x="296696" y="28713"/>
                        <a:pt x="296696" y="33498"/>
                        <a:pt x="291911" y="33498"/>
                      </a:cubicBezTo>
                      <a:cubicBezTo>
                        <a:pt x="272769" y="52640"/>
                        <a:pt x="244057" y="19142"/>
                        <a:pt x="229700" y="0"/>
                      </a:cubicBezTo>
                      <a:cubicBezTo>
                        <a:pt x="253627" y="38283"/>
                        <a:pt x="267984" y="81352"/>
                        <a:pt x="282340" y="124421"/>
                      </a:cubicBezTo>
                      <a:cubicBezTo>
                        <a:pt x="301481" y="186631"/>
                        <a:pt x="315838" y="258413"/>
                        <a:pt x="311052" y="325408"/>
                      </a:cubicBezTo>
                      <a:cubicBezTo>
                        <a:pt x="311052" y="387619"/>
                        <a:pt x="301481" y="454615"/>
                        <a:pt x="277554" y="516825"/>
                      </a:cubicBezTo>
                      <a:cubicBezTo>
                        <a:pt x="267984" y="535967"/>
                        <a:pt x="244057" y="617319"/>
                        <a:pt x="291911" y="602963"/>
                      </a:cubicBezTo>
                      <a:cubicBezTo>
                        <a:pt x="306267" y="598177"/>
                        <a:pt x="320623" y="588606"/>
                        <a:pt x="330194" y="593392"/>
                      </a:cubicBezTo>
                      <a:cubicBezTo>
                        <a:pt x="354121" y="598177"/>
                        <a:pt x="349336" y="626890"/>
                        <a:pt x="344550" y="641246"/>
                      </a:cubicBezTo>
                      <a:cubicBezTo>
                        <a:pt x="330194" y="665173"/>
                        <a:pt x="306267" y="684314"/>
                        <a:pt x="282340" y="693886"/>
                      </a:cubicBezTo>
                      <a:cubicBezTo>
                        <a:pt x="267984" y="703456"/>
                        <a:pt x="239271" y="713027"/>
                        <a:pt x="220130" y="698671"/>
                      </a:cubicBezTo>
                      <a:cubicBezTo>
                        <a:pt x="205773" y="689100"/>
                        <a:pt x="205773" y="665173"/>
                        <a:pt x="210558" y="650817"/>
                      </a:cubicBezTo>
                      <a:cubicBezTo>
                        <a:pt x="200988" y="650817"/>
                        <a:pt x="186631" y="665173"/>
                        <a:pt x="177061" y="669958"/>
                      </a:cubicBezTo>
                      <a:cubicBezTo>
                        <a:pt x="167490" y="679529"/>
                        <a:pt x="157919" y="684314"/>
                        <a:pt x="148348" y="689100"/>
                      </a:cubicBezTo>
                      <a:cubicBezTo>
                        <a:pt x="114850" y="708242"/>
                        <a:pt x="81352" y="727383"/>
                        <a:pt x="43069" y="741740"/>
                      </a:cubicBezTo>
                      <a:cubicBezTo>
                        <a:pt x="28713" y="746525"/>
                        <a:pt x="14356" y="751310"/>
                        <a:pt x="0" y="756096"/>
                      </a:cubicBezTo>
                      <a:cubicBezTo>
                        <a:pt x="47854" y="746525"/>
                        <a:pt x="90923" y="732169"/>
                        <a:pt x="138777" y="713027"/>
                      </a:cubicBezTo>
                      <a:cubicBezTo>
                        <a:pt x="162704" y="713027"/>
                        <a:pt x="186631" y="713027"/>
                        <a:pt x="205773" y="713027"/>
                      </a:cubicBezTo>
                      <a:cubicBezTo>
                        <a:pt x="258413" y="713027"/>
                        <a:pt x="306267" y="698671"/>
                        <a:pt x="344550" y="665173"/>
                      </a:cubicBezTo>
                      <a:cubicBezTo>
                        <a:pt x="378048" y="636460"/>
                        <a:pt x="387619" y="593392"/>
                        <a:pt x="373263" y="555108"/>
                      </a:cubicBezTo>
                      <a:cubicBezTo>
                        <a:pt x="363692" y="526396"/>
                        <a:pt x="349336" y="507254"/>
                        <a:pt x="325409" y="483327"/>
                      </a:cubicBezTo>
                      <a:cubicBezTo>
                        <a:pt x="330194" y="454615"/>
                        <a:pt x="330194" y="421117"/>
                        <a:pt x="330194" y="392404"/>
                      </a:cubicBezTo>
                      <a:cubicBezTo>
                        <a:pt x="330194" y="363692"/>
                        <a:pt x="330194" y="330194"/>
                        <a:pt x="330194" y="301481"/>
                      </a:cubicBezTo>
                      <a:cubicBezTo>
                        <a:pt x="334979" y="306267"/>
                        <a:pt x="339765" y="306267"/>
                        <a:pt x="344550" y="311052"/>
                      </a:cubicBezTo>
                      <a:cubicBezTo>
                        <a:pt x="344550" y="311052"/>
                        <a:pt x="344550" y="311052"/>
                        <a:pt x="344550" y="311052"/>
                      </a:cubicBezTo>
                      <a:cubicBezTo>
                        <a:pt x="344550" y="330194"/>
                        <a:pt x="339765" y="344550"/>
                        <a:pt x="344550" y="358906"/>
                      </a:cubicBezTo>
                      <a:cubicBezTo>
                        <a:pt x="354121" y="382833"/>
                        <a:pt x="378048" y="387619"/>
                        <a:pt x="401975" y="382833"/>
                      </a:cubicBezTo>
                      <a:cubicBezTo>
                        <a:pt x="468971" y="368477"/>
                        <a:pt x="521611" y="320623"/>
                        <a:pt x="555109" y="263198"/>
                      </a:cubicBezTo>
                      <a:cubicBezTo>
                        <a:pt x="574250" y="234485"/>
                        <a:pt x="588607" y="200988"/>
                        <a:pt x="593392" y="167490"/>
                      </a:cubicBezTo>
                      <a:cubicBezTo>
                        <a:pt x="588607" y="181846"/>
                        <a:pt x="579036" y="177060"/>
                        <a:pt x="564679" y="177060"/>
                      </a:cubicBezTo>
                      <a:close/>
                    </a:path>
                  </a:pathLst>
                </a:custGeom>
                <a:solidFill>
                  <a:srgbClr val="009A9A">
                    <a:alpha val="30000"/>
                  </a:srgbClr>
                </a:solidFill>
                <a:ln w="47824" cap="flat">
                  <a:noFill/>
                  <a:prstDash val="solid"/>
                  <a:miter/>
                </a:ln>
              </p:spPr>
              <p:txBody>
                <a:bodyPr rtlCol="0" anchor="ctr"/>
                <a:lstStyle/>
                <a:p>
                  <a:endParaRPr lang="en-US"/>
                </a:p>
              </p:txBody>
            </p:sp>
            <p:grpSp>
              <p:nvGrpSpPr>
                <p:cNvPr id="248" name="Graphic 3">
                  <a:extLst>
                    <a:ext uri="{FF2B5EF4-FFF2-40B4-BE49-F238E27FC236}">
                      <a16:creationId xmlns:a16="http://schemas.microsoft.com/office/drawing/2014/main" id="{EFA5B416-7342-4996-AF15-F7AB38827239}"/>
                    </a:ext>
                  </a:extLst>
                </p:cNvPr>
                <p:cNvGrpSpPr/>
                <p:nvPr/>
              </p:nvGrpSpPr>
              <p:grpSpPr>
                <a:xfrm>
                  <a:off x="8619246" y="7549647"/>
                  <a:ext cx="186971" cy="162704"/>
                  <a:chOff x="8619246" y="7549647"/>
                  <a:chExt cx="186971" cy="162704"/>
                </a:xfrm>
              </p:grpSpPr>
              <p:grpSp>
                <p:nvGrpSpPr>
                  <p:cNvPr id="249" name="Graphic 3">
                    <a:extLst>
                      <a:ext uri="{FF2B5EF4-FFF2-40B4-BE49-F238E27FC236}">
                        <a16:creationId xmlns:a16="http://schemas.microsoft.com/office/drawing/2014/main" id="{4ADFFA07-FDFC-47F8-A13A-C5F4958ECD17}"/>
                      </a:ext>
                    </a:extLst>
                  </p:cNvPr>
                  <p:cNvGrpSpPr/>
                  <p:nvPr/>
                </p:nvGrpSpPr>
                <p:grpSpPr>
                  <a:xfrm>
                    <a:off x="8619246" y="7549647"/>
                    <a:ext cx="186971" cy="162704"/>
                    <a:chOff x="8619246" y="7549647"/>
                    <a:chExt cx="186971" cy="162704"/>
                  </a:xfrm>
                </p:grpSpPr>
                <p:sp>
                  <p:nvSpPr>
                    <p:cNvPr id="252" name="Freeform: Shape 251">
                      <a:extLst>
                        <a:ext uri="{FF2B5EF4-FFF2-40B4-BE49-F238E27FC236}">
                          <a16:creationId xmlns:a16="http://schemas.microsoft.com/office/drawing/2014/main" id="{78AF155A-B739-4C43-B27C-552D29A04E8B}"/>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path>
                      </a:pathLst>
                    </a:custGeom>
                    <a:solidFill>
                      <a:srgbClr val="FBC98F"/>
                    </a:solidFill>
                    <a:ln w="47824"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60F99D64-8163-467D-8B49-E11E70067223}"/>
                        </a:ext>
                      </a:extLst>
                    </p:cNvPr>
                    <p:cNvSpPr/>
                    <p:nvPr/>
                  </p:nvSpPr>
                  <p:spPr>
                    <a:xfrm>
                      <a:off x="8619246" y="7549647"/>
                      <a:ext cx="186971" cy="162704"/>
                    </a:xfrm>
                    <a:custGeom>
                      <a:avLst/>
                      <a:gdLst>
                        <a:gd name="connsiteX0" fmla="*/ 94066 w 186971"/>
                        <a:gd name="connsiteY0" fmla="*/ 162704 h 162704"/>
                        <a:gd name="connsiteX1" fmla="*/ 94066 w 186971"/>
                        <a:gd name="connsiteY1" fmla="*/ 162704 h 162704"/>
                        <a:gd name="connsiteX2" fmla="*/ 3143 w 186971"/>
                        <a:gd name="connsiteY2" fmla="*/ 100494 h 162704"/>
                        <a:gd name="connsiteX3" fmla="*/ 7929 w 186971"/>
                        <a:gd name="connsiteY3" fmla="*/ 52640 h 162704"/>
                        <a:gd name="connsiteX4" fmla="*/ 17500 w 186971"/>
                        <a:gd name="connsiteY4" fmla="*/ 43069 h 162704"/>
                        <a:gd name="connsiteX5" fmla="*/ 17500 w 186971"/>
                        <a:gd name="connsiteY5" fmla="*/ 38283 h 162704"/>
                        <a:gd name="connsiteX6" fmla="*/ 17500 w 186971"/>
                        <a:gd name="connsiteY6" fmla="*/ 14356 h 162704"/>
                        <a:gd name="connsiteX7" fmla="*/ 17500 w 186971"/>
                        <a:gd name="connsiteY7" fmla="*/ 9571 h 162704"/>
                        <a:gd name="connsiteX8" fmla="*/ 27070 w 186971"/>
                        <a:gd name="connsiteY8" fmla="*/ 0 h 162704"/>
                        <a:gd name="connsiteX9" fmla="*/ 156277 w 186971"/>
                        <a:gd name="connsiteY9" fmla="*/ 9571 h 162704"/>
                        <a:gd name="connsiteX10" fmla="*/ 175418 w 186971"/>
                        <a:gd name="connsiteY10" fmla="*/ 33498 h 162704"/>
                        <a:gd name="connsiteX11" fmla="*/ 180204 w 186971"/>
                        <a:gd name="connsiteY11" fmla="*/ 57425 h 162704"/>
                        <a:gd name="connsiteX12" fmla="*/ 184989 w 186971"/>
                        <a:gd name="connsiteY12" fmla="*/ 86137 h 162704"/>
                        <a:gd name="connsiteX13" fmla="*/ 94066 w 186971"/>
                        <a:gd name="connsiteY13" fmla="*/ 162704 h 162704"/>
                        <a:gd name="connsiteX14" fmla="*/ 94066 w 186971"/>
                        <a:gd name="connsiteY14" fmla="*/ 162704 h 162704"/>
                        <a:gd name="connsiteX15" fmla="*/ 36641 w 186971"/>
                        <a:gd name="connsiteY15" fmla="*/ 14356 h 162704"/>
                        <a:gd name="connsiteX16" fmla="*/ 27070 w 186971"/>
                        <a:gd name="connsiteY16" fmla="*/ 14356 h 162704"/>
                        <a:gd name="connsiteX17" fmla="*/ 27070 w 186971"/>
                        <a:gd name="connsiteY17" fmla="*/ 19142 h 162704"/>
                        <a:gd name="connsiteX18" fmla="*/ 27070 w 186971"/>
                        <a:gd name="connsiteY18" fmla="*/ 19142 h 162704"/>
                        <a:gd name="connsiteX19" fmla="*/ 27070 w 186971"/>
                        <a:gd name="connsiteY19" fmla="*/ 38283 h 162704"/>
                        <a:gd name="connsiteX20" fmla="*/ 27070 w 186971"/>
                        <a:gd name="connsiteY20" fmla="*/ 47854 h 162704"/>
                        <a:gd name="connsiteX21" fmla="*/ 22285 w 186971"/>
                        <a:gd name="connsiteY21" fmla="*/ 52640 h 162704"/>
                        <a:gd name="connsiteX22" fmla="*/ 12714 w 186971"/>
                        <a:gd name="connsiteY22" fmla="*/ 57425 h 162704"/>
                        <a:gd name="connsiteX23" fmla="*/ 12714 w 186971"/>
                        <a:gd name="connsiteY23" fmla="*/ 95708 h 162704"/>
                        <a:gd name="connsiteX24" fmla="*/ 94066 w 186971"/>
                        <a:gd name="connsiteY24" fmla="*/ 148348 h 162704"/>
                        <a:gd name="connsiteX25" fmla="*/ 98852 w 186971"/>
                        <a:gd name="connsiteY25" fmla="*/ 148348 h 162704"/>
                        <a:gd name="connsiteX26" fmla="*/ 175418 w 186971"/>
                        <a:gd name="connsiteY26" fmla="*/ 86137 h 162704"/>
                        <a:gd name="connsiteX27" fmla="*/ 170633 w 186971"/>
                        <a:gd name="connsiteY27" fmla="*/ 62210 h 162704"/>
                        <a:gd name="connsiteX28" fmla="*/ 170633 w 186971"/>
                        <a:gd name="connsiteY28" fmla="*/ 57425 h 162704"/>
                        <a:gd name="connsiteX29" fmla="*/ 165848 w 186971"/>
                        <a:gd name="connsiteY29" fmla="*/ 33498 h 162704"/>
                        <a:gd name="connsiteX30" fmla="*/ 165848 w 186971"/>
                        <a:gd name="connsiteY30" fmla="*/ 33498 h 162704"/>
                        <a:gd name="connsiteX31" fmla="*/ 170633 w 186971"/>
                        <a:gd name="connsiteY31" fmla="*/ 33498 h 162704"/>
                        <a:gd name="connsiteX32" fmla="*/ 165848 w 186971"/>
                        <a:gd name="connsiteY32" fmla="*/ 33498 h 162704"/>
                        <a:gd name="connsiteX33" fmla="*/ 156277 w 186971"/>
                        <a:gd name="connsiteY33" fmla="*/ 19142 h 162704"/>
                        <a:gd name="connsiteX34" fmla="*/ 36641 w 186971"/>
                        <a:gd name="connsiteY34" fmla="*/ 14356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971" h="162704">
                          <a:moveTo>
                            <a:pt x="94066" y="162704"/>
                          </a:moveTo>
                          <a:lnTo>
                            <a:pt x="94066" y="162704"/>
                          </a:lnTo>
                          <a:cubicBezTo>
                            <a:pt x="55783" y="162704"/>
                            <a:pt x="12714" y="143562"/>
                            <a:pt x="3143" y="100494"/>
                          </a:cubicBezTo>
                          <a:cubicBezTo>
                            <a:pt x="-1642" y="90923"/>
                            <a:pt x="-1642" y="66996"/>
                            <a:pt x="7929" y="52640"/>
                          </a:cubicBezTo>
                          <a:cubicBezTo>
                            <a:pt x="12714" y="47854"/>
                            <a:pt x="12714" y="47854"/>
                            <a:pt x="17500" y="43069"/>
                          </a:cubicBezTo>
                          <a:cubicBezTo>
                            <a:pt x="17500" y="43069"/>
                            <a:pt x="17500" y="43069"/>
                            <a:pt x="17500" y="38283"/>
                          </a:cubicBezTo>
                          <a:cubicBezTo>
                            <a:pt x="17500" y="28713"/>
                            <a:pt x="17500" y="23927"/>
                            <a:pt x="17500" y="14356"/>
                          </a:cubicBezTo>
                          <a:cubicBezTo>
                            <a:pt x="17500" y="14356"/>
                            <a:pt x="17500" y="9571"/>
                            <a:pt x="17500" y="9571"/>
                          </a:cubicBezTo>
                          <a:cubicBezTo>
                            <a:pt x="17500" y="4786"/>
                            <a:pt x="22285" y="0"/>
                            <a:pt x="27070" y="0"/>
                          </a:cubicBezTo>
                          <a:cubicBezTo>
                            <a:pt x="74925" y="0"/>
                            <a:pt x="122779" y="4786"/>
                            <a:pt x="156277" y="9571"/>
                          </a:cubicBezTo>
                          <a:cubicBezTo>
                            <a:pt x="170633" y="9571"/>
                            <a:pt x="180204" y="23927"/>
                            <a:pt x="175418" y="33498"/>
                          </a:cubicBezTo>
                          <a:cubicBezTo>
                            <a:pt x="175418" y="43069"/>
                            <a:pt x="180204" y="47854"/>
                            <a:pt x="180204" y="57425"/>
                          </a:cubicBezTo>
                          <a:cubicBezTo>
                            <a:pt x="184989" y="66996"/>
                            <a:pt x="189775" y="76567"/>
                            <a:pt x="184989" y="86137"/>
                          </a:cubicBezTo>
                          <a:cubicBezTo>
                            <a:pt x="180204" y="133992"/>
                            <a:pt x="137135" y="162704"/>
                            <a:pt x="94066" y="162704"/>
                          </a:cubicBezTo>
                          <a:cubicBezTo>
                            <a:pt x="98852" y="162704"/>
                            <a:pt x="94066" y="162704"/>
                            <a:pt x="94066" y="162704"/>
                          </a:cubicBezTo>
                          <a:close/>
                          <a:moveTo>
                            <a:pt x="36641" y="14356"/>
                          </a:moveTo>
                          <a:cubicBezTo>
                            <a:pt x="31856" y="14356"/>
                            <a:pt x="31856" y="14356"/>
                            <a:pt x="27070" y="14356"/>
                          </a:cubicBezTo>
                          <a:cubicBezTo>
                            <a:pt x="27070" y="14356"/>
                            <a:pt x="27070" y="14356"/>
                            <a:pt x="27070" y="19142"/>
                          </a:cubicBezTo>
                          <a:cubicBezTo>
                            <a:pt x="27070" y="19142"/>
                            <a:pt x="27070" y="19142"/>
                            <a:pt x="27070" y="19142"/>
                          </a:cubicBezTo>
                          <a:cubicBezTo>
                            <a:pt x="27070" y="23927"/>
                            <a:pt x="27070" y="33498"/>
                            <a:pt x="27070" y="38283"/>
                          </a:cubicBezTo>
                          <a:cubicBezTo>
                            <a:pt x="27070" y="38283"/>
                            <a:pt x="27070" y="43069"/>
                            <a:pt x="27070" y="47854"/>
                          </a:cubicBezTo>
                          <a:cubicBezTo>
                            <a:pt x="27070" y="52640"/>
                            <a:pt x="27070" y="52640"/>
                            <a:pt x="22285" y="52640"/>
                          </a:cubicBezTo>
                          <a:cubicBezTo>
                            <a:pt x="17500" y="52640"/>
                            <a:pt x="17500" y="52640"/>
                            <a:pt x="12714" y="57425"/>
                          </a:cubicBezTo>
                          <a:cubicBezTo>
                            <a:pt x="7929" y="66996"/>
                            <a:pt x="7929" y="86137"/>
                            <a:pt x="12714" y="95708"/>
                          </a:cubicBezTo>
                          <a:cubicBezTo>
                            <a:pt x="22285" y="133992"/>
                            <a:pt x="60569" y="148348"/>
                            <a:pt x="94066" y="148348"/>
                          </a:cubicBezTo>
                          <a:cubicBezTo>
                            <a:pt x="94066" y="148348"/>
                            <a:pt x="94066" y="148348"/>
                            <a:pt x="98852" y="148348"/>
                          </a:cubicBezTo>
                          <a:cubicBezTo>
                            <a:pt x="132350" y="148348"/>
                            <a:pt x="170633" y="124421"/>
                            <a:pt x="175418" y="86137"/>
                          </a:cubicBezTo>
                          <a:cubicBezTo>
                            <a:pt x="175418" y="76567"/>
                            <a:pt x="175418" y="71781"/>
                            <a:pt x="170633" y="62210"/>
                          </a:cubicBezTo>
                          <a:cubicBezTo>
                            <a:pt x="170633" y="62210"/>
                            <a:pt x="170633" y="62210"/>
                            <a:pt x="170633" y="57425"/>
                          </a:cubicBezTo>
                          <a:cubicBezTo>
                            <a:pt x="170633" y="47854"/>
                            <a:pt x="170633" y="43069"/>
                            <a:pt x="165848" y="33498"/>
                          </a:cubicBezTo>
                          <a:cubicBezTo>
                            <a:pt x="165848" y="33498"/>
                            <a:pt x="165848" y="33498"/>
                            <a:pt x="165848" y="33498"/>
                          </a:cubicBezTo>
                          <a:lnTo>
                            <a:pt x="170633" y="33498"/>
                          </a:lnTo>
                          <a:lnTo>
                            <a:pt x="165848" y="33498"/>
                          </a:lnTo>
                          <a:cubicBezTo>
                            <a:pt x="165848" y="23927"/>
                            <a:pt x="161062" y="19142"/>
                            <a:pt x="156277" y="19142"/>
                          </a:cubicBezTo>
                          <a:cubicBezTo>
                            <a:pt x="122779" y="19142"/>
                            <a:pt x="79710" y="14356"/>
                            <a:pt x="36641" y="14356"/>
                          </a:cubicBezTo>
                          <a:close/>
                        </a:path>
                      </a:pathLst>
                    </a:custGeom>
                    <a:solidFill>
                      <a:srgbClr val="D97D30"/>
                    </a:solidFill>
                    <a:ln w="47824" cap="flat">
                      <a:noFill/>
                      <a:prstDash val="solid"/>
                      <a:miter/>
                    </a:ln>
                  </p:spPr>
                  <p:txBody>
                    <a:bodyPr rtlCol="0" anchor="ctr"/>
                    <a:lstStyle/>
                    <a:p>
                      <a:endParaRPr lang="en-US"/>
                    </a:p>
                  </p:txBody>
                </p:sp>
              </p:grpSp>
              <p:sp>
                <p:nvSpPr>
                  <p:cNvPr id="250" name="Freeform: Shape 249">
                    <a:extLst>
                      <a:ext uri="{FF2B5EF4-FFF2-40B4-BE49-F238E27FC236}">
                        <a16:creationId xmlns:a16="http://schemas.microsoft.com/office/drawing/2014/main" id="{7020ACFC-AB1C-4209-948E-7F01293B4D20}"/>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 name="connsiteX12" fmla="*/ 151006 w 180459"/>
                      <a:gd name="connsiteY12" fmla="*/ 110065 h 144280"/>
                      <a:gd name="connsiteX13" fmla="*/ 93582 w 180459"/>
                      <a:gd name="connsiteY13" fmla="*/ 133992 h 144280"/>
                      <a:gd name="connsiteX14" fmla="*/ 21800 w 180459"/>
                      <a:gd name="connsiteY14" fmla="*/ 95708 h 144280"/>
                      <a:gd name="connsiteX15" fmla="*/ 36157 w 180459"/>
                      <a:gd name="connsiteY15" fmla="*/ 66996 h 144280"/>
                      <a:gd name="connsiteX16" fmla="*/ 93582 w 180459"/>
                      <a:gd name="connsiteY16" fmla="*/ 71781 h 144280"/>
                      <a:gd name="connsiteX17" fmla="*/ 155792 w 180459"/>
                      <a:gd name="connsiteY17" fmla="*/ 90923 h 144280"/>
                      <a:gd name="connsiteX18" fmla="*/ 151006 w 180459"/>
                      <a:gd name="connsiteY18" fmla="*/ 110065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moveTo>
                          <a:pt x="151006" y="110065"/>
                        </a:moveTo>
                        <a:cubicBezTo>
                          <a:pt x="141436" y="129206"/>
                          <a:pt x="112723" y="133992"/>
                          <a:pt x="93582" y="133992"/>
                        </a:cubicBezTo>
                        <a:cubicBezTo>
                          <a:pt x="64869" y="133992"/>
                          <a:pt x="36157" y="119635"/>
                          <a:pt x="21800" y="95708"/>
                        </a:cubicBezTo>
                        <a:cubicBezTo>
                          <a:pt x="17015" y="81352"/>
                          <a:pt x="21800" y="66996"/>
                          <a:pt x="36157" y="66996"/>
                        </a:cubicBezTo>
                        <a:cubicBezTo>
                          <a:pt x="55298" y="62210"/>
                          <a:pt x="74440" y="71781"/>
                          <a:pt x="93582" y="71781"/>
                        </a:cubicBezTo>
                        <a:cubicBezTo>
                          <a:pt x="112723" y="71781"/>
                          <a:pt x="141436" y="71781"/>
                          <a:pt x="155792" y="90923"/>
                        </a:cubicBezTo>
                        <a:cubicBezTo>
                          <a:pt x="155792" y="95708"/>
                          <a:pt x="155792" y="105279"/>
                          <a:pt x="151006" y="110065"/>
                        </a:cubicBezTo>
                        <a:close/>
                      </a:path>
                    </a:pathLst>
                  </a:custGeom>
                  <a:solidFill>
                    <a:srgbClr val="FBC98F">
                      <a:alpha val="50000"/>
                    </a:srgbClr>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71083FB0-DCD2-4930-AF60-8078C69C6FA0}"/>
                      </a:ext>
                    </a:extLst>
                  </p:cNvPr>
                  <p:cNvSpPr/>
                  <p:nvPr/>
                </p:nvSpPr>
                <p:spPr>
                  <a:xfrm>
                    <a:off x="8627174" y="7559218"/>
                    <a:ext cx="174257" cy="133991"/>
                  </a:xfrm>
                  <a:custGeom>
                    <a:avLst/>
                    <a:gdLst>
                      <a:gd name="connsiteX0" fmla="*/ 167490 w 174257"/>
                      <a:gd name="connsiteY0" fmla="*/ 52640 h 133991"/>
                      <a:gd name="connsiteX1" fmla="*/ 162704 w 174257"/>
                      <a:gd name="connsiteY1" fmla="*/ 28712 h 133991"/>
                      <a:gd name="connsiteX2" fmla="*/ 162704 w 174257"/>
                      <a:gd name="connsiteY2" fmla="*/ 28712 h 133991"/>
                      <a:gd name="connsiteX3" fmla="*/ 148348 w 174257"/>
                      <a:gd name="connsiteY3" fmla="*/ 9571 h 133991"/>
                      <a:gd name="connsiteX4" fmla="*/ 19142 w 174257"/>
                      <a:gd name="connsiteY4" fmla="*/ 0 h 133991"/>
                      <a:gd name="connsiteX5" fmla="*/ 9571 w 174257"/>
                      <a:gd name="connsiteY5" fmla="*/ 4785 h 133991"/>
                      <a:gd name="connsiteX6" fmla="*/ 9571 w 174257"/>
                      <a:gd name="connsiteY6" fmla="*/ 4785 h 133991"/>
                      <a:gd name="connsiteX7" fmla="*/ 9571 w 174257"/>
                      <a:gd name="connsiteY7" fmla="*/ 33498 h 133991"/>
                      <a:gd name="connsiteX8" fmla="*/ 0 w 174257"/>
                      <a:gd name="connsiteY8" fmla="*/ 43069 h 133991"/>
                      <a:gd name="connsiteX9" fmla="*/ 4786 w 174257"/>
                      <a:gd name="connsiteY9" fmla="*/ 43069 h 133991"/>
                      <a:gd name="connsiteX10" fmla="*/ 90923 w 174257"/>
                      <a:gd name="connsiteY10" fmla="*/ 52640 h 133991"/>
                      <a:gd name="connsiteX11" fmla="*/ 157919 w 174257"/>
                      <a:gd name="connsiteY11" fmla="*/ 66996 h 133991"/>
                      <a:gd name="connsiteX12" fmla="*/ 162704 w 174257"/>
                      <a:gd name="connsiteY12" fmla="*/ 105279 h 133991"/>
                      <a:gd name="connsiteX13" fmla="*/ 133992 w 174257"/>
                      <a:gd name="connsiteY13" fmla="*/ 133992 h 133991"/>
                      <a:gd name="connsiteX14" fmla="*/ 172275 w 174257"/>
                      <a:gd name="connsiteY14" fmla="*/ 81352 h 133991"/>
                      <a:gd name="connsiteX15" fmla="*/ 167490 w 174257"/>
                      <a:gd name="connsiteY15" fmla="*/ 5264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57" h="133991">
                        <a:moveTo>
                          <a:pt x="167490" y="52640"/>
                        </a:moveTo>
                        <a:cubicBezTo>
                          <a:pt x="167490" y="43069"/>
                          <a:pt x="167490" y="38283"/>
                          <a:pt x="162704" y="28712"/>
                        </a:cubicBezTo>
                        <a:cubicBezTo>
                          <a:pt x="162704" y="28712"/>
                          <a:pt x="162704" y="28712"/>
                          <a:pt x="162704" y="28712"/>
                        </a:cubicBezTo>
                        <a:cubicBezTo>
                          <a:pt x="162704" y="19142"/>
                          <a:pt x="157919" y="9571"/>
                          <a:pt x="148348" y="9571"/>
                        </a:cubicBezTo>
                        <a:cubicBezTo>
                          <a:pt x="105279" y="4785"/>
                          <a:pt x="62211" y="0"/>
                          <a:pt x="19142" y="0"/>
                        </a:cubicBezTo>
                        <a:cubicBezTo>
                          <a:pt x="14356" y="0"/>
                          <a:pt x="14356" y="4785"/>
                          <a:pt x="9571" y="4785"/>
                        </a:cubicBezTo>
                        <a:cubicBezTo>
                          <a:pt x="9571" y="4785"/>
                          <a:pt x="9571" y="4785"/>
                          <a:pt x="9571" y="4785"/>
                        </a:cubicBezTo>
                        <a:cubicBezTo>
                          <a:pt x="9571" y="14356"/>
                          <a:pt x="9571" y="23927"/>
                          <a:pt x="9571" y="33498"/>
                        </a:cubicBezTo>
                        <a:cubicBezTo>
                          <a:pt x="4786" y="33498"/>
                          <a:pt x="0" y="38283"/>
                          <a:pt x="0" y="43069"/>
                        </a:cubicBezTo>
                        <a:cubicBezTo>
                          <a:pt x="0" y="43069"/>
                          <a:pt x="4786" y="43069"/>
                          <a:pt x="4786" y="43069"/>
                        </a:cubicBezTo>
                        <a:cubicBezTo>
                          <a:pt x="28713" y="33498"/>
                          <a:pt x="62211" y="52640"/>
                          <a:pt x="90923" y="52640"/>
                        </a:cubicBezTo>
                        <a:cubicBezTo>
                          <a:pt x="110065" y="52640"/>
                          <a:pt x="143563" y="47854"/>
                          <a:pt x="157919" y="66996"/>
                        </a:cubicBezTo>
                        <a:cubicBezTo>
                          <a:pt x="167490" y="76567"/>
                          <a:pt x="172275" y="90923"/>
                          <a:pt x="162704" y="105279"/>
                        </a:cubicBezTo>
                        <a:cubicBezTo>
                          <a:pt x="157919" y="119635"/>
                          <a:pt x="143563" y="129206"/>
                          <a:pt x="133992" y="133992"/>
                        </a:cubicBezTo>
                        <a:cubicBezTo>
                          <a:pt x="153134" y="124421"/>
                          <a:pt x="172275" y="105279"/>
                          <a:pt x="172275" y="81352"/>
                        </a:cubicBezTo>
                        <a:cubicBezTo>
                          <a:pt x="177061" y="71781"/>
                          <a:pt x="172275" y="62210"/>
                          <a:pt x="167490" y="52640"/>
                        </a:cubicBezTo>
                        <a:close/>
                      </a:path>
                    </a:pathLst>
                  </a:custGeom>
                  <a:solidFill>
                    <a:srgbClr val="FBC98F">
                      <a:alpha val="50000"/>
                    </a:srgbClr>
                  </a:solidFill>
                  <a:ln w="47824" cap="flat">
                    <a:noFill/>
                    <a:prstDash val="solid"/>
                    <a:miter/>
                  </a:ln>
                </p:spPr>
                <p:txBody>
                  <a:bodyPr rtlCol="0" anchor="ctr"/>
                  <a:lstStyle/>
                  <a:p>
                    <a:endParaRPr lang="en-US"/>
                  </a:p>
                </p:txBody>
              </p:sp>
            </p:grpSp>
          </p:grpSp>
          <p:grpSp>
            <p:nvGrpSpPr>
              <p:cNvPr id="131" name="Graphic 3">
                <a:extLst>
                  <a:ext uri="{FF2B5EF4-FFF2-40B4-BE49-F238E27FC236}">
                    <a16:creationId xmlns:a16="http://schemas.microsoft.com/office/drawing/2014/main" id="{C17B6B1D-7BC3-466A-94F2-E1AA7B4CAA4D}"/>
                  </a:ext>
                </a:extLst>
              </p:cNvPr>
              <p:cNvGrpSpPr/>
              <p:nvPr/>
            </p:nvGrpSpPr>
            <p:grpSpPr>
              <a:xfrm>
                <a:off x="9220566" y="7889412"/>
                <a:ext cx="507254" cy="789593"/>
                <a:chOff x="9220566" y="7889412"/>
                <a:chExt cx="507254" cy="789593"/>
              </a:xfrm>
            </p:grpSpPr>
            <p:grpSp>
              <p:nvGrpSpPr>
                <p:cNvPr id="220" name="Graphic 3">
                  <a:extLst>
                    <a:ext uri="{FF2B5EF4-FFF2-40B4-BE49-F238E27FC236}">
                      <a16:creationId xmlns:a16="http://schemas.microsoft.com/office/drawing/2014/main" id="{E1EA2559-E17F-4AE8-9EEF-EF2BABCB39C9}"/>
                    </a:ext>
                  </a:extLst>
                </p:cNvPr>
                <p:cNvGrpSpPr/>
                <p:nvPr/>
              </p:nvGrpSpPr>
              <p:grpSpPr>
                <a:xfrm>
                  <a:off x="9220566" y="7898982"/>
                  <a:ext cx="507254" cy="780022"/>
                  <a:chOff x="9220566" y="7898982"/>
                  <a:chExt cx="507254" cy="780022"/>
                </a:xfrm>
              </p:grpSpPr>
              <p:grpSp>
                <p:nvGrpSpPr>
                  <p:cNvPr id="222" name="Graphic 3">
                    <a:extLst>
                      <a:ext uri="{FF2B5EF4-FFF2-40B4-BE49-F238E27FC236}">
                        <a16:creationId xmlns:a16="http://schemas.microsoft.com/office/drawing/2014/main" id="{913C9F92-AFA5-428C-ACCD-8369BDD6561A}"/>
                      </a:ext>
                    </a:extLst>
                  </p:cNvPr>
                  <p:cNvGrpSpPr/>
                  <p:nvPr/>
                </p:nvGrpSpPr>
                <p:grpSpPr>
                  <a:xfrm>
                    <a:off x="9220566" y="7898982"/>
                    <a:ext cx="507254" cy="780022"/>
                    <a:chOff x="9220566" y="7898982"/>
                    <a:chExt cx="507254" cy="780022"/>
                  </a:xfrm>
                </p:grpSpPr>
                <p:sp>
                  <p:nvSpPr>
                    <p:cNvPr id="234" name="Freeform: Shape 233">
                      <a:extLst>
                        <a:ext uri="{FF2B5EF4-FFF2-40B4-BE49-F238E27FC236}">
                          <a16:creationId xmlns:a16="http://schemas.microsoft.com/office/drawing/2014/main" id="{47331C94-209E-4604-83D3-4EAEBE1BD617}"/>
                        </a:ext>
                      </a:extLst>
                    </p:cNvPr>
                    <p:cNvSpPr/>
                    <p:nvPr/>
                  </p:nvSpPr>
                  <p:spPr>
                    <a:xfrm>
                      <a:off x="9225018" y="7898982"/>
                      <a:ext cx="481902" cy="769388"/>
                    </a:xfrm>
                    <a:custGeom>
                      <a:avLst/>
                      <a:gdLst>
                        <a:gd name="connsiteX0" fmla="*/ 450163 w 481902"/>
                        <a:gd name="connsiteY0" fmla="*/ 516825 h 769388"/>
                        <a:gd name="connsiteX1" fmla="*/ 407094 w 481902"/>
                        <a:gd name="connsiteY1" fmla="*/ 464185 h 769388"/>
                        <a:gd name="connsiteX2" fmla="*/ 364025 w 481902"/>
                        <a:gd name="connsiteY2" fmla="*/ 440258 h 769388"/>
                        <a:gd name="connsiteX3" fmla="*/ 172609 w 481902"/>
                        <a:gd name="connsiteY3" fmla="*/ 0 h 769388"/>
                        <a:gd name="connsiteX4" fmla="*/ 48188 w 481902"/>
                        <a:gd name="connsiteY4" fmla="*/ 119635 h 769388"/>
                        <a:gd name="connsiteX5" fmla="*/ 48188 w 481902"/>
                        <a:gd name="connsiteY5" fmla="*/ 124421 h 769388"/>
                        <a:gd name="connsiteX6" fmla="*/ 105613 w 481902"/>
                        <a:gd name="connsiteY6" fmla="*/ 186631 h 769388"/>
                        <a:gd name="connsiteX7" fmla="*/ 153467 w 481902"/>
                        <a:gd name="connsiteY7" fmla="*/ 272769 h 769388"/>
                        <a:gd name="connsiteX8" fmla="*/ 163038 w 481902"/>
                        <a:gd name="connsiteY8" fmla="*/ 425902 h 769388"/>
                        <a:gd name="connsiteX9" fmla="*/ 96042 w 481902"/>
                        <a:gd name="connsiteY9" fmla="*/ 464185 h 769388"/>
                        <a:gd name="connsiteX10" fmla="*/ 29046 w 481902"/>
                        <a:gd name="connsiteY10" fmla="*/ 516825 h 769388"/>
                        <a:gd name="connsiteX11" fmla="*/ 333 w 481902"/>
                        <a:gd name="connsiteY11" fmla="*/ 564679 h 769388"/>
                        <a:gd name="connsiteX12" fmla="*/ 72115 w 481902"/>
                        <a:gd name="connsiteY12" fmla="*/ 593392 h 769388"/>
                        <a:gd name="connsiteX13" fmla="*/ 139111 w 481902"/>
                        <a:gd name="connsiteY13" fmla="*/ 540752 h 769388"/>
                        <a:gd name="connsiteX14" fmla="*/ 186965 w 481902"/>
                        <a:gd name="connsiteY14" fmla="*/ 641246 h 769388"/>
                        <a:gd name="connsiteX15" fmla="*/ 143896 w 481902"/>
                        <a:gd name="connsiteY15" fmla="*/ 698671 h 769388"/>
                        <a:gd name="connsiteX16" fmla="*/ 148682 w 481902"/>
                        <a:gd name="connsiteY16" fmla="*/ 746525 h 769388"/>
                        <a:gd name="connsiteX17" fmla="*/ 253961 w 481902"/>
                        <a:gd name="connsiteY17" fmla="*/ 698671 h 769388"/>
                        <a:gd name="connsiteX18" fmla="*/ 253961 w 481902"/>
                        <a:gd name="connsiteY18" fmla="*/ 698671 h 769388"/>
                        <a:gd name="connsiteX19" fmla="*/ 253961 w 481902"/>
                        <a:gd name="connsiteY19" fmla="*/ 756096 h 769388"/>
                        <a:gd name="connsiteX20" fmla="*/ 306600 w 481902"/>
                        <a:gd name="connsiteY20" fmla="*/ 741740 h 769388"/>
                        <a:gd name="connsiteX21" fmla="*/ 344883 w 481902"/>
                        <a:gd name="connsiteY21" fmla="*/ 636461 h 769388"/>
                        <a:gd name="connsiteX22" fmla="*/ 344883 w 481902"/>
                        <a:gd name="connsiteY22" fmla="*/ 641246 h 769388"/>
                        <a:gd name="connsiteX23" fmla="*/ 349669 w 481902"/>
                        <a:gd name="connsiteY23" fmla="*/ 713027 h 769388"/>
                        <a:gd name="connsiteX24" fmla="*/ 368810 w 481902"/>
                        <a:gd name="connsiteY24" fmla="*/ 751311 h 769388"/>
                        <a:gd name="connsiteX25" fmla="*/ 402309 w 481902"/>
                        <a:gd name="connsiteY25" fmla="*/ 732169 h 769388"/>
                        <a:gd name="connsiteX26" fmla="*/ 416665 w 481902"/>
                        <a:gd name="connsiteY26" fmla="*/ 679529 h 769388"/>
                        <a:gd name="connsiteX27" fmla="*/ 426236 w 481902"/>
                        <a:gd name="connsiteY27" fmla="*/ 689100 h 769388"/>
                        <a:gd name="connsiteX28" fmla="*/ 474090 w 481902"/>
                        <a:gd name="connsiteY28" fmla="*/ 636461 h 769388"/>
                        <a:gd name="connsiteX29" fmla="*/ 450163 w 481902"/>
                        <a:gd name="connsiteY29" fmla="*/ 516825 h 76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902" h="769388">
                          <a:moveTo>
                            <a:pt x="450163" y="516825"/>
                          </a:moveTo>
                          <a:cubicBezTo>
                            <a:pt x="435807" y="497683"/>
                            <a:pt x="426236" y="478542"/>
                            <a:pt x="407094" y="464185"/>
                          </a:cubicBezTo>
                          <a:cubicBezTo>
                            <a:pt x="397523" y="454615"/>
                            <a:pt x="373596" y="445044"/>
                            <a:pt x="364025" y="440258"/>
                          </a:cubicBezTo>
                          <a:cubicBezTo>
                            <a:pt x="392737" y="153133"/>
                            <a:pt x="177394" y="0"/>
                            <a:pt x="172609" y="0"/>
                          </a:cubicBezTo>
                          <a:cubicBezTo>
                            <a:pt x="124754" y="28713"/>
                            <a:pt x="76900" y="71781"/>
                            <a:pt x="48188" y="119635"/>
                          </a:cubicBezTo>
                          <a:cubicBezTo>
                            <a:pt x="48188" y="119635"/>
                            <a:pt x="48188" y="124421"/>
                            <a:pt x="48188" y="124421"/>
                          </a:cubicBezTo>
                          <a:cubicBezTo>
                            <a:pt x="72115" y="138777"/>
                            <a:pt x="91256" y="167490"/>
                            <a:pt x="105613" y="186631"/>
                          </a:cubicBezTo>
                          <a:cubicBezTo>
                            <a:pt x="124754" y="210558"/>
                            <a:pt x="139111" y="244056"/>
                            <a:pt x="153467" y="272769"/>
                          </a:cubicBezTo>
                          <a:cubicBezTo>
                            <a:pt x="167823" y="315838"/>
                            <a:pt x="177394" y="378048"/>
                            <a:pt x="163038" y="425902"/>
                          </a:cubicBezTo>
                          <a:cubicBezTo>
                            <a:pt x="139111" y="425902"/>
                            <a:pt x="115183" y="449829"/>
                            <a:pt x="96042" y="464185"/>
                          </a:cubicBezTo>
                          <a:cubicBezTo>
                            <a:pt x="76900" y="488112"/>
                            <a:pt x="57759" y="502469"/>
                            <a:pt x="29046" y="516825"/>
                          </a:cubicBezTo>
                          <a:cubicBezTo>
                            <a:pt x="9904" y="526396"/>
                            <a:pt x="333" y="545538"/>
                            <a:pt x="333" y="564679"/>
                          </a:cubicBezTo>
                          <a:cubicBezTo>
                            <a:pt x="-4452" y="602962"/>
                            <a:pt x="43402" y="612533"/>
                            <a:pt x="72115" y="593392"/>
                          </a:cubicBezTo>
                          <a:cubicBezTo>
                            <a:pt x="91256" y="583821"/>
                            <a:pt x="115183" y="526396"/>
                            <a:pt x="139111" y="540752"/>
                          </a:cubicBezTo>
                          <a:cubicBezTo>
                            <a:pt x="177394" y="559894"/>
                            <a:pt x="206106" y="598177"/>
                            <a:pt x="186965" y="641246"/>
                          </a:cubicBezTo>
                          <a:cubicBezTo>
                            <a:pt x="177394" y="665173"/>
                            <a:pt x="153467" y="674744"/>
                            <a:pt x="143896" y="698671"/>
                          </a:cubicBezTo>
                          <a:cubicBezTo>
                            <a:pt x="139111" y="713027"/>
                            <a:pt x="139111" y="732169"/>
                            <a:pt x="148682" y="746525"/>
                          </a:cubicBezTo>
                          <a:cubicBezTo>
                            <a:pt x="177394" y="789594"/>
                            <a:pt x="239604" y="717812"/>
                            <a:pt x="253961" y="698671"/>
                          </a:cubicBezTo>
                          <a:cubicBezTo>
                            <a:pt x="253961" y="698671"/>
                            <a:pt x="253961" y="698671"/>
                            <a:pt x="253961" y="698671"/>
                          </a:cubicBezTo>
                          <a:cubicBezTo>
                            <a:pt x="249175" y="713027"/>
                            <a:pt x="244390" y="741740"/>
                            <a:pt x="253961" y="756096"/>
                          </a:cubicBezTo>
                          <a:cubicBezTo>
                            <a:pt x="273102" y="784808"/>
                            <a:pt x="297029" y="760881"/>
                            <a:pt x="306600" y="741740"/>
                          </a:cubicBezTo>
                          <a:cubicBezTo>
                            <a:pt x="330528" y="708242"/>
                            <a:pt x="340098" y="674744"/>
                            <a:pt x="344883" y="636461"/>
                          </a:cubicBezTo>
                          <a:cubicBezTo>
                            <a:pt x="344883" y="636461"/>
                            <a:pt x="344883" y="641246"/>
                            <a:pt x="344883" y="641246"/>
                          </a:cubicBezTo>
                          <a:cubicBezTo>
                            <a:pt x="349669" y="665173"/>
                            <a:pt x="344883" y="689100"/>
                            <a:pt x="349669" y="713027"/>
                          </a:cubicBezTo>
                          <a:cubicBezTo>
                            <a:pt x="354455" y="722598"/>
                            <a:pt x="354455" y="746525"/>
                            <a:pt x="368810" y="751311"/>
                          </a:cubicBezTo>
                          <a:cubicBezTo>
                            <a:pt x="383167" y="756096"/>
                            <a:pt x="397523" y="746525"/>
                            <a:pt x="402309" y="732169"/>
                          </a:cubicBezTo>
                          <a:cubicBezTo>
                            <a:pt x="411880" y="717812"/>
                            <a:pt x="416665" y="698671"/>
                            <a:pt x="416665" y="679529"/>
                          </a:cubicBezTo>
                          <a:cubicBezTo>
                            <a:pt x="421450" y="684315"/>
                            <a:pt x="421450" y="684315"/>
                            <a:pt x="426236" y="689100"/>
                          </a:cubicBezTo>
                          <a:cubicBezTo>
                            <a:pt x="454948" y="708242"/>
                            <a:pt x="474090" y="660388"/>
                            <a:pt x="474090" y="636461"/>
                          </a:cubicBezTo>
                          <a:cubicBezTo>
                            <a:pt x="493232" y="602962"/>
                            <a:pt x="474090" y="555108"/>
                            <a:pt x="450163" y="516825"/>
                          </a:cubicBezTo>
                          <a:close/>
                        </a:path>
                      </a:pathLst>
                    </a:custGeom>
                    <a:solidFill>
                      <a:srgbClr val="FBC98F"/>
                    </a:solidFill>
                    <a:ln w="4782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9166909C-B23E-41EB-811A-5A34AFA319A4}"/>
                        </a:ext>
                      </a:extLst>
                    </p:cNvPr>
                    <p:cNvSpPr/>
                    <p:nvPr/>
                  </p:nvSpPr>
                  <p:spPr>
                    <a:xfrm>
                      <a:off x="9220566" y="7898982"/>
                      <a:ext cx="507254" cy="780022"/>
                    </a:xfrm>
                    <a:custGeom>
                      <a:avLst/>
                      <a:gdLst>
                        <a:gd name="connsiteX0" fmla="*/ 287125 w 507254"/>
                        <a:gd name="connsiteY0" fmla="*/ 780023 h 780022"/>
                        <a:gd name="connsiteX1" fmla="*/ 263198 w 507254"/>
                        <a:gd name="connsiteY1" fmla="*/ 765667 h 780022"/>
                        <a:gd name="connsiteX2" fmla="*/ 258413 w 507254"/>
                        <a:gd name="connsiteY2" fmla="*/ 717812 h 780022"/>
                        <a:gd name="connsiteX3" fmla="*/ 181846 w 507254"/>
                        <a:gd name="connsiteY3" fmla="*/ 765667 h 780022"/>
                        <a:gd name="connsiteX4" fmla="*/ 153134 w 507254"/>
                        <a:gd name="connsiteY4" fmla="*/ 751311 h 780022"/>
                        <a:gd name="connsiteX5" fmla="*/ 148348 w 507254"/>
                        <a:gd name="connsiteY5" fmla="*/ 698671 h 780022"/>
                        <a:gd name="connsiteX6" fmla="*/ 172275 w 507254"/>
                        <a:gd name="connsiteY6" fmla="*/ 665173 h 780022"/>
                        <a:gd name="connsiteX7" fmla="*/ 191417 w 507254"/>
                        <a:gd name="connsiteY7" fmla="*/ 641246 h 780022"/>
                        <a:gd name="connsiteX8" fmla="*/ 143563 w 507254"/>
                        <a:gd name="connsiteY8" fmla="*/ 550323 h 780022"/>
                        <a:gd name="connsiteX9" fmla="*/ 105279 w 507254"/>
                        <a:gd name="connsiteY9" fmla="*/ 579035 h 780022"/>
                        <a:gd name="connsiteX10" fmla="*/ 81352 w 507254"/>
                        <a:gd name="connsiteY10" fmla="*/ 602962 h 780022"/>
                        <a:gd name="connsiteX11" fmla="*/ 47854 w 507254"/>
                        <a:gd name="connsiteY11" fmla="*/ 612533 h 780022"/>
                        <a:gd name="connsiteX12" fmla="*/ 9571 w 507254"/>
                        <a:gd name="connsiteY12" fmla="*/ 598177 h 780022"/>
                        <a:gd name="connsiteX13" fmla="*/ 0 w 507254"/>
                        <a:gd name="connsiteY13" fmla="*/ 569465 h 780022"/>
                        <a:gd name="connsiteX14" fmla="*/ 33498 w 507254"/>
                        <a:gd name="connsiteY14" fmla="*/ 516825 h 780022"/>
                        <a:gd name="connsiteX15" fmla="*/ 100494 w 507254"/>
                        <a:gd name="connsiteY15" fmla="*/ 464185 h 780022"/>
                        <a:gd name="connsiteX16" fmla="*/ 167490 w 507254"/>
                        <a:gd name="connsiteY16" fmla="*/ 421117 h 780022"/>
                        <a:gd name="connsiteX17" fmla="*/ 157919 w 507254"/>
                        <a:gd name="connsiteY17" fmla="*/ 277554 h 780022"/>
                        <a:gd name="connsiteX18" fmla="*/ 114850 w 507254"/>
                        <a:gd name="connsiteY18" fmla="*/ 196202 h 780022"/>
                        <a:gd name="connsiteX19" fmla="*/ 105279 w 507254"/>
                        <a:gd name="connsiteY19" fmla="*/ 186631 h 780022"/>
                        <a:gd name="connsiteX20" fmla="*/ 57425 w 507254"/>
                        <a:gd name="connsiteY20" fmla="*/ 133992 h 780022"/>
                        <a:gd name="connsiteX21" fmla="*/ 52640 w 507254"/>
                        <a:gd name="connsiteY21" fmla="*/ 124421 h 780022"/>
                        <a:gd name="connsiteX22" fmla="*/ 177061 w 507254"/>
                        <a:gd name="connsiteY22" fmla="*/ 0 h 780022"/>
                        <a:gd name="connsiteX23" fmla="*/ 181846 w 507254"/>
                        <a:gd name="connsiteY23" fmla="*/ 0 h 780022"/>
                        <a:gd name="connsiteX24" fmla="*/ 253627 w 507254"/>
                        <a:gd name="connsiteY24" fmla="*/ 62211 h 780022"/>
                        <a:gd name="connsiteX25" fmla="*/ 378048 w 507254"/>
                        <a:gd name="connsiteY25" fmla="*/ 445044 h 780022"/>
                        <a:gd name="connsiteX26" fmla="*/ 387619 w 507254"/>
                        <a:gd name="connsiteY26" fmla="*/ 449829 h 780022"/>
                        <a:gd name="connsiteX27" fmla="*/ 421117 w 507254"/>
                        <a:gd name="connsiteY27" fmla="*/ 468971 h 780022"/>
                        <a:gd name="connsiteX28" fmla="*/ 464186 w 507254"/>
                        <a:gd name="connsiteY28" fmla="*/ 521610 h 780022"/>
                        <a:gd name="connsiteX29" fmla="*/ 507254 w 507254"/>
                        <a:gd name="connsiteY29" fmla="*/ 655602 h 780022"/>
                        <a:gd name="connsiteX30" fmla="*/ 488113 w 507254"/>
                        <a:gd name="connsiteY30" fmla="*/ 708242 h 780022"/>
                        <a:gd name="connsiteX31" fmla="*/ 468971 w 507254"/>
                        <a:gd name="connsiteY31" fmla="*/ 717812 h 780022"/>
                        <a:gd name="connsiteX32" fmla="*/ 468971 w 507254"/>
                        <a:gd name="connsiteY32" fmla="*/ 717812 h 780022"/>
                        <a:gd name="connsiteX33" fmla="*/ 454615 w 507254"/>
                        <a:gd name="connsiteY33" fmla="*/ 713027 h 780022"/>
                        <a:gd name="connsiteX34" fmla="*/ 449829 w 507254"/>
                        <a:gd name="connsiteY34" fmla="*/ 708242 h 780022"/>
                        <a:gd name="connsiteX35" fmla="*/ 435473 w 507254"/>
                        <a:gd name="connsiteY35" fmla="*/ 751311 h 780022"/>
                        <a:gd name="connsiteX36" fmla="*/ 397189 w 507254"/>
                        <a:gd name="connsiteY36" fmla="*/ 770452 h 780022"/>
                        <a:gd name="connsiteX37" fmla="*/ 373262 w 507254"/>
                        <a:gd name="connsiteY37" fmla="*/ 732169 h 780022"/>
                        <a:gd name="connsiteX38" fmla="*/ 373262 w 507254"/>
                        <a:gd name="connsiteY38" fmla="*/ 727383 h 780022"/>
                        <a:gd name="connsiteX39" fmla="*/ 368477 w 507254"/>
                        <a:gd name="connsiteY39" fmla="*/ 689100 h 780022"/>
                        <a:gd name="connsiteX40" fmla="*/ 368477 w 507254"/>
                        <a:gd name="connsiteY40" fmla="*/ 684315 h 780022"/>
                        <a:gd name="connsiteX41" fmla="*/ 334980 w 507254"/>
                        <a:gd name="connsiteY41" fmla="*/ 760881 h 780022"/>
                        <a:gd name="connsiteX42" fmla="*/ 287125 w 507254"/>
                        <a:gd name="connsiteY42" fmla="*/ 780023 h 780022"/>
                        <a:gd name="connsiteX43" fmla="*/ 267983 w 507254"/>
                        <a:gd name="connsiteY43" fmla="*/ 693885 h 780022"/>
                        <a:gd name="connsiteX44" fmla="*/ 267983 w 507254"/>
                        <a:gd name="connsiteY44" fmla="*/ 693885 h 780022"/>
                        <a:gd name="connsiteX45" fmla="*/ 272769 w 507254"/>
                        <a:gd name="connsiteY45" fmla="*/ 698671 h 780022"/>
                        <a:gd name="connsiteX46" fmla="*/ 272769 w 507254"/>
                        <a:gd name="connsiteY46" fmla="*/ 703456 h 780022"/>
                        <a:gd name="connsiteX47" fmla="*/ 272769 w 507254"/>
                        <a:gd name="connsiteY47" fmla="*/ 756096 h 780022"/>
                        <a:gd name="connsiteX48" fmla="*/ 287125 w 507254"/>
                        <a:gd name="connsiteY48" fmla="*/ 765667 h 780022"/>
                        <a:gd name="connsiteX49" fmla="*/ 320623 w 507254"/>
                        <a:gd name="connsiteY49" fmla="*/ 741740 h 780022"/>
                        <a:gd name="connsiteX50" fmla="*/ 358907 w 507254"/>
                        <a:gd name="connsiteY50" fmla="*/ 636461 h 780022"/>
                        <a:gd name="connsiteX51" fmla="*/ 363692 w 507254"/>
                        <a:gd name="connsiteY51" fmla="*/ 631675 h 780022"/>
                        <a:gd name="connsiteX52" fmla="*/ 363692 w 507254"/>
                        <a:gd name="connsiteY52" fmla="*/ 631675 h 780022"/>
                        <a:gd name="connsiteX53" fmla="*/ 368477 w 507254"/>
                        <a:gd name="connsiteY53" fmla="*/ 636461 h 780022"/>
                        <a:gd name="connsiteX54" fmla="*/ 368477 w 507254"/>
                        <a:gd name="connsiteY54" fmla="*/ 641246 h 780022"/>
                        <a:gd name="connsiteX55" fmla="*/ 373262 w 507254"/>
                        <a:gd name="connsiteY55" fmla="*/ 674744 h 780022"/>
                        <a:gd name="connsiteX56" fmla="*/ 378048 w 507254"/>
                        <a:gd name="connsiteY56" fmla="*/ 713027 h 780022"/>
                        <a:gd name="connsiteX57" fmla="*/ 378048 w 507254"/>
                        <a:gd name="connsiteY57" fmla="*/ 717812 h 780022"/>
                        <a:gd name="connsiteX58" fmla="*/ 392404 w 507254"/>
                        <a:gd name="connsiteY58" fmla="*/ 751311 h 780022"/>
                        <a:gd name="connsiteX59" fmla="*/ 421117 w 507254"/>
                        <a:gd name="connsiteY59" fmla="*/ 736954 h 780022"/>
                        <a:gd name="connsiteX60" fmla="*/ 435473 w 507254"/>
                        <a:gd name="connsiteY60" fmla="*/ 689100 h 780022"/>
                        <a:gd name="connsiteX61" fmla="*/ 440259 w 507254"/>
                        <a:gd name="connsiteY61" fmla="*/ 684315 h 780022"/>
                        <a:gd name="connsiteX62" fmla="*/ 445044 w 507254"/>
                        <a:gd name="connsiteY62" fmla="*/ 684315 h 780022"/>
                        <a:gd name="connsiteX63" fmla="*/ 454615 w 507254"/>
                        <a:gd name="connsiteY63" fmla="*/ 693885 h 780022"/>
                        <a:gd name="connsiteX64" fmla="*/ 464186 w 507254"/>
                        <a:gd name="connsiteY64" fmla="*/ 698671 h 780022"/>
                        <a:gd name="connsiteX65" fmla="*/ 464186 w 507254"/>
                        <a:gd name="connsiteY65" fmla="*/ 698671 h 780022"/>
                        <a:gd name="connsiteX66" fmla="*/ 473756 w 507254"/>
                        <a:gd name="connsiteY66" fmla="*/ 693885 h 780022"/>
                        <a:gd name="connsiteX67" fmla="*/ 488113 w 507254"/>
                        <a:gd name="connsiteY67" fmla="*/ 650817 h 780022"/>
                        <a:gd name="connsiteX68" fmla="*/ 445044 w 507254"/>
                        <a:gd name="connsiteY68" fmla="*/ 521610 h 780022"/>
                        <a:gd name="connsiteX69" fmla="*/ 406761 w 507254"/>
                        <a:gd name="connsiteY69" fmla="*/ 468971 h 780022"/>
                        <a:gd name="connsiteX70" fmla="*/ 378048 w 507254"/>
                        <a:gd name="connsiteY70" fmla="*/ 454615 h 780022"/>
                        <a:gd name="connsiteX71" fmla="*/ 363692 w 507254"/>
                        <a:gd name="connsiteY71" fmla="*/ 449829 h 780022"/>
                        <a:gd name="connsiteX72" fmla="*/ 358907 w 507254"/>
                        <a:gd name="connsiteY72" fmla="*/ 445044 h 780022"/>
                        <a:gd name="connsiteX73" fmla="*/ 172275 w 507254"/>
                        <a:gd name="connsiteY73" fmla="*/ 14356 h 780022"/>
                        <a:gd name="connsiteX74" fmla="*/ 57425 w 507254"/>
                        <a:gd name="connsiteY74" fmla="*/ 129206 h 780022"/>
                        <a:gd name="connsiteX75" fmla="*/ 105279 w 507254"/>
                        <a:gd name="connsiteY75" fmla="*/ 181846 h 780022"/>
                        <a:gd name="connsiteX76" fmla="*/ 114850 w 507254"/>
                        <a:gd name="connsiteY76" fmla="*/ 191417 h 780022"/>
                        <a:gd name="connsiteX77" fmla="*/ 162704 w 507254"/>
                        <a:gd name="connsiteY77" fmla="*/ 277554 h 780022"/>
                        <a:gd name="connsiteX78" fmla="*/ 172275 w 507254"/>
                        <a:gd name="connsiteY78" fmla="*/ 430687 h 780022"/>
                        <a:gd name="connsiteX79" fmla="*/ 167490 w 507254"/>
                        <a:gd name="connsiteY79" fmla="*/ 435473 h 780022"/>
                        <a:gd name="connsiteX80" fmla="*/ 105279 w 507254"/>
                        <a:gd name="connsiteY80" fmla="*/ 473756 h 780022"/>
                        <a:gd name="connsiteX81" fmla="*/ 38283 w 507254"/>
                        <a:gd name="connsiteY81" fmla="*/ 531181 h 780022"/>
                        <a:gd name="connsiteX82" fmla="*/ 9571 w 507254"/>
                        <a:gd name="connsiteY82" fmla="*/ 574250 h 780022"/>
                        <a:gd name="connsiteX83" fmla="*/ 14356 w 507254"/>
                        <a:gd name="connsiteY83" fmla="*/ 598177 h 780022"/>
                        <a:gd name="connsiteX84" fmla="*/ 43069 w 507254"/>
                        <a:gd name="connsiteY84" fmla="*/ 607748 h 780022"/>
                        <a:gd name="connsiteX85" fmla="*/ 71781 w 507254"/>
                        <a:gd name="connsiteY85" fmla="*/ 598177 h 780022"/>
                        <a:gd name="connsiteX86" fmla="*/ 90923 w 507254"/>
                        <a:gd name="connsiteY86" fmla="*/ 579035 h 780022"/>
                        <a:gd name="connsiteX87" fmla="*/ 133992 w 507254"/>
                        <a:gd name="connsiteY87" fmla="*/ 545538 h 780022"/>
                        <a:gd name="connsiteX88" fmla="*/ 143563 w 507254"/>
                        <a:gd name="connsiteY88" fmla="*/ 545538 h 780022"/>
                        <a:gd name="connsiteX89" fmla="*/ 196202 w 507254"/>
                        <a:gd name="connsiteY89" fmla="*/ 650817 h 780022"/>
                        <a:gd name="connsiteX90" fmla="*/ 172275 w 507254"/>
                        <a:gd name="connsiteY90" fmla="*/ 679529 h 780022"/>
                        <a:gd name="connsiteX91" fmla="*/ 153134 w 507254"/>
                        <a:gd name="connsiteY91" fmla="*/ 708242 h 780022"/>
                        <a:gd name="connsiteX92" fmla="*/ 157919 w 507254"/>
                        <a:gd name="connsiteY92" fmla="*/ 751311 h 780022"/>
                        <a:gd name="connsiteX93" fmla="*/ 177061 w 507254"/>
                        <a:gd name="connsiteY93" fmla="*/ 760881 h 780022"/>
                        <a:gd name="connsiteX94" fmla="*/ 267983 w 507254"/>
                        <a:gd name="connsiteY94" fmla="*/ 693885 h 780022"/>
                        <a:gd name="connsiteX95" fmla="*/ 267983 w 507254"/>
                        <a:gd name="connsiteY95" fmla="*/ 693885 h 78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07254" h="780022">
                          <a:moveTo>
                            <a:pt x="287125" y="780023"/>
                          </a:moveTo>
                          <a:cubicBezTo>
                            <a:pt x="282340" y="780023"/>
                            <a:pt x="272769" y="775238"/>
                            <a:pt x="263198" y="765667"/>
                          </a:cubicBezTo>
                          <a:cubicBezTo>
                            <a:pt x="253627" y="751311"/>
                            <a:pt x="253627" y="736954"/>
                            <a:pt x="258413" y="717812"/>
                          </a:cubicBezTo>
                          <a:cubicBezTo>
                            <a:pt x="239271" y="736954"/>
                            <a:pt x="205773" y="765667"/>
                            <a:pt x="181846" y="765667"/>
                          </a:cubicBezTo>
                          <a:cubicBezTo>
                            <a:pt x="172275" y="765667"/>
                            <a:pt x="162704" y="760881"/>
                            <a:pt x="153134" y="751311"/>
                          </a:cubicBezTo>
                          <a:cubicBezTo>
                            <a:pt x="143563" y="736954"/>
                            <a:pt x="143563" y="717812"/>
                            <a:pt x="148348" y="698671"/>
                          </a:cubicBezTo>
                          <a:cubicBezTo>
                            <a:pt x="153134" y="684315"/>
                            <a:pt x="162704" y="674744"/>
                            <a:pt x="172275" y="665173"/>
                          </a:cubicBezTo>
                          <a:cubicBezTo>
                            <a:pt x="181846" y="655602"/>
                            <a:pt x="186631" y="650817"/>
                            <a:pt x="191417" y="641246"/>
                          </a:cubicBezTo>
                          <a:cubicBezTo>
                            <a:pt x="210558" y="598177"/>
                            <a:pt x="177061" y="564679"/>
                            <a:pt x="143563" y="550323"/>
                          </a:cubicBezTo>
                          <a:cubicBezTo>
                            <a:pt x="129206" y="545538"/>
                            <a:pt x="114850" y="564679"/>
                            <a:pt x="105279" y="579035"/>
                          </a:cubicBezTo>
                          <a:cubicBezTo>
                            <a:pt x="95708" y="588606"/>
                            <a:pt x="90923" y="598177"/>
                            <a:pt x="81352" y="602962"/>
                          </a:cubicBezTo>
                          <a:cubicBezTo>
                            <a:pt x="71781" y="607748"/>
                            <a:pt x="57425" y="612533"/>
                            <a:pt x="47854" y="612533"/>
                          </a:cubicBezTo>
                          <a:cubicBezTo>
                            <a:pt x="33498" y="612533"/>
                            <a:pt x="19142" y="607748"/>
                            <a:pt x="9571" y="598177"/>
                          </a:cubicBezTo>
                          <a:cubicBezTo>
                            <a:pt x="4785" y="588606"/>
                            <a:pt x="0" y="579035"/>
                            <a:pt x="0" y="569465"/>
                          </a:cubicBezTo>
                          <a:cubicBezTo>
                            <a:pt x="0" y="545538"/>
                            <a:pt x="14356" y="531181"/>
                            <a:pt x="33498" y="516825"/>
                          </a:cubicBezTo>
                          <a:cubicBezTo>
                            <a:pt x="62211" y="502469"/>
                            <a:pt x="81352" y="483327"/>
                            <a:pt x="100494" y="464185"/>
                          </a:cubicBezTo>
                          <a:cubicBezTo>
                            <a:pt x="114850" y="445044"/>
                            <a:pt x="138777" y="425902"/>
                            <a:pt x="167490" y="421117"/>
                          </a:cubicBezTo>
                          <a:cubicBezTo>
                            <a:pt x="177061" y="382833"/>
                            <a:pt x="172275" y="325408"/>
                            <a:pt x="157919" y="277554"/>
                          </a:cubicBezTo>
                          <a:cubicBezTo>
                            <a:pt x="148348" y="248842"/>
                            <a:pt x="133992" y="220129"/>
                            <a:pt x="114850" y="196202"/>
                          </a:cubicBezTo>
                          <a:cubicBezTo>
                            <a:pt x="110065" y="191417"/>
                            <a:pt x="110065" y="186631"/>
                            <a:pt x="105279" y="186631"/>
                          </a:cubicBezTo>
                          <a:cubicBezTo>
                            <a:pt x="90923" y="167490"/>
                            <a:pt x="76567" y="148348"/>
                            <a:pt x="57425" y="133992"/>
                          </a:cubicBezTo>
                          <a:cubicBezTo>
                            <a:pt x="52640" y="133992"/>
                            <a:pt x="52640" y="129206"/>
                            <a:pt x="52640" y="124421"/>
                          </a:cubicBezTo>
                          <a:cubicBezTo>
                            <a:pt x="81352" y="76567"/>
                            <a:pt x="124421" y="28713"/>
                            <a:pt x="177061" y="0"/>
                          </a:cubicBezTo>
                          <a:cubicBezTo>
                            <a:pt x="177061" y="0"/>
                            <a:pt x="177061" y="0"/>
                            <a:pt x="181846" y="0"/>
                          </a:cubicBezTo>
                          <a:cubicBezTo>
                            <a:pt x="186631" y="0"/>
                            <a:pt x="220129" y="23927"/>
                            <a:pt x="253627" y="62211"/>
                          </a:cubicBezTo>
                          <a:cubicBezTo>
                            <a:pt x="306267" y="124421"/>
                            <a:pt x="397189" y="253627"/>
                            <a:pt x="378048" y="445044"/>
                          </a:cubicBezTo>
                          <a:cubicBezTo>
                            <a:pt x="382834" y="445044"/>
                            <a:pt x="382834" y="449829"/>
                            <a:pt x="387619" y="449829"/>
                          </a:cubicBezTo>
                          <a:cubicBezTo>
                            <a:pt x="397189" y="454615"/>
                            <a:pt x="411546" y="459400"/>
                            <a:pt x="421117" y="468971"/>
                          </a:cubicBezTo>
                          <a:cubicBezTo>
                            <a:pt x="435473" y="483327"/>
                            <a:pt x="449829" y="502469"/>
                            <a:pt x="464186" y="521610"/>
                          </a:cubicBezTo>
                          <a:cubicBezTo>
                            <a:pt x="492898" y="569465"/>
                            <a:pt x="507254" y="612533"/>
                            <a:pt x="507254" y="655602"/>
                          </a:cubicBezTo>
                          <a:cubicBezTo>
                            <a:pt x="507254" y="669958"/>
                            <a:pt x="502469" y="693885"/>
                            <a:pt x="488113" y="708242"/>
                          </a:cubicBezTo>
                          <a:cubicBezTo>
                            <a:pt x="483327" y="713027"/>
                            <a:pt x="473756" y="717812"/>
                            <a:pt x="468971" y="717812"/>
                          </a:cubicBezTo>
                          <a:lnTo>
                            <a:pt x="468971" y="717812"/>
                          </a:lnTo>
                          <a:cubicBezTo>
                            <a:pt x="464186" y="717812"/>
                            <a:pt x="459400" y="717812"/>
                            <a:pt x="454615" y="713027"/>
                          </a:cubicBezTo>
                          <a:cubicBezTo>
                            <a:pt x="454615" y="713027"/>
                            <a:pt x="449829" y="713027"/>
                            <a:pt x="449829" y="708242"/>
                          </a:cubicBezTo>
                          <a:cubicBezTo>
                            <a:pt x="445044" y="722598"/>
                            <a:pt x="440259" y="736954"/>
                            <a:pt x="435473" y="751311"/>
                          </a:cubicBezTo>
                          <a:cubicBezTo>
                            <a:pt x="425902" y="765667"/>
                            <a:pt x="411546" y="775238"/>
                            <a:pt x="397189" y="770452"/>
                          </a:cubicBezTo>
                          <a:cubicBezTo>
                            <a:pt x="378048" y="765667"/>
                            <a:pt x="373262" y="741740"/>
                            <a:pt x="373262" y="732169"/>
                          </a:cubicBezTo>
                          <a:lnTo>
                            <a:pt x="373262" y="727383"/>
                          </a:lnTo>
                          <a:cubicBezTo>
                            <a:pt x="368477" y="713027"/>
                            <a:pt x="368477" y="698671"/>
                            <a:pt x="368477" y="689100"/>
                          </a:cubicBezTo>
                          <a:cubicBezTo>
                            <a:pt x="368477" y="689100"/>
                            <a:pt x="368477" y="684315"/>
                            <a:pt x="368477" y="684315"/>
                          </a:cubicBezTo>
                          <a:cubicBezTo>
                            <a:pt x="358907" y="713027"/>
                            <a:pt x="349335" y="736954"/>
                            <a:pt x="334980" y="760881"/>
                          </a:cubicBezTo>
                          <a:cubicBezTo>
                            <a:pt x="320623" y="760881"/>
                            <a:pt x="306267" y="780023"/>
                            <a:pt x="287125" y="780023"/>
                          </a:cubicBezTo>
                          <a:close/>
                          <a:moveTo>
                            <a:pt x="267983" y="693885"/>
                          </a:moveTo>
                          <a:cubicBezTo>
                            <a:pt x="267983" y="693885"/>
                            <a:pt x="267983" y="693885"/>
                            <a:pt x="267983" y="693885"/>
                          </a:cubicBezTo>
                          <a:cubicBezTo>
                            <a:pt x="272769" y="693885"/>
                            <a:pt x="272769" y="698671"/>
                            <a:pt x="272769" y="698671"/>
                          </a:cubicBezTo>
                          <a:lnTo>
                            <a:pt x="272769" y="703456"/>
                          </a:lnTo>
                          <a:cubicBezTo>
                            <a:pt x="267983" y="717812"/>
                            <a:pt x="267983" y="741740"/>
                            <a:pt x="272769" y="756096"/>
                          </a:cubicBezTo>
                          <a:cubicBezTo>
                            <a:pt x="277554" y="760881"/>
                            <a:pt x="282340" y="765667"/>
                            <a:pt x="287125" y="765667"/>
                          </a:cubicBezTo>
                          <a:cubicBezTo>
                            <a:pt x="296696" y="765667"/>
                            <a:pt x="311052" y="751311"/>
                            <a:pt x="320623" y="741740"/>
                          </a:cubicBezTo>
                          <a:cubicBezTo>
                            <a:pt x="339765" y="713027"/>
                            <a:pt x="354121" y="679529"/>
                            <a:pt x="358907" y="636461"/>
                          </a:cubicBezTo>
                          <a:cubicBezTo>
                            <a:pt x="358907" y="631675"/>
                            <a:pt x="363692" y="631675"/>
                            <a:pt x="363692" y="631675"/>
                          </a:cubicBezTo>
                          <a:lnTo>
                            <a:pt x="363692" y="631675"/>
                          </a:lnTo>
                          <a:cubicBezTo>
                            <a:pt x="368477" y="631675"/>
                            <a:pt x="368477" y="631675"/>
                            <a:pt x="368477" y="636461"/>
                          </a:cubicBezTo>
                          <a:lnTo>
                            <a:pt x="368477" y="641246"/>
                          </a:lnTo>
                          <a:cubicBezTo>
                            <a:pt x="368477" y="650817"/>
                            <a:pt x="368477" y="665173"/>
                            <a:pt x="373262" y="674744"/>
                          </a:cubicBezTo>
                          <a:cubicBezTo>
                            <a:pt x="373262" y="689100"/>
                            <a:pt x="373262" y="698671"/>
                            <a:pt x="378048" y="713027"/>
                          </a:cubicBezTo>
                          <a:lnTo>
                            <a:pt x="378048" y="717812"/>
                          </a:lnTo>
                          <a:cubicBezTo>
                            <a:pt x="378048" y="727383"/>
                            <a:pt x="382834" y="746525"/>
                            <a:pt x="392404" y="751311"/>
                          </a:cubicBezTo>
                          <a:cubicBezTo>
                            <a:pt x="401975" y="751311"/>
                            <a:pt x="416332" y="746525"/>
                            <a:pt x="421117" y="736954"/>
                          </a:cubicBezTo>
                          <a:cubicBezTo>
                            <a:pt x="430688" y="722598"/>
                            <a:pt x="435473" y="703456"/>
                            <a:pt x="435473" y="689100"/>
                          </a:cubicBezTo>
                          <a:cubicBezTo>
                            <a:pt x="435473" y="689100"/>
                            <a:pt x="435473" y="684315"/>
                            <a:pt x="440259" y="684315"/>
                          </a:cubicBezTo>
                          <a:cubicBezTo>
                            <a:pt x="440259" y="684315"/>
                            <a:pt x="445044" y="684315"/>
                            <a:pt x="445044" y="684315"/>
                          </a:cubicBezTo>
                          <a:cubicBezTo>
                            <a:pt x="449829" y="689100"/>
                            <a:pt x="449829" y="689100"/>
                            <a:pt x="454615" y="693885"/>
                          </a:cubicBezTo>
                          <a:cubicBezTo>
                            <a:pt x="459400" y="698671"/>
                            <a:pt x="464186" y="698671"/>
                            <a:pt x="464186" y="698671"/>
                          </a:cubicBezTo>
                          <a:lnTo>
                            <a:pt x="464186" y="698671"/>
                          </a:lnTo>
                          <a:cubicBezTo>
                            <a:pt x="468971" y="698671"/>
                            <a:pt x="473756" y="698671"/>
                            <a:pt x="473756" y="693885"/>
                          </a:cubicBezTo>
                          <a:cubicBezTo>
                            <a:pt x="483327" y="684315"/>
                            <a:pt x="488113" y="660388"/>
                            <a:pt x="488113" y="650817"/>
                          </a:cubicBezTo>
                          <a:cubicBezTo>
                            <a:pt x="488113" y="607748"/>
                            <a:pt x="473756" y="564679"/>
                            <a:pt x="445044" y="521610"/>
                          </a:cubicBezTo>
                          <a:cubicBezTo>
                            <a:pt x="430688" y="497683"/>
                            <a:pt x="421117" y="483327"/>
                            <a:pt x="406761" y="468971"/>
                          </a:cubicBezTo>
                          <a:cubicBezTo>
                            <a:pt x="401975" y="464185"/>
                            <a:pt x="387619" y="459400"/>
                            <a:pt x="378048" y="454615"/>
                          </a:cubicBezTo>
                          <a:cubicBezTo>
                            <a:pt x="373262" y="449829"/>
                            <a:pt x="368477" y="449829"/>
                            <a:pt x="363692" y="449829"/>
                          </a:cubicBezTo>
                          <a:cubicBezTo>
                            <a:pt x="363692" y="449829"/>
                            <a:pt x="358907" y="445044"/>
                            <a:pt x="358907" y="445044"/>
                          </a:cubicBezTo>
                          <a:cubicBezTo>
                            <a:pt x="387619" y="172275"/>
                            <a:pt x="196202" y="28713"/>
                            <a:pt x="172275" y="14356"/>
                          </a:cubicBezTo>
                          <a:cubicBezTo>
                            <a:pt x="124421" y="43069"/>
                            <a:pt x="81352" y="86138"/>
                            <a:pt x="57425" y="129206"/>
                          </a:cubicBezTo>
                          <a:cubicBezTo>
                            <a:pt x="76567" y="143562"/>
                            <a:pt x="95708" y="162704"/>
                            <a:pt x="105279" y="181846"/>
                          </a:cubicBezTo>
                          <a:cubicBezTo>
                            <a:pt x="110065" y="186631"/>
                            <a:pt x="110065" y="191417"/>
                            <a:pt x="114850" y="191417"/>
                          </a:cubicBezTo>
                          <a:cubicBezTo>
                            <a:pt x="133992" y="215344"/>
                            <a:pt x="153134" y="248842"/>
                            <a:pt x="162704" y="277554"/>
                          </a:cubicBezTo>
                          <a:cubicBezTo>
                            <a:pt x="181846" y="334979"/>
                            <a:pt x="186631" y="392404"/>
                            <a:pt x="172275" y="430687"/>
                          </a:cubicBezTo>
                          <a:cubicBezTo>
                            <a:pt x="172275" y="430687"/>
                            <a:pt x="167490" y="435473"/>
                            <a:pt x="167490" y="435473"/>
                          </a:cubicBezTo>
                          <a:cubicBezTo>
                            <a:pt x="143563" y="435473"/>
                            <a:pt x="119635" y="459400"/>
                            <a:pt x="105279" y="473756"/>
                          </a:cubicBezTo>
                          <a:cubicBezTo>
                            <a:pt x="86138" y="497683"/>
                            <a:pt x="66996" y="512040"/>
                            <a:pt x="38283" y="531181"/>
                          </a:cubicBezTo>
                          <a:cubicBezTo>
                            <a:pt x="19142" y="540752"/>
                            <a:pt x="14356" y="555108"/>
                            <a:pt x="9571" y="574250"/>
                          </a:cubicBezTo>
                          <a:cubicBezTo>
                            <a:pt x="9571" y="583821"/>
                            <a:pt x="9571" y="588606"/>
                            <a:pt x="14356" y="598177"/>
                          </a:cubicBezTo>
                          <a:cubicBezTo>
                            <a:pt x="19142" y="602962"/>
                            <a:pt x="28712" y="607748"/>
                            <a:pt x="43069" y="607748"/>
                          </a:cubicBezTo>
                          <a:cubicBezTo>
                            <a:pt x="52640" y="607748"/>
                            <a:pt x="62211" y="602962"/>
                            <a:pt x="71781" y="598177"/>
                          </a:cubicBezTo>
                          <a:cubicBezTo>
                            <a:pt x="76567" y="593392"/>
                            <a:pt x="86138" y="583821"/>
                            <a:pt x="90923" y="579035"/>
                          </a:cubicBezTo>
                          <a:cubicBezTo>
                            <a:pt x="105279" y="559894"/>
                            <a:pt x="119635" y="545538"/>
                            <a:pt x="133992" y="545538"/>
                          </a:cubicBezTo>
                          <a:cubicBezTo>
                            <a:pt x="138777" y="545538"/>
                            <a:pt x="138777" y="545538"/>
                            <a:pt x="143563" y="545538"/>
                          </a:cubicBezTo>
                          <a:cubicBezTo>
                            <a:pt x="191417" y="569465"/>
                            <a:pt x="210558" y="607748"/>
                            <a:pt x="196202" y="650817"/>
                          </a:cubicBezTo>
                          <a:cubicBezTo>
                            <a:pt x="191417" y="665173"/>
                            <a:pt x="181846" y="669958"/>
                            <a:pt x="172275" y="679529"/>
                          </a:cubicBezTo>
                          <a:cubicBezTo>
                            <a:pt x="162704" y="689100"/>
                            <a:pt x="153134" y="693885"/>
                            <a:pt x="153134" y="708242"/>
                          </a:cubicBezTo>
                          <a:cubicBezTo>
                            <a:pt x="148348" y="727383"/>
                            <a:pt x="148348" y="741740"/>
                            <a:pt x="157919" y="751311"/>
                          </a:cubicBezTo>
                          <a:cubicBezTo>
                            <a:pt x="162704" y="760881"/>
                            <a:pt x="167490" y="760881"/>
                            <a:pt x="177061" y="760881"/>
                          </a:cubicBezTo>
                          <a:cubicBezTo>
                            <a:pt x="210558" y="760881"/>
                            <a:pt x="248842" y="717812"/>
                            <a:pt x="267983" y="693885"/>
                          </a:cubicBezTo>
                          <a:cubicBezTo>
                            <a:pt x="263198" y="693885"/>
                            <a:pt x="263198" y="693885"/>
                            <a:pt x="267983" y="693885"/>
                          </a:cubicBezTo>
                          <a:close/>
                        </a:path>
                      </a:pathLst>
                    </a:custGeom>
                    <a:solidFill>
                      <a:srgbClr val="D97D30"/>
                    </a:solidFill>
                    <a:ln w="47824" cap="flat">
                      <a:noFill/>
                      <a:prstDash val="solid"/>
                      <a:miter/>
                    </a:ln>
                  </p:spPr>
                  <p:txBody>
                    <a:bodyPr rtlCol="0" anchor="ctr"/>
                    <a:lstStyle/>
                    <a:p>
                      <a:endParaRPr lang="en-US"/>
                    </a:p>
                  </p:txBody>
                </p:sp>
              </p:grpSp>
              <p:sp>
                <p:nvSpPr>
                  <p:cNvPr id="223" name="Freeform: Shape 222">
                    <a:extLst>
                      <a:ext uri="{FF2B5EF4-FFF2-40B4-BE49-F238E27FC236}">
                        <a16:creationId xmlns:a16="http://schemas.microsoft.com/office/drawing/2014/main" id="{9C74C5AA-9E3D-4499-B50A-C97203ED104D}"/>
                      </a:ext>
                    </a:extLst>
                  </p:cNvPr>
                  <p:cNvSpPr/>
                  <p:nvPr/>
                </p:nvSpPr>
                <p:spPr>
                  <a:xfrm>
                    <a:off x="9565116" y="8420593"/>
                    <a:ext cx="62210" cy="229700"/>
                  </a:xfrm>
                  <a:custGeom>
                    <a:avLst/>
                    <a:gdLst>
                      <a:gd name="connsiteX0" fmla="*/ 47854 w 62210"/>
                      <a:gd name="connsiteY0" fmla="*/ 181846 h 229700"/>
                      <a:gd name="connsiteX1" fmla="*/ 0 w 62210"/>
                      <a:gd name="connsiteY1" fmla="*/ 0 h 229700"/>
                      <a:gd name="connsiteX2" fmla="*/ 0 w 62210"/>
                      <a:gd name="connsiteY2" fmla="*/ 0 h 229700"/>
                      <a:gd name="connsiteX3" fmla="*/ 4785 w 62210"/>
                      <a:gd name="connsiteY3" fmla="*/ 4785 h 229700"/>
                      <a:gd name="connsiteX4" fmla="*/ 23927 w 62210"/>
                      <a:gd name="connsiteY4" fmla="*/ 129206 h 229700"/>
                      <a:gd name="connsiteX5" fmla="*/ 28712 w 62210"/>
                      <a:gd name="connsiteY5" fmla="*/ 191417 h 229700"/>
                      <a:gd name="connsiteX6" fmla="*/ 47854 w 62210"/>
                      <a:gd name="connsiteY6" fmla="*/ 229700 h 229700"/>
                      <a:gd name="connsiteX7" fmla="*/ 62211 w 62210"/>
                      <a:gd name="connsiteY7" fmla="*/ 229700 h 229700"/>
                      <a:gd name="connsiteX8" fmla="*/ 47854 w 62210"/>
                      <a:gd name="connsiteY8" fmla="*/ 181846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229700">
                        <a:moveTo>
                          <a:pt x="47854" y="181846"/>
                        </a:moveTo>
                        <a:cubicBezTo>
                          <a:pt x="47854" y="129206"/>
                          <a:pt x="52639" y="33498"/>
                          <a:pt x="0" y="0"/>
                        </a:cubicBezTo>
                        <a:cubicBezTo>
                          <a:pt x="0" y="0"/>
                          <a:pt x="0" y="0"/>
                          <a:pt x="0" y="0"/>
                        </a:cubicBezTo>
                        <a:cubicBezTo>
                          <a:pt x="0" y="0"/>
                          <a:pt x="4785" y="4785"/>
                          <a:pt x="4785" y="4785"/>
                        </a:cubicBezTo>
                        <a:cubicBezTo>
                          <a:pt x="23927" y="38283"/>
                          <a:pt x="28712" y="90923"/>
                          <a:pt x="23927" y="129206"/>
                        </a:cubicBezTo>
                        <a:cubicBezTo>
                          <a:pt x="28712" y="148348"/>
                          <a:pt x="23927" y="172275"/>
                          <a:pt x="28712" y="191417"/>
                        </a:cubicBezTo>
                        <a:cubicBezTo>
                          <a:pt x="33498" y="200987"/>
                          <a:pt x="33498" y="224914"/>
                          <a:pt x="47854" y="229700"/>
                        </a:cubicBezTo>
                        <a:cubicBezTo>
                          <a:pt x="52639" y="229700"/>
                          <a:pt x="57425" y="229700"/>
                          <a:pt x="62211" y="229700"/>
                        </a:cubicBezTo>
                        <a:cubicBezTo>
                          <a:pt x="47854" y="224914"/>
                          <a:pt x="47854" y="200987"/>
                          <a:pt x="47854" y="181846"/>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F7808C07-3032-47A8-BA4F-02C43AB44A83}"/>
                      </a:ext>
                    </a:extLst>
                  </p:cNvPr>
                  <p:cNvSpPr/>
                  <p:nvPr/>
                </p:nvSpPr>
                <p:spPr>
                  <a:xfrm>
                    <a:off x="9459837" y="8367953"/>
                    <a:ext cx="80155" cy="296695"/>
                  </a:xfrm>
                  <a:custGeom>
                    <a:avLst/>
                    <a:gdLst>
                      <a:gd name="connsiteX0" fmla="*/ 76567 w 80155"/>
                      <a:gd name="connsiteY0" fmla="*/ 95708 h 296695"/>
                      <a:gd name="connsiteX1" fmla="*/ 57425 w 80155"/>
                      <a:gd name="connsiteY1" fmla="*/ 33498 h 296695"/>
                      <a:gd name="connsiteX2" fmla="*/ 0 w 80155"/>
                      <a:gd name="connsiteY2" fmla="*/ 0 h 296695"/>
                      <a:gd name="connsiteX3" fmla="*/ 4785 w 80155"/>
                      <a:gd name="connsiteY3" fmla="*/ 0 h 296695"/>
                      <a:gd name="connsiteX4" fmla="*/ 57425 w 80155"/>
                      <a:gd name="connsiteY4" fmla="*/ 90923 h 296695"/>
                      <a:gd name="connsiteX5" fmla="*/ 28712 w 80155"/>
                      <a:gd name="connsiteY5" fmla="*/ 220129 h 296695"/>
                      <a:gd name="connsiteX6" fmla="*/ 23927 w 80155"/>
                      <a:gd name="connsiteY6" fmla="*/ 234485 h 296695"/>
                      <a:gd name="connsiteX7" fmla="*/ 23927 w 80155"/>
                      <a:gd name="connsiteY7" fmla="*/ 234485 h 296695"/>
                      <a:gd name="connsiteX8" fmla="*/ 23927 w 80155"/>
                      <a:gd name="connsiteY8" fmla="*/ 291910 h 296695"/>
                      <a:gd name="connsiteX9" fmla="*/ 28712 w 80155"/>
                      <a:gd name="connsiteY9" fmla="*/ 296696 h 296695"/>
                      <a:gd name="connsiteX10" fmla="*/ 28712 w 80155"/>
                      <a:gd name="connsiteY10" fmla="*/ 296696 h 296695"/>
                      <a:gd name="connsiteX11" fmla="*/ 38283 w 80155"/>
                      <a:gd name="connsiteY11" fmla="*/ 272769 h 296695"/>
                      <a:gd name="connsiteX12" fmla="*/ 62211 w 80155"/>
                      <a:gd name="connsiteY12" fmla="*/ 229700 h 296695"/>
                      <a:gd name="connsiteX13" fmla="*/ 76567 w 80155"/>
                      <a:gd name="connsiteY13" fmla="*/ 138777 h 296695"/>
                      <a:gd name="connsiteX14" fmla="*/ 76567 w 80155"/>
                      <a:gd name="connsiteY14" fmla="*/ 95708 h 2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55" h="296695">
                        <a:moveTo>
                          <a:pt x="76567" y="95708"/>
                        </a:moveTo>
                        <a:cubicBezTo>
                          <a:pt x="71781" y="71781"/>
                          <a:pt x="66996" y="52640"/>
                          <a:pt x="57425" y="33498"/>
                        </a:cubicBezTo>
                        <a:cubicBezTo>
                          <a:pt x="43069" y="14356"/>
                          <a:pt x="23927" y="0"/>
                          <a:pt x="0" y="0"/>
                        </a:cubicBezTo>
                        <a:cubicBezTo>
                          <a:pt x="0" y="0"/>
                          <a:pt x="4785" y="0"/>
                          <a:pt x="4785" y="0"/>
                        </a:cubicBezTo>
                        <a:cubicBezTo>
                          <a:pt x="38283" y="14356"/>
                          <a:pt x="52640" y="52640"/>
                          <a:pt x="57425" y="90923"/>
                        </a:cubicBezTo>
                        <a:cubicBezTo>
                          <a:pt x="62211" y="133991"/>
                          <a:pt x="52640" y="181846"/>
                          <a:pt x="28712" y="220129"/>
                        </a:cubicBezTo>
                        <a:cubicBezTo>
                          <a:pt x="28712" y="224914"/>
                          <a:pt x="23927" y="229700"/>
                          <a:pt x="23927" y="234485"/>
                        </a:cubicBezTo>
                        <a:cubicBezTo>
                          <a:pt x="23927" y="234485"/>
                          <a:pt x="23927" y="234485"/>
                          <a:pt x="23927" y="234485"/>
                        </a:cubicBezTo>
                        <a:cubicBezTo>
                          <a:pt x="19142" y="248841"/>
                          <a:pt x="14356" y="277554"/>
                          <a:pt x="23927" y="291910"/>
                        </a:cubicBezTo>
                        <a:cubicBezTo>
                          <a:pt x="23927" y="291910"/>
                          <a:pt x="23927" y="296696"/>
                          <a:pt x="28712" y="296696"/>
                        </a:cubicBezTo>
                        <a:cubicBezTo>
                          <a:pt x="28712" y="296696"/>
                          <a:pt x="28712" y="296696"/>
                          <a:pt x="28712" y="296696"/>
                        </a:cubicBezTo>
                        <a:cubicBezTo>
                          <a:pt x="28712" y="287125"/>
                          <a:pt x="33498" y="282340"/>
                          <a:pt x="38283" y="272769"/>
                        </a:cubicBezTo>
                        <a:cubicBezTo>
                          <a:pt x="47854" y="258413"/>
                          <a:pt x="57425" y="244056"/>
                          <a:pt x="62211" y="229700"/>
                        </a:cubicBezTo>
                        <a:cubicBezTo>
                          <a:pt x="71781" y="200987"/>
                          <a:pt x="76567" y="167490"/>
                          <a:pt x="76567" y="138777"/>
                        </a:cubicBezTo>
                        <a:cubicBezTo>
                          <a:pt x="81352" y="129206"/>
                          <a:pt x="81352" y="110064"/>
                          <a:pt x="76567" y="9570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038E0F13-0F5D-4496-8415-4E926A0044C1}"/>
                      </a:ext>
                    </a:extLst>
                  </p:cNvPr>
                  <p:cNvSpPr/>
                  <p:nvPr/>
                </p:nvSpPr>
                <p:spPr>
                  <a:xfrm>
                    <a:off x="9234923" y="8407031"/>
                    <a:ext cx="222160" cy="261207"/>
                  </a:xfrm>
                  <a:custGeom>
                    <a:avLst/>
                    <a:gdLst>
                      <a:gd name="connsiteX0" fmla="*/ 181846 w 222160"/>
                      <a:gd name="connsiteY0" fmla="*/ 248048 h 261207"/>
                      <a:gd name="connsiteX1" fmla="*/ 167490 w 222160"/>
                      <a:gd name="connsiteY1" fmla="*/ 243262 h 261207"/>
                      <a:gd name="connsiteX2" fmla="*/ 162704 w 222160"/>
                      <a:gd name="connsiteY2" fmla="*/ 219335 h 261207"/>
                      <a:gd name="connsiteX3" fmla="*/ 162704 w 222160"/>
                      <a:gd name="connsiteY3" fmla="*/ 214549 h 261207"/>
                      <a:gd name="connsiteX4" fmla="*/ 196202 w 222160"/>
                      <a:gd name="connsiteY4" fmla="*/ 171481 h 261207"/>
                      <a:gd name="connsiteX5" fmla="*/ 186631 w 222160"/>
                      <a:gd name="connsiteY5" fmla="*/ 23133 h 261207"/>
                      <a:gd name="connsiteX6" fmla="*/ 66996 w 222160"/>
                      <a:gd name="connsiteY6" fmla="*/ 42274 h 261207"/>
                      <a:gd name="connsiteX7" fmla="*/ 9571 w 222160"/>
                      <a:gd name="connsiteY7" fmla="*/ 85343 h 261207"/>
                      <a:gd name="connsiteX8" fmla="*/ 0 w 222160"/>
                      <a:gd name="connsiteY8" fmla="*/ 75773 h 261207"/>
                      <a:gd name="connsiteX9" fmla="*/ 71781 w 222160"/>
                      <a:gd name="connsiteY9" fmla="*/ 94914 h 261207"/>
                      <a:gd name="connsiteX10" fmla="*/ 138777 w 222160"/>
                      <a:gd name="connsiteY10" fmla="*/ 42274 h 261207"/>
                      <a:gd name="connsiteX11" fmla="*/ 186631 w 222160"/>
                      <a:gd name="connsiteY11" fmla="*/ 142768 h 261207"/>
                      <a:gd name="connsiteX12" fmla="*/ 143563 w 222160"/>
                      <a:gd name="connsiteY12" fmla="*/ 200193 h 261207"/>
                      <a:gd name="connsiteX13" fmla="*/ 148348 w 222160"/>
                      <a:gd name="connsiteY13" fmla="*/ 248048 h 261207"/>
                      <a:gd name="connsiteX14" fmla="*/ 196202 w 222160"/>
                      <a:gd name="connsiteY14" fmla="*/ 252833 h 261207"/>
                      <a:gd name="connsiteX15" fmla="*/ 181846 w 222160"/>
                      <a:gd name="connsiteY15" fmla="*/ 248048 h 2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60" h="261207">
                        <a:moveTo>
                          <a:pt x="181846" y="248048"/>
                        </a:moveTo>
                        <a:cubicBezTo>
                          <a:pt x="177060" y="248048"/>
                          <a:pt x="172275" y="248048"/>
                          <a:pt x="167490" y="243262"/>
                        </a:cubicBezTo>
                        <a:cubicBezTo>
                          <a:pt x="162704" y="233691"/>
                          <a:pt x="157919" y="228906"/>
                          <a:pt x="162704" y="219335"/>
                        </a:cubicBezTo>
                        <a:cubicBezTo>
                          <a:pt x="162704" y="219335"/>
                          <a:pt x="162704" y="214549"/>
                          <a:pt x="162704" y="214549"/>
                        </a:cubicBezTo>
                        <a:cubicBezTo>
                          <a:pt x="167490" y="195408"/>
                          <a:pt x="181846" y="185837"/>
                          <a:pt x="196202" y="171481"/>
                        </a:cubicBezTo>
                        <a:cubicBezTo>
                          <a:pt x="234486" y="128412"/>
                          <a:pt x="229700" y="61416"/>
                          <a:pt x="186631" y="23133"/>
                        </a:cubicBezTo>
                        <a:cubicBezTo>
                          <a:pt x="148348" y="-10365"/>
                          <a:pt x="90923" y="-10365"/>
                          <a:pt x="66996" y="42274"/>
                        </a:cubicBezTo>
                        <a:cubicBezTo>
                          <a:pt x="57425" y="56631"/>
                          <a:pt x="33498" y="99700"/>
                          <a:pt x="9571" y="85343"/>
                        </a:cubicBezTo>
                        <a:cubicBezTo>
                          <a:pt x="4785" y="85343"/>
                          <a:pt x="4785" y="80558"/>
                          <a:pt x="0" y="75773"/>
                        </a:cubicBezTo>
                        <a:cubicBezTo>
                          <a:pt x="4785" y="104485"/>
                          <a:pt x="47854" y="109270"/>
                          <a:pt x="71781" y="94914"/>
                        </a:cubicBezTo>
                        <a:cubicBezTo>
                          <a:pt x="90923" y="85343"/>
                          <a:pt x="114850" y="27918"/>
                          <a:pt x="138777" y="42274"/>
                        </a:cubicBezTo>
                        <a:cubicBezTo>
                          <a:pt x="177060" y="61416"/>
                          <a:pt x="205773" y="99700"/>
                          <a:pt x="186631" y="142768"/>
                        </a:cubicBezTo>
                        <a:cubicBezTo>
                          <a:pt x="177060" y="166695"/>
                          <a:pt x="153133" y="176266"/>
                          <a:pt x="143563" y="200193"/>
                        </a:cubicBezTo>
                        <a:cubicBezTo>
                          <a:pt x="138777" y="214549"/>
                          <a:pt x="138777" y="233691"/>
                          <a:pt x="148348" y="248048"/>
                        </a:cubicBezTo>
                        <a:cubicBezTo>
                          <a:pt x="157919" y="267189"/>
                          <a:pt x="181846" y="262404"/>
                          <a:pt x="196202" y="252833"/>
                        </a:cubicBezTo>
                        <a:cubicBezTo>
                          <a:pt x="191417" y="248048"/>
                          <a:pt x="186631" y="248048"/>
                          <a:pt x="181846" y="24804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9E36F768-3F97-4FCE-8A99-A1C7DE014693}"/>
                      </a:ext>
                    </a:extLst>
                  </p:cNvPr>
                  <p:cNvSpPr/>
                  <p:nvPr/>
                </p:nvSpPr>
                <p:spPr>
                  <a:xfrm>
                    <a:off x="9277991" y="7903768"/>
                    <a:ext cx="167489" cy="430687"/>
                  </a:xfrm>
                  <a:custGeom>
                    <a:avLst/>
                    <a:gdLst>
                      <a:gd name="connsiteX0" fmla="*/ 114850 w 167489"/>
                      <a:gd name="connsiteY0" fmla="*/ 421117 h 430687"/>
                      <a:gd name="connsiteX1" fmla="*/ 138777 w 167489"/>
                      <a:gd name="connsiteY1" fmla="*/ 430687 h 430687"/>
                      <a:gd name="connsiteX2" fmla="*/ 148348 w 167489"/>
                      <a:gd name="connsiteY2" fmla="*/ 325408 h 430687"/>
                      <a:gd name="connsiteX3" fmla="*/ 105279 w 167489"/>
                      <a:gd name="connsiteY3" fmla="*/ 167490 h 430687"/>
                      <a:gd name="connsiteX4" fmla="*/ 100494 w 167489"/>
                      <a:gd name="connsiteY4" fmla="*/ 66996 h 430687"/>
                      <a:gd name="connsiteX5" fmla="*/ 153133 w 167489"/>
                      <a:gd name="connsiteY5" fmla="*/ 38283 h 430687"/>
                      <a:gd name="connsiteX6" fmla="*/ 167490 w 167489"/>
                      <a:gd name="connsiteY6" fmla="*/ 38283 h 430687"/>
                      <a:gd name="connsiteX7" fmla="*/ 124421 w 167489"/>
                      <a:gd name="connsiteY7" fmla="*/ 0 h 430687"/>
                      <a:gd name="connsiteX8" fmla="*/ 0 w 167489"/>
                      <a:gd name="connsiteY8" fmla="*/ 119635 h 430687"/>
                      <a:gd name="connsiteX9" fmla="*/ 0 w 167489"/>
                      <a:gd name="connsiteY9" fmla="*/ 124421 h 430687"/>
                      <a:gd name="connsiteX10" fmla="*/ 57425 w 167489"/>
                      <a:gd name="connsiteY10" fmla="*/ 186631 h 430687"/>
                      <a:gd name="connsiteX11" fmla="*/ 105279 w 167489"/>
                      <a:gd name="connsiteY11" fmla="*/ 272769 h 430687"/>
                      <a:gd name="connsiteX12" fmla="*/ 114850 w 167489"/>
                      <a:gd name="connsiteY12" fmla="*/ 421117 h 4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489" h="430687">
                        <a:moveTo>
                          <a:pt x="114850" y="421117"/>
                        </a:moveTo>
                        <a:cubicBezTo>
                          <a:pt x="114850" y="421117"/>
                          <a:pt x="129206" y="425902"/>
                          <a:pt x="138777" y="430687"/>
                        </a:cubicBezTo>
                        <a:cubicBezTo>
                          <a:pt x="153133" y="397190"/>
                          <a:pt x="153133" y="358906"/>
                          <a:pt x="148348" y="325408"/>
                        </a:cubicBezTo>
                        <a:cubicBezTo>
                          <a:pt x="143563" y="267983"/>
                          <a:pt x="119635" y="220129"/>
                          <a:pt x="105279" y="167490"/>
                        </a:cubicBezTo>
                        <a:cubicBezTo>
                          <a:pt x="95708" y="138777"/>
                          <a:pt x="90923" y="95708"/>
                          <a:pt x="100494" y="66996"/>
                        </a:cubicBezTo>
                        <a:cubicBezTo>
                          <a:pt x="110064" y="43069"/>
                          <a:pt x="129206" y="38283"/>
                          <a:pt x="153133" y="38283"/>
                        </a:cubicBezTo>
                        <a:cubicBezTo>
                          <a:pt x="157919" y="38283"/>
                          <a:pt x="162704" y="38283"/>
                          <a:pt x="167490" y="38283"/>
                        </a:cubicBezTo>
                        <a:cubicBezTo>
                          <a:pt x="143563" y="14356"/>
                          <a:pt x="124421" y="0"/>
                          <a:pt x="124421" y="0"/>
                        </a:cubicBezTo>
                        <a:cubicBezTo>
                          <a:pt x="76567" y="28712"/>
                          <a:pt x="28712" y="71781"/>
                          <a:pt x="0" y="119635"/>
                        </a:cubicBezTo>
                        <a:cubicBezTo>
                          <a:pt x="0" y="119635"/>
                          <a:pt x="0" y="124421"/>
                          <a:pt x="0" y="124421"/>
                        </a:cubicBezTo>
                        <a:cubicBezTo>
                          <a:pt x="23927" y="138777"/>
                          <a:pt x="43068" y="167490"/>
                          <a:pt x="57425" y="186631"/>
                        </a:cubicBezTo>
                        <a:cubicBezTo>
                          <a:pt x="76567" y="210558"/>
                          <a:pt x="90923" y="244056"/>
                          <a:pt x="105279" y="272769"/>
                        </a:cubicBezTo>
                        <a:cubicBezTo>
                          <a:pt x="119635" y="315837"/>
                          <a:pt x="129206" y="373262"/>
                          <a:pt x="114850" y="421117"/>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B5F760B8-29A8-4B69-85CD-CD018D5B80EA}"/>
                      </a:ext>
                    </a:extLst>
                  </p:cNvPr>
                  <p:cNvSpPr/>
                  <p:nvPr/>
                </p:nvSpPr>
                <p:spPr>
                  <a:xfrm>
                    <a:off x="9277991" y="7951622"/>
                    <a:ext cx="133991" cy="373262"/>
                  </a:xfrm>
                  <a:custGeom>
                    <a:avLst/>
                    <a:gdLst>
                      <a:gd name="connsiteX0" fmla="*/ 114850 w 133991"/>
                      <a:gd name="connsiteY0" fmla="*/ 373262 h 373262"/>
                      <a:gd name="connsiteX1" fmla="*/ 119635 w 133991"/>
                      <a:gd name="connsiteY1" fmla="*/ 373262 h 373262"/>
                      <a:gd name="connsiteX2" fmla="*/ 133991 w 133991"/>
                      <a:gd name="connsiteY2" fmla="*/ 277554 h 373262"/>
                      <a:gd name="connsiteX3" fmla="*/ 86137 w 133991"/>
                      <a:gd name="connsiteY3" fmla="*/ 114850 h 373262"/>
                      <a:gd name="connsiteX4" fmla="*/ 57425 w 133991"/>
                      <a:gd name="connsiteY4" fmla="*/ 0 h 373262"/>
                      <a:gd name="connsiteX5" fmla="*/ 57425 w 133991"/>
                      <a:gd name="connsiteY5" fmla="*/ 0 h 373262"/>
                      <a:gd name="connsiteX6" fmla="*/ 0 w 133991"/>
                      <a:gd name="connsiteY6" fmla="*/ 71781 h 373262"/>
                      <a:gd name="connsiteX7" fmla="*/ 0 w 133991"/>
                      <a:gd name="connsiteY7" fmla="*/ 76567 h 373262"/>
                      <a:gd name="connsiteX8" fmla="*/ 57425 w 133991"/>
                      <a:gd name="connsiteY8" fmla="*/ 138777 h 373262"/>
                      <a:gd name="connsiteX9" fmla="*/ 105279 w 133991"/>
                      <a:gd name="connsiteY9" fmla="*/ 224915 h 373262"/>
                      <a:gd name="connsiteX10" fmla="*/ 114850 w 133991"/>
                      <a:gd name="connsiteY10" fmla="*/ 373262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991" h="373262">
                        <a:moveTo>
                          <a:pt x="114850" y="373262"/>
                        </a:moveTo>
                        <a:cubicBezTo>
                          <a:pt x="114850" y="373262"/>
                          <a:pt x="119635" y="373262"/>
                          <a:pt x="119635" y="373262"/>
                        </a:cubicBezTo>
                        <a:cubicBezTo>
                          <a:pt x="129206" y="339764"/>
                          <a:pt x="133991" y="301481"/>
                          <a:pt x="133991" y="277554"/>
                        </a:cubicBezTo>
                        <a:cubicBezTo>
                          <a:pt x="129206" y="220129"/>
                          <a:pt x="105279" y="167490"/>
                          <a:pt x="86137" y="114850"/>
                        </a:cubicBezTo>
                        <a:cubicBezTo>
                          <a:pt x="71781" y="81352"/>
                          <a:pt x="52640" y="38283"/>
                          <a:pt x="57425" y="0"/>
                        </a:cubicBezTo>
                        <a:cubicBezTo>
                          <a:pt x="57425" y="0"/>
                          <a:pt x="57425" y="0"/>
                          <a:pt x="57425" y="0"/>
                        </a:cubicBezTo>
                        <a:cubicBezTo>
                          <a:pt x="33498" y="19142"/>
                          <a:pt x="14356" y="47854"/>
                          <a:pt x="0" y="71781"/>
                        </a:cubicBezTo>
                        <a:cubicBezTo>
                          <a:pt x="0" y="71781"/>
                          <a:pt x="0" y="76567"/>
                          <a:pt x="0" y="76567"/>
                        </a:cubicBezTo>
                        <a:cubicBezTo>
                          <a:pt x="23927" y="90923"/>
                          <a:pt x="43068" y="119635"/>
                          <a:pt x="57425" y="138777"/>
                        </a:cubicBezTo>
                        <a:cubicBezTo>
                          <a:pt x="76567" y="162704"/>
                          <a:pt x="90923" y="196202"/>
                          <a:pt x="105279" y="224915"/>
                        </a:cubicBezTo>
                        <a:cubicBezTo>
                          <a:pt x="119635" y="267983"/>
                          <a:pt x="129206" y="325408"/>
                          <a:pt x="114850" y="373262"/>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1986FD07-47C1-446C-ABEF-9569B866AF51}"/>
                      </a:ext>
                    </a:extLst>
                  </p:cNvPr>
                  <p:cNvSpPr/>
                  <p:nvPr/>
                </p:nvSpPr>
                <p:spPr>
                  <a:xfrm>
                    <a:off x="9617756" y="8430164"/>
                    <a:ext cx="86137" cy="172706"/>
                  </a:xfrm>
                  <a:custGeom>
                    <a:avLst/>
                    <a:gdLst>
                      <a:gd name="connsiteX0" fmla="*/ 81353 w 86137"/>
                      <a:gd name="connsiteY0" fmla="*/ 167490 h 172706"/>
                      <a:gd name="connsiteX1" fmla="*/ 66996 w 86137"/>
                      <a:gd name="connsiteY1" fmla="*/ 114850 h 172706"/>
                      <a:gd name="connsiteX2" fmla="*/ 0 w 86137"/>
                      <a:gd name="connsiteY2" fmla="*/ 0 h 172706"/>
                      <a:gd name="connsiteX3" fmla="*/ 14356 w 86137"/>
                      <a:gd name="connsiteY3" fmla="*/ 19142 h 172706"/>
                      <a:gd name="connsiteX4" fmla="*/ 47854 w 86137"/>
                      <a:gd name="connsiteY4" fmla="*/ 167490 h 172706"/>
                      <a:gd name="connsiteX5" fmla="*/ 47854 w 86137"/>
                      <a:gd name="connsiteY5" fmla="*/ 157919 h 172706"/>
                      <a:gd name="connsiteX6" fmla="*/ 57426 w 86137"/>
                      <a:gd name="connsiteY6" fmla="*/ 167490 h 172706"/>
                      <a:gd name="connsiteX7" fmla="*/ 86138 w 86137"/>
                      <a:gd name="connsiteY7" fmla="*/ 162704 h 172706"/>
                      <a:gd name="connsiteX8" fmla="*/ 81353 w 86137"/>
                      <a:gd name="connsiteY8" fmla="*/ 167490 h 17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37" h="172706">
                        <a:moveTo>
                          <a:pt x="81353" y="167490"/>
                        </a:moveTo>
                        <a:cubicBezTo>
                          <a:pt x="62211" y="167490"/>
                          <a:pt x="66996" y="124421"/>
                          <a:pt x="66996" y="114850"/>
                        </a:cubicBezTo>
                        <a:cubicBezTo>
                          <a:pt x="62211" y="76567"/>
                          <a:pt x="43069" y="14356"/>
                          <a:pt x="0" y="0"/>
                        </a:cubicBezTo>
                        <a:cubicBezTo>
                          <a:pt x="4786" y="4786"/>
                          <a:pt x="9571" y="14356"/>
                          <a:pt x="14356" y="19142"/>
                        </a:cubicBezTo>
                        <a:cubicBezTo>
                          <a:pt x="38283" y="66996"/>
                          <a:pt x="38283" y="119635"/>
                          <a:pt x="47854" y="167490"/>
                        </a:cubicBezTo>
                        <a:cubicBezTo>
                          <a:pt x="47854" y="162704"/>
                          <a:pt x="47854" y="162704"/>
                          <a:pt x="47854" y="157919"/>
                        </a:cubicBezTo>
                        <a:cubicBezTo>
                          <a:pt x="52640" y="162704"/>
                          <a:pt x="52640" y="162704"/>
                          <a:pt x="57426" y="167490"/>
                        </a:cubicBezTo>
                        <a:cubicBezTo>
                          <a:pt x="71781" y="177061"/>
                          <a:pt x="81353" y="172275"/>
                          <a:pt x="86138" y="162704"/>
                        </a:cubicBezTo>
                        <a:cubicBezTo>
                          <a:pt x="86138" y="167490"/>
                          <a:pt x="81353" y="167490"/>
                          <a:pt x="81353" y="167490"/>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998EBF01-AAA5-4A10-BFF1-1A5D2EC0DA11}"/>
                      </a:ext>
                    </a:extLst>
                  </p:cNvPr>
                  <p:cNvSpPr/>
                  <p:nvPr/>
                </p:nvSpPr>
                <p:spPr>
                  <a:xfrm>
                    <a:off x="9407197" y="8425378"/>
                    <a:ext cx="28148" cy="128010"/>
                  </a:xfrm>
                  <a:custGeom>
                    <a:avLst/>
                    <a:gdLst>
                      <a:gd name="connsiteX0" fmla="*/ 0 w 28148"/>
                      <a:gd name="connsiteY0" fmla="*/ 0 h 128010"/>
                      <a:gd name="connsiteX1" fmla="*/ 0 w 28148"/>
                      <a:gd name="connsiteY1" fmla="*/ 0 h 128010"/>
                      <a:gd name="connsiteX2" fmla="*/ 19142 w 28148"/>
                      <a:gd name="connsiteY2" fmla="*/ 57425 h 128010"/>
                      <a:gd name="connsiteX3" fmla="*/ 4785 w 28148"/>
                      <a:gd name="connsiteY3" fmla="*/ 124421 h 128010"/>
                      <a:gd name="connsiteX4" fmla="*/ 9571 w 28148"/>
                      <a:gd name="connsiteY4" fmla="*/ 124421 h 128010"/>
                      <a:gd name="connsiteX5" fmla="*/ 0 w 28148"/>
                      <a:gd name="connsiteY5" fmla="*/ 0 h 12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8" h="128010">
                        <a:moveTo>
                          <a:pt x="0" y="0"/>
                        </a:moveTo>
                        <a:cubicBezTo>
                          <a:pt x="0" y="0"/>
                          <a:pt x="0" y="0"/>
                          <a:pt x="0" y="0"/>
                        </a:cubicBezTo>
                        <a:cubicBezTo>
                          <a:pt x="9571" y="19142"/>
                          <a:pt x="14356" y="38283"/>
                          <a:pt x="19142" y="57425"/>
                        </a:cubicBezTo>
                        <a:cubicBezTo>
                          <a:pt x="23927" y="81352"/>
                          <a:pt x="14356" y="100494"/>
                          <a:pt x="4785" y="124421"/>
                        </a:cubicBezTo>
                        <a:cubicBezTo>
                          <a:pt x="4785" y="129206"/>
                          <a:pt x="4785" y="129206"/>
                          <a:pt x="9571" y="124421"/>
                        </a:cubicBezTo>
                        <a:cubicBezTo>
                          <a:pt x="33498" y="86138"/>
                          <a:pt x="38283" y="33498"/>
                          <a:pt x="0" y="0"/>
                        </a:cubicBezTo>
                        <a:close/>
                      </a:path>
                    </a:pathLst>
                  </a:custGeom>
                  <a:solidFill>
                    <a:srgbClr val="D97D30"/>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038C2A12-3C5D-4101-B0F8-EA011F750CD5}"/>
                      </a:ext>
                    </a:extLst>
                  </p:cNvPr>
                  <p:cNvSpPr/>
                  <p:nvPr/>
                </p:nvSpPr>
                <p:spPr>
                  <a:xfrm>
                    <a:off x="9416768" y="8357234"/>
                    <a:ext cx="109034" cy="283487"/>
                  </a:xfrm>
                  <a:custGeom>
                    <a:avLst/>
                    <a:gdLst>
                      <a:gd name="connsiteX0" fmla="*/ 105279 w 109034"/>
                      <a:gd name="connsiteY0" fmla="*/ 87286 h 283487"/>
                      <a:gd name="connsiteX1" fmla="*/ 66996 w 109034"/>
                      <a:gd name="connsiteY1" fmla="*/ 15505 h 283487"/>
                      <a:gd name="connsiteX2" fmla="*/ 0 w 109034"/>
                      <a:gd name="connsiteY2" fmla="*/ 10719 h 283487"/>
                      <a:gd name="connsiteX3" fmla="*/ 0 w 109034"/>
                      <a:gd name="connsiteY3" fmla="*/ 15505 h 283487"/>
                      <a:gd name="connsiteX4" fmla="*/ 90923 w 109034"/>
                      <a:gd name="connsiteY4" fmla="*/ 120784 h 283487"/>
                      <a:gd name="connsiteX5" fmla="*/ 33498 w 109034"/>
                      <a:gd name="connsiteY5" fmla="*/ 278703 h 283487"/>
                      <a:gd name="connsiteX6" fmla="*/ 38283 w 109034"/>
                      <a:gd name="connsiteY6" fmla="*/ 283488 h 283487"/>
                      <a:gd name="connsiteX7" fmla="*/ 86138 w 109034"/>
                      <a:gd name="connsiteY7" fmla="*/ 202136 h 283487"/>
                      <a:gd name="connsiteX8" fmla="*/ 105279 w 109034"/>
                      <a:gd name="connsiteY8" fmla="*/ 87286 h 28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34" h="283487">
                        <a:moveTo>
                          <a:pt x="105279" y="87286"/>
                        </a:moveTo>
                        <a:cubicBezTo>
                          <a:pt x="100494" y="58574"/>
                          <a:pt x="90923" y="34646"/>
                          <a:pt x="66996" y="15505"/>
                        </a:cubicBezTo>
                        <a:cubicBezTo>
                          <a:pt x="47854" y="1149"/>
                          <a:pt x="19142" y="-8422"/>
                          <a:pt x="0" y="10719"/>
                        </a:cubicBezTo>
                        <a:cubicBezTo>
                          <a:pt x="0" y="10719"/>
                          <a:pt x="0" y="15505"/>
                          <a:pt x="0" y="15505"/>
                        </a:cubicBezTo>
                        <a:cubicBezTo>
                          <a:pt x="66996" y="1149"/>
                          <a:pt x="90923" y="68144"/>
                          <a:pt x="90923" y="120784"/>
                        </a:cubicBezTo>
                        <a:cubicBezTo>
                          <a:pt x="95708" y="178209"/>
                          <a:pt x="62211" y="230848"/>
                          <a:pt x="33498" y="278703"/>
                        </a:cubicBezTo>
                        <a:cubicBezTo>
                          <a:pt x="33498" y="283488"/>
                          <a:pt x="33498" y="283488"/>
                          <a:pt x="38283" y="283488"/>
                        </a:cubicBezTo>
                        <a:cubicBezTo>
                          <a:pt x="66996" y="264346"/>
                          <a:pt x="76567" y="230848"/>
                          <a:pt x="86138" y="202136"/>
                        </a:cubicBezTo>
                        <a:cubicBezTo>
                          <a:pt x="105279" y="163853"/>
                          <a:pt x="114850" y="125569"/>
                          <a:pt x="105279" y="87286"/>
                        </a:cubicBezTo>
                        <a:close/>
                      </a:path>
                    </a:pathLst>
                  </a:custGeom>
                  <a:solidFill>
                    <a:srgbClr val="D97D30"/>
                  </a:solidFill>
                  <a:ln w="4782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92E591C8-D5F8-458B-9A99-911C24D35EF9}"/>
                      </a:ext>
                    </a:extLst>
                  </p:cNvPr>
                  <p:cNvSpPr/>
                  <p:nvPr/>
                </p:nvSpPr>
                <p:spPr>
                  <a:xfrm>
                    <a:off x="9335416" y="8325740"/>
                    <a:ext cx="88264" cy="34769"/>
                  </a:xfrm>
                  <a:custGeom>
                    <a:avLst/>
                    <a:gdLst>
                      <a:gd name="connsiteX0" fmla="*/ 86138 w 88264"/>
                      <a:gd name="connsiteY0" fmla="*/ 8716 h 34769"/>
                      <a:gd name="connsiteX1" fmla="*/ 0 w 88264"/>
                      <a:gd name="connsiteY1" fmla="*/ 32643 h 34769"/>
                      <a:gd name="connsiteX2" fmla="*/ 4785 w 88264"/>
                      <a:gd name="connsiteY2" fmla="*/ 32643 h 34769"/>
                      <a:gd name="connsiteX3" fmla="*/ 38283 w 88264"/>
                      <a:gd name="connsiteY3" fmla="*/ 13501 h 34769"/>
                      <a:gd name="connsiteX4" fmla="*/ 66996 w 88264"/>
                      <a:gd name="connsiteY4" fmla="*/ 8716 h 34769"/>
                      <a:gd name="connsiteX5" fmla="*/ 86138 w 88264"/>
                      <a:gd name="connsiteY5" fmla="*/ 8716 h 34769"/>
                      <a:gd name="connsiteX6" fmla="*/ 86138 w 88264"/>
                      <a:gd name="connsiteY6" fmla="*/ 8716 h 3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64" h="34769">
                        <a:moveTo>
                          <a:pt x="86138" y="8716"/>
                        </a:moveTo>
                        <a:cubicBezTo>
                          <a:pt x="57425" y="-10426"/>
                          <a:pt x="14356" y="3930"/>
                          <a:pt x="0" y="32643"/>
                        </a:cubicBezTo>
                        <a:cubicBezTo>
                          <a:pt x="0" y="32643"/>
                          <a:pt x="0" y="37428"/>
                          <a:pt x="4785" y="32643"/>
                        </a:cubicBezTo>
                        <a:cubicBezTo>
                          <a:pt x="14356" y="23072"/>
                          <a:pt x="28712" y="18287"/>
                          <a:pt x="38283" y="13501"/>
                        </a:cubicBezTo>
                        <a:cubicBezTo>
                          <a:pt x="47854" y="8716"/>
                          <a:pt x="57425" y="8716"/>
                          <a:pt x="66996" y="8716"/>
                        </a:cubicBezTo>
                        <a:cubicBezTo>
                          <a:pt x="76567" y="13501"/>
                          <a:pt x="81352" y="13501"/>
                          <a:pt x="86138" y="8716"/>
                        </a:cubicBezTo>
                        <a:cubicBezTo>
                          <a:pt x="86138" y="13501"/>
                          <a:pt x="90923" y="13501"/>
                          <a:pt x="86138" y="8716"/>
                        </a:cubicBezTo>
                        <a:close/>
                      </a:path>
                    </a:pathLst>
                  </a:custGeom>
                  <a:solidFill>
                    <a:srgbClr val="D97D30"/>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2F96F5C5-3403-469A-A398-D7C33EF39766}"/>
                      </a:ext>
                    </a:extLst>
                  </p:cNvPr>
                  <p:cNvSpPr/>
                  <p:nvPr/>
                </p:nvSpPr>
                <p:spPr>
                  <a:xfrm>
                    <a:off x="9555546" y="8420593"/>
                    <a:ext cx="37920" cy="190220"/>
                  </a:xfrm>
                  <a:custGeom>
                    <a:avLst/>
                    <a:gdLst>
                      <a:gd name="connsiteX0" fmla="*/ 9571 w 37920"/>
                      <a:gd name="connsiteY0" fmla="*/ 0 h 190220"/>
                      <a:gd name="connsiteX1" fmla="*/ 9571 w 37920"/>
                      <a:gd name="connsiteY1" fmla="*/ 0 h 190220"/>
                      <a:gd name="connsiteX2" fmla="*/ 23927 w 37920"/>
                      <a:gd name="connsiteY2" fmla="*/ 100494 h 190220"/>
                      <a:gd name="connsiteX3" fmla="*/ 0 w 37920"/>
                      <a:gd name="connsiteY3" fmla="*/ 186631 h 190220"/>
                      <a:gd name="connsiteX4" fmla="*/ 4785 w 37920"/>
                      <a:gd name="connsiteY4" fmla="*/ 186631 h 190220"/>
                      <a:gd name="connsiteX5" fmla="*/ 9571 w 37920"/>
                      <a:gd name="connsiteY5" fmla="*/ 0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20" h="190220">
                        <a:moveTo>
                          <a:pt x="9571" y="0"/>
                        </a:moveTo>
                        <a:cubicBezTo>
                          <a:pt x="9571" y="0"/>
                          <a:pt x="9571" y="0"/>
                          <a:pt x="9571" y="0"/>
                        </a:cubicBezTo>
                        <a:cubicBezTo>
                          <a:pt x="23927" y="33498"/>
                          <a:pt x="28712" y="66996"/>
                          <a:pt x="23927" y="100494"/>
                        </a:cubicBezTo>
                        <a:cubicBezTo>
                          <a:pt x="19141" y="129206"/>
                          <a:pt x="9571" y="157919"/>
                          <a:pt x="0" y="186631"/>
                        </a:cubicBezTo>
                        <a:cubicBezTo>
                          <a:pt x="0" y="191417"/>
                          <a:pt x="4785" y="191417"/>
                          <a:pt x="4785" y="186631"/>
                        </a:cubicBezTo>
                        <a:cubicBezTo>
                          <a:pt x="43068" y="138777"/>
                          <a:pt x="52639" y="52640"/>
                          <a:pt x="9571" y="0"/>
                        </a:cubicBezTo>
                        <a:close/>
                      </a:path>
                    </a:pathLst>
                  </a:custGeom>
                  <a:solidFill>
                    <a:srgbClr val="D97D30"/>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8B01B30-F566-46A8-A9B2-4568C4A52E24}"/>
                      </a:ext>
                    </a:extLst>
                  </p:cNvPr>
                  <p:cNvSpPr/>
                  <p:nvPr/>
                </p:nvSpPr>
                <p:spPr>
                  <a:xfrm>
                    <a:off x="9615629" y="8425378"/>
                    <a:ext cx="54256" cy="195005"/>
                  </a:xfrm>
                  <a:custGeom>
                    <a:avLst/>
                    <a:gdLst>
                      <a:gd name="connsiteX0" fmla="*/ 45196 w 54256"/>
                      <a:gd name="connsiteY0" fmla="*/ 90923 h 195005"/>
                      <a:gd name="connsiteX1" fmla="*/ 2127 w 54256"/>
                      <a:gd name="connsiteY1" fmla="*/ 0 h 195005"/>
                      <a:gd name="connsiteX2" fmla="*/ 2127 w 54256"/>
                      <a:gd name="connsiteY2" fmla="*/ 0 h 195005"/>
                      <a:gd name="connsiteX3" fmla="*/ 40410 w 54256"/>
                      <a:gd name="connsiteY3" fmla="*/ 191417 h 195005"/>
                      <a:gd name="connsiteX4" fmla="*/ 45196 w 54256"/>
                      <a:gd name="connsiteY4" fmla="*/ 191417 h 195005"/>
                      <a:gd name="connsiteX5" fmla="*/ 45196 w 54256"/>
                      <a:gd name="connsiteY5" fmla="*/ 90923 h 19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56" h="195005">
                        <a:moveTo>
                          <a:pt x="45196" y="90923"/>
                        </a:moveTo>
                        <a:cubicBezTo>
                          <a:pt x="40410" y="57425"/>
                          <a:pt x="26054" y="23927"/>
                          <a:pt x="2127" y="0"/>
                        </a:cubicBezTo>
                        <a:cubicBezTo>
                          <a:pt x="2127" y="0"/>
                          <a:pt x="-2658" y="0"/>
                          <a:pt x="2127" y="0"/>
                        </a:cubicBezTo>
                        <a:cubicBezTo>
                          <a:pt x="45196" y="52640"/>
                          <a:pt x="45196" y="129206"/>
                          <a:pt x="40410" y="191417"/>
                        </a:cubicBezTo>
                        <a:cubicBezTo>
                          <a:pt x="40410" y="196202"/>
                          <a:pt x="45196" y="196202"/>
                          <a:pt x="45196" y="191417"/>
                        </a:cubicBezTo>
                        <a:cubicBezTo>
                          <a:pt x="59552" y="167490"/>
                          <a:pt x="54767" y="124421"/>
                          <a:pt x="45196" y="90923"/>
                        </a:cubicBezTo>
                        <a:close/>
                      </a:path>
                    </a:pathLst>
                  </a:custGeom>
                  <a:solidFill>
                    <a:srgbClr val="D97D30"/>
                  </a:solidFill>
                  <a:ln w="47824" cap="flat">
                    <a:noFill/>
                    <a:prstDash val="solid"/>
                    <a:miter/>
                  </a:ln>
                </p:spPr>
                <p:txBody>
                  <a:bodyPr rtlCol="0" anchor="ctr"/>
                  <a:lstStyle/>
                  <a:p>
                    <a:endParaRPr lang="en-US"/>
                  </a:p>
                </p:txBody>
              </p:sp>
            </p:grpSp>
            <p:sp>
              <p:nvSpPr>
                <p:cNvPr id="221" name="Freeform: Shape 220">
                  <a:extLst>
                    <a:ext uri="{FF2B5EF4-FFF2-40B4-BE49-F238E27FC236}">
                      <a16:creationId xmlns:a16="http://schemas.microsoft.com/office/drawing/2014/main" id="{E4DA7E93-59F4-450C-811D-094005FF7C06}"/>
                    </a:ext>
                  </a:extLst>
                </p:cNvPr>
                <p:cNvSpPr/>
                <p:nvPr/>
              </p:nvSpPr>
              <p:spPr>
                <a:xfrm>
                  <a:off x="9258850" y="7889412"/>
                  <a:ext cx="175863" cy="191416"/>
                </a:xfrm>
                <a:custGeom>
                  <a:avLst/>
                  <a:gdLst>
                    <a:gd name="connsiteX0" fmla="*/ 172275 w 175863"/>
                    <a:gd name="connsiteY0" fmla="*/ 0 h 191416"/>
                    <a:gd name="connsiteX1" fmla="*/ 0 w 175863"/>
                    <a:gd name="connsiteY1" fmla="*/ 191417 h 191416"/>
                    <a:gd name="connsiteX2" fmla="*/ 0 w 175863"/>
                    <a:gd name="connsiteY2" fmla="*/ 191417 h 191416"/>
                    <a:gd name="connsiteX3" fmla="*/ 62210 w 175863"/>
                    <a:gd name="connsiteY3" fmla="*/ 81352 h 191416"/>
                    <a:gd name="connsiteX4" fmla="*/ 114850 w 175863"/>
                    <a:gd name="connsiteY4" fmla="*/ 38283 h 191416"/>
                    <a:gd name="connsiteX5" fmla="*/ 172275 w 175863"/>
                    <a:gd name="connsiteY5" fmla="*/ 14356 h 191416"/>
                    <a:gd name="connsiteX6" fmla="*/ 172275 w 175863"/>
                    <a:gd name="connsiteY6" fmla="*/ 0 h 19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63" h="191416">
                      <a:moveTo>
                        <a:pt x="172275" y="0"/>
                      </a:moveTo>
                      <a:cubicBezTo>
                        <a:pt x="90923" y="0"/>
                        <a:pt x="0" y="110065"/>
                        <a:pt x="0" y="191417"/>
                      </a:cubicBezTo>
                      <a:cubicBezTo>
                        <a:pt x="0" y="191417"/>
                        <a:pt x="0" y="191417"/>
                        <a:pt x="0" y="191417"/>
                      </a:cubicBezTo>
                      <a:cubicBezTo>
                        <a:pt x="19142" y="153133"/>
                        <a:pt x="38283" y="114850"/>
                        <a:pt x="62210" y="81352"/>
                      </a:cubicBezTo>
                      <a:cubicBezTo>
                        <a:pt x="76567" y="62210"/>
                        <a:pt x="95708" y="47854"/>
                        <a:pt x="114850" y="38283"/>
                      </a:cubicBezTo>
                      <a:cubicBezTo>
                        <a:pt x="133991" y="23927"/>
                        <a:pt x="153133" y="23927"/>
                        <a:pt x="172275" y="14356"/>
                      </a:cubicBezTo>
                      <a:cubicBezTo>
                        <a:pt x="177060" y="4785"/>
                        <a:pt x="177060" y="0"/>
                        <a:pt x="172275" y="0"/>
                      </a:cubicBezTo>
                      <a:close/>
                    </a:path>
                  </a:pathLst>
                </a:custGeom>
                <a:solidFill>
                  <a:srgbClr val="025963"/>
                </a:solidFill>
                <a:ln w="47824" cap="flat">
                  <a:noFill/>
                  <a:prstDash val="solid"/>
                  <a:miter/>
                </a:ln>
              </p:spPr>
              <p:txBody>
                <a:bodyPr rtlCol="0" anchor="ctr"/>
                <a:lstStyle/>
                <a:p>
                  <a:endParaRPr lang="en-US"/>
                </a:p>
              </p:txBody>
            </p:sp>
          </p:grpSp>
          <p:grpSp>
            <p:nvGrpSpPr>
              <p:cNvPr id="132" name="Graphic 3">
                <a:extLst>
                  <a:ext uri="{FF2B5EF4-FFF2-40B4-BE49-F238E27FC236}">
                    <a16:creationId xmlns:a16="http://schemas.microsoft.com/office/drawing/2014/main" id="{57F29AEB-033C-4128-A8A2-BDC12BB15B19}"/>
                  </a:ext>
                </a:extLst>
              </p:cNvPr>
              <p:cNvGrpSpPr/>
              <p:nvPr/>
            </p:nvGrpSpPr>
            <p:grpSpPr>
              <a:xfrm>
                <a:off x="8023631" y="5960889"/>
                <a:ext cx="1722903" cy="1649772"/>
                <a:chOff x="8023631" y="5960889"/>
                <a:chExt cx="1722903" cy="1649772"/>
              </a:xfrm>
            </p:grpSpPr>
            <p:grpSp>
              <p:nvGrpSpPr>
                <p:cNvPr id="133" name="Graphic 3">
                  <a:extLst>
                    <a:ext uri="{FF2B5EF4-FFF2-40B4-BE49-F238E27FC236}">
                      <a16:creationId xmlns:a16="http://schemas.microsoft.com/office/drawing/2014/main" id="{5C99428D-9096-4844-8CF4-098C0EE68101}"/>
                    </a:ext>
                  </a:extLst>
                </p:cNvPr>
                <p:cNvGrpSpPr/>
                <p:nvPr/>
              </p:nvGrpSpPr>
              <p:grpSpPr>
                <a:xfrm>
                  <a:off x="8048445" y="6746341"/>
                  <a:ext cx="177227" cy="223074"/>
                  <a:chOff x="8048445" y="6746341"/>
                  <a:chExt cx="177227" cy="223074"/>
                </a:xfrm>
              </p:grpSpPr>
              <p:sp>
                <p:nvSpPr>
                  <p:cNvPr id="218" name="Freeform: Shape 217">
                    <a:extLst>
                      <a:ext uri="{FF2B5EF4-FFF2-40B4-BE49-F238E27FC236}">
                        <a16:creationId xmlns:a16="http://schemas.microsoft.com/office/drawing/2014/main" id="{F2173C04-3ED7-4AFE-B95D-07577489B381}"/>
                      </a:ext>
                    </a:extLst>
                  </p:cNvPr>
                  <p:cNvSpPr/>
                  <p:nvPr/>
                </p:nvSpPr>
                <p:spPr>
                  <a:xfrm>
                    <a:off x="8056733" y="6754735"/>
                    <a:ext cx="164210" cy="203893"/>
                  </a:xfrm>
                  <a:custGeom>
                    <a:avLst/>
                    <a:gdLst>
                      <a:gd name="connsiteX0" fmla="*/ 163681 w 164210"/>
                      <a:gd name="connsiteY0" fmla="*/ 29245 h 203893"/>
                      <a:gd name="connsiteX1" fmla="*/ 24904 w 164210"/>
                      <a:gd name="connsiteY1" fmla="*/ 38816 h 203893"/>
                      <a:gd name="connsiteX2" fmla="*/ 111042 w 164210"/>
                      <a:gd name="connsiteY2" fmla="*/ 201520 h 203893"/>
                      <a:gd name="connsiteX3" fmla="*/ 163681 w 164210"/>
                      <a:gd name="connsiteY3" fmla="*/ 29245 h 203893"/>
                    </a:gdLst>
                    <a:ahLst/>
                    <a:cxnLst>
                      <a:cxn ang="0">
                        <a:pos x="connsiteX0" y="connsiteY0"/>
                      </a:cxn>
                      <a:cxn ang="0">
                        <a:pos x="connsiteX1" y="connsiteY1"/>
                      </a:cxn>
                      <a:cxn ang="0">
                        <a:pos x="connsiteX2" y="connsiteY2"/>
                      </a:cxn>
                      <a:cxn ang="0">
                        <a:pos x="connsiteX3" y="connsiteY3"/>
                      </a:cxn>
                    </a:cxnLst>
                    <a:rect l="l" t="t" r="r" b="b"/>
                    <a:pathLst>
                      <a:path w="164210" h="203893">
                        <a:moveTo>
                          <a:pt x="163681" y="29245"/>
                        </a:moveTo>
                        <a:cubicBezTo>
                          <a:pt x="163681" y="29245"/>
                          <a:pt x="96685" y="-42536"/>
                          <a:pt x="24904" y="38816"/>
                        </a:cubicBezTo>
                        <a:cubicBezTo>
                          <a:pt x="-46877" y="120168"/>
                          <a:pt x="53617" y="220662"/>
                          <a:pt x="111042" y="201520"/>
                        </a:cubicBezTo>
                        <a:cubicBezTo>
                          <a:pt x="173252" y="187164"/>
                          <a:pt x="163681" y="29245"/>
                          <a:pt x="163681" y="29245"/>
                        </a:cubicBezTo>
                        <a:close/>
                      </a:path>
                    </a:pathLst>
                  </a:custGeom>
                  <a:solidFill>
                    <a:srgbClr val="FBC98F"/>
                  </a:solidFill>
                  <a:ln w="47824"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63485451-3D91-4F82-885B-0790EA146AD8}"/>
                      </a:ext>
                    </a:extLst>
                  </p:cNvPr>
                  <p:cNvSpPr/>
                  <p:nvPr/>
                </p:nvSpPr>
                <p:spPr>
                  <a:xfrm>
                    <a:off x="8048445" y="6746341"/>
                    <a:ext cx="177227" cy="223074"/>
                  </a:xfrm>
                  <a:custGeom>
                    <a:avLst/>
                    <a:gdLst>
                      <a:gd name="connsiteX0" fmla="*/ 4479 w 177227"/>
                      <a:gd name="connsiteY0" fmla="*/ 138134 h 223074"/>
                      <a:gd name="connsiteX1" fmla="*/ 28407 w 177227"/>
                      <a:gd name="connsiteY1" fmla="*/ 42425 h 223074"/>
                      <a:gd name="connsiteX2" fmla="*/ 128901 w 177227"/>
                      <a:gd name="connsiteY2" fmla="*/ 4142 h 223074"/>
                      <a:gd name="connsiteX3" fmla="*/ 176755 w 177227"/>
                      <a:gd name="connsiteY3" fmla="*/ 32854 h 223074"/>
                      <a:gd name="connsiteX4" fmla="*/ 176755 w 177227"/>
                      <a:gd name="connsiteY4" fmla="*/ 37640 h 223074"/>
                      <a:gd name="connsiteX5" fmla="*/ 119330 w 177227"/>
                      <a:gd name="connsiteY5" fmla="*/ 219486 h 223074"/>
                      <a:gd name="connsiteX6" fmla="*/ 81046 w 177227"/>
                      <a:gd name="connsiteY6" fmla="*/ 219486 h 223074"/>
                      <a:gd name="connsiteX7" fmla="*/ 4479 w 177227"/>
                      <a:gd name="connsiteY7" fmla="*/ 138134 h 223074"/>
                      <a:gd name="connsiteX8" fmla="*/ 124115 w 177227"/>
                      <a:gd name="connsiteY8" fmla="*/ 18498 h 223074"/>
                      <a:gd name="connsiteX9" fmla="*/ 33192 w 177227"/>
                      <a:gd name="connsiteY9" fmla="*/ 51996 h 223074"/>
                      <a:gd name="connsiteX10" fmla="*/ 14051 w 177227"/>
                      <a:gd name="connsiteY10" fmla="*/ 138134 h 223074"/>
                      <a:gd name="connsiteX11" fmla="*/ 85832 w 177227"/>
                      <a:gd name="connsiteY11" fmla="*/ 209915 h 223074"/>
                      <a:gd name="connsiteX12" fmla="*/ 114544 w 177227"/>
                      <a:gd name="connsiteY12" fmla="*/ 209915 h 223074"/>
                      <a:gd name="connsiteX13" fmla="*/ 162398 w 177227"/>
                      <a:gd name="connsiteY13" fmla="*/ 42425 h 223074"/>
                      <a:gd name="connsiteX14" fmla="*/ 124115 w 177227"/>
                      <a:gd name="connsiteY14" fmla="*/ 18498 h 2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227" h="223074">
                        <a:moveTo>
                          <a:pt x="4479" y="138134"/>
                        </a:moveTo>
                        <a:cubicBezTo>
                          <a:pt x="-5091" y="104636"/>
                          <a:pt x="-306" y="71138"/>
                          <a:pt x="28407" y="42425"/>
                        </a:cubicBezTo>
                        <a:cubicBezTo>
                          <a:pt x="66690" y="-644"/>
                          <a:pt x="104974" y="-5429"/>
                          <a:pt x="128901" y="4142"/>
                        </a:cubicBezTo>
                        <a:cubicBezTo>
                          <a:pt x="157613" y="13713"/>
                          <a:pt x="176755" y="32854"/>
                          <a:pt x="176755" y="32854"/>
                        </a:cubicBezTo>
                        <a:cubicBezTo>
                          <a:pt x="176755" y="32854"/>
                          <a:pt x="176755" y="37640"/>
                          <a:pt x="176755" y="37640"/>
                        </a:cubicBezTo>
                        <a:cubicBezTo>
                          <a:pt x="176755" y="42425"/>
                          <a:pt x="186325" y="200344"/>
                          <a:pt x="119330" y="219486"/>
                        </a:cubicBezTo>
                        <a:cubicBezTo>
                          <a:pt x="109759" y="224271"/>
                          <a:pt x="95402" y="224271"/>
                          <a:pt x="81046" y="219486"/>
                        </a:cubicBezTo>
                        <a:cubicBezTo>
                          <a:pt x="47548" y="209915"/>
                          <a:pt x="18836" y="176417"/>
                          <a:pt x="4479" y="138134"/>
                        </a:cubicBezTo>
                        <a:close/>
                        <a:moveTo>
                          <a:pt x="124115" y="18498"/>
                        </a:moveTo>
                        <a:cubicBezTo>
                          <a:pt x="90617" y="8927"/>
                          <a:pt x="61905" y="23284"/>
                          <a:pt x="33192" y="51996"/>
                        </a:cubicBezTo>
                        <a:cubicBezTo>
                          <a:pt x="4479" y="85494"/>
                          <a:pt x="9265" y="114206"/>
                          <a:pt x="14051" y="138134"/>
                        </a:cubicBezTo>
                        <a:cubicBezTo>
                          <a:pt x="23621" y="171631"/>
                          <a:pt x="52334" y="200344"/>
                          <a:pt x="85832" y="209915"/>
                        </a:cubicBezTo>
                        <a:cubicBezTo>
                          <a:pt x="95402" y="214700"/>
                          <a:pt x="104974" y="214700"/>
                          <a:pt x="114544" y="209915"/>
                        </a:cubicBezTo>
                        <a:cubicBezTo>
                          <a:pt x="157613" y="195558"/>
                          <a:pt x="162398" y="85494"/>
                          <a:pt x="162398" y="42425"/>
                        </a:cubicBezTo>
                        <a:cubicBezTo>
                          <a:pt x="162398" y="32854"/>
                          <a:pt x="148042" y="23284"/>
                          <a:pt x="124115" y="18498"/>
                        </a:cubicBezTo>
                        <a:close/>
                      </a:path>
                    </a:pathLst>
                  </a:custGeom>
                  <a:solidFill>
                    <a:srgbClr val="D97D30"/>
                  </a:solidFill>
                  <a:ln w="47824" cap="flat">
                    <a:noFill/>
                    <a:prstDash val="solid"/>
                    <a:miter/>
                  </a:ln>
                </p:spPr>
                <p:txBody>
                  <a:bodyPr rtlCol="0" anchor="ctr"/>
                  <a:lstStyle/>
                  <a:p>
                    <a:endParaRPr lang="en-US"/>
                  </a:p>
                </p:txBody>
              </p:sp>
            </p:grpSp>
            <p:grpSp>
              <p:nvGrpSpPr>
                <p:cNvPr id="134" name="Graphic 3">
                  <a:extLst>
                    <a:ext uri="{FF2B5EF4-FFF2-40B4-BE49-F238E27FC236}">
                      <a16:creationId xmlns:a16="http://schemas.microsoft.com/office/drawing/2014/main" id="{02891D0A-FFA1-4DCC-BE3D-89D35A2B2C3A}"/>
                    </a:ext>
                  </a:extLst>
                </p:cNvPr>
                <p:cNvGrpSpPr/>
                <p:nvPr/>
              </p:nvGrpSpPr>
              <p:grpSpPr>
                <a:xfrm>
                  <a:off x="8092404" y="6783981"/>
                  <a:ext cx="90466" cy="129206"/>
                  <a:chOff x="8092404" y="6783981"/>
                  <a:chExt cx="90466" cy="129206"/>
                </a:xfrm>
              </p:grpSpPr>
              <p:sp>
                <p:nvSpPr>
                  <p:cNvPr id="216" name="Freeform: Shape 215">
                    <a:extLst>
                      <a:ext uri="{FF2B5EF4-FFF2-40B4-BE49-F238E27FC236}">
                        <a16:creationId xmlns:a16="http://schemas.microsoft.com/office/drawing/2014/main" id="{CE7DBCE4-72DC-47B9-809C-1550B75B4A95}"/>
                      </a:ext>
                    </a:extLst>
                  </p:cNvPr>
                  <p:cNvSpPr/>
                  <p:nvPr/>
                </p:nvSpPr>
                <p:spPr>
                  <a:xfrm>
                    <a:off x="8092404" y="6783981"/>
                    <a:ext cx="90466" cy="129206"/>
                  </a:xfrm>
                  <a:custGeom>
                    <a:avLst/>
                    <a:gdLst>
                      <a:gd name="connsiteX0" fmla="*/ 56229 w 90466"/>
                      <a:gd name="connsiteY0" fmla="*/ 76567 h 129206"/>
                      <a:gd name="connsiteX1" fmla="*/ 65800 w 90466"/>
                      <a:gd name="connsiteY1" fmla="*/ 47854 h 129206"/>
                      <a:gd name="connsiteX2" fmla="*/ 84941 w 90466"/>
                      <a:gd name="connsiteY2" fmla="*/ 38283 h 129206"/>
                      <a:gd name="connsiteX3" fmla="*/ 84941 w 90466"/>
                      <a:gd name="connsiteY3" fmla="*/ 9571 h 129206"/>
                      <a:gd name="connsiteX4" fmla="*/ 41872 w 90466"/>
                      <a:gd name="connsiteY4" fmla="*/ 4785 h 129206"/>
                      <a:gd name="connsiteX5" fmla="*/ 3589 w 90466"/>
                      <a:gd name="connsiteY5" fmla="*/ 62210 h 129206"/>
                      <a:gd name="connsiteX6" fmla="*/ 3589 w 90466"/>
                      <a:gd name="connsiteY6" fmla="*/ 105279 h 129206"/>
                      <a:gd name="connsiteX7" fmla="*/ 32301 w 90466"/>
                      <a:gd name="connsiteY7" fmla="*/ 129206 h 129206"/>
                      <a:gd name="connsiteX8" fmla="*/ 51443 w 90466"/>
                      <a:gd name="connsiteY8" fmla="*/ 114850 h 129206"/>
                      <a:gd name="connsiteX9" fmla="*/ 56229 w 90466"/>
                      <a:gd name="connsiteY9" fmla="*/ 7656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66" h="129206">
                        <a:moveTo>
                          <a:pt x="56229" y="76567"/>
                        </a:moveTo>
                        <a:cubicBezTo>
                          <a:pt x="51443" y="66996"/>
                          <a:pt x="51443" y="52640"/>
                          <a:pt x="65800" y="47854"/>
                        </a:cubicBezTo>
                        <a:cubicBezTo>
                          <a:pt x="75370" y="43069"/>
                          <a:pt x="80156" y="43069"/>
                          <a:pt x="84941" y="38283"/>
                        </a:cubicBezTo>
                        <a:cubicBezTo>
                          <a:pt x="89727" y="28712"/>
                          <a:pt x="94512" y="19142"/>
                          <a:pt x="84941" y="9571"/>
                        </a:cubicBezTo>
                        <a:cubicBezTo>
                          <a:pt x="75370" y="-4785"/>
                          <a:pt x="51443" y="0"/>
                          <a:pt x="41872" y="4785"/>
                        </a:cubicBezTo>
                        <a:cubicBezTo>
                          <a:pt x="22731" y="14356"/>
                          <a:pt x="8374" y="38283"/>
                          <a:pt x="3589" y="62210"/>
                        </a:cubicBezTo>
                        <a:cubicBezTo>
                          <a:pt x="-1196" y="76567"/>
                          <a:pt x="-1196" y="90923"/>
                          <a:pt x="3589" y="105279"/>
                        </a:cubicBezTo>
                        <a:cubicBezTo>
                          <a:pt x="8374" y="114850"/>
                          <a:pt x="17945" y="129206"/>
                          <a:pt x="32301" y="129206"/>
                        </a:cubicBezTo>
                        <a:cubicBezTo>
                          <a:pt x="37087" y="129206"/>
                          <a:pt x="46658" y="124421"/>
                          <a:pt x="51443" y="114850"/>
                        </a:cubicBezTo>
                        <a:cubicBezTo>
                          <a:pt x="61014" y="100494"/>
                          <a:pt x="61014" y="90923"/>
                          <a:pt x="56229" y="76567"/>
                        </a:cubicBezTo>
                        <a:close/>
                      </a:path>
                    </a:pathLst>
                  </a:custGeom>
                  <a:solidFill>
                    <a:srgbClr val="D46429"/>
                  </a:solidFill>
                  <a:ln w="47824"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B5535CB1-24FE-4D1B-B25F-3F4B8AC8DA62}"/>
                      </a:ext>
                    </a:extLst>
                  </p:cNvPr>
                  <p:cNvSpPr/>
                  <p:nvPr/>
                </p:nvSpPr>
                <p:spPr>
                  <a:xfrm>
                    <a:off x="8119920" y="6801140"/>
                    <a:ext cx="62210" cy="97690"/>
                  </a:xfrm>
                  <a:custGeom>
                    <a:avLst/>
                    <a:gdLst>
                      <a:gd name="connsiteX0" fmla="*/ 4785 w 62210"/>
                      <a:gd name="connsiteY0" fmla="*/ 35480 h 97690"/>
                      <a:gd name="connsiteX1" fmla="*/ 0 w 62210"/>
                      <a:gd name="connsiteY1" fmla="*/ 68978 h 97690"/>
                      <a:gd name="connsiteX2" fmla="*/ 23927 w 62210"/>
                      <a:gd name="connsiteY2" fmla="*/ 97691 h 97690"/>
                      <a:gd name="connsiteX3" fmla="*/ 28712 w 62210"/>
                      <a:gd name="connsiteY3" fmla="*/ 64193 h 97690"/>
                      <a:gd name="connsiteX4" fmla="*/ 38283 w 62210"/>
                      <a:gd name="connsiteY4" fmla="*/ 35480 h 97690"/>
                      <a:gd name="connsiteX5" fmla="*/ 57425 w 62210"/>
                      <a:gd name="connsiteY5" fmla="*/ 25909 h 97690"/>
                      <a:gd name="connsiteX6" fmla="*/ 62211 w 62210"/>
                      <a:gd name="connsiteY6" fmla="*/ 6768 h 97690"/>
                      <a:gd name="connsiteX7" fmla="*/ 47854 w 62210"/>
                      <a:gd name="connsiteY7" fmla="*/ 1982 h 97690"/>
                      <a:gd name="connsiteX8" fmla="*/ 4785 w 62210"/>
                      <a:gd name="connsiteY8" fmla="*/ 35480 h 9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97690">
                        <a:moveTo>
                          <a:pt x="4785" y="35480"/>
                        </a:moveTo>
                        <a:cubicBezTo>
                          <a:pt x="0" y="45051"/>
                          <a:pt x="0" y="54622"/>
                          <a:pt x="0" y="68978"/>
                        </a:cubicBezTo>
                        <a:cubicBezTo>
                          <a:pt x="0" y="83334"/>
                          <a:pt x="9571" y="97691"/>
                          <a:pt x="23927" y="97691"/>
                        </a:cubicBezTo>
                        <a:cubicBezTo>
                          <a:pt x="33498" y="88120"/>
                          <a:pt x="33498" y="73763"/>
                          <a:pt x="28712" y="64193"/>
                        </a:cubicBezTo>
                        <a:cubicBezTo>
                          <a:pt x="23927" y="54622"/>
                          <a:pt x="23927" y="40265"/>
                          <a:pt x="38283" y="35480"/>
                        </a:cubicBezTo>
                        <a:cubicBezTo>
                          <a:pt x="47854" y="30695"/>
                          <a:pt x="52640" y="30695"/>
                          <a:pt x="57425" y="25909"/>
                        </a:cubicBezTo>
                        <a:cubicBezTo>
                          <a:pt x="62211" y="21124"/>
                          <a:pt x="62211" y="16338"/>
                          <a:pt x="62211" y="6768"/>
                        </a:cubicBezTo>
                        <a:cubicBezTo>
                          <a:pt x="62211" y="1982"/>
                          <a:pt x="57425" y="-2803"/>
                          <a:pt x="47854" y="1982"/>
                        </a:cubicBezTo>
                        <a:cubicBezTo>
                          <a:pt x="38283" y="1982"/>
                          <a:pt x="14356" y="11553"/>
                          <a:pt x="4785" y="35480"/>
                        </a:cubicBezTo>
                        <a:close/>
                      </a:path>
                    </a:pathLst>
                  </a:custGeom>
                  <a:solidFill>
                    <a:srgbClr val="DA8D28">
                      <a:alpha val="50000"/>
                    </a:srgbClr>
                  </a:solidFill>
                  <a:ln w="47824" cap="flat">
                    <a:no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E2B3E1CC-4599-4D40-A40D-32AC42C3065B}"/>
                    </a:ext>
                  </a:extLst>
                </p:cNvPr>
                <p:cNvGrpSpPr/>
                <p:nvPr/>
              </p:nvGrpSpPr>
              <p:grpSpPr>
                <a:xfrm>
                  <a:off x="8085134" y="6372435"/>
                  <a:ext cx="1464233" cy="1238226"/>
                  <a:chOff x="8085134" y="6372435"/>
                  <a:chExt cx="1464233" cy="1238226"/>
                </a:xfrm>
              </p:grpSpPr>
              <p:sp>
                <p:nvSpPr>
                  <p:cNvPr id="214" name="Freeform: Shape 213">
                    <a:extLst>
                      <a:ext uri="{FF2B5EF4-FFF2-40B4-BE49-F238E27FC236}">
                        <a16:creationId xmlns:a16="http://schemas.microsoft.com/office/drawing/2014/main" id="{DCD9F1DF-909A-4C58-9DE2-1DE332AD3AFB}"/>
                      </a:ext>
                    </a:extLst>
                  </p:cNvPr>
                  <p:cNvSpPr/>
                  <p:nvPr/>
                </p:nvSpPr>
                <p:spPr>
                  <a:xfrm>
                    <a:off x="8093171" y="6382006"/>
                    <a:ext cx="1450758" cy="1219706"/>
                  </a:xfrm>
                  <a:custGeom>
                    <a:avLst/>
                    <a:gdLst>
                      <a:gd name="connsiteX0" fmla="*/ 1242245 w 1450758"/>
                      <a:gd name="connsiteY0" fmla="*/ 899658 h 1219706"/>
                      <a:gd name="connsiteX1" fmla="*/ 1448018 w 1450758"/>
                      <a:gd name="connsiteY1" fmla="*/ 765667 h 1219706"/>
                      <a:gd name="connsiteX2" fmla="*/ 1266172 w 1450758"/>
                      <a:gd name="connsiteY2" fmla="*/ 722598 h 1219706"/>
                      <a:gd name="connsiteX3" fmla="*/ 1232674 w 1450758"/>
                      <a:gd name="connsiteY3" fmla="*/ 157919 h 1219706"/>
                      <a:gd name="connsiteX4" fmla="*/ 1050828 w 1450758"/>
                      <a:gd name="connsiteY4" fmla="*/ 258412 h 1219706"/>
                      <a:gd name="connsiteX5" fmla="*/ 1093897 w 1450758"/>
                      <a:gd name="connsiteY5" fmla="*/ 43069 h 1219706"/>
                      <a:gd name="connsiteX6" fmla="*/ 711064 w 1450758"/>
                      <a:gd name="connsiteY6" fmla="*/ 133992 h 1219706"/>
                      <a:gd name="connsiteX7" fmla="*/ 825914 w 1450758"/>
                      <a:gd name="connsiteY7" fmla="*/ 19142 h 1219706"/>
                      <a:gd name="connsiteX8" fmla="*/ 376084 w 1450758"/>
                      <a:gd name="connsiteY8" fmla="*/ 138777 h 1219706"/>
                      <a:gd name="connsiteX9" fmla="*/ 419153 w 1450758"/>
                      <a:gd name="connsiteY9" fmla="*/ 0 h 1219706"/>
                      <a:gd name="connsiteX10" fmla="*/ 127242 w 1450758"/>
                      <a:gd name="connsiteY10" fmla="*/ 358906 h 1219706"/>
                      <a:gd name="connsiteX11" fmla="*/ 36320 w 1450758"/>
                      <a:gd name="connsiteY11" fmla="*/ 540752 h 1219706"/>
                      <a:gd name="connsiteX12" fmla="*/ 304303 w 1450758"/>
                      <a:gd name="connsiteY12" fmla="*/ 1110217 h 1219706"/>
                      <a:gd name="connsiteX13" fmla="*/ 955120 w 1450758"/>
                      <a:gd name="connsiteY13" fmla="*/ 1162856 h 1219706"/>
                      <a:gd name="connsiteX14" fmla="*/ 1242245 w 1450758"/>
                      <a:gd name="connsiteY14" fmla="*/ 899658 h 12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0758" h="1219706">
                        <a:moveTo>
                          <a:pt x="1242245" y="899658"/>
                        </a:moveTo>
                        <a:cubicBezTo>
                          <a:pt x="1294884" y="933156"/>
                          <a:pt x="1424091" y="894873"/>
                          <a:pt x="1448018" y="765667"/>
                        </a:cubicBezTo>
                        <a:cubicBezTo>
                          <a:pt x="1471945" y="631675"/>
                          <a:pt x="1333168" y="612533"/>
                          <a:pt x="1266172" y="722598"/>
                        </a:cubicBezTo>
                        <a:cubicBezTo>
                          <a:pt x="1304456" y="574250"/>
                          <a:pt x="1342739" y="315837"/>
                          <a:pt x="1232674" y="157919"/>
                        </a:cubicBezTo>
                        <a:cubicBezTo>
                          <a:pt x="1141751" y="287125"/>
                          <a:pt x="1050828" y="258412"/>
                          <a:pt x="1050828" y="258412"/>
                        </a:cubicBezTo>
                        <a:cubicBezTo>
                          <a:pt x="1050828" y="258412"/>
                          <a:pt x="1141751" y="200988"/>
                          <a:pt x="1093897" y="43069"/>
                        </a:cubicBezTo>
                        <a:cubicBezTo>
                          <a:pt x="916836" y="191417"/>
                          <a:pt x="711064" y="133992"/>
                          <a:pt x="711064" y="133992"/>
                        </a:cubicBezTo>
                        <a:cubicBezTo>
                          <a:pt x="711064" y="133992"/>
                          <a:pt x="744561" y="110065"/>
                          <a:pt x="825914" y="19142"/>
                        </a:cubicBezTo>
                        <a:cubicBezTo>
                          <a:pt x="534003" y="-38283"/>
                          <a:pt x="376084" y="138777"/>
                          <a:pt x="376084" y="138777"/>
                        </a:cubicBezTo>
                        <a:cubicBezTo>
                          <a:pt x="376084" y="138777"/>
                          <a:pt x="352157" y="76567"/>
                          <a:pt x="419153" y="0"/>
                        </a:cubicBezTo>
                        <a:cubicBezTo>
                          <a:pt x="151170" y="28713"/>
                          <a:pt x="127242" y="358906"/>
                          <a:pt x="127242" y="358906"/>
                        </a:cubicBezTo>
                        <a:cubicBezTo>
                          <a:pt x="127242" y="358906"/>
                          <a:pt x="127242" y="373263"/>
                          <a:pt x="36320" y="540752"/>
                        </a:cubicBezTo>
                        <a:cubicBezTo>
                          <a:pt x="-68960" y="756096"/>
                          <a:pt x="65032" y="976225"/>
                          <a:pt x="304303" y="1110217"/>
                        </a:cubicBezTo>
                        <a:cubicBezTo>
                          <a:pt x="687137" y="1320775"/>
                          <a:pt x="955120" y="1162856"/>
                          <a:pt x="955120" y="1162856"/>
                        </a:cubicBezTo>
                        <a:cubicBezTo>
                          <a:pt x="1055614" y="1115002"/>
                          <a:pt x="1189605" y="1004937"/>
                          <a:pt x="1242245" y="899658"/>
                        </a:cubicBezTo>
                        <a:close/>
                      </a:path>
                    </a:pathLst>
                  </a:custGeom>
                  <a:solidFill>
                    <a:srgbClr val="FBC98F"/>
                  </a:solidFill>
                  <a:ln w="47824"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EB9396B4-FBE4-484E-A741-7B9C4C89D554}"/>
                      </a:ext>
                    </a:extLst>
                  </p:cNvPr>
                  <p:cNvSpPr/>
                  <p:nvPr/>
                </p:nvSpPr>
                <p:spPr>
                  <a:xfrm>
                    <a:off x="8085134" y="6372435"/>
                    <a:ext cx="1464233" cy="1238226"/>
                  </a:xfrm>
                  <a:custGeom>
                    <a:avLst/>
                    <a:gdLst>
                      <a:gd name="connsiteX0" fmla="*/ 307555 w 1464233"/>
                      <a:gd name="connsiteY0" fmla="*/ 1119787 h 1238226"/>
                      <a:gd name="connsiteX1" fmla="*/ 34786 w 1464233"/>
                      <a:gd name="connsiteY1" fmla="*/ 545537 h 1238226"/>
                      <a:gd name="connsiteX2" fmla="*/ 125709 w 1464233"/>
                      <a:gd name="connsiteY2" fmla="*/ 368477 h 1238226"/>
                      <a:gd name="connsiteX3" fmla="*/ 422405 w 1464233"/>
                      <a:gd name="connsiteY3" fmla="*/ 0 h 1238226"/>
                      <a:gd name="connsiteX4" fmla="*/ 427191 w 1464233"/>
                      <a:gd name="connsiteY4" fmla="*/ 4785 h 1238226"/>
                      <a:gd name="connsiteX5" fmla="*/ 427191 w 1464233"/>
                      <a:gd name="connsiteY5" fmla="*/ 14356 h 1238226"/>
                      <a:gd name="connsiteX6" fmla="*/ 384122 w 1464233"/>
                      <a:gd name="connsiteY6" fmla="*/ 138777 h 1238226"/>
                      <a:gd name="connsiteX7" fmla="*/ 829166 w 1464233"/>
                      <a:gd name="connsiteY7" fmla="*/ 28712 h 1238226"/>
                      <a:gd name="connsiteX8" fmla="*/ 833951 w 1464233"/>
                      <a:gd name="connsiteY8" fmla="*/ 33498 h 1238226"/>
                      <a:gd name="connsiteX9" fmla="*/ 833951 w 1464233"/>
                      <a:gd name="connsiteY9" fmla="*/ 38283 h 1238226"/>
                      <a:gd name="connsiteX10" fmla="*/ 728672 w 1464233"/>
                      <a:gd name="connsiteY10" fmla="*/ 143562 h 1238226"/>
                      <a:gd name="connsiteX11" fmla="*/ 1092364 w 1464233"/>
                      <a:gd name="connsiteY11" fmla="*/ 47854 h 1238226"/>
                      <a:gd name="connsiteX12" fmla="*/ 1097149 w 1464233"/>
                      <a:gd name="connsiteY12" fmla="*/ 47854 h 1238226"/>
                      <a:gd name="connsiteX13" fmla="*/ 1101935 w 1464233"/>
                      <a:gd name="connsiteY13" fmla="*/ 52640 h 1238226"/>
                      <a:gd name="connsiteX14" fmla="*/ 1068436 w 1464233"/>
                      <a:gd name="connsiteY14" fmla="*/ 267983 h 1238226"/>
                      <a:gd name="connsiteX15" fmla="*/ 1231141 w 1464233"/>
                      <a:gd name="connsiteY15" fmla="*/ 167490 h 1238226"/>
                      <a:gd name="connsiteX16" fmla="*/ 1235926 w 1464233"/>
                      <a:gd name="connsiteY16" fmla="*/ 162704 h 1238226"/>
                      <a:gd name="connsiteX17" fmla="*/ 1240712 w 1464233"/>
                      <a:gd name="connsiteY17" fmla="*/ 167490 h 1238226"/>
                      <a:gd name="connsiteX18" fmla="*/ 1283780 w 1464233"/>
                      <a:gd name="connsiteY18" fmla="*/ 708242 h 1238226"/>
                      <a:gd name="connsiteX19" fmla="*/ 1403416 w 1464233"/>
                      <a:gd name="connsiteY19" fmla="*/ 660387 h 1238226"/>
                      <a:gd name="connsiteX20" fmla="*/ 1460841 w 1464233"/>
                      <a:gd name="connsiteY20" fmla="*/ 780023 h 1238226"/>
                      <a:gd name="connsiteX21" fmla="*/ 1374703 w 1464233"/>
                      <a:gd name="connsiteY21" fmla="*/ 909229 h 1238226"/>
                      <a:gd name="connsiteX22" fmla="*/ 1264639 w 1464233"/>
                      <a:gd name="connsiteY22" fmla="*/ 933156 h 1238226"/>
                      <a:gd name="connsiteX23" fmla="*/ 1250282 w 1464233"/>
                      <a:gd name="connsiteY23" fmla="*/ 928371 h 1238226"/>
                      <a:gd name="connsiteX24" fmla="*/ 963157 w 1464233"/>
                      <a:gd name="connsiteY24" fmla="*/ 1181998 h 1238226"/>
                      <a:gd name="connsiteX25" fmla="*/ 838737 w 1464233"/>
                      <a:gd name="connsiteY25" fmla="*/ 1225066 h 1238226"/>
                      <a:gd name="connsiteX26" fmla="*/ 513328 w 1464233"/>
                      <a:gd name="connsiteY26" fmla="*/ 1215496 h 1238226"/>
                      <a:gd name="connsiteX27" fmla="*/ 307555 w 1464233"/>
                      <a:gd name="connsiteY27" fmla="*/ 1119787 h 1238226"/>
                      <a:gd name="connsiteX28" fmla="*/ 1255068 w 1464233"/>
                      <a:gd name="connsiteY28" fmla="*/ 904444 h 1238226"/>
                      <a:gd name="connsiteX29" fmla="*/ 1274210 w 1464233"/>
                      <a:gd name="connsiteY29" fmla="*/ 914014 h 1238226"/>
                      <a:gd name="connsiteX30" fmla="*/ 1374703 w 1464233"/>
                      <a:gd name="connsiteY30" fmla="*/ 894873 h 1238226"/>
                      <a:gd name="connsiteX31" fmla="*/ 1451270 w 1464233"/>
                      <a:gd name="connsiteY31" fmla="*/ 775237 h 1238226"/>
                      <a:gd name="connsiteX32" fmla="*/ 1403416 w 1464233"/>
                      <a:gd name="connsiteY32" fmla="*/ 669958 h 1238226"/>
                      <a:gd name="connsiteX33" fmla="*/ 1278995 w 1464233"/>
                      <a:gd name="connsiteY33" fmla="*/ 736954 h 1238226"/>
                      <a:gd name="connsiteX34" fmla="*/ 1269424 w 1464233"/>
                      <a:gd name="connsiteY34" fmla="*/ 741740 h 1238226"/>
                      <a:gd name="connsiteX35" fmla="*/ 1264639 w 1464233"/>
                      <a:gd name="connsiteY35" fmla="*/ 732169 h 1238226"/>
                      <a:gd name="connsiteX36" fmla="*/ 1235926 w 1464233"/>
                      <a:gd name="connsiteY36" fmla="*/ 181846 h 1238226"/>
                      <a:gd name="connsiteX37" fmla="*/ 1054080 w 1464233"/>
                      <a:gd name="connsiteY37" fmla="*/ 277554 h 1238226"/>
                      <a:gd name="connsiteX38" fmla="*/ 1054080 w 1464233"/>
                      <a:gd name="connsiteY38" fmla="*/ 277554 h 1238226"/>
                      <a:gd name="connsiteX39" fmla="*/ 1049295 w 1464233"/>
                      <a:gd name="connsiteY39" fmla="*/ 272769 h 1238226"/>
                      <a:gd name="connsiteX40" fmla="*/ 1054080 w 1464233"/>
                      <a:gd name="connsiteY40" fmla="*/ 267983 h 1238226"/>
                      <a:gd name="connsiteX41" fmla="*/ 1097149 w 1464233"/>
                      <a:gd name="connsiteY41" fmla="*/ 66996 h 1238226"/>
                      <a:gd name="connsiteX42" fmla="*/ 719101 w 1464233"/>
                      <a:gd name="connsiteY42" fmla="*/ 153133 h 1238226"/>
                      <a:gd name="connsiteX43" fmla="*/ 719101 w 1464233"/>
                      <a:gd name="connsiteY43" fmla="*/ 153133 h 1238226"/>
                      <a:gd name="connsiteX44" fmla="*/ 714316 w 1464233"/>
                      <a:gd name="connsiteY44" fmla="*/ 148348 h 1238226"/>
                      <a:gd name="connsiteX45" fmla="*/ 719101 w 1464233"/>
                      <a:gd name="connsiteY45" fmla="*/ 143562 h 1238226"/>
                      <a:gd name="connsiteX46" fmla="*/ 824380 w 1464233"/>
                      <a:gd name="connsiteY46" fmla="*/ 38283 h 1238226"/>
                      <a:gd name="connsiteX47" fmla="*/ 508543 w 1464233"/>
                      <a:gd name="connsiteY47" fmla="*/ 76567 h 1238226"/>
                      <a:gd name="connsiteX48" fmla="*/ 393693 w 1464233"/>
                      <a:gd name="connsiteY48" fmla="*/ 157919 h 1238226"/>
                      <a:gd name="connsiteX49" fmla="*/ 388907 w 1464233"/>
                      <a:gd name="connsiteY49" fmla="*/ 157919 h 1238226"/>
                      <a:gd name="connsiteX50" fmla="*/ 384122 w 1464233"/>
                      <a:gd name="connsiteY50" fmla="*/ 153133 h 1238226"/>
                      <a:gd name="connsiteX51" fmla="*/ 417620 w 1464233"/>
                      <a:gd name="connsiteY51" fmla="*/ 19142 h 1238226"/>
                      <a:gd name="connsiteX52" fmla="*/ 144851 w 1464233"/>
                      <a:gd name="connsiteY52" fmla="*/ 373262 h 1238226"/>
                      <a:gd name="connsiteX53" fmla="*/ 53928 w 1464233"/>
                      <a:gd name="connsiteY53" fmla="*/ 555108 h 1238226"/>
                      <a:gd name="connsiteX54" fmla="*/ 317126 w 1464233"/>
                      <a:gd name="connsiteY54" fmla="*/ 1115002 h 1238226"/>
                      <a:gd name="connsiteX55" fmla="*/ 522899 w 1464233"/>
                      <a:gd name="connsiteY55" fmla="*/ 1201139 h 1238226"/>
                      <a:gd name="connsiteX56" fmla="*/ 958372 w 1464233"/>
                      <a:gd name="connsiteY56" fmla="*/ 1172427 h 1238226"/>
                      <a:gd name="connsiteX57" fmla="*/ 1245497 w 1464233"/>
                      <a:gd name="connsiteY57" fmla="*/ 918800 h 1238226"/>
                      <a:gd name="connsiteX58" fmla="*/ 1250282 w 1464233"/>
                      <a:gd name="connsiteY58" fmla="*/ 914014 h 1238226"/>
                      <a:gd name="connsiteX59" fmla="*/ 1255068 w 1464233"/>
                      <a:gd name="connsiteY59" fmla="*/ 904444 h 1238226"/>
                      <a:gd name="connsiteX60" fmla="*/ 1255068 w 1464233"/>
                      <a:gd name="connsiteY60" fmla="*/ 904444 h 123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4233" h="1238226">
                        <a:moveTo>
                          <a:pt x="307555" y="1119787"/>
                        </a:moveTo>
                        <a:cubicBezTo>
                          <a:pt x="44357" y="976225"/>
                          <a:pt x="-60922" y="746525"/>
                          <a:pt x="34786" y="545537"/>
                        </a:cubicBezTo>
                        <a:cubicBezTo>
                          <a:pt x="120924" y="387619"/>
                          <a:pt x="125709" y="368477"/>
                          <a:pt x="125709" y="368477"/>
                        </a:cubicBezTo>
                        <a:cubicBezTo>
                          <a:pt x="125709" y="363692"/>
                          <a:pt x="154422" y="33498"/>
                          <a:pt x="422405" y="0"/>
                        </a:cubicBezTo>
                        <a:cubicBezTo>
                          <a:pt x="427191" y="0"/>
                          <a:pt x="427191" y="0"/>
                          <a:pt x="427191" y="4785"/>
                        </a:cubicBezTo>
                        <a:cubicBezTo>
                          <a:pt x="427191" y="4785"/>
                          <a:pt x="427191" y="9571"/>
                          <a:pt x="427191" y="14356"/>
                        </a:cubicBezTo>
                        <a:cubicBezTo>
                          <a:pt x="379337" y="66996"/>
                          <a:pt x="379337" y="114850"/>
                          <a:pt x="384122" y="138777"/>
                        </a:cubicBezTo>
                        <a:cubicBezTo>
                          <a:pt x="422405" y="105279"/>
                          <a:pt x="575539" y="-23927"/>
                          <a:pt x="829166" y="28712"/>
                        </a:cubicBezTo>
                        <a:cubicBezTo>
                          <a:pt x="833951" y="28712"/>
                          <a:pt x="833951" y="28712"/>
                          <a:pt x="833951" y="33498"/>
                        </a:cubicBezTo>
                        <a:cubicBezTo>
                          <a:pt x="833951" y="33498"/>
                          <a:pt x="833951" y="38283"/>
                          <a:pt x="833951" y="38283"/>
                        </a:cubicBezTo>
                        <a:cubicBezTo>
                          <a:pt x="776526" y="100494"/>
                          <a:pt x="743028" y="129206"/>
                          <a:pt x="728672" y="143562"/>
                        </a:cubicBezTo>
                        <a:cubicBezTo>
                          <a:pt x="776526" y="153133"/>
                          <a:pt x="939230" y="177060"/>
                          <a:pt x="1092364" y="47854"/>
                        </a:cubicBezTo>
                        <a:cubicBezTo>
                          <a:pt x="1092364" y="47854"/>
                          <a:pt x="1097149" y="47854"/>
                          <a:pt x="1097149" y="47854"/>
                        </a:cubicBezTo>
                        <a:cubicBezTo>
                          <a:pt x="1097149" y="47854"/>
                          <a:pt x="1101935" y="47854"/>
                          <a:pt x="1101935" y="52640"/>
                        </a:cubicBezTo>
                        <a:cubicBezTo>
                          <a:pt x="1140218" y="181846"/>
                          <a:pt x="1092364" y="244056"/>
                          <a:pt x="1068436" y="267983"/>
                        </a:cubicBezTo>
                        <a:cubicBezTo>
                          <a:pt x="1097149" y="267983"/>
                          <a:pt x="1164145" y="263198"/>
                          <a:pt x="1231141" y="167490"/>
                        </a:cubicBezTo>
                        <a:cubicBezTo>
                          <a:pt x="1231141" y="167490"/>
                          <a:pt x="1235926" y="162704"/>
                          <a:pt x="1235926" y="162704"/>
                        </a:cubicBezTo>
                        <a:cubicBezTo>
                          <a:pt x="1235926" y="162704"/>
                          <a:pt x="1240712" y="162704"/>
                          <a:pt x="1240712" y="167490"/>
                        </a:cubicBezTo>
                        <a:cubicBezTo>
                          <a:pt x="1350776" y="325408"/>
                          <a:pt x="1312493" y="579035"/>
                          <a:pt x="1283780" y="708242"/>
                        </a:cubicBezTo>
                        <a:cubicBezTo>
                          <a:pt x="1322064" y="665173"/>
                          <a:pt x="1369918" y="655602"/>
                          <a:pt x="1403416" y="660387"/>
                        </a:cubicBezTo>
                        <a:cubicBezTo>
                          <a:pt x="1441699" y="669958"/>
                          <a:pt x="1475197" y="708242"/>
                          <a:pt x="1460841" y="780023"/>
                        </a:cubicBezTo>
                        <a:cubicBezTo>
                          <a:pt x="1451270" y="837448"/>
                          <a:pt x="1422557" y="880516"/>
                          <a:pt x="1374703" y="909229"/>
                        </a:cubicBezTo>
                        <a:cubicBezTo>
                          <a:pt x="1341205" y="933156"/>
                          <a:pt x="1298137" y="937941"/>
                          <a:pt x="1264639" y="933156"/>
                        </a:cubicBezTo>
                        <a:cubicBezTo>
                          <a:pt x="1259853" y="933156"/>
                          <a:pt x="1255068" y="928371"/>
                          <a:pt x="1250282" y="928371"/>
                        </a:cubicBezTo>
                        <a:cubicBezTo>
                          <a:pt x="1192858" y="1038435"/>
                          <a:pt x="1058866" y="1143714"/>
                          <a:pt x="963157" y="1181998"/>
                        </a:cubicBezTo>
                        <a:cubicBezTo>
                          <a:pt x="963157" y="1181998"/>
                          <a:pt x="920089" y="1205925"/>
                          <a:pt x="838737" y="1225066"/>
                        </a:cubicBezTo>
                        <a:cubicBezTo>
                          <a:pt x="766955" y="1239423"/>
                          <a:pt x="656891" y="1248994"/>
                          <a:pt x="513328" y="1215496"/>
                        </a:cubicBezTo>
                        <a:cubicBezTo>
                          <a:pt x="451118" y="1186783"/>
                          <a:pt x="379337" y="1158071"/>
                          <a:pt x="307555" y="1119787"/>
                        </a:cubicBezTo>
                        <a:close/>
                        <a:moveTo>
                          <a:pt x="1255068" y="904444"/>
                        </a:moveTo>
                        <a:cubicBezTo>
                          <a:pt x="1259853" y="909229"/>
                          <a:pt x="1264639" y="909229"/>
                          <a:pt x="1274210" y="914014"/>
                        </a:cubicBezTo>
                        <a:cubicBezTo>
                          <a:pt x="1302922" y="923585"/>
                          <a:pt x="1341205" y="914014"/>
                          <a:pt x="1374703" y="894873"/>
                        </a:cubicBezTo>
                        <a:cubicBezTo>
                          <a:pt x="1412987" y="870946"/>
                          <a:pt x="1441699" y="827877"/>
                          <a:pt x="1451270" y="775237"/>
                        </a:cubicBezTo>
                        <a:cubicBezTo>
                          <a:pt x="1460841" y="722598"/>
                          <a:pt x="1446485" y="679529"/>
                          <a:pt x="1403416" y="669958"/>
                        </a:cubicBezTo>
                        <a:cubicBezTo>
                          <a:pt x="1369918" y="660387"/>
                          <a:pt x="1317278" y="679529"/>
                          <a:pt x="1278995" y="736954"/>
                        </a:cubicBezTo>
                        <a:cubicBezTo>
                          <a:pt x="1278995" y="741740"/>
                          <a:pt x="1274210" y="741740"/>
                          <a:pt x="1269424" y="741740"/>
                        </a:cubicBezTo>
                        <a:cubicBezTo>
                          <a:pt x="1264639" y="741740"/>
                          <a:pt x="1264639" y="736954"/>
                          <a:pt x="1264639" y="732169"/>
                        </a:cubicBezTo>
                        <a:cubicBezTo>
                          <a:pt x="1293351" y="622104"/>
                          <a:pt x="1350776" y="349335"/>
                          <a:pt x="1235926" y="181846"/>
                        </a:cubicBezTo>
                        <a:cubicBezTo>
                          <a:pt x="1149789" y="296696"/>
                          <a:pt x="1063651" y="277554"/>
                          <a:pt x="1054080" y="277554"/>
                        </a:cubicBezTo>
                        <a:lnTo>
                          <a:pt x="1054080" y="277554"/>
                        </a:lnTo>
                        <a:cubicBezTo>
                          <a:pt x="1054080" y="277554"/>
                          <a:pt x="1049295" y="272769"/>
                          <a:pt x="1049295" y="272769"/>
                        </a:cubicBezTo>
                        <a:cubicBezTo>
                          <a:pt x="1049295" y="267983"/>
                          <a:pt x="1049295" y="267983"/>
                          <a:pt x="1054080" y="267983"/>
                        </a:cubicBezTo>
                        <a:cubicBezTo>
                          <a:pt x="1058866" y="267983"/>
                          <a:pt x="1135432" y="210558"/>
                          <a:pt x="1097149" y="66996"/>
                        </a:cubicBezTo>
                        <a:cubicBezTo>
                          <a:pt x="924874" y="205773"/>
                          <a:pt x="738243" y="162704"/>
                          <a:pt x="719101" y="153133"/>
                        </a:cubicBezTo>
                        <a:lnTo>
                          <a:pt x="719101" y="153133"/>
                        </a:lnTo>
                        <a:cubicBezTo>
                          <a:pt x="714316" y="153133"/>
                          <a:pt x="714316" y="148348"/>
                          <a:pt x="714316" y="148348"/>
                        </a:cubicBezTo>
                        <a:cubicBezTo>
                          <a:pt x="714316" y="143562"/>
                          <a:pt x="714316" y="143562"/>
                          <a:pt x="719101" y="143562"/>
                        </a:cubicBezTo>
                        <a:cubicBezTo>
                          <a:pt x="719101" y="143562"/>
                          <a:pt x="747814" y="119635"/>
                          <a:pt x="824380" y="38283"/>
                        </a:cubicBezTo>
                        <a:cubicBezTo>
                          <a:pt x="680818" y="14356"/>
                          <a:pt x="575539" y="43069"/>
                          <a:pt x="508543" y="76567"/>
                        </a:cubicBezTo>
                        <a:cubicBezTo>
                          <a:pt x="436761" y="114850"/>
                          <a:pt x="393693" y="157919"/>
                          <a:pt x="393693" y="157919"/>
                        </a:cubicBezTo>
                        <a:cubicBezTo>
                          <a:pt x="393693" y="157919"/>
                          <a:pt x="388907" y="162704"/>
                          <a:pt x="388907" y="157919"/>
                        </a:cubicBezTo>
                        <a:cubicBezTo>
                          <a:pt x="388907" y="157919"/>
                          <a:pt x="384122" y="157919"/>
                          <a:pt x="384122" y="153133"/>
                        </a:cubicBezTo>
                        <a:cubicBezTo>
                          <a:pt x="384122" y="148348"/>
                          <a:pt x="364980" y="90923"/>
                          <a:pt x="417620" y="19142"/>
                        </a:cubicBezTo>
                        <a:cubicBezTo>
                          <a:pt x="173563" y="57425"/>
                          <a:pt x="144851" y="368477"/>
                          <a:pt x="144851" y="373262"/>
                        </a:cubicBezTo>
                        <a:cubicBezTo>
                          <a:pt x="144851" y="382833"/>
                          <a:pt x="120924" y="430687"/>
                          <a:pt x="53928" y="555108"/>
                        </a:cubicBezTo>
                        <a:cubicBezTo>
                          <a:pt x="-41780" y="751310"/>
                          <a:pt x="63499" y="971439"/>
                          <a:pt x="317126" y="1115002"/>
                        </a:cubicBezTo>
                        <a:cubicBezTo>
                          <a:pt x="384122" y="1153285"/>
                          <a:pt x="455903" y="1181998"/>
                          <a:pt x="522899" y="1201139"/>
                        </a:cubicBezTo>
                        <a:cubicBezTo>
                          <a:pt x="786097" y="1268135"/>
                          <a:pt x="958372" y="1172427"/>
                          <a:pt x="958372" y="1172427"/>
                        </a:cubicBezTo>
                        <a:cubicBezTo>
                          <a:pt x="1058866" y="1129358"/>
                          <a:pt x="1192858" y="1024079"/>
                          <a:pt x="1245497" y="918800"/>
                        </a:cubicBezTo>
                        <a:cubicBezTo>
                          <a:pt x="1245497" y="918800"/>
                          <a:pt x="1250282" y="914014"/>
                          <a:pt x="1250282" y="914014"/>
                        </a:cubicBezTo>
                        <a:cubicBezTo>
                          <a:pt x="1250282" y="904444"/>
                          <a:pt x="1250282" y="904444"/>
                          <a:pt x="1255068" y="904444"/>
                        </a:cubicBezTo>
                        <a:cubicBezTo>
                          <a:pt x="1255068" y="904444"/>
                          <a:pt x="1255068" y="904444"/>
                          <a:pt x="1255068" y="904444"/>
                        </a:cubicBezTo>
                        <a:close/>
                      </a:path>
                    </a:pathLst>
                  </a:custGeom>
                  <a:solidFill>
                    <a:srgbClr val="D97D30"/>
                  </a:solidFill>
                  <a:ln w="47824" cap="flat">
                    <a:noFill/>
                    <a:prstDash val="solid"/>
                    <a:miter/>
                  </a:ln>
                </p:spPr>
                <p:txBody>
                  <a:bodyPr rtlCol="0" anchor="ctr"/>
                  <a:lstStyle/>
                  <a:p>
                    <a:endParaRPr lang="en-US"/>
                  </a:p>
                </p:txBody>
              </p:sp>
            </p:grpSp>
            <p:sp>
              <p:nvSpPr>
                <p:cNvPr id="136" name="Freeform: Shape 135">
                  <a:extLst>
                    <a:ext uri="{FF2B5EF4-FFF2-40B4-BE49-F238E27FC236}">
                      <a16:creationId xmlns:a16="http://schemas.microsoft.com/office/drawing/2014/main" id="{6511929A-1ED1-4BF1-8B8B-EDEE5110E92C}"/>
                    </a:ext>
                  </a:extLst>
                </p:cNvPr>
                <p:cNvSpPr/>
                <p:nvPr/>
              </p:nvSpPr>
              <p:spPr>
                <a:xfrm>
                  <a:off x="8091208" y="6372435"/>
                  <a:ext cx="1359058" cy="784808"/>
                </a:xfrm>
                <a:custGeom>
                  <a:avLst/>
                  <a:gdLst>
                    <a:gd name="connsiteX0" fmla="*/ 1244209 w 1359058"/>
                    <a:gd name="connsiteY0" fmla="*/ 244056 h 784808"/>
                    <a:gd name="connsiteX1" fmla="*/ 1234638 w 1359058"/>
                    <a:gd name="connsiteY1" fmla="*/ 239271 h 784808"/>
                    <a:gd name="connsiteX2" fmla="*/ 1019294 w 1359058"/>
                    <a:gd name="connsiteY2" fmla="*/ 287125 h 784808"/>
                    <a:gd name="connsiteX3" fmla="*/ 1043221 w 1359058"/>
                    <a:gd name="connsiteY3" fmla="*/ 248842 h 784808"/>
                    <a:gd name="connsiteX4" fmla="*/ 1091075 w 1359058"/>
                    <a:gd name="connsiteY4" fmla="*/ 95708 h 784808"/>
                    <a:gd name="connsiteX5" fmla="*/ 1081504 w 1359058"/>
                    <a:gd name="connsiteY5" fmla="*/ 90923 h 784808"/>
                    <a:gd name="connsiteX6" fmla="*/ 655602 w 1359058"/>
                    <a:gd name="connsiteY6" fmla="*/ 157919 h 784808"/>
                    <a:gd name="connsiteX7" fmla="*/ 775238 w 1359058"/>
                    <a:gd name="connsiteY7" fmla="*/ 57425 h 784808"/>
                    <a:gd name="connsiteX8" fmla="*/ 770452 w 1359058"/>
                    <a:gd name="connsiteY8" fmla="*/ 47854 h 784808"/>
                    <a:gd name="connsiteX9" fmla="*/ 512040 w 1359058"/>
                    <a:gd name="connsiteY9" fmla="*/ 86137 h 784808"/>
                    <a:gd name="connsiteX10" fmla="*/ 368477 w 1359058"/>
                    <a:gd name="connsiteY10" fmla="*/ 196202 h 784808"/>
                    <a:gd name="connsiteX11" fmla="*/ 368477 w 1359058"/>
                    <a:gd name="connsiteY11" fmla="*/ 57425 h 784808"/>
                    <a:gd name="connsiteX12" fmla="*/ 358906 w 1359058"/>
                    <a:gd name="connsiteY12" fmla="*/ 47854 h 784808"/>
                    <a:gd name="connsiteX13" fmla="*/ 220129 w 1359058"/>
                    <a:gd name="connsiteY13" fmla="*/ 167490 h 784808"/>
                    <a:gd name="connsiteX14" fmla="*/ 181846 w 1359058"/>
                    <a:gd name="connsiteY14" fmla="*/ 244056 h 784808"/>
                    <a:gd name="connsiteX15" fmla="*/ 162704 w 1359058"/>
                    <a:gd name="connsiteY15" fmla="*/ 344550 h 784808"/>
                    <a:gd name="connsiteX16" fmla="*/ 47854 w 1359058"/>
                    <a:gd name="connsiteY16" fmla="*/ 555108 h 784808"/>
                    <a:gd name="connsiteX17" fmla="*/ 0 w 1359058"/>
                    <a:gd name="connsiteY17" fmla="*/ 679529 h 784808"/>
                    <a:gd name="connsiteX18" fmla="*/ 33498 w 1359058"/>
                    <a:gd name="connsiteY18" fmla="*/ 540752 h 784808"/>
                    <a:gd name="connsiteX19" fmla="*/ 124421 w 1359058"/>
                    <a:gd name="connsiteY19" fmla="*/ 358906 h 784808"/>
                    <a:gd name="connsiteX20" fmla="*/ 416331 w 1359058"/>
                    <a:gd name="connsiteY20" fmla="*/ 0 h 784808"/>
                    <a:gd name="connsiteX21" fmla="*/ 373263 w 1359058"/>
                    <a:gd name="connsiteY21" fmla="*/ 138777 h 784808"/>
                    <a:gd name="connsiteX22" fmla="*/ 823092 w 1359058"/>
                    <a:gd name="connsiteY22" fmla="*/ 19142 h 784808"/>
                    <a:gd name="connsiteX23" fmla="*/ 708242 w 1359058"/>
                    <a:gd name="connsiteY23" fmla="*/ 133992 h 784808"/>
                    <a:gd name="connsiteX24" fmla="*/ 1091075 w 1359058"/>
                    <a:gd name="connsiteY24" fmla="*/ 43069 h 784808"/>
                    <a:gd name="connsiteX25" fmla="*/ 1048007 w 1359058"/>
                    <a:gd name="connsiteY25" fmla="*/ 258412 h 784808"/>
                    <a:gd name="connsiteX26" fmla="*/ 1229852 w 1359058"/>
                    <a:gd name="connsiteY26" fmla="*/ 157919 h 784808"/>
                    <a:gd name="connsiteX27" fmla="*/ 1263350 w 1359058"/>
                    <a:gd name="connsiteY27" fmla="*/ 722598 h 784808"/>
                    <a:gd name="connsiteX28" fmla="*/ 1359059 w 1359058"/>
                    <a:gd name="connsiteY28" fmla="*/ 650817 h 784808"/>
                    <a:gd name="connsiteX29" fmla="*/ 1234638 w 1359058"/>
                    <a:gd name="connsiteY29" fmla="*/ 784808 h 784808"/>
                    <a:gd name="connsiteX30" fmla="*/ 1244209 w 1359058"/>
                    <a:gd name="connsiteY30" fmla="*/ 244056 h 78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9058" h="784808">
                      <a:moveTo>
                        <a:pt x="1244209" y="244056"/>
                      </a:moveTo>
                      <a:cubicBezTo>
                        <a:pt x="1244209" y="239271"/>
                        <a:pt x="1239423" y="239271"/>
                        <a:pt x="1234638" y="239271"/>
                      </a:cubicBezTo>
                      <a:cubicBezTo>
                        <a:pt x="1162857" y="272769"/>
                        <a:pt x="1091075" y="291910"/>
                        <a:pt x="1019294" y="287125"/>
                      </a:cubicBezTo>
                      <a:cubicBezTo>
                        <a:pt x="1028865" y="272769"/>
                        <a:pt x="1038435" y="253627"/>
                        <a:pt x="1043221" y="248842"/>
                      </a:cubicBezTo>
                      <a:cubicBezTo>
                        <a:pt x="1071934" y="205773"/>
                        <a:pt x="1091075" y="148348"/>
                        <a:pt x="1091075" y="95708"/>
                      </a:cubicBezTo>
                      <a:cubicBezTo>
                        <a:pt x="1091075" y="90923"/>
                        <a:pt x="1086290" y="86137"/>
                        <a:pt x="1081504" y="90923"/>
                      </a:cubicBezTo>
                      <a:cubicBezTo>
                        <a:pt x="971440" y="186631"/>
                        <a:pt x="799165" y="210558"/>
                        <a:pt x="655602" y="157919"/>
                      </a:cubicBezTo>
                      <a:cubicBezTo>
                        <a:pt x="703456" y="133992"/>
                        <a:pt x="746525" y="100494"/>
                        <a:pt x="775238" y="57425"/>
                      </a:cubicBezTo>
                      <a:cubicBezTo>
                        <a:pt x="775238" y="52640"/>
                        <a:pt x="775238" y="47854"/>
                        <a:pt x="770452" y="47854"/>
                      </a:cubicBezTo>
                      <a:cubicBezTo>
                        <a:pt x="684315" y="33498"/>
                        <a:pt x="588607" y="52640"/>
                        <a:pt x="512040" y="86137"/>
                      </a:cubicBezTo>
                      <a:cubicBezTo>
                        <a:pt x="459400" y="110065"/>
                        <a:pt x="401975" y="148348"/>
                        <a:pt x="368477" y="196202"/>
                      </a:cubicBezTo>
                      <a:cubicBezTo>
                        <a:pt x="349336" y="153133"/>
                        <a:pt x="354121" y="105279"/>
                        <a:pt x="368477" y="57425"/>
                      </a:cubicBezTo>
                      <a:cubicBezTo>
                        <a:pt x="368477" y="52640"/>
                        <a:pt x="368477" y="43069"/>
                        <a:pt x="358906" y="47854"/>
                      </a:cubicBezTo>
                      <a:cubicBezTo>
                        <a:pt x="301481" y="76567"/>
                        <a:pt x="253627" y="114850"/>
                        <a:pt x="220129" y="167490"/>
                      </a:cubicBezTo>
                      <a:cubicBezTo>
                        <a:pt x="205773" y="191417"/>
                        <a:pt x="191417" y="220129"/>
                        <a:pt x="181846" y="244056"/>
                      </a:cubicBezTo>
                      <a:cubicBezTo>
                        <a:pt x="172275" y="277554"/>
                        <a:pt x="172275" y="311052"/>
                        <a:pt x="162704" y="344550"/>
                      </a:cubicBezTo>
                      <a:cubicBezTo>
                        <a:pt x="143563" y="425902"/>
                        <a:pt x="86138" y="483327"/>
                        <a:pt x="47854" y="555108"/>
                      </a:cubicBezTo>
                      <a:cubicBezTo>
                        <a:pt x="23927" y="593392"/>
                        <a:pt x="9571" y="636460"/>
                        <a:pt x="0" y="679529"/>
                      </a:cubicBezTo>
                      <a:cubicBezTo>
                        <a:pt x="0" y="631675"/>
                        <a:pt x="14356" y="588606"/>
                        <a:pt x="33498" y="540752"/>
                      </a:cubicBezTo>
                      <a:cubicBezTo>
                        <a:pt x="124421" y="373262"/>
                        <a:pt x="124421" y="358906"/>
                        <a:pt x="124421" y="358906"/>
                      </a:cubicBezTo>
                      <a:cubicBezTo>
                        <a:pt x="124421" y="358906"/>
                        <a:pt x="148348" y="28712"/>
                        <a:pt x="416331" y="0"/>
                      </a:cubicBezTo>
                      <a:cubicBezTo>
                        <a:pt x="349336" y="76567"/>
                        <a:pt x="373263" y="138777"/>
                        <a:pt x="373263" y="138777"/>
                      </a:cubicBezTo>
                      <a:cubicBezTo>
                        <a:pt x="373263" y="138777"/>
                        <a:pt x="531181" y="-38283"/>
                        <a:pt x="823092" y="19142"/>
                      </a:cubicBezTo>
                      <a:cubicBezTo>
                        <a:pt x="741740" y="110065"/>
                        <a:pt x="708242" y="133992"/>
                        <a:pt x="708242" y="133992"/>
                      </a:cubicBezTo>
                      <a:cubicBezTo>
                        <a:pt x="708242" y="133992"/>
                        <a:pt x="909229" y="191417"/>
                        <a:pt x="1091075" y="43069"/>
                      </a:cubicBezTo>
                      <a:cubicBezTo>
                        <a:pt x="1138930" y="200987"/>
                        <a:pt x="1048007" y="258412"/>
                        <a:pt x="1048007" y="258412"/>
                      </a:cubicBezTo>
                      <a:cubicBezTo>
                        <a:pt x="1048007" y="258412"/>
                        <a:pt x="1138930" y="287125"/>
                        <a:pt x="1229852" y="157919"/>
                      </a:cubicBezTo>
                      <a:cubicBezTo>
                        <a:pt x="1339917" y="315837"/>
                        <a:pt x="1301633" y="574250"/>
                        <a:pt x="1263350" y="722598"/>
                      </a:cubicBezTo>
                      <a:cubicBezTo>
                        <a:pt x="1287277" y="679529"/>
                        <a:pt x="1325561" y="655602"/>
                        <a:pt x="1359059" y="650817"/>
                      </a:cubicBezTo>
                      <a:cubicBezTo>
                        <a:pt x="1306419" y="684314"/>
                        <a:pt x="1268136" y="732169"/>
                        <a:pt x="1234638" y="784808"/>
                      </a:cubicBezTo>
                      <a:cubicBezTo>
                        <a:pt x="1296848" y="617319"/>
                        <a:pt x="1277706" y="425902"/>
                        <a:pt x="1244209" y="244056"/>
                      </a:cubicBezTo>
                      <a:close/>
                    </a:path>
                  </a:pathLst>
                </a:custGeom>
                <a:solidFill>
                  <a:srgbClr val="FBC98F">
                    <a:alpha val="80000"/>
                  </a:srgbClr>
                </a:solidFill>
                <a:ln w="47824"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88AFADA1-86A3-4A11-944A-F49C10EA3BBC}"/>
                    </a:ext>
                  </a:extLst>
                </p:cNvPr>
                <p:cNvSpPr/>
                <p:nvPr/>
              </p:nvSpPr>
              <p:spPr>
                <a:xfrm>
                  <a:off x="9507691" y="7157243"/>
                  <a:ext cx="33498" cy="66995"/>
                </a:xfrm>
                <a:custGeom>
                  <a:avLst/>
                  <a:gdLst>
                    <a:gd name="connsiteX0" fmla="*/ 0 w 33498"/>
                    <a:gd name="connsiteY0" fmla="*/ 66996 h 66995"/>
                    <a:gd name="connsiteX1" fmla="*/ 33498 w 33498"/>
                    <a:gd name="connsiteY1" fmla="*/ 0 h 66995"/>
                    <a:gd name="connsiteX2" fmla="*/ 14356 w 33498"/>
                    <a:gd name="connsiteY2" fmla="*/ 47854 h 66995"/>
                    <a:gd name="connsiteX3" fmla="*/ 0 w 33498"/>
                    <a:gd name="connsiteY3" fmla="*/ 66996 h 66995"/>
                  </a:gdLst>
                  <a:ahLst/>
                  <a:cxnLst>
                    <a:cxn ang="0">
                      <a:pos x="connsiteX0" y="connsiteY0"/>
                    </a:cxn>
                    <a:cxn ang="0">
                      <a:pos x="connsiteX1" y="connsiteY1"/>
                    </a:cxn>
                    <a:cxn ang="0">
                      <a:pos x="connsiteX2" y="connsiteY2"/>
                    </a:cxn>
                    <a:cxn ang="0">
                      <a:pos x="connsiteX3" y="connsiteY3"/>
                    </a:cxn>
                  </a:cxnLst>
                  <a:rect l="l" t="t" r="r" b="b"/>
                  <a:pathLst>
                    <a:path w="33498" h="66995">
                      <a:moveTo>
                        <a:pt x="0" y="66996"/>
                      </a:moveTo>
                      <a:cubicBezTo>
                        <a:pt x="14356" y="47854"/>
                        <a:pt x="23927" y="23927"/>
                        <a:pt x="33498" y="0"/>
                      </a:cubicBezTo>
                      <a:cubicBezTo>
                        <a:pt x="28712" y="19142"/>
                        <a:pt x="23927" y="33498"/>
                        <a:pt x="14356" y="47854"/>
                      </a:cubicBezTo>
                      <a:cubicBezTo>
                        <a:pt x="9571" y="52640"/>
                        <a:pt x="4785" y="57425"/>
                        <a:pt x="0" y="66996"/>
                      </a:cubicBezTo>
                      <a:close/>
                    </a:path>
                  </a:pathLst>
                </a:custGeom>
                <a:solidFill>
                  <a:srgbClr val="FBC98F">
                    <a:alpha val="50000"/>
                  </a:srgbClr>
                </a:solidFill>
                <a:ln w="47824"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17F09DAF-A08E-4F4F-8FA2-418814DABA78}"/>
                    </a:ext>
                  </a:extLst>
                </p:cNvPr>
                <p:cNvSpPr/>
                <p:nvPr/>
              </p:nvSpPr>
              <p:spPr>
                <a:xfrm>
                  <a:off x="8804235" y="7195526"/>
                  <a:ext cx="617318" cy="401974"/>
                </a:xfrm>
                <a:custGeom>
                  <a:avLst/>
                  <a:gdLst>
                    <a:gd name="connsiteX0" fmla="*/ 287125 w 617318"/>
                    <a:gd name="connsiteY0" fmla="*/ 301481 h 401974"/>
                    <a:gd name="connsiteX1" fmla="*/ 449829 w 617318"/>
                    <a:gd name="connsiteY1" fmla="*/ 157919 h 401974"/>
                    <a:gd name="connsiteX2" fmla="*/ 540752 w 617318"/>
                    <a:gd name="connsiteY2" fmla="*/ 0 h 401974"/>
                    <a:gd name="connsiteX3" fmla="*/ 607748 w 617318"/>
                    <a:gd name="connsiteY3" fmla="*/ 90923 h 401974"/>
                    <a:gd name="connsiteX4" fmla="*/ 617319 w 617318"/>
                    <a:gd name="connsiteY4" fmla="*/ 90923 h 401974"/>
                    <a:gd name="connsiteX5" fmla="*/ 531181 w 617318"/>
                    <a:gd name="connsiteY5" fmla="*/ 86137 h 401974"/>
                    <a:gd name="connsiteX6" fmla="*/ 239271 w 617318"/>
                    <a:gd name="connsiteY6" fmla="*/ 344550 h 401974"/>
                    <a:gd name="connsiteX7" fmla="*/ 0 w 617318"/>
                    <a:gd name="connsiteY7" fmla="*/ 401975 h 401974"/>
                    <a:gd name="connsiteX8" fmla="*/ 287125 w 617318"/>
                    <a:gd name="connsiteY8" fmla="*/ 301481 h 40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318" h="401974">
                      <a:moveTo>
                        <a:pt x="287125" y="301481"/>
                      </a:moveTo>
                      <a:cubicBezTo>
                        <a:pt x="344550" y="263198"/>
                        <a:pt x="406761" y="215344"/>
                        <a:pt x="449829" y="157919"/>
                      </a:cubicBezTo>
                      <a:cubicBezTo>
                        <a:pt x="488112" y="110065"/>
                        <a:pt x="516825" y="52640"/>
                        <a:pt x="540752" y="0"/>
                      </a:cubicBezTo>
                      <a:cubicBezTo>
                        <a:pt x="540752" y="43069"/>
                        <a:pt x="555108" y="90923"/>
                        <a:pt x="607748" y="90923"/>
                      </a:cubicBezTo>
                      <a:cubicBezTo>
                        <a:pt x="612533" y="90923"/>
                        <a:pt x="612533" y="90923"/>
                        <a:pt x="617319" y="90923"/>
                      </a:cubicBezTo>
                      <a:cubicBezTo>
                        <a:pt x="583821" y="100494"/>
                        <a:pt x="550323" y="100494"/>
                        <a:pt x="531181" y="86137"/>
                      </a:cubicBezTo>
                      <a:cubicBezTo>
                        <a:pt x="478542" y="191417"/>
                        <a:pt x="344550" y="301481"/>
                        <a:pt x="239271" y="344550"/>
                      </a:cubicBezTo>
                      <a:cubicBezTo>
                        <a:pt x="239271" y="344550"/>
                        <a:pt x="148348" y="397190"/>
                        <a:pt x="0" y="401975"/>
                      </a:cubicBezTo>
                      <a:cubicBezTo>
                        <a:pt x="105279" y="392404"/>
                        <a:pt x="200987" y="354121"/>
                        <a:pt x="287125" y="3014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5CDCE5C-047F-4945-84DD-0D0F681EC202}"/>
                    </a:ext>
                  </a:extLst>
                </p:cNvPr>
                <p:cNvSpPr/>
                <p:nvPr/>
              </p:nvSpPr>
              <p:spPr>
                <a:xfrm>
                  <a:off x="9364129" y="7080676"/>
                  <a:ext cx="135211" cy="165362"/>
                </a:xfrm>
                <a:custGeom>
                  <a:avLst/>
                  <a:gdLst>
                    <a:gd name="connsiteX0" fmla="*/ 0 w 135211"/>
                    <a:gd name="connsiteY0" fmla="*/ 119635 h 165362"/>
                    <a:gd name="connsiteX1" fmla="*/ 4785 w 135211"/>
                    <a:gd name="connsiteY1" fmla="*/ 148348 h 165362"/>
                    <a:gd name="connsiteX2" fmla="*/ 62211 w 135211"/>
                    <a:gd name="connsiteY2" fmla="*/ 162704 h 165362"/>
                    <a:gd name="connsiteX3" fmla="*/ 110065 w 135211"/>
                    <a:gd name="connsiteY3" fmla="*/ 129206 h 165362"/>
                    <a:gd name="connsiteX4" fmla="*/ 133992 w 135211"/>
                    <a:gd name="connsiteY4" fmla="*/ 43069 h 165362"/>
                    <a:gd name="connsiteX5" fmla="*/ 81352 w 135211"/>
                    <a:gd name="connsiteY5" fmla="*/ 0 h 165362"/>
                    <a:gd name="connsiteX6" fmla="*/ 47854 w 135211"/>
                    <a:gd name="connsiteY6" fmla="*/ 23927 h 165362"/>
                    <a:gd name="connsiteX7" fmla="*/ 57425 w 135211"/>
                    <a:gd name="connsiteY7" fmla="*/ 52640 h 165362"/>
                    <a:gd name="connsiteX8" fmla="*/ 33498 w 135211"/>
                    <a:gd name="connsiteY8" fmla="*/ 86137 h 165362"/>
                    <a:gd name="connsiteX9" fmla="*/ 0 w 135211"/>
                    <a:gd name="connsiteY9" fmla="*/ 119635 h 1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11" h="165362">
                      <a:moveTo>
                        <a:pt x="0" y="119635"/>
                      </a:moveTo>
                      <a:cubicBezTo>
                        <a:pt x="0" y="129206"/>
                        <a:pt x="0" y="143562"/>
                        <a:pt x="4785" y="148348"/>
                      </a:cubicBezTo>
                      <a:cubicBezTo>
                        <a:pt x="14356" y="167490"/>
                        <a:pt x="43069" y="167490"/>
                        <a:pt x="62211" y="162704"/>
                      </a:cubicBezTo>
                      <a:cubicBezTo>
                        <a:pt x="81352" y="157919"/>
                        <a:pt x="100494" y="143562"/>
                        <a:pt x="110065" y="129206"/>
                      </a:cubicBezTo>
                      <a:cubicBezTo>
                        <a:pt x="129206" y="105279"/>
                        <a:pt x="138777" y="76567"/>
                        <a:pt x="133992" y="43069"/>
                      </a:cubicBezTo>
                      <a:cubicBezTo>
                        <a:pt x="129206" y="23927"/>
                        <a:pt x="110065" y="0"/>
                        <a:pt x="81352" y="0"/>
                      </a:cubicBezTo>
                      <a:cubicBezTo>
                        <a:pt x="57425" y="0"/>
                        <a:pt x="52640" y="9571"/>
                        <a:pt x="47854" y="23927"/>
                      </a:cubicBezTo>
                      <a:cubicBezTo>
                        <a:pt x="43069" y="33498"/>
                        <a:pt x="47854" y="43069"/>
                        <a:pt x="57425" y="52640"/>
                      </a:cubicBezTo>
                      <a:cubicBezTo>
                        <a:pt x="66996" y="71781"/>
                        <a:pt x="52640" y="81352"/>
                        <a:pt x="33498" y="86137"/>
                      </a:cubicBezTo>
                      <a:cubicBezTo>
                        <a:pt x="14356" y="95708"/>
                        <a:pt x="4785" y="105279"/>
                        <a:pt x="0" y="119635"/>
                      </a:cubicBezTo>
                      <a:close/>
                    </a:path>
                  </a:pathLst>
                </a:custGeom>
                <a:solidFill>
                  <a:srgbClr val="D46429"/>
                </a:solidFill>
                <a:ln w="47824"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FEC9C154-C75B-447C-BCF6-A1C00A4DEF34}"/>
                    </a:ext>
                  </a:extLst>
                </p:cNvPr>
                <p:cNvSpPr/>
                <p:nvPr/>
              </p:nvSpPr>
              <p:spPr>
                <a:xfrm>
                  <a:off x="9364129" y="7085462"/>
                  <a:ext cx="95811" cy="128009"/>
                </a:xfrm>
                <a:custGeom>
                  <a:avLst/>
                  <a:gdLst>
                    <a:gd name="connsiteX0" fmla="*/ 86138 w 95811"/>
                    <a:gd name="connsiteY0" fmla="*/ 86138 h 128009"/>
                    <a:gd name="connsiteX1" fmla="*/ 57425 w 95811"/>
                    <a:gd name="connsiteY1" fmla="*/ 119635 h 128009"/>
                    <a:gd name="connsiteX2" fmla="*/ 0 w 95811"/>
                    <a:gd name="connsiteY2" fmla="*/ 114850 h 128009"/>
                    <a:gd name="connsiteX3" fmla="*/ 33498 w 95811"/>
                    <a:gd name="connsiteY3" fmla="*/ 81352 h 128009"/>
                    <a:gd name="connsiteX4" fmla="*/ 57425 w 95811"/>
                    <a:gd name="connsiteY4" fmla="*/ 47854 h 128009"/>
                    <a:gd name="connsiteX5" fmla="*/ 47854 w 95811"/>
                    <a:gd name="connsiteY5" fmla="*/ 19142 h 128009"/>
                    <a:gd name="connsiteX6" fmla="*/ 62211 w 95811"/>
                    <a:gd name="connsiteY6" fmla="*/ 0 h 128009"/>
                    <a:gd name="connsiteX7" fmla="*/ 86138 w 95811"/>
                    <a:gd name="connsiteY7" fmla="*/ 9571 h 128009"/>
                    <a:gd name="connsiteX8" fmla="*/ 86138 w 95811"/>
                    <a:gd name="connsiteY8" fmla="*/ 86138 h 12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11" h="128009">
                      <a:moveTo>
                        <a:pt x="86138" y="86138"/>
                      </a:moveTo>
                      <a:cubicBezTo>
                        <a:pt x="76567" y="100494"/>
                        <a:pt x="71781" y="110065"/>
                        <a:pt x="57425" y="119635"/>
                      </a:cubicBezTo>
                      <a:cubicBezTo>
                        <a:pt x="38283" y="129206"/>
                        <a:pt x="14356" y="133992"/>
                        <a:pt x="0" y="114850"/>
                      </a:cubicBezTo>
                      <a:cubicBezTo>
                        <a:pt x="4785" y="100494"/>
                        <a:pt x="14356" y="86138"/>
                        <a:pt x="33498" y="81352"/>
                      </a:cubicBezTo>
                      <a:cubicBezTo>
                        <a:pt x="47854" y="76567"/>
                        <a:pt x="66996" y="66996"/>
                        <a:pt x="57425" y="47854"/>
                      </a:cubicBezTo>
                      <a:cubicBezTo>
                        <a:pt x="52640" y="38283"/>
                        <a:pt x="47854" y="33498"/>
                        <a:pt x="47854" y="19142"/>
                      </a:cubicBezTo>
                      <a:cubicBezTo>
                        <a:pt x="52640" y="9571"/>
                        <a:pt x="52640" y="4786"/>
                        <a:pt x="62211" y="0"/>
                      </a:cubicBezTo>
                      <a:cubicBezTo>
                        <a:pt x="66996" y="0"/>
                        <a:pt x="76567" y="0"/>
                        <a:pt x="86138" y="9571"/>
                      </a:cubicBezTo>
                      <a:cubicBezTo>
                        <a:pt x="90923" y="23927"/>
                        <a:pt x="105279" y="62211"/>
                        <a:pt x="86138" y="86138"/>
                      </a:cubicBezTo>
                      <a:close/>
                    </a:path>
                  </a:pathLst>
                </a:custGeom>
                <a:solidFill>
                  <a:srgbClr val="DA8D28">
                    <a:alpha val="50000"/>
                  </a:srgbClr>
                </a:solidFill>
                <a:ln w="47824" cap="flat">
                  <a:noFill/>
                  <a:prstDash val="solid"/>
                  <a:miter/>
                </a:ln>
              </p:spPr>
              <p:txBody>
                <a:bodyPr rtlCol="0" anchor="ctr"/>
                <a:lstStyle/>
                <a:p>
                  <a:endParaRPr lang="en-US"/>
                </a:p>
              </p:txBody>
            </p:sp>
            <p:grpSp>
              <p:nvGrpSpPr>
                <p:cNvPr id="141" name="Graphic 3">
                  <a:extLst>
                    <a:ext uri="{FF2B5EF4-FFF2-40B4-BE49-F238E27FC236}">
                      <a16:creationId xmlns:a16="http://schemas.microsoft.com/office/drawing/2014/main" id="{75DF87B3-3D0F-4C9D-9412-883A6A5704D2}"/>
                    </a:ext>
                  </a:extLst>
                </p:cNvPr>
                <p:cNvGrpSpPr/>
                <p:nvPr/>
              </p:nvGrpSpPr>
              <p:grpSpPr>
                <a:xfrm>
                  <a:off x="8484029" y="6917972"/>
                  <a:ext cx="109647" cy="139301"/>
                  <a:chOff x="8484029" y="6917972"/>
                  <a:chExt cx="109647" cy="139301"/>
                </a:xfrm>
              </p:grpSpPr>
              <p:sp>
                <p:nvSpPr>
                  <p:cNvPr id="212" name="Freeform: Shape 211">
                    <a:extLst>
                      <a:ext uri="{FF2B5EF4-FFF2-40B4-BE49-F238E27FC236}">
                        <a16:creationId xmlns:a16="http://schemas.microsoft.com/office/drawing/2014/main" id="{F825DDE5-8B26-4FEA-A4CC-0C1E544306D5}"/>
                      </a:ext>
                    </a:extLst>
                  </p:cNvPr>
                  <p:cNvSpPr/>
                  <p:nvPr/>
                </p:nvSpPr>
                <p:spPr>
                  <a:xfrm>
                    <a:off x="8484029" y="6917972"/>
                    <a:ext cx="109647" cy="139301"/>
                  </a:xfrm>
                  <a:custGeom>
                    <a:avLst/>
                    <a:gdLst>
                      <a:gd name="connsiteX0" fmla="*/ 109647 w 109647"/>
                      <a:gd name="connsiteY0" fmla="*/ 0 h 139301"/>
                      <a:gd name="connsiteX1" fmla="*/ 80935 w 109647"/>
                      <a:gd name="connsiteY1" fmla="*/ 57425 h 139301"/>
                      <a:gd name="connsiteX2" fmla="*/ 28295 w 109647"/>
                      <a:gd name="connsiteY2" fmla="*/ 52640 h 139301"/>
                      <a:gd name="connsiteX3" fmla="*/ 42651 w 109647"/>
                      <a:gd name="connsiteY3" fmla="*/ 133992 h 139301"/>
                      <a:gd name="connsiteX4" fmla="*/ 9154 w 109647"/>
                      <a:gd name="connsiteY4" fmla="*/ 47854 h 139301"/>
                      <a:gd name="connsiteX5" fmla="*/ 80935 w 109647"/>
                      <a:gd name="connsiteY5" fmla="*/ 47854 h 139301"/>
                      <a:gd name="connsiteX6" fmla="*/ 109647 w 109647"/>
                      <a:gd name="connsiteY6" fmla="*/ 0 h 13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47" h="139301">
                        <a:moveTo>
                          <a:pt x="109647" y="0"/>
                        </a:moveTo>
                        <a:cubicBezTo>
                          <a:pt x="109647" y="0"/>
                          <a:pt x="109647" y="52640"/>
                          <a:pt x="80935" y="57425"/>
                        </a:cubicBezTo>
                        <a:cubicBezTo>
                          <a:pt x="80935" y="57425"/>
                          <a:pt x="57008" y="33498"/>
                          <a:pt x="28295" y="52640"/>
                        </a:cubicBezTo>
                        <a:cubicBezTo>
                          <a:pt x="-417" y="71781"/>
                          <a:pt x="18724" y="119635"/>
                          <a:pt x="42651" y="133992"/>
                        </a:cubicBezTo>
                        <a:cubicBezTo>
                          <a:pt x="66578" y="153133"/>
                          <a:pt x="-29130" y="119635"/>
                          <a:pt x="9154" y="47854"/>
                        </a:cubicBezTo>
                        <a:cubicBezTo>
                          <a:pt x="37866" y="14356"/>
                          <a:pt x="80935" y="47854"/>
                          <a:pt x="80935" y="47854"/>
                        </a:cubicBezTo>
                        <a:cubicBezTo>
                          <a:pt x="80935" y="47854"/>
                          <a:pt x="100077" y="38283"/>
                          <a:pt x="109647" y="0"/>
                        </a:cubicBezTo>
                        <a:close/>
                      </a:path>
                    </a:pathLst>
                  </a:custGeom>
                  <a:solidFill>
                    <a:srgbClr val="D97D30"/>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E04A81E6-D85D-4702-8354-4FC6B4CBB0F3}"/>
                      </a:ext>
                    </a:extLst>
                  </p:cNvPr>
                  <p:cNvSpPr/>
                  <p:nvPr/>
                </p:nvSpPr>
                <p:spPr>
                  <a:xfrm>
                    <a:off x="8520018" y="6970612"/>
                    <a:ext cx="42038" cy="31855"/>
                  </a:xfrm>
                  <a:custGeom>
                    <a:avLst/>
                    <a:gdLst>
                      <a:gd name="connsiteX0" fmla="*/ 1877 w 42038"/>
                      <a:gd name="connsiteY0" fmla="*/ 4785 h 31855"/>
                      <a:gd name="connsiteX1" fmla="*/ 11448 w 42038"/>
                      <a:gd name="connsiteY1" fmla="*/ 28712 h 31855"/>
                      <a:gd name="connsiteX2" fmla="*/ 40161 w 42038"/>
                      <a:gd name="connsiteY2" fmla="*/ 23927 h 31855"/>
                      <a:gd name="connsiteX3" fmla="*/ 30590 w 42038"/>
                      <a:gd name="connsiteY3" fmla="*/ 0 h 31855"/>
                      <a:gd name="connsiteX4" fmla="*/ 1877 w 42038"/>
                      <a:gd name="connsiteY4" fmla="*/ 4785 h 3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38" h="31855">
                        <a:moveTo>
                          <a:pt x="1877" y="4785"/>
                        </a:moveTo>
                        <a:cubicBezTo>
                          <a:pt x="-2908" y="14356"/>
                          <a:pt x="1877" y="23927"/>
                          <a:pt x="11448" y="28712"/>
                        </a:cubicBezTo>
                        <a:cubicBezTo>
                          <a:pt x="21019" y="33498"/>
                          <a:pt x="35375" y="33498"/>
                          <a:pt x="40161" y="23927"/>
                        </a:cubicBezTo>
                        <a:cubicBezTo>
                          <a:pt x="44946" y="14356"/>
                          <a:pt x="40161" y="4785"/>
                          <a:pt x="30590" y="0"/>
                        </a:cubicBezTo>
                        <a:cubicBezTo>
                          <a:pt x="16234" y="0"/>
                          <a:pt x="6663" y="0"/>
                          <a:pt x="1877" y="4785"/>
                        </a:cubicBezTo>
                        <a:close/>
                      </a:path>
                    </a:pathLst>
                  </a:custGeom>
                  <a:solidFill>
                    <a:srgbClr val="FBC98F"/>
                  </a:solidFill>
                  <a:ln w="47824" cap="flat">
                    <a:noFill/>
                    <a:prstDash val="solid"/>
                    <a:miter/>
                  </a:ln>
                </p:spPr>
                <p:txBody>
                  <a:bodyPr rtlCol="0" anchor="ctr"/>
                  <a:lstStyle/>
                  <a:p>
                    <a:endParaRPr lang="en-US"/>
                  </a:p>
                </p:txBody>
              </p:sp>
            </p:grpSp>
            <p:sp>
              <p:nvSpPr>
                <p:cNvPr id="142" name="Freeform: Shape 141">
                  <a:extLst>
                    <a:ext uri="{FF2B5EF4-FFF2-40B4-BE49-F238E27FC236}">
                      <a16:creationId xmlns:a16="http://schemas.microsoft.com/office/drawing/2014/main" id="{3F6D0194-010D-43CC-8A50-32005A6E3C8A}"/>
                    </a:ext>
                  </a:extLst>
                </p:cNvPr>
                <p:cNvSpPr/>
                <p:nvPr/>
              </p:nvSpPr>
              <p:spPr>
                <a:xfrm>
                  <a:off x="8258697" y="6595925"/>
                  <a:ext cx="244056" cy="140201"/>
                </a:xfrm>
                <a:custGeom>
                  <a:avLst/>
                  <a:gdLst>
                    <a:gd name="connsiteX0" fmla="*/ 0 w 244056"/>
                    <a:gd name="connsiteY0" fmla="*/ 121060 h 140201"/>
                    <a:gd name="connsiteX1" fmla="*/ 244056 w 244056"/>
                    <a:gd name="connsiteY1" fmla="*/ 140201 h 140201"/>
                    <a:gd name="connsiteX2" fmla="*/ 0 w 244056"/>
                    <a:gd name="connsiteY2" fmla="*/ 121060 h 140201"/>
                  </a:gdLst>
                  <a:ahLst/>
                  <a:cxnLst>
                    <a:cxn ang="0">
                      <a:pos x="connsiteX0" y="connsiteY0"/>
                    </a:cxn>
                    <a:cxn ang="0">
                      <a:pos x="connsiteX1" y="connsiteY1"/>
                    </a:cxn>
                    <a:cxn ang="0">
                      <a:pos x="connsiteX2" y="connsiteY2"/>
                    </a:cxn>
                  </a:cxnLst>
                  <a:rect l="l" t="t" r="r" b="b"/>
                  <a:pathLst>
                    <a:path w="244056" h="140201">
                      <a:moveTo>
                        <a:pt x="0" y="121060"/>
                      </a:moveTo>
                      <a:cubicBezTo>
                        <a:pt x="0" y="121060"/>
                        <a:pt x="162704" y="-75142"/>
                        <a:pt x="244056" y="140201"/>
                      </a:cubicBezTo>
                      <a:cubicBezTo>
                        <a:pt x="229700" y="6210"/>
                        <a:pt x="86138" y="-84713"/>
                        <a:pt x="0" y="121060"/>
                      </a:cubicBezTo>
                      <a:close/>
                    </a:path>
                  </a:pathLst>
                </a:custGeom>
                <a:solidFill>
                  <a:srgbClr val="FBC98F"/>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A76EB1BF-C709-4418-9B9B-D7EC764B90F4}"/>
                    </a:ext>
                  </a:extLst>
                </p:cNvPr>
                <p:cNvSpPr/>
                <p:nvPr/>
              </p:nvSpPr>
              <p:spPr>
                <a:xfrm>
                  <a:off x="8756381" y="6561792"/>
                  <a:ext cx="320622" cy="136051"/>
                </a:xfrm>
                <a:custGeom>
                  <a:avLst/>
                  <a:gdLst>
                    <a:gd name="connsiteX0" fmla="*/ 0 w 320622"/>
                    <a:gd name="connsiteY0" fmla="*/ 131266 h 136051"/>
                    <a:gd name="connsiteX1" fmla="*/ 320623 w 320622"/>
                    <a:gd name="connsiteY1" fmla="*/ 136051 h 136051"/>
                    <a:gd name="connsiteX2" fmla="*/ 0 w 320622"/>
                    <a:gd name="connsiteY2" fmla="*/ 131266 h 136051"/>
                  </a:gdLst>
                  <a:ahLst/>
                  <a:cxnLst>
                    <a:cxn ang="0">
                      <a:pos x="connsiteX0" y="connsiteY0"/>
                    </a:cxn>
                    <a:cxn ang="0">
                      <a:pos x="connsiteX1" y="connsiteY1"/>
                    </a:cxn>
                    <a:cxn ang="0">
                      <a:pos x="connsiteX2" y="connsiteY2"/>
                    </a:cxn>
                  </a:cxnLst>
                  <a:rect l="l" t="t" r="r" b="b"/>
                  <a:pathLst>
                    <a:path w="320622" h="136051">
                      <a:moveTo>
                        <a:pt x="0" y="131266"/>
                      </a:moveTo>
                      <a:cubicBezTo>
                        <a:pt x="0" y="131266"/>
                        <a:pt x="210558" y="-60151"/>
                        <a:pt x="320623" y="136051"/>
                      </a:cubicBezTo>
                      <a:cubicBezTo>
                        <a:pt x="282340" y="-17082"/>
                        <a:pt x="119635" y="-69722"/>
                        <a:pt x="0" y="131266"/>
                      </a:cubicBezTo>
                      <a:close/>
                    </a:path>
                  </a:pathLst>
                </a:custGeom>
                <a:solidFill>
                  <a:srgbClr val="FBC98F"/>
                </a:solidFill>
                <a:ln w="47824" cap="flat">
                  <a:noFill/>
                  <a:prstDash val="solid"/>
                  <a:miter/>
                </a:ln>
              </p:spPr>
              <p:txBody>
                <a:bodyPr rtlCol="0" anchor="ctr"/>
                <a:lstStyle/>
                <a:p>
                  <a:endParaRPr lang="en-US"/>
                </a:p>
              </p:txBody>
            </p:sp>
            <p:grpSp>
              <p:nvGrpSpPr>
                <p:cNvPr id="144" name="Graphic 3">
                  <a:extLst>
                    <a:ext uri="{FF2B5EF4-FFF2-40B4-BE49-F238E27FC236}">
                      <a16:creationId xmlns:a16="http://schemas.microsoft.com/office/drawing/2014/main" id="{FA8E50C1-305E-4F3A-9D64-C74F3543B18E}"/>
                    </a:ext>
                  </a:extLst>
                </p:cNvPr>
                <p:cNvGrpSpPr/>
                <p:nvPr/>
              </p:nvGrpSpPr>
              <p:grpSpPr>
                <a:xfrm>
                  <a:off x="8023631" y="5960889"/>
                  <a:ext cx="1722903" cy="1588084"/>
                  <a:chOff x="8023631" y="5960889"/>
                  <a:chExt cx="1722903" cy="1588084"/>
                </a:xfrm>
              </p:grpSpPr>
              <p:sp>
                <p:nvSpPr>
                  <p:cNvPr id="210" name="Freeform: Shape 209">
                    <a:extLst>
                      <a:ext uri="{FF2B5EF4-FFF2-40B4-BE49-F238E27FC236}">
                        <a16:creationId xmlns:a16="http://schemas.microsoft.com/office/drawing/2014/main" id="{B93179D3-7AEC-41C8-9750-D831F13ADBD3}"/>
                      </a:ext>
                    </a:extLst>
                  </p:cNvPr>
                  <p:cNvSpPr/>
                  <p:nvPr/>
                </p:nvSpPr>
                <p:spPr>
                  <a:xfrm>
                    <a:off x="8023631" y="5965674"/>
                    <a:ext cx="1708486" cy="1573614"/>
                  </a:xfrm>
                  <a:custGeom>
                    <a:avLst/>
                    <a:gdLst>
                      <a:gd name="connsiteX0" fmla="*/ 1661120 w 1708486"/>
                      <a:gd name="connsiteY0" fmla="*/ 655602 h 1573614"/>
                      <a:gd name="connsiteX1" fmla="*/ 1517558 w 1708486"/>
                      <a:gd name="connsiteY1" fmla="*/ 416331 h 1573614"/>
                      <a:gd name="connsiteX2" fmla="*/ 1565412 w 1708486"/>
                      <a:gd name="connsiteY2" fmla="*/ 392404 h 1573614"/>
                      <a:gd name="connsiteX3" fmla="*/ 1450562 w 1708486"/>
                      <a:gd name="connsiteY3" fmla="*/ 349335 h 1573614"/>
                      <a:gd name="connsiteX4" fmla="*/ 1421850 w 1708486"/>
                      <a:gd name="connsiteY4" fmla="*/ 234485 h 1573614"/>
                      <a:gd name="connsiteX5" fmla="*/ 1397922 w 1708486"/>
                      <a:gd name="connsiteY5" fmla="*/ 287125 h 1573614"/>
                      <a:gd name="connsiteX6" fmla="*/ 742320 w 1708486"/>
                      <a:gd name="connsiteY6" fmla="*/ 62210 h 1573614"/>
                      <a:gd name="connsiteX7" fmla="*/ 373843 w 1708486"/>
                      <a:gd name="connsiteY7" fmla="*/ 0 h 1573614"/>
                      <a:gd name="connsiteX8" fmla="*/ 421697 w 1708486"/>
                      <a:gd name="connsiteY8" fmla="*/ 100494 h 1573614"/>
                      <a:gd name="connsiteX9" fmla="*/ 10151 w 1708486"/>
                      <a:gd name="connsiteY9" fmla="*/ 387619 h 1573614"/>
                      <a:gd name="connsiteX10" fmla="*/ 191997 w 1708486"/>
                      <a:gd name="connsiteY10" fmla="*/ 770452 h 1573614"/>
                      <a:gd name="connsiteX11" fmla="*/ 483907 w 1708486"/>
                      <a:gd name="connsiteY11" fmla="*/ 411546 h 1573614"/>
                      <a:gd name="connsiteX12" fmla="*/ 440839 w 1708486"/>
                      <a:gd name="connsiteY12" fmla="*/ 550323 h 1573614"/>
                      <a:gd name="connsiteX13" fmla="*/ 890668 w 1708486"/>
                      <a:gd name="connsiteY13" fmla="*/ 430688 h 1573614"/>
                      <a:gd name="connsiteX14" fmla="*/ 775818 w 1708486"/>
                      <a:gd name="connsiteY14" fmla="*/ 545537 h 1573614"/>
                      <a:gd name="connsiteX15" fmla="*/ 1158652 w 1708486"/>
                      <a:gd name="connsiteY15" fmla="*/ 454615 h 1573614"/>
                      <a:gd name="connsiteX16" fmla="*/ 1115583 w 1708486"/>
                      <a:gd name="connsiteY16" fmla="*/ 669958 h 1573614"/>
                      <a:gd name="connsiteX17" fmla="*/ 1297428 w 1708486"/>
                      <a:gd name="connsiteY17" fmla="*/ 569465 h 1573614"/>
                      <a:gd name="connsiteX18" fmla="*/ 1330927 w 1708486"/>
                      <a:gd name="connsiteY18" fmla="*/ 1134144 h 1573614"/>
                      <a:gd name="connsiteX19" fmla="*/ 1512772 w 1708486"/>
                      <a:gd name="connsiteY19" fmla="*/ 1177212 h 1573614"/>
                      <a:gd name="connsiteX20" fmla="*/ 1306999 w 1708486"/>
                      <a:gd name="connsiteY20" fmla="*/ 1311204 h 1573614"/>
                      <a:gd name="connsiteX21" fmla="*/ 1015089 w 1708486"/>
                      <a:gd name="connsiteY21" fmla="*/ 1569617 h 1573614"/>
                      <a:gd name="connsiteX22" fmla="*/ 1584553 w 1708486"/>
                      <a:gd name="connsiteY22" fmla="*/ 1287277 h 1573614"/>
                      <a:gd name="connsiteX23" fmla="*/ 1661120 w 1708486"/>
                      <a:gd name="connsiteY23" fmla="*/ 655602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08486" h="1573614">
                        <a:moveTo>
                          <a:pt x="1661120" y="655602"/>
                        </a:moveTo>
                        <a:cubicBezTo>
                          <a:pt x="1637193" y="598177"/>
                          <a:pt x="1555841" y="459400"/>
                          <a:pt x="1517558" y="416331"/>
                        </a:cubicBezTo>
                        <a:cubicBezTo>
                          <a:pt x="1512772" y="411546"/>
                          <a:pt x="1565412" y="392404"/>
                          <a:pt x="1565412" y="392404"/>
                        </a:cubicBezTo>
                        <a:cubicBezTo>
                          <a:pt x="1565412" y="392404"/>
                          <a:pt x="1541485" y="354121"/>
                          <a:pt x="1450562" y="349335"/>
                        </a:cubicBezTo>
                        <a:cubicBezTo>
                          <a:pt x="1464918" y="287125"/>
                          <a:pt x="1421850" y="234485"/>
                          <a:pt x="1421850" y="234485"/>
                        </a:cubicBezTo>
                        <a:lnTo>
                          <a:pt x="1397922" y="287125"/>
                        </a:lnTo>
                        <a:cubicBezTo>
                          <a:pt x="1311785" y="133992"/>
                          <a:pt x="1048587" y="38283"/>
                          <a:pt x="742320" y="62210"/>
                        </a:cubicBezTo>
                        <a:cubicBezTo>
                          <a:pt x="431268" y="86138"/>
                          <a:pt x="373843" y="0"/>
                          <a:pt x="373843" y="0"/>
                        </a:cubicBezTo>
                        <a:cubicBezTo>
                          <a:pt x="373843" y="0"/>
                          <a:pt x="369058" y="71781"/>
                          <a:pt x="421697" y="100494"/>
                        </a:cubicBezTo>
                        <a:cubicBezTo>
                          <a:pt x="335559" y="90923"/>
                          <a:pt x="72361" y="162704"/>
                          <a:pt x="10151" y="387619"/>
                        </a:cubicBezTo>
                        <a:cubicBezTo>
                          <a:pt x="-52059" y="612533"/>
                          <a:pt x="191997" y="770452"/>
                          <a:pt x="191997" y="770452"/>
                        </a:cubicBezTo>
                        <a:cubicBezTo>
                          <a:pt x="191997" y="770452"/>
                          <a:pt x="215924" y="440258"/>
                          <a:pt x="483907"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8" y="569465"/>
                        </a:cubicBezTo>
                        <a:cubicBezTo>
                          <a:pt x="1407493" y="727383"/>
                          <a:pt x="1369210" y="985796"/>
                          <a:pt x="1330927" y="1134144"/>
                        </a:cubicBezTo>
                        <a:cubicBezTo>
                          <a:pt x="1397922" y="1024079"/>
                          <a:pt x="1536699" y="1043221"/>
                          <a:pt x="1512772" y="1177212"/>
                        </a:cubicBezTo>
                        <a:cubicBezTo>
                          <a:pt x="1488845" y="1311204"/>
                          <a:pt x="1364424" y="1354273"/>
                          <a:pt x="1306999" y="1311204"/>
                        </a:cubicBezTo>
                        <a:cubicBezTo>
                          <a:pt x="1254360" y="1416483"/>
                          <a:pt x="1120368" y="1526548"/>
                          <a:pt x="1015089" y="1569617"/>
                        </a:cubicBezTo>
                        <a:cubicBezTo>
                          <a:pt x="1225647" y="1598329"/>
                          <a:pt x="1479274" y="1469123"/>
                          <a:pt x="1584553" y="1287277"/>
                        </a:cubicBezTo>
                        <a:cubicBezTo>
                          <a:pt x="1704189" y="1095860"/>
                          <a:pt x="1752043" y="861375"/>
                          <a:pt x="1661120" y="655602"/>
                        </a:cubicBezTo>
                        <a:close/>
                      </a:path>
                    </a:pathLst>
                  </a:custGeom>
                  <a:solidFill>
                    <a:srgbClr val="D9531E"/>
                  </a:solidFill>
                  <a:ln w="4782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0FB6C08A-1D84-4E2D-A611-F69F41B361BD}"/>
                      </a:ext>
                    </a:extLst>
                  </p:cNvPr>
                  <p:cNvSpPr/>
                  <p:nvPr/>
                </p:nvSpPr>
                <p:spPr>
                  <a:xfrm>
                    <a:off x="8026723" y="5960889"/>
                    <a:ext cx="1719811" cy="1588084"/>
                  </a:xfrm>
                  <a:custGeom>
                    <a:avLst/>
                    <a:gdLst>
                      <a:gd name="connsiteX0" fmla="*/ 1016783 w 1719811"/>
                      <a:gd name="connsiteY0" fmla="*/ 1583973 h 1588084"/>
                      <a:gd name="connsiteX1" fmla="*/ 1011997 w 1719811"/>
                      <a:gd name="connsiteY1" fmla="*/ 1574402 h 1588084"/>
                      <a:gd name="connsiteX2" fmla="*/ 1016783 w 1719811"/>
                      <a:gd name="connsiteY2" fmla="*/ 1569617 h 1588084"/>
                      <a:gd name="connsiteX3" fmla="*/ 1303908 w 1719811"/>
                      <a:gd name="connsiteY3" fmla="*/ 1315989 h 1588084"/>
                      <a:gd name="connsiteX4" fmla="*/ 1308693 w 1719811"/>
                      <a:gd name="connsiteY4" fmla="*/ 1311204 h 1588084"/>
                      <a:gd name="connsiteX5" fmla="*/ 1313478 w 1719811"/>
                      <a:gd name="connsiteY5" fmla="*/ 1311204 h 1588084"/>
                      <a:gd name="connsiteX6" fmla="*/ 1428328 w 1719811"/>
                      <a:gd name="connsiteY6" fmla="*/ 1306419 h 1588084"/>
                      <a:gd name="connsiteX7" fmla="*/ 1509680 w 1719811"/>
                      <a:gd name="connsiteY7" fmla="*/ 1181998 h 1588084"/>
                      <a:gd name="connsiteX8" fmla="*/ 1461826 w 1719811"/>
                      <a:gd name="connsiteY8" fmla="*/ 1076719 h 1588084"/>
                      <a:gd name="connsiteX9" fmla="*/ 1337405 w 1719811"/>
                      <a:gd name="connsiteY9" fmla="*/ 1143714 h 1588084"/>
                      <a:gd name="connsiteX10" fmla="*/ 1327835 w 1719811"/>
                      <a:gd name="connsiteY10" fmla="*/ 1148500 h 1588084"/>
                      <a:gd name="connsiteX11" fmla="*/ 1323049 w 1719811"/>
                      <a:gd name="connsiteY11" fmla="*/ 1138929 h 1588084"/>
                      <a:gd name="connsiteX12" fmla="*/ 1294337 w 1719811"/>
                      <a:gd name="connsiteY12" fmla="*/ 588606 h 1588084"/>
                      <a:gd name="connsiteX13" fmla="*/ 1112491 w 1719811"/>
                      <a:gd name="connsiteY13" fmla="*/ 684314 h 1588084"/>
                      <a:gd name="connsiteX14" fmla="*/ 1107706 w 1719811"/>
                      <a:gd name="connsiteY14" fmla="*/ 679529 h 1588084"/>
                      <a:gd name="connsiteX15" fmla="*/ 1112491 w 1719811"/>
                      <a:gd name="connsiteY15" fmla="*/ 674744 h 1588084"/>
                      <a:gd name="connsiteX16" fmla="*/ 1155560 w 1719811"/>
                      <a:gd name="connsiteY16" fmla="*/ 473756 h 1588084"/>
                      <a:gd name="connsiteX17" fmla="*/ 777512 w 1719811"/>
                      <a:gd name="connsiteY17" fmla="*/ 559894 h 1588084"/>
                      <a:gd name="connsiteX18" fmla="*/ 777512 w 1719811"/>
                      <a:gd name="connsiteY18" fmla="*/ 559894 h 1588084"/>
                      <a:gd name="connsiteX19" fmla="*/ 772726 w 1719811"/>
                      <a:gd name="connsiteY19" fmla="*/ 555108 h 1588084"/>
                      <a:gd name="connsiteX20" fmla="*/ 777512 w 1719811"/>
                      <a:gd name="connsiteY20" fmla="*/ 550323 h 1588084"/>
                      <a:gd name="connsiteX21" fmla="*/ 882791 w 1719811"/>
                      <a:gd name="connsiteY21" fmla="*/ 445044 h 1588084"/>
                      <a:gd name="connsiteX22" fmla="*/ 452103 w 1719811"/>
                      <a:gd name="connsiteY22" fmla="*/ 564679 h 1588084"/>
                      <a:gd name="connsiteX23" fmla="*/ 447318 w 1719811"/>
                      <a:gd name="connsiteY23" fmla="*/ 564679 h 1588084"/>
                      <a:gd name="connsiteX24" fmla="*/ 442533 w 1719811"/>
                      <a:gd name="connsiteY24" fmla="*/ 559894 h 1588084"/>
                      <a:gd name="connsiteX25" fmla="*/ 476030 w 1719811"/>
                      <a:gd name="connsiteY25" fmla="*/ 425902 h 1588084"/>
                      <a:gd name="connsiteX26" fmla="*/ 203262 w 1719811"/>
                      <a:gd name="connsiteY26" fmla="*/ 775237 h 1588084"/>
                      <a:gd name="connsiteX27" fmla="*/ 198476 w 1719811"/>
                      <a:gd name="connsiteY27" fmla="*/ 780023 h 1588084"/>
                      <a:gd name="connsiteX28" fmla="*/ 193691 w 1719811"/>
                      <a:gd name="connsiteY28" fmla="*/ 780023 h 1588084"/>
                      <a:gd name="connsiteX29" fmla="*/ 78841 w 1719811"/>
                      <a:gd name="connsiteY29" fmla="*/ 669958 h 1588084"/>
                      <a:gd name="connsiteX30" fmla="*/ 11845 w 1719811"/>
                      <a:gd name="connsiteY30" fmla="*/ 387619 h 1588084"/>
                      <a:gd name="connsiteX31" fmla="*/ 404249 w 1719811"/>
                      <a:gd name="connsiteY31" fmla="*/ 95708 h 1588084"/>
                      <a:gd name="connsiteX32" fmla="*/ 370751 w 1719811"/>
                      <a:gd name="connsiteY32" fmla="*/ 4785 h 1588084"/>
                      <a:gd name="connsiteX33" fmla="*/ 375537 w 1719811"/>
                      <a:gd name="connsiteY33" fmla="*/ 0 h 1588084"/>
                      <a:gd name="connsiteX34" fmla="*/ 385107 w 1719811"/>
                      <a:gd name="connsiteY34" fmla="*/ 4785 h 1588084"/>
                      <a:gd name="connsiteX35" fmla="*/ 476030 w 1719811"/>
                      <a:gd name="connsiteY35" fmla="*/ 52640 h 1588084"/>
                      <a:gd name="connsiteX36" fmla="*/ 748799 w 1719811"/>
                      <a:gd name="connsiteY36" fmla="*/ 66996 h 1588084"/>
                      <a:gd name="connsiteX37" fmla="*/ 1107706 w 1719811"/>
                      <a:gd name="connsiteY37" fmla="*/ 95708 h 1588084"/>
                      <a:gd name="connsiteX38" fmla="*/ 1404401 w 1719811"/>
                      <a:gd name="connsiteY38" fmla="*/ 282340 h 1588084"/>
                      <a:gd name="connsiteX39" fmla="*/ 1423543 w 1719811"/>
                      <a:gd name="connsiteY39" fmla="*/ 239271 h 1588084"/>
                      <a:gd name="connsiteX40" fmla="*/ 1428328 w 1719811"/>
                      <a:gd name="connsiteY40" fmla="*/ 234485 h 1588084"/>
                      <a:gd name="connsiteX41" fmla="*/ 1433114 w 1719811"/>
                      <a:gd name="connsiteY41" fmla="*/ 234485 h 1588084"/>
                      <a:gd name="connsiteX42" fmla="*/ 1461826 w 1719811"/>
                      <a:gd name="connsiteY42" fmla="*/ 344550 h 1588084"/>
                      <a:gd name="connsiteX43" fmla="*/ 1509680 w 1719811"/>
                      <a:gd name="connsiteY43" fmla="*/ 354121 h 1588084"/>
                      <a:gd name="connsiteX44" fmla="*/ 1576677 w 1719811"/>
                      <a:gd name="connsiteY44" fmla="*/ 392404 h 1588084"/>
                      <a:gd name="connsiteX45" fmla="*/ 1576677 w 1719811"/>
                      <a:gd name="connsiteY45" fmla="*/ 397190 h 1588084"/>
                      <a:gd name="connsiteX46" fmla="*/ 1571891 w 1719811"/>
                      <a:gd name="connsiteY46" fmla="*/ 401975 h 1588084"/>
                      <a:gd name="connsiteX47" fmla="*/ 1533608 w 1719811"/>
                      <a:gd name="connsiteY47" fmla="*/ 421117 h 1588084"/>
                      <a:gd name="connsiteX48" fmla="*/ 1672385 w 1719811"/>
                      <a:gd name="connsiteY48" fmla="*/ 660387 h 1588084"/>
                      <a:gd name="connsiteX49" fmla="*/ 1605389 w 1719811"/>
                      <a:gd name="connsiteY49" fmla="*/ 1296848 h 1588084"/>
                      <a:gd name="connsiteX50" fmla="*/ 1016783 w 1719811"/>
                      <a:gd name="connsiteY50" fmla="*/ 1583973 h 1588084"/>
                      <a:gd name="connsiteX51" fmla="*/ 1016783 w 1719811"/>
                      <a:gd name="connsiteY51" fmla="*/ 1583973 h 1588084"/>
                      <a:gd name="connsiteX52" fmla="*/ 1016783 w 1719811"/>
                      <a:gd name="connsiteY52" fmla="*/ 1583973 h 1588084"/>
                      <a:gd name="connsiteX53" fmla="*/ 1500110 w 1719811"/>
                      <a:gd name="connsiteY53" fmla="*/ 368477 h 1588084"/>
                      <a:gd name="connsiteX54" fmla="*/ 1447470 w 1719811"/>
                      <a:gd name="connsiteY54" fmla="*/ 358906 h 1588084"/>
                      <a:gd name="connsiteX55" fmla="*/ 1442685 w 1719811"/>
                      <a:gd name="connsiteY55" fmla="*/ 354121 h 1588084"/>
                      <a:gd name="connsiteX56" fmla="*/ 1442685 w 1719811"/>
                      <a:gd name="connsiteY56" fmla="*/ 349335 h 1588084"/>
                      <a:gd name="connsiteX57" fmla="*/ 1423543 w 1719811"/>
                      <a:gd name="connsiteY57" fmla="*/ 248842 h 1588084"/>
                      <a:gd name="connsiteX58" fmla="*/ 1404401 w 1719811"/>
                      <a:gd name="connsiteY58" fmla="*/ 291910 h 1588084"/>
                      <a:gd name="connsiteX59" fmla="*/ 1399616 w 1719811"/>
                      <a:gd name="connsiteY59" fmla="*/ 296696 h 1588084"/>
                      <a:gd name="connsiteX60" fmla="*/ 1394831 w 1719811"/>
                      <a:gd name="connsiteY60" fmla="*/ 291910 h 1588084"/>
                      <a:gd name="connsiteX61" fmla="*/ 1098135 w 1719811"/>
                      <a:gd name="connsiteY61" fmla="*/ 100494 h 1588084"/>
                      <a:gd name="connsiteX62" fmla="*/ 744014 w 1719811"/>
                      <a:gd name="connsiteY62" fmla="*/ 71781 h 1588084"/>
                      <a:gd name="connsiteX63" fmla="*/ 466460 w 1719811"/>
                      <a:gd name="connsiteY63" fmla="*/ 57425 h 1588084"/>
                      <a:gd name="connsiteX64" fmla="*/ 380322 w 1719811"/>
                      <a:gd name="connsiteY64" fmla="*/ 19142 h 1588084"/>
                      <a:gd name="connsiteX65" fmla="*/ 423391 w 1719811"/>
                      <a:gd name="connsiteY65" fmla="*/ 95708 h 1588084"/>
                      <a:gd name="connsiteX66" fmla="*/ 428176 w 1719811"/>
                      <a:gd name="connsiteY66" fmla="*/ 105279 h 1588084"/>
                      <a:gd name="connsiteX67" fmla="*/ 423391 w 1719811"/>
                      <a:gd name="connsiteY67" fmla="*/ 110065 h 1588084"/>
                      <a:gd name="connsiteX68" fmla="*/ 21416 w 1719811"/>
                      <a:gd name="connsiteY68" fmla="*/ 392404 h 1588084"/>
                      <a:gd name="connsiteX69" fmla="*/ 88412 w 1719811"/>
                      <a:gd name="connsiteY69" fmla="*/ 665173 h 1588084"/>
                      <a:gd name="connsiteX70" fmla="*/ 193691 w 1719811"/>
                      <a:gd name="connsiteY70" fmla="*/ 765667 h 1588084"/>
                      <a:gd name="connsiteX71" fmla="*/ 490387 w 1719811"/>
                      <a:gd name="connsiteY71" fmla="*/ 411546 h 1588084"/>
                      <a:gd name="connsiteX72" fmla="*/ 495172 w 1719811"/>
                      <a:gd name="connsiteY72" fmla="*/ 416331 h 1588084"/>
                      <a:gd name="connsiteX73" fmla="*/ 495172 w 1719811"/>
                      <a:gd name="connsiteY73" fmla="*/ 425902 h 1588084"/>
                      <a:gd name="connsiteX74" fmla="*/ 452103 w 1719811"/>
                      <a:gd name="connsiteY74" fmla="*/ 545537 h 1588084"/>
                      <a:gd name="connsiteX75" fmla="*/ 562168 w 1719811"/>
                      <a:gd name="connsiteY75" fmla="*/ 473756 h 1588084"/>
                      <a:gd name="connsiteX76" fmla="*/ 901933 w 1719811"/>
                      <a:gd name="connsiteY76" fmla="*/ 435473 h 1588084"/>
                      <a:gd name="connsiteX77" fmla="*/ 906718 w 1719811"/>
                      <a:gd name="connsiteY77" fmla="*/ 440258 h 1588084"/>
                      <a:gd name="connsiteX78" fmla="*/ 906718 w 1719811"/>
                      <a:gd name="connsiteY78" fmla="*/ 445044 h 1588084"/>
                      <a:gd name="connsiteX79" fmla="*/ 801439 w 1719811"/>
                      <a:gd name="connsiteY79" fmla="*/ 550323 h 1588084"/>
                      <a:gd name="connsiteX80" fmla="*/ 1165131 w 1719811"/>
                      <a:gd name="connsiteY80" fmla="*/ 454615 h 1588084"/>
                      <a:gd name="connsiteX81" fmla="*/ 1169916 w 1719811"/>
                      <a:gd name="connsiteY81" fmla="*/ 454615 h 1588084"/>
                      <a:gd name="connsiteX82" fmla="*/ 1174701 w 1719811"/>
                      <a:gd name="connsiteY82" fmla="*/ 459400 h 1588084"/>
                      <a:gd name="connsiteX83" fmla="*/ 1141203 w 1719811"/>
                      <a:gd name="connsiteY83" fmla="*/ 674744 h 1588084"/>
                      <a:gd name="connsiteX84" fmla="*/ 1303908 w 1719811"/>
                      <a:gd name="connsiteY84" fmla="*/ 574250 h 1588084"/>
                      <a:gd name="connsiteX85" fmla="*/ 1308693 w 1719811"/>
                      <a:gd name="connsiteY85" fmla="*/ 569465 h 1588084"/>
                      <a:gd name="connsiteX86" fmla="*/ 1313478 w 1719811"/>
                      <a:gd name="connsiteY86" fmla="*/ 574250 h 1588084"/>
                      <a:gd name="connsiteX87" fmla="*/ 1356547 w 1719811"/>
                      <a:gd name="connsiteY87" fmla="*/ 1115002 h 1588084"/>
                      <a:gd name="connsiteX88" fmla="*/ 1476183 w 1719811"/>
                      <a:gd name="connsiteY88" fmla="*/ 1071933 h 1588084"/>
                      <a:gd name="connsiteX89" fmla="*/ 1533608 w 1719811"/>
                      <a:gd name="connsiteY89" fmla="*/ 1191569 h 1588084"/>
                      <a:gd name="connsiteX90" fmla="*/ 1447470 w 1719811"/>
                      <a:gd name="connsiteY90" fmla="*/ 1325560 h 1588084"/>
                      <a:gd name="connsiteX91" fmla="*/ 1346977 w 1719811"/>
                      <a:gd name="connsiteY91" fmla="*/ 1344702 h 1588084"/>
                      <a:gd name="connsiteX92" fmla="*/ 1323049 w 1719811"/>
                      <a:gd name="connsiteY92" fmla="*/ 1335131 h 1588084"/>
                      <a:gd name="connsiteX93" fmla="*/ 1045495 w 1719811"/>
                      <a:gd name="connsiteY93" fmla="*/ 1574402 h 1588084"/>
                      <a:gd name="connsiteX94" fmla="*/ 1586247 w 1719811"/>
                      <a:gd name="connsiteY94" fmla="*/ 1292062 h 1588084"/>
                      <a:gd name="connsiteX95" fmla="*/ 1653243 w 1719811"/>
                      <a:gd name="connsiteY95" fmla="*/ 665173 h 1588084"/>
                      <a:gd name="connsiteX96" fmla="*/ 1509680 w 1719811"/>
                      <a:gd name="connsiteY96" fmla="*/ 425902 h 1588084"/>
                      <a:gd name="connsiteX97" fmla="*/ 1509680 w 1719811"/>
                      <a:gd name="connsiteY97" fmla="*/ 416331 h 1588084"/>
                      <a:gd name="connsiteX98" fmla="*/ 1552750 w 1719811"/>
                      <a:gd name="connsiteY98" fmla="*/ 392404 h 1588084"/>
                      <a:gd name="connsiteX99" fmla="*/ 1500110 w 1719811"/>
                      <a:gd name="connsiteY99" fmla="*/ 368477 h 158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719811" h="1588084">
                        <a:moveTo>
                          <a:pt x="1016783" y="1583973"/>
                        </a:moveTo>
                        <a:cubicBezTo>
                          <a:pt x="1011997" y="1583973"/>
                          <a:pt x="1011997" y="1579187"/>
                          <a:pt x="1011997" y="1574402"/>
                        </a:cubicBezTo>
                        <a:cubicBezTo>
                          <a:pt x="1011997" y="1569617"/>
                          <a:pt x="1016783" y="1569617"/>
                          <a:pt x="1016783" y="1569617"/>
                        </a:cubicBezTo>
                        <a:cubicBezTo>
                          <a:pt x="1117276" y="1526548"/>
                          <a:pt x="1251268" y="1421269"/>
                          <a:pt x="1303908" y="1315989"/>
                        </a:cubicBezTo>
                        <a:cubicBezTo>
                          <a:pt x="1303908" y="1315989"/>
                          <a:pt x="1308693" y="1311204"/>
                          <a:pt x="1308693" y="1311204"/>
                        </a:cubicBezTo>
                        <a:cubicBezTo>
                          <a:pt x="1308693" y="1311204"/>
                          <a:pt x="1313478" y="1311204"/>
                          <a:pt x="1313478" y="1311204"/>
                        </a:cubicBezTo>
                        <a:cubicBezTo>
                          <a:pt x="1342191" y="1330346"/>
                          <a:pt x="1390045" y="1330346"/>
                          <a:pt x="1428328" y="1306419"/>
                        </a:cubicBezTo>
                        <a:cubicBezTo>
                          <a:pt x="1471397" y="1282492"/>
                          <a:pt x="1495324" y="1234637"/>
                          <a:pt x="1509680" y="1181998"/>
                        </a:cubicBezTo>
                        <a:cubicBezTo>
                          <a:pt x="1519252" y="1129358"/>
                          <a:pt x="1500110" y="1086289"/>
                          <a:pt x="1461826" y="1076719"/>
                        </a:cubicBezTo>
                        <a:cubicBezTo>
                          <a:pt x="1428328" y="1067148"/>
                          <a:pt x="1375689" y="1086289"/>
                          <a:pt x="1337405" y="1143714"/>
                        </a:cubicBezTo>
                        <a:cubicBezTo>
                          <a:pt x="1337405" y="1148500"/>
                          <a:pt x="1332620" y="1148500"/>
                          <a:pt x="1327835" y="1148500"/>
                        </a:cubicBezTo>
                        <a:cubicBezTo>
                          <a:pt x="1323049" y="1148500"/>
                          <a:pt x="1323049" y="1143714"/>
                          <a:pt x="1323049" y="1138929"/>
                        </a:cubicBezTo>
                        <a:cubicBezTo>
                          <a:pt x="1351762" y="1028864"/>
                          <a:pt x="1409187" y="756096"/>
                          <a:pt x="1294337" y="588606"/>
                        </a:cubicBezTo>
                        <a:cubicBezTo>
                          <a:pt x="1208199" y="703456"/>
                          <a:pt x="1122062" y="684314"/>
                          <a:pt x="1112491" y="684314"/>
                        </a:cubicBezTo>
                        <a:cubicBezTo>
                          <a:pt x="1112491" y="684314"/>
                          <a:pt x="1107706" y="679529"/>
                          <a:pt x="1107706" y="679529"/>
                        </a:cubicBezTo>
                        <a:cubicBezTo>
                          <a:pt x="1107706" y="674744"/>
                          <a:pt x="1107706" y="674744"/>
                          <a:pt x="1112491" y="674744"/>
                        </a:cubicBezTo>
                        <a:cubicBezTo>
                          <a:pt x="1112491" y="674744"/>
                          <a:pt x="1193843" y="622104"/>
                          <a:pt x="1155560" y="473756"/>
                        </a:cubicBezTo>
                        <a:cubicBezTo>
                          <a:pt x="983284" y="612533"/>
                          <a:pt x="796653" y="569465"/>
                          <a:pt x="777512" y="559894"/>
                        </a:cubicBezTo>
                        <a:lnTo>
                          <a:pt x="777512" y="559894"/>
                        </a:lnTo>
                        <a:cubicBezTo>
                          <a:pt x="772726" y="559894"/>
                          <a:pt x="772726" y="555108"/>
                          <a:pt x="772726" y="555108"/>
                        </a:cubicBezTo>
                        <a:cubicBezTo>
                          <a:pt x="772726" y="550323"/>
                          <a:pt x="772726" y="550323"/>
                          <a:pt x="777512" y="550323"/>
                        </a:cubicBezTo>
                        <a:cubicBezTo>
                          <a:pt x="777512" y="550323"/>
                          <a:pt x="806224" y="526396"/>
                          <a:pt x="882791" y="445044"/>
                        </a:cubicBezTo>
                        <a:cubicBezTo>
                          <a:pt x="605237" y="392404"/>
                          <a:pt x="452103" y="559894"/>
                          <a:pt x="452103" y="564679"/>
                        </a:cubicBezTo>
                        <a:cubicBezTo>
                          <a:pt x="452103" y="564679"/>
                          <a:pt x="447318" y="569465"/>
                          <a:pt x="447318" y="564679"/>
                        </a:cubicBezTo>
                        <a:cubicBezTo>
                          <a:pt x="447318" y="564679"/>
                          <a:pt x="442533" y="564679"/>
                          <a:pt x="442533" y="559894"/>
                        </a:cubicBezTo>
                        <a:cubicBezTo>
                          <a:pt x="442533" y="555108"/>
                          <a:pt x="423391" y="497683"/>
                          <a:pt x="476030" y="425902"/>
                        </a:cubicBezTo>
                        <a:cubicBezTo>
                          <a:pt x="231974" y="464185"/>
                          <a:pt x="203262" y="775237"/>
                          <a:pt x="203262" y="775237"/>
                        </a:cubicBezTo>
                        <a:cubicBezTo>
                          <a:pt x="203262" y="775237"/>
                          <a:pt x="203262" y="780023"/>
                          <a:pt x="198476" y="780023"/>
                        </a:cubicBezTo>
                        <a:cubicBezTo>
                          <a:pt x="198476" y="780023"/>
                          <a:pt x="193691" y="780023"/>
                          <a:pt x="193691" y="780023"/>
                        </a:cubicBezTo>
                        <a:cubicBezTo>
                          <a:pt x="188905" y="780023"/>
                          <a:pt x="131480" y="736954"/>
                          <a:pt x="78841" y="669958"/>
                        </a:cubicBezTo>
                        <a:cubicBezTo>
                          <a:pt x="7060" y="579035"/>
                          <a:pt x="-16868" y="483327"/>
                          <a:pt x="11845" y="387619"/>
                        </a:cubicBezTo>
                        <a:cubicBezTo>
                          <a:pt x="69270" y="177060"/>
                          <a:pt x="298970" y="100494"/>
                          <a:pt x="404249" y="95708"/>
                        </a:cubicBezTo>
                        <a:cubicBezTo>
                          <a:pt x="370751" y="62210"/>
                          <a:pt x="370751" y="4785"/>
                          <a:pt x="370751" y="4785"/>
                        </a:cubicBezTo>
                        <a:cubicBezTo>
                          <a:pt x="370751" y="0"/>
                          <a:pt x="370751" y="0"/>
                          <a:pt x="375537" y="0"/>
                        </a:cubicBezTo>
                        <a:cubicBezTo>
                          <a:pt x="380322" y="0"/>
                          <a:pt x="380322" y="0"/>
                          <a:pt x="385107" y="4785"/>
                        </a:cubicBezTo>
                        <a:cubicBezTo>
                          <a:pt x="385107" y="4785"/>
                          <a:pt x="404249" y="33498"/>
                          <a:pt x="476030" y="52640"/>
                        </a:cubicBezTo>
                        <a:cubicBezTo>
                          <a:pt x="543026" y="71781"/>
                          <a:pt x="633949" y="76567"/>
                          <a:pt x="748799" y="66996"/>
                        </a:cubicBezTo>
                        <a:cubicBezTo>
                          <a:pt x="873220" y="57425"/>
                          <a:pt x="997641" y="66996"/>
                          <a:pt x="1107706" y="95708"/>
                        </a:cubicBezTo>
                        <a:cubicBezTo>
                          <a:pt x="1251268" y="133992"/>
                          <a:pt x="1356547" y="200987"/>
                          <a:pt x="1404401" y="282340"/>
                        </a:cubicBezTo>
                        <a:lnTo>
                          <a:pt x="1423543" y="239271"/>
                        </a:lnTo>
                        <a:cubicBezTo>
                          <a:pt x="1423543" y="239271"/>
                          <a:pt x="1428328" y="234485"/>
                          <a:pt x="1428328" y="234485"/>
                        </a:cubicBezTo>
                        <a:cubicBezTo>
                          <a:pt x="1428328" y="234485"/>
                          <a:pt x="1433114" y="234485"/>
                          <a:pt x="1433114" y="234485"/>
                        </a:cubicBezTo>
                        <a:cubicBezTo>
                          <a:pt x="1433114" y="234485"/>
                          <a:pt x="1471397" y="282340"/>
                          <a:pt x="1461826" y="344550"/>
                        </a:cubicBezTo>
                        <a:cubicBezTo>
                          <a:pt x="1480968" y="344550"/>
                          <a:pt x="1495324" y="349335"/>
                          <a:pt x="1509680" y="354121"/>
                        </a:cubicBezTo>
                        <a:cubicBezTo>
                          <a:pt x="1562320" y="368477"/>
                          <a:pt x="1576677" y="392404"/>
                          <a:pt x="1576677" y="392404"/>
                        </a:cubicBezTo>
                        <a:cubicBezTo>
                          <a:pt x="1576677" y="392404"/>
                          <a:pt x="1576677" y="397190"/>
                          <a:pt x="1576677" y="397190"/>
                        </a:cubicBezTo>
                        <a:cubicBezTo>
                          <a:pt x="1576677" y="397190"/>
                          <a:pt x="1576677" y="401975"/>
                          <a:pt x="1571891" y="401975"/>
                        </a:cubicBezTo>
                        <a:cubicBezTo>
                          <a:pt x="1557535" y="406760"/>
                          <a:pt x="1538393" y="416331"/>
                          <a:pt x="1533608" y="421117"/>
                        </a:cubicBezTo>
                        <a:cubicBezTo>
                          <a:pt x="1571891" y="468971"/>
                          <a:pt x="1648458" y="602962"/>
                          <a:pt x="1672385" y="660387"/>
                        </a:cubicBezTo>
                        <a:cubicBezTo>
                          <a:pt x="1753737" y="847019"/>
                          <a:pt x="1729810" y="1076719"/>
                          <a:pt x="1605389" y="1296848"/>
                        </a:cubicBezTo>
                        <a:cubicBezTo>
                          <a:pt x="1485753" y="1488264"/>
                          <a:pt x="1232126" y="1612685"/>
                          <a:pt x="1016783" y="1583973"/>
                        </a:cubicBezTo>
                        <a:cubicBezTo>
                          <a:pt x="1016783" y="1583973"/>
                          <a:pt x="1016783" y="1583973"/>
                          <a:pt x="1016783" y="1583973"/>
                        </a:cubicBezTo>
                        <a:cubicBezTo>
                          <a:pt x="1016783" y="1583973"/>
                          <a:pt x="1016783" y="1583973"/>
                          <a:pt x="1016783" y="1583973"/>
                        </a:cubicBezTo>
                        <a:close/>
                        <a:moveTo>
                          <a:pt x="1500110" y="368477"/>
                        </a:moveTo>
                        <a:cubicBezTo>
                          <a:pt x="1485753" y="363692"/>
                          <a:pt x="1466612" y="363692"/>
                          <a:pt x="1447470" y="358906"/>
                        </a:cubicBezTo>
                        <a:cubicBezTo>
                          <a:pt x="1447470" y="358906"/>
                          <a:pt x="1442685" y="358906"/>
                          <a:pt x="1442685" y="354121"/>
                        </a:cubicBezTo>
                        <a:cubicBezTo>
                          <a:pt x="1442685" y="354121"/>
                          <a:pt x="1442685" y="349335"/>
                          <a:pt x="1442685" y="349335"/>
                        </a:cubicBezTo>
                        <a:cubicBezTo>
                          <a:pt x="1452256" y="306267"/>
                          <a:pt x="1433114" y="267983"/>
                          <a:pt x="1423543" y="248842"/>
                        </a:cubicBezTo>
                        <a:lnTo>
                          <a:pt x="1404401" y="291910"/>
                        </a:lnTo>
                        <a:cubicBezTo>
                          <a:pt x="1404401" y="291910"/>
                          <a:pt x="1399616" y="296696"/>
                          <a:pt x="1399616" y="296696"/>
                        </a:cubicBezTo>
                        <a:cubicBezTo>
                          <a:pt x="1394831" y="296696"/>
                          <a:pt x="1394831" y="296696"/>
                          <a:pt x="1394831" y="291910"/>
                        </a:cubicBezTo>
                        <a:cubicBezTo>
                          <a:pt x="1346977" y="205773"/>
                          <a:pt x="1241697" y="133992"/>
                          <a:pt x="1098135" y="100494"/>
                        </a:cubicBezTo>
                        <a:cubicBezTo>
                          <a:pt x="992856" y="71781"/>
                          <a:pt x="868435" y="62210"/>
                          <a:pt x="744014" y="71781"/>
                        </a:cubicBezTo>
                        <a:cubicBezTo>
                          <a:pt x="629164" y="81352"/>
                          <a:pt x="538241" y="76567"/>
                          <a:pt x="466460" y="57425"/>
                        </a:cubicBezTo>
                        <a:cubicBezTo>
                          <a:pt x="423391" y="43069"/>
                          <a:pt x="394678" y="28712"/>
                          <a:pt x="380322" y="19142"/>
                        </a:cubicBezTo>
                        <a:cubicBezTo>
                          <a:pt x="385107" y="43069"/>
                          <a:pt x="389893" y="76567"/>
                          <a:pt x="423391" y="95708"/>
                        </a:cubicBezTo>
                        <a:cubicBezTo>
                          <a:pt x="428176" y="95708"/>
                          <a:pt x="428176" y="100494"/>
                          <a:pt x="428176" y="105279"/>
                        </a:cubicBezTo>
                        <a:cubicBezTo>
                          <a:pt x="428176" y="110065"/>
                          <a:pt x="423391" y="110065"/>
                          <a:pt x="423391" y="110065"/>
                        </a:cubicBezTo>
                        <a:cubicBezTo>
                          <a:pt x="332468" y="100494"/>
                          <a:pt x="83626" y="172275"/>
                          <a:pt x="21416" y="392404"/>
                        </a:cubicBezTo>
                        <a:cubicBezTo>
                          <a:pt x="-2511" y="483327"/>
                          <a:pt x="16630" y="574250"/>
                          <a:pt x="88412" y="665173"/>
                        </a:cubicBezTo>
                        <a:cubicBezTo>
                          <a:pt x="126695" y="717812"/>
                          <a:pt x="174549" y="751310"/>
                          <a:pt x="193691" y="765667"/>
                        </a:cubicBezTo>
                        <a:cubicBezTo>
                          <a:pt x="203262" y="708242"/>
                          <a:pt x="251116" y="435473"/>
                          <a:pt x="490387" y="411546"/>
                        </a:cubicBezTo>
                        <a:cubicBezTo>
                          <a:pt x="495172" y="411546"/>
                          <a:pt x="495172" y="411546"/>
                          <a:pt x="495172" y="416331"/>
                        </a:cubicBezTo>
                        <a:cubicBezTo>
                          <a:pt x="495172" y="416331"/>
                          <a:pt x="495172" y="421117"/>
                          <a:pt x="495172" y="425902"/>
                        </a:cubicBezTo>
                        <a:cubicBezTo>
                          <a:pt x="447318" y="478542"/>
                          <a:pt x="447318" y="526396"/>
                          <a:pt x="452103" y="545537"/>
                        </a:cubicBezTo>
                        <a:cubicBezTo>
                          <a:pt x="466460" y="531181"/>
                          <a:pt x="504743" y="497683"/>
                          <a:pt x="562168" y="473756"/>
                        </a:cubicBezTo>
                        <a:cubicBezTo>
                          <a:pt x="633949" y="440258"/>
                          <a:pt x="748799" y="406760"/>
                          <a:pt x="901933" y="435473"/>
                        </a:cubicBezTo>
                        <a:cubicBezTo>
                          <a:pt x="901933" y="435473"/>
                          <a:pt x="906718" y="435473"/>
                          <a:pt x="906718" y="440258"/>
                        </a:cubicBezTo>
                        <a:cubicBezTo>
                          <a:pt x="906718" y="440258"/>
                          <a:pt x="906718" y="445044"/>
                          <a:pt x="906718" y="445044"/>
                        </a:cubicBezTo>
                        <a:cubicBezTo>
                          <a:pt x="849293" y="507254"/>
                          <a:pt x="815795" y="535967"/>
                          <a:pt x="801439" y="550323"/>
                        </a:cubicBezTo>
                        <a:cubicBezTo>
                          <a:pt x="849293" y="559894"/>
                          <a:pt x="1011997" y="583821"/>
                          <a:pt x="1165131" y="454615"/>
                        </a:cubicBezTo>
                        <a:cubicBezTo>
                          <a:pt x="1165131" y="454615"/>
                          <a:pt x="1169916" y="454615"/>
                          <a:pt x="1169916" y="454615"/>
                        </a:cubicBezTo>
                        <a:cubicBezTo>
                          <a:pt x="1169916" y="454615"/>
                          <a:pt x="1174701" y="454615"/>
                          <a:pt x="1174701" y="459400"/>
                        </a:cubicBezTo>
                        <a:cubicBezTo>
                          <a:pt x="1212985" y="588606"/>
                          <a:pt x="1165131" y="650817"/>
                          <a:pt x="1141203" y="674744"/>
                        </a:cubicBezTo>
                        <a:cubicBezTo>
                          <a:pt x="1169916" y="674744"/>
                          <a:pt x="1236912" y="669958"/>
                          <a:pt x="1303908" y="574250"/>
                        </a:cubicBezTo>
                        <a:cubicBezTo>
                          <a:pt x="1303908" y="574250"/>
                          <a:pt x="1308693" y="569465"/>
                          <a:pt x="1308693" y="569465"/>
                        </a:cubicBezTo>
                        <a:cubicBezTo>
                          <a:pt x="1308693" y="569465"/>
                          <a:pt x="1313478" y="569465"/>
                          <a:pt x="1313478" y="574250"/>
                        </a:cubicBezTo>
                        <a:cubicBezTo>
                          <a:pt x="1423543" y="732169"/>
                          <a:pt x="1385260" y="985796"/>
                          <a:pt x="1356547" y="1115002"/>
                        </a:cubicBezTo>
                        <a:cubicBezTo>
                          <a:pt x="1394831" y="1071933"/>
                          <a:pt x="1442685" y="1062362"/>
                          <a:pt x="1476183" y="1071933"/>
                        </a:cubicBezTo>
                        <a:cubicBezTo>
                          <a:pt x="1509680" y="1081504"/>
                          <a:pt x="1547964" y="1119787"/>
                          <a:pt x="1533608" y="1191569"/>
                        </a:cubicBezTo>
                        <a:cubicBezTo>
                          <a:pt x="1524037" y="1248994"/>
                          <a:pt x="1490539" y="1296848"/>
                          <a:pt x="1447470" y="1325560"/>
                        </a:cubicBezTo>
                        <a:cubicBezTo>
                          <a:pt x="1413972" y="1344702"/>
                          <a:pt x="1375689" y="1354273"/>
                          <a:pt x="1346977" y="1344702"/>
                        </a:cubicBezTo>
                        <a:cubicBezTo>
                          <a:pt x="1337405" y="1344702"/>
                          <a:pt x="1332620" y="1339916"/>
                          <a:pt x="1323049" y="1335131"/>
                        </a:cubicBezTo>
                        <a:cubicBezTo>
                          <a:pt x="1260839" y="1430839"/>
                          <a:pt x="1141203" y="1526548"/>
                          <a:pt x="1045495" y="1574402"/>
                        </a:cubicBezTo>
                        <a:cubicBezTo>
                          <a:pt x="1246482" y="1588758"/>
                          <a:pt x="1485753" y="1464337"/>
                          <a:pt x="1586247" y="1292062"/>
                        </a:cubicBezTo>
                        <a:cubicBezTo>
                          <a:pt x="1710668" y="1076719"/>
                          <a:pt x="1734595" y="847019"/>
                          <a:pt x="1653243" y="665173"/>
                        </a:cubicBezTo>
                        <a:cubicBezTo>
                          <a:pt x="1629316" y="607748"/>
                          <a:pt x="1547964" y="468971"/>
                          <a:pt x="1509680" y="425902"/>
                        </a:cubicBezTo>
                        <a:cubicBezTo>
                          <a:pt x="1509680" y="425902"/>
                          <a:pt x="1504895" y="421117"/>
                          <a:pt x="1509680" y="416331"/>
                        </a:cubicBezTo>
                        <a:cubicBezTo>
                          <a:pt x="1509680" y="411546"/>
                          <a:pt x="1524037" y="401975"/>
                          <a:pt x="1552750" y="392404"/>
                        </a:cubicBezTo>
                        <a:cubicBezTo>
                          <a:pt x="1543178" y="387619"/>
                          <a:pt x="1528823" y="378048"/>
                          <a:pt x="1500110" y="368477"/>
                        </a:cubicBezTo>
                        <a:close/>
                      </a:path>
                    </a:pathLst>
                  </a:custGeom>
                  <a:solidFill>
                    <a:srgbClr val="B3351C"/>
                  </a:solidFill>
                  <a:ln w="47824" cap="flat">
                    <a:noFill/>
                    <a:prstDash val="solid"/>
                    <a:miter/>
                  </a:ln>
                </p:spPr>
                <p:txBody>
                  <a:bodyPr rtlCol="0" anchor="ctr"/>
                  <a:lstStyle/>
                  <a:p>
                    <a:endParaRPr lang="en-US"/>
                  </a:p>
                </p:txBody>
              </p:sp>
            </p:grpSp>
            <p:sp>
              <p:nvSpPr>
                <p:cNvPr id="145" name="Freeform: Shape 144">
                  <a:extLst>
                    <a:ext uri="{FF2B5EF4-FFF2-40B4-BE49-F238E27FC236}">
                      <a16:creationId xmlns:a16="http://schemas.microsoft.com/office/drawing/2014/main" id="{864F4980-EDC6-4679-A1CF-9536E06241C3}"/>
                    </a:ext>
                  </a:extLst>
                </p:cNvPr>
                <p:cNvSpPr/>
                <p:nvPr/>
              </p:nvSpPr>
              <p:spPr>
                <a:xfrm>
                  <a:off x="8028417" y="5965674"/>
                  <a:ext cx="1699367" cy="1573614"/>
                </a:xfrm>
                <a:custGeom>
                  <a:avLst/>
                  <a:gdLst>
                    <a:gd name="connsiteX0" fmla="*/ 10151 w 1699367"/>
                    <a:gd name="connsiteY0" fmla="*/ 387619 h 1573614"/>
                    <a:gd name="connsiteX1" fmla="*/ 191997 w 1699367"/>
                    <a:gd name="connsiteY1" fmla="*/ 770452 h 1573614"/>
                    <a:gd name="connsiteX2" fmla="*/ 483908 w 1699367"/>
                    <a:gd name="connsiteY2" fmla="*/ 411546 h 1573614"/>
                    <a:gd name="connsiteX3" fmla="*/ 440839 w 1699367"/>
                    <a:gd name="connsiteY3" fmla="*/ 550323 h 1573614"/>
                    <a:gd name="connsiteX4" fmla="*/ 890668 w 1699367"/>
                    <a:gd name="connsiteY4" fmla="*/ 430688 h 1573614"/>
                    <a:gd name="connsiteX5" fmla="*/ 775818 w 1699367"/>
                    <a:gd name="connsiteY5" fmla="*/ 545537 h 1573614"/>
                    <a:gd name="connsiteX6" fmla="*/ 1158652 w 1699367"/>
                    <a:gd name="connsiteY6" fmla="*/ 454615 h 1573614"/>
                    <a:gd name="connsiteX7" fmla="*/ 1115583 w 1699367"/>
                    <a:gd name="connsiteY7" fmla="*/ 669958 h 1573614"/>
                    <a:gd name="connsiteX8" fmla="*/ 1297429 w 1699367"/>
                    <a:gd name="connsiteY8" fmla="*/ 569465 h 1573614"/>
                    <a:gd name="connsiteX9" fmla="*/ 1330927 w 1699367"/>
                    <a:gd name="connsiteY9" fmla="*/ 1134144 h 1573614"/>
                    <a:gd name="connsiteX10" fmla="*/ 1512773 w 1699367"/>
                    <a:gd name="connsiteY10" fmla="*/ 1177212 h 1573614"/>
                    <a:gd name="connsiteX11" fmla="*/ 1306999 w 1699367"/>
                    <a:gd name="connsiteY11" fmla="*/ 1311204 h 1573614"/>
                    <a:gd name="connsiteX12" fmla="*/ 1015089 w 1699367"/>
                    <a:gd name="connsiteY12" fmla="*/ 1569617 h 1573614"/>
                    <a:gd name="connsiteX13" fmla="*/ 1584554 w 1699367"/>
                    <a:gd name="connsiteY13" fmla="*/ 1287277 h 1573614"/>
                    <a:gd name="connsiteX14" fmla="*/ 1651549 w 1699367"/>
                    <a:gd name="connsiteY14" fmla="*/ 655602 h 1573614"/>
                    <a:gd name="connsiteX15" fmla="*/ 1507987 w 1699367"/>
                    <a:gd name="connsiteY15" fmla="*/ 416331 h 1573614"/>
                    <a:gd name="connsiteX16" fmla="*/ 1555841 w 1699367"/>
                    <a:gd name="connsiteY16" fmla="*/ 392404 h 1573614"/>
                    <a:gd name="connsiteX17" fmla="*/ 1440991 w 1699367"/>
                    <a:gd name="connsiteY17" fmla="*/ 349335 h 1573614"/>
                    <a:gd name="connsiteX18" fmla="*/ 1412278 w 1699367"/>
                    <a:gd name="connsiteY18" fmla="*/ 234485 h 1573614"/>
                    <a:gd name="connsiteX19" fmla="*/ 1393137 w 1699367"/>
                    <a:gd name="connsiteY19" fmla="*/ 287125 h 1573614"/>
                    <a:gd name="connsiteX20" fmla="*/ 732749 w 1699367"/>
                    <a:gd name="connsiteY20" fmla="*/ 62210 h 1573614"/>
                    <a:gd name="connsiteX21" fmla="*/ 364272 w 1699367"/>
                    <a:gd name="connsiteY21" fmla="*/ 0 h 1573614"/>
                    <a:gd name="connsiteX22" fmla="*/ 412126 w 1699367"/>
                    <a:gd name="connsiteY22" fmla="*/ 100494 h 1573614"/>
                    <a:gd name="connsiteX23" fmla="*/ 10151 w 1699367"/>
                    <a:gd name="connsiteY23" fmla="*/ 387619 h 1573614"/>
                    <a:gd name="connsiteX24" fmla="*/ 163285 w 1699367"/>
                    <a:gd name="connsiteY24" fmla="*/ 320623 h 1573614"/>
                    <a:gd name="connsiteX25" fmla="*/ 397770 w 1699367"/>
                    <a:gd name="connsiteY25" fmla="*/ 133992 h 1573614"/>
                    <a:gd name="connsiteX26" fmla="*/ 584401 w 1699367"/>
                    <a:gd name="connsiteY26" fmla="*/ 119635 h 1573614"/>
                    <a:gd name="connsiteX27" fmla="*/ 555689 w 1699367"/>
                    <a:gd name="connsiteY27" fmla="*/ 90923 h 1573614"/>
                    <a:gd name="connsiteX28" fmla="*/ 560474 w 1699367"/>
                    <a:gd name="connsiteY28" fmla="*/ 81352 h 1573614"/>
                    <a:gd name="connsiteX29" fmla="*/ 828458 w 1699367"/>
                    <a:gd name="connsiteY29" fmla="*/ 90923 h 1573614"/>
                    <a:gd name="connsiteX30" fmla="*/ 1072514 w 1699367"/>
                    <a:gd name="connsiteY30" fmla="*/ 114850 h 1573614"/>
                    <a:gd name="connsiteX31" fmla="*/ 1397922 w 1699367"/>
                    <a:gd name="connsiteY31" fmla="*/ 325408 h 1573614"/>
                    <a:gd name="connsiteX32" fmla="*/ 1397922 w 1699367"/>
                    <a:gd name="connsiteY32" fmla="*/ 334979 h 1573614"/>
                    <a:gd name="connsiteX33" fmla="*/ 1306999 w 1699367"/>
                    <a:gd name="connsiteY33" fmla="*/ 253627 h 1573614"/>
                    <a:gd name="connsiteX34" fmla="*/ 1306999 w 1699367"/>
                    <a:gd name="connsiteY34" fmla="*/ 263198 h 1573614"/>
                    <a:gd name="connsiteX35" fmla="*/ 1383566 w 1699367"/>
                    <a:gd name="connsiteY35" fmla="*/ 368477 h 1573614"/>
                    <a:gd name="connsiteX36" fmla="*/ 1302214 w 1699367"/>
                    <a:gd name="connsiteY36" fmla="*/ 306267 h 1573614"/>
                    <a:gd name="connsiteX37" fmla="*/ 1350068 w 1699367"/>
                    <a:gd name="connsiteY37" fmla="*/ 363692 h 1573614"/>
                    <a:gd name="connsiteX38" fmla="*/ 1345283 w 1699367"/>
                    <a:gd name="connsiteY38" fmla="*/ 363692 h 1573614"/>
                    <a:gd name="connsiteX39" fmla="*/ 1292643 w 1699367"/>
                    <a:gd name="connsiteY39" fmla="*/ 358906 h 1573614"/>
                    <a:gd name="connsiteX40" fmla="*/ 1292643 w 1699367"/>
                    <a:gd name="connsiteY40" fmla="*/ 363692 h 1573614"/>
                    <a:gd name="connsiteX41" fmla="*/ 1340497 w 1699367"/>
                    <a:gd name="connsiteY41" fmla="*/ 387619 h 1573614"/>
                    <a:gd name="connsiteX42" fmla="*/ 1364424 w 1699367"/>
                    <a:gd name="connsiteY42" fmla="*/ 406760 h 1573614"/>
                    <a:gd name="connsiteX43" fmla="*/ 1383566 w 1699367"/>
                    <a:gd name="connsiteY43" fmla="*/ 445044 h 1573614"/>
                    <a:gd name="connsiteX44" fmla="*/ 1393137 w 1699367"/>
                    <a:gd name="connsiteY44" fmla="*/ 516825 h 1573614"/>
                    <a:gd name="connsiteX45" fmla="*/ 1397922 w 1699367"/>
                    <a:gd name="connsiteY45" fmla="*/ 521610 h 1573614"/>
                    <a:gd name="connsiteX46" fmla="*/ 1407493 w 1699367"/>
                    <a:gd name="connsiteY46" fmla="*/ 454615 h 1573614"/>
                    <a:gd name="connsiteX47" fmla="*/ 1488845 w 1699367"/>
                    <a:gd name="connsiteY47" fmla="*/ 531181 h 1573614"/>
                    <a:gd name="connsiteX48" fmla="*/ 1412278 w 1699367"/>
                    <a:gd name="connsiteY48" fmla="*/ 416331 h 1573614"/>
                    <a:gd name="connsiteX49" fmla="*/ 1527129 w 1699367"/>
                    <a:gd name="connsiteY49" fmla="*/ 502469 h 1573614"/>
                    <a:gd name="connsiteX50" fmla="*/ 1622837 w 1699367"/>
                    <a:gd name="connsiteY50" fmla="*/ 717812 h 1573614"/>
                    <a:gd name="connsiteX51" fmla="*/ 1555841 w 1699367"/>
                    <a:gd name="connsiteY51" fmla="*/ 1215496 h 1573614"/>
                    <a:gd name="connsiteX52" fmla="*/ 1546270 w 1699367"/>
                    <a:gd name="connsiteY52" fmla="*/ 1205925 h 1573614"/>
                    <a:gd name="connsiteX53" fmla="*/ 1565412 w 1699367"/>
                    <a:gd name="connsiteY53" fmla="*/ 923585 h 1573614"/>
                    <a:gd name="connsiteX54" fmla="*/ 1507987 w 1699367"/>
                    <a:gd name="connsiteY54" fmla="*/ 1033650 h 1573614"/>
                    <a:gd name="connsiteX55" fmla="*/ 1527129 w 1699367"/>
                    <a:gd name="connsiteY55" fmla="*/ 861375 h 1573614"/>
                    <a:gd name="connsiteX56" fmla="*/ 1493631 w 1699367"/>
                    <a:gd name="connsiteY56" fmla="*/ 736954 h 1573614"/>
                    <a:gd name="connsiteX57" fmla="*/ 1417064 w 1699367"/>
                    <a:gd name="connsiteY57" fmla="*/ 995367 h 1573614"/>
                    <a:gd name="connsiteX58" fmla="*/ 1407493 w 1699367"/>
                    <a:gd name="connsiteY58" fmla="*/ 655602 h 1573614"/>
                    <a:gd name="connsiteX59" fmla="*/ 1283072 w 1699367"/>
                    <a:gd name="connsiteY59" fmla="*/ 440258 h 1573614"/>
                    <a:gd name="connsiteX60" fmla="*/ 1201720 w 1699367"/>
                    <a:gd name="connsiteY60" fmla="*/ 631675 h 1573614"/>
                    <a:gd name="connsiteX61" fmla="*/ 1158652 w 1699367"/>
                    <a:gd name="connsiteY61" fmla="*/ 392404 h 1573614"/>
                    <a:gd name="connsiteX62" fmla="*/ 895454 w 1699367"/>
                    <a:gd name="connsiteY62" fmla="*/ 516825 h 1573614"/>
                    <a:gd name="connsiteX63" fmla="*/ 991162 w 1699367"/>
                    <a:gd name="connsiteY63" fmla="*/ 378048 h 1573614"/>
                    <a:gd name="connsiteX64" fmla="*/ 881097 w 1699367"/>
                    <a:gd name="connsiteY64" fmla="*/ 401975 h 1573614"/>
                    <a:gd name="connsiteX65" fmla="*/ 742320 w 1699367"/>
                    <a:gd name="connsiteY65" fmla="*/ 387619 h 1573614"/>
                    <a:gd name="connsiteX66" fmla="*/ 483908 w 1699367"/>
                    <a:gd name="connsiteY66" fmla="*/ 459400 h 1573614"/>
                    <a:gd name="connsiteX67" fmla="*/ 584401 w 1699367"/>
                    <a:gd name="connsiteY67" fmla="*/ 334979 h 1573614"/>
                    <a:gd name="connsiteX68" fmla="*/ 555689 w 1699367"/>
                    <a:gd name="connsiteY68" fmla="*/ 330194 h 1573614"/>
                    <a:gd name="connsiteX69" fmla="*/ 555689 w 1699367"/>
                    <a:gd name="connsiteY69" fmla="*/ 330194 h 1573614"/>
                    <a:gd name="connsiteX70" fmla="*/ 526976 w 1699367"/>
                    <a:gd name="connsiteY70" fmla="*/ 330194 h 1573614"/>
                    <a:gd name="connsiteX71" fmla="*/ 526976 w 1699367"/>
                    <a:gd name="connsiteY71" fmla="*/ 330194 h 1573614"/>
                    <a:gd name="connsiteX72" fmla="*/ 220710 w 1699367"/>
                    <a:gd name="connsiteY72" fmla="*/ 507254 h 1573614"/>
                    <a:gd name="connsiteX73" fmla="*/ 503049 w 1699367"/>
                    <a:gd name="connsiteY73" fmla="*/ 224915 h 1573614"/>
                    <a:gd name="connsiteX74" fmla="*/ 163285 w 1699367"/>
                    <a:gd name="connsiteY74" fmla="*/ 320623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99367" h="1573614">
                      <a:moveTo>
                        <a:pt x="10151" y="387619"/>
                      </a:moveTo>
                      <a:cubicBezTo>
                        <a:pt x="-52059" y="612533"/>
                        <a:pt x="191997" y="770452"/>
                        <a:pt x="191997" y="770452"/>
                      </a:cubicBezTo>
                      <a:cubicBezTo>
                        <a:pt x="191997" y="770452"/>
                        <a:pt x="215924" y="440258"/>
                        <a:pt x="483908"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9" y="569465"/>
                      </a:cubicBezTo>
                      <a:cubicBezTo>
                        <a:pt x="1407493" y="727383"/>
                        <a:pt x="1369210" y="985796"/>
                        <a:pt x="1330927" y="1134144"/>
                      </a:cubicBezTo>
                      <a:cubicBezTo>
                        <a:pt x="1397922" y="1024079"/>
                        <a:pt x="1536700" y="1043221"/>
                        <a:pt x="1512773" y="1177212"/>
                      </a:cubicBezTo>
                      <a:cubicBezTo>
                        <a:pt x="1488845" y="1311204"/>
                        <a:pt x="1364424" y="1354273"/>
                        <a:pt x="1306999" y="1311204"/>
                      </a:cubicBezTo>
                      <a:cubicBezTo>
                        <a:pt x="1254360" y="1416483"/>
                        <a:pt x="1120368" y="1526548"/>
                        <a:pt x="1015089" y="1569617"/>
                      </a:cubicBezTo>
                      <a:cubicBezTo>
                        <a:pt x="1225647" y="1598329"/>
                        <a:pt x="1479274" y="1469123"/>
                        <a:pt x="1584554" y="1287277"/>
                      </a:cubicBezTo>
                      <a:cubicBezTo>
                        <a:pt x="1694619" y="1091075"/>
                        <a:pt x="1742473" y="856590"/>
                        <a:pt x="1651549" y="655602"/>
                      </a:cubicBezTo>
                      <a:cubicBezTo>
                        <a:pt x="1627622" y="598177"/>
                        <a:pt x="1546270" y="459400"/>
                        <a:pt x="1507987" y="416331"/>
                      </a:cubicBezTo>
                      <a:cubicBezTo>
                        <a:pt x="1503201" y="411546"/>
                        <a:pt x="1555841" y="392404"/>
                        <a:pt x="1555841" y="392404"/>
                      </a:cubicBezTo>
                      <a:cubicBezTo>
                        <a:pt x="1555841" y="392404"/>
                        <a:pt x="1531914" y="354121"/>
                        <a:pt x="1440991" y="349335"/>
                      </a:cubicBezTo>
                      <a:cubicBezTo>
                        <a:pt x="1455347" y="287125"/>
                        <a:pt x="1412278" y="234485"/>
                        <a:pt x="1412278" y="234485"/>
                      </a:cubicBezTo>
                      <a:lnTo>
                        <a:pt x="1393137" y="287125"/>
                      </a:lnTo>
                      <a:cubicBezTo>
                        <a:pt x="1297429" y="143563"/>
                        <a:pt x="1034231" y="38283"/>
                        <a:pt x="732749" y="62210"/>
                      </a:cubicBezTo>
                      <a:cubicBezTo>
                        <a:pt x="421697" y="86138"/>
                        <a:pt x="364272" y="0"/>
                        <a:pt x="364272" y="0"/>
                      </a:cubicBezTo>
                      <a:cubicBezTo>
                        <a:pt x="364272" y="0"/>
                        <a:pt x="359487" y="71781"/>
                        <a:pt x="412126" y="100494"/>
                      </a:cubicBezTo>
                      <a:cubicBezTo>
                        <a:pt x="335559" y="90923"/>
                        <a:pt x="72361" y="162704"/>
                        <a:pt x="10151" y="387619"/>
                      </a:cubicBezTo>
                      <a:close/>
                      <a:moveTo>
                        <a:pt x="163285" y="320623"/>
                      </a:moveTo>
                      <a:cubicBezTo>
                        <a:pt x="191997" y="205773"/>
                        <a:pt x="292491" y="157919"/>
                        <a:pt x="397770" y="133992"/>
                      </a:cubicBezTo>
                      <a:cubicBezTo>
                        <a:pt x="459981" y="119635"/>
                        <a:pt x="522191" y="110065"/>
                        <a:pt x="584401" y="119635"/>
                      </a:cubicBezTo>
                      <a:cubicBezTo>
                        <a:pt x="574830" y="110065"/>
                        <a:pt x="565260" y="100494"/>
                        <a:pt x="555689" y="90923"/>
                      </a:cubicBezTo>
                      <a:cubicBezTo>
                        <a:pt x="550903" y="86138"/>
                        <a:pt x="550903" y="81352"/>
                        <a:pt x="560474" y="81352"/>
                      </a:cubicBezTo>
                      <a:cubicBezTo>
                        <a:pt x="646612" y="100494"/>
                        <a:pt x="737535" y="90923"/>
                        <a:pt x="828458" y="90923"/>
                      </a:cubicBezTo>
                      <a:cubicBezTo>
                        <a:pt x="909810" y="90923"/>
                        <a:pt x="991162" y="95708"/>
                        <a:pt x="1072514" y="114850"/>
                      </a:cubicBezTo>
                      <a:cubicBezTo>
                        <a:pt x="1196935" y="143563"/>
                        <a:pt x="1330927" y="215344"/>
                        <a:pt x="1397922" y="325408"/>
                      </a:cubicBezTo>
                      <a:cubicBezTo>
                        <a:pt x="1397922" y="330194"/>
                        <a:pt x="1397922" y="330194"/>
                        <a:pt x="1397922" y="334979"/>
                      </a:cubicBezTo>
                      <a:cubicBezTo>
                        <a:pt x="1378781" y="301481"/>
                        <a:pt x="1345283" y="263198"/>
                        <a:pt x="1306999" y="253627"/>
                      </a:cubicBezTo>
                      <a:cubicBezTo>
                        <a:pt x="1302214" y="253627"/>
                        <a:pt x="1302214" y="258412"/>
                        <a:pt x="1306999" y="263198"/>
                      </a:cubicBezTo>
                      <a:cubicBezTo>
                        <a:pt x="1335712" y="296696"/>
                        <a:pt x="1373995" y="325408"/>
                        <a:pt x="1383566" y="368477"/>
                      </a:cubicBezTo>
                      <a:cubicBezTo>
                        <a:pt x="1364424" y="339765"/>
                        <a:pt x="1335712" y="315837"/>
                        <a:pt x="1302214" y="306267"/>
                      </a:cubicBezTo>
                      <a:cubicBezTo>
                        <a:pt x="1321356" y="320623"/>
                        <a:pt x="1335712" y="339765"/>
                        <a:pt x="1350068" y="363692"/>
                      </a:cubicBezTo>
                      <a:cubicBezTo>
                        <a:pt x="1350068" y="363692"/>
                        <a:pt x="1345283" y="363692"/>
                        <a:pt x="1345283" y="363692"/>
                      </a:cubicBezTo>
                      <a:cubicBezTo>
                        <a:pt x="1330927" y="358906"/>
                        <a:pt x="1306999" y="349335"/>
                        <a:pt x="1292643" y="358906"/>
                      </a:cubicBezTo>
                      <a:cubicBezTo>
                        <a:pt x="1287858" y="358906"/>
                        <a:pt x="1292643" y="363692"/>
                        <a:pt x="1292643" y="363692"/>
                      </a:cubicBezTo>
                      <a:cubicBezTo>
                        <a:pt x="1306999" y="373262"/>
                        <a:pt x="1326141" y="378048"/>
                        <a:pt x="1340497" y="387619"/>
                      </a:cubicBezTo>
                      <a:cubicBezTo>
                        <a:pt x="1350068" y="392404"/>
                        <a:pt x="1354854" y="397190"/>
                        <a:pt x="1364424" y="406760"/>
                      </a:cubicBezTo>
                      <a:cubicBezTo>
                        <a:pt x="1373995" y="416331"/>
                        <a:pt x="1378781" y="430688"/>
                        <a:pt x="1383566" y="445044"/>
                      </a:cubicBezTo>
                      <a:cubicBezTo>
                        <a:pt x="1388351" y="468971"/>
                        <a:pt x="1388351" y="492898"/>
                        <a:pt x="1393137" y="516825"/>
                      </a:cubicBezTo>
                      <a:cubicBezTo>
                        <a:pt x="1393137" y="516825"/>
                        <a:pt x="1397922" y="521610"/>
                        <a:pt x="1397922" y="521610"/>
                      </a:cubicBezTo>
                      <a:cubicBezTo>
                        <a:pt x="1402708" y="502469"/>
                        <a:pt x="1407493" y="478542"/>
                        <a:pt x="1407493" y="454615"/>
                      </a:cubicBezTo>
                      <a:cubicBezTo>
                        <a:pt x="1431420" y="478542"/>
                        <a:pt x="1488845" y="535967"/>
                        <a:pt x="1488845" y="531181"/>
                      </a:cubicBezTo>
                      <a:cubicBezTo>
                        <a:pt x="1493631" y="512040"/>
                        <a:pt x="1479274" y="454615"/>
                        <a:pt x="1412278" y="416331"/>
                      </a:cubicBezTo>
                      <a:cubicBezTo>
                        <a:pt x="1455347" y="416331"/>
                        <a:pt x="1488845" y="440258"/>
                        <a:pt x="1527129" y="502469"/>
                      </a:cubicBezTo>
                      <a:cubicBezTo>
                        <a:pt x="1574983" y="564679"/>
                        <a:pt x="1603695" y="641246"/>
                        <a:pt x="1622837" y="717812"/>
                      </a:cubicBezTo>
                      <a:cubicBezTo>
                        <a:pt x="1661120" y="880517"/>
                        <a:pt x="1641979" y="1067148"/>
                        <a:pt x="1555841" y="1215496"/>
                      </a:cubicBezTo>
                      <a:cubicBezTo>
                        <a:pt x="1551056" y="1220281"/>
                        <a:pt x="1546270" y="1210710"/>
                        <a:pt x="1546270" y="1205925"/>
                      </a:cubicBezTo>
                      <a:cubicBezTo>
                        <a:pt x="1584554" y="1115002"/>
                        <a:pt x="1589339" y="1019294"/>
                        <a:pt x="1565412" y="923585"/>
                      </a:cubicBezTo>
                      <a:cubicBezTo>
                        <a:pt x="1555841" y="961869"/>
                        <a:pt x="1536700" y="1000152"/>
                        <a:pt x="1507987" y="1033650"/>
                      </a:cubicBezTo>
                      <a:cubicBezTo>
                        <a:pt x="1503201" y="1038435"/>
                        <a:pt x="1541485" y="928371"/>
                        <a:pt x="1527129" y="861375"/>
                      </a:cubicBezTo>
                      <a:cubicBezTo>
                        <a:pt x="1517558" y="823092"/>
                        <a:pt x="1503201" y="780023"/>
                        <a:pt x="1493631" y="736954"/>
                      </a:cubicBezTo>
                      <a:cubicBezTo>
                        <a:pt x="1498416" y="827877"/>
                        <a:pt x="1479274" y="918800"/>
                        <a:pt x="1417064" y="995367"/>
                      </a:cubicBezTo>
                      <a:cubicBezTo>
                        <a:pt x="1412278" y="1000152"/>
                        <a:pt x="1440991" y="765667"/>
                        <a:pt x="1407493" y="655602"/>
                      </a:cubicBezTo>
                      <a:cubicBezTo>
                        <a:pt x="1383566" y="574250"/>
                        <a:pt x="1335712" y="502469"/>
                        <a:pt x="1283072" y="440258"/>
                      </a:cubicBezTo>
                      <a:cubicBezTo>
                        <a:pt x="1287858" y="512040"/>
                        <a:pt x="1259145" y="579035"/>
                        <a:pt x="1201720" y="631675"/>
                      </a:cubicBezTo>
                      <a:cubicBezTo>
                        <a:pt x="1196935" y="636460"/>
                        <a:pt x="1259145" y="488112"/>
                        <a:pt x="1158652" y="392404"/>
                      </a:cubicBezTo>
                      <a:cubicBezTo>
                        <a:pt x="1091656" y="468971"/>
                        <a:pt x="986377" y="526396"/>
                        <a:pt x="895454" y="516825"/>
                      </a:cubicBezTo>
                      <a:cubicBezTo>
                        <a:pt x="890668" y="516825"/>
                        <a:pt x="972020" y="430688"/>
                        <a:pt x="991162" y="378048"/>
                      </a:cubicBezTo>
                      <a:cubicBezTo>
                        <a:pt x="957664" y="392404"/>
                        <a:pt x="924166" y="401975"/>
                        <a:pt x="881097" y="401975"/>
                      </a:cubicBezTo>
                      <a:cubicBezTo>
                        <a:pt x="833243" y="401975"/>
                        <a:pt x="785389" y="392404"/>
                        <a:pt x="742320" y="387619"/>
                      </a:cubicBezTo>
                      <a:cubicBezTo>
                        <a:pt x="699252" y="382833"/>
                        <a:pt x="526976" y="435473"/>
                        <a:pt x="483908" y="459400"/>
                      </a:cubicBezTo>
                      <a:cubicBezTo>
                        <a:pt x="479122" y="464185"/>
                        <a:pt x="512620" y="358906"/>
                        <a:pt x="584401" y="334979"/>
                      </a:cubicBezTo>
                      <a:cubicBezTo>
                        <a:pt x="574830" y="334979"/>
                        <a:pt x="565260" y="330194"/>
                        <a:pt x="555689" y="330194"/>
                      </a:cubicBezTo>
                      <a:lnTo>
                        <a:pt x="555689" y="330194"/>
                      </a:lnTo>
                      <a:cubicBezTo>
                        <a:pt x="546118" y="330194"/>
                        <a:pt x="536547" y="330194"/>
                        <a:pt x="526976" y="330194"/>
                      </a:cubicBezTo>
                      <a:cubicBezTo>
                        <a:pt x="526976" y="330194"/>
                        <a:pt x="526976" y="330194"/>
                        <a:pt x="526976" y="330194"/>
                      </a:cubicBezTo>
                      <a:cubicBezTo>
                        <a:pt x="369058" y="325408"/>
                        <a:pt x="282920" y="368477"/>
                        <a:pt x="220710" y="507254"/>
                      </a:cubicBezTo>
                      <a:cubicBezTo>
                        <a:pt x="215924" y="512040"/>
                        <a:pt x="249422" y="291910"/>
                        <a:pt x="503049" y="224915"/>
                      </a:cubicBezTo>
                      <a:cubicBezTo>
                        <a:pt x="311632" y="124421"/>
                        <a:pt x="163285" y="325408"/>
                        <a:pt x="163285" y="320623"/>
                      </a:cubicBezTo>
                      <a:close/>
                    </a:path>
                  </a:pathLst>
                </a:custGeom>
                <a:solidFill>
                  <a:srgbClr val="D6371E">
                    <a:alpha val="50000"/>
                  </a:srgbClr>
                </a:solidFill>
                <a:ln w="47824"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03893905-B629-4E5E-BD42-B9F28EAD260B}"/>
                    </a:ext>
                  </a:extLst>
                </p:cNvPr>
                <p:cNvSpPr/>
                <p:nvPr/>
              </p:nvSpPr>
              <p:spPr>
                <a:xfrm>
                  <a:off x="9048291" y="6539924"/>
                  <a:ext cx="684314" cy="1004267"/>
                </a:xfrm>
                <a:custGeom>
                  <a:avLst/>
                  <a:gdLst>
                    <a:gd name="connsiteX0" fmla="*/ 287125 w 684314"/>
                    <a:gd name="connsiteY0" fmla="*/ 741740 h 1004267"/>
                    <a:gd name="connsiteX1" fmla="*/ 492898 w 684314"/>
                    <a:gd name="connsiteY1" fmla="*/ 607748 h 1004267"/>
                    <a:gd name="connsiteX2" fmla="*/ 311052 w 684314"/>
                    <a:gd name="connsiteY2" fmla="*/ 564679 h 1004267"/>
                    <a:gd name="connsiteX3" fmla="*/ 277554 w 684314"/>
                    <a:gd name="connsiteY3" fmla="*/ 4785 h 1004267"/>
                    <a:gd name="connsiteX4" fmla="*/ 277554 w 684314"/>
                    <a:gd name="connsiteY4" fmla="*/ 0 h 1004267"/>
                    <a:gd name="connsiteX5" fmla="*/ 287125 w 684314"/>
                    <a:gd name="connsiteY5" fmla="*/ 4785 h 1004267"/>
                    <a:gd name="connsiteX6" fmla="*/ 330194 w 684314"/>
                    <a:gd name="connsiteY6" fmla="*/ 47854 h 1004267"/>
                    <a:gd name="connsiteX7" fmla="*/ 368477 w 684314"/>
                    <a:gd name="connsiteY7" fmla="*/ 167490 h 1004267"/>
                    <a:gd name="connsiteX8" fmla="*/ 373263 w 684314"/>
                    <a:gd name="connsiteY8" fmla="*/ 478542 h 1004267"/>
                    <a:gd name="connsiteX9" fmla="*/ 378048 w 684314"/>
                    <a:gd name="connsiteY9" fmla="*/ 488112 h 1004267"/>
                    <a:gd name="connsiteX10" fmla="*/ 387619 w 684314"/>
                    <a:gd name="connsiteY10" fmla="*/ 497683 h 1004267"/>
                    <a:gd name="connsiteX11" fmla="*/ 497684 w 684314"/>
                    <a:gd name="connsiteY11" fmla="*/ 301481 h 1004267"/>
                    <a:gd name="connsiteX12" fmla="*/ 488112 w 684314"/>
                    <a:gd name="connsiteY12" fmla="*/ 492898 h 1004267"/>
                    <a:gd name="connsiteX13" fmla="*/ 497684 w 684314"/>
                    <a:gd name="connsiteY13" fmla="*/ 502469 h 1004267"/>
                    <a:gd name="connsiteX14" fmla="*/ 531182 w 684314"/>
                    <a:gd name="connsiteY14" fmla="*/ 445044 h 1004267"/>
                    <a:gd name="connsiteX15" fmla="*/ 401975 w 684314"/>
                    <a:gd name="connsiteY15" fmla="*/ 832662 h 1004267"/>
                    <a:gd name="connsiteX16" fmla="*/ 406761 w 684314"/>
                    <a:gd name="connsiteY16" fmla="*/ 842233 h 1004267"/>
                    <a:gd name="connsiteX17" fmla="*/ 646031 w 684314"/>
                    <a:gd name="connsiteY17" fmla="*/ 545537 h 1004267"/>
                    <a:gd name="connsiteX18" fmla="*/ 684315 w 684314"/>
                    <a:gd name="connsiteY18" fmla="*/ 334979 h 1004267"/>
                    <a:gd name="connsiteX19" fmla="*/ 684315 w 684314"/>
                    <a:gd name="connsiteY19" fmla="*/ 325408 h 1004267"/>
                    <a:gd name="connsiteX20" fmla="*/ 569464 w 684314"/>
                    <a:gd name="connsiteY20" fmla="*/ 717812 h 1004267"/>
                    <a:gd name="connsiteX21" fmla="*/ 0 w 684314"/>
                    <a:gd name="connsiteY21" fmla="*/ 1000152 h 1004267"/>
                    <a:gd name="connsiteX22" fmla="*/ 287125 w 684314"/>
                    <a:gd name="connsiteY22" fmla="*/ 741740 h 10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4314" h="1004267">
                      <a:moveTo>
                        <a:pt x="287125" y="741740"/>
                      </a:moveTo>
                      <a:cubicBezTo>
                        <a:pt x="344550" y="784808"/>
                        <a:pt x="468971" y="741740"/>
                        <a:pt x="492898" y="607748"/>
                      </a:cubicBezTo>
                      <a:cubicBezTo>
                        <a:pt x="516825" y="473756"/>
                        <a:pt x="378048" y="449829"/>
                        <a:pt x="311052" y="564679"/>
                      </a:cubicBezTo>
                      <a:cubicBezTo>
                        <a:pt x="349336" y="416331"/>
                        <a:pt x="387619" y="162704"/>
                        <a:pt x="277554" y="4785"/>
                      </a:cubicBezTo>
                      <a:cubicBezTo>
                        <a:pt x="277554" y="4785"/>
                        <a:pt x="277554" y="0"/>
                        <a:pt x="277554" y="0"/>
                      </a:cubicBezTo>
                      <a:cubicBezTo>
                        <a:pt x="277554" y="0"/>
                        <a:pt x="282340" y="0"/>
                        <a:pt x="287125" y="4785"/>
                      </a:cubicBezTo>
                      <a:cubicBezTo>
                        <a:pt x="306267" y="14356"/>
                        <a:pt x="320623" y="28712"/>
                        <a:pt x="330194" y="47854"/>
                      </a:cubicBezTo>
                      <a:cubicBezTo>
                        <a:pt x="349336" y="86137"/>
                        <a:pt x="358906" y="133992"/>
                        <a:pt x="368477" y="167490"/>
                      </a:cubicBezTo>
                      <a:cubicBezTo>
                        <a:pt x="387619" y="267983"/>
                        <a:pt x="382833" y="373262"/>
                        <a:pt x="373263" y="478542"/>
                      </a:cubicBezTo>
                      <a:cubicBezTo>
                        <a:pt x="373263" y="483327"/>
                        <a:pt x="373263" y="483327"/>
                        <a:pt x="378048" y="488112"/>
                      </a:cubicBezTo>
                      <a:cubicBezTo>
                        <a:pt x="378048" y="492898"/>
                        <a:pt x="382833" y="497683"/>
                        <a:pt x="387619" y="497683"/>
                      </a:cubicBezTo>
                      <a:cubicBezTo>
                        <a:pt x="454615" y="449829"/>
                        <a:pt x="488112" y="378048"/>
                        <a:pt x="497684" y="301481"/>
                      </a:cubicBezTo>
                      <a:cubicBezTo>
                        <a:pt x="502469" y="363692"/>
                        <a:pt x="497684" y="430687"/>
                        <a:pt x="488112" y="492898"/>
                      </a:cubicBezTo>
                      <a:cubicBezTo>
                        <a:pt x="488112" y="497683"/>
                        <a:pt x="492898" y="502469"/>
                        <a:pt x="497684" y="502469"/>
                      </a:cubicBezTo>
                      <a:cubicBezTo>
                        <a:pt x="516825" y="488112"/>
                        <a:pt x="526396" y="468971"/>
                        <a:pt x="531182" y="445044"/>
                      </a:cubicBezTo>
                      <a:cubicBezTo>
                        <a:pt x="535967" y="588606"/>
                        <a:pt x="507255" y="727383"/>
                        <a:pt x="401975" y="832662"/>
                      </a:cubicBezTo>
                      <a:cubicBezTo>
                        <a:pt x="397190" y="837448"/>
                        <a:pt x="401975" y="847019"/>
                        <a:pt x="406761" y="842233"/>
                      </a:cubicBezTo>
                      <a:cubicBezTo>
                        <a:pt x="521610" y="775237"/>
                        <a:pt x="602963" y="665173"/>
                        <a:pt x="646031" y="545537"/>
                      </a:cubicBezTo>
                      <a:cubicBezTo>
                        <a:pt x="669958" y="478542"/>
                        <a:pt x="679529" y="406760"/>
                        <a:pt x="684315" y="334979"/>
                      </a:cubicBezTo>
                      <a:cubicBezTo>
                        <a:pt x="684315" y="330194"/>
                        <a:pt x="684315" y="325408"/>
                        <a:pt x="684315" y="325408"/>
                      </a:cubicBezTo>
                      <a:cubicBezTo>
                        <a:pt x="684315" y="459400"/>
                        <a:pt x="636461" y="598177"/>
                        <a:pt x="569464" y="717812"/>
                      </a:cubicBezTo>
                      <a:cubicBezTo>
                        <a:pt x="464185" y="904444"/>
                        <a:pt x="210558" y="1028864"/>
                        <a:pt x="0" y="1000152"/>
                      </a:cubicBezTo>
                      <a:cubicBezTo>
                        <a:pt x="100494" y="957083"/>
                        <a:pt x="234486" y="847019"/>
                        <a:pt x="287125" y="74174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C01AF1C-BC7C-4EC2-A0A4-95910EEFF97A}"/>
                    </a:ext>
                  </a:extLst>
                </p:cNvPr>
                <p:cNvSpPr/>
                <p:nvPr/>
              </p:nvSpPr>
              <p:spPr>
                <a:xfrm>
                  <a:off x="8818591" y="6386791"/>
                  <a:ext cx="148348" cy="114849"/>
                </a:xfrm>
                <a:custGeom>
                  <a:avLst/>
                  <a:gdLst>
                    <a:gd name="connsiteX0" fmla="*/ 62211 w 148348"/>
                    <a:gd name="connsiteY0" fmla="*/ 86137 h 114849"/>
                    <a:gd name="connsiteX1" fmla="*/ 0 w 148348"/>
                    <a:gd name="connsiteY1" fmla="*/ 114850 h 114849"/>
                    <a:gd name="connsiteX2" fmla="*/ 100494 w 148348"/>
                    <a:gd name="connsiteY2" fmla="*/ 9571 h 114849"/>
                    <a:gd name="connsiteX3" fmla="*/ 148348 w 148348"/>
                    <a:gd name="connsiteY3" fmla="*/ 0 h 114849"/>
                    <a:gd name="connsiteX4" fmla="*/ 62211 w 148348"/>
                    <a:gd name="connsiteY4" fmla="*/ 86137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48" h="114849">
                      <a:moveTo>
                        <a:pt x="62211" y="86137"/>
                      </a:moveTo>
                      <a:cubicBezTo>
                        <a:pt x="43069" y="100494"/>
                        <a:pt x="19142" y="110065"/>
                        <a:pt x="0" y="114850"/>
                      </a:cubicBezTo>
                      <a:cubicBezTo>
                        <a:pt x="14356" y="100494"/>
                        <a:pt x="47854" y="71781"/>
                        <a:pt x="100494" y="9571"/>
                      </a:cubicBezTo>
                      <a:cubicBezTo>
                        <a:pt x="114850" y="9571"/>
                        <a:pt x="133992" y="4785"/>
                        <a:pt x="148348" y="0"/>
                      </a:cubicBezTo>
                      <a:cubicBezTo>
                        <a:pt x="119635" y="33498"/>
                        <a:pt x="95708" y="66996"/>
                        <a:pt x="62211" y="8613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49D98F34-C1B3-485C-859E-20E699E719ED}"/>
                    </a:ext>
                  </a:extLst>
                </p:cNvPr>
                <p:cNvSpPr/>
                <p:nvPr/>
              </p:nvSpPr>
              <p:spPr>
                <a:xfrm>
                  <a:off x="8464470" y="6362864"/>
                  <a:ext cx="76566" cy="138777"/>
                </a:xfrm>
                <a:custGeom>
                  <a:avLst/>
                  <a:gdLst>
                    <a:gd name="connsiteX0" fmla="*/ 76567 w 76566"/>
                    <a:gd name="connsiteY0" fmla="*/ 0 h 138777"/>
                    <a:gd name="connsiteX1" fmla="*/ 19141 w 76566"/>
                    <a:gd name="connsiteY1" fmla="*/ 95708 h 138777"/>
                    <a:gd name="connsiteX2" fmla="*/ 0 w 76566"/>
                    <a:gd name="connsiteY2" fmla="*/ 138777 h 138777"/>
                    <a:gd name="connsiteX3" fmla="*/ 33498 w 76566"/>
                    <a:gd name="connsiteY3" fmla="*/ 33498 h 138777"/>
                    <a:gd name="connsiteX4" fmla="*/ 76567 w 76566"/>
                    <a:gd name="connsiteY4" fmla="*/ 0 h 13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6" h="138777">
                      <a:moveTo>
                        <a:pt x="76567" y="0"/>
                      </a:moveTo>
                      <a:cubicBezTo>
                        <a:pt x="52640" y="28713"/>
                        <a:pt x="33498" y="62210"/>
                        <a:pt x="19141" y="95708"/>
                      </a:cubicBezTo>
                      <a:cubicBezTo>
                        <a:pt x="14356" y="105279"/>
                        <a:pt x="4785" y="119635"/>
                        <a:pt x="0" y="138777"/>
                      </a:cubicBezTo>
                      <a:cubicBezTo>
                        <a:pt x="0" y="119635"/>
                        <a:pt x="0" y="76567"/>
                        <a:pt x="33498" y="33498"/>
                      </a:cubicBezTo>
                      <a:cubicBezTo>
                        <a:pt x="47854" y="19142"/>
                        <a:pt x="62210" y="9571"/>
                        <a:pt x="76567" y="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25796A75-95CA-4739-AA40-CBB3544337CA}"/>
                    </a:ext>
                  </a:extLst>
                </p:cNvPr>
                <p:cNvSpPr/>
                <p:nvPr/>
              </p:nvSpPr>
              <p:spPr>
                <a:xfrm>
                  <a:off x="8023631" y="6061383"/>
                  <a:ext cx="431267" cy="665172"/>
                </a:xfrm>
                <a:custGeom>
                  <a:avLst/>
                  <a:gdLst>
                    <a:gd name="connsiteX0" fmla="*/ 426482 w 431267"/>
                    <a:gd name="connsiteY0" fmla="*/ 4785 h 665172"/>
                    <a:gd name="connsiteX1" fmla="*/ 416912 w 431267"/>
                    <a:gd name="connsiteY1" fmla="*/ 0 h 665172"/>
                    <a:gd name="connsiteX2" fmla="*/ 431268 w 431267"/>
                    <a:gd name="connsiteY2" fmla="*/ 9571 h 665172"/>
                    <a:gd name="connsiteX3" fmla="*/ 144143 w 431267"/>
                    <a:gd name="connsiteY3" fmla="*/ 215344 h 665172"/>
                    <a:gd name="connsiteX4" fmla="*/ 125001 w 431267"/>
                    <a:gd name="connsiteY4" fmla="*/ 478542 h 665172"/>
                    <a:gd name="connsiteX5" fmla="*/ 378628 w 431267"/>
                    <a:gd name="connsiteY5" fmla="*/ 129206 h 665172"/>
                    <a:gd name="connsiteX6" fmla="*/ 244636 w 431267"/>
                    <a:gd name="connsiteY6" fmla="*/ 267983 h 665172"/>
                    <a:gd name="connsiteX7" fmla="*/ 177641 w 431267"/>
                    <a:gd name="connsiteY7" fmla="*/ 574250 h 665172"/>
                    <a:gd name="connsiteX8" fmla="*/ 187212 w 431267"/>
                    <a:gd name="connsiteY8" fmla="*/ 574250 h 665172"/>
                    <a:gd name="connsiteX9" fmla="*/ 302062 w 431267"/>
                    <a:gd name="connsiteY9" fmla="*/ 392404 h 665172"/>
                    <a:gd name="connsiteX10" fmla="*/ 335559 w 431267"/>
                    <a:gd name="connsiteY10" fmla="*/ 368477 h 665172"/>
                    <a:gd name="connsiteX11" fmla="*/ 191997 w 431267"/>
                    <a:gd name="connsiteY11" fmla="*/ 665173 h 665172"/>
                    <a:gd name="connsiteX12" fmla="*/ 10151 w 431267"/>
                    <a:gd name="connsiteY12" fmla="*/ 282340 h 665172"/>
                    <a:gd name="connsiteX13" fmla="*/ 426482 w 431267"/>
                    <a:gd name="connsiteY13" fmla="*/ 4785 h 66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267" h="665172">
                      <a:moveTo>
                        <a:pt x="426482" y="4785"/>
                      </a:moveTo>
                      <a:cubicBezTo>
                        <a:pt x="421697" y="4785"/>
                        <a:pt x="421697" y="0"/>
                        <a:pt x="416912" y="0"/>
                      </a:cubicBezTo>
                      <a:cubicBezTo>
                        <a:pt x="421697" y="4785"/>
                        <a:pt x="426482" y="4785"/>
                        <a:pt x="431268" y="9571"/>
                      </a:cubicBezTo>
                      <a:cubicBezTo>
                        <a:pt x="311632" y="14356"/>
                        <a:pt x="187212" y="105279"/>
                        <a:pt x="144143" y="215344"/>
                      </a:cubicBezTo>
                      <a:cubicBezTo>
                        <a:pt x="91503" y="344550"/>
                        <a:pt x="125001" y="483327"/>
                        <a:pt x="125001" y="478542"/>
                      </a:cubicBezTo>
                      <a:cubicBezTo>
                        <a:pt x="163285" y="224915"/>
                        <a:pt x="345131" y="143563"/>
                        <a:pt x="378628" y="129206"/>
                      </a:cubicBezTo>
                      <a:cubicBezTo>
                        <a:pt x="373843" y="138777"/>
                        <a:pt x="311632" y="157919"/>
                        <a:pt x="244636" y="267983"/>
                      </a:cubicBezTo>
                      <a:cubicBezTo>
                        <a:pt x="196782" y="349335"/>
                        <a:pt x="163285" y="478542"/>
                        <a:pt x="177641" y="574250"/>
                      </a:cubicBezTo>
                      <a:cubicBezTo>
                        <a:pt x="177641" y="579035"/>
                        <a:pt x="187212" y="583821"/>
                        <a:pt x="187212" y="574250"/>
                      </a:cubicBezTo>
                      <a:cubicBezTo>
                        <a:pt x="206353" y="507254"/>
                        <a:pt x="244636" y="440258"/>
                        <a:pt x="302062" y="392404"/>
                      </a:cubicBezTo>
                      <a:cubicBezTo>
                        <a:pt x="311632" y="382833"/>
                        <a:pt x="325989" y="378048"/>
                        <a:pt x="335559" y="368477"/>
                      </a:cubicBezTo>
                      <a:cubicBezTo>
                        <a:pt x="206353" y="473756"/>
                        <a:pt x="191997" y="665173"/>
                        <a:pt x="191997" y="665173"/>
                      </a:cubicBezTo>
                      <a:cubicBezTo>
                        <a:pt x="191997" y="665173"/>
                        <a:pt x="-52059" y="507254"/>
                        <a:pt x="10151" y="282340"/>
                      </a:cubicBezTo>
                      <a:cubicBezTo>
                        <a:pt x="77147" y="66996"/>
                        <a:pt x="340345" y="-4785"/>
                        <a:pt x="426482" y="4785"/>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F3EDA27B-AD62-4C93-8CCE-F7AFB022FE7E}"/>
                    </a:ext>
                  </a:extLst>
                </p:cNvPr>
                <p:cNvSpPr/>
                <p:nvPr/>
              </p:nvSpPr>
              <p:spPr>
                <a:xfrm>
                  <a:off x="9144000" y="6386791"/>
                  <a:ext cx="85882" cy="253627"/>
                </a:xfrm>
                <a:custGeom>
                  <a:avLst/>
                  <a:gdLst>
                    <a:gd name="connsiteX0" fmla="*/ 4785 w 85882"/>
                    <a:gd name="connsiteY0" fmla="*/ 253627 h 253627"/>
                    <a:gd name="connsiteX1" fmla="*/ 0 w 85882"/>
                    <a:gd name="connsiteY1" fmla="*/ 253627 h 253627"/>
                    <a:gd name="connsiteX2" fmla="*/ 43069 w 85882"/>
                    <a:gd name="connsiteY2" fmla="*/ 38283 h 253627"/>
                    <a:gd name="connsiteX3" fmla="*/ 43069 w 85882"/>
                    <a:gd name="connsiteY3" fmla="*/ 38283 h 253627"/>
                    <a:gd name="connsiteX4" fmla="*/ 38283 w 85882"/>
                    <a:gd name="connsiteY4" fmla="*/ 0 h 253627"/>
                    <a:gd name="connsiteX5" fmla="*/ 4785 w 85882"/>
                    <a:gd name="connsiteY5" fmla="*/ 253627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82" h="253627">
                      <a:moveTo>
                        <a:pt x="4785" y="253627"/>
                      </a:moveTo>
                      <a:cubicBezTo>
                        <a:pt x="0" y="253627"/>
                        <a:pt x="0" y="253627"/>
                        <a:pt x="0" y="253627"/>
                      </a:cubicBezTo>
                      <a:cubicBezTo>
                        <a:pt x="0" y="253627"/>
                        <a:pt x="90923" y="196202"/>
                        <a:pt x="43069" y="38283"/>
                      </a:cubicBezTo>
                      <a:cubicBezTo>
                        <a:pt x="43069" y="38283"/>
                        <a:pt x="43069" y="38283"/>
                        <a:pt x="43069" y="38283"/>
                      </a:cubicBezTo>
                      <a:cubicBezTo>
                        <a:pt x="43069" y="23927"/>
                        <a:pt x="38283" y="14356"/>
                        <a:pt x="38283" y="0"/>
                      </a:cubicBezTo>
                      <a:cubicBezTo>
                        <a:pt x="114850" y="52640"/>
                        <a:pt x="95708" y="220129"/>
                        <a:pt x="4785" y="25362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206A8A48-D75E-4FF6-90CC-DC625713ADA0}"/>
                    </a:ext>
                  </a:extLst>
                </p:cNvPr>
                <p:cNvSpPr/>
                <p:nvPr/>
              </p:nvSpPr>
              <p:spPr>
                <a:xfrm>
                  <a:off x="9421554" y="6471589"/>
                  <a:ext cx="228476" cy="424583"/>
                </a:xfrm>
                <a:custGeom>
                  <a:avLst/>
                  <a:gdLst>
                    <a:gd name="connsiteX0" fmla="*/ 47854 w 228476"/>
                    <a:gd name="connsiteY0" fmla="*/ 92263 h 424583"/>
                    <a:gd name="connsiteX1" fmla="*/ 14356 w 228476"/>
                    <a:gd name="connsiteY1" fmla="*/ 68336 h 424583"/>
                    <a:gd name="connsiteX2" fmla="*/ 9571 w 228476"/>
                    <a:gd name="connsiteY2" fmla="*/ 73121 h 424583"/>
                    <a:gd name="connsiteX3" fmla="*/ 47854 w 228476"/>
                    <a:gd name="connsiteY3" fmla="*/ 144902 h 424583"/>
                    <a:gd name="connsiteX4" fmla="*/ 66996 w 228476"/>
                    <a:gd name="connsiteY4" fmla="*/ 235825 h 424583"/>
                    <a:gd name="connsiteX5" fmla="*/ 47854 w 228476"/>
                    <a:gd name="connsiteY5" fmla="*/ 412886 h 424583"/>
                    <a:gd name="connsiteX6" fmla="*/ 52640 w 228476"/>
                    <a:gd name="connsiteY6" fmla="*/ 417671 h 424583"/>
                    <a:gd name="connsiteX7" fmla="*/ 71781 w 228476"/>
                    <a:gd name="connsiteY7" fmla="*/ 369817 h 424583"/>
                    <a:gd name="connsiteX8" fmla="*/ 86137 w 228476"/>
                    <a:gd name="connsiteY8" fmla="*/ 312392 h 424583"/>
                    <a:gd name="connsiteX9" fmla="*/ 95708 w 228476"/>
                    <a:gd name="connsiteY9" fmla="*/ 264538 h 424583"/>
                    <a:gd name="connsiteX10" fmla="*/ 95708 w 228476"/>
                    <a:gd name="connsiteY10" fmla="*/ 168829 h 424583"/>
                    <a:gd name="connsiteX11" fmla="*/ 110064 w 228476"/>
                    <a:gd name="connsiteY11" fmla="*/ 192757 h 424583"/>
                    <a:gd name="connsiteX12" fmla="*/ 157919 w 228476"/>
                    <a:gd name="connsiteY12" fmla="*/ 393744 h 424583"/>
                    <a:gd name="connsiteX13" fmla="*/ 162704 w 228476"/>
                    <a:gd name="connsiteY13" fmla="*/ 393744 h 424583"/>
                    <a:gd name="connsiteX14" fmla="*/ 167490 w 228476"/>
                    <a:gd name="connsiteY14" fmla="*/ 293250 h 424583"/>
                    <a:gd name="connsiteX15" fmla="*/ 162704 w 228476"/>
                    <a:gd name="connsiteY15" fmla="*/ 240611 h 424583"/>
                    <a:gd name="connsiteX16" fmla="*/ 157919 w 228476"/>
                    <a:gd name="connsiteY16" fmla="*/ 226254 h 424583"/>
                    <a:gd name="connsiteX17" fmla="*/ 196202 w 228476"/>
                    <a:gd name="connsiteY17" fmla="*/ 317177 h 424583"/>
                    <a:gd name="connsiteX18" fmla="*/ 215344 w 228476"/>
                    <a:gd name="connsiteY18" fmla="*/ 422456 h 424583"/>
                    <a:gd name="connsiteX19" fmla="*/ 220129 w 228476"/>
                    <a:gd name="connsiteY19" fmla="*/ 422456 h 424583"/>
                    <a:gd name="connsiteX20" fmla="*/ 210558 w 228476"/>
                    <a:gd name="connsiteY20" fmla="*/ 216684 h 424583"/>
                    <a:gd name="connsiteX21" fmla="*/ 143563 w 228476"/>
                    <a:gd name="connsiteY21" fmla="*/ 77907 h 424583"/>
                    <a:gd name="connsiteX22" fmla="*/ 105279 w 228476"/>
                    <a:gd name="connsiteY22" fmla="*/ 30052 h 424583"/>
                    <a:gd name="connsiteX23" fmla="*/ 100494 w 228476"/>
                    <a:gd name="connsiteY23" fmla="*/ 34838 h 424583"/>
                    <a:gd name="connsiteX24" fmla="*/ 143563 w 228476"/>
                    <a:gd name="connsiteY24" fmla="*/ 168829 h 424583"/>
                    <a:gd name="connsiteX25" fmla="*/ 143563 w 228476"/>
                    <a:gd name="connsiteY25" fmla="*/ 173615 h 424583"/>
                    <a:gd name="connsiteX26" fmla="*/ 143563 w 228476"/>
                    <a:gd name="connsiteY26" fmla="*/ 168829 h 424583"/>
                    <a:gd name="connsiteX27" fmla="*/ 133992 w 228476"/>
                    <a:gd name="connsiteY27" fmla="*/ 144902 h 424583"/>
                    <a:gd name="connsiteX28" fmla="*/ 105279 w 228476"/>
                    <a:gd name="connsiteY28" fmla="*/ 92263 h 424583"/>
                    <a:gd name="connsiteX29" fmla="*/ 95708 w 228476"/>
                    <a:gd name="connsiteY29" fmla="*/ 92263 h 424583"/>
                    <a:gd name="connsiteX30" fmla="*/ 114850 w 228476"/>
                    <a:gd name="connsiteY30" fmla="*/ 149688 h 424583"/>
                    <a:gd name="connsiteX31" fmla="*/ 86137 w 228476"/>
                    <a:gd name="connsiteY31" fmla="*/ 97048 h 424583"/>
                    <a:gd name="connsiteX32" fmla="*/ 4785 w 228476"/>
                    <a:gd name="connsiteY32" fmla="*/ 1340 h 424583"/>
                    <a:gd name="connsiteX33" fmla="*/ 0 w 228476"/>
                    <a:gd name="connsiteY33" fmla="*/ 6125 h 424583"/>
                    <a:gd name="connsiteX34" fmla="*/ 47854 w 228476"/>
                    <a:gd name="connsiteY34" fmla="*/ 92263 h 4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76" h="424583">
                      <a:moveTo>
                        <a:pt x="47854" y="92263"/>
                      </a:moveTo>
                      <a:cubicBezTo>
                        <a:pt x="38283" y="82692"/>
                        <a:pt x="28712" y="73121"/>
                        <a:pt x="14356" y="68336"/>
                      </a:cubicBezTo>
                      <a:cubicBezTo>
                        <a:pt x="9571" y="68336"/>
                        <a:pt x="9571" y="73121"/>
                        <a:pt x="9571" y="73121"/>
                      </a:cubicBezTo>
                      <a:cubicBezTo>
                        <a:pt x="19141" y="97048"/>
                        <a:pt x="38283" y="120975"/>
                        <a:pt x="47854" y="144902"/>
                      </a:cubicBezTo>
                      <a:cubicBezTo>
                        <a:pt x="57425" y="173615"/>
                        <a:pt x="66996" y="207113"/>
                        <a:pt x="66996" y="235825"/>
                      </a:cubicBezTo>
                      <a:cubicBezTo>
                        <a:pt x="71781" y="293250"/>
                        <a:pt x="66996" y="355461"/>
                        <a:pt x="47854" y="412886"/>
                      </a:cubicBezTo>
                      <a:cubicBezTo>
                        <a:pt x="47854" y="417671"/>
                        <a:pt x="52640" y="422456"/>
                        <a:pt x="52640" y="417671"/>
                      </a:cubicBezTo>
                      <a:cubicBezTo>
                        <a:pt x="62210" y="403315"/>
                        <a:pt x="66996" y="388959"/>
                        <a:pt x="71781" y="369817"/>
                      </a:cubicBezTo>
                      <a:cubicBezTo>
                        <a:pt x="76567" y="350675"/>
                        <a:pt x="86137" y="331534"/>
                        <a:pt x="86137" y="312392"/>
                      </a:cubicBezTo>
                      <a:cubicBezTo>
                        <a:pt x="90923" y="298036"/>
                        <a:pt x="90923" y="278894"/>
                        <a:pt x="95708" y="264538"/>
                      </a:cubicBezTo>
                      <a:cubicBezTo>
                        <a:pt x="100494" y="235825"/>
                        <a:pt x="105279" y="197542"/>
                        <a:pt x="95708" y="168829"/>
                      </a:cubicBezTo>
                      <a:cubicBezTo>
                        <a:pt x="100494" y="178400"/>
                        <a:pt x="105279" y="183186"/>
                        <a:pt x="110064" y="192757"/>
                      </a:cubicBezTo>
                      <a:cubicBezTo>
                        <a:pt x="143563" y="259752"/>
                        <a:pt x="148348" y="321963"/>
                        <a:pt x="157919" y="393744"/>
                      </a:cubicBezTo>
                      <a:cubicBezTo>
                        <a:pt x="157919" y="398529"/>
                        <a:pt x="162704" y="403315"/>
                        <a:pt x="162704" y="393744"/>
                      </a:cubicBezTo>
                      <a:cubicBezTo>
                        <a:pt x="167490" y="360246"/>
                        <a:pt x="167490" y="326748"/>
                        <a:pt x="167490" y="293250"/>
                      </a:cubicBezTo>
                      <a:cubicBezTo>
                        <a:pt x="167490" y="274109"/>
                        <a:pt x="162704" y="254967"/>
                        <a:pt x="162704" y="240611"/>
                      </a:cubicBezTo>
                      <a:cubicBezTo>
                        <a:pt x="162704" y="235825"/>
                        <a:pt x="148348" y="207113"/>
                        <a:pt x="157919" y="226254"/>
                      </a:cubicBezTo>
                      <a:cubicBezTo>
                        <a:pt x="177060" y="254967"/>
                        <a:pt x="186631" y="288465"/>
                        <a:pt x="196202" y="317177"/>
                      </a:cubicBezTo>
                      <a:cubicBezTo>
                        <a:pt x="205773" y="350675"/>
                        <a:pt x="205773" y="388959"/>
                        <a:pt x="215344" y="422456"/>
                      </a:cubicBezTo>
                      <a:cubicBezTo>
                        <a:pt x="215344" y="422456"/>
                        <a:pt x="220129" y="427242"/>
                        <a:pt x="220129" y="422456"/>
                      </a:cubicBezTo>
                      <a:cubicBezTo>
                        <a:pt x="234485" y="360246"/>
                        <a:pt x="229700" y="278894"/>
                        <a:pt x="210558" y="216684"/>
                      </a:cubicBezTo>
                      <a:cubicBezTo>
                        <a:pt x="196202" y="164044"/>
                        <a:pt x="172275" y="120975"/>
                        <a:pt x="143563" y="77907"/>
                      </a:cubicBezTo>
                      <a:cubicBezTo>
                        <a:pt x="133992" y="58765"/>
                        <a:pt x="124421" y="44409"/>
                        <a:pt x="105279" y="30052"/>
                      </a:cubicBezTo>
                      <a:cubicBezTo>
                        <a:pt x="100494" y="30052"/>
                        <a:pt x="100494" y="30052"/>
                        <a:pt x="100494" y="34838"/>
                      </a:cubicBezTo>
                      <a:cubicBezTo>
                        <a:pt x="114850" y="77907"/>
                        <a:pt x="133992" y="120975"/>
                        <a:pt x="143563" y="168829"/>
                      </a:cubicBezTo>
                      <a:cubicBezTo>
                        <a:pt x="143563" y="173615"/>
                        <a:pt x="143563" y="173615"/>
                        <a:pt x="143563" y="173615"/>
                      </a:cubicBezTo>
                      <a:cubicBezTo>
                        <a:pt x="143563" y="173615"/>
                        <a:pt x="143563" y="168829"/>
                        <a:pt x="143563" y="168829"/>
                      </a:cubicBezTo>
                      <a:cubicBezTo>
                        <a:pt x="138777" y="159259"/>
                        <a:pt x="133992" y="154473"/>
                        <a:pt x="133992" y="144902"/>
                      </a:cubicBezTo>
                      <a:cubicBezTo>
                        <a:pt x="124421" y="125761"/>
                        <a:pt x="114850" y="111405"/>
                        <a:pt x="105279" y="92263"/>
                      </a:cubicBezTo>
                      <a:cubicBezTo>
                        <a:pt x="100494" y="87477"/>
                        <a:pt x="95708" y="87477"/>
                        <a:pt x="95708" y="92263"/>
                      </a:cubicBezTo>
                      <a:cubicBezTo>
                        <a:pt x="95708" y="111405"/>
                        <a:pt x="110064" y="130546"/>
                        <a:pt x="114850" y="149688"/>
                      </a:cubicBezTo>
                      <a:cubicBezTo>
                        <a:pt x="114850" y="135332"/>
                        <a:pt x="95708" y="106619"/>
                        <a:pt x="86137" y="97048"/>
                      </a:cubicBezTo>
                      <a:cubicBezTo>
                        <a:pt x="62210" y="63550"/>
                        <a:pt x="38283" y="25267"/>
                        <a:pt x="4785" y="1340"/>
                      </a:cubicBezTo>
                      <a:cubicBezTo>
                        <a:pt x="0" y="-3445"/>
                        <a:pt x="0" y="6125"/>
                        <a:pt x="0" y="6125"/>
                      </a:cubicBezTo>
                      <a:cubicBezTo>
                        <a:pt x="28712" y="39623"/>
                        <a:pt x="38283" y="63550"/>
                        <a:pt x="47854" y="92263"/>
                      </a:cubicBezTo>
                      <a:close/>
                    </a:path>
                  </a:pathLst>
                </a:custGeom>
                <a:solidFill>
                  <a:srgbClr val="D9531E"/>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D1775F76-9C22-4B45-9E76-F99B2D119873}"/>
                    </a:ext>
                  </a:extLst>
                </p:cNvPr>
                <p:cNvSpPr/>
                <p:nvPr/>
              </p:nvSpPr>
              <p:spPr>
                <a:xfrm>
                  <a:off x="8481601" y="6956256"/>
                  <a:ext cx="150359" cy="116431"/>
                </a:xfrm>
                <a:custGeom>
                  <a:avLst/>
                  <a:gdLst>
                    <a:gd name="connsiteX0" fmla="*/ 150359 w 150359"/>
                    <a:gd name="connsiteY0" fmla="*/ 86137 h 116431"/>
                    <a:gd name="connsiteX1" fmla="*/ 40294 w 150359"/>
                    <a:gd name="connsiteY1" fmla="*/ 62210 h 116431"/>
                    <a:gd name="connsiteX2" fmla="*/ 25938 w 150359"/>
                    <a:gd name="connsiteY2" fmla="*/ 0 h 116431"/>
                    <a:gd name="connsiteX3" fmla="*/ 40294 w 150359"/>
                    <a:gd name="connsiteY3" fmla="*/ 105279 h 116431"/>
                    <a:gd name="connsiteX4" fmla="*/ 150359 w 150359"/>
                    <a:gd name="connsiteY4" fmla="*/ 86137 h 11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59" h="116431">
                      <a:moveTo>
                        <a:pt x="150359" y="86137"/>
                      </a:moveTo>
                      <a:cubicBezTo>
                        <a:pt x="150359" y="86137"/>
                        <a:pt x="78578" y="100494"/>
                        <a:pt x="40294" y="62210"/>
                      </a:cubicBezTo>
                      <a:cubicBezTo>
                        <a:pt x="6797" y="23927"/>
                        <a:pt x="25938" y="0"/>
                        <a:pt x="25938" y="0"/>
                      </a:cubicBezTo>
                      <a:cubicBezTo>
                        <a:pt x="25938" y="0"/>
                        <a:pt x="-41058" y="62210"/>
                        <a:pt x="40294" y="105279"/>
                      </a:cubicBezTo>
                      <a:cubicBezTo>
                        <a:pt x="102505" y="138777"/>
                        <a:pt x="150359" y="86137"/>
                        <a:pt x="150359" y="861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BBE37FE6-7EAB-4D43-9D4A-D8814FADC0D1}"/>
                    </a:ext>
                  </a:extLst>
                </p:cNvPr>
                <p:cNvSpPr/>
                <p:nvPr/>
              </p:nvSpPr>
              <p:spPr>
                <a:xfrm>
                  <a:off x="8684599" y="6058327"/>
                  <a:ext cx="622104" cy="199258"/>
                </a:xfrm>
                <a:custGeom>
                  <a:avLst/>
                  <a:gdLst>
                    <a:gd name="connsiteX0" fmla="*/ 133991 w 622104"/>
                    <a:gd name="connsiteY0" fmla="*/ 7842 h 199258"/>
                    <a:gd name="connsiteX1" fmla="*/ 406761 w 622104"/>
                    <a:gd name="connsiteY1" fmla="*/ 17412 h 199258"/>
                    <a:gd name="connsiteX2" fmla="*/ 535967 w 622104"/>
                    <a:gd name="connsiteY2" fmla="*/ 74837 h 199258"/>
                    <a:gd name="connsiteX3" fmla="*/ 622104 w 622104"/>
                    <a:gd name="connsiteY3" fmla="*/ 141833 h 199258"/>
                    <a:gd name="connsiteX4" fmla="*/ 378048 w 622104"/>
                    <a:gd name="connsiteY4" fmla="*/ 36554 h 199258"/>
                    <a:gd name="connsiteX5" fmla="*/ 612533 w 622104"/>
                    <a:gd name="connsiteY5" fmla="*/ 194473 h 199258"/>
                    <a:gd name="connsiteX6" fmla="*/ 612533 w 622104"/>
                    <a:gd name="connsiteY6" fmla="*/ 199258 h 199258"/>
                    <a:gd name="connsiteX7" fmla="*/ 263198 w 622104"/>
                    <a:gd name="connsiteY7" fmla="*/ 41339 h 199258"/>
                    <a:gd name="connsiteX8" fmla="*/ 57425 w 622104"/>
                    <a:gd name="connsiteY8" fmla="*/ 22198 h 199258"/>
                    <a:gd name="connsiteX9" fmla="*/ 0 w 622104"/>
                    <a:gd name="connsiteY9" fmla="*/ 12627 h 199258"/>
                    <a:gd name="connsiteX10" fmla="*/ 133991 w 622104"/>
                    <a:gd name="connsiteY10" fmla="*/ 7842 h 1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04" h="199258">
                      <a:moveTo>
                        <a:pt x="133991" y="7842"/>
                      </a:moveTo>
                      <a:cubicBezTo>
                        <a:pt x="224914" y="-1729"/>
                        <a:pt x="320623" y="-6515"/>
                        <a:pt x="406761" y="17412"/>
                      </a:cubicBezTo>
                      <a:cubicBezTo>
                        <a:pt x="449829" y="31769"/>
                        <a:pt x="492898" y="50910"/>
                        <a:pt x="535967" y="74837"/>
                      </a:cubicBezTo>
                      <a:cubicBezTo>
                        <a:pt x="564679" y="93979"/>
                        <a:pt x="598177" y="113121"/>
                        <a:pt x="622104" y="141833"/>
                      </a:cubicBezTo>
                      <a:cubicBezTo>
                        <a:pt x="545538" y="93979"/>
                        <a:pt x="464185" y="55696"/>
                        <a:pt x="378048" y="36554"/>
                      </a:cubicBezTo>
                      <a:cubicBezTo>
                        <a:pt x="473756" y="65267"/>
                        <a:pt x="555108" y="113121"/>
                        <a:pt x="612533" y="194473"/>
                      </a:cubicBezTo>
                      <a:cubicBezTo>
                        <a:pt x="612533" y="194473"/>
                        <a:pt x="612533" y="199258"/>
                        <a:pt x="612533" y="199258"/>
                      </a:cubicBezTo>
                      <a:cubicBezTo>
                        <a:pt x="516825" y="113121"/>
                        <a:pt x="387619" y="60481"/>
                        <a:pt x="263198" y="41339"/>
                      </a:cubicBezTo>
                      <a:cubicBezTo>
                        <a:pt x="196202" y="31769"/>
                        <a:pt x="124421" y="31769"/>
                        <a:pt x="57425" y="22198"/>
                      </a:cubicBezTo>
                      <a:cubicBezTo>
                        <a:pt x="38283" y="22198"/>
                        <a:pt x="19142" y="17412"/>
                        <a:pt x="0" y="12627"/>
                      </a:cubicBezTo>
                      <a:cubicBezTo>
                        <a:pt x="43069" y="17412"/>
                        <a:pt x="86137" y="12627"/>
                        <a:pt x="133991" y="7842"/>
                      </a:cubicBezTo>
                      <a:close/>
                    </a:path>
                  </a:pathLst>
                </a:custGeom>
                <a:solidFill>
                  <a:srgbClr val="D9531E"/>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A5F099CF-D9DF-46CA-8C36-97B55FB810DB}"/>
                    </a:ext>
                  </a:extLst>
                </p:cNvPr>
                <p:cNvSpPr/>
                <p:nvPr/>
              </p:nvSpPr>
              <p:spPr>
                <a:xfrm>
                  <a:off x="8584106" y="6262370"/>
                  <a:ext cx="602962" cy="181845"/>
                </a:xfrm>
                <a:custGeom>
                  <a:avLst/>
                  <a:gdLst>
                    <a:gd name="connsiteX0" fmla="*/ 296696 w 602962"/>
                    <a:gd name="connsiteY0" fmla="*/ 76567 h 181845"/>
                    <a:gd name="connsiteX1" fmla="*/ 0 w 602962"/>
                    <a:gd name="connsiteY1" fmla="*/ 119635 h 181845"/>
                    <a:gd name="connsiteX2" fmla="*/ 167490 w 602962"/>
                    <a:gd name="connsiteY2" fmla="*/ 62210 h 181845"/>
                    <a:gd name="connsiteX3" fmla="*/ 320623 w 602962"/>
                    <a:gd name="connsiteY3" fmla="*/ 57425 h 181845"/>
                    <a:gd name="connsiteX4" fmla="*/ 531181 w 602962"/>
                    <a:gd name="connsiteY4" fmla="*/ 0 h 181845"/>
                    <a:gd name="connsiteX5" fmla="*/ 473756 w 602962"/>
                    <a:gd name="connsiteY5" fmla="*/ 119635 h 181845"/>
                    <a:gd name="connsiteX6" fmla="*/ 435473 w 602962"/>
                    <a:gd name="connsiteY6" fmla="*/ 157919 h 181845"/>
                    <a:gd name="connsiteX7" fmla="*/ 521610 w 602962"/>
                    <a:gd name="connsiteY7" fmla="*/ 114850 h 181845"/>
                    <a:gd name="connsiteX8" fmla="*/ 602963 w 602962"/>
                    <a:gd name="connsiteY8" fmla="*/ 43069 h 181845"/>
                    <a:gd name="connsiteX9" fmla="*/ 602963 w 602962"/>
                    <a:gd name="connsiteY9" fmla="*/ 43069 h 181845"/>
                    <a:gd name="connsiteX10" fmla="*/ 555108 w 602962"/>
                    <a:gd name="connsiteY10" fmla="*/ 119635 h 181845"/>
                    <a:gd name="connsiteX11" fmla="*/ 478542 w 602962"/>
                    <a:gd name="connsiteY11" fmla="*/ 167490 h 181845"/>
                    <a:gd name="connsiteX12" fmla="*/ 411546 w 602962"/>
                    <a:gd name="connsiteY12" fmla="*/ 177060 h 181845"/>
                    <a:gd name="connsiteX13" fmla="*/ 363692 w 602962"/>
                    <a:gd name="connsiteY13" fmla="*/ 181846 h 181845"/>
                    <a:gd name="connsiteX14" fmla="*/ 363692 w 602962"/>
                    <a:gd name="connsiteY14" fmla="*/ 177060 h 181845"/>
                    <a:gd name="connsiteX15" fmla="*/ 497683 w 602962"/>
                    <a:gd name="connsiteY15" fmla="*/ 23927 h 181845"/>
                    <a:gd name="connsiteX16" fmla="*/ 296696 w 602962"/>
                    <a:gd name="connsiteY16" fmla="*/ 76567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2962" h="181845">
                      <a:moveTo>
                        <a:pt x="296696" y="76567"/>
                      </a:moveTo>
                      <a:cubicBezTo>
                        <a:pt x="186631" y="71781"/>
                        <a:pt x="95708" y="66996"/>
                        <a:pt x="0" y="119635"/>
                      </a:cubicBezTo>
                      <a:cubicBezTo>
                        <a:pt x="43068" y="81352"/>
                        <a:pt x="114850" y="66996"/>
                        <a:pt x="167490" y="62210"/>
                      </a:cubicBezTo>
                      <a:cubicBezTo>
                        <a:pt x="220129" y="57425"/>
                        <a:pt x="267983" y="62210"/>
                        <a:pt x="320623" y="57425"/>
                      </a:cubicBezTo>
                      <a:cubicBezTo>
                        <a:pt x="392404" y="57425"/>
                        <a:pt x="473756" y="47854"/>
                        <a:pt x="531181" y="0"/>
                      </a:cubicBezTo>
                      <a:cubicBezTo>
                        <a:pt x="521610" y="43069"/>
                        <a:pt x="502469" y="86138"/>
                        <a:pt x="473756" y="119635"/>
                      </a:cubicBezTo>
                      <a:cubicBezTo>
                        <a:pt x="464185" y="133992"/>
                        <a:pt x="449829" y="143562"/>
                        <a:pt x="435473" y="157919"/>
                      </a:cubicBezTo>
                      <a:cubicBezTo>
                        <a:pt x="464185" y="148348"/>
                        <a:pt x="497683" y="133992"/>
                        <a:pt x="521610" y="114850"/>
                      </a:cubicBezTo>
                      <a:cubicBezTo>
                        <a:pt x="555108" y="95708"/>
                        <a:pt x="579035" y="76567"/>
                        <a:pt x="602963" y="43069"/>
                      </a:cubicBezTo>
                      <a:cubicBezTo>
                        <a:pt x="602963" y="43069"/>
                        <a:pt x="602963" y="43069"/>
                        <a:pt x="602963" y="43069"/>
                      </a:cubicBezTo>
                      <a:cubicBezTo>
                        <a:pt x="598177" y="71781"/>
                        <a:pt x="574250" y="95708"/>
                        <a:pt x="555108" y="119635"/>
                      </a:cubicBezTo>
                      <a:cubicBezTo>
                        <a:pt x="531181" y="138777"/>
                        <a:pt x="507254" y="157919"/>
                        <a:pt x="478542" y="167490"/>
                      </a:cubicBezTo>
                      <a:cubicBezTo>
                        <a:pt x="454615" y="172275"/>
                        <a:pt x="435473" y="172275"/>
                        <a:pt x="411546" y="177060"/>
                      </a:cubicBezTo>
                      <a:cubicBezTo>
                        <a:pt x="397189" y="177060"/>
                        <a:pt x="382833" y="181846"/>
                        <a:pt x="363692" y="181846"/>
                      </a:cubicBezTo>
                      <a:cubicBezTo>
                        <a:pt x="363692" y="181846"/>
                        <a:pt x="363692" y="181846"/>
                        <a:pt x="363692" y="177060"/>
                      </a:cubicBezTo>
                      <a:cubicBezTo>
                        <a:pt x="425902" y="148348"/>
                        <a:pt x="473756" y="90923"/>
                        <a:pt x="497683" y="23927"/>
                      </a:cubicBezTo>
                      <a:cubicBezTo>
                        <a:pt x="445044" y="71781"/>
                        <a:pt x="373262" y="81352"/>
                        <a:pt x="296696" y="76567"/>
                      </a:cubicBezTo>
                      <a:close/>
                    </a:path>
                  </a:pathLst>
                </a:custGeom>
                <a:solidFill>
                  <a:srgbClr val="D9531E"/>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25E124F0-D109-4225-AE93-DFC6DC81935F}"/>
                    </a:ext>
                  </a:extLst>
                </p:cNvPr>
                <p:cNvSpPr/>
                <p:nvPr/>
              </p:nvSpPr>
              <p:spPr>
                <a:xfrm>
                  <a:off x="8402260" y="6247274"/>
                  <a:ext cx="315837" cy="134731"/>
                </a:xfrm>
                <a:custGeom>
                  <a:avLst/>
                  <a:gdLst>
                    <a:gd name="connsiteX0" fmla="*/ 0 w 315837"/>
                    <a:gd name="connsiteY0" fmla="*/ 43809 h 134731"/>
                    <a:gd name="connsiteX1" fmla="*/ 0 w 315837"/>
                    <a:gd name="connsiteY1" fmla="*/ 43809 h 134731"/>
                    <a:gd name="connsiteX2" fmla="*/ 124421 w 315837"/>
                    <a:gd name="connsiteY2" fmla="*/ 5526 h 134731"/>
                    <a:gd name="connsiteX3" fmla="*/ 253627 w 315837"/>
                    <a:gd name="connsiteY3" fmla="*/ 5526 h 134731"/>
                    <a:gd name="connsiteX4" fmla="*/ 315838 w 315837"/>
                    <a:gd name="connsiteY4" fmla="*/ 19882 h 134731"/>
                    <a:gd name="connsiteX5" fmla="*/ 229700 w 315837"/>
                    <a:gd name="connsiteY5" fmla="*/ 67736 h 134731"/>
                    <a:gd name="connsiteX6" fmla="*/ 205773 w 315837"/>
                    <a:gd name="connsiteY6" fmla="*/ 86878 h 134731"/>
                    <a:gd name="connsiteX7" fmla="*/ 153133 w 315837"/>
                    <a:gd name="connsiteY7" fmla="*/ 134732 h 134731"/>
                    <a:gd name="connsiteX8" fmla="*/ 167490 w 315837"/>
                    <a:gd name="connsiteY8" fmla="*/ 110805 h 134731"/>
                    <a:gd name="connsiteX9" fmla="*/ 258413 w 315837"/>
                    <a:gd name="connsiteY9" fmla="*/ 29453 h 134731"/>
                    <a:gd name="connsiteX10" fmla="*/ 205773 w 315837"/>
                    <a:gd name="connsiteY10" fmla="*/ 24667 h 134731"/>
                    <a:gd name="connsiteX11" fmla="*/ 0 w 315837"/>
                    <a:gd name="connsiteY11" fmla="*/ 43809 h 1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837" h="134731">
                      <a:moveTo>
                        <a:pt x="0" y="43809"/>
                      </a:moveTo>
                      <a:cubicBezTo>
                        <a:pt x="0" y="43809"/>
                        <a:pt x="0" y="43809"/>
                        <a:pt x="0" y="43809"/>
                      </a:cubicBezTo>
                      <a:cubicBezTo>
                        <a:pt x="38283" y="24667"/>
                        <a:pt x="81352" y="10311"/>
                        <a:pt x="124421" y="5526"/>
                      </a:cubicBezTo>
                      <a:cubicBezTo>
                        <a:pt x="167490" y="740"/>
                        <a:pt x="210558" y="-4045"/>
                        <a:pt x="253627" y="5526"/>
                      </a:cubicBezTo>
                      <a:cubicBezTo>
                        <a:pt x="272769" y="10311"/>
                        <a:pt x="296696" y="15097"/>
                        <a:pt x="315838" y="19882"/>
                      </a:cubicBezTo>
                      <a:cubicBezTo>
                        <a:pt x="287125" y="29453"/>
                        <a:pt x="253627" y="53380"/>
                        <a:pt x="229700" y="67736"/>
                      </a:cubicBezTo>
                      <a:cubicBezTo>
                        <a:pt x="220129" y="72522"/>
                        <a:pt x="210558" y="82092"/>
                        <a:pt x="205773" y="86878"/>
                      </a:cubicBezTo>
                      <a:cubicBezTo>
                        <a:pt x="186631" y="101234"/>
                        <a:pt x="167490" y="115590"/>
                        <a:pt x="153133" y="134732"/>
                      </a:cubicBezTo>
                      <a:cubicBezTo>
                        <a:pt x="157919" y="125161"/>
                        <a:pt x="162704" y="120376"/>
                        <a:pt x="167490" y="110805"/>
                      </a:cubicBezTo>
                      <a:cubicBezTo>
                        <a:pt x="191417" y="77307"/>
                        <a:pt x="224914" y="48594"/>
                        <a:pt x="258413" y="29453"/>
                      </a:cubicBezTo>
                      <a:cubicBezTo>
                        <a:pt x="239271" y="29453"/>
                        <a:pt x="224914" y="24667"/>
                        <a:pt x="205773" y="24667"/>
                      </a:cubicBezTo>
                      <a:cubicBezTo>
                        <a:pt x="129206" y="10311"/>
                        <a:pt x="66996" y="19882"/>
                        <a:pt x="0" y="43809"/>
                      </a:cubicBezTo>
                      <a:close/>
                    </a:path>
                  </a:pathLst>
                </a:custGeom>
                <a:solidFill>
                  <a:srgbClr val="D9531E"/>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E36E67C7-ECB2-4018-BB13-2E0C3B4AE933}"/>
                    </a:ext>
                  </a:extLst>
                </p:cNvPr>
                <p:cNvSpPr/>
                <p:nvPr/>
              </p:nvSpPr>
              <p:spPr>
                <a:xfrm>
                  <a:off x="9263635" y="6324581"/>
                  <a:ext cx="34414" cy="215343"/>
                </a:xfrm>
                <a:custGeom>
                  <a:avLst/>
                  <a:gdLst>
                    <a:gd name="connsiteX0" fmla="*/ 14356 w 34414"/>
                    <a:gd name="connsiteY0" fmla="*/ 129206 h 215343"/>
                    <a:gd name="connsiteX1" fmla="*/ 0 w 34414"/>
                    <a:gd name="connsiteY1" fmla="*/ 0 h 215343"/>
                    <a:gd name="connsiteX2" fmla="*/ 33498 w 34414"/>
                    <a:gd name="connsiteY2" fmla="*/ 119635 h 215343"/>
                    <a:gd name="connsiteX3" fmla="*/ 4785 w 34414"/>
                    <a:gd name="connsiteY3" fmla="*/ 215344 h 215343"/>
                    <a:gd name="connsiteX4" fmla="*/ 14356 w 34414"/>
                    <a:gd name="connsiteY4" fmla="*/ 129206 h 215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14" h="215343">
                      <a:moveTo>
                        <a:pt x="14356" y="129206"/>
                      </a:moveTo>
                      <a:cubicBezTo>
                        <a:pt x="14356" y="90923"/>
                        <a:pt x="9571" y="43069"/>
                        <a:pt x="0" y="0"/>
                      </a:cubicBezTo>
                      <a:cubicBezTo>
                        <a:pt x="23927" y="33498"/>
                        <a:pt x="38283" y="81352"/>
                        <a:pt x="33498" y="119635"/>
                      </a:cubicBezTo>
                      <a:cubicBezTo>
                        <a:pt x="33498" y="153133"/>
                        <a:pt x="19142" y="186631"/>
                        <a:pt x="4785" y="215344"/>
                      </a:cubicBezTo>
                      <a:cubicBezTo>
                        <a:pt x="9571" y="186631"/>
                        <a:pt x="9571" y="153133"/>
                        <a:pt x="14356" y="129206"/>
                      </a:cubicBezTo>
                      <a:close/>
                    </a:path>
                  </a:pathLst>
                </a:custGeom>
                <a:solidFill>
                  <a:srgbClr val="D9531E"/>
                </a:solidFill>
                <a:ln w="47824" cap="flat">
                  <a:noFill/>
                  <a:prstDash val="solid"/>
                  <a:miter/>
                </a:ln>
              </p:spPr>
              <p:txBody>
                <a:bodyPr rtlCol="0" anchor="ctr"/>
                <a:lstStyle/>
                <a:p>
                  <a:endParaRPr lang="en-US"/>
                </a:p>
              </p:txBody>
            </p:sp>
            <p:pic>
              <p:nvPicPr>
                <p:cNvPr id="157" name="Picture 156">
                  <a:extLst>
                    <a:ext uri="{FF2B5EF4-FFF2-40B4-BE49-F238E27FC236}">
                      <a16:creationId xmlns:a16="http://schemas.microsoft.com/office/drawing/2014/main" id="{B871FDDC-A49F-4C93-A68A-5F6691542E0A}"/>
                    </a:ext>
                  </a:extLst>
                </p:cNvPr>
                <p:cNvPicPr>
                  <a:picLocks noChangeAspect="1"/>
                </p:cNvPicPr>
                <p:nvPr/>
              </p:nvPicPr>
              <p:blipFill>
                <a:blip r:embed="rId18"/>
                <a:stretch>
                  <a:fillRect/>
                </a:stretch>
              </p:blipFill>
              <p:spPr>
                <a:xfrm>
                  <a:off x="8819405" y="6892954"/>
                  <a:ext cx="321580" cy="206729"/>
                </a:xfrm>
                <a:custGeom>
                  <a:avLst/>
                  <a:gdLst>
                    <a:gd name="connsiteX0" fmla="*/ 102 w 321580"/>
                    <a:gd name="connsiteY0" fmla="*/ 26 h 206729"/>
                    <a:gd name="connsiteX1" fmla="*/ 321682 w 321580"/>
                    <a:gd name="connsiteY1" fmla="*/ 26 h 206729"/>
                    <a:gd name="connsiteX2" fmla="*/ 321682 w 321580"/>
                    <a:gd name="connsiteY2" fmla="*/ 206756 h 206729"/>
                    <a:gd name="connsiteX3" fmla="*/ 102 w 321580"/>
                    <a:gd name="connsiteY3" fmla="*/ 206756 h 206729"/>
                  </a:gdLst>
                  <a:ahLst/>
                  <a:cxnLst>
                    <a:cxn ang="0">
                      <a:pos x="connsiteX0" y="connsiteY0"/>
                    </a:cxn>
                    <a:cxn ang="0">
                      <a:pos x="connsiteX1" y="connsiteY1"/>
                    </a:cxn>
                    <a:cxn ang="0">
                      <a:pos x="connsiteX2" y="connsiteY2"/>
                    </a:cxn>
                    <a:cxn ang="0">
                      <a:pos x="connsiteX3" y="connsiteY3"/>
                    </a:cxn>
                  </a:cxnLst>
                  <a:rect l="l" t="t" r="r" b="b"/>
                  <a:pathLst>
                    <a:path w="321580" h="206729">
                      <a:moveTo>
                        <a:pt x="102" y="26"/>
                      </a:moveTo>
                      <a:lnTo>
                        <a:pt x="321682" y="26"/>
                      </a:lnTo>
                      <a:lnTo>
                        <a:pt x="321682" y="206756"/>
                      </a:lnTo>
                      <a:lnTo>
                        <a:pt x="102" y="206756"/>
                      </a:lnTo>
                      <a:close/>
                    </a:path>
                  </a:pathLst>
                </a:custGeom>
              </p:spPr>
            </p:pic>
            <p:pic>
              <p:nvPicPr>
                <p:cNvPr id="158" name="Picture 157">
                  <a:extLst>
                    <a:ext uri="{FF2B5EF4-FFF2-40B4-BE49-F238E27FC236}">
                      <a16:creationId xmlns:a16="http://schemas.microsoft.com/office/drawing/2014/main" id="{FFE3525C-E865-4B86-8E9C-B7A8E6C0A592}"/>
                    </a:ext>
                  </a:extLst>
                </p:cNvPr>
                <p:cNvPicPr>
                  <a:picLocks noChangeAspect="1"/>
                </p:cNvPicPr>
                <p:nvPr/>
              </p:nvPicPr>
              <p:blipFill>
                <a:blip r:embed="rId19"/>
                <a:stretch>
                  <a:fillRect/>
                </a:stretch>
              </p:blipFill>
              <p:spPr>
                <a:xfrm>
                  <a:off x="8200478" y="6893055"/>
                  <a:ext cx="275640" cy="172274"/>
                </a:xfrm>
                <a:custGeom>
                  <a:avLst/>
                  <a:gdLst>
                    <a:gd name="connsiteX0" fmla="*/ 91 w 275640"/>
                    <a:gd name="connsiteY0" fmla="*/ 27 h 172274"/>
                    <a:gd name="connsiteX1" fmla="*/ 275731 w 275640"/>
                    <a:gd name="connsiteY1" fmla="*/ 27 h 172274"/>
                    <a:gd name="connsiteX2" fmla="*/ 275731 w 275640"/>
                    <a:gd name="connsiteY2" fmla="*/ 172302 h 172274"/>
                    <a:gd name="connsiteX3" fmla="*/ 91 w 275640"/>
                    <a:gd name="connsiteY3" fmla="*/ 172302 h 172274"/>
                  </a:gdLst>
                  <a:ahLst/>
                  <a:cxnLst>
                    <a:cxn ang="0">
                      <a:pos x="connsiteX0" y="connsiteY0"/>
                    </a:cxn>
                    <a:cxn ang="0">
                      <a:pos x="connsiteX1" y="connsiteY1"/>
                    </a:cxn>
                    <a:cxn ang="0">
                      <a:pos x="connsiteX2" y="connsiteY2"/>
                    </a:cxn>
                    <a:cxn ang="0">
                      <a:pos x="connsiteX3" y="connsiteY3"/>
                    </a:cxn>
                  </a:cxnLst>
                  <a:rect l="l" t="t" r="r" b="b"/>
                  <a:pathLst>
                    <a:path w="275640" h="172274">
                      <a:moveTo>
                        <a:pt x="91" y="27"/>
                      </a:moveTo>
                      <a:lnTo>
                        <a:pt x="275731" y="27"/>
                      </a:lnTo>
                      <a:lnTo>
                        <a:pt x="275731" y="172302"/>
                      </a:lnTo>
                      <a:lnTo>
                        <a:pt x="91" y="172302"/>
                      </a:lnTo>
                      <a:close/>
                    </a:path>
                  </a:pathLst>
                </a:custGeom>
              </p:spPr>
            </p:pic>
            <p:grpSp>
              <p:nvGrpSpPr>
                <p:cNvPr id="159" name="Graphic 3">
                  <a:extLst>
                    <a:ext uri="{FF2B5EF4-FFF2-40B4-BE49-F238E27FC236}">
                      <a16:creationId xmlns:a16="http://schemas.microsoft.com/office/drawing/2014/main" id="{B930D208-2D19-4C39-9B05-142B5F17FA92}"/>
                    </a:ext>
                  </a:extLst>
                </p:cNvPr>
                <p:cNvGrpSpPr/>
                <p:nvPr/>
              </p:nvGrpSpPr>
              <p:grpSpPr>
                <a:xfrm>
                  <a:off x="8799450" y="6684937"/>
                  <a:ext cx="253626" cy="280889"/>
                  <a:chOff x="8799450" y="6684937"/>
                  <a:chExt cx="253626" cy="280889"/>
                </a:xfrm>
              </p:grpSpPr>
              <p:sp>
                <p:nvSpPr>
                  <p:cNvPr id="199" name="Freeform: Shape 198">
                    <a:extLst>
                      <a:ext uri="{FF2B5EF4-FFF2-40B4-BE49-F238E27FC236}">
                        <a16:creationId xmlns:a16="http://schemas.microsoft.com/office/drawing/2014/main" id="{C43F2FD1-98AF-4476-9389-E93A0C64164C}"/>
                      </a:ext>
                    </a:extLst>
                  </p:cNvPr>
                  <p:cNvSpPr/>
                  <p:nvPr/>
                </p:nvSpPr>
                <p:spPr>
                  <a:xfrm>
                    <a:off x="8799450" y="6684937"/>
                    <a:ext cx="253626" cy="280889"/>
                  </a:xfrm>
                  <a:custGeom>
                    <a:avLst/>
                    <a:gdLst>
                      <a:gd name="connsiteX0" fmla="*/ 28712 w 253626"/>
                      <a:gd name="connsiteY0" fmla="*/ 237820 h 280889"/>
                      <a:gd name="connsiteX1" fmla="*/ 33498 w 253626"/>
                      <a:gd name="connsiteY1" fmla="*/ 233035 h 280889"/>
                      <a:gd name="connsiteX2" fmla="*/ 33498 w 253626"/>
                      <a:gd name="connsiteY2" fmla="*/ 233035 h 280889"/>
                      <a:gd name="connsiteX3" fmla="*/ 28712 w 253626"/>
                      <a:gd name="connsiteY3" fmla="*/ 166039 h 280889"/>
                      <a:gd name="connsiteX4" fmla="*/ 162704 w 253626"/>
                      <a:gd name="connsiteY4" fmla="*/ 3335 h 280889"/>
                      <a:gd name="connsiteX5" fmla="*/ 229700 w 253626"/>
                      <a:gd name="connsiteY5" fmla="*/ 166039 h 280889"/>
                      <a:gd name="connsiteX6" fmla="*/ 224914 w 253626"/>
                      <a:gd name="connsiteY6" fmla="*/ 166039 h 280889"/>
                      <a:gd name="connsiteX7" fmla="*/ 215344 w 253626"/>
                      <a:gd name="connsiteY7" fmla="*/ 132541 h 280889"/>
                      <a:gd name="connsiteX8" fmla="*/ 215344 w 253626"/>
                      <a:gd name="connsiteY8" fmla="*/ 151683 h 280889"/>
                      <a:gd name="connsiteX9" fmla="*/ 196202 w 253626"/>
                      <a:gd name="connsiteY9" fmla="*/ 213893 h 280889"/>
                      <a:gd name="connsiteX10" fmla="*/ 253627 w 253626"/>
                      <a:gd name="connsiteY10" fmla="*/ 271318 h 280889"/>
                      <a:gd name="connsiteX11" fmla="*/ 248842 w 253626"/>
                      <a:gd name="connsiteY11" fmla="*/ 276104 h 280889"/>
                      <a:gd name="connsiteX12" fmla="*/ 114850 w 253626"/>
                      <a:gd name="connsiteY12" fmla="*/ 233035 h 280889"/>
                      <a:gd name="connsiteX13" fmla="*/ 0 w 253626"/>
                      <a:gd name="connsiteY13" fmla="*/ 280889 h 280889"/>
                      <a:gd name="connsiteX14" fmla="*/ 0 w 253626"/>
                      <a:gd name="connsiteY14" fmla="*/ 280889 h 280889"/>
                      <a:gd name="connsiteX15" fmla="*/ 28712 w 253626"/>
                      <a:gd name="connsiteY15" fmla="*/ 237820 h 28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26" h="280889">
                        <a:moveTo>
                          <a:pt x="28712" y="237820"/>
                        </a:moveTo>
                        <a:cubicBezTo>
                          <a:pt x="28712" y="237820"/>
                          <a:pt x="33498" y="233035"/>
                          <a:pt x="33498" y="233035"/>
                        </a:cubicBezTo>
                        <a:cubicBezTo>
                          <a:pt x="33498" y="233035"/>
                          <a:pt x="33498" y="233035"/>
                          <a:pt x="33498" y="233035"/>
                        </a:cubicBezTo>
                        <a:cubicBezTo>
                          <a:pt x="52640" y="218679"/>
                          <a:pt x="28712" y="185181"/>
                          <a:pt x="28712" y="166039"/>
                        </a:cubicBezTo>
                        <a:cubicBezTo>
                          <a:pt x="19141" y="89473"/>
                          <a:pt x="66996" y="-20592"/>
                          <a:pt x="162704" y="3335"/>
                        </a:cubicBezTo>
                        <a:cubicBezTo>
                          <a:pt x="234485" y="22477"/>
                          <a:pt x="234485" y="108614"/>
                          <a:pt x="229700" y="166039"/>
                        </a:cubicBezTo>
                        <a:cubicBezTo>
                          <a:pt x="229700" y="170825"/>
                          <a:pt x="224914" y="166039"/>
                          <a:pt x="224914" y="166039"/>
                        </a:cubicBezTo>
                        <a:cubicBezTo>
                          <a:pt x="220129" y="151683"/>
                          <a:pt x="220129" y="151683"/>
                          <a:pt x="215344" y="132541"/>
                        </a:cubicBezTo>
                        <a:cubicBezTo>
                          <a:pt x="215344" y="127756"/>
                          <a:pt x="215344" y="146897"/>
                          <a:pt x="215344" y="151683"/>
                        </a:cubicBezTo>
                        <a:cubicBezTo>
                          <a:pt x="215344" y="175610"/>
                          <a:pt x="205773" y="194752"/>
                          <a:pt x="196202" y="213893"/>
                        </a:cubicBezTo>
                        <a:cubicBezTo>
                          <a:pt x="220129" y="228250"/>
                          <a:pt x="244056" y="247391"/>
                          <a:pt x="253627" y="271318"/>
                        </a:cubicBezTo>
                        <a:cubicBezTo>
                          <a:pt x="253627" y="276104"/>
                          <a:pt x="253627" y="280889"/>
                          <a:pt x="248842" y="276104"/>
                        </a:cubicBezTo>
                        <a:cubicBezTo>
                          <a:pt x="215344" y="247391"/>
                          <a:pt x="167490" y="233035"/>
                          <a:pt x="114850" y="233035"/>
                        </a:cubicBezTo>
                        <a:cubicBezTo>
                          <a:pt x="71781" y="237820"/>
                          <a:pt x="33498" y="247391"/>
                          <a:pt x="0" y="280889"/>
                        </a:cubicBezTo>
                        <a:cubicBezTo>
                          <a:pt x="0" y="280889"/>
                          <a:pt x="0" y="280889"/>
                          <a:pt x="0" y="280889"/>
                        </a:cubicBezTo>
                        <a:cubicBezTo>
                          <a:pt x="14356" y="266533"/>
                          <a:pt x="23927" y="252177"/>
                          <a:pt x="28712" y="237820"/>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200" name="Graphic 3">
                    <a:extLst>
                      <a:ext uri="{FF2B5EF4-FFF2-40B4-BE49-F238E27FC236}">
                        <a16:creationId xmlns:a16="http://schemas.microsoft.com/office/drawing/2014/main" id="{6D8DE786-C086-45F9-B68D-9D980271E2BE}"/>
                      </a:ext>
                    </a:extLst>
                  </p:cNvPr>
                  <p:cNvGrpSpPr/>
                  <p:nvPr/>
                </p:nvGrpSpPr>
                <p:grpSpPr>
                  <a:xfrm>
                    <a:off x="8837733" y="6702628"/>
                    <a:ext cx="191416" cy="239270"/>
                    <a:chOff x="8837733" y="6702628"/>
                    <a:chExt cx="191416" cy="239270"/>
                  </a:xfrm>
                </p:grpSpPr>
                <p:grpSp>
                  <p:nvGrpSpPr>
                    <p:cNvPr id="202" name="Graphic 3">
                      <a:extLst>
                        <a:ext uri="{FF2B5EF4-FFF2-40B4-BE49-F238E27FC236}">
                          <a16:creationId xmlns:a16="http://schemas.microsoft.com/office/drawing/2014/main" id="{0155E504-5B29-4525-A45C-1347E6E3293D}"/>
                        </a:ext>
                      </a:extLst>
                    </p:cNvPr>
                    <p:cNvGrpSpPr/>
                    <p:nvPr/>
                  </p:nvGrpSpPr>
                  <p:grpSpPr>
                    <a:xfrm>
                      <a:off x="8856417" y="6702628"/>
                      <a:ext cx="158711" cy="207243"/>
                      <a:chOff x="8856417" y="6702628"/>
                      <a:chExt cx="158711" cy="207243"/>
                    </a:xfrm>
                  </p:grpSpPr>
                  <p:sp>
                    <p:nvSpPr>
                      <p:cNvPr id="204" name="Freeform: Shape 203">
                        <a:extLst>
                          <a:ext uri="{FF2B5EF4-FFF2-40B4-BE49-F238E27FC236}">
                            <a16:creationId xmlns:a16="http://schemas.microsoft.com/office/drawing/2014/main" id="{E2B96CC5-7BBC-43C6-8EB1-BECA64F0A11C}"/>
                          </a:ext>
                        </a:extLst>
                      </p:cNvPr>
                      <p:cNvSpPr/>
                      <p:nvPr/>
                    </p:nvSpPr>
                    <p:spPr>
                      <a:xfrm>
                        <a:off x="8866445" y="6702628"/>
                        <a:ext cx="148683" cy="87541"/>
                      </a:xfrm>
                      <a:custGeom>
                        <a:avLst/>
                        <a:gdLst>
                          <a:gd name="connsiteX0" fmla="*/ 0 w 148683"/>
                          <a:gd name="connsiteY0" fmla="*/ 52640 h 87541"/>
                          <a:gd name="connsiteX1" fmla="*/ 66996 w 148683"/>
                          <a:gd name="connsiteY1" fmla="*/ 0 h 87541"/>
                          <a:gd name="connsiteX2" fmla="*/ 129206 w 148683"/>
                          <a:gd name="connsiteY2" fmla="*/ 86137 h 87541"/>
                          <a:gd name="connsiteX3" fmla="*/ 0 w 148683"/>
                          <a:gd name="connsiteY3" fmla="*/ 52640 h 87541"/>
                        </a:gdLst>
                        <a:ahLst/>
                        <a:cxnLst>
                          <a:cxn ang="0">
                            <a:pos x="connsiteX0" y="connsiteY0"/>
                          </a:cxn>
                          <a:cxn ang="0">
                            <a:pos x="connsiteX1" y="connsiteY1"/>
                          </a:cxn>
                          <a:cxn ang="0">
                            <a:pos x="connsiteX2" y="connsiteY2"/>
                          </a:cxn>
                          <a:cxn ang="0">
                            <a:pos x="connsiteX3" y="connsiteY3"/>
                          </a:cxn>
                        </a:cxnLst>
                        <a:rect l="l" t="t" r="r" b="b"/>
                        <a:pathLst>
                          <a:path w="148683" h="87541">
                            <a:moveTo>
                              <a:pt x="0" y="52640"/>
                            </a:moveTo>
                            <a:cubicBezTo>
                              <a:pt x="0" y="52640"/>
                              <a:pt x="14356" y="0"/>
                              <a:pt x="66996" y="0"/>
                            </a:cubicBezTo>
                            <a:cubicBezTo>
                              <a:pt x="129206" y="0"/>
                              <a:pt x="177061" y="100494"/>
                              <a:pt x="129206" y="86137"/>
                            </a:cubicBezTo>
                            <a:cubicBezTo>
                              <a:pt x="86138" y="76567"/>
                              <a:pt x="28713" y="23927"/>
                              <a:pt x="0" y="52640"/>
                            </a:cubicBezTo>
                            <a:close/>
                          </a:path>
                        </a:pathLst>
                      </a:custGeom>
                      <a:solidFill>
                        <a:srgbClr val="6F1200"/>
                      </a:solidFill>
                      <a:ln w="47824"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BF7D559-8AEC-4577-AD3A-A6F7C74EB379}"/>
                          </a:ext>
                        </a:extLst>
                      </p:cNvPr>
                      <p:cNvSpPr/>
                      <p:nvPr/>
                    </p:nvSpPr>
                    <p:spPr>
                      <a:xfrm>
                        <a:off x="8856417" y="6715514"/>
                        <a:ext cx="139234" cy="194358"/>
                      </a:xfrm>
                      <a:custGeom>
                        <a:avLst/>
                        <a:gdLst>
                          <a:gd name="connsiteX0" fmla="*/ 457 w 139234"/>
                          <a:gd name="connsiteY0" fmla="*/ 111536 h 194358"/>
                          <a:gd name="connsiteX1" fmla="*/ 72238 w 139234"/>
                          <a:gd name="connsiteY1" fmla="*/ 192888 h 194358"/>
                          <a:gd name="connsiteX2" fmla="*/ 139234 w 139234"/>
                          <a:gd name="connsiteY2" fmla="*/ 82823 h 194358"/>
                          <a:gd name="connsiteX3" fmla="*/ 67453 w 139234"/>
                          <a:gd name="connsiteY3" fmla="*/ 1471 h 194358"/>
                          <a:gd name="connsiteX4" fmla="*/ 457 w 139234"/>
                          <a:gd name="connsiteY4" fmla="*/ 111536 h 19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34" h="194358">
                            <a:moveTo>
                              <a:pt x="457" y="111536"/>
                            </a:moveTo>
                            <a:cubicBezTo>
                              <a:pt x="457" y="164175"/>
                              <a:pt x="33955" y="202458"/>
                              <a:pt x="72238" y="192888"/>
                            </a:cubicBezTo>
                            <a:cubicBezTo>
                              <a:pt x="110522" y="183317"/>
                              <a:pt x="139234" y="135463"/>
                              <a:pt x="139234" y="82823"/>
                            </a:cubicBezTo>
                            <a:cubicBezTo>
                              <a:pt x="139234" y="30184"/>
                              <a:pt x="105736" y="-8100"/>
                              <a:pt x="67453" y="1471"/>
                            </a:cubicBezTo>
                            <a:cubicBezTo>
                              <a:pt x="29170" y="6256"/>
                              <a:pt x="-4328" y="58896"/>
                              <a:pt x="457" y="111536"/>
                            </a:cubicBezTo>
                            <a:close/>
                          </a:path>
                        </a:pathLst>
                      </a:custGeom>
                      <a:solidFill>
                        <a:srgbClr val="FEFDF2"/>
                      </a:solidFill>
                      <a:ln w="47824"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E8289C91-E042-41D9-8B3E-1D21B21333C1}"/>
                          </a:ext>
                        </a:extLst>
                      </p:cNvPr>
                      <p:cNvSpPr/>
                      <p:nvPr/>
                    </p:nvSpPr>
                    <p:spPr>
                      <a:xfrm>
                        <a:off x="8883627" y="6760016"/>
                        <a:ext cx="96637" cy="134066"/>
                      </a:xfrm>
                      <a:custGeom>
                        <a:avLst/>
                        <a:gdLst>
                          <a:gd name="connsiteX0" fmla="*/ 92883 w 96637"/>
                          <a:gd name="connsiteY0" fmla="*/ 90960 h 134066"/>
                          <a:gd name="connsiteX1" fmla="*/ 25887 w 96637"/>
                          <a:gd name="connsiteY1" fmla="*/ 129243 h 134066"/>
                          <a:gd name="connsiteX2" fmla="*/ 6745 w 96637"/>
                          <a:gd name="connsiteY2" fmla="*/ 43106 h 134066"/>
                          <a:gd name="connsiteX3" fmla="*/ 73741 w 96637"/>
                          <a:gd name="connsiteY3" fmla="*/ 4823 h 134066"/>
                          <a:gd name="connsiteX4" fmla="*/ 92883 w 96637"/>
                          <a:gd name="connsiteY4" fmla="*/ 90960 h 13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37" h="134066">
                            <a:moveTo>
                              <a:pt x="92883" y="90960"/>
                            </a:moveTo>
                            <a:cubicBezTo>
                              <a:pt x="78526" y="124458"/>
                              <a:pt x="49814" y="143600"/>
                              <a:pt x="25887" y="129243"/>
                            </a:cubicBezTo>
                            <a:cubicBezTo>
                              <a:pt x="1960" y="114887"/>
                              <a:pt x="-7611" y="76604"/>
                              <a:pt x="6745" y="43106"/>
                            </a:cubicBezTo>
                            <a:cubicBezTo>
                              <a:pt x="21102" y="9608"/>
                              <a:pt x="49814" y="-9534"/>
                              <a:pt x="73741" y="4823"/>
                            </a:cubicBezTo>
                            <a:cubicBezTo>
                              <a:pt x="92883" y="19179"/>
                              <a:pt x="102453" y="57462"/>
                              <a:pt x="92883" y="90960"/>
                            </a:cubicBezTo>
                            <a:close/>
                          </a:path>
                        </a:pathLst>
                      </a:custGeom>
                      <a:solidFill>
                        <a:srgbClr val="9D641A"/>
                      </a:solidFill>
                      <a:ln w="47824" cap="flat">
                        <a:no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963F8429-E402-46F1-9304-D231D7C6C16F}"/>
                          </a:ext>
                        </a:extLst>
                      </p:cNvPr>
                      <p:cNvSpPr/>
                      <p:nvPr/>
                    </p:nvSpPr>
                    <p:spPr>
                      <a:xfrm>
                        <a:off x="8890372" y="6778349"/>
                        <a:ext cx="78693" cy="106972"/>
                      </a:xfrm>
                      <a:custGeom>
                        <a:avLst/>
                        <a:gdLst>
                          <a:gd name="connsiteX0" fmla="*/ 71781 w 78693"/>
                          <a:gd name="connsiteY0" fmla="*/ 72628 h 106972"/>
                          <a:gd name="connsiteX1" fmla="*/ 19142 w 78693"/>
                          <a:gd name="connsiteY1" fmla="*/ 101340 h 106972"/>
                          <a:gd name="connsiteX2" fmla="*/ 4786 w 78693"/>
                          <a:gd name="connsiteY2" fmla="*/ 34345 h 106972"/>
                          <a:gd name="connsiteX3" fmla="*/ 57425 w 78693"/>
                          <a:gd name="connsiteY3" fmla="*/ 5632 h 106972"/>
                          <a:gd name="connsiteX4" fmla="*/ 71781 w 78693"/>
                          <a:gd name="connsiteY4" fmla="*/ 72628 h 10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93" h="106972">
                            <a:moveTo>
                              <a:pt x="71781" y="72628"/>
                            </a:moveTo>
                            <a:cubicBezTo>
                              <a:pt x="62210" y="101340"/>
                              <a:pt x="38283" y="115697"/>
                              <a:pt x="19142" y="101340"/>
                            </a:cubicBezTo>
                            <a:cubicBezTo>
                              <a:pt x="0" y="91769"/>
                              <a:pt x="-4785" y="58272"/>
                              <a:pt x="4786" y="34345"/>
                            </a:cubicBezTo>
                            <a:cubicBezTo>
                              <a:pt x="14356" y="5632"/>
                              <a:pt x="38283" y="-8724"/>
                              <a:pt x="57425" y="5632"/>
                            </a:cubicBezTo>
                            <a:cubicBezTo>
                              <a:pt x="76567" y="15203"/>
                              <a:pt x="86138" y="43915"/>
                              <a:pt x="71781" y="72628"/>
                            </a:cubicBezTo>
                            <a:close/>
                          </a:path>
                        </a:pathLst>
                      </a:custGeom>
                      <a:solidFill>
                        <a:srgbClr val="3E1700"/>
                      </a:solidFill>
                      <a:ln w="47824"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2B9C0BD4-BE7B-482B-9DE4-51970533FD6D}"/>
                          </a:ext>
                        </a:extLst>
                      </p:cNvPr>
                      <p:cNvSpPr/>
                      <p:nvPr/>
                    </p:nvSpPr>
                    <p:spPr>
                      <a:xfrm>
                        <a:off x="8901585" y="6777318"/>
                        <a:ext cx="39784" cy="46823"/>
                      </a:xfrm>
                      <a:custGeom>
                        <a:avLst/>
                        <a:gdLst>
                          <a:gd name="connsiteX0" fmla="*/ 36641 w 39784"/>
                          <a:gd name="connsiteY0" fmla="*/ 35375 h 46823"/>
                          <a:gd name="connsiteX1" fmla="*/ 7929 w 39784"/>
                          <a:gd name="connsiteY1" fmla="*/ 44946 h 46823"/>
                          <a:gd name="connsiteX2" fmla="*/ 3143 w 39784"/>
                          <a:gd name="connsiteY2" fmla="*/ 11448 h 46823"/>
                          <a:gd name="connsiteX3" fmla="*/ 31856 w 39784"/>
                          <a:gd name="connsiteY3" fmla="*/ 1877 h 46823"/>
                          <a:gd name="connsiteX4" fmla="*/ 36641 w 39784"/>
                          <a:gd name="connsiteY4" fmla="*/ 35375 h 4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84" h="46823">
                            <a:moveTo>
                              <a:pt x="36641" y="35375"/>
                            </a:moveTo>
                            <a:cubicBezTo>
                              <a:pt x="31856" y="44946"/>
                              <a:pt x="17500" y="49732"/>
                              <a:pt x="7929" y="44946"/>
                            </a:cubicBezTo>
                            <a:cubicBezTo>
                              <a:pt x="-1642" y="40161"/>
                              <a:pt x="-1642" y="21019"/>
                              <a:pt x="3143" y="11448"/>
                            </a:cubicBezTo>
                            <a:cubicBezTo>
                              <a:pt x="7929" y="1877"/>
                              <a:pt x="22285" y="-2908"/>
                              <a:pt x="31856" y="1877"/>
                            </a:cubicBezTo>
                            <a:cubicBezTo>
                              <a:pt x="41427" y="6663"/>
                              <a:pt x="41427" y="21019"/>
                              <a:pt x="36641" y="35375"/>
                            </a:cubicBezTo>
                            <a:close/>
                          </a:path>
                        </a:pathLst>
                      </a:custGeom>
                      <a:solidFill>
                        <a:srgbClr val="FEFDF2"/>
                      </a:solidFill>
                      <a:ln w="47824"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6C54E78C-BF26-4B85-9B65-62682C47AB14}"/>
                          </a:ext>
                        </a:extLst>
                      </p:cNvPr>
                      <p:cNvSpPr/>
                      <p:nvPr/>
                    </p:nvSpPr>
                    <p:spPr>
                      <a:xfrm>
                        <a:off x="8926674" y="6849099"/>
                        <a:ext cx="27891" cy="37252"/>
                      </a:xfrm>
                      <a:custGeom>
                        <a:avLst/>
                        <a:gdLst>
                          <a:gd name="connsiteX0" fmla="*/ 25909 w 27891"/>
                          <a:gd name="connsiteY0" fmla="*/ 25804 h 37252"/>
                          <a:gd name="connsiteX1" fmla="*/ 6767 w 27891"/>
                          <a:gd name="connsiteY1" fmla="*/ 35375 h 37252"/>
                          <a:gd name="connsiteX2" fmla="*/ 1982 w 27891"/>
                          <a:gd name="connsiteY2" fmla="*/ 11448 h 37252"/>
                          <a:gd name="connsiteX3" fmla="*/ 21124 w 27891"/>
                          <a:gd name="connsiteY3" fmla="*/ 1877 h 37252"/>
                          <a:gd name="connsiteX4" fmla="*/ 25909 w 27891"/>
                          <a:gd name="connsiteY4" fmla="*/ 25804 h 3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1" h="37252">
                            <a:moveTo>
                              <a:pt x="25909" y="25804"/>
                            </a:moveTo>
                            <a:cubicBezTo>
                              <a:pt x="21124" y="35375"/>
                              <a:pt x="11553" y="40161"/>
                              <a:pt x="6767" y="35375"/>
                            </a:cubicBezTo>
                            <a:cubicBezTo>
                              <a:pt x="1982" y="30590"/>
                              <a:pt x="-2803" y="21019"/>
                              <a:pt x="1982" y="11448"/>
                            </a:cubicBezTo>
                            <a:cubicBezTo>
                              <a:pt x="6767" y="1877"/>
                              <a:pt x="16339" y="-2908"/>
                              <a:pt x="21124" y="1877"/>
                            </a:cubicBezTo>
                            <a:cubicBezTo>
                              <a:pt x="25909" y="1877"/>
                              <a:pt x="30695" y="16234"/>
                              <a:pt x="25909" y="25804"/>
                            </a:cubicBezTo>
                            <a:close/>
                          </a:path>
                        </a:pathLst>
                      </a:custGeom>
                      <a:solidFill>
                        <a:srgbClr val="EAEFF2"/>
                      </a:solidFill>
                      <a:ln w="47824" cap="flat">
                        <a:noFill/>
                        <a:prstDash val="solid"/>
                        <a:miter/>
                      </a:ln>
                    </p:spPr>
                    <p:txBody>
                      <a:bodyPr rtlCol="0" anchor="ctr"/>
                      <a:lstStyle/>
                      <a:p>
                        <a:endParaRPr lang="en-US"/>
                      </a:p>
                    </p:txBody>
                  </p:sp>
                </p:grpSp>
                <p:sp>
                  <p:nvSpPr>
                    <p:cNvPr id="203" name="Freeform: Shape 202">
                      <a:extLst>
                        <a:ext uri="{FF2B5EF4-FFF2-40B4-BE49-F238E27FC236}">
                          <a16:creationId xmlns:a16="http://schemas.microsoft.com/office/drawing/2014/main" id="{E901128A-179E-44ED-B151-107AC02BF9B8}"/>
                        </a:ext>
                      </a:extLst>
                    </p:cNvPr>
                    <p:cNvSpPr/>
                    <p:nvPr/>
                  </p:nvSpPr>
                  <p:spPr>
                    <a:xfrm>
                      <a:off x="8837733" y="6903694"/>
                      <a:ext cx="191416" cy="38204"/>
                    </a:xfrm>
                    <a:custGeom>
                      <a:avLst/>
                      <a:gdLst>
                        <a:gd name="connsiteX0" fmla="*/ 0 w 191416"/>
                        <a:gd name="connsiteY0" fmla="*/ 38205 h 38204"/>
                        <a:gd name="connsiteX1" fmla="*/ 191417 w 191416"/>
                        <a:gd name="connsiteY1" fmla="*/ 38205 h 38204"/>
                        <a:gd name="connsiteX2" fmla="*/ 0 w 191416"/>
                        <a:gd name="connsiteY2" fmla="*/ 38205 h 38204"/>
                      </a:gdLst>
                      <a:ahLst/>
                      <a:cxnLst>
                        <a:cxn ang="0">
                          <a:pos x="connsiteX0" y="connsiteY0"/>
                        </a:cxn>
                        <a:cxn ang="0">
                          <a:pos x="connsiteX1" y="connsiteY1"/>
                        </a:cxn>
                        <a:cxn ang="0">
                          <a:pos x="connsiteX2" y="connsiteY2"/>
                        </a:cxn>
                      </a:cxnLst>
                      <a:rect l="l" t="t" r="r" b="b"/>
                      <a:pathLst>
                        <a:path w="191416" h="38204">
                          <a:moveTo>
                            <a:pt x="0" y="38205"/>
                          </a:moveTo>
                          <a:cubicBezTo>
                            <a:pt x="0" y="38205"/>
                            <a:pt x="100494" y="-9649"/>
                            <a:pt x="191417" y="38205"/>
                          </a:cubicBezTo>
                          <a:cubicBezTo>
                            <a:pt x="153134" y="-78"/>
                            <a:pt x="71781" y="-24005"/>
                            <a:pt x="0" y="38205"/>
                          </a:cubicBezTo>
                          <a:close/>
                        </a:path>
                      </a:pathLst>
                    </a:custGeom>
                    <a:solidFill>
                      <a:srgbClr val="D97D30"/>
                    </a:solidFill>
                    <a:ln w="47824" cap="flat">
                      <a:noFill/>
                      <a:prstDash val="solid"/>
                      <a:miter/>
                    </a:ln>
                  </p:spPr>
                  <p:txBody>
                    <a:bodyPr rtlCol="0" anchor="ctr"/>
                    <a:lstStyle/>
                    <a:p>
                      <a:endParaRPr lang="en-US"/>
                    </a:p>
                  </p:txBody>
                </p:sp>
              </p:grpSp>
              <p:sp>
                <p:nvSpPr>
                  <p:cNvPr id="201" name="Freeform: Shape 200">
                    <a:extLst>
                      <a:ext uri="{FF2B5EF4-FFF2-40B4-BE49-F238E27FC236}">
                        <a16:creationId xmlns:a16="http://schemas.microsoft.com/office/drawing/2014/main" id="{0D5B14AB-EE49-4D85-860A-AD7A89A594B5}"/>
                      </a:ext>
                    </a:extLst>
                  </p:cNvPr>
                  <p:cNvSpPr/>
                  <p:nvPr/>
                </p:nvSpPr>
                <p:spPr>
                  <a:xfrm>
                    <a:off x="8883460" y="6920517"/>
                    <a:ext cx="131333" cy="30952"/>
                  </a:xfrm>
                  <a:custGeom>
                    <a:avLst/>
                    <a:gdLst>
                      <a:gd name="connsiteX0" fmla="*/ 2127 w 131333"/>
                      <a:gd name="connsiteY0" fmla="*/ 16597 h 30952"/>
                      <a:gd name="connsiteX1" fmla="*/ 2127 w 131333"/>
                      <a:gd name="connsiteY1" fmla="*/ 11811 h 30952"/>
                      <a:gd name="connsiteX2" fmla="*/ 131333 w 131333"/>
                      <a:gd name="connsiteY2" fmla="*/ 21382 h 30952"/>
                      <a:gd name="connsiteX3" fmla="*/ 131333 w 131333"/>
                      <a:gd name="connsiteY3" fmla="*/ 30953 h 30952"/>
                      <a:gd name="connsiteX4" fmla="*/ 2127 w 131333"/>
                      <a:gd name="connsiteY4" fmla="*/ 16597 h 30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33" h="30952">
                        <a:moveTo>
                          <a:pt x="2127" y="16597"/>
                        </a:moveTo>
                        <a:cubicBezTo>
                          <a:pt x="2127" y="16597"/>
                          <a:pt x="-2659" y="11811"/>
                          <a:pt x="2127" y="11811"/>
                        </a:cubicBezTo>
                        <a:cubicBezTo>
                          <a:pt x="45196" y="-7330"/>
                          <a:pt x="93050" y="-2545"/>
                          <a:pt x="131333" y="21382"/>
                        </a:cubicBezTo>
                        <a:cubicBezTo>
                          <a:pt x="131333" y="21382"/>
                          <a:pt x="131333" y="26168"/>
                          <a:pt x="131333" y="30953"/>
                        </a:cubicBezTo>
                        <a:cubicBezTo>
                          <a:pt x="88264" y="16597"/>
                          <a:pt x="45196" y="11811"/>
                          <a:pt x="2127" y="16597"/>
                        </a:cubicBezTo>
                        <a:close/>
                      </a:path>
                    </a:pathLst>
                  </a:custGeom>
                  <a:solidFill>
                    <a:srgbClr val="FBC98F"/>
                  </a:solidFill>
                  <a:ln w="47824" cap="flat">
                    <a:noFill/>
                    <a:prstDash val="solid"/>
                    <a:miter/>
                  </a:ln>
                </p:spPr>
                <p:txBody>
                  <a:bodyPr rtlCol="0" anchor="ctr"/>
                  <a:lstStyle/>
                  <a:p>
                    <a:endParaRPr lang="en-US"/>
                  </a:p>
                </p:txBody>
              </p:sp>
            </p:grpSp>
            <p:grpSp>
              <p:nvGrpSpPr>
                <p:cNvPr id="160" name="Graphic 3">
                  <a:extLst>
                    <a:ext uri="{FF2B5EF4-FFF2-40B4-BE49-F238E27FC236}">
                      <a16:creationId xmlns:a16="http://schemas.microsoft.com/office/drawing/2014/main" id="{C1458418-38AC-499E-851E-0C9F1A49B4C3}"/>
                    </a:ext>
                  </a:extLst>
                </p:cNvPr>
                <p:cNvGrpSpPr/>
                <p:nvPr/>
              </p:nvGrpSpPr>
              <p:grpSpPr>
                <a:xfrm>
                  <a:off x="8268268" y="6693554"/>
                  <a:ext cx="192355" cy="248344"/>
                  <a:chOff x="8268268" y="6693554"/>
                  <a:chExt cx="192355" cy="248344"/>
                </a:xfrm>
              </p:grpSpPr>
              <p:sp>
                <p:nvSpPr>
                  <p:cNvPr id="188" name="Freeform: Shape 187">
                    <a:extLst>
                      <a:ext uri="{FF2B5EF4-FFF2-40B4-BE49-F238E27FC236}">
                        <a16:creationId xmlns:a16="http://schemas.microsoft.com/office/drawing/2014/main" id="{E468E38D-9644-42B3-A1AE-939CAB1535F2}"/>
                      </a:ext>
                    </a:extLst>
                  </p:cNvPr>
                  <p:cNvSpPr/>
                  <p:nvPr/>
                </p:nvSpPr>
                <p:spPr>
                  <a:xfrm>
                    <a:off x="8268268" y="6693554"/>
                    <a:ext cx="192355" cy="248344"/>
                  </a:xfrm>
                  <a:custGeom>
                    <a:avLst/>
                    <a:gdLst>
                      <a:gd name="connsiteX0" fmla="*/ 0 w 192355"/>
                      <a:gd name="connsiteY0" fmla="*/ 248345 h 248344"/>
                      <a:gd name="connsiteX1" fmla="*/ 9571 w 192355"/>
                      <a:gd name="connsiteY1" fmla="*/ 219633 h 248344"/>
                      <a:gd name="connsiteX2" fmla="*/ 52640 w 192355"/>
                      <a:gd name="connsiteY2" fmla="*/ 186135 h 248344"/>
                      <a:gd name="connsiteX3" fmla="*/ 33498 w 192355"/>
                      <a:gd name="connsiteY3" fmla="*/ 119139 h 248344"/>
                      <a:gd name="connsiteX4" fmla="*/ 28713 w 192355"/>
                      <a:gd name="connsiteY4" fmla="*/ 143066 h 248344"/>
                      <a:gd name="connsiteX5" fmla="*/ 23927 w 192355"/>
                      <a:gd name="connsiteY5" fmla="*/ 143066 h 248344"/>
                      <a:gd name="connsiteX6" fmla="*/ 66996 w 192355"/>
                      <a:gd name="connsiteY6" fmla="*/ 13860 h 248344"/>
                      <a:gd name="connsiteX7" fmla="*/ 167490 w 192355"/>
                      <a:gd name="connsiteY7" fmla="*/ 23430 h 248344"/>
                      <a:gd name="connsiteX8" fmla="*/ 186631 w 192355"/>
                      <a:gd name="connsiteY8" fmla="*/ 143066 h 248344"/>
                      <a:gd name="connsiteX9" fmla="*/ 143563 w 192355"/>
                      <a:gd name="connsiteY9" fmla="*/ 200491 h 248344"/>
                      <a:gd name="connsiteX10" fmla="*/ 186631 w 192355"/>
                      <a:gd name="connsiteY10" fmla="*/ 248345 h 248344"/>
                      <a:gd name="connsiteX11" fmla="*/ 124421 w 192355"/>
                      <a:gd name="connsiteY11" fmla="*/ 214847 h 248344"/>
                      <a:gd name="connsiteX12" fmla="*/ 14356 w 192355"/>
                      <a:gd name="connsiteY12" fmla="*/ 238774 h 248344"/>
                      <a:gd name="connsiteX13" fmla="*/ 0 w 192355"/>
                      <a:gd name="connsiteY13" fmla="*/ 248345 h 248344"/>
                      <a:gd name="connsiteX14" fmla="*/ 0 w 192355"/>
                      <a:gd name="connsiteY14" fmla="*/ 248345 h 2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355" h="248344">
                        <a:moveTo>
                          <a:pt x="0" y="248345"/>
                        </a:moveTo>
                        <a:cubicBezTo>
                          <a:pt x="0" y="238774"/>
                          <a:pt x="4786" y="229203"/>
                          <a:pt x="9571" y="219633"/>
                        </a:cubicBezTo>
                        <a:cubicBezTo>
                          <a:pt x="19142" y="205276"/>
                          <a:pt x="33498" y="195705"/>
                          <a:pt x="52640" y="186135"/>
                        </a:cubicBezTo>
                        <a:cubicBezTo>
                          <a:pt x="38283" y="166993"/>
                          <a:pt x="33498" y="143066"/>
                          <a:pt x="33498" y="119139"/>
                        </a:cubicBezTo>
                        <a:cubicBezTo>
                          <a:pt x="28713" y="128710"/>
                          <a:pt x="28713" y="133495"/>
                          <a:pt x="28713" y="143066"/>
                        </a:cubicBezTo>
                        <a:cubicBezTo>
                          <a:pt x="28713" y="147851"/>
                          <a:pt x="23927" y="143066"/>
                          <a:pt x="23927" y="143066"/>
                        </a:cubicBezTo>
                        <a:cubicBezTo>
                          <a:pt x="19142" y="95212"/>
                          <a:pt x="28713" y="47358"/>
                          <a:pt x="66996" y="13860"/>
                        </a:cubicBezTo>
                        <a:cubicBezTo>
                          <a:pt x="100494" y="-10067"/>
                          <a:pt x="143563" y="-497"/>
                          <a:pt x="167490" y="23430"/>
                        </a:cubicBezTo>
                        <a:cubicBezTo>
                          <a:pt x="196202" y="52143"/>
                          <a:pt x="196202" y="104783"/>
                          <a:pt x="186631" y="143066"/>
                        </a:cubicBezTo>
                        <a:cubicBezTo>
                          <a:pt x="181846" y="162207"/>
                          <a:pt x="162704" y="190920"/>
                          <a:pt x="143563" y="200491"/>
                        </a:cubicBezTo>
                        <a:cubicBezTo>
                          <a:pt x="162704" y="205276"/>
                          <a:pt x="177061" y="229203"/>
                          <a:pt x="186631" y="248345"/>
                        </a:cubicBezTo>
                        <a:cubicBezTo>
                          <a:pt x="162704" y="233989"/>
                          <a:pt x="133992" y="214847"/>
                          <a:pt x="124421" y="214847"/>
                        </a:cubicBezTo>
                        <a:cubicBezTo>
                          <a:pt x="86138" y="205276"/>
                          <a:pt x="47854" y="219633"/>
                          <a:pt x="14356" y="238774"/>
                        </a:cubicBezTo>
                        <a:cubicBezTo>
                          <a:pt x="9571" y="243560"/>
                          <a:pt x="4786" y="243560"/>
                          <a:pt x="0" y="248345"/>
                        </a:cubicBezTo>
                        <a:cubicBezTo>
                          <a:pt x="0" y="248345"/>
                          <a:pt x="0" y="248345"/>
                          <a:pt x="0" y="248345"/>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89" name="Graphic 3">
                    <a:extLst>
                      <a:ext uri="{FF2B5EF4-FFF2-40B4-BE49-F238E27FC236}">
                        <a16:creationId xmlns:a16="http://schemas.microsoft.com/office/drawing/2014/main" id="{CBF9262E-4D9C-4F8F-8B86-09C9033E133A}"/>
                      </a:ext>
                    </a:extLst>
                  </p:cNvPr>
                  <p:cNvGrpSpPr/>
                  <p:nvPr/>
                </p:nvGrpSpPr>
                <p:grpSpPr>
                  <a:xfrm>
                    <a:off x="8292195" y="6715192"/>
                    <a:ext cx="149105" cy="212351"/>
                    <a:chOff x="8292195" y="6715192"/>
                    <a:chExt cx="149105" cy="212351"/>
                  </a:xfrm>
                </p:grpSpPr>
                <p:sp>
                  <p:nvSpPr>
                    <p:cNvPr id="191" name="Freeform: Shape 190">
                      <a:extLst>
                        <a:ext uri="{FF2B5EF4-FFF2-40B4-BE49-F238E27FC236}">
                          <a16:creationId xmlns:a16="http://schemas.microsoft.com/office/drawing/2014/main" id="{73E7ED5B-6544-480F-9F2E-4BC033CFCCD5}"/>
                        </a:ext>
                      </a:extLst>
                    </p:cNvPr>
                    <p:cNvSpPr/>
                    <p:nvPr/>
                  </p:nvSpPr>
                  <p:spPr>
                    <a:xfrm>
                      <a:off x="8292195" y="6898395"/>
                      <a:ext cx="148348" cy="29147"/>
                    </a:xfrm>
                    <a:custGeom>
                      <a:avLst/>
                      <a:gdLst>
                        <a:gd name="connsiteX0" fmla="*/ 0 w 148348"/>
                        <a:gd name="connsiteY0" fmla="*/ 29148 h 29147"/>
                        <a:gd name="connsiteX1" fmla="*/ 148348 w 148348"/>
                        <a:gd name="connsiteY1" fmla="*/ 29148 h 29147"/>
                        <a:gd name="connsiteX2" fmla="*/ 0 w 148348"/>
                        <a:gd name="connsiteY2" fmla="*/ 29148 h 29147"/>
                      </a:gdLst>
                      <a:ahLst/>
                      <a:cxnLst>
                        <a:cxn ang="0">
                          <a:pos x="connsiteX0" y="connsiteY0"/>
                        </a:cxn>
                        <a:cxn ang="0">
                          <a:pos x="connsiteX1" y="connsiteY1"/>
                        </a:cxn>
                        <a:cxn ang="0">
                          <a:pos x="connsiteX2" y="connsiteY2"/>
                        </a:cxn>
                      </a:cxnLst>
                      <a:rect l="l" t="t" r="r" b="b"/>
                      <a:pathLst>
                        <a:path w="148348" h="29147">
                          <a:moveTo>
                            <a:pt x="0" y="29148"/>
                          </a:moveTo>
                          <a:cubicBezTo>
                            <a:pt x="0" y="29148"/>
                            <a:pt x="76567" y="-9135"/>
                            <a:pt x="148348" y="29148"/>
                          </a:cubicBezTo>
                          <a:cubicBezTo>
                            <a:pt x="119635" y="436"/>
                            <a:pt x="52640" y="-18706"/>
                            <a:pt x="0" y="29148"/>
                          </a:cubicBezTo>
                          <a:close/>
                        </a:path>
                      </a:pathLst>
                    </a:custGeom>
                    <a:solidFill>
                      <a:srgbClr val="D97D30"/>
                    </a:solidFill>
                    <a:ln w="47824" cap="flat">
                      <a:noFill/>
                      <a:prstDash val="solid"/>
                      <a:miter/>
                    </a:ln>
                  </p:spPr>
                  <p:txBody>
                    <a:bodyPr rtlCol="0" anchor="ctr"/>
                    <a:lstStyle/>
                    <a:p>
                      <a:endParaRPr lang="en-US"/>
                    </a:p>
                  </p:txBody>
                </p:sp>
                <p:grpSp>
                  <p:nvGrpSpPr>
                    <p:cNvPr id="192" name="Graphic 3">
                      <a:extLst>
                        <a:ext uri="{FF2B5EF4-FFF2-40B4-BE49-F238E27FC236}">
                          <a16:creationId xmlns:a16="http://schemas.microsoft.com/office/drawing/2014/main" id="{F2302E79-6EFB-4D54-BDAC-1A658462E262}"/>
                        </a:ext>
                      </a:extLst>
                    </p:cNvPr>
                    <p:cNvGrpSpPr/>
                    <p:nvPr/>
                  </p:nvGrpSpPr>
                  <p:grpSpPr>
                    <a:xfrm>
                      <a:off x="8309298" y="6715192"/>
                      <a:ext cx="132003" cy="185461"/>
                      <a:chOff x="8309298" y="6715192"/>
                      <a:chExt cx="132003" cy="185461"/>
                    </a:xfrm>
                  </p:grpSpPr>
                  <p:sp>
                    <p:nvSpPr>
                      <p:cNvPr id="193" name="Freeform: Shape 192">
                        <a:extLst>
                          <a:ext uri="{FF2B5EF4-FFF2-40B4-BE49-F238E27FC236}">
                            <a16:creationId xmlns:a16="http://schemas.microsoft.com/office/drawing/2014/main" id="{ED7EA497-54F0-4381-935C-FD5D86E990B4}"/>
                          </a:ext>
                        </a:extLst>
                      </p:cNvPr>
                      <p:cNvSpPr/>
                      <p:nvPr/>
                    </p:nvSpPr>
                    <p:spPr>
                      <a:xfrm>
                        <a:off x="8309298" y="6715192"/>
                        <a:ext cx="131245" cy="64003"/>
                      </a:xfrm>
                      <a:custGeom>
                        <a:avLst/>
                        <a:gdLst>
                          <a:gd name="connsiteX0" fmla="*/ 131245 w 131245"/>
                          <a:gd name="connsiteY0" fmla="*/ 64004 h 64003"/>
                          <a:gd name="connsiteX1" fmla="*/ 88177 w 131245"/>
                          <a:gd name="connsiteY1" fmla="*/ 1793 h 64003"/>
                          <a:gd name="connsiteX2" fmla="*/ 16395 w 131245"/>
                          <a:gd name="connsiteY2" fmla="*/ 64004 h 64003"/>
                          <a:gd name="connsiteX3" fmla="*/ 131245 w 131245"/>
                          <a:gd name="connsiteY3" fmla="*/ 64004 h 64003"/>
                        </a:gdLst>
                        <a:ahLst/>
                        <a:cxnLst>
                          <a:cxn ang="0">
                            <a:pos x="connsiteX0" y="connsiteY0"/>
                          </a:cxn>
                          <a:cxn ang="0">
                            <a:pos x="connsiteX1" y="connsiteY1"/>
                          </a:cxn>
                          <a:cxn ang="0">
                            <a:pos x="connsiteX2" y="connsiteY2"/>
                          </a:cxn>
                          <a:cxn ang="0">
                            <a:pos x="connsiteX3" y="connsiteY3"/>
                          </a:cxn>
                        </a:cxnLst>
                        <a:rect l="l" t="t" r="r" b="b"/>
                        <a:pathLst>
                          <a:path w="131245" h="64003">
                            <a:moveTo>
                              <a:pt x="131245" y="64004"/>
                            </a:moveTo>
                            <a:cubicBezTo>
                              <a:pt x="131245" y="64004"/>
                              <a:pt x="131245" y="16149"/>
                              <a:pt x="88177" y="1793"/>
                            </a:cubicBezTo>
                            <a:cubicBezTo>
                              <a:pt x="35537" y="-12563"/>
                              <a:pt x="-31459" y="64004"/>
                              <a:pt x="16395" y="64004"/>
                            </a:cubicBezTo>
                            <a:cubicBezTo>
                              <a:pt x="54678" y="59218"/>
                              <a:pt x="116889" y="30506"/>
                              <a:pt x="131245" y="64004"/>
                            </a:cubicBezTo>
                            <a:close/>
                          </a:path>
                        </a:pathLst>
                      </a:custGeom>
                      <a:solidFill>
                        <a:srgbClr val="6F1200"/>
                      </a:solidFill>
                      <a:ln w="47824"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7D57A15C-3DC8-4100-9EEA-AC7655BA5FAF}"/>
                          </a:ext>
                        </a:extLst>
                      </p:cNvPr>
                      <p:cNvSpPr/>
                      <p:nvPr/>
                    </p:nvSpPr>
                    <p:spPr>
                      <a:xfrm>
                        <a:off x="8310579" y="6719948"/>
                        <a:ext cx="130722" cy="180705"/>
                      </a:xfrm>
                      <a:custGeom>
                        <a:avLst/>
                        <a:gdLst>
                          <a:gd name="connsiteX0" fmla="*/ 125179 w 130722"/>
                          <a:gd name="connsiteY0" fmla="*/ 121458 h 180705"/>
                          <a:gd name="connsiteX1" fmla="*/ 39041 w 130722"/>
                          <a:gd name="connsiteY1" fmla="*/ 174097 h 180705"/>
                          <a:gd name="connsiteX2" fmla="*/ 5543 w 130722"/>
                          <a:gd name="connsiteY2" fmla="*/ 59248 h 180705"/>
                          <a:gd name="connsiteX3" fmla="*/ 91681 w 130722"/>
                          <a:gd name="connsiteY3" fmla="*/ 6608 h 180705"/>
                          <a:gd name="connsiteX4" fmla="*/ 125179 w 130722"/>
                          <a:gd name="connsiteY4" fmla="*/ 121458 h 18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22" h="180705">
                            <a:moveTo>
                              <a:pt x="125179" y="121458"/>
                            </a:moveTo>
                            <a:cubicBezTo>
                              <a:pt x="110823" y="169312"/>
                              <a:pt x="72539" y="193239"/>
                              <a:pt x="39041" y="174097"/>
                            </a:cubicBezTo>
                            <a:cubicBezTo>
                              <a:pt x="5543" y="159741"/>
                              <a:pt x="-8813" y="107102"/>
                              <a:pt x="5543" y="59248"/>
                            </a:cubicBezTo>
                            <a:cubicBezTo>
                              <a:pt x="19900" y="11393"/>
                              <a:pt x="58183" y="-12534"/>
                              <a:pt x="91681" y="6608"/>
                            </a:cubicBezTo>
                            <a:cubicBezTo>
                              <a:pt x="125179" y="25750"/>
                              <a:pt x="139535" y="78389"/>
                              <a:pt x="125179" y="121458"/>
                            </a:cubicBezTo>
                            <a:close/>
                          </a:path>
                        </a:pathLst>
                      </a:custGeom>
                      <a:solidFill>
                        <a:srgbClr val="FEFDF2"/>
                      </a:solidFill>
                      <a:ln w="47824"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0955EF49-59FD-4F6B-A069-2486195AE7C3}"/>
                          </a:ext>
                        </a:extLst>
                      </p:cNvPr>
                      <p:cNvSpPr/>
                      <p:nvPr/>
                    </p:nvSpPr>
                    <p:spPr>
                      <a:xfrm>
                        <a:off x="8342708" y="6766671"/>
                        <a:ext cx="85605" cy="115970"/>
                      </a:xfrm>
                      <a:custGeom>
                        <a:avLst/>
                        <a:gdLst>
                          <a:gd name="connsiteX0" fmla="*/ 78694 w 85605"/>
                          <a:gd name="connsiteY0" fmla="*/ 79520 h 115970"/>
                          <a:gd name="connsiteX1" fmla="*/ 21268 w 85605"/>
                          <a:gd name="connsiteY1" fmla="*/ 113017 h 115970"/>
                          <a:gd name="connsiteX2" fmla="*/ 6912 w 85605"/>
                          <a:gd name="connsiteY2" fmla="*/ 36451 h 115970"/>
                          <a:gd name="connsiteX3" fmla="*/ 64337 w 85605"/>
                          <a:gd name="connsiteY3" fmla="*/ 2953 h 115970"/>
                          <a:gd name="connsiteX4" fmla="*/ 78694 w 85605"/>
                          <a:gd name="connsiteY4" fmla="*/ 79520 h 11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5" h="115970">
                            <a:moveTo>
                              <a:pt x="78694" y="79520"/>
                            </a:moveTo>
                            <a:cubicBezTo>
                              <a:pt x="69123" y="108232"/>
                              <a:pt x="40410" y="122588"/>
                              <a:pt x="21268" y="113017"/>
                            </a:cubicBezTo>
                            <a:cubicBezTo>
                              <a:pt x="2127" y="98661"/>
                              <a:pt x="-7444" y="65163"/>
                              <a:pt x="6912" y="36451"/>
                            </a:cubicBezTo>
                            <a:cubicBezTo>
                              <a:pt x="16483" y="7738"/>
                              <a:pt x="45195" y="-6618"/>
                              <a:pt x="64337" y="2953"/>
                            </a:cubicBezTo>
                            <a:cubicBezTo>
                              <a:pt x="83479" y="12524"/>
                              <a:pt x="93050" y="50807"/>
                              <a:pt x="78694" y="79520"/>
                            </a:cubicBezTo>
                            <a:close/>
                          </a:path>
                        </a:pathLst>
                      </a:custGeom>
                      <a:solidFill>
                        <a:srgbClr val="9D641A"/>
                      </a:solidFill>
                      <a:ln w="47824"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3F1CC635-3A5E-49A0-8616-6BECA48F43F4}"/>
                          </a:ext>
                        </a:extLst>
                      </p:cNvPr>
                      <p:cNvSpPr/>
                      <p:nvPr/>
                    </p:nvSpPr>
                    <p:spPr>
                      <a:xfrm>
                        <a:off x="8349620" y="6780313"/>
                        <a:ext cx="71781" cy="93472"/>
                      </a:xfrm>
                      <a:custGeom>
                        <a:avLst/>
                        <a:gdLst>
                          <a:gd name="connsiteX0" fmla="*/ 66996 w 71781"/>
                          <a:gd name="connsiteY0" fmla="*/ 65878 h 93472"/>
                          <a:gd name="connsiteX1" fmla="*/ 19142 w 71781"/>
                          <a:gd name="connsiteY1" fmla="*/ 89805 h 93472"/>
                          <a:gd name="connsiteX2" fmla="*/ 4785 w 71781"/>
                          <a:gd name="connsiteY2" fmla="*/ 27595 h 93472"/>
                          <a:gd name="connsiteX3" fmla="*/ 52640 w 71781"/>
                          <a:gd name="connsiteY3" fmla="*/ 3668 h 93472"/>
                          <a:gd name="connsiteX4" fmla="*/ 66996 w 71781"/>
                          <a:gd name="connsiteY4" fmla="*/ 65878 h 93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 h="93472">
                            <a:moveTo>
                              <a:pt x="66996" y="65878"/>
                            </a:moveTo>
                            <a:cubicBezTo>
                              <a:pt x="57425" y="89805"/>
                              <a:pt x="38283" y="99376"/>
                              <a:pt x="19142" y="89805"/>
                            </a:cubicBezTo>
                            <a:cubicBezTo>
                              <a:pt x="0" y="80234"/>
                              <a:pt x="-4785" y="51522"/>
                              <a:pt x="4785" y="27595"/>
                            </a:cubicBezTo>
                            <a:cubicBezTo>
                              <a:pt x="14356" y="3668"/>
                              <a:pt x="33498" y="-5903"/>
                              <a:pt x="52640" y="3668"/>
                            </a:cubicBezTo>
                            <a:cubicBezTo>
                              <a:pt x="71781" y="13238"/>
                              <a:pt x="76567" y="41951"/>
                              <a:pt x="66996" y="65878"/>
                            </a:cubicBezTo>
                            <a:close/>
                          </a:path>
                        </a:pathLst>
                      </a:custGeom>
                      <a:solidFill>
                        <a:srgbClr val="3E1700"/>
                      </a:solidFill>
                      <a:ln w="47824"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3A943584-2BCB-4C67-BB44-9E0E6718988B}"/>
                          </a:ext>
                        </a:extLst>
                      </p:cNvPr>
                      <p:cNvSpPr/>
                      <p:nvPr/>
                    </p:nvSpPr>
                    <p:spPr>
                      <a:xfrm>
                        <a:off x="8358451" y="6778764"/>
                        <a:ext cx="34978" cy="43931"/>
                      </a:xfrm>
                      <a:custGeom>
                        <a:avLst/>
                        <a:gdLst>
                          <a:gd name="connsiteX0" fmla="*/ 29453 w 34978"/>
                          <a:gd name="connsiteY0" fmla="*/ 33929 h 43931"/>
                          <a:gd name="connsiteX1" fmla="*/ 5526 w 34978"/>
                          <a:gd name="connsiteY1" fmla="*/ 38715 h 43931"/>
                          <a:gd name="connsiteX2" fmla="*/ 5526 w 34978"/>
                          <a:gd name="connsiteY2" fmla="*/ 10002 h 43931"/>
                          <a:gd name="connsiteX3" fmla="*/ 29453 w 34978"/>
                          <a:gd name="connsiteY3" fmla="*/ 5217 h 43931"/>
                          <a:gd name="connsiteX4" fmla="*/ 29453 w 34978"/>
                          <a:gd name="connsiteY4" fmla="*/ 33929 h 43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8" h="43931">
                            <a:moveTo>
                              <a:pt x="29453" y="33929"/>
                            </a:moveTo>
                            <a:cubicBezTo>
                              <a:pt x="24667" y="43500"/>
                              <a:pt x="10311" y="48286"/>
                              <a:pt x="5526" y="38715"/>
                            </a:cubicBezTo>
                            <a:cubicBezTo>
                              <a:pt x="740" y="33929"/>
                              <a:pt x="-4045" y="19573"/>
                              <a:pt x="5526" y="10002"/>
                            </a:cubicBezTo>
                            <a:cubicBezTo>
                              <a:pt x="10311" y="432"/>
                              <a:pt x="24667" y="-4354"/>
                              <a:pt x="29453" y="5217"/>
                            </a:cubicBezTo>
                            <a:cubicBezTo>
                              <a:pt x="34238" y="10002"/>
                              <a:pt x="39024" y="19573"/>
                              <a:pt x="29453" y="33929"/>
                            </a:cubicBezTo>
                            <a:close/>
                          </a:path>
                        </a:pathLst>
                      </a:custGeom>
                      <a:solidFill>
                        <a:srgbClr val="FEFDF2"/>
                      </a:solidFill>
                      <a:ln w="47824"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FAC87400-D04B-4416-B845-E6A4202C8A51}"/>
                          </a:ext>
                        </a:extLst>
                      </p:cNvPr>
                      <p:cNvSpPr/>
                      <p:nvPr/>
                    </p:nvSpPr>
                    <p:spPr>
                      <a:xfrm>
                        <a:off x="8378333" y="6841406"/>
                        <a:ext cx="27070" cy="33497"/>
                      </a:xfrm>
                      <a:custGeom>
                        <a:avLst/>
                        <a:gdLst>
                          <a:gd name="connsiteX0" fmla="*/ 23927 w 27070"/>
                          <a:gd name="connsiteY0" fmla="*/ 23927 h 33497"/>
                          <a:gd name="connsiteX1" fmla="*/ 4785 w 27070"/>
                          <a:gd name="connsiteY1" fmla="*/ 33498 h 33497"/>
                          <a:gd name="connsiteX2" fmla="*/ 0 w 27070"/>
                          <a:gd name="connsiteY2" fmla="*/ 9571 h 33497"/>
                          <a:gd name="connsiteX3" fmla="*/ 19142 w 27070"/>
                          <a:gd name="connsiteY3" fmla="*/ 0 h 33497"/>
                          <a:gd name="connsiteX4" fmla="*/ 23927 w 27070"/>
                          <a:gd name="connsiteY4" fmla="*/ 23927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0" h="33497">
                            <a:moveTo>
                              <a:pt x="23927" y="23927"/>
                            </a:moveTo>
                            <a:cubicBezTo>
                              <a:pt x="19142" y="33498"/>
                              <a:pt x="9571" y="33498"/>
                              <a:pt x="4785" y="33498"/>
                            </a:cubicBezTo>
                            <a:cubicBezTo>
                              <a:pt x="0" y="28712"/>
                              <a:pt x="0" y="19142"/>
                              <a:pt x="0" y="9571"/>
                            </a:cubicBezTo>
                            <a:cubicBezTo>
                              <a:pt x="4785" y="0"/>
                              <a:pt x="14356" y="0"/>
                              <a:pt x="19142" y="0"/>
                            </a:cubicBezTo>
                            <a:cubicBezTo>
                              <a:pt x="28712" y="4785"/>
                              <a:pt x="28712" y="14356"/>
                              <a:pt x="23927" y="23927"/>
                            </a:cubicBezTo>
                            <a:close/>
                          </a:path>
                        </a:pathLst>
                      </a:custGeom>
                      <a:solidFill>
                        <a:srgbClr val="EAEFF2"/>
                      </a:solidFill>
                      <a:ln w="47824" cap="flat">
                        <a:noFill/>
                        <a:prstDash val="solid"/>
                        <a:miter/>
                      </a:ln>
                    </p:spPr>
                    <p:txBody>
                      <a:bodyPr rtlCol="0" anchor="ctr"/>
                      <a:lstStyle/>
                      <a:p>
                        <a:endParaRPr lang="en-US"/>
                      </a:p>
                    </p:txBody>
                  </p:sp>
                </p:grpSp>
              </p:grpSp>
              <p:sp>
                <p:nvSpPr>
                  <p:cNvPr id="190" name="Freeform: Shape 189">
                    <a:extLst>
                      <a:ext uri="{FF2B5EF4-FFF2-40B4-BE49-F238E27FC236}">
                        <a16:creationId xmlns:a16="http://schemas.microsoft.com/office/drawing/2014/main" id="{AA0D213C-DC37-4557-8C8C-0382E2B1750D}"/>
                      </a:ext>
                    </a:extLst>
                  </p:cNvPr>
                  <p:cNvSpPr/>
                  <p:nvPr/>
                </p:nvSpPr>
                <p:spPr>
                  <a:xfrm>
                    <a:off x="8311337" y="6916127"/>
                    <a:ext cx="95708" cy="20986"/>
                  </a:xfrm>
                  <a:custGeom>
                    <a:avLst/>
                    <a:gdLst>
                      <a:gd name="connsiteX0" fmla="*/ 0 w 95708"/>
                      <a:gd name="connsiteY0" fmla="*/ 16201 h 20986"/>
                      <a:gd name="connsiteX1" fmla="*/ 0 w 95708"/>
                      <a:gd name="connsiteY1" fmla="*/ 11416 h 20986"/>
                      <a:gd name="connsiteX2" fmla="*/ 95708 w 95708"/>
                      <a:gd name="connsiteY2" fmla="*/ 20987 h 20986"/>
                      <a:gd name="connsiteX3" fmla="*/ 95708 w 95708"/>
                      <a:gd name="connsiteY3" fmla="*/ 20987 h 20986"/>
                      <a:gd name="connsiteX4" fmla="*/ 0 w 95708"/>
                      <a:gd name="connsiteY4" fmla="*/ 16201 h 2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0986">
                        <a:moveTo>
                          <a:pt x="0" y="16201"/>
                        </a:moveTo>
                        <a:cubicBezTo>
                          <a:pt x="0" y="16201"/>
                          <a:pt x="0" y="11416"/>
                          <a:pt x="0" y="11416"/>
                        </a:cubicBezTo>
                        <a:cubicBezTo>
                          <a:pt x="28712" y="-2941"/>
                          <a:pt x="71781" y="-7726"/>
                          <a:pt x="95708" y="20987"/>
                        </a:cubicBezTo>
                        <a:cubicBezTo>
                          <a:pt x="95708" y="20987"/>
                          <a:pt x="95708" y="20987"/>
                          <a:pt x="95708" y="20987"/>
                        </a:cubicBezTo>
                        <a:cubicBezTo>
                          <a:pt x="62211" y="6630"/>
                          <a:pt x="28712" y="11416"/>
                          <a:pt x="0" y="16201"/>
                        </a:cubicBezTo>
                        <a:close/>
                      </a:path>
                    </a:pathLst>
                  </a:custGeom>
                  <a:solidFill>
                    <a:srgbClr val="FBC98F"/>
                  </a:solidFill>
                  <a:ln w="47824" cap="flat">
                    <a:noFill/>
                    <a:prstDash val="solid"/>
                    <a:miter/>
                  </a:ln>
                </p:spPr>
                <p:txBody>
                  <a:bodyPr rtlCol="0" anchor="ctr"/>
                  <a:lstStyle/>
                  <a:p>
                    <a:endParaRPr lang="en-US"/>
                  </a:p>
                </p:txBody>
              </p:sp>
            </p:grpSp>
            <p:sp>
              <p:nvSpPr>
                <p:cNvPr id="161" name="Freeform: Shape 160">
                  <a:extLst>
                    <a:ext uri="{FF2B5EF4-FFF2-40B4-BE49-F238E27FC236}">
                      <a16:creationId xmlns:a16="http://schemas.microsoft.com/office/drawing/2014/main" id="{CD7118E7-DE8B-474F-A155-F1536181B627}"/>
                    </a:ext>
                  </a:extLst>
                </p:cNvPr>
                <p:cNvSpPr/>
                <p:nvPr/>
              </p:nvSpPr>
              <p:spPr>
                <a:xfrm>
                  <a:off x="8210843" y="7021124"/>
                  <a:ext cx="856589" cy="442790"/>
                </a:xfrm>
                <a:custGeom>
                  <a:avLst/>
                  <a:gdLst>
                    <a:gd name="connsiteX0" fmla="*/ 52640 w 856589"/>
                    <a:gd name="connsiteY0" fmla="*/ 73908 h 442790"/>
                    <a:gd name="connsiteX1" fmla="*/ 43069 w 856589"/>
                    <a:gd name="connsiteY1" fmla="*/ 64337 h 442790"/>
                    <a:gd name="connsiteX2" fmla="*/ 19142 w 856589"/>
                    <a:gd name="connsiteY2" fmla="*/ 35625 h 442790"/>
                    <a:gd name="connsiteX3" fmla="*/ 0 w 856589"/>
                    <a:gd name="connsiteY3" fmla="*/ 6912 h 442790"/>
                    <a:gd name="connsiteX4" fmla="*/ 0 w 856589"/>
                    <a:gd name="connsiteY4" fmla="*/ 6912 h 442790"/>
                    <a:gd name="connsiteX5" fmla="*/ 0 w 856589"/>
                    <a:gd name="connsiteY5" fmla="*/ 6912 h 442790"/>
                    <a:gd name="connsiteX6" fmla="*/ 196202 w 856589"/>
                    <a:gd name="connsiteY6" fmla="*/ 64337 h 442790"/>
                    <a:gd name="connsiteX7" fmla="*/ 411546 w 856589"/>
                    <a:gd name="connsiteY7" fmla="*/ 88264 h 442790"/>
                    <a:gd name="connsiteX8" fmla="*/ 602963 w 856589"/>
                    <a:gd name="connsiteY8" fmla="*/ 83479 h 442790"/>
                    <a:gd name="connsiteX9" fmla="*/ 770452 w 856589"/>
                    <a:gd name="connsiteY9" fmla="*/ 59552 h 442790"/>
                    <a:gd name="connsiteX10" fmla="*/ 770452 w 856589"/>
                    <a:gd name="connsiteY10" fmla="*/ 2127 h 442790"/>
                    <a:gd name="connsiteX11" fmla="*/ 775238 w 856589"/>
                    <a:gd name="connsiteY11" fmla="*/ 2127 h 442790"/>
                    <a:gd name="connsiteX12" fmla="*/ 803950 w 856589"/>
                    <a:gd name="connsiteY12" fmla="*/ 49981 h 442790"/>
                    <a:gd name="connsiteX13" fmla="*/ 856590 w 856589"/>
                    <a:gd name="connsiteY13" fmla="*/ 69123 h 442790"/>
                    <a:gd name="connsiteX14" fmla="*/ 803950 w 856589"/>
                    <a:gd name="connsiteY14" fmla="*/ 97835 h 442790"/>
                    <a:gd name="connsiteX15" fmla="*/ 607748 w 856589"/>
                    <a:gd name="connsiteY15" fmla="*/ 418458 h 442790"/>
                    <a:gd name="connsiteX16" fmla="*/ 464185 w 856589"/>
                    <a:gd name="connsiteY16" fmla="*/ 442385 h 442790"/>
                    <a:gd name="connsiteX17" fmla="*/ 191417 w 856589"/>
                    <a:gd name="connsiteY17" fmla="*/ 365819 h 442790"/>
                    <a:gd name="connsiteX18" fmla="*/ 57425 w 856589"/>
                    <a:gd name="connsiteY18" fmla="*/ 78694 h 442790"/>
                    <a:gd name="connsiteX19" fmla="*/ 52640 w 856589"/>
                    <a:gd name="connsiteY19" fmla="*/ 73908 h 4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6589" h="442790">
                      <a:moveTo>
                        <a:pt x="52640" y="73908"/>
                      </a:moveTo>
                      <a:cubicBezTo>
                        <a:pt x="47854" y="69123"/>
                        <a:pt x="43069" y="69123"/>
                        <a:pt x="43069" y="64337"/>
                      </a:cubicBezTo>
                      <a:cubicBezTo>
                        <a:pt x="33498" y="54767"/>
                        <a:pt x="28712" y="45196"/>
                        <a:pt x="19142" y="35625"/>
                      </a:cubicBezTo>
                      <a:cubicBezTo>
                        <a:pt x="14356" y="26054"/>
                        <a:pt x="4785" y="16483"/>
                        <a:pt x="0" y="6912"/>
                      </a:cubicBezTo>
                      <a:cubicBezTo>
                        <a:pt x="0" y="6912"/>
                        <a:pt x="0" y="6912"/>
                        <a:pt x="0" y="6912"/>
                      </a:cubicBezTo>
                      <a:cubicBezTo>
                        <a:pt x="0" y="6912"/>
                        <a:pt x="0" y="6912"/>
                        <a:pt x="0" y="6912"/>
                      </a:cubicBezTo>
                      <a:cubicBezTo>
                        <a:pt x="66996" y="30839"/>
                        <a:pt x="129206" y="49981"/>
                        <a:pt x="196202" y="64337"/>
                      </a:cubicBezTo>
                      <a:cubicBezTo>
                        <a:pt x="267983" y="78694"/>
                        <a:pt x="339765" y="88264"/>
                        <a:pt x="411546" y="88264"/>
                      </a:cubicBezTo>
                      <a:cubicBezTo>
                        <a:pt x="473756" y="88264"/>
                        <a:pt x="540752" y="88264"/>
                        <a:pt x="602963" y="83479"/>
                      </a:cubicBezTo>
                      <a:cubicBezTo>
                        <a:pt x="655602" y="78694"/>
                        <a:pt x="717813" y="73908"/>
                        <a:pt x="770452" y="59552"/>
                      </a:cubicBezTo>
                      <a:cubicBezTo>
                        <a:pt x="765667" y="40410"/>
                        <a:pt x="765667" y="21269"/>
                        <a:pt x="770452" y="2127"/>
                      </a:cubicBezTo>
                      <a:cubicBezTo>
                        <a:pt x="770452" y="-2659"/>
                        <a:pt x="775238" y="2127"/>
                        <a:pt x="775238" y="2127"/>
                      </a:cubicBezTo>
                      <a:cubicBezTo>
                        <a:pt x="780023" y="21269"/>
                        <a:pt x="789594" y="35625"/>
                        <a:pt x="803950" y="49981"/>
                      </a:cubicBezTo>
                      <a:cubicBezTo>
                        <a:pt x="818306" y="64337"/>
                        <a:pt x="837448" y="73908"/>
                        <a:pt x="856590" y="69123"/>
                      </a:cubicBezTo>
                      <a:cubicBezTo>
                        <a:pt x="842233" y="88264"/>
                        <a:pt x="823092" y="102621"/>
                        <a:pt x="803950" y="97835"/>
                      </a:cubicBezTo>
                      <a:cubicBezTo>
                        <a:pt x="803950" y="231827"/>
                        <a:pt x="732169" y="365819"/>
                        <a:pt x="607748" y="418458"/>
                      </a:cubicBezTo>
                      <a:cubicBezTo>
                        <a:pt x="564679" y="437600"/>
                        <a:pt x="512040" y="442385"/>
                        <a:pt x="464185" y="442385"/>
                      </a:cubicBezTo>
                      <a:cubicBezTo>
                        <a:pt x="368477" y="447170"/>
                        <a:pt x="267983" y="408887"/>
                        <a:pt x="191417" y="365819"/>
                      </a:cubicBezTo>
                      <a:cubicBezTo>
                        <a:pt x="90923" y="313179"/>
                        <a:pt x="19142" y="193543"/>
                        <a:pt x="57425" y="78694"/>
                      </a:cubicBezTo>
                      <a:cubicBezTo>
                        <a:pt x="57425" y="78694"/>
                        <a:pt x="57425" y="73908"/>
                        <a:pt x="52640" y="7390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2" name="Graphic 3">
                  <a:extLst>
                    <a:ext uri="{FF2B5EF4-FFF2-40B4-BE49-F238E27FC236}">
                      <a16:creationId xmlns:a16="http://schemas.microsoft.com/office/drawing/2014/main" id="{4F480EAB-FB44-49C0-94EE-0B6BD7F79C32}"/>
                    </a:ext>
                  </a:extLst>
                </p:cNvPr>
                <p:cNvGrpSpPr/>
                <p:nvPr/>
              </p:nvGrpSpPr>
              <p:grpSpPr>
                <a:xfrm>
                  <a:off x="8234770" y="7037608"/>
                  <a:ext cx="818306" cy="410242"/>
                  <a:chOff x="8234770" y="7037608"/>
                  <a:chExt cx="818306" cy="410242"/>
                </a:xfrm>
              </p:grpSpPr>
              <p:grpSp>
                <p:nvGrpSpPr>
                  <p:cNvPr id="170" name="Graphic 3">
                    <a:extLst>
                      <a:ext uri="{FF2B5EF4-FFF2-40B4-BE49-F238E27FC236}">
                        <a16:creationId xmlns:a16="http://schemas.microsoft.com/office/drawing/2014/main" id="{8825799C-6C80-4678-AAC3-B024B1C5C910}"/>
                      </a:ext>
                    </a:extLst>
                  </p:cNvPr>
                  <p:cNvGrpSpPr/>
                  <p:nvPr/>
                </p:nvGrpSpPr>
                <p:grpSpPr>
                  <a:xfrm>
                    <a:off x="8234770" y="7037608"/>
                    <a:ext cx="818306" cy="409876"/>
                    <a:chOff x="8234770" y="7037608"/>
                    <a:chExt cx="818306" cy="409876"/>
                  </a:xfrm>
                </p:grpSpPr>
                <p:sp>
                  <p:nvSpPr>
                    <p:cNvPr id="172" name="Freeform: Shape 171">
                      <a:extLst>
                        <a:ext uri="{FF2B5EF4-FFF2-40B4-BE49-F238E27FC236}">
                          <a16:creationId xmlns:a16="http://schemas.microsoft.com/office/drawing/2014/main" id="{1CB49D16-B457-4DA1-9948-C2716B8786AE}"/>
                        </a:ext>
                      </a:extLst>
                    </p:cNvPr>
                    <p:cNvSpPr/>
                    <p:nvPr/>
                  </p:nvSpPr>
                  <p:spPr>
                    <a:xfrm>
                      <a:off x="8291845" y="7080676"/>
                      <a:ext cx="713377" cy="366216"/>
                    </a:xfrm>
                    <a:custGeom>
                      <a:avLst/>
                      <a:gdLst>
                        <a:gd name="connsiteX0" fmla="*/ 9921 w 713377"/>
                        <a:gd name="connsiteY0" fmla="*/ 0 h 366216"/>
                        <a:gd name="connsiteX1" fmla="*/ 713377 w 713377"/>
                        <a:gd name="connsiteY1" fmla="*/ 14356 h 366216"/>
                        <a:gd name="connsiteX2" fmla="*/ 287475 w 713377"/>
                        <a:gd name="connsiteY2" fmla="*/ 354121 h 366216"/>
                        <a:gd name="connsiteX3" fmla="*/ 9921 w 713377"/>
                        <a:gd name="connsiteY3" fmla="*/ 0 h 366216"/>
                      </a:gdLst>
                      <a:ahLst/>
                      <a:cxnLst>
                        <a:cxn ang="0">
                          <a:pos x="connsiteX0" y="connsiteY0"/>
                        </a:cxn>
                        <a:cxn ang="0">
                          <a:pos x="connsiteX1" y="connsiteY1"/>
                        </a:cxn>
                        <a:cxn ang="0">
                          <a:pos x="connsiteX2" y="connsiteY2"/>
                        </a:cxn>
                        <a:cxn ang="0">
                          <a:pos x="connsiteX3" y="connsiteY3"/>
                        </a:cxn>
                      </a:cxnLst>
                      <a:rect l="l" t="t" r="r" b="b"/>
                      <a:pathLst>
                        <a:path w="713377" h="366216">
                          <a:moveTo>
                            <a:pt x="9921" y="0"/>
                          </a:moveTo>
                          <a:cubicBezTo>
                            <a:pt x="9921" y="0"/>
                            <a:pt x="287475" y="90923"/>
                            <a:pt x="713377" y="14356"/>
                          </a:cubicBezTo>
                          <a:cubicBezTo>
                            <a:pt x="713377" y="196202"/>
                            <a:pt x="593742" y="421117"/>
                            <a:pt x="287475" y="354121"/>
                          </a:cubicBezTo>
                          <a:cubicBezTo>
                            <a:pt x="-18791" y="282340"/>
                            <a:pt x="-14006" y="153133"/>
                            <a:pt x="9921" y="0"/>
                          </a:cubicBezTo>
                          <a:close/>
                        </a:path>
                      </a:pathLst>
                    </a:custGeom>
                    <a:solidFill>
                      <a:srgbClr val="941511"/>
                    </a:solidFill>
                    <a:ln w="4782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FE46DBE-A106-4341-BDB1-11BBFF7DC6AB}"/>
                        </a:ext>
                      </a:extLst>
                    </p:cNvPr>
                    <p:cNvSpPr/>
                    <p:nvPr/>
                  </p:nvSpPr>
                  <p:spPr>
                    <a:xfrm>
                      <a:off x="8291845" y="7080676"/>
                      <a:ext cx="713377" cy="362813"/>
                    </a:xfrm>
                    <a:custGeom>
                      <a:avLst/>
                      <a:gdLst>
                        <a:gd name="connsiteX0" fmla="*/ 9921 w 713377"/>
                        <a:gd name="connsiteY0" fmla="*/ 0 h 362813"/>
                        <a:gd name="connsiteX1" fmla="*/ 287475 w 713377"/>
                        <a:gd name="connsiteY1" fmla="*/ 349335 h 362813"/>
                        <a:gd name="connsiteX2" fmla="*/ 713377 w 713377"/>
                        <a:gd name="connsiteY2" fmla="*/ 9571 h 362813"/>
                        <a:gd name="connsiteX3" fmla="*/ 9921 w 713377"/>
                        <a:gd name="connsiteY3" fmla="*/ 0 h 362813"/>
                        <a:gd name="connsiteX4" fmla="*/ 191767 w 713377"/>
                        <a:gd name="connsiteY4" fmla="*/ 62210 h 362813"/>
                        <a:gd name="connsiteX5" fmla="*/ 411896 w 713377"/>
                        <a:gd name="connsiteY5" fmla="*/ 47854 h 362813"/>
                        <a:gd name="connsiteX6" fmla="*/ 617669 w 713377"/>
                        <a:gd name="connsiteY6" fmla="*/ 76567 h 362813"/>
                        <a:gd name="connsiteX7" fmla="*/ 622454 w 713377"/>
                        <a:gd name="connsiteY7" fmla="*/ 81352 h 362813"/>
                        <a:gd name="connsiteX8" fmla="*/ 646381 w 713377"/>
                        <a:gd name="connsiteY8" fmla="*/ 100494 h 362813"/>
                        <a:gd name="connsiteX9" fmla="*/ 617669 w 713377"/>
                        <a:gd name="connsiteY9" fmla="*/ 196202 h 362813"/>
                        <a:gd name="connsiteX10" fmla="*/ 469321 w 713377"/>
                        <a:gd name="connsiteY10" fmla="*/ 215344 h 362813"/>
                        <a:gd name="connsiteX11" fmla="*/ 196552 w 713377"/>
                        <a:gd name="connsiteY11" fmla="*/ 210558 h 362813"/>
                        <a:gd name="connsiteX12" fmla="*/ 91273 w 713377"/>
                        <a:gd name="connsiteY12" fmla="*/ 143562 h 362813"/>
                        <a:gd name="connsiteX13" fmla="*/ 191767 w 713377"/>
                        <a:gd name="connsiteY13" fmla="*/ 62210 h 36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3377" h="362813">
                          <a:moveTo>
                            <a:pt x="9921" y="0"/>
                          </a:moveTo>
                          <a:cubicBezTo>
                            <a:pt x="-14006" y="153133"/>
                            <a:pt x="-18791" y="282340"/>
                            <a:pt x="287475" y="349335"/>
                          </a:cubicBezTo>
                          <a:cubicBezTo>
                            <a:pt x="593742" y="421117"/>
                            <a:pt x="713377" y="191417"/>
                            <a:pt x="713377" y="9571"/>
                          </a:cubicBezTo>
                          <a:cubicBezTo>
                            <a:pt x="282690" y="90923"/>
                            <a:pt x="9921" y="0"/>
                            <a:pt x="9921" y="0"/>
                          </a:cubicBezTo>
                          <a:close/>
                          <a:moveTo>
                            <a:pt x="191767" y="62210"/>
                          </a:moveTo>
                          <a:cubicBezTo>
                            <a:pt x="263548" y="43069"/>
                            <a:pt x="340115" y="43069"/>
                            <a:pt x="411896" y="47854"/>
                          </a:cubicBezTo>
                          <a:cubicBezTo>
                            <a:pt x="478892" y="52640"/>
                            <a:pt x="560244" y="38283"/>
                            <a:pt x="617669" y="76567"/>
                          </a:cubicBezTo>
                          <a:cubicBezTo>
                            <a:pt x="617669" y="76567"/>
                            <a:pt x="622454" y="81352"/>
                            <a:pt x="622454" y="81352"/>
                          </a:cubicBezTo>
                          <a:cubicBezTo>
                            <a:pt x="632025" y="86137"/>
                            <a:pt x="641596" y="90923"/>
                            <a:pt x="646381" y="100494"/>
                          </a:cubicBezTo>
                          <a:cubicBezTo>
                            <a:pt x="670309" y="133992"/>
                            <a:pt x="646381" y="177060"/>
                            <a:pt x="617669" y="196202"/>
                          </a:cubicBezTo>
                          <a:cubicBezTo>
                            <a:pt x="579386" y="224915"/>
                            <a:pt x="517175" y="220129"/>
                            <a:pt x="469321" y="215344"/>
                          </a:cubicBezTo>
                          <a:cubicBezTo>
                            <a:pt x="378398" y="210558"/>
                            <a:pt x="287475" y="215344"/>
                            <a:pt x="196552" y="210558"/>
                          </a:cubicBezTo>
                          <a:cubicBezTo>
                            <a:pt x="153484" y="205773"/>
                            <a:pt x="100844" y="196202"/>
                            <a:pt x="91273" y="143562"/>
                          </a:cubicBezTo>
                          <a:cubicBezTo>
                            <a:pt x="91273" y="95708"/>
                            <a:pt x="153484" y="76567"/>
                            <a:pt x="191767" y="62210"/>
                          </a:cubicBezTo>
                          <a:close/>
                        </a:path>
                      </a:pathLst>
                    </a:custGeom>
                    <a:solidFill>
                      <a:srgbClr val="941511">
                        <a:alpha val="50000"/>
                      </a:srgbClr>
                    </a:solidFill>
                    <a:ln w="4782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41873DB7-E189-4B1C-B6E6-C7022239C5C6}"/>
                        </a:ext>
                      </a:extLst>
                    </p:cNvPr>
                    <p:cNvSpPr/>
                    <p:nvPr/>
                  </p:nvSpPr>
                  <p:spPr>
                    <a:xfrm>
                      <a:off x="8349620" y="7095033"/>
                      <a:ext cx="564679" cy="141497"/>
                    </a:xfrm>
                    <a:custGeom>
                      <a:avLst/>
                      <a:gdLst>
                        <a:gd name="connsiteX0" fmla="*/ 258413 w 564679"/>
                        <a:gd name="connsiteY0" fmla="*/ 138777 h 141497"/>
                        <a:gd name="connsiteX1" fmla="*/ 564679 w 564679"/>
                        <a:gd name="connsiteY1" fmla="*/ 14356 h 141497"/>
                        <a:gd name="connsiteX2" fmla="*/ 0 w 564679"/>
                        <a:gd name="connsiteY2" fmla="*/ 0 h 141497"/>
                        <a:gd name="connsiteX3" fmla="*/ 258413 w 564679"/>
                        <a:gd name="connsiteY3" fmla="*/ 138777 h 141497"/>
                      </a:gdLst>
                      <a:ahLst/>
                      <a:cxnLst>
                        <a:cxn ang="0">
                          <a:pos x="connsiteX0" y="connsiteY0"/>
                        </a:cxn>
                        <a:cxn ang="0">
                          <a:pos x="connsiteX1" y="connsiteY1"/>
                        </a:cxn>
                        <a:cxn ang="0">
                          <a:pos x="connsiteX2" y="connsiteY2"/>
                        </a:cxn>
                        <a:cxn ang="0">
                          <a:pos x="connsiteX3" y="connsiteY3"/>
                        </a:cxn>
                      </a:cxnLst>
                      <a:rect l="l" t="t" r="r" b="b"/>
                      <a:pathLst>
                        <a:path w="564679" h="141497">
                          <a:moveTo>
                            <a:pt x="258413" y="138777"/>
                          </a:moveTo>
                          <a:cubicBezTo>
                            <a:pt x="512040" y="157919"/>
                            <a:pt x="555108" y="71781"/>
                            <a:pt x="564679" y="14356"/>
                          </a:cubicBezTo>
                          <a:cubicBezTo>
                            <a:pt x="291910" y="52640"/>
                            <a:pt x="90923" y="19142"/>
                            <a:pt x="0" y="0"/>
                          </a:cubicBezTo>
                          <a:cubicBezTo>
                            <a:pt x="9571" y="43069"/>
                            <a:pt x="52640" y="124421"/>
                            <a:pt x="258413" y="138777"/>
                          </a:cubicBezTo>
                          <a:close/>
                        </a:path>
                      </a:pathLst>
                    </a:custGeom>
                    <a:solidFill>
                      <a:srgbClr val="FFFFFF"/>
                    </a:solidFill>
                    <a:ln w="47824"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293C3B89-53A4-4AE4-B888-A04C717E9166}"/>
                        </a:ext>
                      </a:extLst>
                    </p:cNvPr>
                    <p:cNvSpPr/>
                    <p:nvPr/>
                  </p:nvSpPr>
                  <p:spPr>
                    <a:xfrm>
                      <a:off x="8349620" y="7095033"/>
                      <a:ext cx="564679" cy="76922"/>
                    </a:xfrm>
                    <a:custGeom>
                      <a:avLst/>
                      <a:gdLst>
                        <a:gd name="connsiteX0" fmla="*/ 564679 w 564679"/>
                        <a:gd name="connsiteY0" fmla="*/ 14356 h 76922"/>
                        <a:gd name="connsiteX1" fmla="*/ 559894 w 564679"/>
                        <a:gd name="connsiteY1" fmla="*/ 33498 h 76922"/>
                        <a:gd name="connsiteX2" fmla="*/ 272769 w 564679"/>
                        <a:gd name="connsiteY2" fmla="*/ 71781 h 76922"/>
                        <a:gd name="connsiteX3" fmla="*/ 90923 w 564679"/>
                        <a:gd name="connsiteY3" fmla="*/ 47854 h 76922"/>
                        <a:gd name="connsiteX4" fmla="*/ 43069 w 564679"/>
                        <a:gd name="connsiteY4" fmla="*/ 71781 h 76922"/>
                        <a:gd name="connsiteX5" fmla="*/ 0 w 564679"/>
                        <a:gd name="connsiteY5" fmla="*/ 0 h 76922"/>
                        <a:gd name="connsiteX6" fmla="*/ 564679 w 564679"/>
                        <a:gd name="connsiteY6" fmla="*/ 14356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679" h="76922">
                          <a:moveTo>
                            <a:pt x="564679" y="14356"/>
                          </a:moveTo>
                          <a:cubicBezTo>
                            <a:pt x="564679" y="19142"/>
                            <a:pt x="564679" y="28713"/>
                            <a:pt x="559894" y="33498"/>
                          </a:cubicBezTo>
                          <a:cubicBezTo>
                            <a:pt x="483327" y="90923"/>
                            <a:pt x="363692" y="76567"/>
                            <a:pt x="272769" y="71781"/>
                          </a:cubicBezTo>
                          <a:cubicBezTo>
                            <a:pt x="215344" y="66996"/>
                            <a:pt x="148348" y="66996"/>
                            <a:pt x="90923" y="47854"/>
                          </a:cubicBezTo>
                          <a:cubicBezTo>
                            <a:pt x="66996" y="43069"/>
                            <a:pt x="38283" y="38283"/>
                            <a:pt x="43069" y="71781"/>
                          </a:cubicBezTo>
                          <a:cubicBezTo>
                            <a:pt x="14356" y="47854"/>
                            <a:pt x="0" y="19142"/>
                            <a:pt x="0" y="0"/>
                          </a:cubicBezTo>
                          <a:cubicBezTo>
                            <a:pt x="90923" y="19142"/>
                            <a:pt x="291910" y="52640"/>
                            <a:pt x="564679" y="14356"/>
                          </a:cubicBezTo>
                          <a:close/>
                        </a:path>
                      </a:pathLst>
                    </a:custGeom>
                    <a:solidFill>
                      <a:srgbClr val="D8D8D8">
                        <a:alpha val="50000"/>
                      </a:srgbClr>
                    </a:solidFill>
                    <a:ln w="47824" cap="flat">
                      <a:noFill/>
                      <a:prstDash val="solid"/>
                      <a:miter/>
                    </a:ln>
                  </p:spPr>
                  <p:txBody>
                    <a:bodyPr rtlCol="0" anchor="ctr"/>
                    <a:lstStyle/>
                    <a:p>
                      <a:endParaRPr lang="en-US"/>
                    </a:p>
                  </p:txBody>
                </p:sp>
                <p:grpSp>
                  <p:nvGrpSpPr>
                    <p:cNvPr id="176" name="Graphic 3">
                      <a:extLst>
                        <a:ext uri="{FF2B5EF4-FFF2-40B4-BE49-F238E27FC236}">
                          <a16:creationId xmlns:a16="http://schemas.microsoft.com/office/drawing/2014/main" id="{C212254A-6534-41BD-97D5-16DAA4F232F3}"/>
                        </a:ext>
                      </a:extLst>
                    </p:cNvPr>
                    <p:cNvGrpSpPr/>
                    <p:nvPr/>
                  </p:nvGrpSpPr>
                  <p:grpSpPr>
                    <a:xfrm>
                      <a:off x="8316122" y="7258196"/>
                      <a:ext cx="641246" cy="189288"/>
                      <a:chOff x="8316122" y="7258196"/>
                      <a:chExt cx="641246" cy="189288"/>
                    </a:xfrm>
                  </p:grpSpPr>
                  <p:sp>
                    <p:nvSpPr>
                      <p:cNvPr id="185" name="Freeform: Shape 184">
                        <a:extLst>
                          <a:ext uri="{FF2B5EF4-FFF2-40B4-BE49-F238E27FC236}">
                            <a16:creationId xmlns:a16="http://schemas.microsoft.com/office/drawing/2014/main" id="{60746FEE-87BD-4ADA-9B13-137C407B784C}"/>
                          </a:ext>
                        </a:extLst>
                      </p:cNvPr>
                      <p:cNvSpPr/>
                      <p:nvPr/>
                    </p:nvSpPr>
                    <p:spPr>
                      <a:xfrm>
                        <a:off x="8449368" y="7268504"/>
                        <a:ext cx="503214" cy="114847"/>
                      </a:xfrm>
                      <a:custGeom>
                        <a:avLst/>
                        <a:gdLst>
                          <a:gd name="connsiteX0" fmla="*/ 53385 w 503214"/>
                          <a:gd name="connsiteY0" fmla="*/ 94512 h 114847"/>
                          <a:gd name="connsiteX1" fmla="*/ 474502 w 503214"/>
                          <a:gd name="connsiteY1" fmla="*/ 65799 h 114847"/>
                          <a:gd name="connsiteX2" fmla="*/ 503215 w 503214"/>
                          <a:gd name="connsiteY2" fmla="*/ 27516 h 114847"/>
                          <a:gd name="connsiteX3" fmla="*/ 249588 w 503214"/>
                          <a:gd name="connsiteY3" fmla="*/ 22731 h 114847"/>
                          <a:gd name="connsiteX4" fmla="*/ 43815 w 503214"/>
                          <a:gd name="connsiteY4" fmla="*/ 17945 h 114847"/>
                          <a:gd name="connsiteX5" fmla="*/ 53385 w 503214"/>
                          <a:gd name="connsiteY5" fmla="*/ 94512 h 11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214" h="114847">
                            <a:moveTo>
                              <a:pt x="53385" y="94512"/>
                            </a:moveTo>
                            <a:cubicBezTo>
                              <a:pt x="254373" y="142366"/>
                              <a:pt x="407506" y="94512"/>
                              <a:pt x="474502" y="65799"/>
                            </a:cubicBezTo>
                            <a:cubicBezTo>
                              <a:pt x="484073" y="51443"/>
                              <a:pt x="493644" y="37087"/>
                              <a:pt x="503215" y="27516"/>
                            </a:cubicBezTo>
                            <a:cubicBezTo>
                              <a:pt x="421863" y="-10767"/>
                              <a:pt x="297442" y="-5982"/>
                              <a:pt x="249588" y="22731"/>
                            </a:cubicBezTo>
                            <a:cubicBezTo>
                              <a:pt x="216090" y="-1196"/>
                              <a:pt x="120381" y="-10767"/>
                              <a:pt x="43815" y="17945"/>
                            </a:cubicBezTo>
                            <a:cubicBezTo>
                              <a:pt x="-4039" y="46658"/>
                              <a:pt x="-27966" y="70585"/>
                              <a:pt x="53385" y="94512"/>
                            </a:cubicBezTo>
                            <a:close/>
                          </a:path>
                        </a:pathLst>
                      </a:custGeom>
                      <a:solidFill>
                        <a:srgbClr val="F58C86"/>
                      </a:solidFill>
                      <a:ln w="47824"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5F771A90-D8F1-4E9D-AC1B-019DC51D071A}"/>
                          </a:ext>
                        </a:extLst>
                      </p:cNvPr>
                      <p:cNvSpPr/>
                      <p:nvPr/>
                    </p:nvSpPr>
                    <p:spPr>
                      <a:xfrm>
                        <a:off x="8450050" y="7267308"/>
                        <a:ext cx="507317" cy="106473"/>
                      </a:xfrm>
                      <a:custGeom>
                        <a:avLst/>
                        <a:gdLst>
                          <a:gd name="connsiteX0" fmla="*/ 43132 w 507317"/>
                          <a:gd name="connsiteY0" fmla="*/ 19142 h 106473"/>
                          <a:gd name="connsiteX1" fmla="*/ 52703 w 507317"/>
                          <a:gd name="connsiteY1" fmla="*/ 14356 h 106473"/>
                          <a:gd name="connsiteX2" fmla="*/ 52703 w 507317"/>
                          <a:gd name="connsiteY2" fmla="*/ 14356 h 106473"/>
                          <a:gd name="connsiteX3" fmla="*/ 71845 w 507317"/>
                          <a:gd name="connsiteY3" fmla="*/ 62210 h 106473"/>
                          <a:gd name="connsiteX4" fmla="*/ 258476 w 507317"/>
                          <a:gd name="connsiteY4" fmla="*/ 14356 h 106473"/>
                          <a:gd name="connsiteX5" fmla="*/ 258476 w 507317"/>
                          <a:gd name="connsiteY5" fmla="*/ 9571 h 106473"/>
                          <a:gd name="connsiteX6" fmla="*/ 282403 w 507317"/>
                          <a:gd name="connsiteY6" fmla="*/ 0 h 106473"/>
                          <a:gd name="connsiteX7" fmla="*/ 239334 w 507317"/>
                          <a:gd name="connsiteY7" fmla="*/ 86137 h 106473"/>
                          <a:gd name="connsiteX8" fmla="*/ 311116 w 507317"/>
                          <a:gd name="connsiteY8" fmla="*/ 86137 h 106473"/>
                          <a:gd name="connsiteX9" fmla="*/ 440322 w 507317"/>
                          <a:gd name="connsiteY9" fmla="*/ 52640 h 106473"/>
                          <a:gd name="connsiteX10" fmla="*/ 488176 w 507317"/>
                          <a:gd name="connsiteY10" fmla="*/ 9571 h 106473"/>
                          <a:gd name="connsiteX11" fmla="*/ 507318 w 507317"/>
                          <a:gd name="connsiteY11" fmla="*/ 19142 h 106473"/>
                          <a:gd name="connsiteX12" fmla="*/ 478605 w 507317"/>
                          <a:gd name="connsiteY12" fmla="*/ 57425 h 106473"/>
                          <a:gd name="connsiteX13" fmla="*/ 57488 w 507317"/>
                          <a:gd name="connsiteY13" fmla="*/ 86137 h 106473"/>
                          <a:gd name="connsiteX14" fmla="*/ 43132 w 507317"/>
                          <a:gd name="connsiteY14" fmla="*/ 19142 h 10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317" h="106473">
                            <a:moveTo>
                              <a:pt x="43132" y="19142"/>
                            </a:moveTo>
                            <a:cubicBezTo>
                              <a:pt x="47918" y="19142"/>
                              <a:pt x="47918" y="19142"/>
                              <a:pt x="52703" y="14356"/>
                            </a:cubicBezTo>
                            <a:cubicBezTo>
                              <a:pt x="52703" y="14356"/>
                              <a:pt x="52703" y="14356"/>
                              <a:pt x="52703" y="14356"/>
                            </a:cubicBezTo>
                            <a:cubicBezTo>
                              <a:pt x="43132" y="33498"/>
                              <a:pt x="52703" y="52640"/>
                              <a:pt x="71845" y="62210"/>
                            </a:cubicBezTo>
                            <a:cubicBezTo>
                              <a:pt x="143626" y="100494"/>
                              <a:pt x="201051" y="57425"/>
                              <a:pt x="258476" y="14356"/>
                            </a:cubicBezTo>
                            <a:cubicBezTo>
                              <a:pt x="258476" y="14356"/>
                              <a:pt x="258476" y="14356"/>
                              <a:pt x="258476" y="9571"/>
                            </a:cubicBezTo>
                            <a:cubicBezTo>
                              <a:pt x="263262" y="4785"/>
                              <a:pt x="272832" y="4785"/>
                              <a:pt x="282403" y="0"/>
                            </a:cubicBezTo>
                            <a:cubicBezTo>
                              <a:pt x="253691" y="14356"/>
                              <a:pt x="196266" y="62210"/>
                              <a:pt x="239334" y="86137"/>
                            </a:cubicBezTo>
                            <a:cubicBezTo>
                              <a:pt x="258476" y="100494"/>
                              <a:pt x="287189" y="90923"/>
                              <a:pt x="311116" y="86137"/>
                            </a:cubicBezTo>
                            <a:cubicBezTo>
                              <a:pt x="354185" y="81352"/>
                              <a:pt x="402039" y="71781"/>
                              <a:pt x="440322" y="52640"/>
                            </a:cubicBezTo>
                            <a:cubicBezTo>
                              <a:pt x="454678" y="43069"/>
                              <a:pt x="483391" y="28712"/>
                              <a:pt x="488176" y="9571"/>
                            </a:cubicBezTo>
                            <a:cubicBezTo>
                              <a:pt x="492962" y="9571"/>
                              <a:pt x="497747" y="14356"/>
                              <a:pt x="507318" y="19142"/>
                            </a:cubicBezTo>
                            <a:cubicBezTo>
                              <a:pt x="497747" y="33498"/>
                              <a:pt x="488176" y="47854"/>
                              <a:pt x="478605" y="57425"/>
                            </a:cubicBezTo>
                            <a:cubicBezTo>
                              <a:pt x="411609" y="86137"/>
                              <a:pt x="258476" y="133992"/>
                              <a:pt x="57488" y="86137"/>
                            </a:cubicBezTo>
                            <a:cubicBezTo>
                              <a:pt x="-28649" y="71781"/>
                              <a:pt x="-4722" y="47854"/>
                              <a:pt x="43132" y="19142"/>
                            </a:cubicBezTo>
                            <a:close/>
                          </a:path>
                        </a:pathLst>
                      </a:custGeom>
                      <a:solidFill>
                        <a:srgbClr val="F58C86">
                          <a:alpha val="40000"/>
                        </a:srgbClr>
                      </a:solidFill>
                      <a:ln w="47824"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F53C6321-9BDC-410E-A8EF-67DCD147AD38}"/>
                          </a:ext>
                        </a:extLst>
                      </p:cNvPr>
                      <p:cNvSpPr/>
                      <p:nvPr/>
                    </p:nvSpPr>
                    <p:spPr>
                      <a:xfrm>
                        <a:off x="8316122" y="7258196"/>
                        <a:ext cx="612533" cy="189288"/>
                      </a:xfrm>
                      <a:custGeom>
                        <a:avLst/>
                        <a:gdLst>
                          <a:gd name="connsiteX0" fmla="*/ 186631 w 612533"/>
                          <a:gd name="connsiteY0" fmla="*/ 104820 h 189288"/>
                          <a:gd name="connsiteX1" fmla="*/ 177061 w 612533"/>
                          <a:gd name="connsiteY1" fmla="*/ 28254 h 189288"/>
                          <a:gd name="connsiteX2" fmla="*/ 0 w 612533"/>
                          <a:gd name="connsiteY2" fmla="*/ 28254 h 189288"/>
                          <a:gd name="connsiteX3" fmla="*/ 263198 w 612533"/>
                          <a:gd name="connsiteY3" fmla="*/ 176602 h 189288"/>
                          <a:gd name="connsiteX4" fmla="*/ 612534 w 612533"/>
                          <a:gd name="connsiteY4" fmla="*/ 76108 h 189288"/>
                          <a:gd name="connsiteX5" fmla="*/ 186631 w 612533"/>
                          <a:gd name="connsiteY5" fmla="*/ 104820 h 18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533" h="189288">
                            <a:moveTo>
                              <a:pt x="186631" y="104820"/>
                            </a:moveTo>
                            <a:cubicBezTo>
                              <a:pt x="105279" y="80893"/>
                              <a:pt x="129206" y="52181"/>
                              <a:pt x="177061" y="28254"/>
                            </a:cubicBezTo>
                            <a:cubicBezTo>
                              <a:pt x="100494" y="-24386"/>
                              <a:pt x="33498" y="9112"/>
                              <a:pt x="0" y="28254"/>
                            </a:cubicBezTo>
                            <a:cubicBezTo>
                              <a:pt x="33498" y="90464"/>
                              <a:pt x="110065" y="138318"/>
                              <a:pt x="263198" y="176602"/>
                            </a:cubicBezTo>
                            <a:cubicBezTo>
                              <a:pt x="430688" y="214885"/>
                              <a:pt x="545538" y="162245"/>
                              <a:pt x="612534" y="76108"/>
                            </a:cubicBezTo>
                            <a:cubicBezTo>
                              <a:pt x="545538" y="104820"/>
                              <a:pt x="387619" y="152675"/>
                              <a:pt x="186631" y="104820"/>
                            </a:cubicBezTo>
                            <a:close/>
                          </a:path>
                        </a:pathLst>
                      </a:custGeom>
                      <a:solidFill>
                        <a:srgbClr val="D2D2D2"/>
                      </a:solidFill>
                      <a:ln w="47824" cap="flat">
                        <a:noFill/>
                        <a:prstDash val="solid"/>
                        <a:miter/>
                      </a:ln>
                    </p:spPr>
                    <p:txBody>
                      <a:bodyPr rtlCol="0" anchor="ctr"/>
                      <a:lstStyle/>
                      <a:p>
                        <a:endParaRPr lang="en-US"/>
                      </a:p>
                    </p:txBody>
                  </p:sp>
                </p:grpSp>
                <p:sp>
                  <p:nvSpPr>
                    <p:cNvPr id="177" name="Freeform: Shape 176">
                      <a:extLst>
                        <a:ext uri="{FF2B5EF4-FFF2-40B4-BE49-F238E27FC236}">
                          <a16:creationId xmlns:a16="http://schemas.microsoft.com/office/drawing/2014/main" id="{6D51F86C-4B37-4606-A1B7-03D6766F24DB}"/>
                        </a:ext>
                      </a:extLst>
                    </p:cNvPr>
                    <p:cNvSpPr/>
                    <p:nvPr/>
                  </p:nvSpPr>
                  <p:spPr>
                    <a:xfrm>
                      <a:off x="8662429" y="7291235"/>
                      <a:ext cx="36526" cy="49803"/>
                    </a:xfrm>
                    <a:custGeom>
                      <a:avLst/>
                      <a:gdLst>
                        <a:gd name="connsiteX0" fmla="*/ 36527 w 36526"/>
                        <a:gd name="connsiteY0" fmla="*/ 0 h 49803"/>
                        <a:gd name="connsiteX1" fmla="*/ 7815 w 36526"/>
                        <a:gd name="connsiteY1" fmla="*/ 38283 h 49803"/>
                        <a:gd name="connsiteX2" fmla="*/ 36527 w 36526"/>
                        <a:gd name="connsiteY2" fmla="*/ 0 h 49803"/>
                      </a:gdLst>
                      <a:ahLst/>
                      <a:cxnLst>
                        <a:cxn ang="0">
                          <a:pos x="connsiteX0" y="connsiteY0"/>
                        </a:cxn>
                        <a:cxn ang="0">
                          <a:pos x="connsiteX1" y="connsiteY1"/>
                        </a:cxn>
                        <a:cxn ang="0">
                          <a:pos x="connsiteX2" y="connsiteY2"/>
                        </a:cxn>
                      </a:cxnLst>
                      <a:rect l="l" t="t" r="r" b="b"/>
                      <a:pathLst>
                        <a:path w="36526" h="49803">
                          <a:moveTo>
                            <a:pt x="36527" y="0"/>
                          </a:moveTo>
                          <a:cubicBezTo>
                            <a:pt x="36527" y="0"/>
                            <a:pt x="22171" y="9571"/>
                            <a:pt x="7815" y="38283"/>
                          </a:cubicBezTo>
                          <a:cubicBezTo>
                            <a:pt x="-1756" y="71781"/>
                            <a:pt x="-11327" y="23927"/>
                            <a:pt x="36527" y="0"/>
                          </a:cubicBezTo>
                          <a:close/>
                        </a:path>
                      </a:pathLst>
                    </a:custGeom>
                    <a:solidFill>
                      <a:srgbClr val="EB5771"/>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38038941-B642-4786-B6BE-0DF7618F99B3}"/>
                        </a:ext>
                      </a:extLst>
                    </p:cNvPr>
                    <p:cNvSpPr/>
                    <p:nvPr/>
                  </p:nvSpPr>
                  <p:spPr>
                    <a:xfrm>
                      <a:off x="8407577" y="7286449"/>
                      <a:ext cx="61678" cy="66995"/>
                    </a:xfrm>
                    <a:custGeom>
                      <a:avLst/>
                      <a:gdLst>
                        <a:gd name="connsiteX0" fmla="*/ 4254 w 61678"/>
                        <a:gd name="connsiteY0" fmla="*/ 0 h 66995"/>
                        <a:gd name="connsiteX1" fmla="*/ 61679 w 61678"/>
                        <a:gd name="connsiteY1" fmla="*/ 66996 h 66995"/>
                        <a:gd name="connsiteX2" fmla="*/ 4254 w 61678"/>
                        <a:gd name="connsiteY2" fmla="*/ 0 h 66995"/>
                      </a:gdLst>
                      <a:ahLst/>
                      <a:cxnLst>
                        <a:cxn ang="0">
                          <a:pos x="connsiteX0" y="connsiteY0"/>
                        </a:cxn>
                        <a:cxn ang="0">
                          <a:pos x="connsiteX1" y="connsiteY1"/>
                        </a:cxn>
                        <a:cxn ang="0">
                          <a:pos x="connsiteX2" y="connsiteY2"/>
                        </a:cxn>
                      </a:cxnLst>
                      <a:rect l="l" t="t" r="r" b="b"/>
                      <a:pathLst>
                        <a:path w="61678" h="66995">
                          <a:moveTo>
                            <a:pt x="4254" y="0"/>
                          </a:moveTo>
                          <a:cubicBezTo>
                            <a:pt x="4254" y="0"/>
                            <a:pt x="4254" y="47854"/>
                            <a:pt x="61679" y="66996"/>
                          </a:cubicBezTo>
                          <a:cubicBezTo>
                            <a:pt x="-14888" y="52640"/>
                            <a:pt x="-532" y="14356"/>
                            <a:pt x="4254" y="0"/>
                          </a:cubicBezTo>
                          <a:close/>
                        </a:path>
                      </a:pathLst>
                    </a:custGeom>
                    <a:solidFill>
                      <a:srgbClr val="A29E92"/>
                    </a:solidFill>
                    <a:ln w="4782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E6A84B16-3580-4912-B1FE-532BDD3DDCE9}"/>
                        </a:ext>
                      </a:extLst>
                    </p:cNvPr>
                    <p:cNvSpPr/>
                    <p:nvPr/>
                  </p:nvSpPr>
                  <p:spPr>
                    <a:xfrm>
                      <a:off x="8995283" y="7037608"/>
                      <a:ext cx="57793" cy="65321"/>
                    </a:xfrm>
                    <a:custGeom>
                      <a:avLst/>
                      <a:gdLst>
                        <a:gd name="connsiteX0" fmla="*/ 368 w 57793"/>
                        <a:gd name="connsiteY0" fmla="*/ 0 h 65321"/>
                        <a:gd name="connsiteX1" fmla="*/ 57793 w 57793"/>
                        <a:gd name="connsiteY1" fmla="*/ 57425 h 65321"/>
                        <a:gd name="connsiteX2" fmla="*/ 368 w 57793"/>
                        <a:gd name="connsiteY2" fmla="*/ 0 h 65321"/>
                      </a:gdLst>
                      <a:ahLst/>
                      <a:cxnLst>
                        <a:cxn ang="0">
                          <a:pos x="connsiteX0" y="connsiteY0"/>
                        </a:cxn>
                        <a:cxn ang="0">
                          <a:pos x="connsiteX1" y="connsiteY1"/>
                        </a:cxn>
                        <a:cxn ang="0">
                          <a:pos x="connsiteX2" y="connsiteY2"/>
                        </a:cxn>
                      </a:cxnLst>
                      <a:rect l="l" t="t" r="r" b="b"/>
                      <a:pathLst>
                        <a:path w="57793" h="65321">
                          <a:moveTo>
                            <a:pt x="368" y="0"/>
                          </a:moveTo>
                          <a:cubicBezTo>
                            <a:pt x="368" y="0"/>
                            <a:pt x="9939" y="47854"/>
                            <a:pt x="57793" y="57425"/>
                          </a:cubicBezTo>
                          <a:cubicBezTo>
                            <a:pt x="38652" y="76567"/>
                            <a:pt x="-4417" y="62211"/>
                            <a:pt x="368" y="0"/>
                          </a:cubicBezTo>
                          <a:close/>
                        </a:path>
                      </a:pathLst>
                    </a:custGeom>
                    <a:solidFill>
                      <a:srgbClr val="D97D30"/>
                    </a:solidFill>
                    <a:ln w="4782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D0D6D041-DBF2-4594-BC33-65D74959067E}"/>
                        </a:ext>
                      </a:extLst>
                    </p:cNvPr>
                    <p:cNvSpPr/>
                    <p:nvPr/>
                  </p:nvSpPr>
                  <p:spPr>
                    <a:xfrm>
                      <a:off x="8343219" y="7261540"/>
                      <a:ext cx="513890" cy="177894"/>
                    </a:xfrm>
                    <a:custGeom>
                      <a:avLst/>
                      <a:gdLst>
                        <a:gd name="connsiteX0" fmla="*/ 68612 w 513890"/>
                        <a:gd name="connsiteY0" fmla="*/ 10553 h 177894"/>
                        <a:gd name="connsiteX1" fmla="*/ 106895 w 513890"/>
                        <a:gd name="connsiteY1" fmla="*/ 91905 h 177894"/>
                        <a:gd name="connsiteX2" fmla="*/ 494514 w 513890"/>
                        <a:gd name="connsiteY2" fmla="*/ 111047 h 177894"/>
                        <a:gd name="connsiteX3" fmla="*/ 269600 w 513890"/>
                        <a:gd name="connsiteY3" fmla="*/ 168472 h 177894"/>
                        <a:gd name="connsiteX4" fmla="*/ 1616 w 513890"/>
                        <a:gd name="connsiteY4" fmla="*/ 44051 h 177894"/>
                        <a:gd name="connsiteX5" fmla="*/ 68612 w 513890"/>
                        <a:gd name="connsiteY5" fmla="*/ 10553 h 17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890" h="177894">
                          <a:moveTo>
                            <a:pt x="68612" y="10553"/>
                          </a:moveTo>
                          <a:cubicBezTo>
                            <a:pt x="68612" y="10553"/>
                            <a:pt x="20758" y="53622"/>
                            <a:pt x="106895" y="91905"/>
                          </a:cubicBezTo>
                          <a:cubicBezTo>
                            <a:pt x="240887" y="149330"/>
                            <a:pt x="432304" y="134974"/>
                            <a:pt x="494514" y="111047"/>
                          </a:cubicBezTo>
                          <a:cubicBezTo>
                            <a:pt x="556725" y="91905"/>
                            <a:pt x="465802" y="211541"/>
                            <a:pt x="269600" y="168472"/>
                          </a:cubicBezTo>
                          <a:cubicBezTo>
                            <a:pt x="78183" y="130188"/>
                            <a:pt x="11187" y="82334"/>
                            <a:pt x="1616" y="44051"/>
                          </a:cubicBezTo>
                          <a:cubicBezTo>
                            <a:pt x="-12740" y="5768"/>
                            <a:pt x="73397" y="-13374"/>
                            <a:pt x="68612" y="10553"/>
                          </a:cubicBezTo>
                          <a:close/>
                        </a:path>
                      </a:pathLst>
                    </a:custGeom>
                    <a:solidFill>
                      <a:srgbClr val="FFFFFF"/>
                    </a:solidFill>
                    <a:ln w="47824"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EB949FF2-B517-4FBF-9DB1-CAEF6D1D664F}"/>
                        </a:ext>
                      </a:extLst>
                    </p:cNvPr>
                    <p:cNvSpPr/>
                    <p:nvPr/>
                  </p:nvSpPr>
                  <p:spPr>
                    <a:xfrm>
                      <a:off x="8424894" y="7270637"/>
                      <a:ext cx="49146" cy="53833"/>
                    </a:xfrm>
                    <a:custGeom>
                      <a:avLst/>
                      <a:gdLst>
                        <a:gd name="connsiteX0" fmla="*/ 49147 w 49146"/>
                        <a:gd name="connsiteY0" fmla="*/ 15812 h 53833"/>
                        <a:gd name="connsiteX1" fmla="*/ 15649 w 49146"/>
                        <a:gd name="connsiteY1" fmla="*/ 49310 h 53833"/>
                        <a:gd name="connsiteX2" fmla="*/ 49147 w 49146"/>
                        <a:gd name="connsiteY2" fmla="*/ 15812 h 53833"/>
                      </a:gdLst>
                      <a:ahLst/>
                      <a:cxnLst>
                        <a:cxn ang="0">
                          <a:pos x="connsiteX0" y="connsiteY0"/>
                        </a:cxn>
                        <a:cxn ang="0">
                          <a:pos x="connsiteX1" y="connsiteY1"/>
                        </a:cxn>
                        <a:cxn ang="0">
                          <a:pos x="connsiteX2" y="connsiteY2"/>
                        </a:cxn>
                      </a:cxnLst>
                      <a:rect l="l" t="t" r="r" b="b"/>
                      <a:pathLst>
                        <a:path w="49146" h="53833">
                          <a:moveTo>
                            <a:pt x="49147" y="15812"/>
                          </a:moveTo>
                          <a:cubicBezTo>
                            <a:pt x="49147" y="15812"/>
                            <a:pt x="25220" y="15812"/>
                            <a:pt x="15649" y="49310"/>
                          </a:cubicBezTo>
                          <a:cubicBezTo>
                            <a:pt x="10863" y="78022"/>
                            <a:pt x="-32205" y="-41613"/>
                            <a:pt x="49147" y="15812"/>
                          </a:cubicBezTo>
                          <a:close/>
                        </a:path>
                      </a:pathLst>
                    </a:custGeom>
                    <a:solidFill>
                      <a:srgbClr val="FFFFFF"/>
                    </a:solidFill>
                    <a:ln w="47824"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7ECC23B4-4DDD-44E3-98C2-2F3C0A789CB4}"/>
                        </a:ext>
                      </a:extLst>
                    </p:cNvPr>
                    <p:cNvSpPr/>
                    <p:nvPr/>
                  </p:nvSpPr>
                  <p:spPr>
                    <a:xfrm>
                      <a:off x="8564772" y="7280132"/>
                      <a:ext cx="98919" cy="32492"/>
                    </a:xfrm>
                    <a:custGeom>
                      <a:avLst/>
                      <a:gdLst>
                        <a:gd name="connsiteX0" fmla="*/ 81544 w 98919"/>
                        <a:gd name="connsiteY0" fmla="*/ 1531 h 32492"/>
                        <a:gd name="connsiteX1" fmla="*/ 192 w 98919"/>
                        <a:gd name="connsiteY1" fmla="*/ 20673 h 32492"/>
                        <a:gd name="connsiteX2" fmla="*/ 81544 w 98919"/>
                        <a:gd name="connsiteY2" fmla="*/ 1531 h 32492"/>
                      </a:gdLst>
                      <a:ahLst/>
                      <a:cxnLst>
                        <a:cxn ang="0">
                          <a:pos x="connsiteX0" y="connsiteY0"/>
                        </a:cxn>
                        <a:cxn ang="0">
                          <a:pos x="connsiteX1" y="connsiteY1"/>
                        </a:cxn>
                        <a:cxn ang="0">
                          <a:pos x="connsiteX2" y="connsiteY2"/>
                        </a:cxn>
                      </a:cxnLst>
                      <a:rect l="l" t="t" r="r" b="b"/>
                      <a:pathLst>
                        <a:path w="98919" h="32492">
                          <a:moveTo>
                            <a:pt x="81544" y="1531"/>
                          </a:moveTo>
                          <a:cubicBezTo>
                            <a:pt x="81544" y="1531"/>
                            <a:pt x="-4593" y="-8040"/>
                            <a:pt x="192" y="20673"/>
                          </a:cubicBezTo>
                          <a:cubicBezTo>
                            <a:pt x="192" y="54171"/>
                            <a:pt x="148540" y="6317"/>
                            <a:pt x="81544" y="1531"/>
                          </a:cubicBezTo>
                          <a:close/>
                        </a:path>
                      </a:pathLst>
                    </a:custGeom>
                    <a:solidFill>
                      <a:srgbClr val="F8AAA5"/>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89A05C9F-E472-4B19-8D16-5CC2E211BF75}"/>
                        </a:ext>
                      </a:extLst>
                    </p:cNvPr>
                    <p:cNvSpPr/>
                    <p:nvPr/>
                  </p:nvSpPr>
                  <p:spPr>
                    <a:xfrm>
                      <a:off x="8623688" y="7398818"/>
                      <a:ext cx="192714" cy="40764"/>
                    </a:xfrm>
                    <a:custGeom>
                      <a:avLst/>
                      <a:gdLst>
                        <a:gd name="connsiteX0" fmla="*/ 22628 w 192714"/>
                        <a:gd name="connsiteY0" fmla="*/ 7266 h 40764"/>
                        <a:gd name="connsiteX1" fmla="*/ 170976 w 192714"/>
                        <a:gd name="connsiteY1" fmla="*/ 2481 h 40764"/>
                        <a:gd name="connsiteX2" fmla="*/ 80053 w 192714"/>
                        <a:gd name="connsiteY2" fmla="*/ 40764 h 40764"/>
                        <a:gd name="connsiteX3" fmla="*/ 22628 w 192714"/>
                        <a:gd name="connsiteY3" fmla="*/ 7266 h 40764"/>
                      </a:gdLst>
                      <a:ahLst/>
                      <a:cxnLst>
                        <a:cxn ang="0">
                          <a:pos x="connsiteX0" y="connsiteY0"/>
                        </a:cxn>
                        <a:cxn ang="0">
                          <a:pos x="connsiteX1" y="connsiteY1"/>
                        </a:cxn>
                        <a:cxn ang="0">
                          <a:pos x="connsiteX2" y="connsiteY2"/>
                        </a:cxn>
                        <a:cxn ang="0">
                          <a:pos x="connsiteX3" y="connsiteY3"/>
                        </a:cxn>
                      </a:cxnLst>
                      <a:rect l="l" t="t" r="r" b="b"/>
                      <a:pathLst>
                        <a:path w="192714" h="40764">
                          <a:moveTo>
                            <a:pt x="22628" y="7266"/>
                          </a:moveTo>
                          <a:cubicBezTo>
                            <a:pt x="22628" y="7266"/>
                            <a:pt x="123122" y="16837"/>
                            <a:pt x="170976" y="2481"/>
                          </a:cubicBezTo>
                          <a:cubicBezTo>
                            <a:pt x="223616" y="-11875"/>
                            <a:pt x="175761" y="40764"/>
                            <a:pt x="80053" y="40764"/>
                          </a:cubicBezTo>
                          <a:cubicBezTo>
                            <a:pt x="-10870" y="35979"/>
                            <a:pt x="-15655" y="2481"/>
                            <a:pt x="22628" y="7266"/>
                          </a:cubicBezTo>
                          <a:close/>
                        </a:path>
                      </a:pathLst>
                    </a:custGeom>
                    <a:solidFill>
                      <a:srgbClr val="F4F5F5"/>
                    </a:solidFill>
                    <a:ln w="4782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27617CB3-F29D-4708-A024-860245AF1B11}"/>
                        </a:ext>
                      </a:extLst>
                    </p:cNvPr>
                    <p:cNvSpPr/>
                    <p:nvPr/>
                  </p:nvSpPr>
                  <p:spPr>
                    <a:xfrm>
                      <a:off x="8234770" y="7051964"/>
                      <a:ext cx="82254" cy="37218"/>
                    </a:xfrm>
                    <a:custGeom>
                      <a:avLst/>
                      <a:gdLst>
                        <a:gd name="connsiteX0" fmla="*/ 0 w 82254"/>
                        <a:gd name="connsiteY0" fmla="*/ 0 h 37218"/>
                        <a:gd name="connsiteX1" fmla="*/ 66996 w 82254"/>
                        <a:gd name="connsiteY1" fmla="*/ 23927 h 37218"/>
                        <a:gd name="connsiteX2" fmla="*/ 0 w 82254"/>
                        <a:gd name="connsiteY2" fmla="*/ 0 h 37218"/>
                      </a:gdLst>
                      <a:ahLst/>
                      <a:cxnLst>
                        <a:cxn ang="0">
                          <a:pos x="connsiteX0" y="connsiteY0"/>
                        </a:cxn>
                        <a:cxn ang="0">
                          <a:pos x="connsiteX1" y="connsiteY1"/>
                        </a:cxn>
                        <a:cxn ang="0">
                          <a:pos x="connsiteX2" y="connsiteY2"/>
                        </a:cxn>
                      </a:cxnLst>
                      <a:rect l="l" t="t" r="r" b="b"/>
                      <a:pathLst>
                        <a:path w="82254" h="37218">
                          <a:moveTo>
                            <a:pt x="0" y="0"/>
                          </a:moveTo>
                          <a:cubicBezTo>
                            <a:pt x="0" y="0"/>
                            <a:pt x="14356" y="4785"/>
                            <a:pt x="66996" y="23927"/>
                          </a:cubicBezTo>
                          <a:cubicBezTo>
                            <a:pt x="114850" y="38283"/>
                            <a:pt x="38283" y="52640"/>
                            <a:pt x="0" y="0"/>
                          </a:cubicBezTo>
                          <a:close/>
                        </a:path>
                      </a:pathLst>
                    </a:custGeom>
                    <a:solidFill>
                      <a:srgbClr val="D97D30"/>
                    </a:solidFill>
                    <a:ln w="47824" cap="flat">
                      <a:noFill/>
                      <a:prstDash val="solid"/>
                      <a:miter/>
                    </a:ln>
                  </p:spPr>
                  <p:txBody>
                    <a:bodyPr rtlCol="0" anchor="ctr"/>
                    <a:lstStyle/>
                    <a:p>
                      <a:endParaRPr lang="en-US"/>
                    </a:p>
                  </p:txBody>
                </p:sp>
              </p:grpSp>
              <p:sp>
                <p:nvSpPr>
                  <p:cNvPr id="171" name="Freeform: Shape 170">
                    <a:extLst>
                      <a:ext uri="{FF2B5EF4-FFF2-40B4-BE49-F238E27FC236}">
                        <a16:creationId xmlns:a16="http://schemas.microsoft.com/office/drawing/2014/main" id="{FAC0CB4F-824F-4622-B2E2-6DB7EE1351F6}"/>
                      </a:ext>
                    </a:extLst>
                  </p:cNvPr>
                  <p:cNvSpPr/>
                  <p:nvPr/>
                </p:nvSpPr>
                <p:spPr>
                  <a:xfrm>
                    <a:off x="8285331" y="7075891"/>
                    <a:ext cx="724676" cy="371958"/>
                  </a:xfrm>
                  <a:custGeom>
                    <a:avLst/>
                    <a:gdLst>
                      <a:gd name="connsiteX0" fmla="*/ 11650 w 724676"/>
                      <a:gd name="connsiteY0" fmla="*/ 4785 h 371958"/>
                      <a:gd name="connsiteX1" fmla="*/ 11650 w 724676"/>
                      <a:gd name="connsiteY1" fmla="*/ 4785 h 371958"/>
                      <a:gd name="connsiteX2" fmla="*/ 21220 w 724676"/>
                      <a:gd name="connsiteY2" fmla="*/ 0 h 371958"/>
                      <a:gd name="connsiteX3" fmla="*/ 40362 w 724676"/>
                      <a:gd name="connsiteY3" fmla="*/ 4785 h 371958"/>
                      <a:gd name="connsiteX4" fmla="*/ 719891 w 724676"/>
                      <a:gd name="connsiteY4" fmla="*/ 9571 h 371958"/>
                      <a:gd name="connsiteX5" fmla="*/ 724677 w 724676"/>
                      <a:gd name="connsiteY5" fmla="*/ 9571 h 371958"/>
                      <a:gd name="connsiteX6" fmla="*/ 724677 w 724676"/>
                      <a:gd name="connsiteY6" fmla="*/ 14356 h 371958"/>
                      <a:gd name="connsiteX7" fmla="*/ 600256 w 724676"/>
                      <a:gd name="connsiteY7" fmla="*/ 306267 h 371958"/>
                      <a:gd name="connsiteX8" fmla="*/ 293989 w 724676"/>
                      <a:gd name="connsiteY8" fmla="*/ 358906 h 371958"/>
                      <a:gd name="connsiteX9" fmla="*/ 260491 w 724676"/>
                      <a:gd name="connsiteY9" fmla="*/ 349335 h 371958"/>
                      <a:gd name="connsiteX10" fmla="*/ 260491 w 724676"/>
                      <a:gd name="connsiteY10" fmla="*/ 349335 h 371958"/>
                      <a:gd name="connsiteX11" fmla="*/ 11650 w 724676"/>
                      <a:gd name="connsiteY11" fmla="*/ 4785 h 371958"/>
                      <a:gd name="connsiteX12" fmla="*/ 21220 w 724676"/>
                      <a:gd name="connsiteY12" fmla="*/ 14356 h 371958"/>
                      <a:gd name="connsiteX13" fmla="*/ 293989 w 724676"/>
                      <a:gd name="connsiteY13" fmla="*/ 349335 h 371958"/>
                      <a:gd name="connsiteX14" fmla="*/ 590685 w 724676"/>
                      <a:gd name="connsiteY14" fmla="*/ 301481 h 371958"/>
                      <a:gd name="connsiteX15" fmla="*/ 710320 w 724676"/>
                      <a:gd name="connsiteY15" fmla="*/ 23927 h 371958"/>
                      <a:gd name="connsiteX16" fmla="*/ 21220 w 724676"/>
                      <a:gd name="connsiteY16" fmla="*/ 14356 h 37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676" h="371958">
                        <a:moveTo>
                          <a:pt x="11650" y="4785"/>
                        </a:moveTo>
                        <a:cubicBezTo>
                          <a:pt x="11650" y="4785"/>
                          <a:pt x="11650" y="0"/>
                          <a:pt x="11650" y="4785"/>
                        </a:cubicBezTo>
                        <a:cubicBezTo>
                          <a:pt x="16435" y="0"/>
                          <a:pt x="16435" y="0"/>
                          <a:pt x="21220" y="0"/>
                        </a:cubicBezTo>
                        <a:cubicBezTo>
                          <a:pt x="21220" y="0"/>
                          <a:pt x="26006" y="0"/>
                          <a:pt x="40362" y="4785"/>
                        </a:cubicBezTo>
                        <a:cubicBezTo>
                          <a:pt x="107358" y="23927"/>
                          <a:pt x="360985" y="76567"/>
                          <a:pt x="719891" y="9571"/>
                        </a:cubicBezTo>
                        <a:cubicBezTo>
                          <a:pt x="719891" y="9571"/>
                          <a:pt x="724677" y="9571"/>
                          <a:pt x="724677" y="9571"/>
                        </a:cubicBezTo>
                        <a:cubicBezTo>
                          <a:pt x="724677" y="9571"/>
                          <a:pt x="724677" y="14356"/>
                          <a:pt x="724677" y="14356"/>
                        </a:cubicBezTo>
                        <a:cubicBezTo>
                          <a:pt x="724677" y="133992"/>
                          <a:pt x="676822" y="244056"/>
                          <a:pt x="600256" y="306267"/>
                        </a:cubicBezTo>
                        <a:cubicBezTo>
                          <a:pt x="523689" y="368477"/>
                          <a:pt x="418410" y="387619"/>
                          <a:pt x="293989" y="358906"/>
                        </a:cubicBezTo>
                        <a:cubicBezTo>
                          <a:pt x="284418" y="354121"/>
                          <a:pt x="270062" y="354121"/>
                          <a:pt x="260491" y="349335"/>
                        </a:cubicBezTo>
                        <a:lnTo>
                          <a:pt x="260491" y="349335"/>
                        </a:lnTo>
                        <a:cubicBezTo>
                          <a:pt x="-12278" y="282339"/>
                          <a:pt x="-17063" y="153133"/>
                          <a:pt x="11650" y="4785"/>
                        </a:cubicBezTo>
                        <a:close/>
                        <a:moveTo>
                          <a:pt x="21220" y="14356"/>
                        </a:moveTo>
                        <a:cubicBezTo>
                          <a:pt x="-2707" y="162704"/>
                          <a:pt x="6864" y="282339"/>
                          <a:pt x="293989" y="349335"/>
                        </a:cubicBezTo>
                        <a:cubicBezTo>
                          <a:pt x="413624" y="378048"/>
                          <a:pt x="514118" y="358906"/>
                          <a:pt x="590685" y="301481"/>
                        </a:cubicBezTo>
                        <a:cubicBezTo>
                          <a:pt x="667252" y="239271"/>
                          <a:pt x="710320" y="138777"/>
                          <a:pt x="710320" y="23927"/>
                        </a:cubicBezTo>
                        <a:cubicBezTo>
                          <a:pt x="327487" y="95708"/>
                          <a:pt x="69074" y="28712"/>
                          <a:pt x="21220" y="14356"/>
                        </a:cubicBezTo>
                        <a:close/>
                      </a:path>
                    </a:pathLst>
                  </a:custGeom>
                  <a:solidFill>
                    <a:srgbClr val="D97D30"/>
                  </a:solidFill>
                  <a:ln w="47824" cap="flat">
                    <a:noFill/>
                    <a:prstDash val="solid"/>
                    <a:miter/>
                  </a:ln>
                </p:spPr>
                <p:txBody>
                  <a:bodyPr rtlCol="0" anchor="ctr"/>
                  <a:lstStyle/>
                  <a:p>
                    <a:endParaRPr lang="en-US"/>
                  </a:p>
                </p:txBody>
              </p:sp>
            </p:grpSp>
            <p:sp>
              <p:nvSpPr>
                <p:cNvPr id="163" name="Freeform: Shape 162">
                  <a:extLst>
                    <a:ext uri="{FF2B5EF4-FFF2-40B4-BE49-F238E27FC236}">
                      <a16:creationId xmlns:a16="http://schemas.microsoft.com/office/drawing/2014/main" id="{0C240629-0B37-4296-8DF9-AFFD4C9FA1A2}"/>
                    </a:ext>
                  </a:extLst>
                </p:cNvPr>
                <p:cNvSpPr/>
                <p:nvPr/>
              </p:nvSpPr>
              <p:spPr>
                <a:xfrm>
                  <a:off x="8095281" y="6382006"/>
                  <a:ext cx="1450693" cy="1214921"/>
                </a:xfrm>
                <a:custGeom>
                  <a:avLst/>
                  <a:gdLst>
                    <a:gd name="connsiteX0" fmla="*/ 302193 w 1450693"/>
                    <a:gd name="connsiteY0" fmla="*/ 1105431 h 1214921"/>
                    <a:gd name="connsiteX1" fmla="*/ 953010 w 1450693"/>
                    <a:gd name="connsiteY1" fmla="*/ 1158071 h 1214921"/>
                    <a:gd name="connsiteX2" fmla="*/ 1244920 w 1450693"/>
                    <a:gd name="connsiteY2" fmla="*/ 899658 h 1214921"/>
                    <a:gd name="connsiteX3" fmla="*/ 1450693 w 1450693"/>
                    <a:gd name="connsiteY3" fmla="*/ 770452 h 1214921"/>
                    <a:gd name="connsiteX4" fmla="*/ 1345414 w 1450693"/>
                    <a:gd name="connsiteY4" fmla="*/ 885302 h 1214921"/>
                    <a:gd name="connsiteX5" fmla="*/ 1264062 w 1450693"/>
                    <a:gd name="connsiteY5" fmla="*/ 794379 h 1214921"/>
                    <a:gd name="connsiteX6" fmla="*/ 1364556 w 1450693"/>
                    <a:gd name="connsiteY6" fmla="*/ 655602 h 1214921"/>
                    <a:gd name="connsiteX7" fmla="*/ 1383697 w 1450693"/>
                    <a:gd name="connsiteY7" fmla="*/ 650817 h 1214921"/>
                    <a:gd name="connsiteX8" fmla="*/ 1268847 w 1450693"/>
                    <a:gd name="connsiteY8" fmla="*/ 722598 h 1214921"/>
                    <a:gd name="connsiteX9" fmla="*/ 1235350 w 1450693"/>
                    <a:gd name="connsiteY9" fmla="*/ 157919 h 1214921"/>
                    <a:gd name="connsiteX10" fmla="*/ 1053504 w 1450693"/>
                    <a:gd name="connsiteY10" fmla="*/ 258412 h 1214921"/>
                    <a:gd name="connsiteX11" fmla="*/ 1096572 w 1450693"/>
                    <a:gd name="connsiteY11" fmla="*/ 43069 h 1214921"/>
                    <a:gd name="connsiteX12" fmla="*/ 713739 w 1450693"/>
                    <a:gd name="connsiteY12" fmla="*/ 133992 h 1214921"/>
                    <a:gd name="connsiteX13" fmla="*/ 828589 w 1450693"/>
                    <a:gd name="connsiteY13" fmla="*/ 19142 h 1214921"/>
                    <a:gd name="connsiteX14" fmla="*/ 378760 w 1450693"/>
                    <a:gd name="connsiteY14" fmla="*/ 138777 h 1214921"/>
                    <a:gd name="connsiteX15" fmla="*/ 421828 w 1450693"/>
                    <a:gd name="connsiteY15" fmla="*/ 0 h 1214921"/>
                    <a:gd name="connsiteX16" fmla="*/ 129918 w 1450693"/>
                    <a:gd name="connsiteY16" fmla="*/ 358906 h 1214921"/>
                    <a:gd name="connsiteX17" fmla="*/ 38995 w 1450693"/>
                    <a:gd name="connsiteY17" fmla="*/ 540752 h 1214921"/>
                    <a:gd name="connsiteX18" fmla="*/ 302193 w 1450693"/>
                    <a:gd name="connsiteY18" fmla="*/ 1105431 h 1214921"/>
                    <a:gd name="connsiteX19" fmla="*/ 110776 w 1450693"/>
                    <a:gd name="connsiteY19" fmla="*/ 512039 h 1214921"/>
                    <a:gd name="connsiteX20" fmla="*/ 192128 w 1450693"/>
                    <a:gd name="connsiteY20" fmla="*/ 378048 h 1214921"/>
                    <a:gd name="connsiteX21" fmla="*/ 225626 w 1450693"/>
                    <a:gd name="connsiteY21" fmla="*/ 248842 h 1214921"/>
                    <a:gd name="connsiteX22" fmla="*/ 345262 w 1450693"/>
                    <a:gd name="connsiteY22" fmla="*/ 66996 h 1214921"/>
                    <a:gd name="connsiteX23" fmla="*/ 354833 w 1450693"/>
                    <a:gd name="connsiteY23" fmla="*/ 76567 h 1214921"/>
                    <a:gd name="connsiteX24" fmla="*/ 359618 w 1450693"/>
                    <a:gd name="connsiteY24" fmla="*/ 239271 h 1214921"/>
                    <a:gd name="connsiteX25" fmla="*/ 464897 w 1450693"/>
                    <a:gd name="connsiteY25" fmla="*/ 124421 h 1214921"/>
                    <a:gd name="connsiteX26" fmla="*/ 584533 w 1450693"/>
                    <a:gd name="connsiteY26" fmla="*/ 66996 h 1214921"/>
                    <a:gd name="connsiteX27" fmla="*/ 708954 w 1450693"/>
                    <a:gd name="connsiteY27" fmla="*/ 62210 h 1214921"/>
                    <a:gd name="connsiteX28" fmla="*/ 522322 w 1450693"/>
                    <a:gd name="connsiteY28" fmla="*/ 177060 h 1214921"/>
                    <a:gd name="connsiteX29" fmla="*/ 1039147 w 1450693"/>
                    <a:gd name="connsiteY29" fmla="*/ 129206 h 1214921"/>
                    <a:gd name="connsiteX30" fmla="*/ 967366 w 1450693"/>
                    <a:gd name="connsiteY30" fmla="*/ 320623 h 1214921"/>
                    <a:gd name="connsiteX31" fmla="*/ 953010 w 1450693"/>
                    <a:gd name="connsiteY31" fmla="*/ 349335 h 1214921"/>
                    <a:gd name="connsiteX32" fmla="*/ 1168354 w 1450693"/>
                    <a:gd name="connsiteY32" fmla="*/ 306267 h 1214921"/>
                    <a:gd name="connsiteX33" fmla="*/ 1216208 w 1450693"/>
                    <a:gd name="connsiteY33" fmla="*/ 277554 h 1214921"/>
                    <a:gd name="connsiteX34" fmla="*/ 1216208 w 1450693"/>
                    <a:gd name="connsiteY34" fmla="*/ 669958 h 1214921"/>
                    <a:gd name="connsiteX35" fmla="*/ 1077431 w 1450693"/>
                    <a:gd name="connsiteY35" fmla="*/ 942727 h 1214921"/>
                    <a:gd name="connsiteX36" fmla="*/ 933868 w 1450693"/>
                    <a:gd name="connsiteY36" fmla="*/ 1081504 h 1214921"/>
                    <a:gd name="connsiteX37" fmla="*/ 464897 w 1450693"/>
                    <a:gd name="connsiteY37" fmla="*/ 1129358 h 1214921"/>
                    <a:gd name="connsiteX38" fmla="*/ 177772 w 1450693"/>
                    <a:gd name="connsiteY38" fmla="*/ 942727 h 1214921"/>
                    <a:gd name="connsiteX39" fmla="*/ 101205 w 1450693"/>
                    <a:gd name="connsiteY39" fmla="*/ 803950 h 1214921"/>
                    <a:gd name="connsiteX40" fmla="*/ 110776 w 1450693"/>
                    <a:gd name="connsiteY40" fmla="*/ 512039 h 121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50693" h="1214921">
                      <a:moveTo>
                        <a:pt x="302193" y="1105431"/>
                      </a:moveTo>
                      <a:cubicBezTo>
                        <a:pt x="685026" y="1315990"/>
                        <a:pt x="953010" y="1158071"/>
                        <a:pt x="953010" y="1158071"/>
                      </a:cubicBezTo>
                      <a:cubicBezTo>
                        <a:pt x="1058289" y="1115002"/>
                        <a:pt x="1192281" y="1009723"/>
                        <a:pt x="1244920" y="899658"/>
                      </a:cubicBezTo>
                      <a:cubicBezTo>
                        <a:pt x="1297560" y="933156"/>
                        <a:pt x="1417195" y="899658"/>
                        <a:pt x="1450693" y="770452"/>
                      </a:cubicBezTo>
                      <a:cubicBezTo>
                        <a:pt x="1436337" y="823092"/>
                        <a:pt x="1407624" y="870946"/>
                        <a:pt x="1345414" y="885302"/>
                      </a:cubicBezTo>
                      <a:cubicBezTo>
                        <a:pt x="1283204" y="904444"/>
                        <a:pt x="1254491" y="847019"/>
                        <a:pt x="1264062" y="794379"/>
                      </a:cubicBezTo>
                      <a:cubicBezTo>
                        <a:pt x="1273633" y="736954"/>
                        <a:pt x="1316701" y="684315"/>
                        <a:pt x="1364556" y="655602"/>
                      </a:cubicBezTo>
                      <a:cubicBezTo>
                        <a:pt x="1369341" y="650817"/>
                        <a:pt x="1374127" y="650817"/>
                        <a:pt x="1383697" y="650817"/>
                      </a:cubicBezTo>
                      <a:cubicBezTo>
                        <a:pt x="1345414" y="650817"/>
                        <a:pt x="1297560" y="669958"/>
                        <a:pt x="1268847" y="722598"/>
                      </a:cubicBezTo>
                      <a:cubicBezTo>
                        <a:pt x="1307131" y="574250"/>
                        <a:pt x="1345414" y="315837"/>
                        <a:pt x="1235350" y="157919"/>
                      </a:cubicBezTo>
                      <a:cubicBezTo>
                        <a:pt x="1144427" y="287125"/>
                        <a:pt x="1053504" y="258412"/>
                        <a:pt x="1053504" y="258412"/>
                      </a:cubicBezTo>
                      <a:cubicBezTo>
                        <a:pt x="1053504" y="258412"/>
                        <a:pt x="1144427" y="200988"/>
                        <a:pt x="1096572" y="43069"/>
                      </a:cubicBezTo>
                      <a:cubicBezTo>
                        <a:pt x="919512" y="191417"/>
                        <a:pt x="713739" y="133992"/>
                        <a:pt x="713739" y="133992"/>
                      </a:cubicBezTo>
                      <a:cubicBezTo>
                        <a:pt x="713739" y="133992"/>
                        <a:pt x="747237" y="110065"/>
                        <a:pt x="828589" y="19142"/>
                      </a:cubicBezTo>
                      <a:cubicBezTo>
                        <a:pt x="536679" y="-38283"/>
                        <a:pt x="378760" y="138777"/>
                        <a:pt x="378760" y="138777"/>
                      </a:cubicBezTo>
                      <a:cubicBezTo>
                        <a:pt x="378760" y="138777"/>
                        <a:pt x="354833" y="76567"/>
                        <a:pt x="421828" y="0"/>
                      </a:cubicBezTo>
                      <a:cubicBezTo>
                        <a:pt x="153845" y="28713"/>
                        <a:pt x="129918" y="358906"/>
                        <a:pt x="129918" y="358906"/>
                      </a:cubicBezTo>
                      <a:cubicBezTo>
                        <a:pt x="129918" y="358906"/>
                        <a:pt x="129918" y="373263"/>
                        <a:pt x="38995" y="540752"/>
                      </a:cubicBezTo>
                      <a:cubicBezTo>
                        <a:pt x="-71070" y="751310"/>
                        <a:pt x="62922" y="971440"/>
                        <a:pt x="302193" y="1105431"/>
                      </a:cubicBezTo>
                      <a:close/>
                      <a:moveTo>
                        <a:pt x="110776" y="512039"/>
                      </a:moveTo>
                      <a:cubicBezTo>
                        <a:pt x="134703" y="464185"/>
                        <a:pt x="168201" y="425902"/>
                        <a:pt x="192128" y="378048"/>
                      </a:cubicBezTo>
                      <a:cubicBezTo>
                        <a:pt x="211270" y="339765"/>
                        <a:pt x="216055" y="291910"/>
                        <a:pt x="225626" y="248842"/>
                      </a:cubicBezTo>
                      <a:cubicBezTo>
                        <a:pt x="239982" y="172275"/>
                        <a:pt x="263910" y="90923"/>
                        <a:pt x="345262" y="66996"/>
                      </a:cubicBezTo>
                      <a:cubicBezTo>
                        <a:pt x="350047" y="66996"/>
                        <a:pt x="354833" y="71781"/>
                        <a:pt x="354833" y="76567"/>
                      </a:cubicBezTo>
                      <a:cubicBezTo>
                        <a:pt x="335691" y="119635"/>
                        <a:pt x="335691" y="196202"/>
                        <a:pt x="359618" y="239271"/>
                      </a:cubicBezTo>
                      <a:cubicBezTo>
                        <a:pt x="388330" y="196202"/>
                        <a:pt x="421828" y="157919"/>
                        <a:pt x="464897" y="124421"/>
                      </a:cubicBezTo>
                      <a:cubicBezTo>
                        <a:pt x="503180" y="95708"/>
                        <a:pt x="541464" y="81352"/>
                        <a:pt x="584533" y="66996"/>
                      </a:cubicBezTo>
                      <a:cubicBezTo>
                        <a:pt x="622816" y="52640"/>
                        <a:pt x="713739" y="57425"/>
                        <a:pt x="708954" y="62210"/>
                      </a:cubicBezTo>
                      <a:cubicBezTo>
                        <a:pt x="670670" y="90923"/>
                        <a:pt x="555820" y="138777"/>
                        <a:pt x="522322" y="177060"/>
                      </a:cubicBezTo>
                      <a:cubicBezTo>
                        <a:pt x="661099" y="229700"/>
                        <a:pt x="866872" y="306267"/>
                        <a:pt x="1039147" y="129206"/>
                      </a:cubicBezTo>
                      <a:cubicBezTo>
                        <a:pt x="1043933" y="124421"/>
                        <a:pt x="1010435" y="267983"/>
                        <a:pt x="967366" y="320623"/>
                      </a:cubicBezTo>
                      <a:cubicBezTo>
                        <a:pt x="962580" y="330194"/>
                        <a:pt x="953010" y="339765"/>
                        <a:pt x="953010" y="349335"/>
                      </a:cubicBezTo>
                      <a:cubicBezTo>
                        <a:pt x="1029576" y="344550"/>
                        <a:pt x="1101358" y="334979"/>
                        <a:pt x="1168354" y="306267"/>
                      </a:cubicBezTo>
                      <a:cubicBezTo>
                        <a:pt x="1197066" y="291910"/>
                        <a:pt x="1216208" y="277554"/>
                        <a:pt x="1216208" y="277554"/>
                      </a:cubicBezTo>
                      <a:cubicBezTo>
                        <a:pt x="1249706" y="411546"/>
                        <a:pt x="1249706" y="535967"/>
                        <a:pt x="1216208" y="669958"/>
                      </a:cubicBezTo>
                      <a:cubicBezTo>
                        <a:pt x="1192281" y="765667"/>
                        <a:pt x="1144427" y="866160"/>
                        <a:pt x="1077431" y="942727"/>
                      </a:cubicBezTo>
                      <a:cubicBezTo>
                        <a:pt x="1039147" y="995367"/>
                        <a:pt x="986508" y="1043221"/>
                        <a:pt x="933868" y="1081504"/>
                      </a:cubicBezTo>
                      <a:cubicBezTo>
                        <a:pt x="795091" y="1172427"/>
                        <a:pt x="618031" y="1177212"/>
                        <a:pt x="464897" y="1129358"/>
                      </a:cubicBezTo>
                      <a:cubicBezTo>
                        <a:pt x="354833" y="1095860"/>
                        <a:pt x="244768" y="1033650"/>
                        <a:pt x="177772" y="942727"/>
                      </a:cubicBezTo>
                      <a:cubicBezTo>
                        <a:pt x="144274" y="904444"/>
                        <a:pt x="115562" y="856589"/>
                        <a:pt x="101205" y="803950"/>
                      </a:cubicBezTo>
                      <a:cubicBezTo>
                        <a:pt x="53351" y="703456"/>
                        <a:pt x="62922" y="607748"/>
                        <a:pt x="110776" y="512039"/>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4" name="Graphic 3">
                  <a:extLst>
                    <a:ext uri="{FF2B5EF4-FFF2-40B4-BE49-F238E27FC236}">
                      <a16:creationId xmlns:a16="http://schemas.microsoft.com/office/drawing/2014/main" id="{DBD77A5E-5563-4E28-9913-8FEC37D17FCF}"/>
                    </a:ext>
                  </a:extLst>
                </p:cNvPr>
                <p:cNvGrpSpPr/>
                <p:nvPr/>
              </p:nvGrpSpPr>
              <p:grpSpPr>
                <a:xfrm>
                  <a:off x="8253912" y="6562074"/>
                  <a:ext cx="244056" cy="145339"/>
                  <a:chOff x="8253912" y="6562074"/>
                  <a:chExt cx="244056" cy="145339"/>
                </a:xfrm>
              </p:grpSpPr>
              <p:sp>
                <p:nvSpPr>
                  <p:cNvPr id="168" name="Freeform: Shape 167">
                    <a:extLst>
                      <a:ext uri="{FF2B5EF4-FFF2-40B4-BE49-F238E27FC236}">
                        <a16:creationId xmlns:a16="http://schemas.microsoft.com/office/drawing/2014/main" id="{7BDC2C4D-77D6-4414-97AF-61CFB2D13935}"/>
                      </a:ext>
                    </a:extLst>
                  </p:cNvPr>
                  <p:cNvSpPr/>
                  <p:nvPr/>
                </p:nvSpPr>
                <p:spPr>
                  <a:xfrm>
                    <a:off x="8263483" y="6568216"/>
                    <a:ext cx="229700" cy="134412"/>
                  </a:xfrm>
                  <a:custGeom>
                    <a:avLst/>
                    <a:gdLst>
                      <a:gd name="connsiteX0" fmla="*/ 0 w 229700"/>
                      <a:gd name="connsiteY0" fmla="*/ 124842 h 134412"/>
                      <a:gd name="connsiteX1" fmla="*/ 229700 w 229700"/>
                      <a:gd name="connsiteY1" fmla="*/ 134412 h 134412"/>
                      <a:gd name="connsiteX2" fmla="*/ 0 w 229700"/>
                      <a:gd name="connsiteY2" fmla="*/ 124842 h 134412"/>
                    </a:gdLst>
                    <a:ahLst/>
                    <a:cxnLst>
                      <a:cxn ang="0">
                        <a:pos x="connsiteX0" y="connsiteY0"/>
                      </a:cxn>
                      <a:cxn ang="0">
                        <a:pos x="connsiteX1" y="connsiteY1"/>
                      </a:cxn>
                      <a:cxn ang="0">
                        <a:pos x="connsiteX2" y="connsiteY2"/>
                      </a:cxn>
                    </a:cxnLst>
                    <a:rect l="l" t="t" r="r" b="b"/>
                    <a:pathLst>
                      <a:path w="229700" h="134412">
                        <a:moveTo>
                          <a:pt x="0" y="124842"/>
                        </a:moveTo>
                        <a:cubicBezTo>
                          <a:pt x="0" y="124842"/>
                          <a:pt x="148348" y="-80931"/>
                          <a:pt x="229700" y="134412"/>
                        </a:cubicBezTo>
                        <a:cubicBezTo>
                          <a:pt x="220129" y="421"/>
                          <a:pt x="90923" y="-80931"/>
                          <a:pt x="0" y="124842"/>
                        </a:cubicBezTo>
                        <a:close/>
                      </a:path>
                    </a:pathLst>
                  </a:custGeom>
                  <a:solidFill>
                    <a:srgbClr val="D9531E"/>
                  </a:solidFill>
                  <a:ln w="47824"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4E6072F5-FC82-4023-B596-69AEBBDF4F83}"/>
                      </a:ext>
                    </a:extLst>
                  </p:cNvPr>
                  <p:cNvSpPr/>
                  <p:nvPr/>
                </p:nvSpPr>
                <p:spPr>
                  <a:xfrm>
                    <a:off x="8253912" y="6562074"/>
                    <a:ext cx="244056" cy="145339"/>
                  </a:xfrm>
                  <a:custGeom>
                    <a:avLst/>
                    <a:gdLst>
                      <a:gd name="connsiteX0" fmla="*/ 4785 w 244056"/>
                      <a:gd name="connsiteY0" fmla="*/ 135769 h 145339"/>
                      <a:gd name="connsiteX1" fmla="*/ 0 w 244056"/>
                      <a:gd name="connsiteY1" fmla="*/ 126198 h 145339"/>
                      <a:gd name="connsiteX2" fmla="*/ 153133 w 244056"/>
                      <a:gd name="connsiteY2" fmla="*/ 1777 h 145339"/>
                      <a:gd name="connsiteX3" fmla="*/ 244056 w 244056"/>
                      <a:gd name="connsiteY3" fmla="*/ 140554 h 145339"/>
                      <a:gd name="connsiteX4" fmla="*/ 239271 w 244056"/>
                      <a:gd name="connsiteY4" fmla="*/ 145340 h 145339"/>
                      <a:gd name="connsiteX5" fmla="*/ 229700 w 244056"/>
                      <a:gd name="connsiteY5" fmla="*/ 140554 h 145339"/>
                      <a:gd name="connsiteX6" fmla="*/ 153133 w 244056"/>
                      <a:gd name="connsiteY6" fmla="*/ 49631 h 145339"/>
                      <a:gd name="connsiteX7" fmla="*/ 9571 w 244056"/>
                      <a:gd name="connsiteY7" fmla="*/ 130983 h 145339"/>
                      <a:gd name="connsiteX8" fmla="*/ 4785 w 244056"/>
                      <a:gd name="connsiteY8" fmla="*/ 135769 h 145339"/>
                      <a:gd name="connsiteX9" fmla="*/ 4785 w 244056"/>
                      <a:gd name="connsiteY9" fmla="*/ 135769 h 145339"/>
                      <a:gd name="connsiteX10" fmla="*/ 220129 w 244056"/>
                      <a:gd name="connsiteY10" fmla="*/ 87915 h 145339"/>
                      <a:gd name="connsiteX11" fmla="*/ 153133 w 244056"/>
                      <a:gd name="connsiteY11" fmla="*/ 16133 h 145339"/>
                      <a:gd name="connsiteX12" fmla="*/ 38283 w 244056"/>
                      <a:gd name="connsiteY12" fmla="*/ 87915 h 145339"/>
                      <a:gd name="connsiteX13" fmla="*/ 157919 w 244056"/>
                      <a:gd name="connsiteY13" fmla="*/ 40061 h 145339"/>
                      <a:gd name="connsiteX14" fmla="*/ 220129 w 244056"/>
                      <a:gd name="connsiteY14" fmla="*/ 87915 h 1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056" h="145339">
                        <a:moveTo>
                          <a:pt x="4785" y="135769"/>
                        </a:moveTo>
                        <a:cubicBezTo>
                          <a:pt x="0" y="135769"/>
                          <a:pt x="0" y="130983"/>
                          <a:pt x="0" y="126198"/>
                        </a:cubicBezTo>
                        <a:cubicBezTo>
                          <a:pt x="57425" y="-7794"/>
                          <a:pt x="124421" y="-3008"/>
                          <a:pt x="153133" y="1777"/>
                        </a:cubicBezTo>
                        <a:cubicBezTo>
                          <a:pt x="200987" y="16133"/>
                          <a:pt x="239271" y="68773"/>
                          <a:pt x="244056" y="140554"/>
                        </a:cubicBezTo>
                        <a:cubicBezTo>
                          <a:pt x="244056" y="145340"/>
                          <a:pt x="244056" y="145340"/>
                          <a:pt x="239271" y="145340"/>
                        </a:cubicBezTo>
                        <a:cubicBezTo>
                          <a:pt x="234486" y="145340"/>
                          <a:pt x="234486" y="145340"/>
                          <a:pt x="229700" y="140554"/>
                        </a:cubicBezTo>
                        <a:cubicBezTo>
                          <a:pt x="210558" y="87915"/>
                          <a:pt x="181846" y="54417"/>
                          <a:pt x="153133" y="49631"/>
                        </a:cubicBezTo>
                        <a:cubicBezTo>
                          <a:pt x="86137" y="30490"/>
                          <a:pt x="9571" y="130983"/>
                          <a:pt x="9571" y="130983"/>
                        </a:cubicBezTo>
                        <a:cubicBezTo>
                          <a:pt x="14356" y="135769"/>
                          <a:pt x="9571" y="135769"/>
                          <a:pt x="4785" y="135769"/>
                        </a:cubicBezTo>
                        <a:cubicBezTo>
                          <a:pt x="9571" y="135769"/>
                          <a:pt x="4785" y="135769"/>
                          <a:pt x="4785" y="135769"/>
                        </a:cubicBezTo>
                        <a:close/>
                        <a:moveTo>
                          <a:pt x="220129" y="87915"/>
                        </a:moveTo>
                        <a:cubicBezTo>
                          <a:pt x="205773" y="49631"/>
                          <a:pt x="181846" y="25704"/>
                          <a:pt x="153133" y="16133"/>
                        </a:cubicBezTo>
                        <a:cubicBezTo>
                          <a:pt x="114850" y="6563"/>
                          <a:pt x="71781" y="30490"/>
                          <a:pt x="38283" y="87915"/>
                        </a:cubicBezTo>
                        <a:cubicBezTo>
                          <a:pt x="66996" y="59202"/>
                          <a:pt x="114850" y="25704"/>
                          <a:pt x="157919" y="40061"/>
                        </a:cubicBezTo>
                        <a:cubicBezTo>
                          <a:pt x="181846" y="44846"/>
                          <a:pt x="205773" y="59202"/>
                          <a:pt x="220129" y="87915"/>
                        </a:cubicBezTo>
                        <a:close/>
                      </a:path>
                    </a:pathLst>
                  </a:custGeom>
                  <a:solidFill>
                    <a:srgbClr val="B3351C"/>
                  </a:solidFill>
                  <a:ln w="47824" cap="flat">
                    <a:no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C41EB80C-8F23-4772-B96F-ED0DACC16627}"/>
                    </a:ext>
                  </a:extLst>
                </p:cNvPr>
                <p:cNvGrpSpPr/>
                <p:nvPr/>
              </p:nvGrpSpPr>
              <p:grpSpPr>
                <a:xfrm>
                  <a:off x="8767148" y="6527854"/>
                  <a:ext cx="309855" cy="150847"/>
                  <a:chOff x="8767148" y="6527854"/>
                  <a:chExt cx="309855" cy="150847"/>
                </a:xfrm>
              </p:grpSpPr>
              <p:sp>
                <p:nvSpPr>
                  <p:cNvPr id="166" name="Freeform: Shape 165">
                    <a:extLst>
                      <a:ext uri="{FF2B5EF4-FFF2-40B4-BE49-F238E27FC236}">
                        <a16:creationId xmlns:a16="http://schemas.microsoft.com/office/drawing/2014/main" id="{1FD79307-401B-4140-B272-5C659844C61A}"/>
                      </a:ext>
                    </a:extLst>
                  </p:cNvPr>
                  <p:cNvSpPr/>
                  <p:nvPr/>
                </p:nvSpPr>
                <p:spPr>
                  <a:xfrm>
                    <a:off x="8775522" y="6534298"/>
                    <a:ext cx="291910" cy="139617"/>
                  </a:xfrm>
                  <a:custGeom>
                    <a:avLst/>
                    <a:gdLst>
                      <a:gd name="connsiteX0" fmla="*/ 0 w 291910"/>
                      <a:gd name="connsiteY0" fmla="*/ 134832 h 139617"/>
                      <a:gd name="connsiteX1" fmla="*/ 291910 w 291910"/>
                      <a:gd name="connsiteY1" fmla="*/ 139618 h 139617"/>
                      <a:gd name="connsiteX2" fmla="*/ 0 w 291910"/>
                      <a:gd name="connsiteY2" fmla="*/ 134832 h 139617"/>
                    </a:gdLst>
                    <a:ahLst/>
                    <a:cxnLst>
                      <a:cxn ang="0">
                        <a:pos x="connsiteX0" y="connsiteY0"/>
                      </a:cxn>
                      <a:cxn ang="0">
                        <a:pos x="connsiteX1" y="connsiteY1"/>
                      </a:cxn>
                      <a:cxn ang="0">
                        <a:pos x="connsiteX2" y="connsiteY2"/>
                      </a:cxn>
                    </a:cxnLst>
                    <a:rect l="l" t="t" r="r" b="b"/>
                    <a:pathLst>
                      <a:path w="291910" h="139617">
                        <a:moveTo>
                          <a:pt x="0" y="134832"/>
                        </a:moveTo>
                        <a:cubicBezTo>
                          <a:pt x="0" y="134832"/>
                          <a:pt x="186631" y="-56584"/>
                          <a:pt x="291910" y="139618"/>
                        </a:cubicBezTo>
                        <a:cubicBezTo>
                          <a:pt x="258412" y="-18301"/>
                          <a:pt x="119635" y="-70940"/>
                          <a:pt x="0" y="134832"/>
                        </a:cubicBezTo>
                        <a:close/>
                      </a:path>
                    </a:pathLst>
                  </a:custGeom>
                  <a:solidFill>
                    <a:srgbClr val="D9531E"/>
                  </a:solidFill>
                  <a:ln w="47824"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6312D216-C5A5-401C-A040-9CF59368FDC3}"/>
                      </a:ext>
                    </a:extLst>
                  </p:cNvPr>
                  <p:cNvSpPr/>
                  <p:nvPr/>
                </p:nvSpPr>
                <p:spPr>
                  <a:xfrm>
                    <a:off x="8767148" y="6527854"/>
                    <a:ext cx="309855" cy="150847"/>
                  </a:xfrm>
                  <a:custGeom>
                    <a:avLst/>
                    <a:gdLst>
                      <a:gd name="connsiteX0" fmla="*/ 3589 w 309855"/>
                      <a:gd name="connsiteY0" fmla="*/ 146062 h 150847"/>
                      <a:gd name="connsiteX1" fmla="*/ 3589 w 309855"/>
                      <a:gd name="connsiteY1" fmla="*/ 136491 h 150847"/>
                      <a:gd name="connsiteX2" fmla="*/ 199791 w 309855"/>
                      <a:gd name="connsiteY2" fmla="*/ 2500 h 150847"/>
                      <a:gd name="connsiteX3" fmla="*/ 309856 w 309855"/>
                      <a:gd name="connsiteY3" fmla="*/ 141277 h 150847"/>
                      <a:gd name="connsiteX4" fmla="*/ 305070 w 309855"/>
                      <a:gd name="connsiteY4" fmla="*/ 150848 h 150847"/>
                      <a:gd name="connsiteX5" fmla="*/ 295500 w 309855"/>
                      <a:gd name="connsiteY5" fmla="*/ 146062 h 150847"/>
                      <a:gd name="connsiteX6" fmla="*/ 204577 w 309855"/>
                      <a:gd name="connsiteY6" fmla="*/ 64710 h 150847"/>
                      <a:gd name="connsiteX7" fmla="*/ 13160 w 309855"/>
                      <a:gd name="connsiteY7" fmla="*/ 141277 h 150847"/>
                      <a:gd name="connsiteX8" fmla="*/ 3589 w 309855"/>
                      <a:gd name="connsiteY8" fmla="*/ 146062 h 150847"/>
                      <a:gd name="connsiteX9" fmla="*/ 3589 w 309855"/>
                      <a:gd name="connsiteY9" fmla="*/ 146062 h 150847"/>
                      <a:gd name="connsiteX10" fmla="*/ 281143 w 309855"/>
                      <a:gd name="connsiteY10" fmla="*/ 107779 h 150847"/>
                      <a:gd name="connsiteX11" fmla="*/ 195006 w 309855"/>
                      <a:gd name="connsiteY11" fmla="*/ 16856 h 150847"/>
                      <a:gd name="connsiteX12" fmla="*/ 37087 w 309855"/>
                      <a:gd name="connsiteY12" fmla="*/ 107779 h 150847"/>
                      <a:gd name="connsiteX13" fmla="*/ 204577 w 309855"/>
                      <a:gd name="connsiteY13" fmla="*/ 55139 h 150847"/>
                      <a:gd name="connsiteX14" fmla="*/ 281143 w 309855"/>
                      <a:gd name="connsiteY14" fmla="*/ 107779 h 15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9855" h="150847">
                        <a:moveTo>
                          <a:pt x="3589" y="146062"/>
                        </a:moveTo>
                        <a:cubicBezTo>
                          <a:pt x="-1196" y="146062"/>
                          <a:pt x="-1196" y="141277"/>
                          <a:pt x="3589" y="136491"/>
                        </a:cubicBezTo>
                        <a:cubicBezTo>
                          <a:pt x="61014" y="35998"/>
                          <a:pt x="132796" y="-11857"/>
                          <a:pt x="199791" y="2500"/>
                        </a:cubicBezTo>
                        <a:cubicBezTo>
                          <a:pt x="252431" y="16856"/>
                          <a:pt x="290714" y="69495"/>
                          <a:pt x="309856" y="141277"/>
                        </a:cubicBezTo>
                        <a:cubicBezTo>
                          <a:pt x="309856" y="146062"/>
                          <a:pt x="309856" y="146062"/>
                          <a:pt x="305070" y="150848"/>
                        </a:cubicBezTo>
                        <a:cubicBezTo>
                          <a:pt x="300285" y="150848"/>
                          <a:pt x="300285" y="150848"/>
                          <a:pt x="295500" y="146062"/>
                        </a:cubicBezTo>
                        <a:cubicBezTo>
                          <a:pt x="271573" y="102993"/>
                          <a:pt x="242860" y="74281"/>
                          <a:pt x="204577" y="64710"/>
                        </a:cubicBezTo>
                        <a:cubicBezTo>
                          <a:pt x="113654" y="40783"/>
                          <a:pt x="13160" y="141277"/>
                          <a:pt x="13160" y="141277"/>
                        </a:cubicBezTo>
                        <a:cubicBezTo>
                          <a:pt x="13160" y="146062"/>
                          <a:pt x="8375" y="146062"/>
                          <a:pt x="3589" y="146062"/>
                        </a:cubicBezTo>
                        <a:cubicBezTo>
                          <a:pt x="8375" y="146062"/>
                          <a:pt x="8375" y="146062"/>
                          <a:pt x="3589" y="146062"/>
                        </a:cubicBezTo>
                        <a:close/>
                        <a:moveTo>
                          <a:pt x="281143" y="107779"/>
                        </a:moveTo>
                        <a:cubicBezTo>
                          <a:pt x="262002" y="59925"/>
                          <a:pt x="233289" y="26427"/>
                          <a:pt x="195006" y="16856"/>
                        </a:cubicBezTo>
                        <a:cubicBezTo>
                          <a:pt x="142366" y="2500"/>
                          <a:pt x="89727" y="35998"/>
                          <a:pt x="37087" y="107779"/>
                        </a:cubicBezTo>
                        <a:cubicBezTo>
                          <a:pt x="75370" y="79066"/>
                          <a:pt x="142366" y="40783"/>
                          <a:pt x="204577" y="55139"/>
                        </a:cubicBezTo>
                        <a:cubicBezTo>
                          <a:pt x="238075" y="64710"/>
                          <a:pt x="262002" y="79066"/>
                          <a:pt x="281143" y="107779"/>
                        </a:cubicBezTo>
                        <a:close/>
                      </a:path>
                    </a:pathLst>
                  </a:custGeom>
                  <a:solidFill>
                    <a:srgbClr val="B3351C"/>
                  </a:solidFill>
                  <a:ln w="47824" cap="flat">
                    <a:noFill/>
                    <a:prstDash val="solid"/>
                    <a:miter/>
                  </a:ln>
                </p:spPr>
                <p:txBody>
                  <a:bodyPr rtlCol="0" anchor="ctr"/>
                  <a:lstStyle/>
                  <a:p>
                    <a:endParaRPr lang="en-US"/>
                  </a:p>
                </p:txBody>
              </p:sp>
            </p:grpSp>
          </p:grpSp>
        </p:grpSp>
        <p:grpSp>
          <p:nvGrpSpPr>
            <p:cNvPr id="26" name="Graphic 3">
              <a:extLst>
                <a:ext uri="{FF2B5EF4-FFF2-40B4-BE49-F238E27FC236}">
                  <a16:creationId xmlns:a16="http://schemas.microsoft.com/office/drawing/2014/main" id="{E869C492-E9DF-4876-AA3E-0F3E46A5A5B1}"/>
                </a:ext>
              </a:extLst>
            </p:cNvPr>
            <p:cNvGrpSpPr/>
            <p:nvPr/>
          </p:nvGrpSpPr>
          <p:grpSpPr>
            <a:xfrm>
              <a:off x="8367187" y="7449153"/>
              <a:ext cx="1226641" cy="1244207"/>
              <a:chOff x="8367187" y="7449153"/>
              <a:chExt cx="1226641" cy="1244207"/>
            </a:xfrm>
          </p:grpSpPr>
          <p:grpSp>
            <p:nvGrpSpPr>
              <p:cNvPr id="49" name="Graphic 3">
                <a:extLst>
                  <a:ext uri="{FF2B5EF4-FFF2-40B4-BE49-F238E27FC236}">
                    <a16:creationId xmlns:a16="http://schemas.microsoft.com/office/drawing/2014/main" id="{408C28F9-FAEE-40C3-AADD-4742D5565BAF}"/>
                  </a:ext>
                </a:extLst>
              </p:cNvPr>
              <p:cNvGrpSpPr/>
              <p:nvPr/>
            </p:nvGrpSpPr>
            <p:grpSpPr>
              <a:xfrm>
                <a:off x="8387542" y="7600676"/>
                <a:ext cx="369020" cy="968264"/>
                <a:chOff x="8387542" y="7600676"/>
                <a:chExt cx="369020" cy="968264"/>
              </a:xfrm>
            </p:grpSpPr>
            <p:sp>
              <p:nvSpPr>
                <p:cNvPr id="124" name="Freeform: Shape 123">
                  <a:extLst>
                    <a:ext uri="{FF2B5EF4-FFF2-40B4-BE49-F238E27FC236}">
                      <a16:creationId xmlns:a16="http://schemas.microsoft.com/office/drawing/2014/main" id="{DA456D9E-6289-4A5F-8E57-BE47885AB709}"/>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D900"/>
                </a:solidFill>
                <a:ln w="47824"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A029F95A-7F8F-41F9-AA8A-32BD01CE9B88}"/>
                    </a:ext>
                  </a:extLst>
                </p:cNvPr>
                <p:cNvSpPr/>
                <p:nvPr/>
              </p:nvSpPr>
              <p:spPr>
                <a:xfrm>
                  <a:off x="8387542" y="7602287"/>
                  <a:ext cx="368838" cy="966653"/>
                </a:xfrm>
                <a:custGeom>
                  <a:avLst/>
                  <a:gdLst>
                    <a:gd name="connsiteX0" fmla="*/ 206134 w 368838"/>
                    <a:gd name="connsiteY0" fmla="*/ 966654 h 966653"/>
                    <a:gd name="connsiteX1" fmla="*/ 110426 w 368838"/>
                    <a:gd name="connsiteY1" fmla="*/ 923585 h 966653"/>
                    <a:gd name="connsiteX2" fmla="*/ 361 w 368838"/>
                    <a:gd name="connsiteY2" fmla="*/ 507254 h 966653"/>
                    <a:gd name="connsiteX3" fmla="*/ 158280 w 368838"/>
                    <a:gd name="connsiteY3" fmla="*/ 14356 h 966653"/>
                    <a:gd name="connsiteX4" fmla="*/ 239632 w 368838"/>
                    <a:gd name="connsiteY4" fmla="*/ 0 h 966653"/>
                    <a:gd name="connsiteX5" fmla="*/ 364053 w 368838"/>
                    <a:gd name="connsiteY5" fmla="*/ 71781 h 966653"/>
                    <a:gd name="connsiteX6" fmla="*/ 368839 w 368838"/>
                    <a:gd name="connsiteY6" fmla="*/ 76567 h 966653"/>
                    <a:gd name="connsiteX7" fmla="*/ 364053 w 368838"/>
                    <a:gd name="connsiteY7" fmla="*/ 81352 h 966653"/>
                    <a:gd name="connsiteX8" fmla="*/ 359268 w 368838"/>
                    <a:gd name="connsiteY8" fmla="*/ 81352 h 966653"/>
                    <a:gd name="connsiteX9" fmla="*/ 354482 w 368838"/>
                    <a:gd name="connsiteY9" fmla="*/ 76567 h 966653"/>
                    <a:gd name="connsiteX10" fmla="*/ 210920 w 368838"/>
                    <a:gd name="connsiteY10" fmla="*/ 62210 h 966653"/>
                    <a:gd name="connsiteX11" fmla="*/ 91284 w 368838"/>
                    <a:gd name="connsiteY11" fmla="*/ 435473 h 966653"/>
                    <a:gd name="connsiteX12" fmla="*/ 91284 w 368838"/>
                    <a:gd name="connsiteY12" fmla="*/ 492898 h 966653"/>
                    <a:gd name="connsiteX13" fmla="*/ 263559 w 368838"/>
                    <a:gd name="connsiteY13" fmla="*/ 875731 h 966653"/>
                    <a:gd name="connsiteX14" fmla="*/ 301843 w 368838"/>
                    <a:gd name="connsiteY14" fmla="*/ 918800 h 966653"/>
                    <a:gd name="connsiteX15" fmla="*/ 225276 w 368838"/>
                    <a:gd name="connsiteY15" fmla="*/ 961869 h 966653"/>
                    <a:gd name="connsiteX16" fmla="*/ 206134 w 368838"/>
                    <a:gd name="connsiteY16" fmla="*/ 966654 h 966653"/>
                    <a:gd name="connsiteX17" fmla="*/ 244418 w 368838"/>
                    <a:gd name="connsiteY17" fmla="*/ 4785 h 966653"/>
                    <a:gd name="connsiteX18" fmla="*/ 167851 w 368838"/>
                    <a:gd name="connsiteY18" fmla="*/ 19142 h 966653"/>
                    <a:gd name="connsiteX19" fmla="*/ 14718 w 368838"/>
                    <a:gd name="connsiteY19" fmla="*/ 502469 h 966653"/>
                    <a:gd name="connsiteX20" fmla="*/ 119997 w 368838"/>
                    <a:gd name="connsiteY20" fmla="*/ 914014 h 966653"/>
                    <a:gd name="connsiteX21" fmla="*/ 230062 w 368838"/>
                    <a:gd name="connsiteY21" fmla="*/ 952298 h 966653"/>
                    <a:gd name="connsiteX22" fmla="*/ 301843 w 368838"/>
                    <a:gd name="connsiteY22" fmla="*/ 918800 h 966653"/>
                    <a:gd name="connsiteX23" fmla="*/ 268345 w 368838"/>
                    <a:gd name="connsiteY23" fmla="*/ 885302 h 966653"/>
                    <a:gd name="connsiteX24" fmla="*/ 91284 w 368838"/>
                    <a:gd name="connsiteY24" fmla="*/ 492898 h 966653"/>
                    <a:gd name="connsiteX25" fmla="*/ 91284 w 368838"/>
                    <a:gd name="connsiteY25" fmla="*/ 435473 h 966653"/>
                    <a:gd name="connsiteX26" fmla="*/ 215705 w 368838"/>
                    <a:gd name="connsiteY26" fmla="*/ 52640 h 966653"/>
                    <a:gd name="connsiteX27" fmla="*/ 349697 w 368838"/>
                    <a:gd name="connsiteY27" fmla="*/ 57425 h 966653"/>
                    <a:gd name="connsiteX28" fmla="*/ 244418 w 368838"/>
                    <a:gd name="connsiteY28" fmla="*/ 4785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838" h="966653">
                      <a:moveTo>
                        <a:pt x="206134" y="966654"/>
                      </a:moveTo>
                      <a:cubicBezTo>
                        <a:pt x="172637" y="966654"/>
                        <a:pt x="139139" y="952298"/>
                        <a:pt x="110426" y="923585"/>
                      </a:cubicBezTo>
                      <a:cubicBezTo>
                        <a:pt x="38645" y="847019"/>
                        <a:pt x="-4424" y="684314"/>
                        <a:pt x="361" y="507254"/>
                      </a:cubicBezTo>
                      <a:cubicBezTo>
                        <a:pt x="9932" y="267983"/>
                        <a:pt x="29074" y="62210"/>
                        <a:pt x="158280" y="14356"/>
                      </a:cubicBezTo>
                      <a:cubicBezTo>
                        <a:pt x="186993" y="4785"/>
                        <a:pt x="215705" y="0"/>
                        <a:pt x="239632" y="0"/>
                      </a:cubicBezTo>
                      <a:cubicBezTo>
                        <a:pt x="311413" y="0"/>
                        <a:pt x="344912" y="47854"/>
                        <a:pt x="364053" y="71781"/>
                      </a:cubicBezTo>
                      <a:lnTo>
                        <a:pt x="368839" y="76567"/>
                      </a:lnTo>
                      <a:lnTo>
                        <a:pt x="364053" y="81352"/>
                      </a:lnTo>
                      <a:lnTo>
                        <a:pt x="359268" y="81352"/>
                      </a:lnTo>
                      <a:cubicBezTo>
                        <a:pt x="359268" y="81352"/>
                        <a:pt x="359268" y="81352"/>
                        <a:pt x="354482" y="76567"/>
                      </a:cubicBezTo>
                      <a:cubicBezTo>
                        <a:pt x="297057" y="43069"/>
                        <a:pt x="249203" y="33498"/>
                        <a:pt x="210920" y="62210"/>
                      </a:cubicBezTo>
                      <a:cubicBezTo>
                        <a:pt x="148710" y="105279"/>
                        <a:pt x="86499" y="296696"/>
                        <a:pt x="91284" y="435473"/>
                      </a:cubicBezTo>
                      <a:cubicBezTo>
                        <a:pt x="91284" y="454615"/>
                        <a:pt x="91284" y="473756"/>
                        <a:pt x="91284" y="492898"/>
                      </a:cubicBezTo>
                      <a:cubicBezTo>
                        <a:pt x="91284" y="631675"/>
                        <a:pt x="86499" y="803950"/>
                        <a:pt x="263559" y="875731"/>
                      </a:cubicBezTo>
                      <a:cubicBezTo>
                        <a:pt x="268345" y="875731"/>
                        <a:pt x="301843" y="899658"/>
                        <a:pt x="301843" y="918800"/>
                      </a:cubicBezTo>
                      <a:cubicBezTo>
                        <a:pt x="297057" y="937941"/>
                        <a:pt x="273130" y="952298"/>
                        <a:pt x="225276" y="961869"/>
                      </a:cubicBezTo>
                      <a:cubicBezTo>
                        <a:pt x="225276" y="966654"/>
                        <a:pt x="215705" y="966654"/>
                        <a:pt x="206134" y="966654"/>
                      </a:cubicBezTo>
                      <a:close/>
                      <a:moveTo>
                        <a:pt x="244418" y="4785"/>
                      </a:moveTo>
                      <a:cubicBezTo>
                        <a:pt x="220491" y="4785"/>
                        <a:pt x="196564" y="9571"/>
                        <a:pt x="167851" y="19142"/>
                      </a:cubicBezTo>
                      <a:cubicBezTo>
                        <a:pt x="43430" y="66996"/>
                        <a:pt x="24288" y="267983"/>
                        <a:pt x="14718" y="502469"/>
                      </a:cubicBezTo>
                      <a:cubicBezTo>
                        <a:pt x="9932" y="679529"/>
                        <a:pt x="48216" y="837448"/>
                        <a:pt x="119997" y="914014"/>
                      </a:cubicBezTo>
                      <a:cubicBezTo>
                        <a:pt x="153495" y="947512"/>
                        <a:pt x="186993" y="961869"/>
                        <a:pt x="230062" y="952298"/>
                      </a:cubicBezTo>
                      <a:cubicBezTo>
                        <a:pt x="287486" y="942727"/>
                        <a:pt x="301843" y="928371"/>
                        <a:pt x="301843" y="918800"/>
                      </a:cubicBezTo>
                      <a:cubicBezTo>
                        <a:pt x="301843" y="904444"/>
                        <a:pt x="277916" y="890087"/>
                        <a:pt x="268345" y="885302"/>
                      </a:cubicBezTo>
                      <a:cubicBezTo>
                        <a:pt x="86499" y="808735"/>
                        <a:pt x="91284" y="631675"/>
                        <a:pt x="91284" y="492898"/>
                      </a:cubicBezTo>
                      <a:cubicBezTo>
                        <a:pt x="91284" y="473756"/>
                        <a:pt x="91284" y="454615"/>
                        <a:pt x="91284" y="435473"/>
                      </a:cubicBezTo>
                      <a:cubicBezTo>
                        <a:pt x="86499" y="287125"/>
                        <a:pt x="148710" y="100494"/>
                        <a:pt x="215705" y="52640"/>
                      </a:cubicBezTo>
                      <a:cubicBezTo>
                        <a:pt x="249203" y="28712"/>
                        <a:pt x="297057" y="28712"/>
                        <a:pt x="349697" y="57425"/>
                      </a:cubicBezTo>
                      <a:cubicBezTo>
                        <a:pt x="330555" y="28712"/>
                        <a:pt x="297057" y="4785"/>
                        <a:pt x="244418" y="4785"/>
                      </a:cubicBezTo>
                      <a:close/>
                    </a:path>
                  </a:pathLst>
                </a:custGeom>
                <a:solidFill>
                  <a:srgbClr val="EA9600"/>
                </a:solidFill>
                <a:ln w="47824" cap="flat">
                  <a:noFill/>
                  <a:prstDash val="solid"/>
                  <a:miter/>
                </a:ln>
              </p:spPr>
              <p:txBody>
                <a:bodyPr rtlCol="0" anchor="ctr"/>
                <a:lstStyle/>
                <a:p>
                  <a:endParaRPr lang="en-US"/>
                </a:p>
              </p:txBody>
            </p:sp>
          </p:grpSp>
          <p:sp>
            <p:nvSpPr>
              <p:cNvPr id="50" name="Freeform: Shape 49">
                <a:extLst>
                  <a:ext uri="{FF2B5EF4-FFF2-40B4-BE49-F238E27FC236}">
                    <a16:creationId xmlns:a16="http://schemas.microsoft.com/office/drawing/2014/main" id="{4EAC19E6-F816-457D-9E3D-28FFE7619A9A}"/>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BC00"/>
              </a:solidFill>
              <a:ln w="4782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63AF892B-3EBF-4963-BBAA-034C111AB964}"/>
                  </a:ext>
                </a:extLst>
              </p:cNvPr>
              <p:cNvSpPr/>
              <p:nvPr/>
            </p:nvSpPr>
            <p:spPr>
              <a:xfrm>
                <a:off x="8401570" y="7605461"/>
                <a:ext cx="359786" cy="961085"/>
              </a:xfrm>
              <a:custGeom>
                <a:avLst/>
                <a:gdLst>
                  <a:gd name="connsiteX0" fmla="*/ 259102 w 359786"/>
                  <a:gd name="connsiteY0" fmla="*/ 882128 h 961085"/>
                  <a:gd name="connsiteX1" fmla="*/ 101183 w 359786"/>
                  <a:gd name="connsiteY1" fmla="*/ 690711 h 961085"/>
                  <a:gd name="connsiteX2" fmla="*/ 96398 w 359786"/>
                  <a:gd name="connsiteY2" fmla="*/ 700282 h 961085"/>
                  <a:gd name="connsiteX3" fmla="*/ 53329 w 359786"/>
                  <a:gd name="connsiteY3" fmla="*/ 719423 h 961085"/>
                  <a:gd name="connsiteX4" fmla="*/ 29402 w 359786"/>
                  <a:gd name="connsiteY4" fmla="*/ 542363 h 961085"/>
                  <a:gd name="connsiteX5" fmla="*/ 43758 w 359786"/>
                  <a:gd name="connsiteY5" fmla="*/ 327019 h 961085"/>
                  <a:gd name="connsiteX6" fmla="*/ 110754 w 359786"/>
                  <a:gd name="connsiteY6" fmla="*/ 130817 h 961085"/>
                  <a:gd name="connsiteX7" fmla="*/ 144252 w 359786"/>
                  <a:gd name="connsiteY7" fmla="*/ 149959 h 961085"/>
                  <a:gd name="connsiteX8" fmla="*/ 211248 w 359786"/>
                  <a:gd name="connsiteY8" fmla="*/ 54250 h 961085"/>
                  <a:gd name="connsiteX9" fmla="*/ 359596 w 359786"/>
                  <a:gd name="connsiteY9" fmla="*/ 73392 h 961085"/>
                  <a:gd name="connsiteX10" fmla="*/ 158608 w 359786"/>
                  <a:gd name="connsiteY10" fmla="*/ 15967 h 961085"/>
                  <a:gd name="connsiteX11" fmla="*/ 689 w 359786"/>
                  <a:gd name="connsiteY11" fmla="*/ 504080 h 961085"/>
                  <a:gd name="connsiteX12" fmla="*/ 220819 w 359786"/>
                  <a:gd name="connsiteY12" fmla="*/ 958694 h 961085"/>
                  <a:gd name="connsiteX13" fmla="*/ 259102 w 359786"/>
                  <a:gd name="connsiteY13" fmla="*/ 882128 h 9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9786" h="961085">
                    <a:moveTo>
                      <a:pt x="259102" y="882128"/>
                    </a:moveTo>
                    <a:cubicBezTo>
                      <a:pt x="163394" y="839059"/>
                      <a:pt x="120325" y="772063"/>
                      <a:pt x="101183" y="690711"/>
                    </a:cubicBezTo>
                    <a:cubicBezTo>
                      <a:pt x="101183" y="695496"/>
                      <a:pt x="101183" y="695496"/>
                      <a:pt x="96398" y="700282"/>
                    </a:cubicBezTo>
                    <a:cubicBezTo>
                      <a:pt x="91612" y="714638"/>
                      <a:pt x="62900" y="743350"/>
                      <a:pt x="53329" y="719423"/>
                    </a:cubicBezTo>
                    <a:cubicBezTo>
                      <a:pt x="38973" y="681140"/>
                      <a:pt x="29402" y="599788"/>
                      <a:pt x="29402" y="542363"/>
                    </a:cubicBezTo>
                    <a:cubicBezTo>
                      <a:pt x="34187" y="470582"/>
                      <a:pt x="38973" y="398800"/>
                      <a:pt x="43758" y="327019"/>
                    </a:cubicBezTo>
                    <a:cubicBezTo>
                      <a:pt x="48544" y="269594"/>
                      <a:pt x="77256" y="154744"/>
                      <a:pt x="110754" y="130817"/>
                    </a:cubicBezTo>
                    <a:cubicBezTo>
                      <a:pt x="125110" y="121246"/>
                      <a:pt x="139467" y="135603"/>
                      <a:pt x="144252" y="149959"/>
                    </a:cubicBezTo>
                    <a:cubicBezTo>
                      <a:pt x="163394" y="106890"/>
                      <a:pt x="187321" y="68607"/>
                      <a:pt x="211248" y="54250"/>
                    </a:cubicBezTo>
                    <a:cubicBezTo>
                      <a:pt x="278244" y="6396"/>
                      <a:pt x="364381" y="73392"/>
                      <a:pt x="359596" y="73392"/>
                    </a:cubicBezTo>
                    <a:cubicBezTo>
                      <a:pt x="335669" y="39894"/>
                      <a:pt x="283029" y="-31887"/>
                      <a:pt x="158608" y="15967"/>
                    </a:cubicBezTo>
                    <a:cubicBezTo>
                      <a:pt x="29402" y="63821"/>
                      <a:pt x="10260" y="255238"/>
                      <a:pt x="689" y="504080"/>
                    </a:cubicBezTo>
                    <a:cubicBezTo>
                      <a:pt x="-8881" y="752921"/>
                      <a:pt x="82041" y="987407"/>
                      <a:pt x="220819" y="958694"/>
                    </a:cubicBezTo>
                    <a:cubicBezTo>
                      <a:pt x="354810" y="934767"/>
                      <a:pt x="259102" y="882128"/>
                      <a:pt x="259102" y="88212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52" name="Graphic 3">
                <a:extLst>
                  <a:ext uri="{FF2B5EF4-FFF2-40B4-BE49-F238E27FC236}">
                    <a16:creationId xmlns:a16="http://schemas.microsoft.com/office/drawing/2014/main" id="{32A72BA8-5B5A-4895-8890-8FAA0814EB2F}"/>
                  </a:ext>
                </a:extLst>
              </p:cNvPr>
              <p:cNvGrpSpPr/>
              <p:nvPr/>
            </p:nvGrpSpPr>
            <p:grpSpPr>
              <a:xfrm>
                <a:off x="8367187" y="7587930"/>
                <a:ext cx="384707" cy="985795"/>
                <a:chOff x="8367187" y="7587930"/>
                <a:chExt cx="384707" cy="985795"/>
              </a:xfrm>
            </p:grpSpPr>
            <p:sp>
              <p:nvSpPr>
                <p:cNvPr id="122" name="Freeform: Shape 121">
                  <a:extLst>
                    <a:ext uri="{FF2B5EF4-FFF2-40B4-BE49-F238E27FC236}">
                      <a16:creationId xmlns:a16="http://schemas.microsoft.com/office/drawing/2014/main" id="{FF482625-FF77-4C9A-A5C6-9FA533C56CBD}"/>
                    </a:ext>
                  </a:extLst>
                </p:cNvPr>
                <p:cNvSpPr/>
                <p:nvPr/>
              </p:nvSpPr>
              <p:spPr>
                <a:xfrm>
                  <a:off x="8370767" y="7588666"/>
                  <a:ext cx="381126" cy="971612"/>
                </a:xfrm>
                <a:custGeom>
                  <a:avLst/>
                  <a:gdLst>
                    <a:gd name="connsiteX0" fmla="*/ 380828 w 381126"/>
                    <a:gd name="connsiteY0" fmla="*/ 61475 h 971612"/>
                    <a:gd name="connsiteX1" fmla="*/ 289905 w 381126"/>
                    <a:gd name="connsiteY1" fmla="*/ 4050 h 971612"/>
                    <a:gd name="connsiteX2" fmla="*/ 60205 w 381126"/>
                    <a:gd name="connsiteY2" fmla="*/ 138042 h 971612"/>
                    <a:gd name="connsiteX3" fmla="*/ 41063 w 381126"/>
                    <a:gd name="connsiteY3" fmla="*/ 812786 h 971612"/>
                    <a:gd name="connsiteX4" fmla="*/ 237265 w 381126"/>
                    <a:gd name="connsiteY4" fmla="*/ 970704 h 971612"/>
                    <a:gd name="connsiteX5" fmla="*/ 227694 w 381126"/>
                    <a:gd name="connsiteY5" fmla="*/ 922850 h 971612"/>
                    <a:gd name="connsiteX6" fmla="*/ 41063 w 381126"/>
                    <a:gd name="connsiteY6" fmla="*/ 669223 h 971612"/>
                    <a:gd name="connsiteX7" fmla="*/ 93703 w 381126"/>
                    <a:gd name="connsiteY7" fmla="*/ 138042 h 971612"/>
                    <a:gd name="connsiteX8" fmla="*/ 356901 w 381126"/>
                    <a:gd name="connsiteY8" fmla="*/ 71046 h 971612"/>
                    <a:gd name="connsiteX9" fmla="*/ 380828 w 381126"/>
                    <a:gd name="connsiteY9" fmla="*/ 61475 h 97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126" h="971612">
                      <a:moveTo>
                        <a:pt x="380828" y="61475"/>
                      </a:moveTo>
                      <a:cubicBezTo>
                        <a:pt x="380828" y="61475"/>
                        <a:pt x="352115" y="18407"/>
                        <a:pt x="289905" y="4050"/>
                      </a:cubicBezTo>
                      <a:cubicBezTo>
                        <a:pt x="232480" y="-10306"/>
                        <a:pt x="103274" y="8836"/>
                        <a:pt x="60205" y="138042"/>
                      </a:cubicBezTo>
                      <a:cubicBezTo>
                        <a:pt x="17136" y="267248"/>
                        <a:pt x="-40289" y="587871"/>
                        <a:pt x="41063" y="812786"/>
                      </a:cubicBezTo>
                      <a:cubicBezTo>
                        <a:pt x="74561" y="913279"/>
                        <a:pt x="155913" y="980275"/>
                        <a:pt x="237265" y="970704"/>
                      </a:cubicBezTo>
                      <a:cubicBezTo>
                        <a:pt x="318617" y="961133"/>
                        <a:pt x="313832" y="932421"/>
                        <a:pt x="227694" y="922850"/>
                      </a:cubicBezTo>
                      <a:cubicBezTo>
                        <a:pt x="141557" y="918065"/>
                        <a:pt x="60205" y="841498"/>
                        <a:pt x="41063" y="669223"/>
                      </a:cubicBezTo>
                      <a:cubicBezTo>
                        <a:pt x="21922" y="487377"/>
                        <a:pt x="41063" y="276819"/>
                        <a:pt x="93703" y="138042"/>
                      </a:cubicBezTo>
                      <a:cubicBezTo>
                        <a:pt x="160698" y="-29448"/>
                        <a:pt x="323403" y="13621"/>
                        <a:pt x="356901" y="71046"/>
                      </a:cubicBezTo>
                      <a:cubicBezTo>
                        <a:pt x="385613" y="118900"/>
                        <a:pt x="380828" y="61475"/>
                        <a:pt x="380828" y="61475"/>
                      </a:cubicBezTo>
                      <a:close/>
                    </a:path>
                  </a:pathLst>
                </a:custGeom>
                <a:solidFill>
                  <a:srgbClr val="FFD900"/>
                </a:solidFill>
                <a:ln w="47824"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D9AC2D57-0682-424C-A907-FF10EC60C9E0}"/>
                    </a:ext>
                  </a:extLst>
                </p:cNvPr>
                <p:cNvSpPr/>
                <p:nvPr/>
              </p:nvSpPr>
              <p:spPr>
                <a:xfrm>
                  <a:off x="8367187" y="7587930"/>
                  <a:ext cx="384408" cy="985795"/>
                </a:xfrm>
                <a:custGeom>
                  <a:avLst/>
                  <a:gdLst>
                    <a:gd name="connsiteX0" fmla="*/ 226490 w 384408"/>
                    <a:gd name="connsiteY0" fmla="*/ 981010 h 985795"/>
                    <a:gd name="connsiteX1" fmla="*/ 39858 w 384408"/>
                    <a:gd name="connsiteY1" fmla="*/ 818306 h 985795"/>
                    <a:gd name="connsiteX2" fmla="*/ 59000 w 384408"/>
                    <a:gd name="connsiteY2" fmla="*/ 138777 h 985795"/>
                    <a:gd name="connsiteX3" fmla="*/ 259987 w 384408"/>
                    <a:gd name="connsiteY3" fmla="*/ 0 h 985795"/>
                    <a:gd name="connsiteX4" fmla="*/ 293486 w 384408"/>
                    <a:gd name="connsiteY4" fmla="*/ 4786 h 985795"/>
                    <a:gd name="connsiteX5" fmla="*/ 384409 w 384408"/>
                    <a:gd name="connsiteY5" fmla="*/ 62211 h 985795"/>
                    <a:gd name="connsiteX6" fmla="*/ 384409 w 384408"/>
                    <a:gd name="connsiteY6" fmla="*/ 62211 h 985795"/>
                    <a:gd name="connsiteX7" fmla="*/ 384409 w 384408"/>
                    <a:gd name="connsiteY7" fmla="*/ 62211 h 985795"/>
                    <a:gd name="connsiteX8" fmla="*/ 379623 w 384408"/>
                    <a:gd name="connsiteY8" fmla="*/ 95708 h 985795"/>
                    <a:gd name="connsiteX9" fmla="*/ 374838 w 384408"/>
                    <a:gd name="connsiteY9" fmla="*/ 100494 h 985795"/>
                    <a:gd name="connsiteX10" fmla="*/ 374838 w 384408"/>
                    <a:gd name="connsiteY10" fmla="*/ 100494 h 985795"/>
                    <a:gd name="connsiteX11" fmla="*/ 355696 w 384408"/>
                    <a:gd name="connsiteY11" fmla="*/ 81352 h 985795"/>
                    <a:gd name="connsiteX12" fmla="*/ 245631 w 384408"/>
                    <a:gd name="connsiteY12" fmla="*/ 33498 h 985795"/>
                    <a:gd name="connsiteX13" fmla="*/ 97284 w 384408"/>
                    <a:gd name="connsiteY13" fmla="*/ 148348 h 985795"/>
                    <a:gd name="connsiteX14" fmla="*/ 44644 w 384408"/>
                    <a:gd name="connsiteY14" fmla="*/ 679529 h 985795"/>
                    <a:gd name="connsiteX15" fmla="*/ 226490 w 384408"/>
                    <a:gd name="connsiteY15" fmla="*/ 928371 h 985795"/>
                    <a:gd name="connsiteX16" fmla="*/ 298271 w 384408"/>
                    <a:gd name="connsiteY16" fmla="*/ 957083 h 985795"/>
                    <a:gd name="connsiteX17" fmla="*/ 236060 w 384408"/>
                    <a:gd name="connsiteY17" fmla="*/ 985796 h 985795"/>
                    <a:gd name="connsiteX18" fmla="*/ 226490 w 384408"/>
                    <a:gd name="connsiteY18" fmla="*/ 981010 h 985795"/>
                    <a:gd name="connsiteX19" fmla="*/ 259987 w 384408"/>
                    <a:gd name="connsiteY19" fmla="*/ 9571 h 985795"/>
                    <a:gd name="connsiteX20" fmla="*/ 68571 w 384408"/>
                    <a:gd name="connsiteY20" fmla="*/ 143562 h 985795"/>
                    <a:gd name="connsiteX21" fmla="*/ 49429 w 384408"/>
                    <a:gd name="connsiteY21" fmla="*/ 818306 h 985795"/>
                    <a:gd name="connsiteX22" fmla="*/ 240846 w 384408"/>
                    <a:gd name="connsiteY22" fmla="*/ 976225 h 985795"/>
                    <a:gd name="connsiteX23" fmla="*/ 293486 w 384408"/>
                    <a:gd name="connsiteY23" fmla="*/ 957083 h 985795"/>
                    <a:gd name="connsiteX24" fmla="*/ 231275 w 384408"/>
                    <a:gd name="connsiteY24" fmla="*/ 937941 h 985795"/>
                    <a:gd name="connsiteX25" fmla="*/ 39858 w 384408"/>
                    <a:gd name="connsiteY25" fmla="*/ 679529 h 985795"/>
                    <a:gd name="connsiteX26" fmla="*/ 92498 w 384408"/>
                    <a:gd name="connsiteY26" fmla="*/ 143562 h 985795"/>
                    <a:gd name="connsiteX27" fmla="*/ 250417 w 384408"/>
                    <a:gd name="connsiteY27" fmla="*/ 23927 h 985795"/>
                    <a:gd name="connsiteX28" fmla="*/ 365267 w 384408"/>
                    <a:gd name="connsiteY28" fmla="*/ 76567 h 985795"/>
                    <a:gd name="connsiteX29" fmla="*/ 374838 w 384408"/>
                    <a:gd name="connsiteY29" fmla="*/ 90923 h 985795"/>
                    <a:gd name="connsiteX30" fmla="*/ 374838 w 384408"/>
                    <a:gd name="connsiteY30" fmla="*/ 66996 h 985795"/>
                    <a:gd name="connsiteX31" fmla="*/ 288700 w 384408"/>
                    <a:gd name="connsiteY31" fmla="*/ 14356 h 985795"/>
                    <a:gd name="connsiteX32" fmla="*/ 259987 w 384408"/>
                    <a:gd name="connsiteY32" fmla="*/ 9571 h 98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4408" h="985795">
                      <a:moveTo>
                        <a:pt x="226490" y="981010"/>
                      </a:moveTo>
                      <a:cubicBezTo>
                        <a:pt x="149923" y="981010"/>
                        <a:pt x="73356" y="914014"/>
                        <a:pt x="39858" y="818306"/>
                      </a:cubicBezTo>
                      <a:cubicBezTo>
                        <a:pt x="-41494" y="583821"/>
                        <a:pt x="20717" y="253627"/>
                        <a:pt x="59000" y="138777"/>
                      </a:cubicBezTo>
                      <a:cubicBezTo>
                        <a:pt x="97284" y="38283"/>
                        <a:pt x="188206" y="0"/>
                        <a:pt x="259987" y="0"/>
                      </a:cubicBezTo>
                      <a:cubicBezTo>
                        <a:pt x="274344" y="0"/>
                        <a:pt x="283915" y="0"/>
                        <a:pt x="293486" y="4786"/>
                      </a:cubicBezTo>
                      <a:cubicBezTo>
                        <a:pt x="355696" y="19142"/>
                        <a:pt x="384409" y="62211"/>
                        <a:pt x="384409" y="62211"/>
                      </a:cubicBezTo>
                      <a:lnTo>
                        <a:pt x="384409" y="62211"/>
                      </a:lnTo>
                      <a:lnTo>
                        <a:pt x="384409" y="62211"/>
                      </a:lnTo>
                      <a:cubicBezTo>
                        <a:pt x="384409" y="66996"/>
                        <a:pt x="384409" y="86138"/>
                        <a:pt x="379623" y="95708"/>
                      </a:cubicBezTo>
                      <a:cubicBezTo>
                        <a:pt x="379623" y="95708"/>
                        <a:pt x="374838" y="100494"/>
                        <a:pt x="374838" y="100494"/>
                      </a:cubicBezTo>
                      <a:lnTo>
                        <a:pt x="374838" y="100494"/>
                      </a:lnTo>
                      <a:cubicBezTo>
                        <a:pt x="370052" y="100494"/>
                        <a:pt x="365267" y="95708"/>
                        <a:pt x="355696" y="81352"/>
                      </a:cubicBezTo>
                      <a:cubicBezTo>
                        <a:pt x="341340" y="57425"/>
                        <a:pt x="298271" y="33498"/>
                        <a:pt x="245631" y="33498"/>
                      </a:cubicBezTo>
                      <a:cubicBezTo>
                        <a:pt x="207348" y="33498"/>
                        <a:pt x="135567" y="47854"/>
                        <a:pt x="97284" y="148348"/>
                      </a:cubicBezTo>
                      <a:cubicBezTo>
                        <a:pt x="44644" y="277554"/>
                        <a:pt x="25502" y="488112"/>
                        <a:pt x="44644" y="679529"/>
                      </a:cubicBezTo>
                      <a:cubicBezTo>
                        <a:pt x="59000" y="827877"/>
                        <a:pt x="125996" y="923585"/>
                        <a:pt x="226490" y="928371"/>
                      </a:cubicBezTo>
                      <a:cubicBezTo>
                        <a:pt x="269559" y="933156"/>
                        <a:pt x="298271" y="942727"/>
                        <a:pt x="298271" y="957083"/>
                      </a:cubicBezTo>
                      <a:cubicBezTo>
                        <a:pt x="298271" y="971440"/>
                        <a:pt x="274344" y="981010"/>
                        <a:pt x="236060" y="985796"/>
                      </a:cubicBezTo>
                      <a:cubicBezTo>
                        <a:pt x="236060" y="981010"/>
                        <a:pt x="231275" y="981010"/>
                        <a:pt x="226490" y="981010"/>
                      </a:cubicBezTo>
                      <a:close/>
                      <a:moveTo>
                        <a:pt x="259987" y="9571"/>
                      </a:moveTo>
                      <a:cubicBezTo>
                        <a:pt x="188206" y="9571"/>
                        <a:pt x="102069" y="43069"/>
                        <a:pt x="68571" y="143562"/>
                      </a:cubicBezTo>
                      <a:cubicBezTo>
                        <a:pt x="30288" y="258413"/>
                        <a:pt x="-31923" y="583821"/>
                        <a:pt x="49429" y="818306"/>
                      </a:cubicBezTo>
                      <a:cubicBezTo>
                        <a:pt x="82927" y="918800"/>
                        <a:pt x="159494" y="981010"/>
                        <a:pt x="240846" y="976225"/>
                      </a:cubicBezTo>
                      <a:cubicBezTo>
                        <a:pt x="279129" y="971440"/>
                        <a:pt x="293486" y="961869"/>
                        <a:pt x="293486" y="957083"/>
                      </a:cubicBezTo>
                      <a:cubicBezTo>
                        <a:pt x="293486" y="952298"/>
                        <a:pt x="279129" y="942727"/>
                        <a:pt x="231275" y="937941"/>
                      </a:cubicBezTo>
                      <a:cubicBezTo>
                        <a:pt x="192992" y="933156"/>
                        <a:pt x="63785" y="909229"/>
                        <a:pt x="39858" y="679529"/>
                      </a:cubicBezTo>
                      <a:cubicBezTo>
                        <a:pt x="20717" y="483327"/>
                        <a:pt x="39858" y="282340"/>
                        <a:pt x="92498" y="143562"/>
                      </a:cubicBezTo>
                      <a:cubicBezTo>
                        <a:pt x="135567" y="38283"/>
                        <a:pt x="207348" y="23927"/>
                        <a:pt x="250417" y="23927"/>
                      </a:cubicBezTo>
                      <a:cubicBezTo>
                        <a:pt x="298271" y="23927"/>
                        <a:pt x="346125" y="47854"/>
                        <a:pt x="365267" y="76567"/>
                      </a:cubicBezTo>
                      <a:cubicBezTo>
                        <a:pt x="370052" y="86138"/>
                        <a:pt x="374838" y="90923"/>
                        <a:pt x="374838" y="90923"/>
                      </a:cubicBezTo>
                      <a:cubicBezTo>
                        <a:pt x="374838" y="86138"/>
                        <a:pt x="374838" y="76567"/>
                        <a:pt x="374838" y="66996"/>
                      </a:cubicBezTo>
                      <a:cubicBezTo>
                        <a:pt x="370052" y="62211"/>
                        <a:pt x="341340" y="23927"/>
                        <a:pt x="288700" y="14356"/>
                      </a:cubicBezTo>
                      <a:cubicBezTo>
                        <a:pt x="283915" y="9571"/>
                        <a:pt x="274344" y="9571"/>
                        <a:pt x="259987" y="9571"/>
                      </a:cubicBezTo>
                      <a:close/>
                    </a:path>
                  </a:pathLst>
                </a:custGeom>
                <a:solidFill>
                  <a:srgbClr val="EA9600"/>
                </a:solidFill>
                <a:ln w="47824" cap="flat">
                  <a:noFill/>
                  <a:prstDash val="solid"/>
                  <a:miter/>
                </a:ln>
              </p:spPr>
              <p:txBody>
                <a:bodyPr rtlCol="0" anchor="ctr"/>
                <a:lstStyle/>
                <a:p>
                  <a:endParaRPr lang="en-US"/>
                </a:p>
              </p:txBody>
            </p:sp>
          </p:grpSp>
          <p:sp>
            <p:nvSpPr>
              <p:cNvPr id="53" name="Freeform: Shape 52">
                <a:extLst>
                  <a:ext uri="{FF2B5EF4-FFF2-40B4-BE49-F238E27FC236}">
                    <a16:creationId xmlns:a16="http://schemas.microsoft.com/office/drawing/2014/main" id="{4B1A1246-FA2B-4B90-8949-10E4ED3D3D70}"/>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EA9600"/>
              </a:solidFill>
              <a:ln w="47824"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497A518D-9473-4F35-BA55-6E4F58E82D49}"/>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C17429"/>
              </a:solidFill>
              <a:ln w="47824"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25D53280-61AB-40E9-AA39-E973A618FBEA}"/>
                  </a:ext>
                </a:extLst>
              </p:cNvPr>
              <p:cNvSpPr/>
              <p:nvPr/>
            </p:nvSpPr>
            <p:spPr>
              <a:xfrm>
                <a:off x="8623450" y="7678078"/>
                <a:ext cx="234401" cy="206548"/>
              </a:xfrm>
              <a:custGeom>
                <a:avLst/>
                <a:gdLst>
                  <a:gd name="connsiteX0" fmla="*/ 166429 w 234401"/>
                  <a:gd name="connsiteY0" fmla="*/ 10346 h 206548"/>
                  <a:gd name="connsiteX1" fmla="*/ 3724 w 234401"/>
                  <a:gd name="connsiteY1" fmla="*/ 144338 h 206548"/>
                  <a:gd name="connsiteX2" fmla="*/ 223854 w 234401"/>
                  <a:gd name="connsiteY2" fmla="*/ 206548 h 206548"/>
                  <a:gd name="connsiteX3" fmla="*/ 233425 w 234401"/>
                  <a:gd name="connsiteY3" fmla="*/ 58201 h 206548"/>
                  <a:gd name="connsiteX4" fmla="*/ 166429 w 234401"/>
                  <a:gd name="connsiteY4" fmla="*/ 10346 h 20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1" h="206548">
                    <a:moveTo>
                      <a:pt x="166429" y="10346"/>
                    </a:moveTo>
                    <a:cubicBezTo>
                      <a:pt x="75506" y="-32722"/>
                      <a:pt x="-20203" y="67771"/>
                      <a:pt x="3724" y="144338"/>
                    </a:cubicBezTo>
                    <a:lnTo>
                      <a:pt x="223854" y="206548"/>
                    </a:lnTo>
                    <a:cubicBezTo>
                      <a:pt x="223854" y="206548"/>
                      <a:pt x="238210" y="120411"/>
                      <a:pt x="233425" y="58201"/>
                    </a:cubicBezTo>
                    <a:cubicBezTo>
                      <a:pt x="209497" y="39059"/>
                      <a:pt x="190356" y="19917"/>
                      <a:pt x="166429" y="10346"/>
                    </a:cubicBezTo>
                    <a:close/>
                  </a:path>
                </a:pathLst>
              </a:custGeom>
              <a:solidFill>
                <a:srgbClr val="C17429"/>
              </a:solidFill>
              <a:ln w="47824" cap="flat">
                <a:noFill/>
                <a:prstDash val="solid"/>
                <a:miter/>
              </a:ln>
            </p:spPr>
            <p:txBody>
              <a:bodyPr rtlCol="0" anchor="ctr"/>
              <a:lstStyle/>
              <a:p>
                <a:endParaRPr lang="en-US"/>
              </a:p>
            </p:txBody>
          </p:sp>
          <p:grpSp>
            <p:nvGrpSpPr>
              <p:cNvPr id="56" name="Graphic 3">
                <a:extLst>
                  <a:ext uri="{FF2B5EF4-FFF2-40B4-BE49-F238E27FC236}">
                    <a16:creationId xmlns:a16="http://schemas.microsoft.com/office/drawing/2014/main" id="{53DB2260-D52C-4382-BAD7-52DA2548E339}"/>
                  </a:ext>
                </a:extLst>
              </p:cNvPr>
              <p:cNvGrpSpPr/>
              <p:nvPr/>
            </p:nvGrpSpPr>
            <p:grpSpPr>
              <a:xfrm>
                <a:off x="9014793" y="7530506"/>
                <a:ext cx="267983" cy="100493"/>
                <a:chOff x="9014793" y="7530506"/>
                <a:chExt cx="267983" cy="100493"/>
              </a:xfrm>
            </p:grpSpPr>
            <p:sp>
              <p:nvSpPr>
                <p:cNvPr id="120" name="Freeform: Shape 119">
                  <a:extLst>
                    <a:ext uri="{FF2B5EF4-FFF2-40B4-BE49-F238E27FC236}">
                      <a16:creationId xmlns:a16="http://schemas.microsoft.com/office/drawing/2014/main" id="{1943C00C-6C73-4EFE-A050-F9C12F2743F4}"/>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D900"/>
                </a:solidFill>
                <a:ln w="47824"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1D81F53-26E5-446C-B1B5-BA0B109BACA8}"/>
                    </a:ext>
                  </a:extLst>
                </p:cNvPr>
                <p:cNvSpPr/>
                <p:nvPr/>
              </p:nvSpPr>
              <p:spPr>
                <a:xfrm>
                  <a:off x="9014793" y="7530506"/>
                  <a:ext cx="267983" cy="100493"/>
                </a:xfrm>
                <a:custGeom>
                  <a:avLst/>
                  <a:gdLst>
                    <a:gd name="connsiteX0" fmla="*/ 0 w 267983"/>
                    <a:gd name="connsiteY0" fmla="*/ 100494 h 100493"/>
                    <a:gd name="connsiteX1" fmla="*/ 0 w 267983"/>
                    <a:gd name="connsiteY1" fmla="*/ 95708 h 100493"/>
                    <a:gd name="connsiteX2" fmla="*/ 71781 w 267983"/>
                    <a:gd name="connsiteY2" fmla="*/ 9571 h 100493"/>
                    <a:gd name="connsiteX3" fmla="*/ 143563 w 267983"/>
                    <a:gd name="connsiteY3" fmla="*/ 0 h 100493"/>
                    <a:gd name="connsiteX4" fmla="*/ 263198 w 267983"/>
                    <a:gd name="connsiteY4" fmla="*/ 33498 h 100493"/>
                    <a:gd name="connsiteX5" fmla="*/ 267983 w 267983"/>
                    <a:gd name="connsiteY5" fmla="*/ 43069 h 100493"/>
                    <a:gd name="connsiteX6" fmla="*/ 258412 w 267983"/>
                    <a:gd name="connsiteY6" fmla="*/ 38283 h 100493"/>
                    <a:gd name="connsiteX7" fmla="*/ 181846 w 267983"/>
                    <a:gd name="connsiteY7" fmla="*/ 28712 h 100493"/>
                    <a:gd name="connsiteX8" fmla="*/ 157919 w 267983"/>
                    <a:gd name="connsiteY8" fmla="*/ 33498 h 100493"/>
                    <a:gd name="connsiteX9" fmla="*/ 124421 w 267983"/>
                    <a:gd name="connsiteY9" fmla="*/ 81352 h 100493"/>
                    <a:gd name="connsiteX10" fmla="*/ 124421 w 267983"/>
                    <a:gd name="connsiteY10" fmla="*/ 86137 h 100493"/>
                    <a:gd name="connsiteX11" fmla="*/ 0 w 267983"/>
                    <a:gd name="connsiteY11" fmla="*/ 100494 h 100493"/>
                    <a:gd name="connsiteX12" fmla="*/ 138777 w 267983"/>
                    <a:gd name="connsiteY12" fmla="*/ 9571 h 100493"/>
                    <a:gd name="connsiteX13" fmla="*/ 71781 w 267983"/>
                    <a:gd name="connsiteY13" fmla="*/ 19142 h 100493"/>
                    <a:gd name="connsiteX14" fmla="*/ 9571 w 267983"/>
                    <a:gd name="connsiteY14" fmla="*/ 90923 h 100493"/>
                    <a:gd name="connsiteX15" fmla="*/ 110064 w 267983"/>
                    <a:gd name="connsiteY15" fmla="*/ 76567 h 100493"/>
                    <a:gd name="connsiteX16" fmla="*/ 148348 w 267983"/>
                    <a:gd name="connsiteY16" fmla="*/ 23927 h 100493"/>
                    <a:gd name="connsiteX17" fmla="*/ 177060 w 267983"/>
                    <a:gd name="connsiteY17" fmla="*/ 19142 h 100493"/>
                    <a:gd name="connsiteX18" fmla="*/ 234485 w 267983"/>
                    <a:gd name="connsiteY18" fmla="*/ 23927 h 100493"/>
                    <a:gd name="connsiteX19" fmla="*/ 138777 w 267983"/>
                    <a:gd name="connsiteY19" fmla="*/ 9571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83" h="100493">
                      <a:moveTo>
                        <a:pt x="0" y="100494"/>
                      </a:moveTo>
                      <a:lnTo>
                        <a:pt x="0" y="95708"/>
                      </a:lnTo>
                      <a:cubicBezTo>
                        <a:pt x="0" y="95708"/>
                        <a:pt x="4785" y="38283"/>
                        <a:pt x="71781" y="9571"/>
                      </a:cubicBezTo>
                      <a:cubicBezTo>
                        <a:pt x="90923" y="0"/>
                        <a:pt x="114850" y="0"/>
                        <a:pt x="143563" y="0"/>
                      </a:cubicBezTo>
                      <a:cubicBezTo>
                        <a:pt x="196202" y="0"/>
                        <a:pt x="248842" y="14356"/>
                        <a:pt x="263198" y="33498"/>
                      </a:cubicBezTo>
                      <a:lnTo>
                        <a:pt x="267983" y="43069"/>
                      </a:lnTo>
                      <a:lnTo>
                        <a:pt x="258412" y="38283"/>
                      </a:lnTo>
                      <a:cubicBezTo>
                        <a:pt x="258412" y="38283"/>
                        <a:pt x="220129" y="28712"/>
                        <a:pt x="181846" y="28712"/>
                      </a:cubicBezTo>
                      <a:cubicBezTo>
                        <a:pt x="172275" y="28712"/>
                        <a:pt x="162704" y="28712"/>
                        <a:pt x="157919" y="33498"/>
                      </a:cubicBezTo>
                      <a:cubicBezTo>
                        <a:pt x="124421" y="43069"/>
                        <a:pt x="124421" y="76567"/>
                        <a:pt x="124421" y="81352"/>
                      </a:cubicBezTo>
                      <a:lnTo>
                        <a:pt x="124421" y="86137"/>
                      </a:lnTo>
                      <a:lnTo>
                        <a:pt x="0" y="100494"/>
                      </a:lnTo>
                      <a:close/>
                      <a:moveTo>
                        <a:pt x="138777" y="9571"/>
                      </a:moveTo>
                      <a:cubicBezTo>
                        <a:pt x="114850" y="9571"/>
                        <a:pt x="90923" y="14356"/>
                        <a:pt x="71781" y="19142"/>
                      </a:cubicBezTo>
                      <a:cubicBezTo>
                        <a:pt x="23927" y="38283"/>
                        <a:pt x="9571" y="76567"/>
                        <a:pt x="9571" y="90923"/>
                      </a:cubicBezTo>
                      <a:lnTo>
                        <a:pt x="110064" y="76567"/>
                      </a:lnTo>
                      <a:cubicBezTo>
                        <a:pt x="110064" y="66996"/>
                        <a:pt x="119635" y="33498"/>
                        <a:pt x="148348" y="23927"/>
                      </a:cubicBezTo>
                      <a:cubicBezTo>
                        <a:pt x="157919" y="23927"/>
                        <a:pt x="162704" y="19142"/>
                        <a:pt x="177060" y="19142"/>
                      </a:cubicBezTo>
                      <a:cubicBezTo>
                        <a:pt x="196202" y="19142"/>
                        <a:pt x="220129" y="23927"/>
                        <a:pt x="234485" y="23927"/>
                      </a:cubicBezTo>
                      <a:cubicBezTo>
                        <a:pt x="220129" y="19142"/>
                        <a:pt x="181846" y="9571"/>
                        <a:pt x="138777" y="9571"/>
                      </a:cubicBezTo>
                      <a:close/>
                    </a:path>
                  </a:pathLst>
                </a:custGeom>
                <a:solidFill>
                  <a:srgbClr val="EA9600"/>
                </a:solidFill>
                <a:ln w="47824" cap="flat">
                  <a:noFill/>
                  <a:prstDash val="solid"/>
                  <a:miter/>
                </a:ln>
              </p:spPr>
              <p:txBody>
                <a:bodyPr rtlCol="0" anchor="ctr"/>
                <a:lstStyle/>
                <a:p>
                  <a:endParaRPr lang="en-US"/>
                </a:p>
              </p:txBody>
            </p:sp>
          </p:grpSp>
          <p:sp>
            <p:nvSpPr>
              <p:cNvPr id="57" name="Freeform: Shape 56">
                <a:extLst>
                  <a:ext uri="{FF2B5EF4-FFF2-40B4-BE49-F238E27FC236}">
                    <a16:creationId xmlns:a16="http://schemas.microsoft.com/office/drawing/2014/main" id="{DFBE981B-C764-4753-87AB-6106275E6B92}"/>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BC00"/>
              </a:solidFill>
              <a:ln w="47824"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1B7C15DE-2E26-48A2-8E0D-B02DBAB5FAF7}"/>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59" name="Graphic 3">
                <a:extLst>
                  <a:ext uri="{FF2B5EF4-FFF2-40B4-BE49-F238E27FC236}">
                    <a16:creationId xmlns:a16="http://schemas.microsoft.com/office/drawing/2014/main" id="{5264AB4D-ED57-4BFD-9495-C10362545C27}"/>
                  </a:ext>
                </a:extLst>
              </p:cNvPr>
              <p:cNvGrpSpPr/>
              <p:nvPr/>
            </p:nvGrpSpPr>
            <p:grpSpPr>
              <a:xfrm>
                <a:off x="9000437" y="7505962"/>
                <a:ext cx="344549" cy="125036"/>
                <a:chOff x="9000437" y="7505962"/>
                <a:chExt cx="344549" cy="125036"/>
              </a:xfrm>
            </p:grpSpPr>
            <p:sp>
              <p:nvSpPr>
                <p:cNvPr id="118" name="Freeform: Shape 117">
                  <a:extLst>
                    <a:ext uri="{FF2B5EF4-FFF2-40B4-BE49-F238E27FC236}">
                      <a16:creationId xmlns:a16="http://schemas.microsoft.com/office/drawing/2014/main" id="{3896C03E-9F89-479D-9E3B-6666B2BE6B19}"/>
                    </a:ext>
                  </a:extLst>
                </p:cNvPr>
                <p:cNvSpPr/>
                <p:nvPr/>
              </p:nvSpPr>
              <p:spPr>
                <a:xfrm>
                  <a:off x="9010008" y="7511172"/>
                  <a:ext cx="334979" cy="110256"/>
                </a:xfrm>
                <a:custGeom>
                  <a:avLst/>
                  <a:gdLst>
                    <a:gd name="connsiteX0" fmla="*/ 334979 w 334979"/>
                    <a:gd name="connsiteY0" fmla="*/ 81544 h 110256"/>
                    <a:gd name="connsiteX1" fmla="*/ 196202 w 334979"/>
                    <a:gd name="connsiteY1" fmla="*/ 192 h 110256"/>
                    <a:gd name="connsiteX2" fmla="*/ 0 w 334979"/>
                    <a:gd name="connsiteY2" fmla="*/ 110257 h 110256"/>
                    <a:gd name="connsiteX3" fmla="*/ 28713 w 334979"/>
                    <a:gd name="connsiteY3" fmla="*/ 110257 h 110256"/>
                    <a:gd name="connsiteX4" fmla="*/ 133992 w 334979"/>
                    <a:gd name="connsiteY4" fmla="*/ 33690 h 110256"/>
                    <a:gd name="connsiteX5" fmla="*/ 224915 w 334979"/>
                    <a:gd name="connsiteY5" fmla="*/ 91115 h 110256"/>
                    <a:gd name="connsiteX6" fmla="*/ 334979 w 334979"/>
                    <a:gd name="connsiteY6" fmla="*/ 81544 h 1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79" h="110256">
                      <a:moveTo>
                        <a:pt x="334979" y="81544"/>
                      </a:moveTo>
                      <a:cubicBezTo>
                        <a:pt x="334979" y="81544"/>
                        <a:pt x="320623" y="-4593"/>
                        <a:pt x="196202" y="192"/>
                      </a:cubicBezTo>
                      <a:cubicBezTo>
                        <a:pt x="71781" y="4978"/>
                        <a:pt x="19142" y="62403"/>
                        <a:pt x="0" y="110257"/>
                      </a:cubicBezTo>
                      <a:lnTo>
                        <a:pt x="28713" y="110257"/>
                      </a:lnTo>
                      <a:cubicBezTo>
                        <a:pt x="28713" y="110257"/>
                        <a:pt x="43069" y="43261"/>
                        <a:pt x="133992" y="33690"/>
                      </a:cubicBezTo>
                      <a:cubicBezTo>
                        <a:pt x="224915" y="24119"/>
                        <a:pt x="224915" y="91115"/>
                        <a:pt x="224915" y="91115"/>
                      </a:cubicBezTo>
                      <a:lnTo>
                        <a:pt x="334979" y="81544"/>
                      </a:lnTo>
                      <a:close/>
                    </a:path>
                  </a:pathLst>
                </a:custGeom>
                <a:solidFill>
                  <a:srgbClr val="FFD900"/>
                </a:solidFill>
                <a:ln w="47824" cap="flat">
                  <a:noFill/>
                  <a:prstDash val="solid"/>
                  <a:miter/>
                </a:ln>
              </p:spPr>
              <p:txBody>
                <a:bodyPr rtlCol="0" anchor="ctr"/>
                <a:lstStyle/>
                <a:p>
                  <a:endParaRPr lang="en-US"/>
                </a:p>
              </p:txBody>
            </p:sp>
            <p:sp>
              <p:nvSpPr>
                <p:cNvPr id="119" name="Freeform: Shape 118">
                  <a:extLst>
                    <a:ext uri="{FF2B5EF4-FFF2-40B4-BE49-F238E27FC236}">
                      <a16:creationId xmlns:a16="http://schemas.microsoft.com/office/drawing/2014/main" id="{95A9CAA4-5255-48E0-B5EB-A624ACECE5AE}"/>
                    </a:ext>
                  </a:extLst>
                </p:cNvPr>
                <p:cNvSpPr/>
                <p:nvPr/>
              </p:nvSpPr>
              <p:spPr>
                <a:xfrm>
                  <a:off x="9000437" y="7505962"/>
                  <a:ext cx="344549" cy="125036"/>
                </a:xfrm>
                <a:custGeom>
                  <a:avLst/>
                  <a:gdLst>
                    <a:gd name="connsiteX0" fmla="*/ 0 w 344549"/>
                    <a:gd name="connsiteY0" fmla="*/ 120251 h 125036"/>
                    <a:gd name="connsiteX1" fmla="*/ 0 w 344549"/>
                    <a:gd name="connsiteY1" fmla="*/ 115466 h 125036"/>
                    <a:gd name="connsiteX2" fmla="*/ 196202 w 344549"/>
                    <a:gd name="connsiteY2" fmla="*/ 616 h 125036"/>
                    <a:gd name="connsiteX3" fmla="*/ 320623 w 344549"/>
                    <a:gd name="connsiteY3" fmla="*/ 43685 h 125036"/>
                    <a:gd name="connsiteX4" fmla="*/ 344550 w 344549"/>
                    <a:gd name="connsiteY4" fmla="*/ 86753 h 125036"/>
                    <a:gd name="connsiteX5" fmla="*/ 344550 w 344549"/>
                    <a:gd name="connsiteY5" fmla="*/ 91539 h 125036"/>
                    <a:gd name="connsiteX6" fmla="*/ 224914 w 344549"/>
                    <a:gd name="connsiteY6" fmla="*/ 105895 h 125036"/>
                    <a:gd name="connsiteX7" fmla="*/ 224914 w 344549"/>
                    <a:gd name="connsiteY7" fmla="*/ 101110 h 125036"/>
                    <a:gd name="connsiteX8" fmla="*/ 138777 w 344549"/>
                    <a:gd name="connsiteY8" fmla="*/ 48470 h 125036"/>
                    <a:gd name="connsiteX9" fmla="*/ 38283 w 344549"/>
                    <a:gd name="connsiteY9" fmla="*/ 120251 h 125036"/>
                    <a:gd name="connsiteX10" fmla="*/ 38283 w 344549"/>
                    <a:gd name="connsiteY10" fmla="*/ 125037 h 125036"/>
                    <a:gd name="connsiteX11" fmla="*/ 0 w 344549"/>
                    <a:gd name="connsiteY11" fmla="*/ 120251 h 125036"/>
                    <a:gd name="connsiteX12" fmla="*/ 210558 w 344549"/>
                    <a:gd name="connsiteY12" fmla="*/ 10187 h 125036"/>
                    <a:gd name="connsiteX13" fmla="*/ 200987 w 344549"/>
                    <a:gd name="connsiteY13" fmla="*/ 10187 h 125036"/>
                    <a:gd name="connsiteX14" fmla="*/ 14356 w 344549"/>
                    <a:gd name="connsiteY14" fmla="*/ 110680 h 125036"/>
                    <a:gd name="connsiteX15" fmla="*/ 33498 w 344549"/>
                    <a:gd name="connsiteY15" fmla="*/ 110680 h 125036"/>
                    <a:gd name="connsiteX16" fmla="*/ 138777 w 344549"/>
                    <a:gd name="connsiteY16" fmla="*/ 34114 h 125036"/>
                    <a:gd name="connsiteX17" fmla="*/ 153133 w 344549"/>
                    <a:gd name="connsiteY17" fmla="*/ 34114 h 125036"/>
                    <a:gd name="connsiteX18" fmla="*/ 234486 w 344549"/>
                    <a:gd name="connsiteY18" fmla="*/ 91539 h 125036"/>
                    <a:gd name="connsiteX19" fmla="*/ 334979 w 344549"/>
                    <a:gd name="connsiteY19" fmla="*/ 81968 h 125036"/>
                    <a:gd name="connsiteX20" fmla="*/ 210558 w 344549"/>
                    <a:gd name="connsiteY20" fmla="*/ 10187 h 12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549" h="125036">
                      <a:moveTo>
                        <a:pt x="0" y="120251"/>
                      </a:moveTo>
                      <a:lnTo>
                        <a:pt x="0" y="115466"/>
                      </a:lnTo>
                      <a:cubicBezTo>
                        <a:pt x="9571" y="91539"/>
                        <a:pt x="47854" y="10187"/>
                        <a:pt x="196202" y="616"/>
                      </a:cubicBezTo>
                      <a:cubicBezTo>
                        <a:pt x="263198" y="-4170"/>
                        <a:pt x="301481" y="19758"/>
                        <a:pt x="320623" y="43685"/>
                      </a:cubicBezTo>
                      <a:cubicBezTo>
                        <a:pt x="339765" y="62826"/>
                        <a:pt x="344550" y="86753"/>
                        <a:pt x="344550" y="86753"/>
                      </a:cubicBezTo>
                      <a:lnTo>
                        <a:pt x="344550" y="91539"/>
                      </a:lnTo>
                      <a:lnTo>
                        <a:pt x="224914" y="105895"/>
                      </a:lnTo>
                      <a:lnTo>
                        <a:pt x="224914" y="101110"/>
                      </a:lnTo>
                      <a:cubicBezTo>
                        <a:pt x="224914" y="101110"/>
                        <a:pt x="220129" y="38899"/>
                        <a:pt x="138777" y="48470"/>
                      </a:cubicBezTo>
                      <a:cubicBezTo>
                        <a:pt x="52640" y="58041"/>
                        <a:pt x="38283" y="120251"/>
                        <a:pt x="38283" y="120251"/>
                      </a:cubicBezTo>
                      <a:lnTo>
                        <a:pt x="38283" y="125037"/>
                      </a:lnTo>
                      <a:lnTo>
                        <a:pt x="0" y="120251"/>
                      </a:lnTo>
                      <a:close/>
                      <a:moveTo>
                        <a:pt x="210558" y="10187"/>
                      </a:moveTo>
                      <a:cubicBezTo>
                        <a:pt x="205773" y="10187"/>
                        <a:pt x="205773" y="10187"/>
                        <a:pt x="200987" y="10187"/>
                      </a:cubicBezTo>
                      <a:cubicBezTo>
                        <a:pt x="66996" y="14972"/>
                        <a:pt x="23927" y="81968"/>
                        <a:pt x="14356" y="110680"/>
                      </a:cubicBezTo>
                      <a:lnTo>
                        <a:pt x="33498" y="110680"/>
                      </a:lnTo>
                      <a:cubicBezTo>
                        <a:pt x="38283" y="96324"/>
                        <a:pt x="62211" y="43685"/>
                        <a:pt x="138777" y="34114"/>
                      </a:cubicBezTo>
                      <a:cubicBezTo>
                        <a:pt x="143563" y="34114"/>
                        <a:pt x="148348" y="34114"/>
                        <a:pt x="153133" y="34114"/>
                      </a:cubicBezTo>
                      <a:cubicBezTo>
                        <a:pt x="220129" y="34114"/>
                        <a:pt x="229700" y="77183"/>
                        <a:pt x="234486" y="91539"/>
                      </a:cubicBezTo>
                      <a:lnTo>
                        <a:pt x="334979" y="81968"/>
                      </a:lnTo>
                      <a:cubicBezTo>
                        <a:pt x="330194" y="67612"/>
                        <a:pt x="306267" y="10187"/>
                        <a:pt x="210558" y="10187"/>
                      </a:cubicBezTo>
                      <a:close/>
                    </a:path>
                  </a:pathLst>
                </a:custGeom>
                <a:solidFill>
                  <a:srgbClr val="EA9600"/>
                </a:solidFill>
                <a:ln w="47824" cap="flat">
                  <a:noFill/>
                  <a:prstDash val="solid"/>
                  <a:miter/>
                </a:ln>
              </p:spPr>
              <p:txBody>
                <a:bodyPr rtlCol="0" anchor="ctr"/>
                <a:lstStyle/>
                <a:p>
                  <a:endParaRPr lang="en-US"/>
                </a:p>
              </p:txBody>
            </p:sp>
          </p:grpSp>
          <p:grpSp>
            <p:nvGrpSpPr>
              <p:cNvPr id="60" name="Graphic 3">
                <a:extLst>
                  <a:ext uri="{FF2B5EF4-FFF2-40B4-BE49-F238E27FC236}">
                    <a16:creationId xmlns:a16="http://schemas.microsoft.com/office/drawing/2014/main" id="{B6B0CD0E-3D69-46F2-8961-37A412059D1D}"/>
                  </a:ext>
                </a:extLst>
              </p:cNvPr>
              <p:cNvGrpSpPr/>
              <p:nvPr/>
            </p:nvGrpSpPr>
            <p:grpSpPr>
              <a:xfrm>
                <a:off x="8512310" y="7769776"/>
                <a:ext cx="473770" cy="918799"/>
                <a:chOff x="8512310" y="7769776"/>
                <a:chExt cx="473770" cy="918799"/>
              </a:xfrm>
            </p:grpSpPr>
            <p:sp>
              <p:nvSpPr>
                <p:cNvPr id="116" name="Freeform: Shape 115">
                  <a:extLst>
                    <a:ext uri="{FF2B5EF4-FFF2-40B4-BE49-F238E27FC236}">
                      <a16:creationId xmlns:a16="http://schemas.microsoft.com/office/drawing/2014/main" id="{BB4634B8-7E50-48A2-BAB6-3C8102C46180}"/>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D900"/>
                </a:solidFill>
                <a:ln w="47824"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F1E0B30E-A9F1-4C81-BDB7-2CE2F18B3185}"/>
                    </a:ext>
                  </a:extLst>
                </p:cNvPr>
                <p:cNvSpPr/>
                <p:nvPr/>
              </p:nvSpPr>
              <p:spPr>
                <a:xfrm>
                  <a:off x="8512310" y="7769776"/>
                  <a:ext cx="473770" cy="918799"/>
                </a:xfrm>
                <a:custGeom>
                  <a:avLst/>
                  <a:gdLst>
                    <a:gd name="connsiteX0" fmla="*/ 306281 w 473770"/>
                    <a:gd name="connsiteY0" fmla="*/ 918800 h 918799"/>
                    <a:gd name="connsiteX1" fmla="*/ 124435 w 473770"/>
                    <a:gd name="connsiteY1" fmla="*/ 885302 h 918799"/>
                    <a:gd name="connsiteX2" fmla="*/ 52654 w 473770"/>
                    <a:gd name="connsiteY2" fmla="*/ 4785 h 918799"/>
                    <a:gd name="connsiteX3" fmla="*/ 52654 w 473770"/>
                    <a:gd name="connsiteY3" fmla="*/ 0 h 918799"/>
                    <a:gd name="connsiteX4" fmla="*/ 57439 w 473770"/>
                    <a:gd name="connsiteY4" fmla="*/ 0 h 918799"/>
                    <a:gd name="connsiteX5" fmla="*/ 320637 w 473770"/>
                    <a:gd name="connsiteY5" fmla="*/ 66996 h 918799"/>
                    <a:gd name="connsiteX6" fmla="*/ 325423 w 473770"/>
                    <a:gd name="connsiteY6" fmla="*/ 66996 h 918799"/>
                    <a:gd name="connsiteX7" fmla="*/ 325423 w 473770"/>
                    <a:gd name="connsiteY7" fmla="*/ 71781 h 918799"/>
                    <a:gd name="connsiteX8" fmla="*/ 473770 w 473770"/>
                    <a:gd name="connsiteY8" fmla="*/ 894873 h 918799"/>
                    <a:gd name="connsiteX9" fmla="*/ 473770 w 473770"/>
                    <a:gd name="connsiteY9" fmla="*/ 899658 h 918799"/>
                    <a:gd name="connsiteX10" fmla="*/ 468985 w 473770"/>
                    <a:gd name="connsiteY10" fmla="*/ 899658 h 918799"/>
                    <a:gd name="connsiteX11" fmla="*/ 306281 w 473770"/>
                    <a:gd name="connsiteY11" fmla="*/ 918800 h 918799"/>
                    <a:gd name="connsiteX12" fmla="*/ 57439 w 473770"/>
                    <a:gd name="connsiteY12" fmla="*/ 14356 h 918799"/>
                    <a:gd name="connsiteX13" fmla="*/ 19156 w 473770"/>
                    <a:gd name="connsiteY13" fmla="*/ 526396 h 918799"/>
                    <a:gd name="connsiteX14" fmla="*/ 129221 w 473770"/>
                    <a:gd name="connsiteY14" fmla="*/ 875731 h 918799"/>
                    <a:gd name="connsiteX15" fmla="*/ 306281 w 473770"/>
                    <a:gd name="connsiteY15" fmla="*/ 904444 h 918799"/>
                    <a:gd name="connsiteX16" fmla="*/ 464200 w 473770"/>
                    <a:gd name="connsiteY16" fmla="*/ 894873 h 918799"/>
                    <a:gd name="connsiteX17" fmla="*/ 315852 w 473770"/>
                    <a:gd name="connsiteY17" fmla="*/ 81352 h 918799"/>
                    <a:gd name="connsiteX18" fmla="*/ 57439 w 473770"/>
                    <a:gd name="connsiteY18" fmla="*/ 14356 h 91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770" h="918799">
                      <a:moveTo>
                        <a:pt x="306281" y="918800"/>
                      </a:moveTo>
                      <a:cubicBezTo>
                        <a:pt x="224929" y="918800"/>
                        <a:pt x="162718" y="909229"/>
                        <a:pt x="124435" y="885302"/>
                      </a:cubicBezTo>
                      <a:cubicBezTo>
                        <a:pt x="23941" y="832662"/>
                        <a:pt x="-57411" y="272769"/>
                        <a:pt x="52654" y="4785"/>
                      </a:cubicBezTo>
                      <a:lnTo>
                        <a:pt x="52654" y="0"/>
                      </a:lnTo>
                      <a:lnTo>
                        <a:pt x="57439" y="0"/>
                      </a:lnTo>
                      <a:cubicBezTo>
                        <a:pt x="57439" y="0"/>
                        <a:pt x="134006" y="38283"/>
                        <a:pt x="320637" y="66996"/>
                      </a:cubicBezTo>
                      <a:lnTo>
                        <a:pt x="325423" y="66996"/>
                      </a:lnTo>
                      <a:lnTo>
                        <a:pt x="325423" y="71781"/>
                      </a:lnTo>
                      <a:cubicBezTo>
                        <a:pt x="325423" y="76567"/>
                        <a:pt x="325423" y="445044"/>
                        <a:pt x="473770" y="894873"/>
                      </a:cubicBezTo>
                      <a:lnTo>
                        <a:pt x="473770" y="899658"/>
                      </a:lnTo>
                      <a:lnTo>
                        <a:pt x="468985" y="899658"/>
                      </a:lnTo>
                      <a:cubicBezTo>
                        <a:pt x="468985" y="904444"/>
                        <a:pt x="387633" y="918800"/>
                        <a:pt x="306281" y="918800"/>
                      </a:cubicBezTo>
                      <a:close/>
                      <a:moveTo>
                        <a:pt x="57439" y="14356"/>
                      </a:moveTo>
                      <a:cubicBezTo>
                        <a:pt x="9585" y="133992"/>
                        <a:pt x="-4771" y="325408"/>
                        <a:pt x="19156" y="526396"/>
                      </a:cubicBezTo>
                      <a:cubicBezTo>
                        <a:pt x="38298" y="708241"/>
                        <a:pt x="86152" y="851804"/>
                        <a:pt x="129221" y="875731"/>
                      </a:cubicBezTo>
                      <a:cubicBezTo>
                        <a:pt x="167504" y="894873"/>
                        <a:pt x="229714" y="904444"/>
                        <a:pt x="306281" y="904444"/>
                      </a:cubicBezTo>
                      <a:cubicBezTo>
                        <a:pt x="378062" y="904444"/>
                        <a:pt x="445058" y="894873"/>
                        <a:pt x="464200" y="894873"/>
                      </a:cubicBezTo>
                      <a:cubicBezTo>
                        <a:pt x="325423" y="473756"/>
                        <a:pt x="315852" y="119635"/>
                        <a:pt x="315852" y="81352"/>
                      </a:cubicBezTo>
                      <a:cubicBezTo>
                        <a:pt x="153148" y="57425"/>
                        <a:pt x="76581" y="23927"/>
                        <a:pt x="57439" y="14356"/>
                      </a:cubicBezTo>
                      <a:close/>
                    </a:path>
                  </a:pathLst>
                </a:custGeom>
                <a:solidFill>
                  <a:srgbClr val="EA9600"/>
                </a:solidFill>
                <a:ln w="47824" cap="flat">
                  <a:noFill/>
                  <a:prstDash val="solid"/>
                  <a:miter/>
                </a:ln>
              </p:spPr>
              <p:txBody>
                <a:bodyPr rtlCol="0" anchor="ctr"/>
                <a:lstStyle/>
                <a:p>
                  <a:endParaRPr lang="en-US"/>
                </a:p>
              </p:txBody>
            </p:sp>
          </p:grpSp>
          <p:sp>
            <p:nvSpPr>
              <p:cNvPr id="61" name="Freeform: Shape 60">
                <a:extLst>
                  <a:ext uri="{FF2B5EF4-FFF2-40B4-BE49-F238E27FC236}">
                    <a16:creationId xmlns:a16="http://schemas.microsoft.com/office/drawing/2014/main" id="{577A9FF9-1ABD-4181-9F3D-0FA4D7A65791}"/>
                  </a:ext>
                </a:extLst>
              </p:cNvPr>
              <p:cNvSpPr/>
              <p:nvPr/>
            </p:nvSpPr>
            <p:spPr>
              <a:xfrm>
                <a:off x="8737239" y="7831987"/>
                <a:ext cx="138777" cy="861374"/>
              </a:xfrm>
              <a:custGeom>
                <a:avLst/>
                <a:gdLst>
                  <a:gd name="connsiteX0" fmla="*/ 14356 w 138777"/>
                  <a:gd name="connsiteY0" fmla="*/ 0 h 861374"/>
                  <a:gd name="connsiteX1" fmla="*/ 14356 w 138777"/>
                  <a:gd name="connsiteY1" fmla="*/ 9571 h 861374"/>
                  <a:gd name="connsiteX2" fmla="*/ 14356 w 138777"/>
                  <a:gd name="connsiteY2" fmla="*/ 38283 h 861374"/>
                  <a:gd name="connsiteX3" fmla="*/ 14356 w 138777"/>
                  <a:gd name="connsiteY3" fmla="*/ 81352 h 861374"/>
                  <a:gd name="connsiteX4" fmla="*/ 19142 w 138777"/>
                  <a:gd name="connsiteY4" fmla="*/ 138777 h 861374"/>
                  <a:gd name="connsiteX5" fmla="*/ 23927 w 138777"/>
                  <a:gd name="connsiteY5" fmla="*/ 205773 h 861374"/>
                  <a:gd name="connsiteX6" fmla="*/ 28712 w 138777"/>
                  <a:gd name="connsiteY6" fmla="*/ 277554 h 861374"/>
                  <a:gd name="connsiteX7" fmla="*/ 33498 w 138777"/>
                  <a:gd name="connsiteY7" fmla="*/ 315837 h 861374"/>
                  <a:gd name="connsiteX8" fmla="*/ 38283 w 138777"/>
                  <a:gd name="connsiteY8" fmla="*/ 354121 h 861374"/>
                  <a:gd name="connsiteX9" fmla="*/ 47854 w 138777"/>
                  <a:gd name="connsiteY9" fmla="*/ 435473 h 861374"/>
                  <a:gd name="connsiteX10" fmla="*/ 62211 w 138777"/>
                  <a:gd name="connsiteY10" fmla="*/ 516825 h 861374"/>
                  <a:gd name="connsiteX11" fmla="*/ 76567 w 138777"/>
                  <a:gd name="connsiteY11" fmla="*/ 593392 h 861374"/>
                  <a:gd name="connsiteX12" fmla="*/ 86138 w 138777"/>
                  <a:gd name="connsiteY12" fmla="*/ 631675 h 861374"/>
                  <a:gd name="connsiteX13" fmla="*/ 90923 w 138777"/>
                  <a:gd name="connsiteY13" fmla="*/ 665173 h 861374"/>
                  <a:gd name="connsiteX14" fmla="*/ 105279 w 138777"/>
                  <a:gd name="connsiteY14" fmla="*/ 727383 h 861374"/>
                  <a:gd name="connsiteX15" fmla="*/ 119635 w 138777"/>
                  <a:gd name="connsiteY15" fmla="*/ 780023 h 861374"/>
                  <a:gd name="connsiteX16" fmla="*/ 129206 w 138777"/>
                  <a:gd name="connsiteY16" fmla="*/ 823092 h 861374"/>
                  <a:gd name="connsiteX17" fmla="*/ 138777 w 138777"/>
                  <a:gd name="connsiteY17" fmla="*/ 861375 h 861374"/>
                  <a:gd name="connsiteX18" fmla="*/ 124421 w 138777"/>
                  <a:gd name="connsiteY18" fmla="*/ 827877 h 861374"/>
                  <a:gd name="connsiteX19" fmla="*/ 110065 w 138777"/>
                  <a:gd name="connsiteY19" fmla="*/ 789593 h 861374"/>
                  <a:gd name="connsiteX20" fmla="*/ 90923 w 138777"/>
                  <a:gd name="connsiteY20" fmla="*/ 736954 h 861374"/>
                  <a:gd name="connsiteX21" fmla="*/ 81352 w 138777"/>
                  <a:gd name="connsiteY21" fmla="*/ 708242 h 861374"/>
                  <a:gd name="connsiteX22" fmla="*/ 71781 w 138777"/>
                  <a:gd name="connsiteY22" fmla="*/ 674744 h 861374"/>
                  <a:gd name="connsiteX23" fmla="*/ 52640 w 138777"/>
                  <a:gd name="connsiteY23" fmla="*/ 602963 h 861374"/>
                  <a:gd name="connsiteX24" fmla="*/ 43069 w 138777"/>
                  <a:gd name="connsiteY24" fmla="*/ 564679 h 861374"/>
                  <a:gd name="connsiteX25" fmla="*/ 33498 w 138777"/>
                  <a:gd name="connsiteY25" fmla="*/ 526396 h 861374"/>
                  <a:gd name="connsiteX26" fmla="*/ 19142 w 138777"/>
                  <a:gd name="connsiteY26" fmla="*/ 445044 h 861374"/>
                  <a:gd name="connsiteX27" fmla="*/ 9571 w 138777"/>
                  <a:gd name="connsiteY27" fmla="*/ 363692 h 861374"/>
                  <a:gd name="connsiteX28" fmla="*/ 4785 w 138777"/>
                  <a:gd name="connsiteY28" fmla="*/ 287125 h 861374"/>
                  <a:gd name="connsiteX29" fmla="*/ 0 w 138777"/>
                  <a:gd name="connsiteY29" fmla="*/ 215344 h 861374"/>
                  <a:gd name="connsiteX30" fmla="*/ 0 w 138777"/>
                  <a:gd name="connsiteY30" fmla="*/ 148348 h 861374"/>
                  <a:gd name="connsiteX31" fmla="*/ 0 w 138777"/>
                  <a:gd name="connsiteY31" fmla="*/ 119635 h 861374"/>
                  <a:gd name="connsiteX32" fmla="*/ 0 w 138777"/>
                  <a:gd name="connsiteY32" fmla="*/ 95708 h 861374"/>
                  <a:gd name="connsiteX33" fmla="*/ 4785 w 138777"/>
                  <a:gd name="connsiteY33" fmla="*/ 52640 h 861374"/>
                  <a:gd name="connsiteX34" fmla="*/ 14356 w 138777"/>
                  <a:gd name="connsiteY34" fmla="*/ 0 h 8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8777" h="861374">
                    <a:moveTo>
                      <a:pt x="14356" y="0"/>
                    </a:moveTo>
                    <a:cubicBezTo>
                      <a:pt x="14356" y="0"/>
                      <a:pt x="14356" y="4785"/>
                      <a:pt x="14356" y="9571"/>
                    </a:cubicBezTo>
                    <a:cubicBezTo>
                      <a:pt x="14356" y="14356"/>
                      <a:pt x="14356" y="23927"/>
                      <a:pt x="14356" y="38283"/>
                    </a:cubicBezTo>
                    <a:cubicBezTo>
                      <a:pt x="14356" y="47854"/>
                      <a:pt x="14356" y="62210"/>
                      <a:pt x="14356" y="81352"/>
                    </a:cubicBezTo>
                    <a:cubicBezTo>
                      <a:pt x="14356" y="95708"/>
                      <a:pt x="14356" y="114850"/>
                      <a:pt x="19142" y="138777"/>
                    </a:cubicBezTo>
                    <a:cubicBezTo>
                      <a:pt x="19142" y="157919"/>
                      <a:pt x="23927" y="181846"/>
                      <a:pt x="23927" y="205773"/>
                    </a:cubicBezTo>
                    <a:cubicBezTo>
                      <a:pt x="23927" y="229700"/>
                      <a:pt x="28712" y="253627"/>
                      <a:pt x="28712" y="277554"/>
                    </a:cubicBezTo>
                    <a:cubicBezTo>
                      <a:pt x="28712" y="291910"/>
                      <a:pt x="33498" y="301481"/>
                      <a:pt x="33498" y="315837"/>
                    </a:cubicBezTo>
                    <a:cubicBezTo>
                      <a:pt x="33498" y="330194"/>
                      <a:pt x="38283" y="339764"/>
                      <a:pt x="38283" y="354121"/>
                    </a:cubicBezTo>
                    <a:cubicBezTo>
                      <a:pt x="43069" y="378048"/>
                      <a:pt x="43069" y="406760"/>
                      <a:pt x="47854" y="435473"/>
                    </a:cubicBezTo>
                    <a:cubicBezTo>
                      <a:pt x="52640" y="464185"/>
                      <a:pt x="57425" y="488112"/>
                      <a:pt x="62211" y="516825"/>
                    </a:cubicBezTo>
                    <a:cubicBezTo>
                      <a:pt x="66996" y="540752"/>
                      <a:pt x="71781" y="569464"/>
                      <a:pt x="76567" y="593392"/>
                    </a:cubicBezTo>
                    <a:cubicBezTo>
                      <a:pt x="76567" y="607748"/>
                      <a:pt x="81352" y="617319"/>
                      <a:pt x="86138" y="631675"/>
                    </a:cubicBezTo>
                    <a:cubicBezTo>
                      <a:pt x="90923" y="641246"/>
                      <a:pt x="90923" y="655602"/>
                      <a:pt x="90923" y="665173"/>
                    </a:cubicBezTo>
                    <a:cubicBezTo>
                      <a:pt x="95708" y="689100"/>
                      <a:pt x="100494" y="708242"/>
                      <a:pt x="105279" y="727383"/>
                    </a:cubicBezTo>
                    <a:cubicBezTo>
                      <a:pt x="110065" y="746525"/>
                      <a:pt x="114850" y="765666"/>
                      <a:pt x="119635" y="780023"/>
                    </a:cubicBezTo>
                    <a:cubicBezTo>
                      <a:pt x="124421" y="794379"/>
                      <a:pt x="129206" y="808735"/>
                      <a:pt x="129206" y="823092"/>
                    </a:cubicBezTo>
                    <a:cubicBezTo>
                      <a:pt x="133992" y="847019"/>
                      <a:pt x="138777" y="861375"/>
                      <a:pt x="138777" y="861375"/>
                    </a:cubicBezTo>
                    <a:cubicBezTo>
                      <a:pt x="138777" y="861375"/>
                      <a:pt x="133992" y="847019"/>
                      <a:pt x="124421" y="827877"/>
                    </a:cubicBezTo>
                    <a:cubicBezTo>
                      <a:pt x="119635" y="818306"/>
                      <a:pt x="114850" y="803950"/>
                      <a:pt x="110065" y="789593"/>
                    </a:cubicBezTo>
                    <a:cubicBezTo>
                      <a:pt x="105279" y="775237"/>
                      <a:pt x="100494" y="756096"/>
                      <a:pt x="90923" y="736954"/>
                    </a:cubicBezTo>
                    <a:cubicBezTo>
                      <a:pt x="86138" y="727383"/>
                      <a:pt x="86138" y="717812"/>
                      <a:pt x="81352" y="708242"/>
                    </a:cubicBezTo>
                    <a:cubicBezTo>
                      <a:pt x="76567" y="698671"/>
                      <a:pt x="76567" y="689100"/>
                      <a:pt x="71781" y="674744"/>
                    </a:cubicBezTo>
                    <a:cubicBezTo>
                      <a:pt x="66996" y="650817"/>
                      <a:pt x="57425" y="626890"/>
                      <a:pt x="52640" y="602963"/>
                    </a:cubicBezTo>
                    <a:cubicBezTo>
                      <a:pt x="47854" y="588606"/>
                      <a:pt x="47854" y="579035"/>
                      <a:pt x="43069" y="564679"/>
                    </a:cubicBezTo>
                    <a:cubicBezTo>
                      <a:pt x="38283" y="550323"/>
                      <a:pt x="38283" y="540752"/>
                      <a:pt x="33498" y="526396"/>
                    </a:cubicBezTo>
                    <a:cubicBezTo>
                      <a:pt x="28712" y="497683"/>
                      <a:pt x="23927" y="473756"/>
                      <a:pt x="19142" y="445044"/>
                    </a:cubicBezTo>
                    <a:cubicBezTo>
                      <a:pt x="14356" y="416331"/>
                      <a:pt x="9571" y="392404"/>
                      <a:pt x="9571" y="363692"/>
                    </a:cubicBezTo>
                    <a:cubicBezTo>
                      <a:pt x="4785" y="334979"/>
                      <a:pt x="4785" y="311052"/>
                      <a:pt x="4785" y="287125"/>
                    </a:cubicBezTo>
                    <a:cubicBezTo>
                      <a:pt x="4785" y="263198"/>
                      <a:pt x="4785" y="239271"/>
                      <a:pt x="0" y="215344"/>
                    </a:cubicBezTo>
                    <a:cubicBezTo>
                      <a:pt x="0" y="191417"/>
                      <a:pt x="0" y="172275"/>
                      <a:pt x="0" y="148348"/>
                    </a:cubicBezTo>
                    <a:cubicBezTo>
                      <a:pt x="0" y="138777"/>
                      <a:pt x="0" y="129206"/>
                      <a:pt x="0" y="119635"/>
                    </a:cubicBezTo>
                    <a:cubicBezTo>
                      <a:pt x="0" y="110065"/>
                      <a:pt x="0" y="100494"/>
                      <a:pt x="0" y="95708"/>
                    </a:cubicBezTo>
                    <a:cubicBezTo>
                      <a:pt x="0" y="81352"/>
                      <a:pt x="0" y="66996"/>
                      <a:pt x="4785" y="52640"/>
                    </a:cubicBezTo>
                    <a:cubicBezTo>
                      <a:pt x="14356" y="14356"/>
                      <a:pt x="14356" y="0"/>
                      <a:pt x="14356" y="0"/>
                    </a:cubicBezTo>
                    <a:close/>
                  </a:path>
                </a:pathLst>
              </a:custGeom>
              <a:solidFill>
                <a:srgbClr val="EA9600"/>
              </a:solidFill>
              <a:ln w="47824"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4D7B0F30-292D-4CCF-B096-0FCDED91C240}"/>
                  </a:ext>
                </a:extLst>
              </p:cNvPr>
              <p:cNvSpPr/>
              <p:nvPr/>
            </p:nvSpPr>
            <p:spPr>
              <a:xfrm>
                <a:off x="8617604" y="7803274"/>
                <a:ext cx="124420" cy="885301"/>
              </a:xfrm>
              <a:custGeom>
                <a:avLst/>
                <a:gdLst>
                  <a:gd name="connsiteX0" fmla="*/ 19142 w 124420"/>
                  <a:gd name="connsiteY0" fmla="*/ 0 h 885301"/>
                  <a:gd name="connsiteX1" fmla="*/ 19142 w 124420"/>
                  <a:gd name="connsiteY1" fmla="*/ 9571 h 885301"/>
                  <a:gd name="connsiteX2" fmla="*/ 19142 w 124420"/>
                  <a:gd name="connsiteY2" fmla="*/ 38283 h 885301"/>
                  <a:gd name="connsiteX3" fmla="*/ 19142 w 124420"/>
                  <a:gd name="connsiteY3" fmla="*/ 138777 h 885301"/>
                  <a:gd name="connsiteX4" fmla="*/ 19142 w 124420"/>
                  <a:gd name="connsiteY4" fmla="*/ 205773 h 885301"/>
                  <a:gd name="connsiteX5" fmla="*/ 23927 w 124420"/>
                  <a:gd name="connsiteY5" fmla="*/ 282340 h 885301"/>
                  <a:gd name="connsiteX6" fmla="*/ 28712 w 124420"/>
                  <a:gd name="connsiteY6" fmla="*/ 363692 h 885301"/>
                  <a:gd name="connsiteX7" fmla="*/ 33498 w 124420"/>
                  <a:gd name="connsiteY7" fmla="*/ 406760 h 885301"/>
                  <a:gd name="connsiteX8" fmla="*/ 38283 w 124420"/>
                  <a:gd name="connsiteY8" fmla="*/ 449829 h 885301"/>
                  <a:gd name="connsiteX9" fmla="*/ 43069 w 124420"/>
                  <a:gd name="connsiteY9" fmla="*/ 492898 h 885301"/>
                  <a:gd name="connsiteX10" fmla="*/ 47854 w 124420"/>
                  <a:gd name="connsiteY10" fmla="*/ 531181 h 885301"/>
                  <a:gd name="connsiteX11" fmla="*/ 62211 w 124420"/>
                  <a:gd name="connsiteY11" fmla="*/ 607748 h 885301"/>
                  <a:gd name="connsiteX12" fmla="*/ 76567 w 124420"/>
                  <a:gd name="connsiteY12" fmla="*/ 679529 h 885301"/>
                  <a:gd name="connsiteX13" fmla="*/ 81352 w 124420"/>
                  <a:gd name="connsiteY13" fmla="*/ 713027 h 885301"/>
                  <a:gd name="connsiteX14" fmla="*/ 90923 w 124420"/>
                  <a:gd name="connsiteY14" fmla="*/ 746525 h 885301"/>
                  <a:gd name="connsiteX15" fmla="*/ 105279 w 124420"/>
                  <a:gd name="connsiteY15" fmla="*/ 803950 h 885301"/>
                  <a:gd name="connsiteX16" fmla="*/ 114850 w 124420"/>
                  <a:gd name="connsiteY16" fmla="*/ 847019 h 885301"/>
                  <a:gd name="connsiteX17" fmla="*/ 124421 w 124420"/>
                  <a:gd name="connsiteY17" fmla="*/ 885302 h 885301"/>
                  <a:gd name="connsiteX18" fmla="*/ 110065 w 124420"/>
                  <a:gd name="connsiteY18" fmla="*/ 851804 h 885301"/>
                  <a:gd name="connsiteX19" fmla="*/ 95708 w 124420"/>
                  <a:gd name="connsiteY19" fmla="*/ 808735 h 885301"/>
                  <a:gd name="connsiteX20" fmla="*/ 76567 w 124420"/>
                  <a:gd name="connsiteY20" fmla="*/ 756096 h 885301"/>
                  <a:gd name="connsiteX21" fmla="*/ 66996 w 124420"/>
                  <a:gd name="connsiteY21" fmla="*/ 727383 h 885301"/>
                  <a:gd name="connsiteX22" fmla="*/ 57425 w 124420"/>
                  <a:gd name="connsiteY22" fmla="*/ 693885 h 885301"/>
                  <a:gd name="connsiteX23" fmla="*/ 38283 w 124420"/>
                  <a:gd name="connsiteY23" fmla="*/ 622104 h 885301"/>
                  <a:gd name="connsiteX24" fmla="*/ 23927 w 124420"/>
                  <a:gd name="connsiteY24" fmla="*/ 540752 h 885301"/>
                  <a:gd name="connsiteX25" fmla="*/ 19142 w 124420"/>
                  <a:gd name="connsiteY25" fmla="*/ 497683 h 885301"/>
                  <a:gd name="connsiteX26" fmla="*/ 14356 w 124420"/>
                  <a:gd name="connsiteY26" fmla="*/ 454615 h 885301"/>
                  <a:gd name="connsiteX27" fmla="*/ 9571 w 124420"/>
                  <a:gd name="connsiteY27" fmla="*/ 411546 h 885301"/>
                  <a:gd name="connsiteX28" fmla="*/ 4785 w 124420"/>
                  <a:gd name="connsiteY28" fmla="*/ 368477 h 885301"/>
                  <a:gd name="connsiteX29" fmla="*/ 0 w 124420"/>
                  <a:gd name="connsiteY29" fmla="*/ 287125 h 885301"/>
                  <a:gd name="connsiteX30" fmla="*/ 0 w 124420"/>
                  <a:gd name="connsiteY30" fmla="*/ 210558 h 885301"/>
                  <a:gd name="connsiteX31" fmla="*/ 4785 w 124420"/>
                  <a:gd name="connsiteY31" fmla="*/ 143562 h 885301"/>
                  <a:gd name="connsiteX32" fmla="*/ 9571 w 124420"/>
                  <a:gd name="connsiteY32" fmla="*/ 86138 h 885301"/>
                  <a:gd name="connsiteX33" fmla="*/ 14356 w 124420"/>
                  <a:gd name="connsiteY33" fmla="*/ 43069 h 885301"/>
                  <a:gd name="connsiteX34" fmla="*/ 19142 w 124420"/>
                  <a:gd name="connsiteY34" fmla="*/ 14356 h 885301"/>
                  <a:gd name="connsiteX35" fmla="*/ 19142 w 124420"/>
                  <a:gd name="connsiteY35" fmla="*/ 0 h 88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420" h="885301">
                    <a:moveTo>
                      <a:pt x="19142" y="0"/>
                    </a:moveTo>
                    <a:cubicBezTo>
                      <a:pt x="19142" y="0"/>
                      <a:pt x="19142" y="4786"/>
                      <a:pt x="19142" y="9571"/>
                    </a:cubicBezTo>
                    <a:cubicBezTo>
                      <a:pt x="19142" y="14356"/>
                      <a:pt x="19142" y="23927"/>
                      <a:pt x="19142" y="38283"/>
                    </a:cubicBezTo>
                    <a:cubicBezTo>
                      <a:pt x="19142" y="62211"/>
                      <a:pt x="19142" y="95708"/>
                      <a:pt x="19142" y="138777"/>
                    </a:cubicBezTo>
                    <a:cubicBezTo>
                      <a:pt x="19142" y="157919"/>
                      <a:pt x="19142" y="181846"/>
                      <a:pt x="19142" y="205773"/>
                    </a:cubicBezTo>
                    <a:cubicBezTo>
                      <a:pt x="19142" y="229700"/>
                      <a:pt x="23927" y="253627"/>
                      <a:pt x="23927" y="282340"/>
                    </a:cubicBezTo>
                    <a:cubicBezTo>
                      <a:pt x="23927" y="306267"/>
                      <a:pt x="28712" y="334979"/>
                      <a:pt x="28712" y="363692"/>
                    </a:cubicBezTo>
                    <a:cubicBezTo>
                      <a:pt x="28712" y="378048"/>
                      <a:pt x="33498" y="392404"/>
                      <a:pt x="33498" y="406760"/>
                    </a:cubicBezTo>
                    <a:cubicBezTo>
                      <a:pt x="33498" y="421117"/>
                      <a:pt x="38283" y="435473"/>
                      <a:pt x="38283" y="449829"/>
                    </a:cubicBezTo>
                    <a:cubicBezTo>
                      <a:pt x="38283" y="464185"/>
                      <a:pt x="43069" y="478542"/>
                      <a:pt x="43069" y="492898"/>
                    </a:cubicBezTo>
                    <a:cubicBezTo>
                      <a:pt x="43069" y="507254"/>
                      <a:pt x="47854" y="521610"/>
                      <a:pt x="47854" y="531181"/>
                    </a:cubicBezTo>
                    <a:cubicBezTo>
                      <a:pt x="52640" y="559894"/>
                      <a:pt x="57425" y="583821"/>
                      <a:pt x="62211" y="607748"/>
                    </a:cubicBezTo>
                    <a:cubicBezTo>
                      <a:pt x="66996" y="631675"/>
                      <a:pt x="71781" y="655602"/>
                      <a:pt x="76567" y="679529"/>
                    </a:cubicBezTo>
                    <a:cubicBezTo>
                      <a:pt x="76567" y="689100"/>
                      <a:pt x="81352" y="703456"/>
                      <a:pt x="81352" y="713027"/>
                    </a:cubicBezTo>
                    <a:cubicBezTo>
                      <a:pt x="86138" y="722598"/>
                      <a:pt x="86138" y="732169"/>
                      <a:pt x="90923" y="746525"/>
                    </a:cubicBezTo>
                    <a:cubicBezTo>
                      <a:pt x="95708" y="765667"/>
                      <a:pt x="100494" y="784808"/>
                      <a:pt x="105279" y="803950"/>
                    </a:cubicBezTo>
                    <a:cubicBezTo>
                      <a:pt x="110065" y="818306"/>
                      <a:pt x="114850" y="832662"/>
                      <a:pt x="114850" y="847019"/>
                    </a:cubicBezTo>
                    <a:cubicBezTo>
                      <a:pt x="119635" y="870946"/>
                      <a:pt x="124421" y="885302"/>
                      <a:pt x="124421" y="885302"/>
                    </a:cubicBezTo>
                    <a:cubicBezTo>
                      <a:pt x="124421" y="885302"/>
                      <a:pt x="119635" y="870946"/>
                      <a:pt x="110065" y="851804"/>
                    </a:cubicBezTo>
                    <a:cubicBezTo>
                      <a:pt x="105279" y="842233"/>
                      <a:pt x="100494" y="827877"/>
                      <a:pt x="95708" y="808735"/>
                    </a:cubicBezTo>
                    <a:cubicBezTo>
                      <a:pt x="90923" y="794379"/>
                      <a:pt x="86138" y="775238"/>
                      <a:pt x="76567" y="756096"/>
                    </a:cubicBezTo>
                    <a:cubicBezTo>
                      <a:pt x="71781" y="746525"/>
                      <a:pt x="71781" y="736954"/>
                      <a:pt x="66996" y="727383"/>
                    </a:cubicBezTo>
                    <a:cubicBezTo>
                      <a:pt x="62211" y="717812"/>
                      <a:pt x="62211" y="703456"/>
                      <a:pt x="57425" y="693885"/>
                    </a:cubicBezTo>
                    <a:cubicBezTo>
                      <a:pt x="52640" y="669958"/>
                      <a:pt x="43069" y="646031"/>
                      <a:pt x="38283" y="622104"/>
                    </a:cubicBezTo>
                    <a:cubicBezTo>
                      <a:pt x="33498" y="598177"/>
                      <a:pt x="28712" y="569465"/>
                      <a:pt x="23927" y="540752"/>
                    </a:cubicBezTo>
                    <a:cubicBezTo>
                      <a:pt x="23927" y="526396"/>
                      <a:pt x="19142" y="512040"/>
                      <a:pt x="19142" y="497683"/>
                    </a:cubicBezTo>
                    <a:cubicBezTo>
                      <a:pt x="19142" y="483327"/>
                      <a:pt x="14356" y="468971"/>
                      <a:pt x="14356" y="454615"/>
                    </a:cubicBezTo>
                    <a:cubicBezTo>
                      <a:pt x="14356" y="440258"/>
                      <a:pt x="9571" y="425902"/>
                      <a:pt x="9571" y="411546"/>
                    </a:cubicBezTo>
                    <a:cubicBezTo>
                      <a:pt x="9571" y="397190"/>
                      <a:pt x="9571" y="382833"/>
                      <a:pt x="4785" y="368477"/>
                    </a:cubicBezTo>
                    <a:cubicBezTo>
                      <a:pt x="0" y="339765"/>
                      <a:pt x="0" y="315838"/>
                      <a:pt x="0" y="287125"/>
                    </a:cubicBezTo>
                    <a:cubicBezTo>
                      <a:pt x="0" y="263198"/>
                      <a:pt x="0" y="234485"/>
                      <a:pt x="0" y="210558"/>
                    </a:cubicBezTo>
                    <a:cubicBezTo>
                      <a:pt x="0" y="186631"/>
                      <a:pt x="0" y="162704"/>
                      <a:pt x="4785" y="143562"/>
                    </a:cubicBezTo>
                    <a:cubicBezTo>
                      <a:pt x="4785" y="124421"/>
                      <a:pt x="9571" y="105279"/>
                      <a:pt x="9571" y="86138"/>
                    </a:cubicBezTo>
                    <a:cubicBezTo>
                      <a:pt x="9571" y="66996"/>
                      <a:pt x="14356" y="52640"/>
                      <a:pt x="14356" y="43069"/>
                    </a:cubicBezTo>
                    <a:cubicBezTo>
                      <a:pt x="14356" y="28713"/>
                      <a:pt x="19142" y="23927"/>
                      <a:pt x="19142" y="14356"/>
                    </a:cubicBezTo>
                    <a:cubicBezTo>
                      <a:pt x="19142" y="4786"/>
                      <a:pt x="19142" y="0"/>
                      <a:pt x="19142" y="0"/>
                    </a:cubicBezTo>
                    <a:close/>
                  </a:path>
                </a:pathLst>
              </a:custGeom>
              <a:solidFill>
                <a:srgbClr val="EA9600"/>
              </a:solidFill>
              <a:ln w="47824" cap="flat">
                <a:noFill/>
                <a:prstDash val="solid"/>
                <a:miter/>
              </a:ln>
            </p:spPr>
            <p:txBody>
              <a:bodyPr rtlCol="0" anchor="ctr"/>
              <a:lstStyle/>
              <a:p>
                <a:endParaRPr lang="en-US"/>
              </a:p>
            </p:txBody>
          </p:sp>
          <p:grpSp>
            <p:nvGrpSpPr>
              <p:cNvPr id="63" name="Graphic 3">
                <a:extLst>
                  <a:ext uri="{FF2B5EF4-FFF2-40B4-BE49-F238E27FC236}">
                    <a16:creationId xmlns:a16="http://schemas.microsoft.com/office/drawing/2014/main" id="{DEE441D1-98E0-4649-8D32-F7B7A1289210}"/>
                  </a:ext>
                </a:extLst>
              </p:cNvPr>
              <p:cNvGrpSpPr/>
              <p:nvPr/>
            </p:nvGrpSpPr>
            <p:grpSpPr>
              <a:xfrm>
                <a:off x="8765951" y="7645355"/>
                <a:ext cx="813521" cy="1034415"/>
                <a:chOff x="8765951" y="7645355"/>
                <a:chExt cx="813521" cy="1034415"/>
              </a:xfrm>
            </p:grpSpPr>
            <p:sp>
              <p:nvSpPr>
                <p:cNvPr id="114" name="Freeform: Shape 113">
                  <a:extLst>
                    <a:ext uri="{FF2B5EF4-FFF2-40B4-BE49-F238E27FC236}">
                      <a16:creationId xmlns:a16="http://schemas.microsoft.com/office/drawing/2014/main" id="{D8C8FE7D-FF1F-4730-9B85-45B75238D5AE}"/>
                    </a:ext>
                  </a:extLst>
                </p:cNvPr>
                <p:cNvSpPr/>
                <p:nvPr/>
              </p:nvSpPr>
              <p:spPr>
                <a:xfrm>
                  <a:off x="8780308" y="7646887"/>
                  <a:ext cx="799164" cy="1032884"/>
                </a:xfrm>
                <a:custGeom>
                  <a:avLst/>
                  <a:gdLst>
                    <a:gd name="connsiteX0" fmla="*/ 0 w 799164"/>
                    <a:gd name="connsiteY0" fmla="*/ 36752 h 1032884"/>
                    <a:gd name="connsiteX1" fmla="*/ 43069 w 799164"/>
                    <a:gd name="connsiteY1" fmla="*/ 137246 h 1032884"/>
                    <a:gd name="connsiteX2" fmla="*/ 62210 w 799164"/>
                    <a:gd name="connsiteY2" fmla="*/ 405229 h 1032884"/>
                    <a:gd name="connsiteX3" fmla="*/ 167490 w 799164"/>
                    <a:gd name="connsiteY3" fmla="*/ 945981 h 1032884"/>
                    <a:gd name="connsiteX4" fmla="*/ 153133 w 799164"/>
                    <a:gd name="connsiteY4" fmla="*/ 1032119 h 1032884"/>
                    <a:gd name="connsiteX5" fmla="*/ 263198 w 799164"/>
                    <a:gd name="connsiteY5" fmla="*/ 1022548 h 1032884"/>
                    <a:gd name="connsiteX6" fmla="*/ 555108 w 799164"/>
                    <a:gd name="connsiteY6" fmla="*/ 960337 h 1032884"/>
                    <a:gd name="connsiteX7" fmla="*/ 799165 w 799164"/>
                    <a:gd name="connsiteY7" fmla="*/ 845487 h 1032884"/>
                    <a:gd name="connsiteX8" fmla="*/ 722598 w 799164"/>
                    <a:gd name="connsiteY8" fmla="*/ 457869 h 1032884"/>
                    <a:gd name="connsiteX9" fmla="*/ 708242 w 799164"/>
                    <a:gd name="connsiteY9" fmla="*/ 247310 h 1032884"/>
                    <a:gd name="connsiteX10" fmla="*/ 641246 w 799164"/>
                    <a:gd name="connsiteY10" fmla="*/ 8039 h 1032884"/>
                    <a:gd name="connsiteX11" fmla="*/ 0 w 799164"/>
                    <a:gd name="connsiteY11" fmla="*/ 36752 h 103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164" h="1032884">
                      <a:moveTo>
                        <a:pt x="0" y="36752"/>
                      </a:moveTo>
                      <a:cubicBezTo>
                        <a:pt x="0" y="36752"/>
                        <a:pt x="43069" y="65465"/>
                        <a:pt x="43069" y="137246"/>
                      </a:cubicBezTo>
                      <a:cubicBezTo>
                        <a:pt x="47854" y="209027"/>
                        <a:pt x="57425" y="333448"/>
                        <a:pt x="62210" y="405229"/>
                      </a:cubicBezTo>
                      <a:cubicBezTo>
                        <a:pt x="66996" y="477010"/>
                        <a:pt x="148348" y="874200"/>
                        <a:pt x="167490" y="945981"/>
                      </a:cubicBezTo>
                      <a:cubicBezTo>
                        <a:pt x="186631" y="1017762"/>
                        <a:pt x="186631" y="1022548"/>
                        <a:pt x="153133" y="1032119"/>
                      </a:cubicBezTo>
                      <a:cubicBezTo>
                        <a:pt x="153133" y="1032119"/>
                        <a:pt x="196202" y="1036904"/>
                        <a:pt x="263198" y="1022548"/>
                      </a:cubicBezTo>
                      <a:cubicBezTo>
                        <a:pt x="325408" y="1008192"/>
                        <a:pt x="421117" y="998620"/>
                        <a:pt x="555108" y="960337"/>
                      </a:cubicBezTo>
                      <a:cubicBezTo>
                        <a:pt x="684315" y="922054"/>
                        <a:pt x="799165" y="912483"/>
                        <a:pt x="799165" y="845487"/>
                      </a:cubicBezTo>
                      <a:cubicBezTo>
                        <a:pt x="799165" y="778491"/>
                        <a:pt x="751310" y="558362"/>
                        <a:pt x="722598" y="457869"/>
                      </a:cubicBezTo>
                      <a:cubicBezTo>
                        <a:pt x="693886" y="352589"/>
                        <a:pt x="713027" y="295164"/>
                        <a:pt x="708242" y="247310"/>
                      </a:cubicBezTo>
                      <a:cubicBezTo>
                        <a:pt x="703456" y="204241"/>
                        <a:pt x="684315" y="31967"/>
                        <a:pt x="641246" y="8039"/>
                      </a:cubicBezTo>
                      <a:cubicBezTo>
                        <a:pt x="593392" y="-20673"/>
                        <a:pt x="0" y="36752"/>
                        <a:pt x="0" y="36752"/>
                      </a:cubicBezTo>
                      <a:close/>
                    </a:path>
                  </a:pathLst>
                </a:custGeom>
                <a:solidFill>
                  <a:srgbClr val="FFD900"/>
                </a:solidFill>
                <a:ln w="47824"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5AFACC8C-3CB4-42F3-8242-E1F75207E66C}"/>
                    </a:ext>
                  </a:extLst>
                </p:cNvPr>
                <p:cNvSpPr/>
                <p:nvPr/>
              </p:nvSpPr>
              <p:spPr>
                <a:xfrm>
                  <a:off x="8765951" y="7645355"/>
                  <a:ext cx="813521" cy="1033649"/>
                </a:xfrm>
                <a:custGeom>
                  <a:avLst/>
                  <a:gdLst>
                    <a:gd name="connsiteX0" fmla="*/ 181846 w 813521"/>
                    <a:gd name="connsiteY0" fmla="*/ 1033650 h 1033649"/>
                    <a:gd name="connsiteX1" fmla="*/ 181846 w 813521"/>
                    <a:gd name="connsiteY1" fmla="*/ 1033650 h 1033649"/>
                    <a:gd name="connsiteX2" fmla="*/ 167490 w 813521"/>
                    <a:gd name="connsiteY2" fmla="*/ 1033650 h 1033649"/>
                    <a:gd name="connsiteX3" fmla="*/ 133992 w 813521"/>
                    <a:gd name="connsiteY3" fmla="*/ 1033650 h 1033649"/>
                    <a:gd name="connsiteX4" fmla="*/ 162704 w 813521"/>
                    <a:gd name="connsiteY4" fmla="*/ 1028865 h 1033649"/>
                    <a:gd name="connsiteX5" fmla="*/ 186631 w 813521"/>
                    <a:gd name="connsiteY5" fmla="*/ 1019294 h 1033649"/>
                    <a:gd name="connsiteX6" fmla="*/ 177061 w 813521"/>
                    <a:gd name="connsiteY6" fmla="*/ 952298 h 1033649"/>
                    <a:gd name="connsiteX7" fmla="*/ 71781 w 813521"/>
                    <a:gd name="connsiteY7" fmla="*/ 411546 h 1033649"/>
                    <a:gd name="connsiteX8" fmla="*/ 52640 w 813521"/>
                    <a:gd name="connsiteY8" fmla="*/ 143562 h 1033649"/>
                    <a:gd name="connsiteX9" fmla="*/ 9571 w 813521"/>
                    <a:gd name="connsiteY9" fmla="*/ 47854 h 1033649"/>
                    <a:gd name="connsiteX10" fmla="*/ 0 w 813521"/>
                    <a:gd name="connsiteY10" fmla="*/ 38283 h 1033649"/>
                    <a:gd name="connsiteX11" fmla="*/ 14356 w 813521"/>
                    <a:gd name="connsiteY11" fmla="*/ 38283 h 1033649"/>
                    <a:gd name="connsiteX12" fmla="*/ 583821 w 813521"/>
                    <a:gd name="connsiteY12" fmla="*/ 0 h 1033649"/>
                    <a:gd name="connsiteX13" fmla="*/ 655602 w 813521"/>
                    <a:gd name="connsiteY13" fmla="*/ 4786 h 1033649"/>
                    <a:gd name="connsiteX14" fmla="*/ 722598 w 813521"/>
                    <a:gd name="connsiteY14" fmla="*/ 229700 h 1033649"/>
                    <a:gd name="connsiteX15" fmla="*/ 722598 w 813521"/>
                    <a:gd name="connsiteY15" fmla="*/ 244056 h 1033649"/>
                    <a:gd name="connsiteX16" fmla="*/ 722598 w 813521"/>
                    <a:gd name="connsiteY16" fmla="*/ 296696 h 1033649"/>
                    <a:gd name="connsiteX17" fmla="*/ 736954 w 813521"/>
                    <a:gd name="connsiteY17" fmla="*/ 454615 h 1033649"/>
                    <a:gd name="connsiteX18" fmla="*/ 813521 w 813521"/>
                    <a:gd name="connsiteY18" fmla="*/ 847019 h 1033649"/>
                    <a:gd name="connsiteX19" fmla="*/ 641246 w 813521"/>
                    <a:gd name="connsiteY19" fmla="*/ 947512 h 1033649"/>
                    <a:gd name="connsiteX20" fmla="*/ 564679 w 813521"/>
                    <a:gd name="connsiteY20" fmla="*/ 966654 h 1033649"/>
                    <a:gd name="connsiteX21" fmla="*/ 330194 w 813521"/>
                    <a:gd name="connsiteY21" fmla="*/ 1019294 h 1033649"/>
                    <a:gd name="connsiteX22" fmla="*/ 272769 w 813521"/>
                    <a:gd name="connsiteY22" fmla="*/ 1028865 h 1033649"/>
                    <a:gd name="connsiteX23" fmla="*/ 181846 w 813521"/>
                    <a:gd name="connsiteY23" fmla="*/ 1033650 h 1033649"/>
                    <a:gd name="connsiteX24" fmla="*/ 23927 w 813521"/>
                    <a:gd name="connsiteY24" fmla="*/ 38283 h 1033649"/>
                    <a:gd name="connsiteX25" fmla="*/ 62211 w 813521"/>
                    <a:gd name="connsiteY25" fmla="*/ 133992 h 1033649"/>
                    <a:gd name="connsiteX26" fmla="*/ 81352 w 813521"/>
                    <a:gd name="connsiteY26" fmla="*/ 401975 h 1033649"/>
                    <a:gd name="connsiteX27" fmla="*/ 186631 w 813521"/>
                    <a:gd name="connsiteY27" fmla="*/ 942727 h 1033649"/>
                    <a:gd name="connsiteX28" fmla="*/ 196202 w 813521"/>
                    <a:gd name="connsiteY28" fmla="*/ 1019294 h 1033649"/>
                    <a:gd name="connsiteX29" fmla="*/ 191417 w 813521"/>
                    <a:gd name="connsiteY29" fmla="*/ 1024079 h 1033649"/>
                    <a:gd name="connsiteX30" fmla="*/ 272769 w 813521"/>
                    <a:gd name="connsiteY30" fmla="*/ 1014508 h 1033649"/>
                    <a:gd name="connsiteX31" fmla="*/ 330194 w 813521"/>
                    <a:gd name="connsiteY31" fmla="*/ 1004938 h 1033649"/>
                    <a:gd name="connsiteX32" fmla="*/ 564679 w 813521"/>
                    <a:gd name="connsiteY32" fmla="*/ 952298 h 1033649"/>
                    <a:gd name="connsiteX33" fmla="*/ 641246 w 813521"/>
                    <a:gd name="connsiteY33" fmla="*/ 933156 h 1033649"/>
                    <a:gd name="connsiteX34" fmla="*/ 803950 w 813521"/>
                    <a:gd name="connsiteY34" fmla="*/ 842233 h 1033649"/>
                    <a:gd name="connsiteX35" fmla="*/ 727384 w 813521"/>
                    <a:gd name="connsiteY35" fmla="*/ 454615 h 1033649"/>
                    <a:gd name="connsiteX36" fmla="*/ 713027 w 813521"/>
                    <a:gd name="connsiteY36" fmla="*/ 296696 h 1033649"/>
                    <a:gd name="connsiteX37" fmla="*/ 713027 w 813521"/>
                    <a:gd name="connsiteY37" fmla="*/ 244056 h 1033649"/>
                    <a:gd name="connsiteX38" fmla="*/ 713027 w 813521"/>
                    <a:gd name="connsiteY38" fmla="*/ 229700 h 1033649"/>
                    <a:gd name="connsiteX39" fmla="*/ 650817 w 813521"/>
                    <a:gd name="connsiteY39" fmla="*/ 9571 h 1033649"/>
                    <a:gd name="connsiteX40" fmla="*/ 583821 w 813521"/>
                    <a:gd name="connsiteY40" fmla="*/ 4786 h 1033649"/>
                    <a:gd name="connsiteX41" fmla="*/ 23927 w 813521"/>
                    <a:gd name="connsiteY41" fmla="*/ 38283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3521" h="1033649">
                      <a:moveTo>
                        <a:pt x="181846" y="1033650"/>
                      </a:moveTo>
                      <a:lnTo>
                        <a:pt x="181846" y="1033650"/>
                      </a:lnTo>
                      <a:cubicBezTo>
                        <a:pt x="172275" y="1033650"/>
                        <a:pt x="167490" y="1033650"/>
                        <a:pt x="167490" y="1033650"/>
                      </a:cubicBezTo>
                      <a:lnTo>
                        <a:pt x="133992" y="1033650"/>
                      </a:lnTo>
                      <a:lnTo>
                        <a:pt x="162704" y="1028865"/>
                      </a:lnTo>
                      <a:cubicBezTo>
                        <a:pt x="177061" y="1024079"/>
                        <a:pt x="181846" y="1024079"/>
                        <a:pt x="186631" y="1019294"/>
                      </a:cubicBezTo>
                      <a:cubicBezTo>
                        <a:pt x="191417" y="1009723"/>
                        <a:pt x="186631" y="990581"/>
                        <a:pt x="177061" y="952298"/>
                      </a:cubicBezTo>
                      <a:cubicBezTo>
                        <a:pt x="157919" y="875731"/>
                        <a:pt x="76567" y="483327"/>
                        <a:pt x="71781" y="411546"/>
                      </a:cubicBezTo>
                      <a:cubicBezTo>
                        <a:pt x="66996" y="344550"/>
                        <a:pt x="57425" y="215344"/>
                        <a:pt x="52640" y="143562"/>
                      </a:cubicBezTo>
                      <a:cubicBezTo>
                        <a:pt x="47854" y="76567"/>
                        <a:pt x="9571" y="47854"/>
                        <a:pt x="9571" y="47854"/>
                      </a:cubicBezTo>
                      <a:lnTo>
                        <a:pt x="0" y="38283"/>
                      </a:lnTo>
                      <a:lnTo>
                        <a:pt x="14356" y="38283"/>
                      </a:lnTo>
                      <a:cubicBezTo>
                        <a:pt x="19142" y="38283"/>
                        <a:pt x="421117" y="0"/>
                        <a:pt x="583821" y="0"/>
                      </a:cubicBezTo>
                      <a:cubicBezTo>
                        <a:pt x="636461" y="0"/>
                        <a:pt x="650817" y="4786"/>
                        <a:pt x="655602" y="4786"/>
                      </a:cubicBezTo>
                      <a:cubicBezTo>
                        <a:pt x="693886" y="23927"/>
                        <a:pt x="708242" y="129206"/>
                        <a:pt x="722598" y="229700"/>
                      </a:cubicBezTo>
                      <a:cubicBezTo>
                        <a:pt x="722598" y="234485"/>
                        <a:pt x="722598" y="244056"/>
                        <a:pt x="722598" y="244056"/>
                      </a:cubicBezTo>
                      <a:cubicBezTo>
                        <a:pt x="722598" y="258413"/>
                        <a:pt x="722598" y="277554"/>
                        <a:pt x="722598" y="296696"/>
                      </a:cubicBezTo>
                      <a:cubicBezTo>
                        <a:pt x="722598" y="334979"/>
                        <a:pt x="717813" y="382833"/>
                        <a:pt x="736954" y="454615"/>
                      </a:cubicBezTo>
                      <a:cubicBezTo>
                        <a:pt x="765667" y="564679"/>
                        <a:pt x="813521" y="780023"/>
                        <a:pt x="813521" y="847019"/>
                      </a:cubicBezTo>
                      <a:cubicBezTo>
                        <a:pt x="813521" y="904444"/>
                        <a:pt x="736954" y="923585"/>
                        <a:pt x="641246" y="947512"/>
                      </a:cubicBezTo>
                      <a:cubicBezTo>
                        <a:pt x="617319" y="952298"/>
                        <a:pt x="593392" y="961869"/>
                        <a:pt x="564679" y="966654"/>
                      </a:cubicBezTo>
                      <a:cubicBezTo>
                        <a:pt x="468971" y="995367"/>
                        <a:pt x="387619" y="1009723"/>
                        <a:pt x="330194" y="1019294"/>
                      </a:cubicBezTo>
                      <a:cubicBezTo>
                        <a:pt x="311052" y="1024079"/>
                        <a:pt x="291910" y="1024079"/>
                        <a:pt x="272769" y="1028865"/>
                      </a:cubicBezTo>
                      <a:cubicBezTo>
                        <a:pt x="234486" y="1033650"/>
                        <a:pt x="200988" y="1033650"/>
                        <a:pt x="181846" y="1033650"/>
                      </a:cubicBezTo>
                      <a:close/>
                      <a:moveTo>
                        <a:pt x="23927" y="38283"/>
                      </a:moveTo>
                      <a:cubicBezTo>
                        <a:pt x="38283" y="52640"/>
                        <a:pt x="62211" y="81352"/>
                        <a:pt x="62211" y="133992"/>
                      </a:cubicBezTo>
                      <a:cubicBezTo>
                        <a:pt x="66996" y="205773"/>
                        <a:pt x="76567" y="334979"/>
                        <a:pt x="81352" y="401975"/>
                      </a:cubicBezTo>
                      <a:cubicBezTo>
                        <a:pt x="86138" y="473756"/>
                        <a:pt x="167490" y="866160"/>
                        <a:pt x="186631" y="942727"/>
                      </a:cubicBezTo>
                      <a:cubicBezTo>
                        <a:pt x="200988" y="985796"/>
                        <a:pt x="205773" y="1004938"/>
                        <a:pt x="196202" y="1019294"/>
                      </a:cubicBezTo>
                      <a:cubicBezTo>
                        <a:pt x="196202" y="1019294"/>
                        <a:pt x="191417" y="1024079"/>
                        <a:pt x="191417" y="1024079"/>
                      </a:cubicBezTo>
                      <a:cubicBezTo>
                        <a:pt x="210558" y="1024079"/>
                        <a:pt x="239271" y="1019294"/>
                        <a:pt x="272769" y="1014508"/>
                      </a:cubicBezTo>
                      <a:cubicBezTo>
                        <a:pt x="287125" y="1009723"/>
                        <a:pt x="306267" y="1009723"/>
                        <a:pt x="330194" y="1004938"/>
                      </a:cubicBezTo>
                      <a:cubicBezTo>
                        <a:pt x="387619" y="995367"/>
                        <a:pt x="468971" y="981010"/>
                        <a:pt x="564679" y="952298"/>
                      </a:cubicBezTo>
                      <a:cubicBezTo>
                        <a:pt x="593392" y="942727"/>
                        <a:pt x="617319" y="937942"/>
                        <a:pt x="641246" y="933156"/>
                      </a:cubicBezTo>
                      <a:cubicBezTo>
                        <a:pt x="732169" y="909229"/>
                        <a:pt x="803950" y="890088"/>
                        <a:pt x="803950" y="842233"/>
                      </a:cubicBezTo>
                      <a:cubicBezTo>
                        <a:pt x="803950" y="780023"/>
                        <a:pt x="760881" y="559894"/>
                        <a:pt x="727384" y="454615"/>
                      </a:cubicBezTo>
                      <a:cubicBezTo>
                        <a:pt x="708242" y="382833"/>
                        <a:pt x="708242" y="334979"/>
                        <a:pt x="713027" y="296696"/>
                      </a:cubicBezTo>
                      <a:cubicBezTo>
                        <a:pt x="713027" y="277554"/>
                        <a:pt x="713027" y="258413"/>
                        <a:pt x="713027" y="244056"/>
                      </a:cubicBezTo>
                      <a:cubicBezTo>
                        <a:pt x="713027" y="239271"/>
                        <a:pt x="713027" y="234485"/>
                        <a:pt x="713027" y="229700"/>
                      </a:cubicBezTo>
                      <a:cubicBezTo>
                        <a:pt x="708242" y="177060"/>
                        <a:pt x="689100" y="33498"/>
                        <a:pt x="650817" y="9571"/>
                      </a:cubicBezTo>
                      <a:cubicBezTo>
                        <a:pt x="646031" y="9571"/>
                        <a:pt x="631675" y="4786"/>
                        <a:pt x="583821" y="4786"/>
                      </a:cubicBezTo>
                      <a:cubicBezTo>
                        <a:pt x="435473" y="4786"/>
                        <a:pt x="90923" y="33498"/>
                        <a:pt x="23927" y="38283"/>
                      </a:cubicBezTo>
                      <a:close/>
                    </a:path>
                  </a:pathLst>
                </a:custGeom>
                <a:solidFill>
                  <a:srgbClr val="EA9600"/>
                </a:solidFill>
                <a:ln w="47824" cap="flat">
                  <a:noFill/>
                  <a:prstDash val="solid"/>
                  <a:miter/>
                </a:ln>
              </p:spPr>
              <p:txBody>
                <a:bodyPr rtlCol="0" anchor="ctr"/>
                <a:lstStyle/>
                <a:p>
                  <a:endParaRPr lang="en-US"/>
                </a:p>
              </p:txBody>
            </p:sp>
          </p:grpSp>
          <p:sp>
            <p:nvSpPr>
              <p:cNvPr id="64" name="Freeform: Shape 63">
                <a:extLst>
                  <a:ext uri="{FF2B5EF4-FFF2-40B4-BE49-F238E27FC236}">
                    <a16:creationId xmlns:a16="http://schemas.microsoft.com/office/drawing/2014/main" id="{2B74954A-DE97-4C0B-A939-C32A0E2A981D}"/>
                  </a:ext>
                </a:extLst>
              </p:cNvPr>
              <p:cNvSpPr/>
              <p:nvPr/>
            </p:nvSpPr>
            <p:spPr>
              <a:xfrm>
                <a:off x="8794664" y="7644309"/>
                <a:ext cx="799164" cy="1035462"/>
              </a:xfrm>
              <a:custGeom>
                <a:avLst/>
                <a:gdLst>
                  <a:gd name="connsiteX0" fmla="*/ 741740 w 799164"/>
                  <a:gd name="connsiteY0" fmla="*/ 848066 h 1035462"/>
                  <a:gd name="connsiteX1" fmla="*/ 593392 w 799164"/>
                  <a:gd name="connsiteY1" fmla="*/ 891134 h 1035462"/>
                  <a:gd name="connsiteX2" fmla="*/ 397190 w 799164"/>
                  <a:gd name="connsiteY2" fmla="*/ 934203 h 1035462"/>
                  <a:gd name="connsiteX3" fmla="*/ 234486 w 799164"/>
                  <a:gd name="connsiteY3" fmla="*/ 967701 h 1035462"/>
                  <a:gd name="connsiteX4" fmla="*/ 177061 w 799164"/>
                  <a:gd name="connsiteY4" fmla="*/ 924632 h 1035462"/>
                  <a:gd name="connsiteX5" fmla="*/ 76567 w 799164"/>
                  <a:gd name="connsiteY5" fmla="*/ 551370 h 1035462"/>
                  <a:gd name="connsiteX6" fmla="*/ 90923 w 799164"/>
                  <a:gd name="connsiteY6" fmla="*/ 465232 h 1035462"/>
                  <a:gd name="connsiteX7" fmla="*/ 167490 w 799164"/>
                  <a:gd name="connsiteY7" fmla="*/ 470018 h 1035462"/>
                  <a:gd name="connsiteX8" fmla="*/ 210558 w 799164"/>
                  <a:gd name="connsiteY8" fmla="*/ 575297 h 1035462"/>
                  <a:gd name="connsiteX9" fmla="*/ 272769 w 799164"/>
                  <a:gd name="connsiteY9" fmla="*/ 714074 h 1035462"/>
                  <a:gd name="connsiteX10" fmla="*/ 363692 w 799164"/>
                  <a:gd name="connsiteY10" fmla="*/ 642293 h 1035462"/>
                  <a:gd name="connsiteX11" fmla="*/ 349336 w 799164"/>
                  <a:gd name="connsiteY11" fmla="*/ 580082 h 1035462"/>
                  <a:gd name="connsiteX12" fmla="*/ 325409 w 799164"/>
                  <a:gd name="connsiteY12" fmla="*/ 474803 h 1035462"/>
                  <a:gd name="connsiteX13" fmla="*/ 378048 w 799164"/>
                  <a:gd name="connsiteY13" fmla="*/ 436520 h 1035462"/>
                  <a:gd name="connsiteX14" fmla="*/ 483327 w 799164"/>
                  <a:gd name="connsiteY14" fmla="*/ 412593 h 1035462"/>
                  <a:gd name="connsiteX15" fmla="*/ 564679 w 799164"/>
                  <a:gd name="connsiteY15" fmla="*/ 403022 h 1035462"/>
                  <a:gd name="connsiteX16" fmla="*/ 593392 w 799164"/>
                  <a:gd name="connsiteY16" fmla="*/ 484374 h 1035462"/>
                  <a:gd name="connsiteX17" fmla="*/ 626890 w 799164"/>
                  <a:gd name="connsiteY17" fmla="*/ 608795 h 1035462"/>
                  <a:gd name="connsiteX18" fmla="*/ 756096 w 799164"/>
                  <a:gd name="connsiteY18" fmla="*/ 618366 h 1035462"/>
                  <a:gd name="connsiteX19" fmla="*/ 717813 w 799164"/>
                  <a:gd name="connsiteY19" fmla="*/ 455661 h 1035462"/>
                  <a:gd name="connsiteX20" fmla="*/ 703457 w 799164"/>
                  <a:gd name="connsiteY20" fmla="*/ 245103 h 1035462"/>
                  <a:gd name="connsiteX21" fmla="*/ 636461 w 799164"/>
                  <a:gd name="connsiteY21" fmla="*/ 5832 h 1035462"/>
                  <a:gd name="connsiteX22" fmla="*/ 0 w 799164"/>
                  <a:gd name="connsiteY22" fmla="*/ 39330 h 1035462"/>
                  <a:gd name="connsiteX23" fmla="*/ 43069 w 799164"/>
                  <a:gd name="connsiteY23" fmla="*/ 139824 h 1035462"/>
                  <a:gd name="connsiteX24" fmla="*/ 62211 w 799164"/>
                  <a:gd name="connsiteY24" fmla="*/ 407807 h 1035462"/>
                  <a:gd name="connsiteX25" fmla="*/ 167490 w 799164"/>
                  <a:gd name="connsiteY25" fmla="*/ 948559 h 1035462"/>
                  <a:gd name="connsiteX26" fmla="*/ 153134 w 799164"/>
                  <a:gd name="connsiteY26" fmla="*/ 1034697 h 1035462"/>
                  <a:gd name="connsiteX27" fmla="*/ 263198 w 799164"/>
                  <a:gd name="connsiteY27" fmla="*/ 1025126 h 1035462"/>
                  <a:gd name="connsiteX28" fmla="*/ 555109 w 799164"/>
                  <a:gd name="connsiteY28" fmla="*/ 962916 h 1035462"/>
                  <a:gd name="connsiteX29" fmla="*/ 799165 w 799164"/>
                  <a:gd name="connsiteY29" fmla="*/ 848066 h 1035462"/>
                  <a:gd name="connsiteX30" fmla="*/ 794380 w 799164"/>
                  <a:gd name="connsiteY30" fmla="*/ 809782 h 1035462"/>
                  <a:gd name="connsiteX31" fmla="*/ 741740 w 799164"/>
                  <a:gd name="connsiteY31" fmla="*/ 848066 h 103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9164" h="1035462">
                    <a:moveTo>
                      <a:pt x="741740" y="848066"/>
                    </a:moveTo>
                    <a:cubicBezTo>
                      <a:pt x="693886" y="871993"/>
                      <a:pt x="641246" y="876778"/>
                      <a:pt x="593392" y="891134"/>
                    </a:cubicBezTo>
                    <a:cubicBezTo>
                      <a:pt x="526396" y="905490"/>
                      <a:pt x="464186" y="919847"/>
                      <a:pt x="397190" y="934203"/>
                    </a:cubicBezTo>
                    <a:cubicBezTo>
                      <a:pt x="349336" y="943774"/>
                      <a:pt x="287125" y="967701"/>
                      <a:pt x="234486" y="967701"/>
                    </a:cubicBezTo>
                    <a:cubicBezTo>
                      <a:pt x="200988" y="967701"/>
                      <a:pt x="186631" y="953345"/>
                      <a:pt x="177061" y="924632"/>
                    </a:cubicBezTo>
                    <a:cubicBezTo>
                      <a:pt x="129206" y="804997"/>
                      <a:pt x="95708" y="675791"/>
                      <a:pt x="76567" y="551370"/>
                    </a:cubicBezTo>
                    <a:cubicBezTo>
                      <a:pt x="71781" y="527443"/>
                      <a:pt x="62211" y="479589"/>
                      <a:pt x="90923" y="465232"/>
                    </a:cubicBezTo>
                    <a:cubicBezTo>
                      <a:pt x="105279" y="455661"/>
                      <a:pt x="153134" y="460447"/>
                      <a:pt x="167490" y="470018"/>
                    </a:cubicBezTo>
                    <a:cubicBezTo>
                      <a:pt x="196202" y="489159"/>
                      <a:pt x="200988" y="541799"/>
                      <a:pt x="210558" y="575297"/>
                    </a:cubicBezTo>
                    <a:cubicBezTo>
                      <a:pt x="220130" y="613580"/>
                      <a:pt x="224915" y="714074"/>
                      <a:pt x="272769" y="714074"/>
                    </a:cubicBezTo>
                    <a:cubicBezTo>
                      <a:pt x="315838" y="714074"/>
                      <a:pt x="373263" y="699718"/>
                      <a:pt x="363692" y="642293"/>
                    </a:cubicBezTo>
                    <a:cubicBezTo>
                      <a:pt x="358906" y="623151"/>
                      <a:pt x="354121" y="599224"/>
                      <a:pt x="349336" y="580082"/>
                    </a:cubicBezTo>
                    <a:cubicBezTo>
                      <a:pt x="339765" y="546584"/>
                      <a:pt x="325409" y="508301"/>
                      <a:pt x="325409" y="474803"/>
                    </a:cubicBezTo>
                    <a:cubicBezTo>
                      <a:pt x="325409" y="446091"/>
                      <a:pt x="354121" y="441305"/>
                      <a:pt x="378048" y="436520"/>
                    </a:cubicBezTo>
                    <a:cubicBezTo>
                      <a:pt x="416332" y="431734"/>
                      <a:pt x="445044" y="426949"/>
                      <a:pt x="483327" y="412593"/>
                    </a:cubicBezTo>
                    <a:cubicBezTo>
                      <a:pt x="502469" y="407807"/>
                      <a:pt x="545538" y="383880"/>
                      <a:pt x="564679" y="403022"/>
                    </a:cubicBezTo>
                    <a:cubicBezTo>
                      <a:pt x="583821" y="422163"/>
                      <a:pt x="588607" y="460447"/>
                      <a:pt x="593392" y="484374"/>
                    </a:cubicBezTo>
                    <a:cubicBezTo>
                      <a:pt x="598177" y="527443"/>
                      <a:pt x="602963" y="570511"/>
                      <a:pt x="626890" y="608795"/>
                    </a:cubicBezTo>
                    <a:cubicBezTo>
                      <a:pt x="650817" y="647078"/>
                      <a:pt x="713027" y="637507"/>
                      <a:pt x="756096" y="618366"/>
                    </a:cubicBezTo>
                    <a:cubicBezTo>
                      <a:pt x="741740" y="556155"/>
                      <a:pt x="727384" y="493945"/>
                      <a:pt x="717813" y="455661"/>
                    </a:cubicBezTo>
                    <a:cubicBezTo>
                      <a:pt x="689100" y="350382"/>
                      <a:pt x="708242" y="292957"/>
                      <a:pt x="703457" y="245103"/>
                    </a:cubicBezTo>
                    <a:cubicBezTo>
                      <a:pt x="698671" y="202034"/>
                      <a:pt x="679530" y="29759"/>
                      <a:pt x="636461" y="5832"/>
                    </a:cubicBezTo>
                    <a:cubicBezTo>
                      <a:pt x="593392" y="-18095"/>
                      <a:pt x="0" y="39330"/>
                      <a:pt x="0" y="39330"/>
                    </a:cubicBezTo>
                    <a:cubicBezTo>
                      <a:pt x="0" y="39330"/>
                      <a:pt x="43069" y="68043"/>
                      <a:pt x="43069" y="139824"/>
                    </a:cubicBezTo>
                    <a:cubicBezTo>
                      <a:pt x="47854" y="211605"/>
                      <a:pt x="57425" y="336026"/>
                      <a:pt x="62211" y="407807"/>
                    </a:cubicBezTo>
                    <a:cubicBezTo>
                      <a:pt x="66996" y="479589"/>
                      <a:pt x="148348" y="876778"/>
                      <a:pt x="167490" y="948559"/>
                    </a:cubicBezTo>
                    <a:cubicBezTo>
                      <a:pt x="186631" y="1020340"/>
                      <a:pt x="186631" y="1025126"/>
                      <a:pt x="153134" y="1034697"/>
                    </a:cubicBezTo>
                    <a:cubicBezTo>
                      <a:pt x="153134" y="1034697"/>
                      <a:pt x="196202" y="1039482"/>
                      <a:pt x="263198" y="1025126"/>
                    </a:cubicBezTo>
                    <a:cubicBezTo>
                      <a:pt x="325409" y="1010770"/>
                      <a:pt x="421117" y="1001199"/>
                      <a:pt x="555109" y="962916"/>
                    </a:cubicBezTo>
                    <a:cubicBezTo>
                      <a:pt x="684315" y="924632"/>
                      <a:pt x="799165" y="915061"/>
                      <a:pt x="799165" y="848066"/>
                    </a:cubicBezTo>
                    <a:cubicBezTo>
                      <a:pt x="799165" y="838495"/>
                      <a:pt x="799165" y="824139"/>
                      <a:pt x="794380" y="809782"/>
                    </a:cubicBezTo>
                    <a:cubicBezTo>
                      <a:pt x="775238" y="824139"/>
                      <a:pt x="760882" y="838495"/>
                      <a:pt x="741740" y="848066"/>
                    </a:cubicBezTo>
                    <a:close/>
                  </a:path>
                </a:pathLst>
              </a:custGeom>
              <a:solidFill>
                <a:srgbClr val="FFD900"/>
              </a:solidFill>
              <a:ln w="47824" cap="flat">
                <a:noFill/>
                <a:prstDash val="solid"/>
                <a:miter/>
              </a:ln>
            </p:spPr>
            <p:txBody>
              <a:bodyPr rtlCol="0" anchor="ctr"/>
              <a:lstStyle/>
              <a:p>
                <a:endParaRPr lang="en-US"/>
              </a:p>
            </p:txBody>
          </p:sp>
          <p:grpSp>
            <p:nvGrpSpPr>
              <p:cNvPr id="65" name="Graphic 3">
                <a:extLst>
                  <a:ext uri="{FF2B5EF4-FFF2-40B4-BE49-F238E27FC236}">
                    <a16:creationId xmlns:a16="http://schemas.microsoft.com/office/drawing/2014/main" id="{233B8FA7-2B9D-4D20-B255-310BBD15E0B9}"/>
                  </a:ext>
                </a:extLst>
              </p:cNvPr>
              <p:cNvGrpSpPr/>
              <p:nvPr/>
            </p:nvGrpSpPr>
            <p:grpSpPr>
              <a:xfrm>
                <a:off x="8555393" y="7564003"/>
                <a:ext cx="995828" cy="507254"/>
                <a:chOff x="8555393" y="7564003"/>
                <a:chExt cx="995828" cy="507254"/>
              </a:xfrm>
            </p:grpSpPr>
            <p:sp>
              <p:nvSpPr>
                <p:cNvPr id="112" name="Freeform: Shape 111">
                  <a:extLst>
                    <a:ext uri="{FF2B5EF4-FFF2-40B4-BE49-F238E27FC236}">
                      <a16:creationId xmlns:a16="http://schemas.microsoft.com/office/drawing/2014/main" id="{7876DB8F-C43E-4ED7-93BC-6B87FEBA335C}"/>
                    </a:ext>
                  </a:extLst>
                </p:cNvPr>
                <p:cNvSpPr/>
                <p:nvPr/>
              </p:nvSpPr>
              <p:spPr>
                <a:xfrm>
                  <a:off x="8560179" y="7575723"/>
                  <a:ext cx="991042" cy="490934"/>
                </a:xfrm>
                <a:custGeom>
                  <a:avLst/>
                  <a:gdLst>
                    <a:gd name="connsiteX0" fmla="*/ 827877 w 991042"/>
                    <a:gd name="connsiteY0" fmla="*/ 16993 h 490934"/>
                    <a:gd name="connsiteX1" fmla="*/ 937942 w 991042"/>
                    <a:gd name="connsiteY1" fmla="*/ 203624 h 490934"/>
                    <a:gd name="connsiteX2" fmla="*/ 990581 w 991042"/>
                    <a:gd name="connsiteY2" fmla="*/ 385470 h 490934"/>
                    <a:gd name="connsiteX3" fmla="*/ 870946 w 991042"/>
                    <a:gd name="connsiteY3" fmla="*/ 414182 h 490934"/>
                    <a:gd name="connsiteX4" fmla="*/ 636460 w 991042"/>
                    <a:gd name="connsiteY4" fmla="*/ 471607 h 490934"/>
                    <a:gd name="connsiteX5" fmla="*/ 488112 w 991042"/>
                    <a:gd name="connsiteY5" fmla="*/ 471607 h 490934"/>
                    <a:gd name="connsiteX6" fmla="*/ 344550 w 991042"/>
                    <a:gd name="connsiteY6" fmla="*/ 462036 h 490934"/>
                    <a:gd name="connsiteX7" fmla="*/ 291910 w 991042"/>
                    <a:gd name="connsiteY7" fmla="*/ 222765 h 490934"/>
                    <a:gd name="connsiteX8" fmla="*/ 153133 w 991042"/>
                    <a:gd name="connsiteY8" fmla="*/ 88774 h 490934"/>
                    <a:gd name="connsiteX9" fmla="*/ 0 w 991042"/>
                    <a:gd name="connsiteY9" fmla="*/ 227551 h 490934"/>
                    <a:gd name="connsiteX10" fmla="*/ 57425 w 991042"/>
                    <a:gd name="connsiteY10" fmla="*/ 112701 h 490934"/>
                    <a:gd name="connsiteX11" fmla="*/ 368477 w 991042"/>
                    <a:gd name="connsiteY11" fmla="*/ 21778 h 490934"/>
                    <a:gd name="connsiteX12" fmla="*/ 827877 w 991042"/>
                    <a:gd name="connsiteY12" fmla="*/ 16993 h 49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1042" h="490934">
                      <a:moveTo>
                        <a:pt x="827877" y="16993"/>
                      </a:moveTo>
                      <a:cubicBezTo>
                        <a:pt x="894873" y="50490"/>
                        <a:pt x="914015" y="146199"/>
                        <a:pt x="937942" y="203624"/>
                      </a:cubicBezTo>
                      <a:cubicBezTo>
                        <a:pt x="961869" y="256263"/>
                        <a:pt x="995367" y="375899"/>
                        <a:pt x="990581" y="385470"/>
                      </a:cubicBezTo>
                      <a:cubicBezTo>
                        <a:pt x="985796" y="395040"/>
                        <a:pt x="918800" y="423753"/>
                        <a:pt x="870946" y="414182"/>
                      </a:cubicBezTo>
                      <a:cubicBezTo>
                        <a:pt x="827877" y="404611"/>
                        <a:pt x="775238" y="457251"/>
                        <a:pt x="636460" y="471607"/>
                      </a:cubicBezTo>
                      <a:cubicBezTo>
                        <a:pt x="497683" y="485963"/>
                        <a:pt x="521610" y="462036"/>
                        <a:pt x="488112" y="471607"/>
                      </a:cubicBezTo>
                      <a:cubicBezTo>
                        <a:pt x="454615" y="481178"/>
                        <a:pt x="358906" y="514676"/>
                        <a:pt x="344550" y="462036"/>
                      </a:cubicBezTo>
                      <a:cubicBezTo>
                        <a:pt x="325408" y="414182"/>
                        <a:pt x="315838" y="265834"/>
                        <a:pt x="291910" y="222765"/>
                      </a:cubicBezTo>
                      <a:cubicBezTo>
                        <a:pt x="267983" y="179697"/>
                        <a:pt x="210558" y="93559"/>
                        <a:pt x="153133" y="88774"/>
                      </a:cubicBezTo>
                      <a:cubicBezTo>
                        <a:pt x="90923" y="83988"/>
                        <a:pt x="23927" y="155769"/>
                        <a:pt x="0" y="227551"/>
                      </a:cubicBezTo>
                      <a:cubicBezTo>
                        <a:pt x="0" y="227551"/>
                        <a:pt x="0" y="174911"/>
                        <a:pt x="57425" y="112701"/>
                      </a:cubicBezTo>
                      <a:cubicBezTo>
                        <a:pt x="114850" y="50490"/>
                        <a:pt x="244056" y="36134"/>
                        <a:pt x="368477" y="21778"/>
                      </a:cubicBezTo>
                      <a:cubicBezTo>
                        <a:pt x="492898" y="7422"/>
                        <a:pt x="760881" y="-16505"/>
                        <a:pt x="827877" y="16993"/>
                      </a:cubicBezTo>
                      <a:close/>
                    </a:path>
                  </a:pathLst>
                </a:custGeom>
                <a:solidFill>
                  <a:srgbClr val="00728F"/>
                </a:solidFill>
                <a:ln w="47824"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654A8D61-E40F-4F36-96F1-B358836730FA}"/>
                    </a:ext>
                  </a:extLst>
                </p:cNvPr>
                <p:cNvSpPr/>
                <p:nvPr/>
              </p:nvSpPr>
              <p:spPr>
                <a:xfrm>
                  <a:off x="8555393" y="7564003"/>
                  <a:ext cx="995828" cy="507254"/>
                </a:xfrm>
                <a:custGeom>
                  <a:avLst/>
                  <a:gdLst>
                    <a:gd name="connsiteX0" fmla="*/ 401975 w 995828"/>
                    <a:gd name="connsiteY0" fmla="*/ 507254 h 507254"/>
                    <a:gd name="connsiteX1" fmla="*/ 344550 w 995828"/>
                    <a:gd name="connsiteY1" fmla="*/ 473756 h 507254"/>
                    <a:gd name="connsiteX2" fmla="*/ 325409 w 995828"/>
                    <a:gd name="connsiteY2" fmla="*/ 368477 h 507254"/>
                    <a:gd name="connsiteX3" fmla="*/ 296696 w 995828"/>
                    <a:gd name="connsiteY3" fmla="*/ 234485 h 507254"/>
                    <a:gd name="connsiteX4" fmla="*/ 157919 w 995828"/>
                    <a:gd name="connsiteY4" fmla="*/ 100494 h 507254"/>
                    <a:gd name="connsiteX5" fmla="*/ 9571 w 995828"/>
                    <a:gd name="connsiteY5" fmla="*/ 234485 h 507254"/>
                    <a:gd name="connsiteX6" fmla="*/ 0 w 995828"/>
                    <a:gd name="connsiteY6" fmla="*/ 258413 h 507254"/>
                    <a:gd name="connsiteX7" fmla="*/ 0 w 995828"/>
                    <a:gd name="connsiteY7" fmla="*/ 229700 h 507254"/>
                    <a:gd name="connsiteX8" fmla="*/ 57425 w 995828"/>
                    <a:gd name="connsiteY8" fmla="*/ 110065 h 507254"/>
                    <a:gd name="connsiteX9" fmla="*/ 349336 w 995828"/>
                    <a:gd name="connsiteY9" fmla="*/ 23927 h 507254"/>
                    <a:gd name="connsiteX10" fmla="*/ 368477 w 995828"/>
                    <a:gd name="connsiteY10" fmla="*/ 23927 h 507254"/>
                    <a:gd name="connsiteX11" fmla="*/ 693886 w 995828"/>
                    <a:gd name="connsiteY11" fmla="*/ 0 h 507254"/>
                    <a:gd name="connsiteX12" fmla="*/ 827877 w 995828"/>
                    <a:gd name="connsiteY12" fmla="*/ 19142 h 507254"/>
                    <a:gd name="connsiteX13" fmla="*/ 923586 w 995828"/>
                    <a:gd name="connsiteY13" fmla="*/ 162704 h 507254"/>
                    <a:gd name="connsiteX14" fmla="*/ 942728 w 995828"/>
                    <a:gd name="connsiteY14" fmla="*/ 205773 h 507254"/>
                    <a:gd name="connsiteX15" fmla="*/ 995367 w 995828"/>
                    <a:gd name="connsiteY15" fmla="*/ 387619 h 507254"/>
                    <a:gd name="connsiteX16" fmla="*/ 894873 w 995828"/>
                    <a:gd name="connsiteY16" fmla="*/ 421117 h 507254"/>
                    <a:gd name="connsiteX17" fmla="*/ 870946 w 995828"/>
                    <a:gd name="connsiteY17" fmla="*/ 416331 h 507254"/>
                    <a:gd name="connsiteX18" fmla="*/ 799165 w 995828"/>
                    <a:gd name="connsiteY18" fmla="*/ 430687 h 507254"/>
                    <a:gd name="connsiteX19" fmla="*/ 636461 w 995828"/>
                    <a:gd name="connsiteY19" fmla="*/ 473756 h 507254"/>
                    <a:gd name="connsiteX20" fmla="*/ 559894 w 995828"/>
                    <a:gd name="connsiteY20" fmla="*/ 478542 h 507254"/>
                    <a:gd name="connsiteX21" fmla="*/ 512040 w 995828"/>
                    <a:gd name="connsiteY21" fmla="*/ 473756 h 507254"/>
                    <a:gd name="connsiteX22" fmla="*/ 488113 w 995828"/>
                    <a:gd name="connsiteY22" fmla="*/ 473756 h 507254"/>
                    <a:gd name="connsiteX23" fmla="*/ 401975 w 995828"/>
                    <a:gd name="connsiteY23" fmla="*/ 507254 h 507254"/>
                    <a:gd name="connsiteX24" fmla="*/ 153134 w 995828"/>
                    <a:gd name="connsiteY24" fmla="*/ 95708 h 507254"/>
                    <a:gd name="connsiteX25" fmla="*/ 157919 w 995828"/>
                    <a:gd name="connsiteY25" fmla="*/ 95708 h 507254"/>
                    <a:gd name="connsiteX26" fmla="*/ 301481 w 995828"/>
                    <a:gd name="connsiteY26" fmla="*/ 234485 h 507254"/>
                    <a:gd name="connsiteX27" fmla="*/ 330194 w 995828"/>
                    <a:gd name="connsiteY27" fmla="*/ 373263 h 507254"/>
                    <a:gd name="connsiteX28" fmla="*/ 349336 w 995828"/>
                    <a:gd name="connsiteY28" fmla="*/ 478542 h 507254"/>
                    <a:gd name="connsiteX29" fmla="*/ 397190 w 995828"/>
                    <a:gd name="connsiteY29" fmla="*/ 502469 h 507254"/>
                    <a:gd name="connsiteX30" fmla="*/ 488113 w 995828"/>
                    <a:gd name="connsiteY30" fmla="*/ 483327 h 507254"/>
                    <a:gd name="connsiteX31" fmla="*/ 516825 w 995828"/>
                    <a:gd name="connsiteY31" fmla="*/ 483327 h 507254"/>
                    <a:gd name="connsiteX32" fmla="*/ 559894 w 995828"/>
                    <a:gd name="connsiteY32" fmla="*/ 488112 h 507254"/>
                    <a:gd name="connsiteX33" fmla="*/ 636461 w 995828"/>
                    <a:gd name="connsiteY33" fmla="*/ 483327 h 507254"/>
                    <a:gd name="connsiteX34" fmla="*/ 794380 w 995828"/>
                    <a:gd name="connsiteY34" fmla="*/ 440258 h 507254"/>
                    <a:gd name="connsiteX35" fmla="*/ 856590 w 995828"/>
                    <a:gd name="connsiteY35" fmla="*/ 421117 h 507254"/>
                    <a:gd name="connsiteX36" fmla="*/ 870946 w 995828"/>
                    <a:gd name="connsiteY36" fmla="*/ 421117 h 507254"/>
                    <a:gd name="connsiteX37" fmla="*/ 890088 w 995828"/>
                    <a:gd name="connsiteY37" fmla="*/ 421117 h 507254"/>
                    <a:gd name="connsiteX38" fmla="*/ 985796 w 995828"/>
                    <a:gd name="connsiteY38" fmla="*/ 392404 h 507254"/>
                    <a:gd name="connsiteX39" fmla="*/ 933156 w 995828"/>
                    <a:gd name="connsiteY39" fmla="*/ 215344 h 507254"/>
                    <a:gd name="connsiteX40" fmla="*/ 914015 w 995828"/>
                    <a:gd name="connsiteY40" fmla="*/ 172275 h 507254"/>
                    <a:gd name="connsiteX41" fmla="*/ 823092 w 995828"/>
                    <a:gd name="connsiteY41" fmla="*/ 33498 h 507254"/>
                    <a:gd name="connsiteX42" fmla="*/ 368477 w 995828"/>
                    <a:gd name="connsiteY42" fmla="*/ 38283 h 507254"/>
                    <a:gd name="connsiteX43" fmla="*/ 349336 w 995828"/>
                    <a:gd name="connsiteY43" fmla="*/ 38283 h 507254"/>
                    <a:gd name="connsiteX44" fmla="*/ 62211 w 995828"/>
                    <a:gd name="connsiteY44" fmla="*/ 124421 h 507254"/>
                    <a:gd name="connsiteX45" fmla="*/ 19142 w 995828"/>
                    <a:gd name="connsiteY45" fmla="*/ 191417 h 507254"/>
                    <a:gd name="connsiteX46" fmla="*/ 153134 w 995828"/>
                    <a:gd name="connsiteY46" fmla="*/ 95708 h 50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95828" h="507254">
                      <a:moveTo>
                        <a:pt x="401975" y="507254"/>
                      </a:moveTo>
                      <a:cubicBezTo>
                        <a:pt x="373263" y="507254"/>
                        <a:pt x="354121" y="497683"/>
                        <a:pt x="344550" y="473756"/>
                      </a:cubicBezTo>
                      <a:cubicBezTo>
                        <a:pt x="334979" y="449829"/>
                        <a:pt x="330194" y="411546"/>
                        <a:pt x="325409" y="368477"/>
                      </a:cubicBezTo>
                      <a:cubicBezTo>
                        <a:pt x="315838" y="315838"/>
                        <a:pt x="306267" y="258413"/>
                        <a:pt x="296696" y="234485"/>
                      </a:cubicBezTo>
                      <a:cubicBezTo>
                        <a:pt x="272769" y="181846"/>
                        <a:pt x="215344" y="105279"/>
                        <a:pt x="157919" y="100494"/>
                      </a:cubicBezTo>
                      <a:cubicBezTo>
                        <a:pt x="100494" y="95708"/>
                        <a:pt x="33498" y="167490"/>
                        <a:pt x="9571" y="234485"/>
                      </a:cubicBezTo>
                      <a:lnTo>
                        <a:pt x="0" y="258413"/>
                      </a:lnTo>
                      <a:lnTo>
                        <a:pt x="0" y="229700"/>
                      </a:lnTo>
                      <a:cubicBezTo>
                        <a:pt x="0" y="229700"/>
                        <a:pt x="0" y="177060"/>
                        <a:pt x="57425" y="110065"/>
                      </a:cubicBezTo>
                      <a:cubicBezTo>
                        <a:pt x="114850" y="47854"/>
                        <a:pt x="234486" y="33498"/>
                        <a:pt x="349336" y="23927"/>
                      </a:cubicBezTo>
                      <a:lnTo>
                        <a:pt x="368477" y="23927"/>
                      </a:lnTo>
                      <a:cubicBezTo>
                        <a:pt x="507255" y="9571"/>
                        <a:pt x="612534" y="0"/>
                        <a:pt x="693886" y="0"/>
                      </a:cubicBezTo>
                      <a:cubicBezTo>
                        <a:pt x="760881" y="0"/>
                        <a:pt x="808736" y="4786"/>
                        <a:pt x="827877" y="19142"/>
                      </a:cubicBezTo>
                      <a:cubicBezTo>
                        <a:pt x="880517" y="47854"/>
                        <a:pt x="904444" y="110065"/>
                        <a:pt x="923586" y="162704"/>
                      </a:cubicBezTo>
                      <a:cubicBezTo>
                        <a:pt x="928371" y="177060"/>
                        <a:pt x="933156" y="191417"/>
                        <a:pt x="942728" y="205773"/>
                      </a:cubicBezTo>
                      <a:cubicBezTo>
                        <a:pt x="966655" y="258413"/>
                        <a:pt x="1000153" y="378048"/>
                        <a:pt x="995367" y="387619"/>
                      </a:cubicBezTo>
                      <a:cubicBezTo>
                        <a:pt x="990582" y="401975"/>
                        <a:pt x="933156" y="421117"/>
                        <a:pt x="894873" y="421117"/>
                      </a:cubicBezTo>
                      <a:cubicBezTo>
                        <a:pt x="885302" y="421117"/>
                        <a:pt x="880517" y="421117"/>
                        <a:pt x="870946" y="416331"/>
                      </a:cubicBezTo>
                      <a:cubicBezTo>
                        <a:pt x="851805" y="411546"/>
                        <a:pt x="827877" y="421117"/>
                        <a:pt x="799165" y="430687"/>
                      </a:cubicBezTo>
                      <a:cubicBezTo>
                        <a:pt x="760881" y="445044"/>
                        <a:pt x="713027" y="464185"/>
                        <a:pt x="636461" y="473756"/>
                      </a:cubicBezTo>
                      <a:cubicBezTo>
                        <a:pt x="602963" y="478542"/>
                        <a:pt x="579036" y="478542"/>
                        <a:pt x="559894" y="478542"/>
                      </a:cubicBezTo>
                      <a:cubicBezTo>
                        <a:pt x="535967" y="478542"/>
                        <a:pt x="521611" y="473756"/>
                        <a:pt x="512040" y="473756"/>
                      </a:cubicBezTo>
                      <a:cubicBezTo>
                        <a:pt x="502469" y="473756"/>
                        <a:pt x="497684" y="468971"/>
                        <a:pt x="488113" y="473756"/>
                      </a:cubicBezTo>
                      <a:cubicBezTo>
                        <a:pt x="473756" y="497683"/>
                        <a:pt x="435473" y="507254"/>
                        <a:pt x="401975" y="507254"/>
                      </a:cubicBezTo>
                      <a:close/>
                      <a:moveTo>
                        <a:pt x="153134" y="95708"/>
                      </a:moveTo>
                      <a:cubicBezTo>
                        <a:pt x="153134" y="95708"/>
                        <a:pt x="157919" y="95708"/>
                        <a:pt x="157919" y="95708"/>
                      </a:cubicBezTo>
                      <a:cubicBezTo>
                        <a:pt x="220130" y="100494"/>
                        <a:pt x="282340" y="186631"/>
                        <a:pt x="301481" y="234485"/>
                      </a:cubicBezTo>
                      <a:cubicBezTo>
                        <a:pt x="315838" y="258413"/>
                        <a:pt x="325409" y="315838"/>
                        <a:pt x="330194" y="373263"/>
                      </a:cubicBezTo>
                      <a:cubicBezTo>
                        <a:pt x="334979" y="416331"/>
                        <a:pt x="344550" y="454615"/>
                        <a:pt x="349336" y="478542"/>
                      </a:cubicBezTo>
                      <a:cubicBezTo>
                        <a:pt x="354121" y="497683"/>
                        <a:pt x="373263" y="502469"/>
                        <a:pt x="397190" y="502469"/>
                      </a:cubicBezTo>
                      <a:cubicBezTo>
                        <a:pt x="430688" y="502469"/>
                        <a:pt x="464186" y="492898"/>
                        <a:pt x="488113" y="483327"/>
                      </a:cubicBezTo>
                      <a:cubicBezTo>
                        <a:pt x="502469" y="478542"/>
                        <a:pt x="507255" y="478542"/>
                        <a:pt x="516825" y="483327"/>
                      </a:cubicBezTo>
                      <a:cubicBezTo>
                        <a:pt x="526396" y="483327"/>
                        <a:pt x="535967" y="488112"/>
                        <a:pt x="559894" y="488112"/>
                      </a:cubicBezTo>
                      <a:cubicBezTo>
                        <a:pt x="579036" y="488112"/>
                        <a:pt x="607748" y="488112"/>
                        <a:pt x="636461" y="483327"/>
                      </a:cubicBezTo>
                      <a:cubicBezTo>
                        <a:pt x="708242" y="473756"/>
                        <a:pt x="760881" y="454615"/>
                        <a:pt x="794380" y="440258"/>
                      </a:cubicBezTo>
                      <a:cubicBezTo>
                        <a:pt x="818307" y="430687"/>
                        <a:pt x="837448" y="421117"/>
                        <a:pt x="856590" y="421117"/>
                      </a:cubicBezTo>
                      <a:cubicBezTo>
                        <a:pt x="861375" y="421117"/>
                        <a:pt x="866161" y="421117"/>
                        <a:pt x="870946" y="421117"/>
                      </a:cubicBezTo>
                      <a:cubicBezTo>
                        <a:pt x="875732" y="421117"/>
                        <a:pt x="885302" y="421117"/>
                        <a:pt x="890088" y="421117"/>
                      </a:cubicBezTo>
                      <a:cubicBezTo>
                        <a:pt x="933156" y="421117"/>
                        <a:pt x="981011" y="397190"/>
                        <a:pt x="985796" y="392404"/>
                      </a:cubicBezTo>
                      <a:cubicBezTo>
                        <a:pt x="985796" y="382833"/>
                        <a:pt x="957084" y="272769"/>
                        <a:pt x="933156" y="215344"/>
                      </a:cubicBezTo>
                      <a:cubicBezTo>
                        <a:pt x="928371" y="200988"/>
                        <a:pt x="923586" y="186631"/>
                        <a:pt x="914015" y="172275"/>
                      </a:cubicBezTo>
                      <a:cubicBezTo>
                        <a:pt x="894873" y="119635"/>
                        <a:pt x="870946" y="57425"/>
                        <a:pt x="823092" y="33498"/>
                      </a:cubicBezTo>
                      <a:cubicBezTo>
                        <a:pt x="780023" y="9571"/>
                        <a:pt x="617319" y="14356"/>
                        <a:pt x="368477" y="38283"/>
                      </a:cubicBezTo>
                      <a:lnTo>
                        <a:pt x="349336" y="38283"/>
                      </a:lnTo>
                      <a:cubicBezTo>
                        <a:pt x="234486" y="52640"/>
                        <a:pt x="114850" y="62211"/>
                        <a:pt x="62211" y="124421"/>
                      </a:cubicBezTo>
                      <a:cubicBezTo>
                        <a:pt x="38283" y="148348"/>
                        <a:pt x="23927" y="172275"/>
                        <a:pt x="19142" y="191417"/>
                      </a:cubicBezTo>
                      <a:cubicBezTo>
                        <a:pt x="52640" y="138777"/>
                        <a:pt x="100494" y="95708"/>
                        <a:pt x="153134" y="95708"/>
                      </a:cubicBezTo>
                      <a:close/>
                    </a:path>
                  </a:pathLst>
                </a:custGeom>
                <a:solidFill>
                  <a:srgbClr val="2A4160"/>
                </a:solidFill>
                <a:ln w="47824" cap="flat">
                  <a:noFill/>
                  <a:prstDash val="solid"/>
                  <a:miter/>
                </a:ln>
              </p:spPr>
              <p:txBody>
                <a:bodyPr rtlCol="0" anchor="ctr"/>
                <a:lstStyle/>
                <a:p>
                  <a:endParaRPr lang="en-US"/>
                </a:p>
              </p:txBody>
            </p:sp>
          </p:grpSp>
          <p:sp>
            <p:nvSpPr>
              <p:cNvPr id="66" name="Freeform: Shape 65">
                <a:extLst>
                  <a:ext uri="{FF2B5EF4-FFF2-40B4-BE49-F238E27FC236}">
                    <a16:creationId xmlns:a16="http://schemas.microsoft.com/office/drawing/2014/main" id="{2B436156-D282-4709-87FD-3C2687AF5281}"/>
                  </a:ext>
                </a:extLst>
              </p:cNvPr>
              <p:cNvSpPr/>
              <p:nvPr/>
            </p:nvSpPr>
            <p:spPr>
              <a:xfrm>
                <a:off x="8727668" y="7575723"/>
                <a:ext cx="703456" cy="127057"/>
              </a:xfrm>
              <a:custGeom>
                <a:avLst/>
                <a:gdLst>
                  <a:gd name="connsiteX0" fmla="*/ 660387 w 703456"/>
                  <a:gd name="connsiteY0" fmla="*/ 16993 h 127057"/>
                  <a:gd name="connsiteX1" fmla="*/ 200987 w 703456"/>
                  <a:gd name="connsiteY1" fmla="*/ 21778 h 127057"/>
                  <a:gd name="connsiteX2" fmla="*/ 0 w 703456"/>
                  <a:gd name="connsiteY2" fmla="*/ 50490 h 127057"/>
                  <a:gd name="connsiteX3" fmla="*/ 95708 w 703456"/>
                  <a:gd name="connsiteY3" fmla="*/ 103130 h 127057"/>
                  <a:gd name="connsiteX4" fmla="*/ 114850 w 703456"/>
                  <a:gd name="connsiteY4" fmla="*/ 127057 h 127057"/>
                  <a:gd name="connsiteX5" fmla="*/ 186631 w 703456"/>
                  <a:gd name="connsiteY5" fmla="*/ 117486 h 127057"/>
                  <a:gd name="connsiteX6" fmla="*/ 416331 w 703456"/>
                  <a:gd name="connsiteY6" fmla="*/ 83988 h 127057"/>
                  <a:gd name="connsiteX7" fmla="*/ 703456 w 703456"/>
                  <a:gd name="connsiteY7" fmla="*/ 50490 h 127057"/>
                  <a:gd name="connsiteX8" fmla="*/ 660387 w 703456"/>
                  <a:gd name="connsiteY8" fmla="*/ 16993 h 12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456" h="127057">
                    <a:moveTo>
                      <a:pt x="660387" y="16993"/>
                    </a:moveTo>
                    <a:cubicBezTo>
                      <a:pt x="593392" y="-16505"/>
                      <a:pt x="325408" y="7422"/>
                      <a:pt x="200987" y="21778"/>
                    </a:cubicBezTo>
                    <a:cubicBezTo>
                      <a:pt x="129206" y="31349"/>
                      <a:pt x="57425" y="36134"/>
                      <a:pt x="0" y="50490"/>
                    </a:cubicBezTo>
                    <a:cubicBezTo>
                      <a:pt x="38283" y="55276"/>
                      <a:pt x="71781" y="69632"/>
                      <a:pt x="95708" y="103130"/>
                    </a:cubicBezTo>
                    <a:cubicBezTo>
                      <a:pt x="100494" y="112701"/>
                      <a:pt x="110064" y="122272"/>
                      <a:pt x="114850" y="127057"/>
                    </a:cubicBezTo>
                    <a:cubicBezTo>
                      <a:pt x="138777" y="122272"/>
                      <a:pt x="162704" y="122272"/>
                      <a:pt x="186631" y="117486"/>
                    </a:cubicBezTo>
                    <a:cubicBezTo>
                      <a:pt x="263198" y="107915"/>
                      <a:pt x="339765" y="93559"/>
                      <a:pt x="416331" y="83988"/>
                    </a:cubicBezTo>
                    <a:cubicBezTo>
                      <a:pt x="512040" y="69632"/>
                      <a:pt x="607748" y="60061"/>
                      <a:pt x="703456" y="50490"/>
                    </a:cubicBezTo>
                    <a:cubicBezTo>
                      <a:pt x="689100" y="36134"/>
                      <a:pt x="674744" y="26563"/>
                      <a:pt x="660387" y="16993"/>
                    </a:cubicBezTo>
                    <a:close/>
                  </a:path>
                </a:pathLst>
              </a:custGeom>
              <a:solidFill>
                <a:srgbClr val="00728F">
                  <a:alpha val="50000"/>
                </a:srgbClr>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3E1FE4CF-E709-4E95-A1E4-24983558D71E}"/>
                  </a:ext>
                </a:extLst>
              </p:cNvPr>
              <p:cNvSpPr/>
              <p:nvPr/>
            </p:nvSpPr>
            <p:spPr>
              <a:xfrm>
                <a:off x="8550608" y="7645355"/>
                <a:ext cx="997902" cy="424061"/>
              </a:xfrm>
              <a:custGeom>
                <a:avLst/>
                <a:gdLst>
                  <a:gd name="connsiteX0" fmla="*/ 985796 w 997902"/>
                  <a:gd name="connsiteY0" fmla="*/ 239271 h 424061"/>
                  <a:gd name="connsiteX1" fmla="*/ 981011 w 997902"/>
                  <a:gd name="connsiteY1" fmla="*/ 272769 h 424061"/>
                  <a:gd name="connsiteX2" fmla="*/ 961869 w 997902"/>
                  <a:gd name="connsiteY2" fmla="*/ 277554 h 424061"/>
                  <a:gd name="connsiteX3" fmla="*/ 904444 w 997902"/>
                  <a:gd name="connsiteY3" fmla="*/ 248842 h 424061"/>
                  <a:gd name="connsiteX4" fmla="*/ 784809 w 997902"/>
                  <a:gd name="connsiteY4" fmla="*/ 291911 h 424061"/>
                  <a:gd name="connsiteX5" fmla="*/ 717813 w 997902"/>
                  <a:gd name="connsiteY5" fmla="*/ 334979 h 424061"/>
                  <a:gd name="connsiteX6" fmla="*/ 602963 w 997902"/>
                  <a:gd name="connsiteY6" fmla="*/ 344550 h 424061"/>
                  <a:gd name="connsiteX7" fmla="*/ 579035 w 997902"/>
                  <a:gd name="connsiteY7" fmla="*/ 325408 h 424061"/>
                  <a:gd name="connsiteX8" fmla="*/ 502469 w 997902"/>
                  <a:gd name="connsiteY8" fmla="*/ 301481 h 424061"/>
                  <a:gd name="connsiteX9" fmla="*/ 392404 w 997902"/>
                  <a:gd name="connsiteY9" fmla="*/ 320623 h 424061"/>
                  <a:gd name="connsiteX10" fmla="*/ 349336 w 997902"/>
                  <a:gd name="connsiteY10" fmla="*/ 263198 h 424061"/>
                  <a:gd name="connsiteX11" fmla="*/ 267983 w 997902"/>
                  <a:gd name="connsiteY11" fmla="*/ 62210 h 424061"/>
                  <a:gd name="connsiteX12" fmla="*/ 138777 w 997902"/>
                  <a:gd name="connsiteY12" fmla="*/ 9571 h 424061"/>
                  <a:gd name="connsiteX13" fmla="*/ 129206 w 997902"/>
                  <a:gd name="connsiteY13" fmla="*/ 0 h 424061"/>
                  <a:gd name="connsiteX14" fmla="*/ 57425 w 997902"/>
                  <a:gd name="connsiteY14" fmla="*/ 47854 h 424061"/>
                  <a:gd name="connsiteX15" fmla="*/ 0 w 997902"/>
                  <a:gd name="connsiteY15" fmla="*/ 162704 h 424061"/>
                  <a:gd name="connsiteX16" fmla="*/ 153134 w 997902"/>
                  <a:gd name="connsiteY16" fmla="*/ 23927 h 424061"/>
                  <a:gd name="connsiteX17" fmla="*/ 291910 w 997902"/>
                  <a:gd name="connsiteY17" fmla="*/ 157919 h 424061"/>
                  <a:gd name="connsiteX18" fmla="*/ 344550 w 997902"/>
                  <a:gd name="connsiteY18" fmla="*/ 397190 h 424061"/>
                  <a:gd name="connsiteX19" fmla="*/ 488113 w 997902"/>
                  <a:gd name="connsiteY19" fmla="*/ 406760 h 424061"/>
                  <a:gd name="connsiteX20" fmla="*/ 636461 w 997902"/>
                  <a:gd name="connsiteY20" fmla="*/ 406760 h 424061"/>
                  <a:gd name="connsiteX21" fmla="*/ 870946 w 997902"/>
                  <a:gd name="connsiteY21" fmla="*/ 349335 h 424061"/>
                  <a:gd name="connsiteX22" fmla="*/ 990582 w 997902"/>
                  <a:gd name="connsiteY22" fmla="*/ 320623 h 424061"/>
                  <a:gd name="connsiteX23" fmla="*/ 985796 w 997902"/>
                  <a:gd name="connsiteY23" fmla="*/ 239271 h 4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7902" h="424061">
                    <a:moveTo>
                      <a:pt x="985796" y="239271"/>
                    </a:moveTo>
                    <a:cubicBezTo>
                      <a:pt x="985796" y="248842"/>
                      <a:pt x="985796" y="263198"/>
                      <a:pt x="981011" y="272769"/>
                    </a:cubicBezTo>
                    <a:cubicBezTo>
                      <a:pt x="981011" y="282340"/>
                      <a:pt x="966655" y="282340"/>
                      <a:pt x="961869" y="277554"/>
                    </a:cubicBezTo>
                    <a:cubicBezTo>
                      <a:pt x="937942" y="253627"/>
                      <a:pt x="942728" y="248842"/>
                      <a:pt x="904444" y="248842"/>
                    </a:cubicBezTo>
                    <a:cubicBezTo>
                      <a:pt x="870946" y="248842"/>
                      <a:pt x="794379" y="248842"/>
                      <a:pt x="784809" y="291911"/>
                    </a:cubicBezTo>
                    <a:cubicBezTo>
                      <a:pt x="780023" y="325408"/>
                      <a:pt x="756096" y="325408"/>
                      <a:pt x="717813" y="334979"/>
                    </a:cubicBezTo>
                    <a:cubicBezTo>
                      <a:pt x="684315" y="344550"/>
                      <a:pt x="641246" y="354121"/>
                      <a:pt x="602963" y="344550"/>
                    </a:cubicBezTo>
                    <a:cubicBezTo>
                      <a:pt x="593392" y="339765"/>
                      <a:pt x="583821" y="334979"/>
                      <a:pt x="579035" y="325408"/>
                    </a:cubicBezTo>
                    <a:cubicBezTo>
                      <a:pt x="559894" y="291911"/>
                      <a:pt x="535967" y="287125"/>
                      <a:pt x="502469" y="301481"/>
                    </a:cubicBezTo>
                    <a:cubicBezTo>
                      <a:pt x="473756" y="311052"/>
                      <a:pt x="425902" y="325408"/>
                      <a:pt x="392404" y="320623"/>
                    </a:cubicBezTo>
                    <a:cubicBezTo>
                      <a:pt x="363692" y="315838"/>
                      <a:pt x="349336" y="291911"/>
                      <a:pt x="349336" y="263198"/>
                    </a:cubicBezTo>
                    <a:cubicBezTo>
                      <a:pt x="339765" y="205773"/>
                      <a:pt x="306267" y="114850"/>
                      <a:pt x="267983" y="62210"/>
                    </a:cubicBezTo>
                    <a:cubicBezTo>
                      <a:pt x="248842" y="33498"/>
                      <a:pt x="172275" y="-4785"/>
                      <a:pt x="138777" y="9571"/>
                    </a:cubicBezTo>
                    <a:cubicBezTo>
                      <a:pt x="133992" y="9571"/>
                      <a:pt x="129206" y="4786"/>
                      <a:pt x="129206" y="0"/>
                    </a:cubicBezTo>
                    <a:cubicBezTo>
                      <a:pt x="100494" y="9571"/>
                      <a:pt x="76567" y="23927"/>
                      <a:pt x="57425" y="47854"/>
                    </a:cubicBezTo>
                    <a:cubicBezTo>
                      <a:pt x="0" y="110065"/>
                      <a:pt x="0" y="162704"/>
                      <a:pt x="0" y="162704"/>
                    </a:cubicBezTo>
                    <a:cubicBezTo>
                      <a:pt x="28712" y="90923"/>
                      <a:pt x="95708" y="19142"/>
                      <a:pt x="153134" y="23927"/>
                    </a:cubicBezTo>
                    <a:cubicBezTo>
                      <a:pt x="215344" y="28713"/>
                      <a:pt x="272769" y="114850"/>
                      <a:pt x="291910" y="157919"/>
                    </a:cubicBezTo>
                    <a:cubicBezTo>
                      <a:pt x="315838" y="200988"/>
                      <a:pt x="325409" y="349335"/>
                      <a:pt x="344550" y="397190"/>
                    </a:cubicBezTo>
                    <a:cubicBezTo>
                      <a:pt x="363692" y="445044"/>
                      <a:pt x="454615" y="416331"/>
                      <a:pt x="488113" y="406760"/>
                    </a:cubicBezTo>
                    <a:cubicBezTo>
                      <a:pt x="521611" y="397190"/>
                      <a:pt x="502469" y="421117"/>
                      <a:pt x="636461" y="406760"/>
                    </a:cubicBezTo>
                    <a:cubicBezTo>
                      <a:pt x="775238" y="392404"/>
                      <a:pt x="823092" y="334979"/>
                      <a:pt x="870946" y="349335"/>
                    </a:cubicBezTo>
                    <a:cubicBezTo>
                      <a:pt x="914015" y="358906"/>
                      <a:pt x="985796" y="330194"/>
                      <a:pt x="990582" y="320623"/>
                    </a:cubicBezTo>
                    <a:cubicBezTo>
                      <a:pt x="1004938" y="306267"/>
                      <a:pt x="995367" y="277554"/>
                      <a:pt x="985796" y="239271"/>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68" name="Graphic 3">
                <a:extLst>
                  <a:ext uri="{FF2B5EF4-FFF2-40B4-BE49-F238E27FC236}">
                    <a16:creationId xmlns:a16="http://schemas.microsoft.com/office/drawing/2014/main" id="{1A5DAF95-3679-44CF-AF86-1D4AD1A9A886}"/>
                  </a:ext>
                </a:extLst>
              </p:cNvPr>
              <p:cNvGrpSpPr/>
              <p:nvPr/>
            </p:nvGrpSpPr>
            <p:grpSpPr>
              <a:xfrm>
                <a:off x="8764564" y="7449153"/>
                <a:ext cx="408007" cy="196201"/>
                <a:chOff x="8764564" y="7449153"/>
                <a:chExt cx="408007" cy="196201"/>
              </a:xfrm>
            </p:grpSpPr>
            <p:sp>
              <p:nvSpPr>
                <p:cNvPr id="110" name="Freeform: Shape 109">
                  <a:extLst>
                    <a:ext uri="{FF2B5EF4-FFF2-40B4-BE49-F238E27FC236}">
                      <a16:creationId xmlns:a16="http://schemas.microsoft.com/office/drawing/2014/main" id="{B35C7CAD-F474-487C-B19F-71C016347BF6}"/>
                    </a:ext>
                  </a:extLst>
                </p:cNvPr>
                <p:cNvSpPr/>
                <p:nvPr/>
              </p:nvSpPr>
              <p:spPr>
                <a:xfrm>
                  <a:off x="8769349" y="7460478"/>
                  <a:ext cx="399516" cy="181478"/>
                </a:xfrm>
                <a:custGeom>
                  <a:avLst/>
                  <a:gdLst>
                    <a:gd name="connsiteX0" fmla="*/ 374650 w 399516"/>
                    <a:gd name="connsiteY0" fmla="*/ 22173 h 181478"/>
                    <a:gd name="connsiteX1" fmla="*/ 111452 w 399516"/>
                    <a:gd name="connsiteY1" fmla="*/ 17387 h 181478"/>
                    <a:gd name="connsiteX2" fmla="*/ 1388 w 399516"/>
                    <a:gd name="connsiteY2" fmla="*/ 93954 h 181478"/>
                    <a:gd name="connsiteX3" fmla="*/ 34886 w 399516"/>
                    <a:gd name="connsiteY3" fmla="*/ 170521 h 181478"/>
                    <a:gd name="connsiteX4" fmla="*/ 73169 w 399516"/>
                    <a:gd name="connsiteY4" fmla="*/ 137023 h 181478"/>
                    <a:gd name="connsiteX5" fmla="*/ 283727 w 399516"/>
                    <a:gd name="connsiteY5" fmla="*/ 84383 h 181478"/>
                    <a:gd name="connsiteX6" fmla="*/ 365080 w 399516"/>
                    <a:gd name="connsiteY6" fmla="*/ 132238 h 181478"/>
                    <a:gd name="connsiteX7" fmla="*/ 393792 w 399516"/>
                    <a:gd name="connsiteY7" fmla="*/ 141808 h 181478"/>
                    <a:gd name="connsiteX8" fmla="*/ 374650 w 399516"/>
                    <a:gd name="connsiteY8" fmla="*/ 22173 h 18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516" h="181478">
                      <a:moveTo>
                        <a:pt x="374650" y="22173"/>
                      </a:moveTo>
                      <a:cubicBezTo>
                        <a:pt x="345938" y="-11325"/>
                        <a:pt x="188019" y="-1754"/>
                        <a:pt x="111452" y="17387"/>
                      </a:cubicBezTo>
                      <a:cubicBezTo>
                        <a:pt x="34886" y="36529"/>
                        <a:pt x="10959" y="60456"/>
                        <a:pt x="1388" y="93954"/>
                      </a:cubicBezTo>
                      <a:cubicBezTo>
                        <a:pt x="-8183" y="127452"/>
                        <a:pt x="34886" y="170521"/>
                        <a:pt x="34886" y="170521"/>
                      </a:cubicBezTo>
                      <a:cubicBezTo>
                        <a:pt x="49242" y="184877"/>
                        <a:pt x="68384" y="194448"/>
                        <a:pt x="73169" y="137023"/>
                      </a:cubicBezTo>
                      <a:cubicBezTo>
                        <a:pt x="73169" y="98740"/>
                        <a:pt x="221517" y="89169"/>
                        <a:pt x="283727" y="84383"/>
                      </a:cubicBezTo>
                      <a:cubicBezTo>
                        <a:pt x="345938" y="84383"/>
                        <a:pt x="360294" y="108310"/>
                        <a:pt x="365080" y="132238"/>
                      </a:cubicBezTo>
                      <a:cubicBezTo>
                        <a:pt x="369865" y="156165"/>
                        <a:pt x="393792" y="141808"/>
                        <a:pt x="393792" y="141808"/>
                      </a:cubicBezTo>
                      <a:cubicBezTo>
                        <a:pt x="403363" y="117881"/>
                        <a:pt x="403363" y="50885"/>
                        <a:pt x="374650" y="22173"/>
                      </a:cubicBezTo>
                      <a:close/>
                    </a:path>
                  </a:pathLst>
                </a:custGeom>
                <a:solidFill>
                  <a:srgbClr val="00728F"/>
                </a:solidFill>
                <a:ln w="47824"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12558BE8-232F-4B2F-875D-95689DD405D7}"/>
                    </a:ext>
                  </a:extLst>
                </p:cNvPr>
                <p:cNvSpPr/>
                <p:nvPr/>
              </p:nvSpPr>
              <p:spPr>
                <a:xfrm>
                  <a:off x="8764564" y="7449153"/>
                  <a:ext cx="408007" cy="196201"/>
                </a:xfrm>
                <a:custGeom>
                  <a:avLst/>
                  <a:gdLst>
                    <a:gd name="connsiteX0" fmla="*/ 58813 w 408007"/>
                    <a:gd name="connsiteY0" fmla="*/ 196202 h 196201"/>
                    <a:gd name="connsiteX1" fmla="*/ 34886 w 408007"/>
                    <a:gd name="connsiteY1" fmla="*/ 181846 h 196201"/>
                    <a:gd name="connsiteX2" fmla="*/ 1388 w 408007"/>
                    <a:gd name="connsiteY2" fmla="*/ 100494 h 196201"/>
                    <a:gd name="connsiteX3" fmla="*/ 116238 w 408007"/>
                    <a:gd name="connsiteY3" fmla="*/ 19142 h 196201"/>
                    <a:gd name="connsiteX4" fmla="*/ 269371 w 408007"/>
                    <a:gd name="connsiteY4" fmla="*/ 0 h 196201"/>
                    <a:gd name="connsiteX5" fmla="*/ 384221 w 408007"/>
                    <a:gd name="connsiteY5" fmla="*/ 23927 h 196201"/>
                    <a:gd name="connsiteX6" fmla="*/ 398578 w 408007"/>
                    <a:gd name="connsiteY6" fmla="*/ 148348 h 196201"/>
                    <a:gd name="connsiteX7" fmla="*/ 398578 w 408007"/>
                    <a:gd name="connsiteY7" fmla="*/ 148348 h 196201"/>
                    <a:gd name="connsiteX8" fmla="*/ 379436 w 408007"/>
                    <a:gd name="connsiteY8" fmla="*/ 153133 h 196201"/>
                    <a:gd name="connsiteX9" fmla="*/ 379436 w 408007"/>
                    <a:gd name="connsiteY9" fmla="*/ 153133 h 196201"/>
                    <a:gd name="connsiteX10" fmla="*/ 360294 w 408007"/>
                    <a:gd name="connsiteY10" fmla="*/ 133992 h 196201"/>
                    <a:gd name="connsiteX11" fmla="*/ 283727 w 408007"/>
                    <a:gd name="connsiteY11" fmla="*/ 90923 h 196201"/>
                    <a:gd name="connsiteX12" fmla="*/ 77954 w 408007"/>
                    <a:gd name="connsiteY12" fmla="*/ 138777 h 196201"/>
                    <a:gd name="connsiteX13" fmla="*/ 58813 w 408007"/>
                    <a:gd name="connsiteY13" fmla="*/ 196202 h 196201"/>
                    <a:gd name="connsiteX14" fmla="*/ 269371 w 408007"/>
                    <a:gd name="connsiteY14" fmla="*/ 14356 h 196201"/>
                    <a:gd name="connsiteX15" fmla="*/ 121023 w 408007"/>
                    <a:gd name="connsiteY15" fmla="*/ 33498 h 196201"/>
                    <a:gd name="connsiteX16" fmla="*/ 15744 w 408007"/>
                    <a:gd name="connsiteY16" fmla="*/ 105279 h 196201"/>
                    <a:gd name="connsiteX17" fmla="*/ 49242 w 408007"/>
                    <a:gd name="connsiteY17" fmla="*/ 177060 h 196201"/>
                    <a:gd name="connsiteX18" fmla="*/ 63598 w 408007"/>
                    <a:gd name="connsiteY18" fmla="*/ 186631 h 196201"/>
                    <a:gd name="connsiteX19" fmla="*/ 77954 w 408007"/>
                    <a:gd name="connsiteY19" fmla="*/ 143562 h 196201"/>
                    <a:gd name="connsiteX20" fmla="*/ 288513 w 408007"/>
                    <a:gd name="connsiteY20" fmla="*/ 86137 h 196201"/>
                    <a:gd name="connsiteX21" fmla="*/ 374650 w 408007"/>
                    <a:gd name="connsiteY21" fmla="*/ 138777 h 196201"/>
                    <a:gd name="connsiteX22" fmla="*/ 384221 w 408007"/>
                    <a:gd name="connsiteY22" fmla="*/ 148348 h 196201"/>
                    <a:gd name="connsiteX23" fmla="*/ 393792 w 408007"/>
                    <a:gd name="connsiteY23" fmla="*/ 143562 h 196201"/>
                    <a:gd name="connsiteX24" fmla="*/ 379436 w 408007"/>
                    <a:gd name="connsiteY24" fmla="*/ 28712 h 196201"/>
                    <a:gd name="connsiteX25" fmla="*/ 269371 w 408007"/>
                    <a:gd name="connsiteY25" fmla="*/ 14356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8007" h="196201">
                      <a:moveTo>
                        <a:pt x="58813" y="196202"/>
                      </a:moveTo>
                      <a:cubicBezTo>
                        <a:pt x="54027" y="196202"/>
                        <a:pt x="44457" y="191417"/>
                        <a:pt x="34886" y="181846"/>
                      </a:cubicBezTo>
                      <a:cubicBezTo>
                        <a:pt x="34886" y="181846"/>
                        <a:pt x="-8183" y="133992"/>
                        <a:pt x="1388" y="100494"/>
                      </a:cubicBezTo>
                      <a:cubicBezTo>
                        <a:pt x="10959" y="62210"/>
                        <a:pt x="39671" y="38283"/>
                        <a:pt x="116238" y="19142"/>
                      </a:cubicBezTo>
                      <a:cubicBezTo>
                        <a:pt x="154521" y="9571"/>
                        <a:pt x="216732" y="0"/>
                        <a:pt x="269371" y="0"/>
                      </a:cubicBezTo>
                      <a:cubicBezTo>
                        <a:pt x="302869" y="0"/>
                        <a:pt x="365079" y="4785"/>
                        <a:pt x="384221" y="23927"/>
                      </a:cubicBezTo>
                      <a:cubicBezTo>
                        <a:pt x="412934" y="57425"/>
                        <a:pt x="412934" y="129206"/>
                        <a:pt x="398578" y="148348"/>
                      </a:cubicBezTo>
                      <a:lnTo>
                        <a:pt x="398578" y="148348"/>
                      </a:lnTo>
                      <a:cubicBezTo>
                        <a:pt x="398578" y="148348"/>
                        <a:pt x="389006" y="153133"/>
                        <a:pt x="379436" y="153133"/>
                      </a:cubicBezTo>
                      <a:lnTo>
                        <a:pt x="379436" y="153133"/>
                      </a:lnTo>
                      <a:cubicBezTo>
                        <a:pt x="374650" y="153133"/>
                        <a:pt x="365079" y="153133"/>
                        <a:pt x="360294" y="133992"/>
                      </a:cubicBezTo>
                      <a:cubicBezTo>
                        <a:pt x="355509" y="114850"/>
                        <a:pt x="345938" y="86137"/>
                        <a:pt x="283727" y="90923"/>
                      </a:cubicBezTo>
                      <a:cubicBezTo>
                        <a:pt x="202375" y="90923"/>
                        <a:pt x="82740" y="110065"/>
                        <a:pt x="77954" y="138777"/>
                      </a:cubicBezTo>
                      <a:cubicBezTo>
                        <a:pt x="82740" y="167490"/>
                        <a:pt x="77954" y="196202"/>
                        <a:pt x="58813" y="196202"/>
                      </a:cubicBezTo>
                      <a:close/>
                      <a:moveTo>
                        <a:pt x="269371" y="14356"/>
                      </a:moveTo>
                      <a:cubicBezTo>
                        <a:pt x="216732" y="14356"/>
                        <a:pt x="159307" y="19142"/>
                        <a:pt x="121023" y="33498"/>
                      </a:cubicBezTo>
                      <a:cubicBezTo>
                        <a:pt x="39671" y="52640"/>
                        <a:pt x="20529" y="76567"/>
                        <a:pt x="15744" y="105279"/>
                      </a:cubicBezTo>
                      <a:cubicBezTo>
                        <a:pt x="6173" y="138777"/>
                        <a:pt x="49242" y="177060"/>
                        <a:pt x="49242" y="177060"/>
                      </a:cubicBezTo>
                      <a:cubicBezTo>
                        <a:pt x="54027" y="181846"/>
                        <a:pt x="63598" y="186631"/>
                        <a:pt x="63598" y="186631"/>
                      </a:cubicBezTo>
                      <a:cubicBezTo>
                        <a:pt x="68384" y="186631"/>
                        <a:pt x="73169" y="181846"/>
                        <a:pt x="77954" y="143562"/>
                      </a:cubicBezTo>
                      <a:cubicBezTo>
                        <a:pt x="82740" y="95708"/>
                        <a:pt x="283727" y="86137"/>
                        <a:pt x="288513" y="86137"/>
                      </a:cubicBezTo>
                      <a:cubicBezTo>
                        <a:pt x="341152" y="86137"/>
                        <a:pt x="369865" y="100494"/>
                        <a:pt x="374650" y="138777"/>
                      </a:cubicBezTo>
                      <a:cubicBezTo>
                        <a:pt x="374650" y="148348"/>
                        <a:pt x="379436" y="148348"/>
                        <a:pt x="384221" y="148348"/>
                      </a:cubicBezTo>
                      <a:cubicBezTo>
                        <a:pt x="389006" y="148348"/>
                        <a:pt x="393792" y="143562"/>
                        <a:pt x="393792" y="143562"/>
                      </a:cubicBezTo>
                      <a:cubicBezTo>
                        <a:pt x="403363" y="119635"/>
                        <a:pt x="408148" y="57425"/>
                        <a:pt x="379436" y="28712"/>
                      </a:cubicBezTo>
                      <a:cubicBezTo>
                        <a:pt x="365079" y="23927"/>
                        <a:pt x="326796" y="14356"/>
                        <a:pt x="269371" y="14356"/>
                      </a:cubicBezTo>
                      <a:close/>
                    </a:path>
                  </a:pathLst>
                </a:custGeom>
                <a:solidFill>
                  <a:srgbClr val="2A4160"/>
                </a:solidFill>
                <a:ln w="47824" cap="flat">
                  <a:noFill/>
                  <a:prstDash val="solid"/>
                  <a:miter/>
                </a:ln>
              </p:spPr>
              <p:txBody>
                <a:bodyPr rtlCol="0" anchor="ctr"/>
                <a:lstStyle/>
                <a:p>
                  <a:endParaRPr lang="en-US"/>
                </a:p>
              </p:txBody>
            </p:sp>
          </p:grpSp>
          <p:sp>
            <p:nvSpPr>
              <p:cNvPr id="69" name="Freeform: Shape 68">
                <a:extLst>
                  <a:ext uri="{FF2B5EF4-FFF2-40B4-BE49-F238E27FC236}">
                    <a16:creationId xmlns:a16="http://schemas.microsoft.com/office/drawing/2014/main" id="{3B6C8D75-2D1D-4FE7-B533-401DACB40C9F}"/>
                  </a:ext>
                </a:extLst>
              </p:cNvPr>
              <p:cNvSpPr/>
              <p:nvPr/>
            </p:nvSpPr>
            <p:spPr>
              <a:xfrm>
                <a:off x="8774135" y="7479062"/>
                <a:ext cx="396164" cy="158108"/>
              </a:xfrm>
              <a:custGeom>
                <a:avLst/>
                <a:gdLst>
                  <a:gd name="connsiteX0" fmla="*/ 369865 w 396164"/>
                  <a:gd name="connsiteY0" fmla="*/ 3589 h 158108"/>
                  <a:gd name="connsiteX1" fmla="*/ 369865 w 396164"/>
                  <a:gd name="connsiteY1" fmla="*/ 3589 h 158108"/>
                  <a:gd name="connsiteX2" fmla="*/ 369865 w 396164"/>
                  <a:gd name="connsiteY2" fmla="*/ 17945 h 158108"/>
                  <a:gd name="connsiteX3" fmla="*/ 350723 w 396164"/>
                  <a:gd name="connsiteY3" fmla="*/ 37087 h 158108"/>
                  <a:gd name="connsiteX4" fmla="*/ 255015 w 396164"/>
                  <a:gd name="connsiteY4" fmla="*/ 32302 h 158108"/>
                  <a:gd name="connsiteX5" fmla="*/ 121023 w 396164"/>
                  <a:gd name="connsiteY5" fmla="*/ 56229 h 158108"/>
                  <a:gd name="connsiteX6" fmla="*/ 44456 w 396164"/>
                  <a:gd name="connsiteY6" fmla="*/ 65800 h 158108"/>
                  <a:gd name="connsiteX7" fmla="*/ 15744 w 396164"/>
                  <a:gd name="connsiteY7" fmla="*/ 41872 h 158108"/>
                  <a:gd name="connsiteX8" fmla="*/ 1388 w 396164"/>
                  <a:gd name="connsiteY8" fmla="*/ 70585 h 158108"/>
                  <a:gd name="connsiteX9" fmla="*/ 34886 w 396164"/>
                  <a:gd name="connsiteY9" fmla="*/ 147152 h 158108"/>
                  <a:gd name="connsiteX10" fmla="*/ 73169 w 396164"/>
                  <a:gd name="connsiteY10" fmla="*/ 113654 h 158108"/>
                  <a:gd name="connsiteX11" fmla="*/ 283727 w 396164"/>
                  <a:gd name="connsiteY11" fmla="*/ 61014 h 158108"/>
                  <a:gd name="connsiteX12" fmla="*/ 365080 w 396164"/>
                  <a:gd name="connsiteY12" fmla="*/ 108868 h 158108"/>
                  <a:gd name="connsiteX13" fmla="*/ 393792 w 396164"/>
                  <a:gd name="connsiteY13" fmla="*/ 118439 h 158108"/>
                  <a:gd name="connsiteX14" fmla="*/ 369865 w 396164"/>
                  <a:gd name="connsiteY14" fmla="*/ 3589 h 15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164" h="158108">
                    <a:moveTo>
                      <a:pt x="369865" y="3589"/>
                    </a:moveTo>
                    <a:cubicBezTo>
                      <a:pt x="369865" y="-1196"/>
                      <a:pt x="369865" y="-1196"/>
                      <a:pt x="369865" y="3589"/>
                    </a:cubicBezTo>
                    <a:cubicBezTo>
                      <a:pt x="369865" y="8374"/>
                      <a:pt x="369865" y="13160"/>
                      <a:pt x="369865" y="17945"/>
                    </a:cubicBezTo>
                    <a:cubicBezTo>
                      <a:pt x="369865" y="27516"/>
                      <a:pt x="360294" y="37087"/>
                      <a:pt x="350723" y="37087"/>
                    </a:cubicBezTo>
                    <a:cubicBezTo>
                      <a:pt x="322011" y="46658"/>
                      <a:pt x="283727" y="27516"/>
                      <a:pt x="255015" y="32302"/>
                    </a:cubicBezTo>
                    <a:cubicBezTo>
                      <a:pt x="207161" y="37087"/>
                      <a:pt x="164092" y="41872"/>
                      <a:pt x="121023" y="56229"/>
                    </a:cubicBezTo>
                    <a:cubicBezTo>
                      <a:pt x="92310" y="65800"/>
                      <a:pt x="68383" y="70585"/>
                      <a:pt x="44456" y="65800"/>
                    </a:cubicBezTo>
                    <a:cubicBezTo>
                      <a:pt x="25315" y="61014"/>
                      <a:pt x="15744" y="51443"/>
                      <a:pt x="15744" y="41872"/>
                    </a:cubicBezTo>
                    <a:cubicBezTo>
                      <a:pt x="10959" y="51443"/>
                      <a:pt x="6173" y="61014"/>
                      <a:pt x="1388" y="70585"/>
                    </a:cubicBezTo>
                    <a:cubicBezTo>
                      <a:pt x="-8183" y="104083"/>
                      <a:pt x="34886" y="147152"/>
                      <a:pt x="34886" y="147152"/>
                    </a:cubicBezTo>
                    <a:cubicBezTo>
                      <a:pt x="49242" y="161508"/>
                      <a:pt x="68383" y="171079"/>
                      <a:pt x="73169" y="113654"/>
                    </a:cubicBezTo>
                    <a:cubicBezTo>
                      <a:pt x="73169" y="75370"/>
                      <a:pt x="221517" y="65800"/>
                      <a:pt x="283727" y="61014"/>
                    </a:cubicBezTo>
                    <a:cubicBezTo>
                      <a:pt x="345938" y="61014"/>
                      <a:pt x="360294" y="84941"/>
                      <a:pt x="365080" y="108868"/>
                    </a:cubicBezTo>
                    <a:cubicBezTo>
                      <a:pt x="369865" y="132795"/>
                      <a:pt x="393792" y="118439"/>
                      <a:pt x="393792" y="118439"/>
                    </a:cubicBezTo>
                    <a:cubicBezTo>
                      <a:pt x="398577" y="99297"/>
                      <a:pt x="398577" y="32302"/>
                      <a:pt x="369865" y="3589"/>
                    </a:cubicBezTo>
                    <a:close/>
                  </a:path>
                </a:pathLst>
              </a:custGeom>
              <a:solidFill>
                <a:srgbClr val="00728F">
                  <a:alpha val="30000"/>
                </a:srgbClr>
              </a:solidFill>
              <a:ln w="47824" cap="flat">
                <a:no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6F9ED968-82CE-4D63-8253-8842B9292990}"/>
                  </a:ext>
                </a:extLst>
              </p:cNvPr>
              <p:cNvGrpSpPr/>
              <p:nvPr/>
            </p:nvGrpSpPr>
            <p:grpSpPr>
              <a:xfrm>
                <a:off x="8827020" y="7516149"/>
                <a:ext cx="331335" cy="133991"/>
                <a:chOff x="8827020" y="7516149"/>
                <a:chExt cx="331335" cy="133991"/>
              </a:xfrm>
            </p:grpSpPr>
            <p:sp>
              <p:nvSpPr>
                <p:cNvPr id="108" name="Freeform: Shape 107">
                  <a:extLst>
                    <a:ext uri="{FF2B5EF4-FFF2-40B4-BE49-F238E27FC236}">
                      <a16:creationId xmlns:a16="http://schemas.microsoft.com/office/drawing/2014/main" id="{949A1E9D-3CF9-4D61-85A2-7C7A8E172051}"/>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solidFill>
                <a:ln w="47824"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BA7CFB51-6E42-4960-B73F-4B00C11D9B1B}"/>
                    </a:ext>
                  </a:extLst>
                </p:cNvPr>
                <p:cNvSpPr/>
                <p:nvPr/>
              </p:nvSpPr>
              <p:spPr>
                <a:xfrm>
                  <a:off x="8827020" y="7516149"/>
                  <a:ext cx="331335" cy="133991"/>
                </a:xfrm>
                <a:custGeom>
                  <a:avLst/>
                  <a:gdLst>
                    <a:gd name="connsiteX0" fmla="*/ 5927 w 331335"/>
                    <a:gd name="connsiteY0" fmla="*/ 133992 h 133991"/>
                    <a:gd name="connsiteX1" fmla="*/ 5927 w 331335"/>
                    <a:gd name="connsiteY1" fmla="*/ 124421 h 133991"/>
                    <a:gd name="connsiteX2" fmla="*/ 58567 w 331335"/>
                    <a:gd name="connsiteY2" fmla="*/ 23927 h 133991"/>
                    <a:gd name="connsiteX3" fmla="*/ 211700 w 331335"/>
                    <a:gd name="connsiteY3" fmla="*/ 0 h 133991"/>
                    <a:gd name="connsiteX4" fmla="*/ 235627 w 331335"/>
                    <a:gd name="connsiteY4" fmla="*/ 0 h 133991"/>
                    <a:gd name="connsiteX5" fmla="*/ 326550 w 331335"/>
                    <a:gd name="connsiteY5" fmla="*/ 47854 h 133991"/>
                    <a:gd name="connsiteX6" fmla="*/ 326550 w 331335"/>
                    <a:gd name="connsiteY6" fmla="*/ 62211 h 133991"/>
                    <a:gd name="connsiteX7" fmla="*/ 331336 w 331335"/>
                    <a:gd name="connsiteY7" fmla="*/ 90923 h 133991"/>
                    <a:gd name="connsiteX8" fmla="*/ 331336 w 331335"/>
                    <a:gd name="connsiteY8" fmla="*/ 95708 h 133991"/>
                    <a:gd name="connsiteX9" fmla="*/ 326550 w 331335"/>
                    <a:gd name="connsiteY9" fmla="*/ 95708 h 133991"/>
                    <a:gd name="connsiteX10" fmla="*/ 321765 w 331335"/>
                    <a:gd name="connsiteY10" fmla="*/ 95708 h 133991"/>
                    <a:gd name="connsiteX11" fmla="*/ 321765 w 331335"/>
                    <a:gd name="connsiteY11" fmla="*/ 95708 h 133991"/>
                    <a:gd name="connsiteX12" fmla="*/ 302623 w 331335"/>
                    <a:gd name="connsiteY12" fmla="*/ 76567 h 133991"/>
                    <a:gd name="connsiteX13" fmla="*/ 226056 w 331335"/>
                    <a:gd name="connsiteY13" fmla="*/ 33498 h 133991"/>
                    <a:gd name="connsiteX14" fmla="*/ 20284 w 331335"/>
                    <a:gd name="connsiteY14" fmla="*/ 81352 h 133991"/>
                    <a:gd name="connsiteX15" fmla="*/ 10713 w 331335"/>
                    <a:gd name="connsiteY15" fmla="*/ 124421 h 133991"/>
                    <a:gd name="connsiteX16" fmla="*/ 5927 w 331335"/>
                    <a:gd name="connsiteY16" fmla="*/ 133992 h 133991"/>
                    <a:gd name="connsiteX17" fmla="*/ 230842 w 331335"/>
                    <a:gd name="connsiteY17" fmla="*/ 9571 h 133991"/>
                    <a:gd name="connsiteX18" fmla="*/ 206915 w 331335"/>
                    <a:gd name="connsiteY18" fmla="*/ 9571 h 133991"/>
                    <a:gd name="connsiteX19" fmla="*/ 58567 w 331335"/>
                    <a:gd name="connsiteY19" fmla="*/ 33498 h 133991"/>
                    <a:gd name="connsiteX20" fmla="*/ 10713 w 331335"/>
                    <a:gd name="connsiteY20" fmla="*/ 110065 h 133991"/>
                    <a:gd name="connsiteX21" fmla="*/ 15498 w 331335"/>
                    <a:gd name="connsiteY21" fmla="*/ 81352 h 133991"/>
                    <a:gd name="connsiteX22" fmla="*/ 226056 w 331335"/>
                    <a:gd name="connsiteY22" fmla="*/ 23927 h 133991"/>
                    <a:gd name="connsiteX23" fmla="*/ 312194 w 331335"/>
                    <a:gd name="connsiteY23" fmla="*/ 76567 h 133991"/>
                    <a:gd name="connsiteX24" fmla="*/ 316979 w 331335"/>
                    <a:gd name="connsiteY24" fmla="*/ 86138 h 133991"/>
                    <a:gd name="connsiteX25" fmla="*/ 312194 w 331335"/>
                    <a:gd name="connsiteY25" fmla="*/ 62211 h 133991"/>
                    <a:gd name="connsiteX26" fmla="*/ 312194 w 331335"/>
                    <a:gd name="connsiteY26" fmla="*/ 47854 h 133991"/>
                    <a:gd name="connsiteX27" fmla="*/ 230842 w 331335"/>
                    <a:gd name="connsiteY27" fmla="*/ 9571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335" h="133991">
                      <a:moveTo>
                        <a:pt x="5927" y="133992"/>
                      </a:moveTo>
                      <a:lnTo>
                        <a:pt x="5927" y="124421"/>
                      </a:lnTo>
                      <a:cubicBezTo>
                        <a:pt x="-8429" y="66996"/>
                        <a:pt x="1142" y="47854"/>
                        <a:pt x="58567" y="23927"/>
                      </a:cubicBezTo>
                      <a:cubicBezTo>
                        <a:pt x="96850" y="9571"/>
                        <a:pt x="168631" y="4786"/>
                        <a:pt x="211700" y="0"/>
                      </a:cubicBezTo>
                      <a:cubicBezTo>
                        <a:pt x="221271" y="0"/>
                        <a:pt x="230842" y="0"/>
                        <a:pt x="235627" y="0"/>
                      </a:cubicBezTo>
                      <a:cubicBezTo>
                        <a:pt x="254769" y="0"/>
                        <a:pt x="316979" y="0"/>
                        <a:pt x="326550" y="47854"/>
                      </a:cubicBezTo>
                      <a:cubicBezTo>
                        <a:pt x="326550" y="52640"/>
                        <a:pt x="326550" y="57425"/>
                        <a:pt x="326550" y="62211"/>
                      </a:cubicBezTo>
                      <a:cubicBezTo>
                        <a:pt x="326550" y="71781"/>
                        <a:pt x="331336" y="81352"/>
                        <a:pt x="331336" y="90923"/>
                      </a:cubicBezTo>
                      <a:lnTo>
                        <a:pt x="331336" y="95708"/>
                      </a:lnTo>
                      <a:lnTo>
                        <a:pt x="326550" y="95708"/>
                      </a:lnTo>
                      <a:cubicBezTo>
                        <a:pt x="326550" y="95708"/>
                        <a:pt x="321765" y="95708"/>
                        <a:pt x="321765" y="95708"/>
                      </a:cubicBezTo>
                      <a:lnTo>
                        <a:pt x="321765" y="95708"/>
                      </a:lnTo>
                      <a:cubicBezTo>
                        <a:pt x="316979" y="95708"/>
                        <a:pt x="307409" y="95708"/>
                        <a:pt x="302623" y="76567"/>
                      </a:cubicBezTo>
                      <a:cubicBezTo>
                        <a:pt x="297838" y="57425"/>
                        <a:pt x="288267" y="28713"/>
                        <a:pt x="226056" y="33498"/>
                      </a:cubicBezTo>
                      <a:cubicBezTo>
                        <a:pt x="144704" y="33498"/>
                        <a:pt x="25069" y="52640"/>
                        <a:pt x="20284" y="81352"/>
                      </a:cubicBezTo>
                      <a:cubicBezTo>
                        <a:pt x="20284" y="105279"/>
                        <a:pt x="15498" y="119635"/>
                        <a:pt x="10713" y="124421"/>
                      </a:cubicBezTo>
                      <a:lnTo>
                        <a:pt x="5927" y="133992"/>
                      </a:lnTo>
                      <a:close/>
                      <a:moveTo>
                        <a:pt x="230842" y="9571"/>
                      </a:moveTo>
                      <a:cubicBezTo>
                        <a:pt x="221271" y="9571"/>
                        <a:pt x="216486" y="9571"/>
                        <a:pt x="206915" y="9571"/>
                      </a:cubicBezTo>
                      <a:cubicBezTo>
                        <a:pt x="168631" y="9571"/>
                        <a:pt x="96850" y="19142"/>
                        <a:pt x="58567" y="33498"/>
                      </a:cubicBezTo>
                      <a:cubicBezTo>
                        <a:pt x="10713" y="52640"/>
                        <a:pt x="1142" y="71781"/>
                        <a:pt x="10713" y="110065"/>
                      </a:cubicBezTo>
                      <a:cubicBezTo>
                        <a:pt x="10713" y="105279"/>
                        <a:pt x="15498" y="95708"/>
                        <a:pt x="15498" y="81352"/>
                      </a:cubicBezTo>
                      <a:cubicBezTo>
                        <a:pt x="20284" y="33498"/>
                        <a:pt x="221271" y="23927"/>
                        <a:pt x="226056" y="23927"/>
                      </a:cubicBezTo>
                      <a:cubicBezTo>
                        <a:pt x="278696" y="23927"/>
                        <a:pt x="307409" y="38283"/>
                        <a:pt x="312194" y="76567"/>
                      </a:cubicBezTo>
                      <a:cubicBezTo>
                        <a:pt x="312194" y="86138"/>
                        <a:pt x="316979" y="86138"/>
                        <a:pt x="316979" y="86138"/>
                      </a:cubicBezTo>
                      <a:cubicBezTo>
                        <a:pt x="316979" y="76567"/>
                        <a:pt x="316979" y="71781"/>
                        <a:pt x="312194" y="62211"/>
                      </a:cubicBezTo>
                      <a:cubicBezTo>
                        <a:pt x="312194" y="57425"/>
                        <a:pt x="312194" y="52640"/>
                        <a:pt x="312194" y="47854"/>
                      </a:cubicBezTo>
                      <a:cubicBezTo>
                        <a:pt x="307409" y="23927"/>
                        <a:pt x="283482" y="9571"/>
                        <a:pt x="230842" y="9571"/>
                      </a:cubicBezTo>
                      <a:close/>
                    </a:path>
                  </a:pathLst>
                </a:custGeom>
                <a:solidFill>
                  <a:srgbClr val="2A4160"/>
                </a:solidFill>
                <a:ln w="47824" cap="flat">
                  <a:noFill/>
                  <a:prstDash val="solid"/>
                  <a:miter/>
                </a:ln>
              </p:spPr>
              <p:txBody>
                <a:bodyPr rtlCol="0" anchor="ctr"/>
                <a:lstStyle/>
                <a:p>
                  <a:endParaRPr lang="en-US"/>
                </a:p>
              </p:txBody>
            </p:sp>
          </p:grpSp>
          <p:sp>
            <p:nvSpPr>
              <p:cNvPr id="71" name="Freeform: Shape 70">
                <a:extLst>
                  <a:ext uri="{FF2B5EF4-FFF2-40B4-BE49-F238E27FC236}">
                    <a16:creationId xmlns:a16="http://schemas.microsoft.com/office/drawing/2014/main" id="{73E2EFC7-B3EC-4AA1-B444-4B49BCA1BF7C}"/>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72" name="Graphic 3">
                <a:extLst>
                  <a:ext uri="{FF2B5EF4-FFF2-40B4-BE49-F238E27FC236}">
                    <a16:creationId xmlns:a16="http://schemas.microsoft.com/office/drawing/2014/main" id="{74FEC365-6039-4A17-92DA-65AA8AE99788}"/>
                  </a:ext>
                </a:extLst>
              </p:cNvPr>
              <p:cNvGrpSpPr/>
              <p:nvPr/>
            </p:nvGrpSpPr>
            <p:grpSpPr>
              <a:xfrm>
                <a:off x="8986081" y="7986847"/>
                <a:ext cx="186631" cy="342822"/>
                <a:chOff x="8986081" y="7986847"/>
                <a:chExt cx="186631" cy="342822"/>
              </a:xfrm>
            </p:grpSpPr>
            <p:grpSp>
              <p:nvGrpSpPr>
                <p:cNvPr id="94" name="Graphic 3">
                  <a:extLst>
                    <a:ext uri="{FF2B5EF4-FFF2-40B4-BE49-F238E27FC236}">
                      <a16:creationId xmlns:a16="http://schemas.microsoft.com/office/drawing/2014/main" id="{5DEA3C48-9A1A-47CA-A922-25DDFFDE89F3}"/>
                    </a:ext>
                  </a:extLst>
                </p:cNvPr>
                <p:cNvGrpSpPr/>
                <p:nvPr/>
              </p:nvGrpSpPr>
              <p:grpSpPr>
                <a:xfrm>
                  <a:off x="8995652" y="8056901"/>
                  <a:ext cx="176629" cy="272768"/>
                  <a:chOff x="8995652" y="8056901"/>
                  <a:chExt cx="176629" cy="272768"/>
                </a:xfrm>
              </p:grpSpPr>
              <p:sp>
                <p:nvSpPr>
                  <p:cNvPr id="106" name="Freeform: Shape 105">
                    <a:extLst>
                      <a:ext uri="{FF2B5EF4-FFF2-40B4-BE49-F238E27FC236}">
                        <a16:creationId xmlns:a16="http://schemas.microsoft.com/office/drawing/2014/main" id="{F083944D-328D-4ADA-B888-DAB96D5688B2}"/>
                      </a:ext>
                    </a:extLst>
                  </p:cNvPr>
                  <p:cNvSpPr/>
                  <p:nvPr/>
                </p:nvSpPr>
                <p:spPr>
                  <a:xfrm>
                    <a:off x="8995652" y="8061687"/>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810A6609-137C-422A-A766-AD20237A20C3}"/>
                      </a:ext>
                    </a:extLst>
                  </p:cNvPr>
                  <p:cNvSpPr/>
                  <p:nvPr/>
                </p:nvSpPr>
                <p:spPr>
                  <a:xfrm>
                    <a:off x="8995652" y="8056901"/>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63198 h 272768"/>
                      <a:gd name="connsiteX12" fmla="*/ 86137 w 176629"/>
                      <a:gd name="connsiteY12" fmla="*/ 263198 h 272768"/>
                      <a:gd name="connsiteX13" fmla="*/ 105279 w 176629"/>
                      <a:gd name="connsiteY13" fmla="*/ 263198 h 272768"/>
                      <a:gd name="connsiteX14" fmla="*/ 167490 w 176629"/>
                      <a:gd name="connsiteY14" fmla="*/ 244056 h 272768"/>
                      <a:gd name="connsiteX15" fmla="*/ 133991 w 176629"/>
                      <a:gd name="connsiteY15" fmla="*/ 105279 h 272768"/>
                      <a:gd name="connsiteX16" fmla="*/ 114850 w 176629"/>
                      <a:gd name="connsiteY16" fmla="*/ 9571 h 272768"/>
                      <a:gd name="connsiteX17" fmla="*/ 9571 w 176629"/>
                      <a:gd name="connsiteY17" fmla="*/ 4785 h 272768"/>
                      <a:gd name="connsiteX18" fmla="*/ 28712 w 176629"/>
                      <a:gd name="connsiteY18" fmla="*/ 124421 h 272768"/>
                      <a:gd name="connsiteX19" fmla="*/ 86137 w 176629"/>
                      <a:gd name="connsiteY19" fmla="*/ 263198 h 272768"/>
                      <a:gd name="connsiteX20" fmla="*/ 86137 w 176629"/>
                      <a:gd name="connsiteY20" fmla="*/ 263198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8777" y="272769"/>
                          <a:pt x="105279" y="272769"/>
                        </a:cubicBezTo>
                        <a:close/>
                        <a:moveTo>
                          <a:pt x="86137" y="263198"/>
                        </a:moveTo>
                        <a:lnTo>
                          <a:pt x="86137" y="263198"/>
                        </a:lnTo>
                        <a:cubicBezTo>
                          <a:pt x="90923" y="263198"/>
                          <a:pt x="100494" y="263198"/>
                          <a:pt x="105279" y="263198"/>
                        </a:cubicBezTo>
                        <a:cubicBezTo>
                          <a:pt x="133991" y="263198"/>
                          <a:pt x="157919" y="248841"/>
                          <a:pt x="167490" y="244056"/>
                        </a:cubicBezTo>
                        <a:cubicBezTo>
                          <a:pt x="172275" y="239271"/>
                          <a:pt x="167490" y="210558"/>
                          <a:pt x="133991" y="105279"/>
                        </a:cubicBezTo>
                        <a:cubicBezTo>
                          <a:pt x="119635" y="62210"/>
                          <a:pt x="114850" y="23927"/>
                          <a:pt x="114850" y="9571"/>
                        </a:cubicBezTo>
                        <a:lnTo>
                          <a:pt x="9571" y="4785"/>
                        </a:lnTo>
                        <a:cubicBezTo>
                          <a:pt x="9571" y="19142"/>
                          <a:pt x="14356" y="57425"/>
                          <a:pt x="28712" y="124421"/>
                        </a:cubicBezTo>
                        <a:cubicBezTo>
                          <a:pt x="62210" y="263198"/>
                          <a:pt x="86137" y="263198"/>
                          <a:pt x="86137" y="263198"/>
                        </a:cubicBezTo>
                        <a:lnTo>
                          <a:pt x="86137" y="263198"/>
                        </a:lnTo>
                        <a:close/>
                      </a:path>
                    </a:pathLst>
                  </a:custGeom>
                  <a:solidFill>
                    <a:srgbClr val="2A4160"/>
                  </a:solidFill>
                  <a:ln w="47824" cap="flat">
                    <a:noFill/>
                    <a:prstDash val="solid"/>
                    <a:miter/>
                  </a:ln>
                </p:spPr>
                <p:txBody>
                  <a:bodyPr rtlCol="0" anchor="ctr"/>
                  <a:lstStyle/>
                  <a:p>
                    <a:endParaRPr lang="en-US"/>
                  </a:p>
                </p:txBody>
              </p:sp>
            </p:grpSp>
            <p:grpSp>
              <p:nvGrpSpPr>
                <p:cNvPr id="95" name="Graphic 3">
                  <a:extLst>
                    <a:ext uri="{FF2B5EF4-FFF2-40B4-BE49-F238E27FC236}">
                      <a16:creationId xmlns:a16="http://schemas.microsoft.com/office/drawing/2014/main" id="{2DBC505D-5197-40BB-A06D-53FD0B78D4E8}"/>
                    </a:ext>
                  </a:extLst>
                </p:cNvPr>
                <p:cNvGrpSpPr/>
                <p:nvPr/>
              </p:nvGrpSpPr>
              <p:grpSpPr>
                <a:xfrm>
                  <a:off x="9019047" y="8061687"/>
                  <a:ext cx="153233" cy="267983"/>
                  <a:chOff x="9019047" y="8061687"/>
                  <a:chExt cx="153233" cy="267983"/>
                </a:xfrm>
              </p:grpSpPr>
              <p:sp>
                <p:nvSpPr>
                  <p:cNvPr id="104" name="Freeform: Shape 103">
                    <a:extLst>
                      <a:ext uri="{FF2B5EF4-FFF2-40B4-BE49-F238E27FC236}">
                        <a16:creationId xmlns:a16="http://schemas.microsoft.com/office/drawing/2014/main" id="{1EE7742B-E94F-4B6D-BE6C-DDA336E996C5}"/>
                      </a:ext>
                    </a:extLst>
                  </p:cNvPr>
                  <p:cNvSpPr/>
                  <p:nvPr/>
                </p:nvSpPr>
                <p:spPr>
                  <a:xfrm>
                    <a:off x="9019047" y="8066472"/>
                    <a:ext cx="146292" cy="261021"/>
                  </a:xfrm>
                  <a:custGeom>
                    <a:avLst/>
                    <a:gdLst>
                      <a:gd name="connsiteX0" fmla="*/ 96240 w 146292"/>
                      <a:gd name="connsiteY0" fmla="*/ 0 h 261021"/>
                      <a:gd name="connsiteX1" fmla="*/ 115382 w 146292"/>
                      <a:gd name="connsiteY1" fmla="*/ 95708 h 261021"/>
                      <a:gd name="connsiteX2" fmla="*/ 144094 w 146292"/>
                      <a:gd name="connsiteY2" fmla="*/ 239271 h 261021"/>
                      <a:gd name="connsiteX3" fmla="*/ 57957 w 146292"/>
                      <a:gd name="connsiteY3" fmla="*/ 258413 h 261021"/>
                      <a:gd name="connsiteX4" fmla="*/ 14888 w 146292"/>
                      <a:gd name="connsiteY4" fmla="*/ 119635 h 261021"/>
                      <a:gd name="connsiteX5" fmla="*/ 532 w 146292"/>
                      <a:gd name="connsiteY5" fmla="*/ 9571 h 261021"/>
                      <a:gd name="connsiteX6" fmla="*/ 96240 w 146292"/>
                      <a:gd name="connsiteY6" fmla="*/ 0 h 26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1">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29" y="215344"/>
                          <a:pt x="14888" y="119635"/>
                        </a:cubicBezTo>
                        <a:cubicBezTo>
                          <a:pt x="-4254" y="28713"/>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17BDA06F-5627-4772-9C65-630A52F4014C}"/>
                      </a:ext>
                    </a:extLst>
                  </p:cNvPr>
                  <p:cNvSpPr/>
                  <p:nvPr/>
                </p:nvSpPr>
                <p:spPr>
                  <a:xfrm>
                    <a:off x="9023832" y="8061687"/>
                    <a:ext cx="148448" cy="267983"/>
                  </a:xfrm>
                  <a:custGeom>
                    <a:avLst/>
                    <a:gdLst>
                      <a:gd name="connsiteX0" fmla="*/ 77098 w 148448"/>
                      <a:gd name="connsiteY0" fmla="*/ 267983 h 267983"/>
                      <a:gd name="connsiteX1" fmla="*/ 57957 w 148448"/>
                      <a:gd name="connsiteY1" fmla="*/ 267983 h 267983"/>
                      <a:gd name="connsiteX2" fmla="*/ 57957 w 148448"/>
                      <a:gd name="connsiteY2" fmla="*/ 267983 h 267983"/>
                      <a:gd name="connsiteX3" fmla="*/ 57957 w 148448"/>
                      <a:gd name="connsiteY3" fmla="*/ 267983 h 267983"/>
                      <a:gd name="connsiteX4" fmla="*/ 14888 w 148448"/>
                      <a:gd name="connsiteY4" fmla="*/ 129206 h 267983"/>
                      <a:gd name="connsiteX5" fmla="*/ 532 w 148448"/>
                      <a:gd name="connsiteY5" fmla="*/ 14356 h 267983"/>
                      <a:gd name="connsiteX6" fmla="*/ 532 w 148448"/>
                      <a:gd name="connsiteY6" fmla="*/ 9571 h 267983"/>
                      <a:gd name="connsiteX7" fmla="*/ 96240 w 148448"/>
                      <a:gd name="connsiteY7" fmla="*/ 0 h 267983"/>
                      <a:gd name="connsiteX8" fmla="*/ 96240 w 148448"/>
                      <a:gd name="connsiteY8" fmla="*/ 4785 h 267983"/>
                      <a:gd name="connsiteX9" fmla="*/ 115382 w 148448"/>
                      <a:gd name="connsiteY9" fmla="*/ 100494 h 267983"/>
                      <a:gd name="connsiteX10" fmla="*/ 144094 w 148448"/>
                      <a:gd name="connsiteY10" fmla="*/ 248842 h 267983"/>
                      <a:gd name="connsiteX11" fmla="*/ 77098 w 148448"/>
                      <a:gd name="connsiteY11" fmla="*/ 267983 h 267983"/>
                      <a:gd name="connsiteX12" fmla="*/ 62742 w 148448"/>
                      <a:gd name="connsiteY12" fmla="*/ 258413 h 267983"/>
                      <a:gd name="connsiteX13" fmla="*/ 81884 w 148448"/>
                      <a:gd name="connsiteY13" fmla="*/ 258413 h 267983"/>
                      <a:gd name="connsiteX14" fmla="*/ 144094 w 148448"/>
                      <a:gd name="connsiteY14" fmla="*/ 239271 h 267983"/>
                      <a:gd name="connsiteX15" fmla="*/ 110596 w 148448"/>
                      <a:gd name="connsiteY15" fmla="*/ 100494 h 267983"/>
                      <a:gd name="connsiteX16" fmla="*/ 91455 w 148448"/>
                      <a:gd name="connsiteY16" fmla="*/ 4785 h 267983"/>
                      <a:gd name="connsiteX17" fmla="*/ 5317 w 148448"/>
                      <a:gd name="connsiteY17" fmla="*/ 14356 h 267983"/>
                      <a:gd name="connsiteX18" fmla="*/ 19673 w 148448"/>
                      <a:gd name="connsiteY18" fmla="*/ 119635 h 267983"/>
                      <a:gd name="connsiteX19" fmla="*/ 62742 w 148448"/>
                      <a:gd name="connsiteY19" fmla="*/ 258413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8448"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4356"/>
                          <a:pt x="532" y="14356"/>
                        </a:cubicBezTo>
                        <a:lnTo>
                          <a:pt x="532" y="9571"/>
                        </a:lnTo>
                        <a:lnTo>
                          <a:pt x="96240" y="0"/>
                        </a:lnTo>
                        <a:lnTo>
                          <a:pt x="96240" y="4785"/>
                        </a:lnTo>
                        <a:cubicBezTo>
                          <a:pt x="96240" y="4785"/>
                          <a:pt x="101025" y="52640"/>
                          <a:pt x="115382" y="100494"/>
                        </a:cubicBezTo>
                        <a:cubicBezTo>
                          <a:pt x="148880" y="215344"/>
                          <a:pt x="153665" y="244056"/>
                          <a:pt x="144094" y="248842"/>
                        </a:cubicBezTo>
                        <a:cubicBezTo>
                          <a:pt x="134524" y="253627"/>
                          <a:pt x="110596" y="267983"/>
                          <a:pt x="77098" y="267983"/>
                        </a:cubicBezTo>
                        <a:close/>
                        <a:moveTo>
                          <a:pt x="62742" y="258413"/>
                        </a:moveTo>
                        <a:cubicBezTo>
                          <a:pt x="67528" y="258413"/>
                          <a:pt x="72313" y="258413"/>
                          <a:pt x="81884" y="258413"/>
                        </a:cubicBezTo>
                        <a:cubicBezTo>
                          <a:pt x="110596" y="258413"/>
                          <a:pt x="134524" y="244056"/>
                          <a:pt x="144094" y="239271"/>
                        </a:cubicBezTo>
                        <a:cubicBezTo>
                          <a:pt x="148880" y="234485"/>
                          <a:pt x="144094" y="205773"/>
                          <a:pt x="110596" y="100494"/>
                        </a:cubicBezTo>
                        <a:cubicBezTo>
                          <a:pt x="96240" y="62210"/>
                          <a:pt x="91455" y="19142"/>
                          <a:pt x="91455" y="4785"/>
                        </a:cubicBezTo>
                        <a:lnTo>
                          <a:pt x="5317" y="14356"/>
                        </a:lnTo>
                        <a:cubicBezTo>
                          <a:pt x="5317" y="23927"/>
                          <a:pt x="5317" y="47854"/>
                          <a:pt x="19673" y="119635"/>
                        </a:cubicBezTo>
                        <a:cubicBezTo>
                          <a:pt x="34029" y="205773"/>
                          <a:pt x="57957" y="248842"/>
                          <a:pt x="62742" y="258413"/>
                        </a:cubicBezTo>
                        <a:close/>
                      </a:path>
                    </a:pathLst>
                  </a:custGeom>
                  <a:solidFill>
                    <a:srgbClr val="2A4160"/>
                  </a:solidFill>
                  <a:ln w="47824" cap="flat">
                    <a:noFill/>
                    <a:prstDash val="solid"/>
                    <a:miter/>
                  </a:ln>
                </p:spPr>
                <p:txBody>
                  <a:bodyPr rtlCol="0" anchor="ctr"/>
                  <a:lstStyle/>
                  <a:p>
                    <a:endParaRPr lang="en-US"/>
                  </a:p>
                </p:txBody>
              </p:sp>
            </p:grpSp>
            <p:sp>
              <p:nvSpPr>
                <p:cNvPr id="96" name="Freeform: Shape 95">
                  <a:extLst>
                    <a:ext uri="{FF2B5EF4-FFF2-40B4-BE49-F238E27FC236}">
                      <a16:creationId xmlns:a16="http://schemas.microsoft.com/office/drawing/2014/main" id="{688ABA45-40C0-477C-ADE5-A16FACBC5187}"/>
                    </a:ext>
                  </a:extLst>
                </p:cNvPr>
                <p:cNvSpPr/>
                <p:nvPr/>
              </p:nvSpPr>
              <p:spPr>
                <a:xfrm>
                  <a:off x="9005222" y="8061687"/>
                  <a:ext cx="167489" cy="265806"/>
                </a:xfrm>
                <a:custGeom>
                  <a:avLst/>
                  <a:gdLst>
                    <a:gd name="connsiteX0" fmla="*/ 81352 w 167489"/>
                    <a:gd name="connsiteY0" fmla="*/ 239271 h 265806"/>
                    <a:gd name="connsiteX1" fmla="*/ 52640 w 167489"/>
                    <a:gd name="connsiteY1" fmla="*/ 157919 h 265806"/>
                    <a:gd name="connsiteX2" fmla="*/ 38283 w 167489"/>
                    <a:gd name="connsiteY2" fmla="*/ 76567 h 265806"/>
                    <a:gd name="connsiteX3" fmla="*/ 52640 w 167489"/>
                    <a:gd name="connsiteY3" fmla="*/ 66996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39271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39271"/>
                      </a:moveTo>
                      <a:cubicBezTo>
                        <a:pt x="66996" y="215344"/>
                        <a:pt x="57425" y="186631"/>
                        <a:pt x="52640" y="157919"/>
                      </a:cubicBezTo>
                      <a:cubicBezTo>
                        <a:pt x="43069" y="129206"/>
                        <a:pt x="38283" y="105279"/>
                        <a:pt x="38283" y="76567"/>
                      </a:cubicBezTo>
                      <a:cubicBezTo>
                        <a:pt x="38283" y="66996"/>
                        <a:pt x="43069" y="66996"/>
                        <a:pt x="52640" y="66996"/>
                      </a:cubicBezTo>
                      <a:cubicBezTo>
                        <a:pt x="76567" y="71781"/>
                        <a:pt x="105279" y="71781"/>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3992" y="258413"/>
                        <a:pt x="100494" y="267983"/>
                        <a:pt x="81352" y="239271"/>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97" name="Graphic 3">
                  <a:extLst>
                    <a:ext uri="{FF2B5EF4-FFF2-40B4-BE49-F238E27FC236}">
                      <a16:creationId xmlns:a16="http://schemas.microsoft.com/office/drawing/2014/main" id="{AA47E648-28F0-4ED9-AE82-BE08232BFB92}"/>
                    </a:ext>
                  </a:extLst>
                </p:cNvPr>
                <p:cNvGrpSpPr/>
                <p:nvPr/>
              </p:nvGrpSpPr>
              <p:grpSpPr>
                <a:xfrm>
                  <a:off x="8986081" y="7986847"/>
                  <a:ext cx="153133" cy="127478"/>
                  <a:chOff x="8986081" y="7986847"/>
                  <a:chExt cx="153133" cy="127478"/>
                </a:xfrm>
              </p:grpSpPr>
              <p:sp>
                <p:nvSpPr>
                  <p:cNvPr id="102" name="Freeform: Shape 101">
                    <a:extLst>
                      <a:ext uri="{FF2B5EF4-FFF2-40B4-BE49-F238E27FC236}">
                        <a16:creationId xmlns:a16="http://schemas.microsoft.com/office/drawing/2014/main" id="{98FD6EB5-452D-4377-8C76-68CEB9625EB4}"/>
                      </a:ext>
                    </a:extLst>
                  </p:cNvPr>
                  <p:cNvSpPr/>
                  <p:nvPr/>
                </p:nvSpPr>
                <p:spPr>
                  <a:xfrm>
                    <a:off x="8986081" y="7989668"/>
                    <a:ext cx="143562" cy="121212"/>
                  </a:xfrm>
                  <a:custGeom>
                    <a:avLst/>
                    <a:gdLst>
                      <a:gd name="connsiteX0" fmla="*/ 0 w 143562"/>
                      <a:gd name="connsiteY0" fmla="*/ 24165 h 121212"/>
                      <a:gd name="connsiteX1" fmla="*/ 19142 w 143562"/>
                      <a:gd name="connsiteY1" fmla="*/ 115088 h 121212"/>
                      <a:gd name="connsiteX2" fmla="*/ 57425 w 143562"/>
                      <a:gd name="connsiteY2" fmla="*/ 119873 h 121212"/>
                      <a:gd name="connsiteX3" fmla="*/ 143563 w 143562"/>
                      <a:gd name="connsiteY3" fmla="*/ 86375 h 121212"/>
                      <a:gd name="connsiteX4" fmla="*/ 124421 w 143562"/>
                      <a:gd name="connsiteY4" fmla="*/ 5023 h 121212"/>
                      <a:gd name="connsiteX5" fmla="*/ 0 w 143562"/>
                      <a:gd name="connsiteY5" fmla="*/ 24165 h 1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21212">
                        <a:moveTo>
                          <a:pt x="0" y="24165"/>
                        </a:moveTo>
                        <a:cubicBezTo>
                          <a:pt x="0" y="24165"/>
                          <a:pt x="0" y="81590"/>
                          <a:pt x="19142" y="115088"/>
                        </a:cubicBezTo>
                        <a:cubicBezTo>
                          <a:pt x="19142" y="115088"/>
                          <a:pt x="23927" y="124658"/>
                          <a:pt x="57425" y="119873"/>
                        </a:cubicBezTo>
                        <a:cubicBezTo>
                          <a:pt x="95708" y="115088"/>
                          <a:pt x="143563" y="110302"/>
                          <a:pt x="143563" y="86375"/>
                        </a:cubicBezTo>
                        <a:cubicBezTo>
                          <a:pt x="143563" y="62448"/>
                          <a:pt x="138777" y="28950"/>
                          <a:pt x="124421" y="5023"/>
                        </a:cubicBezTo>
                        <a:cubicBezTo>
                          <a:pt x="129206" y="238"/>
                          <a:pt x="52640" y="-9333"/>
                          <a:pt x="0" y="24165"/>
                        </a:cubicBezTo>
                        <a:close/>
                      </a:path>
                    </a:pathLst>
                  </a:custGeom>
                  <a:solidFill>
                    <a:srgbClr val="FFD900"/>
                  </a:solidFill>
                  <a:ln w="47824"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C6D78652-C380-41FA-9068-0EE63F67D2B2}"/>
                      </a:ext>
                    </a:extLst>
                  </p:cNvPr>
                  <p:cNvSpPr/>
                  <p:nvPr/>
                </p:nvSpPr>
                <p:spPr>
                  <a:xfrm>
                    <a:off x="8986081" y="7986847"/>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4 w 153133"/>
                      <a:gd name="connsiteY9" fmla="*/ 84410 h 127478"/>
                      <a:gd name="connsiteX10" fmla="*/ 62211 w 153133"/>
                      <a:gd name="connsiteY10" fmla="*/ 122694 h 127478"/>
                      <a:gd name="connsiteX11" fmla="*/ 43069 w 153133"/>
                      <a:gd name="connsiteY11" fmla="*/ 127479 h 127478"/>
                      <a:gd name="connsiteX12" fmla="*/ 23927 w 153133"/>
                      <a:gd name="connsiteY12" fmla="*/ 113123 h 127478"/>
                      <a:gd name="connsiteX13" fmla="*/ 43069 w 153133"/>
                      <a:gd name="connsiteY13" fmla="*/ 117908 h 127478"/>
                      <a:gd name="connsiteX14" fmla="*/ 43069 w 153133"/>
                      <a:gd name="connsiteY14" fmla="*/ 117908 h 127478"/>
                      <a:gd name="connsiteX15" fmla="*/ 62211 w 153133"/>
                      <a:gd name="connsiteY15" fmla="*/ 117908 h 127478"/>
                      <a:gd name="connsiteX16" fmla="*/ 143563 w 153133"/>
                      <a:gd name="connsiteY16" fmla="*/ 89196 h 127478"/>
                      <a:gd name="connsiteX17" fmla="*/ 129206 w 153133"/>
                      <a:gd name="connsiteY17" fmla="*/ 12629 h 127478"/>
                      <a:gd name="connsiteX18" fmla="*/ 4786 w 153133"/>
                      <a:gd name="connsiteY18" fmla="*/ 31771 h 127478"/>
                      <a:gd name="connsiteX19" fmla="*/ 23927 w 153133"/>
                      <a:gd name="connsiteY19" fmla="*/ 113123 h 127478"/>
                      <a:gd name="connsiteX20" fmla="*/ 23927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4" y="65268"/>
                          <a:pt x="153134" y="84410"/>
                        </a:cubicBezTo>
                        <a:cubicBezTo>
                          <a:pt x="153134" y="108337"/>
                          <a:pt x="110065" y="117908"/>
                          <a:pt x="62211" y="122694"/>
                        </a:cubicBezTo>
                        <a:cubicBezTo>
                          <a:pt x="52640" y="122694"/>
                          <a:pt x="47854" y="127479"/>
                          <a:pt x="43069" y="127479"/>
                        </a:cubicBezTo>
                        <a:close/>
                        <a:moveTo>
                          <a:pt x="23927" y="113123"/>
                        </a:moveTo>
                        <a:cubicBezTo>
                          <a:pt x="23927" y="113123"/>
                          <a:pt x="28713" y="117908"/>
                          <a:pt x="43069" y="117908"/>
                        </a:cubicBezTo>
                        <a:lnTo>
                          <a:pt x="43069" y="117908"/>
                        </a:lnTo>
                        <a:cubicBezTo>
                          <a:pt x="47854" y="117908"/>
                          <a:pt x="52640" y="117908"/>
                          <a:pt x="62211" y="117908"/>
                        </a:cubicBezTo>
                        <a:cubicBezTo>
                          <a:pt x="86138" y="113123"/>
                          <a:pt x="143563" y="108337"/>
                          <a:pt x="143563" y="89196"/>
                        </a:cubicBezTo>
                        <a:cubicBezTo>
                          <a:pt x="143563" y="70054"/>
                          <a:pt x="138777" y="36556"/>
                          <a:pt x="129206" y="12629"/>
                        </a:cubicBezTo>
                        <a:cubicBezTo>
                          <a:pt x="114850" y="12629"/>
                          <a:pt x="52640" y="3058"/>
                          <a:pt x="4786" y="31771"/>
                        </a:cubicBezTo>
                        <a:cubicBezTo>
                          <a:pt x="4786" y="41341"/>
                          <a:pt x="4786" y="84410"/>
                          <a:pt x="23927" y="113123"/>
                        </a:cubicBezTo>
                        <a:lnTo>
                          <a:pt x="23927" y="113123"/>
                        </a:lnTo>
                        <a:close/>
                      </a:path>
                    </a:pathLst>
                  </a:custGeom>
                  <a:solidFill>
                    <a:srgbClr val="EA9600"/>
                  </a:solidFill>
                  <a:ln w="47824" cap="flat">
                    <a:noFill/>
                    <a:prstDash val="solid"/>
                    <a:miter/>
                  </a:ln>
                </p:spPr>
                <p:txBody>
                  <a:bodyPr rtlCol="0" anchor="ctr"/>
                  <a:lstStyle/>
                  <a:p>
                    <a:endParaRPr lang="en-US"/>
                  </a:p>
                </p:txBody>
              </p:sp>
            </p:grpSp>
            <p:grpSp>
              <p:nvGrpSpPr>
                <p:cNvPr id="98" name="Graphic 3">
                  <a:extLst>
                    <a:ext uri="{FF2B5EF4-FFF2-40B4-BE49-F238E27FC236}">
                      <a16:creationId xmlns:a16="http://schemas.microsoft.com/office/drawing/2014/main" id="{22481512-8BAF-4218-B37A-DF4754EEE8E7}"/>
                    </a:ext>
                  </a:extLst>
                </p:cNvPr>
                <p:cNvGrpSpPr/>
                <p:nvPr/>
              </p:nvGrpSpPr>
              <p:grpSpPr>
                <a:xfrm>
                  <a:off x="8986081" y="7999476"/>
                  <a:ext cx="157918" cy="114849"/>
                  <a:chOff x="8986081" y="7999476"/>
                  <a:chExt cx="157918" cy="114849"/>
                </a:xfrm>
              </p:grpSpPr>
              <p:sp>
                <p:nvSpPr>
                  <p:cNvPr id="100" name="Freeform: Shape 99">
                    <a:extLst>
                      <a:ext uri="{FF2B5EF4-FFF2-40B4-BE49-F238E27FC236}">
                        <a16:creationId xmlns:a16="http://schemas.microsoft.com/office/drawing/2014/main" id="{FACFAA5A-B66E-48F0-8A2C-F44A5230718B}"/>
                      </a:ext>
                    </a:extLst>
                  </p:cNvPr>
                  <p:cNvSpPr/>
                  <p:nvPr/>
                </p:nvSpPr>
                <p:spPr>
                  <a:xfrm>
                    <a:off x="8986081" y="8009047"/>
                    <a:ext cx="143562" cy="101833"/>
                  </a:xfrm>
                  <a:custGeom>
                    <a:avLst/>
                    <a:gdLst>
                      <a:gd name="connsiteX0" fmla="*/ 28713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3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3" y="76567"/>
                        </a:moveTo>
                        <a:cubicBezTo>
                          <a:pt x="14356" y="52640"/>
                          <a:pt x="9571" y="14356"/>
                          <a:pt x="9571" y="0"/>
                        </a:cubicBezTo>
                        <a:cubicBezTo>
                          <a:pt x="4786" y="0"/>
                          <a:pt x="4786"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28713" y="86137"/>
                          <a:pt x="28713" y="76567"/>
                          <a:pt x="28713" y="76567"/>
                        </a:cubicBezTo>
                        <a:close/>
                      </a:path>
                    </a:pathLst>
                  </a:custGeom>
                  <a:solidFill>
                    <a:srgbClr val="FFD900"/>
                  </a:solidFill>
                  <a:ln w="47824"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DAA51DA8-C054-438B-A4DD-8C356F892F03}"/>
                      </a:ext>
                    </a:extLst>
                  </p:cNvPr>
                  <p:cNvSpPr/>
                  <p:nvPr/>
                </p:nvSpPr>
                <p:spPr>
                  <a:xfrm>
                    <a:off x="8986081" y="7999476"/>
                    <a:ext cx="157918" cy="114849"/>
                  </a:xfrm>
                  <a:custGeom>
                    <a:avLst/>
                    <a:gdLst>
                      <a:gd name="connsiteX0" fmla="*/ 43069 w 157918"/>
                      <a:gd name="connsiteY0" fmla="*/ 114850 h 114849"/>
                      <a:gd name="connsiteX1" fmla="*/ 19142 w 157918"/>
                      <a:gd name="connsiteY1" fmla="*/ 105279 h 114849"/>
                      <a:gd name="connsiteX2" fmla="*/ 0 w 157918"/>
                      <a:gd name="connsiteY2" fmla="*/ 14356 h 114849"/>
                      <a:gd name="connsiteX3" fmla="*/ 0 w 157918"/>
                      <a:gd name="connsiteY3" fmla="*/ 9571 h 114849"/>
                      <a:gd name="connsiteX4" fmla="*/ 0 w 157918"/>
                      <a:gd name="connsiteY4" fmla="*/ 9571 h 114849"/>
                      <a:gd name="connsiteX5" fmla="*/ 9571 w 157918"/>
                      <a:gd name="connsiteY5" fmla="*/ 4785 h 114849"/>
                      <a:gd name="connsiteX6" fmla="*/ 14356 w 157918"/>
                      <a:gd name="connsiteY6" fmla="*/ 0 h 114849"/>
                      <a:gd name="connsiteX7" fmla="*/ 14356 w 157918"/>
                      <a:gd name="connsiteY7" fmla="*/ 9571 h 114849"/>
                      <a:gd name="connsiteX8" fmla="*/ 33498 w 157918"/>
                      <a:gd name="connsiteY8" fmla="*/ 86137 h 114849"/>
                      <a:gd name="connsiteX9" fmla="*/ 33498 w 157918"/>
                      <a:gd name="connsiteY9" fmla="*/ 86137 h 114849"/>
                      <a:gd name="connsiteX10" fmla="*/ 52640 w 157918"/>
                      <a:gd name="connsiteY10" fmla="*/ 90923 h 114849"/>
                      <a:gd name="connsiteX11" fmla="*/ 71781 w 157918"/>
                      <a:gd name="connsiteY11" fmla="*/ 90923 h 114849"/>
                      <a:gd name="connsiteX12" fmla="*/ 148348 w 157918"/>
                      <a:gd name="connsiteY12" fmla="*/ 71781 h 114849"/>
                      <a:gd name="connsiteX13" fmla="*/ 157919 w 157918"/>
                      <a:gd name="connsiteY13" fmla="*/ 66996 h 114849"/>
                      <a:gd name="connsiteX14" fmla="*/ 157919 w 157918"/>
                      <a:gd name="connsiteY14" fmla="*/ 76567 h 114849"/>
                      <a:gd name="connsiteX15" fmla="*/ 66996 w 157918"/>
                      <a:gd name="connsiteY15" fmla="*/ 114850 h 114849"/>
                      <a:gd name="connsiteX16" fmla="*/ 43069 w 157918"/>
                      <a:gd name="connsiteY16" fmla="*/ 114850 h 114849"/>
                      <a:gd name="connsiteX17" fmla="*/ 23927 w 157918"/>
                      <a:gd name="connsiteY17" fmla="*/ 100494 h 114849"/>
                      <a:gd name="connsiteX18" fmla="*/ 43069 w 157918"/>
                      <a:gd name="connsiteY18" fmla="*/ 105279 h 114849"/>
                      <a:gd name="connsiteX19" fmla="*/ 62211 w 157918"/>
                      <a:gd name="connsiteY19" fmla="*/ 105279 h 114849"/>
                      <a:gd name="connsiteX20" fmla="*/ 143563 w 157918"/>
                      <a:gd name="connsiteY20" fmla="*/ 86137 h 114849"/>
                      <a:gd name="connsiteX21" fmla="*/ 71781 w 157918"/>
                      <a:gd name="connsiteY21" fmla="*/ 100494 h 114849"/>
                      <a:gd name="connsiteX22" fmla="*/ 52640 w 157918"/>
                      <a:gd name="connsiteY22" fmla="*/ 100494 h 114849"/>
                      <a:gd name="connsiteX23" fmla="*/ 28713 w 157918"/>
                      <a:gd name="connsiteY23" fmla="*/ 90923 h 114849"/>
                      <a:gd name="connsiteX24" fmla="*/ 9571 w 157918"/>
                      <a:gd name="connsiteY24" fmla="*/ 33498 h 114849"/>
                      <a:gd name="connsiteX25" fmla="*/ 23927 w 157918"/>
                      <a:gd name="connsiteY25" fmla="*/ 100494 h 114849"/>
                      <a:gd name="connsiteX26" fmla="*/ 23927 w 157918"/>
                      <a:gd name="connsiteY26" fmla="*/ 100494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49">
                        <a:moveTo>
                          <a:pt x="43069" y="114850"/>
                        </a:moveTo>
                        <a:cubicBezTo>
                          <a:pt x="23927" y="114850"/>
                          <a:pt x="19142" y="110065"/>
                          <a:pt x="19142" y="105279"/>
                        </a:cubicBezTo>
                        <a:cubicBezTo>
                          <a:pt x="0" y="71781"/>
                          <a:pt x="0" y="14356"/>
                          <a:pt x="0" y="14356"/>
                        </a:cubicBezTo>
                        <a:lnTo>
                          <a:pt x="0" y="9571"/>
                        </a:lnTo>
                        <a:lnTo>
                          <a:pt x="0" y="9571"/>
                        </a:lnTo>
                        <a:cubicBezTo>
                          <a:pt x="4786" y="9571"/>
                          <a:pt x="4786" y="4785"/>
                          <a:pt x="9571" y="4785"/>
                        </a:cubicBezTo>
                        <a:lnTo>
                          <a:pt x="14356" y="0"/>
                        </a:lnTo>
                        <a:lnTo>
                          <a:pt x="14356" y="9571"/>
                        </a:lnTo>
                        <a:cubicBezTo>
                          <a:pt x="14356" y="28712"/>
                          <a:pt x="19142" y="62210"/>
                          <a:pt x="33498" y="86137"/>
                        </a:cubicBezTo>
                        <a:lnTo>
                          <a:pt x="33498" y="86137"/>
                        </a:lnTo>
                        <a:cubicBezTo>
                          <a:pt x="33498" y="86137"/>
                          <a:pt x="38283" y="90923"/>
                          <a:pt x="52640" y="90923"/>
                        </a:cubicBezTo>
                        <a:cubicBezTo>
                          <a:pt x="57425" y="90923"/>
                          <a:pt x="62211" y="90923"/>
                          <a:pt x="71781" y="90923"/>
                        </a:cubicBezTo>
                        <a:cubicBezTo>
                          <a:pt x="90923" y="90923"/>
                          <a:pt x="133992" y="86137"/>
                          <a:pt x="148348" y="71781"/>
                        </a:cubicBezTo>
                        <a:lnTo>
                          <a:pt x="157919" y="66996"/>
                        </a:lnTo>
                        <a:lnTo>
                          <a:pt x="157919" y="76567"/>
                        </a:lnTo>
                        <a:cubicBezTo>
                          <a:pt x="157919" y="100494"/>
                          <a:pt x="114850" y="110065"/>
                          <a:pt x="66996" y="114850"/>
                        </a:cubicBezTo>
                        <a:cubicBezTo>
                          <a:pt x="52640" y="110065"/>
                          <a:pt x="47854" y="114850"/>
                          <a:pt x="43069" y="114850"/>
                        </a:cubicBezTo>
                        <a:close/>
                        <a:moveTo>
                          <a:pt x="23927" y="100494"/>
                        </a:moveTo>
                        <a:cubicBezTo>
                          <a:pt x="23927" y="100494"/>
                          <a:pt x="28713" y="105279"/>
                          <a:pt x="43069" y="105279"/>
                        </a:cubicBezTo>
                        <a:cubicBezTo>
                          <a:pt x="47854" y="105279"/>
                          <a:pt x="52640" y="105279"/>
                          <a:pt x="62211" y="105279"/>
                        </a:cubicBezTo>
                        <a:cubicBezTo>
                          <a:pt x="81352" y="105279"/>
                          <a:pt x="129206" y="100494"/>
                          <a:pt x="143563" y="86137"/>
                        </a:cubicBezTo>
                        <a:cubicBezTo>
                          <a:pt x="124421" y="95708"/>
                          <a:pt x="95708" y="100494"/>
                          <a:pt x="71781" y="100494"/>
                        </a:cubicBezTo>
                        <a:cubicBezTo>
                          <a:pt x="66996" y="100494"/>
                          <a:pt x="57425" y="100494"/>
                          <a:pt x="52640" y="100494"/>
                        </a:cubicBezTo>
                        <a:cubicBezTo>
                          <a:pt x="33498" y="100494"/>
                          <a:pt x="28713" y="95708"/>
                          <a:pt x="28713" y="90923"/>
                        </a:cubicBezTo>
                        <a:cubicBezTo>
                          <a:pt x="19142" y="76567"/>
                          <a:pt x="14356" y="52640"/>
                          <a:pt x="9571" y="33498"/>
                        </a:cubicBezTo>
                        <a:cubicBezTo>
                          <a:pt x="4786" y="52640"/>
                          <a:pt x="9571" y="81352"/>
                          <a:pt x="23927" y="100494"/>
                        </a:cubicBezTo>
                        <a:lnTo>
                          <a:pt x="23927" y="100494"/>
                        </a:lnTo>
                        <a:close/>
                      </a:path>
                    </a:pathLst>
                  </a:custGeom>
                  <a:solidFill>
                    <a:srgbClr val="EA9600"/>
                  </a:solidFill>
                  <a:ln w="47824" cap="flat">
                    <a:noFill/>
                    <a:prstDash val="solid"/>
                    <a:miter/>
                  </a:ln>
                </p:spPr>
                <p:txBody>
                  <a:bodyPr rtlCol="0" anchor="ctr"/>
                  <a:lstStyle/>
                  <a:p>
                    <a:endParaRPr lang="en-US"/>
                  </a:p>
                </p:txBody>
              </p:sp>
            </p:grpSp>
            <p:sp>
              <p:nvSpPr>
                <p:cNvPr id="99" name="Freeform: Shape 98">
                  <a:extLst>
                    <a:ext uri="{FF2B5EF4-FFF2-40B4-BE49-F238E27FC236}">
                      <a16:creationId xmlns:a16="http://schemas.microsoft.com/office/drawing/2014/main" id="{20149541-D6DB-4776-AE75-38A1EF0852CA}"/>
                    </a:ext>
                  </a:extLst>
                </p:cNvPr>
                <p:cNvSpPr/>
                <p:nvPr/>
              </p:nvSpPr>
              <p:spPr>
                <a:xfrm>
                  <a:off x="8986081" y="8009047"/>
                  <a:ext cx="145544" cy="101833"/>
                </a:xfrm>
                <a:custGeom>
                  <a:avLst/>
                  <a:gdLst>
                    <a:gd name="connsiteX0" fmla="*/ 138777 w 145544"/>
                    <a:gd name="connsiteY0" fmla="*/ 0 h 101833"/>
                    <a:gd name="connsiteX1" fmla="*/ 76567 w 145544"/>
                    <a:gd name="connsiteY1" fmla="*/ 43069 h 101833"/>
                    <a:gd name="connsiteX2" fmla="*/ 19142 w 145544"/>
                    <a:gd name="connsiteY2" fmla="*/ 38283 h 101833"/>
                    <a:gd name="connsiteX3" fmla="*/ 14356 w 145544"/>
                    <a:gd name="connsiteY3" fmla="*/ 23927 h 101833"/>
                    <a:gd name="connsiteX4" fmla="*/ 9571 w 145544"/>
                    <a:gd name="connsiteY4" fmla="*/ 0 h 101833"/>
                    <a:gd name="connsiteX5" fmla="*/ 0 w 145544"/>
                    <a:gd name="connsiteY5" fmla="*/ 4785 h 101833"/>
                    <a:gd name="connsiteX6" fmla="*/ 19142 w 145544"/>
                    <a:gd name="connsiteY6" fmla="*/ 95708 h 101833"/>
                    <a:gd name="connsiteX7" fmla="*/ 57425 w 145544"/>
                    <a:gd name="connsiteY7" fmla="*/ 100494 h 101833"/>
                    <a:gd name="connsiteX8" fmla="*/ 143563 w 145544"/>
                    <a:gd name="connsiteY8" fmla="*/ 66996 h 101833"/>
                    <a:gd name="connsiteX9" fmla="*/ 138777 w 145544"/>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44" h="101833">
                      <a:moveTo>
                        <a:pt x="138777" y="0"/>
                      </a:moveTo>
                      <a:cubicBezTo>
                        <a:pt x="129206" y="23927"/>
                        <a:pt x="105279" y="38283"/>
                        <a:pt x="76567" y="43069"/>
                      </a:cubicBezTo>
                      <a:cubicBezTo>
                        <a:pt x="62211" y="43069"/>
                        <a:pt x="28713" y="47854"/>
                        <a:pt x="19142" y="38283"/>
                      </a:cubicBezTo>
                      <a:cubicBezTo>
                        <a:pt x="14356" y="33498"/>
                        <a:pt x="14356" y="28712"/>
                        <a:pt x="14356" y="23927"/>
                      </a:cubicBezTo>
                      <a:cubicBezTo>
                        <a:pt x="14356" y="14356"/>
                        <a:pt x="9571" y="4785"/>
                        <a:pt x="9571" y="0"/>
                      </a:cubicBezTo>
                      <a:cubicBezTo>
                        <a:pt x="4786" y="0"/>
                        <a:pt x="0"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8348" y="47854"/>
                        <a:pt x="143563" y="19142"/>
                        <a:pt x="138777" y="0"/>
                      </a:cubicBezTo>
                      <a:close/>
                    </a:path>
                  </a:pathLst>
                </a:custGeom>
                <a:solidFill>
                  <a:srgbClr val="FFD900"/>
                </a:solidFill>
                <a:ln w="47824" cap="flat">
                  <a:noFill/>
                  <a:prstDash val="solid"/>
                  <a:miter/>
                </a:ln>
              </p:spPr>
              <p:txBody>
                <a:bodyPr rtlCol="0" anchor="ctr"/>
                <a:lstStyle/>
                <a:p>
                  <a:endParaRPr lang="en-US"/>
                </a:p>
              </p:txBody>
            </p:sp>
          </p:grpSp>
          <p:grpSp>
            <p:nvGrpSpPr>
              <p:cNvPr id="73" name="Graphic 3">
                <a:extLst>
                  <a:ext uri="{FF2B5EF4-FFF2-40B4-BE49-F238E27FC236}">
                    <a16:creationId xmlns:a16="http://schemas.microsoft.com/office/drawing/2014/main" id="{AA583239-649E-4CF4-A86C-DCA3097E330D}"/>
                  </a:ext>
                </a:extLst>
              </p:cNvPr>
              <p:cNvGrpSpPr/>
              <p:nvPr/>
            </p:nvGrpSpPr>
            <p:grpSpPr>
              <a:xfrm>
                <a:off x="9359343" y="7910281"/>
                <a:ext cx="195771" cy="347608"/>
                <a:chOff x="9359343" y="7910281"/>
                <a:chExt cx="195771" cy="347608"/>
              </a:xfrm>
            </p:grpSpPr>
            <p:grpSp>
              <p:nvGrpSpPr>
                <p:cNvPr id="80" name="Graphic 3">
                  <a:extLst>
                    <a:ext uri="{FF2B5EF4-FFF2-40B4-BE49-F238E27FC236}">
                      <a16:creationId xmlns:a16="http://schemas.microsoft.com/office/drawing/2014/main" id="{2BED220D-7A7A-4807-9FE4-2DC52BC3F31E}"/>
                    </a:ext>
                  </a:extLst>
                </p:cNvPr>
                <p:cNvGrpSpPr/>
                <p:nvPr/>
              </p:nvGrpSpPr>
              <p:grpSpPr>
                <a:xfrm>
                  <a:off x="9373700" y="7985120"/>
                  <a:ext cx="176629" cy="272768"/>
                  <a:chOff x="9373700" y="7985120"/>
                  <a:chExt cx="176629" cy="272768"/>
                </a:xfrm>
              </p:grpSpPr>
              <p:sp>
                <p:nvSpPr>
                  <p:cNvPr id="92" name="Freeform: Shape 91">
                    <a:extLst>
                      <a:ext uri="{FF2B5EF4-FFF2-40B4-BE49-F238E27FC236}">
                        <a16:creationId xmlns:a16="http://schemas.microsoft.com/office/drawing/2014/main" id="{AC5E57DA-5491-430F-A7E8-08A7F77CCC98}"/>
                      </a:ext>
                    </a:extLst>
                  </p:cNvPr>
                  <p:cNvSpPr/>
                  <p:nvPr/>
                </p:nvSpPr>
                <p:spPr>
                  <a:xfrm>
                    <a:off x="9373700" y="7985120"/>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B9CDEDAA-FB4B-401A-B35E-F33CBD4C8840}"/>
                      </a:ext>
                    </a:extLst>
                  </p:cNvPr>
                  <p:cNvSpPr/>
                  <p:nvPr/>
                </p:nvSpPr>
                <p:spPr>
                  <a:xfrm>
                    <a:off x="9373700" y="7985120"/>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58412 h 272768"/>
                      <a:gd name="connsiteX12" fmla="*/ 86137 w 176629"/>
                      <a:gd name="connsiteY12" fmla="*/ 258412 h 272768"/>
                      <a:gd name="connsiteX13" fmla="*/ 105279 w 176629"/>
                      <a:gd name="connsiteY13" fmla="*/ 258412 h 272768"/>
                      <a:gd name="connsiteX14" fmla="*/ 167490 w 176629"/>
                      <a:gd name="connsiteY14" fmla="*/ 239271 h 272768"/>
                      <a:gd name="connsiteX15" fmla="*/ 133991 w 176629"/>
                      <a:gd name="connsiteY15" fmla="*/ 100494 h 272768"/>
                      <a:gd name="connsiteX16" fmla="*/ 114850 w 176629"/>
                      <a:gd name="connsiteY16" fmla="*/ 4785 h 272768"/>
                      <a:gd name="connsiteX17" fmla="*/ 9571 w 176629"/>
                      <a:gd name="connsiteY17" fmla="*/ 0 h 272768"/>
                      <a:gd name="connsiteX18" fmla="*/ 28712 w 176629"/>
                      <a:gd name="connsiteY18" fmla="*/ 119635 h 272768"/>
                      <a:gd name="connsiteX19" fmla="*/ 86137 w 176629"/>
                      <a:gd name="connsiteY19" fmla="*/ 258412 h 272768"/>
                      <a:gd name="connsiteX20" fmla="*/ 86137 w 176629"/>
                      <a:gd name="connsiteY20" fmla="*/ 258412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3991" y="272769"/>
                          <a:pt x="105279" y="272769"/>
                        </a:cubicBezTo>
                        <a:close/>
                        <a:moveTo>
                          <a:pt x="86137" y="258412"/>
                        </a:moveTo>
                        <a:lnTo>
                          <a:pt x="86137" y="258412"/>
                        </a:lnTo>
                        <a:cubicBezTo>
                          <a:pt x="90923" y="258412"/>
                          <a:pt x="100494" y="258412"/>
                          <a:pt x="105279" y="258412"/>
                        </a:cubicBezTo>
                        <a:cubicBezTo>
                          <a:pt x="133991" y="258412"/>
                          <a:pt x="157919" y="244056"/>
                          <a:pt x="167490" y="239271"/>
                        </a:cubicBezTo>
                        <a:cubicBezTo>
                          <a:pt x="172275" y="234485"/>
                          <a:pt x="167490" y="205773"/>
                          <a:pt x="133991" y="100494"/>
                        </a:cubicBezTo>
                        <a:cubicBezTo>
                          <a:pt x="119635" y="57425"/>
                          <a:pt x="114850" y="19142"/>
                          <a:pt x="114850" y="4785"/>
                        </a:cubicBezTo>
                        <a:lnTo>
                          <a:pt x="9571" y="0"/>
                        </a:lnTo>
                        <a:cubicBezTo>
                          <a:pt x="9571" y="14356"/>
                          <a:pt x="14356" y="52640"/>
                          <a:pt x="28712" y="119635"/>
                        </a:cubicBezTo>
                        <a:cubicBezTo>
                          <a:pt x="57425" y="258412"/>
                          <a:pt x="81352" y="258412"/>
                          <a:pt x="86137" y="258412"/>
                        </a:cubicBezTo>
                        <a:lnTo>
                          <a:pt x="86137" y="258412"/>
                        </a:lnTo>
                        <a:close/>
                      </a:path>
                    </a:pathLst>
                  </a:custGeom>
                  <a:solidFill>
                    <a:srgbClr val="2A4160"/>
                  </a:solidFill>
                  <a:ln w="47824" cap="flat">
                    <a:noFill/>
                    <a:prstDash val="solid"/>
                    <a:miter/>
                  </a:ln>
                </p:spPr>
                <p:txBody>
                  <a:bodyPr rtlCol="0" anchor="ctr"/>
                  <a:lstStyle/>
                  <a:p>
                    <a:endParaRPr lang="en-US"/>
                  </a:p>
                </p:txBody>
              </p:sp>
            </p:grpSp>
            <p:grpSp>
              <p:nvGrpSpPr>
                <p:cNvPr id="81" name="Graphic 3">
                  <a:extLst>
                    <a:ext uri="{FF2B5EF4-FFF2-40B4-BE49-F238E27FC236}">
                      <a16:creationId xmlns:a16="http://schemas.microsoft.com/office/drawing/2014/main" id="{8C2FE69A-9334-44C2-86DD-4C2D51294B00}"/>
                    </a:ext>
                  </a:extLst>
                </p:cNvPr>
                <p:cNvGrpSpPr/>
                <p:nvPr/>
              </p:nvGrpSpPr>
              <p:grpSpPr>
                <a:xfrm>
                  <a:off x="9397095" y="7989905"/>
                  <a:ext cx="158019" cy="267983"/>
                  <a:chOff x="9397095" y="7989905"/>
                  <a:chExt cx="158019" cy="267983"/>
                </a:xfrm>
              </p:grpSpPr>
              <p:sp>
                <p:nvSpPr>
                  <p:cNvPr id="90" name="Freeform: Shape 89">
                    <a:extLst>
                      <a:ext uri="{FF2B5EF4-FFF2-40B4-BE49-F238E27FC236}">
                        <a16:creationId xmlns:a16="http://schemas.microsoft.com/office/drawing/2014/main" id="{5D6376EA-79E2-4629-B564-2466C13EF0B5}"/>
                      </a:ext>
                    </a:extLst>
                  </p:cNvPr>
                  <p:cNvSpPr/>
                  <p:nvPr/>
                </p:nvSpPr>
                <p:spPr>
                  <a:xfrm>
                    <a:off x="9397095" y="7989905"/>
                    <a:ext cx="146292" cy="261020"/>
                  </a:xfrm>
                  <a:custGeom>
                    <a:avLst/>
                    <a:gdLst>
                      <a:gd name="connsiteX0" fmla="*/ 96240 w 146292"/>
                      <a:gd name="connsiteY0" fmla="*/ 0 h 261020"/>
                      <a:gd name="connsiteX1" fmla="*/ 115382 w 146292"/>
                      <a:gd name="connsiteY1" fmla="*/ 95708 h 261020"/>
                      <a:gd name="connsiteX2" fmla="*/ 144094 w 146292"/>
                      <a:gd name="connsiteY2" fmla="*/ 239271 h 261020"/>
                      <a:gd name="connsiteX3" fmla="*/ 57957 w 146292"/>
                      <a:gd name="connsiteY3" fmla="*/ 258413 h 261020"/>
                      <a:gd name="connsiteX4" fmla="*/ 14888 w 146292"/>
                      <a:gd name="connsiteY4" fmla="*/ 119635 h 261020"/>
                      <a:gd name="connsiteX5" fmla="*/ 532 w 146292"/>
                      <a:gd name="connsiteY5" fmla="*/ 9571 h 261020"/>
                      <a:gd name="connsiteX6" fmla="*/ 96240 w 146292"/>
                      <a:gd name="connsiteY6" fmla="*/ 0 h 26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0">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30" y="215344"/>
                          <a:pt x="14888" y="119635"/>
                        </a:cubicBezTo>
                        <a:cubicBezTo>
                          <a:pt x="-4254" y="28712"/>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EF7ACA32-437C-4580-9E4B-F413D2EA04D8}"/>
                      </a:ext>
                    </a:extLst>
                  </p:cNvPr>
                  <p:cNvSpPr/>
                  <p:nvPr/>
                </p:nvSpPr>
                <p:spPr>
                  <a:xfrm>
                    <a:off x="9401880" y="7989905"/>
                    <a:ext cx="153234" cy="267983"/>
                  </a:xfrm>
                  <a:custGeom>
                    <a:avLst/>
                    <a:gdLst>
                      <a:gd name="connsiteX0" fmla="*/ 77098 w 153234"/>
                      <a:gd name="connsiteY0" fmla="*/ 267983 h 267983"/>
                      <a:gd name="connsiteX1" fmla="*/ 57957 w 153234"/>
                      <a:gd name="connsiteY1" fmla="*/ 267983 h 267983"/>
                      <a:gd name="connsiteX2" fmla="*/ 57957 w 153234"/>
                      <a:gd name="connsiteY2" fmla="*/ 267983 h 267983"/>
                      <a:gd name="connsiteX3" fmla="*/ 57957 w 153234"/>
                      <a:gd name="connsiteY3" fmla="*/ 267983 h 267983"/>
                      <a:gd name="connsiteX4" fmla="*/ 14888 w 153234"/>
                      <a:gd name="connsiteY4" fmla="*/ 129206 h 267983"/>
                      <a:gd name="connsiteX5" fmla="*/ 532 w 153234"/>
                      <a:gd name="connsiteY5" fmla="*/ 14356 h 267983"/>
                      <a:gd name="connsiteX6" fmla="*/ 532 w 153234"/>
                      <a:gd name="connsiteY6" fmla="*/ 9571 h 267983"/>
                      <a:gd name="connsiteX7" fmla="*/ 101025 w 153234"/>
                      <a:gd name="connsiteY7" fmla="*/ 0 h 267983"/>
                      <a:gd name="connsiteX8" fmla="*/ 101025 w 153234"/>
                      <a:gd name="connsiteY8" fmla="*/ 4785 h 267983"/>
                      <a:gd name="connsiteX9" fmla="*/ 120167 w 153234"/>
                      <a:gd name="connsiteY9" fmla="*/ 100494 h 267983"/>
                      <a:gd name="connsiteX10" fmla="*/ 148880 w 153234"/>
                      <a:gd name="connsiteY10" fmla="*/ 248842 h 267983"/>
                      <a:gd name="connsiteX11" fmla="*/ 77098 w 153234"/>
                      <a:gd name="connsiteY11" fmla="*/ 267983 h 267983"/>
                      <a:gd name="connsiteX12" fmla="*/ 57957 w 153234"/>
                      <a:gd name="connsiteY12" fmla="*/ 253627 h 267983"/>
                      <a:gd name="connsiteX13" fmla="*/ 77098 w 153234"/>
                      <a:gd name="connsiteY13" fmla="*/ 253627 h 267983"/>
                      <a:gd name="connsiteX14" fmla="*/ 139309 w 153234"/>
                      <a:gd name="connsiteY14" fmla="*/ 234485 h 267983"/>
                      <a:gd name="connsiteX15" fmla="*/ 105811 w 153234"/>
                      <a:gd name="connsiteY15" fmla="*/ 95708 h 267983"/>
                      <a:gd name="connsiteX16" fmla="*/ 86669 w 153234"/>
                      <a:gd name="connsiteY16" fmla="*/ 0 h 267983"/>
                      <a:gd name="connsiteX17" fmla="*/ 532 w 153234"/>
                      <a:gd name="connsiteY17" fmla="*/ 9571 h 267983"/>
                      <a:gd name="connsiteX18" fmla="*/ 14888 w 153234"/>
                      <a:gd name="connsiteY18" fmla="*/ 114850 h 267983"/>
                      <a:gd name="connsiteX19" fmla="*/ 57957 w 153234"/>
                      <a:gd name="connsiteY19" fmla="*/ 253627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234"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9142"/>
                          <a:pt x="532" y="14356"/>
                        </a:cubicBezTo>
                        <a:lnTo>
                          <a:pt x="532" y="9571"/>
                        </a:lnTo>
                        <a:lnTo>
                          <a:pt x="101025" y="0"/>
                        </a:lnTo>
                        <a:lnTo>
                          <a:pt x="101025" y="4785"/>
                        </a:lnTo>
                        <a:cubicBezTo>
                          <a:pt x="101025" y="4785"/>
                          <a:pt x="105811" y="52640"/>
                          <a:pt x="120167" y="100494"/>
                        </a:cubicBezTo>
                        <a:cubicBezTo>
                          <a:pt x="153665" y="215344"/>
                          <a:pt x="158450" y="244056"/>
                          <a:pt x="148880" y="248842"/>
                        </a:cubicBezTo>
                        <a:cubicBezTo>
                          <a:pt x="134523" y="253627"/>
                          <a:pt x="105811" y="267983"/>
                          <a:pt x="77098" y="267983"/>
                        </a:cubicBezTo>
                        <a:close/>
                        <a:moveTo>
                          <a:pt x="57957" y="253627"/>
                        </a:moveTo>
                        <a:cubicBezTo>
                          <a:pt x="62742" y="253627"/>
                          <a:pt x="67528" y="253627"/>
                          <a:pt x="77098" y="253627"/>
                        </a:cubicBezTo>
                        <a:cubicBezTo>
                          <a:pt x="105811" y="253627"/>
                          <a:pt x="129738" y="239271"/>
                          <a:pt x="139309" y="234485"/>
                        </a:cubicBezTo>
                        <a:cubicBezTo>
                          <a:pt x="144094" y="229700"/>
                          <a:pt x="139309" y="200988"/>
                          <a:pt x="105811" y="95708"/>
                        </a:cubicBezTo>
                        <a:cubicBezTo>
                          <a:pt x="91455" y="57425"/>
                          <a:pt x="86669" y="14356"/>
                          <a:pt x="86669" y="0"/>
                        </a:cubicBezTo>
                        <a:lnTo>
                          <a:pt x="532" y="9571"/>
                        </a:lnTo>
                        <a:cubicBezTo>
                          <a:pt x="532" y="19142"/>
                          <a:pt x="532" y="43069"/>
                          <a:pt x="14888" y="114850"/>
                        </a:cubicBezTo>
                        <a:cubicBezTo>
                          <a:pt x="34029" y="200988"/>
                          <a:pt x="53171" y="244056"/>
                          <a:pt x="57957" y="253627"/>
                        </a:cubicBezTo>
                        <a:close/>
                      </a:path>
                    </a:pathLst>
                  </a:custGeom>
                  <a:solidFill>
                    <a:srgbClr val="2A4160"/>
                  </a:solidFill>
                  <a:ln w="47824" cap="flat">
                    <a:noFill/>
                    <a:prstDash val="solid"/>
                    <a:miter/>
                  </a:ln>
                </p:spPr>
                <p:txBody>
                  <a:bodyPr rtlCol="0" anchor="ctr"/>
                  <a:lstStyle/>
                  <a:p>
                    <a:endParaRPr lang="en-US"/>
                  </a:p>
                </p:txBody>
              </p:sp>
            </p:grpSp>
            <p:sp>
              <p:nvSpPr>
                <p:cNvPr id="82" name="Freeform: Shape 81">
                  <a:extLst>
                    <a:ext uri="{FF2B5EF4-FFF2-40B4-BE49-F238E27FC236}">
                      <a16:creationId xmlns:a16="http://schemas.microsoft.com/office/drawing/2014/main" id="{54EE9681-2430-4240-8A31-36B53988D107}"/>
                    </a:ext>
                  </a:extLst>
                </p:cNvPr>
                <p:cNvSpPr/>
                <p:nvPr/>
              </p:nvSpPr>
              <p:spPr>
                <a:xfrm>
                  <a:off x="9378485" y="7985120"/>
                  <a:ext cx="167489" cy="265806"/>
                </a:xfrm>
                <a:custGeom>
                  <a:avLst/>
                  <a:gdLst>
                    <a:gd name="connsiteX0" fmla="*/ 81352 w 167489"/>
                    <a:gd name="connsiteY0" fmla="*/ 244056 h 265806"/>
                    <a:gd name="connsiteX1" fmla="*/ 52640 w 167489"/>
                    <a:gd name="connsiteY1" fmla="*/ 162704 h 265806"/>
                    <a:gd name="connsiteX2" fmla="*/ 38283 w 167489"/>
                    <a:gd name="connsiteY2" fmla="*/ 81352 h 265806"/>
                    <a:gd name="connsiteX3" fmla="*/ 52640 w 167489"/>
                    <a:gd name="connsiteY3" fmla="*/ 71781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44056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44056"/>
                      </a:moveTo>
                      <a:cubicBezTo>
                        <a:pt x="66996" y="220129"/>
                        <a:pt x="57425" y="191417"/>
                        <a:pt x="52640" y="162704"/>
                      </a:cubicBezTo>
                      <a:cubicBezTo>
                        <a:pt x="43069" y="133992"/>
                        <a:pt x="38283" y="110065"/>
                        <a:pt x="38283" y="81352"/>
                      </a:cubicBezTo>
                      <a:cubicBezTo>
                        <a:pt x="38283" y="71781"/>
                        <a:pt x="43069" y="71781"/>
                        <a:pt x="52640" y="71781"/>
                      </a:cubicBezTo>
                      <a:cubicBezTo>
                        <a:pt x="76567" y="76567"/>
                        <a:pt x="105279" y="76567"/>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8777" y="258412"/>
                        <a:pt x="100494" y="267983"/>
                        <a:pt x="81352" y="244056"/>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83" name="Graphic 3">
                  <a:extLst>
                    <a:ext uri="{FF2B5EF4-FFF2-40B4-BE49-F238E27FC236}">
                      <a16:creationId xmlns:a16="http://schemas.microsoft.com/office/drawing/2014/main" id="{691E749F-79B5-4DDE-9D88-A9382ACA3669}"/>
                    </a:ext>
                  </a:extLst>
                </p:cNvPr>
                <p:cNvGrpSpPr/>
                <p:nvPr/>
              </p:nvGrpSpPr>
              <p:grpSpPr>
                <a:xfrm>
                  <a:off x="9359343" y="7910281"/>
                  <a:ext cx="153133" cy="127478"/>
                  <a:chOff x="9359343" y="7910281"/>
                  <a:chExt cx="153133" cy="127478"/>
                </a:xfrm>
              </p:grpSpPr>
              <p:sp>
                <p:nvSpPr>
                  <p:cNvPr id="88" name="Freeform: Shape 87">
                    <a:extLst>
                      <a:ext uri="{FF2B5EF4-FFF2-40B4-BE49-F238E27FC236}">
                        <a16:creationId xmlns:a16="http://schemas.microsoft.com/office/drawing/2014/main" id="{C06EC009-0DFA-40A4-B9F5-FF2227EC2E87}"/>
                      </a:ext>
                    </a:extLst>
                  </p:cNvPr>
                  <p:cNvSpPr/>
                  <p:nvPr/>
                </p:nvSpPr>
                <p:spPr>
                  <a:xfrm>
                    <a:off x="9359343" y="7915066"/>
                    <a:ext cx="143562" cy="119248"/>
                  </a:xfrm>
                  <a:custGeom>
                    <a:avLst/>
                    <a:gdLst>
                      <a:gd name="connsiteX0" fmla="*/ 0 w 143562"/>
                      <a:gd name="connsiteY0" fmla="*/ 22200 h 119248"/>
                      <a:gd name="connsiteX1" fmla="*/ 19142 w 143562"/>
                      <a:gd name="connsiteY1" fmla="*/ 113123 h 119248"/>
                      <a:gd name="connsiteX2" fmla="*/ 57425 w 143562"/>
                      <a:gd name="connsiteY2" fmla="*/ 117908 h 119248"/>
                      <a:gd name="connsiteX3" fmla="*/ 143563 w 143562"/>
                      <a:gd name="connsiteY3" fmla="*/ 84410 h 119248"/>
                      <a:gd name="connsiteX4" fmla="*/ 124421 w 143562"/>
                      <a:gd name="connsiteY4" fmla="*/ 3058 h 119248"/>
                      <a:gd name="connsiteX5" fmla="*/ 0 w 143562"/>
                      <a:gd name="connsiteY5" fmla="*/ 22200 h 1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9248">
                        <a:moveTo>
                          <a:pt x="0" y="22200"/>
                        </a:moveTo>
                        <a:cubicBezTo>
                          <a:pt x="0" y="22200"/>
                          <a:pt x="0" y="79625"/>
                          <a:pt x="19142" y="113123"/>
                        </a:cubicBezTo>
                        <a:cubicBezTo>
                          <a:pt x="19142" y="113123"/>
                          <a:pt x="23927" y="122694"/>
                          <a:pt x="57425" y="117908"/>
                        </a:cubicBezTo>
                        <a:cubicBezTo>
                          <a:pt x="95708" y="113123"/>
                          <a:pt x="143563" y="108337"/>
                          <a:pt x="143563" y="84410"/>
                        </a:cubicBezTo>
                        <a:cubicBezTo>
                          <a:pt x="143563" y="60483"/>
                          <a:pt x="138777" y="26985"/>
                          <a:pt x="124421" y="3058"/>
                        </a:cubicBezTo>
                        <a:cubicBezTo>
                          <a:pt x="133992" y="3058"/>
                          <a:pt x="52640" y="-11298"/>
                          <a:pt x="0" y="22200"/>
                        </a:cubicBezTo>
                        <a:close/>
                      </a:path>
                    </a:pathLst>
                  </a:custGeom>
                  <a:solidFill>
                    <a:srgbClr val="FFD900"/>
                  </a:solidFill>
                  <a:ln w="47824" cap="flat">
                    <a:noFill/>
                    <a:prstDash val="solid"/>
                    <a:miter/>
                  </a:ln>
                </p:spPr>
                <p:txBody>
                  <a:bodyPr rtlCol="0" anchor="ctr"/>
                  <a:lstStyle/>
                  <a:p>
                    <a:endParaRPr lang="en-US"/>
                  </a:p>
                </p:txBody>
              </p:sp>
              <p:sp>
                <p:nvSpPr>
                  <p:cNvPr id="89" name="Freeform: Shape 88">
                    <a:extLst>
                      <a:ext uri="{FF2B5EF4-FFF2-40B4-BE49-F238E27FC236}">
                        <a16:creationId xmlns:a16="http://schemas.microsoft.com/office/drawing/2014/main" id="{1C26BC69-A76D-44FD-A68B-9439A80E9E74}"/>
                      </a:ext>
                    </a:extLst>
                  </p:cNvPr>
                  <p:cNvSpPr/>
                  <p:nvPr/>
                </p:nvSpPr>
                <p:spPr>
                  <a:xfrm>
                    <a:off x="9359343" y="7910281"/>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3 w 153133"/>
                      <a:gd name="connsiteY9" fmla="*/ 84410 h 127478"/>
                      <a:gd name="connsiteX10" fmla="*/ 62211 w 153133"/>
                      <a:gd name="connsiteY10" fmla="*/ 122694 h 127478"/>
                      <a:gd name="connsiteX11" fmla="*/ 43069 w 153133"/>
                      <a:gd name="connsiteY11" fmla="*/ 127479 h 127478"/>
                      <a:gd name="connsiteX12" fmla="*/ 28712 w 153133"/>
                      <a:gd name="connsiteY12" fmla="*/ 113123 h 127478"/>
                      <a:gd name="connsiteX13" fmla="*/ 47854 w 153133"/>
                      <a:gd name="connsiteY13" fmla="*/ 117908 h 127478"/>
                      <a:gd name="connsiteX14" fmla="*/ 47854 w 153133"/>
                      <a:gd name="connsiteY14" fmla="*/ 117908 h 127478"/>
                      <a:gd name="connsiteX15" fmla="*/ 66996 w 153133"/>
                      <a:gd name="connsiteY15" fmla="*/ 117908 h 127478"/>
                      <a:gd name="connsiteX16" fmla="*/ 148348 w 153133"/>
                      <a:gd name="connsiteY16" fmla="*/ 89196 h 127478"/>
                      <a:gd name="connsiteX17" fmla="*/ 133992 w 153133"/>
                      <a:gd name="connsiteY17" fmla="*/ 12629 h 127478"/>
                      <a:gd name="connsiteX18" fmla="*/ 9571 w 153133"/>
                      <a:gd name="connsiteY18" fmla="*/ 31771 h 127478"/>
                      <a:gd name="connsiteX19" fmla="*/ 28712 w 153133"/>
                      <a:gd name="connsiteY19" fmla="*/ 113123 h 127478"/>
                      <a:gd name="connsiteX20" fmla="*/ 28712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3" y="65269"/>
                          <a:pt x="153133" y="84410"/>
                        </a:cubicBezTo>
                        <a:cubicBezTo>
                          <a:pt x="153133" y="108337"/>
                          <a:pt x="110065" y="117908"/>
                          <a:pt x="62211" y="122694"/>
                        </a:cubicBezTo>
                        <a:cubicBezTo>
                          <a:pt x="57425" y="127479"/>
                          <a:pt x="47854" y="127479"/>
                          <a:pt x="43069" y="127479"/>
                        </a:cubicBezTo>
                        <a:close/>
                        <a:moveTo>
                          <a:pt x="28712" y="113123"/>
                        </a:moveTo>
                        <a:cubicBezTo>
                          <a:pt x="28712" y="113123"/>
                          <a:pt x="33498" y="117908"/>
                          <a:pt x="47854" y="117908"/>
                        </a:cubicBezTo>
                        <a:lnTo>
                          <a:pt x="47854" y="117908"/>
                        </a:lnTo>
                        <a:cubicBezTo>
                          <a:pt x="52640" y="117908"/>
                          <a:pt x="57425" y="117908"/>
                          <a:pt x="66996" y="117908"/>
                        </a:cubicBezTo>
                        <a:cubicBezTo>
                          <a:pt x="90923" y="113123"/>
                          <a:pt x="148348" y="108337"/>
                          <a:pt x="148348" y="89196"/>
                        </a:cubicBezTo>
                        <a:cubicBezTo>
                          <a:pt x="148348" y="70054"/>
                          <a:pt x="143563" y="36556"/>
                          <a:pt x="133992" y="12629"/>
                        </a:cubicBezTo>
                        <a:cubicBezTo>
                          <a:pt x="119635" y="12629"/>
                          <a:pt x="57425" y="3058"/>
                          <a:pt x="9571" y="31771"/>
                        </a:cubicBezTo>
                        <a:cubicBezTo>
                          <a:pt x="4785" y="41341"/>
                          <a:pt x="9571" y="84410"/>
                          <a:pt x="28712" y="113123"/>
                        </a:cubicBezTo>
                        <a:lnTo>
                          <a:pt x="28712" y="113123"/>
                        </a:lnTo>
                        <a:close/>
                      </a:path>
                    </a:pathLst>
                  </a:custGeom>
                  <a:solidFill>
                    <a:srgbClr val="EA9600"/>
                  </a:solidFill>
                  <a:ln w="47824" cap="flat">
                    <a:noFill/>
                    <a:prstDash val="solid"/>
                    <a:miter/>
                  </a:ln>
                </p:spPr>
                <p:txBody>
                  <a:bodyPr rtlCol="0" anchor="ctr"/>
                  <a:lstStyle/>
                  <a:p>
                    <a:endParaRPr lang="en-US"/>
                  </a:p>
                </p:txBody>
              </p:sp>
            </p:grpSp>
            <p:grpSp>
              <p:nvGrpSpPr>
                <p:cNvPr id="84" name="Graphic 3">
                  <a:extLst>
                    <a:ext uri="{FF2B5EF4-FFF2-40B4-BE49-F238E27FC236}">
                      <a16:creationId xmlns:a16="http://schemas.microsoft.com/office/drawing/2014/main" id="{F04233F9-3B52-4819-B5A8-E22707911D35}"/>
                    </a:ext>
                  </a:extLst>
                </p:cNvPr>
                <p:cNvGrpSpPr/>
                <p:nvPr/>
              </p:nvGrpSpPr>
              <p:grpSpPr>
                <a:xfrm>
                  <a:off x="9359343" y="7922909"/>
                  <a:ext cx="157918" cy="116189"/>
                  <a:chOff x="9359343" y="7922909"/>
                  <a:chExt cx="157918" cy="116189"/>
                </a:xfrm>
              </p:grpSpPr>
              <p:sp>
                <p:nvSpPr>
                  <p:cNvPr id="86" name="Freeform: Shape 85">
                    <a:extLst>
                      <a:ext uri="{FF2B5EF4-FFF2-40B4-BE49-F238E27FC236}">
                        <a16:creationId xmlns:a16="http://schemas.microsoft.com/office/drawing/2014/main" id="{92EB5B60-8A33-4C38-9D05-5CB62176AC8A}"/>
                      </a:ext>
                    </a:extLst>
                  </p:cNvPr>
                  <p:cNvSpPr/>
                  <p:nvPr/>
                </p:nvSpPr>
                <p:spPr>
                  <a:xfrm>
                    <a:off x="9359343" y="7937266"/>
                    <a:ext cx="143562" cy="101833"/>
                  </a:xfrm>
                  <a:custGeom>
                    <a:avLst/>
                    <a:gdLst>
                      <a:gd name="connsiteX0" fmla="*/ 28712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2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2" y="76567"/>
                        </a:moveTo>
                        <a:cubicBezTo>
                          <a:pt x="14356" y="52640"/>
                          <a:pt x="9571" y="14356"/>
                          <a:pt x="9571" y="0"/>
                        </a:cubicBezTo>
                        <a:cubicBezTo>
                          <a:pt x="4785" y="0"/>
                          <a:pt x="4785"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33498" y="81352"/>
                          <a:pt x="28712" y="76567"/>
                          <a:pt x="28712" y="76567"/>
                        </a:cubicBezTo>
                        <a:close/>
                      </a:path>
                    </a:pathLst>
                  </a:custGeom>
                  <a:solidFill>
                    <a:srgbClr val="FFD900"/>
                  </a:solidFill>
                  <a:ln w="47824"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18F3AB0F-D7EA-4BD1-B14B-32FB7716F829}"/>
                      </a:ext>
                    </a:extLst>
                  </p:cNvPr>
                  <p:cNvSpPr/>
                  <p:nvPr/>
                </p:nvSpPr>
                <p:spPr>
                  <a:xfrm>
                    <a:off x="9359343" y="7922909"/>
                    <a:ext cx="157918" cy="114850"/>
                  </a:xfrm>
                  <a:custGeom>
                    <a:avLst/>
                    <a:gdLst>
                      <a:gd name="connsiteX0" fmla="*/ 43069 w 157918"/>
                      <a:gd name="connsiteY0" fmla="*/ 114850 h 114850"/>
                      <a:gd name="connsiteX1" fmla="*/ 19142 w 157918"/>
                      <a:gd name="connsiteY1" fmla="*/ 105279 h 114850"/>
                      <a:gd name="connsiteX2" fmla="*/ 0 w 157918"/>
                      <a:gd name="connsiteY2" fmla="*/ 14356 h 114850"/>
                      <a:gd name="connsiteX3" fmla="*/ 0 w 157918"/>
                      <a:gd name="connsiteY3" fmla="*/ 9571 h 114850"/>
                      <a:gd name="connsiteX4" fmla="*/ 0 w 157918"/>
                      <a:gd name="connsiteY4" fmla="*/ 9571 h 114850"/>
                      <a:gd name="connsiteX5" fmla="*/ 9571 w 157918"/>
                      <a:gd name="connsiteY5" fmla="*/ 4786 h 114850"/>
                      <a:gd name="connsiteX6" fmla="*/ 14356 w 157918"/>
                      <a:gd name="connsiteY6" fmla="*/ 0 h 114850"/>
                      <a:gd name="connsiteX7" fmla="*/ 14356 w 157918"/>
                      <a:gd name="connsiteY7" fmla="*/ 4786 h 114850"/>
                      <a:gd name="connsiteX8" fmla="*/ 33498 w 157918"/>
                      <a:gd name="connsiteY8" fmla="*/ 81352 h 114850"/>
                      <a:gd name="connsiteX9" fmla="*/ 33498 w 157918"/>
                      <a:gd name="connsiteY9" fmla="*/ 81352 h 114850"/>
                      <a:gd name="connsiteX10" fmla="*/ 52640 w 157918"/>
                      <a:gd name="connsiteY10" fmla="*/ 86138 h 114850"/>
                      <a:gd name="connsiteX11" fmla="*/ 71781 w 157918"/>
                      <a:gd name="connsiteY11" fmla="*/ 86138 h 114850"/>
                      <a:gd name="connsiteX12" fmla="*/ 148348 w 157918"/>
                      <a:gd name="connsiteY12" fmla="*/ 66996 h 114850"/>
                      <a:gd name="connsiteX13" fmla="*/ 157919 w 157918"/>
                      <a:gd name="connsiteY13" fmla="*/ 62211 h 114850"/>
                      <a:gd name="connsiteX14" fmla="*/ 157919 w 157918"/>
                      <a:gd name="connsiteY14" fmla="*/ 71781 h 114850"/>
                      <a:gd name="connsiteX15" fmla="*/ 66996 w 157918"/>
                      <a:gd name="connsiteY15" fmla="*/ 110065 h 114850"/>
                      <a:gd name="connsiteX16" fmla="*/ 43069 w 157918"/>
                      <a:gd name="connsiteY16" fmla="*/ 114850 h 114850"/>
                      <a:gd name="connsiteX17" fmla="*/ 28712 w 157918"/>
                      <a:gd name="connsiteY17" fmla="*/ 100494 h 114850"/>
                      <a:gd name="connsiteX18" fmla="*/ 47854 w 157918"/>
                      <a:gd name="connsiteY18" fmla="*/ 105279 h 114850"/>
                      <a:gd name="connsiteX19" fmla="*/ 66996 w 157918"/>
                      <a:gd name="connsiteY19" fmla="*/ 105279 h 114850"/>
                      <a:gd name="connsiteX20" fmla="*/ 148348 w 157918"/>
                      <a:gd name="connsiteY20" fmla="*/ 86138 h 114850"/>
                      <a:gd name="connsiteX21" fmla="*/ 76567 w 157918"/>
                      <a:gd name="connsiteY21" fmla="*/ 100494 h 114850"/>
                      <a:gd name="connsiteX22" fmla="*/ 57425 w 157918"/>
                      <a:gd name="connsiteY22" fmla="*/ 100494 h 114850"/>
                      <a:gd name="connsiteX23" fmla="*/ 33498 w 157918"/>
                      <a:gd name="connsiteY23" fmla="*/ 90923 h 114850"/>
                      <a:gd name="connsiteX24" fmla="*/ 14356 w 157918"/>
                      <a:gd name="connsiteY24" fmla="*/ 33498 h 114850"/>
                      <a:gd name="connsiteX25" fmla="*/ 28712 w 157918"/>
                      <a:gd name="connsiteY25" fmla="*/ 100494 h 114850"/>
                      <a:gd name="connsiteX26" fmla="*/ 28712 w 157918"/>
                      <a:gd name="connsiteY26" fmla="*/ 100494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50">
                        <a:moveTo>
                          <a:pt x="43069" y="114850"/>
                        </a:moveTo>
                        <a:cubicBezTo>
                          <a:pt x="23927" y="114850"/>
                          <a:pt x="19142" y="110065"/>
                          <a:pt x="19142" y="105279"/>
                        </a:cubicBezTo>
                        <a:cubicBezTo>
                          <a:pt x="0" y="71781"/>
                          <a:pt x="0" y="14356"/>
                          <a:pt x="0" y="14356"/>
                        </a:cubicBezTo>
                        <a:lnTo>
                          <a:pt x="0" y="9571"/>
                        </a:lnTo>
                        <a:lnTo>
                          <a:pt x="0" y="9571"/>
                        </a:lnTo>
                        <a:cubicBezTo>
                          <a:pt x="4785" y="9571"/>
                          <a:pt x="4785" y="4786"/>
                          <a:pt x="9571" y="4786"/>
                        </a:cubicBezTo>
                        <a:lnTo>
                          <a:pt x="14356" y="0"/>
                        </a:lnTo>
                        <a:lnTo>
                          <a:pt x="14356" y="4786"/>
                        </a:lnTo>
                        <a:cubicBezTo>
                          <a:pt x="14356" y="23927"/>
                          <a:pt x="19142" y="57425"/>
                          <a:pt x="33498" y="81352"/>
                        </a:cubicBezTo>
                        <a:lnTo>
                          <a:pt x="33498" y="81352"/>
                        </a:lnTo>
                        <a:cubicBezTo>
                          <a:pt x="33498" y="81352"/>
                          <a:pt x="38283" y="86138"/>
                          <a:pt x="52640" y="86138"/>
                        </a:cubicBezTo>
                        <a:cubicBezTo>
                          <a:pt x="57425" y="86138"/>
                          <a:pt x="62211" y="86138"/>
                          <a:pt x="71781" y="86138"/>
                        </a:cubicBezTo>
                        <a:cubicBezTo>
                          <a:pt x="90923" y="86138"/>
                          <a:pt x="133992" y="81352"/>
                          <a:pt x="148348" y="66996"/>
                        </a:cubicBezTo>
                        <a:lnTo>
                          <a:pt x="157919" y="62211"/>
                        </a:lnTo>
                        <a:lnTo>
                          <a:pt x="157919" y="71781"/>
                        </a:lnTo>
                        <a:cubicBezTo>
                          <a:pt x="157919" y="95708"/>
                          <a:pt x="114850" y="105279"/>
                          <a:pt x="66996" y="110065"/>
                        </a:cubicBezTo>
                        <a:cubicBezTo>
                          <a:pt x="57425" y="114850"/>
                          <a:pt x="47854" y="114850"/>
                          <a:pt x="43069" y="114850"/>
                        </a:cubicBezTo>
                        <a:close/>
                        <a:moveTo>
                          <a:pt x="28712" y="100494"/>
                        </a:moveTo>
                        <a:cubicBezTo>
                          <a:pt x="28712" y="100494"/>
                          <a:pt x="33498" y="105279"/>
                          <a:pt x="47854" y="105279"/>
                        </a:cubicBezTo>
                        <a:cubicBezTo>
                          <a:pt x="52640" y="105279"/>
                          <a:pt x="57425" y="105279"/>
                          <a:pt x="66996" y="105279"/>
                        </a:cubicBezTo>
                        <a:cubicBezTo>
                          <a:pt x="86138" y="105279"/>
                          <a:pt x="133992" y="100494"/>
                          <a:pt x="148348" y="86138"/>
                        </a:cubicBezTo>
                        <a:cubicBezTo>
                          <a:pt x="129206" y="95708"/>
                          <a:pt x="100494" y="100494"/>
                          <a:pt x="76567" y="100494"/>
                        </a:cubicBezTo>
                        <a:cubicBezTo>
                          <a:pt x="71781" y="100494"/>
                          <a:pt x="62211" y="100494"/>
                          <a:pt x="57425" y="100494"/>
                        </a:cubicBezTo>
                        <a:cubicBezTo>
                          <a:pt x="38283" y="100494"/>
                          <a:pt x="33498" y="95708"/>
                          <a:pt x="33498" y="90923"/>
                        </a:cubicBezTo>
                        <a:cubicBezTo>
                          <a:pt x="23927" y="76567"/>
                          <a:pt x="19142" y="52640"/>
                          <a:pt x="14356" y="33498"/>
                        </a:cubicBezTo>
                        <a:cubicBezTo>
                          <a:pt x="9571" y="52640"/>
                          <a:pt x="14356" y="81352"/>
                          <a:pt x="28712" y="100494"/>
                        </a:cubicBezTo>
                        <a:lnTo>
                          <a:pt x="28712" y="100494"/>
                        </a:lnTo>
                        <a:close/>
                      </a:path>
                    </a:pathLst>
                  </a:custGeom>
                  <a:solidFill>
                    <a:srgbClr val="EA9600"/>
                  </a:solidFill>
                  <a:ln w="47824" cap="flat">
                    <a:noFill/>
                    <a:prstDash val="solid"/>
                    <a:miter/>
                  </a:ln>
                </p:spPr>
                <p:txBody>
                  <a:bodyPr rtlCol="0" anchor="ctr"/>
                  <a:lstStyle/>
                  <a:p>
                    <a:endParaRPr lang="en-US"/>
                  </a:p>
                </p:txBody>
              </p:sp>
            </p:grpSp>
            <p:sp>
              <p:nvSpPr>
                <p:cNvPr id="85" name="Freeform: Shape 84">
                  <a:extLst>
                    <a:ext uri="{FF2B5EF4-FFF2-40B4-BE49-F238E27FC236}">
                      <a16:creationId xmlns:a16="http://schemas.microsoft.com/office/drawing/2014/main" id="{AE87E203-6040-42C0-9445-A8AC17D947E2}"/>
                    </a:ext>
                  </a:extLst>
                </p:cNvPr>
                <p:cNvSpPr/>
                <p:nvPr/>
              </p:nvSpPr>
              <p:spPr>
                <a:xfrm>
                  <a:off x="9359343" y="7932480"/>
                  <a:ext cx="146705" cy="101833"/>
                </a:xfrm>
                <a:custGeom>
                  <a:avLst/>
                  <a:gdLst>
                    <a:gd name="connsiteX0" fmla="*/ 138777 w 146705"/>
                    <a:gd name="connsiteY0" fmla="*/ 0 h 101833"/>
                    <a:gd name="connsiteX1" fmla="*/ 76567 w 146705"/>
                    <a:gd name="connsiteY1" fmla="*/ 43069 h 101833"/>
                    <a:gd name="connsiteX2" fmla="*/ 19142 w 146705"/>
                    <a:gd name="connsiteY2" fmla="*/ 38283 h 101833"/>
                    <a:gd name="connsiteX3" fmla="*/ 14356 w 146705"/>
                    <a:gd name="connsiteY3" fmla="*/ 23927 h 101833"/>
                    <a:gd name="connsiteX4" fmla="*/ 9571 w 146705"/>
                    <a:gd name="connsiteY4" fmla="*/ 0 h 101833"/>
                    <a:gd name="connsiteX5" fmla="*/ 0 w 146705"/>
                    <a:gd name="connsiteY5" fmla="*/ 4786 h 101833"/>
                    <a:gd name="connsiteX6" fmla="*/ 19142 w 146705"/>
                    <a:gd name="connsiteY6" fmla="*/ 95708 h 101833"/>
                    <a:gd name="connsiteX7" fmla="*/ 57425 w 146705"/>
                    <a:gd name="connsiteY7" fmla="*/ 100494 h 101833"/>
                    <a:gd name="connsiteX8" fmla="*/ 143563 w 146705"/>
                    <a:gd name="connsiteY8" fmla="*/ 66996 h 101833"/>
                    <a:gd name="connsiteX9" fmla="*/ 138777 w 146705"/>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05" h="101833">
                      <a:moveTo>
                        <a:pt x="138777" y="0"/>
                      </a:moveTo>
                      <a:cubicBezTo>
                        <a:pt x="129206" y="23927"/>
                        <a:pt x="105279" y="38283"/>
                        <a:pt x="76567" y="43069"/>
                      </a:cubicBezTo>
                      <a:cubicBezTo>
                        <a:pt x="62211" y="43069"/>
                        <a:pt x="28712" y="47854"/>
                        <a:pt x="19142" y="38283"/>
                      </a:cubicBezTo>
                      <a:cubicBezTo>
                        <a:pt x="14356" y="33498"/>
                        <a:pt x="14356" y="28713"/>
                        <a:pt x="14356" y="23927"/>
                      </a:cubicBezTo>
                      <a:cubicBezTo>
                        <a:pt x="14356" y="14356"/>
                        <a:pt x="9571" y="4786"/>
                        <a:pt x="9571" y="0"/>
                      </a:cubicBezTo>
                      <a:cubicBezTo>
                        <a:pt x="4785" y="0"/>
                        <a:pt x="0" y="4786"/>
                        <a:pt x="0" y="4786"/>
                      </a:cubicBezTo>
                      <a:cubicBezTo>
                        <a:pt x="0" y="4786"/>
                        <a:pt x="0" y="62210"/>
                        <a:pt x="19142" y="95708"/>
                      </a:cubicBezTo>
                      <a:cubicBezTo>
                        <a:pt x="19142" y="95708"/>
                        <a:pt x="23927" y="105279"/>
                        <a:pt x="57425" y="100494"/>
                      </a:cubicBezTo>
                      <a:cubicBezTo>
                        <a:pt x="95708" y="95708"/>
                        <a:pt x="143563" y="90923"/>
                        <a:pt x="143563" y="66996"/>
                      </a:cubicBezTo>
                      <a:cubicBezTo>
                        <a:pt x="148348" y="47854"/>
                        <a:pt x="148348" y="23927"/>
                        <a:pt x="138777" y="0"/>
                      </a:cubicBezTo>
                      <a:close/>
                    </a:path>
                  </a:pathLst>
                </a:custGeom>
                <a:solidFill>
                  <a:srgbClr val="FFD900"/>
                </a:solidFill>
                <a:ln w="47824" cap="flat">
                  <a:noFill/>
                  <a:prstDash val="solid"/>
                  <a:miter/>
                </a:ln>
              </p:spPr>
              <p:txBody>
                <a:bodyPr rtlCol="0" anchor="ctr"/>
                <a:lstStyle/>
                <a:p>
                  <a:endParaRPr lang="en-US"/>
                </a:p>
              </p:txBody>
            </p:sp>
          </p:grpSp>
          <p:sp>
            <p:nvSpPr>
              <p:cNvPr id="74" name="Freeform: Shape 73">
                <a:extLst>
                  <a:ext uri="{FF2B5EF4-FFF2-40B4-BE49-F238E27FC236}">
                    <a16:creationId xmlns:a16="http://schemas.microsoft.com/office/drawing/2014/main" id="{12060A94-639F-440C-8DB9-6E60824156FF}"/>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BC00">
                  <a:alpha val="50000"/>
                </a:srgbClr>
              </a:solidFill>
              <a:ln w="47824" cap="flat">
                <a:noFill/>
                <a:prstDash val="solid"/>
                <a:miter/>
              </a:ln>
            </p:spPr>
            <p:txBody>
              <a:bodyPr rtlCol="0" anchor="ctr"/>
              <a:lstStyle/>
              <a:p>
                <a:endParaRPr lang="en-US"/>
              </a:p>
            </p:txBody>
          </p:sp>
          <p:sp>
            <p:nvSpPr>
              <p:cNvPr id="75" name="Freeform: Shape 74">
                <a:extLst>
                  <a:ext uri="{FF2B5EF4-FFF2-40B4-BE49-F238E27FC236}">
                    <a16:creationId xmlns:a16="http://schemas.microsoft.com/office/drawing/2014/main" id="{F12AB036-1B8E-4AA5-BC4A-59EFC290C4F1}"/>
                  </a:ext>
                </a:extLst>
              </p:cNvPr>
              <p:cNvSpPr/>
              <p:nvPr/>
            </p:nvSpPr>
            <p:spPr>
              <a:xfrm>
                <a:off x="8527744" y="7774562"/>
                <a:ext cx="467907" cy="907373"/>
              </a:xfrm>
              <a:custGeom>
                <a:avLst/>
                <a:gdLst>
                  <a:gd name="connsiteX0" fmla="*/ 300418 w 467907"/>
                  <a:gd name="connsiteY0" fmla="*/ 71781 h 907373"/>
                  <a:gd name="connsiteX1" fmla="*/ 295633 w 467907"/>
                  <a:gd name="connsiteY1" fmla="*/ 71781 h 907373"/>
                  <a:gd name="connsiteX2" fmla="*/ 357843 w 467907"/>
                  <a:gd name="connsiteY2" fmla="*/ 736954 h 907373"/>
                  <a:gd name="connsiteX3" fmla="*/ 362628 w 467907"/>
                  <a:gd name="connsiteY3" fmla="*/ 827877 h 907373"/>
                  <a:gd name="connsiteX4" fmla="*/ 238207 w 467907"/>
                  <a:gd name="connsiteY4" fmla="*/ 62210 h 907373"/>
                  <a:gd name="connsiteX5" fmla="*/ 238207 w 467907"/>
                  <a:gd name="connsiteY5" fmla="*/ 62210 h 907373"/>
                  <a:gd name="connsiteX6" fmla="*/ 252564 w 467907"/>
                  <a:gd name="connsiteY6" fmla="*/ 789594 h 907373"/>
                  <a:gd name="connsiteX7" fmla="*/ 252564 w 467907"/>
                  <a:gd name="connsiteY7" fmla="*/ 847019 h 907373"/>
                  <a:gd name="connsiteX8" fmla="*/ 128143 w 467907"/>
                  <a:gd name="connsiteY8" fmla="*/ 239271 h 907373"/>
                  <a:gd name="connsiteX9" fmla="*/ 118572 w 467907"/>
                  <a:gd name="connsiteY9" fmla="*/ 114850 h 907373"/>
                  <a:gd name="connsiteX10" fmla="*/ 118572 w 467907"/>
                  <a:gd name="connsiteY10" fmla="*/ 66996 h 907373"/>
                  <a:gd name="connsiteX11" fmla="*/ 123357 w 467907"/>
                  <a:gd name="connsiteY11" fmla="*/ 741740 h 907373"/>
                  <a:gd name="connsiteX12" fmla="*/ 128143 w 467907"/>
                  <a:gd name="connsiteY12" fmla="*/ 813521 h 907373"/>
                  <a:gd name="connsiteX13" fmla="*/ 37220 w 467907"/>
                  <a:gd name="connsiteY13" fmla="*/ 473756 h 907373"/>
                  <a:gd name="connsiteX14" fmla="*/ 51576 w 467907"/>
                  <a:gd name="connsiteY14" fmla="*/ 0 h 907373"/>
                  <a:gd name="connsiteX15" fmla="*/ 51576 w 467907"/>
                  <a:gd name="connsiteY15" fmla="*/ 0 h 907373"/>
                  <a:gd name="connsiteX16" fmla="*/ 123357 w 467907"/>
                  <a:gd name="connsiteY16" fmla="*/ 875731 h 907373"/>
                  <a:gd name="connsiteX17" fmla="*/ 467908 w 467907"/>
                  <a:gd name="connsiteY17" fmla="*/ 894873 h 907373"/>
                  <a:gd name="connsiteX18" fmla="*/ 300418 w 467907"/>
                  <a:gd name="connsiteY18" fmla="*/ 71781 h 9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7907" h="907373">
                    <a:moveTo>
                      <a:pt x="300418" y="71781"/>
                    </a:moveTo>
                    <a:cubicBezTo>
                      <a:pt x="300418" y="71781"/>
                      <a:pt x="295633" y="71781"/>
                      <a:pt x="295633" y="71781"/>
                    </a:cubicBezTo>
                    <a:cubicBezTo>
                      <a:pt x="286062" y="133992"/>
                      <a:pt x="338701" y="631675"/>
                      <a:pt x="357843" y="736954"/>
                    </a:cubicBezTo>
                    <a:cubicBezTo>
                      <a:pt x="357843" y="751310"/>
                      <a:pt x="367414" y="842233"/>
                      <a:pt x="362628" y="827877"/>
                    </a:cubicBezTo>
                    <a:cubicBezTo>
                      <a:pt x="247778" y="526396"/>
                      <a:pt x="247778" y="124421"/>
                      <a:pt x="238207" y="62210"/>
                    </a:cubicBezTo>
                    <a:cubicBezTo>
                      <a:pt x="238207" y="62210"/>
                      <a:pt x="238207" y="62210"/>
                      <a:pt x="238207" y="62210"/>
                    </a:cubicBezTo>
                    <a:cubicBezTo>
                      <a:pt x="199924" y="167490"/>
                      <a:pt x="238207" y="655602"/>
                      <a:pt x="252564" y="789594"/>
                    </a:cubicBezTo>
                    <a:cubicBezTo>
                      <a:pt x="252564" y="799164"/>
                      <a:pt x="257349" y="856590"/>
                      <a:pt x="252564" y="847019"/>
                    </a:cubicBezTo>
                    <a:cubicBezTo>
                      <a:pt x="180783" y="746525"/>
                      <a:pt x="132928" y="306267"/>
                      <a:pt x="128143" y="239271"/>
                    </a:cubicBezTo>
                    <a:cubicBezTo>
                      <a:pt x="123357" y="196202"/>
                      <a:pt x="118572" y="157919"/>
                      <a:pt x="118572" y="114850"/>
                    </a:cubicBezTo>
                    <a:cubicBezTo>
                      <a:pt x="118572" y="100494"/>
                      <a:pt x="118572" y="81352"/>
                      <a:pt x="118572" y="66996"/>
                    </a:cubicBezTo>
                    <a:cubicBezTo>
                      <a:pt x="18078" y="325408"/>
                      <a:pt x="118572" y="684315"/>
                      <a:pt x="123357" y="741740"/>
                    </a:cubicBezTo>
                    <a:cubicBezTo>
                      <a:pt x="123357" y="751310"/>
                      <a:pt x="132928" y="818306"/>
                      <a:pt x="128143" y="813521"/>
                    </a:cubicBezTo>
                    <a:cubicBezTo>
                      <a:pt x="61147" y="756096"/>
                      <a:pt x="46791" y="555108"/>
                      <a:pt x="37220" y="473756"/>
                    </a:cubicBezTo>
                    <a:cubicBezTo>
                      <a:pt x="18078" y="315837"/>
                      <a:pt x="32435" y="157919"/>
                      <a:pt x="51576" y="0"/>
                    </a:cubicBezTo>
                    <a:lnTo>
                      <a:pt x="51576" y="0"/>
                    </a:lnTo>
                    <a:cubicBezTo>
                      <a:pt x="-58488" y="272769"/>
                      <a:pt x="27649" y="823091"/>
                      <a:pt x="123357" y="875731"/>
                    </a:cubicBezTo>
                    <a:cubicBezTo>
                      <a:pt x="233422" y="933156"/>
                      <a:pt x="467908" y="894873"/>
                      <a:pt x="467908" y="894873"/>
                    </a:cubicBezTo>
                    <a:cubicBezTo>
                      <a:pt x="300418" y="440258"/>
                      <a:pt x="300418" y="71781"/>
                      <a:pt x="300418" y="71781"/>
                    </a:cubicBezTo>
                    <a:close/>
                  </a:path>
                </a:pathLst>
              </a:custGeom>
              <a:solidFill>
                <a:srgbClr val="C17429">
                  <a:alpha val="30000"/>
                </a:srgbClr>
              </a:solidFill>
              <a:ln w="47824" cap="flat">
                <a:noFill/>
                <a:prstDash val="solid"/>
                <a:miter/>
              </a:ln>
            </p:spPr>
            <p:txBody>
              <a:bodyPr rtlCol="0" anchor="ctr"/>
              <a:lstStyle/>
              <a:p>
                <a:endParaRPr lang="en-US"/>
              </a:p>
            </p:txBody>
          </p:sp>
          <p:sp>
            <p:nvSpPr>
              <p:cNvPr id="76" name="Freeform: Shape 75">
                <a:extLst>
                  <a:ext uri="{FF2B5EF4-FFF2-40B4-BE49-F238E27FC236}">
                    <a16:creationId xmlns:a16="http://schemas.microsoft.com/office/drawing/2014/main" id="{142C9FC6-3895-48AC-B99D-9AF21A755E0B}"/>
                  </a:ext>
                </a:extLst>
              </p:cNvPr>
              <p:cNvSpPr/>
              <p:nvPr/>
            </p:nvSpPr>
            <p:spPr>
              <a:xfrm>
                <a:off x="8383118" y="7596588"/>
                <a:ext cx="239270" cy="441171"/>
              </a:xfrm>
              <a:custGeom>
                <a:avLst/>
                <a:gdLst>
                  <a:gd name="connsiteX0" fmla="*/ 239271 w 239270"/>
                  <a:gd name="connsiteY0" fmla="*/ 913 h 441171"/>
                  <a:gd name="connsiteX1" fmla="*/ 52640 w 239270"/>
                  <a:gd name="connsiteY1" fmla="*/ 139690 h 441171"/>
                  <a:gd name="connsiteX2" fmla="*/ 0 w 239270"/>
                  <a:gd name="connsiteY2" fmla="*/ 441171 h 441171"/>
                  <a:gd name="connsiteX3" fmla="*/ 9571 w 239270"/>
                  <a:gd name="connsiteY3" fmla="*/ 374175 h 441171"/>
                  <a:gd name="connsiteX4" fmla="*/ 57425 w 239270"/>
                  <a:gd name="connsiteY4" fmla="*/ 173188 h 441171"/>
                  <a:gd name="connsiteX5" fmla="*/ 110065 w 239270"/>
                  <a:gd name="connsiteY5" fmla="*/ 67909 h 441171"/>
                  <a:gd name="connsiteX6" fmla="*/ 210558 w 239270"/>
                  <a:gd name="connsiteY6" fmla="*/ 5699 h 441171"/>
                  <a:gd name="connsiteX7" fmla="*/ 239271 w 239270"/>
                  <a:gd name="connsiteY7" fmla="*/ 913 h 4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270" h="441171">
                    <a:moveTo>
                      <a:pt x="239271" y="913"/>
                    </a:moveTo>
                    <a:cubicBezTo>
                      <a:pt x="143563" y="-8658"/>
                      <a:pt x="81352" y="58338"/>
                      <a:pt x="52640" y="139690"/>
                    </a:cubicBezTo>
                    <a:cubicBezTo>
                      <a:pt x="23927" y="221042"/>
                      <a:pt x="0" y="359819"/>
                      <a:pt x="0" y="441171"/>
                    </a:cubicBezTo>
                    <a:cubicBezTo>
                      <a:pt x="0" y="441171"/>
                      <a:pt x="9571" y="374175"/>
                      <a:pt x="9571" y="374175"/>
                    </a:cubicBezTo>
                    <a:cubicBezTo>
                      <a:pt x="23927" y="288038"/>
                      <a:pt x="33498" y="244969"/>
                      <a:pt x="57425" y="173188"/>
                    </a:cubicBezTo>
                    <a:cubicBezTo>
                      <a:pt x="66996" y="134905"/>
                      <a:pt x="86138" y="96621"/>
                      <a:pt x="110065" y="67909"/>
                    </a:cubicBezTo>
                    <a:cubicBezTo>
                      <a:pt x="143563" y="29626"/>
                      <a:pt x="172275" y="15269"/>
                      <a:pt x="210558" y="5699"/>
                    </a:cubicBezTo>
                    <a:cubicBezTo>
                      <a:pt x="210558" y="5699"/>
                      <a:pt x="239271" y="913"/>
                      <a:pt x="239271" y="913"/>
                    </a:cubicBezTo>
                    <a:close/>
                  </a:path>
                </a:pathLst>
              </a:custGeom>
              <a:solidFill>
                <a:srgbClr val="FFFFFF"/>
              </a:solidFill>
              <a:ln w="47824"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2FE4AC2B-3079-4628-8967-0C491D671FFF}"/>
                  </a:ext>
                </a:extLst>
              </p:cNvPr>
              <p:cNvSpPr/>
              <p:nvPr/>
            </p:nvSpPr>
            <p:spPr>
              <a:xfrm>
                <a:off x="8866445" y="7579590"/>
                <a:ext cx="646031" cy="290680"/>
              </a:xfrm>
              <a:custGeom>
                <a:avLst/>
                <a:gdLst>
                  <a:gd name="connsiteX0" fmla="*/ 602963 w 646031"/>
                  <a:gd name="connsiteY0" fmla="*/ 151903 h 290680"/>
                  <a:gd name="connsiteX1" fmla="*/ 555109 w 646031"/>
                  <a:gd name="connsiteY1" fmla="*/ 51409 h 290680"/>
                  <a:gd name="connsiteX2" fmla="*/ 349336 w 646031"/>
                  <a:gd name="connsiteY2" fmla="*/ 3555 h 290680"/>
                  <a:gd name="connsiteX3" fmla="*/ 349336 w 646031"/>
                  <a:gd name="connsiteY3" fmla="*/ 8340 h 290680"/>
                  <a:gd name="connsiteX4" fmla="*/ 516825 w 646031"/>
                  <a:gd name="connsiteY4" fmla="*/ 37053 h 290680"/>
                  <a:gd name="connsiteX5" fmla="*/ 0 w 646031"/>
                  <a:gd name="connsiteY5" fmla="*/ 118405 h 290680"/>
                  <a:gd name="connsiteX6" fmla="*/ 401975 w 646031"/>
                  <a:gd name="connsiteY6" fmla="*/ 70551 h 290680"/>
                  <a:gd name="connsiteX7" fmla="*/ 531182 w 646031"/>
                  <a:gd name="connsiteY7" fmla="*/ 56195 h 290680"/>
                  <a:gd name="connsiteX8" fmla="*/ 535967 w 646031"/>
                  <a:gd name="connsiteY8" fmla="*/ 56195 h 290680"/>
                  <a:gd name="connsiteX9" fmla="*/ 550323 w 646031"/>
                  <a:gd name="connsiteY9" fmla="*/ 75336 h 290680"/>
                  <a:gd name="connsiteX10" fmla="*/ 593392 w 646031"/>
                  <a:gd name="connsiteY10" fmla="*/ 166259 h 290680"/>
                  <a:gd name="connsiteX11" fmla="*/ 641246 w 646031"/>
                  <a:gd name="connsiteY11" fmla="*/ 290680 h 290680"/>
                  <a:gd name="connsiteX12" fmla="*/ 646031 w 646031"/>
                  <a:gd name="connsiteY12" fmla="*/ 290680 h 290680"/>
                  <a:gd name="connsiteX13" fmla="*/ 602963 w 646031"/>
                  <a:gd name="connsiteY13" fmla="*/ 151903 h 2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031" h="290680">
                    <a:moveTo>
                      <a:pt x="602963" y="151903"/>
                    </a:moveTo>
                    <a:cubicBezTo>
                      <a:pt x="588607" y="118405"/>
                      <a:pt x="579036" y="84907"/>
                      <a:pt x="555109" y="51409"/>
                    </a:cubicBezTo>
                    <a:cubicBezTo>
                      <a:pt x="507255" y="-10801"/>
                      <a:pt x="421117" y="-1230"/>
                      <a:pt x="349336" y="3555"/>
                    </a:cubicBezTo>
                    <a:cubicBezTo>
                      <a:pt x="349336" y="3555"/>
                      <a:pt x="349336" y="8340"/>
                      <a:pt x="349336" y="8340"/>
                    </a:cubicBezTo>
                    <a:cubicBezTo>
                      <a:pt x="406761" y="8340"/>
                      <a:pt x="468971" y="8340"/>
                      <a:pt x="516825" y="37053"/>
                    </a:cubicBezTo>
                    <a:cubicBezTo>
                      <a:pt x="435473" y="46624"/>
                      <a:pt x="0" y="113620"/>
                      <a:pt x="0" y="118405"/>
                    </a:cubicBezTo>
                    <a:cubicBezTo>
                      <a:pt x="86138" y="127976"/>
                      <a:pt x="354121" y="75336"/>
                      <a:pt x="401975" y="70551"/>
                    </a:cubicBezTo>
                    <a:cubicBezTo>
                      <a:pt x="445044" y="65765"/>
                      <a:pt x="488113" y="65765"/>
                      <a:pt x="531182" y="56195"/>
                    </a:cubicBezTo>
                    <a:cubicBezTo>
                      <a:pt x="531182" y="56195"/>
                      <a:pt x="531182" y="56195"/>
                      <a:pt x="535967" y="56195"/>
                    </a:cubicBezTo>
                    <a:cubicBezTo>
                      <a:pt x="540752" y="60980"/>
                      <a:pt x="545538" y="65765"/>
                      <a:pt x="550323" y="75336"/>
                    </a:cubicBezTo>
                    <a:cubicBezTo>
                      <a:pt x="569465" y="104049"/>
                      <a:pt x="583821" y="137547"/>
                      <a:pt x="593392" y="166259"/>
                    </a:cubicBezTo>
                    <a:cubicBezTo>
                      <a:pt x="612534" y="209328"/>
                      <a:pt x="626890" y="247611"/>
                      <a:pt x="641246" y="290680"/>
                    </a:cubicBezTo>
                    <a:cubicBezTo>
                      <a:pt x="641246" y="290680"/>
                      <a:pt x="646031" y="290680"/>
                      <a:pt x="646031" y="290680"/>
                    </a:cubicBezTo>
                    <a:cubicBezTo>
                      <a:pt x="636461" y="242826"/>
                      <a:pt x="617319" y="199757"/>
                      <a:pt x="602963" y="151903"/>
                    </a:cubicBezTo>
                    <a:close/>
                  </a:path>
                </a:pathLst>
              </a:custGeom>
              <a:solidFill>
                <a:srgbClr val="57CAE5"/>
              </a:solidFill>
              <a:ln w="47824"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682A64A1-4ACA-4AC6-82BD-D65BD1609A56}"/>
                  </a:ext>
                </a:extLst>
              </p:cNvPr>
              <p:cNvSpPr/>
              <p:nvPr/>
            </p:nvSpPr>
            <p:spPr>
              <a:xfrm>
                <a:off x="9000437" y="8492374"/>
                <a:ext cx="531181" cy="113786"/>
              </a:xfrm>
              <a:custGeom>
                <a:avLst/>
                <a:gdLst>
                  <a:gd name="connsiteX0" fmla="*/ 531181 w 531181"/>
                  <a:gd name="connsiteY0" fmla="*/ 0 h 113786"/>
                  <a:gd name="connsiteX1" fmla="*/ 397190 w 531181"/>
                  <a:gd name="connsiteY1" fmla="*/ 33498 h 113786"/>
                  <a:gd name="connsiteX2" fmla="*/ 267983 w 531181"/>
                  <a:gd name="connsiteY2" fmla="*/ 71781 h 113786"/>
                  <a:gd name="connsiteX3" fmla="*/ 0 w 531181"/>
                  <a:gd name="connsiteY3" fmla="*/ 100494 h 113786"/>
                  <a:gd name="connsiteX4" fmla="*/ 0 w 531181"/>
                  <a:gd name="connsiteY4" fmla="*/ 100494 h 113786"/>
                  <a:gd name="connsiteX5" fmla="*/ 258413 w 531181"/>
                  <a:gd name="connsiteY5" fmla="*/ 86138 h 113786"/>
                  <a:gd name="connsiteX6" fmla="*/ 392404 w 531181"/>
                  <a:gd name="connsiteY6" fmla="*/ 47854 h 113786"/>
                  <a:gd name="connsiteX7" fmla="*/ 454615 w 531181"/>
                  <a:gd name="connsiteY7" fmla="*/ 28712 h 113786"/>
                  <a:gd name="connsiteX8" fmla="*/ 531181 w 531181"/>
                  <a:gd name="connsiteY8" fmla="*/ 0 h 113786"/>
                  <a:gd name="connsiteX9" fmla="*/ 531181 w 531181"/>
                  <a:gd name="connsiteY9" fmla="*/ 0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181" h="113786">
                    <a:moveTo>
                      <a:pt x="531181" y="0"/>
                    </a:moveTo>
                    <a:cubicBezTo>
                      <a:pt x="488112" y="9571"/>
                      <a:pt x="440258" y="19142"/>
                      <a:pt x="397190" y="33498"/>
                    </a:cubicBezTo>
                    <a:cubicBezTo>
                      <a:pt x="354121" y="43069"/>
                      <a:pt x="311052" y="57425"/>
                      <a:pt x="267983" y="71781"/>
                    </a:cubicBezTo>
                    <a:cubicBezTo>
                      <a:pt x="181846" y="95708"/>
                      <a:pt x="86138" y="119635"/>
                      <a:pt x="0" y="100494"/>
                    </a:cubicBezTo>
                    <a:cubicBezTo>
                      <a:pt x="0" y="100494"/>
                      <a:pt x="0" y="100494"/>
                      <a:pt x="0" y="100494"/>
                    </a:cubicBezTo>
                    <a:cubicBezTo>
                      <a:pt x="81352" y="129206"/>
                      <a:pt x="177060" y="105279"/>
                      <a:pt x="258413" y="86138"/>
                    </a:cubicBezTo>
                    <a:cubicBezTo>
                      <a:pt x="301481" y="76567"/>
                      <a:pt x="349336" y="62211"/>
                      <a:pt x="392404" y="47854"/>
                    </a:cubicBezTo>
                    <a:cubicBezTo>
                      <a:pt x="411546" y="43069"/>
                      <a:pt x="430688" y="33498"/>
                      <a:pt x="454615" y="28712"/>
                    </a:cubicBezTo>
                    <a:cubicBezTo>
                      <a:pt x="478542" y="23927"/>
                      <a:pt x="507254" y="14356"/>
                      <a:pt x="531181" y="0"/>
                    </a:cubicBezTo>
                    <a:cubicBezTo>
                      <a:pt x="531181" y="0"/>
                      <a:pt x="531181" y="0"/>
                      <a:pt x="531181" y="0"/>
                    </a:cubicBezTo>
                    <a:close/>
                  </a:path>
                </a:pathLst>
              </a:custGeom>
              <a:solidFill>
                <a:srgbClr val="FFFFFF"/>
              </a:solidFill>
              <a:ln w="47824" cap="flat">
                <a:noFill/>
                <a:prstDash val="solid"/>
                <a:miter/>
              </a:ln>
            </p:spPr>
            <p:txBody>
              <a:bodyPr rtlCol="0" anchor="ctr"/>
              <a:lstStyle/>
              <a:p>
                <a:endParaRPr lang="en-US"/>
              </a:p>
            </p:txBody>
          </p:sp>
          <p:sp>
            <p:nvSpPr>
              <p:cNvPr id="79" name="Freeform: Shape 78">
                <a:extLst>
                  <a:ext uri="{FF2B5EF4-FFF2-40B4-BE49-F238E27FC236}">
                    <a16:creationId xmlns:a16="http://schemas.microsoft.com/office/drawing/2014/main" id="{9E050542-C8BA-435C-BF13-42019D0E65C4}"/>
                  </a:ext>
                </a:extLst>
              </p:cNvPr>
              <p:cNvSpPr/>
              <p:nvPr/>
            </p:nvSpPr>
            <p:spPr>
              <a:xfrm>
                <a:off x="8789879" y="7468295"/>
                <a:ext cx="334979" cy="71781"/>
              </a:xfrm>
              <a:custGeom>
                <a:avLst/>
                <a:gdLst>
                  <a:gd name="connsiteX0" fmla="*/ 334979 w 334979"/>
                  <a:gd name="connsiteY0" fmla="*/ 9571 h 71781"/>
                  <a:gd name="connsiteX1" fmla="*/ 244056 w 334979"/>
                  <a:gd name="connsiteY1" fmla="*/ 0 h 71781"/>
                  <a:gd name="connsiteX2" fmla="*/ 148348 w 334979"/>
                  <a:gd name="connsiteY2" fmla="*/ 4786 h 71781"/>
                  <a:gd name="connsiteX3" fmla="*/ 0 w 334979"/>
                  <a:gd name="connsiteY3" fmla="*/ 66996 h 71781"/>
                  <a:gd name="connsiteX4" fmla="*/ 4785 w 334979"/>
                  <a:gd name="connsiteY4" fmla="*/ 71781 h 71781"/>
                  <a:gd name="connsiteX5" fmla="*/ 162704 w 334979"/>
                  <a:gd name="connsiteY5" fmla="*/ 23927 h 71781"/>
                  <a:gd name="connsiteX6" fmla="*/ 330194 w 334979"/>
                  <a:gd name="connsiteY6" fmla="*/ 19142 h 71781"/>
                  <a:gd name="connsiteX7" fmla="*/ 334979 w 334979"/>
                  <a:gd name="connsiteY7" fmla="*/ 9571 h 7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979" h="71781">
                    <a:moveTo>
                      <a:pt x="334979" y="9571"/>
                    </a:moveTo>
                    <a:cubicBezTo>
                      <a:pt x="306267" y="0"/>
                      <a:pt x="277554" y="0"/>
                      <a:pt x="244056" y="0"/>
                    </a:cubicBezTo>
                    <a:cubicBezTo>
                      <a:pt x="210558" y="0"/>
                      <a:pt x="181846" y="0"/>
                      <a:pt x="148348" y="4786"/>
                    </a:cubicBezTo>
                    <a:cubicBezTo>
                      <a:pt x="95708" y="9571"/>
                      <a:pt x="38283" y="28713"/>
                      <a:pt x="0" y="66996"/>
                    </a:cubicBezTo>
                    <a:cubicBezTo>
                      <a:pt x="0" y="66996"/>
                      <a:pt x="0" y="71781"/>
                      <a:pt x="4785" y="71781"/>
                    </a:cubicBezTo>
                    <a:cubicBezTo>
                      <a:pt x="52640" y="38283"/>
                      <a:pt x="110065" y="28713"/>
                      <a:pt x="162704" y="23927"/>
                    </a:cubicBezTo>
                    <a:cubicBezTo>
                      <a:pt x="220129" y="19142"/>
                      <a:pt x="277554" y="14356"/>
                      <a:pt x="330194" y="19142"/>
                    </a:cubicBezTo>
                    <a:cubicBezTo>
                      <a:pt x="334979" y="14356"/>
                      <a:pt x="334979" y="9571"/>
                      <a:pt x="334979" y="9571"/>
                    </a:cubicBezTo>
                    <a:close/>
                  </a:path>
                </a:pathLst>
              </a:custGeom>
              <a:solidFill>
                <a:srgbClr val="57CAE5"/>
              </a:solidFill>
              <a:ln w="47824" cap="flat">
                <a:noFill/>
                <a:prstDash val="solid"/>
                <a:miter/>
              </a:ln>
            </p:spPr>
            <p:txBody>
              <a:bodyPr rtlCol="0" anchor="ctr"/>
              <a:lstStyle/>
              <a:p>
                <a:endParaRPr lang="en-US"/>
              </a:p>
            </p:txBody>
          </p:sp>
        </p:grpSp>
        <p:grpSp>
          <p:nvGrpSpPr>
            <p:cNvPr id="27" name="Graphic 3">
              <a:extLst>
                <a:ext uri="{FF2B5EF4-FFF2-40B4-BE49-F238E27FC236}">
                  <a16:creationId xmlns:a16="http://schemas.microsoft.com/office/drawing/2014/main" id="{C9592156-1AEB-45BF-9A33-DC0A14AD1F11}"/>
                </a:ext>
              </a:extLst>
            </p:cNvPr>
            <p:cNvGrpSpPr/>
            <p:nvPr/>
          </p:nvGrpSpPr>
          <p:grpSpPr>
            <a:xfrm>
              <a:off x="8099582" y="7808060"/>
              <a:ext cx="714223" cy="449828"/>
              <a:chOff x="8099582" y="7808060"/>
              <a:chExt cx="714223" cy="449828"/>
            </a:xfrm>
          </p:grpSpPr>
          <p:grpSp>
            <p:nvGrpSpPr>
              <p:cNvPr id="30" name="Graphic 3">
                <a:extLst>
                  <a:ext uri="{FF2B5EF4-FFF2-40B4-BE49-F238E27FC236}">
                    <a16:creationId xmlns:a16="http://schemas.microsoft.com/office/drawing/2014/main" id="{41D8ED2C-7B90-4FDA-B21F-0BE635D90A26}"/>
                  </a:ext>
                </a:extLst>
              </p:cNvPr>
              <p:cNvGrpSpPr/>
              <p:nvPr/>
            </p:nvGrpSpPr>
            <p:grpSpPr>
              <a:xfrm>
                <a:off x="8099582" y="7808060"/>
                <a:ext cx="714223" cy="449828"/>
                <a:chOff x="8099582" y="7808060"/>
                <a:chExt cx="714223" cy="449828"/>
              </a:xfrm>
            </p:grpSpPr>
            <p:grpSp>
              <p:nvGrpSpPr>
                <p:cNvPr id="38" name="Graphic 3">
                  <a:extLst>
                    <a:ext uri="{FF2B5EF4-FFF2-40B4-BE49-F238E27FC236}">
                      <a16:creationId xmlns:a16="http://schemas.microsoft.com/office/drawing/2014/main" id="{916B523B-2592-4653-9DA6-4BC9EA232B3E}"/>
                    </a:ext>
                  </a:extLst>
                </p:cNvPr>
                <p:cNvGrpSpPr/>
                <p:nvPr/>
              </p:nvGrpSpPr>
              <p:grpSpPr>
                <a:xfrm>
                  <a:off x="8099582" y="7812845"/>
                  <a:ext cx="714223" cy="445043"/>
                  <a:chOff x="8099582" y="7812845"/>
                  <a:chExt cx="714223" cy="445043"/>
                </a:xfrm>
              </p:grpSpPr>
              <p:sp>
                <p:nvSpPr>
                  <p:cNvPr id="47" name="Freeform: Shape 46">
                    <a:extLst>
                      <a:ext uri="{FF2B5EF4-FFF2-40B4-BE49-F238E27FC236}">
                        <a16:creationId xmlns:a16="http://schemas.microsoft.com/office/drawing/2014/main" id="{7CB4A1EE-5D17-424C-AC26-87FED6DDABD0}"/>
                      </a:ext>
                    </a:extLst>
                  </p:cNvPr>
                  <p:cNvSpPr/>
                  <p:nvPr/>
                </p:nvSpPr>
                <p:spPr>
                  <a:xfrm>
                    <a:off x="8099851" y="7812845"/>
                    <a:ext cx="691904" cy="439748"/>
                  </a:xfrm>
                  <a:custGeom>
                    <a:avLst/>
                    <a:gdLst>
                      <a:gd name="connsiteX0" fmla="*/ 690028 w 691904"/>
                      <a:gd name="connsiteY0" fmla="*/ 200988 h 439748"/>
                      <a:gd name="connsiteX1" fmla="*/ 632603 w 691904"/>
                      <a:gd name="connsiteY1" fmla="*/ 172275 h 439748"/>
                      <a:gd name="connsiteX2" fmla="*/ 541680 w 691904"/>
                      <a:gd name="connsiteY2" fmla="*/ 167490 h 439748"/>
                      <a:gd name="connsiteX3" fmla="*/ 455542 w 691904"/>
                      <a:gd name="connsiteY3" fmla="*/ 181846 h 439748"/>
                      <a:gd name="connsiteX4" fmla="*/ 512967 w 691904"/>
                      <a:gd name="connsiteY4" fmla="*/ 138777 h 439748"/>
                      <a:gd name="connsiteX5" fmla="*/ 632603 w 691904"/>
                      <a:gd name="connsiteY5" fmla="*/ 124421 h 439748"/>
                      <a:gd name="connsiteX6" fmla="*/ 675672 w 691904"/>
                      <a:gd name="connsiteY6" fmla="*/ 86137 h 439748"/>
                      <a:gd name="connsiteX7" fmla="*/ 637388 w 691904"/>
                      <a:gd name="connsiteY7" fmla="*/ 43069 h 439748"/>
                      <a:gd name="connsiteX8" fmla="*/ 422044 w 691904"/>
                      <a:gd name="connsiteY8" fmla="*/ 90923 h 439748"/>
                      <a:gd name="connsiteX9" fmla="*/ 355048 w 691904"/>
                      <a:gd name="connsiteY9" fmla="*/ 181846 h 439748"/>
                      <a:gd name="connsiteX10" fmla="*/ 321551 w 691904"/>
                      <a:gd name="connsiteY10" fmla="*/ 229700 h 439748"/>
                      <a:gd name="connsiteX11" fmla="*/ 268911 w 691904"/>
                      <a:gd name="connsiteY11" fmla="*/ 224915 h 439748"/>
                      <a:gd name="connsiteX12" fmla="*/ 221057 w 691904"/>
                      <a:gd name="connsiteY12" fmla="*/ 215344 h 439748"/>
                      <a:gd name="connsiteX13" fmla="*/ 240198 w 691904"/>
                      <a:gd name="connsiteY13" fmla="*/ 172275 h 439748"/>
                      <a:gd name="connsiteX14" fmla="*/ 268911 w 691904"/>
                      <a:gd name="connsiteY14" fmla="*/ 119635 h 439748"/>
                      <a:gd name="connsiteX15" fmla="*/ 225842 w 691904"/>
                      <a:gd name="connsiteY15" fmla="*/ 57425 h 439748"/>
                      <a:gd name="connsiteX16" fmla="*/ 125349 w 691904"/>
                      <a:gd name="connsiteY16" fmla="*/ 0 h 439748"/>
                      <a:gd name="connsiteX17" fmla="*/ 96636 w 691904"/>
                      <a:gd name="connsiteY17" fmla="*/ 38283 h 439748"/>
                      <a:gd name="connsiteX18" fmla="*/ 39211 w 691904"/>
                      <a:gd name="connsiteY18" fmla="*/ 138777 h 439748"/>
                      <a:gd name="connsiteX19" fmla="*/ 927 w 691904"/>
                      <a:gd name="connsiteY19" fmla="*/ 239271 h 439748"/>
                      <a:gd name="connsiteX20" fmla="*/ 29640 w 691904"/>
                      <a:gd name="connsiteY20" fmla="*/ 315838 h 439748"/>
                      <a:gd name="connsiteX21" fmla="*/ 201915 w 691904"/>
                      <a:gd name="connsiteY21" fmla="*/ 392404 h 439748"/>
                      <a:gd name="connsiteX22" fmla="*/ 297624 w 691904"/>
                      <a:gd name="connsiteY22" fmla="*/ 397190 h 439748"/>
                      <a:gd name="connsiteX23" fmla="*/ 331121 w 691904"/>
                      <a:gd name="connsiteY23" fmla="*/ 430687 h 439748"/>
                      <a:gd name="connsiteX24" fmla="*/ 417259 w 691904"/>
                      <a:gd name="connsiteY24" fmla="*/ 430687 h 439748"/>
                      <a:gd name="connsiteX25" fmla="*/ 465113 w 691904"/>
                      <a:gd name="connsiteY25" fmla="*/ 401975 h 439748"/>
                      <a:gd name="connsiteX26" fmla="*/ 532109 w 691904"/>
                      <a:gd name="connsiteY26" fmla="*/ 411546 h 439748"/>
                      <a:gd name="connsiteX27" fmla="*/ 608676 w 691904"/>
                      <a:gd name="connsiteY27" fmla="*/ 435473 h 439748"/>
                      <a:gd name="connsiteX28" fmla="*/ 623032 w 691904"/>
                      <a:gd name="connsiteY28" fmla="*/ 397190 h 439748"/>
                      <a:gd name="connsiteX29" fmla="*/ 551251 w 691904"/>
                      <a:gd name="connsiteY29" fmla="*/ 339765 h 439748"/>
                      <a:gd name="connsiteX30" fmla="*/ 479469 w 691904"/>
                      <a:gd name="connsiteY30" fmla="*/ 334979 h 439748"/>
                      <a:gd name="connsiteX31" fmla="*/ 594319 w 691904"/>
                      <a:gd name="connsiteY31" fmla="*/ 344550 h 439748"/>
                      <a:gd name="connsiteX32" fmla="*/ 675672 w 691904"/>
                      <a:gd name="connsiteY32" fmla="*/ 330194 h 439748"/>
                      <a:gd name="connsiteX33" fmla="*/ 603890 w 691904"/>
                      <a:gd name="connsiteY33" fmla="*/ 272769 h 439748"/>
                      <a:gd name="connsiteX34" fmla="*/ 479469 w 691904"/>
                      <a:gd name="connsiteY34" fmla="*/ 267983 h 439748"/>
                      <a:gd name="connsiteX35" fmla="*/ 618246 w 691904"/>
                      <a:gd name="connsiteY35" fmla="*/ 253627 h 439748"/>
                      <a:gd name="connsiteX36" fmla="*/ 680457 w 691904"/>
                      <a:gd name="connsiteY36" fmla="*/ 244056 h 439748"/>
                      <a:gd name="connsiteX37" fmla="*/ 690028 w 691904"/>
                      <a:gd name="connsiteY37" fmla="*/ 200988 h 43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1904" h="439748">
                        <a:moveTo>
                          <a:pt x="690028" y="200988"/>
                        </a:moveTo>
                        <a:cubicBezTo>
                          <a:pt x="675672" y="181846"/>
                          <a:pt x="656530" y="172275"/>
                          <a:pt x="632603" y="172275"/>
                        </a:cubicBezTo>
                        <a:cubicBezTo>
                          <a:pt x="603890" y="167490"/>
                          <a:pt x="575178" y="167490"/>
                          <a:pt x="541680" y="167490"/>
                        </a:cubicBezTo>
                        <a:cubicBezTo>
                          <a:pt x="517753" y="167490"/>
                          <a:pt x="484255" y="172275"/>
                          <a:pt x="455542" y="181846"/>
                        </a:cubicBezTo>
                        <a:cubicBezTo>
                          <a:pt x="469899" y="162704"/>
                          <a:pt x="489040" y="148348"/>
                          <a:pt x="512967" y="138777"/>
                        </a:cubicBezTo>
                        <a:cubicBezTo>
                          <a:pt x="551251" y="124421"/>
                          <a:pt x="594319" y="133992"/>
                          <a:pt x="632603" y="124421"/>
                        </a:cubicBezTo>
                        <a:cubicBezTo>
                          <a:pt x="651745" y="119635"/>
                          <a:pt x="670886" y="110065"/>
                          <a:pt x="675672" y="86137"/>
                        </a:cubicBezTo>
                        <a:cubicBezTo>
                          <a:pt x="675672" y="62210"/>
                          <a:pt x="656530" y="47854"/>
                          <a:pt x="637388" y="43069"/>
                        </a:cubicBezTo>
                        <a:cubicBezTo>
                          <a:pt x="560822" y="23927"/>
                          <a:pt x="479469" y="38283"/>
                          <a:pt x="422044" y="90923"/>
                        </a:cubicBezTo>
                        <a:cubicBezTo>
                          <a:pt x="393332" y="114850"/>
                          <a:pt x="374190" y="153133"/>
                          <a:pt x="355048" y="181846"/>
                        </a:cubicBezTo>
                        <a:cubicBezTo>
                          <a:pt x="345478" y="196202"/>
                          <a:pt x="335907" y="215344"/>
                          <a:pt x="321551" y="229700"/>
                        </a:cubicBezTo>
                        <a:cubicBezTo>
                          <a:pt x="302409" y="229700"/>
                          <a:pt x="288053" y="229700"/>
                          <a:pt x="268911" y="224915"/>
                        </a:cubicBezTo>
                        <a:cubicBezTo>
                          <a:pt x="254555" y="224915"/>
                          <a:pt x="235413" y="220129"/>
                          <a:pt x="221057" y="215344"/>
                        </a:cubicBezTo>
                        <a:cubicBezTo>
                          <a:pt x="225842" y="200988"/>
                          <a:pt x="230628" y="186631"/>
                          <a:pt x="240198" y="172275"/>
                        </a:cubicBezTo>
                        <a:cubicBezTo>
                          <a:pt x="249769" y="153133"/>
                          <a:pt x="259340" y="133992"/>
                          <a:pt x="268911" y="119635"/>
                        </a:cubicBezTo>
                        <a:cubicBezTo>
                          <a:pt x="254555" y="95708"/>
                          <a:pt x="244984" y="76567"/>
                          <a:pt x="225842" y="57425"/>
                        </a:cubicBezTo>
                        <a:cubicBezTo>
                          <a:pt x="197130" y="28713"/>
                          <a:pt x="163632" y="9571"/>
                          <a:pt x="125349" y="0"/>
                        </a:cubicBezTo>
                        <a:cubicBezTo>
                          <a:pt x="115778" y="9571"/>
                          <a:pt x="106207" y="23927"/>
                          <a:pt x="96636" y="38283"/>
                        </a:cubicBezTo>
                        <a:cubicBezTo>
                          <a:pt x="77494" y="71781"/>
                          <a:pt x="58353" y="105279"/>
                          <a:pt x="39211" y="138777"/>
                        </a:cubicBezTo>
                        <a:cubicBezTo>
                          <a:pt x="24855" y="172275"/>
                          <a:pt x="5713" y="200988"/>
                          <a:pt x="927" y="239271"/>
                        </a:cubicBezTo>
                        <a:cubicBezTo>
                          <a:pt x="-3858" y="267983"/>
                          <a:pt x="10499" y="291911"/>
                          <a:pt x="29640" y="315838"/>
                        </a:cubicBezTo>
                        <a:cubicBezTo>
                          <a:pt x="67923" y="368477"/>
                          <a:pt x="139705" y="382833"/>
                          <a:pt x="201915" y="392404"/>
                        </a:cubicBezTo>
                        <a:cubicBezTo>
                          <a:pt x="230628" y="397190"/>
                          <a:pt x="264125" y="397190"/>
                          <a:pt x="297624" y="397190"/>
                        </a:cubicBezTo>
                        <a:cubicBezTo>
                          <a:pt x="307194" y="411546"/>
                          <a:pt x="316765" y="425902"/>
                          <a:pt x="331121" y="430687"/>
                        </a:cubicBezTo>
                        <a:cubicBezTo>
                          <a:pt x="359834" y="445044"/>
                          <a:pt x="388547" y="440258"/>
                          <a:pt x="417259" y="430687"/>
                        </a:cubicBezTo>
                        <a:cubicBezTo>
                          <a:pt x="436401" y="421117"/>
                          <a:pt x="450757" y="411546"/>
                          <a:pt x="465113" y="401975"/>
                        </a:cubicBezTo>
                        <a:cubicBezTo>
                          <a:pt x="484255" y="382833"/>
                          <a:pt x="512967" y="401975"/>
                          <a:pt x="532109" y="411546"/>
                        </a:cubicBezTo>
                        <a:cubicBezTo>
                          <a:pt x="556036" y="425902"/>
                          <a:pt x="579963" y="435473"/>
                          <a:pt x="608676" y="435473"/>
                        </a:cubicBezTo>
                        <a:cubicBezTo>
                          <a:pt x="627817" y="430687"/>
                          <a:pt x="632603" y="416331"/>
                          <a:pt x="623032" y="397190"/>
                        </a:cubicBezTo>
                        <a:cubicBezTo>
                          <a:pt x="608676" y="373262"/>
                          <a:pt x="579963" y="349335"/>
                          <a:pt x="551251" y="339765"/>
                        </a:cubicBezTo>
                        <a:cubicBezTo>
                          <a:pt x="517753" y="325408"/>
                          <a:pt x="484255" y="334979"/>
                          <a:pt x="479469" y="334979"/>
                        </a:cubicBezTo>
                        <a:cubicBezTo>
                          <a:pt x="512967" y="334979"/>
                          <a:pt x="517753" y="330194"/>
                          <a:pt x="594319" y="344550"/>
                        </a:cubicBezTo>
                        <a:cubicBezTo>
                          <a:pt x="613461" y="349335"/>
                          <a:pt x="675672" y="368477"/>
                          <a:pt x="675672" y="330194"/>
                        </a:cubicBezTo>
                        <a:cubicBezTo>
                          <a:pt x="675672" y="296696"/>
                          <a:pt x="632603" y="282340"/>
                          <a:pt x="603890" y="272769"/>
                        </a:cubicBezTo>
                        <a:cubicBezTo>
                          <a:pt x="575178" y="263198"/>
                          <a:pt x="508182" y="267983"/>
                          <a:pt x="479469" y="267983"/>
                        </a:cubicBezTo>
                        <a:cubicBezTo>
                          <a:pt x="512967" y="253627"/>
                          <a:pt x="584749" y="253627"/>
                          <a:pt x="618246" y="253627"/>
                        </a:cubicBezTo>
                        <a:cubicBezTo>
                          <a:pt x="642174" y="253627"/>
                          <a:pt x="661315" y="253627"/>
                          <a:pt x="680457" y="244056"/>
                        </a:cubicBezTo>
                        <a:cubicBezTo>
                          <a:pt x="690028" y="224915"/>
                          <a:pt x="694813" y="210558"/>
                          <a:pt x="690028" y="200988"/>
                        </a:cubicBezTo>
                        <a:close/>
                      </a:path>
                    </a:pathLst>
                  </a:custGeom>
                  <a:solidFill>
                    <a:srgbClr val="FBC98F"/>
                  </a:solidFill>
                  <a:ln w="4782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F40EE1B1-35A0-46F4-B0B5-CF1E62CEDAED}"/>
                      </a:ext>
                    </a:extLst>
                  </p:cNvPr>
                  <p:cNvSpPr/>
                  <p:nvPr/>
                </p:nvSpPr>
                <p:spPr>
                  <a:xfrm>
                    <a:off x="8099582" y="7812845"/>
                    <a:ext cx="714223" cy="445043"/>
                  </a:xfrm>
                  <a:custGeom>
                    <a:avLst/>
                    <a:gdLst>
                      <a:gd name="connsiteX0" fmla="*/ 364888 w 714223"/>
                      <a:gd name="connsiteY0" fmla="*/ 445044 h 445043"/>
                      <a:gd name="connsiteX1" fmla="*/ 326605 w 714223"/>
                      <a:gd name="connsiteY1" fmla="*/ 435473 h 445043"/>
                      <a:gd name="connsiteX2" fmla="*/ 293107 w 714223"/>
                      <a:gd name="connsiteY2" fmla="*/ 401975 h 445043"/>
                      <a:gd name="connsiteX3" fmla="*/ 202184 w 714223"/>
                      <a:gd name="connsiteY3" fmla="*/ 397190 h 445043"/>
                      <a:gd name="connsiteX4" fmla="*/ 29909 w 714223"/>
                      <a:gd name="connsiteY4" fmla="*/ 320623 h 445043"/>
                      <a:gd name="connsiteX5" fmla="*/ 1196 w 714223"/>
                      <a:gd name="connsiteY5" fmla="*/ 239271 h 445043"/>
                      <a:gd name="connsiteX6" fmla="*/ 39480 w 714223"/>
                      <a:gd name="connsiteY6" fmla="*/ 138777 h 445043"/>
                      <a:gd name="connsiteX7" fmla="*/ 44265 w 714223"/>
                      <a:gd name="connsiteY7" fmla="*/ 129206 h 445043"/>
                      <a:gd name="connsiteX8" fmla="*/ 96905 w 714223"/>
                      <a:gd name="connsiteY8" fmla="*/ 38283 h 445043"/>
                      <a:gd name="connsiteX9" fmla="*/ 125617 w 714223"/>
                      <a:gd name="connsiteY9" fmla="*/ 0 h 445043"/>
                      <a:gd name="connsiteX10" fmla="*/ 130403 w 714223"/>
                      <a:gd name="connsiteY10" fmla="*/ 0 h 445043"/>
                      <a:gd name="connsiteX11" fmla="*/ 230897 w 714223"/>
                      <a:gd name="connsiteY11" fmla="*/ 57425 h 445043"/>
                      <a:gd name="connsiteX12" fmla="*/ 273965 w 714223"/>
                      <a:gd name="connsiteY12" fmla="*/ 114850 h 445043"/>
                      <a:gd name="connsiteX13" fmla="*/ 278751 w 714223"/>
                      <a:gd name="connsiteY13" fmla="*/ 119635 h 445043"/>
                      <a:gd name="connsiteX14" fmla="*/ 278751 w 714223"/>
                      <a:gd name="connsiteY14" fmla="*/ 124421 h 445043"/>
                      <a:gd name="connsiteX15" fmla="*/ 269180 w 714223"/>
                      <a:gd name="connsiteY15" fmla="*/ 143562 h 445043"/>
                      <a:gd name="connsiteX16" fmla="*/ 250038 w 714223"/>
                      <a:gd name="connsiteY16" fmla="*/ 181846 h 445043"/>
                      <a:gd name="connsiteX17" fmla="*/ 235682 w 714223"/>
                      <a:gd name="connsiteY17" fmla="*/ 220129 h 445043"/>
                      <a:gd name="connsiteX18" fmla="*/ 278751 w 714223"/>
                      <a:gd name="connsiteY18" fmla="*/ 224915 h 445043"/>
                      <a:gd name="connsiteX19" fmla="*/ 331390 w 714223"/>
                      <a:gd name="connsiteY19" fmla="*/ 229700 h 445043"/>
                      <a:gd name="connsiteX20" fmla="*/ 360103 w 714223"/>
                      <a:gd name="connsiteY20" fmla="*/ 186631 h 445043"/>
                      <a:gd name="connsiteX21" fmla="*/ 369674 w 714223"/>
                      <a:gd name="connsiteY21" fmla="*/ 172275 h 445043"/>
                      <a:gd name="connsiteX22" fmla="*/ 436670 w 714223"/>
                      <a:gd name="connsiteY22" fmla="*/ 86137 h 445043"/>
                      <a:gd name="connsiteX23" fmla="*/ 594588 w 714223"/>
                      <a:gd name="connsiteY23" fmla="*/ 33498 h 445043"/>
                      <a:gd name="connsiteX24" fmla="*/ 656799 w 714223"/>
                      <a:gd name="connsiteY24" fmla="*/ 43069 h 445043"/>
                      <a:gd name="connsiteX25" fmla="*/ 699868 w 714223"/>
                      <a:gd name="connsiteY25" fmla="*/ 90923 h 445043"/>
                      <a:gd name="connsiteX26" fmla="*/ 652013 w 714223"/>
                      <a:gd name="connsiteY26" fmla="*/ 133992 h 445043"/>
                      <a:gd name="connsiteX27" fmla="*/ 594588 w 714223"/>
                      <a:gd name="connsiteY27" fmla="*/ 138777 h 445043"/>
                      <a:gd name="connsiteX28" fmla="*/ 532378 w 714223"/>
                      <a:gd name="connsiteY28" fmla="*/ 148348 h 445043"/>
                      <a:gd name="connsiteX29" fmla="*/ 489309 w 714223"/>
                      <a:gd name="connsiteY29" fmla="*/ 172275 h 445043"/>
                      <a:gd name="connsiteX30" fmla="*/ 556305 w 714223"/>
                      <a:gd name="connsiteY30" fmla="*/ 162704 h 445043"/>
                      <a:gd name="connsiteX31" fmla="*/ 647228 w 714223"/>
                      <a:gd name="connsiteY31" fmla="*/ 167490 h 445043"/>
                      <a:gd name="connsiteX32" fmla="*/ 709438 w 714223"/>
                      <a:gd name="connsiteY32" fmla="*/ 200988 h 445043"/>
                      <a:gd name="connsiteX33" fmla="*/ 714224 w 714223"/>
                      <a:gd name="connsiteY33" fmla="*/ 220129 h 445043"/>
                      <a:gd name="connsiteX34" fmla="*/ 699868 w 714223"/>
                      <a:gd name="connsiteY34" fmla="*/ 244056 h 445043"/>
                      <a:gd name="connsiteX35" fmla="*/ 652013 w 714223"/>
                      <a:gd name="connsiteY35" fmla="*/ 258413 h 445043"/>
                      <a:gd name="connsiteX36" fmla="*/ 652013 w 714223"/>
                      <a:gd name="connsiteY36" fmla="*/ 258413 h 445043"/>
                      <a:gd name="connsiteX37" fmla="*/ 637657 w 714223"/>
                      <a:gd name="connsiteY37" fmla="*/ 258413 h 445043"/>
                      <a:gd name="connsiteX38" fmla="*/ 623301 w 714223"/>
                      <a:gd name="connsiteY38" fmla="*/ 258413 h 445043"/>
                      <a:gd name="connsiteX39" fmla="*/ 561090 w 714223"/>
                      <a:gd name="connsiteY39" fmla="*/ 263198 h 445043"/>
                      <a:gd name="connsiteX40" fmla="*/ 623301 w 714223"/>
                      <a:gd name="connsiteY40" fmla="*/ 267983 h 445043"/>
                      <a:gd name="connsiteX41" fmla="*/ 699868 w 714223"/>
                      <a:gd name="connsiteY41" fmla="*/ 330194 h 445043"/>
                      <a:gd name="connsiteX42" fmla="*/ 661584 w 714223"/>
                      <a:gd name="connsiteY42" fmla="*/ 358906 h 445043"/>
                      <a:gd name="connsiteX43" fmla="*/ 618515 w 714223"/>
                      <a:gd name="connsiteY43" fmla="*/ 354121 h 445043"/>
                      <a:gd name="connsiteX44" fmla="*/ 613730 w 714223"/>
                      <a:gd name="connsiteY44" fmla="*/ 354121 h 445043"/>
                      <a:gd name="connsiteX45" fmla="*/ 589803 w 714223"/>
                      <a:gd name="connsiteY45" fmla="*/ 349335 h 445043"/>
                      <a:gd name="connsiteX46" fmla="*/ 642442 w 714223"/>
                      <a:gd name="connsiteY46" fmla="*/ 401975 h 445043"/>
                      <a:gd name="connsiteX47" fmla="*/ 642442 w 714223"/>
                      <a:gd name="connsiteY47" fmla="*/ 430687 h 445043"/>
                      <a:gd name="connsiteX48" fmla="*/ 618515 w 714223"/>
                      <a:gd name="connsiteY48" fmla="*/ 445044 h 445043"/>
                      <a:gd name="connsiteX49" fmla="*/ 608945 w 714223"/>
                      <a:gd name="connsiteY49" fmla="*/ 445044 h 445043"/>
                      <a:gd name="connsiteX50" fmla="*/ 541949 w 714223"/>
                      <a:gd name="connsiteY50" fmla="*/ 421117 h 445043"/>
                      <a:gd name="connsiteX51" fmla="*/ 537163 w 714223"/>
                      <a:gd name="connsiteY51" fmla="*/ 416331 h 445043"/>
                      <a:gd name="connsiteX52" fmla="*/ 498880 w 714223"/>
                      <a:gd name="connsiteY52" fmla="*/ 401975 h 445043"/>
                      <a:gd name="connsiteX53" fmla="*/ 484524 w 714223"/>
                      <a:gd name="connsiteY53" fmla="*/ 406760 h 445043"/>
                      <a:gd name="connsiteX54" fmla="*/ 436670 w 714223"/>
                      <a:gd name="connsiteY54" fmla="*/ 440258 h 445043"/>
                      <a:gd name="connsiteX55" fmla="*/ 364888 w 714223"/>
                      <a:gd name="connsiteY55" fmla="*/ 445044 h 445043"/>
                      <a:gd name="connsiteX56" fmla="*/ 293107 w 714223"/>
                      <a:gd name="connsiteY56" fmla="*/ 387619 h 445043"/>
                      <a:gd name="connsiteX57" fmla="*/ 293107 w 714223"/>
                      <a:gd name="connsiteY57" fmla="*/ 387619 h 445043"/>
                      <a:gd name="connsiteX58" fmla="*/ 331390 w 714223"/>
                      <a:gd name="connsiteY58" fmla="*/ 421117 h 445043"/>
                      <a:gd name="connsiteX59" fmla="*/ 412743 w 714223"/>
                      <a:gd name="connsiteY59" fmla="*/ 421117 h 445043"/>
                      <a:gd name="connsiteX60" fmla="*/ 460597 w 714223"/>
                      <a:gd name="connsiteY60" fmla="*/ 392404 h 445043"/>
                      <a:gd name="connsiteX61" fmla="*/ 484524 w 714223"/>
                      <a:gd name="connsiteY61" fmla="*/ 382833 h 445043"/>
                      <a:gd name="connsiteX62" fmla="*/ 527592 w 714223"/>
                      <a:gd name="connsiteY62" fmla="*/ 397190 h 445043"/>
                      <a:gd name="connsiteX63" fmla="*/ 532378 w 714223"/>
                      <a:gd name="connsiteY63" fmla="*/ 401975 h 445043"/>
                      <a:gd name="connsiteX64" fmla="*/ 594588 w 714223"/>
                      <a:gd name="connsiteY64" fmla="*/ 425902 h 445043"/>
                      <a:gd name="connsiteX65" fmla="*/ 604159 w 714223"/>
                      <a:gd name="connsiteY65" fmla="*/ 425902 h 445043"/>
                      <a:gd name="connsiteX66" fmla="*/ 618515 w 714223"/>
                      <a:gd name="connsiteY66" fmla="*/ 416331 h 445043"/>
                      <a:gd name="connsiteX67" fmla="*/ 618515 w 714223"/>
                      <a:gd name="connsiteY67" fmla="*/ 397190 h 445043"/>
                      <a:gd name="connsiteX68" fmla="*/ 551519 w 714223"/>
                      <a:gd name="connsiteY68" fmla="*/ 339765 h 445043"/>
                      <a:gd name="connsiteX69" fmla="*/ 508451 w 714223"/>
                      <a:gd name="connsiteY69" fmla="*/ 330194 h 445043"/>
                      <a:gd name="connsiteX70" fmla="*/ 498880 w 714223"/>
                      <a:gd name="connsiteY70" fmla="*/ 330194 h 445043"/>
                      <a:gd name="connsiteX71" fmla="*/ 489309 w 714223"/>
                      <a:gd name="connsiteY71" fmla="*/ 330194 h 445043"/>
                      <a:gd name="connsiteX72" fmla="*/ 479738 w 714223"/>
                      <a:gd name="connsiteY72" fmla="*/ 330194 h 445043"/>
                      <a:gd name="connsiteX73" fmla="*/ 474953 w 714223"/>
                      <a:gd name="connsiteY73" fmla="*/ 325408 h 445043"/>
                      <a:gd name="connsiteX74" fmla="*/ 479738 w 714223"/>
                      <a:gd name="connsiteY74" fmla="*/ 320623 h 445043"/>
                      <a:gd name="connsiteX75" fmla="*/ 484524 w 714223"/>
                      <a:gd name="connsiteY75" fmla="*/ 320623 h 445043"/>
                      <a:gd name="connsiteX76" fmla="*/ 498880 w 714223"/>
                      <a:gd name="connsiteY76" fmla="*/ 320623 h 445043"/>
                      <a:gd name="connsiteX77" fmla="*/ 594588 w 714223"/>
                      <a:gd name="connsiteY77" fmla="*/ 330194 h 445043"/>
                      <a:gd name="connsiteX78" fmla="*/ 599374 w 714223"/>
                      <a:gd name="connsiteY78" fmla="*/ 330194 h 445043"/>
                      <a:gd name="connsiteX79" fmla="*/ 642442 w 714223"/>
                      <a:gd name="connsiteY79" fmla="*/ 334979 h 445043"/>
                      <a:gd name="connsiteX80" fmla="*/ 671155 w 714223"/>
                      <a:gd name="connsiteY80" fmla="*/ 315838 h 445043"/>
                      <a:gd name="connsiteX81" fmla="*/ 604159 w 714223"/>
                      <a:gd name="connsiteY81" fmla="*/ 267983 h 445043"/>
                      <a:gd name="connsiteX82" fmla="*/ 537163 w 714223"/>
                      <a:gd name="connsiteY82" fmla="*/ 263198 h 445043"/>
                      <a:gd name="connsiteX83" fmla="*/ 484524 w 714223"/>
                      <a:gd name="connsiteY83" fmla="*/ 263198 h 445043"/>
                      <a:gd name="connsiteX84" fmla="*/ 479738 w 714223"/>
                      <a:gd name="connsiteY84" fmla="*/ 258413 h 445043"/>
                      <a:gd name="connsiteX85" fmla="*/ 484524 w 714223"/>
                      <a:gd name="connsiteY85" fmla="*/ 253627 h 445043"/>
                      <a:gd name="connsiteX86" fmla="*/ 608945 w 714223"/>
                      <a:gd name="connsiteY86" fmla="*/ 239271 h 445043"/>
                      <a:gd name="connsiteX87" fmla="*/ 623301 w 714223"/>
                      <a:gd name="connsiteY87" fmla="*/ 239271 h 445043"/>
                      <a:gd name="connsiteX88" fmla="*/ 637657 w 714223"/>
                      <a:gd name="connsiteY88" fmla="*/ 239271 h 445043"/>
                      <a:gd name="connsiteX89" fmla="*/ 680726 w 714223"/>
                      <a:gd name="connsiteY89" fmla="*/ 229700 h 445043"/>
                      <a:gd name="connsiteX90" fmla="*/ 690297 w 714223"/>
                      <a:gd name="connsiteY90" fmla="*/ 215344 h 445043"/>
                      <a:gd name="connsiteX91" fmla="*/ 690297 w 714223"/>
                      <a:gd name="connsiteY91" fmla="*/ 205773 h 445043"/>
                      <a:gd name="connsiteX92" fmla="*/ 632872 w 714223"/>
                      <a:gd name="connsiteY92" fmla="*/ 177060 h 445043"/>
                      <a:gd name="connsiteX93" fmla="*/ 546734 w 714223"/>
                      <a:gd name="connsiteY93" fmla="*/ 172275 h 445043"/>
                      <a:gd name="connsiteX94" fmla="*/ 460597 w 714223"/>
                      <a:gd name="connsiteY94" fmla="*/ 186631 h 445043"/>
                      <a:gd name="connsiteX95" fmla="*/ 455811 w 714223"/>
                      <a:gd name="connsiteY95" fmla="*/ 186631 h 445043"/>
                      <a:gd name="connsiteX96" fmla="*/ 455811 w 714223"/>
                      <a:gd name="connsiteY96" fmla="*/ 181846 h 445043"/>
                      <a:gd name="connsiteX97" fmla="*/ 518022 w 714223"/>
                      <a:gd name="connsiteY97" fmla="*/ 138777 h 445043"/>
                      <a:gd name="connsiteX98" fmla="*/ 585018 w 714223"/>
                      <a:gd name="connsiteY98" fmla="*/ 129206 h 445043"/>
                      <a:gd name="connsiteX99" fmla="*/ 637657 w 714223"/>
                      <a:gd name="connsiteY99" fmla="*/ 124421 h 445043"/>
                      <a:gd name="connsiteX100" fmla="*/ 675941 w 714223"/>
                      <a:gd name="connsiteY100" fmla="*/ 90923 h 445043"/>
                      <a:gd name="connsiteX101" fmla="*/ 637657 w 714223"/>
                      <a:gd name="connsiteY101" fmla="*/ 52640 h 445043"/>
                      <a:gd name="connsiteX102" fmla="*/ 575446 w 714223"/>
                      <a:gd name="connsiteY102" fmla="*/ 47854 h 445043"/>
                      <a:gd name="connsiteX103" fmla="*/ 422313 w 714223"/>
                      <a:gd name="connsiteY103" fmla="*/ 100494 h 445043"/>
                      <a:gd name="connsiteX104" fmla="*/ 360103 w 714223"/>
                      <a:gd name="connsiteY104" fmla="*/ 181846 h 445043"/>
                      <a:gd name="connsiteX105" fmla="*/ 350532 w 714223"/>
                      <a:gd name="connsiteY105" fmla="*/ 196202 h 445043"/>
                      <a:gd name="connsiteX106" fmla="*/ 321820 w 714223"/>
                      <a:gd name="connsiteY106" fmla="*/ 239271 h 445043"/>
                      <a:gd name="connsiteX107" fmla="*/ 317034 w 714223"/>
                      <a:gd name="connsiteY107" fmla="*/ 239271 h 445043"/>
                      <a:gd name="connsiteX108" fmla="*/ 317034 w 714223"/>
                      <a:gd name="connsiteY108" fmla="*/ 239271 h 445043"/>
                      <a:gd name="connsiteX109" fmla="*/ 264394 w 714223"/>
                      <a:gd name="connsiteY109" fmla="*/ 234485 h 445043"/>
                      <a:gd name="connsiteX110" fmla="*/ 216540 w 714223"/>
                      <a:gd name="connsiteY110" fmla="*/ 224915 h 445043"/>
                      <a:gd name="connsiteX111" fmla="*/ 211755 w 714223"/>
                      <a:gd name="connsiteY111" fmla="*/ 220129 h 445043"/>
                      <a:gd name="connsiteX112" fmla="*/ 211755 w 714223"/>
                      <a:gd name="connsiteY112" fmla="*/ 215344 h 445043"/>
                      <a:gd name="connsiteX113" fmla="*/ 230897 w 714223"/>
                      <a:gd name="connsiteY113" fmla="*/ 172275 h 445043"/>
                      <a:gd name="connsiteX114" fmla="*/ 250038 w 714223"/>
                      <a:gd name="connsiteY114" fmla="*/ 133992 h 445043"/>
                      <a:gd name="connsiteX115" fmla="*/ 259609 w 714223"/>
                      <a:gd name="connsiteY115" fmla="*/ 119635 h 445043"/>
                      <a:gd name="connsiteX116" fmla="*/ 259609 w 714223"/>
                      <a:gd name="connsiteY116" fmla="*/ 119635 h 445043"/>
                      <a:gd name="connsiteX117" fmla="*/ 221326 w 714223"/>
                      <a:gd name="connsiteY117" fmla="*/ 62210 h 445043"/>
                      <a:gd name="connsiteX118" fmla="*/ 130403 w 714223"/>
                      <a:gd name="connsiteY118" fmla="*/ 9571 h 445043"/>
                      <a:gd name="connsiteX119" fmla="*/ 106476 w 714223"/>
                      <a:gd name="connsiteY119" fmla="*/ 43069 h 445043"/>
                      <a:gd name="connsiteX120" fmla="*/ 53836 w 714223"/>
                      <a:gd name="connsiteY120" fmla="*/ 133992 h 445043"/>
                      <a:gd name="connsiteX121" fmla="*/ 49050 w 714223"/>
                      <a:gd name="connsiteY121" fmla="*/ 143562 h 445043"/>
                      <a:gd name="connsiteX122" fmla="*/ 15553 w 714223"/>
                      <a:gd name="connsiteY122" fmla="*/ 239271 h 445043"/>
                      <a:gd name="connsiteX123" fmla="*/ 44265 w 714223"/>
                      <a:gd name="connsiteY123" fmla="*/ 311052 h 445043"/>
                      <a:gd name="connsiteX124" fmla="*/ 211755 w 714223"/>
                      <a:gd name="connsiteY124" fmla="*/ 382833 h 445043"/>
                      <a:gd name="connsiteX125" fmla="*/ 293107 w 714223"/>
                      <a:gd name="connsiteY125" fmla="*/ 387619 h 445043"/>
                      <a:gd name="connsiteX126" fmla="*/ 293107 w 714223"/>
                      <a:gd name="connsiteY126" fmla="*/ 387619 h 44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14223" h="445043">
                        <a:moveTo>
                          <a:pt x="364888" y="445044"/>
                        </a:moveTo>
                        <a:cubicBezTo>
                          <a:pt x="350532" y="445044"/>
                          <a:pt x="336176" y="440258"/>
                          <a:pt x="326605" y="435473"/>
                        </a:cubicBezTo>
                        <a:cubicBezTo>
                          <a:pt x="312248" y="425902"/>
                          <a:pt x="302678" y="416331"/>
                          <a:pt x="293107" y="401975"/>
                        </a:cubicBezTo>
                        <a:cubicBezTo>
                          <a:pt x="259609" y="401975"/>
                          <a:pt x="230897" y="401975"/>
                          <a:pt x="202184" y="397190"/>
                        </a:cubicBezTo>
                        <a:cubicBezTo>
                          <a:pt x="139973" y="387619"/>
                          <a:pt x="68192" y="373262"/>
                          <a:pt x="29909" y="320623"/>
                        </a:cubicBezTo>
                        <a:cubicBezTo>
                          <a:pt x="5982" y="291911"/>
                          <a:pt x="-3589" y="267983"/>
                          <a:pt x="1196" y="239271"/>
                        </a:cubicBezTo>
                        <a:cubicBezTo>
                          <a:pt x="5982" y="200988"/>
                          <a:pt x="20338" y="167490"/>
                          <a:pt x="39480" y="138777"/>
                        </a:cubicBezTo>
                        <a:lnTo>
                          <a:pt x="44265" y="129206"/>
                        </a:lnTo>
                        <a:cubicBezTo>
                          <a:pt x="58622" y="100494"/>
                          <a:pt x="77763" y="66996"/>
                          <a:pt x="96905" y="38283"/>
                        </a:cubicBezTo>
                        <a:cubicBezTo>
                          <a:pt x="106476" y="28713"/>
                          <a:pt x="116046" y="14356"/>
                          <a:pt x="125617" y="0"/>
                        </a:cubicBezTo>
                        <a:cubicBezTo>
                          <a:pt x="125617" y="0"/>
                          <a:pt x="130403" y="0"/>
                          <a:pt x="130403" y="0"/>
                        </a:cubicBezTo>
                        <a:cubicBezTo>
                          <a:pt x="168686" y="9571"/>
                          <a:pt x="197399" y="28713"/>
                          <a:pt x="230897" y="57425"/>
                        </a:cubicBezTo>
                        <a:cubicBezTo>
                          <a:pt x="250038" y="76567"/>
                          <a:pt x="259609" y="95708"/>
                          <a:pt x="273965" y="114850"/>
                        </a:cubicBezTo>
                        <a:lnTo>
                          <a:pt x="278751" y="119635"/>
                        </a:lnTo>
                        <a:cubicBezTo>
                          <a:pt x="278751" y="119635"/>
                          <a:pt x="278751" y="124421"/>
                          <a:pt x="278751" y="124421"/>
                        </a:cubicBezTo>
                        <a:cubicBezTo>
                          <a:pt x="273965" y="129206"/>
                          <a:pt x="273965" y="133992"/>
                          <a:pt x="269180" y="143562"/>
                        </a:cubicBezTo>
                        <a:cubicBezTo>
                          <a:pt x="264394" y="153133"/>
                          <a:pt x="254824" y="167490"/>
                          <a:pt x="250038" y="181846"/>
                        </a:cubicBezTo>
                        <a:cubicBezTo>
                          <a:pt x="245253" y="191417"/>
                          <a:pt x="240467" y="205773"/>
                          <a:pt x="235682" y="220129"/>
                        </a:cubicBezTo>
                        <a:cubicBezTo>
                          <a:pt x="250038" y="224915"/>
                          <a:pt x="264394" y="224915"/>
                          <a:pt x="278751" y="224915"/>
                        </a:cubicBezTo>
                        <a:cubicBezTo>
                          <a:pt x="293107" y="224915"/>
                          <a:pt x="312248" y="229700"/>
                          <a:pt x="331390" y="229700"/>
                        </a:cubicBezTo>
                        <a:cubicBezTo>
                          <a:pt x="340961" y="215344"/>
                          <a:pt x="350532" y="200988"/>
                          <a:pt x="360103" y="186631"/>
                        </a:cubicBezTo>
                        <a:lnTo>
                          <a:pt x="369674" y="172275"/>
                        </a:lnTo>
                        <a:cubicBezTo>
                          <a:pt x="388815" y="143562"/>
                          <a:pt x="407957" y="110065"/>
                          <a:pt x="436670" y="86137"/>
                        </a:cubicBezTo>
                        <a:cubicBezTo>
                          <a:pt x="479738" y="52640"/>
                          <a:pt x="537163" y="33498"/>
                          <a:pt x="594588" y="33498"/>
                        </a:cubicBezTo>
                        <a:cubicBezTo>
                          <a:pt x="613730" y="33498"/>
                          <a:pt x="637657" y="38283"/>
                          <a:pt x="656799" y="43069"/>
                        </a:cubicBezTo>
                        <a:cubicBezTo>
                          <a:pt x="680726" y="47854"/>
                          <a:pt x="704653" y="66996"/>
                          <a:pt x="699868" y="90923"/>
                        </a:cubicBezTo>
                        <a:cubicBezTo>
                          <a:pt x="699868" y="110065"/>
                          <a:pt x="680726" y="124421"/>
                          <a:pt x="652013" y="133992"/>
                        </a:cubicBezTo>
                        <a:cubicBezTo>
                          <a:pt x="632872" y="138777"/>
                          <a:pt x="613730" y="138777"/>
                          <a:pt x="594588" y="138777"/>
                        </a:cubicBezTo>
                        <a:cubicBezTo>
                          <a:pt x="570661" y="138777"/>
                          <a:pt x="551519" y="138777"/>
                          <a:pt x="532378" y="148348"/>
                        </a:cubicBezTo>
                        <a:cubicBezTo>
                          <a:pt x="518022" y="153133"/>
                          <a:pt x="503665" y="162704"/>
                          <a:pt x="489309" y="172275"/>
                        </a:cubicBezTo>
                        <a:cubicBezTo>
                          <a:pt x="508451" y="167490"/>
                          <a:pt x="532378" y="162704"/>
                          <a:pt x="556305" y="162704"/>
                        </a:cubicBezTo>
                        <a:cubicBezTo>
                          <a:pt x="585018" y="162704"/>
                          <a:pt x="618515" y="162704"/>
                          <a:pt x="647228" y="167490"/>
                        </a:cubicBezTo>
                        <a:cubicBezTo>
                          <a:pt x="671155" y="172275"/>
                          <a:pt x="695082" y="177060"/>
                          <a:pt x="709438" y="200988"/>
                        </a:cubicBezTo>
                        <a:cubicBezTo>
                          <a:pt x="714224" y="205773"/>
                          <a:pt x="714224" y="215344"/>
                          <a:pt x="714224" y="220129"/>
                        </a:cubicBezTo>
                        <a:cubicBezTo>
                          <a:pt x="714224" y="229700"/>
                          <a:pt x="704653" y="239271"/>
                          <a:pt x="699868" y="244056"/>
                        </a:cubicBezTo>
                        <a:cubicBezTo>
                          <a:pt x="680726" y="253627"/>
                          <a:pt x="666369" y="258413"/>
                          <a:pt x="652013" y="258413"/>
                        </a:cubicBezTo>
                        <a:lnTo>
                          <a:pt x="652013" y="258413"/>
                        </a:lnTo>
                        <a:cubicBezTo>
                          <a:pt x="647228" y="258413"/>
                          <a:pt x="642442" y="258413"/>
                          <a:pt x="637657" y="258413"/>
                        </a:cubicBezTo>
                        <a:cubicBezTo>
                          <a:pt x="632872" y="258413"/>
                          <a:pt x="628086" y="258413"/>
                          <a:pt x="623301" y="258413"/>
                        </a:cubicBezTo>
                        <a:cubicBezTo>
                          <a:pt x="604159" y="258413"/>
                          <a:pt x="585018" y="258413"/>
                          <a:pt x="561090" y="263198"/>
                        </a:cubicBezTo>
                        <a:cubicBezTo>
                          <a:pt x="580232" y="263198"/>
                          <a:pt x="604159" y="263198"/>
                          <a:pt x="623301" y="267983"/>
                        </a:cubicBezTo>
                        <a:cubicBezTo>
                          <a:pt x="642442" y="272769"/>
                          <a:pt x="699868" y="287125"/>
                          <a:pt x="699868" y="330194"/>
                        </a:cubicBezTo>
                        <a:cubicBezTo>
                          <a:pt x="699868" y="344550"/>
                          <a:pt x="690297" y="358906"/>
                          <a:pt x="661584" y="358906"/>
                        </a:cubicBezTo>
                        <a:cubicBezTo>
                          <a:pt x="647228" y="358906"/>
                          <a:pt x="628086" y="354121"/>
                          <a:pt x="618515" y="354121"/>
                        </a:cubicBezTo>
                        <a:lnTo>
                          <a:pt x="613730" y="354121"/>
                        </a:lnTo>
                        <a:cubicBezTo>
                          <a:pt x="604159" y="354121"/>
                          <a:pt x="599374" y="349335"/>
                          <a:pt x="589803" y="349335"/>
                        </a:cubicBezTo>
                        <a:cubicBezTo>
                          <a:pt x="608945" y="363692"/>
                          <a:pt x="632872" y="382833"/>
                          <a:pt x="642442" y="401975"/>
                        </a:cubicBezTo>
                        <a:cubicBezTo>
                          <a:pt x="647228" y="411546"/>
                          <a:pt x="647228" y="425902"/>
                          <a:pt x="642442" y="430687"/>
                        </a:cubicBezTo>
                        <a:cubicBezTo>
                          <a:pt x="637657" y="435473"/>
                          <a:pt x="632872" y="445044"/>
                          <a:pt x="618515" y="445044"/>
                        </a:cubicBezTo>
                        <a:cubicBezTo>
                          <a:pt x="613730" y="445044"/>
                          <a:pt x="608945" y="445044"/>
                          <a:pt x="608945" y="445044"/>
                        </a:cubicBezTo>
                        <a:cubicBezTo>
                          <a:pt x="585018" y="445044"/>
                          <a:pt x="561090" y="430687"/>
                          <a:pt x="541949" y="421117"/>
                        </a:cubicBezTo>
                        <a:lnTo>
                          <a:pt x="537163" y="416331"/>
                        </a:lnTo>
                        <a:cubicBezTo>
                          <a:pt x="522807" y="411546"/>
                          <a:pt x="513236" y="401975"/>
                          <a:pt x="498880" y="401975"/>
                        </a:cubicBezTo>
                        <a:cubicBezTo>
                          <a:pt x="494094" y="401975"/>
                          <a:pt x="489309" y="401975"/>
                          <a:pt x="484524" y="406760"/>
                        </a:cubicBezTo>
                        <a:cubicBezTo>
                          <a:pt x="470167" y="421117"/>
                          <a:pt x="451026" y="430687"/>
                          <a:pt x="436670" y="440258"/>
                        </a:cubicBezTo>
                        <a:cubicBezTo>
                          <a:pt x="393601" y="440258"/>
                          <a:pt x="379244" y="445044"/>
                          <a:pt x="364888" y="445044"/>
                        </a:cubicBezTo>
                        <a:close/>
                        <a:moveTo>
                          <a:pt x="293107" y="387619"/>
                        </a:moveTo>
                        <a:cubicBezTo>
                          <a:pt x="293107" y="387619"/>
                          <a:pt x="297892" y="392404"/>
                          <a:pt x="293107" y="387619"/>
                        </a:cubicBezTo>
                        <a:cubicBezTo>
                          <a:pt x="307463" y="406760"/>
                          <a:pt x="317034" y="416331"/>
                          <a:pt x="331390" y="421117"/>
                        </a:cubicBezTo>
                        <a:cubicBezTo>
                          <a:pt x="355317" y="435473"/>
                          <a:pt x="379244" y="430687"/>
                          <a:pt x="412743" y="421117"/>
                        </a:cubicBezTo>
                        <a:cubicBezTo>
                          <a:pt x="427099" y="416331"/>
                          <a:pt x="441455" y="401975"/>
                          <a:pt x="460597" y="392404"/>
                        </a:cubicBezTo>
                        <a:cubicBezTo>
                          <a:pt x="465382" y="387619"/>
                          <a:pt x="474953" y="382833"/>
                          <a:pt x="484524" y="382833"/>
                        </a:cubicBezTo>
                        <a:cubicBezTo>
                          <a:pt x="498880" y="382833"/>
                          <a:pt x="513236" y="392404"/>
                          <a:pt x="527592" y="397190"/>
                        </a:cubicBezTo>
                        <a:lnTo>
                          <a:pt x="532378" y="401975"/>
                        </a:lnTo>
                        <a:cubicBezTo>
                          <a:pt x="551519" y="411546"/>
                          <a:pt x="570661" y="425902"/>
                          <a:pt x="594588" y="425902"/>
                        </a:cubicBezTo>
                        <a:cubicBezTo>
                          <a:pt x="599374" y="425902"/>
                          <a:pt x="599374" y="425902"/>
                          <a:pt x="604159" y="425902"/>
                        </a:cubicBezTo>
                        <a:cubicBezTo>
                          <a:pt x="608945" y="425902"/>
                          <a:pt x="613730" y="421117"/>
                          <a:pt x="618515" y="416331"/>
                        </a:cubicBezTo>
                        <a:cubicBezTo>
                          <a:pt x="623301" y="411546"/>
                          <a:pt x="618515" y="401975"/>
                          <a:pt x="618515" y="397190"/>
                        </a:cubicBezTo>
                        <a:cubicBezTo>
                          <a:pt x="604159" y="373262"/>
                          <a:pt x="575446" y="349335"/>
                          <a:pt x="551519" y="339765"/>
                        </a:cubicBezTo>
                        <a:cubicBezTo>
                          <a:pt x="537163" y="334979"/>
                          <a:pt x="522807" y="330194"/>
                          <a:pt x="508451" y="330194"/>
                        </a:cubicBezTo>
                        <a:lnTo>
                          <a:pt x="498880" y="330194"/>
                        </a:lnTo>
                        <a:cubicBezTo>
                          <a:pt x="494094" y="330194"/>
                          <a:pt x="494094" y="330194"/>
                          <a:pt x="489309" y="330194"/>
                        </a:cubicBezTo>
                        <a:cubicBezTo>
                          <a:pt x="484524" y="330194"/>
                          <a:pt x="484524" y="330194"/>
                          <a:pt x="479738" y="330194"/>
                        </a:cubicBezTo>
                        <a:cubicBezTo>
                          <a:pt x="479738" y="330194"/>
                          <a:pt x="474953" y="325408"/>
                          <a:pt x="474953" y="325408"/>
                        </a:cubicBezTo>
                        <a:cubicBezTo>
                          <a:pt x="474953" y="320623"/>
                          <a:pt x="479738" y="320623"/>
                          <a:pt x="479738" y="320623"/>
                        </a:cubicBezTo>
                        <a:cubicBezTo>
                          <a:pt x="479738" y="320623"/>
                          <a:pt x="484524" y="320623"/>
                          <a:pt x="484524" y="320623"/>
                        </a:cubicBezTo>
                        <a:cubicBezTo>
                          <a:pt x="489309" y="320623"/>
                          <a:pt x="494094" y="320623"/>
                          <a:pt x="498880" y="320623"/>
                        </a:cubicBezTo>
                        <a:cubicBezTo>
                          <a:pt x="513236" y="320623"/>
                          <a:pt x="527592" y="320623"/>
                          <a:pt x="594588" y="330194"/>
                        </a:cubicBezTo>
                        <a:cubicBezTo>
                          <a:pt x="594588" y="330194"/>
                          <a:pt x="599374" y="330194"/>
                          <a:pt x="599374" y="330194"/>
                        </a:cubicBezTo>
                        <a:cubicBezTo>
                          <a:pt x="608945" y="334979"/>
                          <a:pt x="628086" y="334979"/>
                          <a:pt x="642442" y="334979"/>
                        </a:cubicBezTo>
                        <a:cubicBezTo>
                          <a:pt x="666369" y="334979"/>
                          <a:pt x="671155" y="325408"/>
                          <a:pt x="671155" y="315838"/>
                        </a:cubicBezTo>
                        <a:cubicBezTo>
                          <a:pt x="671155" y="287125"/>
                          <a:pt x="632872" y="272769"/>
                          <a:pt x="604159" y="267983"/>
                        </a:cubicBezTo>
                        <a:cubicBezTo>
                          <a:pt x="589803" y="263198"/>
                          <a:pt x="565876" y="263198"/>
                          <a:pt x="537163" y="263198"/>
                        </a:cubicBezTo>
                        <a:cubicBezTo>
                          <a:pt x="513236" y="263198"/>
                          <a:pt x="494094" y="263198"/>
                          <a:pt x="484524" y="263198"/>
                        </a:cubicBezTo>
                        <a:cubicBezTo>
                          <a:pt x="479738" y="263198"/>
                          <a:pt x="479738" y="263198"/>
                          <a:pt x="479738" y="258413"/>
                        </a:cubicBezTo>
                        <a:cubicBezTo>
                          <a:pt x="479738" y="253627"/>
                          <a:pt x="479738" y="253627"/>
                          <a:pt x="484524" y="253627"/>
                        </a:cubicBezTo>
                        <a:cubicBezTo>
                          <a:pt x="513236" y="244056"/>
                          <a:pt x="570661" y="239271"/>
                          <a:pt x="608945" y="239271"/>
                        </a:cubicBezTo>
                        <a:cubicBezTo>
                          <a:pt x="613730" y="239271"/>
                          <a:pt x="618515" y="239271"/>
                          <a:pt x="623301" y="239271"/>
                        </a:cubicBezTo>
                        <a:cubicBezTo>
                          <a:pt x="628086" y="239271"/>
                          <a:pt x="632872" y="239271"/>
                          <a:pt x="637657" y="239271"/>
                        </a:cubicBezTo>
                        <a:cubicBezTo>
                          <a:pt x="652013" y="239271"/>
                          <a:pt x="666369" y="239271"/>
                          <a:pt x="680726" y="229700"/>
                        </a:cubicBezTo>
                        <a:cubicBezTo>
                          <a:pt x="685511" y="224915"/>
                          <a:pt x="690297" y="220129"/>
                          <a:pt x="690297" y="215344"/>
                        </a:cubicBezTo>
                        <a:cubicBezTo>
                          <a:pt x="690297" y="210558"/>
                          <a:pt x="690297" y="205773"/>
                          <a:pt x="690297" y="205773"/>
                        </a:cubicBezTo>
                        <a:cubicBezTo>
                          <a:pt x="675941" y="186631"/>
                          <a:pt x="652013" y="181846"/>
                          <a:pt x="632872" y="177060"/>
                        </a:cubicBezTo>
                        <a:cubicBezTo>
                          <a:pt x="604159" y="172275"/>
                          <a:pt x="575446" y="172275"/>
                          <a:pt x="546734" y="172275"/>
                        </a:cubicBezTo>
                        <a:cubicBezTo>
                          <a:pt x="513236" y="172275"/>
                          <a:pt x="484524" y="177060"/>
                          <a:pt x="460597" y="186631"/>
                        </a:cubicBezTo>
                        <a:cubicBezTo>
                          <a:pt x="460597" y="186631"/>
                          <a:pt x="455811" y="186631"/>
                          <a:pt x="455811" y="186631"/>
                        </a:cubicBezTo>
                        <a:cubicBezTo>
                          <a:pt x="455811" y="186631"/>
                          <a:pt x="455811" y="181846"/>
                          <a:pt x="455811" y="181846"/>
                        </a:cubicBezTo>
                        <a:cubicBezTo>
                          <a:pt x="474953" y="157919"/>
                          <a:pt x="494094" y="148348"/>
                          <a:pt x="518022" y="138777"/>
                        </a:cubicBezTo>
                        <a:cubicBezTo>
                          <a:pt x="541949" y="129206"/>
                          <a:pt x="561090" y="129206"/>
                          <a:pt x="585018" y="129206"/>
                        </a:cubicBezTo>
                        <a:cubicBezTo>
                          <a:pt x="604159" y="129206"/>
                          <a:pt x="623301" y="129206"/>
                          <a:pt x="637657" y="124421"/>
                        </a:cubicBezTo>
                        <a:cubicBezTo>
                          <a:pt x="652013" y="119635"/>
                          <a:pt x="675941" y="110065"/>
                          <a:pt x="675941" y="90923"/>
                        </a:cubicBezTo>
                        <a:cubicBezTo>
                          <a:pt x="675941" y="66996"/>
                          <a:pt x="656799" y="57425"/>
                          <a:pt x="637657" y="52640"/>
                        </a:cubicBezTo>
                        <a:cubicBezTo>
                          <a:pt x="618515" y="47854"/>
                          <a:pt x="599374" y="47854"/>
                          <a:pt x="575446" y="47854"/>
                        </a:cubicBezTo>
                        <a:cubicBezTo>
                          <a:pt x="518022" y="47854"/>
                          <a:pt x="465382" y="66996"/>
                          <a:pt x="422313" y="100494"/>
                        </a:cubicBezTo>
                        <a:cubicBezTo>
                          <a:pt x="393601" y="124421"/>
                          <a:pt x="379244" y="153133"/>
                          <a:pt x="360103" y="181846"/>
                        </a:cubicBezTo>
                        <a:lnTo>
                          <a:pt x="350532" y="196202"/>
                        </a:lnTo>
                        <a:cubicBezTo>
                          <a:pt x="340961" y="210558"/>
                          <a:pt x="331390" y="224915"/>
                          <a:pt x="321820" y="239271"/>
                        </a:cubicBezTo>
                        <a:cubicBezTo>
                          <a:pt x="321820" y="239271"/>
                          <a:pt x="317034" y="239271"/>
                          <a:pt x="317034" y="239271"/>
                        </a:cubicBezTo>
                        <a:lnTo>
                          <a:pt x="317034" y="239271"/>
                        </a:lnTo>
                        <a:cubicBezTo>
                          <a:pt x="297892" y="239271"/>
                          <a:pt x="278751" y="239271"/>
                          <a:pt x="264394" y="234485"/>
                        </a:cubicBezTo>
                        <a:cubicBezTo>
                          <a:pt x="245253" y="234485"/>
                          <a:pt x="230897" y="229700"/>
                          <a:pt x="216540" y="224915"/>
                        </a:cubicBezTo>
                        <a:cubicBezTo>
                          <a:pt x="216540" y="224915"/>
                          <a:pt x="211755" y="224915"/>
                          <a:pt x="211755" y="220129"/>
                        </a:cubicBezTo>
                        <a:cubicBezTo>
                          <a:pt x="211755" y="220129"/>
                          <a:pt x="211755" y="215344"/>
                          <a:pt x="211755" y="215344"/>
                        </a:cubicBezTo>
                        <a:cubicBezTo>
                          <a:pt x="216540" y="200988"/>
                          <a:pt x="221326" y="186631"/>
                          <a:pt x="230897" y="172275"/>
                        </a:cubicBezTo>
                        <a:cubicBezTo>
                          <a:pt x="235682" y="157919"/>
                          <a:pt x="245253" y="148348"/>
                          <a:pt x="250038" y="133992"/>
                        </a:cubicBezTo>
                        <a:cubicBezTo>
                          <a:pt x="254824" y="129206"/>
                          <a:pt x="254824" y="124421"/>
                          <a:pt x="259609" y="119635"/>
                        </a:cubicBezTo>
                        <a:lnTo>
                          <a:pt x="259609" y="119635"/>
                        </a:lnTo>
                        <a:cubicBezTo>
                          <a:pt x="250038" y="100494"/>
                          <a:pt x="235682" y="81352"/>
                          <a:pt x="221326" y="62210"/>
                        </a:cubicBezTo>
                        <a:cubicBezTo>
                          <a:pt x="192613" y="33498"/>
                          <a:pt x="163901" y="19142"/>
                          <a:pt x="130403" y="9571"/>
                        </a:cubicBezTo>
                        <a:cubicBezTo>
                          <a:pt x="120832" y="23927"/>
                          <a:pt x="111261" y="33498"/>
                          <a:pt x="106476" y="43069"/>
                        </a:cubicBezTo>
                        <a:cubicBezTo>
                          <a:pt x="87334" y="71781"/>
                          <a:pt x="72978" y="100494"/>
                          <a:pt x="53836" y="133992"/>
                        </a:cubicBezTo>
                        <a:lnTo>
                          <a:pt x="49050" y="143562"/>
                        </a:lnTo>
                        <a:cubicBezTo>
                          <a:pt x="34694" y="172275"/>
                          <a:pt x="15553" y="205773"/>
                          <a:pt x="15553" y="239271"/>
                        </a:cubicBezTo>
                        <a:cubicBezTo>
                          <a:pt x="15553" y="263198"/>
                          <a:pt x="20338" y="287125"/>
                          <a:pt x="44265" y="311052"/>
                        </a:cubicBezTo>
                        <a:cubicBezTo>
                          <a:pt x="82549" y="358906"/>
                          <a:pt x="144759" y="373262"/>
                          <a:pt x="211755" y="382833"/>
                        </a:cubicBezTo>
                        <a:cubicBezTo>
                          <a:pt x="226111" y="387619"/>
                          <a:pt x="259609" y="392404"/>
                          <a:pt x="293107" y="387619"/>
                        </a:cubicBezTo>
                        <a:lnTo>
                          <a:pt x="293107" y="387619"/>
                        </a:lnTo>
                        <a:close/>
                      </a:path>
                    </a:pathLst>
                  </a:custGeom>
                  <a:solidFill>
                    <a:srgbClr val="D97D30"/>
                  </a:solidFill>
                  <a:ln w="47824" cap="flat">
                    <a:noFill/>
                    <a:prstDash val="solid"/>
                    <a:miter/>
                  </a:ln>
                </p:spPr>
                <p:txBody>
                  <a:bodyPr rtlCol="0" anchor="ctr"/>
                  <a:lstStyle/>
                  <a:p>
                    <a:endParaRPr lang="en-US"/>
                  </a:p>
                </p:txBody>
              </p:sp>
            </p:grpSp>
            <p:sp>
              <p:nvSpPr>
                <p:cNvPr id="39" name="Freeform: Shape 38">
                  <a:extLst>
                    <a:ext uri="{FF2B5EF4-FFF2-40B4-BE49-F238E27FC236}">
                      <a16:creationId xmlns:a16="http://schemas.microsoft.com/office/drawing/2014/main" id="{E02364B5-2483-4763-9391-3C4B4418A96F}"/>
                    </a:ext>
                  </a:extLst>
                </p:cNvPr>
                <p:cNvSpPr/>
                <p:nvPr/>
              </p:nvSpPr>
              <p:spPr>
                <a:xfrm>
                  <a:off x="8134276" y="7808060"/>
                  <a:ext cx="657479" cy="430177"/>
                </a:xfrm>
                <a:custGeom>
                  <a:avLst/>
                  <a:gdLst>
                    <a:gd name="connsiteX0" fmla="*/ 655602 w 657479"/>
                    <a:gd name="connsiteY0" fmla="*/ 205773 h 430177"/>
                    <a:gd name="connsiteX1" fmla="*/ 598177 w 657479"/>
                    <a:gd name="connsiteY1" fmla="*/ 177060 h 430177"/>
                    <a:gd name="connsiteX2" fmla="*/ 507254 w 657479"/>
                    <a:gd name="connsiteY2" fmla="*/ 172275 h 430177"/>
                    <a:gd name="connsiteX3" fmla="*/ 421117 w 657479"/>
                    <a:gd name="connsiteY3" fmla="*/ 186631 h 430177"/>
                    <a:gd name="connsiteX4" fmla="*/ 478542 w 657479"/>
                    <a:gd name="connsiteY4" fmla="*/ 143562 h 430177"/>
                    <a:gd name="connsiteX5" fmla="*/ 598177 w 657479"/>
                    <a:gd name="connsiteY5" fmla="*/ 129206 h 430177"/>
                    <a:gd name="connsiteX6" fmla="*/ 641246 w 657479"/>
                    <a:gd name="connsiteY6" fmla="*/ 90923 h 430177"/>
                    <a:gd name="connsiteX7" fmla="*/ 636460 w 657479"/>
                    <a:gd name="connsiteY7" fmla="*/ 66996 h 430177"/>
                    <a:gd name="connsiteX8" fmla="*/ 631675 w 657479"/>
                    <a:gd name="connsiteY8" fmla="*/ 71781 h 430177"/>
                    <a:gd name="connsiteX9" fmla="*/ 559894 w 657479"/>
                    <a:gd name="connsiteY9" fmla="*/ 95708 h 430177"/>
                    <a:gd name="connsiteX10" fmla="*/ 449829 w 657479"/>
                    <a:gd name="connsiteY10" fmla="*/ 110065 h 430177"/>
                    <a:gd name="connsiteX11" fmla="*/ 411546 w 657479"/>
                    <a:gd name="connsiteY11" fmla="*/ 148348 h 430177"/>
                    <a:gd name="connsiteX12" fmla="*/ 406761 w 657479"/>
                    <a:gd name="connsiteY12" fmla="*/ 200988 h 430177"/>
                    <a:gd name="connsiteX13" fmla="*/ 449829 w 657479"/>
                    <a:gd name="connsiteY13" fmla="*/ 210558 h 430177"/>
                    <a:gd name="connsiteX14" fmla="*/ 435473 w 657479"/>
                    <a:gd name="connsiteY14" fmla="*/ 239271 h 430177"/>
                    <a:gd name="connsiteX15" fmla="*/ 425902 w 657479"/>
                    <a:gd name="connsiteY15" fmla="*/ 267983 h 430177"/>
                    <a:gd name="connsiteX16" fmla="*/ 435473 w 657479"/>
                    <a:gd name="connsiteY16" fmla="*/ 287125 h 430177"/>
                    <a:gd name="connsiteX17" fmla="*/ 406761 w 657479"/>
                    <a:gd name="connsiteY17" fmla="*/ 334979 h 430177"/>
                    <a:gd name="connsiteX18" fmla="*/ 325408 w 657479"/>
                    <a:gd name="connsiteY18" fmla="*/ 368477 h 430177"/>
                    <a:gd name="connsiteX19" fmla="*/ 301481 w 657479"/>
                    <a:gd name="connsiteY19" fmla="*/ 267983 h 430177"/>
                    <a:gd name="connsiteX20" fmla="*/ 315838 w 657479"/>
                    <a:gd name="connsiteY20" fmla="*/ 181846 h 430177"/>
                    <a:gd name="connsiteX21" fmla="*/ 282340 w 657479"/>
                    <a:gd name="connsiteY21" fmla="*/ 229700 h 430177"/>
                    <a:gd name="connsiteX22" fmla="*/ 229700 w 657479"/>
                    <a:gd name="connsiteY22" fmla="*/ 224915 h 430177"/>
                    <a:gd name="connsiteX23" fmla="*/ 181846 w 657479"/>
                    <a:gd name="connsiteY23" fmla="*/ 215344 h 430177"/>
                    <a:gd name="connsiteX24" fmla="*/ 200987 w 657479"/>
                    <a:gd name="connsiteY24" fmla="*/ 172275 h 430177"/>
                    <a:gd name="connsiteX25" fmla="*/ 229700 w 657479"/>
                    <a:gd name="connsiteY25" fmla="*/ 119635 h 430177"/>
                    <a:gd name="connsiteX26" fmla="*/ 186631 w 657479"/>
                    <a:gd name="connsiteY26" fmla="*/ 57425 h 430177"/>
                    <a:gd name="connsiteX27" fmla="*/ 86137 w 657479"/>
                    <a:gd name="connsiteY27" fmla="*/ 0 h 430177"/>
                    <a:gd name="connsiteX28" fmla="*/ 71781 w 657479"/>
                    <a:gd name="connsiteY28" fmla="*/ 19142 h 430177"/>
                    <a:gd name="connsiteX29" fmla="*/ 100494 w 657479"/>
                    <a:gd name="connsiteY29" fmla="*/ 76567 h 430177"/>
                    <a:gd name="connsiteX30" fmla="*/ 76567 w 657479"/>
                    <a:gd name="connsiteY30" fmla="*/ 162704 h 430177"/>
                    <a:gd name="connsiteX31" fmla="*/ 62210 w 657479"/>
                    <a:gd name="connsiteY31" fmla="*/ 205773 h 430177"/>
                    <a:gd name="connsiteX32" fmla="*/ 81352 w 657479"/>
                    <a:gd name="connsiteY32" fmla="*/ 239271 h 430177"/>
                    <a:gd name="connsiteX33" fmla="*/ 172275 w 657479"/>
                    <a:gd name="connsiteY33" fmla="*/ 272769 h 430177"/>
                    <a:gd name="connsiteX34" fmla="*/ 224914 w 657479"/>
                    <a:gd name="connsiteY34" fmla="*/ 277554 h 430177"/>
                    <a:gd name="connsiteX35" fmla="*/ 258413 w 657479"/>
                    <a:gd name="connsiteY35" fmla="*/ 334979 h 430177"/>
                    <a:gd name="connsiteX36" fmla="*/ 172275 w 657479"/>
                    <a:gd name="connsiteY36" fmla="*/ 363692 h 430177"/>
                    <a:gd name="connsiteX37" fmla="*/ 14356 w 657479"/>
                    <a:gd name="connsiteY37" fmla="*/ 330194 h 430177"/>
                    <a:gd name="connsiteX38" fmla="*/ 0 w 657479"/>
                    <a:gd name="connsiteY38" fmla="*/ 315837 h 430177"/>
                    <a:gd name="connsiteX39" fmla="*/ 162704 w 657479"/>
                    <a:gd name="connsiteY39" fmla="*/ 382833 h 430177"/>
                    <a:gd name="connsiteX40" fmla="*/ 258413 w 657479"/>
                    <a:gd name="connsiteY40" fmla="*/ 387619 h 430177"/>
                    <a:gd name="connsiteX41" fmla="*/ 291910 w 657479"/>
                    <a:gd name="connsiteY41" fmla="*/ 421117 h 430177"/>
                    <a:gd name="connsiteX42" fmla="*/ 378048 w 657479"/>
                    <a:gd name="connsiteY42" fmla="*/ 421117 h 430177"/>
                    <a:gd name="connsiteX43" fmla="*/ 425902 w 657479"/>
                    <a:gd name="connsiteY43" fmla="*/ 392404 h 430177"/>
                    <a:gd name="connsiteX44" fmla="*/ 492898 w 657479"/>
                    <a:gd name="connsiteY44" fmla="*/ 401975 h 430177"/>
                    <a:gd name="connsiteX45" fmla="*/ 569465 w 657479"/>
                    <a:gd name="connsiteY45" fmla="*/ 425902 h 430177"/>
                    <a:gd name="connsiteX46" fmla="*/ 583821 w 657479"/>
                    <a:gd name="connsiteY46" fmla="*/ 387619 h 430177"/>
                    <a:gd name="connsiteX47" fmla="*/ 512040 w 657479"/>
                    <a:gd name="connsiteY47" fmla="*/ 330194 h 430177"/>
                    <a:gd name="connsiteX48" fmla="*/ 464185 w 657479"/>
                    <a:gd name="connsiteY48" fmla="*/ 320623 h 430177"/>
                    <a:gd name="connsiteX49" fmla="*/ 559894 w 657479"/>
                    <a:gd name="connsiteY49" fmla="*/ 330194 h 430177"/>
                    <a:gd name="connsiteX50" fmla="*/ 641246 w 657479"/>
                    <a:gd name="connsiteY50" fmla="*/ 315837 h 430177"/>
                    <a:gd name="connsiteX51" fmla="*/ 569465 w 657479"/>
                    <a:gd name="connsiteY51" fmla="*/ 258412 h 430177"/>
                    <a:gd name="connsiteX52" fmla="*/ 445044 w 657479"/>
                    <a:gd name="connsiteY52" fmla="*/ 253627 h 430177"/>
                    <a:gd name="connsiteX53" fmla="*/ 583821 w 657479"/>
                    <a:gd name="connsiteY53" fmla="*/ 239271 h 430177"/>
                    <a:gd name="connsiteX54" fmla="*/ 646031 w 657479"/>
                    <a:gd name="connsiteY54" fmla="*/ 229700 h 430177"/>
                    <a:gd name="connsiteX55" fmla="*/ 655602 w 657479"/>
                    <a:gd name="connsiteY55" fmla="*/ 205773 h 43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57479" h="430177">
                      <a:moveTo>
                        <a:pt x="655602" y="205773"/>
                      </a:moveTo>
                      <a:cubicBezTo>
                        <a:pt x="641246" y="186631"/>
                        <a:pt x="622104" y="177060"/>
                        <a:pt x="598177" y="177060"/>
                      </a:cubicBezTo>
                      <a:cubicBezTo>
                        <a:pt x="569465" y="172275"/>
                        <a:pt x="540752" y="172275"/>
                        <a:pt x="507254" y="172275"/>
                      </a:cubicBezTo>
                      <a:cubicBezTo>
                        <a:pt x="483327" y="172275"/>
                        <a:pt x="449829" y="177060"/>
                        <a:pt x="421117" y="186631"/>
                      </a:cubicBezTo>
                      <a:cubicBezTo>
                        <a:pt x="435473" y="167490"/>
                        <a:pt x="454615" y="153133"/>
                        <a:pt x="478542" y="143562"/>
                      </a:cubicBezTo>
                      <a:cubicBezTo>
                        <a:pt x="516825" y="129206"/>
                        <a:pt x="559894" y="138777"/>
                        <a:pt x="598177" y="129206"/>
                      </a:cubicBezTo>
                      <a:cubicBezTo>
                        <a:pt x="617319" y="124421"/>
                        <a:pt x="636460" y="114850"/>
                        <a:pt x="641246" y="90923"/>
                      </a:cubicBezTo>
                      <a:cubicBezTo>
                        <a:pt x="641246" y="81352"/>
                        <a:pt x="641246" y="76567"/>
                        <a:pt x="636460" y="66996"/>
                      </a:cubicBezTo>
                      <a:cubicBezTo>
                        <a:pt x="636460" y="66996"/>
                        <a:pt x="631675" y="71781"/>
                        <a:pt x="631675" y="71781"/>
                      </a:cubicBezTo>
                      <a:cubicBezTo>
                        <a:pt x="612533" y="90923"/>
                        <a:pt x="583821" y="95708"/>
                        <a:pt x="559894" y="95708"/>
                      </a:cubicBezTo>
                      <a:cubicBezTo>
                        <a:pt x="521611" y="95708"/>
                        <a:pt x="483327" y="90923"/>
                        <a:pt x="449829" y="110065"/>
                      </a:cubicBezTo>
                      <a:cubicBezTo>
                        <a:pt x="435473" y="119635"/>
                        <a:pt x="421117" y="133992"/>
                        <a:pt x="411546" y="148348"/>
                      </a:cubicBezTo>
                      <a:cubicBezTo>
                        <a:pt x="406761" y="157919"/>
                        <a:pt x="378048" y="196202"/>
                        <a:pt x="406761" y="200988"/>
                      </a:cubicBezTo>
                      <a:cubicBezTo>
                        <a:pt x="416331" y="200988"/>
                        <a:pt x="445044" y="196202"/>
                        <a:pt x="449829" y="210558"/>
                      </a:cubicBezTo>
                      <a:cubicBezTo>
                        <a:pt x="454615" y="224915"/>
                        <a:pt x="449829" y="234485"/>
                        <a:pt x="435473" y="239271"/>
                      </a:cubicBezTo>
                      <a:cubicBezTo>
                        <a:pt x="421117" y="244056"/>
                        <a:pt x="411546" y="253627"/>
                        <a:pt x="425902" y="267983"/>
                      </a:cubicBezTo>
                      <a:cubicBezTo>
                        <a:pt x="430688" y="272769"/>
                        <a:pt x="435473" y="282339"/>
                        <a:pt x="435473" y="287125"/>
                      </a:cubicBezTo>
                      <a:cubicBezTo>
                        <a:pt x="440258" y="306267"/>
                        <a:pt x="392404" y="320623"/>
                        <a:pt x="406761" y="334979"/>
                      </a:cubicBezTo>
                      <a:cubicBezTo>
                        <a:pt x="435473" y="354121"/>
                        <a:pt x="349335" y="392404"/>
                        <a:pt x="325408" y="368477"/>
                      </a:cubicBezTo>
                      <a:cubicBezTo>
                        <a:pt x="301481" y="344550"/>
                        <a:pt x="301481" y="301481"/>
                        <a:pt x="301481" y="267983"/>
                      </a:cubicBezTo>
                      <a:cubicBezTo>
                        <a:pt x="301481" y="239271"/>
                        <a:pt x="306267" y="210558"/>
                        <a:pt x="315838" y="181846"/>
                      </a:cubicBezTo>
                      <a:cubicBezTo>
                        <a:pt x="306267" y="196202"/>
                        <a:pt x="296696" y="215344"/>
                        <a:pt x="282340" y="229700"/>
                      </a:cubicBezTo>
                      <a:cubicBezTo>
                        <a:pt x="263198" y="229700"/>
                        <a:pt x="248842" y="229700"/>
                        <a:pt x="229700" y="224915"/>
                      </a:cubicBezTo>
                      <a:cubicBezTo>
                        <a:pt x="215344" y="224915"/>
                        <a:pt x="196202" y="220129"/>
                        <a:pt x="181846" y="215344"/>
                      </a:cubicBezTo>
                      <a:cubicBezTo>
                        <a:pt x="186631" y="200988"/>
                        <a:pt x="191417" y="186631"/>
                        <a:pt x="200987" y="172275"/>
                      </a:cubicBezTo>
                      <a:cubicBezTo>
                        <a:pt x="210558" y="153133"/>
                        <a:pt x="220129" y="133992"/>
                        <a:pt x="229700" y="119635"/>
                      </a:cubicBezTo>
                      <a:cubicBezTo>
                        <a:pt x="215344" y="95708"/>
                        <a:pt x="205773" y="76567"/>
                        <a:pt x="186631" y="57425"/>
                      </a:cubicBezTo>
                      <a:cubicBezTo>
                        <a:pt x="157919" y="28712"/>
                        <a:pt x="124421" y="9571"/>
                        <a:pt x="86137" y="0"/>
                      </a:cubicBezTo>
                      <a:cubicBezTo>
                        <a:pt x="81352" y="4785"/>
                        <a:pt x="76567" y="14356"/>
                        <a:pt x="71781" y="19142"/>
                      </a:cubicBezTo>
                      <a:cubicBezTo>
                        <a:pt x="90923" y="33498"/>
                        <a:pt x="105279" y="47854"/>
                        <a:pt x="100494" y="76567"/>
                      </a:cubicBezTo>
                      <a:cubicBezTo>
                        <a:pt x="95708" y="105279"/>
                        <a:pt x="86137" y="133992"/>
                        <a:pt x="76567" y="162704"/>
                      </a:cubicBezTo>
                      <a:cubicBezTo>
                        <a:pt x="71781" y="177060"/>
                        <a:pt x="66996" y="191417"/>
                        <a:pt x="62210" y="205773"/>
                      </a:cubicBezTo>
                      <a:cubicBezTo>
                        <a:pt x="52640" y="224915"/>
                        <a:pt x="66996" y="234485"/>
                        <a:pt x="81352" y="239271"/>
                      </a:cubicBezTo>
                      <a:cubicBezTo>
                        <a:pt x="110064" y="253627"/>
                        <a:pt x="138777" y="267983"/>
                        <a:pt x="172275" y="272769"/>
                      </a:cubicBezTo>
                      <a:cubicBezTo>
                        <a:pt x="191417" y="272769"/>
                        <a:pt x="210558" y="272769"/>
                        <a:pt x="224914" y="277554"/>
                      </a:cubicBezTo>
                      <a:cubicBezTo>
                        <a:pt x="244056" y="282339"/>
                        <a:pt x="277554" y="311052"/>
                        <a:pt x="258413" y="334979"/>
                      </a:cubicBezTo>
                      <a:cubicBezTo>
                        <a:pt x="239271" y="358906"/>
                        <a:pt x="200987" y="358906"/>
                        <a:pt x="172275" y="363692"/>
                      </a:cubicBezTo>
                      <a:cubicBezTo>
                        <a:pt x="119635" y="368477"/>
                        <a:pt x="62210" y="363692"/>
                        <a:pt x="14356" y="330194"/>
                      </a:cubicBezTo>
                      <a:cubicBezTo>
                        <a:pt x="9571" y="325408"/>
                        <a:pt x="4785" y="320623"/>
                        <a:pt x="0" y="315837"/>
                      </a:cubicBezTo>
                      <a:cubicBezTo>
                        <a:pt x="43069" y="358906"/>
                        <a:pt x="105279" y="373262"/>
                        <a:pt x="162704" y="382833"/>
                      </a:cubicBezTo>
                      <a:cubicBezTo>
                        <a:pt x="191417" y="387619"/>
                        <a:pt x="224914" y="387619"/>
                        <a:pt x="258413" y="387619"/>
                      </a:cubicBezTo>
                      <a:cubicBezTo>
                        <a:pt x="267983" y="401975"/>
                        <a:pt x="277554" y="416331"/>
                        <a:pt x="291910" y="421117"/>
                      </a:cubicBezTo>
                      <a:cubicBezTo>
                        <a:pt x="320623" y="435473"/>
                        <a:pt x="349335" y="430687"/>
                        <a:pt x="378048" y="421117"/>
                      </a:cubicBezTo>
                      <a:cubicBezTo>
                        <a:pt x="397189" y="411546"/>
                        <a:pt x="411546" y="401975"/>
                        <a:pt x="425902" y="392404"/>
                      </a:cubicBezTo>
                      <a:cubicBezTo>
                        <a:pt x="445044" y="373262"/>
                        <a:pt x="473756" y="392404"/>
                        <a:pt x="492898" y="401975"/>
                      </a:cubicBezTo>
                      <a:cubicBezTo>
                        <a:pt x="516825" y="416331"/>
                        <a:pt x="540752" y="425902"/>
                        <a:pt x="569465" y="425902"/>
                      </a:cubicBezTo>
                      <a:cubicBezTo>
                        <a:pt x="588606" y="421117"/>
                        <a:pt x="593392" y="406760"/>
                        <a:pt x="583821" y="387619"/>
                      </a:cubicBezTo>
                      <a:cubicBezTo>
                        <a:pt x="569465" y="363692"/>
                        <a:pt x="540752" y="339764"/>
                        <a:pt x="512040" y="330194"/>
                      </a:cubicBezTo>
                      <a:cubicBezTo>
                        <a:pt x="492898" y="325408"/>
                        <a:pt x="473756" y="320623"/>
                        <a:pt x="464185" y="320623"/>
                      </a:cubicBezTo>
                      <a:cubicBezTo>
                        <a:pt x="483327" y="320623"/>
                        <a:pt x="502469" y="320623"/>
                        <a:pt x="559894" y="330194"/>
                      </a:cubicBezTo>
                      <a:cubicBezTo>
                        <a:pt x="579035" y="334979"/>
                        <a:pt x="641246" y="354121"/>
                        <a:pt x="641246" y="315837"/>
                      </a:cubicBezTo>
                      <a:cubicBezTo>
                        <a:pt x="641246" y="282339"/>
                        <a:pt x="598177" y="267983"/>
                        <a:pt x="569465" y="258412"/>
                      </a:cubicBezTo>
                      <a:cubicBezTo>
                        <a:pt x="540752" y="248842"/>
                        <a:pt x="473756" y="253627"/>
                        <a:pt x="445044" y="253627"/>
                      </a:cubicBezTo>
                      <a:cubicBezTo>
                        <a:pt x="478542" y="239271"/>
                        <a:pt x="550323" y="239271"/>
                        <a:pt x="583821" y="239271"/>
                      </a:cubicBezTo>
                      <a:cubicBezTo>
                        <a:pt x="607748" y="239271"/>
                        <a:pt x="626890" y="239271"/>
                        <a:pt x="646031" y="229700"/>
                      </a:cubicBezTo>
                      <a:cubicBezTo>
                        <a:pt x="655602" y="229700"/>
                        <a:pt x="660387" y="215344"/>
                        <a:pt x="655602" y="205773"/>
                      </a:cubicBezTo>
                      <a:close/>
                    </a:path>
                  </a:pathLst>
                </a:custGeom>
                <a:solidFill>
                  <a:srgbClr val="FBC98F">
                    <a:alpha val="50000"/>
                  </a:srgbClr>
                </a:solidFill>
                <a:ln w="47824"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FF21AB42-30BF-4B13-9154-CBEEE3A06573}"/>
                    </a:ext>
                  </a:extLst>
                </p:cNvPr>
                <p:cNvSpPr/>
                <p:nvPr/>
              </p:nvSpPr>
              <p:spPr>
                <a:xfrm>
                  <a:off x="8412798" y="7975549"/>
                  <a:ext cx="49014" cy="114849"/>
                </a:xfrm>
                <a:custGeom>
                  <a:avLst/>
                  <a:gdLst>
                    <a:gd name="connsiteX0" fmla="*/ 46887 w 49014"/>
                    <a:gd name="connsiteY0" fmla="*/ 0 h 114849"/>
                    <a:gd name="connsiteX1" fmla="*/ 3819 w 49014"/>
                    <a:gd name="connsiteY1" fmla="*/ 114850 h 114849"/>
                    <a:gd name="connsiteX2" fmla="*/ 8604 w 49014"/>
                    <a:gd name="connsiteY2" fmla="*/ 114850 h 114849"/>
                    <a:gd name="connsiteX3" fmla="*/ 46887 w 49014"/>
                    <a:gd name="connsiteY3" fmla="*/ 0 h 114849"/>
                    <a:gd name="connsiteX4" fmla="*/ 46887 w 49014"/>
                    <a:gd name="connsiteY4" fmla="*/ 0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4" h="114849">
                      <a:moveTo>
                        <a:pt x="46887" y="0"/>
                      </a:moveTo>
                      <a:cubicBezTo>
                        <a:pt x="18175" y="28712"/>
                        <a:pt x="-10538" y="76567"/>
                        <a:pt x="3819" y="114850"/>
                      </a:cubicBezTo>
                      <a:cubicBezTo>
                        <a:pt x="3819" y="114850"/>
                        <a:pt x="8604" y="114850"/>
                        <a:pt x="8604" y="114850"/>
                      </a:cubicBezTo>
                      <a:cubicBezTo>
                        <a:pt x="8604" y="71781"/>
                        <a:pt x="27746" y="38283"/>
                        <a:pt x="46887" y="0"/>
                      </a:cubicBezTo>
                      <a:cubicBezTo>
                        <a:pt x="51673" y="0"/>
                        <a:pt x="46887" y="0"/>
                        <a:pt x="46887" y="0"/>
                      </a:cubicBezTo>
                      <a:close/>
                    </a:path>
                  </a:pathLst>
                </a:custGeom>
                <a:solidFill>
                  <a:srgbClr val="D97D30"/>
                </a:solidFill>
                <a:ln w="47824"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EF3B0B9-33A7-48A5-875E-868C72F4F2B0}"/>
                    </a:ext>
                  </a:extLst>
                </p:cNvPr>
                <p:cNvSpPr/>
                <p:nvPr/>
              </p:nvSpPr>
              <p:spPr>
                <a:xfrm>
                  <a:off x="8247000" y="8004262"/>
                  <a:ext cx="140903" cy="40410"/>
                </a:xfrm>
                <a:custGeom>
                  <a:avLst/>
                  <a:gdLst>
                    <a:gd name="connsiteX0" fmla="*/ 140904 w 140903"/>
                    <a:gd name="connsiteY0" fmla="*/ 38283 h 40410"/>
                    <a:gd name="connsiteX1" fmla="*/ 2127 w 140903"/>
                    <a:gd name="connsiteY1" fmla="*/ 0 h 40410"/>
                    <a:gd name="connsiteX2" fmla="*/ 2127 w 140903"/>
                    <a:gd name="connsiteY2" fmla="*/ 0 h 40410"/>
                    <a:gd name="connsiteX3" fmla="*/ 140904 w 140903"/>
                    <a:gd name="connsiteY3" fmla="*/ 38283 h 40410"/>
                    <a:gd name="connsiteX4" fmla="*/ 140904 w 140903"/>
                    <a:gd name="connsiteY4" fmla="*/ 38283 h 40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03" h="40410">
                      <a:moveTo>
                        <a:pt x="140904" y="38283"/>
                      </a:moveTo>
                      <a:cubicBezTo>
                        <a:pt x="97835" y="23927"/>
                        <a:pt x="40410" y="33498"/>
                        <a:pt x="2127" y="0"/>
                      </a:cubicBezTo>
                      <a:cubicBezTo>
                        <a:pt x="2127" y="0"/>
                        <a:pt x="-2659" y="0"/>
                        <a:pt x="2127" y="0"/>
                      </a:cubicBezTo>
                      <a:cubicBezTo>
                        <a:pt x="30839" y="43069"/>
                        <a:pt x="93050" y="43069"/>
                        <a:pt x="140904" y="38283"/>
                      </a:cubicBezTo>
                      <a:cubicBezTo>
                        <a:pt x="140904" y="43069"/>
                        <a:pt x="140904" y="38283"/>
                        <a:pt x="140904" y="38283"/>
                      </a:cubicBezTo>
                      <a:close/>
                    </a:path>
                  </a:pathLst>
                </a:custGeom>
                <a:solidFill>
                  <a:srgbClr val="D97D30"/>
                </a:solidFill>
                <a:ln w="47824"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3D886B57-6D0F-4E6F-962C-B012EA0E68DC}"/>
                    </a:ext>
                  </a:extLst>
                </p:cNvPr>
                <p:cNvSpPr/>
                <p:nvPr/>
              </p:nvSpPr>
              <p:spPr>
                <a:xfrm>
                  <a:off x="8253912" y="7827201"/>
                  <a:ext cx="105279" cy="202559"/>
                </a:xfrm>
                <a:custGeom>
                  <a:avLst/>
                  <a:gdLst>
                    <a:gd name="connsiteX0" fmla="*/ 28712 w 105279"/>
                    <a:gd name="connsiteY0" fmla="*/ 71781 h 202559"/>
                    <a:gd name="connsiteX1" fmla="*/ 19142 w 105279"/>
                    <a:gd name="connsiteY1" fmla="*/ 114850 h 202559"/>
                    <a:gd name="connsiteX2" fmla="*/ 0 w 105279"/>
                    <a:gd name="connsiteY2" fmla="*/ 167490 h 202559"/>
                    <a:gd name="connsiteX3" fmla="*/ 71781 w 105279"/>
                    <a:gd name="connsiteY3" fmla="*/ 200988 h 202559"/>
                    <a:gd name="connsiteX4" fmla="*/ 57425 w 105279"/>
                    <a:gd name="connsiteY4" fmla="*/ 196202 h 202559"/>
                    <a:gd name="connsiteX5" fmla="*/ 76567 w 105279"/>
                    <a:gd name="connsiteY5" fmla="*/ 153133 h 202559"/>
                    <a:gd name="connsiteX6" fmla="*/ 105279 w 105279"/>
                    <a:gd name="connsiteY6" fmla="*/ 100494 h 202559"/>
                    <a:gd name="connsiteX7" fmla="*/ 62210 w 105279"/>
                    <a:gd name="connsiteY7" fmla="*/ 38283 h 202559"/>
                    <a:gd name="connsiteX8" fmla="*/ 9571 w 105279"/>
                    <a:gd name="connsiteY8" fmla="*/ 0 h 202559"/>
                    <a:gd name="connsiteX9" fmla="*/ 28712 w 105279"/>
                    <a:gd name="connsiteY9" fmla="*/ 71781 h 20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279" h="202559">
                      <a:moveTo>
                        <a:pt x="28712" y="71781"/>
                      </a:moveTo>
                      <a:cubicBezTo>
                        <a:pt x="28712" y="86138"/>
                        <a:pt x="28712" y="100494"/>
                        <a:pt x="19142" y="114850"/>
                      </a:cubicBezTo>
                      <a:cubicBezTo>
                        <a:pt x="14356" y="129206"/>
                        <a:pt x="0" y="153133"/>
                        <a:pt x="0" y="167490"/>
                      </a:cubicBezTo>
                      <a:cubicBezTo>
                        <a:pt x="0" y="200988"/>
                        <a:pt x="38283" y="205773"/>
                        <a:pt x="71781" y="200988"/>
                      </a:cubicBezTo>
                      <a:cubicBezTo>
                        <a:pt x="66996" y="200988"/>
                        <a:pt x="62210" y="200988"/>
                        <a:pt x="57425" y="196202"/>
                      </a:cubicBezTo>
                      <a:cubicBezTo>
                        <a:pt x="62210" y="181846"/>
                        <a:pt x="66996" y="167490"/>
                        <a:pt x="76567" y="153133"/>
                      </a:cubicBezTo>
                      <a:cubicBezTo>
                        <a:pt x="86137" y="133992"/>
                        <a:pt x="95708" y="114850"/>
                        <a:pt x="105279" y="100494"/>
                      </a:cubicBezTo>
                      <a:cubicBezTo>
                        <a:pt x="90923" y="76567"/>
                        <a:pt x="81352" y="57425"/>
                        <a:pt x="62210" y="38283"/>
                      </a:cubicBezTo>
                      <a:cubicBezTo>
                        <a:pt x="43069" y="23927"/>
                        <a:pt x="28712" y="9571"/>
                        <a:pt x="9571" y="0"/>
                      </a:cubicBezTo>
                      <a:cubicBezTo>
                        <a:pt x="23927" y="23927"/>
                        <a:pt x="28712" y="52640"/>
                        <a:pt x="28712" y="717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9767E94-4C92-453F-B2EB-67648010D278}"/>
                    </a:ext>
                  </a:extLst>
                </p:cNvPr>
                <p:cNvSpPr/>
                <p:nvPr/>
              </p:nvSpPr>
              <p:spPr>
                <a:xfrm>
                  <a:off x="8354406" y="8178792"/>
                  <a:ext cx="368477" cy="69015"/>
                </a:xfrm>
                <a:custGeom>
                  <a:avLst/>
                  <a:gdLst>
                    <a:gd name="connsiteX0" fmla="*/ 320623 w 368477"/>
                    <a:gd name="connsiteY0" fmla="*/ 45599 h 69015"/>
                    <a:gd name="connsiteX1" fmla="*/ 248842 w 368477"/>
                    <a:gd name="connsiteY1" fmla="*/ 2530 h 69015"/>
                    <a:gd name="connsiteX2" fmla="*/ 153133 w 368477"/>
                    <a:gd name="connsiteY2" fmla="*/ 36028 h 69015"/>
                    <a:gd name="connsiteX3" fmla="*/ 81352 w 368477"/>
                    <a:gd name="connsiteY3" fmla="*/ 31242 h 69015"/>
                    <a:gd name="connsiteX4" fmla="*/ 66996 w 368477"/>
                    <a:gd name="connsiteY4" fmla="*/ 7315 h 69015"/>
                    <a:gd name="connsiteX5" fmla="*/ 19142 w 368477"/>
                    <a:gd name="connsiteY5" fmla="*/ 16886 h 69015"/>
                    <a:gd name="connsiteX6" fmla="*/ 0 w 368477"/>
                    <a:gd name="connsiteY6" fmla="*/ 26457 h 69015"/>
                    <a:gd name="connsiteX7" fmla="*/ 38283 w 368477"/>
                    <a:gd name="connsiteY7" fmla="*/ 26457 h 69015"/>
                    <a:gd name="connsiteX8" fmla="*/ 71781 w 368477"/>
                    <a:gd name="connsiteY8" fmla="*/ 59955 h 69015"/>
                    <a:gd name="connsiteX9" fmla="*/ 157919 w 368477"/>
                    <a:gd name="connsiteY9" fmla="*/ 59955 h 69015"/>
                    <a:gd name="connsiteX10" fmla="*/ 205773 w 368477"/>
                    <a:gd name="connsiteY10" fmla="*/ 31242 h 69015"/>
                    <a:gd name="connsiteX11" fmla="*/ 272769 w 368477"/>
                    <a:gd name="connsiteY11" fmla="*/ 40813 h 69015"/>
                    <a:gd name="connsiteX12" fmla="*/ 349336 w 368477"/>
                    <a:gd name="connsiteY12" fmla="*/ 64740 h 69015"/>
                    <a:gd name="connsiteX13" fmla="*/ 368477 w 368477"/>
                    <a:gd name="connsiteY13" fmla="*/ 55169 h 69015"/>
                    <a:gd name="connsiteX14" fmla="*/ 320623 w 368477"/>
                    <a:gd name="connsiteY14" fmla="*/ 45599 h 6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477" h="69015">
                      <a:moveTo>
                        <a:pt x="320623" y="45599"/>
                      </a:moveTo>
                      <a:cubicBezTo>
                        <a:pt x="296696" y="36028"/>
                        <a:pt x="277554" y="7315"/>
                        <a:pt x="248842" y="2530"/>
                      </a:cubicBezTo>
                      <a:cubicBezTo>
                        <a:pt x="210558" y="-7041"/>
                        <a:pt x="186631" y="21671"/>
                        <a:pt x="153133" y="36028"/>
                      </a:cubicBezTo>
                      <a:cubicBezTo>
                        <a:pt x="129206" y="45599"/>
                        <a:pt x="105279" y="45599"/>
                        <a:pt x="81352" y="31242"/>
                      </a:cubicBezTo>
                      <a:cubicBezTo>
                        <a:pt x="71781" y="26457"/>
                        <a:pt x="71781" y="16886"/>
                        <a:pt x="66996" y="7315"/>
                      </a:cubicBezTo>
                      <a:cubicBezTo>
                        <a:pt x="52640" y="-11826"/>
                        <a:pt x="28712" y="12101"/>
                        <a:pt x="19142" y="16886"/>
                      </a:cubicBezTo>
                      <a:cubicBezTo>
                        <a:pt x="14356" y="21671"/>
                        <a:pt x="9571" y="21671"/>
                        <a:pt x="0" y="26457"/>
                      </a:cubicBezTo>
                      <a:cubicBezTo>
                        <a:pt x="14356" y="26457"/>
                        <a:pt x="23927" y="26457"/>
                        <a:pt x="38283" y="26457"/>
                      </a:cubicBezTo>
                      <a:cubicBezTo>
                        <a:pt x="47854" y="40813"/>
                        <a:pt x="57425" y="55169"/>
                        <a:pt x="71781" y="59955"/>
                      </a:cubicBezTo>
                      <a:cubicBezTo>
                        <a:pt x="100494" y="74311"/>
                        <a:pt x="129206" y="69526"/>
                        <a:pt x="157919" y="59955"/>
                      </a:cubicBezTo>
                      <a:cubicBezTo>
                        <a:pt x="177060" y="50384"/>
                        <a:pt x="191417" y="40813"/>
                        <a:pt x="205773" y="31242"/>
                      </a:cubicBezTo>
                      <a:cubicBezTo>
                        <a:pt x="224914" y="12101"/>
                        <a:pt x="253627" y="31242"/>
                        <a:pt x="272769" y="40813"/>
                      </a:cubicBezTo>
                      <a:cubicBezTo>
                        <a:pt x="296696" y="55169"/>
                        <a:pt x="320623" y="64740"/>
                        <a:pt x="349336" y="64740"/>
                      </a:cubicBezTo>
                      <a:cubicBezTo>
                        <a:pt x="358906" y="64740"/>
                        <a:pt x="363692" y="59955"/>
                        <a:pt x="368477" y="55169"/>
                      </a:cubicBezTo>
                      <a:cubicBezTo>
                        <a:pt x="349336" y="55169"/>
                        <a:pt x="330194" y="50384"/>
                        <a:pt x="320623" y="45599"/>
                      </a:cubicBezTo>
                      <a:close/>
                    </a:path>
                  </a:pathLst>
                </a:custGeom>
                <a:solidFill>
                  <a:srgbClr val="FBC98F">
                    <a:alpha val="50000"/>
                  </a:srgbClr>
                </a:solidFill>
                <a:ln w="47824"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F7F63FE6-FE3A-46A5-B337-DFB2F46E1903}"/>
                    </a:ext>
                  </a:extLst>
                </p:cNvPr>
                <p:cNvSpPr/>
                <p:nvPr/>
              </p:nvSpPr>
              <p:spPr>
                <a:xfrm>
                  <a:off x="8560179" y="7894197"/>
                  <a:ext cx="215343" cy="95708"/>
                </a:xfrm>
                <a:custGeom>
                  <a:avLst/>
                  <a:gdLst>
                    <a:gd name="connsiteX0" fmla="*/ 148348 w 215343"/>
                    <a:gd name="connsiteY0" fmla="*/ 33498 h 95708"/>
                    <a:gd name="connsiteX1" fmla="*/ 66996 w 215343"/>
                    <a:gd name="connsiteY1" fmla="*/ 38283 h 95708"/>
                    <a:gd name="connsiteX2" fmla="*/ 0 w 215343"/>
                    <a:gd name="connsiteY2" fmla="*/ 95708 h 95708"/>
                    <a:gd name="connsiteX3" fmla="*/ 52640 w 215343"/>
                    <a:gd name="connsiteY3" fmla="*/ 62210 h 95708"/>
                    <a:gd name="connsiteX4" fmla="*/ 172275 w 215343"/>
                    <a:gd name="connsiteY4" fmla="*/ 47854 h 95708"/>
                    <a:gd name="connsiteX5" fmla="*/ 215344 w 215343"/>
                    <a:gd name="connsiteY5" fmla="*/ 9571 h 95708"/>
                    <a:gd name="connsiteX6" fmla="*/ 215344 w 215343"/>
                    <a:gd name="connsiteY6" fmla="*/ 0 h 95708"/>
                    <a:gd name="connsiteX7" fmla="*/ 148348 w 215343"/>
                    <a:gd name="connsiteY7" fmla="*/ 33498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43" h="95708">
                      <a:moveTo>
                        <a:pt x="148348" y="33498"/>
                      </a:moveTo>
                      <a:cubicBezTo>
                        <a:pt x="124421" y="33498"/>
                        <a:pt x="95708" y="28712"/>
                        <a:pt x="66996" y="38283"/>
                      </a:cubicBezTo>
                      <a:cubicBezTo>
                        <a:pt x="38283" y="43069"/>
                        <a:pt x="9571" y="66996"/>
                        <a:pt x="0" y="95708"/>
                      </a:cubicBezTo>
                      <a:cubicBezTo>
                        <a:pt x="14356" y="81352"/>
                        <a:pt x="28712" y="66996"/>
                        <a:pt x="52640" y="62210"/>
                      </a:cubicBezTo>
                      <a:cubicBezTo>
                        <a:pt x="90923" y="47854"/>
                        <a:pt x="133991" y="57425"/>
                        <a:pt x="172275" y="47854"/>
                      </a:cubicBezTo>
                      <a:cubicBezTo>
                        <a:pt x="191417" y="43069"/>
                        <a:pt x="210558" y="33498"/>
                        <a:pt x="215344" y="9571"/>
                      </a:cubicBezTo>
                      <a:cubicBezTo>
                        <a:pt x="215344" y="4785"/>
                        <a:pt x="215344" y="4785"/>
                        <a:pt x="215344" y="0"/>
                      </a:cubicBezTo>
                      <a:cubicBezTo>
                        <a:pt x="210558" y="23927"/>
                        <a:pt x="177060" y="28712"/>
                        <a:pt x="148348" y="33498"/>
                      </a:cubicBezTo>
                      <a:close/>
                    </a:path>
                  </a:pathLst>
                </a:custGeom>
                <a:solidFill>
                  <a:srgbClr val="FBC98F">
                    <a:alpha val="50000"/>
                  </a:srgbClr>
                </a:solidFill>
                <a:ln w="4782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5C72E7DC-2369-4D40-BC8F-B0626DC80FDA}"/>
                    </a:ext>
                  </a:extLst>
                </p:cNvPr>
                <p:cNvSpPr/>
                <p:nvPr/>
              </p:nvSpPr>
              <p:spPr>
                <a:xfrm>
                  <a:off x="8569749" y="7994691"/>
                  <a:ext cx="221923" cy="86137"/>
                </a:xfrm>
                <a:custGeom>
                  <a:avLst/>
                  <a:gdLst>
                    <a:gd name="connsiteX0" fmla="*/ 220129 w 221923"/>
                    <a:gd name="connsiteY0" fmla="*/ 19142 h 86137"/>
                    <a:gd name="connsiteX1" fmla="*/ 196202 w 221923"/>
                    <a:gd name="connsiteY1" fmla="*/ 0 h 86137"/>
                    <a:gd name="connsiteX2" fmla="*/ 196202 w 221923"/>
                    <a:gd name="connsiteY2" fmla="*/ 9571 h 86137"/>
                    <a:gd name="connsiteX3" fmla="*/ 153133 w 221923"/>
                    <a:gd name="connsiteY3" fmla="*/ 43069 h 86137"/>
                    <a:gd name="connsiteX4" fmla="*/ 0 w 221923"/>
                    <a:gd name="connsiteY4" fmla="*/ 86138 h 86137"/>
                    <a:gd name="connsiteX5" fmla="*/ 0 w 221923"/>
                    <a:gd name="connsiteY5" fmla="*/ 86138 h 86137"/>
                    <a:gd name="connsiteX6" fmla="*/ 0 w 221923"/>
                    <a:gd name="connsiteY6" fmla="*/ 86138 h 86137"/>
                    <a:gd name="connsiteX7" fmla="*/ 9571 w 221923"/>
                    <a:gd name="connsiteY7" fmla="*/ 81352 h 86137"/>
                    <a:gd name="connsiteX8" fmla="*/ 4785 w 221923"/>
                    <a:gd name="connsiteY8" fmla="*/ 81352 h 86137"/>
                    <a:gd name="connsiteX9" fmla="*/ 143563 w 221923"/>
                    <a:gd name="connsiteY9" fmla="*/ 66996 h 86137"/>
                    <a:gd name="connsiteX10" fmla="*/ 205773 w 221923"/>
                    <a:gd name="connsiteY10" fmla="*/ 57425 h 86137"/>
                    <a:gd name="connsiteX11" fmla="*/ 220129 w 221923"/>
                    <a:gd name="connsiteY11" fmla="*/ 19142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3" h="86137">
                      <a:moveTo>
                        <a:pt x="220129" y="19142"/>
                      </a:moveTo>
                      <a:cubicBezTo>
                        <a:pt x="215344" y="9571"/>
                        <a:pt x="205773" y="4786"/>
                        <a:pt x="196202" y="0"/>
                      </a:cubicBezTo>
                      <a:cubicBezTo>
                        <a:pt x="196202" y="4786"/>
                        <a:pt x="196202" y="4786"/>
                        <a:pt x="196202" y="9571"/>
                      </a:cubicBezTo>
                      <a:cubicBezTo>
                        <a:pt x="191417" y="33498"/>
                        <a:pt x="172275" y="38283"/>
                        <a:pt x="153133" y="43069"/>
                      </a:cubicBezTo>
                      <a:cubicBezTo>
                        <a:pt x="105279" y="52640"/>
                        <a:pt x="33498" y="47854"/>
                        <a:pt x="0" y="86138"/>
                      </a:cubicBezTo>
                      <a:cubicBezTo>
                        <a:pt x="0" y="86138"/>
                        <a:pt x="0" y="86138"/>
                        <a:pt x="0" y="86138"/>
                      </a:cubicBezTo>
                      <a:cubicBezTo>
                        <a:pt x="0" y="86138"/>
                        <a:pt x="0" y="86138"/>
                        <a:pt x="0" y="86138"/>
                      </a:cubicBezTo>
                      <a:cubicBezTo>
                        <a:pt x="4785" y="86138"/>
                        <a:pt x="4785" y="81352"/>
                        <a:pt x="9571" y="81352"/>
                      </a:cubicBezTo>
                      <a:cubicBezTo>
                        <a:pt x="9571" y="81352"/>
                        <a:pt x="4785" y="81352"/>
                        <a:pt x="4785" y="81352"/>
                      </a:cubicBezTo>
                      <a:cubicBezTo>
                        <a:pt x="38283" y="66996"/>
                        <a:pt x="110065" y="66996"/>
                        <a:pt x="143563" y="66996"/>
                      </a:cubicBezTo>
                      <a:cubicBezTo>
                        <a:pt x="167490" y="66996"/>
                        <a:pt x="186631" y="66996"/>
                        <a:pt x="205773" y="57425"/>
                      </a:cubicBezTo>
                      <a:cubicBezTo>
                        <a:pt x="220129" y="43069"/>
                        <a:pt x="224914" y="28713"/>
                        <a:pt x="220129" y="19142"/>
                      </a:cubicBezTo>
                      <a:close/>
                    </a:path>
                  </a:pathLst>
                </a:custGeom>
                <a:solidFill>
                  <a:srgbClr val="FBC98F">
                    <a:alpha val="50000"/>
                  </a:srgbClr>
                </a:solidFill>
                <a:ln w="4782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6116995C-589F-4C9C-BD40-EAA1182368E5}"/>
                    </a:ext>
                  </a:extLst>
                </p:cNvPr>
                <p:cNvSpPr/>
                <p:nvPr/>
              </p:nvSpPr>
              <p:spPr>
                <a:xfrm>
                  <a:off x="8598462" y="8119112"/>
                  <a:ext cx="167489" cy="32948"/>
                </a:xfrm>
                <a:custGeom>
                  <a:avLst/>
                  <a:gdLst>
                    <a:gd name="connsiteX0" fmla="*/ 133992 w 167489"/>
                    <a:gd name="connsiteY0" fmla="*/ 14356 h 32948"/>
                    <a:gd name="connsiteX1" fmla="*/ 0 w 167489"/>
                    <a:gd name="connsiteY1" fmla="*/ 9571 h 32948"/>
                    <a:gd name="connsiteX2" fmla="*/ 19142 w 167489"/>
                    <a:gd name="connsiteY2" fmla="*/ 14356 h 32948"/>
                    <a:gd name="connsiteX3" fmla="*/ 86138 w 167489"/>
                    <a:gd name="connsiteY3" fmla="*/ 23927 h 32948"/>
                    <a:gd name="connsiteX4" fmla="*/ 167490 w 167489"/>
                    <a:gd name="connsiteY4" fmla="*/ 9571 h 32948"/>
                    <a:gd name="connsiteX5" fmla="*/ 167490 w 167489"/>
                    <a:gd name="connsiteY5" fmla="*/ 0 h 32948"/>
                    <a:gd name="connsiteX6" fmla="*/ 133992 w 167489"/>
                    <a:gd name="connsiteY6" fmla="*/ 14356 h 3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89" h="32948">
                      <a:moveTo>
                        <a:pt x="133992" y="14356"/>
                      </a:moveTo>
                      <a:cubicBezTo>
                        <a:pt x="86138" y="9571"/>
                        <a:pt x="43069" y="0"/>
                        <a:pt x="0" y="9571"/>
                      </a:cubicBezTo>
                      <a:cubicBezTo>
                        <a:pt x="4785" y="9571"/>
                        <a:pt x="14356" y="14356"/>
                        <a:pt x="19142" y="14356"/>
                      </a:cubicBezTo>
                      <a:cubicBezTo>
                        <a:pt x="33498" y="14356"/>
                        <a:pt x="52640" y="19142"/>
                        <a:pt x="86138" y="23927"/>
                      </a:cubicBezTo>
                      <a:cubicBezTo>
                        <a:pt x="105279" y="28712"/>
                        <a:pt x="167490" y="47854"/>
                        <a:pt x="167490" y="9571"/>
                      </a:cubicBezTo>
                      <a:cubicBezTo>
                        <a:pt x="167490" y="4785"/>
                        <a:pt x="167490" y="4785"/>
                        <a:pt x="167490" y="0"/>
                      </a:cubicBezTo>
                      <a:cubicBezTo>
                        <a:pt x="162704" y="14356"/>
                        <a:pt x="153134" y="19142"/>
                        <a:pt x="133992" y="14356"/>
                      </a:cubicBezTo>
                      <a:close/>
                    </a:path>
                  </a:pathLst>
                </a:custGeom>
                <a:solidFill>
                  <a:srgbClr val="FBC98F">
                    <a:alpha val="50000"/>
                  </a:srgbClr>
                </a:solidFill>
                <a:ln w="47824" cap="flat">
                  <a:noFill/>
                  <a:prstDash val="solid"/>
                  <a:miter/>
                </a:ln>
              </p:spPr>
              <p:txBody>
                <a:bodyPr rtlCol="0" anchor="ctr"/>
                <a:lstStyle/>
                <a:p>
                  <a:endParaRPr lang="en-US"/>
                </a:p>
              </p:txBody>
            </p:sp>
          </p:grpSp>
          <p:sp>
            <p:nvSpPr>
              <p:cNvPr id="31" name="Freeform: Shape 30">
                <a:extLst>
                  <a:ext uri="{FF2B5EF4-FFF2-40B4-BE49-F238E27FC236}">
                    <a16:creationId xmlns:a16="http://schemas.microsoft.com/office/drawing/2014/main" id="{BD47D360-9AA7-4D80-A14C-829B2E2802E4}"/>
                  </a:ext>
                </a:extLst>
              </p:cNvPr>
              <p:cNvSpPr/>
              <p:nvPr/>
            </p:nvSpPr>
            <p:spPr>
              <a:xfrm>
                <a:off x="8180004" y="7808554"/>
                <a:ext cx="190118" cy="161013"/>
              </a:xfrm>
              <a:custGeom>
                <a:avLst/>
                <a:gdLst>
                  <a:gd name="connsiteX0" fmla="*/ 126548 w 190118"/>
                  <a:gd name="connsiteY0" fmla="*/ 42574 h 161013"/>
                  <a:gd name="connsiteX1" fmla="*/ 2127 w 190118"/>
                  <a:gd name="connsiteY1" fmla="*/ 4291 h 161013"/>
                  <a:gd name="connsiteX2" fmla="*/ 2127 w 190118"/>
                  <a:gd name="connsiteY2" fmla="*/ 9077 h 161013"/>
                  <a:gd name="connsiteX3" fmla="*/ 179187 w 190118"/>
                  <a:gd name="connsiteY3" fmla="*/ 157425 h 161013"/>
                  <a:gd name="connsiteX4" fmla="*/ 188758 w 190118"/>
                  <a:gd name="connsiteY4" fmla="*/ 157425 h 161013"/>
                  <a:gd name="connsiteX5" fmla="*/ 126548 w 190118"/>
                  <a:gd name="connsiteY5" fmla="*/ 42574 h 1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18" h="161013">
                    <a:moveTo>
                      <a:pt x="126548" y="42574"/>
                    </a:moveTo>
                    <a:cubicBezTo>
                      <a:pt x="93050" y="13862"/>
                      <a:pt x="45196" y="-10065"/>
                      <a:pt x="2127" y="4291"/>
                    </a:cubicBezTo>
                    <a:cubicBezTo>
                      <a:pt x="2127" y="4291"/>
                      <a:pt x="-2659" y="9077"/>
                      <a:pt x="2127" y="9077"/>
                    </a:cubicBezTo>
                    <a:cubicBezTo>
                      <a:pt x="83479" y="9077"/>
                      <a:pt x="155260" y="80858"/>
                      <a:pt x="179187" y="157425"/>
                    </a:cubicBezTo>
                    <a:cubicBezTo>
                      <a:pt x="179187" y="162210"/>
                      <a:pt x="188758" y="162210"/>
                      <a:pt x="188758" y="157425"/>
                    </a:cubicBezTo>
                    <a:cubicBezTo>
                      <a:pt x="198329" y="114356"/>
                      <a:pt x="155260" y="66502"/>
                      <a:pt x="126548" y="42574"/>
                    </a:cubicBezTo>
                    <a:close/>
                  </a:path>
                </a:pathLst>
              </a:custGeom>
              <a:solidFill>
                <a:srgbClr val="025963"/>
              </a:solidFill>
              <a:ln w="47824" cap="flat">
                <a:noFill/>
                <a:prstDash val="solid"/>
                <a:miter/>
              </a:ln>
            </p:spPr>
            <p:txBody>
              <a:bodyPr rtlCol="0" anchor="ctr"/>
              <a:lstStyle/>
              <a:p>
                <a:endParaRPr lang="en-US"/>
              </a:p>
            </p:txBody>
          </p:sp>
        </p:grpSp>
      </p:grpSp>
      <p:pic>
        <p:nvPicPr>
          <p:cNvPr id="378" name="Picture 377">
            <a:extLst>
              <a:ext uri="{FF2B5EF4-FFF2-40B4-BE49-F238E27FC236}">
                <a16:creationId xmlns:a16="http://schemas.microsoft.com/office/drawing/2014/main" id="{537F9030-8438-4524-9B49-4C378DEC0F28}"/>
              </a:ext>
            </a:extLst>
          </p:cNvPr>
          <p:cNvPicPr>
            <a:picLocks noChangeAspect="1"/>
          </p:cNvPicPr>
          <p:nvPr/>
        </p:nvPicPr>
        <p:blipFill>
          <a:blip r:embed="rId20"/>
          <a:stretch>
            <a:fillRect/>
          </a:stretch>
        </p:blipFill>
        <p:spPr>
          <a:xfrm>
            <a:off x="4909207" y="2325597"/>
            <a:ext cx="9733880" cy="6114246"/>
          </a:xfrm>
          <a:prstGeom prst="rect">
            <a:avLst/>
          </a:prstGeom>
        </p:spPr>
      </p:pic>
      <p:pic>
        <p:nvPicPr>
          <p:cNvPr id="35" name="Picture 34">
            <a:extLst>
              <a:ext uri="{FF2B5EF4-FFF2-40B4-BE49-F238E27FC236}">
                <a16:creationId xmlns:a16="http://schemas.microsoft.com/office/drawing/2014/main" id="{554B809B-6092-47EE-9F0A-C5E0B217DF63}"/>
              </a:ext>
            </a:extLst>
          </p:cNvPr>
          <p:cNvPicPr>
            <a:picLocks noChangeAspect="1"/>
          </p:cNvPicPr>
          <p:nvPr/>
        </p:nvPicPr>
        <p:blipFill>
          <a:blip r:embed="rId21"/>
          <a:stretch>
            <a:fillRect/>
          </a:stretch>
        </p:blipFill>
        <p:spPr>
          <a:xfrm>
            <a:off x="12491612" y="1834426"/>
            <a:ext cx="5000625" cy="7620000"/>
          </a:xfrm>
          <a:prstGeom prst="rect">
            <a:avLst/>
          </a:prstGeom>
        </p:spPr>
      </p:pic>
    </p:spTree>
    <p:extLst>
      <p:ext uri="{BB962C8B-B14F-4D97-AF65-F5344CB8AC3E}">
        <p14:creationId xmlns:p14="http://schemas.microsoft.com/office/powerpoint/2010/main" val="213665062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1+#ppt_w/2"/>
                                          </p:val>
                                        </p:tav>
                                        <p:tav tm="100000">
                                          <p:val>
                                            <p:strVal val="#ppt_x"/>
                                          </p:val>
                                        </p:tav>
                                      </p:tavLst>
                                    </p:anim>
                                    <p:anim calcmode="lin" valueType="num">
                                      <p:cBhvr additive="base">
                                        <p:cTn id="8" dur="500" fill="hold"/>
                                        <p:tgtEl>
                                          <p:spTgt spid="1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1+#ppt_w/2"/>
                                          </p:val>
                                        </p:tav>
                                        <p:tav tm="100000">
                                          <p:val>
                                            <p:strVal val="#ppt_x"/>
                                          </p:val>
                                        </p:tav>
                                      </p:tavLst>
                                    </p:anim>
                                    <p:anim calcmode="lin" valueType="num">
                                      <p:cBhvr additive="base">
                                        <p:cTn id="13" dur="500" fill="hold"/>
                                        <p:tgtEl>
                                          <p:spTgt spid="21"/>
                                        </p:tgtEl>
                                        <p:attrNameLst>
                                          <p:attrName>ppt_y</p:attrName>
                                        </p:attrNameLst>
                                      </p:cBhvr>
                                      <p:tavLst>
                                        <p:tav tm="0">
                                          <p:val>
                                            <p:strVal val="#ppt_y"/>
                                          </p:val>
                                        </p:tav>
                                        <p:tav tm="100000">
                                          <p:val>
                                            <p:strVal val="#ppt_y"/>
                                          </p:val>
                                        </p:tav>
                                      </p:tavLst>
                                    </p:anim>
                                  </p:childTnLst>
                                </p:cTn>
                              </p:par>
                              <p:par>
                                <p:cTn id="14" presetID="10" presetClass="entr" presetSubtype="0" repeatCount="indefinite" fill="remove"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0" presetClass="entr" presetSubtype="0" repeatCount="indefinite" fill="remove" nodeType="with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fade">
                                      <p:cBhvr>
                                        <p:cTn id="19"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0" restart="whenNotActive" fill="hold" evtFilter="cancelBubble" nodeType="interactiveSeq">
                <p:stCondLst>
                  <p:cond evt="onClick" delay="0">
                    <p:tgtEl>
                      <p:spTgt spid="18"/>
                    </p:tgtEl>
                  </p:cond>
                </p:stCondLst>
                <p:endSync evt="end" delay="0">
                  <p:rtn val="all"/>
                </p:endSync>
                <p:childTnLst>
                  <p:par>
                    <p:cTn id="21" fill="hold">
                      <p:stCondLst>
                        <p:cond delay="0"/>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fade">
                                      <p:cBhvr>
                                        <p:cTn id="25" dur="500"/>
                                        <p:tgtEl>
                                          <p:spTgt spid="37"/>
                                        </p:tgtEl>
                                      </p:cBhvr>
                                    </p:animEffect>
                                  </p:childTnLst>
                                  <p:subTnLst>
                                    <p:audio>
                                      <p:cMediaNode>
                                        <p:cTn display="0" masterRel="sameClick">
                                          <p:stCondLst>
                                            <p:cond evt="begin" delay="0">
                                              <p:tn val="23"/>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18"/>
                  </p:tgtEl>
                </p:cond>
              </p:nextCondLst>
            </p:seq>
            <p:seq concurrent="1" nextAc="seek">
              <p:cTn id="26" restart="whenNotActive" fill="hold" evtFilter="cancelBubble" nodeType="interactiveSeq">
                <p:stCondLst>
                  <p:cond evt="onClick" delay="0">
                    <p:tgtEl>
                      <p:spTgt spid="21"/>
                    </p:tgtEl>
                  </p:cond>
                </p:stCondLst>
                <p:endSync evt="end" delay="0">
                  <p:rtn val="all"/>
                </p:endSync>
                <p:childTnLst>
                  <p:par>
                    <p:cTn id="27" fill="hold">
                      <p:stCondLst>
                        <p:cond delay="0"/>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28"/>
                                        </p:tgtEl>
                                        <p:attrNameLst>
                                          <p:attrName>style.visibility</p:attrName>
                                        </p:attrNameLst>
                                      </p:cBhvr>
                                      <p:to>
                                        <p:strVal val="visible"/>
                                      </p:to>
                                    </p:set>
                                    <p:animEffect transition="in" filter="fade">
                                      <p:cBhvr>
                                        <p:cTn id="31" dur="500"/>
                                        <p:tgtEl>
                                          <p:spTgt spid="28"/>
                                        </p:tgtEl>
                                      </p:cBhvr>
                                    </p:animEffect>
                                  </p:childTnLst>
                                  <p:subTnLst>
                                    <p:audio>
                                      <p:cMediaNode>
                                        <p:cTn display="0" masterRel="sameClick">
                                          <p:stCondLst>
                                            <p:cond evt="begin" delay="0">
                                              <p:tn val="29"/>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21"/>
                  </p:tgtEl>
                </p:cond>
              </p:nextCondLst>
            </p:seq>
            <p:seq concurrent="1" nextAc="seek">
              <p:cTn id="32" restart="whenNotActive" fill="hold" evtFilter="cancelBubble" nodeType="interactiveSeq">
                <p:stCondLst>
                  <p:cond evt="onClick" delay="0">
                    <p:tgtEl>
                      <p:spTgt spid="29"/>
                    </p:tgtEl>
                  </p:cond>
                </p:stCondLst>
                <p:endSync evt="end" delay="0">
                  <p:rtn val="all"/>
                </p:endSync>
                <p:childTnLst>
                  <p:par>
                    <p:cTn id="33" fill="hold">
                      <p:stCondLst>
                        <p:cond delay="0"/>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35"/>
                                        </p:tgtEl>
                                        <p:attrNameLst>
                                          <p:attrName>style.visibility</p:attrName>
                                        </p:attrNameLst>
                                      </p:cBhvr>
                                      <p:to>
                                        <p:strVal val="visible"/>
                                      </p:to>
                                    </p:set>
                                    <p:anim calcmode="lin" valueType="num">
                                      <p:cBhvr>
                                        <p:cTn id="37" dur="500" fill="hold"/>
                                        <p:tgtEl>
                                          <p:spTgt spid="35"/>
                                        </p:tgtEl>
                                        <p:attrNameLst>
                                          <p:attrName>ppt_w</p:attrName>
                                        </p:attrNameLst>
                                      </p:cBhvr>
                                      <p:tavLst>
                                        <p:tav tm="0">
                                          <p:val>
                                            <p:fltVal val="0"/>
                                          </p:val>
                                        </p:tav>
                                        <p:tav tm="100000">
                                          <p:val>
                                            <p:strVal val="#ppt_w"/>
                                          </p:val>
                                        </p:tav>
                                      </p:tavLst>
                                    </p:anim>
                                    <p:anim calcmode="lin" valueType="num">
                                      <p:cBhvr>
                                        <p:cTn id="38" dur="500" fill="hold"/>
                                        <p:tgtEl>
                                          <p:spTgt spid="35"/>
                                        </p:tgtEl>
                                        <p:attrNameLst>
                                          <p:attrName>ppt_h</p:attrName>
                                        </p:attrNameLst>
                                      </p:cBhvr>
                                      <p:tavLst>
                                        <p:tav tm="0">
                                          <p:val>
                                            <p:fltVal val="0"/>
                                          </p:val>
                                        </p:tav>
                                        <p:tav tm="100000">
                                          <p:val>
                                            <p:strVal val="#ppt_h"/>
                                          </p:val>
                                        </p:tav>
                                      </p:tavLst>
                                    </p:anim>
                                    <p:animEffect transition="in" filter="fade">
                                      <p:cBhvr>
                                        <p:cTn id="39" dur="500"/>
                                        <p:tgtEl>
                                          <p:spTgt spid="35"/>
                                        </p:tgtEl>
                                      </p:cBhvr>
                                    </p:animEffect>
                                  </p:childTnLst>
                                </p:cTn>
                              </p:par>
                              <p:par>
                                <p:cTn id="40" presetID="53" presetClass="entr" presetSubtype="16" fill="hold" nodeType="withEffect">
                                  <p:stCondLst>
                                    <p:cond delay="0"/>
                                  </p:stCondLst>
                                  <p:childTnLst>
                                    <p:set>
                                      <p:cBhvr>
                                        <p:cTn id="41" dur="1" fill="hold">
                                          <p:stCondLst>
                                            <p:cond delay="0"/>
                                          </p:stCondLst>
                                        </p:cTn>
                                        <p:tgtEl>
                                          <p:spTgt spid="378"/>
                                        </p:tgtEl>
                                        <p:attrNameLst>
                                          <p:attrName>style.visibility</p:attrName>
                                        </p:attrNameLst>
                                      </p:cBhvr>
                                      <p:to>
                                        <p:strVal val="visible"/>
                                      </p:to>
                                    </p:set>
                                    <p:anim calcmode="lin" valueType="num">
                                      <p:cBhvr>
                                        <p:cTn id="42" dur="500" fill="hold"/>
                                        <p:tgtEl>
                                          <p:spTgt spid="378"/>
                                        </p:tgtEl>
                                        <p:attrNameLst>
                                          <p:attrName>ppt_w</p:attrName>
                                        </p:attrNameLst>
                                      </p:cBhvr>
                                      <p:tavLst>
                                        <p:tav tm="0">
                                          <p:val>
                                            <p:fltVal val="0"/>
                                          </p:val>
                                        </p:tav>
                                        <p:tav tm="100000">
                                          <p:val>
                                            <p:strVal val="#ppt_w"/>
                                          </p:val>
                                        </p:tav>
                                      </p:tavLst>
                                    </p:anim>
                                    <p:anim calcmode="lin" valueType="num">
                                      <p:cBhvr>
                                        <p:cTn id="43" dur="500" fill="hold"/>
                                        <p:tgtEl>
                                          <p:spTgt spid="378"/>
                                        </p:tgtEl>
                                        <p:attrNameLst>
                                          <p:attrName>ppt_h</p:attrName>
                                        </p:attrNameLst>
                                      </p:cBhvr>
                                      <p:tavLst>
                                        <p:tav tm="0">
                                          <p:val>
                                            <p:fltVal val="0"/>
                                          </p:val>
                                        </p:tav>
                                        <p:tav tm="100000">
                                          <p:val>
                                            <p:strVal val="#ppt_h"/>
                                          </p:val>
                                        </p:tav>
                                      </p:tavLst>
                                    </p:anim>
                                    <p:animEffect transition="in" filter="fade">
                                      <p:cBhvr>
                                        <p:cTn id="44" dur="500"/>
                                        <p:tgtEl>
                                          <p:spTgt spid="378"/>
                                        </p:tgtEl>
                                      </p:cBhvr>
                                    </p:animEffect>
                                  </p:childTnLst>
                                  <p:subTnLst>
                                    <p:audio>
                                      <p:cMediaNode>
                                        <p:cTn display="0" masterRel="sameClick">
                                          <p:stCondLst>
                                            <p:cond evt="begin" delay="0">
                                              <p:tn val="40"/>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29"/>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15" name="Picture 15"/>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rot="-2317294">
            <a:off x="135445" y="765517"/>
            <a:ext cx="2348424" cy="768575"/>
          </a:xfrm>
          <a:prstGeom prst="rect">
            <a:avLst/>
          </a:prstGeom>
        </p:spPr>
      </p:pic>
      <p:pic>
        <p:nvPicPr>
          <p:cNvPr id="16" name="Picture 16"/>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6687800" y="477706"/>
            <a:ext cx="1061203" cy="1061203"/>
          </a:xfrm>
          <a:prstGeom prst="rect">
            <a:avLst/>
          </a:prstGeom>
        </p:spPr>
      </p:pic>
      <mc:AlternateContent xmlns:mc="http://schemas.openxmlformats.org/markup-compatibility/2006">
        <mc:Choice xmlns:am3d="http://schemas.microsoft.com/office/drawing/2017/model3d" Requires="am3d">
          <p:graphicFrame>
            <p:nvGraphicFramePr>
              <p:cNvPr id="25" name="3D Model 24" descr="Gift">
                <a:extLst>
                  <a:ext uri="{FF2B5EF4-FFF2-40B4-BE49-F238E27FC236}">
                    <a16:creationId xmlns:a16="http://schemas.microsoft.com/office/drawing/2014/main" id="{B417FC02-2C71-48BC-B1FA-3FD9A06B8FD9}"/>
                  </a:ext>
                </a:extLst>
              </p:cNvPr>
              <p:cNvGraphicFramePr>
                <a:graphicFrameLocks noChangeAspect="1"/>
              </p:cNvGraphicFramePr>
              <p:nvPr>
                <p:extLst>
                  <p:ext uri="{D42A27DB-BD31-4B8C-83A1-F6EECF244321}">
                    <p14:modId xmlns:p14="http://schemas.microsoft.com/office/powerpoint/2010/main" val="1557354626"/>
                  </p:ext>
                </p:extLst>
              </p:nvPr>
            </p:nvGraphicFramePr>
            <p:xfrm>
              <a:off x="2345603" y="240877"/>
              <a:ext cx="2700567" cy="3060000"/>
            </p:xfrm>
            <a:graphic>
              <a:graphicData uri="http://schemas.microsoft.com/office/drawing/2017/model3d">
                <am3d:model3d r:embed="rId9">
                  <am3d:spPr>
                    <a:xfrm>
                      <a:off x="0" y="0"/>
                      <a:ext cx="2700567" cy="3060000"/>
                    </a:xfrm>
                    <a:prstGeom prst="rect">
                      <a:avLst/>
                    </a:prstGeom>
                  </am3d:spPr>
                  <am3d:camera>
                    <am3d:pos x="0" y="0" z="73723093"/>
                    <am3d:up dx="0" dy="36000000" dz="0"/>
                    <am3d:lookAt x="0" y="0" z="0"/>
                    <am3d:perspective fov="2700000"/>
                  </am3d:camera>
                  <am3d:trans>
                    <am3d:meterPerModelUnit n="1094140" d="1000000"/>
                    <am3d:preTrans dx="1" dy="-17194320" dz="-613100"/>
                    <am3d:scale>
                      <am3d:sx n="1000000" d="1000000"/>
                      <am3d:sy n="1000000" d="1000000"/>
                      <am3d:sz n="1000000" d="1000000"/>
                    </am3d:scale>
                    <am3d:rot ax="2684554" ay="127064" az="125845"/>
                    <am3d:postTrans dx="0" dy="0" dz="0"/>
                  </am3d:trans>
                  <am3d:raster rName="Office3DRenderer" rVer="16.0.8326">
                    <am3d:blip r:embed="rId10"/>
                  </am3d:raster>
                  <am3d:objViewport viewportSz="4109136"/>
                  <am3d:ambientLight>
                    <am3d:clr>
                      <a:scrgbClr r="50000" g="50000" b="50000"/>
                    </am3d:clr>
                    <am3d:illuminance n="500000" d="1000000"/>
                  </am3d:ambientLight>
                  <am3d:ptLight rad="0">
                    <am3d:clr>
                      <a:scrgbClr r="100000" g="75000" b="50000"/>
                    </am3d:clr>
                    <am3d:intensity n="9765625" d="1000000"/>
                    <am3d:pos x="21959998" y="70920001" z="16344003"/>
                  </am3d:ptLight>
                  <am3d:ptLight rad="0">
                    <am3d:clr>
                      <a:scrgbClr r="40000" g="60000" b="95000"/>
                    </am3d:clr>
                    <am3d:intensity n="12250000" d="1000000"/>
                    <am3d:pos x="-37964106" y="51130435" z="57631972"/>
                  </am3d:ptLight>
                  <am3d:ptLight rad="0">
                    <am3d:clr>
                      <a:scrgbClr r="86837" g="72700" b="100000"/>
                    </am3d:clr>
                    <am3d:intensity n="3125000" d="1000000"/>
                    <am3d:pos x="-37739122" y="58056624" z="-34769649"/>
                  </am3d:ptLight>
                </am3d:model3d>
              </a:graphicData>
            </a:graphic>
          </p:graphicFrame>
        </mc:Choice>
        <mc:Fallback>
          <p:pic>
            <p:nvPicPr>
              <p:cNvPr id="25" name="3D Model 24" descr="Gift">
                <a:extLst>
                  <a:ext uri="{FF2B5EF4-FFF2-40B4-BE49-F238E27FC236}">
                    <a16:creationId xmlns:a16="http://schemas.microsoft.com/office/drawing/2014/main" id="{B417FC02-2C71-48BC-B1FA-3FD9A06B8FD9}"/>
                  </a:ext>
                </a:extLst>
              </p:cNvPr>
              <p:cNvPicPr>
                <a:picLocks noGrp="1" noRot="1" noChangeAspect="1" noMove="1" noResize="1" noEditPoints="1" noAdjustHandles="1" noChangeArrowheads="1" noChangeShapeType="1" noCrop="1"/>
              </p:cNvPicPr>
              <p:nvPr/>
            </p:nvPicPr>
            <p:blipFill>
              <a:blip r:embed="rId10"/>
              <a:stretch>
                <a:fillRect/>
              </a:stretch>
            </p:blipFill>
            <p:spPr>
              <a:xfrm>
                <a:off x="2345603" y="240877"/>
                <a:ext cx="2700567" cy="3060000"/>
              </a:xfrm>
              <a:prstGeom prst="rect">
                <a:avLst/>
              </a:prstGeom>
            </p:spPr>
          </p:pic>
        </mc:Fallback>
      </mc:AlternateContent>
      <p:pic>
        <p:nvPicPr>
          <p:cNvPr id="34" name="Picture 33">
            <a:hlinkClick r:id="rId11" action="ppaction://hlinksldjump"/>
            <a:extLst>
              <a:ext uri="{FF2B5EF4-FFF2-40B4-BE49-F238E27FC236}">
                <a16:creationId xmlns:a16="http://schemas.microsoft.com/office/drawing/2014/main" id="{40A6ECC7-20DE-471C-B2F4-982077E881A8}"/>
              </a:ext>
            </a:extLst>
          </p:cNvPr>
          <p:cNvPicPr>
            <a:picLocks noChangeAspect="1"/>
          </p:cNvPicPr>
          <p:nvPr/>
        </p:nvPicPr>
        <p:blipFill>
          <a:blip r:embed="rId12"/>
          <a:stretch>
            <a:fillRect/>
          </a:stretch>
        </p:blipFill>
        <p:spPr>
          <a:xfrm>
            <a:off x="627963" y="3009900"/>
            <a:ext cx="2761721" cy="7109291"/>
          </a:xfrm>
          <a:prstGeom prst="rect">
            <a:avLst/>
          </a:prstGeom>
        </p:spPr>
      </p:pic>
      <p:grpSp>
        <p:nvGrpSpPr>
          <p:cNvPr id="17" name="A - 9Slide.vn">
            <a:extLst>
              <a:ext uri="{FF2B5EF4-FFF2-40B4-BE49-F238E27FC236}">
                <a16:creationId xmlns:a16="http://schemas.microsoft.com/office/drawing/2014/main" id="{C46244BB-3369-4EAA-B324-EC399B7C843D}"/>
              </a:ext>
            </a:extLst>
          </p:cNvPr>
          <p:cNvGrpSpPr/>
          <p:nvPr/>
        </p:nvGrpSpPr>
        <p:grpSpPr>
          <a:xfrm>
            <a:off x="5648901" y="5331883"/>
            <a:ext cx="11919405" cy="707886"/>
            <a:chOff x="7982585" y="2011634"/>
            <a:chExt cx="10712069" cy="707886"/>
          </a:xfrm>
        </p:grpSpPr>
        <p:sp>
          <p:nvSpPr>
            <p:cNvPr id="18" name="文本框 19">
              <a:extLst>
                <a:ext uri="{FF2B5EF4-FFF2-40B4-BE49-F238E27FC236}">
                  <a16:creationId xmlns:a16="http://schemas.microsoft.com/office/drawing/2014/main" id="{3E77BEC0-63BE-4680-B9B0-0E1D1103F82B}"/>
                </a:ext>
              </a:extLst>
            </p:cNvPr>
            <p:cNvSpPr txBox="1"/>
            <p:nvPr/>
          </p:nvSpPr>
          <p:spPr>
            <a:xfrm>
              <a:off x="8705398" y="2011634"/>
              <a:ext cx="9989256"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A</a:t>
              </a:r>
              <a:r>
                <a:rPr lang="en-US" altLang="zh-CN" sz="4000" b="1">
                  <a:solidFill>
                    <a:sysClr val="windowText" lastClr="000000"/>
                  </a:solidFill>
                  <a:latin typeface="Times New Roman" pitchFamily="18" charset="0"/>
                  <a:cs typeface="Times New Roman" pitchFamily="18" charset="0"/>
                  <a:sym typeface="+mn-lt"/>
                </a:rPr>
                <a:t>. Ít nhất 4 lần trong ngày.</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19" name="图片 20">
              <a:extLst>
                <a:ext uri="{FF2B5EF4-FFF2-40B4-BE49-F238E27FC236}">
                  <a16:creationId xmlns:a16="http://schemas.microsoft.com/office/drawing/2014/main" id="{CCC85CF4-63B5-41CB-AC2A-FF905F580568}"/>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0" name="B - 9Slide.vn">
            <a:extLst>
              <a:ext uri="{FF2B5EF4-FFF2-40B4-BE49-F238E27FC236}">
                <a16:creationId xmlns:a16="http://schemas.microsoft.com/office/drawing/2014/main" id="{90B7647B-67CA-4153-9124-3311C0348499}"/>
              </a:ext>
            </a:extLst>
          </p:cNvPr>
          <p:cNvGrpSpPr/>
          <p:nvPr/>
        </p:nvGrpSpPr>
        <p:grpSpPr>
          <a:xfrm>
            <a:off x="5648902" y="6175755"/>
            <a:ext cx="10016176" cy="707886"/>
            <a:chOff x="7982585" y="2011634"/>
            <a:chExt cx="10016176" cy="707886"/>
          </a:xfrm>
        </p:grpSpPr>
        <p:sp>
          <p:nvSpPr>
            <p:cNvPr id="21" name="文本框 19">
              <a:extLst>
                <a:ext uri="{FF2B5EF4-FFF2-40B4-BE49-F238E27FC236}">
                  <a16:creationId xmlns:a16="http://schemas.microsoft.com/office/drawing/2014/main" id="{C24A1D74-00DB-4128-A17D-5FF217FFBCB8}"/>
                </a:ext>
              </a:extLst>
            </p:cNvPr>
            <p:cNvSpPr txBox="1"/>
            <p:nvPr/>
          </p:nvSpPr>
          <p:spPr>
            <a:xfrm>
              <a:off x="8705399" y="2011634"/>
              <a:ext cx="9293362"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B</a:t>
              </a:r>
              <a:r>
                <a:rPr lang="en-US" altLang="zh-CN" sz="4000" b="1">
                  <a:solidFill>
                    <a:sysClr val="windowText" lastClr="000000"/>
                  </a:solidFill>
                  <a:latin typeface="Times New Roman" pitchFamily="18" charset="0"/>
                  <a:cs typeface="Times New Roman" pitchFamily="18" charset="0"/>
                  <a:sym typeface="+mn-lt"/>
                </a:rPr>
                <a:t>. Ít nhất 3 lần trong ngày.</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22" name="图片 20">
              <a:extLst>
                <a:ext uri="{FF2B5EF4-FFF2-40B4-BE49-F238E27FC236}">
                  <a16:creationId xmlns:a16="http://schemas.microsoft.com/office/drawing/2014/main" id="{9FB7CD3D-1744-42F4-952F-E2F651A5DF51}"/>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grpSp>
        <p:nvGrpSpPr>
          <p:cNvPr id="23" name="C - 9Slide.vn">
            <a:extLst>
              <a:ext uri="{FF2B5EF4-FFF2-40B4-BE49-F238E27FC236}">
                <a16:creationId xmlns:a16="http://schemas.microsoft.com/office/drawing/2014/main" id="{9B586EFA-4603-448C-B9E3-98DC2763EEA3}"/>
              </a:ext>
            </a:extLst>
          </p:cNvPr>
          <p:cNvGrpSpPr/>
          <p:nvPr/>
        </p:nvGrpSpPr>
        <p:grpSpPr>
          <a:xfrm>
            <a:off x="5641578" y="7051526"/>
            <a:ext cx="8326478" cy="707886"/>
            <a:chOff x="7982585" y="2011634"/>
            <a:chExt cx="8326478" cy="707886"/>
          </a:xfrm>
        </p:grpSpPr>
        <p:sp>
          <p:nvSpPr>
            <p:cNvPr id="28" name="文本框 19">
              <a:extLst>
                <a:ext uri="{FF2B5EF4-FFF2-40B4-BE49-F238E27FC236}">
                  <a16:creationId xmlns:a16="http://schemas.microsoft.com/office/drawing/2014/main" id="{6F2FF505-91CA-40D8-B3AA-FBD3A13F7334}"/>
                </a:ext>
              </a:extLst>
            </p:cNvPr>
            <p:cNvSpPr txBox="1"/>
            <p:nvPr/>
          </p:nvSpPr>
          <p:spPr>
            <a:xfrm>
              <a:off x="8705398" y="2011634"/>
              <a:ext cx="7603665" cy="707886"/>
            </a:xfrm>
            <a:prstGeom prst="rect">
              <a:avLst/>
            </a:prstGeom>
            <a:noFill/>
          </p:spPr>
          <p:txBody>
            <a:bodyPr wrap="square" rtlCol="0">
              <a:spAutoFit/>
            </a:bodyPr>
            <a:lstStyle/>
            <a:p>
              <a:r>
                <a:rPr lang="en-US" altLang="zh-CN" sz="4000" b="1" dirty="0">
                  <a:solidFill>
                    <a:sysClr val="windowText" lastClr="000000"/>
                  </a:solidFill>
                  <a:latin typeface="Times New Roman" pitchFamily="18" charset="0"/>
                  <a:cs typeface="Times New Roman" pitchFamily="18" charset="0"/>
                  <a:sym typeface="+mn-lt"/>
                </a:rPr>
                <a:t>C</a:t>
              </a:r>
              <a:r>
                <a:rPr lang="en-US" altLang="zh-CN" sz="4000" b="1">
                  <a:solidFill>
                    <a:sysClr val="windowText" lastClr="000000"/>
                  </a:solidFill>
                  <a:latin typeface="Times New Roman" pitchFamily="18" charset="0"/>
                  <a:cs typeface="Times New Roman" pitchFamily="18" charset="0"/>
                  <a:sym typeface="+mn-lt"/>
                </a:rPr>
                <a:t>. Ít nhất 2 lần trong ngày.</a:t>
              </a:r>
              <a:endParaRPr lang="zh-CN" altLang="en-US" sz="4000" b="1" dirty="0">
                <a:solidFill>
                  <a:sysClr val="windowText" lastClr="000000"/>
                </a:solidFill>
                <a:latin typeface="Times New Roman" pitchFamily="18" charset="0"/>
                <a:cs typeface="Times New Roman" pitchFamily="18" charset="0"/>
                <a:sym typeface="+mn-lt"/>
              </a:endParaRPr>
            </a:p>
          </p:txBody>
        </p:sp>
        <p:pic>
          <p:nvPicPr>
            <p:cNvPr id="37" name="图片 20">
              <a:extLst>
                <a:ext uri="{FF2B5EF4-FFF2-40B4-BE49-F238E27FC236}">
                  <a16:creationId xmlns:a16="http://schemas.microsoft.com/office/drawing/2014/main" id="{960D412A-5A75-499D-B0AA-BF4B7E53628A}"/>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7982585" y="2113915"/>
              <a:ext cx="626745" cy="582930"/>
            </a:xfrm>
            <a:prstGeom prst="rect">
              <a:avLst/>
            </a:prstGeom>
          </p:spPr>
        </p:pic>
      </p:grpSp>
      <p:sp>
        <p:nvSpPr>
          <p:cNvPr id="39" name="TextBox 38">
            <a:extLst>
              <a:ext uri="{FF2B5EF4-FFF2-40B4-BE49-F238E27FC236}">
                <a16:creationId xmlns:a16="http://schemas.microsoft.com/office/drawing/2014/main" id="{69295C9F-B59E-45EF-80E5-B0D4AC903B48}"/>
              </a:ext>
            </a:extLst>
          </p:cNvPr>
          <p:cNvSpPr txBox="1"/>
          <p:nvPr/>
        </p:nvSpPr>
        <p:spPr>
          <a:xfrm>
            <a:off x="3642816" y="3714349"/>
            <a:ext cx="12203983" cy="923330"/>
          </a:xfrm>
          <a:prstGeom prst="rect">
            <a:avLst/>
          </a:prstGeom>
          <a:noFill/>
        </p:spPr>
        <p:txBody>
          <a:bodyPr wrap="none" rtlCol="0">
            <a:spAutoFit/>
          </a:bodyPr>
          <a:lstStyle/>
          <a:p>
            <a:pPr algn="ctr"/>
            <a:r>
              <a:rPr lang="en-US" sz="5400">
                <a:solidFill>
                  <a:srgbClr val="272626"/>
                </a:solidFill>
                <a:latin typeface="#9Slide03 Arima Madurai ExtraBo" panose="00000900000000000000" pitchFamily="2" charset="0"/>
                <a:cs typeface="#9Slide03 Arima Madurai ExtraBo" panose="00000900000000000000" pitchFamily="2" charset="0"/>
              </a:rPr>
              <a:t>7. Khi hành kinh cần thay băng vệ sinh:</a:t>
            </a:r>
          </a:p>
        </p:txBody>
      </p:sp>
      <p:pic>
        <p:nvPicPr>
          <p:cNvPr id="40" name="Picture 39">
            <a:extLst>
              <a:ext uri="{FF2B5EF4-FFF2-40B4-BE49-F238E27FC236}">
                <a16:creationId xmlns:a16="http://schemas.microsoft.com/office/drawing/2014/main" id="{068B9821-69DA-4C2D-B15A-E6F3DA60899A}"/>
              </a:ext>
            </a:extLst>
          </p:cNvPr>
          <p:cNvPicPr>
            <a:picLocks noChangeAspect="1"/>
          </p:cNvPicPr>
          <p:nvPr/>
        </p:nvPicPr>
        <p:blipFill rotWithShape="1">
          <a:blip r:embed="rId14">
            <a:extLst>
              <a:ext uri="{BEBA8EAE-BF5A-486C-A8C5-ECC9F3942E4B}">
                <a14:imgProps xmlns:a14="http://schemas.microsoft.com/office/drawing/2010/main">
                  <a14:imgLayer r:embed="rId15">
                    <a14:imgEffect>
                      <a14:backgroundRemoval t="7923" b="71310" l="10000" r="90000"/>
                    </a14:imgEffect>
                  </a14:imgLayer>
                </a14:imgProps>
              </a:ext>
              <a:ext uri="{28A0092B-C50C-407E-A947-70E740481C1C}">
                <a14:useLocalDpi xmlns:a14="http://schemas.microsoft.com/office/drawing/2010/main" val="0"/>
              </a:ext>
            </a:extLst>
          </a:blip>
          <a:srcRect l="14893" t="20295" r="23538" b="29081"/>
          <a:stretch/>
        </p:blipFill>
        <p:spPr>
          <a:xfrm>
            <a:off x="5458750" y="4934791"/>
            <a:ext cx="1197797" cy="1060612"/>
          </a:xfrm>
          <a:prstGeom prst="rect">
            <a:avLst/>
          </a:prstGeom>
        </p:spPr>
      </p:pic>
      <p:pic>
        <p:nvPicPr>
          <p:cNvPr id="41" name="Picture 40">
            <a:extLst>
              <a:ext uri="{FF2B5EF4-FFF2-40B4-BE49-F238E27FC236}">
                <a16:creationId xmlns:a16="http://schemas.microsoft.com/office/drawing/2014/main" id="{37851FCE-6099-403B-B19E-CDCCFD286F2A}"/>
              </a:ext>
            </a:extLst>
          </p:cNvPr>
          <p:cNvPicPr>
            <a:picLocks noChangeAspect="1"/>
          </p:cNvPicPr>
          <p:nvPr/>
        </p:nvPicPr>
        <p:blipFill>
          <a:blip r:embed="rId16" cstate="print">
            <a:extLst>
              <a:ext uri="{BEBA8EAE-BF5A-486C-A8C5-ECC9F3942E4B}">
                <a14:imgProps xmlns:a14="http://schemas.microsoft.com/office/drawing/2010/main">
                  <a14:imgLayer r:embed="rId17">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5594867" y="6135429"/>
            <a:ext cx="925561" cy="925561"/>
          </a:xfrm>
          <a:prstGeom prst="rect">
            <a:avLst/>
          </a:prstGeom>
        </p:spPr>
      </p:pic>
      <p:pic>
        <p:nvPicPr>
          <p:cNvPr id="42" name="Picture 41">
            <a:extLst>
              <a:ext uri="{FF2B5EF4-FFF2-40B4-BE49-F238E27FC236}">
                <a16:creationId xmlns:a16="http://schemas.microsoft.com/office/drawing/2014/main" id="{B9F22730-E0F1-47CC-9412-3C6F18A162F7}"/>
              </a:ext>
            </a:extLst>
          </p:cNvPr>
          <p:cNvPicPr>
            <a:picLocks noChangeAspect="1"/>
          </p:cNvPicPr>
          <p:nvPr/>
        </p:nvPicPr>
        <p:blipFill>
          <a:blip r:embed="rId16" cstate="print">
            <a:extLst>
              <a:ext uri="{BEBA8EAE-BF5A-486C-A8C5-ECC9F3942E4B}">
                <a14:imgProps xmlns:a14="http://schemas.microsoft.com/office/drawing/2010/main">
                  <a14:imgLayer r:embed="rId17">
                    <a14:imgEffect>
                      <a14:backgroundRemoval t="1667" b="99000" l="6667" r="96667"/>
                    </a14:imgEffect>
                  </a14:imgLayer>
                </a14:imgProps>
              </a:ext>
              <a:ext uri="{28A0092B-C50C-407E-A947-70E740481C1C}">
                <a14:useLocalDpi xmlns:a14="http://schemas.microsoft.com/office/drawing/2010/main" val="0"/>
              </a:ext>
            </a:extLst>
          </a:blip>
          <a:stretch>
            <a:fillRect/>
          </a:stretch>
        </p:blipFill>
        <p:spPr>
          <a:xfrm>
            <a:off x="5478036" y="7001953"/>
            <a:ext cx="925561" cy="925561"/>
          </a:xfrm>
          <a:prstGeom prst="rect">
            <a:avLst/>
          </a:prstGeom>
        </p:spPr>
      </p:pic>
      <p:grpSp>
        <p:nvGrpSpPr>
          <p:cNvPr id="26" name="Graphic 3">
            <a:extLst>
              <a:ext uri="{FF2B5EF4-FFF2-40B4-BE49-F238E27FC236}">
                <a16:creationId xmlns:a16="http://schemas.microsoft.com/office/drawing/2014/main" id="{26F5A597-39D3-4CE7-A1C9-C634DEF109EF}"/>
              </a:ext>
            </a:extLst>
          </p:cNvPr>
          <p:cNvGrpSpPr/>
          <p:nvPr/>
        </p:nvGrpSpPr>
        <p:grpSpPr>
          <a:xfrm>
            <a:off x="15751321" y="5922565"/>
            <a:ext cx="2171281" cy="4158526"/>
            <a:chOff x="7730797" y="5960889"/>
            <a:chExt cx="2171281" cy="4158526"/>
          </a:xfrm>
        </p:grpSpPr>
        <p:grpSp>
          <p:nvGrpSpPr>
            <p:cNvPr id="27" name="Graphic 3">
              <a:extLst>
                <a:ext uri="{FF2B5EF4-FFF2-40B4-BE49-F238E27FC236}">
                  <a16:creationId xmlns:a16="http://schemas.microsoft.com/office/drawing/2014/main" id="{B4078F9D-22C1-4C49-8D00-B821BF374C3C}"/>
                </a:ext>
              </a:extLst>
            </p:cNvPr>
            <p:cNvGrpSpPr/>
            <p:nvPr/>
          </p:nvGrpSpPr>
          <p:grpSpPr>
            <a:xfrm>
              <a:off x="7730797" y="5960889"/>
              <a:ext cx="2171281" cy="4158526"/>
              <a:chOff x="7730797" y="5960889"/>
              <a:chExt cx="2171281" cy="4158526"/>
            </a:xfrm>
          </p:grpSpPr>
          <p:grpSp>
            <p:nvGrpSpPr>
              <p:cNvPr id="131" name="Graphic 3">
                <a:extLst>
                  <a:ext uri="{FF2B5EF4-FFF2-40B4-BE49-F238E27FC236}">
                    <a16:creationId xmlns:a16="http://schemas.microsoft.com/office/drawing/2014/main" id="{6E7DA1EF-841B-4EDA-A8E7-CA44FB62AD7A}"/>
                  </a:ext>
                </a:extLst>
              </p:cNvPr>
              <p:cNvGrpSpPr/>
              <p:nvPr/>
            </p:nvGrpSpPr>
            <p:grpSpPr>
              <a:xfrm>
                <a:off x="8185924" y="8985272"/>
                <a:ext cx="1290805" cy="1134143"/>
                <a:chOff x="8185924" y="8985272"/>
                <a:chExt cx="1290805" cy="1134143"/>
              </a:xfrm>
            </p:grpSpPr>
            <p:grpSp>
              <p:nvGrpSpPr>
                <p:cNvPr id="334" name="Graphic 3">
                  <a:extLst>
                    <a:ext uri="{FF2B5EF4-FFF2-40B4-BE49-F238E27FC236}">
                      <a16:creationId xmlns:a16="http://schemas.microsoft.com/office/drawing/2014/main" id="{F62F5C91-2C6C-48CA-AA14-D84927A7964B}"/>
                    </a:ext>
                  </a:extLst>
                </p:cNvPr>
                <p:cNvGrpSpPr/>
                <p:nvPr/>
              </p:nvGrpSpPr>
              <p:grpSpPr>
                <a:xfrm>
                  <a:off x="8185924" y="8999628"/>
                  <a:ext cx="637453" cy="1091074"/>
                  <a:chOff x="8185924" y="8999628"/>
                  <a:chExt cx="637453" cy="1091074"/>
                </a:xfrm>
              </p:grpSpPr>
              <p:grpSp>
                <p:nvGrpSpPr>
                  <p:cNvPr id="358" name="Graphic 3">
                    <a:extLst>
                      <a:ext uri="{FF2B5EF4-FFF2-40B4-BE49-F238E27FC236}">
                        <a16:creationId xmlns:a16="http://schemas.microsoft.com/office/drawing/2014/main" id="{FC8104F7-2E91-4067-B1B2-0ECF83572371}"/>
                      </a:ext>
                    </a:extLst>
                  </p:cNvPr>
                  <p:cNvGrpSpPr/>
                  <p:nvPr/>
                </p:nvGrpSpPr>
                <p:grpSpPr>
                  <a:xfrm>
                    <a:off x="8390894" y="8999628"/>
                    <a:ext cx="370271" cy="843196"/>
                    <a:chOff x="8390894" y="8999628"/>
                    <a:chExt cx="370271" cy="843196"/>
                  </a:xfrm>
                </p:grpSpPr>
                <p:sp>
                  <p:nvSpPr>
                    <p:cNvPr id="381" name="Freeform: Shape 380">
                      <a:extLst>
                        <a:ext uri="{FF2B5EF4-FFF2-40B4-BE49-F238E27FC236}">
                          <a16:creationId xmlns:a16="http://schemas.microsoft.com/office/drawing/2014/main" id="{A4044552-0CD9-4282-B8B3-269AC1DF0698}"/>
                        </a:ext>
                      </a:extLst>
                    </p:cNvPr>
                    <p:cNvSpPr/>
                    <p:nvPr/>
                  </p:nvSpPr>
                  <p:spPr>
                    <a:xfrm>
                      <a:off x="8390894" y="9013984"/>
                      <a:ext cx="360700" cy="828839"/>
                    </a:xfrm>
                    <a:custGeom>
                      <a:avLst/>
                      <a:gdLst>
                        <a:gd name="connsiteX0" fmla="*/ 250636 w 360700"/>
                        <a:gd name="connsiteY0" fmla="*/ 392404 h 828839"/>
                        <a:gd name="connsiteX1" fmla="*/ 236280 w 360700"/>
                        <a:gd name="connsiteY1" fmla="*/ 172275 h 828839"/>
                        <a:gd name="connsiteX2" fmla="*/ 250636 w 360700"/>
                        <a:gd name="connsiteY2" fmla="*/ 66996 h 828839"/>
                        <a:gd name="connsiteX3" fmla="*/ 255422 w 360700"/>
                        <a:gd name="connsiteY3" fmla="*/ 33498 h 828839"/>
                        <a:gd name="connsiteX4" fmla="*/ 188426 w 360700"/>
                        <a:gd name="connsiteY4" fmla="*/ 28712 h 828839"/>
                        <a:gd name="connsiteX5" fmla="*/ 68790 w 360700"/>
                        <a:gd name="connsiteY5" fmla="*/ 4785 h 828839"/>
                        <a:gd name="connsiteX6" fmla="*/ 30507 w 360700"/>
                        <a:gd name="connsiteY6" fmla="*/ 0 h 828839"/>
                        <a:gd name="connsiteX7" fmla="*/ 16151 w 360700"/>
                        <a:gd name="connsiteY7" fmla="*/ 52640 h 828839"/>
                        <a:gd name="connsiteX8" fmla="*/ 1795 w 360700"/>
                        <a:gd name="connsiteY8" fmla="*/ 162704 h 828839"/>
                        <a:gd name="connsiteX9" fmla="*/ 16151 w 360700"/>
                        <a:gd name="connsiteY9" fmla="*/ 397189 h 828839"/>
                        <a:gd name="connsiteX10" fmla="*/ 174070 w 360700"/>
                        <a:gd name="connsiteY10" fmla="*/ 823091 h 828839"/>
                        <a:gd name="connsiteX11" fmla="*/ 174070 w 360700"/>
                        <a:gd name="connsiteY11" fmla="*/ 827877 h 828839"/>
                        <a:gd name="connsiteX12" fmla="*/ 250636 w 360700"/>
                        <a:gd name="connsiteY12" fmla="*/ 813521 h 828839"/>
                        <a:gd name="connsiteX13" fmla="*/ 351130 w 360700"/>
                        <a:gd name="connsiteY13" fmla="*/ 794379 h 828839"/>
                        <a:gd name="connsiteX14" fmla="*/ 355915 w 360700"/>
                        <a:gd name="connsiteY14" fmla="*/ 789594 h 828839"/>
                        <a:gd name="connsiteX15" fmla="*/ 360701 w 360700"/>
                        <a:gd name="connsiteY15" fmla="*/ 780023 h 828839"/>
                        <a:gd name="connsiteX16" fmla="*/ 250636 w 360700"/>
                        <a:gd name="connsiteY16" fmla="*/ 392404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0700" h="828839">
                          <a:moveTo>
                            <a:pt x="250636" y="392404"/>
                          </a:moveTo>
                          <a:cubicBezTo>
                            <a:pt x="236280" y="320623"/>
                            <a:pt x="231494" y="244056"/>
                            <a:pt x="236280" y="172275"/>
                          </a:cubicBezTo>
                          <a:cubicBezTo>
                            <a:pt x="236280" y="133991"/>
                            <a:pt x="245851" y="100494"/>
                            <a:pt x="250636" y="66996"/>
                          </a:cubicBezTo>
                          <a:cubicBezTo>
                            <a:pt x="250636" y="57425"/>
                            <a:pt x="255422" y="43069"/>
                            <a:pt x="255422" y="33498"/>
                          </a:cubicBezTo>
                          <a:cubicBezTo>
                            <a:pt x="231494" y="33498"/>
                            <a:pt x="212353" y="33498"/>
                            <a:pt x="188426" y="28712"/>
                          </a:cubicBezTo>
                          <a:cubicBezTo>
                            <a:pt x="145357" y="23927"/>
                            <a:pt x="107074" y="14356"/>
                            <a:pt x="68790" y="4785"/>
                          </a:cubicBezTo>
                          <a:cubicBezTo>
                            <a:pt x="59220" y="0"/>
                            <a:pt x="44863" y="0"/>
                            <a:pt x="30507" y="0"/>
                          </a:cubicBezTo>
                          <a:cubicBezTo>
                            <a:pt x="25722" y="19142"/>
                            <a:pt x="20936" y="33498"/>
                            <a:pt x="16151" y="52640"/>
                          </a:cubicBezTo>
                          <a:cubicBezTo>
                            <a:pt x="6580" y="86137"/>
                            <a:pt x="1795" y="124421"/>
                            <a:pt x="1795" y="162704"/>
                          </a:cubicBezTo>
                          <a:cubicBezTo>
                            <a:pt x="-2991" y="239271"/>
                            <a:pt x="1795" y="320623"/>
                            <a:pt x="16151" y="397189"/>
                          </a:cubicBezTo>
                          <a:cubicBezTo>
                            <a:pt x="30507" y="473756"/>
                            <a:pt x="150143" y="794379"/>
                            <a:pt x="174070" y="823091"/>
                          </a:cubicBezTo>
                          <a:cubicBezTo>
                            <a:pt x="174070" y="823091"/>
                            <a:pt x="174070" y="827877"/>
                            <a:pt x="174070" y="827877"/>
                          </a:cubicBezTo>
                          <a:cubicBezTo>
                            <a:pt x="197997" y="832662"/>
                            <a:pt x="226709" y="818306"/>
                            <a:pt x="250636" y="813521"/>
                          </a:cubicBezTo>
                          <a:cubicBezTo>
                            <a:pt x="284134" y="803950"/>
                            <a:pt x="317632" y="799164"/>
                            <a:pt x="351130" y="794379"/>
                          </a:cubicBezTo>
                          <a:cubicBezTo>
                            <a:pt x="355915" y="794379"/>
                            <a:pt x="355915" y="789594"/>
                            <a:pt x="355915" y="789594"/>
                          </a:cubicBezTo>
                          <a:cubicBezTo>
                            <a:pt x="360701" y="789594"/>
                            <a:pt x="360701" y="784808"/>
                            <a:pt x="360701" y="780023"/>
                          </a:cubicBezTo>
                          <a:cubicBezTo>
                            <a:pt x="322418" y="646031"/>
                            <a:pt x="274563" y="526396"/>
                            <a:pt x="250636" y="392404"/>
                          </a:cubicBezTo>
                          <a:close/>
                        </a:path>
                      </a:pathLst>
                    </a:custGeom>
                    <a:solidFill>
                      <a:srgbClr val="FBC98F"/>
                    </a:solidFill>
                    <a:ln w="47824"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023C02EB-A8DC-41F2-B39E-1404EE304F07}"/>
                        </a:ext>
                      </a:extLst>
                    </p:cNvPr>
                    <p:cNvSpPr/>
                    <p:nvPr/>
                  </p:nvSpPr>
                  <p:spPr>
                    <a:xfrm>
                      <a:off x="8390894" y="8999628"/>
                      <a:ext cx="370271" cy="837447"/>
                    </a:xfrm>
                    <a:custGeom>
                      <a:avLst/>
                      <a:gdLst>
                        <a:gd name="connsiteX0" fmla="*/ 188426 w 370271"/>
                        <a:gd name="connsiteY0" fmla="*/ 837448 h 837447"/>
                        <a:gd name="connsiteX1" fmla="*/ 188426 w 370271"/>
                        <a:gd name="connsiteY1" fmla="*/ 837448 h 837447"/>
                        <a:gd name="connsiteX2" fmla="*/ 178855 w 370271"/>
                        <a:gd name="connsiteY2" fmla="*/ 837448 h 837447"/>
                        <a:gd name="connsiteX3" fmla="*/ 174070 w 370271"/>
                        <a:gd name="connsiteY3" fmla="*/ 832662 h 837447"/>
                        <a:gd name="connsiteX4" fmla="*/ 174070 w 370271"/>
                        <a:gd name="connsiteY4" fmla="*/ 827877 h 837447"/>
                        <a:gd name="connsiteX5" fmla="*/ 16151 w 370271"/>
                        <a:gd name="connsiteY5" fmla="*/ 401975 h 837447"/>
                        <a:gd name="connsiteX6" fmla="*/ 1795 w 370271"/>
                        <a:gd name="connsiteY6" fmla="*/ 167490 h 837447"/>
                        <a:gd name="connsiteX7" fmla="*/ 16151 w 370271"/>
                        <a:gd name="connsiteY7" fmla="*/ 57425 h 837447"/>
                        <a:gd name="connsiteX8" fmla="*/ 25722 w 370271"/>
                        <a:gd name="connsiteY8" fmla="*/ 19142 h 837447"/>
                        <a:gd name="connsiteX9" fmla="*/ 30507 w 370271"/>
                        <a:gd name="connsiteY9" fmla="*/ 4785 h 837447"/>
                        <a:gd name="connsiteX10" fmla="*/ 35292 w 370271"/>
                        <a:gd name="connsiteY10" fmla="*/ 0 h 837447"/>
                        <a:gd name="connsiteX11" fmla="*/ 44863 w 370271"/>
                        <a:gd name="connsiteY11" fmla="*/ 0 h 837447"/>
                        <a:gd name="connsiteX12" fmla="*/ 68790 w 370271"/>
                        <a:gd name="connsiteY12" fmla="*/ 4785 h 837447"/>
                        <a:gd name="connsiteX13" fmla="*/ 83147 w 370271"/>
                        <a:gd name="connsiteY13" fmla="*/ 9571 h 837447"/>
                        <a:gd name="connsiteX14" fmla="*/ 188426 w 370271"/>
                        <a:gd name="connsiteY14" fmla="*/ 28712 h 837447"/>
                        <a:gd name="connsiteX15" fmla="*/ 255422 w 370271"/>
                        <a:gd name="connsiteY15" fmla="*/ 33498 h 837447"/>
                        <a:gd name="connsiteX16" fmla="*/ 260207 w 370271"/>
                        <a:gd name="connsiteY16" fmla="*/ 33498 h 837447"/>
                        <a:gd name="connsiteX17" fmla="*/ 260207 w 370271"/>
                        <a:gd name="connsiteY17" fmla="*/ 38283 h 837447"/>
                        <a:gd name="connsiteX18" fmla="*/ 260207 w 370271"/>
                        <a:gd name="connsiteY18" fmla="*/ 47854 h 837447"/>
                        <a:gd name="connsiteX19" fmla="*/ 255422 w 370271"/>
                        <a:gd name="connsiteY19" fmla="*/ 76567 h 837447"/>
                        <a:gd name="connsiteX20" fmla="*/ 250636 w 370271"/>
                        <a:gd name="connsiteY20" fmla="*/ 90923 h 837447"/>
                        <a:gd name="connsiteX21" fmla="*/ 241066 w 370271"/>
                        <a:gd name="connsiteY21" fmla="*/ 181846 h 837447"/>
                        <a:gd name="connsiteX22" fmla="*/ 255422 w 370271"/>
                        <a:gd name="connsiteY22" fmla="*/ 401975 h 837447"/>
                        <a:gd name="connsiteX23" fmla="*/ 360701 w 370271"/>
                        <a:gd name="connsiteY23" fmla="*/ 751311 h 837447"/>
                        <a:gd name="connsiteX24" fmla="*/ 370272 w 370271"/>
                        <a:gd name="connsiteY24" fmla="*/ 780023 h 837447"/>
                        <a:gd name="connsiteX25" fmla="*/ 370272 w 370271"/>
                        <a:gd name="connsiteY25" fmla="*/ 789594 h 837447"/>
                        <a:gd name="connsiteX26" fmla="*/ 365486 w 370271"/>
                        <a:gd name="connsiteY26" fmla="*/ 794379 h 837447"/>
                        <a:gd name="connsiteX27" fmla="*/ 355915 w 370271"/>
                        <a:gd name="connsiteY27" fmla="*/ 799165 h 837447"/>
                        <a:gd name="connsiteX28" fmla="*/ 312847 w 370271"/>
                        <a:gd name="connsiteY28" fmla="*/ 808735 h 837447"/>
                        <a:gd name="connsiteX29" fmla="*/ 255422 w 370271"/>
                        <a:gd name="connsiteY29" fmla="*/ 818306 h 837447"/>
                        <a:gd name="connsiteX30" fmla="*/ 236280 w 370271"/>
                        <a:gd name="connsiteY30" fmla="*/ 823092 h 837447"/>
                        <a:gd name="connsiteX31" fmla="*/ 188426 w 370271"/>
                        <a:gd name="connsiteY31" fmla="*/ 837448 h 837447"/>
                        <a:gd name="connsiteX32" fmla="*/ 183640 w 370271"/>
                        <a:gd name="connsiteY32" fmla="*/ 827877 h 837447"/>
                        <a:gd name="connsiteX33" fmla="*/ 188426 w 370271"/>
                        <a:gd name="connsiteY33" fmla="*/ 827877 h 837447"/>
                        <a:gd name="connsiteX34" fmla="*/ 188426 w 370271"/>
                        <a:gd name="connsiteY34" fmla="*/ 827877 h 837447"/>
                        <a:gd name="connsiteX35" fmla="*/ 231494 w 370271"/>
                        <a:gd name="connsiteY35" fmla="*/ 818306 h 837447"/>
                        <a:gd name="connsiteX36" fmla="*/ 250636 w 370271"/>
                        <a:gd name="connsiteY36" fmla="*/ 813521 h 837447"/>
                        <a:gd name="connsiteX37" fmla="*/ 308061 w 370271"/>
                        <a:gd name="connsiteY37" fmla="*/ 803950 h 837447"/>
                        <a:gd name="connsiteX38" fmla="*/ 351130 w 370271"/>
                        <a:gd name="connsiteY38" fmla="*/ 794379 h 837447"/>
                        <a:gd name="connsiteX39" fmla="*/ 351130 w 370271"/>
                        <a:gd name="connsiteY39" fmla="*/ 794379 h 837447"/>
                        <a:gd name="connsiteX40" fmla="*/ 355915 w 370271"/>
                        <a:gd name="connsiteY40" fmla="*/ 789594 h 837447"/>
                        <a:gd name="connsiteX41" fmla="*/ 355915 w 370271"/>
                        <a:gd name="connsiteY41" fmla="*/ 789594 h 837447"/>
                        <a:gd name="connsiteX42" fmla="*/ 346345 w 370271"/>
                        <a:gd name="connsiteY42" fmla="*/ 760881 h 837447"/>
                        <a:gd name="connsiteX43" fmla="*/ 241066 w 370271"/>
                        <a:gd name="connsiteY43" fmla="*/ 406760 h 837447"/>
                        <a:gd name="connsiteX44" fmla="*/ 226709 w 370271"/>
                        <a:gd name="connsiteY44" fmla="*/ 186631 h 837447"/>
                        <a:gd name="connsiteX45" fmla="*/ 236280 w 370271"/>
                        <a:gd name="connsiteY45" fmla="*/ 95708 h 837447"/>
                        <a:gd name="connsiteX46" fmla="*/ 236280 w 370271"/>
                        <a:gd name="connsiteY46" fmla="*/ 81352 h 837447"/>
                        <a:gd name="connsiteX47" fmla="*/ 241066 w 370271"/>
                        <a:gd name="connsiteY47" fmla="*/ 57425 h 837447"/>
                        <a:gd name="connsiteX48" fmla="*/ 241066 w 370271"/>
                        <a:gd name="connsiteY48" fmla="*/ 52640 h 837447"/>
                        <a:gd name="connsiteX49" fmla="*/ 178855 w 370271"/>
                        <a:gd name="connsiteY49" fmla="*/ 47854 h 837447"/>
                        <a:gd name="connsiteX50" fmla="*/ 73576 w 370271"/>
                        <a:gd name="connsiteY50" fmla="*/ 28712 h 837447"/>
                        <a:gd name="connsiteX51" fmla="*/ 59220 w 370271"/>
                        <a:gd name="connsiteY51" fmla="*/ 23927 h 837447"/>
                        <a:gd name="connsiteX52" fmla="*/ 35292 w 370271"/>
                        <a:gd name="connsiteY52" fmla="*/ 19142 h 837447"/>
                        <a:gd name="connsiteX53" fmla="*/ 30507 w 370271"/>
                        <a:gd name="connsiteY53" fmla="*/ 19142 h 837447"/>
                        <a:gd name="connsiteX54" fmla="*/ 30507 w 370271"/>
                        <a:gd name="connsiteY54" fmla="*/ 28712 h 837447"/>
                        <a:gd name="connsiteX55" fmla="*/ 20936 w 370271"/>
                        <a:gd name="connsiteY55" fmla="*/ 66996 h 837447"/>
                        <a:gd name="connsiteX56" fmla="*/ 6580 w 370271"/>
                        <a:gd name="connsiteY56" fmla="*/ 172275 h 837447"/>
                        <a:gd name="connsiteX57" fmla="*/ 20936 w 370271"/>
                        <a:gd name="connsiteY57" fmla="*/ 401975 h 837447"/>
                        <a:gd name="connsiteX58" fmla="*/ 183640 w 370271"/>
                        <a:gd name="connsiteY58" fmla="*/ 827877 h 837447"/>
                        <a:gd name="connsiteX59" fmla="*/ 183640 w 370271"/>
                        <a:gd name="connsiteY59" fmla="*/ 827877 h 837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70271" h="837447">
                          <a:moveTo>
                            <a:pt x="188426" y="837448"/>
                          </a:moveTo>
                          <a:lnTo>
                            <a:pt x="188426" y="837448"/>
                          </a:lnTo>
                          <a:cubicBezTo>
                            <a:pt x="183640" y="837448"/>
                            <a:pt x="183640" y="837448"/>
                            <a:pt x="178855" y="837448"/>
                          </a:cubicBezTo>
                          <a:cubicBezTo>
                            <a:pt x="174070" y="837448"/>
                            <a:pt x="174070" y="832662"/>
                            <a:pt x="174070" y="832662"/>
                          </a:cubicBezTo>
                          <a:cubicBezTo>
                            <a:pt x="174070" y="832662"/>
                            <a:pt x="174070" y="827877"/>
                            <a:pt x="174070" y="827877"/>
                          </a:cubicBezTo>
                          <a:cubicBezTo>
                            <a:pt x="145357" y="784808"/>
                            <a:pt x="30507" y="473756"/>
                            <a:pt x="16151" y="401975"/>
                          </a:cubicBezTo>
                          <a:cubicBezTo>
                            <a:pt x="1795" y="325408"/>
                            <a:pt x="-2991" y="244056"/>
                            <a:pt x="1795" y="167490"/>
                          </a:cubicBezTo>
                          <a:cubicBezTo>
                            <a:pt x="6580" y="124421"/>
                            <a:pt x="6580" y="90923"/>
                            <a:pt x="16151" y="57425"/>
                          </a:cubicBezTo>
                          <a:cubicBezTo>
                            <a:pt x="20936" y="43069"/>
                            <a:pt x="20936" y="28712"/>
                            <a:pt x="25722" y="19142"/>
                          </a:cubicBezTo>
                          <a:lnTo>
                            <a:pt x="30507" y="4785"/>
                          </a:lnTo>
                          <a:cubicBezTo>
                            <a:pt x="30507" y="0"/>
                            <a:pt x="35292" y="0"/>
                            <a:pt x="35292" y="0"/>
                          </a:cubicBezTo>
                          <a:lnTo>
                            <a:pt x="44863" y="0"/>
                          </a:lnTo>
                          <a:cubicBezTo>
                            <a:pt x="54434" y="0"/>
                            <a:pt x="64005" y="4785"/>
                            <a:pt x="68790" y="4785"/>
                          </a:cubicBezTo>
                          <a:lnTo>
                            <a:pt x="83147" y="9571"/>
                          </a:lnTo>
                          <a:cubicBezTo>
                            <a:pt x="121430" y="19142"/>
                            <a:pt x="154928" y="23927"/>
                            <a:pt x="188426" y="28712"/>
                          </a:cubicBezTo>
                          <a:cubicBezTo>
                            <a:pt x="207567" y="28712"/>
                            <a:pt x="231494" y="33498"/>
                            <a:pt x="255422" y="33498"/>
                          </a:cubicBezTo>
                          <a:cubicBezTo>
                            <a:pt x="255422" y="33498"/>
                            <a:pt x="260207" y="33498"/>
                            <a:pt x="260207" y="33498"/>
                          </a:cubicBezTo>
                          <a:cubicBezTo>
                            <a:pt x="260207" y="33498"/>
                            <a:pt x="260207" y="38283"/>
                            <a:pt x="260207" y="38283"/>
                          </a:cubicBezTo>
                          <a:lnTo>
                            <a:pt x="260207" y="47854"/>
                          </a:lnTo>
                          <a:cubicBezTo>
                            <a:pt x="260207" y="57425"/>
                            <a:pt x="260207" y="66996"/>
                            <a:pt x="255422" y="76567"/>
                          </a:cubicBezTo>
                          <a:lnTo>
                            <a:pt x="250636" y="90923"/>
                          </a:lnTo>
                          <a:cubicBezTo>
                            <a:pt x="245851" y="119635"/>
                            <a:pt x="241066" y="153134"/>
                            <a:pt x="241066" y="181846"/>
                          </a:cubicBezTo>
                          <a:cubicBezTo>
                            <a:pt x="236280" y="253627"/>
                            <a:pt x="241066" y="325408"/>
                            <a:pt x="255422" y="401975"/>
                          </a:cubicBezTo>
                          <a:cubicBezTo>
                            <a:pt x="274563" y="526396"/>
                            <a:pt x="317632" y="641246"/>
                            <a:pt x="360701" y="751311"/>
                          </a:cubicBezTo>
                          <a:lnTo>
                            <a:pt x="370272" y="780023"/>
                          </a:lnTo>
                          <a:cubicBezTo>
                            <a:pt x="370272" y="784808"/>
                            <a:pt x="370272" y="784808"/>
                            <a:pt x="370272" y="789594"/>
                          </a:cubicBezTo>
                          <a:cubicBezTo>
                            <a:pt x="370272" y="789594"/>
                            <a:pt x="365486" y="794379"/>
                            <a:pt x="365486" y="794379"/>
                          </a:cubicBezTo>
                          <a:cubicBezTo>
                            <a:pt x="365486" y="799165"/>
                            <a:pt x="360701" y="799165"/>
                            <a:pt x="355915" y="799165"/>
                          </a:cubicBezTo>
                          <a:cubicBezTo>
                            <a:pt x="341559" y="803950"/>
                            <a:pt x="327203" y="803950"/>
                            <a:pt x="312847" y="808735"/>
                          </a:cubicBezTo>
                          <a:cubicBezTo>
                            <a:pt x="293705" y="813521"/>
                            <a:pt x="274563" y="813521"/>
                            <a:pt x="255422" y="818306"/>
                          </a:cubicBezTo>
                          <a:cubicBezTo>
                            <a:pt x="250636" y="818306"/>
                            <a:pt x="241066" y="823092"/>
                            <a:pt x="236280" y="823092"/>
                          </a:cubicBezTo>
                          <a:cubicBezTo>
                            <a:pt x="217138" y="832662"/>
                            <a:pt x="202782" y="837448"/>
                            <a:pt x="188426" y="837448"/>
                          </a:cubicBezTo>
                          <a:close/>
                          <a:moveTo>
                            <a:pt x="183640" y="827877"/>
                          </a:moveTo>
                          <a:cubicBezTo>
                            <a:pt x="183640" y="827877"/>
                            <a:pt x="188426" y="827877"/>
                            <a:pt x="188426" y="827877"/>
                          </a:cubicBezTo>
                          <a:lnTo>
                            <a:pt x="188426" y="827877"/>
                          </a:lnTo>
                          <a:cubicBezTo>
                            <a:pt x="202782" y="827877"/>
                            <a:pt x="217138" y="823092"/>
                            <a:pt x="231494" y="818306"/>
                          </a:cubicBezTo>
                          <a:cubicBezTo>
                            <a:pt x="236280" y="818306"/>
                            <a:pt x="245851" y="813521"/>
                            <a:pt x="250636" y="813521"/>
                          </a:cubicBezTo>
                          <a:cubicBezTo>
                            <a:pt x="269778" y="808735"/>
                            <a:pt x="288920" y="803950"/>
                            <a:pt x="308061" y="803950"/>
                          </a:cubicBezTo>
                          <a:cubicBezTo>
                            <a:pt x="322418" y="799165"/>
                            <a:pt x="336774" y="799165"/>
                            <a:pt x="351130" y="794379"/>
                          </a:cubicBezTo>
                          <a:cubicBezTo>
                            <a:pt x="351130" y="794379"/>
                            <a:pt x="351130" y="794379"/>
                            <a:pt x="351130" y="794379"/>
                          </a:cubicBezTo>
                          <a:cubicBezTo>
                            <a:pt x="351130" y="794379"/>
                            <a:pt x="351130" y="789594"/>
                            <a:pt x="355915" y="789594"/>
                          </a:cubicBezTo>
                          <a:cubicBezTo>
                            <a:pt x="355915" y="789594"/>
                            <a:pt x="355915" y="789594"/>
                            <a:pt x="355915" y="789594"/>
                          </a:cubicBezTo>
                          <a:lnTo>
                            <a:pt x="346345" y="760881"/>
                          </a:lnTo>
                          <a:cubicBezTo>
                            <a:pt x="303276" y="646031"/>
                            <a:pt x="264993" y="531181"/>
                            <a:pt x="241066" y="406760"/>
                          </a:cubicBezTo>
                          <a:cubicBezTo>
                            <a:pt x="226709" y="330194"/>
                            <a:pt x="221924" y="258413"/>
                            <a:pt x="226709" y="186631"/>
                          </a:cubicBezTo>
                          <a:cubicBezTo>
                            <a:pt x="226709" y="153134"/>
                            <a:pt x="231494" y="124421"/>
                            <a:pt x="236280" y="95708"/>
                          </a:cubicBezTo>
                          <a:lnTo>
                            <a:pt x="236280" y="81352"/>
                          </a:lnTo>
                          <a:cubicBezTo>
                            <a:pt x="236280" y="71781"/>
                            <a:pt x="241066" y="62211"/>
                            <a:pt x="241066" y="57425"/>
                          </a:cubicBezTo>
                          <a:lnTo>
                            <a:pt x="241066" y="52640"/>
                          </a:lnTo>
                          <a:cubicBezTo>
                            <a:pt x="217138" y="52640"/>
                            <a:pt x="197997" y="52640"/>
                            <a:pt x="178855" y="47854"/>
                          </a:cubicBezTo>
                          <a:cubicBezTo>
                            <a:pt x="140571" y="43069"/>
                            <a:pt x="107074" y="38283"/>
                            <a:pt x="73576" y="28712"/>
                          </a:cubicBezTo>
                          <a:lnTo>
                            <a:pt x="59220" y="23927"/>
                          </a:lnTo>
                          <a:cubicBezTo>
                            <a:pt x="49649" y="23927"/>
                            <a:pt x="40078" y="19142"/>
                            <a:pt x="35292" y="19142"/>
                          </a:cubicBezTo>
                          <a:lnTo>
                            <a:pt x="30507" y="19142"/>
                          </a:lnTo>
                          <a:lnTo>
                            <a:pt x="30507" y="28712"/>
                          </a:lnTo>
                          <a:cubicBezTo>
                            <a:pt x="25722" y="43069"/>
                            <a:pt x="20936" y="52640"/>
                            <a:pt x="20936" y="66996"/>
                          </a:cubicBezTo>
                          <a:cubicBezTo>
                            <a:pt x="16151" y="100494"/>
                            <a:pt x="11365" y="133992"/>
                            <a:pt x="6580" y="172275"/>
                          </a:cubicBezTo>
                          <a:cubicBezTo>
                            <a:pt x="1795" y="248842"/>
                            <a:pt x="6580" y="325408"/>
                            <a:pt x="20936" y="401975"/>
                          </a:cubicBezTo>
                          <a:cubicBezTo>
                            <a:pt x="40078" y="478542"/>
                            <a:pt x="159713" y="799165"/>
                            <a:pt x="183640" y="827877"/>
                          </a:cubicBezTo>
                          <a:cubicBezTo>
                            <a:pt x="183640" y="823092"/>
                            <a:pt x="183640" y="827877"/>
                            <a:pt x="183640" y="827877"/>
                          </a:cubicBezTo>
                          <a:close/>
                        </a:path>
                      </a:pathLst>
                    </a:custGeom>
                    <a:solidFill>
                      <a:srgbClr val="D97D30"/>
                    </a:solidFill>
                    <a:ln w="47824" cap="flat">
                      <a:noFill/>
                      <a:prstDash val="solid"/>
                      <a:miter/>
                    </a:ln>
                  </p:spPr>
                  <p:txBody>
                    <a:bodyPr rtlCol="0" anchor="ctr"/>
                    <a:lstStyle/>
                    <a:p>
                      <a:endParaRPr lang="en-US"/>
                    </a:p>
                  </p:txBody>
                </p:sp>
              </p:grpSp>
              <p:sp>
                <p:nvSpPr>
                  <p:cNvPr id="359" name="Freeform: Shape 358">
                    <a:extLst>
                      <a:ext uri="{FF2B5EF4-FFF2-40B4-BE49-F238E27FC236}">
                        <a16:creationId xmlns:a16="http://schemas.microsoft.com/office/drawing/2014/main" id="{8033DD95-5D23-47D2-80F6-BDAF93AA13AB}"/>
                      </a:ext>
                    </a:extLst>
                  </p:cNvPr>
                  <p:cNvSpPr/>
                  <p:nvPr/>
                </p:nvSpPr>
                <p:spPr>
                  <a:xfrm>
                    <a:off x="8390562" y="9009199"/>
                    <a:ext cx="365818" cy="828839"/>
                  </a:xfrm>
                  <a:custGeom>
                    <a:avLst/>
                    <a:gdLst>
                      <a:gd name="connsiteX0" fmla="*/ 365819 w 365818"/>
                      <a:gd name="connsiteY0" fmla="*/ 775237 h 828839"/>
                      <a:gd name="connsiteX1" fmla="*/ 250969 w 365818"/>
                      <a:gd name="connsiteY1" fmla="*/ 392404 h 828839"/>
                      <a:gd name="connsiteX2" fmla="*/ 236612 w 365818"/>
                      <a:gd name="connsiteY2" fmla="*/ 172275 h 828839"/>
                      <a:gd name="connsiteX3" fmla="*/ 250969 w 365818"/>
                      <a:gd name="connsiteY3" fmla="*/ 66996 h 828839"/>
                      <a:gd name="connsiteX4" fmla="*/ 255754 w 365818"/>
                      <a:gd name="connsiteY4" fmla="*/ 33498 h 828839"/>
                      <a:gd name="connsiteX5" fmla="*/ 188758 w 365818"/>
                      <a:gd name="connsiteY5" fmla="*/ 28712 h 828839"/>
                      <a:gd name="connsiteX6" fmla="*/ 69123 w 365818"/>
                      <a:gd name="connsiteY6" fmla="*/ 4785 h 828839"/>
                      <a:gd name="connsiteX7" fmla="*/ 30839 w 365818"/>
                      <a:gd name="connsiteY7" fmla="*/ 0 h 828839"/>
                      <a:gd name="connsiteX8" fmla="*/ 16483 w 365818"/>
                      <a:gd name="connsiteY8" fmla="*/ 52640 h 828839"/>
                      <a:gd name="connsiteX9" fmla="*/ 2127 w 365818"/>
                      <a:gd name="connsiteY9" fmla="*/ 162704 h 828839"/>
                      <a:gd name="connsiteX10" fmla="*/ 2127 w 365818"/>
                      <a:gd name="connsiteY10" fmla="*/ 301481 h 828839"/>
                      <a:gd name="connsiteX11" fmla="*/ 30839 w 365818"/>
                      <a:gd name="connsiteY11" fmla="*/ 200987 h 828839"/>
                      <a:gd name="connsiteX12" fmla="*/ 136118 w 365818"/>
                      <a:gd name="connsiteY12" fmla="*/ 191417 h 828839"/>
                      <a:gd name="connsiteX13" fmla="*/ 140904 w 365818"/>
                      <a:gd name="connsiteY13" fmla="*/ 306266 h 828839"/>
                      <a:gd name="connsiteX14" fmla="*/ 145690 w 365818"/>
                      <a:gd name="connsiteY14" fmla="*/ 440258 h 828839"/>
                      <a:gd name="connsiteX15" fmla="*/ 174402 w 365818"/>
                      <a:gd name="connsiteY15" fmla="*/ 598177 h 828839"/>
                      <a:gd name="connsiteX16" fmla="*/ 126548 w 365818"/>
                      <a:gd name="connsiteY16" fmla="*/ 727383 h 828839"/>
                      <a:gd name="connsiteX17" fmla="*/ 169617 w 365818"/>
                      <a:gd name="connsiteY17" fmla="*/ 823091 h 828839"/>
                      <a:gd name="connsiteX18" fmla="*/ 169617 w 365818"/>
                      <a:gd name="connsiteY18" fmla="*/ 827877 h 828839"/>
                      <a:gd name="connsiteX19" fmla="*/ 246183 w 365818"/>
                      <a:gd name="connsiteY19" fmla="*/ 813521 h 828839"/>
                      <a:gd name="connsiteX20" fmla="*/ 346677 w 365818"/>
                      <a:gd name="connsiteY20" fmla="*/ 794379 h 828839"/>
                      <a:gd name="connsiteX21" fmla="*/ 351462 w 365818"/>
                      <a:gd name="connsiteY21" fmla="*/ 789594 h 828839"/>
                      <a:gd name="connsiteX22" fmla="*/ 365819 w 365818"/>
                      <a:gd name="connsiteY22" fmla="*/ 775237 h 8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5818" h="828839">
                        <a:moveTo>
                          <a:pt x="365819" y="775237"/>
                        </a:moveTo>
                        <a:cubicBezTo>
                          <a:pt x="322750" y="650817"/>
                          <a:pt x="274896" y="526396"/>
                          <a:pt x="250969" y="392404"/>
                        </a:cubicBezTo>
                        <a:cubicBezTo>
                          <a:pt x="236612" y="320623"/>
                          <a:pt x="231827" y="244056"/>
                          <a:pt x="236612" y="172275"/>
                        </a:cubicBezTo>
                        <a:cubicBezTo>
                          <a:pt x="236612" y="133991"/>
                          <a:pt x="246183" y="100494"/>
                          <a:pt x="250969" y="66996"/>
                        </a:cubicBezTo>
                        <a:cubicBezTo>
                          <a:pt x="250969" y="57425"/>
                          <a:pt x="255754" y="43068"/>
                          <a:pt x="255754" y="33498"/>
                        </a:cubicBezTo>
                        <a:cubicBezTo>
                          <a:pt x="231827" y="33498"/>
                          <a:pt x="212685" y="33498"/>
                          <a:pt x="188758" y="28712"/>
                        </a:cubicBezTo>
                        <a:cubicBezTo>
                          <a:pt x="145690" y="23927"/>
                          <a:pt x="107406" y="14356"/>
                          <a:pt x="69123" y="4785"/>
                        </a:cubicBezTo>
                        <a:cubicBezTo>
                          <a:pt x="59552" y="0"/>
                          <a:pt x="45195" y="0"/>
                          <a:pt x="30839" y="0"/>
                        </a:cubicBezTo>
                        <a:cubicBezTo>
                          <a:pt x="26054" y="19141"/>
                          <a:pt x="21268" y="33498"/>
                          <a:pt x="16483" y="52640"/>
                        </a:cubicBezTo>
                        <a:cubicBezTo>
                          <a:pt x="6912" y="86137"/>
                          <a:pt x="2127" y="124421"/>
                          <a:pt x="2127" y="162704"/>
                        </a:cubicBezTo>
                        <a:cubicBezTo>
                          <a:pt x="-2659" y="210558"/>
                          <a:pt x="2127" y="258412"/>
                          <a:pt x="2127" y="301481"/>
                        </a:cubicBezTo>
                        <a:cubicBezTo>
                          <a:pt x="6912" y="267983"/>
                          <a:pt x="11698" y="229700"/>
                          <a:pt x="30839" y="200987"/>
                        </a:cubicBezTo>
                        <a:cubicBezTo>
                          <a:pt x="54767" y="162704"/>
                          <a:pt x="107406" y="157919"/>
                          <a:pt x="136118" y="191417"/>
                        </a:cubicBezTo>
                        <a:cubicBezTo>
                          <a:pt x="160046" y="220129"/>
                          <a:pt x="150475" y="272769"/>
                          <a:pt x="140904" y="306266"/>
                        </a:cubicBezTo>
                        <a:cubicBezTo>
                          <a:pt x="131333" y="354121"/>
                          <a:pt x="131333" y="392404"/>
                          <a:pt x="145690" y="440258"/>
                        </a:cubicBezTo>
                        <a:cubicBezTo>
                          <a:pt x="160046" y="492898"/>
                          <a:pt x="174402" y="545537"/>
                          <a:pt x="174402" y="598177"/>
                        </a:cubicBezTo>
                        <a:cubicBezTo>
                          <a:pt x="174402" y="641245"/>
                          <a:pt x="160046" y="703456"/>
                          <a:pt x="126548" y="727383"/>
                        </a:cubicBezTo>
                        <a:cubicBezTo>
                          <a:pt x="145690" y="775237"/>
                          <a:pt x="164831" y="813521"/>
                          <a:pt x="169617" y="823091"/>
                        </a:cubicBezTo>
                        <a:cubicBezTo>
                          <a:pt x="169617" y="823091"/>
                          <a:pt x="169617" y="827877"/>
                          <a:pt x="169617" y="827877"/>
                        </a:cubicBezTo>
                        <a:cubicBezTo>
                          <a:pt x="193544" y="832662"/>
                          <a:pt x="222256" y="818306"/>
                          <a:pt x="246183" y="813521"/>
                        </a:cubicBezTo>
                        <a:cubicBezTo>
                          <a:pt x="279681" y="803950"/>
                          <a:pt x="313179" y="799164"/>
                          <a:pt x="346677" y="794379"/>
                        </a:cubicBezTo>
                        <a:cubicBezTo>
                          <a:pt x="351462" y="794379"/>
                          <a:pt x="351462" y="789594"/>
                          <a:pt x="351462" y="789594"/>
                        </a:cubicBezTo>
                        <a:cubicBezTo>
                          <a:pt x="365819" y="784808"/>
                          <a:pt x="365819" y="780023"/>
                          <a:pt x="365819" y="7752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9A3D185F-5A12-4F8D-A62C-87DEDA292248}"/>
                      </a:ext>
                    </a:extLst>
                  </p:cNvPr>
                  <p:cNvSpPr/>
                  <p:nvPr/>
                </p:nvSpPr>
                <p:spPr>
                  <a:xfrm>
                    <a:off x="8397474" y="9009199"/>
                    <a:ext cx="358906" cy="799164"/>
                  </a:xfrm>
                  <a:custGeom>
                    <a:avLst/>
                    <a:gdLst>
                      <a:gd name="connsiteX0" fmla="*/ 358906 w 358906"/>
                      <a:gd name="connsiteY0" fmla="*/ 775237 h 799164"/>
                      <a:gd name="connsiteX1" fmla="*/ 244056 w 358906"/>
                      <a:gd name="connsiteY1" fmla="*/ 392404 h 799164"/>
                      <a:gd name="connsiteX2" fmla="*/ 229700 w 358906"/>
                      <a:gd name="connsiteY2" fmla="*/ 172275 h 799164"/>
                      <a:gd name="connsiteX3" fmla="*/ 244056 w 358906"/>
                      <a:gd name="connsiteY3" fmla="*/ 66996 h 799164"/>
                      <a:gd name="connsiteX4" fmla="*/ 248842 w 358906"/>
                      <a:gd name="connsiteY4" fmla="*/ 33498 h 799164"/>
                      <a:gd name="connsiteX5" fmla="*/ 181846 w 358906"/>
                      <a:gd name="connsiteY5" fmla="*/ 28712 h 799164"/>
                      <a:gd name="connsiteX6" fmla="*/ 62210 w 358906"/>
                      <a:gd name="connsiteY6" fmla="*/ 4785 h 799164"/>
                      <a:gd name="connsiteX7" fmla="*/ 23927 w 358906"/>
                      <a:gd name="connsiteY7" fmla="*/ 0 h 799164"/>
                      <a:gd name="connsiteX8" fmla="*/ 9571 w 358906"/>
                      <a:gd name="connsiteY8" fmla="*/ 52640 h 799164"/>
                      <a:gd name="connsiteX9" fmla="*/ 0 w 358906"/>
                      <a:gd name="connsiteY9" fmla="*/ 100494 h 799164"/>
                      <a:gd name="connsiteX10" fmla="*/ 86137 w 358906"/>
                      <a:gd name="connsiteY10" fmla="*/ 124421 h 799164"/>
                      <a:gd name="connsiteX11" fmla="*/ 157919 w 358906"/>
                      <a:gd name="connsiteY11" fmla="*/ 162704 h 799164"/>
                      <a:gd name="connsiteX12" fmla="*/ 177060 w 358906"/>
                      <a:gd name="connsiteY12" fmla="*/ 334979 h 799164"/>
                      <a:gd name="connsiteX13" fmla="*/ 215344 w 358906"/>
                      <a:gd name="connsiteY13" fmla="*/ 559894 h 799164"/>
                      <a:gd name="connsiteX14" fmla="*/ 330194 w 358906"/>
                      <a:gd name="connsiteY14" fmla="*/ 799164 h 799164"/>
                      <a:gd name="connsiteX15" fmla="*/ 339765 w 358906"/>
                      <a:gd name="connsiteY15" fmla="*/ 799164 h 799164"/>
                      <a:gd name="connsiteX16" fmla="*/ 344550 w 358906"/>
                      <a:gd name="connsiteY16" fmla="*/ 794379 h 799164"/>
                      <a:gd name="connsiteX17" fmla="*/ 358906 w 358906"/>
                      <a:gd name="connsiteY17" fmla="*/ 775237 h 79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8906" h="799164">
                        <a:moveTo>
                          <a:pt x="358906" y="775237"/>
                        </a:moveTo>
                        <a:cubicBezTo>
                          <a:pt x="315838" y="650817"/>
                          <a:pt x="267983" y="526396"/>
                          <a:pt x="244056" y="392404"/>
                        </a:cubicBezTo>
                        <a:cubicBezTo>
                          <a:pt x="229700" y="320623"/>
                          <a:pt x="224914" y="244056"/>
                          <a:pt x="229700" y="172275"/>
                        </a:cubicBezTo>
                        <a:cubicBezTo>
                          <a:pt x="229700" y="133991"/>
                          <a:pt x="239271" y="100494"/>
                          <a:pt x="244056" y="66996"/>
                        </a:cubicBezTo>
                        <a:cubicBezTo>
                          <a:pt x="244056" y="57425"/>
                          <a:pt x="248842" y="43068"/>
                          <a:pt x="248842" y="33498"/>
                        </a:cubicBezTo>
                        <a:cubicBezTo>
                          <a:pt x="224914" y="33498"/>
                          <a:pt x="205773" y="33498"/>
                          <a:pt x="181846" y="28712"/>
                        </a:cubicBezTo>
                        <a:cubicBezTo>
                          <a:pt x="138777" y="23927"/>
                          <a:pt x="100494" y="14356"/>
                          <a:pt x="62210" y="4785"/>
                        </a:cubicBezTo>
                        <a:cubicBezTo>
                          <a:pt x="52640" y="0"/>
                          <a:pt x="38283" y="0"/>
                          <a:pt x="23927" y="0"/>
                        </a:cubicBezTo>
                        <a:cubicBezTo>
                          <a:pt x="19142" y="19141"/>
                          <a:pt x="14356" y="33498"/>
                          <a:pt x="9571" y="52640"/>
                        </a:cubicBezTo>
                        <a:cubicBezTo>
                          <a:pt x="4785" y="66996"/>
                          <a:pt x="4785" y="81352"/>
                          <a:pt x="0" y="100494"/>
                        </a:cubicBezTo>
                        <a:cubicBezTo>
                          <a:pt x="0" y="110064"/>
                          <a:pt x="76567" y="119635"/>
                          <a:pt x="86137" y="124421"/>
                        </a:cubicBezTo>
                        <a:cubicBezTo>
                          <a:pt x="114850" y="129206"/>
                          <a:pt x="138777" y="138777"/>
                          <a:pt x="157919" y="162704"/>
                        </a:cubicBezTo>
                        <a:cubicBezTo>
                          <a:pt x="191417" y="210558"/>
                          <a:pt x="172275" y="277554"/>
                          <a:pt x="177060" y="334979"/>
                        </a:cubicBezTo>
                        <a:cubicBezTo>
                          <a:pt x="177060" y="421116"/>
                          <a:pt x="186631" y="478542"/>
                          <a:pt x="215344" y="559894"/>
                        </a:cubicBezTo>
                        <a:cubicBezTo>
                          <a:pt x="244056" y="636460"/>
                          <a:pt x="291910" y="732168"/>
                          <a:pt x="330194" y="799164"/>
                        </a:cubicBezTo>
                        <a:cubicBezTo>
                          <a:pt x="334979" y="799164"/>
                          <a:pt x="334979" y="799164"/>
                          <a:pt x="339765" y="799164"/>
                        </a:cubicBezTo>
                        <a:cubicBezTo>
                          <a:pt x="344550" y="799164"/>
                          <a:pt x="344550" y="794379"/>
                          <a:pt x="344550" y="794379"/>
                        </a:cubicBezTo>
                        <a:cubicBezTo>
                          <a:pt x="358906" y="784808"/>
                          <a:pt x="358906" y="780023"/>
                          <a:pt x="358906" y="775237"/>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61" name="Graphic 3">
                    <a:extLst>
                      <a:ext uri="{FF2B5EF4-FFF2-40B4-BE49-F238E27FC236}">
                        <a16:creationId xmlns:a16="http://schemas.microsoft.com/office/drawing/2014/main" id="{6856A8B6-ADDE-4DFC-861E-E562C1CD0682}"/>
                      </a:ext>
                    </a:extLst>
                  </p:cNvPr>
                  <p:cNvGrpSpPr/>
                  <p:nvPr/>
                </p:nvGrpSpPr>
                <p:grpSpPr>
                  <a:xfrm>
                    <a:off x="8440543" y="9497311"/>
                    <a:ext cx="320622" cy="339764"/>
                    <a:chOff x="8440543" y="9497311"/>
                    <a:chExt cx="320622" cy="339764"/>
                  </a:xfrm>
                </p:grpSpPr>
                <p:sp>
                  <p:nvSpPr>
                    <p:cNvPr id="379" name="Freeform: Shape 378">
                      <a:extLst>
                        <a:ext uri="{FF2B5EF4-FFF2-40B4-BE49-F238E27FC236}">
                          <a16:creationId xmlns:a16="http://schemas.microsoft.com/office/drawing/2014/main" id="{A0BF8CE3-AF1E-40DA-8114-A1E2413AA6C9}"/>
                        </a:ext>
                      </a:extLst>
                    </p:cNvPr>
                    <p:cNvSpPr/>
                    <p:nvPr/>
                  </p:nvSpPr>
                  <p:spPr>
                    <a:xfrm>
                      <a:off x="8440543" y="9502097"/>
                      <a:ext cx="315837" cy="331156"/>
                    </a:xfrm>
                    <a:custGeom>
                      <a:avLst/>
                      <a:gdLst>
                        <a:gd name="connsiteX0" fmla="*/ 315838 w 315837"/>
                        <a:gd name="connsiteY0" fmla="*/ 282340 h 331156"/>
                        <a:gd name="connsiteX1" fmla="*/ 220129 w 315837"/>
                        <a:gd name="connsiteY1" fmla="*/ 0 h 331156"/>
                        <a:gd name="connsiteX2" fmla="*/ 129206 w 315837"/>
                        <a:gd name="connsiteY2" fmla="*/ 23927 h 331156"/>
                        <a:gd name="connsiteX3" fmla="*/ 38283 w 315837"/>
                        <a:gd name="connsiteY3" fmla="*/ 23927 h 331156"/>
                        <a:gd name="connsiteX4" fmla="*/ 0 w 315837"/>
                        <a:gd name="connsiteY4" fmla="*/ 9571 h 331156"/>
                        <a:gd name="connsiteX5" fmla="*/ 124421 w 315837"/>
                        <a:gd name="connsiteY5" fmla="*/ 325408 h 331156"/>
                        <a:gd name="connsiteX6" fmla="*/ 124421 w 315837"/>
                        <a:gd name="connsiteY6" fmla="*/ 330194 h 331156"/>
                        <a:gd name="connsiteX7" fmla="*/ 200987 w 315837"/>
                        <a:gd name="connsiteY7" fmla="*/ 315837 h 331156"/>
                        <a:gd name="connsiteX8" fmla="*/ 301481 w 315837"/>
                        <a:gd name="connsiteY8" fmla="*/ 296696 h 331156"/>
                        <a:gd name="connsiteX9" fmla="*/ 306266 w 315837"/>
                        <a:gd name="connsiteY9" fmla="*/ 291910 h 331156"/>
                        <a:gd name="connsiteX10" fmla="*/ 315838 w 315837"/>
                        <a:gd name="connsiteY10"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5837" h="331156">
                          <a:moveTo>
                            <a:pt x="315838" y="282340"/>
                          </a:moveTo>
                          <a:cubicBezTo>
                            <a:pt x="282339" y="186631"/>
                            <a:pt x="248842" y="95708"/>
                            <a:pt x="220129" y="0"/>
                          </a:cubicBezTo>
                          <a:cubicBezTo>
                            <a:pt x="191417" y="14356"/>
                            <a:pt x="162704" y="19142"/>
                            <a:pt x="129206" y="23927"/>
                          </a:cubicBezTo>
                          <a:cubicBezTo>
                            <a:pt x="100494" y="28712"/>
                            <a:pt x="66996" y="28712"/>
                            <a:pt x="38283" y="23927"/>
                          </a:cubicBezTo>
                          <a:cubicBezTo>
                            <a:pt x="23927" y="19142"/>
                            <a:pt x="14356" y="14356"/>
                            <a:pt x="0" y="9571"/>
                          </a:cubicBezTo>
                          <a:cubicBezTo>
                            <a:pt x="43068" y="133992"/>
                            <a:pt x="110064" y="306267"/>
                            <a:pt x="124421" y="325408"/>
                          </a:cubicBezTo>
                          <a:cubicBezTo>
                            <a:pt x="124421" y="325408"/>
                            <a:pt x="124421" y="330194"/>
                            <a:pt x="124421" y="330194"/>
                          </a:cubicBezTo>
                          <a:cubicBezTo>
                            <a:pt x="148348" y="334979"/>
                            <a:pt x="177060" y="320623"/>
                            <a:pt x="200987" y="315837"/>
                          </a:cubicBezTo>
                          <a:cubicBezTo>
                            <a:pt x="234485" y="306267"/>
                            <a:pt x="267983" y="301481"/>
                            <a:pt x="301481" y="296696"/>
                          </a:cubicBezTo>
                          <a:cubicBezTo>
                            <a:pt x="306266" y="296696"/>
                            <a:pt x="306266" y="291910"/>
                            <a:pt x="306266" y="291910"/>
                          </a:cubicBezTo>
                          <a:cubicBezTo>
                            <a:pt x="315838" y="291910"/>
                            <a:pt x="315838" y="287125"/>
                            <a:pt x="315838" y="282340"/>
                          </a:cubicBezTo>
                          <a:close/>
                        </a:path>
                      </a:pathLst>
                    </a:custGeom>
                    <a:solidFill>
                      <a:srgbClr val="F4F4F4"/>
                    </a:solidFill>
                    <a:ln w="47824"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50D0E3AE-BE3C-4B2A-B954-D3208ABFB8F6}"/>
                        </a:ext>
                      </a:extLst>
                    </p:cNvPr>
                    <p:cNvSpPr/>
                    <p:nvPr/>
                  </p:nvSpPr>
                  <p:spPr>
                    <a:xfrm>
                      <a:off x="8440543" y="9497311"/>
                      <a:ext cx="320622" cy="339764"/>
                    </a:xfrm>
                    <a:custGeom>
                      <a:avLst/>
                      <a:gdLst>
                        <a:gd name="connsiteX0" fmla="*/ 138777 w 320622"/>
                        <a:gd name="connsiteY0" fmla="*/ 339764 h 339764"/>
                        <a:gd name="connsiteX1" fmla="*/ 138777 w 320622"/>
                        <a:gd name="connsiteY1" fmla="*/ 339764 h 339764"/>
                        <a:gd name="connsiteX2" fmla="*/ 129206 w 320622"/>
                        <a:gd name="connsiteY2" fmla="*/ 339764 h 339764"/>
                        <a:gd name="connsiteX3" fmla="*/ 124421 w 320622"/>
                        <a:gd name="connsiteY3" fmla="*/ 334979 h 339764"/>
                        <a:gd name="connsiteX4" fmla="*/ 124421 w 320622"/>
                        <a:gd name="connsiteY4" fmla="*/ 330194 h 339764"/>
                        <a:gd name="connsiteX5" fmla="*/ 0 w 320622"/>
                        <a:gd name="connsiteY5" fmla="*/ 14356 h 339764"/>
                        <a:gd name="connsiteX6" fmla="*/ 0 w 320622"/>
                        <a:gd name="connsiteY6" fmla="*/ 9571 h 339764"/>
                        <a:gd name="connsiteX7" fmla="*/ 4785 w 320622"/>
                        <a:gd name="connsiteY7" fmla="*/ 9571 h 339764"/>
                        <a:gd name="connsiteX8" fmla="*/ 43068 w 320622"/>
                        <a:gd name="connsiteY8" fmla="*/ 23927 h 339764"/>
                        <a:gd name="connsiteX9" fmla="*/ 81352 w 320622"/>
                        <a:gd name="connsiteY9" fmla="*/ 28712 h 339764"/>
                        <a:gd name="connsiteX10" fmla="*/ 129206 w 320622"/>
                        <a:gd name="connsiteY10" fmla="*/ 23927 h 339764"/>
                        <a:gd name="connsiteX11" fmla="*/ 220129 w 320622"/>
                        <a:gd name="connsiteY11" fmla="*/ 0 h 339764"/>
                        <a:gd name="connsiteX12" fmla="*/ 224914 w 320622"/>
                        <a:gd name="connsiteY12" fmla="*/ 0 h 339764"/>
                        <a:gd name="connsiteX13" fmla="*/ 229700 w 320622"/>
                        <a:gd name="connsiteY13" fmla="*/ 4785 h 339764"/>
                        <a:gd name="connsiteX14" fmla="*/ 311052 w 320622"/>
                        <a:gd name="connsiteY14" fmla="*/ 258413 h 339764"/>
                        <a:gd name="connsiteX15" fmla="*/ 320623 w 320622"/>
                        <a:gd name="connsiteY15" fmla="*/ 287125 h 339764"/>
                        <a:gd name="connsiteX16" fmla="*/ 320623 w 320622"/>
                        <a:gd name="connsiteY16" fmla="*/ 296696 h 339764"/>
                        <a:gd name="connsiteX17" fmla="*/ 315838 w 320622"/>
                        <a:gd name="connsiteY17" fmla="*/ 301481 h 339764"/>
                        <a:gd name="connsiteX18" fmla="*/ 306266 w 320622"/>
                        <a:gd name="connsiteY18" fmla="*/ 306267 h 339764"/>
                        <a:gd name="connsiteX19" fmla="*/ 263198 w 320622"/>
                        <a:gd name="connsiteY19" fmla="*/ 315837 h 339764"/>
                        <a:gd name="connsiteX20" fmla="*/ 205773 w 320622"/>
                        <a:gd name="connsiteY20" fmla="*/ 325408 h 339764"/>
                        <a:gd name="connsiteX21" fmla="*/ 186631 w 320622"/>
                        <a:gd name="connsiteY21" fmla="*/ 330194 h 339764"/>
                        <a:gd name="connsiteX22" fmla="*/ 138777 w 320622"/>
                        <a:gd name="connsiteY22" fmla="*/ 339764 h 339764"/>
                        <a:gd name="connsiteX23" fmla="*/ 133991 w 320622"/>
                        <a:gd name="connsiteY23" fmla="*/ 330194 h 339764"/>
                        <a:gd name="connsiteX24" fmla="*/ 138777 w 320622"/>
                        <a:gd name="connsiteY24" fmla="*/ 330194 h 339764"/>
                        <a:gd name="connsiteX25" fmla="*/ 138777 w 320622"/>
                        <a:gd name="connsiteY25" fmla="*/ 330194 h 339764"/>
                        <a:gd name="connsiteX26" fmla="*/ 181846 w 320622"/>
                        <a:gd name="connsiteY26" fmla="*/ 320623 h 339764"/>
                        <a:gd name="connsiteX27" fmla="*/ 200987 w 320622"/>
                        <a:gd name="connsiteY27" fmla="*/ 315837 h 339764"/>
                        <a:gd name="connsiteX28" fmla="*/ 258412 w 320622"/>
                        <a:gd name="connsiteY28" fmla="*/ 306267 h 339764"/>
                        <a:gd name="connsiteX29" fmla="*/ 301481 w 320622"/>
                        <a:gd name="connsiteY29" fmla="*/ 296696 h 339764"/>
                        <a:gd name="connsiteX30" fmla="*/ 301481 w 320622"/>
                        <a:gd name="connsiteY30" fmla="*/ 296696 h 339764"/>
                        <a:gd name="connsiteX31" fmla="*/ 306266 w 320622"/>
                        <a:gd name="connsiteY31" fmla="*/ 291910 h 339764"/>
                        <a:gd name="connsiteX32" fmla="*/ 306266 w 320622"/>
                        <a:gd name="connsiteY32" fmla="*/ 291910 h 339764"/>
                        <a:gd name="connsiteX33" fmla="*/ 296696 w 320622"/>
                        <a:gd name="connsiteY33" fmla="*/ 263198 h 339764"/>
                        <a:gd name="connsiteX34" fmla="*/ 215344 w 320622"/>
                        <a:gd name="connsiteY34" fmla="*/ 14356 h 339764"/>
                        <a:gd name="connsiteX35" fmla="*/ 129206 w 320622"/>
                        <a:gd name="connsiteY35" fmla="*/ 38283 h 339764"/>
                        <a:gd name="connsiteX36" fmla="*/ 76567 w 320622"/>
                        <a:gd name="connsiteY36" fmla="*/ 43069 h 339764"/>
                        <a:gd name="connsiteX37" fmla="*/ 33498 w 320622"/>
                        <a:gd name="connsiteY37" fmla="*/ 38283 h 339764"/>
                        <a:gd name="connsiteX38" fmla="*/ 4785 w 320622"/>
                        <a:gd name="connsiteY38" fmla="*/ 28712 h 339764"/>
                        <a:gd name="connsiteX39" fmla="*/ 133991 w 320622"/>
                        <a:gd name="connsiteY39" fmla="*/ 330194 h 339764"/>
                        <a:gd name="connsiteX40" fmla="*/ 133991 w 320622"/>
                        <a:gd name="connsiteY40" fmla="*/ 330194 h 33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0622" h="339764">
                          <a:moveTo>
                            <a:pt x="138777" y="339764"/>
                          </a:moveTo>
                          <a:lnTo>
                            <a:pt x="138777" y="339764"/>
                          </a:lnTo>
                          <a:cubicBezTo>
                            <a:pt x="133991" y="339764"/>
                            <a:pt x="133991" y="339764"/>
                            <a:pt x="129206" y="339764"/>
                          </a:cubicBezTo>
                          <a:cubicBezTo>
                            <a:pt x="124421" y="339764"/>
                            <a:pt x="124421" y="334979"/>
                            <a:pt x="124421" y="334979"/>
                          </a:cubicBezTo>
                          <a:cubicBezTo>
                            <a:pt x="124421" y="334979"/>
                            <a:pt x="124421" y="330194"/>
                            <a:pt x="124421" y="330194"/>
                          </a:cubicBezTo>
                          <a:cubicBezTo>
                            <a:pt x="105279" y="301481"/>
                            <a:pt x="38283" y="133992"/>
                            <a:pt x="0" y="14356"/>
                          </a:cubicBezTo>
                          <a:cubicBezTo>
                            <a:pt x="0" y="14356"/>
                            <a:pt x="0" y="9571"/>
                            <a:pt x="0" y="9571"/>
                          </a:cubicBezTo>
                          <a:cubicBezTo>
                            <a:pt x="0" y="9571"/>
                            <a:pt x="4785" y="9571"/>
                            <a:pt x="4785" y="9571"/>
                          </a:cubicBezTo>
                          <a:cubicBezTo>
                            <a:pt x="19141" y="14356"/>
                            <a:pt x="28712" y="19142"/>
                            <a:pt x="43068" y="23927"/>
                          </a:cubicBezTo>
                          <a:cubicBezTo>
                            <a:pt x="57425" y="28712"/>
                            <a:pt x="66996" y="28712"/>
                            <a:pt x="81352" y="28712"/>
                          </a:cubicBezTo>
                          <a:cubicBezTo>
                            <a:pt x="100494" y="28712"/>
                            <a:pt x="114850" y="28712"/>
                            <a:pt x="129206" y="23927"/>
                          </a:cubicBezTo>
                          <a:cubicBezTo>
                            <a:pt x="157919" y="19142"/>
                            <a:pt x="191417" y="14356"/>
                            <a:pt x="220129" y="0"/>
                          </a:cubicBezTo>
                          <a:cubicBezTo>
                            <a:pt x="220129" y="0"/>
                            <a:pt x="224914" y="0"/>
                            <a:pt x="224914" y="0"/>
                          </a:cubicBezTo>
                          <a:cubicBezTo>
                            <a:pt x="224914" y="0"/>
                            <a:pt x="224914" y="0"/>
                            <a:pt x="229700" y="4785"/>
                          </a:cubicBezTo>
                          <a:cubicBezTo>
                            <a:pt x="253627" y="90923"/>
                            <a:pt x="282339" y="177060"/>
                            <a:pt x="311052" y="258413"/>
                          </a:cubicBezTo>
                          <a:lnTo>
                            <a:pt x="320623" y="287125"/>
                          </a:lnTo>
                          <a:cubicBezTo>
                            <a:pt x="320623" y="291910"/>
                            <a:pt x="320623" y="291910"/>
                            <a:pt x="320623" y="296696"/>
                          </a:cubicBezTo>
                          <a:cubicBezTo>
                            <a:pt x="320623" y="296696"/>
                            <a:pt x="315838" y="301481"/>
                            <a:pt x="315838" y="301481"/>
                          </a:cubicBezTo>
                          <a:cubicBezTo>
                            <a:pt x="315838" y="306267"/>
                            <a:pt x="311052" y="306267"/>
                            <a:pt x="306266" y="306267"/>
                          </a:cubicBezTo>
                          <a:cubicBezTo>
                            <a:pt x="291910" y="311052"/>
                            <a:pt x="277554" y="311052"/>
                            <a:pt x="263198" y="315837"/>
                          </a:cubicBezTo>
                          <a:cubicBezTo>
                            <a:pt x="244056" y="320623"/>
                            <a:pt x="224914" y="320623"/>
                            <a:pt x="205773" y="325408"/>
                          </a:cubicBezTo>
                          <a:cubicBezTo>
                            <a:pt x="200987" y="325408"/>
                            <a:pt x="191417" y="330194"/>
                            <a:pt x="186631" y="330194"/>
                          </a:cubicBezTo>
                          <a:cubicBezTo>
                            <a:pt x="167490" y="334979"/>
                            <a:pt x="153133" y="339764"/>
                            <a:pt x="138777" y="339764"/>
                          </a:cubicBezTo>
                          <a:close/>
                          <a:moveTo>
                            <a:pt x="133991" y="330194"/>
                          </a:moveTo>
                          <a:cubicBezTo>
                            <a:pt x="133991" y="330194"/>
                            <a:pt x="138777" y="330194"/>
                            <a:pt x="138777" y="330194"/>
                          </a:cubicBezTo>
                          <a:lnTo>
                            <a:pt x="138777" y="330194"/>
                          </a:lnTo>
                          <a:cubicBezTo>
                            <a:pt x="153133" y="330194"/>
                            <a:pt x="167490" y="325408"/>
                            <a:pt x="181846" y="320623"/>
                          </a:cubicBezTo>
                          <a:cubicBezTo>
                            <a:pt x="186631" y="320623"/>
                            <a:pt x="196202" y="315837"/>
                            <a:pt x="200987" y="315837"/>
                          </a:cubicBezTo>
                          <a:cubicBezTo>
                            <a:pt x="220129" y="311052"/>
                            <a:pt x="239271" y="306267"/>
                            <a:pt x="258412" y="306267"/>
                          </a:cubicBezTo>
                          <a:cubicBezTo>
                            <a:pt x="272769" y="301481"/>
                            <a:pt x="287125" y="301481"/>
                            <a:pt x="301481" y="296696"/>
                          </a:cubicBezTo>
                          <a:cubicBezTo>
                            <a:pt x="301481" y="296696"/>
                            <a:pt x="301481" y="296696"/>
                            <a:pt x="301481" y="296696"/>
                          </a:cubicBezTo>
                          <a:cubicBezTo>
                            <a:pt x="301481" y="296696"/>
                            <a:pt x="301481" y="291910"/>
                            <a:pt x="306266" y="291910"/>
                          </a:cubicBezTo>
                          <a:cubicBezTo>
                            <a:pt x="306266" y="291910"/>
                            <a:pt x="306266" y="291910"/>
                            <a:pt x="306266" y="291910"/>
                          </a:cubicBezTo>
                          <a:lnTo>
                            <a:pt x="296696" y="263198"/>
                          </a:lnTo>
                          <a:cubicBezTo>
                            <a:pt x="267983" y="181846"/>
                            <a:pt x="239271" y="95708"/>
                            <a:pt x="215344" y="14356"/>
                          </a:cubicBezTo>
                          <a:cubicBezTo>
                            <a:pt x="186631" y="23927"/>
                            <a:pt x="157919" y="33498"/>
                            <a:pt x="129206" y="38283"/>
                          </a:cubicBezTo>
                          <a:cubicBezTo>
                            <a:pt x="114850" y="38283"/>
                            <a:pt x="95708" y="43069"/>
                            <a:pt x="76567" y="43069"/>
                          </a:cubicBezTo>
                          <a:cubicBezTo>
                            <a:pt x="62210" y="43069"/>
                            <a:pt x="47854" y="43069"/>
                            <a:pt x="33498" y="38283"/>
                          </a:cubicBezTo>
                          <a:cubicBezTo>
                            <a:pt x="23927" y="38283"/>
                            <a:pt x="14356" y="33498"/>
                            <a:pt x="4785" y="28712"/>
                          </a:cubicBezTo>
                          <a:cubicBezTo>
                            <a:pt x="52640" y="153133"/>
                            <a:pt x="114850" y="311052"/>
                            <a:pt x="133991" y="330194"/>
                          </a:cubicBezTo>
                          <a:cubicBezTo>
                            <a:pt x="133991" y="325408"/>
                            <a:pt x="133991" y="330194"/>
                            <a:pt x="133991" y="330194"/>
                          </a:cubicBezTo>
                          <a:close/>
                        </a:path>
                      </a:pathLst>
                    </a:custGeom>
                    <a:solidFill>
                      <a:srgbClr val="A5A5A5"/>
                    </a:solidFill>
                    <a:ln w="47824" cap="flat">
                      <a:noFill/>
                      <a:prstDash val="solid"/>
                      <a:miter/>
                    </a:ln>
                  </p:spPr>
                  <p:txBody>
                    <a:bodyPr rtlCol="0" anchor="ctr"/>
                    <a:lstStyle/>
                    <a:p>
                      <a:endParaRPr lang="en-US"/>
                    </a:p>
                  </p:txBody>
                </p:sp>
              </p:grpSp>
              <p:sp>
                <p:nvSpPr>
                  <p:cNvPr id="362" name="Freeform: Shape 361">
                    <a:extLst>
                      <a:ext uri="{FF2B5EF4-FFF2-40B4-BE49-F238E27FC236}">
                        <a16:creationId xmlns:a16="http://schemas.microsoft.com/office/drawing/2014/main" id="{129AAA73-5611-47B5-9B45-FEEA8D150B14}"/>
                      </a:ext>
                    </a:extLst>
                  </p:cNvPr>
                  <p:cNvSpPr/>
                  <p:nvPr/>
                </p:nvSpPr>
                <p:spPr>
                  <a:xfrm>
                    <a:off x="8550608" y="9502097"/>
                    <a:ext cx="205773" cy="331156"/>
                  </a:xfrm>
                  <a:custGeom>
                    <a:avLst/>
                    <a:gdLst>
                      <a:gd name="connsiteX0" fmla="*/ 205773 w 205773"/>
                      <a:gd name="connsiteY0" fmla="*/ 282340 h 331156"/>
                      <a:gd name="connsiteX1" fmla="*/ 110065 w 205773"/>
                      <a:gd name="connsiteY1" fmla="*/ 0 h 331156"/>
                      <a:gd name="connsiteX2" fmla="*/ 19142 w 205773"/>
                      <a:gd name="connsiteY2" fmla="*/ 23927 h 331156"/>
                      <a:gd name="connsiteX3" fmla="*/ 14356 w 205773"/>
                      <a:gd name="connsiteY3" fmla="*/ 23927 h 331156"/>
                      <a:gd name="connsiteX4" fmla="*/ 38283 w 205773"/>
                      <a:gd name="connsiteY4" fmla="*/ 110065 h 331156"/>
                      <a:gd name="connsiteX5" fmla="*/ 47854 w 205773"/>
                      <a:gd name="connsiteY5" fmla="*/ 248842 h 331156"/>
                      <a:gd name="connsiteX6" fmla="*/ 0 w 205773"/>
                      <a:gd name="connsiteY6" fmla="*/ 306267 h 331156"/>
                      <a:gd name="connsiteX7" fmla="*/ 9571 w 205773"/>
                      <a:gd name="connsiteY7" fmla="*/ 325408 h 331156"/>
                      <a:gd name="connsiteX8" fmla="*/ 9571 w 205773"/>
                      <a:gd name="connsiteY8" fmla="*/ 330194 h 331156"/>
                      <a:gd name="connsiteX9" fmla="*/ 86138 w 205773"/>
                      <a:gd name="connsiteY9" fmla="*/ 315837 h 331156"/>
                      <a:gd name="connsiteX10" fmla="*/ 186631 w 205773"/>
                      <a:gd name="connsiteY10" fmla="*/ 296696 h 331156"/>
                      <a:gd name="connsiteX11" fmla="*/ 191417 w 205773"/>
                      <a:gd name="connsiteY11" fmla="*/ 291910 h 331156"/>
                      <a:gd name="connsiteX12" fmla="*/ 205773 w 205773"/>
                      <a:gd name="connsiteY12"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773" h="331156">
                        <a:moveTo>
                          <a:pt x="205773" y="282340"/>
                        </a:moveTo>
                        <a:cubicBezTo>
                          <a:pt x="172275" y="186631"/>
                          <a:pt x="138777" y="95708"/>
                          <a:pt x="110065" y="0"/>
                        </a:cubicBezTo>
                        <a:cubicBezTo>
                          <a:pt x="81352" y="14356"/>
                          <a:pt x="52640" y="19142"/>
                          <a:pt x="19142" y="23927"/>
                        </a:cubicBezTo>
                        <a:cubicBezTo>
                          <a:pt x="19142" y="23927"/>
                          <a:pt x="14356" y="23927"/>
                          <a:pt x="14356" y="23927"/>
                        </a:cubicBezTo>
                        <a:cubicBezTo>
                          <a:pt x="23927" y="52640"/>
                          <a:pt x="33498" y="81352"/>
                          <a:pt x="38283" y="110065"/>
                        </a:cubicBezTo>
                        <a:cubicBezTo>
                          <a:pt x="47854" y="157919"/>
                          <a:pt x="66996" y="200988"/>
                          <a:pt x="47854" y="248842"/>
                        </a:cubicBezTo>
                        <a:cubicBezTo>
                          <a:pt x="38283" y="267983"/>
                          <a:pt x="23927" y="291910"/>
                          <a:pt x="0" y="306267"/>
                        </a:cubicBezTo>
                        <a:cubicBezTo>
                          <a:pt x="4785" y="315837"/>
                          <a:pt x="9571" y="325408"/>
                          <a:pt x="9571" y="325408"/>
                        </a:cubicBezTo>
                        <a:cubicBezTo>
                          <a:pt x="9571" y="325408"/>
                          <a:pt x="9571" y="330194"/>
                          <a:pt x="9571" y="330194"/>
                        </a:cubicBezTo>
                        <a:cubicBezTo>
                          <a:pt x="33498" y="334979"/>
                          <a:pt x="62211" y="320623"/>
                          <a:pt x="86138" y="315837"/>
                        </a:cubicBezTo>
                        <a:cubicBezTo>
                          <a:pt x="119635" y="306267"/>
                          <a:pt x="153134" y="301481"/>
                          <a:pt x="186631" y="296696"/>
                        </a:cubicBezTo>
                        <a:cubicBezTo>
                          <a:pt x="191417" y="296696"/>
                          <a:pt x="191417" y="291910"/>
                          <a:pt x="191417" y="291910"/>
                        </a:cubicBezTo>
                        <a:cubicBezTo>
                          <a:pt x="205773" y="291910"/>
                          <a:pt x="205773" y="287125"/>
                          <a:pt x="205773"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36CA5D3C-E13F-473C-8309-3EA4A7687B7E}"/>
                      </a:ext>
                    </a:extLst>
                  </p:cNvPr>
                  <p:cNvSpPr/>
                  <p:nvPr/>
                </p:nvSpPr>
                <p:spPr>
                  <a:xfrm>
                    <a:off x="8555393" y="9502097"/>
                    <a:ext cx="200987" cy="331156"/>
                  </a:xfrm>
                  <a:custGeom>
                    <a:avLst/>
                    <a:gdLst>
                      <a:gd name="connsiteX0" fmla="*/ 200988 w 200987"/>
                      <a:gd name="connsiteY0" fmla="*/ 282340 h 331156"/>
                      <a:gd name="connsiteX1" fmla="*/ 105279 w 200987"/>
                      <a:gd name="connsiteY1" fmla="*/ 0 h 331156"/>
                      <a:gd name="connsiteX2" fmla="*/ 47854 w 200987"/>
                      <a:gd name="connsiteY2" fmla="*/ 19142 h 331156"/>
                      <a:gd name="connsiteX3" fmla="*/ 90923 w 200987"/>
                      <a:gd name="connsiteY3" fmla="*/ 148348 h 331156"/>
                      <a:gd name="connsiteX4" fmla="*/ 86138 w 200987"/>
                      <a:gd name="connsiteY4" fmla="*/ 272769 h 331156"/>
                      <a:gd name="connsiteX5" fmla="*/ 0 w 200987"/>
                      <a:gd name="connsiteY5" fmla="*/ 301481 h 331156"/>
                      <a:gd name="connsiteX6" fmla="*/ 14356 w 200987"/>
                      <a:gd name="connsiteY6" fmla="*/ 325408 h 331156"/>
                      <a:gd name="connsiteX7" fmla="*/ 14356 w 200987"/>
                      <a:gd name="connsiteY7" fmla="*/ 330194 h 331156"/>
                      <a:gd name="connsiteX8" fmla="*/ 90923 w 200987"/>
                      <a:gd name="connsiteY8" fmla="*/ 315837 h 331156"/>
                      <a:gd name="connsiteX9" fmla="*/ 191417 w 200987"/>
                      <a:gd name="connsiteY9" fmla="*/ 296696 h 331156"/>
                      <a:gd name="connsiteX10" fmla="*/ 196202 w 200987"/>
                      <a:gd name="connsiteY10" fmla="*/ 291910 h 331156"/>
                      <a:gd name="connsiteX11" fmla="*/ 200988 w 200987"/>
                      <a:gd name="connsiteY11" fmla="*/ 282340 h 33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987" h="331156">
                        <a:moveTo>
                          <a:pt x="200988" y="282340"/>
                        </a:moveTo>
                        <a:cubicBezTo>
                          <a:pt x="167490" y="186631"/>
                          <a:pt x="133992" y="95708"/>
                          <a:pt x="105279" y="0"/>
                        </a:cubicBezTo>
                        <a:cubicBezTo>
                          <a:pt x="86138" y="9571"/>
                          <a:pt x="66996" y="14356"/>
                          <a:pt x="47854" y="19142"/>
                        </a:cubicBezTo>
                        <a:cubicBezTo>
                          <a:pt x="66996" y="62211"/>
                          <a:pt x="81352" y="105279"/>
                          <a:pt x="90923" y="148348"/>
                        </a:cubicBezTo>
                        <a:cubicBezTo>
                          <a:pt x="100494" y="186631"/>
                          <a:pt x="105279" y="234485"/>
                          <a:pt x="86138" y="272769"/>
                        </a:cubicBezTo>
                        <a:cubicBezTo>
                          <a:pt x="66996" y="301481"/>
                          <a:pt x="33498" y="311052"/>
                          <a:pt x="0" y="301481"/>
                        </a:cubicBezTo>
                        <a:cubicBezTo>
                          <a:pt x="4786" y="311052"/>
                          <a:pt x="9571" y="320623"/>
                          <a:pt x="14356" y="325408"/>
                        </a:cubicBezTo>
                        <a:cubicBezTo>
                          <a:pt x="14356" y="325408"/>
                          <a:pt x="14356" y="330194"/>
                          <a:pt x="14356" y="330194"/>
                        </a:cubicBezTo>
                        <a:cubicBezTo>
                          <a:pt x="38283" y="334979"/>
                          <a:pt x="66996" y="320623"/>
                          <a:pt x="90923" y="315837"/>
                        </a:cubicBezTo>
                        <a:cubicBezTo>
                          <a:pt x="124421" y="306267"/>
                          <a:pt x="157919" y="301481"/>
                          <a:pt x="191417" y="296696"/>
                        </a:cubicBezTo>
                        <a:cubicBezTo>
                          <a:pt x="196202" y="296696"/>
                          <a:pt x="196202" y="291910"/>
                          <a:pt x="196202" y="291910"/>
                        </a:cubicBezTo>
                        <a:cubicBezTo>
                          <a:pt x="200988" y="291910"/>
                          <a:pt x="200988" y="287125"/>
                          <a:pt x="200988" y="28234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34EEF164-F6CB-4CE1-A14C-117D5AD5099E}"/>
                      </a:ext>
                    </a:extLst>
                  </p:cNvPr>
                  <p:cNvSpPr/>
                  <p:nvPr/>
                </p:nvSpPr>
                <p:spPr>
                  <a:xfrm>
                    <a:off x="8469256" y="9258041"/>
                    <a:ext cx="46212" cy="11553"/>
                  </a:xfrm>
                  <a:custGeom>
                    <a:avLst/>
                    <a:gdLst>
                      <a:gd name="connsiteX0" fmla="*/ 43069 w 46212"/>
                      <a:gd name="connsiteY0" fmla="*/ 4785 h 11553"/>
                      <a:gd name="connsiteX1" fmla="*/ 4785 w 46212"/>
                      <a:gd name="connsiteY1" fmla="*/ 0 h 11553"/>
                      <a:gd name="connsiteX2" fmla="*/ 0 w 46212"/>
                      <a:gd name="connsiteY2" fmla="*/ 4785 h 11553"/>
                      <a:gd name="connsiteX3" fmla="*/ 38283 w 46212"/>
                      <a:gd name="connsiteY3" fmla="*/ 9571 h 11553"/>
                      <a:gd name="connsiteX4" fmla="*/ 43069 w 46212"/>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12" h="11553">
                        <a:moveTo>
                          <a:pt x="43069" y="4785"/>
                        </a:moveTo>
                        <a:cubicBezTo>
                          <a:pt x="28712" y="4785"/>
                          <a:pt x="19142" y="4785"/>
                          <a:pt x="4785" y="0"/>
                        </a:cubicBezTo>
                        <a:cubicBezTo>
                          <a:pt x="0" y="0"/>
                          <a:pt x="0" y="4785"/>
                          <a:pt x="0" y="4785"/>
                        </a:cubicBezTo>
                        <a:cubicBezTo>
                          <a:pt x="9571" y="9571"/>
                          <a:pt x="28712" y="14356"/>
                          <a:pt x="38283" y="9571"/>
                        </a:cubicBezTo>
                        <a:cubicBezTo>
                          <a:pt x="47854" y="9571"/>
                          <a:pt x="47854" y="4785"/>
                          <a:pt x="43069" y="4785"/>
                        </a:cubicBezTo>
                        <a:close/>
                      </a:path>
                    </a:pathLst>
                  </a:custGeom>
                  <a:solidFill>
                    <a:srgbClr val="D97D30"/>
                  </a:solidFill>
                  <a:ln w="47824" cap="flat">
                    <a:noFill/>
                    <a:prstDash val="solid"/>
                    <a:miter/>
                  </a:ln>
                </p:spPr>
                <p:txBody>
                  <a:bodyPr rtlCol="0" anchor="ctr"/>
                  <a:lstStyle/>
                  <a:p>
                    <a:endParaRPr lang="en-US"/>
                  </a:p>
                </p:txBody>
              </p:sp>
              <p:grpSp>
                <p:nvGrpSpPr>
                  <p:cNvPr id="365" name="Graphic 3">
                    <a:extLst>
                      <a:ext uri="{FF2B5EF4-FFF2-40B4-BE49-F238E27FC236}">
                        <a16:creationId xmlns:a16="http://schemas.microsoft.com/office/drawing/2014/main" id="{F59B8E95-534C-4344-B8BB-FEA932FB040A}"/>
                      </a:ext>
                    </a:extLst>
                  </p:cNvPr>
                  <p:cNvGrpSpPr/>
                  <p:nvPr/>
                </p:nvGrpSpPr>
                <p:grpSpPr>
                  <a:xfrm>
                    <a:off x="8185924" y="9696317"/>
                    <a:ext cx="637453" cy="394386"/>
                    <a:chOff x="8185924" y="9696317"/>
                    <a:chExt cx="637453" cy="394386"/>
                  </a:xfrm>
                </p:grpSpPr>
                <p:sp>
                  <p:nvSpPr>
                    <p:cNvPr id="377" name="Freeform: Shape 376">
                      <a:extLst>
                        <a:ext uri="{FF2B5EF4-FFF2-40B4-BE49-F238E27FC236}">
                          <a16:creationId xmlns:a16="http://schemas.microsoft.com/office/drawing/2014/main" id="{E9F2D093-6CF8-4259-8D96-6B555E4F0FB2}"/>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path>
                      </a:pathLst>
                    </a:custGeom>
                    <a:solidFill>
                      <a:srgbClr val="E40274"/>
                    </a:solidFill>
                    <a:ln w="47824"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FD8CF7F6-1811-4E3C-9A9C-F08463AD104E}"/>
                        </a:ext>
                      </a:extLst>
                    </p:cNvPr>
                    <p:cNvSpPr/>
                    <p:nvPr/>
                  </p:nvSpPr>
                  <p:spPr>
                    <a:xfrm>
                      <a:off x="8185924" y="9696317"/>
                      <a:ext cx="637453" cy="394386"/>
                    </a:xfrm>
                    <a:custGeom>
                      <a:avLst/>
                      <a:gdLst>
                        <a:gd name="connsiteX0" fmla="*/ 216336 w 637453"/>
                        <a:gd name="connsiteY0" fmla="*/ 394386 h 394386"/>
                        <a:gd name="connsiteX1" fmla="*/ 77559 w 637453"/>
                        <a:gd name="connsiteY1" fmla="*/ 380030 h 394386"/>
                        <a:gd name="connsiteX2" fmla="*/ 992 w 637453"/>
                        <a:gd name="connsiteY2" fmla="*/ 313034 h 394386"/>
                        <a:gd name="connsiteX3" fmla="*/ 48847 w 637453"/>
                        <a:gd name="connsiteY3" fmla="*/ 193399 h 394386"/>
                        <a:gd name="connsiteX4" fmla="*/ 139770 w 637453"/>
                        <a:gd name="connsiteY4" fmla="*/ 145545 h 394386"/>
                        <a:gd name="connsiteX5" fmla="*/ 168482 w 637453"/>
                        <a:gd name="connsiteY5" fmla="*/ 135974 h 394386"/>
                        <a:gd name="connsiteX6" fmla="*/ 312045 w 637453"/>
                        <a:gd name="connsiteY6" fmla="*/ 54622 h 394386"/>
                        <a:gd name="connsiteX7" fmla="*/ 335972 w 637453"/>
                        <a:gd name="connsiteY7" fmla="*/ 40266 h 394386"/>
                        <a:gd name="connsiteX8" fmla="*/ 345542 w 637453"/>
                        <a:gd name="connsiteY8" fmla="*/ 45051 h 394386"/>
                        <a:gd name="connsiteX9" fmla="*/ 383826 w 637453"/>
                        <a:gd name="connsiteY9" fmla="*/ 25909 h 394386"/>
                        <a:gd name="connsiteX10" fmla="*/ 493891 w 637453"/>
                        <a:gd name="connsiteY10" fmla="*/ 59407 h 394386"/>
                        <a:gd name="connsiteX11" fmla="*/ 517818 w 637453"/>
                        <a:gd name="connsiteY11" fmla="*/ 45051 h 394386"/>
                        <a:gd name="connsiteX12" fmla="*/ 541745 w 637453"/>
                        <a:gd name="connsiteY12" fmla="*/ 21124 h 394386"/>
                        <a:gd name="connsiteX13" fmla="*/ 546530 w 637453"/>
                        <a:gd name="connsiteY13" fmla="*/ 16339 h 394386"/>
                        <a:gd name="connsiteX14" fmla="*/ 551316 w 637453"/>
                        <a:gd name="connsiteY14" fmla="*/ 6768 h 394386"/>
                        <a:gd name="connsiteX15" fmla="*/ 565672 w 637453"/>
                        <a:gd name="connsiteY15" fmla="*/ 1982 h 394386"/>
                        <a:gd name="connsiteX16" fmla="*/ 575243 w 637453"/>
                        <a:gd name="connsiteY16" fmla="*/ 6768 h 394386"/>
                        <a:gd name="connsiteX17" fmla="*/ 603955 w 637453"/>
                        <a:gd name="connsiteY17" fmla="*/ 35480 h 394386"/>
                        <a:gd name="connsiteX18" fmla="*/ 613526 w 637453"/>
                        <a:gd name="connsiteY18" fmla="*/ 78549 h 394386"/>
                        <a:gd name="connsiteX19" fmla="*/ 618311 w 637453"/>
                        <a:gd name="connsiteY19" fmla="*/ 97690 h 394386"/>
                        <a:gd name="connsiteX20" fmla="*/ 618311 w 637453"/>
                        <a:gd name="connsiteY20" fmla="*/ 102476 h 394386"/>
                        <a:gd name="connsiteX21" fmla="*/ 637453 w 637453"/>
                        <a:gd name="connsiteY21" fmla="*/ 222112 h 394386"/>
                        <a:gd name="connsiteX22" fmla="*/ 603955 w 637453"/>
                        <a:gd name="connsiteY22" fmla="*/ 303464 h 394386"/>
                        <a:gd name="connsiteX23" fmla="*/ 498676 w 637453"/>
                        <a:gd name="connsiteY23" fmla="*/ 356103 h 394386"/>
                        <a:gd name="connsiteX24" fmla="*/ 216336 w 637453"/>
                        <a:gd name="connsiteY24" fmla="*/ 394386 h 394386"/>
                        <a:gd name="connsiteX25" fmla="*/ 326401 w 637453"/>
                        <a:gd name="connsiteY25" fmla="*/ 45051 h 394386"/>
                        <a:gd name="connsiteX26" fmla="*/ 307259 w 637453"/>
                        <a:gd name="connsiteY26" fmla="*/ 59407 h 394386"/>
                        <a:gd name="connsiteX27" fmla="*/ 163697 w 637453"/>
                        <a:gd name="connsiteY27" fmla="*/ 145545 h 394386"/>
                        <a:gd name="connsiteX28" fmla="*/ 134984 w 637453"/>
                        <a:gd name="connsiteY28" fmla="*/ 155116 h 394386"/>
                        <a:gd name="connsiteX29" fmla="*/ 48847 w 637453"/>
                        <a:gd name="connsiteY29" fmla="*/ 202970 h 394386"/>
                        <a:gd name="connsiteX30" fmla="*/ 5778 w 637453"/>
                        <a:gd name="connsiteY30" fmla="*/ 317820 h 394386"/>
                        <a:gd name="connsiteX31" fmla="*/ 77559 w 637453"/>
                        <a:gd name="connsiteY31" fmla="*/ 375245 h 394386"/>
                        <a:gd name="connsiteX32" fmla="*/ 216336 w 637453"/>
                        <a:gd name="connsiteY32" fmla="*/ 389601 h 394386"/>
                        <a:gd name="connsiteX33" fmla="*/ 489105 w 637453"/>
                        <a:gd name="connsiteY33" fmla="*/ 346532 h 394386"/>
                        <a:gd name="connsiteX34" fmla="*/ 589599 w 637453"/>
                        <a:gd name="connsiteY34" fmla="*/ 293893 h 394386"/>
                        <a:gd name="connsiteX35" fmla="*/ 618311 w 637453"/>
                        <a:gd name="connsiteY35" fmla="*/ 222112 h 394386"/>
                        <a:gd name="connsiteX36" fmla="*/ 599170 w 637453"/>
                        <a:gd name="connsiteY36" fmla="*/ 102476 h 394386"/>
                        <a:gd name="connsiteX37" fmla="*/ 599170 w 637453"/>
                        <a:gd name="connsiteY37" fmla="*/ 97690 h 394386"/>
                        <a:gd name="connsiteX38" fmla="*/ 594384 w 637453"/>
                        <a:gd name="connsiteY38" fmla="*/ 78549 h 394386"/>
                        <a:gd name="connsiteX39" fmla="*/ 584813 w 637453"/>
                        <a:gd name="connsiteY39" fmla="*/ 40266 h 394386"/>
                        <a:gd name="connsiteX40" fmla="*/ 556101 w 637453"/>
                        <a:gd name="connsiteY40" fmla="*/ 16339 h 394386"/>
                        <a:gd name="connsiteX41" fmla="*/ 546530 w 637453"/>
                        <a:gd name="connsiteY41" fmla="*/ 11553 h 394386"/>
                        <a:gd name="connsiteX42" fmla="*/ 546530 w 637453"/>
                        <a:gd name="connsiteY42" fmla="*/ 11553 h 394386"/>
                        <a:gd name="connsiteX43" fmla="*/ 541745 w 637453"/>
                        <a:gd name="connsiteY43" fmla="*/ 16339 h 394386"/>
                        <a:gd name="connsiteX44" fmla="*/ 536959 w 637453"/>
                        <a:gd name="connsiteY44" fmla="*/ 25909 h 394386"/>
                        <a:gd name="connsiteX45" fmla="*/ 513032 w 637453"/>
                        <a:gd name="connsiteY45" fmla="*/ 49836 h 394386"/>
                        <a:gd name="connsiteX46" fmla="*/ 484320 w 637453"/>
                        <a:gd name="connsiteY46" fmla="*/ 68978 h 394386"/>
                        <a:gd name="connsiteX47" fmla="*/ 479534 w 637453"/>
                        <a:gd name="connsiteY47" fmla="*/ 68978 h 394386"/>
                        <a:gd name="connsiteX48" fmla="*/ 474749 w 637453"/>
                        <a:gd name="connsiteY48" fmla="*/ 64193 h 394386"/>
                        <a:gd name="connsiteX49" fmla="*/ 374255 w 637453"/>
                        <a:gd name="connsiteY49" fmla="*/ 30695 h 394386"/>
                        <a:gd name="connsiteX50" fmla="*/ 335972 w 637453"/>
                        <a:gd name="connsiteY50" fmla="*/ 49836 h 394386"/>
                        <a:gd name="connsiteX51" fmla="*/ 331186 w 637453"/>
                        <a:gd name="connsiteY51" fmla="*/ 54622 h 394386"/>
                        <a:gd name="connsiteX52" fmla="*/ 326401 w 637453"/>
                        <a:gd name="connsiteY52" fmla="*/ 49836 h 394386"/>
                        <a:gd name="connsiteX53" fmla="*/ 326401 w 637453"/>
                        <a:gd name="connsiteY53" fmla="*/ 45051 h 39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37453" h="394386">
                          <a:moveTo>
                            <a:pt x="216336" y="394386"/>
                          </a:moveTo>
                          <a:cubicBezTo>
                            <a:pt x="149340" y="394386"/>
                            <a:pt x="101486" y="384815"/>
                            <a:pt x="77559" y="380030"/>
                          </a:cubicBezTo>
                          <a:cubicBezTo>
                            <a:pt x="53632" y="370459"/>
                            <a:pt x="-8578" y="351318"/>
                            <a:pt x="992" y="313034"/>
                          </a:cubicBezTo>
                          <a:cubicBezTo>
                            <a:pt x="10563" y="269966"/>
                            <a:pt x="20134" y="226897"/>
                            <a:pt x="48847" y="193399"/>
                          </a:cubicBezTo>
                          <a:cubicBezTo>
                            <a:pt x="72774" y="164686"/>
                            <a:pt x="106272" y="155116"/>
                            <a:pt x="139770" y="145545"/>
                          </a:cubicBezTo>
                          <a:cubicBezTo>
                            <a:pt x="149340" y="140759"/>
                            <a:pt x="158911" y="140759"/>
                            <a:pt x="168482" y="135974"/>
                          </a:cubicBezTo>
                          <a:cubicBezTo>
                            <a:pt x="216336" y="121618"/>
                            <a:pt x="268976" y="97690"/>
                            <a:pt x="312045" y="54622"/>
                          </a:cubicBezTo>
                          <a:cubicBezTo>
                            <a:pt x="321615" y="45051"/>
                            <a:pt x="331186" y="40266"/>
                            <a:pt x="335972" y="40266"/>
                          </a:cubicBezTo>
                          <a:cubicBezTo>
                            <a:pt x="340757" y="40266"/>
                            <a:pt x="340757" y="40266"/>
                            <a:pt x="345542" y="45051"/>
                          </a:cubicBezTo>
                          <a:cubicBezTo>
                            <a:pt x="359899" y="35480"/>
                            <a:pt x="369469" y="30695"/>
                            <a:pt x="383826" y="25909"/>
                          </a:cubicBezTo>
                          <a:cubicBezTo>
                            <a:pt x="426895" y="16339"/>
                            <a:pt x="465178" y="30695"/>
                            <a:pt x="493891" y="59407"/>
                          </a:cubicBezTo>
                          <a:cubicBezTo>
                            <a:pt x="503461" y="54622"/>
                            <a:pt x="508247" y="49836"/>
                            <a:pt x="517818" y="45051"/>
                          </a:cubicBezTo>
                          <a:cubicBezTo>
                            <a:pt x="527388" y="35480"/>
                            <a:pt x="532174" y="30695"/>
                            <a:pt x="541745" y="21124"/>
                          </a:cubicBezTo>
                          <a:cubicBezTo>
                            <a:pt x="541745" y="16339"/>
                            <a:pt x="546530" y="16339"/>
                            <a:pt x="546530" y="16339"/>
                          </a:cubicBezTo>
                          <a:cubicBezTo>
                            <a:pt x="546530" y="11553"/>
                            <a:pt x="551316" y="11553"/>
                            <a:pt x="551316" y="6768"/>
                          </a:cubicBezTo>
                          <a:cubicBezTo>
                            <a:pt x="551316" y="1982"/>
                            <a:pt x="560886" y="-2803"/>
                            <a:pt x="565672" y="1982"/>
                          </a:cubicBezTo>
                          <a:cubicBezTo>
                            <a:pt x="570457" y="1982"/>
                            <a:pt x="570457" y="6768"/>
                            <a:pt x="575243" y="6768"/>
                          </a:cubicBezTo>
                          <a:cubicBezTo>
                            <a:pt x="584813" y="16339"/>
                            <a:pt x="599170" y="21124"/>
                            <a:pt x="603955" y="35480"/>
                          </a:cubicBezTo>
                          <a:cubicBezTo>
                            <a:pt x="608740" y="49836"/>
                            <a:pt x="613526" y="64193"/>
                            <a:pt x="613526" y="78549"/>
                          </a:cubicBezTo>
                          <a:cubicBezTo>
                            <a:pt x="613526" y="83334"/>
                            <a:pt x="613526" y="92905"/>
                            <a:pt x="618311" y="97690"/>
                          </a:cubicBezTo>
                          <a:lnTo>
                            <a:pt x="618311" y="102476"/>
                          </a:lnTo>
                          <a:cubicBezTo>
                            <a:pt x="627882" y="140759"/>
                            <a:pt x="637453" y="183828"/>
                            <a:pt x="637453" y="222112"/>
                          </a:cubicBezTo>
                          <a:cubicBezTo>
                            <a:pt x="637453" y="255609"/>
                            <a:pt x="637453" y="279536"/>
                            <a:pt x="603955" y="303464"/>
                          </a:cubicBezTo>
                          <a:cubicBezTo>
                            <a:pt x="575243" y="322605"/>
                            <a:pt x="536959" y="341747"/>
                            <a:pt x="498676" y="356103"/>
                          </a:cubicBezTo>
                          <a:cubicBezTo>
                            <a:pt x="379041" y="384815"/>
                            <a:pt x="278547" y="394386"/>
                            <a:pt x="216336" y="394386"/>
                          </a:cubicBezTo>
                          <a:close/>
                          <a:moveTo>
                            <a:pt x="326401" y="45051"/>
                          </a:moveTo>
                          <a:cubicBezTo>
                            <a:pt x="321615" y="45051"/>
                            <a:pt x="316830" y="49836"/>
                            <a:pt x="307259" y="59407"/>
                          </a:cubicBezTo>
                          <a:cubicBezTo>
                            <a:pt x="264190" y="102476"/>
                            <a:pt x="206766" y="126403"/>
                            <a:pt x="163697" y="145545"/>
                          </a:cubicBezTo>
                          <a:cubicBezTo>
                            <a:pt x="154126" y="150330"/>
                            <a:pt x="144555" y="150330"/>
                            <a:pt x="134984" y="155116"/>
                          </a:cubicBezTo>
                          <a:cubicBezTo>
                            <a:pt x="101486" y="164686"/>
                            <a:pt x="72774" y="174257"/>
                            <a:pt x="48847" y="202970"/>
                          </a:cubicBezTo>
                          <a:cubicBezTo>
                            <a:pt x="24920" y="236468"/>
                            <a:pt x="15349" y="279536"/>
                            <a:pt x="5778" y="317820"/>
                          </a:cubicBezTo>
                          <a:cubicBezTo>
                            <a:pt x="992" y="351318"/>
                            <a:pt x="58417" y="370459"/>
                            <a:pt x="77559" y="375245"/>
                          </a:cubicBezTo>
                          <a:cubicBezTo>
                            <a:pt x="101486" y="380030"/>
                            <a:pt x="149340" y="389601"/>
                            <a:pt x="216336" y="389601"/>
                          </a:cubicBezTo>
                          <a:cubicBezTo>
                            <a:pt x="278547" y="389601"/>
                            <a:pt x="379041" y="384815"/>
                            <a:pt x="489105" y="346532"/>
                          </a:cubicBezTo>
                          <a:cubicBezTo>
                            <a:pt x="527388" y="336961"/>
                            <a:pt x="560886" y="313034"/>
                            <a:pt x="589599" y="293893"/>
                          </a:cubicBezTo>
                          <a:cubicBezTo>
                            <a:pt x="618311" y="274751"/>
                            <a:pt x="618311" y="255609"/>
                            <a:pt x="618311" y="222112"/>
                          </a:cubicBezTo>
                          <a:cubicBezTo>
                            <a:pt x="618311" y="183828"/>
                            <a:pt x="608740" y="140759"/>
                            <a:pt x="599170" y="102476"/>
                          </a:cubicBezTo>
                          <a:lnTo>
                            <a:pt x="599170" y="97690"/>
                          </a:lnTo>
                          <a:cubicBezTo>
                            <a:pt x="599170" y="92905"/>
                            <a:pt x="594384" y="83334"/>
                            <a:pt x="594384" y="78549"/>
                          </a:cubicBezTo>
                          <a:cubicBezTo>
                            <a:pt x="589599" y="64193"/>
                            <a:pt x="589599" y="49836"/>
                            <a:pt x="584813" y="40266"/>
                          </a:cubicBezTo>
                          <a:cubicBezTo>
                            <a:pt x="580028" y="30695"/>
                            <a:pt x="570457" y="21124"/>
                            <a:pt x="556101" y="16339"/>
                          </a:cubicBezTo>
                          <a:cubicBezTo>
                            <a:pt x="551316" y="16339"/>
                            <a:pt x="551316" y="11553"/>
                            <a:pt x="546530" y="11553"/>
                          </a:cubicBezTo>
                          <a:lnTo>
                            <a:pt x="546530" y="11553"/>
                          </a:lnTo>
                          <a:cubicBezTo>
                            <a:pt x="546530" y="11553"/>
                            <a:pt x="541745" y="16339"/>
                            <a:pt x="541745" y="16339"/>
                          </a:cubicBezTo>
                          <a:cubicBezTo>
                            <a:pt x="541745" y="16339"/>
                            <a:pt x="541745" y="21124"/>
                            <a:pt x="536959" y="25909"/>
                          </a:cubicBezTo>
                          <a:cubicBezTo>
                            <a:pt x="532174" y="35480"/>
                            <a:pt x="522603" y="45051"/>
                            <a:pt x="513032" y="49836"/>
                          </a:cubicBezTo>
                          <a:cubicBezTo>
                            <a:pt x="503461" y="59407"/>
                            <a:pt x="493891" y="64193"/>
                            <a:pt x="484320" y="68978"/>
                          </a:cubicBezTo>
                          <a:lnTo>
                            <a:pt x="479534" y="68978"/>
                          </a:lnTo>
                          <a:lnTo>
                            <a:pt x="474749" y="64193"/>
                          </a:lnTo>
                          <a:cubicBezTo>
                            <a:pt x="450822" y="35480"/>
                            <a:pt x="412538" y="21124"/>
                            <a:pt x="374255" y="30695"/>
                          </a:cubicBezTo>
                          <a:cubicBezTo>
                            <a:pt x="359899" y="35480"/>
                            <a:pt x="345542" y="40266"/>
                            <a:pt x="335972" y="49836"/>
                          </a:cubicBezTo>
                          <a:lnTo>
                            <a:pt x="331186" y="54622"/>
                          </a:lnTo>
                          <a:lnTo>
                            <a:pt x="326401" y="49836"/>
                          </a:lnTo>
                          <a:cubicBezTo>
                            <a:pt x="331186" y="49836"/>
                            <a:pt x="331186" y="45051"/>
                            <a:pt x="326401" y="45051"/>
                          </a:cubicBezTo>
                          <a:close/>
                        </a:path>
                      </a:pathLst>
                    </a:custGeom>
                    <a:solidFill>
                      <a:srgbClr val="B00562"/>
                    </a:solidFill>
                    <a:ln w="47824" cap="flat">
                      <a:noFill/>
                      <a:prstDash val="solid"/>
                      <a:miter/>
                    </a:ln>
                  </p:spPr>
                  <p:txBody>
                    <a:bodyPr rtlCol="0" anchor="ctr"/>
                    <a:lstStyle/>
                    <a:p>
                      <a:endParaRPr lang="en-US"/>
                    </a:p>
                  </p:txBody>
                </p:sp>
              </p:grpSp>
              <p:sp>
                <p:nvSpPr>
                  <p:cNvPr id="366" name="Freeform: Shape 365">
                    <a:extLst>
                      <a:ext uri="{FF2B5EF4-FFF2-40B4-BE49-F238E27FC236}">
                        <a16:creationId xmlns:a16="http://schemas.microsoft.com/office/drawing/2014/main" id="{37534BEC-4523-4AFA-9310-EE9E60C90724}"/>
                      </a:ext>
                    </a:extLst>
                  </p:cNvPr>
                  <p:cNvSpPr/>
                  <p:nvPr/>
                </p:nvSpPr>
                <p:spPr>
                  <a:xfrm>
                    <a:off x="8497968" y="9714977"/>
                    <a:ext cx="205773" cy="81012"/>
                  </a:xfrm>
                  <a:custGeom>
                    <a:avLst/>
                    <a:gdLst>
                      <a:gd name="connsiteX0" fmla="*/ 205773 w 205773"/>
                      <a:gd name="connsiteY0" fmla="*/ 74245 h 81012"/>
                      <a:gd name="connsiteX1" fmla="*/ 119635 w 205773"/>
                      <a:gd name="connsiteY1" fmla="*/ 2464 h 81012"/>
                      <a:gd name="connsiteX2" fmla="*/ 0 w 205773"/>
                      <a:gd name="connsiteY2" fmla="*/ 45532 h 81012"/>
                      <a:gd name="connsiteX3" fmla="*/ 4785 w 205773"/>
                      <a:gd name="connsiteY3" fmla="*/ 50318 h 81012"/>
                      <a:gd name="connsiteX4" fmla="*/ 119635 w 205773"/>
                      <a:gd name="connsiteY4" fmla="*/ 16820 h 81012"/>
                      <a:gd name="connsiteX5" fmla="*/ 205773 w 205773"/>
                      <a:gd name="connsiteY5" fmla="*/ 79030 h 81012"/>
                      <a:gd name="connsiteX6" fmla="*/ 205773 w 205773"/>
                      <a:gd name="connsiteY6" fmla="*/ 74245 h 8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73" h="81012">
                        <a:moveTo>
                          <a:pt x="205773" y="74245"/>
                        </a:moveTo>
                        <a:cubicBezTo>
                          <a:pt x="196202" y="35962"/>
                          <a:pt x="153133" y="12035"/>
                          <a:pt x="119635" y="2464"/>
                        </a:cubicBezTo>
                        <a:cubicBezTo>
                          <a:pt x="76567" y="-7107"/>
                          <a:pt x="28712" y="12035"/>
                          <a:pt x="0" y="45532"/>
                        </a:cubicBezTo>
                        <a:cubicBezTo>
                          <a:pt x="0" y="45532"/>
                          <a:pt x="0" y="50318"/>
                          <a:pt x="4785" y="50318"/>
                        </a:cubicBezTo>
                        <a:cubicBezTo>
                          <a:pt x="38283" y="26391"/>
                          <a:pt x="71781" y="7249"/>
                          <a:pt x="119635" y="16820"/>
                        </a:cubicBezTo>
                        <a:cubicBezTo>
                          <a:pt x="157919" y="26391"/>
                          <a:pt x="177060" y="50318"/>
                          <a:pt x="205773" y="79030"/>
                        </a:cubicBezTo>
                        <a:cubicBezTo>
                          <a:pt x="205773" y="83816"/>
                          <a:pt x="205773" y="79030"/>
                          <a:pt x="205773" y="74245"/>
                        </a:cubicBezTo>
                        <a:close/>
                      </a:path>
                    </a:pathLst>
                  </a:custGeom>
                  <a:solidFill>
                    <a:srgbClr val="B00562"/>
                  </a:solidFill>
                  <a:ln w="47824"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2891DDF3-25B8-4251-94EE-270EF9967953}"/>
                      </a:ext>
                    </a:extLst>
                  </p:cNvPr>
                  <p:cNvSpPr/>
                  <p:nvPr/>
                </p:nvSpPr>
                <p:spPr>
                  <a:xfrm>
                    <a:off x="8185924" y="9698299"/>
                    <a:ext cx="632667" cy="382948"/>
                  </a:xfrm>
                  <a:custGeom>
                    <a:avLst/>
                    <a:gdLst>
                      <a:gd name="connsiteX0" fmla="*/ 603955 w 632667"/>
                      <a:gd name="connsiteY0" fmla="*/ 90923 h 382948"/>
                      <a:gd name="connsiteX1" fmla="*/ 589599 w 632667"/>
                      <a:gd name="connsiteY1" fmla="*/ 33498 h 382948"/>
                      <a:gd name="connsiteX2" fmla="*/ 551316 w 632667"/>
                      <a:gd name="connsiteY2" fmla="*/ 0 h 382948"/>
                      <a:gd name="connsiteX3" fmla="*/ 546530 w 632667"/>
                      <a:gd name="connsiteY3" fmla="*/ 4786 h 382948"/>
                      <a:gd name="connsiteX4" fmla="*/ 536959 w 632667"/>
                      <a:gd name="connsiteY4" fmla="*/ 19142 h 382948"/>
                      <a:gd name="connsiteX5" fmla="*/ 513032 w 632667"/>
                      <a:gd name="connsiteY5" fmla="*/ 43069 h 382948"/>
                      <a:gd name="connsiteX6" fmla="*/ 484320 w 632667"/>
                      <a:gd name="connsiteY6" fmla="*/ 57425 h 382948"/>
                      <a:gd name="connsiteX7" fmla="*/ 379041 w 632667"/>
                      <a:gd name="connsiteY7" fmla="*/ 19142 h 382948"/>
                      <a:gd name="connsiteX8" fmla="*/ 335972 w 632667"/>
                      <a:gd name="connsiteY8" fmla="*/ 38283 h 382948"/>
                      <a:gd name="connsiteX9" fmla="*/ 302474 w 632667"/>
                      <a:gd name="connsiteY9" fmla="*/ 47854 h 382948"/>
                      <a:gd name="connsiteX10" fmla="*/ 158911 w 632667"/>
                      <a:gd name="connsiteY10" fmla="*/ 129206 h 382948"/>
                      <a:gd name="connsiteX11" fmla="*/ 44061 w 632667"/>
                      <a:gd name="connsiteY11" fmla="*/ 186631 h 382948"/>
                      <a:gd name="connsiteX12" fmla="*/ 992 w 632667"/>
                      <a:gd name="connsiteY12" fmla="*/ 306267 h 382948"/>
                      <a:gd name="connsiteX13" fmla="*/ 77559 w 632667"/>
                      <a:gd name="connsiteY13" fmla="*/ 368477 h 382948"/>
                      <a:gd name="connsiteX14" fmla="*/ 493891 w 632667"/>
                      <a:gd name="connsiteY14" fmla="*/ 339765 h 382948"/>
                      <a:gd name="connsiteX15" fmla="*/ 599170 w 632667"/>
                      <a:gd name="connsiteY15" fmla="*/ 287125 h 382948"/>
                      <a:gd name="connsiteX16" fmla="*/ 632667 w 632667"/>
                      <a:gd name="connsiteY16" fmla="*/ 210558 h 382948"/>
                      <a:gd name="connsiteX17" fmla="*/ 603955 w 632667"/>
                      <a:gd name="connsiteY17" fmla="*/ 90923 h 382948"/>
                      <a:gd name="connsiteX18" fmla="*/ 556101 w 632667"/>
                      <a:gd name="connsiteY18" fmla="*/ 215344 h 382948"/>
                      <a:gd name="connsiteX19" fmla="*/ 374255 w 632667"/>
                      <a:gd name="connsiteY19" fmla="*/ 306267 h 382948"/>
                      <a:gd name="connsiteX20" fmla="*/ 158911 w 632667"/>
                      <a:gd name="connsiteY20" fmla="*/ 320623 h 382948"/>
                      <a:gd name="connsiteX21" fmla="*/ 34490 w 632667"/>
                      <a:gd name="connsiteY21" fmla="*/ 248842 h 382948"/>
                      <a:gd name="connsiteX22" fmla="*/ 158911 w 632667"/>
                      <a:gd name="connsiteY22" fmla="*/ 153134 h 382948"/>
                      <a:gd name="connsiteX23" fmla="*/ 297688 w 632667"/>
                      <a:gd name="connsiteY23" fmla="*/ 229700 h 382948"/>
                      <a:gd name="connsiteX24" fmla="*/ 422109 w 632667"/>
                      <a:gd name="connsiteY24" fmla="*/ 239271 h 382948"/>
                      <a:gd name="connsiteX25" fmla="*/ 460392 w 632667"/>
                      <a:gd name="connsiteY25" fmla="*/ 215344 h 382948"/>
                      <a:gd name="connsiteX26" fmla="*/ 484320 w 632667"/>
                      <a:gd name="connsiteY26" fmla="*/ 177061 h 382948"/>
                      <a:gd name="connsiteX27" fmla="*/ 479534 w 632667"/>
                      <a:gd name="connsiteY27" fmla="*/ 143562 h 382948"/>
                      <a:gd name="connsiteX28" fmla="*/ 469964 w 632667"/>
                      <a:gd name="connsiteY28" fmla="*/ 110065 h 382948"/>
                      <a:gd name="connsiteX29" fmla="*/ 498676 w 632667"/>
                      <a:gd name="connsiteY29" fmla="*/ 100494 h 382948"/>
                      <a:gd name="connsiteX30" fmla="*/ 513032 w 632667"/>
                      <a:gd name="connsiteY30" fmla="*/ 114850 h 382948"/>
                      <a:gd name="connsiteX31" fmla="*/ 541745 w 632667"/>
                      <a:gd name="connsiteY31" fmla="*/ 100494 h 382948"/>
                      <a:gd name="connsiteX32" fmla="*/ 551316 w 632667"/>
                      <a:gd name="connsiteY32" fmla="*/ 86138 h 382948"/>
                      <a:gd name="connsiteX33" fmla="*/ 584813 w 632667"/>
                      <a:gd name="connsiteY33" fmla="*/ 95708 h 382948"/>
                      <a:gd name="connsiteX34" fmla="*/ 556101 w 632667"/>
                      <a:gd name="connsiteY34" fmla="*/ 215344 h 38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2667" h="382948">
                        <a:moveTo>
                          <a:pt x="603955" y="90923"/>
                        </a:moveTo>
                        <a:cubicBezTo>
                          <a:pt x="599170" y="71781"/>
                          <a:pt x="599170" y="47854"/>
                          <a:pt x="589599" y="33498"/>
                        </a:cubicBezTo>
                        <a:cubicBezTo>
                          <a:pt x="584813" y="19142"/>
                          <a:pt x="565672" y="9571"/>
                          <a:pt x="551316" y="0"/>
                        </a:cubicBezTo>
                        <a:cubicBezTo>
                          <a:pt x="546530" y="0"/>
                          <a:pt x="546530" y="0"/>
                          <a:pt x="546530" y="4786"/>
                        </a:cubicBezTo>
                        <a:cubicBezTo>
                          <a:pt x="541745" y="9571"/>
                          <a:pt x="541745" y="14356"/>
                          <a:pt x="536959" y="19142"/>
                        </a:cubicBezTo>
                        <a:cubicBezTo>
                          <a:pt x="532174" y="28713"/>
                          <a:pt x="522603" y="38283"/>
                          <a:pt x="513032" y="43069"/>
                        </a:cubicBezTo>
                        <a:cubicBezTo>
                          <a:pt x="503461" y="47854"/>
                          <a:pt x="493891" y="57425"/>
                          <a:pt x="484320" y="57425"/>
                        </a:cubicBezTo>
                        <a:cubicBezTo>
                          <a:pt x="455607" y="28713"/>
                          <a:pt x="422109" y="14356"/>
                          <a:pt x="379041" y="19142"/>
                        </a:cubicBezTo>
                        <a:cubicBezTo>
                          <a:pt x="364684" y="23927"/>
                          <a:pt x="350328" y="28713"/>
                          <a:pt x="335972" y="38283"/>
                        </a:cubicBezTo>
                        <a:cubicBezTo>
                          <a:pt x="326401" y="33498"/>
                          <a:pt x="321615" y="33498"/>
                          <a:pt x="302474" y="47854"/>
                        </a:cubicBezTo>
                        <a:cubicBezTo>
                          <a:pt x="259405" y="90923"/>
                          <a:pt x="211551" y="110065"/>
                          <a:pt x="158911" y="129206"/>
                        </a:cubicBezTo>
                        <a:cubicBezTo>
                          <a:pt x="115843" y="143562"/>
                          <a:pt x="72774" y="148348"/>
                          <a:pt x="44061" y="186631"/>
                        </a:cubicBezTo>
                        <a:cubicBezTo>
                          <a:pt x="15349" y="220129"/>
                          <a:pt x="5778" y="263198"/>
                          <a:pt x="992" y="306267"/>
                        </a:cubicBezTo>
                        <a:cubicBezTo>
                          <a:pt x="-8578" y="339765"/>
                          <a:pt x="53632" y="363692"/>
                          <a:pt x="77559" y="368477"/>
                        </a:cubicBezTo>
                        <a:cubicBezTo>
                          <a:pt x="125413" y="382833"/>
                          <a:pt x="292903" y="401975"/>
                          <a:pt x="493891" y="339765"/>
                        </a:cubicBezTo>
                        <a:cubicBezTo>
                          <a:pt x="532174" y="330194"/>
                          <a:pt x="565672" y="311052"/>
                          <a:pt x="599170" y="287125"/>
                        </a:cubicBezTo>
                        <a:cubicBezTo>
                          <a:pt x="627882" y="267984"/>
                          <a:pt x="632667" y="244057"/>
                          <a:pt x="632667" y="210558"/>
                        </a:cubicBezTo>
                        <a:cubicBezTo>
                          <a:pt x="623097" y="177061"/>
                          <a:pt x="613526" y="133992"/>
                          <a:pt x="603955" y="90923"/>
                        </a:cubicBezTo>
                        <a:close/>
                        <a:moveTo>
                          <a:pt x="556101" y="215344"/>
                        </a:moveTo>
                        <a:cubicBezTo>
                          <a:pt x="508247" y="258413"/>
                          <a:pt x="436465" y="287125"/>
                          <a:pt x="374255" y="306267"/>
                        </a:cubicBezTo>
                        <a:cubicBezTo>
                          <a:pt x="302474" y="325408"/>
                          <a:pt x="230693" y="330194"/>
                          <a:pt x="158911" y="320623"/>
                        </a:cubicBezTo>
                        <a:cubicBezTo>
                          <a:pt x="115843" y="315838"/>
                          <a:pt x="44061" y="301481"/>
                          <a:pt x="34490" y="248842"/>
                        </a:cubicBezTo>
                        <a:cubicBezTo>
                          <a:pt x="24920" y="196202"/>
                          <a:pt x="115843" y="143562"/>
                          <a:pt x="158911" y="153134"/>
                        </a:cubicBezTo>
                        <a:cubicBezTo>
                          <a:pt x="230693" y="162704"/>
                          <a:pt x="283332" y="210558"/>
                          <a:pt x="297688" y="229700"/>
                        </a:cubicBezTo>
                        <a:cubicBezTo>
                          <a:pt x="326401" y="263198"/>
                          <a:pt x="374255" y="258413"/>
                          <a:pt x="422109" y="239271"/>
                        </a:cubicBezTo>
                        <a:cubicBezTo>
                          <a:pt x="436465" y="234485"/>
                          <a:pt x="450822" y="224915"/>
                          <a:pt x="460392" y="215344"/>
                        </a:cubicBezTo>
                        <a:cubicBezTo>
                          <a:pt x="469964" y="205773"/>
                          <a:pt x="484320" y="191417"/>
                          <a:pt x="484320" y="177061"/>
                        </a:cubicBezTo>
                        <a:cubicBezTo>
                          <a:pt x="484320" y="167490"/>
                          <a:pt x="484320" y="153134"/>
                          <a:pt x="479534" y="143562"/>
                        </a:cubicBezTo>
                        <a:cubicBezTo>
                          <a:pt x="474749" y="133992"/>
                          <a:pt x="469964" y="124421"/>
                          <a:pt x="469964" y="110065"/>
                        </a:cubicBezTo>
                        <a:cubicBezTo>
                          <a:pt x="474749" y="95708"/>
                          <a:pt x="484320" y="95708"/>
                          <a:pt x="498676" y="100494"/>
                        </a:cubicBezTo>
                        <a:cubicBezTo>
                          <a:pt x="503461" y="105279"/>
                          <a:pt x="508247" y="110065"/>
                          <a:pt x="513032" y="114850"/>
                        </a:cubicBezTo>
                        <a:cubicBezTo>
                          <a:pt x="527388" y="129206"/>
                          <a:pt x="536959" y="105279"/>
                          <a:pt x="541745" y="100494"/>
                        </a:cubicBezTo>
                        <a:cubicBezTo>
                          <a:pt x="541745" y="95708"/>
                          <a:pt x="546530" y="90923"/>
                          <a:pt x="551316" y="86138"/>
                        </a:cubicBezTo>
                        <a:cubicBezTo>
                          <a:pt x="560886" y="81352"/>
                          <a:pt x="575243" y="86138"/>
                          <a:pt x="584813" y="95708"/>
                        </a:cubicBezTo>
                        <a:cubicBezTo>
                          <a:pt x="603955" y="129206"/>
                          <a:pt x="589599" y="186631"/>
                          <a:pt x="556101" y="215344"/>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061B4958-395D-4D46-99D8-F4E7810A5723}"/>
                      </a:ext>
                    </a:extLst>
                  </p:cNvPr>
                  <p:cNvSpPr/>
                  <p:nvPr/>
                </p:nvSpPr>
                <p:spPr>
                  <a:xfrm>
                    <a:off x="8378333" y="9753742"/>
                    <a:ext cx="273711" cy="173060"/>
                  </a:xfrm>
                  <a:custGeom>
                    <a:avLst/>
                    <a:gdLst>
                      <a:gd name="connsiteX0" fmla="*/ 14356 w 273711"/>
                      <a:gd name="connsiteY0" fmla="*/ 92905 h 173060"/>
                      <a:gd name="connsiteX1" fmla="*/ 100494 w 273711"/>
                      <a:gd name="connsiteY1" fmla="*/ 107261 h 173060"/>
                      <a:gd name="connsiteX2" fmla="*/ 129206 w 273711"/>
                      <a:gd name="connsiteY2" fmla="*/ 140759 h 173060"/>
                      <a:gd name="connsiteX3" fmla="*/ 205773 w 273711"/>
                      <a:gd name="connsiteY3" fmla="*/ 169472 h 173060"/>
                      <a:gd name="connsiteX4" fmla="*/ 267983 w 273711"/>
                      <a:gd name="connsiteY4" fmla="*/ 126403 h 173060"/>
                      <a:gd name="connsiteX5" fmla="*/ 244056 w 273711"/>
                      <a:gd name="connsiteY5" fmla="*/ 45051 h 173060"/>
                      <a:gd name="connsiteX6" fmla="*/ 167490 w 273711"/>
                      <a:gd name="connsiteY6" fmla="*/ 6767 h 173060"/>
                      <a:gd name="connsiteX7" fmla="*/ 114850 w 273711"/>
                      <a:gd name="connsiteY7" fmla="*/ 1982 h 173060"/>
                      <a:gd name="connsiteX8" fmla="*/ 110065 w 273711"/>
                      <a:gd name="connsiteY8" fmla="*/ 1982 h 173060"/>
                      <a:gd name="connsiteX9" fmla="*/ 0 w 273711"/>
                      <a:gd name="connsiteY9" fmla="*/ 68978 h 173060"/>
                      <a:gd name="connsiteX10" fmla="*/ 14356 w 273711"/>
                      <a:gd name="connsiteY10" fmla="*/ 92905 h 17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3711" h="173060">
                        <a:moveTo>
                          <a:pt x="14356" y="92905"/>
                        </a:moveTo>
                        <a:cubicBezTo>
                          <a:pt x="38283" y="112047"/>
                          <a:pt x="71781" y="102476"/>
                          <a:pt x="100494" y="107261"/>
                        </a:cubicBezTo>
                        <a:cubicBezTo>
                          <a:pt x="114850" y="112047"/>
                          <a:pt x="124421" y="126403"/>
                          <a:pt x="129206" y="140759"/>
                        </a:cubicBezTo>
                        <a:cubicBezTo>
                          <a:pt x="148348" y="169472"/>
                          <a:pt x="172275" y="179042"/>
                          <a:pt x="205773" y="169472"/>
                        </a:cubicBezTo>
                        <a:cubicBezTo>
                          <a:pt x="229700" y="164686"/>
                          <a:pt x="258413" y="150330"/>
                          <a:pt x="267983" y="126403"/>
                        </a:cubicBezTo>
                        <a:cubicBezTo>
                          <a:pt x="282340" y="97690"/>
                          <a:pt x="267983" y="64192"/>
                          <a:pt x="244056" y="45051"/>
                        </a:cubicBezTo>
                        <a:cubicBezTo>
                          <a:pt x="220129" y="25909"/>
                          <a:pt x="196202" y="11553"/>
                          <a:pt x="167490" y="6767"/>
                        </a:cubicBezTo>
                        <a:cubicBezTo>
                          <a:pt x="153133" y="1982"/>
                          <a:pt x="129206" y="-2803"/>
                          <a:pt x="114850" y="1982"/>
                        </a:cubicBezTo>
                        <a:cubicBezTo>
                          <a:pt x="114850" y="1982"/>
                          <a:pt x="114850" y="1982"/>
                          <a:pt x="110065" y="1982"/>
                        </a:cubicBezTo>
                        <a:cubicBezTo>
                          <a:pt x="76567" y="35480"/>
                          <a:pt x="43069" y="54622"/>
                          <a:pt x="0" y="68978"/>
                        </a:cubicBezTo>
                        <a:cubicBezTo>
                          <a:pt x="0" y="78549"/>
                          <a:pt x="4785" y="83334"/>
                          <a:pt x="14356" y="92905"/>
                        </a:cubicBezTo>
                        <a:close/>
                      </a:path>
                    </a:pathLst>
                  </a:custGeom>
                  <a:solidFill>
                    <a:srgbClr val="B92C74">
                      <a:alpha val="50000"/>
                    </a:srgbClr>
                  </a:solidFill>
                  <a:ln w="47824"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4E9BD4A4-1205-4411-8690-DB17C0E5491F}"/>
                      </a:ext>
                    </a:extLst>
                  </p:cNvPr>
                  <p:cNvSpPr/>
                  <p:nvPr/>
                </p:nvSpPr>
                <p:spPr>
                  <a:xfrm>
                    <a:off x="8679814" y="9698299"/>
                    <a:ext cx="81351" cy="81352"/>
                  </a:xfrm>
                  <a:custGeom>
                    <a:avLst/>
                    <a:gdLst>
                      <a:gd name="connsiteX0" fmla="*/ 57425 w 81351"/>
                      <a:gd name="connsiteY0" fmla="*/ 0 h 81352"/>
                      <a:gd name="connsiteX1" fmla="*/ 52640 w 81351"/>
                      <a:gd name="connsiteY1" fmla="*/ 4786 h 81352"/>
                      <a:gd name="connsiteX2" fmla="*/ 43068 w 81351"/>
                      <a:gd name="connsiteY2" fmla="*/ 19142 h 81352"/>
                      <a:gd name="connsiteX3" fmla="*/ 19141 w 81351"/>
                      <a:gd name="connsiteY3" fmla="*/ 43069 h 81352"/>
                      <a:gd name="connsiteX4" fmla="*/ 0 w 81351"/>
                      <a:gd name="connsiteY4" fmla="*/ 57425 h 81352"/>
                      <a:gd name="connsiteX5" fmla="*/ 14356 w 81351"/>
                      <a:gd name="connsiteY5" fmla="*/ 81352 h 81352"/>
                      <a:gd name="connsiteX6" fmla="*/ 71781 w 81351"/>
                      <a:gd name="connsiteY6" fmla="*/ 38283 h 81352"/>
                      <a:gd name="connsiteX7" fmla="*/ 81352 w 81351"/>
                      <a:gd name="connsiteY7" fmla="*/ 19142 h 81352"/>
                      <a:gd name="connsiteX8" fmla="*/ 57425 w 81351"/>
                      <a:gd name="connsiteY8" fmla="*/ 0 h 81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351" h="81352">
                        <a:moveTo>
                          <a:pt x="57425" y="0"/>
                        </a:moveTo>
                        <a:cubicBezTo>
                          <a:pt x="52640" y="0"/>
                          <a:pt x="52640" y="0"/>
                          <a:pt x="52640" y="4786"/>
                        </a:cubicBezTo>
                        <a:cubicBezTo>
                          <a:pt x="47854" y="9571"/>
                          <a:pt x="47854" y="14356"/>
                          <a:pt x="43068" y="19142"/>
                        </a:cubicBezTo>
                        <a:cubicBezTo>
                          <a:pt x="38283" y="28713"/>
                          <a:pt x="28712" y="38283"/>
                          <a:pt x="19141" y="43069"/>
                        </a:cubicBezTo>
                        <a:cubicBezTo>
                          <a:pt x="14356" y="47854"/>
                          <a:pt x="4785" y="52640"/>
                          <a:pt x="0" y="57425"/>
                        </a:cubicBezTo>
                        <a:cubicBezTo>
                          <a:pt x="4785" y="66996"/>
                          <a:pt x="14356" y="71781"/>
                          <a:pt x="14356" y="81352"/>
                        </a:cubicBezTo>
                        <a:cubicBezTo>
                          <a:pt x="38283" y="71781"/>
                          <a:pt x="57425" y="57425"/>
                          <a:pt x="71781" y="38283"/>
                        </a:cubicBezTo>
                        <a:cubicBezTo>
                          <a:pt x="76567" y="33498"/>
                          <a:pt x="76567" y="28713"/>
                          <a:pt x="81352" y="19142"/>
                        </a:cubicBezTo>
                        <a:cubicBezTo>
                          <a:pt x="71781" y="9571"/>
                          <a:pt x="62210" y="4786"/>
                          <a:pt x="57425" y="0"/>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70" name="Graphic 3">
                    <a:extLst>
                      <a:ext uri="{FF2B5EF4-FFF2-40B4-BE49-F238E27FC236}">
                        <a16:creationId xmlns:a16="http://schemas.microsoft.com/office/drawing/2014/main" id="{7F6B451F-AE4E-4554-BF55-883C6DC6E128}"/>
                      </a:ext>
                    </a:extLst>
                  </p:cNvPr>
                  <p:cNvGrpSpPr/>
                  <p:nvPr/>
                </p:nvGrpSpPr>
                <p:grpSpPr>
                  <a:xfrm>
                    <a:off x="8185924" y="9894501"/>
                    <a:ext cx="637453" cy="196201"/>
                    <a:chOff x="8185924" y="9894501"/>
                    <a:chExt cx="637453" cy="196201"/>
                  </a:xfrm>
                </p:grpSpPr>
                <p:sp>
                  <p:nvSpPr>
                    <p:cNvPr id="375" name="Freeform: Shape 374">
                      <a:extLst>
                        <a:ext uri="{FF2B5EF4-FFF2-40B4-BE49-F238E27FC236}">
                          <a16:creationId xmlns:a16="http://schemas.microsoft.com/office/drawing/2014/main" id="{93211169-6D64-49BB-8CE9-A4ED7623E774}"/>
                        </a:ext>
                      </a:extLst>
                    </p:cNvPr>
                    <p:cNvSpPr/>
                    <p:nvPr/>
                  </p:nvSpPr>
                  <p:spPr>
                    <a:xfrm>
                      <a:off x="8185924" y="9894501"/>
                      <a:ext cx="632667" cy="191531"/>
                    </a:xfrm>
                    <a:custGeom>
                      <a:avLst/>
                      <a:gdLst>
                        <a:gd name="connsiteX0" fmla="*/ 551316 w 632667"/>
                        <a:gd name="connsiteY0" fmla="*/ 62210 h 191531"/>
                        <a:gd name="connsiteX1" fmla="*/ 364684 w 632667"/>
                        <a:gd name="connsiteY1" fmla="*/ 124421 h 191531"/>
                        <a:gd name="connsiteX2" fmla="*/ 125413 w 632667"/>
                        <a:gd name="connsiteY2" fmla="*/ 138777 h 191531"/>
                        <a:gd name="connsiteX3" fmla="*/ 10563 w 632667"/>
                        <a:gd name="connsiteY3" fmla="*/ 81352 h 191531"/>
                        <a:gd name="connsiteX4" fmla="*/ 992 w 632667"/>
                        <a:gd name="connsiteY4" fmla="*/ 114850 h 191531"/>
                        <a:gd name="connsiteX5" fmla="*/ 77559 w 632667"/>
                        <a:gd name="connsiteY5" fmla="*/ 177060 h 191531"/>
                        <a:gd name="connsiteX6" fmla="*/ 493891 w 632667"/>
                        <a:gd name="connsiteY6" fmla="*/ 148348 h 191531"/>
                        <a:gd name="connsiteX7" fmla="*/ 599170 w 632667"/>
                        <a:gd name="connsiteY7" fmla="*/ 95708 h 191531"/>
                        <a:gd name="connsiteX8" fmla="*/ 632667 w 632667"/>
                        <a:gd name="connsiteY8" fmla="*/ 19141 h 191531"/>
                        <a:gd name="connsiteX9" fmla="*/ 632667 w 632667"/>
                        <a:gd name="connsiteY9" fmla="*/ 0 h 191531"/>
                        <a:gd name="connsiteX10" fmla="*/ 551316 w 632667"/>
                        <a:gd name="connsiteY10" fmla="*/ 62210 h 191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2667" h="191531">
                          <a:moveTo>
                            <a:pt x="551316" y="62210"/>
                          </a:moveTo>
                          <a:cubicBezTo>
                            <a:pt x="493891" y="90923"/>
                            <a:pt x="431680" y="110064"/>
                            <a:pt x="364684" y="124421"/>
                          </a:cubicBezTo>
                          <a:cubicBezTo>
                            <a:pt x="288118" y="143562"/>
                            <a:pt x="201980" y="153133"/>
                            <a:pt x="125413" y="138777"/>
                          </a:cubicBezTo>
                          <a:cubicBezTo>
                            <a:pt x="82344" y="129206"/>
                            <a:pt x="39276" y="110064"/>
                            <a:pt x="10563" y="81352"/>
                          </a:cubicBezTo>
                          <a:cubicBezTo>
                            <a:pt x="5778" y="90923"/>
                            <a:pt x="5778" y="105279"/>
                            <a:pt x="992" y="114850"/>
                          </a:cubicBezTo>
                          <a:cubicBezTo>
                            <a:pt x="-8578" y="148348"/>
                            <a:pt x="53632" y="172275"/>
                            <a:pt x="77559" y="177060"/>
                          </a:cubicBezTo>
                          <a:cubicBezTo>
                            <a:pt x="125413" y="191417"/>
                            <a:pt x="292903" y="210558"/>
                            <a:pt x="493891" y="148348"/>
                          </a:cubicBezTo>
                          <a:cubicBezTo>
                            <a:pt x="532174" y="138777"/>
                            <a:pt x="565672" y="119635"/>
                            <a:pt x="599170" y="95708"/>
                          </a:cubicBezTo>
                          <a:cubicBezTo>
                            <a:pt x="627882" y="76567"/>
                            <a:pt x="632667" y="52640"/>
                            <a:pt x="632667" y="19141"/>
                          </a:cubicBezTo>
                          <a:cubicBezTo>
                            <a:pt x="632667" y="14356"/>
                            <a:pt x="632667" y="4785"/>
                            <a:pt x="632667" y="0"/>
                          </a:cubicBezTo>
                          <a:cubicBezTo>
                            <a:pt x="603955" y="28712"/>
                            <a:pt x="575243" y="47854"/>
                            <a:pt x="551316" y="62210"/>
                          </a:cubicBezTo>
                          <a:close/>
                        </a:path>
                      </a:pathLst>
                    </a:custGeom>
                    <a:solidFill>
                      <a:srgbClr val="FFFBEB"/>
                    </a:solidFill>
                    <a:ln w="47824"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0AA3E3CE-5EF3-4A47-B463-DAD70B17B17F}"/>
                        </a:ext>
                      </a:extLst>
                    </p:cNvPr>
                    <p:cNvSpPr/>
                    <p:nvPr/>
                  </p:nvSpPr>
                  <p:spPr>
                    <a:xfrm>
                      <a:off x="8185924" y="9897160"/>
                      <a:ext cx="637453" cy="193543"/>
                    </a:xfrm>
                    <a:custGeom>
                      <a:avLst/>
                      <a:gdLst>
                        <a:gd name="connsiteX0" fmla="*/ 216336 w 637453"/>
                        <a:gd name="connsiteY0" fmla="*/ 193543 h 193543"/>
                        <a:gd name="connsiteX1" fmla="*/ 77559 w 637453"/>
                        <a:gd name="connsiteY1" fmla="*/ 179187 h 193543"/>
                        <a:gd name="connsiteX2" fmla="*/ 992 w 637453"/>
                        <a:gd name="connsiteY2" fmla="*/ 112191 h 193543"/>
                        <a:gd name="connsiteX3" fmla="*/ 10563 w 637453"/>
                        <a:gd name="connsiteY3" fmla="*/ 78693 h 193543"/>
                        <a:gd name="connsiteX4" fmla="*/ 15349 w 637453"/>
                        <a:gd name="connsiteY4" fmla="*/ 73908 h 193543"/>
                        <a:gd name="connsiteX5" fmla="*/ 20134 w 637453"/>
                        <a:gd name="connsiteY5" fmla="*/ 73908 h 193543"/>
                        <a:gd name="connsiteX6" fmla="*/ 134984 w 637453"/>
                        <a:gd name="connsiteY6" fmla="*/ 131333 h 193543"/>
                        <a:gd name="connsiteX7" fmla="*/ 216336 w 637453"/>
                        <a:gd name="connsiteY7" fmla="*/ 140904 h 193543"/>
                        <a:gd name="connsiteX8" fmla="*/ 374255 w 637453"/>
                        <a:gd name="connsiteY8" fmla="*/ 121762 h 193543"/>
                        <a:gd name="connsiteX9" fmla="*/ 556101 w 637453"/>
                        <a:gd name="connsiteY9" fmla="*/ 59552 h 193543"/>
                        <a:gd name="connsiteX10" fmla="*/ 627882 w 637453"/>
                        <a:gd name="connsiteY10" fmla="*/ 2127 h 193543"/>
                        <a:gd name="connsiteX11" fmla="*/ 632667 w 637453"/>
                        <a:gd name="connsiteY11" fmla="*/ 2127 h 193543"/>
                        <a:gd name="connsiteX12" fmla="*/ 637453 w 637453"/>
                        <a:gd name="connsiteY12" fmla="*/ 6912 h 193543"/>
                        <a:gd name="connsiteX13" fmla="*/ 637453 w 637453"/>
                        <a:gd name="connsiteY13" fmla="*/ 26054 h 193543"/>
                        <a:gd name="connsiteX14" fmla="*/ 603955 w 637453"/>
                        <a:gd name="connsiteY14" fmla="*/ 107406 h 193543"/>
                        <a:gd name="connsiteX15" fmla="*/ 498676 w 637453"/>
                        <a:gd name="connsiteY15" fmla="*/ 160045 h 193543"/>
                        <a:gd name="connsiteX16" fmla="*/ 216336 w 637453"/>
                        <a:gd name="connsiteY16" fmla="*/ 193543 h 193543"/>
                        <a:gd name="connsiteX17" fmla="*/ 10563 w 637453"/>
                        <a:gd name="connsiteY17" fmla="*/ 88264 h 193543"/>
                        <a:gd name="connsiteX18" fmla="*/ 5778 w 637453"/>
                        <a:gd name="connsiteY18" fmla="*/ 112191 h 193543"/>
                        <a:gd name="connsiteX19" fmla="*/ 77559 w 637453"/>
                        <a:gd name="connsiteY19" fmla="*/ 169616 h 193543"/>
                        <a:gd name="connsiteX20" fmla="*/ 216336 w 637453"/>
                        <a:gd name="connsiteY20" fmla="*/ 183972 h 193543"/>
                        <a:gd name="connsiteX21" fmla="*/ 489105 w 637453"/>
                        <a:gd name="connsiteY21" fmla="*/ 140904 h 193543"/>
                        <a:gd name="connsiteX22" fmla="*/ 589599 w 637453"/>
                        <a:gd name="connsiteY22" fmla="*/ 88264 h 193543"/>
                        <a:gd name="connsiteX23" fmla="*/ 618311 w 637453"/>
                        <a:gd name="connsiteY23" fmla="*/ 16483 h 193543"/>
                        <a:gd name="connsiteX24" fmla="*/ 618311 w 637453"/>
                        <a:gd name="connsiteY24" fmla="*/ 11698 h 193543"/>
                        <a:gd name="connsiteX25" fmla="*/ 551316 w 637453"/>
                        <a:gd name="connsiteY25" fmla="*/ 59552 h 193543"/>
                        <a:gd name="connsiteX26" fmla="*/ 364684 w 637453"/>
                        <a:gd name="connsiteY26" fmla="*/ 121762 h 193543"/>
                        <a:gd name="connsiteX27" fmla="*/ 206766 w 637453"/>
                        <a:gd name="connsiteY27" fmla="*/ 140904 h 193543"/>
                        <a:gd name="connsiteX28" fmla="*/ 125413 w 637453"/>
                        <a:gd name="connsiteY28" fmla="*/ 131333 h 193543"/>
                        <a:gd name="connsiteX29" fmla="*/ 10563 w 637453"/>
                        <a:gd name="connsiteY29" fmla="*/ 88264 h 19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7453" h="193543">
                          <a:moveTo>
                            <a:pt x="216336" y="193543"/>
                          </a:moveTo>
                          <a:cubicBezTo>
                            <a:pt x="149340" y="193543"/>
                            <a:pt x="101486" y="183972"/>
                            <a:pt x="77559" y="179187"/>
                          </a:cubicBezTo>
                          <a:cubicBezTo>
                            <a:pt x="53632" y="169616"/>
                            <a:pt x="-8578" y="150475"/>
                            <a:pt x="992" y="112191"/>
                          </a:cubicBezTo>
                          <a:cubicBezTo>
                            <a:pt x="992" y="102620"/>
                            <a:pt x="5778" y="88264"/>
                            <a:pt x="10563" y="78693"/>
                          </a:cubicBezTo>
                          <a:cubicBezTo>
                            <a:pt x="10563" y="78693"/>
                            <a:pt x="10563" y="73908"/>
                            <a:pt x="15349" y="73908"/>
                          </a:cubicBezTo>
                          <a:cubicBezTo>
                            <a:pt x="15349" y="73908"/>
                            <a:pt x="20134" y="73908"/>
                            <a:pt x="20134" y="73908"/>
                          </a:cubicBezTo>
                          <a:cubicBezTo>
                            <a:pt x="48847" y="97835"/>
                            <a:pt x="87130" y="121762"/>
                            <a:pt x="134984" y="131333"/>
                          </a:cubicBezTo>
                          <a:cubicBezTo>
                            <a:pt x="158911" y="136118"/>
                            <a:pt x="187624" y="140904"/>
                            <a:pt x="216336" y="140904"/>
                          </a:cubicBezTo>
                          <a:cubicBezTo>
                            <a:pt x="264190" y="140904"/>
                            <a:pt x="312045" y="136118"/>
                            <a:pt x="374255" y="121762"/>
                          </a:cubicBezTo>
                          <a:cubicBezTo>
                            <a:pt x="446036" y="107406"/>
                            <a:pt x="508247" y="83479"/>
                            <a:pt x="556101" y="59552"/>
                          </a:cubicBezTo>
                          <a:cubicBezTo>
                            <a:pt x="589599" y="40410"/>
                            <a:pt x="613526" y="26054"/>
                            <a:pt x="627882" y="2127"/>
                          </a:cubicBezTo>
                          <a:cubicBezTo>
                            <a:pt x="627882" y="2127"/>
                            <a:pt x="632667" y="-2659"/>
                            <a:pt x="632667" y="2127"/>
                          </a:cubicBezTo>
                          <a:cubicBezTo>
                            <a:pt x="632667" y="2127"/>
                            <a:pt x="637453" y="6912"/>
                            <a:pt x="637453" y="6912"/>
                          </a:cubicBezTo>
                          <a:cubicBezTo>
                            <a:pt x="637453" y="11698"/>
                            <a:pt x="637453" y="21269"/>
                            <a:pt x="637453" y="26054"/>
                          </a:cubicBezTo>
                          <a:cubicBezTo>
                            <a:pt x="637453" y="59552"/>
                            <a:pt x="637453" y="83479"/>
                            <a:pt x="603955" y="107406"/>
                          </a:cubicBezTo>
                          <a:cubicBezTo>
                            <a:pt x="575243" y="126548"/>
                            <a:pt x="536959" y="145689"/>
                            <a:pt x="498676" y="160045"/>
                          </a:cubicBezTo>
                          <a:cubicBezTo>
                            <a:pt x="379041" y="183972"/>
                            <a:pt x="278547" y="193543"/>
                            <a:pt x="216336" y="193543"/>
                          </a:cubicBezTo>
                          <a:close/>
                          <a:moveTo>
                            <a:pt x="10563" y="88264"/>
                          </a:moveTo>
                          <a:cubicBezTo>
                            <a:pt x="10563" y="97835"/>
                            <a:pt x="5778" y="102620"/>
                            <a:pt x="5778" y="112191"/>
                          </a:cubicBezTo>
                          <a:cubicBezTo>
                            <a:pt x="992" y="140904"/>
                            <a:pt x="58417" y="164831"/>
                            <a:pt x="77559" y="169616"/>
                          </a:cubicBezTo>
                          <a:cubicBezTo>
                            <a:pt x="101486" y="174402"/>
                            <a:pt x="149340" y="183972"/>
                            <a:pt x="216336" y="183972"/>
                          </a:cubicBezTo>
                          <a:cubicBezTo>
                            <a:pt x="278547" y="183972"/>
                            <a:pt x="379041" y="179187"/>
                            <a:pt x="489105" y="140904"/>
                          </a:cubicBezTo>
                          <a:cubicBezTo>
                            <a:pt x="527388" y="131333"/>
                            <a:pt x="560886" y="107406"/>
                            <a:pt x="589599" y="88264"/>
                          </a:cubicBezTo>
                          <a:cubicBezTo>
                            <a:pt x="618311" y="69123"/>
                            <a:pt x="618311" y="49981"/>
                            <a:pt x="618311" y="16483"/>
                          </a:cubicBezTo>
                          <a:cubicBezTo>
                            <a:pt x="618311" y="16483"/>
                            <a:pt x="618311" y="11698"/>
                            <a:pt x="618311" y="11698"/>
                          </a:cubicBezTo>
                          <a:cubicBezTo>
                            <a:pt x="603955" y="30839"/>
                            <a:pt x="580028" y="45196"/>
                            <a:pt x="551316" y="59552"/>
                          </a:cubicBezTo>
                          <a:cubicBezTo>
                            <a:pt x="498676" y="88264"/>
                            <a:pt x="436465" y="107406"/>
                            <a:pt x="364684" y="121762"/>
                          </a:cubicBezTo>
                          <a:cubicBezTo>
                            <a:pt x="302474" y="136118"/>
                            <a:pt x="249834" y="140904"/>
                            <a:pt x="206766" y="140904"/>
                          </a:cubicBezTo>
                          <a:cubicBezTo>
                            <a:pt x="178053" y="140904"/>
                            <a:pt x="149340" y="136118"/>
                            <a:pt x="125413" y="131333"/>
                          </a:cubicBezTo>
                          <a:cubicBezTo>
                            <a:pt x="82344" y="131333"/>
                            <a:pt x="39276" y="112191"/>
                            <a:pt x="10563" y="88264"/>
                          </a:cubicBezTo>
                          <a:close/>
                        </a:path>
                      </a:pathLst>
                    </a:custGeom>
                    <a:solidFill>
                      <a:srgbClr val="7E7E7D"/>
                    </a:solidFill>
                    <a:ln w="47824" cap="flat">
                      <a:noFill/>
                      <a:prstDash val="solid"/>
                      <a:miter/>
                    </a:ln>
                  </p:spPr>
                  <p:txBody>
                    <a:bodyPr rtlCol="0" anchor="ctr"/>
                    <a:lstStyle/>
                    <a:p>
                      <a:endParaRPr lang="en-US"/>
                    </a:p>
                  </p:txBody>
                </p:sp>
              </p:grpSp>
              <p:grpSp>
                <p:nvGrpSpPr>
                  <p:cNvPr id="371" name="Graphic 3">
                    <a:extLst>
                      <a:ext uri="{FF2B5EF4-FFF2-40B4-BE49-F238E27FC236}">
                        <a16:creationId xmlns:a16="http://schemas.microsoft.com/office/drawing/2014/main" id="{CE5F5482-AFBC-4B51-ADE1-19AD8174E887}"/>
                      </a:ext>
                    </a:extLst>
                  </p:cNvPr>
                  <p:cNvGrpSpPr/>
                  <p:nvPr/>
                </p:nvGrpSpPr>
                <p:grpSpPr>
                  <a:xfrm>
                    <a:off x="8387903" y="9750939"/>
                    <a:ext cx="259387" cy="167489"/>
                    <a:chOff x="8387903" y="9750939"/>
                    <a:chExt cx="259387" cy="167489"/>
                  </a:xfrm>
                </p:grpSpPr>
                <p:sp>
                  <p:nvSpPr>
                    <p:cNvPr id="373" name="Freeform: Shape 372">
                      <a:extLst>
                        <a:ext uri="{FF2B5EF4-FFF2-40B4-BE49-F238E27FC236}">
                          <a16:creationId xmlns:a16="http://schemas.microsoft.com/office/drawing/2014/main" id="{62EBFAA4-B1CF-476D-9F07-E4E7090F80A2}"/>
                        </a:ext>
                      </a:extLst>
                    </p:cNvPr>
                    <p:cNvSpPr/>
                    <p:nvPr/>
                  </p:nvSpPr>
                  <p:spPr>
                    <a:xfrm>
                      <a:off x="8392689" y="9759440"/>
                      <a:ext cx="248435" cy="155130"/>
                    </a:xfrm>
                    <a:custGeom>
                      <a:avLst/>
                      <a:gdLst>
                        <a:gd name="connsiteX0" fmla="*/ 0 w 248435"/>
                        <a:gd name="connsiteY0" fmla="*/ 63280 h 155130"/>
                        <a:gd name="connsiteX1" fmla="*/ 19141 w 248435"/>
                        <a:gd name="connsiteY1" fmla="*/ 77636 h 155130"/>
                        <a:gd name="connsiteX2" fmla="*/ 57425 w 248435"/>
                        <a:gd name="connsiteY2" fmla="*/ 77636 h 155130"/>
                        <a:gd name="connsiteX3" fmla="*/ 138777 w 248435"/>
                        <a:gd name="connsiteY3" fmla="*/ 125490 h 155130"/>
                        <a:gd name="connsiteX4" fmla="*/ 181846 w 248435"/>
                        <a:gd name="connsiteY4" fmla="*/ 154203 h 155130"/>
                        <a:gd name="connsiteX5" fmla="*/ 215344 w 248435"/>
                        <a:gd name="connsiteY5" fmla="*/ 135061 h 155130"/>
                        <a:gd name="connsiteX6" fmla="*/ 244056 w 248435"/>
                        <a:gd name="connsiteY6" fmla="*/ 72851 h 155130"/>
                        <a:gd name="connsiteX7" fmla="*/ 129206 w 248435"/>
                        <a:gd name="connsiteY7" fmla="*/ 1070 h 155130"/>
                        <a:gd name="connsiteX8" fmla="*/ 0 w 248435"/>
                        <a:gd name="connsiteY8" fmla="*/ 63280 h 15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8435" h="155130">
                          <a:moveTo>
                            <a:pt x="0" y="63280"/>
                          </a:moveTo>
                          <a:cubicBezTo>
                            <a:pt x="0" y="72851"/>
                            <a:pt x="9571" y="77636"/>
                            <a:pt x="19141" y="77636"/>
                          </a:cubicBezTo>
                          <a:cubicBezTo>
                            <a:pt x="33498" y="77636"/>
                            <a:pt x="43068" y="77636"/>
                            <a:pt x="57425" y="77636"/>
                          </a:cubicBezTo>
                          <a:cubicBezTo>
                            <a:pt x="95708" y="77636"/>
                            <a:pt x="119635" y="87207"/>
                            <a:pt x="138777" y="125490"/>
                          </a:cubicBezTo>
                          <a:cubicBezTo>
                            <a:pt x="148348" y="144632"/>
                            <a:pt x="157919" y="158988"/>
                            <a:pt x="181846" y="154203"/>
                          </a:cubicBezTo>
                          <a:cubicBezTo>
                            <a:pt x="196202" y="149417"/>
                            <a:pt x="205773" y="144632"/>
                            <a:pt x="215344" y="135061"/>
                          </a:cubicBezTo>
                          <a:cubicBezTo>
                            <a:pt x="234485" y="120705"/>
                            <a:pt x="258412" y="96778"/>
                            <a:pt x="244056" y="72851"/>
                          </a:cubicBezTo>
                          <a:cubicBezTo>
                            <a:pt x="224914" y="34567"/>
                            <a:pt x="167490" y="1070"/>
                            <a:pt x="129206" y="1070"/>
                          </a:cubicBezTo>
                          <a:cubicBezTo>
                            <a:pt x="57425" y="-8501"/>
                            <a:pt x="0" y="48924"/>
                            <a:pt x="0" y="63280"/>
                          </a:cubicBezTo>
                          <a:close/>
                        </a:path>
                      </a:pathLst>
                    </a:custGeom>
                    <a:solidFill>
                      <a:srgbClr val="B14191"/>
                    </a:solidFill>
                    <a:ln w="47824"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39A37773-770D-41C4-BF66-C0C012995DD3}"/>
                        </a:ext>
                      </a:extLst>
                    </p:cNvPr>
                    <p:cNvSpPr/>
                    <p:nvPr/>
                  </p:nvSpPr>
                  <p:spPr>
                    <a:xfrm>
                      <a:off x="8387903" y="9750939"/>
                      <a:ext cx="259387" cy="167489"/>
                    </a:xfrm>
                    <a:custGeom>
                      <a:avLst/>
                      <a:gdLst>
                        <a:gd name="connsiteX0" fmla="*/ 177061 w 259387"/>
                        <a:gd name="connsiteY0" fmla="*/ 167490 h 167489"/>
                        <a:gd name="connsiteX1" fmla="*/ 177061 w 259387"/>
                        <a:gd name="connsiteY1" fmla="*/ 167490 h 167489"/>
                        <a:gd name="connsiteX2" fmla="*/ 138777 w 259387"/>
                        <a:gd name="connsiteY2" fmla="*/ 133991 h 167489"/>
                        <a:gd name="connsiteX3" fmla="*/ 62211 w 259387"/>
                        <a:gd name="connsiteY3" fmla="*/ 90923 h 167489"/>
                        <a:gd name="connsiteX4" fmla="*/ 52640 w 259387"/>
                        <a:gd name="connsiteY4" fmla="*/ 90923 h 167489"/>
                        <a:gd name="connsiteX5" fmla="*/ 23927 w 259387"/>
                        <a:gd name="connsiteY5" fmla="*/ 90923 h 167489"/>
                        <a:gd name="connsiteX6" fmla="*/ 0 w 259387"/>
                        <a:gd name="connsiteY6" fmla="*/ 71781 h 167489"/>
                        <a:gd name="connsiteX7" fmla="*/ 9571 w 259387"/>
                        <a:gd name="connsiteY7" fmla="*/ 52640 h 167489"/>
                        <a:gd name="connsiteX8" fmla="*/ 119635 w 259387"/>
                        <a:gd name="connsiteY8" fmla="*/ 0 h 167489"/>
                        <a:gd name="connsiteX9" fmla="*/ 133992 w 259387"/>
                        <a:gd name="connsiteY9" fmla="*/ 0 h 167489"/>
                        <a:gd name="connsiteX10" fmla="*/ 253627 w 259387"/>
                        <a:gd name="connsiteY10" fmla="*/ 76567 h 167489"/>
                        <a:gd name="connsiteX11" fmla="*/ 224915 w 259387"/>
                        <a:gd name="connsiteY11" fmla="*/ 148348 h 167489"/>
                        <a:gd name="connsiteX12" fmla="*/ 191417 w 259387"/>
                        <a:gd name="connsiteY12" fmla="*/ 167490 h 167489"/>
                        <a:gd name="connsiteX13" fmla="*/ 177061 w 259387"/>
                        <a:gd name="connsiteY13" fmla="*/ 167490 h 167489"/>
                        <a:gd name="connsiteX14" fmla="*/ 119635 w 259387"/>
                        <a:gd name="connsiteY14" fmla="*/ 9571 h 167489"/>
                        <a:gd name="connsiteX15" fmla="*/ 19142 w 259387"/>
                        <a:gd name="connsiteY15" fmla="*/ 57425 h 167489"/>
                        <a:gd name="connsiteX16" fmla="*/ 9571 w 259387"/>
                        <a:gd name="connsiteY16" fmla="*/ 71781 h 167489"/>
                        <a:gd name="connsiteX17" fmla="*/ 23927 w 259387"/>
                        <a:gd name="connsiteY17" fmla="*/ 81352 h 167489"/>
                        <a:gd name="connsiteX18" fmla="*/ 52640 w 259387"/>
                        <a:gd name="connsiteY18" fmla="*/ 81352 h 167489"/>
                        <a:gd name="connsiteX19" fmla="*/ 62211 w 259387"/>
                        <a:gd name="connsiteY19" fmla="*/ 81352 h 167489"/>
                        <a:gd name="connsiteX20" fmla="*/ 148348 w 259387"/>
                        <a:gd name="connsiteY20" fmla="*/ 129206 h 167489"/>
                        <a:gd name="connsiteX21" fmla="*/ 186631 w 259387"/>
                        <a:gd name="connsiteY21" fmla="*/ 153133 h 167489"/>
                        <a:gd name="connsiteX22" fmla="*/ 220130 w 259387"/>
                        <a:gd name="connsiteY22" fmla="*/ 133991 h 167489"/>
                        <a:gd name="connsiteX23" fmla="*/ 248842 w 259387"/>
                        <a:gd name="connsiteY23" fmla="*/ 76567 h 167489"/>
                        <a:gd name="connsiteX24" fmla="*/ 138777 w 259387"/>
                        <a:gd name="connsiteY24" fmla="*/ 4785 h 167489"/>
                        <a:gd name="connsiteX25" fmla="*/ 119635 w 259387"/>
                        <a:gd name="connsiteY25" fmla="*/ 9571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59387" h="167489">
                          <a:moveTo>
                            <a:pt x="177061" y="167490"/>
                          </a:moveTo>
                          <a:lnTo>
                            <a:pt x="177061" y="167490"/>
                          </a:lnTo>
                          <a:cubicBezTo>
                            <a:pt x="153134" y="167490"/>
                            <a:pt x="143563" y="143562"/>
                            <a:pt x="138777" y="133991"/>
                          </a:cubicBezTo>
                          <a:cubicBezTo>
                            <a:pt x="119635" y="100494"/>
                            <a:pt x="95708" y="90923"/>
                            <a:pt x="62211" y="90923"/>
                          </a:cubicBezTo>
                          <a:lnTo>
                            <a:pt x="52640" y="90923"/>
                          </a:lnTo>
                          <a:cubicBezTo>
                            <a:pt x="43069" y="90923"/>
                            <a:pt x="33498" y="90923"/>
                            <a:pt x="23927" y="90923"/>
                          </a:cubicBezTo>
                          <a:cubicBezTo>
                            <a:pt x="14356" y="90923"/>
                            <a:pt x="4786" y="81352"/>
                            <a:pt x="0" y="71781"/>
                          </a:cubicBezTo>
                          <a:cubicBezTo>
                            <a:pt x="0" y="66996"/>
                            <a:pt x="0" y="57425"/>
                            <a:pt x="9571" y="52640"/>
                          </a:cubicBezTo>
                          <a:cubicBezTo>
                            <a:pt x="23927" y="33498"/>
                            <a:pt x="66996" y="0"/>
                            <a:pt x="119635" y="0"/>
                          </a:cubicBezTo>
                          <a:cubicBezTo>
                            <a:pt x="124421" y="0"/>
                            <a:pt x="129206" y="0"/>
                            <a:pt x="133992" y="0"/>
                          </a:cubicBezTo>
                          <a:cubicBezTo>
                            <a:pt x="172275" y="4785"/>
                            <a:pt x="234486" y="38283"/>
                            <a:pt x="253627" y="76567"/>
                          </a:cubicBezTo>
                          <a:cubicBezTo>
                            <a:pt x="272769" y="110064"/>
                            <a:pt x="239271" y="138777"/>
                            <a:pt x="224915" y="148348"/>
                          </a:cubicBezTo>
                          <a:cubicBezTo>
                            <a:pt x="215344" y="157919"/>
                            <a:pt x="200988" y="162704"/>
                            <a:pt x="191417" y="167490"/>
                          </a:cubicBezTo>
                          <a:cubicBezTo>
                            <a:pt x="181846" y="167490"/>
                            <a:pt x="181846" y="167490"/>
                            <a:pt x="177061" y="167490"/>
                          </a:cubicBezTo>
                          <a:close/>
                          <a:moveTo>
                            <a:pt x="119635" y="9571"/>
                          </a:moveTo>
                          <a:cubicBezTo>
                            <a:pt x="71781" y="9571"/>
                            <a:pt x="33498" y="38283"/>
                            <a:pt x="19142" y="57425"/>
                          </a:cubicBezTo>
                          <a:cubicBezTo>
                            <a:pt x="14356" y="66996"/>
                            <a:pt x="9571" y="71781"/>
                            <a:pt x="9571" y="71781"/>
                          </a:cubicBezTo>
                          <a:cubicBezTo>
                            <a:pt x="9571" y="76567"/>
                            <a:pt x="14356" y="81352"/>
                            <a:pt x="23927" y="81352"/>
                          </a:cubicBezTo>
                          <a:cubicBezTo>
                            <a:pt x="33498" y="81352"/>
                            <a:pt x="43069" y="81352"/>
                            <a:pt x="52640" y="81352"/>
                          </a:cubicBezTo>
                          <a:lnTo>
                            <a:pt x="62211" y="81352"/>
                          </a:lnTo>
                          <a:cubicBezTo>
                            <a:pt x="100494" y="81352"/>
                            <a:pt x="129206" y="90923"/>
                            <a:pt x="148348" y="129206"/>
                          </a:cubicBezTo>
                          <a:cubicBezTo>
                            <a:pt x="157919" y="148348"/>
                            <a:pt x="172275" y="157919"/>
                            <a:pt x="186631" y="153133"/>
                          </a:cubicBezTo>
                          <a:cubicBezTo>
                            <a:pt x="200988" y="148348"/>
                            <a:pt x="210558" y="143562"/>
                            <a:pt x="220130" y="133991"/>
                          </a:cubicBezTo>
                          <a:cubicBezTo>
                            <a:pt x="239271" y="119635"/>
                            <a:pt x="258413" y="100494"/>
                            <a:pt x="248842" y="76567"/>
                          </a:cubicBezTo>
                          <a:cubicBezTo>
                            <a:pt x="229700" y="43068"/>
                            <a:pt x="172275" y="9571"/>
                            <a:pt x="138777" y="4785"/>
                          </a:cubicBezTo>
                          <a:cubicBezTo>
                            <a:pt x="129206" y="9571"/>
                            <a:pt x="124421" y="9571"/>
                            <a:pt x="119635" y="9571"/>
                          </a:cubicBezTo>
                          <a:close/>
                        </a:path>
                      </a:pathLst>
                    </a:custGeom>
                    <a:solidFill>
                      <a:srgbClr val="6F2669"/>
                    </a:solidFill>
                    <a:ln w="47824" cap="flat">
                      <a:noFill/>
                      <a:prstDash val="solid"/>
                      <a:miter/>
                    </a:ln>
                  </p:spPr>
                  <p:txBody>
                    <a:bodyPr rtlCol="0" anchor="ctr"/>
                    <a:lstStyle/>
                    <a:p>
                      <a:endParaRPr lang="en-US"/>
                    </a:p>
                  </p:txBody>
                </p:sp>
              </p:grpSp>
              <p:sp>
                <p:nvSpPr>
                  <p:cNvPr id="372" name="Freeform: Shape 371">
                    <a:extLst>
                      <a:ext uri="{FF2B5EF4-FFF2-40B4-BE49-F238E27FC236}">
                        <a16:creationId xmlns:a16="http://schemas.microsoft.com/office/drawing/2014/main" id="{DFD72BBC-543B-43B2-9634-FA7403E45370}"/>
                      </a:ext>
                    </a:extLst>
                  </p:cNvPr>
                  <p:cNvSpPr/>
                  <p:nvPr/>
                </p:nvSpPr>
                <p:spPr>
                  <a:xfrm>
                    <a:off x="8396736" y="9779651"/>
                    <a:ext cx="244435" cy="134919"/>
                  </a:xfrm>
                  <a:custGeom>
                    <a:avLst/>
                    <a:gdLst>
                      <a:gd name="connsiteX0" fmla="*/ 240009 w 244435"/>
                      <a:gd name="connsiteY0" fmla="*/ 52640 h 134919"/>
                      <a:gd name="connsiteX1" fmla="*/ 225653 w 244435"/>
                      <a:gd name="connsiteY1" fmla="*/ 28712 h 134919"/>
                      <a:gd name="connsiteX2" fmla="*/ 177799 w 244435"/>
                      <a:gd name="connsiteY2" fmla="*/ 90923 h 134919"/>
                      <a:gd name="connsiteX3" fmla="*/ 134730 w 244435"/>
                      <a:gd name="connsiteY3" fmla="*/ 52640 h 134919"/>
                      <a:gd name="connsiteX4" fmla="*/ 53378 w 244435"/>
                      <a:gd name="connsiteY4" fmla="*/ 23927 h 134919"/>
                      <a:gd name="connsiteX5" fmla="*/ 39021 w 244435"/>
                      <a:gd name="connsiteY5" fmla="*/ 0 h 134919"/>
                      <a:gd name="connsiteX6" fmla="*/ 738 w 244435"/>
                      <a:gd name="connsiteY6" fmla="*/ 43069 h 134919"/>
                      <a:gd name="connsiteX7" fmla="*/ 19880 w 244435"/>
                      <a:gd name="connsiteY7" fmla="*/ 57425 h 134919"/>
                      <a:gd name="connsiteX8" fmla="*/ 58163 w 244435"/>
                      <a:gd name="connsiteY8" fmla="*/ 57425 h 134919"/>
                      <a:gd name="connsiteX9" fmla="*/ 139515 w 244435"/>
                      <a:gd name="connsiteY9" fmla="*/ 105279 h 134919"/>
                      <a:gd name="connsiteX10" fmla="*/ 182584 w 244435"/>
                      <a:gd name="connsiteY10" fmla="*/ 133991 h 134919"/>
                      <a:gd name="connsiteX11" fmla="*/ 216082 w 244435"/>
                      <a:gd name="connsiteY11" fmla="*/ 114850 h 134919"/>
                      <a:gd name="connsiteX12" fmla="*/ 240009 w 244435"/>
                      <a:gd name="connsiteY12" fmla="*/ 52640 h 134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435" h="134919">
                        <a:moveTo>
                          <a:pt x="240009" y="52640"/>
                        </a:moveTo>
                        <a:cubicBezTo>
                          <a:pt x="235224" y="43069"/>
                          <a:pt x="230438" y="38283"/>
                          <a:pt x="225653" y="28712"/>
                        </a:cubicBezTo>
                        <a:cubicBezTo>
                          <a:pt x="230438" y="57425"/>
                          <a:pt x="211297" y="86137"/>
                          <a:pt x="177799" y="90923"/>
                        </a:cubicBezTo>
                        <a:cubicBezTo>
                          <a:pt x="153871" y="90923"/>
                          <a:pt x="144301" y="71781"/>
                          <a:pt x="134730" y="52640"/>
                        </a:cubicBezTo>
                        <a:cubicBezTo>
                          <a:pt x="115588" y="19142"/>
                          <a:pt x="82090" y="38283"/>
                          <a:pt x="53378" y="23927"/>
                        </a:cubicBezTo>
                        <a:cubicBezTo>
                          <a:pt x="43807" y="19142"/>
                          <a:pt x="34236" y="9571"/>
                          <a:pt x="39021" y="0"/>
                        </a:cubicBezTo>
                        <a:cubicBezTo>
                          <a:pt x="15094" y="14356"/>
                          <a:pt x="-4047" y="38283"/>
                          <a:pt x="738" y="43069"/>
                        </a:cubicBezTo>
                        <a:cubicBezTo>
                          <a:pt x="738" y="52640"/>
                          <a:pt x="10309" y="57425"/>
                          <a:pt x="19880" y="57425"/>
                        </a:cubicBezTo>
                        <a:cubicBezTo>
                          <a:pt x="34236" y="57425"/>
                          <a:pt x="43807" y="57425"/>
                          <a:pt x="58163" y="57425"/>
                        </a:cubicBezTo>
                        <a:cubicBezTo>
                          <a:pt x="96447" y="57425"/>
                          <a:pt x="120374" y="66996"/>
                          <a:pt x="139515" y="105279"/>
                        </a:cubicBezTo>
                        <a:cubicBezTo>
                          <a:pt x="149086" y="124421"/>
                          <a:pt x="158657" y="138777"/>
                          <a:pt x="182584" y="133991"/>
                        </a:cubicBezTo>
                        <a:cubicBezTo>
                          <a:pt x="196940" y="129206"/>
                          <a:pt x="206511" y="124421"/>
                          <a:pt x="216082" y="114850"/>
                        </a:cubicBezTo>
                        <a:cubicBezTo>
                          <a:pt x="230438" y="100494"/>
                          <a:pt x="254365" y="81352"/>
                          <a:pt x="240009" y="52640"/>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335" name="Graphic 3">
                  <a:extLst>
                    <a:ext uri="{FF2B5EF4-FFF2-40B4-BE49-F238E27FC236}">
                      <a16:creationId xmlns:a16="http://schemas.microsoft.com/office/drawing/2014/main" id="{7BF7BC46-68B2-4A0F-8C7B-29739ACB8A63}"/>
                    </a:ext>
                  </a:extLst>
                </p:cNvPr>
                <p:cNvGrpSpPr/>
                <p:nvPr/>
              </p:nvGrpSpPr>
              <p:grpSpPr>
                <a:xfrm>
                  <a:off x="8814316" y="8990057"/>
                  <a:ext cx="516314" cy="722597"/>
                  <a:chOff x="8814316" y="8990057"/>
                  <a:chExt cx="516314" cy="722597"/>
                </a:xfrm>
              </p:grpSpPr>
              <p:sp>
                <p:nvSpPr>
                  <p:cNvPr id="356" name="Freeform: Shape 355">
                    <a:extLst>
                      <a:ext uri="{FF2B5EF4-FFF2-40B4-BE49-F238E27FC236}">
                        <a16:creationId xmlns:a16="http://schemas.microsoft.com/office/drawing/2014/main" id="{E1D23922-46AE-4B81-B5E0-27CBBF9732AF}"/>
                      </a:ext>
                    </a:extLst>
                  </p:cNvPr>
                  <p:cNvSpPr/>
                  <p:nvPr/>
                </p:nvSpPr>
                <p:spPr>
                  <a:xfrm>
                    <a:off x="8814316" y="8990057"/>
                    <a:ext cx="506743" cy="717812"/>
                  </a:xfrm>
                  <a:custGeom>
                    <a:avLst/>
                    <a:gdLst>
                      <a:gd name="connsiteX0" fmla="*/ 348825 w 506743"/>
                      <a:gd name="connsiteY0" fmla="*/ 717812 h 717812"/>
                      <a:gd name="connsiteX1" fmla="*/ 458890 w 506743"/>
                      <a:gd name="connsiteY1" fmla="*/ 689100 h 717812"/>
                      <a:gd name="connsiteX2" fmla="*/ 506744 w 506743"/>
                      <a:gd name="connsiteY2" fmla="*/ 660387 h 717812"/>
                      <a:gd name="connsiteX3" fmla="*/ 444534 w 506743"/>
                      <a:gd name="connsiteY3" fmla="*/ 574250 h 717812"/>
                      <a:gd name="connsiteX4" fmla="*/ 320113 w 506743"/>
                      <a:gd name="connsiteY4" fmla="*/ 382833 h 717812"/>
                      <a:gd name="connsiteX5" fmla="*/ 238761 w 506743"/>
                      <a:gd name="connsiteY5" fmla="*/ 191417 h 717812"/>
                      <a:gd name="connsiteX6" fmla="*/ 253117 w 506743"/>
                      <a:gd name="connsiteY6" fmla="*/ 14356 h 717812"/>
                      <a:gd name="connsiteX7" fmla="*/ 257902 w 506743"/>
                      <a:gd name="connsiteY7" fmla="*/ 0 h 717812"/>
                      <a:gd name="connsiteX8" fmla="*/ 171765 w 506743"/>
                      <a:gd name="connsiteY8" fmla="*/ 28712 h 717812"/>
                      <a:gd name="connsiteX9" fmla="*/ 9061 w 506743"/>
                      <a:gd name="connsiteY9" fmla="*/ 71781 h 717812"/>
                      <a:gd name="connsiteX10" fmla="*/ 9061 w 506743"/>
                      <a:gd name="connsiteY10" fmla="*/ 234485 h 717812"/>
                      <a:gd name="connsiteX11" fmla="*/ 95198 w 506743"/>
                      <a:gd name="connsiteY11" fmla="*/ 421116 h 717812"/>
                      <a:gd name="connsiteX12" fmla="*/ 210048 w 506743"/>
                      <a:gd name="connsiteY12" fmla="*/ 583821 h 717812"/>
                      <a:gd name="connsiteX13" fmla="*/ 277044 w 506743"/>
                      <a:gd name="connsiteY13" fmla="*/ 655602 h 717812"/>
                      <a:gd name="connsiteX14" fmla="*/ 348825 w 506743"/>
                      <a:gd name="connsiteY14" fmla="*/ 717812 h 71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6743" h="717812">
                        <a:moveTo>
                          <a:pt x="348825" y="717812"/>
                        </a:moveTo>
                        <a:cubicBezTo>
                          <a:pt x="387109" y="708241"/>
                          <a:pt x="425392" y="703456"/>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8" y="19142"/>
                          <a:pt x="171765" y="28712"/>
                        </a:cubicBezTo>
                        <a:cubicBezTo>
                          <a:pt x="119125" y="47854"/>
                          <a:pt x="66486" y="57425"/>
                          <a:pt x="9061" y="71781"/>
                        </a:cubicBezTo>
                        <a:cubicBezTo>
                          <a:pt x="-510" y="124421"/>
                          <a:pt x="-5296" y="181846"/>
                          <a:pt x="9061" y="234485"/>
                        </a:cubicBezTo>
                        <a:cubicBezTo>
                          <a:pt x="23417" y="301481"/>
                          <a:pt x="56915" y="363692"/>
                          <a:pt x="95198" y="421116"/>
                        </a:cubicBezTo>
                        <a:cubicBezTo>
                          <a:pt x="128696" y="478542"/>
                          <a:pt x="166979" y="531181"/>
                          <a:pt x="210048" y="583821"/>
                        </a:cubicBezTo>
                        <a:cubicBezTo>
                          <a:pt x="229190" y="607748"/>
                          <a:pt x="253117" y="631675"/>
                          <a:pt x="277044" y="655602"/>
                        </a:cubicBezTo>
                        <a:cubicBezTo>
                          <a:pt x="291400" y="665173"/>
                          <a:pt x="339254" y="717812"/>
                          <a:pt x="348825" y="717812"/>
                        </a:cubicBezTo>
                        <a:close/>
                      </a:path>
                    </a:pathLst>
                  </a:custGeom>
                  <a:solidFill>
                    <a:srgbClr val="FBC98F"/>
                  </a:solidFill>
                  <a:ln w="47824"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C9A04614-82FD-485B-A9BC-BD288126359D}"/>
                      </a:ext>
                    </a:extLst>
                  </p:cNvPr>
                  <p:cNvSpPr/>
                  <p:nvPr/>
                </p:nvSpPr>
                <p:spPr>
                  <a:xfrm>
                    <a:off x="8820984" y="8990057"/>
                    <a:ext cx="509647" cy="722597"/>
                  </a:xfrm>
                  <a:custGeom>
                    <a:avLst/>
                    <a:gdLst>
                      <a:gd name="connsiteX0" fmla="*/ 342158 w 509647"/>
                      <a:gd name="connsiteY0" fmla="*/ 722598 h 722597"/>
                      <a:gd name="connsiteX1" fmla="*/ 342158 w 509647"/>
                      <a:gd name="connsiteY1" fmla="*/ 722598 h 722597"/>
                      <a:gd name="connsiteX2" fmla="*/ 284732 w 509647"/>
                      <a:gd name="connsiteY2" fmla="*/ 669958 h 722597"/>
                      <a:gd name="connsiteX3" fmla="*/ 275162 w 509647"/>
                      <a:gd name="connsiteY3" fmla="*/ 660387 h 722597"/>
                      <a:gd name="connsiteX4" fmla="*/ 208166 w 509647"/>
                      <a:gd name="connsiteY4" fmla="*/ 588606 h 722597"/>
                      <a:gd name="connsiteX5" fmla="*/ 93316 w 509647"/>
                      <a:gd name="connsiteY5" fmla="*/ 425902 h 722597"/>
                      <a:gd name="connsiteX6" fmla="*/ 7178 w 509647"/>
                      <a:gd name="connsiteY6" fmla="*/ 239271 h 722597"/>
                      <a:gd name="connsiteX7" fmla="*/ 7178 w 509647"/>
                      <a:gd name="connsiteY7" fmla="*/ 71781 h 722597"/>
                      <a:gd name="connsiteX8" fmla="*/ 11964 w 509647"/>
                      <a:gd name="connsiteY8" fmla="*/ 66996 h 722597"/>
                      <a:gd name="connsiteX9" fmla="*/ 31105 w 509647"/>
                      <a:gd name="connsiteY9" fmla="*/ 62210 h 722597"/>
                      <a:gd name="connsiteX10" fmla="*/ 174668 w 509647"/>
                      <a:gd name="connsiteY10" fmla="*/ 23927 h 722597"/>
                      <a:gd name="connsiteX11" fmla="*/ 193810 w 509647"/>
                      <a:gd name="connsiteY11" fmla="*/ 19142 h 722597"/>
                      <a:gd name="connsiteX12" fmla="*/ 260805 w 509647"/>
                      <a:gd name="connsiteY12" fmla="*/ 0 h 722597"/>
                      <a:gd name="connsiteX13" fmla="*/ 265591 w 509647"/>
                      <a:gd name="connsiteY13" fmla="*/ 0 h 722597"/>
                      <a:gd name="connsiteX14" fmla="*/ 265591 w 509647"/>
                      <a:gd name="connsiteY14" fmla="*/ 4785 h 722597"/>
                      <a:gd name="connsiteX15" fmla="*/ 260805 w 509647"/>
                      <a:gd name="connsiteY15" fmla="*/ 19142 h 722597"/>
                      <a:gd name="connsiteX16" fmla="*/ 260805 w 509647"/>
                      <a:gd name="connsiteY16" fmla="*/ 28712 h 722597"/>
                      <a:gd name="connsiteX17" fmla="*/ 246449 w 509647"/>
                      <a:gd name="connsiteY17" fmla="*/ 196202 h 722597"/>
                      <a:gd name="connsiteX18" fmla="*/ 323016 w 509647"/>
                      <a:gd name="connsiteY18" fmla="*/ 382833 h 722597"/>
                      <a:gd name="connsiteX19" fmla="*/ 447437 w 509647"/>
                      <a:gd name="connsiteY19" fmla="*/ 574250 h 722597"/>
                      <a:gd name="connsiteX20" fmla="*/ 466578 w 509647"/>
                      <a:gd name="connsiteY20" fmla="*/ 602962 h 722597"/>
                      <a:gd name="connsiteX21" fmla="*/ 509647 w 509647"/>
                      <a:gd name="connsiteY21" fmla="*/ 660387 h 722597"/>
                      <a:gd name="connsiteX22" fmla="*/ 509647 w 509647"/>
                      <a:gd name="connsiteY22" fmla="*/ 665173 h 722597"/>
                      <a:gd name="connsiteX23" fmla="*/ 509647 w 509647"/>
                      <a:gd name="connsiteY23" fmla="*/ 669958 h 722597"/>
                      <a:gd name="connsiteX24" fmla="*/ 461793 w 509647"/>
                      <a:gd name="connsiteY24" fmla="*/ 698671 h 722597"/>
                      <a:gd name="connsiteX25" fmla="*/ 375655 w 509647"/>
                      <a:gd name="connsiteY25" fmla="*/ 722598 h 722597"/>
                      <a:gd name="connsiteX26" fmla="*/ 342158 w 509647"/>
                      <a:gd name="connsiteY26" fmla="*/ 722598 h 722597"/>
                      <a:gd name="connsiteX27" fmla="*/ 342158 w 509647"/>
                      <a:gd name="connsiteY27" fmla="*/ 722598 h 722597"/>
                      <a:gd name="connsiteX28" fmla="*/ 16749 w 509647"/>
                      <a:gd name="connsiteY28" fmla="*/ 76567 h 722597"/>
                      <a:gd name="connsiteX29" fmla="*/ 16749 w 509647"/>
                      <a:gd name="connsiteY29" fmla="*/ 234485 h 722597"/>
                      <a:gd name="connsiteX30" fmla="*/ 102887 w 509647"/>
                      <a:gd name="connsiteY30" fmla="*/ 416331 h 722597"/>
                      <a:gd name="connsiteX31" fmla="*/ 217737 w 509647"/>
                      <a:gd name="connsiteY31" fmla="*/ 574250 h 722597"/>
                      <a:gd name="connsiteX32" fmla="*/ 284732 w 509647"/>
                      <a:gd name="connsiteY32" fmla="*/ 646031 h 722597"/>
                      <a:gd name="connsiteX33" fmla="*/ 294303 w 509647"/>
                      <a:gd name="connsiteY33" fmla="*/ 655602 h 722597"/>
                      <a:gd name="connsiteX34" fmla="*/ 346943 w 509647"/>
                      <a:gd name="connsiteY34" fmla="*/ 703456 h 722597"/>
                      <a:gd name="connsiteX35" fmla="*/ 370870 w 509647"/>
                      <a:gd name="connsiteY35" fmla="*/ 698671 h 722597"/>
                      <a:gd name="connsiteX36" fmla="*/ 457008 w 509647"/>
                      <a:gd name="connsiteY36" fmla="*/ 674744 h 722597"/>
                      <a:gd name="connsiteX37" fmla="*/ 500076 w 509647"/>
                      <a:gd name="connsiteY37" fmla="*/ 650817 h 722597"/>
                      <a:gd name="connsiteX38" fmla="*/ 461793 w 509647"/>
                      <a:gd name="connsiteY38" fmla="*/ 598177 h 722597"/>
                      <a:gd name="connsiteX39" fmla="*/ 442651 w 509647"/>
                      <a:gd name="connsiteY39" fmla="*/ 569465 h 722597"/>
                      <a:gd name="connsiteX40" fmla="*/ 318230 w 509647"/>
                      <a:gd name="connsiteY40" fmla="*/ 378048 h 722597"/>
                      <a:gd name="connsiteX41" fmla="*/ 236878 w 509647"/>
                      <a:gd name="connsiteY41" fmla="*/ 186631 h 722597"/>
                      <a:gd name="connsiteX42" fmla="*/ 251235 w 509647"/>
                      <a:gd name="connsiteY42" fmla="*/ 19142 h 722597"/>
                      <a:gd name="connsiteX43" fmla="*/ 251235 w 509647"/>
                      <a:gd name="connsiteY43" fmla="*/ 9571 h 722597"/>
                      <a:gd name="connsiteX44" fmla="*/ 251235 w 509647"/>
                      <a:gd name="connsiteY44" fmla="*/ 9571 h 722597"/>
                      <a:gd name="connsiteX45" fmla="*/ 251235 w 509647"/>
                      <a:gd name="connsiteY45" fmla="*/ 4785 h 722597"/>
                      <a:gd name="connsiteX46" fmla="*/ 198595 w 509647"/>
                      <a:gd name="connsiteY46" fmla="*/ 23927 h 722597"/>
                      <a:gd name="connsiteX47" fmla="*/ 179453 w 509647"/>
                      <a:gd name="connsiteY47" fmla="*/ 28712 h 722597"/>
                      <a:gd name="connsiteX48" fmla="*/ 35891 w 509647"/>
                      <a:gd name="connsiteY48" fmla="*/ 66996 h 722597"/>
                      <a:gd name="connsiteX49" fmla="*/ 16749 w 509647"/>
                      <a:gd name="connsiteY49" fmla="*/ 76567 h 7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09647" h="722597">
                        <a:moveTo>
                          <a:pt x="342158" y="722598"/>
                        </a:moveTo>
                        <a:lnTo>
                          <a:pt x="342158" y="722598"/>
                        </a:lnTo>
                        <a:cubicBezTo>
                          <a:pt x="332586" y="722598"/>
                          <a:pt x="313445" y="703456"/>
                          <a:pt x="284732" y="669958"/>
                        </a:cubicBezTo>
                        <a:cubicBezTo>
                          <a:pt x="279947" y="665173"/>
                          <a:pt x="275162" y="660387"/>
                          <a:pt x="275162" y="660387"/>
                        </a:cubicBezTo>
                        <a:cubicBezTo>
                          <a:pt x="251235" y="636460"/>
                          <a:pt x="232093" y="612533"/>
                          <a:pt x="208166" y="588606"/>
                        </a:cubicBezTo>
                        <a:cubicBezTo>
                          <a:pt x="165097" y="535966"/>
                          <a:pt x="126814" y="483327"/>
                          <a:pt x="93316" y="425902"/>
                        </a:cubicBezTo>
                        <a:cubicBezTo>
                          <a:pt x="59818" y="373262"/>
                          <a:pt x="21534" y="311052"/>
                          <a:pt x="7178" y="239271"/>
                        </a:cubicBezTo>
                        <a:cubicBezTo>
                          <a:pt x="-2393" y="186631"/>
                          <a:pt x="-2393" y="133991"/>
                          <a:pt x="7178" y="71781"/>
                        </a:cubicBezTo>
                        <a:cubicBezTo>
                          <a:pt x="7178" y="71781"/>
                          <a:pt x="7178" y="66996"/>
                          <a:pt x="11964" y="66996"/>
                        </a:cubicBezTo>
                        <a:lnTo>
                          <a:pt x="31105" y="62210"/>
                        </a:lnTo>
                        <a:cubicBezTo>
                          <a:pt x="78960" y="52640"/>
                          <a:pt x="126814" y="38283"/>
                          <a:pt x="174668" y="23927"/>
                        </a:cubicBezTo>
                        <a:cubicBezTo>
                          <a:pt x="179453" y="23927"/>
                          <a:pt x="189024" y="19142"/>
                          <a:pt x="193810" y="19142"/>
                        </a:cubicBezTo>
                        <a:cubicBezTo>
                          <a:pt x="212951" y="9571"/>
                          <a:pt x="236878" y="4785"/>
                          <a:pt x="260805" y="0"/>
                        </a:cubicBezTo>
                        <a:cubicBezTo>
                          <a:pt x="260805" y="0"/>
                          <a:pt x="265591" y="0"/>
                          <a:pt x="265591" y="0"/>
                        </a:cubicBezTo>
                        <a:cubicBezTo>
                          <a:pt x="265591" y="0"/>
                          <a:pt x="265591" y="4785"/>
                          <a:pt x="265591" y="4785"/>
                        </a:cubicBezTo>
                        <a:cubicBezTo>
                          <a:pt x="265591" y="9571"/>
                          <a:pt x="260805" y="14356"/>
                          <a:pt x="260805" y="19142"/>
                        </a:cubicBezTo>
                        <a:lnTo>
                          <a:pt x="260805" y="28712"/>
                        </a:lnTo>
                        <a:cubicBezTo>
                          <a:pt x="251235" y="86137"/>
                          <a:pt x="236878" y="138777"/>
                          <a:pt x="246449" y="196202"/>
                        </a:cubicBezTo>
                        <a:cubicBezTo>
                          <a:pt x="256020" y="263198"/>
                          <a:pt x="289518" y="320623"/>
                          <a:pt x="323016" y="382833"/>
                        </a:cubicBezTo>
                        <a:cubicBezTo>
                          <a:pt x="366085" y="454615"/>
                          <a:pt x="404368" y="516825"/>
                          <a:pt x="447437" y="574250"/>
                        </a:cubicBezTo>
                        <a:cubicBezTo>
                          <a:pt x="452222" y="583821"/>
                          <a:pt x="461793" y="593392"/>
                          <a:pt x="466578" y="602962"/>
                        </a:cubicBezTo>
                        <a:cubicBezTo>
                          <a:pt x="480935" y="622104"/>
                          <a:pt x="495291" y="641246"/>
                          <a:pt x="509647" y="660387"/>
                        </a:cubicBezTo>
                        <a:cubicBezTo>
                          <a:pt x="509647" y="660387"/>
                          <a:pt x="509647" y="665173"/>
                          <a:pt x="509647" y="665173"/>
                        </a:cubicBezTo>
                        <a:cubicBezTo>
                          <a:pt x="509647" y="665173"/>
                          <a:pt x="509647" y="669958"/>
                          <a:pt x="509647" y="669958"/>
                        </a:cubicBezTo>
                        <a:cubicBezTo>
                          <a:pt x="495291" y="679529"/>
                          <a:pt x="480935" y="689100"/>
                          <a:pt x="461793" y="698671"/>
                        </a:cubicBezTo>
                        <a:cubicBezTo>
                          <a:pt x="433081" y="713027"/>
                          <a:pt x="404368" y="717812"/>
                          <a:pt x="375655" y="722598"/>
                        </a:cubicBezTo>
                        <a:cubicBezTo>
                          <a:pt x="356514" y="717812"/>
                          <a:pt x="351728" y="722598"/>
                          <a:pt x="342158" y="722598"/>
                        </a:cubicBezTo>
                        <a:cubicBezTo>
                          <a:pt x="342158" y="722598"/>
                          <a:pt x="342158" y="722598"/>
                          <a:pt x="342158" y="722598"/>
                        </a:cubicBezTo>
                        <a:close/>
                        <a:moveTo>
                          <a:pt x="16749" y="76567"/>
                        </a:moveTo>
                        <a:cubicBezTo>
                          <a:pt x="7178" y="133991"/>
                          <a:pt x="2393" y="186631"/>
                          <a:pt x="16749" y="234485"/>
                        </a:cubicBezTo>
                        <a:cubicBezTo>
                          <a:pt x="31105" y="301481"/>
                          <a:pt x="69389" y="363692"/>
                          <a:pt x="102887" y="416331"/>
                        </a:cubicBezTo>
                        <a:cubicBezTo>
                          <a:pt x="136384" y="468971"/>
                          <a:pt x="174668" y="526396"/>
                          <a:pt x="217737" y="574250"/>
                        </a:cubicBezTo>
                        <a:cubicBezTo>
                          <a:pt x="236878" y="598177"/>
                          <a:pt x="260805" y="622104"/>
                          <a:pt x="284732" y="646031"/>
                        </a:cubicBezTo>
                        <a:cubicBezTo>
                          <a:pt x="284732" y="646031"/>
                          <a:pt x="289518" y="650817"/>
                          <a:pt x="294303" y="655602"/>
                        </a:cubicBezTo>
                        <a:cubicBezTo>
                          <a:pt x="303874" y="665173"/>
                          <a:pt x="337372" y="703456"/>
                          <a:pt x="346943" y="703456"/>
                        </a:cubicBezTo>
                        <a:cubicBezTo>
                          <a:pt x="356514" y="703456"/>
                          <a:pt x="361299" y="698671"/>
                          <a:pt x="370870" y="698671"/>
                        </a:cubicBezTo>
                        <a:cubicBezTo>
                          <a:pt x="399582" y="693885"/>
                          <a:pt x="428295" y="689100"/>
                          <a:pt x="457008" y="674744"/>
                        </a:cubicBezTo>
                        <a:cubicBezTo>
                          <a:pt x="471364" y="665173"/>
                          <a:pt x="485720" y="660387"/>
                          <a:pt x="500076" y="650817"/>
                        </a:cubicBezTo>
                        <a:cubicBezTo>
                          <a:pt x="485720" y="631675"/>
                          <a:pt x="471364" y="612533"/>
                          <a:pt x="461793" y="598177"/>
                        </a:cubicBezTo>
                        <a:cubicBezTo>
                          <a:pt x="457008" y="588606"/>
                          <a:pt x="447437" y="579035"/>
                          <a:pt x="442651" y="569465"/>
                        </a:cubicBezTo>
                        <a:cubicBezTo>
                          <a:pt x="399582" y="512039"/>
                          <a:pt x="361299" y="449829"/>
                          <a:pt x="318230" y="378048"/>
                        </a:cubicBezTo>
                        <a:cubicBezTo>
                          <a:pt x="279947" y="311052"/>
                          <a:pt x="246449" y="253627"/>
                          <a:pt x="236878" y="186631"/>
                        </a:cubicBezTo>
                        <a:cubicBezTo>
                          <a:pt x="227307" y="129206"/>
                          <a:pt x="236878" y="71781"/>
                          <a:pt x="251235" y="19142"/>
                        </a:cubicBezTo>
                        <a:lnTo>
                          <a:pt x="251235" y="9571"/>
                        </a:lnTo>
                        <a:cubicBezTo>
                          <a:pt x="251235" y="9571"/>
                          <a:pt x="251235" y="9571"/>
                          <a:pt x="251235" y="9571"/>
                        </a:cubicBezTo>
                        <a:cubicBezTo>
                          <a:pt x="251235" y="9571"/>
                          <a:pt x="251235" y="9571"/>
                          <a:pt x="251235" y="4785"/>
                        </a:cubicBezTo>
                        <a:cubicBezTo>
                          <a:pt x="232093" y="9571"/>
                          <a:pt x="212951" y="14356"/>
                          <a:pt x="198595" y="23927"/>
                        </a:cubicBezTo>
                        <a:cubicBezTo>
                          <a:pt x="193810" y="23927"/>
                          <a:pt x="184239" y="28712"/>
                          <a:pt x="179453" y="28712"/>
                        </a:cubicBezTo>
                        <a:cubicBezTo>
                          <a:pt x="131599" y="43069"/>
                          <a:pt x="83745" y="57425"/>
                          <a:pt x="35891" y="66996"/>
                        </a:cubicBezTo>
                        <a:lnTo>
                          <a:pt x="16749" y="76567"/>
                        </a:lnTo>
                        <a:close/>
                      </a:path>
                    </a:pathLst>
                  </a:custGeom>
                  <a:solidFill>
                    <a:srgbClr val="D97D30"/>
                  </a:solidFill>
                  <a:ln w="47824" cap="flat">
                    <a:noFill/>
                    <a:prstDash val="solid"/>
                    <a:miter/>
                  </a:ln>
                </p:spPr>
                <p:txBody>
                  <a:bodyPr rtlCol="0" anchor="ctr"/>
                  <a:lstStyle/>
                  <a:p>
                    <a:endParaRPr lang="en-US"/>
                  </a:p>
                </p:txBody>
              </p:sp>
            </p:grpSp>
            <p:sp>
              <p:nvSpPr>
                <p:cNvPr id="336" name="Freeform: Shape 335">
                  <a:extLst>
                    <a:ext uri="{FF2B5EF4-FFF2-40B4-BE49-F238E27FC236}">
                      <a16:creationId xmlns:a16="http://schemas.microsoft.com/office/drawing/2014/main" id="{7B3E5E87-FE18-497A-8E1C-E8BFCA9E0EAA}"/>
                    </a:ext>
                  </a:extLst>
                </p:cNvPr>
                <p:cNvSpPr/>
                <p:nvPr/>
              </p:nvSpPr>
              <p:spPr>
                <a:xfrm>
                  <a:off x="8809530" y="8985272"/>
                  <a:ext cx="506744" cy="698670"/>
                </a:xfrm>
                <a:custGeom>
                  <a:avLst/>
                  <a:gdLst>
                    <a:gd name="connsiteX0" fmla="*/ 162194 w 506744"/>
                    <a:gd name="connsiteY0" fmla="*/ 258412 h 698670"/>
                    <a:gd name="connsiteX1" fmla="*/ 439748 w 506744"/>
                    <a:gd name="connsiteY1" fmla="*/ 698671 h 698670"/>
                    <a:gd name="connsiteX2" fmla="*/ 458890 w 506744"/>
                    <a:gd name="connsiteY2" fmla="*/ 689100 h 698670"/>
                    <a:gd name="connsiteX3" fmla="*/ 506744 w 506744"/>
                    <a:gd name="connsiteY3" fmla="*/ 660387 h 698670"/>
                    <a:gd name="connsiteX4" fmla="*/ 444534 w 506744"/>
                    <a:gd name="connsiteY4" fmla="*/ 574250 h 698670"/>
                    <a:gd name="connsiteX5" fmla="*/ 320113 w 506744"/>
                    <a:gd name="connsiteY5" fmla="*/ 382833 h 698670"/>
                    <a:gd name="connsiteX6" fmla="*/ 238761 w 506744"/>
                    <a:gd name="connsiteY6" fmla="*/ 191417 h 698670"/>
                    <a:gd name="connsiteX7" fmla="*/ 253117 w 506744"/>
                    <a:gd name="connsiteY7" fmla="*/ 14356 h 698670"/>
                    <a:gd name="connsiteX8" fmla="*/ 257902 w 506744"/>
                    <a:gd name="connsiteY8" fmla="*/ 0 h 698670"/>
                    <a:gd name="connsiteX9" fmla="*/ 171765 w 506744"/>
                    <a:gd name="connsiteY9" fmla="*/ 28712 h 698670"/>
                    <a:gd name="connsiteX10" fmla="*/ 9061 w 506744"/>
                    <a:gd name="connsiteY10" fmla="*/ 71781 h 698670"/>
                    <a:gd name="connsiteX11" fmla="*/ 9061 w 506744"/>
                    <a:gd name="connsiteY11" fmla="*/ 234485 h 698670"/>
                    <a:gd name="connsiteX12" fmla="*/ 18632 w 506744"/>
                    <a:gd name="connsiteY12" fmla="*/ 272769 h 698670"/>
                    <a:gd name="connsiteX13" fmla="*/ 162194 w 506744"/>
                    <a:gd name="connsiteY13" fmla="*/ 258412 h 69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744" h="698670">
                      <a:moveTo>
                        <a:pt x="162194" y="258412"/>
                      </a:moveTo>
                      <a:cubicBezTo>
                        <a:pt x="186121" y="320623"/>
                        <a:pt x="277044" y="598177"/>
                        <a:pt x="439748" y="698671"/>
                      </a:cubicBezTo>
                      <a:cubicBezTo>
                        <a:pt x="444534" y="693885"/>
                        <a:pt x="454105" y="693885"/>
                        <a:pt x="458890" y="689100"/>
                      </a:cubicBezTo>
                      <a:cubicBezTo>
                        <a:pt x="478032" y="679529"/>
                        <a:pt x="492388" y="669958"/>
                        <a:pt x="506744" y="660387"/>
                      </a:cubicBezTo>
                      <a:cubicBezTo>
                        <a:pt x="482817" y="636460"/>
                        <a:pt x="463675" y="602962"/>
                        <a:pt x="444534" y="574250"/>
                      </a:cubicBezTo>
                      <a:cubicBezTo>
                        <a:pt x="401465" y="512039"/>
                        <a:pt x="358396" y="449829"/>
                        <a:pt x="320113" y="382833"/>
                      </a:cubicBezTo>
                      <a:cubicBezTo>
                        <a:pt x="286615" y="325408"/>
                        <a:pt x="253117" y="263198"/>
                        <a:pt x="238761" y="191417"/>
                      </a:cubicBezTo>
                      <a:cubicBezTo>
                        <a:pt x="229190" y="129206"/>
                        <a:pt x="243546" y="71781"/>
                        <a:pt x="253117" y="14356"/>
                      </a:cubicBezTo>
                      <a:cubicBezTo>
                        <a:pt x="253117" y="9571"/>
                        <a:pt x="257902" y="4785"/>
                        <a:pt x="257902" y="0"/>
                      </a:cubicBezTo>
                      <a:cubicBezTo>
                        <a:pt x="229190" y="9571"/>
                        <a:pt x="200477" y="19141"/>
                        <a:pt x="171765" y="28712"/>
                      </a:cubicBezTo>
                      <a:cubicBezTo>
                        <a:pt x="119125" y="47854"/>
                        <a:pt x="66486" y="57425"/>
                        <a:pt x="9061" y="71781"/>
                      </a:cubicBezTo>
                      <a:cubicBezTo>
                        <a:pt x="-510" y="124421"/>
                        <a:pt x="-5296" y="181846"/>
                        <a:pt x="9061" y="234485"/>
                      </a:cubicBezTo>
                      <a:cubicBezTo>
                        <a:pt x="13846" y="248841"/>
                        <a:pt x="13846" y="258412"/>
                        <a:pt x="18632" y="272769"/>
                      </a:cubicBezTo>
                      <a:cubicBezTo>
                        <a:pt x="13846" y="210558"/>
                        <a:pt x="128696" y="172275"/>
                        <a:pt x="162194" y="258412"/>
                      </a:cubicBezTo>
                      <a:close/>
                    </a:path>
                  </a:pathLst>
                </a:custGeom>
                <a:solidFill>
                  <a:srgbClr val="FBC98F">
                    <a:alpha val="50000"/>
                  </a:srgbClr>
                </a:solidFill>
                <a:ln w="47824"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ABB1CF9B-5895-4291-92A2-23A6D4F176EE}"/>
                    </a:ext>
                  </a:extLst>
                </p:cNvPr>
                <p:cNvSpPr/>
                <p:nvPr/>
              </p:nvSpPr>
              <p:spPr>
                <a:xfrm>
                  <a:off x="8813806" y="8990057"/>
                  <a:ext cx="507254" cy="679528"/>
                </a:xfrm>
                <a:custGeom>
                  <a:avLst/>
                  <a:gdLst>
                    <a:gd name="connsiteX0" fmla="*/ 76567 w 507254"/>
                    <a:gd name="connsiteY0" fmla="*/ 148348 h 679528"/>
                    <a:gd name="connsiteX1" fmla="*/ 157919 w 507254"/>
                    <a:gd name="connsiteY1" fmla="*/ 143562 h 679528"/>
                    <a:gd name="connsiteX2" fmla="*/ 205773 w 507254"/>
                    <a:gd name="connsiteY2" fmla="*/ 210558 h 679528"/>
                    <a:gd name="connsiteX3" fmla="*/ 248842 w 507254"/>
                    <a:gd name="connsiteY3" fmla="*/ 358906 h 679528"/>
                    <a:gd name="connsiteX4" fmla="*/ 473756 w 507254"/>
                    <a:gd name="connsiteY4" fmla="*/ 679529 h 679528"/>
                    <a:gd name="connsiteX5" fmla="*/ 507254 w 507254"/>
                    <a:gd name="connsiteY5" fmla="*/ 660387 h 679528"/>
                    <a:gd name="connsiteX6" fmla="*/ 445044 w 507254"/>
                    <a:gd name="connsiteY6" fmla="*/ 574250 h 679528"/>
                    <a:gd name="connsiteX7" fmla="*/ 320623 w 507254"/>
                    <a:gd name="connsiteY7" fmla="*/ 382833 h 679528"/>
                    <a:gd name="connsiteX8" fmla="*/ 239271 w 507254"/>
                    <a:gd name="connsiteY8" fmla="*/ 191417 h 679528"/>
                    <a:gd name="connsiteX9" fmla="*/ 253627 w 507254"/>
                    <a:gd name="connsiteY9" fmla="*/ 14356 h 679528"/>
                    <a:gd name="connsiteX10" fmla="*/ 258413 w 507254"/>
                    <a:gd name="connsiteY10" fmla="*/ 0 h 679528"/>
                    <a:gd name="connsiteX11" fmla="*/ 172275 w 507254"/>
                    <a:gd name="connsiteY11" fmla="*/ 28712 h 679528"/>
                    <a:gd name="connsiteX12" fmla="*/ 9571 w 507254"/>
                    <a:gd name="connsiteY12" fmla="*/ 71781 h 679528"/>
                    <a:gd name="connsiteX13" fmla="*/ 0 w 507254"/>
                    <a:gd name="connsiteY13" fmla="*/ 162704 h 679528"/>
                    <a:gd name="connsiteX14" fmla="*/ 76567 w 507254"/>
                    <a:gd name="connsiteY14" fmla="*/ 148348 h 6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254" h="679528">
                      <a:moveTo>
                        <a:pt x="76567" y="148348"/>
                      </a:moveTo>
                      <a:cubicBezTo>
                        <a:pt x="100494" y="143562"/>
                        <a:pt x="129206" y="133991"/>
                        <a:pt x="157919" y="143562"/>
                      </a:cubicBezTo>
                      <a:cubicBezTo>
                        <a:pt x="186631" y="153133"/>
                        <a:pt x="196202" y="186631"/>
                        <a:pt x="205773" y="210558"/>
                      </a:cubicBezTo>
                      <a:cubicBezTo>
                        <a:pt x="220129" y="258413"/>
                        <a:pt x="234486" y="311052"/>
                        <a:pt x="248842" y="358906"/>
                      </a:cubicBezTo>
                      <a:cubicBezTo>
                        <a:pt x="291910" y="478542"/>
                        <a:pt x="373263" y="593392"/>
                        <a:pt x="473756" y="679529"/>
                      </a:cubicBezTo>
                      <a:cubicBezTo>
                        <a:pt x="483327" y="674744"/>
                        <a:pt x="497684" y="665173"/>
                        <a:pt x="507254" y="660387"/>
                      </a:cubicBezTo>
                      <a:cubicBezTo>
                        <a:pt x="483327" y="636460"/>
                        <a:pt x="464186" y="602962"/>
                        <a:pt x="445044" y="574250"/>
                      </a:cubicBezTo>
                      <a:cubicBezTo>
                        <a:pt x="401975" y="512039"/>
                        <a:pt x="358906" y="449829"/>
                        <a:pt x="320623" y="382833"/>
                      </a:cubicBezTo>
                      <a:cubicBezTo>
                        <a:pt x="287125" y="325408"/>
                        <a:pt x="253627" y="263198"/>
                        <a:pt x="239271" y="191417"/>
                      </a:cubicBezTo>
                      <a:cubicBezTo>
                        <a:pt x="229700" y="129206"/>
                        <a:pt x="244056" y="71781"/>
                        <a:pt x="253627" y="14356"/>
                      </a:cubicBezTo>
                      <a:cubicBezTo>
                        <a:pt x="253627" y="9571"/>
                        <a:pt x="258413" y="4785"/>
                        <a:pt x="258413" y="0"/>
                      </a:cubicBezTo>
                      <a:cubicBezTo>
                        <a:pt x="229700" y="9571"/>
                        <a:pt x="200988" y="19142"/>
                        <a:pt x="172275" y="28712"/>
                      </a:cubicBezTo>
                      <a:cubicBezTo>
                        <a:pt x="119635" y="47854"/>
                        <a:pt x="66996" y="57425"/>
                        <a:pt x="9571" y="71781"/>
                      </a:cubicBezTo>
                      <a:cubicBezTo>
                        <a:pt x="4785" y="100494"/>
                        <a:pt x="0" y="133991"/>
                        <a:pt x="0" y="162704"/>
                      </a:cubicBezTo>
                      <a:cubicBezTo>
                        <a:pt x="33498" y="157919"/>
                        <a:pt x="52640" y="153133"/>
                        <a:pt x="76567" y="14834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338" name="Graphic 3">
                  <a:extLst>
                    <a:ext uri="{FF2B5EF4-FFF2-40B4-BE49-F238E27FC236}">
                      <a16:creationId xmlns:a16="http://schemas.microsoft.com/office/drawing/2014/main" id="{41998C59-3F85-4178-859C-1886C9B93374}"/>
                    </a:ext>
                  </a:extLst>
                </p:cNvPr>
                <p:cNvGrpSpPr/>
                <p:nvPr/>
              </p:nvGrpSpPr>
              <p:grpSpPr>
                <a:xfrm>
                  <a:off x="9000437" y="9459028"/>
                  <a:ext cx="334979" cy="253627"/>
                  <a:chOff x="9000437" y="9459028"/>
                  <a:chExt cx="334979" cy="253627"/>
                </a:xfrm>
              </p:grpSpPr>
              <p:sp>
                <p:nvSpPr>
                  <p:cNvPr id="354" name="Freeform: Shape 353">
                    <a:extLst>
                      <a:ext uri="{FF2B5EF4-FFF2-40B4-BE49-F238E27FC236}">
                        <a16:creationId xmlns:a16="http://schemas.microsoft.com/office/drawing/2014/main" id="{D11B6BC7-C2CB-47AB-BCFA-AB44D78B43E7}"/>
                      </a:ext>
                    </a:extLst>
                  </p:cNvPr>
                  <p:cNvSpPr/>
                  <p:nvPr/>
                </p:nvSpPr>
                <p:spPr>
                  <a:xfrm>
                    <a:off x="9000437" y="9459028"/>
                    <a:ext cx="320622" cy="244339"/>
                  </a:xfrm>
                  <a:custGeom>
                    <a:avLst/>
                    <a:gdLst>
                      <a:gd name="connsiteX0" fmla="*/ 258413 w 320622"/>
                      <a:gd name="connsiteY0" fmla="*/ 105279 h 244339"/>
                      <a:gd name="connsiteX1" fmla="*/ 186631 w 320622"/>
                      <a:gd name="connsiteY1" fmla="*/ 0 h 244339"/>
                      <a:gd name="connsiteX2" fmla="*/ 0 w 320622"/>
                      <a:gd name="connsiteY2" fmla="*/ 76567 h 244339"/>
                      <a:gd name="connsiteX3" fmla="*/ 28712 w 320622"/>
                      <a:gd name="connsiteY3" fmla="*/ 110065 h 244339"/>
                      <a:gd name="connsiteX4" fmla="*/ 95708 w 320622"/>
                      <a:gd name="connsiteY4" fmla="*/ 181846 h 244339"/>
                      <a:gd name="connsiteX5" fmla="*/ 162704 w 320622"/>
                      <a:gd name="connsiteY5" fmla="*/ 244057 h 244339"/>
                      <a:gd name="connsiteX6" fmla="*/ 272769 w 320622"/>
                      <a:gd name="connsiteY6" fmla="*/ 215344 h 244339"/>
                      <a:gd name="connsiteX7" fmla="*/ 320623 w 320622"/>
                      <a:gd name="connsiteY7" fmla="*/ 186631 h 244339"/>
                      <a:gd name="connsiteX8" fmla="*/ 258413 w 320622"/>
                      <a:gd name="connsiteY8" fmla="*/ 105279 h 244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622" h="244339">
                        <a:moveTo>
                          <a:pt x="258413" y="105279"/>
                        </a:moveTo>
                        <a:cubicBezTo>
                          <a:pt x="234486" y="71781"/>
                          <a:pt x="210558" y="38283"/>
                          <a:pt x="186631" y="0"/>
                        </a:cubicBezTo>
                        <a:cubicBezTo>
                          <a:pt x="148348" y="57425"/>
                          <a:pt x="66996" y="86138"/>
                          <a:pt x="0" y="76567"/>
                        </a:cubicBezTo>
                        <a:cubicBezTo>
                          <a:pt x="9571" y="86138"/>
                          <a:pt x="19142" y="100494"/>
                          <a:pt x="28712" y="110065"/>
                        </a:cubicBezTo>
                        <a:cubicBezTo>
                          <a:pt x="47854" y="133992"/>
                          <a:pt x="71781" y="157919"/>
                          <a:pt x="95708" y="181846"/>
                        </a:cubicBezTo>
                        <a:cubicBezTo>
                          <a:pt x="105279" y="191417"/>
                          <a:pt x="153133" y="248842"/>
                          <a:pt x="162704" y="244057"/>
                        </a:cubicBezTo>
                        <a:cubicBezTo>
                          <a:pt x="200987" y="234485"/>
                          <a:pt x="239271" y="229700"/>
                          <a:pt x="272769" y="215344"/>
                        </a:cubicBezTo>
                        <a:cubicBezTo>
                          <a:pt x="291910" y="205773"/>
                          <a:pt x="306267" y="196202"/>
                          <a:pt x="320623" y="186631"/>
                        </a:cubicBezTo>
                        <a:cubicBezTo>
                          <a:pt x="296696" y="162704"/>
                          <a:pt x="277554" y="129206"/>
                          <a:pt x="258413" y="105279"/>
                        </a:cubicBezTo>
                        <a:close/>
                      </a:path>
                    </a:pathLst>
                  </a:custGeom>
                  <a:solidFill>
                    <a:srgbClr val="F4F4F4"/>
                  </a:solidFill>
                  <a:ln w="47824"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F97C3C04-38F0-40A0-ADFB-CC2BDB2E5C33}"/>
                      </a:ext>
                    </a:extLst>
                  </p:cNvPr>
                  <p:cNvSpPr/>
                  <p:nvPr/>
                </p:nvSpPr>
                <p:spPr>
                  <a:xfrm>
                    <a:off x="9000437" y="9459028"/>
                    <a:ext cx="334979" cy="253627"/>
                  </a:xfrm>
                  <a:custGeom>
                    <a:avLst/>
                    <a:gdLst>
                      <a:gd name="connsiteX0" fmla="*/ 162704 w 334979"/>
                      <a:gd name="connsiteY0" fmla="*/ 253627 h 253627"/>
                      <a:gd name="connsiteX1" fmla="*/ 162704 w 334979"/>
                      <a:gd name="connsiteY1" fmla="*/ 253627 h 253627"/>
                      <a:gd name="connsiteX2" fmla="*/ 105279 w 334979"/>
                      <a:gd name="connsiteY2" fmla="*/ 200988 h 253627"/>
                      <a:gd name="connsiteX3" fmla="*/ 95708 w 334979"/>
                      <a:gd name="connsiteY3" fmla="*/ 191417 h 253627"/>
                      <a:gd name="connsiteX4" fmla="*/ 28712 w 334979"/>
                      <a:gd name="connsiteY4" fmla="*/ 119635 h 253627"/>
                      <a:gd name="connsiteX5" fmla="*/ 0 w 334979"/>
                      <a:gd name="connsiteY5" fmla="*/ 86138 h 253627"/>
                      <a:gd name="connsiteX6" fmla="*/ 0 w 334979"/>
                      <a:gd name="connsiteY6" fmla="*/ 81352 h 253627"/>
                      <a:gd name="connsiteX7" fmla="*/ 4785 w 334979"/>
                      <a:gd name="connsiteY7" fmla="*/ 76567 h 253627"/>
                      <a:gd name="connsiteX8" fmla="*/ 33498 w 334979"/>
                      <a:gd name="connsiteY8" fmla="*/ 76567 h 253627"/>
                      <a:gd name="connsiteX9" fmla="*/ 191417 w 334979"/>
                      <a:gd name="connsiteY9" fmla="*/ 0 h 253627"/>
                      <a:gd name="connsiteX10" fmla="*/ 196202 w 334979"/>
                      <a:gd name="connsiteY10" fmla="*/ 0 h 253627"/>
                      <a:gd name="connsiteX11" fmla="*/ 200987 w 334979"/>
                      <a:gd name="connsiteY11" fmla="*/ 4786 h 253627"/>
                      <a:gd name="connsiteX12" fmla="*/ 272769 w 334979"/>
                      <a:gd name="connsiteY12" fmla="*/ 105279 h 253627"/>
                      <a:gd name="connsiteX13" fmla="*/ 291910 w 334979"/>
                      <a:gd name="connsiteY13" fmla="*/ 133992 h 253627"/>
                      <a:gd name="connsiteX14" fmla="*/ 334979 w 334979"/>
                      <a:gd name="connsiteY14" fmla="*/ 191417 h 253627"/>
                      <a:gd name="connsiteX15" fmla="*/ 334979 w 334979"/>
                      <a:gd name="connsiteY15" fmla="*/ 196202 h 253627"/>
                      <a:gd name="connsiteX16" fmla="*/ 334979 w 334979"/>
                      <a:gd name="connsiteY16" fmla="*/ 200988 h 253627"/>
                      <a:gd name="connsiteX17" fmla="*/ 287125 w 334979"/>
                      <a:gd name="connsiteY17" fmla="*/ 229700 h 253627"/>
                      <a:gd name="connsiteX18" fmla="*/ 200987 w 334979"/>
                      <a:gd name="connsiteY18" fmla="*/ 253627 h 253627"/>
                      <a:gd name="connsiteX19" fmla="*/ 162704 w 334979"/>
                      <a:gd name="connsiteY19" fmla="*/ 253627 h 253627"/>
                      <a:gd name="connsiteX20" fmla="*/ 162704 w 334979"/>
                      <a:gd name="connsiteY20" fmla="*/ 253627 h 253627"/>
                      <a:gd name="connsiteX21" fmla="*/ 14356 w 334979"/>
                      <a:gd name="connsiteY21" fmla="*/ 81352 h 253627"/>
                      <a:gd name="connsiteX22" fmla="*/ 33498 w 334979"/>
                      <a:gd name="connsiteY22" fmla="*/ 105279 h 253627"/>
                      <a:gd name="connsiteX23" fmla="*/ 100494 w 334979"/>
                      <a:gd name="connsiteY23" fmla="*/ 177061 h 253627"/>
                      <a:gd name="connsiteX24" fmla="*/ 110065 w 334979"/>
                      <a:gd name="connsiteY24" fmla="*/ 186631 h 253627"/>
                      <a:gd name="connsiteX25" fmla="*/ 162704 w 334979"/>
                      <a:gd name="connsiteY25" fmla="*/ 234485 h 253627"/>
                      <a:gd name="connsiteX26" fmla="*/ 186631 w 334979"/>
                      <a:gd name="connsiteY26" fmla="*/ 229700 h 253627"/>
                      <a:gd name="connsiteX27" fmla="*/ 272769 w 334979"/>
                      <a:gd name="connsiteY27" fmla="*/ 205773 h 253627"/>
                      <a:gd name="connsiteX28" fmla="*/ 315838 w 334979"/>
                      <a:gd name="connsiteY28" fmla="*/ 181846 h 253627"/>
                      <a:gd name="connsiteX29" fmla="*/ 277554 w 334979"/>
                      <a:gd name="connsiteY29" fmla="*/ 129206 h 253627"/>
                      <a:gd name="connsiteX30" fmla="*/ 258413 w 334979"/>
                      <a:gd name="connsiteY30" fmla="*/ 100494 h 253627"/>
                      <a:gd name="connsiteX31" fmla="*/ 191417 w 334979"/>
                      <a:gd name="connsiteY31" fmla="*/ 4786 h 253627"/>
                      <a:gd name="connsiteX32" fmla="*/ 33498 w 334979"/>
                      <a:gd name="connsiteY32" fmla="*/ 81352 h 253627"/>
                      <a:gd name="connsiteX33" fmla="*/ 14356 w 334979"/>
                      <a:gd name="connsiteY33" fmla="*/ 81352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4979" h="253627">
                        <a:moveTo>
                          <a:pt x="162704" y="253627"/>
                        </a:moveTo>
                        <a:lnTo>
                          <a:pt x="162704" y="253627"/>
                        </a:lnTo>
                        <a:cubicBezTo>
                          <a:pt x="153133" y="253627"/>
                          <a:pt x="133992" y="234485"/>
                          <a:pt x="105279" y="200988"/>
                        </a:cubicBezTo>
                        <a:cubicBezTo>
                          <a:pt x="100494" y="196202"/>
                          <a:pt x="95708" y="191417"/>
                          <a:pt x="95708" y="191417"/>
                        </a:cubicBezTo>
                        <a:cubicBezTo>
                          <a:pt x="71781" y="167490"/>
                          <a:pt x="52640" y="143562"/>
                          <a:pt x="28712" y="119635"/>
                        </a:cubicBezTo>
                        <a:cubicBezTo>
                          <a:pt x="19142" y="110065"/>
                          <a:pt x="9571" y="95708"/>
                          <a:pt x="0" y="86138"/>
                        </a:cubicBezTo>
                        <a:cubicBezTo>
                          <a:pt x="0" y="86138"/>
                          <a:pt x="0" y="81352"/>
                          <a:pt x="0" y="81352"/>
                        </a:cubicBezTo>
                        <a:cubicBezTo>
                          <a:pt x="0" y="81352"/>
                          <a:pt x="4785" y="76567"/>
                          <a:pt x="4785" y="76567"/>
                        </a:cubicBezTo>
                        <a:cubicBezTo>
                          <a:pt x="14356" y="76567"/>
                          <a:pt x="23927" y="76567"/>
                          <a:pt x="33498" y="76567"/>
                        </a:cubicBezTo>
                        <a:cubicBezTo>
                          <a:pt x="95708" y="76567"/>
                          <a:pt x="157919" y="47854"/>
                          <a:pt x="191417" y="0"/>
                        </a:cubicBezTo>
                        <a:cubicBezTo>
                          <a:pt x="191417" y="0"/>
                          <a:pt x="196202" y="0"/>
                          <a:pt x="196202" y="0"/>
                        </a:cubicBezTo>
                        <a:cubicBezTo>
                          <a:pt x="196202" y="0"/>
                          <a:pt x="200987" y="0"/>
                          <a:pt x="200987" y="4786"/>
                        </a:cubicBezTo>
                        <a:cubicBezTo>
                          <a:pt x="224914" y="43069"/>
                          <a:pt x="248842" y="76567"/>
                          <a:pt x="272769" y="105279"/>
                        </a:cubicBezTo>
                        <a:cubicBezTo>
                          <a:pt x="277554" y="114850"/>
                          <a:pt x="287125" y="124421"/>
                          <a:pt x="291910" y="133992"/>
                        </a:cubicBezTo>
                        <a:cubicBezTo>
                          <a:pt x="306267" y="153134"/>
                          <a:pt x="320623" y="172275"/>
                          <a:pt x="334979" y="191417"/>
                        </a:cubicBezTo>
                        <a:cubicBezTo>
                          <a:pt x="334979" y="191417"/>
                          <a:pt x="334979" y="196202"/>
                          <a:pt x="334979" y="196202"/>
                        </a:cubicBezTo>
                        <a:cubicBezTo>
                          <a:pt x="334979" y="196202"/>
                          <a:pt x="334979" y="200988"/>
                          <a:pt x="334979" y="200988"/>
                        </a:cubicBezTo>
                        <a:cubicBezTo>
                          <a:pt x="320623" y="210558"/>
                          <a:pt x="306267" y="220129"/>
                          <a:pt x="287125" y="229700"/>
                        </a:cubicBezTo>
                        <a:cubicBezTo>
                          <a:pt x="258413" y="244057"/>
                          <a:pt x="229700" y="248842"/>
                          <a:pt x="200987" y="253627"/>
                        </a:cubicBezTo>
                        <a:cubicBezTo>
                          <a:pt x="177060" y="248842"/>
                          <a:pt x="172275" y="253627"/>
                          <a:pt x="162704" y="253627"/>
                        </a:cubicBezTo>
                        <a:cubicBezTo>
                          <a:pt x="162704" y="253627"/>
                          <a:pt x="162704" y="253627"/>
                          <a:pt x="162704" y="253627"/>
                        </a:cubicBezTo>
                        <a:close/>
                        <a:moveTo>
                          <a:pt x="14356" y="81352"/>
                        </a:moveTo>
                        <a:cubicBezTo>
                          <a:pt x="19142" y="90923"/>
                          <a:pt x="28712" y="100494"/>
                          <a:pt x="33498" y="105279"/>
                        </a:cubicBezTo>
                        <a:cubicBezTo>
                          <a:pt x="52640" y="129206"/>
                          <a:pt x="76567" y="153134"/>
                          <a:pt x="100494" y="177061"/>
                        </a:cubicBezTo>
                        <a:cubicBezTo>
                          <a:pt x="100494" y="177061"/>
                          <a:pt x="105279" y="181846"/>
                          <a:pt x="110065" y="186631"/>
                        </a:cubicBezTo>
                        <a:cubicBezTo>
                          <a:pt x="119635" y="196202"/>
                          <a:pt x="153133" y="234485"/>
                          <a:pt x="162704" y="234485"/>
                        </a:cubicBezTo>
                        <a:cubicBezTo>
                          <a:pt x="172275" y="234485"/>
                          <a:pt x="177060" y="229700"/>
                          <a:pt x="186631" y="229700"/>
                        </a:cubicBezTo>
                        <a:cubicBezTo>
                          <a:pt x="215344" y="224915"/>
                          <a:pt x="244056" y="220129"/>
                          <a:pt x="272769" y="205773"/>
                        </a:cubicBezTo>
                        <a:cubicBezTo>
                          <a:pt x="287125" y="196202"/>
                          <a:pt x="301481" y="191417"/>
                          <a:pt x="315838" y="181846"/>
                        </a:cubicBezTo>
                        <a:cubicBezTo>
                          <a:pt x="301481" y="162704"/>
                          <a:pt x="287125" y="143562"/>
                          <a:pt x="277554" y="129206"/>
                        </a:cubicBezTo>
                        <a:cubicBezTo>
                          <a:pt x="272769" y="119635"/>
                          <a:pt x="263198" y="110065"/>
                          <a:pt x="258413" y="100494"/>
                        </a:cubicBezTo>
                        <a:cubicBezTo>
                          <a:pt x="234486" y="71781"/>
                          <a:pt x="215344" y="38283"/>
                          <a:pt x="191417" y="4786"/>
                        </a:cubicBezTo>
                        <a:cubicBezTo>
                          <a:pt x="157919" y="47854"/>
                          <a:pt x="95708" y="81352"/>
                          <a:pt x="33498" y="81352"/>
                        </a:cubicBezTo>
                        <a:cubicBezTo>
                          <a:pt x="23927" y="86138"/>
                          <a:pt x="19142" y="86138"/>
                          <a:pt x="14356" y="81352"/>
                        </a:cubicBezTo>
                        <a:close/>
                      </a:path>
                    </a:pathLst>
                  </a:custGeom>
                  <a:solidFill>
                    <a:srgbClr val="A5A5A5"/>
                  </a:solidFill>
                  <a:ln w="47824" cap="flat">
                    <a:noFill/>
                    <a:prstDash val="solid"/>
                    <a:miter/>
                  </a:ln>
                </p:spPr>
                <p:txBody>
                  <a:bodyPr rtlCol="0" anchor="ctr"/>
                  <a:lstStyle/>
                  <a:p>
                    <a:endParaRPr lang="en-US"/>
                  </a:p>
                </p:txBody>
              </p:sp>
            </p:grpSp>
            <p:sp>
              <p:nvSpPr>
                <p:cNvPr id="339" name="Freeform: Shape 338">
                  <a:extLst>
                    <a:ext uri="{FF2B5EF4-FFF2-40B4-BE49-F238E27FC236}">
                      <a16:creationId xmlns:a16="http://schemas.microsoft.com/office/drawing/2014/main" id="{362CB10A-B0E0-4C95-8287-18CECC0A4328}"/>
                    </a:ext>
                  </a:extLst>
                </p:cNvPr>
                <p:cNvSpPr/>
                <p:nvPr/>
              </p:nvSpPr>
              <p:spPr>
                <a:xfrm>
                  <a:off x="9100931" y="9459028"/>
                  <a:ext cx="220129" cy="220129"/>
                </a:xfrm>
                <a:custGeom>
                  <a:avLst/>
                  <a:gdLst>
                    <a:gd name="connsiteX0" fmla="*/ 100494 w 220129"/>
                    <a:gd name="connsiteY0" fmla="*/ 186631 h 220129"/>
                    <a:gd name="connsiteX1" fmla="*/ 167490 w 220129"/>
                    <a:gd name="connsiteY1" fmla="*/ 220129 h 220129"/>
                    <a:gd name="connsiteX2" fmla="*/ 172275 w 220129"/>
                    <a:gd name="connsiteY2" fmla="*/ 220129 h 220129"/>
                    <a:gd name="connsiteX3" fmla="*/ 220129 w 220129"/>
                    <a:gd name="connsiteY3" fmla="*/ 191417 h 220129"/>
                    <a:gd name="connsiteX4" fmla="*/ 157919 w 220129"/>
                    <a:gd name="connsiteY4" fmla="*/ 105279 h 220129"/>
                    <a:gd name="connsiteX5" fmla="*/ 86138 w 220129"/>
                    <a:gd name="connsiteY5" fmla="*/ 0 h 220129"/>
                    <a:gd name="connsiteX6" fmla="*/ 0 w 220129"/>
                    <a:gd name="connsiteY6" fmla="*/ 62211 h 220129"/>
                    <a:gd name="connsiteX7" fmla="*/ 100494 w 220129"/>
                    <a:gd name="connsiteY7" fmla="*/ 186631 h 220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129" h="220129">
                      <a:moveTo>
                        <a:pt x="100494" y="186631"/>
                      </a:moveTo>
                      <a:cubicBezTo>
                        <a:pt x="124421" y="205773"/>
                        <a:pt x="143563" y="205773"/>
                        <a:pt x="167490" y="220129"/>
                      </a:cubicBezTo>
                      <a:cubicBezTo>
                        <a:pt x="167490" y="220129"/>
                        <a:pt x="172275" y="220129"/>
                        <a:pt x="172275" y="220129"/>
                      </a:cubicBezTo>
                      <a:cubicBezTo>
                        <a:pt x="191417" y="210558"/>
                        <a:pt x="205773" y="200988"/>
                        <a:pt x="220129" y="191417"/>
                      </a:cubicBezTo>
                      <a:cubicBezTo>
                        <a:pt x="196202" y="167490"/>
                        <a:pt x="177061" y="133992"/>
                        <a:pt x="157919" y="105279"/>
                      </a:cubicBezTo>
                      <a:cubicBezTo>
                        <a:pt x="133992" y="71781"/>
                        <a:pt x="110065" y="38283"/>
                        <a:pt x="86138" y="0"/>
                      </a:cubicBezTo>
                      <a:cubicBezTo>
                        <a:pt x="66996" y="28713"/>
                        <a:pt x="38283" y="52640"/>
                        <a:pt x="0" y="62211"/>
                      </a:cubicBezTo>
                      <a:cubicBezTo>
                        <a:pt x="33498" y="100494"/>
                        <a:pt x="62211" y="157919"/>
                        <a:pt x="100494" y="186631"/>
                      </a:cubicBezTo>
                      <a:close/>
                    </a:path>
                  </a:pathLst>
                </a:custGeom>
                <a:solidFill>
                  <a:srgbClr val="C9C9C9">
                    <a:alpha val="60000"/>
                  </a:srgbClr>
                </a:solidFill>
                <a:ln w="47824"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FAB84383-85D8-4F53-B100-1F89A7596632}"/>
                    </a:ext>
                  </a:extLst>
                </p:cNvPr>
                <p:cNvSpPr/>
                <p:nvPr/>
              </p:nvSpPr>
              <p:spPr>
                <a:xfrm>
                  <a:off x="9134429" y="9454243"/>
                  <a:ext cx="181845" cy="210558"/>
                </a:xfrm>
                <a:custGeom>
                  <a:avLst/>
                  <a:gdLst>
                    <a:gd name="connsiteX0" fmla="*/ 105279 w 181845"/>
                    <a:gd name="connsiteY0" fmla="*/ 167490 h 210558"/>
                    <a:gd name="connsiteX1" fmla="*/ 157919 w 181845"/>
                    <a:gd name="connsiteY1" fmla="*/ 210558 h 210558"/>
                    <a:gd name="connsiteX2" fmla="*/ 181846 w 181845"/>
                    <a:gd name="connsiteY2" fmla="*/ 191417 h 210558"/>
                    <a:gd name="connsiteX3" fmla="*/ 119635 w 181845"/>
                    <a:gd name="connsiteY3" fmla="*/ 105279 h 210558"/>
                    <a:gd name="connsiteX4" fmla="*/ 47854 w 181845"/>
                    <a:gd name="connsiteY4" fmla="*/ 0 h 210558"/>
                    <a:gd name="connsiteX5" fmla="*/ 0 w 181845"/>
                    <a:gd name="connsiteY5" fmla="*/ 43069 h 210558"/>
                    <a:gd name="connsiteX6" fmla="*/ 105279 w 181845"/>
                    <a:gd name="connsiteY6" fmla="*/ 167490 h 21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845" h="210558">
                      <a:moveTo>
                        <a:pt x="105279" y="167490"/>
                      </a:moveTo>
                      <a:cubicBezTo>
                        <a:pt x="124421" y="181846"/>
                        <a:pt x="143563" y="196202"/>
                        <a:pt x="157919" y="210558"/>
                      </a:cubicBezTo>
                      <a:cubicBezTo>
                        <a:pt x="167490" y="205773"/>
                        <a:pt x="177060" y="200988"/>
                        <a:pt x="181846" y="191417"/>
                      </a:cubicBezTo>
                      <a:cubicBezTo>
                        <a:pt x="157919" y="167490"/>
                        <a:pt x="138777" y="133992"/>
                        <a:pt x="119635" y="105279"/>
                      </a:cubicBezTo>
                      <a:cubicBezTo>
                        <a:pt x="95708" y="71781"/>
                        <a:pt x="71781" y="38283"/>
                        <a:pt x="47854" y="0"/>
                      </a:cubicBezTo>
                      <a:cubicBezTo>
                        <a:pt x="33498" y="19142"/>
                        <a:pt x="19141" y="33498"/>
                        <a:pt x="0" y="43069"/>
                      </a:cubicBezTo>
                      <a:cubicBezTo>
                        <a:pt x="19141" y="66996"/>
                        <a:pt x="81352" y="143562"/>
                        <a:pt x="105279" y="167490"/>
                      </a:cubicBezTo>
                      <a:close/>
                    </a:path>
                  </a:pathLst>
                </a:custGeom>
                <a:solidFill>
                  <a:srgbClr val="C9C9C9">
                    <a:alpha val="60000"/>
                  </a:srgbClr>
                </a:solidFill>
                <a:ln w="47824"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6DC1F78C-CCE0-47FD-8794-8A06308AAB27}"/>
                    </a:ext>
                  </a:extLst>
                </p:cNvPr>
                <p:cNvSpPr/>
                <p:nvPr/>
              </p:nvSpPr>
              <p:spPr>
                <a:xfrm>
                  <a:off x="8896354" y="9210186"/>
                  <a:ext cx="47398" cy="11553"/>
                </a:xfrm>
                <a:custGeom>
                  <a:avLst/>
                  <a:gdLst>
                    <a:gd name="connsiteX0" fmla="*/ 41872 w 47398"/>
                    <a:gd name="connsiteY0" fmla="*/ 4785 h 11553"/>
                    <a:gd name="connsiteX1" fmla="*/ 3589 w 47398"/>
                    <a:gd name="connsiteY1" fmla="*/ 0 h 11553"/>
                    <a:gd name="connsiteX2" fmla="*/ 3589 w 47398"/>
                    <a:gd name="connsiteY2" fmla="*/ 4785 h 11553"/>
                    <a:gd name="connsiteX3" fmla="*/ 41872 w 47398"/>
                    <a:gd name="connsiteY3" fmla="*/ 9571 h 11553"/>
                    <a:gd name="connsiteX4" fmla="*/ 41872 w 47398"/>
                    <a:gd name="connsiteY4" fmla="*/ 4785 h 11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98" h="11553">
                      <a:moveTo>
                        <a:pt x="41872" y="4785"/>
                      </a:moveTo>
                      <a:cubicBezTo>
                        <a:pt x="27516" y="4785"/>
                        <a:pt x="17945" y="4785"/>
                        <a:pt x="3589" y="0"/>
                      </a:cubicBezTo>
                      <a:cubicBezTo>
                        <a:pt x="-1196" y="0"/>
                        <a:pt x="-1196" y="4785"/>
                        <a:pt x="3589" y="4785"/>
                      </a:cubicBezTo>
                      <a:cubicBezTo>
                        <a:pt x="17945" y="9571"/>
                        <a:pt x="32301" y="14356"/>
                        <a:pt x="41872" y="9571"/>
                      </a:cubicBezTo>
                      <a:cubicBezTo>
                        <a:pt x="51443" y="9571"/>
                        <a:pt x="46658" y="4785"/>
                        <a:pt x="41872" y="4785"/>
                      </a:cubicBezTo>
                      <a:close/>
                    </a:path>
                  </a:pathLst>
                </a:custGeom>
                <a:solidFill>
                  <a:srgbClr val="D97D30"/>
                </a:solidFill>
                <a:ln w="47824" cap="flat">
                  <a:noFill/>
                  <a:prstDash val="solid"/>
                  <a:miter/>
                </a:ln>
              </p:spPr>
              <p:txBody>
                <a:bodyPr rtlCol="0" anchor="ctr"/>
                <a:lstStyle/>
                <a:p>
                  <a:endParaRPr lang="en-US"/>
                </a:p>
              </p:txBody>
            </p:sp>
            <p:grpSp>
              <p:nvGrpSpPr>
                <p:cNvPr id="342" name="Graphic 3">
                  <a:extLst>
                    <a:ext uri="{FF2B5EF4-FFF2-40B4-BE49-F238E27FC236}">
                      <a16:creationId xmlns:a16="http://schemas.microsoft.com/office/drawing/2014/main" id="{BBB0D42C-38B5-45E1-B1F8-2B521F0E05FD}"/>
                    </a:ext>
                  </a:extLst>
                </p:cNvPr>
                <p:cNvGrpSpPr/>
                <p:nvPr/>
              </p:nvGrpSpPr>
              <p:grpSpPr>
                <a:xfrm>
                  <a:off x="8987111" y="9545166"/>
                  <a:ext cx="489617" cy="574249"/>
                  <a:chOff x="8987111" y="9545166"/>
                  <a:chExt cx="489617" cy="574249"/>
                </a:xfrm>
              </p:grpSpPr>
              <p:sp>
                <p:nvSpPr>
                  <p:cNvPr id="352" name="Freeform: Shape 351">
                    <a:extLst>
                      <a:ext uri="{FF2B5EF4-FFF2-40B4-BE49-F238E27FC236}">
                        <a16:creationId xmlns:a16="http://schemas.microsoft.com/office/drawing/2014/main" id="{885AAAA0-27C9-4557-9CE5-A41A3C30F711}"/>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path>
                    </a:pathLst>
                  </a:custGeom>
                  <a:solidFill>
                    <a:srgbClr val="E40274"/>
                  </a:solidFill>
                  <a:ln w="47824"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3AF08457-9348-49EE-AA03-FB4455AFE946}"/>
                      </a:ext>
                    </a:extLst>
                  </p:cNvPr>
                  <p:cNvSpPr/>
                  <p:nvPr/>
                </p:nvSpPr>
                <p:spPr>
                  <a:xfrm>
                    <a:off x="8987767" y="9549951"/>
                    <a:ext cx="488961" cy="569464"/>
                  </a:xfrm>
                  <a:custGeom>
                    <a:avLst/>
                    <a:gdLst>
                      <a:gd name="connsiteX0" fmla="*/ 122734 w 488961"/>
                      <a:gd name="connsiteY0" fmla="*/ 569465 h 569464"/>
                      <a:gd name="connsiteX1" fmla="*/ 122734 w 488961"/>
                      <a:gd name="connsiteY1" fmla="*/ 569465 h 569464"/>
                      <a:gd name="connsiteX2" fmla="*/ 65309 w 488961"/>
                      <a:gd name="connsiteY2" fmla="*/ 564679 h 569464"/>
                      <a:gd name="connsiteX3" fmla="*/ 3099 w 488961"/>
                      <a:gd name="connsiteY3" fmla="*/ 516825 h 569464"/>
                      <a:gd name="connsiteX4" fmla="*/ 22240 w 488961"/>
                      <a:gd name="connsiteY4" fmla="*/ 406760 h 569464"/>
                      <a:gd name="connsiteX5" fmla="*/ 79666 w 488961"/>
                      <a:gd name="connsiteY5" fmla="*/ 287125 h 569464"/>
                      <a:gd name="connsiteX6" fmla="*/ 89236 w 488961"/>
                      <a:gd name="connsiteY6" fmla="*/ 200988 h 569464"/>
                      <a:gd name="connsiteX7" fmla="*/ 94022 w 488961"/>
                      <a:gd name="connsiteY7" fmla="*/ 157919 h 569464"/>
                      <a:gd name="connsiteX8" fmla="*/ 108378 w 488961"/>
                      <a:gd name="connsiteY8" fmla="*/ 148348 h 569464"/>
                      <a:gd name="connsiteX9" fmla="*/ 175374 w 488961"/>
                      <a:gd name="connsiteY9" fmla="*/ 71781 h 569464"/>
                      <a:gd name="connsiteX10" fmla="*/ 228014 w 488961"/>
                      <a:gd name="connsiteY10" fmla="*/ 62211 h 569464"/>
                      <a:gd name="connsiteX11" fmla="*/ 271082 w 488961"/>
                      <a:gd name="connsiteY11" fmla="*/ 71781 h 569464"/>
                      <a:gd name="connsiteX12" fmla="*/ 280653 w 488961"/>
                      <a:gd name="connsiteY12" fmla="*/ 76567 h 569464"/>
                      <a:gd name="connsiteX13" fmla="*/ 285438 w 488961"/>
                      <a:gd name="connsiteY13" fmla="*/ 52640 h 569464"/>
                      <a:gd name="connsiteX14" fmla="*/ 285438 w 488961"/>
                      <a:gd name="connsiteY14" fmla="*/ 47854 h 569464"/>
                      <a:gd name="connsiteX15" fmla="*/ 266297 w 488961"/>
                      <a:gd name="connsiteY15" fmla="*/ 23927 h 569464"/>
                      <a:gd name="connsiteX16" fmla="*/ 261511 w 488961"/>
                      <a:gd name="connsiteY16" fmla="*/ 14356 h 569464"/>
                      <a:gd name="connsiteX17" fmla="*/ 256726 w 488961"/>
                      <a:gd name="connsiteY17" fmla="*/ 4785 h 569464"/>
                      <a:gd name="connsiteX18" fmla="*/ 266297 w 488961"/>
                      <a:gd name="connsiteY18" fmla="*/ 0 h 569464"/>
                      <a:gd name="connsiteX19" fmla="*/ 285438 w 488961"/>
                      <a:gd name="connsiteY19" fmla="*/ 0 h 569464"/>
                      <a:gd name="connsiteX20" fmla="*/ 352434 w 488961"/>
                      <a:gd name="connsiteY20" fmla="*/ 28712 h 569464"/>
                      <a:gd name="connsiteX21" fmla="*/ 409860 w 488961"/>
                      <a:gd name="connsiteY21" fmla="*/ 110065 h 569464"/>
                      <a:gd name="connsiteX22" fmla="*/ 429001 w 488961"/>
                      <a:gd name="connsiteY22" fmla="*/ 138777 h 569464"/>
                      <a:gd name="connsiteX23" fmla="*/ 476855 w 488961"/>
                      <a:gd name="connsiteY23" fmla="*/ 253627 h 569464"/>
                      <a:gd name="connsiteX24" fmla="*/ 481641 w 488961"/>
                      <a:gd name="connsiteY24" fmla="*/ 378048 h 569464"/>
                      <a:gd name="connsiteX25" fmla="*/ 457714 w 488961"/>
                      <a:gd name="connsiteY25" fmla="*/ 425902 h 569464"/>
                      <a:gd name="connsiteX26" fmla="*/ 390718 w 488961"/>
                      <a:gd name="connsiteY26" fmla="*/ 488113 h 569464"/>
                      <a:gd name="connsiteX27" fmla="*/ 299795 w 488961"/>
                      <a:gd name="connsiteY27" fmla="*/ 531181 h 569464"/>
                      <a:gd name="connsiteX28" fmla="*/ 285438 w 488961"/>
                      <a:gd name="connsiteY28" fmla="*/ 535967 h 569464"/>
                      <a:gd name="connsiteX29" fmla="*/ 122734 w 488961"/>
                      <a:gd name="connsiteY29" fmla="*/ 569465 h 569464"/>
                      <a:gd name="connsiteX30" fmla="*/ 232799 w 488961"/>
                      <a:gd name="connsiteY30" fmla="*/ 66996 h 569464"/>
                      <a:gd name="connsiteX31" fmla="*/ 180159 w 488961"/>
                      <a:gd name="connsiteY31" fmla="*/ 71781 h 569464"/>
                      <a:gd name="connsiteX32" fmla="*/ 122734 w 488961"/>
                      <a:gd name="connsiteY32" fmla="*/ 143562 h 569464"/>
                      <a:gd name="connsiteX33" fmla="*/ 122734 w 488961"/>
                      <a:gd name="connsiteY33" fmla="*/ 148348 h 569464"/>
                      <a:gd name="connsiteX34" fmla="*/ 117949 w 488961"/>
                      <a:gd name="connsiteY34" fmla="*/ 148348 h 569464"/>
                      <a:gd name="connsiteX35" fmla="*/ 108378 w 488961"/>
                      <a:gd name="connsiteY35" fmla="*/ 153134 h 569464"/>
                      <a:gd name="connsiteX36" fmla="*/ 103593 w 488961"/>
                      <a:gd name="connsiteY36" fmla="*/ 191417 h 569464"/>
                      <a:gd name="connsiteX37" fmla="*/ 94022 w 488961"/>
                      <a:gd name="connsiteY37" fmla="*/ 282340 h 569464"/>
                      <a:gd name="connsiteX38" fmla="*/ 36597 w 488961"/>
                      <a:gd name="connsiteY38" fmla="*/ 406760 h 569464"/>
                      <a:gd name="connsiteX39" fmla="*/ 17455 w 488961"/>
                      <a:gd name="connsiteY39" fmla="*/ 512040 h 569464"/>
                      <a:gd name="connsiteX40" fmla="*/ 74880 w 488961"/>
                      <a:gd name="connsiteY40" fmla="*/ 550323 h 569464"/>
                      <a:gd name="connsiteX41" fmla="*/ 132305 w 488961"/>
                      <a:gd name="connsiteY41" fmla="*/ 555108 h 569464"/>
                      <a:gd name="connsiteX42" fmla="*/ 285438 w 488961"/>
                      <a:gd name="connsiteY42" fmla="*/ 516825 h 569464"/>
                      <a:gd name="connsiteX43" fmla="*/ 299795 w 488961"/>
                      <a:gd name="connsiteY43" fmla="*/ 512040 h 569464"/>
                      <a:gd name="connsiteX44" fmla="*/ 385932 w 488961"/>
                      <a:gd name="connsiteY44" fmla="*/ 468971 h 569464"/>
                      <a:gd name="connsiteX45" fmla="*/ 448143 w 488961"/>
                      <a:gd name="connsiteY45" fmla="*/ 406760 h 569464"/>
                      <a:gd name="connsiteX46" fmla="*/ 472070 w 488961"/>
                      <a:gd name="connsiteY46" fmla="*/ 363692 h 569464"/>
                      <a:gd name="connsiteX47" fmla="*/ 467284 w 488961"/>
                      <a:gd name="connsiteY47" fmla="*/ 248842 h 569464"/>
                      <a:gd name="connsiteX48" fmla="*/ 424216 w 488961"/>
                      <a:gd name="connsiteY48" fmla="*/ 138777 h 569464"/>
                      <a:gd name="connsiteX49" fmla="*/ 405074 w 488961"/>
                      <a:gd name="connsiteY49" fmla="*/ 110065 h 569464"/>
                      <a:gd name="connsiteX50" fmla="*/ 352434 w 488961"/>
                      <a:gd name="connsiteY50" fmla="*/ 28712 h 569464"/>
                      <a:gd name="connsiteX51" fmla="*/ 295009 w 488961"/>
                      <a:gd name="connsiteY51" fmla="*/ 4785 h 569464"/>
                      <a:gd name="connsiteX52" fmla="*/ 280653 w 488961"/>
                      <a:gd name="connsiteY52" fmla="*/ 4785 h 569464"/>
                      <a:gd name="connsiteX53" fmla="*/ 285438 w 488961"/>
                      <a:gd name="connsiteY53" fmla="*/ 14356 h 569464"/>
                      <a:gd name="connsiteX54" fmla="*/ 299795 w 488961"/>
                      <a:gd name="connsiteY54" fmla="*/ 38283 h 569464"/>
                      <a:gd name="connsiteX55" fmla="*/ 304580 w 488961"/>
                      <a:gd name="connsiteY55" fmla="*/ 43069 h 569464"/>
                      <a:gd name="connsiteX56" fmla="*/ 304580 w 488961"/>
                      <a:gd name="connsiteY56" fmla="*/ 43069 h 569464"/>
                      <a:gd name="connsiteX57" fmla="*/ 304580 w 488961"/>
                      <a:gd name="connsiteY57" fmla="*/ 43069 h 569464"/>
                      <a:gd name="connsiteX58" fmla="*/ 299795 w 488961"/>
                      <a:gd name="connsiteY58" fmla="*/ 81352 h 569464"/>
                      <a:gd name="connsiteX59" fmla="*/ 299795 w 488961"/>
                      <a:gd name="connsiteY59" fmla="*/ 90923 h 569464"/>
                      <a:gd name="connsiteX60" fmla="*/ 290224 w 488961"/>
                      <a:gd name="connsiteY60" fmla="*/ 81352 h 569464"/>
                      <a:gd name="connsiteX61" fmla="*/ 275868 w 488961"/>
                      <a:gd name="connsiteY61" fmla="*/ 71781 h 569464"/>
                      <a:gd name="connsiteX62" fmla="*/ 232799 w 488961"/>
                      <a:gd name="connsiteY62" fmla="*/ 66996 h 56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8961" h="569464">
                        <a:moveTo>
                          <a:pt x="122734" y="569465"/>
                        </a:moveTo>
                        <a:lnTo>
                          <a:pt x="122734" y="569465"/>
                        </a:lnTo>
                        <a:cubicBezTo>
                          <a:pt x="103593" y="569465"/>
                          <a:pt x="84451" y="569465"/>
                          <a:pt x="65309" y="564679"/>
                        </a:cubicBezTo>
                        <a:cubicBezTo>
                          <a:pt x="46168" y="559894"/>
                          <a:pt x="7884" y="545538"/>
                          <a:pt x="3099" y="516825"/>
                        </a:cubicBezTo>
                        <a:cubicBezTo>
                          <a:pt x="-6472" y="473756"/>
                          <a:pt x="7884" y="430687"/>
                          <a:pt x="22240" y="406760"/>
                        </a:cubicBezTo>
                        <a:cubicBezTo>
                          <a:pt x="41382" y="368477"/>
                          <a:pt x="65309" y="330194"/>
                          <a:pt x="79666" y="287125"/>
                        </a:cubicBezTo>
                        <a:cubicBezTo>
                          <a:pt x="94022" y="253627"/>
                          <a:pt x="94022" y="234485"/>
                          <a:pt x="89236" y="200988"/>
                        </a:cubicBezTo>
                        <a:cubicBezTo>
                          <a:pt x="89236" y="186631"/>
                          <a:pt x="89236" y="172275"/>
                          <a:pt x="94022" y="157919"/>
                        </a:cubicBezTo>
                        <a:cubicBezTo>
                          <a:pt x="98807" y="153134"/>
                          <a:pt x="103593" y="148348"/>
                          <a:pt x="108378" y="148348"/>
                        </a:cubicBezTo>
                        <a:cubicBezTo>
                          <a:pt x="113163" y="114850"/>
                          <a:pt x="141876" y="81352"/>
                          <a:pt x="175374" y="71781"/>
                        </a:cubicBezTo>
                        <a:cubicBezTo>
                          <a:pt x="189730" y="66996"/>
                          <a:pt x="208872" y="62211"/>
                          <a:pt x="228014" y="62211"/>
                        </a:cubicBezTo>
                        <a:cubicBezTo>
                          <a:pt x="247155" y="62211"/>
                          <a:pt x="261511" y="66996"/>
                          <a:pt x="271082" y="71781"/>
                        </a:cubicBezTo>
                        <a:cubicBezTo>
                          <a:pt x="275868" y="71781"/>
                          <a:pt x="275868" y="76567"/>
                          <a:pt x="280653" y="76567"/>
                        </a:cubicBezTo>
                        <a:cubicBezTo>
                          <a:pt x="280653" y="66996"/>
                          <a:pt x="280653" y="62211"/>
                          <a:pt x="285438" y="52640"/>
                        </a:cubicBezTo>
                        <a:cubicBezTo>
                          <a:pt x="285438" y="52640"/>
                          <a:pt x="285438" y="52640"/>
                          <a:pt x="285438" y="47854"/>
                        </a:cubicBezTo>
                        <a:cubicBezTo>
                          <a:pt x="280653" y="38283"/>
                          <a:pt x="275868" y="33498"/>
                          <a:pt x="266297" y="23927"/>
                        </a:cubicBezTo>
                        <a:cubicBezTo>
                          <a:pt x="266297" y="19142"/>
                          <a:pt x="261511" y="19142"/>
                          <a:pt x="261511" y="14356"/>
                        </a:cubicBezTo>
                        <a:cubicBezTo>
                          <a:pt x="256726" y="14356"/>
                          <a:pt x="256726" y="9571"/>
                          <a:pt x="256726" y="4785"/>
                        </a:cubicBezTo>
                        <a:cubicBezTo>
                          <a:pt x="256726" y="0"/>
                          <a:pt x="261511" y="0"/>
                          <a:pt x="266297" y="0"/>
                        </a:cubicBezTo>
                        <a:cubicBezTo>
                          <a:pt x="271082" y="0"/>
                          <a:pt x="280653" y="0"/>
                          <a:pt x="285438" y="0"/>
                        </a:cubicBezTo>
                        <a:cubicBezTo>
                          <a:pt x="309365" y="0"/>
                          <a:pt x="328507" y="0"/>
                          <a:pt x="352434" y="28712"/>
                        </a:cubicBezTo>
                        <a:cubicBezTo>
                          <a:pt x="371576" y="57425"/>
                          <a:pt x="390718" y="86138"/>
                          <a:pt x="409860" y="110065"/>
                        </a:cubicBezTo>
                        <a:cubicBezTo>
                          <a:pt x="414645" y="119635"/>
                          <a:pt x="419430" y="129206"/>
                          <a:pt x="429001" y="138777"/>
                        </a:cubicBezTo>
                        <a:cubicBezTo>
                          <a:pt x="452928" y="172275"/>
                          <a:pt x="467284" y="210558"/>
                          <a:pt x="476855" y="253627"/>
                        </a:cubicBezTo>
                        <a:cubicBezTo>
                          <a:pt x="486426" y="291910"/>
                          <a:pt x="495997" y="339764"/>
                          <a:pt x="481641" y="378048"/>
                        </a:cubicBezTo>
                        <a:cubicBezTo>
                          <a:pt x="476855" y="392404"/>
                          <a:pt x="467284" y="411546"/>
                          <a:pt x="457714" y="425902"/>
                        </a:cubicBezTo>
                        <a:cubicBezTo>
                          <a:pt x="438572" y="449829"/>
                          <a:pt x="409860" y="473756"/>
                          <a:pt x="390718" y="488113"/>
                        </a:cubicBezTo>
                        <a:cubicBezTo>
                          <a:pt x="362005" y="507254"/>
                          <a:pt x="333293" y="521610"/>
                          <a:pt x="299795" y="531181"/>
                        </a:cubicBezTo>
                        <a:cubicBezTo>
                          <a:pt x="295009" y="531181"/>
                          <a:pt x="290224" y="535967"/>
                          <a:pt x="285438" y="535967"/>
                        </a:cubicBezTo>
                        <a:cubicBezTo>
                          <a:pt x="223228" y="555108"/>
                          <a:pt x="170589" y="569465"/>
                          <a:pt x="122734" y="569465"/>
                        </a:cubicBezTo>
                        <a:close/>
                        <a:moveTo>
                          <a:pt x="232799" y="66996"/>
                        </a:moveTo>
                        <a:cubicBezTo>
                          <a:pt x="213657" y="66996"/>
                          <a:pt x="194516" y="71781"/>
                          <a:pt x="180159" y="71781"/>
                        </a:cubicBezTo>
                        <a:cubicBezTo>
                          <a:pt x="151447" y="81352"/>
                          <a:pt x="122734" y="110065"/>
                          <a:pt x="122734" y="143562"/>
                        </a:cubicBezTo>
                        <a:lnTo>
                          <a:pt x="122734" y="148348"/>
                        </a:lnTo>
                        <a:lnTo>
                          <a:pt x="117949" y="148348"/>
                        </a:lnTo>
                        <a:cubicBezTo>
                          <a:pt x="113163" y="148348"/>
                          <a:pt x="113163" y="153134"/>
                          <a:pt x="108378" y="153134"/>
                        </a:cubicBezTo>
                        <a:cubicBezTo>
                          <a:pt x="103593" y="162704"/>
                          <a:pt x="103593" y="177061"/>
                          <a:pt x="103593" y="191417"/>
                        </a:cubicBezTo>
                        <a:cubicBezTo>
                          <a:pt x="108378" y="220129"/>
                          <a:pt x="108378" y="248842"/>
                          <a:pt x="94022" y="282340"/>
                        </a:cubicBezTo>
                        <a:cubicBezTo>
                          <a:pt x="79666" y="325408"/>
                          <a:pt x="55739" y="368477"/>
                          <a:pt x="36597" y="406760"/>
                        </a:cubicBezTo>
                        <a:cubicBezTo>
                          <a:pt x="22240" y="430687"/>
                          <a:pt x="7884" y="473756"/>
                          <a:pt x="17455" y="512040"/>
                        </a:cubicBezTo>
                        <a:cubicBezTo>
                          <a:pt x="22240" y="535967"/>
                          <a:pt x="60524" y="550323"/>
                          <a:pt x="74880" y="550323"/>
                        </a:cubicBezTo>
                        <a:cubicBezTo>
                          <a:pt x="94022" y="555108"/>
                          <a:pt x="113163" y="555108"/>
                          <a:pt x="132305" y="555108"/>
                        </a:cubicBezTo>
                        <a:cubicBezTo>
                          <a:pt x="175374" y="555108"/>
                          <a:pt x="228014" y="545538"/>
                          <a:pt x="285438" y="516825"/>
                        </a:cubicBezTo>
                        <a:cubicBezTo>
                          <a:pt x="290224" y="516825"/>
                          <a:pt x="295009" y="512040"/>
                          <a:pt x="299795" y="512040"/>
                        </a:cubicBezTo>
                        <a:cubicBezTo>
                          <a:pt x="328507" y="497683"/>
                          <a:pt x="357220" y="488113"/>
                          <a:pt x="385932" y="468971"/>
                        </a:cubicBezTo>
                        <a:cubicBezTo>
                          <a:pt x="405074" y="454615"/>
                          <a:pt x="433787" y="435473"/>
                          <a:pt x="448143" y="406760"/>
                        </a:cubicBezTo>
                        <a:cubicBezTo>
                          <a:pt x="457714" y="392404"/>
                          <a:pt x="467284" y="378048"/>
                          <a:pt x="472070" y="363692"/>
                        </a:cubicBezTo>
                        <a:cubicBezTo>
                          <a:pt x="481641" y="325408"/>
                          <a:pt x="476855" y="287125"/>
                          <a:pt x="467284" y="248842"/>
                        </a:cubicBezTo>
                        <a:cubicBezTo>
                          <a:pt x="457714" y="205773"/>
                          <a:pt x="443357" y="172275"/>
                          <a:pt x="424216" y="138777"/>
                        </a:cubicBezTo>
                        <a:cubicBezTo>
                          <a:pt x="419430" y="129206"/>
                          <a:pt x="414645" y="119635"/>
                          <a:pt x="405074" y="110065"/>
                        </a:cubicBezTo>
                        <a:cubicBezTo>
                          <a:pt x="385932" y="81352"/>
                          <a:pt x="371576" y="52640"/>
                          <a:pt x="352434" y="28712"/>
                        </a:cubicBezTo>
                        <a:cubicBezTo>
                          <a:pt x="333293" y="4785"/>
                          <a:pt x="318937" y="4785"/>
                          <a:pt x="295009" y="4785"/>
                        </a:cubicBezTo>
                        <a:cubicBezTo>
                          <a:pt x="290224" y="4785"/>
                          <a:pt x="285438" y="4785"/>
                          <a:pt x="280653" y="4785"/>
                        </a:cubicBezTo>
                        <a:cubicBezTo>
                          <a:pt x="280653" y="9571"/>
                          <a:pt x="285438" y="9571"/>
                          <a:pt x="285438" y="14356"/>
                        </a:cubicBezTo>
                        <a:cubicBezTo>
                          <a:pt x="290224" y="23927"/>
                          <a:pt x="295009" y="28712"/>
                          <a:pt x="299795" y="38283"/>
                        </a:cubicBezTo>
                        <a:cubicBezTo>
                          <a:pt x="299795" y="38283"/>
                          <a:pt x="304580" y="43069"/>
                          <a:pt x="304580" y="43069"/>
                        </a:cubicBezTo>
                        <a:lnTo>
                          <a:pt x="304580" y="43069"/>
                        </a:lnTo>
                        <a:lnTo>
                          <a:pt x="304580" y="43069"/>
                        </a:lnTo>
                        <a:cubicBezTo>
                          <a:pt x="304580" y="57425"/>
                          <a:pt x="299795" y="66996"/>
                          <a:pt x="299795" y="81352"/>
                        </a:cubicBezTo>
                        <a:lnTo>
                          <a:pt x="299795" y="90923"/>
                        </a:lnTo>
                        <a:lnTo>
                          <a:pt x="290224" y="81352"/>
                        </a:lnTo>
                        <a:cubicBezTo>
                          <a:pt x="285438" y="76567"/>
                          <a:pt x="280653" y="71781"/>
                          <a:pt x="275868" y="71781"/>
                        </a:cubicBezTo>
                        <a:cubicBezTo>
                          <a:pt x="261511" y="71781"/>
                          <a:pt x="247155" y="66996"/>
                          <a:pt x="232799" y="66996"/>
                        </a:cubicBezTo>
                        <a:close/>
                      </a:path>
                    </a:pathLst>
                  </a:custGeom>
                  <a:solidFill>
                    <a:srgbClr val="B00562"/>
                  </a:solidFill>
                  <a:ln w="47824" cap="flat">
                    <a:noFill/>
                    <a:prstDash val="solid"/>
                    <a:miter/>
                  </a:ln>
                </p:spPr>
                <p:txBody>
                  <a:bodyPr rtlCol="0" anchor="ctr"/>
                  <a:lstStyle/>
                  <a:p>
                    <a:endParaRPr lang="en-US"/>
                  </a:p>
                </p:txBody>
              </p:sp>
            </p:grpSp>
            <p:sp>
              <p:nvSpPr>
                <p:cNvPr id="343" name="Freeform: Shape 342">
                  <a:extLst>
                    <a:ext uri="{FF2B5EF4-FFF2-40B4-BE49-F238E27FC236}">
                      <a16:creationId xmlns:a16="http://schemas.microsoft.com/office/drawing/2014/main" id="{100D8ACE-4A1F-4D07-AA61-D7D95C8B2929}"/>
                    </a:ext>
                  </a:extLst>
                </p:cNvPr>
                <p:cNvSpPr/>
                <p:nvPr/>
              </p:nvSpPr>
              <p:spPr>
                <a:xfrm>
                  <a:off x="9091892" y="9606778"/>
                  <a:ext cx="206163" cy="131786"/>
                </a:xfrm>
                <a:custGeom>
                  <a:avLst/>
                  <a:gdLst>
                    <a:gd name="connsiteX0" fmla="*/ 99962 w 206163"/>
                    <a:gd name="connsiteY0" fmla="*/ 598 h 131786"/>
                    <a:gd name="connsiteX1" fmla="*/ 23396 w 206163"/>
                    <a:gd name="connsiteY1" fmla="*/ 43667 h 131786"/>
                    <a:gd name="connsiteX2" fmla="*/ 9039 w 206163"/>
                    <a:gd name="connsiteY2" fmla="*/ 129804 h 131786"/>
                    <a:gd name="connsiteX3" fmla="*/ 13824 w 206163"/>
                    <a:gd name="connsiteY3" fmla="*/ 125019 h 131786"/>
                    <a:gd name="connsiteX4" fmla="*/ 104747 w 206163"/>
                    <a:gd name="connsiteY4" fmla="*/ 14954 h 131786"/>
                    <a:gd name="connsiteX5" fmla="*/ 162173 w 206163"/>
                    <a:gd name="connsiteY5" fmla="*/ 24525 h 131786"/>
                    <a:gd name="connsiteX6" fmla="*/ 195670 w 206163"/>
                    <a:gd name="connsiteY6" fmla="*/ 72379 h 131786"/>
                    <a:gd name="connsiteX7" fmla="*/ 205241 w 206163"/>
                    <a:gd name="connsiteY7" fmla="*/ 72379 h 131786"/>
                    <a:gd name="connsiteX8" fmla="*/ 99962 w 206163"/>
                    <a:gd name="connsiteY8" fmla="*/ 598 h 13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163" h="131786">
                      <a:moveTo>
                        <a:pt x="99962" y="598"/>
                      </a:moveTo>
                      <a:cubicBezTo>
                        <a:pt x="71250" y="5384"/>
                        <a:pt x="42537" y="19740"/>
                        <a:pt x="23396" y="43667"/>
                      </a:cubicBezTo>
                      <a:cubicBezTo>
                        <a:pt x="4254" y="62808"/>
                        <a:pt x="-10103" y="105877"/>
                        <a:pt x="9039" y="129804"/>
                      </a:cubicBezTo>
                      <a:cubicBezTo>
                        <a:pt x="9039" y="134590"/>
                        <a:pt x="13824" y="129804"/>
                        <a:pt x="13824" y="125019"/>
                      </a:cubicBezTo>
                      <a:cubicBezTo>
                        <a:pt x="4254" y="67594"/>
                        <a:pt x="47323" y="24525"/>
                        <a:pt x="104747" y="14954"/>
                      </a:cubicBezTo>
                      <a:cubicBezTo>
                        <a:pt x="123889" y="14954"/>
                        <a:pt x="143031" y="14954"/>
                        <a:pt x="162173" y="24525"/>
                      </a:cubicBezTo>
                      <a:cubicBezTo>
                        <a:pt x="181314" y="34096"/>
                        <a:pt x="190885" y="53238"/>
                        <a:pt x="195670" y="72379"/>
                      </a:cubicBezTo>
                      <a:cubicBezTo>
                        <a:pt x="195670" y="77165"/>
                        <a:pt x="205241" y="77165"/>
                        <a:pt x="205241" y="72379"/>
                      </a:cubicBezTo>
                      <a:cubicBezTo>
                        <a:pt x="214812" y="19740"/>
                        <a:pt x="147816" y="-4187"/>
                        <a:pt x="99962" y="598"/>
                      </a:cubicBezTo>
                      <a:close/>
                    </a:path>
                  </a:pathLst>
                </a:custGeom>
                <a:solidFill>
                  <a:srgbClr val="B00562"/>
                </a:solidFill>
                <a:ln w="47824"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C72E0FE7-9B70-46BA-946B-2466D6CC32A7}"/>
                    </a:ext>
                  </a:extLst>
                </p:cNvPr>
                <p:cNvSpPr/>
                <p:nvPr/>
              </p:nvSpPr>
              <p:spPr>
                <a:xfrm>
                  <a:off x="8987111" y="9545166"/>
                  <a:ext cx="477614" cy="567598"/>
                </a:xfrm>
                <a:custGeom>
                  <a:avLst/>
                  <a:gdLst>
                    <a:gd name="connsiteX0" fmla="*/ 467940 w 477614"/>
                    <a:gd name="connsiteY0" fmla="*/ 253627 h 567598"/>
                    <a:gd name="connsiteX1" fmla="*/ 420086 w 477614"/>
                    <a:gd name="connsiteY1" fmla="*/ 138777 h 567598"/>
                    <a:gd name="connsiteX2" fmla="*/ 348305 w 477614"/>
                    <a:gd name="connsiteY2" fmla="*/ 28712 h 567598"/>
                    <a:gd name="connsiteX3" fmla="*/ 266953 w 477614"/>
                    <a:gd name="connsiteY3" fmla="*/ 0 h 567598"/>
                    <a:gd name="connsiteX4" fmla="*/ 262167 w 477614"/>
                    <a:gd name="connsiteY4" fmla="*/ 9571 h 567598"/>
                    <a:gd name="connsiteX5" fmla="*/ 286094 w 477614"/>
                    <a:gd name="connsiteY5" fmla="*/ 43069 h 567598"/>
                    <a:gd name="connsiteX6" fmla="*/ 290880 w 477614"/>
                    <a:gd name="connsiteY6" fmla="*/ 47854 h 567598"/>
                    <a:gd name="connsiteX7" fmla="*/ 286094 w 477614"/>
                    <a:gd name="connsiteY7" fmla="*/ 86138 h 567598"/>
                    <a:gd name="connsiteX8" fmla="*/ 266953 w 477614"/>
                    <a:gd name="connsiteY8" fmla="*/ 76567 h 567598"/>
                    <a:gd name="connsiteX9" fmla="*/ 171244 w 477614"/>
                    <a:gd name="connsiteY9" fmla="*/ 76567 h 567598"/>
                    <a:gd name="connsiteX10" fmla="*/ 109034 w 477614"/>
                    <a:gd name="connsiteY10" fmla="*/ 153133 h 567598"/>
                    <a:gd name="connsiteX11" fmla="*/ 94677 w 477614"/>
                    <a:gd name="connsiteY11" fmla="*/ 162704 h 567598"/>
                    <a:gd name="connsiteX12" fmla="*/ 89892 w 477614"/>
                    <a:gd name="connsiteY12" fmla="*/ 200987 h 567598"/>
                    <a:gd name="connsiteX13" fmla="*/ 80321 w 477614"/>
                    <a:gd name="connsiteY13" fmla="*/ 287125 h 567598"/>
                    <a:gd name="connsiteX14" fmla="*/ 22896 w 477614"/>
                    <a:gd name="connsiteY14" fmla="*/ 411546 h 567598"/>
                    <a:gd name="connsiteX15" fmla="*/ 3755 w 477614"/>
                    <a:gd name="connsiteY15" fmla="*/ 516825 h 567598"/>
                    <a:gd name="connsiteX16" fmla="*/ 65965 w 477614"/>
                    <a:gd name="connsiteY16" fmla="*/ 559894 h 567598"/>
                    <a:gd name="connsiteX17" fmla="*/ 276523 w 477614"/>
                    <a:gd name="connsiteY17" fmla="*/ 531181 h 567598"/>
                    <a:gd name="connsiteX18" fmla="*/ 381802 w 477614"/>
                    <a:gd name="connsiteY18" fmla="*/ 478542 h 567598"/>
                    <a:gd name="connsiteX19" fmla="*/ 444013 w 477614"/>
                    <a:gd name="connsiteY19" fmla="*/ 416331 h 567598"/>
                    <a:gd name="connsiteX20" fmla="*/ 467940 w 477614"/>
                    <a:gd name="connsiteY20" fmla="*/ 373263 h 567598"/>
                    <a:gd name="connsiteX21" fmla="*/ 467940 w 477614"/>
                    <a:gd name="connsiteY21" fmla="*/ 253627 h 567598"/>
                    <a:gd name="connsiteX22" fmla="*/ 147317 w 477614"/>
                    <a:gd name="connsiteY22" fmla="*/ 138777 h 567598"/>
                    <a:gd name="connsiteX23" fmla="*/ 219099 w 477614"/>
                    <a:gd name="connsiteY23" fmla="*/ 95708 h 567598"/>
                    <a:gd name="connsiteX24" fmla="*/ 271738 w 477614"/>
                    <a:gd name="connsiteY24" fmla="*/ 153133 h 567598"/>
                    <a:gd name="connsiteX25" fmla="*/ 219099 w 477614"/>
                    <a:gd name="connsiteY25" fmla="*/ 162704 h 567598"/>
                    <a:gd name="connsiteX26" fmla="*/ 161673 w 477614"/>
                    <a:gd name="connsiteY26" fmla="*/ 191417 h 567598"/>
                    <a:gd name="connsiteX27" fmla="*/ 147317 w 477614"/>
                    <a:gd name="connsiteY27" fmla="*/ 138777 h 567598"/>
                    <a:gd name="connsiteX28" fmla="*/ 424871 w 477614"/>
                    <a:gd name="connsiteY28" fmla="*/ 267983 h 567598"/>
                    <a:gd name="connsiteX29" fmla="*/ 333948 w 477614"/>
                    <a:gd name="connsiteY29" fmla="*/ 421117 h 567598"/>
                    <a:gd name="connsiteX30" fmla="*/ 290880 w 477614"/>
                    <a:gd name="connsiteY30" fmla="*/ 449829 h 567598"/>
                    <a:gd name="connsiteX31" fmla="*/ 243026 w 477614"/>
                    <a:gd name="connsiteY31" fmla="*/ 468971 h 567598"/>
                    <a:gd name="connsiteX32" fmla="*/ 152103 w 477614"/>
                    <a:gd name="connsiteY32" fmla="*/ 492898 h 567598"/>
                    <a:gd name="connsiteX33" fmla="*/ 65965 w 477614"/>
                    <a:gd name="connsiteY33" fmla="*/ 483327 h 567598"/>
                    <a:gd name="connsiteX34" fmla="*/ 65965 w 477614"/>
                    <a:gd name="connsiteY34" fmla="*/ 483327 h 567598"/>
                    <a:gd name="connsiteX35" fmla="*/ 37253 w 477614"/>
                    <a:gd name="connsiteY35" fmla="*/ 435473 h 567598"/>
                    <a:gd name="connsiteX36" fmla="*/ 61180 w 477614"/>
                    <a:gd name="connsiteY36" fmla="*/ 368477 h 567598"/>
                    <a:gd name="connsiteX37" fmla="*/ 161673 w 477614"/>
                    <a:gd name="connsiteY37" fmla="*/ 349336 h 567598"/>
                    <a:gd name="connsiteX38" fmla="*/ 271738 w 477614"/>
                    <a:gd name="connsiteY38" fmla="*/ 330194 h 567598"/>
                    <a:gd name="connsiteX39" fmla="*/ 343519 w 477614"/>
                    <a:gd name="connsiteY39" fmla="*/ 287125 h 567598"/>
                    <a:gd name="connsiteX40" fmla="*/ 338734 w 477614"/>
                    <a:gd name="connsiteY40" fmla="*/ 191417 h 567598"/>
                    <a:gd name="connsiteX41" fmla="*/ 324378 w 477614"/>
                    <a:gd name="connsiteY41" fmla="*/ 177060 h 567598"/>
                    <a:gd name="connsiteX42" fmla="*/ 319592 w 477614"/>
                    <a:gd name="connsiteY42" fmla="*/ 157919 h 567598"/>
                    <a:gd name="connsiteX43" fmla="*/ 319592 w 477614"/>
                    <a:gd name="connsiteY43" fmla="*/ 153133 h 567598"/>
                    <a:gd name="connsiteX44" fmla="*/ 319592 w 477614"/>
                    <a:gd name="connsiteY44" fmla="*/ 153133 h 567598"/>
                    <a:gd name="connsiteX45" fmla="*/ 333948 w 477614"/>
                    <a:gd name="connsiteY45" fmla="*/ 114850 h 567598"/>
                    <a:gd name="connsiteX46" fmla="*/ 324378 w 477614"/>
                    <a:gd name="connsiteY46" fmla="*/ 62211 h 567598"/>
                    <a:gd name="connsiteX47" fmla="*/ 362661 w 477614"/>
                    <a:gd name="connsiteY47" fmla="*/ 71781 h 567598"/>
                    <a:gd name="connsiteX48" fmla="*/ 405730 w 477614"/>
                    <a:gd name="connsiteY48" fmla="*/ 148348 h 567598"/>
                    <a:gd name="connsiteX49" fmla="*/ 424871 w 477614"/>
                    <a:gd name="connsiteY49" fmla="*/ 267983 h 567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77614" h="567598">
                      <a:moveTo>
                        <a:pt x="467940" y="253627"/>
                      </a:moveTo>
                      <a:cubicBezTo>
                        <a:pt x="458369" y="210558"/>
                        <a:pt x="444013" y="177060"/>
                        <a:pt x="420086" y="138777"/>
                      </a:cubicBezTo>
                      <a:cubicBezTo>
                        <a:pt x="396159" y="100494"/>
                        <a:pt x="372232" y="62211"/>
                        <a:pt x="348305" y="28712"/>
                      </a:cubicBezTo>
                      <a:cubicBezTo>
                        <a:pt x="324378" y="0"/>
                        <a:pt x="305236" y="4785"/>
                        <a:pt x="266953" y="0"/>
                      </a:cubicBezTo>
                      <a:cubicBezTo>
                        <a:pt x="262167" y="0"/>
                        <a:pt x="262167" y="4785"/>
                        <a:pt x="262167" y="9571"/>
                      </a:cubicBezTo>
                      <a:cubicBezTo>
                        <a:pt x="271738" y="19142"/>
                        <a:pt x="276523" y="33498"/>
                        <a:pt x="286094" y="43069"/>
                      </a:cubicBezTo>
                      <a:cubicBezTo>
                        <a:pt x="286094" y="43069"/>
                        <a:pt x="286094" y="47854"/>
                        <a:pt x="290880" y="47854"/>
                      </a:cubicBezTo>
                      <a:cubicBezTo>
                        <a:pt x="290880" y="62211"/>
                        <a:pt x="286094" y="71781"/>
                        <a:pt x="286094" y="86138"/>
                      </a:cubicBezTo>
                      <a:cubicBezTo>
                        <a:pt x="281309" y="81352"/>
                        <a:pt x="276523" y="76567"/>
                        <a:pt x="266953" y="76567"/>
                      </a:cubicBezTo>
                      <a:cubicBezTo>
                        <a:pt x="238240" y="62211"/>
                        <a:pt x="199957" y="66996"/>
                        <a:pt x="171244" y="76567"/>
                      </a:cubicBezTo>
                      <a:cubicBezTo>
                        <a:pt x="137746" y="86138"/>
                        <a:pt x="109034" y="119635"/>
                        <a:pt x="109034" y="153133"/>
                      </a:cubicBezTo>
                      <a:cubicBezTo>
                        <a:pt x="104248" y="153133"/>
                        <a:pt x="99463" y="157919"/>
                        <a:pt x="94677" y="162704"/>
                      </a:cubicBezTo>
                      <a:cubicBezTo>
                        <a:pt x="85107" y="177060"/>
                        <a:pt x="89892" y="186631"/>
                        <a:pt x="89892" y="200987"/>
                      </a:cubicBezTo>
                      <a:cubicBezTo>
                        <a:pt x="94677" y="234485"/>
                        <a:pt x="89892" y="258413"/>
                        <a:pt x="80321" y="287125"/>
                      </a:cubicBezTo>
                      <a:cubicBezTo>
                        <a:pt x="65965" y="330194"/>
                        <a:pt x="42038" y="368477"/>
                        <a:pt x="22896" y="411546"/>
                      </a:cubicBezTo>
                      <a:cubicBezTo>
                        <a:pt x="3755" y="445044"/>
                        <a:pt x="-5816" y="483327"/>
                        <a:pt x="3755" y="516825"/>
                      </a:cubicBezTo>
                      <a:cubicBezTo>
                        <a:pt x="8540" y="540752"/>
                        <a:pt x="42038" y="555108"/>
                        <a:pt x="65965" y="559894"/>
                      </a:cubicBezTo>
                      <a:cubicBezTo>
                        <a:pt x="137746" y="579035"/>
                        <a:pt x="209528" y="559894"/>
                        <a:pt x="276523" y="531181"/>
                      </a:cubicBezTo>
                      <a:cubicBezTo>
                        <a:pt x="314807" y="516825"/>
                        <a:pt x="348305" y="502469"/>
                        <a:pt x="381802" y="478542"/>
                      </a:cubicBezTo>
                      <a:cubicBezTo>
                        <a:pt x="405730" y="464185"/>
                        <a:pt x="429657" y="440258"/>
                        <a:pt x="444013" y="416331"/>
                      </a:cubicBezTo>
                      <a:cubicBezTo>
                        <a:pt x="453584" y="401975"/>
                        <a:pt x="463155" y="387619"/>
                        <a:pt x="467940" y="373263"/>
                      </a:cubicBezTo>
                      <a:cubicBezTo>
                        <a:pt x="487082" y="334979"/>
                        <a:pt x="472726" y="291910"/>
                        <a:pt x="467940" y="253627"/>
                      </a:cubicBezTo>
                      <a:close/>
                      <a:moveTo>
                        <a:pt x="147317" y="138777"/>
                      </a:moveTo>
                      <a:cubicBezTo>
                        <a:pt x="161673" y="114850"/>
                        <a:pt x="190386" y="90923"/>
                        <a:pt x="219099" y="95708"/>
                      </a:cubicBezTo>
                      <a:cubicBezTo>
                        <a:pt x="233455" y="100494"/>
                        <a:pt x="300451" y="129206"/>
                        <a:pt x="271738" y="153133"/>
                      </a:cubicBezTo>
                      <a:cubicBezTo>
                        <a:pt x="257382" y="167490"/>
                        <a:pt x="238240" y="167490"/>
                        <a:pt x="219099" y="162704"/>
                      </a:cubicBezTo>
                      <a:cubicBezTo>
                        <a:pt x="195171" y="157919"/>
                        <a:pt x="180815" y="186631"/>
                        <a:pt x="161673" y="191417"/>
                      </a:cubicBezTo>
                      <a:cubicBezTo>
                        <a:pt x="128176" y="191417"/>
                        <a:pt x="137746" y="153133"/>
                        <a:pt x="147317" y="138777"/>
                      </a:cubicBezTo>
                      <a:close/>
                      <a:moveTo>
                        <a:pt x="424871" y="267983"/>
                      </a:moveTo>
                      <a:cubicBezTo>
                        <a:pt x="415301" y="330194"/>
                        <a:pt x="381802" y="382833"/>
                        <a:pt x="333948" y="421117"/>
                      </a:cubicBezTo>
                      <a:cubicBezTo>
                        <a:pt x="319592" y="430687"/>
                        <a:pt x="305236" y="440258"/>
                        <a:pt x="290880" y="449829"/>
                      </a:cubicBezTo>
                      <a:cubicBezTo>
                        <a:pt x="276523" y="459400"/>
                        <a:pt x="257382" y="464185"/>
                        <a:pt x="243026" y="468971"/>
                      </a:cubicBezTo>
                      <a:cubicBezTo>
                        <a:pt x="214313" y="478542"/>
                        <a:pt x="180815" y="488112"/>
                        <a:pt x="152103" y="492898"/>
                      </a:cubicBezTo>
                      <a:cubicBezTo>
                        <a:pt x="128176" y="497683"/>
                        <a:pt x="89892" y="497683"/>
                        <a:pt x="65965" y="483327"/>
                      </a:cubicBezTo>
                      <a:cubicBezTo>
                        <a:pt x="65965" y="483327"/>
                        <a:pt x="65965" y="483327"/>
                        <a:pt x="65965" y="483327"/>
                      </a:cubicBezTo>
                      <a:cubicBezTo>
                        <a:pt x="46823" y="473756"/>
                        <a:pt x="37253" y="454615"/>
                        <a:pt x="37253" y="435473"/>
                      </a:cubicBezTo>
                      <a:cubicBezTo>
                        <a:pt x="37253" y="411546"/>
                        <a:pt x="42038" y="382833"/>
                        <a:pt x="61180" y="368477"/>
                      </a:cubicBezTo>
                      <a:cubicBezTo>
                        <a:pt x="89892" y="349336"/>
                        <a:pt x="128176" y="358906"/>
                        <a:pt x="161673" y="349336"/>
                      </a:cubicBezTo>
                      <a:cubicBezTo>
                        <a:pt x="199957" y="339764"/>
                        <a:pt x="233455" y="334979"/>
                        <a:pt x="271738" y="330194"/>
                      </a:cubicBezTo>
                      <a:cubicBezTo>
                        <a:pt x="300451" y="325408"/>
                        <a:pt x="329163" y="315837"/>
                        <a:pt x="343519" y="287125"/>
                      </a:cubicBezTo>
                      <a:cubicBezTo>
                        <a:pt x="353090" y="263198"/>
                        <a:pt x="362661" y="215344"/>
                        <a:pt x="338734" y="191417"/>
                      </a:cubicBezTo>
                      <a:cubicBezTo>
                        <a:pt x="333948" y="186631"/>
                        <a:pt x="329163" y="181846"/>
                        <a:pt x="324378" y="177060"/>
                      </a:cubicBezTo>
                      <a:cubicBezTo>
                        <a:pt x="319592" y="172275"/>
                        <a:pt x="319592" y="162704"/>
                        <a:pt x="319592" y="157919"/>
                      </a:cubicBezTo>
                      <a:cubicBezTo>
                        <a:pt x="319592" y="157919"/>
                        <a:pt x="319592" y="157919"/>
                        <a:pt x="319592" y="153133"/>
                      </a:cubicBezTo>
                      <a:cubicBezTo>
                        <a:pt x="319592" y="153133"/>
                        <a:pt x="319592" y="153133"/>
                        <a:pt x="319592" y="153133"/>
                      </a:cubicBezTo>
                      <a:cubicBezTo>
                        <a:pt x="319592" y="138777"/>
                        <a:pt x="338734" y="133992"/>
                        <a:pt x="333948" y="114850"/>
                      </a:cubicBezTo>
                      <a:cubicBezTo>
                        <a:pt x="329163" y="105279"/>
                        <a:pt x="310021" y="71781"/>
                        <a:pt x="324378" y="62211"/>
                      </a:cubicBezTo>
                      <a:cubicBezTo>
                        <a:pt x="338734" y="52640"/>
                        <a:pt x="353090" y="62211"/>
                        <a:pt x="362661" y="71781"/>
                      </a:cubicBezTo>
                      <a:cubicBezTo>
                        <a:pt x="381802" y="95708"/>
                        <a:pt x="391374" y="119635"/>
                        <a:pt x="405730" y="148348"/>
                      </a:cubicBezTo>
                      <a:cubicBezTo>
                        <a:pt x="410515" y="186631"/>
                        <a:pt x="429657" y="229700"/>
                        <a:pt x="424871" y="267983"/>
                      </a:cubicBezTo>
                      <a:close/>
                    </a:path>
                  </a:pathLst>
                </a:custGeom>
                <a:solidFill>
                  <a:srgbClr val="B92C74">
                    <a:alpha val="50000"/>
                  </a:srgbClr>
                </a:solidFill>
                <a:ln w="47824" cap="flat">
                  <a:noFill/>
                  <a:prstDash val="solid"/>
                  <a:miter/>
                </a:ln>
              </p:spPr>
              <p:txBody>
                <a:bodyPr rtlCol="0" anchor="ctr"/>
                <a:lstStyle/>
                <a:p>
                  <a:endParaRPr lang="en-US"/>
                </a:p>
              </p:txBody>
            </p:sp>
            <p:grpSp>
              <p:nvGrpSpPr>
                <p:cNvPr id="345" name="Graphic 3">
                  <a:extLst>
                    <a:ext uri="{FF2B5EF4-FFF2-40B4-BE49-F238E27FC236}">
                      <a16:creationId xmlns:a16="http://schemas.microsoft.com/office/drawing/2014/main" id="{27DB727D-258E-4559-A5C5-1BCA95935DA8}"/>
                    </a:ext>
                  </a:extLst>
                </p:cNvPr>
                <p:cNvGrpSpPr/>
                <p:nvPr/>
              </p:nvGrpSpPr>
              <p:grpSpPr>
                <a:xfrm>
                  <a:off x="8992790" y="9808363"/>
                  <a:ext cx="479415" cy="311052"/>
                  <a:chOff x="8992790" y="9808363"/>
                  <a:chExt cx="479415" cy="311052"/>
                </a:xfrm>
              </p:grpSpPr>
              <p:sp>
                <p:nvSpPr>
                  <p:cNvPr id="350" name="Freeform: Shape 349">
                    <a:extLst>
                      <a:ext uri="{FF2B5EF4-FFF2-40B4-BE49-F238E27FC236}">
                        <a16:creationId xmlns:a16="http://schemas.microsoft.com/office/drawing/2014/main" id="{BBF1EA20-AC1E-4E16-B132-605AA572E136}"/>
                      </a:ext>
                    </a:extLst>
                  </p:cNvPr>
                  <p:cNvSpPr/>
                  <p:nvPr/>
                </p:nvSpPr>
                <p:spPr>
                  <a:xfrm>
                    <a:off x="8993774" y="9817934"/>
                    <a:ext cx="471588" cy="295472"/>
                  </a:xfrm>
                  <a:custGeom>
                    <a:avLst/>
                    <a:gdLst>
                      <a:gd name="connsiteX0" fmla="*/ 466063 w 471588"/>
                      <a:gd name="connsiteY0" fmla="*/ 0 h 295472"/>
                      <a:gd name="connsiteX1" fmla="*/ 384711 w 471588"/>
                      <a:gd name="connsiteY1" fmla="*/ 129206 h 295472"/>
                      <a:gd name="connsiteX2" fmla="*/ 178938 w 471588"/>
                      <a:gd name="connsiteY2" fmla="*/ 229700 h 295472"/>
                      <a:gd name="connsiteX3" fmla="*/ 11448 w 471588"/>
                      <a:gd name="connsiteY3" fmla="*/ 191417 h 295472"/>
                      <a:gd name="connsiteX4" fmla="*/ 11448 w 471588"/>
                      <a:gd name="connsiteY4" fmla="*/ 157919 h 295472"/>
                      <a:gd name="connsiteX5" fmla="*/ 1877 w 471588"/>
                      <a:gd name="connsiteY5" fmla="*/ 244057 h 295472"/>
                      <a:gd name="connsiteX6" fmla="*/ 64088 w 471588"/>
                      <a:gd name="connsiteY6" fmla="*/ 287125 h 295472"/>
                      <a:gd name="connsiteX7" fmla="*/ 236363 w 471588"/>
                      <a:gd name="connsiteY7" fmla="*/ 277554 h 295472"/>
                      <a:gd name="connsiteX8" fmla="*/ 375140 w 471588"/>
                      <a:gd name="connsiteY8" fmla="*/ 210558 h 295472"/>
                      <a:gd name="connsiteX9" fmla="*/ 437350 w 471588"/>
                      <a:gd name="connsiteY9" fmla="*/ 153134 h 295472"/>
                      <a:gd name="connsiteX10" fmla="*/ 466063 w 471588"/>
                      <a:gd name="connsiteY10" fmla="*/ 100494 h 295472"/>
                      <a:gd name="connsiteX11" fmla="*/ 466063 w 471588"/>
                      <a:gd name="connsiteY11" fmla="*/ 0 h 2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588" h="295472">
                        <a:moveTo>
                          <a:pt x="466063" y="0"/>
                        </a:moveTo>
                        <a:cubicBezTo>
                          <a:pt x="456492" y="47854"/>
                          <a:pt x="427780" y="95708"/>
                          <a:pt x="384711" y="129206"/>
                        </a:cubicBezTo>
                        <a:cubicBezTo>
                          <a:pt x="327286" y="177061"/>
                          <a:pt x="250719" y="210558"/>
                          <a:pt x="178938" y="229700"/>
                        </a:cubicBezTo>
                        <a:cubicBezTo>
                          <a:pt x="135869" y="239271"/>
                          <a:pt x="25804" y="258413"/>
                          <a:pt x="11448" y="191417"/>
                        </a:cubicBezTo>
                        <a:cubicBezTo>
                          <a:pt x="6663" y="181846"/>
                          <a:pt x="11448" y="167490"/>
                          <a:pt x="11448" y="157919"/>
                        </a:cubicBezTo>
                        <a:cubicBezTo>
                          <a:pt x="1877" y="186631"/>
                          <a:pt x="-2908" y="215344"/>
                          <a:pt x="1877" y="244057"/>
                        </a:cubicBezTo>
                        <a:cubicBezTo>
                          <a:pt x="6663" y="267984"/>
                          <a:pt x="40160" y="282340"/>
                          <a:pt x="64088" y="287125"/>
                        </a:cubicBezTo>
                        <a:cubicBezTo>
                          <a:pt x="121513" y="301481"/>
                          <a:pt x="183723" y="296696"/>
                          <a:pt x="236363" y="277554"/>
                        </a:cubicBezTo>
                        <a:cubicBezTo>
                          <a:pt x="284217" y="258413"/>
                          <a:pt x="332071" y="239271"/>
                          <a:pt x="375140" y="210558"/>
                        </a:cubicBezTo>
                        <a:cubicBezTo>
                          <a:pt x="399067" y="196202"/>
                          <a:pt x="422994" y="172275"/>
                          <a:pt x="437350" y="153134"/>
                        </a:cubicBezTo>
                        <a:cubicBezTo>
                          <a:pt x="446921" y="138777"/>
                          <a:pt x="456492" y="119635"/>
                          <a:pt x="466063" y="100494"/>
                        </a:cubicBezTo>
                        <a:cubicBezTo>
                          <a:pt x="475634" y="66996"/>
                          <a:pt x="470848" y="33498"/>
                          <a:pt x="466063" y="0"/>
                        </a:cubicBezTo>
                        <a:close/>
                      </a:path>
                    </a:pathLst>
                  </a:custGeom>
                  <a:solidFill>
                    <a:srgbClr val="FFFBEB"/>
                  </a:solidFill>
                  <a:ln w="47824"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7D31B2EA-F5D7-4567-834B-D2B9F037C092}"/>
                      </a:ext>
                    </a:extLst>
                  </p:cNvPr>
                  <p:cNvSpPr/>
                  <p:nvPr/>
                </p:nvSpPr>
                <p:spPr>
                  <a:xfrm>
                    <a:off x="8992790" y="9808363"/>
                    <a:ext cx="479415" cy="311052"/>
                  </a:xfrm>
                  <a:custGeom>
                    <a:avLst/>
                    <a:gdLst>
                      <a:gd name="connsiteX0" fmla="*/ 132068 w 479415"/>
                      <a:gd name="connsiteY0" fmla="*/ 311052 h 311052"/>
                      <a:gd name="connsiteX1" fmla="*/ 132068 w 479415"/>
                      <a:gd name="connsiteY1" fmla="*/ 311052 h 311052"/>
                      <a:gd name="connsiteX2" fmla="*/ 65072 w 479415"/>
                      <a:gd name="connsiteY2" fmla="*/ 301481 h 311052"/>
                      <a:gd name="connsiteX3" fmla="*/ 2862 w 479415"/>
                      <a:gd name="connsiteY3" fmla="*/ 253627 h 311052"/>
                      <a:gd name="connsiteX4" fmla="*/ 12433 w 479415"/>
                      <a:gd name="connsiteY4" fmla="*/ 162704 h 311052"/>
                      <a:gd name="connsiteX5" fmla="*/ 17218 w 479415"/>
                      <a:gd name="connsiteY5" fmla="*/ 157919 h 311052"/>
                      <a:gd name="connsiteX6" fmla="*/ 22004 w 479415"/>
                      <a:gd name="connsiteY6" fmla="*/ 162704 h 311052"/>
                      <a:gd name="connsiteX7" fmla="*/ 22004 w 479415"/>
                      <a:gd name="connsiteY7" fmla="*/ 196202 h 311052"/>
                      <a:gd name="connsiteX8" fmla="*/ 98570 w 479415"/>
                      <a:gd name="connsiteY8" fmla="*/ 239271 h 311052"/>
                      <a:gd name="connsiteX9" fmla="*/ 179922 w 479415"/>
                      <a:gd name="connsiteY9" fmla="*/ 229700 h 311052"/>
                      <a:gd name="connsiteX10" fmla="*/ 385695 w 479415"/>
                      <a:gd name="connsiteY10" fmla="*/ 129206 h 311052"/>
                      <a:gd name="connsiteX11" fmla="*/ 462262 w 479415"/>
                      <a:gd name="connsiteY11" fmla="*/ 4785 h 311052"/>
                      <a:gd name="connsiteX12" fmla="*/ 467047 w 479415"/>
                      <a:gd name="connsiteY12" fmla="*/ 0 h 311052"/>
                      <a:gd name="connsiteX13" fmla="*/ 467047 w 479415"/>
                      <a:gd name="connsiteY13" fmla="*/ 0 h 311052"/>
                      <a:gd name="connsiteX14" fmla="*/ 471833 w 479415"/>
                      <a:gd name="connsiteY14" fmla="*/ 4785 h 311052"/>
                      <a:gd name="connsiteX15" fmla="*/ 471833 w 479415"/>
                      <a:gd name="connsiteY15" fmla="*/ 110065 h 311052"/>
                      <a:gd name="connsiteX16" fmla="*/ 443120 w 479415"/>
                      <a:gd name="connsiteY16" fmla="*/ 162704 h 311052"/>
                      <a:gd name="connsiteX17" fmla="*/ 376124 w 479415"/>
                      <a:gd name="connsiteY17" fmla="*/ 224914 h 311052"/>
                      <a:gd name="connsiteX18" fmla="*/ 237348 w 479415"/>
                      <a:gd name="connsiteY18" fmla="*/ 291910 h 311052"/>
                      <a:gd name="connsiteX19" fmla="*/ 132068 w 479415"/>
                      <a:gd name="connsiteY19" fmla="*/ 311052 h 311052"/>
                      <a:gd name="connsiteX20" fmla="*/ 7647 w 479415"/>
                      <a:gd name="connsiteY20" fmla="*/ 200987 h 311052"/>
                      <a:gd name="connsiteX21" fmla="*/ 7647 w 479415"/>
                      <a:gd name="connsiteY21" fmla="*/ 248841 h 311052"/>
                      <a:gd name="connsiteX22" fmla="*/ 65072 w 479415"/>
                      <a:gd name="connsiteY22" fmla="*/ 287125 h 311052"/>
                      <a:gd name="connsiteX23" fmla="*/ 237348 w 479415"/>
                      <a:gd name="connsiteY23" fmla="*/ 277554 h 311052"/>
                      <a:gd name="connsiteX24" fmla="*/ 376124 w 479415"/>
                      <a:gd name="connsiteY24" fmla="*/ 210558 h 311052"/>
                      <a:gd name="connsiteX25" fmla="*/ 438335 w 479415"/>
                      <a:gd name="connsiteY25" fmla="*/ 153133 h 311052"/>
                      <a:gd name="connsiteX26" fmla="*/ 467047 w 479415"/>
                      <a:gd name="connsiteY26" fmla="*/ 105279 h 311052"/>
                      <a:gd name="connsiteX27" fmla="*/ 471833 w 479415"/>
                      <a:gd name="connsiteY27" fmla="*/ 28712 h 311052"/>
                      <a:gd name="connsiteX28" fmla="*/ 395266 w 479415"/>
                      <a:gd name="connsiteY28" fmla="*/ 138777 h 311052"/>
                      <a:gd name="connsiteX29" fmla="*/ 184708 w 479415"/>
                      <a:gd name="connsiteY29" fmla="*/ 239271 h 311052"/>
                      <a:gd name="connsiteX30" fmla="*/ 103356 w 479415"/>
                      <a:gd name="connsiteY30" fmla="*/ 248841 h 311052"/>
                      <a:gd name="connsiteX31" fmla="*/ 7647 w 479415"/>
                      <a:gd name="connsiteY31" fmla="*/ 200987 h 311052"/>
                      <a:gd name="connsiteX32" fmla="*/ 7647 w 479415"/>
                      <a:gd name="connsiteY32" fmla="*/ 200987 h 31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9415" h="311052">
                        <a:moveTo>
                          <a:pt x="132068" y="311052"/>
                        </a:moveTo>
                        <a:lnTo>
                          <a:pt x="132068" y="311052"/>
                        </a:lnTo>
                        <a:cubicBezTo>
                          <a:pt x="108141" y="311052"/>
                          <a:pt x="84214" y="306267"/>
                          <a:pt x="65072" y="301481"/>
                        </a:cubicBezTo>
                        <a:cubicBezTo>
                          <a:pt x="45931" y="296696"/>
                          <a:pt x="7647" y="282340"/>
                          <a:pt x="2862" y="253627"/>
                        </a:cubicBezTo>
                        <a:cubicBezTo>
                          <a:pt x="-1923" y="224914"/>
                          <a:pt x="-1923" y="196202"/>
                          <a:pt x="12433" y="162704"/>
                        </a:cubicBezTo>
                        <a:cubicBezTo>
                          <a:pt x="12433" y="157919"/>
                          <a:pt x="17218" y="157919"/>
                          <a:pt x="17218" y="157919"/>
                        </a:cubicBezTo>
                        <a:cubicBezTo>
                          <a:pt x="22004" y="157919"/>
                          <a:pt x="22004" y="162704"/>
                          <a:pt x="22004" y="162704"/>
                        </a:cubicBezTo>
                        <a:cubicBezTo>
                          <a:pt x="22004" y="172275"/>
                          <a:pt x="22004" y="186631"/>
                          <a:pt x="22004" y="196202"/>
                        </a:cubicBezTo>
                        <a:cubicBezTo>
                          <a:pt x="26789" y="224914"/>
                          <a:pt x="55502" y="239271"/>
                          <a:pt x="98570" y="239271"/>
                        </a:cubicBezTo>
                        <a:cubicBezTo>
                          <a:pt x="122497" y="239271"/>
                          <a:pt x="146425" y="234485"/>
                          <a:pt x="179922" y="229700"/>
                        </a:cubicBezTo>
                        <a:cubicBezTo>
                          <a:pt x="256489" y="210558"/>
                          <a:pt x="328270" y="177060"/>
                          <a:pt x="385695" y="129206"/>
                        </a:cubicBezTo>
                        <a:cubicBezTo>
                          <a:pt x="428764" y="95708"/>
                          <a:pt x="452691" y="52640"/>
                          <a:pt x="462262" y="4785"/>
                        </a:cubicBezTo>
                        <a:cubicBezTo>
                          <a:pt x="462262" y="0"/>
                          <a:pt x="467047" y="0"/>
                          <a:pt x="467047" y="0"/>
                        </a:cubicBezTo>
                        <a:lnTo>
                          <a:pt x="467047" y="0"/>
                        </a:lnTo>
                        <a:cubicBezTo>
                          <a:pt x="471833" y="0"/>
                          <a:pt x="471833" y="0"/>
                          <a:pt x="471833" y="4785"/>
                        </a:cubicBezTo>
                        <a:cubicBezTo>
                          <a:pt x="476618" y="38283"/>
                          <a:pt x="486189" y="76567"/>
                          <a:pt x="471833" y="110065"/>
                        </a:cubicBezTo>
                        <a:cubicBezTo>
                          <a:pt x="467047" y="129206"/>
                          <a:pt x="457477" y="148348"/>
                          <a:pt x="443120" y="162704"/>
                        </a:cubicBezTo>
                        <a:cubicBezTo>
                          <a:pt x="423979" y="191417"/>
                          <a:pt x="395266" y="210558"/>
                          <a:pt x="376124" y="224914"/>
                        </a:cubicBezTo>
                        <a:cubicBezTo>
                          <a:pt x="337841" y="248841"/>
                          <a:pt x="294772" y="272769"/>
                          <a:pt x="237348" y="291910"/>
                        </a:cubicBezTo>
                        <a:cubicBezTo>
                          <a:pt x="203849" y="306267"/>
                          <a:pt x="165566" y="311052"/>
                          <a:pt x="132068" y="311052"/>
                        </a:cubicBezTo>
                        <a:close/>
                        <a:moveTo>
                          <a:pt x="7647" y="200987"/>
                        </a:moveTo>
                        <a:cubicBezTo>
                          <a:pt x="2862" y="220129"/>
                          <a:pt x="2862" y="234485"/>
                          <a:pt x="7647" y="248841"/>
                        </a:cubicBezTo>
                        <a:cubicBezTo>
                          <a:pt x="12433" y="272769"/>
                          <a:pt x="50716" y="287125"/>
                          <a:pt x="65072" y="287125"/>
                        </a:cubicBezTo>
                        <a:cubicBezTo>
                          <a:pt x="117712" y="301481"/>
                          <a:pt x="179922" y="296696"/>
                          <a:pt x="237348" y="277554"/>
                        </a:cubicBezTo>
                        <a:cubicBezTo>
                          <a:pt x="294772" y="258413"/>
                          <a:pt x="337841" y="234485"/>
                          <a:pt x="376124" y="210558"/>
                        </a:cubicBezTo>
                        <a:cubicBezTo>
                          <a:pt x="395266" y="196202"/>
                          <a:pt x="419193" y="177060"/>
                          <a:pt x="438335" y="153133"/>
                        </a:cubicBezTo>
                        <a:cubicBezTo>
                          <a:pt x="447906" y="138777"/>
                          <a:pt x="457477" y="119635"/>
                          <a:pt x="467047" y="105279"/>
                        </a:cubicBezTo>
                        <a:cubicBezTo>
                          <a:pt x="476618" y="81352"/>
                          <a:pt x="471833" y="57425"/>
                          <a:pt x="471833" y="28712"/>
                        </a:cubicBezTo>
                        <a:cubicBezTo>
                          <a:pt x="457477" y="71781"/>
                          <a:pt x="433550" y="105279"/>
                          <a:pt x="395266" y="138777"/>
                        </a:cubicBezTo>
                        <a:cubicBezTo>
                          <a:pt x="337841" y="186631"/>
                          <a:pt x="266060" y="220129"/>
                          <a:pt x="184708" y="239271"/>
                        </a:cubicBezTo>
                        <a:cubicBezTo>
                          <a:pt x="151210" y="248841"/>
                          <a:pt x="122497" y="248841"/>
                          <a:pt x="103356" y="248841"/>
                        </a:cubicBezTo>
                        <a:cubicBezTo>
                          <a:pt x="31574" y="258413"/>
                          <a:pt x="12433" y="229700"/>
                          <a:pt x="7647" y="200987"/>
                        </a:cubicBezTo>
                        <a:cubicBezTo>
                          <a:pt x="7647" y="205773"/>
                          <a:pt x="7647" y="205773"/>
                          <a:pt x="7647" y="200987"/>
                        </a:cubicBezTo>
                        <a:close/>
                      </a:path>
                    </a:pathLst>
                  </a:custGeom>
                  <a:solidFill>
                    <a:srgbClr val="7E7E7D"/>
                  </a:solidFill>
                  <a:ln w="47824" cap="flat">
                    <a:noFill/>
                    <a:prstDash val="solid"/>
                    <a:miter/>
                  </a:ln>
                </p:spPr>
                <p:txBody>
                  <a:bodyPr rtlCol="0" anchor="ctr"/>
                  <a:lstStyle/>
                  <a:p>
                    <a:endParaRPr lang="en-US"/>
                  </a:p>
                </p:txBody>
              </p:sp>
            </p:grpSp>
            <p:grpSp>
              <p:nvGrpSpPr>
                <p:cNvPr id="346" name="Graphic 3">
                  <a:extLst>
                    <a:ext uri="{FF2B5EF4-FFF2-40B4-BE49-F238E27FC236}">
                      <a16:creationId xmlns:a16="http://schemas.microsoft.com/office/drawing/2014/main" id="{CB586A44-FBE5-40FB-9976-0172155F90B7}"/>
                    </a:ext>
                  </a:extLst>
                </p:cNvPr>
                <p:cNvGrpSpPr/>
                <p:nvPr/>
              </p:nvGrpSpPr>
              <p:grpSpPr>
                <a:xfrm>
                  <a:off x="9078927" y="9727012"/>
                  <a:ext cx="246918" cy="167489"/>
                  <a:chOff x="9078927" y="9727012"/>
                  <a:chExt cx="246918" cy="167489"/>
                </a:xfrm>
              </p:grpSpPr>
              <p:sp>
                <p:nvSpPr>
                  <p:cNvPr id="348" name="Freeform: Shape 347">
                    <a:extLst>
                      <a:ext uri="{FF2B5EF4-FFF2-40B4-BE49-F238E27FC236}">
                        <a16:creationId xmlns:a16="http://schemas.microsoft.com/office/drawing/2014/main" id="{68242852-9B5E-400D-B32E-DDE4AF0EEF0E}"/>
                      </a:ext>
                    </a:extLst>
                  </p:cNvPr>
                  <p:cNvSpPr/>
                  <p:nvPr/>
                </p:nvSpPr>
                <p:spPr>
                  <a:xfrm>
                    <a:off x="9083449" y="9732618"/>
                    <a:ext cx="232825" cy="153965"/>
                  </a:xfrm>
                  <a:custGeom>
                    <a:avLst/>
                    <a:gdLst>
                      <a:gd name="connsiteX0" fmla="*/ 98834 w 232825"/>
                      <a:gd name="connsiteY0" fmla="*/ 128385 h 153965"/>
                      <a:gd name="connsiteX1" fmla="*/ 184971 w 232825"/>
                      <a:gd name="connsiteY1" fmla="*/ 118814 h 153965"/>
                      <a:gd name="connsiteX2" fmla="*/ 232825 w 232825"/>
                      <a:gd name="connsiteY2" fmla="*/ 66175 h 153965"/>
                      <a:gd name="connsiteX3" fmla="*/ 213683 w 232825"/>
                      <a:gd name="connsiteY3" fmla="*/ 13535 h 153965"/>
                      <a:gd name="connsiteX4" fmla="*/ 98834 w 232825"/>
                      <a:gd name="connsiteY4" fmla="*/ 3964 h 153965"/>
                      <a:gd name="connsiteX5" fmla="*/ 36623 w 232825"/>
                      <a:gd name="connsiteY5" fmla="*/ 32677 h 153965"/>
                      <a:gd name="connsiteX6" fmla="*/ 3125 w 232825"/>
                      <a:gd name="connsiteY6" fmla="*/ 90102 h 153965"/>
                      <a:gd name="connsiteX7" fmla="*/ 7911 w 232825"/>
                      <a:gd name="connsiteY7" fmla="*/ 147527 h 153965"/>
                      <a:gd name="connsiteX8" fmla="*/ 98834 w 232825"/>
                      <a:gd name="connsiteY8" fmla="*/ 128385 h 15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825" h="153965">
                        <a:moveTo>
                          <a:pt x="98834" y="128385"/>
                        </a:moveTo>
                        <a:cubicBezTo>
                          <a:pt x="127546" y="118814"/>
                          <a:pt x="156259" y="118814"/>
                          <a:pt x="184971" y="118814"/>
                        </a:cubicBezTo>
                        <a:cubicBezTo>
                          <a:pt x="218469" y="118814"/>
                          <a:pt x="232825" y="109243"/>
                          <a:pt x="232825" y="66175"/>
                        </a:cubicBezTo>
                        <a:cubicBezTo>
                          <a:pt x="232825" y="42248"/>
                          <a:pt x="228040" y="23106"/>
                          <a:pt x="213683" y="13535"/>
                        </a:cubicBezTo>
                        <a:cubicBezTo>
                          <a:pt x="194542" y="3964"/>
                          <a:pt x="151473" y="-5606"/>
                          <a:pt x="98834" y="3964"/>
                        </a:cubicBezTo>
                        <a:cubicBezTo>
                          <a:pt x="79692" y="8750"/>
                          <a:pt x="50979" y="23106"/>
                          <a:pt x="36623" y="32677"/>
                        </a:cubicBezTo>
                        <a:cubicBezTo>
                          <a:pt x="17481" y="47033"/>
                          <a:pt x="3125" y="66175"/>
                          <a:pt x="3125" y="90102"/>
                        </a:cubicBezTo>
                        <a:cubicBezTo>
                          <a:pt x="3125" y="99673"/>
                          <a:pt x="-6446" y="142741"/>
                          <a:pt x="7911" y="147527"/>
                        </a:cubicBezTo>
                        <a:cubicBezTo>
                          <a:pt x="41408" y="166669"/>
                          <a:pt x="70121" y="137956"/>
                          <a:pt x="98834" y="128385"/>
                        </a:cubicBezTo>
                        <a:close/>
                      </a:path>
                    </a:pathLst>
                  </a:custGeom>
                  <a:solidFill>
                    <a:srgbClr val="B14191"/>
                  </a:solidFill>
                  <a:ln w="47824"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6D34759C-FA56-41DE-B493-A52ED03619FD}"/>
                      </a:ext>
                    </a:extLst>
                  </p:cNvPr>
                  <p:cNvSpPr/>
                  <p:nvPr/>
                </p:nvSpPr>
                <p:spPr>
                  <a:xfrm>
                    <a:off x="9078927" y="9727012"/>
                    <a:ext cx="246918" cy="167489"/>
                  </a:xfrm>
                  <a:custGeom>
                    <a:avLst/>
                    <a:gdLst>
                      <a:gd name="connsiteX0" fmla="*/ 31575 w 246918"/>
                      <a:gd name="connsiteY0" fmla="*/ 167490 h 167489"/>
                      <a:gd name="connsiteX1" fmla="*/ 31575 w 246918"/>
                      <a:gd name="connsiteY1" fmla="*/ 167490 h 167489"/>
                      <a:gd name="connsiteX2" fmla="*/ 12433 w 246918"/>
                      <a:gd name="connsiteY2" fmla="*/ 162704 h 167489"/>
                      <a:gd name="connsiteX3" fmla="*/ 2862 w 246918"/>
                      <a:gd name="connsiteY3" fmla="*/ 105279 h 167489"/>
                      <a:gd name="connsiteX4" fmla="*/ 2862 w 246918"/>
                      <a:gd name="connsiteY4" fmla="*/ 100494 h 167489"/>
                      <a:gd name="connsiteX5" fmla="*/ 41145 w 246918"/>
                      <a:gd name="connsiteY5" fmla="*/ 38283 h 167489"/>
                      <a:gd name="connsiteX6" fmla="*/ 108141 w 246918"/>
                      <a:gd name="connsiteY6" fmla="*/ 4785 h 167489"/>
                      <a:gd name="connsiteX7" fmla="*/ 151210 w 246918"/>
                      <a:gd name="connsiteY7" fmla="*/ 0 h 167489"/>
                      <a:gd name="connsiteX8" fmla="*/ 222991 w 246918"/>
                      <a:gd name="connsiteY8" fmla="*/ 14356 h 167489"/>
                      <a:gd name="connsiteX9" fmla="*/ 246919 w 246918"/>
                      <a:gd name="connsiteY9" fmla="*/ 71781 h 167489"/>
                      <a:gd name="connsiteX10" fmla="*/ 189493 w 246918"/>
                      <a:gd name="connsiteY10" fmla="*/ 129206 h 167489"/>
                      <a:gd name="connsiteX11" fmla="*/ 160781 w 246918"/>
                      <a:gd name="connsiteY11" fmla="*/ 129206 h 167489"/>
                      <a:gd name="connsiteX12" fmla="*/ 103356 w 246918"/>
                      <a:gd name="connsiteY12" fmla="*/ 138777 h 167489"/>
                      <a:gd name="connsiteX13" fmla="*/ 79429 w 246918"/>
                      <a:gd name="connsiteY13" fmla="*/ 148348 h 167489"/>
                      <a:gd name="connsiteX14" fmla="*/ 31575 w 246918"/>
                      <a:gd name="connsiteY14" fmla="*/ 167490 h 167489"/>
                      <a:gd name="connsiteX15" fmla="*/ 146425 w 246918"/>
                      <a:gd name="connsiteY15" fmla="*/ 14356 h 167489"/>
                      <a:gd name="connsiteX16" fmla="*/ 103356 w 246918"/>
                      <a:gd name="connsiteY16" fmla="*/ 19141 h 167489"/>
                      <a:gd name="connsiteX17" fmla="*/ 41145 w 246918"/>
                      <a:gd name="connsiteY17" fmla="*/ 47854 h 167489"/>
                      <a:gd name="connsiteX18" fmla="*/ 7648 w 246918"/>
                      <a:gd name="connsiteY18" fmla="*/ 100494 h 167489"/>
                      <a:gd name="connsiteX19" fmla="*/ 7648 w 246918"/>
                      <a:gd name="connsiteY19" fmla="*/ 105279 h 167489"/>
                      <a:gd name="connsiteX20" fmla="*/ 12433 w 246918"/>
                      <a:gd name="connsiteY20" fmla="*/ 148348 h 167489"/>
                      <a:gd name="connsiteX21" fmla="*/ 31575 w 246918"/>
                      <a:gd name="connsiteY21" fmla="*/ 153133 h 167489"/>
                      <a:gd name="connsiteX22" fmla="*/ 31575 w 246918"/>
                      <a:gd name="connsiteY22" fmla="*/ 153133 h 167489"/>
                      <a:gd name="connsiteX23" fmla="*/ 74643 w 246918"/>
                      <a:gd name="connsiteY23" fmla="*/ 138777 h 167489"/>
                      <a:gd name="connsiteX24" fmla="*/ 98570 w 246918"/>
                      <a:gd name="connsiteY24" fmla="*/ 129206 h 167489"/>
                      <a:gd name="connsiteX25" fmla="*/ 160781 w 246918"/>
                      <a:gd name="connsiteY25" fmla="*/ 119635 h 167489"/>
                      <a:gd name="connsiteX26" fmla="*/ 189493 w 246918"/>
                      <a:gd name="connsiteY26" fmla="*/ 119635 h 167489"/>
                      <a:gd name="connsiteX27" fmla="*/ 232562 w 246918"/>
                      <a:gd name="connsiteY27" fmla="*/ 71781 h 167489"/>
                      <a:gd name="connsiteX28" fmla="*/ 213420 w 246918"/>
                      <a:gd name="connsiteY28" fmla="*/ 23927 h 167489"/>
                      <a:gd name="connsiteX29" fmla="*/ 146425 w 246918"/>
                      <a:gd name="connsiteY29" fmla="*/ 14356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6918" h="167489">
                        <a:moveTo>
                          <a:pt x="31575" y="167490"/>
                        </a:moveTo>
                        <a:lnTo>
                          <a:pt x="31575" y="167490"/>
                        </a:lnTo>
                        <a:cubicBezTo>
                          <a:pt x="22004" y="167490"/>
                          <a:pt x="17218" y="167490"/>
                          <a:pt x="12433" y="162704"/>
                        </a:cubicBezTo>
                        <a:cubicBezTo>
                          <a:pt x="-1923" y="157919"/>
                          <a:pt x="-1923" y="124421"/>
                          <a:pt x="2862" y="105279"/>
                        </a:cubicBezTo>
                        <a:cubicBezTo>
                          <a:pt x="2862" y="100494"/>
                          <a:pt x="2862" y="100494"/>
                          <a:pt x="2862" y="100494"/>
                        </a:cubicBezTo>
                        <a:cubicBezTo>
                          <a:pt x="7648" y="71781"/>
                          <a:pt x="22004" y="57425"/>
                          <a:pt x="41145" y="38283"/>
                        </a:cubicBezTo>
                        <a:cubicBezTo>
                          <a:pt x="55502" y="23927"/>
                          <a:pt x="89000" y="9571"/>
                          <a:pt x="108141" y="4785"/>
                        </a:cubicBezTo>
                        <a:cubicBezTo>
                          <a:pt x="122497" y="0"/>
                          <a:pt x="136854" y="0"/>
                          <a:pt x="151210" y="0"/>
                        </a:cubicBezTo>
                        <a:cubicBezTo>
                          <a:pt x="184708" y="0"/>
                          <a:pt x="213420" y="9571"/>
                          <a:pt x="222991" y="14356"/>
                        </a:cubicBezTo>
                        <a:cubicBezTo>
                          <a:pt x="237348" y="23927"/>
                          <a:pt x="246919" y="43068"/>
                          <a:pt x="246919" y="71781"/>
                        </a:cubicBezTo>
                        <a:cubicBezTo>
                          <a:pt x="246919" y="114850"/>
                          <a:pt x="227777" y="129206"/>
                          <a:pt x="189493" y="129206"/>
                        </a:cubicBezTo>
                        <a:cubicBezTo>
                          <a:pt x="179923" y="129206"/>
                          <a:pt x="170352" y="129206"/>
                          <a:pt x="160781" y="129206"/>
                        </a:cubicBezTo>
                        <a:cubicBezTo>
                          <a:pt x="136854" y="129206"/>
                          <a:pt x="122497" y="133991"/>
                          <a:pt x="103356" y="138777"/>
                        </a:cubicBezTo>
                        <a:cubicBezTo>
                          <a:pt x="93785" y="143562"/>
                          <a:pt x="89000" y="143562"/>
                          <a:pt x="79429" y="148348"/>
                        </a:cubicBezTo>
                        <a:cubicBezTo>
                          <a:pt x="65073" y="157919"/>
                          <a:pt x="50716" y="167490"/>
                          <a:pt x="31575" y="167490"/>
                        </a:cubicBezTo>
                        <a:close/>
                        <a:moveTo>
                          <a:pt x="146425" y="14356"/>
                        </a:moveTo>
                        <a:cubicBezTo>
                          <a:pt x="132068" y="14356"/>
                          <a:pt x="117712" y="14356"/>
                          <a:pt x="103356" y="19141"/>
                        </a:cubicBezTo>
                        <a:cubicBezTo>
                          <a:pt x="84214" y="23927"/>
                          <a:pt x="55502" y="33498"/>
                          <a:pt x="41145" y="47854"/>
                        </a:cubicBezTo>
                        <a:cubicBezTo>
                          <a:pt x="22004" y="62210"/>
                          <a:pt x="7648" y="76567"/>
                          <a:pt x="7648" y="100494"/>
                        </a:cubicBezTo>
                        <a:cubicBezTo>
                          <a:pt x="7648" y="100494"/>
                          <a:pt x="7648" y="105279"/>
                          <a:pt x="7648" y="105279"/>
                        </a:cubicBezTo>
                        <a:cubicBezTo>
                          <a:pt x="7648" y="114850"/>
                          <a:pt x="2862" y="148348"/>
                          <a:pt x="12433" y="148348"/>
                        </a:cubicBezTo>
                        <a:cubicBezTo>
                          <a:pt x="17218" y="148348"/>
                          <a:pt x="22004" y="153133"/>
                          <a:pt x="31575" y="153133"/>
                        </a:cubicBezTo>
                        <a:lnTo>
                          <a:pt x="31575" y="153133"/>
                        </a:lnTo>
                        <a:cubicBezTo>
                          <a:pt x="45931" y="153133"/>
                          <a:pt x="60287" y="143562"/>
                          <a:pt x="74643" y="138777"/>
                        </a:cubicBezTo>
                        <a:cubicBezTo>
                          <a:pt x="84214" y="133991"/>
                          <a:pt x="89000" y="129206"/>
                          <a:pt x="98570" y="129206"/>
                        </a:cubicBezTo>
                        <a:cubicBezTo>
                          <a:pt x="117712" y="124421"/>
                          <a:pt x="136854" y="119635"/>
                          <a:pt x="160781" y="119635"/>
                        </a:cubicBezTo>
                        <a:cubicBezTo>
                          <a:pt x="170352" y="119635"/>
                          <a:pt x="179923" y="119635"/>
                          <a:pt x="189493" y="119635"/>
                        </a:cubicBezTo>
                        <a:cubicBezTo>
                          <a:pt x="218206" y="119635"/>
                          <a:pt x="232562" y="114850"/>
                          <a:pt x="232562" y="71781"/>
                        </a:cubicBezTo>
                        <a:cubicBezTo>
                          <a:pt x="232562" y="47854"/>
                          <a:pt x="227777" y="33498"/>
                          <a:pt x="213420" y="23927"/>
                        </a:cubicBezTo>
                        <a:cubicBezTo>
                          <a:pt x="203850" y="19141"/>
                          <a:pt x="179923" y="14356"/>
                          <a:pt x="146425" y="14356"/>
                        </a:cubicBezTo>
                        <a:close/>
                      </a:path>
                    </a:pathLst>
                  </a:custGeom>
                  <a:solidFill>
                    <a:srgbClr val="6F2669"/>
                  </a:solidFill>
                  <a:ln w="47824" cap="flat">
                    <a:noFill/>
                    <a:prstDash val="solid"/>
                    <a:miter/>
                  </a:ln>
                </p:spPr>
                <p:txBody>
                  <a:bodyPr rtlCol="0" anchor="ctr"/>
                  <a:lstStyle/>
                  <a:p>
                    <a:endParaRPr lang="en-US"/>
                  </a:p>
                </p:txBody>
              </p:sp>
            </p:grpSp>
            <p:sp>
              <p:nvSpPr>
                <p:cNvPr id="347" name="Freeform: Shape 346">
                  <a:extLst>
                    <a:ext uri="{FF2B5EF4-FFF2-40B4-BE49-F238E27FC236}">
                      <a16:creationId xmlns:a16="http://schemas.microsoft.com/office/drawing/2014/main" id="{0F1AB274-754F-4470-BFD3-02E225FCC058}"/>
                    </a:ext>
                  </a:extLst>
                </p:cNvPr>
                <p:cNvSpPr/>
                <p:nvPr/>
              </p:nvSpPr>
              <p:spPr>
                <a:xfrm>
                  <a:off x="9086575" y="9741368"/>
                  <a:ext cx="234485" cy="147989"/>
                </a:xfrm>
                <a:custGeom>
                  <a:avLst/>
                  <a:gdLst>
                    <a:gd name="connsiteX0" fmla="*/ 210558 w 234485"/>
                    <a:gd name="connsiteY0" fmla="*/ 9571 h 147989"/>
                    <a:gd name="connsiteX1" fmla="*/ 191417 w 234485"/>
                    <a:gd name="connsiteY1" fmla="*/ 0 h 147989"/>
                    <a:gd name="connsiteX2" fmla="*/ 200987 w 234485"/>
                    <a:gd name="connsiteY2" fmla="*/ 9571 h 147989"/>
                    <a:gd name="connsiteX3" fmla="*/ 162704 w 234485"/>
                    <a:gd name="connsiteY3" fmla="*/ 86138 h 147989"/>
                    <a:gd name="connsiteX4" fmla="*/ 110064 w 234485"/>
                    <a:gd name="connsiteY4" fmla="*/ 81352 h 147989"/>
                    <a:gd name="connsiteX5" fmla="*/ 52640 w 234485"/>
                    <a:gd name="connsiteY5" fmla="*/ 110065 h 147989"/>
                    <a:gd name="connsiteX6" fmla="*/ 4785 w 234485"/>
                    <a:gd name="connsiteY6" fmla="*/ 110065 h 147989"/>
                    <a:gd name="connsiteX7" fmla="*/ 0 w 234485"/>
                    <a:gd name="connsiteY7" fmla="*/ 105279 h 147989"/>
                    <a:gd name="connsiteX8" fmla="*/ 9571 w 234485"/>
                    <a:gd name="connsiteY8" fmla="*/ 143562 h 147989"/>
                    <a:gd name="connsiteX9" fmla="*/ 100494 w 234485"/>
                    <a:gd name="connsiteY9" fmla="*/ 119635 h 147989"/>
                    <a:gd name="connsiteX10" fmla="*/ 186631 w 234485"/>
                    <a:gd name="connsiteY10" fmla="*/ 110065 h 147989"/>
                    <a:gd name="connsiteX11" fmla="*/ 234485 w 234485"/>
                    <a:gd name="connsiteY11" fmla="*/ 57425 h 147989"/>
                    <a:gd name="connsiteX12" fmla="*/ 210558 w 234485"/>
                    <a:gd name="connsiteY12" fmla="*/ 9571 h 14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485" h="147989">
                      <a:moveTo>
                        <a:pt x="210558" y="9571"/>
                      </a:moveTo>
                      <a:cubicBezTo>
                        <a:pt x="205773" y="4785"/>
                        <a:pt x="200987" y="4785"/>
                        <a:pt x="191417" y="0"/>
                      </a:cubicBezTo>
                      <a:cubicBezTo>
                        <a:pt x="196202" y="4785"/>
                        <a:pt x="196202" y="4785"/>
                        <a:pt x="200987" y="9571"/>
                      </a:cubicBezTo>
                      <a:cubicBezTo>
                        <a:pt x="220129" y="43069"/>
                        <a:pt x="205773" y="90923"/>
                        <a:pt x="162704" y="86138"/>
                      </a:cubicBezTo>
                      <a:cubicBezTo>
                        <a:pt x="143563" y="86138"/>
                        <a:pt x="129206" y="81352"/>
                        <a:pt x="110064" y="81352"/>
                      </a:cubicBezTo>
                      <a:cubicBezTo>
                        <a:pt x="86137" y="86138"/>
                        <a:pt x="71781" y="100494"/>
                        <a:pt x="52640" y="110065"/>
                      </a:cubicBezTo>
                      <a:cubicBezTo>
                        <a:pt x="38283" y="119635"/>
                        <a:pt x="19141" y="119635"/>
                        <a:pt x="4785" y="110065"/>
                      </a:cubicBezTo>
                      <a:cubicBezTo>
                        <a:pt x="0" y="110065"/>
                        <a:pt x="0" y="105279"/>
                        <a:pt x="0" y="105279"/>
                      </a:cubicBezTo>
                      <a:cubicBezTo>
                        <a:pt x="0" y="119635"/>
                        <a:pt x="0" y="138777"/>
                        <a:pt x="9571" y="143562"/>
                      </a:cubicBezTo>
                      <a:cubicBezTo>
                        <a:pt x="43068" y="157919"/>
                        <a:pt x="71781" y="133992"/>
                        <a:pt x="100494" y="119635"/>
                      </a:cubicBezTo>
                      <a:cubicBezTo>
                        <a:pt x="129206" y="110065"/>
                        <a:pt x="157919" y="110065"/>
                        <a:pt x="186631" y="110065"/>
                      </a:cubicBezTo>
                      <a:cubicBezTo>
                        <a:pt x="220129" y="110065"/>
                        <a:pt x="234485" y="100494"/>
                        <a:pt x="234485" y="57425"/>
                      </a:cubicBezTo>
                      <a:cubicBezTo>
                        <a:pt x="234485" y="38283"/>
                        <a:pt x="224914" y="19142"/>
                        <a:pt x="210558" y="9571"/>
                      </a:cubicBezTo>
                      <a:close/>
                    </a:path>
                  </a:pathLst>
                </a:custGeom>
                <a:solidFill>
                  <a:srgbClr val="B14191">
                    <a:alpha val="50000"/>
                  </a:srgbClr>
                </a:solidFill>
                <a:ln w="47824" cap="flat">
                  <a:noFill/>
                  <a:prstDash val="solid"/>
                  <a:miter/>
                </a:ln>
              </p:spPr>
              <p:txBody>
                <a:bodyPr rtlCol="0" anchor="ctr"/>
                <a:lstStyle/>
                <a:p>
                  <a:endParaRPr lang="en-US"/>
                </a:p>
              </p:txBody>
            </p:sp>
          </p:grpSp>
          <p:grpSp>
            <p:nvGrpSpPr>
              <p:cNvPr id="132" name="Graphic 3">
                <a:extLst>
                  <a:ext uri="{FF2B5EF4-FFF2-40B4-BE49-F238E27FC236}">
                    <a16:creationId xmlns:a16="http://schemas.microsoft.com/office/drawing/2014/main" id="{82F30729-6269-4204-8DA7-D37F1159FD74}"/>
                  </a:ext>
                </a:extLst>
              </p:cNvPr>
              <p:cNvGrpSpPr/>
              <p:nvPr/>
            </p:nvGrpSpPr>
            <p:grpSpPr>
              <a:xfrm>
                <a:off x="8000285" y="8348812"/>
                <a:ext cx="1339406" cy="818306"/>
                <a:chOff x="8000285" y="8348812"/>
                <a:chExt cx="1339406" cy="818306"/>
              </a:xfrm>
            </p:grpSpPr>
            <p:grpSp>
              <p:nvGrpSpPr>
                <p:cNvPr id="316" name="Graphic 3">
                  <a:extLst>
                    <a:ext uri="{FF2B5EF4-FFF2-40B4-BE49-F238E27FC236}">
                      <a16:creationId xmlns:a16="http://schemas.microsoft.com/office/drawing/2014/main" id="{8550EF13-A504-493B-AC57-E68E505A7B07}"/>
                    </a:ext>
                  </a:extLst>
                </p:cNvPr>
                <p:cNvGrpSpPr/>
                <p:nvPr/>
              </p:nvGrpSpPr>
              <p:grpSpPr>
                <a:xfrm>
                  <a:off x="8005602" y="8348812"/>
                  <a:ext cx="1334089" cy="818306"/>
                  <a:chOff x="8005602" y="8348812"/>
                  <a:chExt cx="1334089" cy="818306"/>
                </a:xfrm>
              </p:grpSpPr>
              <p:sp>
                <p:nvSpPr>
                  <p:cNvPr id="332" name="Freeform: Shape 331">
                    <a:extLst>
                      <a:ext uri="{FF2B5EF4-FFF2-40B4-BE49-F238E27FC236}">
                        <a16:creationId xmlns:a16="http://schemas.microsoft.com/office/drawing/2014/main" id="{7CB67D6A-0A4C-4CE5-AADF-201B21BE11D6}"/>
                      </a:ext>
                    </a:extLst>
                  </p:cNvPr>
                  <p:cNvSpPr/>
                  <p:nvPr/>
                </p:nvSpPr>
                <p:spPr>
                  <a:xfrm>
                    <a:off x="8008809" y="8364336"/>
                    <a:ext cx="1316526" cy="789621"/>
                  </a:xfrm>
                  <a:custGeom>
                    <a:avLst/>
                    <a:gdLst>
                      <a:gd name="connsiteX0" fmla="*/ 1307466 w 1316526"/>
                      <a:gd name="connsiteY0" fmla="*/ 419949 h 789621"/>
                      <a:gd name="connsiteX1" fmla="*/ 1226114 w 1316526"/>
                      <a:gd name="connsiteY1" fmla="*/ 209390 h 789621"/>
                      <a:gd name="connsiteX2" fmla="*/ 1120834 w 1316526"/>
                      <a:gd name="connsiteY2" fmla="*/ 41901 h 789621"/>
                      <a:gd name="connsiteX3" fmla="*/ 1106478 w 1316526"/>
                      <a:gd name="connsiteY3" fmla="*/ 22759 h 789621"/>
                      <a:gd name="connsiteX4" fmla="*/ 1044268 w 1316526"/>
                      <a:gd name="connsiteY4" fmla="*/ 3617 h 789621"/>
                      <a:gd name="connsiteX5" fmla="*/ 757143 w 1316526"/>
                      <a:gd name="connsiteY5" fmla="*/ 46686 h 789621"/>
                      <a:gd name="connsiteX6" fmla="*/ 618365 w 1316526"/>
                      <a:gd name="connsiteY6" fmla="*/ 56257 h 789621"/>
                      <a:gd name="connsiteX7" fmla="*/ 470018 w 1316526"/>
                      <a:gd name="connsiteY7" fmla="*/ 61042 h 789621"/>
                      <a:gd name="connsiteX8" fmla="*/ 407807 w 1316526"/>
                      <a:gd name="connsiteY8" fmla="*/ 46686 h 789621"/>
                      <a:gd name="connsiteX9" fmla="*/ 374309 w 1316526"/>
                      <a:gd name="connsiteY9" fmla="*/ 46686 h 789621"/>
                      <a:gd name="connsiteX10" fmla="*/ 359953 w 1316526"/>
                      <a:gd name="connsiteY10" fmla="*/ 61042 h 789621"/>
                      <a:gd name="connsiteX11" fmla="*/ 336026 w 1316526"/>
                      <a:gd name="connsiteY11" fmla="*/ 89755 h 789621"/>
                      <a:gd name="connsiteX12" fmla="*/ 288172 w 1316526"/>
                      <a:gd name="connsiteY12" fmla="*/ 137609 h 789621"/>
                      <a:gd name="connsiteX13" fmla="*/ 197249 w 1316526"/>
                      <a:gd name="connsiteY13" fmla="*/ 214176 h 789621"/>
                      <a:gd name="connsiteX14" fmla="*/ 24974 w 1316526"/>
                      <a:gd name="connsiteY14" fmla="*/ 419949 h 789621"/>
                      <a:gd name="connsiteX15" fmla="*/ 5832 w 1316526"/>
                      <a:gd name="connsiteY15" fmla="*/ 501301 h 789621"/>
                      <a:gd name="connsiteX16" fmla="*/ 82399 w 1316526"/>
                      <a:gd name="connsiteY16" fmla="*/ 587438 h 789621"/>
                      <a:gd name="connsiteX17" fmla="*/ 240318 w 1316526"/>
                      <a:gd name="connsiteY17" fmla="*/ 611365 h 789621"/>
                      <a:gd name="connsiteX18" fmla="*/ 288172 w 1316526"/>
                      <a:gd name="connsiteY18" fmla="*/ 654434 h 789621"/>
                      <a:gd name="connsiteX19" fmla="*/ 484374 w 1316526"/>
                      <a:gd name="connsiteY19" fmla="*/ 754928 h 789621"/>
                      <a:gd name="connsiteX20" fmla="*/ 929418 w 1316526"/>
                      <a:gd name="connsiteY20" fmla="*/ 759713 h 789621"/>
                      <a:gd name="connsiteX21" fmla="*/ 1259612 w 1316526"/>
                      <a:gd name="connsiteY21" fmla="*/ 568296 h 789621"/>
                      <a:gd name="connsiteX22" fmla="*/ 1307466 w 1316526"/>
                      <a:gd name="connsiteY22" fmla="*/ 496515 h 789621"/>
                      <a:gd name="connsiteX23" fmla="*/ 1307466 w 1316526"/>
                      <a:gd name="connsiteY23" fmla="*/ 419949 h 78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526" h="789621">
                        <a:moveTo>
                          <a:pt x="1307466" y="419949"/>
                        </a:moveTo>
                        <a:cubicBezTo>
                          <a:pt x="1283539" y="348167"/>
                          <a:pt x="1259612" y="276386"/>
                          <a:pt x="1226114" y="209390"/>
                        </a:cubicBezTo>
                        <a:cubicBezTo>
                          <a:pt x="1197401" y="151965"/>
                          <a:pt x="1163903" y="94540"/>
                          <a:pt x="1120834" y="41901"/>
                        </a:cubicBezTo>
                        <a:cubicBezTo>
                          <a:pt x="1116049" y="37115"/>
                          <a:pt x="1111264" y="27545"/>
                          <a:pt x="1106478" y="22759"/>
                        </a:cubicBezTo>
                        <a:cubicBezTo>
                          <a:pt x="1087337" y="-5953"/>
                          <a:pt x="1072980" y="-1168"/>
                          <a:pt x="1044268" y="3617"/>
                        </a:cubicBezTo>
                        <a:cubicBezTo>
                          <a:pt x="948559" y="8403"/>
                          <a:pt x="852851" y="37115"/>
                          <a:pt x="757143" y="46686"/>
                        </a:cubicBezTo>
                        <a:cubicBezTo>
                          <a:pt x="709288" y="51472"/>
                          <a:pt x="666220" y="51472"/>
                          <a:pt x="618365" y="56257"/>
                        </a:cubicBezTo>
                        <a:cubicBezTo>
                          <a:pt x="570511" y="61042"/>
                          <a:pt x="522657" y="65828"/>
                          <a:pt x="470018" y="61042"/>
                        </a:cubicBezTo>
                        <a:cubicBezTo>
                          <a:pt x="450876" y="61042"/>
                          <a:pt x="426949" y="51472"/>
                          <a:pt x="407807" y="46686"/>
                        </a:cubicBezTo>
                        <a:cubicBezTo>
                          <a:pt x="398236" y="41901"/>
                          <a:pt x="383880" y="41901"/>
                          <a:pt x="374309" y="46686"/>
                        </a:cubicBezTo>
                        <a:cubicBezTo>
                          <a:pt x="369524" y="46686"/>
                          <a:pt x="364739" y="56257"/>
                          <a:pt x="359953" y="61042"/>
                        </a:cubicBezTo>
                        <a:cubicBezTo>
                          <a:pt x="350382" y="70613"/>
                          <a:pt x="340811" y="75399"/>
                          <a:pt x="336026" y="89755"/>
                        </a:cubicBezTo>
                        <a:cubicBezTo>
                          <a:pt x="321670" y="108897"/>
                          <a:pt x="312099" y="123253"/>
                          <a:pt x="288172" y="137609"/>
                        </a:cubicBezTo>
                        <a:cubicBezTo>
                          <a:pt x="254674" y="161536"/>
                          <a:pt x="225961" y="185463"/>
                          <a:pt x="197249" y="214176"/>
                        </a:cubicBezTo>
                        <a:cubicBezTo>
                          <a:pt x="130253" y="276386"/>
                          <a:pt x="72828" y="343382"/>
                          <a:pt x="24974" y="419949"/>
                        </a:cubicBezTo>
                        <a:cubicBezTo>
                          <a:pt x="5832" y="448661"/>
                          <a:pt x="-8524" y="467803"/>
                          <a:pt x="5832" y="501301"/>
                        </a:cubicBezTo>
                        <a:cubicBezTo>
                          <a:pt x="24974" y="534799"/>
                          <a:pt x="48901" y="568296"/>
                          <a:pt x="82399" y="587438"/>
                        </a:cubicBezTo>
                        <a:cubicBezTo>
                          <a:pt x="130253" y="616151"/>
                          <a:pt x="187678" y="625722"/>
                          <a:pt x="240318" y="611365"/>
                        </a:cubicBezTo>
                        <a:cubicBezTo>
                          <a:pt x="254674" y="625722"/>
                          <a:pt x="269030" y="640078"/>
                          <a:pt x="288172" y="654434"/>
                        </a:cubicBezTo>
                        <a:cubicBezTo>
                          <a:pt x="345597" y="702288"/>
                          <a:pt x="417378" y="731001"/>
                          <a:pt x="484374" y="754928"/>
                        </a:cubicBezTo>
                        <a:cubicBezTo>
                          <a:pt x="627936" y="802782"/>
                          <a:pt x="781070" y="797997"/>
                          <a:pt x="929418" y="759713"/>
                        </a:cubicBezTo>
                        <a:cubicBezTo>
                          <a:pt x="1053839" y="731001"/>
                          <a:pt x="1173474" y="659219"/>
                          <a:pt x="1259612" y="568296"/>
                        </a:cubicBezTo>
                        <a:cubicBezTo>
                          <a:pt x="1278753" y="549155"/>
                          <a:pt x="1293110" y="525228"/>
                          <a:pt x="1307466" y="496515"/>
                        </a:cubicBezTo>
                        <a:cubicBezTo>
                          <a:pt x="1321822" y="477374"/>
                          <a:pt x="1317037" y="448661"/>
                          <a:pt x="1307466" y="419949"/>
                        </a:cubicBezTo>
                        <a:close/>
                      </a:path>
                    </a:pathLst>
                  </a:custGeom>
                  <a:solidFill>
                    <a:srgbClr val="602483"/>
                  </a:solidFill>
                  <a:ln w="47824"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5ED0FB1B-CED5-4079-94A4-65003462F996}"/>
                      </a:ext>
                    </a:extLst>
                  </p:cNvPr>
                  <p:cNvSpPr/>
                  <p:nvPr/>
                </p:nvSpPr>
                <p:spPr>
                  <a:xfrm>
                    <a:off x="8005602" y="8348812"/>
                    <a:ext cx="1334089" cy="818306"/>
                  </a:xfrm>
                  <a:custGeom>
                    <a:avLst/>
                    <a:gdLst>
                      <a:gd name="connsiteX0" fmla="*/ 712495 w 1334089"/>
                      <a:gd name="connsiteY0" fmla="*/ 818306 h 818306"/>
                      <a:gd name="connsiteX1" fmla="*/ 712495 w 1334089"/>
                      <a:gd name="connsiteY1" fmla="*/ 818306 h 818306"/>
                      <a:gd name="connsiteX2" fmla="*/ 487581 w 1334089"/>
                      <a:gd name="connsiteY2" fmla="*/ 784808 h 818306"/>
                      <a:gd name="connsiteX3" fmla="*/ 291379 w 1334089"/>
                      <a:gd name="connsiteY3" fmla="*/ 679529 h 818306"/>
                      <a:gd name="connsiteX4" fmla="*/ 257881 w 1334089"/>
                      <a:gd name="connsiteY4" fmla="*/ 646031 h 818306"/>
                      <a:gd name="connsiteX5" fmla="*/ 248310 w 1334089"/>
                      <a:gd name="connsiteY5" fmla="*/ 636461 h 818306"/>
                      <a:gd name="connsiteX6" fmla="*/ 205241 w 1334089"/>
                      <a:gd name="connsiteY6" fmla="*/ 641246 h 818306"/>
                      <a:gd name="connsiteX7" fmla="*/ 90391 w 1334089"/>
                      <a:gd name="connsiteY7" fmla="*/ 607748 h 818306"/>
                      <a:gd name="connsiteX8" fmla="*/ 9039 w 1334089"/>
                      <a:gd name="connsiteY8" fmla="*/ 516825 h 818306"/>
                      <a:gd name="connsiteX9" fmla="*/ 23395 w 1334089"/>
                      <a:gd name="connsiteY9" fmla="*/ 435473 h 818306"/>
                      <a:gd name="connsiteX10" fmla="*/ 28181 w 1334089"/>
                      <a:gd name="connsiteY10" fmla="*/ 430687 h 818306"/>
                      <a:gd name="connsiteX11" fmla="*/ 200456 w 1334089"/>
                      <a:gd name="connsiteY11" fmla="*/ 224914 h 818306"/>
                      <a:gd name="connsiteX12" fmla="*/ 291379 w 1334089"/>
                      <a:gd name="connsiteY12" fmla="*/ 148348 h 818306"/>
                      <a:gd name="connsiteX13" fmla="*/ 334447 w 1334089"/>
                      <a:gd name="connsiteY13" fmla="*/ 100494 h 818306"/>
                      <a:gd name="connsiteX14" fmla="*/ 358374 w 1334089"/>
                      <a:gd name="connsiteY14" fmla="*/ 76567 h 818306"/>
                      <a:gd name="connsiteX15" fmla="*/ 363160 w 1334089"/>
                      <a:gd name="connsiteY15" fmla="*/ 71781 h 818306"/>
                      <a:gd name="connsiteX16" fmla="*/ 377516 w 1334089"/>
                      <a:gd name="connsiteY16" fmla="*/ 52640 h 818306"/>
                      <a:gd name="connsiteX17" fmla="*/ 415800 w 1334089"/>
                      <a:gd name="connsiteY17" fmla="*/ 52640 h 818306"/>
                      <a:gd name="connsiteX18" fmla="*/ 478010 w 1334089"/>
                      <a:gd name="connsiteY18" fmla="*/ 66996 h 818306"/>
                      <a:gd name="connsiteX19" fmla="*/ 516293 w 1334089"/>
                      <a:gd name="connsiteY19" fmla="*/ 66996 h 818306"/>
                      <a:gd name="connsiteX20" fmla="*/ 588075 w 1334089"/>
                      <a:gd name="connsiteY20" fmla="*/ 62211 h 818306"/>
                      <a:gd name="connsiteX21" fmla="*/ 626358 w 1334089"/>
                      <a:gd name="connsiteY21" fmla="*/ 57425 h 818306"/>
                      <a:gd name="connsiteX22" fmla="*/ 659856 w 1334089"/>
                      <a:gd name="connsiteY22" fmla="*/ 57425 h 818306"/>
                      <a:gd name="connsiteX23" fmla="*/ 765135 w 1334089"/>
                      <a:gd name="connsiteY23" fmla="*/ 47854 h 818306"/>
                      <a:gd name="connsiteX24" fmla="*/ 899127 w 1334089"/>
                      <a:gd name="connsiteY24" fmla="*/ 23927 h 818306"/>
                      <a:gd name="connsiteX25" fmla="*/ 1052260 w 1334089"/>
                      <a:gd name="connsiteY25" fmla="*/ 0 h 818306"/>
                      <a:gd name="connsiteX26" fmla="*/ 1061831 w 1334089"/>
                      <a:gd name="connsiteY26" fmla="*/ 0 h 818306"/>
                      <a:gd name="connsiteX27" fmla="*/ 1080973 w 1334089"/>
                      <a:gd name="connsiteY27" fmla="*/ 0 h 818306"/>
                      <a:gd name="connsiteX28" fmla="*/ 1119256 w 1334089"/>
                      <a:gd name="connsiteY28" fmla="*/ 23927 h 818306"/>
                      <a:gd name="connsiteX29" fmla="*/ 1124041 w 1334089"/>
                      <a:gd name="connsiteY29" fmla="*/ 28712 h 818306"/>
                      <a:gd name="connsiteX30" fmla="*/ 1133612 w 1334089"/>
                      <a:gd name="connsiteY30" fmla="*/ 43069 h 818306"/>
                      <a:gd name="connsiteX31" fmla="*/ 1243677 w 1334089"/>
                      <a:gd name="connsiteY31" fmla="*/ 210558 h 818306"/>
                      <a:gd name="connsiteX32" fmla="*/ 1325029 w 1334089"/>
                      <a:gd name="connsiteY32" fmla="*/ 421117 h 818306"/>
                      <a:gd name="connsiteX33" fmla="*/ 1325029 w 1334089"/>
                      <a:gd name="connsiteY33" fmla="*/ 512039 h 818306"/>
                      <a:gd name="connsiteX34" fmla="*/ 1277175 w 1334089"/>
                      <a:gd name="connsiteY34" fmla="*/ 583821 h 818306"/>
                      <a:gd name="connsiteX35" fmla="*/ 942196 w 1334089"/>
                      <a:gd name="connsiteY35" fmla="*/ 780023 h 818306"/>
                      <a:gd name="connsiteX36" fmla="*/ 712495 w 1334089"/>
                      <a:gd name="connsiteY36" fmla="*/ 818306 h 818306"/>
                      <a:gd name="connsiteX37" fmla="*/ 248310 w 1334089"/>
                      <a:gd name="connsiteY37" fmla="*/ 626889 h 818306"/>
                      <a:gd name="connsiteX38" fmla="*/ 262666 w 1334089"/>
                      <a:gd name="connsiteY38" fmla="*/ 641246 h 818306"/>
                      <a:gd name="connsiteX39" fmla="*/ 296164 w 1334089"/>
                      <a:gd name="connsiteY39" fmla="*/ 674744 h 818306"/>
                      <a:gd name="connsiteX40" fmla="*/ 492366 w 1334089"/>
                      <a:gd name="connsiteY40" fmla="*/ 775237 h 818306"/>
                      <a:gd name="connsiteX41" fmla="*/ 712495 w 1334089"/>
                      <a:gd name="connsiteY41" fmla="*/ 808735 h 818306"/>
                      <a:gd name="connsiteX42" fmla="*/ 712495 w 1334089"/>
                      <a:gd name="connsiteY42" fmla="*/ 808735 h 818306"/>
                      <a:gd name="connsiteX43" fmla="*/ 932625 w 1334089"/>
                      <a:gd name="connsiteY43" fmla="*/ 780023 h 818306"/>
                      <a:gd name="connsiteX44" fmla="*/ 1262818 w 1334089"/>
                      <a:gd name="connsiteY44" fmla="*/ 588606 h 818306"/>
                      <a:gd name="connsiteX45" fmla="*/ 1305887 w 1334089"/>
                      <a:gd name="connsiteY45" fmla="*/ 521610 h 818306"/>
                      <a:gd name="connsiteX46" fmla="*/ 1305887 w 1334089"/>
                      <a:gd name="connsiteY46" fmla="*/ 435473 h 818306"/>
                      <a:gd name="connsiteX47" fmla="*/ 1229321 w 1334089"/>
                      <a:gd name="connsiteY47" fmla="*/ 224914 h 818306"/>
                      <a:gd name="connsiteX48" fmla="*/ 1124041 w 1334089"/>
                      <a:gd name="connsiteY48" fmla="*/ 62211 h 818306"/>
                      <a:gd name="connsiteX49" fmla="*/ 1124041 w 1334089"/>
                      <a:gd name="connsiteY49" fmla="*/ 62211 h 818306"/>
                      <a:gd name="connsiteX50" fmla="*/ 1114471 w 1334089"/>
                      <a:gd name="connsiteY50" fmla="*/ 47854 h 818306"/>
                      <a:gd name="connsiteX51" fmla="*/ 1109685 w 1334089"/>
                      <a:gd name="connsiteY51" fmla="*/ 43069 h 818306"/>
                      <a:gd name="connsiteX52" fmla="*/ 1061831 w 1334089"/>
                      <a:gd name="connsiteY52" fmla="*/ 23927 h 818306"/>
                      <a:gd name="connsiteX53" fmla="*/ 1052260 w 1334089"/>
                      <a:gd name="connsiteY53" fmla="*/ 23927 h 818306"/>
                      <a:gd name="connsiteX54" fmla="*/ 903912 w 1334089"/>
                      <a:gd name="connsiteY54" fmla="*/ 47854 h 818306"/>
                      <a:gd name="connsiteX55" fmla="*/ 765135 w 1334089"/>
                      <a:gd name="connsiteY55" fmla="*/ 71781 h 818306"/>
                      <a:gd name="connsiteX56" fmla="*/ 655071 w 1334089"/>
                      <a:gd name="connsiteY56" fmla="*/ 81352 h 818306"/>
                      <a:gd name="connsiteX57" fmla="*/ 621572 w 1334089"/>
                      <a:gd name="connsiteY57" fmla="*/ 81352 h 818306"/>
                      <a:gd name="connsiteX58" fmla="*/ 583289 w 1334089"/>
                      <a:gd name="connsiteY58" fmla="*/ 86138 h 818306"/>
                      <a:gd name="connsiteX59" fmla="*/ 473225 w 1334089"/>
                      <a:gd name="connsiteY59" fmla="*/ 86138 h 818306"/>
                      <a:gd name="connsiteX60" fmla="*/ 411014 w 1334089"/>
                      <a:gd name="connsiteY60" fmla="*/ 71781 h 818306"/>
                      <a:gd name="connsiteX61" fmla="*/ 377516 w 1334089"/>
                      <a:gd name="connsiteY61" fmla="*/ 71781 h 818306"/>
                      <a:gd name="connsiteX62" fmla="*/ 367945 w 1334089"/>
                      <a:gd name="connsiteY62" fmla="*/ 86138 h 818306"/>
                      <a:gd name="connsiteX63" fmla="*/ 367945 w 1334089"/>
                      <a:gd name="connsiteY63" fmla="*/ 86138 h 818306"/>
                      <a:gd name="connsiteX64" fmla="*/ 363160 w 1334089"/>
                      <a:gd name="connsiteY64" fmla="*/ 90923 h 818306"/>
                      <a:gd name="connsiteX65" fmla="*/ 344018 w 1334089"/>
                      <a:gd name="connsiteY65" fmla="*/ 114850 h 818306"/>
                      <a:gd name="connsiteX66" fmla="*/ 296164 w 1334089"/>
                      <a:gd name="connsiteY66" fmla="*/ 167490 h 818306"/>
                      <a:gd name="connsiteX67" fmla="*/ 205241 w 1334089"/>
                      <a:gd name="connsiteY67" fmla="*/ 244056 h 818306"/>
                      <a:gd name="connsiteX68" fmla="*/ 32966 w 1334089"/>
                      <a:gd name="connsiteY68" fmla="*/ 445044 h 818306"/>
                      <a:gd name="connsiteX69" fmla="*/ 28181 w 1334089"/>
                      <a:gd name="connsiteY69" fmla="*/ 449829 h 818306"/>
                      <a:gd name="connsiteX70" fmla="*/ 13824 w 1334089"/>
                      <a:gd name="connsiteY70" fmla="*/ 521610 h 818306"/>
                      <a:gd name="connsiteX71" fmla="*/ 90391 w 1334089"/>
                      <a:gd name="connsiteY71" fmla="*/ 607748 h 818306"/>
                      <a:gd name="connsiteX72" fmla="*/ 200456 w 1334089"/>
                      <a:gd name="connsiteY72" fmla="*/ 636461 h 818306"/>
                      <a:gd name="connsiteX73" fmla="*/ 248310 w 1334089"/>
                      <a:gd name="connsiteY73" fmla="*/ 626889 h 818306"/>
                      <a:gd name="connsiteX74" fmla="*/ 248310 w 1334089"/>
                      <a:gd name="connsiteY74" fmla="*/ 626889 h 81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334089" h="818306">
                        <a:moveTo>
                          <a:pt x="712495" y="818306"/>
                        </a:moveTo>
                        <a:lnTo>
                          <a:pt x="712495" y="818306"/>
                        </a:lnTo>
                        <a:cubicBezTo>
                          <a:pt x="635929" y="818306"/>
                          <a:pt x="559362" y="808735"/>
                          <a:pt x="487581" y="784808"/>
                        </a:cubicBezTo>
                        <a:cubicBezTo>
                          <a:pt x="401443" y="756096"/>
                          <a:pt x="334447" y="722598"/>
                          <a:pt x="291379" y="679529"/>
                        </a:cubicBezTo>
                        <a:cubicBezTo>
                          <a:pt x="277022" y="669958"/>
                          <a:pt x="267452" y="660388"/>
                          <a:pt x="257881" y="646031"/>
                        </a:cubicBezTo>
                        <a:lnTo>
                          <a:pt x="248310" y="636461"/>
                        </a:lnTo>
                        <a:cubicBezTo>
                          <a:pt x="233954" y="641246"/>
                          <a:pt x="219598" y="641246"/>
                          <a:pt x="205241" y="641246"/>
                        </a:cubicBezTo>
                        <a:cubicBezTo>
                          <a:pt x="162172" y="641246"/>
                          <a:pt x="123889" y="631675"/>
                          <a:pt x="90391" y="607748"/>
                        </a:cubicBezTo>
                        <a:cubicBezTo>
                          <a:pt x="56893" y="588606"/>
                          <a:pt x="28181" y="555108"/>
                          <a:pt x="9039" y="516825"/>
                        </a:cubicBezTo>
                        <a:cubicBezTo>
                          <a:pt x="-10103" y="483327"/>
                          <a:pt x="4254" y="459400"/>
                          <a:pt x="23395" y="435473"/>
                        </a:cubicBezTo>
                        <a:lnTo>
                          <a:pt x="28181" y="430687"/>
                        </a:lnTo>
                        <a:cubicBezTo>
                          <a:pt x="76035" y="354121"/>
                          <a:pt x="133460" y="287125"/>
                          <a:pt x="200456" y="224914"/>
                        </a:cubicBezTo>
                        <a:cubicBezTo>
                          <a:pt x="229168" y="196202"/>
                          <a:pt x="257881" y="172275"/>
                          <a:pt x="291379" y="148348"/>
                        </a:cubicBezTo>
                        <a:cubicBezTo>
                          <a:pt x="310520" y="133992"/>
                          <a:pt x="324877" y="119635"/>
                          <a:pt x="334447" y="100494"/>
                        </a:cubicBezTo>
                        <a:cubicBezTo>
                          <a:pt x="339233" y="90923"/>
                          <a:pt x="348804" y="81352"/>
                          <a:pt x="358374" y="76567"/>
                        </a:cubicBezTo>
                        <a:lnTo>
                          <a:pt x="363160" y="71781"/>
                        </a:lnTo>
                        <a:cubicBezTo>
                          <a:pt x="367945" y="66996"/>
                          <a:pt x="372731" y="57425"/>
                          <a:pt x="377516" y="52640"/>
                        </a:cubicBezTo>
                        <a:cubicBezTo>
                          <a:pt x="391873" y="47854"/>
                          <a:pt x="401443" y="52640"/>
                          <a:pt x="415800" y="52640"/>
                        </a:cubicBezTo>
                        <a:cubicBezTo>
                          <a:pt x="439727" y="57425"/>
                          <a:pt x="458868" y="62211"/>
                          <a:pt x="478010" y="66996"/>
                        </a:cubicBezTo>
                        <a:cubicBezTo>
                          <a:pt x="492366" y="66996"/>
                          <a:pt x="501937" y="66996"/>
                          <a:pt x="516293" y="66996"/>
                        </a:cubicBezTo>
                        <a:cubicBezTo>
                          <a:pt x="540220" y="66996"/>
                          <a:pt x="564148" y="66996"/>
                          <a:pt x="588075" y="62211"/>
                        </a:cubicBezTo>
                        <a:cubicBezTo>
                          <a:pt x="602431" y="62211"/>
                          <a:pt x="612002" y="62211"/>
                          <a:pt x="626358" y="57425"/>
                        </a:cubicBezTo>
                        <a:lnTo>
                          <a:pt x="659856" y="57425"/>
                        </a:lnTo>
                        <a:cubicBezTo>
                          <a:pt x="693354" y="57425"/>
                          <a:pt x="731637" y="52640"/>
                          <a:pt x="765135" y="47854"/>
                        </a:cubicBezTo>
                        <a:cubicBezTo>
                          <a:pt x="812989" y="43069"/>
                          <a:pt x="856058" y="33498"/>
                          <a:pt x="899127" y="23927"/>
                        </a:cubicBezTo>
                        <a:cubicBezTo>
                          <a:pt x="946981" y="14356"/>
                          <a:pt x="999620" y="4785"/>
                          <a:pt x="1052260" y="0"/>
                        </a:cubicBezTo>
                        <a:cubicBezTo>
                          <a:pt x="1057046" y="0"/>
                          <a:pt x="1061831" y="0"/>
                          <a:pt x="1061831" y="0"/>
                        </a:cubicBezTo>
                        <a:cubicBezTo>
                          <a:pt x="1066616" y="0"/>
                          <a:pt x="1071402" y="0"/>
                          <a:pt x="1080973" y="0"/>
                        </a:cubicBezTo>
                        <a:cubicBezTo>
                          <a:pt x="1095329" y="0"/>
                          <a:pt x="1109685" y="4785"/>
                          <a:pt x="1119256" y="23927"/>
                        </a:cubicBezTo>
                        <a:lnTo>
                          <a:pt x="1124041" y="28712"/>
                        </a:lnTo>
                        <a:cubicBezTo>
                          <a:pt x="1128827" y="33498"/>
                          <a:pt x="1128827" y="38283"/>
                          <a:pt x="1133612" y="43069"/>
                        </a:cubicBezTo>
                        <a:cubicBezTo>
                          <a:pt x="1171895" y="86138"/>
                          <a:pt x="1210179" y="143562"/>
                          <a:pt x="1243677" y="210558"/>
                        </a:cubicBezTo>
                        <a:cubicBezTo>
                          <a:pt x="1272390" y="272769"/>
                          <a:pt x="1296317" y="339764"/>
                          <a:pt x="1325029" y="421117"/>
                        </a:cubicBezTo>
                        <a:cubicBezTo>
                          <a:pt x="1334600" y="454615"/>
                          <a:pt x="1339385" y="483327"/>
                          <a:pt x="1325029" y="512039"/>
                        </a:cubicBezTo>
                        <a:cubicBezTo>
                          <a:pt x="1315458" y="535966"/>
                          <a:pt x="1296317" y="559894"/>
                          <a:pt x="1277175" y="583821"/>
                        </a:cubicBezTo>
                        <a:cubicBezTo>
                          <a:pt x="1191037" y="674744"/>
                          <a:pt x="1066616" y="746525"/>
                          <a:pt x="942196" y="780023"/>
                        </a:cubicBezTo>
                        <a:cubicBezTo>
                          <a:pt x="856058" y="808735"/>
                          <a:pt x="779491" y="818306"/>
                          <a:pt x="712495" y="818306"/>
                        </a:cubicBezTo>
                        <a:close/>
                        <a:moveTo>
                          <a:pt x="248310" y="626889"/>
                        </a:moveTo>
                        <a:lnTo>
                          <a:pt x="262666" y="641246"/>
                        </a:lnTo>
                        <a:cubicBezTo>
                          <a:pt x="272237" y="650817"/>
                          <a:pt x="286593" y="665173"/>
                          <a:pt x="296164" y="674744"/>
                        </a:cubicBezTo>
                        <a:cubicBezTo>
                          <a:pt x="344018" y="713027"/>
                          <a:pt x="406229" y="746525"/>
                          <a:pt x="492366" y="775237"/>
                        </a:cubicBezTo>
                        <a:cubicBezTo>
                          <a:pt x="559362" y="799164"/>
                          <a:pt x="635929" y="808735"/>
                          <a:pt x="712495" y="808735"/>
                        </a:cubicBezTo>
                        <a:lnTo>
                          <a:pt x="712495" y="808735"/>
                        </a:lnTo>
                        <a:cubicBezTo>
                          <a:pt x="784277" y="808735"/>
                          <a:pt x="856058" y="799164"/>
                          <a:pt x="932625" y="780023"/>
                        </a:cubicBezTo>
                        <a:cubicBezTo>
                          <a:pt x="1057046" y="751310"/>
                          <a:pt x="1176681" y="679529"/>
                          <a:pt x="1262818" y="588606"/>
                        </a:cubicBezTo>
                        <a:cubicBezTo>
                          <a:pt x="1281960" y="569465"/>
                          <a:pt x="1296317" y="545538"/>
                          <a:pt x="1305887" y="521610"/>
                        </a:cubicBezTo>
                        <a:cubicBezTo>
                          <a:pt x="1320244" y="492898"/>
                          <a:pt x="1315458" y="468971"/>
                          <a:pt x="1305887" y="435473"/>
                        </a:cubicBezTo>
                        <a:cubicBezTo>
                          <a:pt x="1281960" y="354121"/>
                          <a:pt x="1258033" y="287125"/>
                          <a:pt x="1229321" y="224914"/>
                        </a:cubicBezTo>
                        <a:cubicBezTo>
                          <a:pt x="1195823" y="157919"/>
                          <a:pt x="1162325" y="105279"/>
                          <a:pt x="1124041" y="62211"/>
                        </a:cubicBezTo>
                        <a:lnTo>
                          <a:pt x="1124041" y="62211"/>
                        </a:lnTo>
                        <a:cubicBezTo>
                          <a:pt x="1119256" y="57425"/>
                          <a:pt x="1119256" y="52640"/>
                          <a:pt x="1114471" y="47854"/>
                        </a:cubicBezTo>
                        <a:lnTo>
                          <a:pt x="1109685" y="43069"/>
                        </a:lnTo>
                        <a:cubicBezTo>
                          <a:pt x="1095329" y="19142"/>
                          <a:pt x="1085758" y="23927"/>
                          <a:pt x="1061831" y="23927"/>
                        </a:cubicBezTo>
                        <a:cubicBezTo>
                          <a:pt x="1057046" y="23927"/>
                          <a:pt x="1052260" y="23927"/>
                          <a:pt x="1052260" y="23927"/>
                        </a:cubicBezTo>
                        <a:cubicBezTo>
                          <a:pt x="999620" y="28712"/>
                          <a:pt x="951766" y="38283"/>
                          <a:pt x="903912" y="47854"/>
                        </a:cubicBezTo>
                        <a:cubicBezTo>
                          <a:pt x="860843" y="57425"/>
                          <a:pt x="812989" y="66996"/>
                          <a:pt x="765135" y="71781"/>
                        </a:cubicBezTo>
                        <a:cubicBezTo>
                          <a:pt x="726852" y="76567"/>
                          <a:pt x="693354" y="76567"/>
                          <a:pt x="655071" y="81352"/>
                        </a:cubicBezTo>
                        <a:lnTo>
                          <a:pt x="621572" y="81352"/>
                        </a:lnTo>
                        <a:cubicBezTo>
                          <a:pt x="607216" y="81352"/>
                          <a:pt x="597645" y="81352"/>
                          <a:pt x="583289" y="86138"/>
                        </a:cubicBezTo>
                        <a:cubicBezTo>
                          <a:pt x="545006" y="90923"/>
                          <a:pt x="506723" y="90923"/>
                          <a:pt x="473225" y="86138"/>
                        </a:cubicBezTo>
                        <a:cubicBezTo>
                          <a:pt x="454083" y="86138"/>
                          <a:pt x="434941" y="81352"/>
                          <a:pt x="411014" y="71781"/>
                        </a:cubicBezTo>
                        <a:cubicBezTo>
                          <a:pt x="396658" y="66996"/>
                          <a:pt x="387087" y="66996"/>
                          <a:pt x="377516" y="71781"/>
                        </a:cubicBezTo>
                        <a:cubicBezTo>
                          <a:pt x="372731" y="71781"/>
                          <a:pt x="367945" y="81352"/>
                          <a:pt x="367945" y="86138"/>
                        </a:cubicBezTo>
                        <a:lnTo>
                          <a:pt x="367945" y="86138"/>
                        </a:lnTo>
                        <a:lnTo>
                          <a:pt x="363160" y="90923"/>
                        </a:lnTo>
                        <a:cubicBezTo>
                          <a:pt x="353589" y="100494"/>
                          <a:pt x="348804" y="105279"/>
                          <a:pt x="344018" y="114850"/>
                        </a:cubicBezTo>
                        <a:cubicBezTo>
                          <a:pt x="329662" y="138777"/>
                          <a:pt x="315306" y="153133"/>
                          <a:pt x="296164" y="167490"/>
                        </a:cubicBezTo>
                        <a:cubicBezTo>
                          <a:pt x="262666" y="191417"/>
                          <a:pt x="233954" y="215344"/>
                          <a:pt x="205241" y="244056"/>
                        </a:cubicBezTo>
                        <a:cubicBezTo>
                          <a:pt x="138245" y="306267"/>
                          <a:pt x="80820" y="373263"/>
                          <a:pt x="32966" y="445044"/>
                        </a:cubicBezTo>
                        <a:lnTo>
                          <a:pt x="28181" y="449829"/>
                        </a:lnTo>
                        <a:cubicBezTo>
                          <a:pt x="9039" y="473756"/>
                          <a:pt x="-532" y="492898"/>
                          <a:pt x="13824" y="521610"/>
                        </a:cubicBezTo>
                        <a:cubicBezTo>
                          <a:pt x="32966" y="559894"/>
                          <a:pt x="61679" y="588606"/>
                          <a:pt x="90391" y="607748"/>
                        </a:cubicBezTo>
                        <a:cubicBezTo>
                          <a:pt x="119104" y="626889"/>
                          <a:pt x="157387" y="636461"/>
                          <a:pt x="200456" y="636461"/>
                        </a:cubicBezTo>
                        <a:cubicBezTo>
                          <a:pt x="214812" y="631675"/>
                          <a:pt x="233954" y="631675"/>
                          <a:pt x="248310" y="626889"/>
                        </a:cubicBezTo>
                        <a:lnTo>
                          <a:pt x="248310" y="626889"/>
                        </a:lnTo>
                        <a:close/>
                      </a:path>
                    </a:pathLst>
                  </a:custGeom>
                  <a:solidFill>
                    <a:srgbClr val="3C2868"/>
                  </a:solidFill>
                  <a:ln w="47824" cap="flat">
                    <a:noFill/>
                    <a:prstDash val="solid"/>
                    <a:miter/>
                  </a:ln>
                </p:spPr>
                <p:txBody>
                  <a:bodyPr rtlCol="0" anchor="ctr"/>
                  <a:lstStyle/>
                  <a:p>
                    <a:endParaRPr lang="en-US"/>
                  </a:p>
                </p:txBody>
              </p:sp>
            </p:grpSp>
            <p:sp>
              <p:nvSpPr>
                <p:cNvPr id="317" name="Freeform: Shape 316">
                  <a:extLst>
                    <a:ext uri="{FF2B5EF4-FFF2-40B4-BE49-F238E27FC236}">
                      <a16:creationId xmlns:a16="http://schemas.microsoft.com/office/drawing/2014/main" id="{0C8B0D98-B629-4487-B6F8-6CFB890686A6}"/>
                    </a:ext>
                  </a:extLst>
                </p:cNvPr>
                <p:cNvSpPr/>
                <p:nvPr/>
              </p:nvSpPr>
              <p:spPr>
                <a:xfrm>
                  <a:off x="9097787" y="8600554"/>
                  <a:ext cx="121007" cy="382130"/>
                </a:xfrm>
                <a:custGeom>
                  <a:avLst/>
                  <a:gdLst>
                    <a:gd name="connsiteX0" fmla="*/ 89281 w 121007"/>
                    <a:gd name="connsiteY0" fmla="*/ 44954 h 382130"/>
                    <a:gd name="connsiteX1" fmla="*/ 55783 w 121007"/>
                    <a:gd name="connsiteY1" fmla="*/ 6670 h 382130"/>
                    <a:gd name="connsiteX2" fmla="*/ 7929 w 121007"/>
                    <a:gd name="connsiteY2" fmla="*/ 11456 h 382130"/>
                    <a:gd name="connsiteX3" fmla="*/ 3143 w 121007"/>
                    <a:gd name="connsiteY3" fmla="*/ 59310 h 382130"/>
                    <a:gd name="connsiteX4" fmla="*/ 27070 w 121007"/>
                    <a:gd name="connsiteY4" fmla="*/ 155018 h 382130"/>
                    <a:gd name="connsiteX5" fmla="*/ 36641 w 121007"/>
                    <a:gd name="connsiteY5" fmla="*/ 279439 h 382130"/>
                    <a:gd name="connsiteX6" fmla="*/ 46212 w 121007"/>
                    <a:gd name="connsiteY6" fmla="*/ 379933 h 382130"/>
                    <a:gd name="connsiteX7" fmla="*/ 84496 w 121007"/>
                    <a:gd name="connsiteY7" fmla="*/ 351220 h 382130"/>
                    <a:gd name="connsiteX8" fmla="*/ 89281 w 121007"/>
                    <a:gd name="connsiteY8" fmla="*/ 54525 h 382130"/>
                    <a:gd name="connsiteX9" fmla="*/ 89281 w 121007"/>
                    <a:gd name="connsiteY9" fmla="*/ 44954 h 382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007" h="382130">
                      <a:moveTo>
                        <a:pt x="89281" y="44954"/>
                      </a:moveTo>
                      <a:cubicBezTo>
                        <a:pt x="79710" y="30598"/>
                        <a:pt x="74925" y="16241"/>
                        <a:pt x="55783" y="6670"/>
                      </a:cubicBezTo>
                      <a:cubicBezTo>
                        <a:pt x="41427" y="-2901"/>
                        <a:pt x="17500" y="-2901"/>
                        <a:pt x="7929" y="11456"/>
                      </a:cubicBezTo>
                      <a:cubicBezTo>
                        <a:pt x="-1642" y="25812"/>
                        <a:pt x="-1642" y="40168"/>
                        <a:pt x="3143" y="59310"/>
                      </a:cubicBezTo>
                      <a:cubicBezTo>
                        <a:pt x="7929" y="92808"/>
                        <a:pt x="17500" y="121521"/>
                        <a:pt x="27070" y="155018"/>
                      </a:cubicBezTo>
                      <a:cubicBezTo>
                        <a:pt x="36641" y="198087"/>
                        <a:pt x="36641" y="236370"/>
                        <a:pt x="36641" y="279439"/>
                      </a:cubicBezTo>
                      <a:cubicBezTo>
                        <a:pt x="36641" y="298581"/>
                        <a:pt x="22285" y="365577"/>
                        <a:pt x="46212" y="379933"/>
                      </a:cubicBezTo>
                      <a:cubicBezTo>
                        <a:pt x="65354" y="389504"/>
                        <a:pt x="79710" y="365577"/>
                        <a:pt x="84496" y="351220"/>
                      </a:cubicBezTo>
                      <a:cubicBezTo>
                        <a:pt x="137135" y="265083"/>
                        <a:pt x="127564" y="145448"/>
                        <a:pt x="89281" y="54525"/>
                      </a:cubicBezTo>
                      <a:cubicBezTo>
                        <a:pt x="89281" y="49739"/>
                        <a:pt x="89281" y="49739"/>
                        <a:pt x="89281" y="44954"/>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AADDB2F7-AC4C-4E3A-8750-2FEC9720E0DE}"/>
                    </a:ext>
                  </a:extLst>
                </p:cNvPr>
                <p:cNvSpPr/>
                <p:nvPr/>
              </p:nvSpPr>
              <p:spPr>
                <a:xfrm>
                  <a:off x="8385245" y="8620970"/>
                  <a:ext cx="525039" cy="282012"/>
                </a:xfrm>
                <a:custGeom>
                  <a:avLst/>
                  <a:gdLst>
                    <a:gd name="connsiteX0" fmla="*/ 328067 w 525039"/>
                    <a:gd name="connsiteY0" fmla="*/ 610 h 282012"/>
                    <a:gd name="connsiteX1" fmla="*/ 127080 w 525039"/>
                    <a:gd name="connsiteY1" fmla="*/ 53250 h 282012"/>
                    <a:gd name="connsiteX2" fmla="*/ 45727 w 525039"/>
                    <a:gd name="connsiteY2" fmla="*/ 125031 h 282012"/>
                    <a:gd name="connsiteX3" fmla="*/ 2659 w 525039"/>
                    <a:gd name="connsiteY3" fmla="*/ 225525 h 282012"/>
                    <a:gd name="connsiteX4" fmla="*/ 17015 w 525039"/>
                    <a:gd name="connsiteY4" fmla="*/ 273379 h 282012"/>
                    <a:gd name="connsiteX5" fmla="*/ 84011 w 525039"/>
                    <a:gd name="connsiteY5" fmla="*/ 249452 h 282012"/>
                    <a:gd name="connsiteX6" fmla="*/ 237144 w 525039"/>
                    <a:gd name="connsiteY6" fmla="*/ 182456 h 282012"/>
                    <a:gd name="connsiteX7" fmla="*/ 366351 w 525039"/>
                    <a:gd name="connsiteY7" fmla="*/ 239881 h 282012"/>
                    <a:gd name="connsiteX8" fmla="*/ 476415 w 525039"/>
                    <a:gd name="connsiteY8" fmla="*/ 278164 h 282012"/>
                    <a:gd name="connsiteX9" fmla="*/ 490771 w 525039"/>
                    <a:gd name="connsiteY9" fmla="*/ 81962 h 282012"/>
                    <a:gd name="connsiteX10" fmla="*/ 328067 w 525039"/>
                    <a:gd name="connsiteY10" fmla="*/ 610 h 28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039" h="282012">
                      <a:moveTo>
                        <a:pt x="328067" y="610"/>
                      </a:moveTo>
                      <a:cubicBezTo>
                        <a:pt x="256286" y="-4176"/>
                        <a:pt x="184505" y="19751"/>
                        <a:pt x="127080" y="53250"/>
                      </a:cubicBezTo>
                      <a:cubicBezTo>
                        <a:pt x="98367" y="72391"/>
                        <a:pt x="64869" y="96318"/>
                        <a:pt x="45727" y="125031"/>
                      </a:cubicBezTo>
                      <a:cubicBezTo>
                        <a:pt x="26586" y="153743"/>
                        <a:pt x="12230" y="192026"/>
                        <a:pt x="2659" y="225525"/>
                      </a:cubicBezTo>
                      <a:cubicBezTo>
                        <a:pt x="-2127" y="239881"/>
                        <a:pt x="-2127" y="263808"/>
                        <a:pt x="17015" y="273379"/>
                      </a:cubicBezTo>
                      <a:cubicBezTo>
                        <a:pt x="40942" y="282949"/>
                        <a:pt x="69654" y="259022"/>
                        <a:pt x="84011" y="249452"/>
                      </a:cubicBezTo>
                      <a:cubicBezTo>
                        <a:pt x="131865" y="220739"/>
                        <a:pt x="174934" y="177670"/>
                        <a:pt x="237144" y="182456"/>
                      </a:cubicBezTo>
                      <a:cubicBezTo>
                        <a:pt x="289784" y="187241"/>
                        <a:pt x="328067" y="215953"/>
                        <a:pt x="366351" y="239881"/>
                      </a:cubicBezTo>
                      <a:cubicBezTo>
                        <a:pt x="399848" y="263808"/>
                        <a:pt x="433346" y="292520"/>
                        <a:pt x="476415" y="278164"/>
                      </a:cubicBezTo>
                      <a:cubicBezTo>
                        <a:pt x="552982" y="249452"/>
                        <a:pt x="524269" y="134602"/>
                        <a:pt x="490771" y="81962"/>
                      </a:cubicBezTo>
                      <a:cubicBezTo>
                        <a:pt x="447703" y="29323"/>
                        <a:pt x="390278" y="5395"/>
                        <a:pt x="328067" y="61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5850E004-BD10-4A34-A964-B3867EBA8774}"/>
                    </a:ext>
                  </a:extLst>
                </p:cNvPr>
                <p:cNvSpPr/>
                <p:nvPr/>
              </p:nvSpPr>
              <p:spPr>
                <a:xfrm>
                  <a:off x="8100118" y="8535813"/>
                  <a:ext cx="226107" cy="281969"/>
                </a:xfrm>
                <a:custGeom>
                  <a:avLst/>
                  <a:gdLst>
                    <a:gd name="connsiteX0" fmla="*/ 15017 w 226107"/>
                    <a:gd name="connsiteY0" fmla="*/ 281969 h 281969"/>
                    <a:gd name="connsiteX1" fmla="*/ 38944 w 226107"/>
                    <a:gd name="connsiteY1" fmla="*/ 277184 h 281969"/>
                    <a:gd name="connsiteX2" fmla="*/ 149009 w 226107"/>
                    <a:gd name="connsiteY2" fmla="*/ 176690 h 281969"/>
                    <a:gd name="connsiteX3" fmla="*/ 220790 w 226107"/>
                    <a:gd name="connsiteY3" fmla="*/ 57055 h 281969"/>
                    <a:gd name="connsiteX4" fmla="*/ 192077 w 226107"/>
                    <a:gd name="connsiteY4" fmla="*/ 4415 h 281969"/>
                    <a:gd name="connsiteX5" fmla="*/ 129867 w 226107"/>
                    <a:gd name="connsiteY5" fmla="*/ 57055 h 281969"/>
                    <a:gd name="connsiteX6" fmla="*/ 48515 w 226107"/>
                    <a:gd name="connsiteY6" fmla="*/ 152763 h 281969"/>
                    <a:gd name="connsiteX7" fmla="*/ 48515 w 226107"/>
                    <a:gd name="connsiteY7" fmla="*/ 157548 h 281969"/>
                    <a:gd name="connsiteX8" fmla="*/ 10232 w 226107"/>
                    <a:gd name="connsiteY8" fmla="*/ 238901 h 281969"/>
                    <a:gd name="connsiteX9" fmla="*/ 15017 w 226107"/>
                    <a:gd name="connsiteY9" fmla="*/ 281969 h 281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07" h="281969">
                      <a:moveTo>
                        <a:pt x="15017" y="281969"/>
                      </a:moveTo>
                      <a:cubicBezTo>
                        <a:pt x="24588" y="281969"/>
                        <a:pt x="29374" y="281969"/>
                        <a:pt x="38944" y="277184"/>
                      </a:cubicBezTo>
                      <a:cubicBezTo>
                        <a:pt x="82013" y="258042"/>
                        <a:pt x="120296" y="219759"/>
                        <a:pt x="149009" y="176690"/>
                      </a:cubicBezTo>
                      <a:cubicBezTo>
                        <a:pt x="172936" y="138407"/>
                        <a:pt x="206434" y="100124"/>
                        <a:pt x="220790" y="57055"/>
                      </a:cubicBezTo>
                      <a:cubicBezTo>
                        <a:pt x="230361" y="33128"/>
                        <a:pt x="230361" y="-14727"/>
                        <a:pt x="192077" y="4415"/>
                      </a:cubicBezTo>
                      <a:cubicBezTo>
                        <a:pt x="168150" y="18772"/>
                        <a:pt x="149009" y="37913"/>
                        <a:pt x="129867" y="57055"/>
                      </a:cubicBezTo>
                      <a:cubicBezTo>
                        <a:pt x="101155" y="85767"/>
                        <a:pt x="72442" y="119265"/>
                        <a:pt x="48515" y="152763"/>
                      </a:cubicBezTo>
                      <a:cubicBezTo>
                        <a:pt x="48515" y="152763"/>
                        <a:pt x="48515" y="152763"/>
                        <a:pt x="48515" y="157548"/>
                      </a:cubicBezTo>
                      <a:cubicBezTo>
                        <a:pt x="34159" y="181475"/>
                        <a:pt x="19802" y="210188"/>
                        <a:pt x="10232" y="238901"/>
                      </a:cubicBezTo>
                      <a:cubicBezTo>
                        <a:pt x="661" y="243686"/>
                        <a:pt x="-8910" y="281969"/>
                        <a:pt x="15017" y="281969"/>
                      </a:cubicBezTo>
                      <a:close/>
                    </a:path>
                  </a:pathLst>
                </a:custGeom>
                <a:solidFill>
                  <a:srgbClr val="602483">
                    <a:alpha val="30000"/>
                  </a:srgbClr>
                </a:solidFill>
                <a:ln w="47824" cap="flat">
                  <a:noFill/>
                  <a:prstDash val="solid"/>
                  <a:miter/>
                </a:ln>
              </p:spPr>
              <p:txBody>
                <a:bodyPr rtlCol="0" anchor="ctr"/>
                <a:lstStyle/>
                <a:p>
                  <a:endParaRPr lang="en-US"/>
                </a:p>
              </p:txBody>
            </p:sp>
            <p:grpSp>
              <p:nvGrpSpPr>
                <p:cNvPr id="320" name="Graphic 3">
                  <a:extLst>
                    <a:ext uri="{FF2B5EF4-FFF2-40B4-BE49-F238E27FC236}">
                      <a16:creationId xmlns:a16="http://schemas.microsoft.com/office/drawing/2014/main" id="{10C6DC06-5024-4880-AD45-DFCF78B9822A}"/>
                    </a:ext>
                  </a:extLst>
                </p:cNvPr>
                <p:cNvGrpSpPr/>
                <p:nvPr/>
              </p:nvGrpSpPr>
              <p:grpSpPr>
                <a:xfrm>
                  <a:off x="8139062" y="8414503"/>
                  <a:ext cx="881257" cy="454722"/>
                  <a:chOff x="8139062" y="8414503"/>
                  <a:chExt cx="881257" cy="454722"/>
                </a:xfrm>
                <a:solidFill>
                  <a:srgbClr val="3C2868"/>
                </a:solidFill>
              </p:grpSpPr>
              <p:sp>
                <p:nvSpPr>
                  <p:cNvPr id="328" name="Freeform: Shape 327">
                    <a:extLst>
                      <a:ext uri="{FF2B5EF4-FFF2-40B4-BE49-F238E27FC236}">
                        <a16:creationId xmlns:a16="http://schemas.microsoft.com/office/drawing/2014/main" id="{18EBDED4-978C-41DD-A906-0D6A1B12B4D2}"/>
                      </a:ext>
                    </a:extLst>
                  </p:cNvPr>
                  <p:cNvSpPr/>
                  <p:nvPr/>
                </p:nvSpPr>
                <p:spPr>
                  <a:xfrm>
                    <a:off x="8139062" y="8438395"/>
                    <a:ext cx="260394" cy="250181"/>
                  </a:xfrm>
                  <a:custGeom>
                    <a:avLst/>
                    <a:gdLst>
                      <a:gd name="connsiteX0" fmla="*/ 253627 w 260394"/>
                      <a:gd name="connsiteY0" fmla="*/ 1340 h 250181"/>
                      <a:gd name="connsiteX1" fmla="*/ 119635 w 260394"/>
                      <a:gd name="connsiteY1" fmla="*/ 97048 h 250181"/>
                      <a:gd name="connsiteX2" fmla="*/ 0 w 260394"/>
                      <a:gd name="connsiteY2" fmla="*/ 245396 h 250181"/>
                      <a:gd name="connsiteX3" fmla="*/ 4785 w 260394"/>
                      <a:gd name="connsiteY3" fmla="*/ 250181 h 250181"/>
                      <a:gd name="connsiteX4" fmla="*/ 114850 w 260394"/>
                      <a:gd name="connsiteY4" fmla="*/ 116190 h 250181"/>
                      <a:gd name="connsiteX5" fmla="*/ 258413 w 260394"/>
                      <a:gd name="connsiteY5" fmla="*/ 6125 h 250181"/>
                      <a:gd name="connsiteX6" fmla="*/ 253627 w 260394"/>
                      <a:gd name="connsiteY6" fmla="*/ 1340 h 250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0394" h="250181">
                        <a:moveTo>
                          <a:pt x="253627" y="1340"/>
                        </a:moveTo>
                        <a:cubicBezTo>
                          <a:pt x="200987" y="20482"/>
                          <a:pt x="157919" y="58765"/>
                          <a:pt x="119635" y="97048"/>
                        </a:cubicBezTo>
                        <a:cubicBezTo>
                          <a:pt x="76567" y="144902"/>
                          <a:pt x="38283" y="197542"/>
                          <a:pt x="0" y="245396"/>
                        </a:cubicBezTo>
                        <a:cubicBezTo>
                          <a:pt x="0" y="250181"/>
                          <a:pt x="0" y="250181"/>
                          <a:pt x="4785" y="250181"/>
                        </a:cubicBezTo>
                        <a:cubicBezTo>
                          <a:pt x="43069" y="207113"/>
                          <a:pt x="76567" y="159258"/>
                          <a:pt x="114850" y="116190"/>
                        </a:cubicBezTo>
                        <a:cubicBezTo>
                          <a:pt x="157919" y="68336"/>
                          <a:pt x="205773" y="39623"/>
                          <a:pt x="258413" y="6125"/>
                        </a:cubicBezTo>
                        <a:cubicBezTo>
                          <a:pt x="263198" y="6125"/>
                          <a:pt x="258413" y="-3445"/>
                          <a:pt x="253627" y="1340"/>
                        </a:cubicBezTo>
                        <a:close/>
                      </a:path>
                    </a:pathLst>
                  </a:custGeom>
                  <a:solidFill>
                    <a:srgbClr val="3C2868"/>
                  </a:solidFill>
                  <a:ln w="47824"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468087B5-C415-4A85-A438-E56694756EA8}"/>
                      </a:ext>
                    </a:extLst>
                  </p:cNvPr>
                  <p:cNvSpPr/>
                  <p:nvPr/>
                </p:nvSpPr>
                <p:spPr>
                  <a:xfrm>
                    <a:off x="8344835" y="8482803"/>
                    <a:ext cx="191416" cy="295499"/>
                  </a:xfrm>
                  <a:custGeom>
                    <a:avLst/>
                    <a:gdLst>
                      <a:gd name="connsiteX0" fmla="*/ 181846 w 191416"/>
                      <a:gd name="connsiteY0" fmla="*/ 0 h 295499"/>
                      <a:gd name="connsiteX1" fmla="*/ 0 w 191416"/>
                      <a:gd name="connsiteY1" fmla="*/ 291910 h 295499"/>
                      <a:gd name="connsiteX2" fmla="*/ 4785 w 191416"/>
                      <a:gd name="connsiteY2" fmla="*/ 291910 h 295499"/>
                      <a:gd name="connsiteX3" fmla="*/ 86137 w 191416"/>
                      <a:gd name="connsiteY3" fmla="*/ 143562 h 295499"/>
                      <a:gd name="connsiteX4" fmla="*/ 191417 w 191416"/>
                      <a:gd name="connsiteY4" fmla="*/ 4785 h 295499"/>
                      <a:gd name="connsiteX5" fmla="*/ 181846 w 191416"/>
                      <a:gd name="connsiteY5" fmla="*/ 0 h 29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6" h="295499">
                        <a:moveTo>
                          <a:pt x="181846" y="0"/>
                        </a:moveTo>
                        <a:cubicBezTo>
                          <a:pt x="95708" y="76567"/>
                          <a:pt x="43068" y="186631"/>
                          <a:pt x="0" y="291910"/>
                        </a:cubicBezTo>
                        <a:cubicBezTo>
                          <a:pt x="0" y="296696"/>
                          <a:pt x="4785" y="296696"/>
                          <a:pt x="4785" y="291910"/>
                        </a:cubicBezTo>
                        <a:cubicBezTo>
                          <a:pt x="28712" y="239271"/>
                          <a:pt x="57425" y="191417"/>
                          <a:pt x="86137" y="143562"/>
                        </a:cubicBezTo>
                        <a:cubicBezTo>
                          <a:pt x="114850" y="90923"/>
                          <a:pt x="153133" y="47854"/>
                          <a:pt x="191417" y="4785"/>
                        </a:cubicBezTo>
                        <a:cubicBezTo>
                          <a:pt x="191417" y="4785"/>
                          <a:pt x="186631" y="0"/>
                          <a:pt x="181846" y="0"/>
                        </a:cubicBezTo>
                        <a:close/>
                      </a:path>
                    </a:pathLst>
                  </a:custGeom>
                  <a:solidFill>
                    <a:srgbClr val="3C2868"/>
                  </a:solidFill>
                  <a:ln w="47824"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FAAD11EA-2281-44D0-8AA7-51209123DEB9}"/>
                      </a:ext>
                    </a:extLst>
                  </p:cNvPr>
                  <p:cNvSpPr/>
                  <p:nvPr/>
                </p:nvSpPr>
                <p:spPr>
                  <a:xfrm>
                    <a:off x="8497968" y="8458876"/>
                    <a:ext cx="129946" cy="167489"/>
                  </a:xfrm>
                  <a:custGeom>
                    <a:avLst/>
                    <a:gdLst>
                      <a:gd name="connsiteX0" fmla="*/ 124421 w 129946"/>
                      <a:gd name="connsiteY0" fmla="*/ 0 h 167489"/>
                      <a:gd name="connsiteX1" fmla="*/ 0 w 129946"/>
                      <a:gd name="connsiteY1" fmla="*/ 162704 h 167489"/>
                      <a:gd name="connsiteX2" fmla="*/ 4785 w 129946"/>
                      <a:gd name="connsiteY2" fmla="*/ 167490 h 167489"/>
                      <a:gd name="connsiteX3" fmla="*/ 124421 w 129946"/>
                      <a:gd name="connsiteY3" fmla="*/ 9571 h 167489"/>
                      <a:gd name="connsiteX4" fmla="*/ 124421 w 129946"/>
                      <a:gd name="connsiteY4" fmla="*/ 0 h 167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46" h="167489">
                        <a:moveTo>
                          <a:pt x="124421" y="0"/>
                        </a:moveTo>
                        <a:cubicBezTo>
                          <a:pt x="62211" y="33498"/>
                          <a:pt x="28712" y="100494"/>
                          <a:pt x="0" y="162704"/>
                        </a:cubicBezTo>
                        <a:cubicBezTo>
                          <a:pt x="0" y="167490"/>
                          <a:pt x="4785" y="167490"/>
                          <a:pt x="4785" y="167490"/>
                        </a:cubicBezTo>
                        <a:cubicBezTo>
                          <a:pt x="38283" y="105279"/>
                          <a:pt x="71781" y="52640"/>
                          <a:pt x="124421" y="9571"/>
                        </a:cubicBezTo>
                        <a:cubicBezTo>
                          <a:pt x="133992" y="4785"/>
                          <a:pt x="129206" y="0"/>
                          <a:pt x="124421" y="0"/>
                        </a:cubicBezTo>
                        <a:close/>
                      </a:path>
                    </a:pathLst>
                  </a:custGeom>
                  <a:solidFill>
                    <a:srgbClr val="3C2868"/>
                  </a:solidFill>
                  <a:ln w="47824"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A71B7FA2-5A39-4CA4-9E26-75709E0BA4B0}"/>
                      </a:ext>
                    </a:extLst>
                  </p:cNvPr>
                  <p:cNvSpPr/>
                  <p:nvPr/>
                </p:nvSpPr>
                <p:spPr>
                  <a:xfrm>
                    <a:off x="8922566" y="8414503"/>
                    <a:ext cx="97752" cy="454722"/>
                  </a:xfrm>
                  <a:custGeom>
                    <a:avLst/>
                    <a:gdLst>
                      <a:gd name="connsiteX0" fmla="*/ 92227 w 97752"/>
                      <a:gd name="connsiteY0" fmla="*/ 197506 h 454722"/>
                      <a:gd name="connsiteX1" fmla="*/ 10875 w 97752"/>
                      <a:gd name="connsiteY1" fmla="*/ 1304 h 454722"/>
                      <a:gd name="connsiteX2" fmla="*/ 1304 w 97752"/>
                      <a:gd name="connsiteY2" fmla="*/ 10875 h 454722"/>
                      <a:gd name="connsiteX3" fmla="*/ 77871 w 97752"/>
                      <a:gd name="connsiteY3" fmla="*/ 202292 h 454722"/>
                      <a:gd name="connsiteX4" fmla="*/ 82656 w 97752"/>
                      <a:gd name="connsiteY4" fmla="*/ 317142 h 454722"/>
                      <a:gd name="connsiteX5" fmla="*/ 63514 w 97752"/>
                      <a:gd name="connsiteY5" fmla="*/ 451133 h 454722"/>
                      <a:gd name="connsiteX6" fmla="*/ 68300 w 97752"/>
                      <a:gd name="connsiteY6" fmla="*/ 451133 h 454722"/>
                      <a:gd name="connsiteX7" fmla="*/ 92227 w 97752"/>
                      <a:gd name="connsiteY7" fmla="*/ 331498 h 454722"/>
                      <a:gd name="connsiteX8" fmla="*/ 92227 w 97752"/>
                      <a:gd name="connsiteY8" fmla="*/ 197506 h 45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752" h="454722">
                        <a:moveTo>
                          <a:pt x="92227" y="197506"/>
                        </a:moveTo>
                        <a:cubicBezTo>
                          <a:pt x="82656" y="130510"/>
                          <a:pt x="63514" y="49158"/>
                          <a:pt x="10875" y="1304"/>
                        </a:cubicBezTo>
                        <a:cubicBezTo>
                          <a:pt x="6090" y="-3481"/>
                          <a:pt x="-3481" y="6090"/>
                          <a:pt x="1304" y="10875"/>
                        </a:cubicBezTo>
                        <a:cubicBezTo>
                          <a:pt x="44373" y="68300"/>
                          <a:pt x="68300" y="130510"/>
                          <a:pt x="77871" y="202292"/>
                        </a:cubicBezTo>
                        <a:cubicBezTo>
                          <a:pt x="82656" y="240575"/>
                          <a:pt x="87442" y="278858"/>
                          <a:pt x="82656" y="317142"/>
                        </a:cubicBezTo>
                        <a:cubicBezTo>
                          <a:pt x="82656" y="360210"/>
                          <a:pt x="82656" y="408065"/>
                          <a:pt x="63514" y="451133"/>
                        </a:cubicBezTo>
                        <a:cubicBezTo>
                          <a:pt x="63514" y="455919"/>
                          <a:pt x="68300" y="455919"/>
                          <a:pt x="68300" y="451133"/>
                        </a:cubicBezTo>
                        <a:cubicBezTo>
                          <a:pt x="87442" y="412850"/>
                          <a:pt x="87442" y="374566"/>
                          <a:pt x="92227" y="331498"/>
                        </a:cubicBezTo>
                        <a:cubicBezTo>
                          <a:pt x="101798" y="288429"/>
                          <a:pt x="97013" y="245360"/>
                          <a:pt x="92227" y="197506"/>
                        </a:cubicBezTo>
                        <a:close/>
                      </a:path>
                    </a:pathLst>
                  </a:custGeom>
                  <a:solidFill>
                    <a:srgbClr val="3C2868"/>
                  </a:solidFill>
                  <a:ln w="47824" cap="flat">
                    <a:noFill/>
                    <a:prstDash val="solid"/>
                    <a:miter/>
                  </a:ln>
                </p:spPr>
                <p:txBody>
                  <a:bodyPr rtlCol="0" anchor="ctr"/>
                  <a:lstStyle/>
                  <a:p>
                    <a:endParaRPr lang="en-US"/>
                  </a:p>
                </p:txBody>
              </p:sp>
            </p:grpSp>
            <p:grpSp>
              <p:nvGrpSpPr>
                <p:cNvPr id="321" name="Graphic 3">
                  <a:extLst>
                    <a:ext uri="{FF2B5EF4-FFF2-40B4-BE49-F238E27FC236}">
                      <a16:creationId xmlns:a16="http://schemas.microsoft.com/office/drawing/2014/main" id="{4AAA9CE4-B1F6-48C5-896A-06307F078496}"/>
                    </a:ext>
                  </a:extLst>
                </p:cNvPr>
                <p:cNvGrpSpPr/>
                <p:nvPr/>
              </p:nvGrpSpPr>
              <p:grpSpPr>
                <a:xfrm>
                  <a:off x="8335264" y="8353597"/>
                  <a:ext cx="823092" cy="167489"/>
                  <a:chOff x="8335264" y="8353597"/>
                  <a:chExt cx="823092" cy="167489"/>
                </a:xfrm>
              </p:grpSpPr>
              <p:sp>
                <p:nvSpPr>
                  <p:cNvPr id="326" name="Freeform: Shape 325">
                    <a:extLst>
                      <a:ext uri="{FF2B5EF4-FFF2-40B4-BE49-F238E27FC236}">
                        <a16:creationId xmlns:a16="http://schemas.microsoft.com/office/drawing/2014/main" id="{AE9D234C-AA5A-4FD1-86FE-64FC61670EDE}"/>
                      </a:ext>
                    </a:extLst>
                  </p:cNvPr>
                  <p:cNvSpPr/>
                  <p:nvPr/>
                </p:nvSpPr>
                <p:spPr>
                  <a:xfrm>
                    <a:off x="8344835" y="8369121"/>
                    <a:ext cx="799164" cy="147373"/>
                  </a:xfrm>
                  <a:custGeom>
                    <a:avLst/>
                    <a:gdLst>
                      <a:gd name="connsiteX0" fmla="*/ 81352 w 799164"/>
                      <a:gd name="connsiteY0" fmla="*/ 118467 h 147373"/>
                      <a:gd name="connsiteX1" fmla="*/ 215344 w 799164"/>
                      <a:gd name="connsiteY1" fmla="*/ 142395 h 147373"/>
                      <a:gd name="connsiteX2" fmla="*/ 502469 w 799164"/>
                      <a:gd name="connsiteY2" fmla="*/ 132824 h 147373"/>
                      <a:gd name="connsiteX3" fmla="*/ 736954 w 799164"/>
                      <a:gd name="connsiteY3" fmla="*/ 89755 h 147373"/>
                      <a:gd name="connsiteX4" fmla="*/ 799165 w 799164"/>
                      <a:gd name="connsiteY4" fmla="*/ 61042 h 147373"/>
                      <a:gd name="connsiteX5" fmla="*/ 784808 w 799164"/>
                      <a:gd name="connsiteY5" fmla="*/ 41901 h 147373"/>
                      <a:gd name="connsiteX6" fmla="*/ 770452 w 799164"/>
                      <a:gd name="connsiteY6" fmla="*/ 22759 h 147373"/>
                      <a:gd name="connsiteX7" fmla="*/ 708242 w 799164"/>
                      <a:gd name="connsiteY7" fmla="*/ 3617 h 147373"/>
                      <a:gd name="connsiteX8" fmla="*/ 421117 w 799164"/>
                      <a:gd name="connsiteY8" fmla="*/ 46686 h 147373"/>
                      <a:gd name="connsiteX9" fmla="*/ 282339 w 799164"/>
                      <a:gd name="connsiteY9" fmla="*/ 56257 h 147373"/>
                      <a:gd name="connsiteX10" fmla="*/ 133991 w 799164"/>
                      <a:gd name="connsiteY10" fmla="*/ 61042 h 147373"/>
                      <a:gd name="connsiteX11" fmla="*/ 71781 w 799164"/>
                      <a:gd name="connsiteY11" fmla="*/ 46686 h 147373"/>
                      <a:gd name="connsiteX12" fmla="*/ 38283 w 799164"/>
                      <a:gd name="connsiteY12" fmla="*/ 46686 h 147373"/>
                      <a:gd name="connsiteX13" fmla="*/ 23927 w 799164"/>
                      <a:gd name="connsiteY13" fmla="*/ 61042 h 147373"/>
                      <a:gd name="connsiteX14" fmla="*/ 0 w 799164"/>
                      <a:gd name="connsiteY14" fmla="*/ 89755 h 147373"/>
                      <a:gd name="connsiteX15" fmla="*/ 0 w 799164"/>
                      <a:gd name="connsiteY15" fmla="*/ 89755 h 147373"/>
                      <a:gd name="connsiteX16" fmla="*/ 19141 w 799164"/>
                      <a:gd name="connsiteY16" fmla="*/ 99326 h 147373"/>
                      <a:gd name="connsiteX17" fmla="*/ 81352 w 799164"/>
                      <a:gd name="connsiteY17" fmla="*/ 118467 h 14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9164" h="147373">
                        <a:moveTo>
                          <a:pt x="81352" y="118467"/>
                        </a:moveTo>
                        <a:cubicBezTo>
                          <a:pt x="124421" y="128038"/>
                          <a:pt x="172275" y="137609"/>
                          <a:pt x="215344" y="142395"/>
                        </a:cubicBezTo>
                        <a:cubicBezTo>
                          <a:pt x="311052" y="151965"/>
                          <a:pt x="406761" y="147180"/>
                          <a:pt x="502469" y="132824"/>
                        </a:cubicBezTo>
                        <a:cubicBezTo>
                          <a:pt x="579035" y="123253"/>
                          <a:pt x="660387" y="113682"/>
                          <a:pt x="736954" y="89755"/>
                        </a:cubicBezTo>
                        <a:cubicBezTo>
                          <a:pt x="760881" y="80184"/>
                          <a:pt x="780023" y="70613"/>
                          <a:pt x="799165" y="61042"/>
                        </a:cubicBezTo>
                        <a:cubicBezTo>
                          <a:pt x="794379" y="56257"/>
                          <a:pt x="789594" y="46686"/>
                          <a:pt x="784808" y="41901"/>
                        </a:cubicBezTo>
                        <a:cubicBezTo>
                          <a:pt x="780023" y="37115"/>
                          <a:pt x="775238" y="27544"/>
                          <a:pt x="770452" y="22759"/>
                        </a:cubicBezTo>
                        <a:cubicBezTo>
                          <a:pt x="751310" y="-5953"/>
                          <a:pt x="736954" y="-1168"/>
                          <a:pt x="708242" y="3617"/>
                        </a:cubicBezTo>
                        <a:cubicBezTo>
                          <a:pt x="612533" y="8403"/>
                          <a:pt x="516825" y="37115"/>
                          <a:pt x="421117" y="46686"/>
                        </a:cubicBezTo>
                        <a:cubicBezTo>
                          <a:pt x="373262" y="51472"/>
                          <a:pt x="330194" y="51472"/>
                          <a:pt x="282339" y="56257"/>
                        </a:cubicBezTo>
                        <a:cubicBezTo>
                          <a:pt x="234485" y="61042"/>
                          <a:pt x="186631" y="65828"/>
                          <a:pt x="133991" y="61042"/>
                        </a:cubicBezTo>
                        <a:cubicBezTo>
                          <a:pt x="114850" y="61042"/>
                          <a:pt x="90923" y="51472"/>
                          <a:pt x="71781" y="46686"/>
                        </a:cubicBezTo>
                        <a:cubicBezTo>
                          <a:pt x="62210" y="41901"/>
                          <a:pt x="47854" y="41901"/>
                          <a:pt x="38283" y="46686"/>
                        </a:cubicBezTo>
                        <a:cubicBezTo>
                          <a:pt x="33498" y="46686"/>
                          <a:pt x="28712" y="56257"/>
                          <a:pt x="23927" y="61042"/>
                        </a:cubicBezTo>
                        <a:cubicBezTo>
                          <a:pt x="14356" y="70613"/>
                          <a:pt x="4785" y="75399"/>
                          <a:pt x="0" y="89755"/>
                        </a:cubicBezTo>
                        <a:cubicBezTo>
                          <a:pt x="0" y="89755"/>
                          <a:pt x="0" y="89755"/>
                          <a:pt x="0" y="89755"/>
                        </a:cubicBezTo>
                        <a:cubicBezTo>
                          <a:pt x="4785" y="94540"/>
                          <a:pt x="14356" y="99326"/>
                          <a:pt x="19141" y="99326"/>
                        </a:cubicBezTo>
                        <a:cubicBezTo>
                          <a:pt x="38283" y="108896"/>
                          <a:pt x="62210" y="113682"/>
                          <a:pt x="81352" y="118467"/>
                        </a:cubicBezTo>
                        <a:close/>
                      </a:path>
                    </a:pathLst>
                  </a:custGeom>
                  <a:solidFill>
                    <a:srgbClr val="602483"/>
                  </a:solidFill>
                  <a:ln w="47824"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54E78880-1406-4AD4-BFCC-89A383F8B456}"/>
                      </a:ext>
                    </a:extLst>
                  </p:cNvPr>
                  <p:cNvSpPr/>
                  <p:nvPr/>
                </p:nvSpPr>
                <p:spPr>
                  <a:xfrm>
                    <a:off x="8335264" y="8353597"/>
                    <a:ext cx="823092" cy="167489"/>
                  </a:xfrm>
                  <a:custGeom>
                    <a:avLst/>
                    <a:gdLst>
                      <a:gd name="connsiteX0" fmla="*/ 330194 w 823092"/>
                      <a:gd name="connsiteY0" fmla="*/ 167490 h 167489"/>
                      <a:gd name="connsiteX1" fmla="*/ 330194 w 823092"/>
                      <a:gd name="connsiteY1" fmla="*/ 167490 h 167489"/>
                      <a:gd name="connsiteX2" fmla="*/ 224915 w 823092"/>
                      <a:gd name="connsiteY2" fmla="*/ 162704 h 167489"/>
                      <a:gd name="connsiteX3" fmla="*/ 86138 w 823092"/>
                      <a:gd name="connsiteY3" fmla="*/ 138777 h 167489"/>
                      <a:gd name="connsiteX4" fmla="*/ 23927 w 823092"/>
                      <a:gd name="connsiteY4" fmla="*/ 119635 h 167489"/>
                      <a:gd name="connsiteX5" fmla="*/ 4785 w 823092"/>
                      <a:gd name="connsiteY5" fmla="*/ 110065 h 167489"/>
                      <a:gd name="connsiteX6" fmla="*/ 0 w 823092"/>
                      <a:gd name="connsiteY6" fmla="*/ 105279 h 167489"/>
                      <a:gd name="connsiteX7" fmla="*/ 4785 w 823092"/>
                      <a:gd name="connsiteY7" fmla="*/ 100494 h 167489"/>
                      <a:gd name="connsiteX8" fmla="*/ 28712 w 823092"/>
                      <a:gd name="connsiteY8" fmla="*/ 76567 h 167489"/>
                      <a:gd name="connsiteX9" fmla="*/ 33498 w 823092"/>
                      <a:gd name="connsiteY9" fmla="*/ 71781 h 167489"/>
                      <a:gd name="connsiteX10" fmla="*/ 47854 w 823092"/>
                      <a:gd name="connsiteY10" fmla="*/ 52640 h 167489"/>
                      <a:gd name="connsiteX11" fmla="*/ 86138 w 823092"/>
                      <a:gd name="connsiteY11" fmla="*/ 52640 h 167489"/>
                      <a:gd name="connsiteX12" fmla="*/ 148348 w 823092"/>
                      <a:gd name="connsiteY12" fmla="*/ 66996 h 167489"/>
                      <a:gd name="connsiteX13" fmla="*/ 186631 w 823092"/>
                      <a:gd name="connsiteY13" fmla="*/ 66996 h 167489"/>
                      <a:gd name="connsiteX14" fmla="*/ 258413 w 823092"/>
                      <a:gd name="connsiteY14" fmla="*/ 62211 h 167489"/>
                      <a:gd name="connsiteX15" fmla="*/ 296696 w 823092"/>
                      <a:gd name="connsiteY15" fmla="*/ 57425 h 167489"/>
                      <a:gd name="connsiteX16" fmla="*/ 330194 w 823092"/>
                      <a:gd name="connsiteY16" fmla="*/ 57425 h 167489"/>
                      <a:gd name="connsiteX17" fmla="*/ 435473 w 823092"/>
                      <a:gd name="connsiteY17" fmla="*/ 47854 h 167489"/>
                      <a:gd name="connsiteX18" fmla="*/ 569465 w 823092"/>
                      <a:gd name="connsiteY18" fmla="*/ 23927 h 167489"/>
                      <a:gd name="connsiteX19" fmla="*/ 722598 w 823092"/>
                      <a:gd name="connsiteY19" fmla="*/ 0 h 167489"/>
                      <a:gd name="connsiteX20" fmla="*/ 732169 w 823092"/>
                      <a:gd name="connsiteY20" fmla="*/ 0 h 167489"/>
                      <a:gd name="connsiteX21" fmla="*/ 751311 w 823092"/>
                      <a:gd name="connsiteY21" fmla="*/ 0 h 167489"/>
                      <a:gd name="connsiteX22" fmla="*/ 789594 w 823092"/>
                      <a:gd name="connsiteY22" fmla="*/ 23927 h 167489"/>
                      <a:gd name="connsiteX23" fmla="*/ 794379 w 823092"/>
                      <a:gd name="connsiteY23" fmla="*/ 28713 h 167489"/>
                      <a:gd name="connsiteX24" fmla="*/ 803950 w 823092"/>
                      <a:gd name="connsiteY24" fmla="*/ 43069 h 167489"/>
                      <a:gd name="connsiteX25" fmla="*/ 818306 w 823092"/>
                      <a:gd name="connsiteY25" fmla="*/ 62211 h 167489"/>
                      <a:gd name="connsiteX26" fmla="*/ 823092 w 823092"/>
                      <a:gd name="connsiteY26" fmla="*/ 66996 h 167489"/>
                      <a:gd name="connsiteX27" fmla="*/ 818306 w 823092"/>
                      <a:gd name="connsiteY27" fmla="*/ 71781 h 167489"/>
                      <a:gd name="connsiteX28" fmla="*/ 756096 w 823092"/>
                      <a:gd name="connsiteY28" fmla="*/ 100494 h 167489"/>
                      <a:gd name="connsiteX29" fmla="*/ 545538 w 823092"/>
                      <a:gd name="connsiteY29" fmla="*/ 143562 h 167489"/>
                      <a:gd name="connsiteX30" fmla="*/ 521611 w 823092"/>
                      <a:gd name="connsiteY30" fmla="*/ 148348 h 167489"/>
                      <a:gd name="connsiteX31" fmla="*/ 330194 w 823092"/>
                      <a:gd name="connsiteY31" fmla="*/ 167490 h 167489"/>
                      <a:gd name="connsiteX32" fmla="*/ 19142 w 823092"/>
                      <a:gd name="connsiteY32" fmla="*/ 100494 h 167489"/>
                      <a:gd name="connsiteX33" fmla="*/ 33498 w 823092"/>
                      <a:gd name="connsiteY33" fmla="*/ 110065 h 167489"/>
                      <a:gd name="connsiteX34" fmla="*/ 95708 w 823092"/>
                      <a:gd name="connsiteY34" fmla="*/ 129206 h 167489"/>
                      <a:gd name="connsiteX35" fmla="*/ 229700 w 823092"/>
                      <a:gd name="connsiteY35" fmla="*/ 153134 h 167489"/>
                      <a:gd name="connsiteX36" fmla="*/ 334979 w 823092"/>
                      <a:gd name="connsiteY36" fmla="*/ 157919 h 167489"/>
                      <a:gd name="connsiteX37" fmla="*/ 521611 w 823092"/>
                      <a:gd name="connsiteY37" fmla="*/ 143562 h 167489"/>
                      <a:gd name="connsiteX38" fmla="*/ 545538 w 823092"/>
                      <a:gd name="connsiteY38" fmla="*/ 138777 h 167489"/>
                      <a:gd name="connsiteX39" fmla="*/ 751311 w 823092"/>
                      <a:gd name="connsiteY39" fmla="*/ 95708 h 167489"/>
                      <a:gd name="connsiteX40" fmla="*/ 808736 w 823092"/>
                      <a:gd name="connsiteY40" fmla="*/ 66996 h 167489"/>
                      <a:gd name="connsiteX41" fmla="*/ 799165 w 823092"/>
                      <a:gd name="connsiteY41" fmla="*/ 52640 h 167489"/>
                      <a:gd name="connsiteX42" fmla="*/ 799165 w 823092"/>
                      <a:gd name="connsiteY42" fmla="*/ 52640 h 167489"/>
                      <a:gd name="connsiteX43" fmla="*/ 789594 w 823092"/>
                      <a:gd name="connsiteY43" fmla="*/ 38283 h 167489"/>
                      <a:gd name="connsiteX44" fmla="*/ 784809 w 823092"/>
                      <a:gd name="connsiteY44" fmla="*/ 33498 h 167489"/>
                      <a:gd name="connsiteX45" fmla="*/ 736954 w 823092"/>
                      <a:gd name="connsiteY45" fmla="*/ 14356 h 167489"/>
                      <a:gd name="connsiteX46" fmla="*/ 727384 w 823092"/>
                      <a:gd name="connsiteY46" fmla="*/ 14356 h 167489"/>
                      <a:gd name="connsiteX47" fmla="*/ 579035 w 823092"/>
                      <a:gd name="connsiteY47" fmla="*/ 38283 h 167489"/>
                      <a:gd name="connsiteX48" fmla="*/ 440259 w 823092"/>
                      <a:gd name="connsiteY48" fmla="*/ 62211 h 167489"/>
                      <a:gd name="connsiteX49" fmla="*/ 330194 w 823092"/>
                      <a:gd name="connsiteY49" fmla="*/ 71781 h 167489"/>
                      <a:gd name="connsiteX50" fmla="*/ 296696 w 823092"/>
                      <a:gd name="connsiteY50" fmla="*/ 71781 h 167489"/>
                      <a:gd name="connsiteX51" fmla="*/ 258413 w 823092"/>
                      <a:gd name="connsiteY51" fmla="*/ 76567 h 167489"/>
                      <a:gd name="connsiteX52" fmla="*/ 148348 w 823092"/>
                      <a:gd name="connsiteY52" fmla="*/ 76567 h 167489"/>
                      <a:gd name="connsiteX53" fmla="*/ 86138 w 823092"/>
                      <a:gd name="connsiteY53" fmla="*/ 62211 h 167489"/>
                      <a:gd name="connsiteX54" fmla="*/ 52640 w 823092"/>
                      <a:gd name="connsiteY54" fmla="*/ 62211 h 167489"/>
                      <a:gd name="connsiteX55" fmla="*/ 43069 w 823092"/>
                      <a:gd name="connsiteY55" fmla="*/ 76567 h 167489"/>
                      <a:gd name="connsiteX56" fmla="*/ 43069 w 823092"/>
                      <a:gd name="connsiteY56" fmla="*/ 76567 h 167489"/>
                      <a:gd name="connsiteX57" fmla="*/ 38283 w 823092"/>
                      <a:gd name="connsiteY57" fmla="*/ 81352 h 167489"/>
                      <a:gd name="connsiteX58" fmla="*/ 19142 w 823092"/>
                      <a:gd name="connsiteY58" fmla="*/ 100494 h 16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23092" h="167489">
                        <a:moveTo>
                          <a:pt x="330194" y="167490"/>
                        </a:moveTo>
                        <a:lnTo>
                          <a:pt x="330194" y="167490"/>
                        </a:lnTo>
                        <a:cubicBezTo>
                          <a:pt x="296696" y="167490"/>
                          <a:pt x="258413" y="167490"/>
                          <a:pt x="224915" y="162704"/>
                        </a:cubicBezTo>
                        <a:cubicBezTo>
                          <a:pt x="177061" y="157919"/>
                          <a:pt x="129206" y="148348"/>
                          <a:pt x="86138" y="138777"/>
                        </a:cubicBezTo>
                        <a:cubicBezTo>
                          <a:pt x="62211" y="133992"/>
                          <a:pt x="43069" y="129206"/>
                          <a:pt x="23927" y="119635"/>
                        </a:cubicBezTo>
                        <a:cubicBezTo>
                          <a:pt x="14356" y="114850"/>
                          <a:pt x="9571" y="110065"/>
                          <a:pt x="4785" y="110065"/>
                        </a:cubicBezTo>
                        <a:lnTo>
                          <a:pt x="0" y="105279"/>
                        </a:lnTo>
                        <a:lnTo>
                          <a:pt x="4785" y="100494"/>
                        </a:lnTo>
                        <a:cubicBezTo>
                          <a:pt x="9571" y="90923"/>
                          <a:pt x="19142" y="81352"/>
                          <a:pt x="28712" y="76567"/>
                        </a:cubicBezTo>
                        <a:lnTo>
                          <a:pt x="33498" y="71781"/>
                        </a:lnTo>
                        <a:cubicBezTo>
                          <a:pt x="38283" y="66996"/>
                          <a:pt x="43069" y="57425"/>
                          <a:pt x="47854" y="52640"/>
                        </a:cubicBezTo>
                        <a:cubicBezTo>
                          <a:pt x="62211" y="47854"/>
                          <a:pt x="71781" y="52640"/>
                          <a:pt x="86138" y="52640"/>
                        </a:cubicBezTo>
                        <a:cubicBezTo>
                          <a:pt x="110065" y="57425"/>
                          <a:pt x="129206" y="62211"/>
                          <a:pt x="148348" y="66996"/>
                        </a:cubicBezTo>
                        <a:cubicBezTo>
                          <a:pt x="162704" y="66996"/>
                          <a:pt x="172275" y="66996"/>
                          <a:pt x="186631" y="66996"/>
                        </a:cubicBezTo>
                        <a:cubicBezTo>
                          <a:pt x="210558" y="66996"/>
                          <a:pt x="234486" y="66996"/>
                          <a:pt x="258413" y="62211"/>
                        </a:cubicBezTo>
                        <a:cubicBezTo>
                          <a:pt x="272769" y="62211"/>
                          <a:pt x="282340" y="62211"/>
                          <a:pt x="296696" y="57425"/>
                        </a:cubicBezTo>
                        <a:lnTo>
                          <a:pt x="330194" y="57425"/>
                        </a:lnTo>
                        <a:cubicBezTo>
                          <a:pt x="363692" y="57425"/>
                          <a:pt x="401975" y="52640"/>
                          <a:pt x="435473" y="47854"/>
                        </a:cubicBezTo>
                        <a:cubicBezTo>
                          <a:pt x="483327" y="43069"/>
                          <a:pt x="526396" y="33498"/>
                          <a:pt x="569465" y="23927"/>
                        </a:cubicBezTo>
                        <a:cubicBezTo>
                          <a:pt x="617319" y="14356"/>
                          <a:pt x="669958" y="4786"/>
                          <a:pt x="722598" y="0"/>
                        </a:cubicBezTo>
                        <a:cubicBezTo>
                          <a:pt x="727384" y="0"/>
                          <a:pt x="732169" y="0"/>
                          <a:pt x="732169" y="0"/>
                        </a:cubicBezTo>
                        <a:cubicBezTo>
                          <a:pt x="736954" y="0"/>
                          <a:pt x="741740" y="0"/>
                          <a:pt x="751311" y="0"/>
                        </a:cubicBezTo>
                        <a:cubicBezTo>
                          <a:pt x="765667" y="0"/>
                          <a:pt x="780023" y="4786"/>
                          <a:pt x="789594" y="23927"/>
                        </a:cubicBezTo>
                        <a:lnTo>
                          <a:pt x="794379" y="28713"/>
                        </a:lnTo>
                        <a:cubicBezTo>
                          <a:pt x="799165" y="33498"/>
                          <a:pt x="799165" y="38283"/>
                          <a:pt x="803950" y="43069"/>
                        </a:cubicBezTo>
                        <a:cubicBezTo>
                          <a:pt x="808736" y="47854"/>
                          <a:pt x="813521" y="57425"/>
                          <a:pt x="818306" y="62211"/>
                        </a:cubicBezTo>
                        <a:lnTo>
                          <a:pt x="823092" y="66996"/>
                        </a:lnTo>
                        <a:lnTo>
                          <a:pt x="818306" y="71781"/>
                        </a:lnTo>
                        <a:cubicBezTo>
                          <a:pt x="799165" y="86138"/>
                          <a:pt x="775238" y="95708"/>
                          <a:pt x="756096" y="100494"/>
                        </a:cubicBezTo>
                        <a:cubicBezTo>
                          <a:pt x="689100" y="124421"/>
                          <a:pt x="617319" y="133992"/>
                          <a:pt x="545538" y="143562"/>
                        </a:cubicBezTo>
                        <a:lnTo>
                          <a:pt x="521611" y="148348"/>
                        </a:lnTo>
                        <a:cubicBezTo>
                          <a:pt x="449829" y="162704"/>
                          <a:pt x="387619" y="167490"/>
                          <a:pt x="330194" y="167490"/>
                        </a:cubicBezTo>
                        <a:close/>
                        <a:moveTo>
                          <a:pt x="19142" y="100494"/>
                        </a:moveTo>
                        <a:cubicBezTo>
                          <a:pt x="23927" y="105279"/>
                          <a:pt x="28712" y="105279"/>
                          <a:pt x="33498" y="110065"/>
                        </a:cubicBezTo>
                        <a:cubicBezTo>
                          <a:pt x="47854" y="114850"/>
                          <a:pt x="66996" y="119635"/>
                          <a:pt x="95708" y="129206"/>
                        </a:cubicBezTo>
                        <a:cubicBezTo>
                          <a:pt x="133992" y="138777"/>
                          <a:pt x="181846" y="148348"/>
                          <a:pt x="229700" y="153134"/>
                        </a:cubicBezTo>
                        <a:cubicBezTo>
                          <a:pt x="263198" y="157919"/>
                          <a:pt x="296696" y="157919"/>
                          <a:pt x="334979" y="157919"/>
                        </a:cubicBezTo>
                        <a:cubicBezTo>
                          <a:pt x="392404" y="157919"/>
                          <a:pt x="454615" y="153134"/>
                          <a:pt x="521611" y="143562"/>
                        </a:cubicBezTo>
                        <a:lnTo>
                          <a:pt x="545538" y="138777"/>
                        </a:lnTo>
                        <a:cubicBezTo>
                          <a:pt x="617319" y="129206"/>
                          <a:pt x="689100" y="119635"/>
                          <a:pt x="751311" y="95708"/>
                        </a:cubicBezTo>
                        <a:cubicBezTo>
                          <a:pt x="770452" y="90923"/>
                          <a:pt x="789594" y="81352"/>
                          <a:pt x="808736" y="66996"/>
                        </a:cubicBezTo>
                        <a:cubicBezTo>
                          <a:pt x="803950" y="62211"/>
                          <a:pt x="799165" y="57425"/>
                          <a:pt x="799165" y="52640"/>
                        </a:cubicBezTo>
                        <a:lnTo>
                          <a:pt x="799165" y="52640"/>
                        </a:lnTo>
                        <a:cubicBezTo>
                          <a:pt x="794379" y="47854"/>
                          <a:pt x="794379" y="43069"/>
                          <a:pt x="789594" y="38283"/>
                        </a:cubicBezTo>
                        <a:lnTo>
                          <a:pt x="784809" y="33498"/>
                        </a:lnTo>
                        <a:cubicBezTo>
                          <a:pt x="770452" y="9571"/>
                          <a:pt x="760881" y="14356"/>
                          <a:pt x="736954" y="14356"/>
                        </a:cubicBezTo>
                        <a:cubicBezTo>
                          <a:pt x="732169" y="14356"/>
                          <a:pt x="727384" y="14356"/>
                          <a:pt x="727384" y="14356"/>
                        </a:cubicBezTo>
                        <a:cubicBezTo>
                          <a:pt x="674744" y="19142"/>
                          <a:pt x="626890" y="28713"/>
                          <a:pt x="579035" y="38283"/>
                        </a:cubicBezTo>
                        <a:cubicBezTo>
                          <a:pt x="535967" y="47854"/>
                          <a:pt x="488113" y="57425"/>
                          <a:pt x="440259" y="62211"/>
                        </a:cubicBezTo>
                        <a:cubicBezTo>
                          <a:pt x="401975" y="66996"/>
                          <a:pt x="368477" y="66996"/>
                          <a:pt x="330194" y="71781"/>
                        </a:cubicBezTo>
                        <a:lnTo>
                          <a:pt x="296696" y="71781"/>
                        </a:lnTo>
                        <a:cubicBezTo>
                          <a:pt x="282340" y="71781"/>
                          <a:pt x="272769" y="71781"/>
                          <a:pt x="258413" y="76567"/>
                        </a:cubicBezTo>
                        <a:cubicBezTo>
                          <a:pt x="220129" y="81352"/>
                          <a:pt x="181846" y="81352"/>
                          <a:pt x="148348" y="76567"/>
                        </a:cubicBezTo>
                        <a:cubicBezTo>
                          <a:pt x="129206" y="76567"/>
                          <a:pt x="110065" y="71781"/>
                          <a:pt x="86138" y="62211"/>
                        </a:cubicBezTo>
                        <a:cubicBezTo>
                          <a:pt x="71781" y="57425"/>
                          <a:pt x="62211" y="57425"/>
                          <a:pt x="52640" y="62211"/>
                        </a:cubicBezTo>
                        <a:cubicBezTo>
                          <a:pt x="47854" y="62211"/>
                          <a:pt x="43069" y="71781"/>
                          <a:pt x="43069" y="76567"/>
                        </a:cubicBezTo>
                        <a:lnTo>
                          <a:pt x="43069" y="76567"/>
                        </a:lnTo>
                        <a:lnTo>
                          <a:pt x="38283" y="81352"/>
                        </a:lnTo>
                        <a:cubicBezTo>
                          <a:pt x="28712" y="86138"/>
                          <a:pt x="23927" y="95708"/>
                          <a:pt x="19142" y="100494"/>
                        </a:cubicBezTo>
                        <a:close/>
                      </a:path>
                    </a:pathLst>
                  </a:custGeom>
                  <a:solidFill>
                    <a:srgbClr val="3C2868"/>
                  </a:solidFill>
                  <a:ln w="47824" cap="flat">
                    <a:noFill/>
                    <a:prstDash val="solid"/>
                    <a:miter/>
                  </a:ln>
                </p:spPr>
                <p:txBody>
                  <a:bodyPr rtlCol="0" anchor="ctr"/>
                  <a:lstStyle/>
                  <a:p>
                    <a:endParaRPr lang="en-US"/>
                  </a:p>
                </p:txBody>
              </p:sp>
            </p:grpSp>
            <p:sp>
              <p:nvSpPr>
                <p:cNvPr id="322" name="Freeform: Shape 321">
                  <a:extLst>
                    <a:ext uri="{FF2B5EF4-FFF2-40B4-BE49-F238E27FC236}">
                      <a16:creationId xmlns:a16="http://schemas.microsoft.com/office/drawing/2014/main" id="{F91FDCA6-F25D-4A13-8FB1-7BEC36B8F3D4}"/>
                    </a:ext>
                  </a:extLst>
                </p:cNvPr>
                <p:cNvSpPr/>
                <p:nvPr/>
              </p:nvSpPr>
              <p:spPr>
                <a:xfrm>
                  <a:off x="8009856" y="8836030"/>
                  <a:ext cx="234485" cy="151052"/>
                </a:xfrm>
                <a:custGeom>
                  <a:avLst/>
                  <a:gdLst>
                    <a:gd name="connsiteX0" fmla="*/ 162704 w 234485"/>
                    <a:gd name="connsiteY0" fmla="*/ 72675 h 151052"/>
                    <a:gd name="connsiteX1" fmla="*/ 81352 w 234485"/>
                    <a:gd name="connsiteY1" fmla="*/ 15251 h 151052"/>
                    <a:gd name="connsiteX2" fmla="*/ 0 w 234485"/>
                    <a:gd name="connsiteY2" fmla="*/ 10465 h 151052"/>
                    <a:gd name="connsiteX3" fmla="*/ 4785 w 234485"/>
                    <a:gd name="connsiteY3" fmla="*/ 34392 h 151052"/>
                    <a:gd name="connsiteX4" fmla="*/ 81352 w 234485"/>
                    <a:gd name="connsiteY4" fmla="*/ 120530 h 151052"/>
                    <a:gd name="connsiteX5" fmla="*/ 234485 w 234485"/>
                    <a:gd name="connsiteY5" fmla="*/ 144457 h 151052"/>
                    <a:gd name="connsiteX6" fmla="*/ 162704 w 234485"/>
                    <a:gd name="connsiteY6" fmla="*/ 72675 h 1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485" h="151052">
                      <a:moveTo>
                        <a:pt x="162704" y="72675"/>
                      </a:moveTo>
                      <a:cubicBezTo>
                        <a:pt x="138777" y="53534"/>
                        <a:pt x="110064" y="29607"/>
                        <a:pt x="81352" y="15251"/>
                      </a:cubicBezTo>
                      <a:cubicBezTo>
                        <a:pt x="76567" y="10465"/>
                        <a:pt x="0" y="-13462"/>
                        <a:pt x="0" y="10465"/>
                      </a:cubicBezTo>
                      <a:cubicBezTo>
                        <a:pt x="0" y="20036"/>
                        <a:pt x="0" y="24821"/>
                        <a:pt x="4785" y="34392"/>
                      </a:cubicBezTo>
                      <a:cubicBezTo>
                        <a:pt x="23927" y="67890"/>
                        <a:pt x="47854" y="101388"/>
                        <a:pt x="81352" y="120530"/>
                      </a:cubicBezTo>
                      <a:cubicBezTo>
                        <a:pt x="124421" y="149242"/>
                        <a:pt x="181846" y="158813"/>
                        <a:pt x="234485" y="144457"/>
                      </a:cubicBezTo>
                      <a:cubicBezTo>
                        <a:pt x="215344" y="120530"/>
                        <a:pt x="186631" y="96603"/>
                        <a:pt x="162704" y="72675"/>
                      </a:cubicBezTo>
                      <a:close/>
                    </a:path>
                  </a:pathLst>
                </a:custGeom>
                <a:solidFill>
                  <a:srgbClr val="3C2868"/>
                </a:solidFill>
                <a:ln w="47824"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AEAF384D-83E7-428F-AB4A-7BD61F92C846}"/>
                    </a:ext>
                  </a:extLst>
                </p:cNvPr>
                <p:cNvSpPr/>
                <p:nvPr/>
              </p:nvSpPr>
              <p:spPr>
                <a:xfrm>
                  <a:off x="8000285" y="8364336"/>
                  <a:ext cx="1323399" cy="630506"/>
                </a:xfrm>
                <a:custGeom>
                  <a:avLst/>
                  <a:gdLst>
                    <a:gd name="connsiteX0" fmla="*/ 1315990 w 1323399"/>
                    <a:gd name="connsiteY0" fmla="*/ 419949 h 630506"/>
                    <a:gd name="connsiteX1" fmla="*/ 1234638 w 1323399"/>
                    <a:gd name="connsiteY1" fmla="*/ 209390 h 630506"/>
                    <a:gd name="connsiteX2" fmla="*/ 1129359 w 1323399"/>
                    <a:gd name="connsiteY2" fmla="*/ 41901 h 630506"/>
                    <a:gd name="connsiteX3" fmla="*/ 1115003 w 1323399"/>
                    <a:gd name="connsiteY3" fmla="*/ 22759 h 630506"/>
                    <a:gd name="connsiteX4" fmla="*/ 1052792 w 1323399"/>
                    <a:gd name="connsiteY4" fmla="*/ 3617 h 630506"/>
                    <a:gd name="connsiteX5" fmla="*/ 765667 w 1323399"/>
                    <a:gd name="connsiteY5" fmla="*/ 46686 h 630506"/>
                    <a:gd name="connsiteX6" fmla="*/ 626890 w 1323399"/>
                    <a:gd name="connsiteY6" fmla="*/ 56257 h 630506"/>
                    <a:gd name="connsiteX7" fmla="*/ 478542 w 1323399"/>
                    <a:gd name="connsiteY7" fmla="*/ 61042 h 630506"/>
                    <a:gd name="connsiteX8" fmla="*/ 416332 w 1323399"/>
                    <a:gd name="connsiteY8" fmla="*/ 46686 h 630506"/>
                    <a:gd name="connsiteX9" fmla="*/ 382833 w 1323399"/>
                    <a:gd name="connsiteY9" fmla="*/ 46686 h 630506"/>
                    <a:gd name="connsiteX10" fmla="*/ 368477 w 1323399"/>
                    <a:gd name="connsiteY10" fmla="*/ 61042 h 630506"/>
                    <a:gd name="connsiteX11" fmla="*/ 344550 w 1323399"/>
                    <a:gd name="connsiteY11" fmla="*/ 89755 h 630506"/>
                    <a:gd name="connsiteX12" fmla="*/ 296696 w 1323399"/>
                    <a:gd name="connsiteY12" fmla="*/ 137609 h 630506"/>
                    <a:gd name="connsiteX13" fmla="*/ 263198 w 1323399"/>
                    <a:gd name="connsiteY13" fmla="*/ 161536 h 630506"/>
                    <a:gd name="connsiteX14" fmla="*/ 358906 w 1323399"/>
                    <a:gd name="connsiteY14" fmla="*/ 147180 h 630506"/>
                    <a:gd name="connsiteX15" fmla="*/ 334979 w 1323399"/>
                    <a:gd name="connsiteY15" fmla="*/ 252459 h 630506"/>
                    <a:gd name="connsiteX16" fmla="*/ 263198 w 1323399"/>
                    <a:gd name="connsiteY16" fmla="*/ 396021 h 630506"/>
                    <a:gd name="connsiteX17" fmla="*/ 172275 w 1323399"/>
                    <a:gd name="connsiteY17" fmla="*/ 496515 h 630506"/>
                    <a:gd name="connsiteX18" fmla="*/ 66996 w 1323399"/>
                    <a:gd name="connsiteY18" fmla="*/ 491730 h 630506"/>
                    <a:gd name="connsiteX19" fmla="*/ 0 w 1323399"/>
                    <a:gd name="connsiteY19" fmla="*/ 482159 h 630506"/>
                    <a:gd name="connsiteX20" fmla="*/ 4785 w 1323399"/>
                    <a:gd name="connsiteY20" fmla="*/ 496515 h 630506"/>
                    <a:gd name="connsiteX21" fmla="*/ 81352 w 1323399"/>
                    <a:gd name="connsiteY21" fmla="*/ 582653 h 630506"/>
                    <a:gd name="connsiteX22" fmla="*/ 239271 w 1323399"/>
                    <a:gd name="connsiteY22" fmla="*/ 606580 h 630506"/>
                    <a:gd name="connsiteX23" fmla="*/ 248842 w 1323399"/>
                    <a:gd name="connsiteY23" fmla="*/ 616151 h 630506"/>
                    <a:gd name="connsiteX24" fmla="*/ 311052 w 1323399"/>
                    <a:gd name="connsiteY24" fmla="*/ 448661 h 630506"/>
                    <a:gd name="connsiteX25" fmla="*/ 382833 w 1323399"/>
                    <a:gd name="connsiteY25" fmla="*/ 329026 h 630506"/>
                    <a:gd name="connsiteX26" fmla="*/ 631675 w 1323399"/>
                    <a:gd name="connsiteY26" fmla="*/ 209390 h 630506"/>
                    <a:gd name="connsiteX27" fmla="*/ 894873 w 1323399"/>
                    <a:gd name="connsiteY27" fmla="*/ 281171 h 630506"/>
                    <a:gd name="connsiteX28" fmla="*/ 947513 w 1323399"/>
                    <a:gd name="connsiteY28" fmla="*/ 510872 h 630506"/>
                    <a:gd name="connsiteX29" fmla="*/ 1057577 w 1323399"/>
                    <a:gd name="connsiteY29" fmla="*/ 257244 h 630506"/>
                    <a:gd name="connsiteX30" fmla="*/ 1162857 w 1323399"/>
                    <a:gd name="connsiteY30" fmla="*/ 233317 h 630506"/>
                    <a:gd name="connsiteX31" fmla="*/ 1225067 w 1323399"/>
                    <a:gd name="connsiteY31" fmla="*/ 376880 h 630506"/>
                    <a:gd name="connsiteX32" fmla="*/ 1181998 w 1323399"/>
                    <a:gd name="connsiteY32" fmla="*/ 630507 h 630506"/>
                    <a:gd name="connsiteX33" fmla="*/ 1253780 w 1323399"/>
                    <a:gd name="connsiteY33" fmla="*/ 563511 h 630506"/>
                    <a:gd name="connsiteX34" fmla="*/ 1301634 w 1323399"/>
                    <a:gd name="connsiteY34" fmla="*/ 491730 h 630506"/>
                    <a:gd name="connsiteX35" fmla="*/ 1315990 w 1323399"/>
                    <a:gd name="connsiteY35" fmla="*/ 419949 h 63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23399" h="630506">
                      <a:moveTo>
                        <a:pt x="1315990" y="419949"/>
                      </a:moveTo>
                      <a:cubicBezTo>
                        <a:pt x="1292063" y="348167"/>
                        <a:pt x="1268136" y="276386"/>
                        <a:pt x="1234638" y="209390"/>
                      </a:cubicBezTo>
                      <a:cubicBezTo>
                        <a:pt x="1205926" y="151965"/>
                        <a:pt x="1172427" y="94540"/>
                        <a:pt x="1129359" y="41901"/>
                      </a:cubicBezTo>
                      <a:cubicBezTo>
                        <a:pt x="1124573" y="37115"/>
                        <a:pt x="1119788" y="27545"/>
                        <a:pt x="1115003" y="22759"/>
                      </a:cubicBezTo>
                      <a:cubicBezTo>
                        <a:pt x="1095861" y="-5953"/>
                        <a:pt x="1081504" y="-1168"/>
                        <a:pt x="1052792" y="3617"/>
                      </a:cubicBezTo>
                      <a:cubicBezTo>
                        <a:pt x="957084" y="8403"/>
                        <a:pt x="861375" y="37115"/>
                        <a:pt x="765667" y="46686"/>
                      </a:cubicBezTo>
                      <a:cubicBezTo>
                        <a:pt x="717813" y="51472"/>
                        <a:pt x="674744" y="51472"/>
                        <a:pt x="626890" y="56257"/>
                      </a:cubicBezTo>
                      <a:cubicBezTo>
                        <a:pt x="579035" y="61042"/>
                        <a:pt x="531181" y="65828"/>
                        <a:pt x="478542" y="61042"/>
                      </a:cubicBezTo>
                      <a:cubicBezTo>
                        <a:pt x="459400" y="61042"/>
                        <a:pt x="435473" y="51472"/>
                        <a:pt x="416332" y="46686"/>
                      </a:cubicBezTo>
                      <a:cubicBezTo>
                        <a:pt x="406761" y="41901"/>
                        <a:pt x="392404" y="41901"/>
                        <a:pt x="382833" y="46686"/>
                      </a:cubicBezTo>
                      <a:cubicBezTo>
                        <a:pt x="378048" y="46686"/>
                        <a:pt x="373263" y="56257"/>
                        <a:pt x="368477" y="61042"/>
                      </a:cubicBezTo>
                      <a:cubicBezTo>
                        <a:pt x="358906" y="70613"/>
                        <a:pt x="349336" y="75399"/>
                        <a:pt x="344550" y="89755"/>
                      </a:cubicBezTo>
                      <a:cubicBezTo>
                        <a:pt x="330194" y="108897"/>
                        <a:pt x="320623" y="123253"/>
                        <a:pt x="296696" y="137609"/>
                      </a:cubicBezTo>
                      <a:cubicBezTo>
                        <a:pt x="287125" y="147180"/>
                        <a:pt x="272769" y="151965"/>
                        <a:pt x="263198" y="161536"/>
                      </a:cubicBezTo>
                      <a:cubicBezTo>
                        <a:pt x="282340" y="147180"/>
                        <a:pt x="344550" y="108897"/>
                        <a:pt x="358906" y="147180"/>
                      </a:cubicBezTo>
                      <a:cubicBezTo>
                        <a:pt x="378048" y="180678"/>
                        <a:pt x="349336" y="223747"/>
                        <a:pt x="334979" y="252459"/>
                      </a:cubicBezTo>
                      <a:cubicBezTo>
                        <a:pt x="311052" y="300313"/>
                        <a:pt x="291910" y="348167"/>
                        <a:pt x="263198" y="396021"/>
                      </a:cubicBezTo>
                      <a:cubicBezTo>
                        <a:pt x="239271" y="434305"/>
                        <a:pt x="215344" y="477374"/>
                        <a:pt x="172275" y="496515"/>
                      </a:cubicBezTo>
                      <a:cubicBezTo>
                        <a:pt x="138777" y="515657"/>
                        <a:pt x="105279" y="501301"/>
                        <a:pt x="66996" y="491730"/>
                      </a:cubicBezTo>
                      <a:cubicBezTo>
                        <a:pt x="47854" y="486944"/>
                        <a:pt x="23927" y="477374"/>
                        <a:pt x="0" y="482159"/>
                      </a:cubicBezTo>
                      <a:cubicBezTo>
                        <a:pt x="0" y="486944"/>
                        <a:pt x="4785" y="491730"/>
                        <a:pt x="4785" y="496515"/>
                      </a:cubicBezTo>
                      <a:cubicBezTo>
                        <a:pt x="23927" y="530013"/>
                        <a:pt x="47854" y="563511"/>
                        <a:pt x="81352" y="582653"/>
                      </a:cubicBezTo>
                      <a:cubicBezTo>
                        <a:pt x="129206" y="611365"/>
                        <a:pt x="186631" y="620936"/>
                        <a:pt x="239271" y="606580"/>
                      </a:cubicBezTo>
                      <a:cubicBezTo>
                        <a:pt x="244056" y="611365"/>
                        <a:pt x="244056" y="611365"/>
                        <a:pt x="248842" y="616151"/>
                      </a:cubicBezTo>
                      <a:cubicBezTo>
                        <a:pt x="277554" y="563511"/>
                        <a:pt x="291910" y="501301"/>
                        <a:pt x="311052" y="448661"/>
                      </a:cubicBezTo>
                      <a:cubicBezTo>
                        <a:pt x="330194" y="405593"/>
                        <a:pt x="354121" y="362524"/>
                        <a:pt x="382833" y="329026"/>
                      </a:cubicBezTo>
                      <a:cubicBezTo>
                        <a:pt x="449829" y="252459"/>
                        <a:pt x="531181" y="218961"/>
                        <a:pt x="631675" y="209390"/>
                      </a:cubicBezTo>
                      <a:cubicBezTo>
                        <a:pt x="722598" y="199819"/>
                        <a:pt x="827877" y="209390"/>
                        <a:pt x="894873" y="281171"/>
                      </a:cubicBezTo>
                      <a:cubicBezTo>
                        <a:pt x="952298" y="348167"/>
                        <a:pt x="961869" y="429520"/>
                        <a:pt x="947513" y="510872"/>
                      </a:cubicBezTo>
                      <a:cubicBezTo>
                        <a:pt x="1024079" y="453447"/>
                        <a:pt x="1004938" y="329026"/>
                        <a:pt x="1057577" y="257244"/>
                      </a:cubicBezTo>
                      <a:cubicBezTo>
                        <a:pt x="1081504" y="223747"/>
                        <a:pt x="1124573" y="195034"/>
                        <a:pt x="1162857" y="233317"/>
                      </a:cubicBezTo>
                      <a:cubicBezTo>
                        <a:pt x="1201140" y="271601"/>
                        <a:pt x="1215496" y="329026"/>
                        <a:pt x="1225067" y="376880"/>
                      </a:cubicBezTo>
                      <a:cubicBezTo>
                        <a:pt x="1239423" y="463017"/>
                        <a:pt x="1225067" y="553940"/>
                        <a:pt x="1181998" y="630507"/>
                      </a:cubicBezTo>
                      <a:cubicBezTo>
                        <a:pt x="1210711" y="611365"/>
                        <a:pt x="1234638" y="587438"/>
                        <a:pt x="1253780" y="563511"/>
                      </a:cubicBezTo>
                      <a:cubicBezTo>
                        <a:pt x="1272921" y="544369"/>
                        <a:pt x="1287277" y="520442"/>
                        <a:pt x="1301634" y="491730"/>
                      </a:cubicBezTo>
                      <a:cubicBezTo>
                        <a:pt x="1330346" y="477374"/>
                        <a:pt x="1325561" y="448661"/>
                        <a:pt x="1315990" y="419949"/>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6FC6AE9-1196-46CF-A7D1-00720F1D9221}"/>
                    </a:ext>
                  </a:extLst>
                </p:cNvPr>
                <p:cNvSpPr/>
                <p:nvPr/>
              </p:nvSpPr>
              <p:spPr>
                <a:xfrm>
                  <a:off x="8067281" y="8387095"/>
                  <a:ext cx="1258054" cy="598177"/>
                </a:xfrm>
                <a:custGeom>
                  <a:avLst/>
                  <a:gdLst>
                    <a:gd name="connsiteX0" fmla="*/ 1248994 w 1258054"/>
                    <a:gd name="connsiteY0" fmla="*/ 397190 h 598177"/>
                    <a:gd name="connsiteX1" fmla="*/ 1167642 w 1258054"/>
                    <a:gd name="connsiteY1" fmla="*/ 186631 h 598177"/>
                    <a:gd name="connsiteX2" fmla="*/ 1062363 w 1258054"/>
                    <a:gd name="connsiteY2" fmla="*/ 19142 h 598177"/>
                    <a:gd name="connsiteX3" fmla="*/ 1048007 w 1258054"/>
                    <a:gd name="connsiteY3" fmla="*/ 0 h 598177"/>
                    <a:gd name="connsiteX4" fmla="*/ 1048007 w 1258054"/>
                    <a:gd name="connsiteY4" fmla="*/ 0 h 598177"/>
                    <a:gd name="connsiteX5" fmla="*/ 995367 w 1258054"/>
                    <a:gd name="connsiteY5" fmla="*/ 9571 h 598177"/>
                    <a:gd name="connsiteX6" fmla="*/ 899659 w 1258054"/>
                    <a:gd name="connsiteY6" fmla="*/ 28713 h 598177"/>
                    <a:gd name="connsiteX7" fmla="*/ 784809 w 1258054"/>
                    <a:gd name="connsiteY7" fmla="*/ 43069 h 598177"/>
                    <a:gd name="connsiteX8" fmla="*/ 301481 w 1258054"/>
                    <a:gd name="connsiteY8" fmla="*/ 57425 h 598177"/>
                    <a:gd name="connsiteX9" fmla="*/ 301481 w 1258054"/>
                    <a:gd name="connsiteY9" fmla="*/ 57425 h 598177"/>
                    <a:gd name="connsiteX10" fmla="*/ 349336 w 1258054"/>
                    <a:gd name="connsiteY10" fmla="*/ 114850 h 598177"/>
                    <a:gd name="connsiteX11" fmla="*/ 330194 w 1258054"/>
                    <a:gd name="connsiteY11" fmla="*/ 205773 h 598177"/>
                    <a:gd name="connsiteX12" fmla="*/ 200987 w 1258054"/>
                    <a:gd name="connsiteY12" fmla="*/ 454615 h 598177"/>
                    <a:gd name="connsiteX13" fmla="*/ 23927 w 1258054"/>
                    <a:gd name="connsiteY13" fmla="*/ 555108 h 598177"/>
                    <a:gd name="connsiteX14" fmla="*/ 0 w 1258054"/>
                    <a:gd name="connsiteY14" fmla="*/ 545537 h 598177"/>
                    <a:gd name="connsiteX15" fmla="*/ 23927 w 1258054"/>
                    <a:gd name="connsiteY15" fmla="*/ 564679 h 598177"/>
                    <a:gd name="connsiteX16" fmla="*/ 181846 w 1258054"/>
                    <a:gd name="connsiteY16" fmla="*/ 588606 h 598177"/>
                    <a:gd name="connsiteX17" fmla="*/ 191417 w 1258054"/>
                    <a:gd name="connsiteY17" fmla="*/ 598177 h 598177"/>
                    <a:gd name="connsiteX18" fmla="*/ 311052 w 1258054"/>
                    <a:gd name="connsiteY18" fmla="*/ 306267 h 598177"/>
                    <a:gd name="connsiteX19" fmla="*/ 368477 w 1258054"/>
                    <a:gd name="connsiteY19" fmla="*/ 200988 h 598177"/>
                    <a:gd name="connsiteX20" fmla="*/ 425902 w 1258054"/>
                    <a:gd name="connsiteY20" fmla="*/ 124421 h 598177"/>
                    <a:gd name="connsiteX21" fmla="*/ 449829 w 1258054"/>
                    <a:gd name="connsiteY21" fmla="*/ 148348 h 598177"/>
                    <a:gd name="connsiteX22" fmla="*/ 430688 w 1258054"/>
                    <a:gd name="connsiteY22" fmla="*/ 224915 h 598177"/>
                    <a:gd name="connsiteX23" fmla="*/ 430688 w 1258054"/>
                    <a:gd name="connsiteY23" fmla="*/ 224915 h 598177"/>
                    <a:gd name="connsiteX24" fmla="*/ 559894 w 1258054"/>
                    <a:gd name="connsiteY24" fmla="*/ 138777 h 598177"/>
                    <a:gd name="connsiteX25" fmla="*/ 784809 w 1258054"/>
                    <a:gd name="connsiteY25" fmla="*/ 114850 h 598177"/>
                    <a:gd name="connsiteX26" fmla="*/ 928371 w 1258054"/>
                    <a:gd name="connsiteY26" fmla="*/ 291911 h 598177"/>
                    <a:gd name="connsiteX27" fmla="*/ 933156 w 1258054"/>
                    <a:gd name="connsiteY27" fmla="*/ 291911 h 598177"/>
                    <a:gd name="connsiteX28" fmla="*/ 933156 w 1258054"/>
                    <a:gd name="connsiteY28" fmla="*/ 282339 h 598177"/>
                    <a:gd name="connsiteX29" fmla="*/ 942727 w 1258054"/>
                    <a:gd name="connsiteY29" fmla="*/ 153133 h 598177"/>
                    <a:gd name="connsiteX30" fmla="*/ 976225 w 1258054"/>
                    <a:gd name="connsiteY30" fmla="*/ 90923 h 598177"/>
                    <a:gd name="connsiteX31" fmla="*/ 1052792 w 1258054"/>
                    <a:gd name="connsiteY31" fmla="*/ 90923 h 598177"/>
                    <a:gd name="connsiteX32" fmla="*/ 1162857 w 1258054"/>
                    <a:gd name="connsiteY32" fmla="*/ 234485 h 598177"/>
                    <a:gd name="connsiteX33" fmla="*/ 1215496 w 1258054"/>
                    <a:gd name="connsiteY33" fmla="*/ 354121 h 598177"/>
                    <a:gd name="connsiteX34" fmla="*/ 1248994 w 1258054"/>
                    <a:gd name="connsiteY34" fmla="*/ 459400 h 598177"/>
                    <a:gd name="connsiteX35" fmla="*/ 1248994 w 1258054"/>
                    <a:gd name="connsiteY35" fmla="*/ 397190 h 598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58054" h="598177">
                      <a:moveTo>
                        <a:pt x="1248994" y="397190"/>
                      </a:moveTo>
                      <a:cubicBezTo>
                        <a:pt x="1225067" y="325408"/>
                        <a:pt x="1201140" y="253627"/>
                        <a:pt x="1167642" y="186631"/>
                      </a:cubicBezTo>
                      <a:cubicBezTo>
                        <a:pt x="1138930" y="129206"/>
                        <a:pt x="1105431" y="71781"/>
                        <a:pt x="1062363" y="19142"/>
                      </a:cubicBezTo>
                      <a:cubicBezTo>
                        <a:pt x="1057577" y="14356"/>
                        <a:pt x="1052792" y="4786"/>
                        <a:pt x="1048007" y="0"/>
                      </a:cubicBezTo>
                      <a:cubicBezTo>
                        <a:pt x="1048007" y="0"/>
                        <a:pt x="1048007" y="0"/>
                        <a:pt x="1048007" y="0"/>
                      </a:cubicBezTo>
                      <a:cubicBezTo>
                        <a:pt x="1028865" y="4786"/>
                        <a:pt x="1014508" y="9571"/>
                        <a:pt x="995367" y="9571"/>
                      </a:cubicBezTo>
                      <a:cubicBezTo>
                        <a:pt x="961869" y="14356"/>
                        <a:pt x="933156" y="23927"/>
                        <a:pt x="899659" y="28713"/>
                      </a:cubicBezTo>
                      <a:cubicBezTo>
                        <a:pt x="861375" y="38283"/>
                        <a:pt x="823092" y="38283"/>
                        <a:pt x="784809" y="43069"/>
                      </a:cubicBezTo>
                      <a:cubicBezTo>
                        <a:pt x="622104" y="62210"/>
                        <a:pt x="464185" y="86137"/>
                        <a:pt x="301481" y="57425"/>
                      </a:cubicBezTo>
                      <a:cubicBezTo>
                        <a:pt x="301481" y="57425"/>
                        <a:pt x="301481" y="57425"/>
                        <a:pt x="301481" y="57425"/>
                      </a:cubicBezTo>
                      <a:cubicBezTo>
                        <a:pt x="320623" y="71781"/>
                        <a:pt x="344550" y="90923"/>
                        <a:pt x="349336" y="114850"/>
                      </a:cubicBezTo>
                      <a:cubicBezTo>
                        <a:pt x="354121" y="148348"/>
                        <a:pt x="344550" y="177060"/>
                        <a:pt x="330194" y="205773"/>
                      </a:cubicBezTo>
                      <a:cubicBezTo>
                        <a:pt x="287125" y="287125"/>
                        <a:pt x="253627" y="378048"/>
                        <a:pt x="200987" y="454615"/>
                      </a:cubicBezTo>
                      <a:cubicBezTo>
                        <a:pt x="162704" y="512040"/>
                        <a:pt x="100494" y="574250"/>
                        <a:pt x="23927" y="555108"/>
                      </a:cubicBezTo>
                      <a:cubicBezTo>
                        <a:pt x="14356" y="555108"/>
                        <a:pt x="9571" y="550323"/>
                        <a:pt x="0" y="545537"/>
                      </a:cubicBezTo>
                      <a:cubicBezTo>
                        <a:pt x="9571" y="550323"/>
                        <a:pt x="14356" y="559894"/>
                        <a:pt x="23927" y="564679"/>
                      </a:cubicBezTo>
                      <a:cubicBezTo>
                        <a:pt x="71781" y="593392"/>
                        <a:pt x="129206" y="602963"/>
                        <a:pt x="181846" y="588606"/>
                      </a:cubicBezTo>
                      <a:cubicBezTo>
                        <a:pt x="186631" y="593392"/>
                        <a:pt x="186631" y="593392"/>
                        <a:pt x="191417" y="598177"/>
                      </a:cubicBezTo>
                      <a:cubicBezTo>
                        <a:pt x="224914" y="497683"/>
                        <a:pt x="263198" y="401975"/>
                        <a:pt x="311052" y="306267"/>
                      </a:cubicBezTo>
                      <a:cubicBezTo>
                        <a:pt x="330194" y="272769"/>
                        <a:pt x="349336" y="234485"/>
                        <a:pt x="368477" y="200988"/>
                      </a:cubicBezTo>
                      <a:cubicBezTo>
                        <a:pt x="382833" y="177060"/>
                        <a:pt x="401975" y="143563"/>
                        <a:pt x="425902" y="124421"/>
                      </a:cubicBezTo>
                      <a:cubicBezTo>
                        <a:pt x="445044" y="110065"/>
                        <a:pt x="454615" y="129206"/>
                        <a:pt x="449829" y="148348"/>
                      </a:cubicBezTo>
                      <a:cubicBezTo>
                        <a:pt x="449829" y="177060"/>
                        <a:pt x="435473" y="200988"/>
                        <a:pt x="430688" y="224915"/>
                      </a:cubicBezTo>
                      <a:cubicBezTo>
                        <a:pt x="430688" y="224915"/>
                        <a:pt x="430688" y="224915"/>
                        <a:pt x="430688" y="224915"/>
                      </a:cubicBezTo>
                      <a:cubicBezTo>
                        <a:pt x="445044" y="172275"/>
                        <a:pt x="516825" y="153133"/>
                        <a:pt x="559894" y="138777"/>
                      </a:cubicBezTo>
                      <a:cubicBezTo>
                        <a:pt x="631675" y="114850"/>
                        <a:pt x="708242" y="105279"/>
                        <a:pt x="784809" y="114850"/>
                      </a:cubicBezTo>
                      <a:cubicBezTo>
                        <a:pt x="880517" y="129206"/>
                        <a:pt x="928371" y="205773"/>
                        <a:pt x="928371" y="291911"/>
                      </a:cubicBezTo>
                      <a:cubicBezTo>
                        <a:pt x="928371" y="291911"/>
                        <a:pt x="928371" y="291911"/>
                        <a:pt x="933156" y="291911"/>
                      </a:cubicBezTo>
                      <a:cubicBezTo>
                        <a:pt x="933156" y="287125"/>
                        <a:pt x="933156" y="287125"/>
                        <a:pt x="933156" y="282339"/>
                      </a:cubicBezTo>
                      <a:cubicBezTo>
                        <a:pt x="937942" y="239271"/>
                        <a:pt x="937942" y="196202"/>
                        <a:pt x="942727" y="153133"/>
                      </a:cubicBezTo>
                      <a:cubicBezTo>
                        <a:pt x="947513" y="129206"/>
                        <a:pt x="952298" y="105279"/>
                        <a:pt x="976225" y="90923"/>
                      </a:cubicBezTo>
                      <a:cubicBezTo>
                        <a:pt x="1000152" y="76567"/>
                        <a:pt x="1028865" y="81352"/>
                        <a:pt x="1052792" y="90923"/>
                      </a:cubicBezTo>
                      <a:cubicBezTo>
                        <a:pt x="1110217" y="114850"/>
                        <a:pt x="1138930" y="181846"/>
                        <a:pt x="1162857" y="234485"/>
                      </a:cubicBezTo>
                      <a:cubicBezTo>
                        <a:pt x="1181998" y="272769"/>
                        <a:pt x="1196354" y="315838"/>
                        <a:pt x="1215496" y="354121"/>
                      </a:cubicBezTo>
                      <a:cubicBezTo>
                        <a:pt x="1229852" y="387619"/>
                        <a:pt x="1239423" y="425902"/>
                        <a:pt x="1248994" y="459400"/>
                      </a:cubicBezTo>
                      <a:cubicBezTo>
                        <a:pt x="1263350" y="445044"/>
                        <a:pt x="1258565" y="421117"/>
                        <a:pt x="1248994" y="397190"/>
                      </a:cubicBezTo>
                      <a:close/>
                    </a:path>
                  </a:pathLst>
                </a:custGeom>
                <a:solidFill>
                  <a:srgbClr val="602483">
                    <a:alpha val="30000"/>
                  </a:srgbClr>
                </a:solidFill>
                <a:ln w="47824"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1B238688-0F1B-49B7-BC19-5C24E317FB48}"/>
                    </a:ext>
                  </a:extLst>
                </p:cNvPr>
                <p:cNvSpPr/>
                <p:nvPr/>
              </p:nvSpPr>
              <p:spPr>
                <a:xfrm>
                  <a:off x="8373547" y="8382310"/>
                  <a:ext cx="780022" cy="123224"/>
                </a:xfrm>
                <a:custGeom>
                  <a:avLst/>
                  <a:gdLst>
                    <a:gd name="connsiteX0" fmla="*/ 421117 w 780022"/>
                    <a:gd name="connsiteY0" fmla="*/ 114850 h 123224"/>
                    <a:gd name="connsiteX1" fmla="*/ 588606 w 780022"/>
                    <a:gd name="connsiteY1" fmla="*/ 100494 h 123224"/>
                    <a:gd name="connsiteX2" fmla="*/ 780023 w 780022"/>
                    <a:gd name="connsiteY2" fmla="*/ 43069 h 123224"/>
                    <a:gd name="connsiteX3" fmla="*/ 760881 w 780022"/>
                    <a:gd name="connsiteY3" fmla="*/ 19142 h 123224"/>
                    <a:gd name="connsiteX4" fmla="*/ 746525 w 780022"/>
                    <a:gd name="connsiteY4" fmla="*/ 0 h 123224"/>
                    <a:gd name="connsiteX5" fmla="*/ 746525 w 780022"/>
                    <a:gd name="connsiteY5" fmla="*/ 0 h 123224"/>
                    <a:gd name="connsiteX6" fmla="*/ 693886 w 780022"/>
                    <a:gd name="connsiteY6" fmla="*/ 9571 h 123224"/>
                    <a:gd name="connsiteX7" fmla="*/ 598177 w 780022"/>
                    <a:gd name="connsiteY7" fmla="*/ 28713 h 123224"/>
                    <a:gd name="connsiteX8" fmla="*/ 483327 w 780022"/>
                    <a:gd name="connsiteY8" fmla="*/ 43069 h 123224"/>
                    <a:gd name="connsiteX9" fmla="*/ 0 w 780022"/>
                    <a:gd name="connsiteY9" fmla="*/ 57425 h 123224"/>
                    <a:gd name="connsiteX10" fmla="*/ 0 w 780022"/>
                    <a:gd name="connsiteY10" fmla="*/ 57425 h 123224"/>
                    <a:gd name="connsiteX11" fmla="*/ 43069 w 780022"/>
                    <a:gd name="connsiteY11" fmla="*/ 95708 h 123224"/>
                    <a:gd name="connsiteX12" fmla="*/ 62210 w 780022"/>
                    <a:gd name="connsiteY12" fmla="*/ 100494 h 123224"/>
                    <a:gd name="connsiteX13" fmla="*/ 186631 w 780022"/>
                    <a:gd name="connsiteY13" fmla="*/ 119635 h 123224"/>
                    <a:gd name="connsiteX14" fmla="*/ 306267 w 780022"/>
                    <a:gd name="connsiteY14" fmla="*/ 119635 h 123224"/>
                    <a:gd name="connsiteX15" fmla="*/ 421117 w 780022"/>
                    <a:gd name="connsiteY15" fmla="*/ 114850 h 123224"/>
                    <a:gd name="connsiteX16" fmla="*/ 421117 w 780022"/>
                    <a:gd name="connsiteY16" fmla="*/ 114850 h 12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0022" h="123224">
                      <a:moveTo>
                        <a:pt x="421117" y="114850"/>
                      </a:moveTo>
                      <a:cubicBezTo>
                        <a:pt x="478542" y="110065"/>
                        <a:pt x="535967" y="110065"/>
                        <a:pt x="588606" y="100494"/>
                      </a:cubicBezTo>
                      <a:cubicBezTo>
                        <a:pt x="650817" y="90923"/>
                        <a:pt x="722598" y="76567"/>
                        <a:pt x="780023" y="43069"/>
                      </a:cubicBezTo>
                      <a:cubicBezTo>
                        <a:pt x="775238" y="33498"/>
                        <a:pt x="765667" y="28713"/>
                        <a:pt x="760881" y="19142"/>
                      </a:cubicBezTo>
                      <a:cubicBezTo>
                        <a:pt x="756096" y="14356"/>
                        <a:pt x="751310" y="4785"/>
                        <a:pt x="746525" y="0"/>
                      </a:cubicBezTo>
                      <a:cubicBezTo>
                        <a:pt x="746525" y="0"/>
                        <a:pt x="746525" y="0"/>
                        <a:pt x="746525" y="0"/>
                      </a:cubicBezTo>
                      <a:cubicBezTo>
                        <a:pt x="727383" y="4785"/>
                        <a:pt x="713027" y="9571"/>
                        <a:pt x="693886" y="9571"/>
                      </a:cubicBezTo>
                      <a:cubicBezTo>
                        <a:pt x="660387" y="14356"/>
                        <a:pt x="631675" y="23927"/>
                        <a:pt x="598177" y="28713"/>
                      </a:cubicBezTo>
                      <a:cubicBezTo>
                        <a:pt x="559894" y="38283"/>
                        <a:pt x="521611" y="38283"/>
                        <a:pt x="483327" y="43069"/>
                      </a:cubicBezTo>
                      <a:cubicBezTo>
                        <a:pt x="320623" y="62210"/>
                        <a:pt x="162704" y="86137"/>
                        <a:pt x="0" y="57425"/>
                      </a:cubicBezTo>
                      <a:cubicBezTo>
                        <a:pt x="0" y="57425"/>
                        <a:pt x="0" y="57425"/>
                        <a:pt x="0" y="57425"/>
                      </a:cubicBezTo>
                      <a:cubicBezTo>
                        <a:pt x="14356" y="71781"/>
                        <a:pt x="33498" y="81352"/>
                        <a:pt x="43069" y="95708"/>
                      </a:cubicBezTo>
                      <a:cubicBezTo>
                        <a:pt x="47854" y="95708"/>
                        <a:pt x="57425" y="100494"/>
                        <a:pt x="62210" y="100494"/>
                      </a:cubicBezTo>
                      <a:cubicBezTo>
                        <a:pt x="100494" y="114850"/>
                        <a:pt x="143563" y="114850"/>
                        <a:pt x="186631" y="119635"/>
                      </a:cubicBezTo>
                      <a:cubicBezTo>
                        <a:pt x="224914" y="124421"/>
                        <a:pt x="267983" y="124421"/>
                        <a:pt x="306267" y="119635"/>
                      </a:cubicBezTo>
                      <a:cubicBezTo>
                        <a:pt x="339765" y="124421"/>
                        <a:pt x="378048" y="124421"/>
                        <a:pt x="421117" y="114850"/>
                      </a:cubicBezTo>
                      <a:cubicBezTo>
                        <a:pt x="416331" y="114850"/>
                        <a:pt x="416331" y="114850"/>
                        <a:pt x="421117" y="114850"/>
                      </a:cubicBezTo>
                      <a:close/>
                    </a:path>
                  </a:pathLst>
                </a:custGeom>
                <a:solidFill>
                  <a:srgbClr val="602483">
                    <a:alpha val="60000"/>
                  </a:srgbClr>
                </a:solidFill>
                <a:ln w="47824" cap="flat">
                  <a:noFill/>
                  <a:prstDash val="solid"/>
                  <a:miter/>
                </a:ln>
              </p:spPr>
              <p:txBody>
                <a:bodyPr rtlCol="0" anchor="ctr"/>
                <a:lstStyle/>
                <a:p>
                  <a:endParaRPr lang="en-US"/>
                </a:p>
              </p:txBody>
            </p:sp>
          </p:grpSp>
          <p:grpSp>
            <p:nvGrpSpPr>
              <p:cNvPr id="133" name="Graphic 3">
                <a:extLst>
                  <a:ext uri="{FF2B5EF4-FFF2-40B4-BE49-F238E27FC236}">
                    <a16:creationId xmlns:a16="http://schemas.microsoft.com/office/drawing/2014/main" id="{B8186803-FBC6-49DD-90EE-4158CD2B9D1F}"/>
                  </a:ext>
                </a:extLst>
              </p:cNvPr>
              <p:cNvGrpSpPr/>
              <p:nvPr/>
            </p:nvGrpSpPr>
            <p:grpSpPr>
              <a:xfrm>
                <a:off x="9387318" y="7324732"/>
                <a:ext cx="514760" cy="679529"/>
                <a:chOff x="9387318" y="7324732"/>
                <a:chExt cx="514760" cy="679529"/>
              </a:xfrm>
            </p:grpSpPr>
            <p:grpSp>
              <p:nvGrpSpPr>
                <p:cNvPr id="289" name="Graphic 3">
                  <a:extLst>
                    <a:ext uri="{FF2B5EF4-FFF2-40B4-BE49-F238E27FC236}">
                      <a16:creationId xmlns:a16="http://schemas.microsoft.com/office/drawing/2014/main" id="{C8796B39-3B63-46B2-BE4F-797128D53F1C}"/>
                    </a:ext>
                  </a:extLst>
                </p:cNvPr>
                <p:cNvGrpSpPr/>
                <p:nvPr/>
              </p:nvGrpSpPr>
              <p:grpSpPr>
                <a:xfrm>
                  <a:off x="9387318" y="7324732"/>
                  <a:ext cx="514760" cy="679529"/>
                  <a:chOff x="9387318" y="7324732"/>
                  <a:chExt cx="514760" cy="679529"/>
                </a:xfrm>
              </p:grpSpPr>
              <p:grpSp>
                <p:nvGrpSpPr>
                  <p:cNvPr id="294" name="Graphic 3">
                    <a:extLst>
                      <a:ext uri="{FF2B5EF4-FFF2-40B4-BE49-F238E27FC236}">
                        <a16:creationId xmlns:a16="http://schemas.microsoft.com/office/drawing/2014/main" id="{6EE0BDDE-A73E-414D-B284-AFD8876CB764}"/>
                      </a:ext>
                    </a:extLst>
                  </p:cNvPr>
                  <p:cNvGrpSpPr/>
                  <p:nvPr/>
                </p:nvGrpSpPr>
                <p:grpSpPr>
                  <a:xfrm>
                    <a:off x="9507691" y="7497008"/>
                    <a:ext cx="163654" cy="215343"/>
                    <a:chOff x="9507691" y="7497008"/>
                    <a:chExt cx="163654" cy="215343"/>
                  </a:xfrm>
                </p:grpSpPr>
                <p:sp>
                  <p:nvSpPr>
                    <p:cNvPr id="314" name="Freeform: Shape 313">
                      <a:extLst>
                        <a:ext uri="{FF2B5EF4-FFF2-40B4-BE49-F238E27FC236}">
                          <a16:creationId xmlns:a16="http://schemas.microsoft.com/office/drawing/2014/main" id="{F13DB6B4-B52F-4F3F-8FFC-512830AD3175}"/>
                        </a:ext>
                      </a:extLst>
                    </p:cNvPr>
                    <p:cNvSpPr/>
                    <p:nvPr/>
                  </p:nvSpPr>
                  <p:spPr>
                    <a:xfrm>
                      <a:off x="9512194" y="7501695"/>
                      <a:ext cx="154041" cy="202782"/>
                    </a:xfrm>
                    <a:custGeom>
                      <a:avLst/>
                      <a:gdLst>
                        <a:gd name="connsiteX0" fmla="*/ 72063 w 154041"/>
                        <a:gd name="connsiteY0" fmla="*/ 98 h 202782"/>
                        <a:gd name="connsiteX1" fmla="*/ 153415 w 154041"/>
                        <a:gd name="connsiteY1" fmla="*/ 52737 h 202782"/>
                        <a:gd name="connsiteX2" fmla="*/ 124703 w 154041"/>
                        <a:gd name="connsiteY2" fmla="*/ 196300 h 202782"/>
                        <a:gd name="connsiteX3" fmla="*/ 282 w 154041"/>
                        <a:gd name="connsiteY3" fmla="*/ 81450 h 202782"/>
                        <a:gd name="connsiteX4" fmla="*/ 72063 w 154041"/>
                        <a:gd name="connsiteY4" fmla="*/ 98 h 202782"/>
                        <a:gd name="connsiteX5" fmla="*/ 72063 w 154041"/>
                        <a:gd name="connsiteY5" fmla="*/ 98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041" h="202782">
                          <a:moveTo>
                            <a:pt x="72063" y="98"/>
                          </a:moveTo>
                          <a:cubicBezTo>
                            <a:pt x="72063" y="98"/>
                            <a:pt x="148630" y="-4688"/>
                            <a:pt x="153415" y="52737"/>
                          </a:cubicBezTo>
                          <a:cubicBezTo>
                            <a:pt x="158201" y="110162"/>
                            <a:pt x="134274" y="162802"/>
                            <a:pt x="124703" y="196300"/>
                          </a:cubicBezTo>
                          <a:cubicBezTo>
                            <a:pt x="115133" y="225012"/>
                            <a:pt x="5068" y="153231"/>
                            <a:pt x="282" y="81450"/>
                          </a:cubicBezTo>
                          <a:cubicBezTo>
                            <a:pt x="-4503" y="9669"/>
                            <a:pt x="52922" y="98"/>
                            <a:pt x="72063" y="98"/>
                          </a:cubicBezTo>
                          <a:lnTo>
                            <a:pt x="72063" y="98"/>
                          </a:lnTo>
                          <a:close/>
                        </a:path>
                      </a:pathLst>
                    </a:custGeom>
                    <a:solidFill>
                      <a:srgbClr val="D9531E"/>
                    </a:solidFill>
                    <a:ln w="47824"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FCC80021-A02D-411F-85E0-72717D952BE4}"/>
                        </a:ext>
                      </a:extLst>
                    </p:cNvPr>
                    <p:cNvSpPr/>
                    <p:nvPr/>
                  </p:nvSpPr>
                  <p:spPr>
                    <a:xfrm>
                      <a:off x="9507691" y="7497008"/>
                      <a:ext cx="163654" cy="215343"/>
                    </a:xfrm>
                    <a:custGeom>
                      <a:avLst/>
                      <a:gdLst>
                        <a:gd name="connsiteX0" fmla="*/ 0 w 163654"/>
                        <a:gd name="connsiteY0" fmla="*/ 86137 h 215343"/>
                        <a:gd name="connsiteX1" fmla="*/ 19142 w 163654"/>
                        <a:gd name="connsiteY1" fmla="*/ 23927 h 215343"/>
                        <a:gd name="connsiteX2" fmla="*/ 76567 w 163654"/>
                        <a:gd name="connsiteY2" fmla="*/ 0 h 215343"/>
                        <a:gd name="connsiteX3" fmla="*/ 76567 w 163654"/>
                        <a:gd name="connsiteY3" fmla="*/ 0 h 215343"/>
                        <a:gd name="connsiteX4" fmla="*/ 76567 w 163654"/>
                        <a:gd name="connsiteY4" fmla="*/ 0 h 215343"/>
                        <a:gd name="connsiteX5" fmla="*/ 162704 w 163654"/>
                        <a:gd name="connsiteY5" fmla="*/ 57425 h 215343"/>
                        <a:gd name="connsiteX6" fmla="*/ 143563 w 163654"/>
                        <a:gd name="connsiteY6" fmla="*/ 181846 h 215343"/>
                        <a:gd name="connsiteX7" fmla="*/ 138777 w 163654"/>
                        <a:gd name="connsiteY7" fmla="*/ 205773 h 215343"/>
                        <a:gd name="connsiteX8" fmla="*/ 124421 w 163654"/>
                        <a:gd name="connsiteY8" fmla="*/ 215344 h 215343"/>
                        <a:gd name="connsiteX9" fmla="*/ 124421 w 163654"/>
                        <a:gd name="connsiteY9" fmla="*/ 215344 h 215343"/>
                        <a:gd name="connsiteX10" fmla="*/ 0 w 163654"/>
                        <a:gd name="connsiteY10" fmla="*/ 86137 h 215343"/>
                        <a:gd name="connsiteX11" fmla="*/ 76567 w 163654"/>
                        <a:gd name="connsiteY11" fmla="*/ 9571 h 215343"/>
                        <a:gd name="connsiteX12" fmla="*/ 28712 w 163654"/>
                        <a:gd name="connsiteY12" fmla="*/ 33498 h 215343"/>
                        <a:gd name="connsiteX13" fmla="*/ 14356 w 163654"/>
                        <a:gd name="connsiteY13" fmla="*/ 86137 h 215343"/>
                        <a:gd name="connsiteX14" fmla="*/ 124421 w 163654"/>
                        <a:gd name="connsiteY14" fmla="*/ 200988 h 215343"/>
                        <a:gd name="connsiteX15" fmla="*/ 129206 w 163654"/>
                        <a:gd name="connsiteY15" fmla="*/ 200988 h 215343"/>
                        <a:gd name="connsiteX16" fmla="*/ 133991 w 163654"/>
                        <a:gd name="connsiteY16" fmla="*/ 177060 h 215343"/>
                        <a:gd name="connsiteX17" fmla="*/ 153134 w 163654"/>
                        <a:gd name="connsiteY17" fmla="*/ 57425 h 215343"/>
                        <a:gd name="connsiteX18" fmla="*/ 76567 w 163654"/>
                        <a:gd name="connsiteY18" fmla="*/ 9571 h 215343"/>
                        <a:gd name="connsiteX19" fmla="*/ 76567 w 163654"/>
                        <a:gd name="connsiteY19" fmla="*/ 9571 h 21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654" h="215343">
                          <a:moveTo>
                            <a:pt x="0" y="86137"/>
                          </a:moveTo>
                          <a:cubicBezTo>
                            <a:pt x="0" y="57425"/>
                            <a:pt x="4785" y="38283"/>
                            <a:pt x="19142" y="23927"/>
                          </a:cubicBezTo>
                          <a:cubicBezTo>
                            <a:pt x="33498" y="4785"/>
                            <a:pt x="62210" y="0"/>
                            <a:pt x="76567" y="0"/>
                          </a:cubicBezTo>
                          <a:lnTo>
                            <a:pt x="76567" y="0"/>
                          </a:lnTo>
                          <a:lnTo>
                            <a:pt x="76567" y="0"/>
                          </a:lnTo>
                          <a:cubicBezTo>
                            <a:pt x="90923" y="0"/>
                            <a:pt x="157919" y="0"/>
                            <a:pt x="162704" y="57425"/>
                          </a:cubicBezTo>
                          <a:cubicBezTo>
                            <a:pt x="167490" y="105279"/>
                            <a:pt x="153134" y="148348"/>
                            <a:pt x="143563" y="181846"/>
                          </a:cubicBezTo>
                          <a:cubicBezTo>
                            <a:pt x="138777" y="191417"/>
                            <a:pt x="138777" y="196202"/>
                            <a:pt x="138777" y="205773"/>
                          </a:cubicBezTo>
                          <a:cubicBezTo>
                            <a:pt x="138777" y="215344"/>
                            <a:pt x="129206" y="215344"/>
                            <a:pt x="124421" y="215344"/>
                          </a:cubicBezTo>
                          <a:lnTo>
                            <a:pt x="124421" y="215344"/>
                          </a:lnTo>
                          <a:cubicBezTo>
                            <a:pt x="90923" y="215344"/>
                            <a:pt x="4785" y="148348"/>
                            <a:pt x="0" y="86137"/>
                          </a:cubicBezTo>
                          <a:close/>
                          <a:moveTo>
                            <a:pt x="76567" y="9571"/>
                          </a:moveTo>
                          <a:cubicBezTo>
                            <a:pt x="71782" y="9571"/>
                            <a:pt x="47855" y="9571"/>
                            <a:pt x="28712" y="33498"/>
                          </a:cubicBezTo>
                          <a:cubicBezTo>
                            <a:pt x="19142" y="47854"/>
                            <a:pt x="14356" y="66996"/>
                            <a:pt x="14356" y="86137"/>
                          </a:cubicBezTo>
                          <a:cubicBezTo>
                            <a:pt x="19142" y="143562"/>
                            <a:pt x="100494" y="200988"/>
                            <a:pt x="124421" y="200988"/>
                          </a:cubicBezTo>
                          <a:cubicBezTo>
                            <a:pt x="129206" y="200988"/>
                            <a:pt x="129206" y="200988"/>
                            <a:pt x="129206" y="200988"/>
                          </a:cubicBezTo>
                          <a:cubicBezTo>
                            <a:pt x="129206" y="196202"/>
                            <a:pt x="133991" y="186631"/>
                            <a:pt x="133991" y="177060"/>
                          </a:cubicBezTo>
                          <a:cubicBezTo>
                            <a:pt x="143563" y="148348"/>
                            <a:pt x="157919" y="105279"/>
                            <a:pt x="153134" y="57425"/>
                          </a:cubicBezTo>
                          <a:cubicBezTo>
                            <a:pt x="148348" y="9571"/>
                            <a:pt x="90923" y="9571"/>
                            <a:pt x="76567" y="9571"/>
                          </a:cubicBezTo>
                          <a:lnTo>
                            <a:pt x="76567" y="9571"/>
                          </a:lnTo>
                          <a:close/>
                        </a:path>
                      </a:pathLst>
                    </a:custGeom>
                    <a:solidFill>
                      <a:srgbClr val="B3351C"/>
                    </a:solidFill>
                    <a:ln w="47824" cap="flat">
                      <a:noFill/>
                      <a:prstDash val="solid"/>
                      <a:miter/>
                    </a:ln>
                  </p:spPr>
                  <p:txBody>
                    <a:bodyPr rtlCol="0" anchor="ctr"/>
                    <a:lstStyle/>
                    <a:p>
                      <a:endParaRPr lang="en-US"/>
                    </a:p>
                  </p:txBody>
                </p:sp>
              </p:grpSp>
              <p:sp>
                <p:nvSpPr>
                  <p:cNvPr id="295" name="Freeform: Shape 294">
                    <a:extLst>
                      <a:ext uri="{FF2B5EF4-FFF2-40B4-BE49-F238E27FC236}">
                        <a16:creationId xmlns:a16="http://schemas.microsoft.com/office/drawing/2014/main" id="{17ACA580-035A-4C59-8FFB-8B70E7C56B36}"/>
                      </a:ext>
                    </a:extLst>
                  </p:cNvPr>
                  <p:cNvSpPr/>
                  <p:nvPr/>
                </p:nvSpPr>
                <p:spPr>
                  <a:xfrm>
                    <a:off x="9512194" y="7501695"/>
                    <a:ext cx="154041" cy="202782"/>
                  </a:xfrm>
                  <a:custGeom>
                    <a:avLst/>
                    <a:gdLst>
                      <a:gd name="connsiteX0" fmla="*/ 282 w 154041"/>
                      <a:gd name="connsiteY0" fmla="*/ 81450 h 202782"/>
                      <a:gd name="connsiteX1" fmla="*/ 124703 w 154041"/>
                      <a:gd name="connsiteY1" fmla="*/ 196300 h 202782"/>
                      <a:gd name="connsiteX2" fmla="*/ 153415 w 154041"/>
                      <a:gd name="connsiteY2" fmla="*/ 52737 h 202782"/>
                      <a:gd name="connsiteX3" fmla="*/ 72063 w 154041"/>
                      <a:gd name="connsiteY3" fmla="*/ 98 h 202782"/>
                      <a:gd name="connsiteX4" fmla="*/ 282 w 154041"/>
                      <a:gd name="connsiteY4" fmla="*/ 81450 h 202782"/>
                      <a:gd name="connsiteX5" fmla="*/ 76849 w 154041"/>
                      <a:gd name="connsiteY5" fmla="*/ 86235 h 202782"/>
                      <a:gd name="connsiteX6" fmla="*/ 105561 w 154041"/>
                      <a:gd name="connsiteY6" fmla="*/ 86235 h 202782"/>
                      <a:gd name="connsiteX7" fmla="*/ 95990 w 154041"/>
                      <a:gd name="connsiteY7" fmla="*/ 33596 h 202782"/>
                      <a:gd name="connsiteX8" fmla="*/ 100776 w 154041"/>
                      <a:gd name="connsiteY8" fmla="*/ 28810 h 202782"/>
                      <a:gd name="connsiteX9" fmla="*/ 129488 w 154041"/>
                      <a:gd name="connsiteY9" fmla="*/ 67094 h 202782"/>
                      <a:gd name="connsiteX10" fmla="*/ 119918 w 154041"/>
                      <a:gd name="connsiteY10" fmla="*/ 167587 h 202782"/>
                      <a:gd name="connsiteX11" fmla="*/ 110347 w 154041"/>
                      <a:gd name="connsiteY11" fmla="*/ 162802 h 202782"/>
                      <a:gd name="connsiteX12" fmla="*/ 105561 w 154041"/>
                      <a:gd name="connsiteY12" fmla="*/ 148446 h 202782"/>
                      <a:gd name="connsiteX13" fmla="*/ 105561 w 154041"/>
                      <a:gd name="connsiteY13" fmla="*/ 153231 h 202782"/>
                      <a:gd name="connsiteX14" fmla="*/ 95990 w 154041"/>
                      <a:gd name="connsiteY14" fmla="*/ 153231 h 202782"/>
                      <a:gd name="connsiteX15" fmla="*/ 76849 w 154041"/>
                      <a:gd name="connsiteY15" fmla="*/ 86235 h 20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041" h="202782">
                        <a:moveTo>
                          <a:pt x="282" y="81450"/>
                        </a:moveTo>
                        <a:cubicBezTo>
                          <a:pt x="5068" y="153231"/>
                          <a:pt x="119918" y="225012"/>
                          <a:pt x="124703" y="196300"/>
                        </a:cubicBezTo>
                        <a:cubicBezTo>
                          <a:pt x="134274" y="167587"/>
                          <a:pt x="158201" y="110162"/>
                          <a:pt x="153415" y="52737"/>
                        </a:cubicBezTo>
                        <a:cubicBezTo>
                          <a:pt x="148630" y="-4688"/>
                          <a:pt x="72063" y="98"/>
                          <a:pt x="72063" y="98"/>
                        </a:cubicBezTo>
                        <a:cubicBezTo>
                          <a:pt x="52922" y="98"/>
                          <a:pt x="-4503" y="9669"/>
                          <a:pt x="282" y="81450"/>
                        </a:cubicBezTo>
                        <a:close/>
                        <a:moveTo>
                          <a:pt x="76849" y="86235"/>
                        </a:moveTo>
                        <a:cubicBezTo>
                          <a:pt x="81634" y="67094"/>
                          <a:pt x="95990" y="76664"/>
                          <a:pt x="105561" y="86235"/>
                        </a:cubicBezTo>
                        <a:cubicBezTo>
                          <a:pt x="100776" y="67094"/>
                          <a:pt x="95990" y="52737"/>
                          <a:pt x="95990" y="33596"/>
                        </a:cubicBezTo>
                        <a:cubicBezTo>
                          <a:pt x="95990" y="28810"/>
                          <a:pt x="100776" y="28810"/>
                          <a:pt x="100776" y="28810"/>
                        </a:cubicBezTo>
                        <a:cubicBezTo>
                          <a:pt x="119918" y="33596"/>
                          <a:pt x="124703" y="47952"/>
                          <a:pt x="129488" y="67094"/>
                        </a:cubicBezTo>
                        <a:cubicBezTo>
                          <a:pt x="139060" y="100592"/>
                          <a:pt x="139060" y="138875"/>
                          <a:pt x="119918" y="167587"/>
                        </a:cubicBezTo>
                        <a:cubicBezTo>
                          <a:pt x="115133" y="172373"/>
                          <a:pt x="110347" y="167587"/>
                          <a:pt x="110347" y="162802"/>
                        </a:cubicBezTo>
                        <a:cubicBezTo>
                          <a:pt x="110347" y="158016"/>
                          <a:pt x="105561" y="153231"/>
                          <a:pt x="105561" y="148446"/>
                        </a:cubicBezTo>
                        <a:cubicBezTo>
                          <a:pt x="105561" y="148446"/>
                          <a:pt x="105561" y="148446"/>
                          <a:pt x="105561" y="153231"/>
                        </a:cubicBezTo>
                        <a:cubicBezTo>
                          <a:pt x="105561" y="158016"/>
                          <a:pt x="100776" y="158016"/>
                          <a:pt x="95990" y="153231"/>
                        </a:cubicBezTo>
                        <a:cubicBezTo>
                          <a:pt x="86420" y="134089"/>
                          <a:pt x="76849" y="105377"/>
                          <a:pt x="76849" y="8623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6" name="Graphic 3">
                    <a:extLst>
                      <a:ext uri="{FF2B5EF4-FFF2-40B4-BE49-F238E27FC236}">
                        <a16:creationId xmlns:a16="http://schemas.microsoft.com/office/drawing/2014/main" id="{87949C3D-E252-4FD2-A996-B48B9464C6D9}"/>
                      </a:ext>
                    </a:extLst>
                  </p:cNvPr>
                  <p:cNvGrpSpPr/>
                  <p:nvPr/>
                </p:nvGrpSpPr>
                <p:grpSpPr>
                  <a:xfrm>
                    <a:off x="9387318" y="7324732"/>
                    <a:ext cx="220883" cy="277554"/>
                    <a:chOff x="9387318" y="7324732"/>
                    <a:chExt cx="220883" cy="277554"/>
                  </a:xfrm>
                </p:grpSpPr>
                <p:sp>
                  <p:nvSpPr>
                    <p:cNvPr id="312" name="Freeform: Shape 311">
                      <a:extLst>
                        <a:ext uri="{FF2B5EF4-FFF2-40B4-BE49-F238E27FC236}">
                          <a16:creationId xmlns:a16="http://schemas.microsoft.com/office/drawing/2014/main" id="{80025437-F0F2-425A-B02E-A019AB317222}"/>
                        </a:ext>
                      </a:extLst>
                    </p:cNvPr>
                    <p:cNvSpPr/>
                    <p:nvPr/>
                  </p:nvSpPr>
                  <p:spPr>
                    <a:xfrm>
                      <a:off x="9387898" y="7332411"/>
                      <a:ext cx="203183" cy="260564"/>
                    </a:xfrm>
                    <a:custGeom>
                      <a:avLst/>
                      <a:gdLst>
                        <a:gd name="connsiteX0" fmla="*/ 162862 w 203183"/>
                        <a:gd name="connsiteY0" fmla="*/ 11463 h 260564"/>
                        <a:gd name="connsiteX1" fmla="*/ 129364 w 203183"/>
                        <a:gd name="connsiteY1" fmla="*/ 260305 h 260564"/>
                        <a:gd name="connsiteX2" fmla="*/ 158 w 203183"/>
                        <a:gd name="connsiteY2" fmla="*/ 140669 h 260564"/>
                        <a:gd name="connsiteX3" fmla="*/ 162862 w 203183"/>
                        <a:gd name="connsiteY3" fmla="*/ 11463 h 260564"/>
                        <a:gd name="connsiteX4" fmla="*/ 162862 w 203183"/>
                        <a:gd name="connsiteY4" fmla="*/ 11463 h 260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183" h="260564">
                          <a:moveTo>
                            <a:pt x="162862" y="11463"/>
                          </a:moveTo>
                          <a:cubicBezTo>
                            <a:pt x="162862" y="11463"/>
                            <a:pt x="272927" y="269876"/>
                            <a:pt x="129364" y="260305"/>
                          </a:cubicBezTo>
                          <a:cubicBezTo>
                            <a:pt x="57583" y="255519"/>
                            <a:pt x="9729" y="178953"/>
                            <a:pt x="158" y="140669"/>
                          </a:cubicBezTo>
                          <a:cubicBezTo>
                            <a:pt x="-4628" y="102386"/>
                            <a:pt x="100651" y="-41176"/>
                            <a:pt x="162862" y="11463"/>
                          </a:cubicBezTo>
                          <a:lnTo>
                            <a:pt x="162862" y="11463"/>
                          </a:lnTo>
                          <a:close/>
                        </a:path>
                      </a:pathLst>
                    </a:custGeom>
                    <a:solidFill>
                      <a:srgbClr val="D9531E"/>
                    </a:solidFill>
                    <a:ln w="47824"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8BC3A146-8F37-48A1-83C6-211A2E776C46}"/>
                        </a:ext>
                      </a:extLst>
                    </p:cNvPr>
                    <p:cNvSpPr/>
                    <p:nvPr/>
                  </p:nvSpPr>
                  <p:spPr>
                    <a:xfrm>
                      <a:off x="9387318" y="7324732"/>
                      <a:ext cx="220883" cy="277554"/>
                    </a:xfrm>
                    <a:custGeom>
                      <a:avLst/>
                      <a:gdLst>
                        <a:gd name="connsiteX0" fmla="*/ 134730 w 220883"/>
                        <a:gd name="connsiteY0" fmla="*/ 272769 h 277554"/>
                        <a:gd name="connsiteX1" fmla="*/ 738 w 220883"/>
                        <a:gd name="connsiteY1" fmla="*/ 148348 h 277554"/>
                        <a:gd name="connsiteX2" fmla="*/ 39022 w 220883"/>
                        <a:gd name="connsiteY2" fmla="*/ 66996 h 277554"/>
                        <a:gd name="connsiteX3" fmla="*/ 139515 w 220883"/>
                        <a:gd name="connsiteY3" fmla="*/ 0 h 277554"/>
                        <a:gd name="connsiteX4" fmla="*/ 177799 w 220883"/>
                        <a:gd name="connsiteY4" fmla="*/ 14356 h 277554"/>
                        <a:gd name="connsiteX5" fmla="*/ 177799 w 220883"/>
                        <a:gd name="connsiteY5" fmla="*/ 19142 h 277554"/>
                        <a:gd name="connsiteX6" fmla="*/ 206511 w 220883"/>
                        <a:gd name="connsiteY6" fmla="*/ 248842 h 277554"/>
                        <a:gd name="connsiteX7" fmla="*/ 153872 w 220883"/>
                        <a:gd name="connsiteY7" fmla="*/ 277554 h 277554"/>
                        <a:gd name="connsiteX8" fmla="*/ 153872 w 220883"/>
                        <a:gd name="connsiteY8" fmla="*/ 277554 h 277554"/>
                        <a:gd name="connsiteX9" fmla="*/ 134730 w 220883"/>
                        <a:gd name="connsiteY9" fmla="*/ 272769 h 277554"/>
                        <a:gd name="connsiteX10" fmla="*/ 134730 w 220883"/>
                        <a:gd name="connsiteY10" fmla="*/ 14356 h 277554"/>
                        <a:gd name="connsiteX11" fmla="*/ 43807 w 220883"/>
                        <a:gd name="connsiteY11" fmla="*/ 76567 h 277554"/>
                        <a:gd name="connsiteX12" fmla="*/ 10309 w 220883"/>
                        <a:gd name="connsiteY12" fmla="*/ 148348 h 277554"/>
                        <a:gd name="connsiteX13" fmla="*/ 134730 w 220883"/>
                        <a:gd name="connsiteY13" fmla="*/ 263198 h 277554"/>
                        <a:gd name="connsiteX14" fmla="*/ 144301 w 220883"/>
                        <a:gd name="connsiteY14" fmla="*/ 263198 h 277554"/>
                        <a:gd name="connsiteX15" fmla="*/ 144301 w 220883"/>
                        <a:gd name="connsiteY15" fmla="*/ 263198 h 277554"/>
                        <a:gd name="connsiteX16" fmla="*/ 187370 w 220883"/>
                        <a:gd name="connsiteY16" fmla="*/ 239271 h 277554"/>
                        <a:gd name="connsiteX17" fmla="*/ 158657 w 220883"/>
                        <a:gd name="connsiteY17" fmla="*/ 23927 h 277554"/>
                        <a:gd name="connsiteX18" fmla="*/ 134730 w 220883"/>
                        <a:gd name="connsiteY18" fmla="*/ 14356 h 27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883" h="277554">
                          <a:moveTo>
                            <a:pt x="134730" y="272769"/>
                          </a:moveTo>
                          <a:cubicBezTo>
                            <a:pt x="62949" y="267983"/>
                            <a:pt x="10309" y="186631"/>
                            <a:pt x="738" y="148348"/>
                          </a:cubicBezTo>
                          <a:cubicBezTo>
                            <a:pt x="-4047" y="129206"/>
                            <a:pt x="15095" y="95708"/>
                            <a:pt x="39022" y="66996"/>
                          </a:cubicBezTo>
                          <a:cubicBezTo>
                            <a:pt x="72519" y="28713"/>
                            <a:pt x="106018" y="0"/>
                            <a:pt x="139515" y="0"/>
                          </a:cubicBezTo>
                          <a:cubicBezTo>
                            <a:pt x="153872" y="0"/>
                            <a:pt x="163442" y="4786"/>
                            <a:pt x="177799" y="14356"/>
                          </a:cubicBezTo>
                          <a:cubicBezTo>
                            <a:pt x="177799" y="14356"/>
                            <a:pt x="177799" y="14356"/>
                            <a:pt x="177799" y="19142"/>
                          </a:cubicBezTo>
                          <a:cubicBezTo>
                            <a:pt x="182584" y="23927"/>
                            <a:pt x="249580" y="181846"/>
                            <a:pt x="206511" y="248842"/>
                          </a:cubicBezTo>
                          <a:cubicBezTo>
                            <a:pt x="196940" y="267983"/>
                            <a:pt x="177799" y="277554"/>
                            <a:pt x="153872" y="277554"/>
                          </a:cubicBezTo>
                          <a:lnTo>
                            <a:pt x="153872" y="277554"/>
                          </a:lnTo>
                          <a:cubicBezTo>
                            <a:pt x="144301" y="272769"/>
                            <a:pt x="139515" y="272769"/>
                            <a:pt x="134730" y="272769"/>
                          </a:cubicBezTo>
                          <a:close/>
                          <a:moveTo>
                            <a:pt x="134730" y="14356"/>
                          </a:moveTo>
                          <a:cubicBezTo>
                            <a:pt x="110803" y="14356"/>
                            <a:pt x="77305" y="38283"/>
                            <a:pt x="43807" y="76567"/>
                          </a:cubicBezTo>
                          <a:cubicBezTo>
                            <a:pt x="19880" y="110065"/>
                            <a:pt x="10309" y="133992"/>
                            <a:pt x="10309" y="148348"/>
                          </a:cubicBezTo>
                          <a:cubicBezTo>
                            <a:pt x="19880" y="181846"/>
                            <a:pt x="67734" y="258413"/>
                            <a:pt x="134730" y="263198"/>
                          </a:cubicBezTo>
                          <a:cubicBezTo>
                            <a:pt x="139515" y="263198"/>
                            <a:pt x="144301" y="263198"/>
                            <a:pt x="144301" y="263198"/>
                          </a:cubicBezTo>
                          <a:lnTo>
                            <a:pt x="144301" y="263198"/>
                          </a:lnTo>
                          <a:cubicBezTo>
                            <a:pt x="163442" y="263198"/>
                            <a:pt x="177799" y="253627"/>
                            <a:pt x="187370" y="239271"/>
                          </a:cubicBezTo>
                          <a:cubicBezTo>
                            <a:pt x="220867" y="181846"/>
                            <a:pt x="163442" y="38283"/>
                            <a:pt x="158657" y="23927"/>
                          </a:cubicBezTo>
                          <a:cubicBezTo>
                            <a:pt x="153872" y="14356"/>
                            <a:pt x="144301" y="14356"/>
                            <a:pt x="134730" y="14356"/>
                          </a:cubicBezTo>
                          <a:close/>
                        </a:path>
                      </a:pathLst>
                    </a:custGeom>
                    <a:solidFill>
                      <a:srgbClr val="B3351C"/>
                    </a:solidFill>
                    <a:ln w="47824" cap="flat">
                      <a:noFill/>
                      <a:prstDash val="solid"/>
                      <a:miter/>
                    </a:ln>
                  </p:spPr>
                  <p:txBody>
                    <a:bodyPr rtlCol="0" anchor="ctr"/>
                    <a:lstStyle/>
                    <a:p>
                      <a:endParaRPr lang="en-US"/>
                    </a:p>
                  </p:txBody>
                </p:sp>
              </p:grpSp>
              <p:sp>
                <p:nvSpPr>
                  <p:cNvPr id="297" name="Freeform: Shape 296">
                    <a:extLst>
                      <a:ext uri="{FF2B5EF4-FFF2-40B4-BE49-F238E27FC236}">
                        <a16:creationId xmlns:a16="http://schemas.microsoft.com/office/drawing/2014/main" id="{28D312E9-0552-47A5-9573-4A6AC3073ADF}"/>
                      </a:ext>
                    </a:extLst>
                  </p:cNvPr>
                  <p:cNvSpPr/>
                  <p:nvPr/>
                </p:nvSpPr>
                <p:spPr>
                  <a:xfrm>
                    <a:off x="9392231" y="7329418"/>
                    <a:ext cx="203635" cy="259078"/>
                  </a:xfrm>
                  <a:custGeom>
                    <a:avLst/>
                    <a:gdLst>
                      <a:gd name="connsiteX0" fmla="*/ 610 w 203635"/>
                      <a:gd name="connsiteY0" fmla="*/ 138877 h 259078"/>
                      <a:gd name="connsiteX1" fmla="*/ 129816 w 203635"/>
                      <a:gd name="connsiteY1" fmla="*/ 258512 h 259078"/>
                      <a:gd name="connsiteX2" fmla="*/ 163314 w 203635"/>
                      <a:gd name="connsiteY2" fmla="*/ 9671 h 259078"/>
                      <a:gd name="connsiteX3" fmla="*/ 610 w 203635"/>
                      <a:gd name="connsiteY3" fmla="*/ 138877 h 259078"/>
                      <a:gd name="connsiteX4" fmla="*/ 134602 w 203635"/>
                      <a:gd name="connsiteY4" fmla="*/ 91023 h 259078"/>
                      <a:gd name="connsiteX5" fmla="*/ 129816 w 203635"/>
                      <a:gd name="connsiteY5" fmla="*/ 47954 h 259078"/>
                      <a:gd name="connsiteX6" fmla="*/ 148958 w 203635"/>
                      <a:gd name="connsiteY6" fmla="*/ 43169 h 259078"/>
                      <a:gd name="connsiteX7" fmla="*/ 177670 w 203635"/>
                      <a:gd name="connsiteY7" fmla="*/ 105379 h 259078"/>
                      <a:gd name="connsiteX8" fmla="*/ 187241 w 203635"/>
                      <a:gd name="connsiteY8" fmla="*/ 210658 h 259078"/>
                      <a:gd name="connsiteX9" fmla="*/ 177670 w 203635"/>
                      <a:gd name="connsiteY9" fmla="*/ 210658 h 259078"/>
                      <a:gd name="connsiteX10" fmla="*/ 153743 w 203635"/>
                      <a:gd name="connsiteY10" fmla="*/ 148448 h 259078"/>
                      <a:gd name="connsiteX11" fmla="*/ 172885 w 203635"/>
                      <a:gd name="connsiteY11" fmla="*/ 215444 h 259078"/>
                      <a:gd name="connsiteX12" fmla="*/ 168099 w 203635"/>
                      <a:gd name="connsiteY12" fmla="*/ 220229 h 259078"/>
                      <a:gd name="connsiteX13" fmla="*/ 77177 w 203635"/>
                      <a:gd name="connsiteY13" fmla="*/ 114950 h 259078"/>
                      <a:gd name="connsiteX14" fmla="*/ 134602 w 203635"/>
                      <a:gd name="connsiteY14" fmla="*/ 91023 h 259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635" h="259078">
                        <a:moveTo>
                          <a:pt x="610" y="138877"/>
                        </a:moveTo>
                        <a:cubicBezTo>
                          <a:pt x="10181" y="177160"/>
                          <a:pt x="58035" y="253727"/>
                          <a:pt x="129816" y="258512"/>
                        </a:cubicBezTo>
                        <a:cubicBezTo>
                          <a:pt x="273378" y="272869"/>
                          <a:pt x="163314" y="9671"/>
                          <a:pt x="163314" y="9671"/>
                        </a:cubicBezTo>
                        <a:cubicBezTo>
                          <a:pt x="96318" y="-38183"/>
                          <a:pt x="-8961" y="105379"/>
                          <a:pt x="610" y="138877"/>
                        </a:cubicBezTo>
                        <a:close/>
                        <a:moveTo>
                          <a:pt x="134602" y="91023"/>
                        </a:moveTo>
                        <a:cubicBezTo>
                          <a:pt x="129816" y="76667"/>
                          <a:pt x="125031" y="62310"/>
                          <a:pt x="129816" y="47954"/>
                        </a:cubicBezTo>
                        <a:cubicBezTo>
                          <a:pt x="129816" y="38383"/>
                          <a:pt x="144172" y="33598"/>
                          <a:pt x="148958" y="43169"/>
                        </a:cubicBezTo>
                        <a:cubicBezTo>
                          <a:pt x="163314" y="57525"/>
                          <a:pt x="172885" y="81452"/>
                          <a:pt x="177670" y="105379"/>
                        </a:cubicBezTo>
                        <a:cubicBezTo>
                          <a:pt x="187241" y="138877"/>
                          <a:pt x="192026" y="172375"/>
                          <a:pt x="187241" y="210658"/>
                        </a:cubicBezTo>
                        <a:cubicBezTo>
                          <a:pt x="187241" y="215444"/>
                          <a:pt x="177670" y="210658"/>
                          <a:pt x="177670" y="210658"/>
                        </a:cubicBezTo>
                        <a:cubicBezTo>
                          <a:pt x="172885" y="191517"/>
                          <a:pt x="163314" y="167590"/>
                          <a:pt x="153743" y="148448"/>
                        </a:cubicBezTo>
                        <a:cubicBezTo>
                          <a:pt x="163314" y="172375"/>
                          <a:pt x="168099" y="191517"/>
                          <a:pt x="172885" y="215444"/>
                        </a:cubicBezTo>
                        <a:cubicBezTo>
                          <a:pt x="172885" y="220229"/>
                          <a:pt x="172885" y="220229"/>
                          <a:pt x="168099" y="220229"/>
                        </a:cubicBezTo>
                        <a:cubicBezTo>
                          <a:pt x="115460" y="220229"/>
                          <a:pt x="81962" y="162804"/>
                          <a:pt x="77177" y="114950"/>
                        </a:cubicBezTo>
                        <a:cubicBezTo>
                          <a:pt x="67606" y="62310"/>
                          <a:pt x="105889" y="76667"/>
                          <a:pt x="134602" y="91023"/>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98" name="Graphic 3">
                    <a:extLst>
                      <a:ext uri="{FF2B5EF4-FFF2-40B4-BE49-F238E27FC236}">
                        <a16:creationId xmlns:a16="http://schemas.microsoft.com/office/drawing/2014/main" id="{C5D367EF-074D-4FDD-8839-AD092374307D}"/>
                      </a:ext>
                    </a:extLst>
                  </p:cNvPr>
                  <p:cNvGrpSpPr/>
                  <p:nvPr/>
                </p:nvGrpSpPr>
                <p:grpSpPr>
                  <a:xfrm>
                    <a:off x="9567509" y="7678853"/>
                    <a:ext cx="334568" cy="325408"/>
                    <a:chOff x="9567509" y="7678853"/>
                    <a:chExt cx="334568" cy="325408"/>
                  </a:xfrm>
                </p:grpSpPr>
                <p:sp>
                  <p:nvSpPr>
                    <p:cNvPr id="310" name="Freeform: Shape 309">
                      <a:extLst>
                        <a:ext uri="{FF2B5EF4-FFF2-40B4-BE49-F238E27FC236}">
                          <a16:creationId xmlns:a16="http://schemas.microsoft.com/office/drawing/2014/main" id="{B548B8B1-343D-45BA-81DD-17985BEBEE59}"/>
                        </a:ext>
                      </a:extLst>
                    </p:cNvPr>
                    <p:cNvSpPr/>
                    <p:nvPr/>
                  </p:nvSpPr>
                  <p:spPr>
                    <a:xfrm>
                      <a:off x="9576157" y="7687909"/>
                      <a:ext cx="320565" cy="309134"/>
                    </a:xfrm>
                    <a:custGeom>
                      <a:avLst/>
                      <a:gdLst>
                        <a:gd name="connsiteX0" fmla="*/ 46384 w 320565"/>
                        <a:gd name="connsiteY0" fmla="*/ 5300 h 309134"/>
                        <a:gd name="connsiteX1" fmla="*/ 314368 w 320565"/>
                        <a:gd name="connsiteY1" fmla="*/ 96223 h 309134"/>
                        <a:gd name="connsiteX2" fmla="*/ 276084 w 320565"/>
                        <a:gd name="connsiteY2" fmla="*/ 96223 h 309134"/>
                        <a:gd name="connsiteX3" fmla="*/ 295226 w 320565"/>
                        <a:gd name="connsiteY3" fmla="*/ 297211 h 309134"/>
                        <a:gd name="connsiteX4" fmla="*/ 218659 w 320565"/>
                        <a:gd name="connsiteY4" fmla="*/ 278069 h 309134"/>
                        <a:gd name="connsiteX5" fmla="*/ 89453 w 320565"/>
                        <a:gd name="connsiteY5" fmla="*/ 249357 h 309134"/>
                        <a:gd name="connsiteX6" fmla="*/ 94238 w 320565"/>
                        <a:gd name="connsiteY6" fmla="*/ 268498 h 309134"/>
                        <a:gd name="connsiteX7" fmla="*/ 36813 w 320565"/>
                        <a:gd name="connsiteY7" fmla="*/ 14871 h 309134"/>
                        <a:gd name="connsiteX8" fmla="*/ 46384 w 320565"/>
                        <a:gd name="connsiteY8" fmla="*/ 5300 h 309134"/>
                        <a:gd name="connsiteX9" fmla="*/ 46384 w 320565"/>
                        <a:gd name="connsiteY9" fmla="*/ 5300 h 309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0565" h="309134">
                          <a:moveTo>
                            <a:pt x="46384" y="5300"/>
                          </a:moveTo>
                          <a:cubicBezTo>
                            <a:pt x="46384" y="5300"/>
                            <a:pt x="233015" y="-32983"/>
                            <a:pt x="314368" y="96223"/>
                          </a:cubicBezTo>
                          <a:cubicBezTo>
                            <a:pt x="333509" y="124936"/>
                            <a:pt x="304796" y="96223"/>
                            <a:pt x="276084" y="96223"/>
                          </a:cubicBezTo>
                          <a:cubicBezTo>
                            <a:pt x="247372" y="96223"/>
                            <a:pt x="338295" y="196717"/>
                            <a:pt x="295226" y="297211"/>
                          </a:cubicBezTo>
                          <a:cubicBezTo>
                            <a:pt x="280869" y="335494"/>
                            <a:pt x="252157" y="268498"/>
                            <a:pt x="218659" y="278069"/>
                          </a:cubicBezTo>
                          <a:cubicBezTo>
                            <a:pt x="185161" y="282855"/>
                            <a:pt x="108595" y="268498"/>
                            <a:pt x="89453" y="249357"/>
                          </a:cubicBezTo>
                          <a:cubicBezTo>
                            <a:pt x="65525" y="230215"/>
                            <a:pt x="89453" y="258927"/>
                            <a:pt x="94238" y="268498"/>
                          </a:cubicBezTo>
                          <a:cubicBezTo>
                            <a:pt x="99024" y="273284"/>
                            <a:pt x="-73251" y="206288"/>
                            <a:pt x="36813" y="14871"/>
                          </a:cubicBezTo>
                          <a:lnTo>
                            <a:pt x="46384" y="5300"/>
                          </a:lnTo>
                          <a:lnTo>
                            <a:pt x="46384" y="5300"/>
                          </a:lnTo>
                          <a:close/>
                        </a:path>
                      </a:pathLst>
                    </a:custGeom>
                    <a:solidFill>
                      <a:srgbClr val="D9531E"/>
                    </a:solidFill>
                    <a:ln w="47824"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29103DDE-C564-4EDE-8AC8-8024BB477560}"/>
                        </a:ext>
                      </a:extLst>
                    </p:cNvPr>
                    <p:cNvSpPr/>
                    <p:nvPr/>
                  </p:nvSpPr>
                  <p:spPr>
                    <a:xfrm>
                      <a:off x="9567509" y="7678853"/>
                      <a:ext cx="334568" cy="325408"/>
                    </a:xfrm>
                    <a:custGeom>
                      <a:avLst/>
                      <a:gdLst>
                        <a:gd name="connsiteX0" fmla="*/ 260805 w 334568"/>
                        <a:gd name="connsiteY0" fmla="*/ 311052 h 325408"/>
                        <a:gd name="connsiteX1" fmla="*/ 222522 w 334568"/>
                        <a:gd name="connsiteY1" fmla="*/ 291910 h 325408"/>
                        <a:gd name="connsiteX2" fmla="*/ 208165 w 334568"/>
                        <a:gd name="connsiteY2" fmla="*/ 291910 h 325408"/>
                        <a:gd name="connsiteX3" fmla="*/ 102886 w 334568"/>
                        <a:gd name="connsiteY3" fmla="*/ 272769 h 325408"/>
                        <a:gd name="connsiteX4" fmla="*/ 102886 w 334568"/>
                        <a:gd name="connsiteY4" fmla="*/ 277554 h 325408"/>
                        <a:gd name="connsiteX5" fmla="*/ 98101 w 334568"/>
                        <a:gd name="connsiteY5" fmla="*/ 282340 h 325408"/>
                        <a:gd name="connsiteX6" fmla="*/ 98101 w 334568"/>
                        <a:gd name="connsiteY6" fmla="*/ 282340 h 325408"/>
                        <a:gd name="connsiteX7" fmla="*/ 21534 w 334568"/>
                        <a:gd name="connsiteY7" fmla="*/ 215344 h 325408"/>
                        <a:gd name="connsiteX8" fmla="*/ 35891 w 334568"/>
                        <a:gd name="connsiteY8" fmla="*/ 14356 h 325408"/>
                        <a:gd name="connsiteX9" fmla="*/ 40676 w 334568"/>
                        <a:gd name="connsiteY9" fmla="*/ 9571 h 325408"/>
                        <a:gd name="connsiteX10" fmla="*/ 55032 w 334568"/>
                        <a:gd name="connsiteY10" fmla="*/ 4785 h 325408"/>
                        <a:gd name="connsiteX11" fmla="*/ 112457 w 334568"/>
                        <a:gd name="connsiteY11" fmla="*/ 0 h 325408"/>
                        <a:gd name="connsiteX12" fmla="*/ 327801 w 334568"/>
                        <a:gd name="connsiteY12" fmla="*/ 100494 h 325408"/>
                        <a:gd name="connsiteX13" fmla="*/ 332587 w 334568"/>
                        <a:gd name="connsiteY13" fmla="*/ 119635 h 325408"/>
                        <a:gd name="connsiteX14" fmla="*/ 327801 w 334568"/>
                        <a:gd name="connsiteY14" fmla="*/ 124421 h 325408"/>
                        <a:gd name="connsiteX15" fmla="*/ 318230 w 334568"/>
                        <a:gd name="connsiteY15" fmla="*/ 119635 h 325408"/>
                        <a:gd name="connsiteX16" fmla="*/ 284732 w 334568"/>
                        <a:gd name="connsiteY16" fmla="*/ 110065 h 325408"/>
                        <a:gd name="connsiteX17" fmla="*/ 294303 w 334568"/>
                        <a:gd name="connsiteY17" fmla="*/ 138777 h 325408"/>
                        <a:gd name="connsiteX18" fmla="*/ 308659 w 334568"/>
                        <a:gd name="connsiteY18" fmla="*/ 311052 h 325408"/>
                        <a:gd name="connsiteX19" fmla="*/ 289517 w 334568"/>
                        <a:gd name="connsiteY19" fmla="*/ 325408 h 325408"/>
                        <a:gd name="connsiteX20" fmla="*/ 260805 w 334568"/>
                        <a:gd name="connsiteY20" fmla="*/ 311052 h 325408"/>
                        <a:gd name="connsiteX21" fmla="*/ 284732 w 334568"/>
                        <a:gd name="connsiteY21" fmla="*/ 95708 h 325408"/>
                        <a:gd name="connsiteX22" fmla="*/ 318230 w 334568"/>
                        <a:gd name="connsiteY22" fmla="*/ 105279 h 325408"/>
                        <a:gd name="connsiteX23" fmla="*/ 112457 w 334568"/>
                        <a:gd name="connsiteY23" fmla="*/ 14356 h 325408"/>
                        <a:gd name="connsiteX24" fmla="*/ 59818 w 334568"/>
                        <a:gd name="connsiteY24" fmla="*/ 19142 h 325408"/>
                        <a:gd name="connsiteX25" fmla="*/ 59818 w 334568"/>
                        <a:gd name="connsiteY25" fmla="*/ 19142 h 325408"/>
                        <a:gd name="connsiteX26" fmla="*/ 50246 w 334568"/>
                        <a:gd name="connsiteY26" fmla="*/ 23927 h 325408"/>
                        <a:gd name="connsiteX27" fmla="*/ 31105 w 334568"/>
                        <a:gd name="connsiteY27" fmla="*/ 196202 h 325408"/>
                        <a:gd name="connsiteX28" fmla="*/ 83745 w 334568"/>
                        <a:gd name="connsiteY28" fmla="*/ 258413 h 325408"/>
                        <a:gd name="connsiteX29" fmla="*/ 83745 w 334568"/>
                        <a:gd name="connsiteY29" fmla="*/ 248842 h 325408"/>
                        <a:gd name="connsiteX30" fmla="*/ 88530 w 334568"/>
                        <a:gd name="connsiteY30" fmla="*/ 244056 h 325408"/>
                        <a:gd name="connsiteX31" fmla="*/ 102886 w 334568"/>
                        <a:gd name="connsiteY31" fmla="*/ 253627 h 325408"/>
                        <a:gd name="connsiteX32" fmla="*/ 212951 w 334568"/>
                        <a:gd name="connsiteY32" fmla="*/ 282340 h 325408"/>
                        <a:gd name="connsiteX33" fmla="*/ 227308 w 334568"/>
                        <a:gd name="connsiteY33" fmla="*/ 282340 h 325408"/>
                        <a:gd name="connsiteX34" fmla="*/ 275162 w 334568"/>
                        <a:gd name="connsiteY34" fmla="*/ 301481 h 325408"/>
                        <a:gd name="connsiteX35" fmla="*/ 294303 w 334568"/>
                        <a:gd name="connsiteY35" fmla="*/ 315837 h 325408"/>
                        <a:gd name="connsiteX36" fmla="*/ 299089 w 334568"/>
                        <a:gd name="connsiteY36" fmla="*/ 306267 h 325408"/>
                        <a:gd name="connsiteX37" fmla="*/ 284732 w 334568"/>
                        <a:gd name="connsiteY37" fmla="*/ 143562 h 325408"/>
                        <a:gd name="connsiteX38" fmla="*/ 275162 w 334568"/>
                        <a:gd name="connsiteY38" fmla="*/ 100494 h 325408"/>
                        <a:gd name="connsiteX39" fmla="*/ 284732 w 334568"/>
                        <a:gd name="connsiteY39" fmla="*/ 95708 h 325408"/>
                        <a:gd name="connsiteX40" fmla="*/ 284732 w 334568"/>
                        <a:gd name="connsiteY40" fmla="*/ 95708 h 32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568" h="325408">
                          <a:moveTo>
                            <a:pt x="260805" y="311052"/>
                          </a:moveTo>
                          <a:cubicBezTo>
                            <a:pt x="251235" y="301481"/>
                            <a:pt x="236878" y="291910"/>
                            <a:pt x="222522" y="291910"/>
                          </a:cubicBezTo>
                          <a:cubicBezTo>
                            <a:pt x="217736" y="291910"/>
                            <a:pt x="212951" y="291910"/>
                            <a:pt x="208165" y="291910"/>
                          </a:cubicBezTo>
                          <a:cubicBezTo>
                            <a:pt x="179453" y="291910"/>
                            <a:pt x="131599" y="282340"/>
                            <a:pt x="102886" y="272769"/>
                          </a:cubicBezTo>
                          <a:cubicBezTo>
                            <a:pt x="102886" y="272769"/>
                            <a:pt x="102886" y="277554"/>
                            <a:pt x="102886" y="277554"/>
                          </a:cubicBezTo>
                          <a:cubicBezTo>
                            <a:pt x="102886" y="282340"/>
                            <a:pt x="98101" y="282340"/>
                            <a:pt x="98101" y="282340"/>
                          </a:cubicBezTo>
                          <a:lnTo>
                            <a:pt x="98101" y="282340"/>
                          </a:lnTo>
                          <a:cubicBezTo>
                            <a:pt x="88530" y="282340"/>
                            <a:pt x="45462" y="263198"/>
                            <a:pt x="21534" y="215344"/>
                          </a:cubicBezTo>
                          <a:cubicBezTo>
                            <a:pt x="-2393" y="177060"/>
                            <a:pt x="-16749" y="110065"/>
                            <a:pt x="35891" y="14356"/>
                          </a:cubicBezTo>
                          <a:cubicBezTo>
                            <a:pt x="35891" y="14356"/>
                            <a:pt x="35891" y="14356"/>
                            <a:pt x="40676" y="9571"/>
                          </a:cubicBezTo>
                          <a:lnTo>
                            <a:pt x="55032" y="4785"/>
                          </a:lnTo>
                          <a:cubicBezTo>
                            <a:pt x="55032" y="4785"/>
                            <a:pt x="78959" y="0"/>
                            <a:pt x="112457" y="0"/>
                          </a:cubicBezTo>
                          <a:cubicBezTo>
                            <a:pt x="169882" y="0"/>
                            <a:pt x="275162" y="9571"/>
                            <a:pt x="327801" y="100494"/>
                          </a:cubicBezTo>
                          <a:cubicBezTo>
                            <a:pt x="332587" y="110065"/>
                            <a:pt x="337372" y="114850"/>
                            <a:pt x="332587" y="119635"/>
                          </a:cubicBezTo>
                          <a:cubicBezTo>
                            <a:pt x="332587" y="119635"/>
                            <a:pt x="327801" y="124421"/>
                            <a:pt x="327801" y="124421"/>
                          </a:cubicBezTo>
                          <a:cubicBezTo>
                            <a:pt x="323016" y="124421"/>
                            <a:pt x="323016" y="124421"/>
                            <a:pt x="318230" y="119635"/>
                          </a:cubicBezTo>
                          <a:cubicBezTo>
                            <a:pt x="308659" y="114850"/>
                            <a:pt x="299089" y="110065"/>
                            <a:pt x="284732" y="110065"/>
                          </a:cubicBezTo>
                          <a:cubicBezTo>
                            <a:pt x="284732" y="114850"/>
                            <a:pt x="289517" y="129206"/>
                            <a:pt x="294303" y="138777"/>
                          </a:cubicBezTo>
                          <a:cubicBezTo>
                            <a:pt x="308659" y="177060"/>
                            <a:pt x="337372" y="244056"/>
                            <a:pt x="308659" y="311052"/>
                          </a:cubicBezTo>
                          <a:cubicBezTo>
                            <a:pt x="303874" y="320623"/>
                            <a:pt x="299089" y="325408"/>
                            <a:pt x="289517" y="325408"/>
                          </a:cubicBezTo>
                          <a:cubicBezTo>
                            <a:pt x="279947" y="325408"/>
                            <a:pt x="270376" y="315837"/>
                            <a:pt x="260805" y="311052"/>
                          </a:cubicBezTo>
                          <a:close/>
                          <a:moveTo>
                            <a:pt x="284732" y="95708"/>
                          </a:moveTo>
                          <a:cubicBezTo>
                            <a:pt x="299089" y="95708"/>
                            <a:pt x="308659" y="100494"/>
                            <a:pt x="318230" y="105279"/>
                          </a:cubicBezTo>
                          <a:cubicBezTo>
                            <a:pt x="270376" y="28712"/>
                            <a:pt x="179453" y="14356"/>
                            <a:pt x="112457" y="14356"/>
                          </a:cubicBezTo>
                          <a:cubicBezTo>
                            <a:pt x="83745" y="14356"/>
                            <a:pt x="59818" y="19142"/>
                            <a:pt x="59818" y="19142"/>
                          </a:cubicBezTo>
                          <a:lnTo>
                            <a:pt x="59818" y="19142"/>
                          </a:lnTo>
                          <a:lnTo>
                            <a:pt x="50246" y="23927"/>
                          </a:lnTo>
                          <a:cubicBezTo>
                            <a:pt x="16749" y="90923"/>
                            <a:pt x="7178" y="148348"/>
                            <a:pt x="31105" y="196202"/>
                          </a:cubicBezTo>
                          <a:cubicBezTo>
                            <a:pt x="45462" y="229700"/>
                            <a:pt x="69389" y="248842"/>
                            <a:pt x="83745" y="258413"/>
                          </a:cubicBezTo>
                          <a:cubicBezTo>
                            <a:pt x="83745" y="253627"/>
                            <a:pt x="83745" y="253627"/>
                            <a:pt x="83745" y="248842"/>
                          </a:cubicBezTo>
                          <a:cubicBezTo>
                            <a:pt x="83745" y="244056"/>
                            <a:pt x="88530" y="244056"/>
                            <a:pt x="88530" y="244056"/>
                          </a:cubicBezTo>
                          <a:cubicBezTo>
                            <a:pt x="93316" y="244056"/>
                            <a:pt x="93316" y="244056"/>
                            <a:pt x="102886" y="253627"/>
                          </a:cubicBezTo>
                          <a:cubicBezTo>
                            <a:pt x="122028" y="267983"/>
                            <a:pt x="174668" y="282340"/>
                            <a:pt x="212951" y="282340"/>
                          </a:cubicBezTo>
                          <a:cubicBezTo>
                            <a:pt x="217736" y="282340"/>
                            <a:pt x="222522" y="282340"/>
                            <a:pt x="227308" y="282340"/>
                          </a:cubicBezTo>
                          <a:cubicBezTo>
                            <a:pt x="246449" y="277554"/>
                            <a:pt x="260805" y="291910"/>
                            <a:pt x="275162" y="301481"/>
                          </a:cubicBezTo>
                          <a:cubicBezTo>
                            <a:pt x="279947" y="306267"/>
                            <a:pt x="289517" y="315837"/>
                            <a:pt x="294303" y="315837"/>
                          </a:cubicBezTo>
                          <a:cubicBezTo>
                            <a:pt x="299089" y="315837"/>
                            <a:pt x="299089" y="311052"/>
                            <a:pt x="299089" y="306267"/>
                          </a:cubicBezTo>
                          <a:cubicBezTo>
                            <a:pt x="323016" y="244056"/>
                            <a:pt x="299089" y="181846"/>
                            <a:pt x="284732" y="143562"/>
                          </a:cubicBezTo>
                          <a:cubicBezTo>
                            <a:pt x="275162" y="124421"/>
                            <a:pt x="270376" y="110065"/>
                            <a:pt x="275162" y="100494"/>
                          </a:cubicBezTo>
                          <a:cubicBezTo>
                            <a:pt x="275162" y="100494"/>
                            <a:pt x="275162" y="95708"/>
                            <a:pt x="284732" y="95708"/>
                          </a:cubicBezTo>
                          <a:lnTo>
                            <a:pt x="284732" y="95708"/>
                          </a:lnTo>
                          <a:close/>
                        </a:path>
                      </a:pathLst>
                    </a:custGeom>
                    <a:solidFill>
                      <a:srgbClr val="B3351C"/>
                    </a:solidFill>
                    <a:ln w="47824" cap="flat">
                      <a:noFill/>
                      <a:prstDash val="solid"/>
                      <a:miter/>
                    </a:ln>
                  </p:spPr>
                  <p:txBody>
                    <a:bodyPr rtlCol="0" anchor="ctr"/>
                    <a:lstStyle/>
                    <a:p>
                      <a:endParaRPr lang="en-US"/>
                    </a:p>
                  </p:txBody>
                </p:sp>
              </p:grpSp>
              <p:sp>
                <p:nvSpPr>
                  <p:cNvPr id="299" name="Freeform: Shape 298">
                    <a:extLst>
                      <a:ext uri="{FF2B5EF4-FFF2-40B4-BE49-F238E27FC236}">
                        <a16:creationId xmlns:a16="http://schemas.microsoft.com/office/drawing/2014/main" id="{F5AFAF24-6278-44B4-9055-DC21D1365250}"/>
                      </a:ext>
                    </a:extLst>
                  </p:cNvPr>
                  <p:cNvSpPr/>
                  <p:nvPr/>
                </p:nvSpPr>
                <p:spPr>
                  <a:xfrm>
                    <a:off x="9574109" y="7687909"/>
                    <a:ext cx="321201" cy="278069"/>
                  </a:xfrm>
                  <a:custGeom>
                    <a:avLst/>
                    <a:gdLst>
                      <a:gd name="connsiteX0" fmla="*/ 34076 w 321201"/>
                      <a:gd name="connsiteY0" fmla="*/ 10086 h 278069"/>
                      <a:gd name="connsiteX1" fmla="*/ 48433 w 321201"/>
                      <a:gd name="connsiteY1" fmla="*/ 5300 h 278069"/>
                      <a:gd name="connsiteX2" fmla="*/ 316416 w 321201"/>
                      <a:gd name="connsiteY2" fmla="*/ 96223 h 278069"/>
                      <a:gd name="connsiteX3" fmla="*/ 321201 w 321201"/>
                      <a:gd name="connsiteY3" fmla="*/ 110580 h 278069"/>
                      <a:gd name="connsiteX4" fmla="*/ 201566 w 321201"/>
                      <a:gd name="connsiteY4" fmla="*/ 48369 h 278069"/>
                      <a:gd name="connsiteX5" fmla="*/ 196781 w 321201"/>
                      <a:gd name="connsiteY5" fmla="*/ 57940 h 278069"/>
                      <a:gd name="connsiteX6" fmla="*/ 263776 w 321201"/>
                      <a:gd name="connsiteY6" fmla="*/ 144078 h 278069"/>
                      <a:gd name="connsiteX7" fmla="*/ 187209 w 321201"/>
                      <a:gd name="connsiteY7" fmla="*/ 81867 h 278069"/>
                      <a:gd name="connsiteX8" fmla="*/ 182424 w 321201"/>
                      <a:gd name="connsiteY8" fmla="*/ 91438 h 278069"/>
                      <a:gd name="connsiteX9" fmla="*/ 230279 w 321201"/>
                      <a:gd name="connsiteY9" fmla="*/ 172790 h 278069"/>
                      <a:gd name="connsiteX10" fmla="*/ 278133 w 321201"/>
                      <a:gd name="connsiteY10" fmla="*/ 239786 h 278069"/>
                      <a:gd name="connsiteX11" fmla="*/ 105857 w 321201"/>
                      <a:gd name="connsiteY11" fmla="*/ 86653 h 278069"/>
                      <a:gd name="connsiteX12" fmla="*/ 96287 w 321201"/>
                      <a:gd name="connsiteY12" fmla="*/ 81867 h 278069"/>
                      <a:gd name="connsiteX13" fmla="*/ 144141 w 321201"/>
                      <a:gd name="connsiteY13" fmla="*/ 225430 h 278069"/>
                      <a:gd name="connsiteX14" fmla="*/ 101072 w 321201"/>
                      <a:gd name="connsiteY14" fmla="*/ 201503 h 278069"/>
                      <a:gd name="connsiteX15" fmla="*/ 96287 w 321201"/>
                      <a:gd name="connsiteY15" fmla="*/ 206288 h 278069"/>
                      <a:gd name="connsiteX16" fmla="*/ 163282 w 321201"/>
                      <a:gd name="connsiteY16" fmla="*/ 278069 h 278069"/>
                      <a:gd name="connsiteX17" fmla="*/ 96287 w 321201"/>
                      <a:gd name="connsiteY17" fmla="*/ 254142 h 278069"/>
                      <a:gd name="connsiteX18" fmla="*/ 101072 w 321201"/>
                      <a:gd name="connsiteY18" fmla="*/ 273284 h 278069"/>
                      <a:gd name="connsiteX19" fmla="*/ 34076 w 321201"/>
                      <a:gd name="connsiteY19" fmla="*/ 10086 h 27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1201" h="278069">
                        <a:moveTo>
                          <a:pt x="34076" y="10086"/>
                        </a:moveTo>
                        <a:lnTo>
                          <a:pt x="48433" y="5300"/>
                        </a:lnTo>
                        <a:cubicBezTo>
                          <a:pt x="48433" y="5300"/>
                          <a:pt x="235064" y="-32983"/>
                          <a:pt x="316416" y="96223"/>
                        </a:cubicBezTo>
                        <a:cubicBezTo>
                          <a:pt x="321201" y="101009"/>
                          <a:pt x="321201" y="105794"/>
                          <a:pt x="321201" y="110580"/>
                        </a:cubicBezTo>
                        <a:cubicBezTo>
                          <a:pt x="287704" y="77082"/>
                          <a:pt x="249420" y="53155"/>
                          <a:pt x="201566" y="48369"/>
                        </a:cubicBezTo>
                        <a:cubicBezTo>
                          <a:pt x="196781" y="48369"/>
                          <a:pt x="196781" y="53155"/>
                          <a:pt x="196781" y="57940"/>
                        </a:cubicBezTo>
                        <a:cubicBezTo>
                          <a:pt x="220708" y="86653"/>
                          <a:pt x="244635" y="110580"/>
                          <a:pt x="263776" y="144078"/>
                        </a:cubicBezTo>
                        <a:cubicBezTo>
                          <a:pt x="244635" y="120150"/>
                          <a:pt x="215922" y="96223"/>
                          <a:pt x="187209" y="81867"/>
                        </a:cubicBezTo>
                        <a:cubicBezTo>
                          <a:pt x="182424" y="81867"/>
                          <a:pt x="177639" y="86653"/>
                          <a:pt x="182424" y="91438"/>
                        </a:cubicBezTo>
                        <a:cubicBezTo>
                          <a:pt x="201566" y="120150"/>
                          <a:pt x="211137" y="148863"/>
                          <a:pt x="230279" y="172790"/>
                        </a:cubicBezTo>
                        <a:cubicBezTo>
                          <a:pt x="244635" y="196717"/>
                          <a:pt x="263776" y="215859"/>
                          <a:pt x="278133" y="239786"/>
                        </a:cubicBezTo>
                        <a:cubicBezTo>
                          <a:pt x="206352" y="206288"/>
                          <a:pt x="139355" y="163219"/>
                          <a:pt x="105857" y="86653"/>
                        </a:cubicBezTo>
                        <a:cubicBezTo>
                          <a:pt x="105857" y="81867"/>
                          <a:pt x="96287" y="77082"/>
                          <a:pt x="96287" y="81867"/>
                        </a:cubicBezTo>
                        <a:cubicBezTo>
                          <a:pt x="62789" y="134507"/>
                          <a:pt x="101072" y="187146"/>
                          <a:pt x="144141" y="225430"/>
                        </a:cubicBezTo>
                        <a:cubicBezTo>
                          <a:pt x="129785" y="215859"/>
                          <a:pt x="115428" y="211073"/>
                          <a:pt x="101072" y="201503"/>
                        </a:cubicBezTo>
                        <a:cubicBezTo>
                          <a:pt x="96287" y="201503"/>
                          <a:pt x="91501" y="201503"/>
                          <a:pt x="96287" y="206288"/>
                        </a:cubicBezTo>
                        <a:cubicBezTo>
                          <a:pt x="105857" y="239786"/>
                          <a:pt x="134570" y="263713"/>
                          <a:pt x="163282" y="278069"/>
                        </a:cubicBezTo>
                        <a:cubicBezTo>
                          <a:pt x="134570" y="273284"/>
                          <a:pt x="105857" y="263713"/>
                          <a:pt x="96287" y="254142"/>
                        </a:cubicBezTo>
                        <a:cubicBezTo>
                          <a:pt x="72360" y="235000"/>
                          <a:pt x="96287" y="263713"/>
                          <a:pt x="101072" y="273284"/>
                        </a:cubicBezTo>
                        <a:cubicBezTo>
                          <a:pt x="101072" y="268498"/>
                          <a:pt x="-71203" y="201503"/>
                          <a:pt x="34076" y="10086"/>
                        </a:cubicBezTo>
                        <a:close/>
                      </a:path>
                    </a:pathLst>
                  </a:custGeom>
                  <a:solidFill>
                    <a:srgbClr val="D6371E">
                      <a:alpha val="50000"/>
                    </a:srgbClr>
                  </a:solidFill>
                  <a:ln w="47824"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9E442D09-3169-40F0-BD26-0129FD0B942C}"/>
                      </a:ext>
                    </a:extLst>
                  </p:cNvPr>
                  <p:cNvSpPr/>
                  <p:nvPr/>
                </p:nvSpPr>
                <p:spPr>
                  <a:xfrm>
                    <a:off x="9574687" y="7687765"/>
                    <a:ext cx="224914" cy="129865"/>
                  </a:xfrm>
                  <a:custGeom>
                    <a:avLst/>
                    <a:gdLst>
                      <a:gd name="connsiteX0" fmla="*/ 162704 w 224914"/>
                      <a:gd name="connsiteY0" fmla="*/ 34157 h 129865"/>
                      <a:gd name="connsiteX1" fmla="*/ 81352 w 224914"/>
                      <a:gd name="connsiteY1" fmla="*/ 43728 h 129865"/>
                      <a:gd name="connsiteX2" fmla="*/ 0 w 224914"/>
                      <a:gd name="connsiteY2" fmla="*/ 129866 h 129865"/>
                      <a:gd name="connsiteX3" fmla="*/ 33498 w 224914"/>
                      <a:gd name="connsiteY3" fmla="*/ 10230 h 129865"/>
                      <a:gd name="connsiteX4" fmla="*/ 47854 w 224914"/>
                      <a:gd name="connsiteY4" fmla="*/ 5445 h 129865"/>
                      <a:gd name="connsiteX5" fmla="*/ 224914 w 224914"/>
                      <a:gd name="connsiteY5" fmla="*/ 19801 h 129865"/>
                      <a:gd name="connsiteX6" fmla="*/ 162704 w 224914"/>
                      <a:gd name="connsiteY6" fmla="*/ 34157 h 12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914" h="129865">
                        <a:moveTo>
                          <a:pt x="162704" y="34157"/>
                        </a:moveTo>
                        <a:cubicBezTo>
                          <a:pt x="138777" y="38943"/>
                          <a:pt x="105279" y="34157"/>
                          <a:pt x="81352" y="43728"/>
                        </a:cubicBezTo>
                        <a:cubicBezTo>
                          <a:pt x="38283" y="53299"/>
                          <a:pt x="28713" y="101153"/>
                          <a:pt x="0" y="129866"/>
                        </a:cubicBezTo>
                        <a:cubicBezTo>
                          <a:pt x="0" y="96368"/>
                          <a:pt x="9571" y="58084"/>
                          <a:pt x="33498" y="10230"/>
                        </a:cubicBezTo>
                        <a:lnTo>
                          <a:pt x="47854" y="5445"/>
                        </a:lnTo>
                        <a:cubicBezTo>
                          <a:pt x="47854" y="5445"/>
                          <a:pt x="138777" y="-13697"/>
                          <a:pt x="224914" y="19801"/>
                        </a:cubicBezTo>
                        <a:cubicBezTo>
                          <a:pt x="205773" y="24586"/>
                          <a:pt x="181846" y="34157"/>
                          <a:pt x="162704" y="34157"/>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301" name="Graphic 3">
                    <a:extLst>
                      <a:ext uri="{FF2B5EF4-FFF2-40B4-BE49-F238E27FC236}">
                        <a16:creationId xmlns:a16="http://schemas.microsoft.com/office/drawing/2014/main" id="{E171DE5F-7D0C-4707-96B2-924417317899}"/>
                      </a:ext>
                    </a:extLst>
                  </p:cNvPr>
                  <p:cNvGrpSpPr/>
                  <p:nvPr/>
                </p:nvGrpSpPr>
                <p:grpSpPr>
                  <a:xfrm>
                    <a:off x="9468480" y="7578360"/>
                    <a:ext cx="325139" cy="224914"/>
                    <a:chOff x="9468480" y="7578360"/>
                    <a:chExt cx="325139" cy="224914"/>
                  </a:xfrm>
                </p:grpSpPr>
                <p:grpSp>
                  <p:nvGrpSpPr>
                    <p:cNvPr id="302" name="Graphic 3">
                      <a:extLst>
                        <a:ext uri="{FF2B5EF4-FFF2-40B4-BE49-F238E27FC236}">
                          <a16:creationId xmlns:a16="http://schemas.microsoft.com/office/drawing/2014/main" id="{26E7BA83-D9FC-4E07-9962-A312FADDCDF7}"/>
                        </a:ext>
                      </a:extLst>
                    </p:cNvPr>
                    <p:cNvGrpSpPr/>
                    <p:nvPr/>
                  </p:nvGrpSpPr>
                  <p:grpSpPr>
                    <a:xfrm>
                      <a:off x="9468480" y="7578360"/>
                      <a:ext cx="325139" cy="224914"/>
                      <a:chOff x="9468480" y="7578360"/>
                      <a:chExt cx="325139" cy="224914"/>
                    </a:xfrm>
                  </p:grpSpPr>
                  <p:sp>
                    <p:nvSpPr>
                      <p:cNvPr id="308" name="Freeform: Shape 307">
                        <a:extLst>
                          <a:ext uri="{FF2B5EF4-FFF2-40B4-BE49-F238E27FC236}">
                            <a16:creationId xmlns:a16="http://schemas.microsoft.com/office/drawing/2014/main" id="{0C6C55AF-9F4C-4FE4-833B-D0E0129FC234}"/>
                          </a:ext>
                        </a:extLst>
                      </p:cNvPr>
                      <p:cNvSpPr/>
                      <p:nvPr/>
                    </p:nvSpPr>
                    <p:spPr>
                      <a:xfrm>
                        <a:off x="9472974" y="7584341"/>
                        <a:ext cx="314065" cy="213214"/>
                      </a:xfrm>
                      <a:custGeom>
                        <a:avLst/>
                        <a:gdLst>
                          <a:gd name="connsiteX0" fmla="*/ 254846 w 314065"/>
                          <a:gd name="connsiteY0" fmla="*/ 3589 h 213214"/>
                          <a:gd name="connsiteX1" fmla="*/ 245276 w 314065"/>
                          <a:gd name="connsiteY1" fmla="*/ 8375 h 213214"/>
                          <a:gd name="connsiteX2" fmla="*/ 173494 w 314065"/>
                          <a:gd name="connsiteY2" fmla="*/ 61014 h 213214"/>
                          <a:gd name="connsiteX3" fmla="*/ 144782 w 314065"/>
                          <a:gd name="connsiteY3" fmla="*/ 99297 h 213214"/>
                          <a:gd name="connsiteX4" fmla="*/ 101713 w 314065"/>
                          <a:gd name="connsiteY4" fmla="*/ 94512 h 213214"/>
                          <a:gd name="connsiteX5" fmla="*/ 29932 w 314065"/>
                          <a:gd name="connsiteY5" fmla="*/ 108868 h 213214"/>
                          <a:gd name="connsiteX6" fmla="*/ 25147 w 314065"/>
                          <a:gd name="connsiteY6" fmla="*/ 113654 h 213214"/>
                          <a:gd name="connsiteX7" fmla="*/ 1219 w 314065"/>
                          <a:gd name="connsiteY7" fmla="*/ 132795 h 213214"/>
                          <a:gd name="connsiteX8" fmla="*/ 34717 w 314065"/>
                          <a:gd name="connsiteY8" fmla="*/ 166293 h 213214"/>
                          <a:gd name="connsiteX9" fmla="*/ 34717 w 314065"/>
                          <a:gd name="connsiteY9" fmla="*/ 171079 h 213214"/>
                          <a:gd name="connsiteX10" fmla="*/ 39503 w 314065"/>
                          <a:gd name="connsiteY10" fmla="*/ 195006 h 213214"/>
                          <a:gd name="connsiteX11" fmla="*/ 68215 w 314065"/>
                          <a:gd name="connsiteY11" fmla="*/ 209362 h 213214"/>
                          <a:gd name="connsiteX12" fmla="*/ 77786 w 314065"/>
                          <a:gd name="connsiteY12" fmla="*/ 204577 h 213214"/>
                          <a:gd name="connsiteX13" fmla="*/ 154353 w 314065"/>
                          <a:gd name="connsiteY13" fmla="*/ 113654 h 213214"/>
                          <a:gd name="connsiteX14" fmla="*/ 288344 w 314065"/>
                          <a:gd name="connsiteY14" fmla="*/ 118439 h 213214"/>
                          <a:gd name="connsiteX15" fmla="*/ 297916 w 314065"/>
                          <a:gd name="connsiteY15" fmla="*/ 113654 h 213214"/>
                          <a:gd name="connsiteX16" fmla="*/ 312271 w 314065"/>
                          <a:gd name="connsiteY16" fmla="*/ 84941 h 213214"/>
                          <a:gd name="connsiteX17" fmla="*/ 293130 w 314065"/>
                          <a:gd name="connsiteY17" fmla="*/ 56229 h 213214"/>
                          <a:gd name="connsiteX18" fmla="*/ 288344 w 314065"/>
                          <a:gd name="connsiteY18" fmla="*/ 46658 h 213214"/>
                          <a:gd name="connsiteX19" fmla="*/ 288344 w 314065"/>
                          <a:gd name="connsiteY19" fmla="*/ 3589 h 213214"/>
                          <a:gd name="connsiteX20" fmla="*/ 254846 w 314065"/>
                          <a:gd name="connsiteY20" fmla="*/ 3589 h 213214"/>
                          <a:gd name="connsiteX21" fmla="*/ 254846 w 314065"/>
                          <a:gd name="connsiteY21" fmla="*/ 3589 h 21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065" h="213214">
                            <a:moveTo>
                              <a:pt x="254846" y="3589"/>
                            </a:moveTo>
                            <a:cubicBezTo>
                              <a:pt x="250061" y="3589"/>
                              <a:pt x="250061" y="8375"/>
                              <a:pt x="245276" y="8375"/>
                            </a:cubicBezTo>
                            <a:cubicBezTo>
                              <a:pt x="216563" y="22731"/>
                              <a:pt x="192636" y="41872"/>
                              <a:pt x="173494" y="61014"/>
                            </a:cubicBezTo>
                            <a:cubicBezTo>
                              <a:pt x="159138" y="75370"/>
                              <a:pt x="149567" y="89727"/>
                              <a:pt x="144782" y="99297"/>
                            </a:cubicBezTo>
                            <a:cubicBezTo>
                              <a:pt x="135211" y="99297"/>
                              <a:pt x="120855" y="94512"/>
                              <a:pt x="101713" y="94512"/>
                            </a:cubicBezTo>
                            <a:cubicBezTo>
                              <a:pt x="77786" y="94512"/>
                              <a:pt x="53859" y="99297"/>
                              <a:pt x="29932" y="108868"/>
                            </a:cubicBezTo>
                            <a:cubicBezTo>
                              <a:pt x="29932" y="108868"/>
                              <a:pt x="25147" y="108868"/>
                              <a:pt x="25147" y="113654"/>
                            </a:cubicBezTo>
                            <a:cubicBezTo>
                              <a:pt x="6005" y="123224"/>
                              <a:pt x="-3566" y="128010"/>
                              <a:pt x="1219" y="132795"/>
                            </a:cubicBezTo>
                            <a:cubicBezTo>
                              <a:pt x="6005" y="142366"/>
                              <a:pt x="29932" y="147151"/>
                              <a:pt x="34717" y="166293"/>
                            </a:cubicBezTo>
                            <a:cubicBezTo>
                              <a:pt x="34717" y="166293"/>
                              <a:pt x="34717" y="171079"/>
                              <a:pt x="34717" y="171079"/>
                            </a:cubicBezTo>
                            <a:cubicBezTo>
                              <a:pt x="34717" y="180649"/>
                              <a:pt x="39503" y="190220"/>
                              <a:pt x="39503" y="195006"/>
                            </a:cubicBezTo>
                            <a:cubicBezTo>
                              <a:pt x="44288" y="209362"/>
                              <a:pt x="53859" y="218933"/>
                              <a:pt x="68215" y="209362"/>
                            </a:cubicBezTo>
                            <a:cubicBezTo>
                              <a:pt x="73001" y="209362"/>
                              <a:pt x="73001" y="204577"/>
                              <a:pt x="77786" y="204577"/>
                            </a:cubicBezTo>
                            <a:cubicBezTo>
                              <a:pt x="101713" y="185435"/>
                              <a:pt x="144782" y="137581"/>
                              <a:pt x="154353" y="113654"/>
                            </a:cubicBezTo>
                            <a:cubicBezTo>
                              <a:pt x="183065" y="123224"/>
                              <a:pt x="254846" y="123224"/>
                              <a:pt x="288344" y="118439"/>
                            </a:cubicBezTo>
                            <a:cubicBezTo>
                              <a:pt x="293130" y="118439"/>
                              <a:pt x="293130" y="118439"/>
                              <a:pt x="297916" y="113654"/>
                            </a:cubicBezTo>
                            <a:cubicBezTo>
                              <a:pt x="312271" y="108868"/>
                              <a:pt x="317057" y="99297"/>
                              <a:pt x="312271" y="84941"/>
                            </a:cubicBezTo>
                            <a:cubicBezTo>
                              <a:pt x="307486" y="75370"/>
                              <a:pt x="302701" y="65800"/>
                              <a:pt x="293130" y="56229"/>
                            </a:cubicBezTo>
                            <a:cubicBezTo>
                              <a:pt x="293130" y="56229"/>
                              <a:pt x="288344" y="51443"/>
                              <a:pt x="288344" y="46658"/>
                            </a:cubicBezTo>
                            <a:cubicBezTo>
                              <a:pt x="283559" y="32302"/>
                              <a:pt x="293130" y="13160"/>
                              <a:pt x="288344" y="3589"/>
                            </a:cubicBezTo>
                            <a:cubicBezTo>
                              <a:pt x="278773" y="-1196"/>
                              <a:pt x="273989" y="-1196"/>
                              <a:pt x="254846" y="3589"/>
                            </a:cubicBezTo>
                            <a:lnTo>
                              <a:pt x="254846" y="3589"/>
                            </a:lnTo>
                            <a:close/>
                          </a:path>
                        </a:pathLst>
                      </a:custGeom>
                      <a:solidFill>
                        <a:srgbClr val="ABB81F"/>
                      </a:solidFill>
                      <a:ln w="47824"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64E4230-167B-4FF0-84FD-74ED116C92FB}"/>
                          </a:ext>
                        </a:extLst>
                      </p:cNvPr>
                      <p:cNvSpPr/>
                      <p:nvPr/>
                    </p:nvSpPr>
                    <p:spPr>
                      <a:xfrm>
                        <a:off x="9468480" y="7578360"/>
                        <a:ext cx="325139" cy="224914"/>
                      </a:xfrm>
                      <a:custGeom>
                        <a:avLst/>
                        <a:gdLst>
                          <a:gd name="connsiteX0" fmla="*/ 39211 w 325139"/>
                          <a:gd name="connsiteY0" fmla="*/ 205773 h 224914"/>
                          <a:gd name="connsiteX1" fmla="*/ 34425 w 325139"/>
                          <a:gd name="connsiteY1" fmla="*/ 177060 h 224914"/>
                          <a:gd name="connsiteX2" fmla="*/ 34425 w 325139"/>
                          <a:gd name="connsiteY2" fmla="*/ 172275 h 224914"/>
                          <a:gd name="connsiteX3" fmla="*/ 15284 w 325139"/>
                          <a:gd name="connsiteY3" fmla="*/ 157919 h 224914"/>
                          <a:gd name="connsiteX4" fmla="*/ 928 w 325139"/>
                          <a:gd name="connsiteY4" fmla="*/ 143562 h 224914"/>
                          <a:gd name="connsiteX5" fmla="*/ 29640 w 325139"/>
                          <a:gd name="connsiteY5" fmla="*/ 114850 h 224914"/>
                          <a:gd name="connsiteX6" fmla="*/ 34425 w 325139"/>
                          <a:gd name="connsiteY6" fmla="*/ 110065 h 224914"/>
                          <a:gd name="connsiteX7" fmla="*/ 106207 w 325139"/>
                          <a:gd name="connsiteY7" fmla="*/ 95708 h 224914"/>
                          <a:gd name="connsiteX8" fmla="*/ 110992 w 325139"/>
                          <a:gd name="connsiteY8" fmla="*/ 95708 h 224914"/>
                          <a:gd name="connsiteX9" fmla="*/ 149275 w 325139"/>
                          <a:gd name="connsiteY9" fmla="*/ 95708 h 224914"/>
                          <a:gd name="connsiteX10" fmla="*/ 177988 w 325139"/>
                          <a:gd name="connsiteY10" fmla="*/ 62210 h 224914"/>
                          <a:gd name="connsiteX11" fmla="*/ 249769 w 325139"/>
                          <a:gd name="connsiteY11" fmla="*/ 9571 h 224914"/>
                          <a:gd name="connsiteX12" fmla="*/ 259340 w 325139"/>
                          <a:gd name="connsiteY12" fmla="*/ 4785 h 224914"/>
                          <a:gd name="connsiteX13" fmla="*/ 278482 w 325139"/>
                          <a:gd name="connsiteY13" fmla="*/ 0 h 224914"/>
                          <a:gd name="connsiteX14" fmla="*/ 292838 w 325139"/>
                          <a:gd name="connsiteY14" fmla="*/ 9571 h 224914"/>
                          <a:gd name="connsiteX15" fmla="*/ 292838 w 325139"/>
                          <a:gd name="connsiteY15" fmla="*/ 28712 h 224914"/>
                          <a:gd name="connsiteX16" fmla="*/ 292838 w 325139"/>
                          <a:gd name="connsiteY16" fmla="*/ 52640 h 224914"/>
                          <a:gd name="connsiteX17" fmla="*/ 297623 w 325139"/>
                          <a:gd name="connsiteY17" fmla="*/ 57425 h 224914"/>
                          <a:gd name="connsiteX18" fmla="*/ 321550 w 325139"/>
                          <a:gd name="connsiteY18" fmla="*/ 90923 h 224914"/>
                          <a:gd name="connsiteX19" fmla="*/ 321550 w 325139"/>
                          <a:gd name="connsiteY19" fmla="*/ 110065 h 224914"/>
                          <a:gd name="connsiteX20" fmla="*/ 302409 w 325139"/>
                          <a:gd name="connsiteY20" fmla="*/ 124421 h 224914"/>
                          <a:gd name="connsiteX21" fmla="*/ 292838 w 325139"/>
                          <a:gd name="connsiteY21" fmla="*/ 129206 h 224914"/>
                          <a:gd name="connsiteX22" fmla="*/ 244983 w 325139"/>
                          <a:gd name="connsiteY22" fmla="*/ 133992 h 224914"/>
                          <a:gd name="connsiteX23" fmla="*/ 163631 w 325139"/>
                          <a:gd name="connsiteY23" fmla="*/ 129206 h 224914"/>
                          <a:gd name="connsiteX24" fmla="*/ 91850 w 325139"/>
                          <a:gd name="connsiteY24" fmla="*/ 215344 h 224914"/>
                          <a:gd name="connsiteX25" fmla="*/ 77494 w 325139"/>
                          <a:gd name="connsiteY25" fmla="*/ 224914 h 224914"/>
                          <a:gd name="connsiteX26" fmla="*/ 67923 w 325139"/>
                          <a:gd name="connsiteY26" fmla="*/ 224914 h 224914"/>
                          <a:gd name="connsiteX27" fmla="*/ 39211 w 325139"/>
                          <a:gd name="connsiteY27" fmla="*/ 205773 h 224914"/>
                          <a:gd name="connsiteX28" fmla="*/ 158847 w 325139"/>
                          <a:gd name="connsiteY28" fmla="*/ 114850 h 224914"/>
                          <a:gd name="connsiteX29" fmla="*/ 240198 w 325139"/>
                          <a:gd name="connsiteY29" fmla="*/ 119635 h 224914"/>
                          <a:gd name="connsiteX30" fmla="*/ 283267 w 325139"/>
                          <a:gd name="connsiteY30" fmla="*/ 114850 h 224914"/>
                          <a:gd name="connsiteX31" fmla="*/ 292838 w 325139"/>
                          <a:gd name="connsiteY31" fmla="*/ 110065 h 224914"/>
                          <a:gd name="connsiteX32" fmla="*/ 302409 w 325139"/>
                          <a:gd name="connsiteY32" fmla="*/ 100494 h 224914"/>
                          <a:gd name="connsiteX33" fmla="*/ 302409 w 325139"/>
                          <a:gd name="connsiteY33" fmla="*/ 90923 h 224914"/>
                          <a:gd name="connsiteX34" fmla="*/ 283267 w 325139"/>
                          <a:gd name="connsiteY34" fmla="*/ 62210 h 224914"/>
                          <a:gd name="connsiteX35" fmla="*/ 278482 w 325139"/>
                          <a:gd name="connsiteY35" fmla="*/ 52640 h 224914"/>
                          <a:gd name="connsiteX36" fmla="*/ 278482 w 325139"/>
                          <a:gd name="connsiteY36" fmla="*/ 23927 h 224914"/>
                          <a:gd name="connsiteX37" fmla="*/ 278482 w 325139"/>
                          <a:gd name="connsiteY37" fmla="*/ 9571 h 224914"/>
                          <a:gd name="connsiteX38" fmla="*/ 273696 w 325139"/>
                          <a:gd name="connsiteY38" fmla="*/ 9571 h 224914"/>
                          <a:gd name="connsiteX39" fmla="*/ 259340 w 325139"/>
                          <a:gd name="connsiteY39" fmla="*/ 14356 h 224914"/>
                          <a:gd name="connsiteX40" fmla="*/ 249769 w 325139"/>
                          <a:gd name="connsiteY40" fmla="*/ 19142 h 224914"/>
                          <a:gd name="connsiteX41" fmla="*/ 182774 w 325139"/>
                          <a:gd name="connsiteY41" fmla="*/ 71781 h 224914"/>
                          <a:gd name="connsiteX42" fmla="*/ 154061 w 325139"/>
                          <a:gd name="connsiteY42" fmla="*/ 110065 h 224914"/>
                          <a:gd name="connsiteX43" fmla="*/ 149275 w 325139"/>
                          <a:gd name="connsiteY43" fmla="*/ 114850 h 224914"/>
                          <a:gd name="connsiteX44" fmla="*/ 110992 w 325139"/>
                          <a:gd name="connsiteY44" fmla="*/ 110065 h 224914"/>
                          <a:gd name="connsiteX45" fmla="*/ 106207 w 325139"/>
                          <a:gd name="connsiteY45" fmla="*/ 110065 h 224914"/>
                          <a:gd name="connsiteX46" fmla="*/ 39211 w 325139"/>
                          <a:gd name="connsiteY46" fmla="*/ 124421 h 224914"/>
                          <a:gd name="connsiteX47" fmla="*/ 34425 w 325139"/>
                          <a:gd name="connsiteY47" fmla="*/ 129206 h 224914"/>
                          <a:gd name="connsiteX48" fmla="*/ 15284 w 325139"/>
                          <a:gd name="connsiteY48" fmla="*/ 143562 h 224914"/>
                          <a:gd name="connsiteX49" fmla="*/ 15284 w 325139"/>
                          <a:gd name="connsiteY49" fmla="*/ 143562 h 224914"/>
                          <a:gd name="connsiteX50" fmla="*/ 24855 w 325139"/>
                          <a:gd name="connsiteY50" fmla="*/ 153133 h 224914"/>
                          <a:gd name="connsiteX51" fmla="*/ 48782 w 325139"/>
                          <a:gd name="connsiteY51" fmla="*/ 177060 h 224914"/>
                          <a:gd name="connsiteX52" fmla="*/ 48782 w 325139"/>
                          <a:gd name="connsiteY52" fmla="*/ 181846 h 224914"/>
                          <a:gd name="connsiteX53" fmla="*/ 53567 w 325139"/>
                          <a:gd name="connsiteY53" fmla="*/ 205773 h 224914"/>
                          <a:gd name="connsiteX54" fmla="*/ 72709 w 325139"/>
                          <a:gd name="connsiteY54" fmla="*/ 220129 h 224914"/>
                          <a:gd name="connsiteX55" fmla="*/ 82280 w 325139"/>
                          <a:gd name="connsiteY55" fmla="*/ 215344 h 224914"/>
                          <a:gd name="connsiteX56" fmla="*/ 154061 w 325139"/>
                          <a:gd name="connsiteY56" fmla="*/ 129206 h 224914"/>
                          <a:gd name="connsiteX57" fmla="*/ 158847 w 325139"/>
                          <a:gd name="connsiteY57" fmla="*/ 114850 h 224914"/>
                          <a:gd name="connsiteX58" fmla="*/ 158847 w 325139"/>
                          <a:gd name="connsiteY58" fmla="*/ 114850 h 224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25139" h="224914">
                            <a:moveTo>
                              <a:pt x="39211" y="205773"/>
                            </a:moveTo>
                            <a:cubicBezTo>
                              <a:pt x="34425" y="196202"/>
                              <a:pt x="34425" y="191417"/>
                              <a:pt x="34425" y="177060"/>
                            </a:cubicBezTo>
                            <a:cubicBezTo>
                              <a:pt x="34425" y="177060"/>
                              <a:pt x="34425" y="177060"/>
                              <a:pt x="34425" y="172275"/>
                            </a:cubicBezTo>
                            <a:cubicBezTo>
                              <a:pt x="29640" y="167490"/>
                              <a:pt x="24855" y="162704"/>
                              <a:pt x="15284" y="157919"/>
                            </a:cubicBezTo>
                            <a:cubicBezTo>
                              <a:pt x="5713" y="153133"/>
                              <a:pt x="928" y="148348"/>
                              <a:pt x="928" y="143562"/>
                            </a:cubicBezTo>
                            <a:cubicBezTo>
                              <a:pt x="-3858" y="129206"/>
                              <a:pt x="10498" y="119635"/>
                              <a:pt x="29640" y="114850"/>
                            </a:cubicBezTo>
                            <a:cubicBezTo>
                              <a:pt x="29640" y="114850"/>
                              <a:pt x="34425" y="114850"/>
                              <a:pt x="34425" y="110065"/>
                            </a:cubicBezTo>
                            <a:cubicBezTo>
                              <a:pt x="53567" y="100494"/>
                              <a:pt x="77494" y="95708"/>
                              <a:pt x="106207" y="95708"/>
                            </a:cubicBezTo>
                            <a:lnTo>
                              <a:pt x="110992" y="95708"/>
                            </a:lnTo>
                            <a:cubicBezTo>
                              <a:pt x="125348" y="95708"/>
                              <a:pt x="139704" y="95708"/>
                              <a:pt x="149275" y="95708"/>
                            </a:cubicBezTo>
                            <a:cubicBezTo>
                              <a:pt x="154061" y="86137"/>
                              <a:pt x="163631" y="76567"/>
                              <a:pt x="177988" y="62210"/>
                            </a:cubicBezTo>
                            <a:cubicBezTo>
                              <a:pt x="192344" y="47854"/>
                              <a:pt x="216271" y="23927"/>
                              <a:pt x="249769" y="9571"/>
                            </a:cubicBezTo>
                            <a:cubicBezTo>
                              <a:pt x="254555" y="9571"/>
                              <a:pt x="254555" y="4785"/>
                              <a:pt x="259340" y="4785"/>
                            </a:cubicBezTo>
                            <a:cubicBezTo>
                              <a:pt x="268911" y="0"/>
                              <a:pt x="273696" y="0"/>
                              <a:pt x="278482" y="0"/>
                            </a:cubicBezTo>
                            <a:cubicBezTo>
                              <a:pt x="288053" y="0"/>
                              <a:pt x="292838" y="4785"/>
                              <a:pt x="292838" y="9571"/>
                            </a:cubicBezTo>
                            <a:cubicBezTo>
                              <a:pt x="292838" y="14356"/>
                              <a:pt x="292838" y="23927"/>
                              <a:pt x="292838" y="28712"/>
                            </a:cubicBezTo>
                            <a:cubicBezTo>
                              <a:pt x="292838" y="38283"/>
                              <a:pt x="292838" y="47854"/>
                              <a:pt x="292838" y="52640"/>
                            </a:cubicBezTo>
                            <a:cubicBezTo>
                              <a:pt x="292838" y="52640"/>
                              <a:pt x="292838" y="57425"/>
                              <a:pt x="297623" y="57425"/>
                            </a:cubicBezTo>
                            <a:cubicBezTo>
                              <a:pt x="307194" y="66996"/>
                              <a:pt x="316765" y="81352"/>
                              <a:pt x="321550" y="90923"/>
                            </a:cubicBezTo>
                            <a:cubicBezTo>
                              <a:pt x="326336" y="100494"/>
                              <a:pt x="326336" y="105279"/>
                              <a:pt x="321550" y="110065"/>
                            </a:cubicBezTo>
                            <a:cubicBezTo>
                              <a:pt x="316765" y="114850"/>
                              <a:pt x="311980" y="124421"/>
                              <a:pt x="302409" y="124421"/>
                            </a:cubicBezTo>
                            <a:cubicBezTo>
                              <a:pt x="297623" y="124421"/>
                              <a:pt x="297623" y="124421"/>
                              <a:pt x="292838" y="129206"/>
                            </a:cubicBezTo>
                            <a:cubicBezTo>
                              <a:pt x="283267" y="129206"/>
                              <a:pt x="264126" y="133992"/>
                              <a:pt x="244983" y="133992"/>
                            </a:cubicBezTo>
                            <a:cubicBezTo>
                              <a:pt x="216271" y="133992"/>
                              <a:pt x="182774" y="133992"/>
                              <a:pt x="163631" y="129206"/>
                            </a:cubicBezTo>
                            <a:cubicBezTo>
                              <a:pt x="149275" y="157919"/>
                              <a:pt x="110992" y="200987"/>
                              <a:pt x="91850" y="215344"/>
                            </a:cubicBezTo>
                            <a:cubicBezTo>
                              <a:pt x="87065" y="220129"/>
                              <a:pt x="82280" y="220129"/>
                              <a:pt x="77494" y="224914"/>
                            </a:cubicBezTo>
                            <a:cubicBezTo>
                              <a:pt x="72709" y="224914"/>
                              <a:pt x="72709" y="224914"/>
                              <a:pt x="67923" y="224914"/>
                            </a:cubicBezTo>
                            <a:cubicBezTo>
                              <a:pt x="58352" y="224914"/>
                              <a:pt x="48782" y="220129"/>
                              <a:pt x="39211" y="205773"/>
                            </a:cubicBezTo>
                            <a:close/>
                            <a:moveTo>
                              <a:pt x="158847" y="114850"/>
                            </a:moveTo>
                            <a:cubicBezTo>
                              <a:pt x="173202" y="119635"/>
                              <a:pt x="206701" y="124421"/>
                              <a:pt x="240198" y="119635"/>
                            </a:cubicBezTo>
                            <a:cubicBezTo>
                              <a:pt x="259340" y="119635"/>
                              <a:pt x="273696" y="119635"/>
                              <a:pt x="283267" y="114850"/>
                            </a:cubicBezTo>
                            <a:cubicBezTo>
                              <a:pt x="288053" y="114850"/>
                              <a:pt x="288053" y="114850"/>
                              <a:pt x="292838" y="110065"/>
                            </a:cubicBezTo>
                            <a:cubicBezTo>
                              <a:pt x="297623" y="110065"/>
                              <a:pt x="302409" y="105279"/>
                              <a:pt x="302409" y="100494"/>
                            </a:cubicBezTo>
                            <a:cubicBezTo>
                              <a:pt x="302409" y="95708"/>
                              <a:pt x="302409" y="95708"/>
                              <a:pt x="302409" y="90923"/>
                            </a:cubicBezTo>
                            <a:cubicBezTo>
                              <a:pt x="297623" y="81352"/>
                              <a:pt x="292838" y="71781"/>
                              <a:pt x="283267" y="62210"/>
                            </a:cubicBezTo>
                            <a:cubicBezTo>
                              <a:pt x="278482" y="57425"/>
                              <a:pt x="278482" y="57425"/>
                              <a:pt x="278482" y="52640"/>
                            </a:cubicBezTo>
                            <a:cubicBezTo>
                              <a:pt x="273696" y="43069"/>
                              <a:pt x="273696" y="33498"/>
                              <a:pt x="278482" y="23927"/>
                            </a:cubicBezTo>
                            <a:cubicBezTo>
                              <a:pt x="278482" y="19142"/>
                              <a:pt x="278482" y="9571"/>
                              <a:pt x="278482" y="9571"/>
                            </a:cubicBezTo>
                            <a:cubicBezTo>
                              <a:pt x="278482" y="9571"/>
                              <a:pt x="278482" y="9571"/>
                              <a:pt x="273696" y="9571"/>
                            </a:cubicBezTo>
                            <a:cubicBezTo>
                              <a:pt x="268911" y="9571"/>
                              <a:pt x="264126" y="9571"/>
                              <a:pt x="259340" y="14356"/>
                            </a:cubicBezTo>
                            <a:cubicBezTo>
                              <a:pt x="254555" y="14356"/>
                              <a:pt x="254555" y="14356"/>
                              <a:pt x="249769" y="19142"/>
                            </a:cubicBezTo>
                            <a:cubicBezTo>
                              <a:pt x="221056" y="33498"/>
                              <a:pt x="197129" y="52640"/>
                              <a:pt x="182774" y="71781"/>
                            </a:cubicBezTo>
                            <a:cubicBezTo>
                              <a:pt x="168417" y="86137"/>
                              <a:pt x="158847" y="100494"/>
                              <a:pt x="154061" y="110065"/>
                            </a:cubicBezTo>
                            <a:cubicBezTo>
                              <a:pt x="154061" y="110065"/>
                              <a:pt x="149275" y="114850"/>
                              <a:pt x="149275" y="114850"/>
                            </a:cubicBezTo>
                            <a:cubicBezTo>
                              <a:pt x="139704" y="114850"/>
                              <a:pt x="125348" y="110065"/>
                              <a:pt x="110992" y="110065"/>
                            </a:cubicBezTo>
                            <a:lnTo>
                              <a:pt x="106207" y="110065"/>
                            </a:lnTo>
                            <a:cubicBezTo>
                              <a:pt x="82280" y="110065"/>
                              <a:pt x="58352" y="114850"/>
                              <a:pt x="39211" y="124421"/>
                            </a:cubicBezTo>
                            <a:cubicBezTo>
                              <a:pt x="39211" y="124421"/>
                              <a:pt x="34425" y="124421"/>
                              <a:pt x="34425" y="129206"/>
                            </a:cubicBezTo>
                            <a:cubicBezTo>
                              <a:pt x="15284" y="138777"/>
                              <a:pt x="15284" y="143562"/>
                              <a:pt x="15284" y="143562"/>
                            </a:cubicBezTo>
                            <a:lnTo>
                              <a:pt x="15284" y="143562"/>
                            </a:lnTo>
                            <a:cubicBezTo>
                              <a:pt x="15284" y="143562"/>
                              <a:pt x="20069" y="148348"/>
                              <a:pt x="24855" y="153133"/>
                            </a:cubicBezTo>
                            <a:cubicBezTo>
                              <a:pt x="34425" y="157919"/>
                              <a:pt x="43996" y="167490"/>
                              <a:pt x="48782" y="177060"/>
                            </a:cubicBezTo>
                            <a:cubicBezTo>
                              <a:pt x="48782" y="177060"/>
                              <a:pt x="48782" y="181846"/>
                              <a:pt x="48782" y="181846"/>
                            </a:cubicBezTo>
                            <a:cubicBezTo>
                              <a:pt x="48782" y="191417"/>
                              <a:pt x="53567" y="200987"/>
                              <a:pt x="53567" y="205773"/>
                            </a:cubicBezTo>
                            <a:cubicBezTo>
                              <a:pt x="58352" y="215344"/>
                              <a:pt x="63138" y="220129"/>
                              <a:pt x="72709" y="220129"/>
                            </a:cubicBezTo>
                            <a:cubicBezTo>
                              <a:pt x="77494" y="220129"/>
                              <a:pt x="77494" y="215344"/>
                              <a:pt x="82280" y="215344"/>
                            </a:cubicBezTo>
                            <a:cubicBezTo>
                              <a:pt x="106207" y="196202"/>
                              <a:pt x="144490" y="153133"/>
                              <a:pt x="154061" y="129206"/>
                            </a:cubicBezTo>
                            <a:cubicBezTo>
                              <a:pt x="154061" y="114850"/>
                              <a:pt x="154061" y="114850"/>
                              <a:pt x="158847" y="114850"/>
                            </a:cubicBezTo>
                            <a:cubicBezTo>
                              <a:pt x="158847" y="114850"/>
                              <a:pt x="158847" y="114850"/>
                              <a:pt x="158847" y="114850"/>
                            </a:cubicBezTo>
                            <a:close/>
                          </a:path>
                        </a:pathLst>
                      </a:custGeom>
                      <a:solidFill>
                        <a:srgbClr val="499D38"/>
                      </a:solidFill>
                      <a:ln w="47824" cap="flat">
                        <a:noFill/>
                        <a:prstDash val="solid"/>
                        <a:miter/>
                      </a:ln>
                    </p:spPr>
                    <p:txBody>
                      <a:bodyPr rtlCol="0" anchor="ctr"/>
                      <a:lstStyle/>
                      <a:p>
                        <a:endParaRPr lang="en-US"/>
                      </a:p>
                    </p:txBody>
                  </p:sp>
                </p:grpSp>
                <p:sp>
                  <p:nvSpPr>
                    <p:cNvPr id="303" name="Freeform: Shape 302">
                      <a:extLst>
                        <a:ext uri="{FF2B5EF4-FFF2-40B4-BE49-F238E27FC236}">
                          <a16:creationId xmlns:a16="http://schemas.microsoft.com/office/drawing/2014/main" id="{176566AC-25CC-425F-90EC-97C581959C74}"/>
                        </a:ext>
                      </a:extLst>
                    </p:cNvPr>
                    <p:cNvSpPr/>
                    <p:nvPr/>
                  </p:nvSpPr>
                  <p:spPr>
                    <a:xfrm>
                      <a:off x="9679966" y="7607072"/>
                      <a:ext cx="59407" cy="57425"/>
                    </a:xfrm>
                    <a:custGeom>
                      <a:avLst/>
                      <a:gdLst>
                        <a:gd name="connsiteX0" fmla="*/ 4786 w 59407"/>
                        <a:gd name="connsiteY0" fmla="*/ 33498 h 57425"/>
                        <a:gd name="connsiteX1" fmla="*/ 43069 w 59407"/>
                        <a:gd name="connsiteY1" fmla="*/ 0 h 57425"/>
                        <a:gd name="connsiteX2" fmla="*/ 57425 w 59407"/>
                        <a:gd name="connsiteY2" fmla="*/ 9571 h 57425"/>
                        <a:gd name="connsiteX3" fmla="*/ 52640 w 59407"/>
                        <a:gd name="connsiteY3" fmla="*/ 28712 h 57425"/>
                        <a:gd name="connsiteX4" fmla="*/ 28713 w 59407"/>
                        <a:gd name="connsiteY4" fmla="*/ 47854 h 57425"/>
                        <a:gd name="connsiteX5" fmla="*/ 14356 w 59407"/>
                        <a:gd name="connsiteY5" fmla="*/ 57425 h 57425"/>
                        <a:gd name="connsiteX6" fmla="*/ 0 w 59407"/>
                        <a:gd name="connsiteY6" fmla="*/ 52640 h 57425"/>
                        <a:gd name="connsiteX7" fmla="*/ 4786 w 59407"/>
                        <a:gd name="connsiteY7" fmla="*/ 33498 h 5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07" h="57425">
                          <a:moveTo>
                            <a:pt x="4786" y="33498"/>
                          </a:moveTo>
                          <a:cubicBezTo>
                            <a:pt x="14356" y="19142"/>
                            <a:pt x="23927" y="4785"/>
                            <a:pt x="43069" y="0"/>
                          </a:cubicBezTo>
                          <a:cubicBezTo>
                            <a:pt x="47854" y="0"/>
                            <a:pt x="57425" y="0"/>
                            <a:pt x="57425" y="9571"/>
                          </a:cubicBezTo>
                          <a:cubicBezTo>
                            <a:pt x="62211" y="14356"/>
                            <a:pt x="57425" y="23927"/>
                            <a:pt x="52640" y="28712"/>
                          </a:cubicBezTo>
                          <a:cubicBezTo>
                            <a:pt x="47854" y="38283"/>
                            <a:pt x="38283" y="43069"/>
                            <a:pt x="28713" y="47854"/>
                          </a:cubicBezTo>
                          <a:cubicBezTo>
                            <a:pt x="23927" y="52640"/>
                            <a:pt x="19142" y="52640"/>
                            <a:pt x="14356" y="57425"/>
                          </a:cubicBezTo>
                          <a:cubicBezTo>
                            <a:pt x="9571" y="57425"/>
                            <a:pt x="4786" y="57425"/>
                            <a:pt x="0" y="52640"/>
                          </a:cubicBezTo>
                          <a:cubicBezTo>
                            <a:pt x="0" y="43069"/>
                            <a:pt x="4786" y="38283"/>
                            <a:pt x="4786" y="33498"/>
                          </a:cubicBezTo>
                          <a:close/>
                        </a:path>
                      </a:pathLst>
                    </a:custGeom>
                    <a:solidFill>
                      <a:srgbClr val="ABB81F"/>
                    </a:solidFill>
                    <a:ln w="47824"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776DAF3D-5F63-42DA-97D0-85E10730392E}"/>
                        </a:ext>
                      </a:extLst>
                    </p:cNvPr>
                    <p:cNvSpPr/>
                    <p:nvPr/>
                  </p:nvSpPr>
                  <p:spPr>
                    <a:xfrm>
                      <a:off x="9725694" y="7667405"/>
                      <a:ext cx="35624" cy="21019"/>
                    </a:xfrm>
                    <a:custGeom>
                      <a:avLst/>
                      <a:gdLst>
                        <a:gd name="connsiteX0" fmla="*/ 2127 w 35624"/>
                        <a:gd name="connsiteY0" fmla="*/ 11448 h 21019"/>
                        <a:gd name="connsiteX1" fmla="*/ 30839 w 35624"/>
                        <a:gd name="connsiteY1" fmla="*/ 1877 h 21019"/>
                        <a:gd name="connsiteX2" fmla="*/ 35624 w 35624"/>
                        <a:gd name="connsiteY2" fmla="*/ 11448 h 21019"/>
                        <a:gd name="connsiteX3" fmla="*/ 6912 w 35624"/>
                        <a:gd name="connsiteY3" fmla="*/ 21019 h 21019"/>
                        <a:gd name="connsiteX4" fmla="*/ 2127 w 35624"/>
                        <a:gd name="connsiteY4" fmla="*/ 11448 h 21019"/>
                        <a:gd name="connsiteX5" fmla="*/ 2127 w 35624"/>
                        <a:gd name="connsiteY5" fmla="*/ 11448 h 21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624" h="21019">
                          <a:moveTo>
                            <a:pt x="2127" y="11448"/>
                          </a:moveTo>
                          <a:cubicBezTo>
                            <a:pt x="6912" y="1877"/>
                            <a:pt x="21269" y="-2908"/>
                            <a:pt x="30839" y="1877"/>
                          </a:cubicBezTo>
                          <a:cubicBezTo>
                            <a:pt x="35624" y="1877"/>
                            <a:pt x="35624" y="6663"/>
                            <a:pt x="35624" y="11448"/>
                          </a:cubicBezTo>
                          <a:cubicBezTo>
                            <a:pt x="30839" y="21019"/>
                            <a:pt x="16483" y="21019"/>
                            <a:pt x="6912" y="21019"/>
                          </a:cubicBezTo>
                          <a:cubicBezTo>
                            <a:pt x="6912" y="21019"/>
                            <a:pt x="2127" y="21019"/>
                            <a:pt x="2127" y="11448"/>
                          </a:cubicBezTo>
                          <a:cubicBezTo>
                            <a:pt x="2127" y="16234"/>
                            <a:pt x="-2658" y="16234"/>
                            <a:pt x="2127" y="11448"/>
                          </a:cubicBezTo>
                          <a:close/>
                        </a:path>
                      </a:pathLst>
                    </a:custGeom>
                    <a:solidFill>
                      <a:srgbClr val="ABB81F"/>
                    </a:solidFill>
                    <a:ln w="47824"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679F51C8-9483-43A0-A3AB-7627C40E7E17}"/>
                        </a:ext>
                      </a:extLst>
                    </p:cNvPr>
                    <p:cNvSpPr/>
                    <p:nvPr/>
                  </p:nvSpPr>
                  <p:spPr>
                    <a:xfrm>
                      <a:off x="9534277" y="7721922"/>
                      <a:ext cx="42392" cy="52639"/>
                    </a:xfrm>
                    <a:custGeom>
                      <a:avLst/>
                      <a:gdLst>
                        <a:gd name="connsiteX0" fmla="*/ 2127 w 42392"/>
                        <a:gd name="connsiteY0" fmla="*/ 28712 h 52639"/>
                        <a:gd name="connsiteX1" fmla="*/ 16483 w 42392"/>
                        <a:gd name="connsiteY1" fmla="*/ 9571 h 52639"/>
                        <a:gd name="connsiteX2" fmla="*/ 30840 w 42392"/>
                        <a:gd name="connsiteY2" fmla="*/ 0 h 52639"/>
                        <a:gd name="connsiteX3" fmla="*/ 40410 w 42392"/>
                        <a:gd name="connsiteY3" fmla="*/ 4785 h 52639"/>
                        <a:gd name="connsiteX4" fmla="*/ 40410 w 42392"/>
                        <a:gd name="connsiteY4" fmla="*/ 4785 h 52639"/>
                        <a:gd name="connsiteX5" fmla="*/ 35625 w 42392"/>
                        <a:gd name="connsiteY5" fmla="*/ 33498 h 52639"/>
                        <a:gd name="connsiteX6" fmla="*/ 11698 w 42392"/>
                        <a:gd name="connsiteY6" fmla="*/ 52640 h 52639"/>
                        <a:gd name="connsiteX7" fmla="*/ 2127 w 42392"/>
                        <a:gd name="connsiteY7" fmla="*/ 47854 h 52639"/>
                        <a:gd name="connsiteX8" fmla="*/ 2127 w 42392"/>
                        <a:gd name="connsiteY8" fmla="*/ 28712 h 5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2" h="52639">
                          <a:moveTo>
                            <a:pt x="2127" y="28712"/>
                          </a:moveTo>
                          <a:cubicBezTo>
                            <a:pt x="6913" y="23927"/>
                            <a:pt x="11698" y="19142"/>
                            <a:pt x="16483" y="9571"/>
                          </a:cubicBezTo>
                          <a:cubicBezTo>
                            <a:pt x="21269" y="4785"/>
                            <a:pt x="26054" y="0"/>
                            <a:pt x="30840" y="0"/>
                          </a:cubicBezTo>
                          <a:cubicBezTo>
                            <a:pt x="35625" y="0"/>
                            <a:pt x="40410" y="0"/>
                            <a:pt x="40410" y="4785"/>
                          </a:cubicBezTo>
                          <a:cubicBezTo>
                            <a:pt x="40410" y="4785"/>
                            <a:pt x="40410" y="4785"/>
                            <a:pt x="40410" y="4785"/>
                          </a:cubicBezTo>
                          <a:cubicBezTo>
                            <a:pt x="45196" y="14356"/>
                            <a:pt x="40410" y="23927"/>
                            <a:pt x="35625" y="33498"/>
                          </a:cubicBezTo>
                          <a:cubicBezTo>
                            <a:pt x="30840" y="43069"/>
                            <a:pt x="21269" y="52640"/>
                            <a:pt x="11698" y="52640"/>
                          </a:cubicBezTo>
                          <a:cubicBezTo>
                            <a:pt x="6913" y="52640"/>
                            <a:pt x="2127" y="52640"/>
                            <a:pt x="2127" y="47854"/>
                          </a:cubicBezTo>
                          <a:cubicBezTo>
                            <a:pt x="-2659" y="43069"/>
                            <a:pt x="2127" y="33498"/>
                            <a:pt x="2127" y="28712"/>
                          </a:cubicBezTo>
                          <a:close/>
                        </a:path>
                      </a:pathLst>
                    </a:custGeom>
                    <a:solidFill>
                      <a:srgbClr val="ABB81F"/>
                    </a:solidFill>
                    <a:ln w="47824"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6B857A7F-C577-4716-85DF-D0BCCE70BB5C}"/>
                        </a:ext>
                      </a:extLst>
                    </p:cNvPr>
                    <p:cNvSpPr/>
                    <p:nvPr/>
                  </p:nvSpPr>
                  <p:spPr>
                    <a:xfrm>
                      <a:off x="9507691" y="7707566"/>
                      <a:ext cx="19141" cy="14356"/>
                    </a:xfrm>
                    <a:custGeom>
                      <a:avLst/>
                      <a:gdLst>
                        <a:gd name="connsiteX0" fmla="*/ 0 w 19141"/>
                        <a:gd name="connsiteY0" fmla="*/ 9571 h 14356"/>
                        <a:gd name="connsiteX1" fmla="*/ 14356 w 19141"/>
                        <a:gd name="connsiteY1" fmla="*/ 0 h 14356"/>
                        <a:gd name="connsiteX2" fmla="*/ 19142 w 19141"/>
                        <a:gd name="connsiteY2" fmla="*/ 4786 h 14356"/>
                        <a:gd name="connsiteX3" fmla="*/ 9571 w 19141"/>
                        <a:gd name="connsiteY3" fmla="*/ 14356 h 14356"/>
                        <a:gd name="connsiteX4" fmla="*/ 4785 w 19141"/>
                        <a:gd name="connsiteY4" fmla="*/ 14356 h 14356"/>
                        <a:gd name="connsiteX5" fmla="*/ 0 w 19141"/>
                        <a:gd name="connsiteY5" fmla="*/ 9571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0" y="9571"/>
                          </a:moveTo>
                          <a:cubicBezTo>
                            <a:pt x="0" y="4786"/>
                            <a:pt x="4785" y="0"/>
                            <a:pt x="14356" y="0"/>
                          </a:cubicBezTo>
                          <a:cubicBezTo>
                            <a:pt x="19142" y="0"/>
                            <a:pt x="19142" y="4786"/>
                            <a:pt x="19142" y="4786"/>
                          </a:cubicBezTo>
                          <a:cubicBezTo>
                            <a:pt x="19142" y="9571"/>
                            <a:pt x="14356" y="14356"/>
                            <a:pt x="9571" y="14356"/>
                          </a:cubicBezTo>
                          <a:cubicBezTo>
                            <a:pt x="9571" y="14356"/>
                            <a:pt x="4785" y="14356"/>
                            <a:pt x="4785" y="14356"/>
                          </a:cubicBezTo>
                          <a:cubicBezTo>
                            <a:pt x="4785" y="14356"/>
                            <a:pt x="0" y="9571"/>
                            <a:pt x="0" y="9571"/>
                          </a:cubicBezTo>
                          <a:close/>
                        </a:path>
                      </a:pathLst>
                    </a:custGeom>
                    <a:solidFill>
                      <a:srgbClr val="ABB81F"/>
                    </a:solidFill>
                    <a:ln w="47824"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8DDA3298-4683-41F2-AD22-4D0926219E0B}"/>
                        </a:ext>
                      </a:extLst>
                    </p:cNvPr>
                    <p:cNvSpPr/>
                    <p:nvPr/>
                  </p:nvSpPr>
                  <p:spPr>
                    <a:xfrm>
                      <a:off x="9512477" y="7621428"/>
                      <a:ext cx="220129" cy="129206"/>
                    </a:xfrm>
                    <a:custGeom>
                      <a:avLst/>
                      <a:gdLst>
                        <a:gd name="connsiteX0" fmla="*/ 81352 w 220129"/>
                        <a:gd name="connsiteY0" fmla="*/ 86137 h 129206"/>
                        <a:gd name="connsiteX1" fmla="*/ 4786 w 220129"/>
                        <a:gd name="connsiteY1" fmla="*/ 71781 h 129206"/>
                        <a:gd name="connsiteX2" fmla="*/ 0 w 220129"/>
                        <a:gd name="connsiteY2" fmla="*/ 71781 h 129206"/>
                        <a:gd name="connsiteX3" fmla="*/ 62211 w 220129"/>
                        <a:gd name="connsiteY3" fmla="*/ 62210 h 129206"/>
                        <a:gd name="connsiteX4" fmla="*/ 105279 w 220129"/>
                        <a:gd name="connsiteY4" fmla="*/ 66996 h 129206"/>
                        <a:gd name="connsiteX5" fmla="*/ 133992 w 220129"/>
                        <a:gd name="connsiteY5" fmla="*/ 28713 h 129206"/>
                        <a:gd name="connsiteX6" fmla="*/ 167490 w 220129"/>
                        <a:gd name="connsiteY6" fmla="*/ 0 h 129206"/>
                        <a:gd name="connsiteX7" fmla="*/ 157919 w 220129"/>
                        <a:gd name="connsiteY7" fmla="*/ 62210 h 129206"/>
                        <a:gd name="connsiteX8" fmla="*/ 215344 w 220129"/>
                        <a:gd name="connsiteY8" fmla="*/ 86137 h 129206"/>
                        <a:gd name="connsiteX9" fmla="*/ 220130 w 220129"/>
                        <a:gd name="connsiteY9" fmla="*/ 86137 h 129206"/>
                        <a:gd name="connsiteX10" fmla="*/ 119635 w 220129"/>
                        <a:gd name="connsiteY10" fmla="*/ 81352 h 129206"/>
                        <a:gd name="connsiteX11" fmla="*/ 90923 w 220129"/>
                        <a:gd name="connsiteY11" fmla="*/ 129206 h 129206"/>
                        <a:gd name="connsiteX12" fmla="*/ 81352 w 220129"/>
                        <a:gd name="connsiteY12" fmla="*/ 8613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129" h="129206">
                          <a:moveTo>
                            <a:pt x="81352" y="86137"/>
                          </a:moveTo>
                          <a:cubicBezTo>
                            <a:pt x="66996" y="66996"/>
                            <a:pt x="28713" y="71781"/>
                            <a:pt x="4786" y="71781"/>
                          </a:cubicBezTo>
                          <a:cubicBezTo>
                            <a:pt x="4786" y="71781"/>
                            <a:pt x="0" y="71781"/>
                            <a:pt x="0" y="71781"/>
                          </a:cubicBezTo>
                          <a:cubicBezTo>
                            <a:pt x="23927" y="62210"/>
                            <a:pt x="43069" y="62210"/>
                            <a:pt x="62211" y="62210"/>
                          </a:cubicBezTo>
                          <a:cubicBezTo>
                            <a:pt x="81352" y="62210"/>
                            <a:pt x="95708" y="62210"/>
                            <a:pt x="105279" y="66996"/>
                          </a:cubicBezTo>
                          <a:cubicBezTo>
                            <a:pt x="110065" y="62210"/>
                            <a:pt x="119635" y="47854"/>
                            <a:pt x="133992" y="28713"/>
                          </a:cubicBezTo>
                          <a:cubicBezTo>
                            <a:pt x="143563" y="19142"/>
                            <a:pt x="153133" y="9571"/>
                            <a:pt x="167490" y="0"/>
                          </a:cubicBezTo>
                          <a:cubicBezTo>
                            <a:pt x="153133" y="19142"/>
                            <a:pt x="143563" y="38283"/>
                            <a:pt x="157919" y="62210"/>
                          </a:cubicBezTo>
                          <a:cubicBezTo>
                            <a:pt x="167490" y="81352"/>
                            <a:pt x="196202" y="86137"/>
                            <a:pt x="215344" y="86137"/>
                          </a:cubicBezTo>
                          <a:cubicBezTo>
                            <a:pt x="215344" y="86137"/>
                            <a:pt x="215344" y="86137"/>
                            <a:pt x="220130" y="86137"/>
                          </a:cubicBezTo>
                          <a:cubicBezTo>
                            <a:pt x="186632" y="86137"/>
                            <a:pt x="138778" y="86137"/>
                            <a:pt x="119635" y="81352"/>
                          </a:cubicBezTo>
                          <a:cubicBezTo>
                            <a:pt x="114850" y="90923"/>
                            <a:pt x="100494" y="110065"/>
                            <a:pt x="90923" y="129206"/>
                          </a:cubicBezTo>
                          <a:cubicBezTo>
                            <a:pt x="90923" y="110065"/>
                            <a:pt x="90923" y="95708"/>
                            <a:pt x="81352" y="86137"/>
                          </a:cubicBezTo>
                          <a:close/>
                        </a:path>
                      </a:pathLst>
                    </a:custGeom>
                    <a:solidFill>
                      <a:srgbClr val="ABB81F"/>
                    </a:solidFill>
                    <a:ln w="47824" cap="flat">
                      <a:noFill/>
                      <a:prstDash val="solid"/>
                      <a:miter/>
                    </a:ln>
                  </p:spPr>
                  <p:txBody>
                    <a:bodyPr rtlCol="0" anchor="ctr"/>
                    <a:lstStyle/>
                    <a:p>
                      <a:endParaRPr lang="en-US"/>
                    </a:p>
                  </p:txBody>
                </p:sp>
              </p:grpSp>
            </p:grpSp>
            <p:sp>
              <p:nvSpPr>
                <p:cNvPr id="290" name="Freeform: Shape 289">
                  <a:extLst>
                    <a:ext uri="{FF2B5EF4-FFF2-40B4-BE49-F238E27FC236}">
                      <a16:creationId xmlns:a16="http://schemas.microsoft.com/office/drawing/2014/main" id="{42CD0BD1-DCE2-4E33-9408-7167D91FC77F}"/>
                    </a:ext>
                  </a:extLst>
                </p:cNvPr>
                <p:cNvSpPr/>
                <p:nvPr/>
              </p:nvSpPr>
              <p:spPr>
                <a:xfrm>
                  <a:off x="9785245" y="7788918"/>
                  <a:ext cx="82571" cy="164831"/>
                </a:xfrm>
                <a:custGeom>
                  <a:avLst/>
                  <a:gdLst>
                    <a:gd name="connsiteX0" fmla="*/ 0 w 82571"/>
                    <a:gd name="connsiteY0" fmla="*/ 0 h 164831"/>
                    <a:gd name="connsiteX1" fmla="*/ 28713 w 82571"/>
                    <a:gd name="connsiteY1" fmla="*/ 19142 h 164831"/>
                    <a:gd name="connsiteX2" fmla="*/ 57426 w 82571"/>
                    <a:gd name="connsiteY2" fmla="*/ 57425 h 164831"/>
                    <a:gd name="connsiteX3" fmla="*/ 81353 w 82571"/>
                    <a:gd name="connsiteY3" fmla="*/ 162704 h 164831"/>
                    <a:gd name="connsiteX4" fmla="*/ 76567 w 82571"/>
                    <a:gd name="connsiteY4" fmla="*/ 162704 h 164831"/>
                    <a:gd name="connsiteX5" fmla="*/ 33499 w 82571"/>
                    <a:gd name="connsiteY5" fmla="*/ 43069 h 164831"/>
                    <a:gd name="connsiteX6" fmla="*/ 0 w 82571"/>
                    <a:gd name="connsiteY6" fmla="*/ 0 h 164831"/>
                    <a:gd name="connsiteX7" fmla="*/ 0 w 82571"/>
                    <a:gd name="connsiteY7" fmla="*/ 0 h 16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571" h="164831">
                      <a:moveTo>
                        <a:pt x="0" y="0"/>
                      </a:moveTo>
                      <a:cubicBezTo>
                        <a:pt x="9571" y="4786"/>
                        <a:pt x="19142" y="9571"/>
                        <a:pt x="28713" y="19142"/>
                      </a:cubicBezTo>
                      <a:cubicBezTo>
                        <a:pt x="38283" y="28713"/>
                        <a:pt x="47854" y="43069"/>
                        <a:pt x="57426" y="57425"/>
                      </a:cubicBezTo>
                      <a:cubicBezTo>
                        <a:pt x="76567" y="90923"/>
                        <a:pt x="86138" y="124421"/>
                        <a:pt x="81353" y="162704"/>
                      </a:cubicBezTo>
                      <a:cubicBezTo>
                        <a:pt x="81353" y="167490"/>
                        <a:pt x="76567" y="162704"/>
                        <a:pt x="76567" y="162704"/>
                      </a:cubicBezTo>
                      <a:cubicBezTo>
                        <a:pt x="71781" y="119635"/>
                        <a:pt x="57426" y="81352"/>
                        <a:pt x="33499" y="43069"/>
                      </a:cubicBezTo>
                      <a:cubicBezTo>
                        <a:pt x="19142" y="28713"/>
                        <a:pt x="0" y="14356"/>
                        <a:pt x="0" y="0"/>
                      </a:cubicBezTo>
                      <a:cubicBezTo>
                        <a:pt x="0" y="0"/>
                        <a:pt x="0" y="0"/>
                        <a:pt x="0" y="0"/>
                      </a:cubicBezTo>
                      <a:close/>
                    </a:path>
                  </a:pathLst>
                </a:custGeom>
                <a:solidFill>
                  <a:srgbClr val="D9531E"/>
                </a:solidFill>
                <a:ln w="47824"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196AB032-B8FC-4E27-9855-B05068DC6F2F}"/>
                    </a:ext>
                  </a:extLst>
                </p:cNvPr>
                <p:cNvSpPr/>
                <p:nvPr/>
              </p:nvSpPr>
              <p:spPr>
                <a:xfrm>
                  <a:off x="9668529" y="7803274"/>
                  <a:ext cx="145428" cy="148348"/>
                </a:xfrm>
                <a:custGeom>
                  <a:avLst/>
                  <a:gdLst>
                    <a:gd name="connsiteX0" fmla="*/ 1866 w 145428"/>
                    <a:gd name="connsiteY0" fmla="*/ 0 h 148348"/>
                    <a:gd name="connsiteX1" fmla="*/ 64077 w 145428"/>
                    <a:gd name="connsiteY1" fmla="*/ 76567 h 148348"/>
                    <a:gd name="connsiteX2" fmla="*/ 145429 w 145428"/>
                    <a:gd name="connsiteY2" fmla="*/ 129206 h 148348"/>
                    <a:gd name="connsiteX3" fmla="*/ 107145 w 145428"/>
                    <a:gd name="connsiteY3" fmla="*/ 129206 h 148348"/>
                    <a:gd name="connsiteX4" fmla="*/ 107145 w 145428"/>
                    <a:gd name="connsiteY4" fmla="*/ 129206 h 148348"/>
                    <a:gd name="connsiteX5" fmla="*/ 131072 w 145428"/>
                    <a:gd name="connsiteY5" fmla="*/ 138777 h 148348"/>
                    <a:gd name="connsiteX6" fmla="*/ 135858 w 145428"/>
                    <a:gd name="connsiteY6" fmla="*/ 148348 h 148348"/>
                    <a:gd name="connsiteX7" fmla="*/ 30579 w 145428"/>
                    <a:gd name="connsiteY7" fmla="*/ 110065 h 148348"/>
                    <a:gd name="connsiteX8" fmla="*/ 30579 w 145428"/>
                    <a:gd name="connsiteY8" fmla="*/ 105279 h 148348"/>
                    <a:gd name="connsiteX9" fmla="*/ 54506 w 145428"/>
                    <a:gd name="connsiteY9" fmla="*/ 110065 h 148348"/>
                    <a:gd name="connsiteX10" fmla="*/ 1866 w 145428"/>
                    <a:gd name="connsiteY10" fmla="*/ 0 h 14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428" h="148348">
                      <a:moveTo>
                        <a:pt x="1866" y="0"/>
                      </a:moveTo>
                      <a:cubicBezTo>
                        <a:pt x="16222" y="28713"/>
                        <a:pt x="40149" y="57425"/>
                        <a:pt x="64077" y="76567"/>
                      </a:cubicBezTo>
                      <a:cubicBezTo>
                        <a:pt x="88004" y="100494"/>
                        <a:pt x="116716" y="119635"/>
                        <a:pt x="145429" y="129206"/>
                      </a:cubicBezTo>
                      <a:cubicBezTo>
                        <a:pt x="131072" y="129206"/>
                        <a:pt x="121501" y="129206"/>
                        <a:pt x="107145" y="129206"/>
                      </a:cubicBezTo>
                      <a:cubicBezTo>
                        <a:pt x="107145" y="129206"/>
                        <a:pt x="107145" y="129206"/>
                        <a:pt x="107145" y="129206"/>
                      </a:cubicBezTo>
                      <a:cubicBezTo>
                        <a:pt x="111931" y="133992"/>
                        <a:pt x="121501" y="138777"/>
                        <a:pt x="131072" y="138777"/>
                      </a:cubicBezTo>
                      <a:cubicBezTo>
                        <a:pt x="135858" y="138777"/>
                        <a:pt x="140643" y="148348"/>
                        <a:pt x="135858" y="148348"/>
                      </a:cubicBezTo>
                      <a:cubicBezTo>
                        <a:pt x="102360" y="148348"/>
                        <a:pt x="49720" y="143562"/>
                        <a:pt x="30579" y="110065"/>
                      </a:cubicBezTo>
                      <a:cubicBezTo>
                        <a:pt x="30579" y="105279"/>
                        <a:pt x="30579" y="105279"/>
                        <a:pt x="30579" y="105279"/>
                      </a:cubicBezTo>
                      <a:cubicBezTo>
                        <a:pt x="40149" y="105279"/>
                        <a:pt x="44934" y="110065"/>
                        <a:pt x="54506" y="110065"/>
                      </a:cubicBezTo>
                      <a:cubicBezTo>
                        <a:pt x="21007" y="81352"/>
                        <a:pt x="-7705" y="33498"/>
                        <a:pt x="1866" y="0"/>
                      </a:cubicBezTo>
                      <a:close/>
                    </a:path>
                  </a:pathLst>
                </a:custGeom>
                <a:solidFill>
                  <a:srgbClr val="D9531E"/>
                </a:solidFill>
                <a:ln w="47824"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25AA3A37-6916-498F-8FBD-CC3411E81EA0}"/>
                    </a:ext>
                  </a:extLst>
                </p:cNvPr>
                <p:cNvSpPr/>
                <p:nvPr/>
              </p:nvSpPr>
              <p:spPr>
                <a:xfrm>
                  <a:off x="9612971" y="7540076"/>
                  <a:ext cx="33497" cy="102475"/>
                </a:xfrm>
                <a:custGeom>
                  <a:avLst/>
                  <a:gdLst>
                    <a:gd name="connsiteX0" fmla="*/ 4785 w 33497"/>
                    <a:gd name="connsiteY0" fmla="*/ 52640 h 102475"/>
                    <a:gd name="connsiteX1" fmla="*/ 14356 w 33497"/>
                    <a:gd name="connsiteY1" fmla="*/ 66996 h 102475"/>
                    <a:gd name="connsiteX2" fmla="*/ 14356 w 33497"/>
                    <a:gd name="connsiteY2" fmla="*/ 43069 h 102475"/>
                    <a:gd name="connsiteX3" fmla="*/ 4785 w 33497"/>
                    <a:gd name="connsiteY3" fmla="*/ 0 h 102475"/>
                    <a:gd name="connsiteX4" fmla="*/ 9571 w 33497"/>
                    <a:gd name="connsiteY4" fmla="*/ 0 h 102475"/>
                    <a:gd name="connsiteX5" fmla="*/ 28712 w 33497"/>
                    <a:gd name="connsiteY5" fmla="*/ 47854 h 102475"/>
                    <a:gd name="connsiteX6" fmla="*/ 23927 w 33497"/>
                    <a:gd name="connsiteY6" fmla="*/ 100494 h 102475"/>
                    <a:gd name="connsiteX7" fmla="*/ 14356 w 33497"/>
                    <a:gd name="connsiteY7" fmla="*/ 95708 h 102475"/>
                    <a:gd name="connsiteX8" fmla="*/ 9571 w 33497"/>
                    <a:gd name="connsiteY8" fmla="*/ 76567 h 102475"/>
                    <a:gd name="connsiteX9" fmla="*/ 9571 w 33497"/>
                    <a:gd name="connsiteY9" fmla="*/ 90923 h 102475"/>
                    <a:gd name="connsiteX10" fmla="*/ 4785 w 33497"/>
                    <a:gd name="connsiteY10" fmla="*/ 90923 h 102475"/>
                    <a:gd name="connsiteX11" fmla="*/ 0 w 33497"/>
                    <a:gd name="connsiteY11" fmla="*/ 57425 h 102475"/>
                    <a:gd name="connsiteX12" fmla="*/ 4785 w 33497"/>
                    <a:gd name="connsiteY12" fmla="*/ 52640 h 10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97" h="102475">
                      <a:moveTo>
                        <a:pt x="4785" y="52640"/>
                      </a:moveTo>
                      <a:cubicBezTo>
                        <a:pt x="9571" y="57425"/>
                        <a:pt x="9571" y="62211"/>
                        <a:pt x="14356" y="66996"/>
                      </a:cubicBezTo>
                      <a:cubicBezTo>
                        <a:pt x="14356" y="57425"/>
                        <a:pt x="14356" y="52640"/>
                        <a:pt x="14356" y="43069"/>
                      </a:cubicBezTo>
                      <a:cubicBezTo>
                        <a:pt x="14356" y="28713"/>
                        <a:pt x="9571" y="14356"/>
                        <a:pt x="4785" y="0"/>
                      </a:cubicBezTo>
                      <a:cubicBezTo>
                        <a:pt x="4785" y="0"/>
                        <a:pt x="4785" y="0"/>
                        <a:pt x="9571" y="0"/>
                      </a:cubicBezTo>
                      <a:cubicBezTo>
                        <a:pt x="19141" y="14356"/>
                        <a:pt x="28712" y="28713"/>
                        <a:pt x="28712" y="47854"/>
                      </a:cubicBezTo>
                      <a:cubicBezTo>
                        <a:pt x="33498" y="62211"/>
                        <a:pt x="38283" y="86138"/>
                        <a:pt x="23927" y="100494"/>
                      </a:cubicBezTo>
                      <a:cubicBezTo>
                        <a:pt x="19141" y="105279"/>
                        <a:pt x="14356" y="100494"/>
                        <a:pt x="14356" y="95708"/>
                      </a:cubicBezTo>
                      <a:cubicBezTo>
                        <a:pt x="14356" y="90923"/>
                        <a:pt x="9571" y="81352"/>
                        <a:pt x="9571" y="76567"/>
                      </a:cubicBezTo>
                      <a:cubicBezTo>
                        <a:pt x="9571" y="81352"/>
                        <a:pt x="9571" y="86138"/>
                        <a:pt x="9571" y="90923"/>
                      </a:cubicBezTo>
                      <a:cubicBezTo>
                        <a:pt x="9571" y="95708"/>
                        <a:pt x="4785" y="90923"/>
                        <a:pt x="4785" y="90923"/>
                      </a:cubicBezTo>
                      <a:cubicBezTo>
                        <a:pt x="0" y="81352"/>
                        <a:pt x="0" y="71781"/>
                        <a:pt x="0" y="57425"/>
                      </a:cubicBezTo>
                      <a:cubicBezTo>
                        <a:pt x="0" y="47854"/>
                        <a:pt x="4785" y="52640"/>
                        <a:pt x="4785" y="52640"/>
                      </a:cubicBezTo>
                      <a:close/>
                    </a:path>
                  </a:pathLst>
                </a:custGeom>
                <a:solidFill>
                  <a:srgbClr val="D9531E"/>
                </a:solidFill>
                <a:ln w="47824"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729E15E0-165A-41DA-A5C9-AAFBA0C31D40}"/>
                    </a:ext>
                  </a:extLst>
                </p:cNvPr>
                <p:cNvSpPr/>
                <p:nvPr/>
              </p:nvSpPr>
              <p:spPr>
                <a:xfrm>
                  <a:off x="9474193" y="7394387"/>
                  <a:ext cx="111368" cy="145689"/>
                </a:xfrm>
                <a:custGeom>
                  <a:avLst/>
                  <a:gdLst>
                    <a:gd name="connsiteX0" fmla="*/ 0 w 111368"/>
                    <a:gd name="connsiteY0" fmla="*/ 45196 h 145689"/>
                    <a:gd name="connsiteX1" fmla="*/ 4785 w 111368"/>
                    <a:gd name="connsiteY1" fmla="*/ 45196 h 145689"/>
                    <a:gd name="connsiteX2" fmla="*/ 33498 w 111368"/>
                    <a:gd name="connsiteY2" fmla="*/ 69123 h 145689"/>
                    <a:gd name="connsiteX3" fmla="*/ 52640 w 111368"/>
                    <a:gd name="connsiteY3" fmla="*/ 88264 h 145689"/>
                    <a:gd name="connsiteX4" fmla="*/ 52640 w 111368"/>
                    <a:gd name="connsiteY4" fmla="*/ 78694 h 145689"/>
                    <a:gd name="connsiteX5" fmla="*/ 52640 w 111368"/>
                    <a:gd name="connsiteY5" fmla="*/ 69123 h 145689"/>
                    <a:gd name="connsiteX6" fmla="*/ 47854 w 111368"/>
                    <a:gd name="connsiteY6" fmla="*/ 49981 h 145689"/>
                    <a:gd name="connsiteX7" fmla="*/ 47854 w 111368"/>
                    <a:gd name="connsiteY7" fmla="*/ 49981 h 145689"/>
                    <a:gd name="connsiteX8" fmla="*/ 47854 w 111368"/>
                    <a:gd name="connsiteY8" fmla="*/ 45196 h 145689"/>
                    <a:gd name="connsiteX9" fmla="*/ 52640 w 111368"/>
                    <a:gd name="connsiteY9" fmla="*/ 45196 h 145689"/>
                    <a:gd name="connsiteX10" fmla="*/ 86137 w 111368"/>
                    <a:gd name="connsiteY10" fmla="*/ 83479 h 145689"/>
                    <a:gd name="connsiteX11" fmla="*/ 57425 w 111368"/>
                    <a:gd name="connsiteY11" fmla="*/ 2127 h 145689"/>
                    <a:gd name="connsiteX12" fmla="*/ 62210 w 111368"/>
                    <a:gd name="connsiteY12" fmla="*/ 2127 h 145689"/>
                    <a:gd name="connsiteX13" fmla="*/ 100494 w 111368"/>
                    <a:gd name="connsiteY13" fmla="*/ 59552 h 145689"/>
                    <a:gd name="connsiteX14" fmla="*/ 110064 w 111368"/>
                    <a:gd name="connsiteY14" fmla="*/ 121762 h 145689"/>
                    <a:gd name="connsiteX15" fmla="*/ 95708 w 111368"/>
                    <a:gd name="connsiteY15" fmla="*/ 116977 h 145689"/>
                    <a:gd name="connsiteX16" fmla="*/ 81352 w 111368"/>
                    <a:gd name="connsiteY16" fmla="*/ 83479 h 145689"/>
                    <a:gd name="connsiteX17" fmla="*/ 71781 w 111368"/>
                    <a:gd name="connsiteY17" fmla="*/ 64337 h 145689"/>
                    <a:gd name="connsiteX18" fmla="*/ 76567 w 111368"/>
                    <a:gd name="connsiteY18" fmla="*/ 73908 h 145689"/>
                    <a:gd name="connsiteX19" fmla="*/ 95708 w 111368"/>
                    <a:gd name="connsiteY19" fmla="*/ 140904 h 145689"/>
                    <a:gd name="connsiteX20" fmla="*/ 86137 w 111368"/>
                    <a:gd name="connsiteY20" fmla="*/ 145689 h 145689"/>
                    <a:gd name="connsiteX21" fmla="*/ 14356 w 111368"/>
                    <a:gd name="connsiteY21" fmla="*/ 64337 h 145689"/>
                    <a:gd name="connsiteX22" fmla="*/ 14356 w 111368"/>
                    <a:gd name="connsiteY22" fmla="*/ 64337 h 145689"/>
                    <a:gd name="connsiteX23" fmla="*/ 0 w 111368"/>
                    <a:gd name="connsiteY23" fmla="*/ 45196 h 14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368" h="145689">
                      <a:moveTo>
                        <a:pt x="0" y="45196"/>
                      </a:moveTo>
                      <a:cubicBezTo>
                        <a:pt x="0" y="40410"/>
                        <a:pt x="4785" y="40410"/>
                        <a:pt x="4785" y="45196"/>
                      </a:cubicBezTo>
                      <a:cubicBezTo>
                        <a:pt x="14356" y="54767"/>
                        <a:pt x="23927" y="64337"/>
                        <a:pt x="33498" y="69123"/>
                      </a:cubicBezTo>
                      <a:cubicBezTo>
                        <a:pt x="38283" y="73908"/>
                        <a:pt x="47854" y="83479"/>
                        <a:pt x="52640" y="88264"/>
                      </a:cubicBezTo>
                      <a:cubicBezTo>
                        <a:pt x="52640" y="83479"/>
                        <a:pt x="52640" y="78694"/>
                        <a:pt x="52640" y="78694"/>
                      </a:cubicBezTo>
                      <a:cubicBezTo>
                        <a:pt x="52640" y="73908"/>
                        <a:pt x="52640" y="73908"/>
                        <a:pt x="52640" y="69123"/>
                      </a:cubicBezTo>
                      <a:cubicBezTo>
                        <a:pt x="52640" y="64337"/>
                        <a:pt x="47854" y="54767"/>
                        <a:pt x="47854" y="49981"/>
                      </a:cubicBezTo>
                      <a:lnTo>
                        <a:pt x="47854" y="49981"/>
                      </a:lnTo>
                      <a:cubicBezTo>
                        <a:pt x="47854" y="49981"/>
                        <a:pt x="47854" y="45196"/>
                        <a:pt x="47854" y="45196"/>
                      </a:cubicBezTo>
                      <a:cubicBezTo>
                        <a:pt x="47854" y="40410"/>
                        <a:pt x="52640" y="40410"/>
                        <a:pt x="52640" y="45196"/>
                      </a:cubicBezTo>
                      <a:cubicBezTo>
                        <a:pt x="66996" y="54767"/>
                        <a:pt x="76567" y="69123"/>
                        <a:pt x="86137" y="83479"/>
                      </a:cubicBezTo>
                      <a:cubicBezTo>
                        <a:pt x="81352" y="54767"/>
                        <a:pt x="71781" y="26054"/>
                        <a:pt x="57425" y="2127"/>
                      </a:cubicBezTo>
                      <a:cubicBezTo>
                        <a:pt x="57425" y="2127"/>
                        <a:pt x="57425" y="-2659"/>
                        <a:pt x="62210" y="2127"/>
                      </a:cubicBezTo>
                      <a:cubicBezTo>
                        <a:pt x="76567" y="21269"/>
                        <a:pt x="95708" y="40410"/>
                        <a:pt x="100494" y="59552"/>
                      </a:cubicBezTo>
                      <a:cubicBezTo>
                        <a:pt x="105279" y="78694"/>
                        <a:pt x="114850" y="102621"/>
                        <a:pt x="110064" y="121762"/>
                      </a:cubicBezTo>
                      <a:cubicBezTo>
                        <a:pt x="105279" y="131333"/>
                        <a:pt x="95708" y="121762"/>
                        <a:pt x="95708" y="116977"/>
                      </a:cubicBezTo>
                      <a:cubicBezTo>
                        <a:pt x="90923" y="102621"/>
                        <a:pt x="86137" y="93050"/>
                        <a:pt x="81352" y="83479"/>
                      </a:cubicBezTo>
                      <a:cubicBezTo>
                        <a:pt x="76567" y="78694"/>
                        <a:pt x="76567" y="73908"/>
                        <a:pt x="71781" y="64337"/>
                      </a:cubicBezTo>
                      <a:cubicBezTo>
                        <a:pt x="57425" y="45196"/>
                        <a:pt x="71781" y="73908"/>
                        <a:pt x="76567" y="73908"/>
                      </a:cubicBezTo>
                      <a:cubicBezTo>
                        <a:pt x="86137" y="93050"/>
                        <a:pt x="95708" y="121762"/>
                        <a:pt x="95708" y="140904"/>
                      </a:cubicBezTo>
                      <a:cubicBezTo>
                        <a:pt x="95708" y="145689"/>
                        <a:pt x="90923" y="145689"/>
                        <a:pt x="86137" y="145689"/>
                      </a:cubicBezTo>
                      <a:cubicBezTo>
                        <a:pt x="52640" y="131333"/>
                        <a:pt x="23927" y="97835"/>
                        <a:pt x="14356" y="64337"/>
                      </a:cubicBezTo>
                      <a:cubicBezTo>
                        <a:pt x="14356" y="64337"/>
                        <a:pt x="14356" y="64337"/>
                        <a:pt x="14356" y="64337"/>
                      </a:cubicBezTo>
                      <a:cubicBezTo>
                        <a:pt x="0" y="54767"/>
                        <a:pt x="0" y="49981"/>
                        <a:pt x="0" y="45196"/>
                      </a:cubicBezTo>
                      <a:close/>
                    </a:path>
                  </a:pathLst>
                </a:custGeom>
                <a:solidFill>
                  <a:srgbClr val="D9531E"/>
                </a:solidFill>
                <a:ln w="47824" cap="flat">
                  <a:noFill/>
                  <a:prstDash val="solid"/>
                  <a:miter/>
                </a:ln>
              </p:spPr>
              <p:txBody>
                <a:bodyPr rtlCol="0" anchor="ctr"/>
                <a:lstStyle/>
                <a:p>
                  <a:endParaRPr lang="en-US"/>
                </a:p>
              </p:txBody>
            </p:sp>
          </p:grpSp>
          <p:grpSp>
            <p:nvGrpSpPr>
              <p:cNvPr id="134" name="Graphic 3">
                <a:extLst>
                  <a:ext uri="{FF2B5EF4-FFF2-40B4-BE49-F238E27FC236}">
                    <a16:creationId xmlns:a16="http://schemas.microsoft.com/office/drawing/2014/main" id="{E0E4FA0A-5777-4C23-9A37-1AD2D359D761}"/>
                  </a:ext>
                </a:extLst>
              </p:cNvPr>
              <p:cNvGrpSpPr/>
              <p:nvPr/>
            </p:nvGrpSpPr>
            <p:grpSpPr>
              <a:xfrm>
                <a:off x="7730797" y="7276878"/>
                <a:ext cx="607566" cy="584347"/>
                <a:chOff x="7730797" y="7276878"/>
                <a:chExt cx="607566" cy="584347"/>
              </a:xfrm>
            </p:grpSpPr>
            <p:grpSp>
              <p:nvGrpSpPr>
                <p:cNvPr id="261" name="Graphic 3">
                  <a:extLst>
                    <a:ext uri="{FF2B5EF4-FFF2-40B4-BE49-F238E27FC236}">
                      <a16:creationId xmlns:a16="http://schemas.microsoft.com/office/drawing/2014/main" id="{5F502694-1093-4F67-8FE3-EFF3D28EE587}"/>
                    </a:ext>
                  </a:extLst>
                </p:cNvPr>
                <p:cNvGrpSpPr/>
                <p:nvPr/>
              </p:nvGrpSpPr>
              <p:grpSpPr>
                <a:xfrm>
                  <a:off x="7730797" y="7276878"/>
                  <a:ext cx="607566" cy="584347"/>
                  <a:chOff x="7730797" y="7276878"/>
                  <a:chExt cx="607566" cy="584347"/>
                </a:xfrm>
              </p:grpSpPr>
              <p:grpSp>
                <p:nvGrpSpPr>
                  <p:cNvPr id="266" name="Graphic 3">
                    <a:extLst>
                      <a:ext uri="{FF2B5EF4-FFF2-40B4-BE49-F238E27FC236}">
                        <a16:creationId xmlns:a16="http://schemas.microsoft.com/office/drawing/2014/main" id="{D46C01FC-E4AD-4462-878B-757E45A43405}"/>
                      </a:ext>
                    </a:extLst>
                  </p:cNvPr>
                  <p:cNvGrpSpPr/>
                  <p:nvPr/>
                </p:nvGrpSpPr>
                <p:grpSpPr>
                  <a:xfrm>
                    <a:off x="7730797" y="7276878"/>
                    <a:ext cx="607566" cy="584347"/>
                    <a:chOff x="7730797" y="7276878"/>
                    <a:chExt cx="607566" cy="584347"/>
                  </a:xfrm>
                </p:grpSpPr>
                <p:grpSp>
                  <p:nvGrpSpPr>
                    <p:cNvPr id="276" name="Graphic 3">
                      <a:extLst>
                        <a:ext uri="{FF2B5EF4-FFF2-40B4-BE49-F238E27FC236}">
                          <a16:creationId xmlns:a16="http://schemas.microsoft.com/office/drawing/2014/main" id="{15D1C8EB-14E8-4472-A0AD-F16E7FC69166}"/>
                        </a:ext>
                      </a:extLst>
                    </p:cNvPr>
                    <p:cNvGrpSpPr/>
                    <p:nvPr/>
                  </p:nvGrpSpPr>
                  <p:grpSpPr>
                    <a:xfrm>
                      <a:off x="8021415" y="7427126"/>
                      <a:ext cx="167893" cy="209021"/>
                      <a:chOff x="8021415" y="7427126"/>
                      <a:chExt cx="167893" cy="209021"/>
                    </a:xfrm>
                  </p:grpSpPr>
                  <p:sp>
                    <p:nvSpPr>
                      <p:cNvPr id="287" name="Freeform: Shape 286">
                        <a:extLst>
                          <a:ext uri="{FF2B5EF4-FFF2-40B4-BE49-F238E27FC236}">
                            <a16:creationId xmlns:a16="http://schemas.microsoft.com/office/drawing/2014/main" id="{A6F739C3-F30A-479B-8436-A650020E013A}"/>
                          </a:ext>
                        </a:extLst>
                      </p:cNvPr>
                      <p:cNvSpPr/>
                      <p:nvPr/>
                    </p:nvSpPr>
                    <p:spPr>
                      <a:xfrm>
                        <a:off x="8025442" y="7434639"/>
                        <a:ext cx="158023" cy="197753"/>
                      </a:xfrm>
                      <a:custGeom>
                        <a:avLst/>
                        <a:gdLst>
                          <a:gd name="connsiteX0" fmla="*/ 104049 w 158023"/>
                          <a:gd name="connsiteY0" fmla="*/ 4944 h 197753"/>
                          <a:gd name="connsiteX1" fmla="*/ 8340 w 158023"/>
                          <a:gd name="connsiteY1" fmla="*/ 38442 h 197753"/>
                          <a:gd name="connsiteX2" fmla="*/ 13126 w 158023"/>
                          <a:gd name="connsiteY2" fmla="*/ 186789 h 197753"/>
                          <a:gd name="connsiteX3" fmla="*/ 151903 w 158023"/>
                          <a:gd name="connsiteY3" fmla="*/ 105437 h 197753"/>
                          <a:gd name="connsiteX4" fmla="*/ 104049 w 158023"/>
                          <a:gd name="connsiteY4" fmla="*/ 4944 h 197753"/>
                          <a:gd name="connsiteX5" fmla="*/ 104049 w 158023"/>
                          <a:gd name="connsiteY5" fmla="*/ 4944 h 197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023" h="197753">
                            <a:moveTo>
                              <a:pt x="104049" y="4944"/>
                            </a:moveTo>
                            <a:cubicBezTo>
                              <a:pt x="104049" y="4944"/>
                              <a:pt x="27482" y="-18983"/>
                              <a:pt x="8340" y="38442"/>
                            </a:cubicBezTo>
                            <a:cubicBezTo>
                              <a:pt x="-10801" y="95867"/>
                              <a:pt x="8340" y="153291"/>
                              <a:pt x="13126" y="186789"/>
                            </a:cubicBezTo>
                            <a:cubicBezTo>
                              <a:pt x="13126" y="220287"/>
                              <a:pt x="127976" y="172433"/>
                              <a:pt x="151903" y="105437"/>
                            </a:cubicBezTo>
                            <a:cubicBezTo>
                              <a:pt x="175830" y="33656"/>
                              <a:pt x="123190" y="9729"/>
                              <a:pt x="104049" y="4944"/>
                            </a:cubicBezTo>
                            <a:lnTo>
                              <a:pt x="104049" y="4944"/>
                            </a:lnTo>
                            <a:close/>
                          </a:path>
                        </a:pathLst>
                      </a:custGeom>
                      <a:solidFill>
                        <a:srgbClr val="D9531E"/>
                      </a:solidFill>
                      <a:ln w="47824"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80E47FD7-A0B2-4E80-9AE0-7D91385766DE}"/>
                          </a:ext>
                        </a:extLst>
                      </p:cNvPr>
                      <p:cNvSpPr/>
                      <p:nvPr/>
                    </p:nvSpPr>
                    <p:spPr>
                      <a:xfrm>
                        <a:off x="8021415" y="7427126"/>
                        <a:ext cx="167893" cy="209021"/>
                      </a:xfrm>
                      <a:custGeom>
                        <a:avLst/>
                        <a:gdLst>
                          <a:gd name="connsiteX0" fmla="*/ 12368 w 167893"/>
                          <a:gd name="connsiteY0" fmla="*/ 189517 h 209021"/>
                          <a:gd name="connsiteX1" fmla="*/ 7582 w 167893"/>
                          <a:gd name="connsiteY1" fmla="*/ 156019 h 209021"/>
                          <a:gd name="connsiteX2" fmla="*/ 7582 w 167893"/>
                          <a:gd name="connsiteY2" fmla="*/ 41169 h 209021"/>
                          <a:gd name="connsiteX3" fmla="*/ 98505 w 167893"/>
                          <a:gd name="connsiteY3" fmla="*/ 2886 h 209021"/>
                          <a:gd name="connsiteX4" fmla="*/ 108076 w 167893"/>
                          <a:gd name="connsiteY4" fmla="*/ 7671 h 209021"/>
                          <a:gd name="connsiteX5" fmla="*/ 160716 w 167893"/>
                          <a:gd name="connsiteY5" fmla="*/ 45955 h 209021"/>
                          <a:gd name="connsiteX6" fmla="*/ 160716 w 167893"/>
                          <a:gd name="connsiteY6" fmla="*/ 112950 h 209021"/>
                          <a:gd name="connsiteX7" fmla="*/ 21939 w 167893"/>
                          <a:gd name="connsiteY7" fmla="*/ 208659 h 209021"/>
                          <a:gd name="connsiteX8" fmla="*/ 12368 w 167893"/>
                          <a:gd name="connsiteY8" fmla="*/ 189517 h 209021"/>
                          <a:gd name="connsiteX9" fmla="*/ 21939 w 167893"/>
                          <a:gd name="connsiteY9" fmla="*/ 45955 h 209021"/>
                          <a:gd name="connsiteX10" fmla="*/ 21939 w 167893"/>
                          <a:gd name="connsiteY10" fmla="*/ 156019 h 209021"/>
                          <a:gd name="connsiteX11" fmla="*/ 26724 w 167893"/>
                          <a:gd name="connsiteY11" fmla="*/ 189517 h 209021"/>
                          <a:gd name="connsiteX12" fmla="*/ 31509 w 167893"/>
                          <a:gd name="connsiteY12" fmla="*/ 194302 h 209021"/>
                          <a:gd name="connsiteX13" fmla="*/ 155930 w 167893"/>
                          <a:gd name="connsiteY13" fmla="*/ 108165 h 209021"/>
                          <a:gd name="connsiteX14" fmla="*/ 155930 w 167893"/>
                          <a:gd name="connsiteY14" fmla="*/ 50740 h 209021"/>
                          <a:gd name="connsiteX15" fmla="*/ 112862 w 167893"/>
                          <a:gd name="connsiteY15" fmla="*/ 17242 h 209021"/>
                          <a:gd name="connsiteX16" fmla="*/ 103291 w 167893"/>
                          <a:gd name="connsiteY16" fmla="*/ 12457 h 209021"/>
                          <a:gd name="connsiteX17" fmla="*/ 21939 w 167893"/>
                          <a:gd name="connsiteY17" fmla="*/ 45955 h 20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893" h="209021">
                            <a:moveTo>
                              <a:pt x="12368" y="189517"/>
                            </a:moveTo>
                            <a:cubicBezTo>
                              <a:pt x="12368" y="179946"/>
                              <a:pt x="12368" y="170375"/>
                              <a:pt x="7582" y="156019"/>
                            </a:cubicBezTo>
                            <a:cubicBezTo>
                              <a:pt x="2797" y="122521"/>
                              <a:pt x="-6774" y="79452"/>
                              <a:pt x="7582" y="41169"/>
                            </a:cubicBezTo>
                            <a:cubicBezTo>
                              <a:pt x="21939" y="-6685"/>
                              <a:pt x="74578" y="-1900"/>
                              <a:pt x="98505" y="2886"/>
                            </a:cubicBezTo>
                            <a:cubicBezTo>
                              <a:pt x="103291" y="2886"/>
                              <a:pt x="108076" y="7671"/>
                              <a:pt x="108076" y="7671"/>
                            </a:cubicBezTo>
                            <a:cubicBezTo>
                              <a:pt x="122432" y="12457"/>
                              <a:pt x="146359" y="26813"/>
                              <a:pt x="160716" y="45955"/>
                            </a:cubicBezTo>
                            <a:cubicBezTo>
                              <a:pt x="170286" y="65096"/>
                              <a:pt x="170286" y="89023"/>
                              <a:pt x="160716" y="112950"/>
                            </a:cubicBezTo>
                            <a:cubicBezTo>
                              <a:pt x="141574" y="170375"/>
                              <a:pt x="55436" y="213444"/>
                              <a:pt x="21939" y="208659"/>
                            </a:cubicBezTo>
                            <a:cubicBezTo>
                              <a:pt x="17153" y="203873"/>
                              <a:pt x="12368" y="199088"/>
                              <a:pt x="12368" y="189517"/>
                            </a:cubicBezTo>
                            <a:close/>
                            <a:moveTo>
                              <a:pt x="21939" y="45955"/>
                            </a:moveTo>
                            <a:cubicBezTo>
                              <a:pt x="7582" y="84238"/>
                              <a:pt x="17153" y="122521"/>
                              <a:pt x="21939" y="156019"/>
                            </a:cubicBezTo>
                            <a:cubicBezTo>
                              <a:pt x="21939" y="170375"/>
                              <a:pt x="26724" y="179946"/>
                              <a:pt x="26724" y="189517"/>
                            </a:cubicBezTo>
                            <a:cubicBezTo>
                              <a:pt x="26724" y="189517"/>
                              <a:pt x="26724" y="194302"/>
                              <a:pt x="31509" y="194302"/>
                            </a:cubicBezTo>
                            <a:cubicBezTo>
                              <a:pt x="55436" y="199088"/>
                              <a:pt x="136789" y="160804"/>
                              <a:pt x="155930" y="108165"/>
                            </a:cubicBezTo>
                            <a:cubicBezTo>
                              <a:pt x="165501" y="84238"/>
                              <a:pt x="160716" y="69882"/>
                              <a:pt x="155930" y="50740"/>
                            </a:cubicBezTo>
                            <a:cubicBezTo>
                              <a:pt x="146359" y="31598"/>
                              <a:pt x="122432" y="22027"/>
                              <a:pt x="112862" y="17242"/>
                            </a:cubicBezTo>
                            <a:cubicBezTo>
                              <a:pt x="112862" y="17242"/>
                              <a:pt x="108076" y="17242"/>
                              <a:pt x="103291" y="12457"/>
                            </a:cubicBezTo>
                            <a:cubicBezTo>
                              <a:pt x="74578" y="12457"/>
                              <a:pt x="36295" y="12457"/>
                              <a:pt x="21939" y="45955"/>
                            </a:cubicBezTo>
                            <a:close/>
                          </a:path>
                        </a:pathLst>
                      </a:custGeom>
                      <a:solidFill>
                        <a:srgbClr val="B3351C"/>
                      </a:solidFill>
                      <a:ln w="47824" cap="flat">
                        <a:noFill/>
                        <a:prstDash val="solid"/>
                        <a:miter/>
                      </a:ln>
                    </p:spPr>
                    <p:txBody>
                      <a:bodyPr rtlCol="0" anchor="ctr"/>
                      <a:lstStyle/>
                      <a:p>
                        <a:endParaRPr lang="en-US"/>
                      </a:p>
                    </p:txBody>
                  </p:sp>
                </p:grpSp>
                <p:sp>
                  <p:nvSpPr>
                    <p:cNvPr id="277" name="Freeform: Shape 276">
                      <a:extLst>
                        <a:ext uri="{FF2B5EF4-FFF2-40B4-BE49-F238E27FC236}">
                          <a16:creationId xmlns:a16="http://schemas.microsoft.com/office/drawing/2014/main" id="{891795CD-3D10-4701-9733-81089F994824}"/>
                        </a:ext>
                      </a:extLst>
                    </p:cNvPr>
                    <p:cNvSpPr/>
                    <p:nvPr/>
                  </p:nvSpPr>
                  <p:spPr>
                    <a:xfrm>
                      <a:off x="8028444" y="7434639"/>
                      <a:ext cx="155021" cy="192968"/>
                    </a:xfrm>
                    <a:custGeom>
                      <a:avLst/>
                      <a:gdLst>
                        <a:gd name="connsiteX0" fmla="*/ 10125 w 155021"/>
                        <a:gd name="connsiteY0" fmla="*/ 182004 h 192968"/>
                        <a:gd name="connsiteX1" fmla="*/ 148902 w 155021"/>
                        <a:gd name="connsiteY1" fmla="*/ 100652 h 192968"/>
                        <a:gd name="connsiteX2" fmla="*/ 101048 w 155021"/>
                        <a:gd name="connsiteY2" fmla="*/ 4944 h 192968"/>
                        <a:gd name="connsiteX3" fmla="*/ 5339 w 155021"/>
                        <a:gd name="connsiteY3" fmla="*/ 38442 h 192968"/>
                        <a:gd name="connsiteX4" fmla="*/ 10125 w 155021"/>
                        <a:gd name="connsiteY4" fmla="*/ 182004 h 192968"/>
                        <a:gd name="connsiteX5" fmla="*/ 57979 w 155021"/>
                        <a:gd name="connsiteY5" fmla="*/ 76725 h 192968"/>
                        <a:gd name="connsiteX6" fmla="*/ 67549 w 155021"/>
                        <a:gd name="connsiteY6" fmla="*/ 81510 h 192968"/>
                        <a:gd name="connsiteX7" fmla="*/ 67549 w 155021"/>
                        <a:gd name="connsiteY7" fmla="*/ 119794 h 192968"/>
                        <a:gd name="connsiteX8" fmla="*/ 96262 w 155021"/>
                        <a:gd name="connsiteY8" fmla="*/ 110223 h 192968"/>
                        <a:gd name="connsiteX9" fmla="*/ 101048 w 155021"/>
                        <a:gd name="connsiteY9" fmla="*/ 119794 h 192968"/>
                        <a:gd name="connsiteX10" fmla="*/ 96262 w 155021"/>
                        <a:gd name="connsiteY10" fmla="*/ 134150 h 192968"/>
                        <a:gd name="connsiteX11" fmla="*/ 96262 w 155021"/>
                        <a:gd name="connsiteY11" fmla="*/ 143721 h 192968"/>
                        <a:gd name="connsiteX12" fmla="*/ 34052 w 155021"/>
                        <a:gd name="connsiteY12" fmla="*/ 138935 h 192968"/>
                        <a:gd name="connsiteX13" fmla="*/ 57979 w 155021"/>
                        <a:gd name="connsiteY13" fmla="*/ 76725 h 19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021" h="192968">
                          <a:moveTo>
                            <a:pt x="10125" y="182004"/>
                          </a:moveTo>
                          <a:cubicBezTo>
                            <a:pt x="10125" y="215502"/>
                            <a:pt x="124975" y="167648"/>
                            <a:pt x="148902" y="100652"/>
                          </a:cubicBezTo>
                          <a:cubicBezTo>
                            <a:pt x="172829" y="33656"/>
                            <a:pt x="120189" y="9729"/>
                            <a:pt x="101048" y="4944"/>
                          </a:cubicBezTo>
                          <a:cubicBezTo>
                            <a:pt x="101048" y="4944"/>
                            <a:pt x="24481" y="-18983"/>
                            <a:pt x="5339" y="38442"/>
                          </a:cubicBezTo>
                          <a:cubicBezTo>
                            <a:pt x="-9017" y="91081"/>
                            <a:pt x="10125" y="153291"/>
                            <a:pt x="10125" y="182004"/>
                          </a:cubicBezTo>
                          <a:close/>
                          <a:moveTo>
                            <a:pt x="57979" y="76725"/>
                          </a:moveTo>
                          <a:cubicBezTo>
                            <a:pt x="62764" y="76725"/>
                            <a:pt x="67549" y="76725"/>
                            <a:pt x="67549" y="81510"/>
                          </a:cubicBezTo>
                          <a:cubicBezTo>
                            <a:pt x="72335" y="95867"/>
                            <a:pt x="67549" y="105437"/>
                            <a:pt x="67549" y="119794"/>
                          </a:cubicBezTo>
                          <a:cubicBezTo>
                            <a:pt x="77120" y="115008"/>
                            <a:pt x="86691" y="110223"/>
                            <a:pt x="96262" y="110223"/>
                          </a:cubicBezTo>
                          <a:cubicBezTo>
                            <a:pt x="101048" y="110223"/>
                            <a:pt x="101048" y="115008"/>
                            <a:pt x="101048" y="119794"/>
                          </a:cubicBezTo>
                          <a:cubicBezTo>
                            <a:pt x="101048" y="124579"/>
                            <a:pt x="101048" y="129364"/>
                            <a:pt x="96262" y="134150"/>
                          </a:cubicBezTo>
                          <a:cubicBezTo>
                            <a:pt x="96262" y="138935"/>
                            <a:pt x="101048" y="143721"/>
                            <a:pt x="96262" y="143721"/>
                          </a:cubicBezTo>
                          <a:cubicBezTo>
                            <a:pt x="77120" y="153291"/>
                            <a:pt x="43622" y="177219"/>
                            <a:pt x="34052" y="138935"/>
                          </a:cubicBezTo>
                          <a:cubicBezTo>
                            <a:pt x="24481" y="119794"/>
                            <a:pt x="38837" y="86296"/>
                            <a:pt x="57979" y="76725"/>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78" name="Graphic 3">
                      <a:extLst>
                        <a:ext uri="{FF2B5EF4-FFF2-40B4-BE49-F238E27FC236}">
                          <a16:creationId xmlns:a16="http://schemas.microsoft.com/office/drawing/2014/main" id="{C07770F4-B554-49FE-924A-413AB86C0402}"/>
                        </a:ext>
                      </a:extLst>
                    </p:cNvPr>
                    <p:cNvGrpSpPr/>
                    <p:nvPr/>
                  </p:nvGrpSpPr>
                  <p:grpSpPr>
                    <a:xfrm>
                      <a:off x="8105398" y="7276878"/>
                      <a:ext cx="232964" cy="268244"/>
                      <a:chOff x="8105398" y="7276878"/>
                      <a:chExt cx="232964" cy="268244"/>
                    </a:xfrm>
                  </p:grpSpPr>
                  <p:sp>
                    <p:nvSpPr>
                      <p:cNvPr id="285" name="Freeform: Shape 284">
                        <a:extLst>
                          <a:ext uri="{FF2B5EF4-FFF2-40B4-BE49-F238E27FC236}">
                            <a16:creationId xmlns:a16="http://schemas.microsoft.com/office/drawing/2014/main" id="{23E52E0F-1962-45F5-BCC3-C53813952A84}"/>
                          </a:ext>
                        </a:extLst>
                      </p:cNvPr>
                      <p:cNvSpPr/>
                      <p:nvPr/>
                    </p:nvSpPr>
                    <p:spPr>
                      <a:xfrm>
                        <a:off x="8110176" y="7281928"/>
                        <a:ext cx="218821" cy="249566"/>
                      </a:xfrm>
                      <a:custGeom>
                        <a:avLst/>
                        <a:gdLst>
                          <a:gd name="connsiteX0" fmla="*/ 91097 w 218821"/>
                          <a:gd name="connsiteY0" fmla="*/ 4521 h 249566"/>
                          <a:gd name="connsiteX1" fmla="*/ 174 w 218821"/>
                          <a:gd name="connsiteY1" fmla="*/ 200723 h 249566"/>
                          <a:gd name="connsiteX2" fmla="*/ 62384 w 218821"/>
                          <a:gd name="connsiteY2" fmla="*/ 248577 h 249566"/>
                          <a:gd name="connsiteX3" fmla="*/ 215517 w 218821"/>
                          <a:gd name="connsiteY3" fmla="*/ 162439 h 249566"/>
                          <a:gd name="connsiteX4" fmla="*/ 91097 w 218821"/>
                          <a:gd name="connsiteY4" fmla="*/ 4521 h 249566"/>
                          <a:gd name="connsiteX5" fmla="*/ 91097 w 218821"/>
                          <a:gd name="connsiteY5" fmla="*/ 4521 h 24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821" h="249566">
                            <a:moveTo>
                              <a:pt x="91097" y="4521"/>
                            </a:moveTo>
                            <a:cubicBezTo>
                              <a:pt x="91097" y="4521"/>
                              <a:pt x="-4612" y="61946"/>
                              <a:pt x="174" y="200723"/>
                            </a:cubicBezTo>
                            <a:cubicBezTo>
                              <a:pt x="174" y="219864"/>
                              <a:pt x="-4612" y="243792"/>
                              <a:pt x="62384" y="248577"/>
                            </a:cubicBezTo>
                            <a:cubicBezTo>
                              <a:pt x="134165" y="258148"/>
                              <a:pt x="201161" y="195937"/>
                              <a:pt x="215517" y="162439"/>
                            </a:cubicBezTo>
                            <a:cubicBezTo>
                              <a:pt x="234659" y="133727"/>
                              <a:pt x="167663" y="-28977"/>
                              <a:pt x="91097" y="4521"/>
                            </a:cubicBezTo>
                            <a:lnTo>
                              <a:pt x="91097" y="4521"/>
                            </a:lnTo>
                            <a:close/>
                          </a:path>
                        </a:pathLst>
                      </a:custGeom>
                      <a:solidFill>
                        <a:srgbClr val="D9531E"/>
                      </a:solidFill>
                      <a:ln w="47824"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541D0D1C-35DE-4E58-A35B-12BA6673BC9D}"/>
                          </a:ext>
                        </a:extLst>
                      </p:cNvPr>
                      <p:cNvSpPr/>
                      <p:nvPr/>
                    </p:nvSpPr>
                    <p:spPr>
                      <a:xfrm>
                        <a:off x="8105398" y="7276878"/>
                        <a:ext cx="232964" cy="268244"/>
                      </a:xfrm>
                      <a:custGeom>
                        <a:avLst/>
                        <a:gdLst>
                          <a:gd name="connsiteX0" fmla="*/ 166 w 232964"/>
                          <a:gd name="connsiteY0" fmla="*/ 215344 h 268244"/>
                          <a:gd name="connsiteX1" fmla="*/ 166 w 232964"/>
                          <a:gd name="connsiteY1" fmla="*/ 210558 h 268244"/>
                          <a:gd name="connsiteX2" fmla="*/ 95874 w 232964"/>
                          <a:gd name="connsiteY2" fmla="*/ 4786 h 268244"/>
                          <a:gd name="connsiteX3" fmla="*/ 129372 w 232964"/>
                          <a:gd name="connsiteY3" fmla="*/ 0 h 268244"/>
                          <a:gd name="connsiteX4" fmla="*/ 210724 w 232964"/>
                          <a:gd name="connsiteY4" fmla="*/ 81352 h 268244"/>
                          <a:gd name="connsiteX5" fmla="*/ 229865 w 232964"/>
                          <a:gd name="connsiteY5" fmla="*/ 177060 h 268244"/>
                          <a:gd name="connsiteX6" fmla="*/ 71947 w 232964"/>
                          <a:gd name="connsiteY6" fmla="*/ 267983 h 268244"/>
                          <a:gd name="connsiteX7" fmla="*/ 52805 w 232964"/>
                          <a:gd name="connsiteY7" fmla="*/ 263198 h 268244"/>
                          <a:gd name="connsiteX8" fmla="*/ 166 w 232964"/>
                          <a:gd name="connsiteY8" fmla="*/ 215344 h 268244"/>
                          <a:gd name="connsiteX9" fmla="*/ 100659 w 232964"/>
                          <a:gd name="connsiteY9" fmla="*/ 19142 h 268244"/>
                          <a:gd name="connsiteX10" fmla="*/ 14522 w 232964"/>
                          <a:gd name="connsiteY10" fmla="*/ 210558 h 268244"/>
                          <a:gd name="connsiteX11" fmla="*/ 14522 w 232964"/>
                          <a:gd name="connsiteY11" fmla="*/ 215344 h 268244"/>
                          <a:gd name="connsiteX12" fmla="*/ 57591 w 232964"/>
                          <a:gd name="connsiteY12" fmla="*/ 248842 h 268244"/>
                          <a:gd name="connsiteX13" fmla="*/ 71947 w 232964"/>
                          <a:gd name="connsiteY13" fmla="*/ 253627 h 268244"/>
                          <a:gd name="connsiteX14" fmla="*/ 220295 w 232964"/>
                          <a:gd name="connsiteY14" fmla="*/ 172275 h 268244"/>
                          <a:gd name="connsiteX15" fmla="*/ 201153 w 232964"/>
                          <a:gd name="connsiteY15" fmla="*/ 86138 h 268244"/>
                          <a:gd name="connsiteX16" fmla="*/ 129372 w 232964"/>
                          <a:gd name="connsiteY16" fmla="*/ 14356 h 268244"/>
                          <a:gd name="connsiteX17" fmla="*/ 100659 w 232964"/>
                          <a:gd name="connsiteY17" fmla="*/ 19142 h 268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964" h="268244">
                            <a:moveTo>
                              <a:pt x="166" y="215344"/>
                            </a:moveTo>
                            <a:cubicBezTo>
                              <a:pt x="166" y="215344"/>
                              <a:pt x="166" y="210558"/>
                              <a:pt x="166" y="210558"/>
                            </a:cubicBezTo>
                            <a:cubicBezTo>
                              <a:pt x="-4620" y="66996"/>
                              <a:pt x="95874" y="4786"/>
                              <a:pt x="95874" y="4786"/>
                            </a:cubicBezTo>
                            <a:cubicBezTo>
                              <a:pt x="105445" y="0"/>
                              <a:pt x="119801" y="0"/>
                              <a:pt x="129372" y="0"/>
                            </a:cubicBezTo>
                            <a:cubicBezTo>
                              <a:pt x="172441" y="9571"/>
                              <a:pt x="201153" y="57425"/>
                              <a:pt x="210724" y="81352"/>
                            </a:cubicBezTo>
                            <a:cubicBezTo>
                              <a:pt x="225080" y="114850"/>
                              <a:pt x="239437" y="157919"/>
                              <a:pt x="229865" y="177060"/>
                            </a:cubicBezTo>
                            <a:cubicBezTo>
                              <a:pt x="210724" y="210558"/>
                              <a:pt x="143728" y="272769"/>
                              <a:pt x="71947" y="267983"/>
                            </a:cubicBezTo>
                            <a:cubicBezTo>
                              <a:pt x="67161" y="267983"/>
                              <a:pt x="62376" y="267983"/>
                              <a:pt x="52805" y="263198"/>
                            </a:cubicBezTo>
                            <a:cubicBezTo>
                              <a:pt x="4951" y="253627"/>
                              <a:pt x="166" y="234485"/>
                              <a:pt x="166" y="215344"/>
                            </a:cubicBezTo>
                            <a:close/>
                            <a:moveTo>
                              <a:pt x="100659" y="19142"/>
                            </a:moveTo>
                            <a:cubicBezTo>
                              <a:pt x="100659" y="19142"/>
                              <a:pt x="4951" y="76567"/>
                              <a:pt x="14522" y="210558"/>
                            </a:cubicBezTo>
                            <a:cubicBezTo>
                              <a:pt x="14522" y="210558"/>
                              <a:pt x="14522" y="215344"/>
                              <a:pt x="14522" y="215344"/>
                            </a:cubicBezTo>
                            <a:cubicBezTo>
                              <a:pt x="14522" y="229700"/>
                              <a:pt x="14522" y="244056"/>
                              <a:pt x="57591" y="248842"/>
                            </a:cubicBezTo>
                            <a:cubicBezTo>
                              <a:pt x="62376" y="248842"/>
                              <a:pt x="67161" y="248842"/>
                              <a:pt x="71947" y="253627"/>
                            </a:cubicBezTo>
                            <a:cubicBezTo>
                              <a:pt x="138942" y="263198"/>
                              <a:pt x="201153" y="205773"/>
                              <a:pt x="220295" y="172275"/>
                            </a:cubicBezTo>
                            <a:cubicBezTo>
                              <a:pt x="225080" y="162704"/>
                              <a:pt x="220295" y="124421"/>
                              <a:pt x="201153" y="86138"/>
                            </a:cubicBezTo>
                            <a:cubicBezTo>
                              <a:pt x="182011" y="43069"/>
                              <a:pt x="153299" y="19142"/>
                              <a:pt x="129372" y="14356"/>
                            </a:cubicBezTo>
                            <a:cubicBezTo>
                              <a:pt x="115015" y="14356"/>
                              <a:pt x="110230" y="14356"/>
                              <a:pt x="100659" y="19142"/>
                            </a:cubicBezTo>
                            <a:close/>
                          </a:path>
                        </a:pathLst>
                      </a:custGeom>
                      <a:solidFill>
                        <a:srgbClr val="B3351C"/>
                      </a:solidFill>
                      <a:ln w="47824" cap="flat">
                        <a:noFill/>
                        <a:prstDash val="solid"/>
                        <a:miter/>
                      </a:ln>
                    </p:spPr>
                    <p:txBody>
                      <a:bodyPr rtlCol="0" anchor="ctr"/>
                      <a:lstStyle/>
                      <a:p>
                        <a:endParaRPr lang="en-US"/>
                      </a:p>
                    </p:txBody>
                  </p:sp>
                </p:grpSp>
                <p:sp>
                  <p:nvSpPr>
                    <p:cNvPr id="279" name="Freeform: Shape 278">
                      <a:extLst>
                        <a:ext uri="{FF2B5EF4-FFF2-40B4-BE49-F238E27FC236}">
                          <a16:creationId xmlns:a16="http://schemas.microsoft.com/office/drawing/2014/main" id="{C2DE9538-0A53-4981-BCD4-49804F53809C}"/>
                        </a:ext>
                      </a:extLst>
                    </p:cNvPr>
                    <p:cNvSpPr/>
                    <p:nvPr/>
                  </p:nvSpPr>
                  <p:spPr>
                    <a:xfrm>
                      <a:off x="8110176" y="7281932"/>
                      <a:ext cx="217473" cy="254347"/>
                    </a:xfrm>
                    <a:custGeom>
                      <a:avLst/>
                      <a:gdLst>
                        <a:gd name="connsiteX0" fmla="*/ 174 w 217473"/>
                        <a:gd name="connsiteY0" fmla="*/ 205504 h 254347"/>
                        <a:gd name="connsiteX1" fmla="*/ 62384 w 217473"/>
                        <a:gd name="connsiteY1" fmla="*/ 253359 h 254347"/>
                        <a:gd name="connsiteX2" fmla="*/ 215517 w 217473"/>
                        <a:gd name="connsiteY2" fmla="*/ 167221 h 254347"/>
                        <a:gd name="connsiteX3" fmla="*/ 91097 w 217473"/>
                        <a:gd name="connsiteY3" fmla="*/ 4517 h 254347"/>
                        <a:gd name="connsiteX4" fmla="*/ 174 w 217473"/>
                        <a:gd name="connsiteY4" fmla="*/ 205504 h 254347"/>
                        <a:gd name="connsiteX5" fmla="*/ 81526 w 217473"/>
                        <a:gd name="connsiteY5" fmla="*/ 76298 h 254347"/>
                        <a:gd name="connsiteX6" fmla="*/ 91097 w 217473"/>
                        <a:gd name="connsiteY6" fmla="*/ 85869 h 254347"/>
                        <a:gd name="connsiteX7" fmla="*/ 81526 w 217473"/>
                        <a:gd name="connsiteY7" fmla="*/ 114581 h 254347"/>
                        <a:gd name="connsiteX8" fmla="*/ 76740 w 217473"/>
                        <a:gd name="connsiteY8" fmla="*/ 124152 h 254347"/>
                        <a:gd name="connsiteX9" fmla="*/ 110238 w 217473"/>
                        <a:gd name="connsiteY9" fmla="*/ 114581 h 254347"/>
                        <a:gd name="connsiteX10" fmla="*/ 110238 w 217473"/>
                        <a:gd name="connsiteY10" fmla="*/ 176792 h 254347"/>
                        <a:gd name="connsiteX11" fmla="*/ 148522 w 217473"/>
                        <a:gd name="connsiteY11" fmla="*/ 200719 h 254347"/>
                        <a:gd name="connsiteX12" fmla="*/ 57599 w 217473"/>
                        <a:gd name="connsiteY12" fmla="*/ 239002 h 254347"/>
                        <a:gd name="connsiteX13" fmla="*/ 52813 w 217473"/>
                        <a:gd name="connsiteY13" fmla="*/ 234217 h 254347"/>
                        <a:gd name="connsiteX14" fmla="*/ 48028 w 217473"/>
                        <a:gd name="connsiteY14" fmla="*/ 224646 h 254347"/>
                        <a:gd name="connsiteX15" fmla="*/ 71955 w 217473"/>
                        <a:gd name="connsiteY15" fmla="*/ 186363 h 254347"/>
                        <a:gd name="connsiteX16" fmla="*/ 48028 w 217473"/>
                        <a:gd name="connsiteY16" fmla="*/ 200719 h 254347"/>
                        <a:gd name="connsiteX17" fmla="*/ 38457 w 217473"/>
                        <a:gd name="connsiteY17" fmla="*/ 195934 h 254347"/>
                        <a:gd name="connsiteX18" fmla="*/ 48028 w 217473"/>
                        <a:gd name="connsiteY18" fmla="*/ 167221 h 254347"/>
                        <a:gd name="connsiteX19" fmla="*/ 33671 w 217473"/>
                        <a:gd name="connsiteY19" fmla="*/ 176792 h 254347"/>
                        <a:gd name="connsiteX20" fmla="*/ 24101 w 217473"/>
                        <a:gd name="connsiteY20" fmla="*/ 167221 h 254347"/>
                        <a:gd name="connsiteX21" fmla="*/ 81526 w 217473"/>
                        <a:gd name="connsiteY21" fmla="*/ 76298 h 254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473" h="254347">
                          <a:moveTo>
                            <a:pt x="174" y="205504"/>
                          </a:moveTo>
                          <a:cubicBezTo>
                            <a:pt x="174" y="224646"/>
                            <a:pt x="-4612" y="248573"/>
                            <a:pt x="62384" y="253359"/>
                          </a:cubicBezTo>
                          <a:cubicBezTo>
                            <a:pt x="134165" y="262930"/>
                            <a:pt x="201161" y="200719"/>
                            <a:pt x="215517" y="167221"/>
                          </a:cubicBezTo>
                          <a:cubicBezTo>
                            <a:pt x="229873" y="133723"/>
                            <a:pt x="162878" y="-28981"/>
                            <a:pt x="91097" y="4517"/>
                          </a:cubicBezTo>
                          <a:cubicBezTo>
                            <a:pt x="91097" y="4517"/>
                            <a:pt x="-4612" y="66727"/>
                            <a:pt x="174" y="205504"/>
                          </a:cubicBezTo>
                          <a:close/>
                          <a:moveTo>
                            <a:pt x="81526" y="76298"/>
                          </a:moveTo>
                          <a:cubicBezTo>
                            <a:pt x="86311" y="71513"/>
                            <a:pt x="91097" y="81084"/>
                            <a:pt x="91097" y="85869"/>
                          </a:cubicBezTo>
                          <a:cubicBezTo>
                            <a:pt x="86311" y="95440"/>
                            <a:pt x="86311" y="105011"/>
                            <a:pt x="81526" y="114581"/>
                          </a:cubicBezTo>
                          <a:cubicBezTo>
                            <a:pt x="81526" y="119367"/>
                            <a:pt x="81526" y="119367"/>
                            <a:pt x="76740" y="124152"/>
                          </a:cubicBezTo>
                          <a:cubicBezTo>
                            <a:pt x="86311" y="114581"/>
                            <a:pt x="95882" y="109796"/>
                            <a:pt x="110238" y="114581"/>
                          </a:cubicBezTo>
                          <a:cubicBezTo>
                            <a:pt x="134165" y="119367"/>
                            <a:pt x="119809" y="157650"/>
                            <a:pt x="110238" y="176792"/>
                          </a:cubicBezTo>
                          <a:cubicBezTo>
                            <a:pt x="129380" y="172007"/>
                            <a:pt x="158092" y="176792"/>
                            <a:pt x="148522" y="200719"/>
                          </a:cubicBezTo>
                          <a:cubicBezTo>
                            <a:pt x="143736" y="234217"/>
                            <a:pt x="81526" y="239002"/>
                            <a:pt x="57599" y="239002"/>
                          </a:cubicBezTo>
                          <a:cubicBezTo>
                            <a:pt x="52813" y="239002"/>
                            <a:pt x="52813" y="234217"/>
                            <a:pt x="52813" y="234217"/>
                          </a:cubicBezTo>
                          <a:cubicBezTo>
                            <a:pt x="48028" y="234217"/>
                            <a:pt x="48028" y="229432"/>
                            <a:pt x="48028" y="224646"/>
                          </a:cubicBezTo>
                          <a:cubicBezTo>
                            <a:pt x="52813" y="210290"/>
                            <a:pt x="62384" y="200719"/>
                            <a:pt x="71955" y="186363"/>
                          </a:cubicBezTo>
                          <a:cubicBezTo>
                            <a:pt x="62384" y="191148"/>
                            <a:pt x="57599" y="195934"/>
                            <a:pt x="48028" y="200719"/>
                          </a:cubicBezTo>
                          <a:cubicBezTo>
                            <a:pt x="43242" y="200719"/>
                            <a:pt x="38457" y="195934"/>
                            <a:pt x="38457" y="195934"/>
                          </a:cubicBezTo>
                          <a:cubicBezTo>
                            <a:pt x="38457" y="186363"/>
                            <a:pt x="43242" y="176792"/>
                            <a:pt x="48028" y="167221"/>
                          </a:cubicBezTo>
                          <a:cubicBezTo>
                            <a:pt x="43242" y="172007"/>
                            <a:pt x="38457" y="176792"/>
                            <a:pt x="33671" y="176792"/>
                          </a:cubicBezTo>
                          <a:cubicBezTo>
                            <a:pt x="28886" y="181577"/>
                            <a:pt x="24101" y="172007"/>
                            <a:pt x="24101" y="167221"/>
                          </a:cubicBezTo>
                          <a:cubicBezTo>
                            <a:pt x="33671" y="133723"/>
                            <a:pt x="52813" y="95440"/>
                            <a:pt x="81526" y="76298"/>
                          </a:cubicBezTo>
                          <a:close/>
                        </a:path>
                      </a:pathLst>
                    </a:custGeom>
                    <a:solidFill>
                      <a:srgbClr val="D6371E">
                        <a:alpha val="50000"/>
                      </a:srgbClr>
                    </a:solidFill>
                    <a:ln w="47824" cap="flat">
                      <a:noFill/>
                      <a:prstDash val="solid"/>
                      <a:miter/>
                    </a:ln>
                  </p:spPr>
                  <p:txBody>
                    <a:bodyPr rtlCol="0" anchor="ctr"/>
                    <a:lstStyle/>
                    <a:p>
                      <a:endParaRPr lang="en-US"/>
                    </a:p>
                  </p:txBody>
                </p:sp>
                <p:grpSp>
                  <p:nvGrpSpPr>
                    <p:cNvPr id="280" name="Graphic 3">
                      <a:extLst>
                        <a:ext uri="{FF2B5EF4-FFF2-40B4-BE49-F238E27FC236}">
                          <a16:creationId xmlns:a16="http://schemas.microsoft.com/office/drawing/2014/main" id="{FD0AD06A-829E-470D-9615-B79875755A4A}"/>
                        </a:ext>
                      </a:extLst>
                    </p:cNvPr>
                    <p:cNvGrpSpPr/>
                    <p:nvPr/>
                  </p:nvGrpSpPr>
                  <p:grpSpPr>
                    <a:xfrm>
                      <a:off x="7730797" y="7573727"/>
                      <a:ext cx="348377" cy="287499"/>
                      <a:chOff x="7730797" y="7573727"/>
                      <a:chExt cx="348377" cy="287499"/>
                    </a:xfrm>
                  </p:grpSpPr>
                  <p:sp>
                    <p:nvSpPr>
                      <p:cNvPr id="283" name="Freeform: Shape 282">
                        <a:extLst>
                          <a:ext uri="{FF2B5EF4-FFF2-40B4-BE49-F238E27FC236}">
                            <a16:creationId xmlns:a16="http://schemas.microsoft.com/office/drawing/2014/main" id="{DBB710CD-A645-45FB-80C1-7C4AA9A2AA71}"/>
                          </a:ext>
                        </a:extLst>
                      </p:cNvPr>
                      <p:cNvSpPr/>
                      <p:nvPr/>
                    </p:nvSpPr>
                    <p:spPr>
                      <a:xfrm>
                        <a:off x="7740574" y="7586655"/>
                        <a:ext cx="337704" cy="274571"/>
                      </a:xfrm>
                      <a:custGeom>
                        <a:avLst/>
                        <a:gdLst>
                          <a:gd name="connsiteX0" fmla="*/ 312350 w 337704"/>
                          <a:gd name="connsiteY0" fmla="*/ 29988 h 274571"/>
                          <a:gd name="connsiteX1" fmla="*/ 30011 w 337704"/>
                          <a:gd name="connsiteY1" fmla="*/ 53915 h 274571"/>
                          <a:gd name="connsiteX2" fmla="*/ 68294 w 337704"/>
                          <a:gd name="connsiteY2" fmla="*/ 63486 h 274571"/>
                          <a:gd name="connsiteX3" fmla="*/ 1298 w 337704"/>
                          <a:gd name="connsiteY3" fmla="*/ 254903 h 274571"/>
                          <a:gd name="connsiteX4" fmla="*/ 82650 w 337704"/>
                          <a:gd name="connsiteY4" fmla="*/ 254903 h 274571"/>
                          <a:gd name="connsiteX5" fmla="*/ 216642 w 337704"/>
                          <a:gd name="connsiteY5" fmla="*/ 259688 h 274571"/>
                          <a:gd name="connsiteX6" fmla="*/ 207071 w 337704"/>
                          <a:gd name="connsiteY6" fmla="*/ 274044 h 274571"/>
                          <a:gd name="connsiteX7" fmla="*/ 326707 w 337704"/>
                          <a:gd name="connsiteY7" fmla="*/ 39559 h 274571"/>
                          <a:gd name="connsiteX8" fmla="*/ 312350 w 337704"/>
                          <a:gd name="connsiteY8" fmla="*/ 29988 h 274571"/>
                          <a:gd name="connsiteX9" fmla="*/ 312350 w 337704"/>
                          <a:gd name="connsiteY9" fmla="*/ 29988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704" h="274571">
                            <a:moveTo>
                              <a:pt x="312350" y="29988"/>
                            </a:moveTo>
                            <a:cubicBezTo>
                              <a:pt x="312350" y="29988"/>
                              <a:pt x="140075" y="-51364"/>
                              <a:pt x="30011" y="53915"/>
                            </a:cubicBezTo>
                            <a:cubicBezTo>
                              <a:pt x="6084" y="77842"/>
                              <a:pt x="39582" y="53915"/>
                              <a:pt x="68294" y="63486"/>
                            </a:cubicBezTo>
                            <a:cubicBezTo>
                              <a:pt x="97007" y="68272"/>
                              <a:pt x="-13058" y="144838"/>
                              <a:pt x="1298" y="254903"/>
                            </a:cubicBezTo>
                            <a:cubicBezTo>
                              <a:pt x="6084" y="297971"/>
                              <a:pt x="49152" y="240546"/>
                              <a:pt x="82650" y="254903"/>
                            </a:cubicBezTo>
                            <a:cubicBezTo>
                              <a:pt x="116148" y="269259"/>
                              <a:pt x="192715" y="269259"/>
                              <a:pt x="216642" y="259688"/>
                            </a:cubicBezTo>
                            <a:cubicBezTo>
                              <a:pt x="240569" y="245332"/>
                              <a:pt x="216642" y="269259"/>
                              <a:pt x="207071" y="274044"/>
                            </a:cubicBezTo>
                            <a:cubicBezTo>
                              <a:pt x="197501" y="278830"/>
                              <a:pt x="384132" y="254903"/>
                              <a:pt x="326707" y="39559"/>
                            </a:cubicBezTo>
                            <a:lnTo>
                              <a:pt x="312350" y="29988"/>
                            </a:lnTo>
                            <a:lnTo>
                              <a:pt x="312350" y="29988"/>
                            </a:lnTo>
                            <a:close/>
                          </a:path>
                        </a:pathLst>
                      </a:custGeom>
                      <a:solidFill>
                        <a:srgbClr val="D9531E"/>
                      </a:solidFill>
                      <a:ln w="47824"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39003554-BE7A-45A7-AD2F-37256FA2080C}"/>
                          </a:ext>
                        </a:extLst>
                      </p:cNvPr>
                      <p:cNvSpPr/>
                      <p:nvPr/>
                    </p:nvSpPr>
                    <p:spPr>
                      <a:xfrm>
                        <a:off x="7730797" y="7573727"/>
                        <a:ext cx="348377" cy="283981"/>
                      </a:xfrm>
                      <a:custGeom>
                        <a:avLst/>
                        <a:gdLst>
                          <a:gd name="connsiteX0" fmla="*/ 6290 w 348377"/>
                          <a:gd name="connsiteY0" fmla="*/ 267831 h 283981"/>
                          <a:gd name="connsiteX1" fmla="*/ 58930 w 348377"/>
                          <a:gd name="connsiteY1" fmla="*/ 105127 h 283981"/>
                          <a:gd name="connsiteX2" fmla="*/ 73286 w 348377"/>
                          <a:gd name="connsiteY2" fmla="*/ 81200 h 283981"/>
                          <a:gd name="connsiteX3" fmla="*/ 73286 w 348377"/>
                          <a:gd name="connsiteY3" fmla="*/ 81200 h 283981"/>
                          <a:gd name="connsiteX4" fmla="*/ 39788 w 348377"/>
                          <a:gd name="connsiteY4" fmla="*/ 81200 h 283981"/>
                          <a:gd name="connsiteX5" fmla="*/ 30217 w 348377"/>
                          <a:gd name="connsiteY5" fmla="*/ 81200 h 283981"/>
                          <a:gd name="connsiteX6" fmla="*/ 25432 w 348377"/>
                          <a:gd name="connsiteY6" fmla="*/ 76414 h 283981"/>
                          <a:gd name="connsiteX7" fmla="*/ 35003 w 348377"/>
                          <a:gd name="connsiteY7" fmla="*/ 57273 h 283981"/>
                          <a:gd name="connsiteX8" fmla="*/ 240776 w 348377"/>
                          <a:gd name="connsiteY8" fmla="*/ 4633 h 283981"/>
                          <a:gd name="connsiteX9" fmla="*/ 322128 w 348377"/>
                          <a:gd name="connsiteY9" fmla="*/ 28560 h 283981"/>
                          <a:gd name="connsiteX10" fmla="*/ 331699 w 348377"/>
                          <a:gd name="connsiteY10" fmla="*/ 38131 h 283981"/>
                          <a:gd name="connsiteX11" fmla="*/ 336484 w 348377"/>
                          <a:gd name="connsiteY11" fmla="*/ 42916 h 283981"/>
                          <a:gd name="connsiteX12" fmla="*/ 307772 w 348377"/>
                          <a:gd name="connsiteY12" fmla="*/ 234333 h 283981"/>
                          <a:gd name="connsiteX13" fmla="*/ 212063 w 348377"/>
                          <a:gd name="connsiteY13" fmla="*/ 282187 h 283981"/>
                          <a:gd name="connsiteX14" fmla="*/ 207278 w 348377"/>
                          <a:gd name="connsiteY14" fmla="*/ 277402 h 283981"/>
                          <a:gd name="connsiteX15" fmla="*/ 207278 w 348377"/>
                          <a:gd name="connsiteY15" fmla="*/ 272616 h 283981"/>
                          <a:gd name="connsiteX16" fmla="*/ 116355 w 348377"/>
                          <a:gd name="connsiteY16" fmla="*/ 272616 h 283981"/>
                          <a:gd name="connsiteX17" fmla="*/ 87642 w 348377"/>
                          <a:gd name="connsiteY17" fmla="*/ 263046 h 283981"/>
                          <a:gd name="connsiteX18" fmla="*/ 49359 w 348377"/>
                          <a:gd name="connsiteY18" fmla="*/ 272616 h 283981"/>
                          <a:gd name="connsiteX19" fmla="*/ 20647 w 348377"/>
                          <a:gd name="connsiteY19" fmla="*/ 282187 h 283981"/>
                          <a:gd name="connsiteX20" fmla="*/ 6290 w 348377"/>
                          <a:gd name="connsiteY20" fmla="*/ 267831 h 283981"/>
                          <a:gd name="connsiteX21" fmla="*/ 92428 w 348377"/>
                          <a:gd name="connsiteY21" fmla="*/ 258260 h 283981"/>
                          <a:gd name="connsiteX22" fmla="*/ 116355 w 348377"/>
                          <a:gd name="connsiteY22" fmla="*/ 263046 h 283981"/>
                          <a:gd name="connsiteX23" fmla="*/ 216849 w 348377"/>
                          <a:gd name="connsiteY23" fmla="*/ 258260 h 283981"/>
                          <a:gd name="connsiteX24" fmla="*/ 231205 w 348377"/>
                          <a:gd name="connsiteY24" fmla="*/ 253475 h 283981"/>
                          <a:gd name="connsiteX25" fmla="*/ 235990 w 348377"/>
                          <a:gd name="connsiteY25" fmla="*/ 258260 h 283981"/>
                          <a:gd name="connsiteX26" fmla="*/ 231205 w 348377"/>
                          <a:gd name="connsiteY26" fmla="*/ 267831 h 283981"/>
                          <a:gd name="connsiteX27" fmla="*/ 298201 w 348377"/>
                          <a:gd name="connsiteY27" fmla="*/ 219977 h 283981"/>
                          <a:gd name="connsiteX28" fmla="*/ 317342 w 348377"/>
                          <a:gd name="connsiteY28" fmla="*/ 47702 h 283981"/>
                          <a:gd name="connsiteX29" fmla="*/ 307772 w 348377"/>
                          <a:gd name="connsiteY29" fmla="*/ 42916 h 283981"/>
                          <a:gd name="connsiteX30" fmla="*/ 226419 w 348377"/>
                          <a:gd name="connsiteY30" fmla="*/ 18989 h 283981"/>
                          <a:gd name="connsiteX31" fmla="*/ 35003 w 348377"/>
                          <a:gd name="connsiteY31" fmla="*/ 66844 h 283981"/>
                          <a:gd name="connsiteX32" fmla="*/ 63715 w 348377"/>
                          <a:gd name="connsiteY32" fmla="*/ 66844 h 283981"/>
                          <a:gd name="connsiteX33" fmla="*/ 63715 w 348377"/>
                          <a:gd name="connsiteY33" fmla="*/ 66844 h 283981"/>
                          <a:gd name="connsiteX34" fmla="*/ 73286 w 348377"/>
                          <a:gd name="connsiteY34" fmla="*/ 76414 h 283981"/>
                          <a:gd name="connsiteX35" fmla="*/ 54144 w 348377"/>
                          <a:gd name="connsiteY35" fmla="*/ 114698 h 283981"/>
                          <a:gd name="connsiteX36" fmla="*/ 1505 w 348377"/>
                          <a:gd name="connsiteY36" fmla="*/ 267831 h 283981"/>
                          <a:gd name="connsiteX37" fmla="*/ 6290 w 348377"/>
                          <a:gd name="connsiteY37" fmla="*/ 277402 h 283981"/>
                          <a:gd name="connsiteX38" fmla="*/ 25432 w 348377"/>
                          <a:gd name="connsiteY38" fmla="*/ 267831 h 283981"/>
                          <a:gd name="connsiteX39" fmla="*/ 68501 w 348377"/>
                          <a:gd name="connsiteY39" fmla="*/ 258260 h 283981"/>
                          <a:gd name="connsiteX40" fmla="*/ 92428 w 348377"/>
                          <a:gd name="connsiteY40" fmla="*/ 258260 h 28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48377" h="283981">
                            <a:moveTo>
                              <a:pt x="6290" y="267831"/>
                            </a:moveTo>
                            <a:cubicBezTo>
                              <a:pt x="-3281" y="196050"/>
                              <a:pt x="35003" y="138625"/>
                              <a:pt x="58930" y="105127"/>
                            </a:cubicBezTo>
                            <a:cubicBezTo>
                              <a:pt x="63715" y="95556"/>
                              <a:pt x="73286" y="85985"/>
                              <a:pt x="73286" y="81200"/>
                            </a:cubicBezTo>
                            <a:lnTo>
                              <a:pt x="73286" y="81200"/>
                            </a:lnTo>
                            <a:cubicBezTo>
                              <a:pt x="63715" y="81200"/>
                              <a:pt x="49359" y="81200"/>
                              <a:pt x="39788" y="81200"/>
                            </a:cubicBezTo>
                            <a:cubicBezTo>
                              <a:pt x="35003" y="81200"/>
                              <a:pt x="30217" y="81200"/>
                              <a:pt x="30217" y="81200"/>
                            </a:cubicBezTo>
                            <a:cubicBezTo>
                              <a:pt x="25432" y="81200"/>
                              <a:pt x="25432" y="76414"/>
                              <a:pt x="25432" y="76414"/>
                            </a:cubicBezTo>
                            <a:cubicBezTo>
                              <a:pt x="25432" y="71629"/>
                              <a:pt x="25432" y="66844"/>
                              <a:pt x="35003" y="57273"/>
                            </a:cubicBezTo>
                            <a:cubicBezTo>
                              <a:pt x="97213" y="-4938"/>
                              <a:pt x="183351" y="-4938"/>
                              <a:pt x="240776" y="4633"/>
                            </a:cubicBezTo>
                            <a:cubicBezTo>
                              <a:pt x="288630" y="14204"/>
                              <a:pt x="322128" y="28560"/>
                              <a:pt x="322128" y="28560"/>
                            </a:cubicBezTo>
                            <a:lnTo>
                              <a:pt x="331699" y="38131"/>
                            </a:lnTo>
                            <a:cubicBezTo>
                              <a:pt x="331699" y="38131"/>
                              <a:pt x="331699" y="38131"/>
                              <a:pt x="336484" y="42916"/>
                            </a:cubicBezTo>
                            <a:cubicBezTo>
                              <a:pt x="365196" y="148196"/>
                              <a:pt x="336484" y="205620"/>
                              <a:pt x="307772" y="234333"/>
                            </a:cubicBezTo>
                            <a:cubicBezTo>
                              <a:pt x="269488" y="272616"/>
                              <a:pt x="216849" y="282187"/>
                              <a:pt x="212063" y="282187"/>
                            </a:cubicBezTo>
                            <a:cubicBezTo>
                              <a:pt x="207278" y="282187"/>
                              <a:pt x="207278" y="277402"/>
                              <a:pt x="207278" y="277402"/>
                            </a:cubicBezTo>
                            <a:cubicBezTo>
                              <a:pt x="207278" y="277402"/>
                              <a:pt x="207278" y="272616"/>
                              <a:pt x="207278" y="272616"/>
                            </a:cubicBezTo>
                            <a:cubicBezTo>
                              <a:pt x="183351" y="277402"/>
                              <a:pt x="145067" y="277402"/>
                              <a:pt x="116355" y="272616"/>
                            </a:cubicBezTo>
                            <a:cubicBezTo>
                              <a:pt x="106784" y="272616"/>
                              <a:pt x="97213" y="267831"/>
                              <a:pt x="87642" y="263046"/>
                            </a:cubicBezTo>
                            <a:cubicBezTo>
                              <a:pt x="78071" y="258260"/>
                              <a:pt x="58930" y="263046"/>
                              <a:pt x="49359" y="272616"/>
                            </a:cubicBezTo>
                            <a:cubicBezTo>
                              <a:pt x="39788" y="277402"/>
                              <a:pt x="30217" y="282187"/>
                              <a:pt x="20647" y="282187"/>
                            </a:cubicBezTo>
                            <a:cubicBezTo>
                              <a:pt x="11075" y="286973"/>
                              <a:pt x="6290" y="282187"/>
                              <a:pt x="6290" y="267831"/>
                            </a:cubicBezTo>
                            <a:close/>
                            <a:moveTo>
                              <a:pt x="92428" y="258260"/>
                            </a:moveTo>
                            <a:cubicBezTo>
                              <a:pt x="97213" y="263046"/>
                              <a:pt x="106784" y="263046"/>
                              <a:pt x="116355" y="263046"/>
                            </a:cubicBezTo>
                            <a:cubicBezTo>
                              <a:pt x="154638" y="267831"/>
                              <a:pt x="202492" y="267831"/>
                              <a:pt x="216849" y="258260"/>
                            </a:cubicBezTo>
                            <a:cubicBezTo>
                              <a:pt x="226419" y="253475"/>
                              <a:pt x="226419" y="253475"/>
                              <a:pt x="231205" y="253475"/>
                            </a:cubicBezTo>
                            <a:cubicBezTo>
                              <a:pt x="235990" y="253475"/>
                              <a:pt x="235990" y="258260"/>
                              <a:pt x="235990" y="258260"/>
                            </a:cubicBezTo>
                            <a:cubicBezTo>
                              <a:pt x="235990" y="258260"/>
                              <a:pt x="235990" y="263046"/>
                              <a:pt x="231205" y="267831"/>
                            </a:cubicBezTo>
                            <a:cubicBezTo>
                              <a:pt x="250346" y="263046"/>
                              <a:pt x="279059" y="248689"/>
                              <a:pt x="298201" y="219977"/>
                            </a:cubicBezTo>
                            <a:cubicBezTo>
                              <a:pt x="331699" y="176908"/>
                              <a:pt x="336484" y="119483"/>
                              <a:pt x="317342" y="47702"/>
                            </a:cubicBezTo>
                            <a:lnTo>
                              <a:pt x="307772" y="42916"/>
                            </a:lnTo>
                            <a:cubicBezTo>
                              <a:pt x="307772" y="42916"/>
                              <a:pt x="274273" y="28560"/>
                              <a:pt x="226419" y="18989"/>
                            </a:cubicBezTo>
                            <a:cubicBezTo>
                              <a:pt x="168994" y="9418"/>
                              <a:pt x="92428" y="9418"/>
                              <a:pt x="35003" y="66844"/>
                            </a:cubicBezTo>
                            <a:cubicBezTo>
                              <a:pt x="44574" y="66844"/>
                              <a:pt x="54144" y="62058"/>
                              <a:pt x="63715" y="66844"/>
                            </a:cubicBezTo>
                            <a:lnTo>
                              <a:pt x="63715" y="66844"/>
                            </a:lnTo>
                            <a:cubicBezTo>
                              <a:pt x="68501" y="66844"/>
                              <a:pt x="73286" y="71629"/>
                              <a:pt x="73286" y="76414"/>
                            </a:cubicBezTo>
                            <a:cubicBezTo>
                              <a:pt x="78071" y="85985"/>
                              <a:pt x="68501" y="95556"/>
                              <a:pt x="54144" y="114698"/>
                            </a:cubicBezTo>
                            <a:cubicBezTo>
                              <a:pt x="30217" y="148196"/>
                              <a:pt x="-8066" y="200835"/>
                              <a:pt x="1505" y="267831"/>
                            </a:cubicBezTo>
                            <a:cubicBezTo>
                              <a:pt x="1505" y="272616"/>
                              <a:pt x="1505" y="277402"/>
                              <a:pt x="6290" y="277402"/>
                            </a:cubicBezTo>
                            <a:cubicBezTo>
                              <a:pt x="11075" y="277402"/>
                              <a:pt x="20647" y="272616"/>
                              <a:pt x="25432" y="267831"/>
                            </a:cubicBezTo>
                            <a:cubicBezTo>
                              <a:pt x="39788" y="263046"/>
                              <a:pt x="54144" y="253475"/>
                              <a:pt x="68501" y="258260"/>
                            </a:cubicBezTo>
                            <a:cubicBezTo>
                              <a:pt x="87642" y="258260"/>
                              <a:pt x="92428" y="258260"/>
                              <a:pt x="92428" y="258260"/>
                            </a:cubicBezTo>
                            <a:close/>
                          </a:path>
                        </a:pathLst>
                      </a:custGeom>
                      <a:solidFill>
                        <a:srgbClr val="B3351C"/>
                      </a:solidFill>
                      <a:ln w="47824" cap="flat">
                        <a:noFill/>
                        <a:prstDash val="solid"/>
                        <a:miter/>
                      </a:ln>
                    </p:spPr>
                    <p:txBody>
                      <a:bodyPr rtlCol="0" anchor="ctr"/>
                      <a:lstStyle/>
                      <a:p>
                        <a:endParaRPr lang="en-US"/>
                      </a:p>
                    </p:txBody>
                  </p:sp>
                </p:grpSp>
                <p:sp>
                  <p:nvSpPr>
                    <p:cNvPr id="281" name="Freeform: Shape 280">
                      <a:extLst>
                        <a:ext uri="{FF2B5EF4-FFF2-40B4-BE49-F238E27FC236}">
                          <a16:creationId xmlns:a16="http://schemas.microsoft.com/office/drawing/2014/main" id="{AE0C21C9-7B85-421D-9AB9-F444E759F5F8}"/>
                        </a:ext>
                      </a:extLst>
                    </p:cNvPr>
                    <p:cNvSpPr/>
                    <p:nvPr/>
                  </p:nvSpPr>
                  <p:spPr>
                    <a:xfrm>
                      <a:off x="7760674" y="7586655"/>
                      <a:ext cx="313045" cy="274571"/>
                    </a:xfrm>
                    <a:custGeom>
                      <a:avLst/>
                      <a:gdLst>
                        <a:gd name="connsiteX0" fmla="*/ 206113 w 313045"/>
                        <a:gd name="connsiteY0" fmla="*/ 254903 h 274571"/>
                        <a:gd name="connsiteX1" fmla="*/ 277894 w 313045"/>
                        <a:gd name="connsiteY1" fmla="*/ 159194 h 274571"/>
                        <a:gd name="connsiteX2" fmla="*/ 268323 w 313045"/>
                        <a:gd name="connsiteY2" fmla="*/ 149624 h 274571"/>
                        <a:gd name="connsiteX3" fmla="*/ 201328 w 313045"/>
                        <a:gd name="connsiteY3" fmla="*/ 202263 h 274571"/>
                        <a:gd name="connsiteX4" fmla="*/ 234825 w 313045"/>
                        <a:gd name="connsiteY4" fmla="*/ 144838 h 274571"/>
                        <a:gd name="connsiteX5" fmla="*/ 225255 w 313045"/>
                        <a:gd name="connsiteY5" fmla="*/ 135267 h 274571"/>
                        <a:gd name="connsiteX6" fmla="*/ 96048 w 313045"/>
                        <a:gd name="connsiteY6" fmla="*/ 207049 h 274571"/>
                        <a:gd name="connsiteX7" fmla="*/ 182186 w 313045"/>
                        <a:gd name="connsiteY7" fmla="*/ 120911 h 274571"/>
                        <a:gd name="connsiteX8" fmla="*/ 177401 w 313045"/>
                        <a:gd name="connsiteY8" fmla="*/ 111340 h 274571"/>
                        <a:gd name="connsiteX9" fmla="*/ 48194 w 313045"/>
                        <a:gd name="connsiteY9" fmla="*/ 178336 h 274571"/>
                        <a:gd name="connsiteX10" fmla="*/ 186971 w 313045"/>
                        <a:gd name="connsiteY10" fmla="*/ 68272 h 274571"/>
                        <a:gd name="connsiteX11" fmla="*/ 186971 w 313045"/>
                        <a:gd name="connsiteY11" fmla="*/ 58701 h 274571"/>
                        <a:gd name="connsiteX12" fmla="*/ 33838 w 313045"/>
                        <a:gd name="connsiteY12" fmla="*/ 63486 h 274571"/>
                        <a:gd name="connsiteX13" fmla="*/ 9911 w 313045"/>
                        <a:gd name="connsiteY13" fmla="*/ 53915 h 274571"/>
                        <a:gd name="connsiteX14" fmla="*/ 292250 w 313045"/>
                        <a:gd name="connsiteY14" fmla="*/ 29988 h 274571"/>
                        <a:gd name="connsiteX15" fmla="*/ 301821 w 313045"/>
                        <a:gd name="connsiteY15" fmla="*/ 39559 h 274571"/>
                        <a:gd name="connsiteX16" fmla="*/ 182186 w 313045"/>
                        <a:gd name="connsiteY16" fmla="*/ 274044 h 274571"/>
                        <a:gd name="connsiteX17" fmla="*/ 206113 w 313045"/>
                        <a:gd name="connsiteY17" fmla="*/ 254903 h 27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3045" h="274571">
                          <a:moveTo>
                            <a:pt x="206113" y="254903"/>
                          </a:moveTo>
                          <a:cubicBezTo>
                            <a:pt x="239611" y="230976"/>
                            <a:pt x="263538" y="197478"/>
                            <a:pt x="277894" y="159194"/>
                          </a:cubicBezTo>
                          <a:cubicBezTo>
                            <a:pt x="277894" y="154409"/>
                            <a:pt x="273109" y="144838"/>
                            <a:pt x="268323" y="149624"/>
                          </a:cubicBezTo>
                          <a:cubicBezTo>
                            <a:pt x="249182" y="173551"/>
                            <a:pt x="225255" y="187907"/>
                            <a:pt x="201328" y="202263"/>
                          </a:cubicBezTo>
                          <a:cubicBezTo>
                            <a:pt x="215684" y="183122"/>
                            <a:pt x="225255" y="163980"/>
                            <a:pt x="234825" y="144838"/>
                          </a:cubicBezTo>
                          <a:cubicBezTo>
                            <a:pt x="234825" y="140053"/>
                            <a:pt x="230040" y="130482"/>
                            <a:pt x="225255" y="135267"/>
                          </a:cubicBezTo>
                          <a:cubicBezTo>
                            <a:pt x="186971" y="168765"/>
                            <a:pt x="143902" y="192692"/>
                            <a:pt x="96048" y="207049"/>
                          </a:cubicBezTo>
                          <a:cubicBezTo>
                            <a:pt x="129546" y="183122"/>
                            <a:pt x="163044" y="159194"/>
                            <a:pt x="182186" y="120911"/>
                          </a:cubicBezTo>
                          <a:cubicBezTo>
                            <a:pt x="182186" y="116126"/>
                            <a:pt x="182186" y="111340"/>
                            <a:pt x="177401" y="111340"/>
                          </a:cubicBezTo>
                          <a:cubicBezTo>
                            <a:pt x="129546" y="120911"/>
                            <a:pt x="86478" y="149624"/>
                            <a:pt x="48194" y="178336"/>
                          </a:cubicBezTo>
                          <a:cubicBezTo>
                            <a:pt x="76906" y="125697"/>
                            <a:pt x="129546" y="87413"/>
                            <a:pt x="186971" y="68272"/>
                          </a:cubicBezTo>
                          <a:cubicBezTo>
                            <a:pt x="191757" y="68272"/>
                            <a:pt x="186971" y="58701"/>
                            <a:pt x="186971" y="58701"/>
                          </a:cubicBezTo>
                          <a:cubicBezTo>
                            <a:pt x="134332" y="34774"/>
                            <a:pt x="81692" y="39559"/>
                            <a:pt x="33838" y="63486"/>
                          </a:cubicBezTo>
                          <a:cubicBezTo>
                            <a:pt x="9911" y="63486"/>
                            <a:pt x="-14016" y="77842"/>
                            <a:pt x="9911" y="53915"/>
                          </a:cubicBezTo>
                          <a:cubicBezTo>
                            <a:pt x="115190" y="-51364"/>
                            <a:pt x="292250" y="29988"/>
                            <a:pt x="292250" y="29988"/>
                          </a:cubicBezTo>
                          <a:lnTo>
                            <a:pt x="301821" y="39559"/>
                          </a:lnTo>
                          <a:cubicBezTo>
                            <a:pt x="359246" y="254903"/>
                            <a:pt x="177401" y="278830"/>
                            <a:pt x="182186" y="274044"/>
                          </a:cubicBezTo>
                          <a:cubicBezTo>
                            <a:pt x="191757" y="269259"/>
                            <a:pt x="201328" y="259688"/>
                            <a:pt x="206113" y="254903"/>
                          </a:cubicBezTo>
                          <a:close/>
                        </a:path>
                      </a:pathLst>
                    </a:custGeom>
                    <a:solidFill>
                      <a:srgbClr val="D6371E">
                        <a:alpha val="50000"/>
                      </a:srgbClr>
                    </a:solidFill>
                    <a:ln w="47824"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A6D6ED89-06F3-41DA-BDBE-2E8F91C9D2B0}"/>
                        </a:ext>
                      </a:extLst>
                    </p:cNvPr>
                    <p:cNvSpPr/>
                    <p:nvPr/>
                  </p:nvSpPr>
                  <p:spPr>
                    <a:xfrm>
                      <a:off x="7847151" y="7588931"/>
                      <a:ext cx="222334" cy="233484"/>
                    </a:xfrm>
                    <a:custGeom>
                      <a:avLst/>
                      <a:gdLst>
                        <a:gd name="connsiteX0" fmla="*/ 196202 w 222334"/>
                        <a:gd name="connsiteY0" fmla="*/ 161703 h 233484"/>
                        <a:gd name="connsiteX1" fmla="*/ 124421 w 222334"/>
                        <a:gd name="connsiteY1" fmla="*/ 46853 h 233484"/>
                        <a:gd name="connsiteX2" fmla="*/ 0 w 222334"/>
                        <a:gd name="connsiteY2" fmla="*/ 8570 h 233484"/>
                        <a:gd name="connsiteX3" fmla="*/ 200987 w 222334"/>
                        <a:gd name="connsiteY3" fmla="*/ 32497 h 233484"/>
                        <a:gd name="connsiteX4" fmla="*/ 210558 w 222334"/>
                        <a:gd name="connsiteY4" fmla="*/ 42068 h 233484"/>
                        <a:gd name="connsiteX5" fmla="*/ 177060 w 222334"/>
                        <a:gd name="connsiteY5" fmla="*/ 233484 h 233484"/>
                        <a:gd name="connsiteX6" fmla="*/ 196202 w 222334"/>
                        <a:gd name="connsiteY6" fmla="*/ 161703 h 23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334" h="233484">
                          <a:moveTo>
                            <a:pt x="196202" y="161703"/>
                          </a:moveTo>
                          <a:cubicBezTo>
                            <a:pt x="205773" y="99493"/>
                            <a:pt x="157919" y="65995"/>
                            <a:pt x="124421" y="46853"/>
                          </a:cubicBezTo>
                          <a:cubicBezTo>
                            <a:pt x="86137" y="22926"/>
                            <a:pt x="43069" y="13355"/>
                            <a:pt x="0" y="8570"/>
                          </a:cubicBezTo>
                          <a:cubicBezTo>
                            <a:pt x="95708" y="-20143"/>
                            <a:pt x="200987" y="32497"/>
                            <a:pt x="200987" y="32497"/>
                          </a:cubicBezTo>
                          <a:lnTo>
                            <a:pt x="210558" y="42068"/>
                          </a:lnTo>
                          <a:cubicBezTo>
                            <a:pt x="239271" y="142561"/>
                            <a:pt x="210558" y="199986"/>
                            <a:pt x="177060" y="233484"/>
                          </a:cubicBezTo>
                          <a:cubicBezTo>
                            <a:pt x="186631" y="204772"/>
                            <a:pt x="200987" y="161703"/>
                            <a:pt x="196202" y="161703"/>
                          </a:cubicBezTo>
                          <a:close/>
                        </a:path>
                      </a:pathLst>
                    </a:custGeom>
                    <a:solidFill>
                      <a:srgbClr val="D6371E">
                        <a:alpha val="50000"/>
                      </a:srgbClr>
                    </a:solidFill>
                    <a:ln w="47824" cap="flat">
                      <a:noFill/>
                      <a:prstDash val="solid"/>
                      <a:miter/>
                    </a:ln>
                  </p:spPr>
                  <p:txBody>
                    <a:bodyPr rtlCol="0" anchor="ctr"/>
                    <a:lstStyle/>
                    <a:p>
                      <a:endParaRPr lang="en-US"/>
                    </a:p>
                  </p:txBody>
                </p:sp>
              </p:grpSp>
              <p:grpSp>
                <p:nvGrpSpPr>
                  <p:cNvPr id="267" name="Graphic 3">
                    <a:extLst>
                      <a:ext uri="{FF2B5EF4-FFF2-40B4-BE49-F238E27FC236}">
                        <a16:creationId xmlns:a16="http://schemas.microsoft.com/office/drawing/2014/main" id="{D52F10F7-E082-493A-87CA-3EC4C66CA561}"/>
                      </a:ext>
                    </a:extLst>
                  </p:cNvPr>
                  <p:cNvGrpSpPr/>
                  <p:nvPr/>
                </p:nvGrpSpPr>
                <p:grpSpPr>
                  <a:xfrm>
                    <a:off x="7890220" y="7473080"/>
                    <a:ext cx="301481" cy="284732"/>
                    <a:chOff x="7890220" y="7473080"/>
                    <a:chExt cx="301481" cy="284732"/>
                  </a:xfrm>
                </p:grpSpPr>
                <p:grpSp>
                  <p:nvGrpSpPr>
                    <p:cNvPr id="268" name="Graphic 3">
                      <a:extLst>
                        <a:ext uri="{FF2B5EF4-FFF2-40B4-BE49-F238E27FC236}">
                          <a16:creationId xmlns:a16="http://schemas.microsoft.com/office/drawing/2014/main" id="{9F7E6321-4340-4AE1-85BE-73FFF3A612EE}"/>
                        </a:ext>
                      </a:extLst>
                    </p:cNvPr>
                    <p:cNvGrpSpPr/>
                    <p:nvPr/>
                  </p:nvGrpSpPr>
                  <p:grpSpPr>
                    <a:xfrm>
                      <a:off x="7890220" y="7473080"/>
                      <a:ext cx="301481" cy="284732"/>
                      <a:chOff x="7890220" y="7473080"/>
                      <a:chExt cx="301481" cy="284732"/>
                    </a:xfrm>
                  </p:grpSpPr>
                  <p:sp>
                    <p:nvSpPr>
                      <p:cNvPr id="274" name="Freeform: Shape 273">
                        <a:extLst>
                          <a:ext uri="{FF2B5EF4-FFF2-40B4-BE49-F238E27FC236}">
                            <a16:creationId xmlns:a16="http://schemas.microsoft.com/office/drawing/2014/main" id="{B418B82E-E478-4A5E-A279-07F65EDA3F86}"/>
                          </a:ext>
                        </a:extLst>
                      </p:cNvPr>
                      <p:cNvSpPr/>
                      <p:nvPr/>
                    </p:nvSpPr>
                    <p:spPr>
                      <a:xfrm>
                        <a:off x="7899359" y="7485642"/>
                        <a:ext cx="284656" cy="272170"/>
                      </a:xfrm>
                      <a:custGeom>
                        <a:avLst/>
                        <a:gdLst>
                          <a:gd name="connsiteX0" fmla="*/ 273200 w 284656"/>
                          <a:gd name="connsiteY0" fmla="*/ 178855 h 272170"/>
                          <a:gd name="connsiteX1" fmla="*/ 263629 w 284656"/>
                          <a:gd name="connsiteY1" fmla="*/ 174069 h 272170"/>
                          <a:gd name="connsiteX2" fmla="*/ 187063 w 284656"/>
                          <a:gd name="connsiteY2" fmla="*/ 131001 h 272170"/>
                          <a:gd name="connsiteX3" fmla="*/ 139209 w 284656"/>
                          <a:gd name="connsiteY3" fmla="*/ 121430 h 272170"/>
                          <a:gd name="connsiteX4" fmla="*/ 124852 w 284656"/>
                          <a:gd name="connsiteY4" fmla="*/ 83147 h 272170"/>
                          <a:gd name="connsiteX5" fmla="*/ 81783 w 284656"/>
                          <a:gd name="connsiteY5" fmla="*/ 20936 h 272170"/>
                          <a:gd name="connsiteX6" fmla="*/ 76998 w 284656"/>
                          <a:gd name="connsiteY6" fmla="*/ 16151 h 272170"/>
                          <a:gd name="connsiteX7" fmla="*/ 48286 w 284656"/>
                          <a:gd name="connsiteY7" fmla="*/ 1795 h 272170"/>
                          <a:gd name="connsiteX8" fmla="*/ 33929 w 284656"/>
                          <a:gd name="connsiteY8" fmla="*/ 44863 h 272170"/>
                          <a:gd name="connsiteX9" fmla="*/ 29144 w 284656"/>
                          <a:gd name="connsiteY9" fmla="*/ 49649 h 272170"/>
                          <a:gd name="connsiteX10" fmla="*/ 10002 w 284656"/>
                          <a:gd name="connsiteY10" fmla="*/ 64005 h 272170"/>
                          <a:gd name="connsiteX11" fmla="*/ 5217 w 284656"/>
                          <a:gd name="connsiteY11" fmla="*/ 97503 h 272170"/>
                          <a:gd name="connsiteX12" fmla="*/ 14788 w 284656"/>
                          <a:gd name="connsiteY12" fmla="*/ 107074 h 272170"/>
                          <a:gd name="connsiteX13" fmla="*/ 129638 w 284656"/>
                          <a:gd name="connsiteY13" fmla="*/ 135786 h 272170"/>
                          <a:gd name="connsiteX14" fmla="*/ 182278 w 284656"/>
                          <a:gd name="connsiteY14" fmla="*/ 255422 h 272170"/>
                          <a:gd name="connsiteX15" fmla="*/ 187063 w 284656"/>
                          <a:gd name="connsiteY15" fmla="*/ 264992 h 272170"/>
                          <a:gd name="connsiteX16" fmla="*/ 215775 w 284656"/>
                          <a:gd name="connsiteY16" fmla="*/ 264992 h 272170"/>
                          <a:gd name="connsiteX17" fmla="*/ 234917 w 284656"/>
                          <a:gd name="connsiteY17" fmla="*/ 231494 h 272170"/>
                          <a:gd name="connsiteX18" fmla="*/ 239702 w 284656"/>
                          <a:gd name="connsiteY18" fmla="*/ 221924 h 272170"/>
                          <a:gd name="connsiteX19" fmla="*/ 277986 w 284656"/>
                          <a:gd name="connsiteY19" fmla="*/ 202782 h 272170"/>
                          <a:gd name="connsiteX20" fmla="*/ 273200 w 284656"/>
                          <a:gd name="connsiteY20" fmla="*/ 178855 h 272170"/>
                          <a:gd name="connsiteX21" fmla="*/ 273200 w 284656"/>
                          <a:gd name="connsiteY21" fmla="*/ 178855 h 27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4656" h="272170">
                            <a:moveTo>
                              <a:pt x="273200" y="178855"/>
                            </a:moveTo>
                            <a:cubicBezTo>
                              <a:pt x="273200" y="178855"/>
                              <a:pt x="268415" y="174069"/>
                              <a:pt x="263629" y="174069"/>
                            </a:cubicBezTo>
                            <a:cubicBezTo>
                              <a:pt x="239702" y="150142"/>
                              <a:pt x="210990" y="140572"/>
                              <a:pt x="187063" y="131001"/>
                            </a:cubicBezTo>
                            <a:cubicBezTo>
                              <a:pt x="167921" y="126215"/>
                              <a:pt x="148779" y="121430"/>
                              <a:pt x="139209" y="121430"/>
                            </a:cubicBezTo>
                            <a:cubicBezTo>
                              <a:pt x="139209" y="111859"/>
                              <a:pt x="134423" y="97503"/>
                              <a:pt x="124852" y="83147"/>
                            </a:cubicBezTo>
                            <a:cubicBezTo>
                              <a:pt x="115282" y="64005"/>
                              <a:pt x="100925" y="40078"/>
                              <a:pt x="81783" y="20936"/>
                            </a:cubicBezTo>
                            <a:cubicBezTo>
                              <a:pt x="81783" y="20936"/>
                              <a:pt x="76998" y="16151"/>
                              <a:pt x="76998" y="16151"/>
                            </a:cubicBezTo>
                            <a:cubicBezTo>
                              <a:pt x="57856" y="1795"/>
                              <a:pt x="53071" y="-2991"/>
                              <a:pt x="48286" y="1795"/>
                            </a:cubicBezTo>
                            <a:cubicBezTo>
                              <a:pt x="43500" y="6580"/>
                              <a:pt x="43500" y="35292"/>
                              <a:pt x="33929" y="44863"/>
                            </a:cubicBezTo>
                            <a:cubicBezTo>
                              <a:pt x="33929" y="44863"/>
                              <a:pt x="33929" y="44863"/>
                              <a:pt x="29144" y="49649"/>
                            </a:cubicBezTo>
                            <a:cubicBezTo>
                              <a:pt x="19573" y="54434"/>
                              <a:pt x="14788" y="59220"/>
                              <a:pt x="10002" y="64005"/>
                            </a:cubicBezTo>
                            <a:cubicBezTo>
                              <a:pt x="431" y="73576"/>
                              <a:pt x="-4354" y="87932"/>
                              <a:pt x="5217" y="97503"/>
                            </a:cubicBezTo>
                            <a:cubicBezTo>
                              <a:pt x="10002" y="102288"/>
                              <a:pt x="10002" y="102288"/>
                              <a:pt x="14788" y="107074"/>
                            </a:cubicBezTo>
                            <a:cubicBezTo>
                              <a:pt x="38715" y="121430"/>
                              <a:pt x="100925" y="140572"/>
                              <a:pt x="129638" y="135786"/>
                            </a:cubicBezTo>
                            <a:cubicBezTo>
                              <a:pt x="134423" y="164499"/>
                              <a:pt x="163136" y="231494"/>
                              <a:pt x="182278" y="255422"/>
                            </a:cubicBezTo>
                            <a:cubicBezTo>
                              <a:pt x="182278" y="260207"/>
                              <a:pt x="187063" y="260207"/>
                              <a:pt x="187063" y="264992"/>
                            </a:cubicBezTo>
                            <a:cubicBezTo>
                              <a:pt x="196634" y="274563"/>
                              <a:pt x="210990" y="274563"/>
                              <a:pt x="215775" y="264992"/>
                            </a:cubicBezTo>
                            <a:cubicBezTo>
                              <a:pt x="225346" y="255422"/>
                              <a:pt x="230132" y="245851"/>
                              <a:pt x="234917" y="231494"/>
                            </a:cubicBezTo>
                            <a:cubicBezTo>
                              <a:pt x="234917" y="226709"/>
                              <a:pt x="239702" y="226709"/>
                              <a:pt x="239702" y="221924"/>
                            </a:cubicBezTo>
                            <a:cubicBezTo>
                              <a:pt x="249273" y="212353"/>
                              <a:pt x="273200" y="207567"/>
                              <a:pt x="277986" y="202782"/>
                            </a:cubicBezTo>
                            <a:cubicBezTo>
                              <a:pt x="287557" y="197996"/>
                              <a:pt x="287557" y="193211"/>
                              <a:pt x="273200" y="178855"/>
                            </a:cubicBezTo>
                            <a:lnTo>
                              <a:pt x="273200" y="178855"/>
                            </a:lnTo>
                            <a:close/>
                          </a:path>
                        </a:pathLst>
                      </a:custGeom>
                      <a:solidFill>
                        <a:srgbClr val="ABB81F"/>
                      </a:solidFill>
                      <a:ln w="47824"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2266B22F-B9EB-4C5E-B4B7-46629A9CAA0E}"/>
                          </a:ext>
                        </a:extLst>
                      </p:cNvPr>
                      <p:cNvSpPr/>
                      <p:nvPr/>
                    </p:nvSpPr>
                    <p:spPr>
                      <a:xfrm>
                        <a:off x="7890220" y="7473080"/>
                        <a:ext cx="301481" cy="283079"/>
                      </a:xfrm>
                      <a:custGeom>
                        <a:avLst/>
                        <a:gdLst>
                          <a:gd name="connsiteX0" fmla="*/ 196202 w 301481"/>
                          <a:gd name="connsiteY0" fmla="*/ 277554 h 283079"/>
                          <a:gd name="connsiteX1" fmla="*/ 186631 w 301481"/>
                          <a:gd name="connsiteY1" fmla="*/ 267983 h 283079"/>
                          <a:gd name="connsiteX2" fmla="*/ 133991 w 301481"/>
                          <a:gd name="connsiteY2" fmla="*/ 148348 h 283079"/>
                          <a:gd name="connsiteX3" fmla="*/ 23927 w 301481"/>
                          <a:gd name="connsiteY3" fmla="*/ 114850 h 283079"/>
                          <a:gd name="connsiteX4" fmla="*/ 9571 w 301481"/>
                          <a:gd name="connsiteY4" fmla="*/ 105279 h 283079"/>
                          <a:gd name="connsiteX5" fmla="*/ 0 w 301481"/>
                          <a:gd name="connsiteY5" fmla="*/ 86137 h 283079"/>
                          <a:gd name="connsiteX6" fmla="*/ 9571 w 301481"/>
                          <a:gd name="connsiteY6" fmla="*/ 62210 h 283079"/>
                          <a:gd name="connsiteX7" fmla="*/ 33498 w 301481"/>
                          <a:gd name="connsiteY7" fmla="*/ 47854 h 283079"/>
                          <a:gd name="connsiteX8" fmla="*/ 38283 w 301481"/>
                          <a:gd name="connsiteY8" fmla="*/ 47854 h 283079"/>
                          <a:gd name="connsiteX9" fmla="*/ 47854 w 301481"/>
                          <a:gd name="connsiteY9" fmla="*/ 23927 h 283079"/>
                          <a:gd name="connsiteX10" fmla="*/ 52640 w 301481"/>
                          <a:gd name="connsiteY10" fmla="*/ 4785 h 283079"/>
                          <a:gd name="connsiteX11" fmla="*/ 66996 w 301481"/>
                          <a:gd name="connsiteY11" fmla="*/ 0 h 283079"/>
                          <a:gd name="connsiteX12" fmla="*/ 90923 w 301481"/>
                          <a:gd name="connsiteY12" fmla="*/ 14356 h 283079"/>
                          <a:gd name="connsiteX13" fmla="*/ 95708 w 301481"/>
                          <a:gd name="connsiteY13" fmla="*/ 19142 h 283079"/>
                          <a:gd name="connsiteX14" fmla="*/ 138777 w 301481"/>
                          <a:gd name="connsiteY14" fmla="*/ 81352 h 283079"/>
                          <a:gd name="connsiteX15" fmla="*/ 153133 w 301481"/>
                          <a:gd name="connsiteY15" fmla="*/ 119635 h 283079"/>
                          <a:gd name="connsiteX16" fmla="*/ 162704 w 301481"/>
                          <a:gd name="connsiteY16" fmla="*/ 119635 h 283079"/>
                          <a:gd name="connsiteX17" fmla="*/ 196202 w 301481"/>
                          <a:gd name="connsiteY17" fmla="*/ 129206 h 283079"/>
                          <a:gd name="connsiteX18" fmla="*/ 277554 w 301481"/>
                          <a:gd name="connsiteY18" fmla="*/ 172275 h 283079"/>
                          <a:gd name="connsiteX19" fmla="*/ 287125 w 301481"/>
                          <a:gd name="connsiteY19" fmla="*/ 177060 h 283079"/>
                          <a:gd name="connsiteX20" fmla="*/ 301481 w 301481"/>
                          <a:gd name="connsiteY20" fmla="*/ 200988 h 283079"/>
                          <a:gd name="connsiteX21" fmla="*/ 296696 w 301481"/>
                          <a:gd name="connsiteY21" fmla="*/ 210558 h 283079"/>
                          <a:gd name="connsiteX22" fmla="*/ 277554 w 301481"/>
                          <a:gd name="connsiteY22" fmla="*/ 220129 h 283079"/>
                          <a:gd name="connsiteX23" fmla="*/ 253627 w 301481"/>
                          <a:gd name="connsiteY23" fmla="*/ 229700 h 283079"/>
                          <a:gd name="connsiteX24" fmla="*/ 248842 w 301481"/>
                          <a:gd name="connsiteY24" fmla="*/ 234485 h 283079"/>
                          <a:gd name="connsiteX25" fmla="*/ 229700 w 301481"/>
                          <a:gd name="connsiteY25" fmla="*/ 267983 h 283079"/>
                          <a:gd name="connsiteX26" fmla="*/ 205773 w 301481"/>
                          <a:gd name="connsiteY26" fmla="*/ 277554 h 283079"/>
                          <a:gd name="connsiteX27" fmla="*/ 205773 w 301481"/>
                          <a:gd name="connsiteY27" fmla="*/ 277554 h 283079"/>
                          <a:gd name="connsiteX28" fmla="*/ 196202 w 301481"/>
                          <a:gd name="connsiteY28" fmla="*/ 277554 h 283079"/>
                          <a:gd name="connsiteX29" fmla="*/ 153133 w 301481"/>
                          <a:gd name="connsiteY29" fmla="*/ 138777 h 283079"/>
                          <a:gd name="connsiteX30" fmla="*/ 148348 w 301481"/>
                          <a:gd name="connsiteY30" fmla="*/ 133992 h 283079"/>
                          <a:gd name="connsiteX31" fmla="*/ 133991 w 301481"/>
                          <a:gd name="connsiteY31" fmla="*/ 95708 h 283079"/>
                          <a:gd name="connsiteX32" fmla="*/ 95708 w 301481"/>
                          <a:gd name="connsiteY32" fmla="*/ 38283 h 283079"/>
                          <a:gd name="connsiteX33" fmla="*/ 90923 w 301481"/>
                          <a:gd name="connsiteY33" fmla="*/ 33498 h 283079"/>
                          <a:gd name="connsiteX34" fmla="*/ 71781 w 301481"/>
                          <a:gd name="connsiteY34" fmla="*/ 19142 h 283079"/>
                          <a:gd name="connsiteX35" fmla="*/ 66996 w 301481"/>
                          <a:gd name="connsiteY35" fmla="*/ 33498 h 283079"/>
                          <a:gd name="connsiteX36" fmla="*/ 57425 w 301481"/>
                          <a:gd name="connsiteY36" fmla="*/ 62210 h 283079"/>
                          <a:gd name="connsiteX37" fmla="*/ 52640 w 301481"/>
                          <a:gd name="connsiteY37" fmla="*/ 66996 h 283079"/>
                          <a:gd name="connsiteX38" fmla="*/ 33498 w 301481"/>
                          <a:gd name="connsiteY38" fmla="*/ 81352 h 283079"/>
                          <a:gd name="connsiteX39" fmla="*/ 23927 w 301481"/>
                          <a:gd name="connsiteY39" fmla="*/ 95708 h 283079"/>
                          <a:gd name="connsiteX40" fmla="*/ 28712 w 301481"/>
                          <a:gd name="connsiteY40" fmla="*/ 105279 h 283079"/>
                          <a:gd name="connsiteX41" fmla="*/ 38283 w 301481"/>
                          <a:gd name="connsiteY41" fmla="*/ 110065 h 283079"/>
                          <a:gd name="connsiteX42" fmla="*/ 148348 w 301481"/>
                          <a:gd name="connsiteY42" fmla="*/ 138777 h 283079"/>
                          <a:gd name="connsiteX43" fmla="*/ 153133 w 301481"/>
                          <a:gd name="connsiteY43" fmla="*/ 143562 h 283079"/>
                          <a:gd name="connsiteX44" fmla="*/ 200987 w 301481"/>
                          <a:gd name="connsiteY44" fmla="*/ 263198 h 283079"/>
                          <a:gd name="connsiteX45" fmla="*/ 205773 w 301481"/>
                          <a:gd name="connsiteY45" fmla="*/ 267983 h 283079"/>
                          <a:gd name="connsiteX46" fmla="*/ 215344 w 301481"/>
                          <a:gd name="connsiteY46" fmla="*/ 272769 h 283079"/>
                          <a:gd name="connsiteX47" fmla="*/ 215344 w 301481"/>
                          <a:gd name="connsiteY47" fmla="*/ 272769 h 283079"/>
                          <a:gd name="connsiteX48" fmla="*/ 229700 w 301481"/>
                          <a:gd name="connsiteY48" fmla="*/ 267983 h 283079"/>
                          <a:gd name="connsiteX49" fmla="*/ 248842 w 301481"/>
                          <a:gd name="connsiteY49" fmla="*/ 239271 h 283079"/>
                          <a:gd name="connsiteX50" fmla="*/ 253627 w 301481"/>
                          <a:gd name="connsiteY50" fmla="*/ 229700 h 283079"/>
                          <a:gd name="connsiteX51" fmla="*/ 282339 w 301481"/>
                          <a:gd name="connsiteY51" fmla="*/ 215344 h 283079"/>
                          <a:gd name="connsiteX52" fmla="*/ 296696 w 301481"/>
                          <a:gd name="connsiteY52" fmla="*/ 210558 h 283079"/>
                          <a:gd name="connsiteX53" fmla="*/ 287125 w 301481"/>
                          <a:gd name="connsiteY53" fmla="*/ 196202 h 283079"/>
                          <a:gd name="connsiteX54" fmla="*/ 282339 w 301481"/>
                          <a:gd name="connsiteY54" fmla="*/ 191417 h 283079"/>
                          <a:gd name="connsiteX55" fmla="*/ 205773 w 301481"/>
                          <a:gd name="connsiteY55" fmla="*/ 148348 h 283079"/>
                          <a:gd name="connsiteX56" fmla="*/ 172275 w 301481"/>
                          <a:gd name="connsiteY56" fmla="*/ 138777 h 283079"/>
                          <a:gd name="connsiteX57" fmla="*/ 153133 w 301481"/>
                          <a:gd name="connsiteY57" fmla="*/ 138777 h 28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1481" h="283079">
                            <a:moveTo>
                              <a:pt x="196202" y="277554"/>
                            </a:moveTo>
                            <a:cubicBezTo>
                              <a:pt x="196202" y="277554"/>
                              <a:pt x="191417" y="272769"/>
                              <a:pt x="186631" y="267983"/>
                            </a:cubicBezTo>
                            <a:cubicBezTo>
                              <a:pt x="167490" y="244056"/>
                              <a:pt x="138777" y="181846"/>
                              <a:pt x="133991" y="148348"/>
                            </a:cubicBezTo>
                            <a:cubicBezTo>
                              <a:pt x="105279" y="148348"/>
                              <a:pt x="47854" y="129206"/>
                              <a:pt x="23927" y="114850"/>
                            </a:cubicBezTo>
                            <a:cubicBezTo>
                              <a:pt x="19141" y="110065"/>
                              <a:pt x="14356" y="110065"/>
                              <a:pt x="9571" y="105279"/>
                            </a:cubicBezTo>
                            <a:cubicBezTo>
                              <a:pt x="4785" y="100494"/>
                              <a:pt x="0" y="95708"/>
                              <a:pt x="0" y="86137"/>
                            </a:cubicBezTo>
                            <a:cubicBezTo>
                              <a:pt x="0" y="76567"/>
                              <a:pt x="4785" y="71781"/>
                              <a:pt x="9571" y="62210"/>
                            </a:cubicBezTo>
                            <a:cubicBezTo>
                              <a:pt x="14356" y="57425"/>
                              <a:pt x="23927" y="52640"/>
                              <a:pt x="33498" y="47854"/>
                            </a:cubicBezTo>
                            <a:cubicBezTo>
                              <a:pt x="33498" y="47854"/>
                              <a:pt x="33498" y="47854"/>
                              <a:pt x="38283" y="47854"/>
                            </a:cubicBezTo>
                            <a:cubicBezTo>
                              <a:pt x="43068" y="43069"/>
                              <a:pt x="43068" y="33498"/>
                              <a:pt x="47854" y="23927"/>
                            </a:cubicBezTo>
                            <a:cubicBezTo>
                              <a:pt x="47854" y="14356"/>
                              <a:pt x="52640" y="9571"/>
                              <a:pt x="52640" y="4785"/>
                            </a:cubicBezTo>
                            <a:cubicBezTo>
                              <a:pt x="52640" y="4785"/>
                              <a:pt x="57425" y="0"/>
                              <a:pt x="66996" y="0"/>
                            </a:cubicBezTo>
                            <a:cubicBezTo>
                              <a:pt x="71781" y="0"/>
                              <a:pt x="81352" y="4785"/>
                              <a:pt x="90923" y="14356"/>
                            </a:cubicBezTo>
                            <a:cubicBezTo>
                              <a:pt x="90923" y="14356"/>
                              <a:pt x="95708" y="19142"/>
                              <a:pt x="95708" y="19142"/>
                            </a:cubicBezTo>
                            <a:cubicBezTo>
                              <a:pt x="114850" y="38283"/>
                              <a:pt x="129206" y="57425"/>
                              <a:pt x="138777" y="81352"/>
                            </a:cubicBezTo>
                            <a:cubicBezTo>
                              <a:pt x="143563" y="95708"/>
                              <a:pt x="148348" y="110065"/>
                              <a:pt x="153133" y="119635"/>
                            </a:cubicBezTo>
                            <a:cubicBezTo>
                              <a:pt x="157919" y="119635"/>
                              <a:pt x="157919" y="119635"/>
                              <a:pt x="162704" y="119635"/>
                            </a:cubicBezTo>
                            <a:cubicBezTo>
                              <a:pt x="172275" y="119635"/>
                              <a:pt x="186631" y="124421"/>
                              <a:pt x="196202" y="129206"/>
                            </a:cubicBezTo>
                            <a:cubicBezTo>
                              <a:pt x="220129" y="133992"/>
                              <a:pt x="248842" y="148348"/>
                              <a:pt x="277554" y="172275"/>
                            </a:cubicBezTo>
                            <a:cubicBezTo>
                              <a:pt x="282339" y="177060"/>
                              <a:pt x="282339" y="177060"/>
                              <a:pt x="287125" y="177060"/>
                            </a:cubicBezTo>
                            <a:cubicBezTo>
                              <a:pt x="296696" y="186631"/>
                              <a:pt x="301481" y="196202"/>
                              <a:pt x="301481" y="200988"/>
                            </a:cubicBezTo>
                            <a:cubicBezTo>
                              <a:pt x="301481" y="205773"/>
                              <a:pt x="301481" y="205773"/>
                              <a:pt x="296696" y="210558"/>
                            </a:cubicBezTo>
                            <a:cubicBezTo>
                              <a:pt x="291910" y="215344"/>
                              <a:pt x="287125" y="215344"/>
                              <a:pt x="277554" y="220129"/>
                            </a:cubicBezTo>
                            <a:cubicBezTo>
                              <a:pt x="267983" y="224915"/>
                              <a:pt x="263198" y="224915"/>
                              <a:pt x="253627" y="229700"/>
                            </a:cubicBezTo>
                            <a:cubicBezTo>
                              <a:pt x="253627" y="229700"/>
                              <a:pt x="248842" y="234485"/>
                              <a:pt x="248842" y="234485"/>
                            </a:cubicBezTo>
                            <a:cubicBezTo>
                              <a:pt x="244056" y="248842"/>
                              <a:pt x="234485" y="258412"/>
                              <a:pt x="229700" y="267983"/>
                            </a:cubicBezTo>
                            <a:cubicBezTo>
                              <a:pt x="220129" y="277554"/>
                              <a:pt x="210558" y="277554"/>
                              <a:pt x="205773" y="277554"/>
                            </a:cubicBezTo>
                            <a:lnTo>
                              <a:pt x="205773" y="277554"/>
                            </a:lnTo>
                            <a:cubicBezTo>
                              <a:pt x="205773" y="287125"/>
                              <a:pt x="200987" y="282339"/>
                              <a:pt x="196202" y="277554"/>
                            </a:cubicBezTo>
                            <a:close/>
                            <a:moveTo>
                              <a:pt x="153133" y="138777"/>
                            </a:moveTo>
                            <a:cubicBezTo>
                              <a:pt x="148348" y="138777"/>
                              <a:pt x="148348" y="138777"/>
                              <a:pt x="148348" y="133992"/>
                            </a:cubicBezTo>
                            <a:cubicBezTo>
                              <a:pt x="148348" y="129206"/>
                              <a:pt x="143563" y="114850"/>
                              <a:pt x="133991" y="95708"/>
                            </a:cubicBezTo>
                            <a:cubicBezTo>
                              <a:pt x="124421" y="71781"/>
                              <a:pt x="110064" y="52640"/>
                              <a:pt x="95708" y="38283"/>
                            </a:cubicBezTo>
                            <a:cubicBezTo>
                              <a:pt x="95708" y="38283"/>
                              <a:pt x="90923" y="33498"/>
                              <a:pt x="90923" y="33498"/>
                            </a:cubicBezTo>
                            <a:cubicBezTo>
                              <a:pt x="76567" y="23927"/>
                              <a:pt x="71781" y="19142"/>
                              <a:pt x="71781" y="19142"/>
                            </a:cubicBezTo>
                            <a:cubicBezTo>
                              <a:pt x="71781" y="19142"/>
                              <a:pt x="66996" y="28712"/>
                              <a:pt x="66996" y="33498"/>
                            </a:cubicBezTo>
                            <a:cubicBezTo>
                              <a:pt x="66996" y="43069"/>
                              <a:pt x="62210" y="57425"/>
                              <a:pt x="57425" y="62210"/>
                            </a:cubicBezTo>
                            <a:cubicBezTo>
                              <a:pt x="57425" y="62210"/>
                              <a:pt x="52640" y="66996"/>
                              <a:pt x="52640" y="66996"/>
                            </a:cubicBezTo>
                            <a:cubicBezTo>
                              <a:pt x="43068" y="71781"/>
                              <a:pt x="38283" y="76567"/>
                              <a:pt x="33498" y="81352"/>
                            </a:cubicBezTo>
                            <a:cubicBezTo>
                              <a:pt x="28712" y="86137"/>
                              <a:pt x="23927" y="90923"/>
                              <a:pt x="23927" y="95708"/>
                            </a:cubicBezTo>
                            <a:cubicBezTo>
                              <a:pt x="23927" y="100494"/>
                              <a:pt x="23927" y="100494"/>
                              <a:pt x="28712" y="105279"/>
                            </a:cubicBezTo>
                            <a:cubicBezTo>
                              <a:pt x="28712" y="105279"/>
                              <a:pt x="33498" y="110065"/>
                              <a:pt x="38283" y="110065"/>
                            </a:cubicBezTo>
                            <a:cubicBezTo>
                              <a:pt x="62210" y="124421"/>
                              <a:pt x="124421" y="138777"/>
                              <a:pt x="148348" y="138777"/>
                            </a:cubicBezTo>
                            <a:cubicBezTo>
                              <a:pt x="153133" y="138777"/>
                              <a:pt x="153133" y="143562"/>
                              <a:pt x="153133" y="143562"/>
                            </a:cubicBezTo>
                            <a:cubicBezTo>
                              <a:pt x="153133" y="172275"/>
                              <a:pt x="186631" y="234485"/>
                              <a:pt x="200987" y="263198"/>
                            </a:cubicBezTo>
                            <a:cubicBezTo>
                              <a:pt x="200987" y="267983"/>
                              <a:pt x="205773" y="267983"/>
                              <a:pt x="205773" y="267983"/>
                            </a:cubicBezTo>
                            <a:cubicBezTo>
                              <a:pt x="210558" y="272769"/>
                              <a:pt x="210558" y="272769"/>
                              <a:pt x="215344" y="272769"/>
                            </a:cubicBezTo>
                            <a:lnTo>
                              <a:pt x="215344" y="272769"/>
                            </a:lnTo>
                            <a:cubicBezTo>
                              <a:pt x="215344" y="272769"/>
                              <a:pt x="220129" y="272769"/>
                              <a:pt x="229700" y="267983"/>
                            </a:cubicBezTo>
                            <a:cubicBezTo>
                              <a:pt x="234485" y="263198"/>
                              <a:pt x="239271" y="253627"/>
                              <a:pt x="248842" y="239271"/>
                            </a:cubicBezTo>
                            <a:cubicBezTo>
                              <a:pt x="248842" y="234485"/>
                              <a:pt x="253627" y="234485"/>
                              <a:pt x="253627" y="229700"/>
                            </a:cubicBezTo>
                            <a:cubicBezTo>
                              <a:pt x="263198" y="220129"/>
                              <a:pt x="272769" y="220129"/>
                              <a:pt x="282339" y="215344"/>
                            </a:cubicBezTo>
                            <a:cubicBezTo>
                              <a:pt x="287125" y="215344"/>
                              <a:pt x="291910" y="210558"/>
                              <a:pt x="296696" y="210558"/>
                            </a:cubicBezTo>
                            <a:cubicBezTo>
                              <a:pt x="296696" y="210558"/>
                              <a:pt x="296696" y="205773"/>
                              <a:pt x="287125" y="196202"/>
                            </a:cubicBezTo>
                            <a:cubicBezTo>
                              <a:pt x="287125" y="196202"/>
                              <a:pt x="282339" y="191417"/>
                              <a:pt x="282339" y="191417"/>
                            </a:cubicBezTo>
                            <a:cubicBezTo>
                              <a:pt x="258412" y="167490"/>
                              <a:pt x="229700" y="157919"/>
                              <a:pt x="205773" y="148348"/>
                            </a:cubicBezTo>
                            <a:cubicBezTo>
                              <a:pt x="196202" y="143562"/>
                              <a:pt x="186631" y="143562"/>
                              <a:pt x="172275" y="138777"/>
                            </a:cubicBezTo>
                            <a:cubicBezTo>
                              <a:pt x="157919" y="138777"/>
                              <a:pt x="153133" y="138777"/>
                              <a:pt x="153133" y="138777"/>
                            </a:cubicBezTo>
                            <a:close/>
                          </a:path>
                        </a:pathLst>
                      </a:custGeom>
                      <a:solidFill>
                        <a:srgbClr val="499D38"/>
                      </a:solidFill>
                      <a:ln w="47824" cap="flat">
                        <a:noFill/>
                        <a:prstDash val="solid"/>
                        <a:miter/>
                      </a:ln>
                    </p:spPr>
                    <p:txBody>
                      <a:bodyPr rtlCol="0" anchor="ctr"/>
                      <a:lstStyle/>
                      <a:p>
                        <a:endParaRPr lang="en-US"/>
                      </a:p>
                    </p:txBody>
                  </p:sp>
                </p:grpSp>
                <p:sp>
                  <p:nvSpPr>
                    <p:cNvPr id="269" name="Freeform: Shape 268">
                      <a:extLst>
                        <a:ext uri="{FF2B5EF4-FFF2-40B4-BE49-F238E27FC236}">
                          <a16:creationId xmlns:a16="http://schemas.microsoft.com/office/drawing/2014/main" id="{81B2F96D-1F0C-4E38-AF37-3F53E06655C0}"/>
                        </a:ext>
                      </a:extLst>
                    </p:cNvPr>
                    <p:cNvSpPr/>
                    <p:nvPr/>
                  </p:nvSpPr>
                  <p:spPr>
                    <a:xfrm>
                      <a:off x="8087619" y="7646998"/>
                      <a:ext cx="69388" cy="46212"/>
                    </a:xfrm>
                    <a:custGeom>
                      <a:avLst/>
                      <a:gdLst>
                        <a:gd name="connsiteX0" fmla="*/ 22731 w 69388"/>
                        <a:gd name="connsiteY0" fmla="*/ 3143 h 46212"/>
                        <a:gd name="connsiteX1" fmla="*/ 65800 w 69388"/>
                        <a:gd name="connsiteY1" fmla="*/ 22285 h 46212"/>
                        <a:gd name="connsiteX2" fmla="*/ 65800 w 69388"/>
                        <a:gd name="connsiteY2" fmla="*/ 41427 h 46212"/>
                        <a:gd name="connsiteX3" fmla="*/ 46658 w 69388"/>
                        <a:gd name="connsiteY3" fmla="*/ 46212 h 46212"/>
                        <a:gd name="connsiteX4" fmla="*/ 17945 w 69388"/>
                        <a:gd name="connsiteY4" fmla="*/ 31856 h 46212"/>
                        <a:gd name="connsiteX5" fmla="*/ 3589 w 69388"/>
                        <a:gd name="connsiteY5" fmla="*/ 22285 h 46212"/>
                        <a:gd name="connsiteX6" fmla="*/ 3589 w 69388"/>
                        <a:gd name="connsiteY6" fmla="*/ 7929 h 46212"/>
                        <a:gd name="connsiteX7" fmla="*/ 22731 w 69388"/>
                        <a:gd name="connsiteY7" fmla="*/ 3143 h 46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388" h="46212">
                          <a:moveTo>
                            <a:pt x="22731" y="3143"/>
                          </a:moveTo>
                          <a:cubicBezTo>
                            <a:pt x="37087" y="3143"/>
                            <a:pt x="61014" y="7929"/>
                            <a:pt x="65800" y="22285"/>
                          </a:cubicBezTo>
                          <a:cubicBezTo>
                            <a:pt x="70585" y="27070"/>
                            <a:pt x="70585" y="36641"/>
                            <a:pt x="65800" y="41427"/>
                          </a:cubicBezTo>
                          <a:cubicBezTo>
                            <a:pt x="61014" y="46212"/>
                            <a:pt x="51443" y="46212"/>
                            <a:pt x="46658" y="46212"/>
                          </a:cubicBezTo>
                          <a:cubicBezTo>
                            <a:pt x="37087" y="46212"/>
                            <a:pt x="27516" y="41427"/>
                            <a:pt x="17945" y="31856"/>
                          </a:cubicBezTo>
                          <a:cubicBezTo>
                            <a:pt x="13160" y="27070"/>
                            <a:pt x="8374" y="22285"/>
                            <a:pt x="3589" y="22285"/>
                          </a:cubicBezTo>
                          <a:cubicBezTo>
                            <a:pt x="-1196" y="17500"/>
                            <a:pt x="-1196" y="12714"/>
                            <a:pt x="3589" y="7929"/>
                          </a:cubicBezTo>
                          <a:cubicBezTo>
                            <a:pt x="8374" y="-1642"/>
                            <a:pt x="17945" y="-1642"/>
                            <a:pt x="22731" y="3143"/>
                          </a:cubicBezTo>
                          <a:close/>
                        </a:path>
                      </a:pathLst>
                    </a:custGeom>
                    <a:solidFill>
                      <a:srgbClr val="ABB81F"/>
                    </a:solidFill>
                    <a:ln w="47824"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205698DF-F615-40BF-BEA0-B597D00BF35E}"/>
                        </a:ext>
                      </a:extLst>
                    </p:cNvPr>
                    <p:cNvSpPr/>
                    <p:nvPr/>
                  </p:nvSpPr>
                  <p:spPr>
                    <a:xfrm>
                      <a:off x="8086422" y="7697995"/>
                      <a:ext cx="23927" cy="33497"/>
                    </a:xfrm>
                    <a:custGeom>
                      <a:avLst/>
                      <a:gdLst>
                        <a:gd name="connsiteX0" fmla="*/ 4785 w 23927"/>
                        <a:gd name="connsiteY0" fmla="*/ 0 h 33497"/>
                        <a:gd name="connsiteX1" fmla="*/ 23927 w 23927"/>
                        <a:gd name="connsiteY1" fmla="*/ 23927 h 33497"/>
                        <a:gd name="connsiteX2" fmla="*/ 19142 w 23927"/>
                        <a:gd name="connsiteY2" fmla="*/ 33498 h 33497"/>
                        <a:gd name="connsiteX3" fmla="*/ 0 w 23927"/>
                        <a:gd name="connsiteY3" fmla="*/ 14356 h 33497"/>
                        <a:gd name="connsiteX4" fmla="*/ 4785 w 23927"/>
                        <a:gd name="connsiteY4" fmla="*/ 0 h 33497"/>
                        <a:gd name="connsiteX5" fmla="*/ 4785 w 23927"/>
                        <a:gd name="connsiteY5" fmla="*/ 0 h 33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27" h="33497">
                          <a:moveTo>
                            <a:pt x="4785" y="0"/>
                          </a:moveTo>
                          <a:cubicBezTo>
                            <a:pt x="14356" y="0"/>
                            <a:pt x="23927" y="14356"/>
                            <a:pt x="23927" y="23927"/>
                          </a:cubicBezTo>
                          <a:cubicBezTo>
                            <a:pt x="23927" y="28712"/>
                            <a:pt x="23927" y="33498"/>
                            <a:pt x="19142" y="33498"/>
                          </a:cubicBezTo>
                          <a:cubicBezTo>
                            <a:pt x="9571" y="33498"/>
                            <a:pt x="0" y="19142"/>
                            <a:pt x="0" y="14356"/>
                          </a:cubicBezTo>
                          <a:cubicBezTo>
                            <a:pt x="0" y="9571"/>
                            <a:pt x="0" y="9571"/>
                            <a:pt x="4785" y="0"/>
                          </a:cubicBezTo>
                          <a:cubicBezTo>
                            <a:pt x="0" y="4785"/>
                            <a:pt x="0" y="0"/>
                            <a:pt x="4785" y="0"/>
                          </a:cubicBezTo>
                          <a:close/>
                        </a:path>
                      </a:pathLst>
                    </a:custGeom>
                    <a:solidFill>
                      <a:srgbClr val="ABB81F"/>
                    </a:solidFill>
                    <a:ln w="47824"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4D284ACE-3B89-4AAC-841A-A306B59B8B9D}"/>
                        </a:ext>
                      </a:extLst>
                    </p:cNvPr>
                    <p:cNvSpPr/>
                    <p:nvPr/>
                  </p:nvSpPr>
                  <p:spPr>
                    <a:xfrm>
                      <a:off x="7921591" y="7559218"/>
                      <a:ext cx="61678" cy="31855"/>
                    </a:xfrm>
                    <a:custGeom>
                      <a:avLst/>
                      <a:gdLst>
                        <a:gd name="connsiteX0" fmla="*/ 26054 w 61678"/>
                        <a:gd name="connsiteY0" fmla="*/ 0 h 31855"/>
                        <a:gd name="connsiteX1" fmla="*/ 45196 w 61678"/>
                        <a:gd name="connsiteY1" fmla="*/ 4785 h 31855"/>
                        <a:gd name="connsiteX2" fmla="*/ 59552 w 61678"/>
                        <a:gd name="connsiteY2" fmla="*/ 14356 h 31855"/>
                        <a:gd name="connsiteX3" fmla="*/ 59552 w 61678"/>
                        <a:gd name="connsiteY3" fmla="*/ 23927 h 31855"/>
                        <a:gd name="connsiteX4" fmla="*/ 59552 w 61678"/>
                        <a:gd name="connsiteY4" fmla="*/ 23927 h 31855"/>
                        <a:gd name="connsiteX5" fmla="*/ 30839 w 61678"/>
                        <a:gd name="connsiteY5" fmla="*/ 28712 h 31855"/>
                        <a:gd name="connsiteX6" fmla="*/ 2127 w 61678"/>
                        <a:gd name="connsiteY6" fmla="*/ 14356 h 31855"/>
                        <a:gd name="connsiteX7" fmla="*/ 2127 w 61678"/>
                        <a:gd name="connsiteY7" fmla="*/ 4785 h 31855"/>
                        <a:gd name="connsiteX8" fmla="*/ 26054 w 61678"/>
                        <a:gd name="connsiteY8" fmla="*/ 0 h 3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678" h="31855">
                          <a:moveTo>
                            <a:pt x="26054" y="0"/>
                          </a:moveTo>
                          <a:cubicBezTo>
                            <a:pt x="30839" y="0"/>
                            <a:pt x="40410" y="4785"/>
                            <a:pt x="45196" y="4785"/>
                          </a:cubicBezTo>
                          <a:cubicBezTo>
                            <a:pt x="49981" y="4785"/>
                            <a:pt x="59552" y="9571"/>
                            <a:pt x="59552" y="14356"/>
                          </a:cubicBezTo>
                          <a:cubicBezTo>
                            <a:pt x="64337" y="19142"/>
                            <a:pt x="59552" y="23927"/>
                            <a:pt x="59552" y="23927"/>
                          </a:cubicBezTo>
                          <a:cubicBezTo>
                            <a:pt x="59552" y="23927"/>
                            <a:pt x="59552" y="23927"/>
                            <a:pt x="59552" y="23927"/>
                          </a:cubicBezTo>
                          <a:cubicBezTo>
                            <a:pt x="54766" y="33498"/>
                            <a:pt x="40410" y="33498"/>
                            <a:pt x="30839" y="28712"/>
                          </a:cubicBezTo>
                          <a:cubicBezTo>
                            <a:pt x="21269" y="28712"/>
                            <a:pt x="6912" y="23927"/>
                            <a:pt x="2127" y="14356"/>
                          </a:cubicBezTo>
                          <a:cubicBezTo>
                            <a:pt x="-2659" y="9571"/>
                            <a:pt x="2127" y="4785"/>
                            <a:pt x="2127" y="4785"/>
                          </a:cubicBezTo>
                          <a:cubicBezTo>
                            <a:pt x="11698" y="0"/>
                            <a:pt x="21269" y="0"/>
                            <a:pt x="26054" y="0"/>
                          </a:cubicBezTo>
                          <a:close/>
                        </a:path>
                      </a:pathLst>
                    </a:custGeom>
                    <a:solidFill>
                      <a:srgbClr val="ABB81F"/>
                    </a:solidFill>
                    <a:ln w="47824"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AFA332A0-19AC-493C-A9DB-F23BCE0B5136}"/>
                        </a:ext>
                      </a:extLst>
                    </p:cNvPr>
                    <p:cNvSpPr/>
                    <p:nvPr/>
                  </p:nvSpPr>
                  <p:spPr>
                    <a:xfrm>
                      <a:off x="7962002" y="7516149"/>
                      <a:ext cx="19141" cy="14356"/>
                    </a:xfrm>
                    <a:custGeom>
                      <a:avLst/>
                      <a:gdLst>
                        <a:gd name="connsiteX0" fmla="*/ 4785 w 19141"/>
                        <a:gd name="connsiteY0" fmla="*/ 0 h 14356"/>
                        <a:gd name="connsiteX1" fmla="*/ 19141 w 19141"/>
                        <a:gd name="connsiteY1" fmla="*/ 4786 h 14356"/>
                        <a:gd name="connsiteX2" fmla="*/ 14356 w 19141"/>
                        <a:gd name="connsiteY2" fmla="*/ 14356 h 14356"/>
                        <a:gd name="connsiteX3" fmla="*/ 0 w 19141"/>
                        <a:gd name="connsiteY3" fmla="*/ 9571 h 14356"/>
                        <a:gd name="connsiteX4" fmla="*/ 0 w 19141"/>
                        <a:gd name="connsiteY4" fmla="*/ 4786 h 14356"/>
                        <a:gd name="connsiteX5" fmla="*/ 4785 w 19141"/>
                        <a:gd name="connsiteY5" fmla="*/ 0 h 1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41" h="14356">
                          <a:moveTo>
                            <a:pt x="4785" y="0"/>
                          </a:moveTo>
                          <a:cubicBezTo>
                            <a:pt x="9571" y="0"/>
                            <a:pt x="14356" y="0"/>
                            <a:pt x="19141" y="4786"/>
                          </a:cubicBezTo>
                          <a:cubicBezTo>
                            <a:pt x="19141" y="9571"/>
                            <a:pt x="19141" y="14356"/>
                            <a:pt x="14356" y="14356"/>
                          </a:cubicBezTo>
                          <a:cubicBezTo>
                            <a:pt x="9571" y="14356"/>
                            <a:pt x="4785" y="14356"/>
                            <a:pt x="0" y="9571"/>
                          </a:cubicBezTo>
                          <a:cubicBezTo>
                            <a:pt x="0" y="9571"/>
                            <a:pt x="0" y="4786"/>
                            <a:pt x="0" y="4786"/>
                          </a:cubicBezTo>
                          <a:cubicBezTo>
                            <a:pt x="0" y="4786"/>
                            <a:pt x="4785" y="0"/>
                            <a:pt x="4785" y="0"/>
                          </a:cubicBezTo>
                          <a:close/>
                        </a:path>
                      </a:pathLst>
                    </a:custGeom>
                    <a:solidFill>
                      <a:srgbClr val="ABB81F"/>
                    </a:solidFill>
                    <a:ln w="47824"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645F22EE-A8B4-4BBD-8B1B-D92CCA96D4FD}"/>
                        </a:ext>
                      </a:extLst>
                    </p:cNvPr>
                    <p:cNvSpPr/>
                    <p:nvPr/>
                  </p:nvSpPr>
                  <p:spPr>
                    <a:xfrm>
                      <a:off x="7976358" y="7511364"/>
                      <a:ext cx="148347" cy="196201"/>
                    </a:xfrm>
                    <a:custGeom>
                      <a:avLst/>
                      <a:gdLst>
                        <a:gd name="connsiteX0" fmla="*/ 38283 w 148347"/>
                        <a:gd name="connsiteY0" fmla="*/ 76567 h 196201"/>
                        <a:gd name="connsiteX1" fmla="*/ 19142 w 148347"/>
                        <a:gd name="connsiteY1" fmla="*/ 4785 h 196201"/>
                        <a:gd name="connsiteX2" fmla="*/ 14356 w 148347"/>
                        <a:gd name="connsiteY2" fmla="*/ 0 h 196201"/>
                        <a:gd name="connsiteX3" fmla="*/ 47854 w 148347"/>
                        <a:gd name="connsiteY3" fmla="*/ 52640 h 196201"/>
                        <a:gd name="connsiteX4" fmla="*/ 62211 w 148347"/>
                        <a:gd name="connsiteY4" fmla="*/ 90923 h 196201"/>
                        <a:gd name="connsiteX5" fmla="*/ 110065 w 148347"/>
                        <a:gd name="connsiteY5" fmla="*/ 100494 h 196201"/>
                        <a:gd name="connsiteX6" fmla="*/ 148348 w 148347"/>
                        <a:gd name="connsiteY6" fmla="*/ 114850 h 196201"/>
                        <a:gd name="connsiteX7" fmla="*/ 86138 w 148347"/>
                        <a:gd name="connsiteY7" fmla="*/ 129206 h 196201"/>
                        <a:gd name="connsiteX8" fmla="*/ 86138 w 148347"/>
                        <a:gd name="connsiteY8" fmla="*/ 191417 h 196201"/>
                        <a:gd name="connsiteX9" fmla="*/ 86138 w 148347"/>
                        <a:gd name="connsiteY9" fmla="*/ 196202 h 196201"/>
                        <a:gd name="connsiteX10" fmla="*/ 52640 w 148347"/>
                        <a:gd name="connsiteY10" fmla="*/ 100494 h 196201"/>
                        <a:gd name="connsiteX11" fmla="*/ 0 w 148347"/>
                        <a:gd name="connsiteY11" fmla="*/ 90923 h 196201"/>
                        <a:gd name="connsiteX12" fmla="*/ 38283 w 148347"/>
                        <a:gd name="connsiteY12" fmla="*/ 76567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347" h="196201">
                          <a:moveTo>
                            <a:pt x="38283" y="76567"/>
                          </a:moveTo>
                          <a:cubicBezTo>
                            <a:pt x="47854" y="52640"/>
                            <a:pt x="33498" y="23927"/>
                            <a:pt x="19142" y="4785"/>
                          </a:cubicBezTo>
                          <a:cubicBezTo>
                            <a:pt x="19142" y="4785"/>
                            <a:pt x="19142" y="0"/>
                            <a:pt x="14356" y="0"/>
                          </a:cubicBezTo>
                          <a:cubicBezTo>
                            <a:pt x="28712" y="19142"/>
                            <a:pt x="43069" y="38283"/>
                            <a:pt x="47854" y="52640"/>
                          </a:cubicBezTo>
                          <a:cubicBezTo>
                            <a:pt x="57425" y="71781"/>
                            <a:pt x="62211" y="86137"/>
                            <a:pt x="62211" y="90923"/>
                          </a:cubicBezTo>
                          <a:cubicBezTo>
                            <a:pt x="71781" y="90923"/>
                            <a:pt x="86138" y="95708"/>
                            <a:pt x="110065" y="100494"/>
                          </a:cubicBezTo>
                          <a:cubicBezTo>
                            <a:pt x="124421" y="105279"/>
                            <a:pt x="133992" y="110065"/>
                            <a:pt x="148348" y="114850"/>
                          </a:cubicBezTo>
                          <a:cubicBezTo>
                            <a:pt x="124421" y="110065"/>
                            <a:pt x="105279" y="110065"/>
                            <a:pt x="86138" y="129206"/>
                          </a:cubicBezTo>
                          <a:cubicBezTo>
                            <a:pt x="71781" y="143562"/>
                            <a:pt x="81352" y="172275"/>
                            <a:pt x="86138" y="191417"/>
                          </a:cubicBezTo>
                          <a:cubicBezTo>
                            <a:pt x="86138" y="191417"/>
                            <a:pt x="86138" y="191417"/>
                            <a:pt x="86138" y="196202"/>
                          </a:cubicBezTo>
                          <a:cubicBezTo>
                            <a:pt x="71781" y="167490"/>
                            <a:pt x="52640" y="124421"/>
                            <a:pt x="52640" y="100494"/>
                          </a:cubicBezTo>
                          <a:cubicBezTo>
                            <a:pt x="38283" y="100494"/>
                            <a:pt x="19142" y="95708"/>
                            <a:pt x="0" y="90923"/>
                          </a:cubicBezTo>
                          <a:cubicBezTo>
                            <a:pt x="14356" y="95708"/>
                            <a:pt x="28712" y="90923"/>
                            <a:pt x="38283" y="76567"/>
                          </a:cubicBezTo>
                          <a:close/>
                        </a:path>
                      </a:pathLst>
                    </a:custGeom>
                    <a:solidFill>
                      <a:srgbClr val="ABB81F"/>
                    </a:solidFill>
                    <a:ln w="47824" cap="flat">
                      <a:noFill/>
                      <a:prstDash val="solid"/>
                      <a:miter/>
                    </a:ln>
                  </p:spPr>
                  <p:txBody>
                    <a:bodyPr rtlCol="0" anchor="ctr"/>
                    <a:lstStyle/>
                    <a:p>
                      <a:endParaRPr lang="en-US"/>
                    </a:p>
                  </p:txBody>
                </p:sp>
              </p:grpSp>
            </p:grpSp>
            <p:sp>
              <p:nvSpPr>
                <p:cNvPr id="262" name="Freeform: Shape 261">
                  <a:extLst>
                    <a:ext uri="{FF2B5EF4-FFF2-40B4-BE49-F238E27FC236}">
                      <a16:creationId xmlns:a16="http://schemas.microsoft.com/office/drawing/2014/main" id="{6DFFDD0E-E47F-48CF-B08E-0CF26DB2AF40}"/>
                    </a:ext>
                  </a:extLst>
                </p:cNvPr>
                <p:cNvSpPr/>
                <p:nvPr/>
              </p:nvSpPr>
              <p:spPr>
                <a:xfrm>
                  <a:off x="8172560" y="7430012"/>
                  <a:ext cx="81352" cy="84149"/>
                </a:xfrm>
                <a:custGeom>
                  <a:avLst/>
                  <a:gdLst>
                    <a:gd name="connsiteX0" fmla="*/ 0 w 81352"/>
                    <a:gd name="connsiteY0" fmla="*/ 71781 h 84149"/>
                    <a:gd name="connsiteX1" fmla="*/ 14356 w 81352"/>
                    <a:gd name="connsiteY1" fmla="*/ 66996 h 84149"/>
                    <a:gd name="connsiteX2" fmla="*/ 14356 w 81352"/>
                    <a:gd name="connsiteY2" fmla="*/ 57425 h 84149"/>
                    <a:gd name="connsiteX3" fmla="*/ 23927 w 81352"/>
                    <a:gd name="connsiteY3" fmla="*/ 52640 h 84149"/>
                    <a:gd name="connsiteX4" fmla="*/ 19142 w 81352"/>
                    <a:gd name="connsiteY4" fmla="*/ 43069 h 84149"/>
                    <a:gd name="connsiteX5" fmla="*/ 28713 w 81352"/>
                    <a:gd name="connsiteY5" fmla="*/ 23927 h 84149"/>
                    <a:gd name="connsiteX6" fmla="*/ 43069 w 81352"/>
                    <a:gd name="connsiteY6" fmla="*/ 0 h 84149"/>
                    <a:gd name="connsiteX7" fmla="*/ 47854 w 81352"/>
                    <a:gd name="connsiteY7" fmla="*/ 4786 h 84149"/>
                    <a:gd name="connsiteX8" fmla="*/ 38283 w 81352"/>
                    <a:gd name="connsiteY8" fmla="*/ 28713 h 84149"/>
                    <a:gd name="connsiteX9" fmla="*/ 33498 w 81352"/>
                    <a:gd name="connsiteY9" fmla="*/ 38283 h 84149"/>
                    <a:gd name="connsiteX10" fmla="*/ 43069 w 81352"/>
                    <a:gd name="connsiteY10" fmla="*/ 33498 h 84149"/>
                    <a:gd name="connsiteX11" fmla="*/ 52640 w 81352"/>
                    <a:gd name="connsiteY11" fmla="*/ 43069 h 84149"/>
                    <a:gd name="connsiteX12" fmla="*/ 47854 w 81352"/>
                    <a:gd name="connsiteY12" fmla="*/ 47854 h 84149"/>
                    <a:gd name="connsiteX13" fmla="*/ 76567 w 81352"/>
                    <a:gd name="connsiteY13" fmla="*/ 33498 h 84149"/>
                    <a:gd name="connsiteX14" fmla="*/ 81352 w 81352"/>
                    <a:gd name="connsiteY14" fmla="*/ 38283 h 84149"/>
                    <a:gd name="connsiteX15" fmla="*/ 81352 w 81352"/>
                    <a:gd name="connsiteY15" fmla="*/ 43069 h 84149"/>
                    <a:gd name="connsiteX16" fmla="*/ 47854 w 81352"/>
                    <a:gd name="connsiteY16" fmla="*/ 76567 h 84149"/>
                    <a:gd name="connsiteX17" fmla="*/ 0 w 81352"/>
                    <a:gd name="connsiteY17" fmla="*/ 76567 h 84149"/>
                    <a:gd name="connsiteX18" fmla="*/ 0 w 81352"/>
                    <a:gd name="connsiteY18" fmla="*/ 71781 h 84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352" h="84149">
                      <a:moveTo>
                        <a:pt x="0" y="71781"/>
                      </a:moveTo>
                      <a:cubicBezTo>
                        <a:pt x="4786" y="66996"/>
                        <a:pt x="9571" y="66996"/>
                        <a:pt x="14356" y="66996"/>
                      </a:cubicBezTo>
                      <a:cubicBezTo>
                        <a:pt x="14356" y="62210"/>
                        <a:pt x="14356" y="62210"/>
                        <a:pt x="14356" y="57425"/>
                      </a:cubicBezTo>
                      <a:cubicBezTo>
                        <a:pt x="14356" y="52640"/>
                        <a:pt x="19142" y="52640"/>
                        <a:pt x="23927" y="52640"/>
                      </a:cubicBezTo>
                      <a:cubicBezTo>
                        <a:pt x="19142" y="52640"/>
                        <a:pt x="19142" y="47854"/>
                        <a:pt x="19142" y="43069"/>
                      </a:cubicBezTo>
                      <a:cubicBezTo>
                        <a:pt x="19142" y="38283"/>
                        <a:pt x="23927" y="28713"/>
                        <a:pt x="28713" y="23927"/>
                      </a:cubicBezTo>
                      <a:cubicBezTo>
                        <a:pt x="33498" y="14356"/>
                        <a:pt x="38283" y="4786"/>
                        <a:pt x="43069" y="0"/>
                      </a:cubicBezTo>
                      <a:cubicBezTo>
                        <a:pt x="47854" y="0"/>
                        <a:pt x="47854" y="4786"/>
                        <a:pt x="47854" y="4786"/>
                      </a:cubicBezTo>
                      <a:cubicBezTo>
                        <a:pt x="47854" y="14356"/>
                        <a:pt x="43069" y="19142"/>
                        <a:pt x="38283" y="28713"/>
                      </a:cubicBezTo>
                      <a:cubicBezTo>
                        <a:pt x="38283" y="33498"/>
                        <a:pt x="33498" y="33498"/>
                        <a:pt x="33498" y="38283"/>
                      </a:cubicBezTo>
                      <a:cubicBezTo>
                        <a:pt x="38283" y="38283"/>
                        <a:pt x="38283" y="38283"/>
                        <a:pt x="43069" y="33498"/>
                      </a:cubicBezTo>
                      <a:cubicBezTo>
                        <a:pt x="47854" y="28713"/>
                        <a:pt x="52640" y="38283"/>
                        <a:pt x="52640" y="43069"/>
                      </a:cubicBezTo>
                      <a:cubicBezTo>
                        <a:pt x="52640" y="43069"/>
                        <a:pt x="52640" y="47854"/>
                        <a:pt x="47854" y="47854"/>
                      </a:cubicBezTo>
                      <a:cubicBezTo>
                        <a:pt x="57425" y="43069"/>
                        <a:pt x="66996" y="43069"/>
                        <a:pt x="76567" y="33498"/>
                      </a:cubicBezTo>
                      <a:cubicBezTo>
                        <a:pt x="76567" y="33498"/>
                        <a:pt x="81352" y="33498"/>
                        <a:pt x="81352" y="38283"/>
                      </a:cubicBezTo>
                      <a:cubicBezTo>
                        <a:pt x="81352" y="38283"/>
                        <a:pt x="81352" y="38283"/>
                        <a:pt x="81352" y="43069"/>
                      </a:cubicBezTo>
                      <a:cubicBezTo>
                        <a:pt x="81352" y="62210"/>
                        <a:pt x="62211" y="71781"/>
                        <a:pt x="47854" y="76567"/>
                      </a:cubicBezTo>
                      <a:cubicBezTo>
                        <a:pt x="33498" y="81352"/>
                        <a:pt x="9571" y="90923"/>
                        <a:pt x="0" y="76567"/>
                      </a:cubicBezTo>
                      <a:cubicBezTo>
                        <a:pt x="0" y="76567"/>
                        <a:pt x="0" y="71781"/>
                        <a:pt x="0" y="71781"/>
                      </a:cubicBezTo>
                      <a:close/>
                    </a:path>
                  </a:pathLst>
                </a:custGeom>
                <a:solidFill>
                  <a:srgbClr val="D9531E"/>
                </a:solidFill>
                <a:ln w="47824"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A08EC54F-905F-4148-9167-E282BA0296A2}"/>
                    </a:ext>
                  </a:extLst>
                </p:cNvPr>
                <p:cNvSpPr/>
                <p:nvPr/>
              </p:nvSpPr>
              <p:spPr>
                <a:xfrm>
                  <a:off x="8076851" y="7564003"/>
                  <a:ext cx="43068" cy="25231"/>
                </a:xfrm>
                <a:custGeom>
                  <a:avLst/>
                  <a:gdLst>
                    <a:gd name="connsiteX0" fmla="*/ 0 w 43068"/>
                    <a:gd name="connsiteY0" fmla="*/ 9571 h 25231"/>
                    <a:gd name="connsiteX1" fmla="*/ 14356 w 43068"/>
                    <a:gd name="connsiteY1" fmla="*/ 4786 h 25231"/>
                    <a:gd name="connsiteX2" fmla="*/ 23927 w 43068"/>
                    <a:gd name="connsiteY2" fmla="*/ 0 h 25231"/>
                    <a:gd name="connsiteX3" fmla="*/ 28713 w 43068"/>
                    <a:gd name="connsiteY3" fmla="*/ 4786 h 25231"/>
                    <a:gd name="connsiteX4" fmla="*/ 38283 w 43068"/>
                    <a:gd name="connsiteY4" fmla="*/ 0 h 25231"/>
                    <a:gd name="connsiteX5" fmla="*/ 43069 w 43068"/>
                    <a:gd name="connsiteY5" fmla="*/ 4786 h 25231"/>
                    <a:gd name="connsiteX6" fmla="*/ 14356 w 43068"/>
                    <a:gd name="connsiteY6" fmla="*/ 23927 h 25231"/>
                    <a:gd name="connsiteX7" fmla="*/ 4786 w 43068"/>
                    <a:gd name="connsiteY7" fmla="*/ 14356 h 25231"/>
                    <a:gd name="connsiteX8" fmla="*/ 0 w 43068"/>
                    <a:gd name="connsiteY8" fmla="*/ 9571 h 2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68" h="25231">
                      <a:moveTo>
                        <a:pt x="0" y="9571"/>
                      </a:moveTo>
                      <a:cubicBezTo>
                        <a:pt x="4786" y="4786"/>
                        <a:pt x="9571" y="4786"/>
                        <a:pt x="14356" y="4786"/>
                      </a:cubicBezTo>
                      <a:cubicBezTo>
                        <a:pt x="19142" y="4786"/>
                        <a:pt x="19142" y="0"/>
                        <a:pt x="23927" y="0"/>
                      </a:cubicBezTo>
                      <a:cubicBezTo>
                        <a:pt x="28713" y="0"/>
                        <a:pt x="28713" y="0"/>
                        <a:pt x="28713" y="4786"/>
                      </a:cubicBezTo>
                      <a:cubicBezTo>
                        <a:pt x="33498" y="4786"/>
                        <a:pt x="33498" y="4786"/>
                        <a:pt x="38283" y="0"/>
                      </a:cubicBezTo>
                      <a:cubicBezTo>
                        <a:pt x="43069" y="0"/>
                        <a:pt x="43069" y="4786"/>
                        <a:pt x="43069" y="4786"/>
                      </a:cubicBezTo>
                      <a:cubicBezTo>
                        <a:pt x="33498" y="14356"/>
                        <a:pt x="23927" y="19142"/>
                        <a:pt x="14356" y="23927"/>
                      </a:cubicBezTo>
                      <a:cubicBezTo>
                        <a:pt x="9571" y="28713"/>
                        <a:pt x="4786" y="19142"/>
                        <a:pt x="4786" y="14356"/>
                      </a:cubicBezTo>
                      <a:cubicBezTo>
                        <a:pt x="0" y="14356"/>
                        <a:pt x="0" y="9571"/>
                        <a:pt x="0" y="9571"/>
                      </a:cubicBezTo>
                      <a:close/>
                    </a:path>
                  </a:pathLst>
                </a:custGeom>
                <a:solidFill>
                  <a:srgbClr val="D9531E"/>
                </a:solidFill>
                <a:ln w="47824"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B268455-0278-4202-8EDE-1CF803E37B39}"/>
                    </a:ext>
                  </a:extLst>
                </p:cNvPr>
                <p:cNvSpPr/>
                <p:nvPr/>
              </p:nvSpPr>
              <p:spPr>
                <a:xfrm>
                  <a:off x="7754102" y="7736278"/>
                  <a:ext cx="253095" cy="105279"/>
                </a:xfrm>
                <a:custGeom>
                  <a:avLst/>
                  <a:gdLst>
                    <a:gd name="connsiteX0" fmla="*/ 2127 w 253095"/>
                    <a:gd name="connsiteY0" fmla="*/ 90923 h 105279"/>
                    <a:gd name="connsiteX1" fmla="*/ 16483 w 253095"/>
                    <a:gd name="connsiteY1" fmla="*/ 81352 h 105279"/>
                    <a:gd name="connsiteX2" fmla="*/ 83479 w 253095"/>
                    <a:gd name="connsiteY2" fmla="*/ 43069 h 105279"/>
                    <a:gd name="connsiteX3" fmla="*/ 155260 w 253095"/>
                    <a:gd name="connsiteY3" fmla="*/ 0 h 105279"/>
                    <a:gd name="connsiteX4" fmla="*/ 155260 w 253095"/>
                    <a:gd name="connsiteY4" fmla="*/ 0 h 105279"/>
                    <a:gd name="connsiteX5" fmla="*/ 102621 w 253095"/>
                    <a:gd name="connsiteY5" fmla="*/ 57425 h 105279"/>
                    <a:gd name="connsiteX6" fmla="*/ 73908 w 253095"/>
                    <a:gd name="connsiteY6" fmla="*/ 76567 h 105279"/>
                    <a:gd name="connsiteX7" fmla="*/ 73908 w 253095"/>
                    <a:gd name="connsiteY7" fmla="*/ 76567 h 105279"/>
                    <a:gd name="connsiteX8" fmla="*/ 150475 w 253095"/>
                    <a:gd name="connsiteY8" fmla="*/ 66996 h 105279"/>
                    <a:gd name="connsiteX9" fmla="*/ 222256 w 253095"/>
                    <a:gd name="connsiteY9" fmla="*/ 23927 h 105279"/>
                    <a:gd name="connsiteX10" fmla="*/ 222256 w 253095"/>
                    <a:gd name="connsiteY10" fmla="*/ 23927 h 105279"/>
                    <a:gd name="connsiteX11" fmla="*/ 155260 w 253095"/>
                    <a:gd name="connsiteY11" fmla="*/ 86137 h 105279"/>
                    <a:gd name="connsiteX12" fmla="*/ 145689 w 253095"/>
                    <a:gd name="connsiteY12" fmla="*/ 86137 h 105279"/>
                    <a:gd name="connsiteX13" fmla="*/ 250968 w 253095"/>
                    <a:gd name="connsiteY13" fmla="*/ 43069 h 105279"/>
                    <a:gd name="connsiteX14" fmla="*/ 250968 w 253095"/>
                    <a:gd name="connsiteY14" fmla="*/ 47854 h 105279"/>
                    <a:gd name="connsiteX15" fmla="*/ 145689 w 253095"/>
                    <a:gd name="connsiteY15" fmla="*/ 105279 h 105279"/>
                    <a:gd name="connsiteX16" fmla="*/ 78693 w 253095"/>
                    <a:gd name="connsiteY16" fmla="*/ 95708 h 105279"/>
                    <a:gd name="connsiteX17" fmla="*/ 21269 w 253095"/>
                    <a:gd name="connsiteY17" fmla="*/ 95708 h 105279"/>
                    <a:gd name="connsiteX18" fmla="*/ 11698 w 253095"/>
                    <a:gd name="connsiteY18" fmla="*/ 100494 h 105279"/>
                    <a:gd name="connsiteX19" fmla="*/ 11698 w 253095"/>
                    <a:gd name="connsiteY19" fmla="*/ 100494 h 105279"/>
                    <a:gd name="connsiteX20" fmla="*/ 2127 w 253095"/>
                    <a:gd name="connsiteY20" fmla="*/ 100494 h 105279"/>
                    <a:gd name="connsiteX21" fmla="*/ 2127 w 253095"/>
                    <a:gd name="connsiteY21" fmla="*/ 90923 h 10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3095" h="105279">
                      <a:moveTo>
                        <a:pt x="2127" y="90923"/>
                      </a:moveTo>
                      <a:cubicBezTo>
                        <a:pt x="6912" y="86137"/>
                        <a:pt x="11698" y="81352"/>
                        <a:pt x="16483" y="81352"/>
                      </a:cubicBezTo>
                      <a:cubicBezTo>
                        <a:pt x="35625" y="62210"/>
                        <a:pt x="59552" y="52640"/>
                        <a:pt x="83479" y="43069"/>
                      </a:cubicBezTo>
                      <a:cubicBezTo>
                        <a:pt x="107406" y="28712"/>
                        <a:pt x="131333" y="9571"/>
                        <a:pt x="155260" y="0"/>
                      </a:cubicBezTo>
                      <a:cubicBezTo>
                        <a:pt x="155260" y="0"/>
                        <a:pt x="155260" y="0"/>
                        <a:pt x="155260" y="0"/>
                      </a:cubicBezTo>
                      <a:cubicBezTo>
                        <a:pt x="136119" y="19142"/>
                        <a:pt x="121762" y="43069"/>
                        <a:pt x="102621" y="57425"/>
                      </a:cubicBezTo>
                      <a:cubicBezTo>
                        <a:pt x="93050" y="62210"/>
                        <a:pt x="83479" y="71781"/>
                        <a:pt x="73908" y="76567"/>
                      </a:cubicBezTo>
                      <a:cubicBezTo>
                        <a:pt x="73908" y="76567"/>
                        <a:pt x="73908" y="76567"/>
                        <a:pt x="73908" y="76567"/>
                      </a:cubicBezTo>
                      <a:cubicBezTo>
                        <a:pt x="97835" y="76567"/>
                        <a:pt x="121762" y="71781"/>
                        <a:pt x="150475" y="66996"/>
                      </a:cubicBezTo>
                      <a:cubicBezTo>
                        <a:pt x="179187" y="57425"/>
                        <a:pt x="198329" y="43069"/>
                        <a:pt x="222256" y="23927"/>
                      </a:cubicBezTo>
                      <a:cubicBezTo>
                        <a:pt x="222256" y="23927"/>
                        <a:pt x="222256" y="23927"/>
                        <a:pt x="222256" y="23927"/>
                      </a:cubicBezTo>
                      <a:cubicBezTo>
                        <a:pt x="203114" y="52640"/>
                        <a:pt x="188758" y="71781"/>
                        <a:pt x="155260" y="86137"/>
                      </a:cubicBezTo>
                      <a:cubicBezTo>
                        <a:pt x="150475" y="86137"/>
                        <a:pt x="150475" y="86137"/>
                        <a:pt x="145689" y="86137"/>
                      </a:cubicBezTo>
                      <a:cubicBezTo>
                        <a:pt x="183973" y="86137"/>
                        <a:pt x="217471" y="71781"/>
                        <a:pt x="250968" y="43069"/>
                      </a:cubicBezTo>
                      <a:cubicBezTo>
                        <a:pt x="250968" y="43069"/>
                        <a:pt x="255754" y="43069"/>
                        <a:pt x="250968" y="47854"/>
                      </a:cubicBezTo>
                      <a:cubicBezTo>
                        <a:pt x="222256" y="86137"/>
                        <a:pt x="193544" y="105279"/>
                        <a:pt x="145689" y="105279"/>
                      </a:cubicBezTo>
                      <a:cubicBezTo>
                        <a:pt x="121762" y="105279"/>
                        <a:pt x="102621" y="100494"/>
                        <a:pt x="78693" y="95708"/>
                      </a:cubicBezTo>
                      <a:cubicBezTo>
                        <a:pt x="59552" y="90923"/>
                        <a:pt x="40410" y="90923"/>
                        <a:pt x="21269" y="95708"/>
                      </a:cubicBezTo>
                      <a:cubicBezTo>
                        <a:pt x="16483" y="95708"/>
                        <a:pt x="16483" y="95708"/>
                        <a:pt x="11698" y="100494"/>
                      </a:cubicBezTo>
                      <a:cubicBezTo>
                        <a:pt x="11698" y="100494"/>
                        <a:pt x="11698" y="100494"/>
                        <a:pt x="11698" y="100494"/>
                      </a:cubicBezTo>
                      <a:cubicBezTo>
                        <a:pt x="6912" y="100494"/>
                        <a:pt x="6912" y="100494"/>
                        <a:pt x="2127" y="100494"/>
                      </a:cubicBezTo>
                      <a:cubicBezTo>
                        <a:pt x="2127" y="95708"/>
                        <a:pt x="-2659" y="90923"/>
                        <a:pt x="2127" y="90923"/>
                      </a:cubicBezTo>
                      <a:close/>
                    </a:path>
                  </a:pathLst>
                </a:custGeom>
                <a:solidFill>
                  <a:srgbClr val="D9531E"/>
                </a:solidFill>
                <a:ln w="47824"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06D3BB23-6A64-412C-845B-3A402F5C2502}"/>
                    </a:ext>
                  </a:extLst>
                </p:cNvPr>
                <p:cNvSpPr/>
                <p:nvPr/>
              </p:nvSpPr>
              <p:spPr>
                <a:xfrm>
                  <a:off x="7784941" y="7640570"/>
                  <a:ext cx="140904" cy="125725"/>
                </a:xfrm>
                <a:custGeom>
                  <a:avLst/>
                  <a:gdLst>
                    <a:gd name="connsiteX0" fmla="*/ 28712 w 140904"/>
                    <a:gd name="connsiteY0" fmla="*/ 57425 h 125725"/>
                    <a:gd name="connsiteX1" fmla="*/ 28712 w 140904"/>
                    <a:gd name="connsiteY1" fmla="*/ 57425 h 125725"/>
                    <a:gd name="connsiteX2" fmla="*/ 52640 w 140904"/>
                    <a:gd name="connsiteY2" fmla="*/ 23927 h 125725"/>
                    <a:gd name="connsiteX3" fmla="*/ 90923 w 140904"/>
                    <a:gd name="connsiteY3" fmla="*/ 0 h 125725"/>
                    <a:gd name="connsiteX4" fmla="*/ 95708 w 140904"/>
                    <a:gd name="connsiteY4" fmla="*/ 4785 h 125725"/>
                    <a:gd name="connsiteX5" fmla="*/ 66996 w 140904"/>
                    <a:gd name="connsiteY5" fmla="*/ 28712 h 125725"/>
                    <a:gd name="connsiteX6" fmla="*/ 62211 w 140904"/>
                    <a:gd name="connsiteY6" fmla="*/ 33498 h 125725"/>
                    <a:gd name="connsiteX7" fmla="*/ 138777 w 140904"/>
                    <a:gd name="connsiteY7" fmla="*/ 19142 h 125725"/>
                    <a:gd name="connsiteX8" fmla="*/ 138777 w 140904"/>
                    <a:gd name="connsiteY8" fmla="*/ 23927 h 125725"/>
                    <a:gd name="connsiteX9" fmla="*/ 66996 w 140904"/>
                    <a:gd name="connsiteY9" fmla="*/ 57425 h 125725"/>
                    <a:gd name="connsiteX10" fmla="*/ 9571 w 140904"/>
                    <a:gd name="connsiteY10" fmla="*/ 124421 h 125725"/>
                    <a:gd name="connsiteX11" fmla="*/ 0 w 140904"/>
                    <a:gd name="connsiteY11" fmla="*/ 114850 h 125725"/>
                    <a:gd name="connsiteX12" fmla="*/ 28712 w 140904"/>
                    <a:gd name="connsiteY12" fmla="*/ 57425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904" h="125725">
                      <a:moveTo>
                        <a:pt x="28712" y="57425"/>
                      </a:moveTo>
                      <a:lnTo>
                        <a:pt x="28712" y="57425"/>
                      </a:lnTo>
                      <a:cubicBezTo>
                        <a:pt x="33498" y="43069"/>
                        <a:pt x="43069" y="33498"/>
                        <a:pt x="52640" y="23927"/>
                      </a:cubicBezTo>
                      <a:cubicBezTo>
                        <a:pt x="62211" y="14356"/>
                        <a:pt x="81352" y="9571"/>
                        <a:pt x="90923" y="0"/>
                      </a:cubicBezTo>
                      <a:cubicBezTo>
                        <a:pt x="90923" y="0"/>
                        <a:pt x="95708" y="0"/>
                        <a:pt x="95708" y="4785"/>
                      </a:cubicBezTo>
                      <a:cubicBezTo>
                        <a:pt x="86138" y="14356"/>
                        <a:pt x="76567" y="19142"/>
                        <a:pt x="66996" y="28712"/>
                      </a:cubicBezTo>
                      <a:cubicBezTo>
                        <a:pt x="66996" y="28712"/>
                        <a:pt x="62211" y="33498"/>
                        <a:pt x="62211" y="33498"/>
                      </a:cubicBezTo>
                      <a:cubicBezTo>
                        <a:pt x="86138" y="19142"/>
                        <a:pt x="114850" y="9571"/>
                        <a:pt x="138777" y="19142"/>
                      </a:cubicBezTo>
                      <a:cubicBezTo>
                        <a:pt x="138777" y="19142"/>
                        <a:pt x="143563" y="23927"/>
                        <a:pt x="138777" y="23927"/>
                      </a:cubicBezTo>
                      <a:cubicBezTo>
                        <a:pt x="114850" y="23927"/>
                        <a:pt x="90923" y="43069"/>
                        <a:pt x="66996" y="57425"/>
                      </a:cubicBezTo>
                      <a:cubicBezTo>
                        <a:pt x="43069" y="76567"/>
                        <a:pt x="28712" y="105279"/>
                        <a:pt x="9571" y="124421"/>
                      </a:cubicBezTo>
                      <a:cubicBezTo>
                        <a:pt x="4785" y="129206"/>
                        <a:pt x="0" y="119635"/>
                        <a:pt x="0" y="114850"/>
                      </a:cubicBezTo>
                      <a:cubicBezTo>
                        <a:pt x="0" y="95708"/>
                        <a:pt x="14356" y="71781"/>
                        <a:pt x="28712" y="57425"/>
                      </a:cubicBezTo>
                      <a:close/>
                    </a:path>
                  </a:pathLst>
                </a:custGeom>
                <a:solidFill>
                  <a:srgbClr val="D9531E"/>
                </a:solidFill>
                <a:ln w="47824" cap="flat">
                  <a:noFill/>
                  <a:prstDash val="solid"/>
                  <a:miter/>
                </a:ln>
              </p:spPr>
              <p:txBody>
                <a:bodyPr rtlCol="0" anchor="ctr"/>
                <a:lstStyle/>
                <a:p>
                  <a:endParaRPr lang="en-US"/>
                </a:p>
              </p:txBody>
            </p:sp>
          </p:grpSp>
          <p:grpSp>
            <p:nvGrpSpPr>
              <p:cNvPr id="135" name="Graphic 3">
                <a:extLst>
                  <a:ext uri="{FF2B5EF4-FFF2-40B4-BE49-F238E27FC236}">
                    <a16:creationId xmlns:a16="http://schemas.microsoft.com/office/drawing/2014/main" id="{53019A0E-5E1D-4C11-A528-6397E8732EEA}"/>
                  </a:ext>
                </a:extLst>
              </p:cNvPr>
              <p:cNvGrpSpPr/>
              <p:nvPr/>
            </p:nvGrpSpPr>
            <p:grpSpPr>
              <a:xfrm>
                <a:off x="8153418" y="7534018"/>
                <a:ext cx="1330345" cy="987068"/>
                <a:chOff x="8153418" y="7534018"/>
                <a:chExt cx="1330345" cy="987068"/>
              </a:xfrm>
            </p:grpSpPr>
            <p:grpSp>
              <p:nvGrpSpPr>
                <p:cNvPr id="241" name="Graphic 3">
                  <a:extLst>
                    <a:ext uri="{FF2B5EF4-FFF2-40B4-BE49-F238E27FC236}">
                      <a16:creationId xmlns:a16="http://schemas.microsoft.com/office/drawing/2014/main" id="{CC6A2DF9-677C-4AC3-A975-BBA3CD73B830}"/>
                    </a:ext>
                  </a:extLst>
                </p:cNvPr>
                <p:cNvGrpSpPr/>
                <p:nvPr/>
              </p:nvGrpSpPr>
              <p:grpSpPr>
                <a:xfrm>
                  <a:off x="8153418" y="7541635"/>
                  <a:ext cx="1315495" cy="979451"/>
                  <a:chOff x="8153418" y="7541635"/>
                  <a:chExt cx="1315495" cy="979451"/>
                </a:xfrm>
              </p:grpSpPr>
              <p:sp>
                <p:nvSpPr>
                  <p:cNvPr id="259" name="Freeform: Shape 258">
                    <a:extLst>
                      <a:ext uri="{FF2B5EF4-FFF2-40B4-BE49-F238E27FC236}">
                        <a16:creationId xmlns:a16="http://schemas.microsoft.com/office/drawing/2014/main" id="{86EC489A-2342-41F7-AA2A-6411A1810626}"/>
                      </a:ext>
                    </a:extLst>
                  </p:cNvPr>
                  <p:cNvSpPr/>
                  <p:nvPr/>
                </p:nvSpPr>
                <p:spPr>
                  <a:xfrm>
                    <a:off x="8165549" y="7541635"/>
                    <a:ext cx="1303364" cy="962702"/>
                  </a:xfrm>
                  <a:custGeom>
                    <a:avLst/>
                    <a:gdLst>
                      <a:gd name="connsiteX0" fmla="*/ 1299074 w 1303364"/>
                      <a:gd name="connsiteY0" fmla="*/ 299922 h 962702"/>
                      <a:gd name="connsiteX1" fmla="*/ 1270361 w 1303364"/>
                      <a:gd name="connsiteY1" fmla="*/ 261639 h 962702"/>
                      <a:gd name="connsiteX2" fmla="*/ 1241649 w 1303364"/>
                      <a:gd name="connsiteY2" fmla="*/ 266424 h 962702"/>
                      <a:gd name="connsiteX3" fmla="*/ 1198580 w 1303364"/>
                      <a:gd name="connsiteY3" fmla="*/ 271210 h 962702"/>
                      <a:gd name="connsiteX4" fmla="*/ 1064588 w 1303364"/>
                      <a:gd name="connsiteY4" fmla="*/ 170716 h 962702"/>
                      <a:gd name="connsiteX5" fmla="*/ 887528 w 1303364"/>
                      <a:gd name="connsiteY5" fmla="*/ 65437 h 962702"/>
                      <a:gd name="connsiteX6" fmla="*/ 696111 w 1303364"/>
                      <a:gd name="connsiteY6" fmla="*/ 36724 h 962702"/>
                      <a:gd name="connsiteX7" fmla="*/ 581261 w 1303364"/>
                      <a:gd name="connsiteY7" fmla="*/ 27154 h 962702"/>
                      <a:gd name="connsiteX8" fmla="*/ 552549 w 1303364"/>
                      <a:gd name="connsiteY8" fmla="*/ 22368 h 962702"/>
                      <a:gd name="connsiteX9" fmla="*/ 557334 w 1303364"/>
                      <a:gd name="connsiteY9" fmla="*/ 22368 h 962702"/>
                      <a:gd name="connsiteX10" fmla="*/ 557334 w 1303364"/>
                      <a:gd name="connsiteY10" fmla="*/ 17583 h 962702"/>
                      <a:gd name="connsiteX11" fmla="*/ 413771 w 1303364"/>
                      <a:gd name="connsiteY11" fmla="*/ 12797 h 962702"/>
                      <a:gd name="connsiteX12" fmla="*/ 385059 w 1303364"/>
                      <a:gd name="connsiteY12" fmla="*/ 46295 h 962702"/>
                      <a:gd name="connsiteX13" fmla="*/ 188857 w 1303364"/>
                      <a:gd name="connsiteY13" fmla="*/ 75008 h 962702"/>
                      <a:gd name="connsiteX14" fmla="*/ 107505 w 1303364"/>
                      <a:gd name="connsiteY14" fmla="*/ 156360 h 962702"/>
                      <a:gd name="connsiteX15" fmla="*/ 54865 w 1303364"/>
                      <a:gd name="connsiteY15" fmla="*/ 228141 h 962702"/>
                      <a:gd name="connsiteX16" fmla="*/ 7011 w 1303364"/>
                      <a:gd name="connsiteY16" fmla="*/ 242497 h 962702"/>
                      <a:gd name="connsiteX17" fmla="*/ 50080 w 1303364"/>
                      <a:gd name="connsiteY17" fmla="*/ 323849 h 962702"/>
                      <a:gd name="connsiteX18" fmla="*/ 50080 w 1303364"/>
                      <a:gd name="connsiteY18" fmla="*/ 323849 h 962702"/>
                      <a:gd name="connsiteX19" fmla="*/ 69221 w 1303364"/>
                      <a:gd name="connsiteY19" fmla="*/ 338206 h 962702"/>
                      <a:gd name="connsiteX20" fmla="*/ 126646 w 1303364"/>
                      <a:gd name="connsiteY20" fmla="*/ 386060 h 962702"/>
                      <a:gd name="connsiteX21" fmla="*/ 145788 w 1303364"/>
                      <a:gd name="connsiteY21" fmla="*/ 405201 h 962702"/>
                      <a:gd name="connsiteX22" fmla="*/ 227140 w 1303364"/>
                      <a:gd name="connsiteY22" fmla="*/ 424343 h 962702"/>
                      <a:gd name="connsiteX23" fmla="*/ 231926 w 1303364"/>
                      <a:gd name="connsiteY23" fmla="*/ 366918 h 962702"/>
                      <a:gd name="connsiteX24" fmla="*/ 279780 w 1303364"/>
                      <a:gd name="connsiteY24" fmla="*/ 319064 h 962702"/>
                      <a:gd name="connsiteX25" fmla="*/ 298922 w 1303364"/>
                      <a:gd name="connsiteY25" fmla="*/ 295137 h 962702"/>
                      <a:gd name="connsiteX26" fmla="*/ 270209 w 1303364"/>
                      <a:gd name="connsiteY26" fmla="*/ 371704 h 962702"/>
                      <a:gd name="connsiteX27" fmla="*/ 227140 w 1303364"/>
                      <a:gd name="connsiteY27" fmla="*/ 529622 h 962702"/>
                      <a:gd name="connsiteX28" fmla="*/ 198428 w 1303364"/>
                      <a:gd name="connsiteY28" fmla="*/ 687541 h 962702"/>
                      <a:gd name="connsiteX29" fmla="*/ 193642 w 1303364"/>
                      <a:gd name="connsiteY29" fmla="*/ 759322 h 962702"/>
                      <a:gd name="connsiteX30" fmla="*/ 193642 w 1303364"/>
                      <a:gd name="connsiteY30" fmla="*/ 788035 h 962702"/>
                      <a:gd name="connsiteX31" fmla="*/ 179286 w 1303364"/>
                      <a:gd name="connsiteY31" fmla="*/ 797605 h 962702"/>
                      <a:gd name="connsiteX32" fmla="*/ 155359 w 1303364"/>
                      <a:gd name="connsiteY32" fmla="*/ 883743 h 962702"/>
                      <a:gd name="connsiteX33" fmla="*/ 284565 w 1303364"/>
                      <a:gd name="connsiteY33" fmla="*/ 950739 h 962702"/>
                      <a:gd name="connsiteX34" fmla="*/ 370703 w 1303364"/>
                      <a:gd name="connsiteY34" fmla="*/ 950739 h 962702"/>
                      <a:gd name="connsiteX35" fmla="*/ 432913 w 1303364"/>
                      <a:gd name="connsiteY35" fmla="*/ 941168 h 962702"/>
                      <a:gd name="connsiteX36" fmla="*/ 490338 w 1303364"/>
                      <a:gd name="connsiteY36" fmla="*/ 955524 h 962702"/>
                      <a:gd name="connsiteX37" fmla="*/ 657828 w 1303364"/>
                      <a:gd name="connsiteY37" fmla="*/ 955524 h 962702"/>
                      <a:gd name="connsiteX38" fmla="*/ 844459 w 1303364"/>
                      <a:gd name="connsiteY38" fmla="*/ 902885 h 962702"/>
                      <a:gd name="connsiteX39" fmla="*/ 911455 w 1303364"/>
                      <a:gd name="connsiteY39" fmla="*/ 902885 h 962702"/>
                      <a:gd name="connsiteX40" fmla="*/ 1050232 w 1303364"/>
                      <a:gd name="connsiteY40" fmla="*/ 855031 h 962702"/>
                      <a:gd name="connsiteX41" fmla="*/ 1078945 w 1303364"/>
                      <a:gd name="connsiteY41" fmla="*/ 744966 h 962702"/>
                      <a:gd name="connsiteX42" fmla="*/ 1031090 w 1303364"/>
                      <a:gd name="connsiteY42" fmla="*/ 673185 h 962702"/>
                      <a:gd name="connsiteX43" fmla="*/ 1035876 w 1303364"/>
                      <a:gd name="connsiteY43" fmla="*/ 582262 h 962702"/>
                      <a:gd name="connsiteX44" fmla="*/ 1035876 w 1303364"/>
                      <a:gd name="connsiteY44" fmla="*/ 491339 h 962702"/>
                      <a:gd name="connsiteX45" fmla="*/ 1050232 w 1303364"/>
                      <a:gd name="connsiteY45" fmla="*/ 500910 h 962702"/>
                      <a:gd name="connsiteX46" fmla="*/ 1050232 w 1303364"/>
                      <a:gd name="connsiteY46" fmla="*/ 500910 h 962702"/>
                      <a:gd name="connsiteX47" fmla="*/ 1050232 w 1303364"/>
                      <a:gd name="connsiteY47" fmla="*/ 548764 h 962702"/>
                      <a:gd name="connsiteX48" fmla="*/ 1107657 w 1303364"/>
                      <a:gd name="connsiteY48" fmla="*/ 572691 h 962702"/>
                      <a:gd name="connsiteX49" fmla="*/ 1260791 w 1303364"/>
                      <a:gd name="connsiteY49" fmla="*/ 453055 h 962702"/>
                      <a:gd name="connsiteX50" fmla="*/ 1299074 w 1303364"/>
                      <a:gd name="connsiteY50" fmla="*/ 299922 h 96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03364" h="962702">
                        <a:moveTo>
                          <a:pt x="1299074" y="299922"/>
                        </a:moveTo>
                        <a:cubicBezTo>
                          <a:pt x="1294288" y="285566"/>
                          <a:pt x="1284718" y="266424"/>
                          <a:pt x="1270361" y="261639"/>
                        </a:cubicBezTo>
                        <a:cubicBezTo>
                          <a:pt x="1260791" y="261639"/>
                          <a:pt x="1251219" y="261639"/>
                          <a:pt x="1241649" y="266424"/>
                        </a:cubicBezTo>
                        <a:cubicBezTo>
                          <a:pt x="1227292" y="271210"/>
                          <a:pt x="1212936" y="271210"/>
                          <a:pt x="1198580" y="271210"/>
                        </a:cubicBezTo>
                        <a:cubicBezTo>
                          <a:pt x="1150726" y="247283"/>
                          <a:pt x="1107657" y="208999"/>
                          <a:pt x="1064588" y="170716"/>
                        </a:cubicBezTo>
                        <a:cubicBezTo>
                          <a:pt x="1011949" y="127647"/>
                          <a:pt x="954524" y="84579"/>
                          <a:pt x="887528" y="65437"/>
                        </a:cubicBezTo>
                        <a:cubicBezTo>
                          <a:pt x="825318" y="46295"/>
                          <a:pt x="763107" y="36724"/>
                          <a:pt x="696111" y="36724"/>
                        </a:cubicBezTo>
                        <a:cubicBezTo>
                          <a:pt x="657828" y="36724"/>
                          <a:pt x="619544" y="36724"/>
                          <a:pt x="581261" y="27154"/>
                        </a:cubicBezTo>
                        <a:cubicBezTo>
                          <a:pt x="571690" y="27154"/>
                          <a:pt x="562120" y="22368"/>
                          <a:pt x="552549" y="22368"/>
                        </a:cubicBezTo>
                        <a:cubicBezTo>
                          <a:pt x="552549" y="22368"/>
                          <a:pt x="557334" y="22368"/>
                          <a:pt x="557334" y="22368"/>
                        </a:cubicBezTo>
                        <a:cubicBezTo>
                          <a:pt x="557334" y="22368"/>
                          <a:pt x="557334" y="17583"/>
                          <a:pt x="557334" y="17583"/>
                        </a:cubicBezTo>
                        <a:cubicBezTo>
                          <a:pt x="514265" y="3226"/>
                          <a:pt x="456840" y="-11130"/>
                          <a:pt x="413771" y="12797"/>
                        </a:cubicBezTo>
                        <a:cubicBezTo>
                          <a:pt x="399415" y="22368"/>
                          <a:pt x="389844" y="31939"/>
                          <a:pt x="385059" y="46295"/>
                        </a:cubicBezTo>
                        <a:cubicBezTo>
                          <a:pt x="318063" y="27154"/>
                          <a:pt x="241496" y="36724"/>
                          <a:pt x="188857" y="75008"/>
                        </a:cubicBezTo>
                        <a:cubicBezTo>
                          <a:pt x="160144" y="98935"/>
                          <a:pt x="131432" y="127647"/>
                          <a:pt x="107505" y="156360"/>
                        </a:cubicBezTo>
                        <a:cubicBezTo>
                          <a:pt x="93148" y="175501"/>
                          <a:pt x="64436" y="199428"/>
                          <a:pt x="54865" y="228141"/>
                        </a:cubicBezTo>
                        <a:cubicBezTo>
                          <a:pt x="35724" y="223356"/>
                          <a:pt x="16582" y="228141"/>
                          <a:pt x="7011" y="242497"/>
                        </a:cubicBezTo>
                        <a:cubicBezTo>
                          <a:pt x="-16916" y="271210"/>
                          <a:pt x="26153" y="309493"/>
                          <a:pt x="50080" y="323849"/>
                        </a:cubicBezTo>
                        <a:cubicBezTo>
                          <a:pt x="50080" y="323849"/>
                          <a:pt x="50080" y="323849"/>
                          <a:pt x="50080" y="323849"/>
                        </a:cubicBezTo>
                        <a:cubicBezTo>
                          <a:pt x="54865" y="328635"/>
                          <a:pt x="64436" y="333420"/>
                          <a:pt x="69221" y="338206"/>
                        </a:cubicBezTo>
                        <a:cubicBezTo>
                          <a:pt x="88363" y="352562"/>
                          <a:pt x="107505" y="371704"/>
                          <a:pt x="126646" y="386060"/>
                        </a:cubicBezTo>
                        <a:cubicBezTo>
                          <a:pt x="131432" y="390845"/>
                          <a:pt x="136217" y="395631"/>
                          <a:pt x="145788" y="405201"/>
                        </a:cubicBezTo>
                        <a:cubicBezTo>
                          <a:pt x="164930" y="433914"/>
                          <a:pt x="203213" y="462626"/>
                          <a:pt x="227140" y="424343"/>
                        </a:cubicBezTo>
                        <a:cubicBezTo>
                          <a:pt x="236711" y="409987"/>
                          <a:pt x="236711" y="390845"/>
                          <a:pt x="231926" y="366918"/>
                        </a:cubicBezTo>
                        <a:cubicBezTo>
                          <a:pt x="251067" y="352562"/>
                          <a:pt x="265423" y="333420"/>
                          <a:pt x="279780" y="319064"/>
                        </a:cubicBezTo>
                        <a:cubicBezTo>
                          <a:pt x="284565" y="309493"/>
                          <a:pt x="294136" y="304708"/>
                          <a:pt x="298922" y="295137"/>
                        </a:cubicBezTo>
                        <a:cubicBezTo>
                          <a:pt x="289351" y="319064"/>
                          <a:pt x="279780" y="342991"/>
                          <a:pt x="270209" y="371704"/>
                        </a:cubicBezTo>
                        <a:cubicBezTo>
                          <a:pt x="255853" y="424343"/>
                          <a:pt x="241496" y="476983"/>
                          <a:pt x="227140" y="529622"/>
                        </a:cubicBezTo>
                        <a:cubicBezTo>
                          <a:pt x="212784" y="582262"/>
                          <a:pt x="203213" y="634901"/>
                          <a:pt x="198428" y="687541"/>
                        </a:cubicBezTo>
                        <a:cubicBezTo>
                          <a:pt x="193642" y="711468"/>
                          <a:pt x="193642" y="735395"/>
                          <a:pt x="193642" y="759322"/>
                        </a:cubicBezTo>
                        <a:cubicBezTo>
                          <a:pt x="193642" y="768893"/>
                          <a:pt x="193642" y="778464"/>
                          <a:pt x="193642" y="788035"/>
                        </a:cubicBezTo>
                        <a:cubicBezTo>
                          <a:pt x="188857" y="792820"/>
                          <a:pt x="184072" y="792820"/>
                          <a:pt x="179286" y="797605"/>
                        </a:cubicBezTo>
                        <a:cubicBezTo>
                          <a:pt x="141003" y="811962"/>
                          <a:pt x="141003" y="850245"/>
                          <a:pt x="155359" y="883743"/>
                        </a:cubicBezTo>
                        <a:cubicBezTo>
                          <a:pt x="179286" y="926812"/>
                          <a:pt x="241496" y="941168"/>
                          <a:pt x="284565" y="950739"/>
                        </a:cubicBezTo>
                        <a:cubicBezTo>
                          <a:pt x="313278" y="955524"/>
                          <a:pt x="341990" y="955524"/>
                          <a:pt x="370703" y="950739"/>
                        </a:cubicBezTo>
                        <a:cubicBezTo>
                          <a:pt x="389844" y="950739"/>
                          <a:pt x="408986" y="945953"/>
                          <a:pt x="432913" y="941168"/>
                        </a:cubicBezTo>
                        <a:cubicBezTo>
                          <a:pt x="452055" y="945953"/>
                          <a:pt x="471197" y="950739"/>
                          <a:pt x="490338" y="955524"/>
                        </a:cubicBezTo>
                        <a:cubicBezTo>
                          <a:pt x="547763" y="965095"/>
                          <a:pt x="600403" y="965095"/>
                          <a:pt x="657828" y="955524"/>
                        </a:cubicBezTo>
                        <a:cubicBezTo>
                          <a:pt x="720038" y="945953"/>
                          <a:pt x="787034" y="926812"/>
                          <a:pt x="844459" y="902885"/>
                        </a:cubicBezTo>
                        <a:cubicBezTo>
                          <a:pt x="868386" y="902885"/>
                          <a:pt x="892313" y="902885"/>
                          <a:pt x="911455" y="902885"/>
                        </a:cubicBezTo>
                        <a:cubicBezTo>
                          <a:pt x="964094" y="902885"/>
                          <a:pt x="1011949" y="888528"/>
                          <a:pt x="1050232" y="855031"/>
                        </a:cubicBezTo>
                        <a:cubicBezTo>
                          <a:pt x="1083730" y="826318"/>
                          <a:pt x="1093301" y="783249"/>
                          <a:pt x="1078945" y="744966"/>
                        </a:cubicBezTo>
                        <a:cubicBezTo>
                          <a:pt x="1069374" y="716253"/>
                          <a:pt x="1055017" y="697112"/>
                          <a:pt x="1031090" y="673185"/>
                        </a:cubicBezTo>
                        <a:cubicBezTo>
                          <a:pt x="1035876" y="644472"/>
                          <a:pt x="1035876" y="610974"/>
                          <a:pt x="1035876" y="582262"/>
                        </a:cubicBezTo>
                        <a:cubicBezTo>
                          <a:pt x="1035876" y="553549"/>
                          <a:pt x="1035876" y="520051"/>
                          <a:pt x="1035876" y="491339"/>
                        </a:cubicBezTo>
                        <a:cubicBezTo>
                          <a:pt x="1040661" y="496124"/>
                          <a:pt x="1045447" y="496124"/>
                          <a:pt x="1050232" y="500910"/>
                        </a:cubicBezTo>
                        <a:cubicBezTo>
                          <a:pt x="1050232" y="500910"/>
                          <a:pt x="1050232" y="500910"/>
                          <a:pt x="1050232" y="500910"/>
                        </a:cubicBezTo>
                        <a:cubicBezTo>
                          <a:pt x="1050232" y="520051"/>
                          <a:pt x="1045447" y="534408"/>
                          <a:pt x="1050232" y="548764"/>
                        </a:cubicBezTo>
                        <a:cubicBezTo>
                          <a:pt x="1059803" y="572691"/>
                          <a:pt x="1083730" y="577476"/>
                          <a:pt x="1107657" y="572691"/>
                        </a:cubicBezTo>
                        <a:cubicBezTo>
                          <a:pt x="1174653" y="558335"/>
                          <a:pt x="1227292" y="510481"/>
                          <a:pt x="1260791" y="453055"/>
                        </a:cubicBezTo>
                        <a:cubicBezTo>
                          <a:pt x="1289503" y="409987"/>
                          <a:pt x="1313430" y="357347"/>
                          <a:pt x="1299074" y="299922"/>
                        </a:cubicBezTo>
                        <a:close/>
                      </a:path>
                    </a:pathLst>
                  </a:custGeom>
                  <a:solidFill>
                    <a:srgbClr val="009A9A"/>
                  </a:solidFill>
                  <a:ln w="47824"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508B3A7A-06B0-4A93-9758-98E67E717B0A}"/>
                      </a:ext>
                    </a:extLst>
                  </p:cNvPr>
                  <p:cNvSpPr/>
                  <p:nvPr/>
                </p:nvSpPr>
                <p:spPr>
                  <a:xfrm>
                    <a:off x="8153418" y="7554433"/>
                    <a:ext cx="1309870" cy="966653"/>
                  </a:xfrm>
                  <a:custGeom>
                    <a:avLst/>
                    <a:gdLst>
                      <a:gd name="connsiteX0" fmla="*/ 579035 w 1309870"/>
                      <a:gd name="connsiteY0" fmla="*/ 952298 h 966653"/>
                      <a:gd name="connsiteX1" fmla="*/ 497683 w 1309870"/>
                      <a:gd name="connsiteY1" fmla="*/ 947512 h 966653"/>
                      <a:gd name="connsiteX2" fmla="*/ 440258 w 1309870"/>
                      <a:gd name="connsiteY2" fmla="*/ 933156 h 966653"/>
                      <a:gd name="connsiteX3" fmla="*/ 382833 w 1309870"/>
                      <a:gd name="connsiteY3" fmla="*/ 937941 h 966653"/>
                      <a:gd name="connsiteX4" fmla="*/ 378048 w 1309870"/>
                      <a:gd name="connsiteY4" fmla="*/ 937941 h 966653"/>
                      <a:gd name="connsiteX5" fmla="*/ 334979 w 1309870"/>
                      <a:gd name="connsiteY5" fmla="*/ 937941 h 966653"/>
                      <a:gd name="connsiteX6" fmla="*/ 291910 w 1309870"/>
                      <a:gd name="connsiteY6" fmla="*/ 933156 h 966653"/>
                      <a:gd name="connsiteX7" fmla="*/ 157919 w 1309870"/>
                      <a:gd name="connsiteY7" fmla="*/ 866160 h 966653"/>
                      <a:gd name="connsiteX8" fmla="*/ 153133 w 1309870"/>
                      <a:gd name="connsiteY8" fmla="*/ 803950 h 966653"/>
                      <a:gd name="connsiteX9" fmla="*/ 186631 w 1309870"/>
                      <a:gd name="connsiteY9" fmla="*/ 775237 h 966653"/>
                      <a:gd name="connsiteX10" fmla="*/ 196202 w 1309870"/>
                      <a:gd name="connsiteY10" fmla="*/ 770452 h 966653"/>
                      <a:gd name="connsiteX11" fmla="*/ 196202 w 1309870"/>
                      <a:gd name="connsiteY11" fmla="*/ 756096 h 966653"/>
                      <a:gd name="connsiteX12" fmla="*/ 196202 w 1309870"/>
                      <a:gd name="connsiteY12" fmla="*/ 746525 h 966653"/>
                      <a:gd name="connsiteX13" fmla="*/ 200987 w 1309870"/>
                      <a:gd name="connsiteY13" fmla="*/ 693885 h 966653"/>
                      <a:gd name="connsiteX14" fmla="*/ 200987 w 1309870"/>
                      <a:gd name="connsiteY14" fmla="*/ 674744 h 966653"/>
                      <a:gd name="connsiteX15" fmla="*/ 229700 w 1309870"/>
                      <a:gd name="connsiteY15" fmla="*/ 516825 h 966653"/>
                      <a:gd name="connsiteX16" fmla="*/ 272769 w 1309870"/>
                      <a:gd name="connsiteY16" fmla="*/ 358906 h 966653"/>
                      <a:gd name="connsiteX17" fmla="*/ 287125 w 1309870"/>
                      <a:gd name="connsiteY17" fmla="*/ 320623 h 966653"/>
                      <a:gd name="connsiteX18" fmla="*/ 244056 w 1309870"/>
                      <a:gd name="connsiteY18" fmla="*/ 363692 h 966653"/>
                      <a:gd name="connsiteX19" fmla="*/ 234485 w 1309870"/>
                      <a:gd name="connsiteY19" fmla="*/ 421117 h 966653"/>
                      <a:gd name="connsiteX20" fmla="*/ 200987 w 1309870"/>
                      <a:gd name="connsiteY20" fmla="*/ 440258 h 966653"/>
                      <a:gd name="connsiteX21" fmla="*/ 143563 w 1309870"/>
                      <a:gd name="connsiteY21" fmla="*/ 401975 h 966653"/>
                      <a:gd name="connsiteX22" fmla="*/ 133991 w 1309870"/>
                      <a:gd name="connsiteY22" fmla="*/ 392404 h 966653"/>
                      <a:gd name="connsiteX23" fmla="*/ 124421 w 1309870"/>
                      <a:gd name="connsiteY23" fmla="*/ 382833 h 966653"/>
                      <a:gd name="connsiteX24" fmla="*/ 100494 w 1309870"/>
                      <a:gd name="connsiteY24" fmla="*/ 358906 h 966653"/>
                      <a:gd name="connsiteX25" fmla="*/ 71781 w 1309870"/>
                      <a:gd name="connsiteY25" fmla="*/ 334979 h 966653"/>
                      <a:gd name="connsiteX26" fmla="*/ 62210 w 1309870"/>
                      <a:gd name="connsiteY26" fmla="*/ 330194 h 966653"/>
                      <a:gd name="connsiteX27" fmla="*/ 52640 w 1309870"/>
                      <a:gd name="connsiteY27" fmla="*/ 325408 h 966653"/>
                      <a:gd name="connsiteX28" fmla="*/ 52640 w 1309870"/>
                      <a:gd name="connsiteY28" fmla="*/ 325408 h 966653"/>
                      <a:gd name="connsiteX29" fmla="*/ 0 w 1309870"/>
                      <a:gd name="connsiteY29" fmla="*/ 267983 h 966653"/>
                      <a:gd name="connsiteX30" fmla="*/ 9571 w 1309870"/>
                      <a:gd name="connsiteY30" fmla="*/ 239271 h 966653"/>
                      <a:gd name="connsiteX31" fmla="*/ 57425 w 1309870"/>
                      <a:gd name="connsiteY31" fmla="*/ 224914 h 966653"/>
                      <a:gd name="connsiteX32" fmla="*/ 95708 w 1309870"/>
                      <a:gd name="connsiteY32" fmla="*/ 172275 h 966653"/>
                      <a:gd name="connsiteX33" fmla="*/ 110064 w 1309870"/>
                      <a:gd name="connsiteY33" fmla="*/ 157919 h 966653"/>
                      <a:gd name="connsiteX34" fmla="*/ 191417 w 1309870"/>
                      <a:gd name="connsiteY34" fmla="*/ 76567 h 966653"/>
                      <a:gd name="connsiteX35" fmla="*/ 325408 w 1309870"/>
                      <a:gd name="connsiteY35" fmla="*/ 38283 h 966653"/>
                      <a:gd name="connsiteX36" fmla="*/ 392404 w 1309870"/>
                      <a:gd name="connsiteY36" fmla="*/ 47854 h 966653"/>
                      <a:gd name="connsiteX37" fmla="*/ 421117 w 1309870"/>
                      <a:gd name="connsiteY37" fmla="*/ 14356 h 966653"/>
                      <a:gd name="connsiteX38" fmla="*/ 478542 w 1309870"/>
                      <a:gd name="connsiteY38" fmla="*/ 0 h 966653"/>
                      <a:gd name="connsiteX39" fmla="*/ 564679 w 1309870"/>
                      <a:gd name="connsiteY39" fmla="*/ 14356 h 966653"/>
                      <a:gd name="connsiteX40" fmla="*/ 569464 w 1309870"/>
                      <a:gd name="connsiteY40" fmla="*/ 14356 h 966653"/>
                      <a:gd name="connsiteX41" fmla="*/ 574250 w 1309870"/>
                      <a:gd name="connsiteY41" fmla="*/ 19142 h 966653"/>
                      <a:gd name="connsiteX42" fmla="*/ 574250 w 1309870"/>
                      <a:gd name="connsiteY42" fmla="*/ 23927 h 966653"/>
                      <a:gd name="connsiteX43" fmla="*/ 593392 w 1309870"/>
                      <a:gd name="connsiteY43" fmla="*/ 28712 h 966653"/>
                      <a:gd name="connsiteX44" fmla="*/ 684315 w 1309870"/>
                      <a:gd name="connsiteY44" fmla="*/ 38283 h 966653"/>
                      <a:gd name="connsiteX45" fmla="*/ 708242 w 1309870"/>
                      <a:gd name="connsiteY45" fmla="*/ 38283 h 966653"/>
                      <a:gd name="connsiteX46" fmla="*/ 899658 w 1309870"/>
                      <a:gd name="connsiteY46" fmla="*/ 66996 h 966653"/>
                      <a:gd name="connsiteX47" fmla="*/ 1076719 w 1309870"/>
                      <a:gd name="connsiteY47" fmla="*/ 172275 h 966653"/>
                      <a:gd name="connsiteX48" fmla="*/ 1095860 w 1309870"/>
                      <a:gd name="connsiteY48" fmla="*/ 191417 h 966653"/>
                      <a:gd name="connsiteX49" fmla="*/ 1205925 w 1309870"/>
                      <a:gd name="connsiteY49" fmla="*/ 272769 h 966653"/>
                      <a:gd name="connsiteX50" fmla="*/ 1244209 w 1309870"/>
                      <a:gd name="connsiteY50" fmla="*/ 267983 h 966653"/>
                      <a:gd name="connsiteX51" fmla="*/ 1272921 w 1309870"/>
                      <a:gd name="connsiteY51" fmla="*/ 263198 h 966653"/>
                      <a:gd name="connsiteX52" fmla="*/ 1306419 w 1309870"/>
                      <a:gd name="connsiteY52" fmla="*/ 306267 h 966653"/>
                      <a:gd name="connsiteX53" fmla="*/ 1268136 w 1309870"/>
                      <a:gd name="connsiteY53" fmla="*/ 464185 h 966653"/>
                      <a:gd name="connsiteX54" fmla="*/ 1110217 w 1309870"/>
                      <a:gd name="connsiteY54" fmla="*/ 583821 h 966653"/>
                      <a:gd name="connsiteX55" fmla="*/ 1095860 w 1309870"/>
                      <a:gd name="connsiteY55" fmla="*/ 583821 h 966653"/>
                      <a:gd name="connsiteX56" fmla="*/ 1095860 w 1309870"/>
                      <a:gd name="connsiteY56" fmla="*/ 583821 h 966653"/>
                      <a:gd name="connsiteX57" fmla="*/ 1048006 w 1309870"/>
                      <a:gd name="connsiteY57" fmla="*/ 555108 h 966653"/>
                      <a:gd name="connsiteX58" fmla="*/ 1043221 w 1309870"/>
                      <a:gd name="connsiteY58" fmla="*/ 540752 h 966653"/>
                      <a:gd name="connsiteX59" fmla="*/ 1043221 w 1309870"/>
                      <a:gd name="connsiteY59" fmla="*/ 588606 h 966653"/>
                      <a:gd name="connsiteX60" fmla="*/ 1043221 w 1309870"/>
                      <a:gd name="connsiteY60" fmla="*/ 593392 h 966653"/>
                      <a:gd name="connsiteX61" fmla="*/ 1038435 w 1309870"/>
                      <a:gd name="connsiteY61" fmla="*/ 679529 h 966653"/>
                      <a:gd name="connsiteX62" fmla="*/ 1086290 w 1309870"/>
                      <a:gd name="connsiteY62" fmla="*/ 751310 h 966653"/>
                      <a:gd name="connsiteX63" fmla="*/ 1052792 w 1309870"/>
                      <a:gd name="connsiteY63" fmla="*/ 866160 h 966653"/>
                      <a:gd name="connsiteX64" fmla="*/ 909229 w 1309870"/>
                      <a:gd name="connsiteY64" fmla="*/ 914014 h 966653"/>
                      <a:gd name="connsiteX65" fmla="*/ 875731 w 1309870"/>
                      <a:gd name="connsiteY65" fmla="*/ 914014 h 966653"/>
                      <a:gd name="connsiteX66" fmla="*/ 842233 w 1309870"/>
                      <a:gd name="connsiteY66" fmla="*/ 914014 h 966653"/>
                      <a:gd name="connsiteX67" fmla="*/ 655602 w 1309870"/>
                      <a:gd name="connsiteY67" fmla="*/ 966654 h 966653"/>
                      <a:gd name="connsiteX68" fmla="*/ 579035 w 1309870"/>
                      <a:gd name="connsiteY68" fmla="*/ 952298 h 966653"/>
                      <a:gd name="connsiteX69" fmla="*/ 445044 w 1309870"/>
                      <a:gd name="connsiteY69" fmla="*/ 918800 h 966653"/>
                      <a:gd name="connsiteX70" fmla="*/ 445044 w 1309870"/>
                      <a:gd name="connsiteY70" fmla="*/ 918800 h 966653"/>
                      <a:gd name="connsiteX71" fmla="*/ 502469 w 1309870"/>
                      <a:gd name="connsiteY71" fmla="*/ 933156 h 966653"/>
                      <a:gd name="connsiteX72" fmla="*/ 579035 w 1309870"/>
                      <a:gd name="connsiteY72" fmla="*/ 937941 h 966653"/>
                      <a:gd name="connsiteX73" fmla="*/ 665173 w 1309870"/>
                      <a:gd name="connsiteY73" fmla="*/ 933156 h 966653"/>
                      <a:gd name="connsiteX74" fmla="*/ 851804 w 1309870"/>
                      <a:gd name="connsiteY74" fmla="*/ 880517 h 966653"/>
                      <a:gd name="connsiteX75" fmla="*/ 851804 w 1309870"/>
                      <a:gd name="connsiteY75" fmla="*/ 880517 h 966653"/>
                      <a:gd name="connsiteX76" fmla="*/ 851804 w 1309870"/>
                      <a:gd name="connsiteY76" fmla="*/ 880517 h 966653"/>
                      <a:gd name="connsiteX77" fmla="*/ 885302 w 1309870"/>
                      <a:gd name="connsiteY77" fmla="*/ 880517 h 966653"/>
                      <a:gd name="connsiteX78" fmla="*/ 918800 w 1309870"/>
                      <a:gd name="connsiteY78" fmla="*/ 880517 h 966653"/>
                      <a:gd name="connsiteX79" fmla="*/ 1052792 w 1309870"/>
                      <a:gd name="connsiteY79" fmla="*/ 832662 h 966653"/>
                      <a:gd name="connsiteX80" fmla="*/ 1081504 w 1309870"/>
                      <a:gd name="connsiteY80" fmla="*/ 727383 h 966653"/>
                      <a:gd name="connsiteX81" fmla="*/ 1038435 w 1309870"/>
                      <a:gd name="connsiteY81" fmla="*/ 660387 h 966653"/>
                      <a:gd name="connsiteX82" fmla="*/ 1038435 w 1309870"/>
                      <a:gd name="connsiteY82" fmla="*/ 660387 h 966653"/>
                      <a:gd name="connsiteX83" fmla="*/ 1038435 w 1309870"/>
                      <a:gd name="connsiteY83" fmla="*/ 655602 h 966653"/>
                      <a:gd name="connsiteX84" fmla="*/ 1043221 w 1309870"/>
                      <a:gd name="connsiteY84" fmla="*/ 569464 h 966653"/>
                      <a:gd name="connsiteX85" fmla="*/ 1043221 w 1309870"/>
                      <a:gd name="connsiteY85" fmla="*/ 564679 h 966653"/>
                      <a:gd name="connsiteX86" fmla="*/ 1043221 w 1309870"/>
                      <a:gd name="connsiteY86" fmla="*/ 473756 h 966653"/>
                      <a:gd name="connsiteX87" fmla="*/ 1043221 w 1309870"/>
                      <a:gd name="connsiteY87" fmla="*/ 464185 h 966653"/>
                      <a:gd name="connsiteX88" fmla="*/ 1052792 w 1309870"/>
                      <a:gd name="connsiteY88" fmla="*/ 473756 h 966653"/>
                      <a:gd name="connsiteX89" fmla="*/ 1062363 w 1309870"/>
                      <a:gd name="connsiteY89" fmla="*/ 483327 h 966653"/>
                      <a:gd name="connsiteX90" fmla="*/ 1067148 w 1309870"/>
                      <a:gd name="connsiteY90" fmla="*/ 488112 h 966653"/>
                      <a:gd name="connsiteX91" fmla="*/ 1067148 w 1309870"/>
                      <a:gd name="connsiteY91" fmla="*/ 492898 h 966653"/>
                      <a:gd name="connsiteX92" fmla="*/ 1067148 w 1309870"/>
                      <a:gd name="connsiteY92" fmla="*/ 540752 h 966653"/>
                      <a:gd name="connsiteX93" fmla="*/ 1105431 w 1309870"/>
                      <a:gd name="connsiteY93" fmla="*/ 564679 h 966653"/>
                      <a:gd name="connsiteX94" fmla="*/ 1105431 w 1309870"/>
                      <a:gd name="connsiteY94" fmla="*/ 564679 h 966653"/>
                      <a:gd name="connsiteX95" fmla="*/ 1119787 w 1309870"/>
                      <a:gd name="connsiteY95" fmla="*/ 564679 h 966653"/>
                      <a:gd name="connsiteX96" fmla="*/ 1268136 w 1309870"/>
                      <a:gd name="connsiteY96" fmla="*/ 449829 h 966653"/>
                      <a:gd name="connsiteX97" fmla="*/ 1306419 w 1309870"/>
                      <a:gd name="connsiteY97" fmla="*/ 296696 h 966653"/>
                      <a:gd name="connsiteX98" fmla="*/ 1282492 w 1309870"/>
                      <a:gd name="connsiteY98" fmla="*/ 263198 h 966653"/>
                      <a:gd name="connsiteX99" fmla="*/ 1258565 w 1309870"/>
                      <a:gd name="connsiteY99" fmla="*/ 267983 h 966653"/>
                      <a:gd name="connsiteX100" fmla="*/ 1215496 w 1309870"/>
                      <a:gd name="connsiteY100" fmla="*/ 272769 h 966653"/>
                      <a:gd name="connsiteX101" fmla="*/ 1215496 w 1309870"/>
                      <a:gd name="connsiteY101" fmla="*/ 272769 h 966653"/>
                      <a:gd name="connsiteX102" fmla="*/ 1100646 w 1309870"/>
                      <a:gd name="connsiteY102" fmla="*/ 191417 h 966653"/>
                      <a:gd name="connsiteX103" fmla="*/ 1081504 w 1309870"/>
                      <a:gd name="connsiteY103" fmla="*/ 172275 h 966653"/>
                      <a:gd name="connsiteX104" fmla="*/ 909229 w 1309870"/>
                      <a:gd name="connsiteY104" fmla="*/ 66996 h 966653"/>
                      <a:gd name="connsiteX105" fmla="*/ 722598 w 1309870"/>
                      <a:gd name="connsiteY105" fmla="*/ 38283 h 966653"/>
                      <a:gd name="connsiteX106" fmla="*/ 698671 w 1309870"/>
                      <a:gd name="connsiteY106" fmla="*/ 38283 h 966653"/>
                      <a:gd name="connsiteX107" fmla="*/ 607748 w 1309870"/>
                      <a:gd name="connsiteY107" fmla="*/ 28712 h 966653"/>
                      <a:gd name="connsiteX108" fmla="*/ 579035 w 1309870"/>
                      <a:gd name="connsiteY108" fmla="*/ 23927 h 966653"/>
                      <a:gd name="connsiteX109" fmla="*/ 559894 w 1309870"/>
                      <a:gd name="connsiteY109" fmla="*/ 19142 h 966653"/>
                      <a:gd name="connsiteX110" fmla="*/ 574250 w 1309870"/>
                      <a:gd name="connsiteY110" fmla="*/ 14356 h 966653"/>
                      <a:gd name="connsiteX111" fmla="*/ 497683 w 1309870"/>
                      <a:gd name="connsiteY111" fmla="*/ 0 h 966653"/>
                      <a:gd name="connsiteX112" fmla="*/ 445044 w 1309870"/>
                      <a:gd name="connsiteY112" fmla="*/ 14356 h 966653"/>
                      <a:gd name="connsiteX113" fmla="*/ 416331 w 1309870"/>
                      <a:gd name="connsiteY113" fmla="*/ 47854 h 966653"/>
                      <a:gd name="connsiteX114" fmla="*/ 416331 w 1309870"/>
                      <a:gd name="connsiteY114" fmla="*/ 52640 h 966653"/>
                      <a:gd name="connsiteX115" fmla="*/ 411546 w 1309870"/>
                      <a:gd name="connsiteY115" fmla="*/ 52640 h 966653"/>
                      <a:gd name="connsiteX116" fmla="*/ 344550 w 1309870"/>
                      <a:gd name="connsiteY116" fmla="*/ 43069 h 966653"/>
                      <a:gd name="connsiteX117" fmla="*/ 220129 w 1309870"/>
                      <a:gd name="connsiteY117" fmla="*/ 81352 h 966653"/>
                      <a:gd name="connsiteX118" fmla="*/ 138777 w 1309870"/>
                      <a:gd name="connsiteY118" fmla="*/ 162704 h 966653"/>
                      <a:gd name="connsiteX119" fmla="*/ 124421 w 1309870"/>
                      <a:gd name="connsiteY119" fmla="*/ 177060 h 966653"/>
                      <a:gd name="connsiteX120" fmla="*/ 81352 w 1309870"/>
                      <a:gd name="connsiteY120" fmla="*/ 234485 h 966653"/>
                      <a:gd name="connsiteX121" fmla="*/ 81352 w 1309870"/>
                      <a:gd name="connsiteY121" fmla="*/ 239271 h 966653"/>
                      <a:gd name="connsiteX122" fmla="*/ 76567 w 1309870"/>
                      <a:gd name="connsiteY122" fmla="*/ 239271 h 966653"/>
                      <a:gd name="connsiteX123" fmla="*/ 66996 w 1309870"/>
                      <a:gd name="connsiteY123" fmla="*/ 239271 h 966653"/>
                      <a:gd name="connsiteX124" fmla="*/ 33498 w 1309870"/>
                      <a:gd name="connsiteY124" fmla="*/ 253627 h 966653"/>
                      <a:gd name="connsiteX125" fmla="*/ 28712 w 1309870"/>
                      <a:gd name="connsiteY125" fmla="*/ 277554 h 966653"/>
                      <a:gd name="connsiteX126" fmla="*/ 76567 w 1309870"/>
                      <a:gd name="connsiteY126" fmla="*/ 325408 h 966653"/>
                      <a:gd name="connsiteX127" fmla="*/ 76567 w 1309870"/>
                      <a:gd name="connsiteY127" fmla="*/ 325408 h 966653"/>
                      <a:gd name="connsiteX128" fmla="*/ 86137 w 1309870"/>
                      <a:gd name="connsiteY128" fmla="*/ 334979 h 966653"/>
                      <a:gd name="connsiteX129" fmla="*/ 95708 w 1309870"/>
                      <a:gd name="connsiteY129" fmla="*/ 339764 h 966653"/>
                      <a:gd name="connsiteX130" fmla="*/ 124421 w 1309870"/>
                      <a:gd name="connsiteY130" fmla="*/ 363692 h 966653"/>
                      <a:gd name="connsiteX131" fmla="*/ 148348 w 1309870"/>
                      <a:gd name="connsiteY131" fmla="*/ 387619 h 966653"/>
                      <a:gd name="connsiteX132" fmla="*/ 157919 w 1309870"/>
                      <a:gd name="connsiteY132" fmla="*/ 397190 h 966653"/>
                      <a:gd name="connsiteX133" fmla="*/ 167490 w 1309870"/>
                      <a:gd name="connsiteY133" fmla="*/ 406760 h 966653"/>
                      <a:gd name="connsiteX134" fmla="*/ 215344 w 1309870"/>
                      <a:gd name="connsiteY134" fmla="*/ 445044 h 966653"/>
                      <a:gd name="connsiteX135" fmla="*/ 239271 w 1309870"/>
                      <a:gd name="connsiteY135" fmla="*/ 430687 h 966653"/>
                      <a:gd name="connsiteX136" fmla="*/ 244056 w 1309870"/>
                      <a:gd name="connsiteY136" fmla="*/ 378048 h 966653"/>
                      <a:gd name="connsiteX137" fmla="*/ 244056 w 1309870"/>
                      <a:gd name="connsiteY137" fmla="*/ 373262 h 966653"/>
                      <a:gd name="connsiteX138" fmla="*/ 248842 w 1309870"/>
                      <a:gd name="connsiteY138" fmla="*/ 373262 h 966653"/>
                      <a:gd name="connsiteX139" fmla="*/ 296696 w 1309870"/>
                      <a:gd name="connsiteY139" fmla="*/ 325408 h 966653"/>
                      <a:gd name="connsiteX140" fmla="*/ 315838 w 1309870"/>
                      <a:gd name="connsiteY140" fmla="*/ 301481 h 966653"/>
                      <a:gd name="connsiteX141" fmla="*/ 344550 w 1309870"/>
                      <a:gd name="connsiteY141" fmla="*/ 263198 h 966653"/>
                      <a:gd name="connsiteX142" fmla="*/ 325408 w 1309870"/>
                      <a:gd name="connsiteY142" fmla="*/ 306267 h 966653"/>
                      <a:gd name="connsiteX143" fmla="*/ 296696 w 1309870"/>
                      <a:gd name="connsiteY143" fmla="*/ 378048 h 966653"/>
                      <a:gd name="connsiteX144" fmla="*/ 253627 w 1309870"/>
                      <a:gd name="connsiteY144" fmla="*/ 535966 h 966653"/>
                      <a:gd name="connsiteX145" fmla="*/ 224914 w 1309870"/>
                      <a:gd name="connsiteY145" fmla="*/ 693885 h 966653"/>
                      <a:gd name="connsiteX146" fmla="*/ 224914 w 1309870"/>
                      <a:gd name="connsiteY146" fmla="*/ 713027 h 966653"/>
                      <a:gd name="connsiteX147" fmla="*/ 220129 w 1309870"/>
                      <a:gd name="connsiteY147" fmla="*/ 765667 h 966653"/>
                      <a:gd name="connsiteX148" fmla="*/ 220129 w 1309870"/>
                      <a:gd name="connsiteY148" fmla="*/ 780023 h 966653"/>
                      <a:gd name="connsiteX149" fmla="*/ 220129 w 1309870"/>
                      <a:gd name="connsiteY149" fmla="*/ 799164 h 966653"/>
                      <a:gd name="connsiteX150" fmla="*/ 220129 w 1309870"/>
                      <a:gd name="connsiteY150" fmla="*/ 799164 h 966653"/>
                      <a:gd name="connsiteX151" fmla="*/ 220129 w 1309870"/>
                      <a:gd name="connsiteY151" fmla="*/ 799164 h 966653"/>
                      <a:gd name="connsiteX152" fmla="*/ 200987 w 1309870"/>
                      <a:gd name="connsiteY152" fmla="*/ 808735 h 966653"/>
                      <a:gd name="connsiteX153" fmla="*/ 172275 w 1309870"/>
                      <a:gd name="connsiteY153" fmla="*/ 832662 h 966653"/>
                      <a:gd name="connsiteX154" fmla="*/ 177060 w 1309870"/>
                      <a:gd name="connsiteY154" fmla="*/ 885302 h 966653"/>
                      <a:gd name="connsiteX155" fmla="*/ 301481 w 1309870"/>
                      <a:gd name="connsiteY155" fmla="*/ 947512 h 966653"/>
                      <a:gd name="connsiteX156" fmla="*/ 339765 w 1309870"/>
                      <a:gd name="connsiteY156" fmla="*/ 952298 h 966653"/>
                      <a:gd name="connsiteX157" fmla="*/ 382833 w 1309870"/>
                      <a:gd name="connsiteY157" fmla="*/ 952298 h 966653"/>
                      <a:gd name="connsiteX158" fmla="*/ 387619 w 1309870"/>
                      <a:gd name="connsiteY158" fmla="*/ 952298 h 966653"/>
                      <a:gd name="connsiteX159" fmla="*/ 445044 w 1309870"/>
                      <a:gd name="connsiteY159" fmla="*/ 918800 h 966653"/>
                      <a:gd name="connsiteX160" fmla="*/ 445044 w 1309870"/>
                      <a:gd name="connsiteY160" fmla="*/ 918800 h 966653"/>
                      <a:gd name="connsiteX161" fmla="*/ 1052792 w 1309870"/>
                      <a:gd name="connsiteY161" fmla="*/ 488112 h 966653"/>
                      <a:gd name="connsiteX162" fmla="*/ 1052792 w 1309870"/>
                      <a:gd name="connsiteY162" fmla="*/ 502469 h 966653"/>
                      <a:gd name="connsiteX163" fmla="*/ 1052792 w 1309870"/>
                      <a:gd name="connsiteY163" fmla="*/ 488112 h 966653"/>
                      <a:gd name="connsiteX164" fmla="*/ 1052792 w 1309870"/>
                      <a:gd name="connsiteY164" fmla="*/ 488112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1309870" h="966653">
                        <a:moveTo>
                          <a:pt x="579035" y="952298"/>
                        </a:moveTo>
                        <a:cubicBezTo>
                          <a:pt x="550323" y="952298"/>
                          <a:pt x="526396" y="952298"/>
                          <a:pt x="497683" y="947512"/>
                        </a:cubicBezTo>
                        <a:cubicBezTo>
                          <a:pt x="478542" y="942727"/>
                          <a:pt x="459400" y="937941"/>
                          <a:pt x="440258" y="933156"/>
                        </a:cubicBezTo>
                        <a:cubicBezTo>
                          <a:pt x="421117" y="937941"/>
                          <a:pt x="401975" y="937941"/>
                          <a:pt x="382833" y="937941"/>
                        </a:cubicBezTo>
                        <a:lnTo>
                          <a:pt x="378048" y="937941"/>
                        </a:lnTo>
                        <a:cubicBezTo>
                          <a:pt x="363692" y="937941"/>
                          <a:pt x="349335" y="937941"/>
                          <a:pt x="334979" y="937941"/>
                        </a:cubicBezTo>
                        <a:cubicBezTo>
                          <a:pt x="320623" y="937941"/>
                          <a:pt x="306266" y="937941"/>
                          <a:pt x="291910" y="933156"/>
                        </a:cubicBezTo>
                        <a:cubicBezTo>
                          <a:pt x="244056" y="928371"/>
                          <a:pt x="181846" y="909229"/>
                          <a:pt x="157919" y="866160"/>
                        </a:cubicBezTo>
                        <a:cubicBezTo>
                          <a:pt x="148348" y="847019"/>
                          <a:pt x="143563" y="823091"/>
                          <a:pt x="153133" y="803950"/>
                        </a:cubicBezTo>
                        <a:cubicBezTo>
                          <a:pt x="157919" y="789594"/>
                          <a:pt x="172275" y="780023"/>
                          <a:pt x="186631" y="775237"/>
                        </a:cubicBezTo>
                        <a:cubicBezTo>
                          <a:pt x="191417" y="775237"/>
                          <a:pt x="196202" y="770452"/>
                          <a:pt x="196202" y="770452"/>
                        </a:cubicBezTo>
                        <a:cubicBezTo>
                          <a:pt x="196202" y="765667"/>
                          <a:pt x="196202" y="760881"/>
                          <a:pt x="196202" y="756096"/>
                        </a:cubicBezTo>
                        <a:cubicBezTo>
                          <a:pt x="196202" y="751310"/>
                          <a:pt x="196202" y="746525"/>
                          <a:pt x="196202" y="746525"/>
                        </a:cubicBezTo>
                        <a:cubicBezTo>
                          <a:pt x="196202" y="727383"/>
                          <a:pt x="200987" y="713027"/>
                          <a:pt x="200987" y="693885"/>
                        </a:cubicBezTo>
                        <a:cubicBezTo>
                          <a:pt x="200987" y="689100"/>
                          <a:pt x="200987" y="679529"/>
                          <a:pt x="200987" y="674744"/>
                        </a:cubicBezTo>
                        <a:cubicBezTo>
                          <a:pt x="205773" y="626889"/>
                          <a:pt x="215344" y="579035"/>
                          <a:pt x="229700" y="516825"/>
                        </a:cubicBezTo>
                        <a:cubicBezTo>
                          <a:pt x="244056" y="459400"/>
                          <a:pt x="258412" y="401975"/>
                          <a:pt x="272769" y="358906"/>
                        </a:cubicBezTo>
                        <a:cubicBezTo>
                          <a:pt x="277554" y="344550"/>
                          <a:pt x="282339" y="334979"/>
                          <a:pt x="287125" y="320623"/>
                        </a:cubicBezTo>
                        <a:cubicBezTo>
                          <a:pt x="272769" y="334979"/>
                          <a:pt x="258412" y="349335"/>
                          <a:pt x="244056" y="363692"/>
                        </a:cubicBezTo>
                        <a:cubicBezTo>
                          <a:pt x="248842" y="387619"/>
                          <a:pt x="248842" y="406760"/>
                          <a:pt x="234485" y="421117"/>
                        </a:cubicBezTo>
                        <a:cubicBezTo>
                          <a:pt x="224914" y="435473"/>
                          <a:pt x="215344" y="440258"/>
                          <a:pt x="200987" y="440258"/>
                        </a:cubicBezTo>
                        <a:cubicBezTo>
                          <a:pt x="172275" y="440258"/>
                          <a:pt x="148348" y="411546"/>
                          <a:pt x="143563" y="401975"/>
                        </a:cubicBezTo>
                        <a:cubicBezTo>
                          <a:pt x="143563" y="401975"/>
                          <a:pt x="138777" y="397190"/>
                          <a:pt x="133991" y="392404"/>
                        </a:cubicBezTo>
                        <a:cubicBezTo>
                          <a:pt x="129206" y="387619"/>
                          <a:pt x="124421" y="382833"/>
                          <a:pt x="124421" y="382833"/>
                        </a:cubicBezTo>
                        <a:cubicBezTo>
                          <a:pt x="114850" y="378048"/>
                          <a:pt x="105279" y="368477"/>
                          <a:pt x="100494" y="358906"/>
                        </a:cubicBezTo>
                        <a:cubicBezTo>
                          <a:pt x="90923" y="349335"/>
                          <a:pt x="81352" y="339764"/>
                          <a:pt x="71781" y="334979"/>
                        </a:cubicBezTo>
                        <a:cubicBezTo>
                          <a:pt x="66996" y="334979"/>
                          <a:pt x="66996" y="330194"/>
                          <a:pt x="62210" y="330194"/>
                        </a:cubicBezTo>
                        <a:cubicBezTo>
                          <a:pt x="57425" y="330194"/>
                          <a:pt x="57425" y="325408"/>
                          <a:pt x="52640" y="325408"/>
                        </a:cubicBezTo>
                        <a:lnTo>
                          <a:pt x="52640" y="325408"/>
                        </a:lnTo>
                        <a:cubicBezTo>
                          <a:pt x="33498" y="315837"/>
                          <a:pt x="4785" y="291910"/>
                          <a:pt x="0" y="267983"/>
                        </a:cubicBezTo>
                        <a:cubicBezTo>
                          <a:pt x="0" y="258412"/>
                          <a:pt x="0" y="244056"/>
                          <a:pt x="9571" y="239271"/>
                        </a:cubicBezTo>
                        <a:cubicBezTo>
                          <a:pt x="19141" y="224914"/>
                          <a:pt x="38283" y="220129"/>
                          <a:pt x="57425" y="224914"/>
                        </a:cubicBezTo>
                        <a:cubicBezTo>
                          <a:pt x="66996" y="205773"/>
                          <a:pt x="86137" y="186631"/>
                          <a:pt x="95708" y="172275"/>
                        </a:cubicBezTo>
                        <a:cubicBezTo>
                          <a:pt x="100494" y="167490"/>
                          <a:pt x="105279" y="162704"/>
                          <a:pt x="110064" y="157919"/>
                        </a:cubicBezTo>
                        <a:cubicBezTo>
                          <a:pt x="133991" y="129206"/>
                          <a:pt x="157919" y="100494"/>
                          <a:pt x="191417" y="76567"/>
                        </a:cubicBezTo>
                        <a:cubicBezTo>
                          <a:pt x="224914" y="52640"/>
                          <a:pt x="272769" y="38283"/>
                          <a:pt x="325408" y="38283"/>
                        </a:cubicBezTo>
                        <a:cubicBezTo>
                          <a:pt x="349335" y="38283"/>
                          <a:pt x="368477" y="43069"/>
                          <a:pt x="392404" y="47854"/>
                        </a:cubicBezTo>
                        <a:cubicBezTo>
                          <a:pt x="401975" y="33498"/>
                          <a:pt x="411546" y="23927"/>
                          <a:pt x="421117" y="14356"/>
                        </a:cubicBezTo>
                        <a:cubicBezTo>
                          <a:pt x="435473" y="4785"/>
                          <a:pt x="454615" y="0"/>
                          <a:pt x="478542" y="0"/>
                        </a:cubicBezTo>
                        <a:cubicBezTo>
                          <a:pt x="507254" y="0"/>
                          <a:pt x="535967" y="9571"/>
                          <a:pt x="564679" y="14356"/>
                        </a:cubicBezTo>
                        <a:lnTo>
                          <a:pt x="569464" y="14356"/>
                        </a:lnTo>
                        <a:cubicBezTo>
                          <a:pt x="574250" y="14356"/>
                          <a:pt x="574250" y="19142"/>
                          <a:pt x="574250" y="19142"/>
                        </a:cubicBezTo>
                        <a:cubicBezTo>
                          <a:pt x="574250" y="19142"/>
                          <a:pt x="574250" y="19142"/>
                          <a:pt x="574250" y="23927"/>
                        </a:cubicBezTo>
                        <a:cubicBezTo>
                          <a:pt x="579035" y="23927"/>
                          <a:pt x="583821" y="28712"/>
                          <a:pt x="593392" y="28712"/>
                        </a:cubicBezTo>
                        <a:cubicBezTo>
                          <a:pt x="622104" y="33498"/>
                          <a:pt x="650817" y="38283"/>
                          <a:pt x="684315" y="38283"/>
                        </a:cubicBezTo>
                        <a:cubicBezTo>
                          <a:pt x="693886" y="38283"/>
                          <a:pt x="698671" y="38283"/>
                          <a:pt x="708242" y="38283"/>
                        </a:cubicBezTo>
                        <a:cubicBezTo>
                          <a:pt x="770452" y="33498"/>
                          <a:pt x="823092" y="43069"/>
                          <a:pt x="899658" y="66996"/>
                        </a:cubicBezTo>
                        <a:cubicBezTo>
                          <a:pt x="966654" y="86137"/>
                          <a:pt x="1028865" y="133992"/>
                          <a:pt x="1076719" y="172275"/>
                        </a:cubicBezTo>
                        <a:cubicBezTo>
                          <a:pt x="1081504" y="177060"/>
                          <a:pt x="1091075" y="181846"/>
                          <a:pt x="1095860" y="191417"/>
                        </a:cubicBezTo>
                        <a:cubicBezTo>
                          <a:pt x="1129359" y="220129"/>
                          <a:pt x="1167642" y="253627"/>
                          <a:pt x="1205925" y="272769"/>
                        </a:cubicBezTo>
                        <a:cubicBezTo>
                          <a:pt x="1215496" y="272769"/>
                          <a:pt x="1229852" y="272769"/>
                          <a:pt x="1244209" y="267983"/>
                        </a:cubicBezTo>
                        <a:cubicBezTo>
                          <a:pt x="1253779" y="263198"/>
                          <a:pt x="1263350" y="263198"/>
                          <a:pt x="1272921" y="263198"/>
                        </a:cubicBezTo>
                        <a:cubicBezTo>
                          <a:pt x="1292063" y="267983"/>
                          <a:pt x="1301633" y="287125"/>
                          <a:pt x="1306419" y="306267"/>
                        </a:cubicBezTo>
                        <a:cubicBezTo>
                          <a:pt x="1315990" y="354121"/>
                          <a:pt x="1306419" y="406760"/>
                          <a:pt x="1268136" y="464185"/>
                        </a:cubicBezTo>
                        <a:cubicBezTo>
                          <a:pt x="1225067" y="531181"/>
                          <a:pt x="1167642" y="574250"/>
                          <a:pt x="1110217" y="583821"/>
                        </a:cubicBezTo>
                        <a:cubicBezTo>
                          <a:pt x="1105431" y="583821"/>
                          <a:pt x="1100646" y="583821"/>
                          <a:pt x="1095860" y="583821"/>
                        </a:cubicBezTo>
                        <a:lnTo>
                          <a:pt x="1095860" y="583821"/>
                        </a:lnTo>
                        <a:cubicBezTo>
                          <a:pt x="1071933" y="583821"/>
                          <a:pt x="1057577" y="574250"/>
                          <a:pt x="1048006" y="555108"/>
                        </a:cubicBezTo>
                        <a:cubicBezTo>
                          <a:pt x="1048006" y="550323"/>
                          <a:pt x="1043221" y="545537"/>
                          <a:pt x="1043221" y="540752"/>
                        </a:cubicBezTo>
                        <a:cubicBezTo>
                          <a:pt x="1043221" y="555108"/>
                          <a:pt x="1043221" y="574250"/>
                          <a:pt x="1043221" y="588606"/>
                        </a:cubicBezTo>
                        <a:lnTo>
                          <a:pt x="1043221" y="593392"/>
                        </a:lnTo>
                        <a:cubicBezTo>
                          <a:pt x="1043221" y="622104"/>
                          <a:pt x="1043221" y="650817"/>
                          <a:pt x="1038435" y="679529"/>
                        </a:cubicBezTo>
                        <a:cubicBezTo>
                          <a:pt x="1062363" y="703456"/>
                          <a:pt x="1076719" y="727383"/>
                          <a:pt x="1086290" y="751310"/>
                        </a:cubicBezTo>
                        <a:cubicBezTo>
                          <a:pt x="1095860" y="794379"/>
                          <a:pt x="1086290" y="837448"/>
                          <a:pt x="1052792" y="866160"/>
                        </a:cubicBezTo>
                        <a:cubicBezTo>
                          <a:pt x="1014508" y="899658"/>
                          <a:pt x="966654" y="914014"/>
                          <a:pt x="909229" y="914014"/>
                        </a:cubicBezTo>
                        <a:cubicBezTo>
                          <a:pt x="899658" y="914014"/>
                          <a:pt x="890088" y="914014"/>
                          <a:pt x="875731" y="914014"/>
                        </a:cubicBezTo>
                        <a:cubicBezTo>
                          <a:pt x="866161" y="914014"/>
                          <a:pt x="856589" y="914014"/>
                          <a:pt x="842233" y="914014"/>
                        </a:cubicBezTo>
                        <a:cubicBezTo>
                          <a:pt x="789594" y="937941"/>
                          <a:pt x="722598" y="957083"/>
                          <a:pt x="655602" y="966654"/>
                        </a:cubicBezTo>
                        <a:cubicBezTo>
                          <a:pt x="636460" y="947512"/>
                          <a:pt x="607748" y="952298"/>
                          <a:pt x="579035" y="952298"/>
                        </a:cubicBezTo>
                        <a:close/>
                        <a:moveTo>
                          <a:pt x="445044" y="918800"/>
                        </a:moveTo>
                        <a:lnTo>
                          <a:pt x="445044" y="918800"/>
                        </a:lnTo>
                        <a:cubicBezTo>
                          <a:pt x="464185" y="923585"/>
                          <a:pt x="483327" y="928371"/>
                          <a:pt x="502469" y="933156"/>
                        </a:cubicBezTo>
                        <a:cubicBezTo>
                          <a:pt x="526396" y="937941"/>
                          <a:pt x="555108" y="937941"/>
                          <a:pt x="579035" y="937941"/>
                        </a:cubicBezTo>
                        <a:cubicBezTo>
                          <a:pt x="607748" y="937941"/>
                          <a:pt x="636460" y="937941"/>
                          <a:pt x="665173" y="933156"/>
                        </a:cubicBezTo>
                        <a:cubicBezTo>
                          <a:pt x="732169" y="923585"/>
                          <a:pt x="794379" y="904444"/>
                          <a:pt x="851804" y="880517"/>
                        </a:cubicBezTo>
                        <a:lnTo>
                          <a:pt x="851804" y="880517"/>
                        </a:lnTo>
                        <a:lnTo>
                          <a:pt x="851804" y="880517"/>
                        </a:lnTo>
                        <a:cubicBezTo>
                          <a:pt x="861375" y="880517"/>
                          <a:pt x="875731" y="880517"/>
                          <a:pt x="885302" y="880517"/>
                        </a:cubicBezTo>
                        <a:cubicBezTo>
                          <a:pt x="894873" y="880517"/>
                          <a:pt x="909229" y="880517"/>
                          <a:pt x="918800" y="880517"/>
                        </a:cubicBezTo>
                        <a:cubicBezTo>
                          <a:pt x="971440" y="880517"/>
                          <a:pt x="1019294" y="866160"/>
                          <a:pt x="1052792" y="832662"/>
                        </a:cubicBezTo>
                        <a:cubicBezTo>
                          <a:pt x="1081504" y="808735"/>
                          <a:pt x="1091075" y="765667"/>
                          <a:pt x="1081504" y="727383"/>
                        </a:cubicBezTo>
                        <a:cubicBezTo>
                          <a:pt x="1076719" y="703456"/>
                          <a:pt x="1062363" y="679529"/>
                          <a:pt x="1038435" y="660387"/>
                        </a:cubicBezTo>
                        <a:lnTo>
                          <a:pt x="1038435" y="660387"/>
                        </a:lnTo>
                        <a:lnTo>
                          <a:pt x="1038435" y="655602"/>
                        </a:lnTo>
                        <a:cubicBezTo>
                          <a:pt x="1043221" y="626889"/>
                          <a:pt x="1043221" y="598177"/>
                          <a:pt x="1043221" y="569464"/>
                        </a:cubicBezTo>
                        <a:lnTo>
                          <a:pt x="1043221" y="564679"/>
                        </a:lnTo>
                        <a:cubicBezTo>
                          <a:pt x="1043221" y="535966"/>
                          <a:pt x="1043221" y="507254"/>
                          <a:pt x="1043221" y="473756"/>
                        </a:cubicBezTo>
                        <a:lnTo>
                          <a:pt x="1043221" y="464185"/>
                        </a:lnTo>
                        <a:lnTo>
                          <a:pt x="1052792" y="473756"/>
                        </a:lnTo>
                        <a:cubicBezTo>
                          <a:pt x="1057577" y="478542"/>
                          <a:pt x="1057577" y="478542"/>
                          <a:pt x="1062363" y="483327"/>
                        </a:cubicBezTo>
                        <a:lnTo>
                          <a:pt x="1067148" y="488112"/>
                        </a:lnTo>
                        <a:lnTo>
                          <a:pt x="1067148" y="492898"/>
                        </a:lnTo>
                        <a:cubicBezTo>
                          <a:pt x="1067148" y="507254"/>
                          <a:pt x="1062363" y="526396"/>
                          <a:pt x="1067148" y="540752"/>
                        </a:cubicBezTo>
                        <a:cubicBezTo>
                          <a:pt x="1071933" y="559894"/>
                          <a:pt x="1091075" y="564679"/>
                          <a:pt x="1105431" y="564679"/>
                        </a:cubicBezTo>
                        <a:lnTo>
                          <a:pt x="1105431" y="564679"/>
                        </a:lnTo>
                        <a:cubicBezTo>
                          <a:pt x="1110217" y="564679"/>
                          <a:pt x="1115002" y="564679"/>
                          <a:pt x="1119787" y="564679"/>
                        </a:cubicBezTo>
                        <a:cubicBezTo>
                          <a:pt x="1177213" y="555108"/>
                          <a:pt x="1229852" y="512039"/>
                          <a:pt x="1268136" y="449829"/>
                        </a:cubicBezTo>
                        <a:cubicBezTo>
                          <a:pt x="1306419" y="392404"/>
                          <a:pt x="1315990" y="344550"/>
                          <a:pt x="1306419" y="296696"/>
                        </a:cubicBezTo>
                        <a:cubicBezTo>
                          <a:pt x="1301633" y="282339"/>
                          <a:pt x="1292063" y="263198"/>
                          <a:pt x="1282492" y="263198"/>
                        </a:cubicBezTo>
                        <a:cubicBezTo>
                          <a:pt x="1272921" y="263198"/>
                          <a:pt x="1268136" y="263198"/>
                          <a:pt x="1258565" y="267983"/>
                        </a:cubicBezTo>
                        <a:cubicBezTo>
                          <a:pt x="1244209" y="272769"/>
                          <a:pt x="1229852" y="272769"/>
                          <a:pt x="1215496" y="272769"/>
                        </a:cubicBezTo>
                        <a:lnTo>
                          <a:pt x="1215496" y="272769"/>
                        </a:lnTo>
                        <a:cubicBezTo>
                          <a:pt x="1172427" y="253627"/>
                          <a:pt x="1138929" y="220129"/>
                          <a:pt x="1100646" y="191417"/>
                        </a:cubicBezTo>
                        <a:cubicBezTo>
                          <a:pt x="1095860" y="186631"/>
                          <a:pt x="1086290" y="181846"/>
                          <a:pt x="1081504" y="172275"/>
                        </a:cubicBezTo>
                        <a:cubicBezTo>
                          <a:pt x="1033650" y="129206"/>
                          <a:pt x="976225" y="86137"/>
                          <a:pt x="909229" y="66996"/>
                        </a:cubicBezTo>
                        <a:cubicBezTo>
                          <a:pt x="832662" y="47854"/>
                          <a:pt x="780023" y="38283"/>
                          <a:pt x="722598" y="38283"/>
                        </a:cubicBezTo>
                        <a:cubicBezTo>
                          <a:pt x="713027" y="38283"/>
                          <a:pt x="703456" y="38283"/>
                          <a:pt x="698671" y="38283"/>
                        </a:cubicBezTo>
                        <a:cubicBezTo>
                          <a:pt x="665173" y="38283"/>
                          <a:pt x="636460" y="33498"/>
                          <a:pt x="607748" y="28712"/>
                        </a:cubicBezTo>
                        <a:cubicBezTo>
                          <a:pt x="598177" y="28712"/>
                          <a:pt x="588606" y="23927"/>
                          <a:pt x="579035" y="23927"/>
                        </a:cubicBezTo>
                        <a:lnTo>
                          <a:pt x="559894" y="19142"/>
                        </a:lnTo>
                        <a:lnTo>
                          <a:pt x="574250" y="14356"/>
                        </a:lnTo>
                        <a:cubicBezTo>
                          <a:pt x="550323" y="9571"/>
                          <a:pt x="521610" y="0"/>
                          <a:pt x="497683" y="0"/>
                        </a:cubicBezTo>
                        <a:cubicBezTo>
                          <a:pt x="478542" y="0"/>
                          <a:pt x="459400" y="4785"/>
                          <a:pt x="445044" y="14356"/>
                        </a:cubicBezTo>
                        <a:cubicBezTo>
                          <a:pt x="435473" y="19142"/>
                          <a:pt x="425902" y="33498"/>
                          <a:pt x="416331" y="47854"/>
                        </a:cubicBezTo>
                        <a:lnTo>
                          <a:pt x="416331" y="52640"/>
                        </a:lnTo>
                        <a:lnTo>
                          <a:pt x="411546" y="52640"/>
                        </a:lnTo>
                        <a:cubicBezTo>
                          <a:pt x="392404" y="47854"/>
                          <a:pt x="368477" y="43069"/>
                          <a:pt x="344550" y="43069"/>
                        </a:cubicBezTo>
                        <a:cubicBezTo>
                          <a:pt x="296696" y="43069"/>
                          <a:pt x="253627" y="57425"/>
                          <a:pt x="220129" y="81352"/>
                        </a:cubicBezTo>
                        <a:cubicBezTo>
                          <a:pt x="191417" y="105279"/>
                          <a:pt x="162704" y="133992"/>
                          <a:pt x="138777" y="162704"/>
                        </a:cubicBezTo>
                        <a:cubicBezTo>
                          <a:pt x="133991" y="167490"/>
                          <a:pt x="129206" y="172275"/>
                          <a:pt x="124421" y="177060"/>
                        </a:cubicBezTo>
                        <a:cubicBezTo>
                          <a:pt x="110064" y="191417"/>
                          <a:pt x="90923" y="210558"/>
                          <a:pt x="81352" y="234485"/>
                        </a:cubicBezTo>
                        <a:lnTo>
                          <a:pt x="81352" y="239271"/>
                        </a:lnTo>
                        <a:lnTo>
                          <a:pt x="76567" y="239271"/>
                        </a:lnTo>
                        <a:cubicBezTo>
                          <a:pt x="71781" y="239271"/>
                          <a:pt x="66996" y="239271"/>
                          <a:pt x="66996" y="239271"/>
                        </a:cubicBezTo>
                        <a:cubicBezTo>
                          <a:pt x="57425" y="239271"/>
                          <a:pt x="43068" y="239271"/>
                          <a:pt x="33498" y="253627"/>
                        </a:cubicBezTo>
                        <a:cubicBezTo>
                          <a:pt x="28712" y="258412"/>
                          <a:pt x="23927" y="267983"/>
                          <a:pt x="28712" y="277554"/>
                        </a:cubicBezTo>
                        <a:cubicBezTo>
                          <a:pt x="33498" y="296696"/>
                          <a:pt x="62210" y="315837"/>
                          <a:pt x="76567" y="325408"/>
                        </a:cubicBezTo>
                        <a:lnTo>
                          <a:pt x="76567" y="325408"/>
                        </a:lnTo>
                        <a:cubicBezTo>
                          <a:pt x="81352" y="330194"/>
                          <a:pt x="81352" y="330194"/>
                          <a:pt x="86137" y="334979"/>
                        </a:cubicBezTo>
                        <a:cubicBezTo>
                          <a:pt x="90923" y="334979"/>
                          <a:pt x="90923" y="339764"/>
                          <a:pt x="95708" y="339764"/>
                        </a:cubicBezTo>
                        <a:cubicBezTo>
                          <a:pt x="105279" y="349335"/>
                          <a:pt x="114850" y="354121"/>
                          <a:pt x="124421" y="363692"/>
                        </a:cubicBezTo>
                        <a:cubicBezTo>
                          <a:pt x="133991" y="373262"/>
                          <a:pt x="143563" y="378048"/>
                          <a:pt x="148348" y="387619"/>
                        </a:cubicBezTo>
                        <a:cubicBezTo>
                          <a:pt x="153133" y="392404"/>
                          <a:pt x="157919" y="392404"/>
                          <a:pt x="157919" y="397190"/>
                        </a:cubicBezTo>
                        <a:cubicBezTo>
                          <a:pt x="157919" y="401975"/>
                          <a:pt x="162704" y="401975"/>
                          <a:pt x="167490" y="406760"/>
                        </a:cubicBezTo>
                        <a:cubicBezTo>
                          <a:pt x="181846" y="425902"/>
                          <a:pt x="200987" y="445044"/>
                          <a:pt x="215344" y="445044"/>
                        </a:cubicBezTo>
                        <a:cubicBezTo>
                          <a:pt x="224914" y="445044"/>
                          <a:pt x="229700" y="440258"/>
                          <a:pt x="239271" y="430687"/>
                        </a:cubicBezTo>
                        <a:cubicBezTo>
                          <a:pt x="248842" y="416331"/>
                          <a:pt x="248842" y="401975"/>
                          <a:pt x="244056" y="378048"/>
                        </a:cubicBezTo>
                        <a:lnTo>
                          <a:pt x="244056" y="373262"/>
                        </a:lnTo>
                        <a:lnTo>
                          <a:pt x="248842" y="373262"/>
                        </a:lnTo>
                        <a:cubicBezTo>
                          <a:pt x="267983" y="358906"/>
                          <a:pt x="282339" y="344550"/>
                          <a:pt x="296696" y="325408"/>
                        </a:cubicBezTo>
                        <a:cubicBezTo>
                          <a:pt x="301481" y="315837"/>
                          <a:pt x="311052" y="311052"/>
                          <a:pt x="315838" y="301481"/>
                        </a:cubicBezTo>
                        <a:lnTo>
                          <a:pt x="344550" y="263198"/>
                        </a:lnTo>
                        <a:lnTo>
                          <a:pt x="325408" y="306267"/>
                        </a:lnTo>
                        <a:cubicBezTo>
                          <a:pt x="315838" y="330194"/>
                          <a:pt x="306266" y="354121"/>
                          <a:pt x="296696" y="378048"/>
                        </a:cubicBezTo>
                        <a:cubicBezTo>
                          <a:pt x="282339" y="421117"/>
                          <a:pt x="267983" y="478542"/>
                          <a:pt x="253627" y="535966"/>
                        </a:cubicBezTo>
                        <a:cubicBezTo>
                          <a:pt x="239271" y="598177"/>
                          <a:pt x="229700" y="646031"/>
                          <a:pt x="224914" y="693885"/>
                        </a:cubicBezTo>
                        <a:cubicBezTo>
                          <a:pt x="224914" y="698671"/>
                          <a:pt x="224914" y="708242"/>
                          <a:pt x="224914" y="713027"/>
                        </a:cubicBezTo>
                        <a:cubicBezTo>
                          <a:pt x="224914" y="732169"/>
                          <a:pt x="220129" y="746525"/>
                          <a:pt x="220129" y="765667"/>
                        </a:cubicBezTo>
                        <a:cubicBezTo>
                          <a:pt x="220129" y="770452"/>
                          <a:pt x="220129" y="775237"/>
                          <a:pt x="220129" y="780023"/>
                        </a:cubicBezTo>
                        <a:cubicBezTo>
                          <a:pt x="220129" y="784808"/>
                          <a:pt x="220129" y="789594"/>
                          <a:pt x="220129" y="799164"/>
                        </a:cubicBezTo>
                        <a:lnTo>
                          <a:pt x="220129" y="799164"/>
                        </a:lnTo>
                        <a:lnTo>
                          <a:pt x="220129" y="799164"/>
                        </a:lnTo>
                        <a:cubicBezTo>
                          <a:pt x="215344" y="803950"/>
                          <a:pt x="210558" y="808735"/>
                          <a:pt x="200987" y="808735"/>
                        </a:cubicBezTo>
                        <a:cubicBezTo>
                          <a:pt x="186631" y="813521"/>
                          <a:pt x="177060" y="823091"/>
                          <a:pt x="172275" y="832662"/>
                        </a:cubicBezTo>
                        <a:cubicBezTo>
                          <a:pt x="167490" y="847019"/>
                          <a:pt x="167490" y="866160"/>
                          <a:pt x="177060" y="885302"/>
                        </a:cubicBezTo>
                        <a:cubicBezTo>
                          <a:pt x="200987" y="923585"/>
                          <a:pt x="258412" y="942727"/>
                          <a:pt x="301481" y="947512"/>
                        </a:cubicBezTo>
                        <a:cubicBezTo>
                          <a:pt x="315838" y="947512"/>
                          <a:pt x="325408" y="952298"/>
                          <a:pt x="339765" y="952298"/>
                        </a:cubicBezTo>
                        <a:cubicBezTo>
                          <a:pt x="354121" y="952298"/>
                          <a:pt x="368477" y="952298"/>
                          <a:pt x="382833" y="952298"/>
                        </a:cubicBezTo>
                        <a:lnTo>
                          <a:pt x="387619" y="952298"/>
                        </a:lnTo>
                        <a:cubicBezTo>
                          <a:pt x="401975" y="923585"/>
                          <a:pt x="421117" y="923585"/>
                          <a:pt x="445044" y="918800"/>
                        </a:cubicBezTo>
                        <a:lnTo>
                          <a:pt x="445044" y="918800"/>
                        </a:lnTo>
                        <a:close/>
                        <a:moveTo>
                          <a:pt x="1052792" y="488112"/>
                        </a:moveTo>
                        <a:cubicBezTo>
                          <a:pt x="1052792" y="492898"/>
                          <a:pt x="1052792" y="497683"/>
                          <a:pt x="1052792" y="502469"/>
                        </a:cubicBezTo>
                        <a:cubicBezTo>
                          <a:pt x="1052792" y="497683"/>
                          <a:pt x="1052792" y="492898"/>
                          <a:pt x="1052792" y="488112"/>
                        </a:cubicBezTo>
                        <a:cubicBezTo>
                          <a:pt x="1052792" y="488112"/>
                          <a:pt x="1052792" y="488112"/>
                          <a:pt x="1052792" y="488112"/>
                        </a:cubicBezTo>
                        <a:close/>
                      </a:path>
                    </a:pathLst>
                  </a:custGeom>
                  <a:solidFill>
                    <a:srgbClr val="007481"/>
                  </a:solidFill>
                  <a:ln w="47824" cap="flat">
                    <a:noFill/>
                    <a:prstDash val="solid"/>
                    <a:miter/>
                  </a:ln>
                </p:spPr>
                <p:txBody>
                  <a:bodyPr rtlCol="0" anchor="ctr"/>
                  <a:lstStyle/>
                  <a:p>
                    <a:endParaRPr lang="en-US"/>
                  </a:p>
                </p:txBody>
              </p:sp>
            </p:grpSp>
            <p:sp>
              <p:nvSpPr>
                <p:cNvPr id="242" name="Freeform: Shape 241">
                  <a:extLst>
                    <a:ext uri="{FF2B5EF4-FFF2-40B4-BE49-F238E27FC236}">
                      <a16:creationId xmlns:a16="http://schemas.microsoft.com/office/drawing/2014/main" id="{AA8B25F9-7882-478E-8C06-A3F87F03281B}"/>
                    </a:ext>
                  </a:extLst>
                </p:cNvPr>
                <p:cNvSpPr/>
                <p:nvPr/>
              </p:nvSpPr>
              <p:spPr>
                <a:xfrm>
                  <a:off x="8551113" y="7534018"/>
                  <a:ext cx="286619" cy="101766"/>
                </a:xfrm>
                <a:custGeom>
                  <a:avLst/>
                  <a:gdLst>
                    <a:gd name="connsiteX0" fmla="*/ 281834 w 286619"/>
                    <a:gd name="connsiteY0" fmla="*/ 39556 h 101766"/>
                    <a:gd name="connsiteX1" fmla="*/ 166984 w 286619"/>
                    <a:gd name="connsiteY1" fmla="*/ 15629 h 101766"/>
                    <a:gd name="connsiteX2" fmla="*/ 80847 w 286619"/>
                    <a:gd name="connsiteY2" fmla="*/ 1273 h 101766"/>
                    <a:gd name="connsiteX3" fmla="*/ 13851 w 286619"/>
                    <a:gd name="connsiteY3" fmla="*/ 34771 h 101766"/>
                    <a:gd name="connsiteX4" fmla="*/ 4280 w 286619"/>
                    <a:gd name="connsiteY4" fmla="*/ 101767 h 101766"/>
                    <a:gd name="connsiteX5" fmla="*/ 9066 w 286619"/>
                    <a:gd name="connsiteY5" fmla="*/ 101767 h 101766"/>
                    <a:gd name="connsiteX6" fmla="*/ 37778 w 286619"/>
                    <a:gd name="connsiteY6" fmla="*/ 29985 h 101766"/>
                    <a:gd name="connsiteX7" fmla="*/ 123916 w 286619"/>
                    <a:gd name="connsiteY7" fmla="*/ 20415 h 101766"/>
                    <a:gd name="connsiteX8" fmla="*/ 200483 w 286619"/>
                    <a:gd name="connsiteY8" fmla="*/ 49127 h 101766"/>
                    <a:gd name="connsiteX9" fmla="*/ 286620 w 286619"/>
                    <a:gd name="connsiteY9" fmla="*/ 53912 h 101766"/>
                    <a:gd name="connsiteX10" fmla="*/ 281834 w 286619"/>
                    <a:gd name="connsiteY10" fmla="*/ 39556 h 10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19" h="101766">
                      <a:moveTo>
                        <a:pt x="281834" y="39556"/>
                      </a:moveTo>
                      <a:cubicBezTo>
                        <a:pt x="243551" y="29985"/>
                        <a:pt x="205268" y="29985"/>
                        <a:pt x="166984" y="15629"/>
                      </a:cubicBezTo>
                      <a:cubicBezTo>
                        <a:pt x="138272" y="6058"/>
                        <a:pt x="109560" y="-3513"/>
                        <a:pt x="80847" y="1273"/>
                      </a:cubicBezTo>
                      <a:cubicBezTo>
                        <a:pt x="56920" y="6058"/>
                        <a:pt x="32993" y="15629"/>
                        <a:pt x="13851" y="34771"/>
                      </a:cubicBezTo>
                      <a:cubicBezTo>
                        <a:pt x="-5291" y="53912"/>
                        <a:pt x="-505" y="77839"/>
                        <a:pt x="4280" y="101767"/>
                      </a:cubicBezTo>
                      <a:cubicBezTo>
                        <a:pt x="4280" y="101767"/>
                        <a:pt x="4280" y="101767"/>
                        <a:pt x="9066" y="101767"/>
                      </a:cubicBezTo>
                      <a:cubicBezTo>
                        <a:pt x="13851" y="73054"/>
                        <a:pt x="9066" y="49127"/>
                        <a:pt x="37778" y="29985"/>
                      </a:cubicBezTo>
                      <a:cubicBezTo>
                        <a:pt x="61705" y="15629"/>
                        <a:pt x="95203" y="15629"/>
                        <a:pt x="123916" y="20415"/>
                      </a:cubicBezTo>
                      <a:cubicBezTo>
                        <a:pt x="147843" y="25200"/>
                        <a:pt x="171770" y="39556"/>
                        <a:pt x="200483" y="49127"/>
                      </a:cubicBezTo>
                      <a:cubicBezTo>
                        <a:pt x="229195" y="58698"/>
                        <a:pt x="257907" y="58698"/>
                        <a:pt x="286620" y="53912"/>
                      </a:cubicBezTo>
                      <a:cubicBezTo>
                        <a:pt x="286620" y="44342"/>
                        <a:pt x="286620" y="39556"/>
                        <a:pt x="281834" y="39556"/>
                      </a:cubicBezTo>
                      <a:close/>
                    </a:path>
                  </a:pathLst>
                </a:custGeom>
                <a:solidFill>
                  <a:srgbClr val="007481"/>
                </a:solidFill>
                <a:ln w="47824"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AB499CC5-23E0-4C3A-A161-87E0D808F242}"/>
                    </a:ext>
                  </a:extLst>
                </p:cNvPr>
                <p:cNvSpPr/>
                <p:nvPr/>
              </p:nvSpPr>
              <p:spPr>
                <a:xfrm>
                  <a:off x="8426187" y="7750635"/>
                  <a:ext cx="68873" cy="133991"/>
                </a:xfrm>
                <a:custGeom>
                  <a:avLst/>
                  <a:gdLst>
                    <a:gd name="connsiteX0" fmla="*/ 66996 w 68873"/>
                    <a:gd name="connsiteY0" fmla="*/ 0 h 133991"/>
                    <a:gd name="connsiteX1" fmla="*/ 66996 w 68873"/>
                    <a:gd name="connsiteY1" fmla="*/ 0 h 133991"/>
                    <a:gd name="connsiteX2" fmla="*/ 43069 w 68873"/>
                    <a:gd name="connsiteY2" fmla="*/ 76567 h 133991"/>
                    <a:gd name="connsiteX3" fmla="*/ 0 w 68873"/>
                    <a:gd name="connsiteY3" fmla="*/ 129206 h 133991"/>
                    <a:gd name="connsiteX4" fmla="*/ 4785 w 68873"/>
                    <a:gd name="connsiteY4" fmla="*/ 133992 h 133991"/>
                    <a:gd name="connsiteX5" fmla="*/ 57425 w 68873"/>
                    <a:gd name="connsiteY5" fmla="*/ 81352 h 133991"/>
                    <a:gd name="connsiteX6" fmla="*/ 66996 w 68873"/>
                    <a:gd name="connsiteY6" fmla="*/ 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873" h="133991">
                      <a:moveTo>
                        <a:pt x="66996" y="0"/>
                      </a:moveTo>
                      <a:cubicBezTo>
                        <a:pt x="66996" y="0"/>
                        <a:pt x="62211" y="0"/>
                        <a:pt x="66996" y="0"/>
                      </a:cubicBezTo>
                      <a:cubicBezTo>
                        <a:pt x="57425" y="23927"/>
                        <a:pt x="57425" y="52640"/>
                        <a:pt x="43069" y="76567"/>
                      </a:cubicBezTo>
                      <a:cubicBezTo>
                        <a:pt x="28712" y="95708"/>
                        <a:pt x="9571" y="110065"/>
                        <a:pt x="0" y="129206"/>
                      </a:cubicBezTo>
                      <a:cubicBezTo>
                        <a:pt x="0" y="133992"/>
                        <a:pt x="0" y="133992"/>
                        <a:pt x="4785" y="133992"/>
                      </a:cubicBezTo>
                      <a:cubicBezTo>
                        <a:pt x="23927" y="124421"/>
                        <a:pt x="47854" y="100494"/>
                        <a:pt x="57425" y="81352"/>
                      </a:cubicBezTo>
                      <a:cubicBezTo>
                        <a:pt x="66996" y="57425"/>
                        <a:pt x="71781" y="28712"/>
                        <a:pt x="66996" y="0"/>
                      </a:cubicBezTo>
                      <a:close/>
                    </a:path>
                  </a:pathLst>
                </a:custGeom>
                <a:solidFill>
                  <a:srgbClr val="007481"/>
                </a:solidFill>
                <a:ln w="47824"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30979A8E-5981-406C-9641-6689276BBEF1}"/>
                    </a:ext>
                  </a:extLst>
                </p:cNvPr>
                <p:cNvSpPr/>
                <p:nvPr/>
              </p:nvSpPr>
              <p:spPr>
                <a:xfrm>
                  <a:off x="9086575" y="7707566"/>
                  <a:ext cx="116727" cy="607747"/>
                </a:xfrm>
                <a:custGeom>
                  <a:avLst/>
                  <a:gdLst>
                    <a:gd name="connsiteX0" fmla="*/ 105279 w 116727"/>
                    <a:gd name="connsiteY0" fmla="*/ 205773 h 607747"/>
                    <a:gd name="connsiteX1" fmla="*/ 100494 w 116727"/>
                    <a:gd name="connsiteY1" fmla="*/ 172275 h 607747"/>
                    <a:gd name="connsiteX2" fmla="*/ 76567 w 116727"/>
                    <a:gd name="connsiteY2" fmla="*/ 33498 h 607747"/>
                    <a:gd name="connsiteX3" fmla="*/ 71781 w 116727"/>
                    <a:gd name="connsiteY3" fmla="*/ 33498 h 607747"/>
                    <a:gd name="connsiteX4" fmla="*/ 90923 w 116727"/>
                    <a:gd name="connsiteY4" fmla="*/ 133992 h 607747"/>
                    <a:gd name="connsiteX5" fmla="*/ 76567 w 116727"/>
                    <a:gd name="connsiteY5" fmla="*/ 90923 h 607747"/>
                    <a:gd name="connsiteX6" fmla="*/ 4785 w 116727"/>
                    <a:gd name="connsiteY6" fmla="*/ 0 h 607747"/>
                    <a:gd name="connsiteX7" fmla="*/ 0 w 116727"/>
                    <a:gd name="connsiteY7" fmla="*/ 4786 h 607747"/>
                    <a:gd name="connsiteX8" fmla="*/ 62210 w 116727"/>
                    <a:gd name="connsiteY8" fmla="*/ 100494 h 607747"/>
                    <a:gd name="connsiteX9" fmla="*/ 95708 w 116727"/>
                    <a:gd name="connsiteY9" fmla="*/ 215344 h 607747"/>
                    <a:gd name="connsiteX10" fmla="*/ 105279 w 116727"/>
                    <a:gd name="connsiteY10" fmla="*/ 334979 h 607747"/>
                    <a:gd name="connsiteX11" fmla="*/ 105279 w 116727"/>
                    <a:gd name="connsiteY11" fmla="*/ 445044 h 607747"/>
                    <a:gd name="connsiteX12" fmla="*/ 95708 w 116727"/>
                    <a:gd name="connsiteY12" fmla="*/ 512040 h 607747"/>
                    <a:gd name="connsiteX13" fmla="*/ 62210 w 116727"/>
                    <a:gd name="connsiteY13" fmla="*/ 607748 h 607747"/>
                    <a:gd name="connsiteX14" fmla="*/ 62210 w 116727"/>
                    <a:gd name="connsiteY14" fmla="*/ 607748 h 607747"/>
                    <a:gd name="connsiteX15" fmla="*/ 100494 w 116727"/>
                    <a:gd name="connsiteY15" fmla="*/ 521610 h 607747"/>
                    <a:gd name="connsiteX16" fmla="*/ 114850 w 116727"/>
                    <a:gd name="connsiteY16" fmla="*/ 416331 h 607747"/>
                    <a:gd name="connsiteX17" fmla="*/ 105279 w 116727"/>
                    <a:gd name="connsiteY17" fmla="*/ 205773 h 607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727" h="607747">
                      <a:moveTo>
                        <a:pt x="105279" y="205773"/>
                      </a:moveTo>
                      <a:cubicBezTo>
                        <a:pt x="105279" y="196202"/>
                        <a:pt x="100494" y="186631"/>
                        <a:pt x="100494" y="172275"/>
                      </a:cubicBezTo>
                      <a:cubicBezTo>
                        <a:pt x="105279" y="124421"/>
                        <a:pt x="100494" y="76567"/>
                        <a:pt x="76567" y="33498"/>
                      </a:cubicBezTo>
                      <a:cubicBezTo>
                        <a:pt x="76567" y="33498"/>
                        <a:pt x="71781" y="33498"/>
                        <a:pt x="71781" y="33498"/>
                      </a:cubicBezTo>
                      <a:cubicBezTo>
                        <a:pt x="86137" y="66996"/>
                        <a:pt x="86137" y="100494"/>
                        <a:pt x="90923" y="133992"/>
                      </a:cubicBezTo>
                      <a:cubicBezTo>
                        <a:pt x="86137" y="119635"/>
                        <a:pt x="81352" y="105279"/>
                        <a:pt x="76567" y="90923"/>
                      </a:cubicBezTo>
                      <a:cubicBezTo>
                        <a:pt x="57425" y="57425"/>
                        <a:pt x="33498" y="28713"/>
                        <a:pt x="4785" y="0"/>
                      </a:cubicBezTo>
                      <a:cubicBezTo>
                        <a:pt x="4785" y="0"/>
                        <a:pt x="0" y="0"/>
                        <a:pt x="0" y="4786"/>
                      </a:cubicBezTo>
                      <a:cubicBezTo>
                        <a:pt x="19141" y="38283"/>
                        <a:pt x="47854" y="62211"/>
                        <a:pt x="62210" y="100494"/>
                      </a:cubicBezTo>
                      <a:cubicBezTo>
                        <a:pt x="76567" y="138777"/>
                        <a:pt x="86137" y="177060"/>
                        <a:pt x="95708" y="215344"/>
                      </a:cubicBezTo>
                      <a:cubicBezTo>
                        <a:pt x="100494" y="253627"/>
                        <a:pt x="105279" y="296696"/>
                        <a:pt x="105279" y="334979"/>
                      </a:cubicBezTo>
                      <a:cubicBezTo>
                        <a:pt x="105279" y="373263"/>
                        <a:pt x="100494" y="406760"/>
                        <a:pt x="105279" y="445044"/>
                      </a:cubicBezTo>
                      <a:cubicBezTo>
                        <a:pt x="105279" y="468971"/>
                        <a:pt x="100494" y="488112"/>
                        <a:pt x="95708" y="512040"/>
                      </a:cubicBezTo>
                      <a:cubicBezTo>
                        <a:pt x="86137" y="540752"/>
                        <a:pt x="76567" y="579035"/>
                        <a:pt x="62210" y="607748"/>
                      </a:cubicBezTo>
                      <a:cubicBezTo>
                        <a:pt x="62210" y="607748"/>
                        <a:pt x="62210" y="607748"/>
                        <a:pt x="62210" y="607748"/>
                      </a:cubicBezTo>
                      <a:cubicBezTo>
                        <a:pt x="81352" y="583821"/>
                        <a:pt x="90923" y="550323"/>
                        <a:pt x="100494" y="521610"/>
                      </a:cubicBezTo>
                      <a:cubicBezTo>
                        <a:pt x="110064" y="488112"/>
                        <a:pt x="114850" y="449829"/>
                        <a:pt x="114850" y="416331"/>
                      </a:cubicBezTo>
                      <a:cubicBezTo>
                        <a:pt x="119635" y="349336"/>
                        <a:pt x="114850" y="277554"/>
                        <a:pt x="105279" y="205773"/>
                      </a:cubicBezTo>
                      <a:close/>
                    </a:path>
                  </a:pathLst>
                </a:custGeom>
                <a:solidFill>
                  <a:srgbClr val="007481"/>
                </a:solidFill>
                <a:ln w="47824"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60E1B782-5535-45F1-8BF4-ECDB474D98A3}"/>
                    </a:ext>
                  </a:extLst>
                </p:cNvPr>
                <p:cNvSpPr/>
                <p:nvPr/>
              </p:nvSpPr>
              <p:spPr>
                <a:xfrm>
                  <a:off x="9205282" y="7997349"/>
                  <a:ext cx="48781" cy="127163"/>
                </a:xfrm>
                <a:custGeom>
                  <a:avLst/>
                  <a:gdLst>
                    <a:gd name="connsiteX0" fmla="*/ 48782 w 48781"/>
                    <a:gd name="connsiteY0" fmla="*/ 116977 h 127163"/>
                    <a:gd name="connsiteX1" fmla="*/ 15284 w 48781"/>
                    <a:gd name="connsiteY1" fmla="*/ 73908 h 127163"/>
                    <a:gd name="connsiteX2" fmla="*/ 34425 w 48781"/>
                    <a:gd name="connsiteY2" fmla="*/ 2127 h 127163"/>
                    <a:gd name="connsiteX3" fmla="*/ 29640 w 48781"/>
                    <a:gd name="connsiteY3" fmla="*/ 2127 h 127163"/>
                    <a:gd name="connsiteX4" fmla="*/ 928 w 48781"/>
                    <a:gd name="connsiteY4" fmla="*/ 83479 h 127163"/>
                    <a:gd name="connsiteX5" fmla="*/ 48782 w 48781"/>
                    <a:gd name="connsiteY5" fmla="*/ 126548 h 127163"/>
                    <a:gd name="connsiteX6" fmla="*/ 48782 w 48781"/>
                    <a:gd name="connsiteY6" fmla="*/ 116977 h 12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81" h="127163">
                      <a:moveTo>
                        <a:pt x="48782" y="116977"/>
                      </a:moveTo>
                      <a:cubicBezTo>
                        <a:pt x="29640" y="107406"/>
                        <a:pt x="20069" y="97835"/>
                        <a:pt x="15284" y="73908"/>
                      </a:cubicBezTo>
                      <a:cubicBezTo>
                        <a:pt x="10498" y="45196"/>
                        <a:pt x="24855" y="26054"/>
                        <a:pt x="34425" y="2127"/>
                      </a:cubicBezTo>
                      <a:cubicBezTo>
                        <a:pt x="34425" y="2127"/>
                        <a:pt x="34425" y="-2659"/>
                        <a:pt x="29640" y="2127"/>
                      </a:cubicBezTo>
                      <a:cubicBezTo>
                        <a:pt x="10498" y="26054"/>
                        <a:pt x="-3858" y="54766"/>
                        <a:pt x="928" y="83479"/>
                      </a:cubicBezTo>
                      <a:cubicBezTo>
                        <a:pt x="5713" y="107406"/>
                        <a:pt x="20069" y="131333"/>
                        <a:pt x="48782" y="126548"/>
                      </a:cubicBezTo>
                      <a:cubicBezTo>
                        <a:pt x="48782" y="121762"/>
                        <a:pt x="48782" y="116977"/>
                        <a:pt x="48782" y="116977"/>
                      </a:cubicBezTo>
                      <a:close/>
                    </a:path>
                  </a:pathLst>
                </a:custGeom>
                <a:solidFill>
                  <a:srgbClr val="007481"/>
                </a:solidFill>
                <a:ln w="47824"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EE5A86D5-8550-4E00-A89D-87B8BF1CA865}"/>
                    </a:ext>
                  </a:extLst>
                </p:cNvPr>
                <p:cNvSpPr/>
                <p:nvPr/>
              </p:nvSpPr>
              <p:spPr>
                <a:xfrm>
                  <a:off x="8505412" y="8401451"/>
                  <a:ext cx="565609" cy="108466"/>
                </a:xfrm>
                <a:custGeom>
                  <a:avLst/>
                  <a:gdLst>
                    <a:gd name="connsiteX0" fmla="*/ 562021 w 565609"/>
                    <a:gd name="connsiteY0" fmla="*/ 0 h 108466"/>
                    <a:gd name="connsiteX1" fmla="*/ 279681 w 565609"/>
                    <a:gd name="connsiteY1" fmla="*/ 90923 h 108466"/>
                    <a:gd name="connsiteX2" fmla="*/ 2127 w 565609"/>
                    <a:gd name="connsiteY2" fmla="*/ 38283 h 108466"/>
                    <a:gd name="connsiteX3" fmla="*/ 2127 w 565609"/>
                    <a:gd name="connsiteY3" fmla="*/ 43069 h 108466"/>
                    <a:gd name="connsiteX4" fmla="*/ 270111 w 565609"/>
                    <a:gd name="connsiteY4" fmla="*/ 105279 h 108466"/>
                    <a:gd name="connsiteX5" fmla="*/ 428029 w 565609"/>
                    <a:gd name="connsiteY5" fmla="*/ 71781 h 108466"/>
                    <a:gd name="connsiteX6" fmla="*/ 562021 w 565609"/>
                    <a:gd name="connsiteY6" fmla="*/ 0 h 108466"/>
                    <a:gd name="connsiteX7" fmla="*/ 562021 w 565609"/>
                    <a:gd name="connsiteY7" fmla="*/ 0 h 10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609" h="108466">
                      <a:moveTo>
                        <a:pt x="562021" y="0"/>
                      </a:moveTo>
                      <a:cubicBezTo>
                        <a:pt x="475883" y="47854"/>
                        <a:pt x="380175" y="71781"/>
                        <a:pt x="279681" y="90923"/>
                      </a:cubicBezTo>
                      <a:cubicBezTo>
                        <a:pt x="183973" y="105279"/>
                        <a:pt x="88264" y="81352"/>
                        <a:pt x="2127" y="38283"/>
                      </a:cubicBezTo>
                      <a:cubicBezTo>
                        <a:pt x="2127" y="38283"/>
                        <a:pt x="-2659" y="38283"/>
                        <a:pt x="2127" y="43069"/>
                      </a:cubicBezTo>
                      <a:cubicBezTo>
                        <a:pt x="73908" y="105279"/>
                        <a:pt x="183973" y="114850"/>
                        <a:pt x="270111" y="105279"/>
                      </a:cubicBezTo>
                      <a:cubicBezTo>
                        <a:pt x="322750" y="100494"/>
                        <a:pt x="375390" y="86138"/>
                        <a:pt x="428029" y="71781"/>
                      </a:cubicBezTo>
                      <a:cubicBezTo>
                        <a:pt x="475883" y="52640"/>
                        <a:pt x="528523" y="38283"/>
                        <a:pt x="562021" y="0"/>
                      </a:cubicBezTo>
                      <a:cubicBezTo>
                        <a:pt x="566806" y="0"/>
                        <a:pt x="566806" y="0"/>
                        <a:pt x="562021" y="0"/>
                      </a:cubicBezTo>
                      <a:close/>
                    </a:path>
                  </a:pathLst>
                </a:custGeom>
                <a:solidFill>
                  <a:srgbClr val="007481"/>
                </a:solidFill>
                <a:ln w="47824"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B0563752-F840-4763-BC3F-13644FC66547}"/>
                    </a:ext>
                  </a:extLst>
                </p:cNvPr>
                <p:cNvSpPr/>
                <p:nvPr/>
              </p:nvSpPr>
              <p:spPr>
                <a:xfrm>
                  <a:off x="8610691" y="7686297"/>
                  <a:ext cx="216274" cy="61485"/>
                </a:xfrm>
                <a:custGeom>
                  <a:avLst/>
                  <a:gdLst>
                    <a:gd name="connsiteX0" fmla="*/ 212685 w 216274"/>
                    <a:gd name="connsiteY0" fmla="*/ 2127 h 61485"/>
                    <a:gd name="connsiteX1" fmla="*/ 2127 w 216274"/>
                    <a:gd name="connsiteY1" fmla="*/ 16483 h 61485"/>
                    <a:gd name="connsiteX2" fmla="*/ 2127 w 216274"/>
                    <a:gd name="connsiteY2" fmla="*/ 16483 h 61485"/>
                    <a:gd name="connsiteX3" fmla="*/ 212685 w 216274"/>
                    <a:gd name="connsiteY3" fmla="*/ 2127 h 61485"/>
                    <a:gd name="connsiteX4" fmla="*/ 212685 w 216274"/>
                    <a:gd name="connsiteY4" fmla="*/ 2127 h 6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274" h="61485">
                      <a:moveTo>
                        <a:pt x="212685" y="2127"/>
                      </a:moveTo>
                      <a:cubicBezTo>
                        <a:pt x="164831" y="59552"/>
                        <a:pt x="59552" y="73908"/>
                        <a:pt x="2127" y="16483"/>
                      </a:cubicBezTo>
                      <a:cubicBezTo>
                        <a:pt x="2127" y="16483"/>
                        <a:pt x="-2659" y="16483"/>
                        <a:pt x="2127" y="16483"/>
                      </a:cubicBezTo>
                      <a:cubicBezTo>
                        <a:pt x="54766" y="78693"/>
                        <a:pt x="183972" y="78693"/>
                        <a:pt x="212685" y="2127"/>
                      </a:cubicBezTo>
                      <a:cubicBezTo>
                        <a:pt x="217471" y="2127"/>
                        <a:pt x="217471" y="-2659"/>
                        <a:pt x="212685" y="2127"/>
                      </a:cubicBezTo>
                      <a:close/>
                    </a:path>
                  </a:pathLst>
                </a:custGeom>
                <a:solidFill>
                  <a:srgbClr val="007481"/>
                </a:solidFill>
                <a:ln w="47824"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D165DA26-74BD-4465-8C74-6CA70234A1DB}"/>
                    </a:ext>
                  </a:extLst>
                </p:cNvPr>
                <p:cNvSpPr/>
                <p:nvPr/>
              </p:nvSpPr>
              <p:spPr>
                <a:xfrm>
                  <a:off x="8558982" y="7554433"/>
                  <a:ext cx="292971" cy="193517"/>
                </a:xfrm>
                <a:custGeom>
                  <a:avLst/>
                  <a:gdLst>
                    <a:gd name="connsiteX0" fmla="*/ 283536 w 292971"/>
                    <a:gd name="connsiteY0" fmla="*/ 38283 h 193517"/>
                    <a:gd name="connsiteX1" fmla="*/ 283536 w 292971"/>
                    <a:gd name="connsiteY1" fmla="*/ 38283 h 193517"/>
                    <a:gd name="connsiteX2" fmla="*/ 230896 w 292971"/>
                    <a:gd name="connsiteY2" fmla="*/ 23927 h 193517"/>
                    <a:gd name="connsiteX3" fmla="*/ 159115 w 292971"/>
                    <a:gd name="connsiteY3" fmla="*/ 19142 h 193517"/>
                    <a:gd name="connsiteX4" fmla="*/ 29909 w 292971"/>
                    <a:gd name="connsiteY4" fmla="*/ 0 h 193517"/>
                    <a:gd name="connsiteX5" fmla="*/ 29909 w 292971"/>
                    <a:gd name="connsiteY5" fmla="*/ 0 h 193517"/>
                    <a:gd name="connsiteX6" fmla="*/ 1196 w 292971"/>
                    <a:gd name="connsiteY6" fmla="*/ 86137 h 193517"/>
                    <a:gd name="connsiteX7" fmla="*/ 63407 w 292971"/>
                    <a:gd name="connsiteY7" fmla="*/ 167490 h 193517"/>
                    <a:gd name="connsiteX8" fmla="*/ 240467 w 292971"/>
                    <a:gd name="connsiteY8" fmla="*/ 172275 h 193517"/>
                    <a:gd name="connsiteX9" fmla="*/ 278750 w 292971"/>
                    <a:gd name="connsiteY9" fmla="*/ 133992 h 193517"/>
                    <a:gd name="connsiteX10" fmla="*/ 283536 w 292971"/>
                    <a:gd name="connsiteY10" fmla="*/ 38283 h 193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971" h="193517">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111261" y="196202"/>
                        <a:pt x="187827" y="205773"/>
                        <a:pt x="240467" y="172275"/>
                      </a:cubicBezTo>
                      <a:cubicBezTo>
                        <a:pt x="254823" y="162704"/>
                        <a:pt x="269180" y="148348"/>
                        <a:pt x="278750" y="133992"/>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CC33C88E-9D98-47F1-8B75-5654E94869C0}"/>
                    </a:ext>
                  </a:extLst>
                </p:cNvPr>
                <p:cNvSpPr/>
                <p:nvPr/>
              </p:nvSpPr>
              <p:spPr>
                <a:xfrm>
                  <a:off x="8558982" y="7554433"/>
                  <a:ext cx="292761" cy="196201"/>
                </a:xfrm>
                <a:custGeom>
                  <a:avLst/>
                  <a:gdLst>
                    <a:gd name="connsiteX0" fmla="*/ 283536 w 292761"/>
                    <a:gd name="connsiteY0" fmla="*/ 38283 h 196201"/>
                    <a:gd name="connsiteX1" fmla="*/ 283536 w 292761"/>
                    <a:gd name="connsiteY1" fmla="*/ 38283 h 196201"/>
                    <a:gd name="connsiteX2" fmla="*/ 230896 w 292761"/>
                    <a:gd name="connsiteY2" fmla="*/ 23927 h 196201"/>
                    <a:gd name="connsiteX3" fmla="*/ 159115 w 292761"/>
                    <a:gd name="connsiteY3" fmla="*/ 19142 h 196201"/>
                    <a:gd name="connsiteX4" fmla="*/ 29909 w 292761"/>
                    <a:gd name="connsiteY4" fmla="*/ 0 h 196201"/>
                    <a:gd name="connsiteX5" fmla="*/ 29909 w 292761"/>
                    <a:gd name="connsiteY5" fmla="*/ 0 h 196201"/>
                    <a:gd name="connsiteX6" fmla="*/ 1196 w 292761"/>
                    <a:gd name="connsiteY6" fmla="*/ 86137 h 196201"/>
                    <a:gd name="connsiteX7" fmla="*/ 63407 w 292761"/>
                    <a:gd name="connsiteY7" fmla="*/ 167490 h 196201"/>
                    <a:gd name="connsiteX8" fmla="*/ 77763 w 292761"/>
                    <a:gd name="connsiteY8" fmla="*/ 172275 h 196201"/>
                    <a:gd name="connsiteX9" fmla="*/ 44265 w 292761"/>
                    <a:gd name="connsiteY9" fmla="*/ 133992 h 196201"/>
                    <a:gd name="connsiteX10" fmla="*/ 39480 w 292761"/>
                    <a:gd name="connsiteY10" fmla="*/ 105279 h 196201"/>
                    <a:gd name="connsiteX11" fmla="*/ 63407 w 292761"/>
                    <a:gd name="connsiteY11" fmla="*/ 100494 h 196201"/>
                    <a:gd name="connsiteX12" fmla="*/ 87334 w 292761"/>
                    <a:gd name="connsiteY12" fmla="*/ 124421 h 196201"/>
                    <a:gd name="connsiteX13" fmla="*/ 144759 w 292761"/>
                    <a:gd name="connsiteY13" fmla="*/ 153133 h 196201"/>
                    <a:gd name="connsiteX14" fmla="*/ 183042 w 292761"/>
                    <a:gd name="connsiteY14" fmla="*/ 153133 h 196201"/>
                    <a:gd name="connsiteX15" fmla="*/ 230896 w 292761"/>
                    <a:gd name="connsiteY15" fmla="*/ 124421 h 196201"/>
                    <a:gd name="connsiteX16" fmla="*/ 245253 w 292761"/>
                    <a:gd name="connsiteY16" fmla="*/ 119635 h 196201"/>
                    <a:gd name="connsiteX17" fmla="*/ 240467 w 292761"/>
                    <a:gd name="connsiteY17" fmla="*/ 157919 h 196201"/>
                    <a:gd name="connsiteX18" fmla="*/ 183042 w 292761"/>
                    <a:gd name="connsiteY18" fmla="*/ 191417 h 196201"/>
                    <a:gd name="connsiteX19" fmla="*/ 168686 w 292761"/>
                    <a:gd name="connsiteY19" fmla="*/ 196202 h 196201"/>
                    <a:gd name="connsiteX20" fmla="*/ 235682 w 292761"/>
                    <a:gd name="connsiteY20" fmla="*/ 177060 h 196201"/>
                    <a:gd name="connsiteX21" fmla="*/ 273965 w 292761"/>
                    <a:gd name="connsiteY21" fmla="*/ 138777 h 196201"/>
                    <a:gd name="connsiteX22" fmla="*/ 283536 w 292761"/>
                    <a:gd name="connsiteY22" fmla="*/ 38283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2761" h="196201">
                      <a:moveTo>
                        <a:pt x="283536" y="38283"/>
                      </a:moveTo>
                      <a:cubicBezTo>
                        <a:pt x="283536" y="38283"/>
                        <a:pt x="283536" y="38283"/>
                        <a:pt x="283536" y="38283"/>
                      </a:cubicBezTo>
                      <a:cubicBezTo>
                        <a:pt x="269180" y="19142"/>
                        <a:pt x="250038" y="23927"/>
                        <a:pt x="230896" y="23927"/>
                      </a:cubicBezTo>
                      <a:cubicBezTo>
                        <a:pt x="206969" y="23927"/>
                        <a:pt x="183042" y="19142"/>
                        <a:pt x="159115" y="19142"/>
                      </a:cubicBezTo>
                      <a:cubicBezTo>
                        <a:pt x="116046" y="14356"/>
                        <a:pt x="72978" y="9571"/>
                        <a:pt x="29909" y="0"/>
                      </a:cubicBezTo>
                      <a:cubicBezTo>
                        <a:pt x="29909" y="0"/>
                        <a:pt x="29909" y="0"/>
                        <a:pt x="29909" y="0"/>
                      </a:cubicBezTo>
                      <a:cubicBezTo>
                        <a:pt x="5982" y="14356"/>
                        <a:pt x="-3589" y="57425"/>
                        <a:pt x="1196" y="86137"/>
                      </a:cubicBezTo>
                      <a:cubicBezTo>
                        <a:pt x="10767" y="119635"/>
                        <a:pt x="34694" y="148348"/>
                        <a:pt x="63407" y="167490"/>
                      </a:cubicBezTo>
                      <a:cubicBezTo>
                        <a:pt x="68192" y="167490"/>
                        <a:pt x="72978" y="172275"/>
                        <a:pt x="77763" y="172275"/>
                      </a:cubicBezTo>
                      <a:cubicBezTo>
                        <a:pt x="63407" y="162704"/>
                        <a:pt x="53836" y="153133"/>
                        <a:pt x="44265" y="133992"/>
                      </a:cubicBezTo>
                      <a:cubicBezTo>
                        <a:pt x="39480" y="124421"/>
                        <a:pt x="34694" y="114850"/>
                        <a:pt x="39480" y="105279"/>
                      </a:cubicBezTo>
                      <a:cubicBezTo>
                        <a:pt x="39480" y="90923"/>
                        <a:pt x="53836" y="90923"/>
                        <a:pt x="63407" y="100494"/>
                      </a:cubicBezTo>
                      <a:cubicBezTo>
                        <a:pt x="72978" y="110065"/>
                        <a:pt x="77763" y="114850"/>
                        <a:pt x="87334" y="124421"/>
                      </a:cubicBezTo>
                      <a:cubicBezTo>
                        <a:pt x="106476" y="138777"/>
                        <a:pt x="125617" y="148348"/>
                        <a:pt x="144759" y="153133"/>
                      </a:cubicBezTo>
                      <a:cubicBezTo>
                        <a:pt x="159115" y="153133"/>
                        <a:pt x="168686" y="153133"/>
                        <a:pt x="183042" y="153133"/>
                      </a:cubicBezTo>
                      <a:cubicBezTo>
                        <a:pt x="202184" y="148348"/>
                        <a:pt x="216540" y="133992"/>
                        <a:pt x="230896" y="124421"/>
                      </a:cubicBezTo>
                      <a:cubicBezTo>
                        <a:pt x="235682" y="119635"/>
                        <a:pt x="240467" y="119635"/>
                        <a:pt x="245253" y="119635"/>
                      </a:cubicBezTo>
                      <a:cubicBezTo>
                        <a:pt x="259609" y="124421"/>
                        <a:pt x="250038" y="148348"/>
                        <a:pt x="240467" y="157919"/>
                      </a:cubicBezTo>
                      <a:cubicBezTo>
                        <a:pt x="226111" y="177060"/>
                        <a:pt x="202184" y="186631"/>
                        <a:pt x="183042" y="191417"/>
                      </a:cubicBezTo>
                      <a:cubicBezTo>
                        <a:pt x="178257" y="191417"/>
                        <a:pt x="173471" y="191417"/>
                        <a:pt x="168686" y="196202"/>
                      </a:cubicBezTo>
                      <a:cubicBezTo>
                        <a:pt x="192613" y="196202"/>
                        <a:pt x="216540" y="186631"/>
                        <a:pt x="235682" y="177060"/>
                      </a:cubicBezTo>
                      <a:cubicBezTo>
                        <a:pt x="250038" y="167490"/>
                        <a:pt x="264394" y="153133"/>
                        <a:pt x="273965" y="138777"/>
                      </a:cubicBezTo>
                      <a:cubicBezTo>
                        <a:pt x="288322" y="105279"/>
                        <a:pt x="302678" y="62210"/>
                        <a:pt x="283536" y="38283"/>
                      </a:cubicBezTo>
                      <a:close/>
                    </a:path>
                  </a:pathLst>
                </a:custGeom>
                <a:solidFill>
                  <a:srgbClr val="009A9A">
                    <a:alpha val="30000"/>
                  </a:srgbClr>
                </a:solidFill>
                <a:ln w="47824"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BCE85A07-2C10-4BD2-87B0-27F0B7A5CC6E}"/>
                    </a:ext>
                  </a:extLst>
                </p:cNvPr>
                <p:cNvSpPr/>
                <p:nvPr/>
              </p:nvSpPr>
              <p:spPr>
                <a:xfrm>
                  <a:off x="8177345" y="7691250"/>
                  <a:ext cx="1306418" cy="813087"/>
                </a:xfrm>
                <a:custGeom>
                  <a:avLst/>
                  <a:gdLst>
                    <a:gd name="connsiteX0" fmla="*/ 1124573 w 1306418"/>
                    <a:gd name="connsiteY0" fmla="*/ 217304 h 813087"/>
                    <a:gd name="connsiteX1" fmla="*/ 1024079 w 1306418"/>
                    <a:gd name="connsiteY1" fmla="*/ 83312 h 813087"/>
                    <a:gd name="connsiteX2" fmla="*/ 985796 w 1306418"/>
                    <a:gd name="connsiteY2" fmla="*/ 30672 h 813087"/>
                    <a:gd name="connsiteX3" fmla="*/ 957084 w 1306418"/>
                    <a:gd name="connsiteY3" fmla="*/ 35458 h 813087"/>
                    <a:gd name="connsiteX4" fmla="*/ 923585 w 1306418"/>
                    <a:gd name="connsiteY4" fmla="*/ 6745 h 813087"/>
                    <a:gd name="connsiteX5" fmla="*/ 890088 w 1306418"/>
                    <a:gd name="connsiteY5" fmla="*/ 25887 h 813087"/>
                    <a:gd name="connsiteX6" fmla="*/ 928371 w 1306418"/>
                    <a:gd name="connsiteY6" fmla="*/ 88097 h 813087"/>
                    <a:gd name="connsiteX7" fmla="*/ 952298 w 1306418"/>
                    <a:gd name="connsiteY7" fmla="*/ 159879 h 813087"/>
                    <a:gd name="connsiteX8" fmla="*/ 976225 w 1306418"/>
                    <a:gd name="connsiteY8" fmla="*/ 303441 h 813087"/>
                    <a:gd name="connsiteX9" fmla="*/ 961869 w 1306418"/>
                    <a:gd name="connsiteY9" fmla="*/ 509214 h 813087"/>
                    <a:gd name="connsiteX10" fmla="*/ 851804 w 1306418"/>
                    <a:gd name="connsiteY10" fmla="*/ 633635 h 813087"/>
                    <a:gd name="connsiteX11" fmla="*/ 732169 w 1306418"/>
                    <a:gd name="connsiteY11" fmla="*/ 662347 h 813087"/>
                    <a:gd name="connsiteX12" fmla="*/ 727383 w 1306418"/>
                    <a:gd name="connsiteY12" fmla="*/ 614493 h 813087"/>
                    <a:gd name="connsiteX13" fmla="*/ 751310 w 1306418"/>
                    <a:gd name="connsiteY13" fmla="*/ 537926 h 813087"/>
                    <a:gd name="connsiteX14" fmla="*/ 751310 w 1306418"/>
                    <a:gd name="connsiteY14" fmla="*/ 284299 h 813087"/>
                    <a:gd name="connsiteX15" fmla="*/ 717813 w 1306418"/>
                    <a:gd name="connsiteY15" fmla="*/ 83312 h 813087"/>
                    <a:gd name="connsiteX16" fmla="*/ 607748 w 1306418"/>
                    <a:gd name="connsiteY16" fmla="*/ 49814 h 813087"/>
                    <a:gd name="connsiteX17" fmla="*/ 555108 w 1306418"/>
                    <a:gd name="connsiteY17" fmla="*/ 59385 h 813087"/>
                    <a:gd name="connsiteX18" fmla="*/ 473756 w 1306418"/>
                    <a:gd name="connsiteY18" fmla="*/ 49814 h 813087"/>
                    <a:gd name="connsiteX19" fmla="*/ 421117 w 1306418"/>
                    <a:gd name="connsiteY19" fmla="*/ 64170 h 813087"/>
                    <a:gd name="connsiteX20" fmla="*/ 382833 w 1306418"/>
                    <a:gd name="connsiteY20" fmla="*/ 97668 h 813087"/>
                    <a:gd name="connsiteX21" fmla="*/ 306266 w 1306418"/>
                    <a:gd name="connsiteY21" fmla="*/ 11531 h 813087"/>
                    <a:gd name="connsiteX22" fmla="*/ 172275 w 1306418"/>
                    <a:gd name="connsiteY22" fmla="*/ 150308 h 813087"/>
                    <a:gd name="connsiteX23" fmla="*/ 19141 w 1306418"/>
                    <a:gd name="connsiteY23" fmla="*/ 112024 h 813087"/>
                    <a:gd name="connsiteX24" fmla="*/ 0 w 1306418"/>
                    <a:gd name="connsiteY24" fmla="*/ 121595 h 813087"/>
                    <a:gd name="connsiteX25" fmla="*/ 52640 w 1306418"/>
                    <a:gd name="connsiteY25" fmla="*/ 174235 h 813087"/>
                    <a:gd name="connsiteX26" fmla="*/ 71781 w 1306418"/>
                    <a:gd name="connsiteY26" fmla="*/ 188591 h 813087"/>
                    <a:gd name="connsiteX27" fmla="*/ 129206 w 1306418"/>
                    <a:gd name="connsiteY27" fmla="*/ 236445 h 813087"/>
                    <a:gd name="connsiteX28" fmla="*/ 148348 w 1306418"/>
                    <a:gd name="connsiteY28" fmla="*/ 255587 h 813087"/>
                    <a:gd name="connsiteX29" fmla="*/ 229700 w 1306418"/>
                    <a:gd name="connsiteY29" fmla="*/ 274729 h 813087"/>
                    <a:gd name="connsiteX30" fmla="*/ 234485 w 1306418"/>
                    <a:gd name="connsiteY30" fmla="*/ 217304 h 813087"/>
                    <a:gd name="connsiteX31" fmla="*/ 282339 w 1306418"/>
                    <a:gd name="connsiteY31" fmla="*/ 169449 h 813087"/>
                    <a:gd name="connsiteX32" fmla="*/ 301481 w 1306418"/>
                    <a:gd name="connsiteY32" fmla="*/ 145522 h 813087"/>
                    <a:gd name="connsiteX33" fmla="*/ 272769 w 1306418"/>
                    <a:gd name="connsiteY33" fmla="*/ 222089 h 813087"/>
                    <a:gd name="connsiteX34" fmla="*/ 229700 w 1306418"/>
                    <a:gd name="connsiteY34" fmla="*/ 380008 h 813087"/>
                    <a:gd name="connsiteX35" fmla="*/ 200987 w 1306418"/>
                    <a:gd name="connsiteY35" fmla="*/ 537926 h 813087"/>
                    <a:gd name="connsiteX36" fmla="*/ 196202 w 1306418"/>
                    <a:gd name="connsiteY36" fmla="*/ 609708 h 813087"/>
                    <a:gd name="connsiteX37" fmla="*/ 196202 w 1306418"/>
                    <a:gd name="connsiteY37" fmla="*/ 638420 h 813087"/>
                    <a:gd name="connsiteX38" fmla="*/ 181846 w 1306418"/>
                    <a:gd name="connsiteY38" fmla="*/ 647991 h 813087"/>
                    <a:gd name="connsiteX39" fmla="*/ 157919 w 1306418"/>
                    <a:gd name="connsiteY39" fmla="*/ 734128 h 813087"/>
                    <a:gd name="connsiteX40" fmla="*/ 287125 w 1306418"/>
                    <a:gd name="connsiteY40" fmla="*/ 801124 h 813087"/>
                    <a:gd name="connsiteX41" fmla="*/ 373262 w 1306418"/>
                    <a:gd name="connsiteY41" fmla="*/ 801124 h 813087"/>
                    <a:gd name="connsiteX42" fmla="*/ 435473 w 1306418"/>
                    <a:gd name="connsiteY42" fmla="*/ 791554 h 813087"/>
                    <a:gd name="connsiteX43" fmla="*/ 492898 w 1306418"/>
                    <a:gd name="connsiteY43" fmla="*/ 805910 h 813087"/>
                    <a:gd name="connsiteX44" fmla="*/ 660387 w 1306418"/>
                    <a:gd name="connsiteY44" fmla="*/ 805910 h 813087"/>
                    <a:gd name="connsiteX45" fmla="*/ 847019 w 1306418"/>
                    <a:gd name="connsiteY45" fmla="*/ 753270 h 813087"/>
                    <a:gd name="connsiteX46" fmla="*/ 914015 w 1306418"/>
                    <a:gd name="connsiteY46" fmla="*/ 753270 h 813087"/>
                    <a:gd name="connsiteX47" fmla="*/ 1052792 w 1306418"/>
                    <a:gd name="connsiteY47" fmla="*/ 705416 h 813087"/>
                    <a:gd name="connsiteX48" fmla="*/ 1081504 w 1306418"/>
                    <a:gd name="connsiteY48" fmla="*/ 595351 h 813087"/>
                    <a:gd name="connsiteX49" fmla="*/ 1033650 w 1306418"/>
                    <a:gd name="connsiteY49" fmla="*/ 523570 h 813087"/>
                    <a:gd name="connsiteX50" fmla="*/ 1038435 w 1306418"/>
                    <a:gd name="connsiteY50" fmla="*/ 432647 h 813087"/>
                    <a:gd name="connsiteX51" fmla="*/ 1038435 w 1306418"/>
                    <a:gd name="connsiteY51" fmla="*/ 341724 h 813087"/>
                    <a:gd name="connsiteX52" fmla="*/ 1052792 w 1306418"/>
                    <a:gd name="connsiteY52" fmla="*/ 351295 h 813087"/>
                    <a:gd name="connsiteX53" fmla="*/ 1052792 w 1306418"/>
                    <a:gd name="connsiteY53" fmla="*/ 351295 h 813087"/>
                    <a:gd name="connsiteX54" fmla="*/ 1052792 w 1306418"/>
                    <a:gd name="connsiteY54" fmla="*/ 399149 h 813087"/>
                    <a:gd name="connsiteX55" fmla="*/ 1110217 w 1306418"/>
                    <a:gd name="connsiteY55" fmla="*/ 423076 h 813087"/>
                    <a:gd name="connsiteX56" fmla="*/ 1263350 w 1306418"/>
                    <a:gd name="connsiteY56" fmla="*/ 303441 h 813087"/>
                    <a:gd name="connsiteX57" fmla="*/ 1306419 w 1306418"/>
                    <a:gd name="connsiteY57" fmla="*/ 174235 h 813087"/>
                    <a:gd name="connsiteX58" fmla="*/ 1124573 w 1306418"/>
                    <a:gd name="connsiteY58" fmla="*/ 217304 h 813087"/>
                    <a:gd name="connsiteX59" fmla="*/ 545537 w 1306418"/>
                    <a:gd name="connsiteY59" fmla="*/ 748485 h 813087"/>
                    <a:gd name="connsiteX60" fmla="*/ 339765 w 1306418"/>
                    <a:gd name="connsiteY60" fmla="*/ 705416 h 813087"/>
                    <a:gd name="connsiteX61" fmla="*/ 277554 w 1306418"/>
                    <a:gd name="connsiteY61" fmla="*/ 719772 h 813087"/>
                    <a:gd name="connsiteX62" fmla="*/ 263198 w 1306418"/>
                    <a:gd name="connsiteY62" fmla="*/ 743699 h 813087"/>
                    <a:gd name="connsiteX63" fmla="*/ 224914 w 1306418"/>
                    <a:gd name="connsiteY63" fmla="*/ 758056 h 813087"/>
                    <a:gd name="connsiteX64" fmla="*/ 172275 w 1306418"/>
                    <a:gd name="connsiteY64" fmla="*/ 724558 h 813087"/>
                    <a:gd name="connsiteX65" fmla="*/ 167490 w 1306418"/>
                    <a:gd name="connsiteY65" fmla="*/ 686274 h 813087"/>
                    <a:gd name="connsiteX66" fmla="*/ 172275 w 1306418"/>
                    <a:gd name="connsiteY66" fmla="*/ 667133 h 813087"/>
                    <a:gd name="connsiteX67" fmla="*/ 205773 w 1306418"/>
                    <a:gd name="connsiteY67" fmla="*/ 647991 h 813087"/>
                    <a:gd name="connsiteX68" fmla="*/ 215344 w 1306418"/>
                    <a:gd name="connsiteY68" fmla="*/ 590566 h 813087"/>
                    <a:gd name="connsiteX69" fmla="*/ 239271 w 1306418"/>
                    <a:gd name="connsiteY69" fmla="*/ 580995 h 813087"/>
                    <a:gd name="connsiteX70" fmla="*/ 272769 w 1306418"/>
                    <a:gd name="connsiteY70" fmla="*/ 614493 h 813087"/>
                    <a:gd name="connsiteX71" fmla="*/ 325408 w 1306418"/>
                    <a:gd name="connsiteY71" fmla="*/ 590566 h 813087"/>
                    <a:gd name="connsiteX72" fmla="*/ 354121 w 1306418"/>
                    <a:gd name="connsiteY72" fmla="*/ 595351 h 813087"/>
                    <a:gd name="connsiteX73" fmla="*/ 378048 w 1306418"/>
                    <a:gd name="connsiteY73" fmla="*/ 638420 h 813087"/>
                    <a:gd name="connsiteX74" fmla="*/ 416331 w 1306418"/>
                    <a:gd name="connsiteY74" fmla="*/ 652777 h 813087"/>
                    <a:gd name="connsiteX75" fmla="*/ 512040 w 1306418"/>
                    <a:gd name="connsiteY75" fmla="*/ 652777 h 813087"/>
                    <a:gd name="connsiteX76" fmla="*/ 650817 w 1306418"/>
                    <a:gd name="connsiteY76" fmla="*/ 691060 h 813087"/>
                    <a:gd name="connsiteX77" fmla="*/ 545537 w 1306418"/>
                    <a:gd name="connsiteY77" fmla="*/ 748485 h 81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306418" h="813087">
                      <a:moveTo>
                        <a:pt x="1124573" y="217304"/>
                      </a:moveTo>
                      <a:cubicBezTo>
                        <a:pt x="1062363" y="226874"/>
                        <a:pt x="1043221" y="121595"/>
                        <a:pt x="1024079" y="83312"/>
                      </a:cubicBezTo>
                      <a:cubicBezTo>
                        <a:pt x="1014508" y="64170"/>
                        <a:pt x="1004938" y="40243"/>
                        <a:pt x="985796" y="30672"/>
                      </a:cubicBezTo>
                      <a:cubicBezTo>
                        <a:pt x="971440" y="21102"/>
                        <a:pt x="971440" y="35458"/>
                        <a:pt x="957084" y="35458"/>
                      </a:cubicBezTo>
                      <a:cubicBezTo>
                        <a:pt x="937942" y="35458"/>
                        <a:pt x="933156" y="16316"/>
                        <a:pt x="923585" y="6745"/>
                      </a:cubicBezTo>
                      <a:cubicBezTo>
                        <a:pt x="904444" y="-7611"/>
                        <a:pt x="885302" y="1960"/>
                        <a:pt x="890088" y="25887"/>
                      </a:cubicBezTo>
                      <a:cubicBezTo>
                        <a:pt x="894873" y="49814"/>
                        <a:pt x="918800" y="68956"/>
                        <a:pt x="928371" y="88097"/>
                      </a:cubicBezTo>
                      <a:cubicBezTo>
                        <a:pt x="937942" y="112024"/>
                        <a:pt x="947512" y="135951"/>
                        <a:pt x="952298" y="159879"/>
                      </a:cubicBezTo>
                      <a:cubicBezTo>
                        <a:pt x="966654" y="207733"/>
                        <a:pt x="971440" y="255587"/>
                        <a:pt x="976225" y="303441"/>
                      </a:cubicBezTo>
                      <a:cubicBezTo>
                        <a:pt x="985796" y="370437"/>
                        <a:pt x="995367" y="447003"/>
                        <a:pt x="961869" y="509214"/>
                      </a:cubicBezTo>
                      <a:cubicBezTo>
                        <a:pt x="937942" y="557068"/>
                        <a:pt x="894873" y="600137"/>
                        <a:pt x="851804" y="633635"/>
                      </a:cubicBezTo>
                      <a:cubicBezTo>
                        <a:pt x="827877" y="652777"/>
                        <a:pt x="760881" y="695845"/>
                        <a:pt x="732169" y="662347"/>
                      </a:cubicBezTo>
                      <a:cubicBezTo>
                        <a:pt x="722598" y="647991"/>
                        <a:pt x="722598" y="628849"/>
                        <a:pt x="727383" y="614493"/>
                      </a:cubicBezTo>
                      <a:cubicBezTo>
                        <a:pt x="736954" y="590566"/>
                        <a:pt x="746525" y="566639"/>
                        <a:pt x="751310" y="537926"/>
                      </a:cubicBezTo>
                      <a:cubicBezTo>
                        <a:pt x="756096" y="451789"/>
                        <a:pt x="751310" y="370437"/>
                        <a:pt x="751310" y="284299"/>
                      </a:cubicBezTo>
                      <a:cubicBezTo>
                        <a:pt x="751310" y="222089"/>
                        <a:pt x="765667" y="135951"/>
                        <a:pt x="717813" y="83312"/>
                      </a:cubicBezTo>
                      <a:cubicBezTo>
                        <a:pt x="689100" y="54599"/>
                        <a:pt x="650817" y="49814"/>
                        <a:pt x="607748" y="49814"/>
                      </a:cubicBezTo>
                      <a:cubicBezTo>
                        <a:pt x="588606" y="54599"/>
                        <a:pt x="569464" y="59385"/>
                        <a:pt x="555108" y="59385"/>
                      </a:cubicBezTo>
                      <a:cubicBezTo>
                        <a:pt x="526396" y="59385"/>
                        <a:pt x="497683" y="59385"/>
                        <a:pt x="473756" y="49814"/>
                      </a:cubicBezTo>
                      <a:cubicBezTo>
                        <a:pt x="454615" y="49814"/>
                        <a:pt x="435473" y="54599"/>
                        <a:pt x="421117" y="64170"/>
                      </a:cubicBezTo>
                      <a:cubicBezTo>
                        <a:pt x="411546" y="73741"/>
                        <a:pt x="397189" y="92883"/>
                        <a:pt x="382833" y="97668"/>
                      </a:cubicBezTo>
                      <a:cubicBezTo>
                        <a:pt x="339765" y="112024"/>
                        <a:pt x="344550" y="-17182"/>
                        <a:pt x="306266" y="11531"/>
                      </a:cubicBezTo>
                      <a:cubicBezTo>
                        <a:pt x="253627" y="49814"/>
                        <a:pt x="253627" y="155093"/>
                        <a:pt x="172275" y="150308"/>
                      </a:cubicBezTo>
                      <a:cubicBezTo>
                        <a:pt x="119635" y="145522"/>
                        <a:pt x="76567" y="92883"/>
                        <a:pt x="19141" y="112024"/>
                      </a:cubicBezTo>
                      <a:cubicBezTo>
                        <a:pt x="9571" y="116810"/>
                        <a:pt x="4785" y="116810"/>
                        <a:pt x="0" y="121595"/>
                      </a:cubicBezTo>
                      <a:cubicBezTo>
                        <a:pt x="4785" y="145522"/>
                        <a:pt x="33498" y="164664"/>
                        <a:pt x="52640" y="174235"/>
                      </a:cubicBezTo>
                      <a:cubicBezTo>
                        <a:pt x="57425" y="179020"/>
                        <a:pt x="66996" y="183806"/>
                        <a:pt x="71781" y="188591"/>
                      </a:cubicBezTo>
                      <a:cubicBezTo>
                        <a:pt x="90923" y="202947"/>
                        <a:pt x="110064" y="222089"/>
                        <a:pt x="129206" y="236445"/>
                      </a:cubicBezTo>
                      <a:cubicBezTo>
                        <a:pt x="133991" y="241231"/>
                        <a:pt x="138777" y="246016"/>
                        <a:pt x="148348" y="255587"/>
                      </a:cubicBezTo>
                      <a:cubicBezTo>
                        <a:pt x="167490" y="284299"/>
                        <a:pt x="205773" y="313012"/>
                        <a:pt x="229700" y="274729"/>
                      </a:cubicBezTo>
                      <a:cubicBezTo>
                        <a:pt x="239271" y="260372"/>
                        <a:pt x="239271" y="241231"/>
                        <a:pt x="234485" y="217304"/>
                      </a:cubicBezTo>
                      <a:cubicBezTo>
                        <a:pt x="253627" y="202947"/>
                        <a:pt x="267983" y="183806"/>
                        <a:pt x="282339" y="169449"/>
                      </a:cubicBezTo>
                      <a:cubicBezTo>
                        <a:pt x="287125" y="159879"/>
                        <a:pt x="296696" y="155093"/>
                        <a:pt x="301481" y="145522"/>
                      </a:cubicBezTo>
                      <a:cubicBezTo>
                        <a:pt x="291910" y="169449"/>
                        <a:pt x="282339" y="193376"/>
                        <a:pt x="272769" y="222089"/>
                      </a:cubicBezTo>
                      <a:cubicBezTo>
                        <a:pt x="258412" y="274729"/>
                        <a:pt x="244056" y="327368"/>
                        <a:pt x="229700" y="380008"/>
                      </a:cubicBezTo>
                      <a:cubicBezTo>
                        <a:pt x="215344" y="432647"/>
                        <a:pt x="205773" y="485287"/>
                        <a:pt x="200987" y="537926"/>
                      </a:cubicBezTo>
                      <a:cubicBezTo>
                        <a:pt x="196202" y="561854"/>
                        <a:pt x="196202" y="585781"/>
                        <a:pt x="196202" y="609708"/>
                      </a:cubicBezTo>
                      <a:cubicBezTo>
                        <a:pt x="196202" y="619279"/>
                        <a:pt x="196202" y="628849"/>
                        <a:pt x="196202" y="638420"/>
                      </a:cubicBezTo>
                      <a:cubicBezTo>
                        <a:pt x="191417" y="643206"/>
                        <a:pt x="186631" y="643206"/>
                        <a:pt x="181846" y="647991"/>
                      </a:cubicBezTo>
                      <a:cubicBezTo>
                        <a:pt x="143563" y="662347"/>
                        <a:pt x="143563" y="700631"/>
                        <a:pt x="157919" y="734128"/>
                      </a:cubicBezTo>
                      <a:cubicBezTo>
                        <a:pt x="181846" y="777197"/>
                        <a:pt x="244056" y="791554"/>
                        <a:pt x="287125" y="801124"/>
                      </a:cubicBezTo>
                      <a:cubicBezTo>
                        <a:pt x="315838" y="805910"/>
                        <a:pt x="344550" y="805910"/>
                        <a:pt x="373262" y="801124"/>
                      </a:cubicBezTo>
                      <a:cubicBezTo>
                        <a:pt x="392404" y="801124"/>
                        <a:pt x="411546" y="796339"/>
                        <a:pt x="435473" y="791554"/>
                      </a:cubicBezTo>
                      <a:cubicBezTo>
                        <a:pt x="454615" y="796339"/>
                        <a:pt x="473756" y="801124"/>
                        <a:pt x="492898" y="805910"/>
                      </a:cubicBezTo>
                      <a:cubicBezTo>
                        <a:pt x="550323" y="815481"/>
                        <a:pt x="602963" y="815481"/>
                        <a:pt x="660387" y="805910"/>
                      </a:cubicBezTo>
                      <a:cubicBezTo>
                        <a:pt x="722598" y="796339"/>
                        <a:pt x="789594" y="777197"/>
                        <a:pt x="847019" y="753270"/>
                      </a:cubicBezTo>
                      <a:cubicBezTo>
                        <a:pt x="870946" y="753270"/>
                        <a:pt x="894873" y="753270"/>
                        <a:pt x="914015" y="753270"/>
                      </a:cubicBezTo>
                      <a:cubicBezTo>
                        <a:pt x="966654" y="753270"/>
                        <a:pt x="1014508" y="738914"/>
                        <a:pt x="1052792" y="705416"/>
                      </a:cubicBezTo>
                      <a:cubicBezTo>
                        <a:pt x="1086290" y="676704"/>
                        <a:pt x="1095860" y="633635"/>
                        <a:pt x="1081504" y="595351"/>
                      </a:cubicBezTo>
                      <a:cubicBezTo>
                        <a:pt x="1071933" y="566639"/>
                        <a:pt x="1057577" y="547497"/>
                        <a:pt x="1033650" y="523570"/>
                      </a:cubicBezTo>
                      <a:cubicBezTo>
                        <a:pt x="1038435" y="494858"/>
                        <a:pt x="1038435" y="461360"/>
                        <a:pt x="1038435" y="432647"/>
                      </a:cubicBezTo>
                      <a:cubicBezTo>
                        <a:pt x="1038435" y="403935"/>
                        <a:pt x="1038435" y="370437"/>
                        <a:pt x="1038435" y="341724"/>
                      </a:cubicBezTo>
                      <a:cubicBezTo>
                        <a:pt x="1043221" y="346510"/>
                        <a:pt x="1048006" y="346510"/>
                        <a:pt x="1052792" y="351295"/>
                      </a:cubicBezTo>
                      <a:cubicBezTo>
                        <a:pt x="1052792" y="351295"/>
                        <a:pt x="1052792" y="351295"/>
                        <a:pt x="1052792" y="351295"/>
                      </a:cubicBezTo>
                      <a:cubicBezTo>
                        <a:pt x="1052792" y="370437"/>
                        <a:pt x="1048006" y="384793"/>
                        <a:pt x="1052792" y="399149"/>
                      </a:cubicBezTo>
                      <a:cubicBezTo>
                        <a:pt x="1062363" y="423076"/>
                        <a:pt x="1086290" y="427862"/>
                        <a:pt x="1110217" y="423076"/>
                      </a:cubicBezTo>
                      <a:cubicBezTo>
                        <a:pt x="1177213" y="408720"/>
                        <a:pt x="1229852" y="360866"/>
                        <a:pt x="1263350" y="303441"/>
                      </a:cubicBezTo>
                      <a:cubicBezTo>
                        <a:pt x="1287277" y="265158"/>
                        <a:pt x="1306419" y="222089"/>
                        <a:pt x="1306419" y="174235"/>
                      </a:cubicBezTo>
                      <a:cubicBezTo>
                        <a:pt x="1244209" y="150308"/>
                        <a:pt x="1172427" y="212518"/>
                        <a:pt x="1124573" y="217304"/>
                      </a:cubicBezTo>
                      <a:close/>
                      <a:moveTo>
                        <a:pt x="545537" y="748485"/>
                      </a:moveTo>
                      <a:cubicBezTo>
                        <a:pt x="473756" y="753270"/>
                        <a:pt x="406761" y="729343"/>
                        <a:pt x="339765" y="705416"/>
                      </a:cubicBezTo>
                      <a:cubicBezTo>
                        <a:pt x="315838" y="695845"/>
                        <a:pt x="291910" y="691060"/>
                        <a:pt x="277554" y="719772"/>
                      </a:cubicBezTo>
                      <a:cubicBezTo>
                        <a:pt x="272769" y="729343"/>
                        <a:pt x="272769" y="738914"/>
                        <a:pt x="263198" y="743699"/>
                      </a:cubicBezTo>
                      <a:cubicBezTo>
                        <a:pt x="253627" y="753270"/>
                        <a:pt x="239271" y="758056"/>
                        <a:pt x="224914" y="758056"/>
                      </a:cubicBezTo>
                      <a:cubicBezTo>
                        <a:pt x="205773" y="758056"/>
                        <a:pt x="186631" y="743699"/>
                        <a:pt x="172275" y="724558"/>
                      </a:cubicBezTo>
                      <a:cubicBezTo>
                        <a:pt x="167490" y="714987"/>
                        <a:pt x="162704" y="695845"/>
                        <a:pt x="167490" y="686274"/>
                      </a:cubicBezTo>
                      <a:cubicBezTo>
                        <a:pt x="167490" y="676704"/>
                        <a:pt x="167490" y="671918"/>
                        <a:pt x="172275" y="667133"/>
                      </a:cubicBezTo>
                      <a:cubicBezTo>
                        <a:pt x="181846" y="657562"/>
                        <a:pt x="191417" y="652777"/>
                        <a:pt x="205773" y="647991"/>
                      </a:cubicBezTo>
                      <a:cubicBezTo>
                        <a:pt x="205773" y="628849"/>
                        <a:pt x="205773" y="609708"/>
                        <a:pt x="215344" y="590566"/>
                      </a:cubicBezTo>
                      <a:cubicBezTo>
                        <a:pt x="220129" y="580995"/>
                        <a:pt x="229700" y="576210"/>
                        <a:pt x="239271" y="580995"/>
                      </a:cubicBezTo>
                      <a:cubicBezTo>
                        <a:pt x="253627" y="590566"/>
                        <a:pt x="258412" y="609708"/>
                        <a:pt x="272769" y="614493"/>
                      </a:cubicBezTo>
                      <a:cubicBezTo>
                        <a:pt x="296696" y="628849"/>
                        <a:pt x="306266" y="600137"/>
                        <a:pt x="325408" y="590566"/>
                      </a:cubicBezTo>
                      <a:cubicBezTo>
                        <a:pt x="334979" y="585781"/>
                        <a:pt x="349335" y="585781"/>
                        <a:pt x="354121" y="595351"/>
                      </a:cubicBezTo>
                      <a:cubicBezTo>
                        <a:pt x="363692" y="609708"/>
                        <a:pt x="363692" y="628849"/>
                        <a:pt x="378048" y="638420"/>
                      </a:cubicBezTo>
                      <a:cubicBezTo>
                        <a:pt x="387619" y="647991"/>
                        <a:pt x="401975" y="652777"/>
                        <a:pt x="416331" y="652777"/>
                      </a:cubicBezTo>
                      <a:cubicBezTo>
                        <a:pt x="449829" y="652777"/>
                        <a:pt x="478542" y="652777"/>
                        <a:pt x="512040" y="652777"/>
                      </a:cubicBezTo>
                      <a:cubicBezTo>
                        <a:pt x="540752" y="652777"/>
                        <a:pt x="650817" y="643206"/>
                        <a:pt x="650817" y="691060"/>
                      </a:cubicBezTo>
                      <a:cubicBezTo>
                        <a:pt x="655602" y="743699"/>
                        <a:pt x="574250" y="748485"/>
                        <a:pt x="545537" y="748485"/>
                      </a:cubicBezTo>
                      <a:close/>
                    </a:path>
                  </a:pathLst>
                </a:custGeom>
                <a:solidFill>
                  <a:srgbClr val="009A9A">
                    <a:alpha val="30000"/>
                  </a:srgbClr>
                </a:solidFill>
                <a:ln w="47824" cap="flat">
                  <a:noFill/>
                  <a:prstDash val="solid"/>
                  <a:miter/>
                </a:ln>
              </p:spPr>
              <p:txBody>
                <a:bodyPr rtlCol="0" anchor="ctr"/>
                <a:lstStyle/>
                <a:p>
                  <a:endParaRPr lang="en-US"/>
                </a:p>
              </p:txBody>
            </p:sp>
            <p:sp>
              <p:nvSpPr>
                <p:cNvPr id="251" name="Freeform: Shape 250">
                  <a:extLst>
                    <a:ext uri="{FF2B5EF4-FFF2-40B4-BE49-F238E27FC236}">
                      <a16:creationId xmlns:a16="http://schemas.microsoft.com/office/drawing/2014/main" id="{B8FFAE99-296B-40AB-B4A3-3D2C3FF8608B}"/>
                    </a:ext>
                  </a:extLst>
                </p:cNvPr>
                <p:cNvSpPr/>
                <p:nvPr/>
              </p:nvSpPr>
              <p:spPr>
                <a:xfrm>
                  <a:off x="8307288" y="8324885"/>
                  <a:ext cx="276817" cy="161507"/>
                </a:xfrm>
                <a:custGeom>
                  <a:avLst/>
                  <a:gdLst>
                    <a:gd name="connsiteX0" fmla="*/ 224178 w 276817"/>
                    <a:gd name="connsiteY0" fmla="*/ 124421 h 161507"/>
                    <a:gd name="connsiteX1" fmla="*/ 71044 w 276817"/>
                    <a:gd name="connsiteY1" fmla="*/ 119635 h 161507"/>
                    <a:gd name="connsiteX2" fmla="*/ 18405 w 276817"/>
                    <a:gd name="connsiteY2" fmla="*/ 66996 h 161507"/>
                    <a:gd name="connsiteX3" fmla="*/ 42332 w 276817"/>
                    <a:gd name="connsiteY3" fmla="*/ 0 h 161507"/>
                    <a:gd name="connsiteX4" fmla="*/ 32761 w 276817"/>
                    <a:gd name="connsiteY4" fmla="*/ 4785 h 161507"/>
                    <a:gd name="connsiteX5" fmla="*/ 8834 w 276817"/>
                    <a:gd name="connsiteY5" fmla="*/ 90923 h 161507"/>
                    <a:gd name="connsiteX6" fmla="*/ 138040 w 276817"/>
                    <a:gd name="connsiteY6" fmla="*/ 157919 h 161507"/>
                    <a:gd name="connsiteX7" fmla="*/ 224178 w 276817"/>
                    <a:gd name="connsiteY7" fmla="*/ 157919 h 161507"/>
                    <a:gd name="connsiteX8" fmla="*/ 276818 w 276817"/>
                    <a:gd name="connsiteY8" fmla="*/ 153133 h 161507"/>
                    <a:gd name="connsiteX9" fmla="*/ 224178 w 276817"/>
                    <a:gd name="connsiteY9" fmla="*/ 124421 h 16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6817" h="161507">
                      <a:moveTo>
                        <a:pt x="224178" y="124421"/>
                      </a:moveTo>
                      <a:cubicBezTo>
                        <a:pt x="176324" y="138777"/>
                        <a:pt x="118899" y="138777"/>
                        <a:pt x="71044" y="119635"/>
                      </a:cubicBezTo>
                      <a:cubicBezTo>
                        <a:pt x="47117" y="110065"/>
                        <a:pt x="27976" y="90923"/>
                        <a:pt x="18405" y="66996"/>
                      </a:cubicBezTo>
                      <a:cubicBezTo>
                        <a:pt x="8834" y="38283"/>
                        <a:pt x="23190" y="19142"/>
                        <a:pt x="42332" y="0"/>
                      </a:cubicBezTo>
                      <a:cubicBezTo>
                        <a:pt x="42332" y="0"/>
                        <a:pt x="37547" y="4785"/>
                        <a:pt x="32761" y="4785"/>
                      </a:cubicBezTo>
                      <a:cubicBezTo>
                        <a:pt x="-5522" y="19142"/>
                        <a:pt x="-5522" y="57425"/>
                        <a:pt x="8834" y="90923"/>
                      </a:cubicBezTo>
                      <a:cubicBezTo>
                        <a:pt x="32761" y="133992"/>
                        <a:pt x="94972" y="148348"/>
                        <a:pt x="138040" y="157919"/>
                      </a:cubicBezTo>
                      <a:cubicBezTo>
                        <a:pt x="166753" y="162704"/>
                        <a:pt x="195465" y="162704"/>
                        <a:pt x="224178" y="157919"/>
                      </a:cubicBezTo>
                      <a:cubicBezTo>
                        <a:pt x="243319" y="157919"/>
                        <a:pt x="257676" y="153133"/>
                        <a:pt x="276818" y="153133"/>
                      </a:cubicBezTo>
                      <a:cubicBezTo>
                        <a:pt x="262461" y="148348"/>
                        <a:pt x="243319" y="138777"/>
                        <a:pt x="224178" y="124421"/>
                      </a:cubicBezTo>
                      <a:close/>
                    </a:path>
                  </a:pathLst>
                </a:custGeom>
                <a:solidFill>
                  <a:srgbClr val="009A9A">
                    <a:alpha val="30000"/>
                  </a:srgbClr>
                </a:solidFill>
                <a:ln w="47824" cap="flat">
                  <a:noFill/>
                  <a:prstDash val="solid"/>
                  <a:miter/>
                </a:ln>
              </p:spPr>
              <p:txBody>
                <a:bodyPr rtlCol="0" anchor="ctr"/>
                <a:lstStyle/>
                <a:p>
                  <a:endParaRPr lang="en-US"/>
                </a:p>
              </p:txBody>
            </p:sp>
            <p:sp>
              <p:nvSpPr>
                <p:cNvPr id="252" name="Freeform: Shape 251">
                  <a:extLst>
                    <a:ext uri="{FF2B5EF4-FFF2-40B4-BE49-F238E27FC236}">
                      <a16:creationId xmlns:a16="http://schemas.microsoft.com/office/drawing/2014/main" id="{BDB1832B-2269-442F-B1BC-354ADA361CC1}"/>
                    </a:ext>
                  </a:extLst>
                </p:cNvPr>
                <p:cNvSpPr/>
                <p:nvPr/>
              </p:nvSpPr>
              <p:spPr>
                <a:xfrm>
                  <a:off x="8866445" y="7717137"/>
                  <a:ext cx="593391" cy="756095"/>
                </a:xfrm>
                <a:custGeom>
                  <a:avLst/>
                  <a:gdLst>
                    <a:gd name="connsiteX0" fmla="*/ 564679 w 593391"/>
                    <a:gd name="connsiteY0" fmla="*/ 177060 h 756095"/>
                    <a:gd name="connsiteX1" fmla="*/ 492898 w 593391"/>
                    <a:gd name="connsiteY1" fmla="*/ 210558 h 756095"/>
                    <a:gd name="connsiteX2" fmla="*/ 445044 w 593391"/>
                    <a:gd name="connsiteY2" fmla="*/ 267983 h 756095"/>
                    <a:gd name="connsiteX3" fmla="*/ 421117 w 593391"/>
                    <a:gd name="connsiteY3" fmla="*/ 306267 h 756095"/>
                    <a:gd name="connsiteX4" fmla="*/ 378048 w 593391"/>
                    <a:gd name="connsiteY4" fmla="*/ 282340 h 756095"/>
                    <a:gd name="connsiteX5" fmla="*/ 378048 w 593391"/>
                    <a:gd name="connsiteY5" fmla="*/ 272769 h 756095"/>
                    <a:gd name="connsiteX6" fmla="*/ 349336 w 593391"/>
                    <a:gd name="connsiteY6" fmla="*/ 167490 h 756095"/>
                    <a:gd name="connsiteX7" fmla="*/ 311052 w 593391"/>
                    <a:gd name="connsiteY7" fmla="*/ 43069 h 756095"/>
                    <a:gd name="connsiteX8" fmla="*/ 296696 w 593391"/>
                    <a:gd name="connsiteY8" fmla="*/ 23927 h 756095"/>
                    <a:gd name="connsiteX9" fmla="*/ 291911 w 593391"/>
                    <a:gd name="connsiteY9" fmla="*/ 33498 h 756095"/>
                    <a:gd name="connsiteX10" fmla="*/ 229700 w 593391"/>
                    <a:gd name="connsiteY10" fmla="*/ 0 h 756095"/>
                    <a:gd name="connsiteX11" fmla="*/ 282340 w 593391"/>
                    <a:gd name="connsiteY11" fmla="*/ 124421 h 756095"/>
                    <a:gd name="connsiteX12" fmla="*/ 311052 w 593391"/>
                    <a:gd name="connsiteY12" fmla="*/ 325408 h 756095"/>
                    <a:gd name="connsiteX13" fmla="*/ 277554 w 593391"/>
                    <a:gd name="connsiteY13" fmla="*/ 516825 h 756095"/>
                    <a:gd name="connsiteX14" fmla="*/ 291911 w 593391"/>
                    <a:gd name="connsiteY14" fmla="*/ 602963 h 756095"/>
                    <a:gd name="connsiteX15" fmla="*/ 330194 w 593391"/>
                    <a:gd name="connsiteY15" fmla="*/ 593392 h 756095"/>
                    <a:gd name="connsiteX16" fmla="*/ 344550 w 593391"/>
                    <a:gd name="connsiteY16" fmla="*/ 641246 h 756095"/>
                    <a:gd name="connsiteX17" fmla="*/ 282340 w 593391"/>
                    <a:gd name="connsiteY17" fmla="*/ 693886 h 756095"/>
                    <a:gd name="connsiteX18" fmla="*/ 220130 w 593391"/>
                    <a:gd name="connsiteY18" fmla="*/ 698671 h 756095"/>
                    <a:gd name="connsiteX19" fmla="*/ 210558 w 593391"/>
                    <a:gd name="connsiteY19" fmla="*/ 650817 h 756095"/>
                    <a:gd name="connsiteX20" fmla="*/ 177061 w 593391"/>
                    <a:gd name="connsiteY20" fmla="*/ 669958 h 756095"/>
                    <a:gd name="connsiteX21" fmla="*/ 148348 w 593391"/>
                    <a:gd name="connsiteY21" fmla="*/ 689100 h 756095"/>
                    <a:gd name="connsiteX22" fmla="*/ 43069 w 593391"/>
                    <a:gd name="connsiteY22" fmla="*/ 741740 h 756095"/>
                    <a:gd name="connsiteX23" fmla="*/ 0 w 593391"/>
                    <a:gd name="connsiteY23" fmla="*/ 756096 h 756095"/>
                    <a:gd name="connsiteX24" fmla="*/ 138777 w 593391"/>
                    <a:gd name="connsiteY24" fmla="*/ 713027 h 756095"/>
                    <a:gd name="connsiteX25" fmla="*/ 205773 w 593391"/>
                    <a:gd name="connsiteY25" fmla="*/ 713027 h 756095"/>
                    <a:gd name="connsiteX26" fmla="*/ 344550 w 593391"/>
                    <a:gd name="connsiteY26" fmla="*/ 665173 h 756095"/>
                    <a:gd name="connsiteX27" fmla="*/ 373263 w 593391"/>
                    <a:gd name="connsiteY27" fmla="*/ 555108 h 756095"/>
                    <a:gd name="connsiteX28" fmla="*/ 325409 w 593391"/>
                    <a:gd name="connsiteY28" fmla="*/ 483327 h 756095"/>
                    <a:gd name="connsiteX29" fmla="*/ 330194 w 593391"/>
                    <a:gd name="connsiteY29" fmla="*/ 392404 h 756095"/>
                    <a:gd name="connsiteX30" fmla="*/ 330194 w 593391"/>
                    <a:gd name="connsiteY30" fmla="*/ 301481 h 756095"/>
                    <a:gd name="connsiteX31" fmla="*/ 344550 w 593391"/>
                    <a:gd name="connsiteY31" fmla="*/ 311052 h 756095"/>
                    <a:gd name="connsiteX32" fmla="*/ 344550 w 593391"/>
                    <a:gd name="connsiteY32" fmla="*/ 311052 h 756095"/>
                    <a:gd name="connsiteX33" fmla="*/ 344550 w 593391"/>
                    <a:gd name="connsiteY33" fmla="*/ 358906 h 756095"/>
                    <a:gd name="connsiteX34" fmla="*/ 401975 w 593391"/>
                    <a:gd name="connsiteY34" fmla="*/ 382833 h 756095"/>
                    <a:gd name="connsiteX35" fmla="*/ 555109 w 593391"/>
                    <a:gd name="connsiteY35" fmla="*/ 263198 h 756095"/>
                    <a:gd name="connsiteX36" fmla="*/ 593392 w 593391"/>
                    <a:gd name="connsiteY36" fmla="*/ 167490 h 756095"/>
                    <a:gd name="connsiteX37" fmla="*/ 564679 w 593391"/>
                    <a:gd name="connsiteY37" fmla="*/ 177060 h 756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3391" h="756095">
                      <a:moveTo>
                        <a:pt x="564679" y="177060"/>
                      </a:moveTo>
                      <a:cubicBezTo>
                        <a:pt x="535967" y="177060"/>
                        <a:pt x="512040" y="196202"/>
                        <a:pt x="492898" y="210558"/>
                      </a:cubicBezTo>
                      <a:cubicBezTo>
                        <a:pt x="473756" y="229700"/>
                        <a:pt x="454615" y="248842"/>
                        <a:pt x="445044" y="267983"/>
                      </a:cubicBezTo>
                      <a:cubicBezTo>
                        <a:pt x="435473" y="282340"/>
                        <a:pt x="430688" y="296696"/>
                        <a:pt x="421117" y="306267"/>
                      </a:cubicBezTo>
                      <a:cubicBezTo>
                        <a:pt x="401975" y="330194"/>
                        <a:pt x="382833" y="306267"/>
                        <a:pt x="378048" y="282340"/>
                      </a:cubicBezTo>
                      <a:cubicBezTo>
                        <a:pt x="378048" y="277554"/>
                        <a:pt x="378048" y="277554"/>
                        <a:pt x="378048" y="272769"/>
                      </a:cubicBezTo>
                      <a:cubicBezTo>
                        <a:pt x="349336" y="263198"/>
                        <a:pt x="349336" y="191417"/>
                        <a:pt x="349336" y="167490"/>
                      </a:cubicBezTo>
                      <a:cubicBezTo>
                        <a:pt x="344550" y="124421"/>
                        <a:pt x="339765" y="81352"/>
                        <a:pt x="311052" y="43069"/>
                      </a:cubicBezTo>
                      <a:cubicBezTo>
                        <a:pt x="306267" y="38283"/>
                        <a:pt x="301481" y="28713"/>
                        <a:pt x="296696" y="23927"/>
                      </a:cubicBezTo>
                      <a:cubicBezTo>
                        <a:pt x="296696" y="28713"/>
                        <a:pt x="296696" y="33498"/>
                        <a:pt x="291911" y="33498"/>
                      </a:cubicBezTo>
                      <a:cubicBezTo>
                        <a:pt x="272769" y="52640"/>
                        <a:pt x="244057" y="19142"/>
                        <a:pt x="229700" y="0"/>
                      </a:cubicBezTo>
                      <a:cubicBezTo>
                        <a:pt x="253627" y="38283"/>
                        <a:pt x="267984" y="81352"/>
                        <a:pt x="282340" y="124421"/>
                      </a:cubicBezTo>
                      <a:cubicBezTo>
                        <a:pt x="301481" y="186631"/>
                        <a:pt x="315838" y="258413"/>
                        <a:pt x="311052" y="325408"/>
                      </a:cubicBezTo>
                      <a:cubicBezTo>
                        <a:pt x="311052" y="387619"/>
                        <a:pt x="301481" y="454615"/>
                        <a:pt x="277554" y="516825"/>
                      </a:cubicBezTo>
                      <a:cubicBezTo>
                        <a:pt x="267984" y="535967"/>
                        <a:pt x="244057" y="617319"/>
                        <a:pt x="291911" y="602963"/>
                      </a:cubicBezTo>
                      <a:cubicBezTo>
                        <a:pt x="306267" y="598177"/>
                        <a:pt x="320623" y="588606"/>
                        <a:pt x="330194" y="593392"/>
                      </a:cubicBezTo>
                      <a:cubicBezTo>
                        <a:pt x="354121" y="598177"/>
                        <a:pt x="349336" y="626890"/>
                        <a:pt x="344550" y="641246"/>
                      </a:cubicBezTo>
                      <a:cubicBezTo>
                        <a:pt x="330194" y="665173"/>
                        <a:pt x="306267" y="684314"/>
                        <a:pt x="282340" y="693886"/>
                      </a:cubicBezTo>
                      <a:cubicBezTo>
                        <a:pt x="267984" y="703456"/>
                        <a:pt x="239271" y="713027"/>
                        <a:pt x="220130" y="698671"/>
                      </a:cubicBezTo>
                      <a:cubicBezTo>
                        <a:pt x="205773" y="689100"/>
                        <a:pt x="205773" y="665173"/>
                        <a:pt x="210558" y="650817"/>
                      </a:cubicBezTo>
                      <a:cubicBezTo>
                        <a:pt x="200988" y="650817"/>
                        <a:pt x="186631" y="665173"/>
                        <a:pt x="177061" y="669958"/>
                      </a:cubicBezTo>
                      <a:cubicBezTo>
                        <a:pt x="167490" y="679529"/>
                        <a:pt x="157919" y="684314"/>
                        <a:pt x="148348" y="689100"/>
                      </a:cubicBezTo>
                      <a:cubicBezTo>
                        <a:pt x="114850" y="708242"/>
                        <a:pt x="81352" y="727383"/>
                        <a:pt x="43069" y="741740"/>
                      </a:cubicBezTo>
                      <a:cubicBezTo>
                        <a:pt x="28713" y="746525"/>
                        <a:pt x="14356" y="751310"/>
                        <a:pt x="0" y="756096"/>
                      </a:cubicBezTo>
                      <a:cubicBezTo>
                        <a:pt x="47854" y="746525"/>
                        <a:pt x="90923" y="732169"/>
                        <a:pt x="138777" y="713027"/>
                      </a:cubicBezTo>
                      <a:cubicBezTo>
                        <a:pt x="162704" y="713027"/>
                        <a:pt x="186631" y="713027"/>
                        <a:pt x="205773" y="713027"/>
                      </a:cubicBezTo>
                      <a:cubicBezTo>
                        <a:pt x="258413" y="713027"/>
                        <a:pt x="306267" y="698671"/>
                        <a:pt x="344550" y="665173"/>
                      </a:cubicBezTo>
                      <a:cubicBezTo>
                        <a:pt x="378048" y="636460"/>
                        <a:pt x="387619" y="593392"/>
                        <a:pt x="373263" y="555108"/>
                      </a:cubicBezTo>
                      <a:cubicBezTo>
                        <a:pt x="363692" y="526396"/>
                        <a:pt x="349336" y="507254"/>
                        <a:pt x="325409" y="483327"/>
                      </a:cubicBezTo>
                      <a:cubicBezTo>
                        <a:pt x="330194" y="454615"/>
                        <a:pt x="330194" y="421117"/>
                        <a:pt x="330194" y="392404"/>
                      </a:cubicBezTo>
                      <a:cubicBezTo>
                        <a:pt x="330194" y="363692"/>
                        <a:pt x="330194" y="330194"/>
                        <a:pt x="330194" y="301481"/>
                      </a:cubicBezTo>
                      <a:cubicBezTo>
                        <a:pt x="334979" y="306267"/>
                        <a:pt x="339765" y="306267"/>
                        <a:pt x="344550" y="311052"/>
                      </a:cubicBezTo>
                      <a:cubicBezTo>
                        <a:pt x="344550" y="311052"/>
                        <a:pt x="344550" y="311052"/>
                        <a:pt x="344550" y="311052"/>
                      </a:cubicBezTo>
                      <a:cubicBezTo>
                        <a:pt x="344550" y="330194"/>
                        <a:pt x="339765" y="344550"/>
                        <a:pt x="344550" y="358906"/>
                      </a:cubicBezTo>
                      <a:cubicBezTo>
                        <a:pt x="354121" y="382833"/>
                        <a:pt x="378048" y="387619"/>
                        <a:pt x="401975" y="382833"/>
                      </a:cubicBezTo>
                      <a:cubicBezTo>
                        <a:pt x="468971" y="368477"/>
                        <a:pt x="521611" y="320623"/>
                        <a:pt x="555109" y="263198"/>
                      </a:cubicBezTo>
                      <a:cubicBezTo>
                        <a:pt x="574250" y="234485"/>
                        <a:pt x="588607" y="200988"/>
                        <a:pt x="593392" y="167490"/>
                      </a:cubicBezTo>
                      <a:cubicBezTo>
                        <a:pt x="588607" y="181846"/>
                        <a:pt x="579036" y="177060"/>
                        <a:pt x="564679" y="177060"/>
                      </a:cubicBezTo>
                      <a:close/>
                    </a:path>
                  </a:pathLst>
                </a:custGeom>
                <a:solidFill>
                  <a:srgbClr val="009A9A">
                    <a:alpha val="30000"/>
                  </a:srgbClr>
                </a:solidFill>
                <a:ln w="47824" cap="flat">
                  <a:noFill/>
                  <a:prstDash val="solid"/>
                  <a:miter/>
                </a:ln>
              </p:spPr>
              <p:txBody>
                <a:bodyPr rtlCol="0" anchor="ctr"/>
                <a:lstStyle/>
                <a:p>
                  <a:endParaRPr lang="en-US"/>
                </a:p>
              </p:txBody>
            </p:sp>
            <p:grpSp>
              <p:nvGrpSpPr>
                <p:cNvPr id="253" name="Graphic 3">
                  <a:extLst>
                    <a:ext uri="{FF2B5EF4-FFF2-40B4-BE49-F238E27FC236}">
                      <a16:creationId xmlns:a16="http://schemas.microsoft.com/office/drawing/2014/main" id="{B7E0CABE-38E1-4394-AEEC-4AA44D654CF3}"/>
                    </a:ext>
                  </a:extLst>
                </p:cNvPr>
                <p:cNvGrpSpPr/>
                <p:nvPr/>
              </p:nvGrpSpPr>
              <p:grpSpPr>
                <a:xfrm>
                  <a:off x="8619246" y="7549647"/>
                  <a:ext cx="186971" cy="162704"/>
                  <a:chOff x="8619246" y="7549647"/>
                  <a:chExt cx="186971" cy="162704"/>
                </a:xfrm>
              </p:grpSpPr>
              <p:grpSp>
                <p:nvGrpSpPr>
                  <p:cNvPr id="254" name="Graphic 3">
                    <a:extLst>
                      <a:ext uri="{FF2B5EF4-FFF2-40B4-BE49-F238E27FC236}">
                        <a16:creationId xmlns:a16="http://schemas.microsoft.com/office/drawing/2014/main" id="{D220C0F0-2067-43FB-B27A-EF4E53A045B5}"/>
                      </a:ext>
                    </a:extLst>
                  </p:cNvPr>
                  <p:cNvGrpSpPr/>
                  <p:nvPr/>
                </p:nvGrpSpPr>
                <p:grpSpPr>
                  <a:xfrm>
                    <a:off x="8619246" y="7549647"/>
                    <a:ext cx="186971" cy="162704"/>
                    <a:chOff x="8619246" y="7549647"/>
                    <a:chExt cx="186971" cy="162704"/>
                  </a:xfrm>
                </p:grpSpPr>
                <p:sp>
                  <p:nvSpPr>
                    <p:cNvPr id="257" name="Freeform: Shape 256">
                      <a:extLst>
                        <a:ext uri="{FF2B5EF4-FFF2-40B4-BE49-F238E27FC236}">
                          <a16:creationId xmlns:a16="http://schemas.microsoft.com/office/drawing/2014/main" id="{CDC34A5A-8591-4580-98F3-0869DB885F15}"/>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path>
                      </a:pathLst>
                    </a:custGeom>
                    <a:solidFill>
                      <a:srgbClr val="FBC98F"/>
                    </a:solidFill>
                    <a:ln w="47824"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00EBA164-DFBD-48EC-AE71-2FE2E4D54D09}"/>
                        </a:ext>
                      </a:extLst>
                    </p:cNvPr>
                    <p:cNvSpPr/>
                    <p:nvPr/>
                  </p:nvSpPr>
                  <p:spPr>
                    <a:xfrm>
                      <a:off x="8619246" y="7549647"/>
                      <a:ext cx="186971" cy="162704"/>
                    </a:xfrm>
                    <a:custGeom>
                      <a:avLst/>
                      <a:gdLst>
                        <a:gd name="connsiteX0" fmla="*/ 94066 w 186971"/>
                        <a:gd name="connsiteY0" fmla="*/ 162704 h 162704"/>
                        <a:gd name="connsiteX1" fmla="*/ 94066 w 186971"/>
                        <a:gd name="connsiteY1" fmla="*/ 162704 h 162704"/>
                        <a:gd name="connsiteX2" fmla="*/ 3143 w 186971"/>
                        <a:gd name="connsiteY2" fmla="*/ 100494 h 162704"/>
                        <a:gd name="connsiteX3" fmla="*/ 7929 w 186971"/>
                        <a:gd name="connsiteY3" fmla="*/ 52640 h 162704"/>
                        <a:gd name="connsiteX4" fmla="*/ 17500 w 186971"/>
                        <a:gd name="connsiteY4" fmla="*/ 43069 h 162704"/>
                        <a:gd name="connsiteX5" fmla="*/ 17500 w 186971"/>
                        <a:gd name="connsiteY5" fmla="*/ 38283 h 162704"/>
                        <a:gd name="connsiteX6" fmla="*/ 17500 w 186971"/>
                        <a:gd name="connsiteY6" fmla="*/ 14356 h 162704"/>
                        <a:gd name="connsiteX7" fmla="*/ 17500 w 186971"/>
                        <a:gd name="connsiteY7" fmla="*/ 9571 h 162704"/>
                        <a:gd name="connsiteX8" fmla="*/ 27070 w 186971"/>
                        <a:gd name="connsiteY8" fmla="*/ 0 h 162704"/>
                        <a:gd name="connsiteX9" fmla="*/ 156277 w 186971"/>
                        <a:gd name="connsiteY9" fmla="*/ 9571 h 162704"/>
                        <a:gd name="connsiteX10" fmla="*/ 175418 w 186971"/>
                        <a:gd name="connsiteY10" fmla="*/ 33498 h 162704"/>
                        <a:gd name="connsiteX11" fmla="*/ 180204 w 186971"/>
                        <a:gd name="connsiteY11" fmla="*/ 57425 h 162704"/>
                        <a:gd name="connsiteX12" fmla="*/ 184989 w 186971"/>
                        <a:gd name="connsiteY12" fmla="*/ 86137 h 162704"/>
                        <a:gd name="connsiteX13" fmla="*/ 94066 w 186971"/>
                        <a:gd name="connsiteY13" fmla="*/ 162704 h 162704"/>
                        <a:gd name="connsiteX14" fmla="*/ 94066 w 186971"/>
                        <a:gd name="connsiteY14" fmla="*/ 162704 h 162704"/>
                        <a:gd name="connsiteX15" fmla="*/ 36641 w 186971"/>
                        <a:gd name="connsiteY15" fmla="*/ 14356 h 162704"/>
                        <a:gd name="connsiteX16" fmla="*/ 27070 w 186971"/>
                        <a:gd name="connsiteY16" fmla="*/ 14356 h 162704"/>
                        <a:gd name="connsiteX17" fmla="*/ 27070 w 186971"/>
                        <a:gd name="connsiteY17" fmla="*/ 19142 h 162704"/>
                        <a:gd name="connsiteX18" fmla="*/ 27070 w 186971"/>
                        <a:gd name="connsiteY18" fmla="*/ 19142 h 162704"/>
                        <a:gd name="connsiteX19" fmla="*/ 27070 w 186971"/>
                        <a:gd name="connsiteY19" fmla="*/ 38283 h 162704"/>
                        <a:gd name="connsiteX20" fmla="*/ 27070 w 186971"/>
                        <a:gd name="connsiteY20" fmla="*/ 47854 h 162704"/>
                        <a:gd name="connsiteX21" fmla="*/ 22285 w 186971"/>
                        <a:gd name="connsiteY21" fmla="*/ 52640 h 162704"/>
                        <a:gd name="connsiteX22" fmla="*/ 12714 w 186971"/>
                        <a:gd name="connsiteY22" fmla="*/ 57425 h 162704"/>
                        <a:gd name="connsiteX23" fmla="*/ 12714 w 186971"/>
                        <a:gd name="connsiteY23" fmla="*/ 95708 h 162704"/>
                        <a:gd name="connsiteX24" fmla="*/ 94066 w 186971"/>
                        <a:gd name="connsiteY24" fmla="*/ 148348 h 162704"/>
                        <a:gd name="connsiteX25" fmla="*/ 98852 w 186971"/>
                        <a:gd name="connsiteY25" fmla="*/ 148348 h 162704"/>
                        <a:gd name="connsiteX26" fmla="*/ 175418 w 186971"/>
                        <a:gd name="connsiteY26" fmla="*/ 86137 h 162704"/>
                        <a:gd name="connsiteX27" fmla="*/ 170633 w 186971"/>
                        <a:gd name="connsiteY27" fmla="*/ 62210 h 162704"/>
                        <a:gd name="connsiteX28" fmla="*/ 170633 w 186971"/>
                        <a:gd name="connsiteY28" fmla="*/ 57425 h 162704"/>
                        <a:gd name="connsiteX29" fmla="*/ 165848 w 186971"/>
                        <a:gd name="connsiteY29" fmla="*/ 33498 h 162704"/>
                        <a:gd name="connsiteX30" fmla="*/ 165848 w 186971"/>
                        <a:gd name="connsiteY30" fmla="*/ 33498 h 162704"/>
                        <a:gd name="connsiteX31" fmla="*/ 170633 w 186971"/>
                        <a:gd name="connsiteY31" fmla="*/ 33498 h 162704"/>
                        <a:gd name="connsiteX32" fmla="*/ 165848 w 186971"/>
                        <a:gd name="connsiteY32" fmla="*/ 33498 h 162704"/>
                        <a:gd name="connsiteX33" fmla="*/ 156277 w 186971"/>
                        <a:gd name="connsiteY33" fmla="*/ 19142 h 162704"/>
                        <a:gd name="connsiteX34" fmla="*/ 36641 w 186971"/>
                        <a:gd name="connsiteY34" fmla="*/ 14356 h 16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6971" h="162704">
                          <a:moveTo>
                            <a:pt x="94066" y="162704"/>
                          </a:moveTo>
                          <a:lnTo>
                            <a:pt x="94066" y="162704"/>
                          </a:lnTo>
                          <a:cubicBezTo>
                            <a:pt x="55783" y="162704"/>
                            <a:pt x="12714" y="143562"/>
                            <a:pt x="3143" y="100494"/>
                          </a:cubicBezTo>
                          <a:cubicBezTo>
                            <a:pt x="-1642" y="90923"/>
                            <a:pt x="-1642" y="66996"/>
                            <a:pt x="7929" y="52640"/>
                          </a:cubicBezTo>
                          <a:cubicBezTo>
                            <a:pt x="12714" y="47854"/>
                            <a:pt x="12714" y="47854"/>
                            <a:pt x="17500" y="43069"/>
                          </a:cubicBezTo>
                          <a:cubicBezTo>
                            <a:pt x="17500" y="43069"/>
                            <a:pt x="17500" y="43069"/>
                            <a:pt x="17500" y="38283"/>
                          </a:cubicBezTo>
                          <a:cubicBezTo>
                            <a:pt x="17500" y="28713"/>
                            <a:pt x="17500" y="23927"/>
                            <a:pt x="17500" y="14356"/>
                          </a:cubicBezTo>
                          <a:cubicBezTo>
                            <a:pt x="17500" y="14356"/>
                            <a:pt x="17500" y="9571"/>
                            <a:pt x="17500" y="9571"/>
                          </a:cubicBezTo>
                          <a:cubicBezTo>
                            <a:pt x="17500" y="4786"/>
                            <a:pt x="22285" y="0"/>
                            <a:pt x="27070" y="0"/>
                          </a:cubicBezTo>
                          <a:cubicBezTo>
                            <a:pt x="74925" y="0"/>
                            <a:pt x="122779" y="4786"/>
                            <a:pt x="156277" y="9571"/>
                          </a:cubicBezTo>
                          <a:cubicBezTo>
                            <a:pt x="170633" y="9571"/>
                            <a:pt x="180204" y="23927"/>
                            <a:pt x="175418" y="33498"/>
                          </a:cubicBezTo>
                          <a:cubicBezTo>
                            <a:pt x="175418" y="43069"/>
                            <a:pt x="180204" y="47854"/>
                            <a:pt x="180204" y="57425"/>
                          </a:cubicBezTo>
                          <a:cubicBezTo>
                            <a:pt x="184989" y="66996"/>
                            <a:pt x="189775" y="76567"/>
                            <a:pt x="184989" y="86137"/>
                          </a:cubicBezTo>
                          <a:cubicBezTo>
                            <a:pt x="180204" y="133992"/>
                            <a:pt x="137135" y="162704"/>
                            <a:pt x="94066" y="162704"/>
                          </a:cubicBezTo>
                          <a:cubicBezTo>
                            <a:pt x="98852" y="162704"/>
                            <a:pt x="94066" y="162704"/>
                            <a:pt x="94066" y="162704"/>
                          </a:cubicBezTo>
                          <a:close/>
                          <a:moveTo>
                            <a:pt x="36641" y="14356"/>
                          </a:moveTo>
                          <a:cubicBezTo>
                            <a:pt x="31856" y="14356"/>
                            <a:pt x="31856" y="14356"/>
                            <a:pt x="27070" y="14356"/>
                          </a:cubicBezTo>
                          <a:cubicBezTo>
                            <a:pt x="27070" y="14356"/>
                            <a:pt x="27070" y="14356"/>
                            <a:pt x="27070" y="19142"/>
                          </a:cubicBezTo>
                          <a:cubicBezTo>
                            <a:pt x="27070" y="19142"/>
                            <a:pt x="27070" y="19142"/>
                            <a:pt x="27070" y="19142"/>
                          </a:cubicBezTo>
                          <a:cubicBezTo>
                            <a:pt x="27070" y="23927"/>
                            <a:pt x="27070" y="33498"/>
                            <a:pt x="27070" y="38283"/>
                          </a:cubicBezTo>
                          <a:cubicBezTo>
                            <a:pt x="27070" y="38283"/>
                            <a:pt x="27070" y="43069"/>
                            <a:pt x="27070" y="47854"/>
                          </a:cubicBezTo>
                          <a:cubicBezTo>
                            <a:pt x="27070" y="52640"/>
                            <a:pt x="27070" y="52640"/>
                            <a:pt x="22285" y="52640"/>
                          </a:cubicBezTo>
                          <a:cubicBezTo>
                            <a:pt x="17500" y="52640"/>
                            <a:pt x="17500" y="52640"/>
                            <a:pt x="12714" y="57425"/>
                          </a:cubicBezTo>
                          <a:cubicBezTo>
                            <a:pt x="7929" y="66996"/>
                            <a:pt x="7929" y="86137"/>
                            <a:pt x="12714" y="95708"/>
                          </a:cubicBezTo>
                          <a:cubicBezTo>
                            <a:pt x="22285" y="133992"/>
                            <a:pt x="60569" y="148348"/>
                            <a:pt x="94066" y="148348"/>
                          </a:cubicBezTo>
                          <a:cubicBezTo>
                            <a:pt x="94066" y="148348"/>
                            <a:pt x="94066" y="148348"/>
                            <a:pt x="98852" y="148348"/>
                          </a:cubicBezTo>
                          <a:cubicBezTo>
                            <a:pt x="132350" y="148348"/>
                            <a:pt x="170633" y="124421"/>
                            <a:pt x="175418" y="86137"/>
                          </a:cubicBezTo>
                          <a:cubicBezTo>
                            <a:pt x="175418" y="76567"/>
                            <a:pt x="175418" y="71781"/>
                            <a:pt x="170633" y="62210"/>
                          </a:cubicBezTo>
                          <a:cubicBezTo>
                            <a:pt x="170633" y="62210"/>
                            <a:pt x="170633" y="62210"/>
                            <a:pt x="170633" y="57425"/>
                          </a:cubicBezTo>
                          <a:cubicBezTo>
                            <a:pt x="170633" y="47854"/>
                            <a:pt x="170633" y="43069"/>
                            <a:pt x="165848" y="33498"/>
                          </a:cubicBezTo>
                          <a:cubicBezTo>
                            <a:pt x="165848" y="33498"/>
                            <a:pt x="165848" y="33498"/>
                            <a:pt x="165848" y="33498"/>
                          </a:cubicBezTo>
                          <a:lnTo>
                            <a:pt x="170633" y="33498"/>
                          </a:lnTo>
                          <a:lnTo>
                            <a:pt x="165848" y="33498"/>
                          </a:lnTo>
                          <a:cubicBezTo>
                            <a:pt x="165848" y="23927"/>
                            <a:pt x="161062" y="19142"/>
                            <a:pt x="156277" y="19142"/>
                          </a:cubicBezTo>
                          <a:cubicBezTo>
                            <a:pt x="122779" y="19142"/>
                            <a:pt x="79710" y="14356"/>
                            <a:pt x="36641" y="14356"/>
                          </a:cubicBezTo>
                          <a:close/>
                        </a:path>
                      </a:pathLst>
                    </a:custGeom>
                    <a:solidFill>
                      <a:srgbClr val="D97D30"/>
                    </a:solidFill>
                    <a:ln w="47824" cap="flat">
                      <a:noFill/>
                      <a:prstDash val="solid"/>
                      <a:miter/>
                    </a:ln>
                  </p:spPr>
                  <p:txBody>
                    <a:bodyPr rtlCol="0" anchor="ctr"/>
                    <a:lstStyle/>
                    <a:p>
                      <a:endParaRPr lang="en-US"/>
                    </a:p>
                  </p:txBody>
                </p:sp>
              </p:grpSp>
              <p:sp>
                <p:nvSpPr>
                  <p:cNvPr id="255" name="Freeform: Shape 254">
                    <a:extLst>
                      <a:ext uri="{FF2B5EF4-FFF2-40B4-BE49-F238E27FC236}">
                        <a16:creationId xmlns:a16="http://schemas.microsoft.com/office/drawing/2014/main" id="{A8E837BE-B2B7-41FE-B94F-8EE4938C4A47}"/>
                      </a:ext>
                    </a:extLst>
                  </p:cNvPr>
                  <p:cNvSpPr/>
                  <p:nvPr/>
                </p:nvSpPr>
                <p:spPr>
                  <a:xfrm>
                    <a:off x="8619730" y="7559218"/>
                    <a:ext cx="180459" cy="144280"/>
                  </a:xfrm>
                  <a:custGeom>
                    <a:avLst/>
                    <a:gdLst>
                      <a:gd name="connsiteX0" fmla="*/ 174933 w 180459"/>
                      <a:gd name="connsiteY0" fmla="*/ 52640 h 144280"/>
                      <a:gd name="connsiteX1" fmla="*/ 170148 w 180459"/>
                      <a:gd name="connsiteY1" fmla="*/ 28712 h 144280"/>
                      <a:gd name="connsiteX2" fmla="*/ 170148 w 180459"/>
                      <a:gd name="connsiteY2" fmla="*/ 28712 h 144280"/>
                      <a:gd name="connsiteX3" fmla="*/ 155792 w 180459"/>
                      <a:gd name="connsiteY3" fmla="*/ 9571 h 144280"/>
                      <a:gd name="connsiteX4" fmla="*/ 26586 w 180459"/>
                      <a:gd name="connsiteY4" fmla="*/ 0 h 144280"/>
                      <a:gd name="connsiteX5" fmla="*/ 17015 w 180459"/>
                      <a:gd name="connsiteY5" fmla="*/ 4785 h 144280"/>
                      <a:gd name="connsiteX6" fmla="*/ 17015 w 180459"/>
                      <a:gd name="connsiteY6" fmla="*/ 4785 h 144280"/>
                      <a:gd name="connsiteX7" fmla="*/ 17015 w 180459"/>
                      <a:gd name="connsiteY7" fmla="*/ 33498 h 144280"/>
                      <a:gd name="connsiteX8" fmla="*/ 2659 w 180459"/>
                      <a:gd name="connsiteY8" fmla="*/ 86137 h 144280"/>
                      <a:gd name="connsiteX9" fmla="*/ 93582 w 180459"/>
                      <a:gd name="connsiteY9" fmla="*/ 143562 h 144280"/>
                      <a:gd name="connsiteX10" fmla="*/ 174933 w 180459"/>
                      <a:gd name="connsiteY10" fmla="*/ 76567 h 144280"/>
                      <a:gd name="connsiteX11" fmla="*/ 174933 w 180459"/>
                      <a:gd name="connsiteY11" fmla="*/ 52640 h 144280"/>
                      <a:gd name="connsiteX12" fmla="*/ 151006 w 180459"/>
                      <a:gd name="connsiteY12" fmla="*/ 110065 h 144280"/>
                      <a:gd name="connsiteX13" fmla="*/ 93582 w 180459"/>
                      <a:gd name="connsiteY13" fmla="*/ 133992 h 144280"/>
                      <a:gd name="connsiteX14" fmla="*/ 21800 w 180459"/>
                      <a:gd name="connsiteY14" fmla="*/ 95708 h 144280"/>
                      <a:gd name="connsiteX15" fmla="*/ 36157 w 180459"/>
                      <a:gd name="connsiteY15" fmla="*/ 66996 h 144280"/>
                      <a:gd name="connsiteX16" fmla="*/ 93582 w 180459"/>
                      <a:gd name="connsiteY16" fmla="*/ 71781 h 144280"/>
                      <a:gd name="connsiteX17" fmla="*/ 155792 w 180459"/>
                      <a:gd name="connsiteY17" fmla="*/ 90923 h 144280"/>
                      <a:gd name="connsiteX18" fmla="*/ 151006 w 180459"/>
                      <a:gd name="connsiteY18" fmla="*/ 110065 h 1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0459" h="144280">
                        <a:moveTo>
                          <a:pt x="174933" y="52640"/>
                        </a:moveTo>
                        <a:cubicBezTo>
                          <a:pt x="174933" y="43069"/>
                          <a:pt x="174933" y="38283"/>
                          <a:pt x="170148" y="28712"/>
                        </a:cubicBezTo>
                        <a:cubicBezTo>
                          <a:pt x="170148" y="28712"/>
                          <a:pt x="170148" y="28712"/>
                          <a:pt x="170148" y="28712"/>
                        </a:cubicBezTo>
                        <a:cubicBezTo>
                          <a:pt x="170148" y="19142"/>
                          <a:pt x="165363" y="9571"/>
                          <a:pt x="155792" y="9571"/>
                        </a:cubicBezTo>
                        <a:cubicBezTo>
                          <a:pt x="112723" y="4785"/>
                          <a:pt x="69654" y="0"/>
                          <a:pt x="26586" y="0"/>
                        </a:cubicBezTo>
                        <a:cubicBezTo>
                          <a:pt x="21800" y="0"/>
                          <a:pt x="21800" y="4785"/>
                          <a:pt x="17015" y="4785"/>
                        </a:cubicBezTo>
                        <a:cubicBezTo>
                          <a:pt x="17015" y="4785"/>
                          <a:pt x="17015" y="4785"/>
                          <a:pt x="17015" y="4785"/>
                        </a:cubicBezTo>
                        <a:cubicBezTo>
                          <a:pt x="17015" y="14356"/>
                          <a:pt x="17015" y="23927"/>
                          <a:pt x="17015" y="33498"/>
                        </a:cubicBezTo>
                        <a:cubicBezTo>
                          <a:pt x="-2127" y="38283"/>
                          <a:pt x="-2127" y="71781"/>
                          <a:pt x="2659" y="86137"/>
                        </a:cubicBezTo>
                        <a:cubicBezTo>
                          <a:pt x="12230" y="129206"/>
                          <a:pt x="55298" y="148348"/>
                          <a:pt x="93582" y="143562"/>
                        </a:cubicBezTo>
                        <a:cubicBezTo>
                          <a:pt x="131865" y="143562"/>
                          <a:pt x="170148" y="119635"/>
                          <a:pt x="174933" y="76567"/>
                        </a:cubicBezTo>
                        <a:cubicBezTo>
                          <a:pt x="184505" y="71781"/>
                          <a:pt x="179719" y="62210"/>
                          <a:pt x="174933" y="52640"/>
                        </a:cubicBezTo>
                        <a:close/>
                        <a:moveTo>
                          <a:pt x="151006" y="110065"/>
                        </a:moveTo>
                        <a:cubicBezTo>
                          <a:pt x="141436" y="129206"/>
                          <a:pt x="112723" y="133992"/>
                          <a:pt x="93582" y="133992"/>
                        </a:cubicBezTo>
                        <a:cubicBezTo>
                          <a:pt x="64869" y="133992"/>
                          <a:pt x="36157" y="119635"/>
                          <a:pt x="21800" y="95708"/>
                        </a:cubicBezTo>
                        <a:cubicBezTo>
                          <a:pt x="17015" y="81352"/>
                          <a:pt x="21800" y="66996"/>
                          <a:pt x="36157" y="66996"/>
                        </a:cubicBezTo>
                        <a:cubicBezTo>
                          <a:pt x="55298" y="62210"/>
                          <a:pt x="74440" y="71781"/>
                          <a:pt x="93582" y="71781"/>
                        </a:cubicBezTo>
                        <a:cubicBezTo>
                          <a:pt x="112723" y="71781"/>
                          <a:pt x="141436" y="71781"/>
                          <a:pt x="155792" y="90923"/>
                        </a:cubicBezTo>
                        <a:cubicBezTo>
                          <a:pt x="155792" y="95708"/>
                          <a:pt x="155792" y="105279"/>
                          <a:pt x="151006" y="110065"/>
                        </a:cubicBezTo>
                        <a:close/>
                      </a:path>
                    </a:pathLst>
                  </a:custGeom>
                  <a:solidFill>
                    <a:srgbClr val="FBC98F">
                      <a:alpha val="50000"/>
                    </a:srgbClr>
                  </a:solidFill>
                  <a:ln w="47824"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40ABA263-753B-4265-B911-7FA11FD55F7E}"/>
                      </a:ext>
                    </a:extLst>
                  </p:cNvPr>
                  <p:cNvSpPr/>
                  <p:nvPr/>
                </p:nvSpPr>
                <p:spPr>
                  <a:xfrm>
                    <a:off x="8627174" y="7559218"/>
                    <a:ext cx="174257" cy="133991"/>
                  </a:xfrm>
                  <a:custGeom>
                    <a:avLst/>
                    <a:gdLst>
                      <a:gd name="connsiteX0" fmla="*/ 167490 w 174257"/>
                      <a:gd name="connsiteY0" fmla="*/ 52640 h 133991"/>
                      <a:gd name="connsiteX1" fmla="*/ 162704 w 174257"/>
                      <a:gd name="connsiteY1" fmla="*/ 28712 h 133991"/>
                      <a:gd name="connsiteX2" fmla="*/ 162704 w 174257"/>
                      <a:gd name="connsiteY2" fmla="*/ 28712 h 133991"/>
                      <a:gd name="connsiteX3" fmla="*/ 148348 w 174257"/>
                      <a:gd name="connsiteY3" fmla="*/ 9571 h 133991"/>
                      <a:gd name="connsiteX4" fmla="*/ 19142 w 174257"/>
                      <a:gd name="connsiteY4" fmla="*/ 0 h 133991"/>
                      <a:gd name="connsiteX5" fmla="*/ 9571 w 174257"/>
                      <a:gd name="connsiteY5" fmla="*/ 4785 h 133991"/>
                      <a:gd name="connsiteX6" fmla="*/ 9571 w 174257"/>
                      <a:gd name="connsiteY6" fmla="*/ 4785 h 133991"/>
                      <a:gd name="connsiteX7" fmla="*/ 9571 w 174257"/>
                      <a:gd name="connsiteY7" fmla="*/ 33498 h 133991"/>
                      <a:gd name="connsiteX8" fmla="*/ 0 w 174257"/>
                      <a:gd name="connsiteY8" fmla="*/ 43069 h 133991"/>
                      <a:gd name="connsiteX9" fmla="*/ 4786 w 174257"/>
                      <a:gd name="connsiteY9" fmla="*/ 43069 h 133991"/>
                      <a:gd name="connsiteX10" fmla="*/ 90923 w 174257"/>
                      <a:gd name="connsiteY10" fmla="*/ 52640 h 133991"/>
                      <a:gd name="connsiteX11" fmla="*/ 157919 w 174257"/>
                      <a:gd name="connsiteY11" fmla="*/ 66996 h 133991"/>
                      <a:gd name="connsiteX12" fmla="*/ 162704 w 174257"/>
                      <a:gd name="connsiteY12" fmla="*/ 105279 h 133991"/>
                      <a:gd name="connsiteX13" fmla="*/ 133992 w 174257"/>
                      <a:gd name="connsiteY13" fmla="*/ 133992 h 133991"/>
                      <a:gd name="connsiteX14" fmla="*/ 172275 w 174257"/>
                      <a:gd name="connsiteY14" fmla="*/ 81352 h 133991"/>
                      <a:gd name="connsiteX15" fmla="*/ 167490 w 174257"/>
                      <a:gd name="connsiteY15" fmla="*/ 52640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257" h="133991">
                        <a:moveTo>
                          <a:pt x="167490" y="52640"/>
                        </a:moveTo>
                        <a:cubicBezTo>
                          <a:pt x="167490" y="43069"/>
                          <a:pt x="167490" y="38283"/>
                          <a:pt x="162704" y="28712"/>
                        </a:cubicBezTo>
                        <a:cubicBezTo>
                          <a:pt x="162704" y="28712"/>
                          <a:pt x="162704" y="28712"/>
                          <a:pt x="162704" y="28712"/>
                        </a:cubicBezTo>
                        <a:cubicBezTo>
                          <a:pt x="162704" y="19142"/>
                          <a:pt x="157919" y="9571"/>
                          <a:pt x="148348" y="9571"/>
                        </a:cubicBezTo>
                        <a:cubicBezTo>
                          <a:pt x="105279" y="4785"/>
                          <a:pt x="62211" y="0"/>
                          <a:pt x="19142" y="0"/>
                        </a:cubicBezTo>
                        <a:cubicBezTo>
                          <a:pt x="14356" y="0"/>
                          <a:pt x="14356" y="4785"/>
                          <a:pt x="9571" y="4785"/>
                        </a:cubicBezTo>
                        <a:cubicBezTo>
                          <a:pt x="9571" y="4785"/>
                          <a:pt x="9571" y="4785"/>
                          <a:pt x="9571" y="4785"/>
                        </a:cubicBezTo>
                        <a:cubicBezTo>
                          <a:pt x="9571" y="14356"/>
                          <a:pt x="9571" y="23927"/>
                          <a:pt x="9571" y="33498"/>
                        </a:cubicBezTo>
                        <a:cubicBezTo>
                          <a:pt x="4786" y="33498"/>
                          <a:pt x="0" y="38283"/>
                          <a:pt x="0" y="43069"/>
                        </a:cubicBezTo>
                        <a:cubicBezTo>
                          <a:pt x="0" y="43069"/>
                          <a:pt x="4786" y="43069"/>
                          <a:pt x="4786" y="43069"/>
                        </a:cubicBezTo>
                        <a:cubicBezTo>
                          <a:pt x="28713" y="33498"/>
                          <a:pt x="62211" y="52640"/>
                          <a:pt x="90923" y="52640"/>
                        </a:cubicBezTo>
                        <a:cubicBezTo>
                          <a:pt x="110065" y="52640"/>
                          <a:pt x="143563" y="47854"/>
                          <a:pt x="157919" y="66996"/>
                        </a:cubicBezTo>
                        <a:cubicBezTo>
                          <a:pt x="167490" y="76567"/>
                          <a:pt x="172275" y="90923"/>
                          <a:pt x="162704" y="105279"/>
                        </a:cubicBezTo>
                        <a:cubicBezTo>
                          <a:pt x="157919" y="119635"/>
                          <a:pt x="143563" y="129206"/>
                          <a:pt x="133992" y="133992"/>
                        </a:cubicBezTo>
                        <a:cubicBezTo>
                          <a:pt x="153134" y="124421"/>
                          <a:pt x="172275" y="105279"/>
                          <a:pt x="172275" y="81352"/>
                        </a:cubicBezTo>
                        <a:cubicBezTo>
                          <a:pt x="177061" y="71781"/>
                          <a:pt x="172275" y="62210"/>
                          <a:pt x="167490" y="52640"/>
                        </a:cubicBezTo>
                        <a:close/>
                      </a:path>
                    </a:pathLst>
                  </a:custGeom>
                  <a:solidFill>
                    <a:srgbClr val="FBC98F">
                      <a:alpha val="50000"/>
                    </a:srgbClr>
                  </a:solidFill>
                  <a:ln w="47824" cap="flat">
                    <a:noFill/>
                    <a:prstDash val="solid"/>
                    <a:miter/>
                  </a:ln>
                </p:spPr>
                <p:txBody>
                  <a:bodyPr rtlCol="0" anchor="ctr"/>
                  <a:lstStyle/>
                  <a:p>
                    <a:endParaRPr lang="en-US"/>
                  </a:p>
                </p:txBody>
              </p:sp>
            </p:grpSp>
          </p:grpSp>
          <p:grpSp>
            <p:nvGrpSpPr>
              <p:cNvPr id="136" name="Graphic 3">
                <a:extLst>
                  <a:ext uri="{FF2B5EF4-FFF2-40B4-BE49-F238E27FC236}">
                    <a16:creationId xmlns:a16="http://schemas.microsoft.com/office/drawing/2014/main" id="{65EBB181-6915-48A1-BE4A-488DDA8725F9}"/>
                  </a:ext>
                </a:extLst>
              </p:cNvPr>
              <p:cNvGrpSpPr/>
              <p:nvPr/>
            </p:nvGrpSpPr>
            <p:grpSpPr>
              <a:xfrm>
                <a:off x="9220566" y="7889412"/>
                <a:ext cx="507254" cy="789593"/>
                <a:chOff x="9220566" y="7889412"/>
                <a:chExt cx="507254" cy="789593"/>
              </a:xfrm>
            </p:grpSpPr>
            <p:grpSp>
              <p:nvGrpSpPr>
                <p:cNvPr id="225" name="Graphic 3">
                  <a:extLst>
                    <a:ext uri="{FF2B5EF4-FFF2-40B4-BE49-F238E27FC236}">
                      <a16:creationId xmlns:a16="http://schemas.microsoft.com/office/drawing/2014/main" id="{7626C41F-C37D-4A68-8756-D45958A2C8DE}"/>
                    </a:ext>
                  </a:extLst>
                </p:cNvPr>
                <p:cNvGrpSpPr/>
                <p:nvPr/>
              </p:nvGrpSpPr>
              <p:grpSpPr>
                <a:xfrm>
                  <a:off x="9220566" y="7898982"/>
                  <a:ext cx="507254" cy="780022"/>
                  <a:chOff x="9220566" y="7898982"/>
                  <a:chExt cx="507254" cy="780022"/>
                </a:xfrm>
              </p:grpSpPr>
              <p:grpSp>
                <p:nvGrpSpPr>
                  <p:cNvPr id="227" name="Graphic 3">
                    <a:extLst>
                      <a:ext uri="{FF2B5EF4-FFF2-40B4-BE49-F238E27FC236}">
                        <a16:creationId xmlns:a16="http://schemas.microsoft.com/office/drawing/2014/main" id="{CC148274-9D63-471B-8347-AEAE38B56136}"/>
                      </a:ext>
                    </a:extLst>
                  </p:cNvPr>
                  <p:cNvGrpSpPr/>
                  <p:nvPr/>
                </p:nvGrpSpPr>
                <p:grpSpPr>
                  <a:xfrm>
                    <a:off x="9220566" y="7898982"/>
                    <a:ext cx="507254" cy="780022"/>
                    <a:chOff x="9220566" y="7898982"/>
                    <a:chExt cx="507254" cy="780022"/>
                  </a:xfrm>
                </p:grpSpPr>
                <p:sp>
                  <p:nvSpPr>
                    <p:cNvPr id="239" name="Freeform: Shape 238">
                      <a:extLst>
                        <a:ext uri="{FF2B5EF4-FFF2-40B4-BE49-F238E27FC236}">
                          <a16:creationId xmlns:a16="http://schemas.microsoft.com/office/drawing/2014/main" id="{29EC86DF-C282-4762-A638-6A45C65866BC}"/>
                        </a:ext>
                      </a:extLst>
                    </p:cNvPr>
                    <p:cNvSpPr/>
                    <p:nvPr/>
                  </p:nvSpPr>
                  <p:spPr>
                    <a:xfrm>
                      <a:off x="9225018" y="7898982"/>
                      <a:ext cx="481902" cy="769388"/>
                    </a:xfrm>
                    <a:custGeom>
                      <a:avLst/>
                      <a:gdLst>
                        <a:gd name="connsiteX0" fmla="*/ 450163 w 481902"/>
                        <a:gd name="connsiteY0" fmla="*/ 516825 h 769388"/>
                        <a:gd name="connsiteX1" fmla="*/ 407094 w 481902"/>
                        <a:gd name="connsiteY1" fmla="*/ 464185 h 769388"/>
                        <a:gd name="connsiteX2" fmla="*/ 364025 w 481902"/>
                        <a:gd name="connsiteY2" fmla="*/ 440258 h 769388"/>
                        <a:gd name="connsiteX3" fmla="*/ 172609 w 481902"/>
                        <a:gd name="connsiteY3" fmla="*/ 0 h 769388"/>
                        <a:gd name="connsiteX4" fmla="*/ 48188 w 481902"/>
                        <a:gd name="connsiteY4" fmla="*/ 119635 h 769388"/>
                        <a:gd name="connsiteX5" fmla="*/ 48188 w 481902"/>
                        <a:gd name="connsiteY5" fmla="*/ 124421 h 769388"/>
                        <a:gd name="connsiteX6" fmla="*/ 105613 w 481902"/>
                        <a:gd name="connsiteY6" fmla="*/ 186631 h 769388"/>
                        <a:gd name="connsiteX7" fmla="*/ 153467 w 481902"/>
                        <a:gd name="connsiteY7" fmla="*/ 272769 h 769388"/>
                        <a:gd name="connsiteX8" fmla="*/ 163038 w 481902"/>
                        <a:gd name="connsiteY8" fmla="*/ 425902 h 769388"/>
                        <a:gd name="connsiteX9" fmla="*/ 96042 w 481902"/>
                        <a:gd name="connsiteY9" fmla="*/ 464185 h 769388"/>
                        <a:gd name="connsiteX10" fmla="*/ 29046 w 481902"/>
                        <a:gd name="connsiteY10" fmla="*/ 516825 h 769388"/>
                        <a:gd name="connsiteX11" fmla="*/ 333 w 481902"/>
                        <a:gd name="connsiteY11" fmla="*/ 564679 h 769388"/>
                        <a:gd name="connsiteX12" fmla="*/ 72115 w 481902"/>
                        <a:gd name="connsiteY12" fmla="*/ 593392 h 769388"/>
                        <a:gd name="connsiteX13" fmla="*/ 139111 w 481902"/>
                        <a:gd name="connsiteY13" fmla="*/ 540752 h 769388"/>
                        <a:gd name="connsiteX14" fmla="*/ 186965 w 481902"/>
                        <a:gd name="connsiteY14" fmla="*/ 641246 h 769388"/>
                        <a:gd name="connsiteX15" fmla="*/ 143896 w 481902"/>
                        <a:gd name="connsiteY15" fmla="*/ 698671 h 769388"/>
                        <a:gd name="connsiteX16" fmla="*/ 148682 w 481902"/>
                        <a:gd name="connsiteY16" fmla="*/ 746525 h 769388"/>
                        <a:gd name="connsiteX17" fmla="*/ 253961 w 481902"/>
                        <a:gd name="connsiteY17" fmla="*/ 698671 h 769388"/>
                        <a:gd name="connsiteX18" fmla="*/ 253961 w 481902"/>
                        <a:gd name="connsiteY18" fmla="*/ 698671 h 769388"/>
                        <a:gd name="connsiteX19" fmla="*/ 253961 w 481902"/>
                        <a:gd name="connsiteY19" fmla="*/ 756096 h 769388"/>
                        <a:gd name="connsiteX20" fmla="*/ 306600 w 481902"/>
                        <a:gd name="connsiteY20" fmla="*/ 741740 h 769388"/>
                        <a:gd name="connsiteX21" fmla="*/ 344883 w 481902"/>
                        <a:gd name="connsiteY21" fmla="*/ 636461 h 769388"/>
                        <a:gd name="connsiteX22" fmla="*/ 344883 w 481902"/>
                        <a:gd name="connsiteY22" fmla="*/ 641246 h 769388"/>
                        <a:gd name="connsiteX23" fmla="*/ 349669 w 481902"/>
                        <a:gd name="connsiteY23" fmla="*/ 713027 h 769388"/>
                        <a:gd name="connsiteX24" fmla="*/ 368810 w 481902"/>
                        <a:gd name="connsiteY24" fmla="*/ 751311 h 769388"/>
                        <a:gd name="connsiteX25" fmla="*/ 402309 w 481902"/>
                        <a:gd name="connsiteY25" fmla="*/ 732169 h 769388"/>
                        <a:gd name="connsiteX26" fmla="*/ 416665 w 481902"/>
                        <a:gd name="connsiteY26" fmla="*/ 679529 h 769388"/>
                        <a:gd name="connsiteX27" fmla="*/ 426236 w 481902"/>
                        <a:gd name="connsiteY27" fmla="*/ 689100 h 769388"/>
                        <a:gd name="connsiteX28" fmla="*/ 474090 w 481902"/>
                        <a:gd name="connsiteY28" fmla="*/ 636461 h 769388"/>
                        <a:gd name="connsiteX29" fmla="*/ 450163 w 481902"/>
                        <a:gd name="connsiteY29" fmla="*/ 516825 h 76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1902" h="769388">
                          <a:moveTo>
                            <a:pt x="450163" y="516825"/>
                          </a:moveTo>
                          <a:cubicBezTo>
                            <a:pt x="435807" y="497683"/>
                            <a:pt x="426236" y="478542"/>
                            <a:pt x="407094" y="464185"/>
                          </a:cubicBezTo>
                          <a:cubicBezTo>
                            <a:pt x="397523" y="454615"/>
                            <a:pt x="373596" y="445044"/>
                            <a:pt x="364025" y="440258"/>
                          </a:cubicBezTo>
                          <a:cubicBezTo>
                            <a:pt x="392737" y="153133"/>
                            <a:pt x="177394" y="0"/>
                            <a:pt x="172609" y="0"/>
                          </a:cubicBezTo>
                          <a:cubicBezTo>
                            <a:pt x="124754" y="28713"/>
                            <a:pt x="76900" y="71781"/>
                            <a:pt x="48188" y="119635"/>
                          </a:cubicBezTo>
                          <a:cubicBezTo>
                            <a:pt x="48188" y="119635"/>
                            <a:pt x="48188" y="124421"/>
                            <a:pt x="48188" y="124421"/>
                          </a:cubicBezTo>
                          <a:cubicBezTo>
                            <a:pt x="72115" y="138777"/>
                            <a:pt x="91256" y="167490"/>
                            <a:pt x="105613" y="186631"/>
                          </a:cubicBezTo>
                          <a:cubicBezTo>
                            <a:pt x="124754" y="210558"/>
                            <a:pt x="139111" y="244056"/>
                            <a:pt x="153467" y="272769"/>
                          </a:cubicBezTo>
                          <a:cubicBezTo>
                            <a:pt x="167823" y="315838"/>
                            <a:pt x="177394" y="378048"/>
                            <a:pt x="163038" y="425902"/>
                          </a:cubicBezTo>
                          <a:cubicBezTo>
                            <a:pt x="139111" y="425902"/>
                            <a:pt x="115183" y="449829"/>
                            <a:pt x="96042" y="464185"/>
                          </a:cubicBezTo>
                          <a:cubicBezTo>
                            <a:pt x="76900" y="488112"/>
                            <a:pt x="57759" y="502469"/>
                            <a:pt x="29046" y="516825"/>
                          </a:cubicBezTo>
                          <a:cubicBezTo>
                            <a:pt x="9904" y="526396"/>
                            <a:pt x="333" y="545538"/>
                            <a:pt x="333" y="564679"/>
                          </a:cubicBezTo>
                          <a:cubicBezTo>
                            <a:pt x="-4452" y="602962"/>
                            <a:pt x="43402" y="612533"/>
                            <a:pt x="72115" y="593392"/>
                          </a:cubicBezTo>
                          <a:cubicBezTo>
                            <a:pt x="91256" y="583821"/>
                            <a:pt x="115183" y="526396"/>
                            <a:pt x="139111" y="540752"/>
                          </a:cubicBezTo>
                          <a:cubicBezTo>
                            <a:pt x="177394" y="559894"/>
                            <a:pt x="206106" y="598177"/>
                            <a:pt x="186965" y="641246"/>
                          </a:cubicBezTo>
                          <a:cubicBezTo>
                            <a:pt x="177394" y="665173"/>
                            <a:pt x="153467" y="674744"/>
                            <a:pt x="143896" y="698671"/>
                          </a:cubicBezTo>
                          <a:cubicBezTo>
                            <a:pt x="139111" y="713027"/>
                            <a:pt x="139111" y="732169"/>
                            <a:pt x="148682" y="746525"/>
                          </a:cubicBezTo>
                          <a:cubicBezTo>
                            <a:pt x="177394" y="789594"/>
                            <a:pt x="239604" y="717812"/>
                            <a:pt x="253961" y="698671"/>
                          </a:cubicBezTo>
                          <a:cubicBezTo>
                            <a:pt x="253961" y="698671"/>
                            <a:pt x="253961" y="698671"/>
                            <a:pt x="253961" y="698671"/>
                          </a:cubicBezTo>
                          <a:cubicBezTo>
                            <a:pt x="249175" y="713027"/>
                            <a:pt x="244390" y="741740"/>
                            <a:pt x="253961" y="756096"/>
                          </a:cubicBezTo>
                          <a:cubicBezTo>
                            <a:pt x="273102" y="784808"/>
                            <a:pt x="297029" y="760881"/>
                            <a:pt x="306600" y="741740"/>
                          </a:cubicBezTo>
                          <a:cubicBezTo>
                            <a:pt x="330528" y="708242"/>
                            <a:pt x="340098" y="674744"/>
                            <a:pt x="344883" y="636461"/>
                          </a:cubicBezTo>
                          <a:cubicBezTo>
                            <a:pt x="344883" y="636461"/>
                            <a:pt x="344883" y="641246"/>
                            <a:pt x="344883" y="641246"/>
                          </a:cubicBezTo>
                          <a:cubicBezTo>
                            <a:pt x="349669" y="665173"/>
                            <a:pt x="344883" y="689100"/>
                            <a:pt x="349669" y="713027"/>
                          </a:cubicBezTo>
                          <a:cubicBezTo>
                            <a:pt x="354455" y="722598"/>
                            <a:pt x="354455" y="746525"/>
                            <a:pt x="368810" y="751311"/>
                          </a:cubicBezTo>
                          <a:cubicBezTo>
                            <a:pt x="383167" y="756096"/>
                            <a:pt x="397523" y="746525"/>
                            <a:pt x="402309" y="732169"/>
                          </a:cubicBezTo>
                          <a:cubicBezTo>
                            <a:pt x="411880" y="717812"/>
                            <a:pt x="416665" y="698671"/>
                            <a:pt x="416665" y="679529"/>
                          </a:cubicBezTo>
                          <a:cubicBezTo>
                            <a:pt x="421450" y="684315"/>
                            <a:pt x="421450" y="684315"/>
                            <a:pt x="426236" y="689100"/>
                          </a:cubicBezTo>
                          <a:cubicBezTo>
                            <a:pt x="454948" y="708242"/>
                            <a:pt x="474090" y="660388"/>
                            <a:pt x="474090" y="636461"/>
                          </a:cubicBezTo>
                          <a:cubicBezTo>
                            <a:pt x="493232" y="602962"/>
                            <a:pt x="474090" y="555108"/>
                            <a:pt x="450163" y="516825"/>
                          </a:cubicBezTo>
                          <a:close/>
                        </a:path>
                      </a:pathLst>
                    </a:custGeom>
                    <a:solidFill>
                      <a:srgbClr val="FBC98F"/>
                    </a:solidFill>
                    <a:ln w="47824"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ECF705CA-6A8B-4B81-B32E-13AE692D3EA0}"/>
                        </a:ext>
                      </a:extLst>
                    </p:cNvPr>
                    <p:cNvSpPr/>
                    <p:nvPr/>
                  </p:nvSpPr>
                  <p:spPr>
                    <a:xfrm>
                      <a:off x="9220566" y="7898982"/>
                      <a:ext cx="507254" cy="780022"/>
                    </a:xfrm>
                    <a:custGeom>
                      <a:avLst/>
                      <a:gdLst>
                        <a:gd name="connsiteX0" fmla="*/ 287125 w 507254"/>
                        <a:gd name="connsiteY0" fmla="*/ 780023 h 780022"/>
                        <a:gd name="connsiteX1" fmla="*/ 263198 w 507254"/>
                        <a:gd name="connsiteY1" fmla="*/ 765667 h 780022"/>
                        <a:gd name="connsiteX2" fmla="*/ 258413 w 507254"/>
                        <a:gd name="connsiteY2" fmla="*/ 717812 h 780022"/>
                        <a:gd name="connsiteX3" fmla="*/ 181846 w 507254"/>
                        <a:gd name="connsiteY3" fmla="*/ 765667 h 780022"/>
                        <a:gd name="connsiteX4" fmla="*/ 153134 w 507254"/>
                        <a:gd name="connsiteY4" fmla="*/ 751311 h 780022"/>
                        <a:gd name="connsiteX5" fmla="*/ 148348 w 507254"/>
                        <a:gd name="connsiteY5" fmla="*/ 698671 h 780022"/>
                        <a:gd name="connsiteX6" fmla="*/ 172275 w 507254"/>
                        <a:gd name="connsiteY6" fmla="*/ 665173 h 780022"/>
                        <a:gd name="connsiteX7" fmla="*/ 191417 w 507254"/>
                        <a:gd name="connsiteY7" fmla="*/ 641246 h 780022"/>
                        <a:gd name="connsiteX8" fmla="*/ 143563 w 507254"/>
                        <a:gd name="connsiteY8" fmla="*/ 550323 h 780022"/>
                        <a:gd name="connsiteX9" fmla="*/ 105279 w 507254"/>
                        <a:gd name="connsiteY9" fmla="*/ 579035 h 780022"/>
                        <a:gd name="connsiteX10" fmla="*/ 81352 w 507254"/>
                        <a:gd name="connsiteY10" fmla="*/ 602962 h 780022"/>
                        <a:gd name="connsiteX11" fmla="*/ 47854 w 507254"/>
                        <a:gd name="connsiteY11" fmla="*/ 612533 h 780022"/>
                        <a:gd name="connsiteX12" fmla="*/ 9571 w 507254"/>
                        <a:gd name="connsiteY12" fmla="*/ 598177 h 780022"/>
                        <a:gd name="connsiteX13" fmla="*/ 0 w 507254"/>
                        <a:gd name="connsiteY13" fmla="*/ 569465 h 780022"/>
                        <a:gd name="connsiteX14" fmla="*/ 33498 w 507254"/>
                        <a:gd name="connsiteY14" fmla="*/ 516825 h 780022"/>
                        <a:gd name="connsiteX15" fmla="*/ 100494 w 507254"/>
                        <a:gd name="connsiteY15" fmla="*/ 464185 h 780022"/>
                        <a:gd name="connsiteX16" fmla="*/ 167490 w 507254"/>
                        <a:gd name="connsiteY16" fmla="*/ 421117 h 780022"/>
                        <a:gd name="connsiteX17" fmla="*/ 157919 w 507254"/>
                        <a:gd name="connsiteY17" fmla="*/ 277554 h 780022"/>
                        <a:gd name="connsiteX18" fmla="*/ 114850 w 507254"/>
                        <a:gd name="connsiteY18" fmla="*/ 196202 h 780022"/>
                        <a:gd name="connsiteX19" fmla="*/ 105279 w 507254"/>
                        <a:gd name="connsiteY19" fmla="*/ 186631 h 780022"/>
                        <a:gd name="connsiteX20" fmla="*/ 57425 w 507254"/>
                        <a:gd name="connsiteY20" fmla="*/ 133992 h 780022"/>
                        <a:gd name="connsiteX21" fmla="*/ 52640 w 507254"/>
                        <a:gd name="connsiteY21" fmla="*/ 124421 h 780022"/>
                        <a:gd name="connsiteX22" fmla="*/ 177061 w 507254"/>
                        <a:gd name="connsiteY22" fmla="*/ 0 h 780022"/>
                        <a:gd name="connsiteX23" fmla="*/ 181846 w 507254"/>
                        <a:gd name="connsiteY23" fmla="*/ 0 h 780022"/>
                        <a:gd name="connsiteX24" fmla="*/ 253627 w 507254"/>
                        <a:gd name="connsiteY24" fmla="*/ 62211 h 780022"/>
                        <a:gd name="connsiteX25" fmla="*/ 378048 w 507254"/>
                        <a:gd name="connsiteY25" fmla="*/ 445044 h 780022"/>
                        <a:gd name="connsiteX26" fmla="*/ 387619 w 507254"/>
                        <a:gd name="connsiteY26" fmla="*/ 449829 h 780022"/>
                        <a:gd name="connsiteX27" fmla="*/ 421117 w 507254"/>
                        <a:gd name="connsiteY27" fmla="*/ 468971 h 780022"/>
                        <a:gd name="connsiteX28" fmla="*/ 464186 w 507254"/>
                        <a:gd name="connsiteY28" fmla="*/ 521610 h 780022"/>
                        <a:gd name="connsiteX29" fmla="*/ 507254 w 507254"/>
                        <a:gd name="connsiteY29" fmla="*/ 655602 h 780022"/>
                        <a:gd name="connsiteX30" fmla="*/ 488113 w 507254"/>
                        <a:gd name="connsiteY30" fmla="*/ 708242 h 780022"/>
                        <a:gd name="connsiteX31" fmla="*/ 468971 w 507254"/>
                        <a:gd name="connsiteY31" fmla="*/ 717812 h 780022"/>
                        <a:gd name="connsiteX32" fmla="*/ 468971 w 507254"/>
                        <a:gd name="connsiteY32" fmla="*/ 717812 h 780022"/>
                        <a:gd name="connsiteX33" fmla="*/ 454615 w 507254"/>
                        <a:gd name="connsiteY33" fmla="*/ 713027 h 780022"/>
                        <a:gd name="connsiteX34" fmla="*/ 449829 w 507254"/>
                        <a:gd name="connsiteY34" fmla="*/ 708242 h 780022"/>
                        <a:gd name="connsiteX35" fmla="*/ 435473 w 507254"/>
                        <a:gd name="connsiteY35" fmla="*/ 751311 h 780022"/>
                        <a:gd name="connsiteX36" fmla="*/ 397189 w 507254"/>
                        <a:gd name="connsiteY36" fmla="*/ 770452 h 780022"/>
                        <a:gd name="connsiteX37" fmla="*/ 373262 w 507254"/>
                        <a:gd name="connsiteY37" fmla="*/ 732169 h 780022"/>
                        <a:gd name="connsiteX38" fmla="*/ 373262 w 507254"/>
                        <a:gd name="connsiteY38" fmla="*/ 727383 h 780022"/>
                        <a:gd name="connsiteX39" fmla="*/ 368477 w 507254"/>
                        <a:gd name="connsiteY39" fmla="*/ 689100 h 780022"/>
                        <a:gd name="connsiteX40" fmla="*/ 368477 w 507254"/>
                        <a:gd name="connsiteY40" fmla="*/ 684315 h 780022"/>
                        <a:gd name="connsiteX41" fmla="*/ 334980 w 507254"/>
                        <a:gd name="connsiteY41" fmla="*/ 760881 h 780022"/>
                        <a:gd name="connsiteX42" fmla="*/ 287125 w 507254"/>
                        <a:gd name="connsiteY42" fmla="*/ 780023 h 780022"/>
                        <a:gd name="connsiteX43" fmla="*/ 267983 w 507254"/>
                        <a:gd name="connsiteY43" fmla="*/ 693885 h 780022"/>
                        <a:gd name="connsiteX44" fmla="*/ 267983 w 507254"/>
                        <a:gd name="connsiteY44" fmla="*/ 693885 h 780022"/>
                        <a:gd name="connsiteX45" fmla="*/ 272769 w 507254"/>
                        <a:gd name="connsiteY45" fmla="*/ 698671 h 780022"/>
                        <a:gd name="connsiteX46" fmla="*/ 272769 w 507254"/>
                        <a:gd name="connsiteY46" fmla="*/ 703456 h 780022"/>
                        <a:gd name="connsiteX47" fmla="*/ 272769 w 507254"/>
                        <a:gd name="connsiteY47" fmla="*/ 756096 h 780022"/>
                        <a:gd name="connsiteX48" fmla="*/ 287125 w 507254"/>
                        <a:gd name="connsiteY48" fmla="*/ 765667 h 780022"/>
                        <a:gd name="connsiteX49" fmla="*/ 320623 w 507254"/>
                        <a:gd name="connsiteY49" fmla="*/ 741740 h 780022"/>
                        <a:gd name="connsiteX50" fmla="*/ 358907 w 507254"/>
                        <a:gd name="connsiteY50" fmla="*/ 636461 h 780022"/>
                        <a:gd name="connsiteX51" fmla="*/ 363692 w 507254"/>
                        <a:gd name="connsiteY51" fmla="*/ 631675 h 780022"/>
                        <a:gd name="connsiteX52" fmla="*/ 363692 w 507254"/>
                        <a:gd name="connsiteY52" fmla="*/ 631675 h 780022"/>
                        <a:gd name="connsiteX53" fmla="*/ 368477 w 507254"/>
                        <a:gd name="connsiteY53" fmla="*/ 636461 h 780022"/>
                        <a:gd name="connsiteX54" fmla="*/ 368477 w 507254"/>
                        <a:gd name="connsiteY54" fmla="*/ 641246 h 780022"/>
                        <a:gd name="connsiteX55" fmla="*/ 373262 w 507254"/>
                        <a:gd name="connsiteY55" fmla="*/ 674744 h 780022"/>
                        <a:gd name="connsiteX56" fmla="*/ 378048 w 507254"/>
                        <a:gd name="connsiteY56" fmla="*/ 713027 h 780022"/>
                        <a:gd name="connsiteX57" fmla="*/ 378048 w 507254"/>
                        <a:gd name="connsiteY57" fmla="*/ 717812 h 780022"/>
                        <a:gd name="connsiteX58" fmla="*/ 392404 w 507254"/>
                        <a:gd name="connsiteY58" fmla="*/ 751311 h 780022"/>
                        <a:gd name="connsiteX59" fmla="*/ 421117 w 507254"/>
                        <a:gd name="connsiteY59" fmla="*/ 736954 h 780022"/>
                        <a:gd name="connsiteX60" fmla="*/ 435473 w 507254"/>
                        <a:gd name="connsiteY60" fmla="*/ 689100 h 780022"/>
                        <a:gd name="connsiteX61" fmla="*/ 440259 w 507254"/>
                        <a:gd name="connsiteY61" fmla="*/ 684315 h 780022"/>
                        <a:gd name="connsiteX62" fmla="*/ 445044 w 507254"/>
                        <a:gd name="connsiteY62" fmla="*/ 684315 h 780022"/>
                        <a:gd name="connsiteX63" fmla="*/ 454615 w 507254"/>
                        <a:gd name="connsiteY63" fmla="*/ 693885 h 780022"/>
                        <a:gd name="connsiteX64" fmla="*/ 464186 w 507254"/>
                        <a:gd name="connsiteY64" fmla="*/ 698671 h 780022"/>
                        <a:gd name="connsiteX65" fmla="*/ 464186 w 507254"/>
                        <a:gd name="connsiteY65" fmla="*/ 698671 h 780022"/>
                        <a:gd name="connsiteX66" fmla="*/ 473756 w 507254"/>
                        <a:gd name="connsiteY66" fmla="*/ 693885 h 780022"/>
                        <a:gd name="connsiteX67" fmla="*/ 488113 w 507254"/>
                        <a:gd name="connsiteY67" fmla="*/ 650817 h 780022"/>
                        <a:gd name="connsiteX68" fmla="*/ 445044 w 507254"/>
                        <a:gd name="connsiteY68" fmla="*/ 521610 h 780022"/>
                        <a:gd name="connsiteX69" fmla="*/ 406761 w 507254"/>
                        <a:gd name="connsiteY69" fmla="*/ 468971 h 780022"/>
                        <a:gd name="connsiteX70" fmla="*/ 378048 w 507254"/>
                        <a:gd name="connsiteY70" fmla="*/ 454615 h 780022"/>
                        <a:gd name="connsiteX71" fmla="*/ 363692 w 507254"/>
                        <a:gd name="connsiteY71" fmla="*/ 449829 h 780022"/>
                        <a:gd name="connsiteX72" fmla="*/ 358907 w 507254"/>
                        <a:gd name="connsiteY72" fmla="*/ 445044 h 780022"/>
                        <a:gd name="connsiteX73" fmla="*/ 172275 w 507254"/>
                        <a:gd name="connsiteY73" fmla="*/ 14356 h 780022"/>
                        <a:gd name="connsiteX74" fmla="*/ 57425 w 507254"/>
                        <a:gd name="connsiteY74" fmla="*/ 129206 h 780022"/>
                        <a:gd name="connsiteX75" fmla="*/ 105279 w 507254"/>
                        <a:gd name="connsiteY75" fmla="*/ 181846 h 780022"/>
                        <a:gd name="connsiteX76" fmla="*/ 114850 w 507254"/>
                        <a:gd name="connsiteY76" fmla="*/ 191417 h 780022"/>
                        <a:gd name="connsiteX77" fmla="*/ 162704 w 507254"/>
                        <a:gd name="connsiteY77" fmla="*/ 277554 h 780022"/>
                        <a:gd name="connsiteX78" fmla="*/ 172275 w 507254"/>
                        <a:gd name="connsiteY78" fmla="*/ 430687 h 780022"/>
                        <a:gd name="connsiteX79" fmla="*/ 167490 w 507254"/>
                        <a:gd name="connsiteY79" fmla="*/ 435473 h 780022"/>
                        <a:gd name="connsiteX80" fmla="*/ 105279 w 507254"/>
                        <a:gd name="connsiteY80" fmla="*/ 473756 h 780022"/>
                        <a:gd name="connsiteX81" fmla="*/ 38283 w 507254"/>
                        <a:gd name="connsiteY81" fmla="*/ 531181 h 780022"/>
                        <a:gd name="connsiteX82" fmla="*/ 9571 w 507254"/>
                        <a:gd name="connsiteY82" fmla="*/ 574250 h 780022"/>
                        <a:gd name="connsiteX83" fmla="*/ 14356 w 507254"/>
                        <a:gd name="connsiteY83" fmla="*/ 598177 h 780022"/>
                        <a:gd name="connsiteX84" fmla="*/ 43069 w 507254"/>
                        <a:gd name="connsiteY84" fmla="*/ 607748 h 780022"/>
                        <a:gd name="connsiteX85" fmla="*/ 71781 w 507254"/>
                        <a:gd name="connsiteY85" fmla="*/ 598177 h 780022"/>
                        <a:gd name="connsiteX86" fmla="*/ 90923 w 507254"/>
                        <a:gd name="connsiteY86" fmla="*/ 579035 h 780022"/>
                        <a:gd name="connsiteX87" fmla="*/ 133992 w 507254"/>
                        <a:gd name="connsiteY87" fmla="*/ 545538 h 780022"/>
                        <a:gd name="connsiteX88" fmla="*/ 143563 w 507254"/>
                        <a:gd name="connsiteY88" fmla="*/ 545538 h 780022"/>
                        <a:gd name="connsiteX89" fmla="*/ 196202 w 507254"/>
                        <a:gd name="connsiteY89" fmla="*/ 650817 h 780022"/>
                        <a:gd name="connsiteX90" fmla="*/ 172275 w 507254"/>
                        <a:gd name="connsiteY90" fmla="*/ 679529 h 780022"/>
                        <a:gd name="connsiteX91" fmla="*/ 153134 w 507254"/>
                        <a:gd name="connsiteY91" fmla="*/ 708242 h 780022"/>
                        <a:gd name="connsiteX92" fmla="*/ 157919 w 507254"/>
                        <a:gd name="connsiteY92" fmla="*/ 751311 h 780022"/>
                        <a:gd name="connsiteX93" fmla="*/ 177061 w 507254"/>
                        <a:gd name="connsiteY93" fmla="*/ 760881 h 780022"/>
                        <a:gd name="connsiteX94" fmla="*/ 267983 w 507254"/>
                        <a:gd name="connsiteY94" fmla="*/ 693885 h 780022"/>
                        <a:gd name="connsiteX95" fmla="*/ 267983 w 507254"/>
                        <a:gd name="connsiteY95" fmla="*/ 693885 h 780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07254" h="780022">
                          <a:moveTo>
                            <a:pt x="287125" y="780023"/>
                          </a:moveTo>
                          <a:cubicBezTo>
                            <a:pt x="282340" y="780023"/>
                            <a:pt x="272769" y="775238"/>
                            <a:pt x="263198" y="765667"/>
                          </a:cubicBezTo>
                          <a:cubicBezTo>
                            <a:pt x="253627" y="751311"/>
                            <a:pt x="253627" y="736954"/>
                            <a:pt x="258413" y="717812"/>
                          </a:cubicBezTo>
                          <a:cubicBezTo>
                            <a:pt x="239271" y="736954"/>
                            <a:pt x="205773" y="765667"/>
                            <a:pt x="181846" y="765667"/>
                          </a:cubicBezTo>
                          <a:cubicBezTo>
                            <a:pt x="172275" y="765667"/>
                            <a:pt x="162704" y="760881"/>
                            <a:pt x="153134" y="751311"/>
                          </a:cubicBezTo>
                          <a:cubicBezTo>
                            <a:pt x="143563" y="736954"/>
                            <a:pt x="143563" y="717812"/>
                            <a:pt x="148348" y="698671"/>
                          </a:cubicBezTo>
                          <a:cubicBezTo>
                            <a:pt x="153134" y="684315"/>
                            <a:pt x="162704" y="674744"/>
                            <a:pt x="172275" y="665173"/>
                          </a:cubicBezTo>
                          <a:cubicBezTo>
                            <a:pt x="181846" y="655602"/>
                            <a:pt x="186631" y="650817"/>
                            <a:pt x="191417" y="641246"/>
                          </a:cubicBezTo>
                          <a:cubicBezTo>
                            <a:pt x="210558" y="598177"/>
                            <a:pt x="177061" y="564679"/>
                            <a:pt x="143563" y="550323"/>
                          </a:cubicBezTo>
                          <a:cubicBezTo>
                            <a:pt x="129206" y="545538"/>
                            <a:pt x="114850" y="564679"/>
                            <a:pt x="105279" y="579035"/>
                          </a:cubicBezTo>
                          <a:cubicBezTo>
                            <a:pt x="95708" y="588606"/>
                            <a:pt x="90923" y="598177"/>
                            <a:pt x="81352" y="602962"/>
                          </a:cubicBezTo>
                          <a:cubicBezTo>
                            <a:pt x="71781" y="607748"/>
                            <a:pt x="57425" y="612533"/>
                            <a:pt x="47854" y="612533"/>
                          </a:cubicBezTo>
                          <a:cubicBezTo>
                            <a:pt x="33498" y="612533"/>
                            <a:pt x="19142" y="607748"/>
                            <a:pt x="9571" y="598177"/>
                          </a:cubicBezTo>
                          <a:cubicBezTo>
                            <a:pt x="4785" y="588606"/>
                            <a:pt x="0" y="579035"/>
                            <a:pt x="0" y="569465"/>
                          </a:cubicBezTo>
                          <a:cubicBezTo>
                            <a:pt x="0" y="545538"/>
                            <a:pt x="14356" y="531181"/>
                            <a:pt x="33498" y="516825"/>
                          </a:cubicBezTo>
                          <a:cubicBezTo>
                            <a:pt x="62211" y="502469"/>
                            <a:pt x="81352" y="483327"/>
                            <a:pt x="100494" y="464185"/>
                          </a:cubicBezTo>
                          <a:cubicBezTo>
                            <a:pt x="114850" y="445044"/>
                            <a:pt x="138777" y="425902"/>
                            <a:pt x="167490" y="421117"/>
                          </a:cubicBezTo>
                          <a:cubicBezTo>
                            <a:pt x="177061" y="382833"/>
                            <a:pt x="172275" y="325408"/>
                            <a:pt x="157919" y="277554"/>
                          </a:cubicBezTo>
                          <a:cubicBezTo>
                            <a:pt x="148348" y="248842"/>
                            <a:pt x="133992" y="220129"/>
                            <a:pt x="114850" y="196202"/>
                          </a:cubicBezTo>
                          <a:cubicBezTo>
                            <a:pt x="110065" y="191417"/>
                            <a:pt x="110065" y="186631"/>
                            <a:pt x="105279" y="186631"/>
                          </a:cubicBezTo>
                          <a:cubicBezTo>
                            <a:pt x="90923" y="167490"/>
                            <a:pt x="76567" y="148348"/>
                            <a:pt x="57425" y="133992"/>
                          </a:cubicBezTo>
                          <a:cubicBezTo>
                            <a:pt x="52640" y="133992"/>
                            <a:pt x="52640" y="129206"/>
                            <a:pt x="52640" y="124421"/>
                          </a:cubicBezTo>
                          <a:cubicBezTo>
                            <a:pt x="81352" y="76567"/>
                            <a:pt x="124421" y="28713"/>
                            <a:pt x="177061" y="0"/>
                          </a:cubicBezTo>
                          <a:cubicBezTo>
                            <a:pt x="177061" y="0"/>
                            <a:pt x="177061" y="0"/>
                            <a:pt x="181846" y="0"/>
                          </a:cubicBezTo>
                          <a:cubicBezTo>
                            <a:pt x="186631" y="0"/>
                            <a:pt x="220129" y="23927"/>
                            <a:pt x="253627" y="62211"/>
                          </a:cubicBezTo>
                          <a:cubicBezTo>
                            <a:pt x="306267" y="124421"/>
                            <a:pt x="397189" y="253627"/>
                            <a:pt x="378048" y="445044"/>
                          </a:cubicBezTo>
                          <a:cubicBezTo>
                            <a:pt x="382834" y="445044"/>
                            <a:pt x="382834" y="449829"/>
                            <a:pt x="387619" y="449829"/>
                          </a:cubicBezTo>
                          <a:cubicBezTo>
                            <a:pt x="397189" y="454615"/>
                            <a:pt x="411546" y="459400"/>
                            <a:pt x="421117" y="468971"/>
                          </a:cubicBezTo>
                          <a:cubicBezTo>
                            <a:pt x="435473" y="483327"/>
                            <a:pt x="449829" y="502469"/>
                            <a:pt x="464186" y="521610"/>
                          </a:cubicBezTo>
                          <a:cubicBezTo>
                            <a:pt x="492898" y="569465"/>
                            <a:pt x="507254" y="612533"/>
                            <a:pt x="507254" y="655602"/>
                          </a:cubicBezTo>
                          <a:cubicBezTo>
                            <a:pt x="507254" y="669958"/>
                            <a:pt x="502469" y="693885"/>
                            <a:pt x="488113" y="708242"/>
                          </a:cubicBezTo>
                          <a:cubicBezTo>
                            <a:pt x="483327" y="713027"/>
                            <a:pt x="473756" y="717812"/>
                            <a:pt x="468971" y="717812"/>
                          </a:cubicBezTo>
                          <a:lnTo>
                            <a:pt x="468971" y="717812"/>
                          </a:lnTo>
                          <a:cubicBezTo>
                            <a:pt x="464186" y="717812"/>
                            <a:pt x="459400" y="717812"/>
                            <a:pt x="454615" y="713027"/>
                          </a:cubicBezTo>
                          <a:cubicBezTo>
                            <a:pt x="454615" y="713027"/>
                            <a:pt x="449829" y="713027"/>
                            <a:pt x="449829" y="708242"/>
                          </a:cubicBezTo>
                          <a:cubicBezTo>
                            <a:pt x="445044" y="722598"/>
                            <a:pt x="440259" y="736954"/>
                            <a:pt x="435473" y="751311"/>
                          </a:cubicBezTo>
                          <a:cubicBezTo>
                            <a:pt x="425902" y="765667"/>
                            <a:pt x="411546" y="775238"/>
                            <a:pt x="397189" y="770452"/>
                          </a:cubicBezTo>
                          <a:cubicBezTo>
                            <a:pt x="378048" y="765667"/>
                            <a:pt x="373262" y="741740"/>
                            <a:pt x="373262" y="732169"/>
                          </a:cubicBezTo>
                          <a:lnTo>
                            <a:pt x="373262" y="727383"/>
                          </a:lnTo>
                          <a:cubicBezTo>
                            <a:pt x="368477" y="713027"/>
                            <a:pt x="368477" y="698671"/>
                            <a:pt x="368477" y="689100"/>
                          </a:cubicBezTo>
                          <a:cubicBezTo>
                            <a:pt x="368477" y="689100"/>
                            <a:pt x="368477" y="684315"/>
                            <a:pt x="368477" y="684315"/>
                          </a:cubicBezTo>
                          <a:cubicBezTo>
                            <a:pt x="358907" y="713027"/>
                            <a:pt x="349335" y="736954"/>
                            <a:pt x="334980" y="760881"/>
                          </a:cubicBezTo>
                          <a:cubicBezTo>
                            <a:pt x="320623" y="760881"/>
                            <a:pt x="306267" y="780023"/>
                            <a:pt x="287125" y="780023"/>
                          </a:cubicBezTo>
                          <a:close/>
                          <a:moveTo>
                            <a:pt x="267983" y="693885"/>
                          </a:moveTo>
                          <a:cubicBezTo>
                            <a:pt x="267983" y="693885"/>
                            <a:pt x="267983" y="693885"/>
                            <a:pt x="267983" y="693885"/>
                          </a:cubicBezTo>
                          <a:cubicBezTo>
                            <a:pt x="272769" y="693885"/>
                            <a:pt x="272769" y="698671"/>
                            <a:pt x="272769" y="698671"/>
                          </a:cubicBezTo>
                          <a:lnTo>
                            <a:pt x="272769" y="703456"/>
                          </a:lnTo>
                          <a:cubicBezTo>
                            <a:pt x="267983" y="717812"/>
                            <a:pt x="267983" y="741740"/>
                            <a:pt x="272769" y="756096"/>
                          </a:cubicBezTo>
                          <a:cubicBezTo>
                            <a:pt x="277554" y="760881"/>
                            <a:pt x="282340" y="765667"/>
                            <a:pt x="287125" y="765667"/>
                          </a:cubicBezTo>
                          <a:cubicBezTo>
                            <a:pt x="296696" y="765667"/>
                            <a:pt x="311052" y="751311"/>
                            <a:pt x="320623" y="741740"/>
                          </a:cubicBezTo>
                          <a:cubicBezTo>
                            <a:pt x="339765" y="713027"/>
                            <a:pt x="354121" y="679529"/>
                            <a:pt x="358907" y="636461"/>
                          </a:cubicBezTo>
                          <a:cubicBezTo>
                            <a:pt x="358907" y="631675"/>
                            <a:pt x="363692" y="631675"/>
                            <a:pt x="363692" y="631675"/>
                          </a:cubicBezTo>
                          <a:lnTo>
                            <a:pt x="363692" y="631675"/>
                          </a:lnTo>
                          <a:cubicBezTo>
                            <a:pt x="368477" y="631675"/>
                            <a:pt x="368477" y="631675"/>
                            <a:pt x="368477" y="636461"/>
                          </a:cubicBezTo>
                          <a:lnTo>
                            <a:pt x="368477" y="641246"/>
                          </a:lnTo>
                          <a:cubicBezTo>
                            <a:pt x="368477" y="650817"/>
                            <a:pt x="368477" y="665173"/>
                            <a:pt x="373262" y="674744"/>
                          </a:cubicBezTo>
                          <a:cubicBezTo>
                            <a:pt x="373262" y="689100"/>
                            <a:pt x="373262" y="698671"/>
                            <a:pt x="378048" y="713027"/>
                          </a:cubicBezTo>
                          <a:lnTo>
                            <a:pt x="378048" y="717812"/>
                          </a:lnTo>
                          <a:cubicBezTo>
                            <a:pt x="378048" y="727383"/>
                            <a:pt x="382834" y="746525"/>
                            <a:pt x="392404" y="751311"/>
                          </a:cubicBezTo>
                          <a:cubicBezTo>
                            <a:pt x="401975" y="751311"/>
                            <a:pt x="416332" y="746525"/>
                            <a:pt x="421117" y="736954"/>
                          </a:cubicBezTo>
                          <a:cubicBezTo>
                            <a:pt x="430688" y="722598"/>
                            <a:pt x="435473" y="703456"/>
                            <a:pt x="435473" y="689100"/>
                          </a:cubicBezTo>
                          <a:cubicBezTo>
                            <a:pt x="435473" y="689100"/>
                            <a:pt x="435473" y="684315"/>
                            <a:pt x="440259" y="684315"/>
                          </a:cubicBezTo>
                          <a:cubicBezTo>
                            <a:pt x="440259" y="684315"/>
                            <a:pt x="445044" y="684315"/>
                            <a:pt x="445044" y="684315"/>
                          </a:cubicBezTo>
                          <a:cubicBezTo>
                            <a:pt x="449829" y="689100"/>
                            <a:pt x="449829" y="689100"/>
                            <a:pt x="454615" y="693885"/>
                          </a:cubicBezTo>
                          <a:cubicBezTo>
                            <a:pt x="459400" y="698671"/>
                            <a:pt x="464186" y="698671"/>
                            <a:pt x="464186" y="698671"/>
                          </a:cubicBezTo>
                          <a:lnTo>
                            <a:pt x="464186" y="698671"/>
                          </a:lnTo>
                          <a:cubicBezTo>
                            <a:pt x="468971" y="698671"/>
                            <a:pt x="473756" y="698671"/>
                            <a:pt x="473756" y="693885"/>
                          </a:cubicBezTo>
                          <a:cubicBezTo>
                            <a:pt x="483327" y="684315"/>
                            <a:pt x="488113" y="660388"/>
                            <a:pt x="488113" y="650817"/>
                          </a:cubicBezTo>
                          <a:cubicBezTo>
                            <a:pt x="488113" y="607748"/>
                            <a:pt x="473756" y="564679"/>
                            <a:pt x="445044" y="521610"/>
                          </a:cubicBezTo>
                          <a:cubicBezTo>
                            <a:pt x="430688" y="497683"/>
                            <a:pt x="421117" y="483327"/>
                            <a:pt x="406761" y="468971"/>
                          </a:cubicBezTo>
                          <a:cubicBezTo>
                            <a:pt x="401975" y="464185"/>
                            <a:pt x="387619" y="459400"/>
                            <a:pt x="378048" y="454615"/>
                          </a:cubicBezTo>
                          <a:cubicBezTo>
                            <a:pt x="373262" y="449829"/>
                            <a:pt x="368477" y="449829"/>
                            <a:pt x="363692" y="449829"/>
                          </a:cubicBezTo>
                          <a:cubicBezTo>
                            <a:pt x="363692" y="449829"/>
                            <a:pt x="358907" y="445044"/>
                            <a:pt x="358907" y="445044"/>
                          </a:cubicBezTo>
                          <a:cubicBezTo>
                            <a:pt x="387619" y="172275"/>
                            <a:pt x="196202" y="28713"/>
                            <a:pt x="172275" y="14356"/>
                          </a:cubicBezTo>
                          <a:cubicBezTo>
                            <a:pt x="124421" y="43069"/>
                            <a:pt x="81352" y="86138"/>
                            <a:pt x="57425" y="129206"/>
                          </a:cubicBezTo>
                          <a:cubicBezTo>
                            <a:pt x="76567" y="143562"/>
                            <a:pt x="95708" y="162704"/>
                            <a:pt x="105279" y="181846"/>
                          </a:cubicBezTo>
                          <a:cubicBezTo>
                            <a:pt x="110065" y="186631"/>
                            <a:pt x="110065" y="191417"/>
                            <a:pt x="114850" y="191417"/>
                          </a:cubicBezTo>
                          <a:cubicBezTo>
                            <a:pt x="133992" y="215344"/>
                            <a:pt x="153134" y="248842"/>
                            <a:pt x="162704" y="277554"/>
                          </a:cubicBezTo>
                          <a:cubicBezTo>
                            <a:pt x="181846" y="334979"/>
                            <a:pt x="186631" y="392404"/>
                            <a:pt x="172275" y="430687"/>
                          </a:cubicBezTo>
                          <a:cubicBezTo>
                            <a:pt x="172275" y="430687"/>
                            <a:pt x="167490" y="435473"/>
                            <a:pt x="167490" y="435473"/>
                          </a:cubicBezTo>
                          <a:cubicBezTo>
                            <a:pt x="143563" y="435473"/>
                            <a:pt x="119635" y="459400"/>
                            <a:pt x="105279" y="473756"/>
                          </a:cubicBezTo>
                          <a:cubicBezTo>
                            <a:pt x="86138" y="497683"/>
                            <a:pt x="66996" y="512040"/>
                            <a:pt x="38283" y="531181"/>
                          </a:cubicBezTo>
                          <a:cubicBezTo>
                            <a:pt x="19142" y="540752"/>
                            <a:pt x="14356" y="555108"/>
                            <a:pt x="9571" y="574250"/>
                          </a:cubicBezTo>
                          <a:cubicBezTo>
                            <a:pt x="9571" y="583821"/>
                            <a:pt x="9571" y="588606"/>
                            <a:pt x="14356" y="598177"/>
                          </a:cubicBezTo>
                          <a:cubicBezTo>
                            <a:pt x="19142" y="602962"/>
                            <a:pt x="28712" y="607748"/>
                            <a:pt x="43069" y="607748"/>
                          </a:cubicBezTo>
                          <a:cubicBezTo>
                            <a:pt x="52640" y="607748"/>
                            <a:pt x="62211" y="602962"/>
                            <a:pt x="71781" y="598177"/>
                          </a:cubicBezTo>
                          <a:cubicBezTo>
                            <a:pt x="76567" y="593392"/>
                            <a:pt x="86138" y="583821"/>
                            <a:pt x="90923" y="579035"/>
                          </a:cubicBezTo>
                          <a:cubicBezTo>
                            <a:pt x="105279" y="559894"/>
                            <a:pt x="119635" y="545538"/>
                            <a:pt x="133992" y="545538"/>
                          </a:cubicBezTo>
                          <a:cubicBezTo>
                            <a:pt x="138777" y="545538"/>
                            <a:pt x="138777" y="545538"/>
                            <a:pt x="143563" y="545538"/>
                          </a:cubicBezTo>
                          <a:cubicBezTo>
                            <a:pt x="191417" y="569465"/>
                            <a:pt x="210558" y="607748"/>
                            <a:pt x="196202" y="650817"/>
                          </a:cubicBezTo>
                          <a:cubicBezTo>
                            <a:pt x="191417" y="665173"/>
                            <a:pt x="181846" y="669958"/>
                            <a:pt x="172275" y="679529"/>
                          </a:cubicBezTo>
                          <a:cubicBezTo>
                            <a:pt x="162704" y="689100"/>
                            <a:pt x="153134" y="693885"/>
                            <a:pt x="153134" y="708242"/>
                          </a:cubicBezTo>
                          <a:cubicBezTo>
                            <a:pt x="148348" y="727383"/>
                            <a:pt x="148348" y="741740"/>
                            <a:pt x="157919" y="751311"/>
                          </a:cubicBezTo>
                          <a:cubicBezTo>
                            <a:pt x="162704" y="760881"/>
                            <a:pt x="167490" y="760881"/>
                            <a:pt x="177061" y="760881"/>
                          </a:cubicBezTo>
                          <a:cubicBezTo>
                            <a:pt x="210558" y="760881"/>
                            <a:pt x="248842" y="717812"/>
                            <a:pt x="267983" y="693885"/>
                          </a:cubicBezTo>
                          <a:cubicBezTo>
                            <a:pt x="263198" y="693885"/>
                            <a:pt x="263198" y="693885"/>
                            <a:pt x="267983" y="693885"/>
                          </a:cubicBezTo>
                          <a:close/>
                        </a:path>
                      </a:pathLst>
                    </a:custGeom>
                    <a:solidFill>
                      <a:srgbClr val="D97D30"/>
                    </a:solidFill>
                    <a:ln w="47824" cap="flat">
                      <a:noFill/>
                      <a:prstDash val="solid"/>
                      <a:miter/>
                    </a:ln>
                  </p:spPr>
                  <p:txBody>
                    <a:bodyPr rtlCol="0" anchor="ctr"/>
                    <a:lstStyle/>
                    <a:p>
                      <a:endParaRPr lang="en-US"/>
                    </a:p>
                  </p:txBody>
                </p:sp>
              </p:grpSp>
              <p:sp>
                <p:nvSpPr>
                  <p:cNvPr id="228" name="Freeform: Shape 227">
                    <a:extLst>
                      <a:ext uri="{FF2B5EF4-FFF2-40B4-BE49-F238E27FC236}">
                        <a16:creationId xmlns:a16="http://schemas.microsoft.com/office/drawing/2014/main" id="{27F61E11-06BE-4F8F-AC6D-433679FF76BD}"/>
                      </a:ext>
                    </a:extLst>
                  </p:cNvPr>
                  <p:cNvSpPr/>
                  <p:nvPr/>
                </p:nvSpPr>
                <p:spPr>
                  <a:xfrm>
                    <a:off x="9565116" y="8420593"/>
                    <a:ext cx="62210" cy="229700"/>
                  </a:xfrm>
                  <a:custGeom>
                    <a:avLst/>
                    <a:gdLst>
                      <a:gd name="connsiteX0" fmla="*/ 47854 w 62210"/>
                      <a:gd name="connsiteY0" fmla="*/ 181846 h 229700"/>
                      <a:gd name="connsiteX1" fmla="*/ 0 w 62210"/>
                      <a:gd name="connsiteY1" fmla="*/ 0 h 229700"/>
                      <a:gd name="connsiteX2" fmla="*/ 0 w 62210"/>
                      <a:gd name="connsiteY2" fmla="*/ 0 h 229700"/>
                      <a:gd name="connsiteX3" fmla="*/ 4785 w 62210"/>
                      <a:gd name="connsiteY3" fmla="*/ 4785 h 229700"/>
                      <a:gd name="connsiteX4" fmla="*/ 23927 w 62210"/>
                      <a:gd name="connsiteY4" fmla="*/ 129206 h 229700"/>
                      <a:gd name="connsiteX5" fmla="*/ 28712 w 62210"/>
                      <a:gd name="connsiteY5" fmla="*/ 191417 h 229700"/>
                      <a:gd name="connsiteX6" fmla="*/ 47854 w 62210"/>
                      <a:gd name="connsiteY6" fmla="*/ 229700 h 229700"/>
                      <a:gd name="connsiteX7" fmla="*/ 62211 w 62210"/>
                      <a:gd name="connsiteY7" fmla="*/ 229700 h 229700"/>
                      <a:gd name="connsiteX8" fmla="*/ 47854 w 62210"/>
                      <a:gd name="connsiteY8" fmla="*/ 181846 h 22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229700">
                        <a:moveTo>
                          <a:pt x="47854" y="181846"/>
                        </a:moveTo>
                        <a:cubicBezTo>
                          <a:pt x="47854" y="129206"/>
                          <a:pt x="52639" y="33498"/>
                          <a:pt x="0" y="0"/>
                        </a:cubicBezTo>
                        <a:cubicBezTo>
                          <a:pt x="0" y="0"/>
                          <a:pt x="0" y="0"/>
                          <a:pt x="0" y="0"/>
                        </a:cubicBezTo>
                        <a:cubicBezTo>
                          <a:pt x="0" y="0"/>
                          <a:pt x="4785" y="4785"/>
                          <a:pt x="4785" y="4785"/>
                        </a:cubicBezTo>
                        <a:cubicBezTo>
                          <a:pt x="23927" y="38283"/>
                          <a:pt x="28712" y="90923"/>
                          <a:pt x="23927" y="129206"/>
                        </a:cubicBezTo>
                        <a:cubicBezTo>
                          <a:pt x="28712" y="148348"/>
                          <a:pt x="23927" y="172275"/>
                          <a:pt x="28712" y="191417"/>
                        </a:cubicBezTo>
                        <a:cubicBezTo>
                          <a:pt x="33498" y="200987"/>
                          <a:pt x="33498" y="224914"/>
                          <a:pt x="47854" y="229700"/>
                        </a:cubicBezTo>
                        <a:cubicBezTo>
                          <a:pt x="52639" y="229700"/>
                          <a:pt x="57425" y="229700"/>
                          <a:pt x="62211" y="229700"/>
                        </a:cubicBezTo>
                        <a:cubicBezTo>
                          <a:pt x="47854" y="224914"/>
                          <a:pt x="47854" y="200987"/>
                          <a:pt x="47854" y="181846"/>
                        </a:cubicBezTo>
                        <a:close/>
                      </a:path>
                    </a:pathLst>
                  </a:custGeom>
                  <a:solidFill>
                    <a:srgbClr val="FBC98F">
                      <a:alpha val="50000"/>
                    </a:srgbClr>
                  </a:solidFill>
                  <a:ln w="47824"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A12C10A7-CC8F-44AF-B2D9-3B279EB5C687}"/>
                      </a:ext>
                    </a:extLst>
                  </p:cNvPr>
                  <p:cNvSpPr/>
                  <p:nvPr/>
                </p:nvSpPr>
                <p:spPr>
                  <a:xfrm>
                    <a:off x="9459837" y="8367953"/>
                    <a:ext cx="80155" cy="296695"/>
                  </a:xfrm>
                  <a:custGeom>
                    <a:avLst/>
                    <a:gdLst>
                      <a:gd name="connsiteX0" fmla="*/ 76567 w 80155"/>
                      <a:gd name="connsiteY0" fmla="*/ 95708 h 296695"/>
                      <a:gd name="connsiteX1" fmla="*/ 57425 w 80155"/>
                      <a:gd name="connsiteY1" fmla="*/ 33498 h 296695"/>
                      <a:gd name="connsiteX2" fmla="*/ 0 w 80155"/>
                      <a:gd name="connsiteY2" fmla="*/ 0 h 296695"/>
                      <a:gd name="connsiteX3" fmla="*/ 4785 w 80155"/>
                      <a:gd name="connsiteY3" fmla="*/ 0 h 296695"/>
                      <a:gd name="connsiteX4" fmla="*/ 57425 w 80155"/>
                      <a:gd name="connsiteY4" fmla="*/ 90923 h 296695"/>
                      <a:gd name="connsiteX5" fmla="*/ 28712 w 80155"/>
                      <a:gd name="connsiteY5" fmla="*/ 220129 h 296695"/>
                      <a:gd name="connsiteX6" fmla="*/ 23927 w 80155"/>
                      <a:gd name="connsiteY6" fmla="*/ 234485 h 296695"/>
                      <a:gd name="connsiteX7" fmla="*/ 23927 w 80155"/>
                      <a:gd name="connsiteY7" fmla="*/ 234485 h 296695"/>
                      <a:gd name="connsiteX8" fmla="*/ 23927 w 80155"/>
                      <a:gd name="connsiteY8" fmla="*/ 291910 h 296695"/>
                      <a:gd name="connsiteX9" fmla="*/ 28712 w 80155"/>
                      <a:gd name="connsiteY9" fmla="*/ 296696 h 296695"/>
                      <a:gd name="connsiteX10" fmla="*/ 28712 w 80155"/>
                      <a:gd name="connsiteY10" fmla="*/ 296696 h 296695"/>
                      <a:gd name="connsiteX11" fmla="*/ 38283 w 80155"/>
                      <a:gd name="connsiteY11" fmla="*/ 272769 h 296695"/>
                      <a:gd name="connsiteX12" fmla="*/ 62211 w 80155"/>
                      <a:gd name="connsiteY12" fmla="*/ 229700 h 296695"/>
                      <a:gd name="connsiteX13" fmla="*/ 76567 w 80155"/>
                      <a:gd name="connsiteY13" fmla="*/ 138777 h 296695"/>
                      <a:gd name="connsiteX14" fmla="*/ 76567 w 80155"/>
                      <a:gd name="connsiteY14" fmla="*/ 95708 h 296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0155" h="296695">
                        <a:moveTo>
                          <a:pt x="76567" y="95708"/>
                        </a:moveTo>
                        <a:cubicBezTo>
                          <a:pt x="71781" y="71781"/>
                          <a:pt x="66996" y="52640"/>
                          <a:pt x="57425" y="33498"/>
                        </a:cubicBezTo>
                        <a:cubicBezTo>
                          <a:pt x="43069" y="14356"/>
                          <a:pt x="23927" y="0"/>
                          <a:pt x="0" y="0"/>
                        </a:cubicBezTo>
                        <a:cubicBezTo>
                          <a:pt x="0" y="0"/>
                          <a:pt x="4785" y="0"/>
                          <a:pt x="4785" y="0"/>
                        </a:cubicBezTo>
                        <a:cubicBezTo>
                          <a:pt x="38283" y="14356"/>
                          <a:pt x="52640" y="52640"/>
                          <a:pt x="57425" y="90923"/>
                        </a:cubicBezTo>
                        <a:cubicBezTo>
                          <a:pt x="62211" y="133991"/>
                          <a:pt x="52640" y="181846"/>
                          <a:pt x="28712" y="220129"/>
                        </a:cubicBezTo>
                        <a:cubicBezTo>
                          <a:pt x="28712" y="224914"/>
                          <a:pt x="23927" y="229700"/>
                          <a:pt x="23927" y="234485"/>
                        </a:cubicBezTo>
                        <a:cubicBezTo>
                          <a:pt x="23927" y="234485"/>
                          <a:pt x="23927" y="234485"/>
                          <a:pt x="23927" y="234485"/>
                        </a:cubicBezTo>
                        <a:cubicBezTo>
                          <a:pt x="19142" y="248841"/>
                          <a:pt x="14356" y="277554"/>
                          <a:pt x="23927" y="291910"/>
                        </a:cubicBezTo>
                        <a:cubicBezTo>
                          <a:pt x="23927" y="291910"/>
                          <a:pt x="23927" y="296696"/>
                          <a:pt x="28712" y="296696"/>
                        </a:cubicBezTo>
                        <a:cubicBezTo>
                          <a:pt x="28712" y="296696"/>
                          <a:pt x="28712" y="296696"/>
                          <a:pt x="28712" y="296696"/>
                        </a:cubicBezTo>
                        <a:cubicBezTo>
                          <a:pt x="28712" y="287125"/>
                          <a:pt x="33498" y="282340"/>
                          <a:pt x="38283" y="272769"/>
                        </a:cubicBezTo>
                        <a:cubicBezTo>
                          <a:pt x="47854" y="258413"/>
                          <a:pt x="57425" y="244056"/>
                          <a:pt x="62211" y="229700"/>
                        </a:cubicBezTo>
                        <a:cubicBezTo>
                          <a:pt x="71781" y="200987"/>
                          <a:pt x="76567" y="167490"/>
                          <a:pt x="76567" y="138777"/>
                        </a:cubicBezTo>
                        <a:cubicBezTo>
                          <a:pt x="81352" y="129206"/>
                          <a:pt x="81352" y="110064"/>
                          <a:pt x="76567" y="9570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4B631641-24B3-4458-869C-687C7F61F8B3}"/>
                      </a:ext>
                    </a:extLst>
                  </p:cNvPr>
                  <p:cNvSpPr/>
                  <p:nvPr/>
                </p:nvSpPr>
                <p:spPr>
                  <a:xfrm>
                    <a:off x="9234923" y="8407031"/>
                    <a:ext cx="222160" cy="261207"/>
                  </a:xfrm>
                  <a:custGeom>
                    <a:avLst/>
                    <a:gdLst>
                      <a:gd name="connsiteX0" fmla="*/ 181846 w 222160"/>
                      <a:gd name="connsiteY0" fmla="*/ 248048 h 261207"/>
                      <a:gd name="connsiteX1" fmla="*/ 167490 w 222160"/>
                      <a:gd name="connsiteY1" fmla="*/ 243262 h 261207"/>
                      <a:gd name="connsiteX2" fmla="*/ 162704 w 222160"/>
                      <a:gd name="connsiteY2" fmla="*/ 219335 h 261207"/>
                      <a:gd name="connsiteX3" fmla="*/ 162704 w 222160"/>
                      <a:gd name="connsiteY3" fmla="*/ 214549 h 261207"/>
                      <a:gd name="connsiteX4" fmla="*/ 196202 w 222160"/>
                      <a:gd name="connsiteY4" fmla="*/ 171481 h 261207"/>
                      <a:gd name="connsiteX5" fmla="*/ 186631 w 222160"/>
                      <a:gd name="connsiteY5" fmla="*/ 23133 h 261207"/>
                      <a:gd name="connsiteX6" fmla="*/ 66996 w 222160"/>
                      <a:gd name="connsiteY6" fmla="*/ 42274 h 261207"/>
                      <a:gd name="connsiteX7" fmla="*/ 9571 w 222160"/>
                      <a:gd name="connsiteY7" fmla="*/ 85343 h 261207"/>
                      <a:gd name="connsiteX8" fmla="*/ 0 w 222160"/>
                      <a:gd name="connsiteY8" fmla="*/ 75773 h 261207"/>
                      <a:gd name="connsiteX9" fmla="*/ 71781 w 222160"/>
                      <a:gd name="connsiteY9" fmla="*/ 94914 h 261207"/>
                      <a:gd name="connsiteX10" fmla="*/ 138777 w 222160"/>
                      <a:gd name="connsiteY10" fmla="*/ 42274 h 261207"/>
                      <a:gd name="connsiteX11" fmla="*/ 186631 w 222160"/>
                      <a:gd name="connsiteY11" fmla="*/ 142768 h 261207"/>
                      <a:gd name="connsiteX12" fmla="*/ 143563 w 222160"/>
                      <a:gd name="connsiteY12" fmla="*/ 200193 h 261207"/>
                      <a:gd name="connsiteX13" fmla="*/ 148348 w 222160"/>
                      <a:gd name="connsiteY13" fmla="*/ 248048 h 261207"/>
                      <a:gd name="connsiteX14" fmla="*/ 196202 w 222160"/>
                      <a:gd name="connsiteY14" fmla="*/ 252833 h 261207"/>
                      <a:gd name="connsiteX15" fmla="*/ 181846 w 222160"/>
                      <a:gd name="connsiteY15" fmla="*/ 248048 h 261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2160" h="261207">
                        <a:moveTo>
                          <a:pt x="181846" y="248048"/>
                        </a:moveTo>
                        <a:cubicBezTo>
                          <a:pt x="177060" y="248048"/>
                          <a:pt x="172275" y="248048"/>
                          <a:pt x="167490" y="243262"/>
                        </a:cubicBezTo>
                        <a:cubicBezTo>
                          <a:pt x="162704" y="233691"/>
                          <a:pt x="157919" y="228906"/>
                          <a:pt x="162704" y="219335"/>
                        </a:cubicBezTo>
                        <a:cubicBezTo>
                          <a:pt x="162704" y="219335"/>
                          <a:pt x="162704" y="214549"/>
                          <a:pt x="162704" y="214549"/>
                        </a:cubicBezTo>
                        <a:cubicBezTo>
                          <a:pt x="167490" y="195408"/>
                          <a:pt x="181846" y="185837"/>
                          <a:pt x="196202" y="171481"/>
                        </a:cubicBezTo>
                        <a:cubicBezTo>
                          <a:pt x="234486" y="128412"/>
                          <a:pt x="229700" y="61416"/>
                          <a:pt x="186631" y="23133"/>
                        </a:cubicBezTo>
                        <a:cubicBezTo>
                          <a:pt x="148348" y="-10365"/>
                          <a:pt x="90923" y="-10365"/>
                          <a:pt x="66996" y="42274"/>
                        </a:cubicBezTo>
                        <a:cubicBezTo>
                          <a:pt x="57425" y="56631"/>
                          <a:pt x="33498" y="99700"/>
                          <a:pt x="9571" y="85343"/>
                        </a:cubicBezTo>
                        <a:cubicBezTo>
                          <a:pt x="4785" y="85343"/>
                          <a:pt x="4785" y="80558"/>
                          <a:pt x="0" y="75773"/>
                        </a:cubicBezTo>
                        <a:cubicBezTo>
                          <a:pt x="4785" y="104485"/>
                          <a:pt x="47854" y="109270"/>
                          <a:pt x="71781" y="94914"/>
                        </a:cubicBezTo>
                        <a:cubicBezTo>
                          <a:pt x="90923" y="85343"/>
                          <a:pt x="114850" y="27918"/>
                          <a:pt x="138777" y="42274"/>
                        </a:cubicBezTo>
                        <a:cubicBezTo>
                          <a:pt x="177060" y="61416"/>
                          <a:pt x="205773" y="99700"/>
                          <a:pt x="186631" y="142768"/>
                        </a:cubicBezTo>
                        <a:cubicBezTo>
                          <a:pt x="177060" y="166695"/>
                          <a:pt x="153133" y="176266"/>
                          <a:pt x="143563" y="200193"/>
                        </a:cubicBezTo>
                        <a:cubicBezTo>
                          <a:pt x="138777" y="214549"/>
                          <a:pt x="138777" y="233691"/>
                          <a:pt x="148348" y="248048"/>
                        </a:cubicBezTo>
                        <a:cubicBezTo>
                          <a:pt x="157919" y="267189"/>
                          <a:pt x="181846" y="262404"/>
                          <a:pt x="196202" y="252833"/>
                        </a:cubicBezTo>
                        <a:cubicBezTo>
                          <a:pt x="191417" y="248048"/>
                          <a:pt x="186631" y="248048"/>
                          <a:pt x="181846" y="248048"/>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CAF647D9-7F53-43AC-878D-FB91AAE18AF1}"/>
                      </a:ext>
                    </a:extLst>
                  </p:cNvPr>
                  <p:cNvSpPr/>
                  <p:nvPr/>
                </p:nvSpPr>
                <p:spPr>
                  <a:xfrm>
                    <a:off x="9277991" y="7903768"/>
                    <a:ext cx="167489" cy="430687"/>
                  </a:xfrm>
                  <a:custGeom>
                    <a:avLst/>
                    <a:gdLst>
                      <a:gd name="connsiteX0" fmla="*/ 114850 w 167489"/>
                      <a:gd name="connsiteY0" fmla="*/ 421117 h 430687"/>
                      <a:gd name="connsiteX1" fmla="*/ 138777 w 167489"/>
                      <a:gd name="connsiteY1" fmla="*/ 430687 h 430687"/>
                      <a:gd name="connsiteX2" fmla="*/ 148348 w 167489"/>
                      <a:gd name="connsiteY2" fmla="*/ 325408 h 430687"/>
                      <a:gd name="connsiteX3" fmla="*/ 105279 w 167489"/>
                      <a:gd name="connsiteY3" fmla="*/ 167490 h 430687"/>
                      <a:gd name="connsiteX4" fmla="*/ 100494 w 167489"/>
                      <a:gd name="connsiteY4" fmla="*/ 66996 h 430687"/>
                      <a:gd name="connsiteX5" fmla="*/ 153133 w 167489"/>
                      <a:gd name="connsiteY5" fmla="*/ 38283 h 430687"/>
                      <a:gd name="connsiteX6" fmla="*/ 167490 w 167489"/>
                      <a:gd name="connsiteY6" fmla="*/ 38283 h 430687"/>
                      <a:gd name="connsiteX7" fmla="*/ 124421 w 167489"/>
                      <a:gd name="connsiteY7" fmla="*/ 0 h 430687"/>
                      <a:gd name="connsiteX8" fmla="*/ 0 w 167489"/>
                      <a:gd name="connsiteY8" fmla="*/ 119635 h 430687"/>
                      <a:gd name="connsiteX9" fmla="*/ 0 w 167489"/>
                      <a:gd name="connsiteY9" fmla="*/ 124421 h 430687"/>
                      <a:gd name="connsiteX10" fmla="*/ 57425 w 167489"/>
                      <a:gd name="connsiteY10" fmla="*/ 186631 h 430687"/>
                      <a:gd name="connsiteX11" fmla="*/ 105279 w 167489"/>
                      <a:gd name="connsiteY11" fmla="*/ 272769 h 430687"/>
                      <a:gd name="connsiteX12" fmla="*/ 114850 w 167489"/>
                      <a:gd name="connsiteY12" fmla="*/ 421117 h 430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7489" h="430687">
                        <a:moveTo>
                          <a:pt x="114850" y="421117"/>
                        </a:moveTo>
                        <a:cubicBezTo>
                          <a:pt x="114850" y="421117"/>
                          <a:pt x="129206" y="425902"/>
                          <a:pt x="138777" y="430687"/>
                        </a:cubicBezTo>
                        <a:cubicBezTo>
                          <a:pt x="153133" y="397190"/>
                          <a:pt x="153133" y="358906"/>
                          <a:pt x="148348" y="325408"/>
                        </a:cubicBezTo>
                        <a:cubicBezTo>
                          <a:pt x="143563" y="267983"/>
                          <a:pt x="119635" y="220129"/>
                          <a:pt x="105279" y="167490"/>
                        </a:cubicBezTo>
                        <a:cubicBezTo>
                          <a:pt x="95708" y="138777"/>
                          <a:pt x="90923" y="95708"/>
                          <a:pt x="100494" y="66996"/>
                        </a:cubicBezTo>
                        <a:cubicBezTo>
                          <a:pt x="110064" y="43069"/>
                          <a:pt x="129206" y="38283"/>
                          <a:pt x="153133" y="38283"/>
                        </a:cubicBezTo>
                        <a:cubicBezTo>
                          <a:pt x="157919" y="38283"/>
                          <a:pt x="162704" y="38283"/>
                          <a:pt x="167490" y="38283"/>
                        </a:cubicBezTo>
                        <a:cubicBezTo>
                          <a:pt x="143563" y="14356"/>
                          <a:pt x="124421" y="0"/>
                          <a:pt x="124421" y="0"/>
                        </a:cubicBezTo>
                        <a:cubicBezTo>
                          <a:pt x="76567" y="28712"/>
                          <a:pt x="28712" y="71781"/>
                          <a:pt x="0" y="119635"/>
                        </a:cubicBezTo>
                        <a:cubicBezTo>
                          <a:pt x="0" y="119635"/>
                          <a:pt x="0" y="124421"/>
                          <a:pt x="0" y="124421"/>
                        </a:cubicBezTo>
                        <a:cubicBezTo>
                          <a:pt x="23927" y="138777"/>
                          <a:pt x="43068" y="167490"/>
                          <a:pt x="57425" y="186631"/>
                        </a:cubicBezTo>
                        <a:cubicBezTo>
                          <a:pt x="76567" y="210558"/>
                          <a:pt x="90923" y="244056"/>
                          <a:pt x="105279" y="272769"/>
                        </a:cubicBezTo>
                        <a:cubicBezTo>
                          <a:pt x="119635" y="315837"/>
                          <a:pt x="129206" y="373262"/>
                          <a:pt x="114850" y="421117"/>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3A73825F-D8EF-4247-96CD-487EBB0C4491}"/>
                      </a:ext>
                    </a:extLst>
                  </p:cNvPr>
                  <p:cNvSpPr/>
                  <p:nvPr/>
                </p:nvSpPr>
                <p:spPr>
                  <a:xfrm>
                    <a:off x="9277991" y="7951622"/>
                    <a:ext cx="133991" cy="373262"/>
                  </a:xfrm>
                  <a:custGeom>
                    <a:avLst/>
                    <a:gdLst>
                      <a:gd name="connsiteX0" fmla="*/ 114850 w 133991"/>
                      <a:gd name="connsiteY0" fmla="*/ 373262 h 373262"/>
                      <a:gd name="connsiteX1" fmla="*/ 119635 w 133991"/>
                      <a:gd name="connsiteY1" fmla="*/ 373262 h 373262"/>
                      <a:gd name="connsiteX2" fmla="*/ 133991 w 133991"/>
                      <a:gd name="connsiteY2" fmla="*/ 277554 h 373262"/>
                      <a:gd name="connsiteX3" fmla="*/ 86137 w 133991"/>
                      <a:gd name="connsiteY3" fmla="*/ 114850 h 373262"/>
                      <a:gd name="connsiteX4" fmla="*/ 57425 w 133991"/>
                      <a:gd name="connsiteY4" fmla="*/ 0 h 373262"/>
                      <a:gd name="connsiteX5" fmla="*/ 57425 w 133991"/>
                      <a:gd name="connsiteY5" fmla="*/ 0 h 373262"/>
                      <a:gd name="connsiteX6" fmla="*/ 0 w 133991"/>
                      <a:gd name="connsiteY6" fmla="*/ 71781 h 373262"/>
                      <a:gd name="connsiteX7" fmla="*/ 0 w 133991"/>
                      <a:gd name="connsiteY7" fmla="*/ 76567 h 373262"/>
                      <a:gd name="connsiteX8" fmla="*/ 57425 w 133991"/>
                      <a:gd name="connsiteY8" fmla="*/ 138777 h 373262"/>
                      <a:gd name="connsiteX9" fmla="*/ 105279 w 133991"/>
                      <a:gd name="connsiteY9" fmla="*/ 224915 h 373262"/>
                      <a:gd name="connsiteX10" fmla="*/ 114850 w 133991"/>
                      <a:gd name="connsiteY10" fmla="*/ 373262 h 37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991" h="373262">
                        <a:moveTo>
                          <a:pt x="114850" y="373262"/>
                        </a:moveTo>
                        <a:cubicBezTo>
                          <a:pt x="114850" y="373262"/>
                          <a:pt x="119635" y="373262"/>
                          <a:pt x="119635" y="373262"/>
                        </a:cubicBezTo>
                        <a:cubicBezTo>
                          <a:pt x="129206" y="339764"/>
                          <a:pt x="133991" y="301481"/>
                          <a:pt x="133991" y="277554"/>
                        </a:cubicBezTo>
                        <a:cubicBezTo>
                          <a:pt x="129206" y="220129"/>
                          <a:pt x="105279" y="167490"/>
                          <a:pt x="86137" y="114850"/>
                        </a:cubicBezTo>
                        <a:cubicBezTo>
                          <a:pt x="71781" y="81352"/>
                          <a:pt x="52640" y="38283"/>
                          <a:pt x="57425" y="0"/>
                        </a:cubicBezTo>
                        <a:cubicBezTo>
                          <a:pt x="57425" y="0"/>
                          <a:pt x="57425" y="0"/>
                          <a:pt x="57425" y="0"/>
                        </a:cubicBezTo>
                        <a:cubicBezTo>
                          <a:pt x="33498" y="19142"/>
                          <a:pt x="14356" y="47854"/>
                          <a:pt x="0" y="71781"/>
                        </a:cubicBezTo>
                        <a:cubicBezTo>
                          <a:pt x="0" y="71781"/>
                          <a:pt x="0" y="76567"/>
                          <a:pt x="0" y="76567"/>
                        </a:cubicBezTo>
                        <a:cubicBezTo>
                          <a:pt x="23927" y="90923"/>
                          <a:pt x="43068" y="119635"/>
                          <a:pt x="57425" y="138777"/>
                        </a:cubicBezTo>
                        <a:cubicBezTo>
                          <a:pt x="76567" y="162704"/>
                          <a:pt x="90923" y="196202"/>
                          <a:pt x="105279" y="224915"/>
                        </a:cubicBezTo>
                        <a:cubicBezTo>
                          <a:pt x="119635" y="267983"/>
                          <a:pt x="129206" y="325408"/>
                          <a:pt x="114850" y="373262"/>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BD3895B0-24E6-4B93-B473-2CA8E08AA7DE}"/>
                      </a:ext>
                    </a:extLst>
                  </p:cNvPr>
                  <p:cNvSpPr/>
                  <p:nvPr/>
                </p:nvSpPr>
                <p:spPr>
                  <a:xfrm>
                    <a:off x="9617756" y="8430164"/>
                    <a:ext cx="86137" cy="172706"/>
                  </a:xfrm>
                  <a:custGeom>
                    <a:avLst/>
                    <a:gdLst>
                      <a:gd name="connsiteX0" fmla="*/ 81353 w 86137"/>
                      <a:gd name="connsiteY0" fmla="*/ 167490 h 172706"/>
                      <a:gd name="connsiteX1" fmla="*/ 66996 w 86137"/>
                      <a:gd name="connsiteY1" fmla="*/ 114850 h 172706"/>
                      <a:gd name="connsiteX2" fmla="*/ 0 w 86137"/>
                      <a:gd name="connsiteY2" fmla="*/ 0 h 172706"/>
                      <a:gd name="connsiteX3" fmla="*/ 14356 w 86137"/>
                      <a:gd name="connsiteY3" fmla="*/ 19142 h 172706"/>
                      <a:gd name="connsiteX4" fmla="*/ 47854 w 86137"/>
                      <a:gd name="connsiteY4" fmla="*/ 167490 h 172706"/>
                      <a:gd name="connsiteX5" fmla="*/ 47854 w 86137"/>
                      <a:gd name="connsiteY5" fmla="*/ 157919 h 172706"/>
                      <a:gd name="connsiteX6" fmla="*/ 57426 w 86137"/>
                      <a:gd name="connsiteY6" fmla="*/ 167490 h 172706"/>
                      <a:gd name="connsiteX7" fmla="*/ 86138 w 86137"/>
                      <a:gd name="connsiteY7" fmla="*/ 162704 h 172706"/>
                      <a:gd name="connsiteX8" fmla="*/ 81353 w 86137"/>
                      <a:gd name="connsiteY8" fmla="*/ 167490 h 172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137" h="172706">
                        <a:moveTo>
                          <a:pt x="81353" y="167490"/>
                        </a:moveTo>
                        <a:cubicBezTo>
                          <a:pt x="62211" y="167490"/>
                          <a:pt x="66996" y="124421"/>
                          <a:pt x="66996" y="114850"/>
                        </a:cubicBezTo>
                        <a:cubicBezTo>
                          <a:pt x="62211" y="76567"/>
                          <a:pt x="43069" y="14356"/>
                          <a:pt x="0" y="0"/>
                        </a:cubicBezTo>
                        <a:cubicBezTo>
                          <a:pt x="4786" y="4786"/>
                          <a:pt x="9571" y="14356"/>
                          <a:pt x="14356" y="19142"/>
                        </a:cubicBezTo>
                        <a:cubicBezTo>
                          <a:pt x="38283" y="66996"/>
                          <a:pt x="38283" y="119635"/>
                          <a:pt x="47854" y="167490"/>
                        </a:cubicBezTo>
                        <a:cubicBezTo>
                          <a:pt x="47854" y="162704"/>
                          <a:pt x="47854" y="162704"/>
                          <a:pt x="47854" y="157919"/>
                        </a:cubicBezTo>
                        <a:cubicBezTo>
                          <a:pt x="52640" y="162704"/>
                          <a:pt x="52640" y="162704"/>
                          <a:pt x="57426" y="167490"/>
                        </a:cubicBezTo>
                        <a:cubicBezTo>
                          <a:pt x="71781" y="177061"/>
                          <a:pt x="81353" y="172275"/>
                          <a:pt x="86138" y="162704"/>
                        </a:cubicBezTo>
                        <a:cubicBezTo>
                          <a:pt x="86138" y="167490"/>
                          <a:pt x="81353" y="167490"/>
                          <a:pt x="81353" y="167490"/>
                        </a:cubicBezTo>
                        <a:close/>
                      </a:path>
                    </a:pathLst>
                  </a:custGeom>
                  <a:solidFill>
                    <a:srgbClr val="FBC98F">
                      <a:alpha val="50000"/>
                    </a:srgbClr>
                  </a:solidFill>
                  <a:ln w="47824"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BD2874F2-2E92-453A-8C54-D4C88F6A837A}"/>
                      </a:ext>
                    </a:extLst>
                  </p:cNvPr>
                  <p:cNvSpPr/>
                  <p:nvPr/>
                </p:nvSpPr>
                <p:spPr>
                  <a:xfrm>
                    <a:off x="9407197" y="8425378"/>
                    <a:ext cx="28148" cy="128010"/>
                  </a:xfrm>
                  <a:custGeom>
                    <a:avLst/>
                    <a:gdLst>
                      <a:gd name="connsiteX0" fmla="*/ 0 w 28148"/>
                      <a:gd name="connsiteY0" fmla="*/ 0 h 128010"/>
                      <a:gd name="connsiteX1" fmla="*/ 0 w 28148"/>
                      <a:gd name="connsiteY1" fmla="*/ 0 h 128010"/>
                      <a:gd name="connsiteX2" fmla="*/ 19142 w 28148"/>
                      <a:gd name="connsiteY2" fmla="*/ 57425 h 128010"/>
                      <a:gd name="connsiteX3" fmla="*/ 4785 w 28148"/>
                      <a:gd name="connsiteY3" fmla="*/ 124421 h 128010"/>
                      <a:gd name="connsiteX4" fmla="*/ 9571 w 28148"/>
                      <a:gd name="connsiteY4" fmla="*/ 124421 h 128010"/>
                      <a:gd name="connsiteX5" fmla="*/ 0 w 28148"/>
                      <a:gd name="connsiteY5" fmla="*/ 0 h 12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48" h="128010">
                        <a:moveTo>
                          <a:pt x="0" y="0"/>
                        </a:moveTo>
                        <a:cubicBezTo>
                          <a:pt x="0" y="0"/>
                          <a:pt x="0" y="0"/>
                          <a:pt x="0" y="0"/>
                        </a:cubicBezTo>
                        <a:cubicBezTo>
                          <a:pt x="9571" y="19142"/>
                          <a:pt x="14356" y="38283"/>
                          <a:pt x="19142" y="57425"/>
                        </a:cubicBezTo>
                        <a:cubicBezTo>
                          <a:pt x="23927" y="81352"/>
                          <a:pt x="14356" y="100494"/>
                          <a:pt x="4785" y="124421"/>
                        </a:cubicBezTo>
                        <a:cubicBezTo>
                          <a:pt x="4785" y="129206"/>
                          <a:pt x="4785" y="129206"/>
                          <a:pt x="9571" y="124421"/>
                        </a:cubicBezTo>
                        <a:cubicBezTo>
                          <a:pt x="33498" y="86138"/>
                          <a:pt x="38283" y="33498"/>
                          <a:pt x="0" y="0"/>
                        </a:cubicBezTo>
                        <a:close/>
                      </a:path>
                    </a:pathLst>
                  </a:custGeom>
                  <a:solidFill>
                    <a:srgbClr val="D97D30"/>
                  </a:solidFill>
                  <a:ln w="47824"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7C2209CB-FABE-416E-AE5B-9DAC2FD088B8}"/>
                      </a:ext>
                    </a:extLst>
                  </p:cNvPr>
                  <p:cNvSpPr/>
                  <p:nvPr/>
                </p:nvSpPr>
                <p:spPr>
                  <a:xfrm>
                    <a:off x="9416768" y="8357234"/>
                    <a:ext cx="109034" cy="283487"/>
                  </a:xfrm>
                  <a:custGeom>
                    <a:avLst/>
                    <a:gdLst>
                      <a:gd name="connsiteX0" fmla="*/ 105279 w 109034"/>
                      <a:gd name="connsiteY0" fmla="*/ 87286 h 283487"/>
                      <a:gd name="connsiteX1" fmla="*/ 66996 w 109034"/>
                      <a:gd name="connsiteY1" fmla="*/ 15505 h 283487"/>
                      <a:gd name="connsiteX2" fmla="*/ 0 w 109034"/>
                      <a:gd name="connsiteY2" fmla="*/ 10719 h 283487"/>
                      <a:gd name="connsiteX3" fmla="*/ 0 w 109034"/>
                      <a:gd name="connsiteY3" fmla="*/ 15505 h 283487"/>
                      <a:gd name="connsiteX4" fmla="*/ 90923 w 109034"/>
                      <a:gd name="connsiteY4" fmla="*/ 120784 h 283487"/>
                      <a:gd name="connsiteX5" fmla="*/ 33498 w 109034"/>
                      <a:gd name="connsiteY5" fmla="*/ 278703 h 283487"/>
                      <a:gd name="connsiteX6" fmla="*/ 38283 w 109034"/>
                      <a:gd name="connsiteY6" fmla="*/ 283488 h 283487"/>
                      <a:gd name="connsiteX7" fmla="*/ 86138 w 109034"/>
                      <a:gd name="connsiteY7" fmla="*/ 202136 h 283487"/>
                      <a:gd name="connsiteX8" fmla="*/ 105279 w 109034"/>
                      <a:gd name="connsiteY8" fmla="*/ 87286 h 28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034" h="283487">
                        <a:moveTo>
                          <a:pt x="105279" y="87286"/>
                        </a:moveTo>
                        <a:cubicBezTo>
                          <a:pt x="100494" y="58574"/>
                          <a:pt x="90923" y="34646"/>
                          <a:pt x="66996" y="15505"/>
                        </a:cubicBezTo>
                        <a:cubicBezTo>
                          <a:pt x="47854" y="1149"/>
                          <a:pt x="19142" y="-8422"/>
                          <a:pt x="0" y="10719"/>
                        </a:cubicBezTo>
                        <a:cubicBezTo>
                          <a:pt x="0" y="10719"/>
                          <a:pt x="0" y="15505"/>
                          <a:pt x="0" y="15505"/>
                        </a:cubicBezTo>
                        <a:cubicBezTo>
                          <a:pt x="66996" y="1149"/>
                          <a:pt x="90923" y="68144"/>
                          <a:pt x="90923" y="120784"/>
                        </a:cubicBezTo>
                        <a:cubicBezTo>
                          <a:pt x="95708" y="178209"/>
                          <a:pt x="62211" y="230848"/>
                          <a:pt x="33498" y="278703"/>
                        </a:cubicBezTo>
                        <a:cubicBezTo>
                          <a:pt x="33498" y="283488"/>
                          <a:pt x="33498" y="283488"/>
                          <a:pt x="38283" y="283488"/>
                        </a:cubicBezTo>
                        <a:cubicBezTo>
                          <a:pt x="66996" y="264346"/>
                          <a:pt x="76567" y="230848"/>
                          <a:pt x="86138" y="202136"/>
                        </a:cubicBezTo>
                        <a:cubicBezTo>
                          <a:pt x="105279" y="163853"/>
                          <a:pt x="114850" y="125569"/>
                          <a:pt x="105279" y="87286"/>
                        </a:cubicBezTo>
                        <a:close/>
                      </a:path>
                    </a:pathLst>
                  </a:custGeom>
                  <a:solidFill>
                    <a:srgbClr val="D97D30"/>
                  </a:solidFill>
                  <a:ln w="47824"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B6E1810-978A-43F2-B203-364D9D91F11B}"/>
                      </a:ext>
                    </a:extLst>
                  </p:cNvPr>
                  <p:cNvSpPr/>
                  <p:nvPr/>
                </p:nvSpPr>
                <p:spPr>
                  <a:xfrm>
                    <a:off x="9335416" y="8325740"/>
                    <a:ext cx="88264" cy="34769"/>
                  </a:xfrm>
                  <a:custGeom>
                    <a:avLst/>
                    <a:gdLst>
                      <a:gd name="connsiteX0" fmla="*/ 86138 w 88264"/>
                      <a:gd name="connsiteY0" fmla="*/ 8716 h 34769"/>
                      <a:gd name="connsiteX1" fmla="*/ 0 w 88264"/>
                      <a:gd name="connsiteY1" fmla="*/ 32643 h 34769"/>
                      <a:gd name="connsiteX2" fmla="*/ 4785 w 88264"/>
                      <a:gd name="connsiteY2" fmla="*/ 32643 h 34769"/>
                      <a:gd name="connsiteX3" fmla="*/ 38283 w 88264"/>
                      <a:gd name="connsiteY3" fmla="*/ 13501 h 34769"/>
                      <a:gd name="connsiteX4" fmla="*/ 66996 w 88264"/>
                      <a:gd name="connsiteY4" fmla="*/ 8716 h 34769"/>
                      <a:gd name="connsiteX5" fmla="*/ 86138 w 88264"/>
                      <a:gd name="connsiteY5" fmla="*/ 8716 h 34769"/>
                      <a:gd name="connsiteX6" fmla="*/ 86138 w 88264"/>
                      <a:gd name="connsiteY6" fmla="*/ 8716 h 3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64" h="34769">
                        <a:moveTo>
                          <a:pt x="86138" y="8716"/>
                        </a:moveTo>
                        <a:cubicBezTo>
                          <a:pt x="57425" y="-10426"/>
                          <a:pt x="14356" y="3930"/>
                          <a:pt x="0" y="32643"/>
                        </a:cubicBezTo>
                        <a:cubicBezTo>
                          <a:pt x="0" y="32643"/>
                          <a:pt x="0" y="37428"/>
                          <a:pt x="4785" y="32643"/>
                        </a:cubicBezTo>
                        <a:cubicBezTo>
                          <a:pt x="14356" y="23072"/>
                          <a:pt x="28712" y="18287"/>
                          <a:pt x="38283" y="13501"/>
                        </a:cubicBezTo>
                        <a:cubicBezTo>
                          <a:pt x="47854" y="8716"/>
                          <a:pt x="57425" y="8716"/>
                          <a:pt x="66996" y="8716"/>
                        </a:cubicBezTo>
                        <a:cubicBezTo>
                          <a:pt x="76567" y="13501"/>
                          <a:pt x="81352" y="13501"/>
                          <a:pt x="86138" y="8716"/>
                        </a:cubicBezTo>
                        <a:cubicBezTo>
                          <a:pt x="86138" y="13501"/>
                          <a:pt x="90923" y="13501"/>
                          <a:pt x="86138" y="8716"/>
                        </a:cubicBezTo>
                        <a:close/>
                      </a:path>
                    </a:pathLst>
                  </a:custGeom>
                  <a:solidFill>
                    <a:srgbClr val="D97D30"/>
                  </a:solidFill>
                  <a:ln w="4782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4D80C709-33B6-403F-8307-21D3B5720D8E}"/>
                      </a:ext>
                    </a:extLst>
                  </p:cNvPr>
                  <p:cNvSpPr/>
                  <p:nvPr/>
                </p:nvSpPr>
                <p:spPr>
                  <a:xfrm>
                    <a:off x="9555546" y="8420593"/>
                    <a:ext cx="37920" cy="190220"/>
                  </a:xfrm>
                  <a:custGeom>
                    <a:avLst/>
                    <a:gdLst>
                      <a:gd name="connsiteX0" fmla="*/ 9571 w 37920"/>
                      <a:gd name="connsiteY0" fmla="*/ 0 h 190220"/>
                      <a:gd name="connsiteX1" fmla="*/ 9571 w 37920"/>
                      <a:gd name="connsiteY1" fmla="*/ 0 h 190220"/>
                      <a:gd name="connsiteX2" fmla="*/ 23927 w 37920"/>
                      <a:gd name="connsiteY2" fmla="*/ 100494 h 190220"/>
                      <a:gd name="connsiteX3" fmla="*/ 0 w 37920"/>
                      <a:gd name="connsiteY3" fmla="*/ 186631 h 190220"/>
                      <a:gd name="connsiteX4" fmla="*/ 4785 w 37920"/>
                      <a:gd name="connsiteY4" fmla="*/ 186631 h 190220"/>
                      <a:gd name="connsiteX5" fmla="*/ 9571 w 37920"/>
                      <a:gd name="connsiteY5" fmla="*/ 0 h 19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920" h="190220">
                        <a:moveTo>
                          <a:pt x="9571" y="0"/>
                        </a:moveTo>
                        <a:cubicBezTo>
                          <a:pt x="9571" y="0"/>
                          <a:pt x="9571" y="0"/>
                          <a:pt x="9571" y="0"/>
                        </a:cubicBezTo>
                        <a:cubicBezTo>
                          <a:pt x="23927" y="33498"/>
                          <a:pt x="28712" y="66996"/>
                          <a:pt x="23927" y="100494"/>
                        </a:cubicBezTo>
                        <a:cubicBezTo>
                          <a:pt x="19141" y="129206"/>
                          <a:pt x="9571" y="157919"/>
                          <a:pt x="0" y="186631"/>
                        </a:cubicBezTo>
                        <a:cubicBezTo>
                          <a:pt x="0" y="191417"/>
                          <a:pt x="4785" y="191417"/>
                          <a:pt x="4785" y="186631"/>
                        </a:cubicBezTo>
                        <a:cubicBezTo>
                          <a:pt x="43068" y="138777"/>
                          <a:pt x="52639" y="52640"/>
                          <a:pt x="9571" y="0"/>
                        </a:cubicBezTo>
                        <a:close/>
                      </a:path>
                    </a:pathLst>
                  </a:custGeom>
                  <a:solidFill>
                    <a:srgbClr val="D97D30"/>
                  </a:solidFill>
                  <a:ln w="47824"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A6E1E532-1F2A-4A7C-A662-1F273FE7C30F}"/>
                      </a:ext>
                    </a:extLst>
                  </p:cNvPr>
                  <p:cNvSpPr/>
                  <p:nvPr/>
                </p:nvSpPr>
                <p:spPr>
                  <a:xfrm>
                    <a:off x="9615629" y="8425378"/>
                    <a:ext cx="54256" cy="195005"/>
                  </a:xfrm>
                  <a:custGeom>
                    <a:avLst/>
                    <a:gdLst>
                      <a:gd name="connsiteX0" fmla="*/ 45196 w 54256"/>
                      <a:gd name="connsiteY0" fmla="*/ 90923 h 195005"/>
                      <a:gd name="connsiteX1" fmla="*/ 2127 w 54256"/>
                      <a:gd name="connsiteY1" fmla="*/ 0 h 195005"/>
                      <a:gd name="connsiteX2" fmla="*/ 2127 w 54256"/>
                      <a:gd name="connsiteY2" fmla="*/ 0 h 195005"/>
                      <a:gd name="connsiteX3" fmla="*/ 40410 w 54256"/>
                      <a:gd name="connsiteY3" fmla="*/ 191417 h 195005"/>
                      <a:gd name="connsiteX4" fmla="*/ 45196 w 54256"/>
                      <a:gd name="connsiteY4" fmla="*/ 191417 h 195005"/>
                      <a:gd name="connsiteX5" fmla="*/ 45196 w 54256"/>
                      <a:gd name="connsiteY5" fmla="*/ 90923 h 19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256" h="195005">
                        <a:moveTo>
                          <a:pt x="45196" y="90923"/>
                        </a:moveTo>
                        <a:cubicBezTo>
                          <a:pt x="40410" y="57425"/>
                          <a:pt x="26054" y="23927"/>
                          <a:pt x="2127" y="0"/>
                        </a:cubicBezTo>
                        <a:cubicBezTo>
                          <a:pt x="2127" y="0"/>
                          <a:pt x="-2658" y="0"/>
                          <a:pt x="2127" y="0"/>
                        </a:cubicBezTo>
                        <a:cubicBezTo>
                          <a:pt x="45196" y="52640"/>
                          <a:pt x="45196" y="129206"/>
                          <a:pt x="40410" y="191417"/>
                        </a:cubicBezTo>
                        <a:cubicBezTo>
                          <a:pt x="40410" y="196202"/>
                          <a:pt x="45196" y="196202"/>
                          <a:pt x="45196" y="191417"/>
                        </a:cubicBezTo>
                        <a:cubicBezTo>
                          <a:pt x="59552" y="167490"/>
                          <a:pt x="54767" y="124421"/>
                          <a:pt x="45196" y="90923"/>
                        </a:cubicBezTo>
                        <a:close/>
                      </a:path>
                    </a:pathLst>
                  </a:custGeom>
                  <a:solidFill>
                    <a:srgbClr val="D97D30"/>
                  </a:solidFill>
                  <a:ln w="47824" cap="flat">
                    <a:noFill/>
                    <a:prstDash val="solid"/>
                    <a:miter/>
                  </a:ln>
                </p:spPr>
                <p:txBody>
                  <a:bodyPr rtlCol="0" anchor="ctr"/>
                  <a:lstStyle/>
                  <a:p>
                    <a:endParaRPr lang="en-US"/>
                  </a:p>
                </p:txBody>
              </p:sp>
            </p:grpSp>
            <p:sp>
              <p:nvSpPr>
                <p:cNvPr id="226" name="Freeform: Shape 225">
                  <a:extLst>
                    <a:ext uri="{FF2B5EF4-FFF2-40B4-BE49-F238E27FC236}">
                      <a16:creationId xmlns:a16="http://schemas.microsoft.com/office/drawing/2014/main" id="{A1D33162-A8D9-4F93-85CC-DB1AF0B4EC66}"/>
                    </a:ext>
                  </a:extLst>
                </p:cNvPr>
                <p:cNvSpPr/>
                <p:nvPr/>
              </p:nvSpPr>
              <p:spPr>
                <a:xfrm>
                  <a:off x="9258850" y="7889412"/>
                  <a:ext cx="175863" cy="191416"/>
                </a:xfrm>
                <a:custGeom>
                  <a:avLst/>
                  <a:gdLst>
                    <a:gd name="connsiteX0" fmla="*/ 172275 w 175863"/>
                    <a:gd name="connsiteY0" fmla="*/ 0 h 191416"/>
                    <a:gd name="connsiteX1" fmla="*/ 0 w 175863"/>
                    <a:gd name="connsiteY1" fmla="*/ 191417 h 191416"/>
                    <a:gd name="connsiteX2" fmla="*/ 0 w 175863"/>
                    <a:gd name="connsiteY2" fmla="*/ 191417 h 191416"/>
                    <a:gd name="connsiteX3" fmla="*/ 62210 w 175863"/>
                    <a:gd name="connsiteY3" fmla="*/ 81352 h 191416"/>
                    <a:gd name="connsiteX4" fmla="*/ 114850 w 175863"/>
                    <a:gd name="connsiteY4" fmla="*/ 38283 h 191416"/>
                    <a:gd name="connsiteX5" fmla="*/ 172275 w 175863"/>
                    <a:gd name="connsiteY5" fmla="*/ 14356 h 191416"/>
                    <a:gd name="connsiteX6" fmla="*/ 172275 w 175863"/>
                    <a:gd name="connsiteY6" fmla="*/ 0 h 19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863" h="191416">
                      <a:moveTo>
                        <a:pt x="172275" y="0"/>
                      </a:moveTo>
                      <a:cubicBezTo>
                        <a:pt x="90923" y="0"/>
                        <a:pt x="0" y="110065"/>
                        <a:pt x="0" y="191417"/>
                      </a:cubicBezTo>
                      <a:cubicBezTo>
                        <a:pt x="0" y="191417"/>
                        <a:pt x="0" y="191417"/>
                        <a:pt x="0" y="191417"/>
                      </a:cubicBezTo>
                      <a:cubicBezTo>
                        <a:pt x="19142" y="153133"/>
                        <a:pt x="38283" y="114850"/>
                        <a:pt x="62210" y="81352"/>
                      </a:cubicBezTo>
                      <a:cubicBezTo>
                        <a:pt x="76567" y="62210"/>
                        <a:pt x="95708" y="47854"/>
                        <a:pt x="114850" y="38283"/>
                      </a:cubicBezTo>
                      <a:cubicBezTo>
                        <a:pt x="133991" y="23927"/>
                        <a:pt x="153133" y="23927"/>
                        <a:pt x="172275" y="14356"/>
                      </a:cubicBezTo>
                      <a:cubicBezTo>
                        <a:pt x="177060" y="4785"/>
                        <a:pt x="177060" y="0"/>
                        <a:pt x="172275" y="0"/>
                      </a:cubicBezTo>
                      <a:close/>
                    </a:path>
                  </a:pathLst>
                </a:custGeom>
                <a:solidFill>
                  <a:srgbClr val="025963"/>
                </a:solidFill>
                <a:ln w="47824" cap="flat">
                  <a:noFill/>
                  <a:prstDash val="solid"/>
                  <a:miter/>
                </a:ln>
              </p:spPr>
              <p:txBody>
                <a:bodyPr rtlCol="0" anchor="ctr"/>
                <a:lstStyle/>
                <a:p>
                  <a:endParaRPr lang="en-US"/>
                </a:p>
              </p:txBody>
            </p:sp>
          </p:grpSp>
          <p:grpSp>
            <p:nvGrpSpPr>
              <p:cNvPr id="137" name="Graphic 3">
                <a:extLst>
                  <a:ext uri="{FF2B5EF4-FFF2-40B4-BE49-F238E27FC236}">
                    <a16:creationId xmlns:a16="http://schemas.microsoft.com/office/drawing/2014/main" id="{DA163E01-7B08-44C2-9413-68123B74E3A9}"/>
                  </a:ext>
                </a:extLst>
              </p:cNvPr>
              <p:cNvGrpSpPr/>
              <p:nvPr/>
            </p:nvGrpSpPr>
            <p:grpSpPr>
              <a:xfrm>
                <a:off x="8023631" y="5960889"/>
                <a:ext cx="1722903" cy="1649772"/>
                <a:chOff x="8023631" y="5960889"/>
                <a:chExt cx="1722903" cy="1649772"/>
              </a:xfrm>
            </p:grpSpPr>
            <p:grpSp>
              <p:nvGrpSpPr>
                <p:cNvPr id="138" name="Graphic 3">
                  <a:extLst>
                    <a:ext uri="{FF2B5EF4-FFF2-40B4-BE49-F238E27FC236}">
                      <a16:creationId xmlns:a16="http://schemas.microsoft.com/office/drawing/2014/main" id="{4C4EE745-CE2C-499F-AF6E-BA115BF6421D}"/>
                    </a:ext>
                  </a:extLst>
                </p:cNvPr>
                <p:cNvGrpSpPr/>
                <p:nvPr/>
              </p:nvGrpSpPr>
              <p:grpSpPr>
                <a:xfrm>
                  <a:off x="8048445" y="6746341"/>
                  <a:ext cx="177227" cy="223074"/>
                  <a:chOff x="8048445" y="6746341"/>
                  <a:chExt cx="177227" cy="223074"/>
                </a:xfrm>
              </p:grpSpPr>
              <p:sp>
                <p:nvSpPr>
                  <p:cNvPr id="223" name="Freeform: Shape 222">
                    <a:extLst>
                      <a:ext uri="{FF2B5EF4-FFF2-40B4-BE49-F238E27FC236}">
                        <a16:creationId xmlns:a16="http://schemas.microsoft.com/office/drawing/2014/main" id="{8945568D-45F0-4D4B-9AA7-C127A6B8B5F3}"/>
                      </a:ext>
                    </a:extLst>
                  </p:cNvPr>
                  <p:cNvSpPr/>
                  <p:nvPr/>
                </p:nvSpPr>
                <p:spPr>
                  <a:xfrm>
                    <a:off x="8056733" y="6754735"/>
                    <a:ext cx="164210" cy="203893"/>
                  </a:xfrm>
                  <a:custGeom>
                    <a:avLst/>
                    <a:gdLst>
                      <a:gd name="connsiteX0" fmla="*/ 163681 w 164210"/>
                      <a:gd name="connsiteY0" fmla="*/ 29245 h 203893"/>
                      <a:gd name="connsiteX1" fmla="*/ 24904 w 164210"/>
                      <a:gd name="connsiteY1" fmla="*/ 38816 h 203893"/>
                      <a:gd name="connsiteX2" fmla="*/ 111042 w 164210"/>
                      <a:gd name="connsiteY2" fmla="*/ 201520 h 203893"/>
                      <a:gd name="connsiteX3" fmla="*/ 163681 w 164210"/>
                      <a:gd name="connsiteY3" fmla="*/ 29245 h 203893"/>
                    </a:gdLst>
                    <a:ahLst/>
                    <a:cxnLst>
                      <a:cxn ang="0">
                        <a:pos x="connsiteX0" y="connsiteY0"/>
                      </a:cxn>
                      <a:cxn ang="0">
                        <a:pos x="connsiteX1" y="connsiteY1"/>
                      </a:cxn>
                      <a:cxn ang="0">
                        <a:pos x="connsiteX2" y="connsiteY2"/>
                      </a:cxn>
                      <a:cxn ang="0">
                        <a:pos x="connsiteX3" y="connsiteY3"/>
                      </a:cxn>
                    </a:cxnLst>
                    <a:rect l="l" t="t" r="r" b="b"/>
                    <a:pathLst>
                      <a:path w="164210" h="203893">
                        <a:moveTo>
                          <a:pt x="163681" y="29245"/>
                        </a:moveTo>
                        <a:cubicBezTo>
                          <a:pt x="163681" y="29245"/>
                          <a:pt x="96685" y="-42536"/>
                          <a:pt x="24904" y="38816"/>
                        </a:cubicBezTo>
                        <a:cubicBezTo>
                          <a:pt x="-46877" y="120168"/>
                          <a:pt x="53617" y="220662"/>
                          <a:pt x="111042" y="201520"/>
                        </a:cubicBezTo>
                        <a:cubicBezTo>
                          <a:pt x="173252" y="187164"/>
                          <a:pt x="163681" y="29245"/>
                          <a:pt x="163681" y="29245"/>
                        </a:cubicBezTo>
                        <a:close/>
                      </a:path>
                    </a:pathLst>
                  </a:custGeom>
                  <a:solidFill>
                    <a:srgbClr val="FBC98F"/>
                  </a:solidFill>
                  <a:ln w="47824"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0AB744D-3361-44A9-9BA3-C0E9D82C9236}"/>
                      </a:ext>
                    </a:extLst>
                  </p:cNvPr>
                  <p:cNvSpPr/>
                  <p:nvPr/>
                </p:nvSpPr>
                <p:spPr>
                  <a:xfrm>
                    <a:off x="8048445" y="6746341"/>
                    <a:ext cx="177227" cy="223074"/>
                  </a:xfrm>
                  <a:custGeom>
                    <a:avLst/>
                    <a:gdLst>
                      <a:gd name="connsiteX0" fmla="*/ 4479 w 177227"/>
                      <a:gd name="connsiteY0" fmla="*/ 138134 h 223074"/>
                      <a:gd name="connsiteX1" fmla="*/ 28407 w 177227"/>
                      <a:gd name="connsiteY1" fmla="*/ 42425 h 223074"/>
                      <a:gd name="connsiteX2" fmla="*/ 128901 w 177227"/>
                      <a:gd name="connsiteY2" fmla="*/ 4142 h 223074"/>
                      <a:gd name="connsiteX3" fmla="*/ 176755 w 177227"/>
                      <a:gd name="connsiteY3" fmla="*/ 32854 h 223074"/>
                      <a:gd name="connsiteX4" fmla="*/ 176755 w 177227"/>
                      <a:gd name="connsiteY4" fmla="*/ 37640 h 223074"/>
                      <a:gd name="connsiteX5" fmla="*/ 119330 w 177227"/>
                      <a:gd name="connsiteY5" fmla="*/ 219486 h 223074"/>
                      <a:gd name="connsiteX6" fmla="*/ 81046 w 177227"/>
                      <a:gd name="connsiteY6" fmla="*/ 219486 h 223074"/>
                      <a:gd name="connsiteX7" fmla="*/ 4479 w 177227"/>
                      <a:gd name="connsiteY7" fmla="*/ 138134 h 223074"/>
                      <a:gd name="connsiteX8" fmla="*/ 124115 w 177227"/>
                      <a:gd name="connsiteY8" fmla="*/ 18498 h 223074"/>
                      <a:gd name="connsiteX9" fmla="*/ 33192 w 177227"/>
                      <a:gd name="connsiteY9" fmla="*/ 51996 h 223074"/>
                      <a:gd name="connsiteX10" fmla="*/ 14051 w 177227"/>
                      <a:gd name="connsiteY10" fmla="*/ 138134 h 223074"/>
                      <a:gd name="connsiteX11" fmla="*/ 85832 w 177227"/>
                      <a:gd name="connsiteY11" fmla="*/ 209915 h 223074"/>
                      <a:gd name="connsiteX12" fmla="*/ 114544 w 177227"/>
                      <a:gd name="connsiteY12" fmla="*/ 209915 h 223074"/>
                      <a:gd name="connsiteX13" fmla="*/ 162398 w 177227"/>
                      <a:gd name="connsiteY13" fmla="*/ 42425 h 223074"/>
                      <a:gd name="connsiteX14" fmla="*/ 124115 w 177227"/>
                      <a:gd name="connsiteY14" fmla="*/ 18498 h 2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227" h="223074">
                        <a:moveTo>
                          <a:pt x="4479" y="138134"/>
                        </a:moveTo>
                        <a:cubicBezTo>
                          <a:pt x="-5091" y="104636"/>
                          <a:pt x="-306" y="71138"/>
                          <a:pt x="28407" y="42425"/>
                        </a:cubicBezTo>
                        <a:cubicBezTo>
                          <a:pt x="66690" y="-644"/>
                          <a:pt x="104974" y="-5429"/>
                          <a:pt x="128901" y="4142"/>
                        </a:cubicBezTo>
                        <a:cubicBezTo>
                          <a:pt x="157613" y="13713"/>
                          <a:pt x="176755" y="32854"/>
                          <a:pt x="176755" y="32854"/>
                        </a:cubicBezTo>
                        <a:cubicBezTo>
                          <a:pt x="176755" y="32854"/>
                          <a:pt x="176755" y="37640"/>
                          <a:pt x="176755" y="37640"/>
                        </a:cubicBezTo>
                        <a:cubicBezTo>
                          <a:pt x="176755" y="42425"/>
                          <a:pt x="186325" y="200344"/>
                          <a:pt x="119330" y="219486"/>
                        </a:cubicBezTo>
                        <a:cubicBezTo>
                          <a:pt x="109759" y="224271"/>
                          <a:pt x="95402" y="224271"/>
                          <a:pt x="81046" y="219486"/>
                        </a:cubicBezTo>
                        <a:cubicBezTo>
                          <a:pt x="47548" y="209915"/>
                          <a:pt x="18836" y="176417"/>
                          <a:pt x="4479" y="138134"/>
                        </a:cubicBezTo>
                        <a:close/>
                        <a:moveTo>
                          <a:pt x="124115" y="18498"/>
                        </a:moveTo>
                        <a:cubicBezTo>
                          <a:pt x="90617" y="8927"/>
                          <a:pt x="61905" y="23284"/>
                          <a:pt x="33192" y="51996"/>
                        </a:cubicBezTo>
                        <a:cubicBezTo>
                          <a:pt x="4479" y="85494"/>
                          <a:pt x="9265" y="114206"/>
                          <a:pt x="14051" y="138134"/>
                        </a:cubicBezTo>
                        <a:cubicBezTo>
                          <a:pt x="23621" y="171631"/>
                          <a:pt x="52334" y="200344"/>
                          <a:pt x="85832" y="209915"/>
                        </a:cubicBezTo>
                        <a:cubicBezTo>
                          <a:pt x="95402" y="214700"/>
                          <a:pt x="104974" y="214700"/>
                          <a:pt x="114544" y="209915"/>
                        </a:cubicBezTo>
                        <a:cubicBezTo>
                          <a:pt x="157613" y="195558"/>
                          <a:pt x="162398" y="85494"/>
                          <a:pt x="162398" y="42425"/>
                        </a:cubicBezTo>
                        <a:cubicBezTo>
                          <a:pt x="162398" y="32854"/>
                          <a:pt x="148042" y="23284"/>
                          <a:pt x="124115" y="18498"/>
                        </a:cubicBezTo>
                        <a:close/>
                      </a:path>
                    </a:pathLst>
                  </a:custGeom>
                  <a:solidFill>
                    <a:srgbClr val="D97D30"/>
                  </a:solidFill>
                  <a:ln w="47824" cap="flat">
                    <a:noFill/>
                    <a:prstDash val="solid"/>
                    <a:miter/>
                  </a:ln>
                </p:spPr>
                <p:txBody>
                  <a:bodyPr rtlCol="0" anchor="ctr"/>
                  <a:lstStyle/>
                  <a:p>
                    <a:endParaRPr lang="en-US"/>
                  </a:p>
                </p:txBody>
              </p:sp>
            </p:grpSp>
            <p:grpSp>
              <p:nvGrpSpPr>
                <p:cNvPr id="139" name="Graphic 3">
                  <a:extLst>
                    <a:ext uri="{FF2B5EF4-FFF2-40B4-BE49-F238E27FC236}">
                      <a16:creationId xmlns:a16="http://schemas.microsoft.com/office/drawing/2014/main" id="{1BE495BA-F304-47C9-88FF-E72F8258ECB9}"/>
                    </a:ext>
                  </a:extLst>
                </p:cNvPr>
                <p:cNvGrpSpPr/>
                <p:nvPr/>
              </p:nvGrpSpPr>
              <p:grpSpPr>
                <a:xfrm>
                  <a:off x="8092404" y="6783981"/>
                  <a:ext cx="90466" cy="129206"/>
                  <a:chOff x="8092404" y="6783981"/>
                  <a:chExt cx="90466" cy="129206"/>
                </a:xfrm>
              </p:grpSpPr>
              <p:sp>
                <p:nvSpPr>
                  <p:cNvPr id="221" name="Freeform: Shape 220">
                    <a:extLst>
                      <a:ext uri="{FF2B5EF4-FFF2-40B4-BE49-F238E27FC236}">
                        <a16:creationId xmlns:a16="http://schemas.microsoft.com/office/drawing/2014/main" id="{2DB128BB-5C71-489B-91B6-01109B67E80B}"/>
                      </a:ext>
                    </a:extLst>
                  </p:cNvPr>
                  <p:cNvSpPr/>
                  <p:nvPr/>
                </p:nvSpPr>
                <p:spPr>
                  <a:xfrm>
                    <a:off x="8092404" y="6783981"/>
                    <a:ext cx="90466" cy="129206"/>
                  </a:xfrm>
                  <a:custGeom>
                    <a:avLst/>
                    <a:gdLst>
                      <a:gd name="connsiteX0" fmla="*/ 56229 w 90466"/>
                      <a:gd name="connsiteY0" fmla="*/ 76567 h 129206"/>
                      <a:gd name="connsiteX1" fmla="*/ 65800 w 90466"/>
                      <a:gd name="connsiteY1" fmla="*/ 47854 h 129206"/>
                      <a:gd name="connsiteX2" fmla="*/ 84941 w 90466"/>
                      <a:gd name="connsiteY2" fmla="*/ 38283 h 129206"/>
                      <a:gd name="connsiteX3" fmla="*/ 84941 w 90466"/>
                      <a:gd name="connsiteY3" fmla="*/ 9571 h 129206"/>
                      <a:gd name="connsiteX4" fmla="*/ 41872 w 90466"/>
                      <a:gd name="connsiteY4" fmla="*/ 4785 h 129206"/>
                      <a:gd name="connsiteX5" fmla="*/ 3589 w 90466"/>
                      <a:gd name="connsiteY5" fmla="*/ 62210 h 129206"/>
                      <a:gd name="connsiteX6" fmla="*/ 3589 w 90466"/>
                      <a:gd name="connsiteY6" fmla="*/ 105279 h 129206"/>
                      <a:gd name="connsiteX7" fmla="*/ 32301 w 90466"/>
                      <a:gd name="connsiteY7" fmla="*/ 129206 h 129206"/>
                      <a:gd name="connsiteX8" fmla="*/ 51443 w 90466"/>
                      <a:gd name="connsiteY8" fmla="*/ 114850 h 129206"/>
                      <a:gd name="connsiteX9" fmla="*/ 56229 w 90466"/>
                      <a:gd name="connsiteY9" fmla="*/ 76567 h 129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466" h="129206">
                        <a:moveTo>
                          <a:pt x="56229" y="76567"/>
                        </a:moveTo>
                        <a:cubicBezTo>
                          <a:pt x="51443" y="66996"/>
                          <a:pt x="51443" y="52640"/>
                          <a:pt x="65800" y="47854"/>
                        </a:cubicBezTo>
                        <a:cubicBezTo>
                          <a:pt x="75370" y="43069"/>
                          <a:pt x="80156" y="43069"/>
                          <a:pt x="84941" y="38283"/>
                        </a:cubicBezTo>
                        <a:cubicBezTo>
                          <a:pt x="89727" y="28712"/>
                          <a:pt x="94512" y="19142"/>
                          <a:pt x="84941" y="9571"/>
                        </a:cubicBezTo>
                        <a:cubicBezTo>
                          <a:pt x="75370" y="-4785"/>
                          <a:pt x="51443" y="0"/>
                          <a:pt x="41872" y="4785"/>
                        </a:cubicBezTo>
                        <a:cubicBezTo>
                          <a:pt x="22731" y="14356"/>
                          <a:pt x="8374" y="38283"/>
                          <a:pt x="3589" y="62210"/>
                        </a:cubicBezTo>
                        <a:cubicBezTo>
                          <a:pt x="-1196" y="76567"/>
                          <a:pt x="-1196" y="90923"/>
                          <a:pt x="3589" y="105279"/>
                        </a:cubicBezTo>
                        <a:cubicBezTo>
                          <a:pt x="8374" y="114850"/>
                          <a:pt x="17945" y="129206"/>
                          <a:pt x="32301" y="129206"/>
                        </a:cubicBezTo>
                        <a:cubicBezTo>
                          <a:pt x="37087" y="129206"/>
                          <a:pt x="46658" y="124421"/>
                          <a:pt x="51443" y="114850"/>
                        </a:cubicBezTo>
                        <a:cubicBezTo>
                          <a:pt x="61014" y="100494"/>
                          <a:pt x="61014" y="90923"/>
                          <a:pt x="56229" y="76567"/>
                        </a:cubicBezTo>
                        <a:close/>
                      </a:path>
                    </a:pathLst>
                  </a:custGeom>
                  <a:solidFill>
                    <a:srgbClr val="D46429"/>
                  </a:solidFill>
                  <a:ln w="47824"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FE202A94-2941-4422-B0D0-7F0BD0069440}"/>
                      </a:ext>
                    </a:extLst>
                  </p:cNvPr>
                  <p:cNvSpPr/>
                  <p:nvPr/>
                </p:nvSpPr>
                <p:spPr>
                  <a:xfrm>
                    <a:off x="8119920" y="6801140"/>
                    <a:ext cx="62210" cy="97690"/>
                  </a:xfrm>
                  <a:custGeom>
                    <a:avLst/>
                    <a:gdLst>
                      <a:gd name="connsiteX0" fmla="*/ 4785 w 62210"/>
                      <a:gd name="connsiteY0" fmla="*/ 35480 h 97690"/>
                      <a:gd name="connsiteX1" fmla="*/ 0 w 62210"/>
                      <a:gd name="connsiteY1" fmla="*/ 68978 h 97690"/>
                      <a:gd name="connsiteX2" fmla="*/ 23927 w 62210"/>
                      <a:gd name="connsiteY2" fmla="*/ 97691 h 97690"/>
                      <a:gd name="connsiteX3" fmla="*/ 28712 w 62210"/>
                      <a:gd name="connsiteY3" fmla="*/ 64193 h 97690"/>
                      <a:gd name="connsiteX4" fmla="*/ 38283 w 62210"/>
                      <a:gd name="connsiteY4" fmla="*/ 35480 h 97690"/>
                      <a:gd name="connsiteX5" fmla="*/ 57425 w 62210"/>
                      <a:gd name="connsiteY5" fmla="*/ 25909 h 97690"/>
                      <a:gd name="connsiteX6" fmla="*/ 62211 w 62210"/>
                      <a:gd name="connsiteY6" fmla="*/ 6768 h 97690"/>
                      <a:gd name="connsiteX7" fmla="*/ 47854 w 62210"/>
                      <a:gd name="connsiteY7" fmla="*/ 1982 h 97690"/>
                      <a:gd name="connsiteX8" fmla="*/ 4785 w 62210"/>
                      <a:gd name="connsiteY8" fmla="*/ 35480 h 9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0" h="97690">
                        <a:moveTo>
                          <a:pt x="4785" y="35480"/>
                        </a:moveTo>
                        <a:cubicBezTo>
                          <a:pt x="0" y="45051"/>
                          <a:pt x="0" y="54622"/>
                          <a:pt x="0" y="68978"/>
                        </a:cubicBezTo>
                        <a:cubicBezTo>
                          <a:pt x="0" y="83334"/>
                          <a:pt x="9571" y="97691"/>
                          <a:pt x="23927" y="97691"/>
                        </a:cubicBezTo>
                        <a:cubicBezTo>
                          <a:pt x="33498" y="88120"/>
                          <a:pt x="33498" y="73763"/>
                          <a:pt x="28712" y="64193"/>
                        </a:cubicBezTo>
                        <a:cubicBezTo>
                          <a:pt x="23927" y="54622"/>
                          <a:pt x="23927" y="40265"/>
                          <a:pt x="38283" y="35480"/>
                        </a:cubicBezTo>
                        <a:cubicBezTo>
                          <a:pt x="47854" y="30695"/>
                          <a:pt x="52640" y="30695"/>
                          <a:pt x="57425" y="25909"/>
                        </a:cubicBezTo>
                        <a:cubicBezTo>
                          <a:pt x="62211" y="21124"/>
                          <a:pt x="62211" y="16338"/>
                          <a:pt x="62211" y="6768"/>
                        </a:cubicBezTo>
                        <a:cubicBezTo>
                          <a:pt x="62211" y="1982"/>
                          <a:pt x="57425" y="-2803"/>
                          <a:pt x="47854" y="1982"/>
                        </a:cubicBezTo>
                        <a:cubicBezTo>
                          <a:pt x="38283" y="1982"/>
                          <a:pt x="14356" y="11553"/>
                          <a:pt x="4785" y="35480"/>
                        </a:cubicBezTo>
                        <a:close/>
                      </a:path>
                    </a:pathLst>
                  </a:custGeom>
                  <a:solidFill>
                    <a:srgbClr val="DA8D28">
                      <a:alpha val="50000"/>
                    </a:srgbClr>
                  </a:solidFill>
                  <a:ln w="47824" cap="flat">
                    <a:noFill/>
                    <a:prstDash val="solid"/>
                    <a:miter/>
                  </a:ln>
                </p:spPr>
                <p:txBody>
                  <a:bodyPr rtlCol="0" anchor="ctr"/>
                  <a:lstStyle/>
                  <a:p>
                    <a:endParaRPr lang="en-US"/>
                  </a:p>
                </p:txBody>
              </p:sp>
            </p:grpSp>
            <p:grpSp>
              <p:nvGrpSpPr>
                <p:cNvPr id="140" name="Graphic 3">
                  <a:extLst>
                    <a:ext uri="{FF2B5EF4-FFF2-40B4-BE49-F238E27FC236}">
                      <a16:creationId xmlns:a16="http://schemas.microsoft.com/office/drawing/2014/main" id="{D5CB6B4B-2D7E-4857-A53F-0AEF3F8A61D0}"/>
                    </a:ext>
                  </a:extLst>
                </p:cNvPr>
                <p:cNvGrpSpPr/>
                <p:nvPr/>
              </p:nvGrpSpPr>
              <p:grpSpPr>
                <a:xfrm>
                  <a:off x="8085134" y="6372435"/>
                  <a:ext cx="1464233" cy="1238226"/>
                  <a:chOff x="8085134" y="6372435"/>
                  <a:chExt cx="1464233" cy="1238226"/>
                </a:xfrm>
              </p:grpSpPr>
              <p:sp>
                <p:nvSpPr>
                  <p:cNvPr id="219" name="Freeform: Shape 218">
                    <a:extLst>
                      <a:ext uri="{FF2B5EF4-FFF2-40B4-BE49-F238E27FC236}">
                        <a16:creationId xmlns:a16="http://schemas.microsoft.com/office/drawing/2014/main" id="{5B7A5DF2-5E54-4E25-AA05-6A6C35A91D7B}"/>
                      </a:ext>
                    </a:extLst>
                  </p:cNvPr>
                  <p:cNvSpPr/>
                  <p:nvPr/>
                </p:nvSpPr>
                <p:spPr>
                  <a:xfrm>
                    <a:off x="8093171" y="6382006"/>
                    <a:ext cx="1450758" cy="1219706"/>
                  </a:xfrm>
                  <a:custGeom>
                    <a:avLst/>
                    <a:gdLst>
                      <a:gd name="connsiteX0" fmla="*/ 1242245 w 1450758"/>
                      <a:gd name="connsiteY0" fmla="*/ 899658 h 1219706"/>
                      <a:gd name="connsiteX1" fmla="*/ 1448018 w 1450758"/>
                      <a:gd name="connsiteY1" fmla="*/ 765667 h 1219706"/>
                      <a:gd name="connsiteX2" fmla="*/ 1266172 w 1450758"/>
                      <a:gd name="connsiteY2" fmla="*/ 722598 h 1219706"/>
                      <a:gd name="connsiteX3" fmla="*/ 1232674 w 1450758"/>
                      <a:gd name="connsiteY3" fmla="*/ 157919 h 1219706"/>
                      <a:gd name="connsiteX4" fmla="*/ 1050828 w 1450758"/>
                      <a:gd name="connsiteY4" fmla="*/ 258412 h 1219706"/>
                      <a:gd name="connsiteX5" fmla="*/ 1093897 w 1450758"/>
                      <a:gd name="connsiteY5" fmla="*/ 43069 h 1219706"/>
                      <a:gd name="connsiteX6" fmla="*/ 711064 w 1450758"/>
                      <a:gd name="connsiteY6" fmla="*/ 133992 h 1219706"/>
                      <a:gd name="connsiteX7" fmla="*/ 825914 w 1450758"/>
                      <a:gd name="connsiteY7" fmla="*/ 19142 h 1219706"/>
                      <a:gd name="connsiteX8" fmla="*/ 376084 w 1450758"/>
                      <a:gd name="connsiteY8" fmla="*/ 138777 h 1219706"/>
                      <a:gd name="connsiteX9" fmla="*/ 419153 w 1450758"/>
                      <a:gd name="connsiteY9" fmla="*/ 0 h 1219706"/>
                      <a:gd name="connsiteX10" fmla="*/ 127242 w 1450758"/>
                      <a:gd name="connsiteY10" fmla="*/ 358906 h 1219706"/>
                      <a:gd name="connsiteX11" fmla="*/ 36320 w 1450758"/>
                      <a:gd name="connsiteY11" fmla="*/ 540752 h 1219706"/>
                      <a:gd name="connsiteX12" fmla="*/ 304303 w 1450758"/>
                      <a:gd name="connsiteY12" fmla="*/ 1110217 h 1219706"/>
                      <a:gd name="connsiteX13" fmla="*/ 955120 w 1450758"/>
                      <a:gd name="connsiteY13" fmla="*/ 1162856 h 1219706"/>
                      <a:gd name="connsiteX14" fmla="*/ 1242245 w 1450758"/>
                      <a:gd name="connsiteY14" fmla="*/ 899658 h 1219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0758" h="1219706">
                        <a:moveTo>
                          <a:pt x="1242245" y="899658"/>
                        </a:moveTo>
                        <a:cubicBezTo>
                          <a:pt x="1294884" y="933156"/>
                          <a:pt x="1424091" y="894873"/>
                          <a:pt x="1448018" y="765667"/>
                        </a:cubicBezTo>
                        <a:cubicBezTo>
                          <a:pt x="1471945" y="631675"/>
                          <a:pt x="1333168" y="612533"/>
                          <a:pt x="1266172" y="722598"/>
                        </a:cubicBezTo>
                        <a:cubicBezTo>
                          <a:pt x="1304456" y="574250"/>
                          <a:pt x="1342739" y="315837"/>
                          <a:pt x="1232674" y="157919"/>
                        </a:cubicBezTo>
                        <a:cubicBezTo>
                          <a:pt x="1141751" y="287125"/>
                          <a:pt x="1050828" y="258412"/>
                          <a:pt x="1050828" y="258412"/>
                        </a:cubicBezTo>
                        <a:cubicBezTo>
                          <a:pt x="1050828" y="258412"/>
                          <a:pt x="1141751" y="200988"/>
                          <a:pt x="1093897" y="43069"/>
                        </a:cubicBezTo>
                        <a:cubicBezTo>
                          <a:pt x="916836" y="191417"/>
                          <a:pt x="711064" y="133992"/>
                          <a:pt x="711064" y="133992"/>
                        </a:cubicBezTo>
                        <a:cubicBezTo>
                          <a:pt x="711064" y="133992"/>
                          <a:pt x="744561" y="110065"/>
                          <a:pt x="825914" y="19142"/>
                        </a:cubicBezTo>
                        <a:cubicBezTo>
                          <a:pt x="534003" y="-38283"/>
                          <a:pt x="376084" y="138777"/>
                          <a:pt x="376084" y="138777"/>
                        </a:cubicBezTo>
                        <a:cubicBezTo>
                          <a:pt x="376084" y="138777"/>
                          <a:pt x="352157" y="76567"/>
                          <a:pt x="419153" y="0"/>
                        </a:cubicBezTo>
                        <a:cubicBezTo>
                          <a:pt x="151170" y="28713"/>
                          <a:pt x="127242" y="358906"/>
                          <a:pt x="127242" y="358906"/>
                        </a:cubicBezTo>
                        <a:cubicBezTo>
                          <a:pt x="127242" y="358906"/>
                          <a:pt x="127242" y="373263"/>
                          <a:pt x="36320" y="540752"/>
                        </a:cubicBezTo>
                        <a:cubicBezTo>
                          <a:pt x="-68960" y="756096"/>
                          <a:pt x="65032" y="976225"/>
                          <a:pt x="304303" y="1110217"/>
                        </a:cubicBezTo>
                        <a:cubicBezTo>
                          <a:pt x="687137" y="1320775"/>
                          <a:pt x="955120" y="1162856"/>
                          <a:pt x="955120" y="1162856"/>
                        </a:cubicBezTo>
                        <a:cubicBezTo>
                          <a:pt x="1055614" y="1115002"/>
                          <a:pt x="1189605" y="1004937"/>
                          <a:pt x="1242245" y="899658"/>
                        </a:cubicBezTo>
                        <a:close/>
                      </a:path>
                    </a:pathLst>
                  </a:custGeom>
                  <a:solidFill>
                    <a:srgbClr val="FBC98F"/>
                  </a:solidFill>
                  <a:ln w="47824"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D1FAAD7B-1210-49A3-AC20-9F9CFA577F8A}"/>
                      </a:ext>
                    </a:extLst>
                  </p:cNvPr>
                  <p:cNvSpPr/>
                  <p:nvPr/>
                </p:nvSpPr>
                <p:spPr>
                  <a:xfrm>
                    <a:off x="8085134" y="6372435"/>
                    <a:ext cx="1464233" cy="1238226"/>
                  </a:xfrm>
                  <a:custGeom>
                    <a:avLst/>
                    <a:gdLst>
                      <a:gd name="connsiteX0" fmla="*/ 307555 w 1464233"/>
                      <a:gd name="connsiteY0" fmla="*/ 1119787 h 1238226"/>
                      <a:gd name="connsiteX1" fmla="*/ 34786 w 1464233"/>
                      <a:gd name="connsiteY1" fmla="*/ 545537 h 1238226"/>
                      <a:gd name="connsiteX2" fmla="*/ 125709 w 1464233"/>
                      <a:gd name="connsiteY2" fmla="*/ 368477 h 1238226"/>
                      <a:gd name="connsiteX3" fmla="*/ 422405 w 1464233"/>
                      <a:gd name="connsiteY3" fmla="*/ 0 h 1238226"/>
                      <a:gd name="connsiteX4" fmla="*/ 427191 w 1464233"/>
                      <a:gd name="connsiteY4" fmla="*/ 4785 h 1238226"/>
                      <a:gd name="connsiteX5" fmla="*/ 427191 w 1464233"/>
                      <a:gd name="connsiteY5" fmla="*/ 14356 h 1238226"/>
                      <a:gd name="connsiteX6" fmla="*/ 384122 w 1464233"/>
                      <a:gd name="connsiteY6" fmla="*/ 138777 h 1238226"/>
                      <a:gd name="connsiteX7" fmla="*/ 829166 w 1464233"/>
                      <a:gd name="connsiteY7" fmla="*/ 28712 h 1238226"/>
                      <a:gd name="connsiteX8" fmla="*/ 833951 w 1464233"/>
                      <a:gd name="connsiteY8" fmla="*/ 33498 h 1238226"/>
                      <a:gd name="connsiteX9" fmla="*/ 833951 w 1464233"/>
                      <a:gd name="connsiteY9" fmla="*/ 38283 h 1238226"/>
                      <a:gd name="connsiteX10" fmla="*/ 728672 w 1464233"/>
                      <a:gd name="connsiteY10" fmla="*/ 143562 h 1238226"/>
                      <a:gd name="connsiteX11" fmla="*/ 1092364 w 1464233"/>
                      <a:gd name="connsiteY11" fmla="*/ 47854 h 1238226"/>
                      <a:gd name="connsiteX12" fmla="*/ 1097149 w 1464233"/>
                      <a:gd name="connsiteY12" fmla="*/ 47854 h 1238226"/>
                      <a:gd name="connsiteX13" fmla="*/ 1101935 w 1464233"/>
                      <a:gd name="connsiteY13" fmla="*/ 52640 h 1238226"/>
                      <a:gd name="connsiteX14" fmla="*/ 1068436 w 1464233"/>
                      <a:gd name="connsiteY14" fmla="*/ 267983 h 1238226"/>
                      <a:gd name="connsiteX15" fmla="*/ 1231141 w 1464233"/>
                      <a:gd name="connsiteY15" fmla="*/ 167490 h 1238226"/>
                      <a:gd name="connsiteX16" fmla="*/ 1235926 w 1464233"/>
                      <a:gd name="connsiteY16" fmla="*/ 162704 h 1238226"/>
                      <a:gd name="connsiteX17" fmla="*/ 1240712 w 1464233"/>
                      <a:gd name="connsiteY17" fmla="*/ 167490 h 1238226"/>
                      <a:gd name="connsiteX18" fmla="*/ 1283780 w 1464233"/>
                      <a:gd name="connsiteY18" fmla="*/ 708242 h 1238226"/>
                      <a:gd name="connsiteX19" fmla="*/ 1403416 w 1464233"/>
                      <a:gd name="connsiteY19" fmla="*/ 660387 h 1238226"/>
                      <a:gd name="connsiteX20" fmla="*/ 1460841 w 1464233"/>
                      <a:gd name="connsiteY20" fmla="*/ 780023 h 1238226"/>
                      <a:gd name="connsiteX21" fmla="*/ 1374703 w 1464233"/>
                      <a:gd name="connsiteY21" fmla="*/ 909229 h 1238226"/>
                      <a:gd name="connsiteX22" fmla="*/ 1264639 w 1464233"/>
                      <a:gd name="connsiteY22" fmla="*/ 933156 h 1238226"/>
                      <a:gd name="connsiteX23" fmla="*/ 1250282 w 1464233"/>
                      <a:gd name="connsiteY23" fmla="*/ 928371 h 1238226"/>
                      <a:gd name="connsiteX24" fmla="*/ 963157 w 1464233"/>
                      <a:gd name="connsiteY24" fmla="*/ 1181998 h 1238226"/>
                      <a:gd name="connsiteX25" fmla="*/ 838737 w 1464233"/>
                      <a:gd name="connsiteY25" fmla="*/ 1225066 h 1238226"/>
                      <a:gd name="connsiteX26" fmla="*/ 513328 w 1464233"/>
                      <a:gd name="connsiteY26" fmla="*/ 1215496 h 1238226"/>
                      <a:gd name="connsiteX27" fmla="*/ 307555 w 1464233"/>
                      <a:gd name="connsiteY27" fmla="*/ 1119787 h 1238226"/>
                      <a:gd name="connsiteX28" fmla="*/ 1255068 w 1464233"/>
                      <a:gd name="connsiteY28" fmla="*/ 904444 h 1238226"/>
                      <a:gd name="connsiteX29" fmla="*/ 1274210 w 1464233"/>
                      <a:gd name="connsiteY29" fmla="*/ 914014 h 1238226"/>
                      <a:gd name="connsiteX30" fmla="*/ 1374703 w 1464233"/>
                      <a:gd name="connsiteY30" fmla="*/ 894873 h 1238226"/>
                      <a:gd name="connsiteX31" fmla="*/ 1451270 w 1464233"/>
                      <a:gd name="connsiteY31" fmla="*/ 775237 h 1238226"/>
                      <a:gd name="connsiteX32" fmla="*/ 1403416 w 1464233"/>
                      <a:gd name="connsiteY32" fmla="*/ 669958 h 1238226"/>
                      <a:gd name="connsiteX33" fmla="*/ 1278995 w 1464233"/>
                      <a:gd name="connsiteY33" fmla="*/ 736954 h 1238226"/>
                      <a:gd name="connsiteX34" fmla="*/ 1269424 w 1464233"/>
                      <a:gd name="connsiteY34" fmla="*/ 741740 h 1238226"/>
                      <a:gd name="connsiteX35" fmla="*/ 1264639 w 1464233"/>
                      <a:gd name="connsiteY35" fmla="*/ 732169 h 1238226"/>
                      <a:gd name="connsiteX36" fmla="*/ 1235926 w 1464233"/>
                      <a:gd name="connsiteY36" fmla="*/ 181846 h 1238226"/>
                      <a:gd name="connsiteX37" fmla="*/ 1054080 w 1464233"/>
                      <a:gd name="connsiteY37" fmla="*/ 277554 h 1238226"/>
                      <a:gd name="connsiteX38" fmla="*/ 1054080 w 1464233"/>
                      <a:gd name="connsiteY38" fmla="*/ 277554 h 1238226"/>
                      <a:gd name="connsiteX39" fmla="*/ 1049295 w 1464233"/>
                      <a:gd name="connsiteY39" fmla="*/ 272769 h 1238226"/>
                      <a:gd name="connsiteX40" fmla="*/ 1054080 w 1464233"/>
                      <a:gd name="connsiteY40" fmla="*/ 267983 h 1238226"/>
                      <a:gd name="connsiteX41" fmla="*/ 1097149 w 1464233"/>
                      <a:gd name="connsiteY41" fmla="*/ 66996 h 1238226"/>
                      <a:gd name="connsiteX42" fmla="*/ 719101 w 1464233"/>
                      <a:gd name="connsiteY42" fmla="*/ 153133 h 1238226"/>
                      <a:gd name="connsiteX43" fmla="*/ 719101 w 1464233"/>
                      <a:gd name="connsiteY43" fmla="*/ 153133 h 1238226"/>
                      <a:gd name="connsiteX44" fmla="*/ 714316 w 1464233"/>
                      <a:gd name="connsiteY44" fmla="*/ 148348 h 1238226"/>
                      <a:gd name="connsiteX45" fmla="*/ 719101 w 1464233"/>
                      <a:gd name="connsiteY45" fmla="*/ 143562 h 1238226"/>
                      <a:gd name="connsiteX46" fmla="*/ 824380 w 1464233"/>
                      <a:gd name="connsiteY46" fmla="*/ 38283 h 1238226"/>
                      <a:gd name="connsiteX47" fmla="*/ 508543 w 1464233"/>
                      <a:gd name="connsiteY47" fmla="*/ 76567 h 1238226"/>
                      <a:gd name="connsiteX48" fmla="*/ 393693 w 1464233"/>
                      <a:gd name="connsiteY48" fmla="*/ 157919 h 1238226"/>
                      <a:gd name="connsiteX49" fmla="*/ 388907 w 1464233"/>
                      <a:gd name="connsiteY49" fmla="*/ 157919 h 1238226"/>
                      <a:gd name="connsiteX50" fmla="*/ 384122 w 1464233"/>
                      <a:gd name="connsiteY50" fmla="*/ 153133 h 1238226"/>
                      <a:gd name="connsiteX51" fmla="*/ 417620 w 1464233"/>
                      <a:gd name="connsiteY51" fmla="*/ 19142 h 1238226"/>
                      <a:gd name="connsiteX52" fmla="*/ 144851 w 1464233"/>
                      <a:gd name="connsiteY52" fmla="*/ 373262 h 1238226"/>
                      <a:gd name="connsiteX53" fmla="*/ 53928 w 1464233"/>
                      <a:gd name="connsiteY53" fmla="*/ 555108 h 1238226"/>
                      <a:gd name="connsiteX54" fmla="*/ 317126 w 1464233"/>
                      <a:gd name="connsiteY54" fmla="*/ 1115002 h 1238226"/>
                      <a:gd name="connsiteX55" fmla="*/ 522899 w 1464233"/>
                      <a:gd name="connsiteY55" fmla="*/ 1201139 h 1238226"/>
                      <a:gd name="connsiteX56" fmla="*/ 958372 w 1464233"/>
                      <a:gd name="connsiteY56" fmla="*/ 1172427 h 1238226"/>
                      <a:gd name="connsiteX57" fmla="*/ 1245497 w 1464233"/>
                      <a:gd name="connsiteY57" fmla="*/ 918800 h 1238226"/>
                      <a:gd name="connsiteX58" fmla="*/ 1250282 w 1464233"/>
                      <a:gd name="connsiteY58" fmla="*/ 914014 h 1238226"/>
                      <a:gd name="connsiteX59" fmla="*/ 1255068 w 1464233"/>
                      <a:gd name="connsiteY59" fmla="*/ 904444 h 1238226"/>
                      <a:gd name="connsiteX60" fmla="*/ 1255068 w 1464233"/>
                      <a:gd name="connsiteY60" fmla="*/ 904444 h 123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64233" h="1238226">
                        <a:moveTo>
                          <a:pt x="307555" y="1119787"/>
                        </a:moveTo>
                        <a:cubicBezTo>
                          <a:pt x="44357" y="976225"/>
                          <a:pt x="-60922" y="746525"/>
                          <a:pt x="34786" y="545537"/>
                        </a:cubicBezTo>
                        <a:cubicBezTo>
                          <a:pt x="120924" y="387619"/>
                          <a:pt x="125709" y="368477"/>
                          <a:pt x="125709" y="368477"/>
                        </a:cubicBezTo>
                        <a:cubicBezTo>
                          <a:pt x="125709" y="363692"/>
                          <a:pt x="154422" y="33498"/>
                          <a:pt x="422405" y="0"/>
                        </a:cubicBezTo>
                        <a:cubicBezTo>
                          <a:pt x="427191" y="0"/>
                          <a:pt x="427191" y="0"/>
                          <a:pt x="427191" y="4785"/>
                        </a:cubicBezTo>
                        <a:cubicBezTo>
                          <a:pt x="427191" y="4785"/>
                          <a:pt x="427191" y="9571"/>
                          <a:pt x="427191" y="14356"/>
                        </a:cubicBezTo>
                        <a:cubicBezTo>
                          <a:pt x="379337" y="66996"/>
                          <a:pt x="379337" y="114850"/>
                          <a:pt x="384122" y="138777"/>
                        </a:cubicBezTo>
                        <a:cubicBezTo>
                          <a:pt x="422405" y="105279"/>
                          <a:pt x="575539" y="-23927"/>
                          <a:pt x="829166" y="28712"/>
                        </a:cubicBezTo>
                        <a:cubicBezTo>
                          <a:pt x="833951" y="28712"/>
                          <a:pt x="833951" y="28712"/>
                          <a:pt x="833951" y="33498"/>
                        </a:cubicBezTo>
                        <a:cubicBezTo>
                          <a:pt x="833951" y="33498"/>
                          <a:pt x="833951" y="38283"/>
                          <a:pt x="833951" y="38283"/>
                        </a:cubicBezTo>
                        <a:cubicBezTo>
                          <a:pt x="776526" y="100494"/>
                          <a:pt x="743028" y="129206"/>
                          <a:pt x="728672" y="143562"/>
                        </a:cubicBezTo>
                        <a:cubicBezTo>
                          <a:pt x="776526" y="153133"/>
                          <a:pt x="939230" y="177060"/>
                          <a:pt x="1092364" y="47854"/>
                        </a:cubicBezTo>
                        <a:cubicBezTo>
                          <a:pt x="1092364" y="47854"/>
                          <a:pt x="1097149" y="47854"/>
                          <a:pt x="1097149" y="47854"/>
                        </a:cubicBezTo>
                        <a:cubicBezTo>
                          <a:pt x="1097149" y="47854"/>
                          <a:pt x="1101935" y="47854"/>
                          <a:pt x="1101935" y="52640"/>
                        </a:cubicBezTo>
                        <a:cubicBezTo>
                          <a:pt x="1140218" y="181846"/>
                          <a:pt x="1092364" y="244056"/>
                          <a:pt x="1068436" y="267983"/>
                        </a:cubicBezTo>
                        <a:cubicBezTo>
                          <a:pt x="1097149" y="267983"/>
                          <a:pt x="1164145" y="263198"/>
                          <a:pt x="1231141" y="167490"/>
                        </a:cubicBezTo>
                        <a:cubicBezTo>
                          <a:pt x="1231141" y="167490"/>
                          <a:pt x="1235926" y="162704"/>
                          <a:pt x="1235926" y="162704"/>
                        </a:cubicBezTo>
                        <a:cubicBezTo>
                          <a:pt x="1235926" y="162704"/>
                          <a:pt x="1240712" y="162704"/>
                          <a:pt x="1240712" y="167490"/>
                        </a:cubicBezTo>
                        <a:cubicBezTo>
                          <a:pt x="1350776" y="325408"/>
                          <a:pt x="1312493" y="579035"/>
                          <a:pt x="1283780" y="708242"/>
                        </a:cubicBezTo>
                        <a:cubicBezTo>
                          <a:pt x="1322064" y="665173"/>
                          <a:pt x="1369918" y="655602"/>
                          <a:pt x="1403416" y="660387"/>
                        </a:cubicBezTo>
                        <a:cubicBezTo>
                          <a:pt x="1441699" y="669958"/>
                          <a:pt x="1475197" y="708242"/>
                          <a:pt x="1460841" y="780023"/>
                        </a:cubicBezTo>
                        <a:cubicBezTo>
                          <a:pt x="1451270" y="837448"/>
                          <a:pt x="1422557" y="880516"/>
                          <a:pt x="1374703" y="909229"/>
                        </a:cubicBezTo>
                        <a:cubicBezTo>
                          <a:pt x="1341205" y="933156"/>
                          <a:pt x="1298137" y="937941"/>
                          <a:pt x="1264639" y="933156"/>
                        </a:cubicBezTo>
                        <a:cubicBezTo>
                          <a:pt x="1259853" y="933156"/>
                          <a:pt x="1255068" y="928371"/>
                          <a:pt x="1250282" y="928371"/>
                        </a:cubicBezTo>
                        <a:cubicBezTo>
                          <a:pt x="1192858" y="1038435"/>
                          <a:pt x="1058866" y="1143714"/>
                          <a:pt x="963157" y="1181998"/>
                        </a:cubicBezTo>
                        <a:cubicBezTo>
                          <a:pt x="963157" y="1181998"/>
                          <a:pt x="920089" y="1205925"/>
                          <a:pt x="838737" y="1225066"/>
                        </a:cubicBezTo>
                        <a:cubicBezTo>
                          <a:pt x="766955" y="1239423"/>
                          <a:pt x="656891" y="1248994"/>
                          <a:pt x="513328" y="1215496"/>
                        </a:cubicBezTo>
                        <a:cubicBezTo>
                          <a:pt x="451118" y="1186783"/>
                          <a:pt x="379337" y="1158071"/>
                          <a:pt x="307555" y="1119787"/>
                        </a:cubicBezTo>
                        <a:close/>
                        <a:moveTo>
                          <a:pt x="1255068" y="904444"/>
                        </a:moveTo>
                        <a:cubicBezTo>
                          <a:pt x="1259853" y="909229"/>
                          <a:pt x="1264639" y="909229"/>
                          <a:pt x="1274210" y="914014"/>
                        </a:cubicBezTo>
                        <a:cubicBezTo>
                          <a:pt x="1302922" y="923585"/>
                          <a:pt x="1341205" y="914014"/>
                          <a:pt x="1374703" y="894873"/>
                        </a:cubicBezTo>
                        <a:cubicBezTo>
                          <a:pt x="1412987" y="870946"/>
                          <a:pt x="1441699" y="827877"/>
                          <a:pt x="1451270" y="775237"/>
                        </a:cubicBezTo>
                        <a:cubicBezTo>
                          <a:pt x="1460841" y="722598"/>
                          <a:pt x="1446485" y="679529"/>
                          <a:pt x="1403416" y="669958"/>
                        </a:cubicBezTo>
                        <a:cubicBezTo>
                          <a:pt x="1369918" y="660387"/>
                          <a:pt x="1317278" y="679529"/>
                          <a:pt x="1278995" y="736954"/>
                        </a:cubicBezTo>
                        <a:cubicBezTo>
                          <a:pt x="1278995" y="741740"/>
                          <a:pt x="1274210" y="741740"/>
                          <a:pt x="1269424" y="741740"/>
                        </a:cubicBezTo>
                        <a:cubicBezTo>
                          <a:pt x="1264639" y="741740"/>
                          <a:pt x="1264639" y="736954"/>
                          <a:pt x="1264639" y="732169"/>
                        </a:cubicBezTo>
                        <a:cubicBezTo>
                          <a:pt x="1293351" y="622104"/>
                          <a:pt x="1350776" y="349335"/>
                          <a:pt x="1235926" y="181846"/>
                        </a:cubicBezTo>
                        <a:cubicBezTo>
                          <a:pt x="1149789" y="296696"/>
                          <a:pt x="1063651" y="277554"/>
                          <a:pt x="1054080" y="277554"/>
                        </a:cubicBezTo>
                        <a:lnTo>
                          <a:pt x="1054080" y="277554"/>
                        </a:lnTo>
                        <a:cubicBezTo>
                          <a:pt x="1054080" y="277554"/>
                          <a:pt x="1049295" y="272769"/>
                          <a:pt x="1049295" y="272769"/>
                        </a:cubicBezTo>
                        <a:cubicBezTo>
                          <a:pt x="1049295" y="267983"/>
                          <a:pt x="1049295" y="267983"/>
                          <a:pt x="1054080" y="267983"/>
                        </a:cubicBezTo>
                        <a:cubicBezTo>
                          <a:pt x="1058866" y="267983"/>
                          <a:pt x="1135432" y="210558"/>
                          <a:pt x="1097149" y="66996"/>
                        </a:cubicBezTo>
                        <a:cubicBezTo>
                          <a:pt x="924874" y="205773"/>
                          <a:pt x="738243" y="162704"/>
                          <a:pt x="719101" y="153133"/>
                        </a:cubicBezTo>
                        <a:lnTo>
                          <a:pt x="719101" y="153133"/>
                        </a:lnTo>
                        <a:cubicBezTo>
                          <a:pt x="714316" y="153133"/>
                          <a:pt x="714316" y="148348"/>
                          <a:pt x="714316" y="148348"/>
                        </a:cubicBezTo>
                        <a:cubicBezTo>
                          <a:pt x="714316" y="143562"/>
                          <a:pt x="714316" y="143562"/>
                          <a:pt x="719101" y="143562"/>
                        </a:cubicBezTo>
                        <a:cubicBezTo>
                          <a:pt x="719101" y="143562"/>
                          <a:pt x="747814" y="119635"/>
                          <a:pt x="824380" y="38283"/>
                        </a:cubicBezTo>
                        <a:cubicBezTo>
                          <a:pt x="680818" y="14356"/>
                          <a:pt x="575539" y="43069"/>
                          <a:pt x="508543" y="76567"/>
                        </a:cubicBezTo>
                        <a:cubicBezTo>
                          <a:pt x="436761" y="114850"/>
                          <a:pt x="393693" y="157919"/>
                          <a:pt x="393693" y="157919"/>
                        </a:cubicBezTo>
                        <a:cubicBezTo>
                          <a:pt x="393693" y="157919"/>
                          <a:pt x="388907" y="162704"/>
                          <a:pt x="388907" y="157919"/>
                        </a:cubicBezTo>
                        <a:cubicBezTo>
                          <a:pt x="388907" y="157919"/>
                          <a:pt x="384122" y="157919"/>
                          <a:pt x="384122" y="153133"/>
                        </a:cubicBezTo>
                        <a:cubicBezTo>
                          <a:pt x="384122" y="148348"/>
                          <a:pt x="364980" y="90923"/>
                          <a:pt x="417620" y="19142"/>
                        </a:cubicBezTo>
                        <a:cubicBezTo>
                          <a:pt x="173563" y="57425"/>
                          <a:pt x="144851" y="368477"/>
                          <a:pt x="144851" y="373262"/>
                        </a:cubicBezTo>
                        <a:cubicBezTo>
                          <a:pt x="144851" y="382833"/>
                          <a:pt x="120924" y="430687"/>
                          <a:pt x="53928" y="555108"/>
                        </a:cubicBezTo>
                        <a:cubicBezTo>
                          <a:pt x="-41780" y="751310"/>
                          <a:pt x="63499" y="971439"/>
                          <a:pt x="317126" y="1115002"/>
                        </a:cubicBezTo>
                        <a:cubicBezTo>
                          <a:pt x="384122" y="1153285"/>
                          <a:pt x="455903" y="1181998"/>
                          <a:pt x="522899" y="1201139"/>
                        </a:cubicBezTo>
                        <a:cubicBezTo>
                          <a:pt x="786097" y="1268135"/>
                          <a:pt x="958372" y="1172427"/>
                          <a:pt x="958372" y="1172427"/>
                        </a:cubicBezTo>
                        <a:cubicBezTo>
                          <a:pt x="1058866" y="1129358"/>
                          <a:pt x="1192858" y="1024079"/>
                          <a:pt x="1245497" y="918800"/>
                        </a:cubicBezTo>
                        <a:cubicBezTo>
                          <a:pt x="1245497" y="918800"/>
                          <a:pt x="1250282" y="914014"/>
                          <a:pt x="1250282" y="914014"/>
                        </a:cubicBezTo>
                        <a:cubicBezTo>
                          <a:pt x="1250282" y="904444"/>
                          <a:pt x="1250282" y="904444"/>
                          <a:pt x="1255068" y="904444"/>
                        </a:cubicBezTo>
                        <a:cubicBezTo>
                          <a:pt x="1255068" y="904444"/>
                          <a:pt x="1255068" y="904444"/>
                          <a:pt x="1255068" y="904444"/>
                        </a:cubicBezTo>
                        <a:close/>
                      </a:path>
                    </a:pathLst>
                  </a:custGeom>
                  <a:solidFill>
                    <a:srgbClr val="D97D30"/>
                  </a:solidFill>
                  <a:ln w="47824" cap="flat">
                    <a:noFill/>
                    <a:prstDash val="solid"/>
                    <a:miter/>
                  </a:ln>
                </p:spPr>
                <p:txBody>
                  <a:bodyPr rtlCol="0" anchor="ctr"/>
                  <a:lstStyle/>
                  <a:p>
                    <a:endParaRPr lang="en-US"/>
                  </a:p>
                </p:txBody>
              </p:sp>
            </p:grpSp>
            <p:sp>
              <p:nvSpPr>
                <p:cNvPr id="141" name="Freeform: Shape 140">
                  <a:extLst>
                    <a:ext uri="{FF2B5EF4-FFF2-40B4-BE49-F238E27FC236}">
                      <a16:creationId xmlns:a16="http://schemas.microsoft.com/office/drawing/2014/main" id="{AE8A05AB-3C3E-40FC-B368-189BC0D8BA18}"/>
                    </a:ext>
                  </a:extLst>
                </p:cNvPr>
                <p:cNvSpPr/>
                <p:nvPr/>
              </p:nvSpPr>
              <p:spPr>
                <a:xfrm>
                  <a:off x="8091208" y="6372435"/>
                  <a:ext cx="1359058" cy="784808"/>
                </a:xfrm>
                <a:custGeom>
                  <a:avLst/>
                  <a:gdLst>
                    <a:gd name="connsiteX0" fmla="*/ 1244209 w 1359058"/>
                    <a:gd name="connsiteY0" fmla="*/ 244056 h 784808"/>
                    <a:gd name="connsiteX1" fmla="*/ 1234638 w 1359058"/>
                    <a:gd name="connsiteY1" fmla="*/ 239271 h 784808"/>
                    <a:gd name="connsiteX2" fmla="*/ 1019294 w 1359058"/>
                    <a:gd name="connsiteY2" fmla="*/ 287125 h 784808"/>
                    <a:gd name="connsiteX3" fmla="*/ 1043221 w 1359058"/>
                    <a:gd name="connsiteY3" fmla="*/ 248842 h 784808"/>
                    <a:gd name="connsiteX4" fmla="*/ 1091075 w 1359058"/>
                    <a:gd name="connsiteY4" fmla="*/ 95708 h 784808"/>
                    <a:gd name="connsiteX5" fmla="*/ 1081504 w 1359058"/>
                    <a:gd name="connsiteY5" fmla="*/ 90923 h 784808"/>
                    <a:gd name="connsiteX6" fmla="*/ 655602 w 1359058"/>
                    <a:gd name="connsiteY6" fmla="*/ 157919 h 784808"/>
                    <a:gd name="connsiteX7" fmla="*/ 775238 w 1359058"/>
                    <a:gd name="connsiteY7" fmla="*/ 57425 h 784808"/>
                    <a:gd name="connsiteX8" fmla="*/ 770452 w 1359058"/>
                    <a:gd name="connsiteY8" fmla="*/ 47854 h 784808"/>
                    <a:gd name="connsiteX9" fmla="*/ 512040 w 1359058"/>
                    <a:gd name="connsiteY9" fmla="*/ 86137 h 784808"/>
                    <a:gd name="connsiteX10" fmla="*/ 368477 w 1359058"/>
                    <a:gd name="connsiteY10" fmla="*/ 196202 h 784808"/>
                    <a:gd name="connsiteX11" fmla="*/ 368477 w 1359058"/>
                    <a:gd name="connsiteY11" fmla="*/ 57425 h 784808"/>
                    <a:gd name="connsiteX12" fmla="*/ 358906 w 1359058"/>
                    <a:gd name="connsiteY12" fmla="*/ 47854 h 784808"/>
                    <a:gd name="connsiteX13" fmla="*/ 220129 w 1359058"/>
                    <a:gd name="connsiteY13" fmla="*/ 167490 h 784808"/>
                    <a:gd name="connsiteX14" fmla="*/ 181846 w 1359058"/>
                    <a:gd name="connsiteY14" fmla="*/ 244056 h 784808"/>
                    <a:gd name="connsiteX15" fmla="*/ 162704 w 1359058"/>
                    <a:gd name="connsiteY15" fmla="*/ 344550 h 784808"/>
                    <a:gd name="connsiteX16" fmla="*/ 47854 w 1359058"/>
                    <a:gd name="connsiteY16" fmla="*/ 555108 h 784808"/>
                    <a:gd name="connsiteX17" fmla="*/ 0 w 1359058"/>
                    <a:gd name="connsiteY17" fmla="*/ 679529 h 784808"/>
                    <a:gd name="connsiteX18" fmla="*/ 33498 w 1359058"/>
                    <a:gd name="connsiteY18" fmla="*/ 540752 h 784808"/>
                    <a:gd name="connsiteX19" fmla="*/ 124421 w 1359058"/>
                    <a:gd name="connsiteY19" fmla="*/ 358906 h 784808"/>
                    <a:gd name="connsiteX20" fmla="*/ 416331 w 1359058"/>
                    <a:gd name="connsiteY20" fmla="*/ 0 h 784808"/>
                    <a:gd name="connsiteX21" fmla="*/ 373263 w 1359058"/>
                    <a:gd name="connsiteY21" fmla="*/ 138777 h 784808"/>
                    <a:gd name="connsiteX22" fmla="*/ 823092 w 1359058"/>
                    <a:gd name="connsiteY22" fmla="*/ 19142 h 784808"/>
                    <a:gd name="connsiteX23" fmla="*/ 708242 w 1359058"/>
                    <a:gd name="connsiteY23" fmla="*/ 133992 h 784808"/>
                    <a:gd name="connsiteX24" fmla="*/ 1091075 w 1359058"/>
                    <a:gd name="connsiteY24" fmla="*/ 43069 h 784808"/>
                    <a:gd name="connsiteX25" fmla="*/ 1048007 w 1359058"/>
                    <a:gd name="connsiteY25" fmla="*/ 258412 h 784808"/>
                    <a:gd name="connsiteX26" fmla="*/ 1229852 w 1359058"/>
                    <a:gd name="connsiteY26" fmla="*/ 157919 h 784808"/>
                    <a:gd name="connsiteX27" fmla="*/ 1263350 w 1359058"/>
                    <a:gd name="connsiteY27" fmla="*/ 722598 h 784808"/>
                    <a:gd name="connsiteX28" fmla="*/ 1359059 w 1359058"/>
                    <a:gd name="connsiteY28" fmla="*/ 650817 h 784808"/>
                    <a:gd name="connsiteX29" fmla="*/ 1234638 w 1359058"/>
                    <a:gd name="connsiteY29" fmla="*/ 784808 h 784808"/>
                    <a:gd name="connsiteX30" fmla="*/ 1244209 w 1359058"/>
                    <a:gd name="connsiteY30" fmla="*/ 244056 h 784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59058" h="784808">
                      <a:moveTo>
                        <a:pt x="1244209" y="244056"/>
                      </a:moveTo>
                      <a:cubicBezTo>
                        <a:pt x="1244209" y="239271"/>
                        <a:pt x="1239423" y="239271"/>
                        <a:pt x="1234638" y="239271"/>
                      </a:cubicBezTo>
                      <a:cubicBezTo>
                        <a:pt x="1162857" y="272769"/>
                        <a:pt x="1091075" y="291910"/>
                        <a:pt x="1019294" y="287125"/>
                      </a:cubicBezTo>
                      <a:cubicBezTo>
                        <a:pt x="1028865" y="272769"/>
                        <a:pt x="1038435" y="253627"/>
                        <a:pt x="1043221" y="248842"/>
                      </a:cubicBezTo>
                      <a:cubicBezTo>
                        <a:pt x="1071934" y="205773"/>
                        <a:pt x="1091075" y="148348"/>
                        <a:pt x="1091075" y="95708"/>
                      </a:cubicBezTo>
                      <a:cubicBezTo>
                        <a:pt x="1091075" y="90923"/>
                        <a:pt x="1086290" y="86137"/>
                        <a:pt x="1081504" y="90923"/>
                      </a:cubicBezTo>
                      <a:cubicBezTo>
                        <a:pt x="971440" y="186631"/>
                        <a:pt x="799165" y="210558"/>
                        <a:pt x="655602" y="157919"/>
                      </a:cubicBezTo>
                      <a:cubicBezTo>
                        <a:pt x="703456" y="133992"/>
                        <a:pt x="746525" y="100494"/>
                        <a:pt x="775238" y="57425"/>
                      </a:cubicBezTo>
                      <a:cubicBezTo>
                        <a:pt x="775238" y="52640"/>
                        <a:pt x="775238" y="47854"/>
                        <a:pt x="770452" y="47854"/>
                      </a:cubicBezTo>
                      <a:cubicBezTo>
                        <a:pt x="684315" y="33498"/>
                        <a:pt x="588607" y="52640"/>
                        <a:pt x="512040" y="86137"/>
                      </a:cubicBezTo>
                      <a:cubicBezTo>
                        <a:pt x="459400" y="110065"/>
                        <a:pt x="401975" y="148348"/>
                        <a:pt x="368477" y="196202"/>
                      </a:cubicBezTo>
                      <a:cubicBezTo>
                        <a:pt x="349336" y="153133"/>
                        <a:pt x="354121" y="105279"/>
                        <a:pt x="368477" y="57425"/>
                      </a:cubicBezTo>
                      <a:cubicBezTo>
                        <a:pt x="368477" y="52640"/>
                        <a:pt x="368477" y="43069"/>
                        <a:pt x="358906" y="47854"/>
                      </a:cubicBezTo>
                      <a:cubicBezTo>
                        <a:pt x="301481" y="76567"/>
                        <a:pt x="253627" y="114850"/>
                        <a:pt x="220129" y="167490"/>
                      </a:cubicBezTo>
                      <a:cubicBezTo>
                        <a:pt x="205773" y="191417"/>
                        <a:pt x="191417" y="220129"/>
                        <a:pt x="181846" y="244056"/>
                      </a:cubicBezTo>
                      <a:cubicBezTo>
                        <a:pt x="172275" y="277554"/>
                        <a:pt x="172275" y="311052"/>
                        <a:pt x="162704" y="344550"/>
                      </a:cubicBezTo>
                      <a:cubicBezTo>
                        <a:pt x="143563" y="425902"/>
                        <a:pt x="86138" y="483327"/>
                        <a:pt x="47854" y="555108"/>
                      </a:cubicBezTo>
                      <a:cubicBezTo>
                        <a:pt x="23927" y="593392"/>
                        <a:pt x="9571" y="636460"/>
                        <a:pt x="0" y="679529"/>
                      </a:cubicBezTo>
                      <a:cubicBezTo>
                        <a:pt x="0" y="631675"/>
                        <a:pt x="14356" y="588606"/>
                        <a:pt x="33498" y="540752"/>
                      </a:cubicBezTo>
                      <a:cubicBezTo>
                        <a:pt x="124421" y="373262"/>
                        <a:pt x="124421" y="358906"/>
                        <a:pt x="124421" y="358906"/>
                      </a:cubicBezTo>
                      <a:cubicBezTo>
                        <a:pt x="124421" y="358906"/>
                        <a:pt x="148348" y="28712"/>
                        <a:pt x="416331" y="0"/>
                      </a:cubicBezTo>
                      <a:cubicBezTo>
                        <a:pt x="349336" y="76567"/>
                        <a:pt x="373263" y="138777"/>
                        <a:pt x="373263" y="138777"/>
                      </a:cubicBezTo>
                      <a:cubicBezTo>
                        <a:pt x="373263" y="138777"/>
                        <a:pt x="531181" y="-38283"/>
                        <a:pt x="823092" y="19142"/>
                      </a:cubicBezTo>
                      <a:cubicBezTo>
                        <a:pt x="741740" y="110065"/>
                        <a:pt x="708242" y="133992"/>
                        <a:pt x="708242" y="133992"/>
                      </a:cubicBezTo>
                      <a:cubicBezTo>
                        <a:pt x="708242" y="133992"/>
                        <a:pt x="909229" y="191417"/>
                        <a:pt x="1091075" y="43069"/>
                      </a:cubicBezTo>
                      <a:cubicBezTo>
                        <a:pt x="1138930" y="200987"/>
                        <a:pt x="1048007" y="258412"/>
                        <a:pt x="1048007" y="258412"/>
                      </a:cubicBezTo>
                      <a:cubicBezTo>
                        <a:pt x="1048007" y="258412"/>
                        <a:pt x="1138930" y="287125"/>
                        <a:pt x="1229852" y="157919"/>
                      </a:cubicBezTo>
                      <a:cubicBezTo>
                        <a:pt x="1339917" y="315837"/>
                        <a:pt x="1301633" y="574250"/>
                        <a:pt x="1263350" y="722598"/>
                      </a:cubicBezTo>
                      <a:cubicBezTo>
                        <a:pt x="1287277" y="679529"/>
                        <a:pt x="1325561" y="655602"/>
                        <a:pt x="1359059" y="650817"/>
                      </a:cubicBezTo>
                      <a:cubicBezTo>
                        <a:pt x="1306419" y="684314"/>
                        <a:pt x="1268136" y="732169"/>
                        <a:pt x="1234638" y="784808"/>
                      </a:cubicBezTo>
                      <a:cubicBezTo>
                        <a:pt x="1296848" y="617319"/>
                        <a:pt x="1277706" y="425902"/>
                        <a:pt x="1244209" y="244056"/>
                      </a:cubicBezTo>
                      <a:close/>
                    </a:path>
                  </a:pathLst>
                </a:custGeom>
                <a:solidFill>
                  <a:srgbClr val="FBC98F">
                    <a:alpha val="80000"/>
                  </a:srgbClr>
                </a:solidFill>
                <a:ln w="47824"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55A0C696-5CB4-48B6-A862-242C2B497D52}"/>
                    </a:ext>
                  </a:extLst>
                </p:cNvPr>
                <p:cNvSpPr/>
                <p:nvPr/>
              </p:nvSpPr>
              <p:spPr>
                <a:xfrm>
                  <a:off x="9507691" y="7157243"/>
                  <a:ext cx="33498" cy="66995"/>
                </a:xfrm>
                <a:custGeom>
                  <a:avLst/>
                  <a:gdLst>
                    <a:gd name="connsiteX0" fmla="*/ 0 w 33498"/>
                    <a:gd name="connsiteY0" fmla="*/ 66996 h 66995"/>
                    <a:gd name="connsiteX1" fmla="*/ 33498 w 33498"/>
                    <a:gd name="connsiteY1" fmla="*/ 0 h 66995"/>
                    <a:gd name="connsiteX2" fmla="*/ 14356 w 33498"/>
                    <a:gd name="connsiteY2" fmla="*/ 47854 h 66995"/>
                    <a:gd name="connsiteX3" fmla="*/ 0 w 33498"/>
                    <a:gd name="connsiteY3" fmla="*/ 66996 h 66995"/>
                  </a:gdLst>
                  <a:ahLst/>
                  <a:cxnLst>
                    <a:cxn ang="0">
                      <a:pos x="connsiteX0" y="connsiteY0"/>
                    </a:cxn>
                    <a:cxn ang="0">
                      <a:pos x="connsiteX1" y="connsiteY1"/>
                    </a:cxn>
                    <a:cxn ang="0">
                      <a:pos x="connsiteX2" y="connsiteY2"/>
                    </a:cxn>
                    <a:cxn ang="0">
                      <a:pos x="connsiteX3" y="connsiteY3"/>
                    </a:cxn>
                  </a:cxnLst>
                  <a:rect l="l" t="t" r="r" b="b"/>
                  <a:pathLst>
                    <a:path w="33498" h="66995">
                      <a:moveTo>
                        <a:pt x="0" y="66996"/>
                      </a:moveTo>
                      <a:cubicBezTo>
                        <a:pt x="14356" y="47854"/>
                        <a:pt x="23927" y="23927"/>
                        <a:pt x="33498" y="0"/>
                      </a:cubicBezTo>
                      <a:cubicBezTo>
                        <a:pt x="28712" y="19142"/>
                        <a:pt x="23927" y="33498"/>
                        <a:pt x="14356" y="47854"/>
                      </a:cubicBezTo>
                      <a:cubicBezTo>
                        <a:pt x="9571" y="52640"/>
                        <a:pt x="4785" y="57425"/>
                        <a:pt x="0" y="66996"/>
                      </a:cubicBezTo>
                      <a:close/>
                    </a:path>
                  </a:pathLst>
                </a:custGeom>
                <a:solidFill>
                  <a:srgbClr val="FBC98F">
                    <a:alpha val="50000"/>
                  </a:srgbClr>
                </a:solidFill>
                <a:ln w="47824"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126FB73F-7DBD-4116-84CC-4470B93A2D7F}"/>
                    </a:ext>
                  </a:extLst>
                </p:cNvPr>
                <p:cNvSpPr/>
                <p:nvPr/>
              </p:nvSpPr>
              <p:spPr>
                <a:xfrm>
                  <a:off x="8804235" y="7195526"/>
                  <a:ext cx="617318" cy="401974"/>
                </a:xfrm>
                <a:custGeom>
                  <a:avLst/>
                  <a:gdLst>
                    <a:gd name="connsiteX0" fmla="*/ 287125 w 617318"/>
                    <a:gd name="connsiteY0" fmla="*/ 301481 h 401974"/>
                    <a:gd name="connsiteX1" fmla="*/ 449829 w 617318"/>
                    <a:gd name="connsiteY1" fmla="*/ 157919 h 401974"/>
                    <a:gd name="connsiteX2" fmla="*/ 540752 w 617318"/>
                    <a:gd name="connsiteY2" fmla="*/ 0 h 401974"/>
                    <a:gd name="connsiteX3" fmla="*/ 607748 w 617318"/>
                    <a:gd name="connsiteY3" fmla="*/ 90923 h 401974"/>
                    <a:gd name="connsiteX4" fmla="*/ 617319 w 617318"/>
                    <a:gd name="connsiteY4" fmla="*/ 90923 h 401974"/>
                    <a:gd name="connsiteX5" fmla="*/ 531181 w 617318"/>
                    <a:gd name="connsiteY5" fmla="*/ 86137 h 401974"/>
                    <a:gd name="connsiteX6" fmla="*/ 239271 w 617318"/>
                    <a:gd name="connsiteY6" fmla="*/ 344550 h 401974"/>
                    <a:gd name="connsiteX7" fmla="*/ 0 w 617318"/>
                    <a:gd name="connsiteY7" fmla="*/ 401975 h 401974"/>
                    <a:gd name="connsiteX8" fmla="*/ 287125 w 617318"/>
                    <a:gd name="connsiteY8" fmla="*/ 301481 h 40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318" h="401974">
                      <a:moveTo>
                        <a:pt x="287125" y="301481"/>
                      </a:moveTo>
                      <a:cubicBezTo>
                        <a:pt x="344550" y="263198"/>
                        <a:pt x="406761" y="215344"/>
                        <a:pt x="449829" y="157919"/>
                      </a:cubicBezTo>
                      <a:cubicBezTo>
                        <a:pt x="488112" y="110065"/>
                        <a:pt x="516825" y="52640"/>
                        <a:pt x="540752" y="0"/>
                      </a:cubicBezTo>
                      <a:cubicBezTo>
                        <a:pt x="540752" y="43069"/>
                        <a:pt x="555108" y="90923"/>
                        <a:pt x="607748" y="90923"/>
                      </a:cubicBezTo>
                      <a:cubicBezTo>
                        <a:pt x="612533" y="90923"/>
                        <a:pt x="612533" y="90923"/>
                        <a:pt x="617319" y="90923"/>
                      </a:cubicBezTo>
                      <a:cubicBezTo>
                        <a:pt x="583821" y="100494"/>
                        <a:pt x="550323" y="100494"/>
                        <a:pt x="531181" y="86137"/>
                      </a:cubicBezTo>
                      <a:cubicBezTo>
                        <a:pt x="478542" y="191417"/>
                        <a:pt x="344550" y="301481"/>
                        <a:pt x="239271" y="344550"/>
                      </a:cubicBezTo>
                      <a:cubicBezTo>
                        <a:pt x="239271" y="344550"/>
                        <a:pt x="148348" y="397190"/>
                        <a:pt x="0" y="401975"/>
                      </a:cubicBezTo>
                      <a:cubicBezTo>
                        <a:pt x="105279" y="392404"/>
                        <a:pt x="200987" y="354121"/>
                        <a:pt x="287125" y="3014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F459E639-E5FB-4090-8948-700B453B9EBF}"/>
                    </a:ext>
                  </a:extLst>
                </p:cNvPr>
                <p:cNvSpPr/>
                <p:nvPr/>
              </p:nvSpPr>
              <p:spPr>
                <a:xfrm>
                  <a:off x="9364129" y="7080676"/>
                  <a:ext cx="135211" cy="165362"/>
                </a:xfrm>
                <a:custGeom>
                  <a:avLst/>
                  <a:gdLst>
                    <a:gd name="connsiteX0" fmla="*/ 0 w 135211"/>
                    <a:gd name="connsiteY0" fmla="*/ 119635 h 165362"/>
                    <a:gd name="connsiteX1" fmla="*/ 4785 w 135211"/>
                    <a:gd name="connsiteY1" fmla="*/ 148348 h 165362"/>
                    <a:gd name="connsiteX2" fmla="*/ 62211 w 135211"/>
                    <a:gd name="connsiteY2" fmla="*/ 162704 h 165362"/>
                    <a:gd name="connsiteX3" fmla="*/ 110065 w 135211"/>
                    <a:gd name="connsiteY3" fmla="*/ 129206 h 165362"/>
                    <a:gd name="connsiteX4" fmla="*/ 133992 w 135211"/>
                    <a:gd name="connsiteY4" fmla="*/ 43069 h 165362"/>
                    <a:gd name="connsiteX5" fmla="*/ 81352 w 135211"/>
                    <a:gd name="connsiteY5" fmla="*/ 0 h 165362"/>
                    <a:gd name="connsiteX6" fmla="*/ 47854 w 135211"/>
                    <a:gd name="connsiteY6" fmla="*/ 23927 h 165362"/>
                    <a:gd name="connsiteX7" fmla="*/ 57425 w 135211"/>
                    <a:gd name="connsiteY7" fmla="*/ 52640 h 165362"/>
                    <a:gd name="connsiteX8" fmla="*/ 33498 w 135211"/>
                    <a:gd name="connsiteY8" fmla="*/ 86137 h 165362"/>
                    <a:gd name="connsiteX9" fmla="*/ 0 w 135211"/>
                    <a:gd name="connsiteY9" fmla="*/ 119635 h 16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211" h="165362">
                      <a:moveTo>
                        <a:pt x="0" y="119635"/>
                      </a:moveTo>
                      <a:cubicBezTo>
                        <a:pt x="0" y="129206"/>
                        <a:pt x="0" y="143562"/>
                        <a:pt x="4785" y="148348"/>
                      </a:cubicBezTo>
                      <a:cubicBezTo>
                        <a:pt x="14356" y="167490"/>
                        <a:pt x="43069" y="167490"/>
                        <a:pt x="62211" y="162704"/>
                      </a:cubicBezTo>
                      <a:cubicBezTo>
                        <a:pt x="81352" y="157919"/>
                        <a:pt x="100494" y="143562"/>
                        <a:pt x="110065" y="129206"/>
                      </a:cubicBezTo>
                      <a:cubicBezTo>
                        <a:pt x="129206" y="105279"/>
                        <a:pt x="138777" y="76567"/>
                        <a:pt x="133992" y="43069"/>
                      </a:cubicBezTo>
                      <a:cubicBezTo>
                        <a:pt x="129206" y="23927"/>
                        <a:pt x="110065" y="0"/>
                        <a:pt x="81352" y="0"/>
                      </a:cubicBezTo>
                      <a:cubicBezTo>
                        <a:pt x="57425" y="0"/>
                        <a:pt x="52640" y="9571"/>
                        <a:pt x="47854" y="23927"/>
                      </a:cubicBezTo>
                      <a:cubicBezTo>
                        <a:pt x="43069" y="33498"/>
                        <a:pt x="47854" y="43069"/>
                        <a:pt x="57425" y="52640"/>
                      </a:cubicBezTo>
                      <a:cubicBezTo>
                        <a:pt x="66996" y="71781"/>
                        <a:pt x="52640" y="81352"/>
                        <a:pt x="33498" y="86137"/>
                      </a:cubicBezTo>
                      <a:cubicBezTo>
                        <a:pt x="14356" y="95708"/>
                        <a:pt x="4785" y="105279"/>
                        <a:pt x="0" y="119635"/>
                      </a:cubicBezTo>
                      <a:close/>
                    </a:path>
                  </a:pathLst>
                </a:custGeom>
                <a:solidFill>
                  <a:srgbClr val="D46429"/>
                </a:solidFill>
                <a:ln w="47824"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4B16BF7F-FF97-42A9-A8FA-47A88A5B18C4}"/>
                    </a:ext>
                  </a:extLst>
                </p:cNvPr>
                <p:cNvSpPr/>
                <p:nvPr/>
              </p:nvSpPr>
              <p:spPr>
                <a:xfrm>
                  <a:off x="9364129" y="7085462"/>
                  <a:ext cx="95811" cy="128009"/>
                </a:xfrm>
                <a:custGeom>
                  <a:avLst/>
                  <a:gdLst>
                    <a:gd name="connsiteX0" fmla="*/ 86138 w 95811"/>
                    <a:gd name="connsiteY0" fmla="*/ 86138 h 128009"/>
                    <a:gd name="connsiteX1" fmla="*/ 57425 w 95811"/>
                    <a:gd name="connsiteY1" fmla="*/ 119635 h 128009"/>
                    <a:gd name="connsiteX2" fmla="*/ 0 w 95811"/>
                    <a:gd name="connsiteY2" fmla="*/ 114850 h 128009"/>
                    <a:gd name="connsiteX3" fmla="*/ 33498 w 95811"/>
                    <a:gd name="connsiteY3" fmla="*/ 81352 h 128009"/>
                    <a:gd name="connsiteX4" fmla="*/ 57425 w 95811"/>
                    <a:gd name="connsiteY4" fmla="*/ 47854 h 128009"/>
                    <a:gd name="connsiteX5" fmla="*/ 47854 w 95811"/>
                    <a:gd name="connsiteY5" fmla="*/ 19142 h 128009"/>
                    <a:gd name="connsiteX6" fmla="*/ 62211 w 95811"/>
                    <a:gd name="connsiteY6" fmla="*/ 0 h 128009"/>
                    <a:gd name="connsiteX7" fmla="*/ 86138 w 95811"/>
                    <a:gd name="connsiteY7" fmla="*/ 9571 h 128009"/>
                    <a:gd name="connsiteX8" fmla="*/ 86138 w 95811"/>
                    <a:gd name="connsiteY8" fmla="*/ 86138 h 12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811" h="128009">
                      <a:moveTo>
                        <a:pt x="86138" y="86138"/>
                      </a:moveTo>
                      <a:cubicBezTo>
                        <a:pt x="76567" y="100494"/>
                        <a:pt x="71781" y="110065"/>
                        <a:pt x="57425" y="119635"/>
                      </a:cubicBezTo>
                      <a:cubicBezTo>
                        <a:pt x="38283" y="129206"/>
                        <a:pt x="14356" y="133992"/>
                        <a:pt x="0" y="114850"/>
                      </a:cubicBezTo>
                      <a:cubicBezTo>
                        <a:pt x="4785" y="100494"/>
                        <a:pt x="14356" y="86138"/>
                        <a:pt x="33498" y="81352"/>
                      </a:cubicBezTo>
                      <a:cubicBezTo>
                        <a:pt x="47854" y="76567"/>
                        <a:pt x="66996" y="66996"/>
                        <a:pt x="57425" y="47854"/>
                      </a:cubicBezTo>
                      <a:cubicBezTo>
                        <a:pt x="52640" y="38283"/>
                        <a:pt x="47854" y="33498"/>
                        <a:pt x="47854" y="19142"/>
                      </a:cubicBezTo>
                      <a:cubicBezTo>
                        <a:pt x="52640" y="9571"/>
                        <a:pt x="52640" y="4786"/>
                        <a:pt x="62211" y="0"/>
                      </a:cubicBezTo>
                      <a:cubicBezTo>
                        <a:pt x="66996" y="0"/>
                        <a:pt x="76567" y="0"/>
                        <a:pt x="86138" y="9571"/>
                      </a:cubicBezTo>
                      <a:cubicBezTo>
                        <a:pt x="90923" y="23927"/>
                        <a:pt x="105279" y="62211"/>
                        <a:pt x="86138" y="86138"/>
                      </a:cubicBezTo>
                      <a:close/>
                    </a:path>
                  </a:pathLst>
                </a:custGeom>
                <a:solidFill>
                  <a:srgbClr val="DA8D28">
                    <a:alpha val="50000"/>
                  </a:srgbClr>
                </a:solidFill>
                <a:ln w="47824" cap="flat">
                  <a:noFill/>
                  <a:prstDash val="solid"/>
                  <a:miter/>
                </a:ln>
              </p:spPr>
              <p:txBody>
                <a:bodyPr rtlCol="0" anchor="ctr"/>
                <a:lstStyle/>
                <a:p>
                  <a:endParaRPr lang="en-US"/>
                </a:p>
              </p:txBody>
            </p:sp>
            <p:grpSp>
              <p:nvGrpSpPr>
                <p:cNvPr id="146" name="Graphic 3">
                  <a:extLst>
                    <a:ext uri="{FF2B5EF4-FFF2-40B4-BE49-F238E27FC236}">
                      <a16:creationId xmlns:a16="http://schemas.microsoft.com/office/drawing/2014/main" id="{A870223B-5BAB-4132-A3D3-FDB62EA472FC}"/>
                    </a:ext>
                  </a:extLst>
                </p:cNvPr>
                <p:cNvGrpSpPr/>
                <p:nvPr/>
              </p:nvGrpSpPr>
              <p:grpSpPr>
                <a:xfrm>
                  <a:off x="8484029" y="6917972"/>
                  <a:ext cx="109647" cy="139301"/>
                  <a:chOff x="8484029" y="6917972"/>
                  <a:chExt cx="109647" cy="139301"/>
                </a:xfrm>
              </p:grpSpPr>
              <p:sp>
                <p:nvSpPr>
                  <p:cNvPr id="217" name="Freeform: Shape 216">
                    <a:extLst>
                      <a:ext uri="{FF2B5EF4-FFF2-40B4-BE49-F238E27FC236}">
                        <a16:creationId xmlns:a16="http://schemas.microsoft.com/office/drawing/2014/main" id="{D4F42B41-B84F-430B-93FA-04FE3A49BE41}"/>
                      </a:ext>
                    </a:extLst>
                  </p:cNvPr>
                  <p:cNvSpPr/>
                  <p:nvPr/>
                </p:nvSpPr>
                <p:spPr>
                  <a:xfrm>
                    <a:off x="8484029" y="6917972"/>
                    <a:ext cx="109647" cy="139301"/>
                  </a:xfrm>
                  <a:custGeom>
                    <a:avLst/>
                    <a:gdLst>
                      <a:gd name="connsiteX0" fmla="*/ 109647 w 109647"/>
                      <a:gd name="connsiteY0" fmla="*/ 0 h 139301"/>
                      <a:gd name="connsiteX1" fmla="*/ 80935 w 109647"/>
                      <a:gd name="connsiteY1" fmla="*/ 57425 h 139301"/>
                      <a:gd name="connsiteX2" fmla="*/ 28295 w 109647"/>
                      <a:gd name="connsiteY2" fmla="*/ 52640 h 139301"/>
                      <a:gd name="connsiteX3" fmla="*/ 42651 w 109647"/>
                      <a:gd name="connsiteY3" fmla="*/ 133992 h 139301"/>
                      <a:gd name="connsiteX4" fmla="*/ 9154 w 109647"/>
                      <a:gd name="connsiteY4" fmla="*/ 47854 h 139301"/>
                      <a:gd name="connsiteX5" fmla="*/ 80935 w 109647"/>
                      <a:gd name="connsiteY5" fmla="*/ 47854 h 139301"/>
                      <a:gd name="connsiteX6" fmla="*/ 109647 w 109647"/>
                      <a:gd name="connsiteY6" fmla="*/ 0 h 13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647" h="139301">
                        <a:moveTo>
                          <a:pt x="109647" y="0"/>
                        </a:moveTo>
                        <a:cubicBezTo>
                          <a:pt x="109647" y="0"/>
                          <a:pt x="109647" y="52640"/>
                          <a:pt x="80935" y="57425"/>
                        </a:cubicBezTo>
                        <a:cubicBezTo>
                          <a:pt x="80935" y="57425"/>
                          <a:pt x="57008" y="33498"/>
                          <a:pt x="28295" y="52640"/>
                        </a:cubicBezTo>
                        <a:cubicBezTo>
                          <a:pt x="-417" y="71781"/>
                          <a:pt x="18724" y="119635"/>
                          <a:pt x="42651" y="133992"/>
                        </a:cubicBezTo>
                        <a:cubicBezTo>
                          <a:pt x="66578" y="153133"/>
                          <a:pt x="-29130" y="119635"/>
                          <a:pt x="9154" y="47854"/>
                        </a:cubicBezTo>
                        <a:cubicBezTo>
                          <a:pt x="37866" y="14356"/>
                          <a:pt x="80935" y="47854"/>
                          <a:pt x="80935" y="47854"/>
                        </a:cubicBezTo>
                        <a:cubicBezTo>
                          <a:pt x="80935" y="47854"/>
                          <a:pt x="100077" y="38283"/>
                          <a:pt x="109647" y="0"/>
                        </a:cubicBezTo>
                        <a:close/>
                      </a:path>
                    </a:pathLst>
                  </a:custGeom>
                  <a:solidFill>
                    <a:srgbClr val="D97D30"/>
                  </a:solidFill>
                  <a:ln w="47824"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DA40FBFE-D9CA-4755-BE10-885E8A59F885}"/>
                      </a:ext>
                    </a:extLst>
                  </p:cNvPr>
                  <p:cNvSpPr/>
                  <p:nvPr/>
                </p:nvSpPr>
                <p:spPr>
                  <a:xfrm>
                    <a:off x="8520018" y="6970612"/>
                    <a:ext cx="42038" cy="31855"/>
                  </a:xfrm>
                  <a:custGeom>
                    <a:avLst/>
                    <a:gdLst>
                      <a:gd name="connsiteX0" fmla="*/ 1877 w 42038"/>
                      <a:gd name="connsiteY0" fmla="*/ 4785 h 31855"/>
                      <a:gd name="connsiteX1" fmla="*/ 11448 w 42038"/>
                      <a:gd name="connsiteY1" fmla="*/ 28712 h 31855"/>
                      <a:gd name="connsiteX2" fmla="*/ 40161 w 42038"/>
                      <a:gd name="connsiteY2" fmla="*/ 23927 h 31855"/>
                      <a:gd name="connsiteX3" fmla="*/ 30590 w 42038"/>
                      <a:gd name="connsiteY3" fmla="*/ 0 h 31855"/>
                      <a:gd name="connsiteX4" fmla="*/ 1877 w 42038"/>
                      <a:gd name="connsiteY4" fmla="*/ 4785 h 31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38" h="31855">
                        <a:moveTo>
                          <a:pt x="1877" y="4785"/>
                        </a:moveTo>
                        <a:cubicBezTo>
                          <a:pt x="-2908" y="14356"/>
                          <a:pt x="1877" y="23927"/>
                          <a:pt x="11448" y="28712"/>
                        </a:cubicBezTo>
                        <a:cubicBezTo>
                          <a:pt x="21019" y="33498"/>
                          <a:pt x="35375" y="33498"/>
                          <a:pt x="40161" y="23927"/>
                        </a:cubicBezTo>
                        <a:cubicBezTo>
                          <a:pt x="44946" y="14356"/>
                          <a:pt x="40161" y="4785"/>
                          <a:pt x="30590" y="0"/>
                        </a:cubicBezTo>
                        <a:cubicBezTo>
                          <a:pt x="16234" y="0"/>
                          <a:pt x="6663" y="0"/>
                          <a:pt x="1877" y="4785"/>
                        </a:cubicBezTo>
                        <a:close/>
                      </a:path>
                    </a:pathLst>
                  </a:custGeom>
                  <a:solidFill>
                    <a:srgbClr val="FBC98F"/>
                  </a:solidFill>
                  <a:ln w="47824"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5AA6A9E3-A6AC-4E10-9B79-F47854D75442}"/>
                    </a:ext>
                  </a:extLst>
                </p:cNvPr>
                <p:cNvSpPr/>
                <p:nvPr/>
              </p:nvSpPr>
              <p:spPr>
                <a:xfrm>
                  <a:off x="8258697" y="6595925"/>
                  <a:ext cx="244056" cy="140201"/>
                </a:xfrm>
                <a:custGeom>
                  <a:avLst/>
                  <a:gdLst>
                    <a:gd name="connsiteX0" fmla="*/ 0 w 244056"/>
                    <a:gd name="connsiteY0" fmla="*/ 121060 h 140201"/>
                    <a:gd name="connsiteX1" fmla="*/ 244056 w 244056"/>
                    <a:gd name="connsiteY1" fmla="*/ 140201 h 140201"/>
                    <a:gd name="connsiteX2" fmla="*/ 0 w 244056"/>
                    <a:gd name="connsiteY2" fmla="*/ 121060 h 140201"/>
                  </a:gdLst>
                  <a:ahLst/>
                  <a:cxnLst>
                    <a:cxn ang="0">
                      <a:pos x="connsiteX0" y="connsiteY0"/>
                    </a:cxn>
                    <a:cxn ang="0">
                      <a:pos x="connsiteX1" y="connsiteY1"/>
                    </a:cxn>
                    <a:cxn ang="0">
                      <a:pos x="connsiteX2" y="connsiteY2"/>
                    </a:cxn>
                  </a:cxnLst>
                  <a:rect l="l" t="t" r="r" b="b"/>
                  <a:pathLst>
                    <a:path w="244056" h="140201">
                      <a:moveTo>
                        <a:pt x="0" y="121060"/>
                      </a:moveTo>
                      <a:cubicBezTo>
                        <a:pt x="0" y="121060"/>
                        <a:pt x="162704" y="-75142"/>
                        <a:pt x="244056" y="140201"/>
                      </a:cubicBezTo>
                      <a:cubicBezTo>
                        <a:pt x="229700" y="6210"/>
                        <a:pt x="86138" y="-84713"/>
                        <a:pt x="0" y="121060"/>
                      </a:cubicBezTo>
                      <a:close/>
                    </a:path>
                  </a:pathLst>
                </a:custGeom>
                <a:solidFill>
                  <a:srgbClr val="FBC98F"/>
                </a:solidFill>
                <a:ln w="47824"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9C0FC439-16F1-4A91-880A-E90221F1D8E7}"/>
                    </a:ext>
                  </a:extLst>
                </p:cNvPr>
                <p:cNvSpPr/>
                <p:nvPr/>
              </p:nvSpPr>
              <p:spPr>
                <a:xfrm>
                  <a:off x="8756381" y="6561792"/>
                  <a:ext cx="320622" cy="136051"/>
                </a:xfrm>
                <a:custGeom>
                  <a:avLst/>
                  <a:gdLst>
                    <a:gd name="connsiteX0" fmla="*/ 0 w 320622"/>
                    <a:gd name="connsiteY0" fmla="*/ 131266 h 136051"/>
                    <a:gd name="connsiteX1" fmla="*/ 320623 w 320622"/>
                    <a:gd name="connsiteY1" fmla="*/ 136051 h 136051"/>
                    <a:gd name="connsiteX2" fmla="*/ 0 w 320622"/>
                    <a:gd name="connsiteY2" fmla="*/ 131266 h 136051"/>
                  </a:gdLst>
                  <a:ahLst/>
                  <a:cxnLst>
                    <a:cxn ang="0">
                      <a:pos x="connsiteX0" y="connsiteY0"/>
                    </a:cxn>
                    <a:cxn ang="0">
                      <a:pos x="connsiteX1" y="connsiteY1"/>
                    </a:cxn>
                    <a:cxn ang="0">
                      <a:pos x="connsiteX2" y="connsiteY2"/>
                    </a:cxn>
                  </a:cxnLst>
                  <a:rect l="l" t="t" r="r" b="b"/>
                  <a:pathLst>
                    <a:path w="320622" h="136051">
                      <a:moveTo>
                        <a:pt x="0" y="131266"/>
                      </a:moveTo>
                      <a:cubicBezTo>
                        <a:pt x="0" y="131266"/>
                        <a:pt x="210558" y="-60151"/>
                        <a:pt x="320623" y="136051"/>
                      </a:cubicBezTo>
                      <a:cubicBezTo>
                        <a:pt x="282340" y="-17082"/>
                        <a:pt x="119635" y="-69722"/>
                        <a:pt x="0" y="131266"/>
                      </a:cubicBezTo>
                      <a:close/>
                    </a:path>
                  </a:pathLst>
                </a:custGeom>
                <a:solidFill>
                  <a:srgbClr val="FBC98F"/>
                </a:solidFill>
                <a:ln w="47824" cap="flat">
                  <a:noFill/>
                  <a:prstDash val="solid"/>
                  <a:miter/>
                </a:ln>
              </p:spPr>
              <p:txBody>
                <a:bodyPr rtlCol="0" anchor="ctr"/>
                <a:lstStyle/>
                <a:p>
                  <a:endParaRPr lang="en-US"/>
                </a:p>
              </p:txBody>
            </p:sp>
            <p:grpSp>
              <p:nvGrpSpPr>
                <p:cNvPr id="149" name="Graphic 3">
                  <a:extLst>
                    <a:ext uri="{FF2B5EF4-FFF2-40B4-BE49-F238E27FC236}">
                      <a16:creationId xmlns:a16="http://schemas.microsoft.com/office/drawing/2014/main" id="{858F12E1-FA83-4AAC-A375-B8660D5AAC0F}"/>
                    </a:ext>
                  </a:extLst>
                </p:cNvPr>
                <p:cNvGrpSpPr/>
                <p:nvPr/>
              </p:nvGrpSpPr>
              <p:grpSpPr>
                <a:xfrm>
                  <a:off x="8023631" y="5960889"/>
                  <a:ext cx="1722903" cy="1588084"/>
                  <a:chOff x="8023631" y="5960889"/>
                  <a:chExt cx="1722903" cy="1588084"/>
                </a:xfrm>
              </p:grpSpPr>
              <p:sp>
                <p:nvSpPr>
                  <p:cNvPr id="215" name="Freeform: Shape 214">
                    <a:extLst>
                      <a:ext uri="{FF2B5EF4-FFF2-40B4-BE49-F238E27FC236}">
                        <a16:creationId xmlns:a16="http://schemas.microsoft.com/office/drawing/2014/main" id="{3BE0655B-68C0-4947-A850-87E5E08068AC}"/>
                      </a:ext>
                    </a:extLst>
                  </p:cNvPr>
                  <p:cNvSpPr/>
                  <p:nvPr/>
                </p:nvSpPr>
                <p:spPr>
                  <a:xfrm>
                    <a:off x="8023631" y="5965674"/>
                    <a:ext cx="1708486" cy="1573614"/>
                  </a:xfrm>
                  <a:custGeom>
                    <a:avLst/>
                    <a:gdLst>
                      <a:gd name="connsiteX0" fmla="*/ 1661120 w 1708486"/>
                      <a:gd name="connsiteY0" fmla="*/ 655602 h 1573614"/>
                      <a:gd name="connsiteX1" fmla="*/ 1517558 w 1708486"/>
                      <a:gd name="connsiteY1" fmla="*/ 416331 h 1573614"/>
                      <a:gd name="connsiteX2" fmla="*/ 1565412 w 1708486"/>
                      <a:gd name="connsiteY2" fmla="*/ 392404 h 1573614"/>
                      <a:gd name="connsiteX3" fmla="*/ 1450562 w 1708486"/>
                      <a:gd name="connsiteY3" fmla="*/ 349335 h 1573614"/>
                      <a:gd name="connsiteX4" fmla="*/ 1421850 w 1708486"/>
                      <a:gd name="connsiteY4" fmla="*/ 234485 h 1573614"/>
                      <a:gd name="connsiteX5" fmla="*/ 1397922 w 1708486"/>
                      <a:gd name="connsiteY5" fmla="*/ 287125 h 1573614"/>
                      <a:gd name="connsiteX6" fmla="*/ 742320 w 1708486"/>
                      <a:gd name="connsiteY6" fmla="*/ 62210 h 1573614"/>
                      <a:gd name="connsiteX7" fmla="*/ 373843 w 1708486"/>
                      <a:gd name="connsiteY7" fmla="*/ 0 h 1573614"/>
                      <a:gd name="connsiteX8" fmla="*/ 421697 w 1708486"/>
                      <a:gd name="connsiteY8" fmla="*/ 100494 h 1573614"/>
                      <a:gd name="connsiteX9" fmla="*/ 10151 w 1708486"/>
                      <a:gd name="connsiteY9" fmla="*/ 387619 h 1573614"/>
                      <a:gd name="connsiteX10" fmla="*/ 191997 w 1708486"/>
                      <a:gd name="connsiteY10" fmla="*/ 770452 h 1573614"/>
                      <a:gd name="connsiteX11" fmla="*/ 483907 w 1708486"/>
                      <a:gd name="connsiteY11" fmla="*/ 411546 h 1573614"/>
                      <a:gd name="connsiteX12" fmla="*/ 440839 w 1708486"/>
                      <a:gd name="connsiteY12" fmla="*/ 550323 h 1573614"/>
                      <a:gd name="connsiteX13" fmla="*/ 890668 w 1708486"/>
                      <a:gd name="connsiteY13" fmla="*/ 430688 h 1573614"/>
                      <a:gd name="connsiteX14" fmla="*/ 775818 w 1708486"/>
                      <a:gd name="connsiteY14" fmla="*/ 545537 h 1573614"/>
                      <a:gd name="connsiteX15" fmla="*/ 1158652 w 1708486"/>
                      <a:gd name="connsiteY15" fmla="*/ 454615 h 1573614"/>
                      <a:gd name="connsiteX16" fmla="*/ 1115583 w 1708486"/>
                      <a:gd name="connsiteY16" fmla="*/ 669958 h 1573614"/>
                      <a:gd name="connsiteX17" fmla="*/ 1297428 w 1708486"/>
                      <a:gd name="connsiteY17" fmla="*/ 569465 h 1573614"/>
                      <a:gd name="connsiteX18" fmla="*/ 1330927 w 1708486"/>
                      <a:gd name="connsiteY18" fmla="*/ 1134144 h 1573614"/>
                      <a:gd name="connsiteX19" fmla="*/ 1512772 w 1708486"/>
                      <a:gd name="connsiteY19" fmla="*/ 1177212 h 1573614"/>
                      <a:gd name="connsiteX20" fmla="*/ 1306999 w 1708486"/>
                      <a:gd name="connsiteY20" fmla="*/ 1311204 h 1573614"/>
                      <a:gd name="connsiteX21" fmla="*/ 1015089 w 1708486"/>
                      <a:gd name="connsiteY21" fmla="*/ 1569617 h 1573614"/>
                      <a:gd name="connsiteX22" fmla="*/ 1584553 w 1708486"/>
                      <a:gd name="connsiteY22" fmla="*/ 1287277 h 1573614"/>
                      <a:gd name="connsiteX23" fmla="*/ 1661120 w 1708486"/>
                      <a:gd name="connsiteY23" fmla="*/ 655602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08486" h="1573614">
                        <a:moveTo>
                          <a:pt x="1661120" y="655602"/>
                        </a:moveTo>
                        <a:cubicBezTo>
                          <a:pt x="1637193" y="598177"/>
                          <a:pt x="1555841" y="459400"/>
                          <a:pt x="1517558" y="416331"/>
                        </a:cubicBezTo>
                        <a:cubicBezTo>
                          <a:pt x="1512772" y="411546"/>
                          <a:pt x="1565412" y="392404"/>
                          <a:pt x="1565412" y="392404"/>
                        </a:cubicBezTo>
                        <a:cubicBezTo>
                          <a:pt x="1565412" y="392404"/>
                          <a:pt x="1541485" y="354121"/>
                          <a:pt x="1450562" y="349335"/>
                        </a:cubicBezTo>
                        <a:cubicBezTo>
                          <a:pt x="1464918" y="287125"/>
                          <a:pt x="1421850" y="234485"/>
                          <a:pt x="1421850" y="234485"/>
                        </a:cubicBezTo>
                        <a:lnTo>
                          <a:pt x="1397922" y="287125"/>
                        </a:lnTo>
                        <a:cubicBezTo>
                          <a:pt x="1311785" y="133992"/>
                          <a:pt x="1048587" y="38283"/>
                          <a:pt x="742320" y="62210"/>
                        </a:cubicBezTo>
                        <a:cubicBezTo>
                          <a:pt x="431268" y="86138"/>
                          <a:pt x="373843" y="0"/>
                          <a:pt x="373843" y="0"/>
                        </a:cubicBezTo>
                        <a:cubicBezTo>
                          <a:pt x="373843" y="0"/>
                          <a:pt x="369058" y="71781"/>
                          <a:pt x="421697" y="100494"/>
                        </a:cubicBezTo>
                        <a:cubicBezTo>
                          <a:pt x="335559" y="90923"/>
                          <a:pt x="72361" y="162704"/>
                          <a:pt x="10151" y="387619"/>
                        </a:cubicBezTo>
                        <a:cubicBezTo>
                          <a:pt x="-52059" y="612533"/>
                          <a:pt x="191997" y="770452"/>
                          <a:pt x="191997" y="770452"/>
                        </a:cubicBezTo>
                        <a:cubicBezTo>
                          <a:pt x="191997" y="770452"/>
                          <a:pt x="215924" y="440258"/>
                          <a:pt x="483907"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8" y="569465"/>
                        </a:cubicBezTo>
                        <a:cubicBezTo>
                          <a:pt x="1407493" y="727383"/>
                          <a:pt x="1369210" y="985796"/>
                          <a:pt x="1330927" y="1134144"/>
                        </a:cubicBezTo>
                        <a:cubicBezTo>
                          <a:pt x="1397922" y="1024079"/>
                          <a:pt x="1536699" y="1043221"/>
                          <a:pt x="1512772" y="1177212"/>
                        </a:cubicBezTo>
                        <a:cubicBezTo>
                          <a:pt x="1488845" y="1311204"/>
                          <a:pt x="1364424" y="1354273"/>
                          <a:pt x="1306999" y="1311204"/>
                        </a:cubicBezTo>
                        <a:cubicBezTo>
                          <a:pt x="1254360" y="1416483"/>
                          <a:pt x="1120368" y="1526548"/>
                          <a:pt x="1015089" y="1569617"/>
                        </a:cubicBezTo>
                        <a:cubicBezTo>
                          <a:pt x="1225647" y="1598329"/>
                          <a:pt x="1479274" y="1469123"/>
                          <a:pt x="1584553" y="1287277"/>
                        </a:cubicBezTo>
                        <a:cubicBezTo>
                          <a:pt x="1704189" y="1095860"/>
                          <a:pt x="1752043" y="861375"/>
                          <a:pt x="1661120" y="655602"/>
                        </a:cubicBezTo>
                        <a:close/>
                      </a:path>
                    </a:pathLst>
                  </a:custGeom>
                  <a:solidFill>
                    <a:srgbClr val="D9531E"/>
                  </a:solidFill>
                  <a:ln w="47824"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DF6CD639-31A5-48C8-BD9B-C41B88547201}"/>
                      </a:ext>
                    </a:extLst>
                  </p:cNvPr>
                  <p:cNvSpPr/>
                  <p:nvPr/>
                </p:nvSpPr>
                <p:spPr>
                  <a:xfrm>
                    <a:off x="8026723" y="5960889"/>
                    <a:ext cx="1719811" cy="1588084"/>
                  </a:xfrm>
                  <a:custGeom>
                    <a:avLst/>
                    <a:gdLst>
                      <a:gd name="connsiteX0" fmla="*/ 1016783 w 1719811"/>
                      <a:gd name="connsiteY0" fmla="*/ 1583973 h 1588084"/>
                      <a:gd name="connsiteX1" fmla="*/ 1011997 w 1719811"/>
                      <a:gd name="connsiteY1" fmla="*/ 1574402 h 1588084"/>
                      <a:gd name="connsiteX2" fmla="*/ 1016783 w 1719811"/>
                      <a:gd name="connsiteY2" fmla="*/ 1569617 h 1588084"/>
                      <a:gd name="connsiteX3" fmla="*/ 1303908 w 1719811"/>
                      <a:gd name="connsiteY3" fmla="*/ 1315989 h 1588084"/>
                      <a:gd name="connsiteX4" fmla="*/ 1308693 w 1719811"/>
                      <a:gd name="connsiteY4" fmla="*/ 1311204 h 1588084"/>
                      <a:gd name="connsiteX5" fmla="*/ 1313478 w 1719811"/>
                      <a:gd name="connsiteY5" fmla="*/ 1311204 h 1588084"/>
                      <a:gd name="connsiteX6" fmla="*/ 1428328 w 1719811"/>
                      <a:gd name="connsiteY6" fmla="*/ 1306419 h 1588084"/>
                      <a:gd name="connsiteX7" fmla="*/ 1509680 w 1719811"/>
                      <a:gd name="connsiteY7" fmla="*/ 1181998 h 1588084"/>
                      <a:gd name="connsiteX8" fmla="*/ 1461826 w 1719811"/>
                      <a:gd name="connsiteY8" fmla="*/ 1076719 h 1588084"/>
                      <a:gd name="connsiteX9" fmla="*/ 1337405 w 1719811"/>
                      <a:gd name="connsiteY9" fmla="*/ 1143714 h 1588084"/>
                      <a:gd name="connsiteX10" fmla="*/ 1327835 w 1719811"/>
                      <a:gd name="connsiteY10" fmla="*/ 1148500 h 1588084"/>
                      <a:gd name="connsiteX11" fmla="*/ 1323049 w 1719811"/>
                      <a:gd name="connsiteY11" fmla="*/ 1138929 h 1588084"/>
                      <a:gd name="connsiteX12" fmla="*/ 1294337 w 1719811"/>
                      <a:gd name="connsiteY12" fmla="*/ 588606 h 1588084"/>
                      <a:gd name="connsiteX13" fmla="*/ 1112491 w 1719811"/>
                      <a:gd name="connsiteY13" fmla="*/ 684314 h 1588084"/>
                      <a:gd name="connsiteX14" fmla="*/ 1107706 w 1719811"/>
                      <a:gd name="connsiteY14" fmla="*/ 679529 h 1588084"/>
                      <a:gd name="connsiteX15" fmla="*/ 1112491 w 1719811"/>
                      <a:gd name="connsiteY15" fmla="*/ 674744 h 1588084"/>
                      <a:gd name="connsiteX16" fmla="*/ 1155560 w 1719811"/>
                      <a:gd name="connsiteY16" fmla="*/ 473756 h 1588084"/>
                      <a:gd name="connsiteX17" fmla="*/ 777512 w 1719811"/>
                      <a:gd name="connsiteY17" fmla="*/ 559894 h 1588084"/>
                      <a:gd name="connsiteX18" fmla="*/ 777512 w 1719811"/>
                      <a:gd name="connsiteY18" fmla="*/ 559894 h 1588084"/>
                      <a:gd name="connsiteX19" fmla="*/ 772726 w 1719811"/>
                      <a:gd name="connsiteY19" fmla="*/ 555108 h 1588084"/>
                      <a:gd name="connsiteX20" fmla="*/ 777512 w 1719811"/>
                      <a:gd name="connsiteY20" fmla="*/ 550323 h 1588084"/>
                      <a:gd name="connsiteX21" fmla="*/ 882791 w 1719811"/>
                      <a:gd name="connsiteY21" fmla="*/ 445044 h 1588084"/>
                      <a:gd name="connsiteX22" fmla="*/ 452103 w 1719811"/>
                      <a:gd name="connsiteY22" fmla="*/ 564679 h 1588084"/>
                      <a:gd name="connsiteX23" fmla="*/ 447318 w 1719811"/>
                      <a:gd name="connsiteY23" fmla="*/ 564679 h 1588084"/>
                      <a:gd name="connsiteX24" fmla="*/ 442533 w 1719811"/>
                      <a:gd name="connsiteY24" fmla="*/ 559894 h 1588084"/>
                      <a:gd name="connsiteX25" fmla="*/ 476030 w 1719811"/>
                      <a:gd name="connsiteY25" fmla="*/ 425902 h 1588084"/>
                      <a:gd name="connsiteX26" fmla="*/ 203262 w 1719811"/>
                      <a:gd name="connsiteY26" fmla="*/ 775237 h 1588084"/>
                      <a:gd name="connsiteX27" fmla="*/ 198476 w 1719811"/>
                      <a:gd name="connsiteY27" fmla="*/ 780023 h 1588084"/>
                      <a:gd name="connsiteX28" fmla="*/ 193691 w 1719811"/>
                      <a:gd name="connsiteY28" fmla="*/ 780023 h 1588084"/>
                      <a:gd name="connsiteX29" fmla="*/ 78841 w 1719811"/>
                      <a:gd name="connsiteY29" fmla="*/ 669958 h 1588084"/>
                      <a:gd name="connsiteX30" fmla="*/ 11845 w 1719811"/>
                      <a:gd name="connsiteY30" fmla="*/ 387619 h 1588084"/>
                      <a:gd name="connsiteX31" fmla="*/ 404249 w 1719811"/>
                      <a:gd name="connsiteY31" fmla="*/ 95708 h 1588084"/>
                      <a:gd name="connsiteX32" fmla="*/ 370751 w 1719811"/>
                      <a:gd name="connsiteY32" fmla="*/ 4785 h 1588084"/>
                      <a:gd name="connsiteX33" fmla="*/ 375537 w 1719811"/>
                      <a:gd name="connsiteY33" fmla="*/ 0 h 1588084"/>
                      <a:gd name="connsiteX34" fmla="*/ 385107 w 1719811"/>
                      <a:gd name="connsiteY34" fmla="*/ 4785 h 1588084"/>
                      <a:gd name="connsiteX35" fmla="*/ 476030 w 1719811"/>
                      <a:gd name="connsiteY35" fmla="*/ 52640 h 1588084"/>
                      <a:gd name="connsiteX36" fmla="*/ 748799 w 1719811"/>
                      <a:gd name="connsiteY36" fmla="*/ 66996 h 1588084"/>
                      <a:gd name="connsiteX37" fmla="*/ 1107706 w 1719811"/>
                      <a:gd name="connsiteY37" fmla="*/ 95708 h 1588084"/>
                      <a:gd name="connsiteX38" fmla="*/ 1404401 w 1719811"/>
                      <a:gd name="connsiteY38" fmla="*/ 282340 h 1588084"/>
                      <a:gd name="connsiteX39" fmla="*/ 1423543 w 1719811"/>
                      <a:gd name="connsiteY39" fmla="*/ 239271 h 1588084"/>
                      <a:gd name="connsiteX40" fmla="*/ 1428328 w 1719811"/>
                      <a:gd name="connsiteY40" fmla="*/ 234485 h 1588084"/>
                      <a:gd name="connsiteX41" fmla="*/ 1433114 w 1719811"/>
                      <a:gd name="connsiteY41" fmla="*/ 234485 h 1588084"/>
                      <a:gd name="connsiteX42" fmla="*/ 1461826 w 1719811"/>
                      <a:gd name="connsiteY42" fmla="*/ 344550 h 1588084"/>
                      <a:gd name="connsiteX43" fmla="*/ 1509680 w 1719811"/>
                      <a:gd name="connsiteY43" fmla="*/ 354121 h 1588084"/>
                      <a:gd name="connsiteX44" fmla="*/ 1576677 w 1719811"/>
                      <a:gd name="connsiteY44" fmla="*/ 392404 h 1588084"/>
                      <a:gd name="connsiteX45" fmla="*/ 1576677 w 1719811"/>
                      <a:gd name="connsiteY45" fmla="*/ 397190 h 1588084"/>
                      <a:gd name="connsiteX46" fmla="*/ 1571891 w 1719811"/>
                      <a:gd name="connsiteY46" fmla="*/ 401975 h 1588084"/>
                      <a:gd name="connsiteX47" fmla="*/ 1533608 w 1719811"/>
                      <a:gd name="connsiteY47" fmla="*/ 421117 h 1588084"/>
                      <a:gd name="connsiteX48" fmla="*/ 1672385 w 1719811"/>
                      <a:gd name="connsiteY48" fmla="*/ 660387 h 1588084"/>
                      <a:gd name="connsiteX49" fmla="*/ 1605389 w 1719811"/>
                      <a:gd name="connsiteY49" fmla="*/ 1296848 h 1588084"/>
                      <a:gd name="connsiteX50" fmla="*/ 1016783 w 1719811"/>
                      <a:gd name="connsiteY50" fmla="*/ 1583973 h 1588084"/>
                      <a:gd name="connsiteX51" fmla="*/ 1016783 w 1719811"/>
                      <a:gd name="connsiteY51" fmla="*/ 1583973 h 1588084"/>
                      <a:gd name="connsiteX52" fmla="*/ 1016783 w 1719811"/>
                      <a:gd name="connsiteY52" fmla="*/ 1583973 h 1588084"/>
                      <a:gd name="connsiteX53" fmla="*/ 1500110 w 1719811"/>
                      <a:gd name="connsiteY53" fmla="*/ 368477 h 1588084"/>
                      <a:gd name="connsiteX54" fmla="*/ 1447470 w 1719811"/>
                      <a:gd name="connsiteY54" fmla="*/ 358906 h 1588084"/>
                      <a:gd name="connsiteX55" fmla="*/ 1442685 w 1719811"/>
                      <a:gd name="connsiteY55" fmla="*/ 354121 h 1588084"/>
                      <a:gd name="connsiteX56" fmla="*/ 1442685 w 1719811"/>
                      <a:gd name="connsiteY56" fmla="*/ 349335 h 1588084"/>
                      <a:gd name="connsiteX57" fmla="*/ 1423543 w 1719811"/>
                      <a:gd name="connsiteY57" fmla="*/ 248842 h 1588084"/>
                      <a:gd name="connsiteX58" fmla="*/ 1404401 w 1719811"/>
                      <a:gd name="connsiteY58" fmla="*/ 291910 h 1588084"/>
                      <a:gd name="connsiteX59" fmla="*/ 1399616 w 1719811"/>
                      <a:gd name="connsiteY59" fmla="*/ 296696 h 1588084"/>
                      <a:gd name="connsiteX60" fmla="*/ 1394831 w 1719811"/>
                      <a:gd name="connsiteY60" fmla="*/ 291910 h 1588084"/>
                      <a:gd name="connsiteX61" fmla="*/ 1098135 w 1719811"/>
                      <a:gd name="connsiteY61" fmla="*/ 100494 h 1588084"/>
                      <a:gd name="connsiteX62" fmla="*/ 744014 w 1719811"/>
                      <a:gd name="connsiteY62" fmla="*/ 71781 h 1588084"/>
                      <a:gd name="connsiteX63" fmla="*/ 466460 w 1719811"/>
                      <a:gd name="connsiteY63" fmla="*/ 57425 h 1588084"/>
                      <a:gd name="connsiteX64" fmla="*/ 380322 w 1719811"/>
                      <a:gd name="connsiteY64" fmla="*/ 19142 h 1588084"/>
                      <a:gd name="connsiteX65" fmla="*/ 423391 w 1719811"/>
                      <a:gd name="connsiteY65" fmla="*/ 95708 h 1588084"/>
                      <a:gd name="connsiteX66" fmla="*/ 428176 w 1719811"/>
                      <a:gd name="connsiteY66" fmla="*/ 105279 h 1588084"/>
                      <a:gd name="connsiteX67" fmla="*/ 423391 w 1719811"/>
                      <a:gd name="connsiteY67" fmla="*/ 110065 h 1588084"/>
                      <a:gd name="connsiteX68" fmla="*/ 21416 w 1719811"/>
                      <a:gd name="connsiteY68" fmla="*/ 392404 h 1588084"/>
                      <a:gd name="connsiteX69" fmla="*/ 88412 w 1719811"/>
                      <a:gd name="connsiteY69" fmla="*/ 665173 h 1588084"/>
                      <a:gd name="connsiteX70" fmla="*/ 193691 w 1719811"/>
                      <a:gd name="connsiteY70" fmla="*/ 765667 h 1588084"/>
                      <a:gd name="connsiteX71" fmla="*/ 490387 w 1719811"/>
                      <a:gd name="connsiteY71" fmla="*/ 411546 h 1588084"/>
                      <a:gd name="connsiteX72" fmla="*/ 495172 w 1719811"/>
                      <a:gd name="connsiteY72" fmla="*/ 416331 h 1588084"/>
                      <a:gd name="connsiteX73" fmla="*/ 495172 w 1719811"/>
                      <a:gd name="connsiteY73" fmla="*/ 425902 h 1588084"/>
                      <a:gd name="connsiteX74" fmla="*/ 452103 w 1719811"/>
                      <a:gd name="connsiteY74" fmla="*/ 545537 h 1588084"/>
                      <a:gd name="connsiteX75" fmla="*/ 562168 w 1719811"/>
                      <a:gd name="connsiteY75" fmla="*/ 473756 h 1588084"/>
                      <a:gd name="connsiteX76" fmla="*/ 901933 w 1719811"/>
                      <a:gd name="connsiteY76" fmla="*/ 435473 h 1588084"/>
                      <a:gd name="connsiteX77" fmla="*/ 906718 w 1719811"/>
                      <a:gd name="connsiteY77" fmla="*/ 440258 h 1588084"/>
                      <a:gd name="connsiteX78" fmla="*/ 906718 w 1719811"/>
                      <a:gd name="connsiteY78" fmla="*/ 445044 h 1588084"/>
                      <a:gd name="connsiteX79" fmla="*/ 801439 w 1719811"/>
                      <a:gd name="connsiteY79" fmla="*/ 550323 h 1588084"/>
                      <a:gd name="connsiteX80" fmla="*/ 1165131 w 1719811"/>
                      <a:gd name="connsiteY80" fmla="*/ 454615 h 1588084"/>
                      <a:gd name="connsiteX81" fmla="*/ 1169916 w 1719811"/>
                      <a:gd name="connsiteY81" fmla="*/ 454615 h 1588084"/>
                      <a:gd name="connsiteX82" fmla="*/ 1174701 w 1719811"/>
                      <a:gd name="connsiteY82" fmla="*/ 459400 h 1588084"/>
                      <a:gd name="connsiteX83" fmla="*/ 1141203 w 1719811"/>
                      <a:gd name="connsiteY83" fmla="*/ 674744 h 1588084"/>
                      <a:gd name="connsiteX84" fmla="*/ 1303908 w 1719811"/>
                      <a:gd name="connsiteY84" fmla="*/ 574250 h 1588084"/>
                      <a:gd name="connsiteX85" fmla="*/ 1308693 w 1719811"/>
                      <a:gd name="connsiteY85" fmla="*/ 569465 h 1588084"/>
                      <a:gd name="connsiteX86" fmla="*/ 1313478 w 1719811"/>
                      <a:gd name="connsiteY86" fmla="*/ 574250 h 1588084"/>
                      <a:gd name="connsiteX87" fmla="*/ 1356547 w 1719811"/>
                      <a:gd name="connsiteY87" fmla="*/ 1115002 h 1588084"/>
                      <a:gd name="connsiteX88" fmla="*/ 1476183 w 1719811"/>
                      <a:gd name="connsiteY88" fmla="*/ 1071933 h 1588084"/>
                      <a:gd name="connsiteX89" fmla="*/ 1533608 w 1719811"/>
                      <a:gd name="connsiteY89" fmla="*/ 1191569 h 1588084"/>
                      <a:gd name="connsiteX90" fmla="*/ 1447470 w 1719811"/>
                      <a:gd name="connsiteY90" fmla="*/ 1325560 h 1588084"/>
                      <a:gd name="connsiteX91" fmla="*/ 1346977 w 1719811"/>
                      <a:gd name="connsiteY91" fmla="*/ 1344702 h 1588084"/>
                      <a:gd name="connsiteX92" fmla="*/ 1323049 w 1719811"/>
                      <a:gd name="connsiteY92" fmla="*/ 1335131 h 1588084"/>
                      <a:gd name="connsiteX93" fmla="*/ 1045495 w 1719811"/>
                      <a:gd name="connsiteY93" fmla="*/ 1574402 h 1588084"/>
                      <a:gd name="connsiteX94" fmla="*/ 1586247 w 1719811"/>
                      <a:gd name="connsiteY94" fmla="*/ 1292062 h 1588084"/>
                      <a:gd name="connsiteX95" fmla="*/ 1653243 w 1719811"/>
                      <a:gd name="connsiteY95" fmla="*/ 665173 h 1588084"/>
                      <a:gd name="connsiteX96" fmla="*/ 1509680 w 1719811"/>
                      <a:gd name="connsiteY96" fmla="*/ 425902 h 1588084"/>
                      <a:gd name="connsiteX97" fmla="*/ 1509680 w 1719811"/>
                      <a:gd name="connsiteY97" fmla="*/ 416331 h 1588084"/>
                      <a:gd name="connsiteX98" fmla="*/ 1552750 w 1719811"/>
                      <a:gd name="connsiteY98" fmla="*/ 392404 h 1588084"/>
                      <a:gd name="connsiteX99" fmla="*/ 1500110 w 1719811"/>
                      <a:gd name="connsiteY99" fmla="*/ 368477 h 158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1719811" h="1588084">
                        <a:moveTo>
                          <a:pt x="1016783" y="1583973"/>
                        </a:moveTo>
                        <a:cubicBezTo>
                          <a:pt x="1011997" y="1583973"/>
                          <a:pt x="1011997" y="1579187"/>
                          <a:pt x="1011997" y="1574402"/>
                        </a:cubicBezTo>
                        <a:cubicBezTo>
                          <a:pt x="1011997" y="1569617"/>
                          <a:pt x="1016783" y="1569617"/>
                          <a:pt x="1016783" y="1569617"/>
                        </a:cubicBezTo>
                        <a:cubicBezTo>
                          <a:pt x="1117276" y="1526548"/>
                          <a:pt x="1251268" y="1421269"/>
                          <a:pt x="1303908" y="1315989"/>
                        </a:cubicBezTo>
                        <a:cubicBezTo>
                          <a:pt x="1303908" y="1315989"/>
                          <a:pt x="1308693" y="1311204"/>
                          <a:pt x="1308693" y="1311204"/>
                        </a:cubicBezTo>
                        <a:cubicBezTo>
                          <a:pt x="1308693" y="1311204"/>
                          <a:pt x="1313478" y="1311204"/>
                          <a:pt x="1313478" y="1311204"/>
                        </a:cubicBezTo>
                        <a:cubicBezTo>
                          <a:pt x="1342191" y="1330346"/>
                          <a:pt x="1390045" y="1330346"/>
                          <a:pt x="1428328" y="1306419"/>
                        </a:cubicBezTo>
                        <a:cubicBezTo>
                          <a:pt x="1471397" y="1282492"/>
                          <a:pt x="1495324" y="1234637"/>
                          <a:pt x="1509680" y="1181998"/>
                        </a:cubicBezTo>
                        <a:cubicBezTo>
                          <a:pt x="1519252" y="1129358"/>
                          <a:pt x="1500110" y="1086289"/>
                          <a:pt x="1461826" y="1076719"/>
                        </a:cubicBezTo>
                        <a:cubicBezTo>
                          <a:pt x="1428328" y="1067148"/>
                          <a:pt x="1375689" y="1086289"/>
                          <a:pt x="1337405" y="1143714"/>
                        </a:cubicBezTo>
                        <a:cubicBezTo>
                          <a:pt x="1337405" y="1148500"/>
                          <a:pt x="1332620" y="1148500"/>
                          <a:pt x="1327835" y="1148500"/>
                        </a:cubicBezTo>
                        <a:cubicBezTo>
                          <a:pt x="1323049" y="1148500"/>
                          <a:pt x="1323049" y="1143714"/>
                          <a:pt x="1323049" y="1138929"/>
                        </a:cubicBezTo>
                        <a:cubicBezTo>
                          <a:pt x="1351762" y="1028864"/>
                          <a:pt x="1409187" y="756096"/>
                          <a:pt x="1294337" y="588606"/>
                        </a:cubicBezTo>
                        <a:cubicBezTo>
                          <a:pt x="1208199" y="703456"/>
                          <a:pt x="1122062" y="684314"/>
                          <a:pt x="1112491" y="684314"/>
                        </a:cubicBezTo>
                        <a:cubicBezTo>
                          <a:pt x="1112491" y="684314"/>
                          <a:pt x="1107706" y="679529"/>
                          <a:pt x="1107706" y="679529"/>
                        </a:cubicBezTo>
                        <a:cubicBezTo>
                          <a:pt x="1107706" y="674744"/>
                          <a:pt x="1107706" y="674744"/>
                          <a:pt x="1112491" y="674744"/>
                        </a:cubicBezTo>
                        <a:cubicBezTo>
                          <a:pt x="1112491" y="674744"/>
                          <a:pt x="1193843" y="622104"/>
                          <a:pt x="1155560" y="473756"/>
                        </a:cubicBezTo>
                        <a:cubicBezTo>
                          <a:pt x="983284" y="612533"/>
                          <a:pt x="796653" y="569465"/>
                          <a:pt x="777512" y="559894"/>
                        </a:cubicBezTo>
                        <a:lnTo>
                          <a:pt x="777512" y="559894"/>
                        </a:lnTo>
                        <a:cubicBezTo>
                          <a:pt x="772726" y="559894"/>
                          <a:pt x="772726" y="555108"/>
                          <a:pt x="772726" y="555108"/>
                        </a:cubicBezTo>
                        <a:cubicBezTo>
                          <a:pt x="772726" y="550323"/>
                          <a:pt x="772726" y="550323"/>
                          <a:pt x="777512" y="550323"/>
                        </a:cubicBezTo>
                        <a:cubicBezTo>
                          <a:pt x="777512" y="550323"/>
                          <a:pt x="806224" y="526396"/>
                          <a:pt x="882791" y="445044"/>
                        </a:cubicBezTo>
                        <a:cubicBezTo>
                          <a:pt x="605237" y="392404"/>
                          <a:pt x="452103" y="559894"/>
                          <a:pt x="452103" y="564679"/>
                        </a:cubicBezTo>
                        <a:cubicBezTo>
                          <a:pt x="452103" y="564679"/>
                          <a:pt x="447318" y="569465"/>
                          <a:pt x="447318" y="564679"/>
                        </a:cubicBezTo>
                        <a:cubicBezTo>
                          <a:pt x="447318" y="564679"/>
                          <a:pt x="442533" y="564679"/>
                          <a:pt x="442533" y="559894"/>
                        </a:cubicBezTo>
                        <a:cubicBezTo>
                          <a:pt x="442533" y="555108"/>
                          <a:pt x="423391" y="497683"/>
                          <a:pt x="476030" y="425902"/>
                        </a:cubicBezTo>
                        <a:cubicBezTo>
                          <a:pt x="231974" y="464185"/>
                          <a:pt x="203262" y="775237"/>
                          <a:pt x="203262" y="775237"/>
                        </a:cubicBezTo>
                        <a:cubicBezTo>
                          <a:pt x="203262" y="775237"/>
                          <a:pt x="203262" y="780023"/>
                          <a:pt x="198476" y="780023"/>
                        </a:cubicBezTo>
                        <a:cubicBezTo>
                          <a:pt x="198476" y="780023"/>
                          <a:pt x="193691" y="780023"/>
                          <a:pt x="193691" y="780023"/>
                        </a:cubicBezTo>
                        <a:cubicBezTo>
                          <a:pt x="188905" y="780023"/>
                          <a:pt x="131480" y="736954"/>
                          <a:pt x="78841" y="669958"/>
                        </a:cubicBezTo>
                        <a:cubicBezTo>
                          <a:pt x="7060" y="579035"/>
                          <a:pt x="-16868" y="483327"/>
                          <a:pt x="11845" y="387619"/>
                        </a:cubicBezTo>
                        <a:cubicBezTo>
                          <a:pt x="69270" y="177060"/>
                          <a:pt x="298970" y="100494"/>
                          <a:pt x="404249" y="95708"/>
                        </a:cubicBezTo>
                        <a:cubicBezTo>
                          <a:pt x="370751" y="62210"/>
                          <a:pt x="370751" y="4785"/>
                          <a:pt x="370751" y="4785"/>
                        </a:cubicBezTo>
                        <a:cubicBezTo>
                          <a:pt x="370751" y="0"/>
                          <a:pt x="370751" y="0"/>
                          <a:pt x="375537" y="0"/>
                        </a:cubicBezTo>
                        <a:cubicBezTo>
                          <a:pt x="380322" y="0"/>
                          <a:pt x="380322" y="0"/>
                          <a:pt x="385107" y="4785"/>
                        </a:cubicBezTo>
                        <a:cubicBezTo>
                          <a:pt x="385107" y="4785"/>
                          <a:pt x="404249" y="33498"/>
                          <a:pt x="476030" y="52640"/>
                        </a:cubicBezTo>
                        <a:cubicBezTo>
                          <a:pt x="543026" y="71781"/>
                          <a:pt x="633949" y="76567"/>
                          <a:pt x="748799" y="66996"/>
                        </a:cubicBezTo>
                        <a:cubicBezTo>
                          <a:pt x="873220" y="57425"/>
                          <a:pt x="997641" y="66996"/>
                          <a:pt x="1107706" y="95708"/>
                        </a:cubicBezTo>
                        <a:cubicBezTo>
                          <a:pt x="1251268" y="133992"/>
                          <a:pt x="1356547" y="200987"/>
                          <a:pt x="1404401" y="282340"/>
                        </a:cubicBezTo>
                        <a:lnTo>
                          <a:pt x="1423543" y="239271"/>
                        </a:lnTo>
                        <a:cubicBezTo>
                          <a:pt x="1423543" y="239271"/>
                          <a:pt x="1428328" y="234485"/>
                          <a:pt x="1428328" y="234485"/>
                        </a:cubicBezTo>
                        <a:cubicBezTo>
                          <a:pt x="1428328" y="234485"/>
                          <a:pt x="1433114" y="234485"/>
                          <a:pt x="1433114" y="234485"/>
                        </a:cubicBezTo>
                        <a:cubicBezTo>
                          <a:pt x="1433114" y="234485"/>
                          <a:pt x="1471397" y="282340"/>
                          <a:pt x="1461826" y="344550"/>
                        </a:cubicBezTo>
                        <a:cubicBezTo>
                          <a:pt x="1480968" y="344550"/>
                          <a:pt x="1495324" y="349335"/>
                          <a:pt x="1509680" y="354121"/>
                        </a:cubicBezTo>
                        <a:cubicBezTo>
                          <a:pt x="1562320" y="368477"/>
                          <a:pt x="1576677" y="392404"/>
                          <a:pt x="1576677" y="392404"/>
                        </a:cubicBezTo>
                        <a:cubicBezTo>
                          <a:pt x="1576677" y="392404"/>
                          <a:pt x="1576677" y="397190"/>
                          <a:pt x="1576677" y="397190"/>
                        </a:cubicBezTo>
                        <a:cubicBezTo>
                          <a:pt x="1576677" y="397190"/>
                          <a:pt x="1576677" y="401975"/>
                          <a:pt x="1571891" y="401975"/>
                        </a:cubicBezTo>
                        <a:cubicBezTo>
                          <a:pt x="1557535" y="406760"/>
                          <a:pt x="1538393" y="416331"/>
                          <a:pt x="1533608" y="421117"/>
                        </a:cubicBezTo>
                        <a:cubicBezTo>
                          <a:pt x="1571891" y="468971"/>
                          <a:pt x="1648458" y="602962"/>
                          <a:pt x="1672385" y="660387"/>
                        </a:cubicBezTo>
                        <a:cubicBezTo>
                          <a:pt x="1753737" y="847019"/>
                          <a:pt x="1729810" y="1076719"/>
                          <a:pt x="1605389" y="1296848"/>
                        </a:cubicBezTo>
                        <a:cubicBezTo>
                          <a:pt x="1485753" y="1488264"/>
                          <a:pt x="1232126" y="1612685"/>
                          <a:pt x="1016783" y="1583973"/>
                        </a:cubicBezTo>
                        <a:cubicBezTo>
                          <a:pt x="1016783" y="1583973"/>
                          <a:pt x="1016783" y="1583973"/>
                          <a:pt x="1016783" y="1583973"/>
                        </a:cubicBezTo>
                        <a:cubicBezTo>
                          <a:pt x="1016783" y="1583973"/>
                          <a:pt x="1016783" y="1583973"/>
                          <a:pt x="1016783" y="1583973"/>
                        </a:cubicBezTo>
                        <a:close/>
                        <a:moveTo>
                          <a:pt x="1500110" y="368477"/>
                        </a:moveTo>
                        <a:cubicBezTo>
                          <a:pt x="1485753" y="363692"/>
                          <a:pt x="1466612" y="363692"/>
                          <a:pt x="1447470" y="358906"/>
                        </a:cubicBezTo>
                        <a:cubicBezTo>
                          <a:pt x="1447470" y="358906"/>
                          <a:pt x="1442685" y="358906"/>
                          <a:pt x="1442685" y="354121"/>
                        </a:cubicBezTo>
                        <a:cubicBezTo>
                          <a:pt x="1442685" y="354121"/>
                          <a:pt x="1442685" y="349335"/>
                          <a:pt x="1442685" y="349335"/>
                        </a:cubicBezTo>
                        <a:cubicBezTo>
                          <a:pt x="1452256" y="306267"/>
                          <a:pt x="1433114" y="267983"/>
                          <a:pt x="1423543" y="248842"/>
                        </a:cubicBezTo>
                        <a:lnTo>
                          <a:pt x="1404401" y="291910"/>
                        </a:lnTo>
                        <a:cubicBezTo>
                          <a:pt x="1404401" y="291910"/>
                          <a:pt x="1399616" y="296696"/>
                          <a:pt x="1399616" y="296696"/>
                        </a:cubicBezTo>
                        <a:cubicBezTo>
                          <a:pt x="1394831" y="296696"/>
                          <a:pt x="1394831" y="296696"/>
                          <a:pt x="1394831" y="291910"/>
                        </a:cubicBezTo>
                        <a:cubicBezTo>
                          <a:pt x="1346977" y="205773"/>
                          <a:pt x="1241697" y="133992"/>
                          <a:pt x="1098135" y="100494"/>
                        </a:cubicBezTo>
                        <a:cubicBezTo>
                          <a:pt x="992856" y="71781"/>
                          <a:pt x="868435" y="62210"/>
                          <a:pt x="744014" y="71781"/>
                        </a:cubicBezTo>
                        <a:cubicBezTo>
                          <a:pt x="629164" y="81352"/>
                          <a:pt x="538241" y="76567"/>
                          <a:pt x="466460" y="57425"/>
                        </a:cubicBezTo>
                        <a:cubicBezTo>
                          <a:pt x="423391" y="43069"/>
                          <a:pt x="394678" y="28712"/>
                          <a:pt x="380322" y="19142"/>
                        </a:cubicBezTo>
                        <a:cubicBezTo>
                          <a:pt x="385107" y="43069"/>
                          <a:pt x="389893" y="76567"/>
                          <a:pt x="423391" y="95708"/>
                        </a:cubicBezTo>
                        <a:cubicBezTo>
                          <a:pt x="428176" y="95708"/>
                          <a:pt x="428176" y="100494"/>
                          <a:pt x="428176" y="105279"/>
                        </a:cubicBezTo>
                        <a:cubicBezTo>
                          <a:pt x="428176" y="110065"/>
                          <a:pt x="423391" y="110065"/>
                          <a:pt x="423391" y="110065"/>
                        </a:cubicBezTo>
                        <a:cubicBezTo>
                          <a:pt x="332468" y="100494"/>
                          <a:pt x="83626" y="172275"/>
                          <a:pt x="21416" y="392404"/>
                        </a:cubicBezTo>
                        <a:cubicBezTo>
                          <a:pt x="-2511" y="483327"/>
                          <a:pt x="16630" y="574250"/>
                          <a:pt x="88412" y="665173"/>
                        </a:cubicBezTo>
                        <a:cubicBezTo>
                          <a:pt x="126695" y="717812"/>
                          <a:pt x="174549" y="751310"/>
                          <a:pt x="193691" y="765667"/>
                        </a:cubicBezTo>
                        <a:cubicBezTo>
                          <a:pt x="203262" y="708242"/>
                          <a:pt x="251116" y="435473"/>
                          <a:pt x="490387" y="411546"/>
                        </a:cubicBezTo>
                        <a:cubicBezTo>
                          <a:pt x="495172" y="411546"/>
                          <a:pt x="495172" y="411546"/>
                          <a:pt x="495172" y="416331"/>
                        </a:cubicBezTo>
                        <a:cubicBezTo>
                          <a:pt x="495172" y="416331"/>
                          <a:pt x="495172" y="421117"/>
                          <a:pt x="495172" y="425902"/>
                        </a:cubicBezTo>
                        <a:cubicBezTo>
                          <a:pt x="447318" y="478542"/>
                          <a:pt x="447318" y="526396"/>
                          <a:pt x="452103" y="545537"/>
                        </a:cubicBezTo>
                        <a:cubicBezTo>
                          <a:pt x="466460" y="531181"/>
                          <a:pt x="504743" y="497683"/>
                          <a:pt x="562168" y="473756"/>
                        </a:cubicBezTo>
                        <a:cubicBezTo>
                          <a:pt x="633949" y="440258"/>
                          <a:pt x="748799" y="406760"/>
                          <a:pt x="901933" y="435473"/>
                        </a:cubicBezTo>
                        <a:cubicBezTo>
                          <a:pt x="901933" y="435473"/>
                          <a:pt x="906718" y="435473"/>
                          <a:pt x="906718" y="440258"/>
                        </a:cubicBezTo>
                        <a:cubicBezTo>
                          <a:pt x="906718" y="440258"/>
                          <a:pt x="906718" y="445044"/>
                          <a:pt x="906718" y="445044"/>
                        </a:cubicBezTo>
                        <a:cubicBezTo>
                          <a:pt x="849293" y="507254"/>
                          <a:pt x="815795" y="535967"/>
                          <a:pt x="801439" y="550323"/>
                        </a:cubicBezTo>
                        <a:cubicBezTo>
                          <a:pt x="849293" y="559894"/>
                          <a:pt x="1011997" y="583821"/>
                          <a:pt x="1165131" y="454615"/>
                        </a:cubicBezTo>
                        <a:cubicBezTo>
                          <a:pt x="1165131" y="454615"/>
                          <a:pt x="1169916" y="454615"/>
                          <a:pt x="1169916" y="454615"/>
                        </a:cubicBezTo>
                        <a:cubicBezTo>
                          <a:pt x="1169916" y="454615"/>
                          <a:pt x="1174701" y="454615"/>
                          <a:pt x="1174701" y="459400"/>
                        </a:cubicBezTo>
                        <a:cubicBezTo>
                          <a:pt x="1212985" y="588606"/>
                          <a:pt x="1165131" y="650817"/>
                          <a:pt x="1141203" y="674744"/>
                        </a:cubicBezTo>
                        <a:cubicBezTo>
                          <a:pt x="1169916" y="674744"/>
                          <a:pt x="1236912" y="669958"/>
                          <a:pt x="1303908" y="574250"/>
                        </a:cubicBezTo>
                        <a:cubicBezTo>
                          <a:pt x="1303908" y="574250"/>
                          <a:pt x="1308693" y="569465"/>
                          <a:pt x="1308693" y="569465"/>
                        </a:cubicBezTo>
                        <a:cubicBezTo>
                          <a:pt x="1308693" y="569465"/>
                          <a:pt x="1313478" y="569465"/>
                          <a:pt x="1313478" y="574250"/>
                        </a:cubicBezTo>
                        <a:cubicBezTo>
                          <a:pt x="1423543" y="732169"/>
                          <a:pt x="1385260" y="985796"/>
                          <a:pt x="1356547" y="1115002"/>
                        </a:cubicBezTo>
                        <a:cubicBezTo>
                          <a:pt x="1394831" y="1071933"/>
                          <a:pt x="1442685" y="1062362"/>
                          <a:pt x="1476183" y="1071933"/>
                        </a:cubicBezTo>
                        <a:cubicBezTo>
                          <a:pt x="1509680" y="1081504"/>
                          <a:pt x="1547964" y="1119787"/>
                          <a:pt x="1533608" y="1191569"/>
                        </a:cubicBezTo>
                        <a:cubicBezTo>
                          <a:pt x="1524037" y="1248994"/>
                          <a:pt x="1490539" y="1296848"/>
                          <a:pt x="1447470" y="1325560"/>
                        </a:cubicBezTo>
                        <a:cubicBezTo>
                          <a:pt x="1413972" y="1344702"/>
                          <a:pt x="1375689" y="1354273"/>
                          <a:pt x="1346977" y="1344702"/>
                        </a:cubicBezTo>
                        <a:cubicBezTo>
                          <a:pt x="1337405" y="1344702"/>
                          <a:pt x="1332620" y="1339916"/>
                          <a:pt x="1323049" y="1335131"/>
                        </a:cubicBezTo>
                        <a:cubicBezTo>
                          <a:pt x="1260839" y="1430839"/>
                          <a:pt x="1141203" y="1526548"/>
                          <a:pt x="1045495" y="1574402"/>
                        </a:cubicBezTo>
                        <a:cubicBezTo>
                          <a:pt x="1246482" y="1588758"/>
                          <a:pt x="1485753" y="1464337"/>
                          <a:pt x="1586247" y="1292062"/>
                        </a:cubicBezTo>
                        <a:cubicBezTo>
                          <a:pt x="1710668" y="1076719"/>
                          <a:pt x="1734595" y="847019"/>
                          <a:pt x="1653243" y="665173"/>
                        </a:cubicBezTo>
                        <a:cubicBezTo>
                          <a:pt x="1629316" y="607748"/>
                          <a:pt x="1547964" y="468971"/>
                          <a:pt x="1509680" y="425902"/>
                        </a:cubicBezTo>
                        <a:cubicBezTo>
                          <a:pt x="1509680" y="425902"/>
                          <a:pt x="1504895" y="421117"/>
                          <a:pt x="1509680" y="416331"/>
                        </a:cubicBezTo>
                        <a:cubicBezTo>
                          <a:pt x="1509680" y="411546"/>
                          <a:pt x="1524037" y="401975"/>
                          <a:pt x="1552750" y="392404"/>
                        </a:cubicBezTo>
                        <a:cubicBezTo>
                          <a:pt x="1543178" y="387619"/>
                          <a:pt x="1528823" y="378048"/>
                          <a:pt x="1500110" y="368477"/>
                        </a:cubicBezTo>
                        <a:close/>
                      </a:path>
                    </a:pathLst>
                  </a:custGeom>
                  <a:solidFill>
                    <a:srgbClr val="B3351C"/>
                  </a:solidFill>
                  <a:ln w="47824" cap="flat">
                    <a:noFill/>
                    <a:prstDash val="solid"/>
                    <a:miter/>
                  </a:ln>
                </p:spPr>
                <p:txBody>
                  <a:bodyPr rtlCol="0" anchor="ctr"/>
                  <a:lstStyle/>
                  <a:p>
                    <a:endParaRPr lang="en-US"/>
                  </a:p>
                </p:txBody>
              </p:sp>
            </p:grpSp>
            <p:sp>
              <p:nvSpPr>
                <p:cNvPr id="150" name="Freeform: Shape 149">
                  <a:extLst>
                    <a:ext uri="{FF2B5EF4-FFF2-40B4-BE49-F238E27FC236}">
                      <a16:creationId xmlns:a16="http://schemas.microsoft.com/office/drawing/2014/main" id="{6E3D6434-E8FF-4C0F-9E5A-9B503D2500D5}"/>
                    </a:ext>
                  </a:extLst>
                </p:cNvPr>
                <p:cNvSpPr/>
                <p:nvPr/>
              </p:nvSpPr>
              <p:spPr>
                <a:xfrm>
                  <a:off x="8028417" y="5965674"/>
                  <a:ext cx="1699367" cy="1573614"/>
                </a:xfrm>
                <a:custGeom>
                  <a:avLst/>
                  <a:gdLst>
                    <a:gd name="connsiteX0" fmla="*/ 10151 w 1699367"/>
                    <a:gd name="connsiteY0" fmla="*/ 387619 h 1573614"/>
                    <a:gd name="connsiteX1" fmla="*/ 191997 w 1699367"/>
                    <a:gd name="connsiteY1" fmla="*/ 770452 h 1573614"/>
                    <a:gd name="connsiteX2" fmla="*/ 483908 w 1699367"/>
                    <a:gd name="connsiteY2" fmla="*/ 411546 h 1573614"/>
                    <a:gd name="connsiteX3" fmla="*/ 440839 w 1699367"/>
                    <a:gd name="connsiteY3" fmla="*/ 550323 h 1573614"/>
                    <a:gd name="connsiteX4" fmla="*/ 890668 w 1699367"/>
                    <a:gd name="connsiteY4" fmla="*/ 430688 h 1573614"/>
                    <a:gd name="connsiteX5" fmla="*/ 775818 w 1699367"/>
                    <a:gd name="connsiteY5" fmla="*/ 545537 h 1573614"/>
                    <a:gd name="connsiteX6" fmla="*/ 1158652 w 1699367"/>
                    <a:gd name="connsiteY6" fmla="*/ 454615 h 1573614"/>
                    <a:gd name="connsiteX7" fmla="*/ 1115583 w 1699367"/>
                    <a:gd name="connsiteY7" fmla="*/ 669958 h 1573614"/>
                    <a:gd name="connsiteX8" fmla="*/ 1297429 w 1699367"/>
                    <a:gd name="connsiteY8" fmla="*/ 569465 h 1573614"/>
                    <a:gd name="connsiteX9" fmla="*/ 1330927 w 1699367"/>
                    <a:gd name="connsiteY9" fmla="*/ 1134144 h 1573614"/>
                    <a:gd name="connsiteX10" fmla="*/ 1512773 w 1699367"/>
                    <a:gd name="connsiteY10" fmla="*/ 1177212 h 1573614"/>
                    <a:gd name="connsiteX11" fmla="*/ 1306999 w 1699367"/>
                    <a:gd name="connsiteY11" fmla="*/ 1311204 h 1573614"/>
                    <a:gd name="connsiteX12" fmla="*/ 1015089 w 1699367"/>
                    <a:gd name="connsiteY12" fmla="*/ 1569617 h 1573614"/>
                    <a:gd name="connsiteX13" fmla="*/ 1584554 w 1699367"/>
                    <a:gd name="connsiteY13" fmla="*/ 1287277 h 1573614"/>
                    <a:gd name="connsiteX14" fmla="*/ 1651549 w 1699367"/>
                    <a:gd name="connsiteY14" fmla="*/ 655602 h 1573614"/>
                    <a:gd name="connsiteX15" fmla="*/ 1507987 w 1699367"/>
                    <a:gd name="connsiteY15" fmla="*/ 416331 h 1573614"/>
                    <a:gd name="connsiteX16" fmla="*/ 1555841 w 1699367"/>
                    <a:gd name="connsiteY16" fmla="*/ 392404 h 1573614"/>
                    <a:gd name="connsiteX17" fmla="*/ 1440991 w 1699367"/>
                    <a:gd name="connsiteY17" fmla="*/ 349335 h 1573614"/>
                    <a:gd name="connsiteX18" fmla="*/ 1412278 w 1699367"/>
                    <a:gd name="connsiteY18" fmla="*/ 234485 h 1573614"/>
                    <a:gd name="connsiteX19" fmla="*/ 1393137 w 1699367"/>
                    <a:gd name="connsiteY19" fmla="*/ 287125 h 1573614"/>
                    <a:gd name="connsiteX20" fmla="*/ 732749 w 1699367"/>
                    <a:gd name="connsiteY20" fmla="*/ 62210 h 1573614"/>
                    <a:gd name="connsiteX21" fmla="*/ 364272 w 1699367"/>
                    <a:gd name="connsiteY21" fmla="*/ 0 h 1573614"/>
                    <a:gd name="connsiteX22" fmla="*/ 412126 w 1699367"/>
                    <a:gd name="connsiteY22" fmla="*/ 100494 h 1573614"/>
                    <a:gd name="connsiteX23" fmla="*/ 10151 w 1699367"/>
                    <a:gd name="connsiteY23" fmla="*/ 387619 h 1573614"/>
                    <a:gd name="connsiteX24" fmla="*/ 163285 w 1699367"/>
                    <a:gd name="connsiteY24" fmla="*/ 320623 h 1573614"/>
                    <a:gd name="connsiteX25" fmla="*/ 397770 w 1699367"/>
                    <a:gd name="connsiteY25" fmla="*/ 133992 h 1573614"/>
                    <a:gd name="connsiteX26" fmla="*/ 584401 w 1699367"/>
                    <a:gd name="connsiteY26" fmla="*/ 119635 h 1573614"/>
                    <a:gd name="connsiteX27" fmla="*/ 555689 w 1699367"/>
                    <a:gd name="connsiteY27" fmla="*/ 90923 h 1573614"/>
                    <a:gd name="connsiteX28" fmla="*/ 560474 w 1699367"/>
                    <a:gd name="connsiteY28" fmla="*/ 81352 h 1573614"/>
                    <a:gd name="connsiteX29" fmla="*/ 828458 w 1699367"/>
                    <a:gd name="connsiteY29" fmla="*/ 90923 h 1573614"/>
                    <a:gd name="connsiteX30" fmla="*/ 1072514 w 1699367"/>
                    <a:gd name="connsiteY30" fmla="*/ 114850 h 1573614"/>
                    <a:gd name="connsiteX31" fmla="*/ 1397922 w 1699367"/>
                    <a:gd name="connsiteY31" fmla="*/ 325408 h 1573614"/>
                    <a:gd name="connsiteX32" fmla="*/ 1397922 w 1699367"/>
                    <a:gd name="connsiteY32" fmla="*/ 334979 h 1573614"/>
                    <a:gd name="connsiteX33" fmla="*/ 1306999 w 1699367"/>
                    <a:gd name="connsiteY33" fmla="*/ 253627 h 1573614"/>
                    <a:gd name="connsiteX34" fmla="*/ 1306999 w 1699367"/>
                    <a:gd name="connsiteY34" fmla="*/ 263198 h 1573614"/>
                    <a:gd name="connsiteX35" fmla="*/ 1383566 w 1699367"/>
                    <a:gd name="connsiteY35" fmla="*/ 368477 h 1573614"/>
                    <a:gd name="connsiteX36" fmla="*/ 1302214 w 1699367"/>
                    <a:gd name="connsiteY36" fmla="*/ 306267 h 1573614"/>
                    <a:gd name="connsiteX37" fmla="*/ 1350068 w 1699367"/>
                    <a:gd name="connsiteY37" fmla="*/ 363692 h 1573614"/>
                    <a:gd name="connsiteX38" fmla="*/ 1345283 w 1699367"/>
                    <a:gd name="connsiteY38" fmla="*/ 363692 h 1573614"/>
                    <a:gd name="connsiteX39" fmla="*/ 1292643 w 1699367"/>
                    <a:gd name="connsiteY39" fmla="*/ 358906 h 1573614"/>
                    <a:gd name="connsiteX40" fmla="*/ 1292643 w 1699367"/>
                    <a:gd name="connsiteY40" fmla="*/ 363692 h 1573614"/>
                    <a:gd name="connsiteX41" fmla="*/ 1340497 w 1699367"/>
                    <a:gd name="connsiteY41" fmla="*/ 387619 h 1573614"/>
                    <a:gd name="connsiteX42" fmla="*/ 1364424 w 1699367"/>
                    <a:gd name="connsiteY42" fmla="*/ 406760 h 1573614"/>
                    <a:gd name="connsiteX43" fmla="*/ 1383566 w 1699367"/>
                    <a:gd name="connsiteY43" fmla="*/ 445044 h 1573614"/>
                    <a:gd name="connsiteX44" fmla="*/ 1393137 w 1699367"/>
                    <a:gd name="connsiteY44" fmla="*/ 516825 h 1573614"/>
                    <a:gd name="connsiteX45" fmla="*/ 1397922 w 1699367"/>
                    <a:gd name="connsiteY45" fmla="*/ 521610 h 1573614"/>
                    <a:gd name="connsiteX46" fmla="*/ 1407493 w 1699367"/>
                    <a:gd name="connsiteY46" fmla="*/ 454615 h 1573614"/>
                    <a:gd name="connsiteX47" fmla="*/ 1488845 w 1699367"/>
                    <a:gd name="connsiteY47" fmla="*/ 531181 h 1573614"/>
                    <a:gd name="connsiteX48" fmla="*/ 1412278 w 1699367"/>
                    <a:gd name="connsiteY48" fmla="*/ 416331 h 1573614"/>
                    <a:gd name="connsiteX49" fmla="*/ 1527129 w 1699367"/>
                    <a:gd name="connsiteY49" fmla="*/ 502469 h 1573614"/>
                    <a:gd name="connsiteX50" fmla="*/ 1622837 w 1699367"/>
                    <a:gd name="connsiteY50" fmla="*/ 717812 h 1573614"/>
                    <a:gd name="connsiteX51" fmla="*/ 1555841 w 1699367"/>
                    <a:gd name="connsiteY51" fmla="*/ 1215496 h 1573614"/>
                    <a:gd name="connsiteX52" fmla="*/ 1546270 w 1699367"/>
                    <a:gd name="connsiteY52" fmla="*/ 1205925 h 1573614"/>
                    <a:gd name="connsiteX53" fmla="*/ 1565412 w 1699367"/>
                    <a:gd name="connsiteY53" fmla="*/ 923585 h 1573614"/>
                    <a:gd name="connsiteX54" fmla="*/ 1507987 w 1699367"/>
                    <a:gd name="connsiteY54" fmla="*/ 1033650 h 1573614"/>
                    <a:gd name="connsiteX55" fmla="*/ 1527129 w 1699367"/>
                    <a:gd name="connsiteY55" fmla="*/ 861375 h 1573614"/>
                    <a:gd name="connsiteX56" fmla="*/ 1493631 w 1699367"/>
                    <a:gd name="connsiteY56" fmla="*/ 736954 h 1573614"/>
                    <a:gd name="connsiteX57" fmla="*/ 1417064 w 1699367"/>
                    <a:gd name="connsiteY57" fmla="*/ 995367 h 1573614"/>
                    <a:gd name="connsiteX58" fmla="*/ 1407493 w 1699367"/>
                    <a:gd name="connsiteY58" fmla="*/ 655602 h 1573614"/>
                    <a:gd name="connsiteX59" fmla="*/ 1283072 w 1699367"/>
                    <a:gd name="connsiteY59" fmla="*/ 440258 h 1573614"/>
                    <a:gd name="connsiteX60" fmla="*/ 1201720 w 1699367"/>
                    <a:gd name="connsiteY60" fmla="*/ 631675 h 1573614"/>
                    <a:gd name="connsiteX61" fmla="*/ 1158652 w 1699367"/>
                    <a:gd name="connsiteY61" fmla="*/ 392404 h 1573614"/>
                    <a:gd name="connsiteX62" fmla="*/ 895454 w 1699367"/>
                    <a:gd name="connsiteY62" fmla="*/ 516825 h 1573614"/>
                    <a:gd name="connsiteX63" fmla="*/ 991162 w 1699367"/>
                    <a:gd name="connsiteY63" fmla="*/ 378048 h 1573614"/>
                    <a:gd name="connsiteX64" fmla="*/ 881097 w 1699367"/>
                    <a:gd name="connsiteY64" fmla="*/ 401975 h 1573614"/>
                    <a:gd name="connsiteX65" fmla="*/ 742320 w 1699367"/>
                    <a:gd name="connsiteY65" fmla="*/ 387619 h 1573614"/>
                    <a:gd name="connsiteX66" fmla="*/ 483908 w 1699367"/>
                    <a:gd name="connsiteY66" fmla="*/ 459400 h 1573614"/>
                    <a:gd name="connsiteX67" fmla="*/ 584401 w 1699367"/>
                    <a:gd name="connsiteY67" fmla="*/ 334979 h 1573614"/>
                    <a:gd name="connsiteX68" fmla="*/ 555689 w 1699367"/>
                    <a:gd name="connsiteY68" fmla="*/ 330194 h 1573614"/>
                    <a:gd name="connsiteX69" fmla="*/ 555689 w 1699367"/>
                    <a:gd name="connsiteY69" fmla="*/ 330194 h 1573614"/>
                    <a:gd name="connsiteX70" fmla="*/ 526976 w 1699367"/>
                    <a:gd name="connsiteY70" fmla="*/ 330194 h 1573614"/>
                    <a:gd name="connsiteX71" fmla="*/ 526976 w 1699367"/>
                    <a:gd name="connsiteY71" fmla="*/ 330194 h 1573614"/>
                    <a:gd name="connsiteX72" fmla="*/ 220710 w 1699367"/>
                    <a:gd name="connsiteY72" fmla="*/ 507254 h 1573614"/>
                    <a:gd name="connsiteX73" fmla="*/ 503049 w 1699367"/>
                    <a:gd name="connsiteY73" fmla="*/ 224915 h 1573614"/>
                    <a:gd name="connsiteX74" fmla="*/ 163285 w 1699367"/>
                    <a:gd name="connsiteY74" fmla="*/ 320623 h 15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99367" h="1573614">
                      <a:moveTo>
                        <a:pt x="10151" y="387619"/>
                      </a:moveTo>
                      <a:cubicBezTo>
                        <a:pt x="-52059" y="612533"/>
                        <a:pt x="191997" y="770452"/>
                        <a:pt x="191997" y="770452"/>
                      </a:cubicBezTo>
                      <a:cubicBezTo>
                        <a:pt x="191997" y="770452"/>
                        <a:pt x="215924" y="440258"/>
                        <a:pt x="483908" y="411546"/>
                      </a:cubicBezTo>
                      <a:cubicBezTo>
                        <a:pt x="416912" y="488112"/>
                        <a:pt x="440839" y="550323"/>
                        <a:pt x="440839" y="550323"/>
                      </a:cubicBezTo>
                      <a:cubicBezTo>
                        <a:pt x="440839" y="550323"/>
                        <a:pt x="598757" y="373262"/>
                        <a:pt x="890668" y="430688"/>
                      </a:cubicBezTo>
                      <a:cubicBezTo>
                        <a:pt x="809316" y="521610"/>
                        <a:pt x="775818" y="545537"/>
                        <a:pt x="775818" y="545537"/>
                      </a:cubicBezTo>
                      <a:cubicBezTo>
                        <a:pt x="775818" y="545537"/>
                        <a:pt x="976806" y="602962"/>
                        <a:pt x="1158652" y="454615"/>
                      </a:cubicBezTo>
                      <a:cubicBezTo>
                        <a:pt x="1206506" y="612533"/>
                        <a:pt x="1115583" y="669958"/>
                        <a:pt x="1115583" y="669958"/>
                      </a:cubicBezTo>
                      <a:cubicBezTo>
                        <a:pt x="1115583" y="669958"/>
                        <a:pt x="1206506" y="698671"/>
                        <a:pt x="1297429" y="569465"/>
                      </a:cubicBezTo>
                      <a:cubicBezTo>
                        <a:pt x="1407493" y="727383"/>
                        <a:pt x="1369210" y="985796"/>
                        <a:pt x="1330927" y="1134144"/>
                      </a:cubicBezTo>
                      <a:cubicBezTo>
                        <a:pt x="1397922" y="1024079"/>
                        <a:pt x="1536700" y="1043221"/>
                        <a:pt x="1512773" y="1177212"/>
                      </a:cubicBezTo>
                      <a:cubicBezTo>
                        <a:pt x="1488845" y="1311204"/>
                        <a:pt x="1364424" y="1354273"/>
                        <a:pt x="1306999" y="1311204"/>
                      </a:cubicBezTo>
                      <a:cubicBezTo>
                        <a:pt x="1254360" y="1416483"/>
                        <a:pt x="1120368" y="1526548"/>
                        <a:pt x="1015089" y="1569617"/>
                      </a:cubicBezTo>
                      <a:cubicBezTo>
                        <a:pt x="1225647" y="1598329"/>
                        <a:pt x="1479274" y="1469123"/>
                        <a:pt x="1584554" y="1287277"/>
                      </a:cubicBezTo>
                      <a:cubicBezTo>
                        <a:pt x="1694619" y="1091075"/>
                        <a:pt x="1742473" y="856590"/>
                        <a:pt x="1651549" y="655602"/>
                      </a:cubicBezTo>
                      <a:cubicBezTo>
                        <a:pt x="1627622" y="598177"/>
                        <a:pt x="1546270" y="459400"/>
                        <a:pt x="1507987" y="416331"/>
                      </a:cubicBezTo>
                      <a:cubicBezTo>
                        <a:pt x="1503201" y="411546"/>
                        <a:pt x="1555841" y="392404"/>
                        <a:pt x="1555841" y="392404"/>
                      </a:cubicBezTo>
                      <a:cubicBezTo>
                        <a:pt x="1555841" y="392404"/>
                        <a:pt x="1531914" y="354121"/>
                        <a:pt x="1440991" y="349335"/>
                      </a:cubicBezTo>
                      <a:cubicBezTo>
                        <a:pt x="1455347" y="287125"/>
                        <a:pt x="1412278" y="234485"/>
                        <a:pt x="1412278" y="234485"/>
                      </a:cubicBezTo>
                      <a:lnTo>
                        <a:pt x="1393137" y="287125"/>
                      </a:lnTo>
                      <a:cubicBezTo>
                        <a:pt x="1297429" y="143563"/>
                        <a:pt x="1034231" y="38283"/>
                        <a:pt x="732749" y="62210"/>
                      </a:cubicBezTo>
                      <a:cubicBezTo>
                        <a:pt x="421697" y="86138"/>
                        <a:pt x="364272" y="0"/>
                        <a:pt x="364272" y="0"/>
                      </a:cubicBezTo>
                      <a:cubicBezTo>
                        <a:pt x="364272" y="0"/>
                        <a:pt x="359487" y="71781"/>
                        <a:pt x="412126" y="100494"/>
                      </a:cubicBezTo>
                      <a:cubicBezTo>
                        <a:pt x="335559" y="90923"/>
                        <a:pt x="72361" y="162704"/>
                        <a:pt x="10151" y="387619"/>
                      </a:cubicBezTo>
                      <a:close/>
                      <a:moveTo>
                        <a:pt x="163285" y="320623"/>
                      </a:moveTo>
                      <a:cubicBezTo>
                        <a:pt x="191997" y="205773"/>
                        <a:pt x="292491" y="157919"/>
                        <a:pt x="397770" y="133992"/>
                      </a:cubicBezTo>
                      <a:cubicBezTo>
                        <a:pt x="459981" y="119635"/>
                        <a:pt x="522191" y="110065"/>
                        <a:pt x="584401" y="119635"/>
                      </a:cubicBezTo>
                      <a:cubicBezTo>
                        <a:pt x="574830" y="110065"/>
                        <a:pt x="565260" y="100494"/>
                        <a:pt x="555689" y="90923"/>
                      </a:cubicBezTo>
                      <a:cubicBezTo>
                        <a:pt x="550903" y="86138"/>
                        <a:pt x="550903" y="81352"/>
                        <a:pt x="560474" y="81352"/>
                      </a:cubicBezTo>
                      <a:cubicBezTo>
                        <a:pt x="646612" y="100494"/>
                        <a:pt x="737535" y="90923"/>
                        <a:pt x="828458" y="90923"/>
                      </a:cubicBezTo>
                      <a:cubicBezTo>
                        <a:pt x="909810" y="90923"/>
                        <a:pt x="991162" y="95708"/>
                        <a:pt x="1072514" y="114850"/>
                      </a:cubicBezTo>
                      <a:cubicBezTo>
                        <a:pt x="1196935" y="143563"/>
                        <a:pt x="1330927" y="215344"/>
                        <a:pt x="1397922" y="325408"/>
                      </a:cubicBezTo>
                      <a:cubicBezTo>
                        <a:pt x="1397922" y="330194"/>
                        <a:pt x="1397922" y="330194"/>
                        <a:pt x="1397922" y="334979"/>
                      </a:cubicBezTo>
                      <a:cubicBezTo>
                        <a:pt x="1378781" y="301481"/>
                        <a:pt x="1345283" y="263198"/>
                        <a:pt x="1306999" y="253627"/>
                      </a:cubicBezTo>
                      <a:cubicBezTo>
                        <a:pt x="1302214" y="253627"/>
                        <a:pt x="1302214" y="258412"/>
                        <a:pt x="1306999" y="263198"/>
                      </a:cubicBezTo>
                      <a:cubicBezTo>
                        <a:pt x="1335712" y="296696"/>
                        <a:pt x="1373995" y="325408"/>
                        <a:pt x="1383566" y="368477"/>
                      </a:cubicBezTo>
                      <a:cubicBezTo>
                        <a:pt x="1364424" y="339765"/>
                        <a:pt x="1335712" y="315837"/>
                        <a:pt x="1302214" y="306267"/>
                      </a:cubicBezTo>
                      <a:cubicBezTo>
                        <a:pt x="1321356" y="320623"/>
                        <a:pt x="1335712" y="339765"/>
                        <a:pt x="1350068" y="363692"/>
                      </a:cubicBezTo>
                      <a:cubicBezTo>
                        <a:pt x="1350068" y="363692"/>
                        <a:pt x="1345283" y="363692"/>
                        <a:pt x="1345283" y="363692"/>
                      </a:cubicBezTo>
                      <a:cubicBezTo>
                        <a:pt x="1330927" y="358906"/>
                        <a:pt x="1306999" y="349335"/>
                        <a:pt x="1292643" y="358906"/>
                      </a:cubicBezTo>
                      <a:cubicBezTo>
                        <a:pt x="1287858" y="358906"/>
                        <a:pt x="1292643" y="363692"/>
                        <a:pt x="1292643" y="363692"/>
                      </a:cubicBezTo>
                      <a:cubicBezTo>
                        <a:pt x="1306999" y="373262"/>
                        <a:pt x="1326141" y="378048"/>
                        <a:pt x="1340497" y="387619"/>
                      </a:cubicBezTo>
                      <a:cubicBezTo>
                        <a:pt x="1350068" y="392404"/>
                        <a:pt x="1354854" y="397190"/>
                        <a:pt x="1364424" y="406760"/>
                      </a:cubicBezTo>
                      <a:cubicBezTo>
                        <a:pt x="1373995" y="416331"/>
                        <a:pt x="1378781" y="430688"/>
                        <a:pt x="1383566" y="445044"/>
                      </a:cubicBezTo>
                      <a:cubicBezTo>
                        <a:pt x="1388351" y="468971"/>
                        <a:pt x="1388351" y="492898"/>
                        <a:pt x="1393137" y="516825"/>
                      </a:cubicBezTo>
                      <a:cubicBezTo>
                        <a:pt x="1393137" y="516825"/>
                        <a:pt x="1397922" y="521610"/>
                        <a:pt x="1397922" y="521610"/>
                      </a:cubicBezTo>
                      <a:cubicBezTo>
                        <a:pt x="1402708" y="502469"/>
                        <a:pt x="1407493" y="478542"/>
                        <a:pt x="1407493" y="454615"/>
                      </a:cubicBezTo>
                      <a:cubicBezTo>
                        <a:pt x="1431420" y="478542"/>
                        <a:pt x="1488845" y="535967"/>
                        <a:pt x="1488845" y="531181"/>
                      </a:cubicBezTo>
                      <a:cubicBezTo>
                        <a:pt x="1493631" y="512040"/>
                        <a:pt x="1479274" y="454615"/>
                        <a:pt x="1412278" y="416331"/>
                      </a:cubicBezTo>
                      <a:cubicBezTo>
                        <a:pt x="1455347" y="416331"/>
                        <a:pt x="1488845" y="440258"/>
                        <a:pt x="1527129" y="502469"/>
                      </a:cubicBezTo>
                      <a:cubicBezTo>
                        <a:pt x="1574983" y="564679"/>
                        <a:pt x="1603695" y="641246"/>
                        <a:pt x="1622837" y="717812"/>
                      </a:cubicBezTo>
                      <a:cubicBezTo>
                        <a:pt x="1661120" y="880517"/>
                        <a:pt x="1641979" y="1067148"/>
                        <a:pt x="1555841" y="1215496"/>
                      </a:cubicBezTo>
                      <a:cubicBezTo>
                        <a:pt x="1551056" y="1220281"/>
                        <a:pt x="1546270" y="1210710"/>
                        <a:pt x="1546270" y="1205925"/>
                      </a:cubicBezTo>
                      <a:cubicBezTo>
                        <a:pt x="1584554" y="1115002"/>
                        <a:pt x="1589339" y="1019294"/>
                        <a:pt x="1565412" y="923585"/>
                      </a:cubicBezTo>
                      <a:cubicBezTo>
                        <a:pt x="1555841" y="961869"/>
                        <a:pt x="1536700" y="1000152"/>
                        <a:pt x="1507987" y="1033650"/>
                      </a:cubicBezTo>
                      <a:cubicBezTo>
                        <a:pt x="1503201" y="1038435"/>
                        <a:pt x="1541485" y="928371"/>
                        <a:pt x="1527129" y="861375"/>
                      </a:cubicBezTo>
                      <a:cubicBezTo>
                        <a:pt x="1517558" y="823092"/>
                        <a:pt x="1503201" y="780023"/>
                        <a:pt x="1493631" y="736954"/>
                      </a:cubicBezTo>
                      <a:cubicBezTo>
                        <a:pt x="1498416" y="827877"/>
                        <a:pt x="1479274" y="918800"/>
                        <a:pt x="1417064" y="995367"/>
                      </a:cubicBezTo>
                      <a:cubicBezTo>
                        <a:pt x="1412278" y="1000152"/>
                        <a:pt x="1440991" y="765667"/>
                        <a:pt x="1407493" y="655602"/>
                      </a:cubicBezTo>
                      <a:cubicBezTo>
                        <a:pt x="1383566" y="574250"/>
                        <a:pt x="1335712" y="502469"/>
                        <a:pt x="1283072" y="440258"/>
                      </a:cubicBezTo>
                      <a:cubicBezTo>
                        <a:pt x="1287858" y="512040"/>
                        <a:pt x="1259145" y="579035"/>
                        <a:pt x="1201720" y="631675"/>
                      </a:cubicBezTo>
                      <a:cubicBezTo>
                        <a:pt x="1196935" y="636460"/>
                        <a:pt x="1259145" y="488112"/>
                        <a:pt x="1158652" y="392404"/>
                      </a:cubicBezTo>
                      <a:cubicBezTo>
                        <a:pt x="1091656" y="468971"/>
                        <a:pt x="986377" y="526396"/>
                        <a:pt x="895454" y="516825"/>
                      </a:cubicBezTo>
                      <a:cubicBezTo>
                        <a:pt x="890668" y="516825"/>
                        <a:pt x="972020" y="430688"/>
                        <a:pt x="991162" y="378048"/>
                      </a:cubicBezTo>
                      <a:cubicBezTo>
                        <a:pt x="957664" y="392404"/>
                        <a:pt x="924166" y="401975"/>
                        <a:pt x="881097" y="401975"/>
                      </a:cubicBezTo>
                      <a:cubicBezTo>
                        <a:pt x="833243" y="401975"/>
                        <a:pt x="785389" y="392404"/>
                        <a:pt x="742320" y="387619"/>
                      </a:cubicBezTo>
                      <a:cubicBezTo>
                        <a:pt x="699252" y="382833"/>
                        <a:pt x="526976" y="435473"/>
                        <a:pt x="483908" y="459400"/>
                      </a:cubicBezTo>
                      <a:cubicBezTo>
                        <a:pt x="479122" y="464185"/>
                        <a:pt x="512620" y="358906"/>
                        <a:pt x="584401" y="334979"/>
                      </a:cubicBezTo>
                      <a:cubicBezTo>
                        <a:pt x="574830" y="334979"/>
                        <a:pt x="565260" y="330194"/>
                        <a:pt x="555689" y="330194"/>
                      </a:cubicBezTo>
                      <a:lnTo>
                        <a:pt x="555689" y="330194"/>
                      </a:lnTo>
                      <a:cubicBezTo>
                        <a:pt x="546118" y="330194"/>
                        <a:pt x="536547" y="330194"/>
                        <a:pt x="526976" y="330194"/>
                      </a:cubicBezTo>
                      <a:cubicBezTo>
                        <a:pt x="526976" y="330194"/>
                        <a:pt x="526976" y="330194"/>
                        <a:pt x="526976" y="330194"/>
                      </a:cubicBezTo>
                      <a:cubicBezTo>
                        <a:pt x="369058" y="325408"/>
                        <a:pt x="282920" y="368477"/>
                        <a:pt x="220710" y="507254"/>
                      </a:cubicBezTo>
                      <a:cubicBezTo>
                        <a:pt x="215924" y="512040"/>
                        <a:pt x="249422" y="291910"/>
                        <a:pt x="503049" y="224915"/>
                      </a:cubicBezTo>
                      <a:cubicBezTo>
                        <a:pt x="311632" y="124421"/>
                        <a:pt x="163285" y="325408"/>
                        <a:pt x="163285" y="320623"/>
                      </a:cubicBezTo>
                      <a:close/>
                    </a:path>
                  </a:pathLst>
                </a:custGeom>
                <a:solidFill>
                  <a:srgbClr val="D6371E">
                    <a:alpha val="50000"/>
                  </a:srgbClr>
                </a:solidFill>
                <a:ln w="47824"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0C2196B8-C65C-4599-81DA-B764D1E77852}"/>
                    </a:ext>
                  </a:extLst>
                </p:cNvPr>
                <p:cNvSpPr/>
                <p:nvPr/>
              </p:nvSpPr>
              <p:spPr>
                <a:xfrm>
                  <a:off x="9048291" y="6539924"/>
                  <a:ext cx="684314" cy="1004267"/>
                </a:xfrm>
                <a:custGeom>
                  <a:avLst/>
                  <a:gdLst>
                    <a:gd name="connsiteX0" fmla="*/ 287125 w 684314"/>
                    <a:gd name="connsiteY0" fmla="*/ 741740 h 1004267"/>
                    <a:gd name="connsiteX1" fmla="*/ 492898 w 684314"/>
                    <a:gd name="connsiteY1" fmla="*/ 607748 h 1004267"/>
                    <a:gd name="connsiteX2" fmla="*/ 311052 w 684314"/>
                    <a:gd name="connsiteY2" fmla="*/ 564679 h 1004267"/>
                    <a:gd name="connsiteX3" fmla="*/ 277554 w 684314"/>
                    <a:gd name="connsiteY3" fmla="*/ 4785 h 1004267"/>
                    <a:gd name="connsiteX4" fmla="*/ 277554 w 684314"/>
                    <a:gd name="connsiteY4" fmla="*/ 0 h 1004267"/>
                    <a:gd name="connsiteX5" fmla="*/ 287125 w 684314"/>
                    <a:gd name="connsiteY5" fmla="*/ 4785 h 1004267"/>
                    <a:gd name="connsiteX6" fmla="*/ 330194 w 684314"/>
                    <a:gd name="connsiteY6" fmla="*/ 47854 h 1004267"/>
                    <a:gd name="connsiteX7" fmla="*/ 368477 w 684314"/>
                    <a:gd name="connsiteY7" fmla="*/ 167490 h 1004267"/>
                    <a:gd name="connsiteX8" fmla="*/ 373263 w 684314"/>
                    <a:gd name="connsiteY8" fmla="*/ 478542 h 1004267"/>
                    <a:gd name="connsiteX9" fmla="*/ 378048 w 684314"/>
                    <a:gd name="connsiteY9" fmla="*/ 488112 h 1004267"/>
                    <a:gd name="connsiteX10" fmla="*/ 387619 w 684314"/>
                    <a:gd name="connsiteY10" fmla="*/ 497683 h 1004267"/>
                    <a:gd name="connsiteX11" fmla="*/ 497684 w 684314"/>
                    <a:gd name="connsiteY11" fmla="*/ 301481 h 1004267"/>
                    <a:gd name="connsiteX12" fmla="*/ 488112 w 684314"/>
                    <a:gd name="connsiteY12" fmla="*/ 492898 h 1004267"/>
                    <a:gd name="connsiteX13" fmla="*/ 497684 w 684314"/>
                    <a:gd name="connsiteY13" fmla="*/ 502469 h 1004267"/>
                    <a:gd name="connsiteX14" fmla="*/ 531182 w 684314"/>
                    <a:gd name="connsiteY14" fmla="*/ 445044 h 1004267"/>
                    <a:gd name="connsiteX15" fmla="*/ 401975 w 684314"/>
                    <a:gd name="connsiteY15" fmla="*/ 832662 h 1004267"/>
                    <a:gd name="connsiteX16" fmla="*/ 406761 w 684314"/>
                    <a:gd name="connsiteY16" fmla="*/ 842233 h 1004267"/>
                    <a:gd name="connsiteX17" fmla="*/ 646031 w 684314"/>
                    <a:gd name="connsiteY17" fmla="*/ 545537 h 1004267"/>
                    <a:gd name="connsiteX18" fmla="*/ 684315 w 684314"/>
                    <a:gd name="connsiteY18" fmla="*/ 334979 h 1004267"/>
                    <a:gd name="connsiteX19" fmla="*/ 684315 w 684314"/>
                    <a:gd name="connsiteY19" fmla="*/ 325408 h 1004267"/>
                    <a:gd name="connsiteX20" fmla="*/ 569464 w 684314"/>
                    <a:gd name="connsiteY20" fmla="*/ 717812 h 1004267"/>
                    <a:gd name="connsiteX21" fmla="*/ 0 w 684314"/>
                    <a:gd name="connsiteY21" fmla="*/ 1000152 h 1004267"/>
                    <a:gd name="connsiteX22" fmla="*/ 287125 w 684314"/>
                    <a:gd name="connsiteY22" fmla="*/ 741740 h 100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4314" h="1004267">
                      <a:moveTo>
                        <a:pt x="287125" y="741740"/>
                      </a:moveTo>
                      <a:cubicBezTo>
                        <a:pt x="344550" y="784808"/>
                        <a:pt x="468971" y="741740"/>
                        <a:pt x="492898" y="607748"/>
                      </a:cubicBezTo>
                      <a:cubicBezTo>
                        <a:pt x="516825" y="473756"/>
                        <a:pt x="378048" y="449829"/>
                        <a:pt x="311052" y="564679"/>
                      </a:cubicBezTo>
                      <a:cubicBezTo>
                        <a:pt x="349336" y="416331"/>
                        <a:pt x="387619" y="162704"/>
                        <a:pt x="277554" y="4785"/>
                      </a:cubicBezTo>
                      <a:cubicBezTo>
                        <a:pt x="277554" y="4785"/>
                        <a:pt x="277554" y="0"/>
                        <a:pt x="277554" y="0"/>
                      </a:cubicBezTo>
                      <a:cubicBezTo>
                        <a:pt x="277554" y="0"/>
                        <a:pt x="282340" y="0"/>
                        <a:pt x="287125" y="4785"/>
                      </a:cubicBezTo>
                      <a:cubicBezTo>
                        <a:pt x="306267" y="14356"/>
                        <a:pt x="320623" y="28712"/>
                        <a:pt x="330194" y="47854"/>
                      </a:cubicBezTo>
                      <a:cubicBezTo>
                        <a:pt x="349336" y="86137"/>
                        <a:pt x="358906" y="133992"/>
                        <a:pt x="368477" y="167490"/>
                      </a:cubicBezTo>
                      <a:cubicBezTo>
                        <a:pt x="387619" y="267983"/>
                        <a:pt x="382833" y="373262"/>
                        <a:pt x="373263" y="478542"/>
                      </a:cubicBezTo>
                      <a:cubicBezTo>
                        <a:pt x="373263" y="483327"/>
                        <a:pt x="373263" y="483327"/>
                        <a:pt x="378048" y="488112"/>
                      </a:cubicBezTo>
                      <a:cubicBezTo>
                        <a:pt x="378048" y="492898"/>
                        <a:pt x="382833" y="497683"/>
                        <a:pt x="387619" y="497683"/>
                      </a:cubicBezTo>
                      <a:cubicBezTo>
                        <a:pt x="454615" y="449829"/>
                        <a:pt x="488112" y="378048"/>
                        <a:pt x="497684" y="301481"/>
                      </a:cubicBezTo>
                      <a:cubicBezTo>
                        <a:pt x="502469" y="363692"/>
                        <a:pt x="497684" y="430687"/>
                        <a:pt x="488112" y="492898"/>
                      </a:cubicBezTo>
                      <a:cubicBezTo>
                        <a:pt x="488112" y="497683"/>
                        <a:pt x="492898" y="502469"/>
                        <a:pt x="497684" y="502469"/>
                      </a:cubicBezTo>
                      <a:cubicBezTo>
                        <a:pt x="516825" y="488112"/>
                        <a:pt x="526396" y="468971"/>
                        <a:pt x="531182" y="445044"/>
                      </a:cubicBezTo>
                      <a:cubicBezTo>
                        <a:pt x="535967" y="588606"/>
                        <a:pt x="507255" y="727383"/>
                        <a:pt x="401975" y="832662"/>
                      </a:cubicBezTo>
                      <a:cubicBezTo>
                        <a:pt x="397190" y="837448"/>
                        <a:pt x="401975" y="847019"/>
                        <a:pt x="406761" y="842233"/>
                      </a:cubicBezTo>
                      <a:cubicBezTo>
                        <a:pt x="521610" y="775237"/>
                        <a:pt x="602963" y="665173"/>
                        <a:pt x="646031" y="545537"/>
                      </a:cubicBezTo>
                      <a:cubicBezTo>
                        <a:pt x="669958" y="478542"/>
                        <a:pt x="679529" y="406760"/>
                        <a:pt x="684315" y="334979"/>
                      </a:cubicBezTo>
                      <a:cubicBezTo>
                        <a:pt x="684315" y="330194"/>
                        <a:pt x="684315" y="325408"/>
                        <a:pt x="684315" y="325408"/>
                      </a:cubicBezTo>
                      <a:cubicBezTo>
                        <a:pt x="684315" y="459400"/>
                        <a:pt x="636461" y="598177"/>
                        <a:pt x="569464" y="717812"/>
                      </a:cubicBezTo>
                      <a:cubicBezTo>
                        <a:pt x="464185" y="904444"/>
                        <a:pt x="210558" y="1028864"/>
                        <a:pt x="0" y="1000152"/>
                      </a:cubicBezTo>
                      <a:cubicBezTo>
                        <a:pt x="100494" y="957083"/>
                        <a:pt x="234486" y="847019"/>
                        <a:pt x="287125" y="74174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9DEBFEA9-F201-4EEB-B8BD-27C3F77E6DCD}"/>
                    </a:ext>
                  </a:extLst>
                </p:cNvPr>
                <p:cNvSpPr/>
                <p:nvPr/>
              </p:nvSpPr>
              <p:spPr>
                <a:xfrm>
                  <a:off x="8818591" y="6386791"/>
                  <a:ext cx="148348" cy="114849"/>
                </a:xfrm>
                <a:custGeom>
                  <a:avLst/>
                  <a:gdLst>
                    <a:gd name="connsiteX0" fmla="*/ 62211 w 148348"/>
                    <a:gd name="connsiteY0" fmla="*/ 86137 h 114849"/>
                    <a:gd name="connsiteX1" fmla="*/ 0 w 148348"/>
                    <a:gd name="connsiteY1" fmla="*/ 114850 h 114849"/>
                    <a:gd name="connsiteX2" fmla="*/ 100494 w 148348"/>
                    <a:gd name="connsiteY2" fmla="*/ 9571 h 114849"/>
                    <a:gd name="connsiteX3" fmla="*/ 148348 w 148348"/>
                    <a:gd name="connsiteY3" fmla="*/ 0 h 114849"/>
                    <a:gd name="connsiteX4" fmla="*/ 62211 w 148348"/>
                    <a:gd name="connsiteY4" fmla="*/ 86137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348" h="114849">
                      <a:moveTo>
                        <a:pt x="62211" y="86137"/>
                      </a:moveTo>
                      <a:cubicBezTo>
                        <a:pt x="43069" y="100494"/>
                        <a:pt x="19142" y="110065"/>
                        <a:pt x="0" y="114850"/>
                      </a:cubicBezTo>
                      <a:cubicBezTo>
                        <a:pt x="14356" y="100494"/>
                        <a:pt x="47854" y="71781"/>
                        <a:pt x="100494" y="9571"/>
                      </a:cubicBezTo>
                      <a:cubicBezTo>
                        <a:pt x="114850" y="9571"/>
                        <a:pt x="133992" y="4785"/>
                        <a:pt x="148348" y="0"/>
                      </a:cubicBezTo>
                      <a:cubicBezTo>
                        <a:pt x="119635" y="33498"/>
                        <a:pt x="95708" y="66996"/>
                        <a:pt x="62211" y="8613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3" name="Freeform: Shape 152">
                  <a:extLst>
                    <a:ext uri="{FF2B5EF4-FFF2-40B4-BE49-F238E27FC236}">
                      <a16:creationId xmlns:a16="http://schemas.microsoft.com/office/drawing/2014/main" id="{9919DF78-D949-469D-8C5F-71CE01BE7876}"/>
                    </a:ext>
                  </a:extLst>
                </p:cNvPr>
                <p:cNvSpPr/>
                <p:nvPr/>
              </p:nvSpPr>
              <p:spPr>
                <a:xfrm>
                  <a:off x="8464470" y="6362864"/>
                  <a:ext cx="76566" cy="138777"/>
                </a:xfrm>
                <a:custGeom>
                  <a:avLst/>
                  <a:gdLst>
                    <a:gd name="connsiteX0" fmla="*/ 76567 w 76566"/>
                    <a:gd name="connsiteY0" fmla="*/ 0 h 138777"/>
                    <a:gd name="connsiteX1" fmla="*/ 19141 w 76566"/>
                    <a:gd name="connsiteY1" fmla="*/ 95708 h 138777"/>
                    <a:gd name="connsiteX2" fmla="*/ 0 w 76566"/>
                    <a:gd name="connsiteY2" fmla="*/ 138777 h 138777"/>
                    <a:gd name="connsiteX3" fmla="*/ 33498 w 76566"/>
                    <a:gd name="connsiteY3" fmla="*/ 33498 h 138777"/>
                    <a:gd name="connsiteX4" fmla="*/ 76567 w 76566"/>
                    <a:gd name="connsiteY4" fmla="*/ 0 h 13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6" h="138777">
                      <a:moveTo>
                        <a:pt x="76567" y="0"/>
                      </a:moveTo>
                      <a:cubicBezTo>
                        <a:pt x="52640" y="28713"/>
                        <a:pt x="33498" y="62210"/>
                        <a:pt x="19141" y="95708"/>
                      </a:cubicBezTo>
                      <a:cubicBezTo>
                        <a:pt x="14356" y="105279"/>
                        <a:pt x="4785" y="119635"/>
                        <a:pt x="0" y="138777"/>
                      </a:cubicBezTo>
                      <a:cubicBezTo>
                        <a:pt x="0" y="119635"/>
                        <a:pt x="0" y="76567"/>
                        <a:pt x="33498" y="33498"/>
                      </a:cubicBezTo>
                      <a:cubicBezTo>
                        <a:pt x="47854" y="19142"/>
                        <a:pt x="62210" y="9571"/>
                        <a:pt x="76567" y="0"/>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D2D39FF4-9E5F-4974-8C31-95412FFE15EF}"/>
                    </a:ext>
                  </a:extLst>
                </p:cNvPr>
                <p:cNvSpPr/>
                <p:nvPr/>
              </p:nvSpPr>
              <p:spPr>
                <a:xfrm>
                  <a:off x="8023631" y="6061383"/>
                  <a:ext cx="431267" cy="665172"/>
                </a:xfrm>
                <a:custGeom>
                  <a:avLst/>
                  <a:gdLst>
                    <a:gd name="connsiteX0" fmla="*/ 426482 w 431267"/>
                    <a:gd name="connsiteY0" fmla="*/ 4785 h 665172"/>
                    <a:gd name="connsiteX1" fmla="*/ 416912 w 431267"/>
                    <a:gd name="connsiteY1" fmla="*/ 0 h 665172"/>
                    <a:gd name="connsiteX2" fmla="*/ 431268 w 431267"/>
                    <a:gd name="connsiteY2" fmla="*/ 9571 h 665172"/>
                    <a:gd name="connsiteX3" fmla="*/ 144143 w 431267"/>
                    <a:gd name="connsiteY3" fmla="*/ 215344 h 665172"/>
                    <a:gd name="connsiteX4" fmla="*/ 125001 w 431267"/>
                    <a:gd name="connsiteY4" fmla="*/ 478542 h 665172"/>
                    <a:gd name="connsiteX5" fmla="*/ 378628 w 431267"/>
                    <a:gd name="connsiteY5" fmla="*/ 129206 h 665172"/>
                    <a:gd name="connsiteX6" fmla="*/ 244636 w 431267"/>
                    <a:gd name="connsiteY6" fmla="*/ 267983 h 665172"/>
                    <a:gd name="connsiteX7" fmla="*/ 177641 w 431267"/>
                    <a:gd name="connsiteY7" fmla="*/ 574250 h 665172"/>
                    <a:gd name="connsiteX8" fmla="*/ 187212 w 431267"/>
                    <a:gd name="connsiteY8" fmla="*/ 574250 h 665172"/>
                    <a:gd name="connsiteX9" fmla="*/ 302062 w 431267"/>
                    <a:gd name="connsiteY9" fmla="*/ 392404 h 665172"/>
                    <a:gd name="connsiteX10" fmla="*/ 335559 w 431267"/>
                    <a:gd name="connsiteY10" fmla="*/ 368477 h 665172"/>
                    <a:gd name="connsiteX11" fmla="*/ 191997 w 431267"/>
                    <a:gd name="connsiteY11" fmla="*/ 665173 h 665172"/>
                    <a:gd name="connsiteX12" fmla="*/ 10151 w 431267"/>
                    <a:gd name="connsiteY12" fmla="*/ 282340 h 665172"/>
                    <a:gd name="connsiteX13" fmla="*/ 426482 w 431267"/>
                    <a:gd name="connsiteY13" fmla="*/ 4785 h 66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267" h="665172">
                      <a:moveTo>
                        <a:pt x="426482" y="4785"/>
                      </a:moveTo>
                      <a:cubicBezTo>
                        <a:pt x="421697" y="4785"/>
                        <a:pt x="421697" y="0"/>
                        <a:pt x="416912" y="0"/>
                      </a:cubicBezTo>
                      <a:cubicBezTo>
                        <a:pt x="421697" y="4785"/>
                        <a:pt x="426482" y="4785"/>
                        <a:pt x="431268" y="9571"/>
                      </a:cubicBezTo>
                      <a:cubicBezTo>
                        <a:pt x="311632" y="14356"/>
                        <a:pt x="187212" y="105279"/>
                        <a:pt x="144143" y="215344"/>
                      </a:cubicBezTo>
                      <a:cubicBezTo>
                        <a:pt x="91503" y="344550"/>
                        <a:pt x="125001" y="483327"/>
                        <a:pt x="125001" y="478542"/>
                      </a:cubicBezTo>
                      <a:cubicBezTo>
                        <a:pt x="163285" y="224915"/>
                        <a:pt x="345131" y="143563"/>
                        <a:pt x="378628" y="129206"/>
                      </a:cubicBezTo>
                      <a:cubicBezTo>
                        <a:pt x="373843" y="138777"/>
                        <a:pt x="311632" y="157919"/>
                        <a:pt x="244636" y="267983"/>
                      </a:cubicBezTo>
                      <a:cubicBezTo>
                        <a:pt x="196782" y="349335"/>
                        <a:pt x="163285" y="478542"/>
                        <a:pt x="177641" y="574250"/>
                      </a:cubicBezTo>
                      <a:cubicBezTo>
                        <a:pt x="177641" y="579035"/>
                        <a:pt x="187212" y="583821"/>
                        <a:pt x="187212" y="574250"/>
                      </a:cubicBezTo>
                      <a:cubicBezTo>
                        <a:pt x="206353" y="507254"/>
                        <a:pt x="244636" y="440258"/>
                        <a:pt x="302062" y="392404"/>
                      </a:cubicBezTo>
                      <a:cubicBezTo>
                        <a:pt x="311632" y="382833"/>
                        <a:pt x="325989" y="378048"/>
                        <a:pt x="335559" y="368477"/>
                      </a:cubicBezTo>
                      <a:cubicBezTo>
                        <a:pt x="206353" y="473756"/>
                        <a:pt x="191997" y="665173"/>
                        <a:pt x="191997" y="665173"/>
                      </a:cubicBezTo>
                      <a:cubicBezTo>
                        <a:pt x="191997" y="665173"/>
                        <a:pt x="-52059" y="507254"/>
                        <a:pt x="10151" y="282340"/>
                      </a:cubicBezTo>
                      <a:cubicBezTo>
                        <a:pt x="77147" y="66996"/>
                        <a:pt x="340345" y="-4785"/>
                        <a:pt x="426482" y="4785"/>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B7551E35-4945-408A-97A8-978FF660BD04}"/>
                    </a:ext>
                  </a:extLst>
                </p:cNvPr>
                <p:cNvSpPr/>
                <p:nvPr/>
              </p:nvSpPr>
              <p:spPr>
                <a:xfrm>
                  <a:off x="9144000" y="6386791"/>
                  <a:ext cx="85882" cy="253627"/>
                </a:xfrm>
                <a:custGeom>
                  <a:avLst/>
                  <a:gdLst>
                    <a:gd name="connsiteX0" fmla="*/ 4785 w 85882"/>
                    <a:gd name="connsiteY0" fmla="*/ 253627 h 253627"/>
                    <a:gd name="connsiteX1" fmla="*/ 0 w 85882"/>
                    <a:gd name="connsiteY1" fmla="*/ 253627 h 253627"/>
                    <a:gd name="connsiteX2" fmla="*/ 43069 w 85882"/>
                    <a:gd name="connsiteY2" fmla="*/ 38283 h 253627"/>
                    <a:gd name="connsiteX3" fmla="*/ 43069 w 85882"/>
                    <a:gd name="connsiteY3" fmla="*/ 38283 h 253627"/>
                    <a:gd name="connsiteX4" fmla="*/ 38283 w 85882"/>
                    <a:gd name="connsiteY4" fmla="*/ 0 h 253627"/>
                    <a:gd name="connsiteX5" fmla="*/ 4785 w 85882"/>
                    <a:gd name="connsiteY5" fmla="*/ 253627 h 25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882" h="253627">
                      <a:moveTo>
                        <a:pt x="4785" y="253627"/>
                      </a:moveTo>
                      <a:cubicBezTo>
                        <a:pt x="0" y="253627"/>
                        <a:pt x="0" y="253627"/>
                        <a:pt x="0" y="253627"/>
                      </a:cubicBezTo>
                      <a:cubicBezTo>
                        <a:pt x="0" y="253627"/>
                        <a:pt x="90923" y="196202"/>
                        <a:pt x="43069" y="38283"/>
                      </a:cubicBezTo>
                      <a:cubicBezTo>
                        <a:pt x="43069" y="38283"/>
                        <a:pt x="43069" y="38283"/>
                        <a:pt x="43069" y="38283"/>
                      </a:cubicBezTo>
                      <a:cubicBezTo>
                        <a:pt x="43069" y="23927"/>
                        <a:pt x="38283" y="14356"/>
                        <a:pt x="38283" y="0"/>
                      </a:cubicBezTo>
                      <a:cubicBezTo>
                        <a:pt x="114850" y="52640"/>
                        <a:pt x="95708" y="220129"/>
                        <a:pt x="4785" y="253627"/>
                      </a:cubicBezTo>
                      <a:close/>
                    </a:path>
                  </a:pathLst>
                </a:custGeom>
                <a:solidFill>
                  <a:srgbClr val="D6371E">
                    <a:alpha val="80000"/>
                  </a:srgbClr>
                </a:solidFill>
                <a:ln w="47824"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CA837163-DA63-49CD-91B2-6A2C3E9D9FCF}"/>
                    </a:ext>
                  </a:extLst>
                </p:cNvPr>
                <p:cNvSpPr/>
                <p:nvPr/>
              </p:nvSpPr>
              <p:spPr>
                <a:xfrm>
                  <a:off x="9421554" y="6471589"/>
                  <a:ext cx="228476" cy="424583"/>
                </a:xfrm>
                <a:custGeom>
                  <a:avLst/>
                  <a:gdLst>
                    <a:gd name="connsiteX0" fmla="*/ 47854 w 228476"/>
                    <a:gd name="connsiteY0" fmla="*/ 92263 h 424583"/>
                    <a:gd name="connsiteX1" fmla="*/ 14356 w 228476"/>
                    <a:gd name="connsiteY1" fmla="*/ 68336 h 424583"/>
                    <a:gd name="connsiteX2" fmla="*/ 9571 w 228476"/>
                    <a:gd name="connsiteY2" fmla="*/ 73121 h 424583"/>
                    <a:gd name="connsiteX3" fmla="*/ 47854 w 228476"/>
                    <a:gd name="connsiteY3" fmla="*/ 144902 h 424583"/>
                    <a:gd name="connsiteX4" fmla="*/ 66996 w 228476"/>
                    <a:gd name="connsiteY4" fmla="*/ 235825 h 424583"/>
                    <a:gd name="connsiteX5" fmla="*/ 47854 w 228476"/>
                    <a:gd name="connsiteY5" fmla="*/ 412886 h 424583"/>
                    <a:gd name="connsiteX6" fmla="*/ 52640 w 228476"/>
                    <a:gd name="connsiteY6" fmla="*/ 417671 h 424583"/>
                    <a:gd name="connsiteX7" fmla="*/ 71781 w 228476"/>
                    <a:gd name="connsiteY7" fmla="*/ 369817 h 424583"/>
                    <a:gd name="connsiteX8" fmla="*/ 86137 w 228476"/>
                    <a:gd name="connsiteY8" fmla="*/ 312392 h 424583"/>
                    <a:gd name="connsiteX9" fmla="*/ 95708 w 228476"/>
                    <a:gd name="connsiteY9" fmla="*/ 264538 h 424583"/>
                    <a:gd name="connsiteX10" fmla="*/ 95708 w 228476"/>
                    <a:gd name="connsiteY10" fmla="*/ 168829 h 424583"/>
                    <a:gd name="connsiteX11" fmla="*/ 110064 w 228476"/>
                    <a:gd name="connsiteY11" fmla="*/ 192757 h 424583"/>
                    <a:gd name="connsiteX12" fmla="*/ 157919 w 228476"/>
                    <a:gd name="connsiteY12" fmla="*/ 393744 h 424583"/>
                    <a:gd name="connsiteX13" fmla="*/ 162704 w 228476"/>
                    <a:gd name="connsiteY13" fmla="*/ 393744 h 424583"/>
                    <a:gd name="connsiteX14" fmla="*/ 167490 w 228476"/>
                    <a:gd name="connsiteY14" fmla="*/ 293250 h 424583"/>
                    <a:gd name="connsiteX15" fmla="*/ 162704 w 228476"/>
                    <a:gd name="connsiteY15" fmla="*/ 240611 h 424583"/>
                    <a:gd name="connsiteX16" fmla="*/ 157919 w 228476"/>
                    <a:gd name="connsiteY16" fmla="*/ 226254 h 424583"/>
                    <a:gd name="connsiteX17" fmla="*/ 196202 w 228476"/>
                    <a:gd name="connsiteY17" fmla="*/ 317177 h 424583"/>
                    <a:gd name="connsiteX18" fmla="*/ 215344 w 228476"/>
                    <a:gd name="connsiteY18" fmla="*/ 422456 h 424583"/>
                    <a:gd name="connsiteX19" fmla="*/ 220129 w 228476"/>
                    <a:gd name="connsiteY19" fmla="*/ 422456 h 424583"/>
                    <a:gd name="connsiteX20" fmla="*/ 210558 w 228476"/>
                    <a:gd name="connsiteY20" fmla="*/ 216684 h 424583"/>
                    <a:gd name="connsiteX21" fmla="*/ 143563 w 228476"/>
                    <a:gd name="connsiteY21" fmla="*/ 77907 h 424583"/>
                    <a:gd name="connsiteX22" fmla="*/ 105279 w 228476"/>
                    <a:gd name="connsiteY22" fmla="*/ 30052 h 424583"/>
                    <a:gd name="connsiteX23" fmla="*/ 100494 w 228476"/>
                    <a:gd name="connsiteY23" fmla="*/ 34838 h 424583"/>
                    <a:gd name="connsiteX24" fmla="*/ 143563 w 228476"/>
                    <a:gd name="connsiteY24" fmla="*/ 168829 h 424583"/>
                    <a:gd name="connsiteX25" fmla="*/ 143563 w 228476"/>
                    <a:gd name="connsiteY25" fmla="*/ 173615 h 424583"/>
                    <a:gd name="connsiteX26" fmla="*/ 143563 w 228476"/>
                    <a:gd name="connsiteY26" fmla="*/ 168829 h 424583"/>
                    <a:gd name="connsiteX27" fmla="*/ 133992 w 228476"/>
                    <a:gd name="connsiteY27" fmla="*/ 144902 h 424583"/>
                    <a:gd name="connsiteX28" fmla="*/ 105279 w 228476"/>
                    <a:gd name="connsiteY28" fmla="*/ 92263 h 424583"/>
                    <a:gd name="connsiteX29" fmla="*/ 95708 w 228476"/>
                    <a:gd name="connsiteY29" fmla="*/ 92263 h 424583"/>
                    <a:gd name="connsiteX30" fmla="*/ 114850 w 228476"/>
                    <a:gd name="connsiteY30" fmla="*/ 149688 h 424583"/>
                    <a:gd name="connsiteX31" fmla="*/ 86137 w 228476"/>
                    <a:gd name="connsiteY31" fmla="*/ 97048 h 424583"/>
                    <a:gd name="connsiteX32" fmla="*/ 4785 w 228476"/>
                    <a:gd name="connsiteY32" fmla="*/ 1340 h 424583"/>
                    <a:gd name="connsiteX33" fmla="*/ 0 w 228476"/>
                    <a:gd name="connsiteY33" fmla="*/ 6125 h 424583"/>
                    <a:gd name="connsiteX34" fmla="*/ 47854 w 228476"/>
                    <a:gd name="connsiteY34" fmla="*/ 92263 h 42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8476" h="424583">
                      <a:moveTo>
                        <a:pt x="47854" y="92263"/>
                      </a:moveTo>
                      <a:cubicBezTo>
                        <a:pt x="38283" y="82692"/>
                        <a:pt x="28712" y="73121"/>
                        <a:pt x="14356" y="68336"/>
                      </a:cubicBezTo>
                      <a:cubicBezTo>
                        <a:pt x="9571" y="68336"/>
                        <a:pt x="9571" y="73121"/>
                        <a:pt x="9571" y="73121"/>
                      </a:cubicBezTo>
                      <a:cubicBezTo>
                        <a:pt x="19141" y="97048"/>
                        <a:pt x="38283" y="120975"/>
                        <a:pt x="47854" y="144902"/>
                      </a:cubicBezTo>
                      <a:cubicBezTo>
                        <a:pt x="57425" y="173615"/>
                        <a:pt x="66996" y="207113"/>
                        <a:pt x="66996" y="235825"/>
                      </a:cubicBezTo>
                      <a:cubicBezTo>
                        <a:pt x="71781" y="293250"/>
                        <a:pt x="66996" y="355461"/>
                        <a:pt x="47854" y="412886"/>
                      </a:cubicBezTo>
                      <a:cubicBezTo>
                        <a:pt x="47854" y="417671"/>
                        <a:pt x="52640" y="422456"/>
                        <a:pt x="52640" y="417671"/>
                      </a:cubicBezTo>
                      <a:cubicBezTo>
                        <a:pt x="62210" y="403315"/>
                        <a:pt x="66996" y="388959"/>
                        <a:pt x="71781" y="369817"/>
                      </a:cubicBezTo>
                      <a:cubicBezTo>
                        <a:pt x="76567" y="350675"/>
                        <a:pt x="86137" y="331534"/>
                        <a:pt x="86137" y="312392"/>
                      </a:cubicBezTo>
                      <a:cubicBezTo>
                        <a:pt x="90923" y="298036"/>
                        <a:pt x="90923" y="278894"/>
                        <a:pt x="95708" y="264538"/>
                      </a:cubicBezTo>
                      <a:cubicBezTo>
                        <a:pt x="100494" y="235825"/>
                        <a:pt x="105279" y="197542"/>
                        <a:pt x="95708" y="168829"/>
                      </a:cubicBezTo>
                      <a:cubicBezTo>
                        <a:pt x="100494" y="178400"/>
                        <a:pt x="105279" y="183186"/>
                        <a:pt x="110064" y="192757"/>
                      </a:cubicBezTo>
                      <a:cubicBezTo>
                        <a:pt x="143563" y="259752"/>
                        <a:pt x="148348" y="321963"/>
                        <a:pt x="157919" y="393744"/>
                      </a:cubicBezTo>
                      <a:cubicBezTo>
                        <a:pt x="157919" y="398529"/>
                        <a:pt x="162704" y="403315"/>
                        <a:pt x="162704" y="393744"/>
                      </a:cubicBezTo>
                      <a:cubicBezTo>
                        <a:pt x="167490" y="360246"/>
                        <a:pt x="167490" y="326748"/>
                        <a:pt x="167490" y="293250"/>
                      </a:cubicBezTo>
                      <a:cubicBezTo>
                        <a:pt x="167490" y="274109"/>
                        <a:pt x="162704" y="254967"/>
                        <a:pt x="162704" y="240611"/>
                      </a:cubicBezTo>
                      <a:cubicBezTo>
                        <a:pt x="162704" y="235825"/>
                        <a:pt x="148348" y="207113"/>
                        <a:pt x="157919" y="226254"/>
                      </a:cubicBezTo>
                      <a:cubicBezTo>
                        <a:pt x="177060" y="254967"/>
                        <a:pt x="186631" y="288465"/>
                        <a:pt x="196202" y="317177"/>
                      </a:cubicBezTo>
                      <a:cubicBezTo>
                        <a:pt x="205773" y="350675"/>
                        <a:pt x="205773" y="388959"/>
                        <a:pt x="215344" y="422456"/>
                      </a:cubicBezTo>
                      <a:cubicBezTo>
                        <a:pt x="215344" y="422456"/>
                        <a:pt x="220129" y="427242"/>
                        <a:pt x="220129" y="422456"/>
                      </a:cubicBezTo>
                      <a:cubicBezTo>
                        <a:pt x="234485" y="360246"/>
                        <a:pt x="229700" y="278894"/>
                        <a:pt x="210558" y="216684"/>
                      </a:cubicBezTo>
                      <a:cubicBezTo>
                        <a:pt x="196202" y="164044"/>
                        <a:pt x="172275" y="120975"/>
                        <a:pt x="143563" y="77907"/>
                      </a:cubicBezTo>
                      <a:cubicBezTo>
                        <a:pt x="133992" y="58765"/>
                        <a:pt x="124421" y="44409"/>
                        <a:pt x="105279" y="30052"/>
                      </a:cubicBezTo>
                      <a:cubicBezTo>
                        <a:pt x="100494" y="30052"/>
                        <a:pt x="100494" y="30052"/>
                        <a:pt x="100494" y="34838"/>
                      </a:cubicBezTo>
                      <a:cubicBezTo>
                        <a:pt x="114850" y="77907"/>
                        <a:pt x="133992" y="120975"/>
                        <a:pt x="143563" y="168829"/>
                      </a:cubicBezTo>
                      <a:cubicBezTo>
                        <a:pt x="143563" y="173615"/>
                        <a:pt x="143563" y="173615"/>
                        <a:pt x="143563" y="173615"/>
                      </a:cubicBezTo>
                      <a:cubicBezTo>
                        <a:pt x="143563" y="173615"/>
                        <a:pt x="143563" y="168829"/>
                        <a:pt x="143563" y="168829"/>
                      </a:cubicBezTo>
                      <a:cubicBezTo>
                        <a:pt x="138777" y="159259"/>
                        <a:pt x="133992" y="154473"/>
                        <a:pt x="133992" y="144902"/>
                      </a:cubicBezTo>
                      <a:cubicBezTo>
                        <a:pt x="124421" y="125761"/>
                        <a:pt x="114850" y="111405"/>
                        <a:pt x="105279" y="92263"/>
                      </a:cubicBezTo>
                      <a:cubicBezTo>
                        <a:pt x="100494" y="87477"/>
                        <a:pt x="95708" y="87477"/>
                        <a:pt x="95708" y="92263"/>
                      </a:cubicBezTo>
                      <a:cubicBezTo>
                        <a:pt x="95708" y="111405"/>
                        <a:pt x="110064" y="130546"/>
                        <a:pt x="114850" y="149688"/>
                      </a:cubicBezTo>
                      <a:cubicBezTo>
                        <a:pt x="114850" y="135332"/>
                        <a:pt x="95708" y="106619"/>
                        <a:pt x="86137" y="97048"/>
                      </a:cubicBezTo>
                      <a:cubicBezTo>
                        <a:pt x="62210" y="63550"/>
                        <a:pt x="38283" y="25267"/>
                        <a:pt x="4785" y="1340"/>
                      </a:cubicBezTo>
                      <a:cubicBezTo>
                        <a:pt x="0" y="-3445"/>
                        <a:pt x="0" y="6125"/>
                        <a:pt x="0" y="6125"/>
                      </a:cubicBezTo>
                      <a:cubicBezTo>
                        <a:pt x="28712" y="39623"/>
                        <a:pt x="38283" y="63550"/>
                        <a:pt x="47854" y="92263"/>
                      </a:cubicBezTo>
                      <a:close/>
                    </a:path>
                  </a:pathLst>
                </a:custGeom>
                <a:solidFill>
                  <a:srgbClr val="D9531E"/>
                </a:solidFill>
                <a:ln w="47824"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A172DB3A-7664-49C9-8E2B-022F67CF000E}"/>
                    </a:ext>
                  </a:extLst>
                </p:cNvPr>
                <p:cNvSpPr/>
                <p:nvPr/>
              </p:nvSpPr>
              <p:spPr>
                <a:xfrm>
                  <a:off x="8481601" y="6956256"/>
                  <a:ext cx="150359" cy="116431"/>
                </a:xfrm>
                <a:custGeom>
                  <a:avLst/>
                  <a:gdLst>
                    <a:gd name="connsiteX0" fmla="*/ 150359 w 150359"/>
                    <a:gd name="connsiteY0" fmla="*/ 86137 h 116431"/>
                    <a:gd name="connsiteX1" fmla="*/ 40294 w 150359"/>
                    <a:gd name="connsiteY1" fmla="*/ 62210 h 116431"/>
                    <a:gd name="connsiteX2" fmla="*/ 25938 w 150359"/>
                    <a:gd name="connsiteY2" fmla="*/ 0 h 116431"/>
                    <a:gd name="connsiteX3" fmla="*/ 40294 w 150359"/>
                    <a:gd name="connsiteY3" fmla="*/ 105279 h 116431"/>
                    <a:gd name="connsiteX4" fmla="*/ 150359 w 150359"/>
                    <a:gd name="connsiteY4" fmla="*/ 86137 h 116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359" h="116431">
                      <a:moveTo>
                        <a:pt x="150359" y="86137"/>
                      </a:moveTo>
                      <a:cubicBezTo>
                        <a:pt x="150359" y="86137"/>
                        <a:pt x="78578" y="100494"/>
                        <a:pt x="40294" y="62210"/>
                      </a:cubicBezTo>
                      <a:cubicBezTo>
                        <a:pt x="6797" y="23927"/>
                        <a:pt x="25938" y="0"/>
                        <a:pt x="25938" y="0"/>
                      </a:cubicBezTo>
                      <a:cubicBezTo>
                        <a:pt x="25938" y="0"/>
                        <a:pt x="-41058" y="62210"/>
                        <a:pt x="40294" y="105279"/>
                      </a:cubicBezTo>
                      <a:cubicBezTo>
                        <a:pt x="102505" y="138777"/>
                        <a:pt x="150359" y="86137"/>
                        <a:pt x="150359" y="86137"/>
                      </a:cubicBezTo>
                      <a:close/>
                    </a:path>
                  </a:pathLst>
                </a:custGeom>
                <a:solidFill>
                  <a:srgbClr val="FBC98F">
                    <a:alpha val="50000"/>
                  </a:srgbClr>
                </a:solidFill>
                <a:ln w="47824"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5BD56262-5EA4-40E9-8902-3250F709EAFC}"/>
                    </a:ext>
                  </a:extLst>
                </p:cNvPr>
                <p:cNvSpPr/>
                <p:nvPr/>
              </p:nvSpPr>
              <p:spPr>
                <a:xfrm>
                  <a:off x="8684599" y="6058327"/>
                  <a:ext cx="622104" cy="199258"/>
                </a:xfrm>
                <a:custGeom>
                  <a:avLst/>
                  <a:gdLst>
                    <a:gd name="connsiteX0" fmla="*/ 133991 w 622104"/>
                    <a:gd name="connsiteY0" fmla="*/ 7842 h 199258"/>
                    <a:gd name="connsiteX1" fmla="*/ 406761 w 622104"/>
                    <a:gd name="connsiteY1" fmla="*/ 17412 h 199258"/>
                    <a:gd name="connsiteX2" fmla="*/ 535967 w 622104"/>
                    <a:gd name="connsiteY2" fmla="*/ 74837 h 199258"/>
                    <a:gd name="connsiteX3" fmla="*/ 622104 w 622104"/>
                    <a:gd name="connsiteY3" fmla="*/ 141833 h 199258"/>
                    <a:gd name="connsiteX4" fmla="*/ 378048 w 622104"/>
                    <a:gd name="connsiteY4" fmla="*/ 36554 h 199258"/>
                    <a:gd name="connsiteX5" fmla="*/ 612533 w 622104"/>
                    <a:gd name="connsiteY5" fmla="*/ 194473 h 199258"/>
                    <a:gd name="connsiteX6" fmla="*/ 612533 w 622104"/>
                    <a:gd name="connsiteY6" fmla="*/ 199258 h 199258"/>
                    <a:gd name="connsiteX7" fmla="*/ 263198 w 622104"/>
                    <a:gd name="connsiteY7" fmla="*/ 41339 h 199258"/>
                    <a:gd name="connsiteX8" fmla="*/ 57425 w 622104"/>
                    <a:gd name="connsiteY8" fmla="*/ 22198 h 199258"/>
                    <a:gd name="connsiteX9" fmla="*/ 0 w 622104"/>
                    <a:gd name="connsiteY9" fmla="*/ 12627 h 199258"/>
                    <a:gd name="connsiteX10" fmla="*/ 133991 w 622104"/>
                    <a:gd name="connsiteY10" fmla="*/ 7842 h 19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2104" h="199258">
                      <a:moveTo>
                        <a:pt x="133991" y="7842"/>
                      </a:moveTo>
                      <a:cubicBezTo>
                        <a:pt x="224914" y="-1729"/>
                        <a:pt x="320623" y="-6515"/>
                        <a:pt x="406761" y="17412"/>
                      </a:cubicBezTo>
                      <a:cubicBezTo>
                        <a:pt x="449829" y="31769"/>
                        <a:pt x="492898" y="50910"/>
                        <a:pt x="535967" y="74837"/>
                      </a:cubicBezTo>
                      <a:cubicBezTo>
                        <a:pt x="564679" y="93979"/>
                        <a:pt x="598177" y="113121"/>
                        <a:pt x="622104" y="141833"/>
                      </a:cubicBezTo>
                      <a:cubicBezTo>
                        <a:pt x="545538" y="93979"/>
                        <a:pt x="464185" y="55696"/>
                        <a:pt x="378048" y="36554"/>
                      </a:cubicBezTo>
                      <a:cubicBezTo>
                        <a:pt x="473756" y="65267"/>
                        <a:pt x="555108" y="113121"/>
                        <a:pt x="612533" y="194473"/>
                      </a:cubicBezTo>
                      <a:cubicBezTo>
                        <a:pt x="612533" y="194473"/>
                        <a:pt x="612533" y="199258"/>
                        <a:pt x="612533" y="199258"/>
                      </a:cubicBezTo>
                      <a:cubicBezTo>
                        <a:pt x="516825" y="113121"/>
                        <a:pt x="387619" y="60481"/>
                        <a:pt x="263198" y="41339"/>
                      </a:cubicBezTo>
                      <a:cubicBezTo>
                        <a:pt x="196202" y="31769"/>
                        <a:pt x="124421" y="31769"/>
                        <a:pt x="57425" y="22198"/>
                      </a:cubicBezTo>
                      <a:cubicBezTo>
                        <a:pt x="38283" y="22198"/>
                        <a:pt x="19142" y="17412"/>
                        <a:pt x="0" y="12627"/>
                      </a:cubicBezTo>
                      <a:cubicBezTo>
                        <a:pt x="43069" y="17412"/>
                        <a:pt x="86137" y="12627"/>
                        <a:pt x="133991" y="7842"/>
                      </a:cubicBezTo>
                      <a:close/>
                    </a:path>
                  </a:pathLst>
                </a:custGeom>
                <a:solidFill>
                  <a:srgbClr val="D9531E"/>
                </a:solidFill>
                <a:ln w="47824"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FF715B34-F0C6-4321-B326-27A22501222F}"/>
                    </a:ext>
                  </a:extLst>
                </p:cNvPr>
                <p:cNvSpPr/>
                <p:nvPr/>
              </p:nvSpPr>
              <p:spPr>
                <a:xfrm>
                  <a:off x="8584106" y="6262370"/>
                  <a:ext cx="602962" cy="181845"/>
                </a:xfrm>
                <a:custGeom>
                  <a:avLst/>
                  <a:gdLst>
                    <a:gd name="connsiteX0" fmla="*/ 296696 w 602962"/>
                    <a:gd name="connsiteY0" fmla="*/ 76567 h 181845"/>
                    <a:gd name="connsiteX1" fmla="*/ 0 w 602962"/>
                    <a:gd name="connsiteY1" fmla="*/ 119635 h 181845"/>
                    <a:gd name="connsiteX2" fmla="*/ 167490 w 602962"/>
                    <a:gd name="connsiteY2" fmla="*/ 62210 h 181845"/>
                    <a:gd name="connsiteX3" fmla="*/ 320623 w 602962"/>
                    <a:gd name="connsiteY3" fmla="*/ 57425 h 181845"/>
                    <a:gd name="connsiteX4" fmla="*/ 531181 w 602962"/>
                    <a:gd name="connsiteY4" fmla="*/ 0 h 181845"/>
                    <a:gd name="connsiteX5" fmla="*/ 473756 w 602962"/>
                    <a:gd name="connsiteY5" fmla="*/ 119635 h 181845"/>
                    <a:gd name="connsiteX6" fmla="*/ 435473 w 602962"/>
                    <a:gd name="connsiteY6" fmla="*/ 157919 h 181845"/>
                    <a:gd name="connsiteX7" fmla="*/ 521610 w 602962"/>
                    <a:gd name="connsiteY7" fmla="*/ 114850 h 181845"/>
                    <a:gd name="connsiteX8" fmla="*/ 602963 w 602962"/>
                    <a:gd name="connsiteY8" fmla="*/ 43069 h 181845"/>
                    <a:gd name="connsiteX9" fmla="*/ 602963 w 602962"/>
                    <a:gd name="connsiteY9" fmla="*/ 43069 h 181845"/>
                    <a:gd name="connsiteX10" fmla="*/ 555108 w 602962"/>
                    <a:gd name="connsiteY10" fmla="*/ 119635 h 181845"/>
                    <a:gd name="connsiteX11" fmla="*/ 478542 w 602962"/>
                    <a:gd name="connsiteY11" fmla="*/ 167490 h 181845"/>
                    <a:gd name="connsiteX12" fmla="*/ 411546 w 602962"/>
                    <a:gd name="connsiteY12" fmla="*/ 177060 h 181845"/>
                    <a:gd name="connsiteX13" fmla="*/ 363692 w 602962"/>
                    <a:gd name="connsiteY13" fmla="*/ 181846 h 181845"/>
                    <a:gd name="connsiteX14" fmla="*/ 363692 w 602962"/>
                    <a:gd name="connsiteY14" fmla="*/ 177060 h 181845"/>
                    <a:gd name="connsiteX15" fmla="*/ 497683 w 602962"/>
                    <a:gd name="connsiteY15" fmla="*/ 23927 h 181845"/>
                    <a:gd name="connsiteX16" fmla="*/ 296696 w 602962"/>
                    <a:gd name="connsiteY16" fmla="*/ 76567 h 18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2962" h="181845">
                      <a:moveTo>
                        <a:pt x="296696" y="76567"/>
                      </a:moveTo>
                      <a:cubicBezTo>
                        <a:pt x="186631" y="71781"/>
                        <a:pt x="95708" y="66996"/>
                        <a:pt x="0" y="119635"/>
                      </a:cubicBezTo>
                      <a:cubicBezTo>
                        <a:pt x="43068" y="81352"/>
                        <a:pt x="114850" y="66996"/>
                        <a:pt x="167490" y="62210"/>
                      </a:cubicBezTo>
                      <a:cubicBezTo>
                        <a:pt x="220129" y="57425"/>
                        <a:pt x="267983" y="62210"/>
                        <a:pt x="320623" y="57425"/>
                      </a:cubicBezTo>
                      <a:cubicBezTo>
                        <a:pt x="392404" y="57425"/>
                        <a:pt x="473756" y="47854"/>
                        <a:pt x="531181" y="0"/>
                      </a:cubicBezTo>
                      <a:cubicBezTo>
                        <a:pt x="521610" y="43069"/>
                        <a:pt x="502469" y="86138"/>
                        <a:pt x="473756" y="119635"/>
                      </a:cubicBezTo>
                      <a:cubicBezTo>
                        <a:pt x="464185" y="133992"/>
                        <a:pt x="449829" y="143562"/>
                        <a:pt x="435473" y="157919"/>
                      </a:cubicBezTo>
                      <a:cubicBezTo>
                        <a:pt x="464185" y="148348"/>
                        <a:pt x="497683" y="133992"/>
                        <a:pt x="521610" y="114850"/>
                      </a:cubicBezTo>
                      <a:cubicBezTo>
                        <a:pt x="555108" y="95708"/>
                        <a:pt x="579035" y="76567"/>
                        <a:pt x="602963" y="43069"/>
                      </a:cubicBezTo>
                      <a:cubicBezTo>
                        <a:pt x="602963" y="43069"/>
                        <a:pt x="602963" y="43069"/>
                        <a:pt x="602963" y="43069"/>
                      </a:cubicBezTo>
                      <a:cubicBezTo>
                        <a:pt x="598177" y="71781"/>
                        <a:pt x="574250" y="95708"/>
                        <a:pt x="555108" y="119635"/>
                      </a:cubicBezTo>
                      <a:cubicBezTo>
                        <a:pt x="531181" y="138777"/>
                        <a:pt x="507254" y="157919"/>
                        <a:pt x="478542" y="167490"/>
                      </a:cubicBezTo>
                      <a:cubicBezTo>
                        <a:pt x="454615" y="172275"/>
                        <a:pt x="435473" y="172275"/>
                        <a:pt x="411546" y="177060"/>
                      </a:cubicBezTo>
                      <a:cubicBezTo>
                        <a:pt x="397189" y="177060"/>
                        <a:pt x="382833" y="181846"/>
                        <a:pt x="363692" y="181846"/>
                      </a:cubicBezTo>
                      <a:cubicBezTo>
                        <a:pt x="363692" y="181846"/>
                        <a:pt x="363692" y="181846"/>
                        <a:pt x="363692" y="177060"/>
                      </a:cubicBezTo>
                      <a:cubicBezTo>
                        <a:pt x="425902" y="148348"/>
                        <a:pt x="473756" y="90923"/>
                        <a:pt x="497683" y="23927"/>
                      </a:cubicBezTo>
                      <a:cubicBezTo>
                        <a:pt x="445044" y="71781"/>
                        <a:pt x="373262" y="81352"/>
                        <a:pt x="296696" y="76567"/>
                      </a:cubicBezTo>
                      <a:close/>
                    </a:path>
                  </a:pathLst>
                </a:custGeom>
                <a:solidFill>
                  <a:srgbClr val="D9531E"/>
                </a:solidFill>
                <a:ln w="47824"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161C6A61-C8C3-4899-8A5C-FCAC6338971D}"/>
                    </a:ext>
                  </a:extLst>
                </p:cNvPr>
                <p:cNvSpPr/>
                <p:nvPr/>
              </p:nvSpPr>
              <p:spPr>
                <a:xfrm>
                  <a:off x="8402260" y="6247274"/>
                  <a:ext cx="315837" cy="134731"/>
                </a:xfrm>
                <a:custGeom>
                  <a:avLst/>
                  <a:gdLst>
                    <a:gd name="connsiteX0" fmla="*/ 0 w 315837"/>
                    <a:gd name="connsiteY0" fmla="*/ 43809 h 134731"/>
                    <a:gd name="connsiteX1" fmla="*/ 0 w 315837"/>
                    <a:gd name="connsiteY1" fmla="*/ 43809 h 134731"/>
                    <a:gd name="connsiteX2" fmla="*/ 124421 w 315837"/>
                    <a:gd name="connsiteY2" fmla="*/ 5526 h 134731"/>
                    <a:gd name="connsiteX3" fmla="*/ 253627 w 315837"/>
                    <a:gd name="connsiteY3" fmla="*/ 5526 h 134731"/>
                    <a:gd name="connsiteX4" fmla="*/ 315838 w 315837"/>
                    <a:gd name="connsiteY4" fmla="*/ 19882 h 134731"/>
                    <a:gd name="connsiteX5" fmla="*/ 229700 w 315837"/>
                    <a:gd name="connsiteY5" fmla="*/ 67736 h 134731"/>
                    <a:gd name="connsiteX6" fmla="*/ 205773 w 315837"/>
                    <a:gd name="connsiteY6" fmla="*/ 86878 h 134731"/>
                    <a:gd name="connsiteX7" fmla="*/ 153133 w 315837"/>
                    <a:gd name="connsiteY7" fmla="*/ 134732 h 134731"/>
                    <a:gd name="connsiteX8" fmla="*/ 167490 w 315837"/>
                    <a:gd name="connsiteY8" fmla="*/ 110805 h 134731"/>
                    <a:gd name="connsiteX9" fmla="*/ 258413 w 315837"/>
                    <a:gd name="connsiteY9" fmla="*/ 29453 h 134731"/>
                    <a:gd name="connsiteX10" fmla="*/ 205773 w 315837"/>
                    <a:gd name="connsiteY10" fmla="*/ 24667 h 134731"/>
                    <a:gd name="connsiteX11" fmla="*/ 0 w 315837"/>
                    <a:gd name="connsiteY11" fmla="*/ 43809 h 134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5837" h="134731">
                      <a:moveTo>
                        <a:pt x="0" y="43809"/>
                      </a:moveTo>
                      <a:cubicBezTo>
                        <a:pt x="0" y="43809"/>
                        <a:pt x="0" y="43809"/>
                        <a:pt x="0" y="43809"/>
                      </a:cubicBezTo>
                      <a:cubicBezTo>
                        <a:pt x="38283" y="24667"/>
                        <a:pt x="81352" y="10311"/>
                        <a:pt x="124421" y="5526"/>
                      </a:cubicBezTo>
                      <a:cubicBezTo>
                        <a:pt x="167490" y="740"/>
                        <a:pt x="210558" y="-4045"/>
                        <a:pt x="253627" y="5526"/>
                      </a:cubicBezTo>
                      <a:cubicBezTo>
                        <a:pt x="272769" y="10311"/>
                        <a:pt x="296696" y="15097"/>
                        <a:pt x="315838" y="19882"/>
                      </a:cubicBezTo>
                      <a:cubicBezTo>
                        <a:pt x="287125" y="29453"/>
                        <a:pt x="253627" y="53380"/>
                        <a:pt x="229700" y="67736"/>
                      </a:cubicBezTo>
                      <a:cubicBezTo>
                        <a:pt x="220129" y="72522"/>
                        <a:pt x="210558" y="82092"/>
                        <a:pt x="205773" y="86878"/>
                      </a:cubicBezTo>
                      <a:cubicBezTo>
                        <a:pt x="186631" y="101234"/>
                        <a:pt x="167490" y="115590"/>
                        <a:pt x="153133" y="134732"/>
                      </a:cubicBezTo>
                      <a:cubicBezTo>
                        <a:pt x="157919" y="125161"/>
                        <a:pt x="162704" y="120376"/>
                        <a:pt x="167490" y="110805"/>
                      </a:cubicBezTo>
                      <a:cubicBezTo>
                        <a:pt x="191417" y="77307"/>
                        <a:pt x="224914" y="48594"/>
                        <a:pt x="258413" y="29453"/>
                      </a:cubicBezTo>
                      <a:cubicBezTo>
                        <a:pt x="239271" y="29453"/>
                        <a:pt x="224914" y="24667"/>
                        <a:pt x="205773" y="24667"/>
                      </a:cubicBezTo>
                      <a:cubicBezTo>
                        <a:pt x="129206" y="10311"/>
                        <a:pt x="66996" y="19882"/>
                        <a:pt x="0" y="43809"/>
                      </a:cubicBezTo>
                      <a:close/>
                    </a:path>
                  </a:pathLst>
                </a:custGeom>
                <a:solidFill>
                  <a:srgbClr val="D9531E"/>
                </a:solidFill>
                <a:ln w="47824"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AD52F89A-12D2-4598-A2D6-26354D546987}"/>
                    </a:ext>
                  </a:extLst>
                </p:cNvPr>
                <p:cNvSpPr/>
                <p:nvPr/>
              </p:nvSpPr>
              <p:spPr>
                <a:xfrm>
                  <a:off x="9263635" y="6324581"/>
                  <a:ext cx="34414" cy="215343"/>
                </a:xfrm>
                <a:custGeom>
                  <a:avLst/>
                  <a:gdLst>
                    <a:gd name="connsiteX0" fmla="*/ 14356 w 34414"/>
                    <a:gd name="connsiteY0" fmla="*/ 129206 h 215343"/>
                    <a:gd name="connsiteX1" fmla="*/ 0 w 34414"/>
                    <a:gd name="connsiteY1" fmla="*/ 0 h 215343"/>
                    <a:gd name="connsiteX2" fmla="*/ 33498 w 34414"/>
                    <a:gd name="connsiteY2" fmla="*/ 119635 h 215343"/>
                    <a:gd name="connsiteX3" fmla="*/ 4785 w 34414"/>
                    <a:gd name="connsiteY3" fmla="*/ 215344 h 215343"/>
                    <a:gd name="connsiteX4" fmla="*/ 14356 w 34414"/>
                    <a:gd name="connsiteY4" fmla="*/ 129206 h 215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14" h="215343">
                      <a:moveTo>
                        <a:pt x="14356" y="129206"/>
                      </a:moveTo>
                      <a:cubicBezTo>
                        <a:pt x="14356" y="90923"/>
                        <a:pt x="9571" y="43069"/>
                        <a:pt x="0" y="0"/>
                      </a:cubicBezTo>
                      <a:cubicBezTo>
                        <a:pt x="23927" y="33498"/>
                        <a:pt x="38283" y="81352"/>
                        <a:pt x="33498" y="119635"/>
                      </a:cubicBezTo>
                      <a:cubicBezTo>
                        <a:pt x="33498" y="153133"/>
                        <a:pt x="19142" y="186631"/>
                        <a:pt x="4785" y="215344"/>
                      </a:cubicBezTo>
                      <a:cubicBezTo>
                        <a:pt x="9571" y="186631"/>
                        <a:pt x="9571" y="153133"/>
                        <a:pt x="14356" y="129206"/>
                      </a:cubicBezTo>
                      <a:close/>
                    </a:path>
                  </a:pathLst>
                </a:custGeom>
                <a:solidFill>
                  <a:srgbClr val="D9531E"/>
                </a:solidFill>
                <a:ln w="47824" cap="flat">
                  <a:noFill/>
                  <a:prstDash val="solid"/>
                  <a:miter/>
                </a:ln>
              </p:spPr>
              <p:txBody>
                <a:bodyPr rtlCol="0" anchor="ctr"/>
                <a:lstStyle/>
                <a:p>
                  <a:endParaRPr lang="en-US"/>
                </a:p>
              </p:txBody>
            </p:sp>
            <p:pic>
              <p:nvPicPr>
                <p:cNvPr id="162" name="Picture 161">
                  <a:extLst>
                    <a:ext uri="{FF2B5EF4-FFF2-40B4-BE49-F238E27FC236}">
                      <a16:creationId xmlns:a16="http://schemas.microsoft.com/office/drawing/2014/main" id="{96DFE477-E46B-4C99-92D4-494DCFDB6987}"/>
                    </a:ext>
                  </a:extLst>
                </p:cNvPr>
                <p:cNvPicPr>
                  <a:picLocks noChangeAspect="1"/>
                </p:cNvPicPr>
                <p:nvPr/>
              </p:nvPicPr>
              <p:blipFill>
                <a:blip r:embed="rId18"/>
                <a:stretch>
                  <a:fillRect/>
                </a:stretch>
              </p:blipFill>
              <p:spPr>
                <a:xfrm>
                  <a:off x="8819405" y="6892954"/>
                  <a:ext cx="321580" cy="206729"/>
                </a:xfrm>
                <a:custGeom>
                  <a:avLst/>
                  <a:gdLst>
                    <a:gd name="connsiteX0" fmla="*/ 102 w 321580"/>
                    <a:gd name="connsiteY0" fmla="*/ 26 h 206729"/>
                    <a:gd name="connsiteX1" fmla="*/ 321682 w 321580"/>
                    <a:gd name="connsiteY1" fmla="*/ 26 h 206729"/>
                    <a:gd name="connsiteX2" fmla="*/ 321682 w 321580"/>
                    <a:gd name="connsiteY2" fmla="*/ 206756 h 206729"/>
                    <a:gd name="connsiteX3" fmla="*/ 102 w 321580"/>
                    <a:gd name="connsiteY3" fmla="*/ 206756 h 206729"/>
                  </a:gdLst>
                  <a:ahLst/>
                  <a:cxnLst>
                    <a:cxn ang="0">
                      <a:pos x="connsiteX0" y="connsiteY0"/>
                    </a:cxn>
                    <a:cxn ang="0">
                      <a:pos x="connsiteX1" y="connsiteY1"/>
                    </a:cxn>
                    <a:cxn ang="0">
                      <a:pos x="connsiteX2" y="connsiteY2"/>
                    </a:cxn>
                    <a:cxn ang="0">
                      <a:pos x="connsiteX3" y="connsiteY3"/>
                    </a:cxn>
                  </a:cxnLst>
                  <a:rect l="l" t="t" r="r" b="b"/>
                  <a:pathLst>
                    <a:path w="321580" h="206729">
                      <a:moveTo>
                        <a:pt x="102" y="26"/>
                      </a:moveTo>
                      <a:lnTo>
                        <a:pt x="321682" y="26"/>
                      </a:lnTo>
                      <a:lnTo>
                        <a:pt x="321682" y="206756"/>
                      </a:lnTo>
                      <a:lnTo>
                        <a:pt x="102" y="206756"/>
                      </a:lnTo>
                      <a:close/>
                    </a:path>
                  </a:pathLst>
                </a:custGeom>
              </p:spPr>
            </p:pic>
            <p:pic>
              <p:nvPicPr>
                <p:cNvPr id="163" name="Picture 162">
                  <a:extLst>
                    <a:ext uri="{FF2B5EF4-FFF2-40B4-BE49-F238E27FC236}">
                      <a16:creationId xmlns:a16="http://schemas.microsoft.com/office/drawing/2014/main" id="{C12ADA9E-9640-4045-8400-59198C23B350}"/>
                    </a:ext>
                  </a:extLst>
                </p:cNvPr>
                <p:cNvPicPr>
                  <a:picLocks noChangeAspect="1"/>
                </p:cNvPicPr>
                <p:nvPr/>
              </p:nvPicPr>
              <p:blipFill>
                <a:blip r:embed="rId19"/>
                <a:stretch>
                  <a:fillRect/>
                </a:stretch>
              </p:blipFill>
              <p:spPr>
                <a:xfrm>
                  <a:off x="8200478" y="6893055"/>
                  <a:ext cx="275640" cy="172274"/>
                </a:xfrm>
                <a:custGeom>
                  <a:avLst/>
                  <a:gdLst>
                    <a:gd name="connsiteX0" fmla="*/ 91 w 275640"/>
                    <a:gd name="connsiteY0" fmla="*/ 27 h 172274"/>
                    <a:gd name="connsiteX1" fmla="*/ 275731 w 275640"/>
                    <a:gd name="connsiteY1" fmla="*/ 27 h 172274"/>
                    <a:gd name="connsiteX2" fmla="*/ 275731 w 275640"/>
                    <a:gd name="connsiteY2" fmla="*/ 172302 h 172274"/>
                    <a:gd name="connsiteX3" fmla="*/ 91 w 275640"/>
                    <a:gd name="connsiteY3" fmla="*/ 172302 h 172274"/>
                  </a:gdLst>
                  <a:ahLst/>
                  <a:cxnLst>
                    <a:cxn ang="0">
                      <a:pos x="connsiteX0" y="connsiteY0"/>
                    </a:cxn>
                    <a:cxn ang="0">
                      <a:pos x="connsiteX1" y="connsiteY1"/>
                    </a:cxn>
                    <a:cxn ang="0">
                      <a:pos x="connsiteX2" y="connsiteY2"/>
                    </a:cxn>
                    <a:cxn ang="0">
                      <a:pos x="connsiteX3" y="connsiteY3"/>
                    </a:cxn>
                  </a:cxnLst>
                  <a:rect l="l" t="t" r="r" b="b"/>
                  <a:pathLst>
                    <a:path w="275640" h="172274">
                      <a:moveTo>
                        <a:pt x="91" y="27"/>
                      </a:moveTo>
                      <a:lnTo>
                        <a:pt x="275731" y="27"/>
                      </a:lnTo>
                      <a:lnTo>
                        <a:pt x="275731" y="172302"/>
                      </a:lnTo>
                      <a:lnTo>
                        <a:pt x="91" y="172302"/>
                      </a:lnTo>
                      <a:close/>
                    </a:path>
                  </a:pathLst>
                </a:custGeom>
              </p:spPr>
            </p:pic>
            <p:grpSp>
              <p:nvGrpSpPr>
                <p:cNvPr id="164" name="Graphic 3">
                  <a:extLst>
                    <a:ext uri="{FF2B5EF4-FFF2-40B4-BE49-F238E27FC236}">
                      <a16:creationId xmlns:a16="http://schemas.microsoft.com/office/drawing/2014/main" id="{46220266-DAC2-4E21-81E3-65D566B22F6A}"/>
                    </a:ext>
                  </a:extLst>
                </p:cNvPr>
                <p:cNvGrpSpPr/>
                <p:nvPr/>
              </p:nvGrpSpPr>
              <p:grpSpPr>
                <a:xfrm>
                  <a:off x="8799450" y="6684937"/>
                  <a:ext cx="253626" cy="280889"/>
                  <a:chOff x="8799450" y="6684937"/>
                  <a:chExt cx="253626" cy="280889"/>
                </a:xfrm>
              </p:grpSpPr>
              <p:sp>
                <p:nvSpPr>
                  <p:cNvPr id="204" name="Freeform: Shape 203">
                    <a:extLst>
                      <a:ext uri="{FF2B5EF4-FFF2-40B4-BE49-F238E27FC236}">
                        <a16:creationId xmlns:a16="http://schemas.microsoft.com/office/drawing/2014/main" id="{18920D80-9C46-4B5C-9F28-023FE40CA912}"/>
                      </a:ext>
                    </a:extLst>
                  </p:cNvPr>
                  <p:cNvSpPr/>
                  <p:nvPr/>
                </p:nvSpPr>
                <p:spPr>
                  <a:xfrm>
                    <a:off x="8799450" y="6684937"/>
                    <a:ext cx="253626" cy="280889"/>
                  </a:xfrm>
                  <a:custGeom>
                    <a:avLst/>
                    <a:gdLst>
                      <a:gd name="connsiteX0" fmla="*/ 28712 w 253626"/>
                      <a:gd name="connsiteY0" fmla="*/ 237820 h 280889"/>
                      <a:gd name="connsiteX1" fmla="*/ 33498 w 253626"/>
                      <a:gd name="connsiteY1" fmla="*/ 233035 h 280889"/>
                      <a:gd name="connsiteX2" fmla="*/ 33498 w 253626"/>
                      <a:gd name="connsiteY2" fmla="*/ 233035 h 280889"/>
                      <a:gd name="connsiteX3" fmla="*/ 28712 w 253626"/>
                      <a:gd name="connsiteY3" fmla="*/ 166039 h 280889"/>
                      <a:gd name="connsiteX4" fmla="*/ 162704 w 253626"/>
                      <a:gd name="connsiteY4" fmla="*/ 3335 h 280889"/>
                      <a:gd name="connsiteX5" fmla="*/ 229700 w 253626"/>
                      <a:gd name="connsiteY5" fmla="*/ 166039 h 280889"/>
                      <a:gd name="connsiteX6" fmla="*/ 224914 w 253626"/>
                      <a:gd name="connsiteY6" fmla="*/ 166039 h 280889"/>
                      <a:gd name="connsiteX7" fmla="*/ 215344 w 253626"/>
                      <a:gd name="connsiteY7" fmla="*/ 132541 h 280889"/>
                      <a:gd name="connsiteX8" fmla="*/ 215344 w 253626"/>
                      <a:gd name="connsiteY8" fmla="*/ 151683 h 280889"/>
                      <a:gd name="connsiteX9" fmla="*/ 196202 w 253626"/>
                      <a:gd name="connsiteY9" fmla="*/ 213893 h 280889"/>
                      <a:gd name="connsiteX10" fmla="*/ 253627 w 253626"/>
                      <a:gd name="connsiteY10" fmla="*/ 271318 h 280889"/>
                      <a:gd name="connsiteX11" fmla="*/ 248842 w 253626"/>
                      <a:gd name="connsiteY11" fmla="*/ 276104 h 280889"/>
                      <a:gd name="connsiteX12" fmla="*/ 114850 w 253626"/>
                      <a:gd name="connsiteY12" fmla="*/ 233035 h 280889"/>
                      <a:gd name="connsiteX13" fmla="*/ 0 w 253626"/>
                      <a:gd name="connsiteY13" fmla="*/ 280889 h 280889"/>
                      <a:gd name="connsiteX14" fmla="*/ 0 w 253626"/>
                      <a:gd name="connsiteY14" fmla="*/ 280889 h 280889"/>
                      <a:gd name="connsiteX15" fmla="*/ 28712 w 253626"/>
                      <a:gd name="connsiteY15" fmla="*/ 237820 h 280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626" h="280889">
                        <a:moveTo>
                          <a:pt x="28712" y="237820"/>
                        </a:moveTo>
                        <a:cubicBezTo>
                          <a:pt x="28712" y="237820"/>
                          <a:pt x="33498" y="233035"/>
                          <a:pt x="33498" y="233035"/>
                        </a:cubicBezTo>
                        <a:cubicBezTo>
                          <a:pt x="33498" y="233035"/>
                          <a:pt x="33498" y="233035"/>
                          <a:pt x="33498" y="233035"/>
                        </a:cubicBezTo>
                        <a:cubicBezTo>
                          <a:pt x="52640" y="218679"/>
                          <a:pt x="28712" y="185181"/>
                          <a:pt x="28712" y="166039"/>
                        </a:cubicBezTo>
                        <a:cubicBezTo>
                          <a:pt x="19141" y="89473"/>
                          <a:pt x="66996" y="-20592"/>
                          <a:pt x="162704" y="3335"/>
                        </a:cubicBezTo>
                        <a:cubicBezTo>
                          <a:pt x="234485" y="22477"/>
                          <a:pt x="234485" y="108614"/>
                          <a:pt x="229700" y="166039"/>
                        </a:cubicBezTo>
                        <a:cubicBezTo>
                          <a:pt x="229700" y="170825"/>
                          <a:pt x="224914" y="166039"/>
                          <a:pt x="224914" y="166039"/>
                        </a:cubicBezTo>
                        <a:cubicBezTo>
                          <a:pt x="220129" y="151683"/>
                          <a:pt x="220129" y="151683"/>
                          <a:pt x="215344" y="132541"/>
                        </a:cubicBezTo>
                        <a:cubicBezTo>
                          <a:pt x="215344" y="127756"/>
                          <a:pt x="215344" y="146897"/>
                          <a:pt x="215344" y="151683"/>
                        </a:cubicBezTo>
                        <a:cubicBezTo>
                          <a:pt x="215344" y="175610"/>
                          <a:pt x="205773" y="194752"/>
                          <a:pt x="196202" y="213893"/>
                        </a:cubicBezTo>
                        <a:cubicBezTo>
                          <a:pt x="220129" y="228250"/>
                          <a:pt x="244056" y="247391"/>
                          <a:pt x="253627" y="271318"/>
                        </a:cubicBezTo>
                        <a:cubicBezTo>
                          <a:pt x="253627" y="276104"/>
                          <a:pt x="253627" y="280889"/>
                          <a:pt x="248842" y="276104"/>
                        </a:cubicBezTo>
                        <a:cubicBezTo>
                          <a:pt x="215344" y="247391"/>
                          <a:pt x="167490" y="233035"/>
                          <a:pt x="114850" y="233035"/>
                        </a:cubicBezTo>
                        <a:cubicBezTo>
                          <a:pt x="71781" y="237820"/>
                          <a:pt x="33498" y="247391"/>
                          <a:pt x="0" y="280889"/>
                        </a:cubicBezTo>
                        <a:cubicBezTo>
                          <a:pt x="0" y="280889"/>
                          <a:pt x="0" y="280889"/>
                          <a:pt x="0" y="280889"/>
                        </a:cubicBezTo>
                        <a:cubicBezTo>
                          <a:pt x="14356" y="266533"/>
                          <a:pt x="23927" y="252177"/>
                          <a:pt x="28712" y="237820"/>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205" name="Graphic 3">
                    <a:extLst>
                      <a:ext uri="{FF2B5EF4-FFF2-40B4-BE49-F238E27FC236}">
                        <a16:creationId xmlns:a16="http://schemas.microsoft.com/office/drawing/2014/main" id="{15A45D5A-4CB5-4EAA-A769-B774B5B29E3C}"/>
                      </a:ext>
                    </a:extLst>
                  </p:cNvPr>
                  <p:cNvGrpSpPr/>
                  <p:nvPr/>
                </p:nvGrpSpPr>
                <p:grpSpPr>
                  <a:xfrm>
                    <a:off x="8837733" y="6702628"/>
                    <a:ext cx="191416" cy="239270"/>
                    <a:chOff x="8837733" y="6702628"/>
                    <a:chExt cx="191416" cy="239270"/>
                  </a:xfrm>
                </p:grpSpPr>
                <p:grpSp>
                  <p:nvGrpSpPr>
                    <p:cNvPr id="207" name="Graphic 3">
                      <a:extLst>
                        <a:ext uri="{FF2B5EF4-FFF2-40B4-BE49-F238E27FC236}">
                          <a16:creationId xmlns:a16="http://schemas.microsoft.com/office/drawing/2014/main" id="{282E9B63-AB08-47AC-8FF5-2AEBE50BD8F0}"/>
                        </a:ext>
                      </a:extLst>
                    </p:cNvPr>
                    <p:cNvGrpSpPr/>
                    <p:nvPr/>
                  </p:nvGrpSpPr>
                  <p:grpSpPr>
                    <a:xfrm>
                      <a:off x="8856417" y="6702628"/>
                      <a:ext cx="158711" cy="207243"/>
                      <a:chOff x="8856417" y="6702628"/>
                      <a:chExt cx="158711" cy="207243"/>
                    </a:xfrm>
                  </p:grpSpPr>
                  <p:sp>
                    <p:nvSpPr>
                      <p:cNvPr id="209" name="Freeform: Shape 208">
                        <a:extLst>
                          <a:ext uri="{FF2B5EF4-FFF2-40B4-BE49-F238E27FC236}">
                            <a16:creationId xmlns:a16="http://schemas.microsoft.com/office/drawing/2014/main" id="{B0B1B35F-C1C6-4A0D-978F-C76806EDB5C2}"/>
                          </a:ext>
                        </a:extLst>
                      </p:cNvPr>
                      <p:cNvSpPr/>
                      <p:nvPr/>
                    </p:nvSpPr>
                    <p:spPr>
                      <a:xfrm>
                        <a:off x="8866445" y="6702628"/>
                        <a:ext cx="148683" cy="87541"/>
                      </a:xfrm>
                      <a:custGeom>
                        <a:avLst/>
                        <a:gdLst>
                          <a:gd name="connsiteX0" fmla="*/ 0 w 148683"/>
                          <a:gd name="connsiteY0" fmla="*/ 52640 h 87541"/>
                          <a:gd name="connsiteX1" fmla="*/ 66996 w 148683"/>
                          <a:gd name="connsiteY1" fmla="*/ 0 h 87541"/>
                          <a:gd name="connsiteX2" fmla="*/ 129206 w 148683"/>
                          <a:gd name="connsiteY2" fmla="*/ 86137 h 87541"/>
                          <a:gd name="connsiteX3" fmla="*/ 0 w 148683"/>
                          <a:gd name="connsiteY3" fmla="*/ 52640 h 87541"/>
                        </a:gdLst>
                        <a:ahLst/>
                        <a:cxnLst>
                          <a:cxn ang="0">
                            <a:pos x="connsiteX0" y="connsiteY0"/>
                          </a:cxn>
                          <a:cxn ang="0">
                            <a:pos x="connsiteX1" y="connsiteY1"/>
                          </a:cxn>
                          <a:cxn ang="0">
                            <a:pos x="connsiteX2" y="connsiteY2"/>
                          </a:cxn>
                          <a:cxn ang="0">
                            <a:pos x="connsiteX3" y="connsiteY3"/>
                          </a:cxn>
                        </a:cxnLst>
                        <a:rect l="l" t="t" r="r" b="b"/>
                        <a:pathLst>
                          <a:path w="148683" h="87541">
                            <a:moveTo>
                              <a:pt x="0" y="52640"/>
                            </a:moveTo>
                            <a:cubicBezTo>
                              <a:pt x="0" y="52640"/>
                              <a:pt x="14356" y="0"/>
                              <a:pt x="66996" y="0"/>
                            </a:cubicBezTo>
                            <a:cubicBezTo>
                              <a:pt x="129206" y="0"/>
                              <a:pt x="177061" y="100494"/>
                              <a:pt x="129206" y="86137"/>
                            </a:cubicBezTo>
                            <a:cubicBezTo>
                              <a:pt x="86138" y="76567"/>
                              <a:pt x="28713" y="23927"/>
                              <a:pt x="0" y="52640"/>
                            </a:cubicBezTo>
                            <a:close/>
                          </a:path>
                        </a:pathLst>
                      </a:custGeom>
                      <a:solidFill>
                        <a:srgbClr val="6F1200"/>
                      </a:solidFill>
                      <a:ln w="47824"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20743832-FAFC-4535-82F3-BC4F7482E0DC}"/>
                          </a:ext>
                        </a:extLst>
                      </p:cNvPr>
                      <p:cNvSpPr/>
                      <p:nvPr/>
                    </p:nvSpPr>
                    <p:spPr>
                      <a:xfrm>
                        <a:off x="8856417" y="6715514"/>
                        <a:ext cx="139234" cy="194358"/>
                      </a:xfrm>
                      <a:custGeom>
                        <a:avLst/>
                        <a:gdLst>
                          <a:gd name="connsiteX0" fmla="*/ 457 w 139234"/>
                          <a:gd name="connsiteY0" fmla="*/ 111536 h 194358"/>
                          <a:gd name="connsiteX1" fmla="*/ 72238 w 139234"/>
                          <a:gd name="connsiteY1" fmla="*/ 192888 h 194358"/>
                          <a:gd name="connsiteX2" fmla="*/ 139234 w 139234"/>
                          <a:gd name="connsiteY2" fmla="*/ 82823 h 194358"/>
                          <a:gd name="connsiteX3" fmla="*/ 67453 w 139234"/>
                          <a:gd name="connsiteY3" fmla="*/ 1471 h 194358"/>
                          <a:gd name="connsiteX4" fmla="*/ 457 w 139234"/>
                          <a:gd name="connsiteY4" fmla="*/ 111536 h 19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234" h="194358">
                            <a:moveTo>
                              <a:pt x="457" y="111536"/>
                            </a:moveTo>
                            <a:cubicBezTo>
                              <a:pt x="457" y="164175"/>
                              <a:pt x="33955" y="202458"/>
                              <a:pt x="72238" y="192888"/>
                            </a:cubicBezTo>
                            <a:cubicBezTo>
                              <a:pt x="110522" y="183317"/>
                              <a:pt x="139234" y="135463"/>
                              <a:pt x="139234" y="82823"/>
                            </a:cubicBezTo>
                            <a:cubicBezTo>
                              <a:pt x="139234" y="30184"/>
                              <a:pt x="105736" y="-8100"/>
                              <a:pt x="67453" y="1471"/>
                            </a:cubicBezTo>
                            <a:cubicBezTo>
                              <a:pt x="29170" y="6256"/>
                              <a:pt x="-4328" y="58896"/>
                              <a:pt x="457" y="111536"/>
                            </a:cubicBezTo>
                            <a:close/>
                          </a:path>
                        </a:pathLst>
                      </a:custGeom>
                      <a:solidFill>
                        <a:srgbClr val="FEFDF2"/>
                      </a:solidFill>
                      <a:ln w="47824"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CCC83590-B454-4BA9-8612-D36A1F564B52}"/>
                          </a:ext>
                        </a:extLst>
                      </p:cNvPr>
                      <p:cNvSpPr/>
                      <p:nvPr/>
                    </p:nvSpPr>
                    <p:spPr>
                      <a:xfrm>
                        <a:off x="8883627" y="6760016"/>
                        <a:ext cx="96637" cy="134066"/>
                      </a:xfrm>
                      <a:custGeom>
                        <a:avLst/>
                        <a:gdLst>
                          <a:gd name="connsiteX0" fmla="*/ 92883 w 96637"/>
                          <a:gd name="connsiteY0" fmla="*/ 90960 h 134066"/>
                          <a:gd name="connsiteX1" fmla="*/ 25887 w 96637"/>
                          <a:gd name="connsiteY1" fmla="*/ 129243 h 134066"/>
                          <a:gd name="connsiteX2" fmla="*/ 6745 w 96637"/>
                          <a:gd name="connsiteY2" fmla="*/ 43106 h 134066"/>
                          <a:gd name="connsiteX3" fmla="*/ 73741 w 96637"/>
                          <a:gd name="connsiteY3" fmla="*/ 4823 h 134066"/>
                          <a:gd name="connsiteX4" fmla="*/ 92883 w 96637"/>
                          <a:gd name="connsiteY4" fmla="*/ 90960 h 13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37" h="134066">
                            <a:moveTo>
                              <a:pt x="92883" y="90960"/>
                            </a:moveTo>
                            <a:cubicBezTo>
                              <a:pt x="78526" y="124458"/>
                              <a:pt x="49814" y="143600"/>
                              <a:pt x="25887" y="129243"/>
                            </a:cubicBezTo>
                            <a:cubicBezTo>
                              <a:pt x="1960" y="114887"/>
                              <a:pt x="-7611" y="76604"/>
                              <a:pt x="6745" y="43106"/>
                            </a:cubicBezTo>
                            <a:cubicBezTo>
                              <a:pt x="21102" y="9608"/>
                              <a:pt x="49814" y="-9534"/>
                              <a:pt x="73741" y="4823"/>
                            </a:cubicBezTo>
                            <a:cubicBezTo>
                              <a:pt x="92883" y="19179"/>
                              <a:pt x="102453" y="57462"/>
                              <a:pt x="92883" y="90960"/>
                            </a:cubicBezTo>
                            <a:close/>
                          </a:path>
                        </a:pathLst>
                      </a:custGeom>
                      <a:solidFill>
                        <a:srgbClr val="9D641A"/>
                      </a:solidFill>
                      <a:ln w="47824"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4D8D0C58-82D3-4497-A78C-C88FB73EDE28}"/>
                          </a:ext>
                        </a:extLst>
                      </p:cNvPr>
                      <p:cNvSpPr/>
                      <p:nvPr/>
                    </p:nvSpPr>
                    <p:spPr>
                      <a:xfrm>
                        <a:off x="8890372" y="6778349"/>
                        <a:ext cx="78693" cy="106972"/>
                      </a:xfrm>
                      <a:custGeom>
                        <a:avLst/>
                        <a:gdLst>
                          <a:gd name="connsiteX0" fmla="*/ 71781 w 78693"/>
                          <a:gd name="connsiteY0" fmla="*/ 72628 h 106972"/>
                          <a:gd name="connsiteX1" fmla="*/ 19142 w 78693"/>
                          <a:gd name="connsiteY1" fmla="*/ 101340 h 106972"/>
                          <a:gd name="connsiteX2" fmla="*/ 4786 w 78693"/>
                          <a:gd name="connsiteY2" fmla="*/ 34345 h 106972"/>
                          <a:gd name="connsiteX3" fmla="*/ 57425 w 78693"/>
                          <a:gd name="connsiteY3" fmla="*/ 5632 h 106972"/>
                          <a:gd name="connsiteX4" fmla="*/ 71781 w 78693"/>
                          <a:gd name="connsiteY4" fmla="*/ 72628 h 106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93" h="106972">
                            <a:moveTo>
                              <a:pt x="71781" y="72628"/>
                            </a:moveTo>
                            <a:cubicBezTo>
                              <a:pt x="62210" y="101340"/>
                              <a:pt x="38283" y="115697"/>
                              <a:pt x="19142" y="101340"/>
                            </a:cubicBezTo>
                            <a:cubicBezTo>
                              <a:pt x="0" y="91769"/>
                              <a:pt x="-4785" y="58272"/>
                              <a:pt x="4786" y="34345"/>
                            </a:cubicBezTo>
                            <a:cubicBezTo>
                              <a:pt x="14356" y="5632"/>
                              <a:pt x="38283" y="-8724"/>
                              <a:pt x="57425" y="5632"/>
                            </a:cubicBezTo>
                            <a:cubicBezTo>
                              <a:pt x="76567" y="15203"/>
                              <a:pt x="86138" y="43915"/>
                              <a:pt x="71781" y="72628"/>
                            </a:cubicBezTo>
                            <a:close/>
                          </a:path>
                        </a:pathLst>
                      </a:custGeom>
                      <a:solidFill>
                        <a:srgbClr val="3E1700"/>
                      </a:solidFill>
                      <a:ln w="47824"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A9BC5FEC-20CC-4501-9A65-54E5463F790E}"/>
                          </a:ext>
                        </a:extLst>
                      </p:cNvPr>
                      <p:cNvSpPr/>
                      <p:nvPr/>
                    </p:nvSpPr>
                    <p:spPr>
                      <a:xfrm>
                        <a:off x="8901585" y="6777318"/>
                        <a:ext cx="39784" cy="46823"/>
                      </a:xfrm>
                      <a:custGeom>
                        <a:avLst/>
                        <a:gdLst>
                          <a:gd name="connsiteX0" fmla="*/ 36641 w 39784"/>
                          <a:gd name="connsiteY0" fmla="*/ 35375 h 46823"/>
                          <a:gd name="connsiteX1" fmla="*/ 7929 w 39784"/>
                          <a:gd name="connsiteY1" fmla="*/ 44946 h 46823"/>
                          <a:gd name="connsiteX2" fmla="*/ 3143 w 39784"/>
                          <a:gd name="connsiteY2" fmla="*/ 11448 h 46823"/>
                          <a:gd name="connsiteX3" fmla="*/ 31856 w 39784"/>
                          <a:gd name="connsiteY3" fmla="*/ 1877 h 46823"/>
                          <a:gd name="connsiteX4" fmla="*/ 36641 w 39784"/>
                          <a:gd name="connsiteY4" fmla="*/ 35375 h 46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84" h="46823">
                            <a:moveTo>
                              <a:pt x="36641" y="35375"/>
                            </a:moveTo>
                            <a:cubicBezTo>
                              <a:pt x="31856" y="44946"/>
                              <a:pt x="17500" y="49732"/>
                              <a:pt x="7929" y="44946"/>
                            </a:cubicBezTo>
                            <a:cubicBezTo>
                              <a:pt x="-1642" y="40161"/>
                              <a:pt x="-1642" y="21019"/>
                              <a:pt x="3143" y="11448"/>
                            </a:cubicBezTo>
                            <a:cubicBezTo>
                              <a:pt x="7929" y="1877"/>
                              <a:pt x="22285" y="-2908"/>
                              <a:pt x="31856" y="1877"/>
                            </a:cubicBezTo>
                            <a:cubicBezTo>
                              <a:pt x="41427" y="6663"/>
                              <a:pt x="41427" y="21019"/>
                              <a:pt x="36641" y="35375"/>
                            </a:cubicBezTo>
                            <a:close/>
                          </a:path>
                        </a:pathLst>
                      </a:custGeom>
                      <a:solidFill>
                        <a:srgbClr val="FEFDF2"/>
                      </a:solidFill>
                      <a:ln w="47824"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C0BF5B74-BA00-494B-84BC-30652DFF6ACA}"/>
                          </a:ext>
                        </a:extLst>
                      </p:cNvPr>
                      <p:cNvSpPr/>
                      <p:nvPr/>
                    </p:nvSpPr>
                    <p:spPr>
                      <a:xfrm>
                        <a:off x="8926674" y="6849099"/>
                        <a:ext cx="27891" cy="37252"/>
                      </a:xfrm>
                      <a:custGeom>
                        <a:avLst/>
                        <a:gdLst>
                          <a:gd name="connsiteX0" fmla="*/ 25909 w 27891"/>
                          <a:gd name="connsiteY0" fmla="*/ 25804 h 37252"/>
                          <a:gd name="connsiteX1" fmla="*/ 6767 w 27891"/>
                          <a:gd name="connsiteY1" fmla="*/ 35375 h 37252"/>
                          <a:gd name="connsiteX2" fmla="*/ 1982 w 27891"/>
                          <a:gd name="connsiteY2" fmla="*/ 11448 h 37252"/>
                          <a:gd name="connsiteX3" fmla="*/ 21124 w 27891"/>
                          <a:gd name="connsiteY3" fmla="*/ 1877 h 37252"/>
                          <a:gd name="connsiteX4" fmla="*/ 25909 w 27891"/>
                          <a:gd name="connsiteY4" fmla="*/ 25804 h 372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91" h="37252">
                            <a:moveTo>
                              <a:pt x="25909" y="25804"/>
                            </a:moveTo>
                            <a:cubicBezTo>
                              <a:pt x="21124" y="35375"/>
                              <a:pt x="11553" y="40161"/>
                              <a:pt x="6767" y="35375"/>
                            </a:cubicBezTo>
                            <a:cubicBezTo>
                              <a:pt x="1982" y="30590"/>
                              <a:pt x="-2803" y="21019"/>
                              <a:pt x="1982" y="11448"/>
                            </a:cubicBezTo>
                            <a:cubicBezTo>
                              <a:pt x="6767" y="1877"/>
                              <a:pt x="16339" y="-2908"/>
                              <a:pt x="21124" y="1877"/>
                            </a:cubicBezTo>
                            <a:cubicBezTo>
                              <a:pt x="25909" y="1877"/>
                              <a:pt x="30695" y="16234"/>
                              <a:pt x="25909" y="25804"/>
                            </a:cubicBezTo>
                            <a:close/>
                          </a:path>
                        </a:pathLst>
                      </a:custGeom>
                      <a:solidFill>
                        <a:srgbClr val="EAEFF2"/>
                      </a:solidFill>
                      <a:ln w="47824" cap="flat">
                        <a:noFill/>
                        <a:prstDash val="solid"/>
                        <a:miter/>
                      </a:ln>
                    </p:spPr>
                    <p:txBody>
                      <a:bodyPr rtlCol="0" anchor="ctr"/>
                      <a:lstStyle/>
                      <a:p>
                        <a:endParaRPr lang="en-US"/>
                      </a:p>
                    </p:txBody>
                  </p:sp>
                </p:grpSp>
                <p:sp>
                  <p:nvSpPr>
                    <p:cNvPr id="208" name="Freeform: Shape 207">
                      <a:extLst>
                        <a:ext uri="{FF2B5EF4-FFF2-40B4-BE49-F238E27FC236}">
                          <a16:creationId xmlns:a16="http://schemas.microsoft.com/office/drawing/2014/main" id="{AA740BD1-96A4-4351-9C3B-9187F737D5FD}"/>
                        </a:ext>
                      </a:extLst>
                    </p:cNvPr>
                    <p:cNvSpPr/>
                    <p:nvPr/>
                  </p:nvSpPr>
                  <p:spPr>
                    <a:xfrm>
                      <a:off x="8837733" y="6903694"/>
                      <a:ext cx="191416" cy="38204"/>
                    </a:xfrm>
                    <a:custGeom>
                      <a:avLst/>
                      <a:gdLst>
                        <a:gd name="connsiteX0" fmla="*/ 0 w 191416"/>
                        <a:gd name="connsiteY0" fmla="*/ 38205 h 38204"/>
                        <a:gd name="connsiteX1" fmla="*/ 191417 w 191416"/>
                        <a:gd name="connsiteY1" fmla="*/ 38205 h 38204"/>
                        <a:gd name="connsiteX2" fmla="*/ 0 w 191416"/>
                        <a:gd name="connsiteY2" fmla="*/ 38205 h 38204"/>
                      </a:gdLst>
                      <a:ahLst/>
                      <a:cxnLst>
                        <a:cxn ang="0">
                          <a:pos x="connsiteX0" y="connsiteY0"/>
                        </a:cxn>
                        <a:cxn ang="0">
                          <a:pos x="connsiteX1" y="connsiteY1"/>
                        </a:cxn>
                        <a:cxn ang="0">
                          <a:pos x="connsiteX2" y="connsiteY2"/>
                        </a:cxn>
                      </a:cxnLst>
                      <a:rect l="l" t="t" r="r" b="b"/>
                      <a:pathLst>
                        <a:path w="191416" h="38204">
                          <a:moveTo>
                            <a:pt x="0" y="38205"/>
                          </a:moveTo>
                          <a:cubicBezTo>
                            <a:pt x="0" y="38205"/>
                            <a:pt x="100494" y="-9649"/>
                            <a:pt x="191417" y="38205"/>
                          </a:cubicBezTo>
                          <a:cubicBezTo>
                            <a:pt x="153134" y="-78"/>
                            <a:pt x="71781" y="-24005"/>
                            <a:pt x="0" y="38205"/>
                          </a:cubicBezTo>
                          <a:close/>
                        </a:path>
                      </a:pathLst>
                    </a:custGeom>
                    <a:solidFill>
                      <a:srgbClr val="D97D30"/>
                    </a:solidFill>
                    <a:ln w="47824" cap="flat">
                      <a:noFill/>
                      <a:prstDash val="solid"/>
                      <a:miter/>
                    </a:ln>
                  </p:spPr>
                  <p:txBody>
                    <a:bodyPr rtlCol="0" anchor="ctr"/>
                    <a:lstStyle/>
                    <a:p>
                      <a:endParaRPr lang="en-US"/>
                    </a:p>
                  </p:txBody>
                </p:sp>
              </p:grpSp>
              <p:sp>
                <p:nvSpPr>
                  <p:cNvPr id="206" name="Freeform: Shape 205">
                    <a:extLst>
                      <a:ext uri="{FF2B5EF4-FFF2-40B4-BE49-F238E27FC236}">
                        <a16:creationId xmlns:a16="http://schemas.microsoft.com/office/drawing/2014/main" id="{49CC5011-5B5A-4FD2-B641-961681F5CDBD}"/>
                      </a:ext>
                    </a:extLst>
                  </p:cNvPr>
                  <p:cNvSpPr/>
                  <p:nvPr/>
                </p:nvSpPr>
                <p:spPr>
                  <a:xfrm>
                    <a:off x="8883460" y="6920517"/>
                    <a:ext cx="131333" cy="30952"/>
                  </a:xfrm>
                  <a:custGeom>
                    <a:avLst/>
                    <a:gdLst>
                      <a:gd name="connsiteX0" fmla="*/ 2127 w 131333"/>
                      <a:gd name="connsiteY0" fmla="*/ 16597 h 30952"/>
                      <a:gd name="connsiteX1" fmla="*/ 2127 w 131333"/>
                      <a:gd name="connsiteY1" fmla="*/ 11811 h 30952"/>
                      <a:gd name="connsiteX2" fmla="*/ 131333 w 131333"/>
                      <a:gd name="connsiteY2" fmla="*/ 21382 h 30952"/>
                      <a:gd name="connsiteX3" fmla="*/ 131333 w 131333"/>
                      <a:gd name="connsiteY3" fmla="*/ 30953 h 30952"/>
                      <a:gd name="connsiteX4" fmla="*/ 2127 w 131333"/>
                      <a:gd name="connsiteY4" fmla="*/ 16597 h 30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33" h="30952">
                        <a:moveTo>
                          <a:pt x="2127" y="16597"/>
                        </a:moveTo>
                        <a:cubicBezTo>
                          <a:pt x="2127" y="16597"/>
                          <a:pt x="-2659" y="11811"/>
                          <a:pt x="2127" y="11811"/>
                        </a:cubicBezTo>
                        <a:cubicBezTo>
                          <a:pt x="45196" y="-7330"/>
                          <a:pt x="93050" y="-2545"/>
                          <a:pt x="131333" y="21382"/>
                        </a:cubicBezTo>
                        <a:cubicBezTo>
                          <a:pt x="131333" y="21382"/>
                          <a:pt x="131333" y="26168"/>
                          <a:pt x="131333" y="30953"/>
                        </a:cubicBezTo>
                        <a:cubicBezTo>
                          <a:pt x="88264" y="16597"/>
                          <a:pt x="45196" y="11811"/>
                          <a:pt x="2127" y="16597"/>
                        </a:cubicBezTo>
                        <a:close/>
                      </a:path>
                    </a:pathLst>
                  </a:custGeom>
                  <a:solidFill>
                    <a:srgbClr val="FBC98F"/>
                  </a:solidFill>
                  <a:ln w="47824" cap="flat">
                    <a:noFill/>
                    <a:prstDash val="solid"/>
                    <a:miter/>
                  </a:ln>
                </p:spPr>
                <p:txBody>
                  <a:bodyPr rtlCol="0" anchor="ctr"/>
                  <a:lstStyle/>
                  <a:p>
                    <a:endParaRPr lang="en-US"/>
                  </a:p>
                </p:txBody>
              </p:sp>
            </p:grpSp>
            <p:grpSp>
              <p:nvGrpSpPr>
                <p:cNvPr id="165" name="Graphic 3">
                  <a:extLst>
                    <a:ext uri="{FF2B5EF4-FFF2-40B4-BE49-F238E27FC236}">
                      <a16:creationId xmlns:a16="http://schemas.microsoft.com/office/drawing/2014/main" id="{8BBFA550-31D1-4EDC-8BFC-D43348BE863E}"/>
                    </a:ext>
                  </a:extLst>
                </p:cNvPr>
                <p:cNvGrpSpPr/>
                <p:nvPr/>
              </p:nvGrpSpPr>
              <p:grpSpPr>
                <a:xfrm>
                  <a:off x="8268268" y="6693554"/>
                  <a:ext cx="192355" cy="248344"/>
                  <a:chOff x="8268268" y="6693554"/>
                  <a:chExt cx="192355" cy="248344"/>
                </a:xfrm>
              </p:grpSpPr>
              <p:sp>
                <p:nvSpPr>
                  <p:cNvPr id="193" name="Freeform: Shape 192">
                    <a:extLst>
                      <a:ext uri="{FF2B5EF4-FFF2-40B4-BE49-F238E27FC236}">
                        <a16:creationId xmlns:a16="http://schemas.microsoft.com/office/drawing/2014/main" id="{0DD58344-9E0E-454C-8F8F-FE62DD5F41EB}"/>
                      </a:ext>
                    </a:extLst>
                  </p:cNvPr>
                  <p:cNvSpPr/>
                  <p:nvPr/>
                </p:nvSpPr>
                <p:spPr>
                  <a:xfrm>
                    <a:off x="8268268" y="6693554"/>
                    <a:ext cx="192355" cy="248344"/>
                  </a:xfrm>
                  <a:custGeom>
                    <a:avLst/>
                    <a:gdLst>
                      <a:gd name="connsiteX0" fmla="*/ 0 w 192355"/>
                      <a:gd name="connsiteY0" fmla="*/ 248345 h 248344"/>
                      <a:gd name="connsiteX1" fmla="*/ 9571 w 192355"/>
                      <a:gd name="connsiteY1" fmla="*/ 219633 h 248344"/>
                      <a:gd name="connsiteX2" fmla="*/ 52640 w 192355"/>
                      <a:gd name="connsiteY2" fmla="*/ 186135 h 248344"/>
                      <a:gd name="connsiteX3" fmla="*/ 33498 w 192355"/>
                      <a:gd name="connsiteY3" fmla="*/ 119139 h 248344"/>
                      <a:gd name="connsiteX4" fmla="*/ 28713 w 192355"/>
                      <a:gd name="connsiteY4" fmla="*/ 143066 h 248344"/>
                      <a:gd name="connsiteX5" fmla="*/ 23927 w 192355"/>
                      <a:gd name="connsiteY5" fmla="*/ 143066 h 248344"/>
                      <a:gd name="connsiteX6" fmla="*/ 66996 w 192355"/>
                      <a:gd name="connsiteY6" fmla="*/ 13860 h 248344"/>
                      <a:gd name="connsiteX7" fmla="*/ 167490 w 192355"/>
                      <a:gd name="connsiteY7" fmla="*/ 23430 h 248344"/>
                      <a:gd name="connsiteX8" fmla="*/ 186631 w 192355"/>
                      <a:gd name="connsiteY8" fmla="*/ 143066 h 248344"/>
                      <a:gd name="connsiteX9" fmla="*/ 143563 w 192355"/>
                      <a:gd name="connsiteY9" fmla="*/ 200491 h 248344"/>
                      <a:gd name="connsiteX10" fmla="*/ 186631 w 192355"/>
                      <a:gd name="connsiteY10" fmla="*/ 248345 h 248344"/>
                      <a:gd name="connsiteX11" fmla="*/ 124421 w 192355"/>
                      <a:gd name="connsiteY11" fmla="*/ 214847 h 248344"/>
                      <a:gd name="connsiteX12" fmla="*/ 14356 w 192355"/>
                      <a:gd name="connsiteY12" fmla="*/ 238774 h 248344"/>
                      <a:gd name="connsiteX13" fmla="*/ 0 w 192355"/>
                      <a:gd name="connsiteY13" fmla="*/ 248345 h 248344"/>
                      <a:gd name="connsiteX14" fmla="*/ 0 w 192355"/>
                      <a:gd name="connsiteY14" fmla="*/ 248345 h 24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355" h="248344">
                        <a:moveTo>
                          <a:pt x="0" y="248345"/>
                        </a:moveTo>
                        <a:cubicBezTo>
                          <a:pt x="0" y="238774"/>
                          <a:pt x="4786" y="229203"/>
                          <a:pt x="9571" y="219633"/>
                        </a:cubicBezTo>
                        <a:cubicBezTo>
                          <a:pt x="19142" y="205276"/>
                          <a:pt x="33498" y="195705"/>
                          <a:pt x="52640" y="186135"/>
                        </a:cubicBezTo>
                        <a:cubicBezTo>
                          <a:pt x="38283" y="166993"/>
                          <a:pt x="33498" y="143066"/>
                          <a:pt x="33498" y="119139"/>
                        </a:cubicBezTo>
                        <a:cubicBezTo>
                          <a:pt x="28713" y="128710"/>
                          <a:pt x="28713" y="133495"/>
                          <a:pt x="28713" y="143066"/>
                        </a:cubicBezTo>
                        <a:cubicBezTo>
                          <a:pt x="28713" y="147851"/>
                          <a:pt x="23927" y="143066"/>
                          <a:pt x="23927" y="143066"/>
                        </a:cubicBezTo>
                        <a:cubicBezTo>
                          <a:pt x="19142" y="95212"/>
                          <a:pt x="28713" y="47358"/>
                          <a:pt x="66996" y="13860"/>
                        </a:cubicBezTo>
                        <a:cubicBezTo>
                          <a:pt x="100494" y="-10067"/>
                          <a:pt x="143563" y="-497"/>
                          <a:pt x="167490" y="23430"/>
                        </a:cubicBezTo>
                        <a:cubicBezTo>
                          <a:pt x="196202" y="52143"/>
                          <a:pt x="196202" y="104783"/>
                          <a:pt x="186631" y="143066"/>
                        </a:cubicBezTo>
                        <a:cubicBezTo>
                          <a:pt x="181846" y="162207"/>
                          <a:pt x="162704" y="190920"/>
                          <a:pt x="143563" y="200491"/>
                        </a:cubicBezTo>
                        <a:cubicBezTo>
                          <a:pt x="162704" y="205276"/>
                          <a:pt x="177061" y="229203"/>
                          <a:pt x="186631" y="248345"/>
                        </a:cubicBezTo>
                        <a:cubicBezTo>
                          <a:pt x="162704" y="233989"/>
                          <a:pt x="133992" y="214847"/>
                          <a:pt x="124421" y="214847"/>
                        </a:cubicBezTo>
                        <a:cubicBezTo>
                          <a:pt x="86138" y="205276"/>
                          <a:pt x="47854" y="219633"/>
                          <a:pt x="14356" y="238774"/>
                        </a:cubicBezTo>
                        <a:cubicBezTo>
                          <a:pt x="9571" y="243560"/>
                          <a:pt x="4786" y="243560"/>
                          <a:pt x="0" y="248345"/>
                        </a:cubicBezTo>
                        <a:cubicBezTo>
                          <a:pt x="0" y="248345"/>
                          <a:pt x="0" y="248345"/>
                          <a:pt x="0" y="248345"/>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94" name="Graphic 3">
                    <a:extLst>
                      <a:ext uri="{FF2B5EF4-FFF2-40B4-BE49-F238E27FC236}">
                        <a16:creationId xmlns:a16="http://schemas.microsoft.com/office/drawing/2014/main" id="{990C60A1-F793-4FAC-916B-B14B91248F42}"/>
                      </a:ext>
                    </a:extLst>
                  </p:cNvPr>
                  <p:cNvGrpSpPr/>
                  <p:nvPr/>
                </p:nvGrpSpPr>
                <p:grpSpPr>
                  <a:xfrm>
                    <a:off x="8292195" y="6715192"/>
                    <a:ext cx="149105" cy="212351"/>
                    <a:chOff x="8292195" y="6715192"/>
                    <a:chExt cx="149105" cy="212351"/>
                  </a:xfrm>
                </p:grpSpPr>
                <p:sp>
                  <p:nvSpPr>
                    <p:cNvPr id="196" name="Freeform: Shape 195">
                      <a:extLst>
                        <a:ext uri="{FF2B5EF4-FFF2-40B4-BE49-F238E27FC236}">
                          <a16:creationId xmlns:a16="http://schemas.microsoft.com/office/drawing/2014/main" id="{A316B0AD-D45A-4D52-8BED-42F433E29119}"/>
                        </a:ext>
                      </a:extLst>
                    </p:cNvPr>
                    <p:cNvSpPr/>
                    <p:nvPr/>
                  </p:nvSpPr>
                  <p:spPr>
                    <a:xfrm>
                      <a:off x="8292195" y="6898395"/>
                      <a:ext cx="148348" cy="29147"/>
                    </a:xfrm>
                    <a:custGeom>
                      <a:avLst/>
                      <a:gdLst>
                        <a:gd name="connsiteX0" fmla="*/ 0 w 148348"/>
                        <a:gd name="connsiteY0" fmla="*/ 29148 h 29147"/>
                        <a:gd name="connsiteX1" fmla="*/ 148348 w 148348"/>
                        <a:gd name="connsiteY1" fmla="*/ 29148 h 29147"/>
                        <a:gd name="connsiteX2" fmla="*/ 0 w 148348"/>
                        <a:gd name="connsiteY2" fmla="*/ 29148 h 29147"/>
                      </a:gdLst>
                      <a:ahLst/>
                      <a:cxnLst>
                        <a:cxn ang="0">
                          <a:pos x="connsiteX0" y="connsiteY0"/>
                        </a:cxn>
                        <a:cxn ang="0">
                          <a:pos x="connsiteX1" y="connsiteY1"/>
                        </a:cxn>
                        <a:cxn ang="0">
                          <a:pos x="connsiteX2" y="connsiteY2"/>
                        </a:cxn>
                      </a:cxnLst>
                      <a:rect l="l" t="t" r="r" b="b"/>
                      <a:pathLst>
                        <a:path w="148348" h="29147">
                          <a:moveTo>
                            <a:pt x="0" y="29148"/>
                          </a:moveTo>
                          <a:cubicBezTo>
                            <a:pt x="0" y="29148"/>
                            <a:pt x="76567" y="-9135"/>
                            <a:pt x="148348" y="29148"/>
                          </a:cubicBezTo>
                          <a:cubicBezTo>
                            <a:pt x="119635" y="436"/>
                            <a:pt x="52640" y="-18706"/>
                            <a:pt x="0" y="29148"/>
                          </a:cubicBezTo>
                          <a:close/>
                        </a:path>
                      </a:pathLst>
                    </a:custGeom>
                    <a:solidFill>
                      <a:srgbClr val="D97D30"/>
                    </a:solidFill>
                    <a:ln w="47824" cap="flat">
                      <a:noFill/>
                      <a:prstDash val="solid"/>
                      <a:miter/>
                    </a:ln>
                  </p:spPr>
                  <p:txBody>
                    <a:bodyPr rtlCol="0" anchor="ctr"/>
                    <a:lstStyle/>
                    <a:p>
                      <a:endParaRPr lang="en-US"/>
                    </a:p>
                  </p:txBody>
                </p:sp>
                <p:grpSp>
                  <p:nvGrpSpPr>
                    <p:cNvPr id="197" name="Graphic 3">
                      <a:extLst>
                        <a:ext uri="{FF2B5EF4-FFF2-40B4-BE49-F238E27FC236}">
                          <a16:creationId xmlns:a16="http://schemas.microsoft.com/office/drawing/2014/main" id="{6202FF6A-CD0C-49E1-BC5F-10842DF6F4DC}"/>
                        </a:ext>
                      </a:extLst>
                    </p:cNvPr>
                    <p:cNvGrpSpPr/>
                    <p:nvPr/>
                  </p:nvGrpSpPr>
                  <p:grpSpPr>
                    <a:xfrm>
                      <a:off x="8309298" y="6715192"/>
                      <a:ext cx="132003" cy="185461"/>
                      <a:chOff x="8309298" y="6715192"/>
                      <a:chExt cx="132003" cy="185461"/>
                    </a:xfrm>
                  </p:grpSpPr>
                  <p:sp>
                    <p:nvSpPr>
                      <p:cNvPr id="198" name="Freeform: Shape 197">
                        <a:extLst>
                          <a:ext uri="{FF2B5EF4-FFF2-40B4-BE49-F238E27FC236}">
                            <a16:creationId xmlns:a16="http://schemas.microsoft.com/office/drawing/2014/main" id="{EFCCE753-D56D-44C2-B29F-3F9A61696A62}"/>
                          </a:ext>
                        </a:extLst>
                      </p:cNvPr>
                      <p:cNvSpPr/>
                      <p:nvPr/>
                    </p:nvSpPr>
                    <p:spPr>
                      <a:xfrm>
                        <a:off x="8309298" y="6715192"/>
                        <a:ext cx="131245" cy="64003"/>
                      </a:xfrm>
                      <a:custGeom>
                        <a:avLst/>
                        <a:gdLst>
                          <a:gd name="connsiteX0" fmla="*/ 131245 w 131245"/>
                          <a:gd name="connsiteY0" fmla="*/ 64004 h 64003"/>
                          <a:gd name="connsiteX1" fmla="*/ 88177 w 131245"/>
                          <a:gd name="connsiteY1" fmla="*/ 1793 h 64003"/>
                          <a:gd name="connsiteX2" fmla="*/ 16395 w 131245"/>
                          <a:gd name="connsiteY2" fmla="*/ 64004 h 64003"/>
                          <a:gd name="connsiteX3" fmla="*/ 131245 w 131245"/>
                          <a:gd name="connsiteY3" fmla="*/ 64004 h 64003"/>
                        </a:gdLst>
                        <a:ahLst/>
                        <a:cxnLst>
                          <a:cxn ang="0">
                            <a:pos x="connsiteX0" y="connsiteY0"/>
                          </a:cxn>
                          <a:cxn ang="0">
                            <a:pos x="connsiteX1" y="connsiteY1"/>
                          </a:cxn>
                          <a:cxn ang="0">
                            <a:pos x="connsiteX2" y="connsiteY2"/>
                          </a:cxn>
                          <a:cxn ang="0">
                            <a:pos x="connsiteX3" y="connsiteY3"/>
                          </a:cxn>
                        </a:cxnLst>
                        <a:rect l="l" t="t" r="r" b="b"/>
                        <a:pathLst>
                          <a:path w="131245" h="64003">
                            <a:moveTo>
                              <a:pt x="131245" y="64004"/>
                            </a:moveTo>
                            <a:cubicBezTo>
                              <a:pt x="131245" y="64004"/>
                              <a:pt x="131245" y="16149"/>
                              <a:pt x="88177" y="1793"/>
                            </a:cubicBezTo>
                            <a:cubicBezTo>
                              <a:pt x="35537" y="-12563"/>
                              <a:pt x="-31459" y="64004"/>
                              <a:pt x="16395" y="64004"/>
                            </a:cubicBezTo>
                            <a:cubicBezTo>
                              <a:pt x="54678" y="59218"/>
                              <a:pt x="116889" y="30506"/>
                              <a:pt x="131245" y="64004"/>
                            </a:cubicBezTo>
                            <a:close/>
                          </a:path>
                        </a:pathLst>
                      </a:custGeom>
                      <a:solidFill>
                        <a:srgbClr val="6F1200"/>
                      </a:solidFill>
                      <a:ln w="47824"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472DB461-766B-484B-8964-800135D4ED70}"/>
                          </a:ext>
                        </a:extLst>
                      </p:cNvPr>
                      <p:cNvSpPr/>
                      <p:nvPr/>
                    </p:nvSpPr>
                    <p:spPr>
                      <a:xfrm>
                        <a:off x="8310579" y="6719948"/>
                        <a:ext cx="130722" cy="180705"/>
                      </a:xfrm>
                      <a:custGeom>
                        <a:avLst/>
                        <a:gdLst>
                          <a:gd name="connsiteX0" fmla="*/ 125179 w 130722"/>
                          <a:gd name="connsiteY0" fmla="*/ 121458 h 180705"/>
                          <a:gd name="connsiteX1" fmla="*/ 39041 w 130722"/>
                          <a:gd name="connsiteY1" fmla="*/ 174097 h 180705"/>
                          <a:gd name="connsiteX2" fmla="*/ 5543 w 130722"/>
                          <a:gd name="connsiteY2" fmla="*/ 59248 h 180705"/>
                          <a:gd name="connsiteX3" fmla="*/ 91681 w 130722"/>
                          <a:gd name="connsiteY3" fmla="*/ 6608 h 180705"/>
                          <a:gd name="connsiteX4" fmla="*/ 125179 w 130722"/>
                          <a:gd name="connsiteY4" fmla="*/ 121458 h 18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22" h="180705">
                            <a:moveTo>
                              <a:pt x="125179" y="121458"/>
                            </a:moveTo>
                            <a:cubicBezTo>
                              <a:pt x="110823" y="169312"/>
                              <a:pt x="72539" y="193239"/>
                              <a:pt x="39041" y="174097"/>
                            </a:cubicBezTo>
                            <a:cubicBezTo>
                              <a:pt x="5543" y="159741"/>
                              <a:pt x="-8813" y="107102"/>
                              <a:pt x="5543" y="59248"/>
                            </a:cubicBezTo>
                            <a:cubicBezTo>
                              <a:pt x="19900" y="11393"/>
                              <a:pt x="58183" y="-12534"/>
                              <a:pt x="91681" y="6608"/>
                            </a:cubicBezTo>
                            <a:cubicBezTo>
                              <a:pt x="125179" y="25750"/>
                              <a:pt x="139535" y="78389"/>
                              <a:pt x="125179" y="121458"/>
                            </a:cubicBezTo>
                            <a:close/>
                          </a:path>
                        </a:pathLst>
                      </a:custGeom>
                      <a:solidFill>
                        <a:srgbClr val="FEFDF2"/>
                      </a:solidFill>
                      <a:ln w="47824"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CF0A2D8C-C374-43D4-B174-56FB660BBDE6}"/>
                          </a:ext>
                        </a:extLst>
                      </p:cNvPr>
                      <p:cNvSpPr/>
                      <p:nvPr/>
                    </p:nvSpPr>
                    <p:spPr>
                      <a:xfrm>
                        <a:off x="8342708" y="6766671"/>
                        <a:ext cx="85605" cy="115970"/>
                      </a:xfrm>
                      <a:custGeom>
                        <a:avLst/>
                        <a:gdLst>
                          <a:gd name="connsiteX0" fmla="*/ 78694 w 85605"/>
                          <a:gd name="connsiteY0" fmla="*/ 79520 h 115970"/>
                          <a:gd name="connsiteX1" fmla="*/ 21268 w 85605"/>
                          <a:gd name="connsiteY1" fmla="*/ 113017 h 115970"/>
                          <a:gd name="connsiteX2" fmla="*/ 6912 w 85605"/>
                          <a:gd name="connsiteY2" fmla="*/ 36451 h 115970"/>
                          <a:gd name="connsiteX3" fmla="*/ 64337 w 85605"/>
                          <a:gd name="connsiteY3" fmla="*/ 2953 h 115970"/>
                          <a:gd name="connsiteX4" fmla="*/ 78694 w 85605"/>
                          <a:gd name="connsiteY4" fmla="*/ 79520 h 115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05" h="115970">
                            <a:moveTo>
                              <a:pt x="78694" y="79520"/>
                            </a:moveTo>
                            <a:cubicBezTo>
                              <a:pt x="69123" y="108232"/>
                              <a:pt x="40410" y="122588"/>
                              <a:pt x="21268" y="113017"/>
                            </a:cubicBezTo>
                            <a:cubicBezTo>
                              <a:pt x="2127" y="98661"/>
                              <a:pt x="-7444" y="65163"/>
                              <a:pt x="6912" y="36451"/>
                            </a:cubicBezTo>
                            <a:cubicBezTo>
                              <a:pt x="16483" y="7738"/>
                              <a:pt x="45195" y="-6618"/>
                              <a:pt x="64337" y="2953"/>
                            </a:cubicBezTo>
                            <a:cubicBezTo>
                              <a:pt x="83479" y="12524"/>
                              <a:pt x="93050" y="50807"/>
                              <a:pt x="78694" y="79520"/>
                            </a:cubicBezTo>
                            <a:close/>
                          </a:path>
                        </a:pathLst>
                      </a:custGeom>
                      <a:solidFill>
                        <a:srgbClr val="9D641A"/>
                      </a:solidFill>
                      <a:ln w="47824"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60372102-4768-4E61-BBAB-9566ECA471F5}"/>
                          </a:ext>
                        </a:extLst>
                      </p:cNvPr>
                      <p:cNvSpPr/>
                      <p:nvPr/>
                    </p:nvSpPr>
                    <p:spPr>
                      <a:xfrm>
                        <a:off x="8349620" y="6780313"/>
                        <a:ext cx="71781" cy="93472"/>
                      </a:xfrm>
                      <a:custGeom>
                        <a:avLst/>
                        <a:gdLst>
                          <a:gd name="connsiteX0" fmla="*/ 66996 w 71781"/>
                          <a:gd name="connsiteY0" fmla="*/ 65878 h 93472"/>
                          <a:gd name="connsiteX1" fmla="*/ 19142 w 71781"/>
                          <a:gd name="connsiteY1" fmla="*/ 89805 h 93472"/>
                          <a:gd name="connsiteX2" fmla="*/ 4785 w 71781"/>
                          <a:gd name="connsiteY2" fmla="*/ 27595 h 93472"/>
                          <a:gd name="connsiteX3" fmla="*/ 52640 w 71781"/>
                          <a:gd name="connsiteY3" fmla="*/ 3668 h 93472"/>
                          <a:gd name="connsiteX4" fmla="*/ 66996 w 71781"/>
                          <a:gd name="connsiteY4" fmla="*/ 65878 h 93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 h="93472">
                            <a:moveTo>
                              <a:pt x="66996" y="65878"/>
                            </a:moveTo>
                            <a:cubicBezTo>
                              <a:pt x="57425" y="89805"/>
                              <a:pt x="38283" y="99376"/>
                              <a:pt x="19142" y="89805"/>
                            </a:cubicBezTo>
                            <a:cubicBezTo>
                              <a:pt x="0" y="80234"/>
                              <a:pt x="-4785" y="51522"/>
                              <a:pt x="4785" y="27595"/>
                            </a:cubicBezTo>
                            <a:cubicBezTo>
                              <a:pt x="14356" y="3668"/>
                              <a:pt x="33498" y="-5903"/>
                              <a:pt x="52640" y="3668"/>
                            </a:cubicBezTo>
                            <a:cubicBezTo>
                              <a:pt x="71781" y="13238"/>
                              <a:pt x="76567" y="41951"/>
                              <a:pt x="66996" y="65878"/>
                            </a:cubicBezTo>
                            <a:close/>
                          </a:path>
                        </a:pathLst>
                      </a:custGeom>
                      <a:solidFill>
                        <a:srgbClr val="3E1700"/>
                      </a:solidFill>
                      <a:ln w="47824"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6E63F06F-F18E-4CCC-B80A-1D74CFEFCA56}"/>
                          </a:ext>
                        </a:extLst>
                      </p:cNvPr>
                      <p:cNvSpPr/>
                      <p:nvPr/>
                    </p:nvSpPr>
                    <p:spPr>
                      <a:xfrm>
                        <a:off x="8358451" y="6778764"/>
                        <a:ext cx="34978" cy="43931"/>
                      </a:xfrm>
                      <a:custGeom>
                        <a:avLst/>
                        <a:gdLst>
                          <a:gd name="connsiteX0" fmla="*/ 29453 w 34978"/>
                          <a:gd name="connsiteY0" fmla="*/ 33929 h 43931"/>
                          <a:gd name="connsiteX1" fmla="*/ 5526 w 34978"/>
                          <a:gd name="connsiteY1" fmla="*/ 38715 h 43931"/>
                          <a:gd name="connsiteX2" fmla="*/ 5526 w 34978"/>
                          <a:gd name="connsiteY2" fmla="*/ 10002 h 43931"/>
                          <a:gd name="connsiteX3" fmla="*/ 29453 w 34978"/>
                          <a:gd name="connsiteY3" fmla="*/ 5217 h 43931"/>
                          <a:gd name="connsiteX4" fmla="*/ 29453 w 34978"/>
                          <a:gd name="connsiteY4" fmla="*/ 33929 h 43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78" h="43931">
                            <a:moveTo>
                              <a:pt x="29453" y="33929"/>
                            </a:moveTo>
                            <a:cubicBezTo>
                              <a:pt x="24667" y="43500"/>
                              <a:pt x="10311" y="48286"/>
                              <a:pt x="5526" y="38715"/>
                            </a:cubicBezTo>
                            <a:cubicBezTo>
                              <a:pt x="740" y="33929"/>
                              <a:pt x="-4045" y="19573"/>
                              <a:pt x="5526" y="10002"/>
                            </a:cubicBezTo>
                            <a:cubicBezTo>
                              <a:pt x="10311" y="432"/>
                              <a:pt x="24667" y="-4354"/>
                              <a:pt x="29453" y="5217"/>
                            </a:cubicBezTo>
                            <a:cubicBezTo>
                              <a:pt x="34238" y="10002"/>
                              <a:pt x="39024" y="19573"/>
                              <a:pt x="29453" y="33929"/>
                            </a:cubicBezTo>
                            <a:close/>
                          </a:path>
                        </a:pathLst>
                      </a:custGeom>
                      <a:solidFill>
                        <a:srgbClr val="FEFDF2"/>
                      </a:solidFill>
                      <a:ln w="47824"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C06C5CE6-BB08-4537-94DB-EB758470F830}"/>
                          </a:ext>
                        </a:extLst>
                      </p:cNvPr>
                      <p:cNvSpPr/>
                      <p:nvPr/>
                    </p:nvSpPr>
                    <p:spPr>
                      <a:xfrm>
                        <a:off x="8378333" y="6841406"/>
                        <a:ext cx="27070" cy="33497"/>
                      </a:xfrm>
                      <a:custGeom>
                        <a:avLst/>
                        <a:gdLst>
                          <a:gd name="connsiteX0" fmla="*/ 23927 w 27070"/>
                          <a:gd name="connsiteY0" fmla="*/ 23927 h 33497"/>
                          <a:gd name="connsiteX1" fmla="*/ 4785 w 27070"/>
                          <a:gd name="connsiteY1" fmla="*/ 33498 h 33497"/>
                          <a:gd name="connsiteX2" fmla="*/ 0 w 27070"/>
                          <a:gd name="connsiteY2" fmla="*/ 9571 h 33497"/>
                          <a:gd name="connsiteX3" fmla="*/ 19142 w 27070"/>
                          <a:gd name="connsiteY3" fmla="*/ 0 h 33497"/>
                          <a:gd name="connsiteX4" fmla="*/ 23927 w 27070"/>
                          <a:gd name="connsiteY4" fmla="*/ 23927 h 33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70" h="33497">
                            <a:moveTo>
                              <a:pt x="23927" y="23927"/>
                            </a:moveTo>
                            <a:cubicBezTo>
                              <a:pt x="19142" y="33498"/>
                              <a:pt x="9571" y="33498"/>
                              <a:pt x="4785" y="33498"/>
                            </a:cubicBezTo>
                            <a:cubicBezTo>
                              <a:pt x="0" y="28712"/>
                              <a:pt x="0" y="19142"/>
                              <a:pt x="0" y="9571"/>
                            </a:cubicBezTo>
                            <a:cubicBezTo>
                              <a:pt x="4785" y="0"/>
                              <a:pt x="14356" y="0"/>
                              <a:pt x="19142" y="0"/>
                            </a:cubicBezTo>
                            <a:cubicBezTo>
                              <a:pt x="28712" y="4785"/>
                              <a:pt x="28712" y="14356"/>
                              <a:pt x="23927" y="23927"/>
                            </a:cubicBezTo>
                            <a:close/>
                          </a:path>
                        </a:pathLst>
                      </a:custGeom>
                      <a:solidFill>
                        <a:srgbClr val="EAEFF2"/>
                      </a:solidFill>
                      <a:ln w="47824" cap="flat">
                        <a:noFill/>
                        <a:prstDash val="solid"/>
                        <a:miter/>
                      </a:ln>
                    </p:spPr>
                    <p:txBody>
                      <a:bodyPr rtlCol="0" anchor="ctr"/>
                      <a:lstStyle/>
                      <a:p>
                        <a:endParaRPr lang="en-US"/>
                      </a:p>
                    </p:txBody>
                  </p:sp>
                </p:grpSp>
              </p:grpSp>
              <p:sp>
                <p:nvSpPr>
                  <p:cNvPr id="195" name="Freeform: Shape 194">
                    <a:extLst>
                      <a:ext uri="{FF2B5EF4-FFF2-40B4-BE49-F238E27FC236}">
                        <a16:creationId xmlns:a16="http://schemas.microsoft.com/office/drawing/2014/main" id="{BDA6A9DB-D8AA-427E-984B-E309C56F6DFF}"/>
                      </a:ext>
                    </a:extLst>
                  </p:cNvPr>
                  <p:cNvSpPr/>
                  <p:nvPr/>
                </p:nvSpPr>
                <p:spPr>
                  <a:xfrm>
                    <a:off x="8311337" y="6916127"/>
                    <a:ext cx="95708" cy="20986"/>
                  </a:xfrm>
                  <a:custGeom>
                    <a:avLst/>
                    <a:gdLst>
                      <a:gd name="connsiteX0" fmla="*/ 0 w 95708"/>
                      <a:gd name="connsiteY0" fmla="*/ 16201 h 20986"/>
                      <a:gd name="connsiteX1" fmla="*/ 0 w 95708"/>
                      <a:gd name="connsiteY1" fmla="*/ 11416 h 20986"/>
                      <a:gd name="connsiteX2" fmla="*/ 95708 w 95708"/>
                      <a:gd name="connsiteY2" fmla="*/ 20987 h 20986"/>
                      <a:gd name="connsiteX3" fmla="*/ 95708 w 95708"/>
                      <a:gd name="connsiteY3" fmla="*/ 20987 h 20986"/>
                      <a:gd name="connsiteX4" fmla="*/ 0 w 95708"/>
                      <a:gd name="connsiteY4" fmla="*/ 16201 h 209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708" h="20986">
                        <a:moveTo>
                          <a:pt x="0" y="16201"/>
                        </a:moveTo>
                        <a:cubicBezTo>
                          <a:pt x="0" y="16201"/>
                          <a:pt x="0" y="11416"/>
                          <a:pt x="0" y="11416"/>
                        </a:cubicBezTo>
                        <a:cubicBezTo>
                          <a:pt x="28712" y="-2941"/>
                          <a:pt x="71781" y="-7726"/>
                          <a:pt x="95708" y="20987"/>
                        </a:cubicBezTo>
                        <a:cubicBezTo>
                          <a:pt x="95708" y="20987"/>
                          <a:pt x="95708" y="20987"/>
                          <a:pt x="95708" y="20987"/>
                        </a:cubicBezTo>
                        <a:cubicBezTo>
                          <a:pt x="62211" y="6630"/>
                          <a:pt x="28712" y="11416"/>
                          <a:pt x="0" y="16201"/>
                        </a:cubicBezTo>
                        <a:close/>
                      </a:path>
                    </a:pathLst>
                  </a:custGeom>
                  <a:solidFill>
                    <a:srgbClr val="FBC98F"/>
                  </a:solidFill>
                  <a:ln w="47824" cap="flat">
                    <a:noFill/>
                    <a:prstDash val="solid"/>
                    <a:miter/>
                  </a:ln>
                </p:spPr>
                <p:txBody>
                  <a:bodyPr rtlCol="0" anchor="ctr"/>
                  <a:lstStyle/>
                  <a:p>
                    <a:endParaRPr lang="en-US"/>
                  </a:p>
                </p:txBody>
              </p:sp>
            </p:grpSp>
            <p:sp>
              <p:nvSpPr>
                <p:cNvPr id="166" name="Freeform: Shape 165">
                  <a:extLst>
                    <a:ext uri="{FF2B5EF4-FFF2-40B4-BE49-F238E27FC236}">
                      <a16:creationId xmlns:a16="http://schemas.microsoft.com/office/drawing/2014/main" id="{EE248889-D0ED-4F4F-ABC5-ABF37C700754}"/>
                    </a:ext>
                  </a:extLst>
                </p:cNvPr>
                <p:cNvSpPr/>
                <p:nvPr/>
              </p:nvSpPr>
              <p:spPr>
                <a:xfrm>
                  <a:off x="8210843" y="7021124"/>
                  <a:ext cx="856589" cy="442790"/>
                </a:xfrm>
                <a:custGeom>
                  <a:avLst/>
                  <a:gdLst>
                    <a:gd name="connsiteX0" fmla="*/ 52640 w 856589"/>
                    <a:gd name="connsiteY0" fmla="*/ 73908 h 442790"/>
                    <a:gd name="connsiteX1" fmla="*/ 43069 w 856589"/>
                    <a:gd name="connsiteY1" fmla="*/ 64337 h 442790"/>
                    <a:gd name="connsiteX2" fmla="*/ 19142 w 856589"/>
                    <a:gd name="connsiteY2" fmla="*/ 35625 h 442790"/>
                    <a:gd name="connsiteX3" fmla="*/ 0 w 856589"/>
                    <a:gd name="connsiteY3" fmla="*/ 6912 h 442790"/>
                    <a:gd name="connsiteX4" fmla="*/ 0 w 856589"/>
                    <a:gd name="connsiteY4" fmla="*/ 6912 h 442790"/>
                    <a:gd name="connsiteX5" fmla="*/ 0 w 856589"/>
                    <a:gd name="connsiteY5" fmla="*/ 6912 h 442790"/>
                    <a:gd name="connsiteX6" fmla="*/ 196202 w 856589"/>
                    <a:gd name="connsiteY6" fmla="*/ 64337 h 442790"/>
                    <a:gd name="connsiteX7" fmla="*/ 411546 w 856589"/>
                    <a:gd name="connsiteY7" fmla="*/ 88264 h 442790"/>
                    <a:gd name="connsiteX8" fmla="*/ 602963 w 856589"/>
                    <a:gd name="connsiteY8" fmla="*/ 83479 h 442790"/>
                    <a:gd name="connsiteX9" fmla="*/ 770452 w 856589"/>
                    <a:gd name="connsiteY9" fmla="*/ 59552 h 442790"/>
                    <a:gd name="connsiteX10" fmla="*/ 770452 w 856589"/>
                    <a:gd name="connsiteY10" fmla="*/ 2127 h 442790"/>
                    <a:gd name="connsiteX11" fmla="*/ 775238 w 856589"/>
                    <a:gd name="connsiteY11" fmla="*/ 2127 h 442790"/>
                    <a:gd name="connsiteX12" fmla="*/ 803950 w 856589"/>
                    <a:gd name="connsiteY12" fmla="*/ 49981 h 442790"/>
                    <a:gd name="connsiteX13" fmla="*/ 856590 w 856589"/>
                    <a:gd name="connsiteY13" fmla="*/ 69123 h 442790"/>
                    <a:gd name="connsiteX14" fmla="*/ 803950 w 856589"/>
                    <a:gd name="connsiteY14" fmla="*/ 97835 h 442790"/>
                    <a:gd name="connsiteX15" fmla="*/ 607748 w 856589"/>
                    <a:gd name="connsiteY15" fmla="*/ 418458 h 442790"/>
                    <a:gd name="connsiteX16" fmla="*/ 464185 w 856589"/>
                    <a:gd name="connsiteY16" fmla="*/ 442385 h 442790"/>
                    <a:gd name="connsiteX17" fmla="*/ 191417 w 856589"/>
                    <a:gd name="connsiteY17" fmla="*/ 365819 h 442790"/>
                    <a:gd name="connsiteX18" fmla="*/ 57425 w 856589"/>
                    <a:gd name="connsiteY18" fmla="*/ 78694 h 442790"/>
                    <a:gd name="connsiteX19" fmla="*/ 52640 w 856589"/>
                    <a:gd name="connsiteY19" fmla="*/ 73908 h 4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6589" h="442790">
                      <a:moveTo>
                        <a:pt x="52640" y="73908"/>
                      </a:moveTo>
                      <a:cubicBezTo>
                        <a:pt x="47854" y="69123"/>
                        <a:pt x="43069" y="69123"/>
                        <a:pt x="43069" y="64337"/>
                      </a:cubicBezTo>
                      <a:cubicBezTo>
                        <a:pt x="33498" y="54767"/>
                        <a:pt x="28712" y="45196"/>
                        <a:pt x="19142" y="35625"/>
                      </a:cubicBezTo>
                      <a:cubicBezTo>
                        <a:pt x="14356" y="26054"/>
                        <a:pt x="4785" y="16483"/>
                        <a:pt x="0" y="6912"/>
                      </a:cubicBezTo>
                      <a:cubicBezTo>
                        <a:pt x="0" y="6912"/>
                        <a:pt x="0" y="6912"/>
                        <a:pt x="0" y="6912"/>
                      </a:cubicBezTo>
                      <a:cubicBezTo>
                        <a:pt x="0" y="6912"/>
                        <a:pt x="0" y="6912"/>
                        <a:pt x="0" y="6912"/>
                      </a:cubicBezTo>
                      <a:cubicBezTo>
                        <a:pt x="66996" y="30839"/>
                        <a:pt x="129206" y="49981"/>
                        <a:pt x="196202" y="64337"/>
                      </a:cubicBezTo>
                      <a:cubicBezTo>
                        <a:pt x="267983" y="78694"/>
                        <a:pt x="339765" y="88264"/>
                        <a:pt x="411546" y="88264"/>
                      </a:cubicBezTo>
                      <a:cubicBezTo>
                        <a:pt x="473756" y="88264"/>
                        <a:pt x="540752" y="88264"/>
                        <a:pt x="602963" y="83479"/>
                      </a:cubicBezTo>
                      <a:cubicBezTo>
                        <a:pt x="655602" y="78694"/>
                        <a:pt x="717813" y="73908"/>
                        <a:pt x="770452" y="59552"/>
                      </a:cubicBezTo>
                      <a:cubicBezTo>
                        <a:pt x="765667" y="40410"/>
                        <a:pt x="765667" y="21269"/>
                        <a:pt x="770452" y="2127"/>
                      </a:cubicBezTo>
                      <a:cubicBezTo>
                        <a:pt x="770452" y="-2659"/>
                        <a:pt x="775238" y="2127"/>
                        <a:pt x="775238" y="2127"/>
                      </a:cubicBezTo>
                      <a:cubicBezTo>
                        <a:pt x="780023" y="21269"/>
                        <a:pt x="789594" y="35625"/>
                        <a:pt x="803950" y="49981"/>
                      </a:cubicBezTo>
                      <a:cubicBezTo>
                        <a:pt x="818306" y="64337"/>
                        <a:pt x="837448" y="73908"/>
                        <a:pt x="856590" y="69123"/>
                      </a:cubicBezTo>
                      <a:cubicBezTo>
                        <a:pt x="842233" y="88264"/>
                        <a:pt x="823092" y="102621"/>
                        <a:pt x="803950" y="97835"/>
                      </a:cubicBezTo>
                      <a:cubicBezTo>
                        <a:pt x="803950" y="231827"/>
                        <a:pt x="732169" y="365819"/>
                        <a:pt x="607748" y="418458"/>
                      </a:cubicBezTo>
                      <a:cubicBezTo>
                        <a:pt x="564679" y="437600"/>
                        <a:pt x="512040" y="442385"/>
                        <a:pt x="464185" y="442385"/>
                      </a:cubicBezTo>
                      <a:cubicBezTo>
                        <a:pt x="368477" y="447170"/>
                        <a:pt x="267983" y="408887"/>
                        <a:pt x="191417" y="365819"/>
                      </a:cubicBezTo>
                      <a:cubicBezTo>
                        <a:pt x="90923" y="313179"/>
                        <a:pt x="19142" y="193543"/>
                        <a:pt x="57425" y="78694"/>
                      </a:cubicBezTo>
                      <a:cubicBezTo>
                        <a:pt x="57425" y="78694"/>
                        <a:pt x="57425" y="73908"/>
                        <a:pt x="52640" y="73908"/>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7" name="Graphic 3">
                  <a:extLst>
                    <a:ext uri="{FF2B5EF4-FFF2-40B4-BE49-F238E27FC236}">
                      <a16:creationId xmlns:a16="http://schemas.microsoft.com/office/drawing/2014/main" id="{5676A66F-AEA5-4BED-A2E2-DFA3438EF418}"/>
                    </a:ext>
                  </a:extLst>
                </p:cNvPr>
                <p:cNvGrpSpPr/>
                <p:nvPr/>
              </p:nvGrpSpPr>
              <p:grpSpPr>
                <a:xfrm>
                  <a:off x="8234770" y="7037608"/>
                  <a:ext cx="818306" cy="410242"/>
                  <a:chOff x="8234770" y="7037608"/>
                  <a:chExt cx="818306" cy="410242"/>
                </a:xfrm>
              </p:grpSpPr>
              <p:grpSp>
                <p:nvGrpSpPr>
                  <p:cNvPr id="175" name="Graphic 3">
                    <a:extLst>
                      <a:ext uri="{FF2B5EF4-FFF2-40B4-BE49-F238E27FC236}">
                        <a16:creationId xmlns:a16="http://schemas.microsoft.com/office/drawing/2014/main" id="{6AF97E25-5A04-4F74-97C1-41FE45580847}"/>
                      </a:ext>
                    </a:extLst>
                  </p:cNvPr>
                  <p:cNvGrpSpPr/>
                  <p:nvPr/>
                </p:nvGrpSpPr>
                <p:grpSpPr>
                  <a:xfrm>
                    <a:off x="8234770" y="7037608"/>
                    <a:ext cx="818306" cy="409876"/>
                    <a:chOff x="8234770" y="7037608"/>
                    <a:chExt cx="818306" cy="409876"/>
                  </a:xfrm>
                </p:grpSpPr>
                <p:sp>
                  <p:nvSpPr>
                    <p:cNvPr id="177" name="Freeform: Shape 176">
                      <a:extLst>
                        <a:ext uri="{FF2B5EF4-FFF2-40B4-BE49-F238E27FC236}">
                          <a16:creationId xmlns:a16="http://schemas.microsoft.com/office/drawing/2014/main" id="{5DC9A5E6-A3E6-4407-8289-DF41B7131BBB}"/>
                        </a:ext>
                      </a:extLst>
                    </p:cNvPr>
                    <p:cNvSpPr/>
                    <p:nvPr/>
                  </p:nvSpPr>
                  <p:spPr>
                    <a:xfrm>
                      <a:off x="8291845" y="7080676"/>
                      <a:ext cx="713377" cy="366216"/>
                    </a:xfrm>
                    <a:custGeom>
                      <a:avLst/>
                      <a:gdLst>
                        <a:gd name="connsiteX0" fmla="*/ 9921 w 713377"/>
                        <a:gd name="connsiteY0" fmla="*/ 0 h 366216"/>
                        <a:gd name="connsiteX1" fmla="*/ 713377 w 713377"/>
                        <a:gd name="connsiteY1" fmla="*/ 14356 h 366216"/>
                        <a:gd name="connsiteX2" fmla="*/ 287475 w 713377"/>
                        <a:gd name="connsiteY2" fmla="*/ 354121 h 366216"/>
                        <a:gd name="connsiteX3" fmla="*/ 9921 w 713377"/>
                        <a:gd name="connsiteY3" fmla="*/ 0 h 366216"/>
                      </a:gdLst>
                      <a:ahLst/>
                      <a:cxnLst>
                        <a:cxn ang="0">
                          <a:pos x="connsiteX0" y="connsiteY0"/>
                        </a:cxn>
                        <a:cxn ang="0">
                          <a:pos x="connsiteX1" y="connsiteY1"/>
                        </a:cxn>
                        <a:cxn ang="0">
                          <a:pos x="connsiteX2" y="connsiteY2"/>
                        </a:cxn>
                        <a:cxn ang="0">
                          <a:pos x="connsiteX3" y="connsiteY3"/>
                        </a:cxn>
                      </a:cxnLst>
                      <a:rect l="l" t="t" r="r" b="b"/>
                      <a:pathLst>
                        <a:path w="713377" h="366216">
                          <a:moveTo>
                            <a:pt x="9921" y="0"/>
                          </a:moveTo>
                          <a:cubicBezTo>
                            <a:pt x="9921" y="0"/>
                            <a:pt x="287475" y="90923"/>
                            <a:pt x="713377" y="14356"/>
                          </a:cubicBezTo>
                          <a:cubicBezTo>
                            <a:pt x="713377" y="196202"/>
                            <a:pt x="593742" y="421117"/>
                            <a:pt x="287475" y="354121"/>
                          </a:cubicBezTo>
                          <a:cubicBezTo>
                            <a:pt x="-18791" y="282340"/>
                            <a:pt x="-14006" y="153133"/>
                            <a:pt x="9921" y="0"/>
                          </a:cubicBezTo>
                          <a:close/>
                        </a:path>
                      </a:pathLst>
                    </a:custGeom>
                    <a:solidFill>
                      <a:srgbClr val="941511"/>
                    </a:solidFill>
                    <a:ln w="47824"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E759DDBE-1DBA-4C4A-942E-A876F9D45389}"/>
                        </a:ext>
                      </a:extLst>
                    </p:cNvPr>
                    <p:cNvSpPr/>
                    <p:nvPr/>
                  </p:nvSpPr>
                  <p:spPr>
                    <a:xfrm>
                      <a:off x="8291845" y="7080676"/>
                      <a:ext cx="713377" cy="362813"/>
                    </a:xfrm>
                    <a:custGeom>
                      <a:avLst/>
                      <a:gdLst>
                        <a:gd name="connsiteX0" fmla="*/ 9921 w 713377"/>
                        <a:gd name="connsiteY0" fmla="*/ 0 h 362813"/>
                        <a:gd name="connsiteX1" fmla="*/ 287475 w 713377"/>
                        <a:gd name="connsiteY1" fmla="*/ 349335 h 362813"/>
                        <a:gd name="connsiteX2" fmla="*/ 713377 w 713377"/>
                        <a:gd name="connsiteY2" fmla="*/ 9571 h 362813"/>
                        <a:gd name="connsiteX3" fmla="*/ 9921 w 713377"/>
                        <a:gd name="connsiteY3" fmla="*/ 0 h 362813"/>
                        <a:gd name="connsiteX4" fmla="*/ 191767 w 713377"/>
                        <a:gd name="connsiteY4" fmla="*/ 62210 h 362813"/>
                        <a:gd name="connsiteX5" fmla="*/ 411896 w 713377"/>
                        <a:gd name="connsiteY5" fmla="*/ 47854 h 362813"/>
                        <a:gd name="connsiteX6" fmla="*/ 617669 w 713377"/>
                        <a:gd name="connsiteY6" fmla="*/ 76567 h 362813"/>
                        <a:gd name="connsiteX7" fmla="*/ 622454 w 713377"/>
                        <a:gd name="connsiteY7" fmla="*/ 81352 h 362813"/>
                        <a:gd name="connsiteX8" fmla="*/ 646381 w 713377"/>
                        <a:gd name="connsiteY8" fmla="*/ 100494 h 362813"/>
                        <a:gd name="connsiteX9" fmla="*/ 617669 w 713377"/>
                        <a:gd name="connsiteY9" fmla="*/ 196202 h 362813"/>
                        <a:gd name="connsiteX10" fmla="*/ 469321 w 713377"/>
                        <a:gd name="connsiteY10" fmla="*/ 215344 h 362813"/>
                        <a:gd name="connsiteX11" fmla="*/ 196552 w 713377"/>
                        <a:gd name="connsiteY11" fmla="*/ 210558 h 362813"/>
                        <a:gd name="connsiteX12" fmla="*/ 91273 w 713377"/>
                        <a:gd name="connsiteY12" fmla="*/ 143562 h 362813"/>
                        <a:gd name="connsiteX13" fmla="*/ 191767 w 713377"/>
                        <a:gd name="connsiteY13" fmla="*/ 62210 h 36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3377" h="362813">
                          <a:moveTo>
                            <a:pt x="9921" y="0"/>
                          </a:moveTo>
                          <a:cubicBezTo>
                            <a:pt x="-14006" y="153133"/>
                            <a:pt x="-18791" y="282340"/>
                            <a:pt x="287475" y="349335"/>
                          </a:cubicBezTo>
                          <a:cubicBezTo>
                            <a:pt x="593742" y="421117"/>
                            <a:pt x="713377" y="191417"/>
                            <a:pt x="713377" y="9571"/>
                          </a:cubicBezTo>
                          <a:cubicBezTo>
                            <a:pt x="282690" y="90923"/>
                            <a:pt x="9921" y="0"/>
                            <a:pt x="9921" y="0"/>
                          </a:cubicBezTo>
                          <a:close/>
                          <a:moveTo>
                            <a:pt x="191767" y="62210"/>
                          </a:moveTo>
                          <a:cubicBezTo>
                            <a:pt x="263548" y="43069"/>
                            <a:pt x="340115" y="43069"/>
                            <a:pt x="411896" y="47854"/>
                          </a:cubicBezTo>
                          <a:cubicBezTo>
                            <a:pt x="478892" y="52640"/>
                            <a:pt x="560244" y="38283"/>
                            <a:pt x="617669" y="76567"/>
                          </a:cubicBezTo>
                          <a:cubicBezTo>
                            <a:pt x="617669" y="76567"/>
                            <a:pt x="622454" y="81352"/>
                            <a:pt x="622454" y="81352"/>
                          </a:cubicBezTo>
                          <a:cubicBezTo>
                            <a:pt x="632025" y="86137"/>
                            <a:pt x="641596" y="90923"/>
                            <a:pt x="646381" y="100494"/>
                          </a:cubicBezTo>
                          <a:cubicBezTo>
                            <a:pt x="670309" y="133992"/>
                            <a:pt x="646381" y="177060"/>
                            <a:pt x="617669" y="196202"/>
                          </a:cubicBezTo>
                          <a:cubicBezTo>
                            <a:pt x="579386" y="224915"/>
                            <a:pt x="517175" y="220129"/>
                            <a:pt x="469321" y="215344"/>
                          </a:cubicBezTo>
                          <a:cubicBezTo>
                            <a:pt x="378398" y="210558"/>
                            <a:pt x="287475" y="215344"/>
                            <a:pt x="196552" y="210558"/>
                          </a:cubicBezTo>
                          <a:cubicBezTo>
                            <a:pt x="153484" y="205773"/>
                            <a:pt x="100844" y="196202"/>
                            <a:pt x="91273" y="143562"/>
                          </a:cubicBezTo>
                          <a:cubicBezTo>
                            <a:pt x="91273" y="95708"/>
                            <a:pt x="153484" y="76567"/>
                            <a:pt x="191767" y="62210"/>
                          </a:cubicBezTo>
                          <a:close/>
                        </a:path>
                      </a:pathLst>
                    </a:custGeom>
                    <a:solidFill>
                      <a:srgbClr val="941511">
                        <a:alpha val="50000"/>
                      </a:srgbClr>
                    </a:solidFill>
                    <a:ln w="47824"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9089A886-47BF-49FD-916F-71409E53B5FD}"/>
                        </a:ext>
                      </a:extLst>
                    </p:cNvPr>
                    <p:cNvSpPr/>
                    <p:nvPr/>
                  </p:nvSpPr>
                  <p:spPr>
                    <a:xfrm>
                      <a:off x="8349620" y="7095033"/>
                      <a:ext cx="564679" cy="141497"/>
                    </a:xfrm>
                    <a:custGeom>
                      <a:avLst/>
                      <a:gdLst>
                        <a:gd name="connsiteX0" fmla="*/ 258413 w 564679"/>
                        <a:gd name="connsiteY0" fmla="*/ 138777 h 141497"/>
                        <a:gd name="connsiteX1" fmla="*/ 564679 w 564679"/>
                        <a:gd name="connsiteY1" fmla="*/ 14356 h 141497"/>
                        <a:gd name="connsiteX2" fmla="*/ 0 w 564679"/>
                        <a:gd name="connsiteY2" fmla="*/ 0 h 141497"/>
                        <a:gd name="connsiteX3" fmla="*/ 258413 w 564679"/>
                        <a:gd name="connsiteY3" fmla="*/ 138777 h 141497"/>
                      </a:gdLst>
                      <a:ahLst/>
                      <a:cxnLst>
                        <a:cxn ang="0">
                          <a:pos x="connsiteX0" y="connsiteY0"/>
                        </a:cxn>
                        <a:cxn ang="0">
                          <a:pos x="connsiteX1" y="connsiteY1"/>
                        </a:cxn>
                        <a:cxn ang="0">
                          <a:pos x="connsiteX2" y="connsiteY2"/>
                        </a:cxn>
                        <a:cxn ang="0">
                          <a:pos x="connsiteX3" y="connsiteY3"/>
                        </a:cxn>
                      </a:cxnLst>
                      <a:rect l="l" t="t" r="r" b="b"/>
                      <a:pathLst>
                        <a:path w="564679" h="141497">
                          <a:moveTo>
                            <a:pt x="258413" y="138777"/>
                          </a:moveTo>
                          <a:cubicBezTo>
                            <a:pt x="512040" y="157919"/>
                            <a:pt x="555108" y="71781"/>
                            <a:pt x="564679" y="14356"/>
                          </a:cubicBezTo>
                          <a:cubicBezTo>
                            <a:pt x="291910" y="52640"/>
                            <a:pt x="90923" y="19142"/>
                            <a:pt x="0" y="0"/>
                          </a:cubicBezTo>
                          <a:cubicBezTo>
                            <a:pt x="9571" y="43069"/>
                            <a:pt x="52640" y="124421"/>
                            <a:pt x="258413" y="138777"/>
                          </a:cubicBezTo>
                          <a:close/>
                        </a:path>
                      </a:pathLst>
                    </a:custGeom>
                    <a:solidFill>
                      <a:srgbClr val="FFFFFF"/>
                    </a:solidFill>
                    <a:ln w="47824"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8C974F9F-1D00-4941-B610-3FF17359571A}"/>
                        </a:ext>
                      </a:extLst>
                    </p:cNvPr>
                    <p:cNvSpPr/>
                    <p:nvPr/>
                  </p:nvSpPr>
                  <p:spPr>
                    <a:xfrm>
                      <a:off x="8349620" y="7095033"/>
                      <a:ext cx="564679" cy="76922"/>
                    </a:xfrm>
                    <a:custGeom>
                      <a:avLst/>
                      <a:gdLst>
                        <a:gd name="connsiteX0" fmla="*/ 564679 w 564679"/>
                        <a:gd name="connsiteY0" fmla="*/ 14356 h 76922"/>
                        <a:gd name="connsiteX1" fmla="*/ 559894 w 564679"/>
                        <a:gd name="connsiteY1" fmla="*/ 33498 h 76922"/>
                        <a:gd name="connsiteX2" fmla="*/ 272769 w 564679"/>
                        <a:gd name="connsiteY2" fmla="*/ 71781 h 76922"/>
                        <a:gd name="connsiteX3" fmla="*/ 90923 w 564679"/>
                        <a:gd name="connsiteY3" fmla="*/ 47854 h 76922"/>
                        <a:gd name="connsiteX4" fmla="*/ 43069 w 564679"/>
                        <a:gd name="connsiteY4" fmla="*/ 71781 h 76922"/>
                        <a:gd name="connsiteX5" fmla="*/ 0 w 564679"/>
                        <a:gd name="connsiteY5" fmla="*/ 0 h 76922"/>
                        <a:gd name="connsiteX6" fmla="*/ 564679 w 564679"/>
                        <a:gd name="connsiteY6" fmla="*/ 14356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4679" h="76922">
                          <a:moveTo>
                            <a:pt x="564679" y="14356"/>
                          </a:moveTo>
                          <a:cubicBezTo>
                            <a:pt x="564679" y="19142"/>
                            <a:pt x="564679" y="28713"/>
                            <a:pt x="559894" y="33498"/>
                          </a:cubicBezTo>
                          <a:cubicBezTo>
                            <a:pt x="483327" y="90923"/>
                            <a:pt x="363692" y="76567"/>
                            <a:pt x="272769" y="71781"/>
                          </a:cubicBezTo>
                          <a:cubicBezTo>
                            <a:pt x="215344" y="66996"/>
                            <a:pt x="148348" y="66996"/>
                            <a:pt x="90923" y="47854"/>
                          </a:cubicBezTo>
                          <a:cubicBezTo>
                            <a:pt x="66996" y="43069"/>
                            <a:pt x="38283" y="38283"/>
                            <a:pt x="43069" y="71781"/>
                          </a:cubicBezTo>
                          <a:cubicBezTo>
                            <a:pt x="14356" y="47854"/>
                            <a:pt x="0" y="19142"/>
                            <a:pt x="0" y="0"/>
                          </a:cubicBezTo>
                          <a:cubicBezTo>
                            <a:pt x="90923" y="19142"/>
                            <a:pt x="291910" y="52640"/>
                            <a:pt x="564679" y="14356"/>
                          </a:cubicBezTo>
                          <a:close/>
                        </a:path>
                      </a:pathLst>
                    </a:custGeom>
                    <a:solidFill>
                      <a:srgbClr val="D8D8D8">
                        <a:alpha val="50000"/>
                      </a:srgbClr>
                    </a:solidFill>
                    <a:ln w="47824" cap="flat">
                      <a:noFill/>
                      <a:prstDash val="solid"/>
                      <a:miter/>
                    </a:ln>
                  </p:spPr>
                  <p:txBody>
                    <a:bodyPr rtlCol="0" anchor="ctr"/>
                    <a:lstStyle/>
                    <a:p>
                      <a:endParaRPr lang="en-US"/>
                    </a:p>
                  </p:txBody>
                </p:sp>
                <p:grpSp>
                  <p:nvGrpSpPr>
                    <p:cNvPr id="181" name="Graphic 3">
                      <a:extLst>
                        <a:ext uri="{FF2B5EF4-FFF2-40B4-BE49-F238E27FC236}">
                          <a16:creationId xmlns:a16="http://schemas.microsoft.com/office/drawing/2014/main" id="{A13180EF-83A5-4AA3-9EB3-F080B79B3D95}"/>
                        </a:ext>
                      </a:extLst>
                    </p:cNvPr>
                    <p:cNvGrpSpPr/>
                    <p:nvPr/>
                  </p:nvGrpSpPr>
                  <p:grpSpPr>
                    <a:xfrm>
                      <a:off x="8316122" y="7258196"/>
                      <a:ext cx="641246" cy="189288"/>
                      <a:chOff x="8316122" y="7258196"/>
                      <a:chExt cx="641246" cy="189288"/>
                    </a:xfrm>
                  </p:grpSpPr>
                  <p:sp>
                    <p:nvSpPr>
                      <p:cNvPr id="190" name="Freeform: Shape 189">
                        <a:extLst>
                          <a:ext uri="{FF2B5EF4-FFF2-40B4-BE49-F238E27FC236}">
                            <a16:creationId xmlns:a16="http://schemas.microsoft.com/office/drawing/2014/main" id="{01BBB47E-54DF-4356-AF69-87344793FA1D}"/>
                          </a:ext>
                        </a:extLst>
                      </p:cNvPr>
                      <p:cNvSpPr/>
                      <p:nvPr/>
                    </p:nvSpPr>
                    <p:spPr>
                      <a:xfrm>
                        <a:off x="8449368" y="7268504"/>
                        <a:ext cx="503214" cy="114847"/>
                      </a:xfrm>
                      <a:custGeom>
                        <a:avLst/>
                        <a:gdLst>
                          <a:gd name="connsiteX0" fmla="*/ 53385 w 503214"/>
                          <a:gd name="connsiteY0" fmla="*/ 94512 h 114847"/>
                          <a:gd name="connsiteX1" fmla="*/ 474502 w 503214"/>
                          <a:gd name="connsiteY1" fmla="*/ 65799 h 114847"/>
                          <a:gd name="connsiteX2" fmla="*/ 503215 w 503214"/>
                          <a:gd name="connsiteY2" fmla="*/ 27516 h 114847"/>
                          <a:gd name="connsiteX3" fmla="*/ 249588 w 503214"/>
                          <a:gd name="connsiteY3" fmla="*/ 22731 h 114847"/>
                          <a:gd name="connsiteX4" fmla="*/ 43815 w 503214"/>
                          <a:gd name="connsiteY4" fmla="*/ 17945 h 114847"/>
                          <a:gd name="connsiteX5" fmla="*/ 53385 w 503214"/>
                          <a:gd name="connsiteY5" fmla="*/ 94512 h 11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3214" h="114847">
                            <a:moveTo>
                              <a:pt x="53385" y="94512"/>
                            </a:moveTo>
                            <a:cubicBezTo>
                              <a:pt x="254373" y="142366"/>
                              <a:pt x="407506" y="94512"/>
                              <a:pt x="474502" y="65799"/>
                            </a:cubicBezTo>
                            <a:cubicBezTo>
                              <a:pt x="484073" y="51443"/>
                              <a:pt x="493644" y="37087"/>
                              <a:pt x="503215" y="27516"/>
                            </a:cubicBezTo>
                            <a:cubicBezTo>
                              <a:pt x="421863" y="-10767"/>
                              <a:pt x="297442" y="-5982"/>
                              <a:pt x="249588" y="22731"/>
                            </a:cubicBezTo>
                            <a:cubicBezTo>
                              <a:pt x="216090" y="-1196"/>
                              <a:pt x="120381" y="-10767"/>
                              <a:pt x="43815" y="17945"/>
                            </a:cubicBezTo>
                            <a:cubicBezTo>
                              <a:pt x="-4039" y="46658"/>
                              <a:pt x="-27966" y="70585"/>
                              <a:pt x="53385" y="94512"/>
                            </a:cubicBezTo>
                            <a:close/>
                          </a:path>
                        </a:pathLst>
                      </a:custGeom>
                      <a:solidFill>
                        <a:srgbClr val="F58C86"/>
                      </a:solidFill>
                      <a:ln w="47824"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CCDB823E-8C96-4827-8EC2-16723C57FAAF}"/>
                          </a:ext>
                        </a:extLst>
                      </p:cNvPr>
                      <p:cNvSpPr/>
                      <p:nvPr/>
                    </p:nvSpPr>
                    <p:spPr>
                      <a:xfrm>
                        <a:off x="8450050" y="7267308"/>
                        <a:ext cx="507317" cy="106473"/>
                      </a:xfrm>
                      <a:custGeom>
                        <a:avLst/>
                        <a:gdLst>
                          <a:gd name="connsiteX0" fmla="*/ 43132 w 507317"/>
                          <a:gd name="connsiteY0" fmla="*/ 19142 h 106473"/>
                          <a:gd name="connsiteX1" fmla="*/ 52703 w 507317"/>
                          <a:gd name="connsiteY1" fmla="*/ 14356 h 106473"/>
                          <a:gd name="connsiteX2" fmla="*/ 52703 w 507317"/>
                          <a:gd name="connsiteY2" fmla="*/ 14356 h 106473"/>
                          <a:gd name="connsiteX3" fmla="*/ 71845 w 507317"/>
                          <a:gd name="connsiteY3" fmla="*/ 62210 h 106473"/>
                          <a:gd name="connsiteX4" fmla="*/ 258476 w 507317"/>
                          <a:gd name="connsiteY4" fmla="*/ 14356 h 106473"/>
                          <a:gd name="connsiteX5" fmla="*/ 258476 w 507317"/>
                          <a:gd name="connsiteY5" fmla="*/ 9571 h 106473"/>
                          <a:gd name="connsiteX6" fmla="*/ 282403 w 507317"/>
                          <a:gd name="connsiteY6" fmla="*/ 0 h 106473"/>
                          <a:gd name="connsiteX7" fmla="*/ 239334 w 507317"/>
                          <a:gd name="connsiteY7" fmla="*/ 86137 h 106473"/>
                          <a:gd name="connsiteX8" fmla="*/ 311116 w 507317"/>
                          <a:gd name="connsiteY8" fmla="*/ 86137 h 106473"/>
                          <a:gd name="connsiteX9" fmla="*/ 440322 w 507317"/>
                          <a:gd name="connsiteY9" fmla="*/ 52640 h 106473"/>
                          <a:gd name="connsiteX10" fmla="*/ 488176 w 507317"/>
                          <a:gd name="connsiteY10" fmla="*/ 9571 h 106473"/>
                          <a:gd name="connsiteX11" fmla="*/ 507318 w 507317"/>
                          <a:gd name="connsiteY11" fmla="*/ 19142 h 106473"/>
                          <a:gd name="connsiteX12" fmla="*/ 478605 w 507317"/>
                          <a:gd name="connsiteY12" fmla="*/ 57425 h 106473"/>
                          <a:gd name="connsiteX13" fmla="*/ 57488 w 507317"/>
                          <a:gd name="connsiteY13" fmla="*/ 86137 h 106473"/>
                          <a:gd name="connsiteX14" fmla="*/ 43132 w 507317"/>
                          <a:gd name="connsiteY14" fmla="*/ 19142 h 10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7317" h="106473">
                            <a:moveTo>
                              <a:pt x="43132" y="19142"/>
                            </a:moveTo>
                            <a:cubicBezTo>
                              <a:pt x="47918" y="19142"/>
                              <a:pt x="47918" y="19142"/>
                              <a:pt x="52703" y="14356"/>
                            </a:cubicBezTo>
                            <a:cubicBezTo>
                              <a:pt x="52703" y="14356"/>
                              <a:pt x="52703" y="14356"/>
                              <a:pt x="52703" y="14356"/>
                            </a:cubicBezTo>
                            <a:cubicBezTo>
                              <a:pt x="43132" y="33498"/>
                              <a:pt x="52703" y="52640"/>
                              <a:pt x="71845" y="62210"/>
                            </a:cubicBezTo>
                            <a:cubicBezTo>
                              <a:pt x="143626" y="100494"/>
                              <a:pt x="201051" y="57425"/>
                              <a:pt x="258476" y="14356"/>
                            </a:cubicBezTo>
                            <a:cubicBezTo>
                              <a:pt x="258476" y="14356"/>
                              <a:pt x="258476" y="14356"/>
                              <a:pt x="258476" y="9571"/>
                            </a:cubicBezTo>
                            <a:cubicBezTo>
                              <a:pt x="263262" y="4785"/>
                              <a:pt x="272832" y="4785"/>
                              <a:pt x="282403" y="0"/>
                            </a:cubicBezTo>
                            <a:cubicBezTo>
                              <a:pt x="253691" y="14356"/>
                              <a:pt x="196266" y="62210"/>
                              <a:pt x="239334" y="86137"/>
                            </a:cubicBezTo>
                            <a:cubicBezTo>
                              <a:pt x="258476" y="100494"/>
                              <a:pt x="287189" y="90923"/>
                              <a:pt x="311116" y="86137"/>
                            </a:cubicBezTo>
                            <a:cubicBezTo>
                              <a:pt x="354185" y="81352"/>
                              <a:pt x="402039" y="71781"/>
                              <a:pt x="440322" y="52640"/>
                            </a:cubicBezTo>
                            <a:cubicBezTo>
                              <a:pt x="454678" y="43069"/>
                              <a:pt x="483391" y="28712"/>
                              <a:pt x="488176" y="9571"/>
                            </a:cubicBezTo>
                            <a:cubicBezTo>
                              <a:pt x="492962" y="9571"/>
                              <a:pt x="497747" y="14356"/>
                              <a:pt x="507318" y="19142"/>
                            </a:cubicBezTo>
                            <a:cubicBezTo>
                              <a:pt x="497747" y="33498"/>
                              <a:pt x="488176" y="47854"/>
                              <a:pt x="478605" y="57425"/>
                            </a:cubicBezTo>
                            <a:cubicBezTo>
                              <a:pt x="411609" y="86137"/>
                              <a:pt x="258476" y="133992"/>
                              <a:pt x="57488" y="86137"/>
                            </a:cubicBezTo>
                            <a:cubicBezTo>
                              <a:pt x="-28649" y="71781"/>
                              <a:pt x="-4722" y="47854"/>
                              <a:pt x="43132" y="19142"/>
                            </a:cubicBezTo>
                            <a:close/>
                          </a:path>
                        </a:pathLst>
                      </a:custGeom>
                      <a:solidFill>
                        <a:srgbClr val="F58C86">
                          <a:alpha val="40000"/>
                        </a:srgbClr>
                      </a:solidFill>
                      <a:ln w="47824"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DB24E25F-5302-46F0-A5F7-39635649339F}"/>
                          </a:ext>
                        </a:extLst>
                      </p:cNvPr>
                      <p:cNvSpPr/>
                      <p:nvPr/>
                    </p:nvSpPr>
                    <p:spPr>
                      <a:xfrm>
                        <a:off x="8316122" y="7258196"/>
                        <a:ext cx="612533" cy="189288"/>
                      </a:xfrm>
                      <a:custGeom>
                        <a:avLst/>
                        <a:gdLst>
                          <a:gd name="connsiteX0" fmla="*/ 186631 w 612533"/>
                          <a:gd name="connsiteY0" fmla="*/ 104820 h 189288"/>
                          <a:gd name="connsiteX1" fmla="*/ 177061 w 612533"/>
                          <a:gd name="connsiteY1" fmla="*/ 28254 h 189288"/>
                          <a:gd name="connsiteX2" fmla="*/ 0 w 612533"/>
                          <a:gd name="connsiteY2" fmla="*/ 28254 h 189288"/>
                          <a:gd name="connsiteX3" fmla="*/ 263198 w 612533"/>
                          <a:gd name="connsiteY3" fmla="*/ 176602 h 189288"/>
                          <a:gd name="connsiteX4" fmla="*/ 612534 w 612533"/>
                          <a:gd name="connsiteY4" fmla="*/ 76108 h 189288"/>
                          <a:gd name="connsiteX5" fmla="*/ 186631 w 612533"/>
                          <a:gd name="connsiteY5" fmla="*/ 104820 h 18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533" h="189288">
                            <a:moveTo>
                              <a:pt x="186631" y="104820"/>
                            </a:moveTo>
                            <a:cubicBezTo>
                              <a:pt x="105279" y="80893"/>
                              <a:pt x="129206" y="52181"/>
                              <a:pt x="177061" y="28254"/>
                            </a:cubicBezTo>
                            <a:cubicBezTo>
                              <a:pt x="100494" y="-24386"/>
                              <a:pt x="33498" y="9112"/>
                              <a:pt x="0" y="28254"/>
                            </a:cubicBezTo>
                            <a:cubicBezTo>
                              <a:pt x="33498" y="90464"/>
                              <a:pt x="110065" y="138318"/>
                              <a:pt x="263198" y="176602"/>
                            </a:cubicBezTo>
                            <a:cubicBezTo>
                              <a:pt x="430688" y="214885"/>
                              <a:pt x="545538" y="162245"/>
                              <a:pt x="612534" y="76108"/>
                            </a:cubicBezTo>
                            <a:cubicBezTo>
                              <a:pt x="545538" y="104820"/>
                              <a:pt x="387619" y="152675"/>
                              <a:pt x="186631" y="104820"/>
                            </a:cubicBezTo>
                            <a:close/>
                          </a:path>
                        </a:pathLst>
                      </a:custGeom>
                      <a:solidFill>
                        <a:srgbClr val="D2D2D2"/>
                      </a:solidFill>
                      <a:ln w="47824" cap="flat">
                        <a:noFill/>
                        <a:prstDash val="solid"/>
                        <a:miter/>
                      </a:ln>
                    </p:spPr>
                    <p:txBody>
                      <a:bodyPr rtlCol="0" anchor="ctr"/>
                      <a:lstStyle/>
                      <a:p>
                        <a:endParaRPr lang="en-US"/>
                      </a:p>
                    </p:txBody>
                  </p:sp>
                </p:grpSp>
                <p:sp>
                  <p:nvSpPr>
                    <p:cNvPr id="182" name="Freeform: Shape 181">
                      <a:extLst>
                        <a:ext uri="{FF2B5EF4-FFF2-40B4-BE49-F238E27FC236}">
                          <a16:creationId xmlns:a16="http://schemas.microsoft.com/office/drawing/2014/main" id="{F5F799D4-F5DF-42AE-AFDA-13AD83E09F0E}"/>
                        </a:ext>
                      </a:extLst>
                    </p:cNvPr>
                    <p:cNvSpPr/>
                    <p:nvPr/>
                  </p:nvSpPr>
                  <p:spPr>
                    <a:xfrm>
                      <a:off x="8662429" y="7291235"/>
                      <a:ext cx="36526" cy="49803"/>
                    </a:xfrm>
                    <a:custGeom>
                      <a:avLst/>
                      <a:gdLst>
                        <a:gd name="connsiteX0" fmla="*/ 36527 w 36526"/>
                        <a:gd name="connsiteY0" fmla="*/ 0 h 49803"/>
                        <a:gd name="connsiteX1" fmla="*/ 7815 w 36526"/>
                        <a:gd name="connsiteY1" fmla="*/ 38283 h 49803"/>
                        <a:gd name="connsiteX2" fmla="*/ 36527 w 36526"/>
                        <a:gd name="connsiteY2" fmla="*/ 0 h 49803"/>
                      </a:gdLst>
                      <a:ahLst/>
                      <a:cxnLst>
                        <a:cxn ang="0">
                          <a:pos x="connsiteX0" y="connsiteY0"/>
                        </a:cxn>
                        <a:cxn ang="0">
                          <a:pos x="connsiteX1" y="connsiteY1"/>
                        </a:cxn>
                        <a:cxn ang="0">
                          <a:pos x="connsiteX2" y="connsiteY2"/>
                        </a:cxn>
                      </a:cxnLst>
                      <a:rect l="l" t="t" r="r" b="b"/>
                      <a:pathLst>
                        <a:path w="36526" h="49803">
                          <a:moveTo>
                            <a:pt x="36527" y="0"/>
                          </a:moveTo>
                          <a:cubicBezTo>
                            <a:pt x="36527" y="0"/>
                            <a:pt x="22171" y="9571"/>
                            <a:pt x="7815" y="38283"/>
                          </a:cubicBezTo>
                          <a:cubicBezTo>
                            <a:pt x="-1756" y="71781"/>
                            <a:pt x="-11327" y="23927"/>
                            <a:pt x="36527" y="0"/>
                          </a:cubicBezTo>
                          <a:close/>
                        </a:path>
                      </a:pathLst>
                    </a:custGeom>
                    <a:solidFill>
                      <a:srgbClr val="EB5771"/>
                    </a:solidFill>
                    <a:ln w="47824"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D4AB082-2968-453F-83CF-7BC91DE447D6}"/>
                        </a:ext>
                      </a:extLst>
                    </p:cNvPr>
                    <p:cNvSpPr/>
                    <p:nvPr/>
                  </p:nvSpPr>
                  <p:spPr>
                    <a:xfrm>
                      <a:off x="8407577" y="7286449"/>
                      <a:ext cx="61678" cy="66995"/>
                    </a:xfrm>
                    <a:custGeom>
                      <a:avLst/>
                      <a:gdLst>
                        <a:gd name="connsiteX0" fmla="*/ 4254 w 61678"/>
                        <a:gd name="connsiteY0" fmla="*/ 0 h 66995"/>
                        <a:gd name="connsiteX1" fmla="*/ 61679 w 61678"/>
                        <a:gd name="connsiteY1" fmla="*/ 66996 h 66995"/>
                        <a:gd name="connsiteX2" fmla="*/ 4254 w 61678"/>
                        <a:gd name="connsiteY2" fmla="*/ 0 h 66995"/>
                      </a:gdLst>
                      <a:ahLst/>
                      <a:cxnLst>
                        <a:cxn ang="0">
                          <a:pos x="connsiteX0" y="connsiteY0"/>
                        </a:cxn>
                        <a:cxn ang="0">
                          <a:pos x="connsiteX1" y="connsiteY1"/>
                        </a:cxn>
                        <a:cxn ang="0">
                          <a:pos x="connsiteX2" y="connsiteY2"/>
                        </a:cxn>
                      </a:cxnLst>
                      <a:rect l="l" t="t" r="r" b="b"/>
                      <a:pathLst>
                        <a:path w="61678" h="66995">
                          <a:moveTo>
                            <a:pt x="4254" y="0"/>
                          </a:moveTo>
                          <a:cubicBezTo>
                            <a:pt x="4254" y="0"/>
                            <a:pt x="4254" y="47854"/>
                            <a:pt x="61679" y="66996"/>
                          </a:cubicBezTo>
                          <a:cubicBezTo>
                            <a:pt x="-14888" y="52640"/>
                            <a:pt x="-532" y="14356"/>
                            <a:pt x="4254" y="0"/>
                          </a:cubicBezTo>
                          <a:close/>
                        </a:path>
                      </a:pathLst>
                    </a:custGeom>
                    <a:solidFill>
                      <a:srgbClr val="A29E92"/>
                    </a:solidFill>
                    <a:ln w="47824" cap="flat">
                      <a:noFill/>
                      <a:prstDash val="solid"/>
                      <a:miter/>
                    </a:ln>
                  </p:spPr>
                  <p:txBody>
                    <a:bodyPr rtlCol="0" anchor="ctr"/>
                    <a:lstStyle/>
                    <a:p>
                      <a:endParaRPr lang="en-US"/>
                    </a:p>
                  </p:txBody>
                </p:sp>
                <p:sp>
                  <p:nvSpPr>
                    <p:cNvPr id="184" name="Freeform: Shape 183">
                      <a:extLst>
                        <a:ext uri="{FF2B5EF4-FFF2-40B4-BE49-F238E27FC236}">
                          <a16:creationId xmlns:a16="http://schemas.microsoft.com/office/drawing/2014/main" id="{46FC6CA3-A040-4ADB-A42E-4377B84002F5}"/>
                        </a:ext>
                      </a:extLst>
                    </p:cNvPr>
                    <p:cNvSpPr/>
                    <p:nvPr/>
                  </p:nvSpPr>
                  <p:spPr>
                    <a:xfrm>
                      <a:off x="8995283" y="7037608"/>
                      <a:ext cx="57793" cy="65321"/>
                    </a:xfrm>
                    <a:custGeom>
                      <a:avLst/>
                      <a:gdLst>
                        <a:gd name="connsiteX0" fmla="*/ 368 w 57793"/>
                        <a:gd name="connsiteY0" fmla="*/ 0 h 65321"/>
                        <a:gd name="connsiteX1" fmla="*/ 57793 w 57793"/>
                        <a:gd name="connsiteY1" fmla="*/ 57425 h 65321"/>
                        <a:gd name="connsiteX2" fmla="*/ 368 w 57793"/>
                        <a:gd name="connsiteY2" fmla="*/ 0 h 65321"/>
                      </a:gdLst>
                      <a:ahLst/>
                      <a:cxnLst>
                        <a:cxn ang="0">
                          <a:pos x="connsiteX0" y="connsiteY0"/>
                        </a:cxn>
                        <a:cxn ang="0">
                          <a:pos x="connsiteX1" y="connsiteY1"/>
                        </a:cxn>
                        <a:cxn ang="0">
                          <a:pos x="connsiteX2" y="connsiteY2"/>
                        </a:cxn>
                      </a:cxnLst>
                      <a:rect l="l" t="t" r="r" b="b"/>
                      <a:pathLst>
                        <a:path w="57793" h="65321">
                          <a:moveTo>
                            <a:pt x="368" y="0"/>
                          </a:moveTo>
                          <a:cubicBezTo>
                            <a:pt x="368" y="0"/>
                            <a:pt x="9939" y="47854"/>
                            <a:pt x="57793" y="57425"/>
                          </a:cubicBezTo>
                          <a:cubicBezTo>
                            <a:pt x="38652" y="76567"/>
                            <a:pt x="-4417" y="62211"/>
                            <a:pt x="368" y="0"/>
                          </a:cubicBezTo>
                          <a:close/>
                        </a:path>
                      </a:pathLst>
                    </a:custGeom>
                    <a:solidFill>
                      <a:srgbClr val="D97D30"/>
                    </a:solidFill>
                    <a:ln w="47824" cap="flat">
                      <a:noFill/>
                      <a:prstDash val="solid"/>
                      <a:miter/>
                    </a:ln>
                  </p:spPr>
                  <p:txBody>
                    <a:bodyPr rtlCol="0" anchor="ctr"/>
                    <a:lstStyle/>
                    <a:p>
                      <a:endParaRPr lang="en-US"/>
                    </a:p>
                  </p:txBody>
                </p:sp>
                <p:sp>
                  <p:nvSpPr>
                    <p:cNvPr id="185" name="Freeform: Shape 184">
                      <a:extLst>
                        <a:ext uri="{FF2B5EF4-FFF2-40B4-BE49-F238E27FC236}">
                          <a16:creationId xmlns:a16="http://schemas.microsoft.com/office/drawing/2014/main" id="{3723F1CB-1350-4DF4-A018-E806FD1FDC84}"/>
                        </a:ext>
                      </a:extLst>
                    </p:cNvPr>
                    <p:cNvSpPr/>
                    <p:nvPr/>
                  </p:nvSpPr>
                  <p:spPr>
                    <a:xfrm>
                      <a:off x="8343219" y="7261540"/>
                      <a:ext cx="513890" cy="177894"/>
                    </a:xfrm>
                    <a:custGeom>
                      <a:avLst/>
                      <a:gdLst>
                        <a:gd name="connsiteX0" fmla="*/ 68612 w 513890"/>
                        <a:gd name="connsiteY0" fmla="*/ 10553 h 177894"/>
                        <a:gd name="connsiteX1" fmla="*/ 106895 w 513890"/>
                        <a:gd name="connsiteY1" fmla="*/ 91905 h 177894"/>
                        <a:gd name="connsiteX2" fmla="*/ 494514 w 513890"/>
                        <a:gd name="connsiteY2" fmla="*/ 111047 h 177894"/>
                        <a:gd name="connsiteX3" fmla="*/ 269600 w 513890"/>
                        <a:gd name="connsiteY3" fmla="*/ 168472 h 177894"/>
                        <a:gd name="connsiteX4" fmla="*/ 1616 w 513890"/>
                        <a:gd name="connsiteY4" fmla="*/ 44051 h 177894"/>
                        <a:gd name="connsiteX5" fmla="*/ 68612 w 513890"/>
                        <a:gd name="connsiteY5" fmla="*/ 10553 h 177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3890" h="177894">
                          <a:moveTo>
                            <a:pt x="68612" y="10553"/>
                          </a:moveTo>
                          <a:cubicBezTo>
                            <a:pt x="68612" y="10553"/>
                            <a:pt x="20758" y="53622"/>
                            <a:pt x="106895" y="91905"/>
                          </a:cubicBezTo>
                          <a:cubicBezTo>
                            <a:pt x="240887" y="149330"/>
                            <a:pt x="432304" y="134974"/>
                            <a:pt x="494514" y="111047"/>
                          </a:cubicBezTo>
                          <a:cubicBezTo>
                            <a:pt x="556725" y="91905"/>
                            <a:pt x="465802" y="211541"/>
                            <a:pt x="269600" y="168472"/>
                          </a:cubicBezTo>
                          <a:cubicBezTo>
                            <a:pt x="78183" y="130188"/>
                            <a:pt x="11187" y="82334"/>
                            <a:pt x="1616" y="44051"/>
                          </a:cubicBezTo>
                          <a:cubicBezTo>
                            <a:pt x="-12740" y="5768"/>
                            <a:pt x="73397" y="-13374"/>
                            <a:pt x="68612" y="10553"/>
                          </a:cubicBezTo>
                          <a:close/>
                        </a:path>
                      </a:pathLst>
                    </a:custGeom>
                    <a:solidFill>
                      <a:srgbClr val="FFFFFF"/>
                    </a:solidFill>
                    <a:ln w="47824"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DD7DC831-FEA2-4198-BBFF-EE749FFDABA1}"/>
                        </a:ext>
                      </a:extLst>
                    </p:cNvPr>
                    <p:cNvSpPr/>
                    <p:nvPr/>
                  </p:nvSpPr>
                  <p:spPr>
                    <a:xfrm>
                      <a:off x="8424894" y="7270637"/>
                      <a:ext cx="49146" cy="53833"/>
                    </a:xfrm>
                    <a:custGeom>
                      <a:avLst/>
                      <a:gdLst>
                        <a:gd name="connsiteX0" fmla="*/ 49147 w 49146"/>
                        <a:gd name="connsiteY0" fmla="*/ 15812 h 53833"/>
                        <a:gd name="connsiteX1" fmla="*/ 15649 w 49146"/>
                        <a:gd name="connsiteY1" fmla="*/ 49310 h 53833"/>
                        <a:gd name="connsiteX2" fmla="*/ 49147 w 49146"/>
                        <a:gd name="connsiteY2" fmla="*/ 15812 h 53833"/>
                      </a:gdLst>
                      <a:ahLst/>
                      <a:cxnLst>
                        <a:cxn ang="0">
                          <a:pos x="connsiteX0" y="connsiteY0"/>
                        </a:cxn>
                        <a:cxn ang="0">
                          <a:pos x="connsiteX1" y="connsiteY1"/>
                        </a:cxn>
                        <a:cxn ang="0">
                          <a:pos x="connsiteX2" y="connsiteY2"/>
                        </a:cxn>
                      </a:cxnLst>
                      <a:rect l="l" t="t" r="r" b="b"/>
                      <a:pathLst>
                        <a:path w="49146" h="53833">
                          <a:moveTo>
                            <a:pt x="49147" y="15812"/>
                          </a:moveTo>
                          <a:cubicBezTo>
                            <a:pt x="49147" y="15812"/>
                            <a:pt x="25220" y="15812"/>
                            <a:pt x="15649" y="49310"/>
                          </a:cubicBezTo>
                          <a:cubicBezTo>
                            <a:pt x="10863" y="78022"/>
                            <a:pt x="-32205" y="-41613"/>
                            <a:pt x="49147" y="15812"/>
                          </a:cubicBezTo>
                          <a:close/>
                        </a:path>
                      </a:pathLst>
                    </a:custGeom>
                    <a:solidFill>
                      <a:srgbClr val="FFFFFF"/>
                    </a:solidFill>
                    <a:ln w="47824"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B7ABF58B-7D9C-4772-8BAC-7EB28CC11FEA}"/>
                        </a:ext>
                      </a:extLst>
                    </p:cNvPr>
                    <p:cNvSpPr/>
                    <p:nvPr/>
                  </p:nvSpPr>
                  <p:spPr>
                    <a:xfrm>
                      <a:off x="8564772" y="7280132"/>
                      <a:ext cx="98919" cy="32492"/>
                    </a:xfrm>
                    <a:custGeom>
                      <a:avLst/>
                      <a:gdLst>
                        <a:gd name="connsiteX0" fmla="*/ 81544 w 98919"/>
                        <a:gd name="connsiteY0" fmla="*/ 1531 h 32492"/>
                        <a:gd name="connsiteX1" fmla="*/ 192 w 98919"/>
                        <a:gd name="connsiteY1" fmla="*/ 20673 h 32492"/>
                        <a:gd name="connsiteX2" fmla="*/ 81544 w 98919"/>
                        <a:gd name="connsiteY2" fmla="*/ 1531 h 32492"/>
                      </a:gdLst>
                      <a:ahLst/>
                      <a:cxnLst>
                        <a:cxn ang="0">
                          <a:pos x="connsiteX0" y="connsiteY0"/>
                        </a:cxn>
                        <a:cxn ang="0">
                          <a:pos x="connsiteX1" y="connsiteY1"/>
                        </a:cxn>
                        <a:cxn ang="0">
                          <a:pos x="connsiteX2" y="connsiteY2"/>
                        </a:cxn>
                      </a:cxnLst>
                      <a:rect l="l" t="t" r="r" b="b"/>
                      <a:pathLst>
                        <a:path w="98919" h="32492">
                          <a:moveTo>
                            <a:pt x="81544" y="1531"/>
                          </a:moveTo>
                          <a:cubicBezTo>
                            <a:pt x="81544" y="1531"/>
                            <a:pt x="-4593" y="-8040"/>
                            <a:pt x="192" y="20673"/>
                          </a:cubicBezTo>
                          <a:cubicBezTo>
                            <a:pt x="192" y="54171"/>
                            <a:pt x="148540" y="6317"/>
                            <a:pt x="81544" y="1531"/>
                          </a:cubicBezTo>
                          <a:close/>
                        </a:path>
                      </a:pathLst>
                    </a:custGeom>
                    <a:solidFill>
                      <a:srgbClr val="F8AAA5"/>
                    </a:solidFill>
                    <a:ln w="47824"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86192D11-CC91-4643-9EB4-C34356A30A90}"/>
                        </a:ext>
                      </a:extLst>
                    </p:cNvPr>
                    <p:cNvSpPr/>
                    <p:nvPr/>
                  </p:nvSpPr>
                  <p:spPr>
                    <a:xfrm>
                      <a:off x="8623688" y="7398818"/>
                      <a:ext cx="192714" cy="40764"/>
                    </a:xfrm>
                    <a:custGeom>
                      <a:avLst/>
                      <a:gdLst>
                        <a:gd name="connsiteX0" fmla="*/ 22628 w 192714"/>
                        <a:gd name="connsiteY0" fmla="*/ 7266 h 40764"/>
                        <a:gd name="connsiteX1" fmla="*/ 170976 w 192714"/>
                        <a:gd name="connsiteY1" fmla="*/ 2481 h 40764"/>
                        <a:gd name="connsiteX2" fmla="*/ 80053 w 192714"/>
                        <a:gd name="connsiteY2" fmla="*/ 40764 h 40764"/>
                        <a:gd name="connsiteX3" fmla="*/ 22628 w 192714"/>
                        <a:gd name="connsiteY3" fmla="*/ 7266 h 40764"/>
                      </a:gdLst>
                      <a:ahLst/>
                      <a:cxnLst>
                        <a:cxn ang="0">
                          <a:pos x="connsiteX0" y="connsiteY0"/>
                        </a:cxn>
                        <a:cxn ang="0">
                          <a:pos x="connsiteX1" y="connsiteY1"/>
                        </a:cxn>
                        <a:cxn ang="0">
                          <a:pos x="connsiteX2" y="connsiteY2"/>
                        </a:cxn>
                        <a:cxn ang="0">
                          <a:pos x="connsiteX3" y="connsiteY3"/>
                        </a:cxn>
                      </a:cxnLst>
                      <a:rect l="l" t="t" r="r" b="b"/>
                      <a:pathLst>
                        <a:path w="192714" h="40764">
                          <a:moveTo>
                            <a:pt x="22628" y="7266"/>
                          </a:moveTo>
                          <a:cubicBezTo>
                            <a:pt x="22628" y="7266"/>
                            <a:pt x="123122" y="16837"/>
                            <a:pt x="170976" y="2481"/>
                          </a:cubicBezTo>
                          <a:cubicBezTo>
                            <a:pt x="223616" y="-11875"/>
                            <a:pt x="175761" y="40764"/>
                            <a:pt x="80053" y="40764"/>
                          </a:cubicBezTo>
                          <a:cubicBezTo>
                            <a:pt x="-10870" y="35979"/>
                            <a:pt x="-15655" y="2481"/>
                            <a:pt x="22628" y="7266"/>
                          </a:cubicBezTo>
                          <a:close/>
                        </a:path>
                      </a:pathLst>
                    </a:custGeom>
                    <a:solidFill>
                      <a:srgbClr val="F4F5F5"/>
                    </a:solidFill>
                    <a:ln w="47824"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70FE0208-5379-4239-AC35-0ACC3B9D4642}"/>
                        </a:ext>
                      </a:extLst>
                    </p:cNvPr>
                    <p:cNvSpPr/>
                    <p:nvPr/>
                  </p:nvSpPr>
                  <p:spPr>
                    <a:xfrm>
                      <a:off x="8234770" y="7051964"/>
                      <a:ext cx="82254" cy="37218"/>
                    </a:xfrm>
                    <a:custGeom>
                      <a:avLst/>
                      <a:gdLst>
                        <a:gd name="connsiteX0" fmla="*/ 0 w 82254"/>
                        <a:gd name="connsiteY0" fmla="*/ 0 h 37218"/>
                        <a:gd name="connsiteX1" fmla="*/ 66996 w 82254"/>
                        <a:gd name="connsiteY1" fmla="*/ 23927 h 37218"/>
                        <a:gd name="connsiteX2" fmla="*/ 0 w 82254"/>
                        <a:gd name="connsiteY2" fmla="*/ 0 h 37218"/>
                      </a:gdLst>
                      <a:ahLst/>
                      <a:cxnLst>
                        <a:cxn ang="0">
                          <a:pos x="connsiteX0" y="connsiteY0"/>
                        </a:cxn>
                        <a:cxn ang="0">
                          <a:pos x="connsiteX1" y="connsiteY1"/>
                        </a:cxn>
                        <a:cxn ang="0">
                          <a:pos x="connsiteX2" y="connsiteY2"/>
                        </a:cxn>
                      </a:cxnLst>
                      <a:rect l="l" t="t" r="r" b="b"/>
                      <a:pathLst>
                        <a:path w="82254" h="37218">
                          <a:moveTo>
                            <a:pt x="0" y="0"/>
                          </a:moveTo>
                          <a:cubicBezTo>
                            <a:pt x="0" y="0"/>
                            <a:pt x="14356" y="4785"/>
                            <a:pt x="66996" y="23927"/>
                          </a:cubicBezTo>
                          <a:cubicBezTo>
                            <a:pt x="114850" y="38283"/>
                            <a:pt x="38283" y="52640"/>
                            <a:pt x="0" y="0"/>
                          </a:cubicBezTo>
                          <a:close/>
                        </a:path>
                      </a:pathLst>
                    </a:custGeom>
                    <a:solidFill>
                      <a:srgbClr val="D97D30"/>
                    </a:solidFill>
                    <a:ln w="47824" cap="flat">
                      <a:noFill/>
                      <a:prstDash val="solid"/>
                      <a:miter/>
                    </a:ln>
                  </p:spPr>
                  <p:txBody>
                    <a:bodyPr rtlCol="0" anchor="ctr"/>
                    <a:lstStyle/>
                    <a:p>
                      <a:endParaRPr lang="en-US"/>
                    </a:p>
                  </p:txBody>
                </p:sp>
              </p:grpSp>
              <p:sp>
                <p:nvSpPr>
                  <p:cNvPr id="176" name="Freeform: Shape 175">
                    <a:extLst>
                      <a:ext uri="{FF2B5EF4-FFF2-40B4-BE49-F238E27FC236}">
                        <a16:creationId xmlns:a16="http://schemas.microsoft.com/office/drawing/2014/main" id="{2880BA85-B425-4766-A293-EA3EE1F1D484}"/>
                      </a:ext>
                    </a:extLst>
                  </p:cNvPr>
                  <p:cNvSpPr/>
                  <p:nvPr/>
                </p:nvSpPr>
                <p:spPr>
                  <a:xfrm>
                    <a:off x="8285331" y="7075891"/>
                    <a:ext cx="724676" cy="371958"/>
                  </a:xfrm>
                  <a:custGeom>
                    <a:avLst/>
                    <a:gdLst>
                      <a:gd name="connsiteX0" fmla="*/ 11650 w 724676"/>
                      <a:gd name="connsiteY0" fmla="*/ 4785 h 371958"/>
                      <a:gd name="connsiteX1" fmla="*/ 11650 w 724676"/>
                      <a:gd name="connsiteY1" fmla="*/ 4785 h 371958"/>
                      <a:gd name="connsiteX2" fmla="*/ 21220 w 724676"/>
                      <a:gd name="connsiteY2" fmla="*/ 0 h 371958"/>
                      <a:gd name="connsiteX3" fmla="*/ 40362 w 724676"/>
                      <a:gd name="connsiteY3" fmla="*/ 4785 h 371958"/>
                      <a:gd name="connsiteX4" fmla="*/ 719891 w 724676"/>
                      <a:gd name="connsiteY4" fmla="*/ 9571 h 371958"/>
                      <a:gd name="connsiteX5" fmla="*/ 724677 w 724676"/>
                      <a:gd name="connsiteY5" fmla="*/ 9571 h 371958"/>
                      <a:gd name="connsiteX6" fmla="*/ 724677 w 724676"/>
                      <a:gd name="connsiteY6" fmla="*/ 14356 h 371958"/>
                      <a:gd name="connsiteX7" fmla="*/ 600256 w 724676"/>
                      <a:gd name="connsiteY7" fmla="*/ 306267 h 371958"/>
                      <a:gd name="connsiteX8" fmla="*/ 293989 w 724676"/>
                      <a:gd name="connsiteY8" fmla="*/ 358906 h 371958"/>
                      <a:gd name="connsiteX9" fmla="*/ 260491 w 724676"/>
                      <a:gd name="connsiteY9" fmla="*/ 349335 h 371958"/>
                      <a:gd name="connsiteX10" fmla="*/ 260491 w 724676"/>
                      <a:gd name="connsiteY10" fmla="*/ 349335 h 371958"/>
                      <a:gd name="connsiteX11" fmla="*/ 11650 w 724676"/>
                      <a:gd name="connsiteY11" fmla="*/ 4785 h 371958"/>
                      <a:gd name="connsiteX12" fmla="*/ 21220 w 724676"/>
                      <a:gd name="connsiteY12" fmla="*/ 14356 h 371958"/>
                      <a:gd name="connsiteX13" fmla="*/ 293989 w 724676"/>
                      <a:gd name="connsiteY13" fmla="*/ 349335 h 371958"/>
                      <a:gd name="connsiteX14" fmla="*/ 590685 w 724676"/>
                      <a:gd name="connsiteY14" fmla="*/ 301481 h 371958"/>
                      <a:gd name="connsiteX15" fmla="*/ 710320 w 724676"/>
                      <a:gd name="connsiteY15" fmla="*/ 23927 h 371958"/>
                      <a:gd name="connsiteX16" fmla="*/ 21220 w 724676"/>
                      <a:gd name="connsiteY16" fmla="*/ 14356 h 37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676" h="371958">
                        <a:moveTo>
                          <a:pt x="11650" y="4785"/>
                        </a:moveTo>
                        <a:cubicBezTo>
                          <a:pt x="11650" y="4785"/>
                          <a:pt x="11650" y="0"/>
                          <a:pt x="11650" y="4785"/>
                        </a:cubicBezTo>
                        <a:cubicBezTo>
                          <a:pt x="16435" y="0"/>
                          <a:pt x="16435" y="0"/>
                          <a:pt x="21220" y="0"/>
                        </a:cubicBezTo>
                        <a:cubicBezTo>
                          <a:pt x="21220" y="0"/>
                          <a:pt x="26006" y="0"/>
                          <a:pt x="40362" y="4785"/>
                        </a:cubicBezTo>
                        <a:cubicBezTo>
                          <a:pt x="107358" y="23927"/>
                          <a:pt x="360985" y="76567"/>
                          <a:pt x="719891" y="9571"/>
                        </a:cubicBezTo>
                        <a:cubicBezTo>
                          <a:pt x="719891" y="9571"/>
                          <a:pt x="724677" y="9571"/>
                          <a:pt x="724677" y="9571"/>
                        </a:cubicBezTo>
                        <a:cubicBezTo>
                          <a:pt x="724677" y="9571"/>
                          <a:pt x="724677" y="14356"/>
                          <a:pt x="724677" y="14356"/>
                        </a:cubicBezTo>
                        <a:cubicBezTo>
                          <a:pt x="724677" y="133992"/>
                          <a:pt x="676822" y="244056"/>
                          <a:pt x="600256" y="306267"/>
                        </a:cubicBezTo>
                        <a:cubicBezTo>
                          <a:pt x="523689" y="368477"/>
                          <a:pt x="418410" y="387619"/>
                          <a:pt x="293989" y="358906"/>
                        </a:cubicBezTo>
                        <a:cubicBezTo>
                          <a:pt x="284418" y="354121"/>
                          <a:pt x="270062" y="354121"/>
                          <a:pt x="260491" y="349335"/>
                        </a:cubicBezTo>
                        <a:lnTo>
                          <a:pt x="260491" y="349335"/>
                        </a:lnTo>
                        <a:cubicBezTo>
                          <a:pt x="-12278" y="282339"/>
                          <a:pt x="-17063" y="153133"/>
                          <a:pt x="11650" y="4785"/>
                        </a:cubicBezTo>
                        <a:close/>
                        <a:moveTo>
                          <a:pt x="21220" y="14356"/>
                        </a:moveTo>
                        <a:cubicBezTo>
                          <a:pt x="-2707" y="162704"/>
                          <a:pt x="6864" y="282339"/>
                          <a:pt x="293989" y="349335"/>
                        </a:cubicBezTo>
                        <a:cubicBezTo>
                          <a:pt x="413624" y="378048"/>
                          <a:pt x="514118" y="358906"/>
                          <a:pt x="590685" y="301481"/>
                        </a:cubicBezTo>
                        <a:cubicBezTo>
                          <a:pt x="667252" y="239271"/>
                          <a:pt x="710320" y="138777"/>
                          <a:pt x="710320" y="23927"/>
                        </a:cubicBezTo>
                        <a:cubicBezTo>
                          <a:pt x="327487" y="95708"/>
                          <a:pt x="69074" y="28712"/>
                          <a:pt x="21220" y="14356"/>
                        </a:cubicBezTo>
                        <a:close/>
                      </a:path>
                    </a:pathLst>
                  </a:custGeom>
                  <a:solidFill>
                    <a:srgbClr val="D97D30"/>
                  </a:solidFill>
                  <a:ln w="47824" cap="flat">
                    <a:noFill/>
                    <a:prstDash val="solid"/>
                    <a:miter/>
                  </a:ln>
                </p:spPr>
                <p:txBody>
                  <a:bodyPr rtlCol="0" anchor="ctr"/>
                  <a:lstStyle/>
                  <a:p>
                    <a:endParaRPr lang="en-US"/>
                  </a:p>
                </p:txBody>
              </p:sp>
            </p:grpSp>
            <p:sp>
              <p:nvSpPr>
                <p:cNvPr id="168" name="Freeform: Shape 167">
                  <a:extLst>
                    <a:ext uri="{FF2B5EF4-FFF2-40B4-BE49-F238E27FC236}">
                      <a16:creationId xmlns:a16="http://schemas.microsoft.com/office/drawing/2014/main" id="{47209F5F-D420-4420-9B11-D2FC42EC32B3}"/>
                    </a:ext>
                  </a:extLst>
                </p:cNvPr>
                <p:cNvSpPr/>
                <p:nvPr/>
              </p:nvSpPr>
              <p:spPr>
                <a:xfrm>
                  <a:off x="8095281" y="6382006"/>
                  <a:ext cx="1450693" cy="1214921"/>
                </a:xfrm>
                <a:custGeom>
                  <a:avLst/>
                  <a:gdLst>
                    <a:gd name="connsiteX0" fmla="*/ 302193 w 1450693"/>
                    <a:gd name="connsiteY0" fmla="*/ 1105431 h 1214921"/>
                    <a:gd name="connsiteX1" fmla="*/ 953010 w 1450693"/>
                    <a:gd name="connsiteY1" fmla="*/ 1158071 h 1214921"/>
                    <a:gd name="connsiteX2" fmla="*/ 1244920 w 1450693"/>
                    <a:gd name="connsiteY2" fmla="*/ 899658 h 1214921"/>
                    <a:gd name="connsiteX3" fmla="*/ 1450693 w 1450693"/>
                    <a:gd name="connsiteY3" fmla="*/ 770452 h 1214921"/>
                    <a:gd name="connsiteX4" fmla="*/ 1345414 w 1450693"/>
                    <a:gd name="connsiteY4" fmla="*/ 885302 h 1214921"/>
                    <a:gd name="connsiteX5" fmla="*/ 1264062 w 1450693"/>
                    <a:gd name="connsiteY5" fmla="*/ 794379 h 1214921"/>
                    <a:gd name="connsiteX6" fmla="*/ 1364556 w 1450693"/>
                    <a:gd name="connsiteY6" fmla="*/ 655602 h 1214921"/>
                    <a:gd name="connsiteX7" fmla="*/ 1383697 w 1450693"/>
                    <a:gd name="connsiteY7" fmla="*/ 650817 h 1214921"/>
                    <a:gd name="connsiteX8" fmla="*/ 1268847 w 1450693"/>
                    <a:gd name="connsiteY8" fmla="*/ 722598 h 1214921"/>
                    <a:gd name="connsiteX9" fmla="*/ 1235350 w 1450693"/>
                    <a:gd name="connsiteY9" fmla="*/ 157919 h 1214921"/>
                    <a:gd name="connsiteX10" fmla="*/ 1053504 w 1450693"/>
                    <a:gd name="connsiteY10" fmla="*/ 258412 h 1214921"/>
                    <a:gd name="connsiteX11" fmla="*/ 1096572 w 1450693"/>
                    <a:gd name="connsiteY11" fmla="*/ 43069 h 1214921"/>
                    <a:gd name="connsiteX12" fmla="*/ 713739 w 1450693"/>
                    <a:gd name="connsiteY12" fmla="*/ 133992 h 1214921"/>
                    <a:gd name="connsiteX13" fmla="*/ 828589 w 1450693"/>
                    <a:gd name="connsiteY13" fmla="*/ 19142 h 1214921"/>
                    <a:gd name="connsiteX14" fmla="*/ 378760 w 1450693"/>
                    <a:gd name="connsiteY14" fmla="*/ 138777 h 1214921"/>
                    <a:gd name="connsiteX15" fmla="*/ 421828 w 1450693"/>
                    <a:gd name="connsiteY15" fmla="*/ 0 h 1214921"/>
                    <a:gd name="connsiteX16" fmla="*/ 129918 w 1450693"/>
                    <a:gd name="connsiteY16" fmla="*/ 358906 h 1214921"/>
                    <a:gd name="connsiteX17" fmla="*/ 38995 w 1450693"/>
                    <a:gd name="connsiteY17" fmla="*/ 540752 h 1214921"/>
                    <a:gd name="connsiteX18" fmla="*/ 302193 w 1450693"/>
                    <a:gd name="connsiteY18" fmla="*/ 1105431 h 1214921"/>
                    <a:gd name="connsiteX19" fmla="*/ 110776 w 1450693"/>
                    <a:gd name="connsiteY19" fmla="*/ 512039 h 1214921"/>
                    <a:gd name="connsiteX20" fmla="*/ 192128 w 1450693"/>
                    <a:gd name="connsiteY20" fmla="*/ 378048 h 1214921"/>
                    <a:gd name="connsiteX21" fmla="*/ 225626 w 1450693"/>
                    <a:gd name="connsiteY21" fmla="*/ 248842 h 1214921"/>
                    <a:gd name="connsiteX22" fmla="*/ 345262 w 1450693"/>
                    <a:gd name="connsiteY22" fmla="*/ 66996 h 1214921"/>
                    <a:gd name="connsiteX23" fmla="*/ 354833 w 1450693"/>
                    <a:gd name="connsiteY23" fmla="*/ 76567 h 1214921"/>
                    <a:gd name="connsiteX24" fmla="*/ 359618 w 1450693"/>
                    <a:gd name="connsiteY24" fmla="*/ 239271 h 1214921"/>
                    <a:gd name="connsiteX25" fmla="*/ 464897 w 1450693"/>
                    <a:gd name="connsiteY25" fmla="*/ 124421 h 1214921"/>
                    <a:gd name="connsiteX26" fmla="*/ 584533 w 1450693"/>
                    <a:gd name="connsiteY26" fmla="*/ 66996 h 1214921"/>
                    <a:gd name="connsiteX27" fmla="*/ 708954 w 1450693"/>
                    <a:gd name="connsiteY27" fmla="*/ 62210 h 1214921"/>
                    <a:gd name="connsiteX28" fmla="*/ 522322 w 1450693"/>
                    <a:gd name="connsiteY28" fmla="*/ 177060 h 1214921"/>
                    <a:gd name="connsiteX29" fmla="*/ 1039147 w 1450693"/>
                    <a:gd name="connsiteY29" fmla="*/ 129206 h 1214921"/>
                    <a:gd name="connsiteX30" fmla="*/ 967366 w 1450693"/>
                    <a:gd name="connsiteY30" fmla="*/ 320623 h 1214921"/>
                    <a:gd name="connsiteX31" fmla="*/ 953010 w 1450693"/>
                    <a:gd name="connsiteY31" fmla="*/ 349335 h 1214921"/>
                    <a:gd name="connsiteX32" fmla="*/ 1168354 w 1450693"/>
                    <a:gd name="connsiteY32" fmla="*/ 306267 h 1214921"/>
                    <a:gd name="connsiteX33" fmla="*/ 1216208 w 1450693"/>
                    <a:gd name="connsiteY33" fmla="*/ 277554 h 1214921"/>
                    <a:gd name="connsiteX34" fmla="*/ 1216208 w 1450693"/>
                    <a:gd name="connsiteY34" fmla="*/ 669958 h 1214921"/>
                    <a:gd name="connsiteX35" fmla="*/ 1077431 w 1450693"/>
                    <a:gd name="connsiteY35" fmla="*/ 942727 h 1214921"/>
                    <a:gd name="connsiteX36" fmla="*/ 933868 w 1450693"/>
                    <a:gd name="connsiteY36" fmla="*/ 1081504 h 1214921"/>
                    <a:gd name="connsiteX37" fmla="*/ 464897 w 1450693"/>
                    <a:gd name="connsiteY37" fmla="*/ 1129358 h 1214921"/>
                    <a:gd name="connsiteX38" fmla="*/ 177772 w 1450693"/>
                    <a:gd name="connsiteY38" fmla="*/ 942727 h 1214921"/>
                    <a:gd name="connsiteX39" fmla="*/ 101205 w 1450693"/>
                    <a:gd name="connsiteY39" fmla="*/ 803950 h 1214921"/>
                    <a:gd name="connsiteX40" fmla="*/ 110776 w 1450693"/>
                    <a:gd name="connsiteY40" fmla="*/ 512039 h 121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50693" h="1214921">
                      <a:moveTo>
                        <a:pt x="302193" y="1105431"/>
                      </a:moveTo>
                      <a:cubicBezTo>
                        <a:pt x="685026" y="1315990"/>
                        <a:pt x="953010" y="1158071"/>
                        <a:pt x="953010" y="1158071"/>
                      </a:cubicBezTo>
                      <a:cubicBezTo>
                        <a:pt x="1058289" y="1115002"/>
                        <a:pt x="1192281" y="1009723"/>
                        <a:pt x="1244920" y="899658"/>
                      </a:cubicBezTo>
                      <a:cubicBezTo>
                        <a:pt x="1297560" y="933156"/>
                        <a:pt x="1417195" y="899658"/>
                        <a:pt x="1450693" y="770452"/>
                      </a:cubicBezTo>
                      <a:cubicBezTo>
                        <a:pt x="1436337" y="823092"/>
                        <a:pt x="1407624" y="870946"/>
                        <a:pt x="1345414" y="885302"/>
                      </a:cubicBezTo>
                      <a:cubicBezTo>
                        <a:pt x="1283204" y="904444"/>
                        <a:pt x="1254491" y="847019"/>
                        <a:pt x="1264062" y="794379"/>
                      </a:cubicBezTo>
                      <a:cubicBezTo>
                        <a:pt x="1273633" y="736954"/>
                        <a:pt x="1316701" y="684315"/>
                        <a:pt x="1364556" y="655602"/>
                      </a:cubicBezTo>
                      <a:cubicBezTo>
                        <a:pt x="1369341" y="650817"/>
                        <a:pt x="1374127" y="650817"/>
                        <a:pt x="1383697" y="650817"/>
                      </a:cubicBezTo>
                      <a:cubicBezTo>
                        <a:pt x="1345414" y="650817"/>
                        <a:pt x="1297560" y="669958"/>
                        <a:pt x="1268847" y="722598"/>
                      </a:cubicBezTo>
                      <a:cubicBezTo>
                        <a:pt x="1307131" y="574250"/>
                        <a:pt x="1345414" y="315837"/>
                        <a:pt x="1235350" y="157919"/>
                      </a:cubicBezTo>
                      <a:cubicBezTo>
                        <a:pt x="1144427" y="287125"/>
                        <a:pt x="1053504" y="258412"/>
                        <a:pt x="1053504" y="258412"/>
                      </a:cubicBezTo>
                      <a:cubicBezTo>
                        <a:pt x="1053504" y="258412"/>
                        <a:pt x="1144427" y="200988"/>
                        <a:pt x="1096572" y="43069"/>
                      </a:cubicBezTo>
                      <a:cubicBezTo>
                        <a:pt x="919512" y="191417"/>
                        <a:pt x="713739" y="133992"/>
                        <a:pt x="713739" y="133992"/>
                      </a:cubicBezTo>
                      <a:cubicBezTo>
                        <a:pt x="713739" y="133992"/>
                        <a:pt x="747237" y="110065"/>
                        <a:pt x="828589" y="19142"/>
                      </a:cubicBezTo>
                      <a:cubicBezTo>
                        <a:pt x="536679" y="-38283"/>
                        <a:pt x="378760" y="138777"/>
                        <a:pt x="378760" y="138777"/>
                      </a:cubicBezTo>
                      <a:cubicBezTo>
                        <a:pt x="378760" y="138777"/>
                        <a:pt x="354833" y="76567"/>
                        <a:pt x="421828" y="0"/>
                      </a:cubicBezTo>
                      <a:cubicBezTo>
                        <a:pt x="153845" y="28713"/>
                        <a:pt x="129918" y="358906"/>
                        <a:pt x="129918" y="358906"/>
                      </a:cubicBezTo>
                      <a:cubicBezTo>
                        <a:pt x="129918" y="358906"/>
                        <a:pt x="129918" y="373263"/>
                        <a:pt x="38995" y="540752"/>
                      </a:cubicBezTo>
                      <a:cubicBezTo>
                        <a:pt x="-71070" y="751310"/>
                        <a:pt x="62922" y="971440"/>
                        <a:pt x="302193" y="1105431"/>
                      </a:cubicBezTo>
                      <a:close/>
                      <a:moveTo>
                        <a:pt x="110776" y="512039"/>
                      </a:moveTo>
                      <a:cubicBezTo>
                        <a:pt x="134703" y="464185"/>
                        <a:pt x="168201" y="425902"/>
                        <a:pt x="192128" y="378048"/>
                      </a:cubicBezTo>
                      <a:cubicBezTo>
                        <a:pt x="211270" y="339765"/>
                        <a:pt x="216055" y="291910"/>
                        <a:pt x="225626" y="248842"/>
                      </a:cubicBezTo>
                      <a:cubicBezTo>
                        <a:pt x="239982" y="172275"/>
                        <a:pt x="263910" y="90923"/>
                        <a:pt x="345262" y="66996"/>
                      </a:cubicBezTo>
                      <a:cubicBezTo>
                        <a:pt x="350047" y="66996"/>
                        <a:pt x="354833" y="71781"/>
                        <a:pt x="354833" y="76567"/>
                      </a:cubicBezTo>
                      <a:cubicBezTo>
                        <a:pt x="335691" y="119635"/>
                        <a:pt x="335691" y="196202"/>
                        <a:pt x="359618" y="239271"/>
                      </a:cubicBezTo>
                      <a:cubicBezTo>
                        <a:pt x="388330" y="196202"/>
                        <a:pt x="421828" y="157919"/>
                        <a:pt x="464897" y="124421"/>
                      </a:cubicBezTo>
                      <a:cubicBezTo>
                        <a:pt x="503180" y="95708"/>
                        <a:pt x="541464" y="81352"/>
                        <a:pt x="584533" y="66996"/>
                      </a:cubicBezTo>
                      <a:cubicBezTo>
                        <a:pt x="622816" y="52640"/>
                        <a:pt x="713739" y="57425"/>
                        <a:pt x="708954" y="62210"/>
                      </a:cubicBezTo>
                      <a:cubicBezTo>
                        <a:pt x="670670" y="90923"/>
                        <a:pt x="555820" y="138777"/>
                        <a:pt x="522322" y="177060"/>
                      </a:cubicBezTo>
                      <a:cubicBezTo>
                        <a:pt x="661099" y="229700"/>
                        <a:pt x="866872" y="306267"/>
                        <a:pt x="1039147" y="129206"/>
                      </a:cubicBezTo>
                      <a:cubicBezTo>
                        <a:pt x="1043933" y="124421"/>
                        <a:pt x="1010435" y="267983"/>
                        <a:pt x="967366" y="320623"/>
                      </a:cubicBezTo>
                      <a:cubicBezTo>
                        <a:pt x="962580" y="330194"/>
                        <a:pt x="953010" y="339765"/>
                        <a:pt x="953010" y="349335"/>
                      </a:cubicBezTo>
                      <a:cubicBezTo>
                        <a:pt x="1029576" y="344550"/>
                        <a:pt x="1101358" y="334979"/>
                        <a:pt x="1168354" y="306267"/>
                      </a:cubicBezTo>
                      <a:cubicBezTo>
                        <a:pt x="1197066" y="291910"/>
                        <a:pt x="1216208" y="277554"/>
                        <a:pt x="1216208" y="277554"/>
                      </a:cubicBezTo>
                      <a:cubicBezTo>
                        <a:pt x="1249706" y="411546"/>
                        <a:pt x="1249706" y="535967"/>
                        <a:pt x="1216208" y="669958"/>
                      </a:cubicBezTo>
                      <a:cubicBezTo>
                        <a:pt x="1192281" y="765667"/>
                        <a:pt x="1144427" y="866160"/>
                        <a:pt x="1077431" y="942727"/>
                      </a:cubicBezTo>
                      <a:cubicBezTo>
                        <a:pt x="1039147" y="995367"/>
                        <a:pt x="986508" y="1043221"/>
                        <a:pt x="933868" y="1081504"/>
                      </a:cubicBezTo>
                      <a:cubicBezTo>
                        <a:pt x="795091" y="1172427"/>
                        <a:pt x="618031" y="1177212"/>
                        <a:pt x="464897" y="1129358"/>
                      </a:cubicBezTo>
                      <a:cubicBezTo>
                        <a:pt x="354833" y="1095860"/>
                        <a:pt x="244768" y="1033650"/>
                        <a:pt x="177772" y="942727"/>
                      </a:cubicBezTo>
                      <a:cubicBezTo>
                        <a:pt x="144274" y="904444"/>
                        <a:pt x="115562" y="856589"/>
                        <a:pt x="101205" y="803950"/>
                      </a:cubicBezTo>
                      <a:cubicBezTo>
                        <a:pt x="53351" y="703456"/>
                        <a:pt x="62922" y="607748"/>
                        <a:pt x="110776" y="512039"/>
                      </a:cubicBezTo>
                      <a:close/>
                    </a:path>
                  </a:pathLst>
                </a:custGeom>
                <a:solidFill>
                  <a:srgbClr val="FBC98F">
                    <a:alpha val="50000"/>
                  </a:srgbClr>
                </a:solidFill>
                <a:ln w="47824" cap="flat">
                  <a:noFill/>
                  <a:prstDash val="solid"/>
                  <a:miter/>
                </a:ln>
              </p:spPr>
              <p:txBody>
                <a:bodyPr rtlCol="0" anchor="ctr"/>
                <a:lstStyle/>
                <a:p>
                  <a:endParaRPr lang="en-US"/>
                </a:p>
              </p:txBody>
            </p:sp>
            <p:grpSp>
              <p:nvGrpSpPr>
                <p:cNvPr id="169" name="Graphic 3">
                  <a:extLst>
                    <a:ext uri="{FF2B5EF4-FFF2-40B4-BE49-F238E27FC236}">
                      <a16:creationId xmlns:a16="http://schemas.microsoft.com/office/drawing/2014/main" id="{1E2DD015-E93B-460E-BA31-8F9376FFF0CC}"/>
                    </a:ext>
                  </a:extLst>
                </p:cNvPr>
                <p:cNvGrpSpPr/>
                <p:nvPr/>
              </p:nvGrpSpPr>
              <p:grpSpPr>
                <a:xfrm>
                  <a:off x="8253912" y="6562074"/>
                  <a:ext cx="244056" cy="145339"/>
                  <a:chOff x="8253912" y="6562074"/>
                  <a:chExt cx="244056" cy="145339"/>
                </a:xfrm>
              </p:grpSpPr>
              <p:sp>
                <p:nvSpPr>
                  <p:cNvPr id="173" name="Freeform: Shape 172">
                    <a:extLst>
                      <a:ext uri="{FF2B5EF4-FFF2-40B4-BE49-F238E27FC236}">
                        <a16:creationId xmlns:a16="http://schemas.microsoft.com/office/drawing/2014/main" id="{70B10E18-4609-4AFA-80E7-53C81D061CCC}"/>
                      </a:ext>
                    </a:extLst>
                  </p:cNvPr>
                  <p:cNvSpPr/>
                  <p:nvPr/>
                </p:nvSpPr>
                <p:spPr>
                  <a:xfrm>
                    <a:off x="8263483" y="6568216"/>
                    <a:ext cx="229700" cy="134412"/>
                  </a:xfrm>
                  <a:custGeom>
                    <a:avLst/>
                    <a:gdLst>
                      <a:gd name="connsiteX0" fmla="*/ 0 w 229700"/>
                      <a:gd name="connsiteY0" fmla="*/ 124842 h 134412"/>
                      <a:gd name="connsiteX1" fmla="*/ 229700 w 229700"/>
                      <a:gd name="connsiteY1" fmla="*/ 134412 h 134412"/>
                      <a:gd name="connsiteX2" fmla="*/ 0 w 229700"/>
                      <a:gd name="connsiteY2" fmla="*/ 124842 h 134412"/>
                    </a:gdLst>
                    <a:ahLst/>
                    <a:cxnLst>
                      <a:cxn ang="0">
                        <a:pos x="connsiteX0" y="connsiteY0"/>
                      </a:cxn>
                      <a:cxn ang="0">
                        <a:pos x="connsiteX1" y="connsiteY1"/>
                      </a:cxn>
                      <a:cxn ang="0">
                        <a:pos x="connsiteX2" y="connsiteY2"/>
                      </a:cxn>
                    </a:cxnLst>
                    <a:rect l="l" t="t" r="r" b="b"/>
                    <a:pathLst>
                      <a:path w="229700" h="134412">
                        <a:moveTo>
                          <a:pt x="0" y="124842"/>
                        </a:moveTo>
                        <a:cubicBezTo>
                          <a:pt x="0" y="124842"/>
                          <a:pt x="148348" y="-80931"/>
                          <a:pt x="229700" y="134412"/>
                        </a:cubicBezTo>
                        <a:cubicBezTo>
                          <a:pt x="220129" y="421"/>
                          <a:pt x="90923" y="-80931"/>
                          <a:pt x="0" y="124842"/>
                        </a:cubicBezTo>
                        <a:close/>
                      </a:path>
                    </a:pathLst>
                  </a:custGeom>
                  <a:solidFill>
                    <a:srgbClr val="D9531E"/>
                  </a:solidFill>
                  <a:ln w="47824"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A5E1C572-3133-4E88-BC38-0770DCD7C8A8}"/>
                      </a:ext>
                    </a:extLst>
                  </p:cNvPr>
                  <p:cNvSpPr/>
                  <p:nvPr/>
                </p:nvSpPr>
                <p:spPr>
                  <a:xfrm>
                    <a:off x="8253912" y="6562074"/>
                    <a:ext cx="244056" cy="145339"/>
                  </a:xfrm>
                  <a:custGeom>
                    <a:avLst/>
                    <a:gdLst>
                      <a:gd name="connsiteX0" fmla="*/ 4785 w 244056"/>
                      <a:gd name="connsiteY0" fmla="*/ 135769 h 145339"/>
                      <a:gd name="connsiteX1" fmla="*/ 0 w 244056"/>
                      <a:gd name="connsiteY1" fmla="*/ 126198 h 145339"/>
                      <a:gd name="connsiteX2" fmla="*/ 153133 w 244056"/>
                      <a:gd name="connsiteY2" fmla="*/ 1777 h 145339"/>
                      <a:gd name="connsiteX3" fmla="*/ 244056 w 244056"/>
                      <a:gd name="connsiteY3" fmla="*/ 140554 h 145339"/>
                      <a:gd name="connsiteX4" fmla="*/ 239271 w 244056"/>
                      <a:gd name="connsiteY4" fmla="*/ 145340 h 145339"/>
                      <a:gd name="connsiteX5" fmla="*/ 229700 w 244056"/>
                      <a:gd name="connsiteY5" fmla="*/ 140554 h 145339"/>
                      <a:gd name="connsiteX6" fmla="*/ 153133 w 244056"/>
                      <a:gd name="connsiteY6" fmla="*/ 49631 h 145339"/>
                      <a:gd name="connsiteX7" fmla="*/ 9571 w 244056"/>
                      <a:gd name="connsiteY7" fmla="*/ 130983 h 145339"/>
                      <a:gd name="connsiteX8" fmla="*/ 4785 w 244056"/>
                      <a:gd name="connsiteY8" fmla="*/ 135769 h 145339"/>
                      <a:gd name="connsiteX9" fmla="*/ 4785 w 244056"/>
                      <a:gd name="connsiteY9" fmla="*/ 135769 h 145339"/>
                      <a:gd name="connsiteX10" fmla="*/ 220129 w 244056"/>
                      <a:gd name="connsiteY10" fmla="*/ 87915 h 145339"/>
                      <a:gd name="connsiteX11" fmla="*/ 153133 w 244056"/>
                      <a:gd name="connsiteY11" fmla="*/ 16133 h 145339"/>
                      <a:gd name="connsiteX12" fmla="*/ 38283 w 244056"/>
                      <a:gd name="connsiteY12" fmla="*/ 87915 h 145339"/>
                      <a:gd name="connsiteX13" fmla="*/ 157919 w 244056"/>
                      <a:gd name="connsiteY13" fmla="*/ 40061 h 145339"/>
                      <a:gd name="connsiteX14" fmla="*/ 220129 w 244056"/>
                      <a:gd name="connsiteY14" fmla="*/ 87915 h 14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4056" h="145339">
                        <a:moveTo>
                          <a:pt x="4785" y="135769"/>
                        </a:moveTo>
                        <a:cubicBezTo>
                          <a:pt x="0" y="135769"/>
                          <a:pt x="0" y="130983"/>
                          <a:pt x="0" y="126198"/>
                        </a:cubicBezTo>
                        <a:cubicBezTo>
                          <a:pt x="57425" y="-7794"/>
                          <a:pt x="124421" y="-3008"/>
                          <a:pt x="153133" y="1777"/>
                        </a:cubicBezTo>
                        <a:cubicBezTo>
                          <a:pt x="200987" y="16133"/>
                          <a:pt x="239271" y="68773"/>
                          <a:pt x="244056" y="140554"/>
                        </a:cubicBezTo>
                        <a:cubicBezTo>
                          <a:pt x="244056" y="145340"/>
                          <a:pt x="244056" y="145340"/>
                          <a:pt x="239271" y="145340"/>
                        </a:cubicBezTo>
                        <a:cubicBezTo>
                          <a:pt x="234486" y="145340"/>
                          <a:pt x="234486" y="145340"/>
                          <a:pt x="229700" y="140554"/>
                        </a:cubicBezTo>
                        <a:cubicBezTo>
                          <a:pt x="210558" y="87915"/>
                          <a:pt x="181846" y="54417"/>
                          <a:pt x="153133" y="49631"/>
                        </a:cubicBezTo>
                        <a:cubicBezTo>
                          <a:pt x="86137" y="30490"/>
                          <a:pt x="9571" y="130983"/>
                          <a:pt x="9571" y="130983"/>
                        </a:cubicBezTo>
                        <a:cubicBezTo>
                          <a:pt x="14356" y="135769"/>
                          <a:pt x="9571" y="135769"/>
                          <a:pt x="4785" y="135769"/>
                        </a:cubicBezTo>
                        <a:cubicBezTo>
                          <a:pt x="9571" y="135769"/>
                          <a:pt x="4785" y="135769"/>
                          <a:pt x="4785" y="135769"/>
                        </a:cubicBezTo>
                        <a:close/>
                        <a:moveTo>
                          <a:pt x="220129" y="87915"/>
                        </a:moveTo>
                        <a:cubicBezTo>
                          <a:pt x="205773" y="49631"/>
                          <a:pt x="181846" y="25704"/>
                          <a:pt x="153133" y="16133"/>
                        </a:cubicBezTo>
                        <a:cubicBezTo>
                          <a:pt x="114850" y="6563"/>
                          <a:pt x="71781" y="30490"/>
                          <a:pt x="38283" y="87915"/>
                        </a:cubicBezTo>
                        <a:cubicBezTo>
                          <a:pt x="66996" y="59202"/>
                          <a:pt x="114850" y="25704"/>
                          <a:pt x="157919" y="40061"/>
                        </a:cubicBezTo>
                        <a:cubicBezTo>
                          <a:pt x="181846" y="44846"/>
                          <a:pt x="205773" y="59202"/>
                          <a:pt x="220129" y="87915"/>
                        </a:cubicBezTo>
                        <a:close/>
                      </a:path>
                    </a:pathLst>
                  </a:custGeom>
                  <a:solidFill>
                    <a:srgbClr val="B3351C"/>
                  </a:solidFill>
                  <a:ln w="47824" cap="flat">
                    <a:noFill/>
                    <a:prstDash val="solid"/>
                    <a:miter/>
                  </a:ln>
                </p:spPr>
                <p:txBody>
                  <a:bodyPr rtlCol="0" anchor="ctr"/>
                  <a:lstStyle/>
                  <a:p>
                    <a:endParaRPr lang="en-US"/>
                  </a:p>
                </p:txBody>
              </p:sp>
            </p:grpSp>
            <p:grpSp>
              <p:nvGrpSpPr>
                <p:cNvPr id="170" name="Graphic 3">
                  <a:extLst>
                    <a:ext uri="{FF2B5EF4-FFF2-40B4-BE49-F238E27FC236}">
                      <a16:creationId xmlns:a16="http://schemas.microsoft.com/office/drawing/2014/main" id="{EB127A53-E92E-4A7E-811A-10133270D45A}"/>
                    </a:ext>
                  </a:extLst>
                </p:cNvPr>
                <p:cNvGrpSpPr/>
                <p:nvPr/>
              </p:nvGrpSpPr>
              <p:grpSpPr>
                <a:xfrm>
                  <a:off x="8767148" y="6527854"/>
                  <a:ext cx="309855" cy="150847"/>
                  <a:chOff x="8767148" y="6527854"/>
                  <a:chExt cx="309855" cy="150847"/>
                </a:xfrm>
              </p:grpSpPr>
              <p:sp>
                <p:nvSpPr>
                  <p:cNvPr id="171" name="Freeform: Shape 170">
                    <a:extLst>
                      <a:ext uri="{FF2B5EF4-FFF2-40B4-BE49-F238E27FC236}">
                        <a16:creationId xmlns:a16="http://schemas.microsoft.com/office/drawing/2014/main" id="{1D787687-C8C7-4F0C-82E4-FF2790F0ECFC}"/>
                      </a:ext>
                    </a:extLst>
                  </p:cNvPr>
                  <p:cNvSpPr/>
                  <p:nvPr/>
                </p:nvSpPr>
                <p:spPr>
                  <a:xfrm>
                    <a:off x="8775522" y="6534298"/>
                    <a:ext cx="291910" cy="139617"/>
                  </a:xfrm>
                  <a:custGeom>
                    <a:avLst/>
                    <a:gdLst>
                      <a:gd name="connsiteX0" fmla="*/ 0 w 291910"/>
                      <a:gd name="connsiteY0" fmla="*/ 134832 h 139617"/>
                      <a:gd name="connsiteX1" fmla="*/ 291910 w 291910"/>
                      <a:gd name="connsiteY1" fmla="*/ 139618 h 139617"/>
                      <a:gd name="connsiteX2" fmla="*/ 0 w 291910"/>
                      <a:gd name="connsiteY2" fmla="*/ 134832 h 139617"/>
                    </a:gdLst>
                    <a:ahLst/>
                    <a:cxnLst>
                      <a:cxn ang="0">
                        <a:pos x="connsiteX0" y="connsiteY0"/>
                      </a:cxn>
                      <a:cxn ang="0">
                        <a:pos x="connsiteX1" y="connsiteY1"/>
                      </a:cxn>
                      <a:cxn ang="0">
                        <a:pos x="connsiteX2" y="connsiteY2"/>
                      </a:cxn>
                    </a:cxnLst>
                    <a:rect l="l" t="t" r="r" b="b"/>
                    <a:pathLst>
                      <a:path w="291910" h="139617">
                        <a:moveTo>
                          <a:pt x="0" y="134832"/>
                        </a:moveTo>
                        <a:cubicBezTo>
                          <a:pt x="0" y="134832"/>
                          <a:pt x="186631" y="-56584"/>
                          <a:pt x="291910" y="139618"/>
                        </a:cubicBezTo>
                        <a:cubicBezTo>
                          <a:pt x="258412" y="-18301"/>
                          <a:pt x="119635" y="-70940"/>
                          <a:pt x="0" y="134832"/>
                        </a:cubicBezTo>
                        <a:close/>
                      </a:path>
                    </a:pathLst>
                  </a:custGeom>
                  <a:solidFill>
                    <a:srgbClr val="D9531E"/>
                  </a:solidFill>
                  <a:ln w="47824"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D5A4E718-CF90-4262-A325-F32ED9345B95}"/>
                      </a:ext>
                    </a:extLst>
                  </p:cNvPr>
                  <p:cNvSpPr/>
                  <p:nvPr/>
                </p:nvSpPr>
                <p:spPr>
                  <a:xfrm>
                    <a:off x="8767148" y="6527854"/>
                    <a:ext cx="309855" cy="150847"/>
                  </a:xfrm>
                  <a:custGeom>
                    <a:avLst/>
                    <a:gdLst>
                      <a:gd name="connsiteX0" fmla="*/ 3589 w 309855"/>
                      <a:gd name="connsiteY0" fmla="*/ 146062 h 150847"/>
                      <a:gd name="connsiteX1" fmla="*/ 3589 w 309855"/>
                      <a:gd name="connsiteY1" fmla="*/ 136491 h 150847"/>
                      <a:gd name="connsiteX2" fmla="*/ 199791 w 309855"/>
                      <a:gd name="connsiteY2" fmla="*/ 2500 h 150847"/>
                      <a:gd name="connsiteX3" fmla="*/ 309856 w 309855"/>
                      <a:gd name="connsiteY3" fmla="*/ 141277 h 150847"/>
                      <a:gd name="connsiteX4" fmla="*/ 305070 w 309855"/>
                      <a:gd name="connsiteY4" fmla="*/ 150848 h 150847"/>
                      <a:gd name="connsiteX5" fmla="*/ 295500 w 309855"/>
                      <a:gd name="connsiteY5" fmla="*/ 146062 h 150847"/>
                      <a:gd name="connsiteX6" fmla="*/ 204577 w 309855"/>
                      <a:gd name="connsiteY6" fmla="*/ 64710 h 150847"/>
                      <a:gd name="connsiteX7" fmla="*/ 13160 w 309855"/>
                      <a:gd name="connsiteY7" fmla="*/ 141277 h 150847"/>
                      <a:gd name="connsiteX8" fmla="*/ 3589 w 309855"/>
                      <a:gd name="connsiteY8" fmla="*/ 146062 h 150847"/>
                      <a:gd name="connsiteX9" fmla="*/ 3589 w 309855"/>
                      <a:gd name="connsiteY9" fmla="*/ 146062 h 150847"/>
                      <a:gd name="connsiteX10" fmla="*/ 281143 w 309855"/>
                      <a:gd name="connsiteY10" fmla="*/ 107779 h 150847"/>
                      <a:gd name="connsiteX11" fmla="*/ 195006 w 309855"/>
                      <a:gd name="connsiteY11" fmla="*/ 16856 h 150847"/>
                      <a:gd name="connsiteX12" fmla="*/ 37087 w 309855"/>
                      <a:gd name="connsiteY12" fmla="*/ 107779 h 150847"/>
                      <a:gd name="connsiteX13" fmla="*/ 204577 w 309855"/>
                      <a:gd name="connsiteY13" fmla="*/ 55139 h 150847"/>
                      <a:gd name="connsiteX14" fmla="*/ 281143 w 309855"/>
                      <a:gd name="connsiteY14" fmla="*/ 107779 h 150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9855" h="150847">
                        <a:moveTo>
                          <a:pt x="3589" y="146062"/>
                        </a:moveTo>
                        <a:cubicBezTo>
                          <a:pt x="-1196" y="146062"/>
                          <a:pt x="-1196" y="141277"/>
                          <a:pt x="3589" y="136491"/>
                        </a:cubicBezTo>
                        <a:cubicBezTo>
                          <a:pt x="61014" y="35998"/>
                          <a:pt x="132796" y="-11857"/>
                          <a:pt x="199791" y="2500"/>
                        </a:cubicBezTo>
                        <a:cubicBezTo>
                          <a:pt x="252431" y="16856"/>
                          <a:pt x="290714" y="69495"/>
                          <a:pt x="309856" y="141277"/>
                        </a:cubicBezTo>
                        <a:cubicBezTo>
                          <a:pt x="309856" y="146062"/>
                          <a:pt x="309856" y="146062"/>
                          <a:pt x="305070" y="150848"/>
                        </a:cubicBezTo>
                        <a:cubicBezTo>
                          <a:pt x="300285" y="150848"/>
                          <a:pt x="300285" y="150848"/>
                          <a:pt x="295500" y="146062"/>
                        </a:cubicBezTo>
                        <a:cubicBezTo>
                          <a:pt x="271573" y="102993"/>
                          <a:pt x="242860" y="74281"/>
                          <a:pt x="204577" y="64710"/>
                        </a:cubicBezTo>
                        <a:cubicBezTo>
                          <a:pt x="113654" y="40783"/>
                          <a:pt x="13160" y="141277"/>
                          <a:pt x="13160" y="141277"/>
                        </a:cubicBezTo>
                        <a:cubicBezTo>
                          <a:pt x="13160" y="146062"/>
                          <a:pt x="8375" y="146062"/>
                          <a:pt x="3589" y="146062"/>
                        </a:cubicBezTo>
                        <a:cubicBezTo>
                          <a:pt x="8375" y="146062"/>
                          <a:pt x="8375" y="146062"/>
                          <a:pt x="3589" y="146062"/>
                        </a:cubicBezTo>
                        <a:close/>
                        <a:moveTo>
                          <a:pt x="281143" y="107779"/>
                        </a:moveTo>
                        <a:cubicBezTo>
                          <a:pt x="262002" y="59925"/>
                          <a:pt x="233289" y="26427"/>
                          <a:pt x="195006" y="16856"/>
                        </a:cubicBezTo>
                        <a:cubicBezTo>
                          <a:pt x="142366" y="2500"/>
                          <a:pt x="89727" y="35998"/>
                          <a:pt x="37087" y="107779"/>
                        </a:cubicBezTo>
                        <a:cubicBezTo>
                          <a:pt x="75370" y="79066"/>
                          <a:pt x="142366" y="40783"/>
                          <a:pt x="204577" y="55139"/>
                        </a:cubicBezTo>
                        <a:cubicBezTo>
                          <a:pt x="238075" y="64710"/>
                          <a:pt x="262002" y="79066"/>
                          <a:pt x="281143" y="107779"/>
                        </a:cubicBezTo>
                        <a:close/>
                      </a:path>
                    </a:pathLst>
                  </a:custGeom>
                  <a:solidFill>
                    <a:srgbClr val="B3351C"/>
                  </a:solidFill>
                  <a:ln w="47824" cap="flat">
                    <a:noFill/>
                    <a:prstDash val="solid"/>
                    <a:miter/>
                  </a:ln>
                </p:spPr>
                <p:txBody>
                  <a:bodyPr rtlCol="0" anchor="ctr"/>
                  <a:lstStyle/>
                  <a:p>
                    <a:endParaRPr lang="en-US"/>
                  </a:p>
                </p:txBody>
              </p:sp>
            </p:grpSp>
          </p:grpSp>
        </p:grpSp>
        <p:grpSp>
          <p:nvGrpSpPr>
            <p:cNvPr id="29" name="Graphic 3">
              <a:extLst>
                <a:ext uri="{FF2B5EF4-FFF2-40B4-BE49-F238E27FC236}">
                  <a16:creationId xmlns:a16="http://schemas.microsoft.com/office/drawing/2014/main" id="{A792D77D-622A-438E-8BBA-3A40C041D5AB}"/>
                </a:ext>
              </a:extLst>
            </p:cNvPr>
            <p:cNvGrpSpPr/>
            <p:nvPr/>
          </p:nvGrpSpPr>
          <p:grpSpPr>
            <a:xfrm>
              <a:off x="8367187" y="7449153"/>
              <a:ext cx="1226641" cy="1244207"/>
              <a:chOff x="8367187" y="7449153"/>
              <a:chExt cx="1226641" cy="1244207"/>
            </a:xfrm>
          </p:grpSpPr>
          <p:grpSp>
            <p:nvGrpSpPr>
              <p:cNvPr id="54" name="Graphic 3">
                <a:extLst>
                  <a:ext uri="{FF2B5EF4-FFF2-40B4-BE49-F238E27FC236}">
                    <a16:creationId xmlns:a16="http://schemas.microsoft.com/office/drawing/2014/main" id="{0522AB31-72EC-4640-A916-EFF1BF1EB248}"/>
                  </a:ext>
                </a:extLst>
              </p:cNvPr>
              <p:cNvGrpSpPr/>
              <p:nvPr/>
            </p:nvGrpSpPr>
            <p:grpSpPr>
              <a:xfrm>
                <a:off x="8387542" y="7600676"/>
                <a:ext cx="369020" cy="968264"/>
                <a:chOff x="8387542" y="7600676"/>
                <a:chExt cx="369020" cy="968264"/>
              </a:xfrm>
            </p:grpSpPr>
            <p:sp>
              <p:nvSpPr>
                <p:cNvPr id="129" name="Freeform: Shape 128">
                  <a:extLst>
                    <a:ext uri="{FF2B5EF4-FFF2-40B4-BE49-F238E27FC236}">
                      <a16:creationId xmlns:a16="http://schemas.microsoft.com/office/drawing/2014/main" id="{2F2DC93C-58CC-4504-883D-A1AE1EF76E33}"/>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D900"/>
                </a:solidFill>
                <a:ln w="47824"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45299078-C7D6-4734-B4E3-1C3186BFA6A3}"/>
                    </a:ext>
                  </a:extLst>
                </p:cNvPr>
                <p:cNvSpPr/>
                <p:nvPr/>
              </p:nvSpPr>
              <p:spPr>
                <a:xfrm>
                  <a:off x="8387542" y="7602287"/>
                  <a:ext cx="368838" cy="966653"/>
                </a:xfrm>
                <a:custGeom>
                  <a:avLst/>
                  <a:gdLst>
                    <a:gd name="connsiteX0" fmla="*/ 206134 w 368838"/>
                    <a:gd name="connsiteY0" fmla="*/ 966654 h 966653"/>
                    <a:gd name="connsiteX1" fmla="*/ 110426 w 368838"/>
                    <a:gd name="connsiteY1" fmla="*/ 923585 h 966653"/>
                    <a:gd name="connsiteX2" fmla="*/ 361 w 368838"/>
                    <a:gd name="connsiteY2" fmla="*/ 507254 h 966653"/>
                    <a:gd name="connsiteX3" fmla="*/ 158280 w 368838"/>
                    <a:gd name="connsiteY3" fmla="*/ 14356 h 966653"/>
                    <a:gd name="connsiteX4" fmla="*/ 239632 w 368838"/>
                    <a:gd name="connsiteY4" fmla="*/ 0 h 966653"/>
                    <a:gd name="connsiteX5" fmla="*/ 364053 w 368838"/>
                    <a:gd name="connsiteY5" fmla="*/ 71781 h 966653"/>
                    <a:gd name="connsiteX6" fmla="*/ 368839 w 368838"/>
                    <a:gd name="connsiteY6" fmla="*/ 76567 h 966653"/>
                    <a:gd name="connsiteX7" fmla="*/ 364053 w 368838"/>
                    <a:gd name="connsiteY7" fmla="*/ 81352 h 966653"/>
                    <a:gd name="connsiteX8" fmla="*/ 359268 w 368838"/>
                    <a:gd name="connsiteY8" fmla="*/ 81352 h 966653"/>
                    <a:gd name="connsiteX9" fmla="*/ 354482 w 368838"/>
                    <a:gd name="connsiteY9" fmla="*/ 76567 h 966653"/>
                    <a:gd name="connsiteX10" fmla="*/ 210920 w 368838"/>
                    <a:gd name="connsiteY10" fmla="*/ 62210 h 966653"/>
                    <a:gd name="connsiteX11" fmla="*/ 91284 w 368838"/>
                    <a:gd name="connsiteY11" fmla="*/ 435473 h 966653"/>
                    <a:gd name="connsiteX12" fmla="*/ 91284 w 368838"/>
                    <a:gd name="connsiteY12" fmla="*/ 492898 h 966653"/>
                    <a:gd name="connsiteX13" fmla="*/ 263559 w 368838"/>
                    <a:gd name="connsiteY13" fmla="*/ 875731 h 966653"/>
                    <a:gd name="connsiteX14" fmla="*/ 301843 w 368838"/>
                    <a:gd name="connsiteY14" fmla="*/ 918800 h 966653"/>
                    <a:gd name="connsiteX15" fmla="*/ 225276 w 368838"/>
                    <a:gd name="connsiteY15" fmla="*/ 961869 h 966653"/>
                    <a:gd name="connsiteX16" fmla="*/ 206134 w 368838"/>
                    <a:gd name="connsiteY16" fmla="*/ 966654 h 966653"/>
                    <a:gd name="connsiteX17" fmla="*/ 244418 w 368838"/>
                    <a:gd name="connsiteY17" fmla="*/ 4785 h 966653"/>
                    <a:gd name="connsiteX18" fmla="*/ 167851 w 368838"/>
                    <a:gd name="connsiteY18" fmla="*/ 19142 h 966653"/>
                    <a:gd name="connsiteX19" fmla="*/ 14718 w 368838"/>
                    <a:gd name="connsiteY19" fmla="*/ 502469 h 966653"/>
                    <a:gd name="connsiteX20" fmla="*/ 119997 w 368838"/>
                    <a:gd name="connsiteY20" fmla="*/ 914014 h 966653"/>
                    <a:gd name="connsiteX21" fmla="*/ 230062 w 368838"/>
                    <a:gd name="connsiteY21" fmla="*/ 952298 h 966653"/>
                    <a:gd name="connsiteX22" fmla="*/ 301843 w 368838"/>
                    <a:gd name="connsiteY22" fmla="*/ 918800 h 966653"/>
                    <a:gd name="connsiteX23" fmla="*/ 268345 w 368838"/>
                    <a:gd name="connsiteY23" fmla="*/ 885302 h 966653"/>
                    <a:gd name="connsiteX24" fmla="*/ 91284 w 368838"/>
                    <a:gd name="connsiteY24" fmla="*/ 492898 h 966653"/>
                    <a:gd name="connsiteX25" fmla="*/ 91284 w 368838"/>
                    <a:gd name="connsiteY25" fmla="*/ 435473 h 966653"/>
                    <a:gd name="connsiteX26" fmla="*/ 215705 w 368838"/>
                    <a:gd name="connsiteY26" fmla="*/ 52640 h 966653"/>
                    <a:gd name="connsiteX27" fmla="*/ 349697 w 368838"/>
                    <a:gd name="connsiteY27" fmla="*/ 57425 h 966653"/>
                    <a:gd name="connsiteX28" fmla="*/ 244418 w 368838"/>
                    <a:gd name="connsiteY28" fmla="*/ 4785 h 9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8838" h="966653">
                      <a:moveTo>
                        <a:pt x="206134" y="966654"/>
                      </a:moveTo>
                      <a:cubicBezTo>
                        <a:pt x="172637" y="966654"/>
                        <a:pt x="139139" y="952298"/>
                        <a:pt x="110426" y="923585"/>
                      </a:cubicBezTo>
                      <a:cubicBezTo>
                        <a:pt x="38645" y="847019"/>
                        <a:pt x="-4424" y="684314"/>
                        <a:pt x="361" y="507254"/>
                      </a:cubicBezTo>
                      <a:cubicBezTo>
                        <a:pt x="9932" y="267983"/>
                        <a:pt x="29074" y="62210"/>
                        <a:pt x="158280" y="14356"/>
                      </a:cubicBezTo>
                      <a:cubicBezTo>
                        <a:pt x="186993" y="4785"/>
                        <a:pt x="215705" y="0"/>
                        <a:pt x="239632" y="0"/>
                      </a:cubicBezTo>
                      <a:cubicBezTo>
                        <a:pt x="311413" y="0"/>
                        <a:pt x="344912" y="47854"/>
                        <a:pt x="364053" y="71781"/>
                      </a:cubicBezTo>
                      <a:lnTo>
                        <a:pt x="368839" y="76567"/>
                      </a:lnTo>
                      <a:lnTo>
                        <a:pt x="364053" y="81352"/>
                      </a:lnTo>
                      <a:lnTo>
                        <a:pt x="359268" y="81352"/>
                      </a:lnTo>
                      <a:cubicBezTo>
                        <a:pt x="359268" y="81352"/>
                        <a:pt x="359268" y="81352"/>
                        <a:pt x="354482" y="76567"/>
                      </a:cubicBezTo>
                      <a:cubicBezTo>
                        <a:pt x="297057" y="43069"/>
                        <a:pt x="249203" y="33498"/>
                        <a:pt x="210920" y="62210"/>
                      </a:cubicBezTo>
                      <a:cubicBezTo>
                        <a:pt x="148710" y="105279"/>
                        <a:pt x="86499" y="296696"/>
                        <a:pt x="91284" y="435473"/>
                      </a:cubicBezTo>
                      <a:cubicBezTo>
                        <a:pt x="91284" y="454615"/>
                        <a:pt x="91284" y="473756"/>
                        <a:pt x="91284" y="492898"/>
                      </a:cubicBezTo>
                      <a:cubicBezTo>
                        <a:pt x="91284" y="631675"/>
                        <a:pt x="86499" y="803950"/>
                        <a:pt x="263559" y="875731"/>
                      </a:cubicBezTo>
                      <a:cubicBezTo>
                        <a:pt x="268345" y="875731"/>
                        <a:pt x="301843" y="899658"/>
                        <a:pt x="301843" y="918800"/>
                      </a:cubicBezTo>
                      <a:cubicBezTo>
                        <a:pt x="297057" y="937941"/>
                        <a:pt x="273130" y="952298"/>
                        <a:pt x="225276" y="961869"/>
                      </a:cubicBezTo>
                      <a:cubicBezTo>
                        <a:pt x="225276" y="966654"/>
                        <a:pt x="215705" y="966654"/>
                        <a:pt x="206134" y="966654"/>
                      </a:cubicBezTo>
                      <a:close/>
                      <a:moveTo>
                        <a:pt x="244418" y="4785"/>
                      </a:moveTo>
                      <a:cubicBezTo>
                        <a:pt x="220491" y="4785"/>
                        <a:pt x="196564" y="9571"/>
                        <a:pt x="167851" y="19142"/>
                      </a:cubicBezTo>
                      <a:cubicBezTo>
                        <a:pt x="43430" y="66996"/>
                        <a:pt x="24288" y="267983"/>
                        <a:pt x="14718" y="502469"/>
                      </a:cubicBezTo>
                      <a:cubicBezTo>
                        <a:pt x="9932" y="679529"/>
                        <a:pt x="48216" y="837448"/>
                        <a:pt x="119997" y="914014"/>
                      </a:cubicBezTo>
                      <a:cubicBezTo>
                        <a:pt x="153495" y="947512"/>
                        <a:pt x="186993" y="961869"/>
                        <a:pt x="230062" y="952298"/>
                      </a:cubicBezTo>
                      <a:cubicBezTo>
                        <a:pt x="287486" y="942727"/>
                        <a:pt x="301843" y="928371"/>
                        <a:pt x="301843" y="918800"/>
                      </a:cubicBezTo>
                      <a:cubicBezTo>
                        <a:pt x="301843" y="904444"/>
                        <a:pt x="277916" y="890087"/>
                        <a:pt x="268345" y="885302"/>
                      </a:cubicBezTo>
                      <a:cubicBezTo>
                        <a:pt x="86499" y="808735"/>
                        <a:pt x="91284" y="631675"/>
                        <a:pt x="91284" y="492898"/>
                      </a:cubicBezTo>
                      <a:cubicBezTo>
                        <a:pt x="91284" y="473756"/>
                        <a:pt x="91284" y="454615"/>
                        <a:pt x="91284" y="435473"/>
                      </a:cubicBezTo>
                      <a:cubicBezTo>
                        <a:pt x="86499" y="287125"/>
                        <a:pt x="148710" y="100494"/>
                        <a:pt x="215705" y="52640"/>
                      </a:cubicBezTo>
                      <a:cubicBezTo>
                        <a:pt x="249203" y="28712"/>
                        <a:pt x="297057" y="28712"/>
                        <a:pt x="349697" y="57425"/>
                      </a:cubicBezTo>
                      <a:cubicBezTo>
                        <a:pt x="330555" y="28712"/>
                        <a:pt x="297057" y="4785"/>
                        <a:pt x="244418" y="4785"/>
                      </a:cubicBezTo>
                      <a:close/>
                    </a:path>
                  </a:pathLst>
                </a:custGeom>
                <a:solidFill>
                  <a:srgbClr val="EA9600"/>
                </a:solidFill>
                <a:ln w="47824" cap="flat">
                  <a:noFill/>
                  <a:prstDash val="solid"/>
                  <a:miter/>
                </a:ln>
              </p:spPr>
              <p:txBody>
                <a:bodyPr rtlCol="0" anchor="ctr"/>
                <a:lstStyle/>
                <a:p>
                  <a:endParaRPr lang="en-US"/>
                </a:p>
              </p:txBody>
            </p:sp>
          </p:grpSp>
          <p:sp>
            <p:nvSpPr>
              <p:cNvPr id="55" name="Freeform: Shape 54">
                <a:extLst>
                  <a:ext uri="{FF2B5EF4-FFF2-40B4-BE49-F238E27FC236}">
                    <a16:creationId xmlns:a16="http://schemas.microsoft.com/office/drawing/2014/main" id="{52A5BA36-4818-4BE8-98B5-F55FA5322ABA}"/>
                  </a:ext>
                </a:extLst>
              </p:cNvPr>
              <p:cNvSpPr/>
              <p:nvPr/>
            </p:nvSpPr>
            <p:spPr>
              <a:xfrm>
                <a:off x="8396785" y="7600676"/>
                <a:ext cx="359777" cy="961043"/>
              </a:xfrm>
              <a:custGeom>
                <a:avLst/>
                <a:gdLst>
                  <a:gd name="connsiteX0" fmla="*/ 359596 w 359777"/>
                  <a:gd name="connsiteY0" fmla="*/ 73392 h 961043"/>
                  <a:gd name="connsiteX1" fmla="*/ 211248 w 359777"/>
                  <a:gd name="connsiteY1" fmla="*/ 54250 h 961043"/>
                  <a:gd name="connsiteX2" fmla="*/ 86827 w 359777"/>
                  <a:gd name="connsiteY2" fmla="*/ 432298 h 961043"/>
                  <a:gd name="connsiteX3" fmla="*/ 263887 w 359777"/>
                  <a:gd name="connsiteY3" fmla="*/ 882128 h 961043"/>
                  <a:gd name="connsiteX4" fmla="*/ 220819 w 359777"/>
                  <a:gd name="connsiteY4" fmla="*/ 958694 h 961043"/>
                  <a:gd name="connsiteX5" fmla="*/ 689 w 359777"/>
                  <a:gd name="connsiteY5" fmla="*/ 504080 h 961043"/>
                  <a:gd name="connsiteX6" fmla="*/ 158608 w 359777"/>
                  <a:gd name="connsiteY6" fmla="*/ 15967 h 961043"/>
                  <a:gd name="connsiteX7" fmla="*/ 359596 w 359777"/>
                  <a:gd name="connsiteY7" fmla="*/ 73392 h 96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9777" h="961043">
                    <a:moveTo>
                      <a:pt x="359596" y="73392"/>
                    </a:moveTo>
                    <a:cubicBezTo>
                      <a:pt x="364381" y="78178"/>
                      <a:pt x="273458" y="11182"/>
                      <a:pt x="211248" y="54250"/>
                    </a:cubicBezTo>
                    <a:cubicBezTo>
                      <a:pt x="144252" y="102105"/>
                      <a:pt x="86827" y="293521"/>
                      <a:pt x="86827" y="432298"/>
                    </a:cubicBezTo>
                    <a:cubicBezTo>
                      <a:pt x="91612" y="571075"/>
                      <a:pt x="58114" y="791205"/>
                      <a:pt x="263887" y="882128"/>
                    </a:cubicBezTo>
                    <a:cubicBezTo>
                      <a:pt x="263887" y="882128"/>
                      <a:pt x="364381" y="934767"/>
                      <a:pt x="220819" y="958694"/>
                    </a:cubicBezTo>
                    <a:cubicBezTo>
                      <a:pt x="82041" y="987407"/>
                      <a:pt x="-8882" y="748136"/>
                      <a:pt x="689" y="504080"/>
                    </a:cubicBezTo>
                    <a:cubicBezTo>
                      <a:pt x="10260" y="255238"/>
                      <a:pt x="29402" y="63821"/>
                      <a:pt x="158608" y="15967"/>
                    </a:cubicBezTo>
                    <a:cubicBezTo>
                      <a:pt x="283029" y="-31887"/>
                      <a:pt x="335669" y="39894"/>
                      <a:pt x="359596" y="73392"/>
                    </a:cubicBezTo>
                    <a:close/>
                  </a:path>
                </a:pathLst>
              </a:custGeom>
              <a:solidFill>
                <a:srgbClr val="FFBC00"/>
              </a:solidFill>
              <a:ln w="47824"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586399F7-3266-4D71-974F-A83967719B76}"/>
                  </a:ext>
                </a:extLst>
              </p:cNvPr>
              <p:cNvSpPr/>
              <p:nvPr/>
            </p:nvSpPr>
            <p:spPr>
              <a:xfrm>
                <a:off x="8401570" y="7605461"/>
                <a:ext cx="359786" cy="961085"/>
              </a:xfrm>
              <a:custGeom>
                <a:avLst/>
                <a:gdLst>
                  <a:gd name="connsiteX0" fmla="*/ 259102 w 359786"/>
                  <a:gd name="connsiteY0" fmla="*/ 882128 h 961085"/>
                  <a:gd name="connsiteX1" fmla="*/ 101183 w 359786"/>
                  <a:gd name="connsiteY1" fmla="*/ 690711 h 961085"/>
                  <a:gd name="connsiteX2" fmla="*/ 96398 w 359786"/>
                  <a:gd name="connsiteY2" fmla="*/ 700282 h 961085"/>
                  <a:gd name="connsiteX3" fmla="*/ 53329 w 359786"/>
                  <a:gd name="connsiteY3" fmla="*/ 719423 h 961085"/>
                  <a:gd name="connsiteX4" fmla="*/ 29402 w 359786"/>
                  <a:gd name="connsiteY4" fmla="*/ 542363 h 961085"/>
                  <a:gd name="connsiteX5" fmla="*/ 43758 w 359786"/>
                  <a:gd name="connsiteY5" fmla="*/ 327019 h 961085"/>
                  <a:gd name="connsiteX6" fmla="*/ 110754 w 359786"/>
                  <a:gd name="connsiteY6" fmla="*/ 130817 h 961085"/>
                  <a:gd name="connsiteX7" fmla="*/ 144252 w 359786"/>
                  <a:gd name="connsiteY7" fmla="*/ 149959 h 961085"/>
                  <a:gd name="connsiteX8" fmla="*/ 211248 w 359786"/>
                  <a:gd name="connsiteY8" fmla="*/ 54250 h 961085"/>
                  <a:gd name="connsiteX9" fmla="*/ 359596 w 359786"/>
                  <a:gd name="connsiteY9" fmla="*/ 73392 h 961085"/>
                  <a:gd name="connsiteX10" fmla="*/ 158608 w 359786"/>
                  <a:gd name="connsiteY10" fmla="*/ 15967 h 961085"/>
                  <a:gd name="connsiteX11" fmla="*/ 689 w 359786"/>
                  <a:gd name="connsiteY11" fmla="*/ 504080 h 961085"/>
                  <a:gd name="connsiteX12" fmla="*/ 220819 w 359786"/>
                  <a:gd name="connsiteY12" fmla="*/ 958694 h 961085"/>
                  <a:gd name="connsiteX13" fmla="*/ 259102 w 359786"/>
                  <a:gd name="connsiteY13" fmla="*/ 882128 h 9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9786" h="961085">
                    <a:moveTo>
                      <a:pt x="259102" y="882128"/>
                    </a:moveTo>
                    <a:cubicBezTo>
                      <a:pt x="163394" y="839059"/>
                      <a:pt x="120325" y="772063"/>
                      <a:pt x="101183" y="690711"/>
                    </a:cubicBezTo>
                    <a:cubicBezTo>
                      <a:pt x="101183" y="695496"/>
                      <a:pt x="101183" y="695496"/>
                      <a:pt x="96398" y="700282"/>
                    </a:cubicBezTo>
                    <a:cubicBezTo>
                      <a:pt x="91612" y="714638"/>
                      <a:pt x="62900" y="743350"/>
                      <a:pt x="53329" y="719423"/>
                    </a:cubicBezTo>
                    <a:cubicBezTo>
                      <a:pt x="38973" y="681140"/>
                      <a:pt x="29402" y="599788"/>
                      <a:pt x="29402" y="542363"/>
                    </a:cubicBezTo>
                    <a:cubicBezTo>
                      <a:pt x="34187" y="470582"/>
                      <a:pt x="38973" y="398800"/>
                      <a:pt x="43758" y="327019"/>
                    </a:cubicBezTo>
                    <a:cubicBezTo>
                      <a:pt x="48544" y="269594"/>
                      <a:pt x="77256" y="154744"/>
                      <a:pt x="110754" y="130817"/>
                    </a:cubicBezTo>
                    <a:cubicBezTo>
                      <a:pt x="125110" y="121246"/>
                      <a:pt x="139467" y="135603"/>
                      <a:pt x="144252" y="149959"/>
                    </a:cubicBezTo>
                    <a:cubicBezTo>
                      <a:pt x="163394" y="106890"/>
                      <a:pt x="187321" y="68607"/>
                      <a:pt x="211248" y="54250"/>
                    </a:cubicBezTo>
                    <a:cubicBezTo>
                      <a:pt x="278244" y="6396"/>
                      <a:pt x="364381" y="73392"/>
                      <a:pt x="359596" y="73392"/>
                    </a:cubicBezTo>
                    <a:cubicBezTo>
                      <a:pt x="335669" y="39894"/>
                      <a:pt x="283029" y="-31887"/>
                      <a:pt x="158608" y="15967"/>
                    </a:cubicBezTo>
                    <a:cubicBezTo>
                      <a:pt x="29402" y="63821"/>
                      <a:pt x="10260" y="255238"/>
                      <a:pt x="689" y="504080"/>
                    </a:cubicBezTo>
                    <a:cubicBezTo>
                      <a:pt x="-8881" y="752921"/>
                      <a:pt x="82041" y="987407"/>
                      <a:pt x="220819" y="958694"/>
                    </a:cubicBezTo>
                    <a:cubicBezTo>
                      <a:pt x="354810" y="934767"/>
                      <a:pt x="259102" y="882128"/>
                      <a:pt x="259102" y="88212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57" name="Graphic 3">
                <a:extLst>
                  <a:ext uri="{FF2B5EF4-FFF2-40B4-BE49-F238E27FC236}">
                    <a16:creationId xmlns:a16="http://schemas.microsoft.com/office/drawing/2014/main" id="{359396D1-2A34-4947-A9D9-4FCD37E5974C}"/>
                  </a:ext>
                </a:extLst>
              </p:cNvPr>
              <p:cNvGrpSpPr/>
              <p:nvPr/>
            </p:nvGrpSpPr>
            <p:grpSpPr>
              <a:xfrm>
                <a:off x="8367187" y="7587930"/>
                <a:ext cx="384707" cy="985795"/>
                <a:chOff x="8367187" y="7587930"/>
                <a:chExt cx="384707" cy="985795"/>
              </a:xfrm>
            </p:grpSpPr>
            <p:sp>
              <p:nvSpPr>
                <p:cNvPr id="127" name="Freeform: Shape 126">
                  <a:extLst>
                    <a:ext uri="{FF2B5EF4-FFF2-40B4-BE49-F238E27FC236}">
                      <a16:creationId xmlns:a16="http://schemas.microsoft.com/office/drawing/2014/main" id="{A1FE0C9A-C76A-45B6-8C30-0633CFFF447F}"/>
                    </a:ext>
                  </a:extLst>
                </p:cNvPr>
                <p:cNvSpPr/>
                <p:nvPr/>
              </p:nvSpPr>
              <p:spPr>
                <a:xfrm>
                  <a:off x="8370767" y="7588666"/>
                  <a:ext cx="381126" cy="971612"/>
                </a:xfrm>
                <a:custGeom>
                  <a:avLst/>
                  <a:gdLst>
                    <a:gd name="connsiteX0" fmla="*/ 380828 w 381126"/>
                    <a:gd name="connsiteY0" fmla="*/ 61475 h 971612"/>
                    <a:gd name="connsiteX1" fmla="*/ 289905 w 381126"/>
                    <a:gd name="connsiteY1" fmla="*/ 4050 h 971612"/>
                    <a:gd name="connsiteX2" fmla="*/ 60205 w 381126"/>
                    <a:gd name="connsiteY2" fmla="*/ 138042 h 971612"/>
                    <a:gd name="connsiteX3" fmla="*/ 41063 w 381126"/>
                    <a:gd name="connsiteY3" fmla="*/ 812786 h 971612"/>
                    <a:gd name="connsiteX4" fmla="*/ 237265 w 381126"/>
                    <a:gd name="connsiteY4" fmla="*/ 970704 h 971612"/>
                    <a:gd name="connsiteX5" fmla="*/ 227694 w 381126"/>
                    <a:gd name="connsiteY5" fmla="*/ 922850 h 971612"/>
                    <a:gd name="connsiteX6" fmla="*/ 41063 w 381126"/>
                    <a:gd name="connsiteY6" fmla="*/ 669223 h 971612"/>
                    <a:gd name="connsiteX7" fmla="*/ 93703 w 381126"/>
                    <a:gd name="connsiteY7" fmla="*/ 138042 h 971612"/>
                    <a:gd name="connsiteX8" fmla="*/ 356901 w 381126"/>
                    <a:gd name="connsiteY8" fmla="*/ 71046 h 971612"/>
                    <a:gd name="connsiteX9" fmla="*/ 380828 w 381126"/>
                    <a:gd name="connsiteY9" fmla="*/ 61475 h 97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126" h="971612">
                      <a:moveTo>
                        <a:pt x="380828" y="61475"/>
                      </a:moveTo>
                      <a:cubicBezTo>
                        <a:pt x="380828" y="61475"/>
                        <a:pt x="352115" y="18407"/>
                        <a:pt x="289905" y="4050"/>
                      </a:cubicBezTo>
                      <a:cubicBezTo>
                        <a:pt x="232480" y="-10306"/>
                        <a:pt x="103274" y="8836"/>
                        <a:pt x="60205" y="138042"/>
                      </a:cubicBezTo>
                      <a:cubicBezTo>
                        <a:pt x="17136" y="267248"/>
                        <a:pt x="-40289" y="587871"/>
                        <a:pt x="41063" y="812786"/>
                      </a:cubicBezTo>
                      <a:cubicBezTo>
                        <a:pt x="74561" y="913279"/>
                        <a:pt x="155913" y="980275"/>
                        <a:pt x="237265" y="970704"/>
                      </a:cubicBezTo>
                      <a:cubicBezTo>
                        <a:pt x="318617" y="961133"/>
                        <a:pt x="313832" y="932421"/>
                        <a:pt x="227694" y="922850"/>
                      </a:cubicBezTo>
                      <a:cubicBezTo>
                        <a:pt x="141557" y="918065"/>
                        <a:pt x="60205" y="841498"/>
                        <a:pt x="41063" y="669223"/>
                      </a:cubicBezTo>
                      <a:cubicBezTo>
                        <a:pt x="21922" y="487377"/>
                        <a:pt x="41063" y="276819"/>
                        <a:pt x="93703" y="138042"/>
                      </a:cubicBezTo>
                      <a:cubicBezTo>
                        <a:pt x="160698" y="-29448"/>
                        <a:pt x="323403" y="13621"/>
                        <a:pt x="356901" y="71046"/>
                      </a:cubicBezTo>
                      <a:cubicBezTo>
                        <a:pt x="385613" y="118900"/>
                        <a:pt x="380828" y="61475"/>
                        <a:pt x="380828" y="61475"/>
                      </a:cubicBezTo>
                      <a:close/>
                    </a:path>
                  </a:pathLst>
                </a:custGeom>
                <a:solidFill>
                  <a:srgbClr val="FFD900"/>
                </a:solidFill>
                <a:ln w="47824"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AA6F9E8A-1D3B-4282-9964-C1D45744CA84}"/>
                    </a:ext>
                  </a:extLst>
                </p:cNvPr>
                <p:cNvSpPr/>
                <p:nvPr/>
              </p:nvSpPr>
              <p:spPr>
                <a:xfrm>
                  <a:off x="8367187" y="7587930"/>
                  <a:ext cx="384408" cy="985795"/>
                </a:xfrm>
                <a:custGeom>
                  <a:avLst/>
                  <a:gdLst>
                    <a:gd name="connsiteX0" fmla="*/ 226490 w 384408"/>
                    <a:gd name="connsiteY0" fmla="*/ 981010 h 985795"/>
                    <a:gd name="connsiteX1" fmla="*/ 39858 w 384408"/>
                    <a:gd name="connsiteY1" fmla="*/ 818306 h 985795"/>
                    <a:gd name="connsiteX2" fmla="*/ 59000 w 384408"/>
                    <a:gd name="connsiteY2" fmla="*/ 138777 h 985795"/>
                    <a:gd name="connsiteX3" fmla="*/ 259987 w 384408"/>
                    <a:gd name="connsiteY3" fmla="*/ 0 h 985795"/>
                    <a:gd name="connsiteX4" fmla="*/ 293486 w 384408"/>
                    <a:gd name="connsiteY4" fmla="*/ 4786 h 985795"/>
                    <a:gd name="connsiteX5" fmla="*/ 384409 w 384408"/>
                    <a:gd name="connsiteY5" fmla="*/ 62211 h 985795"/>
                    <a:gd name="connsiteX6" fmla="*/ 384409 w 384408"/>
                    <a:gd name="connsiteY6" fmla="*/ 62211 h 985795"/>
                    <a:gd name="connsiteX7" fmla="*/ 384409 w 384408"/>
                    <a:gd name="connsiteY7" fmla="*/ 62211 h 985795"/>
                    <a:gd name="connsiteX8" fmla="*/ 379623 w 384408"/>
                    <a:gd name="connsiteY8" fmla="*/ 95708 h 985795"/>
                    <a:gd name="connsiteX9" fmla="*/ 374838 w 384408"/>
                    <a:gd name="connsiteY9" fmla="*/ 100494 h 985795"/>
                    <a:gd name="connsiteX10" fmla="*/ 374838 w 384408"/>
                    <a:gd name="connsiteY10" fmla="*/ 100494 h 985795"/>
                    <a:gd name="connsiteX11" fmla="*/ 355696 w 384408"/>
                    <a:gd name="connsiteY11" fmla="*/ 81352 h 985795"/>
                    <a:gd name="connsiteX12" fmla="*/ 245631 w 384408"/>
                    <a:gd name="connsiteY12" fmla="*/ 33498 h 985795"/>
                    <a:gd name="connsiteX13" fmla="*/ 97284 w 384408"/>
                    <a:gd name="connsiteY13" fmla="*/ 148348 h 985795"/>
                    <a:gd name="connsiteX14" fmla="*/ 44644 w 384408"/>
                    <a:gd name="connsiteY14" fmla="*/ 679529 h 985795"/>
                    <a:gd name="connsiteX15" fmla="*/ 226490 w 384408"/>
                    <a:gd name="connsiteY15" fmla="*/ 928371 h 985795"/>
                    <a:gd name="connsiteX16" fmla="*/ 298271 w 384408"/>
                    <a:gd name="connsiteY16" fmla="*/ 957083 h 985795"/>
                    <a:gd name="connsiteX17" fmla="*/ 236060 w 384408"/>
                    <a:gd name="connsiteY17" fmla="*/ 985796 h 985795"/>
                    <a:gd name="connsiteX18" fmla="*/ 226490 w 384408"/>
                    <a:gd name="connsiteY18" fmla="*/ 981010 h 985795"/>
                    <a:gd name="connsiteX19" fmla="*/ 259987 w 384408"/>
                    <a:gd name="connsiteY19" fmla="*/ 9571 h 985795"/>
                    <a:gd name="connsiteX20" fmla="*/ 68571 w 384408"/>
                    <a:gd name="connsiteY20" fmla="*/ 143562 h 985795"/>
                    <a:gd name="connsiteX21" fmla="*/ 49429 w 384408"/>
                    <a:gd name="connsiteY21" fmla="*/ 818306 h 985795"/>
                    <a:gd name="connsiteX22" fmla="*/ 240846 w 384408"/>
                    <a:gd name="connsiteY22" fmla="*/ 976225 h 985795"/>
                    <a:gd name="connsiteX23" fmla="*/ 293486 w 384408"/>
                    <a:gd name="connsiteY23" fmla="*/ 957083 h 985795"/>
                    <a:gd name="connsiteX24" fmla="*/ 231275 w 384408"/>
                    <a:gd name="connsiteY24" fmla="*/ 937941 h 985795"/>
                    <a:gd name="connsiteX25" fmla="*/ 39858 w 384408"/>
                    <a:gd name="connsiteY25" fmla="*/ 679529 h 985795"/>
                    <a:gd name="connsiteX26" fmla="*/ 92498 w 384408"/>
                    <a:gd name="connsiteY26" fmla="*/ 143562 h 985795"/>
                    <a:gd name="connsiteX27" fmla="*/ 250417 w 384408"/>
                    <a:gd name="connsiteY27" fmla="*/ 23927 h 985795"/>
                    <a:gd name="connsiteX28" fmla="*/ 365267 w 384408"/>
                    <a:gd name="connsiteY28" fmla="*/ 76567 h 985795"/>
                    <a:gd name="connsiteX29" fmla="*/ 374838 w 384408"/>
                    <a:gd name="connsiteY29" fmla="*/ 90923 h 985795"/>
                    <a:gd name="connsiteX30" fmla="*/ 374838 w 384408"/>
                    <a:gd name="connsiteY30" fmla="*/ 66996 h 985795"/>
                    <a:gd name="connsiteX31" fmla="*/ 288700 w 384408"/>
                    <a:gd name="connsiteY31" fmla="*/ 14356 h 985795"/>
                    <a:gd name="connsiteX32" fmla="*/ 259987 w 384408"/>
                    <a:gd name="connsiteY32" fmla="*/ 9571 h 98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84408" h="985795">
                      <a:moveTo>
                        <a:pt x="226490" y="981010"/>
                      </a:moveTo>
                      <a:cubicBezTo>
                        <a:pt x="149923" y="981010"/>
                        <a:pt x="73356" y="914014"/>
                        <a:pt x="39858" y="818306"/>
                      </a:cubicBezTo>
                      <a:cubicBezTo>
                        <a:pt x="-41494" y="583821"/>
                        <a:pt x="20717" y="253627"/>
                        <a:pt x="59000" y="138777"/>
                      </a:cubicBezTo>
                      <a:cubicBezTo>
                        <a:pt x="97284" y="38283"/>
                        <a:pt x="188206" y="0"/>
                        <a:pt x="259987" y="0"/>
                      </a:cubicBezTo>
                      <a:cubicBezTo>
                        <a:pt x="274344" y="0"/>
                        <a:pt x="283915" y="0"/>
                        <a:pt x="293486" y="4786"/>
                      </a:cubicBezTo>
                      <a:cubicBezTo>
                        <a:pt x="355696" y="19142"/>
                        <a:pt x="384409" y="62211"/>
                        <a:pt x="384409" y="62211"/>
                      </a:cubicBezTo>
                      <a:lnTo>
                        <a:pt x="384409" y="62211"/>
                      </a:lnTo>
                      <a:lnTo>
                        <a:pt x="384409" y="62211"/>
                      </a:lnTo>
                      <a:cubicBezTo>
                        <a:pt x="384409" y="66996"/>
                        <a:pt x="384409" y="86138"/>
                        <a:pt x="379623" y="95708"/>
                      </a:cubicBezTo>
                      <a:cubicBezTo>
                        <a:pt x="379623" y="95708"/>
                        <a:pt x="374838" y="100494"/>
                        <a:pt x="374838" y="100494"/>
                      </a:cubicBezTo>
                      <a:lnTo>
                        <a:pt x="374838" y="100494"/>
                      </a:lnTo>
                      <a:cubicBezTo>
                        <a:pt x="370052" y="100494"/>
                        <a:pt x="365267" y="95708"/>
                        <a:pt x="355696" y="81352"/>
                      </a:cubicBezTo>
                      <a:cubicBezTo>
                        <a:pt x="341340" y="57425"/>
                        <a:pt x="298271" y="33498"/>
                        <a:pt x="245631" y="33498"/>
                      </a:cubicBezTo>
                      <a:cubicBezTo>
                        <a:pt x="207348" y="33498"/>
                        <a:pt x="135567" y="47854"/>
                        <a:pt x="97284" y="148348"/>
                      </a:cubicBezTo>
                      <a:cubicBezTo>
                        <a:pt x="44644" y="277554"/>
                        <a:pt x="25502" y="488112"/>
                        <a:pt x="44644" y="679529"/>
                      </a:cubicBezTo>
                      <a:cubicBezTo>
                        <a:pt x="59000" y="827877"/>
                        <a:pt x="125996" y="923585"/>
                        <a:pt x="226490" y="928371"/>
                      </a:cubicBezTo>
                      <a:cubicBezTo>
                        <a:pt x="269559" y="933156"/>
                        <a:pt x="298271" y="942727"/>
                        <a:pt x="298271" y="957083"/>
                      </a:cubicBezTo>
                      <a:cubicBezTo>
                        <a:pt x="298271" y="971440"/>
                        <a:pt x="274344" y="981010"/>
                        <a:pt x="236060" y="985796"/>
                      </a:cubicBezTo>
                      <a:cubicBezTo>
                        <a:pt x="236060" y="981010"/>
                        <a:pt x="231275" y="981010"/>
                        <a:pt x="226490" y="981010"/>
                      </a:cubicBezTo>
                      <a:close/>
                      <a:moveTo>
                        <a:pt x="259987" y="9571"/>
                      </a:moveTo>
                      <a:cubicBezTo>
                        <a:pt x="188206" y="9571"/>
                        <a:pt x="102069" y="43069"/>
                        <a:pt x="68571" y="143562"/>
                      </a:cubicBezTo>
                      <a:cubicBezTo>
                        <a:pt x="30288" y="258413"/>
                        <a:pt x="-31923" y="583821"/>
                        <a:pt x="49429" y="818306"/>
                      </a:cubicBezTo>
                      <a:cubicBezTo>
                        <a:pt x="82927" y="918800"/>
                        <a:pt x="159494" y="981010"/>
                        <a:pt x="240846" y="976225"/>
                      </a:cubicBezTo>
                      <a:cubicBezTo>
                        <a:pt x="279129" y="971440"/>
                        <a:pt x="293486" y="961869"/>
                        <a:pt x="293486" y="957083"/>
                      </a:cubicBezTo>
                      <a:cubicBezTo>
                        <a:pt x="293486" y="952298"/>
                        <a:pt x="279129" y="942727"/>
                        <a:pt x="231275" y="937941"/>
                      </a:cubicBezTo>
                      <a:cubicBezTo>
                        <a:pt x="192992" y="933156"/>
                        <a:pt x="63785" y="909229"/>
                        <a:pt x="39858" y="679529"/>
                      </a:cubicBezTo>
                      <a:cubicBezTo>
                        <a:pt x="20717" y="483327"/>
                        <a:pt x="39858" y="282340"/>
                        <a:pt x="92498" y="143562"/>
                      </a:cubicBezTo>
                      <a:cubicBezTo>
                        <a:pt x="135567" y="38283"/>
                        <a:pt x="207348" y="23927"/>
                        <a:pt x="250417" y="23927"/>
                      </a:cubicBezTo>
                      <a:cubicBezTo>
                        <a:pt x="298271" y="23927"/>
                        <a:pt x="346125" y="47854"/>
                        <a:pt x="365267" y="76567"/>
                      </a:cubicBezTo>
                      <a:cubicBezTo>
                        <a:pt x="370052" y="86138"/>
                        <a:pt x="374838" y="90923"/>
                        <a:pt x="374838" y="90923"/>
                      </a:cubicBezTo>
                      <a:cubicBezTo>
                        <a:pt x="374838" y="86138"/>
                        <a:pt x="374838" y="76567"/>
                        <a:pt x="374838" y="66996"/>
                      </a:cubicBezTo>
                      <a:cubicBezTo>
                        <a:pt x="370052" y="62211"/>
                        <a:pt x="341340" y="23927"/>
                        <a:pt x="288700" y="14356"/>
                      </a:cubicBezTo>
                      <a:cubicBezTo>
                        <a:pt x="283915" y="9571"/>
                        <a:pt x="274344" y="9571"/>
                        <a:pt x="259987" y="9571"/>
                      </a:cubicBezTo>
                      <a:close/>
                    </a:path>
                  </a:pathLst>
                </a:custGeom>
                <a:solidFill>
                  <a:srgbClr val="EA9600"/>
                </a:solidFill>
                <a:ln w="47824" cap="flat">
                  <a:noFill/>
                  <a:prstDash val="solid"/>
                  <a:miter/>
                </a:ln>
              </p:spPr>
              <p:txBody>
                <a:bodyPr rtlCol="0" anchor="ctr"/>
                <a:lstStyle/>
                <a:p>
                  <a:endParaRPr lang="en-US"/>
                </a:p>
              </p:txBody>
            </p:sp>
          </p:grpSp>
          <p:sp>
            <p:nvSpPr>
              <p:cNvPr id="58" name="Freeform: Shape 57">
                <a:extLst>
                  <a:ext uri="{FF2B5EF4-FFF2-40B4-BE49-F238E27FC236}">
                    <a16:creationId xmlns:a16="http://schemas.microsoft.com/office/drawing/2014/main" id="{DEB5FF31-41C5-4769-A160-A3752179DA24}"/>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EA9600"/>
              </a:solidFill>
              <a:ln w="47824"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59E5713-EB1D-4F9C-B2E3-60B9771F5F6A}"/>
                  </a:ext>
                </a:extLst>
              </p:cNvPr>
              <p:cNvSpPr/>
              <p:nvPr/>
            </p:nvSpPr>
            <p:spPr>
              <a:xfrm>
                <a:off x="8560179" y="7641985"/>
                <a:ext cx="297249" cy="242641"/>
              </a:xfrm>
              <a:custGeom>
                <a:avLst/>
                <a:gdLst>
                  <a:gd name="connsiteX0" fmla="*/ 0 w 297249"/>
                  <a:gd name="connsiteY0" fmla="*/ 161289 h 242641"/>
                  <a:gd name="connsiteX1" fmla="*/ 90923 w 297249"/>
                  <a:gd name="connsiteY1" fmla="*/ 27298 h 242641"/>
                  <a:gd name="connsiteX2" fmla="*/ 291910 w 297249"/>
                  <a:gd name="connsiteY2" fmla="*/ 65581 h 242641"/>
                  <a:gd name="connsiteX3" fmla="*/ 287125 w 297249"/>
                  <a:gd name="connsiteY3" fmla="*/ 242641 h 242641"/>
                  <a:gd name="connsiteX4" fmla="*/ 0 w 297249"/>
                  <a:gd name="connsiteY4" fmla="*/ 161289 h 242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249" h="242641">
                    <a:moveTo>
                      <a:pt x="0" y="161289"/>
                    </a:moveTo>
                    <a:cubicBezTo>
                      <a:pt x="0" y="161289"/>
                      <a:pt x="14356" y="79937"/>
                      <a:pt x="90923" y="27298"/>
                    </a:cubicBezTo>
                    <a:cubicBezTo>
                      <a:pt x="167490" y="-30127"/>
                      <a:pt x="277554" y="12941"/>
                      <a:pt x="291910" y="65581"/>
                    </a:cubicBezTo>
                    <a:cubicBezTo>
                      <a:pt x="306266" y="118221"/>
                      <a:pt x="287125" y="242641"/>
                      <a:pt x="287125" y="242641"/>
                    </a:cubicBezTo>
                    <a:lnTo>
                      <a:pt x="0" y="161289"/>
                    </a:lnTo>
                    <a:close/>
                  </a:path>
                </a:pathLst>
              </a:custGeom>
              <a:solidFill>
                <a:srgbClr val="C17429"/>
              </a:solidFill>
              <a:ln w="47824"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D7AA049B-BEA9-4A89-8BC3-26A2F19918B2}"/>
                  </a:ext>
                </a:extLst>
              </p:cNvPr>
              <p:cNvSpPr/>
              <p:nvPr/>
            </p:nvSpPr>
            <p:spPr>
              <a:xfrm>
                <a:off x="8623450" y="7678078"/>
                <a:ext cx="234401" cy="206548"/>
              </a:xfrm>
              <a:custGeom>
                <a:avLst/>
                <a:gdLst>
                  <a:gd name="connsiteX0" fmla="*/ 166429 w 234401"/>
                  <a:gd name="connsiteY0" fmla="*/ 10346 h 206548"/>
                  <a:gd name="connsiteX1" fmla="*/ 3724 w 234401"/>
                  <a:gd name="connsiteY1" fmla="*/ 144338 h 206548"/>
                  <a:gd name="connsiteX2" fmla="*/ 223854 w 234401"/>
                  <a:gd name="connsiteY2" fmla="*/ 206548 h 206548"/>
                  <a:gd name="connsiteX3" fmla="*/ 233425 w 234401"/>
                  <a:gd name="connsiteY3" fmla="*/ 58201 h 206548"/>
                  <a:gd name="connsiteX4" fmla="*/ 166429 w 234401"/>
                  <a:gd name="connsiteY4" fmla="*/ 10346 h 2065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01" h="206548">
                    <a:moveTo>
                      <a:pt x="166429" y="10346"/>
                    </a:moveTo>
                    <a:cubicBezTo>
                      <a:pt x="75506" y="-32722"/>
                      <a:pt x="-20203" y="67771"/>
                      <a:pt x="3724" y="144338"/>
                    </a:cubicBezTo>
                    <a:lnTo>
                      <a:pt x="223854" y="206548"/>
                    </a:lnTo>
                    <a:cubicBezTo>
                      <a:pt x="223854" y="206548"/>
                      <a:pt x="238210" y="120411"/>
                      <a:pt x="233425" y="58201"/>
                    </a:cubicBezTo>
                    <a:cubicBezTo>
                      <a:pt x="209497" y="39059"/>
                      <a:pt x="190356" y="19917"/>
                      <a:pt x="166429" y="10346"/>
                    </a:cubicBezTo>
                    <a:close/>
                  </a:path>
                </a:pathLst>
              </a:custGeom>
              <a:solidFill>
                <a:srgbClr val="C17429"/>
              </a:solidFill>
              <a:ln w="47824" cap="flat">
                <a:noFill/>
                <a:prstDash val="solid"/>
                <a:miter/>
              </a:ln>
            </p:spPr>
            <p:txBody>
              <a:bodyPr rtlCol="0" anchor="ctr"/>
              <a:lstStyle/>
              <a:p>
                <a:endParaRPr lang="en-US"/>
              </a:p>
            </p:txBody>
          </p:sp>
          <p:grpSp>
            <p:nvGrpSpPr>
              <p:cNvPr id="61" name="Graphic 3">
                <a:extLst>
                  <a:ext uri="{FF2B5EF4-FFF2-40B4-BE49-F238E27FC236}">
                    <a16:creationId xmlns:a16="http://schemas.microsoft.com/office/drawing/2014/main" id="{AA213630-59A6-4A6C-9EF0-D1DB005887D1}"/>
                  </a:ext>
                </a:extLst>
              </p:cNvPr>
              <p:cNvGrpSpPr/>
              <p:nvPr/>
            </p:nvGrpSpPr>
            <p:grpSpPr>
              <a:xfrm>
                <a:off x="9014793" y="7530506"/>
                <a:ext cx="267983" cy="100493"/>
                <a:chOff x="9014793" y="7530506"/>
                <a:chExt cx="267983" cy="100493"/>
              </a:xfrm>
            </p:grpSpPr>
            <p:sp>
              <p:nvSpPr>
                <p:cNvPr id="125" name="Freeform: Shape 124">
                  <a:extLst>
                    <a:ext uri="{FF2B5EF4-FFF2-40B4-BE49-F238E27FC236}">
                      <a16:creationId xmlns:a16="http://schemas.microsoft.com/office/drawing/2014/main" id="{64BDB738-35C6-439A-9ECF-39915C632CE6}"/>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D900"/>
                </a:solidFill>
                <a:ln w="47824"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280DB639-65AC-495A-BBAF-706E0E21DB14}"/>
                    </a:ext>
                  </a:extLst>
                </p:cNvPr>
                <p:cNvSpPr/>
                <p:nvPr/>
              </p:nvSpPr>
              <p:spPr>
                <a:xfrm>
                  <a:off x="9014793" y="7530506"/>
                  <a:ext cx="267983" cy="100493"/>
                </a:xfrm>
                <a:custGeom>
                  <a:avLst/>
                  <a:gdLst>
                    <a:gd name="connsiteX0" fmla="*/ 0 w 267983"/>
                    <a:gd name="connsiteY0" fmla="*/ 100494 h 100493"/>
                    <a:gd name="connsiteX1" fmla="*/ 0 w 267983"/>
                    <a:gd name="connsiteY1" fmla="*/ 95708 h 100493"/>
                    <a:gd name="connsiteX2" fmla="*/ 71781 w 267983"/>
                    <a:gd name="connsiteY2" fmla="*/ 9571 h 100493"/>
                    <a:gd name="connsiteX3" fmla="*/ 143563 w 267983"/>
                    <a:gd name="connsiteY3" fmla="*/ 0 h 100493"/>
                    <a:gd name="connsiteX4" fmla="*/ 263198 w 267983"/>
                    <a:gd name="connsiteY4" fmla="*/ 33498 h 100493"/>
                    <a:gd name="connsiteX5" fmla="*/ 267983 w 267983"/>
                    <a:gd name="connsiteY5" fmla="*/ 43069 h 100493"/>
                    <a:gd name="connsiteX6" fmla="*/ 258412 w 267983"/>
                    <a:gd name="connsiteY6" fmla="*/ 38283 h 100493"/>
                    <a:gd name="connsiteX7" fmla="*/ 181846 w 267983"/>
                    <a:gd name="connsiteY7" fmla="*/ 28712 h 100493"/>
                    <a:gd name="connsiteX8" fmla="*/ 157919 w 267983"/>
                    <a:gd name="connsiteY8" fmla="*/ 33498 h 100493"/>
                    <a:gd name="connsiteX9" fmla="*/ 124421 w 267983"/>
                    <a:gd name="connsiteY9" fmla="*/ 81352 h 100493"/>
                    <a:gd name="connsiteX10" fmla="*/ 124421 w 267983"/>
                    <a:gd name="connsiteY10" fmla="*/ 86137 h 100493"/>
                    <a:gd name="connsiteX11" fmla="*/ 0 w 267983"/>
                    <a:gd name="connsiteY11" fmla="*/ 100494 h 100493"/>
                    <a:gd name="connsiteX12" fmla="*/ 138777 w 267983"/>
                    <a:gd name="connsiteY12" fmla="*/ 9571 h 100493"/>
                    <a:gd name="connsiteX13" fmla="*/ 71781 w 267983"/>
                    <a:gd name="connsiteY13" fmla="*/ 19142 h 100493"/>
                    <a:gd name="connsiteX14" fmla="*/ 9571 w 267983"/>
                    <a:gd name="connsiteY14" fmla="*/ 90923 h 100493"/>
                    <a:gd name="connsiteX15" fmla="*/ 110064 w 267983"/>
                    <a:gd name="connsiteY15" fmla="*/ 76567 h 100493"/>
                    <a:gd name="connsiteX16" fmla="*/ 148348 w 267983"/>
                    <a:gd name="connsiteY16" fmla="*/ 23927 h 100493"/>
                    <a:gd name="connsiteX17" fmla="*/ 177060 w 267983"/>
                    <a:gd name="connsiteY17" fmla="*/ 19142 h 100493"/>
                    <a:gd name="connsiteX18" fmla="*/ 234485 w 267983"/>
                    <a:gd name="connsiteY18" fmla="*/ 23927 h 100493"/>
                    <a:gd name="connsiteX19" fmla="*/ 138777 w 267983"/>
                    <a:gd name="connsiteY19" fmla="*/ 9571 h 100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7983" h="100493">
                      <a:moveTo>
                        <a:pt x="0" y="100494"/>
                      </a:moveTo>
                      <a:lnTo>
                        <a:pt x="0" y="95708"/>
                      </a:lnTo>
                      <a:cubicBezTo>
                        <a:pt x="0" y="95708"/>
                        <a:pt x="4785" y="38283"/>
                        <a:pt x="71781" y="9571"/>
                      </a:cubicBezTo>
                      <a:cubicBezTo>
                        <a:pt x="90923" y="0"/>
                        <a:pt x="114850" y="0"/>
                        <a:pt x="143563" y="0"/>
                      </a:cubicBezTo>
                      <a:cubicBezTo>
                        <a:pt x="196202" y="0"/>
                        <a:pt x="248842" y="14356"/>
                        <a:pt x="263198" y="33498"/>
                      </a:cubicBezTo>
                      <a:lnTo>
                        <a:pt x="267983" y="43069"/>
                      </a:lnTo>
                      <a:lnTo>
                        <a:pt x="258412" y="38283"/>
                      </a:lnTo>
                      <a:cubicBezTo>
                        <a:pt x="258412" y="38283"/>
                        <a:pt x="220129" y="28712"/>
                        <a:pt x="181846" y="28712"/>
                      </a:cubicBezTo>
                      <a:cubicBezTo>
                        <a:pt x="172275" y="28712"/>
                        <a:pt x="162704" y="28712"/>
                        <a:pt x="157919" y="33498"/>
                      </a:cubicBezTo>
                      <a:cubicBezTo>
                        <a:pt x="124421" y="43069"/>
                        <a:pt x="124421" y="76567"/>
                        <a:pt x="124421" y="81352"/>
                      </a:cubicBezTo>
                      <a:lnTo>
                        <a:pt x="124421" y="86137"/>
                      </a:lnTo>
                      <a:lnTo>
                        <a:pt x="0" y="100494"/>
                      </a:lnTo>
                      <a:close/>
                      <a:moveTo>
                        <a:pt x="138777" y="9571"/>
                      </a:moveTo>
                      <a:cubicBezTo>
                        <a:pt x="114850" y="9571"/>
                        <a:pt x="90923" y="14356"/>
                        <a:pt x="71781" y="19142"/>
                      </a:cubicBezTo>
                      <a:cubicBezTo>
                        <a:pt x="23927" y="38283"/>
                        <a:pt x="9571" y="76567"/>
                        <a:pt x="9571" y="90923"/>
                      </a:cubicBezTo>
                      <a:lnTo>
                        <a:pt x="110064" y="76567"/>
                      </a:lnTo>
                      <a:cubicBezTo>
                        <a:pt x="110064" y="66996"/>
                        <a:pt x="119635" y="33498"/>
                        <a:pt x="148348" y="23927"/>
                      </a:cubicBezTo>
                      <a:cubicBezTo>
                        <a:pt x="157919" y="23927"/>
                        <a:pt x="162704" y="19142"/>
                        <a:pt x="177060" y="19142"/>
                      </a:cubicBezTo>
                      <a:cubicBezTo>
                        <a:pt x="196202" y="19142"/>
                        <a:pt x="220129" y="23927"/>
                        <a:pt x="234485" y="23927"/>
                      </a:cubicBezTo>
                      <a:cubicBezTo>
                        <a:pt x="220129" y="19142"/>
                        <a:pt x="181846" y="9571"/>
                        <a:pt x="138777" y="9571"/>
                      </a:cubicBezTo>
                      <a:close/>
                    </a:path>
                  </a:pathLst>
                </a:custGeom>
                <a:solidFill>
                  <a:srgbClr val="EA9600"/>
                </a:solidFill>
                <a:ln w="47824" cap="flat">
                  <a:noFill/>
                  <a:prstDash val="solid"/>
                  <a:miter/>
                </a:ln>
              </p:spPr>
              <p:txBody>
                <a:bodyPr rtlCol="0" anchor="ctr"/>
                <a:lstStyle/>
                <a:p>
                  <a:endParaRPr lang="en-US"/>
                </a:p>
              </p:txBody>
            </p:sp>
          </p:grpSp>
          <p:sp>
            <p:nvSpPr>
              <p:cNvPr id="62" name="Freeform: Shape 61">
                <a:extLst>
                  <a:ext uri="{FF2B5EF4-FFF2-40B4-BE49-F238E27FC236}">
                    <a16:creationId xmlns:a16="http://schemas.microsoft.com/office/drawing/2014/main" id="{FBE3E037-9D16-4F02-9CED-D0CFA9AA9E6A}"/>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FFBC00"/>
              </a:solidFill>
              <a:ln w="47824"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348E73F2-8646-4993-91B4-238D3AAD8B12}"/>
                  </a:ext>
                </a:extLst>
              </p:cNvPr>
              <p:cNvSpPr/>
              <p:nvPr/>
            </p:nvSpPr>
            <p:spPr>
              <a:xfrm>
                <a:off x="9014793" y="7532371"/>
                <a:ext cx="253626" cy="89057"/>
              </a:xfrm>
              <a:custGeom>
                <a:avLst/>
                <a:gdLst>
                  <a:gd name="connsiteX0" fmla="*/ 253627 w 253626"/>
                  <a:gd name="connsiteY0" fmla="*/ 36418 h 89057"/>
                  <a:gd name="connsiteX1" fmla="*/ 153133 w 253626"/>
                  <a:gd name="connsiteY1" fmla="*/ 26847 h 89057"/>
                  <a:gd name="connsiteX2" fmla="*/ 114850 w 253626"/>
                  <a:gd name="connsiteY2" fmla="*/ 74701 h 89057"/>
                  <a:gd name="connsiteX3" fmla="*/ 0 w 253626"/>
                  <a:gd name="connsiteY3" fmla="*/ 89057 h 89057"/>
                  <a:gd name="connsiteX4" fmla="*/ 66996 w 253626"/>
                  <a:gd name="connsiteY4" fmla="*/ 7705 h 89057"/>
                  <a:gd name="connsiteX5" fmla="*/ 253627 w 253626"/>
                  <a:gd name="connsiteY5" fmla="*/ 36418 h 8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626" h="89057">
                    <a:moveTo>
                      <a:pt x="253627" y="36418"/>
                    </a:moveTo>
                    <a:cubicBezTo>
                      <a:pt x="253627" y="36418"/>
                      <a:pt x="186631" y="17276"/>
                      <a:pt x="153133" y="26847"/>
                    </a:cubicBezTo>
                    <a:cubicBezTo>
                      <a:pt x="114850" y="36418"/>
                      <a:pt x="114850" y="74701"/>
                      <a:pt x="114850" y="74701"/>
                    </a:cubicBezTo>
                    <a:lnTo>
                      <a:pt x="0" y="89057"/>
                    </a:lnTo>
                    <a:cubicBezTo>
                      <a:pt x="0" y="89057"/>
                      <a:pt x="4785" y="36418"/>
                      <a:pt x="66996" y="7705"/>
                    </a:cubicBezTo>
                    <a:cubicBezTo>
                      <a:pt x="133991" y="-11436"/>
                      <a:pt x="239271" y="7705"/>
                      <a:pt x="253627" y="36418"/>
                    </a:cubicBezTo>
                    <a:close/>
                  </a:path>
                </a:pathLst>
              </a:custGeom>
              <a:solidFill>
                <a:srgbClr val="C17429">
                  <a:alpha val="50000"/>
                </a:srgbClr>
              </a:solidFill>
              <a:ln w="47824" cap="flat">
                <a:noFill/>
                <a:prstDash val="solid"/>
                <a:miter/>
              </a:ln>
            </p:spPr>
            <p:txBody>
              <a:bodyPr rtlCol="0" anchor="ctr"/>
              <a:lstStyle/>
              <a:p>
                <a:endParaRPr lang="en-US"/>
              </a:p>
            </p:txBody>
          </p:sp>
          <p:grpSp>
            <p:nvGrpSpPr>
              <p:cNvPr id="64" name="Graphic 3">
                <a:extLst>
                  <a:ext uri="{FF2B5EF4-FFF2-40B4-BE49-F238E27FC236}">
                    <a16:creationId xmlns:a16="http://schemas.microsoft.com/office/drawing/2014/main" id="{D9909A73-5AF1-4634-BC64-AD14588A5527}"/>
                  </a:ext>
                </a:extLst>
              </p:cNvPr>
              <p:cNvGrpSpPr/>
              <p:nvPr/>
            </p:nvGrpSpPr>
            <p:grpSpPr>
              <a:xfrm>
                <a:off x="9000437" y="7505962"/>
                <a:ext cx="344549" cy="125036"/>
                <a:chOff x="9000437" y="7505962"/>
                <a:chExt cx="344549" cy="125036"/>
              </a:xfrm>
            </p:grpSpPr>
            <p:sp>
              <p:nvSpPr>
                <p:cNvPr id="123" name="Freeform: Shape 122">
                  <a:extLst>
                    <a:ext uri="{FF2B5EF4-FFF2-40B4-BE49-F238E27FC236}">
                      <a16:creationId xmlns:a16="http://schemas.microsoft.com/office/drawing/2014/main" id="{B91C2432-08D6-40CB-83F9-CE432B5B4A13}"/>
                    </a:ext>
                  </a:extLst>
                </p:cNvPr>
                <p:cNvSpPr/>
                <p:nvPr/>
              </p:nvSpPr>
              <p:spPr>
                <a:xfrm>
                  <a:off x="9010008" y="7511172"/>
                  <a:ext cx="334979" cy="110256"/>
                </a:xfrm>
                <a:custGeom>
                  <a:avLst/>
                  <a:gdLst>
                    <a:gd name="connsiteX0" fmla="*/ 334979 w 334979"/>
                    <a:gd name="connsiteY0" fmla="*/ 81544 h 110256"/>
                    <a:gd name="connsiteX1" fmla="*/ 196202 w 334979"/>
                    <a:gd name="connsiteY1" fmla="*/ 192 h 110256"/>
                    <a:gd name="connsiteX2" fmla="*/ 0 w 334979"/>
                    <a:gd name="connsiteY2" fmla="*/ 110257 h 110256"/>
                    <a:gd name="connsiteX3" fmla="*/ 28713 w 334979"/>
                    <a:gd name="connsiteY3" fmla="*/ 110257 h 110256"/>
                    <a:gd name="connsiteX4" fmla="*/ 133992 w 334979"/>
                    <a:gd name="connsiteY4" fmla="*/ 33690 h 110256"/>
                    <a:gd name="connsiteX5" fmla="*/ 224915 w 334979"/>
                    <a:gd name="connsiteY5" fmla="*/ 91115 h 110256"/>
                    <a:gd name="connsiteX6" fmla="*/ 334979 w 334979"/>
                    <a:gd name="connsiteY6" fmla="*/ 81544 h 11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79" h="110256">
                      <a:moveTo>
                        <a:pt x="334979" y="81544"/>
                      </a:moveTo>
                      <a:cubicBezTo>
                        <a:pt x="334979" y="81544"/>
                        <a:pt x="320623" y="-4593"/>
                        <a:pt x="196202" y="192"/>
                      </a:cubicBezTo>
                      <a:cubicBezTo>
                        <a:pt x="71781" y="4978"/>
                        <a:pt x="19142" y="62403"/>
                        <a:pt x="0" y="110257"/>
                      </a:cubicBezTo>
                      <a:lnTo>
                        <a:pt x="28713" y="110257"/>
                      </a:lnTo>
                      <a:cubicBezTo>
                        <a:pt x="28713" y="110257"/>
                        <a:pt x="43069" y="43261"/>
                        <a:pt x="133992" y="33690"/>
                      </a:cubicBezTo>
                      <a:cubicBezTo>
                        <a:pt x="224915" y="24119"/>
                        <a:pt x="224915" y="91115"/>
                        <a:pt x="224915" y="91115"/>
                      </a:cubicBezTo>
                      <a:lnTo>
                        <a:pt x="334979" y="81544"/>
                      </a:lnTo>
                      <a:close/>
                    </a:path>
                  </a:pathLst>
                </a:custGeom>
                <a:solidFill>
                  <a:srgbClr val="FFD900"/>
                </a:solidFill>
                <a:ln w="47824"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E7C53209-3A39-410E-AD99-AD8F728DAED4}"/>
                    </a:ext>
                  </a:extLst>
                </p:cNvPr>
                <p:cNvSpPr/>
                <p:nvPr/>
              </p:nvSpPr>
              <p:spPr>
                <a:xfrm>
                  <a:off x="9000437" y="7505962"/>
                  <a:ext cx="344549" cy="125036"/>
                </a:xfrm>
                <a:custGeom>
                  <a:avLst/>
                  <a:gdLst>
                    <a:gd name="connsiteX0" fmla="*/ 0 w 344549"/>
                    <a:gd name="connsiteY0" fmla="*/ 120251 h 125036"/>
                    <a:gd name="connsiteX1" fmla="*/ 0 w 344549"/>
                    <a:gd name="connsiteY1" fmla="*/ 115466 h 125036"/>
                    <a:gd name="connsiteX2" fmla="*/ 196202 w 344549"/>
                    <a:gd name="connsiteY2" fmla="*/ 616 h 125036"/>
                    <a:gd name="connsiteX3" fmla="*/ 320623 w 344549"/>
                    <a:gd name="connsiteY3" fmla="*/ 43685 h 125036"/>
                    <a:gd name="connsiteX4" fmla="*/ 344550 w 344549"/>
                    <a:gd name="connsiteY4" fmla="*/ 86753 h 125036"/>
                    <a:gd name="connsiteX5" fmla="*/ 344550 w 344549"/>
                    <a:gd name="connsiteY5" fmla="*/ 91539 h 125036"/>
                    <a:gd name="connsiteX6" fmla="*/ 224914 w 344549"/>
                    <a:gd name="connsiteY6" fmla="*/ 105895 h 125036"/>
                    <a:gd name="connsiteX7" fmla="*/ 224914 w 344549"/>
                    <a:gd name="connsiteY7" fmla="*/ 101110 h 125036"/>
                    <a:gd name="connsiteX8" fmla="*/ 138777 w 344549"/>
                    <a:gd name="connsiteY8" fmla="*/ 48470 h 125036"/>
                    <a:gd name="connsiteX9" fmla="*/ 38283 w 344549"/>
                    <a:gd name="connsiteY9" fmla="*/ 120251 h 125036"/>
                    <a:gd name="connsiteX10" fmla="*/ 38283 w 344549"/>
                    <a:gd name="connsiteY10" fmla="*/ 125037 h 125036"/>
                    <a:gd name="connsiteX11" fmla="*/ 0 w 344549"/>
                    <a:gd name="connsiteY11" fmla="*/ 120251 h 125036"/>
                    <a:gd name="connsiteX12" fmla="*/ 210558 w 344549"/>
                    <a:gd name="connsiteY12" fmla="*/ 10187 h 125036"/>
                    <a:gd name="connsiteX13" fmla="*/ 200987 w 344549"/>
                    <a:gd name="connsiteY13" fmla="*/ 10187 h 125036"/>
                    <a:gd name="connsiteX14" fmla="*/ 14356 w 344549"/>
                    <a:gd name="connsiteY14" fmla="*/ 110680 h 125036"/>
                    <a:gd name="connsiteX15" fmla="*/ 33498 w 344549"/>
                    <a:gd name="connsiteY15" fmla="*/ 110680 h 125036"/>
                    <a:gd name="connsiteX16" fmla="*/ 138777 w 344549"/>
                    <a:gd name="connsiteY16" fmla="*/ 34114 h 125036"/>
                    <a:gd name="connsiteX17" fmla="*/ 153133 w 344549"/>
                    <a:gd name="connsiteY17" fmla="*/ 34114 h 125036"/>
                    <a:gd name="connsiteX18" fmla="*/ 234486 w 344549"/>
                    <a:gd name="connsiteY18" fmla="*/ 91539 h 125036"/>
                    <a:gd name="connsiteX19" fmla="*/ 334979 w 344549"/>
                    <a:gd name="connsiteY19" fmla="*/ 81968 h 125036"/>
                    <a:gd name="connsiteX20" fmla="*/ 210558 w 344549"/>
                    <a:gd name="connsiteY20" fmla="*/ 10187 h 12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4549" h="125036">
                      <a:moveTo>
                        <a:pt x="0" y="120251"/>
                      </a:moveTo>
                      <a:lnTo>
                        <a:pt x="0" y="115466"/>
                      </a:lnTo>
                      <a:cubicBezTo>
                        <a:pt x="9571" y="91539"/>
                        <a:pt x="47854" y="10187"/>
                        <a:pt x="196202" y="616"/>
                      </a:cubicBezTo>
                      <a:cubicBezTo>
                        <a:pt x="263198" y="-4170"/>
                        <a:pt x="301481" y="19758"/>
                        <a:pt x="320623" y="43685"/>
                      </a:cubicBezTo>
                      <a:cubicBezTo>
                        <a:pt x="339765" y="62826"/>
                        <a:pt x="344550" y="86753"/>
                        <a:pt x="344550" y="86753"/>
                      </a:cubicBezTo>
                      <a:lnTo>
                        <a:pt x="344550" y="91539"/>
                      </a:lnTo>
                      <a:lnTo>
                        <a:pt x="224914" y="105895"/>
                      </a:lnTo>
                      <a:lnTo>
                        <a:pt x="224914" y="101110"/>
                      </a:lnTo>
                      <a:cubicBezTo>
                        <a:pt x="224914" y="101110"/>
                        <a:pt x="220129" y="38899"/>
                        <a:pt x="138777" y="48470"/>
                      </a:cubicBezTo>
                      <a:cubicBezTo>
                        <a:pt x="52640" y="58041"/>
                        <a:pt x="38283" y="120251"/>
                        <a:pt x="38283" y="120251"/>
                      </a:cubicBezTo>
                      <a:lnTo>
                        <a:pt x="38283" y="125037"/>
                      </a:lnTo>
                      <a:lnTo>
                        <a:pt x="0" y="120251"/>
                      </a:lnTo>
                      <a:close/>
                      <a:moveTo>
                        <a:pt x="210558" y="10187"/>
                      </a:moveTo>
                      <a:cubicBezTo>
                        <a:pt x="205773" y="10187"/>
                        <a:pt x="205773" y="10187"/>
                        <a:pt x="200987" y="10187"/>
                      </a:cubicBezTo>
                      <a:cubicBezTo>
                        <a:pt x="66996" y="14972"/>
                        <a:pt x="23927" y="81968"/>
                        <a:pt x="14356" y="110680"/>
                      </a:cubicBezTo>
                      <a:lnTo>
                        <a:pt x="33498" y="110680"/>
                      </a:lnTo>
                      <a:cubicBezTo>
                        <a:pt x="38283" y="96324"/>
                        <a:pt x="62211" y="43685"/>
                        <a:pt x="138777" y="34114"/>
                      </a:cubicBezTo>
                      <a:cubicBezTo>
                        <a:pt x="143563" y="34114"/>
                        <a:pt x="148348" y="34114"/>
                        <a:pt x="153133" y="34114"/>
                      </a:cubicBezTo>
                      <a:cubicBezTo>
                        <a:pt x="220129" y="34114"/>
                        <a:pt x="229700" y="77183"/>
                        <a:pt x="234486" y="91539"/>
                      </a:cubicBezTo>
                      <a:lnTo>
                        <a:pt x="334979" y="81968"/>
                      </a:lnTo>
                      <a:cubicBezTo>
                        <a:pt x="330194" y="67612"/>
                        <a:pt x="306267" y="10187"/>
                        <a:pt x="210558" y="10187"/>
                      </a:cubicBezTo>
                      <a:close/>
                    </a:path>
                  </a:pathLst>
                </a:custGeom>
                <a:solidFill>
                  <a:srgbClr val="EA9600"/>
                </a:solidFill>
                <a:ln w="47824" cap="flat">
                  <a:noFill/>
                  <a:prstDash val="solid"/>
                  <a:miter/>
                </a:ln>
              </p:spPr>
              <p:txBody>
                <a:bodyPr rtlCol="0" anchor="ctr"/>
                <a:lstStyle/>
                <a:p>
                  <a:endParaRPr lang="en-US"/>
                </a:p>
              </p:txBody>
            </p:sp>
          </p:grpSp>
          <p:grpSp>
            <p:nvGrpSpPr>
              <p:cNvPr id="65" name="Graphic 3">
                <a:extLst>
                  <a:ext uri="{FF2B5EF4-FFF2-40B4-BE49-F238E27FC236}">
                    <a16:creationId xmlns:a16="http://schemas.microsoft.com/office/drawing/2014/main" id="{8E26F876-2DA9-42CE-8E78-A667D55EE78A}"/>
                  </a:ext>
                </a:extLst>
              </p:cNvPr>
              <p:cNvGrpSpPr/>
              <p:nvPr/>
            </p:nvGrpSpPr>
            <p:grpSpPr>
              <a:xfrm>
                <a:off x="8512310" y="7769776"/>
                <a:ext cx="473770" cy="918799"/>
                <a:chOff x="8512310" y="7769776"/>
                <a:chExt cx="473770" cy="918799"/>
              </a:xfrm>
            </p:grpSpPr>
            <p:sp>
              <p:nvSpPr>
                <p:cNvPr id="121" name="Freeform: Shape 120">
                  <a:extLst>
                    <a:ext uri="{FF2B5EF4-FFF2-40B4-BE49-F238E27FC236}">
                      <a16:creationId xmlns:a16="http://schemas.microsoft.com/office/drawing/2014/main" id="{23E30847-7CB4-4C18-AFB2-A2053DE0FDFA}"/>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D900"/>
                </a:solidFill>
                <a:ln w="47824"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7FBB2A43-3DD7-42E9-948D-D232AB69B4B1}"/>
                    </a:ext>
                  </a:extLst>
                </p:cNvPr>
                <p:cNvSpPr/>
                <p:nvPr/>
              </p:nvSpPr>
              <p:spPr>
                <a:xfrm>
                  <a:off x="8512310" y="7769776"/>
                  <a:ext cx="473770" cy="918799"/>
                </a:xfrm>
                <a:custGeom>
                  <a:avLst/>
                  <a:gdLst>
                    <a:gd name="connsiteX0" fmla="*/ 306281 w 473770"/>
                    <a:gd name="connsiteY0" fmla="*/ 918800 h 918799"/>
                    <a:gd name="connsiteX1" fmla="*/ 124435 w 473770"/>
                    <a:gd name="connsiteY1" fmla="*/ 885302 h 918799"/>
                    <a:gd name="connsiteX2" fmla="*/ 52654 w 473770"/>
                    <a:gd name="connsiteY2" fmla="*/ 4785 h 918799"/>
                    <a:gd name="connsiteX3" fmla="*/ 52654 w 473770"/>
                    <a:gd name="connsiteY3" fmla="*/ 0 h 918799"/>
                    <a:gd name="connsiteX4" fmla="*/ 57439 w 473770"/>
                    <a:gd name="connsiteY4" fmla="*/ 0 h 918799"/>
                    <a:gd name="connsiteX5" fmla="*/ 320637 w 473770"/>
                    <a:gd name="connsiteY5" fmla="*/ 66996 h 918799"/>
                    <a:gd name="connsiteX6" fmla="*/ 325423 w 473770"/>
                    <a:gd name="connsiteY6" fmla="*/ 66996 h 918799"/>
                    <a:gd name="connsiteX7" fmla="*/ 325423 w 473770"/>
                    <a:gd name="connsiteY7" fmla="*/ 71781 h 918799"/>
                    <a:gd name="connsiteX8" fmla="*/ 473770 w 473770"/>
                    <a:gd name="connsiteY8" fmla="*/ 894873 h 918799"/>
                    <a:gd name="connsiteX9" fmla="*/ 473770 w 473770"/>
                    <a:gd name="connsiteY9" fmla="*/ 899658 h 918799"/>
                    <a:gd name="connsiteX10" fmla="*/ 468985 w 473770"/>
                    <a:gd name="connsiteY10" fmla="*/ 899658 h 918799"/>
                    <a:gd name="connsiteX11" fmla="*/ 306281 w 473770"/>
                    <a:gd name="connsiteY11" fmla="*/ 918800 h 918799"/>
                    <a:gd name="connsiteX12" fmla="*/ 57439 w 473770"/>
                    <a:gd name="connsiteY12" fmla="*/ 14356 h 918799"/>
                    <a:gd name="connsiteX13" fmla="*/ 19156 w 473770"/>
                    <a:gd name="connsiteY13" fmla="*/ 526396 h 918799"/>
                    <a:gd name="connsiteX14" fmla="*/ 129221 w 473770"/>
                    <a:gd name="connsiteY14" fmla="*/ 875731 h 918799"/>
                    <a:gd name="connsiteX15" fmla="*/ 306281 w 473770"/>
                    <a:gd name="connsiteY15" fmla="*/ 904444 h 918799"/>
                    <a:gd name="connsiteX16" fmla="*/ 464200 w 473770"/>
                    <a:gd name="connsiteY16" fmla="*/ 894873 h 918799"/>
                    <a:gd name="connsiteX17" fmla="*/ 315852 w 473770"/>
                    <a:gd name="connsiteY17" fmla="*/ 81352 h 918799"/>
                    <a:gd name="connsiteX18" fmla="*/ 57439 w 473770"/>
                    <a:gd name="connsiteY18" fmla="*/ 14356 h 91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3770" h="918799">
                      <a:moveTo>
                        <a:pt x="306281" y="918800"/>
                      </a:moveTo>
                      <a:cubicBezTo>
                        <a:pt x="224929" y="918800"/>
                        <a:pt x="162718" y="909229"/>
                        <a:pt x="124435" y="885302"/>
                      </a:cubicBezTo>
                      <a:cubicBezTo>
                        <a:pt x="23941" y="832662"/>
                        <a:pt x="-57411" y="272769"/>
                        <a:pt x="52654" y="4785"/>
                      </a:cubicBezTo>
                      <a:lnTo>
                        <a:pt x="52654" y="0"/>
                      </a:lnTo>
                      <a:lnTo>
                        <a:pt x="57439" y="0"/>
                      </a:lnTo>
                      <a:cubicBezTo>
                        <a:pt x="57439" y="0"/>
                        <a:pt x="134006" y="38283"/>
                        <a:pt x="320637" y="66996"/>
                      </a:cubicBezTo>
                      <a:lnTo>
                        <a:pt x="325423" y="66996"/>
                      </a:lnTo>
                      <a:lnTo>
                        <a:pt x="325423" y="71781"/>
                      </a:lnTo>
                      <a:cubicBezTo>
                        <a:pt x="325423" y="76567"/>
                        <a:pt x="325423" y="445044"/>
                        <a:pt x="473770" y="894873"/>
                      </a:cubicBezTo>
                      <a:lnTo>
                        <a:pt x="473770" y="899658"/>
                      </a:lnTo>
                      <a:lnTo>
                        <a:pt x="468985" y="899658"/>
                      </a:lnTo>
                      <a:cubicBezTo>
                        <a:pt x="468985" y="904444"/>
                        <a:pt x="387633" y="918800"/>
                        <a:pt x="306281" y="918800"/>
                      </a:cubicBezTo>
                      <a:close/>
                      <a:moveTo>
                        <a:pt x="57439" y="14356"/>
                      </a:moveTo>
                      <a:cubicBezTo>
                        <a:pt x="9585" y="133992"/>
                        <a:pt x="-4771" y="325408"/>
                        <a:pt x="19156" y="526396"/>
                      </a:cubicBezTo>
                      <a:cubicBezTo>
                        <a:pt x="38298" y="708241"/>
                        <a:pt x="86152" y="851804"/>
                        <a:pt x="129221" y="875731"/>
                      </a:cubicBezTo>
                      <a:cubicBezTo>
                        <a:pt x="167504" y="894873"/>
                        <a:pt x="229714" y="904444"/>
                        <a:pt x="306281" y="904444"/>
                      </a:cubicBezTo>
                      <a:cubicBezTo>
                        <a:pt x="378062" y="904444"/>
                        <a:pt x="445058" y="894873"/>
                        <a:pt x="464200" y="894873"/>
                      </a:cubicBezTo>
                      <a:cubicBezTo>
                        <a:pt x="325423" y="473756"/>
                        <a:pt x="315852" y="119635"/>
                        <a:pt x="315852" y="81352"/>
                      </a:cubicBezTo>
                      <a:cubicBezTo>
                        <a:pt x="153148" y="57425"/>
                        <a:pt x="76581" y="23927"/>
                        <a:pt x="57439" y="14356"/>
                      </a:cubicBezTo>
                      <a:close/>
                    </a:path>
                  </a:pathLst>
                </a:custGeom>
                <a:solidFill>
                  <a:srgbClr val="EA9600"/>
                </a:solidFill>
                <a:ln w="47824" cap="flat">
                  <a:noFill/>
                  <a:prstDash val="solid"/>
                  <a:miter/>
                </a:ln>
              </p:spPr>
              <p:txBody>
                <a:bodyPr rtlCol="0" anchor="ctr"/>
                <a:lstStyle/>
                <a:p>
                  <a:endParaRPr lang="en-US"/>
                </a:p>
              </p:txBody>
            </p:sp>
          </p:grpSp>
          <p:sp>
            <p:nvSpPr>
              <p:cNvPr id="66" name="Freeform: Shape 65">
                <a:extLst>
                  <a:ext uri="{FF2B5EF4-FFF2-40B4-BE49-F238E27FC236}">
                    <a16:creationId xmlns:a16="http://schemas.microsoft.com/office/drawing/2014/main" id="{B0E594EC-BBC1-48B0-AEE8-E4396645D4D3}"/>
                  </a:ext>
                </a:extLst>
              </p:cNvPr>
              <p:cNvSpPr/>
              <p:nvPr/>
            </p:nvSpPr>
            <p:spPr>
              <a:xfrm>
                <a:off x="8737239" y="7831987"/>
                <a:ext cx="138777" cy="861374"/>
              </a:xfrm>
              <a:custGeom>
                <a:avLst/>
                <a:gdLst>
                  <a:gd name="connsiteX0" fmla="*/ 14356 w 138777"/>
                  <a:gd name="connsiteY0" fmla="*/ 0 h 861374"/>
                  <a:gd name="connsiteX1" fmla="*/ 14356 w 138777"/>
                  <a:gd name="connsiteY1" fmla="*/ 9571 h 861374"/>
                  <a:gd name="connsiteX2" fmla="*/ 14356 w 138777"/>
                  <a:gd name="connsiteY2" fmla="*/ 38283 h 861374"/>
                  <a:gd name="connsiteX3" fmla="*/ 14356 w 138777"/>
                  <a:gd name="connsiteY3" fmla="*/ 81352 h 861374"/>
                  <a:gd name="connsiteX4" fmla="*/ 19142 w 138777"/>
                  <a:gd name="connsiteY4" fmla="*/ 138777 h 861374"/>
                  <a:gd name="connsiteX5" fmla="*/ 23927 w 138777"/>
                  <a:gd name="connsiteY5" fmla="*/ 205773 h 861374"/>
                  <a:gd name="connsiteX6" fmla="*/ 28712 w 138777"/>
                  <a:gd name="connsiteY6" fmla="*/ 277554 h 861374"/>
                  <a:gd name="connsiteX7" fmla="*/ 33498 w 138777"/>
                  <a:gd name="connsiteY7" fmla="*/ 315837 h 861374"/>
                  <a:gd name="connsiteX8" fmla="*/ 38283 w 138777"/>
                  <a:gd name="connsiteY8" fmla="*/ 354121 h 861374"/>
                  <a:gd name="connsiteX9" fmla="*/ 47854 w 138777"/>
                  <a:gd name="connsiteY9" fmla="*/ 435473 h 861374"/>
                  <a:gd name="connsiteX10" fmla="*/ 62211 w 138777"/>
                  <a:gd name="connsiteY10" fmla="*/ 516825 h 861374"/>
                  <a:gd name="connsiteX11" fmla="*/ 76567 w 138777"/>
                  <a:gd name="connsiteY11" fmla="*/ 593392 h 861374"/>
                  <a:gd name="connsiteX12" fmla="*/ 86138 w 138777"/>
                  <a:gd name="connsiteY12" fmla="*/ 631675 h 861374"/>
                  <a:gd name="connsiteX13" fmla="*/ 90923 w 138777"/>
                  <a:gd name="connsiteY13" fmla="*/ 665173 h 861374"/>
                  <a:gd name="connsiteX14" fmla="*/ 105279 w 138777"/>
                  <a:gd name="connsiteY14" fmla="*/ 727383 h 861374"/>
                  <a:gd name="connsiteX15" fmla="*/ 119635 w 138777"/>
                  <a:gd name="connsiteY15" fmla="*/ 780023 h 861374"/>
                  <a:gd name="connsiteX16" fmla="*/ 129206 w 138777"/>
                  <a:gd name="connsiteY16" fmla="*/ 823092 h 861374"/>
                  <a:gd name="connsiteX17" fmla="*/ 138777 w 138777"/>
                  <a:gd name="connsiteY17" fmla="*/ 861375 h 861374"/>
                  <a:gd name="connsiteX18" fmla="*/ 124421 w 138777"/>
                  <a:gd name="connsiteY18" fmla="*/ 827877 h 861374"/>
                  <a:gd name="connsiteX19" fmla="*/ 110065 w 138777"/>
                  <a:gd name="connsiteY19" fmla="*/ 789593 h 861374"/>
                  <a:gd name="connsiteX20" fmla="*/ 90923 w 138777"/>
                  <a:gd name="connsiteY20" fmla="*/ 736954 h 861374"/>
                  <a:gd name="connsiteX21" fmla="*/ 81352 w 138777"/>
                  <a:gd name="connsiteY21" fmla="*/ 708242 h 861374"/>
                  <a:gd name="connsiteX22" fmla="*/ 71781 w 138777"/>
                  <a:gd name="connsiteY22" fmla="*/ 674744 h 861374"/>
                  <a:gd name="connsiteX23" fmla="*/ 52640 w 138777"/>
                  <a:gd name="connsiteY23" fmla="*/ 602963 h 861374"/>
                  <a:gd name="connsiteX24" fmla="*/ 43069 w 138777"/>
                  <a:gd name="connsiteY24" fmla="*/ 564679 h 861374"/>
                  <a:gd name="connsiteX25" fmla="*/ 33498 w 138777"/>
                  <a:gd name="connsiteY25" fmla="*/ 526396 h 861374"/>
                  <a:gd name="connsiteX26" fmla="*/ 19142 w 138777"/>
                  <a:gd name="connsiteY26" fmla="*/ 445044 h 861374"/>
                  <a:gd name="connsiteX27" fmla="*/ 9571 w 138777"/>
                  <a:gd name="connsiteY27" fmla="*/ 363692 h 861374"/>
                  <a:gd name="connsiteX28" fmla="*/ 4785 w 138777"/>
                  <a:gd name="connsiteY28" fmla="*/ 287125 h 861374"/>
                  <a:gd name="connsiteX29" fmla="*/ 0 w 138777"/>
                  <a:gd name="connsiteY29" fmla="*/ 215344 h 861374"/>
                  <a:gd name="connsiteX30" fmla="*/ 0 w 138777"/>
                  <a:gd name="connsiteY30" fmla="*/ 148348 h 861374"/>
                  <a:gd name="connsiteX31" fmla="*/ 0 w 138777"/>
                  <a:gd name="connsiteY31" fmla="*/ 119635 h 861374"/>
                  <a:gd name="connsiteX32" fmla="*/ 0 w 138777"/>
                  <a:gd name="connsiteY32" fmla="*/ 95708 h 861374"/>
                  <a:gd name="connsiteX33" fmla="*/ 4785 w 138777"/>
                  <a:gd name="connsiteY33" fmla="*/ 52640 h 861374"/>
                  <a:gd name="connsiteX34" fmla="*/ 14356 w 138777"/>
                  <a:gd name="connsiteY34" fmla="*/ 0 h 86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8777" h="861374">
                    <a:moveTo>
                      <a:pt x="14356" y="0"/>
                    </a:moveTo>
                    <a:cubicBezTo>
                      <a:pt x="14356" y="0"/>
                      <a:pt x="14356" y="4785"/>
                      <a:pt x="14356" y="9571"/>
                    </a:cubicBezTo>
                    <a:cubicBezTo>
                      <a:pt x="14356" y="14356"/>
                      <a:pt x="14356" y="23927"/>
                      <a:pt x="14356" y="38283"/>
                    </a:cubicBezTo>
                    <a:cubicBezTo>
                      <a:pt x="14356" y="47854"/>
                      <a:pt x="14356" y="62210"/>
                      <a:pt x="14356" y="81352"/>
                    </a:cubicBezTo>
                    <a:cubicBezTo>
                      <a:pt x="14356" y="95708"/>
                      <a:pt x="14356" y="114850"/>
                      <a:pt x="19142" y="138777"/>
                    </a:cubicBezTo>
                    <a:cubicBezTo>
                      <a:pt x="19142" y="157919"/>
                      <a:pt x="23927" y="181846"/>
                      <a:pt x="23927" y="205773"/>
                    </a:cubicBezTo>
                    <a:cubicBezTo>
                      <a:pt x="23927" y="229700"/>
                      <a:pt x="28712" y="253627"/>
                      <a:pt x="28712" y="277554"/>
                    </a:cubicBezTo>
                    <a:cubicBezTo>
                      <a:pt x="28712" y="291910"/>
                      <a:pt x="33498" y="301481"/>
                      <a:pt x="33498" y="315837"/>
                    </a:cubicBezTo>
                    <a:cubicBezTo>
                      <a:pt x="33498" y="330194"/>
                      <a:pt x="38283" y="339764"/>
                      <a:pt x="38283" y="354121"/>
                    </a:cubicBezTo>
                    <a:cubicBezTo>
                      <a:pt x="43069" y="378048"/>
                      <a:pt x="43069" y="406760"/>
                      <a:pt x="47854" y="435473"/>
                    </a:cubicBezTo>
                    <a:cubicBezTo>
                      <a:pt x="52640" y="464185"/>
                      <a:pt x="57425" y="488112"/>
                      <a:pt x="62211" y="516825"/>
                    </a:cubicBezTo>
                    <a:cubicBezTo>
                      <a:pt x="66996" y="540752"/>
                      <a:pt x="71781" y="569464"/>
                      <a:pt x="76567" y="593392"/>
                    </a:cubicBezTo>
                    <a:cubicBezTo>
                      <a:pt x="76567" y="607748"/>
                      <a:pt x="81352" y="617319"/>
                      <a:pt x="86138" y="631675"/>
                    </a:cubicBezTo>
                    <a:cubicBezTo>
                      <a:pt x="90923" y="641246"/>
                      <a:pt x="90923" y="655602"/>
                      <a:pt x="90923" y="665173"/>
                    </a:cubicBezTo>
                    <a:cubicBezTo>
                      <a:pt x="95708" y="689100"/>
                      <a:pt x="100494" y="708242"/>
                      <a:pt x="105279" y="727383"/>
                    </a:cubicBezTo>
                    <a:cubicBezTo>
                      <a:pt x="110065" y="746525"/>
                      <a:pt x="114850" y="765666"/>
                      <a:pt x="119635" y="780023"/>
                    </a:cubicBezTo>
                    <a:cubicBezTo>
                      <a:pt x="124421" y="794379"/>
                      <a:pt x="129206" y="808735"/>
                      <a:pt x="129206" y="823092"/>
                    </a:cubicBezTo>
                    <a:cubicBezTo>
                      <a:pt x="133992" y="847019"/>
                      <a:pt x="138777" y="861375"/>
                      <a:pt x="138777" y="861375"/>
                    </a:cubicBezTo>
                    <a:cubicBezTo>
                      <a:pt x="138777" y="861375"/>
                      <a:pt x="133992" y="847019"/>
                      <a:pt x="124421" y="827877"/>
                    </a:cubicBezTo>
                    <a:cubicBezTo>
                      <a:pt x="119635" y="818306"/>
                      <a:pt x="114850" y="803950"/>
                      <a:pt x="110065" y="789593"/>
                    </a:cubicBezTo>
                    <a:cubicBezTo>
                      <a:pt x="105279" y="775237"/>
                      <a:pt x="100494" y="756096"/>
                      <a:pt x="90923" y="736954"/>
                    </a:cubicBezTo>
                    <a:cubicBezTo>
                      <a:pt x="86138" y="727383"/>
                      <a:pt x="86138" y="717812"/>
                      <a:pt x="81352" y="708242"/>
                    </a:cubicBezTo>
                    <a:cubicBezTo>
                      <a:pt x="76567" y="698671"/>
                      <a:pt x="76567" y="689100"/>
                      <a:pt x="71781" y="674744"/>
                    </a:cubicBezTo>
                    <a:cubicBezTo>
                      <a:pt x="66996" y="650817"/>
                      <a:pt x="57425" y="626890"/>
                      <a:pt x="52640" y="602963"/>
                    </a:cubicBezTo>
                    <a:cubicBezTo>
                      <a:pt x="47854" y="588606"/>
                      <a:pt x="47854" y="579035"/>
                      <a:pt x="43069" y="564679"/>
                    </a:cubicBezTo>
                    <a:cubicBezTo>
                      <a:pt x="38283" y="550323"/>
                      <a:pt x="38283" y="540752"/>
                      <a:pt x="33498" y="526396"/>
                    </a:cubicBezTo>
                    <a:cubicBezTo>
                      <a:pt x="28712" y="497683"/>
                      <a:pt x="23927" y="473756"/>
                      <a:pt x="19142" y="445044"/>
                    </a:cubicBezTo>
                    <a:cubicBezTo>
                      <a:pt x="14356" y="416331"/>
                      <a:pt x="9571" y="392404"/>
                      <a:pt x="9571" y="363692"/>
                    </a:cubicBezTo>
                    <a:cubicBezTo>
                      <a:pt x="4785" y="334979"/>
                      <a:pt x="4785" y="311052"/>
                      <a:pt x="4785" y="287125"/>
                    </a:cubicBezTo>
                    <a:cubicBezTo>
                      <a:pt x="4785" y="263198"/>
                      <a:pt x="4785" y="239271"/>
                      <a:pt x="0" y="215344"/>
                    </a:cubicBezTo>
                    <a:cubicBezTo>
                      <a:pt x="0" y="191417"/>
                      <a:pt x="0" y="172275"/>
                      <a:pt x="0" y="148348"/>
                    </a:cubicBezTo>
                    <a:cubicBezTo>
                      <a:pt x="0" y="138777"/>
                      <a:pt x="0" y="129206"/>
                      <a:pt x="0" y="119635"/>
                    </a:cubicBezTo>
                    <a:cubicBezTo>
                      <a:pt x="0" y="110065"/>
                      <a:pt x="0" y="100494"/>
                      <a:pt x="0" y="95708"/>
                    </a:cubicBezTo>
                    <a:cubicBezTo>
                      <a:pt x="0" y="81352"/>
                      <a:pt x="0" y="66996"/>
                      <a:pt x="4785" y="52640"/>
                    </a:cubicBezTo>
                    <a:cubicBezTo>
                      <a:pt x="14356" y="14356"/>
                      <a:pt x="14356" y="0"/>
                      <a:pt x="14356" y="0"/>
                    </a:cubicBezTo>
                    <a:close/>
                  </a:path>
                </a:pathLst>
              </a:custGeom>
              <a:solidFill>
                <a:srgbClr val="EA9600"/>
              </a:solidFill>
              <a:ln w="47824"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2C76CE42-5138-41F0-8B68-C1B815D71FE1}"/>
                  </a:ext>
                </a:extLst>
              </p:cNvPr>
              <p:cNvSpPr/>
              <p:nvPr/>
            </p:nvSpPr>
            <p:spPr>
              <a:xfrm>
                <a:off x="8617604" y="7803274"/>
                <a:ext cx="124420" cy="885301"/>
              </a:xfrm>
              <a:custGeom>
                <a:avLst/>
                <a:gdLst>
                  <a:gd name="connsiteX0" fmla="*/ 19142 w 124420"/>
                  <a:gd name="connsiteY0" fmla="*/ 0 h 885301"/>
                  <a:gd name="connsiteX1" fmla="*/ 19142 w 124420"/>
                  <a:gd name="connsiteY1" fmla="*/ 9571 h 885301"/>
                  <a:gd name="connsiteX2" fmla="*/ 19142 w 124420"/>
                  <a:gd name="connsiteY2" fmla="*/ 38283 h 885301"/>
                  <a:gd name="connsiteX3" fmla="*/ 19142 w 124420"/>
                  <a:gd name="connsiteY3" fmla="*/ 138777 h 885301"/>
                  <a:gd name="connsiteX4" fmla="*/ 19142 w 124420"/>
                  <a:gd name="connsiteY4" fmla="*/ 205773 h 885301"/>
                  <a:gd name="connsiteX5" fmla="*/ 23927 w 124420"/>
                  <a:gd name="connsiteY5" fmla="*/ 282340 h 885301"/>
                  <a:gd name="connsiteX6" fmla="*/ 28712 w 124420"/>
                  <a:gd name="connsiteY6" fmla="*/ 363692 h 885301"/>
                  <a:gd name="connsiteX7" fmla="*/ 33498 w 124420"/>
                  <a:gd name="connsiteY7" fmla="*/ 406760 h 885301"/>
                  <a:gd name="connsiteX8" fmla="*/ 38283 w 124420"/>
                  <a:gd name="connsiteY8" fmla="*/ 449829 h 885301"/>
                  <a:gd name="connsiteX9" fmla="*/ 43069 w 124420"/>
                  <a:gd name="connsiteY9" fmla="*/ 492898 h 885301"/>
                  <a:gd name="connsiteX10" fmla="*/ 47854 w 124420"/>
                  <a:gd name="connsiteY10" fmla="*/ 531181 h 885301"/>
                  <a:gd name="connsiteX11" fmla="*/ 62211 w 124420"/>
                  <a:gd name="connsiteY11" fmla="*/ 607748 h 885301"/>
                  <a:gd name="connsiteX12" fmla="*/ 76567 w 124420"/>
                  <a:gd name="connsiteY12" fmla="*/ 679529 h 885301"/>
                  <a:gd name="connsiteX13" fmla="*/ 81352 w 124420"/>
                  <a:gd name="connsiteY13" fmla="*/ 713027 h 885301"/>
                  <a:gd name="connsiteX14" fmla="*/ 90923 w 124420"/>
                  <a:gd name="connsiteY14" fmla="*/ 746525 h 885301"/>
                  <a:gd name="connsiteX15" fmla="*/ 105279 w 124420"/>
                  <a:gd name="connsiteY15" fmla="*/ 803950 h 885301"/>
                  <a:gd name="connsiteX16" fmla="*/ 114850 w 124420"/>
                  <a:gd name="connsiteY16" fmla="*/ 847019 h 885301"/>
                  <a:gd name="connsiteX17" fmla="*/ 124421 w 124420"/>
                  <a:gd name="connsiteY17" fmla="*/ 885302 h 885301"/>
                  <a:gd name="connsiteX18" fmla="*/ 110065 w 124420"/>
                  <a:gd name="connsiteY18" fmla="*/ 851804 h 885301"/>
                  <a:gd name="connsiteX19" fmla="*/ 95708 w 124420"/>
                  <a:gd name="connsiteY19" fmla="*/ 808735 h 885301"/>
                  <a:gd name="connsiteX20" fmla="*/ 76567 w 124420"/>
                  <a:gd name="connsiteY20" fmla="*/ 756096 h 885301"/>
                  <a:gd name="connsiteX21" fmla="*/ 66996 w 124420"/>
                  <a:gd name="connsiteY21" fmla="*/ 727383 h 885301"/>
                  <a:gd name="connsiteX22" fmla="*/ 57425 w 124420"/>
                  <a:gd name="connsiteY22" fmla="*/ 693885 h 885301"/>
                  <a:gd name="connsiteX23" fmla="*/ 38283 w 124420"/>
                  <a:gd name="connsiteY23" fmla="*/ 622104 h 885301"/>
                  <a:gd name="connsiteX24" fmla="*/ 23927 w 124420"/>
                  <a:gd name="connsiteY24" fmla="*/ 540752 h 885301"/>
                  <a:gd name="connsiteX25" fmla="*/ 19142 w 124420"/>
                  <a:gd name="connsiteY25" fmla="*/ 497683 h 885301"/>
                  <a:gd name="connsiteX26" fmla="*/ 14356 w 124420"/>
                  <a:gd name="connsiteY26" fmla="*/ 454615 h 885301"/>
                  <a:gd name="connsiteX27" fmla="*/ 9571 w 124420"/>
                  <a:gd name="connsiteY27" fmla="*/ 411546 h 885301"/>
                  <a:gd name="connsiteX28" fmla="*/ 4785 w 124420"/>
                  <a:gd name="connsiteY28" fmla="*/ 368477 h 885301"/>
                  <a:gd name="connsiteX29" fmla="*/ 0 w 124420"/>
                  <a:gd name="connsiteY29" fmla="*/ 287125 h 885301"/>
                  <a:gd name="connsiteX30" fmla="*/ 0 w 124420"/>
                  <a:gd name="connsiteY30" fmla="*/ 210558 h 885301"/>
                  <a:gd name="connsiteX31" fmla="*/ 4785 w 124420"/>
                  <a:gd name="connsiteY31" fmla="*/ 143562 h 885301"/>
                  <a:gd name="connsiteX32" fmla="*/ 9571 w 124420"/>
                  <a:gd name="connsiteY32" fmla="*/ 86138 h 885301"/>
                  <a:gd name="connsiteX33" fmla="*/ 14356 w 124420"/>
                  <a:gd name="connsiteY33" fmla="*/ 43069 h 885301"/>
                  <a:gd name="connsiteX34" fmla="*/ 19142 w 124420"/>
                  <a:gd name="connsiteY34" fmla="*/ 14356 h 885301"/>
                  <a:gd name="connsiteX35" fmla="*/ 19142 w 124420"/>
                  <a:gd name="connsiteY35" fmla="*/ 0 h 88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4420" h="885301">
                    <a:moveTo>
                      <a:pt x="19142" y="0"/>
                    </a:moveTo>
                    <a:cubicBezTo>
                      <a:pt x="19142" y="0"/>
                      <a:pt x="19142" y="4786"/>
                      <a:pt x="19142" y="9571"/>
                    </a:cubicBezTo>
                    <a:cubicBezTo>
                      <a:pt x="19142" y="14356"/>
                      <a:pt x="19142" y="23927"/>
                      <a:pt x="19142" y="38283"/>
                    </a:cubicBezTo>
                    <a:cubicBezTo>
                      <a:pt x="19142" y="62211"/>
                      <a:pt x="19142" y="95708"/>
                      <a:pt x="19142" y="138777"/>
                    </a:cubicBezTo>
                    <a:cubicBezTo>
                      <a:pt x="19142" y="157919"/>
                      <a:pt x="19142" y="181846"/>
                      <a:pt x="19142" y="205773"/>
                    </a:cubicBezTo>
                    <a:cubicBezTo>
                      <a:pt x="19142" y="229700"/>
                      <a:pt x="23927" y="253627"/>
                      <a:pt x="23927" y="282340"/>
                    </a:cubicBezTo>
                    <a:cubicBezTo>
                      <a:pt x="23927" y="306267"/>
                      <a:pt x="28712" y="334979"/>
                      <a:pt x="28712" y="363692"/>
                    </a:cubicBezTo>
                    <a:cubicBezTo>
                      <a:pt x="28712" y="378048"/>
                      <a:pt x="33498" y="392404"/>
                      <a:pt x="33498" y="406760"/>
                    </a:cubicBezTo>
                    <a:cubicBezTo>
                      <a:pt x="33498" y="421117"/>
                      <a:pt x="38283" y="435473"/>
                      <a:pt x="38283" y="449829"/>
                    </a:cubicBezTo>
                    <a:cubicBezTo>
                      <a:pt x="38283" y="464185"/>
                      <a:pt x="43069" y="478542"/>
                      <a:pt x="43069" y="492898"/>
                    </a:cubicBezTo>
                    <a:cubicBezTo>
                      <a:pt x="43069" y="507254"/>
                      <a:pt x="47854" y="521610"/>
                      <a:pt x="47854" y="531181"/>
                    </a:cubicBezTo>
                    <a:cubicBezTo>
                      <a:pt x="52640" y="559894"/>
                      <a:pt x="57425" y="583821"/>
                      <a:pt x="62211" y="607748"/>
                    </a:cubicBezTo>
                    <a:cubicBezTo>
                      <a:pt x="66996" y="631675"/>
                      <a:pt x="71781" y="655602"/>
                      <a:pt x="76567" y="679529"/>
                    </a:cubicBezTo>
                    <a:cubicBezTo>
                      <a:pt x="76567" y="689100"/>
                      <a:pt x="81352" y="703456"/>
                      <a:pt x="81352" y="713027"/>
                    </a:cubicBezTo>
                    <a:cubicBezTo>
                      <a:pt x="86138" y="722598"/>
                      <a:pt x="86138" y="732169"/>
                      <a:pt x="90923" y="746525"/>
                    </a:cubicBezTo>
                    <a:cubicBezTo>
                      <a:pt x="95708" y="765667"/>
                      <a:pt x="100494" y="784808"/>
                      <a:pt x="105279" y="803950"/>
                    </a:cubicBezTo>
                    <a:cubicBezTo>
                      <a:pt x="110065" y="818306"/>
                      <a:pt x="114850" y="832662"/>
                      <a:pt x="114850" y="847019"/>
                    </a:cubicBezTo>
                    <a:cubicBezTo>
                      <a:pt x="119635" y="870946"/>
                      <a:pt x="124421" y="885302"/>
                      <a:pt x="124421" y="885302"/>
                    </a:cubicBezTo>
                    <a:cubicBezTo>
                      <a:pt x="124421" y="885302"/>
                      <a:pt x="119635" y="870946"/>
                      <a:pt x="110065" y="851804"/>
                    </a:cubicBezTo>
                    <a:cubicBezTo>
                      <a:pt x="105279" y="842233"/>
                      <a:pt x="100494" y="827877"/>
                      <a:pt x="95708" y="808735"/>
                    </a:cubicBezTo>
                    <a:cubicBezTo>
                      <a:pt x="90923" y="794379"/>
                      <a:pt x="86138" y="775238"/>
                      <a:pt x="76567" y="756096"/>
                    </a:cubicBezTo>
                    <a:cubicBezTo>
                      <a:pt x="71781" y="746525"/>
                      <a:pt x="71781" y="736954"/>
                      <a:pt x="66996" y="727383"/>
                    </a:cubicBezTo>
                    <a:cubicBezTo>
                      <a:pt x="62211" y="717812"/>
                      <a:pt x="62211" y="703456"/>
                      <a:pt x="57425" y="693885"/>
                    </a:cubicBezTo>
                    <a:cubicBezTo>
                      <a:pt x="52640" y="669958"/>
                      <a:pt x="43069" y="646031"/>
                      <a:pt x="38283" y="622104"/>
                    </a:cubicBezTo>
                    <a:cubicBezTo>
                      <a:pt x="33498" y="598177"/>
                      <a:pt x="28712" y="569465"/>
                      <a:pt x="23927" y="540752"/>
                    </a:cubicBezTo>
                    <a:cubicBezTo>
                      <a:pt x="23927" y="526396"/>
                      <a:pt x="19142" y="512040"/>
                      <a:pt x="19142" y="497683"/>
                    </a:cubicBezTo>
                    <a:cubicBezTo>
                      <a:pt x="19142" y="483327"/>
                      <a:pt x="14356" y="468971"/>
                      <a:pt x="14356" y="454615"/>
                    </a:cubicBezTo>
                    <a:cubicBezTo>
                      <a:pt x="14356" y="440258"/>
                      <a:pt x="9571" y="425902"/>
                      <a:pt x="9571" y="411546"/>
                    </a:cubicBezTo>
                    <a:cubicBezTo>
                      <a:pt x="9571" y="397190"/>
                      <a:pt x="9571" y="382833"/>
                      <a:pt x="4785" y="368477"/>
                    </a:cubicBezTo>
                    <a:cubicBezTo>
                      <a:pt x="0" y="339765"/>
                      <a:pt x="0" y="315838"/>
                      <a:pt x="0" y="287125"/>
                    </a:cubicBezTo>
                    <a:cubicBezTo>
                      <a:pt x="0" y="263198"/>
                      <a:pt x="0" y="234485"/>
                      <a:pt x="0" y="210558"/>
                    </a:cubicBezTo>
                    <a:cubicBezTo>
                      <a:pt x="0" y="186631"/>
                      <a:pt x="0" y="162704"/>
                      <a:pt x="4785" y="143562"/>
                    </a:cubicBezTo>
                    <a:cubicBezTo>
                      <a:pt x="4785" y="124421"/>
                      <a:pt x="9571" y="105279"/>
                      <a:pt x="9571" y="86138"/>
                    </a:cubicBezTo>
                    <a:cubicBezTo>
                      <a:pt x="9571" y="66996"/>
                      <a:pt x="14356" y="52640"/>
                      <a:pt x="14356" y="43069"/>
                    </a:cubicBezTo>
                    <a:cubicBezTo>
                      <a:pt x="14356" y="28713"/>
                      <a:pt x="19142" y="23927"/>
                      <a:pt x="19142" y="14356"/>
                    </a:cubicBezTo>
                    <a:cubicBezTo>
                      <a:pt x="19142" y="4786"/>
                      <a:pt x="19142" y="0"/>
                      <a:pt x="19142" y="0"/>
                    </a:cubicBezTo>
                    <a:close/>
                  </a:path>
                </a:pathLst>
              </a:custGeom>
              <a:solidFill>
                <a:srgbClr val="EA9600"/>
              </a:solidFill>
              <a:ln w="47824" cap="flat">
                <a:noFill/>
                <a:prstDash val="solid"/>
                <a:miter/>
              </a:ln>
            </p:spPr>
            <p:txBody>
              <a:bodyPr rtlCol="0" anchor="ctr"/>
              <a:lstStyle/>
              <a:p>
                <a:endParaRPr lang="en-US"/>
              </a:p>
            </p:txBody>
          </p:sp>
          <p:grpSp>
            <p:nvGrpSpPr>
              <p:cNvPr id="68" name="Graphic 3">
                <a:extLst>
                  <a:ext uri="{FF2B5EF4-FFF2-40B4-BE49-F238E27FC236}">
                    <a16:creationId xmlns:a16="http://schemas.microsoft.com/office/drawing/2014/main" id="{9243E116-FC79-4312-A11E-9002B0FF44DF}"/>
                  </a:ext>
                </a:extLst>
              </p:cNvPr>
              <p:cNvGrpSpPr/>
              <p:nvPr/>
            </p:nvGrpSpPr>
            <p:grpSpPr>
              <a:xfrm>
                <a:off x="8765951" y="7645355"/>
                <a:ext cx="813521" cy="1034415"/>
                <a:chOff x="8765951" y="7645355"/>
                <a:chExt cx="813521" cy="1034415"/>
              </a:xfrm>
            </p:grpSpPr>
            <p:sp>
              <p:nvSpPr>
                <p:cNvPr id="119" name="Freeform: Shape 118">
                  <a:extLst>
                    <a:ext uri="{FF2B5EF4-FFF2-40B4-BE49-F238E27FC236}">
                      <a16:creationId xmlns:a16="http://schemas.microsoft.com/office/drawing/2014/main" id="{417C7482-4591-46FE-A8E5-7208C5FFBA2D}"/>
                    </a:ext>
                  </a:extLst>
                </p:cNvPr>
                <p:cNvSpPr/>
                <p:nvPr/>
              </p:nvSpPr>
              <p:spPr>
                <a:xfrm>
                  <a:off x="8780308" y="7646887"/>
                  <a:ext cx="799164" cy="1032884"/>
                </a:xfrm>
                <a:custGeom>
                  <a:avLst/>
                  <a:gdLst>
                    <a:gd name="connsiteX0" fmla="*/ 0 w 799164"/>
                    <a:gd name="connsiteY0" fmla="*/ 36752 h 1032884"/>
                    <a:gd name="connsiteX1" fmla="*/ 43069 w 799164"/>
                    <a:gd name="connsiteY1" fmla="*/ 137246 h 1032884"/>
                    <a:gd name="connsiteX2" fmla="*/ 62210 w 799164"/>
                    <a:gd name="connsiteY2" fmla="*/ 405229 h 1032884"/>
                    <a:gd name="connsiteX3" fmla="*/ 167490 w 799164"/>
                    <a:gd name="connsiteY3" fmla="*/ 945981 h 1032884"/>
                    <a:gd name="connsiteX4" fmla="*/ 153133 w 799164"/>
                    <a:gd name="connsiteY4" fmla="*/ 1032119 h 1032884"/>
                    <a:gd name="connsiteX5" fmla="*/ 263198 w 799164"/>
                    <a:gd name="connsiteY5" fmla="*/ 1022548 h 1032884"/>
                    <a:gd name="connsiteX6" fmla="*/ 555108 w 799164"/>
                    <a:gd name="connsiteY6" fmla="*/ 960337 h 1032884"/>
                    <a:gd name="connsiteX7" fmla="*/ 799165 w 799164"/>
                    <a:gd name="connsiteY7" fmla="*/ 845487 h 1032884"/>
                    <a:gd name="connsiteX8" fmla="*/ 722598 w 799164"/>
                    <a:gd name="connsiteY8" fmla="*/ 457869 h 1032884"/>
                    <a:gd name="connsiteX9" fmla="*/ 708242 w 799164"/>
                    <a:gd name="connsiteY9" fmla="*/ 247310 h 1032884"/>
                    <a:gd name="connsiteX10" fmla="*/ 641246 w 799164"/>
                    <a:gd name="connsiteY10" fmla="*/ 8039 h 1032884"/>
                    <a:gd name="connsiteX11" fmla="*/ 0 w 799164"/>
                    <a:gd name="connsiteY11" fmla="*/ 36752 h 103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164" h="1032884">
                      <a:moveTo>
                        <a:pt x="0" y="36752"/>
                      </a:moveTo>
                      <a:cubicBezTo>
                        <a:pt x="0" y="36752"/>
                        <a:pt x="43069" y="65465"/>
                        <a:pt x="43069" y="137246"/>
                      </a:cubicBezTo>
                      <a:cubicBezTo>
                        <a:pt x="47854" y="209027"/>
                        <a:pt x="57425" y="333448"/>
                        <a:pt x="62210" y="405229"/>
                      </a:cubicBezTo>
                      <a:cubicBezTo>
                        <a:pt x="66996" y="477010"/>
                        <a:pt x="148348" y="874200"/>
                        <a:pt x="167490" y="945981"/>
                      </a:cubicBezTo>
                      <a:cubicBezTo>
                        <a:pt x="186631" y="1017762"/>
                        <a:pt x="186631" y="1022548"/>
                        <a:pt x="153133" y="1032119"/>
                      </a:cubicBezTo>
                      <a:cubicBezTo>
                        <a:pt x="153133" y="1032119"/>
                        <a:pt x="196202" y="1036904"/>
                        <a:pt x="263198" y="1022548"/>
                      </a:cubicBezTo>
                      <a:cubicBezTo>
                        <a:pt x="325408" y="1008192"/>
                        <a:pt x="421117" y="998620"/>
                        <a:pt x="555108" y="960337"/>
                      </a:cubicBezTo>
                      <a:cubicBezTo>
                        <a:pt x="684315" y="922054"/>
                        <a:pt x="799165" y="912483"/>
                        <a:pt x="799165" y="845487"/>
                      </a:cubicBezTo>
                      <a:cubicBezTo>
                        <a:pt x="799165" y="778491"/>
                        <a:pt x="751310" y="558362"/>
                        <a:pt x="722598" y="457869"/>
                      </a:cubicBezTo>
                      <a:cubicBezTo>
                        <a:pt x="693886" y="352589"/>
                        <a:pt x="713027" y="295164"/>
                        <a:pt x="708242" y="247310"/>
                      </a:cubicBezTo>
                      <a:cubicBezTo>
                        <a:pt x="703456" y="204241"/>
                        <a:pt x="684315" y="31967"/>
                        <a:pt x="641246" y="8039"/>
                      </a:cubicBezTo>
                      <a:cubicBezTo>
                        <a:pt x="593392" y="-20673"/>
                        <a:pt x="0" y="36752"/>
                        <a:pt x="0" y="36752"/>
                      </a:cubicBezTo>
                      <a:close/>
                    </a:path>
                  </a:pathLst>
                </a:custGeom>
                <a:solidFill>
                  <a:srgbClr val="FFD900"/>
                </a:solidFill>
                <a:ln w="47824"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073A2AA-6909-47F7-8D3F-AF9CA904689F}"/>
                    </a:ext>
                  </a:extLst>
                </p:cNvPr>
                <p:cNvSpPr/>
                <p:nvPr/>
              </p:nvSpPr>
              <p:spPr>
                <a:xfrm>
                  <a:off x="8765951" y="7645355"/>
                  <a:ext cx="813521" cy="1033649"/>
                </a:xfrm>
                <a:custGeom>
                  <a:avLst/>
                  <a:gdLst>
                    <a:gd name="connsiteX0" fmla="*/ 181846 w 813521"/>
                    <a:gd name="connsiteY0" fmla="*/ 1033650 h 1033649"/>
                    <a:gd name="connsiteX1" fmla="*/ 181846 w 813521"/>
                    <a:gd name="connsiteY1" fmla="*/ 1033650 h 1033649"/>
                    <a:gd name="connsiteX2" fmla="*/ 167490 w 813521"/>
                    <a:gd name="connsiteY2" fmla="*/ 1033650 h 1033649"/>
                    <a:gd name="connsiteX3" fmla="*/ 133992 w 813521"/>
                    <a:gd name="connsiteY3" fmla="*/ 1033650 h 1033649"/>
                    <a:gd name="connsiteX4" fmla="*/ 162704 w 813521"/>
                    <a:gd name="connsiteY4" fmla="*/ 1028865 h 1033649"/>
                    <a:gd name="connsiteX5" fmla="*/ 186631 w 813521"/>
                    <a:gd name="connsiteY5" fmla="*/ 1019294 h 1033649"/>
                    <a:gd name="connsiteX6" fmla="*/ 177061 w 813521"/>
                    <a:gd name="connsiteY6" fmla="*/ 952298 h 1033649"/>
                    <a:gd name="connsiteX7" fmla="*/ 71781 w 813521"/>
                    <a:gd name="connsiteY7" fmla="*/ 411546 h 1033649"/>
                    <a:gd name="connsiteX8" fmla="*/ 52640 w 813521"/>
                    <a:gd name="connsiteY8" fmla="*/ 143562 h 1033649"/>
                    <a:gd name="connsiteX9" fmla="*/ 9571 w 813521"/>
                    <a:gd name="connsiteY9" fmla="*/ 47854 h 1033649"/>
                    <a:gd name="connsiteX10" fmla="*/ 0 w 813521"/>
                    <a:gd name="connsiteY10" fmla="*/ 38283 h 1033649"/>
                    <a:gd name="connsiteX11" fmla="*/ 14356 w 813521"/>
                    <a:gd name="connsiteY11" fmla="*/ 38283 h 1033649"/>
                    <a:gd name="connsiteX12" fmla="*/ 583821 w 813521"/>
                    <a:gd name="connsiteY12" fmla="*/ 0 h 1033649"/>
                    <a:gd name="connsiteX13" fmla="*/ 655602 w 813521"/>
                    <a:gd name="connsiteY13" fmla="*/ 4786 h 1033649"/>
                    <a:gd name="connsiteX14" fmla="*/ 722598 w 813521"/>
                    <a:gd name="connsiteY14" fmla="*/ 229700 h 1033649"/>
                    <a:gd name="connsiteX15" fmla="*/ 722598 w 813521"/>
                    <a:gd name="connsiteY15" fmla="*/ 244056 h 1033649"/>
                    <a:gd name="connsiteX16" fmla="*/ 722598 w 813521"/>
                    <a:gd name="connsiteY16" fmla="*/ 296696 h 1033649"/>
                    <a:gd name="connsiteX17" fmla="*/ 736954 w 813521"/>
                    <a:gd name="connsiteY17" fmla="*/ 454615 h 1033649"/>
                    <a:gd name="connsiteX18" fmla="*/ 813521 w 813521"/>
                    <a:gd name="connsiteY18" fmla="*/ 847019 h 1033649"/>
                    <a:gd name="connsiteX19" fmla="*/ 641246 w 813521"/>
                    <a:gd name="connsiteY19" fmla="*/ 947512 h 1033649"/>
                    <a:gd name="connsiteX20" fmla="*/ 564679 w 813521"/>
                    <a:gd name="connsiteY20" fmla="*/ 966654 h 1033649"/>
                    <a:gd name="connsiteX21" fmla="*/ 330194 w 813521"/>
                    <a:gd name="connsiteY21" fmla="*/ 1019294 h 1033649"/>
                    <a:gd name="connsiteX22" fmla="*/ 272769 w 813521"/>
                    <a:gd name="connsiteY22" fmla="*/ 1028865 h 1033649"/>
                    <a:gd name="connsiteX23" fmla="*/ 181846 w 813521"/>
                    <a:gd name="connsiteY23" fmla="*/ 1033650 h 1033649"/>
                    <a:gd name="connsiteX24" fmla="*/ 23927 w 813521"/>
                    <a:gd name="connsiteY24" fmla="*/ 38283 h 1033649"/>
                    <a:gd name="connsiteX25" fmla="*/ 62211 w 813521"/>
                    <a:gd name="connsiteY25" fmla="*/ 133992 h 1033649"/>
                    <a:gd name="connsiteX26" fmla="*/ 81352 w 813521"/>
                    <a:gd name="connsiteY26" fmla="*/ 401975 h 1033649"/>
                    <a:gd name="connsiteX27" fmla="*/ 186631 w 813521"/>
                    <a:gd name="connsiteY27" fmla="*/ 942727 h 1033649"/>
                    <a:gd name="connsiteX28" fmla="*/ 196202 w 813521"/>
                    <a:gd name="connsiteY28" fmla="*/ 1019294 h 1033649"/>
                    <a:gd name="connsiteX29" fmla="*/ 191417 w 813521"/>
                    <a:gd name="connsiteY29" fmla="*/ 1024079 h 1033649"/>
                    <a:gd name="connsiteX30" fmla="*/ 272769 w 813521"/>
                    <a:gd name="connsiteY30" fmla="*/ 1014508 h 1033649"/>
                    <a:gd name="connsiteX31" fmla="*/ 330194 w 813521"/>
                    <a:gd name="connsiteY31" fmla="*/ 1004938 h 1033649"/>
                    <a:gd name="connsiteX32" fmla="*/ 564679 w 813521"/>
                    <a:gd name="connsiteY32" fmla="*/ 952298 h 1033649"/>
                    <a:gd name="connsiteX33" fmla="*/ 641246 w 813521"/>
                    <a:gd name="connsiteY33" fmla="*/ 933156 h 1033649"/>
                    <a:gd name="connsiteX34" fmla="*/ 803950 w 813521"/>
                    <a:gd name="connsiteY34" fmla="*/ 842233 h 1033649"/>
                    <a:gd name="connsiteX35" fmla="*/ 727384 w 813521"/>
                    <a:gd name="connsiteY35" fmla="*/ 454615 h 1033649"/>
                    <a:gd name="connsiteX36" fmla="*/ 713027 w 813521"/>
                    <a:gd name="connsiteY36" fmla="*/ 296696 h 1033649"/>
                    <a:gd name="connsiteX37" fmla="*/ 713027 w 813521"/>
                    <a:gd name="connsiteY37" fmla="*/ 244056 h 1033649"/>
                    <a:gd name="connsiteX38" fmla="*/ 713027 w 813521"/>
                    <a:gd name="connsiteY38" fmla="*/ 229700 h 1033649"/>
                    <a:gd name="connsiteX39" fmla="*/ 650817 w 813521"/>
                    <a:gd name="connsiteY39" fmla="*/ 9571 h 1033649"/>
                    <a:gd name="connsiteX40" fmla="*/ 583821 w 813521"/>
                    <a:gd name="connsiteY40" fmla="*/ 4786 h 1033649"/>
                    <a:gd name="connsiteX41" fmla="*/ 23927 w 813521"/>
                    <a:gd name="connsiteY41" fmla="*/ 38283 h 103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13521" h="1033649">
                      <a:moveTo>
                        <a:pt x="181846" y="1033650"/>
                      </a:moveTo>
                      <a:lnTo>
                        <a:pt x="181846" y="1033650"/>
                      </a:lnTo>
                      <a:cubicBezTo>
                        <a:pt x="172275" y="1033650"/>
                        <a:pt x="167490" y="1033650"/>
                        <a:pt x="167490" y="1033650"/>
                      </a:cubicBezTo>
                      <a:lnTo>
                        <a:pt x="133992" y="1033650"/>
                      </a:lnTo>
                      <a:lnTo>
                        <a:pt x="162704" y="1028865"/>
                      </a:lnTo>
                      <a:cubicBezTo>
                        <a:pt x="177061" y="1024079"/>
                        <a:pt x="181846" y="1024079"/>
                        <a:pt x="186631" y="1019294"/>
                      </a:cubicBezTo>
                      <a:cubicBezTo>
                        <a:pt x="191417" y="1009723"/>
                        <a:pt x="186631" y="990581"/>
                        <a:pt x="177061" y="952298"/>
                      </a:cubicBezTo>
                      <a:cubicBezTo>
                        <a:pt x="157919" y="875731"/>
                        <a:pt x="76567" y="483327"/>
                        <a:pt x="71781" y="411546"/>
                      </a:cubicBezTo>
                      <a:cubicBezTo>
                        <a:pt x="66996" y="344550"/>
                        <a:pt x="57425" y="215344"/>
                        <a:pt x="52640" y="143562"/>
                      </a:cubicBezTo>
                      <a:cubicBezTo>
                        <a:pt x="47854" y="76567"/>
                        <a:pt x="9571" y="47854"/>
                        <a:pt x="9571" y="47854"/>
                      </a:cubicBezTo>
                      <a:lnTo>
                        <a:pt x="0" y="38283"/>
                      </a:lnTo>
                      <a:lnTo>
                        <a:pt x="14356" y="38283"/>
                      </a:lnTo>
                      <a:cubicBezTo>
                        <a:pt x="19142" y="38283"/>
                        <a:pt x="421117" y="0"/>
                        <a:pt x="583821" y="0"/>
                      </a:cubicBezTo>
                      <a:cubicBezTo>
                        <a:pt x="636461" y="0"/>
                        <a:pt x="650817" y="4786"/>
                        <a:pt x="655602" y="4786"/>
                      </a:cubicBezTo>
                      <a:cubicBezTo>
                        <a:pt x="693886" y="23927"/>
                        <a:pt x="708242" y="129206"/>
                        <a:pt x="722598" y="229700"/>
                      </a:cubicBezTo>
                      <a:cubicBezTo>
                        <a:pt x="722598" y="234485"/>
                        <a:pt x="722598" y="244056"/>
                        <a:pt x="722598" y="244056"/>
                      </a:cubicBezTo>
                      <a:cubicBezTo>
                        <a:pt x="722598" y="258413"/>
                        <a:pt x="722598" y="277554"/>
                        <a:pt x="722598" y="296696"/>
                      </a:cubicBezTo>
                      <a:cubicBezTo>
                        <a:pt x="722598" y="334979"/>
                        <a:pt x="717813" y="382833"/>
                        <a:pt x="736954" y="454615"/>
                      </a:cubicBezTo>
                      <a:cubicBezTo>
                        <a:pt x="765667" y="564679"/>
                        <a:pt x="813521" y="780023"/>
                        <a:pt x="813521" y="847019"/>
                      </a:cubicBezTo>
                      <a:cubicBezTo>
                        <a:pt x="813521" y="904444"/>
                        <a:pt x="736954" y="923585"/>
                        <a:pt x="641246" y="947512"/>
                      </a:cubicBezTo>
                      <a:cubicBezTo>
                        <a:pt x="617319" y="952298"/>
                        <a:pt x="593392" y="961869"/>
                        <a:pt x="564679" y="966654"/>
                      </a:cubicBezTo>
                      <a:cubicBezTo>
                        <a:pt x="468971" y="995367"/>
                        <a:pt x="387619" y="1009723"/>
                        <a:pt x="330194" y="1019294"/>
                      </a:cubicBezTo>
                      <a:cubicBezTo>
                        <a:pt x="311052" y="1024079"/>
                        <a:pt x="291910" y="1024079"/>
                        <a:pt x="272769" y="1028865"/>
                      </a:cubicBezTo>
                      <a:cubicBezTo>
                        <a:pt x="234486" y="1033650"/>
                        <a:pt x="200988" y="1033650"/>
                        <a:pt x="181846" y="1033650"/>
                      </a:cubicBezTo>
                      <a:close/>
                      <a:moveTo>
                        <a:pt x="23927" y="38283"/>
                      </a:moveTo>
                      <a:cubicBezTo>
                        <a:pt x="38283" y="52640"/>
                        <a:pt x="62211" y="81352"/>
                        <a:pt x="62211" y="133992"/>
                      </a:cubicBezTo>
                      <a:cubicBezTo>
                        <a:pt x="66996" y="205773"/>
                        <a:pt x="76567" y="334979"/>
                        <a:pt x="81352" y="401975"/>
                      </a:cubicBezTo>
                      <a:cubicBezTo>
                        <a:pt x="86138" y="473756"/>
                        <a:pt x="167490" y="866160"/>
                        <a:pt x="186631" y="942727"/>
                      </a:cubicBezTo>
                      <a:cubicBezTo>
                        <a:pt x="200988" y="985796"/>
                        <a:pt x="205773" y="1004938"/>
                        <a:pt x="196202" y="1019294"/>
                      </a:cubicBezTo>
                      <a:cubicBezTo>
                        <a:pt x="196202" y="1019294"/>
                        <a:pt x="191417" y="1024079"/>
                        <a:pt x="191417" y="1024079"/>
                      </a:cubicBezTo>
                      <a:cubicBezTo>
                        <a:pt x="210558" y="1024079"/>
                        <a:pt x="239271" y="1019294"/>
                        <a:pt x="272769" y="1014508"/>
                      </a:cubicBezTo>
                      <a:cubicBezTo>
                        <a:pt x="287125" y="1009723"/>
                        <a:pt x="306267" y="1009723"/>
                        <a:pt x="330194" y="1004938"/>
                      </a:cubicBezTo>
                      <a:cubicBezTo>
                        <a:pt x="387619" y="995367"/>
                        <a:pt x="468971" y="981010"/>
                        <a:pt x="564679" y="952298"/>
                      </a:cubicBezTo>
                      <a:cubicBezTo>
                        <a:pt x="593392" y="942727"/>
                        <a:pt x="617319" y="937942"/>
                        <a:pt x="641246" y="933156"/>
                      </a:cubicBezTo>
                      <a:cubicBezTo>
                        <a:pt x="732169" y="909229"/>
                        <a:pt x="803950" y="890088"/>
                        <a:pt x="803950" y="842233"/>
                      </a:cubicBezTo>
                      <a:cubicBezTo>
                        <a:pt x="803950" y="780023"/>
                        <a:pt x="760881" y="559894"/>
                        <a:pt x="727384" y="454615"/>
                      </a:cubicBezTo>
                      <a:cubicBezTo>
                        <a:pt x="708242" y="382833"/>
                        <a:pt x="708242" y="334979"/>
                        <a:pt x="713027" y="296696"/>
                      </a:cubicBezTo>
                      <a:cubicBezTo>
                        <a:pt x="713027" y="277554"/>
                        <a:pt x="713027" y="258413"/>
                        <a:pt x="713027" y="244056"/>
                      </a:cubicBezTo>
                      <a:cubicBezTo>
                        <a:pt x="713027" y="239271"/>
                        <a:pt x="713027" y="234485"/>
                        <a:pt x="713027" y="229700"/>
                      </a:cubicBezTo>
                      <a:cubicBezTo>
                        <a:pt x="708242" y="177060"/>
                        <a:pt x="689100" y="33498"/>
                        <a:pt x="650817" y="9571"/>
                      </a:cubicBezTo>
                      <a:cubicBezTo>
                        <a:pt x="646031" y="9571"/>
                        <a:pt x="631675" y="4786"/>
                        <a:pt x="583821" y="4786"/>
                      </a:cubicBezTo>
                      <a:cubicBezTo>
                        <a:pt x="435473" y="4786"/>
                        <a:pt x="90923" y="33498"/>
                        <a:pt x="23927" y="38283"/>
                      </a:cubicBezTo>
                      <a:close/>
                    </a:path>
                  </a:pathLst>
                </a:custGeom>
                <a:solidFill>
                  <a:srgbClr val="EA9600"/>
                </a:solidFill>
                <a:ln w="47824" cap="flat">
                  <a:noFill/>
                  <a:prstDash val="solid"/>
                  <a:miter/>
                </a:ln>
              </p:spPr>
              <p:txBody>
                <a:bodyPr rtlCol="0" anchor="ctr"/>
                <a:lstStyle/>
                <a:p>
                  <a:endParaRPr lang="en-US"/>
                </a:p>
              </p:txBody>
            </p:sp>
          </p:grpSp>
          <p:sp>
            <p:nvSpPr>
              <p:cNvPr id="69" name="Freeform: Shape 68">
                <a:extLst>
                  <a:ext uri="{FF2B5EF4-FFF2-40B4-BE49-F238E27FC236}">
                    <a16:creationId xmlns:a16="http://schemas.microsoft.com/office/drawing/2014/main" id="{4A9BBA62-12F3-486E-BFDB-41447734D870}"/>
                  </a:ext>
                </a:extLst>
              </p:cNvPr>
              <p:cNvSpPr/>
              <p:nvPr/>
            </p:nvSpPr>
            <p:spPr>
              <a:xfrm>
                <a:off x="8794664" y="7644309"/>
                <a:ext cx="799164" cy="1035462"/>
              </a:xfrm>
              <a:custGeom>
                <a:avLst/>
                <a:gdLst>
                  <a:gd name="connsiteX0" fmla="*/ 741740 w 799164"/>
                  <a:gd name="connsiteY0" fmla="*/ 848066 h 1035462"/>
                  <a:gd name="connsiteX1" fmla="*/ 593392 w 799164"/>
                  <a:gd name="connsiteY1" fmla="*/ 891134 h 1035462"/>
                  <a:gd name="connsiteX2" fmla="*/ 397190 w 799164"/>
                  <a:gd name="connsiteY2" fmla="*/ 934203 h 1035462"/>
                  <a:gd name="connsiteX3" fmla="*/ 234486 w 799164"/>
                  <a:gd name="connsiteY3" fmla="*/ 967701 h 1035462"/>
                  <a:gd name="connsiteX4" fmla="*/ 177061 w 799164"/>
                  <a:gd name="connsiteY4" fmla="*/ 924632 h 1035462"/>
                  <a:gd name="connsiteX5" fmla="*/ 76567 w 799164"/>
                  <a:gd name="connsiteY5" fmla="*/ 551370 h 1035462"/>
                  <a:gd name="connsiteX6" fmla="*/ 90923 w 799164"/>
                  <a:gd name="connsiteY6" fmla="*/ 465232 h 1035462"/>
                  <a:gd name="connsiteX7" fmla="*/ 167490 w 799164"/>
                  <a:gd name="connsiteY7" fmla="*/ 470018 h 1035462"/>
                  <a:gd name="connsiteX8" fmla="*/ 210558 w 799164"/>
                  <a:gd name="connsiteY8" fmla="*/ 575297 h 1035462"/>
                  <a:gd name="connsiteX9" fmla="*/ 272769 w 799164"/>
                  <a:gd name="connsiteY9" fmla="*/ 714074 h 1035462"/>
                  <a:gd name="connsiteX10" fmla="*/ 363692 w 799164"/>
                  <a:gd name="connsiteY10" fmla="*/ 642293 h 1035462"/>
                  <a:gd name="connsiteX11" fmla="*/ 349336 w 799164"/>
                  <a:gd name="connsiteY11" fmla="*/ 580082 h 1035462"/>
                  <a:gd name="connsiteX12" fmla="*/ 325409 w 799164"/>
                  <a:gd name="connsiteY12" fmla="*/ 474803 h 1035462"/>
                  <a:gd name="connsiteX13" fmla="*/ 378048 w 799164"/>
                  <a:gd name="connsiteY13" fmla="*/ 436520 h 1035462"/>
                  <a:gd name="connsiteX14" fmla="*/ 483327 w 799164"/>
                  <a:gd name="connsiteY14" fmla="*/ 412593 h 1035462"/>
                  <a:gd name="connsiteX15" fmla="*/ 564679 w 799164"/>
                  <a:gd name="connsiteY15" fmla="*/ 403022 h 1035462"/>
                  <a:gd name="connsiteX16" fmla="*/ 593392 w 799164"/>
                  <a:gd name="connsiteY16" fmla="*/ 484374 h 1035462"/>
                  <a:gd name="connsiteX17" fmla="*/ 626890 w 799164"/>
                  <a:gd name="connsiteY17" fmla="*/ 608795 h 1035462"/>
                  <a:gd name="connsiteX18" fmla="*/ 756096 w 799164"/>
                  <a:gd name="connsiteY18" fmla="*/ 618366 h 1035462"/>
                  <a:gd name="connsiteX19" fmla="*/ 717813 w 799164"/>
                  <a:gd name="connsiteY19" fmla="*/ 455661 h 1035462"/>
                  <a:gd name="connsiteX20" fmla="*/ 703457 w 799164"/>
                  <a:gd name="connsiteY20" fmla="*/ 245103 h 1035462"/>
                  <a:gd name="connsiteX21" fmla="*/ 636461 w 799164"/>
                  <a:gd name="connsiteY21" fmla="*/ 5832 h 1035462"/>
                  <a:gd name="connsiteX22" fmla="*/ 0 w 799164"/>
                  <a:gd name="connsiteY22" fmla="*/ 39330 h 1035462"/>
                  <a:gd name="connsiteX23" fmla="*/ 43069 w 799164"/>
                  <a:gd name="connsiteY23" fmla="*/ 139824 h 1035462"/>
                  <a:gd name="connsiteX24" fmla="*/ 62211 w 799164"/>
                  <a:gd name="connsiteY24" fmla="*/ 407807 h 1035462"/>
                  <a:gd name="connsiteX25" fmla="*/ 167490 w 799164"/>
                  <a:gd name="connsiteY25" fmla="*/ 948559 h 1035462"/>
                  <a:gd name="connsiteX26" fmla="*/ 153134 w 799164"/>
                  <a:gd name="connsiteY26" fmla="*/ 1034697 h 1035462"/>
                  <a:gd name="connsiteX27" fmla="*/ 263198 w 799164"/>
                  <a:gd name="connsiteY27" fmla="*/ 1025126 h 1035462"/>
                  <a:gd name="connsiteX28" fmla="*/ 555109 w 799164"/>
                  <a:gd name="connsiteY28" fmla="*/ 962916 h 1035462"/>
                  <a:gd name="connsiteX29" fmla="*/ 799165 w 799164"/>
                  <a:gd name="connsiteY29" fmla="*/ 848066 h 1035462"/>
                  <a:gd name="connsiteX30" fmla="*/ 794380 w 799164"/>
                  <a:gd name="connsiteY30" fmla="*/ 809782 h 1035462"/>
                  <a:gd name="connsiteX31" fmla="*/ 741740 w 799164"/>
                  <a:gd name="connsiteY31" fmla="*/ 848066 h 1035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99164" h="1035462">
                    <a:moveTo>
                      <a:pt x="741740" y="848066"/>
                    </a:moveTo>
                    <a:cubicBezTo>
                      <a:pt x="693886" y="871993"/>
                      <a:pt x="641246" y="876778"/>
                      <a:pt x="593392" y="891134"/>
                    </a:cubicBezTo>
                    <a:cubicBezTo>
                      <a:pt x="526396" y="905490"/>
                      <a:pt x="464186" y="919847"/>
                      <a:pt x="397190" y="934203"/>
                    </a:cubicBezTo>
                    <a:cubicBezTo>
                      <a:pt x="349336" y="943774"/>
                      <a:pt x="287125" y="967701"/>
                      <a:pt x="234486" y="967701"/>
                    </a:cubicBezTo>
                    <a:cubicBezTo>
                      <a:pt x="200988" y="967701"/>
                      <a:pt x="186631" y="953345"/>
                      <a:pt x="177061" y="924632"/>
                    </a:cubicBezTo>
                    <a:cubicBezTo>
                      <a:pt x="129206" y="804997"/>
                      <a:pt x="95708" y="675791"/>
                      <a:pt x="76567" y="551370"/>
                    </a:cubicBezTo>
                    <a:cubicBezTo>
                      <a:pt x="71781" y="527443"/>
                      <a:pt x="62211" y="479589"/>
                      <a:pt x="90923" y="465232"/>
                    </a:cubicBezTo>
                    <a:cubicBezTo>
                      <a:pt x="105279" y="455661"/>
                      <a:pt x="153134" y="460447"/>
                      <a:pt x="167490" y="470018"/>
                    </a:cubicBezTo>
                    <a:cubicBezTo>
                      <a:pt x="196202" y="489159"/>
                      <a:pt x="200988" y="541799"/>
                      <a:pt x="210558" y="575297"/>
                    </a:cubicBezTo>
                    <a:cubicBezTo>
                      <a:pt x="220130" y="613580"/>
                      <a:pt x="224915" y="714074"/>
                      <a:pt x="272769" y="714074"/>
                    </a:cubicBezTo>
                    <a:cubicBezTo>
                      <a:pt x="315838" y="714074"/>
                      <a:pt x="373263" y="699718"/>
                      <a:pt x="363692" y="642293"/>
                    </a:cubicBezTo>
                    <a:cubicBezTo>
                      <a:pt x="358906" y="623151"/>
                      <a:pt x="354121" y="599224"/>
                      <a:pt x="349336" y="580082"/>
                    </a:cubicBezTo>
                    <a:cubicBezTo>
                      <a:pt x="339765" y="546584"/>
                      <a:pt x="325409" y="508301"/>
                      <a:pt x="325409" y="474803"/>
                    </a:cubicBezTo>
                    <a:cubicBezTo>
                      <a:pt x="325409" y="446091"/>
                      <a:pt x="354121" y="441305"/>
                      <a:pt x="378048" y="436520"/>
                    </a:cubicBezTo>
                    <a:cubicBezTo>
                      <a:pt x="416332" y="431734"/>
                      <a:pt x="445044" y="426949"/>
                      <a:pt x="483327" y="412593"/>
                    </a:cubicBezTo>
                    <a:cubicBezTo>
                      <a:pt x="502469" y="407807"/>
                      <a:pt x="545538" y="383880"/>
                      <a:pt x="564679" y="403022"/>
                    </a:cubicBezTo>
                    <a:cubicBezTo>
                      <a:pt x="583821" y="422163"/>
                      <a:pt x="588607" y="460447"/>
                      <a:pt x="593392" y="484374"/>
                    </a:cubicBezTo>
                    <a:cubicBezTo>
                      <a:pt x="598177" y="527443"/>
                      <a:pt x="602963" y="570511"/>
                      <a:pt x="626890" y="608795"/>
                    </a:cubicBezTo>
                    <a:cubicBezTo>
                      <a:pt x="650817" y="647078"/>
                      <a:pt x="713027" y="637507"/>
                      <a:pt x="756096" y="618366"/>
                    </a:cubicBezTo>
                    <a:cubicBezTo>
                      <a:pt x="741740" y="556155"/>
                      <a:pt x="727384" y="493945"/>
                      <a:pt x="717813" y="455661"/>
                    </a:cubicBezTo>
                    <a:cubicBezTo>
                      <a:pt x="689100" y="350382"/>
                      <a:pt x="708242" y="292957"/>
                      <a:pt x="703457" y="245103"/>
                    </a:cubicBezTo>
                    <a:cubicBezTo>
                      <a:pt x="698671" y="202034"/>
                      <a:pt x="679530" y="29759"/>
                      <a:pt x="636461" y="5832"/>
                    </a:cubicBezTo>
                    <a:cubicBezTo>
                      <a:pt x="593392" y="-18095"/>
                      <a:pt x="0" y="39330"/>
                      <a:pt x="0" y="39330"/>
                    </a:cubicBezTo>
                    <a:cubicBezTo>
                      <a:pt x="0" y="39330"/>
                      <a:pt x="43069" y="68043"/>
                      <a:pt x="43069" y="139824"/>
                    </a:cubicBezTo>
                    <a:cubicBezTo>
                      <a:pt x="47854" y="211605"/>
                      <a:pt x="57425" y="336026"/>
                      <a:pt x="62211" y="407807"/>
                    </a:cubicBezTo>
                    <a:cubicBezTo>
                      <a:pt x="66996" y="479589"/>
                      <a:pt x="148348" y="876778"/>
                      <a:pt x="167490" y="948559"/>
                    </a:cubicBezTo>
                    <a:cubicBezTo>
                      <a:pt x="186631" y="1020340"/>
                      <a:pt x="186631" y="1025126"/>
                      <a:pt x="153134" y="1034697"/>
                    </a:cubicBezTo>
                    <a:cubicBezTo>
                      <a:pt x="153134" y="1034697"/>
                      <a:pt x="196202" y="1039482"/>
                      <a:pt x="263198" y="1025126"/>
                    </a:cubicBezTo>
                    <a:cubicBezTo>
                      <a:pt x="325409" y="1010770"/>
                      <a:pt x="421117" y="1001199"/>
                      <a:pt x="555109" y="962916"/>
                    </a:cubicBezTo>
                    <a:cubicBezTo>
                      <a:pt x="684315" y="924632"/>
                      <a:pt x="799165" y="915061"/>
                      <a:pt x="799165" y="848066"/>
                    </a:cubicBezTo>
                    <a:cubicBezTo>
                      <a:pt x="799165" y="838495"/>
                      <a:pt x="799165" y="824139"/>
                      <a:pt x="794380" y="809782"/>
                    </a:cubicBezTo>
                    <a:cubicBezTo>
                      <a:pt x="775238" y="824139"/>
                      <a:pt x="760882" y="838495"/>
                      <a:pt x="741740" y="848066"/>
                    </a:cubicBezTo>
                    <a:close/>
                  </a:path>
                </a:pathLst>
              </a:custGeom>
              <a:solidFill>
                <a:srgbClr val="FFD900"/>
              </a:solidFill>
              <a:ln w="47824" cap="flat">
                <a:noFill/>
                <a:prstDash val="solid"/>
                <a:miter/>
              </a:ln>
            </p:spPr>
            <p:txBody>
              <a:bodyPr rtlCol="0" anchor="ctr"/>
              <a:lstStyle/>
              <a:p>
                <a:endParaRPr lang="en-US"/>
              </a:p>
            </p:txBody>
          </p:sp>
          <p:grpSp>
            <p:nvGrpSpPr>
              <p:cNvPr id="70" name="Graphic 3">
                <a:extLst>
                  <a:ext uri="{FF2B5EF4-FFF2-40B4-BE49-F238E27FC236}">
                    <a16:creationId xmlns:a16="http://schemas.microsoft.com/office/drawing/2014/main" id="{B4D2913E-1474-4C6C-B55D-E1694EC2C003}"/>
                  </a:ext>
                </a:extLst>
              </p:cNvPr>
              <p:cNvGrpSpPr/>
              <p:nvPr/>
            </p:nvGrpSpPr>
            <p:grpSpPr>
              <a:xfrm>
                <a:off x="8555393" y="7564003"/>
                <a:ext cx="995828" cy="507254"/>
                <a:chOff x="8555393" y="7564003"/>
                <a:chExt cx="995828" cy="507254"/>
              </a:xfrm>
            </p:grpSpPr>
            <p:sp>
              <p:nvSpPr>
                <p:cNvPr id="117" name="Freeform: Shape 116">
                  <a:extLst>
                    <a:ext uri="{FF2B5EF4-FFF2-40B4-BE49-F238E27FC236}">
                      <a16:creationId xmlns:a16="http://schemas.microsoft.com/office/drawing/2014/main" id="{8A6BF8FF-26B7-4379-89D2-DC7938864224}"/>
                    </a:ext>
                  </a:extLst>
                </p:cNvPr>
                <p:cNvSpPr/>
                <p:nvPr/>
              </p:nvSpPr>
              <p:spPr>
                <a:xfrm>
                  <a:off x="8560179" y="7575723"/>
                  <a:ext cx="991042" cy="490934"/>
                </a:xfrm>
                <a:custGeom>
                  <a:avLst/>
                  <a:gdLst>
                    <a:gd name="connsiteX0" fmla="*/ 827877 w 991042"/>
                    <a:gd name="connsiteY0" fmla="*/ 16993 h 490934"/>
                    <a:gd name="connsiteX1" fmla="*/ 937942 w 991042"/>
                    <a:gd name="connsiteY1" fmla="*/ 203624 h 490934"/>
                    <a:gd name="connsiteX2" fmla="*/ 990581 w 991042"/>
                    <a:gd name="connsiteY2" fmla="*/ 385470 h 490934"/>
                    <a:gd name="connsiteX3" fmla="*/ 870946 w 991042"/>
                    <a:gd name="connsiteY3" fmla="*/ 414182 h 490934"/>
                    <a:gd name="connsiteX4" fmla="*/ 636460 w 991042"/>
                    <a:gd name="connsiteY4" fmla="*/ 471607 h 490934"/>
                    <a:gd name="connsiteX5" fmla="*/ 488112 w 991042"/>
                    <a:gd name="connsiteY5" fmla="*/ 471607 h 490934"/>
                    <a:gd name="connsiteX6" fmla="*/ 344550 w 991042"/>
                    <a:gd name="connsiteY6" fmla="*/ 462036 h 490934"/>
                    <a:gd name="connsiteX7" fmla="*/ 291910 w 991042"/>
                    <a:gd name="connsiteY7" fmla="*/ 222765 h 490934"/>
                    <a:gd name="connsiteX8" fmla="*/ 153133 w 991042"/>
                    <a:gd name="connsiteY8" fmla="*/ 88774 h 490934"/>
                    <a:gd name="connsiteX9" fmla="*/ 0 w 991042"/>
                    <a:gd name="connsiteY9" fmla="*/ 227551 h 490934"/>
                    <a:gd name="connsiteX10" fmla="*/ 57425 w 991042"/>
                    <a:gd name="connsiteY10" fmla="*/ 112701 h 490934"/>
                    <a:gd name="connsiteX11" fmla="*/ 368477 w 991042"/>
                    <a:gd name="connsiteY11" fmla="*/ 21778 h 490934"/>
                    <a:gd name="connsiteX12" fmla="*/ 827877 w 991042"/>
                    <a:gd name="connsiteY12" fmla="*/ 16993 h 49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1042" h="490934">
                      <a:moveTo>
                        <a:pt x="827877" y="16993"/>
                      </a:moveTo>
                      <a:cubicBezTo>
                        <a:pt x="894873" y="50490"/>
                        <a:pt x="914015" y="146199"/>
                        <a:pt x="937942" y="203624"/>
                      </a:cubicBezTo>
                      <a:cubicBezTo>
                        <a:pt x="961869" y="256263"/>
                        <a:pt x="995367" y="375899"/>
                        <a:pt x="990581" y="385470"/>
                      </a:cubicBezTo>
                      <a:cubicBezTo>
                        <a:pt x="985796" y="395040"/>
                        <a:pt x="918800" y="423753"/>
                        <a:pt x="870946" y="414182"/>
                      </a:cubicBezTo>
                      <a:cubicBezTo>
                        <a:pt x="827877" y="404611"/>
                        <a:pt x="775238" y="457251"/>
                        <a:pt x="636460" y="471607"/>
                      </a:cubicBezTo>
                      <a:cubicBezTo>
                        <a:pt x="497683" y="485963"/>
                        <a:pt x="521610" y="462036"/>
                        <a:pt x="488112" y="471607"/>
                      </a:cubicBezTo>
                      <a:cubicBezTo>
                        <a:pt x="454615" y="481178"/>
                        <a:pt x="358906" y="514676"/>
                        <a:pt x="344550" y="462036"/>
                      </a:cubicBezTo>
                      <a:cubicBezTo>
                        <a:pt x="325408" y="414182"/>
                        <a:pt x="315838" y="265834"/>
                        <a:pt x="291910" y="222765"/>
                      </a:cubicBezTo>
                      <a:cubicBezTo>
                        <a:pt x="267983" y="179697"/>
                        <a:pt x="210558" y="93559"/>
                        <a:pt x="153133" y="88774"/>
                      </a:cubicBezTo>
                      <a:cubicBezTo>
                        <a:pt x="90923" y="83988"/>
                        <a:pt x="23927" y="155769"/>
                        <a:pt x="0" y="227551"/>
                      </a:cubicBezTo>
                      <a:cubicBezTo>
                        <a:pt x="0" y="227551"/>
                        <a:pt x="0" y="174911"/>
                        <a:pt x="57425" y="112701"/>
                      </a:cubicBezTo>
                      <a:cubicBezTo>
                        <a:pt x="114850" y="50490"/>
                        <a:pt x="244056" y="36134"/>
                        <a:pt x="368477" y="21778"/>
                      </a:cubicBezTo>
                      <a:cubicBezTo>
                        <a:pt x="492898" y="7422"/>
                        <a:pt x="760881" y="-16505"/>
                        <a:pt x="827877" y="16993"/>
                      </a:cubicBezTo>
                      <a:close/>
                    </a:path>
                  </a:pathLst>
                </a:custGeom>
                <a:solidFill>
                  <a:srgbClr val="00728F"/>
                </a:solidFill>
                <a:ln w="47824" cap="flat">
                  <a:noFill/>
                  <a:prstDash val="solid"/>
                  <a:miter/>
                </a:ln>
              </p:spPr>
              <p:txBody>
                <a:bodyPr rtlCol="0" anchor="ctr"/>
                <a:lstStyle/>
                <a:p>
                  <a:endParaRPr lang="en-US"/>
                </a:p>
              </p:txBody>
            </p:sp>
            <p:sp>
              <p:nvSpPr>
                <p:cNvPr id="118" name="Freeform: Shape 117">
                  <a:extLst>
                    <a:ext uri="{FF2B5EF4-FFF2-40B4-BE49-F238E27FC236}">
                      <a16:creationId xmlns:a16="http://schemas.microsoft.com/office/drawing/2014/main" id="{A2BF5B4C-FF19-4E92-8503-20453F652C40}"/>
                    </a:ext>
                  </a:extLst>
                </p:cNvPr>
                <p:cNvSpPr/>
                <p:nvPr/>
              </p:nvSpPr>
              <p:spPr>
                <a:xfrm>
                  <a:off x="8555393" y="7564003"/>
                  <a:ext cx="995828" cy="507254"/>
                </a:xfrm>
                <a:custGeom>
                  <a:avLst/>
                  <a:gdLst>
                    <a:gd name="connsiteX0" fmla="*/ 401975 w 995828"/>
                    <a:gd name="connsiteY0" fmla="*/ 507254 h 507254"/>
                    <a:gd name="connsiteX1" fmla="*/ 344550 w 995828"/>
                    <a:gd name="connsiteY1" fmla="*/ 473756 h 507254"/>
                    <a:gd name="connsiteX2" fmla="*/ 325409 w 995828"/>
                    <a:gd name="connsiteY2" fmla="*/ 368477 h 507254"/>
                    <a:gd name="connsiteX3" fmla="*/ 296696 w 995828"/>
                    <a:gd name="connsiteY3" fmla="*/ 234485 h 507254"/>
                    <a:gd name="connsiteX4" fmla="*/ 157919 w 995828"/>
                    <a:gd name="connsiteY4" fmla="*/ 100494 h 507254"/>
                    <a:gd name="connsiteX5" fmla="*/ 9571 w 995828"/>
                    <a:gd name="connsiteY5" fmla="*/ 234485 h 507254"/>
                    <a:gd name="connsiteX6" fmla="*/ 0 w 995828"/>
                    <a:gd name="connsiteY6" fmla="*/ 258413 h 507254"/>
                    <a:gd name="connsiteX7" fmla="*/ 0 w 995828"/>
                    <a:gd name="connsiteY7" fmla="*/ 229700 h 507254"/>
                    <a:gd name="connsiteX8" fmla="*/ 57425 w 995828"/>
                    <a:gd name="connsiteY8" fmla="*/ 110065 h 507254"/>
                    <a:gd name="connsiteX9" fmla="*/ 349336 w 995828"/>
                    <a:gd name="connsiteY9" fmla="*/ 23927 h 507254"/>
                    <a:gd name="connsiteX10" fmla="*/ 368477 w 995828"/>
                    <a:gd name="connsiteY10" fmla="*/ 23927 h 507254"/>
                    <a:gd name="connsiteX11" fmla="*/ 693886 w 995828"/>
                    <a:gd name="connsiteY11" fmla="*/ 0 h 507254"/>
                    <a:gd name="connsiteX12" fmla="*/ 827877 w 995828"/>
                    <a:gd name="connsiteY12" fmla="*/ 19142 h 507254"/>
                    <a:gd name="connsiteX13" fmla="*/ 923586 w 995828"/>
                    <a:gd name="connsiteY13" fmla="*/ 162704 h 507254"/>
                    <a:gd name="connsiteX14" fmla="*/ 942728 w 995828"/>
                    <a:gd name="connsiteY14" fmla="*/ 205773 h 507254"/>
                    <a:gd name="connsiteX15" fmla="*/ 995367 w 995828"/>
                    <a:gd name="connsiteY15" fmla="*/ 387619 h 507254"/>
                    <a:gd name="connsiteX16" fmla="*/ 894873 w 995828"/>
                    <a:gd name="connsiteY16" fmla="*/ 421117 h 507254"/>
                    <a:gd name="connsiteX17" fmla="*/ 870946 w 995828"/>
                    <a:gd name="connsiteY17" fmla="*/ 416331 h 507254"/>
                    <a:gd name="connsiteX18" fmla="*/ 799165 w 995828"/>
                    <a:gd name="connsiteY18" fmla="*/ 430687 h 507254"/>
                    <a:gd name="connsiteX19" fmla="*/ 636461 w 995828"/>
                    <a:gd name="connsiteY19" fmla="*/ 473756 h 507254"/>
                    <a:gd name="connsiteX20" fmla="*/ 559894 w 995828"/>
                    <a:gd name="connsiteY20" fmla="*/ 478542 h 507254"/>
                    <a:gd name="connsiteX21" fmla="*/ 512040 w 995828"/>
                    <a:gd name="connsiteY21" fmla="*/ 473756 h 507254"/>
                    <a:gd name="connsiteX22" fmla="*/ 488113 w 995828"/>
                    <a:gd name="connsiteY22" fmla="*/ 473756 h 507254"/>
                    <a:gd name="connsiteX23" fmla="*/ 401975 w 995828"/>
                    <a:gd name="connsiteY23" fmla="*/ 507254 h 507254"/>
                    <a:gd name="connsiteX24" fmla="*/ 153134 w 995828"/>
                    <a:gd name="connsiteY24" fmla="*/ 95708 h 507254"/>
                    <a:gd name="connsiteX25" fmla="*/ 157919 w 995828"/>
                    <a:gd name="connsiteY25" fmla="*/ 95708 h 507254"/>
                    <a:gd name="connsiteX26" fmla="*/ 301481 w 995828"/>
                    <a:gd name="connsiteY26" fmla="*/ 234485 h 507254"/>
                    <a:gd name="connsiteX27" fmla="*/ 330194 w 995828"/>
                    <a:gd name="connsiteY27" fmla="*/ 373263 h 507254"/>
                    <a:gd name="connsiteX28" fmla="*/ 349336 w 995828"/>
                    <a:gd name="connsiteY28" fmla="*/ 478542 h 507254"/>
                    <a:gd name="connsiteX29" fmla="*/ 397190 w 995828"/>
                    <a:gd name="connsiteY29" fmla="*/ 502469 h 507254"/>
                    <a:gd name="connsiteX30" fmla="*/ 488113 w 995828"/>
                    <a:gd name="connsiteY30" fmla="*/ 483327 h 507254"/>
                    <a:gd name="connsiteX31" fmla="*/ 516825 w 995828"/>
                    <a:gd name="connsiteY31" fmla="*/ 483327 h 507254"/>
                    <a:gd name="connsiteX32" fmla="*/ 559894 w 995828"/>
                    <a:gd name="connsiteY32" fmla="*/ 488112 h 507254"/>
                    <a:gd name="connsiteX33" fmla="*/ 636461 w 995828"/>
                    <a:gd name="connsiteY33" fmla="*/ 483327 h 507254"/>
                    <a:gd name="connsiteX34" fmla="*/ 794380 w 995828"/>
                    <a:gd name="connsiteY34" fmla="*/ 440258 h 507254"/>
                    <a:gd name="connsiteX35" fmla="*/ 856590 w 995828"/>
                    <a:gd name="connsiteY35" fmla="*/ 421117 h 507254"/>
                    <a:gd name="connsiteX36" fmla="*/ 870946 w 995828"/>
                    <a:gd name="connsiteY36" fmla="*/ 421117 h 507254"/>
                    <a:gd name="connsiteX37" fmla="*/ 890088 w 995828"/>
                    <a:gd name="connsiteY37" fmla="*/ 421117 h 507254"/>
                    <a:gd name="connsiteX38" fmla="*/ 985796 w 995828"/>
                    <a:gd name="connsiteY38" fmla="*/ 392404 h 507254"/>
                    <a:gd name="connsiteX39" fmla="*/ 933156 w 995828"/>
                    <a:gd name="connsiteY39" fmla="*/ 215344 h 507254"/>
                    <a:gd name="connsiteX40" fmla="*/ 914015 w 995828"/>
                    <a:gd name="connsiteY40" fmla="*/ 172275 h 507254"/>
                    <a:gd name="connsiteX41" fmla="*/ 823092 w 995828"/>
                    <a:gd name="connsiteY41" fmla="*/ 33498 h 507254"/>
                    <a:gd name="connsiteX42" fmla="*/ 368477 w 995828"/>
                    <a:gd name="connsiteY42" fmla="*/ 38283 h 507254"/>
                    <a:gd name="connsiteX43" fmla="*/ 349336 w 995828"/>
                    <a:gd name="connsiteY43" fmla="*/ 38283 h 507254"/>
                    <a:gd name="connsiteX44" fmla="*/ 62211 w 995828"/>
                    <a:gd name="connsiteY44" fmla="*/ 124421 h 507254"/>
                    <a:gd name="connsiteX45" fmla="*/ 19142 w 995828"/>
                    <a:gd name="connsiteY45" fmla="*/ 191417 h 507254"/>
                    <a:gd name="connsiteX46" fmla="*/ 153134 w 995828"/>
                    <a:gd name="connsiteY46" fmla="*/ 95708 h 507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95828" h="507254">
                      <a:moveTo>
                        <a:pt x="401975" y="507254"/>
                      </a:moveTo>
                      <a:cubicBezTo>
                        <a:pt x="373263" y="507254"/>
                        <a:pt x="354121" y="497683"/>
                        <a:pt x="344550" y="473756"/>
                      </a:cubicBezTo>
                      <a:cubicBezTo>
                        <a:pt x="334979" y="449829"/>
                        <a:pt x="330194" y="411546"/>
                        <a:pt x="325409" y="368477"/>
                      </a:cubicBezTo>
                      <a:cubicBezTo>
                        <a:pt x="315838" y="315838"/>
                        <a:pt x="306267" y="258413"/>
                        <a:pt x="296696" y="234485"/>
                      </a:cubicBezTo>
                      <a:cubicBezTo>
                        <a:pt x="272769" y="181846"/>
                        <a:pt x="215344" y="105279"/>
                        <a:pt x="157919" y="100494"/>
                      </a:cubicBezTo>
                      <a:cubicBezTo>
                        <a:pt x="100494" y="95708"/>
                        <a:pt x="33498" y="167490"/>
                        <a:pt x="9571" y="234485"/>
                      </a:cubicBezTo>
                      <a:lnTo>
                        <a:pt x="0" y="258413"/>
                      </a:lnTo>
                      <a:lnTo>
                        <a:pt x="0" y="229700"/>
                      </a:lnTo>
                      <a:cubicBezTo>
                        <a:pt x="0" y="229700"/>
                        <a:pt x="0" y="177060"/>
                        <a:pt x="57425" y="110065"/>
                      </a:cubicBezTo>
                      <a:cubicBezTo>
                        <a:pt x="114850" y="47854"/>
                        <a:pt x="234486" y="33498"/>
                        <a:pt x="349336" y="23927"/>
                      </a:cubicBezTo>
                      <a:lnTo>
                        <a:pt x="368477" y="23927"/>
                      </a:lnTo>
                      <a:cubicBezTo>
                        <a:pt x="507255" y="9571"/>
                        <a:pt x="612534" y="0"/>
                        <a:pt x="693886" y="0"/>
                      </a:cubicBezTo>
                      <a:cubicBezTo>
                        <a:pt x="760881" y="0"/>
                        <a:pt x="808736" y="4786"/>
                        <a:pt x="827877" y="19142"/>
                      </a:cubicBezTo>
                      <a:cubicBezTo>
                        <a:pt x="880517" y="47854"/>
                        <a:pt x="904444" y="110065"/>
                        <a:pt x="923586" y="162704"/>
                      </a:cubicBezTo>
                      <a:cubicBezTo>
                        <a:pt x="928371" y="177060"/>
                        <a:pt x="933156" y="191417"/>
                        <a:pt x="942728" y="205773"/>
                      </a:cubicBezTo>
                      <a:cubicBezTo>
                        <a:pt x="966655" y="258413"/>
                        <a:pt x="1000153" y="378048"/>
                        <a:pt x="995367" y="387619"/>
                      </a:cubicBezTo>
                      <a:cubicBezTo>
                        <a:pt x="990582" y="401975"/>
                        <a:pt x="933156" y="421117"/>
                        <a:pt x="894873" y="421117"/>
                      </a:cubicBezTo>
                      <a:cubicBezTo>
                        <a:pt x="885302" y="421117"/>
                        <a:pt x="880517" y="421117"/>
                        <a:pt x="870946" y="416331"/>
                      </a:cubicBezTo>
                      <a:cubicBezTo>
                        <a:pt x="851805" y="411546"/>
                        <a:pt x="827877" y="421117"/>
                        <a:pt x="799165" y="430687"/>
                      </a:cubicBezTo>
                      <a:cubicBezTo>
                        <a:pt x="760881" y="445044"/>
                        <a:pt x="713027" y="464185"/>
                        <a:pt x="636461" y="473756"/>
                      </a:cubicBezTo>
                      <a:cubicBezTo>
                        <a:pt x="602963" y="478542"/>
                        <a:pt x="579036" y="478542"/>
                        <a:pt x="559894" y="478542"/>
                      </a:cubicBezTo>
                      <a:cubicBezTo>
                        <a:pt x="535967" y="478542"/>
                        <a:pt x="521611" y="473756"/>
                        <a:pt x="512040" y="473756"/>
                      </a:cubicBezTo>
                      <a:cubicBezTo>
                        <a:pt x="502469" y="473756"/>
                        <a:pt x="497684" y="468971"/>
                        <a:pt x="488113" y="473756"/>
                      </a:cubicBezTo>
                      <a:cubicBezTo>
                        <a:pt x="473756" y="497683"/>
                        <a:pt x="435473" y="507254"/>
                        <a:pt x="401975" y="507254"/>
                      </a:cubicBezTo>
                      <a:close/>
                      <a:moveTo>
                        <a:pt x="153134" y="95708"/>
                      </a:moveTo>
                      <a:cubicBezTo>
                        <a:pt x="153134" y="95708"/>
                        <a:pt x="157919" y="95708"/>
                        <a:pt x="157919" y="95708"/>
                      </a:cubicBezTo>
                      <a:cubicBezTo>
                        <a:pt x="220130" y="100494"/>
                        <a:pt x="282340" y="186631"/>
                        <a:pt x="301481" y="234485"/>
                      </a:cubicBezTo>
                      <a:cubicBezTo>
                        <a:pt x="315838" y="258413"/>
                        <a:pt x="325409" y="315838"/>
                        <a:pt x="330194" y="373263"/>
                      </a:cubicBezTo>
                      <a:cubicBezTo>
                        <a:pt x="334979" y="416331"/>
                        <a:pt x="344550" y="454615"/>
                        <a:pt x="349336" y="478542"/>
                      </a:cubicBezTo>
                      <a:cubicBezTo>
                        <a:pt x="354121" y="497683"/>
                        <a:pt x="373263" y="502469"/>
                        <a:pt x="397190" y="502469"/>
                      </a:cubicBezTo>
                      <a:cubicBezTo>
                        <a:pt x="430688" y="502469"/>
                        <a:pt x="464186" y="492898"/>
                        <a:pt x="488113" y="483327"/>
                      </a:cubicBezTo>
                      <a:cubicBezTo>
                        <a:pt x="502469" y="478542"/>
                        <a:pt x="507255" y="478542"/>
                        <a:pt x="516825" y="483327"/>
                      </a:cubicBezTo>
                      <a:cubicBezTo>
                        <a:pt x="526396" y="483327"/>
                        <a:pt x="535967" y="488112"/>
                        <a:pt x="559894" y="488112"/>
                      </a:cubicBezTo>
                      <a:cubicBezTo>
                        <a:pt x="579036" y="488112"/>
                        <a:pt x="607748" y="488112"/>
                        <a:pt x="636461" y="483327"/>
                      </a:cubicBezTo>
                      <a:cubicBezTo>
                        <a:pt x="708242" y="473756"/>
                        <a:pt x="760881" y="454615"/>
                        <a:pt x="794380" y="440258"/>
                      </a:cubicBezTo>
                      <a:cubicBezTo>
                        <a:pt x="818307" y="430687"/>
                        <a:pt x="837448" y="421117"/>
                        <a:pt x="856590" y="421117"/>
                      </a:cubicBezTo>
                      <a:cubicBezTo>
                        <a:pt x="861375" y="421117"/>
                        <a:pt x="866161" y="421117"/>
                        <a:pt x="870946" y="421117"/>
                      </a:cubicBezTo>
                      <a:cubicBezTo>
                        <a:pt x="875732" y="421117"/>
                        <a:pt x="885302" y="421117"/>
                        <a:pt x="890088" y="421117"/>
                      </a:cubicBezTo>
                      <a:cubicBezTo>
                        <a:pt x="933156" y="421117"/>
                        <a:pt x="981011" y="397190"/>
                        <a:pt x="985796" y="392404"/>
                      </a:cubicBezTo>
                      <a:cubicBezTo>
                        <a:pt x="985796" y="382833"/>
                        <a:pt x="957084" y="272769"/>
                        <a:pt x="933156" y="215344"/>
                      </a:cubicBezTo>
                      <a:cubicBezTo>
                        <a:pt x="928371" y="200988"/>
                        <a:pt x="923586" y="186631"/>
                        <a:pt x="914015" y="172275"/>
                      </a:cubicBezTo>
                      <a:cubicBezTo>
                        <a:pt x="894873" y="119635"/>
                        <a:pt x="870946" y="57425"/>
                        <a:pt x="823092" y="33498"/>
                      </a:cubicBezTo>
                      <a:cubicBezTo>
                        <a:pt x="780023" y="9571"/>
                        <a:pt x="617319" y="14356"/>
                        <a:pt x="368477" y="38283"/>
                      </a:cubicBezTo>
                      <a:lnTo>
                        <a:pt x="349336" y="38283"/>
                      </a:lnTo>
                      <a:cubicBezTo>
                        <a:pt x="234486" y="52640"/>
                        <a:pt x="114850" y="62211"/>
                        <a:pt x="62211" y="124421"/>
                      </a:cubicBezTo>
                      <a:cubicBezTo>
                        <a:pt x="38283" y="148348"/>
                        <a:pt x="23927" y="172275"/>
                        <a:pt x="19142" y="191417"/>
                      </a:cubicBezTo>
                      <a:cubicBezTo>
                        <a:pt x="52640" y="138777"/>
                        <a:pt x="100494" y="95708"/>
                        <a:pt x="153134" y="95708"/>
                      </a:cubicBezTo>
                      <a:close/>
                    </a:path>
                  </a:pathLst>
                </a:custGeom>
                <a:solidFill>
                  <a:srgbClr val="2A4160"/>
                </a:solidFill>
                <a:ln w="47824" cap="flat">
                  <a:noFill/>
                  <a:prstDash val="solid"/>
                  <a:miter/>
                </a:ln>
              </p:spPr>
              <p:txBody>
                <a:bodyPr rtlCol="0" anchor="ctr"/>
                <a:lstStyle/>
                <a:p>
                  <a:endParaRPr lang="en-US"/>
                </a:p>
              </p:txBody>
            </p:sp>
          </p:grpSp>
          <p:sp>
            <p:nvSpPr>
              <p:cNvPr id="71" name="Freeform: Shape 70">
                <a:extLst>
                  <a:ext uri="{FF2B5EF4-FFF2-40B4-BE49-F238E27FC236}">
                    <a16:creationId xmlns:a16="http://schemas.microsoft.com/office/drawing/2014/main" id="{B13C588C-C562-4507-9CBF-BF89288CBBAF}"/>
                  </a:ext>
                </a:extLst>
              </p:cNvPr>
              <p:cNvSpPr/>
              <p:nvPr/>
            </p:nvSpPr>
            <p:spPr>
              <a:xfrm>
                <a:off x="8727668" y="7575723"/>
                <a:ext cx="703456" cy="127057"/>
              </a:xfrm>
              <a:custGeom>
                <a:avLst/>
                <a:gdLst>
                  <a:gd name="connsiteX0" fmla="*/ 660387 w 703456"/>
                  <a:gd name="connsiteY0" fmla="*/ 16993 h 127057"/>
                  <a:gd name="connsiteX1" fmla="*/ 200987 w 703456"/>
                  <a:gd name="connsiteY1" fmla="*/ 21778 h 127057"/>
                  <a:gd name="connsiteX2" fmla="*/ 0 w 703456"/>
                  <a:gd name="connsiteY2" fmla="*/ 50490 h 127057"/>
                  <a:gd name="connsiteX3" fmla="*/ 95708 w 703456"/>
                  <a:gd name="connsiteY3" fmla="*/ 103130 h 127057"/>
                  <a:gd name="connsiteX4" fmla="*/ 114850 w 703456"/>
                  <a:gd name="connsiteY4" fmla="*/ 127057 h 127057"/>
                  <a:gd name="connsiteX5" fmla="*/ 186631 w 703456"/>
                  <a:gd name="connsiteY5" fmla="*/ 117486 h 127057"/>
                  <a:gd name="connsiteX6" fmla="*/ 416331 w 703456"/>
                  <a:gd name="connsiteY6" fmla="*/ 83988 h 127057"/>
                  <a:gd name="connsiteX7" fmla="*/ 703456 w 703456"/>
                  <a:gd name="connsiteY7" fmla="*/ 50490 h 127057"/>
                  <a:gd name="connsiteX8" fmla="*/ 660387 w 703456"/>
                  <a:gd name="connsiteY8" fmla="*/ 16993 h 127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456" h="127057">
                    <a:moveTo>
                      <a:pt x="660387" y="16993"/>
                    </a:moveTo>
                    <a:cubicBezTo>
                      <a:pt x="593392" y="-16505"/>
                      <a:pt x="325408" y="7422"/>
                      <a:pt x="200987" y="21778"/>
                    </a:cubicBezTo>
                    <a:cubicBezTo>
                      <a:pt x="129206" y="31349"/>
                      <a:pt x="57425" y="36134"/>
                      <a:pt x="0" y="50490"/>
                    </a:cubicBezTo>
                    <a:cubicBezTo>
                      <a:pt x="38283" y="55276"/>
                      <a:pt x="71781" y="69632"/>
                      <a:pt x="95708" y="103130"/>
                    </a:cubicBezTo>
                    <a:cubicBezTo>
                      <a:pt x="100494" y="112701"/>
                      <a:pt x="110064" y="122272"/>
                      <a:pt x="114850" y="127057"/>
                    </a:cubicBezTo>
                    <a:cubicBezTo>
                      <a:pt x="138777" y="122272"/>
                      <a:pt x="162704" y="122272"/>
                      <a:pt x="186631" y="117486"/>
                    </a:cubicBezTo>
                    <a:cubicBezTo>
                      <a:pt x="263198" y="107915"/>
                      <a:pt x="339765" y="93559"/>
                      <a:pt x="416331" y="83988"/>
                    </a:cubicBezTo>
                    <a:cubicBezTo>
                      <a:pt x="512040" y="69632"/>
                      <a:pt x="607748" y="60061"/>
                      <a:pt x="703456" y="50490"/>
                    </a:cubicBezTo>
                    <a:cubicBezTo>
                      <a:pt x="689100" y="36134"/>
                      <a:pt x="674744" y="26563"/>
                      <a:pt x="660387" y="16993"/>
                    </a:cubicBezTo>
                    <a:close/>
                  </a:path>
                </a:pathLst>
              </a:custGeom>
              <a:solidFill>
                <a:srgbClr val="00728F">
                  <a:alpha val="50000"/>
                </a:srgbClr>
              </a:solidFill>
              <a:ln w="47824"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85F778E9-77E6-434E-9DC4-E99B1A8E803A}"/>
                  </a:ext>
                </a:extLst>
              </p:cNvPr>
              <p:cNvSpPr/>
              <p:nvPr/>
            </p:nvSpPr>
            <p:spPr>
              <a:xfrm>
                <a:off x="8550608" y="7645355"/>
                <a:ext cx="997902" cy="424061"/>
              </a:xfrm>
              <a:custGeom>
                <a:avLst/>
                <a:gdLst>
                  <a:gd name="connsiteX0" fmla="*/ 985796 w 997902"/>
                  <a:gd name="connsiteY0" fmla="*/ 239271 h 424061"/>
                  <a:gd name="connsiteX1" fmla="*/ 981011 w 997902"/>
                  <a:gd name="connsiteY1" fmla="*/ 272769 h 424061"/>
                  <a:gd name="connsiteX2" fmla="*/ 961869 w 997902"/>
                  <a:gd name="connsiteY2" fmla="*/ 277554 h 424061"/>
                  <a:gd name="connsiteX3" fmla="*/ 904444 w 997902"/>
                  <a:gd name="connsiteY3" fmla="*/ 248842 h 424061"/>
                  <a:gd name="connsiteX4" fmla="*/ 784809 w 997902"/>
                  <a:gd name="connsiteY4" fmla="*/ 291911 h 424061"/>
                  <a:gd name="connsiteX5" fmla="*/ 717813 w 997902"/>
                  <a:gd name="connsiteY5" fmla="*/ 334979 h 424061"/>
                  <a:gd name="connsiteX6" fmla="*/ 602963 w 997902"/>
                  <a:gd name="connsiteY6" fmla="*/ 344550 h 424061"/>
                  <a:gd name="connsiteX7" fmla="*/ 579035 w 997902"/>
                  <a:gd name="connsiteY7" fmla="*/ 325408 h 424061"/>
                  <a:gd name="connsiteX8" fmla="*/ 502469 w 997902"/>
                  <a:gd name="connsiteY8" fmla="*/ 301481 h 424061"/>
                  <a:gd name="connsiteX9" fmla="*/ 392404 w 997902"/>
                  <a:gd name="connsiteY9" fmla="*/ 320623 h 424061"/>
                  <a:gd name="connsiteX10" fmla="*/ 349336 w 997902"/>
                  <a:gd name="connsiteY10" fmla="*/ 263198 h 424061"/>
                  <a:gd name="connsiteX11" fmla="*/ 267983 w 997902"/>
                  <a:gd name="connsiteY11" fmla="*/ 62210 h 424061"/>
                  <a:gd name="connsiteX12" fmla="*/ 138777 w 997902"/>
                  <a:gd name="connsiteY12" fmla="*/ 9571 h 424061"/>
                  <a:gd name="connsiteX13" fmla="*/ 129206 w 997902"/>
                  <a:gd name="connsiteY13" fmla="*/ 0 h 424061"/>
                  <a:gd name="connsiteX14" fmla="*/ 57425 w 997902"/>
                  <a:gd name="connsiteY14" fmla="*/ 47854 h 424061"/>
                  <a:gd name="connsiteX15" fmla="*/ 0 w 997902"/>
                  <a:gd name="connsiteY15" fmla="*/ 162704 h 424061"/>
                  <a:gd name="connsiteX16" fmla="*/ 153134 w 997902"/>
                  <a:gd name="connsiteY16" fmla="*/ 23927 h 424061"/>
                  <a:gd name="connsiteX17" fmla="*/ 291910 w 997902"/>
                  <a:gd name="connsiteY17" fmla="*/ 157919 h 424061"/>
                  <a:gd name="connsiteX18" fmla="*/ 344550 w 997902"/>
                  <a:gd name="connsiteY18" fmla="*/ 397190 h 424061"/>
                  <a:gd name="connsiteX19" fmla="*/ 488113 w 997902"/>
                  <a:gd name="connsiteY19" fmla="*/ 406760 h 424061"/>
                  <a:gd name="connsiteX20" fmla="*/ 636461 w 997902"/>
                  <a:gd name="connsiteY20" fmla="*/ 406760 h 424061"/>
                  <a:gd name="connsiteX21" fmla="*/ 870946 w 997902"/>
                  <a:gd name="connsiteY21" fmla="*/ 349335 h 424061"/>
                  <a:gd name="connsiteX22" fmla="*/ 990582 w 997902"/>
                  <a:gd name="connsiteY22" fmla="*/ 320623 h 424061"/>
                  <a:gd name="connsiteX23" fmla="*/ 985796 w 997902"/>
                  <a:gd name="connsiteY23" fmla="*/ 239271 h 4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7902" h="424061">
                    <a:moveTo>
                      <a:pt x="985796" y="239271"/>
                    </a:moveTo>
                    <a:cubicBezTo>
                      <a:pt x="985796" y="248842"/>
                      <a:pt x="985796" y="263198"/>
                      <a:pt x="981011" y="272769"/>
                    </a:cubicBezTo>
                    <a:cubicBezTo>
                      <a:pt x="981011" y="282340"/>
                      <a:pt x="966655" y="282340"/>
                      <a:pt x="961869" y="277554"/>
                    </a:cubicBezTo>
                    <a:cubicBezTo>
                      <a:pt x="937942" y="253627"/>
                      <a:pt x="942728" y="248842"/>
                      <a:pt x="904444" y="248842"/>
                    </a:cubicBezTo>
                    <a:cubicBezTo>
                      <a:pt x="870946" y="248842"/>
                      <a:pt x="794379" y="248842"/>
                      <a:pt x="784809" y="291911"/>
                    </a:cubicBezTo>
                    <a:cubicBezTo>
                      <a:pt x="780023" y="325408"/>
                      <a:pt x="756096" y="325408"/>
                      <a:pt x="717813" y="334979"/>
                    </a:cubicBezTo>
                    <a:cubicBezTo>
                      <a:pt x="684315" y="344550"/>
                      <a:pt x="641246" y="354121"/>
                      <a:pt x="602963" y="344550"/>
                    </a:cubicBezTo>
                    <a:cubicBezTo>
                      <a:pt x="593392" y="339765"/>
                      <a:pt x="583821" y="334979"/>
                      <a:pt x="579035" y="325408"/>
                    </a:cubicBezTo>
                    <a:cubicBezTo>
                      <a:pt x="559894" y="291911"/>
                      <a:pt x="535967" y="287125"/>
                      <a:pt x="502469" y="301481"/>
                    </a:cubicBezTo>
                    <a:cubicBezTo>
                      <a:pt x="473756" y="311052"/>
                      <a:pt x="425902" y="325408"/>
                      <a:pt x="392404" y="320623"/>
                    </a:cubicBezTo>
                    <a:cubicBezTo>
                      <a:pt x="363692" y="315838"/>
                      <a:pt x="349336" y="291911"/>
                      <a:pt x="349336" y="263198"/>
                    </a:cubicBezTo>
                    <a:cubicBezTo>
                      <a:pt x="339765" y="205773"/>
                      <a:pt x="306267" y="114850"/>
                      <a:pt x="267983" y="62210"/>
                    </a:cubicBezTo>
                    <a:cubicBezTo>
                      <a:pt x="248842" y="33498"/>
                      <a:pt x="172275" y="-4785"/>
                      <a:pt x="138777" y="9571"/>
                    </a:cubicBezTo>
                    <a:cubicBezTo>
                      <a:pt x="133992" y="9571"/>
                      <a:pt x="129206" y="4786"/>
                      <a:pt x="129206" y="0"/>
                    </a:cubicBezTo>
                    <a:cubicBezTo>
                      <a:pt x="100494" y="9571"/>
                      <a:pt x="76567" y="23927"/>
                      <a:pt x="57425" y="47854"/>
                    </a:cubicBezTo>
                    <a:cubicBezTo>
                      <a:pt x="0" y="110065"/>
                      <a:pt x="0" y="162704"/>
                      <a:pt x="0" y="162704"/>
                    </a:cubicBezTo>
                    <a:cubicBezTo>
                      <a:pt x="28712" y="90923"/>
                      <a:pt x="95708" y="19142"/>
                      <a:pt x="153134" y="23927"/>
                    </a:cubicBezTo>
                    <a:cubicBezTo>
                      <a:pt x="215344" y="28713"/>
                      <a:pt x="272769" y="114850"/>
                      <a:pt x="291910" y="157919"/>
                    </a:cubicBezTo>
                    <a:cubicBezTo>
                      <a:pt x="315838" y="200988"/>
                      <a:pt x="325409" y="349335"/>
                      <a:pt x="344550" y="397190"/>
                    </a:cubicBezTo>
                    <a:cubicBezTo>
                      <a:pt x="363692" y="445044"/>
                      <a:pt x="454615" y="416331"/>
                      <a:pt x="488113" y="406760"/>
                    </a:cubicBezTo>
                    <a:cubicBezTo>
                      <a:pt x="521611" y="397190"/>
                      <a:pt x="502469" y="421117"/>
                      <a:pt x="636461" y="406760"/>
                    </a:cubicBezTo>
                    <a:cubicBezTo>
                      <a:pt x="775238" y="392404"/>
                      <a:pt x="823092" y="334979"/>
                      <a:pt x="870946" y="349335"/>
                    </a:cubicBezTo>
                    <a:cubicBezTo>
                      <a:pt x="914015" y="358906"/>
                      <a:pt x="985796" y="330194"/>
                      <a:pt x="990582" y="320623"/>
                    </a:cubicBezTo>
                    <a:cubicBezTo>
                      <a:pt x="1004938" y="306267"/>
                      <a:pt x="995367" y="277554"/>
                      <a:pt x="985796" y="239271"/>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73" name="Graphic 3">
                <a:extLst>
                  <a:ext uri="{FF2B5EF4-FFF2-40B4-BE49-F238E27FC236}">
                    <a16:creationId xmlns:a16="http://schemas.microsoft.com/office/drawing/2014/main" id="{013CE195-9DE9-4E45-A899-A1DC3B08FB15}"/>
                  </a:ext>
                </a:extLst>
              </p:cNvPr>
              <p:cNvGrpSpPr/>
              <p:nvPr/>
            </p:nvGrpSpPr>
            <p:grpSpPr>
              <a:xfrm>
                <a:off x="8764564" y="7449153"/>
                <a:ext cx="408007" cy="196201"/>
                <a:chOff x="8764564" y="7449153"/>
                <a:chExt cx="408007" cy="196201"/>
              </a:xfrm>
            </p:grpSpPr>
            <p:sp>
              <p:nvSpPr>
                <p:cNvPr id="115" name="Freeform: Shape 114">
                  <a:extLst>
                    <a:ext uri="{FF2B5EF4-FFF2-40B4-BE49-F238E27FC236}">
                      <a16:creationId xmlns:a16="http://schemas.microsoft.com/office/drawing/2014/main" id="{68C72C13-5E7C-476A-A08C-E79F0DD4C79D}"/>
                    </a:ext>
                  </a:extLst>
                </p:cNvPr>
                <p:cNvSpPr/>
                <p:nvPr/>
              </p:nvSpPr>
              <p:spPr>
                <a:xfrm>
                  <a:off x="8769349" y="7460478"/>
                  <a:ext cx="399516" cy="181478"/>
                </a:xfrm>
                <a:custGeom>
                  <a:avLst/>
                  <a:gdLst>
                    <a:gd name="connsiteX0" fmla="*/ 374650 w 399516"/>
                    <a:gd name="connsiteY0" fmla="*/ 22173 h 181478"/>
                    <a:gd name="connsiteX1" fmla="*/ 111452 w 399516"/>
                    <a:gd name="connsiteY1" fmla="*/ 17387 h 181478"/>
                    <a:gd name="connsiteX2" fmla="*/ 1388 w 399516"/>
                    <a:gd name="connsiteY2" fmla="*/ 93954 h 181478"/>
                    <a:gd name="connsiteX3" fmla="*/ 34886 w 399516"/>
                    <a:gd name="connsiteY3" fmla="*/ 170521 h 181478"/>
                    <a:gd name="connsiteX4" fmla="*/ 73169 w 399516"/>
                    <a:gd name="connsiteY4" fmla="*/ 137023 h 181478"/>
                    <a:gd name="connsiteX5" fmla="*/ 283727 w 399516"/>
                    <a:gd name="connsiteY5" fmla="*/ 84383 h 181478"/>
                    <a:gd name="connsiteX6" fmla="*/ 365080 w 399516"/>
                    <a:gd name="connsiteY6" fmla="*/ 132238 h 181478"/>
                    <a:gd name="connsiteX7" fmla="*/ 393792 w 399516"/>
                    <a:gd name="connsiteY7" fmla="*/ 141808 h 181478"/>
                    <a:gd name="connsiteX8" fmla="*/ 374650 w 399516"/>
                    <a:gd name="connsiteY8" fmla="*/ 22173 h 18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9516" h="181478">
                      <a:moveTo>
                        <a:pt x="374650" y="22173"/>
                      </a:moveTo>
                      <a:cubicBezTo>
                        <a:pt x="345938" y="-11325"/>
                        <a:pt x="188019" y="-1754"/>
                        <a:pt x="111452" y="17387"/>
                      </a:cubicBezTo>
                      <a:cubicBezTo>
                        <a:pt x="34886" y="36529"/>
                        <a:pt x="10959" y="60456"/>
                        <a:pt x="1388" y="93954"/>
                      </a:cubicBezTo>
                      <a:cubicBezTo>
                        <a:pt x="-8183" y="127452"/>
                        <a:pt x="34886" y="170521"/>
                        <a:pt x="34886" y="170521"/>
                      </a:cubicBezTo>
                      <a:cubicBezTo>
                        <a:pt x="49242" y="184877"/>
                        <a:pt x="68384" y="194448"/>
                        <a:pt x="73169" y="137023"/>
                      </a:cubicBezTo>
                      <a:cubicBezTo>
                        <a:pt x="73169" y="98740"/>
                        <a:pt x="221517" y="89169"/>
                        <a:pt x="283727" y="84383"/>
                      </a:cubicBezTo>
                      <a:cubicBezTo>
                        <a:pt x="345938" y="84383"/>
                        <a:pt x="360294" y="108310"/>
                        <a:pt x="365080" y="132238"/>
                      </a:cubicBezTo>
                      <a:cubicBezTo>
                        <a:pt x="369865" y="156165"/>
                        <a:pt x="393792" y="141808"/>
                        <a:pt x="393792" y="141808"/>
                      </a:cubicBezTo>
                      <a:cubicBezTo>
                        <a:pt x="403363" y="117881"/>
                        <a:pt x="403363" y="50885"/>
                        <a:pt x="374650" y="22173"/>
                      </a:cubicBezTo>
                      <a:close/>
                    </a:path>
                  </a:pathLst>
                </a:custGeom>
                <a:solidFill>
                  <a:srgbClr val="00728F"/>
                </a:solidFill>
                <a:ln w="47824"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BA63CC68-2A54-4EE3-91A0-94FF607AB631}"/>
                    </a:ext>
                  </a:extLst>
                </p:cNvPr>
                <p:cNvSpPr/>
                <p:nvPr/>
              </p:nvSpPr>
              <p:spPr>
                <a:xfrm>
                  <a:off x="8764564" y="7449153"/>
                  <a:ext cx="408007" cy="196201"/>
                </a:xfrm>
                <a:custGeom>
                  <a:avLst/>
                  <a:gdLst>
                    <a:gd name="connsiteX0" fmla="*/ 58813 w 408007"/>
                    <a:gd name="connsiteY0" fmla="*/ 196202 h 196201"/>
                    <a:gd name="connsiteX1" fmla="*/ 34886 w 408007"/>
                    <a:gd name="connsiteY1" fmla="*/ 181846 h 196201"/>
                    <a:gd name="connsiteX2" fmla="*/ 1388 w 408007"/>
                    <a:gd name="connsiteY2" fmla="*/ 100494 h 196201"/>
                    <a:gd name="connsiteX3" fmla="*/ 116238 w 408007"/>
                    <a:gd name="connsiteY3" fmla="*/ 19142 h 196201"/>
                    <a:gd name="connsiteX4" fmla="*/ 269371 w 408007"/>
                    <a:gd name="connsiteY4" fmla="*/ 0 h 196201"/>
                    <a:gd name="connsiteX5" fmla="*/ 384221 w 408007"/>
                    <a:gd name="connsiteY5" fmla="*/ 23927 h 196201"/>
                    <a:gd name="connsiteX6" fmla="*/ 398578 w 408007"/>
                    <a:gd name="connsiteY6" fmla="*/ 148348 h 196201"/>
                    <a:gd name="connsiteX7" fmla="*/ 398578 w 408007"/>
                    <a:gd name="connsiteY7" fmla="*/ 148348 h 196201"/>
                    <a:gd name="connsiteX8" fmla="*/ 379436 w 408007"/>
                    <a:gd name="connsiteY8" fmla="*/ 153133 h 196201"/>
                    <a:gd name="connsiteX9" fmla="*/ 379436 w 408007"/>
                    <a:gd name="connsiteY9" fmla="*/ 153133 h 196201"/>
                    <a:gd name="connsiteX10" fmla="*/ 360294 w 408007"/>
                    <a:gd name="connsiteY10" fmla="*/ 133992 h 196201"/>
                    <a:gd name="connsiteX11" fmla="*/ 283727 w 408007"/>
                    <a:gd name="connsiteY11" fmla="*/ 90923 h 196201"/>
                    <a:gd name="connsiteX12" fmla="*/ 77954 w 408007"/>
                    <a:gd name="connsiteY12" fmla="*/ 138777 h 196201"/>
                    <a:gd name="connsiteX13" fmla="*/ 58813 w 408007"/>
                    <a:gd name="connsiteY13" fmla="*/ 196202 h 196201"/>
                    <a:gd name="connsiteX14" fmla="*/ 269371 w 408007"/>
                    <a:gd name="connsiteY14" fmla="*/ 14356 h 196201"/>
                    <a:gd name="connsiteX15" fmla="*/ 121023 w 408007"/>
                    <a:gd name="connsiteY15" fmla="*/ 33498 h 196201"/>
                    <a:gd name="connsiteX16" fmla="*/ 15744 w 408007"/>
                    <a:gd name="connsiteY16" fmla="*/ 105279 h 196201"/>
                    <a:gd name="connsiteX17" fmla="*/ 49242 w 408007"/>
                    <a:gd name="connsiteY17" fmla="*/ 177060 h 196201"/>
                    <a:gd name="connsiteX18" fmla="*/ 63598 w 408007"/>
                    <a:gd name="connsiteY18" fmla="*/ 186631 h 196201"/>
                    <a:gd name="connsiteX19" fmla="*/ 77954 w 408007"/>
                    <a:gd name="connsiteY19" fmla="*/ 143562 h 196201"/>
                    <a:gd name="connsiteX20" fmla="*/ 288513 w 408007"/>
                    <a:gd name="connsiteY20" fmla="*/ 86137 h 196201"/>
                    <a:gd name="connsiteX21" fmla="*/ 374650 w 408007"/>
                    <a:gd name="connsiteY21" fmla="*/ 138777 h 196201"/>
                    <a:gd name="connsiteX22" fmla="*/ 384221 w 408007"/>
                    <a:gd name="connsiteY22" fmla="*/ 148348 h 196201"/>
                    <a:gd name="connsiteX23" fmla="*/ 393792 w 408007"/>
                    <a:gd name="connsiteY23" fmla="*/ 143562 h 196201"/>
                    <a:gd name="connsiteX24" fmla="*/ 379436 w 408007"/>
                    <a:gd name="connsiteY24" fmla="*/ 28712 h 196201"/>
                    <a:gd name="connsiteX25" fmla="*/ 269371 w 408007"/>
                    <a:gd name="connsiteY25" fmla="*/ 14356 h 19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8007" h="196201">
                      <a:moveTo>
                        <a:pt x="58813" y="196202"/>
                      </a:moveTo>
                      <a:cubicBezTo>
                        <a:pt x="54027" y="196202"/>
                        <a:pt x="44457" y="191417"/>
                        <a:pt x="34886" y="181846"/>
                      </a:cubicBezTo>
                      <a:cubicBezTo>
                        <a:pt x="34886" y="181846"/>
                        <a:pt x="-8183" y="133992"/>
                        <a:pt x="1388" y="100494"/>
                      </a:cubicBezTo>
                      <a:cubicBezTo>
                        <a:pt x="10959" y="62210"/>
                        <a:pt x="39671" y="38283"/>
                        <a:pt x="116238" y="19142"/>
                      </a:cubicBezTo>
                      <a:cubicBezTo>
                        <a:pt x="154521" y="9571"/>
                        <a:pt x="216732" y="0"/>
                        <a:pt x="269371" y="0"/>
                      </a:cubicBezTo>
                      <a:cubicBezTo>
                        <a:pt x="302869" y="0"/>
                        <a:pt x="365079" y="4785"/>
                        <a:pt x="384221" y="23927"/>
                      </a:cubicBezTo>
                      <a:cubicBezTo>
                        <a:pt x="412934" y="57425"/>
                        <a:pt x="412934" y="129206"/>
                        <a:pt x="398578" y="148348"/>
                      </a:cubicBezTo>
                      <a:lnTo>
                        <a:pt x="398578" y="148348"/>
                      </a:lnTo>
                      <a:cubicBezTo>
                        <a:pt x="398578" y="148348"/>
                        <a:pt x="389006" y="153133"/>
                        <a:pt x="379436" y="153133"/>
                      </a:cubicBezTo>
                      <a:lnTo>
                        <a:pt x="379436" y="153133"/>
                      </a:lnTo>
                      <a:cubicBezTo>
                        <a:pt x="374650" y="153133"/>
                        <a:pt x="365079" y="153133"/>
                        <a:pt x="360294" y="133992"/>
                      </a:cubicBezTo>
                      <a:cubicBezTo>
                        <a:pt x="355509" y="114850"/>
                        <a:pt x="345938" y="86137"/>
                        <a:pt x="283727" y="90923"/>
                      </a:cubicBezTo>
                      <a:cubicBezTo>
                        <a:pt x="202375" y="90923"/>
                        <a:pt x="82740" y="110065"/>
                        <a:pt x="77954" y="138777"/>
                      </a:cubicBezTo>
                      <a:cubicBezTo>
                        <a:pt x="82740" y="167490"/>
                        <a:pt x="77954" y="196202"/>
                        <a:pt x="58813" y="196202"/>
                      </a:cubicBezTo>
                      <a:close/>
                      <a:moveTo>
                        <a:pt x="269371" y="14356"/>
                      </a:moveTo>
                      <a:cubicBezTo>
                        <a:pt x="216732" y="14356"/>
                        <a:pt x="159307" y="19142"/>
                        <a:pt x="121023" y="33498"/>
                      </a:cubicBezTo>
                      <a:cubicBezTo>
                        <a:pt x="39671" y="52640"/>
                        <a:pt x="20529" y="76567"/>
                        <a:pt x="15744" y="105279"/>
                      </a:cubicBezTo>
                      <a:cubicBezTo>
                        <a:pt x="6173" y="138777"/>
                        <a:pt x="49242" y="177060"/>
                        <a:pt x="49242" y="177060"/>
                      </a:cubicBezTo>
                      <a:cubicBezTo>
                        <a:pt x="54027" y="181846"/>
                        <a:pt x="63598" y="186631"/>
                        <a:pt x="63598" y="186631"/>
                      </a:cubicBezTo>
                      <a:cubicBezTo>
                        <a:pt x="68384" y="186631"/>
                        <a:pt x="73169" y="181846"/>
                        <a:pt x="77954" y="143562"/>
                      </a:cubicBezTo>
                      <a:cubicBezTo>
                        <a:pt x="82740" y="95708"/>
                        <a:pt x="283727" y="86137"/>
                        <a:pt x="288513" y="86137"/>
                      </a:cubicBezTo>
                      <a:cubicBezTo>
                        <a:pt x="341152" y="86137"/>
                        <a:pt x="369865" y="100494"/>
                        <a:pt x="374650" y="138777"/>
                      </a:cubicBezTo>
                      <a:cubicBezTo>
                        <a:pt x="374650" y="148348"/>
                        <a:pt x="379436" y="148348"/>
                        <a:pt x="384221" y="148348"/>
                      </a:cubicBezTo>
                      <a:cubicBezTo>
                        <a:pt x="389006" y="148348"/>
                        <a:pt x="393792" y="143562"/>
                        <a:pt x="393792" y="143562"/>
                      </a:cubicBezTo>
                      <a:cubicBezTo>
                        <a:pt x="403363" y="119635"/>
                        <a:pt x="408148" y="57425"/>
                        <a:pt x="379436" y="28712"/>
                      </a:cubicBezTo>
                      <a:cubicBezTo>
                        <a:pt x="365079" y="23927"/>
                        <a:pt x="326796" y="14356"/>
                        <a:pt x="269371" y="14356"/>
                      </a:cubicBezTo>
                      <a:close/>
                    </a:path>
                  </a:pathLst>
                </a:custGeom>
                <a:solidFill>
                  <a:srgbClr val="2A4160"/>
                </a:solidFill>
                <a:ln w="47824" cap="flat">
                  <a:noFill/>
                  <a:prstDash val="solid"/>
                  <a:miter/>
                </a:ln>
              </p:spPr>
              <p:txBody>
                <a:bodyPr rtlCol="0" anchor="ctr"/>
                <a:lstStyle/>
                <a:p>
                  <a:endParaRPr lang="en-US"/>
                </a:p>
              </p:txBody>
            </p:sp>
          </p:grpSp>
          <p:sp>
            <p:nvSpPr>
              <p:cNvPr id="74" name="Freeform: Shape 73">
                <a:extLst>
                  <a:ext uri="{FF2B5EF4-FFF2-40B4-BE49-F238E27FC236}">
                    <a16:creationId xmlns:a16="http://schemas.microsoft.com/office/drawing/2014/main" id="{9C471949-356D-49A9-9E2D-77796DAF96CE}"/>
                  </a:ext>
                </a:extLst>
              </p:cNvPr>
              <p:cNvSpPr/>
              <p:nvPr/>
            </p:nvSpPr>
            <p:spPr>
              <a:xfrm>
                <a:off x="8774135" y="7479062"/>
                <a:ext cx="396164" cy="158108"/>
              </a:xfrm>
              <a:custGeom>
                <a:avLst/>
                <a:gdLst>
                  <a:gd name="connsiteX0" fmla="*/ 369865 w 396164"/>
                  <a:gd name="connsiteY0" fmla="*/ 3589 h 158108"/>
                  <a:gd name="connsiteX1" fmla="*/ 369865 w 396164"/>
                  <a:gd name="connsiteY1" fmla="*/ 3589 h 158108"/>
                  <a:gd name="connsiteX2" fmla="*/ 369865 w 396164"/>
                  <a:gd name="connsiteY2" fmla="*/ 17945 h 158108"/>
                  <a:gd name="connsiteX3" fmla="*/ 350723 w 396164"/>
                  <a:gd name="connsiteY3" fmla="*/ 37087 h 158108"/>
                  <a:gd name="connsiteX4" fmla="*/ 255015 w 396164"/>
                  <a:gd name="connsiteY4" fmla="*/ 32302 h 158108"/>
                  <a:gd name="connsiteX5" fmla="*/ 121023 w 396164"/>
                  <a:gd name="connsiteY5" fmla="*/ 56229 h 158108"/>
                  <a:gd name="connsiteX6" fmla="*/ 44456 w 396164"/>
                  <a:gd name="connsiteY6" fmla="*/ 65800 h 158108"/>
                  <a:gd name="connsiteX7" fmla="*/ 15744 w 396164"/>
                  <a:gd name="connsiteY7" fmla="*/ 41872 h 158108"/>
                  <a:gd name="connsiteX8" fmla="*/ 1388 w 396164"/>
                  <a:gd name="connsiteY8" fmla="*/ 70585 h 158108"/>
                  <a:gd name="connsiteX9" fmla="*/ 34886 w 396164"/>
                  <a:gd name="connsiteY9" fmla="*/ 147152 h 158108"/>
                  <a:gd name="connsiteX10" fmla="*/ 73169 w 396164"/>
                  <a:gd name="connsiteY10" fmla="*/ 113654 h 158108"/>
                  <a:gd name="connsiteX11" fmla="*/ 283727 w 396164"/>
                  <a:gd name="connsiteY11" fmla="*/ 61014 h 158108"/>
                  <a:gd name="connsiteX12" fmla="*/ 365080 w 396164"/>
                  <a:gd name="connsiteY12" fmla="*/ 108868 h 158108"/>
                  <a:gd name="connsiteX13" fmla="*/ 393792 w 396164"/>
                  <a:gd name="connsiteY13" fmla="*/ 118439 h 158108"/>
                  <a:gd name="connsiteX14" fmla="*/ 369865 w 396164"/>
                  <a:gd name="connsiteY14" fmla="*/ 3589 h 15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6164" h="158108">
                    <a:moveTo>
                      <a:pt x="369865" y="3589"/>
                    </a:moveTo>
                    <a:cubicBezTo>
                      <a:pt x="369865" y="-1196"/>
                      <a:pt x="369865" y="-1196"/>
                      <a:pt x="369865" y="3589"/>
                    </a:cubicBezTo>
                    <a:cubicBezTo>
                      <a:pt x="369865" y="8374"/>
                      <a:pt x="369865" y="13160"/>
                      <a:pt x="369865" y="17945"/>
                    </a:cubicBezTo>
                    <a:cubicBezTo>
                      <a:pt x="369865" y="27516"/>
                      <a:pt x="360294" y="37087"/>
                      <a:pt x="350723" y="37087"/>
                    </a:cubicBezTo>
                    <a:cubicBezTo>
                      <a:pt x="322011" y="46658"/>
                      <a:pt x="283727" y="27516"/>
                      <a:pt x="255015" y="32302"/>
                    </a:cubicBezTo>
                    <a:cubicBezTo>
                      <a:pt x="207161" y="37087"/>
                      <a:pt x="164092" y="41872"/>
                      <a:pt x="121023" y="56229"/>
                    </a:cubicBezTo>
                    <a:cubicBezTo>
                      <a:pt x="92310" y="65800"/>
                      <a:pt x="68383" y="70585"/>
                      <a:pt x="44456" y="65800"/>
                    </a:cubicBezTo>
                    <a:cubicBezTo>
                      <a:pt x="25315" y="61014"/>
                      <a:pt x="15744" y="51443"/>
                      <a:pt x="15744" y="41872"/>
                    </a:cubicBezTo>
                    <a:cubicBezTo>
                      <a:pt x="10959" y="51443"/>
                      <a:pt x="6173" y="61014"/>
                      <a:pt x="1388" y="70585"/>
                    </a:cubicBezTo>
                    <a:cubicBezTo>
                      <a:pt x="-8183" y="104083"/>
                      <a:pt x="34886" y="147152"/>
                      <a:pt x="34886" y="147152"/>
                    </a:cubicBezTo>
                    <a:cubicBezTo>
                      <a:pt x="49242" y="161508"/>
                      <a:pt x="68383" y="171079"/>
                      <a:pt x="73169" y="113654"/>
                    </a:cubicBezTo>
                    <a:cubicBezTo>
                      <a:pt x="73169" y="75370"/>
                      <a:pt x="221517" y="65800"/>
                      <a:pt x="283727" y="61014"/>
                    </a:cubicBezTo>
                    <a:cubicBezTo>
                      <a:pt x="345938" y="61014"/>
                      <a:pt x="360294" y="84941"/>
                      <a:pt x="365080" y="108868"/>
                    </a:cubicBezTo>
                    <a:cubicBezTo>
                      <a:pt x="369865" y="132795"/>
                      <a:pt x="393792" y="118439"/>
                      <a:pt x="393792" y="118439"/>
                    </a:cubicBezTo>
                    <a:cubicBezTo>
                      <a:pt x="398577" y="99297"/>
                      <a:pt x="398577" y="32302"/>
                      <a:pt x="369865" y="3589"/>
                    </a:cubicBezTo>
                    <a:close/>
                  </a:path>
                </a:pathLst>
              </a:custGeom>
              <a:solidFill>
                <a:srgbClr val="00728F">
                  <a:alpha val="30000"/>
                </a:srgbClr>
              </a:solidFill>
              <a:ln w="47824" cap="flat">
                <a:noFill/>
                <a:prstDash val="solid"/>
                <a:miter/>
              </a:ln>
            </p:spPr>
            <p:txBody>
              <a:bodyPr rtlCol="0" anchor="ctr"/>
              <a:lstStyle/>
              <a:p>
                <a:endParaRPr lang="en-US"/>
              </a:p>
            </p:txBody>
          </p:sp>
          <p:grpSp>
            <p:nvGrpSpPr>
              <p:cNvPr id="75" name="Graphic 3">
                <a:extLst>
                  <a:ext uri="{FF2B5EF4-FFF2-40B4-BE49-F238E27FC236}">
                    <a16:creationId xmlns:a16="http://schemas.microsoft.com/office/drawing/2014/main" id="{6ABF84B8-FE25-4685-8147-C57480887C77}"/>
                  </a:ext>
                </a:extLst>
              </p:cNvPr>
              <p:cNvGrpSpPr/>
              <p:nvPr/>
            </p:nvGrpSpPr>
            <p:grpSpPr>
              <a:xfrm>
                <a:off x="8827020" y="7516149"/>
                <a:ext cx="331335" cy="133991"/>
                <a:chOff x="8827020" y="7516149"/>
                <a:chExt cx="331335" cy="133991"/>
              </a:xfrm>
            </p:grpSpPr>
            <p:sp>
              <p:nvSpPr>
                <p:cNvPr id="113" name="Freeform: Shape 112">
                  <a:extLst>
                    <a:ext uri="{FF2B5EF4-FFF2-40B4-BE49-F238E27FC236}">
                      <a16:creationId xmlns:a16="http://schemas.microsoft.com/office/drawing/2014/main" id="{EFB6145B-B827-4D82-8DFE-8A07C2E706A7}"/>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solidFill>
                <a:ln w="47824"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D0FC664C-626A-48BD-93B0-9DC56DAC7BC8}"/>
                    </a:ext>
                  </a:extLst>
                </p:cNvPr>
                <p:cNvSpPr/>
                <p:nvPr/>
              </p:nvSpPr>
              <p:spPr>
                <a:xfrm>
                  <a:off x="8827020" y="7516149"/>
                  <a:ext cx="331335" cy="133991"/>
                </a:xfrm>
                <a:custGeom>
                  <a:avLst/>
                  <a:gdLst>
                    <a:gd name="connsiteX0" fmla="*/ 5927 w 331335"/>
                    <a:gd name="connsiteY0" fmla="*/ 133992 h 133991"/>
                    <a:gd name="connsiteX1" fmla="*/ 5927 w 331335"/>
                    <a:gd name="connsiteY1" fmla="*/ 124421 h 133991"/>
                    <a:gd name="connsiteX2" fmla="*/ 58567 w 331335"/>
                    <a:gd name="connsiteY2" fmla="*/ 23927 h 133991"/>
                    <a:gd name="connsiteX3" fmla="*/ 211700 w 331335"/>
                    <a:gd name="connsiteY3" fmla="*/ 0 h 133991"/>
                    <a:gd name="connsiteX4" fmla="*/ 235627 w 331335"/>
                    <a:gd name="connsiteY4" fmla="*/ 0 h 133991"/>
                    <a:gd name="connsiteX5" fmla="*/ 326550 w 331335"/>
                    <a:gd name="connsiteY5" fmla="*/ 47854 h 133991"/>
                    <a:gd name="connsiteX6" fmla="*/ 326550 w 331335"/>
                    <a:gd name="connsiteY6" fmla="*/ 62211 h 133991"/>
                    <a:gd name="connsiteX7" fmla="*/ 331336 w 331335"/>
                    <a:gd name="connsiteY7" fmla="*/ 90923 h 133991"/>
                    <a:gd name="connsiteX8" fmla="*/ 331336 w 331335"/>
                    <a:gd name="connsiteY8" fmla="*/ 95708 h 133991"/>
                    <a:gd name="connsiteX9" fmla="*/ 326550 w 331335"/>
                    <a:gd name="connsiteY9" fmla="*/ 95708 h 133991"/>
                    <a:gd name="connsiteX10" fmla="*/ 321765 w 331335"/>
                    <a:gd name="connsiteY10" fmla="*/ 95708 h 133991"/>
                    <a:gd name="connsiteX11" fmla="*/ 321765 w 331335"/>
                    <a:gd name="connsiteY11" fmla="*/ 95708 h 133991"/>
                    <a:gd name="connsiteX12" fmla="*/ 302623 w 331335"/>
                    <a:gd name="connsiteY12" fmla="*/ 76567 h 133991"/>
                    <a:gd name="connsiteX13" fmla="*/ 226056 w 331335"/>
                    <a:gd name="connsiteY13" fmla="*/ 33498 h 133991"/>
                    <a:gd name="connsiteX14" fmla="*/ 20284 w 331335"/>
                    <a:gd name="connsiteY14" fmla="*/ 81352 h 133991"/>
                    <a:gd name="connsiteX15" fmla="*/ 10713 w 331335"/>
                    <a:gd name="connsiteY15" fmla="*/ 124421 h 133991"/>
                    <a:gd name="connsiteX16" fmla="*/ 5927 w 331335"/>
                    <a:gd name="connsiteY16" fmla="*/ 133992 h 133991"/>
                    <a:gd name="connsiteX17" fmla="*/ 230842 w 331335"/>
                    <a:gd name="connsiteY17" fmla="*/ 9571 h 133991"/>
                    <a:gd name="connsiteX18" fmla="*/ 206915 w 331335"/>
                    <a:gd name="connsiteY18" fmla="*/ 9571 h 133991"/>
                    <a:gd name="connsiteX19" fmla="*/ 58567 w 331335"/>
                    <a:gd name="connsiteY19" fmla="*/ 33498 h 133991"/>
                    <a:gd name="connsiteX20" fmla="*/ 10713 w 331335"/>
                    <a:gd name="connsiteY20" fmla="*/ 110065 h 133991"/>
                    <a:gd name="connsiteX21" fmla="*/ 15498 w 331335"/>
                    <a:gd name="connsiteY21" fmla="*/ 81352 h 133991"/>
                    <a:gd name="connsiteX22" fmla="*/ 226056 w 331335"/>
                    <a:gd name="connsiteY22" fmla="*/ 23927 h 133991"/>
                    <a:gd name="connsiteX23" fmla="*/ 312194 w 331335"/>
                    <a:gd name="connsiteY23" fmla="*/ 76567 h 133991"/>
                    <a:gd name="connsiteX24" fmla="*/ 316979 w 331335"/>
                    <a:gd name="connsiteY24" fmla="*/ 86138 h 133991"/>
                    <a:gd name="connsiteX25" fmla="*/ 312194 w 331335"/>
                    <a:gd name="connsiteY25" fmla="*/ 62211 h 133991"/>
                    <a:gd name="connsiteX26" fmla="*/ 312194 w 331335"/>
                    <a:gd name="connsiteY26" fmla="*/ 47854 h 133991"/>
                    <a:gd name="connsiteX27" fmla="*/ 230842 w 331335"/>
                    <a:gd name="connsiteY27" fmla="*/ 9571 h 13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1335" h="133991">
                      <a:moveTo>
                        <a:pt x="5927" y="133992"/>
                      </a:moveTo>
                      <a:lnTo>
                        <a:pt x="5927" y="124421"/>
                      </a:lnTo>
                      <a:cubicBezTo>
                        <a:pt x="-8429" y="66996"/>
                        <a:pt x="1142" y="47854"/>
                        <a:pt x="58567" y="23927"/>
                      </a:cubicBezTo>
                      <a:cubicBezTo>
                        <a:pt x="96850" y="9571"/>
                        <a:pt x="168631" y="4786"/>
                        <a:pt x="211700" y="0"/>
                      </a:cubicBezTo>
                      <a:cubicBezTo>
                        <a:pt x="221271" y="0"/>
                        <a:pt x="230842" y="0"/>
                        <a:pt x="235627" y="0"/>
                      </a:cubicBezTo>
                      <a:cubicBezTo>
                        <a:pt x="254769" y="0"/>
                        <a:pt x="316979" y="0"/>
                        <a:pt x="326550" y="47854"/>
                      </a:cubicBezTo>
                      <a:cubicBezTo>
                        <a:pt x="326550" y="52640"/>
                        <a:pt x="326550" y="57425"/>
                        <a:pt x="326550" y="62211"/>
                      </a:cubicBezTo>
                      <a:cubicBezTo>
                        <a:pt x="326550" y="71781"/>
                        <a:pt x="331336" y="81352"/>
                        <a:pt x="331336" y="90923"/>
                      </a:cubicBezTo>
                      <a:lnTo>
                        <a:pt x="331336" y="95708"/>
                      </a:lnTo>
                      <a:lnTo>
                        <a:pt x="326550" y="95708"/>
                      </a:lnTo>
                      <a:cubicBezTo>
                        <a:pt x="326550" y="95708"/>
                        <a:pt x="321765" y="95708"/>
                        <a:pt x="321765" y="95708"/>
                      </a:cubicBezTo>
                      <a:lnTo>
                        <a:pt x="321765" y="95708"/>
                      </a:lnTo>
                      <a:cubicBezTo>
                        <a:pt x="316979" y="95708"/>
                        <a:pt x="307409" y="95708"/>
                        <a:pt x="302623" y="76567"/>
                      </a:cubicBezTo>
                      <a:cubicBezTo>
                        <a:pt x="297838" y="57425"/>
                        <a:pt x="288267" y="28713"/>
                        <a:pt x="226056" y="33498"/>
                      </a:cubicBezTo>
                      <a:cubicBezTo>
                        <a:pt x="144704" y="33498"/>
                        <a:pt x="25069" y="52640"/>
                        <a:pt x="20284" y="81352"/>
                      </a:cubicBezTo>
                      <a:cubicBezTo>
                        <a:pt x="20284" y="105279"/>
                        <a:pt x="15498" y="119635"/>
                        <a:pt x="10713" y="124421"/>
                      </a:cubicBezTo>
                      <a:lnTo>
                        <a:pt x="5927" y="133992"/>
                      </a:lnTo>
                      <a:close/>
                      <a:moveTo>
                        <a:pt x="230842" y="9571"/>
                      </a:moveTo>
                      <a:cubicBezTo>
                        <a:pt x="221271" y="9571"/>
                        <a:pt x="216486" y="9571"/>
                        <a:pt x="206915" y="9571"/>
                      </a:cubicBezTo>
                      <a:cubicBezTo>
                        <a:pt x="168631" y="9571"/>
                        <a:pt x="96850" y="19142"/>
                        <a:pt x="58567" y="33498"/>
                      </a:cubicBezTo>
                      <a:cubicBezTo>
                        <a:pt x="10713" y="52640"/>
                        <a:pt x="1142" y="71781"/>
                        <a:pt x="10713" y="110065"/>
                      </a:cubicBezTo>
                      <a:cubicBezTo>
                        <a:pt x="10713" y="105279"/>
                        <a:pt x="15498" y="95708"/>
                        <a:pt x="15498" y="81352"/>
                      </a:cubicBezTo>
                      <a:cubicBezTo>
                        <a:pt x="20284" y="33498"/>
                        <a:pt x="221271" y="23927"/>
                        <a:pt x="226056" y="23927"/>
                      </a:cubicBezTo>
                      <a:cubicBezTo>
                        <a:pt x="278696" y="23927"/>
                        <a:pt x="307409" y="38283"/>
                        <a:pt x="312194" y="76567"/>
                      </a:cubicBezTo>
                      <a:cubicBezTo>
                        <a:pt x="312194" y="86138"/>
                        <a:pt x="316979" y="86138"/>
                        <a:pt x="316979" y="86138"/>
                      </a:cubicBezTo>
                      <a:cubicBezTo>
                        <a:pt x="316979" y="76567"/>
                        <a:pt x="316979" y="71781"/>
                        <a:pt x="312194" y="62211"/>
                      </a:cubicBezTo>
                      <a:cubicBezTo>
                        <a:pt x="312194" y="57425"/>
                        <a:pt x="312194" y="52640"/>
                        <a:pt x="312194" y="47854"/>
                      </a:cubicBezTo>
                      <a:cubicBezTo>
                        <a:pt x="307409" y="23927"/>
                        <a:pt x="283482" y="9571"/>
                        <a:pt x="230842" y="9571"/>
                      </a:cubicBezTo>
                      <a:close/>
                    </a:path>
                  </a:pathLst>
                </a:custGeom>
                <a:solidFill>
                  <a:srgbClr val="2A4160"/>
                </a:solidFill>
                <a:ln w="47824" cap="flat">
                  <a:noFill/>
                  <a:prstDash val="solid"/>
                  <a:miter/>
                </a:ln>
              </p:spPr>
              <p:txBody>
                <a:bodyPr rtlCol="0" anchor="ctr"/>
                <a:lstStyle/>
                <a:p>
                  <a:endParaRPr lang="en-US"/>
                </a:p>
              </p:txBody>
            </p:sp>
          </p:grpSp>
          <p:sp>
            <p:nvSpPr>
              <p:cNvPr id="76" name="Freeform: Shape 75">
                <a:extLst>
                  <a:ext uri="{FF2B5EF4-FFF2-40B4-BE49-F238E27FC236}">
                    <a16:creationId xmlns:a16="http://schemas.microsoft.com/office/drawing/2014/main" id="{627D9380-6FAD-43EF-9CC5-CA44863F9688}"/>
                  </a:ext>
                </a:extLst>
              </p:cNvPr>
              <p:cNvSpPr/>
              <p:nvPr/>
            </p:nvSpPr>
            <p:spPr>
              <a:xfrm>
                <a:off x="8830884" y="7525720"/>
                <a:ext cx="317900" cy="114850"/>
              </a:xfrm>
              <a:custGeom>
                <a:avLst/>
                <a:gdLst>
                  <a:gd name="connsiteX0" fmla="*/ 317900 w 317900"/>
                  <a:gd name="connsiteY0" fmla="*/ 81352 h 114850"/>
                  <a:gd name="connsiteX1" fmla="*/ 313115 w 317900"/>
                  <a:gd name="connsiteY1" fmla="*/ 43069 h 114850"/>
                  <a:gd name="connsiteX2" fmla="*/ 203050 w 317900"/>
                  <a:gd name="connsiteY2" fmla="*/ 0 h 114850"/>
                  <a:gd name="connsiteX3" fmla="*/ 54703 w 317900"/>
                  <a:gd name="connsiteY3" fmla="*/ 23927 h 114850"/>
                  <a:gd name="connsiteX4" fmla="*/ 6848 w 317900"/>
                  <a:gd name="connsiteY4" fmla="*/ 114850 h 114850"/>
                  <a:gd name="connsiteX5" fmla="*/ 16419 w 317900"/>
                  <a:gd name="connsiteY5" fmla="*/ 71781 h 114850"/>
                  <a:gd name="connsiteX6" fmla="*/ 226977 w 317900"/>
                  <a:gd name="connsiteY6" fmla="*/ 19142 h 114850"/>
                  <a:gd name="connsiteX7" fmla="*/ 308330 w 317900"/>
                  <a:gd name="connsiteY7" fmla="*/ 66996 h 114850"/>
                  <a:gd name="connsiteX8" fmla="*/ 317900 w 317900"/>
                  <a:gd name="connsiteY8" fmla="*/ 81352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900" h="114850">
                    <a:moveTo>
                      <a:pt x="317900" y="81352"/>
                    </a:moveTo>
                    <a:cubicBezTo>
                      <a:pt x="317900" y="66996"/>
                      <a:pt x="313115" y="52640"/>
                      <a:pt x="313115" y="43069"/>
                    </a:cubicBezTo>
                    <a:cubicBezTo>
                      <a:pt x="308330" y="0"/>
                      <a:pt x="250905" y="0"/>
                      <a:pt x="203050" y="0"/>
                    </a:cubicBezTo>
                    <a:cubicBezTo>
                      <a:pt x="159982" y="0"/>
                      <a:pt x="92986" y="9571"/>
                      <a:pt x="54703" y="23927"/>
                    </a:cubicBezTo>
                    <a:cubicBezTo>
                      <a:pt x="-2722" y="43069"/>
                      <a:pt x="-7508" y="66996"/>
                      <a:pt x="6848" y="114850"/>
                    </a:cubicBezTo>
                    <a:cubicBezTo>
                      <a:pt x="11634" y="110065"/>
                      <a:pt x="16419" y="95708"/>
                      <a:pt x="16419" y="71781"/>
                    </a:cubicBezTo>
                    <a:cubicBezTo>
                      <a:pt x="16419" y="33498"/>
                      <a:pt x="164767" y="23927"/>
                      <a:pt x="226977" y="19142"/>
                    </a:cubicBezTo>
                    <a:cubicBezTo>
                      <a:pt x="289188" y="19142"/>
                      <a:pt x="303544" y="43069"/>
                      <a:pt x="308330" y="66996"/>
                    </a:cubicBezTo>
                    <a:cubicBezTo>
                      <a:pt x="303544" y="81352"/>
                      <a:pt x="313115" y="81352"/>
                      <a:pt x="317900" y="81352"/>
                    </a:cubicBezTo>
                    <a:close/>
                  </a:path>
                </a:pathLst>
              </a:custGeom>
              <a:solidFill>
                <a:srgbClr val="00728F">
                  <a:alpha val="50000"/>
                </a:srgbClr>
              </a:solidFill>
              <a:ln w="47824" cap="flat">
                <a:noFill/>
                <a:prstDash val="solid"/>
                <a:miter/>
              </a:ln>
            </p:spPr>
            <p:txBody>
              <a:bodyPr rtlCol="0" anchor="ctr"/>
              <a:lstStyle/>
              <a:p>
                <a:endParaRPr lang="en-US"/>
              </a:p>
            </p:txBody>
          </p:sp>
          <p:grpSp>
            <p:nvGrpSpPr>
              <p:cNvPr id="77" name="Graphic 3">
                <a:extLst>
                  <a:ext uri="{FF2B5EF4-FFF2-40B4-BE49-F238E27FC236}">
                    <a16:creationId xmlns:a16="http://schemas.microsoft.com/office/drawing/2014/main" id="{20B39310-7EDD-4D9F-AC33-3F0D5B84FF8A}"/>
                  </a:ext>
                </a:extLst>
              </p:cNvPr>
              <p:cNvGrpSpPr/>
              <p:nvPr/>
            </p:nvGrpSpPr>
            <p:grpSpPr>
              <a:xfrm>
                <a:off x="8986081" y="7986847"/>
                <a:ext cx="186631" cy="342822"/>
                <a:chOff x="8986081" y="7986847"/>
                <a:chExt cx="186631" cy="342822"/>
              </a:xfrm>
            </p:grpSpPr>
            <p:grpSp>
              <p:nvGrpSpPr>
                <p:cNvPr id="99" name="Graphic 3">
                  <a:extLst>
                    <a:ext uri="{FF2B5EF4-FFF2-40B4-BE49-F238E27FC236}">
                      <a16:creationId xmlns:a16="http://schemas.microsoft.com/office/drawing/2014/main" id="{431ADA37-CEE7-47AC-98CD-B4A7B4C9116F}"/>
                    </a:ext>
                  </a:extLst>
                </p:cNvPr>
                <p:cNvGrpSpPr/>
                <p:nvPr/>
              </p:nvGrpSpPr>
              <p:grpSpPr>
                <a:xfrm>
                  <a:off x="8995652" y="8056901"/>
                  <a:ext cx="176629" cy="272768"/>
                  <a:chOff x="8995652" y="8056901"/>
                  <a:chExt cx="176629" cy="272768"/>
                </a:xfrm>
              </p:grpSpPr>
              <p:sp>
                <p:nvSpPr>
                  <p:cNvPr id="111" name="Freeform: Shape 110">
                    <a:extLst>
                      <a:ext uri="{FF2B5EF4-FFF2-40B4-BE49-F238E27FC236}">
                        <a16:creationId xmlns:a16="http://schemas.microsoft.com/office/drawing/2014/main" id="{CAAEB3D9-1FC3-4F56-A3C3-55E426971A5F}"/>
                      </a:ext>
                    </a:extLst>
                  </p:cNvPr>
                  <p:cNvSpPr/>
                  <p:nvPr/>
                </p:nvSpPr>
                <p:spPr>
                  <a:xfrm>
                    <a:off x="8995652" y="8061687"/>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28BCB0BD-3E29-4908-88A8-AEBAA4D615B0}"/>
                      </a:ext>
                    </a:extLst>
                  </p:cNvPr>
                  <p:cNvSpPr/>
                  <p:nvPr/>
                </p:nvSpPr>
                <p:spPr>
                  <a:xfrm>
                    <a:off x="8995652" y="8056901"/>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63198 h 272768"/>
                      <a:gd name="connsiteX12" fmla="*/ 86137 w 176629"/>
                      <a:gd name="connsiteY12" fmla="*/ 263198 h 272768"/>
                      <a:gd name="connsiteX13" fmla="*/ 105279 w 176629"/>
                      <a:gd name="connsiteY13" fmla="*/ 263198 h 272768"/>
                      <a:gd name="connsiteX14" fmla="*/ 167490 w 176629"/>
                      <a:gd name="connsiteY14" fmla="*/ 244056 h 272768"/>
                      <a:gd name="connsiteX15" fmla="*/ 133991 w 176629"/>
                      <a:gd name="connsiteY15" fmla="*/ 105279 h 272768"/>
                      <a:gd name="connsiteX16" fmla="*/ 114850 w 176629"/>
                      <a:gd name="connsiteY16" fmla="*/ 9571 h 272768"/>
                      <a:gd name="connsiteX17" fmla="*/ 9571 w 176629"/>
                      <a:gd name="connsiteY17" fmla="*/ 4785 h 272768"/>
                      <a:gd name="connsiteX18" fmla="*/ 28712 w 176629"/>
                      <a:gd name="connsiteY18" fmla="*/ 124421 h 272768"/>
                      <a:gd name="connsiteX19" fmla="*/ 86137 w 176629"/>
                      <a:gd name="connsiteY19" fmla="*/ 263198 h 272768"/>
                      <a:gd name="connsiteX20" fmla="*/ 86137 w 176629"/>
                      <a:gd name="connsiteY20" fmla="*/ 263198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8777" y="272769"/>
                          <a:pt x="105279" y="272769"/>
                        </a:cubicBezTo>
                        <a:close/>
                        <a:moveTo>
                          <a:pt x="86137" y="263198"/>
                        </a:moveTo>
                        <a:lnTo>
                          <a:pt x="86137" y="263198"/>
                        </a:lnTo>
                        <a:cubicBezTo>
                          <a:pt x="90923" y="263198"/>
                          <a:pt x="100494" y="263198"/>
                          <a:pt x="105279" y="263198"/>
                        </a:cubicBezTo>
                        <a:cubicBezTo>
                          <a:pt x="133991" y="263198"/>
                          <a:pt x="157919" y="248841"/>
                          <a:pt x="167490" y="244056"/>
                        </a:cubicBezTo>
                        <a:cubicBezTo>
                          <a:pt x="172275" y="239271"/>
                          <a:pt x="167490" y="210558"/>
                          <a:pt x="133991" y="105279"/>
                        </a:cubicBezTo>
                        <a:cubicBezTo>
                          <a:pt x="119635" y="62210"/>
                          <a:pt x="114850" y="23927"/>
                          <a:pt x="114850" y="9571"/>
                        </a:cubicBezTo>
                        <a:lnTo>
                          <a:pt x="9571" y="4785"/>
                        </a:lnTo>
                        <a:cubicBezTo>
                          <a:pt x="9571" y="19142"/>
                          <a:pt x="14356" y="57425"/>
                          <a:pt x="28712" y="124421"/>
                        </a:cubicBezTo>
                        <a:cubicBezTo>
                          <a:pt x="62210" y="263198"/>
                          <a:pt x="86137" y="263198"/>
                          <a:pt x="86137" y="263198"/>
                        </a:cubicBezTo>
                        <a:lnTo>
                          <a:pt x="86137" y="263198"/>
                        </a:lnTo>
                        <a:close/>
                      </a:path>
                    </a:pathLst>
                  </a:custGeom>
                  <a:solidFill>
                    <a:srgbClr val="2A4160"/>
                  </a:solidFill>
                  <a:ln w="47824" cap="flat">
                    <a:noFill/>
                    <a:prstDash val="solid"/>
                    <a:miter/>
                  </a:ln>
                </p:spPr>
                <p:txBody>
                  <a:bodyPr rtlCol="0" anchor="ctr"/>
                  <a:lstStyle/>
                  <a:p>
                    <a:endParaRPr lang="en-US"/>
                  </a:p>
                </p:txBody>
              </p:sp>
            </p:grpSp>
            <p:grpSp>
              <p:nvGrpSpPr>
                <p:cNvPr id="100" name="Graphic 3">
                  <a:extLst>
                    <a:ext uri="{FF2B5EF4-FFF2-40B4-BE49-F238E27FC236}">
                      <a16:creationId xmlns:a16="http://schemas.microsoft.com/office/drawing/2014/main" id="{F26B34F7-AC6E-49AB-AC9D-3F547EC5DB26}"/>
                    </a:ext>
                  </a:extLst>
                </p:cNvPr>
                <p:cNvGrpSpPr/>
                <p:nvPr/>
              </p:nvGrpSpPr>
              <p:grpSpPr>
                <a:xfrm>
                  <a:off x="9019047" y="8061687"/>
                  <a:ext cx="153233" cy="267983"/>
                  <a:chOff x="9019047" y="8061687"/>
                  <a:chExt cx="153233" cy="267983"/>
                </a:xfrm>
              </p:grpSpPr>
              <p:sp>
                <p:nvSpPr>
                  <p:cNvPr id="109" name="Freeform: Shape 108">
                    <a:extLst>
                      <a:ext uri="{FF2B5EF4-FFF2-40B4-BE49-F238E27FC236}">
                        <a16:creationId xmlns:a16="http://schemas.microsoft.com/office/drawing/2014/main" id="{E4C6E477-8E59-459F-AB56-A7A8D7DF80DC}"/>
                      </a:ext>
                    </a:extLst>
                  </p:cNvPr>
                  <p:cNvSpPr/>
                  <p:nvPr/>
                </p:nvSpPr>
                <p:spPr>
                  <a:xfrm>
                    <a:off x="9019047" y="8066472"/>
                    <a:ext cx="146292" cy="261021"/>
                  </a:xfrm>
                  <a:custGeom>
                    <a:avLst/>
                    <a:gdLst>
                      <a:gd name="connsiteX0" fmla="*/ 96240 w 146292"/>
                      <a:gd name="connsiteY0" fmla="*/ 0 h 261021"/>
                      <a:gd name="connsiteX1" fmla="*/ 115382 w 146292"/>
                      <a:gd name="connsiteY1" fmla="*/ 95708 h 261021"/>
                      <a:gd name="connsiteX2" fmla="*/ 144094 w 146292"/>
                      <a:gd name="connsiteY2" fmla="*/ 239271 h 261021"/>
                      <a:gd name="connsiteX3" fmla="*/ 57957 w 146292"/>
                      <a:gd name="connsiteY3" fmla="*/ 258413 h 261021"/>
                      <a:gd name="connsiteX4" fmla="*/ 14888 w 146292"/>
                      <a:gd name="connsiteY4" fmla="*/ 119635 h 261021"/>
                      <a:gd name="connsiteX5" fmla="*/ 532 w 146292"/>
                      <a:gd name="connsiteY5" fmla="*/ 9571 h 261021"/>
                      <a:gd name="connsiteX6" fmla="*/ 96240 w 146292"/>
                      <a:gd name="connsiteY6" fmla="*/ 0 h 26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1">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29" y="215344"/>
                          <a:pt x="14888" y="119635"/>
                        </a:cubicBezTo>
                        <a:cubicBezTo>
                          <a:pt x="-4254" y="28713"/>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3366718D-0EFA-405D-AB23-9B2F9AD01766}"/>
                      </a:ext>
                    </a:extLst>
                  </p:cNvPr>
                  <p:cNvSpPr/>
                  <p:nvPr/>
                </p:nvSpPr>
                <p:spPr>
                  <a:xfrm>
                    <a:off x="9023832" y="8061687"/>
                    <a:ext cx="148448" cy="267983"/>
                  </a:xfrm>
                  <a:custGeom>
                    <a:avLst/>
                    <a:gdLst>
                      <a:gd name="connsiteX0" fmla="*/ 77098 w 148448"/>
                      <a:gd name="connsiteY0" fmla="*/ 267983 h 267983"/>
                      <a:gd name="connsiteX1" fmla="*/ 57957 w 148448"/>
                      <a:gd name="connsiteY1" fmla="*/ 267983 h 267983"/>
                      <a:gd name="connsiteX2" fmla="*/ 57957 w 148448"/>
                      <a:gd name="connsiteY2" fmla="*/ 267983 h 267983"/>
                      <a:gd name="connsiteX3" fmla="*/ 57957 w 148448"/>
                      <a:gd name="connsiteY3" fmla="*/ 267983 h 267983"/>
                      <a:gd name="connsiteX4" fmla="*/ 14888 w 148448"/>
                      <a:gd name="connsiteY4" fmla="*/ 129206 h 267983"/>
                      <a:gd name="connsiteX5" fmla="*/ 532 w 148448"/>
                      <a:gd name="connsiteY5" fmla="*/ 14356 h 267983"/>
                      <a:gd name="connsiteX6" fmla="*/ 532 w 148448"/>
                      <a:gd name="connsiteY6" fmla="*/ 9571 h 267983"/>
                      <a:gd name="connsiteX7" fmla="*/ 96240 w 148448"/>
                      <a:gd name="connsiteY7" fmla="*/ 0 h 267983"/>
                      <a:gd name="connsiteX8" fmla="*/ 96240 w 148448"/>
                      <a:gd name="connsiteY8" fmla="*/ 4785 h 267983"/>
                      <a:gd name="connsiteX9" fmla="*/ 115382 w 148448"/>
                      <a:gd name="connsiteY9" fmla="*/ 100494 h 267983"/>
                      <a:gd name="connsiteX10" fmla="*/ 144094 w 148448"/>
                      <a:gd name="connsiteY10" fmla="*/ 248842 h 267983"/>
                      <a:gd name="connsiteX11" fmla="*/ 77098 w 148448"/>
                      <a:gd name="connsiteY11" fmla="*/ 267983 h 267983"/>
                      <a:gd name="connsiteX12" fmla="*/ 62742 w 148448"/>
                      <a:gd name="connsiteY12" fmla="*/ 258413 h 267983"/>
                      <a:gd name="connsiteX13" fmla="*/ 81884 w 148448"/>
                      <a:gd name="connsiteY13" fmla="*/ 258413 h 267983"/>
                      <a:gd name="connsiteX14" fmla="*/ 144094 w 148448"/>
                      <a:gd name="connsiteY14" fmla="*/ 239271 h 267983"/>
                      <a:gd name="connsiteX15" fmla="*/ 110596 w 148448"/>
                      <a:gd name="connsiteY15" fmla="*/ 100494 h 267983"/>
                      <a:gd name="connsiteX16" fmla="*/ 91455 w 148448"/>
                      <a:gd name="connsiteY16" fmla="*/ 4785 h 267983"/>
                      <a:gd name="connsiteX17" fmla="*/ 5317 w 148448"/>
                      <a:gd name="connsiteY17" fmla="*/ 14356 h 267983"/>
                      <a:gd name="connsiteX18" fmla="*/ 19673 w 148448"/>
                      <a:gd name="connsiteY18" fmla="*/ 119635 h 267983"/>
                      <a:gd name="connsiteX19" fmla="*/ 62742 w 148448"/>
                      <a:gd name="connsiteY19" fmla="*/ 258413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8448"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4356"/>
                          <a:pt x="532" y="14356"/>
                        </a:cubicBezTo>
                        <a:lnTo>
                          <a:pt x="532" y="9571"/>
                        </a:lnTo>
                        <a:lnTo>
                          <a:pt x="96240" y="0"/>
                        </a:lnTo>
                        <a:lnTo>
                          <a:pt x="96240" y="4785"/>
                        </a:lnTo>
                        <a:cubicBezTo>
                          <a:pt x="96240" y="4785"/>
                          <a:pt x="101025" y="52640"/>
                          <a:pt x="115382" y="100494"/>
                        </a:cubicBezTo>
                        <a:cubicBezTo>
                          <a:pt x="148880" y="215344"/>
                          <a:pt x="153665" y="244056"/>
                          <a:pt x="144094" y="248842"/>
                        </a:cubicBezTo>
                        <a:cubicBezTo>
                          <a:pt x="134524" y="253627"/>
                          <a:pt x="110596" y="267983"/>
                          <a:pt x="77098" y="267983"/>
                        </a:cubicBezTo>
                        <a:close/>
                        <a:moveTo>
                          <a:pt x="62742" y="258413"/>
                        </a:moveTo>
                        <a:cubicBezTo>
                          <a:pt x="67528" y="258413"/>
                          <a:pt x="72313" y="258413"/>
                          <a:pt x="81884" y="258413"/>
                        </a:cubicBezTo>
                        <a:cubicBezTo>
                          <a:pt x="110596" y="258413"/>
                          <a:pt x="134524" y="244056"/>
                          <a:pt x="144094" y="239271"/>
                        </a:cubicBezTo>
                        <a:cubicBezTo>
                          <a:pt x="148880" y="234485"/>
                          <a:pt x="144094" y="205773"/>
                          <a:pt x="110596" y="100494"/>
                        </a:cubicBezTo>
                        <a:cubicBezTo>
                          <a:pt x="96240" y="62210"/>
                          <a:pt x="91455" y="19142"/>
                          <a:pt x="91455" y="4785"/>
                        </a:cubicBezTo>
                        <a:lnTo>
                          <a:pt x="5317" y="14356"/>
                        </a:lnTo>
                        <a:cubicBezTo>
                          <a:pt x="5317" y="23927"/>
                          <a:pt x="5317" y="47854"/>
                          <a:pt x="19673" y="119635"/>
                        </a:cubicBezTo>
                        <a:cubicBezTo>
                          <a:pt x="34029" y="205773"/>
                          <a:pt x="57957" y="248842"/>
                          <a:pt x="62742" y="258413"/>
                        </a:cubicBezTo>
                        <a:close/>
                      </a:path>
                    </a:pathLst>
                  </a:custGeom>
                  <a:solidFill>
                    <a:srgbClr val="2A4160"/>
                  </a:solidFill>
                  <a:ln w="47824" cap="flat">
                    <a:noFill/>
                    <a:prstDash val="solid"/>
                    <a:miter/>
                  </a:ln>
                </p:spPr>
                <p:txBody>
                  <a:bodyPr rtlCol="0" anchor="ctr"/>
                  <a:lstStyle/>
                  <a:p>
                    <a:endParaRPr lang="en-US"/>
                  </a:p>
                </p:txBody>
              </p:sp>
            </p:grpSp>
            <p:sp>
              <p:nvSpPr>
                <p:cNvPr id="101" name="Freeform: Shape 100">
                  <a:extLst>
                    <a:ext uri="{FF2B5EF4-FFF2-40B4-BE49-F238E27FC236}">
                      <a16:creationId xmlns:a16="http://schemas.microsoft.com/office/drawing/2014/main" id="{10D2DDAB-86FC-4952-AA4C-64FCF1A4E0BE}"/>
                    </a:ext>
                  </a:extLst>
                </p:cNvPr>
                <p:cNvSpPr/>
                <p:nvPr/>
              </p:nvSpPr>
              <p:spPr>
                <a:xfrm>
                  <a:off x="9005222" y="8061687"/>
                  <a:ext cx="167489" cy="265806"/>
                </a:xfrm>
                <a:custGeom>
                  <a:avLst/>
                  <a:gdLst>
                    <a:gd name="connsiteX0" fmla="*/ 81352 w 167489"/>
                    <a:gd name="connsiteY0" fmla="*/ 239271 h 265806"/>
                    <a:gd name="connsiteX1" fmla="*/ 52640 w 167489"/>
                    <a:gd name="connsiteY1" fmla="*/ 157919 h 265806"/>
                    <a:gd name="connsiteX2" fmla="*/ 38283 w 167489"/>
                    <a:gd name="connsiteY2" fmla="*/ 76567 h 265806"/>
                    <a:gd name="connsiteX3" fmla="*/ 52640 w 167489"/>
                    <a:gd name="connsiteY3" fmla="*/ 66996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39271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39271"/>
                      </a:moveTo>
                      <a:cubicBezTo>
                        <a:pt x="66996" y="215344"/>
                        <a:pt x="57425" y="186631"/>
                        <a:pt x="52640" y="157919"/>
                      </a:cubicBezTo>
                      <a:cubicBezTo>
                        <a:pt x="43069" y="129206"/>
                        <a:pt x="38283" y="105279"/>
                        <a:pt x="38283" y="76567"/>
                      </a:cubicBezTo>
                      <a:cubicBezTo>
                        <a:pt x="38283" y="66996"/>
                        <a:pt x="43069" y="66996"/>
                        <a:pt x="52640" y="66996"/>
                      </a:cubicBezTo>
                      <a:cubicBezTo>
                        <a:pt x="76567" y="71781"/>
                        <a:pt x="105279" y="71781"/>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3992" y="258413"/>
                        <a:pt x="100494" y="267983"/>
                        <a:pt x="81352" y="239271"/>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102" name="Graphic 3">
                  <a:extLst>
                    <a:ext uri="{FF2B5EF4-FFF2-40B4-BE49-F238E27FC236}">
                      <a16:creationId xmlns:a16="http://schemas.microsoft.com/office/drawing/2014/main" id="{DE201F5B-14BC-4876-B32F-0EDE3BD9D7BC}"/>
                    </a:ext>
                  </a:extLst>
                </p:cNvPr>
                <p:cNvGrpSpPr/>
                <p:nvPr/>
              </p:nvGrpSpPr>
              <p:grpSpPr>
                <a:xfrm>
                  <a:off x="8986081" y="7986847"/>
                  <a:ext cx="153133" cy="127478"/>
                  <a:chOff x="8986081" y="7986847"/>
                  <a:chExt cx="153133" cy="127478"/>
                </a:xfrm>
              </p:grpSpPr>
              <p:sp>
                <p:nvSpPr>
                  <p:cNvPr id="107" name="Freeform: Shape 106">
                    <a:extLst>
                      <a:ext uri="{FF2B5EF4-FFF2-40B4-BE49-F238E27FC236}">
                        <a16:creationId xmlns:a16="http://schemas.microsoft.com/office/drawing/2014/main" id="{B4B1490C-9ED2-4393-A4F7-A8F3FB07C74E}"/>
                      </a:ext>
                    </a:extLst>
                  </p:cNvPr>
                  <p:cNvSpPr/>
                  <p:nvPr/>
                </p:nvSpPr>
                <p:spPr>
                  <a:xfrm>
                    <a:off x="8986081" y="7989668"/>
                    <a:ext cx="143562" cy="121212"/>
                  </a:xfrm>
                  <a:custGeom>
                    <a:avLst/>
                    <a:gdLst>
                      <a:gd name="connsiteX0" fmla="*/ 0 w 143562"/>
                      <a:gd name="connsiteY0" fmla="*/ 24165 h 121212"/>
                      <a:gd name="connsiteX1" fmla="*/ 19142 w 143562"/>
                      <a:gd name="connsiteY1" fmla="*/ 115088 h 121212"/>
                      <a:gd name="connsiteX2" fmla="*/ 57425 w 143562"/>
                      <a:gd name="connsiteY2" fmla="*/ 119873 h 121212"/>
                      <a:gd name="connsiteX3" fmla="*/ 143563 w 143562"/>
                      <a:gd name="connsiteY3" fmla="*/ 86375 h 121212"/>
                      <a:gd name="connsiteX4" fmla="*/ 124421 w 143562"/>
                      <a:gd name="connsiteY4" fmla="*/ 5023 h 121212"/>
                      <a:gd name="connsiteX5" fmla="*/ 0 w 143562"/>
                      <a:gd name="connsiteY5" fmla="*/ 24165 h 1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21212">
                        <a:moveTo>
                          <a:pt x="0" y="24165"/>
                        </a:moveTo>
                        <a:cubicBezTo>
                          <a:pt x="0" y="24165"/>
                          <a:pt x="0" y="81590"/>
                          <a:pt x="19142" y="115088"/>
                        </a:cubicBezTo>
                        <a:cubicBezTo>
                          <a:pt x="19142" y="115088"/>
                          <a:pt x="23927" y="124658"/>
                          <a:pt x="57425" y="119873"/>
                        </a:cubicBezTo>
                        <a:cubicBezTo>
                          <a:pt x="95708" y="115088"/>
                          <a:pt x="143563" y="110302"/>
                          <a:pt x="143563" y="86375"/>
                        </a:cubicBezTo>
                        <a:cubicBezTo>
                          <a:pt x="143563" y="62448"/>
                          <a:pt x="138777" y="28950"/>
                          <a:pt x="124421" y="5023"/>
                        </a:cubicBezTo>
                        <a:cubicBezTo>
                          <a:pt x="129206" y="238"/>
                          <a:pt x="52640" y="-9333"/>
                          <a:pt x="0" y="24165"/>
                        </a:cubicBezTo>
                        <a:close/>
                      </a:path>
                    </a:pathLst>
                  </a:custGeom>
                  <a:solidFill>
                    <a:srgbClr val="FFD900"/>
                  </a:solidFill>
                  <a:ln w="47824"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75774D6D-9EB1-4B84-9F99-3F5EBC75E559}"/>
                      </a:ext>
                    </a:extLst>
                  </p:cNvPr>
                  <p:cNvSpPr/>
                  <p:nvPr/>
                </p:nvSpPr>
                <p:spPr>
                  <a:xfrm>
                    <a:off x="8986081" y="7986847"/>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4 w 153133"/>
                      <a:gd name="connsiteY9" fmla="*/ 84410 h 127478"/>
                      <a:gd name="connsiteX10" fmla="*/ 62211 w 153133"/>
                      <a:gd name="connsiteY10" fmla="*/ 122694 h 127478"/>
                      <a:gd name="connsiteX11" fmla="*/ 43069 w 153133"/>
                      <a:gd name="connsiteY11" fmla="*/ 127479 h 127478"/>
                      <a:gd name="connsiteX12" fmla="*/ 23927 w 153133"/>
                      <a:gd name="connsiteY12" fmla="*/ 113123 h 127478"/>
                      <a:gd name="connsiteX13" fmla="*/ 43069 w 153133"/>
                      <a:gd name="connsiteY13" fmla="*/ 117908 h 127478"/>
                      <a:gd name="connsiteX14" fmla="*/ 43069 w 153133"/>
                      <a:gd name="connsiteY14" fmla="*/ 117908 h 127478"/>
                      <a:gd name="connsiteX15" fmla="*/ 62211 w 153133"/>
                      <a:gd name="connsiteY15" fmla="*/ 117908 h 127478"/>
                      <a:gd name="connsiteX16" fmla="*/ 143563 w 153133"/>
                      <a:gd name="connsiteY16" fmla="*/ 89196 h 127478"/>
                      <a:gd name="connsiteX17" fmla="*/ 129206 w 153133"/>
                      <a:gd name="connsiteY17" fmla="*/ 12629 h 127478"/>
                      <a:gd name="connsiteX18" fmla="*/ 4786 w 153133"/>
                      <a:gd name="connsiteY18" fmla="*/ 31771 h 127478"/>
                      <a:gd name="connsiteX19" fmla="*/ 23927 w 153133"/>
                      <a:gd name="connsiteY19" fmla="*/ 113123 h 127478"/>
                      <a:gd name="connsiteX20" fmla="*/ 23927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4" y="65268"/>
                          <a:pt x="153134" y="84410"/>
                        </a:cubicBezTo>
                        <a:cubicBezTo>
                          <a:pt x="153134" y="108337"/>
                          <a:pt x="110065" y="117908"/>
                          <a:pt x="62211" y="122694"/>
                        </a:cubicBezTo>
                        <a:cubicBezTo>
                          <a:pt x="52640" y="122694"/>
                          <a:pt x="47854" y="127479"/>
                          <a:pt x="43069" y="127479"/>
                        </a:cubicBezTo>
                        <a:close/>
                        <a:moveTo>
                          <a:pt x="23927" y="113123"/>
                        </a:moveTo>
                        <a:cubicBezTo>
                          <a:pt x="23927" y="113123"/>
                          <a:pt x="28713" y="117908"/>
                          <a:pt x="43069" y="117908"/>
                        </a:cubicBezTo>
                        <a:lnTo>
                          <a:pt x="43069" y="117908"/>
                        </a:lnTo>
                        <a:cubicBezTo>
                          <a:pt x="47854" y="117908"/>
                          <a:pt x="52640" y="117908"/>
                          <a:pt x="62211" y="117908"/>
                        </a:cubicBezTo>
                        <a:cubicBezTo>
                          <a:pt x="86138" y="113123"/>
                          <a:pt x="143563" y="108337"/>
                          <a:pt x="143563" y="89196"/>
                        </a:cubicBezTo>
                        <a:cubicBezTo>
                          <a:pt x="143563" y="70054"/>
                          <a:pt x="138777" y="36556"/>
                          <a:pt x="129206" y="12629"/>
                        </a:cubicBezTo>
                        <a:cubicBezTo>
                          <a:pt x="114850" y="12629"/>
                          <a:pt x="52640" y="3058"/>
                          <a:pt x="4786" y="31771"/>
                        </a:cubicBezTo>
                        <a:cubicBezTo>
                          <a:pt x="4786" y="41341"/>
                          <a:pt x="4786" y="84410"/>
                          <a:pt x="23927" y="113123"/>
                        </a:cubicBezTo>
                        <a:lnTo>
                          <a:pt x="23927" y="113123"/>
                        </a:lnTo>
                        <a:close/>
                      </a:path>
                    </a:pathLst>
                  </a:custGeom>
                  <a:solidFill>
                    <a:srgbClr val="EA9600"/>
                  </a:solidFill>
                  <a:ln w="47824" cap="flat">
                    <a:noFill/>
                    <a:prstDash val="solid"/>
                    <a:miter/>
                  </a:ln>
                </p:spPr>
                <p:txBody>
                  <a:bodyPr rtlCol="0" anchor="ctr"/>
                  <a:lstStyle/>
                  <a:p>
                    <a:endParaRPr lang="en-US"/>
                  </a:p>
                </p:txBody>
              </p:sp>
            </p:grpSp>
            <p:grpSp>
              <p:nvGrpSpPr>
                <p:cNvPr id="103" name="Graphic 3">
                  <a:extLst>
                    <a:ext uri="{FF2B5EF4-FFF2-40B4-BE49-F238E27FC236}">
                      <a16:creationId xmlns:a16="http://schemas.microsoft.com/office/drawing/2014/main" id="{8DAE44CD-C9C4-4F0D-8B49-433C836FA233}"/>
                    </a:ext>
                  </a:extLst>
                </p:cNvPr>
                <p:cNvGrpSpPr/>
                <p:nvPr/>
              </p:nvGrpSpPr>
              <p:grpSpPr>
                <a:xfrm>
                  <a:off x="8986081" y="7999476"/>
                  <a:ext cx="157918" cy="114849"/>
                  <a:chOff x="8986081" y="7999476"/>
                  <a:chExt cx="157918" cy="114849"/>
                </a:xfrm>
              </p:grpSpPr>
              <p:sp>
                <p:nvSpPr>
                  <p:cNvPr id="105" name="Freeform: Shape 104">
                    <a:extLst>
                      <a:ext uri="{FF2B5EF4-FFF2-40B4-BE49-F238E27FC236}">
                        <a16:creationId xmlns:a16="http://schemas.microsoft.com/office/drawing/2014/main" id="{3D028550-B8AD-4D4C-8617-8E764F742A41}"/>
                      </a:ext>
                    </a:extLst>
                  </p:cNvPr>
                  <p:cNvSpPr/>
                  <p:nvPr/>
                </p:nvSpPr>
                <p:spPr>
                  <a:xfrm>
                    <a:off x="8986081" y="8009047"/>
                    <a:ext cx="143562" cy="101833"/>
                  </a:xfrm>
                  <a:custGeom>
                    <a:avLst/>
                    <a:gdLst>
                      <a:gd name="connsiteX0" fmla="*/ 28713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3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3" y="76567"/>
                        </a:moveTo>
                        <a:cubicBezTo>
                          <a:pt x="14356" y="52640"/>
                          <a:pt x="9571" y="14356"/>
                          <a:pt x="9571" y="0"/>
                        </a:cubicBezTo>
                        <a:cubicBezTo>
                          <a:pt x="4786" y="0"/>
                          <a:pt x="4786"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28713" y="86137"/>
                          <a:pt x="28713" y="76567"/>
                          <a:pt x="28713" y="76567"/>
                        </a:cubicBezTo>
                        <a:close/>
                      </a:path>
                    </a:pathLst>
                  </a:custGeom>
                  <a:solidFill>
                    <a:srgbClr val="FFD900"/>
                  </a:solidFill>
                  <a:ln w="47824"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0FA21FD5-5200-446C-8AD9-357B1046ECD5}"/>
                      </a:ext>
                    </a:extLst>
                  </p:cNvPr>
                  <p:cNvSpPr/>
                  <p:nvPr/>
                </p:nvSpPr>
                <p:spPr>
                  <a:xfrm>
                    <a:off x="8986081" y="7999476"/>
                    <a:ext cx="157918" cy="114849"/>
                  </a:xfrm>
                  <a:custGeom>
                    <a:avLst/>
                    <a:gdLst>
                      <a:gd name="connsiteX0" fmla="*/ 43069 w 157918"/>
                      <a:gd name="connsiteY0" fmla="*/ 114850 h 114849"/>
                      <a:gd name="connsiteX1" fmla="*/ 19142 w 157918"/>
                      <a:gd name="connsiteY1" fmla="*/ 105279 h 114849"/>
                      <a:gd name="connsiteX2" fmla="*/ 0 w 157918"/>
                      <a:gd name="connsiteY2" fmla="*/ 14356 h 114849"/>
                      <a:gd name="connsiteX3" fmla="*/ 0 w 157918"/>
                      <a:gd name="connsiteY3" fmla="*/ 9571 h 114849"/>
                      <a:gd name="connsiteX4" fmla="*/ 0 w 157918"/>
                      <a:gd name="connsiteY4" fmla="*/ 9571 h 114849"/>
                      <a:gd name="connsiteX5" fmla="*/ 9571 w 157918"/>
                      <a:gd name="connsiteY5" fmla="*/ 4785 h 114849"/>
                      <a:gd name="connsiteX6" fmla="*/ 14356 w 157918"/>
                      <a:gd name="connsiteY6" fmla="*/ 0 h 114849"/>
                      <a:gd name="connsiteX7" fmla="*/ 14356 w 157918"/>
                      <a:gd name="connsiteY7" fmla="*/ 9571 h 114849"/>
                      <a:gd name="connsiteX8" fmla="*/ 33498 w 157918"/>
                      <a:gd name="connsiteY8" fmla="*/ 86137 h 114849"/>
                      <a:gd name="connsiteX9" fmla="*/ 33498 w 157918"/>
                      <a:gd name="connsiteY9" fmla="*/ 86137 h 114849"/>
                      <a:gd name="connsiteX10" fmla="*/ 52640 w 157918"/>
                      <a:gd name="connsiteY10" fmla="*/ 90923 h 114849"/>
                      <a:gd name="connsiteX11" fmla="*/ 71781 w 157918"/>
                      <a:gd name="connsiteY11" fmla="*/ 90923 h 114849"/>
                      <a:gd name="connsiteX12" fmla="*/ 148348 w 157918"/>
                      <a:gd name="connsiteY12" fmla="*/ 71781 h 114849"/>
                      <a:gd name="connsiteX13" fmla="*/ 157919 w 157918"/>
                      <a:gd name="connsiteY13" fmla="*/ 66996 h 114849"/>
                      <a:gd name="connsiteX14" fmla="*/ 157919 w 157918"/>
                      <a:gd name="connsiteY14" fmla="*/ 76567 h 114849"/>
                      <a:gd name="connsiteX15" fmla="*/ 66996 w 157918"/>
                      <a:gd name="connsiteY15" fmla="*/ 114850 h 114849"/>
                      <a:gd name="connsiteX16" fmla="*/ 43069 w 157918"/>
                      <a:gd name="connsiteY16" fmla="*/ 114850 h 114849"/>
                      <a:gd name="connsiteX17" fmla="*/ 23927 w 157918"/>
                      <a:gd name="connsiteY17" fmla="*/ 100494 h 114849"/>
                      <a:gd name="connsiteX18" fmla="*/ 43069 w 157918"/>
                      <a:gd name="connsiteY18" fmla="*/ 105279 h 114849"/>
                      <a:gd name="connsiteX19" fmla="*/ 62211 w 157918"/>
                      <a:gd name="connsiteY19" fmla="*/ 105279 h 114849"/>
                      <a:gd name="connsiteX20" fmla="*/ 143563 w 157918"/>
                      <a:gd name="connsiteY20" fmla="*/ 86137 h 114849"/>
                      <a:gd name="connsiteX21" fmla="*/ 71781 w 157918"/>
                      <a:gd name="connsiteY21" fmla="*/ 100494 h 114849"/>
                      <a:gd name="connsiteX22" fmla="*/ 52640 w 157918"/>
                      <a:gd name="connsiteY22" fmla="*/ 100494 h 114849"/>
                      <a:gd name="connsiteX23" fmla="*/ 28713 w 157918"/>
                      <a:gd name="connsiteY23" fmla="*/ 90923 h 114849"/>
                      <a:gd name="connsiteX24" fmla="*/ 9571 w 157918"/>
                      <a:gd name="connsiteY24" fmla="*/ 33498 h 114849"/>
                      <a:gd name="connsiteX25" fmla="*/ 23927 w 157918"/>
                      <a:gd name="connsiteY25" fmla="*/ 100494 h 114849"/>
                      <a:gd name="connsiteX26" fmla="*/ 23927 w 157918"/>
                      <a:gd name="connsiteY26" fmla="*/ 100494 h 11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49">
                        <a:moveTo>
                          <a:pt x="43069" y="114850"/>
                        </a:moveTo>
                        <a:cubicBezTo>
                          <a:pt x="23927" y="114850"/>
                          <a:pt x="19142" y="110065"/>
                          <a:pt x="19142" y="105279"/>
                        </a:cubicBezTo>
                        <a:cubicBezTo>
                          <a:pt x="0" y="71781"/>
                          <a:pt x="0" y="14356"/>
                          <a:pt x="0" y="14356"/>
                        </a:cubicBezTo>
                        <a:lnTo>
                          <a:pt x="0" y="9571"/>
                        </a:lnTo>
                        <a:lnTo>
                          <a:pt x="0" y="9571"/>
                        </a:lnTo>
                        <a:cubicBezTo>
                          <a:pt x="4786" y="9571"/>
                          <a:pt x="4786" y="4785"/>
                          <a:pt x="9571" y="4785"/>
                        </a:cubicBezTo>
                        <a:lnTo>
                          <a:pt x="14356" y="0"/>
                        </a:lnTo>
                        <a:lnTo>
                          <a:pt x="14356" y="9571"/>
                        </a:lnTo>
                        <a:cubicBezTo>
                          <a:pt x="14356" y="28712"/>
                          <a:pt x="19142" y="62210"/>
                          <a:pt x="33498" y="86137"/>
                        </a:cubicBezTo>
                        <a:lnTo>
                          <a:pt x="33498" y="86137"/>
                        </a:lnTo>
                        <a:cubicBezTo>
                          <a:pt x="33498" y="86137"/>
                          <a:pt x="38283" y="90923"/>
                          <a:pt x="52640" y="90923"/>
                        </a:cubicBezTo>
                        <a:cubicBezTo>
                          <a:pt x="57425" y="90923"/>
                          <a:pt x="62211" y="90923"/>
                          <a:pt x="71781" y="90923"/>
                        </a:cubicBezTo>
                        <a:cubicBezTo>
                          <a:pt x="90923" y="90923"/>
                          <a:pt x="133992" y="86137"/>
                          <a:pt x="148348" y="71781"/>
                        </a:cubicBezTo>
                        <a:lnTo>
                          <a:pt x="157919" y="66996"/>
                        </a:lnTo>
                        <a:lnTo>
                          <a:pt x="157919" y="76567"/>
                        </a:lnTo>
                        <a:cubicBezTo>
                          <a:pt x="157919" y="100494"/>
                          <a:pt x="114850" y="110065"/>
                          <a:pt x="66996" y="114850"/>
                        </a:cubicBezTo>
                        <a:cubicBezTo>
                          <a:pt x="52640" y="110065"/>
                          <a:pt x="47854" y="114850"/>
                          <a:pt x="43069" y="114850"/>
                        </a:cubicBezTo>
                        <a:close/>
                        <a:moveTo>
                          <a:pt x="23927" y="100494"/>
                        </a:moveTo>
                        <a:cubicBezTo>
                          <a:pt x="23927" y="100494"/>
                          <a:pt x="28713" y="105279"/>
                          <a:pt x="43069" y="105279"/>
                        </a:cubicBezTo>
                        <a:cubicBezTo>
                          <a:pt x="47854" y="105279"/>
                          <a:pt x="52640" y="105279"/>
                          <a:pt x="62211" y="105279"/>
                        </a:cubicBezTo>
                        <a:cubicBezTo>
                          <a:pt x="81352" y="105279"/>
                          <a:pt x="129206" y="100494"/>
                          <a:pt x="143563" y="86137"/>
                        </a:cubicBezTo>
                        <a:cubicBezTo>
                          <a:pt x="124421" y="95708"/>
                          <a:pt x="95708" y="100494"/>
                          <a:pt x="71781" y="100494"/>
                        </a:cubicBezTo>
                        <a:cubicBezTo>
                          <a:pt x="66996" y="100494"/>
                          <a:pt x="57425" y="100494"/>
                          <a:pt x="52640" y="100494"/>
                        </a:cubicBezTo>
                        <a:cubicBezTo>
                          <a:pt x="33498" y="100494"/>
                          <a:pt x="28713" y="95708"/>
                          <a:pt x="28713" y="90923"/>
                        </a:cubicBezTo>
                        <a:cubicBezTo>
                          <a:pt x="19142" y="76567"/>
                          <a:pt x="14356" y="52640"/>
                          <a:pt x="9571" y="33498"/>
                        </a:cubicBezTo>
                        <a:cubicBezTo>
                          <a:pt x="4786" y="52640"/>
                          <a:pt x="9571" y="81352"/>
                          <a:pt x="23927" y="100494"/>
                        </a:cubicBezTo>
                        <a:lnTo>
                          <a:pt x="23927" y="100494"/>
                        </a:lnTo>
                        <a:close/>
                      </a:path>
                    </a:pathLst>
                  </a:custGeom>
                  <a:solidFill>
                    <a:srgbClr val="EA9600"/>
                  </a:solidFill>
                  <a:ln w="47824" cap="flat">
                    <a:noFill/>
                    <a:prstDash val="solid"/>
                    <a:miter/>
                  </a:ln>
                </p:spPr>
                <p:txBody>
                  <a:bodyPr rtlCol="0" anchor="ctr"/>
                  <a:lstStyle/>
                  <a:p>
                    <a:endParaRPr lang="en-US"/>
                  </a:p>
                </p:txBody>
              </p:sp>
            </p:grpSp>
            <p:sp>
              <p:nvSpPr>
                <p:cNvPr id="104" name="Freeform: Shape 103">
                  <a:extLst>
                    <a:ext uri="{FF2B5EF4-FFF2-40B4-BE49-F238E27FC236}">
                      <a16:creationId xmlns:a16="http://schemas.microsoft.com/office/drawing/2014/main" id="{B30D8B4E-9F4F-4AF3-A56C-F3B126213C46}"/>
                    </a:ext>
                  </a:extLst>
                </p:cNvPr>
                <p:cNvSpPr/>
                <p:nvPr/>
              </p:nvSpPr>
              <p:spPr>
                <a:xfrm>
                  <a:off x="8986081" y="8009047"/>
                  <a:ext cx="145544" cy="101833"/>
                </a:xfrm>
                <a:custGeom>
                  <a:avLst/>
                  <a:gdLst>
                    <a:gd name="connsiteX0" fmla="*/ 138777 w 145544"/>
                    <a:gd name="connsiteY0" fmla="*/ 0 h 101833"/>
                    <a:gd name="connsiteX1" fmla="*/ 76567 w 145544"/>
                    <a:gd name="connsiteY1" fmla="*/ 43069 h 101833"/>
                    <a:gd name="connsiteX2" fmla="*/ 19142 w 145544"/>
                    <a:gd name="connsiteY2" fmla="*/ 38283 h 101833"/>
                    <a:gd name="connsiteX3" fmla="*/ 14356 w 145544"/>
                    <a:gd name="connsiteY3" fmla="*/ 23927 h 101833"/>
                    <a:gd name="connsiteX4" fmla="*/ 9571 w 145544"/>
                    <a:gd name="connsiteY4" fmla="*/ 0 h 101833"/>
                    <a:gd name="connsiteX5" fmla="*/ 0 w 145544"/>
                    <a:gd name="connsiteY5" fmla="*/ 4785 h 101833"/>
                    <a:gd name="connsiteX6" fmla="*/ 19142 w 145544"/>
                    <a:gd name="connsiteY6" fmla="*/ 95708 h 101833"/>
                    <a:gd name="connsiteX7" fmla="*/ 57425 w 145544"/>
                    <a:gd name="connsiteY7" fmla="*/ 100494 h 101833"/>
                    <a:gd name="connsiteX8" fmla="*/ 143563 w 145544"/>
                    <a:gd name="connsiteY8" fmla="*/ 66996 h 101833"/>
                    <a:gd name="connsiteX9" fmla="*/ 138777 w 145544"/>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5544" h="101833">
                      <a:moveTo>
                        <a:pt x="138777" y="0"/>
                      </a:moveTo>
                      <a:cubicBezTo>
                        <a:pt x="129206" y="23927"/>
                        <a:pt x="105279" y="38283"/>
                        <a:pt x="76567" y="43069"/>
                      </a:cubicBezTo>
                      <a:cubicBezTo>
                        <a:pt x="62211" y="43069"/>
                        <a:pt x="28713" y="47854"/>
                        <a:pt x="19142" y="38283"/>
                      </a:cubicBezTo>
                      <a:cubicBezTo>
                        <a:pt x="14356" y="33498"/>
                        <a:pt x="14356" y="28712"/>
                        <a:pt x="14356" y="23927"/>
                      </a:cubicBezTo>
                      <a:cubicBezTo>
                        <a:pt x="14356" y="14356"/>
                        <a:pt x="9571" y="4785"/>
                        <a:pt x="9571" y="0"/>
                      </a:cubicBezTo>
                      <a:cubicBezTo>
                        <a:pt x="4786" y="0"/>
                        <a:pt x="0"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8348" y="47854"/>
                        <a:pt x="143563" y="19142"/>
                        <a:pt x="138777" y="0"/>
                      </a:cubicBezTo>
                      <a:close/>
                    </a:path>
                  </a:pathLst>
                </a:custGeom>
                <a:solidFill>
                  <a:srgbClr val="FFD900"/>
                </a:solidFill>
                <a:ln w="47824" cap="flat">
                  <a:noFill/>
                  <a:prstDash val="solid"/>
                  <a:miter/>
                </a:ln>
              </p:spPr>
              <p:txBody>
                <a:bodyPr rtlCol="0" anchor="ctr"/>
                <a:lstStyle/>
                <a:p>
                  <a:endParaRPr lang="en-US"/>
                </a:p>
              </p:txBody>
            </p:sp>
          </p:grpSp>
          <p:grpSp>
            <p:nvGrpSpPr>
              <p:cNvPr id="78" name="Graphic 3">
                <a:extLst>
                  <a:ext uri="{FF2B5EF4-FFF2-40B4-BE49-F238E27FC236}">
                    <a16:creationId xmlns:a16="http://schemas.microsoft.com/office/drawing/2014/main" id="{D9D6EDF7-29AC-44CF-9693-F4C4BDCB21B5}"/>
                  </a:ext>
                </a:extLst>
              </p:cNvPr>
              <p:cNvGrpSpPr/>
              <p:nvPr/>
            </p:nvGrpSpPr>
            <p:grpSpPr>
              <a:xfrm>
                <a:off x="9359343" y="7910281"/>
                <a:ext cx="195771" cy="347608"/>
                <a:chOff x="9359343" y="7910281"/>
                <a:chExt cx="195771" cy="347608"/>
              </a:xfrm>
            </p:grpSpPr>
            <p:grpSp>
              <p:nvGrpSpPr>
                <p:cNvPr id="85" name="Graphic 3">
                  <a:extLst>
                    <a:ext uri="{FF2B5EF4-FFF2-40B4-BE49-F238E27FC236}">
                      <a16:creationId xmlns:a16="http://schemas.microsoft.com/office/drawing/2014/main" id="{210CF79D-C82C-4079-81EC-2D3605AC7FBE}"/>
                    </a:ext>
                  </a:extLst>
                </p:cNvPr>
                <p:cNvGrpSpPr/>
                <p:nvPr/>
              </p:nvGrpSpPr>
              <p:grpSpPr>
                <a:xfrm>
                  <a:off x="9373700" y="7985120"/>
                  <a:ext cx="176629" cy="272768"/>
                  <a:chOff x="9373700" y="7985120"/>
                  <a:chExt cx="176629" cy="272768"/>
                </a:xfrm>
              </p:grpSpPr>
              <p:sp>
                <p:nvSpPr>
                  <p:cNvPr id="97" name="Freeform: Shape 96">
                    <a:extLst>
                      <a:ext uri="{FF2B5EF4-FFF2-40B4-BE49-F238E27FC236}">
                        <a16:creationId xmlns:a16="http://schemas.microsoft.com/office/drawing/2014/main" id="{0EA9BDA3-09BF-429A-8076-52E32D2D6925}"/>
                      </a:ext>
                    </a:extLst>
                  </p:cNvPr>
                  <p:cNvSpPr/>
                  <p:nvPr/>
                </p:nvSpPr>
                <p:spPr>
                  <a:xfrm>
                    <a:off x="9373700" y="7985120"/>
                    <a:ext cx="169687" cy="265806"/>
                  </a:xfrm>
                  <a:custGeom>
                    <a:avLst/>
                    <a:gdLst>
                      <a:gd name="connsiteX0" fmla="*/ 119635 w 169687"/>
                      <a:gd name="connsiteY0" fmla="*/ 4785 h 265806"/>
                      <a:gd name="connsiteX1" fmla="*/ 138777 w 169687"/>
                      <a:gd name="connsiteY1" fmla="*/ 100494 h 265806"/>
                      <a:gd name="connsiteX2" fmla="*/ 167490 w 169687"/>
                      <a:gd name="connsiteY2" fmla="*/ 244056 h 265806"/>
                      <a:gd name="connsiteX3" fmla="*/ 81352 w 169687"/>
                      <a:gd name="connsiteY3" fmla="*/ 263198 h 265806"/>
                      <a:gd name="connsiteX4" fmla="*/ 23927 w 169687"/>
                      <a:gd name="connsiteY4" fmla="*/ 129206 h 265806"/>
                      <a:gd name="connsiteX5" fmla="*/ 0 w 169687"/>
                      <a:gd name="connsiteY5" fmla="*/ 0 h 265806"/>
                      <a:gd name="connsiteX6" fmla="*/ 119635 w 169687"/>
                      <a:gd name="connsiteY6" fmla="*/ 4785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87" h="265806">
                        <a:moveTo>
                          <a:pt x="119635" y="4785"/>
                        </a:moveTo>
                        <a:cubicBezTo>
                          <a:pt x="119635" y="4785"/>
                          <a:pt x="124421" y="52640"/>
                          <a:pt x="138777" y="100494"/>
                        </a:cubicBezTo>
                        <a:cubicBezTo>
                          <a:pt x="153133" y="148348"/>
                          <a:pt x="177060" y="234485"/>
                          <a:pt x="167490" y="244056"/>
                        </a:cubicBezTo>
                        <a:cubicBezTo>
                          <a:pt x="157919" y="253627"/>
                          <a:pt x="124421" y="272769"/>
                          <a:pt x="81352" y="263198"/>
                        </a:cubicBezTo>
                        <a:cubicBezTo>
                          <a:pt x="81352" y="263198"/>
                          <a:pt x="57425" y="272769"/>
                          <a:pt x="23927" y="129206"/>
                        </a:cubicBezTo>
                        <a:cubicBezTo>
                          <a:pt x="4785" y="38283"/>
                          <a:pt x="0" y="0"/>
                          <a:pt x="0" y="0"/>
                        </a:cubicBezTo>
                        <a:lnTo>
                          <a:pt x="119635" y="4785"/>
                        </a:lnTo>
                        <a:close/>
                      </a:path>
                    </a:pathLst>
                  </a:custGeom>
                  <a:solidFill>
                    <a:srgbClr val="00728F"/>
                  </a:solidFill>
                  <a:ln w="47824"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8102BDA8-87E5-4EE4-B429-EB7C776BC6EE}"/>
                      </a:ext>
                    </a:extLst>
                  </p:cNvPr>
                  <p:cNvSpPr/>
                  <p:nvPr/>
                </p:nvSpPr>
                <p:spPr>
                  <a:xfrm>
                    <a:off x="9373700" y="7985120"/>
                    <a:ext cx="176629" cy="272768"/>
                  </a:xfrm>
                  <a:custGeom>
                    <a:avLst/>
                    <a:gdLst>
                      <a:gd name="connsiteX0" fmla="*/ 105279 w 176629"/>
                      <a:gd name="connsiteY0" fmla="*/ 272769 h 272768"/>
                      <a:gd name="connsiteX1" fmla="*/ 86137 w 176629"/>
                      <a:gd name="connsiteY1" fmla="*/ 272769 h 272768"/>
                      <a:gd name="connsiteX2" fmla="*/ 86137 w 176629"/>
                      <a:gd name="connsiteY2" fmla="*/ 272769 h 272768"/>
                      <a:gd name="connsiteX3" fmla="*/ 23927 w 176629"/>
                      <a:gd name="connsiteY3" fmla="*/ 133992 h 272768"/>
                      <a:gd name="connsiteX4" fmla="*/ 0 w 176629"/>
                      <a:gd name="connsiteY4" fmla="*/ 4785 h 272768"/>
                      <a:gd name="connsiteX5" fmla="*/ 0 w 176629"/>
                      <a:gd name="connsiteY5" fmla="*/ 0 h 272768"/>
                      <a:gd name="connsiteX6" fmla="*/ 124421 w 176629"/>
                      <a:gd name="connsiteY6" fmla="*/ 4785 h 272768"/>
                      <a:gd name="connsiteX7" fmla="*/ 124421 w 176629"/>
                      <a:gd name="connsiteY7" fmla="*/ 9571 h 272768"/>
                      <a:gd name="connsiteX8" fmla="*/ 143563 w 176629"/>
                      <a:gd name="connsiteY8" fmla="*/ 105279 h 272768"/>
                      <a:gd name="connsiteX9" fmla="*/ 172275 w 176629"/>
                      <a:gd name="connsiteY9" fmla="*/ 253627 h 272768"/>
                      <a:gd name="connsiteX10" fmla="*/ 105279 w 176629"/>
                      <a:gd name="connsiteY10" fmla="*/ 272769 h 272768"/>
                      <a:gd name="connsiteX11" fmla="*/ 86137 w 176629"/>
                      <a:gd name="connsiteY11" fmla="*/ 258412 h 272768"/>
                      <a:gd name="connsiteX12" fmla="*/ 86137 w 176629"/>
                      <a:gd name="connsiteY12" fmla="*/ 258412 h 272768"/>
                      <a:gd name="connsiteX13" fmla="*/ 105279 w 176629"/>
                      <a:gd name="connsiteY13" fmla="*/ 258412 h 272768"/>
                      <a:gd name="connsiteX14" fmla="*/ 167490 w 176629"/>
                      <a:gd name="connsiteY14" fmla="*/ 239271 h 272768"/>
                      <a:gd name="connsiteX15" fmla="*/ 133991 w 176629"/>
                      <a:gd name="connsiteY15" fmla="*/ 100494 h 272768"/>
                      <a:gd name="connsiteX16" fmla="*/ 114850 w 176629"/>
                      <a:gd name="connsiteY16" fmla="*/ 4785 h 272768"/>
                      <a:gd name="connsiteX17" fmla="*/ 9571 w 176629"/>
                      <a:gd name="connsiteY17" fmla="*/ 0 h 272768"/>
                      <a:gd name="connsiteX18" fmla="*/ 28712 w 176629"/>
                      <a:gd name="connsiteY18" fmla="*/ 119635 h 272768"/>
                      <a:gd name="connsiteX19" fmla="*/ 86137 w 176629"/>
                      <a:gd name="connsiteY19" fmla="*/ 258412 h 272768"/>
                      <a:gd name="connsiteX20" fmla="*/ 86137 w 176629"/>
                      <a:gd name="connsiteY20" fmla="*/ 258412 h 27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6629" h="272768">
                        <a:moveTo>
                          <a:pt x="105279" y="272769"/>
                        </a:moveTo>
                        <a:cubicBezTo>
                          <a:pt x="100494" y="272769"/>
                          <a:pt x="90923" y="272769"/>
                          <a:pt x="86137" y="272769"/>
                        </a:cubicBezTo>
                        <a:cubicBezTo>
                          <a:pt x="86137" y="272769"/>
                          <a:pt x="86137" y="272769"/>
                          <a:pt x="86137" y="272769"/>
                        </a:cubicBezTo>
                        <a:cubicBezTo>
                          <a:pt x="76567" y="272769"/>
                          <a:pt x="52640" y="253627"/>
                          <a:pt x="23927" y="133992"/>
                        </a:cubicBezTo>
                        <a:cubicBezTo>
                          <a:pt x="4785" y="43069"/>
                          <a:pt x="0" y="9571"/>
                          <a:pt x="0" y="4785"/>
                        </a:cubicBezTo>
                        <a:lnTo>
                          <a:pt x="0" y="0"/>
                        </a:lnTo>
                        <a:lnTo>
                          <a:pt x="124421" y="4785"/>
                        </a:lnTo>
                        <a:lnTo>
                          <a:pt x="124421" y="9571"/>
                        </a:lnTo>
                        <a:cubicBezTo>
                          <a:pt x="124421" y="9571"/>
                          <a:pt x="129206" y="57425"/>
                          <a:pt x="143563" y="105279"/>
                        </a:cubicBezTo>
                        <a:cubicBezTo>
                          <a:pt x="177060" y="220129"/>
                          <a:pt x="181846" y="248841"/>
                          <a:pt x="172275" y="253627"/>
                        </a:cubicBezTo>
                        <a:cubicBezTo>
                          <a:pt x="162704" y="258412"/>
                          <a:pt x="133991" y="272769"/>
                          <a:pt x="105279" y="272769"/>
                        </a:cubicBezTo>
                        <a:close/>
                        <a:moveTo>
                          <a:pt x="86137" y="258412"/>
                        </a:moveTo>
                        <a:lnTo>
                          <a:pt x="86137" y="258412"/>
                        </a:lnTo>
                        <a:cubicBezTo>
                          <a:pt x="90923" y="258412"/>
                          <a:pt x="100494" y="258412"/>
                          <a:pt x="105279" y="258412"/>
                        </a:cubicBezTo>
                        <a:cubicBezTo>
                          <a:pt x="133991" y="258412"/>
                          <a:pt x="157919" y="244056"/>
                          <a:pt x="167490" y="239271"/>
                        </a:cubicBezTo>
                        <a:cubicBezTo>
                          <a:pt x="172275" y="234485"/>
                          <a:pt x="167490" y="205773"/>
                          <a:pt x="133991" y="100494"/>
                        </a:cubicBezTo>
                        <a:cubicBezTo>
                          <a:pt x="119635" y="57425"/>
                          <a:pt x="114850" y="19142"/>
                          <a:pt x="114850" y="4785"/>
                        </a:cubicBezTo>
                        <a:lnTo>
                          <a:pt x="9571" y="0"/>
                        </a:lnTo>
                        <a:cubicBezTo>
                          <a:pt x="9571" y="14356"/>
                          <a:pt x="14356" y="52640"/>
                          <a:pt x="28712" y="119635"/>
                        </a:cubicBezTo>
                        <a:cubicBezTo>
                          <a:pt x="57425" y="258412"/>
                          <a:pt x="81352" y="258412"/>
                          <a:pt x="86137" y="258412"/>
                        </a:cubicBezTo>
                        <a:lnTo>
                          <a:pt x="86137" y="258412"/>
                        </a:lnTo>
                        <a:close/>
                      </a:path>
                    </a:pathLst>
                  </a:custGeom>
                  <a:solidFill>
                    <a:srgbClr val="2A4160"/>
                  </a:solidFill>
                  <a:ln w="47824" cap="flat">
                    <a:noFill/>
                    <a:prstDash val="solid"/>
                    <a:miter/>
                  </a:ln>
                </p:spPr>
                <p:txBody>
                  <a:bodyPr rtlCol="0" anchor="ctr"/>
                  <a:lstStyle/>
                  <a:p>
                    <a:endParaRPr lang="en-US"/>
                  </a:p>
                </p:txBody>
              </p:sp>
            </p:grpSp>
            <p:grpSp>
              <p:nvGrpSpPr>
                <p:cNvPr id="86" name="Graphic 3">
                  <a:extLst>
                    <a:ext uri="{FF2B5EF4-FFF2-40B4-BE49-F238E27FC236}">
                      <a16:creationId xmlns:a16="http://schemas.microsoft.com/office/drawing/2014/main" id="{C625E979-47B0-4A7F-82A1-DB4A9EDC4FD4}"/>
                    </a:ext>
                  </a:extLst>
                </p:cNvPr>
                <p:cNvGrpSpPr/>
                <p:nvPr/>
              </p:nvGrpSpPr>
              <p:grpSpPr>
                <a:xfrm>
                  <a:off x="9397095" y="7989905"/>
                  <a:ext cx="158019" cy="267983"/>
                  <a:chOff x="9397095" y="7989905"/>
                  <a:chExt cx="158019" cy="267983"/>
                </a:xfrm>
              </p:grpSpPr>
              <p:sp>
                <p:nvSpPr>
                  <p:cNvPr id="95" name="Freeform: Shape 94">
                    <a:extLst>
                      <a:ext uri="{FF2B5EF4-FFF2-40B4-BE49-F238E27FC236}">
                        <a16:creationId xmlns:a16="http://schemas.microsoft.com/office/drawing/2014/main" id="{C42CEC45-EB99-4E25-9693-D3915C2CACD7}"/>
                      </a:ext>
                    </a:extLst>
                  </p:cNvPr>
                  <p:cNvSpPr/>
                  <p:nvPr/>
                </p:nvSpPr>
                <p:spPr>
                  <a:xfrm>
                    <a:off x="9397095" y="7989905"/>
                    <a:ext cx="146292" cy="261020"/>
                  </a:xfrm>
                  <a:custGeom>
                    <a:avLst/>
                    <a:gdLst>
                      <a:gd name="connsiteX0" fmla="*/ 96240 w 146292"/>
                      <a:gd name="connsiteY0" fmla="*/ 0 h 261020"/>
                      <a:gd name="connsiteX1" fmla="*/ 115382 w 146292"/>
                      <a:gd name="connsiteY1" fmla="*/ 95708 h 261020"/>
                      <a:gd name="connsiteX2" fmla="*/ 144094 w 146292"/>
                      <a:gd name="connsiteY2" fmla="*/ 239271 h 261020"/>
                      <a:gd name="connsiteX3" fmla="*/ 57957 w 146292"/>
                      <a:gd name="connsiteY3" fmla="*/ 258413 h 261020"/>
                      <a:gd name="connsiteX4" fmla="*/ 14888 w 146292"/>
                      <a:gd name="connsiteY4" fmla="*/ 119635 h 261020"/>
                      <a:gd name="connsiteX5" fmla="*/ 532 w 146292"/>
                      <a:gd name="connsiteY5" fmla="*/ 9571 h 261020"/>
                      <a:gd name="connsiteX6" fmla="*/ 96240 w 146292"/>
                      <a:gd name="connsiteY6" fmla="*/ 0 h 261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292" h="261020">
                        <a:moveTo>
                          <a:pt x="96240" y="0"/>
                        </a:moveTo>
                        <a:cubicBezTo>
                          <a:pt x="96240" y="0"/>
                          <a:pt x="101025" y="47854"/>
                          <a:pt x="115382" y="95708"/>
                        </a:cubicBezTo>
                        <a:cubicBezTo>
                          <a:pt x="129738" y="143562"/>
                          <a:pt x="153665" y="229700"/>
                          <a:pt x="144094" y="239271"/>
                        </a:cubicBezTo>
                        <a:cubicBezTo>
                          <a:pt x="134523" y="248842"/>
                          <a:pt x="101025" y="267983"/>
                          <a:pt x="57957" y="258413"/>
                        </a:cubicBezTo>
                        <a:cubicBezTo>
                          <a:pt x="57957" y="258413"/>
                          <a:pt x="34030" y="215344"/>
                          <a:pt x="14888" y="119635"/>
                        </a:cubicBezTo>
                        <a:cubicBezTo>
                          <a:pt x="-4254" y="28712"/>
                          <a:pt x="532" y="9571"/>
                          <a:pt x="532" y="9571"/>
                        </a:cubicBezTo>
                        <a:lnTo>
                          <a:pt x="96240" y="0"/>
                        </a:lnTo>
                        <a:close/>
                      </a:path>
                    </a:pathLst>
                  </a:custGeom>
                  <a:solidFill>
                    <a:srgbClr val="00728F"/>
                  </a:solidFill>
                  <a:ln w="47824"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08E5FE93-ECDF-4E17-8E2B-81843083F891}"/>
                      </a:ext>
                    </a:extLst>
                  </p:cNvPr>
                  <p:cNvSpPr/>
                  <p:nvPr/>
                </p:nvSpPr>
                <p:spPr>
                  <a:xfrm>
                    <a:off x="9401880" y="7989905"/>
                    <a:ext cx="153234" cy="267983"/>
                  </a:xfrm>
                  <a:custGeom>
                    <a:avLst/>
                    <a:gdLst>
                      <a:gd name="connsiteX0" fmla="*/ 77098 w 153234"/>
                      <a:gd name="connsiteY0" fmla="*/ 267983 h 267983"/>
                      <a:gd name="connsiteX1" fmla="*/ 57957 w 153234"/>
                      <a:gd name="connsiteY1" fmla="*/ 267983 h 267983"/>
                      <a:gd name="connsiteX2" fmla="*/ 57957 w 153234"/>
                      <a:gd name="connsiteY2" fmla="*/ 267983 h 267983"/>
                      <a:gd name="connsiteX3" fmla="*/ 57957 w 153234"/>
                      <a:gd name="connsiteY3" fmla="*/ 267983 h 267983"/>
                      <a:gd name="connsiteX4" fmla="*/ 14888 w 153234"/>
                      <a:gd name="connsiteY4" fmla="*/ 129206 h 267983"/>
                      <a:gd name="connsiteX5" fmla="*/ 532 w 153234"/>
                      <a:gd name="connsiteY5" fmla="*/ 14356 h 267983"/>
                      <a:gd name="connsiteX6" fmla="*/ 532 w 153234"/>
                      <a:gd name="connsiteY6" fmla="*/ 9571 h 267983"/>
                      <a:gd name="connsiteX7" fmla="*/ 101025 w 153234"/>
                      <a:gd name="connsiteY7" fmla="*/ 0 h 267983"/>
                      <a:gd name="connsiteX8" fmla="*/ 101025 w 153234"/>
                      <a:gd name="connsiteY8" fmla="*/ 4785 h 267983"/>
                      <a:gd name="connsiteX9" fmla="*/ 120167 w 153234"/>
                      <a:gd name="connsiteY9" fmla="*/ 100494 h 267983"/>
                      <a:gd name="connsiteX10" fmla="*/ 148880 w 153234"/>
                      <a:gd name="connsiteY10" fmla="*/ 248842 h 267983"/>
                      <a:gd name="connsiteX11" fmla="*/ 77098 w 153234"/>
                      <a:gd name="connsiteY11" fmla="*/ 267983 h 267983"/>
                      <a:gd name="connsiteX12" fmla="*/ 57957 w 153234"/>
                      <a:gd name="connsiteY12" fmla="*/ 253627 h 267983"/>
                      <a:gd name="connsiteX13" fmla="*/ 77098 w 153234"/>
                      <a:gd name="connsiteY13" fmla="*/ 253627 h 267983"/>
                      <a:gd name="connsiteX14" fmla="*/ 139309 w 153234"/>
                      <a:gd name="connsiteY14" fmla="*/ 234485 h 267983"/>
                      <a:gd name="connsiteX15" fmla="*/ 105811 w 153234"/>
                      <a:gd name="connsiteY15" fmla="*/ 95708 h 267983"/>
                      <a:gd name="connsiteX16" fmla="*/ 86669 w 153234"/>
                      <a:gd name="connsiteY16" fmla="*/ 0 h 267983"/>
                      <a:gd name="connsiteX17" fmla="*/ 532 w 153234"/>
                      <a:gd name="connsiteY17" fmla="*/ 9571 h 267983"/>
                      <a:gd name="connsiteX18" fmla="*/ 14888 w 153234"/>
                      <a:gd name="connsiteY18" fmla="*/ 114850 h 267983"/>
                      <a:gd name="connsiteX19" fmla="*/ 57957 w 153234"/>
                      <a:gd name="connsiteY19" fmla="*/ 253627 h 26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3234" h="267983">
                        <a:moveTo>
                          <a:pt x="77098" y="267983"/>
                        </a:moveTo>
                        <a:cubicBezTo>
                          <a:pt x="72313" y="267983"/>
                          <a:pt x="62742" y="267983"/>
                          <a:pt x="57957" y="267983"/>
                        </a:cubicBezTo>
                        <a:lnTo>
                          <a:pt x="57957" y="267983"/>
                        </a:lnTo>
                        <a:lnTo>
                          <a:pt x="57957" y="267983"/>
                        </a:lnTo>
                        <a:cubicBezTo>
                          <a:pt x="57957" y="267983"/>
                          <a:pt x="34029" y="220129"/>
                          <a:pt x="14888" y="129206"/>
                        </a:cubicBezTo>
                        <a:cubicBezTo>
                          <a:pt x="-4254" y="38283"/>
                          <a:pt x="532" y="19142"/>
                          <a:pt x="532" y="14356"/>
                        </a:cubicBezTo>
                        <a:lnTo>
                          <a:pt x="532" y="9571"/>
                        </a:lnTo>
                        <a:lnTo>
                          <a:pt x="101025" y="0"/>
                        </a:lnTo>
                        <a:lnTo>
                          <a:pt x="101025" y="4785"/>
                        </a:lnTo>
                        <a:cubicBezTo>
                          <a:pt x="101025" y="4785"/>
                          <a:pt x="105811" y="52640"/>
                          <a:pt x="120167" y="100494"/>
                        </a:cubicBezTo>
                        <a:cubicBezTo>
                          <a:pt x="153665" y="215344"/>
                          <a:pt x="158450" y="244056"/>
                          <a:pt x="148880" y="248842"/>
                        </a:cubicBezTo>
                        <a:cubicBezTo>
                          <a:pt x="134523" y="253627"/>
                          <a:pt x="105811" y="267983"/>
                          <a:pt x="77098" y="267983"/>
                        </a:cubicBezTo>
                        <a:close/>
                        <a:moveTo>
                          <a:pt x="57957" y="253627"/>
                        </a:moveTo>
                        <a:cubicBezTo>
                          <a:pt x="62742" y="253627"/>
                          <a:pt x="67528" y="253627"/>
                          <a:pt x="77098" y="253627"/>
                        </a:cubicBezTo>
                        <a:cubicBezTo>
                          <a:pt x="105811" y="253627"/>
                          <a:pt x="129738" y="239271"/>
                          <a:pt x="139309" y="234485"/>
                        </a:cubicBezTo>
                        <a:cubicBezTo>
                          <a:pt x="144094" y="229700"/>
                          <a:pt x="139309" y="200988"/>
                          <a:pt x="105811" y="95708"/>
                        </a:cubicBezTo>
                        <a:cubicBezTo>
                          <a:pt x="91455" y="57425"/>
                          <a:pt x="86669" y="14356"/>
                          <a:pt x="86669" y="0"/>
                        </a:cubicBezTo>
                        <a:lnTo>
                          <a:pt x="532" y="9571"/>
                        </a:lnTo>
                        <a:cubicBezTo>
                          <a:pt x="532" y="19142"/>
                          <a:pt x="532" y="43069"/>
                          <a:pt x="14888" y="114850"/>
                        </a:cubicBezTo>
                        <a:cubicBezTo>
                          <a:pt x="34029" y="200988"/>
                          <a:pt x="53171" y="244056"/>
                          <a:pt x="57957" y="253627"/>
                        </a:cubicBezTo>
                        <a:close/>
                      </a:path>
                    </a:pathLst>
                  </a:custGeom>
                  <a:solidFill>
                    <a:srgbClr val="2A4160"/>
                  </a:solidFill>
                  <a:ln w="47824" cap="flat">
                    <a:noFill/>
                    <a:prstDash val="solid"/>
                    <a:miter/>
                  </a:ln>
                </p:spPr>
                <p:txBody>
                  <a:bodyPr rtlCol="0" anchor="ctr"/>
                  <a:lstStyle/>
                  <a:p>
                    <a:endParaRPr lang="en-US"/>
                  </a:p>
                </p:txBody>
              </p:sp>
            </p:grpSp>
            <p:sp>
              <p:nvSpPr>
                <p:cNvPr id="87" name="Freeform: Shape 86">
                  <a:extLst>
                    <a:ext uri="{FF2B5EF4-FFF2-40B4-BE49-F238E27FC236}">
                      <a16:creationId xmlns:a16="http://schemas.microsoft.com/office/drawing/2014/main" id="{8E1ED3D0-E978-4AB5-9459-A0873B98CB6F}"/>
                    </a:ext>
                  </a:extLst>
                </p:cNvPr>
                <p:cNvSpPr/>
                <p:nvPr/>
              </p:nvSpPr>
              <p:spPr>
                <a:xfrm>
                  <a:off x="9378485" y="7985120"/>
                  <a:ext cx="167489" cy="265806"/>
                </a:xfrm>
                <a:custGeom>
                  <a:avLst/>
                  <a:gdLst>
                    <a:gd name="connsiteX0" fmla="*/ 81352 w 167489"/>
                    <a:gd name="connsiteY0" fmla="*/ 244056 h 265806"/>
                    <a:gd name="connsiteX1" fmla="*/ 52640 w 167489"/>
                    <a:gd name="connsiteY1" fmla="*/ 162704 h 265806"/>
                    <a:gd name="connsiteX2" fmla="*/ 38283 w 167489"/>
                    <a:gd name="connsiteY2" fmla="*/ 81352 h 265806"/>
                    <a:gd name="connsiteX3" fmla="*/ 52640 w 167489"/>
                    <a:gd name="connsiteY3" fmla="*/ 71781 h 265806"/>
                    <a:gd name="connsiteX4" fmla="*/ 124421 w 167489"/>
                    <a:gd name="connsiteY4" fmla="*/ 57425 h 265806"/>
                    <a:gd name="connsiteX5" fmla="*/ 114850 w 167489"/>
                    <a:gd name="connsiteY5" fmla="*/ 4785 h 265806"/>
                    <a:gd name="connsiteX6" fmla="*/ 0 w 167489"/>
                    <a:gd name="connsiteY6" fmla="*/ 0 h 265806"/>
                    <a:gd name="connsiteX7" fmla="*/ 23927 w 167489"/>
                    <a:gd name="connsiteY7" fmla="*/ 129206 h 265806"/>
                    <a:gd name="connsiteX8" fmla="*/ 81352 w 167489"/>
                    <a:gd name="connsiteY8" fmla="*/ 263198 h 265806"/>
                    <a:gd name="connsiteX9" fmla="*/ 167490 w 167489"/>
                    <a:gd name="connsiteY9" fmla="*/ 244056 h 265806"/>
                    <a:gd name="connsiteX10" fmla="*/ 167490 w 167489"/>
                    <a:gd name="connsiteY10" fmla="*/ 244056 h 265806"/>
                    <a:gd name="connsiteX11" fmla="*/ 81352 w 167489"/>
                    <a:gd name="connsiteY11" fmla="*/ 244056 h 26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489" h="265806">
                      <a:moveTo>
                        <a:pt x="81352" y="244056"/>
                      </a:moveTo>
                      <a:cubicBezTo>
                        <a:pt x="66996" y="220129"/>
                        <a:pt x="57425" y="191417"/>
                        <a:pt x="52640" y="162704"/>
                      </a:cubicBezTo>
                      <a:cubicBezTo>
                        <a:pt x="43069" y="133992"/>
                        <a:pt x="38283" y="110065"/>
                        <a:pt x="38283" y="81352"/>
                      </a:cubicBezTo>
                      <a:cubicBezTo>
                        <a:pt x="38283" y="71781"/>
                        <a:pt x="43069" y="71781"/>
                        <a:pt x="52640" y="71781"/>
                      </a:cubicBezTo>
                      <a:cubicBezTo>
                        <a:pt x="76567" y="76567"/>
                        <a:pt x="105279" y="76567"/>
                        <a:pt x="124421" y="57425"/>
                      </a:cubicBezTo>
                      <a:cubicBezTo>
                        <a:pt x="119635" y="28712"/>
                        <a:pt x="114850" y="4785"/>
                        <a:pt x="114850" y="4785"/>
                      </a:cubicBezTo>
                      <a:lnTo>
                        <a:pt x="0" y="0"/>
                      </a:lnTo>
                      <a:cubicBezTo>
                        <a:pt x="0" y="0"/>
                        <a:pt x="4785" y="38283"/>
                        <a:pt x="23927" y="129206"/>
                      </a:cubicBezTo>
                      <a:cubicBezTo>
                        <a:pt x="52640" y="272769"/>
                        <a:pt x="81352" y="263198"/>
                        <a:pt x="81352" y="263198"/>
                      </a:cubicBezTo>
                      <a:cubicBezTo>
                        <a:pt x="124421" y="272769"/>
                        <a:pt x="157919" y="253627"/>
                        <a:pt x="167490" y="244056"/>
                      </a:cubicBezTo>
                      <a:cubicBezTo>
                        <a:pt x="167490" y="244056"/>
                        <a:pt x="167490" y="244056"/>
                        <a:pt x="167490" y="244056"/>
                      </a:cubicBezTo>
                      <a:cubicBezTo>
                        <a:pt x="138777" y="258412"/>
                        <a:pt x="100494" y="267983"/>
                        <a:pt x="81352" y="244056"/>
                      </a:cubicBezTo>
                      <a:close/>
                    </a:path>
                  </a:pathLst>
                </a:custGeom>
                <a:solidFill>
                  <a:srgbClr val="00728F">
                    <a:alpha val="60000"/>
                  </a:srgbClr>
                </a:solidFill>
                <a:ln w="47824" cap="flat">
                  <a:noFill/>
                  <a:prstDash val="solid"/>
                  <a:miter/>
                </a:ln>
              </p:spPr>
              <p:txBody>
                <a:bodyPr rtlCol="0" anchor="ctr"/>
                <a:lstStyle/>
                <a:p>
                  <a:endParaRPr lang="en-US"/>
                </a:p>
              </p:txBody>
            </p:sp>
            <p:grpSp>
              <p:nvGrpSpPr>
                <p:cNvPr id="88" name="Graphic 3">
                  <a:extLst>
                    <a:ext uri="{FF2B5EF4-FFF2-40B4-BE49-F238E27FC236}">
                      <a16:creationId xmlns:a16="http://schemas.microsoft.com/office/drawing/2014/main" id="{7954092A-A90A-40ED-8AF0-53DA8A862D61}"/>
                    </a:ext>
                  </a:extLst>
                </p:cNvPr>
                <p:cNvGrpSpPr/>
                <p:nvPr/>
              </p:nvGrpSpPr>
              <p:grpSpPr>
                <a:xfrm>
                  <a:off x="9359343" y="7910281"/>
                  <a:ext cx="153133" cy="127478"/>
                  <a:chOff x="9359343" y="7910281"/>
                  <a:chExt cx="153133" cy="127478"/>
                </a:xfrm>
              </p:grpSpPr>
              <p:sp>
                <p:nvSpPr>
                  <p:cNvPr id="93" name="Freeform: Shape 92">
                    <a:extLst>
                      <a:ext uri="{FF2B5EF4-FFF2-40B4-BE49-F238E27FC236}">
                        <a16:creationId xmlns:a16="http://schemas.microsoft.com/office/drawing/2014/main" id="{11D76A23-7983-4C17-B004-D3AC862C19A6}"/>
                      </a:ext>
                    </a:extLst>
                  </p:cNvPr>
                  <p:cNvSpPr/>
                  <p:nvPr/>
                </p:nvSpPr>
                <p:spPr>
                  <a:xfrm>
                    <a:off x="9359343" y="7915066"/>
                    <a:ext cx="143562" cy="119248"/>
                  </a:xfrm>
                  <a:custGeom>
                    <a:avLst/>
                    <a:gdLst>
                      <a:gd name="connsiteX0" fmla="*/ 0 w 143562"/>
                      <a:gd name="connsiteY0" fmla="*/ 22200 h 119248"/>
                      <a:gd name="connsiteX1" fmla="*/ 19142 w 143562"/>
                      <a:gd name="connsiteY1" fmla="*/ 113123 h 119248"/>
                      <a:gd name="connsiteX2" fmla="*/ 57425 w 143562"/>
                      <a:gd name="connsiteY2" fmla="*/ 117908 h 119248"/>
                      <a:gd name="connsiteX3" fmla="*/ 143563 w 143562"/>
                      <a:gd name="connsiteY3" fmla="*/ 84410 h 119248"/>
                      <a:gd name="connsiteX4" fmla="*/ 124421 w 143562"/>
                      <a:gd name="connsiteY4" fmla="*/ 3058 h 119248"/>
                      <a:gd name="connsiteX5" fmla="*/ 0 w 143562"/>
                      <a:gd name="connsiteY5" fmla="*/ 22200 h 1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562" h="119248">
                        <a:moveTo>
                          <a:pt x="0" y="22200"/>
                        </a:moveTo>
                        <a:cubicBezTo>
                          <a:pt x="0" y="22200"/>
                          <a:pt x="0" y="79625"/>
                          <a:pt x="19142" y="113123"/>
                        </a:cubicBezTo>
                        <a:cubicBezTo>
                          <a:pt x="19142" y="113123"/>
                          <a:pt x="23927" y="122694"/>
                          <a:pt x="57425" y="117908"/>
                        </a:cubicBezTo>
                        <a:cubicBezTo>
                          <a:pt x="95708" y="113123"/>
                          <a:pt x="143563" y="108337"/>
                          <a:pt x="143563" y="84410"/>
                        </a:cubicBezTo>
                        <a:cubicBezTo>
                          <a:pt x="143563" y="60483"/>
                          <a:pt x="138777" y="26985"/>
                          <a:pt x="124421" y="3058"/>
                        </a:cubicBezTo>
                        <a:cubicBezTo>
                          <a:pt x="133992" y="3058"/>
                          <a:pt x="52640" y="-11298"/>
                          <a:pt x="0" y="22200"/>
                        </a:cubicBezTo>
                        <a:close/>
                      </a:path>
                    </a:pathLst>
                  </a:custGeom>
                  <a:solidFill>
                    <a:srgbClr val="FFD900"/>
                  </a:solidFill>
                  <a:ln w="47824"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31F0DCFF-34E6-40C5-99B6-DC4637118E57}"/>
                      </a:ext>
                    </a:extLst>
                  </p:cNvPr>
                  <p:cNvSpPr/>
                  <p:nvPr/>
                </p:nvSpPr>
                <p:spPr>
                  <a:xfrm>
                    <a:off x="9359343" y="7910281"/>
                    <a:ext cx="153133" cy="127478"/>
                  </a:xfrm>
                  <a:custGeom>
                    <a:avLst/>
                    <a:gdLst>
                      <a:gd name="connsiteX0" fmla="*/ 43069 w 153133"/>
                      <a:gd name="connsiteY0" fmla="*/ 127479 h 127478"/>
                      <a:gd name="connsiteX1" fmla="*/ 43069 w 153133"/>
                      <a:gd name="connsiteY1" fmla="*/ 127479 h 127478"/>
                      <a:gd name="connsiteX2" fmla="*/ 19142 w 153133"/>
                      <a:gd name="connsiteY2" fmla="*/ 117908 h 127478"/>
                      <a:gd name="connsiteX3" fmla="*/ 0 w 153133"/>
                      <a:gd name="connsiteY3" fmla="*/ 26985 h 127478"/>
                      <a:gd name="connsiteX4" fmla="*/ 0 w 153133"/>
                      <a:gd name="connsiteY4" fmla="*/ 22200 h 127478"/>
                      <a:gd name="connsiteX5" fmla="*/ 0 w 153133"/>
                      <a:gd name="connsiteY5" fmla="*/ 22200 h 127478"/>
                      <a:gd name="connsiteX6" fmla="*/ 133992 w 153133"/>
                      <a:gd name="connsiteY6" fmla="*/ 3058 h 127478"/>
                      <a:gd name="connsiteX7" fmla="*/ 133992 w 153133"/>
                      <a:gd name="connsiteY7" fmla="*/ 3058 h 127478"/>
                      <a:gd name="connsiteX8" fmla="*/ 133992 w 153133"/>
                      <a:gd name="connsiteY8" fmla="*/ 3058 h 127478"/>
                      <a:gd name="connsiteX9" fmla="*/ 153133 w 153133"/>
                      <a:gd name="connsiteY9" fmla="*/ 84410 h 127478"/>
                      <a:gd name="connsiteX10" fmla="*/ 62211 w 153133"/>
                      <a:gd name="connsiteY10" fmla="*/ 122694 h 127478"/>
                      <a:gd name="connsiteX11" fmla="*/ 43069 w 153133"/>
                      <a:gd name="connsiteY11" fmla="*/ 127479 h 127478"/>
                      <a:gd name="connsiteX12" fmla="*/ 28712 w 153133"/>
                      <a:gd name="connsiteY12" fmla="*/ 113123 h 127478"/>
                      <a:gd name="connsiteX13" fmla="*/ 47854 w 153133"/>
                      <a:gd name="connsiteY13" fmla="*/ 117908 h 127478"/>
                      <a:gd name="connsiteX14" fmla="*/ 47854 w 153133"/>
                      <a:gd name="connsiteY14" fmla="*/ 117908 h 127478"/>
                      <a:gd name="connsiteX15" fmla="*/ 66996 w 153133"/>
                      <a:gd name="connsiteY15" fmla="*/ 117908 h 127478"/>
                      <a:gd name="connsiteX16" fmla="*/ 148348 w 153133"/>
                      <a:gd name="connsiteY16" fmla="*/ 89196 h 127478"/>
                      <a:gd name="connsiteX17" fmla="*/ 133992 w 153133"/>
                      <a:gd name="connsiteY17" fmla="*/ 12629 h 127478"/>
                      <a:gd name="connsiteX18" fmla="*/ 9571 w 153133"/>
                      <a:gd name="connsiteY18" fmla="*/ 31771 h 127478"/>
                      <a:gd name="connsiteX19" fmla="*/ 28712 w 153133"/>
                      <a:gd name="connsiteY19" fmla="*/ 113123 h 127478"/>
                      <a:gd name="connsiteX20" fmla="*/ 28712 w 153133"/>
                      <a:gd name="connsiteY20" fmla="*/ 113123 h 127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3133" h="127478">
                        <a:moveTo>
                          <a:pt x="43069" y="127479"/>
                        </a:moveTo>
                        <a:lnTo>
                          <a:pt x="43069" y="127479"/>
                        </a:lnTo>
                        <a:cubicBezTo>
                          <a:pt x="23927" y="127479"/>
                          <a:pt x="19142" y="122694"/>
                          <a:pt x="19142" y="117908"/>
                        </a:cubicBezTo>
                        <a:cubicBezTo>
                          <a:pt x="0" y="84410"/>
                          <a:pt x="0" y="26985"/>
                          <a:pt x="0" y="26985"/>
                        </a:cubicBezTo>
                        <a:lnTo>
                          <a:pt x="0" y="22200"/>
                        </a:lnTo>
                        <a:lnTo>
                          <a:pt x="0" y="22200"/>
                        </a:lnTo>
                        <a:cubicBezTo>
                          <a:pt x="52640" y="-11298"/>
                          <a:pt x="133992" y="3058"/>
                          <a:pt x="133992" y="3058"/>
                        </a:cubicBezTo>
                        <a:lnTo>
                          <a:pt x="133992" y="3058"/>
                        </a:lnTo>
                        <a:lnTo>
                          <a:pt x="133992" y="3058"/>
                        </a:lnTo>
                        <a:cubicBezTo>
                          <a:pt x="148348" y="26985"/>
                          <a:pt x="153133" y="65269"/>
                          <a:pt x="153133" y="84410"/>
                        </a:cubicBezTo>
                        <a:cubicBezTo>
                          <a:pt x="153133" y="108337"/>
                          <a:pt x="110065" y="117908"/>
                          <a:pt x="62211" y="122694"/>
                        </a:cubicBezTo>
                        <a:cubicBezTo>
                          <a:pt x="57425" y="127479"/>
                          <a:pt x="47854" y="127479"/>
                          <a:pt x="43069" y="127479"/>
                        </a:cubicBezTo>
                        <a:close/>
                        <a:moveTo>
                          <a:pt x="28712" y="113123"/>
                        </a:moveTo>
                        <a:cubicBezTo>
                          <a:pt x="28712" y="113123"/>
                          <a:pt x="33498" y="117908"/>
                          <a:pt x="47854" y="117908"/>
                        </a:cubicBezTo>
                        <a:lnTo>
                          <a:pt x="47854" y="117908"/>
                        </a:lnTo>
                        <a:cubicBezTo>
                          <a:pt x="52640" y="117908"/>
                          <a:pt x="57425" y="117908"/>
                          <a:pt x="66996" y="117908"/>
                        </a:cubicBezTo>
                        <a:cubicBezTo>
                          <a:pt x="90923" y="113123"/>
                          <a:pt x="148348" y="108337"/>
                          <a:pt x="148348" y="89196"/>
                        </a:cubicBezTo>
                        <a:cubicBezTo>
                          <a:pt x="148348" y="70054"/>
                          <a:pt x="143563" y="36556"/>
                          <a:pt x="133992" y="12629"/>
                        </a:cubicBezTo>
                        <a:cubicBezTo>
                          <a:pt x="119635" y="12629"/>
                          <a:pt x="57425" y="3058"/>
                          <a:pt x="9571" y="31771"/>
                        </a:cubicBezTo>
                        <a:cubicBezTo>
                          <a:pt x="4785" y="41341"/>
                          <a:pt x="9571" y="84410"/>
                          <a:pt x="28712" y="113123"/>
                        </a:cubicBezTo>
                        <a:lnTo>
                          <a:pt x="28712" y="113123"/>
                        </a:lnTo>
                        <a:close/>
                      </a:path>
                    </a:pathLst>
                  </a:custGeom>
                  <a:solidFill>
                    <a:srgbClr val="EA9600"/>
                  </a:solidFill>
                  <a:ln w="47824" cap="flat">
                    <a:noFill/>
                    <a:prstDash val="solid"/>
                    <a:miter/>
                  </a:ln>
                </p:spPr>
                <p:txBody>
                  <a:bodyPr rtlCol="0" anchor="ctr"/>
                  <a:lstStyle/>
                  <a:p>
                    <a:endParaRPr lang="en-US"/>
                  </a:p>
                </p:txBody>
              </p:sp>
            </p:grpSp>
            <p:grpSp>
              <p:nvGrpSpPr>
                <p:cNvPr id="89" name="Graphic 3">
                  <a:extLst>
                    <a:ext uri="{FF2B5EF4-FFF2-40B4-BE49-F238E27FC236}">
                      <a16:creationId xmlns:a16="http://schemas.microsoft.com/office/drawing/2014/main" id="{52334712-FEB1-476F-AEA1-620AE2316E6D}"/>
                    </a:ext>
                  </a:extLst>
                </p:cNvPr>
                <p:cNvGrpSpPr/>
                <p:nvPr/>
              </p:nvGrpSpPr>
              <p:grpSpPr>
                <a:xfrm>
                  <a:off x="9359343" y="7922909"/>
                  <a:ext cx="157918" cy="116189"/>
                  <a:chOff x="9359343" y="7922909"/>
                  <a:chExt cx="157918" cy="116189"/>
                </a:xfrm>
              </p:grpSpPr>
              <p:sp>
                <p:nvSpPr>
                  <p:cNvPr id="91" name="Freeform: Shape 90">
                    <a:extLst>
                      <a:ext uri="{FF2B5EF4-FFF2-40B4-BE49-F238E27FC236}">
                        <a16:creationId xmlns:a16="http://schemas.microsoft.com/office/drawing/2014/main" id="{920DAAF1-864E-40F0-B1E1-F10CEDCF2E03}"/>
                      </a:ext>
                    </a:extLst>
                  </p:cNvPr>
                  <p:cNvSpPr/>
                  <p:nvPr/>
                </p:nvSpPr>
                <p:spPr>
                  <a:xfrm>
                    <a:off x="9359343" y="7937266"/>
                    <a:ext cx="143562" cy="101833"/>
                  </a:xfrm>
                  <a:custGeom>
                    <a:avLst/>
                    <a:gdLst>
                      <a:gd name="connsiteX0" fmla="*/ 28712 w 143562"/>
                      <a:gd name="connsiteY0" fmla="*/ 76567 h 101833"/>
                      <a:gd name="connsiteX1" fmla="*/ 9571 w 143562"/>
                      <a:gd name="connsiteY1" fmla="*/ 0 h 101833"/>
                      <a:gd name="connsiteX2" fmla="*/ 0 w 143562"/>
                      <a:gd name="connsiteY2" fmla="*/ 4785 h 101833"/>
                      <a:gd name="connsiteX3" fmla="*/ 19142 w 143562"/>
                      <a:gd name="connsiteY3" fmla="*/ 95708 h 101833"/>
                      <a:gd name="connsiteX4" fmla="*/ 57425 w 143562"/>
                      <a:gd name="connsiteY4" fmla="*/ 100494 h 101833"/>
                      <a:gd name="connsiteX5" fmla="*/ 143563 w 143562"/>
                      <a:gd name="connsiteY5" fmla="*/ 66996 h 101833"/>
                      <a:gd name="connsiteX6" fmla="*/ 143563 w 143562"/>
                      <a:gd name="connsiteY6" fmla="*/ 66996 h 101833"/>
                      <a:gd name="connsiteX7" fmla="*/ 62211 w 143562"/>
                      <a:gd name="connsiteY7" fmla="*/ 86137 h 101833"/>
                      <a:gd name="connsiteX8" fmla="*/ 28712 w 143562"/>
                      <a:gd name="connsiteY8" fmla="*/ 76567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62" h="101833">
                        <a:moveTo>
                          <a:pt x="28712" y="76567"/>
                        </a:moveTo>
                        <a:cubicBezTo>
                          <a:pt x="14356" y="52640"/>
                          <a:pt x="9571" y="14356"/>
                          <a:pt x="9571" y="0"/>
                        </a:cubicBezTo>
                        <a:cubicBezTo>
                          <a:pt x="4785" y="0"/>
                          <a:pt x="4785" y="4785"/>
                          <a:pt x="0" y="4785"/>
                        </a:cubicBezTo>
                        <a:cubicBezTo>
                          <a:pt x="0" y="4785"/>
                          <a:pt x="0" y="62210"/>
                          <a:pt x="19142" y="95708"/>
                        </a:cubicBezTo>
                        <a:cubicBezTo>
                          <a:pt x="19142" y="95708"/>
                          <a:pt x="23927" y="105279"/>
                          <a:pt x="57425" y="100494"/>
                        </a:cubicBezTo>
                        <a:cubicBezTo>
                          <a:pt x="95708" y="95708"/>
                          <a:pt x="143563" y="90923"/>
                          <a:pt x="143563" y="66996"/>
                        </a:cubicBezTo>
                        <a:cubicBezTo>
                          <a:pt x="143563" y="66996"/>
                          <a:pt x="143563" y="66996"/>
                          <a:pt x="143563" y="66996"/>
                        </a:cubicBezTo>
                        <a:cubicBezTo>
                          <a:pt x="129206" y="81352"/>
                          <a:pt x="90923" y="86137"/>
                          <a:pt x="62211" y="86137"/>
                        </a:cubicBezTo>
                        <a:cubicBezTo>
                          <a:pt x="33498" y="81352"/>
                          <a:pt x="28712" y="76567"/>
                          <a:pt x="28712" y="76567"/>
                        </a:cubicBezTo>
                        <a:close/>
                      </a:path>
                    </a:pathLst>
                  </a:custGeom>
                  <a:solidFill>
                    <a:srgbClr val="FFD900"/>
                  </a:solidFill>
                  <a:ln w="47824"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D6B5C4C2-42AD-47C6-9554-1A454B51ABD6}"/>
                      </a:ext>
                    </a:extLst>
                  </p:cNvPr>
                  <p:cNvSpPr/>
                  <p:nvPr/>
                </p:nvSpPr>
                <p:spPr>
                  <a:xfrm>
                    <a:off x="9359343" y="7922909"/>
                    <a:ext cx="157918" cy="114850"/>
                  </a:xfrm>
                  <a:custGeom>
                    <a:avLst/>
                    <a:gdLst>
                      <a:gd name="connsiteX0" fmla="*/ 43069 w 157918"/>
                      <a:gd name="connsiteY0" fmla="*/ 114850 h 114850"/>
                      <a:gd name="connsiteX1" fmla="*/ 19142 w 157918"/>
                      <a:gd name="connsiteY1" fmla="*/ 105279 h 114850"/>
                      <a:gd name="connsiteX2" fmla="*/ 0 w 157918"/>
                      <a:gd name="connsiteY2" fmla="*/ 14356 h 114850"/>
                      <a:gd name="connsiteX3" fmla="*/ 0 w 157918"/>
                      <a:gd name="connsiteY3" fmla="*/ 9571 h 114850"/>
                      <a:gd name="connsiteX4" fmla="*/ 0 w 157918"/>
                      <a:gd name="connsiteY4" fmla="*/ 9571 h 114850"/>
                      <a:gd name="connsiteX5" fmla="*/ 9571 w 157918"/>
                      <a:gd name="connsiteY5" fmla="*/ 4786 h 114850"/>
                      <a:gd name="connsiteX6" fmla="*/ 14356 w 157918"/>
                      <a:gd name="connsiteY6" fmla="*/ 0 h 114850"/>
                      <a:gd name="connsiteX7" fmla="*/ 14356 w 157918"/>
                      <a:gd name="connsiteY7" fmla="*/ 4786 h 114850"/>
                      <a:gd name="connsiteX8" fmla="*/ 33498 w 157918"/>
                      <a:gd name="connsiteY8" fmla="*/ 81352 h 114850"/>
                      <a:gd name="connsiteX9" fmla="*/ 33498 w 157918"/>
                      <a:gd name="connsiteY9" fmla="*/ 81352 h 114850"/>
                      <a:gd name="connsiteX10" fmla="*/ 52640 w 157918"/>
                      <a:gd name="connsiteY10" fmla="*/ 86138 h 114850"/>
                      <a:gd name="connsiteX11" fmla="*/ 71781 w 157918"/>
                      <a:gd name="connsiteY11" fmla="*/ 86138 h 114850"/>
                      <a:gd name="connsiteX12" fmla="*/ 148348 w 157918"/>
                      <a:gd name="connsiteY12" fmla="*/ 66996 h 114850"/>
                      <a:gd name="connsiteX13" fmla="*/ 157919 w 157918"/>
                      <a:gd name="connsiteY13" fmla="*/ 62211 h 114850"/>
                      <a:gd name="connsiteX14" fmla="*/ 157919 w 157918"/>
                      <a:gd name="connsiteY14" fmla="*/ 71781 h 114850"/>
                      <a:gd name="connsiteX15" fmla="*/ 66996 w 157918"/>
                      <a:gd name="connsiteY15" fmla="*/ 110065 h 114850"/>
                      <a:gd name="connsiteX16" fmla="*/ 43069 w 157918"/>
                      <a:gd name="connsiteY16" fmla="*/ 114850 h 114850"/>
                      <a:gd name="connsiteX17" fmla="*/ 28712 w 157918"/>
                      <a:gd name="connsiteY17" fmla="*/ 100494 h 114850"/>
                      <a:gd name="connsiteX18" fmla="*/ 47854 w 157918"/>
                      <a:gd name="connsiteY18" fmla="*/ 105279 h 114850"/>
                      <a:gd name="connsiteX19" fmla="*/ 66996 w 157918"/>
                      <a:gd name="connsiteY19" fmla="*/ 105279 h 114850"/>
                      <a:gd name="connsiteX20" fmla="*/ 148348 w 157918"/>
                      <a:gd name="connsiteY20" fmla="*/ 86138 h 114850"/>
                      <a:gd name="connsiteX21" fmla="*/ 76567 w 157918"/>
                      <a:gd name="connsiteY21" fmla="*/ 100494 h 114850"/>
                      <a:gd name="connsiteX22" fmla="*/ 57425 w 157918"/>
                      <a:gd name="connsiteY22" fmla="*/ 100494 h 114850"/>
                      <a:gd name="connsiteX23" fmla="*/ 33498 w 157918"/>
                      <a:gd name="connsiteY23" fmla="*/ 90923 h 114850"/>
                      <a:gd name="connsiteX24" fmla="*/ 14356 w 157918"/>
                      <a:gd name="connsiteY24" fmla="*/ 33498 h 114850"/>
                      <a:gd name="connsiteX25" fmla="*/ 28712 w 157918"/>
                      <a:gd name="connsiteY25" fmla="*/ 100494 h 114850"/>
                      <a:gd name="connsiteX26" fmla="*/ 28712 w 157918"/>
                      <a:gd name="connsiteY26" fmla="*/ 100494 h 11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918" h="114850">
                        <a:moveTo>
                          <a:pt x="43069" y="114850"/>
                        </a:moveTo>
                        <a:cubicBezTo>
                          <a:pt x="23927" y="114850"/>
                          <a:pt x="19142" y="110065"/>
                          <a:pt x="19142" y="105279"/>
                        </a:cubicBezTo>
                        <a:cubicBezTo>
                          <a:pt x="0" y="71781"/>
                          <a:pt x="0" y="14356"/>
                          <a:pt x="0" y="14356"/>
                        </a:cubicBezTo>
                        <a:lnTo>
                          <a:pt x="0" y="9571"/>
                        </a:lnTo>
                        <a:lnTo>
                          <a:pt x="0" y="9571"/>
                        </a:lnTo>
                        <a:cubicBezTo>
                          <a:pt x="4785" y="9571"/>
                          <a:pt x="4785" y="4786"/>
                          <a:pt x="9571" y="4786"/>
                        </a:cubicBezTo>
                        <a:lnTo>
                          <a:pt x="14356" y="0"/>
                        </a:lnTo>
                        <a:lnTo>
                          <a:pt x="14356" y="4786"/>
                        </a:lnTo>
                        <a:cubicBezTo>
                          <a:pt x="14356" y="23927"/>
                          <a:pt x="19142" y="57425"/>
                          <a:pt x="33498" y="81352"/>
                        </a:cubicBezTo>
                        <a:lnTo>
                          <a:pt x="33498" y="81352"/>
                        </a:lnTo>
                        <a:cubicBezTo>
                          <a:pt x="33498" y="81352"/>
                          <a:pt x="38283" y="86138"/>
                          <a:pt x="52640" y="86138"/>
                        </a:cubicBezTo>
                        <a:cubicBezTo>
                          <a:pt x="57425" y="86138"/>
                          <a:pt x="62211" y="86138"/>
                          <a:pt x="71781" y="86138"/>
                        </a:cubicBezTo>
                        <a:cubicBezTo>
                          <a:pt x="90923" y="86138"/>
                          <a:pt x="133992" y="81352"/>
                          <a:pt x="148348" y="66996"/>
                        </a:cubicBezTo>
                        <a:lnTo>
                          <a:pt x="157919" y="62211"/>
                        </a:lnTo>
                        <a:lnTo>
                          <a:pt x="157919" y="71781"/>
                        </a:lnTo>
                        <a:cubicBezTo>
                          <a:pt x="157919" y="95708"/>
                          <a:pt x="114850" y="105279"/>
                          <a:pt x="66996" y="110065"/>
                        </a:cubicBezTo>
                        <a:cubicBezTo>
                          <a:pt x="57425" y="114850"/>
                          <a:pt x="47854" y="114850"/>
                          <a:pt x="43069" y="114850"/>
                        </a:cubicBezTo>
                        <a:close/>
                        <a:moveTo>
                          <a:pt x="28712" y="100494"/>
                        </a:moveTo>
                        <a:cubicBezTo>
                          <a:pt x="28712" y="100494"/>
                          <a:pt x="33498" y="105279"/>
                          <a:pt x="47854" y="105279"/>
                        </a:cubicBezTo>
                        <a:cubicBezTo>
                          <a:pt x="52640" y="105279"/>
                          <a:pt x="57425" y="105279"/>
                          <a:pt x="66996" y="105279"/>
                        </a:cubicBezTo>
                        <a:cubicBezTo>
                          <a:pt x="86138" y="105279"/>
                          <a:pt x="133992" y="100494"/>
                          <a:pt x="148348" y="86138"/>
                        </a:cubicBezTo>
                        <a:cubicBezTo>
                          <a:pt x="129206" y="95708"/>
                          <a:pt x="100494" y="100494"/>
                          <a:pt x="76567" y="100494"/>
                        </a:cubicBezTo>
                        <a:cubicBezTo>
                          <a:pt x="71781" y="100494"/>
                          <a:pt x="62211" y="100494"/>
                          <a:pt x="57425" y="100494"/>
                        </a:cubicBezTo>
                        <a:cubicBezTo>
                          <a:pt x="38283" y="100494"/>
                          <a:pt x="33498" y="95708"/>
                          <a:pt x="33498" y="90923"/>
                        </a:cubicBezTo>
                        <a:cubicBezTo>
                          <a:pt x="23927" y="76567"/>
                          <a:pt x="19142" y="52640"/>
                          <a:pt x="14356" y="33498"/>
                        </a:cubicBezTo>
                        <a:cubicBezTo>
                          <a:pt x="9571" y="52640"/>
                          <a:pt x="14356" y="81352"/>
                          <a:pt x="28712" y="100494"/>
                        </a:cubicBezTo>
                        <a:lnTo>
                          <a:pt x="28712" y="100494"/>
                        </a:lnTo>
                        <a:close/>
                      </a:path>
                    </a:pathLst>
                  </a:custGeom>
                  <a:solidFill>
                    <a:srgbClr val="EA9600"/>
                  </a:solidFill>
                  <a:ln w="47824" cap="flat">
                    <a:noFill/>
                    <a:prstDash val="solid"/>
                    <a:miter/>
                  </a:ln>
                </p:spPr>
                <p:txBody>
                  <a:bodyPr rtlCol="0" anchor="ctr"/>
                  <a:lstStyle/>
                  <a:p>
                    <a:endParaRPr lang="en-US"/>
                  </a:p>
                </p:txBody>
              </p:sp>
            </p:grpSp>
            <p:sp>
              <p:nvSpPr>
                <p:cNvPr id="90" name="Freeform: Shape 89">
                  <a:extLst>
                    <a:ext uri="{FF2B5EF4-FFF2-40B4-BE49-F238E27FC236}">
                      <a16:creationId xmlns:a16="http://schemas.microsoft.com/office/drawing/2014/main" id="{6044570C-0B10-4A80-B6B5-701F0BD0CFA4}"/>
                    </a:ext>
                  </a:extLst>
                </p:cNvPr>
                <p:cNvSpPr/>
                <p:nvPr/>
              </p:nvSpPr>
              <p:spPr>
                <a:xfrm>
                  <a:off x="9359343" y="7932480"/>
                  <a:ext cx="146705" cy="101833"/>
                </a:xfrm>
                <a:custGeom>
                  <a:avLst/>
                  <a:gdLst>
                    <a:gd name="connsiteX0" fmla="*/ 138777 w 146705"/>
                    <a:gd name="connsiteY0" fmla="*/ 0 h 101833"/>
                    <a:gd name="connsiteX1" fmla="*/ 76567 w 146705"/>
                    <a:gd name="connsiteY1" fmla="*/ 43069 h 101833"/>
                    <a:gd name="connsiteX2" fmla="*/ 19142 w 146705"/>
                    <a:gd name="connsiteY2" fmla="*/ 38283 h 101833"/>
                    <a:gd name="connsiteX3" fmla="*/ 14356 w 146705"/>
                    <a:gd name="connsiteY3" fmla="*/ 23927 h 101833"/>
                    <a:gd name="connsiteX4" fmla="*/ 9571 w 146705"/>
                    <a:gd name="connsiteY4" fmla="*/ 0 h 101833"/>
                    <a:gd name="connsiteX5" fmla="*/ 0 w 146705"/>
                    <a:gd name="connsiteY5" fmla="*/ 4786 h 101833"/>
                    <a:gd name="connsiteX6" fmla="*/ 19142 w 146705"/>
                    <a:gd name="connsiteY6" fmla="*/ 95708 h 101833"/>
                    <a:gd name="connsiteX7" fmla="*/ 57425 w 146705"/>
                    <a:gd name="connsiteY7" fmla="*/ 100494 h 101833"/>
                    <a:gd name="connsiteX8" fmla="*/ 143563 w 146705"/>
                    <a:gd name="connsiteY8" fmla="*/ 66996 h 101833"/>
                    <a:gd name="connsiteX9" fmla="*/ 138777 w 146705"/>
                    <a:gd name="connsiteY9" fmla="*/ 0 h 10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705" h="101833">
                      <a:moveTo>
                        <a:pt x="138777" y="0"/>
                      </a:moveTo>
                      <a:cubicBezTo>
                        <a:pt x="129206" y="23927"/>
                        <a:pt x="105279" y="38283"/>
                        <a:pt x="76567" y="43069"/>
                      </a:cubicBezTo>
                      <a:cubicBezTo>
                        <a:pt x="62211" y="43069"/>
                        <a:pt x="28712" y="47854"/>
                        <a:pt x="19142" y="38283"/>
                      </a:cubicBezTo>
                      <a:cubicBezTo>
                        <a:pt x="14356" y="33498"/>
                        <a:pt x="14356" y="28713"/>
                        <a:pt x="14356" y="23927"/>
                      </a:cubicBezTo>
                      <a:cubicBezTo>
                        <a:pt x="14356" y="14356"/>
                        <a:pt x="9571" y="4786"/>
                        <a:pt x="9571" y="0"/>
                      </a:cubicBezTo>
                      <a:cubicBezTo>
                        <a:pt x="4785" y="0"/>
                        <a:pt x="0" y="4786"/>
                        <a:pt x="0" y="4786"/>
                      </a:cubicBezTo>
                      <a:cubicBezTo>
                        <a:pt x="0" y="4786"/>
                        <a:pt x="0" y="62210"/>
                        <a:pt x="19142" y="95708"/>
                      </a:cubicBezTo>
                      <a:cubicBezTo>
                        <a:pt x="19142" y="95708"/>
                        <a:pt x="23927" y="105279"/>
                        <a:pt x="57425" y="100494"/>
                      </a:cubicBezTo>
                      <a:cubicBezTo>
                        <a:pt x="95708" y="95708"/>
                        <a:pt x="143563" y="90923"/>
                        <a:pt x="143563" y="66996"/>
                      </a:cubicBezTo>
                      <a:cubicBezTo>
                        <a:pt x="148348" y="47854"/>
                        <a:pt x="148348" y="23927"/>
                        <a:pt x="138777" y="0"/>
                      </a:cubicBezTo>
                      <a:close/>
                    </a:path>
                  </a:pathLst>
                </a:custGeom>
                <a:solidFill>
                  <a:srgbClr val="FFD900"/>
                </a:solidFill>
                <a:ln w="47824" cap="flat">
                  <a:noFill/>
                  <a:prstDash val="solid"/>
                  <a:miter/>
                </a:ln>
              </p:spPr>
              <p:txBody>
                <a:bodyPr rtlCol="0" anchor="ctr"/>
                <a:lstStyle/>
                <a:p>
                  <a:endParaRPr lang="en-US"/>
                </a:p>
              </p:txBody>
            </p:sp>
          </p:grpSp>
          <p:sp>
            <p:nvSpPr>
              <p:cNvPr id="79" name="Freeform: Shape 78">
                <a:extLst>
                  <a:ext uri="{FF2B5EF4-FFF2-40B4-BE49-F238E27FC236}">
                    <a16:creationId xmlns:a16="http://schemas.microsoft.com/office/drawing/2014/main" id="{49E9E3C2-9B80-4F05-9379-F49860B75A25}"/>
                  </a:ext>
                </a:extLst>
              </p:cNvPr>
              <p:cNvSpPr/>
              <p:nvPr/>
            </p:nvSpPr>
            <p:spPr>
              <a:xfrm>
                <a:off x="8513388" y="7774562"/>
                <a:ext cx="463194" cy="907010"/>
              </a:xfrm>
              <a:custGeom>
                <a:avLst/>
                <a:gdLst>
                  <a:gd name="connsiteX0" fmla="*/ 123357 w 463194"/>
                  <a:gd name="connsiteY0" fmla="*/ 875731 h 907010"/>
                  <a:gd name="connsiteX1" fmla="*/ 51576 w 463194"/>
                  <a:gd name="connsiteY1" fmla="*/ 0 h 907010"/>
                  <a:gd name="connsiteX2" fmla="*/ 314774 w 463194"/>
                  <a:gd name="connsiteY2" fmla="*/ 66996 h 907010"/>
                  <a:gd name="connsiteX3" fmla="*/ 463122 w 463194"/>
                  <a:gd name="connsiteY3" fmla="*/ 890087 h 907010"/>
                  <a:gd name="connsiteX4" fmla="*/ 123357 w 463194"/>
                  <a:gd name="connsiteY4" fmla="*/ 875731 h 907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194" h="907010">
                    <a:moveTo>
                      <a:pt x="123357" y="875731"/>
                    </a:moveTo>
                    <a:cubicBezTo>
                      <a:pt x="27649" y="827877"/>
                      <a:pt x="-58489" y="272769"/>
                      <a:pt x="51576" y="0"/>
                    </a:cubicBezTo>
                    <a:cubicBezTo>
                      <a:pt x="51576" y="0"/>
                      <a:pt x="128143" y="38283"/>
                      <a:pt x="314774" y="66996"/>
                    </a:cubicBezTo>
                    <a:cubicBezTo>
                      <a:pt x="314774" y="66996"/>
                      <a:pt x="314774" y="435473"/>
                      <a:pt x="463122" y="890087"/>
                    </a:cubicBezTo>
                    <a:cubicBezTo>
                      <a:pt x="467907" y="894873"/>
                      <a:pt x="233422" y="933156"/>
                      <a:pt x="123357" y="875731"/>
                    </a:cubicBezTo>
                    <a:close/>
                  </a:path>
                </a:pathLst>
              </a:custGeom>
              <a:solidFill>
                <a:srgbClr val="FFBC00">
                  <a:alpha val="50000"/>
                </a:srgbClr>
              </a:solidFill>
              <a:ln w="47824"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97BC6E33-3905-47A0-B4FE-11580A91B8B1}"/>
                  </a:ext>
                </a:extLst>
              </p:cNvPr>
              <p:cNvSpPr/>
              <p:nvPr/>
            </p:nvSpPr>
            <p:spPr>
              <a:xfrm>
                <a:off x="8527744" y="7774562"/>
                <a:ext cx="467907" cy="907373"/>
              </a:xfrm>
              <a:custGeom>
                <a:avLst/>
                <a:gdLst>
                  <a:gd name="connsiteX0" fmla="*/ 300418 w 467907"/>
                  <a:gd name="connsiteY0" fmla="*/ 71781 h 907373"/>
                  <a:gd name="connsiteX1" fmla="*/ 295633 w 467907"/>
                  <a:gd name="connsiteY1" fmla="*/ 71781 h 907373"/>
                  <a:gd name="connsiteX2" fmla="*/ 357843 w 467907"/>
                  <a:gd name="connsiteY2" fmla="*/ 736954 h 907373"/>
                  <a:gd name="connsiteX3" fmla="*/ 362628 w 467907"/>
                  <a:gd name="connsiteY3" fmla="*/ 827877 h 907373"/>
                  <a:gd name="connsiteX4" fmla="*/ 238207 w 467907"/>
                  <a:gd name="connsiteY4" fmla="*/ 62210 h 907373"/>
                  <a:gd name="connsiteX5" fmla="*/ 238207 w 467907"/>
                  <a:gd name="connsiteY5" fmla="*/ 62210 h 907373"/>
                  <a:gd name="connsiteX6" fmla="*/ 252564 w 467907"/>
                  <a:gd name="connsiteY6" fmla="*/ 789594 h 907373"/>
                  <a:gd name="connsiteX7" fmla="*/ 252564 w 467907"/>
                  <a:gd name="connsiteY7" fmla="*/ 847019 h 907373"/>
                  <a:gd name="connsiteX8" fmla="*/ 128143 w 467907"/>
                  <a:gd name="connsiteY8" fmla="*/ 239271 h 907373"/>
                  <a:gd name="connsiteX9" fmla="*/ 118572 w 467907"/>
                  <a:gd name="connsiteY9" fmla="*/ 114850 h 907373"/>
                  <a:gd name="connsiteX10" fmla="*/ 118572 w 467907"/>
                  <a:gd name="connsiteY10" fmla="*/ 66996 h 907373"/>
                  <a:gd name="connsiteX11" fmla="*/ 123357 w 467907"/>
                  <a:gd name="connsiteY11" fmla="*/ 741740 h 907373"/>
                  <a:gd name="connsiteX12" fmla="*/ 128143 w 467907"/>
                  <a:gd name="connsiteY12" fmla="*/ 813521 h 907373"/>
                  <a:gd name="connsiteX13" fmla="*/ 37220 w 467907"/>
                  <a:gd name="connsiteY13" fmla="*/ 473756 h 907373"/>
                  <a:gd name="connsiteX14" fmla="*/ 51576 w 467907"/>
                  <a:gd name="connsiteY14" fmla="*/ 0 h 907373"/>
                  <a:gd name="connsiteX15" fmla="*/ 51576 w 467907"/>
                  <a:gd name="connsiteY15" fmla="*/ 0 h 907373"/>
                  <a:gd name="connsiteX16" fmla="*/ 123357 w 467907"/>
                  <a:gd name="connsiteY16" fmla="*/ 875731 h 907373"/>
                  <a:gd name="connsiteX17" fmla="*/ 467908 w 467907"/>
                  <a:gd name="connsiteY17" fmla="*/ 894873 h 907373"/>
                  <a:gd name="connsiteX18" fmla="*/ 300418 w 467907"/>
                  <a:gd name="connsiteY18" fmla="*/ 71781 h 9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7907" h="907373">
                    <a:moveTo>
                      <a:pt x="300418" y="71781"/>
                    </a:moveTo>
                    <a:cubicBezTo>
                      <a:pt x="300418" y="71781"/>
                      <a:pt x="295633" y="71781"/>
                      <a:pt x="295633" y="71781"/>
                    </a:cubicBezTo>
                    <a:cubicBezTo>
                      <a:pt x="286062" y="133992"/>
                      <a:pt x="338701" y="631675"/>
                      <a:pt x="357843" y="736954"/>
                    </a:cubicBezTo>
                    <a:cubicBezTo>
                      <a:pt x="357843" y="751310"/>
                      <a:pt x="367414" y="842233"/>
                      <a:pt x="362628" y="827877"/>
                    </a:cubicBezTo>
                    <a:cubicBezTo>
                      <a:pt x="247778" y="526396"/>
                      <a:pt x="247778" y="124421"/>
                      <a:pt x="238207" y="62210"/>
                    </a:cubicBezTo>
                    <a:cubicBezTo>
                      <a:pt x="238207" y="62210"/>
                      <a:pt x="238207" y="62210"/>
                      <a:pt x="238207" y="62210"/>
                    </a:cubicBezTo>
                    <a:cubicBezTo>
                      <a:pt x="199924" y="167490"/>
                      <a:pt x="238207" y="655602"/>
                      <a:pt x="252564" y="789594"/>
                    </a:cubicBezTo>
                    <a:cubicBezTo>
                      <a:pt x="252564" y="799164"/>
                      <a:pt x="257349" y="856590"/>
                      <a:pt x="252564" y="847019"/>
                    </a:cubicBezTo>
                    <a:cubicBezTo>
                      <a:pt x="180783" y="746525"/>
                      <a:pt x="132928" y="306267"/>
                      <a:pt x="128143" y="239271"/>
                    </a:cubicBezTo>
                    <a:cubicBezTo>
                      <a:pt x="123357" y="196202"/>
                      <a:pt x="118572" y="157919"/>
                      <a:pt x="118572" y="114850"/>
                    </a:cubicBezTo>
                    <a:cubicBezTo>
                      <a:pt x="118572" y="100494"/>
                      <a:pt x="118572" y="81352"/>
                      <a:pt x="118572" y="66996"/>
                    </a:cubicBezTo>
                    <a:cubicBezTo>
                      <a:pt x="18078" y="325408"/>
                      <a:pt x="118572" y="684315"/>
                      <a:pt x="123357" y="741740"/>
                    </a:cubicBezTo>
                    <a:cubicBezTo>
                      <a:pt x="123357" y="751310"/>
                      <a:pt x="132928" y="818306"/>
                      <a:pt x="128143" y="813521"/>
                    </a:cubicBezTo>
                    <a:cubicBezTo>
                      <a:pt x="61147" y="756096"/>
                      <a:pt x="46791" y="555108"/>
                      <a:pt x="37220" y="473756"/>
                    </a:cubicBezTo>
                    <a:cubicBezTo>
                      <a:pt x="18078" y="315837"/>
                      <a:pt x="32435" y="157919"/>
                      <a:pt x="51576" y="0"/>
                    </a:cubicBezTo>
                    <a:lnTo>
                      <a:pt x="51576" y="0"/>
                    </a:lnTo>
                    <a:cubicBezTo>
                      <a:pt x="-58488" y="272769"/>
                      <a:pt x="27649" y="823091"/>
                      <a:pt x="123357" y="875731"/>
                    </a:cubicBezTo>
                    <a:cubicBezTo>
                      <a:pt x="233422" y="933156"/>
                      <a:pt x="467908" y="894873"/>
                      <a:pt x="467908" y="894873"/>
                    </a:cubicBezTo>
                    <a:cubicBezTo>
                      <a:pt x="300418" y="440258"/>
                      <a:pt x="300418" y="71781"/>
                      <a:pt x="300418" y="71781"/>
                    </a:cubicBezTo>
                    <a:close/>
                  </a:path>
                </a:pathLst>
              </a:custGeom>
              <a:solidFill>
                <a:srgbClr val="C17429">
                  <a:alpha val="30000"/>
                </a:srgbClr>
              </a:solidFill>
              <a:ln w="47824" cap="flat">
                <a:noFill/>
                <a:prstDash val="solid"/>
                <a:miter/>
              </a:ln>
            </p:spPr>
            <p:txBody>
              <a:bodyPr rtlCol="0" anchor="ctr"/>
              <a:lstStyle/>
              <a:p>
                <a:endParaRPr lang="en-US"/>
              </a:p>
            </p:txBody>
          </p:sp>
          <p:sp>
            <p:nvSpPr>
              <p:cNvPr id="81" name="Freeform: Shape 80">
                <a:extLst>
                  <a:ext uri="{FF2B5EF4-FFF2-40B4-BE49-F238E27FC236}">
                    <a16:creationId xmlns:a16="http://schemas.microsoft.com/office/drawing/2014/main" id="{DCC87DEF-DB1F-4B07-A894-E1609C7E8A05}"/>
                  </a:ext>
                </a:extLst>
              </p:cNvPr>
              <p:cNvSpPr/>
              <p:nvPr/>
            </p:nvSpPr>
            <p:spPr>
              <a:xfrm>
                <a:off x="8383118" y="7596588"/>
                <a:ext cx="239270" cy="441171"/>
              </a:xfrm>
              <a:custGeom>
                <a:avLst/>
                <a:gdLst>
                  <a:gd name="connsiteX0" fmla="*/ 239271 w 239270"/>
                  <a:gd name="connsiteY0" fmla="*/ 913 h 441171"/>
                  <a:gd name="connsiteX1" fmla="*/ 52640 w 239270"/>
                  <a:gd name="connsiteY1" fmla="*/ 139690 h 441171"/>
                  <a:gd name="connsiteX2" fmla="*/ 0 w 239270"/>
                  <a:gd name="connsiteY2" fmla="*/ 441171 h 441171"/>
                  <a:gd name="connsiteX3" fmla="*/ 9571 w 239270"/>
                  <a:gd name="connsiteY3" fmla="*/ 374175 h 441171"/>
                  <a:gd name="connsiteX4" fmla="*/ 57425 w 239270"/>
                  <a:gd name="connsiteY4" fmla="*/ 173188 h 441171"/>
                  <a:gd name="connsiteX5" fmla="*/ 110065 w 239270"/>
                  <a:gd name="connsiteY5" fmla="*/ 67909 h 441171"/>
                  <a:gd name="connsiteX6" fmla="*/ 210558 w 239270"/>
                  <a:gd name="connsiteY6" fmla="*/ 5699 h 441171"/>
                  <a:gd name="connsiteX7" fmla="*/ 239271 w 239270"/>
                  <a:gd name="connsiteY7" fmla="*/ 913 h 44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270" h="441171">
                    <a:moveTo>
                      <a:pt x="239271" y="913"/>
                    </a:moveTo>
                    <a:cubicBezTo>
                      <a:pt x="143563" y="-8658"/>
                      <a:pt x="81352" y="58338"/>
                      <a:pt x="52640" y="139690"/>
                    </a:cubicBezTo>
                    <a:cubicBezTo>
                      <a:pt x="23927" y="221042"/>
                      <a:pt x="0" y="359819"/>
                      <a:pt x="0" y="441171"/>
                    </a:cubicBezTo>
                    <a:cubicBezTo>
                      <a:pt x="0" y="441171"/>
                      <a:pt x="9571" y="374175"/>
                      <a:pt x="9571" y="374175"/>
                    </a:cubicBezTo>
                    <a:cubicBezTo>
                      <a:pt x="23927" y="288038"/>
                      <a:pt x="33498" y="244969"/>
                      <a:pt x="57425" y="173188"/>
                    </a:cubicBezTo>
                    <a:cubicBezTo>
                      <a:pt x="66996" y="134905"/>
                      <a:pt x="86138" y="96621"/>
                      <a:pt x="110065" y="67909"/>
                    </a:cubicBezTo>
                    <a:cubicBezTo>
                      <a:pt x="143563" y="29626"/>
                      <a:pt x="172275" y="15269"/>
                      <a:pt x="210558" y="5699"/>
                    </a:cubicBezTo>
                    <a:cubicBezTo>
                      <a:pt x="210558" y="5699"/>
                      <a:pt x="239271" y="913"/>
                      <a:pt x="239271" y="913"/>
                    </a:cubicBezTo>
                    <a:close/>
                  </a:path>
                </a:pathLst>
              </a:custGeom>
              <a:solidFill>
                <a:srgbClr val="FFFFFF"/>
              </a:solidFill>
              <a:ln w="47824" cap="flat">
                <a:noFill/>
                <a:prstDash val="solid"/>
                <a:miter/>
              </a:ln>
            </p:spPr>
            <p:txBody>
              <a:bodyPr rtlCol="0" anchor="ctr"/>
              <a:lstStyle/>
              <a:p>
                <a:endParaRPr lang="en-US"/>
              </a:p>
            </p:txBody>
          </p:sp>
          <p:sp>
            <p:nvSpPr>
              <p:cNvPr id="82" name="Freeform: Shape 81">
                <a:extLst>
                  <a:ext uri="{FF2B5EF4-FFF2-40B4-BE49-F238E27FC236}">
                    <a16:creationId xmlns:a16="http://schemas.microsoft.com/office/drawing/2014/main" id="{5F070F0F-9AC5-4345-A31E-B4B706991B62}"/>
                  </a:ext>
                </a:extLst>
              </p:cNvPr>
              <p:cNvSpPr/>
              <p:nvPr/>
            </p:nvSpPr>
            <p:spPr>
              <a:xfrm>
                <a:off x="8866445" y="7579590"/>
                <a:ext cx="646031" cy="290680"/>
              </a:xfrm>
              <a:custGeom>
                <a:avLst/>
                <a:gdLst>
                  <a:gd name="connsiteX0" fmla="*/ 602963 w 646031"/>
                  <a:gd name="connsiteY0" fmla="*/ 151903 h 290680"/>
                  <a:gd name="connsiteX1" fmla="*/ 555109 w 646031"/>
                  <a:gd name="connsiteY1" fmla="*/ 51409 h 290680"/>
                  <a:gd name="connsiteX2" fmla="*/ 349336 w 646031"/>
                  <a:gd name="connsiteY2" fmla="*/ 3555 h 290680"/>
                  <a:gd name="connsiteX3" fmla="*/ 349336 w 646031"/>
                  <a:gd name="connsiteY3" fmla="*/ 8340 h 290680"/>
                  <a:gd name="connsiteX4" fmla="*/ 516825 w 646031"/>
                  <a:gd name="connsiteY4" fmla="*/ 37053 h 290680"/>
                  <a:gd name="connsiteX5" fmla="*/ 0 w 646031"/>
                  <a:gd name="connsiteY5" fmla="*/ 118405 h 290680"/>
                  <a:gd name="connsiteX6" fmla="*/ 401975 w 646031"/>
                  <a:gd name="connsiteY6" fmla="*/ 70551 h 290680"/>
                  <a:gd name="connsiteX7" fmla="*/ 531182 w 646031"/>
                  <a:gd name="connsiteY7" fmla="*/ 56195 h 290680"/>
                  <a:gd name="connsiteX8" fmla="*/ 535967 w 646031"/>
                  <a:gd name="connsiteY8" fmla="*/ 56195 h 290680"/>
                  <a:gd name="connsiteX9" fmla="*/ 550323 w 646031"/>
                  <a:gd name="connsiteY9" fmla="*/ 75336 h 290680"/>
                  <a:gd name="connsiteX10" fmla="*/ 593392 w 646031"/>
                  <a:gd name="connsiteY10" fmla="*/ 166259 h 290680"/>
                  <a:gd name="connsiteX11" fmla="*/ 641246 w 646031"/>
                  <a:gd name="connsiteY11" fmla="*/ 290680 h 290680"/>
                  <a:gd name="connsiteX12" fmla="*/ 646031 w 646031"/>
                  <a:gd name="connsiteY12" fmla="*/ 290680 h 290680"/>
                  <a:gd name="connsiteX13" fmla="*/ 602963 w 646031"/>
                  <a:gd name="connsiteY13" fmla="*/ 151903 h 29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6031" h="290680">
                    <a:moveTo>
                      <a:pt x="602963" y="151903"/>
                    </a:moveTo>
                    <a:cubicBezTo>
                      <a:pt x="588607" y="118405"/>
                      <a:pt x="579036" y="84907"/>
                      <a:pt x="555109" y="51409"/>
                    </a:cubicBezTo>
                    <a:cubicBezTo>
                      <a:pt x="507255" y="-10801"/>
                      <a:pt x="421117" y="-1230"/>
                      <a:pt x="349336" y="3555"/>
                    </a:cubicBezTo>
                    <a:cubicBezTo>
                      <a:pt x="349336" y="3555"/>
                      <a:pt x="349336" y="8340"/>
                      <a:pt x="349336" y="8340"/>
                    </a:cubicBezTo>
                    <a:cubicBezTo>
                      <a:pt x="406761" y="8340"/>
                      <a:pt x="468971" y="8340"/>
                      <a:pt x="516825" y="37053"/>
                    </a:cubicBezTo>
                    <a:cubicBezTo>
                      <a:pt x="435473" y="46624"/>
                      <a:pt x="0" y="113620"/>
                      <a:pt x="0" y="118405"/>
                    </a:cubicBezTo>
                    <a:cubicBezTo>
                      <a:pt x="86138" y="127976"/>
                      <a:pt x="354121" y="75336"/>
                      <a:pt x="401975" y="70551"/>
                    </a:cubicBezTo>
                    <a:cubicBezTo>
                      <a:pt x="445044" y="65765"/>
                      <a:pt x="488113" y="65765"/>
                      <a:pt x="531182" y="56195"/>
                    </a:cubicBezTo>
                    <a:cubicBezTo>
                      <a:pt x="531182" y="56195"/>
                      <a:pt x="531182" y="56195"/>
                      <a:pt x="535967" y="56195"/>
                    </a:cubicBezTo>
                    <a:cubicBezTo>
                      <a:pt x="540752" y="60980"/>
                      <a:pt x="545538" y="65765"/>
                      <a:pt x="550323" y="75336"/>
                    </a:cubicBezTo>
                    <a:cubicBezTo>
                      <a:pt x="569465" y="104049"/>
                      <a:pt x="583821" y="137547"/>
                      <a:pt x="593392" y="166259"/>
                    </a:cubicBezTo>
                    <a:cubicBezTo>
                      <a:pt x="612534" y="209328"/>
                      <a:pt x="626890" y="247611"/>
                      <a:pt x="641246" y="290680"/>
                    </a:cubicBezTo>
                    <a:cubicBezTo>
                      <a:pt x="641246" y="290680"/>
                      <a:pt x="646031" y="290680"/>
                      <a:pt x="646031" y="290680"/>
                    </a:cubicBezTo>
                    <a:cubicBezTo>
                      <a:pt x="636461" y="242826"/>
                      <a:pt x="617319" y="199757"/>
                      <a:pt x="602963" y="151903"/>
                    </a:cubicBezTo>
                    <a:close/>
                  </a:path>
                </a:pathLst>
              </a:custGeom>
              <a:solidFill>
                <a:srgbClr val="57CAE5"/>
              </a:solidFill>
              <a:ln w="47824"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695E86AC-BDA9-4836-A9DC-634EDFAB5F95}"/>
                  </a:ext>
                </a:extLst>
              </p:cNvPr>
              <p:cNvSpPr/>
              <p:nvPr/>
            </p:nvSpPr>
            <p:spPr>
              <a:xfrm>
                <a:off x="9000437" y="8492374"/>
                <a:ext cx="531181" cy="113786"/>
              </a:xfrm>
              <a:custGeom>
                <a:avLst/>
                <a:gdLst>
                  <a:gd name="connsiteX0" fmla="*/ 531181 w 531181"/>
                  <a:gd name="connsiteY0" fmla="*/ 0 h 113786"/>
                  <a:gd name="connsiteX1" fmla="*/ 397190 w 531181"/>
                  <a:gd name="connsiteY1" fmla="*/ 33498 h 113786"/>
                  <a:gd name="connsiteX2" fmla="*/ 267983 w 531181"/>
                  <a:gd name="connsiteY2" fmla="*/ 71781 h 113786"/>
                  <a:gd name="connsiteX3" fmla="*/ 0 w 531181"/>
                  <a:gd name="connsiteY3" fmla="*/ 100494 h 113786"/>
                  <a:gd name="connsiteX4" fmla="*/ 0 w 531181"/>
                  <a:gd name="connsiteY4" fmla="*/ 100494 h 113786"/>
                  <a:gd name="connsiteX5" fmla="*/ 258413 w 531181"/>
                  <a:gd name="connsiteY5" fmla="*/ 86138 h 113786"/>
                  <a:gd name="connsiteX6" fmla="*/ 392404 w 531181"/>
                  <a:gd name="connsiteY6" fmla="*/ 47854 h 113786"/>
                  <a:gd name="connsiteX7" fmla="*/ 454615 w 531181"/>
                  <a:gd name="connsiteY7" fmla="*/ 28712 h 113786"/>
                  <a:gd name="connsiteX8" fmla="*/ 531181 w 531181"/>
                  <a:gd name="connsiteY8" fmla="*/ 0 h 113786"/>
                  <a:gd name="connsiteX9" fmla="*/ 531181 w 531181"/>
                  <a:gd name="connsiteY9" fmla="*/ 0 h 11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181" h="113786">
                    <a:moveTo>
                      <a:pt x="531181" y="0"/>
                    </a:moveTo>
                    <a:cubicBezTo>
                      <a:pt x="488112" y="9571"/>
                      <a:pt x="440258" y="19142"/>
                      <a:pt x="397190" y="33498"/>
                    </a:cubicBezTo>
                    <a:cubicBezTo>
                      <a:pt x="354121" y="43069"/>
                      <a:pt x="311052" y="57425"/>
                      <a:pt x="267983" y="71781"/>
                    </a:cubicBezTo>
                    <a:cubicBezTo>
                      <a:pt x="181846" y="95708"/>
                      <a:pt x="86138" y="119635"/>
                      <a:pt x="0" y="100494"/>
                    </a:cubicBezTo>
                    <a:cubicBezTo>
                      <a:pt x="0" y="100494"/>
                      <a:pt x="0" y="100494"/>
                      <a:pt x="0" y="100494"/>
                    </a:cubicBezTo>
                    <a:cubicBezTo>
                      <a:pt x="81352" y="129206"/>
                      <a:pt x="177060" y="105279"/>
                      <a:pt x="258413" y="86138"/>
                    </a:cubicBezTo>
                    <a:cubicBezTo>
                      <a:pt x="301481" y="76567"/>
                      <a:pt x="349336" y="62211"/>
                      <a:pt x="392404" y="47854"/>
                    </a:cubicBezTo>
                    <a:cubicBezTo>
                      <a:pt x="411546" y="43069"/>
                      <a:pt x="430688" y="33498"/>
                      <a:pt x="454615" y="28712"/>
                    </a:cubicBezTo>
                    <a:cubicBezTo>
                      <a:pt x="478542" y="23927"/>
                      <a:pt x="507254" y="14356"/>
                      <a:pt x="531181" y="0"/>
                    </a:cubicBezTo>
                    <a:cubicBezTo>
                      <a:pt x="531181" y="0"/>
                      <a:pt x="531181" y="0"/>
                      <a:pt x="531181" y="0"/>
                    </a:cubicBezTo>
                    <a:close/>
                  </a:path>
                </a:pathLst>
              </a:custGeom>
              <a:solidFill>
                <a:srgbClr val="FFFFFF"/>
              </a:solidFill>
              <a:ln w="47824" cap="flat">
                <a:noFill/>
                <a:prstDash val="solid"/>
                <a:miter/>
              </a:ln>
            </p:spPr>
            <p:txBody>
              <a:bodyPr rtlCol="0" anchor="ctr"/>
              <a:lstStyle/>
              <a:p>
                <a:endParaRPr lang="en-US"/>
              </a:p>
            </p:txBody>
          </p:sp>
          <p:sp>
            <p:nvSpPr>
              <p:cNvPr id="84" name="Freeform: Shape 83">
                <a:extLst>
                  <a:ext uri="{FF2B5EF4-FFF2-40B4-BE49-F238E27FC236}">
                    <a16:creationId xmlns:a16="http://schemas.microsoft.com/office/drawing/2014/main" id="{7C547E14-4AFD-4E55-AEEB-E1F35A98B560}"/>
                  </a:ext>
                </a:extLst>
              </p:cNvPr>
              <p:cNvSpPr/>
              <p:nvPr/>
            </p:nvSpPr>
            <p:spPr>
              <a:xfrm>
                <a:off x="8789879" y="7468295"/>
                <a:ext cx="334979" cy="71781"/>
              </a:xfrm>
              <a:custGeom>
                <a:avLst/>
                <a:gdLst>
                  <a:gd name="connsiteX0" fmla="*/ 334979 w 334979"/>
                  <a:gd name="connsiteY0" fmla="*/ 9571 h 71781"/>
                  <a:gd name="connsiteX1" fmla="*/ 244056 w 334979"/>
                  <a:gd name="connsiteY1" fmla="*/ 0 h 71781"/>
                  <a:gd name="connsiteX2" fmla="*/ 148348 w 334979"/>
                  <a:gd name="connsiteY2" fmla="*/ 4786 h 71781"/>
                  <a:gd name="connsiteX3" fmla="*/ 0 w 334979"/>
                  <a:gd name="connsiteY3" fmla="*/ 66996 h 71781"/>
                  <a:gd name="connsiteX4" fmla="*/ 4785 w 334979"/>
                  <a:gd name="connsiteY4" fmla="*/ 71781 h 71781"/>
                  <a:gd name="connsiteX5" fmla="*/ 162704 w 334979"/>
                  <a:gd name="connsiteY5" fmla="*/ 23927 h 71781"/>
                  <a:gd name="connsiteX6" fmla="*/ 330194 w 334979"/>
                  <a:gd name="connsiteY6" fmla="*/ 19142 h 71781"/>
                  <a:gd name="connsiteX7" fmla="*/ 334979 w 334979"/>
                  <a:gd name="connsiteY7" fmla="*/ 9571 h 7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4979" h="71781">
                    <a:moveTo>
                      <a:pt x="334979" y="9571"/>
                    </a:moveTo>
                    <a:cubicBezTo>
                      <a:pt x="306267" y="0"/>
                      <a:pt x="277554" y="0"/>
                      <a:pt x="244056" y="0"/>
                    </a:cubicBezTo>
                    <a:cubicBezTo>
                      <a:pt x="210558" y="0"/>
                      <a:pt x="181846" y="0"/>
                      <a:pt x="148348" y="4786"/>
                    </a:cubicBezTo>
                    <a:cubicBezTo>
                      <a:pt x="95708" y="9571"/>
                      <a:pt x="38283" y="28713"/>
                      <a:pt x="0" y="66996"/>
                    </a:cubicBezTo>
                    <a:cubicBezTo>
                      <a:pt x="0" y="66996"/>
                      <a:pt x="0" y="71781"/>
                      <a:pt x="4785" y="71781"/>
                    </a:cubicBezTo>
                    <a:cubicBezTo>
                      <a:pt x="52640" y="38283"/>
                      <a:pt x="110065" y="28713"/>
                      <a:pt x="162704" y="23927"/>
                    </a:cubicBezTo>
                    <a:cubicBezTo>
                      <a:pt x="220129" y="19142"/>
                      <a:pt x="277554" y="14356"/>
                      <a:pt x="330194" y="19142"/>
                    </a:cubicBezTo>
                    <a:cubicBezTo>
                      <a:pt x="334979" y="14356"/>
                      <a:pt x="334979" y="9571"/>
                      <a:pt x="334979" y="9571"/>
                    </a:cubicBezTo>
                    <a:close/>
                  </a:path>
                </a:pathLst>
              </a:custGeom>
              <a:solidFill>
                <a:srgbClr val="57CAE5"/>
              </a:solidFill>
              <a:ln w="47824" cap="flat">
                <a:noFill/>
                <a:prstDash val="solid"/>
                <a:miter/>
              </a:ln>
            </p:spPr>
            <p:txBody>
              <a:bodyPr rtlCol="0" anchor="ctr"/>
              <a:lstStyle/>
              <a:p>
                <a:endParaRPr lang="en-US"/>
              </a:p>
            </p:txBody>
          </p:sp>
        </p:grpSp>
        <p:grpSp>
          <p:nvGrpSpPr>
            <p:cNvPr id="30" name="Graphic 3">
              <a:extLst>
                <a:ext uri="{FF2B5EF4-FFF2-40B4-BE49-F238E27FC236}">
                  <a16:creationId xmlns:a16="http://schemas.microsoft.com/office/drawing/2014/main" id="{132B78BC-EBBA-41C9-92F8-088245A43F40}"/>
                </a:ext>
              </a:extLst>
            </p:cNvPr>
            <p:cNvGrpSpPr/>
            <p:nvPr/>
          </p:nvGrpSpPr>
          <p:grpSpPr>
            <a:xfrm>
              <a:off x="8099582" y="7808060"/>
              <a:ext cx="714223" cy="449828"/>
              <a:chOff x="8099582" y="7808060"/>
              <a:chExt cx="714223" cy="449828"/>
            </a:xfrm>
          </p:grpSpPr>
          <p:grpSp>
            <p:nvGrpSpPr>
              <p:cNvPr id="31" name="Graphic 3">
                <a:extLst>
                  <a:ext uri="{FF2B5EF4-FFF2-40B4-BE49-F238E27FC236}">
                    <a16:creationId xmlns:a16="http://schemas.microsoft.com/office/drawing/2014/main" id="{061154BF-CB9C-4970-B58B-A7E6E7B15052}"/>
                  </a:ext>
                </a:extLst>
              </p:cNvPr>
              <p:cNvGrpSpPr/>
              <p:nvPr/>
            </p:nvGrpSpPr>
            <p:grpSpPr>
              <a:xfrm>
                <a:off x="8099582" y="7808060"/>
                <a:ext cx="714223" cy="449828"/>
                <a:chOff x="8099582" y="7808060"/>
                <a:chExt cx="714223" cy="449828"/>
              </a:xfrm>
            </p:grpSpPr>
            <p:grpSp>
              <p:nvGrpSpPr>
                <p:cNvPr id="43" name="Graphic 3">
                  <a:extLst>
                    <a:ext uri="{FF2B5EF4-FFF2-40B4-BE49-F238E27FC236}">
                      <a16:creationId xmlns:a16="http://schemas.microsoft.com/office/drawing/2014/main" id="{EAFC93F3-BC03-4ACF-9396-36973A911806}"/>
                    </a:ext>
                  </a:extLst>
                </p:cNvPr>
                <p:cNvGrpSpPr/>
                <p:nvPr/>
              </p:nvGrpSpPr>
              <p:grpSpPr>
                <a:xfrm>
                  <a:off x="8099582" y="7812845"/>
                  <a:ext cx="714223" cy="445043"/>
                  <a:chOff x="8099582" y="7812845"/>
                  <a:chExt cx="714223" cy="445043"/>
                </a:xfrm>
              </p:grpSpPr>
              <p:sp>
                <p:nvSpPr>
                  <p:cNvPr id="52" name="Freeform: Shape 51">
                    <a:extLst>
                      <a:ext uri="{FF2B5EF4-FFF2-40B4-BE49-F238E27FC236}">
                        <a16:creationId xmlns:a16="http://schemas.microsoft.com/office/drawing/2014/main" id="{B6CDD5DB-22DC-47C7-8E5E-A65E0AF4A6F7}"/>
                      </a:ext>
                    </a:extLst>
                  </p:cNvPr>
                  <p:cNvSpPr/>
                  <p:nvPr/>
                </p:nvSpPr>
                <p:spPr>
                  <a:xfrm>
                    <a:off x="8099851" y="7812845"/>
                    <a:ext cx="691904" cy="439748"/>
                  </a:xfrm>
                  <a:custGeom>
                    <a:avLst/>
                    <a:gdLst>
                      <a:gd name="connsiteX0" fmla="*/ 690028 w 691904"/>
                      <a:gd name="connsiteY0" fmla="*/ 200988 h 439748"/>
                      <a:gd name="connsiteX1" fmla="*/ 632603 w 691904"/>
                      <a:gd name="connsiteY1" fmla="*/ 172275 h 439748"/>
                      <a:gd name="connsiteX2" fmla="*/ 541680 w 691904"/>
                      <a:gd name="connsiteY2" fmla="*/ 167490 h 439748"/>
                      <a:gd name="connsiteX3" fmla="*/ 455542 w 691904"/>
                      <a:gd name="connsiteY3" fmla="*/ 181846 h 439748"/>
                      <a:gd name="connsiteX4" fmla="*/ 512967 w 691904"/>
                      <a:gd name="connsiteY4" fmla="*/ 138777 h 439748"/>
                      <a:gd name="connsiteX5" fmla="*/ 632603 w 691904"/>
                      <a:gd name="connsiteY5" fmla="*/ 124421 h 439748"/>
                      <a:gd name="connsiteX6" fmla="*/ 675672 w 691904"/>
                      <a:gd name="connsiteY6" fmla="*/ 86137 h 439748"/>
                      <a:gd name="connsiteX7" fmla="*/ 637388 w 691904"/>
                      <a:gd name="connsiteY7" fmla="*/ 43069 h 439748"/>
                      <a:gd name="connsiteX8" fmla="*/ 422044 w 691904"/>
                      <a:gd name="connsiteY8" fmla="*/ 90923 h 439748"/>
                      <a:gd name="connsiteX9" fmla="*/ 355048 w 691904"/>
                      <a:gd name="connsiteY9" fmla="*/ 181846 h 439748"/>
                      <a:gd name="connsiteX10" fmla="*/ 321551 w 691904"/>
                      <a:gd name="connsiteY10" fmla="*/ 229700 h 439748"/>
                      <a:gd name="connsiteX11" fmla="*/ 268911 w 691904"/>
                      <a:gd name="connsiteY11" fmla="*/ 224915 h 439748"/>
                      <a:gd name="connsiteX12" fmla="*/ 221057 w 691904"/>
                      <a:gd name="connsiteY12" fmla="*/ 215344 h 439748"/>
                      <a:gd name="connsiteX13" fmla="*/ 240198 w 691904"/>
                      <a:gd name="connsiteY13" fmla="*/ 172275 h 439748"/>
                      <a:gd name="connsiteX14" fmla="*/ 268911 w 691904"/>
                      <a:gd name="connsiteY14" fmla="*/ 119635 h 439748"/>
                      <a:gd name="connsiteX15" fmla="*/ 225842 w 691904"/>
                      <a:gd name="connsiteY15" fmla="*/ 57425 h 439748"/>
                      <a:gd name="connsiteX16" fmla="*/ 125349 w 691904"/>
                      <a:gd name="connsiteY16" fmla="*/ 0 h 439748"/>
                      <a:gd name="connsiteX17" fmla="*/ 96636 w 691904"/>
                      <a:gd name="connsiteY17" fmla="*/ 38283 h 439748"/>
                      <a:gd name="connsiteX18" fmla="*/ 39211 w 691904"/>
                      <a:gd name="connsiteY18" fmla="*/ 138777 h 439748"/>
                      <a:gd name="connsiteX19" fmla="*/ 927 w 691904"/>
                      <a:gd name="connsiteY19" fmla="*/ 239271 h 439748"/>
                      <a:gd name="connsiteX20" fmla="*/ 29640 w 691904"/>
                      <a:gd name="connsiteY20" fmla="*/ 315838 h 439748"/>
                      <a:gd name="connsiteX21" fmla="*/ 201915 w 691904"/>
                      <a:gd name="connsiteY21" fmla="*/ 392404 h 439748"/>
                      <a:gd name="connsiteX22" fmla="*/ 297624 w 691904"/>
                      <a:gd name="connsiteY22" fmla="*/ 397190 h 439748"/>
                      <a:gd name="connsiteX23" fmla="*/ 331121 w 691904"/>
                      <a:gd name="connsiteY23" fmla="*/ 430687 h 439748"/>
                      <a:gd name="connsiteX24" fmla="*/ 417259 w 691904"/>
                      <a:gd name="connsiteY24" fmla="*/ 430687 h 439748"/>
                      <a:gd name="connsiteX25" fmla="*/ 465113 w 691904"/>
                      <a:gd name="connsiteY25" fmla="*/ 401975 h 439748"/>
                      <a:gd name="connsiteX26" fmla="*/ 532109 w 691904"/>
                      <a:gd name="connsiteY26" fmla="*/ 411546 h 439748"/>
                      <a:gd name="connsiteX27" fmla="*/ 608676 w 691904"/>
                      <a:gd name="connsiteY27" fmla="*/ 435473 h 439748"/>
                      <a:gd name="connsiteX28" fmla="*/ 623032 w 691904"/>
                      <a:gd name="connsiteY28" fmla="*/ 397190 h 439748"/>
                      <a:gd name="connsiteX29" fmla="*/ 551251 w 691904"/>
                      <a:gd name="connsiteY29" fmla="*/ 339765 h 439748"/>
                      <a:gd name="connsiteX30" fmla="*/ 479469 w 691904"/>
                      <a:gd name="connsiteY30" fmla="*/ 334979 h 439748"/>
                      <a:gd name="connsiteX31" fmla="*/ 594319 w 691904"/>
                      <a:gd name="connsiteY31" fmla="*/ 344550 h 439748"/>
                      <a:gd name="connsiteX32" fmla="*/ 675672 w 691904"/>
                      <a:gd name="connsiteY32" fmla="*/ 330194 h 439748"/>
                      <a:gd name="connsiteX33" fmla="*/ 603890 w 691904"/>
                      <a:gd name="connsiteY33" fmla="*/ 272769 h 439748"/>
                      <a:gd name="connsiteX34" fmla="*/ 479469 w 691904"/>
                      <a:gd name="connsiteY34" fmla="*/ 267983 h 439748"/>
                      <a:gd name="connsiteX35" fmla="*/ 618246 w 691904"/>
                      <a:gd name="connsiteY35" fmla="*/ 253627 h 439748"/>
                      <a:gd name="connsiteX36" fmla="*/ 680457 w 691904"/>
                      <a:gd name="connsiteY36" fmla="*/ 244056 h 439748"/>
                      <a:gd name="connsiteX37" fmla="*/ 690028 w 691904"/>
                      <a:gd name="connsiteY37" fmla="*/ 200988 h 43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91904" h="439748">
                        <a:moveTo>
                          <a:pt x="690028" y="200988"/>
                        </a:moveTo>
                        <a:cubicBezTo>
                          <a:pt x="675672" y="181846"/>
                          <a:pt x="656530" y="172275"/>
                          <a:pt x="632603" y="172275"/>
                        </a:cubicBezTo>
                        <a:cubicBezTo>
                          <a:pt x="603890" y="167490"/>
                          <a:pt x="575178" y="167490"/>
                          <a:pt x="541680" y="167490"/>
                        </a:cubicBezTo>
                        <a:cubicBezTo>
                          <a:pt x="517753" y="167490"/>
                          <a:pt x="484255" y="172275"/>
                          <a:pt x="455542" y="181846"/>
                        </a:cubicBezTo>
                        <a:cubicBezTo>
                          <a:pt x="469899" y="162704"/>
                          <a:pt x="489040" y="148348"/>
                          <a:pt x="512967" y="138777"/>
                        </a:cubicBezTo>
                        <a:cubicBezTo>
                          <a:pt x="551251" y="124421"/>
                          <a:pt x="594319" y="133992"/>
                          <a:pt x="632603" y="124421"/>
                        </a:cubicBezTo>
                        <a:cubicBezTo>
                          <a:pt x="651745" y="119635"/>
                          <a:pt x="670886" y="110065"/>
                          <a:pt x="675672" y="86137"/>
                        </a:cubicBezTo>
                        <a:cubicBezTo>
                          <a:pt x="675672" y="62210"/>
                          <a:pt x="656530" y="47854"/>
                          <a:pt x="637388" y="43069"/>
                        </a:cubicBezTo>
                        <a:cubicBezTo>
                          <a:pt x="560822" y="23927"/>
                          <a:pt x="479469" y="38283"/>
                          <a:pt x="422044" y="90923"/>
                        </a:cubicBezTo>
                        <a:cubicBezTo>
                          <a:pt x="393332" y="114850"/>
                          <a:pt x="374190" y="153133"/>
                          <a:pt x="355048" y="181846"/>
                        </a:cubicBezTo>
                        <a:cubicBezTo>
                          <a:pt x="345478" y="196202"/>
                          <a:pt x="335907" y="215344"/>
                          <a:pt x="321551" y="229700"/>
                        </a:cubicBezTo>
                        <a:cubicBezTo>
                          <a:pt x="302409" y="229700"/>
                          <a:pt x="288053" y="229700"/>
                          <a:pt x="268911" y="224915"/>
                        </a:cubicBezTo>
                        <a:cubicBezTo>
                          <a:pt x="254555" y="224915"/>
                          <a:pt x="235413" y="220129"/>
                          <a:pt x="221057" y="215344"/>
                        </a:cubicBezTo>
                        <a:cubicBezTo>
                          <a:pt x="225842" y="200988"/>
                          <a:pt x="230628" y="186631"/>
                          <a:pt x="240198" y="172275"/>
                        </a:cubicBezTo>
                        <a:cubicBezTo>
                          <a:pt x="249769" y="153133"/>
                          <a:pt x="259340" y="133992"/>
                          <a:pt x="268911" y="119635"/>
                        </a:cubicBezTo>
                        <a:cubicBezTo>
                          <a:pt x="254555" y="95708"/>
                          <a:pt x="244984" y="76567"/>
                          <a:pt x="225842" y="57425"/>
                        </a:cubicBezTo>
                        <a:cubicBezTo>
                          <a:pt x="197130" y="28713"/>
                          <a:pt x="163632" y="9571"/>
                          <a:pt x="125349" y="0"/>
                        </a:cubicBezTo>
                        <a:cubicBezTo>
                          <a:pt x="115778" y="9571"/>
                          <a:pt x="106207" y="23927"/>
                          <a:pt x="96636" y="38283"/>
                        </a:cubicBezTo>
                        <a:cubicBezTo>
                          <a:pt x="77494" y="71781"/>
                          <a:pt x="58353" y="105279"/>
                          <a:pt x="39211" y="138777"/>
                        </a:cubicBezTo>
                        <a:cubicBezTo>
                          <a:pt x="24855" y="172275"/>
                          <a:pt x="5713" y="200988"/>
                          <a:pt x="927" y="239271"/>
                        </a:cubicBezTo>
                        <a:cubicBezTo>
                          <a:pt x="-3858" y="267983"/>
                          <a:pt x="10499" y="291911"/>
                          <a:pt x="29640" y="315838"/>
                        </a:cubicBezTo>
                        <a:cubicBezTo>
                          <a:pt x="67923" y="368477"/>
                          <a:pt x="139705" y="382833"/>
                          <a:pt x="201915" y="392404"/>
                        </a:cubicBezTo>
                        <a:cubicBezTo>
                          <a:pt x="230628" y="397190"/>
                          <a:pt x="264125" y="397190"/>
                          <a:pt x="297624" y="397190"/>
                        </a:cubicBezTo>
                        <a:cubicBezTo>
                          <a:pt x="307194" y="411546"/>
                          <a:pt x="316765" y="425902"/>
                          <a:pt x="331121" y="430687"/>
                        </a:cubicBezTo>
                        <a:cubicBezTo>
                          <a:pt x="359834" y="445044"/>
                          <a:pt x="388547" y="440258"/>
                          <a:pt x="417259" y="430687"/>
                        </a:cubicBezTo>
                        <a:cubicBezTo>
                          <a:pt x="436401" y="421117"/>
                          <a:pt x="450757" y="411546"/>
                          <a:pt x="465113" y="401975"/>
                        </a:cubicBezTo>
                        <a:cubicBezTo>
                          <a:pt x="484255" y="382833"/>
                          <a:pt x="512967" y="401975"/>
                          <a:pt x="532109" y="411546"/>
                        </a:cubicBezTo>
                        <a:cubicBezTo>
                          <a:pt x="556036" y="425902"/>
                          <a:pt x="579963" y="435473"/>
                          <a:pt x="608676" y="435473"/>
                        </a:cubicBezTo>
                        <a:cubicBezTo>
                          <a:pt x="627817" y="430687"/>
                          <a:pt x="632603" y="416331"/>
                          <a:pt x="623032" y="397190"/>
                        </a:cubicBezTo>
                        <a:cubicBezTo>
                          <a:pt x="608676" y="373262"/>
                          <a:pt x="579963" y="349335"/>
                          <a:pt x="551251" y="339765"/>
                        </a:cubicBezTo>
                        <a:cubicBezTo>
                          <a:pt x="517753" y="325408"/>
                          <a:pt x="484255" y="334979"/>
                          <a:pt x="479469" y="334979"/>
                        </a:cubicBezTo>
                        <a:cubicBezTo>
                          <a:pt x="512967" y="334979"/>
                          <a:pt x="517753" y="330194"/>
                          <a:pt x="594319" y="344550"/>
                        </a:cubicBezTo>
                        <a:cubicBezTo>
                          <a:pt x="613461" y="349335"/>
                          <a:pt x="675672" y="368477"/>
                          <a:pt x="675672" y="330194"/>
                        </a:cubicBezTo>
                        <a:cubicBezTo>
                          <a:pt x="675672" y="296696"/>
                          <a:pt x="632603" y="282340"/>
                          <a:pt x="603890" y="272769"/>
                        </a:cubicBezTo>
                        <a:cubicBezTo>
                          <a:pt x="575178" y="263198"/>
                          <a:pt x="508182" y="267983"/>
                          <a:pt x="479469" y="267983"/>
                        </a:cubicBezTo>
                        <a:cubicBezTo>
                          <a:pt x="512967" y="253627"/>
                          <a:pt x="584749" y="253627"/>
                          <a:pt x="618246" y="253627"/>
                        </a:cubicBezTo>
                        <a:cubicBezTo>
                          <a:pt x="642174" y="253627"/>
                          <a:pt x="661315" y="253627"/>
                          <a:pt x="680457" y="244056"/>
                        </a:cubicBezTo>
                        <a:cubicBezTo>
                          <a:pt x="690028" y="224915"/>
                          <a:pt x="694813" y="210558"/>
                          <a:pt x="690028" y="200988"/>
                        </a:cubicBezTo>
                        <a:close/>
                      </a:path>
                    </a:pathLst>
                  </a:custGeom>
                  <a:solidFill>
                    <a:srgbClr val="FBC98F"/>
                  </a:solidFill>
                  <a:ln w="47824"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10A6A281-2C5D-4470-8634-7A570565C847}"/>
                      </a:ext>
                    </a:extLst>
                  </p:cNvPr>
                  <p:cNvSpPr/>
                  <p:nvPr/>
                </p:nvSpPr>
                <p:spPr>
                  <a:xfrm>
                    <a:off x="8099582" y="7812845"/>
                    <a:ext cx="714223" cy="445043"/>
                  </a:xfrm>
                  <a:custGeom>
                    <a:avLst/>
                    <a:gdLst>
                      <a:gd name="connsiteX0" fmla="*/ 364888 w 714223"/>
                      <a:gd name="connsiteY0" fmla="*/ 445044 h 445043"/>
                      <a:gd name="connsiteX1" fmla="*/ 326605 w 714223"/>
                      <a:gd name="connsiteY1" fmla="*/ 435473 h 445043"/>
                      <a:gd name="connsiteX2" fmla="*/ 293107 w 714223"/>
                      <a:gd name="connsiteY2" fmla="*/ 401975 h 445043"/>
                      <a:gd name="connsiteX3" fmla="*/ 202184 w 714223"/>
                      <a:gd name="connsiteY3" fmla="*/ 397190 h 445043"/>
                      <a:gd name="connsiteX4" fmla="*/ 29909 w 714223"/>
                      <a:gd name="connsiteY4" fmla="*/ 320623 h 445043"/>
                      <a:gd name="connsiteX5" fmla="*/ 1196 w 714223"/>
                      <a:gd name="connsiteY5" fmla="*/ 239271 h 445043"/>
                      <a:gd name="connsiteX6" fmla="*/ 39480 w 714223"/>
                      <a:gd name="connsiteY6" fmla="*/ 138777 h 445043"/>
                      <a:gd name="connsiteX7" fmla="*/ 44265 w 714223"/>
                      <a:gd name="connsiteY7" fmla="*/ 129206 h 445043"/>
                      <a:gd name="connsiteX8" fmla="*/ 96905 w 714223"/>
                      <a:gd name="connsiteY8" fmla="*/ 38283 h 445043"/>
                      <a:gd name="connsiteX9" fmla="*/ 125617 w 714223"/>
                      <a:gd name="connsiteY9" fmla="*/ 0 h 445043"/>
                      <a:gd name="connsiteX10" fmla="*/ 130403 w 714223"/>
                      <a:gd name="connsiteY10" fmla="*/ 0 h 445043"/>
                      <a:gd name="connsiteX11" fmla="*/ 230897 w 714223"/>
                      <a:gd name="connsiteY11" fmla="*/ 57425 h 445043"/>
                      <a:gd name="connsiteX12" fmla="*/ 273965 w 714223"/>
                      <a:gd name="connsiteY12" fmla="*/ 114850 h 445043"/>
                      <a:gd name="connsiteX13" fmla="*/ 278751 w 714223"/>
                      <a:gd name="connsiteY13" fmla="*/ 119635 h 445043"/>
                      <a:gd name="connsiteX14" fmla="*/ 278751 w 714223"/>
                      <a:gd name="connsiteY14" fmla="*/ 124421 h 445043"/>
                      <a:gd name="connsiteX15" fmla="*/ 269180 w 714223"/>
                      <a:gd name="connsiteY15" fmla="*/ 143562 h 445043"/>
                      <a:gd name="connsiteX16" fmla="*/ 250038 w 714223"/>
                      <a:gd name="connsiteY16" fmla="*/ 181846 h 445043"/>
                      <a:gd name="connsiteX17" fmla="*/ 235682 w 714223"/>
                      <a:gd name="connsiteY17" fmla="*/ 220129 h 445043"/>
                      <a:gd name="connsiteX18" fmla="*/ 278751 w 714223"/>
                      <a:gd name="connsiteY18" fmla="*/ 224915 h 445043"/>
                      <a:gd name="connsiteX19" fmla="*/ 331390 w 714223"/>
                      <a:gd name="connsiteY19" fmla="*/ 229700 h 445043"/>
                      <a:gd name="connsiteX20" fmla="*/ 360103 w 714223"/>
                      <a:gd name="connsiteY20" fmla="*/ 186631 h 445043"/>
                      <a:gd name="connsiteX21" fmla="*/ 369674 w 714223"/>
                      <a:gd name="connsiteY21" fmla="*/ 172275 h 445043"/>
                      <a:gd name="connsiteX22" fmla="*/ 436670 w 714223"/>
                      <a:gd name="connsiteY22" fmla="*/ 86137 h 445043"/>
                      <a:gd name="connsiteX23" fmla="*/ 594588 w 714223"/>
                      <a:gd name="connsiteY23" fmla="*/ 33498 h 445043"/>
                      <a:gd name="connsiteX24" fmla="*/ 656799 w 714223"/>
                      <a:gd name="connsiteY24" fmla="*/ 43069 h 445043"/>
                      <a:gd name="connsiteX25" fmla="*/ 699868 w 714223"/>
                      <a:gd name="connsiteY25" fmla="*/ 90923 h 445043"/>
                      <a:gd name="connsiteX26" fmla="*/ 652013 w 714223"/>
                      <a:gd name="connsiteY26" fmla="*/ 133992 h 445043"/>
                      <a:gd name="connsiteX27" fmla="*/ 594588 w 714223"/>
                      <a:gd name="connsiteY27" fmla="*/ 138777 h 445043"/>
                      <a:gd name="connsiteX28" fmla="*/ 532378 w 714223"/>
                      <a:gd name="connsiteY28" fmla="*/ 148348 h 445043"/>
                      <a:gd name="connsiteX29" fmla="*/ 489309 w 714223"/>
                      <a:gd name="connsiteY29" fmla="*/ 172275 h 445043"/>
                      <a:gd name="connsiteX30" fmla="*/ 556305 w 714223"/>
                      <a:gd name="connsiteY30" fmla="*/ 162704 h 445043"/>
                      <a:gd name="connsiteX31" fmla="*/ 647228 w 714223"/>
                      <a:gd name="connsiteY31" fmla="*/ 167490 h 445043"/>
                      <a:gd name="connsiteX32" fmla="*/ 709438 w 714223"/>
                      <a:gd name="connsiteY32" fmla="*/ 200988 h 445043"/>
                      <a:gd name="connsiteX33" fmla="*/ 714224 w 714223"/>
                      <a:gd name="connsiteY33" fmla="*/ 220129 h 445043"/>
                      <a:gd name="connsiteX34" fmla="*/ 699868 w 714223"/>
                      <a:gd name="connsiteY34" fmla="*/ 244056 h 445043"/>
                      <a:gd name="connsiteX35" fmla="*/ 652013 w 714223"/>
                      <a:gd name="connsiteY35" fmla="*/ 258413 h 445043"/>
                      <a:gd name="connsiteX36" fmla="*/ 652013 w 714223"/>
                      <a:gd name="connsiteY36" fmla="*/ 258413 h 445043"/>
                      <a:gd name="connsiteX37" fmla="*/ 637657 w 714223"/>
                      <a:gd name="connsiteY37" fmla="*/ 258413 h 445043"/>
                      <a:gd name="connsiteX38" fmla="*/ 623301 w 714223"/>
                      <a:gd name="connsiteY38" fmla="*/ 258413 h 445043"/>
                      <a:gd name="connsiteX39" fmla="*/ 561090 w 714223"/>
                      <a:gd name="connsiteY39" fmla="*/ 263198 h 445043"/>
                      <a:gd name="connsiteX40" fmla="*/ 623301 w 714223"/>
                      <a:gd name="connsiteY40" fmla="*/ 267983 h 445043"/>
                      <a:gd name="connsiteX41" fmla="*/ 699868 w 714223"/>
                      <a:gd name="connsiteY41" fmla="*/ 330194 h 445043"/>
                      <a:gd name="connsiteX42" fmla="*/ 661584 w 714223"/>
                      <a:gd name="connsiteY42" fmla="*/ 358906 h 445043"/>
                      <a:gd name="connsiteX43" fmla="*/ 618515 w 714223"/>
                      <a:gd name="connsiteY43" fmla="*/ 354121 h 445043"/>
                      <a:gd name="connsiteX44" fmla="*/ 613730 w 714223"/>
                      <a:gd name="connsiteY44" fmla="*/ 354121 h 445043"/>
                      <a:gd name="connsiteX45" fmla="*/ 589803 w 714223"/>
                      <a:gd name="connsiteY45" fmla="*/ 349335 h 445043"/>
                      <a:gd name="connsiteX46" fmla="*/ 642442 w 714223"/>
                      <a:gd name="connsiteY46" fmla="*/ 401975 h 445043"/>
                      <a:gd name="connsiteX47" fmla="*/ 642442 w 714223"/>
                      <a:gd name="connsiteY47" fmla="*/ 430687 h 445043"/>
                      <a:gd name="connsiteX48" fmla="*/ 618515 w 714223"/>
                      <a:gd name="connsiteY48" fmla="*/ 445044 h 445043"/>
                      <a:gd name="connsiteX49" fmla="*/ 608945 w 714223"/>
                      <a:gd name="connsiteY49" fmla="*/ 445044 h 445043"/>
                      <a:gd name="connsiteX50" fmla="*/ 541949 w 714223"/>
                      <a:gd name="connsiteY50" fmla="*/ 421117 h 445043"/>
                      <a:gd name="connsiteX51" fmla="*/ 537163 w 714223"/>
                      <a:gd name="connsiteY51" fmla="*/ 416331 h 445043"/>
                      <a:gd name="connsiteX52" fmla="*/ 498880 w 714223"/>
                      <a:gd name="connsiteY52" fmla="*/ 401975 h 445043"/>
                      <a:gd name="connsiteX53" fmla="*/ 484524 w 714223"/>
                      <a:gd name="connsiteY53" fmla="*/ 406760 h 445043"/>
                      <a:gd name="connsiteX54" fmla="*/ 436670 w 714223"/>
                      <a:gd name="connsiteY54" fmla="*/ 440258 h 445043"/>
                      <a:gd name="connsiteX55" fmla="*/ 364888 w 714223"/>
                      <a:gd name="connsiteY55" fmla="*/ 445044 h 445043"/>
                      <a:gd name="connsiteX56" fmla="*/ 293107 w 714223"/>
                      <a:gd name="connsiteY56" fmla="*/ 387619 h 445043"/>
                      <a:gd name="connsiteX57" fmla="*/ 293107 w 714223"/>
                      <a:gd name="connsiteY57" fmla="*/ 387619 h 445043"/>
                      <a:gd name="connsiteX58" fmla="*/ 331390 w 714223"/>
                      <a:gd name="connsiteY58" fmla="*/ 421117 h 445043"/>
                      <a:gd name="connsiteX59" fmla="*/ 412743 w 714223"/>
                      <a:gd name="connsiteY59" fmla="*/ 421117 h 445043"/>
                      <a:gd name="connsiteX60" fmla="*/ 460597 w 714223"/>
                      <a:gd name="connsiteY60" fmla="*/ 392404 h 445043"/>
                      <a:gd name="connsiteX61" fmla="*/ 484524 w 714223"/>
                      <a:gd name="connsiteY61" fmla="*/ 382833 h 445043"/>
                      <a:gd name="connsiteX62" fmla="*/ 527592 w 714223"/>
                      <a:gd name="connsiteY62" fmla="*/ 397190 h 445043"/>
                      <a:gd name="connsiteX63" fmla="*/ 532378 w 714223"/>
                      <a:gd name="connsiteY63" fmla="*/ 401975 h 445043"/>
                      <a:gd name="connsiteX64" fmla="*/ 594588 w 714223"/>
                      <a:gd name="connsiteY64" fmla="*/ 425902 h 445043"/>
                      <a:gd name="connsiteX65" fmla="*/ 604159 w 714223"/>
                      <a:gd name="connsiteY65" fmla="*/ 425902 h 445043"/>
                      <a:gd name="connsiteX66" fmla="*/ 618515 w 714223"/>
                      <a:gd name="connsiteY66" fmla="*/ 416331 h 445043"/>
                      <a:gd name="connsiteX67" fmla="*/ 618515 w 714223"/>
                      <a:gd name="connsiteY67" fmla="*/ 397190 h 445043"/>
                      <a:gd name="connsiteX68" fmla="*/ 551519 w 714223"/>
                      <a:gd name="connsiteY68" fmla="*/ 339765 h 445043"/>
                      <a:gd name="connsiteX69" fmla="*/ 508451 w 714223"/>
                      <a:gd name="connsiteY69" fmla="*/ 330194 h 445043"/>
                      <a:gd name="connsiteX70" fmla="*/ 498880 w 714223"/>
                      <a:gd name="connsiteY70" fmla="*/ 330194 h 445043"/>
                      <a:gd name="connsiteX71" fmla="*/ 489309 w 714223"/>
                      <a:gd name="connsiteY71" fmla="*/ 330194 h 445043"/>
                      <a:gd name="connsiteX72" fmla="*/ 479738 w 714223"/>
                      <a:gd name="connsiteY72" fmla="*/ 330194 h 445043"/>
                      <a:gd name="connsiteX73" fmla="*/ 474953 w 714223"/>
                      <a:gd name="connsiteY73" fmla="*/ 325408 h 445043"/>
                      <a:gd name="connsiteX74" fmla="*/ 479738 w 714223"/>
                      <a:gd name="connsiteY74" fmla="*/ 320623 h 445043"/>
                      <a:gd name="connsiteX75" fmla="*/ 484524 w 714223"/>
                      <a:gd name="connsiteY75" fmla="*/ 320623 h 445043"/>
                      <a:gd name="connsiteX76" fmla="*/ 498880 w 714223"/>
                      <a:gd name="connsiteY76" fmla="*/ 320623 h 445043"/>
                      <a:gd name="connsiteX77" fmla="*/ 594588 w 714223"/>
                      <a:gd name="connsiteY77" fmla="*/ 330194 h 445043"/>
                      <a:gd name="connsiteX78" fmla="*/ 599374 w 714223"/>
                      <a:gd name="connsiteY78" fmla="*/ 330194 h 445043"/>
                      <a:gd name="connsiteX79" fmla="*/ 642442 w 714223"/>
                      <a:gd name="connsiteY79" fmla="*/ 334979 h 445043"/>
                      <a:gd name="connsiteX80" fmla="*/ 671155 w 714223"/>
                      <a:gd name="connsiteY80" fmla="*/ 315838 h 445043"/>
                      <a:gd name="connsiteX81" fmla="*/ 604159 w 714223"/>
                      <a:gd name="connsiteY81" fmla="*/ 267983 h 445043"/>
                      <a:gd name="connsiteX82" fmla="*/ 537163 w 714223"/>
                      <a:gd name="connsiteY82" fmla="*/ 263198 h 445043"/>
                      <a:gd name="connsiteX83" fmla="*/ 484524 w 714223"/>
                      <a:gd name="connsiteY83" fmla="*/ 263198 h 445043"/>
                      <a:gd name="connsiteX84" fmla="*/ 479738 w 714223"/>
                      <a:gd name="connsiteY84" fmla="*/ 258413 h 445043"/>
                      <a:gd name="connsiteX85" fmla="*/ 484524 w 714223"/>
                      <a:gd name="connsiteY85" fmla="*/ 253627 h 445043"/>
                      <a:gd name="connsiteX86" fmla="*/ 608945 w 714223"/>
                      <a:gd name="connsiteY86" fmla="*/ 239271 h 445043"/>
                      <a:gd name="connsiteX87" fmla="*/ 623301 w 714223"/>
                      <a:gd name="connsiteY87" fmla="*/ 239271 h 445043"/>
                      <a:gd name="connsiteX88" fmla="*/ 637657 w 714223"/>
                      <a:gd name="connsiteY88" fmla="*/ 239271 h 445043"/>
                      <a:gd name="connsiteX89" fmla="*/ 680726 w 714223"/>
                      <a:gd name="connsiteY89" fmla="*/ 229700 h 445043"/>
                      <a:gd name="connsiteX90" fmla="*/ 690297 w 714223"/>
                      <a:gd name="connsiteY90" fmla="*/ 215344 h 445043"/>
                      <a:gd name="connsiteX91" fmla="*/ 690297 w 714223"/>
                      <a:gd name="connsiteY91" fmla="*/ 205773 h 445043"/>
                      <a:gd name="connsiteX92" fmla="*/ 632872 w 714223"/>
                      <a:gd name="connsiteY92" fmla="*/ 177060 h 445043"/>
                      <a:gd name="connsiteX93" fmla="*/ 546734 w 714223"/>
                      <a:gd name="connsiteY93" fmla="*/ 172275 h 445043"/>
                      <a:gd name="connsiteX94" fmla="*/ 460597 w 714223"/>
                      <a:gd name="connsiteY94" fmla="*/ 186631 h 445043"/>
                      <a:gd name="connsiteX95" fmla="*/ 455811 w 714223"/>
                      <a:gd name="connsiteY95" fmla="*/ 186631 h 445043"/>
                      <a:gd name="connsiteX96" fmla="*/ 455811 w 714223"/>
                      <a:gd name="connsiteY96" fmla="*/ 181846 h 445043"/>
                      <a:gd name="connsiteX97" fmla="*/ 518022 w 714223"/>
                      <a:gd name="connsiteY97" fmla="*/ 138777 h 445043"/>
                      <a:gd name="connsiteX98" fmla="*/ 585018 w 714223"/>
                      <a:gd name="connsiteY98" fmla="*/ 129206 h 445043"/>
                      <a:gd name="connsiteX99" fmla="*/ 637657 w 714223"/>
                      <a:gd name="connsiteY99" fmla="*/ 124421 h 445043"/>
                      <a:gd name="connsiteX100" fmla="*/ 675941 w 714223"/>
                      <a:gd name="connsiteY100" fmla="*/ 90923 h 445043"/>
                      <a:gd name="connsiteX101" fmla="*/ 637657 w 714223"/>
                      <a:gd name="connsiteY101" fmla="*/ 52640 h 445043"/>
                      <a:gd name="connsiteX102" fmla="*/ 575446 w 714223"/>
                      <a:gd name="connsiteY102" fmla="*/ 47854 h 445043"/>
                      <a:gd name="connsiteX103" fmla="*/ 422313 w 714223"/>
                      <a:gd name="connsiteY103" fmla="*/ 100494 h 445043"/>
                      <a:gd name="connsiteX104" fmla="*/ 360103 w 714223"/>
                      <a:gd name="connsiteY104" fmla="*/ 181846 h 445043"/>
                      <a:gd name="connsiteX105" fmla="*/ 350532 w 714223"/>
                      <a:gd name="connsiteY105" fmla="*/ 196202 h 445043"/>
                      <a:gd name="connsiteX106" fmla="*/ 321820 w 714223"/>
                      <a:gd name="connsiteY106" fmla="*/ 239271 h 445043"/>
                      <a:gd name="connsiteX107" fmla="*/ 317034 w 714223"/>
                      <a:gd name="connsiteY107" fmla="*/ 239271 h 445043"/>
                      <a:gd name="connsiteX108" fmla="*/ 317034 w 714223"/>
                      <a:gd name="connsiteY108" fmla="*/ 239271 h 445043"/>
                      <a:gd name="connsiteX109" fmla="*/ 264394 w 714223"/>
                      <a:gd name="connsiteY109" fmla="*/ 234485 h 445043"/>
                      <a:gd name="connsiteX110" fmla="*/ 216540 w 714223"/>
                      <a:gd name="connsiteY110" fmla="*/ 224915 h 445043"/>
                      <a:gd name="connsiteX111" fmla="*/ 211755 w 714223"/>
                      <a:gd name="connsiteY111" fmla="*/ 220129 h 445043"/>
                      <a:gd name="connsiteX112" fmla="*/ 211755 w 714223"/>
                      <a:gd name="connsiteY112" fmla="*/ 215344 h 445043"/>
                      <a:gd name="connsiteX113" fmla="*/ 230897 w 714223"/>
                      <a:gd name="connsiteY113" fmla="*/ 172275 h 445043"/>
                      <a:gd name="connsiteX114" fmla="*/ 250038 w 714223"/>
                      <a:gd name="connsiteY114" fmla="*/ 133992 h 445043"/>
                      <a:gd name="connsiteX115" fmla="*/ 259609 w 714223"/>
                      <a:gd name="connsiteY115" fmla="*/ 119635 h 445043"/>
                      <a:gd name="connsiteX116" fmla="*/ 259609 w 714223"/>
                      <a:gd name="connsiteY116" fmla="*/ 119635 h 445043"/>
                      <a:gd name="connsiteX117" fmla="*/ 221326 w 714223"/>
                      <a:gd name="connsiteY117" fmla="*/ 62210 h 445043"/>
                      <a:gd name="connsiteX118" fmla="*/ 130403 w 714223"/>
                      <a:gd name="connsiteY118" fmla="*/ 9571 h 445043"/>
                      <a:gd name="connsiteX119" fmla="*/ 106476 w 714223"/>
                      <a:gd name="connsiteY119" fmla="*/ 43069 h 445043"/>
                      <a:gd name="connsiteX120" fmla="*/ 53836 w 714223"/>
                      <a:gd name="connsiteY120" fmla="*/ 133992 h 445043"/>
                      <a:gd name="connsiteX121" fmla="*/ 49050 w 714223"/>
                      <a:gd name="connsiteY121" fmla="*/ 143562 h 445043"/>
                      <a:gd name="connsiteX122" fmla="*/ 15553 w 714223"/>
                      <a:gd name="connsiteY122" fmla="*/ 239271 h 445043"/>
                      <a:gd name="connsiteX123" fmla="*/ 44265 w 714223"/>
                      <a:gd name="connsiteY123" fmla="*/ 311052 h 445043"/>
                      <a:gd name="connsiteX124" fmla="*/ 211755 w 714223"/>
                      <a:gd name="connsiteY124" fmla="*/ 382833 h 445043"/>
                      <a:gd name="connsiteX125" fmla="*/ 293107 w 714223"/>
                      <a:gd name="connsiteY125" fmla="*/ 387619 h 445043"/>
                      <a:gd name="connsiteX126" fmla="*/ 293107 w 714223"/>
                      <a:gd name="connsiteY126" fmla="*/ 387619 h 44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714223" h="445043">
                        <a:moveTo>
                          <a:pt x="364888" y="445044"/>
                        </a:moveTo>
                        <a:cubicBezTo>
                          <a:pt x="350532" y="445044"/>
                          <a:pt x="336176" y="440258"/>
                          <a:pt x="326605" y="435473"/>
                        </a:cubicBezTo>
                        <a:cubicBezTo>
                          <a:pt x="312248" y="425902"/>
                          <a:pt x="302678" y="416331"/>
                          <a:pt x="293107" y="401975"/>
                        </a:cubicBezTo>
                        <a:cubicBezTo>
                          <a:pt x="259609" y="401975"/>
                          <a:pt x="230897" y="401975"/>
                          <a:pt x="202184" y="397190"/>
                        </a:cubicBezTo>
                        <a:cubicBezTo>
                          <a:pt x="139973" y="387619"/>
                          <a:pt x="68192" y="373262"/>
                          <a:pt x="29909" y="320623"/>
                        </a:cubicBezTo>
                        <a:cubicBezTo>
                          <a:pt x="5982" y="291911"/>
                          <a:pt x="-3589" y="267983"/>
                          <a:pt x="1196" y="239271"/>
                        </a:cubicBezTo>
                        <a:cubicBezTo>
                          <a:pt x="5982" y="200988"/>
                          <a:pt x="20338" y="167490"/>
                          <a:pt x="39480" y="138777"/>
                        </a:cubicBezTo>
                        <a:lnTo>
                          <a:pt x="44265" y="129206"/>
                        </a:lnTo>
                        <a:cubicBezTo>
                          <a:pt x="58622" y="100494"/>
                          <a:pt x="77763" y="66996"/>
                          <a:pt x="96905" y="38283"/>
                        </a:cubicBezTo>
                        <a:cubicBezTo>
                          <a:pt x="106476" y="28713"/>
                          <a:pt x="116046" y="14356"/>
                          <a:pt x="125617" y="0"/>
                        </a:cubicBezTo>
                        <a:cubicBezTo>
                          <a:pt x="125617" y="0"/>
                          <a:pt x="130403" y="0"/>
                          <a:pt x="130403" y="0"/>
                        </a:cubicBezTo>
                        <a:cubicBezTo>
                          <a:pt x="168686" y="9571"/>
                          <a:pt x="197399" y="28713"/>
                          <a:pt x="230897" y="57425"/>
                        </a:cubicBezTo>
                        <a:cubicBezTo>
                          <a:pt x="250038" y="76567"/>
                          <a:pt x="259609" y="95708"/>
                          <a:pt x="273965" y="114850"/>
                        </a:cubicBezTo>
                        <a:lnTo>
                          <a:pt x="278751" y="119635"/>
                        </a:lnTo>
                        <a:cubicBezTo>
                          <a:pt x="278751" y="119635"/>
                          <a:pt x="278751" y="124421"/>
                          <a:pt x="278751" y="124421"/>
                        </a:cubicBezTo>
                        <a:cubicBezTo>
                          <a:pt x="273965" y="129206"/>
                          <a:pt x="273965" y="133992"/>
                          <a:pt x="269180" y="143562"/>
                        </a:cubicBezTo>
                        <a:cubicBezTo>
                          <a:pt x="264394" y="153133"/>
                          <a:pt x="254824" y="167490"/>
                          <a:pt x="250038" y="181846"/>
                        </a:cubicBezTo>
                        <a:cubicBezTo>
                          <a:pt x="245253" y="191417"/>
                          <a:pt x="240467" y="205773"/>
                          <a:pt x="235682" y="220129"/>
                        </a:cubicBezTo>
                        <a:cubicBezTo>
                          <a:pt x="250038" y="224915"/>
                          <a:pt x="264394" y="224915"/>
                          <a:pt x="278751" y="224915"/>
                        </a:cubicBezTo>
                        <a:cubicBezTo>
                          <a:pt x="293107" y="224915"/>
                          <a:pt x="312248" y="229700"/>
                          <a:pt x="331390" y="229700"/>
                        </a:cubicBezTo>
                        <a:cubicBezTo>
                          <a:pt x="340961" y="215344"/>
                          <a:pt x="350532" y="200988"/>
                          <a:pt x="360103" y="186631"/>
                        </a:cubicBezTo>
                        <a:lnTo>
                          <a:pt x="369674" y="172275"/>
                        </a:lnTo>
                        <a:cubicBezTo>
                          <a:pt x="388815" y="143562"/>
                          <a:pt x="407957" y="110065"/>
                          <a:pt x="436670" y="86137"/>
                        </a:cubicBezTo>
                        <a:cubicBezTo>
                          <a:pt x="479738" y="52640"/>
                          <a:pt x="537163" y="33498"/>
                          <a:pt x="594588" y="33498"/>
                        </a:cubicBezTo>
                        <a:cubicBezTo>
                          <a:pt x="613730" y="33498"/>
                          <a:pt x="637657" y="38283"/>
                          <a:pt x="656799" y="43069"/>
                        </a:cubicBezTo>
                        <a:cubicBezTo>
                          <a:pt x="680726" y="47854"/>
                          <a:pt x="704653" y="66996"/>
                          <a:pt x="699868" y="90923"/>
                        </a:cubicBezTo>
                        <a:cubicBezTo>
                          <a:pt x="699868" y="110065"/>
                          <a:pt x="680726" y="124421"/>
                          <a:pt x="652013" y="133992"/>
                        </a:cubicBezTo>
                        <a:cubicBezTo>
                          <a:pt x="632872" y="138777"/>
                          <a:pt x="613730" y="138777"/>
                          <a:pt x="594588" y="138777"/>
                        </a:cubicBezTo>
                        <a:cubicBezTo>
                          <a:pt x="570661" y="138777"/>
                          <a:pt x="551519" y="138777"/>
                          <a:pt x="532378" y="148348"/>
                        </a:cubicBezTo>
                        <a:cubicBezTo>
                          <a:pt x="518022" y="153133"/>
                          <a:pt x="503665" y="162704"/>
                          <a:pt x="489309" y="172275"/>
                        </a:cubicBezTo>
                        <a:cubicBezTo>
                          <a:pt x="508451" y="167490"/>
                          <a:pt x="532378" y="162704"/>
                          <a:pt x="556305" y="162704"/>
                        </a:cubicBezTo>
                        <a:cubicBezTo>
                          <a:pt x="585018" y="162704"/>
                          <a:pt x="618515" y="162704"/>
                          <a:pt x="647228" y="167490"/>
                        </a:cubicBezTo>
                        <a:cubicBezTo>
                          <a:pt x="671155" y="172275"/>
                          <a:pt x="695082" y="177060"/>
                          <a:pt x="709438" y="200988"/>
                        </a:cubicBezTo>
                        <a:cubicBezTo>
                          <a:pt x="714224" y="205773"/>
                          <a:pt x="714224" y="215344"/>
                          <a:pt x="714224" y="220129"/>
                        </a:cubicBezTo>
                        <a:cubicBezTo>
                          <a:pt x="714224" y="229700"/>
                          <a:pt x="704653" y="239271"/>
                          <a:pt x="699868" y="244056"/>
                        </a:cubicBezTo>
                        <a:cubicBezTo>
                          <a:pt x="680726" y="253627"/>
                          <a:pt x="666369" y="258413"/>
                          <a:pt x="652013" y="258413"/>
                        </a:cubicBezTo>
                        <a:lnTo>
                          <a:pt x="652013" y="258413"/>
                        </a:lnTo>
                        <a:cubicBezTo>
                          <a:pt x="647228" y="258413"/>
                          <a:pt x="642442" y="258413"/>
                          <a:pt x="637657" y="258413"/>
                        </a:cubicBezTo>
                        <a:cubicBezTo>
                          <a:pt x="632872" y="258413"/>
                          <a:pt x="628086" y="258413"/>
                          <a:pt x="623301" y="258413"/>
                        </a:cubicBezTo>
                        <a:cubicBezTo>
                          <a:pt x="604159" y="258413"/>
                          <a:pt x="585018" y="258413"/>
                          <a:pt x="561090" y="263198"/>
                        </a:cubicBezTo>
                        <a:cubicBezTo>
                          <a:pt x="580232" y="263198"/>
                          <a:pt x="604159" y="263198"/>
                          <a:pt x="623301" y="267983"/>
                        </a:cubicBezTo>
                        <a:cubicBezTo>
                          <a:pt x="642442" y="272769"/>
                          <a:pt x="699868" y="287125"/>
                          <a:pt x="699868" y="330194"/>
                        </a:cubicBezTo>
                        <a:cubicBezTo>
                          <a:pt x="699868" y="344550"/>
                          <a:pt x="690297" y="358906"/>
                          <a:pt x="661584" y="358906"/>
                        </a:cubicBezTo>
                        <a:cubicBezTo>
                          <a:pt x="647228" y="358906"/>
                          <a:pt x="628086" y="354121"/>
                          <a:pt x="618515" y="354121"/>
                        </a:cubicBezTo>
                        <a:lnTo>
                          <a:pt x="613730" y="354121"/>
                        </a:lnTo>
                        <a:cubicBezTo>
                          <a:pt x="604159" y="354121"/>
                          <a:pt x="599374" y="349335"/>
                          <a:pt x="589803" y="349335"/>
                        </a:cubicBezTo>
                        <a:cubicBezTo>
                          <a:pt x="608945" y="363692"/>
                          <a:pt x="632872" y="382833"/>
                          <a:pt x="642442" y="401975"/>
                        </a:cubicBezTo>
                        <a:cubicBezTo>
                          <a:pt x="647228" y="411546"/>
                          <a:pt x="647228" y="425902"/>
                          <a:pt x="642442" y="430687"/>
                        </a:cubicBezTo>
                        <a:cubicBezTo>
                          <a:pt x="637657" y="435473"/>
                          <a:pt x="632872" y="445044"/>
                          <a:pt x="618515" y="445044"/>
                        </a:cubicBezTo>
                        <a:cubicBezTo>
                          <a:pt x="613730" y="445044"/>
                          <a:pt x="608945" y="445044"/>
                          <a:pt x="608945" y="445044"/>
                        </a:cubicBezTo>
                        <a:cubicBezTo>
                          <a:pt x="585018" y="445044"/>
                          <a:pt x="561090" y="430687"/>
                          <a:pt x="541949" y="421117"/>
                        </a:cubicBezTo>
                        <a:lnTo>
                          <a:pt x="537163" y="416331"/>
                        </a:lnTo>
                        <a:cubicBezTo>
                          <a:pt x="522807" y="411546"/>
                          <a:pt x="513236" y="401975"/>
                          <a:pt x="498880" y="401975"/>
                        </a:cubicBezTo>
                        <a:cubicBezTo>
                          <a:pt x="494094" y="401975"/>
                          <a:pt x="489309" y="401975"/>
                          <a:pt x="484524" y="406760"/>
                        </a:cubicBezTo>
                        <a:cubicBezTo>
                          <a:pt x="470167" y="421117"/>
                          <a:pt x="451026" y="430687"/>
                          <a:pt x="436670" y="440258"/>
                        </a:cubicBezTo>
                        <a:cubicBezTo>
                          <a:pt x="393601" y="440258"/>
                          <a:pt x="379244" y="445044"/>
                          <a:pt x="364888" y="445044"/>
                        </a:cubicBezTo>
                        <a:close/>
                        <a:moveTo>
                          <a:pt x="293107" y="387619"/>
                        </a:moveTo>
                        <a:cubicBezTo>
                          <a:pt x="293107" y="387619"/>
                          <a:pt x="297892" y="392404"/>
                          <a:pt x="293107" y="387619"/>
                        </a:cubicBezTo>
                        <a:cubicBezTo>
                          <a:pt x="307463" y="406760"/>
                          <a:pt x="317034" y="416331"/>
                          <a:pt x="331390" y="421117"/>
                        </a:cubicBezTo>
                        <a:cubicBezTo>
                          <a:pt x="355317" y="435473"/>
                          <a:pt x="379244" y="430687"/>
                          <a:pt x="412743" y="421117"/>
                        </a:cubicBezTo>
                        <a:cubicBezTo>
                          <a:pt x="427099" y="416331"/>
                          <a:pt x="441455" y="401975"/>
                          <a:pt x="460597" y="392404"/>
                        </a:cubicBezTo>
                        <a:cubicBezTo>
                          <a:pt x="465382" y="387619"/>
                          <a:pt x="474953" y="382833"/>
                          <a:pt x="484524" y="382833"/>
                        </a:cubicBezTo>
                        <a:cubicBezTo>
                          <a:pt x="498880" y="382833"/>
                          <a:pt x="513236" y="392404"/>
                          <a:pt x="527592" y="397190"/>
                        </a:cubicBezTo>
                        <a:lnTo>
                          <a:pt x="532378" y="401975"/>
                        </a:lnTo>
                        <a:cubicBezTo>
                          <a:pt x="551519" y="411546"/>
                          <a:pt x="570661" y="425902"/>
                          <a:pt x="594588" y="425902"/>
                        </a:cubicBezTo>
                        <a:cubicBezTo>
                          <a:pt x="599374" y="425902"/>
                          <a:pt x="599374" y="425902"/>
                          <a:pt x="604159" y="425902"/>
                        </a:cubicBezTo>
                        <a:cubicBezTo>
                          <a:pt x="608945" y="425902"/>
                          <a:pt x="613730" y="421117"/>
                          <a:pt x="618515" y="416331"/>
                        </a:cubicBezTo>
                        <a:cubicBezTo>
                          <a:pt x="623301" y="411546"/>
                          <a:pt x="618515" y="401975"/>
                          <a:pt x="618515" y="397190"/>
                        </a:cubicBezTo>
                        <a:cubicBezTo>
                          <a:pt x="604159" y="373262"/>
                          <a:pt x="575446" y="349335"/>
                          <a:pt x="551519" y="339765"/>
                        </a:cubicBezTo>
                        <a:cubicBezTo>
                          <a:pt x="537163" y="334979"/>
                          <a:pt x="522807" y="330194"/>
                          <a:pt x="508451" y="330194"/>
                        </a:cubicBezTo>
                        <a:lnTo>
                          <a:pt x="498880" y="330194"/>
                        </a:lnTo>
                        <a:cubicBezTo>
                          <a:pt x="494094" y="330194"/>
                          <a:pt x="494094" y="330194"/>
                          <a:pt x="489309" y="330194"/>
                        </a:cubicBezTo>
                        <a:cubicBezTo>
                          <a:pt x="484524" y="330194"/>
                          <a:pt x="484524" y="330194"/>
                          <a:pt x="479738" y="330194"/>
                        </a:cubicBezTo>
                        <a:cubicBezTo>
                          <a:pt x="479738" y="330194"/>
                          <a:pt x="474953" y="325408"/>
                          <a:pt x="474953" y="325408"/>
                        </a:cubicBezTo>
                        <a:cubicBezTo>
                          <a:pt x="474953" y="320623"/>
                          <a:pt x="479738" y="320623"/>
                          <a:pt x="479738" y="320623"/>
                        </a:cubicBezTo>
                        <a:cubicBezTo>
                          <a:pt x="479738" y="320623"/>
                          <a:pt x="484524" y="320623"/>
                          <a:pt x="484524" y="320623"/>
                        </a:cubicBezTo>
                        <a:cubicBezTo>
                          <a:pt x="489309" y="320623"/>
                          <a:pt x="494094" y="320623"/>
                          <a:pt x="498880" y="320623"/>
                        </a:cubicBezTo>
                        <a:cubicBezTo>
                          <a:pt x="513236" y="320623"/>
                          <a:pt x="527592" y="320623"/>
                          <a:pt x="594588" y="330194"/>
                        </a:cubicBezTo>
                        <a:cubicBezTo>
                          <a:pt x="594588" y="330194"/>
                          <a:pt x="599374" y="330194"/>
                          <a:pt x="599374" y="330194"/>
                        </a:cubicBezTo>
                        <a:cubicBezTo>
                          <a:pt x="608945" y="334979"/>
                          <a:pt x="628086" y="334979"/>
                          <a:pt x="642442" y="334979"/>
                        </a:cubicBezTo>
                        <a:cubicBezTo>
                          <a:pt x="666369" y="334979"/>
                          <a:pt x="671155" y="325408"/>
                          <a:pt x="671155" y="315838"/>
                        </a:cubicBezTo>
                        <a:cubicBezTo>
                          <a:pt x="671155" y="287125"/>
                          <a:pt x="632872" y="272769"/>
                          <a:pt x="604159" y="267983"/>
                        </a:cubicBezTo>
                        <a:cubicBezTo>
                          <a:pt x="589803" y="263198"/>
                          <a:pt x="565876" y="263198"/>
                          <a:pt x="537163" y="263198"/>
                        </a:cubicBezTo>
                        <a:cubicBezTo>
                          <a:pt x="513236" y="263198"/>
                          <a:pt x="494094" y="263198"/>
                          <a:pt x="484524" y="263198"/>
                        </a:cubicBezTo>
                        <a:cubicBezTo>
                          <a:pt x="479738" y="263198"/>
                          <a:pt x="479738" y="263198"/>
                          <a:pt x="479738" y="258413"/>
                        </a:cubicBezTo>
                        <a:cubicBezTo>
                          <a:pt x="479738" y="253627"/>
                          <a:pt x="479738" y="253627"/>
                          <a:pt x="484524" y="253627"/>
                        </a:cubicBezTo>
                        <a:cubicBezTo>
                          <a:pt x="513236" y="244056"/>
                          <a:pt x="570661" y="239271"/>
                          <a:pt x="608945" y="239271"/>
                        </a:cubicBezTo>
                        <a:cubicBezTo>
                          <a:pt x="613730" y="239271"/>
                          <a:pt x="618515" y="239271"/>
                          <a:pt x="623301" y="239271"/>
                        </a:cubicBezTo>
                        <a:cubicBezTo>
                          <a:pt x="628086" y="239271"/>
                          <a:pt x="632872" y="239271"/>
                          <a:pt x="637657" y="239271"/>
                        </a:cubicBezTo>
                        <a:cubicBezTo>
                          <a:pt x="652013" y="239271"/>
                          <a:pt x="666369" y="239271"/>
                          <a:pt x="680726" y="229700"/>
                        </a:cubicBezTo>
                        <a:cubicBezTo>
                          <a:pt x="685511" y="224915"/>
                          <a:pt x="690297" y="220129"/>
                          <a:pt x="690297" y="215344"/>
                        </a:cubicBezTo>
                        <a:cubicBezTo>
                          <a:pt x="690297" y="210558"/>
                          <a:pt x="690297" y="205773"/>
                          <a:pt x="690297" y="205773"/>
                        </a:cubicBezTo>
                        <a:cubicBezTo>
                          <a:pt x="675941" y="186631"/>
                          <a:pt x="652013" y="181846"/>
                          <a:pt x="632872" y="177060"/>
                        </a:cubicBezTo>
                        <a:cubicBezTo>
                          <a:pt x="604159" y="172275"/>
                          <a:pt x="575446" y="172275"/>
                          <a:pt x="546734" y="172275"/>
                        </a:cubicBezTo>
                        <a:cubicBezTo>
                          <a:pt x="513236" y="172275"/>
                          <a:pt x="484524" y="177060"/>
                          <a:pt x="460597" y="186631"/>
                        </a:cubicBezTo>
                        <a:cubicBezTo>
                          <a:pt x="460597" y="186631"/>
                          <a:pt x="455811" y="186631"/>
                          <a:pt x="455811" y="186631"/>
                        </a:cubicBezTo>
                        <a:cubicBezTo>
                          <a:pt x="455811" y="186631"/>
                          <a:pt x="455811" y="181846"/>
                          <a:pt x="455811" y="181846"/>
                        </a:cubicBezTo>
                        <a:cubicBezTo>
                          <a:pt x="474953" y="157919"/>
                          <a:pt x="494094" y="148348"/>
                          <a:pt x="518022" y="138777"/>
                        </a:cubicBezTo>
                        <a:cubicBezTo>
                          <a:pt x="541949" y="129206"/>
                          <a:pt x="561090" y="129206"/>
                          <a:pt x="585018" y="129206"/>
                        </a:cubicBezTo>
                        <a:cubicBezTo>
                          <a:pt x="604159" y="129206"/>
                          <a:pt x="623301" y="129206"/>
                          <a:pt x="637657" y="124421"/>
                        </a:cubicBezTo>
                        <a:cubicBezTo>
                          <a:pt x="652013" y="119635"/>
                          <a:pt x="675941" y="110065"/>
                          <a:pt x="675941" y="90923"/>
                        </a:cubicBezTo>
                        <a:cubicBezTo>
                          <a:pt x="675941" y="66996"/>
                          <a:pt x="656799" y="57425"/>
                          <a:pt x="637657" y="52640"/>
                        </a:cubicBezTo>
                        <a:cubicBezTo>
                          <a:pt x="618515" y="47854"/>
                          <a:pt x="599374" y="47854"/>
                          <a:pt x="575446" y="47854"/>
                        </a:cubicBezTo>
                        <a:cubicBezTo>
                          <a:pt x="518022" y="47854"/>
                          <a:pt x="465382" y="66996"/>
                          <a:pt x="422313" y="100494"/>
                        </a:cubicBezTo>
                        <a:cubicBezTo>
                          <a:pt x="393601" y="124421"/>
                          <a:pt x="379244" y="153133"/>
                          <a:pt x="360103" y="181846"/>
                        </a:cubicBezTo>
                        <a:lnTo>
                          <a:pt x="350532" y="196202"/>
                        </a:lnTo>
                        <a:cubicBezTo>
                          <a:pt x="340961" y="210558"/>
                          <a:pt x="331390" y="224915"/>
                          <a:pt x="321820" y="239271"/>
                        </a:cubicBezTo>
                        <a:cubicBezTo>
                          <a:pt x="321820" y="239271"/>
                          <a:pt x="317034" y="239271"/>
                          <a:pt x="317034" y="239271"/>
                        </a:cubicBezTo>
                        <a:lnTo>
                          <a:pt x="317034" y="239271"/>
                        </a:lnTo>
                        <a:cubicBezTo>
                          <a:pt x="297892" y="239271"/>
                          <a:pt x="278751" y="239271"/>
                          <a:pt x="264394" y="234485"/>
                        </a:cubicBezTo>
                        <a:cubicBezTo>
                          <a:pt x="245253" y="234485"/>
                          <a:pt x="230897" y="229700"/>
                          <a:pt x="216540" y="224915"/>
                        </a:cubicBezTo>
                        <a:cubicBezTo>
                          <a:pt x="216540" y="224915"/>
                          <a:pt x="211755" y="224915"/>
                          <a:pt x="211755" y="220129"/>
                        </a:cubicBezTo>
                        <a:cubicBezTo>
                          <a:pt x="211755" y="220129"/>
                          <a:pt x="211755" y="215344"/>
                          <a:pt x="211755" y="215344"/>
                        </a:cubicBezTo>
                        <a:cubicBezTo>
                          <a:pt x="216540" y="200988"/>
                          <a:pt x="221326" y="186631"/>
                          <a:pt x="230897" y="172275"/>
                        </a:cubicBezTo>
                        <a:cubicBezTo>
                          <a:pt x="235682" y="157919"/>
                          <a:pt x="245253" y="148348"/>
                          <a:pt x="250038" y="133992"/>
                        </a:cubicBezTo>
                        <a:cubicBezTo>
                          <a:pt x="254824" y="129206"/>
                          <a:pt x="254824" y="124421"/>
                          <a:pt x="259609" y="119635"/>
                        </a:cubicBezTo>
                        <a:lnTo>
                          <a:pt x="259609" y="119635"/>
                        </a:lnTo>
                        <a:cubicBezTo>
                          <a:pt x="250038" y="100494"/>
                          <a:pt x="235682" y="81352"/>
                          <a:pt x="221326" y="62210"/>
                        </a:cubicBezTo>
                        <a:cubicBezTo>
                          <a:pt x="192613" y="33498"/>
                          <a:pt x="163901" y="19142"/>
                          <a:pt x="130403" y="9571"/>
                        </a:cubicBezTo>
                        <a:cubicBezTo>
                          <a:pt x="120832" y="23927"/>
                          <a:pt x="111261" y="33498"/>
                          <a:pt x="106476" y="43069"/>
                        </a:cubicBezTo>
                        <a:cubicBezTo>
                          <a:pt x="87334" y="71781"/>
                          <a:pt x="72978" y="100494"/>
                          <a:pt x="53836" y="133992"/>
                        </a:cubicBezTo>
                        <a:lnTo>
                          <a:pt x="49050" y="143562"/>
                        </a:lnTo>
                        <a:cubicBezTo>
                          <a:pt x="34694" y="172275"/>
                          <a:pt x="15553" y="205773"/>
                          <a:pt x="15553" y="239271"/>
                        </a:cubicBezTo>
                        <a:cubicBezTo>
                          <a:pt x="15553" y="263198"/>
                          <a:pt x="20338" y="287125"/>
                          <a:pt x="44265" y="311052"/>
                        </a:cubicBezTo>
                        <a:cubicBezTo>
                          <a:pt x="82549" y="358906"/>
                          <a:pt x="144759" y="373262"/>
                          <a:pt x="211755" y="382833"/>
                        </a:cubicBezTo>
                        <a:cubicBezTo>
                          <a:pt x="226111" y="387619"/>
                          <a:pt x="259609" y="392404"/>
                          <a:pt x="293107" y="387619"/>
                        </a:cubicBezTo>
                        <a:lnTo>
                          <a:pt x="293107" y="387619"/>
                        </a:lnTo>
                        <a:close/>
                      </a:path>
                    </a:pathLst>
                  </a:custGeom>
                  <a:solidFill>
                    <a:srgbClr val="D97D30"/>
                  </a:solidFill>
                  <a:ln w="47824" cap="flat">
                    <a:noFill/>
                    <a:prstDash val="solid"/>
                    <a:miter/>
                  </a:ln>
                </p:spPr>
                <p:txBody>
                  <a:bodyPr rtlCol="0" anchor="ctr"/>
                  <a:lstStyle/>
                  <a:p>
                    <a:endParaRPr lang="en-US"/>
                  </a:p>
                </p:txBody>
              </p:sp>
            </p:grpSp>
            <p:sp>
              <p:nvSpPr>
                <p:cNvPr id="44" name="Freeform: Shape 43">
                  <a:extLst>
                    <a:ext uri="{FF2B5EF4-FFF2-40B4-BE49-F238E27FC236}">
                      <a16:creationId xmlns:a16="http://schemas.microsoft.com/office/drawing/2014/main" id="{BCB81752-7E43-4752-83B1-B4768778E6F7}"/>
                    </a:ext>
                  </a:extLst>
                </p:cNvPr>
                <p:cNvSpPr/>
                <p:nvPr/>
              </p:nvSpPr>
              <p:spPr>
                <a:xfrm>
                  <a:off x="8134276" y="7808060"/>
                  <a:ext cx="657479" cy="430177"/>
                </a:xfrm>
                <a:custGeom>
                  <a:avLst/>
                  <a:gdLst>
                    <a:gd name="connsiteX0" fmla="*/ 655602 w 657479"/>
                    <a:gd name="connsiteY0" fmla="*/ 205773 h 430177"/>
                    <a:gd name="connsiteX1" fmla="*/ 598177 w 657479"/>
                    <a:gd name="connsiteY1" fmla="*/ 177060 h 430177"/>
                    <a:gd name="connsiteX2" fmla="*/ 507254 w 657479"/>
                    <a:gd name="connsiteY2" fmla="*/ 172275 h 430177"/>
                    <a:gd name="connsiteX3" fmla="*/ 421117 w 657479"/>
                    <a:gd name="connsiteY3" fmla="*/ 186631 h 430177"/>
                    <a:gd name="connsiteX4" fmla="*/ 478542 w 657479"/>
                    <a:gd name="connsiteY4" fmla="*/ 143562 h 430177"/>
                    <a:gd name="connsiteX5" fmla="*/ 598177 w 657479"/>
                    <a:gd name="connsiteY5" fmla="*/ 129206 h 430177"/>
                    <a:gd name="connsiteX6" fmla="*/ 641246 w 657479"/>
                    <a:gd name="connsiteY6" fmla="*/ 90923 h 430177"/>
                    <a:gd name="connsiteX7" fmla="*/ 636460 w 657479"/>
                    <a:gd name="connsiteY7" fmla="*/ 66996 h 430177"/>
                    <a:gd name="connsiteX8" fmla="*/ 631675 w 657479"/>
                    <a:gd name="connsiteY8" fmla="*/ 71781 h 430177"/>
                    <a:gd name="connsiteX9" fmla="*/ 559894 w 657479"/>
                    <a:gd name="connsiteY9" fmla="*/ 95708 h 430177"/>
                    <a:gd name="connsiteX10" fmla="*/ 449829 w 657479"/>
                    <a:gd name="connsiteY10" fmla="*/ 110065 h 430177"/>
                    <a:gd name="connsiteX11" fmla="*/ 411546 w 657479"/>
                    <a:gd name="connsiteY11" fmla="*/ 148348 h 430177"/>
                    <a:gd name="connsiteX12" fmla="*/ 406761 w 657479"/>
                    <a:gd name="connsiteY12" fmla="*/ 200988 h 430177"/>
                    <a:gd name="connsiteX13" fmla="*/ 449829 w 657479"/>
                    <a:gd name="connsiteY13" fmla="*/ 210558 h 430177"/>
                    <a:gd name="connsiteX14" fmla="*/ 435473 w 657479"/>
                    <a:gd name="connsiteY14" fmla="*/ 239271 h 430177"/>
                    <a:gd name="connsiteX15" fmla="*/ 425902 w 657479"/>
                    <a:gd name="connsiteY15" fmla="*/ 267983 h 430177"/>
                    <a:gd name="connsiteX16" fmla="*/ 435473 w 657479"/>
                    <a:gd name="connsiteY16" fmla="*/ 287125 h 430177"/>
                    <a:gd name="connsiteX17" fmla="*/ 406761 w 657479"/>
                    <a:gd name="connsiteY17" fmla="*/ 334979 h 430177"/>
                    <a:gd name="connsiteX18" fmla="*/ 325408 w 657479"/>
                    <a:gd name="connsiteY18" fmla="*/ 368477 h 430177"/>
                    <a:gd name="connsiteX19" fmla="*/ 301481 w 657479"/>
                    <a:gd name="connsiteY19" fmla="*/ 267983 h 430177"/>
                    <a:gd name="connsiteX20" fmla="*/ 315838 w 657479"/>
                    <a:gd name="connsiteY20" fmla="*/ 181846 h 430177"/>
                    <a:gd name="connsiteX21" fmla="*/ 282340 w 657479"/>
                    <a:gd name="connsiteY21" fmla="*/ 229700 h 430177"/>
                    <a:gd name="connsiteX22" fmla="*/ 229700 w 657479"/>
                    <a:gd name="connsiteY22" fmla="*/ 224915 h 430177"/>
                    <a:gd name="connsiteX23" fmla="*/ 181846 w 657479"/>
                    <a:gd name="connsiteY23" fmla="*/ 215344 h 430177"/>
                    <a:gd name="connsiteX24" fmla="*/ 200987 w 657479"/>
                    <a:gd name="connsiteY24" fmla="*/ 172275 h 430177"/>
                    <a:gd name="connsiteX25" fmla="*/ 229700 w 657479"/>
                    <a:gd name="connsiteY25" fmla="*/ 119635 h 430177"/>
                    <a:gd name="connsiteX26" fmla="*/ 186631 w 657479"/>
                    <a:gd name="connsiteY26" fmla="*/ 57425 h 430177"/>
                    <a:gd name="connsiteX27" fmla="*/ 86137 w 657479"/>
                    <a:gd name="connsiteY27" fmla="*/ 0 h 430177"/>
                    <a:gd name="connsiteX28" fmla="*/ 71781 w 657479"/>
                    <a:gd name="connsiteY28" fmla="*/ 19142 h 430177"/>
                    <a:gd name="connsiteX29" fmla="*/ 100494 w 657479"/>
                    <a:gd name="connsiteY29" fmla="*/ 76567 h 430177"/>
                    <a:gd name="connsiteX30" fmla="*/ 76567 w 657479"/>
                    <a:gd name="connsiteY30" fmla="*/ 162704 h 430177"/>
                    <a:gd name="connsiteX31" fmla="*/ 62210 w 657479"/>
                    <a:gd name="connsiteY31" fmla="*/ 205773 h 430177"/>
                    <a:gd name="connsiteX32" fmla="*/ 81352 w 657479"/>
                    <a:gd name="connsiteY32" fmla="*/ 239271 h 430177"/>
                    <a:gd name="connsiteX33" fmla="*/ 172275 w 657479"/>
                    <a:gd name="connsiteY33" fmla="*/ 272769 h 430177"/>
                    <a:gd name="connsiteX34" fmla="*/ 224914 w 657479"/>
                    <a:gd name="connsiteY34" fmla="*/ 277554 h 430177"/>
                    <a:gd name="connsiteX35" fmla="*/ 258413 w 657479"/>
                    <a:gd name="connsiteY35" fmla="*/ 334979 h 430177"/>
                    <a:gd name="connsiteX36" fmla="*/ 172275 w 657479"/>
                    <a:gd name="connsiteY36" fmla="*/ 363692 h 430177"/>
                    <a:gd name="connsiteX37" fmla="*/ 14356 w 657479"/>
                    <a:gd name="connsiteY37" fmla="*/ 330194 h 430177"/>
                    <a:gd name="connsiteX38" fmla="*/ 0 w 657479"/>
                    <a:gd name="connsiteY38" fmla="*/ 315837 h 430177"/>
                    <a:gd name="connsiteX39" fmla="*/ 162704 w 657479"/>
                    <a:gd name="connsiteY39" fmla="*/ 382833 h 430177"/>
                    <a:gd name="connsiteX40" fmla="*/ 258413 w 657479"/>
                    <a:gd name="connsiteY40" fmla="*/ 387619 h 430177"/>
                    <a:gd name="connsiteX41" fmla="*/ 291910 w 657479"/>
                    <a:gd name="connsiteY41" fmla="*/ 421117 h 430177"/>
                    <a:gd name="connsiteX42" fmla="*/ 378048 w 657479"/>
                    <a:gd name="connsiteY42" fmla="*/ 421117 h 430177"/>
                    <a:gd name="connsiteX43" fmla="*/ 425902 w 657479"/>
                    <a:gd name="connsiteY43" fmla="*/ 392404 h 430177"/>
                    <a:gd name="connsiteX44" fmla="*/ 492898 w 657479"/>
                    <a:gd name="connsiteY44" fmla="*/ 401975 h 430177"/>
                    <a:gd name="connsiteX45" fmla="*/ 569465 w 657479"/>
                    <a:gd name="connsiteY45" fmla="*/ 425902 h 430177"/>
                    <a:gd name="connsiteX46" fmla="*/ 583821 w 657479"/>
                    <a:gd name="connsiteY46" fmla="*/ 387619 h 430177"/>
                    <a:gd name="connsiteX47" fmla="*/ 512040 w 657479"/>
                    <a:gd name="connsiteY47" fmla="*/ 330194 h 430177"/>
                    <a:gd name="connsiteX48" fmla="*/ 464185 w 657479"/>
                    <a:gd name="connsiteY48" fmla="*/ 320623 h 430177"/>
                    <a:gd name="connsiteX49" fmla="*/ 559894 w 657479"/>
                    <a:gd name="connsiteY49" fmla="*/ 330194 h 430177"/>
                    <a:gd name="connsiteX50" fmla="*/ 641246 w 657479"/>
                    <a:gd name="connsiteY50" fmla="*/ 315837 h 430177"/>
                    <a:gd name="connsiteX51" fmla="*/ 569465 w 657479"/>
                    <a:gd name="connsiteY51" fmla="*/ 258412 h 430177"/>
                    <a:gd name="connsiteX52" fmla="*/ 445044 w 657479"/>
                    <a:gd name="connsiteY52" fmla="*/ 253627 h 430177"/>
                    <a:gd name="connsiteX53" fmla="*/ 583821 w 657479"/>
                    <a:gd name="connsiteY53" fmla="*/ 239271 h 430177"/>
                    <a:gd name="connsiteX54" fmla="*/ 646031 w 657479"/>
                    <a:gd name="connsiteY54" fmla="*/ 229700 h 430177"/>
                    <a:gd name="connsiteX55" fmla="*/ 655602 w 657479"/>
                    <a:gd name="connsiteY55" fmla="*/ 205773 h 43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57479" h="430177">
                      <a:moveTo>
                        <a:pt x="655602" y="205773"/>
                      </a:moveTo>
                      <a:cubicBezTo>
                        <a:pt x="641246" y="186631"/>
                        <a:pt x="622104" y="177060"/>
                        <a:pt x="598177" y="177060"/>
                      </a:cubicBezTo>
                      <a:cubicBezTo>
                        <a:pt x="569465" y="172275"/>
                        <a:pt x="540752" y="172275"/>
                        <a:pt x="507254" y="172275"/>
                      </a:cubicBezTo>
                      <a:cubicBezTo>
                        <a:pt x="483327" y="172275"/>
                        <a:pt x="449829" y="177060"/>
                        <a:pt x="421117" y="186631"/>
                      </a:cubicBezTo>
                      <a:cubicBezTo>
                        <a:pt x="435473" y="167490"/>
                        <a:pt x="454615" y="153133"/>
                        <a:pt x="478542" y="143562"/>
                      </a:cubicBezTo>
                      <a:cubicBezTo>
                        <a:pt x="516825" y="129206"/>
                        <a:pt x="559894" y="138777"/>
                        <a:pt x="598177" y="129206"/>
                      </a:cubicBezTo>
                      <a:cubicBezTo>
                        <a:pt x="617319" y="124421"/>
                        <a:pt x="636460" y="114850"/>
                        <a:pt x="641246" y="90923"/>
                      </a:cubicBezTo>
                      <a:cubicBezTo>
                        <a:pt x="641246" y="81352"/>
                        <a:pt x="641246" y="76567"/>
                        <a:pt x="636460" y="66996"/>
                      </a:cubicBezTo>
                      <a:cubicBezTo>
                        <a:pt x="636460" y="66996"/>
                        <a:pt x="631675" y="71781"/>
                        <a:pt x="631675" y="71781"/>
                      </a:cubicBezTo>
                      <a:cubicBezTo>
                        <a:pt x="612533" y="90923"/>
                        <a:pt x="583821" y="95708"/>
                        <a:pt x="559894" y="95708"/>
                      </a:cubicBezTo>
                      <a:cubicBezTo>
                        <a:pt x="521611" y="95708"/>
                        <a:pt x="483327" y="90923"/>
                        <a:pt x="449829" y="110065"/>
                      </a:cubicBezTo>
                      <a:cubicBezTo>
                        <a:pt x="435473" y="119635"/>
                        <a:pt x="421117" y="133992"/>
                        <a:pt x="411546" y="148348"/>
                      </a:cubicBezTo>
                      <a:cubicBezTo>
                        <a:pt x="406761" y="157919"/>
                        <a:pt x="378048" y="196202"/>
                        <a:pt x="406761" y="200988"/>
                      </a:cubicBezTo>
                      <a:cubicBezTo>
                        <a:pt x="416331" y="200988"/>
                        <a:pt x="445044" y="196202"/>
                        <a:pt x="449829" y="210558"/>
                      </a:cubicBezTo>
                      <a:cubicBezTo>
                        <a:pt x="454615" y="224915"/>
                        <a:pt x="449829" y="234485"/>
                        <a:pt x="435473" y="239271"/>
                      </a:cubicBezTo>
                      <a:cubicBezTo>
                        <a:pt x="421117" y="244056"/>
                        <a:pt x="411546" y="253627"/>
                        <a:pt x="425902" y="267983"/>
                      </a:cubicBezTo>
                      <a:cubicBezTo>
                        <a:pt x="430688" y="272769"/>
                        <a:pt x="435473" y="282339"/>
                        <a:pt x="435473" y="287125"/>
                      </a:cubicBezTo>
                      <a:cubicBezTo>
                        <a:pt x="440258" y="306267"/>
                        <a:pt x="392404" y="320623"/>
                        <a:pt x="406761" y="334979"/>
                      </a:cubicBezTo>
                      <a:cubicBezTo>
                        <a:pt x="435473" y="354121"/>
                        <a:pt x="349335" y="392404"/>
                        <a:pt x="325408" y="368477"/>
                      </a:cubicBezTo>
                      <a:cubicBezTo>
                        <a:pt x="301481" y="344550"/>
                        <a:pt x="301481" y="301481"/>
                        <a:pt x="301481" y="267983"/>
                      </a:cubicBezTo>
                      <a:cubicBezTo>
                        <a:pt x="301481" y="239271"/>
                        <a:pt x="306267" y="210558"/>
                        <a:pt x="315838" y="181846"/>
                      </a:cubicBezTo>
                      <a:cubicBezTo>
                        <a:pt x="306267" y="196202"/>
                        <a:pt x="296696" y="215344"/>
                        <a:pt x="282340" y="229700"/>
                      </a:cubicBezTo>
                      <a:cubicBezTo>
                        <a:pt x="263198" y="229700"/>
                        <a:pt x="248842" y="229700"/>
                        <a:pt x="229700" y="224915"/>
                      </a:cubicBezTo>
                      <a:cubicBezTo>
                        <a:pt x="215344" y="224915"/>
                        <a:pt x="196202" y="220129"/>
                        <a:pt x="181846" y="215344"/>
                      </a:cubicBezTo>
                      <a:cubicBezTo>
                        <a:pt x="186631" y="200988"/>
                        <a:pt x="191417" y="186631"/>
                        <a:pt x="200987" y="172275"/>
                      </a:cubicBezTo>
                      <a:cubicBezTo>
                        <a:pt x="210558" y="153133"/>
                        <a:pt x="220129" y="133992"/>
                        <a:pt x="229700" y="119635"/>
                      </a:cubicBezTo>
                      <a:cubicBezTo>
                        <a:pt x="215344" y="95708"/>
                        <a:pt x="205773" y="76567"/>
                        <a:pt x="186631" y="57425"/>
                      </a:cubicBezTo>
                      <a:cubicBezTo>
                        <a:pt x="157919" y="28712"/>
                        <a:pt x="124421" y="9571"/>
                        <a:pt x="86137" y="0"/>
                      </a:cubicBezTo>
                      <a:cubicBezTo>
                        <a:pt x="81352" y="4785"/>
                        <a:pt x="76567" y="14356"/>
                        <a:pt x="71781" y="19142"/>
                      </a:cubicBezTo>
                      <a:cubicBezTo>
                        <a:pt x="90923" y="33498"/>
                        <a:pt x="105279" y="47854"/>
                        <a:pt x="100494" y="76567"/>
                      </a:cubicBezTo>
                      <a:cubicBezTo>
                        <a:pt x="95708" y="105279"/>
                        <a:pt x="86137" y="133992"/>
                        <a:pt x="76567" y="162704"/>
                      </a:cubicBezTo>
                      <a:cubicBezTo>
                        <a:pt x="71781" y="177060"/>
                        <a:pt x="66996" y="191417"/>
                        <a:pt x="62210" y="205773"/>
                      </a:cubicBezTo>
                      <a:cubicBezTo>
                        <a:pt x="52640" y="224915"/>
                        <a:pt x="66996" y="234485"/>
                        <a:pt x="81352" y="239271"/>
                      </a:cubicBezTo>
                      <a:cubicBezTo>
                        <a:pt x="110064" y="253627"/>
                        <a:pt x="138777" y="267983"/>
                        <a:pt x="172275" y="272769"/>
                      </a:cubicBezTo>
                      <a:cubicBezTo>
                        <a:pt x="191417" y="272769"/>
                        <a:pt x="210558" y="272769"/>
                        <a:pt x="224914" y="277554"/>
                      </a:cubicBezTo>
                      <a:cubicBezTo>
                        <a:pt x="244056" y="282339"/>
                        <a:pt x="277554" y="311052"/>
                        <a:pt x="258413" y="334979"/>
                      </a:cubicBezTo>
                      <a:cubicBezTo>
                        <a:pt x="239271" y="358906"/>
                        <a:pt x="200987" y="358906"/>
                        <a:pt x="172275" y="363692"/>
                      </a:cubicBezTo>
                      <a:cubicBezTo>
                        <a:pt x="119635" y="368477"/>
                        <a:pt x="62210" y="363692"/>
                        <a:pt x="14356" y="330194"/>
                      </a:cubicBezTo>
                      <a:cubicBezTo>
                        <a:pt x="9571" y="325408"/>
                        <a:pt x="4785" y="320623"/>
                        <a:pt x="0" y="315837"/>
                      </a:cubicBezTo>
                      <a:cubicBezTo>
                        <a:pt x="43069" y="358906"/>
                        <a:pt x="105279" y="373262"/>
                        <a:pt x="162704" y="382833"/>
                      </a:cubicBezTo>
                      <a:cubicBezTo>
                        <a:pt x="191417" y="387619"/>
                        <a:pt x="224914" y="387619"/>
                        <a:pt x="258413" y="387619"/>
                      </a:cubicBezTo>
                      <a:cubicBezTo>
                        <a:pt x="267983" y="401975"/>
                        <a:pt x="277554" y="416331"/>
                        <a:pt x="291910" y="421117"/>
                      </a:cubicBezTo>
                      <a:cubicBezTo>
                        <a:pt x="320623" y="435473"/>
                        <a:pt x="349335" y="430687"/>
                        <a:pt x="378048" y="421117"/>
                      </a:cubicBezTo>
                      <a:cubicBezTo>
                        <a:pt x="397189" y="411546"/>
                        <a:pt x="411546" y="401975"/>
                        <a:pt x="425902" y="392404"/>
                      </a:cubicBezTo>
                      <a:cubicBezTo>
                        <a:pt x="445044" y="373262"/>
                        <a:pt x="473756" y="392404"/>
                        <a:pt x="492898" y="401975"/>
                      </a:cubicBezTo>
                      <a:cubicBezTo>
                        <a:pt x="516825" y="416331"/>
                        <a:pt x="540752" y="425902"/>
                        <a:pt x="569465" y="425902"/>
                      </a:cubicBezTo>
                      <a:cubicBezTo>
                        <a:pt x="588606" y="421117"/>
                        <a:pt x="593392" y="406760"/>
                        <a:pt x="583821" y="387619"/>
                      </a:cubicBezTo>
                      <a:cubicBezTo>
                        <a:pt x="569465" y="363692"/>
                        <a:pt x="540752" y="339764"/>
                        <a:pt x="512040" y="330194"/>
                      </a:cubicBezTo>
                      <a:cubicBezTo>
                        <a:pt x="492898" y="325408"/>
                        <a:pt x="473756" y="320623"/>
                        <a:pt x="464185" y="320623"/>
                      </a:cubicBezTo>
                      <a:cubicBezTo>
                        <a:pt x="483327" y="320623"/>
                        <a:pt x="502469" y="320623"/>
                        <a:pt x="559894" y="330194"/>
                      </a:cubicBezTo>
                      <a:cubicBezTo>
                        <a:pt x="579035" y="334979"/>
                        <a:pt x="641246" y="354121"/>
                        <a:pt x="641246" y="315837"/>
                      </a:cubicBezTo>
                      <a:cubicBezTo>
                        <a:pt x="641246" y="282339"/>
                        <a:pt x="598177" y="267983"/>
                        <a:pt x="569465" y="258412"/>
                      </a:cubicBezTo>
                      <a:cubicBezTo>
                        <a:pt x="540752" y="248842"/>
                        <a:pt x="473756" y="253627"/>
                        <a:pt x="445044" y="253627"/>
                      </a:cubicBezTo>
                      <a:cubicBezTo>
                        <a:pt x="478542" y="239271"/>
                        <a:pt x="550323" y="239271"/>
                        <a:pt x="583821" y="239271"/>
                      </a:cubicBezTo>
                      <a:cubicBezTo>
                        <a:pt x="607748" y="239271"/>
                        <a:pt x="626890" y="239271"/>
                        <a:pt x="646031" y="229700"/>
                      </a:cubicBezTo>
                      <a:cubicBezTo>
                        <a:pt x="655602" y="229700"/>
                        <a:pt x="660387" y="215344"/>
                        <a:pt x="655602" y="205773"/>
                      </a:cubicBezTo>
                      <a:close/>
                    </a:path>
                  </a:pathLst>
                </a:custGeom>
                <a:solidFill>
                  <a:srgbClr val="FBC98F">
                    <a:alpha val="50000"/>
                  </a:srgbClr>
                </a:solidFill>
                <a:ln w="47824"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8136FD33-B4FE-4B31-8023-20B59A263218}"/>
                    </a:ext>
                  </a:extLst>
                </p:cNvPr>
                <p:cNvSpPr/>
                <p:nvPr/>
              </p:nvSpPr>
              <p:spPr>
                <a:xfrm>
                  <a:off x="8412798" y="7975549"/>
                  <a:ext cx="49014" cy="114849"/>
                </a:xfrm>
                <a:custGeom>
                  <a:avLst/>
                  <a:gdLst>
                    <a:gd name="connsiteX0" fmla="*/ 46887 w 49014"/>
                    <a:gd name="connsiteY0" fmla="*/ 0 h 114849"/>
                    <a:gd name="connsiteX1" fmla="*/ 3819 w 49014"/>
                    <a:gd name="connsiteY1" fmla="*/ 114850 h 114849"/>
                    <a:gd name="connsiteX2" fmla="*/ 8604 w 49014"/>
                    <a:gd name="connsiteY2" fmla="*/ 114850 h 114849"/>
                    <a:gd name="connsiteX3" fmla="*/ 46887 w 49014"/>
                    <a:gd name="connsiteY3" fmla="*/ 0 h 114849"/>
                    <a:gd name="connsiteX4" fmla="*/ 46887 w 49014"/>
                    <a:gd name="connsiteY4" fmla="*/ 0 h 114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14" h="114849">
                      <a:moveTo>
                        <a:pt x="46887" y="0"/>
                      </a:moveTo>
                      <a:cubicBezTo>
                        <a:pt x="18175" y="28712"/>
                        <a:pt x="-10538" y="76567"/>
                        <a:pt x="3819" y="114850"/>
                      </a:cubicBezTo>
                      <a:cubicBezTo>
                        <a:pt x="3819" y="114850"/>
                        <a:pt x="8604" y="114850"/>
                        <a:pt x="8604" y="114850"/>
                      </a:cubicBezTo>
                      <a:cubicBezTo>
                        <a:pt x="8604" y="71781"/>
                        <a:pt x="27746" y="38283"/>
                        <a:pt x="46887" y="0"/>
                      </a:cubicBezTo>
                      <a:cubicBezTo>
                        <a:pt x="51673" y="0"/>
                        <a:pt x="46887" y="0"/>
                        <a:pt x="46887" y="0"/>
                      </a:cubicBezTo>
                      <a:close/>
                    </a:path>
                  </a:pathLst>
                </a:custGeom>
                <a:solidFill>
                  <a:srgbClr val="D97D30"/>
                </a:solidFill>
                <a:ln w="47824"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CF445308-AAE3-4864-A413-4B7160CD8664}"/>
                    </a:ext>
                  </a:extLst>
                </p:cNvPr>
                <p:cNvSpPr/>
                <p:nvPr/>
              </p:nvSpPr>
              <p:spPr>
                <a:xfrm>
                  <a:off x="8247000" y="8004262"/>
                  <a:ext cx="140903" cy="40410"/>
                </a:xfrm>
                <a:custGeom>
                  <a:avLst/>
                  <a:gdLst>
                    <a:gd name="connsiteX0" fmla="*/ 140904 w 140903"/>
                    <a:gd name="connsiteY0" fmla="*/ 38283 h 40410"/>
                    <a:gd name="connsiteX1" fmla="*/ 2127 w 140903"/>
                    <a:gd name="connsiteY1" fmla="*/ 0 h 40410"/>
                    <a:gd name="connsiteX2" fmla="*/ 2127 w 140903"/>
                    <a:gd name="connsiteY2" fmla="*/ 0 h 40410"/>
                    <a:gd name="connsiteX3" fmla="*/ 140904 w 140903"/>
                    <a:gd name="connsiteY3" fmla="*/ 38283 h 40410"/>
                    <a:gd name="connsiteX4" fmla="*/ 140904 w 140903"/>
                    <a:gd name="connsiteY4" fmla="*/ 38283 h 404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903" h="40410">
                      <a:moveTo>
                        <a:pt x="140904" y="38283"/>
                      </a:moveTo>
                      <a:cubicBezTo>
                        <a:pt x="97835" y="23927"/>
                        <a:pt x="40410" y="33498"/>
                        <a:pt x="2127" y="0"/>
                      </a:cubicBezTo>
                      <a:cubicBezTo>
                        <a:pt x="2127" y="0"/>
                        <a:pt x="-2659" y="0"/>
                        <a:pt x="2127" y="0"/>
                      </a:cubicBezTo>
                      <a:cubicBezTo>
                        <a:pt x="30839" y="43069"/>
                        <a:pt x="93050" y="43069"/>
                        <a:pt x="140904" y="38283"/>
                      </a:cubicBezTo>
                      <a:cubicBezTo>
                        <a:pt x="140904" y="43069"/>
                        <a:pt x="140904" y="38283"/>
                        <a:pt x="140904" y="38283"/>
                      </a:cubicBezTo>
                      <a:close/>
                    </a:path>
                  </a:pathLst>
                </a:custGeom>
                <a:solidFill>
                  <a:srgbClr val="D97D30"/>
                </a:solidFill>
                <a:ln w="47824"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8EDBF1D3-83E8-4EB9-B3CD-4953BF6FC79C}"/>
                    </a:ext>
                  </a:extLst>
                </p:cNvPr>
                <p:cNvSpPr/>
                <p:nvPr/>
              </p:nvSpPr>
              <p:spPr>
                <a:xfrm>
                  <a:off x="8253912" y="7827201"/>
                  <a:ext cx="105279" cy="202559"/>
                </a:xfrm>
                <a:custGeom>
                  <a:avLst/>
                  <a:gdLst>
                    <a:gd name="connsiteX0" fmla="*/ 28712 w 105279"/>
                    <a:gd name="connsiteY0" fmla="*/ 71781 h 202559"/>
                    <a:gd name="connsiteX1" fmla="*/ 19142 w 105279"/>
                    <a:gd name="connsiteY1" fmla="*/ 114850 h 202559"/>
                    <a:gd name="connsiteX2" fmla="*/ 0 w 105279"/>
                    <a:gd name="connsiteY2" fmla="*/ 167490 h 202559"/>
                    <a:gd name="connsiteX3" fmla="*/ 71781 w 105279"/>
                    <a:gd name="connsiteY3" fmla="*/ 200988 h 202559"/>
                    <a:gd name="connsiteX4" fmla="*/ 57425 w 105279"/>
                    <a:gd name="connsiteY4" fmla="*/ 196202 h 202559"/>
                    <a:gd name="connsiteX5" fmla="*/ 76567 w 105279"/>
                    <a:gd name="connsiteY5" fmla="*/ 153133 h 202559"/>
                    <a:gd name="connsiteX6" fmla="*/ 105279 w 105279"/>
                    <a:gd name="connsiteY6" fmla="*/ 100494 h 202559"/>
                    <a:gd name="connsiteX7" fmla="*/ 62210 w 105279"/>
                    <a:gd name="connsiteY7" fmla="*/ 38283 h 202559"/>
                    <a:gd name="connsiteX8" fmla="*/ 9571 w 105279"/>
                    <a:gd name="connsiteY8" fmla="*/ 0 h 202559"/>
                    <a:gd name="connsiteX9" fmla="*/ 28712 w 105279"/>
                    <a:gd name="connsiteY9" fmla="*/ 71781 h 202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279" h="202559">
                      <a:moveTo>
                        <a:pt x="28712" y="71781"/>
                      </a:moveTo>
                      <a:cubicBezTo>
                        <a:pt x="28712" y="86138"/>
                        <a:pt x="28712" y="100494"/>
                        <a:pt x="19142" y="114850"/>
                      </a:cubicBezTo>
                      <a:cubicBezTo>
                        <a:pt x="14356" y="129206"/>
                        <a:pt x="0" y="153133"/>
                        <a:pt x="0" y="167490"/>
                      </a:cubicBezTo>
                      <a:cubicBezTo>
                        <a:pt x="0" y="200988"/>
                        <a:pt x="38283" y="205773"/>
                        <a:pt x="71781" y="200988"/>
                      </a:cubicBezTo>
                      <a:cubicBezTo>
                        <a:pt x="66996" y="200988"/>
                        <a:pt x="62210" y="200988"/>
                        <a:pt x="57425" y="196202"/>
                      </a:cubicBezTo>
                      <a:cubicBezTo>
                        <a:pt x="62210" y="181846"/>
                        <a:pt x="66996" y="167490"/>
                        <a:pt x="76567" y="153133"/>
                      </a:cubicBezTo>
                      <a:cubicBezTo>
                        <a:pt x="86137" y="133992"/>
                        <a:pt x="95708" y="114850"/>
                        <a:pt x="105279" y="100494"/>
                      </a:cubicBezTo>
                      <a:cubicBezTo>
                        <a:pt x="90923" y="76567"/>
                        <a:pt x="81352" y="57425"/>
                        <a:pt x="62210" y="38283"/>
                      </a:cubicBezTo>
                      <a:cubicBezTo>
                        <a:pt x="43069" y="23927"/>
                        <a:pt x="28712" y="9571"/>
                        <a:pt x="9571" y="0"/>
                      </a:cubicBezTo>
                      <a:cubicBezTo>
                        <a:pt x="23927" y="23927"/>
                        <a:pt x="28712" y="52640"/>
                        <a:pt x="28712" y="71781"/>
                      </a:cubicBezTo>
                      <a:close/>
                    </a:path>
                  </a:pathLst>
                </a:custGeom>
                <a:solidFill>
                  <a:srgbClr val="FBC98F">
                    <a:alpha val="50000"/>
                  </a:srgbClr>
                </a:solidFill>
                <a:ln w="47824"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724D5-DA1F-41E1-94A0-C618CEA012B2}"/>
                    </a:ext>
                  </a:extLst>
                </p:cNvPr>
                <p:cNvSpPr/>
                <p:nvPr/>
              </p:nvSpPr>
              <p:spPr>
                <a:xfrm>
                  <a:off x="8354406" y="8178792"/>
                  <a:ext cx="368477" cy="69015"/>
                </a:xfrm>
                <a:custGeom>
                  <a:avLst/>
                  <a:gdLst>
                    <a:gd name="connsiteX0" fmla="*/ 320623 w 368477"/>
                    <a:gd name="connsiteY0" fmla="*/ 45599 h 69015"/>
                    <a:gd name="connsiteX1" fmla="*/ 248842 w 368477"/>
                    <a:gd name="connsiteY1" fmla="*/ 2530 h 69015"/>
                    <a:gd name="connsiteX2" fmla="*/ 153133 w 368477"/>
                    <a:gd name="connsiteY2" fmla="*/ 36028 h 69015"/>
                    <a:gd name="connsiteX3" fmla="*/ 81352 w 368477"/>
                    <a:gd name="connsiteY3" fmla="*/ 31242 h 69015"/>
                    <a:gd name="connsiteX4" fmla="*/ 66996 w 368477"/>
                    <a:gd name="connsiteY4" fmla="*/ 7315 h 69015"/>
                    <a:gd name="connsiteX5" fmla="*/ 19142 w 368477"/>
                    <a:gd name="connsiteY5" fmla="*/ 16886 h 69015"/>
                    <a:gd name="connsiteX6" fmla="*/ 0 w 368477"/>
                    <a:gd name="connsiteY6" fmla="*/ 26457 h 69015"/>
                    <a:gd name="connsiteX7" fmla="*/ 38283 w 368477"/>
                    <a:gd name="connsiteY7" fmla="*/ 26457 h 69015"/>
                    <a:gd name="connsiteX8" fmla="*/ 71781 w 368477"/>
                    <a:gd name="connsiteY8" fmla="*/ 59955 h 69015"/>
                    <a:gd name="connsiteX9" fmla="*/ 157919 w 368477"/>
                    <a:gd name="connsiteY9" fmla="*/ 59955 h 69015"/>
                    <a:gd name="connsiteX10" fmla="*/ 205773 w 368477"/>
                    <a:gd name="connsiteY10" fmla="*/ 31242 h 69015"/>
                    <a:gd name="connsiteX11" fmla="*/ 272769 w 368477"/>
                    <a:gd name="connsiteY11" fmla="*/ 40813 h 69015"/>
                    <a:gd name="connsiteX12" fmla="*/ 349336 w 368477"/>
                    <a:gd name="connsiteY12" fmla="*/ 64740 h 69015"/>
                    <a:gd name="connsiteX13" fmla="*/ 368477 w 368477"/>
                    <a:gd name="connsiteY13" fmla="*/ 55169 h 69015"/>
                    <a:gd name="connsiteX14" fmla="*/ 320623 w 368477"/>
                    <a:gd name="connsiteY14" fmla="*/ 45599 h 6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8477" h="69015">
                      <a:moveTo>
                        <a:pt x="320623" y="45599"/>
                      </a:moveTo>
                      <a:cubicBezTo>
                        <a:pt x="296696" y="36028"/>
                        <a:pt x="277554" y="7315"/>
                        <a:pt x="248842" y="2530"/>
                      </a:cubicBezTo>
                      <a:cubicBezTo>
                        <a:pt x="210558" y="-7041"/>
                        <a:pt x="186631" y="21671"/>
                        <a:pt x="153133" y="36028"/>
                      </a:cubicBezTo>
                      <a:cubicBezTo>
                        <a:pt x="129206" y="45599"/>
                        <a:pt x="105279" y="45599"/>
                        <a:pt x="81352" y="31242"/>
                      </a:cubicBezTo>
                      <a:cubicBezTo>
                        <a:pt x="71781" y="26457"/>
                        <a:pt x="71781" y="16886"/>
                        <a:pt x="66996" y="7315"/>
                      </a:cubicBezTo>
                      <a:cubicBezTo>
                        <a:pt x="52640" y="-11826"/>
                        <a:pt x="28712" y="12101"/>
                        <a:pt x="19142" y="16886"/>
                      </a:cubicBezTo>
                      <a:cubicBezTo>
                        <a:pt x="14356" y="21671"/>
                        <a:pt x="9571" y="21671"/>
                        <a:pt x="0" y="26457"/>
                      </a:cubicBezTo>
                      <a:cubicBezTo>
                        <a:pt x="14356" y="26457"/>
                        <a:pt x="23927" y="26457"/>
                        <a:pt x="38283" y="26457"/>
                      </a:cubicBezTo>
                      <a:cubicBezTo>
                        <a:pt x="47854" y="40813"/>
                        <a:pt x="57425" y="55169"/>
                        <a:pt x="71781" y="59955"/>
                      </a:cubicBezTo>
                      <a:cubicBezTo>
                        <a:pt x="100494" y="74311"/>
                        <a:pt x="129206" y="69526"/>
                        <a:pt x="157919" y="59955"/>
                      </a:cubicBezTo>
                      <a:cubicBezTo>
                        <a:pt x="177060" y="50384"/>
                        <a:pt x="191417" y="40813"/>
                        <a:pt x="205773" y="31242"/>
                      </a:cubicBezTo>
                      <a:cubicBezTo>
                        <a:pt x="224914" y="12101"/>
                        <a:pt x="253627" y="31242"/>
                        <a:pt x="272769" y="40813"/>
                      </a:cubicBezTo>
                      <a:cubicBezTo>
                        <a:pt x="296696" y="55169"/>
                        <a:pt x="320623" y="64740"/>
                        <a:pt x="349336" y="64740"/>
                      </a:cubicBezTo>
                      <a:cubicBezTo>
                        <a:pt x="358906" y="64740"/>
                        <a:pt x="363692" y="59955"/>
                        <a:pt x="368477" y="55169"/>
                      </a:cubicBezTo>
                      <a:cubicBezTo>
                        <a:pt x="349336" y="55169"/>
                        <a:pt x="330194" y="50384"/>
                        <a:pt x="320623" y="45599"/>
                      </a:cubicBezTo>
                      <a:close/>
                    </a:path>
                  </a:pathLst>
                </a:custGeom>
                <a:solidFill>
                  <a:srgbClr val="FBC98F">
                    <a:alpha val="50000"/>
                  </a:srgbClr>
                </a:solidFill>
                <a:ln w="47824"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462E8190-AADA-4753-8992-0CE6AF19156E}"/>
                    </a:ext>
                  </a:extLst>
                </p:cNvPr>
                <p:cNvSpPr/>
                <p:nvPr/>
              </p:nvSpPr>
              <p:spPr>
                <a:xfrm>
                  <a:off x="8560179" y="7894197"/>
                  <a:ext cx="215343" cy="95708"/>
                </a:xfrm>
                <a:custGeom>
                  <a:avLst/>
                  <a:gdLst>
                    <a:gd name="connsiteX0" fmla="*/ 148348 w 215343"/>
                    <a:gd name="connsiteY0" fmla="*/ 33498 h 95708"/>
                    <a:gd name="connsiteX1" fmla="*/ 66996 w 215343"/>
                    <a:gd name="connsiteY1" fmla="*/ 38283 h 95708"/>
                    <a:gd name="connsiteX2" fmla="*/ 0 w 215343"/>
                    <a:gd name="connsiteY2" fmla="*/ 95708 h 95708"/>
                    <a:gd name="connsiteX3" fmla="*/ 52640 w 215343"/>
                    <a:gd name="connsiteY3" fmla="*/ 62210 h 95708"/>
                    <a:gd name="connsiteX4" fmla="*/ 172275 w 215343"/>
                    <a:gd name="connsiteY4" fmla="*/ 47854 h 95708"/>
                    <a:gd name="connsiteX5" fmla="*/ 215344 w 215343"/>
                    <a:gd name="connsiteY5" fmla="*/ 9571 h 95708"/>
                    <a:gd name="connsiteX6" fmla="*/ 215344 w 215343"/>
                    <a:gd name="connsiteY6" fmla="*/ 0 h 95708"/>
                    <a:gd name="connsiteX7" fmla="*/ 148348 w 215343"/>
                    <a:gd name="connsiteY7" fmla="*/ 33498 h 95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343" h="95708">
                      <a:moveTo>
                        <a:pt x="148348" y="33498"/>
                      </a:moveTo>
                      <a:cubicBezTo>
                        <a:pt x="124421" y="33498"/>
                        <a:pt x="95708" y="28712"/>
                        <a:pt x="66996" y="38283"/>
                      </a:cubicBezTo>
                      <a:cubicBezTo>
                        <a:pt x="38283" y="43069"/>
                        <a:pt x="9571" y="66996"/>
                        <a:pt x="0" y="95708"/>
                      </a:cubicBezTo>
                      <a:cubicBezTo>
                        <a:pt x="14356" y="81352"/>
                        <a:pt x="28712" y="66996"/>
                        <a:pt x="52640" y="62210"/>
                      </a:cubicBezTo>
                      <a:cubicBezTo>
                        <a:pt x="90923" y="47854"/>
                        <a:pt x="133991" y="57425"/>
                        <a:pt x="172275" y="47854"/>
                      </a:cubicBezTo>
                      <a:cubicBezTo>
                        <a:pt x="191417" y="43069"/>
                        <a:pt x="210558" y="33498"/>
                        <a:pt x="215344" y="9571"/>
                      </a:cubicBezTo>
                      <a:cubicBezTo>
                        <a:pt x="215344" y="4785"/>
                        <a:pt x="215344" y="4785"/>
                        <a:pt x="215344" y="0"/>
                      </a:cubicBezTo>
                      <a:cubicBezTo>
                        <a:pt x="210558" y="23927"/>
                        <a:pt x="177060" y="28712"/>
                        <a:pt x="148348" y="33498"/>
                      </a:cubicBezTo>
                      <a:close/>
                    </a:path>
                  </a:pathLst>
                </a:custGeom>
                <a:solidFill>
                  <a:srgbClr val="FBC98F">
                    <a:alpha val="50000"/>
                  </a:srgbClr>
                </a:solidFill>
                <a:ln w="47824"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99653278-F113-4614-ACD3-56BA2A203BD1}"/>
                    </a:ext>
                  </a:extLst>
                </p:cNvPr>
                <p:cNvSpPr/>
                <p:nvPr/>
              </p:nvSpPr>
              <p:spPr>
                <a:xfrm>
                  <a:off x="8569749" y="7994691"/>
                  <a:ext cx="221923" cy="86137"/>
                </a:xfrm>
                <a:custGeom>
                  <a:avLst/>
                  <a:gdLst>
                    <a:gd name="connsiteX0" fmla="*/ 220129 w 221923"/>
                    <a:gd name="connsiteY0" fmla="*/ 19142 h 86137"/>
                    <a:gd name="connsiteX1" fmla="*/ 196202 w 221923"/>
                    <a:gd name="connsiteY1" fmla="*/ 0 h 86137"/>
                    <a:gd name="connsiteX2" fmla="*/ 196202 w 221923"/>
                    <a:gd name="connsiteY2" fmla="*/ 9571 h 86137"/>
                    <a:gd name="connsiteX3" fmla="*/ 153133 w 221923"/>
                    <a:gd name="connsiteY3" fmla="*/ 43069 h 86137"/>
                    <a:gd name="connsiteX4" fmla="*/ 0 w 221923"/>
                    <a:gd name="connsiteY4" fmla="*/ 86138 h 86137"/>
                    <a:gd name="connsiteX5" fmla="*/ 0 w 221923"/>
                    <a:gd name="connsiteY5" fmla="*/ 86138 h 86137"/>
                    <a:gd name="connsiteX6" fmla="*/ 0 w 221923"/>
                    <a:gd name="connsiteY6" fmla="*/ 86138 h 86137"/>
                    <a:gd name="connsiteX7" fmla="*/ 9571 w 221923"/>
                    <a:gd name="connsiteY7" fmla="*/ 81352 h 86137"/>
                    <a:gd name="connsiteX8" fmla="*/ 4785 w 221923"/>
                    <a:gd name="connsiteY8" fmla="*/ 81352 h 86137"/>
                    <a:gd name="connsiteX9" fmla="*/ 143563 w 221923"/>
                    <a:gd name="connsiteY9" fmla="*/ 66996 h 86137"/>
                    <a:gd name="connsiteX10" fmla="*/ 205773 w 221923"/>
                    <a:gd name="connsiteY10" fmla="*/ 57425 h 86137"/>
                    <a:gd name="connsiteX11" fmla="*/ 220129 w 221923"/>
                    <a:gd name="connsiteY11" fmla="*/ 19142 h 8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923" h="86137">
                      <a:moveTo>
                        <a:pt x="220129" y="19142"/>
                      </a:moveTo>
                      <a:cubicBezTo>
                        <a:pt x="215344" y="9571"/>
                        <a:pt x="205773" y="4786"/>
                        <a:pt x="196202" y="0"/>
                      </a:cubicBezTo>
                      <a:cubicBezTo>
                        <a:pt x="196202" y="4786"/>
                        <a:pt x="196202" y="4786"/>
                        <a:pt x="196202" y="9571"/>
                      </a:cubicBezTo>
                      <a:cubicBezTo>
                        <a:pt x="191417" y="33498"/>
                        <a:pt x="172275" y="38283"/>
                        <a:pt x="153133" y="43069"/>
                      </a:cubicBezTo>
                      <a:cubicBezTo>
                        <a:pt x="105279" y="52640"/>
                        <a:pt x="33498" y="47854"/>
                        <a:pt x="0" y="86138"/>
                      </a:cubicBezTo>
                      <a:cubicBezTo>
                        <a:pt x="0" y="86138"/>
                        <a:pt x="0" y="86138"/>
                        <a:pt x="0" y="86138"/>
                      </a:cubicBezTo>
                      <a:cubicBezTo>
                        <a:pt x="0" y="86138"/>
                        <a:pt x="0" y="86138"/>
                        <a:pt x="0" y="86138"/>
                      </a:cubicBezTo>
                      <a:cubicBezTo>
                        <a:pt x="4785" y="86138"/>
                        <a:pt x="4785" y="81352"/>
                        <a:pt x="9571" y="81352"/>
                      </a:cubicBezTo>
                      <a:cubicBezTo>
                        <a:pt x="9571" y="81352"/>
                        <a:pt x="4785" y="81352"/>
                        <a:pt x="4785" y="81352"/>
                      </a:cubicBezTo>
                      <a:cubicBezTo>
                        <a:pt x="38283" y="66996"/>
                        <a:pt x="110065" y="66996"/>
                        <a:pt x="143563" y="66996"/>
                      </a:cubicBezTo>
                      <a:cubicBezTo>
                        <a:pt x="167490" y="66996"/>
                        <a:pt x="186631" y="66996"/>
                        <a:pt x="205773" y="57425"/>
                      </a:cubicBezTo>
                      <a:cubicBezTo>
                        <a:pt x="220129" y="43069"/>
                        <a:pt x="224914" y="28713"/>
                        <a:pt x="220129" y="19142"/>
                      </a:cubicBezTo>
                      <a:close/>
                    </a:path>
                  </a:pathLst>
                </a:custGeom>
                <a:solidFill>
                  <a:srgbClr val="FBC98F">
                    <a:alpha val="50000"/>
                  </a:srgbClr>
                </a:solidFill>
                <a:ln w="47824"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9E7F5C32-F58E-4400-81DA-9A4CF86E7D81}"/>
                    </a:ext>
                  </a:extLst>
                </p:cNvPr>
                <p:cNvSpPr/>
                <p:nvPr/>
              </p:nvSpPr>
              <p:spPr>
                <a:xfrm>
                  <a:off x="8598462" y="8119112"/>
                  <a:ext cx="167489" cy="32948"/>
                </a:xfrm>
                <a:custGeom>
                  <a:avLst/>
                  <a:gdLst>
                    <a:gd name="connsiteX0" fmla="*/ 133992 w 167489"/>
                    <a:gd name="connsiteY0" fmla="*/ 14356 h 32948"/>
                    <a:gd name="connsiteX1" fmla="*/ 0 w 167489"/>
                    <a:gd name="connsiteY1" fmla="*/ 9571 h 32948"/>
                    <a:gd name="connsiteX2" fmla="*/ 19142 w 167489"/>
                    <a:gd name="connsiteY2" fmla="*/ 14356 h 32948"/>
                    <a:gd name="connsiteX3" fmla="*/ 86138 w 167489"/>
                    <a:gd name="connsiteY3" fmla="*/ 23927 h 32948"/>
                    <a:gd name="connsiteX4" fmla="*/ 167490 w 167489"/>
                    <a:gd name="connsiteY4" fmla="*/ 9571 h 32948"/>
                    <a:gd name="connsiteX5" fmla="*/ 167490 w 167489"/>
                    <a:gd name="connsiteY5" fmla="*/ 0 h 32948"/>
                    <a:gd name="connsiteX6" fmla="*/ 133992 w 167489"/>
                    <a:gd name="connsiteY6" fmla="*/ 14356 h 3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89" h="32948">
                      <a:moveTo>
                        <a:pt x="133992" y="14356"/>
                      </a:moveTo>
                      <a:cubicBezTo>
                        <a:pt x="86138" y="9571"/>
                        <a:pt x="43069" y="0"/>
                        <a:pt x="0" y="9571"/>
                      </a:cubicBezTo>
                      <a:cubicBezTo>
                        <a:pt x="4785" y="9571"/>
                        <a:pt x="14356" y="14356"/>
                        <a:pt x="19142" y="14356"/>
                      </a:cubicBezTo>
                      <a:cubicBezTo>
                        <a:pt x="33498" y="14356"/>
                        <a:pt x="52640" y="19142"/>
                        <a:pt x="86138" y="23927"/>
                      </a:cubicBezTo>
                      <a:cubicBezTo>
                        <a:pt x="105279" y="28712"/>
                        <a:pt x="167490" y="47854"/>
                        <a:pt x="167490" y="9571"/>
                      </a:cubicBezTo>
                      <a:cubicBezTo>
                        <a:pt x="167490" y="4785"/>
                        <a:pt x="167490" y="4785"/>
                        <a:pt x="167490" y="0"/>
                      </a:cubicBezTo>
                      <a:cubicBezTo>
                        <a:pt x="162704" y="14356"/>
                        <a:pt x="153134" y="19142"/>
                        <a:pt x="133992" y="14356"/>
                      </a:cubicBezTo>
                      <a:close/>
                    </a:path>
                  </a:pathLst>
                </a:custGeom>
                <a:solidFill>
                  <a:srgbClr val="FBC98F">
                    <a:alpha val="50000"/>
                  </a:srgbClr>
                </a:solidFill>
                <a:ln w="47824" cap="flat">
                  <a:noFill/>
                  <a:prstDash val="solid"/>
                  <a:miter/>
                </a:ln>
              </p:spPr>
              <p:txBody>
                <a:bodyPr rtlCol="0" anchor="ctr"/>
                <a:lstStyle/>
                <a:p>
                  <a:endParaRPr lang="en-US"/>
                </a:p>
              </p:txBody>
            </p:sp>
          </p:grpSp>
          <p:sp>
            <p:nvSpPr>
              <p:cNvPr id="38" name="Freeform: Shape 37">
                <a:extLst>
                  <a:ext uri="{FF2B5EF4-FFF2-40B4-BE49-F238E27FC236}">
                    <a16:creationId xmlns:a16="http://schemas.microsoft.com/office/drawing/2014/main" id="{A9E7749E-C9ED-4E0D-9F90-89AAA440E1FA}"/>
                  </a:ext>
                </a:extLst>
              </p:cNvPr>
              <p:cNvSpPr/>
              <p:nvPr/>
            </p:nvSpPr>
            <p:spPr>
              <a:xfrm>
                <a:off x="8180004" y="7808554"/>
                <a:ext cx="190118" cy="161013"/>
              </a:xfrm>
              <a:custGeom>
                <a:avLst/>
                <a:gdLst>
                  <a:gd name="connsiteX0" fmla="*/ 126548 w 190118"/>
                  <a:gd name="connsiteY0" fmla="*/ 42574 h 161013"/>
                  <a:gd name="connsiteX1" fmla="*/ 2127 w 190118"/>
                  <a:gd name="connsiteY1" fmla="*/ 4291 h 161013"/>
                  <a:gd name="connsiteX2" fmla="*/ 2127 w 190118"/>
                  <a:gd name="connsiteY2" fmla="*/ 9077 h 161013"/>
                  <a:gd name="connsiteX3" fmla="*/ 179187 w 190118"/>
                  <a:gd name="connsiteY3" fmla="*/ 157425 h 161013"/>
                  <a:gd name="connsiteX4" fmla="*/ 188758 w 190118"/>
                  <a:gd name="connsiteY4" fmla="*/ 157425 h 161013"/>
                  <a:gd name="connsiteX5" fmla="*/ 126548 w 190118"/>
                  <a:gd name="connsiteY5" fmla="*/ 42574 h 1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18" h="161013">
                    <a:moveTo>
                      <a:pt x="126548" y="42574"/>
                    </a:moveTo>
                    <a:cubicBezTo>
                      <a:pt x="93050" y="13862"/>
                      <a:pt x="45196" y="-10065"/>
                      <a:pt x="2127" y="4291"/>
                    </a:cubicBezTo>
                    <a:cubicBezTo>
                      <a:pt x="2127" y="4291"/>
                      <a:pt x="-2659" y="9077"/>
                      <a:pt x="2127" y="9077"/>
                    </a:cubicBezTo>
                    <a:cubicBezTo>
                      <a:pt x="83479" y="9077"/>
                      <a:pt x="155260" y="80858"/>
                      <a:pt x="179187" y="157425"/>
                    </a:cubicBezTo>
                    <a:cubicBezTo>
                      <a:pt x="179187" y="162210"/>
                      <a:pt x="188758" y="162210"/>
                      <a:pt x="188758" y="157425"/>
                    </a:cubicBezTo>
                    <a:cubicBezTo>
                      <a:pt x="198329" y="114356"/>
                      <a:pt x="155260" y="66502"/>
                      <a:pt x="126548" y="42574"/>
                    </a:cubicBezTo>
                    <a:close/>
                  </a:path>
                </a:pathLst>
              </a:custGeom>
              <a:solidFill>
                <a:srgbClr val="025963"/>
              </a:solidFill>
              <a:ln w="47824" cap="flat">
                <a:noFill/>
                <a:prstDash val="solid"/>
                <a:miter/>
              </a:ln>
            </p:spPr>
            <p:txBody>
              <a:bodyPr rtlCol="0" anchor="ctr"/>
              <a:lstStyle/>
              <a:p>
                <a:endParaRPr lang="en-US"/>
              </a:p>
            </p:txBody>
          </p:sp>
        </p:grpSp>
      </p:grpSp>
      <p:pic>
        <p:nvPicPr>
          <p:cNvPr id="383" name="Picture 382">
            <a:extLst>
              <a:ext uri="{FF2B5EF4-FFF2-40B4-BE49-F238E27FC236}">
                <a16:creationId xmlns:a16="http://schemas.microsoft.com/office/drawing/2014/main" id="{E8BE5E2A-5AEF-4F7F-9C73-416B0EE2B038}"/>
              </a:ext>
            </a:extLst>
          </p:cNvPr>
          <p:cNvPicPr>
            <a:picLocks noChangeAspect="1"/>
          </p:cNvPicPr>
          <p:nvPr/>
        </p:nvPicPr>
        <p:blipFill rotWithShape="1">
          <a:blip r:embed="rId20"/>
          <a:srcRect l="21043" t="10548" r="16000" b="7727"/>
          <a:stretch/>
        </p:blipFill>
        <p:spPr>
          <a:xfrm>
            <a:off x="4776152" y="3240732"/>
            <a:ext cx="7791749" cy="6466325"/>
          </a:xfrm>
          <a:prstGeom prst="rect">
            <a:avLst/>
          </a:prstGeom>
        </p:spPr>
      </p:pic>
      <p:pic>
        <p:nvPicPr>
          <p:cNvPr id="35" name="Picture 34">
            <a:extLst>
              <a:ext uri="{FF2B5EF4-FFF2-40B4-BE49-F238E27FC236}">
                <a16:creationId xmlns:a16="http://schemas.microsoft.com/office/drawing/2014/main" id="{554B809B-6092-47EE-9F0A-C5E0B217DF63}"/>
              </a:ext>
            </a:extLst>
          </p:cNvPr>
          <p:cNvPicPr>
            <a:picLocks noChangeAspect="1"/>
          </p:cNvPicPr>
          <p:nvPr/>
        </p:nvPicPr>
        <p:blipFill>
          <a:blip r:embed="rId21"/>
          <a:stretch>
            <a:fillRect/>
          </a:stretch>
        </p:blipFill>
        <p:spPr>
          <a:xfrm>
            <a:off x="11543852" y="2000362"/>
            <a:ext cx="5000625" cy="7620000"/>
          </a:xfrm>
          <a:prstGeom prst="rect">
            <a:avLst/>
          </a:prstGeom>
        </p:spPr>
      </p:pic>
    </p:spTree>
    <p:extLst>
      <p:ext uri="{BB962C8B-B14F-4D97-AF65-F5344CB8AC3E}">
        <p14:creationId xmlns:p14="http://schemas.microsoft.com/office/powerpoint/2010/main" val="1687023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1+#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2"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additive="base">
                                        <p:cTn id="12" dur="500" fill="hold"/>
                                        <p:tgtEl>
                                          <p:spTgt spid="20"/>
                                        </p:tgtEl>
                                        <p:attrNameLst>
                                          <p:attrName>ppt_x</p:attrName>
                                        </p:attrNameLst>
                                      </p:cBhvr>
                                      <p:tavLst>
                                        <p:tav tm="0">
                                          <p:val>
                                            <p:strVal val="1+#ppt_w/2"/>
                                          </p:val>
                                        </p:tav>
                                        <p:tav tm="100000">
                                          <p:val>
                                            <p:strVal val="#ppt_x"/>
                                          </p:val>
                                        </p:tav>
                                      </p:tavLst>
                                    </p:anim>
                                    <p:anim calcmode="lin" valueType="num">
                                      <p:cBhvr additive="base">
                                        <p:cTn id="13" dur="500" fill="hold"/>
                                        <p:tgtEl>
                                          <p:spTgt spid="2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2" fill="hold"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1+#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par>
                                <p:cTn id="19" presetID="10" presetClass="entr" presetSubtype="0" repeatCount="indefinite" fill="remove"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0" presetClass="entr" presetSubtype="0" repeatCount="indefinite" fill="remove"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fade">
                                      <p:cBhvr>
                                        <p:cTn id="2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5" restart="whenNotActive" fill="hold" evtFilter="cancelBubble" nodeType="interactiveSeq">
                <p:stCondLst>
                  <p:cond evt="onClick" delay="0">
                    <p:tgtEl>
                      <p:spTgt spid="17"/>
                    </p:tgtEl>
                  </p:cond>
                </p:stCondLst>
                <p:endSync evt="end" delay="0">
                  <p:rtn val="all"/>
                </p:endSync>
                <p:childTnLst>
                  <p:par>
                    <p:cTn id="26" fill="hold">
                      <p:stCondLst>
                        <p:cond delay="0"/>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0"/>
                                        </p:tgtEl>
                                        <p:attrNameLst>
                                          <p:attrName>style.visibility</p:attrName>
                                        </p:attrNameLst>
                                      </p:cBhvr>
                                      <p:to>
                                        <p:strVal val="visible"/>
                                      </p:to>
                                    </p:set>
                                    <p:animEffect transition="in" filter="fade">
                                      <p:cBhvr>
                                        <p:cTn id="30" dur="500"/>
                                        <p:tgtEl>
                                          <p:spTgt spid="40"/>
                                        </p:tgtEl>
                                      </p:cBhvr>
                                    </p:animEffect>
                                  </p:childTnLst>
                                  <p:subTnLst>
                                    <p:audio>
                                      <p:cMediaNode>
                                        <p:cTn display="0" masterRel="sameClick">
                                          <p:stCondLst>
                                            <p:cond evt="begin" delay="0">
                                              <p:tn val="28"/>
                                            </p:cond>
                                          </p:stCondLst>
                                          <p:endCondLst>
                                            <p:cond evt="onStopAudio" delay="0">
                                              <p:tgtEl>
                                                <p:sldTgt/>
                                              </p:tgtEl>
                                            </p:cond>
                                          </p:endCondLst>
                                        </p:cTn>
                                        <p:tgtEl>
                                          <p:sndTgt r:embed="rId2" name="Correct-Answer-SOUND-EFFECT.wav"/>
                                        </p:tgtEl>
                                      </p:cMediaNode>
                                    </p:audio>
                                  </p:subTnLst>
                                </p:cTn>
                              </p:par>
                            </p:childTnLst>
                          </p:cTn>
                        </p:par>
                      </p:childTnLst>
                    </p:cTn>
                  </p:par>
                </p:childTnLst>
              </p:cTn>
              <p:nextCondLst>
                <p:cond evt="onClick" delay="0">
                  <p:tgtEl>
                    <p:spTgt spid="17"/>
                  </p:tgtEl>
                </p:cond>
              </p:nextCondLst>
            </p:seq>
            <p:seq concurrent="1" nextAc="seek">
              <p:cTn id="31" restart="whenNotActive" fill="hold" evtFilter="cancelBubble" nodeType="interactiveSeq">
                <p:stCondLst>
                  <p:cond evt="onClick" delay="0">
                    <p:tgtEl>
                      <p:spTgt spid="23"/>
                    </p:tgtEl>
                  </p:cond>
                </p:stCondLst>
                <p:endSync evt="end" delay="0">
                  <p:rtn val="all"/>
                </p:endSync>
                <p:childTnLst>
                  <p:par>
                    <p:cTn id="32" fill="hold">
                      <p:stCondLst>
                        <p:cond delay="0"/>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fade">
                                      <p:cBhvr>
                                        <p:cTn id="36" dur="500"/>
                                        <p:tgtEl>
                                          <p:spTgt spid="42"/>
                                        </p:tgtEl>
                                      </p:cBhvr>
                                    </p:animEffect>
                                  </p:childTnLst>
                                  <p:subTnLst>
                                    <p:audio>
                                      <p:cMediaNode>
                                        <p:cTn display="0" masterRel="sameClick">
                                          <p:stCondLst>
                                            <p:cond evt="begin" delay="0">
                                              <p:tn val="34"/>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23"/>
                  </p:tgtEl>
                </p:cond>
              </p:nextCondLst>
            </p:seq>
            <p:seq concurrent="1" nextAc="seek">
              <p:cTn id="37" restart="whenNotActive" fill="hold" evtFilter="cancelBubble" nodeType="interactiveSeq">
                <p:stCondLst>
                  <p:cond evt="onClick" delay="0">
                    <p:tgtEl>
                      <p:spTgt spid="20"/>
                    </p:tgtEl>
                  </p:cond>
                </p:stCondLst>
                <p:endSync evt="end" delay="0">
                  <p:rtn val="all"/>
                </p:endSync>
                <p:childTnLst>
                  <p:par>
                    <p:cTn id="38" fill="hold">
                      <p:stCondLst>
                        <p:cond delay="0"/>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500"/>
                                        <p:tgtEl>
                                          <p:spTgt spid="41"/>
                                        </p:tgtEl>
                                      </p:cBhvr>
                                    </p:animEffect>
                                  </p:childTnLst>
                                  <p:subTnLst>
                                    <p:audio>
                                      <p:cMediaNode>
                                        <p:cTn display="0" masterRel="sameClick">
                                          <p:stCondLst>
                                            <p:cond evt="begin" delay="0">
                                              <p:tn val="40"/>
                                            </p:cond>
                                          </p:stCondLst>
                                          <p:endCondLst>
                                            <p:cond evt="onStopAudio" delay="0">
                                              <p:tgtEl>
                                                <p:sldTgt/>
                                              </p:tgtEl>
                                            </p:cond>
                                          </p:endCondLst>
                                        </p:cTn>
                                        <p:tgtEl>
                                          <p:sndTgt r:embed="rId3" name="incorrect-sound-effect.wav"/>
                                        </p:tgtEl>
                                      </p:cMediaNode>
                                    </p:audio>
                                  </p:subTnLst>
                                </p:cTn>
                              </p:par>
                            </p:childTnLst>
                          </p:cTn>
                        </p:par>
                      </p:childTnLst>
                    </p:cTn>
                  </p:par>
                </p:childTnLst>
              </p:cTn>
              <p:nextCondLst>
                <p:cond evt="onClick" delay="0">
                  <p:tgtEl>
                    <p:spTgt spid="20"/>
                  </p:tgtEl>
                </p:cond>
              </p:nextCondLst>
            </p:seq>
            <p:seq concurrent="1" nextAc="seek">
              <p:cTn id="43" restart="whenNotActive" fill="hold" evtFilter="cancelBubble" nodeType="interactiveSeq">
                <p:stCondLst>
                  <p:cond evt="onClick" delay="0">
                    <p:tgtEl>
                      <p:spTgt spid="25"/>
                    </p:tgtEl>
                  </p:cond>
                </p:stCondLst>
                <p:endSync evt="end" delay="0">
                  <p:rtn val="all"/>
                </p:endSync>
                <p:childTnLst>
                  <p:par>
                    <p:cTn id="44" fill="hold">
                      <p:stCondLst>
                        <p:cond delay="0"/>
                      </p:stCondLst>
                      <p:childTnLst>
                        <p:par>
                          <p:cTn id="45" fill="hold">
                            <p:stCondLst>
                              <p:cond delay="0"/>
                            </p:stCondLst>
                            <p:childTnLst>
                              <p:par>
                                <p:cTn id="46" presetID="53" presetClass="entr" presetSubtype="16" fill="hold" nodeType="clickEffect">
                                  <p:stCondLst>
                                    <p:cond delay="0"/>
                                  </p:stCondLst>
                                  <p:childTnLst>
                                    <p:set>
                                      <p:cBhvr>
                                        <p:cTn id="47" dur="1" fill="hold">
                                          <p:stCondLst>
                                            <p:cond delay="0"/>
                                          </p:stCondLst>
                                        </p:cTn>
                                        <p:tgtEl>
                                          <p:spTgt spid="35"/>
                                        </p:tgtEl>
                                        <p:attrNameLst>
                                          <p:attrName>style.visibility</p:attrName>
                                        </p:attrNameLst>
                                      </p:cBhvr>
                                      <p:to>
                                        <p:strVal val="visible"/>
                                      </p:to>
                                    </p:set>
                                    <p:anim calcmode="lin" valueType="num">
                                      <p:cBhvr>
                                        <p:cTn id="48" dur="500" fill="hold"/>
                                        <p:tgtEl>
                                          <p:spTgt spid="35"/>
                                        </p:tgtEl>
                                        <p:attrNameLst>
                                          <p:attrName>ppt_w</p:attrName>
                                        </p:attrNameLst>
                                      </p:cBhvr>
                                      <p:tavLst>
                                        <p:tav tm="0">
                                          <p:val>
                                            <p:fltVal val="0"/>
                                          </p:val>
                                        </p:tav>
                                        <p:tav tm="100000">
                                          <p:val>
                                            <p:strVal val="#ppt_w"/>
                                          </p:val>
                                        </p:tav>
                                      </p:tavLst>
                                    </p:anim>
                                    <p:anim calcmode="lin" valueType="num">
                                      <p:cBhvr>
                                        <p:cTn id="49" dur="500" fill="hold"/>
                                        <p:tgtEl>
                                          <p:spTgt spid="35"/>
                                        </p:tgtEl>
                                        <p:attrNameLst>
                                          <p:attrName>ppt_h</p:attrName>
                                        </p:attrNameLst>
                                      </p:cBhvr>
                                      <p:tavLst>
                                        <p:tav tm="0">
                                          <p:val>
                                            <p:fltVal val="0"/>
                                          </p:val>
                                        </p:tav>
                                        <p:tav tm="100000">
                                          <p:val>
                                            <p:strVal val="#ppt_h"/>
                                          </p:val>
                                        </p:tav>
                                      </p:tavLst>
                                    </p:anim>
                                    <p:animEffect transition="in" filter="fade">
                                      <p:cBhvr>
                                        <p:cTn id="50" dur="500"/>
                                        <p:tgtEl>
                                          <p:spTgt spid="35"/>
                                        </p:tgtEl>
                                      </p:cBhvr>
                                    </p:animEffect>
                                  </p:childTnLst>
                                </p:cTn>
                              </p:par>
                              <p:par>
                                <p:cTn id="51" presetID="53" presetClass="entr" presetSubtype="16" fill="hold" nodeType="withEffect">
                                  <p:stCondLst>
                                    <p:cond delay="0"/>
                                  </p:stCondLst>
                                  <p:childTnLst>
                                    <p:set>
                                      <p:cBhvr>
                                        <p:cTn id="52" dur="1" fill="hold">
                                          <p:stCondLst>
                                            <p:cond delay="0"/>
                                          </p:stCondLst>
                                        </p:cTn>
                                        <p:tgtEl>
                                          <p:spTgt spid="383"/>
                                        </p:tgtEl>
                                        <p:attrNameLst>
                                          <p:attrName>style.visibility</p:attrName>
                                        </p:attrNameLst>
                                      </p:cBhvr>
                                      <p:to>
                                        <p:strVal val="visible"/>
                                      </p:to>
                                    </p:set>
                                    <p:anim calcmode="lin" valueType="num">
                                      <p:cBhvr>
                                        <p:cTn id="53" dur="500" fill="hold"/>
                                        <p:tgtEl>
                                          <p:spTgt spid="383"/>
                                        </p:tgtEl>
                                        <p:attrNameLst>
                                          <p:attrName>ppt_w</p:attrName>
                                        </p:attrNameLst>
                                      </p:cBhvr>
                                      <p:tavLst>
                                        <p:tav tm="0">
                                          <p:val>
                                            <p:fltVal val="0"/>
                                          </p:val>
                                        </p:tav>
                                        <p:tav tm="100000">
                                          <p:val>
                                            <p:strVal val="#ppt_w"/>
                                          </p:val>
                                        </p:tav>
                                      </p:tavLst>
                                    </p:anim>
                                    <p:anim calcmode="lin" valueType="num">
                                      <p:cBhvr>
                                        <p:cTn id="54" dur="500" fill="hold"/>
                                        <p:tgtEl>
                                          <p:spTgt spid="383"/>
                                        </p:tgtEl>
                                        <p:attrNameLst>
                                          <p:attrName>ppt_h</p:attrName>
                                        </p:attrNameLst>
                                      </p:cBhvr>
                                      <p:tavLst>
                                        <p:tav tm="0">
                                          <p:val>
                                            <p:fltVal val="0"/>
                                          </p:val>
                                        </p:tav>
                                        <p:tav tm="100000">
                                          <p:val>
                                            <p:strVal val="#ppt_h"/>
                                          </p:val>
                                        </p:tav>
                                      </p:tavLst>
                                    </p:anim>
                                    <p:animEffect transition="in" filter="fade">
                                      <p:cBhvr>
                                        <p:cTn id="55" dur="500"/>
                                        <p:tgtEl>
                                          <p:spTgt spid="383"/>
                                        </p:tgtEl>
                                      </p:cBhvr>
                                    </p:animEffect>
                                  </p:childTnLst>
                                  <p:subTnLst>
                                    <p:audio>
                                      <p:cMediaNode>
                                        <p:cTn display="0" masterRel="sameClick">
                                          <p:stCondLst>
                                            <p:cond evt="begin" delay="0">
                                              <p:tn val="51"/>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25"/>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grpSp>
        <p:nvGrpSpPr>
          <p:cNvPr id="2" name="Group 2"/>
          <p:cNvGrpSpPr/>
          <p:nvPr/>
        </p:nvGrpSpPr>
        <p:grpSpPr>
          <a:xfrm>
            <a:off x="1066801" y="2737881"/>
            <a:ext cx="10350260" cy="6782140"/>
            <a:chOff x="0" y="0"/>
            <a:chExt cx="8245799" cy="5464765"/>
          </a:xfrm>
        </p:grpSpPr>
        <p:sp>
          <p:nvSpPr>
            <p:cNvPr id="3" name="Freeform 3"/>
            <p:cNvSpPr/>
            <p:nvPr/>
          </p:nvSpPr>
          <p:spPr>
            <a:xfrm>
              <a:off x="-4213" y="0"/>
              <a:ext cx="8250011" cy="5464765"/>
            </a:xfrm>
            <a:custGeom>
              <a:avLst/>
              <a:gdLst/>
              <a:ahLst/>
              <a:cxnLst/>
              <a:rect l="l" t="t" r="r" b="b"/>
              <a:pathLst>
                <a:path w="8250011" h="5464765">
                  <a:moveTo>
                    <a:pt x="278431" y="16918"/>
                  </a:moveTo>
                  <a:cubicBezTo>
                    <a:pt x="278431" y="16918"/>
                    <a:pt x="604014" y="12258"/>
                    <a:pt x="1016982" y="12454"/>
                  </a:cubicBezTo>
                  <a:cubicBezTo>
                    <a:pt x="6568136" y="12671"/>
                    <a:pt x="7975943" y="0"/>
                    <a:pt x="7975943" y="0"/>
                  </a:cubicBezTo>
                  <a:cubicBezTo>
                    <a:pt x="8043407" y="0"/>
                    <a:pt x="8119344" y="0"/>
                    <a:pt x="8198117" y="85073"/>
                  </a:cubicBezTo>
                  <a:cubicBezTo>
                    <a:pt x="8241095" y="131488"/>
                    <a:pt x="8242163" y="240224"/>
                    <a:pt x="8242568" y="320281"/>
                  </a:cubicBezTo>
                  <a:cubicBezTo>
                    <a:pt x="8242568" y="320281"/>
                    <a:pt x="8240864" y="3898986"/>
                    <a:pt x="8240864" y="4702181"/>
                  </a:cubicBezTo>
                  <a:cubicBezTo>
                    <a:pt x="8240864" y="4916340"/>
                    <a:pt x="8250011" y="5215519"/>
                    <a:pt x="8250011" y="5215519"/>
                  </a:cubicBezTo>
                  <a:cubicBezTo>
                    <a:pt x="8250011" y="5344188"/>
                    <a:pt x="8245842" y="5464765"/>
                    <a:pt x="7993004" y="5456631"/>
                  </a:cubicBezTo>
                  <a:cubicBezTo>
                    <a:pt x="7993004" y="5456631"/>
                    <a:pt x="7616532" y="5436333"/>
                    <a:pt x="6766938" y="5443931"/>
                  </a:cubicBezTo>
                  <a:cubicBezTo>
                    <a:pt x="2079974" y="5452065"/>
                    <a:pt x="304023" y="5464765"/>
                    <a:pt x="304023" y="5464765"/>
                  </a:cubicBezTo>
                  <a:cubicBezTo>
                    <a:pt x="132548" y="5464765"/>
                    <a:pt x="4213" y="5363696"/>
                    <a:pt x="8532" y="5161149"/>
                  </a:cubicBezTo>
                  <a:cubicBezTo>
                    <a:pt x="8532" y="5161149"/>
                    <a:pt x="9630" y="4662608"/>
                    <a:pt x="4815" y="1437739"/>
                  </a:cubicBezTo>
                  <a:cubicBezTo>
                    <a:pt x="0" y="663668"/>
                    <a:pt x="25592" y="330596"/>
                    <a:pt x="25592" y="330596"/>
                  </a:cubicBezTo>
                  <a:cubicBezTo>
                    <a:pt x="27224" y="150571"/>
                    <a:pt x="143504" y="16918"/>
                    <a:pt x="278431" y="16918"/>
                  </a:cubicBezTo>
                  <a:close/>
                </a:path>
              </a:pathLst>
            </a:custGeom>
            <a:solidFill>
              <a:srgbClr val="FFF3E4"/>
            </a:solidFill>
          </p:spPr>
          <p:txBody>
            <a:bodyPr/>
            <a:lstStyle/>
            <a:p>
              <a:endParaRPr lang="en-US"/>
            </a:p>
          </p:txBody>
        </p:sp>
      </p:grpSp>
      <p:grpSp>
        <p:nvGrpSpPr>
          <p:cNvPr id="4" name="Group 4"/>
          <p:cNvGrpSpPr/>
          <p:nvPr/>
        </p:nvGrpSpPr>
        <p:grpSpPr>
          <a:xfrm>
            <a:off x="1514974" y="1408634"/>
            <a:ext cx="9570585" cy="3171686"/>
            <a:chOff x="0" y="0"/>
            <a:chExt cx="3435356" cy="1138475"/>
          </a:xfrm>
        </p:grpSpPr>
        <p:sp>
          <p:nvSpPr>
            <p:cNvPr id="5" name="Freeform 5"/>
            <p:cNvSpPr/>
            <p:nvPr/>
          </p:nvSpPr>
          <p:spPr>
            <a:xfrm>
              <a:off x="0" y="-4262"/>
              <a:ext cx="3443102" cy="1144961"/>
            </a:xfrm>
            <a:custGeom>
              <a:avLst/>
              <a:gdLst/>
              <a:ahLst/>
              <a:cxnLst/>
              <a:rect l="l" t="t" r="r" b="b"/>
              <a:pathLst>
                <a:path w="3443102" h="1144961">
                  <a:moveTo>
                    <a:pt x="2504203" y="1133773"/>
                  </a:moveTo>
                  <a:cubicBezTo>
                    <a:pt x="2504203" y="1133773"/>
                    <a:pt x="2084450" y="1144961"/>
                    <a:pt x="1621865" y="1142339"/>
                  </a:cubicBezTo>
                  <a:cubicBezTo>
                    <a:pt x="1584822" y="1140177"/>
                    <a:pt x="1057073" y="1132352"/>
                    <a:pt x="1057073" y="1132352"/>
                  </a:cubicBezTo>
                  <a:cubicBezTo>
                    <a:pt x="812931" y="1123518"/>
                    <a:pt x="565145" y="1106537"/>
                    <a:pt x="398404" y="1048359"/>
                  </a:cubicBezTo>
                  <a:cubicBezTo>
                    <a:pt x="120505" y="951398"/>
                    <a:pt x="0" y="773869"/>
                    <a:pt x="0" y="577261"/>
                  </a:cubicBezTo>
                  <a:lnTo>
                    <a:pt x="0" y="577259"/>
                  </a:lnTo>
                  <a:cubicBezTo>
                    <a:pt x="8536" y="440430"/>
                    <a:pt x="34263" y="311302"/>
                    <a:pt x="140291" y="225758"/>
                  </a:cubicBezTo>
                  <a:cubicBezTo>
                    <a:pt x="342602" y="62530"/>
                    <a:pt x="736658" y="7673"/>
                    <a:pt x="1155311" y="7673"/>
                  </a:cubicBezTo>
                  <a:cubicBezTo>
                    <a:pt x="1155311" y="7673"/>
                    <a:pt x="1551711" y="15681"/>
                    <a:pt x="1584822" y="7673"/>
                  </a:cubicBezTo>
                  <a:cubicBezTo>
                    <a:pt x="1865523" y="0"/>
                    <a:pt x="2329451" y="7673"/>
                    <a:pt x="2329451" y="7673"/>
                  </a:cubicBezTo>
                  <a:cubicBezTo>
                    <a:pt x="2697758" y="15152"/>
                    <a:pt x="3061071" y="84484"/>
                    <a:pt x="3258811" y="207066"/>
                  </a:cubicBezTo>
                  <a:cubicBezTo>
                    <a:pt x="3409828" y="300683"/>
                    <a:pt x="3443102" y="425358"/>
                    <a:pt x="3433962" y="577261"/>
                  </a:cubicBezTo>
                  <a:lnTo>
                    <a:pt x="3433962" y="577262"/>
                  </a:lnTo>
                  <a:cubicBezTo>
                    <a:pt x="3433962" y="891835"/>
                    <a:pt x="3150965" y="1105932"/>
                    <a:pt x="2504203" y="1133773"/>
                  </a:cubicBezTo>
                  <a:close/>
                </a:path>
              </a:pathLst>
            </a:custGeom>
            <a:solidFill>
              <a:srgbClr val="9CCEE9"/>
            </a:solidFill>
          </p:spPr>
          <p:txBody>
            <a:bodyPr/>
            <a:lstStyle/>
            <a:p>
              <a:endParaRPr lang="en-US"/>
            </a:p>
          </p:txBody>
        </p:sp>
      </p:grpSp>
      <p:sp>
        <p:nvSpPr>
          <p:cNvPr id="6" name="TextBox 6"/>
          <p:cNvSpPr txBox="1"/>
          <p:nvPr/>
        </p:nvSpPr>
        <p:spPr>
          <a:xfrm>
            <a:off x="2667302" y="2497913"/>
            <a:ext cx="7071841" cy="1115690"/>
          </a:xfrm>
          <a:prstGeom prst="rect">
            <a:avLst/>
          </a:prstGeom>
        </p:spPr>
        <p:txBody>
          <a:bodyPr lIns="0" tIns="0" rIns="0" bIns="0" rtlCol="0" anchor="t">
            <a:spAutoFit/>
          </a:bodyPr>
          <a:lstStyle/>
          <a:p>
            <a:pPr algn="ctr">
              <a:lnSpc>
                <a:spcPts val="8640"/>
              </a:lnSpc>
            </a:pPr>
            <a:r>
              <a:rPr lang="en-US" sz="9600" b="1">
                <a:solidFill>
                  <a:schemeClr val="accent6">
                    <a:lumMod val="75000"/>
                  </a:schemeClr>
                </a:solidFill>
                <a:latin typeface="Times New Roman" panose="02020603050405020304" pitchFamily="18" charset="0"/>
                <a:cs typeface="Times New Roman" panose="02020603050405020304" pitchFamily="18" charset="0"/>
              </a:rPr>
              <a:t>Dặn dò</a:t>
            </a:r>
          </a:p>
        </p:txBody>
      </p:sp>
      <p:grpSp>
        <p:nvGrpSpPr>
          <p:cNvPr id="7" name="Group 7"/>
          <p:cNvGrpSpPr/>
          <p:nvPr/>
        </p:nvGrpSpPr>
        <p:grpSpPr>
          <a:xfrm>
            <a:off x="1611914" y="5154004"/>
            <a:ext cx="9270323" cy="1582428"/>
            <a:chOff x="-440486" y="1032513"/>
            <a:chExt cx="11383558" cy="2109904"/>
          </a:xfrm>
        </p:grpSpPr>
        <p:sp>
          <p:nvSpPr>
            <p:cNvPr id="8" name="TextBox 8"/>
            <p:cNvSpPr txBox="1"/>
            <p:nvPr/>
          </p:nvSpPr>
          <p:spPr>
            <a:xfrm>
              <a:off x="-440486" y="1032513"/>
              <a:ext cx="9314331" cy="820737"/>
            </a:xfrm>
            <a:prstGeom prst="rect">
              <a:avLst/>
            </a:prstGeom>
          </p:spPr>
          <p:txBody>
            <a:bodyPr lIns="0" tIns="0" rIns="0" bIns="0" rtlCol="0" anchor="t">
              <a:spAutoFit/>
            </a:bodyPr>
            <a:lstStyle/>
            <a:p>
              <a:pPr>
                <a:lnSpc>
                  <a:spcPts val="4800"/>
                </a:lnSpc>
              </a:pPr>
              <a:r>
                <a:rPr lang="en-US" sz="4800">
                  <a:solidFill>
                    <a:srgbClr val="000000"/>
                  </a:solidFill>
                  <a:latin typeface="Times New Roman" panose="02020603050405020304" pitchFamily="18" charset="0"/>
                  <a:cs typeface="Times New Roman" panose="02020603050405020304" pitchFamily="18" charset="0"/>
                </a:rPr>
                <a:t>- Học nội dung bài học.</a:t>
              </a:r>
            </a:p>
          </p:txBody>
        </p:sp>
        <p:sp>
          <p:nvSpPr>
            <p:cNvPr id="9" name="TextBox 9"/>
            <p:cNvSpPr txBox="1"/>
            <p:nvPr/>
          </p:nvSpPr>
          <p:spPr>
            <a:xfrm>
              <a:off x="-3488" y="2157532"/>
              <a:ext cx="10946560" cy="984885"/>
            </a:xfrm>
            <a:prstGeom prst="rect">
              <a:avLst/>
            </a:prstGeom>
          </p:spPr>
          <p:txBody>
            <a:bodyPr lIns="0" tIns="0" rIns="0" bIns="0" rtlCol="0" anchor="t">
              <a:spAutoFit/>
            </a:bodyPr>
            <a:lstStyle/>
            <a:p>
              <a:r>
                <a:rPr lang="en-US" sz="4800">
                  <a:solidFill>
                    <a:srgbClr val="272626"/>
                  </a:solidFill>
                  <a:latin typeface="Times New Roman" panose="02020603050405020304" pitchFamily="18" charset="0"/>
                  <a:cs typeface="Times New Roman" panose="02020603050405020304" pitchFamily="18" charset="0"/>
                </a:rPr>
                <a:t>- Chuẩn bị bài Tiết 2</a:t>
              </a:r>
              <a:endParaRPr lang="en-US" sz="4800" b="1" i="1">
                <a:solidFill>
                  <a:srgbClr val="272626"/>
                </a:solidFill>
                <a:latin typeface="Times New Roman" panose="02020603050405020304" pitchFamily="18" charset="0"/>
                <a:cs typeface="Times New Roman" panose="02020603050405020304" pitchFamily="18" charset="0"/>
              </a:endParaRPr>
            </a:p>
          </p:txBody>
        </p:sp>
      </p:grpSp>
      <p:pic>
        <p:nvPicPr>
          <p:cNvPr id="10" name="Picture 10"/>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5099208" y="379934"/>
            <a:ext cx="2402117" cy="1491070"/>
          </a:xfrm>
          <a:prstGeom prst="rect">
            <a:avLst/>
          </a:prstGeom>
        </p:spPr>
      </p:pic>
      <p:pic>
        <p:nvPicPr>
          <p:cNvPr id="14" name="Picture 14"/>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6207245" flipV="1">
            <a:off x="11033869" y="7595977"/>
            <a:ext cx="1093804" cy="1834122"/>
          </a:xfrm>
          <a:prstGeom prst="rect">
            <a:avLst/>
          </a:prstGeom>
        </p:spPr>
      </p:pic>
      <p:pic>
        <p:nvPicPr>
          <p:cNvPr id="17" name="Picture 16">
            <a:extLst>
              <a:ext uri="{FF2B5EF4-FFF2-40B4-BE49-F238E27FC236}">
                <a16:creationId xmlns:a16="http://schemas.microsoft.com/office/drawing/2014/main" id="{A7E98BD1-D0AE-4615-9FDE-39A8898FA21F}"/>
              </a:ext>
            </a:extLst>
          </p:cNvPr>
          <p:cNvPicPr>
            <a:picLocks noChangeAspect="1"/>
          </p:cNvPicPr>
          <p:nvPr/>
        </p:nvPicPr>
        <p:blipFill rotWithShape="1">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rcRect r="70010" b="66667"/>
          <a:stretch/>
        </p:blipFill>
        <p:spPr>
          <a:xfrm>
            <a:off x="10985394" y="3420916"/>
            <a:ext cx="6012533" cy="4544007"/>
          </a:xfrm>
          <a:prstGeom prst="roundRect">
            <a:avLst>
              <a:gd name="adj" fmla="val 25377"/>
            </a:avLst>
          </a:prstGeom>
          <a:solidFill>
            <a:srgbClr val="9CCEE9"/>
          </a:solidFill>
          <a:ln>
            <a:solidFill>
              <a:schemeClr val="accent6">
                <a:lumMod val="20000"/>
                <a:lumOff val="80000"/>
              </a:schemeClr>
            </a:solidFill>
          </a:ln>
        </p:spPr>
      </p:pic>
      <p:pic>
        <p:nvPicPr>
          <p:cNvPr id="13" name="Picture 13"/>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3431522" y="7105763"/>
            <a:ext cx="2734793" cy="2373952"/>
          </a:xfrm>
          <a:prstGeom prst="rect">
            <a:avLst/>
          </a:prstGeom>
        </p:spPr>
      </p:pic>
      <p:pic>
        <p:nvPicPr>
          <p:cNvPr id="15" name="Picture 15"/>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a:fillRect/>
          </a:stretch>
        </p:blipFill>
        <p:spPr>
          <a:xfrm>
            <a:off x="14559431" y="2061051"/>
            <a:ext cx="2122534" cy="208964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fltVal val="0"/>
                                          </p:val>
                                        </p:tav>
                                        <p:tav tm="100000">
                                          <p:val>
                                            <p:strVal val="#ppt_w"/>
                                          </p:val>
                                        </p:tav>
                                      </p:tavLst>
                                    </p:anim>
                                    <p:anim calcmode="lin" valueType="num">
                                      <p:cBhvr>
                                        <p:cTn id="8" dur="1000" fill="hold"/>
                                        <p:tgtEl>
                                          <p:spTgt spid="10"/>
                                        </p:tgtEl>
                                        <p:attrNameLst>
                                          <p:attrName>ppt_h</p:attrName>
                                        </p:attrNameLst>
                                      </p:cBhvr>
                                      <p:tavLst>
                                        <p:tav tm="0">
                                          <p:val>
                                            <p:fltVal val="0"/>
                                          </p:val>
                                        </p:tav>
                                        <p:tav tm="100000">
                                          <p:val>
                                            <p:strVal val="#ppt_h"/>
                                          </p:val>
                                        </p:tav>
                                      </p:tavLst>
                                    </p:anim>
                                    <p:animEffect transition="in" filter="fade">
                                      <p:cBhvr>
                                        <p:cTn id="9" dur="1000"/>
                                        <p:tgtEl>
                                          <p:spTgt spid="10"/>
                                        </p:tgtEl>
                                      </p:cBhvr>
                                    </p:animEffect>
                                  </p:childTnLst>
                                </p:cTn>
                              </p:par>
                              <p:par>
                                <p:cTn id="10" presetID="53" presetClass="entr" presetSubtype="16"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1000" fill="hold"/>
                                        <p:tgtEl>
                                          <p:spTgt spid="4"/>
                                        </p:tgtEl>
                                        <p:attrNameLst>
                                          <p:attrName>ppt_w</p:attrName>
                                        </p:attrNameLst>
                                      </p:cBhvr>
                                      <p:tavLst>
                                        <p:tav tm="0">
                                          <p:val>
                                            <p:fltVal val="0"/>
                                          </p:val>
                                        </p:tav>
                                        <p:tav tm="100000">
                                          <p:val>
                                            <p:strVal val="#ppt_w"/>
                                          </p:val>
                                        </p:tav>
                                      </p:tavLst>
                                    </p:anim>
                                    <p:anim calcmode="lin" valueType="num">
                                      <p:cBhvr>
                                        <p:cTn id="13" dur="1000" fill="hold"/>
                                        <p:tgtEl>
                                          <p:spTgt spid="4"/>
                                        </p:tgtEl>
                                        <p:attrNameLst>
                                          <p:attrName>ppt_h</p:attrName>
                                        </p:attrNameLst>
                                      </p:cBhvr>
                                      <p:tavLst>
                                        <p:tav tm="0">
                                          <p:val>
                                            <p:fltVal val="0"/>
                                          </p:val>
                                        </p:tav>
                                        <p:tav tm="100000">
                                          <p:val>
                                            <p:strVal val="#ppt_h"/>
                                          </p:val>
                                        </p:tav>
                                      </p:tavLst>
                                    </p:anim>
                                    <p:animEffect transition="in" filter="fade">
                                      <p:cBhvr>
                                        <p:cTn id="14" dur="10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1000" fill="hold"/>
                                        <p:tgtEl>
                                          <p:spTgt spid="6"/>
                                        </p:tgtEl>
                                        <p:attrNameLst>
                                          <p:attrName>ppt_w</p:attrName>
                                        </p:attrNameLst>
                                      </p:cBhvr>
                                      <p:tavLst>
                                        <p:tav tm="0">
                                          <p:val>
                                            <p:fltVal val="0"/>
                                          </p:val>
                                        </p:tav>
                                        <p:tav tm="100000">
                                          <p:val>
                                            <p:strVal val="#ppt_w"/>
                                          </p:val>
                                        </p:tav>
                                      </p:tavLst>
                                    </p:anim>
                                    <p:anim calcmode="lin" valueType="num">
                                      <p:cBhvr>
                                        <p:cTn id="18" dur="1000" fill="hold"/>
                                        <p:tgtEl>
                                          <p:spTgt spid="6"/>
                                        </p:tgtEl>
                                        <p:attrNameLst>
                                          <p:attrName>ppt_h</p:attrName>
                                        </p:attrNameLst>
                                      </p:cBhvr>
                                      <p:tavLst>
                                        <p:tav tm="0">
                                          <p:val>
                                            <p:fltVal val="0"/>
                                          </p:val>
                                        </p:tav>
                                        <p:tav tm="100000">
                                          <p:val>
                                            <p:strVal val="#ppt_h"/>
                                          </p:val>
                                        </p:tav>
                                      </p:tavLst>
                                    </p:anim>
                                    <p:animEffect transition="in" filter="fade">
                                      <p:cBhvr>
                                        <p:cTn id="19" dur="1000"/>
                                        <p:tgtEl>
                                          <p:spTgt spid="6"/>
                                        </p:tgtEl>
                                      </p:cBhvr>
                                    </p:animEffect>
                                  </p:childTnLst>
                                </p:cTn>
                              </p:par>
                              <p:par>
                                <p:cTn id="20" presetID="53" presetClass="entr" presetSubtype="16" fill="hold" nodeType="with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1000" fill="hold"/>
                                        <p:tgtEl>
                                          <p:spTgt spid="17"/>
                                        </p:tgtEl>
                                        <p:attrNameLst>
                                          <p:attrName>ppt_w</p:attrName>
                                        </p:attrNameLst>
                                      </p:cBhvr>
                                      <p:tavLst>
                                        <p:tav tm="0">
                                          <p:val>
                                            <p:fltVal val="0"/>
                                          </p:val>
                                        </p:tav>
                                        <p:tav tm="100000">
                                          <p:val>
                                            <p:strVal val="#ppt_w"/>
                                          </p:val>
                                        </p:tav>
                                      </p:tavLst>
                                    </p:anim>
                                    <p:anim calcmode="lin" valueType="num">
                                      <p:cBhvr>
                                        <p:cTn id="23" dur="1000" fill="hold"/>
                                        <p:tgtEl>
                                          <p:spTgt spid="17"/>
                                        </p:tgtEl>
                                        <p:attrNameLst>
                                          <p:attrName>ppt_h</p:attrName>
                                        </p:attrNameLst>
                                      </p:cBhvr>
                                      <p:tavLst>
                                        <p:tav tm="0">
                                          <p:val>
                                            <p:fltVal val="0"/>
                                          </p:val>
                                        </p:tav>
                                        <p:tav tm="100000">
                                          <p:val>
                                            <p:strVal val="#ppt_h"/>
                                          </p:val>
                                        </p:tav>
                                      </p:tavLst>
                                    </p:anim>
                                    <p:animEffect transition="in" filter="fade">
                                      <p:cBhvr>
                                        <p:cTn id="24" dur="1000"/>
                                        <p:tgtEl>
                                          <p:spTgt spid="17"/>
                                        </p:tgtEl>
                                      </p:cBhvr>
                                    </p:animEffect>
                                  </p:childTnLst>
                                </p:cTn>
                              </p:par>
                              <p:par>
                                <p:cTn id="25" presetID="53" presetClass="entr" presetSubtype="16" fill="hold"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1000" fill="hold"/>
                                        <p:tgtEl>
                                          <p:spTgt spid="13"/>
                                        </p:tgtEl>
                                        <p:attrNameLst>
                                          <p:attrName>ppt_w</p:attrName>
                                        </p:attrNameLst>
                                      </p:cBhvr>
                                      <p:tavLst>
                                        <p:tav tm="0">
                                          <p:val>
                                            <p:fltVal val="0"/>
                                          </p:val>
                                        </p:tav>
                                        <p:tav tm="100000">
                                          <p:val>
                                            <p:strVal val="#ppt_w"/>
                                          </p:val>
                                        </p:tav>
                                      </p:tavLst>
                                    </p:anim>
                                    <p:anim calcmode="lin" valueType="num">
                                      <p:cBhvr>
                                        <p:cTn id="28" dur="1000" fill="hold"/>
                                        <p:tgtEl>
                                          <p:spTgt spid="13"/>
                                        </p:tgtEl>
                                        <p:attrNameLst>
                                          <p:attrName>ppt_h</p:attrName>
                                        </p:attrNameLst>
                                      </p:cBhvr>
                                      <p:tavLst>
                                        <p:tav tm="0">
                                          <p:val>
                                            <p:fltVal val="0"/>
                                          </p:val>
                                        </p:tav>
                                        <p:tav tm="100000">
                                          <p:val>
                                            <p:strVal val="#ppt_h"/>
                                          </p:val>
                                        </p:tav>
                                      </p:tavLst>
                                    </p:anim>
                                    <p:animEffect transition="in" filter="fade">
                                      <p:cBhvr>
                                        <p:cTn id="29" dur="1000"/>
                                        <p:tgtEl>
                                          <p:spTgt spid="13"/>
                                        </p:tgtEl>
                                      </p:cBhvr>
                                    </p:animEffect>
                                  </p:childTnLst>
                                </p:cTn>
                              </p:par>
                              <p:par>
                                <p:cTn id="30" presetID="53" presetClass="entr" presetSubtype="16"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 calcmode="lin" valueType="num">
                                      <p:cBhvr>
                                        <p:cTn id="32" dur="1000" fill="hold"/>
                                        <p:tgtEl>
                                          <p:spTgt spid="14"/>
                                        </p:tgtEl>
                                        <p:attrNameLst>
                                          <p:attrName>ppt_w</p:attrName>
                                        </p:attrNameLst>
                                      </p:cBhvr>
                                      <p:tavLst>
                                        <p:tav tm="0">
                                          <p:val>
                                            <p:fltVal val="0"/>
                                          </p:val>
                                        </p:tav>
                                        <p:tav tm="100000">
                                          <p:val>
                                            <p:strVal val="#ppt_w"/>
                                          </p:val>
                                        </p:tav>
                                      </p:tavLst>
                                    </p:anim>
                                    <p:anim calcmode="lin" valueType="num">
                                      <p:cBhvr>
                                        <p:cTn id="33" dur="1000" fill="hold"/>
                                        <p:tgtEl>
                                          <p:spTgt spid="14"/>
                                        </p:tgtEl>
                                        <p:attrNameLst>
                                          <p:attrName>ppt_h</p:attrName>
                                        </p:attrNameLst>
                                      </p:cBhvr>
                                      <p:tavLst>
                                        <p:tav tm="0">
                                          <p:val>
                                            <p:fltVal val="0"/>
                                          </p:val>
                                        </p:tav>
                                        <p:tav tm="100000">
                                          <p:val>
                                            <p:strVal val="#ppt_h"/>
                                          </p:val>
                                        </p:tav>
                                      </p:tavLst>
                                    </p:anim>
                                    <p:animEffect transition="in" filter="fade">
                                      <p:cBhvr>
                                        <p:cTn id="34" dur="1000"/>
                                        <p:tgtEl>
                                          <p:spTgt spid="14"/>
                                        </p:tgtEl>
                                      </p:cBhvr>
                                    </p:animEffect>
                                  </p:childTnLst>
                                </p:cTn>
                              </p:par>
                              <p:par>
                                <p:cTn id="35" presetID="53" presetClass="entr" presetSubtype="16" fill="hold" nodeType="with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p:cTn id="37" dur="1000" fill="hold"/>
                                        <p:tgtEl>
                                          <p:spTgt spid="15"/>
                                        </p:tgtEl>
                                        <p:attrNameLst>
                                          <p:attrName>ppt_w</p:attrName>
                                        </p:attrNameLst>
                                      </p:cBhvr>
                                      <p:tavLst>
                                        <p:tav tm="0">
                                          <p:val>
                                            <p:fltVal val="0"/>
                                          </p:val>
                                        </p:tav>
                                        <p:tav tm="100000">
                                          <p:val>
                                            <p:strVal val="#ppt_w"/>
                                          </p:val>
                                        </p:tav>
                                      </p:tavLst>
                                    </p:anim>
                                    <p:anim calcmode="lin" valueType="num">
                                      <p:cBhvr>
                                        <p:cTn id="38" dur="1000" fill="hold"/>
                                        <p:tgtEl>
                                          <p:spTgt spid="15"/>
                                        </p:tgtEl>
                                        <p:attrNameLst>
                                          <p:attrName>ppt_h</p:attrName>
                                        </p:attrNameLst>
                                      </p:cBhvr>
                                      <p:tavLst>
                                        <p:tav tm="0">
                                          <p:val>
                                            <p:fltVal val="0"/>
                                          </p:val>
                                        </p:tav>
                                        <p:tav tm="100000">
                                          <p:val>
                                            <p:strVal val="#ppt_h"/>
                                          </p:val>
                                        </p:tav>
                                      </p:tavLst>
                                    </p:anim>
                                    <p:animEffect transition="in" filter="fade">
                                      <p:cBhvr>
                                        <p:cTn id="39" dur="1000"/>
                                        <p:tgtEl>
                                          <p:spTgt spid="15"/>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inVertical)">
                                      <p:cBhvr>
                                        <p:cTn id="44" dur="1000"/>
                                        <p:tgtEl>
                                          <p:spTgt spid="2"/>
                                        </p:tgtEl>
                                      </p:cBhvr>
                                    </p:animEffect>
                                  </p:childTnLst>
                                </p:cTn>
                              </p:par>
                              <p:par>
                                <p:cTn id="45" presetID="16" presetClass="entr" presetSubtype="21" fill="hold" nodeType="with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barn(inVertical)">
                                      <p:cBhvr>
                                        <p:cTn id="47"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FCEC4"/>
        </a:solidFill>
        <a:effectLst/>
      </p:bgPr>
    </p:bg>
    <p:spTree>
      <p:nvGrpSpPr>
        <p:cNvPr id="1" name=""/>
        <p:cNvGrpSpPr/>
        <p:nvPr/>
      </p:nvGrpSpPr>
      <p:grpSpPr>
        <a:xfrm>
          <a:off x="0" y="0"/>
          <a:ext cx="0" cy="0"/>
          <a:chOff x="0" y="0"/>
          <a:chExt cx="0" cy="0"/>
        </a:xfrm>
      </p:grpSpPr>
      <p:pic>
        <p:nvPicPr>
          <p:cNvPr id="3"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4289099" y="777892"/>
            <a:ext cx="9709803" cy="8345196"/>
          </a:xfrm>
          <a:prstGeom prst="rect">
            <a:avLst/>
          </a:prstGeom>
        </p:spPr>
      </p:pic>
      <p:grpSp>
        <p:nvGrpSpPr>
          <p:cNvPr id="4" name="Group 4"/>
          <p:cNvGrpSpPr/>
          <p:nvPr/>
        </p:nvGrpSpPr>
        <p:grpSpPr>
          <a:xfrm>
            <a:off x="5247268" y="3959320"/>
            <a:ext cx="7793465" cy="2368360"/>
            <a:chOff x="-237776" y="266700"/>
            <a:chExt cx="10391286" cy="3157813"/>
          </a:xfrm>
        </p:grpSpPr>
        <p:sp>
          <p:nvSpPr>
            <p:cNvPr id="5" name="TextBox 5"/>
            <p:cNvSpPr txBox="1"/>
            <p:nvPr/>
          </p:nvSpPr>
          <p:spPr>
            <a:xfrm>
              <a:off x="0" y="266700"/>
              <a:ext cx="9429121" cy="1595308"/>
            </a:xfrm>
            <a:prstGeom prst="rect">
              <a:avLst/>
            </a:prstGeom>
          </p:spPr>
          <p:txBody>
            <a:bodyPr lIns="0" tIns="0" rIns="0" bIns="0" rtlCol="0" anchor="t">
              <a:spAutoFit/>
            </a:bodyPr>
            <a:lstStyle/>
            <a:p>
              <a:pPr algn="ctr">
                <a:lnSpc>
                  <a:spcPts val="8640"/>
                </a:lnSpc>
              </a:pPr>
              <a:r>
                <a:rPr lang="en-US" sz="9600">
                  <a:solidFill>
                    <a:schemeClr val="accent6">
                      <a:lumMod val="75000"/>
                    </a:schemeClr>
                  </a:solidFill>
                  <a:latin typeface="#9Slide03 Arima Madurai ExtraBo" panose="00000900000000000000" pitchFamily="2" charset="0"/>
                  <a:cs typeface="#9Slide03 Arima Madurai ExtraBo" panose="00000900000000000000" pitchFamily="2" charset="0"/>
                </a:rPr>
                <a:t>Thank you</a:t>
              </a:r>
            </a:p>
          </p:txBody>
        </p:sp>
        <p:sp>
          <p:nvSpPr>
            <p:cNvPr id="6" name="TextBox 6"/>
            <p:cNvSpPr txBox="1"/>
            <p:nvPr/>
          </p:nvSpPr>
          <p:spPr>
            <a:xfrm>
              <a:off x="-237776" y="2531961"/>
              <a:ext cx="10391286" cy="892552"/>
            </a:xfrm>
            <a:prstGeom prst="rect">
              <a:avLst/>
            </a:prstGeom>
          </p:spPr>
          <p:txBody>
            <a:bodyPr wrap="square" lIns="0" tIns="0" rIns="0" bIns="0" rtlCol="0" anchor="t">
              <a:spAutoFit/>
            </a:bodyPr>
            <a:lstStyle/>
            <a:p>
              <a:pPr algn="ctr">
                <a:lnSpc>
                  <a:spcPts val="4800"/>
                </a:lnSpc>
              </a:pPr>
              <a:r>
                <a:rPr lang="en-US" sz="5400">
                  <a:solidFill>
                    <a:srgbClr val="272626"/>
                  </a:solidFill>
                  <a:latin typeface="#9Slide03 Arima Madurai ExtraBo" panose="00000900000000000000" pitchFamily="2" charset="0"/>
                  <a:cs typeface="#9Slide03 Arima Madurai ExtraBo" panose="00000900000000000000" pitchFamily="2" charset="0"/>
                </a:rPr>
                <a:t>CHÚC CÁC EM HỌC TỐT!</a:t>
              </a:r>
            </a:p>
          </p:txBody>
        </p:sp>
      </p:grpSp>
      <p:pic>
        <p:nvPicPr>
          <p:cNvPr id="9" name="Picture 9"/>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697473">
            <a:off x="12899123" y="997798"/>
            <a:ext cx="1232340" cy="1207693"/>
          </a:xfrm>
          <a:prstGeom prst="rect">
            <a:avLst/>
          </a:prstGeom>
        </p:spPr>
      </p:pic>
      <p:pic>
        <p:nvPicPr>
          <p:cNvPr id="10" name="Picture 10"/>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7840615">
            <a:off x="3339939" y="1217357"/>
            <a:ext cx="2348424" cy="768575"/>
          </a:xfrm>
          <a:prstGeom prst="rect">
            <a:avLst/>
          </a:prstGeom>
        </p:spPr>
      </p:pic>
      <p:pic>
        <p:nvPicPr>
          <p:cNvPr id="11" name="Picture 10">
            <a:extLst>
              <a:ext uri="{FF2B5EF4-FFF2-40B4-BE49-F238E27FC236}">
                <a16:creationId xmlns:a16="http://schemas.microsoft.com/office/drawing/2014/main" id="{AFD912F4-6DFC-4531-99C0-7065C3BD5902}"/>
              </a:ext>
            </a:extLst>
          </p:cNvPr>
          <p:cNvPicPr>
            <a:picLocks noChangeAspect="1"/>
          </p:cNvPicPr>
          <p:nvPr/>
        </p:nvPicPr>
        <p:blipFill>
          <a:blip r:embed="rId8"/>
          <a:stretch>
            <a:fillRect/>
          </a:stretch>
        </p:blipFill>
        <p:spPr>
          <a:xfrm>
            <a:off x="831872" y="1514947"/>
            <a:ext cx="4286802" cy="8728430"/>
          </a:xfrm>
          <a:prstGeom prst="rect">
            <a:avLst/>
          </a:prstGeom>
        </p:spPr>
      </p:pic>
      <p:pic>
        <p:nvPicPr>
          <p:cNvPr id="13" name="Picture 12">
            <a:extLst>
              <a:ext uri="{FF2B5EF4-FFF2-40B4-BE49-F238E27FC236}">
                <a16:creationId xmlns:a16="http://schemas.microsoft.com/office/drawing/2014/main" id="{F1E8ECCC-8196-4996-B71E-7AC3758A9F78}"/>
              </a:ext>
            </a:extLst>
          </p:cNvPr>
          <p:cNvPicPr>
            <a:picLocks noChangeAspect="1"/>
          </p:cNvPicPr>
          <p:nvPr/>
        </p:nvPicPr>
        <p:blipFill>
          <a:blip r:embed="rId9"/>
          <a:stretch>
            <a:fillRect/>
          </a:stretch>
        </p:blipFill>
        <p:spPr>
          <a:xfrm>
            <a:off x="12804367" y="2595109"/>
            <a:ext cx="5000625" cy="7620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indefinite" fill="remove"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repeatCount="indefinite" fill="remove"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53" presetClass="entr" presetSubtype="16" fill="hold" nodeType="click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par>
                                <p:cTn id="18" presetID="53" presetClass="entr" presetSubtype="16"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500" fill="hold"/>
                                        <p:tgtEl>
                                          <p:spTgt spid="13"/>
                                        </p:tgtEl>
                                        <p:attrNameLst>
                                          <p:attrName>ppt_w</p:attrName>
                                        </p:attrNameLst>
                                      </p:cBhvr>
                                      <p:tavLst>
                                        <p:tav tm="0">
                                          <p:val>
                                            <p:fltVal val="0"/>
                                          </p:val>
                                        </p:tav>
                                        <p:tav tm="100000">
                                          <p:val>
                                            <p:strVal val="#ppt_w"/>
                                          </p:val>
                                        </p:tav>
                                      </p:tavLst>
                                    </p:anim>
                                    <p:anim calcmode="lin" valueType="num">
                                      <p:cBhvr>
                                        <p:cTn id="21" dur="500" fill="hold"/>
                                        <p:tgtEl>
                                          <p:spTgt spid="13"/>
                                        </p:tgtEl>
                                        <p:attrNameLst>
                                          <p:attrName>ppt_h</p:attrName>
                                        </p:attrNameLst>
                                      </p:cBhvr>
                                      <p:tavLst>
                                        <p:tav tm="0">
                                          <p:val>
                                            <p:fltVal val="0"/>
                                          </p:val>
                                        </p:tav>
                                        <p:tav tm="100000">
                                          <p:val>
                                            <p:strVal val="#ppt_h"/>
                                          </p:val>
                                        </p:tav>
                                      </p:tavLst>
                                    </p:anim>
                                    <p:animEffect transition="in" filter="fad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1"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heel(1)">
                                      <p:cBhvr>
                                        <p:cTn id="27" dur="2000"/>
                                        <p:tgtEl>
                                          <p:spTgt spid="4"/>
                                        </p:tgtEl>
                                      </p:cBhvr>
                                    </p:animEffect>
                                  </p:childTnLst>
                                </p:cTn>
                              </p:par>
                              <p:par>
                                <p:cTn id="28" presetID="21" presetClass="entr" presetSubtype="1"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heel(1)">
                                      <p:cBhvr>
                                        <p:cTn id="30"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D71EEEB-A610-4E2E-80AE-F04C3760DB5D}"/>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t="1141" b="1141"/>
          <a:stretch/>
        </p:blipFill>
        <p:spPr>
          <a:xfrm>
            <a:off x="0" y="-136679"/>
            <a:ext cx="18288000" cy="10423678"/>
          </a:xfrm>
          <a:prstGeom prst="rect">
            <a:avLst/>
          </a:prstGeom>
        </p:spPr>
      </p:pic>
      <p:sp>
        <p:nvSpPr>
          <p:cNvPr id="5" name="Rectangle: Rounded Corners 4">
            <a:extLst>
              <a:ext uri="{FF2B5EF4-FFF2-40B4-BE49-F238E27FC236}">
                <a16:creationId xmlns:a16="http://schemas.microsoft.com/office/drawing/2014/main" id="{EF823996-3D8A-4A65-A82A-74B54FEC06B1}"/>
              </a:ext>
            </a:extLst>
          </p:cNvPr>
          <p:cNvSpPr/>
          <p:nvPr/>
        </p:nvSpPr>
        <p:spPr>
          <a:xfrm>
            <a:off x="2543174" y="1085851"/>
            <a:ext cx="13744576" cy="2041426"/>
          </a:xfrm>
          <a:prstGeom prst="roundRect">
            <a:avLst/>
          </a:prstGeom>
          <a:solidFill>
            <a:schemeClr val="lt1">
              <a:lumMod val="40000"/>
              <a:lumOff val="60000"/>
            </a:schemeClr>
          </a:solidFill>
        </p:spPr>
        <p:style>
          <a:lnRef idx="2">
            <a:schemeClr val="accent4"/>
          </a:lnRef>
          <a:fillRef idx="1">
            <a:schemeClr val="lt1"/>
          </a:fillRef>
          <a:effectRef idx="0">
            <a:schemeClr val="accent4"/>
          </a:effectRef>
          <a:fontRef idx="minor">
            <a:schemeClr val="dk1"/>
          </a:fontRef>
        </p:style>
        <p:txBody>
          <a:bodyPr rtlCol="0" anchor="ctr"/>
          <a:lstStyle/>
          <a:p>
            <a:pPr algn="ctr"/>
            <a:r>
              <a:rPr lang="en-US" sz="4800" b="1">
                <a:solidFill>
                  <a:srgbClr val="00B050"/>
                </a:solidFill>
                <a:latin typeface="#9Slide03 Arima Madurai Black" panose="00000A00000000000000" pitchFamily="2" charset="0"/>
                <a:cs typeface="#9Slide03 Arima Madurai Black" panose="00000A00000000000000" pitchFamily="2" charset="0"/>
              </a:rPr>
              <a:t>Nêu đặc điểm của con người ở giai đoạn trưởng thành.</a:t>
            </a:r>
            <a:endParaRPr lang="en-US" sz="4800" b="1" dirty="0">
              <a:solidFill>
                <a:srgbClr val="00B050"/>
              </a:solidFill>
              <a:latin typeface="#9Slide03 Arima Madurai Black" panose="00000A00000000000000" pitchFamily="2" charset="0"/>
              <a:cs typeface="#9Slide03 Arima Madurai Black" panose="00000A00000000000000" pitchFamily="2" charset="0"/>
            </a:endParaRPr>
          </a:p>
        </p:txBody>
      </p:sp>
      <p:sp>
        <p:nvSpPr>
          <p:cNvPr id="6" name="Rectangle: Rounded Corners 5">
            <a:extLst>
              <a:ext uri="{FF2B5EF4-FFF2-40B4-BE49-F238E27FC236}">
                <a16:creationId xmlns:a16="http://schemas.microsoft.com/office/drawing/2014/main" id="{FC9712AD-A2A1-4EA7-A8E9-138340AAA5CE}"/>
              </a:ext>
            </a:extLst>
          </p:cNvPr>
          <p:cNvSpPr/>
          <p:nvPr/>
        </p:nvSpPr>
        <p:spPr>
          <a:xfrm>
            <a:off x="3455368" y="3619500"/>
            <a:ext cx="11377264" cy="1643908"/>
          </a:xfrm>
          <a:prstGeom prst="roundRect">
            <a:avLst/>
          </a:prstGeom>
        </p:spPr>
        <p:style>
          <a:lnRef idx="2">
            <a:schemeClr val="accent3"/>
          </a:lnRef>
          <a:fillRef idx="1">
            <a:schemeClr val="lt1"/>
          </a:fillRef>
          <a:effectRef idx="0">
            <a:schemeClr val="accent3"/>
          </a:effectRef>
          <a:fontRef idx="minor">
            <a:schemeClr val="dk1"/>
          </a:fontRef>
        </p:style>
        <p:txBody>
          <a:bodyPr rtlCol="0" anchor="t"/>
          <a:lstStyle/>
          <a:p>
            <a:pPr algn="just"/>
            <a:r>
              <a:rPr lang="en-US" sz="4000" b="1">
                <a:latin typeface="#9Slide03 Arima Madurai ExtraBo" panose="00000900000000000000" pitchFamily="2" charset="0"/>
                <a:cs typeface="#9Slide03 Arima Madurai ExtraBo" panose="00000900000000000000" pitchFamily="2" charset="0"/>
              </a:rPr>
              <a:t>Được đánh dấu bằng sự phát triển cả về mặt sinh học và xã hội, ...</a:t>
            </a:r>
            <a:endParaRPr lang="en-US" sz="4000" b="1" dirty="0">
              <a:latin typeface="#9Slide03 Arima Madurai ExtraBo" panose="00000900000000000000" pitchFamily="2" charset="0"/>
              <a:cs typeface="#9Slide03 Arima Madurai ExtraBo" panose="00000900000000000000" pitchFamily="2" charset="0"/>
            </a:endParaRPr>
          </a:p>
        </p:txBody>
      </p:sp>
      <p:pic>
        <p:nvPicPr>
          <p:cNvPr id="7" name="Picture 6">
            <a:hlinkClick r:id="rId6" action="ppaction://hlinksldjump"/>
            <a:extLst>
              <a:ext uri="{FF2B5EF4-FFF2-40B4-BE49-F238E27FC236}">
                <a16:creationId xmlns:a16="http://schemas.microsoft.com/office/drawing/2014/main" id="{C9586FF7-0B46-4513-80B2-890093A21BD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9584" t="13056" r="2916" b="2362"/>
          <a:stretch/>
        </p:blipFill>
        <p:spPr>
          <a:xfrm rot="20986584">
            <a:off x="267430" y="4295665"/>
            <a:ext cx="3328988" cy="3633250"/>
          </a:xfrm>
          <a:prstGeom prst="rect">
            <a:avLst/>
          </a:prstGeom>
        </p:spPr>
      </p:pic>
    </p:spTree>
    <p:extLst>
      <p:ext uri="{BB962C8B-B14F-4D97-AF65-F5344CB8AC3E}">
        <p14:creationId xmlns:p14="http://schemas.microsoft.com/office/powerpoint/2010/main" val="285274207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subTnLst>
                                    <p:audio>
                                      <p:cMediaNode>
                                        <p:cTn display="0" masterRel="sameClick">
                                          <p:stCondLst>
                                            <p:cond evt="begin" delay="0">
                                              <p:tn val="11"/>
                                            </p:cond>
                                          </p:stCondLst>
                                          <p:endCondLst>
                                            <p:cond evt="onStopAudio" delay="0">
                                              <p:tgtEl>
                                                <p:sldTgt/>
                                              </p:tgtEl>
                                            </p:cond>
                                          </p:endCondLst>
                                        </p:cTn>
                                        <p:tgtEl>
                                          <p:sndTgt r:embed="rId3" name="Am-thanh-tra-loi-dung-www_nhacchuongvui_com.wav"/>
                                        </p:tgtEl>
                                      </p:cMediaNode>
                                    </p:audio>
                                  </p:subTnLst>
                                </p:cTn>
                              </p:par>
                            </p:childTnLst>
                          </p:cTn>
                        </p:par>
                        <p:par>
                          <p:cTn id="14" fill="hold">
                            <p:stCondLst>
                              <p:cond delay="500"/>
                            </p:stCondLst>
                            <p:childTnLst>
                              <p:par>
                                <p:cTn id="15" presetID="26" presetClass="emph" presetSubtype="0" repeatCount="indefinite" fill="hold" nodeType="afterEffect">
                                  <p:stCondLst>
                                    <p:cond delay="0"/>
                                  </p:stCondLst>
                                  <p:childTnLst>
                                    <p:animEffect transition="out" filter="fade">
                                      <p:cBhvr>
                                        <p:cTn id="16" dur="500" tmFilter="0, 0; .2, .5; .8, .5; 1, 0"/>
                                        <p:tgtEl>
                                          <p:spTgt spid="7"/>
                                        </p:tgtEl>
                                      </p:cBhvr>
                                    </p:animEffect>
                                    <p:animScale>
                                      <p:cBhvr>
                                        <p:cTn id="17" dur="250" autoRev="1" fill="hold"/>
                                        <p:tgtEl>
                                          <p:spTgt spid="7"/>
                                        </p:tgtEl>
                                      </p:cBhvr>
                                      <p:by x="105000" y="105000"/>
                                    </p:animScale>
                                  </p:childTnLst>
                                </p:cTn>
                              </p:par>
                            </p:childTnLst>
                          </p:cTn>
                        </p:par>
                      </p:childTnLst>
                    </p:cTn>
                  </p:par>
                  <p:par>
                    <p:cTn id="18" fill="hold">
                      <p:stCondLst>
                        <p:cond delay="indefinite"/>
                      </p:stCondLst>
                      <p:childTnLst>
                        <p:par>
                          <p:cTn id="19" fill="hold">
                            <p:stCondLst>
                              <p:cond delay="0"/>
                            </p:stCondLst>
                            <p:childTnLst>
                              <p:par>
                                <p:cTn id="20" presetID="16" presetClass="exit" presetSubtype="21" fill="hold" grpId="1" nodeType="clickEffect">
                                  <p:stCondLst>
                                    <p:cond delay="0"/>
                                  </p:stCondLst>
                                  <p:childTnLst>
                                    <p:animEffect transition="out" filter="barn(inVertical)">
                                      <p:cBhvr>
                                        <p:cTn id="21" dur="500"/>
                                        <p:tgtEl>
                                          <p:spTgt spid="6"/>
                                        </p:tgtEl>
                                      </p:cBhvr>
                                    </p:animEffect>
                                    <p:set>
                                      <p:cBhvr>
                                        <p:cTn id="2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6"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D71EEEB-A610-4E2E-80AE-F04C3760DB5D}"/>
              </a:ext>
            </a:extLst>
          </p:cNvPr>
          <p:cNvPicPr>
            <a:picLocks noChangeAspect="1"/>
          </p:cNvPicPr>
          <p:nvPr/>
        </p:nvPicPr>
        <p:blipFill rotWithShape="1">
          <a:blip r:embed="rId4">
            <a:extLst>
              <a:ext uri="{BEBA8EAE-BF5A-486C-A8C5-ECC9F3942E4B}">
                <a14:imgProps xmlns:a14="http://schemas.microsoft.com/office/drawing/2010/main">
                  <a14:imgLayer r:embed="rId5">
                    <a14:imgEffect>
                      <a14:saturation sat="200000"/>
                    </a14:imgEffect>
                  </a14:imgLayer>
                </a14:imgProps>
              </a:ext>
            </a:extLst>
          </a:blip>
          <a:srcRect t="1141" b="1141"/>
          <a:stretch/>
        </p:blipFill>
        <p:spPr>
          <a:xfrm>
            <a:off x="-6400" y="-68339"/>
            <a:ext cx="18288000" cy="10423678"/>
          </a:xfrm>
          <a:prstGeom prst="rect">
            <a:avLst/>
          </a:prstGeom>
        </p:spPr>
      </p:pic>
      <p:sp>
        <p:nvSpPr>
          <p:cNvPr id="5" name="Rectangle: Rounded Corners 4">
            <a:extLst>
              <a:ext uri="{FF2B5EF4-FFF2-40B4-BE49-F238E27FC236}">
                <a16:creationId xmlns:a16="http://schemas.microsoft.com/office/drawing/2014/main" id="{EF823996-3D8A-4A65-A82A-74B54FEC06B1}"/>
              </a:ext>
            </a:extLst>
          </p:cNvPr>
          <p:cNvSpPr/>
          <p:nvPr/>
        </p:nvSpPr>
        <p:spPr>
          <a:xfrm>
            <a:off x="2543174" y="1085851"/>
            <a:ext cx="13744576" cy="2041426"/>
          </a:xfrm>
          <a:prstGeom prst="roundRect">
            <a:avLst/>
          </a:prstGeom>
          <a:solidFill>
            <a:schemeClr val="lt1">
              <a:lumMod val="40000"/>
              <a:lumOff val="60000"/>
            </a:schemeClr>
          </a:solidFill>
        </p:spPr>
        <p:style>
          <a:lnRef idx="2">
            <a:schemeClr val="accent4"/>
          </a:lnRef>
          <a:fillRef idx="1">
            <a:schemeClr val="lt1"/>
          </a:fillRef>
          <a:effectRef idx="0">
            <a:schemeClr val="accent4"/>
          </a:effectRef>
          <a:fontRef idx="minor">
            <a:schemeClr val="dk1"/>
          </a:fontRef>
        </p:style>
        <p:txBody>
          <a:bodyPr rtlCol="0" anchor="ctr"/>
          <a:lstStyle/>
          <a:p>
            <a:pPr algn="ctr"/>
            <a:r>
              <a:rPr lang="en-US" sz="4800" b="1">
                <a:solidFill>
                  <a:srgbClr val="00B050"/>
                </a:solidFill>
                <a:latin typeface="#9Slide03 Arima Madurai Black" panose="00000A00000000000000" pitchFamily="2" charset="0"/>
                <a:cs typeface="#9Slide03 Arima Madurai Black" panose="00000A00000000000000" pitchFamily="2" charset="0"/>
              </a:rPr>
              <a:t>Nêu đặc điểm của con người ở giai đoạn tuổi già.</a:t>
            </a:r>
            <a:endParaRPr lang="en-US" sz="4800" b="1" dirty="0">
              <a:solidFill>
                <a:srgbClr val="00B050"/>
              </a:solidFill>
              <a:latin typeface="#9Slide03 Arima Madurai Black" panose="00000A00000000000000" pitchFamily="2" charset="0"/>
              <a:cs typeface="#9Slide03 Arima Madurai Black" panose="00000A00000000000000" pitchFamily="2" charset="0"/>
            </a:endParaRPr>
          </a:p>
        </p:txBody>
      </p:sp>
      <p:sp>
        <p:nvSpPr>
          <p:cNvPr id="6" name="Rectangle: Rounded Corners 5">
            <a:extLst>
              <a:ext uri="{FF2B5EF4-FFF2-40B4-BE49-F238E27FC236}">
                <a16:creationId xmlns:a16="http://schemas.microsoft.com/office/drawing/2014/main" id="{FC9712AD-A2A1-4EA7-A8E9-138340AAA5CE}"/>
              </a:ext>
            </a:extLst>
          </p:cNvPr>
          <p:cNvSpPr/>
          <p:nvPr/>
        </p:nvSpPr>
        <p:spPr>
          <a:xfrm>
            <a:off x="3276600" y="3407146"/>
            <a:ext cx="11049000" cy="3472708"/>
          </a:xfrm>
          <a:prstGeom prst="roundRect">
            <a:avLst/>
          </a:prstGeom>
        </p:spPr>
        <p:style>
          <a:lnRef idx="2">
            <a:schemeClr val="accent3"/>
          </a:lnRef>
          <a:fillRef idx="1">
            <a:schemeClr val="lt1"/>
          </a:fillRef>
          <a:effectRef idx="0">
            <a:schemeClr val="accent3"/>
          </a:effectRef>
          <a:fontRef idx="minor">
            <a:schemeClr val="dk1"/>
          </a:fontRef>
        </p:style>
        <p:txBody>
          <a:bodyPr rtlCol="0" anchor="t"/>
          <a:lstStyle/>
          <a:p>
            <a:pPr algn="just" fontAlgn="ctr"/>
            <a:r>
              <a:rPr lang="en-US" sz="4000" b="1">
                <a:latin typeface="#9Slide03 Arima Madurai ExtraBo" panose="00000900000000000000" pitchFamily="2" charset="0"/>
                <a:cs typeface="#9Slide03 Arima Madurai ExtraBo" panose="00000900000000000000" pitchFamily="2" charset="0"/>
              </a:rPr>
              <a:t>Cơ thể dần suy yếu, chức năng hoạt động của các cơ quan giảm dần. Tuy nhiên, ở tuổi này, chúng ta có thể kéo dài tuổi thọ bằng sự rèn luyện thân thể, sống đều độ và tham gia các hoạt động xã hội.</a:t>
            </a:r>
          </a:p>
        </p:txBody>
      </p:sp>
      <p:pic>
        <p:nvPicPr>
          <p:cNvPr id="7" name="Picture 6">
            <a:hlinkClick r:id="rId6" action="ppaction://hlinksldjump"/>
            <a:extLst>
              <a:ext uri="{FF2B5EF4-FFF2-40B4-BE49-F238E27FC236}">
                <a16:creationId xmlns:a16="http://schemas.microsoft.com/office/drawing/2014/main" id="{C9586FF7-0B46-4513-80B2-890093A21BDD}"/>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19584" t="13056" r="2916" b="2362"/>
          <a:stretch/>
        </p:blipFill>
        <p:spPr>
          <a:xfrm rot="20986584">
            <a:off x="267430" y="4295665"/>
            <a:ext cx="3328988" cy="3633250"/>
          </a:xfrm>
          <a:prstGeom prst="rect">
            <a:avLst/>
          </a:prstGeom>
        </p:spPr>
      </p:pic>
    </p:spTree>
    <p:extLst>
      <p:ext uri="{BB962C8B-B14F-4D97-AF65-F5344CB8AC3E}">
        <p14:creationId xmlns:p14="http://schemas.microsoft.com/office/powerpoint/2010/main" val="725473246"/>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subTnLst>
                                    <p:audio>
                                      <p:cMediaNode>
                                        <p:cTn display="0" masterRel="sameClick">
                                          <p:stCondLst>
                                            <p:cond evt="begin" delay="0">
                                              <p:tn val="11"/>
                                            </p:cond>
                                          </p:stCondLst>
                                          <p:endCondLst>
                                            <p:cond evt="onStopAudio" delay="0">
                                              <p:tgtEl>
                                                <p:sldTgt/>
                                              </p:tgtEl>
                                            </p:cond>
                                          </p:endCondLst>
                                        </p:cTn>
                                        <p:tgtEl>
                                          <p:sndTgt r:embed="rId3" name="Am-thanh-tra-loi-dung-www_nhacchuongvui_com.wav"/>
                                        </p:tgtEl>
                                      </p:cMediaNode>
                                    </p:audio>
                                  </p:subTnLst>
                                </p:cTn>
                              </p:par>
                            </p:childTnLst>
                          </p:cTn>
                        </p:par>
                        <p:par>
                          <p:cTn id="14" fill="hold">
                            <p:stCondLst>
                              <p:cond delay="500"/>
                            </p:stCondLst>
                            <p:childTnLst>
                              <p:par>
                                <p:cTn id="15" presetID="26" presetClass="emph" presetSubtype="0" repeatCount="indefinite" fill="hold" nodeType="afterEffect">
                                  <p:stCondLst>
                                    <p:cond delay="0"/>
                                  </p:stCondLst>
                                  <p:childTnLst>
                                    <p:animEffect transition="out" filter="fade">
                                      <p:cBhvr>
                                        <p:cTn id="16" dur="500" tmFilter="0, 0; .2, .5; .8, .5; 1, 0"/>
                                        <p:tgtEl>
                                          <p:spTgt spid="7"/>
                                        </p:tgtEl>
                                      </p:cBhvr>
                                    </p:animEffect>
                                    <p:animScale>
                                      <p:cBhvr>
                                        <p:cTn id="17" dur="250" autoRev="1" fill="hold"/>
                                        <p:tgtEl>
                                          <p:spTgt spid="7"/>
                                        </p:tgtEl>
                                      </p:cBhvr>
                                      <p:by x="105000" y="105000"/>
                                    </p:animScale>
                                  </p:childTnLst>
                                </p:cTn>
                              </p:par>
                            </p:childTnLst>
                          </p:cTn>
                        </p:par>
                      </p:childTnLst>
                    </p:cTn>
                  </p:par>
                  <p:par>
                    <p:cTn id="18" fill="hold">
                      <p:stCondLst>
                        <p:cond delay="indefinite"/>
                      </p:stCondLst>
                      <p:childTnLst>
                        <p:par>
                          <p:cTn id="19" fill="hold">
                            <p:stCondLst>
                              <p:cond delay="0"/>
                            </p:stCondLst>
                            <p:childTnLst>
                              <p:par>
                                <p:cTn id="20" presetID="16" presetClass="exit" presetSubtype="21" fill="hold" grpId="1" nodeType="clickEffect">
                                  <p:stCondLst>
                                    <p:cond delay="0"/>
                                  </p:stCondLst>
                                  <p:childTnLst>
                                    <p:animEffect transition="out" filter="barn(inVertical)">
                                      <p:cBhvr>
                                        <p:cTn id="21" dur="500"/>
                                        <p:tgtEl>
                                          <p:spTgt spid="6"/>
                                        </p:tgtEl>
                                      </p:cBhvr>
                                    </p:animEffect>
                                    <p:set>
                                      <p:cBhvr>
                                        <p:cTn id="2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6"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CEC4"/>
        </a:solidFill>
        <a:effectLst/>
      </p:bgPr>
    </p:bg>
    <p:spTree>
      <p:nvGrpSpPr>
        <p:cNvPr id="1" name=""/>
        <p:cNvGrpSpPr/>
        <p:nvPr/>
      </p:nvGrpSpPr>
      <p:grpSpPr>
        <a:xfrm>
          <a:off x="0" y="0"/>
          <a:ext cx="0" cy="0"/>
          <a:chOff x="0" y="0"/>
          <a:chExt cx="0" cy="0"/>
        </a:xfrm>
      </p:grpSpPr>
      <p:pic>
        <p:nvPicPr>
          <p:cNvPr id="3" name="Picture 3"/>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flipH="1">
            <a:off x="1295400" y="-489867"/>
            <a:ext cx="11582399" cy="10776867"/>
          </a:xfrm>
          <a:prstGeom prst="rect">
            <a:avLst/>
          </a:prstGeom>
        </p:spPr>
      </p:pic>
      <p:sp>
        <p:nvSpPr>
          <p:cNvPr id="4" name="TextBox 4"/>
          <p:cNvSpPr txBox="1"/>
          <p:nvPr/>
        </p:nvSpPr>
        <p:spPr>
          <a:xfrm>
            <a:off x="2517455" y="1816529"/>
            <a:ext cx="9182945" cy="5407891"/>
          </a:xfrm>
          <a:prstGeom prst="rect">
            <a:avLst/>
          </a:prstGeom>
        </p:spPr>
        <p:txBody>
          <a:bodyPr wrap="square" lIns="0" tIns="0" rIns="0" bIns="0" rtlCol="0" anchor="t">
            <a:spAutoFit/>
          </a:bodyPr>
          <a:lstStyle/>
          <a:p>
            <a:pPr algn="just">
              <a:lnSpc>
                <a:spcPts val="8640"/>
              </a:lnSpc>
            </a:pPr>
            <a:r>
              <a:rPr lang="en-US" sz="4800" b="1">
                <a:solidFill>
                  <a:schemeClr val="dk1"/>
                </a:solidFill>
                <a:latin typeface="#9Slide03 Arima Madurai ExtraBo" panose="00000900000000000000" pitchFamily="2" charset="0"/>
                <a:cs typeface="#9Slide03 Arima Madurai ExtraBo" panose="00000900000000000000" pitchFamily="2" charset="0"/>
              </a:rPr>
              <a:t>Tuổi dậy thì có tầm quan trọng đặc biệt đối với cuộc đời của mỗi con người. Các em phải làm gì để bảo vệ sức khỏe và thể chất của mình ở giai đoạn này?</a:t>
            </a:r>
          </a:p>
        </p:txBody>
      </p:sp>
      <p:pic>
        <p:nvPicPr>
          <p:cNvPr id="5" name="Picture 5"/>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752723">
            <a:off x="259647" y="5052954"/>
            <a:ext cx="2071506" cy="2721738"/>
          </a:xfrm>
          <a:prstGeom prst="rect">
            <a:avLst/>
          </a:prstGeom>
        </p:spPr>
      </p:pic>
      <p:pic>
        <p:nvPicPr>
          <p:cNvPr id="6" name="Picture 6"/>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11441966" y="-44392"/>
            <a:ext cx="2668061" cy="2884599"/>
          </a:xfrm>
          <a:prstGeom prst="rect">
            <a:avLst/>
          </a:prstGeom>
        </p:spPr>
      </p:pic>
      <p:pic>
        <p:nvPicPr>
          <p:cNvPr id="8" name="Picture 8"/>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1697473">
            <a:off x="2730049" y="834604"/>
            <a:ext cx="1232340" cy="1207693"/>
          </a:xfrm>
          <a:prstGeom prst="rect">
            <a:avLst/>
          </a:prstGeom>
        </p:spPr>
      </p:pic>
      <p:pic>
        <p:nvPicPr>
          <p:cNvPr id="9" name="Picture 9"/>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7840615">
            <a:off x="2536802" y="8217261"/>
            <a:ext cx="2348424" cy="768575"/>
          </a:xfrm>
          <a:prstGeom prst="rect">
            <a:avLst/>
          </a:prstGeom>
        </p:spPr>
      </p:pic>
      <p:pic>
        <p:nvPicPr>
          <p:cNvPr id="10" name="Picture 10"/>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15599498" y="2089208"/>
            <a:ext cx="1061203" cy="1061203"/>
          </a:xfrm>
          <a:prstGeom prst="rect">
            <a:avLst/>
          </a:prstGeom>
        </p:spPr>
      </p:pic>
      <p:pic>
        <p:nvPicPr>
          <p:cNvPr id="12" name="Picture 11">
            <a:extLst>
              <a:ext uri="{FF2B5EF4-FFF2-40B4-BE49-F238E27FC236}">
                <a16:creationId xmlns:a16="http://schemas.microsoft.com/office/drawing/2014/main" id="{C302A67D-3994-47D1-9D2D-00B1E63B3E74}"/>
              </a:ext>
            </a:extLst>
          </p:cNvPr>
          <p:cNvPicPr>
            <a:picLocks noChangeAspect="1"/>
          </p:cNvPicPr>
          <p:nvPr/>
        </p:nvPicPr>
        <p:blipFill rotWithShape="1">
          <a:blip r:embed="rId14" cstate="print">
            <a:clrChange>
              <a:clrFrom>
                <a:srgbClr val="FFFFFF"/>
              </a:clrFrom>
              <a:clrTo>
                <a:srgbClr val="FFFFFF">
                  <a:alpha val="0"/>
                </a:srgbClr>
              </a:clrTo>
            </a:clrChange>
            <a:extLst>
              <a:ext uri="{28A0092B-C50C-407E-A947-70E740481C1C}">
                <a14:useLocalDpi xmlns:a14="http://schemas.microsoft.com/office/drawing/2010/main" val="0"/>
              </a:ext>
            </a:extLst>
          </a:blip>
          <a:srcRect t="34815" r="70781" b="34074"/>
          <a:stretch/>
        </p:blipFill>
        <p:spPr>
          <a:xfrm>
            <a:off x="9935697" y="4125342"/>
            <a:ext cx="8601860" cy="622893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4000" fill="remove"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repeatCount="4000" fill="remove"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repeatCount="4000" fill="remove"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par>
                                <p:cTn id="14" presetID="2" presetClass="entr" presetSubtype="2"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1+#ppt_w/2"/>
                                          </p:val>
                                        </p:tav>
                                        <p:tav tm="100000">
                                          <p:val>
                                            <p:strVal val="#ppt_x"/>
                                          </p:val>
                                        </p:tav>
                                      </p:tavLst>
                                    </p:anim>
                                    <p:anim calcmode="lin" valueType="num">
                                      <p:cBhvr additive="base">
                                        <p:cTn id="17" dur="500" fill="hold"/>
                                        <p:tgtEl>
                                          <p:spTgt spid="12"/>
                                        </p:tgtEl>
                                        <p:attrNameLst>
                                          <p:attrName>ppt_y</p:attrName>
                                        </p:attrNameLst>
                                      </p:cBhvr>
                                      <p:tavLst>
                                        <p:tav tm="0">
                                          <p:val>
                                            <p:strVal val="#ppt_y"/>
                                          </p:val>
                                        </p:tav>
                                        <p:tav tm="100000">
                                          <p:val>
                                            <p:strVal val="#ppt_y"/>
                                          </p:val>
                                        </p:tav>
                                      </p:tavLst>
                                    </p:anim>
                                  </p:childTnLst>
                                </p:cTn>
                              </p:par>
                            </p:childTnLst>
                          </p:cTn>
                        </p:par>
                        <p:par>
                          <p:cTn id="18" fill="hold">
                            <p:stCondLst>
                              <p:cond delay="2000"/>
                            </p:stCondLst>
                            <p:childTnLst>
                              <p:par>
                                <p:cTn id="19" presetID="16" presetClass="entr" presetSubtype="21" fill="hold" nodeType="after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childTnLst>
                          </p:cTn>
                        </p:par>
                        <p:par>
                          <p:cTn id="25" fill="hold">
                            <p:stCondLst>
                              <p:cond delay="2500"/>
                            </p:stCondLst>
                            <p:childTnLst>
                              <p:par>
                                <p:cTn id="26" presetID="14" presetClass="entr" presetSubtype="10"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randombar(horizontal)">
                                      <p:cBhvr>
                                        <p:cTn id="28" dur="500"/>
                                        <p:tgtEl>
                                          <p:spTgt spid="3"/>
                                        </p:tgtEl>
                                      </p:cBhvr>
                                    </p:animEffect>
                                  </p:childTnLst>
                                </p:cTn>
                              </p:par>
                            </p:childTnLst>
                          </p:cTn>
                        </p:par>
                        <p:par>
                          <p:cTn id="29" fill="hold">
                            <p:stCondLst>
                              <p:cond delay="3000"/>
                            </p:stCondLst>
                            <p:childTnLst>
                              <p:par>
                                <p:cTn id="30" presetID="16" presetClass="entr" presetSubtype="21" fill="hold" grpId="0" nodeType="after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barn(inVertical)">
                                      <p:cBhvr>
                                        <p:cTn id="3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DFCF7"/>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183333" y="0"/>
            <a:ext cx="18471333" cy="10384716"/>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971240">
            <a:off x="13622540" y="4130732"/>
            <a:ext cx="4975285" cy="6756560"/>
          </a:xfrm>
          <a:prstGeom prst="rect">
            <a:avLst/>
          </a:prstGeom>
        </p:spPr>
      </p:pic>
      <p:pic>
        <p:nvPicPr>
          <p:cNvPr id="4" name="Picture 4"/>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a:off x="2851836" y="1693605"/>
            <a:ext cx="12965328" cy="7280789"/>
          </a:xfrm>
          <a:prstGeom prst="rect">
            <a:avLst/>
          </a:prstGeom>
        </p:spPr>
      </p:pic>
      <p:pic>
        <p:nvPicPr>
          <p:cNvPr id="5" name="Picture 5"/>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2954547" y="1649281"/>
            <a:ext cx="14244341" cy="7280789"/>
          </a:xfrm>
          <a:prstGeom prst="rect">
            <a:avLst/>
          </a:prstGeom>
        </p:spPr>
      </p:pic>
      <p:sp>
        <p:nvSpPr>
          <p:cNvPr id="6" name="TextBox 6"/>
          <p:cNvSpPr txBox="1"/>
          <p:nvPr/>
        </p:nvSpPr>
        <p:spPr>
          <a:xfrm>
            <a:off x="3057820" y="2504632"/>
            <a:ext cx="13384191" cy="5197192"/>
          </a:xfrm>
          <a:prstGeom prst="rect">
            <a:avLst/>
          </a:prstGeom>
        </p:spPr>
        <p:txBody>
          <a:bodyPr wrap="square" lIns="0" tIns="0" rIns="0" bIns="0" rtlCol="0" anchor="t">
            <a:spAutoFit/>
          </a:bodyPr>
          <a:lstStyle/>
          <a:p>
            <a:pPr algn="ctr">
              <a:lnSpc>
                <a:spcPts val="13600"/>
              </a:lnSpc>
            </a:pPr>
            <a:r>
              <a:rPr lang="en-US" sz="11300">
                <a:solidFill>
                  <a:srgbClr val="6471C0"/>
                </a:solidFill>
                <a:latin typeface="iCiel Pony"/>
              </a:rPr>
              <a:t>BÀI 25-Tiết 1</a:t>
            </a:r>
          </a:p>
          <a:p>
            <a:pPr algn="ctr">
              <a:lnSpc>
                <a:spcPts val="13600"/>
              </a:lnSpc>
            </a:pPr>
            <a:r>
              <a:rPr lang="en-US" sz="11300">
                <a:solidFill>
                  <a:srgbClr val="FF0000"/>
                </a:solidFill>
                <a:latin typeface="iCiel Pony"/>
              </a:rPr>
              <a:t>CHĂM SÓC SỨC KHOẺ TUỔI DẬY THÌ</a:t>
            </a:r>
          </a:p>
        </p:txBody>
      </p:sp>
      <p:pic>
        <p:nvPicPr>
          <p:cNvPr id="8" name="Picture 8"/>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304817">
            <a:off x="7577435" y="728783"/>
            <a:ext cx="2755983" cy="881915"/>
          </a:xfrm>
          <a:prstGeom prst="rect">
            <a:avLst/>
          </a:prstGeom>
        </p:spPr>
      </p:pic>
      <p:pic>
        <p:nvPicPr>
          <p:cNvPr id="10" name="Picture 10"/>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15817164" y="1062148"/>
            <a:ext cx="1777368" cy="1496221"/>
          </a:xfrm>
          <a:prstGeom prst="rect">
            <a:avLst/>
          </a:prstGeom>
        </p:spPr>
      </p:pic>
      <p:pic>
        <p:nvPicPr>
          <p:cNvPr id="11" name="Picture 11"/>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rot="-738507">
            <a:off x="-1790464" y="4626722"/>
            <a:ext cx="2725916" cy="916899"/>
          </a:xfrm>
          <a:prstGeom prst="rect">
            <a:avLst/>
          </a:prstGeom>
        </p:spPr>
      </p:pic>
      <p:pic>
        <p:nvPicPr>
          <p:cNvPr id="12" name="Picture 12"/>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a:fillRect/>
          </a:stretch>
        </p:blipFill>
        <p:spPr>
          <a:xfrm rot="-857470">
            <a:off x="-1856865" y="3491484"/>
            <a:ext cx="2766912" cy="855227"/>
          </a:xfrm>
          <a:prstGeom prst="rect">
            <a:avLst/>
          </a:prstGeom>
        </p:spPr>
      </p:pic>
      <p:grpSp>
        <p:nvGrpSpPr>
          <p:cNvPr id="358" name="Group 357">
            <a:extLst>
              <a:ext uri="{FF2B5EF4-FFF2-40B4-BE49-F238E27FC236}">
                <a16:creationId xmlns:a16="http://schemas.microsoft.com/office/drawing/2014/main" id="{ECF9A3B7-8DD1-4557-A5BD-C782CA6D6DDA}"/>
              </a:ext>
            </a:extLst>
          </p:cNvPr>
          <p:cNvGrpSpPr/>
          <p:nvPr/>
        </p:nvGrpSpPr>
        <p:grpSpPr>
          <a:xfrm>
            <a:off x="49409" y="5033481"/>
            <a:ext cx="2820217" cy="5320739"/>
            <a:chOff x="1089111" y="4966260"/>
            <a:chExt cx="2820217" cy="5320739"/>
          </a:xfrm>
        </p:grpSpPr>
        <p:grpSp>
          <p:nvGrpSpPr>
            <p:cNvPr id="23" name="Graphic 19">
              <a:extLst>
                <a:ext uri="{FF2B5EF4-FFF2-40B4-BE49-F238E27FC236}">
                  <a16:creationId xmlns:a16="http://schemas.microsoft.com/office/drawing/2014/main" id="{3F39E911-07C0-4D55-B814-7FD69A4DB28E}"/>
                </a:ext>
              </a:extLst>
            </p:cNvPr>
            <p:cNvGrpSpPr/>
            <p:nvPr/>
          </p:nvGrpSpPr>
          <p:grpSpPr>
            <a:xfrm>
              <a:off x="1089111" y="4966260"/>
              <a:ext cx="2227518" cy="1515190"/>
              <a:chOff x="1089111" y="4966260"/>
              <a:chExt cx="2227518" cy="1515190"/>
            </a:xfrm>
          </p:grpSpPr>
          <p:sp>
            <p:nvSpPr>
              <p:cNvPr id="24" name="Freeform: Shape 23">
                <a:extLst>
                  <a:ext uri="{FF2B5EF4-FFF2-40B4-BE49-F238E27FC236}">
                    <a16:creationId xmlns:a16="http://schemas.microsoft.com/office/drawing/2014/main" id="{06ECE266-A81E-41C9-B6AA-0FB53D16881E}"/>
                  </a:ext>
                </a:extLst>
              </p:cNvPr>
              <p:cNvSpPr/>
              <p:nvPr/>
            </p:nvSpPr>
            <p:spPr>
              <a:xfrm>
                <a:off x="1089111" y="4966260"/>
                <a:ext cx="2227518" cy="1515190"/>
              </a:xfrm>
              <a:custGeom>
                <a:avLst/>
                <a:gdLst>
                  <a:gd name="connsiteX0" fmla="*/ 2202813 w 2227518"/>
                  <a:gd name="connsiteY0" fmla="*/ 966979 h 1515190"/>
                  <a:gd name="connsiteX1" fmla="*/ 2112331 w 2227518"/>
                  <a:gd name="connsiteY1" fmla="*/ 605052 h 1515190"/>
                  <a:gd name="connsiteX2" fmla="*/ 2192168 w 2227518"/>
                  <a:gd name="connsiteY2" fmla="*/ 642309 h 1515190"/>
                  <a:gd name="connsiteX3" fmla="*/ 1984592 w 2227518"/>
                  <a:gd name="connsiteY3" fmla="*/ 354897 h 1515190"/>
                  <a:gd name="connsiteX4" fmla="*/ 2053784 w 2227518"/>
                  <a:gd name="connsiteY4" fmla="*/ 301673 h 1515190"/>
                  <a:gd name="connsiteX5" fmla="*/ 1942013 w 2227518"/>
                  <a:gd name="connsiteY5" fmla="*/ 317640 h 1515190"/>
                  <a:gd name="connsiteX6" fmla="*/ 1899433 w 2227518"/>
                  <a:gd name="connsiteY6" fmla="*/ 227158 h 1515190"/>
                  <a:gd name="connsiteX7" fmla="*/ 1899433 w 2227518"/>
                  <a:gd name="connsiteY7" fmla="*/ 306995 h 1515190"/>
                  <a:gd name="connsiteX8" fmla="*/ 414467 w 2227518"/>
                  <a:gd name="connsiteY8" fmla="*/ 248448 h 1515190"/>
                  <a:gd name="connsiteX9" fmla="*/ 15283 w 2227518"/>
                  <a:gd name="connsiteY9" fmla="*/ 839240 h 1515190"/>
                  <a:gd name="connsiteX10" fmla="*/ 20606 w 2227518"/>
                  <a:gd name="connsiteY10" fmla="*/ 1073427 h 1515190"/>
                  <a:gd name="connsiteX11" fmla="*/ 89798 w 2227518"/>
                  <a:gd name="connsiteY11" fmla="*/ 1062783 h 1515190"/>
                  <a:gd name="connsiteX12" fmla="*/ 169634 w 2227518"/>
                  <a:gd name="connsiteY12" fmla="*/ 1296970 h 1515190"/>
                  <a:gd name="connsiteX13" fmla="*/ 308018 w 2227518"/>
                  <a:gd name="connsiteY13" fmla="*/ 1467288 h 1515190"/>
                  <a:gd name="connsiteX14" fmla="*/ 297373 w 2227518"/>
                  <a:gd name="connsiteY14" fmla="*/ 1328905 h 1515190"/>
                  <a:gd name="connsiteX15" fmla="*/ 281406 w 2227518"/>
                  <a:gd name="connsiteY15" fmla="*/ 1270358 h 1515190"/>
                  <a:gd name="connsiteX16" fmla="*/ 270761 w 2227518"/>
                  <a:gd name="connsiteY16" fmla="*/ 1227778 h 1515190"/>
                  <a:gd name="connsiteX17" fmla="*/ 233504 w 2227518"/>
                  <a:gd name="connsiteY17" fmla="*/ 1046815 h 1515190"/>
                  <a:gd name="connsiteX18" fmla="*/ 355920 w 2227518"/>
                  <a:gd name="connsiteY18" fmla="*/ 1046815 h 1515190"/>
                  <a:gd name="connsiteX19" fmla="*/ 446402 w 2227518"/>
                  <a:gd name="connsiteY19" fmla="*/ 791338 h 1515190"/>
                  <a:gd name="connsiteX20" fmla="*/ 403823 w 2227518"/>
                  <a:gd name="connsiteY20" fmla="*/ 1030848 h 1515190"/>
                  <a:gd name="connsiteX21" fmla="*/ 707203 w 2227518"/>
                  <a:gd name="connsiteY21" fmla="*/ 1014881 h 1515190"/>
                  <a:gd name="connsiteX22" fmla="*/ 808329 w 2227518"/>
                  <a:gd name="connsiteY22" fmla="*/ 700856 h 1515190"/>
                  <a:gd name="connsiteX23" fmla="*/ 771072 w 2227518"/>
                  <a:gd name="connsiteY23" fmla="*/ 1020203 h 1515190"/>
                  <a:gd name="connsiteX24" fmla="*/ 1111709 w 2227518"/>
                  <a:gd name="connsiteY24" fmla="*/ 1004236 h 1515190"/>
                  <a:gd name="connsiteX25" fmla="*/ 1164934 w 2227518"/>
                  <a:gd name="connsiteY25" fmla="*/ 748758 h 1515190"/>
                  <a:gd name="connsiteX26" fmla="*/ 1159611 w 2227518"/>
                  <a:gd name="connsiteY26" fmla="*/ 993591 h 1515190"/>
                  <a:gd name="connsiteX27" fmla="*/ 1548151 w 2227518"/>
                  <a:gd name="connsiteY27" fmla="*/ 993591 h 1515190"/>
                  <a:gd name="connsiteX28" fmla="*/ 1537506 w 2227518"/>
                  <a:gd name="connsiteY28" fmla="*/ 780693 h 1515190"/>
                  <a:gd name="connsiteX29" fmla="*/ 1585408 w 2227518"/>
                  <a:gd name="connsiteY29" fmla="*/ 972301 h 1515190"/>
                  <a:gd name="connsiteX30" fmla="*/ 1910078 w 2227518"/>
                  <a:gd name="connsiteY30" fmla="*/ 972301 h 1515190"/>
                  <a:gd name="connsiteX31" fmla="*/ 1894110 w 2227518"/>
                  <a:gd name="connsiteY31" fmla="*/ 759403 h 1515190"/>
                  <a:gd name="connsiteX32" fmla="*/ 1942013 w 2227518"/>
                  <a:gd name="connsiteY32" fmla="*/ 977623 h 1515190"/>
                  <a:gd name="connsiteX33" fmla="*/ 1968625 w 2227518"/>
                  <a:gd name="connsiteY33" fmla="*/ 977623 h 1515190"/>
                  <a:gd name="connsiteX34" fmla="*/ 1973947 w 2227518"/>
                  <a:gd name="connsiteY34" fmla="*/ 977623 h 1515190"/>
                  <a:gd name="connsiteX35" fmla="*/ 1947335 w 2227518"/>
                  <a:gd name="connsiteY35" fmla="*/ 1110685 h 1515190"/>
                  <a:gd name="connsiteX36" fmla="*/ 1931368 w 2227518"/>
                  <a:gd name="connsiteY36" fmla="*/ 1211811 h 1515190"/>
                  <a:gd name="connsiteX37" fmla="*/ 1926045 w 2227518"/>
                  <a:gd name="connsiteY37" fmla="*/ 1435354 h 1515190"/>
                  <a:gd name="connsiteX38" fmla="*/ 1931368 w 2227518"/>
                  <a:gd name="connsiteY38" fmla="*/ 1483256 h 1515190"/>
                  <a:gd name="connsiteX39" fmla="*/ 1936690 w 2227518"/>
                  <a:gd name="connsiteY39" fmla="*/ 1515190 h 1515190"/>
                  <a:gd name="connsiteX40" fmla="*/ 2192168 w 2227518"/>
                  <a:gd name="connsiteY40" fmla="*/ 1291648 h 1515190"/>
                  <a:gd name="connsiteX41" fmla="*/ 2170878 w 2227518"/>
                  <a:gd name="connsiteY41" fmla="*/ 913754 h 1515190"/>
                  <a:gd name="connsiteX42" fmla="*/ 2202813 w 2227518"/>
                  <a:gd name="connsiteY42" fmla="*/ 966979 h 151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27518" h="1515190">
                    <a:moveTo>
                      <a:pt x="2202813" y="966979"/>
                    </a:moveTo>
                    <a:cubicBezTo>
                      <a:pt x="2261360" y="706179"/>
                      <a:pt x="2112331" y="605052"/>
                      <a:pt x="2112331" y="605052"/>
                    </a:cubicBezTo>
                    <a:cubicBezTo>
                      <a:pt x="2112331" y="605052"/>
                      <a:pt x="2154911" y="610375"/>
                      <a:pt x="2192168" y="642309"/>
                    </a:cubicBezTo>
                    <a:cubicBezTo>
                      <a:pt x="2154911" y="418767"/>
                      <a:pt x="1984592" y="354897"/>
                      <a:pt x="1984592" y="354897"/>
                    </a:cubicBezTo>
                    <a:cubicBezTo>
                      <a:pt x="1984592" y="354897"/>
                      <a:pt x="1995237" y="333607"/>
                      <a:pt x="2053784" y="301673"/>
                    </a:cubicBezTo>
                    <a:cubicBezTo>
                      <a:pt x="2011204" y="291028"/>
                      <a:pt x="1942013" y="317640"/>
                      <a:pt x="1942013" y="317640"/>
                    </a:cubicBezTo>
                    <a:cubicBezTo>
                      <a:pt x="1936690" y="269738"/>
                      <a:pt x="1899433" y="227158"/>
                      <a:pt x="1899433" y="227158"/>
                    </a:cubicBezTo>
                    <a:cubicBezTo>
                      <a:pt x="1899433" y="227158"/>
                      <a:pt x="1904755" y="243126"/>
                      <a:pt x="1899433" y="306995"/>
                    </a:cubicBezTo>
                    <a:cubicBezTo>
                      <a:pt x="1580086" y="-145413"/>
                      <a:pt x="818974" y="-38964"/>
                      <a:pt x="414467" y="248448"/>
                    </a:cubicBezTo>
                    <a:cubicBezTo>
                      <a:pt x="9961" y="535860"/>
                      <a:pt x="-6007" y="775370"/>
                      <a:pt x="15283" y="839240"/>
                    </a:cubicBezTo>
                    <a:cubicBezTo>
                      <a:pt x="-21974" y="951011"/>
                      <a:pt x="20606" y="1073427"/>
                      <a:pt x="20606" y="1073427"/>
                    </a:cubicBezTo>
                    <a:lnTo>
                      <a:pt x="89798" y="1062783"/>
                    </a:lnTo>
                    <a:cubicBezTo>
                      <a:pt x="89798" y="1062783"/>
                      <a:pt x="95120" y="1174554"/>
                      <a:pt x="169634" y="1296970"/>
                    </a:cubicBezTo>
                    <a:cubicBezTo>
                      <a:pt x="238826" y="1408742"/>
                      <a:pt x="297373" y="1456644"/>
                      <a:pt x="308018" y="1467288"/>
                    </a:cubicBezTo>
                    <a:cubicBezTo>
                      <a:pt x="313341" y="1424709"/>
                      <a:pt x="308018" y="1382129"/>
                      <a:pt x="297373" y="1328905"/>
                    </a:cubicBezTo>
                    <a:cubicBezTo>
                      <a:pt x="292051" y="1312938"/>
                      <a:pt x="286729" y="1291648"/>
                      <a:pt x="281406" y="1270358"/>
                    </a:cubicBezTo>
                    <a:cubicBezTo>
                      <a:pt x="276084" y="1254391"/>
                      <a:pt x="270761" y="1238423"/>
                      <a:pt x="270761" y="1227778"/>
                    </a:cubicBezTo>
                    <a:cubicBezTo>
                      <a:pt x="244149" y="1126652"/>
                      <a:pt x="233504" y="1046815"/>
                      <a:pt x="233504" y="1046815"/>
                    </a:cubicBezTo>
                    <a:cubicBezTo>
                      <a:pt x="233504" y="1046815"/>
                      <a:pt x="265439" y="1052138"/>
                      <a:pt x="355920" y="1046815"/>
                    </a:cubicBezTo>
                    <a:cubicBezTo>
                      <a:pt x="350598" y="977623"/>
                      <a:pt x="366565" y="865852"/>
                      <a:pt x="446402" y="791338"/>
                    </a:cubicBezTo>
                    <a:cubicBezTo>
                      <a:pt x="393178" y="881819"/>
                      <a:pt x="403823" y="1030848"/>
                      <a:pt x="403823" y="1030848"/>
                    </a:cubicBezTo>
                    <a:cubicBezTo>
                      <a:pt x="403823" y="1030848"/>
                      <a:pt x="616721" y="1052138"/>
                      <a:pt x="707203" y="1014881"/>
                    </a:cubicBezTo>
                    <a:cubicBezTo>
                      <a:pt x="723170" y="817950"/>
                      <a:pt x="744460" y="764726"/>
                      <a:pt x="808329" y="700856"/>
                    </a:cubicBezTo>
                    <a:cubicBezTo>
                      <a:pt x="792362" y="732791"/>
                      <a:pt x="739137" y="881819"/>
                      <a:pt x="771072" y="1020203"/>
                    </a:cubicBezTo>
                    <a:cubicBezTo>
                      <a:pt x="856231" y="1036170"/>
                      <a:pt x="1111709" y="1004236"/>
                      <a:pt x="1111709" y="1004236"/>
                    </a:cubicBezTo>
                    <a:cubicBezTo>
                      <a:pt x="1106387" y="839240"/>
                      <a:pt x="1164934" y="748758"/>
                      <a:pt x="1164934" y="748758"/>
                    </a:cubicBezTo>
                    <a:cubicBezTo>
                      <a:pt x="1164934" y="748758"/>
                      <a:pt x="1127677" y="844562"/>
                      <a:pt x="1159611" y="993591"/>
                    </a:cubicBezTo>
                    <a:cubicBezTo>
                      <a:pt x="1340575" y="1014881"/>
                      <a:pt x="1548151" y="993591"/>
                      <a:pt x="1548151" y="993591"/>
                    </a:cubicBezTo>
                    <a:cubicBezTo>
                      <a:pt x="1548151" y="993591"/>
                      <a:pt x="1569441" y="935044"/>
                      <a:pt x="1537506" y="780693"/>
                    </a:cubicBezTo>
                    <a:cubicBezTo>
                      <a:pt x="1574763" y="860530"/>
                      <a:pt x="1585408" y="972301"/>
                      <a:pt x="1585408" y="972301"/>
                    </a:cubicBezTo>
                    <a:lnTo>
                      <a:pt x="1910078" y="972301"/>
                    </a:lnTo>
                    <a:cubicBezTo>
                      <a:pt x="1910078" y="972301"/>
                      <a:pt x="1910078" y="855207"/>
                      <a:pt x="1894110" y="759403"/>
                    </a:cubicBezTo>
                    <a:cubicBezTo>
                      <a:pt x="1947335" y="833917"/>
                      <a:pt x="1942013" y="977623"/>
                      <a:pt x="1942013" y="977623"/>
                    </a:cubicBezTo>
                    <a:lnTo>
                      <a:pt x="1968625" y="977623"/>
                    </a:lnTo>
                    <a:lnTo>
                      <a:pt x="1973947" y="977623"/>
                    </a:lnTo>
                    <a:cubicBezTo>
                      <a:pt x="1973947" y="977623"/>
                      <a:pt x="1973947" y="977623"/>
                      <a:pt x="1947335" y="1110685"/>
                    </a:cubicBezTo>
                    <a:cubicBezTo>
                      <a:pt x="1942013" y="1147942"/>
                      <a:pt x="1936690" y="1179876"/>
                      <a:pt x="1931368" y="1211811"/>
                    </a:cubicBezTo>
                    <a:cubicBezTo>
                      <a:pt x="1920723" y="1296970"/>
                      <a:pt x="1920723" y="1382129"/>
                      <a:pt x="1926045" y="1435354"/>
                    </a:cubicBezTo>
                    <a:cubicBezTo>
                      <a:pt x="1926045" y="1451321"/>
                      <a:pt x="1931368" y="1467288"/>
                      <a:pt x="1931368" y="1483256"/>
                    </a:cubicBezTo>
                    <a:cubicBezTo>
                      <a:pt x="1931368" y="1493901"/>
                      <a:pt x="1931368" y="1504546"/>
                      <a:pt x="1936690" y="1515190"/>
                    </a:cubicBezTo>
                    <a:cubicBezTo>
                      <a:pt x="1947335" y="1509868"/>
                      <a:pt x="2101686" y="1451321"/>
                      <a:pt x="2192168" y="1291648"/>
                    </a:cubicBezTo>
                    <a:cubicBezTo>
                      <a:pt x="2282650" y="1089395"/>
                      <a:pt x="2170878" y="913754"/>
                      <a:pt x="2170878" y="913754"/>
                    </a:cubicBezTo>
                    <a:cubicBezTo>
                      <a:pt x="2170878" y="913754"/>
                      <a:pt x="2192168" y="935044"/>
                      <a:pt x="2202813" y="966979"/>
                    </a:cubicBezTo>
                    <a:close/>
                  </a:path>
                </a:pathLst>
              </a:custGeom>
              <a:solidFill>
                <a:srgbClr val="231F20"/>
              </a:solidFill>
              <a:ln w="53196" cap="flat">
                <a:noFill/>
                <a:prstDash val="solid"/>
                <a:miter/>
              </a:ln>
            </p:spPr>
            <p:txBody>
              <a:bodyPr rtlCol="0" anchor="ctr"/>
              <a:lstStyle/>
              <a:p>
                <a:endParaRPr lang="en-US"/>
              </a:p>
            </p:txBody>
          </p:sp>
          <p:grpSp>
            <p:nvGrpSpPr>
              <p:cNvPr id="25" name="Graphic 19">
                <a:extLst>
                  <a:ext uri="{FF2B5EF4-FFF2-40B4-BE49-F238E27FC236}">
                    <a16:creationId xmlns:a16="http://schemas.microsoft.com/office/drawing/2014/main" id="{406EECAD-D9AE-4066-9951-9800E568EBA0}"/>
                  </a:ext>
                </a:extLst>
              </p:cNvPr>
              <p:cNvGrpSpPr/>
              <p:nvPr/>
            </p:nvGrpSpPr>
            <p:grpSpPr>
              <a:xfrm>
                <a:off x="1089111" y="4968997"/>
                <a:ext cx="2227518" cy="1512453"/>
                <a:chOff x="1089111" y="4968997"/>
                <a:chExt cx="2227518" cy="1512453"/>
              </a:xfrm>
              <a:solidFill>
                <a:srgbClr val="141414"/>
              </a:solidFill>
            </p:grpSpPr>
            <p:sp>
              <p:nvSpPr>
                <p:cNvPr id="26" name="Freeform: Shape 25">
                  <a:extLst>
                    <a:ext uri="{FF2B5EF4-FFF2-40B4-BE49-F238E27FC236}">
                      <a16:creationId xmlns:a16="http://schemas.microsoft.com/office/drawing/2014/main" id="{3903898E-5CA1-435B-9AC1-5BC8CC75B478}"/>
                    </a:ext>
                  </a:extLst>
                </p:cNvPr>
                <p:cNvSpPr/>
                <p:nvPr/>
              </p:nvSpPr>
              <p:spPr>
                <a:xfrm>
                  <a:off x="2796935" y="5581957"/>
                  <a:ext cx="21289" cy="31934"/>
                </a:xfrm>
                <a:custGeom>
                  <a:avLst/>
                  <a:gdLst>
                    <a:gd name="connsiteX0" fmla="*/ 21290 w 21289"/>
                    <a:gd name="connsiteY0" fmla="*/ 31935 h 31934"/>
                    <a:gd name="connsiteX1" fmla="*/ 0 w 21289"/>
                    <a:gd name="connsiteY1" fmla="*/ 0 h 31934"/>
                    <a:gd name="connsiteX2" fmla="*/ 21290 w 21289"/>
                    <a:gd name="connsiteY2" fmla="*/ 31935 h 31934"/>
                  </a:gdLst>
                  <a:ahLst/>
                  <a:cxnLst>
                    <a:cxn ang="0">
                      <a:pos x="connsiteX0" y="connsiteY0"/>
                    </a:cxn>
                    <a:cxn ang="0">
                      <a:pos x="connsiteX1" y="connsiteY1"/>
                    </a:cxn>
                    <a:cxn ang="0">
                      <a:pos x="connsiteX2" y="connsiteY2"/>
                    </a:cxn>
                  </a:cxnLst>
                  <a:rect l="l" t="t" r="r" b="b"/>
                  <a:pathLst>
                    <a:path w="21289" h="31934">
                      <a:moveTo>
                        <a:pt x="21290" y="31935"/>
                      </a:moveTo>
                      <a:cubicBezTo>
                        <a:pt x="15968" y="21290"/>
                        <a:pt x="10645" y="10645"/>
                        <a:pt x="0" y="0"/>
                      </a:cubicBezTo>
                      <a:cubicBezTo>
                        <a:pt x="5323" y="5322"/>
                        <a:pt x="10645" y="21290"/>
                        <a:pt x="21290" y="31935"/>
                      </a:cubicBezTo>
                      <a:close/>
                    </a:path>
                  </a:pathLst>
                </a:custGeom>
                <a:solidFill>
                  <a:srgbClr val="141414"/>
                </a:solidFill>
                <a:ln w="53196"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8C75F03-A882-495A-8DC9-024406071B03}"/>
                    </a:ext>
                  </a:extLst>
                </p:cNvPr>
                <p:cNvSpPr/>
                <p:nvPr/>
              </p:nvSpPr>
              <p:spPr>
                <a:xfrm>
                  <a:off x="2270012" y="4968997"/>
                  <a:ext cx="867560" cy="410707"/>
                </a:xfrm>
                <a:custGeom>
                  <a:avLst/>
                  <a:gdLst>
                    <a:gd name="connsiteX0" fmla="*/ 686597 w 867560"/>
                    <a:gd name="connsiteY0" fmla="*/ 405385 h 410707"/>
                    <a:gd name="connsiteX1" fmla="*/ 707887 w 867560"/>
                    <a:gd name="connsiteY1" fmla="*/ 320226 h 410707"/>
                    <a:gd name="connsiteX2" fmla="*/ 713209 w 867560"/>
                    <a:gd name="connsiteY2" fmla="*/ 410707 h 410707"/>
                    <a:gd name="connsiteX3" fmla="*/ 798369 w 867560"/>
                    <a:gd name="connsiteY3" fmla="*/ 357483 h 410707"/>
                    <a:gd name="connsiteX4" fmla="*/ 867560 w 867560"/>
                    <a:gd name="connsiteY4" fmla="*/ 304258 h 410707"/>
                    <a:gd name="connsiteX5" fmla="*/ 761111 w 867560"/>
                    <a:gd name="connsiteY5" fmla="*/ 314903 h 410707"/>
                    <a:gd name="connsiteX6" fmla="*/ 718532 w 867560"/>
                    <a:gd name="connsiteY6" fmla="*/ 224422 h 410707"/>
                    <a:gd name="connsiteX7" fmla="*/ 718532 w 867560"/>
                    <a:gd name="connsiteY7" fmla="*/ 304258 h 410707"/>
                    <a:gd name="connsiteX8" fmla="*/ 0 w 867560"/>
                    <a:gd name="connsiteY8" fmla="*/ 879 h 410707"/>
                    <a:gd name="connsiteX9" fmla="*/ 686597 w 867560"/>
                    <a:gd name="connsiteY9" fmla="*/ 405385 h 41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7560" h="410707">
                      <a:moveTo>
                        <a:pt x="686597" y="405385"/>
                      </a:moveTo>
                      <a:lnTo>
                        <a:pt x="707887" y="320226"/>
                      </a:lnTo>
                      <a:cubicBezTo>
                        <a:pt x="707887" y="320226"/>
                        <a:pt x="723854" y="341516"/>
                        <a:pt x="713209" y="410707"/>
                      </a:cubicBezTo>
                      <a:cubicBezTo>
                        <a:pt x="734499" y="373450"/>
                        <a:pt x="798369" y="357483"/>
                        <a:pt x="798369" y="357483"/>
                      </a:cubicBezTo>
                      <a:cubicBezTo>
                        <a:pt x="798369" y="357483"/>
                        <a:pt x="809013" y="336193"/>
                        <a:pt x="867560" y="304258"/>
                      </a:cubicBezTo>
                      <a:cubicBezTo>
                        <a:pt x="830303" y="288291"/>
                        <a:pt x="761111" y="314903"/>
                        <a:pt x="761111" y="314903"/>
                      </a:cubicBezTo>
                      <a:cubicBezTo>
                        <a:pt x="755789" y="267001"/>
                        <a:pt x="718532" y="224422"/>
                        <a:pt x="718532" y="224422"/>
                      </a:cubicBezTo>
                      <a:cubicBezTo>
                        <a:pt x="718532" y="224422"/>
                        <a:pt x="723854" y="240389"/>
                        <a:pt x="718532" y="304258"/>
                      </a:cubicBezTo>
                      <a:cubicBezTo>
                        <a:pt x="558858" y="75393"/>
                        <a:pt x="287413" y="-9766"/>
                        <a:pt x="0" y="879"/>
                      </a:cubicBezTo>
                      <a:cubicBezTo>
                        <a:pt x="526923" y="16846"/>
                        <a:pt x="686597" y="405385"/>
                        <a:pt x="686597" y="405385"/>
                      </a:cubicBezTo>
                      <a:close/>
                    </a:path>
                  </a:pathLst>
                </a:custGeom>
                <a:solidFill>
                  <a:srgbClr val="141414"/>
                </a:solidFill>
                <a:ln w="53196"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6000514F-C5B6-4810-810A-3A3FCB52FD33}"/>
                    </a:ext>
                  </a:extLst>
                </p:cNvPr>
                <p:cNvSpPr/>
                <p:nvPr/>
              </p:nvSpPr>
              <p:spPr>
                <a:xfrm>
                  <a:off x="1089111" y="5321157"/>
                  <a:ext cx="2227518" cy="1160293"/>
                </a:xfrm>
                <a:custGeom>
                  <a:avLst/>
                  <a:gdLst>
                    <a:gd name="connsiteX0" fmla="*/ 2202813 w 2227518"/>
                    <a:gd name="connsiteY0" fmla="*/ 612081 h 1160293"/>
                    <a:gd name="connsiteX1" fmla="*/ 2112331 w 2227518"/>
                    <a:gd name="connsiteY1" fmla="*/ 250155 h 1160293"/>
                    <a:gd name="connsiteX2" fmla="*/ 2192168 w 2227518"/>
                    <a:gd name="connsiteY2" fmla="*/ 287412 h 1160293"/>
                    <a:gd name="connsiteX3" fmla="*/ 1984592 w 2227518"/>
                    <a:gd name="connsiteY3" fmla="*/ 0 h 1160293"/>
                    <a:gd name="connsiteX4" fmla="*/ 1926045 w 2227518"/>
                    <a:gd name="connsiteY4" fmla="*/ 74514 h 1160293"/>
                    <a:gd name="connsiteX5" fmla="*/ 2128299 w 2227518"/>
                    <a:gd name="connsiteY5" fmla="*/ 218220 h 1160293"/>
                    <a:gd name="connsiteX6" fmla="*/ 1963302 w 2227518"/>
                    <a:gd name="connsiteY6" fmla="*/ 127739 h 1160293"/>
                    <a:gd name="connsiteX7" fmla="*/ 2085719 w 2227518"/>
                    <a:gd name="connsiteY7" fmla="*/ 505632 h 1160293"/>
                    <a:gd name="connsiteX8" fmla="*/ 2000559 w 2227518"/>
                    <a:gd name="connsiteY8" fmla="*/ 516277 h 1160293"/>
                    <a:gd name="connsiteX9" fmla="*/ 1771694 w 2227518"/>
                    <a:gd name="connsiteY9" fmla="*/ 106449 h 1160293"/>
                    <a:gd name="connsiteX10" fmla="*/ 1862176 w 2227518"/>
                    <a:gd name="connsiteY10" fmla="*/ 553534 h 1160293"/>
                    <a:gd name="connsiteX11" fmla="*/ 1814274 w 2227518"/>
                    <a:gd name="connsiteY11" fmla="*/ 542890 h 1160293"/>
                    <a:gd name="connsiteX12" fmla="*/ 1734437 w 2227518"/>
                    <a:gd name="connsiteY12" fmla="*/ 292735 h 1160293"/>
                    <a:gd name="connsiteX13" fmla="*/ 1777016 w 2227518"/>
                    <a:gd name="connsiteY13" fmla="*/ 548212 h 1160293"/>
                    <a:gd name="connsiteX14" fmla="*/ 1643955 w 2227518"/>
                    <a:gd name="connsiteY14" fmla="*/ 553534 h 1160293"/>
                    <a:gd name="connsiteX15" fmla="*/ 1436379 w 2227518"/>
                    <a:gd name="connsiteY15" fmla="*/ 191608 h 1160293"/>
                    <a:gd name="connsiteX16" fmla="*/ 1505571 w 2227518"/>
                    <a:gd name="connsiteY16" fmla="*/ 580147 h 1160293"/>
                    <a:gd name="connsiteX17" fmla="*/ 1202191 w 2227518"/>
                    <a:gd name="connsiteY17" fmla="*/ 564179 h 1160293"/>
                    <a:gd name="connsiteX18" fmla="*/ 1207514 w 2227518"/>
                    <a:gd name="connsiteY18" fmla="*/ 186286 h 1160293"/>
                    <a:gd name="connsiteX19" fmla="*/ 1058485 w 2227518"/>
                    <a:gd name="connsiteY19" fmla="*/ 590792 h 1160293"/>
                    <a:gd name="connsiteX20" fmla="*/ 808329 w 2227518"/>
                    <a:gd name="connsiteY20" fmla="*/ 601436 h 1160293"/>
                    <a:gd name="connsiteX21" fmla="*/ 920101 w 2227518"/>
                    <a:gd name="connsiteY21" fmla="*/ 159673 h 1160293"/>
                    <a:gd name="connsiteX22" fmla="*/ 664623 w 2227518"/>
                    <a:gd name="connsiteY22" fmla="*/ 601436 h 1160293"/>
                    <a:gd name="connsiteX23" fmla="*/ 473014 w 2227518"/>
                    <a:gd name="connsiteY23" fmla="*/ 606759 h 1160293"/>
                    <a:gd name="connsiteX24" fmla="*/ 590109 w 2227518"/>
                    <a:gd name="connsiteY24" fmla="*/ 239510 h 1160293"/>
                    <a:gd name="connsiteX25" fmla="*/ 313341 w 2227518"/>
                    <a:gd name="connsiteY25" fmla="*/ 628049 h 1160293"/>
                    <a:gd name="connsiteX26" fmla="*/ 244149 w 2227518"/>
                    <a:gd name="connsiteY26" fmla="*/ 617404 h 1160293"/>
                    <a:gd name="connsiteX27" fmla="*/ 265439 w 2227518"/>
                    <a:gd name="connsiteY27" fmla="*/ 335314 h 1160293"/>
                    <a:gd name="connsiteX28" fmla="*/ 180279 w 2227518"/>
                    <a:gd name="connsiteY28" fmla="*/ 622726 h 1160293"/>
                    <a:gd name="connsiteX29" fmla="*/ 57863 w 2227518"/>
                    <a:gd name="connsiteY29" fmla="*/ 628049 h 1160293"/>
                    <a:gd name="connsiteX30" fmla="*/ 158990 w 2227518"/>
                    <a:gd name="connsiteY30" fmla="*/ 127739 h 1160293"/>
                    <a:gd name="connsiteX31" fmla="*/ 153667 w 2227518"/>
                    <a:gd name="connsiteY31" fmla="*/ 127739 h 1160293"/>
                    <a:gd name="connsiteX32" fmla="*/ 15283 w 2227518"/>
                    <a:gd name="connsiteY32" fmla="*/ 484343 h 1160293"/>
                    <a:gd name="connsiteX33" fmla="*/ 20606 w 2227518"/>
                    <a:gd name="connsiteY33" fmla="*/ 718530 h 1160293"/>
                    <a:gd name="connsiteX34" fmla="*/ 89798 w 2227518"/>
                    <a:gd name="connsiteY34" fmla="*/ 707885 h 1160293"/>
                    <a:gd name="connsiteX35" fmla="*/ 169634 w 2227518"/>
                    <a:gd name="connsiteY35" fmla="*/ 942073 h 1160293"/>
                    <a:gd name="connsiteX36" fmla="*/ 308018 w 2227518"/>
                    <a:gd name="connsiteY36" fmla="*/ 1112391 h 1160293"/>
                    <a:gd name="connsiteX37" fmla="*/ 297373 w 2227518"/>
                    <a:gd name="connsiteY37" fmla="*/ 974008 h 1160293"/>
                    <a:gd name="connsiteX38" fmla="*/ 281406 w 2227518"/>
                    <a:gd name="connsiteY38" fmla="*/ 915461 h 1160293"/>
                    <a:gd name="connsiteX39" fmla="*/ 270761 w 2227518"/>
                    <a:gd name="connsiteY39" fmla="*/ 872881 h 1160293"/>
                    <a:gd name="connsiteX40" fmla="*/ 233504 w 2227518"/>
                    <a:gd name="connsiteY40" fmla="*/ 691918 h 1160293"/>
                    <a:gd name="connsiteX41" fmla="*/ 355920 w 2227518"/>
                    <a:gd name="connsiteY41" fmla="*/ 691918 h 1160293"/>
                    <a:gd name="connsiteX42" fmla="*/ 446402 w 2227518"/>
                    <a:gd name="connsiteY42" fmla="*/ 436441 h 1160293"/>
                    <a:gd name="connsiteX43" fmla="*/ 403823 w 2227518"/>
                    <a:gd name="connsiteY43" fmla="*/ 675951 h 1160293"/>
                    <a:gd name="connsiteX44" fmla="*/ 707203 w 2227518"/>
                    <a:gd name="connsiteY44" fmla="*/ 659983 h 1160293"/>
                    <a:gd name="connsiteX45" fmla="*/ 808329 w 2227518"/>
                    <a:gd name="connsiteY45" fmla="*/ 345959 h 1160293"/>
                    <a:gd name="connsiteX46" fmla="*/ 771072 w 2227518"/>
                    <a:gd name="connsiteY46" fmla="*/ 665306 h 1160293"/>
                    <a:gd name="connsiteX47" fmla="*/ 1111709 w 2227518"/>
                    <a:gd name="connsiteY47" fmla="*/ 649338 h 1160293"/>
                    <a:gd name="connsiteX48" fmla="*/ 1164934 w 2227518"/>
                    <a:gd name="connsiteY48" fmla="*/ 393861 h 1160293"/>
                    <a:gd name="connsiteX49" fmla="*/ 1159611 w 2227518"/>
                    <a:gd name="connsiteY49" fmla="*/ 638694 h 1160293"/>
                    <a:gd name="connsiteX50" fmla="*/ 1548151 w 2227518"/>
                    <a:gd name="connsiteY50" fmla="*/ 638694 h 1160293"/>
                    <a:gd name="connsiteX51" fmla="*/ 1537506 w 2227518"/>
                    <a:gd name="connsiteY51" fmla="*/ 425796 h 1160293"/>
                    <a:gd name="connsiteX52" fmla="*/ 1585408 w 2227518"/>
                    <a:gd name="connsiteY52" fmla="*/ 617404 h 1160293"/>
                    <a:gd name="connsiteX53" fmla="*/ 1910078 w 2227518"/>
                    <a:gd name="connsiteY53" fmla="*/ 617404 h 1160293"/>
                    <a:gd name="connsiteX54" fmla="*/ 1894110 w 2227518"/>
                    <a:gd name="connsiteY54" fmla="*/ 404506 h 1160293"/>
                    <a:gd name="connsiteX55" fmla="*/ 1942013 w 2227518"/>
                    <a:gd name="connsiteY55" fmla="*/ 622726 h 1160293"/>
                    <a:gd name="connsiteX56" fmla="*/ 1968625 w 2227518"/>
                    <a:gd name="connsiteY56" fmla="*/ 622726 h 1160293"/>
                    <a:gd name="connsiteX57" fmla="*/ 1973947 w 2227518"/>
                    <a:gd name="connsiteY57" fmla="*/ 622726 h 1160293"/>
                    <a:gd name="connsiteX58" fmla="*/ 1947335 w 2227518"/>
                    <a:gd name="connsiteY58" fmla="*/ 755787 h 1160293"/>
                    <a:gd name="connsiteX59" fmla="*/ 1931368 w 2227518"/>
                    <a:gd name="connsiteY59" fmla="*/ 856914 h 1160293"/>
                    <a:gd name="connsiteX60" fmla="*/ 1926045 w 2227518"/>
                    <a:gd name="connsiteY60" fmla="*/ 1080457 h 1160293"/>
                    <a:gd name="connsiteX61" fmla="*/ 1931368 w 2227518"/>
                    <a:gd name="connsiteY61" fmla="*/ 1128359 h 1160293"/>
                    <a:gd name="connsiteX62" fmla="*/ 1936690 w 2227518"/>
                    <a:gd name="connsiteY62" fmla="*/ 1160293 h 1160293"/>
                    <a:gd name="connsiteX63" fmla="*/ 2192168 w 2227518"/>
                    <a:gd name="connsiteY63" fmla="*/ 936750 h 1160293"/>
                    <a:gd name="connsiteX64" fmla="*/ 2170878 w 2227518"/>
                    <a:gd name="connsiteY64" fmla="*/ 558857 h 1160293"/>
                    <a:gd name="connsiteX65" fmla="*/ 2202813 w 2227518"/>
                    <a:gd name="connsiteY65" fmla="*/ 612081 h 116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227518" h="1160293">
                      <a:moveTo>
                        <a:pt x="2202813" y="612081"/>
                      </a:moveTo>
                      <a:cubicBezTo>
                        <a:pt x="2261360" y="351281"/>
                        <a:pt x="2112331" y="250155"/>
                        <a:pt x="2112331" y="250155"/>
                      </a:cubicBezTo>
                      <a:cubicBezTo>
                        <a:pt x="2112331" y="250155"/>
                        <a:pt x="2154911" y="255477"/>
                        <a:pt x="2192168" y="287412"/>
                      </a:cubicBezTo>
                      <a:cubicBezTo>
                        <a:pt x="2154911" y="63869"/>
                        <a:pt x="1984592" y="0"/>
                        <a:pt x="1984592" y="0"/>
                      </a:cubicBezTo>
                      <a:cubicBezTo>
                        <a:pt x="1984592" y="0"/>
                        <a:pt x="1963302" y="15967"/>
                        <a:pt x="1926045" y="74514"/>
                      </a:cubicBezTo>
                      <a:cubicBezTo>
                        <a:pt x="2107009" y="47902"/>
                        <a:pt x="2128299" y="218220"/>
                        <a:pt x="2128299" y="218220"/>
                      </a:cubicBezTo>
                      <a:cubicBezTo>
                        <a:pt x="2128299" y="218220"/>
                        <a:pt x="2096364" y="191608"/>
                        <a:pt x="1963302" y="127739"/>
                      </a:cubicBezTo>
                      <a:cubicBezTo>
                        <a:pt x="2059107" y="239510"/>
                        <a:pt x="2085719" y="505632"/>
                        <a:pt x="2085719" y="505632"/>
                      </a:cubicBezTo>
                      <a:cubicBezTo>
                        <a:pt x="2085719" y="505632"/>
                        <a:pt x="2069752" y="500310"/>
                        <a:pt x="2000559" y="516277"/>
                      </a:cubicBezTo>
                      <a:cubicBezTo>
                        <a:pt x="1963302" y="255477"/>
                        <a:pt x="1771694" y="106449"/>
                        <a:pt x="1771694" y="106449"/>
                      </a:cubicBezTo>
                      <a:cubicBezTo>
                        <a:pt x="1910078" y="282090"/>
                        <a:pt x="1862176" y="553534"/>
                        <a:pt x="1862176" y="553534"/>
                      </a:cubicBezTo>
                      <a:lnTo>
                        <a:pt x="1814274" y="542890"/>
                      </a:lnTo>
                      <a:cubicBezTo>
                        <a:pt x="1814274" y="542890"/>
                        <a:pt x="1798306" y="409828"/>
                        <a:pt x="1734437" y="292735"/>
                      </a:cubicBezTo>
                      <a:cubicBezTo>
                        <a:pt x="1787661" y="399183"/>
                        <a:pt x="1777016" y="548212"/>
                        <a:pt x="1777016" y="548212"/>
                      </a:cubicBezTo>
                      <a:cubicBezTo>
                        <a:pt x="1777016" y="548212"/>
                        <a:pt x="1750404" y="548212"/>
                        <a:pt x="1643955" y="553534"/>
                      </a:cubicBezTo>
                      <a:cubicBezTo>
                        <a:pt x="1643955" y="393861"/>
                        <a:pt x="1436379" y="191608"/>
                        <a:pt x="1436379" y="191608"/>
                      </a:cubicBezTo>
                      <a:cubicBezTo>
                        <a:pt x="1521538" y="324669"/>
                        <a:pt x="1505571" y="580147"/>
                        <a:pt x="1505571" y="580147"/>
                      </a:cubicBezTo>
                      <a:lnTo>
                        <a:pt x="1202191" y="564179"/>
                      </a:lnTo>
                      <a:cubicBezTo>
                        <a:pt x="1202191" y="564179"/>
                        <a:pt x="1170256" y="431118"/>
                        <a:pt x="1207514" y="186286"/>
                      </a:cubicBezTo>
                      <a:cubicBezTo>
                        <a:pt x="1069130" y="361926"/>
                        <a:pt x="1058485" y="590792"/>
                        <a:pt x="1058485" y="590792"/>
                      </a:cubicBezTo>
                      <a:lnTo>
                        <a:pt x="808329" y="601436"/>
                      </a:lnTo>
                      <a:cubicBezTo>
                        <a:pt x="808329" y="601436"/>
                        <a:pt x="792362" y="399183"/>
                        <a:pt x="920101" y="159673"/>
                      </a:cubicBezTo>
                      <a:cubicBezTo>
                        <a:pt x="638011" y="314024"/>
                        <a:pt x="664623" y="601436"/>
                        <a:pt x="664623" y="601436"/>
                      </a:cubicBezTo>
                      <a:lnTo>
                        <a:pt x="473014" y="606759"/>
                      </a:lnTo>
                      <a:cubicBezTo>
                        <a:pt x="473014" y="606759"/>
                        <a:pt x="488982" y="420473"/>
                        <a:pt x="590109" y="239510"/>
                      </a:cubicBezTo>
                      <a:cubicBezTo>
                        <a:pt x="339953" y="372571"/>
                        <a:pt x="313341" y="628049"/>
                        <a:pt x="313341" y="628049"/>
                      </a:cubicBezTo>
                      <a:lnTo>
                        <a:pt x="244149" y="617404"/>
                      </a:lnTo>
                      <a:cubicBezTo>
                        <a:pt x="244149" y="617404"/>
                        <a:pt x="222859" y="516277"/>
                        <a:pt x="265439" y="335314"/>
                      </a:cubicBezTo>
                      <a:cubicBezTo>
                        <a:pt x="196247" y="452408"/>
                        <a:pt x="180279" y="622726"/>
                        <a:pt x="180279" y="622726"/>
                      </a:cubicBezTo>
                      <a:cubicBezTo>
                        <a:pt x="180279" y="622726"/>
                        <a:pt x="127055" y="617404"/>
                        <a:pt x="57863" y="628049"/>
                      </a:cubicBezTo>
                      <a:cubicBezTo>
                        <a:pt x="-684" y="356604"/>
                        <a:pt x="158990" y="127739"/>
                        <a:pt x="158990" y="127739"/>
                      </a:cubicBezTo>
                      <a:lnTo>
                        <a:pt x="153667" y="127739"/>
                      </a:lnTo>
                      <a:cubicBezTo>
                        <a:pt x="4638" y="303379"/>
                        <a:pt x="-684" y="441763"/>
                        <a:pt x="15283" y="484343"/>
                      </a:cubicBezTo>
                      <a:cubicBezTo>
                        <a:pt x="-21974" y="596114"/>
                        <a:pt x="20606" y="718530"/>
                        <a:pt x="20606" y="718530"/>
                      </a:cubicBezTo>
                      <a:lnTo>
                        <a:pt x="89798" y="707885"/>
                      </a:lnTo>
                      <a:cubicBezTo>
                        <a:pt x="89798" y="707885"/>
                        <a:pt x="95120" y="819657"/>
                        <a:pt x="169634" y="942073"/>
                      </a:cubicBezTo>
                      <a:cubicBezTo>
                        <a:pt x="238826" y="1053844"/>
                        <a:pt x="297373" y="1101746"/>
                        <a:pt x="308018" y="1112391"/>
                      </a:cubicBezTo>
                      <a:cubicBezTo>
                        <a:pt x="313341" y="1069812"/>
                        <a:pt x="308018" y="1027232"/>
                        <a:pt x="297373" y="974008"/>
                      </a:cubicBezTo>
                      <a:cubicBezTo>
                        <a:pt x="292051" y="958040"/>
                        <a:pt x="286729" y="936750"/>
                        <a:pt x="281406" y="915461"/>
                      </a:cubicBezTo>
                      <a:cubicBezTo>
                        <a:pt x="276084" y="899493"/>
                        <a:pt x="270761" y="883526"/>
                        <a:pt x="270761" y="872881"/>
                      </a:cubicBezTo>
                      <a:cubicBezTo>
                        <a:pt x="244149" y="771755"/>
                        <a:pt x="233504" y="691918"/>
                        <a:pt x="233504" y="691918"/>
                      </a:cubicBezTo>
                      <a:cubicBezTo>
                        <a:pt x="233504" y="691918"/>
                        <a:pt x="265439" y="697240"/>
                        <a:pt x="355920" y="691918"/>
                      </a:cubicBezTo>
                      <a:cubicBezTo>
                        <a:pt x="350598" y="622726"/>
                        <a:pt x="366565" y="510955"/>
                        <a:pt x="446402" y="436441"/>
                      </a:cubicBezTo>
                      <a:cubicBezTo>
                        <a:pt x="393178" y="526922"/>
                        <a:pt x="403823" y="675951"/>
                        <a:pt x="403823" y="675951"/>
                      </a:cubicBezTo>
                      <a:cubicBezTo>
                        <a:pt x="403823" y="675951"/>
                        <a:pt x="616721" y="697240"/>
                        <a:pt x="707203" y="659983"/>
                      </a:cubicBezTo>
                      <a:cubicBezTo>
                        <a:pt x="723170" y="463053"/>
                        <a:pt x="744460" y="409828"/>
                        <a:pt x="808329" y="345959"/>
                      </a:cubicBezTo>
                      <a:cubicBezTo>
                        <a:pt x="792362" y="377894"/>
                        <a:pt x="739137" y="526922"/>
                        <a:pt x="771072" y="665306"/>
                      </a:cubicBezTo>
                      <a:cubicBezTo>
                        <a:pt x="856231" y="681273"/>
                        <a:pt x="1111709" y="649338"/>
                        <a:pt x="1111709" y="649338"/>
                      </a:cubicBezTo>
                      <a:cubicBezTo>
                        <a:pt x="1106387" y="484343"/>
                        <a:pt x="1164934" y="393861"/>
                        <a:pt x="1164934" y="393861"/>
                      </a:cubicBezTo>
                      <a:cubicBezTo>
                        <a:pt x="1164934" y="393861"/>
                        <a:pt x="1127677" y="489665"/>
                        <a:pt x="1159611" y="638694"/>
                      </a:cubicBezTo>
                      <a:cubicBezTo>
                        <a:pt x="1340575" y="659983"/>
                        <a:pt x="1548151" y="638694"/>
                        <a:pt x="1548151" y="638694"/>
                      </a:cubicBezTo>
                      <a:cubicBezTo>
                        <a:pt x="1548151" y="638694"/>
                        <a:pt x="1569441" y="580147"/>
                        <a:pt x="1537506" y="425796"/>
                      </a:cubicBezTo>
                      <a:cubicBezTo>
                        <a:pt x="1574763" y="505632"/>
                        <a:pt x="1585408" y="617404"/>
                        <a:pt x="1585408" y="617404"/>
                      </a:cubicBezTo>
                      <a:lnTo>
                        <a:pt x="1910078" y="617404"/>
                      </a:lnTo>
                      <a:cubicBezTo>
                        <a:pt x="1910078" y="617404"/>
                        <a:pt x="1910078" y="500310"/>
                        <a:pt x="1894110" y="404506"/>
                      </a:cubicBezTo>
                      <a:cubicBezTo>
                        <a:pt x="1947335" y="479020"/>
                        <a:pt x="1942013" y="622726"/>
                        <a:pt x="1942013" y="622726"/>
                      </a:cubicBezTo>
                      <a:lnTo>
                        <a:pt x="1968625" y="622726"/>
                      </a:lnTo>
                      <a:lnTo>
                        <a:pt x="1973947" y="622726"/>
                      </a:lnTo>
                      <a:cubicBezTo>
                        <a:pt x="1973947" y="622726"/>
                        <a:pt x="1973947" y="622726"/>
                        <a:pt x="1947335" y="755787"/>
                      </a:cubicBezTo>
                      <a:cubicBezTo>
                        <a:pt x="1942013" y="793045"/>
                        <a:pt x="1936690" y="824979"/>
                        <a:pt x="1931368" y="856914"/>
                      </a:cubicBezTo>
                      <a:cubicBezTo>
                        <a:pt x="1920723" y="942073"/>
                        <a:pt x="1920723" y="1027232"/>
                        <a:pt x="1926045" y="1080457"/>
                      </a:cubicBezTo>
                      <a:cubicBezTo>
                        <a:pt x="1926045" y="1096424"/>
                        <a:pt x="1931368" y="1112391"/>
                        <a:pt x="1931368" y="1128359"/>
                      </a:cubicBezTo>
                      <a:cubicBezTo>
                        <a:pt x="1931368" y="1139004"/>
                        <a:pt x="1931368" y="1149648"/>
                        <a:pt x="1936690" y="1160293"/>
                      </a:cubicBezTo>
                      <a:cubicBezTo>
                        <a:pt x="1947335" y="1154971"/>
                        <a:pt x="2101686" y="1096424"/>
                        <a:pt x="2192168" y="936750"/>
                      </a:cubicBezTo>
                      <a:cubicBezTo>
                        <a:pt x="2282650" y="734498"/>
                        <a:pt x="2170878" y="558857"/>
                        <a:pt x="2170878" y="558857"/>
                      </a:cubicBezTo>
                      <a:cubicBezTo>
                        <a:pt x="2170878" y="558857"/>
                        <a:pt x="2192168" y="580147"/>
                        <a:pt x="2202813" y="612081"/>
                      </a:cubicBezTo>
                      <a:close/>
                    </a:path>
                  </a:pathLst>
                </a:custGeom>
                <a:solidFill>
                  <a:srgbClr val="141414"/>
                </a:solidFill>
                <a:ln w="53196" cap="flat">
                  <a:noFill/>
                  <a:prstDash val="solid"/>
                  <a:miter/>
                </a:ln>
              </p:spPr>
              <p:txBody>
                <a:bodyPr rtlCol="0" anchor="ctr"/>
                <a:lstStyle/>
                <a:p>
                  <a:endParaRPr lang="en-US"/>
                </a:p>
              </p:txBody>
            </p:sp>
          </p:grpSp>
          <p:sp>
            <p:nvSpPr>
              <p:cNvPr id="29" name="Freeform: Shape 28">
                <a:extLst>
                  <a:ext uri="{FF2B5EF4-FFF2-40B4-BE49-F238E27FC236}">
                    <a16:creationId xmlns:a16="http://schemas.microsoft.com/office/drawing/2014/main" id="{563A85A7-D1BE-4AA2-9259-7BF2F8E05B14}"/>
                  </a:ext>
                </a:extLst>
              </p:cNvPr>
              <p:cNvSpPr/>
              <p:nvPr/>
            </p:nvSpPr>
            <p:spPr>
              <a:xfrm>
                <a:off x="1620672" y="5294545"/>
                <a:ext cx="431119" cy="580146"/>
              </a:xfrm>
              <a:custGeom>
                <a:avLst/>
                <a:gdLst>
                  <a:gd name="connsiteX0" fmla="*/ 431119 w 431119"/>
                  <a:gd name="connsiteY0" fmla="*/ 0 h 580146"/>
                  <a:gd name="connsiteX1" fmla="*/ 117094 w 431119"/>
                  <a:gd name="connsiteY1" fmla="*/ 574824 h 580146"/>
                  <a:gd name="connsiteX2" fmla="*/ 53225 w 431119"/>
                  <a:gd name="connsiteY2" fmla="*/ 580147 h 580146"/>
                  <a:gd name="connsiteX3" fmla="*/ 154351 w 431119"/>
                  <a:gd name="connsiteY3" fmla="*/ 271445 h 580146"/>
                  <a:gd name="connsiteX4" fmla="*/ 0 w 431119"/>
                  <a:gd name="connsiteY4" fmla="*/ 564179 h 580146"/>
                  <a:gd name="connsiteX5" fmla="*/ 431119 w 431119"/>
                  <a:gd name="connsiteY5" fmla="*/ 0 h 58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119" h="580146">
                    <a:moveTo>
                      <a:pt x="431119" y="0"/>
                    </a:moveTo>
                    <a:cubicBezTo>
                      <a:pt x="431119" y="0"/>
                      <a:pt x="117094" y="319347"/>
                      <a:pt x="117094" y="574824"/>
                    </a:cubicBezTo>
                    <a:cubicBezTo>
                      <a:pt x="53225" y="580147"/>
                      <a:pt x="53225" y="580147"/>
                      <a:pt x="53225" y="580147"/>
                    </a:cubicBezTo>
                    <a:cubicBezTo>
                      <a:pt x="53225" y="580147"/>
                      <a:pt x="58547" y="393861"/>
                      <a:pt x="154351" y="271445"/>
                    </a:cubicBezTo>
                    <a:cubicBezTo>
                      <a:pt x="42580" y="345959"/>
                      <a:pt x="0" y="564179"/>
                      <a:pt x="0" y="564179"/>
                    </a:cubicBezTo>
                    <a:cubicBezTo>
                      <a:pt x="0" y="564179"/>
                      <a:pt x="21290" y="31935"/>
                      <a:pt x="431119" y="0"/>
                    </a:cubicBezTo>
                    <a:close/>
                  </a:path>
                </a:pathLst>
              </a:custGeom>
              <a:solidFill>
                <a:srgbClr val="FFFFFF">
                  <a:alpha val="10000"/>
                </a:srgbClr>
              </a:solidFill>
              <a:ln w="53196"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A89C79AE-E0C6-4AF6-B42D-3544195DA2B8}"/>
                  </a:ext>
                </a:extLst>
              </p:cNvPr>
              <p:cNvSpPr/>
              <p:nvPr/>
            </p:nvSpPr>
            <p:spPr>
              <a:xfrm>
                <a:off x="1881473" y="5157065"/>
                <a:ext cx="1027234" cy="227962"/>
              </a:xfrm>
              <a:custGeom>
                <a:avLst/>
                <a:gdLst>
                  <a:gd name="connsiteX0" fmla="*/ 1027234 w 1027234"/>
                  <a:gd name="connsiteY0" fmla="*/ 227962 h 227962"/>
                  <a:gd name="connsiteX1" fmla="*/ 0 w 1027234"/>
                  <a:gd name="connsiteY1" fmla="*/ 89579 h 227962"/>
                  <a:gd name="connsiteX2" fmla="*/ 1027234 w 1027234"/>
                  <a:gd name="connsiteY2" fmla="*/ 227962 h 227962"/>
                </a:gdLst>
                <a:ahLst/>
                <a:cxnLst>
                  <a:cxn ang="0">
                    <a:pos x="connsiteX0" y="connsiteY0"/>
                  </a:cxn>
                  <a:cxn ang="0">
                    <a:pos x="connsiteX1" y="connsiteY1"/>
                  </a:cxn>
                  <a:cxn ang="0">
                    <a:pos x="connsiteX2" y="connsiteY2"/>
                  </a:cxn>
                </a:cxnLst>
                <a:rect l="l" t="t" r="r" b="b"/>
                <a:pathLst>
                  <a:path w="1027234" h="227962">
                    <a:moveTo>
                      <a:pt x="1027234" y="227962"/>
                    </a:moveTo>
                    <a:cubicBezTo>
                      <a:pt x="1027234" y="227962"/>
                      <a:pt x="644017" y="-117997"/>
                      <a:pt x="0" y="89579"/>
                    </a:cubicBezTo>
                    <a:cubicBezTo>
                      <a:pt x="164996" y="-16870"/>
                      <a:pt x="686597" y="-86062"/>
                      <a:pt x="1027234" y="227962"/>
                    </a:cubicBezTo>
                    <a:close/>
                  </a:path>
                </a:pathLst>
              </a:custGeom>
              <a:solidFill>
                <a:srgbClr val="141414"/>
              </a:solidFill>
              <a:ln w="53196"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882C3931-A7D4-4CD8-9F86-EED190572894}"/>
                  </a:ext>
                </a:extLst>
              </p:cNvPr>
              <p:cNvSpPr/>
              <p:nvPr/>
            </p:nvSpPr>
            <p:spPr>
              <a:xfrm>
                <a:off x="1343904" y="5369059"/>
                <a:ext cx="425796" cy="521599"/>
              </a:xfrm>
              <a:custGeom>
                <a:avLst/>
                <a:gdLst>
                  <a:gd name="connsiteX0" fmla="*/ 425797 w 425796"/>
                  <a:gd name="connsiteY0" fmla="*/ 0 h 521599"/>
                  <a:gd name="connsiteX1" fmla="*/ 47902 w 425796"/>
                  <a:gd name="connsiteY1" fmla="*/ 521600 h 521599"/>
                  <a:gd name="connsiteX2" fmla="*/ 0 w 425796"/>
                  <a:gd name="connsiteY2" fmla="*/ 510955 h 521599"/>
                  <a:gd name="connsiteX3" fmla="*/ 425797 w 425796"/>
                  <a:gd name="connsiteY3" fmla="*/ 0 h 521599"/>
                </a:gdLst>
                <a:ahLst/>
                <a:cxnLst>
                  <a:cxn ang="0">
                    <a:pos x="connsiteX0" y="connsiteY0"/>
                  </a:cxn>
                  <a:cxn ang="0">
                    <a:pos x="connsiteX1" y="connsiteY1"/>
                  </a:cxn>
                  <a:cxn ang="0">
                    <a:pos x="connsiteX2" y="connsiteY2"/>
                  </a:cxn>
                  <a:cxn ang="0">
                    <a:pos x="connsiteX3" y="connsiteY3"/>
                  </a:cxn>
                </a:cxnLst>
                <a:rect l="l" t="t" r="r" b="b"/>
                <a:pathLst>
                  <a:path w="425796" h="521599">
                    <a:moveTo>
                      <a:pt x="425797" y="0"/>
                    </a:moveTo>
                    <a:cubicBezTo>
                      <a:pt x="425797" y="0"/>
                      <a:pt x="85159" y="244833"/>
                      <a:pt x="47902" y="521600"/>
                    </a:cubicBezTo>
                    <a:cubicBezTo>
                      <a:pt x="0" y="510955"/>
                      <a:pt x="0" y="510955"/>
                      <a:pt x="0" y="510955"/>
                    </a:cubicBezTo>
                    <a:cubicBezTo>
                      <a:pt x="0" y="510955"/>
                      <a:pt x="85159" y="69192"/>
                      <a:pt x="425797" y="0"/>
                    </a:cubicBezTo>
                    <a:close/>
                  </a:path>
                </a:pathLst>
              </a:custGeom>
              <a:solidFill>
                <a:srgbClr val="FFFFFF">
                  <a:alpha val="10000"/>
                </a:srgbClr>
              </a:solidFill>
              <a:ln w="53196"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4AA59170-A18D-4FFD-A375-9FC999857EBE}"/>
                  </a:ext>
                </a:extLst>
              </p:cNvPr>
              <p:cNvSpPr/>
              <p:nvPr/>
            </p:nvSpPr>
            <p:spPr>
              <a:xfrm>
                <a:off x="1162420" y="5353092"/>
                <a:ext cx="405027" cy="527773"/>
              </a:xfrm>
              <a:custGeom>
                <a:avLst/>
                <a:gdLst>
                  <a:gd name="connsiteX0" fmla="*/ 405027 w 405027"/>
                  <a:gd name="connsiteY0" fmla="*/ 0 h 527773"/>
                  <a:gd name="connsiteX1" fmla="*/ 69712 w 405027"/>
                  <a:gd name="connsiteY1" fmla="*/ 516277 h 527773"/>
                  <a:gd name="connsiteX2" fmla="*/ 520 w 405027"/>
                  <a:gd name="connsiteY2" fmla="*/ 526922 h 527773"/>
                  <a:gd name="connsiteX3" fmla="*/ 405027 w 405027"/>
                  <a:gd name="connsiteY3" fmla="*/ 0 h 527773"/>
                </a:gdLst>
                <a:ahLst/>
                <a:cxnLst>
                  <a:cxn ang="0">
                    <a:pos x="connsiteX0" y="connsiteY0"/>
                  </a:cxn>
                  <a:cxn ang="0">
                    <a:pos x="connsiteX1" y="connsiteY1"/>
                  </a:cxn>
                  <a:cxn ang="0">
                    <a:pos x="connsiteX2" y="connsiteY2"/>
                  </a:cxn>
                  <a:cxn ang="0">
                    <a:pos x="connsiteX3" y="connsiteY3"/>
                  </a:cxn>
                </a:cxnLst>
                <a:rect l="l" t="t" r="r" b="b"/>
                <a:pathLst>
                  <a:path w="405027" h="527773">
                    <a:moveTo>
                      <a:pt x="405027" y="0"/>
                    </a:moveTo>
                    <a:cubicBezTo>
                      <a:pt x="405027" y="0"/>
                      <a:pt x="85680" y="159673"/>
                      <a:pt x="69712" y="516277"/>
                    </a:cubicBezTo>
                    <a:cubicBezTo>
                      <a:pt x="32455" y="532245"/>
                      <a:pt x="520" y="526922"/>
                      <a:pt x="520" y="526922"/>
                    </a:cubicBezTo>
                    <a:cubicBezTo>
                      <a:pt x="520" y="526922"/>
                      <a:pt x="-31414" y="111771"/>
                      <a:pt x="405027" y="0"/>
                    </a:cubicBezTo>
                    <a:close/>
                  </a:path>
                </a:pathLst>
              </a:custGeom>
              <a:solidFill>
                <a:srgbClr val="FFFFFF">
                  <a:alpha val="10000"/>
                </a:srgbClr>
              </a:solidFill>
              <a:ln w="53196"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A07D22AB-D1F7-44E6-ACF1-5CF1A76D845C}"/>
                  </a:ext>
                </a:extLst>
              </p:cNvPr>
              <p:cNvSpPr/>
              <p:nvPr/>
            </p:nvSpPr>
            <p:spPr>
              <a:xfrm>
                <a:off x="1949700" y="5310512"/>
                <a:ext cx="352246" cy="564179"/>
              </a:xfrm>
              <a:custGeom>
                <a:avLst/>
                <a:gdLst>
                  <a:gd name="connsiteX0" fmla="*/ 352247 w 352246"/>
                  <a:gd name="connsiteY0" fmla="*/ 0 h 564179"/>
                  <a:gd name="connsiteX1" fmla="*/ 155316 w 352246"/>
                  <a:gd name="connsiteY1" fmla="*/ 558857 h 564179"/>
                  <a:gd name="connsiteX2" fmla="*/ 70157 w 352246"/>
                  <a:gd name="connsiteY2" fmla="*/ 564179 h 564179"/>
                  <a:gd name="connsiteX3" fmla="*/ 160638 w 352246"/>
                  <a:gd name="connsiteY3" fmla="*/ 250155 h 564179"/>
                  <a:gd name="connsiteX4" fmla="*/ 965 w 352246"/>
                  <a:gd name="connsiteY4" fmla="*/ 558857 h 564179"/>
                  <a:gd name="connsiteX5" fmla="*/ 352247 w 352246"/>
                  <a:gd name="connsiteY5" fmla="*/ 0 h 564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246" h="564179">
                    <a:moveTo>
                      <a:pt x="352247" y="0"/>
                    </a:moveTo>
                    <a:cubicBezTo>
                      <a:pt x="352247" y="0"/>
                      <a:pt x="165961" y="239510"/>
                      <a:pt x="155316" y="558857"/>
                    </a:cubicBezTo>
                    <a:cubicBezTo>
                      <a:pt x="70157" y="564179"/>
                      <a:pt x="70157" y="564179"/>
                      <a:pt x="70157" y="564179"/>
                    </a:cubicBezTo>
                    <a:cubicBezTo>
                      <a:pt x="70157" y="564179"/>
                      <a:pt x="64834" y="415151"/>
                      <a:pt x="160638" y="250155"/>
                    </a:cubicBezTo>
                    <a:cubicBezTo>
                      <a:pt x="6287" y="383216"/>
                      <a:pt x="965" y="558857"/>
                      <a:pt x="965" y="558857"/>
                    </a:cubicBezTo>
                    <a:cubicBezTo>
                      <a:pt x="965" y="558857"/>
                      <a:pt x="-36292" y="90482"/>
                      <a:pt x="352247" y="0"/>
                    </a:cubicBezTo>
                    <a:close/>
                  </a:path>
                </a:pathLst>
              </a:custGeom>
              <a:solidFill>
                <a:srgbClr val="FFFFFF">
                  <a:alpha val="10000"/>
                </a:srgbClr>
              </a:solidFill>
              <a:ln w="53196"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797ADA0A-3330-4B59-8318-9CE1DFF6A60B}"/>
                  </a:ext>
                </a:extLst>
              </p:cNvPr>
              <p:cNvSpPr/>
              <p:nvPr/>
            </p:nvSpPr>
            <p:spPr>
              <a:xfrm>
                <a:off x="2325315" y="5305190"/>
                <a:ext cx="225495" cy="526922"/>
              </a:xfrm>
              <a:custGeom>
                <a:avLst/>
                <a:gdLst>
                  <a:gd name="connsiteX0" fmla="*/ 72436 w 225495"/>
                  <a:gd name="connsiteY0" fmla="*/ 0 h 526922"/>
                  <a:gd name="connsiteX1" fmla="*/ 3244 w 225495"/>
                  <a:gd name="connsiteY1" fmla="*/ 516277 h 526922"/>
                  <a:gd name="connsiteX2" fmla="*/ 125660 w 225495"/>
                  <a:gd name="connsiteY2" fmla="*/ 516277 h 526922"/>
                  <a:gd name="connsiteX3" fmla="*/ 104370 w 225495"/>
                  <a:gd name="connsiteY3" fmla="*/ 186286 h 526922"/>
                  <a:gd name="connsiteX4" fmla="*/ 221464 w 225495"/>
                  <a:gd name="connsiteY4" fmla="*/ 526922 h 526922"/>
                  <a:gd name="connsiteX5" fmla="*/ 72436 w 225495"/>
                  <a:gd name="connsiteY5" fmla="*/ 0 h 52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495" h="526922">
                    <a:moveTo>
                      <a:pt x="72436" y="0"/>
                    </a:moveTo>
                    <a:cubicBezTo>
                      <a:pt x="72436" y="0"/>
                      <a:pt x="-18046" y="180963"/>
                      <a:pt x="3244" y="516277"/>
                    </a:cubicBezTo>
                    <a:cubicBezTo>
                      <a:pt x="88403" y="521600"/>
                      <a:pt x="125660" y="516277"/>
                      <a:pt x="125660" y="516277"/>
                    </a:cubicBezTo>
                    <a:cubicBezTo>
                      <a:pt x="125660" y="516277"/>
                      <a:pt x="125660" y="314024"/>
                      <a:pt x="104370" y="186286"/>
                    </a:cubicBezTo>
                    <a:cubicBezTo>
                      <a:pt x="173562" y="335314"/>
                      <a:pt x="221464" y="526922"/>
                      <a:pt x="221464" y="526922"/>
                    </a:cubicBezTo>
                    <a:cubicBezTo>
                      <a:pt x="221464" y="526922"/>
                      <a:pt x="264044" y="202253"/>
                      <a:pt x="72436" y="0"/>
                    </a:cubicBezTo>
                    <a:close/>
                  </a:path>
                </a:pathLst>
              </a:custGeom>
              <a:solidFill>
                <a:srgbClr val="FFFFFF">
                  <a:alpha val="10000"/>
                </a:srgbClr>
              </a:solidFill>
              <a:ln w="53196"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D6A823F6-D467-4022-8178-688CC586E3C3}"/>
                  </a:ext>
                </a:extLst>
              </p:cNvPr>
              <p:cNvSpPr/>
              <p:nvPr/>
            </p:nvSpPr>
            <p:spPr>
              <a:xfrm>
                <a:off x="2509522" y="5321115"/>
                <a:ext cx="409829" cy="495029"/>
              </a:xfrm>
              <a:custGeom>
                <a:avLst/>
                <a:gdLst>
                  <a:gd name="connsiteX0" fmla="*/ 0 w 409829"/>
                  <a:gd name="connsiteY0" fmla="*/ 42 h 495029"/>
                  <a:gd name="connsiteX1" fmla="*/ 239511 w 409829"/>
                  <a:gd name="connsiteY1" fmla="*/ 473740 h 495029"/>
                  <a:gd name="connsiteX2" fmla="*/ 319347 w 409829"/>
                  <a:gd name="connsiteY2" fmla="*/ 484385 h 495029"/>
                  <a:gd name="connsiteX3" fmla="*/ 170319 w 409829"/>
                  <a:gd name="connsiteY3" fmla="*/ 106491 h 495029"/>
                  <a:gd name="connsiteX4" fmla="*/ 409829 w 409829"/>
                  <a:gd name="connsiteY4" fmla="*/ 495030 h 495029"/>
                  <a:gd name="connsiteX5" fmla="*/ 0 w 409829"/>
                  <a:gd name="connsiteY5" fmla="*/ 42 h 495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829" h="495029">
                    <a:moveTo>
                      <a:pt x="0" y="42"/>
                    </a:moveTo>
                    <a:cubicBezTo>
                      <a:pt x="0" y="42"/>
                      <a:pt x="170319" y="191650"/>
                      <a:pt x="239511" y="473740"/>
                    </a:cubicBezTo>
                    <a:cubicBezTo>
                      <a:pt x="319347" y="484385"/>
                      <a:pt x="319347" y="484385"/>
                      <a:pt x="319347" y="484385"/>
                    </a:cubicBezTo>
                    <a:cubicBezTo>
                      <a:pt x="319347" y="484385"/>
                      <a:pt x="308702" y="244875"/>
                      <a:pt x="170319" y="106491"/>
                    </a:cubicBezTo>
                    <a:cubicBezTo>
                      <a:pt x="329992" y="159716"/>
                      <a:pt x="409829" y="495030"/>
                      <a:pt x="409829" y="495030"/>
                    </a:cubicBezTo>
                    <a:cubicBezTo>
                      <a:pt x="409829" y="495030"/>
                      <a:pt x="409829" y="-5280"/>
                      <a:pt x="0" y="42"/>
                    </a:cubicBezTo>
                    <a:close/>
                  </a:path>
                </a:pathLst>
              </a:custGeom>
              <a:solidFill>
                <a:srgbClr val="FFFFFF">
                  <a:alpha val="10000"/>
                </a:srgbClr>
              </a:solidFill>
              <a:ln w="53196"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DC0E976C-67E7-41F4-8709-979EA898DA12}"/>
                  </a:ext>
                </a:extLst>
              </p:cNvPr>
              <p:cNvSpPr/>
              <p:nvPr/>
            </p:nvSpPr>
            <p:spPr>
              <a:xfrm>
                <a:off x="1567448" y="4981973"/>
                <a:ext cx="1016589" cy="264670"/>
              </a:xfrm>
              <a:custGeom>
                <a:avLst/>
                <a:gdLst>
                  <a:gd name="connsiteX0" fmla="*/ 372572 w 1016589"/>
                  <a:gd name="connsiteY0" fmla="*/ 115642 h 264670"/>
                  <a:gd name="connsiteX1" fmla="*/ 234188 w 1016589"/>
                  <a:gd name="connsiteY1" fmla="*/ 264670 h 264670"/>
                  <a:gd name="connsiteX2" fmla="*/ 888850 w 1016589"/>
                  <a:gd name="connsiteY2" fmla="*/ 142254 h 264670"/>
                  <a:gd name="connsiteX3" fmla="*/ 697242 w 1016589"/>
                  <a:gd name="connsiteY3" fmla="*/ 78385 h 264670"/>
                  <a:gd name="connsiteX4" fmla="*/ 553535 w 1016589"/>
                  <a:gd name="connsiteY4" fmla="*/ 46450 h 264670"/>
                  <a:gd name="connsiteX5" fmla="*/ 1016589 w 1016589"/>
                  <a:gd name="connsiteY5" fmla="*/ 51772 h 264670"/>
                  <a:gd name="connsiteX6" fmla="*/ 0 w 1016589"/>
                  <a:gd name="connsiteY6" fmla="*/ 227413 h 264670"/>
                  <a:gd name="connsiteX7" fmla="*/ 372572 w 1016589"/>
                  <a:gd name="connsiteY7" fmla="*/ 115642 h 26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6589" h="264670">
                    <a:moveTo>
                      <a:pt x="372572" y="115642"/>
                    </a:moveTo>
                    <a:cubicBezTo>
                      <a:pt x="431119" y="152899"/>
                      <a:pt x="303380" y="158221"/>
                      <a:pt x="234188" y="264670"/>
                    </a:cubicBezTo>
                    <a:cubicBezTo>
                      <a:pt x="596115" y="67740"/>
                      <a:pt x="888850" y="142254"/>
                      <a:pt x="888850" y="142254"/>
                    </a:cubicBezTo>
                    <a:cubicBezTo>
                      <a:pt x="718532" y="73062"/>
                      <a:pt x="526923" y="120964"/>
                      <a:pt x="697242" y="78385"/>
                    </a:cubicBezTo>
                    <a:cubicBezTo>
                      <a:pt x="867560" y="41127"/>
                      <a:pt x="415152" y="73062"/>
                      <a:pt x="553535" y="46450"/>
                    </a:cubicBezTo>
                    <a:cubicBezTo>
                      <a:pt x="691919" y="19838"/>
                      <a:pt x="814336" y="-12097"/>
                      <a:pt x="1016589" y="51772"/>
                    </a:cubicBezTo>
                    <a:cubicBezTo>
                      <a:pt x="633372" y="-75966"/>
                      <a:pt x="244833" y="51772"/>
                      <a:pt x="0" y="227413"/>
                    </a:cubicBezTo>
                    <a:cubicBezTo>
                      <a:pt x="0" y="227413"/>
                      <a:pt x="292735" y="62417"/>
                      <a:pt x="372572" y="115642"/>
                    </a:cubicBezTo>
                    <a:close/>
                  </a:path>
                </a:pathLst>
              </a:custGeom>
              <a:solidFill>
                <a:srgbClr val="FFFFFF">
                  <a:alpha val="10000"/>
                </a:srgbClr>
              </a:solidFill>
              <a:ln w="53196" cap="flat">
                <a:noFill/>
                <a:prstDash val="solid"/>
                <a:miter/>
              </a:ln>
            </p:spPr>
            <p:txBody>
              <a:bodyPr rtlCol="0" anchor="ctr"/>
              <a:lstStyle/>
              <a:p>
                <a:endParaRPr lang="en-US"/>
              </a:p>
            </p:txBody>
          </p:sp>
        </p:grpSp>
        <p:grpSp>
          <p:nvGrpSpPr>
            <p:cNvPr id="37" name="Graphic 19">
              <a:extLst>
                <a:ext uri="{FF2B5EF4-FFF2-40B4-BE49-F238E27FC236}">
                  <a16:creationId xmlns:a16="http://schemas.microsoft.com/office/drawing/2014/main" id="{EF51E8AB-ECCF-45C1-9FE1-C1BBA289889D}"/>
                </a:ext>
              </a:extLst>
            </p:cNvPr>
            <p:cNvGrpSpPr/>
            <p:nvPr/>
          </p:nvGrpSpPr>
          <p:grpSpPr>
            <a:xfrm>
              <a:off x="1204533" y="7567230"/>
              <a:ext cx="549103" cy="872881"/>
              <a:chOff x="1204533" y="7567230"/>
              <a:chExt cx="549103" cy="872881"/>
            </a:xfrm>
          </p:grpSpPr>
          <p:grpSp>
            <p:nvGrpSpPr>
              <p:cNvPr id="38" name="Graphic 19">
                <a:extLst>
                  <a:ext uri="{FF2B5EF4-FFF2-40B4-BE49-F238E27FC236}">
                    <a16:creationId xmlns:a16="http://schemas.microsoft.com/office/drawing/2014/main" id="{8A4D4F53-097D-4E00-9B99-833A9DD5697F}"/>
                  </a:ext>
                </a:extLst>
              </p:cNvPr>
              <p:cNvGrpSpPr/>
              <p:nvPr/>
            </p:nvGrpSpPr>
            <p:grpSpPr>
              <a:xfrm>
                <a:off x="1206851" y="7679001"/>
                <a:ext cx="472368" cy="761109"/>
                <a:chOff x="1206851" y="7679001"/>
                <a:chExt cx="472368" cy="761109"/>
              </a:xfrm>
            </p:grpSpPr>
            <p:sp>
              <p:nvSpPr>
                <p:cNvPr id="39" name="Freeform: Shape 38">
                  <a:extLst>
                    <a:ext uri="{FF2B5EF4-FFF2-40B4-BE49-F238E27FC236}">
                      <a16:creationId xmlns:a16="http://schemas.microsoft.com/office/drawing/2014/main" id="{5986E98B-0B20-4E67-8211-DC9AA2B9D860}"/>
                    </a:ext>
                  </a:extLst>
                </p:cNvPr>
                <p:cNvSpPr/>
                <p:nvPr/>
              </p:nvSpPr>
              <p:spPr>
                <a:xfrm>
                  <a:off x="1212174" y="7684323"/>
                  <a:ext cx="467045" cy="745142"/>
                </a:xfrm>
                <a:custGeom>
                  <a:avLst/>
                  <a:gdLst>
                    <a:gd name="connsiteX0" fmla="*/ 163666 w 467045"/>
                    <a:gd name="connsiteY0" fmla="*/ 340637 h 745142"/>
                    <a:gd name="connsiteX1" fmla="*/ 323339 w 467045"/>
                    <a:gd name="connsiteY1" fmla="*/ 0 h 745142"/>
                    <a:gd name="connsiteX2" fmla="*/ 296727 w 467045"/>
                    <a:gd name="connsiteY2" fmla="*/ 5323 h 745142"/>
                    <a:gd name="connsiteX3" fmla="*/ 243502 w 467045"/>
                    <a:gd name="connsiteY3" fmla="*/ 42580 h 745142"/>
                    <a:gd name="connsiteX4" fmla="*/ 62539 w 467045"/>
                    <a:gd name="connsiteY4" fmla="*/ 324669 h 745142"/>
                    <a:gd name="connsiteX5" fmla="*/ 105119 w 467045"/>
                    <a:gd name="connsiteY5" fmla="*/ 622726 h 745142"/>
                    <a:gd name="connsiteX6" fmla="*/ 397854 w 467045"/>
                    <a:gd name="connsiteY6" fmla="*/ 745142 h 745142"/>
                    <a:gd name="connsiteX7" fmla="*/ 467046 w 467045"/>
                    <a:gd name="connsiteY7" fmla="*/ 606759 h 745142"/>
                    <a:gd name="connsiteX8" fmla="*/ 286082 w 467045"/>
                    <a:gd name="connsiteY8" fmla="*/ 548212 h 745142"/>
                    <a:gd name="connsiteX9" fmla="*/ 163666 w 467045"/>
                    <a:gd name="connsiteY9" fmla="*/ 340637 h 74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7045" h="745142">
                      <a:moveTo>
                        <a:pt x="163666" y="340637"/>
                      </a:moveTo>
                      <a:cubicBezTo>
                        <a:pt x="211568" y="202253"/>
                        <a:pt x="323339" y="0"/>
                        <a:pt x="323339" y="0"/>
                      </a:cubicBezTo>
                      <a:lnTo>
                        <a:pt x="296727" y="5323"/>
                      </a:lnTo>
                      <a:lnTo>
                        <a:pt x="243502" y="42580"/>
                      </a:lnTo>
                      <a:cubicBezTo>
                        <a:pt x="243502" y="42580"/>
                        <a:pt x="131731" y="212898"/>
                        <a:pt x="62539" y="324669"/>
                      </a:cubicBezTo>
                      <a:cubicBezTo>
                        <a:pt x="-6653" y="436441"/>
                        <a:pt x="-49233" y="500310"/>
                        <a:pt x="105119" y="622726"/>
                      </a:cubicBezTo>
                      <a:cubicBezTo>
                        <a:pt x="254147" y="745142"/>
                        <a:pt x="397854" y="745142"/>
                        <a:pt x="397854" y="745142"/>
                      </a:cubicBezTo>
                      <a:cubicBezTo>
                        <a:pt x="397854" y="745142"/>
                        <a:pt x="429788" y="691918"/>
                        <a:pt x="467046" y="606759"/>
                      </a:cubicBezTo>
                      <a:cubicBezTo>
                        <a:pt x="392531" y="590792"/>
                        <a:pt x="323339" y="569502"/>
                        <a:pt x="286082" y="548212"/>
                      </a:cubicBezTo>
                      <a:cubicBezTo>
                        <a:pt x="211568" y="521600"/>
                        <a:pt x="115763" y="479020"/>
                        <a:pt x="163666" y="340637"/>
                      </a:cubicBezTo>
                      <a:close/>
                    </a:path>
                  </a:pathLst>
                </a:custGeom>
                <a:solidFill>
                  <a:srgbClr val="007338"/>
                </a:solidFill>
                <a:ln w="53196"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ECA40C3C-A349-40EC-A9C9-7BC155968B65}"/>
                    </a:ext>
                  </a:extLst>
                </p:cNvPr>
                <p:cNvSpPr/>
                <p:nvPr/>
              </p:nvSpPr>
              <p:spPr>
                <a:xfrm>
                  <a:off x="1206851" y="7679001"/>
                  <a:ext cx="472368" cy="761109"/>
                </a:xfrm>
                <a:custGeom>
                  <a:avLst/>
                  <a:gdLst>
                    <a:gd name="connsiteX0" fmla="*/ 403176 w 472368"/>
                    <a:gd name="connsiteY0" fmla="*/ 761110 h 761109"/>
                    <a:gd name="connsiteX1" fmla="*/ 403176 w 472368"/>
                    <a:gd name="connsiteY1" fmla="*/ 761110 h 761109"/>
                    <a:gd name="connsiteX2" fmla="*/ 105119 w 472368"/>
                    <a:gd name="connsiteY2" fmla="*/ 633371 h 761109"/>
                    <a:gd name="connsiteX3" fmla="*/ 62539 w 472368"/>
                    <a:gd name="connsiteY3" fmla="*/ 324669 h 761109"/>
                    <a:gd name="connsiteX4" fmla="*/ 243502 w 472368"/>
                    <a:gd name="connsiteY4" fmla="*/ 42580 h 761109"/>
                    <a:gd name="connsiteX5" fmla="*/ 243502 w 472368"/>
                    <a:gd name="connsiteY5" fmla="*/ 42580 h 761109"/>
                    <a:gd name="connsiteX6" fmla="*/ 302049 w 472368"/>
                    <a:gd name="connsiteY6" fmla="*/ 5322 h 761109"/>
                    <a:gd name="connsiteX7" fmla="*/ 339307 w 472368"/>
                    <a:gd name="connsiteY7" fmla="*/ 0 h 761109"/>
                    <a:gd name="connsiteX8" fmla="*/ 333984 w 472368"/>
                    <a:gd name="connsiteY8" fmla="*/ 10645 h 761109"/>
                    <a:gd name="connsiteX9" fmla="*/ 174310 w 472368"/>
                    <a:gd name="connsiteY9" fmla="*/ 351281 h 761109"/>
                    <a:gd name="connsiteX10" fmla="*/ 286082 w 472368"/>
                    <a:gd name="connsiteY10" fmla="*/ 553534 h 761109"/>
                    <a:gd name="connsiteX11" fmla="*/ 291405 w 472368"/>
                    <a:gd name="connsiteY11" fmla="*/ 558857 h 761109"/>
                    <a:gd name="connsiteX12" fmla="*/ 467046 w 472368"/>
                    <a:gd name="connsiteY12" fmla="*/ 617404 h 761109"/>
                    <a:gd name="connsiteX13" fmla="*/ 472368 w 472368"/>
                    <a:gd name="connsiteY13" fmla="*/ 617404 h 761109"/>
                    <a:gd name="connsiteX14" fmla="*/ 467046 w 472368"/>
                    <a:gd name="connsiteY14" fmla="*/ 622726 h 761109"/>
                    <a:gd name="connsiteX15" fmla="*/ 403176 w 472368"/>
                    <a:gd name="connsiteY15" fmla="*/ 761110 h 761109"/>
                    <a:gd name="connsiteX16" fmla="*/ 403176 w 472368"/>
                    <a:gd name="connsiteY16" fmla="*/ 761110 h 761109"/>
                    <a:gd name="connsiteX17" fmla="*/ 248825 w 472368"/>
                    <a:gd name="connsiteY17" fmla="*/ 53224 h 761109"/>
                    <a:gd name="connsiteX18" fmla="*/ 67861 w 472368"/>
                    <a:gd name="connsiteY18" fmla="*/ 335314 h 761109"/>
                    <a:gd name="connsiteX19" fmla="*/ 110441 w 472368"/>
                    <a:gd name="connsiteY19" fmla="*/ 628049 h 761109"/>
                    <a:gd name="connsiteX20" fmla="*/ 392531 w 472368"/>
                    <a:gd name="connsiteY20" fmla="*/ 745142 h 761109"/>
                    <a:gd name="connsiteX21" fmla="*/ 456401 w 472368"/>
                    <a:gd name="connsiteY21" fmla="*/ 617404 h 761109"/>
                    <a:gd name="connsiteX22" fmla="*/ 280760 w 472368"/>
                    <a:gd name="connsiteY22" fmla="*/ 558857 h 761109"/>
                    <a:gd name="connsiteX23" fmla="*/ 275437 w 472368"/>
                    <a:gd name="connsiteY23" fmla="*/ 553534 h 761109"/>
                    <a:gd name="connsiteX24" fmla="*/ 158343 w 472368"/>
                    <a:gd name="connsiteY24" fmla="*/ 335314 h 761109"/>
                    <a:gd name="connsiteX25" fmla="*/ 312694 w 472368"/>
                    <a:gd name="connsiteY25" fmla="*/ 0 h 761109"/>
                    <a:gd name="connsiteX26" fmla="*/ 296727 w 472368"/>
                    <a:gd name="connsiteY26" fmla="*/ 0 h 761109"/>
                    <a:gd name="connsiteX27" fmla="*/ 248825 w 472368"/>
                    <a:gd name="connsiteY27" fmla="*/ 53224 h 76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2368" h="761109">
                      <a:moveTo>
                        <a:pt x="403176" y="761110"/>
                      </a:moveTo>
                      <a:lnTo>
                        <a:pt x="403176" y="761110"/>
                      </a:lnTo>
                      <a:cubicBezTo>
                        <a:pt x="397854" y="761110"/>
                        <a:pt x="254147" y="761110"/>
                        <a:pt x="105119" y="633371"/>
                      </a:cubicBezTo>
                      <a:cubicBezTo>
                        <a:pt x="-49233" y="505632"/>
                        <a:pt x="-6653" y="436441"/>
                        <a:pt x="62539" y="324669"/>
                      </a:cubicBezTo>
                      <a:cubicBezTo>
                        <a:pt x="131731" y="212898"/>
                        <a:pt x="243502" y="42580"/>
                        <a:pt x="243502" y="42580"/>
                      </a:cubicBezTo>
                      <a:lnTo>
                        <a:pt x="243502" y="42580"/>
                      </a:lnTo>
                      <a:lnTo>
                        <a:pt x="302049" y="5322"/>
                      </a:lnTo>
                      <a:lnTo>
                        <a:pt x="339307" y="0"/>
                      </a:lnTo>
                      <a:lnTo>
                        <a:pt x="333984" y="10645"/>
                      </a:lnTo>
                      <a:cubicBezTo>
                        <a:pt x="333984" y="10645"/>
                        <a:pt x="222213" y="218220"/>
                        <a:pt x="174310" y="351281"/>
                      </a:cubicBezTo>
                      <a:cubicBezTo>
                        <a:pt x="131731" y="479020"/>
                        <a:pt x="216890" y="521600"/>
                        <a:pt x="286082" y="553534"/>
                      </a:cubicBezTo>
                      <a:lnTo>
                        <a:pt x="291405" y="558857"/>
                      </a:lnTo>
                      <a:cubicBezTo>
                        <a:pt x="312694" y="569502"/>
                        <a:pt x="381886" y="601436"/>
                        <a:pt x="467046" y="617404"/>
                      </a:cubicBezTo>
                      <a:lnTo>
                        <a:pt x="472368" y="617404"/>
                      </a:lnTo>
                      <a:lnTo>
                        <a:pt x="467046" y="622726"/>
                      </a:lnTo>
                      <a:cubicBezTo>
                        <a:pt x="435111" y="702563"/>
                        <a:pt x="403176" y="755787"/>
                        <a:pt x="403176" y="761110"/>
                      </a:cubicBezTo>
                      <a:lnTo>
                        <a:pt x="403176" y="761110"/>
                      </a:lnTo>
                      <a:close/>
                      <a:moveTo>
                        <a:pt x="248825" y="53224"/>
                      </a:moveTo>
                      <a:cubicBezTo>
                        <a:pt x="238180" y="69192"/>
                        <a:pt x="137053" y="228865"/>
                        <a:pt x="67861" y="335314"/>
                      </a:cubicBezTo>
                      <a:cubicBezTo>
                        <a:pt x="-1331" y="447086"/>
                        <a:pt x="-38588" y="505632"/>
                        <a:pt x="110441" y="628049"/>
                      </a:cubicBezTo>
                      <a:cubicBezTo>
                        <a:pt x="243502" y="734498"/>
                        <a:pt x="371241" y="745142"/>
                        <a:pt x="392531" y="745142"/>
                      </a:cubicBezTo>
                      <a:cubicBezTo>
                        <a:pt x="397854" y="734498"/>
                        <a:pt x="429788" y="686596"/>
                        <a:pt x="456401" y="617404"/>
                      </a:cubicBezTo>
                      <a:cubicBezTo>
                        <a:pt x="371241" y="601436"/>
                        <a:pt x="307372" y="574824"/>
                        <a:pt x="280760" y="558857"/>
                      </a:cubicBezTo>
                      <a:lnTo>
                        <a:pt x="275437" y="553534"/>
                      </a:lnTo>
                      <a:cubicBezTo>
                        <a:pt x="211568" y="521600"/>
                        <a:pt x="110441" y="479020"/>
                        <a:pt x="158343" y="335314"/>
                      </a:cubicBezTo>
                      <a:cubicBezTo>
                        <a:pt x="200923" y="218220"/>
                        <a:pt x="291405" y="47902"/>
                        <a:pt x="312694" y="0"/>
                      </a:cubicBezTo>
                      <a:lnTo>
                        <a:pt x="296727" y="0"/>
                      </a:lnTo>
                      <a:lnTo>
                        <a:pt x="248825" y="53224"/>
                      </a:lnTo>
                      <a:close/>
                    </a:path>
                  </a:pathLst>
                </a:custGeom>
                <a:solidFill>
                  <a:srgbClr val="02441F"/>
                </a:solidFill>
                <a:ln w="53196" cap="flat">
                  <a:noFill/>
                  <a:prstDash val="solid"/>
                  <a:miter/>
                </a:ln>
              </p:spPr>
              <p:txBody>
                <a:bodyPr rtlCol="0" anchor="ctr"/>
                <a:lstStyle/>
                <a:p>
                  <a:endParaRPr lang="en-US"/>
                </a:p>
              </p:txBody>
            </p:sp>
          </p:grpSp>
          <p:sp>
            <p:nvSpPr>
              <p:cNvPr id="41" name="Freeform: Shape 40">
                <a:extLst>
                  <a:ext uri="{FF2B5EF4-FFF2-40B4-BE49-F238E27FC236}">
                    <a16:creationId xmlns:a16="http://schemas.microsoft.com/office/drawing/2014/main" id="{ED7A662E-FC04-4DFD-8910-D2B39CDFF56F}"/>
                  </a:ext>
                </a:extLst>
              </p:cNvPr>
              <p:cNvSpPr/>
              <p:nvPr/>
            </p:nvSpPr>
            <p:spPr>
              <a:xfrm>
                <a:off x="1204533" y="7684323"/>
                <a:ext cx="464041" cy="750464"/>
              </a:xfrm>
              <a:custGeom>
                <a:avLst/>
                <a:gdLst>
                  <a:gd name="connsiteX0" fmla="*/ 288400 w 464041"/>
                  <a:gd name="connsiteY0" fmla="*/ 553534 h 750464"/>
                  <a:gd name="connsiteX1" fmla="*/ 171306 w 464041"/>
                  <a:gd name="connsiteY1" fmla="*/ 340637 h 750464"/>
                  <a:gd name="connsiteX2" fmla="*/ 330980 w 464041"/>
                  <a:gd name="connsiteY2" fmla="*/ 0 h 750464"/>
                  <a:gd name="connsiteX3" fmla="*/ 304368 w 464041"/>
                  <a:gd name="connsiteY3" fmla="*/ 5323 h 750464"/>
                  <a:gd name="connsiteX4" fmla="*/ 251143 w 464041"/>
                  <a:gd name="connsiteY4" fmla="*/ 42580 h 750464"/>
                  <a:gd name="connsiteX5" fmla="*/ 144694 w 464041"/>
                  <a:gd name="connsiteY5" fmla="*/ 202253 h 750464"/>
                  <a:gd name="connsiteX6" fmla="*/ 176629 w 464041"/>
                  <a:gd name="connsiteY6" fmla="*/ 175641 h 750464"/>
                  <a:gd name="connsiteX7" fmla="*/ 176629 w 464041"/>
                  <a:gd name="connsiteY7" fmla="*/ 175641 h 750464"/>
                  <a:gd name="connsiteX8" fmla="*/ 150017 w 464041"/>
                  <a:gd name="connsiteY8" fmla="*/ 276767 h 750464"/>
                  <a:gd name="connsiteX9" fmla="*/ 123404 w 464041"/>
                  <a:gd name="connsiteY9" fmla="*/ 361927 h 750464"/>
                  <a:gd name="connsiteX10" fmla="*/ 112759 w 464041"/>
                  <a:gd name="connsiteY10" fmla="*/ 409828 h 750464"/>
                  <a:gd name="connsiteX11" fmla="*/ 6310 w 464041"/>
                  <a:gd name="connsiteY11" fmla="*/ 452408 h 750464"/>
                  <a:gd name="connsiteX12" fmla="*/ 988 w 464041"/>
                  <a:gd name="connsiteY12" fmla="*/ 452408 h 750464"/>
                  <a:gd name="connsiteX13" fmla="*/ 54212 w 464041"/>
                  <a:gd name="connsiteY13" fmla="*/ 574824 h 750464"/>
                  <a:gd name="connsiteX14" fmla="*/ 150017 w 464041"/>
                  <a:gd name="connsiteY14" fmla="*/ 542890 h 750464"/>
                  <a:gd name="connsiteX15" fmla="*/ 277756 w 464041"/>
                  <a:gd name="connsiteY15" fmla="*/ 596114 h 750464"/>
                  <a:gd name="connsiteX16" fmla="*/ 341625 w 464041"/>
                  <a:gd name="connsiteY16" fmla="*/ 665306 h 750464"/>
                  <a:gd name="connsiteX17" fmla="*/ 315013 w 464041"/>
                  <a:gd name="connsiteY17" fmla="*/ 734498 h 750464"/>
                  <a:gd name="connsiteX18" fmla="*/ 394850 w 464041"/>
                  <a:gd name="connsiteY18" fmla="*/ 750465 h 750464"/>
                  <a:gd name="connsiteX19" fmla="*/ 464042 w 464041"/>
                  <a:gd name="connsiteY19" fmla="*/ 612081 h 750464"/>
                  <a:gd name="connsiteX20" fmla="*/ 288400 w 464041"/>
                  <a:gd name="connsiteY20" fmla="*/ 553534 h 750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64041" h="750464">
                    <a:moveTo>
                      <a:pt x="288400" y="553534"/>
                    </a:moveTo>
                    <a:cubicBezTo>
                      <a:pt x="219209" y="521600"/>
                      <a:pt x="123404" y="479020"/>
                      <a:pt x="171306" y="340637"/>
                    </a:cubicBezTo>
                    <a:cubicBezTo>
                      <a:pt x="219209" y="202253"/>
                      <a:pt x="330980" y="0"/>
                      <a:pt x="330980" y="0"/>
                    </a:cubicBezTo>
                    <a:lnTo>
                      <a:pt x="304368" y="5323"/>
                    </a:lnTo>
                    <a:lnTo>
                      <a:pt x="251143" y="42580"/>
                    </a:lnTo>
                    <a:cubicBezTo>
                      <a:pt x="251143" y="42580"/>
                      <a:pt x="203241" y="117094"/>
                      <a:pt x="144694" y="202253"/>
                    </a:cubicBezTo>
                    <a:cubicBezTo>
                      <a:pt x="155339" y="191608"/>
                      <a:pt x="165984" y="180963"/>
                      <a:pt x="176629" y="175641"/>
                    </a:cubicBezTo>
                    <a:cubicBezTo>
                      <a:pt x="176629" y="175641"/>
                      <a:pt x="176629" y="175641"/>
                      <a:pt x="176629" y="175641"/>
                    </a:cubicBezTo>
                    <a:cubicBezTo>
                      <a:pt x="192596" y="207575"/>
                      <a:pt x="165984" y="250155"/>
                      <a:pt x="150017" y="276767"/>
                    </a:cubicBezTo>
                    <a:cubicBezTo>
                      <a:pt x="134049" y="308702"/>
                      <a:pt x="128727" y="329992"/>
                      <a:pt x="123404" y="361927"/>
                    </a:cubicBezTo>
                    <a:cubicBezTo>
                      <a:pt x="123404" y="377894"/>
                      <a:pt x="118082" y="393861"/>
                      <a:pt x="112759" y="409828"/>
                    </a:cubicBezTo>
                    <a:cubicBezTo>
                      <a:pt x="91470" y="447086"/>
                      <a:pt x="48890" y="452408"/>
                      <a:pt x="6310" y="452408"/>
                    </a:cubicBezTo>
                    <a:cubicBezTo>
                      <a:pt x="6310" y="452408"/>
                      <a:pt x="988" y="452408"/>
                      <a:pt x="988" y="452408"/>
                    </a:cubicBezTo>
                    <a:cubicBezTo>
                      <a:pt x="-4335" y="489665"/>
                      <a:pt x="11633" y="526922"/>
                      <a:pt x="54212" y="574824"/>
                    </a:cubicBezTo>
                    <a:cubicBezTo>
                      <a:pt x="86147" y="558857"/>
                      <a:pt x="112759" y="537567"/>
                      <a:pt x="150017" y="542890"/>
                    </a:cubicBezTo>
                    <a:cubicBezTo>
                      <a:pt x="197919" y="548212"/>
                      <a:pt x="235176" y="580147"/>
                      <a:pt x="277756" y="596114"/>
                    </a:cubicBezTo>
                    <a:cubicBezTo>
                      <a:pt x="309690" y="606759"/>
                      <a:pt x="346947" y="622726"/>
                      <a:pt x="341625" y="665306"/>
                    </a:cubicBezTo>
                    <a:cubicBezTo>
                      <a:pt x="336303" y="691918"/>
                      <a:pt x="325658" y="713208"/>
                      <a:pt x="315013" y="734498"/>
                    </a:cubicBezTo>
                    <a:cubicBezTo>
                      <a:pt x="362915" y="750465"/>
                      <a:pt x="394850" y="750465"/>
                      <a:pt x="394850" y="750465"/>
                    </a:cubicBezTo>
                    <a:cubicBezTo>
                      <a:pt x="394850" y="750465"/>
                      <a:pt x="426784" y="697240"/>
                      <a:pt x="464042" y="612081"/>
                    </a:cubicBezTo>
                    <a:cubicBezTo>
                      <a:pt x="394850" y="596114"/>
                      <a:pt x="325658" y="574824"/>
                      <a:pt x="288400" y="553534"/>
                    </a:cubicBezTo>
                    <a:close/>
                  </a:path>
                </a:pathLst>
              </a:custGeom>
              <a:solidFill>
                <a:srgbClr val="007338">
                  <a:alpha val="50000"/>
                </a:srgbClr>
              </a:solidFill>
              <a:ln w="53196" cap="flat">
                <a:noFill/>
                <a:prstDash val="solid"/>
                <a:miter/>
              </a:ln>
            </p:spPr>
            <p:txBody>
              <a:bodyPr rtlCol="0" anchor="ctr"/>
              <a:lstStyle/>
              <a:p>
                <a:endParaRPr lang="en-US"/>
              </a:p>
            </p:txBody>
          </p:sp>
          <p:grpSp>
            <p:nvGrpSpPr>
              <p:cNvPr id="42" name="Graphic 19">
                <a:extLst>
                  <a:ext uri="{FF2B5EF4-FFF2-40B4-BE49-F238E27FC236}">
                    <a16:creationId xmlns:a16="http://schemas.microsoft.com/office/drawing/2014/main" id="{FC14CB5E-48F7-47C3-A188-28851EDB3E78}"/>
                  </a:ext>
                </a:extLst>
              </p:cNvPr>
              <p:cNvGrpSpPr/>
              <p:nvPr/>
            </p:nvGrpSpPr>
            <p:grpSpPr>
              <a:xfrm>
                <a:off x="1358048" y="7567230"/>
                <a:ext cx="395587" cy="734497"/>
                <a:chOff x="1358048" y="7567230"/>
                <a:chExt cx="395587" cy="734497"/>
              </a:xfrm>
            </p:grpSpPr>
            <p:sp>
              <p:nvSpPr>
                <p:cNvPr id="43" name="Freeform: Shape 42">
                  <a:extLst>
                    <a:ext uri="{FF2B5EF4-FFF2-40B4-BE49-F238E27FC236}">
                      <a16:creationId xmlns:a16="http://schemas.microsoft.com/office/drawing/2014/main" id="{58487E5D-3FCB-4A04-8E78-0106474A0C91}"/>
                    </a:ext>
                  </a:extLst>
                </p:cNvPr>
                <p:cNvSpPr/>
                <p:nvPr/>
              </p:nvSpPr>
              <p:spPr>
                <a:xfrm>
                  <a:off x="1358048" y="7583197"/>
                  <a:ext cx="385348" cy="713207"/>
                </a:xfrm>
                <a:custGeom>
                  <a:avLst/>
                  <a:gdLst>
                    <a:gd name="connsiteX0" fmla="*/ 379718 w 385348"/>
                    <a:gd name="connsiteY0" fmla="*/ 324669 h 713207"/>
                    <a:gd name="connsiteX1" fmla="*/ 299881 w 385348"/>
                    <a:gd name="connsiteY1" fmla="*/ 0 h 713207"/>
                    <a:gd name="connsiteX2" fmla="*/ 145530 w 385348"/>
                    <a:gd name="connsiteY2" fmla="*/ 106449 h 713207"/>
                    <a:gd name="connsiteX3" fmla="*/ 172142 w 385348"/>
                    <a:gd name="connsiteY3" fmla="*/ 101126 h 713207"/>
                    <a:gd name="connsiteX4" fmla="*/ 12469 w 385348"/>
                    <a:gd name="connsiteY4" fmla="*/ 441763 h 713207"/>
                    <a:gd name="connsiteX5" fmla="*/ 129563 w 385348"/>
                    <a:gd name="connsiteY5" fmla="*/ 654661 h 713207"/>
                    <a:gd name="connsiteX6" fmla="*/ 310526 w 385348"/>
                    <a:gd name="connsiteY6" fmla="*/ 713208 h 713207"/>
                    <a:gd name="connsiteX7" fmla="*/ 379718 w 385348"/>
                    <a:gd name="connsiteY7" fmla="*/ 324669 h 713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5348" h="713207">
                      <a:moveTo>
                        <a:pt x="379718" y="324669"/>
                      </a:moveTo>
                      <a:cubicBezTo>
                        <a:pt x="337138" y="79837"/>
                        <a:pt x="299881" y="0"/>
                        <a:pt x="299881" y="0"/>
                      </a:cubicBezTo>
                      <a:lnTo>
                        <a:pt x="145530" y="106449"/>
                      </a:lnTo>
                      <a:lnTo>
                        <a:pt x="172142" y="101126"/>
                      </a:lnTo>
                      <a:cubicBezTo>
                        <a:pt x="172142" y="101126"/>
                        <a:pt x="60371" y="303379"/>
                        <a:pt x="12469" y="441763"/>
                      </a:cubicBezTo>
                      <a:cubicBezTo>
                        <a:pt x="-35434" y="580147"/>
                        <a:pt x="65693" y="622726"/>
                        <a:pt x="129563" y="654661"/>
                      </a:cubicBezTo>
                      <a:cubicBezTo>
                        <a:pt x="166820" y="670628"/>
                        <a:pt x="236012" y="697240"/>
                        <a:pt x="310526" y="713208"/>
                      </a:cubicBezTo>
                      <a:cubicBezTo>
                        <a:pt x="358428" y="606759"/>
                        <a:pt x="401008" y="463053"/>
                        <a:pt x="379718" y="324669"/>
                      </a:cubicBezTo>
                      <a:close/>
                    </a:path>
                  </a:pathLst>
                </a:custGeom>
                <a:solidFill>
                  <a:srgbClr val="007338"/>
                </a:solidFill>
                <a:ln w="53196"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62E8D5D0-CB15-4CF3-8BB9-6B1547B6DFA2}"/>
                    </a:ext>
                  </a:extLst>
                </p:cNvPr>
                <p:cNvSpPr/>
                <p:nvPr/>
              </p:nvSpPr>
              <p:spPr>
                <a:xfrm>
                  <a:off x="1358048" y="7567230"/>
                  <a:ext cx="395587" cy="734497"/>
                </a:xfrm>
                <a:custGeom>
                  <a:avLst/>
                  <a:gdLst>
                    <a:gd name="connsiteX0" fmla="*/ 321171 w 395587"/>
                    <a:gd name="connsiteY0" fmla="*/ 734498 h 734497"/>
                    <a:gd name="connsiteX1" fmla="*/ 321171 w 395587"/>
                    <a:gd name="connsiteY1" fmla="*/ 734498 h 734497"/>
                    <a:gd name="connsiteX2" fmla="*/ 134885 w 395587"/>
                    <a:gd name="connsiteY2" fmla="*/ 675951 h 734497"/>
                    <a:gd name="connsiteX3" fmla="*/ 129563 w 395587"/>
                    <a:gd name="connsiteY3" fmla="*/ 670628 h 734497"/>
                    <a:gd name="connsiteX4" fmla="*/ 12469 w 395587"/>
                    <a:gd name="connsiteY4" fmla="*/ 452408 h 734497"/>
                    <a:gd name="connsiteX5" fmla="*/ 166820 w 395587"/>
                    <a:gd name="connsiteY5" fmla="*/ 117094 h 734497"/>
                    <a:gd name="connsiteX6" fmla="*/ 124240 w 395587"/>
                    <a:gd name="connsiteY6" fmla="*/ 122416 h 734497"/>
                    <a:gd name="connsiteX7" fmla="*/ 305204 w 395587"/>
                    <a:gd name="connsiteY7" fmla="*/ 0 h 734497"/>
                    <a:gd name="connsiteX8" fmla="*/ 310526 w 395587"/>
                    <a:gd name="connsiteY8" fmla="*/ 5322 h 734497"/>
                    <a:gd name="connsiteX9" fmla="*/ 390363 w 395587"/>
                    <a:gd name="connsiteY9" fmla="*/ 329992 h 734497"/>
                    <a:gd name="connsiteX10" fmla="*/ 321171 w 395587"/>
                    <a:gd name="connsiteY10" fmla="*/ 734498 h 734497"/>
                    <a:gd name="connsiteX11" fmla="*/ 321171 w 395587"/>
                    <a:gd name="connsiteY11" fmla="*/ 734498 h 734497"/>
                    <a:gd name="connsiteX12" fmla="*/ 188110 w 395587"/>
                    <a:gd name="connsiteY12" fmla="*/ 111771 h 734497"/>
                    <a:gd name="connsiteX13" fmla="*/ 182787 w 395587"/>
                    <a:gd name="connsiteY13" fmla="*/ 122416 h 734497"/>
                    <a:gd name="connsiteX14" fmla="*/ 23113 w 395587"/>
                    <a:gd name="connsiteY14" fmla="*/ 463053 h 734497"/>
                    <a:gd name="connsiteX15" fmla="*/ 134885 w 395587"/>
                    <a:gd name="connsiteY15" fmla="*/ 665306 h 734497"/>
                    <a:gd name="connsiteX16" fmla="*/ 140207 w 395587"/>
                    <a:gd name="connsiteY16" fmla="*/ 670628 h 734497"/>
                    <a:gd name="connsiteX17" fmla="*/ 315849 w 395587"/>
                    <a:gd name="connsiteY17" fmla="*/ 723853 h 734497"/>
                    <a:gd name="connsiteX18" fmla="*/ 379718 w 395587"/>
                    <a:gd name="connsiteY18" fmla="*/ 340636 h 734497"/>
                    <a:gd name="connsiteX19" fmla="*/ 305204 w 395587"/>
                    <a:gd name="connsiteY19" fmla="*/ 26612 h 734497"/>
                    <a:gd name="connsiteX20" fmla="*/ 172142 w 395587"/>
                    <a:gd name="connsiteY20" fmla="*/ 111771 h 734497"/>
                    <a:gd name="connsiteX21" fmla="*/ 188110 w 395587"/>
                    <a:gd name="connsiteY21" fmla="*/ 111771 h 73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5587" h="734497">
                      <a:moveTo>
                        <a:pt x="321171" y="734498"/>
                      </a:moveTo>
                      <a:lnTo>
                        <a:pt x="321171" y="734498"/>
                      </a:lnTo>
                      <a:cubicBezTo>
                        <a:pt x="230689" y="718530"/>
                        <a:pt x="161497" y="686595"/>
                        <a:pt x="134885" y="675951"/>
                      </a:cubicBezTo>
                      <a:lnTo>
                        <a:pt x="129563" y="670628"/>
                      </a:lnTo>
                      <a:cubicBezTo>
                        <a:pt x="65693" y="638694"/>
                        <a:pt x="-35434" y="596114"/>
                        <a:pt x="12469" y="452408"/>
                      </a:cubicBezTo>
                      <a:cubicBezTo>
                        <a:pt x="55048" y="335314"/>
                        <a:pt x="145530" y="164996"/>
                        <a:pt x="166820" y="117094"/>
                      </a:cubicBezTo>
                      <a:lnTo>
                        <a:pt x="124240" y="122416"/>
                      </a:lnTo>
                      <a:lnTo>
                        <a:pt x="305204" y="0"/>
                      </a:lnTo>
                      <a:lnTo>
                        <a:pt x="310526" y="5322"/>
                      </a:lnTo>
                      <a:cubicBezTo>
                        <a:pt x="310526" y="10645"/>
                        <a:pt x="347783" y="85159"/>
                        <a:pt x="390363" y="329992"/>
                      </a:cubicBezTo>
                      <a:cubicBezTo>
                        <a:pt x="411653" y="479020"/>
                        <a:pt x="363751" y="628049"/>
                        <a:pt x="321171" y="734498"/>
                      </a:cubicBezTo>
                      <a:lnTo>
                        <a:pt x="321171" y="734498"/>
                      </a:lnTo>
                      <a:close/>
                      <a:moveTo>
                        <a:pt x="188110" y="111771"/>
                      </a:moveTo>
                      <a:lnTo>
                        <a:pt x="182787" y="122416"/>
                      </a:lnTo>
                      <a:cubicBezTo>
                        <a:pt x="182787" y="122416"/>
                        <a:pt x="71016" y="329992"/>
                        <a:pt x="23113" y="463053"/>
                      </a:cubicBezTo>
                      <a:cubicBezTo>
                        <a:pt x="-19466" y="590791"/>
                        <a:pt x="65693" y="633371"/>
                        <a:pt x="134885" y="665306"/>
                      </a:cubicBezTo>
                      <a:lnTo>
                        <a:pt x="140207" y="670628"/>
                      </a:lnTo>
                      <a:cubicBezTo>
                        <a:pt x="161497" y="681273"/>
                        <a:pt x="230689" y="707885"/>
                        <a:pt x="315849" y="723853"/>
                      </a:cubicBezTo>
                      <a:cubicBezTo>
                        <a:pt x="358428" y="622726"/>
                        <a:pt x="401008" y="479020"/>
                        <a:pt x="379718" y="340636"/>
                      </a:cubicBezTo>
                      <a:cubicBezTo>
                        <a:pt x="347783" y="138384"/>
                        <a:pt x="315849" y="47902"/>
                        <a:pt x="305204" y="26612"/>
                      </a:cubicBezTo>
                      <a:lnTo>
                        <a:pt x="172142" y="111771"/>
                      </a:lnTo>
                      <a:lnTo>
                        <a:pt x="188110" y="111771"/>
                      </a:lnTo>
                      <a:close/>
                    </a:path>
                  </a:pathLst>
                </a:custGeom>
                <a:solidFill>
                  <a:srgbClr val="02441F"/>
                </a:solidFill>
                <a:ln w="53196" cap="flat">
                  <a:noFill/>
                  <a:prstDash val="solid"/>
                  <a:miter/>
                </a:ln>
              </p:spPr>
              <p:txBody>
                <a:bodyPr rtlCol="0" anchor="ctr"/>
                <a:lstStyle/>
                <a:p>
                  <a:endParaRPr lang="en-US"/>
                </a:p>
              </p:txBody>
            </p:sp>
          </p:grpSp>
          <p:sp>
            <p:nvSpPr>
              <p:cNvPr id="45" name="Freeform: Shape 44">
                <a:extLst>
                  <a:ext uri="{FF2B5EF4-FFF2-40B4-BE49-F238E27FC236}">
                    <a16:creationId xmlns:a16="http://schemas.microsoft.com/office/drawing/2014/main" id="{4EAA3BCA-1645-475A-8662-0461E2B0A0F9}"/>
                  </a:ext>
                </a:extLst>
              </p:cNvPr>
              <p:cNvSpPr/>
              <p:nvPr/>
            </p:nvSpPr>
            <p:spPr>
              <a:xfrm>
                <a:off x="1413658" y="7583197"/>
                <a:ext cx="329804" cy="718530"/>
              </a:xfrm>
              <a:custGeom>
                <a:avLst/>
                <a:gdLst>
                  <a:gd name="connsiteX0" fmla="*/ 324108 w 329804"/>
                  <a:gd name="connsiteY0" fmla="*/ 324669 h 718530"/>
                  <a:gd name="connsiteX1" fmla="*/ 244271 w 329804"/>
                  <a:gd name="connsiteY1" fmla="*/ 0 h 718530"/>
                  <a:gd name="connsiteX2" fmla="*/ 89920 w 329804"/>
                  <a:gd name="connsiteY2" fmla="*/ 106449 h 718530"/>
                  <a:gd name="connsiteX3" fmla="*/ 116532 w 329804"/>
                  <a:gd name="connsiteY3" fmla="*/ 101126 h 718530"/>
                  <a:gd name="connsiteX4" fmla="*/ 26050 w 329804"/>
                  <a:gd name="connsiteY4" fmla="*/ 276767 h 718530"/>
                  <a:gd name="connsiteX5" fmla="*/ 105887 w 329804"/>
                  <a:gd name="connsiteY5" fmla="*/ 223543 h 718530"/>
                  <a:gd name="connsiteX6" fmla="*/ 159112 w 329804"/>
                  <a:gd name="connsiteY6" fmla="*/ 228865 h 718530"/>
                  <a:gd name="connsiteX7" fmla="*/ 137822 w 329804"/>
                  <a:gd name="connsiteY7" fmla="*/ 335314 h 718530"/>
                  <a:gd name="connsiteX8" fmla="*/ 89920 w 329804"/>
                  <a:gd name="connsiteY8" fmla="*/ 372571 h 718530"/>
                  <a:gd name="connsiteX9" fmla="*/ 36695 w 329804"/>
                  <a:gd name="connsiteY9" fmla="*/ 388539 h 718530"/>
                  <a:gd name="connsiteX10" fmla="*/ 20728 w 329804"/>
                  <a:gd name="connsiteY10" fmla="*/ 425796 h 718530"/>
                  <a:gd name="connsiteX11" fmla="*/ 4761 w 329804"/>
                  <a:gd name="connsiteY11" fmla="*/ 489665 h 718530"/>
                  <a:gd name="connsiteX12" fmla="*/ 15405 w 329804"/>
                  <a:gd name="connsiteY12" fmla="*/ 548212 h 718530"/>
                  <a:gd name="connsiteX13" fmla="*/ 79275 w 329804"/>
                  <a:gd name="connsiteY13" fmla="*/ 585469 h 718530"/>
                  <a:gd name="connsiteX14" fmla="*/ 127177 w 329804"/>
                  <a:gd name="connsiteY14" fmla="*/ 675951 h 718530"/>
                  <a:gd name="connsiteX15" fmla="*/ 265561 w 329804"/>
                  <a:gd name="connsiteY15" fmla="*/ 718530 h 718530"/>
                  <a:gd name="connsiteX16" fmla="*/ 324108 w 329804"/>
                  <a:gd name="connsiteY16" fmla="*/ 324669 h 7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9804" h="718530">
                    <a:moveTo>
                      <a:pt x="324108" y="324669"/>
                    </a:moveTo>
                    <a:cubicBezTo>
                      <a:pt x="281528" y="79837"/>
                      <a:pt x="244271" y="0"/>
                      <a:pt x="244271" y="0"/>
                    </a:cubicBezTo>
                    <a:lnTo>
                      <a:pt x="89920" y="106449"/>
                    </a:lnTo>
                    <a:lnTo>
                      <a:pt x="116532" y="101126"/>
                    </a:lnTo>
                    <a:cubicBezTo>
                      <a:pt x="116532" y="101126"/>
                      <a:pt x="73952" y="180963"/>
                      <a:pt x="26050" y="276767"/>
                    </a:cubicBezTo>
                    <a:cubicBezTo>
                      <a:pt x="57985" y="260800"/>
                      <a:pt x="84597" y="244832"/>
                      <a:pt x="105887" y="223543"/>
                    </a:cubicBezTo>
                    <a:cubicBezTo>
                      <a:pt x="132500" y="202253"/>
                      <a:pt x="153789" y="186286"/>
                      <a:pt x="159112" y="228865"/>
                    </a:cubicBezTo>
                    <a:cubicBezTo>
                      <a:pt x="159112" y="266122"/>
                      <a:pt x="153789" y="303379"/>
                      <a:pt x="137822" y="335314"/>
                    </a:cubicBezTo>
                    <a:cubicBezTo>
                      <a:pt x="127177" y="361926"/>
                      <a:pt x="121855" y="377894"/>
                      <a:pt x="89920" y="372571"/>
                    </a:cubicBezTo>
                    <a:cubicBezTo>
                      <a:pt x="73952" y="372571"/>
                      <a:pt x="47340" y="367249"/>
                      <a:pt x="36695" y="388539"/>
                    </a:cubicBezTo>
                    <a:cubicBezTo>
                      <a:pt x="31373" y="399183"/>
                      <a:pt x="26050" y="409828"/>
                      <a:pt x="20728" y="425796"/>
                    </a:cubicBezTo>
                    <a:cubicBezTo>
                      <a:pt x="15405" y="447085"/>
                      <a:pt x="4761" y="468375"/>
                      <a:pt x="4761" y="489665"/>
                    </a:cubicBezTo>
                    <a:cubicBezTo>
                      <a:pt x="-562" y="510955"/>
                      <a:pt x="-5884" y="537567"/>
                      <a:pt x="15405" y="548212"/>
                    </a:cubicBezTo>
                    <a:cubicBezTo>
                      <a:pt x="36695" y="564179"/>
                      <a:pt x="57985" y="574824"/>
                      <a:pt x="79275" y="585469"/>
                    </a:cubicBezTo>
                    <a:cubicBezTo>
                      <a:pt x="111210" y="606759"/>
                      <a:pt x="137822" y="638694"/>
                      <a:pt x="127177" y="675951"/>
                    </a:cubicBezTo>
                    <a:cubicBezTo>
                      <a:pt x="164434" y="691918"/>
                      <a:pt x="212336" y="707885"/>
                      <a:pt x="265561" y="718530"/>
                    </a:cubicBezTo>
                    <a:cubicBezTo>
                      <a:pt x="302818" y="606759"/>
                      <a:pt x="345398" y="463053"/>
                      <a:pt x="324108" y="324669"/>
                    </a:cubicBezTo>
                    <a:close/>
                  </a:path>
                </a:pathLst>
              </a:custGeom>
              <a:solidFill>
                <a:srgbClr val="007338">
                  <a:alpha val="50000"/>
                </a:srgbClr>
              </a:solidFill>
              <a:ln w="53196" cap="flat">
                <a:noFill/>
                <a:prstDash val="solid"/>
                <a:miter/>
              </a:ln>
            </p:spPr>
            <p:txBody>
              <a:bodyPr rtlCol="0" anchor="ctr"/>
              <a:lstStyle/>
              <a:p>
                <a:endParaRPr lang="en-US"/>
              </a:p>
            </p:txBody>
          </p:sp>
        </p:grpSp>
        <p:sp>
          <p:nvSpPr>
            <p:cNvPr id="46" name="Freeform: Shape 45">
              <a:extLst>
                <a:ext uri="{FF2B5EF4-FFF2-40B4-BE49-F238E27FC236}">
                  <a16:creationId xmlns:a16="http://schemas.microsoft.com/office/drawing/2014/main" id="{370F3815-959A-4886-BCA7-B5445E68BD3A}"/>
                </a:ext>
              </a:extLst>
            </p:cNvPr>
            <p:cNvSpPr/>
            <p:nvPr/>
          </p:nvSpPr>
          <p:spPr>
            <a:xfrm>
              <a:off x="1232133" y="8163343"/>
              <a:ext cx="159673" cy="69191"/>
            </a:xfrm>
            <a:custGeom>
              <a:avLst/>
              <a:gdLst>
                <a:gd name="connsiteX0" fmla="*/ 5322 w 159673"/>
                <a:gd name="connsiteY0" fmla="*/ 69192 h 69191"/>
                <a:gd name="connsiteX1" fmla="*/ 0 w 159673"/>
                <a:gd name="connsiteY1" fmla="*/ 58547 h 69191"/>
                <a:gd name="connsiteX2" fmla="*/ 154351 w 159673"/>
                <a:gd name="connsiteY2" fmla="*/ 0 h 69191"/>
                <a:gd name="connsiteX3" fmla="*/ 159674 w 159673"/>
                <a:gd name="connsiteY3" fmla="*/ 10645 h 69191"/>
                <a:gd name="connsiteX4" fmla="*/ 5322 w 159673"/>
                <a:gd name="connsiteY4" fmla="*/ 69192 h 69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673" h="69191">
                  <a:moveTo>
                    <a:pt x="5322" y="69192"/>
                  </a:moveTo>
                  <a:lnTo>
                    <a:pt x="0" y="58547"/>
                  </a:lnTo>
                  <a:cubicBezTo>
                    <a:pt x="0" y="58547"/>
                    <a:pt x="63869" y="21290"/>
                    <a:pt x="154351" y="0"/>
                  </a:cubicBezTo>
                  <a:lnTo>
                    <a:pt x="159674" y="10645"/>
                  </a:lnTo>
                  <a:cubicBezTo>
                    <a:pt x="63869" y="26612"/>
                    <a:pt x="5322" y="63869"/>
                    <a:pt x="5322" y="69192"/>
                  </a:cubicBezTo>
                  <a:close/>
                </a:path>
              </a:pathLst>
            </a:custGeom>
            <a:solidFill>
              <a:srgbClr val="02441F"/>
            </a:solidFill>
            <a:ln w="53196" cap="flat">
              <a:noFill/>
              <a:prstDash val="solid"/>
              <a:miter/>
            </a:ln>
          </p:spPr>
          <p:txBody>
            <a:bodyPr rtlCol="0" anchor="ctr"/>
            <a:lstStyle/>
            <a:p>
              <a:endParaRPr lang="en-US"/>
            </a:p>
          </p:txBody>
        </p:sp>
        <p:grpSp>
          <p:nvGrpSpPr>
            <p:cNvPr id="47" name="Graphic 19">
              <a:extLst>
                <a:ext uri="{FF2B5EF4-FFF2-40B4-BE49-F238E27FC236}">
                  <a16:creationId xmlns:a16="http://schemas.microsoft.com/office/drawing/2014/main" id="{DE322A01-7EF6-48E4-93ED-26794056ED61}"/>
                </a:ext>
              </a:extLst>
            </p:cNvPr>
            <p:cNvGrpSpPr/>
            <p:nvPr/>
          </p:nvGrpSpPr>
          <p:grpSpPr>
            <a:xfrm>
              <a:off x="1434386" y="7961091"/>
              <a:ext cx="196930" cy="207575"/>
              <a:chOff x="1434386" y="7961091"/>
              <a:chExt cx="196930" cy="207575"/>
            </a:xfrm>
          </p:grpSpPr>
          <p:sp>
            <p:nvSpPr>
              <p:cNvPr id="48" name="Freeform: Shape 47">
                <a:extLst>
                  <a:ext uri="{FF2B5EF4-FFF2-40B4-BE49-F238E27FC236}">
                    <a16:creationId xmlns:a16="http://schemas.microsoft.com/office/drawing/2014/main" id="{B27C0B1F-D20F-434C-96F5-976BFF2BDCA0}"/>
                  </a:ext>
                </a:extLst>
              </p:cNvPr>
              <p:cNvSpPr/>
              <p:nvPr/>
            </p:nvSpPr>
            <p:spPr>
              <a:xfrm>
                <a:off x="1439709" y="7966413"/>
                <a:ext cx="186286" cy="191607"/>
              </a:xfrm>
              <a:custGeom>
                <a:avLst/>
                <a:gdLst>
                  <a:gd name="connsiteX0" fmla="*/ 47902 w 186286"/>
                  <a:gd name="connsiteY0" fmla="*/ 0 h 191607"/>
                  <a:gd name="connsiteX1" fmla="*/ 0 w 186286"/>
                  <a:gd name="connsiteY1" fmla="*/ 149028 h 191607"/>
                  <a:gd name="connsiteX2" fmla="*/ 133061 w 186286"/>
                  <a:gd name="connsiteY2" fmla="*/ 191608 h 191607"/>
                  <a:gd name="connsiteX3" fmla="*/ 186286 w 186286"/>
                  <a:gd name="connsiteY3" fmla="*/ 42580 h 191607"/>
                </a:gdLst>
                <a:ahLst/>
                <a:cxnLst>
                  <a:cxn ang="0">
                    <a:pos x="connsiteX0" y="connsiteY0"/>
                  </a:cxn>
                  <a:cxn ang="0">
                    <a:pos x="connsiteX1" y="connsiteY1"/>
                  </a:cxn>
                  <a:cxn ang="0">
                    <a:pos x="connsiteX2" y="connsiteY2"/>
                  </a:cxn>
                  <a:cxn ang="0">
                    <a:pos x="connsiteX3" y="connsiteY3"/>
                  </a:cxn>
                </a:cxnLst>
                <a:rect l="l" t="t" r="r" b="b"/>
                <a:pathLst>
                  <a:path w="186286" h="191607">
                    <a:moveTo>
                      <a:pt x="47902" y="0"/>
                    </a:moveTo>
                    <a:lnTo>
                      <a:pt x="0" y="149028"/>
                    </a:lnTo>
                    <a:lnTo>
                      <a:pt x="133061" y="191608"/>
                    </a:lnTo>
                    <a:lnTo>
                      <a:pt x="186286" y="42580"/>
                    </a:lnTo>
                    <a:close/>
                  </a:path>
                </a:pathLst>
              </a:custGeom>
              <a:solidFill>
                <a:srgbClr val="FFF338"/>
              </a:solidFill>
              <a:ln w="53196"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D92AF2DC-0B13-499E-88D8-EFBB7F498A45}"/>
                  </a:ext>
                </a:extLst>
              </p:cNvPr>
              <p:cNvSpPr/>
              <p:nvPr/>
            </p:nvSpPr>
            <p:spPr>
              <a:xfrm>
                <a:off x="1434386" y="7961091"/>
                <a:ext cx="196930" cy="207575"/>
              </a:xfrm>
              <a:custGeom>
                <a:avLst/>
                <a:gdLst>
                  <a:gd name="connsiteX0" fmla="*/ 143706 w 196930"/>
                  <a:gd name="connsiteY0" fmla="*/ 207575 h 207575"/>
                  <a:gd name="connsiteX1" fmla="*/ 0 w 196930"/>
                  <a:gd name="connsiteY1" fmla="*/ 159673 h 207575"/>
                  <a:gd name="connsiteX2" fmla="*/ 53225 w 196930"/>
                  <a:gd name="connsiteY2" fmla="*/ 0 h 207575"/>
                  <a:gd name="connsiteX3" fmla="*/ 196931 w 196930"/>
                  <a:gd name="connsiteY3" fmla="*/ 47902 h 207575"/>
                  <a:gd name="connsiteX4" fmla="*/ 143706 w 196930"/>
                  <a:gd name="connsiteY4" fmla="*/ 207575 h 207575"/>
                  <a:gd name="connsiteX5" fmla="*/ 15967 w 196930"/>
                  <a:gd name="connsiteY5" fmla="*/ 149028 h 207575"/>
                  <a:gd name="connsiteX6" fmla="*/ 138384 w 196930"/>
                  <a:gd name="connsiteY6" fmla="*/ 191608 h 207575"/>
                  <a:gd name="connsiteX7" fmla="*/ 186286 w 196930"/>
                  <a:gd name="connsiteY7" fmla="*/ 53224 h 207575"/>
                  <a:gd name="connsiteX8" fmla="*/ 63869 w 196930"/>
                  <a:gd name="connsiteY8" fmla="*/ 15967 h 207575"/>
                  <a:gd name="connsiteX9" fmla="*/ 15967 w 196930"/>
                  <a:gd name="connsiteY9" fmla="*/ 149028 h 20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930" h="207575">
                    <a:moveTo>
                      <a:pt x="143706" y="207575"/>
                    </a:moveTo>
                    <a:lnTo>
                      <a:pt x="0" y="159673"/>
                    </a:lnTo>
                    <a:lnTo>
                      <a:pt x="53225" y="0"/>
                    </a:lnTo>
                    <a:lnTo>
                      <a:pt x="196931" y="47902"/>
                    </a:lnTo>
                    <a:lnTo>
                      <a:pt x="143706" y="207575"/>
                    </a:lnTo>
                    <a:close/>
                    <a:moveTo>
                      <a:pt x="15967" y="149028"/>
                    </a:moveTo>
                    <a:lnTo>
                      <a:pt x="138384" y="191608"/>
                    </a:lnTo>
                    <a:lnTo>
                      <a:pt x="186286" y="53224"/>
                    </a:lnTo>
                    <a:lnTo>
                      <a:pt x="63869" y="15967"/>
                    </a:lnTo>
                    <a:lnTo>
                      <a:pt x="15967" y="149028"/>
                    </a:lnTo>
                    <a:close/>
                  </a:path>
                </a:pathLst>
              </a:custGeom>
              <a:solidFill>
                <a:srgbClr val="CEBB09"/>
              </a:solidFill>
              <a:ln w="53196" cap="flat">
                <a:noFill/>
                <a:prstDash val="solid"/>
                <a:miter/>
              </a:ln>
            </p:spPr>
            <p:txBody>
              <a:bodyPr rtlCol="0" anchor="ctr"/>
              <a:lstStyle/>
              <a:p>
                <a:endParaRPr lang="en-US"/>
              </a:p>
            </p:txBody>
          </p:sp>
        </p:grpSp>
        <p:sp>
          <p:nvSpPr>
            <p:cNvPr id="50" name="Freeform: Shape 49">
              <a:extLst>
                <a:ext uri="{FF2B5EF4-FFF2-40B4-BE49-F238E27FC236}">
                  <a16:creationId xmlns:a16="http://schemas.microsoft.com/office/drawing/2014/main" id="{ECEB49C7-9BEC-4475-B31B-A5D94AF64762}"/>
                </a:ext>
              </a:extLst>
            </p:cNvPr>
            <p:cNvSpPr/>
            <p:nvPr/>
          </p:nvSpPr>
          <p:spPr>
            <a:xfrm>
              <a:off x="1493495" y="7977058"/>
              <a:ext cx="127177" cy="180963"/>
            </a:xfrm>
            <a:custGeom>
              <a:avLst/>
              <a:gdLst>
                <a:gd name="connsiteX0" fmla="*/ 20728 w 127177"/>
                <a:gd name="connsiteY0" fmla="*/ 0 h 180963"/>
                <a:gd name="connsiteX1" fmla="*/ 4761 w 127177"/>
                <a:gd name="connsiteY1" fmla="*/ 79837 h 180963"/>
                <a:gd name="connsiteX2" fmla="*/ 15405 w 127177"/>
                <a:gd name="connsiteY2" fmla="*/ 143706 h 180963"/>
                <a:gd name="connsiteX3" fmla="*/ 47340 w 127177"/>
                <a:gd name="connsiteY3" fmla="*/ 175641 h 180963"/>
                <a:gd name="connsiteX4" fmla="*/ 79275 w 127177"/>
                <a:gd name="connsiteY4" fmla="*/ 180963 h 180963"/>
                <a:gd name="connsiteX5" fmla="*/ 127177 w 127177"/>
                <a:gd name="connsiteY5" fmla="*/ 31935 h 180963"/>
                <a:gd name="connsiteX6" fmla="*/ 20728 w 127177"/>
                <a:gd name="connsiteY6" fmla="*/ 0 h 1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177" h="180963">
                  <a:moveTo>
                    <a:pt x="20728" y="0"/>
                  </a:moveTo>
                  <a:cubicBezTo>
                    <a:pt x="20728" y="26612"/>
                    <a:pt x="10083" y="58547"/>
                    <a:pt x="4761" y="79837"/>
                  </a:cubicBezTo>
                  <a:cubicBezTo>
                    <a:pt x="-562" y="106449"/>
                    <a:pt x="-5884" y="122416"/>
                    <a:pt x="15405" y="143706"/>
                  </a:cubicBezTo>
                  <a:cubicBezTo>
                    <a:pt x="26050" y="154351"/>
                    <a:pt x="42018" y="159673"/>
                    <a:pt x="47340" y="175641"/>
                  </a:cubicBezTo>
                  <a:lnTo>
                    <a:pt x="79275" y="180963"/>
                  </a:lnTo>
                  <a:lnTo>
                    <a:pt x="127177" y="31935"/>
                  </a:lnTo>
                  <a:lnTo>
                    <a:pt x="20728" y="0"/>
                  </a:lnTo>
                  <a:close/>
                </a:path>
              </a:pathLst>
            </a:custGeom>
            <a:solidFill>
              <a:srgbClr val="FFDC38"/>
            </a:solidFill>
            <a:ln w="53196" cap="flat">
              <a:noFill/>
              <a:prstDash val="solid"/>
              <a:miter/>
            </a:ln>
          </p:spPr>
          <p:txBody>
            <a:bodyPr rtlCol="0" anchor="ctr"/>
            <a:lstStyle/>
            <a:p>
              <a:endParaRPr lang="en-US"/>
            </a:p>
          </p:txBody>
        </p:sp>
        <p:grpSp>
          <p:nvGrpSpPr>
            <p:cNvPr id="51" name="Graphic 19">
              <a:extLst>
                <a:ext uri="{FF2B5EF4-FFF2-40B4-BE49-F238E27FC236}">
                  <a16:creationId xmlns:a16="http://schemas.microsoft.com/office/drawing/2014/main" id="{D52A1523-8480-45A4-B96D-A13D6FB42589}"/>
                </a:ext>
              </a:extLst>
            </p:cNvPr>
            <p:cNvGrpSpPr/>
            <p:nvPr/>
          </p:nvGrpSpPr>
          <p:grpSpPr>
            <a:xfrm>
              <a:off x="2397751" y="8876551"/>
              <a:ext cx="436441" cy="920783"/>
              <a:chOff x="2397751" y="8876551"/>
              <a:chExt cx="436441" cy="920783"/>
            </a:xfrm>
          </p:grpSpPr>
          <p:grpSp>
            <p:nvGrpSpPr>
              <p:cNvPr id="52" name="Graphic 19">
                <a:extLst>
                  <a:ext uri="{FF2B5EF4-FFF2-40B4-BE49-F238E27FC236}">
                    <a16:creationId xmlns:a16="http://schemas.microsoft.com/office/drawing/2014/main" id="{6B7E07A3-2588-4591-9562-8F2DFA62358F}"/>
                  </a:ext>
                </a:extLst>
              </p:cNvPr>
              <p:cNvGrpSpPr/>
              <p:nvPr/>
            </p:nvGrpSpPr>
            <p:grpSpPr>
              <a:xfrm>
                <a:off x="2397751" y="8876551"/>
                <a:ext cx="436441" cy="920783"/>
                <a:chOff x="2397751" y="8876551"/>
                <a:chExt cx="436441" cy="920783"/>
              </a:xfrm>
            </p:grpSpPr>
            <p:grpSp>
              <p:nvGrpSpPr>
                <p:cNvPr id="53" name="Graphic 19">
                  <a:extLst>
                    <a:ext uri="{FF2B5EF4-FFF2-40B4-BE49-F238E27FC236}">
                      <a16:creationId xmlns:a16="http://schemas.microsoft.com/office/drawing/2014/main" id="{752D4983-02AC-496D-9185-71D3A4D1AF9F}"/>
                    </a:ext>
                  </a:extLst>
                </p:cNvPr>
                <p:cNvGrpSpPr/>
                <p:nvPr/>
              </p:nvGrpSpPr>
              <p:grpSpPr>
                <a:xfrm>
                  <a:off x="2397751" y="8876551"/>
                  <a:ext cx="436441" cy="920783"/>
                  <a:chOff x="2397751" y="8876551"/>
                  <a:chExt cx="436441" cy="920783"/>
                </a:xfrm>
              </p:grpSpPr>
              <p:sp>
                <p:nvSpPr>
                  <p:cNvPr id="54" name="Freeform: Shape 53">
                    <a:extLst>
                      <a:ext uri="{FF2B5EF4-FFF2-40B4-BE49-F238E27FC236}">
                        <a16:creationId xmlns:a16="http://schemas.microsoft.com/office/drawing/2014/main" id="{0624F828-67B8-47B6-B808-ED6A1C8C0CB0}"/>
                      </a:ext>
                    </a:extLst>
                  </p:cNvPr>
                  <p:cNvSpPr/>
                  <p:nvPr/>
                </p:nvSpPr>
                <p:spPr>
                  <a:xfrm>
                    <a:off x="2397751" y="8876551"/>
                    <a:ext cx="425796" cy="904815"/>
                  </a:xfrm>
                  <a:custGeom>
                    <a:avLst/>
                    <a:gdLst>
                      <a:gd name="connsiteX0" fmla="*/ 425796 w 425796"/>
                      <a:gd name="connsiteY0" fmla="*/ 856914 h 904815"/>
                      <a:gd name="connsiteX1" fmla="*/ 409829 w 425796"/>
                      <a:gd name="connsiteY1" fmla="*/ 793045 h 904815"/>
                      <a:gd name="connsiteX2" fmla="*/ 404507 w 425796"/>
                      <a:gd name="connsiteY2" fmla="*/ 793045 h 904815"/>
                      <a:gd name="connsiteX3" fmla="*/ 260800 w 425796"/>
                      <a:gd name="connsiteY3" fmla="*/ 0 h 904815"/>
                      <a:gd name="connsiteX4" fmla="*/ 0 w 425796"/>
                      <a:gd name="connsiteY4" fmla="*/ 42580 h 904815"/>
                      <a:gd name="connsiteX5" fmla="*/ 175641 w 425796"/>
                      <a:gd name="connsiteY5" fmla="*/ 814334 h 904815"/>
                      <a:gd name="connsiteX6" fmla="*/ 191608 w 425796"/>
                      <a:gd name="connsiteY6" fmla="*/ 904816 h 904815"/>
                      <a:gd name="connsiteX7" fmla="*/ 425796 w 425796"/>
                      <a:gd name="connsiteY7" fmla="*/ 856914 h 9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796" h="904815">
                        <a:moveTo>
                          <a:pt x="425796" y="856914"/>
                        </a:moveTo>
                        <a:cubicBezTo>
                          <a:pt x="415152" y="814334"/>
                          <a:pt x="415152" y="803689"/>
                          <a:pt x="409829" y="793045"/>
                        </a:cubicBezTo>
                        <a:cubicBezTo>
                          <a:pt x="409829" y="793045"/>
                          <a:pt x="409829" y="793045"/>
                          <a:pt x="404507" y="793045"/>
                        </a:cubicBezTo>
                        <a:cubicBezTo>
                          <a:pt x="319347" y="212898"/>
                          <a:pt x="260800" y="0"/>
                          <a:pt x="260800" y="0"/>
                        </a:cubicBezTo>
                        <a:cubicBezTo>
                          <a:pt x="260800" y="0"/>
                          <a:pt x="95804" y="42580"/>
                          <a:pt x="0" y="42580"/>
                        </a:cubicBezTo>
                        <a:cubicBezTo>
                          <a:pt x="0" y="42580"/>
                          <a:pt x="133061" y="542889"/>
                          <a:pt x="175641" y="814334"/>
                        </a:cubicBezTo>
                        <a:lnTo>
                          <a:pt x="191608" y="904816"/>
                        </a:lnTo>
                        <a:cubicBezTo>
                          <a:pt x="196931" y="904816"/>
                          <a:pt x="292735" y="787722"/>
                          <a:pt x="425796" y="856914"/>
                        </a:cubicBezTo>
                        <a:close/>
                      </a:path>
                    </a:pathLst>
                  </a:custGeom>
                  <a:solidFill>
                    <a:srgbClr val="F6BB93"/>
                  </a:solidFill>
                  <a:ln w="53196"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792889D-125A-4B40-A0CA-817CA42E2798}"/>
                      </a:ext>
                    </a:extLst>
                  </p:cNvPr>
                  <p:cNvSpPr/>
                  <p:nvPr/>
                </p:nvSpPr>
                <p:spPr>
                  <a:xfrm>
                    <a:off x="2397751" y="8876551"/>
                    <a:ext cx="436441" cy="920783"/>
                  </a:xfrm>
                  <a:custGeom>
                    <a:avLst/>
                    <a:gdLst>
                      <a:gd name="connsiteX0" fmla="*/ 191608 w 436441"/>
                      <a:gd name="connsiteY0" fmla="*/ 920783 h 920783"/>
                      <a:gd name="connsiteX1" fmla="*/ 175641 w 436441"/>
                      <a:gd name="connsiteY1" fmla="*/ 819657 h 920783"/>
                      <a:gd name="connsiteX2" fmla="*/ 0 w 436441"/>
                      <a:gd name="connsiteY2" fmla="*/ 47902 h 920783"/>
                      <a:gd name="connsiteX3" fmla="*/ 0 w 436441"/>
                      <a:gd name="connsiteY3" fmla="*/ 42580 h 920783"/>
                      <a:gd name="connsiteX4" fmla="*/ 5322 w 436441"/>
                      <a:gd name="connsiteY4" fmla="*/ 42580 h 920783"/>
                      <a:gd name="connsiteX5" fmla="*/ 266123 w 436441"/>
                      <a:gd name="connsiteY5" fmla="*/ 0 h 920783"/>
                      <a:gd name="connsiteX6" fmla="*/ 271445 w 436441"/>
                      <a:gd name="connsiteY6" fmla="*/ 0 h 920783"/>
                      <a:gd name="connsiteX7" fmla="*/ 271445 w 436441"/>
                      <a:gd name="connsiteY7" fmla="*/ 5322 h 920783"/>
                      <a:gd name="connsiteX8" fmla="*/ 415152 w 436441"/>
                      <a:gd name="connsiteY8" fmla="*/ 798367 h 920783"/>
                      <a:gd name="connsiteX9" fmla="*/ 420474 w 436441"/>
                      <a:gd name="connsiteY9" fmla="*/ 803689 h 920783"/>
                      <a:gd name="connsiteX10" fmla="*/ 436441 w 436441"/>
                      <a:gd name="connsiteY10" fmla="*/ 878204 h 920783"/>
                      <a:gd name="connsiteX11" fmla="*/ 425796 w 436441"/>
                      <a:gd name="connsiteY11" fmla="*/ 872881 h 920783"/>
                      <a:gd name="connsiteX12" fmla="*/ 340637 w 436441"/>
                      <a:gd name="connsiteY12" fmla="*/ 851591 h 920783"/>
                      <a:gd name="connsiteX13" fmla="*/ 202253 w 436441"/>
                      <a:gd name="connsiteY13" fmla="*/ 915461 h 920783"/>
                      <a:gd name="connsiteX14" fmla="*/ 191608 w 436441"/>
                      <a:gd name="connsiteY14" fmla="*/ 920783 h 920783"/>
                      <a:gd name="connsiteX15" fmla="*/ 15967 w 436441"/>
                      <a:gd name="connsiteY15" fmla="*/ 47902 h 920783"/>
                      <a:gd name="connsiteX16" fmla="*/ 191608 w 436441"/>
                      <a:gd name="connsiteY16" fmla="*/ 814334 h 920783"/>
                      <a:gd name="connsiteX17" fmla="*/ 202253 w 436441"/>
                      <a:gd name="connsiteY17" fmla="*/ 888848 h 920783"/>
                      <a:gd name="connsiteX18" fmla="*/ 340637 w 436441"/>
                      <a:gd name="connsiteY18" fmla="*/ 824979 h 920783"/>
                      <a:gd name="connsiteX19" fmla="*/ 420474 w 436441"/>
                      <a:gd name="connsiteY19" fmla="*/ 840947 h 920783"/>
                      <a:gd name="connsiteX20" fmla="*/ 409829 w 436441"/>
                      <a:gd name="connsiteY20" fmla="*/ 798367 h 920783"/>
                      <a:gd name="connsiteX21" fmla="*/ 404507 w 436441"/>
                      <a:gd name="connsiteY21" fmla="*/ 793045 h 920783"/>
                      <a:gd name="connsiteX22" fmla="*/ 260800 w 436441"/>
                      <a:gd name="connsiteY22" fmla="*/ 5322 h 920783"/>
                      <a:gd name="connsiteX23" fmla="*/ 15967 w 436441"/>
                      <a:gd name="connsiteY23" fmla="*/ 47902 h 92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6441" h="920783">
                        <a:moveTo>
                          <a:pt x="191608" y="920783"/>
                        </a:moveTo>
                        <a:lnTo>
                          <a:pt x="175641" y="819657"/>
                        </a:lnTo>
                        <a:cubicBezTo>
                          <a:pt x="133061" y="553534"/>
                          <a:pt x="0" y="53224"/>
                          <a:pt x="0" y="47902"/>
                        </a:cubicBezTo>
                        <a:lnTo>
                          <a:pt x="0" y="42580"/>
                        </a:lnTo>
                        <a:lnTo>
                          <a:pt x="5322" y="42580"/>
                        </a:lnTo>
                        <a:cubicBezTo>
                          <a:pt x="101127" y="42580"/>
                          <a:pt x="266123" y="0"/>
                          <a:pt x="266123" y="0"/>
                        </a:cubicBezTo>
                        <a:lnTo>
                          <a:pt x="271445" y="0"/>
                        </a:lnTo>
                        <a:lnTo>
                          <a:pt x="271445" y="5322"/>
                        </a:lnTo>
                        <a:cubicBezTo>
                          <a:pt x="271445" y="5322"/>
                          <a:pt x="329992" y="223543"/>
                          <a:pt x="415152" y="798367"/>
                        </a:cubicBezTo>
                        <a:lnTo>
                          <a:pt x="420474" y="803689"/>
                        </a:lnTo>
                        <a:lnTo>
                          <a:pt x="436441" y="878204"/>
                        </a:lnTo>
                        <a:lnTo>
                          <a:pt x="425796" y="872881"/>
                        </a:lnTo>
                        <a:cubicBezTo>
                          <a:pt x="399184" y="856914"/>
                          <a:pt x="367250" y="851591"/>
                          <a:pt x="340637" y="851591"/>
                        </a:cubicBezTo>
                        <a:cubicBezTo>
                          <a:pt x="255478" y="851591"/>
                          <a:pt x="202253" y="915461"/>
                          <a:pt x="202253" y="915461"/>
                        </a:cubicBezTo>
                        <a:lnTo>
                          <a:pt x="191608" y="920783"/>
                        </a:lnTo>
                        <a:close/>
                        <a:moveTo>
                          <a:pt x="15967" y="47902"/>
                        </a:moveTo>
                        <a:cubicBezTo>
                          <a:pt x="31935" y="111771"/>
                          <a:pt x="154351" y="564179"/>
                          <a:pt x="191608" y="814334"/>
                        </a:cubicBezTo>
                        <a:lnTo>
                          <a:pt x="202253" y="888848"/>
                        </a:lnTo>
                        <a:cubicBezTo>
                          <a:pt x="223543" y="867559"/>
                          <a:pt x="271445" y="824979"/>
                          <a:pt x="340637" y="824979"/>
                        </a:cubicBezTo>
                        <a:cubicBezTo>
                          <a:pt x="367250" y="824979"/>
                          <a:pt x="393862" y="830302"/>
                          <a:pt x="420474" y="840947"/>
                        </a:cubicBezTo>
                        <a:lnTo>
                          <a:pt x="409829" y="798367"/>
                        </a:lnTo>
                        <a:lnTo>
                          <a:pt x="404507" y="793045"/>
                        </a:lnTo>
                        <a:cubicBezTo>
                          <a:pt x="329992" y="271445"/>
                          <a:pt x="271445" y="42580"/>
                          <a:pt x="260800" y="5322"/>
                        </a:cubicBezTo>
                        <a:cubicBezTo>
                          <a:pt x="234188" y="15968"/>
                          <a:pt x="101127" y="47902"/>
                          <a:pt x="15967" y="47902"/>
                        </a:cubicBezTo>
                        <a:close/>
                      </a:path>
                    </a:pathLst>
                  </a:custGeom>
                  <a:solidFill>
                    <a:srgbClr val="C68267"/>
                  </a:solidFill>
                  <a:ln w="53196" cap="flat">
                    <a:noFill/>
                    <a:prstDash val="solid"/>
                    <a:miter/>
                  </a:ln>
                </p:spPr>
                <p:txBody>
                  <a:bodyPr rtlCol="0" anchor="ctr"/>
                  <a:lstStyle/>
                  <a:p>
                    <a:endParaRPr lang="en-US"/>
                  </a:p>
                </p:txBody>
              </p:sp>
            </p:grpSp>
            <p:sp>
              <p:nvSpPr>
                <p:cNvPr id="56" name="Freeform: Shape 55">
                  <a:extLst>
                    <a:ext uri="{FF2B5EF4-FFF2-40B4-BE49-F238E27FC236}">
                      <a16:creationId xmlns:a16="http://schemas.microsoft.com/office/drawing/2014/main" id="{E490A0EF-572E-4638-849B-6318412A2DD3}"/>
                    </a:ext>
                  </a:extLst>
                </p:cNvPr>
                <p:cNvSpPr/>
                <p:nvPr/>
              </p:nvSpPr>
              <p:spPr>
                <a:xfrm>
                  <a:off x="2408396" y="8881874"/>
                  <a:ext cx="420474" cy="904815"/>
                </a:xfrm>
                <a:custGeom>
                  <a:avLst/>
                  <a:gdLst>
                    <a:gd name="connsiteX0" fmla="*/ 404507 w 420474"/>
                    <a:gd name="connsiteY0" fmla="*/ 793045 h 904815"/>
                    <a:gd name="connsiteX1" fmla="*/ 404507 w 420474"/>
                    <a:gd name="connsiteY1" fmla="*/ 793045 h 904815"/>
                    <a:gd name="connsiteX2" fmla="*/ 260800 w 420474"/>
                    <a:gd name="connsiteY2" fmla="*/ 0 h 904815"/>
                    <a:gd name="connsiteX3" fmla="*/ 0 w 420474"/>
                    <a:gd name="connsiteY3" fmla="*/ 42580 h 904815"/>
                    <a:gd name="connsiteX4" fmla="*/ 175641 w 420474"/>
                    <a:gd name="connsiteY4" fmla="*/ 814334 h 904815"/>
                    <a:gd name="connsiteX5" fmla="*/ 191608 w 420474"/>
                    <a:gd name="connsiteY5" fmla="*/ 904816 h 904815"/>
                    <a:gd name="connsiteX6" fmla="*/ 420474 w 420474"/>
                    <a:gd name="connsiteY6" fmla="*/ 856914 h 904815"/>
                    <a:gd name="connsiteX7" fmla="*/ 404507 w 420474"/>
                    <a:gd name="connsiteY7" fmla="*/ 793045 h 904815"/>
                    <a:gd name="connsiteX8" fmla="*/ 298058 w 420474"/>
                    <a:gd name="connsiteY8" fmla="*/ 787722 h 904815"/>
                    <a:gd name="connsiteX9" fmla="*/ 191608 w 420474"/>
                    <a:gd name="connsiteY9" fmla="*/ 659983 h 904815"/>
                    <a:gd name="connsiteX10" fmla="*/ 122417 w 420474"/>
                    <a:gd name="connsiteY10" fmla="*/ 314024 h 904815"/>
                    <a:gd name="connsiteX11" fmla="*/ 271445 w 420474"/>
                    <a:gd name="connsiteY11" fmla="*/ 244832 h 904815"/>
                    <a:gd name="connsiteX12" fmla="*/ 329992 w 420474"/>
                    <a:gd name="connsiteY12" fmla="*/ 505632 h 904815"/>
                    <a:gd name="connsiteX13" fmla="*/ 298058 w 420474"/>
                    <a:gd name="connsiteY13" fmla="*/ 787722 h 904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0474" h="904815">
                      <a:moveTo>
                        <a:pt x="404507" y="793045"/>
                      </a:moveTo>
                      <a:cubicBezTo>
                        <a:pt x="404507" y="793045"/>
                        <a:pt x="399184" y="793045"/>
                        <a:pt x="404507" y="793045"/>
                      </a:cubicBezTo>
                      <a:cubicBezTo>
                        <a:pt x="314025" y="212898"/>
                        <a:pt x="260800" y="0"/>
                        <a:pt x="260800" y="0"/>
                      </a:cubicBezTo>
                      <a:cubicBezTo>
                        <a:pt x="260800" y="0"/>
                        <a:pt x="95804" y="42580"/>
                        <a:pt x="0" y="42580"/>
                      </a:cubicBezTo>
                      <a:cubicBezTo>
                        <a:pt x="0" y="42580"/>
                        <a:pt x="133061" y="542890"/>
                        <a:pt x="175641" y="814334"/>
                      </a:cubicBezTo>
                      <a:lnTo>
                        <a:pt x="191608" y="904816"/>
                      </a:lnTo>
                      <a:cubicBezTo>
                        <a:pt x="191608" y="904816"/>
                        <a:pt x="287413" y="787722"/>
                        <a:pt x="420474" y="856914"/>
                      </a:cubicBezTo>
                      <a:cubicBezTo>
                        <a:pt x="409829" y="814334"/>
                        <a:pt x="404507" y="798367"/>
                        <a:pt x="404507" y="793045"/>
                      </a:cubicBezTo>
                      <a:close/>
                      <a:moveTo>
                        <a:pt x="298058" y="787722"/>
                      </a:moveTo>
                      <a:cubicBezTo>
                        <a:pt x="244833" y="793045"/>
                        <a:pt x="212898" y="782400"/>
                        <a:pt x="191608" y="659983"/>
                      </a:cubicBezTo>
                      <a:cubicBezTo>
                        <a:pt x="154351" y="494988"/>
                        <a:pt x="122417" y="314024"/>
                        <a:pt x="122417" y="314024"/>
                      </a:cubicBezTo>
                      <a:cubicBezTo>
                        <a:pt x="101127" y="218220"/>
                        <a:pt x="218221" y="127739"/>
                        <a:pt x="271445" y="244832"/>
                      </a:cubicBezTo>
                      <a:cubicBezTo>
                        <a:pt x="308703" y="324669"/>
                        <a:pt x="319347" y="420473"/>
                        <a:pt x="329992" y="505632"/>
                      </a:cubicBezTo>
                      <a:cubicBezTo>
                        <a:pt x="356605" y="707886"/>
                        <a:pt x="345960" y="787722"/>
                        <a:pt x="298058" y="787722"/>
                      </a:cubicBezTo>
                      <a:close/>
                    </a:path>
                  </a:pathLst>
                </a:custGeom>
                <a:solidFill>
                  <a:srgbClr val="F6BB93"/>
                </a:solidFill>
                <a:ln w="53196"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D4BECF2C-B5C3-471E-BBF6-979FBD04669A}"/>
                    </a:ext>
                  </a:extLst>
                </p:cNvPr>
                <p:cNvSpPr/>
                <p:nvPr/>
              </p:nvSpPr>
              <p:spPr>
                <a:xfrm>
                  <a:off x="2482505" y="8945333"/>
                  <a:ext cx="147631" cy="70240"/>
                </a:xfrm>
                <a:custGeom>
                  <a:avLst/>
                  <a:gdLst>
                    <a:gd name="connsiteX0" fmla="*/ 405 w 147631"/>
                    <a:gd name="connsiteY0" fmla="*/ 42989 h 70240"/>
                    <a:gd name="connsiteX1" fmla="*/ 101531 w 147631"/>
                    <a:gd name="connsiteY1" fmla="*/ 64279 h 70240"/>
                    <a:gd name="connsiteX2" fmla="*/ 101531 w 147631"/>
                    <a:gd name="connsiteY2" fmla="*/ 410 h 70240"/>
                    <a:gd name="connsiteX3" fmla="*/ 405 w 147631"/>
                    <a:gd name="connsiteY3" fmla="*/ 42989 h 70240"/>
                  </a:gdLst>
                  <a:ahLst/>
                  <a:cxnLst>
                    <a:cxn ang="0">
                      <a:pos x="connsiteX0" y="connsiteY0"/>
                    </a:cxn>
                    <a:cxn ang="0">
                      <a:pos x="connsiteX1" y="connsiteY1"/>
                    </a:cxn>
                    <a:cxn ang="0">
                      <a:pos x="connsiteX2" y="connsiteY2"/>
                    </a:cxn>
                    <a:cxn ang="0">
                      <a:pos x="connsiteX3" y="connsiteY3"/>
                    </a:cxn>
                  </a:cxnLst>
                  <a:rect l="l" t="t" r="r" b="b"/>
                  <a:pathLst>
                    <a:path w="147631" h="70240">
                      <a:moveTo>
                        <a:pt x="405" y="42989"/>
                      </a:moveTo>
                      <a:cubicBezTo>
                        <a:pt x="405" y="42989"/>
                        <a:pt x="32339" y="85569"/>
                        <a:pt x="101531" y="64279"/>
                      </a:cubicBezTo>
                      <a:cubicBezTo>
                        <a:pt x="170723" y="42989"/>
                        <a:pt x="154756" y="-4913"/>
                        <a:pt x="101531" y="410"/>
                      </a:cubicBezTo>
                      <a:cubicBezTo>
                        <a:pt x="42984" y="11055"/>
                        <a:pt x="-4918" y="21699"/>
                        <a:pt x="405" y="42989"/>
                      </a:cubicBezTo>
                      <a:close/>
                    </a:path>
                  </a:pathLst>
                </a:custGeom>
                <a:solidFill>
                  <a:srgbClr val="F6BB93"/>
                </a:solidFill>
                <a:ln w="53196"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E42F680D-E189-48C3-89F8-6F6B7D5E4ED2}"/>
                    </a:ext>
                  </a:extLst>
                </p:cNvPr>
                <p:cNvSpPr/>
                <p:nvPr/>
              </p:nvSpPr>
              <p:spPr>
                <a:xfrm>
                  <a:off x="2541457" y="9020257"/>
                  <a:ext cx="63869" cy="15967"/>
                </a:xfrm>
                <a:custGeom>
                  <a:avLst/>
                  <a:gdLst>
                    <a:gd name="connsiteX0" fmla="*/ 0 w 63869"/>
                    <a:gd name="connsiteY0" fmla="*/ 15968 h 15967"/>
                    <a:gd name="connsiteX1" fmla="*/ 10645 w 63869"/>
                    <a:gd name="connsiteY1" fmla="*/ 15968 h 15967"/>
                    <a:gd name="connsiteX2" fmla="*/ 21290 w 63869"/>
                    <a:gd name="connsiteY2" fmla="*/ 10645 h 15967"/>
                    <a:gd name="connsiteX3" fmla="*/ 31935 w 63869"/>
                    <a:gd name="connsiteY3" fmla="*/ 5323 h 15967"/>
                    <a:gd name="connsiteX4" fmla="*/ 42580 w 63869"/>
                    <a:gd name="connsiteY4" fmla="*/ 0 h 15967"/>
                    <a:gd name="connsiteX5" fmla="*/ 53225 w 63869"/>
                    <a:gd name="connsiteY5" fmla="*/ 0 h 15967"/>
                    <a:gd name="connsiteX6" fmla="*/ 63870 w 63869"/>
                    <a:gd name="connsiteY6" fmla="*/ 0 h 15967"/>
                    <a:gd name="connsiteX7" fmla="*/ 58547 w 63869"/>
                    <a:gd name="connsiteY7" fmla="*/ 5323 h 15967"/>
                    <a:gd name="connsiteX8" fmla="*/ 47902 w 63869"/>
                    <a:gd name="connsiteY8" fmla="*/ 10645 h 15967"/>
                    <a:gd name="connsiteX9" fmla="*/ 37257 w 63869"/>
                    <a:gd name="connsiteY9" fmla="*/ 15968 h 15967"/>
                    <a:gd name="connsiteX10" fmla="*/ 26612 w 63869"/>
                    <a:gd name="connsiteY10" fmla="*/ 15968 h 15967"/>
                    <a:gd name="connsiteX11" fmla="*/ 15967 w 63869"/>
                    <a:gd name="connsiteY11" fmla="*/ 15968 h 15967"/>
                    <a:gd name="connsiteX12" fmla="*/ 0 w 63869"/>
                    <a:gd name="connsiteY12" fmla="*/ 15968 h 15967"/>
                    <a:gd name="connsiteX13" fmla="*/ 0 w 63869"/>
                    <a:gd name="connsiteY13" fmla="*/ 159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869" h="15967">
                      <a:moveTo>
                        <a:pt x="0" y="15968"/>
                      </a:moveTo>
                      <a:cubicBezTo>
                        <a:pt x="0" y="15968"/>
                        <a:pt x="5322" y="15968"/>
                        <a:pt x="10645" y="15968"/>
                      </a:cubicBezTo>
                      <a:cubicBezTo>
                        <a:pt x="15967" y="15968"/>
                        <a:pt x="15967" y="15968"/>
                        <a:pt x="21290" y="10645"/>
                      </a:cubicBezTo>
                      <a:cubicBezTo>
                        <a:pt x="26612" y="10645"/>
                        <a:pt x="26612" y="10645"/>
                        <a:pt x="31935" y="5323"/>
                      </a:cubicBezTo>
                      <a:cubicBezTo>
                        <a:pt x="37257" y="5323"/>
                        <a:pt x="37257" y="5323"/>
                        <a:pt x="42580" y="0"/>
                      </a:cubicBezTo>
                      <a:cubicBezTo>
                        <a:pt x="47902" y="0"/>
                        <a:pt x="47902" y="0"/>
                        <a:pt x="53225" y="0"/>
                      </a:cubicBezTo>
                      <a:cubicBezTo>
                        <a:pt x="58547" y="0"/>
                        <a:pt x="63870" y="0"/>
                        <a:pt x="63870" y="0"/>
                      </a:cubicBezTo>
                      <a:cubicBezTo>
                        <a:pt x="63870" y="0"/>
                        <a:pt x="58547" y="5323"/>
                        <a:pt x="58547" y="5323"/>
                      </a:cubicBezTo>
                      <a:cubicBezTo>
                        <a:pt x="58547" y="5323"/>
                        <a:pt x="53225" y="10645"/>
                        <a:pt x="47902" y="10645"/>
                      </a:cubicBezTo>
                      <a:cubicBezTo>
                        <a:pt x="42580" y="10645"/>
                        <a:pt x="42580" y="15968"/>
                        <a:pt x="37257" y="15968"/>
                      </a:cubicBezTo>
                      <a:cubicBezTo>
                        <a:pt x="31935" y="15968"/>
                        <a:pt x="26612" y="15968"/>
                        <a:pt x="26612" y="15968"/>
                      </a:cubicBezTo>
                      <a:cubicBezTo>
                        <a:pt x="21290" y="15968"/>
                        <a:pt x="15967" y="15968"/>
                        <a:pt x="15967" y="15968"/>
                      </a:cubicBezTo>
                      <a:cubicBezTo>
                        <a:pt x="5322" y="15968"/>
                        <a:pt x="0" y="15968"/>
                        <a:pt x="0" y="15968"/>
                      </a:cubicBezTo>
                      <a:cubicBezTo>
                        <a:pt x="0" y="15968"/>
                        <a:pt x="0" y="15968"/>
                        <a:pt x="0" y="15968"/>
                      </a:cubicBezTo>
                      <a:close/>
                    </a:path>
                  </a:pathLst>
                </a:custGeom>
                <a:solidFill>
                  <a:srgbClr val="C68267"/>
                </a:solidFill>
                <a:ln w="53196" cap="flat">
                  <a:noFill/>
                  <a:prstDash val="solid"/>
                  <a:miter/>
                </a:ln>
              </p:spPr>
              <p:txBody>
                <a:bodyPr rtlCol="0" anchor="ctr"/>
                <a:lstStyle/>
                <a:p>
                  <a:endParaRPr lang="en-US"/>
                </a:p>
              </p:txBody>
            </p:sp>
          </p:grpSp>
          <p:grpSp>
            <p:nvGrpSpPr>
              <p:cNvPr id="59" name="Graphic 19">
                <a:extLst>
                  <a:ext uri="{FF2B5EF4-FFF2-40B4-BE49-F238E27FC236}">
                    <a16:creationId xmlns:a16="http://schemas.microsoft.com/office/drawing/2014/main" id="{F0121350-23D8-4652-96C4-229B9B97C0A6}"/>
                  </a:ext>
                </a:extLst>
              </p:cNvPr>
              <p:cNvGrpSpPr/>
              <p:nvPr/>
            </p:nvGrpSpPr>
            <p:grpSpPr>
              <a:xfrm>
                <a:off x="2524004" y="8881874"/>
                <a:ext cx="304865" cy="856913"/>
                <a:chOff x="2524004" y="8881874"/>
                <a:chExt cx="304865" cy="856913"/>
              </a:xfrm>
            </p:grpSpPr>
            <p:sp>
              <p:nvSpPr>
                <p:cNvPr id="60" name="Freeform: Shape 59">
                  <a:extLst>
                    <a:ext uri="{FF2B5EF4-FFF2-40B4-BE49-F238E27FC236}">
                      <a16:creationId xmlns:a16="http://schemas.microsoft.com/office/drawing/2014/main" id="{4DA975AC-0CD4-41B5-AF8B-66BACD3D0877}"/>
                    </a:ext>
                  </a:extLst>
                </p:cNvPr>
                <p:cNvSpPr/>
                <p:nvPr/>
              </p:nvSpPr>
              <p:spPr>
                <a:xfrm>
                  <a:off x="2524004" y="9076628"/>
                  <a:ext cx="223498" cy="599350"/>
                </a:xfrm>
                <a:custGeom>
                  <a:avLst/>
                  <a:gdLst>
                    <a:gd name="connsiteX0" fmla="*/ 1485 w 223498"/>
                    <a:gd name="connsiteY0" fmla="*/ 124592 h 599350"/>
                    <a:gd name="connsiteX1" fmla="*/ 70677 w 223498"/>
                    <a:gd name="connsiteY1" fmla="*/ 470551 h 599350"/>
                    <a:gd name="connsiteX2" fmla="*/ 177126 w 223498"/>
                    <a:gd name="connsiteY2" fmla="*/ 598290 h 599350"/>
                    <a:gd name="connsiteX3" fmla="*/ 203739 w 223498"/>
                    <a:gd name="connsiteY3" fmla="*/ 316200 h 599350"/>
                    <a:gd name="connsiteX4" fmla="*/ 145192 w 223498"/>
                    <a:gd name="connsiteY4" fmla="*/ 55400 h 599350"/>
                    <a:gd name="connsiteX5" fmla="*/ 1485 w 223498"/>
                    <a:gd name="connsiteY5" fmla="*/ 124592 h 59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498" h="599350">
                      <a:moveTo>
                        <a:pt x="1485" y="124592"/>
                      </a:moveTo>
                      <a:cubicBezTo>
                        <a:pt x="1485" y="124592"/>
                        <a:pt x="38743" y="300233"/>
                        <a:pt x="70677" y="470551"/>
                      </a:cubicBezTo>
                      <a:cubicBezTo>
                        <a:pt x="91967" y="592967"/>
                        <a:pt x="123902" y="603612"/>
                        <a:pt x="177126" y="598290"/>
                      </a:cubicBezTo>
                      <a:cubicBezTo>
                        <a:pt x="230351" y="592967"/>
                        <a:pt x="235673" y="513131"/>
                        <a:pt x="203739" y="316200"/>
                      </a:cubicBezTo>
                      <a:cubicBezTo>
                        <a:pt x="187771" y="231041"/>
                        <a:pt x="177126" y="135237"/>
                        <a:pt x="145192" y="55400"/>
                      </a:cubicBezTo>
                      <a:cubicBezTo>
                        <a:pt x="102612" y="-61694"/>
                        <a:pt x="-14482" y="28788"/>
                        <a:pt x="1485" y="124592"/>
                      </a:cubicBezTo>
                      <a:close/>
                    </a:path>
                  </a:pathLst>
                </a:custGeom>
                <a:noFill/>
                <a:ln w="53196"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33DCE37D-0203-4EEE-BE42-B76337CF7F20}"/>
                    </a:ext>
                  </a:extLst>
                </p:cNvPr>
                <p:cNvSpPr/>
                <p:nvPr/>
              </p:nvSpPr>
              <p:spPr>
                <a:xfrm>
                  <a:off x="2630558" y="8881874"/>
                  <a:ext cx="198311" cy="856913"/>
                </a:xfrm>
                <a:custGeom>
                  <a:avLst/>
                  <a:gdLst>
                    <a:gd name="connsiteX0" fmla="*/ 182344 w 198311"/>
                    <a:gd name="connsiteY0" fmla="*/ 793045 h 856913"/>
                    <a:gd name="connsiteX1" fmla="*/ 182344 w 198311"/>
                    <a:gd name="connsiteY1" fmla="*/ 793045 h 856913"/>
                    <a:gd name="connsiteX2" fmla="*/ 38638 w 198311"/>
                    <a:gd name="connsiteY2" fmla="*/ 0 h 856913"/>
                    <a:gd name="connsiteX3" fmla="*/ 12026 w 198311"/>
                    <a:gd name="connsiteY3" fmla="*/ 5322 h 856913"/>
                    <a:gd name="connsiteX4" fmla="*/ 1381 w 198311"/>
                    <a:gd name="connsiteY4" fmla="*/ 138384 h 856913"/>
                    <a:gd name="connsiteX5" fmla="*/ 81218 w 198311"/>
                    <a:gd name="connsiteY5" fmla="*/ 276767 h 856913"/>
                    <a:gd name="connsiteX6" fmla="*/ 155732 w 198311"/>
                    <a:gd name="connsiteY6" fmla="*/ 840947 h 856913"/>
                    <a:gd name="connsiteX7" fmla="*/ 198312 w 198311"/>
                    <a:gd name="connsiteY7" fmla="*/ 856914 h 856913"/>
                    <a:gd name="connsiteX8" fmla="*/ 182344 w 198311"/>
                    <a:gd name="connsiteY8" fmla="*/ 793045 h 85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311" h="856913">
                      <a:moveTo>
                        <a:pt x="182344" y="793045"/>
                      </a:moveTo>
                      <a:cubicBezTo>
                        <a:pt x="182344" y="793045"/>
                        <a:pt x="177022" y="793045"/>
                        <a:pt x="182344" y="793045"/>
                      </a:cubicBezTo>
                      <a:cubicBezTo>
                        <a:pt x="91863" y="212898"/>
                        <a:pt x="38638" y="0"/>
                        <a:pt x="38638" y="0"/>
                      </a:cubicBezTo>
                      <a:cubicBezTo>
                        <a:pt x="38638" y="0"/>
                        <a:pt x="27993" y="0"/>
                        <a:pt x="12026" y="5322"/>
                      </a:cubicBezTo>
                      <a:cubicBezTo>
                        <a:pt x="17348" y="26612"/>
                        <a:pt x="33316" y="90482"/>
                        <a:pt x="1381" y="138384"/>
                      </a:cubicBezTo>
                      <a:cubicBezTo>
                        <a:pt x="-9264" y="149029"/>
                        <a:pt x="43960" y="159673"/>
                        <a:pt x="81218" y="276767"/>
                      </a:cubicBezTo>
                      <a:cubicBezTo>
                        <a:pt x="113152" y="372571"/>
                        <a:pt x="155732" y="686596"/>
                        <a:pt x="155732" y="840947"/>
                      </a:cubicBezTo>
                      <a:cubicBezTo>
                        <a:pt x="171700" y="846269"/>
                        <a:pt x="182344" y="851591"/>
                        <a:pt x="198312" y="856914"/>
                      </a:cubicBezTo>
                      <a:cubicBezTo>
                        <a:pt x="187667" y="814334"/>
                        <a:pt x="182344" y="798367"/>
                        <a:pt x="182344" y="793045"/>
                      </a:cubicBezTo>
                      <a:close/>
                    </a:path>
                  </a:pathLst>
                </a:custGeom>
                <a:solidFill>
                  <a:srgbClr val="F6BB93">
                    <a:alpha val="50000"/>
                  </a:srgbClr>
                </a:solidFill>
                <a:ln w="53196" cap="flat">
                  <a:noFill/>
                  <a:prstDash val="solid"/>
                  <a:miter/>
                </a:ln>
              </p:spPr>
              <p:txBody>
                <a:bodyPr rtlCol="0" anchor="ctr"/>
                <a:lstStyle/>
                <a:p>
                  <a:endParaRPr lang="en-US"/>
                </a:p>
              </p:txBody>
            </p:sp>
          </p:grpSp>
        </p:grpSp>
        <p:grpSp>
          <p:nvGrpSpPr>
            <p:cNvPr id="62" name="Graphic 19">
              <a:extLst>
                <a:ext uri="{FF2B5EF4-FFF2-40B4-BE49-F238E27FC236}">
                  <a16:creationId xmlns:a16="http://schemas.microsoft.com/office/drawing/2014/main" id="{8E7FF5B3-07D8-4289-AC5F-B4ACA6A3488D}"/>
                </a:ext>
              </a:extLst>
            </p:cNvPr>
            <p:cNvGrpSpPr/>
            <p:nvPr/>
          </p:nvGrpSpPr>
          <p:grpSpPr>
            <a:xfrm>
              <a:off x="1524016" y="8839294"/>
              <a:ext cx="378746" cy="942072"/>
              <a:chOff x="1524016" y="8839294"/>
              <a:chExt cx="378746" cy="942072"/>
            </a:xfrm>
          </p:grpSpPr>
          <p:grpSp>
            <p:nvGrpSpPr>
              <p:cNvPr id="63" name="Graphic 19">
                <a:extLst>
                  <a:ext uri="{FF2B5EF4-FFF2-40B4-BE49-F238E27FC236}">
                    <a16:creationId xmlns:a16="http://schemas.microsoft.com/office/drawing/2014/main" id="{847669CB-C57F-48F3-B488-2436F6DD8546}"/>
                  </a:ext>
                </a:extLst>
              </p:cNvPr>
              <p:cNvGrpSpPr/>
              <p:nvPr/>
            </p:nvGrpSpPr>
            <p:grpSpPr>
              <a:xfrm>
                <a:off x="1524016" y="8839294"/>
                <a:ext cx="378746" cy="942072"/>
                <a:chOff x="1524016" y="8839294"/>
                <a:chExt cx="378746" cy="942072"/>
              </a:xfrm>
            </p:grpSpPr>
            <p:grpSp>
              <p:nvGrpSpPr>
                <p:cNvPr id="64" name="Graphic 19">
                  <a:extLst>
                    <a:ext uri="{FF2B5EF4-FFF2-40B4-BE49-F238E27FC236}">
                      <a16:creationId xmlns:a16="http://schemas.microsoft.com/office/drawing/2014/main" id="{1F8CE27F-DDAC-430D-A3DD-55CA4129748D}"/>
                    </a:ext>
                  </a:extLst>
                </p:cNvPr>
                <p:cNvGrpSpPr/>
                <p:nvPr/>
              </p:nvGrpSpPr>
              <p:grpSpPr>
                <a:xfrm>
                  <a:off x="1524016" y="8839294"/>
                  <a:ext cx="378746" cy="942072"/>
                  <a:chOff x="1524016" y="8839294"/>
                  <a:chExt cx="378746" cy="942072"/>
                </a:xfrm>
              </p:grpSpPr>
              <p:sp>
                <p:nvSpPr>
                  <p:cNvPr id="65" name="Freeform: Shape 64">
                    <a:extLst>
                      <a:ext uri="{FF2B5EF4-FFF2-40B4-BE49-F238E27FC236}">
                        <a16:creationId xmlns:a16="http://schemas.microsoft.com/office/drawing/2014/main" id="{B71A3EDC-920A-4241-837A-14561D75BCB9}"/>
                      </a:ext>
                    </a:extLst>
                  </p:cNvPr>
                  <p:cNvSpPr/>
                  <p:nvPr/>
                </p:nvSpPr>
                <p:spPr>
                  <a:xfrm>
                    <a:off x="1524016" y="8849939"/>
                    <a:ext cx="373423" cy="926105"/>
                  </a:xfrm>
                  <a:custGeom>
                    <a:avLst/>
                    <a:gdLst>
                      <a:gd name="connsiteX0" fmla="*/ 117946 w 373423"/>
                      <a:gd name="connsiteY0" fmla="*/ 0 h 926105"/>
                      <a:gd name="connsiteX1" fmla="*/ 852 w 373423"/>
                      <a:gd name="connsiteY1" fmla="*/ 824979 h 926105"/>
                      <a:gd name="connsiteX2" fmla="*/ 11496 w 373423"/>
                      <a:gd name="connsiteY2" fmla="*/ 910138 h 926105"/>
                      <a:gd name="connsiteX3" fmla="*/ 192460 w 373423"/>
                      <a:gd name="connsiteY3" fmla="*/ 926106 h 926105"/>
                      <a:gd name="connsiteX4" fmla="*/ 235040 w 373423"/>
                      <a:gd name="connsiteY4" fmla="*/ 915461 h 926105"/>
                      <a:gd name="connsiteX5" fmla="*/ 235040 w 373423"/>
                      <a:gd name="connsiteY5" fmla="*/ 830302 h 926105"/>
                      <a:gd name="connsiteX6" fmla="*/ 373424 w 373423"/>
                      <a:gd name="connsiteY6" fmla="*/ 79837 h 926105"/>
                      <a:gd name="connsiteX7" fmla="*/ 117946 w 373423"/>
                      <a:gd name="connsiteY7" fmla="*/ 0 h 92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423" h="926105">
                        <a:moveTo>
                          <a:pt x="117946" y="0"/>
                        </a:moveTo>
                        <a:cubicBezTo>
                          <a:pt x="117946" y="0"/>
                          <a:pt x="-9793" y="329992"/>
                          <a:pt x="852" y="824979"/>
                        </a:cubicBezTo>
                        <a:cubicBezTo>
                          <a:pt x="852" y="824979"/>
                          <a:pt x="-4471" y="888848"/>
                          <a:pt x="11496" y="910138"/>
                        </a:cubicBezTo>
                        <a:cubicBezTo>
                          <a:pt x="48754" y="862236"/>
                          <a:pt x="160525" y="851591"/>
                          <a:pt x="192460" y="926106"/>
                        </a:cubicBezTo>
                        <a:cubicBezTo>
                          <a:pt x="235040" y="915461"/>
                          <a:pt x="235040" y="915461"/>
                          <a:pt x="235040" y="915461"/>
                        </a:cubicBezTo>
                        <a:cubicBezTo>
                          <a:pt x="235040" y="915461"/>
                          <a:pt x="229717" y="894171"/>
                          <a:pt x="235040" y="830302"/>
                        </a:cubicBezTo>
                        <a:cubicBezTo>
                          <a:pt x="235040" y="830302"/>
                          <a:pt x="298909" y="345959"/>
                          <a:pt x="373424" y="79837"/>
                        </a:cubicBezTo>
                        <a:cubicBezTo>
                          <a:pt x="277619" y="53224"/>
                          <a:pt x="117946" y="0"/>
                          <a:pt x="117946" y="0"/>
                        </a:cubicBezTo>
                        <a:close/>
                      </a:path>
                    </a:pathLst>
                  </a:custGeom>
                  <a:solidFill>
                    <a:srgbClr val="F6BB93"/>
                  </a:solidFill>
                  <a:ln w="53196" cap="flat">
                    <a:noFill/>
                    <a:prstDash val="solid"/>
                    <a:miter/>
                  </a:ln>
                </p:spPr>
                <p:txBody>
                  <a:bodyPr rtlCol="0" anchor="ctr"/>
                  <a:lstStyle/>
                  <a:p>
                    <a:endParaRPr lang="en-US"/>
                  </a:p>
                </p:txBody>
              </p:sp>
              <p:sp>
                <p:nvSpPr>
                  <p:cNvPr id="66" name="Freeform: Shape 65">
                    <a:extLst>
                      <a:ext uri="{FF2B5EF4-FFF2-40B4-BE49-F238E27FC236}">
                        <a16:creationId xmlns:a16="http://schemas.microsoft.com/office/drawing/2014/main" id="{185BDDEF-75F2-40BA-86B9-7212D253E3B2}"/>
                      </a:ext>
                    </a:extLst>
                  </p:cNvPr>
                  <p:cNvSpPr/>
                  <p:nvPr/>
                </p:nvSpPr>
                <p:spPr>
                  <a:xfrm>
                    <a:off x="1524016" y="8839294"/>
                    <a:ext cx="378746" cy="942072"/>
                  </a:xfrm>
                  <a:custGeom>
                    <a:avLst/>
                    <a:gdLst>
                      <a:gd name="connsiteX0" fmla="*/ 197782 w 378746"/>
                      <a:gd name="connsiteY0" fmla="*/ 942073 h 942072"/>
                      <a:gd name="connsiteX1" fmla="*/ 197782 w 378746"/>
                      <a:gd name="connsiteY1" fmla="*/ 942073 h 942072"/>
                      <a:gd name="connsiteX2" fmla="*/ 107301 w 378746"/>
                      <a:gd name="connsiteY2" fmla="*/ 888848 h 942072"/>
                      <a:gd name="connsiteX3" fmla="*/ 22141 w 378746"/>
                      <a:gd name="connsiteY3" fmla="*/ 920783 h 942072"/>
                      <a:gd name="connsiteX4" fmla="*/ 16819 w 378746"/>
                      <a:gd name="connsiteY4" fmla="*/ 926105 h 942072"/>
                      <a:gd name="connsiteX5" fmla="*/ 11496 w 378746"/>
                      <a:gd name="connsiteY5" fmla="*/ 920783 h 942072"/>
                      <a:gd name="connsiteX6" fmla="*/ 852 w 378746"/>
                      <a:gd name="connsiteY6" fmla="*/ 835624 h 942072"/>
                      <a:gd name="connsiteX7" fmla="*/ 112623 w 378746"/>
                      <a:gd name="connsiteY7" fmla="*/ 5322 h 942072"/>
                      <a:gd name="connsiteX8" fmla="*/ 112623 w 378746"/>
                      <a:gd name="connsiteY8" fmla="*/ 0 h 942072"/>
                      <a:gd name="connsiteX9" fmla="*/ 117946 w 378746"/>
                      <a:gd name="connsiteY9" fmla="*/ 0 h 942072"/>
                      <a:gd name="connsiteX10" fmla="*/ 373424 w 378746"/>
                      <a:gd name="connsiteY10" fmla="*/ 74514 h 942072"/>
                      <a:gd name="connsiteX11" fmla="*/ 378746 w 378746"/>
                      <a:gd name="connsiteY11" fmla="*/ 74514 h 942072"/>
                      <a:gd name="connsiteX12" fmla="*/ 378746 w 378746"/>
                      <a:gd name="connsiteY12" fmla="*/ 79837 h 942072"/>
                      <a:gd name="connsiteX13" fmla="*/ 240362 w 378746"/>
                      <a:gd name="connsiteY13" fmla="*/ 830302 h 942072"/>
                      <a:gd name="connsiteX14" fmla="*/ 240362 w 378746"/>
                      <a:gd name="connsiteY14" fmla="*/ 915461 h 942072"/>
                      <a:gd name="connsiteX15" fmla="*/ 240362 w 378746"/>
                      <a:gd name="connsiteY15" fmla="*/ 920783 h 942072"/>
                      <a:gd name="connsiteX16" fmla="*/ 197782 w 378746"/>
                      <a:gd name="connsiteY16" fmla="*/ 942073 h 942072"/>
                      <a:gd name="connsiteX17" fmla="*/ 107301 w 378746"/>
                      <a:gd name="connsiteY17" fmla="*/ 878204 h 942072"/>
                      <a:gd name="connsiteX18" fmla="*/ 203105 w 378746"/>
                      <a:gd name="connsiteY18" fmla="*/ 926105 h 942072"/>
                      <a:gd name="connsiteX19" fmla="*/ 235040 w 378746"/>
                      <a:gd name="connsiteY19" fmla="*/ 920783 h 942072"/>
                      <a:gd name="connsiteX20" fmla="*/ 235040 w 378746"/>
                      <a:gd name="connsiteY20" fmla="*/ 840946 h 942072"/>
                      <a:gd name="connsiteX21" fmla="*/ 368101 w 378746"/>
                      <a:gd name="connsiteY21" fmla="*/ 95804 h 942072"/>
                      <a:gd name="connsiteX22" fmla="*/ 123268 w 378746"/>
                      <a:gd name="connsiteY22" fmla="*/ 21289 h 942072"/>
                      <a:gd name="connsiteX23" fmla="*/ 11496 w 378746"/>
                      <a:gd name="connsiteY23" fmla="*/ 840946 h 942072"/>
                      <a:gd name="connsiteX24" fmla="*/ 16819 w 378746"/>
                      <a:gd name="connsiteY24" fmla="*/ 915461 h 942072"/>
                      <a:gd name="connsiteX25" fmla="*/ 107301 w 378746"/>
                      <a:gd name="connsiteY25" fmla="*/ 878204 h 94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8746" h="942072">
                        <a:moveTo>
                          <a:pt x="197782" y="942073"/>
                        </a:moveTo>
                        <a:lnTo>
                          <a:pt x="197782" y="942073"/>
                        </a:lnTo>
                        <a:cubicBezTo>
                          <a:pt x="181815" y="910138"/>
                          <a:pt x="149880" y="888848"/>
                          <a:pt x="107301" y="888848"/>
                        </a:cubicBezTo>
                        <a:cubicBezTo>
                          <a:pt x="70044" y="888848"/>
                          <a:pt x="38109" y="904816"/>
                          <a:pt x="22141" y="920783"/>
                        </a:cubicBezTo>
                        <a:lnTo>
                          <a:pt x="16819" y="926105"/>
                        </a:lnTo>
                        <a:lnTo>
                          <a:pt x="11496" y="920783"/>
                        </a:lnTo>
                        <a:cubicBezTo>
                          <a:pt x="-4471" y="899493"/>
                          <a:pt x="852" y="840946"/>
                          <a:pt x="852" y="835624"/>
                        </a:cubicBezTo>
                        <a:cubicBezTo>
                          <a:pt x="-9793" y="340636"/>
                          <a:pt x="112623" y="10645"/>
                          <a:pt x="112623" y="5322"/>
                        </a:cubicBezTo>
                        <a:lnTo>
                          <a:pt x="112623" y="0"/>
                        </a:lnTo>
                        <a:lnTo>
                          <a:pt x="117946" y="0"/>
                        </a:lnTo>
                        <a:cubicBezTo>
                          <a:pt x="117946" y="0"/>
                          <a:pt x="277619" y="53224"/>
                          <a:pt x="373424" y="74514"/>
                        </a:cubicBezTo>
                        <a:lnTo>
                          <a:pt x="378746" y="74514"/>
                        </a:lnTo>
                        <a:lnTo>
                          <a:pt x="378746" y="79837"/>
                        </a:lnTo>
                        <a:cubicBezTo>
                          <a:pt x="309554" y="345959"/>
                          <a:pt x="245685" y="824979"/>
                          <a:pt x="240362" y="830302"/>
                        </a:cubicBezTo>
                        <a:cubicBezTo>
                          <a:pt x="235040" y="894171"/>
                          <a:pt x="240362" y="915461"/>
                          <a:pt x="240362" y="915461"/>
                        </a:cubicBezTo>
                        <a:lnTo>
                          <a:pt x="240362" y="920783"/>
                        </a:lnTo>
                        <a:lnTo>
                          <a:pt x="197782" y="942073"/>
                        </a:lnTo>
                        <a:close/>
                        <a:moveTo>
                          <a:pt x="107301" y="878204"/>
                        </a:moveTo>
                        <a:cubicBezTo>
                          <a:pt x="149880" y="878204"/>
                          <a:pt x="187138" y="894171"/>
                          <a:pt x="203105" y="926105"/>
                        </a:cubicBezTo>
                        <a:lnTo>
                          <a:pt x="235040" y="920783"/>
                        </a:lnTo>
                        <a:cubicBezTo>
                          <a:pt x="235040" y="910138"/>
                          <a:pt x="229717" y="883526"/>
                          <a:pt x="235040" y="840946"/>
                        </a:cubicBezTo>
                        <a:cubicBezTo>
                          <a:pt x="235040" y="835624"/>
                          <a:pt x="298909" y="361926"/>
                          <a:pt x="368101" y="95804"/>
                        </a:cubicBezTo>
                        <a:cubicBezTo>
                          <a:pt x="282942" y="74514"/>
                          <a:pt x="149880" y="31935"/>
                          <a:pt x="123268" y="21289"/>
                        </a:cubicBezTo>
                        <a:cubicBezTo>
                          <a:pt x="107301" y="63869"/>
                          <a:pt x="852" y="383216"/>
                          <a:pt x="11496" y="840946"/>
                        </a:cubicBezTo>
                        <a:cubicBezTo>
                          <a:pt x="11496" y="856914"/>
                          <a:pt x="11496" y="894171"/>
                          <a:pt x="16819" y="915461"/>
                        </a:cubicBezTo>
                        <a:cubicBezTo>
                          <a:pt x="38109" y="888848"/>
                          <a:pt x="70044" y="878204"/>
                          <a:pt x="107301" y="878204"/>
                        </a:cubicBezTo>
                        <a:close/>
                      </a:path>
                    </a:pathLst>
                  </a:custGeom>
                  <a:solidFill>
                    <a:srgbClr val="C68267"/>
                  </a:solidFill>
                  <a:ln w="53196" cap="flat">
                    <a:noFill/>
                    <a:prstDash val="solid"/>
                    <a:miter/>
                  </a:ln>
                </p:spPr>
                <p:txBody>
                  <a:bodyPr rtlCol="0" anchor="ctr"/>
                  <a:lstStyle/>
                  <a:p>
                    <a:endParaRPr lang="en-US"/>
                  </a:p>
                </p:txBody>
              </p:sp>
            </p:grpSp>
            <p:sp>
              <p:nvSpPr>
                <p:cNvPr id="67" name="Freeform: Shape 66">
                  <a:extLst>
                    <a:ext uri="{FF2B5EF4-FFF2-40B4-BE49-F238E27FC236}">
                      <a16:creationId xmlns:a16="http://schemas.microsoft.com/office/drawing/2014/main" id="{D4DEB01E-6025-439C-9C2D-38FF98E396F1}"/>
                    </a:ext>
                  </a:extLst>
                </p:cNvPr>
                <p:cNvSpPr/>
                <p:nvPr/>
              </p:nvSpPr>
              <p:spPr>
                <a:xfrm>
                  <a:off x="1524016" y="8849939"/>
                  <a:ext cx="378746" cy="926105"/>
                </a:xfrm>
                <a:custGeom>
                  <a:avLst/>
                  <a:gdLst>
                    <a:gd name="connsiteX0" fmla="*/ 240362 w 378746"/>
                    <a:gd name="connsiteY0" fmla="*/ 824979 h 926105"/>
                    <a:gd name="connsiteX1" fmla="*/ 378746 w 378746"/>
                    <a:gd name="connsiteY1" fmla="*/ 74514 h 926105"/>
                    <a:gd name="connsiteX2" fmla="*/ 117946 w 378746"/>
                    <a:gd name="connsiteY2" fmla="*/ 0 h 926105"/>
                    <a:gd name="connsiteX3" fmla="*/ 852 w 378746"/>
                    <a:gd name="connsiteY3" fmla="*/ 824979 h 926105"/>
                    <a:gd name="connsiteX4" fmla="*/ 11496 w 378746"/>
                    <a:gd name="connsiteY4" fmla="*/ 910138 h 926105"/>
                    <a:gd name="connsiteX5" fmla="*/ 192460 w 378746"/>
                    <a:gd name="connsiteY5" fmla="*/ 926106 h 926105"/>
                    <a:gd name="connsiteX6" fmla="*/ 235040 w 378746"/>
                    <a:gd name="connsiteY6" fmla="*/ 915461 h 926105"/>
                    <a:gd name="connsiteX7" fmla="*/ 240362 w 378746"/>
                    <a:gd name="connsiteY7" fmla="*/ 824979 h 926105"/>
                    <a:gd name="connsiteX8" fmla="*/ 70044 w 378746"/>
                    <a:gd name="connsiteY8" fmla="*/ 633371 h 926105"/>
                    <a:gd name="connsiteX9" fmla="*/ 187138 w 378746"/>
                    <a:gd name="connsiteY9" fmla="*/ 196930 h 926105"/>
                    <a:gd name="connsiteX10" fmla="*/ 282942 w 378746"/>
                    <a:gd name="connsiteY10" fmla="*/ 271445 h 926105"/>
                    <a:gd name="connsiteX11" fmla="*/ 229717 w 378746"/>
                    <a:gd name="connsiteY11" fmla="*/ 675951 h 926105"/>
                    <a:gd name="connsiteX12" fmla="*/ 70044 w 378746"/>
                    <a:gd name="connsiteY12" fmla="*/ 633371 h 926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8746" h="926105">
                      <a:moveTo>
                        <a:pt x="240362" y="824979"/>
                      </a:moveTo>
                      <a:cubicBezTo>
                        <a:pt x="240362" y="824979"/>
                        <a:pt x="304232" y="340637"/>
                        <a:pt x="378746" y="74514"/>
                      </a:cubicBezTo>
                      <a:cubicBezTo>
                        <a:pt x="277619" y="53224"/>
                        <a:pt x="117946" y="0"/>
                        <a:pt x="117946" y="0"/>
                      </a:cubicBezTo>
                      <a:cubicBezTo>
                        <a:pt x="117946" y="0"/>
                        <a:pt x="-9793" y="329992"/>
                        <a:pt x="852" y="824979"/>
                      </a:cubicBezTo>
                      <a:cubicBezTo>
                        <a:pt x="852" y="824979"/>
                        <a:pt x="-4471" y="888848"/>
                        <a:pt x="11496" y="910138"/>
                      </a:cubicBezTo>
                      <a:cubicBezTo>
                        <a:pt x="48754" y="862236"/>
                        <a:pt x="160525" y="851591"/>
                        <a:pt x="192460" y="926106"/>
                      </a:cubicBezTo>
                      <a:cubicBezTo>
                        <a:pt x="235040" y="915461"/>
                        <a:pt x="235040" y="915461"/>
                        <a:pt x="235040" y="915461"/>
                      </a:cubicBezTo>
                      <a:cubicBezTo>
                        <a:pt x="235040" y="915461"/>
                        <a:pt x="235040" y="888848"/>
                        <a:pt x="240362" y="824979"/>
                      </a:cubicBezTo>
                      <a:close/>
                      <a:moveTo>
                        <a:pt x="70044" y="633371"/>
                      </a:moveTo>
                      <a:cubicBezTo>
                        <a:pt x="75366" y="425796"/>
                        <a:pt x="101978" y="202253"/>
                        <a:pt x="187138" y="196930"/>
                      </a:cubicBezTo>
                      <a:cubicBezTo>
                        <a:pt x="272297" y="191608"/>
                        <a:pt x="288264" y="218220"/>
                        <a:pt x="282942" y="271445"/>
                      </a:cubicBezTo>
                      <a:cubicBezTo>
                        <a:pt x="282942" y="271445"/>
                        <a:pt x="245685" y="473698"/>
                        <a:pt x="229717" y="675951"/>
                      </a:cubicBezTo>
                      <a:cubicBezTo>
                        <a:pt x="208427" y="888848"/>
                        <a:pt x="64721" y="840947"/>
                        <a:pt x="70044" y="633371"/>
                      </a:cubicBezTo>
                      <a:close/>
                    </a:path>
                  </a:pathLst>
                </a:custGeom>
                <a:solidFill>
                  <a:srgbClr val="F6BB93"/>
                </a:solidFill>
                <a:ln w="53196" cap="flat">
                  <a:noFill/>
                  <a:prstDash val="solid"/>
                  <a:miter/>
                </a:ln>
              </p:spPr>
              <p:txBody>
                <a:bodyPr rtlCol="0" anchor="ctr"/>
                <a:lstStyle/>
                <a:p>
                  <a:endParaRPr lang="en-US"/>
                </a:p>
              </p:txBody>
            </p:sp>
            <p:sp>
              <p:nvSpPr>
                <p:cNvPr id="68" name="Freeform: Shape 67">
                  <a:extLst>
                    <a:ext uri="{FF2B5EF4-FFF2-40B4-BE49-F238E27FC236}">
                      <a16:creationId xmlns:a16="http://schemas.microsoft.com/office/drawing/2014/main" id="{BAB391EE-107C-4DCA-A901-D2FAFA30DD0B}"/>
                    </a:ext>
                  </a:extLst>
                </p:cNvPr>
                <p:cNvSpPr/>
                <p:nvPr/>
              </p:nvSpPr>
              <p:spPr>
                <a:xfrm>
                  <a:off x="1743089" y="8983000"/>
                  <a:ext cx="63869" cy="10644"/>
                </a:xfrm>
                <a:custGeom>
                  <a:avLst/>
                  <a:gdLst>
                    <a:gd name="connsiteX0" fmla="*/ 0 w 63869"/>
                    <a:gd name="connsiteY0" fmla="*/ 5322 h 10644"/>
                    <a:gd name="connsiteX1" fmla="*/ 0 w 63869"/>
                    <a:gd name="connsiteY1" fmla="*/ 5322 h 10644"/>
                    <a:gd name="connsiteX2" fmla="*/ 10645 w 63869"/>
                    <a:gd name="connsiteY2" fmla="*/ 5322 h 10644"/>
                    <a:gd name="connsiteX3" fmla="*/ 21290 w 63869"/>
                    <a:gd name="connsiteY3" fmla="*/ 5322 h 10644"/>
                    <a:gd name="connsiteX4" fmla="*/ 31935 w 63869"/>
                    <a:gd name="connsiteY4" fmla="*/ 5322 h 10644"/>
                    <a:gd name="connsiteX5" fmla="*/ 37257 w 63869"/>
                    <a:gd name="connsiteY5" fmla="*/ 5322 h 10644"/>
                    <a:gd name="connsiteX6" fmla="*/ 42580 w 63869"/>
                    <a:gd name="connsiteY6" fmla="*/ 5322 h 10644"/>
                    <a:gd name="connsiteX7" fmla="*/ 53225 w 63869"/>
                    <a:gd name="connsiteY7" fmla="*/ 5322 h 10644"/>
                    <a:gd name="connsiteX8" fmla="*/ 63869 w 63869"/>
                    <a:gd name="connsiteY8" fmla="*/ 10645 h 10644"/>
                    <a:gd name="connsiteX9" fmla="*/ 53225 w 63869"/>
                    <a:gd name="connsiteY9" fmla="*/ 10645 h 10644"/>
                    <a:gd name="connsiteX10" fmla="*/ 42580 w 63869"/>
                    <a:gd name="connsiteY10" fmla="*/ 10645 h 10644"/>
                    <a:gd name="connsiteX11" fmla="*/ 37257 w 63869"/>
                    <a:gd name="connsiteY11" fmla="*/ 10645 h 10644"/>
                    <a:gd name="connsiteX12" fmla="*/ 31935 w 63869"/>
                    <a:gd name="connsiteY12" fmla="*/ 10645 h 10644"/>
                    <a:gd name="connsiteX13" fmla="*/ 21290 w 63869"/>
                    <a:gd name="connsiteY13" fmla="*/ 5322 h 10644"/>
                    <a:gd name="connsiteX14" fmla="*/ 15967 w 63869"/>
                    <a:gd name="connsiteY14" fmla="*/ 0 h 10644"/>
                    <a:gd name="connsiteX15" fmla="*/ 0 w 63869"/>
                    <a:gd name="connsiteY15" fmla="*/ 5322 h 1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869" h="10644">
                      <a:moveTo>
                        <a:pt x="0" y="5322"/>
                      </a:moveTo>
                      <a:cubicBezTo>
                        <a:pt x="0" y="5322"/>
                        <a:pt x="0" y="10645"/>
                        <a:pt x="0" y="5322"/>
                      </a:cubicBezTo>
                      <a:cubicBezTo>
                        <a:pt x="5322" y="5322"/>
                        <a:pt x="5322" y="5322"/>
                        <a:pt x="10645" y="5322"/>
                      </a:cubicBezTo>
                      <a:cubicBezTo>
                        <a:pt x="10645" y="5322"/>
                        <a:pt x="15967" y="5322"/>
                        <a:pt x="21290" y="5322"/>
                      </a:cubicBezTo>
                      <a:cubicBezTo>
                        <a:pt x="26612" y="5322"/>
                        <a:pt x="26612" y="5322"/>
                        <a:pt x="31935" y="5322"/>
                      </a:cubicBezTo>
                      <a:cubicBezTo>
                        <a:pt x="31935" y="5322"/>
                        <a:pt x="37257" y="5322"/>
                        <a:pt x="37257" y="5322"/>
                      </a:cubicBezTo>
                      <a:cubicBezTo>
                        <a:pt x="37257" y="5322"/>
                        <a:pt x="42580" y="5322"/>
                        <a:pt x="42580" y="5322"/>
                      </a:cubicBezTo>
                      <a:cubicBezTo>
                        <a:pt x="47902" y="5322"/>
                        <a:pt x="47902" y="5322"/>
                        <a:pt x="53225" y="5322"/>
                      </a:cubicBezTo>
                      <a:cubicBezTo>
                        <a:pt x="58547" y="5322"/>
                        <a:pt x="63869" y="10645"/>
                        <a:pt x="63869" y="10645"/>
                      </a:cubicBezTo>
                      <a:cubicBezTo>
                        <a:pt x="63869" y="10645"/>
                        <a:pt x="58547" y="10645"/>
                        <a:pt x="53225" y="10645"/>
                      </a:cubicBezTo>
                      <a:cubicBezTo>
                        <a:pt x="47902" y="10645"/>
                        <a:pt x="47902" y="10645"/>
                        <a:pt x="42580" y="10645"/>
                      </a:cubicBezTo>
                      <a:cubicBezTo>
                        <a:pt x="42580" y="10645"/>
                        <a:pt x="37257" y="10645"/>
                        <a:pt x="37257" y="10645"/>
                      </a:cubicBezTo>
                      <a:cubicBezTo>
                        <a:pt x="37257" y="10645"/>
                        <a:pt x="31935" y="10645"/>
                        <a:pt x="31935" y="10645"/>
                      </a:cubicBezTo>
                      <a:cubicBezTo>
                        <a:pt x="26612" y="10645"/>
                        <a:pt x="26612" y="10645"/>
                        <a:pt x="21290" y="5322"/>
                      </a:cubicBezTo>
                      <a:cubicBezTo>
                        <a:pt x="15967" y="5322"/>
                        <a:pt x="15967" y="0"/>
                        <a:pt x="15967" y="0"/>
                      </a:cubicBezTo>
                      <a:cubicBezTo>
                        <a:pt x="0" y="10645"/>
                        <a:pt x="0" y="5322"/>
                        <a:pt x="0" y="5322"/>
                      </a:cubicBezTo>
                      <a:close/>
                    </a:path>
                  </a:pathLst>
                </a:custGeom>
                <a:solidFill>
                  <a:srgbClr val="C68267"/>
                </a:solidFill>
                <a:ln w="53196" cap="flat">
                  <a:noFill/>
                  <a:prstDash val="solid"/>
                  <a:miter/>
                </a:ln>
              </p:spPr>
              <p:txBody>
                <a:bodyPr rtlCol="0" anchor="ctr"/>
                <a:lstStyle/>
                <a:p>
                  <a:endParaRPr lang="en-US"/>
                </a:p>
              </p:txBody>
            </p:sp>
            <p:sp>
              <p:nvSpPr>
                <p:cNvPr id="69" name="Freeform: Shape 68">
                  <a:extLst>
                    <a:ext uri="{FF2B5EF4-FFF2-40B4-BE49-F238E27FC236}">
                      <a16:creationId xmlns:a16="http://schemas.microsoft.com/office/drawing/2014/main" id="{ED43AFFE-4EE5-497F-848D-8E95F5A7E391}"/>
                    </a:ext>
                  </a:extLst>
                </p:cNvPr>
                <p:cNvSpPr/>
                <p:nvPr/>
              </p:nvSpPr>
              <p:spPr>
                <a:xfrm>
                  <a:off x="1716476" y="8938647"/>
                  <a:ext cx="126173" cy="54020"/>
                </a:xfrm>
                <a:custGeom>
                  <a:avLst/>
                  <a:gdLst>
                    <a:gd name="connsiteX0" fmla="*/ 0 w 126173"/>
                    <a:gd name="connsiteY0" fmla="*/ 7097 h 54020"/>
                    <a:gd name="connsiteX1" fmla="*/ 90482 w 126173"/>
                    <a:gd name="connsiteY1" fmla="*/ 49676 h 54020"/>
                    <a:gd name="connsiteX2" fmla="*/ 63869 w 126173"/>
                    <a:gd name="connsiteY2" fmla="*/ 7097 h 54020"/>
                    <a:gd name="connsiteX3" fmla="*/ 0 w 126173"/>
                    <a:gd name="connsiteY3" fmla="*/ 7097 h 54020"/>
                  </a:gdLst>
                  <a:ahLst/>
                  <a:cxnLst>
                    <a:cxn ang="0">
                      <a:pos x="connsiteX0" y="connsiteY0"/>
                    </a:cxn>
                    <a:cxn ang="0">
                      <a:pos x="connsiteX1" y="connsiteY1"/>
                    </a:cxn>
                    <a:cxn ang="0">
                      <a:pos x="connsiteX2" y="connsiteY2"/>
                    </a:cxn>
                    <a:cxn ang="0">
                      <a:pos x="connsiteX3" y="connsiteY3"/>
                    </a:cxn>
                  </a:cxnLst>
                  <a:rect l="l" t="t" r="r" b="b"/>
                  <a:pathLst>
                    <a:path w="126173" h="54020">
                      <a:moveTo>
                        <a:pt x="0" y="7097"/>
                      </a:moveTo>
                      <a:cubicBezTo>
                        <a:pt x="0" y="7097"/>
                        <a:pt x="15967" y="70966"/>
                        <a:pt x="90482" y="49676"/>
                      </a:cubicBezTo>
                      <a:cubicBezTo>
                        <a:pt x="170319" y="33709"/>
                        <a:pt x="95804" y="12419"/>
                        <a:pt x="63869" y="7097"/>
                      </a:cubicBezTo>
                      <a:cubicBezTo>
                        <a:pt x="31935" y="7097"/>
                        <a:pt x="0" y="-8871"/>
                        <a:pt x="0" y="7097"/>
                      </a:cubicBezTo>
                      <a:close/>
                    </a:path>
                  </a:pathLst>
                </a:custGeom>
                <a:solidFill>
                  <a:srgbClr val="F6BB93"/>
                </a:solidFill>
                <a:ln w="53196" cap="flat">
                  <a:noFill/>
                  <a:prstDash val="solid"/>
                  <a:miter/>
                </a:ln>
              </p:spPr>
              <p:txBody>
                <a:bodyPr rtlCol="0" anchor="ctr"/>
                <a:lstStyle/>
                <a:p>
                  <a:endParaRPr lang="en-US"/>
                </a:p>
              </p:txBody>
            </p:sp>
          </p:grpSp>
          <p:grpSp>
            <p:nvGrpSpPr>
              <p:cNvPr id="70" name="Graphic 19">
                <a:extLst>
                  <a:ext uri="{FF2B5EF4-FFF2-40B4-BE49-F238E27FC236}">
                    <a16:creationId xmlns:a16="http://schemas.microsoft.com/office/drawing/2014/main" id="{249FF89D-686C-444F-99A7-21D212DB429B}"/>
                  </a:ext>
                </a:extLst>
              </p:cNvPr>
              <p:cNvGrpSpPr/>
              <p:nvPr/>
            </p:nvGrpSpPr>
            <p:grpSpPr>
              <a:xfrm>
                <a:off x="1529339" y="8844617"/>
                <a:ext cx="275212" cy="910138"/>
                <a:chOff x="1529339" y="8844617"/>
                <a:chExt cx="275212" cy="910138"/>
              </a:xfrm>
            </p:grpSpPr>
            <p:sp>
              <p:nvSpPr>
                <p:cNvPr id="71" name="Freeform: Shape 70">
                  <a:extLst>
                    <a:ext uri="{FF2B5EF4-FFF2-40B4-BE49-F238E27FC236}">
                      <a16:creationId xmlns:a16="http://schemas.microsoft.com/office/drawing/2014/main" id="{575E0358-FCF5-477B-BF0F-E92E18ABDBE4}"/>
                    </a:ext>
                  </a:extLst>
                </p:cNvPr>
                <p:cNvSpPr/>
                <p:nvPr/>
              </p:nvSpPr>
              <p:spPr>
                <a:xfrm>
                  <a:off x="1593910" y="9051524"/>
                  <a:ext cx="210640" cy="617886"/>
                </a:xfrm>
                <a:custGeom>
                  <a:avLst/>
                  <a:gdLst>
                    <a:gd name="connsiteX0" fmla="*/ 117244 w 210640"/>
                    <a:gd name="connsiteY0" fmla="*/ 668 h 617886"/>
                    <a:gd name="connsiteX1" fmla="*/ 150 w 210640"/>
                    <a:gd name="connsiteY1" fmla="*/ 437109 h 617886"/>
                    <a:gd name="connsiteX2" fmla="*/ 154501 w 210640"/>
                    <a:gd name="connsiteY2" fmla="*/ 479689 h 617886"/>
                    <a:gd name="connsiteX3" fmla="*/ 207725 w 210640"/>
                    <a:gd name="connsiteY3" fmla="*/ 75182 h 617886"/>
                    <a:gd name="connsiteX4" fmla="*/ 117244 w 210640"/>
                    <a:gd name="connsiteY4" fmla="*/ 668 h 617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40" h="617886">
                      <a:moveTo>
                        <a:pt x="117244" y="668"/>
                      </a:moveTo>
                      <a:cubicBezTo>
                        <a:pt x="32084" y="5991"/>
                        <a:pt x="10794" y="229533"/>
                        <a:pt x="150" y="437109"/>
                      </a:cubicBezTo>
                      <a:cubicBezTo>
                        <a:pt x="-5173" y="644684"/>
                        <a:pt x="133211" y="692587"/>
                        <a:pt x="154501" y="479689"/>
                      </a:cubicBezTo>
                      <a:cubicBezTo>
                        <a:pt x="175791" y="277436"/>
                        <a:pt x="207725" y="75182"/>
                        <a:pt x="207725" y="75182"/>
                      </a:cubicBezTo>
                      <a:cubicBezTo>
                        <a:pt x="218370" y="21958"/>
                        <a:pt x="202403" y="-4654"/>
                        <a:pt x="117244" y="668"/>
                      </a:cubicBezTo>
                      <a:close/>
                    </a:path>
                  </a:pathLst>
                </a:custGeom>
                <a:noFill/>
                <a:ln w="53196"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B687E595-D78E-4AC9-B10E-ED0EF09F8CA4}"/>
                    </a:ext>
                  </a:extLst>
                </p:cNvPr>
                <p:cNvSpPr/>
                <p:nvPr/>
              </p:nvSpPr>
              <p:spPr>
                <a:xfrm>
                  <a:off x="1529339" y="8844617"/>
                  <a:ext cx="149880" cy="910138"/>
                </a:xfrm>
                <a:custGeom>
                  <a:avLst/>
                  <a:gdLst>
                    <a:gd name="connsiteX0" fmla="*/ 133913 w 149880"/>
                    <a:gd name="connsiteY0" fmla="*/ 111771 h 910138"/>
                    <a:gd name="connsiteX1" fmla="*/ 149880 w 149880"/>
                    <a:gd name="connsiteY1" fmla="*/ 10645 h 910138"/>
                    <a:gd name="connsiteX2" fmla="*/ 117946 w 149880"/>
                    <a:gd name="connsiteY2" fmla="*/ 0 h 910138"/>
                    <a:gd name="connsiteX3" fmla="*/ 852 w 149880"/>
                    <a:gd name="connsiteY3" fmla="*/ 824979 h 910138"/>
                    <a:gd name="connsiteX4" fmla="*/ 11497 w 149880"/>
                    <a:gd name="connsiteY4" fmla="*/ 910138 h 910138"/>
                    <a:gd name="connsiteX5" fmla="*/ 48754 w 149880"/>
                    <a:gd name="connsiteY5" fmla="*/ 883526 h 910138"/>
                    <a:gd name="connsiteX6" fmla="*/ 133913 w 149880"/>
                    <a:gd name="connsiteY6" fmla="*/ 111771 h 910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880" h="910138">
                      <a:moveTo>
                        <a:pt x="133913" y="111771"/>
                      </a:moveTo>
                      <a:cubicBezTo>
                        <a:pt x="123268" y="95804"/>
                        <a:pt x="139235" y="42579"/>
                        <a:pt x="149880" y="10645"/>
                      </a:cubicBezTo>
                      <a:cubicBezTo>
                        <a:pt x="128591" y="5322"/>
                        <a:pt x="117946" y="0"/>
                        <a:pt x="117946" y="0"/>
                      </a:cubicBezTo>
                      <a:cubicBezTo>
                        <a:pt x="117946" y="0"/>
                        <a:pt x="-9793" y="329992"/>
                        <a:pt x="852" y="824979"/>
                      </a:cubicBezTo>
                      <a:cubicBezTo>
                        <a:pt x="852" y="824979"/>
                        <a:pt x="-4471" y="888848"/>
                        <a:pt x="11497" y="910138"/>
                      </a:cubicBezTo>
                      <a:cubicBezTo>
                        <a:pt x="22141" y="899493"/>
                        <a:pt x="32786" y="888848"/>
                        <a:pt x="48754" y="883526"/>
                      </a:cubicBezTo>
                      <a:cubicBezTo>
                        <a:pt x="-9793" y="292735"/>
                        <a:pt x="149880" y="138384"/>
                        <a:pt x="133913" y="111771"/>
                      </a:cubicBezTo>
                      <a:close/>
                    </a:path>
                  </a:pathLst>
                </a:custGeom>
                <a:solidFill>
                  <a:srgbClr val="F6BB93">
                    <a:alpha val="50000"/>
                  </a:srgbClr>
                </a:solidFill>
                <a:ln w="53196" cap="flat">
                  <a:noFill/>
                  <a:prstDash val="solid"/>
                  <a:miter/>
                </a:ln>
              </p:spPr>
              <p:txBody>
                <a:bodyPr rtlCol="0" anchor="ctr"/>
                <a:lstStyle/>
                <a:p>
                  <a:endParaRPr lang="en-US"/>
                </a:p>
              </p:txBody>
            </p:sp>
          </p:grpSp>
        </p:grpSp>
        <p:grpSp>
          <p:nvGrpSpPr>
            <p:cNvPr id="73" name="Graphic 19">
              <a:extLst>
                <a:ext uri="{FF2B5EF4-FFF2-40B4-BE49-F238E27FC236}">
                  <a16:creationId xmlns:a16="http://schemas.microsoft.com/office/drawing/2014/main" id="{4F8077CA-87BB-47FC-A6F8-FB8FD9FFEC25}"/>
                </a:ext>
              </a:extLst>
            </p:cNvPr>
            <p:cNvGrpSpPr/>
            <p:nvPr/>
          </p:nvGrpSpPr>
          <p:grpSpPr>
            <a:xfrm>
              <a:off x="2456298" y="9664273"/>
              <a:ext cx="613937" cy="612081"/>
              <a:chOff x="2456298" y="9664273"/>
              <a:chExt cx="613937" cy="612081"/>
            </a:xfrm>
          </p:grpSpPr>
          <p:grpSp>
            <p:nvGrpSpPr>
              <p:cNvPr id="74" name="Graphic 19">
                <a:extLst>
                  <a:ext uri="{FF2B5EF4-FFF2-40B4-BE49-F238E27FC236}">
                    <a16:creationId xmlns:a16="http://schemas.microsoft.com/office/drawing/2014/main" id="{0E06E1D0-3CE1-4492-B232-2AAFBCC4B4F1}"/>
                  </a:ext>
                </a:extLst>
              </p:cNvPr>
              <p:cNvGrpSpPr/>
              <p:nvPr/>
            </p:nvGrpSpPr>
            <p:grpSpPr>
              <a:xfrm>
                <a:off x="2461620" y="9664273"/>
                <a:ext cx="601437" cy="553534"/>
                <a:chOff x="2461620" y="9664273"/>
                <a:chExt cx="601437" cy="553534"/>
              </a:xfrm>
            </p:grpSpPr>
            <p:grpSp>
              <p:nvGrpSpPr>
                <p:cNvPr id="75" name="Graphic 19">
                  <a:extLst>
                    <a:ext uri="{FF2B5EF4-FFF2-40B4-BE49-F238E27FC236}">
                      <a16:creationId xmlns:a16="http://schemas.microsoft.com/office/drawing/2014/main" id="{85D6FAF9-6660-44B3-A29D-67100371F762}"/>
                    </a:ext>
                  </a:extLst>
                </p:cNvPr>
                <p:cNvGrpSpPr/>
                <p:nvPr/>
              </p:nvGrpSpPr>
              <p:grpSpPr>
                <a:xfrm>
                  <a:off x="2465023" y="9664273"/>
                  <a:ext cx="587390" cy="489664"/>
                  <a:chOff x="2465023" y="9664273"/>
                  <a:chExt cx="587390" cy="489664"/>
                </a:xfrm>
              </p:grpSpPr>
              <p:sp>
                <p:nvSpPr>
                  <p:cNvPr id="76" name="Freeform: Shape 75">
                    <a:extLst>
                      <a:ext uri="{FF2B5EF4-FFF2-40B4-BE49-F238E27FC236}">
                        <a16:creationId xmlns:a16="http://schemas.microsoft.com/office/drawing/2014/main" id="{AFE54947-BBBC-45BC-A805-E0A75E0C3F28}"/>
                      </a:ext>
                    </a:extLst>
                  </p:cNvPr>
                  <p:cNvSpPr/>
                  <p:nvPr/>
                </p:nvSpPr>
                <p:spPr>
                  <a:xfrm>
                    <a:off x="2472265" y="9680241"/>
                    <a:ext cx="580147" cy="463175"/>
                  </a:xfrm>
                  <a:custGeom>
                    <a:avLst/>
                    <a:gdLst>
                      <a:gd name="connsiteX0" fmla="*/ 308702 w 580147"/>
                      <a:gd name="connsiteY0" fmla="*/ 282090 h 463175"/>
                      <a:gd name="connsiteX1" fmla="*/ 580148 w 580147"/>
                      <a:gd name="connsiteY1" fmla="*/ 377894 h 463175"/>
                      <a:gd name="connsiteX2" fmla="*/ 574825 w 580147"/>
                      <a:gd name="connsiteY2" fmla="*/ 356604 h 463175"/>
                      <a:gd name="connsiteX3" fmla="*/ 431119 w 580147"/>
                      <a:gd name="connsiteY3" fmla="*/ 63870 h 463175"/>
                      <a:gd name="connsiteX4" fmla="*/ 340637 w 580147"/>
                      <a:gd name="connsiteY4" fmla="*/ 0 h 463175"/>
                      <a:gd name="connsiteX5" fmla="*/ 356605 w 580147"/>
                      <a:gd name="connsiteY5" fmla="*/ 63870 h 463175"/>
                      <a:gd name="connsiteX6" fmla="*/ 127739 w 580147"/>
                      <a:gd name="connsiteY6" fmla="*/ 111771 h 463175"/>
                      <a:gd name="connsiteX7" fmla="*/ 106449 w 580147"/>
                      <a:gd name="connsiteY7" fmla="*/ 10645 h 463175"/>
                      <a:gd name="connsiteX8" fmla="*/ 63870 w 580147"/>
                      <a:gd name="connsiteY8" fmla="*/ 117094 h 463175"/>
                      <a:gd name="connsiteX9" fmla="*/ 21290 w 580147"/>
                      <a:gd name="connsiteY9" fmla="*/ 324669 h 463175"/>
                      <a:gd name="connsiteX10" fmla="*/ 0 w 580147"/>
                      <a:gd name="connsiteY10" fmla="*/ 393861 h 463175"/>
                      <a:gd name="connsiteX11" fmla="*/ 21290 w 580147"/>
                      <a:gd name="connsiteY11" fmla="*/ 463053 h 463175"/>
                      <a:gd name="connsiteX12" fmla="*/ 26612 w 580147"/>
                      <a:gd name="connsiteY12" fmla="*/ 463053 h 463175"/>
                      <a:gd name="connsiteX13" fmla="*/ 308702 w 580147"/>
                      <a:gd name="connsiteY13" fmla="*/ 282090 h 46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0147" h="463175">
                        <a:moveTo>
                          <a:pt x="308702" y="282090"/>
                        </a:moveTo>
                        <a:cubicBezTo>
                          <a:pt x="436441" y="271445"/>
                          <a:pt x="526923" y="319347"/>
                          <a:pt x="580148" y="377894"/>
                        </a:cubicBezTo>
                        <a:cubicBezTo>
                          <a:pt x="580148" y="372571"/>
                          <a:pt x="574825" y="361927"/>
                          <a:pt x="574825" y="356604"/>
                        </a:cubicBezTo>
                        <a:cubicBezTo>
                          <a:pt x="473699" y="106449"/>
                          <a:pt x="431119" y="63870"/>
                          <a:pt x="431119" y="63870"/>
                        </a:cubicBezTo>
                        <a:cubicBezTo>
                          <a:pt x="431119" y="63870"/>
                          <a:pt x="457731" y="0"/>
                          <a:pt x="340637" y="0"/>
                        </a:cubicBezTo>
                        <a:cubicBezTo>
                          <a:pt x="340637" y="5322"/>
                          <a:pt x="345960" y="21290"/>
                          <a:pt x="356605" y="63870"/>
                        </a:cubicBezTo>
                        <a:cubicBezTo>
                          <a:pt x="223543" y="-5322"/>
                          <a:pt x="127739" y="111771"/>
                          <a:pt x="127739" y="111771"/>
                        </a:cubicBezTo>
                        <a:lnTo>
                          <a:pt x="106449" y="10645"/>
                        </a:lnTo>
                        <a:cubicBezTo>
                          <a:pt x="47902" y="37257"/>
                          <a:pt x="26612" y="79837"/>
                          <a:pt x="63870" y="117094"/>
                        </a:cubicBezTo>
                        <a:cubicBezTo>
                          <a:pt x="101127" y="154351"/>
                          <a:pt x="63870" y="218220"/>
                          <a:pt x="21290" y="324669"/>
                        </a:cubicBezTo>
                        <a:cubicBezTo>
                          <a:pt x="10645" y="345959"/>
                          <a:pt x="5322" y="367249"/>
                          <a:pt x="0" y="393861"/>
                        </a:cubicBezTo>
                        <a:cubicBezTo>
                          <a:pt x="0" y="409829"/>
                          <a:pt x="0" y="436441"/>
                          <a:pt x="21290" y="463053"/>
                        </a:cubicBezTo>
                        <a:lnTo>
                          <a:pt x="26612" y="463053"/>
                        </a:lnTo>
                        <a:cubicBezTo>
                          <a:pt x="21290" y="468375"/>
                          <a:pt x="106449" y="298057"/>
                          <a:pt x="308702" y="282090"/>
                        </a:cubicBezTo>
                        <a:close/>
                      </a:path>
                    </a:pathLst>
                  </a:custGeom>
                  <a:solidFill>
                    <a:srgbClr val="662550"/>
                  </a:solidFill>
                  <a:ln w="53196"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B18D5104-3BA7-4093-A79C-078ED2F3F860}"/>
                      </a:ext>
                    </a:extLst>
                  </p:cNvPr>
                  <p:cNvSpPr/>
                  <p:nvPr/>
                </p:nvSpPr>
                <p:spPr>
                  <a:xfrm>
                    <a:off x="2465023" y="9664273"/>
                    <a:ext cx="587390" cy="489664"/>
                  </a:xfrm>
                  <a:custGeom>
                    <a:avLst/>
                    <a:gdLst>
                      <a:gd name="connsiteX0" fmla="*/ 23210 w 587390"/>
                      <a:gd name="connsiteY0" fmla="*/ 489665 h 489664"/>
                      <a:gd name="connsiteX1" fmla="*/ 23210 w 587390"/>
                      <a:gd name="connsiteY1" fmla="*/ 489665 h 489664"/>
                      <a:gd name="connsiteX2" fmla="*/ 1920 w 587390"/>
                      <a:gd name="connsiteY2" fmla="*/ 415151 h 489664"/>
                      <a:gd name="connsiteX3" fmla="*/ 23210 w 587390"/>
                      <a:gd name="connsiteY3" fmla="*/ 345959 h 489664"/>
                      <a:gd name="connsiteX4" fmla="*/ 39177 w 587390"/>
                      <a:gd name="connsiteY4" fmla="*/ 303379 h 489664"/>
                      <a:gd name="connsiteX5" fmla="*/ 65789 w 587390"/>
                      <a:gd name="connsiteY5" fmla="*/ 143706 h 489664"/>
                      <a:gd name="connsiteX6" fmla="*/ 44499 w 587390"/>
                      <a:gd name="connsiteY6" fmla="*/ 90481 h 489664"/>
                      <a:gd name="connsiteX7" fmla="*/ 108369 w 587390"/>
                      <a:gd name="connsiteY7" fmla="*/ 26612 h 489664"/>
                      <a:gd name="connsiteX8" fmla="*/ 113691 w 587390"/>
                      <a:gd name="connsiteY8" fmla="*/ 21289 h 489664"/>
                      <a:gd name="connsiteX9" fmla="*/ 129659 w 587390"/>
                      <a:gd name="connsiteY9" fmla="*/ 106449 h 489664"/>
                      <a:gd name="connsiteX10" fmla="*/ 268043 w 587390"/>
                      <a:gd name="connsiteY10" fmla="*/ 42579 h 489664"/>
                      <a:gd name="connsiteX11" fmla="*/ 347880 w 587390"/>
                      <a:gd name="connsiteY11" fmla="*/ 58547 h 489664"/>
                      <a:gd name="connsiteX12" fmla="*/ 331912 w 587390"/>
                      <a:gd name="connsiteY12" fmla="*/ 0 h 489664"/>
                      <a:gd name="connsiteX13" fmla="*/ 337235 w 587390"/>
                      <a:gd name="connsiteY13" fmla="*/ 0 h 489664"/>
                      <a:gd name="connsiteX14" fmla="*/ 427716 w 587390"/>
                      <a:gd name="connsiteY14" fmla="*/ 31935 h 489664"/>
                      <a:gd name="connsiteX15" fmla="*/ 433039 w 587390"/>
                      <a:gd name="connsiteY15" fmla="*/ 69192 h 489664"/>
                      <a:gd name="connsiteX16" fmla="*/ 576745 w 587390"/>
                      <a:gd name="connsiteY16" fmla="*/ 361926 h 489664"/>
                      <a:gd name="connsiteX17" fmla="*/ 582067 w 587390"/>
                      <a:gd name="connsiteY17" fmla="*/ 383216 h 489664"/>
                      <a:gd name="connsiteX18" fmla="*/ 587390 w 587390"/>
                      <a:gd name="connsiteY18" fmla="*/ 404506 h 489664"/>
                      <a:gd name="connsiteX19" fmla="*/ 571423 w 587390"/>
                      <a:gd name="connsiteY19" fmla="*/ 388538 h 489664"/>
                      <a:gd name="connsiteX20" fmla="*/ 353202 w 587390"/>
                      <a:gd name="connsiteY20" fmla="*/ 303379 h 489664"/>
                      <a:gd name="connsiteX21" fmla="*/ 315945 w 587390"/>
                      <a:gd name="connsiteY21" fmla="*/ 303379 h 489664"/>
                      <a:gd name="connsiteX22" fmla="*/ 33854 w 587390"/>
                      <a:gd name="connsiteY22" fmla="*/ 484343 h 489664"/>
                      <a:gd name="connsiteX23" fmla="*/ 33854 w 587390"/>
                      <a:gd name="connsiteY23" fmla="*/ 489665 h 489664"/>
                      <a:gd name="connsiteX24" fmla="*/ 23210 w 587390"/>
                      <a:gd name="connsiteY24" fmla="*/ 489665 h 489664"/>
                      <a:gd name="connsiteX25" fmla="*/ 108369 w 587390"/>
                      <a:gd name="connsiteY25" fmla="*/ 37257 h 489664"/>
                      <a:gd name="connsiteX26" fmla="*/ 60467 w 587390"/>
                      <a:gd name="connsiteY26" fmla="*/ 90481 h 489664"/>
                      <a:gd name="connsiteX27" fmla="*/ 76434 w 587390"/>
                      <a:gd name="connsiteY27" fmla="*/ 133061 h 489664"/>
                      <a:gd name="connsiteX28" fmla="*/ 49822 w 587390"/>
                      <a:gd name="connsiteY28" fmla="*/ 308702 h 489664"/>
                      <a:gd name="connsiteX29" fmla="*/ 33854 w 587390"/>
                      <a:gd name="connsiteY29" fmla="*/ 351281 h 489664"/>
                      <a:gd name="connsiteX30" fmla="*/ 12565 w 587390"/>
                      <a:gd name="connsiteY30" fmla="*/ 420473 h 489664"/>
                      <a:gd name="connsiteX31" fmla="*/ 28532 w 587390"/>
                      <a:gd name="connsiteY31" fmla="*/ 479020 h 489664"/>
                      <a:gd name="connsiteX32" fmla="*/ 315945 w 587390"/>
                      <a:gd name="connsiteY32" fmla="*/ 292735 h 489664"/>
                      <a:gd name="connsiteX33" fmla="*/ 353202 w 587390"/>
                      <a:gd name="connsiteY33" fmla="*/ 292735 h 489664"/>
                      <a:gd name="connsiteX34" fmla="*/ 576745 w 587390"/>
                      <a:gd name="connsiteY34" fmla="*/ 372571 h 489664"/>
                      <a:gd name="connsiteX35" fmla="*/ 433039 w 587390"/>
                      <a:gd name="connsiteY35" fmla="*/ 85159 h 489664"/>
                      <a:gd name="connsiteX36" fmla="*/ 433039 w 587390"/>
                      <a:gd name="connsiteY36" fmla="*/ 79837 h 489664"/>
                      <a:gd name="connsiteX37" fmla="*/ 433039 w 587390"/>
                      <a:gd name="connsiteY37" fmla="*/ 74514 h 489664"/>
                      <a:gd name="connsiteX38" fmla="*/ 427716 w 587390"/>
                      <a:gd name="connsiteY38" fmla="*/ 42579 h 489664"/>
                      <a:gd name="connsiteX39" fmla="*/ 353202 w 587390"/>
                      <a:gd name="connsiteY39" fmla="*/ 15967 h 489664"/>
                      <a:gd name="connsiteX40" fmla="*/ 369169 w 587390"/>
                      <a:gd name="connsiteY40" fmla="*/ 85159 h 489664"/>
                      <a:gd name="connsiteX41" fmla="*/ 358524 w 587390"/>
                      <a:gd name="connsiteY41" fmla="*/ 79837 h 489664"/>
                      <a:gd name="connsiteX42" fmla="*/ 273365 w 587390"/>
                      <a:gd name="connsiteY42" fmla="*/ 58547 h 489664"/>
                      <a:gd name="connsiteX43" fmla="*/ 134981 w 587390"/>
                      <a:gd name="connsiteY43" fmla="*/ 122416 h 489664"/>
                      <a:gd name="connsiteX44" fmla="*/ 124336 w 587390"/>
                      <a:gd name="connsiteY44" fmla="*/ 133061 h 489664"/>
                      <a:gd name="connsiteX45" fmla="*/ 108369 w 587390"/>
                      <a:gd name="connsiteY45" fmla="*/ 37257 h 48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7390" h="489664">
                        <a:moveTo>
                          <a:pt x="23210" y="489665"/>
                        </a:moveTo>
                        <a:lnTo>
                          <a:pt x="23210" y="489665"/>
                        </a:lnTo>
                        <a:cubicBezTo>
                          <a:pt x="1920" y="463053"/>
                          <a:pt x="-3403" y="431118"/>
                          <a:pt x="1920" y="415151"/>
                        </a:cubicBezTo>
                        <a:cubicBezTo>
                          <a:pt x="7242" y="393861"/>
                          <a:pt x="12565" y="372571"/>
                          <a:pt x="23210" y="345959"/>
                        </a:cubicBezTo>
                        <a:cubicBezTo>
                          <a:pt x="28532" y="329992"/>
                          <a:pt x="33854" y="319347"/>
                          <a:pt x="39177" y="303379"/>
                        </a:cubicBezTo>
                        <a:cubicBezTo>
                          <a:pt x="71112" y="223543"/>
                          <a:pt x="97724" y="170318"/>
                          <a:pt x="65789" y="143706"/>
                        </a:cubicBezTo>
                        <a:cubicBezTo>
                          <a:pt x="49822" y="127738"/>
                          <a:pt x="44499" y="106449"/>
                          <a:pt x="44499" y="90481"/>
                        </a:cubicBezTo>
                        <a:cubicBezTo>
                          <a:pt x="49822" y="63869"/>
                          <a:pt x="71112" y="42579"/>
                          <a:pt x="108369" y="26612"/>
                        </a:cubicBezTo>
                        <a:lnTo>
                          <a:pt x="113691" y="21289"/>
                        </a:lnTo>
                        <a:lnTo>
                          <a:pt x="129659" y="106449"/>
                        </a:lnTo>
                        <a:cubicBezTo>
                          <a:pt x="150949" y="85159"/>
                          <a:pt x="198851" y="42579"/>
                          <a:pt x="268043" y="42579"/>
                        </a:cubicBezTo>
                        <a:cubicBezTo>
                          <a:pt x="294655" y="42579"/>
                          <a:pt x="321267" y="47902"/>
                          <a:pt x="347880" y="58547"/>
                        </a:cubicBezTo>
                        <a:lnTo>
                          <a:pt x="331912" y="0"/>
                        </a:lnTo>
                        <a:lnTo>
                          <a:pt x="337235" y="0"/>
                        </a:lnTo>
                        <a:cubicBezTo>
                          <a:pt x="385137" y="0"/>
                          <a:pt x="417071" y="10645"/>
                          <a:pt x="427716" y="31935"/>
                        </a:cubicBezTo>
                        <a:cubicBezTo>
                          <a:pt x="438361" y="47902"/>
                          <a:pt x="433039" y="63869"/>
                          <a:pt x="433039" y="69192"/>
                        </a:cubicBezTo>
                        <a:cubicBezTo>
                          <a:pt x="443684" y="79837"/>
                          <a:pt x="486263" y="143706"/>
                          <a:pt x="576745" y="361926"/>
                        </a:cubicBezTo>
                        <a:cubicBezTo>
                          <a:pt x="582067" y="367248"/>
                          <a:pt x="582067" y="377894"/>
                          <a:pt x="582067" y="383216"/>
                        </a:cubicBezTo>
                        <a:lnTo>
                          <a:pt x="587390" y="404506"/>
                        </a:lnTo>
                        <a:lnTo>
                          <a:pt x="571423" y="388538"/>
                        </a:lnTo>
                        <a:cubicBezTo>
                          <a:pt x="550133" y="356604"/>
                          <a:pt x="475618" y="303379"/>
                          <a:pt x="353202" y="303379"/>
                        </a:cubicBezTo>
                        <a:cubicBezTo>
                          <a:pt x="342557" y="303379"/>
                          <a:pt x="326590" y="303379"/>
                          <a:pt x="315945" y="303379"/>
                        </a:cubicBezTo>
                        <a:cubicBezTo>
                          <a:pt x="119014" y="324669"/>
                          <a:pt x="33854" y="484343"/>
                          <a:pt x="33854" y="484343"/>
                        </a:cubicBezTo>
                        <a:lnTo>
                          <a:pt x="33854" y="489665"/>
                        </a:lnTo>
                        <a:lnTo>
                          <a:pt x="23210" y="489665"/>
                        </a:lnTo>
                        <a:close/>
                        <a:moveTo>
                          <a:pt x="108369" y="37257"/>
                        </a:moveTo>
                        <a:cubicBezTo>
                          <a:pt x="81757" y="53224"/>
                          <a:pt x="60467" y="69192"/>
                          <a:pt x="60467" y="90481"/>
                        </a:cubicBezTo>
                        <a:cubicBezTo>
                          <a:pt x="55144" y="106449"/>
                          <a:pt x="65789" y="122416"/>
                          <a:pt x="76434" y="133061"/>
                        </a:cubicBezTo>
                        <a:cubicBezTo>
                          <a:pt x="108369" y="164996"/>
                          <a:pt x="87079" y="223543"/>
                          <a:pt x="49822" y="308702"/>
                        </a:cubicBezTo>
                        <a:cubicBezTo>
                          <a:pt x="44499" y="319347"/>
                          <a:pt x="39177" y="335314"/>
                          <a:pt x="33854" y="351281"/>
                        </a:cubicBezTo>
                        <a:cubicBezTo>
                          <a:pt x="23210" y="377894"/>
                          <a:pt x="17887" y="399183"/>
                          <a:pt x="12565" y="420473"/>
                        </a:cubicBezTo>
                        <a:cubicBezTo>
                          <a:pt x="12565" y="436440"/>
                          <a:pt x="12565" y="457730"/>
                          <a:pt x="28532" y="479020"/>
                        </a:cubicBezTo>
                        <a:cubicBezTo>
                          <a:pt x="44499" y="452408"/>
                          <a:pt x="134981" y="314024"/>
                          <a:pt x="315945" y="292735"/>
                        </a:cubicBezTo>
                        <a:cubicBezTo>
                          <a:pt x="326590" y="292735"/>
                          <a:pt x="342557" y="292735"/>
                          <a:pt x="353202" y="292735"/>
                        </a:cubicBezTo>
                        <a:cubicBezTo>
                          <a:pt x="459651" y="292735"/>
                          <a:pt x="534166" y="335314"/>
                          <a:pt x="576745" y="372571"/>
                        </a:cubicBezTo>
                        <a:cubicBezTo>
                          <a:pt x="480941" y="133061"/>
                          <a:pt x="433039" y="85159"/>
                          <a:pt x="433039" y="85159"/>
                        </a:cubicBezTo>
                        <a:lnTo>
                          <a:pt x="433039" y="79837"/>
                        </a:lnTo>
                        <a:lnTo>
                          <a:pt x="433039" y="74514"/>
                        </a:lnTo>
                        <a:cubicBezTo>
                          <a:pt x="433039" y="74514"/>
                          <a:pt x="438361" y="58547"/>
                          <a:pt x="427716" y="42579"/>
                        </a:cubicBezTo>
                        <a:cubicBezTo>
                          <a:pt x="417071" y="26612"/>
                          <a:pt x="390459" y="15967"/>
                          <a:pt x="353202" y="15967"/>
                        </a:cubicBezTo>
                        <a:lnTo>
                          <a:pt x="369169" y="85159"/>
                        </a:lnTo>
                        <a:lnTo>
                          <a:pt x="358524" y="79837"/>
                        </a:lnTo>
                        <a:cubicBezTo>
                          <a:pt x="331912" y="63869"/>
                          <a:pt x="299977" y="58547"/>
                          <a:pt x="273365" y="58547"/>
                        </a:cubicBezTo>
                        <a:cubicBezTo>
                          <a:pt x="188206" y="58547"/>
                          <a:pt x="134981" y="122416"/>
                          <a:pt x="134981" y="122416"/>
                        </a:cubicBezTo>
                        <a:lnTo>
                          <a:pt x="124336" y="133061"/>
                        </a:lnTo>
                        <a:lnTo>
                          <a:pt x="108369" y="37257"/>
                        </a:lnTo>
                        <a:close/>
                      </a:path>
                    </a:pathLst>
                  </a:custGeom>
                  <a:solidFill>
                    <a:srgbClr val="471038"/>
                  </a:solidFill>
                  <a:ln w="53196" cap="flat">
                    <a:noFill/>
                    <a:prstDash val="solid"/>
                    <a:miter/>
                  </a:ln>
                </p:spPr>
                <p:txBody>
                  <a:bodyPr rtlCol="0" anchor="ctr"/>
                  <a:lstStyle/>
                  <a:p>
                    <a:endParaRPr lang="en-US"/>
                  </a:p>
                </p:txBody>
              </p:sp>
            </p:grpSp>
            <p:grpSp>
              <p:nvGrpSpPr>
                <p:cNvPr id="78" name="Graphic 19">
                  <a:extLst>
                    <a:ext uri="{FF2B5EF4-FFF2-40B4-BE49-F238E27FC236}">
                      <a16:creationId xmlns:a16="http://schemas.microsoft.com/office/drawing/2014/main" id="{DB7DA153-5779-445B-A224-1B079B7EE2FA}"/>
                    </a:ext>
                  </a:extLst>
                </p:cNvPr>
                <p:cNvGrpSpPr/>
                <p:nvPr/>
              </p:nvGrpSpPr>
              <p:grpSpPr>
                <a:xfrm>
                  <a:off x="2482910" y="9957008"/>
                  <a:ext cx="580147" cy="260799"/>
                  <a:chOff x="2482910" y="9957008"/>
                  <a:chExt cx="580147" cy="260799"/>
                </a:xfrm>
              </p:grpSpPr>
              <p:sp>
                <p:nvSpPr>
                  <p:cNvPr id="79" name="Freeform: Shape 78">
                    <a:extLst>
                      <a:ext uri="{FF2B5EF4-FFF2-40B4-BE49-F238E27FC236}">
                        <a16:creationId xmlns:a16="http://schemas.microsoft.com/office/drawing/2014/main" id="{85B5B797-901A-43FB-9741-FAEAC41DCF90}"/>
                      </a:ext>
                    </a:extLst>
                  </p:cNvPr>
                  <p:cNvSpPr/>
                  <p:nvPr/>
                </p:nvSpPr>
                <p:spPr>
                  <a:xfrm>
                    <a:off x="2488233" y="9959460"/>
                    <a:ext cx="569502" cy="251886"/>
                  </a:xfrm>
                  <a:custGeom>
                    <a:avLst/>
                    <a:gdLst>
                      <a:gd name="connsiteX0" fmla="*/ 292735 w 569502"/>
                      <a:gd name="connsiteY0" fmla="*/ 2871 h 251886"/>
                      <a:gd name="connsiteX1" fmla="*/ 5322 w 569502"/>
                      <a:gd name="connsiteY1" fmla="*/ 189156 h 251886"/>
                      <a:gd name="connsiteX2" fmla="*/ 0 w 569502"/>
                      <a:gd name="connsiteY2" fmla="*/ 189156 h 251886"/>
                      <a:gd name="connsiteX3" fmla="*/ 298058 w 569502"/>
                      <a:gd name="connsiteY3" fmla="*/ 247703 h 251886"/>
                      <a:gd name="connsiteX4" fmla="*/ 569503 w 569502"/>
                      <a:gd name="connsiteY4" fmla="*/ 125287 h 251886"/>
                      <a:gd name="connsiteX5" fmla="*/ 564181 w 569502"/>
                      <a:gd name="connsiteY5" fmla="*/ 98674 h 251886"/>
                      <a:gd name="connsiteX6" fmla="*/ 292735 w 569502"/>
                      <a:gd name="connsiteY6" fmla="*/ 2871 h 25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9502" h="251886">
                        <a:moveTo>
                          <a:pt x="292735" y="2871"/>
                        </a:moveTo>
                        <a:cubicBezTo>
                          <a:pt x="90482" y="24160"/>
                          <a:pt x="5322" y="189156"/>
                          <a:pt x="5322" y="189156"/>
                        </a:cubicBezTo>
                        <a:lnTo>
                          <a:pt x="0" y="189156"/>
                        </a:lnTo>
                        <a:cubicBezTo>
                          <a:pt x="31935" y="231735"/>
                          <a:pt x="111772" y="263670"/>
                          <a:pt x="298058" y="247703"/>
                        </a:cubicBezTo>
                        <a:cubicBezTo>
                          <a:pt x="468376" y="231735"/>
                          <a:pt x="542891" y="178511"/>
                          <a:pt x="569503" y="125287"/>
                        </a:cubicBezTo>
                        <a:cubicBezTo>
                          <a:pt x="569503" y="114642"/>
                          <a:pt x="564181" y="103997"/>
                          <a:pt x="564181" y="98674"/>
                        </a:cubicBezTo>
                        <a:cubicBezTo>
                          <a:pt x="510956" y="40127"/>
                          <a:pt x="420474" y="-13097"/>
                          <a:pt x="292735" y="2871"/>
                        </a:cubicBezTo>
                        <a:close/>
                      </a:path>
                    </a:pathLst>
                  </a:custGeom>
                  <a:solidFill>
                    <a:srgbClr val="D1D2D7"/>
                  </a:solidFill>
                  <a:ln w="53196" cap="flat">
                    <a:noFill/>
                    <a:prstDash val="solid"/>
                    <a:miter/>
                  </a:ln>
                </p:spPr>
                <p:txBody>
                  <a:bodyPr rtlCol="0" anchor="ctr"/>
                  <a:lstStyle/>
                  <a:p>
                    <a:endParaRPr lang="en-US"/>
                  </a:p>
                </p:txBody>
              </p:sp>
              <p:sp>
                <p:nvSpPr>
                  <p:cNvPr id="80" name="Freeform: Shape 79">
                    <a:extLst>
                      <a:ext uri="{FF2B5EF4-FFF2-40B4-BE49-F238E27FC236}">
                        <a16:creationId xmlns:a16="http://schemas.microsoft.com/office/drawing/2014/main" id="{759B9872-5D28-4EBF-90EA-4E24DE181700}"/>
                      </a:ext>
                    </a:extLst>
                  </p:cNvPr>
                  <p:cNvSpPr/>
                  <p:nvPr/>
                </p:nvSpPr>
                <p:spPr>
                  <a:xfrm>
                    <a:off x="2482910" y="9957008"/>
                    <a:ext cx="580147" cy="260799"/>
                  </a:xfrm>
                  <a:custGeom>
                    <a:avLst/>
                    <a:gdLst>
                      <a:gd name="connsiteX0" fmla="*/ 212898 w 580147"/>
                      <a:gd name="connsiteY0" fmla="*/ 260800 h 260799"/>
                      <a:gd name="connsiteX1" fmla="*/ 212898 w 580147"/>
                      <a:gd name="connsiteY1" fmla="*/ 260800 h 260799"/>
                      <a:gd name="connsiteX2" fmla="*/ 5322 w 580147"/>
                      <a:gd name="connsiteY2" fmla="*/ 196930 h 260799"/>
                      <a:gd name="connsiteX3" fmla="*/ 0 w 580147"/>
                      <a:gd name="connsiteY3" fmla="*/ 186286 h 260799"/>
                      <a:gd name="connsiteX4" fmla="*/ 10645 w 580147"/>
                      <a:gd name="connsiteY4" fmla="*/ 186286 h 260799"/>
                      <a:gd name="connsiteX5" fmla="*/ 298058 w 580147"/>
                      <a:gd name="connsiteY5" fmla="*/ 0 h 260799"/>
                      <a:gd name="connsiteX6" fmla="*/ 335315 w 580147"/>
                      <a:gd name="connsiteY6" fmla="*/ 0 h 260799"/>
                      <a:gd name="connsiteX7" fmla="*/ 574825 w 580147"/>
                      <a:gd name="connsiteY7" fmla="*/ 95804 h 260799"/>
                      <a:gd name="connsiteX8" fmla="*/ 574825 w 580147"/>
                      <a:gd name="connsiteY8" fmla="*/ 95804 h 260799"/>
                      <a:gd name="connsiteX9" fmla="*/ 580148 w 580147"/>
                      <a:gd name="connsiteY9" fmla="*/ 127738 h 260799"/>
                      <a:gd name="connsiteX10" fmla="*/ 580148 w 580147"/>
                      <a:gd name="connsiteY10" fmla="*/ 127738 h 260799"/>
                      <a:gd name="connsiteX11" fmla="*/ 580148 w 580147"/>
                      <a:gd name="connsiteY11" fmla="*/ 127738 h 260799"/>
                      <a:gd name="connsiteX12" fmla="*/ 303380 w 580147"/>
                      <a:gd name="connsiteY12" fmla="*/ 250155 h 260799"/>
                      <a:gd name="connsiteX13" fmla="*/ 212898 w 580147"/>
                      <a:gd name="connsiteY13" fmla="*/ 260800 h 260799"/>
                      <a:gd name="connsiteX14" fmla="*/ 15967 w 580147"/>
                      <a:gd name="connsiteY14" fmla="*/ 191608 h 260799"/>
                      <a:gd name="connsiteX15" fmla="*/ 207576 w 580147"/>
                      <a:gd name="connsiteY15" fmla="*/ 244832 h 260799"/>
                      <a:gd name="connsiteX16" fmla="*/ 207576 w 580147"/>
                      <a:gd name="connsiteY16" fmla="*/ 244832 h 260799"/>
                      <a:gd name="connsiteX17" fmla="*/ 303380 w 580147"/>
                      <a:gd name="connsiteY17" fmla="*/ 239510 h 260799"/>
                      <a:gd name="connsiteX18" fmla="*/ 569503 w 580147"/>
                      <a:gd name="connsiteY18" fmla="*/ 122416 h 260799"/>
                      <a:gd name="connsiteX19" fmla="*/ 564180 w 580147"/>
                      <a:gd name="connsiteY19" fmla="*/ 95804 h 260799"/>
                      <a:gd name="connsiteX20" fmla="*/ 335315 w 580147"/>
                      <a:gd name="connsiteY20" fmla="*/ 10645 h 260799"/>
                      <a:gd name="connsiteX21" fmla="*/ 298058 w 580147"/>
                      <a:gd name="connsiteY21" fmla="*/ 10645 h 260799"/>
                      <a:gd name="connsiteX22" fmla="*/ 15967 w 580147"/>
                      <a:gd name="connsiteY22" fmla="*/ 191608 h 26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80147" h="260799">
                        <a:moveTo>
                          <a:pt x="212898" y="260800"/>
                        </a:moveTo>
                        <a:lnTo>
                          <a:pt x="212898" y="260800"/>
                        </a:lnTo>
                        <a:cubicBezTo>
                          <a:pt x="106449" y="260800"/>
                          <a:pt x="37257" y="239510"/>
                          <a:pt x="5322" y="196930"/>
                        </a:cubicBezTo>
                        <a:lnTo>
                          <a:pt x="0" y="186286"/>
                        </a:lnTo>
                        <a:lnTo>
                          <a:pt x="10645" y="186286"/>
                        </a:lnTo>
                        <a:cubicBezTo>
                          <a:pt x="21290" y="164996"/>
                          <a:pt x="111772" y="15967"/>
                          <a:pt x="298058" y="0"/>
                        </a:cubicBezTo>
                        <a:cubicBezTo>
                          <a:pt x="308702" y="0"/>
                          <a:pt x="324670" y="0"/>
                          <a:pt x="335315" y="0"/>
                        </a:cubicBezTo>
                        <a:cubicBezTo>
                          <a:pt x="457731" y="0"/>
                          <a:pt x="537568" y="58547"/>
                          <a:pt x="574825" y="95804"/>
                        </a:cubicBezTo>
                        <a:lnTo>
                          <a:pt x="574825" y="95804"/>
                        </a:lnTo>
                        <a:cubicBezTo>
                          <a:pt x="580148" y="106449"/>
                          <a:pt x="580148" y="117094"/>
                          <a:pt x="580148" y="127738"/>
                        </a:cubicBezTo>
                        <a:lnTo>
                          <a:pt x="580148" y="127738"/>
                        </a:lnTo>
                        <a:lnTo>
                          <a:pt x="580148" y="127738"/>
                        </a:lnTo>
                        <a:cubicBezTo>
                          <a:pt x="548213" y="196930"/>
                          <a:pt x="452409" y="239510"/>
                          <a:pt x="303380" y="250155"/>
                        </a:cubicBezTo>
                        <a:cubicBezTo>
                          <a:pt x="271445" y="255477"/>
                          <a:pt x="239511" y="260800"/>
                          <a:pt x="212898" y="260800"/>
                        </a:cubicBezTo>
                        <a:close/>
                        <a:moveTo>
                          <a:pt x="15967" y="191608"/>
                        </a:moveTo>
                        <a:cubicBezTo>
                          <a:pt x="47902" y="228865"/>
                          <a:pt x="111772" y="244832"/>
                          <a:pt x="207576" y="244832"/>
                        </a:cubicBezTo>
                        <a:lnTo>
                          <a:pt x="207576" y="244832"/>
                        </a:lnTo>
                        <a:cubicBezTo>
                          <a:pt x="234188" y="244832"/>
                          <a:pt x="271445" y="244832"/>
                          <a:pt x="303380" y="239510"/>
                        </a:cubicBezTo>
                        <a:cubicBezTo>
                          <a:pt x="447086" y="223543"/>
                          <a:pt x="532246" y="186286"/>
                          <a:pt x="569503" y="122416"/>
                        </a:cubicBezTo>
                        <a:cubicBezTo>
                          <a:pt x="569503" y="117094"/>
                          <a:pt x="564180" y="106449"/>
                          <a:pt x="564180" y="95804"/>
                        </a:cubicBezTo>
                        <a:cubicBezTo>
                          <a:pt x="532246" y="63869"/>
                          <a:pt x="457731" y="10645"/>
                          <a:pt x="335315" y="10645"/>
                        </a:cubicBezTo>
                        <a:cubicBezTo>
                          <a:pt x="324670" y="10645"/>
                          <a:pt x="308702" y="10645"/>
                          <a:pt x="298058" y="10645"/>
                        </a:cubicBezTo>
                        <a:cubicBezTo>
                          <a:pt x="106449" y="26612"/>
                          <a:pt x="21290" y="180963"/>
                          <a:pt x="15967" y="191608"/>
                        </a:cubicBezTo>
                        <a:close/>
                      </a:path>
                    </a:pathLst>
                  </a:custGeom>
                  <a:solidFill>
                    <a:srgbClr val="98999B"/>
                  </a:solidFill>
                  <a:ln w="53196" cap="flat">
                    <a:noFill/>
                    <a:prstDash val="solid"/>
                    <a:miter/>
                  </a:ln>
                </p:spPr>
                <p:txBody>
                  <a:bodyPr rtlCol="0" anchor="ctr"/>
                  <a:lstStyle/>
                  <a:p>
                    <a:endParaRPr lang="en-US"/>
                  </a:p>
                </p:txBody>
              </p:sp>
            </p:grpSp>
            <p:sp>
              <p:nvSpPr>
                <p:cNvPr id="81" name="Freeform: Shape 80">
                  <a:extLst>
                    <a:ext uri="{FF2B5EF4-FFF2-40B4-BE49-F238E27FC236}">
                      <a16:creationId xmlns:a16="http://schemas.microsoft.com/office/drawing/2014/main" id="{622F4BA7-9BDB-4853-A89B-D265E64D9F25}"/>
                    </a:ext>
                  </a:extLst>
                </p:cNvPr>
                <p:cNvSpPr/>
                <p:nvPr/>
              </p:nvSpPr>
              <p:spPr>
                <a:xfrm>
                  <a:off x="2461620" y="9669596"/>
                  <a:ext cx="587835" cy="479020"/>
                </a:xfrm>
                <a:custGeom>
                  <a:avLst/>
                  <a:gdLst>
                    <a:gd name="connsiteX0" fmla="*/ 585470 w 587835"/>
                    <a:gd name="connsiteY0" fmla="*/ 361926 h 479020"/>
                    <a:gd name="connsiteX1" fmla="*/ 548213 w 587835"/>
                    <a:gd name="connsiteY1" fmla="*/ 266122 h 479020"/>
                    <a:gd name="connsiteX2" fmla="*/ 516278 w 587835"/>
                    <a:gd name="connsiteY2" fmla="*/ 292735 h 479020"/>
                    <a:gd name="connsiteX3" fmla="*/ 447086 w 587835"/>
                    <a:gd name="connsiteY3" fmla="*/ 133061 h 479020"/>
                    <a:gd name="connsiteX4" fmla="*/ 388539 w 587835"/>
                    <a:gd name="connsiteY4" fmla="*/ 21290 h 479020"/>
                    <a:gd name="connsiteX5" fmla="*/ 388539 w 587835"/>
                    <a:gd name="connsiteY5" fmla="*/ 5322 h 479020"/>
                    <a:gd name="connsiteX6" fmla="*/ 351282 w 587835"/>
                    <a:gd name="connsiteY6" fmla="*/ 0 h 479020"/>
                    <a:gd name="connsiteX7" fmla="*/ 367250 w 587835"/>
                    <a:gd name="connsiteY7" fmla="*/ 58547 h 479020"/>
                    <a:gd name="connsiteX8" fmla="*/ 388539 w 587835"/>
                    <a:gd name="connsiteY8" fmla="*/ 111771 h 479020"/>
                    <a:gd name="connsiteX9" fmla="*/ 351282 w 587835"/>
                    <a:gd name="connsiteY9" fmla="*/ 111771 h 479020"/>
                    <a:gd name="connsiteX10" fmla="*/ 234188 w 587835"/>
                    <a:gd name="connsiteY10" fmla="*/ 101127 h 479020"/>
                    <a:gd name="connsiteX11" fmla="*/ 164996 w 587835"/>
                    <a:gd name="connsiteY11" fmla="*/ 122416 h 479020"/>
                    <a:gd name="connsiteX12" fmla="*/ 149029 w 587835"/>
                    <a:gd name="connsiteY12" fmla="*/ 101127 h 479020"/>
                    <a:gd name="connsiteX13" fmla="*/ 143706 w 587835"/>
                    <a:gd name="connsiteY13" fmla="*/ 106449 h 479020"/>
                    <a:gd name="connsiteX14" fmla="*/ 117094 w 587835"/>
                    <a:gd name="connsiteY14" fmla="*/ 21290 h 479020"/>
                    <a:gd name="connsiteX15" fmla="*/ 79837 w 587835"/>
                    <a:gd name="connsiteY15" fmla="*/ 42579 h 479020"/>
                    <a:gd name="connsiteX16" fmla="*/ 101127 w 587835"/>
                    <a:gd name="connsiteY16" fmla="*/ 79837 h 479020"/>
                    <a:gd name="connsiteX17" fmla="*/ 117094 w 587835"/>
                    <a:gd name="connsiteY17" fmla="*/ 223543 h 479020"/>
                    <a:gd name="connsiteX18" fmla="*/ 85159 w 587835"/>
                    <a:gd name="connsiteY18" fmla="*/ 356604 h 479020"/>
                    <a:gd name="connsiteX19" fmla="*/ 42580 w 587835"/>
                    <a:gd name="connsiteY19" fmla="*/ 298057 h 479020"/>
                    <a:gd name="connsiteX20" fmla="*/ 42580 w 587835"/>
                    <a:gd name="connsiteY20" fmla="*/ 292735 h 479020"/>
                    <a:gd name="connsiteX21" fmla="*/ 21290 w 587835"/>
                    <a:gd name="connsiteY21" fmla="*/ 340637 h 479020"/>
                    <a:gd name="connsiteX22" fmla="*/ 0 w 587835"/>
                    <a:gd name="connsiteY22" fmla="*/ 409828 h 479020"/>
                    <a:gd name="connsiteX23" fmla="*/ 21290 w 587835"/>
                    <a:gd name="connsiteY23" fmla="*/ 479020 h 479020"/>
                    <a:gd name="connsiteX24" fmla="*/ 26612 w 587835"/>
                    <a:gd name="connsiteY24" fmla="*/ 479020 h 479020"/>
                    <a:gd name="connsiteX25" fmla="*/ 314025 w 587835"/>
                    <a:gd name="connsiteY25" fmla="*/ 292735 h 479020"/>
                    <a:gd name="connsiteX26" fmla="*/ 585470 w 587835"/>
                    <a:gd name="connsiteY26" fmla="*/ 388538 h 479020"/>
                    <a:gd name="connsiteX27" fmla="*/ 585470 w 587835"/>
                    <a:gd name="connsiteY27" fmla="*/ 361926 h 4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7835" h="479020">
                      <a:moveTo>
                        <a:pt x="585470" y="361926"/>
                      </a:moveTo>
                      <a:cubicBezTo>
                        <a:pt x="569503" y="324669"/>
                        <a:pt x="558858" y="292735"/>
                        <a:pt x="548213" y="266122"/>
                      </a:cubicBezTo>
                      <a:cubicBezTo>
                        <a:pt x="548213" y="287412"/>
                        <a:pt x="537568" y="303379"/>
                        <a:pt x="516278" y="292735"/>
                      </a:cubicBezTo>
                      <a:cubicBezTo>
                        <a:pt x="457731" y="271445"/>
                        <a:pt x="479021" y="175640"/>
                        <a:pt x="447086" y="133061"/>
                      </a:cubicBezTo>
                      <a:cubicBezTo>
                        <a:pt x="415152" y="90481"/>
                        <a:pt x="388539" y="90481"/>
                        <a:pt x="388539" y="21290"/>
                      </a:cubicBezTo>
                      <a:cubicBezTo>
                        <a:pt x="388539" y="15967"/>
                        <a:pt x="388539" y="10645"/>
                        <a:pt x="388539" y="5322"/>
                      </a:cubicBezTo>
                      <a:cubicBezTo>
                        <a:pt x="377895" y="5322"/>
                        <a:pt x="367250" y="0"/>
                        <a:pt x="351282" y="0"/>
                      </a:cubicBezTo>
                      <a:cubicBezTo>
                        <a:pt x="351282" y="5322"/>
                        <a:pt x="356605" y="21290"/>
                        <a:pt x="367250" y="58547"/>
                      </a:cubicBezTo>
                      <a:cubicBezTo>
                        <a:pt x="377895" y="74514"/>
                        <a:pt x="399184" y="90481"/>
                        <a:pt x="388539" y="111771"/>
                      </a:cubicBezTo>
                      <a:cubicBezTo>
                        <a:pt x="377895" y="127739"/>
                        <a:pt x="361927" y="111771"/>
                        <a:pt x="351282" y="111771"/>
                      </a:cubicBezTo>
                      <a:cubicBezTo>
                        <a:pt x="314025" y="101127"/>
                        <a:pt x="266123" y="90481"/>
                        <a:pt x="234188" y="101127"/>
                      </a:cubicBezTo>
                      <a:cubicBezTo>
                        <a:pt x="212898" y="106449"/>
                        <a:pt x="186286" y="127739"/>
                        <a:pt x="164996" y="122416"/>
                      </a:cubicBezTo>
                      <a:cubicBezTo>
                        <a:pt x="154351" y="117094"/>
                        <a:pt x="149029" y="111771"/>
                        <a:pt x="149029" y="101127"/>
                      </a:cubicBezTo>
                      <a:cubicBezTo>
                        <a:pt x="143706" y="106449"/>
                        <a:pt x="143706" y="106449"/>
                        <a:pt x="143706" y="106449"/>
                      </a:cubicBezTo>
                      <a:lnTo>
                        <a:pt x="117094" y="21290"/>
                      </a:lnTo>
                      <a:cubicBezTo>
                        <a:pt x="101127" y="26612"/>
                        <a:pt x="90482" y="37257"/>
                        <a:pt x="79837" y="42579"/>
                      </a:cubicBezTo>
                      <a:cubicBezTo>
                        <a:pt x="90482" y="47902"/>
                        <a:pt x="101127" y="58547"/>
                        <a:pt x="101127" y="79837"/>
                      </a:cubicBezTo>
                      <a:cubicBezTo>
                        <a:pt x="106449" y="149028"/>
                        <a:pt x="101127" y="186286"/>
                        <a:pt x="117094" y="223543"/>
                      </a:cubicBezTo>
                      <a:cubicBezTo>
                        <a:pt x="133061" y="260800"/>
                        <a:pt x="133061" y="298057"/>
                        <a:pt x="85159" y="356604"/>
                      </a:cubicBezTo>
                      <a:cubicBezTo>
                        <a:pt x="37257" y="409828"/>
                        <a:pt x="21290" y="388538"/>
                        <a:pt x="42580" y="298057"/>
                      </a:cubicBezTo>
                      <a:cubicBezTo>
                        <a:pt x="42580" y="298057"/>
                        <a:pt x="42580" y="298057"/>
                        <a:pt x="42580" y="292735"/>
                      </a:cubicBezTo>
                      <a:cubicBezTo>
                        <a:pt x="37257" y="308702"/>
                        <a:pt x="31935" y="324669"/>
                        <a:pt x="21290" y="340637"/>
                      </a:cubicBezTo>
                      <a:cubicBezTo>
                        <a:pt x="10645" y="361926"/>
                        <a:pt x="5322" y="383216"/>
                        <a:pt x="0" y="409828"/>
                      </a:cubicBezTo>
                      <a:cubicBezTo>
                        <a:pt x="0" y="425796"/>
                        <a:pt x="0" y="452408"/>
                        <a:pt x="21290" y="479020"/>
                      </a:cubicBezTo>
                      <a:lnTo>
                        <a:pt x="26612" y="479020"/>
                      </a:lnTo>
                      <a:cubicBezTo>
                        <a:pt x="26612" y="479020"/>
                        <a:pt x="111772" y="314024"/>
                        <a:pt x="314025" y="292735"/>
                      </a:cubicBezTo>
                      <a:cubicBezTo>
                        <a:pt x="441764" y="282089"/>
                        <a:pt x="532246" y="329992"/>
                        <a:pt x="585470" y="388538"/>
                      </a:cubicBezTo>
                      <a:cubicBezTo>
                        <a:pt x="590793" y="377894"/>
                        <a:pt x="585470" y="372571"/>
                        <a:pt x="585470" y="361926"/>
                      </a:cubicBezTo>
                      <a:close/>
                    </a:path>
                  </a:pathLst>
                </a:custGeom>
                <a:solidFill>
                  <a:srgbClr val="534351">
                    <a:alpha val="30000"/>
                  </a:srgbClr>
                </a:solidFill>
                <a:ln w="53196" cap="flat">
                  <a:noFill/>
                  <a:prstDash val="solid"/>
                  <a:miter/>
                </a:ln>
              </p:spPr>
              <p:txBody>
                <a:bodyPr rtlCol="0" anchor="ctr"/>
                <a:lstStyle/>
                <a:p>
                  <a:endParaRPr lang="en-US"/>
                </a:p>
              </p:txBody>
            </p:sp>
          </p:grpSp>
          <p:sp>
            <p:nvSpPr>
              <p:cNvPr id="82" name="Freeform: Shape 81">
                <a:extLst>
                  <a:ext uri="{FF2B5EF4-FFF2-40B4-BE49-F238E27FC236}">
                    <a16:creationId xmlns:a16="http://schemas.microsoft.com/office/drawing/2014/main" id="{EF7E954C-6A34-47B2-A9AA-379B642D533C}"/>
                  </a:ext>
                </a:extLst>
              </p:cNvPr>
              <p:cNvSpPr/>
              <p:nvPr/>
            </p:nvSpPr>
            <p:spPr>
              <a:xfrm>
                <a:off x="2464643" y="10074102"/>
                <a:ext cx="600748" cy="190465"/>
              </a:xfrm>
              <a:custGeom>
                <a:avLst/>
                <a:gdLst>
                  <a:gd name="connsiteX0" fmla="*/ 326970 w 600748"/>
                  <a:gd name="connsiteY0" fmla="*/ 127739 h 190465"/>
                  <a:gd name="connsiteX1" fmla="*/ 7622 w 600748"/>
                  <a:gd name="connsiteY1" fmla="*/ 0 h 190465"/>
                  <a:gd name="connsiteX2" fmla="*/ 151329 w 600748"/>
                  <a:gd name="connsiteY2" fmla="*/ 186286 h 190465"/>
                  <a:gd name="connsiteX3" fmla="*/ 598415 w 600748"/>
                  <a:gd name="connsiteY3" fmla="*/ 5322 h 190465"/>
                  <a:gd name="connsiteX4" fmla="*/ 326970 w 600748"/>
                  <a:gd name="connsiteY4" fmla="*/ 127739 h 190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748" h="190465">
                    <a:moveTo>
                      <a:pt x="326970" y="127739"/>
                    </a:moveTo>
                    <a:cubicBezTo>
                      <a:pt x="18267" y="159673"/>
                      <a:pt x="2300" y="47902"/>
                      <a:pt x="7622" y="0"/>
                    </a:cubicBezTo>
                    <a:cubicBezTo>
                      <a:pt x="-13668" y="90481"/>
                      <a:pt x="2300" y="175641"/>
                      <a:pt x="151329" y="186286"/>
                    </a:cubicBezTo>
                    <a:cubicBezTo>
                      <a:pt x="326970" y="196930"/>
                      <a:pt x="630350" y="202253"/>
                      <a:pt x="598415" y="5322"/>
                    </a:cubicBezTo>
                    <a:cubicBezTo>
                      <a:pt x="571803" y="58547"/>
                      <a:pt x="497288" y="111771"/>
                      <a:pt x="326970" y="127739"/>
                    </a:cubicBezTo>
                    <a:close/>
                  </a:path>
                </a:pathLst>
              </a:custGeom>
              <a:solidFill>
                <a:srgbClr val="D1D2D7"/>
              </a:solidFill>
              <a:ln w="53196" cap="flat">
                <a:noFill/>
                <a:prstDash val="solid"/>
                <a:miter/>
              </a:ln>
            </p:spPr>
            <p:txBody>
              <a:bodyPr rtlCol="0" anchor="ctr"/>
              <a:lstStyle/>
              <a:p>
                <a:endParaRPr lang="en-US"/>
              </a:p>
            </p:txBody>
          </p:sp>
          <p:grpSp>
            <p:nvGrpSpPr>
              <p:cNvPr id="83" name="Graphic 19">
                <a:extLst>
                  <a:ext uri="{FF2B5EF4-FFF2-40B4-BE49-F238E27FC236}">
                    <a16:creationId xmlns:a16="http://schemas.microsoft.com/office/drawing/2014/main" id="{29795167-60C8-4FD1-837F-025E44BF8395}"/>
                  </a:ext>
                </a:extLst>
              </p:cNvPr>
              <p:cNvGrpSpPr/>
              <p:nvPr/>
            </p:nvGrpSpPr>
            <p:grpSpPr>
              <a:xfrm>
                <a:off x="2456298" y="10058134"/>
                <a:ext cx="613937" cy="218220"/>
                <a:chOff x="2456298" y="10058134"/>
                <a:chExt cx="613937" cy="218220"/>
              </a:xfrm>
            </p:grpSpPr>
            <p:sp>
              <p:nvSpPr>
                <p:cNvPr id="84" name="Freeform: Shape 83">
                  <a:extLst>
                    <a:ext uri="{FF2B5EF4-FFF2-40B4-BE49-F238E27FC236}">
                      <a16:creationId xmlns:a16="http://schemas.microsoft.com/office/drawing/2014/main" id="{FBD0B5BD-F334-4CF3-8B6B-FAF526DB46E6}"/>
                    </a:ext>
                  </a:extLst>
                </p:cNvPr>
                <p:cNvSpPr/>
                <p:nvPr/>
              </p:nvSpPr>
              <p:spPr>
                <a:xfrm>
                  <a:off x="2464643" y="10074102"/>
                  <a:ext cx="600748" cy="190465"/>
                </a:xfrm>
                <a:custGeom>
                  <a:avLst/>
                  <a:gdLst>
                    <a:gd name="connsiteX0" fmla="*/ 326970 w 600748"/>
                    <a:gd name="connsiteY0" fmla="*/ 127739 h 190465"/>
                    <a:gd name="connsiteX1" fmla="*/ 7622 w 600748"/>
                    <a:gd name="connsiteY1" fmla="*/ 0 h 190465"/>
                    <a:gd name="connsiteX2" fmla="*/ 151329 w 600748"/>
                    <a:gd name="connsiteY2" fmla="*/ 186286 h 190465"/>
                    <a:gd name="connsiteX3" fmla="*/ 598415 w 600748"/>
                    <a:gd name="connsiteY3" fmla="*/ 5322 h 190465"/>
                    <a:gd name="connsiteX4" fmla="*/ 326970 w 600748"/>
                    <a:gd name="connsiteY4" fmla="*/ 127739 h 1904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748" h="190465">
                      <a:moveTo>
                        <a:pt x="326970" y="127739"/>
                      </a:moveTo>
                      <a:cubicBezTo>
                        <a:pt x="18267" y="159673"/>
                        <a:pt x="2300" y="47902"/>
                        <a:pt x="7622" y="0"/>
                      </a:cubicBezTo>
                      <a:cubicBezTo>
                        <a:pt x="-13668" y="90481"/>
                        <a:pt x="2300" y="175641"/>
                        <a:pt x="151329" y="186286"/>
                      </a:cubicBezTo>
                      <a:cubicBezTo>
                        <a:pt x="326970" y="196930"/>
                        <a:pt x="630350" y="202253"/>
                        <a:pt x="598415" y="5322"/>
                      </a:cubicBezTo>
                      <a:cubicBezTo>
                        <a:pt x="571803" y="58547"/>
                        <a:pt x="497288" y="111771"/>
                        <a:pt x="326970" y="127739"/>
                      </a:cubicBezTo>
                      <a:close/>
                    </a:path>
                  </a:pathLst>
                </a:custGeom>
                <a:solidFill>
                  <a:srgbClr val="AAB7C1"/>
                </a:solidFill>
                <a:ln w="53196" cap="flat">
                  <a:noFill/>
                  <a:prstDash val="solid"/>
                  <a:miter/>
                </a:ln>
              </p:spPr>
              <p:txBody>
                <a:bodyPr rtlCol="0" anchor="ctr"/>
                <a:lstStyle/>
                <a:p>
                  <a:endParaRPr lang="en-US"/>
                </a:p>
              </p:txBody>
            </p:sp>
            <p:sp>
              <p:nvSpPr>
                <p:cNvPr id="85" name="Freeform: Shape 84">
                  <a:extLst>
                    <a:ext uri="{FF2B5EF4-FFF2-40B4-BE49-F238E27FC236}">
                      <a16:creationId xmlns:a16="http://schemas.microsoft.com/office/drawing/2014/main" id="{62A202FC-E88A-4DE6-9730-FAEAE7EA745D}"/>
                    </a:ext>
                  </a:extLst>
                </p:cNvPr>
                <p:cNvSpPr/>
                <p:nvPr/>
              </p:nvSpPr>
              <p:spPr>
                <a:xfrm>
                  <a:off x="2456298" y="10058134"/>
                  <a:ext cx="613937" cy="218220"/>
                </a:xfrm>
                <a:custGeom>
                  <a:avLst/>
                  <a:gdLst>
                    <a:gd name="connsiteX0" fmla="*/ 282090 w 613937"/>
                    <a:gd name="connsiteY0" fmla="*/ 218221 h 218220"/>
                    <a:gd name="connsiteX1" fmla="*/ 159674 w 613937"/>
                    <a:gd name="connsiteY1" fmla="*/ 212898 h 218220"/>
                    <a:gd name="connsiteX2" fmla="*/ 21290 w 613937"/>
                    <a:gd name="connsiteY2" fmla="*/ 154351 h 218220"/>
                    <a:gd name="connsiteX3" fmla="*/ 5322 w 613937"/>
                    <a:gd name="connsiteY3" fmla="*/ 15968 h 218220"/>
                    <a:gd name="connsiteX4" fmla="*/ 15967 w 613937"/>
                    <a:gd name="connsiteY4" fmla="*/ 15968 h 218220"/>
                    <a:gd name="connsiteX5" fmla="*/ 37257 w 613937"/>
                    <a:gd name="connsiteY5" fmla="*/ 85159 h 218220"/>
                    <a:gd name="connsiteX6" fmla="*/ 329992 w 613937"/>
                    <a:gd name="connsiteY6" fmla="*/ 133061 h 218220"/>
                    <a:gd name="connsiteX7" fmla="*/ 596115 w 613937"/>
                    <a:gd name="connsiteY7" fmla="*/ 15968 h 218220"/>
                    <a:gd name="connsiteX8" fmla="*/ 606760 w 613937"/>
                    <a:gd name="connsiteY8" fmla="*/ 0 h 218220"/>
                    <a:gd name="connsiteX9" fmla="*/ 612083 w 613937"/>
                    <a:gd name="connsiteY9" fmla="*/ 15968 h 218220"/>
                    <a:gd name="connsiteX10" fmla="*/ 585470 w 613937"/>
                    <a:gd name="connsiteY10" fmla="*/ 127739 h 218220"/>
                    <a:gd name="connsiteX11" fmla="*/ 282090 w 613937"/>
                    <a:gd name="connsiteY11" fmla="*/ 218221 h 218220"/>
                    <a:gd name="connsiteX12" fmla="*/ 15967 w 613937"/>
                    <a:gd name="connsiteY12" fmla="*/ 63870 h 218220"/>
                    <a:gd name="connsiteX13" fmla="*/ 37257 w 613937"/>
                    <a:gd name="connsiteY13" fmla="*/ 149029 h 218220"/>
                    <a:gd name="connsiteX14" fmla="*/ 164996 w 613937"/>
                    <a:gd name="connsiteY14" fmla="*/ 202253 h 218220"/>
                    <a:gd name="connsiteX15" fmla="*/ 287413 w 613937"/>
                    <a:gd name="connsiteY15" fmla="*/ 207575 h 218220"/>
                    <a:gd name="connsiteX16" fmla="*/ 580148 w 613937"/>
                    <a:gd name="connsiteY16" fmla="*/ 127739 h 218220"/>
                    <a:gd name="connsiteX17" fmla="*/ 606760 w 613937"/>
                    <a:gd name="connsiteY17" fmla="*/ 42580 h 218220"/>
                    <a:gd name="connsiteX18" fmla="*/ 340637 w 613937"/>
                    <a:gd name="connsiteY18" fmla="*/ 149029 h 218220"/>
                    <a:gd name="connsiteX19" fmla="*/ 42580 w 613937"/>
                    <a:gd name="connsiteY19" fmla="*/ 95804 h 218220"/>
                    <a:gd name="connsiteX20" fmla="*/ 15967 w 613937"/>
                    <a:gd name="connsiteY20" fmla="*/ 63870 h 21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3937" h="218220">
                      <a:moveTo>
                        <a:pt x="282090" y="218221"/>
                      </a:moveTo>
                      <a:cubicBezTo>
                        <a:pt x="244833" y="218221"/>
                        <a:pt x="207576" y="218221"/>
                        <a:pt x="159674" y="212898"/>
                      </a:cubicBezTo>
                      <a:cubicBezTo>
                        <a:pt x="95804" y="207575"/>
                        <a:pt x="47902" y="186286"/>
                        <a:pt x="21290" y="154351"/>
                      </a:cubicBezTo>
                      <a:cubicBezTo>
                        <a:pt x="0" y="122416"/>
                        <a:pt x="-5322" y="74514"/>
                        <a:pt x="5322" y="15968"/>
                      </a:cubicBezTo>
                      <a:lnTo>
                        <a:pt x="15967" y="15968"/>
                      </a:lnTo>
                      <a:cubicBezTo>
                        <a:pt x="15967" y="31935"/>
                        <a:pt x="15967" y="63870"/>
                        <a:pt x="37257" y="85159"/>
                      </a:cubicBezTo>
                      <a:cubicBezTo>
                        <a:pt x="79837" y="133061"/>
                        <a:pt x="180964" y="149029"/>
                        <a:pt x="329992" y="133061"/>
                      </a:cubicBezTo>
                      <a:cubicBezTo>
                        <a:pt x="473699" y="117094"/>
                        <a:pt x="564180" y="79837"/>
                        <a:pt x="596115" y="15968"/>
                      </a:cubicBezTo>
                      <a:lnTo>
                        <a:pt x="606760" y="0"/>
                      </a:lnTo>
                      <a:lnTo>
                        <a:pt x="612083" y="15968"/>
                      </a:lnTo>
                      <a:cubicBezTo>
                        <a:pt x="617405" y="58547"/>
                        <a:pt x="612083" y="95804"/>
                        <a:pt x="585470" y="127739"/>
                      </a:cubicBezTo>
                      <a:cubicBezTo>
                        <a:pt x="537568" y="191608"/>
                        <a:pt x="436442" y="218221"/>
                        <a:pt x="282090" y="218221"/>
                      </a:cubicBezTo>
                      <a:close/>
                      <a:moveTo>
                        <a:pt x="15967" y="63870"/>
                      </a:moveTo>
                      <a:cubicBezTo>
                        <a:pt x="10645" y="101127"/>
                        <a:pt x="21290" y="127739"/>
                        <a:pt x="37257" y="149029"/>
                      </a:cubicBezTo>
                      <a:cubicBezTo>
                        <a:pt x="58547" y="180963"/>
                        <a:pt x="101127" y="196931"/>
                        <a:pt x="164996" y="202253"/>
                      </a:cubicBezTo>
                      <a:cubicBezTo>
                        <a:pt x="207576" y="207575"/>
                        <a:pt x="250155" y="207575"/>
                        <a:pt x="287413" y="207575"/>
                      </a:cubicBezTo>
                      <a:cubicBezTo>
                        <a:pt x="441764" y="207575"/>
                        <a:pt x="537568" y="180963"/>
                        <a:pt x="580148" y="127739"/>
                      </a:cubicBezTo>
                      <a:cubicBezTo>
                        <a:pt x="601438" y="106449"/>
                        <a:pt x="606760" y="74514"/>
                        <a:pt x="606760" y="42580"/>
                      </a:cubicBezTo>
                      <a:cubicBezTo>
                        <a:pt x="564180" y="101127"/>
                        <a:pt x="479021" y="138384"/>
                        <a:pt x="340637" y="149029"/>
                      </a:cubicBezTo>
                      <a:cubicBezTo>
                        <a:pt x="186286" y="164996"/>
                        <a:pt x="85159" y="143706"/>
                        <a:pt x="42580" y="95804"/>
                      </a:cubicBezTo>
                      <a:cubicBezTo>
                        <a:pt x="26612" y="85159"/>
                        <a:pt x="15967" y="74514"/>
                        <a:pt x="15967" y="63870"/>
                      </a:cubicBezTo>
                      <a:close/>
                    </a:path>
                  </a:pathLst>
                </a:custGeom>
                <a:solidFill>
                  <a:srgbClr val="818B91"/>
                </a:solidFill>
                <a:ln w="53196" cap="flat">
                  <a:noFill/>
                  <a:prstDash val="solid"/>
                  <a:miter/>
                </a:ln>
              </p:spPr>
              <p:txBody>
                <a:bodyPr rtlCol="0" anchor="ctr"/>
                <a:lstStyle/>
                <a:p>
                  <a:endParaRPr lang="en-US"/>
                </a:p>
              </p:txBody>
            </p:sp>
          </p:grpSp>
          <p:grpSp>
            <p:nvGrpSpPr>
              <p:cNvPr id="86" name="Graphic 19">
                <a:extLst>
                  <a:ext uri="{FF2B5EF4-FFF2-40B4-BE49-F238E27FC236}">
                    <a16:creationId xmlns:a16="http://schemas.microsoft.com/office/drawing/2014/main" id="{82EFAB34-FC46-4BA9-B882-09C2826AC862}"/>
                  </a:ext>
                </a:extLst>
              </p:cNvPr>
              <p:cNvGrpSpPr/>
              <p:nvPr/>
            </p:nvGrpSpPr>
            <p:grpSpPr>
              <a:xfrm>
                <a:off x="2578714" y="9733465"/>
                <a:ext cx="282090" cy="74514"/>
                <a:chOff x="2578714" y="9733465"/>
                <a:chExt cx="282090" cy="74514"/>
              </a:xfrm>
              <a:solidFill>
                <a:srgbClr val="662550"/>
              </a:solidFill>
            </p:grpSpPr>
            <p:sp>
              <p:nvSpPr>
                <p:cNvPr id="87" name="Freeform: Shape 86">
                  <a:extLst>
                    <a:ext uri="{FF2B5EF4-FFF2-40B4-BE49-F238E27FC236}">
                      <a16:creationId xmlns:a16="http://schemas.microsoft.com/office/drawing/2014/main" id="{9AAF467B-686F-47E7-A103-6A999499EF94}"/>
                    </a:ext>
                  </a:extLst>
                </p:cNvPr>
                <p:cNvSpPr/>
                <p:nvPr/>
              </p:nvSpPr>
              <p:spPr>
                <a:xfrm>
                  <a:off x="2823547" y="9733465"/>
                  <a:ext cx="37257" cy="53224"/>
                </a:xfrm>
                <a:custGeom>
                  <a:avLst/>
                  <a:gdLst>
                    <a:gd name="connsiteX0" fmla="*/ 0 w 37257"/>
                    <a:gd name="connsiteY0" fmla="*/ 0 h 53224"/>
                    <a:gd name="connsiteX1" fmla="*/ 10645 w 37257"/>
                    <a:gd name="connsiteY1" fmla="*/ 5322 h 53224"/>
                    <a:gd name="connsiteX2" fmla="*/ 26612 w 37257"/>
                    <a:gd name="connsiteY2" fmla="*/ 21290 h 53224"/>
                    <a:gd name="connsiteX3" fmla="*/ 31935 w 37257"/>
                    <a:gd name="connsiteY3" fmla="*/ 31935 h 53224"/>
                    <a:gd name="connsiteX4" fmla="*/ 37257 w 37257"/>
                    <a:gd name="connsiteY4" fmla="*/ 42580 h 53224"/>
                    <a:gd name="connsiteX5" fmla="*/ 37257 w 37257"/>
                    <a:gd name="connsiteY5" fmla="*/ 53224 h 53224"/>
                    <a:gd name="connsiteX6" fmla="*/ 26612 w 37257"/>
                    <a:gd name="connsiteY6" fmla="*/ 47902 h 53224"/>
                    <a:gd name="connsiteX7" fmla="*/ 10645 w 37257"/>
                    <a:gd name="connsiteY7" fmla="*/ 31935 h 53224"/>
                    <a:gd name="connsiteX8" fmla="*/ 0 w 37257"/>
                    <a:gd name="connsiteY8" fmla="*/ 15968 h 53224"/>
                    <a:gd name="connsiteX9" fmla="*/ 0 w 37257"/>
                    <a:gd name="connsiteY9" fmla="*/ 0 h 53224"/>
                    <a:gd name="connsiteX10" fmla="*/ 0 w 37257"/>
                    <a:gd name="connsiteY10" fmla="*/ 0 h 5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57" h="53224">
                      <a:moveTo>
                        <a:pt x="0" y="0"/>
                      </a:moveTo>
                      <a:cubicBezTo>
                        <a:pt x="0" y="0"/>
                        <a:pt x="5323" y="0"/>
                        <a:pt x="10645" y="5322"/>
                      </a:cubicBezTo>
                      <a:cubicBezTo>
                        <a:pt x="15968" y="10645"/>
                        <a:pt x="21290" y="15968"/>
                        <a:pt x="26612" y="21290"/>
                      </a:cubicBezTo>
                      <a:cubicBezTo>
                        <a:pt x="26612" y="26612"/>
                        <a:pt x="31935" y="26612"/>
                        <a:pt x="31935" y="31935"/>
                      </a:cubicBezTo>
                      <a:cubicBezTo>
                        <a:pt x="31935" y="37257"/>
                        <a:pt x="37257" y="37257"/>
                        <a:pt x="37257" y="42580"/>
                      </a:cubicBezTo>
                      <a:cubicBezTo>
                        <a:pt x="37257" y="47902"/>
                        <a:pt x="37257" y="53224"/>
                        <a:pt x="37257" y="53224"/>
                      </a:cubicBezTo>
                      <a:cubicBezTo>
                        <a:pt x="37257" y="53224"/>
                        <a:pt x="31935" y="53224"/>
                        <a:pt x="26612" y="47902"/>
                      </a:cubicBezTo>
                      <a:cubicBezTo>
                        <a:pt x="21290" y="42580"/>
                        <a:pt x="15968" y="37257"/>
                        <a:pt x="10645" y="31935"/>
                      </a:cubicBezTo>
                      <a:cubicBezTo>
                        <a:pt x="5323" y="26612"/>
                        <a:pt x="0" y="21290"/>
                        <a:pt x="0" y="15968"/>
                      </a:cubicBezTo>
                      <a:cubicBezTo>
                        <a:pt x="5323" y="10645"/>
                        <a:pt x="5323" y="5322"/>
                        <a:pt x="0" y="0"/>
                      </a:cubicBezTo>
                      <a:cubicBezTo>
                        <a:pt x="5323" y="5322"/>
                        <a:pt x="0" y="0"/>
                        <a:pt x="0" y="0"/>
                      </a:cubicBezTo>
                      <a:close/>
                    </a:path>
                  </a:pathLst>
                </a:custGeom>
                <a:solidFill>
                  <a:srgbClr val="662550"/>
                </a:solidFill>
                <a:ln w="53196"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DAF6908D-741D-4B23-8B5B-6FCBA6502EA1}"/>
                    </a:ext>
                  </a:extLst>
                </p:cNvPr>
                <p:cNvSpPr/>
                <p:nvPr/>
              </p:nvSpPr>
              <p:spPr>
                <a:xfrm>
                  <a:off x="2578714" y="9776045"/>
                  <a:ext cx="21289" cy="31934"/>
                </a:xfrm>
                <a:custGeom>
                  <a:avLst/>
                  <a:gdLst>
                    <a:gd name="connsiteX0" fmla="*/ 21290 w 21289"/>
                    <a:gd name="connsiteY0" fmla="*/ 0 h 31934"/>
                    <a:gd name="connsiteX1" fmla="*/ 21290 w 21289"/>
                    <a:gd name="connsiteY1" fmla="*/ 5322 h 31934"/>
                    <a:gd name="connsiteX2" fmla="*/ 15967 w 21289"/>
                    <a:gd name="connsiteY2" fmla="*/ 15967 h 31934"/>
                    <a:gd name="connsiteX3" fmla="*/ 10645 w 21289"/>
                    <a:gd name="connsiteY3" fmla="*/ 26612 h 31934"/>
                    <a:gd name="connsiteX4" fmla="*/ 5322 w 21289"/>
                    <a:gd name="connsiteY4" fmla="*/ 31935 h 31934"/>
                    <a:gd name="connsiteX5" fmla="*/ 0 w 21289"/>
                    <a:gd name="connsiteY5" fmla="*/ 26612 h 31934"/>
                    <a:gd name="connsiteX6" fmla="*/ 0 w 21289"/>
                    <a:gd name="connsiteY6" fmla="*/ 21290 h 31934"/>
                    <a:gd name="connsiteX7" fmla="*/ 0 w 21289"/>
                    <a:gd name="connsiteY7" fmla="*/ 10645 h 31934"/>
                    <a:gd name="connsiteX8" fmla="*/ 10645 w 21289"/>
                    <a:gd name="connsiteY8" fmla="*/ 0 h 31934"/>
                    <a:gd name="connsiteX9" fmla="*/ 21290 w 21289"/>
                    <a:gd name="connsiteY9" fmla="*/ 0 h 3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89" h="31934">
                      <a:moveTo>
                        <a:pt x="21290" y="0"/>
                      </a:moveTo>
                      <a:cubicBezTo>
                        <a:pt x="21290" y="0"/>
                        <a:pt x="21290" y="5322"/>
                        <a:pt x="21290" y="5322"/>
                      </a:cubicBezTo>
                      <a:cubicBezTo>
                        <a:pt x="21290" y="10645"/>
                        <a:pt x="21290" y="15967"/>
                        <a:pt x="15967" y="15967"/>
                      </a:cubicBezTo>
                      <a:cubicBezTo>
                        <a:pt x="15967" y="21290"/>
                        <a:pt x="10645" y="26612"/>
                        <a:pt x="10645" y="26612"/>
                      </a:cubicBezTo>
                      <a:cubicBezTo>
                        <a:pt x="10645" y="31935"/>
                        <a:pt x="5322" y="31935"/>
                        <a:pt x="5322" y="31935"/>
                      </a:cubicBezTo>
                      <a:cubicBezTo>
                        <a:pt x="5322" y="31935"/>
                        <a:pt x="5322" y="31935"/>
                        <a:pt x="0" y="26612"/>
                      </a:cubicBezTo>
                      <a:cubicBezTo>
                        <a:pt x="0" y="26612"/>
                        <a:pt x="0" y="21290"/>
                        <a:pt x="0" y="21290"/>
                      </a:cubicBezTo>
                      <a:cubicBezTo>
                        <a:pt x="0" y="15967"/>
                        <a:pt x="0" y="15967"/>
                        <a:pt x="0" y="10645"/>
                      </a:cubicBezTo>
                      <a:cubicBezTo>
                        <a:pt x="0" y="5322"/>
                        <a:pt x="5322" y="0"/>
                        <a:pt x="10645" y="0"/>
                      </a:cubicBezTo>
                      <a:cubicBezTo>
                        <a:pt x="15967" y="0"/>
                        <a:pt x="21290" y="0"/>
                        <a:pt x="21290" y="0"/>
                      </a:cubicBezTo>
                      <a:close/>
                    </a:path>
                  </a:pathLst>
                </a:custGeom>
                <a:solidFill>
                  <a:srgbClr val="662550"/>
                </a:solidFill>
                <a:ln w="53196" cap="flat">
                  <a:noFill/>
                  <a:prstDash val="solid"/>
                  <a:miter/>
                </a:ln>
              </p:spPr>
              <p:txBody>
                <a:bodyPr rtlCol="0" anchor="ctr"/>
                <a:lstStyle/>
                <a:p>
                  <a:endParaRPr lang="en-US"/>
                </a:p>
              </p:txBody>
            </p:sp>
          </p:grpSp>
          <p:grpSp>
            <p:nvGrpSpPr>
              <p:cNvPr id="89" name="Graphic 19">
                <a:extLst>
                  <a:ext uri="{FF2B5EF4-FFF2-40B4-BE49-F238E27FC236}">
                    <a16:creationId xmlns:a16="http://schemas.microsoft.com/office/drawing/2014/main" id="{01F8CF86-7CB5-45E7-857E-A9B664656D83}"/>
                  </a:ext>
                </a:extLst>
              </p:cNvPr>
              <p:cNvGrpSpPr/>
              <p:nvPr/>
            </p:nvGrpSpPr>
            <p:grpSpPr>
              <a:xfrm>
                <a:off x="2593867" y="9776045"/>
                <a:ext cx="309517" cy="109944"/>
                <a:chOff x="2593867" y="9776045"/>
                <a:chExt cx="309517" cy="109944"/>
              </a:xfrm>
            </p:grpSpPr>
            <p:sp>
              <p:nvSpPr>
                <p:cNvPr id="90" name="Freeform: Shape 89">
                  <a:extLst>
                    <a:ext uri="{FF2B5EF4-FFF2-40B4-BE49-F238E27FC236}">
                      <a16:creationId xmlns:a16="http://schemas.microsoft.com/office/drawing/2014/main" id="{8D72DA43-7883-414E-86EB-31033DDC0F86}"/>
                    </a:ext>
                  </a:extLst>
                </p:cNvPr>
                <p:cNvSpPr/>
                <p:nvPr/>
              </p:nvSpPr>
              <p:spPr>
                <a:xfrm>
                  <a:off x="2593867" y="9796878"/>
                  <a:ext cx="299318" cy="89111"/>
                </a:xfrm>
                <a:custGeom>
                  <a:avLst/>
                  <a:gdLst>
                    <a:gd name="connsiteX0" fmla="*/ 277583 w 299318"/>
                    <a:gd name="connsiteY0" fmla="*/ 59003 h 89111"/>
                    <a:gd name="connsiteX1" fmla="*/ 48717 w 299318"/>
                    <a:gd name="connsiteY1" fmla="*/ 80293 h 89111"/>
                    <a:gd name="connsiteX2" fmla="*/ 815 w 299318"/>
                    <a:gd name="connsiteY2" fmla="*/ 59003 h 89111"/>
                    <a:gd name="connsiteX3" fmla="*/ 160489 w 299318"/>
                    <a:gd name="connsiteY3" fmla="*/ 456 h 89111"/>
                    <a:gd name="connsiteX4" fmla="*/ 277583 w 299318"/>
                    <a:gd name="connsiteY4" fmla="*/ 59003 h 8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318" h="89111">
                      <a:moveTo>
                        <a:pt x="277583" y="59003"/>
                      </a:moveTo>
                      <a:cubicBezTo>
                        <a:pt x="277583" y="59003"/>
                        <a:pt x="160489" y="21746"/>
                        <a:pt x="48717" y="80293"/>
                      </a:cubicBezTo>
                      <a:cubicBezTo>
                        <a:pt x="16783" y="101582"/>
                        <a:pt x="-4507" y="80293"/>
                        <a:pt x="815" y="59003"/>
                      </a:cubicBezTo>
                      <a:cubicBezTo>
                        <a:pt x="6138" y="37713"/>
                        <a:pt x="64685" y="-4867"/>
                        <a:pt x="160489" y="456"/>
                      </a:cubicBezTo>
                      <a:cubicBezTo>
                        <a:pt x="309518" y="456"/>
                        <a:pt x="320162" y="64325"/>
                        <a:pt x="277583" y="59003"/>
                      </a:cubicBezTo>
                      <a:close/>
                    </a:path>
                  </a:pathLst>
                </a:custGeom>
                <a:solidFill>
                  <a:srgbClr val="F3A01E"/>
                </a:solidFill>
                <a:ln w="53196"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85E5ADE8-3BED-453F-8AB3-A443664C63AD}"/>
                    </a:ext>
                  </a:extLst>
                </p:cNvPr>
                <p:cNvSpPr/>
                <p:nvPr/>
              </p:nvSpPr>
              <p:spPr>
                <a:xfrm>
                  <a:off x="2594682" y="9776045"/>
                  <a:ext cx="308702" cy="103492"/>
                </a:xfrm>
                <a:custGeom>
                  <a:avLst/>
                  <a:gdLst>
                    <a:gd name="connsiteX0" fmla="*/ 276768 w 308702"/>
                    <a:gd name="connsiteY0" fmla="*/ 79837 h 103492"/>
                    <a:gd name="connsiteX1" fmla="*/ 218221 w 308702"/>
                    <a:gd name="connsiteY1" fmla="*/ 69192 h 103492"/>
                    <a:gd name="connsiteX2" fmla="*/ 186286 w 308702"/>
                    <a:gd name="connsiteY2" fmla="*/ 69192 h 103492"/>
                    <a:gd name="connsiteX3" fmla="*/ 159674 w 308702"/>
                    <a:gd name="connsiteY3" fmla="*/ 69192 h 103492"/>
                    <a:gd name="connsiteX4" fmla="*/ 133061 w 308702"/>
                    <a:gd name="connsiteY4" fmla="*/ 74514 h 103492"/>
                    <a:gd name="connsiteX5" fmla="*/ 106449 w 308702"/>
                    <a:gd name="connsiteY5" fmla="*/ 79837 h 103492"/>
                    <a:gd name="connsiteX6" fmla="*/ 79837 w 308702"/>
                    <a:gd name="connsiteY6" fmla="*/ 85159 h 103492"/>
                    <a:gd name="connsiteX7" fmla="*/ 53225 w 308702"/>
                    <a:gd name="connsiteY7" fmla="*/ 95804 h 103492"/>
                    <a:gd name="connsiteX8" fmla="*/ 53225 w 308702"/>
                    <a:gd name="connsiteY8" fmla="*/ 95804 h 103492"/>
                    <a:gd name="connsiteX9" fmla="*/ 42580 w 308702"/>
                    <a:gd name="connsiteY9" fmla="*/ 101127 h 103492"/>
                    <a:gd name="connsiteX10" fmla="*/ 26612 w 308702"/>
                    <a:gd name="connsiteY10" fmla="*/ 101127 h 103492"/>
                    <a:gd name="connsiteX11" fmla="*/ 5322 w 308702"/>
                    <a:gd name="connsiteY11" fmla="*/ 85159 h 103492"/>
                    <a:gd name="connsiteX12" fmla="*/ 10645 w 308702"/>
                    <a:gd name="connsiteY12" fmla="*/ 58547 h 103492"/>
                    <a:gd name="connsiteX13" fmla="*/ 31935 w 308702"/>
                    <a:gd name="connsiteY13" fmla="*/ 37257 h 103492"/>
                    <a:gd name="connsiteX14" fmla="*/ 58547 w 308702"/>
                    <a:gd name="connsiteY14" fmla="*/ 21290 h 103492"/>
                    <a:gd name="connsiteX15" fmla="*/ 85159 w 308702"/>
                    <a:gd name="connsiteY15" fmla="*/ 10645 h 103492"/>
                    <a:gd name="connsiteX16" fmla="*/ 111772 w 308702"/>
                    <a:gd name="connsiteY16" fmla="*/ 5322 h 103492"/>
                    <a:gd name="connsiteX17" fmla="*/ 138384 w 308702"/>
                    <a:gd name="connsiteY17" fmla="*/ 0 h 103492"/>
                    <a:gd name="connsiteX18" fmla="*/ 164996 w 308702"/>
                    <a:gd name="connsiteY18" fmla="*/ 0 h 103492"/>
                    <a:gd name="connsiteX19" fmla="*/ 191608 w 308702"/>
                    <a:gd name="connsiteY19" fmla="*/ 0 h 103492"/>
                    <a:gd name="connsiteX20" fmla="*/ 218221 w 308702"/>
                    <a:gd name="connsiteY20" fmla="*/ 5322 h 103492"/>
                    <a:gd name="connsiteX21" fmla="*/ 244833 w 308702"/>
                    <a:gd name="connsiteY21" fmla="*/ 10645 h 103492"/>
                    <a:gd name="connsiteX22" fmla="*/ 271445 w 308702"/>
                    <a:gd name="connsiteY22" fmla="*/ 21290 h 103492"/>
                    <a:gd name="connsiteX23" fmla="*/ 292735 w 308702"/>
                    <a:gd name="connsiteY23" fmla="*/ 37257 h 103492"/>
                    <a:gd name="connsiteX24" fmla="*/ 308702 w 308702"/>
                    <a:gd name="connsiteY24" fmla="*/ 58547 h 103492"/>
                    <a:gd name="connsiteX25" fmla="*/ 298058 w 308702"/>
                    <a:gd name="connsiteY25" fmla="*/ 69192 h 103492"/>
                    <a:gd name="connsiteX26" fmla="*/ 292735 w 308702"/>
                    <a:gd name="connsiteY26" fmla="*/ 69192 h 103492"/>
                    <a:gd name="connsiteX27" fmla="*/ 276768 w 308702"/>
                    <a:gd name="connsiteY27" fmla="*/ 79837 h 103492"/>
                    <a:gd name="connsiteX28" fmla="*/ 276768 w 308702"/>
                    <a:gd name="connsiteY28" fmla="*/ 79837 h 103492"/>
                    <a:gd name="connsiteX29" fmla="*/ 276768 w 308702"/>
                    <a:gd name="connsiteY29" fmla="*/ 79837 h 103492"/>
                    <a:gd name="connsiteX30" fmla="*/ 276768 w 308702"/>
                    <a:gd name="connsiteY30" fmla="*/ 79837 h 103492"/>
                    <a:gd name="connsiteX31" fmla="*/ 282090 w 308702"/>
                    <a:gd name="connsiteY31" fmla="*/ 79837 h 103492"/>
                    <a:gd name="connsiteX32" fmla="*/ 287413 w 308702"/>
                    <a:gd name="connsiteY32" fmla="*/ 79837 h 103492"/>
                    <a:gd name="connsiteX33" fmla="*/ 292735 w 308702"/>
                    <a:gd name="connsiteY33" fmla="*/ 69192 h 103492"/>
                    <a:gd name="connsiteX34" fmla="*/ 276768 w 308702"/>
                    <a:gd name="connsiteY34" fmla="*/ 47902 h 103492"/>
                    <a:gd name="connsiteX35" fmla="*/ 250156 w 308702"/>
                    <a:gd name="connsiteY35" fmla="*/ 37257 h 103492"/>
                    <a:gd name="connsiteX36" fmla="*/ 223543 w 308702"/>
                    <a:gd name="connsiteY36" fmla="*/ 31935 h 103492"/>
                    <a:gd name="connsiteX37" fmla="*/ 196931 w 308702"/>
                    <a:gd name="connsiteY37" fmla="*/ 26612 h 103492"/>
                    <a:gd name="connsiteX38" fmla="*/ 170319 w 308702"/>
                    <a:gd name="connsiteY38" fmla="*/ 26612 h 103492"/>
                    <a:gd name="connsiteX39" fmla="*/ 143706 w 308702"/>
                    <a:gd name="connsiteY39" fmla="*/ 26612 h 103492"/>
                    <a:gd name="connsiteX40" fmla="*/ 117094 w 308702"/>
                    <a:gd name="connsiteY40" fmla="*/ 26612 h 103492"/>
                    <a:gd name="connsiteX41" fmla="*/ 90482 w 308702"/>
                    <a:gd name="connsiteY41" fmla="*/ 31935 h 103492"/>
                    <a:gd name="connsiteX42" fmla="*/ 74514 w 308702"/>
                    <a:gd name="connsiteY42" fmla="*/ 31935 h 103492"/>
                    <a:gd name="connsiteX43" fmla="*/ 47902 w 308702"/>
                    <a:gd name="connsiteY43" fmla="*/ 42579 h 103492"/>
                    <a:gd name="connsiteX44" fmla="*/ 26612 w 308702"/>
                    <a:gd name="connsiteY44" fmla="*/ 53224 h 103492"/>
                    <a:gd name="connsiteX45" fmla="*/ 5322 w 308702"/>
                    <a:gd name="connsiteY45" fmla="*/ 69192 h 103492"/>
                    <a:gd name="connsiteX46" fmla="*/ 0 w 308702"/>
                    <a:gd name="connsiteY46" fmla="*/ 90481 h 103492"/>
                    <a:gd name="connsiteX47" fmla="*/ 21290 w 308702"/>
                    <a:gd name="connsiteY47" fmla="*/ 101127 h 103492"/>
                    <a:gd name="connsiteX48" fmla="*/ 31935 w 308702"/>
                    <a:gd name="connsiteY48" fmla="*/ 101127 h 103492"/>
                    <a:gd name="connsiteX49" fmla="*/ 42580 w 308702"/>
                    <a:gd name="connsiteY49" fmla="*/ 95804 h 103492"/>
                    <a:gd name="connsiteX50" fmla="*/ 42580 w 308702"/>
                    <a:gd name="connsiteY50" fmla="*/ 95804 h 103492"/>
                    <a:gd name="connsiteX51" fmla="*/ 69192 w 308702"/>
                    <a:gd name="connsiteY51" fmla="*/ 85159 h 103492"/>
                    <a:gd name="connsiteX52" fmla="*/ 95804 w 308702"/>
                    <a:gd name="connsiteY52" fmla="*/ 74514 h 103492"/>
                    <a:gd name="connsiteX53" fmla="*/ 122417 w 308702"/>
                    <a:gd name="connsiteY53" fmla="*/ 69192 h 103492"/>
                    <a:gd name="connsiteX54" fmla="*/ 154351 w 308702"/>
                    <a:gd name="connsiteY54" fmla="*/ 63869 h 103492"/>
                    <a:gd name="connsiteX55" fmla="*/ 186286 w 308702"/>
                    <a:gd name="connsiteY55" fmla="*/ 63869 h 103492"/>
                    <a:gd name="connsiteX56" fmla="*/ 218221 w 308702"/>
                    <a:gd name="connsiteY56" fmla="*/ 69192 h 103492"/>
                    <a:gd name="connsiteX57" fmla="*/ 276768 w 308702"/>
                    <a:gd name="connsiteY57" fmla="*/ 79837 h 103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08702" h="103492">
                      <a:moveTo>
                        <a:pt x="276768" y="79837"/>
                      </a:moveTo>
                      <a:cubicBezTo>
                        <a:pt x="255478" y="74514"/>
                        <a:pt x="239511" y="74514"/>
                        <a:pt x="218221" y="69192"/>
                      </a:cubicBezTo>
                      <a:cubicBezTo>
                        <a:pt x="207576" y="69192"/>
                        <a:pt x="196931" y="69192"/>
                        <a:pt x="186286" y="69192"/>
                      </a:cubicBezTo>
                      <a:cubicBezTo>
                        <a:pt x="175641" y="69192"/>
                        <a:pt x="164996" y="69192"/>
                        <a:pt x="159674" y="69192"/>
                      </a:cubicBezTo>
                      <a:cubicBezTo>
                        <a:pt x="149029" y="69192"/>
                        <a:pt x="138384" y="69192"/>
                        <a:pt x="133061" y="74514"/>
                      </a:cubicBezTo>
                      <a:cubicBezTo>
                        <a:pt x="122417" y="74514"/>
                        <a:pt x="111772" y="79837"/>
                        <a:pt x="106449" y="79837"/>
                      </a:cubicBezTo>
                      <a:cubicBezTo>
                        <a:pt x="95804" y="79837"/>
                        <a:pt x="85159" y="85159"/>
                        <a:pt x="79837" y="85159"/>
                      </a:cubicBezTo>
                      <a:cubicBezTo>
                        <a:pt x="69192" y="90481"/>
                        <a:pt x="63870" y="90481"/>
                        <a:pt x="53225" y="95804"/>
                      </a:cubicBezTo>
                      <a:lnTo>
                        <a:pt x="53225" y="95804"/>
                      </a:lnTo>
                      <a:cubicBezTo>
                        <a:pt x="47902" y="95804"/>
                        <a:pt x="42580" y="101127"/>
                        <a:pt x="42580" y="101127"/>
                      </a:cubicBezTo>
                      <a:cubicBezTo>
                        <a:pt x="37257" y="101127"/>
                        <a:pt x="31935" y="106449"/>
                        <a:pt x="26612" y="101127"/>
                      </a:cubicBezTo>
                      <a:cubicBezTo>
                        <a:pt x="15967" y="101127"/>
                        <a:pt x="5322" y="95804"/>
                        <a:pt x="5322" y="85159"/>
                      </a:cubicBezTo>
                      <a:cubicBezTo>
                        <a:pt x="0" y="74514"/>
                        <a:pt x="5322" y="63869"/>
                        <a:pt x="10645" y="58547"/>
                      </a:cubicBezTo>
                      <a:cubicBezTo>
                        <a:pt x="15967" y="53224"/>
                        <a:pt x="21290" y="42579"/>
                        <a:pt x="31935" y="37257"/>
                      </a:cubicBezTo>
                      <a:cubicBezTo>
                        <a:pt x="37257" y="31935"/>
                        <a:pt x="47902" y="26612"/>
                        <a:pt x="58547" y="21290"/>
                      </a:cubicBezTo>
                      <a:cubicBezTo>
                        <a:pt x="69192" y="15967"/>
                        <a:pt x="74514" y="15967"/>
                        <a:pt x="85159" y="10645"/>
                      </a:cubicBezTo>
                      <a:cubicBezTo>
                        <a:pt x="95804" y="5322"/>
                        <a:pt x="101127" y="5322"/>
                        <a:pt x="111772" y="5322"/>
                      </a:cubicBezTo>
                      <a:cubicBezTo>
                        <a:pt x="122417" y="5322"/>
                        <a:pt x="127739" y="0"/>
                        <a:pt x="138384" y="0"/>
                      </a:cubicBezTo>
                      <a:cubicBezTo>
                        <a:pt x="149029" y="0"/>
                        <a:pt x="154351" y="0"/>
                        <a:pt x="164996" y="0"/>
                      </a:cubicBezTo>
                      <a:cubicBezTo>
                        <a:pt x="175641" y="0"/>
                        <a:pt x="180964" y="0"/>
                        <a:pt x="191608" y="0"/>
                      </a:cubicBezTo>
                      <a:cubicBezTo>
                        <a:pt x="202253" y="0"/>
                        <a:pt x="207576" y="0"/>
                        <a:pt x="218221" y="5322"/>
                      </a:cubicBezTo>
                      <a:cubicBezTo>
                        <a:pt x="228866" y="5322"/>
                        <a:pt x="234188" y="10645"/>
                        <a:pt x="244833" y="10645"/>
                      </a:cubicBezTo>
                      <a:cubicBezTo>
                        <a:pt x="255478" y="10645"/>
                        <a:pt x="260800" y="15967"/>
                        <a:pt x="271445" y="21290"/>
                      </a:cubicBezTo>
                      <a:cubicBezTo>
                        <a:pt x="282090" y="26612"/>
                        <a:pt x="287413" y="31935"/>
                        <a:pt x="292735" y="37257"/>
                      </a:cubicBezTo>
                      <a:cubicBezTo>
                        <a:pt x="298058" y="42579"/>
                        <a:pt x="308702" y="53224"/>
                        <a:pt x="308702" y="58547"/>
                      </a:cubicBezTo>
                      <a:cubicBezTo>
                        <a:pt x="308702" y="63869"/>
                        <a:pt x="303380" y="69192"/>
                        <a:pt x="298058" y="69192"/>
                      </a:cubicBezTo>
                      <a:cubicBezTo>
                        <a:pt x="298058" y="69192"/>
                        <a:pt x="292735" y="69192"/>
                        <a:pt x="292735" y="69192"/>
                      </a:cubicBezTo>
                      <a:lnTo>
                        <a:pt x="276768" y="79837"/>
                      </a:lnTo>
                      <a:lnTo>
                        <a:pt x="276768" y="79837"/>
                      </a:lnTo>
                      <a:close/>
                      <a:moveTo>
                        <a:pt x="276768" y="79837"/>
                      </a:moveTo>
                      <a:lnTo>
                        <a:pt x="276768" y="79837"/>
                      </a:lnTo>
                      <a:lnTo>
                        <a:pt x="282090" y="79837"/>
                      </a:lnTo>
                      <a:cubicBezTo>
                        <a:pt x="282090" y="79837"/>
                        <a:pt x="287413" y="79837"/>
                        <a:pt x="287413" y="79837"/>
                      </a:cubicBezTo>
                      <a:cubicBezTo>
                        <a:pt x="292735" y="79837"/>
                        <a:pt x="292735" y="74514"/>
                        <a:pt x="292735" y="69192"/>
                      </a:cubicBezTo>
                      <a:cubicBezTo>
                        <a:pt x="292735" y="58547"/>
                        <a:pt x="282090" y="53224"/>
                        <a:pt x="276768" y="47902"/>
                      </a:cubicBezTo>
                      <a:cubicBezTo>
                        <a:pt x="271445" y="42579"/>
                        <a:pt x="260800" y="42579"/>
                        <a:pt x="250156" y="37257"/>
                      </a:cubicBezTo>
                      <a:cubicBezTo>
                        <a:pt x="239511" y="37257"/>
                        <a:pt x="234188" y="31935"/>
                        <a:pt x="223543" y="31935"/>
                      </a:cubicBezTo>
                      <a:cubicBezTo>
                        <a:pt x="212898" y="31935"/>
                        <a:pt x="207576" y="26612"/>
                        <a:pt x="196931" y="26612"/>
                      </a:cubicBezTo>
                      <a:cubicBezTo>
                        <a:pt x="186286" y="26612"/>
                        <a:pt x="180964" y="26612"/>
                        <a:pt x="170319" y="26612"/>
                      </a:cubicBezTo>
                      <a:cubicBezTo>
                        <a:pt x="159674" y="26612"/>
                        <a:pt x="154351" y="26612"/>
                        <a:pt x="143706" y="26612"/>
                      </a:cubicBezTo>
                      <a:cubicBezTo>
                        <a:pt x="133061" y="26612"/>
                        <a:pt x="127739" y="26612"/>
                        <a:pt x="117094" y="26612"/>
                      </a:cubicBezTo>
                      <a:cubicBezTo>
                        <a:pt x="106449" y="26612"/>
                        <a:pt x="101127" y="26612"/>
                        <a:pt x="90482" y="31935"/>
                      </a:cubicBezTo>
                      <a:cubicBezTo>
                        <a:pt x="90482" y="31935"/>
                        <a:pt x="85159" y="31935"/>
                        <a:pt x="74514" y="31935"/>
                      </a:cubicBezTo>
                      <a:cubicBezTo>
                        <a:pt x="63870" y="31935"/>
                        <a:pt x="58547" y="37257"/>
                        <a:pt x="47902" y="42579"/>
                      </a:cubicBezTo>
                      <a:cubicBezTo>
                        <a:pt x="37257" y="47902"/>
                        <a:pt x="31935" y="47902"/>
                        <a:pt x="26612" y="53224"/>
                      </a:cubicBezTo>
                      <a:cubicBezTo>
                        <a:pt x="21290" y="58547"/>
                        <a:pt x="10645" y="63869"/>
                        <a:pt x="5322" y="69192"/>
                      </a:cubicBezTo>
                      <a:cubicBezTo>
                        <a:pt x="0" y="74514"/>
                        <a:pt x="0" y="85159"/>
                        <a:pt x="0" y="90481"/>
                      </a:cubicBezTo>
                      <a:cubicBezTo>
                        <a:pt x="0" y="95804"/>
                        <a:pt x="10645" y="101127"/>
                        <a:pt x="21290" y="101127"/>
                      </a:cubicBezTo>
                      <a:cubicBezTo>
                        <a:pt x="26612" y="101127"/>
                        <a:pt x="31935" y="101127"/>
                        <a:pt x="31935" y="101127"/>
                      </a:cubicBezTo>
                      <a:cubicBezTo>
                        <a:pt x="37257" y="101127"/>
                        <a:pt x="37257" y="95804"/>
                        <a:pt x="42580" y="95804"/>
                      </a:cubicBezTo>
                      <a:lnTo>
                        <a:pt x="42580" y="95804"/>
                      </a:lnTo>
                      <a:cubicBezTo>
                        <a:pt x="53225" y="90481"/>
                        <a:pt x="58547" y="85159"/>
                        <a:pt x="69192" y="85159"/>
                      </a:cubicBezTo>
                      <a:cubicBezTo>
                        <a:pt x="79837" y="79837"/>
                        <a:pt x="85159" y="79837"/>
                        <a:pt x="95804" y="74514"/>
                      </a:cubicBezTo>
                      <a:cubicBezTo>
                        <a:pt x="106449" y="69192"/>
                        <a:pt x="117094" y="69192"/>
                        <a:pt x="122417" y="69192"/>
                      </a:cubicBezTo>
                      <a:cubicBezTo>
                        <a:pt x="133061" y="69192"/>
                        <a:pt x="143706" y="63869"/>
                        <a:pt x="154351" y="63869"/>
                      </a:cubicBezTo>
                      <a:cubicBezTo>
                        <a:pt x="164996" y="63869"/>
                        <a:pt x="175641" y="63869"/>
                        <a:pt x="186286" y="63869"/>
                      </a:cubicBezTo>
                      <a:cubicBezTo>
                        <a:pt x="196931" y="63869"/>
                        <a:pt x="207576" y="63869"/>
                        <a:pt x="218221" y="69192"/>
                      </a:cubicBezTo>
                      <a:cubicBezTo>
                        <a:pt x="239511" y="69192"/>
                        <a:pt x="255478" y="74514"/>
                        <a:pt x="276768" y="79837"/>
                      </a:cubicBezTo>
                      <a:close/>
                    </a:path>
                  </a:pathLst>
                </a:custGeom>
                <a:solidFill>
                  <a:srgbClr val="AF680B"/>
                </a:solidFill>
                <a:ln w="53196" cap="flat">
                  <a:noFill/>
                  <a:prstDash val="solid"/>
                  <a:miter/>
                </a:ln>
              </p:spPr>
              <p:txBody>
                <a:bodyPr rtlCol="0" anchor="ctr"/>
                <a:lstStyle/>
                <a:p>
                  <a:endParaRPr lang="en-US"/>
                </a:p>
              </p:txBody>
            </p:sp>
          </p:grpSp>
          <p:grpSp>
            <p:nvGrpSpPr>
              <p:cNvPr id="92" name="Graphic 19">
                <a:extLst>
                  <a:ext uri="{FF2B5EF4-FFF2-40B4-BE49-F238E27FC236}">
                    <a16:creationId xmlns:a16="http://schemas.microsoft.com/office/drawing/2014/main" id="{094B6863-3D91-44A0-B8A7-5F1F7E030488}"/>
                  </a:ext>
                </a:extLst>
              </p:cNvPr>
              <p:cNvGrpSpPr/>
              <p:nvPr/>
            </p:nvGrpSpPr>
            <p:grpSpPr>
              <a:xfrm>
                <a:off x="2610649" y="9866526"/>
                <a:ext cx="324669" cy="109945"/>
                <a:chOff x="2610649" y="9866526"/>
                <a:chExt cx="324669" cy="109945"/>
              </a:xfrm>
            </p:grpSpPr>
            <p:sp>
              <p:nvSpPr>
                <p:cNvPr id="93" name="Freeform: Shape 92">
                  <a:extLst>
                    <a:ext uri="{FF2B5EF4-FFF2-40B4-BE49-F238E27FC236}">
                      <a16:creationId xmlns:a16="http://schemas.microsoft.com/office/drawing/2014/main" id="{A0D7251D-019B-49D1-96D0-E5421C8837A8}"/>
                    </a:ext>
                  </a:extLst>
                </p:cNvPr>
                <p:cNvSpPr/>
                <p:nvPr/>
              </p:nvSpPr>
              <p:spPr>
                <a:xfrm>
                  <a:off x="2620479" y="9887360"/>
                  <a:ext cx="300452" cy="89111"/>
                </a:xfrm>
                <a:custGeom>
                  <a:avLst/>
                  <a:gdLst>
                    <a:gd name="connsiteX0" fmla="*/ 277583 w 300452"/>
                    <a:gd name="connsiteY0" fmla="*/ 59003 h 89111"/>
                    <a:gd name="connsiteX1" fmla="*/ 48717 w 300452"/>
                    <a:gd name="connsiteY1" fmla="*/ 80293 h 89111"/>
                    <a:gd name="connsiteX2" fmla="*/ 815 w 300452"/>
                    <a:gd name="connsiteY2" fmla="*/ 59003 h 89111"/>
                    <a:gd name="connsiteX3" fmla="*/ 160489 w 300452"/>
                    <a:gd name="connsiteY3" fmla="*/ 456 h 89111"/>
                    <a:gd name="connsiteX4" fmla="*/ 277583 w 300452"/>
                    <a:gd name="connsiteY4" fmla="*/ 59003 h 89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52" h="89111">
                      <a:moveTo>
                        <a:pt x="277583" y="59003"/>
                      </a:moveTo>
                      <a:cubicBezTo>
                        <a:pt x="277583" y="59003"/>
                        <a:pt x="160489" y="21746"/>
                        <a:pt x="48717" y="80293"/>
                      </a:cubicBezTo>
                      <a:cubicBezTo>
                        <a:pt x="16783" y="101583"/>
                        <a:pt x="-4507" y="80293"/>
                        <a:pt x="815" y="59003"/>
                      </a:cubicBezTo>
                      <a:cubicBezTo>
                        <a:pt x="6138" y="37713"/>
                        <a:pt x="64685" y="-4866"/>
                        <a:pt x="160489" y="456"/>
                      </a:cubicBezTo>
                      <a:cubicBezTo>
                        <a:pt x="314840" y="456"/>
                        <a:pt x="320162" y="64325"/>
                        <a:pt x="277583" y="59003"/>
                      </a:cubicBezTo>
                      <a:close/>
                    </a:path>
                  </a:pathLst>
                </a:custGeom>
                <a:solidFill>
                  <a:srgbClr val="F3A01E"/>
                </a:solidFill>
                <a:ln w="53196"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704AC9B-0BFA-4E7C-B988-0D8B0148ABEF}"/>
                    </a:ext>
                  </a:extLst>
                </p:cNvPr>
                <p:cNvSpPr/>
                <p:nvPr/>
              </p:nvSpPr>
              <p:spPr>
                <a:xfrm>
                  <a:off x="2610649" y="9866526"/>
                  <a:ext cx="324669" cy="106448"/>
                </a:xfrm>
                <a:custGeom>
                  <a:avLst/>
                  <a:gdLst>
                    <a:gd name="connsiteX0" fmla="*/ 287413 w 324669"/>
                    <a:gd name="connsiteY0" fmla="*/ 79837 h 106448"/>
                    <a:gd name="connsiteX1" fmla="*/ 228866 w 324669"/>
                    <a:gd name="connsiteY1" fmla="*/ 69192 h 106448"/>
                    <a:gd name="connsiteX2" fmla="*/ 196931 w 324669"/>
                    <a:gd name="connsiteY2" fmla="*/ 69192 h 106448"/>
                    <a:gd name="connsiteX3" fmla="*/ 170319 w 324669"/>
                    <a:gd name="connsiteY3" fmla="*/ 69192 h 106448"/>
                    <a:gd name="connsiteX4" fmla="*/ 143706 w 324669"/>
                    <a:gd name="connsiteY4" fmla="*/ 74514 h 106448"/>
                    <a:gd name="connsiteX5" fmla="*/ 117094 w 324669"/>
                    <a:gd name="connsiteY5" fmla="*/ 79837 h 106448"/>
                    <a:gd name="connsiteX6" fmla="*/ 90482 w 324669"/>
                    <a:gd name="connsiteY6" fmla="*/ 85159 h 106448"/>
                    <a:gd name="connsiteX7" fmla="*/ 63869 w 324669"/>
                    <a:gd name="connsiteY7" fmla="*/ 95804 h 106448"/>
                    <a:gd name="connsiteX8" fmla="*/ 63869 w 324669"/>
                    <a:gd name="connsiteY8" fmla="*/ 95804 h 106448"/>
                    <a:gd name="connsiteX9" fmla="*/ 53225 w 324669"/>
                    <a:gd name="connsiteY9" fmla="*/ 101127 h 106448"/>
                    <a:gd name="connsiteX10" fmla="*/ 37257 w 324669"/>
                    <a:gd name="connsiteY10" fmla="*/ 101127 h 106448"/>
                    <a:gd name="connsiteX11" fmla="*/ 15967 w 324669"/>
                    <a:gd name="connsiteY11" fmla="*/ 85159 h 106448"/>
                    <a:gd name="connsiteX12" fmla="*/ 21290 w 324669"/>
                    <a:gd name="connsiteY12" fmla="*/ 58547 h 106448"/>
                    <a:gd name="connsiteX13" fmla="*/ 42580 w 324669"/>
                    <a:gd name="connsiteY13" fmla="*/ 37257 h 106448"/>
                    <a:gd name="connsiteX14" fmla="*/ 69192 w 324669"/>
                    <a:gd name="connsiteY14" fmla="*/ 21290 h 106448"/>
                    <a:gd name="connsiteX15" fmla="*/ 95804 w 324669"/>
                    <a:gd name="connsiteY15" fmla="*/ 10645 h 106448"/>
                    <a:gd name="connsiteX16" fmla="*/ 122416 w 324669"/>
                    <a:gd name="connsiteY16" fmla="*/ 5322 h 106448"/>
                    <a:gd name="connsiteX17" fmla="*/ 149029 w 324669"/>
                    <a:gd name="connsiteY17" fmla="*/ 0 h 106448"/>
                    <a:gd name="connsiteX18" fmla="*/ 175641 w 324669"/>
                    <a:gd name="connsiteY18" fmla="*/ 0 h 106448"/>
                    <a:gd name="connsiteX19" fmla="*/ 202253 w 324669"/>
                    <a:gd name="connsiteY19" fmla="*/ 0 h 106448"/>
                    <a:gd name="connsiteX20" fmla="*/ 228866 w 324669"/>
                    <a:gd name="connsiteY20" fmla="*/ 5322 h 106448"/>
                    <a:gd name="connsiteX21" fmla="*/ 255478 w 324669"/>
                    <a:gd name="connsiteY21" fmla="*/ 10645 h 106448"/>
                    <a:gd name="connsiteX22" fmla="*/ 282090 w 324669"/>
                    <a:gd name="connsiteY22" fmla="*/ 21290 h 106448"/>
                    <a:gd name="connsiteX23" fmla="*/ 308703 w 324669"/>
                    <a:gd name="connsiteY23" fmla="*/ 37257 h 106448"/>
                    <a:gd name="connsiteX24" fmla="*/ 324670 w 324669"/>
                    <a:gd name="connsiteY24" fmla="*/ 58547 h 106448"/>
                    <a:gd name="connsiteX25" fmla="*/ 314025 w 324669"/>
                    <a:gd name="connsiteY25" fmla="*/ 69192 h 106448"/>
                    <a:gd name="connsiteX26" fmla="*/ 308703 w 324669"/>
                    <a:gd name="connsiteY26" fmla="*/ 69192 h 106448"/>
                    <a:gd name="connsiteX27" fmla="*/ 287413 w 324669"/>
                    <a:gd name="connsiteY27" fmla="*/ 79837 h 106448"/>
                    <a:gd name="connsiteX28" fmla="*/ 287413 w 324669"/>
                    <a:gd name="connsiteY28" fmla="*/ 79837 h 106448"/>
                    <a:gd name="connsiteX29" fmla="*/ 287413 w 324669"/>
                    <a:gd name="connsiteY29" fmla="*/ 79837 h 106448"/>
                    <a:gd name="connsiteX30" fmla="*/ 287413 w 324669"/>
                    <a:gd name="connsiteY30" fmla="*/ 79837 h 106448"/>
                    <a:gd name="connsiteX31" fmla="*/ 292735 w 324669"/>
                    <a:gd name="connsiteY31" fmla="*/ 79837 h 106448"/>
                    <a:gd name="connsiteX32" fmla="*/ 298058 w 324669"/>
                    <a:gd name="connsiteY32" fmla="*/ 79837 h 106448"/>
                    <a:gd name="connsiteX33" fmla="*/ 303380 w 324669"/>
                    <a:gd name="connsiteY33" fmla="*/ 69192 h 106448"/>
                    <a:gd name="connsiteX34" fmla="*/ 287413 w 324669"/>
                    <a:gd name="connsiteY34" fmla="*/ 47902 h 106448"/>
                    <a:gd name="connsiteX35" fmla="*/ 260800 w 324669"/>
                    <a:gd name="connsiteY35" fmla="*/ 37257 h 106448"/>
                    <a:gd name="connsiteX36" fmla="*/ 234188 w 324669"/>
                    <a:gd name="connsiteY36" fmla="*/ 31935 h 106448"/>
                    <a:gd name="connsiteX37" fmla="*/ 207576 w 324669"/>
                    <a:gd name="connsiteY37" fmla="*/ 26612 h 106448"/>
                    <a:gd name="connsiteX38" fmla="*/ 180964 w 324669"/>
                    <a:gd name="connsiteY38" fmla="*/ 26612 h 106448"/>
                    <a:gd name="connsiteX39" fmla="*/ 154351 w 324669"/>
                    <a:gd name="connsiteY39" fmla="*/ 26612 h 106448"/>
                    <a:gd name="connsiteX40" fmla="*/ 127739 w 324669"/>
                    <a:gd name="connsiteY40" fmla="*/ 26612 h 106448"/>
                    <a:gd name="connsiteX41" fmla="*/ 101127 w 324669"/>
                    <a:gd name="connsiteY41" fmla="*/ 31935 h 106448"/>
                    <a:gd name="connsiteX42" fmla="*/ 74514 w 324669"/>
                    <a:gd name="connsiteY42" fmla="*/ 37257 h 106448"/>
                    <a:gd name="connsiteX43" fmla="*/ 47902 w 324669"/>
                    <a:gd name="connsiteY43" fmla="*/ 47902 h 106448"/>
                    <a:gd name="connsiteX44" fmla="*/ 26612 w 324669"/>
                    <a:gd name="connsiteY44" fmla="*/ 58547 h 106448"/>
                    <a:gd name="connsiteX45" fmla="*/ 5322 w 324669"/>
                    <a:gd name="connsiteY45" fmla="*/ 74514 h 106448"/>
                    <a:gd name="connsiteX46" fmla="*/ 0 w 324669"/>
                    <a:gd name="connsiteY46" fmla="*/ 95804 h 106448"/>
                    <a:gd name="connsiteX47" fmla="*/ 21290 w 324669"/>
                    <a:gd name="connsiteY47" fmla="*/ 106449 h 106448"/>
                    <a:gd name="connsiteX48" fmla="*/ 31935 w 324669"/>
                    <a:gd name="connsiteY48" fmla="*/ 106449 h 106448"/>
                    <a:gd name="connsiteX49" fmla="*/ 42580 w 324669"/>
                    <a:gd name="connsiteY49" fmla="*/ 101127 h 106448"/>
                    <a:gd name="connsiteX50" fmla="*/ 42580 w 324669"/>
                    <a:gd name="connsiteY50" fmla="*/ 101127 h 106448"/>
                    <a:gd name="connsiteX51" fmla="*/ 69192 w 324669"/>
                    <a:gd name="connsiteY51" fmla="*/ 90482 h 106448"/>
                    <a:gd name="connsiteX52" fmla="*/ 95804 w 324669"/>
                    <a:gd name="connsiteY52" fmla="*/ 79837 h 106448"/>
                    <a:gd name="connsiteX53" fmla="*/ 122416 w 324669"/>
                    <a:gd name="connsiteY53" fmla="*/ 74514 h 106448"/>
                    <a:gd name="connsiteX54" fmla="*/ 154351 w 324669"/>
                    <a:gd name="connsiteY54" fmla="*/ 69192 h 106448"/>
                    <a:gd name="connsiteX55" fmla="*/ 186286 w 324669"/>
                    <a:gd name="connsiteY55" fmla="*/ 69192 h 106448"/>
                    <a:gd name="connsiteX56" fmla="*/ 218221 w 324669"/>
                    <a:gd name="connsiteY56" fmla="*/ 74514 h 106448"/>
                    <a:gd name="connsiteX57" fmla="*/ 287413 w 324669"/>
                    <a:gd name="connsiteY57" fmla="*/ 79837 h 10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24669" h="106448">
                      <a:moveTo>
                        <a:pt x="287413" y="79837"/>
                      </a:moveTo>
                      <a:cubicBezTo>
                        <a:pt x="266123" y="74514"/>
                        <a:pt x="250155" y="74514"/>
                        <a:pt x="228866" y="69192"/>
                      </a:cubicBezTo>
                      <a:cubicBezTo>
                        <a:pt x="218221" y="69192"/>
                        <a:pt x="207576" y="69192"/>
                        <a:pt x="196931" y="69192"/>
                      </a:cubicBezTo>
                      <a:cubicBezTo>
                        <a:pt x="186286" y="69192"/>
                        <a:pt x="175641" y="69192"/>
                        <a:pt x="170319" y="69192"/>
                      </a:cubicBezTo>
                      <a:cubicBezTo>
                        <a:pt x="159674" y="69192"/>
                        <a:pt x="149029" y="69192"/>
                        <a:pt x="143706" y="74514"/>
                      </a:cubicBezTo>
                      <a:cubicBezTo>
                        <a:pt x="133061" y="74514"/>
                        <a:pt x="122416" y="79837"/>
                        <a:pt x="117094" y="79837"/>
                      </a:cubicBezTo>
                      <a:cubicBezTo>
                        <a:pt x="106449" y="79837"/>
                        <a:pt x="95804" y="85159"/>
                        <a:pt x="90482" y="85159"/>
                      </a:cubicBezTo>
                      <a:cubicBezTo>
                        <a:pt x="79837" y="85159"/>
                        <a:pt x="74514" y="90482"/>
                        <a:pt x="63869" y="95804"/>
                      </a:cubicBezTo>
                      <a:lnTo>
                        <a:pt x="63869" y="95804"/>
                      </a:lnTo>
                      <a:cubicBezTo>
                        <a:pt x="58547" y="95804"/>
                        <a:pt x="53225" y="101127"/>
                        <a:pt x="53225" y="101127"/>
                      </a:cubicBezTo>
                      <a:cubicBezTo>
                        <a:pt x="47902" y="101127"/>
                        <a:pt x="42580" y="106449"/>
                        <a:pt x="37257" y="101127"/>
                      </a:cubicBezTo>
                      <a:cubicBezTo>
                        <a:pt x="26612" y="101127"/>
                        <a:pt x="15967" y="95804"/>
                        <a:pt x="15967" y="85159"/>
                      </a:cubicBezTo>
                      <a:cubicBezTo>
                        <a:pt x="10645" y="74514"/>
                        <a:pt x="15967" y="63870"/>
                        <a:pt x="21290" y="58547"/>
                      </a:cubicBezTo>
                      <a:cubicBezTo>
                        <a:pt x="26612" y="53224"/>
                        <a:pt x="31935" y="42580"/>
                        <a:pt x="42580" y="37257"/>
                      </a:cubicBezTo>
                      <a:cubicBezTo>
                        <a:pt x="47902" y="31935"/>
                        <a:pt x="58547" y="26612"/>
                        <a:pt x="69192" y="21290"/>
                      </a:cubicBezTo>
                      <a:cubicBezTo>
                        <a:pt x="79837" y="15968"/>
                        <a:pt x="85159" y="15968"/>
                        <a:pt x="95804" y="10645"/>
                      </a:cubicBezTo>
                      <a:cubicBezTo>
                        <a:pt x="106449" y="5322"/>
                        <a:pt x="111772" y="5322"/>
                        <a:pt x="122416" y="5322"/>
                      </a:cubicBezTo>
                      <a:cubicBezTo>
                        <a:pt x="133061" y="5322"/>
                        <a:pt x="138384" y="0"/>
                        <a:pt x="149029" y="0"/>
                      </a:cubicBezTo>
                      <a:cubicBezTo>
                        <a:pt x="159674" y="0"/>
                        <a:pt x="164996" y="0"/>
                        <a:pt x="175641" y="0"/>
                      </a:cubicBezTo>
                      <a:cubicBezTo>
                        <a:pt x="186286" y="0"/>
                        <a:pt x="191608" y="0"/>
                        <a:pt x="202253" y="0"/>
                      </a:cubicBezTo>
                      <a:cubicBezTo>
                        <a:pt x="212898" y="0"/>
                        <a:pt x="218221" y="0"/>
                        <a:pt x="228866" y="5322"/>
                      </a:cubicBezTo>
                      <a:cubicBezTo>
                        <a:pt x="239510" y="5322"/>
                        <a:pt x="244833" y="10645"/>
                        <a:pt x="255478" y="10645"/>
                      </a:cubicBezTo>
                      <a:cubicBezTo>
                        <a:pt x="266123" y="10645"/>
                        <a:pt x="271445" y="15968"/>
                        <a:pt x="282090" y="21290"/>
                      </a:cubicBezTo>
                      <a:cubicBezTo>
                        <a:pt x="292735" y="26612"/>
                        <a:pt x="298058" y="31935"/>
                        <a:pt x="308703" y="37257"/>
                      </a:cubicBezTo>
                      <a:cubicBezTo>
                        <a:pt x="314025" y="42580"/>
                        <a:pt x="324670" y="53224"/>
                        <a:pt x="324670" y="58547"/>
                      </a:cubicBezTo>
                      <a:cubicBezTo>
                        <a:pt x="324670" y="63870"/>
                        <a:pt x="319347" y="69192"/>
                        <a:pt x="314025" y="69192"/>
                      </a:cubicBezTo>
                      <a:cubicBezTo>
                        <a:pt x="314025" y="69192"/>
                        <a:pt x="308703" y="69192"/>
                        <a:pt x="308703" y="69192"/>
                      </a:cubicBezTo>
                      <a:lnTo>
                        <a:pt x="287413" y="79837"/>
                      </a:lnTo>
                      <a:lnTo>
                        <a:pt x="287413" y="79837"/>
                      </a:lnTo>
                      <a:close/>
                      <a:moveTo>
                        <a:pt x="287413" y="79837"/>
                      </a:moveTo>
                      <a:lnTo>
                        <a:pt x="287413" y="79837"/>
                      </a:lnTo>
                      <a:lnTo>
                        <a:pt x="292735" y="79837"/>
                      </a:lnTo>
                      <a:cubicBezTo>
                        <a:pt x="292735" y="79837"/>
                        <a:pt x="298058" y="79837"/>
                        <a:pt x="298058" y="79837"/>
                      </a:cubicBezTo>
                      <a:cubicBezTo>
                        <a:pt x="303380" y="79837"/>
                        <a:pt x="303380" y="74514"/>
                        <a:pt x="303380" y="69192"/>
                      </a:cubicBezTo>
                      <a:cubicBezTo>
                        <a:pt x="303380" y="58547"/>
                        <a:pt x="292735" y="53224"/>
                        <a:pt x="287413" y="47902"/>
                      </a:cubicBezTo>
                      <a:cubicBezTo>
                        <a:pt x="282090" y="42580"/>
                        <a:pt x="271445" y="42580"/>
                        <a:pt x="260800" y="37257"/>
                      </a:cubicBezTo>
                      <a:cubicBezTo>
                        <a:pt x="250155" y="37257"/>
                        <a:pt x="244833" y="31935"/>
                        <a:pt x="234188" y="31935"/>
                      </a:cubicBezTo>
                      <a:cubicBezTo>
                        <a:pt x="223543" y="31935"/>
                        <a:pt x="218221" y="31935"/>
                        <a:pt x="207576" y="26612"/>
                      </a:cubicBezTo>
                      <a:cubicBezTo>
                        <a:pt x="196931" y="26612"/>
                        <a:pt x="191608" y="26612"/>
                        <a:pt x="180964" y="26612"/>
                      </a:cubicBezTo>
                      <a:cubicBezTo>
                        <a:pt x="170319" y="26612"/>
                        <a:pt x="164996" y="26612"/>
                        <a:pt x="154351" y="26612"/>
                      </a:cubicBezTo>
                      <a:cubicBezTo>
                        <a:pt x="143706" y="26612"/>
                        <a:pt x="138384" y="26612"/>
                        <a:pt x="127739" y="26612"/>
                      </a:cubicBezTo>
                      <a:cubicBezTo>
                        <a:pt x="117094" y="26612"/>
                        <a:pt x="111772" y="26612"/>
                        <a:pt x="101127" y="31935"/>
                      </a:cubicBezTo>
                      <a:cubicBezTo>
                        <a:pt x="90482" y="31935"/>
                        <a:pt x="85159" y="37257"/>
                        <a:pt x="74514" y="37257"/>
                      </a:cubicBezTo>
                      <a:cubicBezTo>
                        <a:pt x="63869" y="37257"/>
                        <a:pt x="58547" y="42580"/>
                        <a:pt x="47902" y="47902"/>
                      </a:cubicBezTo>
                      <a:cubicBezTo>
                        <a:pt x="37257" y="53224"/>
                        <a:pt x="31935" y="53224"/>
                        <a:pt x="26612" y="58547"/>
                      </a:cubicBezTo>
                      <a:cubicBezTo>
                        <a:pt x="21290" y="63870"/>
                        <a:pt x="10645" y="69192"/>
                        <a:pt x="5322" y="74514"/>
                      </a:cubicBezTo>
                      <a:cubicBezTo>
                        <a:pt x="0" y="79837"/>
                        <a:pt x="0" y="90482"/>
                        <a:pt x="0" y="95804"/>
                      </a:cubicBezTo>
                      <a:cubicBezTo>
                        <a:pt x="0" y="101127"/>
                        <a:pt x="10645" y="106449"/>
                        <a:pt x="21290" y="106449"/>
                      </a:cubicBezTo>
                      <a:cubicBezTo>
                        <a:pt x="26612" y="106449"/>
                        <a:pt x="31935" y="106449"/>
                        <a:pt x="31935" y="106449"/>
                      </a:cubicBezTo>
                      <a:cubicBezTo>
                        <a:pt x="37257" y="106449"/>
                        <a:pt x="37257" y="101127"/>
                        <a:pt x="42580" y="101127"/>
                      </a:cubicBezTo>
                      <a:lnTo>
                        <a:pt x="42580" y="101127"/>
                      </a:lnTo>
                      <a:cubicBezTo>
                        <a:pt x="53225" y="95804"/>
                        <a:pt x="58547" y="90482"/>
                        <a:pt x="69192" y="90482"/>
                      </a:cubicBezTo>
                      <a:cubicBezTo>
                        <a:pt x="79837" y="85159"/>
                        <a:pt x="85159" y="85159"/>
                        <a:pt x="95804" y="79837"/>
                      </a:cubicBezTo>
                      <a:cubicBezTo>
                        <a:pt x="106449" y="74514"/>
                        <a:pt x="117094" y="74514"/>
                        <a:pt x="122416" y="74514"/>
                      </a:cubicBezTo>
                      <a:cubicBezTo>
                        <a:pt x="133061" y="74514"/>
                        <a:pt x="143706" y="69192"/>
                        <a:pt x="154351" y="69192"/>
                      </a:cubicBezTo>
                      <a:cubicBezTo>
                        <a:pt x="164996" y="69192"/>
                        <a:pt x="175641" y="69192"/>
                        <a:pt x="186286" y="69192"/>
                      </a:cubicBezTo>
                      <a:cubicBezTo>
                        <a:pt x="196931" y="69192"/>
                        <a:pt x="207576" y="69192"/>
                        <a:pt x="218221" y="74514"/>
                      </a:cubicBezTo>
                      <a:cubicBezTo>
                        <a:pt x="250155" y="69192"/>
                        <a:pt x="271445" y="74514"/>
                        <a:pt x="287413" y="79837"/>
                      </a:cubicBezTo>
                      <a:close/>
                    </a:path>
                  </a:pathLst>
                </a:custGeom>
                <a:solidFill>
                  <a:srgbClr val="AF680B"/>
                </a:solidFill>
                <a:ln w="53196" cap="flat">
                  <a:noFill/>
                  <a:prstDash val="solid"/>
                  <a:miter/>
                </a:ln>
              </p:spPr>
              <p:txBody>
                <a:bodyPr rtlCol="0" anchor="ctr"/>
                <a:lstStyle/>
                <a:p>
                  <a:endParaRPr lang="en-US"/>
                </a:p>
              </p:txBody>
            </p:sp>
          </p:grpSp>
          <p:sp>
            <p:nvSpPr>
              <p:cNvPr id="95" name="Freeform: Shape 94">
                <a:extLst>
                  <a:ext uri="{FF2B5EF4-FFF2-40B4-BE49-F238E27FC236}">
                    <a16:creationId xmlns:a16="http://schemas.microsoft.com/office/drawing/2014/main" id="{A007291B-6CA4-4352-A978-3B3EC27C1387}"/>
                  </a:ext>
                </a:extLst>
              </p:cNvPr>
              <p:cNvSpPr/>
              <p:nvPr/>
            </p:nvSpPr>
            <p:spPr>
              <a:xfrm>
                <a:off x="2588544" y="9821742"/>
                <a:ext cx="298872" cy="56593"/>
              </a:xfrm>
              <a:custGeom>
                <a:avLst/>
                <a:gdLst>
                  <a:gd name="connsiteX0" fmla="*/ 277583 w 298872"/>
                  <a:gd name="connsiteY0" fmla="*/ 18172 h 56593"/>
                  <a:gd name="connsiteX1" fmla="*/ 229681 w 298872"/>
                  <a:gd name="connsiteY1" fmla="*/ 7527 h 56593"/>
                  <a:gd name="connsiteX2" fmla="*/ 155166 w 298872"/>
                  <a:gd name="connsiteY2" fmla="*/ 2205 h 56593"/>
                  <a:gd name="connsiteX3" fmla="*/ 64685 w 298872"/>
                  <a:gd name="connsiteY3" fmla="*/ 28817 h 56593"/>
                  <a:gd name="connsiteX4" fmla="*/ 16782 w 298872"/>
                  <a:gd name="connsiteY4" fmla="*/ 34139 h 56593"/>
                  <a:gd name="connsiteX5" fmla="*/ 6137 w 298872"/>
                  <a:gd name="connsiteY5" fmla="*/ 23494 h 56593"/>
                  <a:gd name="connsiteX6" fmla="*/ 815 w 298872"/>
                  <a:gd name="connsiteY6" fmla="*/ 28817 h 56593"/>
                  <a:gd name="connsiteX7" fmla="*/ 48717 w 298872"/>
                  <a:gd name="connsiteY7" fmla="*/ 50106 h 56593"/>
                  <a:gd name="connsiteX8" fmla="*/ 277583 w 298872"/>
                  <a:gd name="connsiteY8" fmla="*/ 28817 h 56593"/>
                  <a:gd name="connsiteX9" fmla="*/ 293550 w 298872"/>
                  <a:gd name="connsiteY9" fmla="*/ 7527 h 56593"/>
                  <a:gd name="connsiteX10" fmla="*/ 277583 w 298872"/>
                  <a:gd name="connsiteY10" fmla="*/ 18172 h 5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872" h="56593">
                    <a:moveTo>
                      <a:pt x="277583" y="18172"/>
                    </a:moveTo>
                    <a:cubicBezTo>
                      <a:pt x="261615" y="18172"/>
                      <a:pt x="245648" y="12850"/>
                      <a:pt x="229681" y="7527"/>
                    </a:cubicBezTo>
                    <a:cubicBezTo>
                      <a:pt x="203068" y="2205"/>
                      <a:pt x="181779" y="-3118"/>
                      <a:pt x="155166" y="2205"/>
                    </a:cubicBezTo>
                    <a:cubicBezTo>
                      <a:pt x="123232" y="7527"/>
                      <a:pt x="96619" y="12850"/>
                      <a:pt x="64685" y="28817"/>
                    </a:cubicBezTo>
                    <a:cubicBezTo>
                      <a:pt x="54040" y="34139"/>
                      <a:pt x="32750" y="44784"/>
                      <a:pt x="16782" y="34139"/>
                    </a:cubicBezTo>
                    <a:cubicBezTo>
                      <a:pt x="11460" y="28817"/>
                      <a:pt x="6137" y="28817"/>
                      <a:pt x="6137" y="23494"/>
                    </a:cubicBezTo>
                    <a:cubicBezTo>
                      <a:pt x="6137" y="28817"/>
                      <a:pt x="815" y="28817"/>
                      <a:pt x="815" y="28817"/>
                    </a:cubicBezTo>
                    <a:cubicBezTo>
                      <a:pt x="-4507" y="50106"/>
                      <a:pt x="16782" y="66074"/>
                      <a:pt x="48717" y="50106"/>
                    </a:cubicBezTo>
                    <a:cubicBezTo>
                      <a:pt x="160489" y="-3118"/>
                      <a:pt x="277583" y="28817"/>
                      <a:pt x="277583" y="28817"/>
                    </a:cubicBezTo>
                    <a:cubicBezTo>
                      <a:pt x="298873" y="28817"/>
                      <a:pt x="304195" y="18172"/>
                      <a:pt x="293550" y="7527"/>
                    </a:cubicBezTo>
                    <a:cubicBezTo>
                      <a:pt x="293550" y="12850"/>
                      <a:pt x="288228" y="18172"/>
                      <a:pt x="277583" y="18172"/>
                    </a:cubicBezTo>
                    <a:close/>
                  </a:path>
                </a:pathLst>
              </a:custGeom>
              <a:solidFill>
                <a:srgbClr val="F3A01E">
                  <a:alpha val="50000"/>
                </a:srgbClr>
              </a:solidFill>
              <a:ln w="53196"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FB9C914A-BC52-4FF8-9DD7-CD44BD82180C}"/>
                  </a:ext>
                </a:extLst>
              </p:cNvPr>
              <p:cNvSpPr/>
              <p:nvPr/>
            </p:nvSpPr>
            <p:spPr>
              <a:xfrm>
                <a:off x="2620479" y="9912509"/>
                <a:ext cx="300401" cy="56308"/>
              </a:xfrm>
              <a:custGeom>
                <a:avLst/>
                <a:gdLst>
                  <a:gd name="connsiteX0" fmla="*/ 282905 w 300401"/>
                  <a:gd name="connsiteY0" fmla="*/ 1920 h 56308"/>
                  <a:gd name="connsiteX1" fmla="*/ 160489 w 300401"/>
                  <a:gd name="connsiteY1" fmla="*/ 1920 h 56308"/>
                  <a:gd name="connsiteX2" fmla="*/ 59362 w 300401"/>
                  <a:gd name="connsiteY2" fmla="*/ 23210 h 56308"/>
                  <a:gd name="connsiteX3" fmla="*/ 11460 w 300401"/>
                  <a:gd name="connsiteY3" fmla="*/ 28532 h 56308"/>
                  <a:gd name="connsiteX4" fmla="*/ 6138 w 300401"/>
                  <a:gd name="connsiteY4" fmla="*/ 17887 h 56308"/>
                  <a:gd name="connsiteX5" fmla="*/ 815 w 300401"/>
                  <a:gd name="connsiteY5" fmla="*/ 28532 h 56308"/>
                  <a:gd name="connsiteX6" fmla="*/ 48717 w 300401"/>
                  <a:gd name="connsiteY6" fmla="*/ 49822 h 56308"/>
                  <a:gd name="connsiteX7" fmla="*/ 277583 w 300401"/>
                  <a:gd name="connsiteY7" fmla="*/ 28532 h 56308"/>
                  <a:gd name="connsiteX8" fmla="*/ 282905 w 300401"/>
                  <a:gd name="connsiteY8" fmla="*/ 1920 h 5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401" h="56308">
                    <a:moveTo>
                      <a:pt x="282905" y="1920"/>
                    </a:moveTo>
                    <a:cubicBezTo>
                      <a:pt x="266938" y="28532"/>
                      <a:pt x="176456" y="7242"/>
                      <a:pt x="160489" y="1920"/>
                    </a:cubicBezTo>
                    <a:cubicBezTo>
                      <a:pt x="123232" y="-3403"/>
                      <a:pt x="91297" y="1920"/>
                      <a:pt x="59362" y="23210"/>
                    </a:cubicBezTo>
                    <a:cubicBezTo>
                      <a:pt x="43395" y="33854"/>
                      <a:pt x="22105" y="44499"/>
                      <a:pt x="11460" y="28532"/>
                    </a:cubicBezTo>
                    <a:cubicBezTo>
                      <a:pt x="6138" y="23210"/>
                      <a:pt x="6138" y="23210"/>
                      <a:pt x="6138" y="17887"/>
                    </a:cubicBezTo>
                    <a:cubicBezTo>
                      <a:pt x="815" y="23210"/>
                      <a:pt x="815" y="23210"/>
                      <a:pt x="815" y="28532"/>
                    </a:cubicBezTo>
                    <a:cubicBezTo>
                      <a:pt x="-4507" y="49822"/>
                      <a:pt x="16783" y="65789"/>
                      <a:pt x="48717" y="49822"/>
                    </a:cubicBezTo>
                    <a:cubicBezTo>
                      <a:pt x="160489" y="-3403"/>
                      <a:pt x="277583" y="28532"/>
                      <a:pt x="277583" y="28532"/>
                    </a:cubicBezTo>
                    <a:cubicBezTo>
                      <a:pt x="304195" y="39177"/>
                      <a:pt x="309518" y="17887"/>
                      <a:pt x="282905" y="1920"/>
                    </a:cubicBezTo>
                    <a:close/>
                  </a:path>
                </a:pathLst>
              </a:custGeom>
              <a:solidFill>
                <a:srgbClr val="F3A01E">
                  <a:alpha val="50000"/>
                </a:srgbClr>
              </a:solidFill>
              <a:ln w="53196"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1CCA77CC-53E3-4DB9-9E35-46AF35B0B38B}"/>
                  </a:ext>
                </a:extLst>
              </p:cNvPr>
              <p:cNvSpPr/>
              <p:nvPr/>
            </p:nvSpPr>
            <p:spPr>
              <a:xfrm>
                <a:off x="2465139" y="10079424"/>
                <a:ext cx="599274" cy="175640"/>
              </a:xfrm>
              <a:custGeom>
                <a:avLst/>
                <a:gdLst>
                  <a:gd name="connsiteX0" fmla="*/ 597919 w 599274"/>
                  <a:gd name="connsiteY0" fmla="*/ 5322 h 175640"/>
                  <a:gd name="connsiteX1" fmla="*/ 326473 w 599274"/>
                  <a:gd name="connsiteY1" fmla="*/ 127739 h 175640"/>
                  <a:gd name="connsiteX2" fmla="*/ 7126 w 599274"/>
                  <a:gd name="connsiteY2" fmla="*/ 0 h 175640"/>
                  <a:gd name="connsiteX3" fmla="*/ 81640 w 599274"/>
                  <a:gd name="connsiteY3" fmla="*/ 175641 h 175640"/>
                  <a:gd name="connsiteX4" fmla="*/ 129542 w 599274"/>
                  <a:gd name="connsiteY4" fmla="*/ 143706 h 175640"/>
                  <a:gd name="connsiteX5" fmla="*/ 496792 w 599274"/>
                  <a:gd name="connsiteY5" fmla="*/ 101127 h 175640"/>
                  <a:gd name="connsiteX6" fmla="*/ 571306 w 599274"/>
                  <a:gd name="connsiteY6" fmla="*/ 111771 h 175640"/>
                  <a:gd name="connsiteX7" fmla="*/ 597919 w 599274"/>
                  <a:gd name="connsiteY7" fmla="*/ 5322 h 17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274" h="175640">
                    <a:moveTo>
                      <a:pt x="597919" y="5322"/>
                    </a:moveTo>
                    <a:cubicBezTo>
                      <a:pt x="571306" y="58547"/>
                      <a:pt x="502114" y="106449"/>
                      <a:pt x="326473" y="127739"/>
                    </a:cubicBezTo>
                    <a:cubicBezTo>
                      <a:pt x="17771" y="159673"/>
                      <a:pt x="1803" y="47902"/>
                      <a:pt x="7126" y="0"/>
                    </a:cubicBezTo>
                    <a:cubicBezTo>
                      <a:pt x="-8841" y="74514"/>
                      <a:pt x="-3519" y="143706"/>
                      <a:pt x="81640" y="175641"/>
                    </a:cubicBezTo>
                    <a:cubicBezTo>
                      <a:pt x="81640" y="164996"/>
                      <a:pt x="81640" y="133061"/>
                      <a:pt x="129542" y="143706"/>
                    </a:cubicBezTo>
                    <a:cubicBezTo>
                      <a:pt x="182767" y="154351"/>
                      <a:pt x="369053" y="164996"/>
                      <a:pt x="496792" y="101127"/>
                    </a:cubicBezTo>
                    <a:cubicBezTo>
                      <a:pt x="534049" y="85159"/>
                      <a:pt x="560662" y="90482"/>
                      <a:pt x="571306" y="111771"/>
                    </a:cubicBezTo>
                    <a:cubicBezTo>
                      <a:pt x="592596" y="85159"/>
                      <a:pt x="603241" y="47902"/>
                      <a:pt x="597919" y="5322"/>
                    </a:cubicBezTo>
                    <a:close/>
                  </a:path>
                </a:pathLst>
              </a:custGeom>
              <a:solidFill>
                <a:srgbClr val="AAB7C1">
                  <a:alpha val="50000"/>
                </a:srgbClr>
              </a:solidFill>
              <a:ln w="53196"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2CC4F2EB-5386-4C0A-9622-B915AAA816EB}"/>
                  </a:ext>
                </a:extLst>
              </p:cNvPr>
              <p:cNvSpPr/>
              <p:nvPr/>
            </p:nvSpPr>
            <p:spPr>
              <a:xfrm>
                <a:off x="2493555" y="9983620"/>
                <a:ext cx="569502" cy="233048"/>
              </a:xfrm>
              <a:custGeom>
                <a:avLst/>
                <a:gdLst>
                  <a:gd name="connsiteX0" fmla="*/ 452409 w 569502"/>
                  <a:gd name="connsiteY0" fmla="*/ 0 h 233048"/>
                  <a:gd name="connsiteX1" fmla="*/ 250156 w 569502"/>
                  <a:gd name="connsiteY1" fmla="*/ 180963 h 233048"/>
                  <a:gd name="connsiteX2" fmla="*/ 149029 w 569502"/>
                  <a:gd name="connsiteY2" fmla="*/ 26612 h 233048"/>
                  <a:gd name="connsiteX3" fmla="*/ 5322 w 569502"/>
                  <a:gd name="connsiteY3" fmla="*/ 170318 h 233048"/>
                  <a:gd name="connsiteX4" fmla="*/ 0 w 569502"/>
                  <a:gd name="connsiteY4" fmla="*/ 170318 h 233048"/>
                  <a:gd name="connsiteX5" fmla="*/ 298058 w 569502"/>
                  <a:gd name="connsiteY5" fmla="*/ 228865 h 233048"/>
                  <a:gd name="connsiteX6" fmla="*/ 569503 w 569502"/>
                  <a:gd name="connsiteY6" fmla="*/ 106449 h 233048"/>
                  <a:gd name="connsiteX7" fmla="*/ 564180 w 569502"/>
                  <a:gd name="connsiteY7" fmla="*/ 79837 h 233048"/>
                  <a:gd name="connsiteX8" fmla="*/ 452409 w 569502"/>
                  <a:gd name="connsiteY8" fmla="*/ 0 h 23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9502" h="233048">
                    <a:moveTo>
                      <a:pt x="452409" y="0"/>
                    </a:moveTo>
                    <a:cubicBezTo>
                      <a:pt x="569503" y="53224"/>
                      <a:pt x="537568" y="170318"/>
                      <a:pt x="250156" y="180963"/>
                    </a:cubicBezTo>
                    <a:cubicBezTo>
                      <a:pt x="-21290" y="191608"/>
                      <a:pt x="122417" y="47902"/>
                      <a:pt x="149029" y="26612"/>
                    </a:cubicBezTo>
                    <a:cubicBezTo>
                      <a:pt x="47902" y="79837"/>
                      <a:pt x="5322" y="170318"/>
                      <a:pt x="5322" y="170318"/>
                    </a:cubicBezTo>
                    <a:lnTo>
                      <a:pt x="0" y="170318"/>
                    </a:lnTo>
                    <a:cubicBezTo>
                      <a:pt x="31935" y="212898"/>
                      <a:pt x="111772" y="244832"/>
                      <a:pt x="298058" y="228865"/>
                    </a:cubicBezTo>
                    <a:cubicBezTo>
                      <a:pt x="468376" y="212898"/>
                      <a:pt x="542891" y="159673"/>
                      <a:pt x="569503" y="106449"/>
                    </a:cubicBezTo>
                    <a:cubicBezTo>
                      <a:pt x="569503" y="95804"/>
                      <a:pt x="564180" y="85159"/>
                      <a:pt x="564180" y="79837"/>
                    </a:cubicBezTo>
                    <a:cubicBezTo>
                      <a:pt x="532246" y="42579"/>
                      <a:pt x="494989" y="15967"/>
                      <a:pt x="452409" y="0"/>
                    </a:cubicBezTo>
                    <a:close/>
                  </a:path>
                </a:pathLst>
              </a:custGeom>
              <a:solidFill>
                <a:srgbClr val="D1D2D7">
                  <a:alpha val="50000"/>
                </a:srgbClr>
              </a:solidFill>
              <a:ln w="53196" cap="flat">
                <a:noFill/>
                <a:prstDash val="solid"/>
                <a:miter/>
              </a:ln>
            </p:spPr>
            <p:txBody>
              <a:bodyPr rtlCol="0" anchor="ctr"/>
              <a:lstStyle/>
              <a:p>
                <a:endParaRPr lang="en-US"/>
              </a:p>
            </p:txBody>
          </p:sp>
          <p:grpSp>
            <p:nvGrpSpPr>
              <p:cNvPr id="99" name="Graphic 19">
                <a:extLst>
                  <a:ext uri="{FF2B5EF4-FFF2-40B4-BE49-F238E27FC236}">
                    <a16:creationId xmlns:a16="http://schemas.microsoft.com/office/drawing/2014/main" id="{CEB0AAFE-266A-4DF2-B72B-1271CD8B2FF2}"/>
                  </a:ext>
                </a:extLst>
              </p:cNvPr>
              <p:cNvGrpSpPr/>
              <p:nvPr/>
            </p:nvGrpSpPr>
            <p:grpSpPr>
              <a:xfrm>
                <a:off x="2717098" y="9976681"/>
                <a:ext cx="266845" cy="58707"/>
                <a:chOff x="2717098" y="9976681"/>
                <a:chExt cx="266845" cy="58707"/>
              </a:xfrm>
              <a:solidFill>
                <a:srgbClr val="FFFFFF">
                  <a:alpha val="80000"/>
                </a:srgbClr>
              </a:solidFill>
            </p:grpSpPr>
            <p:sp>
              <p:nvSpPr>
                <p:cNvPr id="100" name="Freeform: Shape 99">
                  <a:extLst>
                    <a:ext uri="{FF2B5EF4-FFF2-40B4-BE49-F238E27FC236}">
                      <a16:creationId xmlns:a16="http://schemas.microsoft.com/office/drawing/2014/main" id="{985D9DD5-F865-4E33-BDA3-13BBB7CD12E2}"/>
                    </a:ext>
                  </a:extLst>
                </p:cNvPr>
                <p:cNvSpPr/>
                <p:nvPr/>
              </p:nvSpPr>
              <p:spPr>
                <a:xfrm>
                  <a:off x="2717098" y="9976681"/>
                  <a:ext cx="227663" cy="46831"/>
                </a:xfrm>
                <a:custGeom>
                  <a:avLst/>
                  <a:gdLst>
                    <a:gd name="connsiteX0" fmla="*/ 0 w 227663"/>
                    <a:gd name="connsiteY0" fmla="*/ 28229 h 46831"/>
                    <a:gd name="connsiteX1" fmla="*/ 218221 w 227663"/>
                    <a:gd name="connsiteY1" fmla="*/ 44196 h 46831"/>
                    <a:gd name="connsiteX2" fmla="*/ 0 w 227663"/>
                    <a:gd name="connsiteY2" fmla="*/ 28229 h 46831"/>
                  </a:gdLst>
                  <a:ahLst/>
                  <a:cxnLst>
                    <a:cxn ang="0">
                      <a:pos x="connsiteX0" y="connsiteY0"/>
                    </a:cxn>
                    <a:cxn ang="0">
                      <a:pos x="connsiteX1" y="connsiteY1"/>
                    </a:cxn>
                    <a:cxn ang="0">
                      <a:pos x="connsiteX2" y="connsiteY2"/>
                    </a:cxn>
                  </a:cxnLst>
                  <a:rect l="l" t="t" r="r" b="b"/>
                  <a:pathLst>
                    <a:path w="227663" h="46831">
                      <a:moveTo>
                        <a:pt x="0" y="28229"/>
                      </a:moveTo>
                      <a:cubicBezTo>
                        <a:pt x="0" y="28229"/>
                        <a:pt x="117094" y="-3706"/>
                        <a:pt x="218221" y="44196"/>
                      </a:cubicBezTo>
                      <a:cubicBezTo>
                        <a:pt x="260800" y="65486"/>
                        <a:pt x="154351" y="-51608"/>
                        <a:pt x="0" y="28229"/>
                      </a:cubicBezTo>
                      <a:close/>
                    </a:path>
                  </a:pathLst>
                </a:custGeom>
                <a:solidFill>
                  <a:srgbClr val="FFFFFF">
                    <a:alpha val="80000"/>
                  </a:srgbClr>
                </a:solidFill>
                <a:ln w="53196"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57A4B68A-6FE2-4777-88B3-005455527621}"/>
                    </a:ext>
                  </a:extLst>
                </p:cNvPr>
                <p:cNvSpPr/>
                <p:nvPr/>
              </p:nvSpPr>
              <p:spPr>
                <a:xfrm rot="1104575">
                  <a:off x="2951146" y="10019974"/>
                  <a:ext cx="31933" cy="10644"/>
                </a:xfrm>
                <a:custGeom>
                  <a:avLst/>
                  <a:gdLst>
                    <a:gd name="connsiteX0" fmla="*/ 31934 w 31933"/>
                    <a:gd name="connsiteY0" fmla="*/ 5322 h 10644"/>
                    <a:gd name="connsiteX1" fmla="*/ 15967 w 31933"/>
                    <a:gd name="connsiteY1" fmla="*/ 10644 h 10644"/>
                    <a:gd name="connsiteX2" fmla="*/ 0 w 31933"/>
                    <a:gd name="connsiteY2" fmla="*/ 5322 h 10644"/>
                    <a:gd name="connsiteX3" fmla="*/ 15967 w 31933"/>
                    <a:gd name="connsiteY3" fmla="*/ 0 h 10644"/>
                    <a:gd name="connsiteX4" fmla="*/ 31934 w 31933"/>
                    <a:gd name="connsiteY4" fmla="*/ 5322 h 10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3" h="10644">
                      <a:moveTo>
                        <a:pt x="31934" y="5322"/>
                      </a:moveTo>
                      <a:cubicBezTo>
                        <a:pt x="31934" y="8262"/>
                        <a:pt x="24785" y="10644"/>
                        <a:pt x="15967" y="10644"/>
                      </a:cubicBezTo>
                      <a:cubicBezTo>
                        <a:pt x="7149" y="10644"/>
                        <a:pt x="0" y="8262"/>
                        <a:pt x="0" y="5322"/>
                      </a:cubicBezTo>
                      <a:cubicBezTo>
                        <a:pt x="0" y="2383"/>
                        <a:pt x="7149" y="0"/>
                        <a:pt x="15967" y="0"/>
                      </a:cubicBezTo>
                      <a:cubicBezTo>
                        <a:pt x="24785" y="0"/>
                        <a:pt x="31934" y="2383"/>
                        <a:pt x="31934" y="5322"/>
                      </a:cubicBezTo>
                      <a:close/>
                    </a:path>
                  </a:pathLst>
                </a:custGeom>
                <a:solidFill>
                  <a:srgbClr val="FFFFFF">
                    <a:alpha val="80000"/>
                  </a:srgbClr>
                </a:solidFill>
                <a:ln w="53195" cap="flat">
                  <a:noFill/>
                  <a:prstDash val="solid"/>
                  <a:miter/>
                </a:ln>
              </p:spPr>
              <p:txBody>
                <a:bodyPr rtlCol="0" anchor="ctr"/>
                <a:lstStyle/>
                <a:p>
                  <a:endParaRPr lang="en-US"/>
                </a:p>
              </p:txBody>
            </p:sp>
          </p:grpSp>
          <p:sp>
            <p:nvSpPr>
              <p:cNvPr id="102" name="Freeform: Shape 101">
                <a:extLst>
                  <a:ext uri="{FF2B5EF4-FFF2-40B4-BE49-F238E27FC236}">
                    <a16:creationId xmlns:a16="http://schemas.microsoft.com/office/drawing/2014/main" id="{57AF43A1-08D7-4A99-9A06-0CAA903337AA}"/>
                  </a:ext>
                </a:extLst>
              </p:cNvPr>
              <p:cNvSpPr/>
              <p:nvPr/>
            </p:nvSpPr>
            <p:spPr>
              <a:xfrm>
                <a:off x="2637261" y="9797237"/>
                <a:ext cx="150271" cy="32032"/>
              </a:xfrm>
              <a:custGeom>
                <a:avLst/>
                <a:gdLst>
                  <a:gd name="connsiteX0" fmla="*/ 0 w 150271"/>
                  <a:gd name="connsiteY0" fmla="*/ 32032 h 32032"/>
                  <a:gd name="connsiteX1" fmla="*/ 143706 w 150271"/>
                  <a:gd name="connsiteY1" fmla="*/ 10742 h 32032"/>
                  <a:gd name="connsiteX2" fmla="*/ 0 w 150271"/>
                  <a:gd name="connsiteY2" fmla="*/ 32032 h 32032"/>
                </a:gdLst>
                <a:ahLst/>
                <a:cxnLst>
                  <a:cxn ang="0">
                    <a:pos x="connsiteX0" y="connsiteY0"/>
                  </a:cxn>
                  <a:cxn ang="0">
                    <a:pos x="connsiteX1" y="connsiteY1"/>
                  </a:cxn>
                  <a:cxn ang="0">
                    <a:pos x="connsiteX2" y="connsiteY2"/>
                  </a:cxn>
                </a:cxnLst>
                <a:rect l="l" t="t" r="r" b="b"/>
                <a:pathLst>
                  <a:path w="150271" h="32032">
                    <a:moveTo>
                      <a:pt x="0" y="32032"/>
                    </a:moveTo>
                    <a:cubicBezTo>
                      <a:pt x="0" y="32032"/>
                      <a:pt x="69192" y="97"/>
                      <a:pt x="143706" y="10742"/>
                    </a:cubicBezTo>
                    <a:cubicBezTo>
                      <a:pt x="175641" y="21387"/>
                      <a:pt x="85159" y="-31838"/>
                      <a:pt x="0" y="32032"/>
                    </a:cubicBezTo>
                    <a:close/>
                  </a:path>
                </a:pathLst>
              </a:custGeom>
              <a:solidFill>
                <a:srgbClr val="F3A01E">
                  <a:alpha val="70000"/>
                </a:srgbClr>
              </a:solidFill>
              <a:ln w="53196"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9BA8C144-E86D-46C9-BBE2-6C3EE2F69361}"/>
                  </a:ext>
                </a:extLst>
              </p:cNvPr>
              <p:cNvSpPr/>
              <p:nvPr/>
            </p:nvSpPr>
            <p:spPr>
              <a:xfrm>
                <a:off x="2658551" y="9887719"/>
                <a:ext cx="150271" cy="32031"/>
              </a:xfrm>
              <a:custGeom>
                <a:avLst/>
                <a:gdLst>
                  <a:gd name="connsiteX0" fmla="*/ 0 w 150271"/>
                  <a:gd name="connsiteY0" fmla="*/ 32032 h 32031"/>
                  <a:gd name="connsiteX1" fmla="*/ 143706 w 150271"/>
                  <a:gd name="connsiteY1" fmla="*/ 10742 h 32031"/>
                  <a:gd name="connsiteX2" fmla="*/ 0 w 150271"/>
                  <a:gd name="connsiteY2" fmla="*/ 32032 h 32031"/>
                </a:gdLst>
                <a:ahLst/>
                <a:cxnLst>
                  <a:cxn ang="0">
                    <a:pos x="connsiteX0" y="connsiteY0"/>
                  </a:cxn>
                  <a:cxn ang="0">
                    <a:pos x="connsiteX1" y="connsiteY1"/>
                  </a:cxn>
                  <a:cxn ang="0">
                    <a:pos x="connsiteX2" y="connsiteY2"/>
                  </a:cxn>
                </a:cxnLst>
                <a:rect l="l" t="t" r="r" b="b"/>
                <a:pathLst>
                  <a:path w="150271" h="32031">
                    <a:moveTo>
                      <a:pt x="0" y="32032"/>
                    </a:moveTo>
                    <a:cubicBezTo>
                      <a:pt x="0" y="32032"/>
                      <a:pt x="69192" y="97"/>
                      <a:pt x="143706" y="10742"/>
                    </a:cubicBezTo>
                    <a:cubicBezTo>
                      <a:pt x="175641" y="21387"/>
                      <a:pt x="85159" y="-31837"/>
                      <a:pt x="0" y="32032"/>
                    </a:cubicBezTo>
                    <a:close/>
                  </a:path>
                </a:pathLst>
              </a:custGeom>
              <a:solidFill>
                <a:srgbClr val="F3A01E">
                  <a:alpha val="70000"/>
                </a:srgbClr>
              </a:solidFill>
              <a:ln w="53196"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A48FB774-EE25-4107-B234-0CCB70551851}"/>
                  </a:ext>
                </a:extLst>
              </p:cNvPr>
              <p:cNvSpPr/>
              <p:nvPr/>
            </p:nvSpPr>
            <p:spPr>
              <a:xfrm>
                <a:off x="2642584" y="9734118"/>
                <a:ext cx="181500" cy="44674"/>
              </a:xfrm>
              <a:custGeom>
                <a:avLst/>
                <a:gdLst>
                  <a:gd name="connsiteX0" fmla="*/ 0 w 181500"/>
                  <a:gd name="connsiteY0" fmla="*/ 25959 h 44674"/>
                  <a:gd name="connsiteX1" fmla="*/ 175641 w 181500"/>
                  <a:gd name="connsiteY1" fmla="*/ 41927 h 44674"/>
                  <a:gd name="connsiteX2" fmla="*/ 0 w 181500"/>
                  <a:gd name="connsiteY2" fmla="*/ 25959 h 44674"/>
                </a:gdLst>
                <a:ahLst/>
                <a:cxnLst>
                  <a:cxn ang="0">
                    <a:pos x="connsiteX0" y="connsiteY0"/>
                  </a:cxn>
                  <a:cxn ang="0">
                    <a:pos x="connsiteX1" y="connsiteY1"/>
                  </a:cxn>
                  <a:cxn ang="0">
                    <a:pos x="connsiteX2" y="connsiteY2"/>
                  </a:cxn>
                </a:cxnLst>
                <a:rect l="l" t="t" r="r" b="b"/>
                <a:pathLst>
                  <a:path w="181500" h="44674">
                    <a:moveTo>
                      <a:pt x="0" y="25959"/>
                    </a:moveTo>
                    <a:cubicBezTo>
                      <a:pt x="0" y="25959"/>
                      <a:pt x="117094" y="-11297"/>
                      <a:pt x="175641" y="41927"/>
                    </a:cubicBezTo>
                    <a:cubicBezTo>
                      <a:pt x="196931" y="63217"/>
                      <a:pt x="164996" y="-48555"/>
                      <a:pt x="0" y="25959"/>
                    </a:cubicBezTo>
                    <a:close/>
                  </a:path>
                </a:pathLst>
              </a:custGeom>
              <a:solidFill>
                <a:srgbClr val="A99688">
                  <a:alpha val="50000"/>
                </a:srgbClr>
              </a:solidFill>
              <a:ln w="53196" cap="flat">
                <a:noFill/>
                <a:prstDash val="solid"/>
                <a:miter/>
              </a:ln>
            </p:spPr>
            <p:txBody>
              <a:bodyPr rtlCol="0" anchor="ctr"/>
              <a:lstStyle/>
              <a:p>
                <a:endParaRPr lang="en-US"/>
              </a:p>
            </p:txBody>
          </p:sp>
        </p:grpSp>
        <p:grpSp>
          <p:nvGrpSpPr>
            <p:cNvPr id="105" name="Graphic 19">
              <a:extLst>
                <a:ext uri="{FF2B5EF4-FFF2-40B4-BE49-F238E27FC236}">
                  <a16:creationId xmlns:a16="http://schemas.microsoft.com/office/drawing/2014/main" id="{4D92B17C-7134-48B9-9D45-64847082E971}"/>
                </a:ext>
              </a:extLst>
            </p:cNvPr>
            <p:cNvGrpSpPr/>
            <p:nvPr/>
          </p:nvGrpSpPr>
          <p:grpSpPr>
            <a:xfrm>
              <a:off x="1238816" y="9669596"/>
              <a:ext cx="589431" cy="617403"/>
              <a:chOff x="1238816" y="9669596"/>
              <a:chExt cx="589431" cy="617403"/>
            </a:xfrm>
          </p:grpSpPr>
          <p:grpSp>
            <p:nvGrpSpPr>
              <p:cNvPr id="106" name="Graphic 19">
                <a:extLst>
                  <a:ext uri="{FF2B5EF4-FFF2-40B4-BE49-F238E27FC236}">
                    <a16:creationId xmlns:a16="http://schemas.microsoft.com/office/drawing/2014/main" id="{24FF9356-4A29-4575-9E59-950AA86ED22C}"/>
                  </a:ext>
                </a:extLst>
              </p:cNvPr>
              <p:cNvGrpSpPr/>
              <p:nvPr/>
            </p:nvGrpSpPr>
            <p:grpSpPr>
              <a:xfrm>
                <a:off x="1244441" y="9669596"/>
                <a:ext cx="583806" cy="564179"/>
                <a:chOff x="1244441" y="9669596"/>
                <a:chExt cx="583806" cy="564179"/>
              </a:xfrm>
            </p:grpSpPr>
            <p:grpSp>
              <p:nvGrpSpPr>
                <p:cNvPr id="107" name="Graphic 19">
                  <a:extLst>
                    <a:ext uri="{FF2B5EF4-FFF2-40B4-BE49-F238E27FC236}">
                      <a16:creationId xmlns:a16="http://schemas.microsoft.com/office/drawing/2014/main" id="{8E90E861-00A1-4EAC-8283-0B1470C963D3}"/>
                    </a:ext>
                  </a:extLst>
                </p:cNvPr>
                <p:cNvGrpSpPr/>
                <p:nvPr/>
              </p:nvGrpSpPr>
              <p:grpSpPr>
                <a:xfrm>
                  <a:off x="1253423" y="9669596"/>
                  <a:ext cx="574825" cy="494987"/>
                  <a:chOff x="1253423" y="9669596"/>
                  <a:chExt cx="574825" cy="494987"/>
                </a:xfrm>
              </p:grpSpPr>
              <p:sp>
                <p:nvSpPr>
                  <p:cNvPr id="108" name="Freeform: Shape 107">
                    <a:extLst>
                      <a:ext uri="{FF2B5EF4-FFF2-40B4-BE49-F238E27FC236}">
                        <a16:creationId xmlns:a16="http://schemas.microsoft.com/office/drawing/2014/main" id="{F3D8BC41-B19D-4AAD-BA6B-426D497FA972}"/>
                      </a:ext>
                    </a:extLst>
                  </p:cNvPr>
                  <p:cNvSpPr/>
                  <p:nvPr/>
                </p:nvSpPr>
                <p:spPr>
                  <a:xfrm>
                    <a:off x="1255086" y="9669596"/>
                    <a:ext cx="563224" cy="468375"/>
                  </a:xfrm>
                  <a:custGeom>
                    <a:avLst/>
                    <a:gdLst>
                      <a:gd name="connsiteX0" fmla="*/ 546550 w 563224"/>
                      <a:gd name="connsiteY0" fmla="*/ 154351 h 468375"/>
                      <a:gd name="connsiteX1" fmla="*/ 562517 w 563224"/>
                      <a:gd name="connsiteY1" fmla="*/ 58547 h 468375"/>
                      <a:gd name="connsiteX2" fmla="*/ 503970 w 563224"/>
                      <a:gd name="connsiteY2" fmla="*/ 5322 h 468375"/>
                      <a:gd name="connsiteX3" fmla="*/ 503970 w 563224"/>
                      <a:gd name="connsiteY3" fmla="*/ 90481 h 468375"/>
                      <a:gd name="connsiteX4" fmla="*/ 461390 w 563224"/>
                      <a:gd name="connsiteY4" fmla="*/ 101127 h 468375"/>
                      <a:gd name="connsiteX5" fmla="*/ 280427 w 563224"/>
                      <a:gd name="connsiteY5" fmla="*/ 85159 h 468375"/>
                      <a:gd name="connsiteX6" fmla="*/ 269782 w 563224"/>
                      <a:gd name="connsiteY6" fmla="*/ 0 h 468375"/>
                      <a:gd name="connsiteX7" fmla="*/ 195268 w 563224"/>
                      <a:gd name="connsiteY7" fmla="*/ 101127 h 468375"/>
                      <a:gd name="connsiteX8" fmla="*/ 56884 w 563224"/>
                      <a:gd name="connsiteY8" fmla="*/ 308702 h 468375"/>
                      <a:gd name="connsiteX9" fmla="*/ 8982 w 563224"/>
                      <a:gd name="connsiteY9" fmla="*/ 383216 h 468375"/>
                      <a:gd name="connsiteX10" fmla="*/ 8982 w 563224"/>
                      <a:gd name="connsiteY10" fmla="*/ 383216 h 468375"/>
                      <a:gd name="connsiteX11" fmla="*/ 3659 w 563224"/>
                      <a:gd name="connsiteY11" fmla="*/ 441763 h 468375"/>
                      <a:gd name="connsiteX12" fmla="*/ 3659 w 563224"/>
                      <a:gd name="connsiteY12" fmla="*/ 441763 h 468375"/>
                      <a:gd name="connsiteX13" fmla="*/ 296394 w 563224"/>
                      <a:gd name="connsiteY13" fmla="*/ 319347 h 468375"/>
                      <a:gd name="connsiteX14" fmla="*/ 535905 w 563224"/>
                      <a:gd name="connsiteY14" fmla="*/ 468375 h 468375"/>
                      <a:gd name="connsiteX15" fmla="*/ 546550 w 563224"/>
                      <a:gd name="connsiteY15" fmla="*/ 154351 h 46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3224" h="468375">
                        <a:moveTo>
                          <a:pt x="546550" y="154351"/>
                        </a:moveTo>
                        <a:cubicBezTo>
                          <a:pt x="541227" y="106449"/>
                          <a:pt x="567840" y="90481"/>
                          <a:pt x="562517" y="58547"/>
                        </a:cubicBezTo>
                        <a:cubicBezTo>
                          <a:pt x="562517" y="26612"/>
                          <a:pt x="503970" y="5322"/>
                          <a:pt x="503970" y="5322"/>
                        </a:cubicBezTo>
                        <a:cubicBezTo>
                          <a:pt x="498648" y="69192"/>
                          <a:pt x="503970" y="90481"/>
                          <a:pt x="503970" y="90481"/>
                        </a:cubicBezTo>
                        <a:cubicBezTo>
                          <a:pt x="503970" y="90481"/>
                          <a:pt x="503970" y="90481"/>
                          <a:pt x="461390" y="101127"/>
                        </a:cubicBezTo>
                        <a:cubicBezTo>
                          <a:pt x="424133" y="31935"/>
                          <a:pt x="312362" y="42579"/>
                          <a:pt x="280427" y="85159"/>
                        </a:cubicBezTo>
                        <a:cubicBezTo>
                          <a:pt x="264460" y="63869"/>
                          <a:pt x="269782" y="0"/>
                          <a:pt x="269782" y="0"/>
                        </a:cubicBezTo>
                        <a:cubicBezTo>
                          <a:pt x="184623" y="21290"/>
                          <a:pt x="179300" y="53224"/>
                          <a:pt x="195268" y="101127"/>
                        </a:cubicBezTo>
                        <a:cubicBezTo>
                          <a:pt x="211235" y="149028"/>
                          <a:pt x="126076" y="228865"/>
                          <a:pt x="56884" y="308702"/>
                        </a:cubicBezTo>
                        <a:cubicBezTo>
                          <a:pt x="35594" y="329992"/>
                          <a:pt x="19627" y="356604"/>
                          <a:pt x="8982" y="383216"/>
                        </a:cubicBezTo>
                        <a:lnTo>
                          <a:pt x="8982" y="383216"/>
                        </a:lnTo>
                        <a:cubicBezTo>
                          <a:pt x="8982" y="383216"/>
                          <a:pt x="-6986" y="409828"/>
                          <a:pt x="3659" y="441763"/>
                        </a:cubicBezTo>
                        <a:lnTo>
                          <a:pt x="3659" y="441763"/>
                        </a:lnTo>
                        <a:cubicBezTo>
                          <a:pt x="3659" y="441763"/>
                          <a:pt x="94141" y="298057"/>
                          <a:pt x="296394" y="319347"/>
                        </a:cubicBezTo>
                        <a:cubicBezTo>
                          <a:pt x="440101" y="335314"/>
                          <a:pt x="503970" y="399183"/>
                          <a:pt x="535905" y="468375"/>
                        </a:cubicBezTo>
                        <a:cubicBezTo>
                          <a:pt x="551872" y="372571"/>
                          <a:pt x="562517" y="228865"/>
                          <a:pt x="546550" y="154351"/>
                        </a:cubicBezTo>
                        <a:close/>
                      </a:path>
                    </a:pathLst>
                  </a:custGeom>
                  <a:solidFill>
                    <a:srgbClr val="662550"/>
                  </a:solidFill>
                  <a:ln w="53196"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49CF0CC6-0180-4750-81BA-85BE42FE78F7}"/>
                      </a:ext>
                    </a:extLst>
                  </p:cNvPr>
                  <p:cNvSpPr/>
                  <p:nvPr/>
                </p:nvSpPr>
                <p:spPr>
                  <a:xfrm>
                    <a:off x="1253423" y="9674918"/>
                    <a:ext cx="574825" cy="489664"/>
                  </a:xfrm>
                  <a:custGeom>
                    <a:avLst/>
                    <a:gdLst>
                      <a:gd name="connsiteX0" fmla="*/ 542891 w 574825"/>
                      <a:gd name="connsiteY0" fmla="*/ 489665 h 489664"/>
                      <a:gd name="connsiteX1" fmla="*/ 532246 w 574825"/>
                      <a:gd name="connsiteY1" fmla="*/ 473698 h 489664"/>
                      <a:gd name="connsiteX2" fmla="*/ 298058 w 574825"/>
                      <a:gd name="connsiteY2" fmla="*/ 329992 h 489664"/>
                      <a:gd name="connsiteX3" fmla="*/ 260800 w 574825"/>
                      <a:gd name="connsiteY3" fmla="*/ 329992 h 489664"/>
                      <a:gd name="connsiteX4" fmla="*/ 10645 w 574825"/>
                      <a:gd name="connsiteY4" fmla="*/ 452408 h 489664"/>
                      <a:gd name="connsiteX5" fmla="*/ 10645 w 574825"/>
                      <a:gd name="connsiteY5" fmla="*/ 457730 h 489664"/>
                      <a:gd name="connsiteX6" fmla="*/ 5322 w 574825"/>
                      <a:gd name="connsiteY6" fmla="*/ 457730 h 489664"/>
                      <a:gd name="connsiteX7" fmla="*/ 5322 w 574825"/>
                      <a:gd name="connsiteY7" fmla="*/ 452408 h 489664"/>
                      <a:gd name="connsiteX8" fmla="*/ 10645 w 574825"/>
                      <a:gd name="connsiteY8" fmla="*/ 393861 h 489664"/>
                      <a:gd name="connsiteX9" fmla="*/ 10645 w 574825"/>
                      <a:gd name="connsiteY9" fmla="*/ 393861 h 489664"/>
                      <a:gd name="connsiteX10" fmla="*/ 10645 w 574825"/>
                      <a:gd name="connsiteY10" fmla="*/ 393861 h 489664"/>
                      <a:gd name="connsiteX11" fmla="*/ 10645 w 574825"/>
                      <a:gd name="connsiteY11" fmla="*/ 388539 h 489664"/>
                      <a:gd name="connsiteX12" fmla="*/ 10645 w 574825"/>
                      <a:gd name="connsiteY12" fmla="*/ 388539 h 489664"/>
                      <a:gd name="connsiteX13" fmla="*/ 63869 w 574825"/>
                      <a:gd name="connsiteY13" fmla="*/ 314024 h 489664"/>
                      <a:gd name="connsiteX14" fmla="*/ 101127 w 574825"/>
                      <a:gd name="connsiteY14" fmla="*/ 271445 h 489664"/>
                      <a:gd name="connsiteX15" fmla="*/ 202253 w 574825"/>
                      <a:gd name="connsiteY15" fmla="*/ 111771 h 489664"/>
                      <a:gd name="connsiteX16" fmla="*/ 202253 w 574825"/>
                      <a:gd name="connsiteY16" fmla="*/ 47902 h 489664"/>
                      <a:gd name="connsiteX17" fmla="*/ 282090 w 574825"/>
                      <a:gd name="connsiteY17" fmla="*/ 5322 h 489664"/>
                      <a:gd name="connsiteX18" fmla="*/ 287413 w 574825"/>
                      <a:gd name="connsiteY18" fmla="*/ 5322 h 489664"/>
                      <a:gd name="connsiteX19" fmla="*/ 287413 w 574825"/>
                      <a:gd name="connsiteY19" fmla="*/ 10645 h 489664"/>
                      <a:gd name="connsiteX20" fmla="*/ 292735 w 574825"/>
                      <a:gd name="connsiteY20" fmla="*/ 79837 h 489664"/>
                      <a:gd name="connsiteX21" fmla="*/ 383217 w 574825"/>
                      <a:gd name="connsiteY21" fmla="*/ 47902 h 489664"/>
                      <a:gd name="connsiteX22" fmla="*/ 479021 w 574825"/>
                      <a:gd name="connsiteY22" fmla="*/ 95804 h 489664"/>
                      <a:gd name="connsiteX23" fmla="*/ 510956 w 574825"/>
                      <a:gd name="connsiteY23" fmla="*/ 90481 h 489664"/>
                      <a:gd name="connsiteX24" fmla="*/ 510956 w 574825"/>
                      <a:gd name="connsiteY24" fmla="*/ 10645 h 489664"/>
                      <a:gd name="connsiteX25" fmla="*/ 510956 w 574825"/>
                      <a:gd name="connsiteY25" fmla="*/ 5322 h 489664"/>
                      <a:gd name="connsiteX26" fmla="*/ 516278 w 574825"/>
                      <a:gd name="connsiteY26" fmla="*/ 5322 h 489664"/>
                      <a:gd name="connsiteX27" fmla="*/ 574825 w 574825"/>
                      <a:gd name="connsiteY27" fmla="*/ 63869 h 489664"/>
                      <a:gd name="connsiteX28" fmla="*/ 564180 w 574825"/>
                      <a:gd name="connsiteY28" fmla="*/ 101127 h 489664"/>
                      <a:gd name="connsiteX29" fmla="*/ 553536 w 574825"/>
                      <a:gd name="connsiteY29" fmla="*/ 159673 h 489664"/>
                      <a:gd name="connsiteX30" fmla="*/ 542891 w 574825"/>
                      <a:gd name="connsiteY30" fmla="*/ 479020 h 489664"/>
                      <a:gd name="connsiteX31" fmla="*/ 542891 w 574825"/>
                      <a:gd name="connsiteY31" fmla="*/ 489665 h 489664"/>
                      <a:gd name="connsiteX32" fmla="*/ 260800 w 574825"/>
                      <a:gd name="connsiteY32" fmla="*/ 314024 h 489664"/>
                      <a:gd name="connsiteX33" fmla="*/ 298058 w 574825"/>
                      <a:gd name="connsiteY33" fmla="*/ 314024 h 489664"/>
                      <a:gd name="connsiteX34" fmla="*/ 532246 w 574825"/>
                      <a:gd name="connsiteY34" fmla="*/ 447086 h 489664"/>
                      <a:gd name="connsiteX35" fmla="*/ 537568 w 574825"/>
                      <a:gd name="connsiteY35" fmla="*/ 149029 h 489664"/>
                      <a:gd name="connsiteX36" fmla="*/ 548213 w 574825"/>
                      <a:gd name="connsiteY36" fmla="*/ 85159 h 489664"/>
                      <a:gd name="connsiteX37" fmla="*/ 553536 w 574825"/>
                      <a:gd name="connsiteY37" fmla="*/ 53224 h 489664"/>
                      <a:gd name="connsiteX38" fmla="*/ 505633 w 574825"/>
                      <a:gd name="connsiteY38" fmla="*/ 10645 h 489664"/>
                      <a:gd name="connsiteX39" fmla="*/ 505633 w 574825"/>
                      <a:gd name="connsiteY39" fmla="*/ 85159 h 489664"/>
                      <a:gd name="connsiteX40" fmla="*/ 505633 w 574825"/>
                      <a:gd name="connsiteY40" fmla="*/ 90481 h 489664"/>
                      <a:gd name="connsiteX41" fmla="*/ 452409 w 574825"/>
                      <a:gd name="connsiteY41" fmla="*/ 101127 h 489664"/>
                      <a:gd name="connsiteX42" fmla="*/ 452409 w 574825"/>
                      <a:gd name="connsiteY42" fmla="*/ 95804 h 489664"/>
                      <a:gd name="connsiteX43" fmla="*/ 367250 w 574825"/>
                      <a:gd name="connsiteY43" fmla="*/ 47902 h 489664"/>
                      <a:gd name="connsiteX44" fmla="*/ 282090 w 574825"/>
                      <a:gd name="connsiteY44" fmla="*/ 79837 h 489664"/>
                      <a:gd name="connsiteX45" fmla="*/ 276768 w 574825"/>
                      <a:gd name="connsiteY45" fmla="*/ 85159 h 489664"/>
                      <a:gd name="connsiteX46" fmla="*/ 271445 w 574825"/>
                      <a:gd name="connsiteY46" fmla="*/ 79837 h 489664"/>
                      <a:gd name="connsiteX47" fmla="*/ 260800 w 574825"/>
                      <a:gd name="connsiteY47" fmla="*/ 0 h 489664"/>
                      <a:gd name="connsiteX48" fmla="*/ 196931 w 574825"/>
                      <a:gd name="connsiteY48" fmla="*/ 37257 h 489664"/>
                      <a:gd name="connsiteX49" fmla="*/ 196931 w 574825"/>
                      <a:gd name="connsiteY49" fmla="*/ 90481 h 489664"/>
                      <a:gd name="connsiteX50" fmla="*/ 95804 w 574825"/>
                      <a:gd name="connsiteY50" fmla="*/ 266122 h 489664"/>
                      <a:gd name="connsiteX51" fmla="*/ 58547 w 574825"/>
                      <a:gd name="connsiteY51" fmla="*/ 308702 h 489664"/>
                      <a:gd name="connsiteX52" fmla="*/ 10645 w 574825"/>
                      <a:gd name="connsiteY52" fmla="*/ 377894 h 489664"/>
                      <a:gd name="connsiteX53" fmla="*/ 10645 w 574825"/>
                      <a:gd name="connsiteY53" fmla="*/ 377894 h 489664"/>
                      <a:gd name="connsiteX54" fmla="*/ 10645 w 574825"/>
                      <a:gd name="connsiteY54" fmla="*/ 383216 h 489664"/>
                      <a:gd name="connsiteX55" fmla="*/ 0 w 574825"/>
                      <a:gd name="connsiteY55" fmla="*/ 425796 h 489664"/>
                      <a:gd name="connsiteX56" fmla="*/ 260800 w 574825"/>
                      <a:gd name="connsiteY56" fmla="*/ 314024 h 489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74825" h="489664">
                        <a:moveTo>
                          <a:pt x="542891" y="489665"/>
                        </a:moveTo>
                        <a:lnTo>
                          <a:pt x="532246" y="473698"/>
                        </a:lnTo>
                        <a:cubicBezTo>
                          <a:pt x="489666" y="388539"/>
                          <a:pt x="415152" y="340637"/>
                          <a:pt x="298058" y="329992"/>
                        </a:cubicBezTo>
                        <a:cubicBezTo>
                          <a:pt x="287413" y="329992"/>
                          <a:pt x="271445" y="329992"/>
                          <a:pt x="260800" y="329992"/>
                        </a:cubicBezTo>
                        <a:cubicBezTo>
                          <a:pt x="90482" y="329992"/>
                          <a:pt x="10645" y="452408"/>
                          <a:pt x="10645" y="452408"/>
                        </a:cubicBezTo>
                        <a:lnTo>
                          <a:pt x="10645" y="457730"/>
                        </a:lnTo>
                        <a:lnTo>
                          <a:pt x="5322" y="457730"/>
                        </a:lnTo>
                        <a:lnTo>
                          <a:pt x="5322" y="452408"/>
                        </a:lnTo>
                        <a:cubicBezTo>
                          <a:pt x="0" y="425796"/>
                          <a:pt x="5322" y="404506"/>
                          <a:pt x="10645" y="393861"/>
                        </a:cubicBezTo>
                        <a:lnTo>
                          <a:pt x="10645" y="393861"/>
                        </a:lnTo>
                        <a:lnTo>
                          <a:pt x="10645" y="393861"/>
                        </a:lnTo>
                        <a:cubicBezTo>
                          <a:pt x="10645" y="393861"/>
                          <a:pt x="10645" y="393861"/>
                          <a:pt x="10645" y="388539"/>
                        </a:cubicBezTo>
                        <a:lnTo>
                          <a:pt x="10645" y="388539"/>
                        </a:lnTo>
                        <a:cubicBezTo>
                          <a:pt x="21290" y="361927"/>
                          <a:pt x="42580" y="335314"/>
                          <a:pt x="63869" y="314024"/>
                        </a:cubicBezTo>
                        <a:cubicBezTo>
                          <a:pt x="74514" y="298057"/>
                          <a:pt x="90482" y="287412"/>
                          <a:pt x="101127" y="271445"/>
                        </a:cubicBezTo>
                        <a:cubicBezTo>
                          <a:pt x="154351" y="207575"/>
                          <a:pt x="212898" y="143706"/>
                          <a:pt x="202253" y="111771"/>
                        </a:cubicBezTo>
                        <a:cubicBezTo>
                          <a:pt x="196931" y="90481"/>
                          <a:pt x="191608" y="69192"/>
                          <a:pt x="202253" y="47902"/>
                        </a:cubicBezTo>
                        <a:cubicBezTo>
                          <a:pt x="212898" y="26612"/>
                          <a:pt x="239511" y="15968"/>
                          <a:pt x="282090" y="5322"/>
                        </a:cubicBezTo>
                        <a:lnTo>
                          <a:pt x="287413" y="5322"/>
                        </a:lnTo>
                        <a:lnTo>
                          <a:pt x="287413" y="10645"/>
                        </a:lnTo>
                        <a:cubicBezTo>
                          <a:pt x="287413" y="26612"/>
                          <a:pt x="287413" y="63869"/>
                          <a:pt x="292735" y="79837"/>
                        </a:cubicBezTo>
                        <a:cubicBezTo>
                          <a:pt x="314025" y="58547"/>
                          <a:pt x="345960" y="47902"/>
                          <a:pt x="383217" y="47902"/>
                        </a:cubicBezTo>
                        <a:cubicBezTo>
                          <a:pt x="425797" y="47902"/>
                          <a:pt x="463054" y="63869"/>
                          <a:pt x="479021" y="95804"/>
                        </a:cubicBezTo>
                        <a:lnTo>
                          <a:pt x="510956" y="90481"/>
                        </a:lnTo>
                        <a:cubicBezTo>
                          <a:pt x="510956" y="79837"/>
                          <a:pt x="505633" y="53224"/>
                          <a:pt x="510956" y="10645"/>
                        </a:cubicBezTo>
                        <a:lnTo>
                          <a:pt x="510956" y="5322"/>
                        </a:lnTo>
                        <a:lnTo>
                          <a:pt x="516278" y="5322"/>
                        </a:lnTo>
                        <a:cubicBezTo>
                          <a:pt x="516278" y="5322"/>
                          <a:pt x="574825" y="26612"/>
                          <a:pt x="574825" y="63869"/>
                        </a:cubicBezTo>
                        <a:cubicBezTo>
                          <a:pt x="574825" y="79837"/>
                          <a:pt x="569503" y="90481"/>
                          <a:pt x="564180" y="101127"/>
                        </a:cubicBezTo>
                        <a:cubicBezTo>
                          <a:pt x="558858" y="117094"/>
                          <a:pt x="553536" y="133061"/>
                          <a:pt x="553536" y="159673"/>
                        </a:cubicBezTo>
                        <a:cubicBezTo>
                          <a:pt x="569503" y="228865"/>
                          <a:pt x="558858" y="372571"/>
                          <a:pt x="542891" y="479020"/>
                        </a:cubicBezTo>
                        <a:lnTo>
                          <a:pt x="542891" y="489665"/>
                        </a:lnTo>
                        <a:close/>
                        <a:moveTo>
                          <a:pt x="260800" y="314024"/>
                        </a:moveTo>
                        <a:cubicBezTo>
                          <a:pt x="271445" y="314024"/>
                          <a:pt x="287413" y="314024"/>
                          <a:pt x="298058" y="314024"/>
                        </a:cubicBezTo>
                        <a:cubicBezTo>
                          <a:pt x="409829" y="324669"/>
                          <a:pt x="489666" y="372571"/>
                          <a:pt x="532246" y="447086"/>
                        </a:cubicBezTo>
                        <a:cubicBezTo>
                          <a:pt x="548213" y="340637"/>
                          <a:pt x="553536" y="212898"/>
                          <a:pt x="537568" y="149029"/>
                        </a:cubicBezTo>
                        <a:cubicBezTo>
                          <a:pt x="532246" y="117094"/>
                          <a:pt x="542891" y="101127"/>
                          <a:pt x="548213" y="85159"/>
                        </a:cubicBezTo>
                        <a:cubicBezTo>
                          <a:pt x="553536" y="74514"/>
                          <a:pt x="558858" y="63869"/>
                          <a:pt x="553536" y="53224"/>
                        </a:cubicBezTo>
                        <a:cubicBezTo>
                          <a:pt x="553536" y="31935"/>
                          <a:pt x="526923" y="15968"/>
                          <a:pt x="505633" y="10645"/>
                        </a:cubicBezTo>
                        <a:cubicBezTo>
                          <a:pt x="500311" y="63869"/>
                          <a:pt x="505633" y="85159"/>
                          <a:pt x="505633" y="85159"/>
                        </a:cubicBezTo>
                        <a:lnTo>
                          <a:pt x="505633" y="90481"/>
                        </a:lnTo>
                        <a:lnTo>
                          <a:pt x="452409" y="101127"/>
                        </a:lnTo>
                        <a:lnTo>
                          <a:pt x="452409" y="95804"/>
                        </a:lnTo>
                        <a:cubicBezTo>
                          <a:pt x="436441" y="63869"/>
                          <a:pt x="404507" y="47902"/>
                          <a:pt x="367250" y="47902"/>
                        </a:cubicBezTo>
                        <a:cubicBezTo>
                          <a:pt x="329992" y="47902"/>
                          <a:pt x="298058" y="63869"/>
                          <a:pt x="282090" y="79837"/>
                        </a:cubicBezTo>
                        <a:lnTo>
                          <a:pt x="276768" y="85159"/>
                        </a:lnTo>
                        <a:lnTo>
                          <a:pt x="271445" y="79837"/>
                        </a:lnTo>
                        <a:cubicBezTo>
                          <a:pt x="260800" y="63869"/>
                          <a:pt x="260800" y="21290"/>
                          <a:pt x="260800" y="0"/>
                        </a:cubicBezTo>
                        <a:cubicBezTo>
                          <a:pt x="228866" y="10645"/>
                          <a:pt x="207576" y="21290"/>
                          <a:pt x="196931" y="37257"/>
                        </a:cubicBezTo>
                        <a:cubicBezTo>
                          <a:pt x="191608" y="47902"/>
                          <a:pt x="191608" y="69192"/>
                          <a:pt x="196931" y="90481"/>
                        </a:cubicBezTo>
                        <a:cubicBezTo>
                          <a:pt x="212898" y="133061"/>
                          <a:pt x="154351" y="191608"/>
                          <a:pt x="95804" y="266122"/>
                        </a:cubicBezTo>
                        <a:cubicBezTo>
                          <a:pt x="85159" y="282090"/>
                          <a:pt x="69192" y="292735"/>
                          <a:pt x="58547" y="308702"/>
                        </a:cubicBezTo>
                        <a:cubicBezTo>
                          <a:pt x="37257" y="329992"/>
                          <a:pt x="21290" y="356604"/>
                          <a:pt x="10645" y="377894"/>
                        </a:cubicBezTo>
                        <a:lnTo>
                          <a:pt x="10645" y="377894"/>
                        </a:lnTo>
                        <a:lnTo>
                          <a:pt x="10645" y="383216"/>
                        </a:lnTo>
                        <a:cubicBezTo>
                          <a:pt x="10645" y="383216"/>
                          <a:pt x="0" y="399183"/>
                          <a:pt x="0" y="425796"/>
                        </a:cubicBezTo>
                        <a:cubicBezTo>
                          <a:pt x="37257" y="399183"/>
                          <a:pt x="117094" y="314024"/>
                          <a:pt x="260800" y="314024"/>
                        </a:cubicBezTo>
                        <a:close/>
                      </a:path>
                    </a:pathLst>
                  </a:custGeom>
                  <a:solidFill>
                    <a:srgbClr val="471038"/>
                  </a:solidFill>
                  <a:ln w="53196" cap="flat">
                    <a:noFill/>
                    <a:prstDash val="solid"/>
                    <a:miter/>
                  </a:ln>
                </p:spPr>
                <p:txBody>
                  <a:bodyPr rtlCol="0" anchor="ctr"/>
                  <a:lstStyle/>
                  <a:p>
                    <a:endParaRPr lang="en-US"/>
                  </a:p>
                </p:txBody>
              </p:sp>
            </p:grpSp>
            <p:grpSp>
              <p:nvGrpSpPr>
                <p:cNvPr id="110" name="Graphic 19">
                  <a:extLst>
                    <a:ext uri="{FF2B5EF4-FFF2-40B4-BE49-F238E27FC236}">
                      <a16:creationId xmlns:a16="http://schemas.microsoft.com/office/drawing/2014/main" id="{85ADE763-A0B9-48E7-8EFE-CD4DC04C95A8}"/>
                    </a:ext>
                  </a:extLst>
                </p:cNvPr>
                <p:cNvGrpSpPr/>
                <p:nvPr/>
              </p:nvGrpSpPr>
              <p:grpSpPr>
                <a:xfrm>
                  <a:off x="1253423" y="9988943"/>
                  <a:ext cx="542890" cy="244832"/>
                  <a:chOff x="1253423" y="9988943"/>
                  <a:chExt cx="542890" cy="244832"/>
                </a:xfrm>
              </p:grpSpPr>
              <p:sp>
                <p:nvSpPr>
                  <p:cNvPr id="111" name="Freeform: Shape 110">
                    <a:extLst>
                      <a:ext uri="{FF2B5EF4-FFF2-40B4-BE49-F238E27FC236}">
                        <a16:creationId xmlns:a16="http://schemas.microsoft.com/office/drawing/2014/main" id="{EA65533C-E2B4-497C-9D5A-27D150215509}"/>
                      </a:ext>
                    </a:extLst>
                  </p:cNvPr>
                  <p:cNvSpPr/>
                  <p:nvPr/>
                </p:nvSpPr>
                <p:spPr>
                  <a:xfrm>
                    <a:off x="1258745" y="9992113"/>
                    <a:ext cx="532245" cy="234046"/>
                  </a:xfrm>
                  <a:custGeom>
                    <a:avLst/>
                    <a:gdLst>
                      <a:gd name="connsiteX0" fmla="*/ 292735 w 532245"/>
                      <a:gd name="connsiteY0" fmla="*/ 2152 h 234046"/>
                      <a:gd name="connsiteX1" fmla="*/ 0 w 532245"/>
                      <a:gd name="connsiteY1" fmla="*/ 124568 h 234046"/>
                      <a:gd name="connsiteX2" fmla="*/ 0 w 532245"/>
                      <a:gd name="connsiteY2" fmla="*/ 124568 h 234046"/>
                      <a:gd name="connsiteX3" fmla="*/ 191608 w 532245"/>
                      <a:gd name="connsiteY3" fmla="*/ 225694 h 234046"/>
                      <a:gd name="connsiteX4" fmla="*/ 526923 w 532245"/>
                      <a:gd name="connsiteY4" fmla="*/ 183115 h 234046"/>
                      <a:gd name="connsiteX5" fmla="*/ 532246 w 532245"/>
                      <a:gd name="connsiteY5" fmla="*/ 151180 h 234046"/>
                      <a:gd name="connsiteX6" fmla="*/ 292735 w 532245"/>
                      <a:gd name="connsiteY6" fmla="*/ 2152 h 234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2245" h="234046">
                        <a:moveTo>
                          <a:pt x="292735" y="2152"/>
                        </a:moveTo>
                        <a:cubicBezTo>
                          <a:pt x="90482" y="-19138"/>
                          <a:pt x="0" y="124568"/>
                          <a:pt x="0" y="124568"/>
                        </a:cubicBezTo>
                        <a:lnTo>
                          <a:pt x="0" y="124568"/>
                        </a:lnTo>
                        <a:cubicBezTo>
                          <a:pt x="10645" y="161825"/>
                          <a:pt x="47902" y="209727"/>
                          <a:pt x="191608" y="225694"/>
                        </a:cubicBezTo>
                        <a:cubicBezTo>
                          <a:pt x="367250" y="246984"/>
                          <a:pt x="473699" y="225694"/>
                          <a:pt x="526923" y="183115"/>
                        </a:cubicBezTo>
                        <a:cubicBezTo>
                          <a:pt x="526923" y="172470"/>
                          <a:pt x="532246" y="161825"/>
                          <a:pt x="532246" y="151180"/>
                        </a:cubicBezTo>
                        <a:cubicBezTo>
                          <a:pt x="505633" y="87311"/>
                          <a:pt x="436441" y="18119"/>
                          <a:pt x="292735" y="2152"/>
                        </a:cubicBezTo>
                        <a:close/>
                      </a:path>
                    </a:pathLst>
                  </a:custGeom>
                  <a:solidFill>
                    <a:srgbClr val="D1D2D7"/>
                  </a:solidFill>
                  <a:ln w="53196"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904F98B7-C45A-45BC-88BC-AA6D8757FD9D}"/>
                      </a:ext>
                    </a:extLst>
                  </p:cNvPr>
                  <p:cNvSpPr/>
                  <p:nvPr/>
                </p:nvSpPr>
                <p:spPr>
                  <a:xfrm>
                    <a:off x="1253423" y="9988943"/>
                    <a:ext cx="542890" cy="244832"/>
                  </a:xfrm>
                  <a:custGeom>
                    <a:avLst/>
                    <a:gdLst>
                      <a:gd name="connsiteX0" fmla="*/ 319347 w 542890"/>
                      <a:gd name="connsiteY0" fmla="*/ 244832 h 244832"/>
                      <a:gd name="connsiteX1" fmla="*/ 319347 w 542890"/>
                      <a:gd name="connsiteY1" fmla="*/ 244832 h 244832"/>
                      <a:gd name="connsiteX2" fmla="*/ 196931 w 542890"/>
                      <a:gd name="connsiteY2" fmla="*/ 239510 h 244832"/>
                      <a:gd name="connsiteX3" fmla="*/ 0 w 542890"/>
                      <a:gd name="connsiteY3" fmla="*/ 133061 h 244832"/>
                      <a:gd name="connsiteX4" fmla="*/ 0 w 542890"/>
                      <a:gd name="connsiteY4" fmla="*/ 122416 h 244832"/>
                      <a:gd name="connsiteX5" fmla="*/ 5322 w 542890"/>
                      <a:gd name="connsiteY5" fmla="*/ 122416 h 244832"/>
                      <a:gd name="connsiteX6" fmla="*/ 260800 w 542890"/>
                      <a:gd name="connsiteY6" fmla="*/ 0 h 244832"/>
                      <a:gd name="connsiteX7" fmla="*/ 298058 w 542890"/>
                      <a:gd name="connsiteY7" fmla="*/ 0 h 244832"/>
                      <a:gd name="connsiteX8" fmla="*/ 542891 w 542890"/>
                      <a:gd name="connsiteY8" fmla="*/ 154351 h 244832"/>
                      <a:gd name="connsiteX9" fmla="*/ 542891 w 542890"/>
                      <a:gd name="connsiteY9" fmla="*/ 154351 h 244832"/>
                      <a:gd name="connsiteX10" fmla="*/ 542891 w 542890"/>
                      <a:gd name="connsiteY10" fmla="*/ 154351 h 244832"/>
                      <a:gd name="connsiteX11" fmla="*/ 537568 w 542890"/>
                      <a:gd name="connsiteY11" fmla="*/ 191608 h 244832"/>
                      <a:gd name="connsiteX12" fmla="*/ 537568 w 542890"/>
                      <a:gd name="connsiteY12" fmla="*/ 191608 h 244832"/>
                      <a:gd name="connsiteX13" fmla="*/ 537568 w 542890"/>
                      <a:gd name="connsiteY13" fmla="*/ 191608 h 244832"/>
                      <a:gd name="connsiteX14" fmla="*/ 319347 w 542890"/>
                      <a:gd name="connsiteY14" fmla="*/ 244832 h 244832"/>
                      <a:gd name="connsiteX15" fmla="*/ 10645 w 542890"/>
                      <a:gd name="connsiteY15" fmla="*/ 133061 h 244832"/>
                      <a:gd name="connsiteX16" fmla="*/ 196931 w 542890"/>
                      <a:gd name="connsiteY16" fmla="*/ 228865 h 244832"/>
                      <a:gd name="connsiteX17" fmla="*/ 526923 w 542890"/>
                      <a:gd name="connsiteY17" fmla="*/ 191608 h 244832"/>
                      <a:gd name="connsiteX18" fmla="*/ 532246 w 542890"/>
                      <a:gd name="connsiteY18" fmla="*/ 159673 h 244832"/>
                      <a:gd name="connsiteX19" fmla="*/ 298058 w 542890"/>
                      <a:gd name="connsiteY19" fmla="*/ 15967 h 244832"/>
                      <a:gd name="connsiteX20" fmla="*/ 260800 w 542890"/>
                      <a:gd name="connsiteY20" fmla="*/ 15967 h 244832"/>
                      <a:gd name="connsiteX21" fmla="*/ 10645 w 542890"/>
                      <a:gd name="connsiteY21" fmla="*/ 133061 h 24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2890" h="244832">
                        <a:moveTo>
                          <a:pt x="319347" y="244832"/>
                        </a:moveTo>
                        <a:lnTo>
                          <a:pt x="319347" y="244832"/>
                        </a:lnTo>
                        <a:cubicBezTo>
                          <a:pt x="282090" y="244832"/>
                          <a:pt x="239511" y="244832"/>
                          <a:pt x="196931" y="239510"/>
                        </a:cubicBezTo>
                        <a:cubicBezTo>
                          <a:pt x="47902" y="223543"/>
                          <a:pt x="10645" y="170318"/>
                          <a:pt x="0" y="133061"/>
                        </a:cubicBezTo>
                        <a:lnTo>
                          <a:pt x="0" y="122416"/>
                        </a:lnTo>
                        <a:lnTo>
                          <a:pt x="5322" y="122416"/>
                        </a:lnTo>
                        <a:cubicBezTo>
                          <a:pt x="21290" y="101127"/>
                          <a:pt x="101127" y="0"/>
                          <a:pt x="260800" y="0"/>
                        </a:cubicBezTo>
                        <a:cubicBezTo>
                          <a:pt x="271445" y="0"/>
                          <a:pt x="287413" y="0"/>
                          <a:pt x="298058" y="0"/>
                        </a:cubicBezTo>
                        <a:cubicBezTo>
                          <a:pt x="420474" y="10645"/>
                          <a:pt x="500311" y="63869"/>
                          <a:pt x="542891" y="154351"/>
                        </a:cubicBezTo>
                        <a:lnTo>
                          <a:pt x="542891" y="154351"/>
                        </a:lnTo>
                        <a:lnTo>
                          <a:pt x="542891" y="154351"/>
                        </a:lnTo>
                        <a:cubicBezTo>
                          <a:pt x="542891" y="164996"/>
                          <a:pt x="537568" y="175640"/>
                          <a:pt x="537568" y="191608"/>
                        </a:cubicBezTo>
                        <a:lnTo>
                          <a:pt x="537568" y="191608"/>
                        </a:lnTo>
                        <a:lnTo>
                          <a:pt x="537568" y="191608"/>
                        </a:lnTo>
                        <a:cubicBezTo>
                          <a:pt x="489666" y="228865"/>
                          <a:pt x="415152" y="244832"/>
                          <a:pt x="319347" y="244832"/>
                        </a:cubicBezTo>
                        <a:close/>
                        <a:moveTo>
                          <a:pt x="10645" y="133061"/>
                        </a:moveTo>
                        <a:cubicBezTo>
                          <a:pt x="21290" y="170318"/>
                          <a:pt x="58547" y="212898"/>
                          <a:pt x="196931" y="228865"/>
                        </a:cubicBezTo>
                        <a:cubicBezTo>
                          <a:pt x="351282" y="244832"/>
                          <a:pt x="468376" y="234188"/>
                          <a:pt x="526923" y="191608"/>
                        </a:cubicBezTo>
                        <a:cubicBezTo>
                          <a:pt x="526923" y="180963"/>
                          <a:pt x="532246" y="170318"/>
                          <a:pt x="532246" y="159673"/>
                        </a:cubicBezTo>
                        <a:cubicBezTo>
                          <a:pt x="489666" y="74514"/>
                          <a:pt x="415152" y="26612"/>
                          <a:pt x="298058" y="15967"/>
                        </a:cubicBezTo>
                        <a:cubicBezTo>
                          <a:pt x="287413" y="15967"/>
                          <a:pt x="271445" y="15967"/>
                          <a:pt x="260800" y="15967"/>
                        </a:cubicBezTo>
                        <a:cubicBezTo>
                          <a:pt x="101127" y="10645"/>
                          <a:pt x="21290" y="122416"/>
                          <a:pt x="10645" y="133061"/>
                        </a:cubicBezTo>
                        <a:close/>
                      </a:path>
                    </a:pathLst>
                  </a:custGeom>
                  <a:solidFill>
                    <a:srgbClr val="98999B"/>
                  </a:solidFill>
                  <a:ln w="53196" cap="flat">
                    <a:noFill/>
                    <a:prstDash val="solid"/>
                    <a:miter/>
                  </a:ln>
                </p:spPr>
                <p:txBody>
                  <a:bodyPr rtlCol="0" anchor="ctr"/>
                  <a:lstStyle/>
                  <a:p>
                    <a:endParaRPr lang="en-US"/>
                  </a:p>
                </p:txBody>
              </p:sp>
            </p:grpSp>
            <p:sp>
              <p:nvSpPr>
                <p:cNvPr id="113" name="Freeform: Shape 112">
                  <a:extLst>
                    <a:ext uri="{FF2B5EF4-FFF2-40B4-BE49-F238E27FC236}">
                      <a16:creationId xmlns:a16="http://schemas.microsoft.com/office/drawing/2014/main" id="{A7053DBC-1EED-46A5-8FA1-BABCCCA95E11}"/>
                    </a:ext>
                  </a:extLst>
                </p:cNvPr>
                <p:cNvSpPr/>
                <p:nvPr/>
              </p:nvSpPr>
              <p:spPr>
                <a:xfrm>
                  <a:off x="1244441" y="9680241"/>
                  <a:ext cx="562517" cy="479020"/>
                </a:xfrm>
                <a:custGeom>
                  <a:avLst/>
                  <a:gdLst>
                    <a:gd name="connsiteX0" fmla="*/ 562517 w 562517"/>
                    <a:gd name="connsiteY0" fmla="*/ 314024 h 479020"/>
                    <a:gd name="connsiteX1" fmla="*/ 498648 w 562517"/>
                    <a:gd name="connsiteY1" fmla="*/ 329992 h 479020"/>
                    <a:gd name="connsiteX2" fmla="*/ 498648 w 562517"/>
                    <a:gd name="connsiteY2" fmla="*/ 255478 h 479020"/>
                    <a:gd name="connsiteX3" fmla="*/ 514615 w 562517"/>
                    <a:gd name="connsiteY3" fmla="*/ 175641 h 479020"/>
                    <a:gd name="connsiteX4" fmla="*/ 530582 w 562517"/>
                    <a:gd name="connsiteY4" fmla="*/ 37257 h 479020"/>
                    <a:gd name="connsiteX5" fmla="*/ 535905 w 562517"/>
                    <a:gd name="connsiteY5" fmla="*/ 10645 h 479020"/>
                    <a:gd name="connsiteX6" fmla="*/ 514615 w 562517"/>
                    <a:gd name="connsiteY6" fmla="*/ 0 h 479020"/>
                    <a:gd name="connsiteX7" fmla="*/ 514615 w 562517"/>
                    <a:gd name="connsiteY7" fmla="*/ 85159 h 479020"/>
                    <a:gd name="connsiteX8" fmla="*/ 472035 w 562517"/>
                    <a:gd name="connsiteY8" fmla="*/ 95804 h 479020"/>
                    <a:gd name="connsiteX9" fmla="*/ 461390 w 562517"/>
                    <a:gd name="connsiteY9" fmla="*/ 79837 h 479020"/>
                    <a:gd name="connsiteX10" fmla="*/ 461390 w 562517"/>
                    <a:gd name="connsiteY10" fmla="*/ 85159 h 479020"/>
                    <a:gd name="connsiteX11" fmla="*/ 440101 w 562517"/>
                    <a:gd name="connsiteY11" fmla="*/ 138384 h 479020"/>
                    <a:gd name="connsiteX12" fmla="*/ 360264 w 562517"/>
                    <a:gd name="connsiteY12" fmla="*/ 111771 h 479020"/>
                    <a:gd name="connsiteX13" fmla="*/ 307039 w 562517"/>
                    <a:gd name="connsiteY13" fmla="*/ 79837 h 479020"/>
                    <a:gd name="connsiteX14" fmla="*/ 317684 w 562517"/>
                    <a:gd name="connsiteY14" fmla="*/ 63870 h 479020"/>
                    <a:gd name="connsiteX15" fmla="*/ 285749 w 562517"/>
                    <a:gd name="connsiteY15" fmla="*/ 90482 h 479020"/>
                    <a:gd name="connsiteX16" fmla="*/ 275105 w 562517"/>
                    <a:gd name="connsiteY16" fmla="*/ 5322 h 479020"/>
                    <a:gd name="connsiteX17" fmla="*/ 243170 w 562517"/>
                    <a:gd name="connsiteY17" fmla="*/ 15968 h 479020"/>
                    <a:gd name="connsiteX18" fmla="*/ 248492 w 562517"/>
                    <a:gd name="connsiteY18" fmla="*/ 37257 h 479020"/>
                    <a:gd name="connsiteX19" fmla="*/ 248492 w 562517"/>
                    <a:gd name="connsiteY19" fmla="*/ 143706 h 479020"/>
                    <a:gd name="connsiteX20" fmla="*/ 200590 w 562517"/>
                    <a:gd name="connsiteY20" fmla="*/ 234188 h 479020"/>
                    <a:gd name="connsiteX21" fmla="*/ 115431 w 562517"/>
                    <a:gd name="connsiteY21" fmla="*/ 319347 h 479020"/>
                    <a:gd name="connsiteX22" fmla="*/ 40916 w 562517"/>
                    <a:gd name="connsiteY22" fmla="*/ 345959 h 479020"/>
                    <a:gd name="connsiteX23" fmla="*/ 8982 w 562517"/>
                    <a:gd name="connsiteY23" fmla="*/ 393861 h 479020"/>
                    <a:gd name="connsiteX24" fmla="*/ 8982 w 562517"/>
                    <a:gd name="connsiteY24" fmla="*/ 393861 h 479020"/>
                    <a:gd name="connsiteX25" fmla="*/ 3659 w 562517"/>
                    <a:gd name="connsiteY25" fmla="*/ 452408 h 479020"/>
                    <a:gd name="connsiteX26" fmla="*/ 3659 w 562517"/>
                    <a:gd name="connsiteY26" fmla="*/ 452408 h 479020"/>
                    <a:gd name="connsiteX27" fmla="*/ 296394 w 562517"/>
                    <a:gd name="connsiteY27" fmla="*/ 329992 h 479020"/>
                    <a:gd name="connsiteX28" fmla="*/ 535905 w 562517"/>
                    <a:gd name="connsiteY28" fmla="*/ 479020 h 479020"/>
                    <a:gd name="connsiteX29" fmla="*/ 551872 w 562517"/>
                    <a:gd name="connsiteY29" fmla="*/ 308702 h 479020"/>
                    <a:gd name="connsiteX30" fmla="*/ 562517 w 562517"/>
                    <a:gd name="connsiteY30" fmla="*/ 314024 h 47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62517" h="479020">
                      <a:moveTo>
                        <a:pt x="562517" y="314024"/>
                      </a:moveTo>
                      <a:cubicBezTo>
                        <a:pt x="551872" y="441763"/>
                        <a:pt x="493325" y="372571"/>
                        <a:pt x="498648" y="329992"/>
                      </a:cubicBezTo>
                      <a:cubicBezTo>
                        <a:pt x="503970" y="282090"/>
                        <a:pt x="482680" y="266122"/>
                        <a:pt x="498648" y="255478"/>
                      </a:cubicBezTo>
                      <a:cubicBezTo>
                        <a:pt x="514615" y="244832"/>
                        <a:pt x="541227" y="212898"/>
                        <a:pt x="514615" y="175641"/>
                      </a:cubicBezTo>
                      <a:cubicBezTo>
                        <a:pt x="488003" y="138384"/>
                        <a:pt x="530582" y="117094"/>
                        <a:pt x="530582" y="37257"/>
                      </a:cubicBezTo>
                      <a:cubicBezTo>
                        <a:pt x="530582" y="26612"/>
                        <a:pt x="530582" y="15968"/>
                        <a:pt x="535905" y="10645"/>
                      </a:cubicBezTo>
                      <a:cubicBezTo>
                        <a:pt x="525260" y="5322"/>
                        <a:pt x="514615" y="0"/>
                        <a:pt x="514615" y="0"/>
                      </a:cubicBezTo>
                      <a:cubicBezTo>
                        <a:pt x="509293" y="63870"/>
                        <a:pt x="514615" y="85159"/>
                        <a:pt x="514615" y="85159"/>
                      </a:cubicBezTo>
                      <a:cubicBezTo>
                        <a:pt x="514615" y="85159"/>
                        <a:pt x="514615" y="85159"/>
                        <a:pt x="472035" y="95804"/>
                      </a:cubicBezTo>
                      <a:cubicBezTo>
                        <a:pt x="466713" y="90482"/>
                        <a:pt x="466713" y="85159"/>
                        <a:pt x="461390" y="79837"/>
                      </a:cubicBezTo>
                      <a:cubicBezTo>
                        <a:pt x="461390" y="79837"/>
                        <a:pt x="461390" y="79837"/>
                        <a:pt x="461390" y="85159"/>
                      </a:cubicBezTo>
                      <a:cubicBezTo>
                        <a:pt x="466713" y="101127"/>
                        <a:pt x="466713" y="133061"/>
                        <a:pt x="440101" y="138384"/>
                      </a:cubicBezTo>
                      <a:cubicBezTo>
                        <a:pt x="413488" y="138384"/>
                        <a:pt x="386876" y="117094"/>
                        <a:pt x="360264" y="111771"/>
                      </a:cubicBezTo>
                      <a:cubicBezTo>
                        <a:pt x="344296" y="106449"/>
                        <a:pt x="296394" y="106449"/>
                        <a:pt x="307039" y="79837"/>
                      </a:cubicBezTo>
                      <a:cubicBezTo>
                        <a:pt x="307039" y="74514"/>
                        <a:pt x="312362" y="69192"/>
                        <a:pt x="317684" y="63870"/>
                      </a:cubicBezTo>
                      <a:cubicBezTo>
                        <a:pt x="301717" y="69192"/>
                        <a:pt x="291072" y="79837"/>
                        <a:pt x="285749" y="90482"/>
                      </a:cubicBezTo>
                      <a:cubicBezTo>
                        <a:pt x="269782" y="69192"/>
                        <a:pt x="275105" y="5322"/>
                        <a:pt x="275105" y="5322"/>
                      </a:cubicBezTo>
                      <a:cubicBezTo>
                        <a:pt x="264460" y="5322"/>
                        <a:pt x="253815" y="10645"/>
                        <a:pt x="243170" y="15968"/>
                      </a:cubicBezTo>
                      <a:cubicBezTo>
                        <a:pt x="248492" y="21290"/>
                        <a:pt x="248492" y="26612"/>
                        <a:pt x="248492" y="37257"/>
                      </a:cubicBezTo>
                      <a:cubicBezTo>
                        <a:pt x="232525" y="90482"/>
                        <a:pt x="243170" y="117094"/>
                        <a:pt x="248492" y="143706"/>
                      </a:cubicBezTo>
                      <a:cubicBezTo>
                        <a:pt x="253815" y="164996"/>
                        <a:pt x="152688" y="239510"/>
                        <a:pt x="200590" y="234188"/>
                      </a:cubicBezTo>
                      <a:cubicBezTo>
                        <a:pt x="248492" y="228865"/>
                        <a:pt x="179300" y="244832"/>
                        <a:pt x="115431" y="319347"/>
                      </a:cubicBezTo>
                      <a:cubicBezTo>
                        <a:pt x="78174" y="361927"/>
                        <a:pt x="51561" y="367249"/>
                        <a:pt x="40916" y="345959"/>
                      </a:cubicBezTo>
                      <a:cubicBezTo>
                        <a:pt x="30271" y="361927"/>
                        <a:pt x="19627" y="377894"/>
                        <a:pt x="8982" y="393861"/>
                      </a:cubicBezTo>
                      <a:lnTo>
                        <a:pt x="8982" y="393861"/>
                      </a:lnTo>
                      <a:cubicBezTo>
                        <a:pt x="8982" y="393861"/>
                        <a:pt x="-6986" y="420473"/>
                        <a:pt x="3659" y="452408"/>
                      </a:cubicBezTo>
                      <a:lnTo>
                        <a:pt x="3659" y="452408"/>
                      </a:lnTo>
                      <a:cubicBezTo>
                        <a:pt x="3659" y="452408"/>
                        <a:pt x="94141" y="308702"/>
                        <a:pt x="296394" y="329992"/>
                      </a:cubicBezTo>
                      <a:cubicBezTo>
                        <a:pt x="440101" y="345959"/>
                        <a:pt x="503970" y="409829"/>
                        <a:pt x="535905" y="479020"/>
                      </a:cubicBezTo>
                      <a:cubicBezTo>
                        <a:pt x="541227" y="425796"/>
                        <a:pt x="551872" y="367249"/>
                        <a:pt x="551872" y="308702"/>
                      </a:cubicBezTo>
                      <a:cubicBezTo>
                        <a:pt x="562517" y="303380"/>
                        <a:pt x="562517" y="308702"/>
                        <a:pt x="562517" y="314024"/>
                      </a:cubicBezTo>
                      <a:close/>
                    </a:path>
                  </a:pathLst>
                </a:custGeom>
                <a:solidFill>
                  <a:srgbClr val="534351">
                    <a:alpha val="30000"/>
                  </a:srgbClr>
                </a:solidFill>
                <a:ln w="53196" cap="flat">
                  <a:noFill/>
                  <a:prstDash val="solid"/>
                  <a:miter/>
                </a:ln>
              </p:spPr>
              <p:txBody>
                <a:bodyPr rtlCol="0" anchor="ctr"/>
                <a:lstStyle/>
                <a:p>
                  <a:endParaRPr lang="en-US"/>
                </a:p>
              </p:txBody>
            </p:sp>
          </p:grpSp>
          <p:sp>
            <p:nvSpPr>
              <p:cNvPr id="114" name="Freeform: Shape 113">
                <a:extLst>
                  <a:ext uri="{FF2B5EF4-FFF2-40B4-BE49-F238E27FC236}">
                    <a16:creationId xmlns:a16="http://schemas.microsoft.com/office/drawing/2014/main" id="{6F844DD8-6DF8-4892-A45F-C82EDF443D1A}"/>
                  </a:ext>
                </a:extLst>
              </p:cNvPr>
              <p:cNvSpPr/>
              <p:nvPr/>
            </p:nvSpPr>
            <p:spPr>
              <a:xfrm>
                <a:off x="1247363" y="10063457"/>
                <a:ext cx="543628" cy="222614"/>
              </a:xfrm>
              <a:custGeom>
                <a:avLst/>
                <a:gdLst>
                  <a:gd name="connsiteX0" fmla="*/ 202991 w 543628"/>
                  <a:gd name="connsiteY0" fmla="*/ 159673 h 222614"/>
                  <a:gd name="connsiteX1" fmla="*/ 22027 w 543628"/>
                  <a:gd name="connsiteY1" fmla="*/ 0 h 222614"/>
                  <a:gd name="connsiteX2" fmla="*/ 22027 w 543628"/>
                  <a:gd name="connsiteY2" fmla="*/ 0 h 222614"/>
                  <a:gd name="connsiteX3" fmla="*/ 101864 w 543628"/>
                  <a:gd name="connsiteY3" fmla="*/ 196930 h 222614"/>
                  <a:gd name="connsiteX4" fmla="*/ 543628 w 543628"/>
                  <a:gd name="connsiteY4" fmla="*/ 122416 h 222614"/>
                  <a:gd name="connsiteX5" fmla="*/ 543628 w 543628"/>
                  <a:gd name="connsiteY5" fmla="*/ 117094 h 222614"/>
                  <a:gd name="connsiteX6" fmla="*/ 202991 w 543628"/>
                  <a:gd name="connsiteY6" fmla="*/ 159673 h 22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628" h="222614">
                    <a:moveTo>
                      <a:pt x="202991" y="159673"/>
                    </a:moveTo>
                    <a:cubicBezTo>
                      <a:pt x="-52487" y="133061"/>
                      <a:pt x="22027" y="0"/>
                      <a:pt x="22027" y="0"/>
                    </a:cubicBezTo>
                    <a:lnTo>
                      <a:pt x="22027" y="0"/>
                    </a:lnTo>
                    <a:cubicBezTo>
                      <a:pt x="-15230" y="74514"/>
                      <a:pt x="-15230" y="159673"/>
                      <a:pt x="101864" y="196930"/>
                    </a:cubicBezTo>
                    <a:cubicBezTo>
                      <a:pt x="261538" y="244832"/>
                      <a:pt x="522338" y="228865"/>
                      <a:pt x="543628" y="122416"/>
                    </a:cubicBezTo>
                    <a:cubicBezTo>
                      <a:pt x="543628" y="122416"/>
                      <a:pt x="543628" y="122416"/>
                      <a:pt x="543628" y="117094"/>
                    </a:cubicBezTo>
                    <a:cubicBezTo>
                      <a:pt x="485081" y="154351"/>
                      <a:pt x="378632" y="175640"/>
                      <a:pt x="202991" y="159673"/>
                    </a:cubicBezTo>
                    <a:close/>
                  </a:path>
                </a:pathLst>
              </a:custGeom>
              <a:solidFill>
                <a:srgbClr val="D1D2D7"/>
              </a:solidFill>
              <a:ln w="53196" cap="flat">
                <a:noFill/>
                <a:prstDash val="solid"/>
                <a:miter/>
              </a:ln>
            </p:spPr>
            <p:txBody>
              <a:bodyPr rtlCol="0" anchor="ctr"/>
              <a:lstStyle/>
              <a:p>
                <a:endParaRPr lang="en-US"/>
              </a:p>
            </p:txBody>
          </p:sp>
          <p:grpSp>
            <p:nvGrpSpPr>
              <p:cNvPr id="115" name="Graphic 19">
                <a:extLst>
                  <a:ext uri="{FF2B5EF4-FFF2-40B4-BE49-F238E27FC236}">
                    <a16:creationId xmlns:a16="http://schemas.microsoft.com/office/drawing/2014/main" id="{9BCF6EB0-0C97-4B2C-B096-F1F28455EAFA}"/>
                  </a:ext>
                </a:extLst>
              </p:cNvPr>
              <p:cNvGrpSpPr/>
              <p:nvPr/>
            </p:nvGrpSpPr>
            <p:grpSpPr>
              <a:xfrm>
                <a:off x="1514223" y="9760077"/>
                <a:ext cx="218220" cy="58546"/>
                <a:chOff x="1514223" y="9760077"/>
                <a:chExt cx="218220" cy="58546"/>
              </a:xfrm>
              <a:solidFill>
                <a:srgbClr val="662550"/>
              </a:solidFill>
            </p:grpSpPr>
            <p:sp>
              <p:nvSpPr>
                <p:cNvPr id="116" name="Freeform: Shape 115">
                  <a:extLst>
                    <a:ext uri="{FF2B5EF4-FFF2-40B4-BE49-F238E27FC236}">
                      <a16:creationId xmlns:a16="http://schemas.microsoft.com/office/drawing/2014/main" id="{5589B858-BF1B-41B8-8CEF-B13617124172}"/>
                    </a:ext>
                  </a:extLst>
                </p:cNvPr>
                <p:cNvSpPr/>
                <p:nvPr/>
              </p:nvSpPr>
              <p:spPr>
                <a:xfrm>
                  <a:off x="1514223" y="9760077"/>
                  <a:ext cx="26612" cy="37257"/>
                </a:xfrm>
                <a:custGeom>
                  <a:avLst/>
                  <a:gdLst>
                    <a:gd name="connsiteX0" fmla="*/ 26612 w 26612"/>
                    <a:gd name="connsiteY0" fmla="*/ 0 h 37257"/>
                    <a:gd name="connsiteX1" fmla="*/ 26612 w 26612"/>
                    <a:gd name="connsiteY1" fmla="*/ 0 h 37257"/>
                    <a:gd name="connsiteX2" fmla="*/ 26612 w 26612"/>
                    <a:gd name="connsiteY2" fmla="*/ 5322 h 37257"/>
                    <a:gd name="connsiteX3" fmla="*/ 21290 w 26612"/>
                    <a:gd name="connsiteY3" fmla="*/ 21290 h 37257"/>
                    <a:gd name="connsiteX4" fmla="*/ 15967 w 26612"/>
                    <a:gd name="connsiteY4" fmla="*/ 26612 h 37257"/>
                    <a:gd name="connsiteX5" fmla="*/ 10645 w 26612"/>
                    <a:gd name="connsiteY5" fmla="*/ 31935 h 37257"/>
                    <a:gd name="connsiteX6" fmla="*/ 0 w 26612"/>
                    <a:gd name="connsiteY6" fmla="*/ 37257 h 37257"/>
                    <a:gd name="connsiteX7" fmla="*/ 0 w 26612"/>
                    <a:gd name="connsiteY7" fmla="*/ 31935 h 37257"/>
                    <a:gd name="connsiteX8" fmla="*/ 0 w 26612"/>
                    <a:gd name="connsiteY8" fmla="*/ 26612 h 37257"/>
                    <a:gd name="connsiteX9" fmla="*/ 5322 w 26612"/>
                    <a:gd name="connsiteY9" fmla="*/ 21290 h 37257"/>
                    <a:gd name="connsiteX10" fmla="*/ 10645 w 26612"/>
                    <a:gd name="connsiteY10" fmla="*/ 15968 h 37257"/>
                    <a:gd name="connsiteX11" fmla="*/ 15967 w 26612"/>
                    <a:gd name="connsiteY11" fmla="*/ 10645 h 37257"/>
                    <a:gd name="connsiteX12" fmla="*/ 26612 w 26612"/>
                    <a:gd name="connsiteY12" fmla="*/ 0 h 37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12" h="37257">
                      <a:moveTo>
                        <a:pt x="26612" y="0"/>
                      </a:moveTo>
                      <a:cubicBezTo>
                        <a:pt x="26612" y="0"/>
                        <a:pt x="26612" y="0"/>
                        <a:pt x="26612" y="0"/>
                      </a:cubicBezTo>
                      <a:cubicBezTo>
                        <a:pt x="26612" y="5322"/>
                        <a:pt x="26612" y="5322"/>
                        <a:pt x="26612" y="5322"/>
                      </a:cubicBezTo>
                      <a:cubicBezTo>
                        <a:pt x="26612" y="10645"/>
                        <a:pt x="21290" y="15968"/>
                        <a:pt x="21290" y="21290"/>
                      </a:cubicBezTo>
                      <a:cubicBezTo>
                        <a:pt x="21290" y="21290"/>
                        <a:pt x="15967" y="26612"/>
                        <a:pt x="15967" y="26612"/>
                      </a:cubicBezTo>
                      <a:cubicBezTo>
                        <a:pt x="15967" y="26612"/>
                        <a:pt x="10645" y="31935"/>
                        <a:pt x="10645" y="31935"/>
                      </a:cubicBezTo>
                      <a:cubicBezTo>
                        <a:pt x="5322" y="37257"/>
                        <a:pt x="0" y="37257"/>
                        <a:pt x="0" y="37257"/>
                      </a:cubicBezTo>
                      <a:cubicBezTo>
                        <a:pt x="0" y="37257"/>
                        <a:pt x="0" y="31935"/>
                        <a:pt x="0" y="31935"/>
                      </a:cubicBezTo>
                      <a:cubicBezTo>
                        <a:pt x="0" y="31935"/>
                        <a:pt x="0" y="26612"/>
                        <a:pt x="0" y="26612"/>
                      </a:cubicBezTo>
                      <a:cubicBezTo>
                        <a:pt x="0" y="21290"/>
                        <a:pt x="0" y="21290"/>
                        <a:pt x="5322" y="21290"/>
                      </a:cubicBezTo>
                      <a:cubicBezTo>
                        <a:pt x="5322" y="21290"/>
                        <a:pt x="10645" y="15968"/>
                        <a:pt x="10645" y="15968"/>
                      </a:cubicBezTo>
                      <a:cubicBezTo>
                        <a:pt x="10645" y="15968"/>
                        <a:pt x="15967" y="10645"/>
                        <a:pt x="15967" y="10645"/>
                      </a:cubicBezTo>
                      <a:cubicBezTo>
                        <a:pt x="21290" y="0"/>
                        <a:pt x="26612" y="0"/>
                        <a:pt x="26612" y="0"/>
                      </a:cubicBezTo>
                      <a:close/>
                    </a:path>
                  </a:pathLst>
                </a:custGeom>
                <a:solidFill>
                  <a:srgbClr val="662550"/>
                </a:solidFill>
                <a:ln w="53196" cap="flat">
                  <a:noFill/>
                  <a:prstDash val="solid"/>
                  <a:miter/>
                </a:ln>
              </p:spPr>
              <p:txBody>
                <a:bodyPr rtlCol="0" anchor="ctr"/>
                <a:lstStyle/>
                <a:p>
                  <a:endParaRPr lang="en-US"/>
                </a:p>
              </p:txBody>
            </p:sp>
            <p:sp>
              <p:nvSpPr>
                <p:cNvPr id="117" name="Freeform: Shape 116">
                  <a:extLst>
                    <a:ext uri="{FF2B5EF4-FFF2-40B4-BE49-F238E27FC236}">
                      <a16:creationId xmlns:a16="http://schemas.microsoft.com/office/drawing/2014/main" id="{40FED3D3-94FC-4040-AA53-837FE7CF2805}"/>
                    </a:ext>
                  </a:extLst>
                </p:cNvPr>
                <p:cNvSpPr/>
                <p:nvPr/>
              </p:nvSpPr>
              <p:spPr>
                <a:xfrm>
                  <a:off x="1721799" y="9770722"/>
                  <a:ext cx="10644" cy="47901"/>
                </a:xfrm>
                <a:custGeom>
                  <a:avLst/>
                  <a:gdLst>
                    <a:gd name="connsiteX0" fmla="*/ 0 w 10644"/>
                    <a:gd name="connsiteY0" fmla="*/ 0 h 47901"/>
                    <a:gd name="connsiteX1" fmla="*/ 5322 w 10644"/>
                    <a:gd name="connsiteY1" fmla="*/ 5322 h 47901"/>
                    <a:gd name="connsiteX2" fmla="*/ 10645 w 10644"/>
                    <a:gd name="connsiteY2" fmla="*/ 10645 h 47901"/>
                    <a:gd name="connsiteX3" fmla="*/ 10645 w 10644"/>
                    <a:gd name="connsiteY3" fmla="*/ 21289 h 47901"/>
                    <a:gd name="connsiteX4" fmla="*/ 10645 w 10644"/>
                    <a:gd name="connsiteY4" fmla="*/ 26612 h 47901"/>
                    <a:gd name="connsiteX5" fmla="*/ 10645 w 10644"/>
                    <a:gd name="connsiteY5" fmla="*/ 31935 h 47901"/>
                    <a:gd name="connsiteX6" fmla="*/ 5322 w 10644"/>
                    <a:gd name="connsiteY6" fmla="*/ 42579 h 47901"/>
                    <a:gd name="connsiteX7" fmla="*/ 0 w 10644"/>
                    <a:gd name="connsiteY7" fmla="*/ 47902 h 47901"/>
                    <a:gd name="connsiteX8" fmla="*/ 0 w 10644"/>
                    <a:gd name="connsiteY8" fmla="*/ 37257 h 47901"/>
                    <a:gd name="connsiteX9" fmla="*/ 0 w 10644"/>
                    <a:gd name="connsiteY9" fmla="*/ 21289 h 47901"/>
                    <a:gd name="connsiteX10" fmla="*/ 0 w 10644"/>
                    <a:gd name="connsiteY10" fmla="*/ 10645 h 47901"/>
                    <a:gd name="connsiteX11" fmla="*/ 0 w 10644"/>
                    <a:gd name="connsiteY11" fmla="*/ 5322 h 47901"/>
                    <a:gd name="connsiteX12" fmla="*/ 0 w 10644"/>
                    <a:gd name="connsiteY12" fmla="*/ 0 h 47901"/>
                    <a:gd name="connsiteX13" fmla="*/ 0 w 10644"/>
                    <a:gd name="connsiteY13" fmla="*/ 0 h 4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44" h="47901">
                      <a:moveTo>
                        <a:pt x="0" y="0"/>
                      </a:moveTo>
                      <a:cubicBezTo>
                        <a:pt x="0" y="0"/>
                        <a:pt x="5322" y="0"/>
                        <a:pt x="5322" y="5322"/>
                      </a:cubicBezTo>
                      <a:cubicBezTo>
                        <a:pt x="5322" y="5322"/>
                        <a:pt x="5322" y="10645"/>
                        <a:pt x="10645" y="10645"/>
                      </a:cubicBezTo>
                      <a:cubicBezTo>
                        <a:pt x="10645" y="15967"/>
                        <a:pt x="10645" y="15967"/>
                        <a:pt x="10645" y="21289"/>
                      </a:cubicBezTo>
                      <a:lnTo>
                        <a:pt x="10645" y="26612"/>
                      </a:lnTo>
                      <a:cubicBezTo>
                        <a:pt x="10645" y="26612"/>
                        <a:pt x="10645" y="31935"/>
                        <a:pt x="10645" y="31935"/>
                      </a:cubicBezTo>
                      <a:cubicBezTo>
                        <a:pt x="10645" y="37257"/>
                        <a:pt x="10645" y="37257"/>
                        <a:pt x="5322" y="42579"/>
                      </a:cubicBezTo>
                      <a:cubicBezTo>
                        <a:pt x="5322" y="47902"/>
                        <a:pt x="0" y="47902"/>
                        <a:pt x="0" y="47902"/>
                      </a:cubicBezTo>
                      <a:cubicBezTo>
                        <a:pt x="0" y="47902"/>
                        <a:pt x="0" y="42579"/>
                        <a:pt x="0" y="37257"/>
                      </a:cubicBezTo>
                      <a:cubicBezTo>
                        <a:pt x="0" y="31935"/>
                        <a:pt x="0" y="26612"/>
                        <a:pt x="0" y="21289"/>
                      </a:cubicBezTo>
                      <a:cubicBezTo>
                        <a:pt x="0" y="15967"/>
                        <a:pt x="0" y="15967"/>
                        <a:pt x="0" y="10645"/>
                      </a:cubicBezTo>
                      <a:cubicBezTo>
                        <a:pt x="0" y="5322"/>
                        <a:pt x="0" y="5322"/>
                        <a:pt x="0" y="5322"/>
                      </a:cubicBezTo>
                      <a:cubicBezTo>
                        <a:pt x="0" y="5322"/>
                        <a:pt x="0" y="5322"/>
                        <a:pt x="0" y="0"/>
                      </a:cubicBezTo>
                      <a:cubicBezTo>
                        <a:pt x="0" y="0"/>
                        <a:pt x="0" y="0"/>
                        <a:pt x="0" y="0"/>
                      </a:cubicBezTo>
                      <a:close/>
                    </a:path>
                  </a:pathLst>
                </a:custGeom>
                <a:solidFill>
                  <a:srgbClr val="662550"/>
                </a:solidFill>
                <a:ln w="53196" cap="flat">
                  <a:noFill/>
                  <a:prstDash val="solid"/>
                  <a:miter/>
                </a:ln>
              </p:spPr>
              <p:txBody>
                <a:bodyPr rtlCol="0" anchor="ctr"/>
                <a:lstStyle/>
                <a:p>
                  <a:endParaRPr lang="en-US"/>
                </a:p>
              </p:txBody>
            </p:sp>
          </p:grpSp>
          <p:grpSp>
            <p:nvGrpSpPr>
              <p:cNvPr id="118" name="Graphic 19">
                <a:extLst>
                  <a:ext uri="{FF2B5EF4-FFF2-40B4-BE49-F238E27FC236}">
                    <a16:creationId xmlns:a16="http://schemas.microsoft.com/office/drawing/2014/main" id="{3DF5894D-FA4F-4EE5-A502-7FAA91ADFAB7}"/>
                  </a:ext>
                </a:extLst>
              </p:cNvPr>
              <p:cNvGrpSpPr/>
              <p:nvPr/>
            </p:nvGrpSpPr>
            <p:grpSpPr>
              <a:xfrm>
                <a:off x="1238816" y="10052812"/>
                <a:ext cx="562819" cy="234187"/>
                <a:chOff x="1238816" y="10052812"/>
                <a:chExt cx="562819" cy="234187"/>
              </a:xfrm>
            </p:grpSpPr>
            <p:sp>
              <p:nvSpPr>
                <p:cNvPr id="119" name="Freeform: Shape 118">
                  <a:extLst>
                    <a:ext uri="{FF2B5EF4-FFF2-40B4-BE49-F238E27FC236}">
                      <a16:creationId xmlns:a16="http://schemas.microsoft.com/office/drawing/2014/main" id="{FFB24691-0BE3-4137-9C29-4CC533360E01}"/>
                    </a:ext>
                  </a:extLst>
                </p:cNvPr>
                <p:cNvSpPr/>
                <p:nvPr/>
              </p:nvSpPr>
              <p:spPr>
                <a:xfrm>
                  <a:off x="1247363" y="10063457"/>
                  <a:ext cx="543628" cy="222614"/>
                </a:xfrm>
                <a:custGeom>
                  <a:avLst/>
                  <a:gdLst>
                    <a:gd name="connsiteX0" fmla="*/ 202991 w 543628"/>
                    <a:gd name="connsiteY0" fmla="*/ 159673 h 222614"/>
                    <a:gd name="connsiteX1" fmla="*/ 22027 w 543628"/>
                    <a:gd name="connsiteY1" fmla="*/ 0 h 222614"/>
                    <a:gd name="connsiteX2" fmla="*/ 22027 w 543628"/>
                    <a:gd name="connsiteY2" fmla="*/ 0 h 222614"/>
                    <a:gd name="connsiteX3" fmla="*/ 101864 w 543628"/>
                    <a:gd name="connsiteY3" fmla="*/ 196930 h 222614"/>
                    <a:gd name="connsiteX4" fmla="*/ 543628 w 543628"/>
                    <a:gd name="connsiteY4" fmla="*/ 122416 h 222614"/>
                    <a:gd name="connsiteX5" fmla="*/ 543628 w 543628"/>
                    <a:gd name="connsiteY5" fmla="*/ 117094 h 222614"/>
                    <a:gd name="connsiteX6" fmla="*/ 202991 w 543628"/>
                    <a:gd name="connsiteY6" fmla="*/ 159673 h 22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628" h="222614">
                      <a:moveTo>
                        <a:pt x="202991" y="159673"/>
                      </a:moveTo>
                      <a:cubicBezTo>
                        <a:pt x="-52487" y="133061"/>
                        <a:pt x="22027" y="0"/>
                        <a:pt x="22027" y="0"/>
                      </a:cubicBezTo>
                      <a:lnTo>
                        <a:pt x="22027" y="0"/>
                      </a:lnTo>
                      <a:cubicBezTo>
                        <a:pt x="-15230" y="74514"/>
                        <a:pt x="-15230" y="159673"/>
                        <a:pt x="101864" y="196930"/>
                      </a:cubicBezTo>
                      <a:cubicBezTo>
                        <a:pt x="261538" y="244832"/>
                        <a:pt x="522338" y="228865"/>
                        <a:pt x="543628" y="122416"/>
                      </a:cubicBezTo>
                      <a:cubicBezTo>
                        <a:pt x="543628" y="122416"/>
                        <a:pt x="543628" y="122416"/>
                        <a:pt x="543628" y="117094"/>
                      </a:cubicBezTo>
                      <a:cubicBezTo>
                        <a:pt x="485081" y="154351"/>
                        <a:pt x="378632" y="175640"/>
                        <a:pt x="202991" y="159673"/>
                      </a:cubicBezTo>
                      <a:close/>
                    </a:path>
                  </a:pathLst>
                </a:custGeom>
                <a:solidFill>
                  <a:srgbClr val="AAB7C1"/>
                </a:solidFill>
                <a:ln w="53196"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CE757BCF-87D6-4FFC-8533-3EFFBB4413E0}"/>
                    </a:ext>
                  </a:extLst>
                </p:cNvPr>
                <p:cNvSpPr/>
                <p:nvPr/>
              </p:nvSpPr>
              <p:spPr>
                <a:xfrm>
                  <a:off x="1238816" y="10052812"/>
                  <a:ext cx="562819" cy="234187"/>
                </a:xfrm>
                <a:custGeom>
                  <a:avLst/>
                  <a:gdLst>
                    <a:gd name="connsiteX0" fmla="*/ 296697 w 562819"/>
                    <a:gd name="connsiteY0" fmla="*/ 234188 h 234187"/>
                    <a:gd name="connsiteX1" fmla="*/ 105088 w 562819"/>
                    <a:gd name="connsiteY1" fmla="*/ 207575 h 234187"/>
                    <a:gd name="connsiteX2" fmla="*/ 9284 w 562819"/>
                    <a:gd name="connsiteY2" fmla="*/ 133061 h 234187"/>
                    <a:gd name="connsiteX3" fmla="*/ 19929 w 562819"/>
                    <a:gd name="connsiteY3" fmla="*/ 5322 h 234187"/>
                    <a:gd name="connsiteX4" fmla="*/ 19929 w 562819"/>
                    <a:gd name="connsiteY4" fmla="*/ 5322 h 234187"/>
                    <a:gd name="connsiteX5" fmla="*/ 19929 w 562819"/>
                    <a:gd name="connsiteY5" fmla="*/ 5322 h 234187"/>
                    <a:gd name="connsiteX6" fmla="*/ 25252 w 562819"/>
                    <a:gd name="connsiteY6" fmla="*/ 0 h 234187"/>
                    <a:gd name="connsiteX7" fmla="*/ 35896 w 562819"/>
                    <a:gd name="connsiteY7" fmla="*/ 5322 h 234187"/>
                    <a:gd name="connsiteX8" fmla="*/ 35896 w 562819"/>
                    <a:gd name="connsiteY8" fmla="*/ 10645 h 234187"/>
                    <a:gd name="connsiteX9" fmla="*/ 35896 w 562819"/>
                    <a:gd name="connsiteY9" fmla="*/ 85159 h 234187"/>
                    <a:gd name="connsiteX10" fmla="*/ 216860 w 562819"/>
                    <a:gd name="connsiteY10" fmla="*/ 164996 h 234187"/>
                    <a:gd name="connsiteX11" fmla="*/ 552175 w 562819"/>
                    <a:gd name="connsiteY11" fmla="*/ 122416 h 234187"/>
                    <a:gd name="connsiteX12" fmla="*/ 562820 w 562819"/>
                    <a:gd name="connsiteY12" fmla="*/ 111771 h 234187"/>
                    <a:gd name="connsiteX13" fmla="*/ 557497 w 562819"/>
                    <a:gd name="connsiteY13" fmla="*/ 127739 h 234187"/>
                    <a:gd name="connsiteX14" fmla="*/ 296697 w 562819"/>
                    <a:gd name="connsiteY14" fmla="*/ 234188 h 234187"/>
                    <a:gd name="connsiteX15" fmla="*/ 14607 w 562819"/>
                    <a:gd name="connsiteY15" fmla="*/ 69192 h 234187"/>
                    <a:gd name="connsiteX16" fmla="*/ 19929 w 562819"/>
                    <a:gd name="connsiteY16" fmla="*/ 133061 h 234187"/>
                    <a:gd name="connsiteX17" fmla="*/ 110411 w 562819"/>
                    <a:gd name="connsiteY17" fmla="*/ 196931 h 234187"/>
                    <a:gd name="connsiteX18" fmla="*/ 296697 w 562819"/>
                    <a:gd name="connsiteY18" fmla="*/ 223543 h 234187"/>
                    <a:gd name="connsiteX19" fmla="*/ 541530 w 562819"/>
                    <a:gd name="connsiteY19" fmla="*/ 143706 h 234187"/>
                    <a:gd name="connsiteX20" fmla="*/ 211538 w 562819"/>
                    <a:gd name="connsiteY20" fmla="*/ 180963 h 234187"/>
                    <a:gd name="connsiteX21" fmla="*/ 25252 w 562819"/>
                    <a:gd name="connsiteY21" fmla="*/ 95804 h 234187"/>
                    <a:gd name="connsiteX22" fmla="*/ 14607 w 562819"/>
                    <a:gd name="connsiteY22" fmla="*/ 69192 h 23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62819" h="234187">
                      <a:moveTo>
                        <a:pt x="296697" y="234188"/>
                      </a:moveTo>
                      <a:cubicBezTo>
                        <a:pt x="227505" y="234188"/>
                        <a:pt x="163635" y="223543"/>
                        <a:pt x="105088" y="207575"/>
                      </a:cubicBezTo>
                      <a:cubicBezTo>
                        <a:pt x="57186" y="191608"/>
                        <a:pt x="25252" y="170319"/>
                        <a:pt x="9284" y="133061"/>
                      </a:cubicBezTo>
                      <a:cubicBezTo>
                        <a:pt x="-6683" y="101127"/>
                        <a:pt x="-1361" y="53224"/>
                        <a:pt x="19929" y="5322"/>
                      </a:cubicBezTo>
                      <a:cubicBezTo>
                        <a:pt x="19929" y="5322"/>
                        <a:pt x="19929" y="5322"/>
                        <a:pt x="19929" y="5322"/>
                      </a:cubicBezTo>
                      <a:cubicBezTo>
                        <a:pt x="19929" y="5322"/>
                        <a:pt x="19929" y="5322"/>
                        <a:pt x="19929" y="5322"/>
                      </a:cubicBezTo>
                      <a:lnTo>
                        <a:pt x="25252" y="0"/>
                      </a:lnTo>
                      <a:lnTo>
                        <a:pt x="35896" y="5322"/>
                      </a:lnTo>
                      <a:lnTo>
                        <a:pt x="35896" y="10645"/>
                      </a:lnTo>
                      <a:cubicBezTo>
                        <a:pt x="35896" y="10645"/>
                        <a:pt x="14607" y="47902"/>
                        <a:pt x="35896" y="85159"/>
                      </a:cubicBezTo>
                      <a:cubicBezTo>
                        <a:pt x="57186" y="127739"/>
                        <a:pt x="121056" y="154351"/>
                        <a:pt x="216860" y="164996"/>
                      </a:cubicBezTo>
                      <a:cubicBezTo>
                        <a:pt x="371211" y="180963"/>
                        <a:pt x="488305" y="170319"/>
                        <a:pt x="552175" y="122416"/>
                      </a:cubicBezTo>
                      <a:lnTo>
                        <a:pt x="562820" y="111771"/>
                      </a:lnTo>
                      <a:lnTo>
                        <a:pt x="557497" y="127739"/>
                      </a:lnTo>
                      <a:cubicBezTo>
                        <a:pt x="541530" y="207575"/>
                        <a:pt x="408468" y="234188"/>
                        <a:pt x="296697" y="234188"/>
                      </a:cubicBezTo>
                      <a:close/>
                      <a:moveTo>
                        <a:pt x="14607" y="69192"/>
                      </a:moveTo>
                      <a:cubicBezTo>
                        <a:pt x="9284" y="90482"/>
                        <a:pt x="14607" y="111771"/>
                        <a:pt x="19929" y="133061"/>
                      </a:cubicBezTo>
                      <a:cubicBezTo>
                        <a:pt x="35896" y="164996"/>
                        <a:pt x="62509" y="186286"/>
                        <a:pt x="110411" y="196931"/>
                      </a:cubicBezTo>
                      <a:cubicBezTo>
                        <a:pt x="163635" y="212898"/>
                        <a:pt x="227505" y="223543"/>
                        <a:pt x="296697" y="223543"/>
                      </a:cubicBezTo>
                      <a:cubicBezTo>
                        <a:pt x="397823" y="223543"/>
                        <a:pt x="520240" y="202253"/>
                        <a:pt x="541530" y="143706"/>
                      </a:cubicBezTo>
                      <a:cubicBezTo>
                        <a:pt x="472338" y="180963"/>
                        <a:pt x="360566" y="196931"/>
                        <a:pt x="211538" y="180963"/>
                      </a:cubicBezTo>
                      <a:cubicBezTo>
                        <a:pt x="110411" y="170319"/>
                        <a:pt x="46541" y="138384"/>
                        <a:pt x="25252" y="95804"/>
                      </a:cubicBezTo>
                      <a:cubicBezTo>
                        <a:pt x="19929" y="79837"/>
                        <a:pt x="14607" y="74514"/>
                        <a:pt x="14607" y="69192"/>
                      </a:cubicBezTo>
                      <a:close/>
                    </a:path>
                  </a:pathLst>
                </a:custGeom>
                <a:solidFill>
                  <a:srgbClr val="818B91"/>
                </a:solidFill>
                <a:ln w="53196" cap="flat">
                  <a:noFill/>
                  <a:prstDash val="solid"/>
                  <a:miter/>
                </a:ln>
              </p:spPr>
              <p:txBody>
                <a:bodyPr rtlCol="0" anchor="ctr"/>
                <a:lstStyle/>
                <a:p>
                  <a:endParaRPr lang="en-US"/>
                </a:p>
              </p:txBody>
            </p:sp>
          </p:grpSp>
          <p:grpSp>
            <p:nvGrpSpPr>
              <p:cNvPr id="121" name="Graphic 19">
                <a:extLst>
                  <a:ext uri="{FF2B5EF4-FFF2-40B4-BE49-F238E27FC236}">
                    <a16:creationId xmlns:a16="http://schemas.microsoft.com/office/drawing/2014/main" id="{1A5C6036-4A6A-426D-A9D0-5634D05BE49E}"/>
                  </a:ext>
                </a:extLst>
              </p:cNvPr>
              <p:cNvGrpSpPr/>
              <p:nvPr/>
            </p:nvGrpSpPr>
            <p:grpSpPr>
              <a:xfrm>
                <a:off x="1448773" y="9807979"/>
                <a:ext cx="304960" cy="101126"/>
                <a:chOff x="1448773" y="9807979"/>
                <a:chExt cx="304960" cy="101126"/>
              </a:xfrm>
            </p:grpSpPr>
            <p:sp>
              <p:nvSpPr>
                <p:cNvPr id="122" name="Freeform: Shape 121">
                  <a:extLst>
                    <a:ext uri="{FF2B5EF4-FFF2-40B4-BE49-F238E27FC236}">
                      <a16:creationId xmlns:a16="http://schemas.microsoft.com/office/drawing/2014/main" id="{21317595-F44F-4CAC-A544-A9C34DE33A95}"/>
                    </a:ext>
                  </a:extLst>
                </p:cNvPr>
                <p:cNvSpPr/>
                <p:nvPr/>
              </p:nvSpPr>
              <p:spPr>
                <a:xfrm>
                  <a:off x="1448773" y="9813302"/>
                  <a:ext cx="300452" cy="93977"/>
                </a:xfrm>
                <a:custGeom>
                  <a:avLst/>
                  <a:gdLst>
                    <a:gd name="connsiteX0" fmla="*/ 22870 w 300452"/>
                    <a:gd name="connsiteY0" fmla="*/ 63870 h 93977"/>
                    <a:gd name="connsiteX1" fmla="*/ 251736 w 300452"/>
                    <a:gd name="connsiteY1" fmla="*/ 85159 h 93977"/>
                    <a:gd name="connsiteX2" fmla="*/ 299638 w 300452"/>
                    <a:gd name="connsiteY2" fmla="*/ 63870 h 93977"/>
                    <a:gd name="connsiteX3" fmla="*/ 139964 w 300452"/>
                    <a:gd name="connsiteY3" fmla="*/ 0 h 93977"/>
                    <a:gd name="connsiteX4" fmla="*/ 22870 w 300452"/>
                    <a:gd name="connsiteY4" fmla="*/ 63870 h 93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52" h="93977">
                      <a:moveTo>
                        <a:pt x="22870" y="63870"/>
                      </a:moveTo>
                      <a:cubicBezTo>
                        <a:pt x="22870" y="63870"/>
                        <a:pt x="139964" y="26612"/>
                        <a:pt x="251736" y="85159"/>
                      </a:cubicBezTo>
                      <a:cubicBezTo>
                        <a:pt x="283670" y="106449"/>
                        <a:pt x="304960" y="85159"/>
                        <a:pt x="299638" y="63870"/>
                      </a:cubicBezTo>
                      <a:cubicBezTo>
                        <a:pt x="294315" y="42580"/>
                        <a:pt x="235768" y="0"/>
                        <a:pt x="139964" y="0"/>
                      </a:cubicBezTo>
                      <a:cubicBezTo>
                        <a:pt x="-14387" y="0"/>
                        <a:pt x="-19710" y="69192"/>
                        <a:pt x="22870" y="63870"/>
                      </a:cubicBezTo>
                      <a:close/>
                    </a:path>
                  </a:pathLst>
                </a:custGeom>
                <a:solidFill>
                  <a:srgbClr val="F3A01E"/>
                </a:solidFill>
                <a:ln w="53196"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8188EE54-F3A3-42C4-88B1-51FC8ADAD4B8}"/>
                    </a:ext>
                  </a:extLst>
                </p:cNvPr>
                <p:cNvSpPr/>
                <p:nvPr/>
              </p:nvSpPr>
              <p:spPr>
                <a:xfrm>
                  <a:off x="1450354" y="9807979"/>
                  <a:ext cx="303380" cy="101126"/>
                </a:xfrm>
                <a:custGeom>
                  <a:avLst/>
                  <a:gdLst>
                    <a:gd name="connsiteX0" fmla="*/ 21290 w 303380"/>
                    <a:gd name="connsiteY0" fmla="*/ 63869 h 101126"/>
                    <a:gd name="connsiteX1" fmla="*/ 79837 w 303380"/>
                    <a:gd name="connsiteY1" fmla="*/ 53224 h 101126"/>
                    <a:gd name="connsiteX2" fmla="*/ 111772 w 303380"/>
                    <a:gd name="connsiteY2" fmla="*/ 47902 h 101126"/>
                    <a:gd name="connsiteX3" fmla="*/ 143706 w 303380"/>
                    <a:gd name="connsiteY3" fmla="*/ 47902 h 101126"/>
                    <a:gd name="connsiteX4" fmla="*/ 175641 w 303380"/>
                    <a:gd name="connsiteY4" fmla="*/ 53224 h 101126"/>
                    <a:gd name="connsiteX5" fmla="*/ 202253 w 303380"/>
                    <a:gd name="connsiteY5" fmla="*/ 58547 h 101126"/>
                    <a:gd name="connsiteX6" fmla="*/ 228866 w 303380"/>
                    <a:gd name="connsiteY6" fmla="*/ 69192 h 101126"/>
                    <a:gd name="connsiteX7" fmla="*/ 255478 w 303380"/>
                    <a:gd name="connsiteY7" fmla="*/ 79837 h 101126"/>
                    <a:gd name="connsiteX8" fmla="*/ 255478 w 303380"/>
                    <a:gd name="connsiteY8" fmla="*/ 79837 h 101126"/>
                    <a:gd name="connsiteX9" fmla="*/ 266123 w 303380"/>
                    <a:gd name="connsiteY9" fmla="*/ 85159 h 101126"/>
                    <a:gd name="connsiteX10" fmla="*/ 276768 w 303380"/>
                    <a:gd name="connsiteY10" fmla="*/ 85159 h 101126"/>
                    <a:gd name="connsiteX11" fmla="*/ 298058 w 303380"/>
                    <a:gd name="connsiteY11" fmla="*/ 74514 h 101126"/>
                    <a:gd name="connsiteX12" fmla="*/ 292735 w 303380"/>
                    <a:gd name="connsiteY12" fmla="*/ 53224 h 101126"/>
                    <a:gd name="connsiteX13" fmla="*/ 271445 w 303380"/>
                    <a:gd name="connsiteY13" fmla="*/ 37257 h 101126"/>
                    <a:gd name="connsiteX14" fmla="*/ 250155 w 303380"/>
                    <a:gd name="connsiteY14" fmla="*/ 26612 h 101126"/>
                    <a:gd name="connsiteX15" fmla="*/ 223543 w 303380"/>
                    <a:gd name="connsiteY15" fmla="*/ 15968 h 101126"/>
                    <a:gd name="connsiteX16" fmla="*/ 170319 w 303380"/>
                    <a:gd name="connsiteY16" fmla="*/ 5322 h 101126"/>
                    <a:gd name="connsiteX17" fmla="*/ 143706 w 303380"/>
                    <a:gd name="connsiteY17" fmla="*/ 5322 h 101126"/>
                    <a:gd name="connsiteX18" fmla="*/ 117094 w 303380"/>
                    <a:gd name="connsiteY18" fmla="*/ 5322 h 101126"/>
                    <a:gd name="connsiteX19" fmla="*/ 90482 w 303380"/>
                    <a:gd name="connsiteY19" fmla="*/ 5322 h 101126"/>
                    <a:gd name="connsiteX20" fmla="*/ 63869 w 303380"/>
                    <a:gd name="connsiteY20" fmla="*/ 10645 h 101126"/>
                    <a:gd name="connsiteX21" fmla="*/ 37257 w 303380"/>
                    <a:gd name="connsiteY21" fmla="*/ 15968 h 101126"/>
                    <a:gd name="connsiteX22" fmla="*/ 15967 w 303380"/>
                    <a:gd name="connsiteY22" fmla="*/ 26612 h 101126"/>
                    <a:gd name="connsiteX23" fmla="*/ 0 w 303380"/>
                    <a:gd name="connsiteY23" fmla="*/ 47902 h 101126"/>
                    <a:gd name="connsiteX24" fmla="*/ 5322 w 303380"/>
                    <a:gd name="connsiteY24" fmla="*/ 58547 h 101126"/>
                    <a:gd name="connsiteX25" fmla="*/ 10645 w 303380"/>
                    <a:gd name="connsiteY25" fmla="*/ 58547 h 101126"/>
                    <a:gd name="connsiteX26" fmla="*/ 21290 w 303380"/>
                    <a:gd name="connsiteY26" fmla="*/ 63869 h 101126"/>
                    <a:gd name="connsiteX27" fmla="*/ 21290 w 303380"/>
                    <a:gd name="connsiteY27" fmla="*/ 69192 h 101126"/>
                    <a:gd name="connsiteX28" fmla="*/ 15967 w 303380"/>
                    <a:gd name="connsiteY28" fmla="*/ 69192 h 101126"/>
                    <a:gd name="connsiteX29" fmla="*/ 10645 w 303380"/>
                    <a:gd name="connsiteY29" fmla="*/ 69192 h 101126"/>
                    <a:gd name="connsiteX30" fmla="*/ 0 w 303380"/>
                    <a:gd name="connsiteY30" fmla="*/ 58547 h 101126"/>
                    <a:gd name="connsiteX31" fmla="*/ 15967 w 303380"/>
                    <a:gd name="connsiteY31" fmla="*/ 37257 h 101126"/>
                    <a:gd name="connsiteX32" fmla="*/ 37257 w 303380"/>
                    <a:gd name="connsiteY32" fmla="*/ 21290 h 101126"/>
                    <a:gd name="connsiteX33" fmla="*/ 47902 w 303380"/>
                    <a:gd name="connsiteY33" fmla="*/ 15968 h 101126"/>
                    <a:gd name="connsiteX34" fmla="*/ 63869 w 303380"/>
                    <a:gd name="connsiteY34" fmla="*/ 5322 h 101126"/>
                    <a:gd name="connsiteX35" fmla="*/ 90482 w 303380"/>
                    <a:gd name="connsiteY35" fmla="*/ 0 h 101126"/>
                    <a:gd name="connsiteX36" fmla="*/ 117094 w 303380"/>
                    <a:gd name="connsiteY36" fmla="*/ 0 h 101126"/>
                    <a:gd name="connsiteX37" fmla="*/ 143706 w 303380"/>
                    <a:gd name="connsiteY37" fmla="*/ 0 h 101126"/>
                    <a:gd name="connsiteX38" fmla="*/ 170319 w 303380"/>
                    <a:gd name="connsiteY38" fmla="*/ 0 h 101126"/>
                    <a:gd name="connsiteX39" fmla="*/ 276768 w 303380"/>
                    <a:gd name="connsiteY39" fmla="*/ 37257 h 101126"/>
                    <a:gd name="connsiteX40" fmla="*/ 298058 w 303380"/>
                    <a:gd name="connsiteY40" fmla="*/ 58547 h 101126"/>
                    <a:gd name="connsiteX41" fmla="*/ 303380 w 303380"/>
                    <a:gd name="connsiteY41" fmla="*/ 85159 h 101126"/>
                    <a:gd name="connsiteX42" fmla="*/ 282090 w 303380"/>
                    <a:gd name="connsiteY42" fmla="*/ 101127 h 101126"/>
                    <a:gd name="connsiteX43" fmla="*/ 266123 w 303380"/>
                    <a:gd name="connsiteY43" fmla="*/ 101127 h 101126"/>
                    <a:gd name="connsiteX44" fmla="*/ 255478 w 303380"/>
                    <a:gd name="connsiteY44" fmla="*/ 95804 h 101126"/>
                    <a:gd name="connsiteX45" fmla="*/ 255478 w 303380"/>
                    <a:gd name="connsiteY45" fmla="*/ 95804 h 101126"/>
                    <a:gd name="connsiteX46" fmla="*/ 228866 w 303380"/>
                    <a:gd name="connsiteY46" fmla="*/ 85159 h 101126"/>
                    <a:gd name="connsiteX47" fmla="*/ 202253 w 303380"/>
                    <a:gd name="connsiteY47" fmla="*/ 74514 h 101126"/>
                    <a:gd name="connsiteX48" fmla="*/ 175641 w 303380"/>
                    <a:gd name="connsiteY48" fmla="*/ 69192 h 101126"/>
                    <a:gd name="connsiteX49" fmla="*/ 149029 w 303380"/>
                    <a:gd name="connsiteY49" fmla="*/ 63869 h 101126"/>
                    <a:gd name="connsiteX50" fmla="*/ 122417 w 303380"/>
                    <a:gd name="connsiteY50" fmla="*/ 63869 h 101126"/>
                    <a:gd name="connsiteX51" fmla="*/ 90482 w 303380"/>
                    <a:gd name="connsiteY51" fmla="*/ 63869 h 101126"/>
                    <a:gd name="connsiteX52" fmla="*/ 21290 w 303380"/>
                    <a:gd name="connsiteY52" fmla="*/ 69192 h 101126"/>
                    <a:gd name="connsiteX53" fmla="*/ 21290 w 303380"/>
                    <a:gd name="connsiteY53" fmla="*/ 69192 h 10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3380" h="101126">
                      <a:moveTo>
                        <a:pt x="21290" y="63869"/>
                      </a:moveTo>
                      <a:cubicBezTo>
                        <a:pt x="42580" y="58547"/>
                        <a:pt x="58547" y="53224"/>
                        <a:pt x="79837" y="53224"/>
                      </a:cubicBezTo>
                      <a:cubicBezTo>
                        <a:pt x="90482" y="53224"/>
                        <a:pt x="101127" y="53224"/>
                        <a:pt x="111772" y="47902"/>
                      </a:cubicBezTo>
                      <a:cubicBezTo>
                        <a:pt x="122417" y="47902"/>
                        <a:pt x="133061" y="47902"/>
                        <a:pt x="143706" y="47902"/>
                      </a:cubicBezTo>
                      <a:cubicBezTo>
                        <a:pt x="154351" y="47902"/>
                        <a:pt x="164996" y="47902"/>
                        <a:pt x="175641" y="53224"/>
                      </a:cubicBezTo>
                      <a:cubicBezTo>
                        <a:pt x="186286" y="53224"/>
                        <a:pt x="196931" y="58547"/>
                        <a:pt x="202253" y="58547"/>
                      </a:cubicBezTo>
                      <a:cubicBezTo>
                        <a:pt x="212898" y="63869"/>
                        <a:pt x="223543" y="63869"/>
                        <a:pt x="228866" y="69192"/>
                      </a:cubicBezTo>
                      <a:cubicBezTo>
                        <a:pt x="239511" y="74514"/>
                        <a:pt x="244833" y="79837"/>
                        <a:pt x="255478" y="79837"/>
                      </a:cubicBezTo>
                      <a:lnTo>
                        <a:pt x="255478" y="79837"/>
                      </a:lnTo>
                      <a:cubicBezTo>
                        <a:pt x="260800" y="79837"/>
                        <a:pt x="260800" y="85159"/>
                        <a:pt x="266123" y="85159"/>
                      </a:cubicBezTo>
                      <a:cubicBezTo>
                        <a:pt x="271445" y="85159"/>
                        <a:pt x="276768" y="90481"/>
                        <a:pt x="276768" y="85159"/>
                      </a:cubicBezTo>
                      <a:cubicBezTo>
                        <a:pt x="287413" y="85159"/>
                        <a:pt x="292735" y="79837"/>
                        <a:pt x="298058" y="74514"/>
                      </a:cubicBezTo>
                      <a:cubicBezTo>
                        <a:pt x="303380" y="69192"/>
                        <a:pt x="298058" y="58547"/>
                        <a:pt x="292735" y="53224"/>
                      </a:cubicBezTo>
                      <a:cubicBezTo>
                        <a:pt x="287413" y="47902"/>
                        <a:pt x="282090" y="42580"/>
                        <a:pt x="271445" y="37257"/>
                      </a:cubicBezTo>
                      <a:cubicBezTo>
                        <a:pt x="266123" y="31935"/>
                        <a:pt x="255478" y="26612"/>
                        <a:pt x="250155" y="26612"/>
                      </a:cubicBezTo>
                      <a:cubicBezTo>
                        <a:pt x="239511" y="21290"/>
                        <a:pt x="234188" y="21290"/>
                        <a:pt x="223543" y="15968"/>
                      </a:cubicBezTo>
                      <a:cubicBezTo>
                        <a:pt x="207576" y="10645"/>
                        <a:pt x="186286" y="10645"/>
                        <a:pt x="170319" y="5322"/>
                      </a:cubicBezTo>
                      <a:cubicBezTo>
                        <a:pt x="159674" y="5322"/>
                        <a:pt x="154351" y="5322"/>
                        <a:pt x="143706" y="5322"/>
                      </a:cubicBezTo>
                      <a:cubicBezTo>
                        <a:pt x="133061" y="5322"/>
                        <a:pt x="127739" y="5322"/>
                        <a:pt x="117094" y="5322"/>
                      </a:cubicBezTo>
                      <a:cubicBezTo>
                        <a:pt x="106449" y="5322"/>
                        <a:pt x="101127" y="5322"/>
                        <a:pt x="90482" y="5322"/>
                      </a:cubicBezTo>
                      <a:cubicBezTo>
                        <a:pt x="79837" y="5322"/>
                        <a:pt x="74514" y="5322"/>
                        <a:pt x="63869" y="10645"/>
                      </a:cubicBezTo>
                      <a:cubicBezTo>
                        <a:pt x="53225" y="10645"/>
                        <a:pt x="47902" y="15968"/>
                        <a:pt x="37257" y="15968"/>
                      </a:cubicBezTo>
                      <a:cubicBezTo>
                        <a:pt x="26612" y="21290"/>
                        <a:pt x="21290" y="21290"/>
                        <a:pt x="15967" y="26612"/>
                      </a:cubicBezTo>
                      <a:cubicBezTo>
                        <a:pt x="10645" y="31935"/>
                        <a:pt x="0" y="37257"/>
                        <a:pt x="0" y="47902"/>
                      </a:cubicBezTo>
                      <a:cubicBezTo>
                        <a:pt x="0" y="53224"/>
                        <a:pt x="5322" y="53224"/>
                        <a:pt x="5322" y="58547"/>
                      </a:cubicBezTo>
                      <a:cubicBezTo>
                        <a:pt x="5322" y="58547"/>
                        <a:pt x="10645" y="58547"/>
                        <a:pt x="10645" y="58547"/>
                      </a:cubicBezTo>
                      <a:lnTo>
                        <a:pt x="21290" y="63869"/>
                      </a:lnTo>
                      <a:close/>
                      <a:moveTo>
                        <a:pt x="21290" y="69192"/>
                      </a:moveTo>
                      <a:lnTo>
                        <a:pt x="15967" y="69192"/>
                      </a:lnTo>
                      <a:cubicBezTo>
                        <a:pt x="15967" y="69192"/>
                        <a:pt x="10645" y="69192"/>
                        <a:pt x="10645" y="69192"/>
                      </a:cubicBezTo>
                      <a:cubicBezTo>
                        <a:pt x="5322" y="69192"/>
                        <a:pt x="5322" y="63869"/>
                        <a:pt x="0" y="58547"/>
                      </a:cubicBezTo>
                      <a:cubicBezTo>
                        <a:pt x="0" y="47902"/>
                        <a:pt x="5322" y="42580"/>
                        <a:pt x="15967" y="37257"/>
                      </a:cubicBezTo>
                      <a:cubicBezTo>
                        <a:pt x="21290" y="31935"/>
                        <a:pt x="31935" y="26612"/>
                        <a:pt x="37257" y="21290"/>
                      </a:cubicBezTo>
                      <a:lnTo>
                        <a:pt x="47902" y="15968"/>
                      </a:lnTo>
                      <a:lnTo>
                        <a:pt x="63869" y="5322"/>
                      </a:lnTo>
                      <a:cubicBezTo>
                        <a:pt x="74514" y="5322"/>
                        <a:pt x="79837" y="0"/>
                        <a:pt x="90482" y="0"/>
                      </a:cubicBezTo>
                      <a:cubicBezTo>
                        <a:pt x="95804" y="0"/>
                        <a:pt x="106449" y="0"/>
                        <a:pt x="117094" y="0"/>
                      </a:cubicBezTo>
                      <a:cubicBezTo>
                        <a:pt x="127739" y="0"/>
                        <a:pt x="133061" y="0"/>
                        <a:pt x="143706" y="0"/>
                      </a:cubicBezTo>
                      <a:cubicBezTo>
                        <a:pt x="154351" y="0"/>
                        <a:pt x="159674" y="0"/>
                        <a:pt x="170319" y="0"/>
                      </a:cubicBezTo>
                      <a:cubicBezTo>
                        <a:pt x="207576" y="5322"/>
                        <a:pt x="244833" y="15968"/>
                        <a:pt x="276768" y="37257"/>
                      </a:cubicBezTo>
                      <a:cubicBezTo>
                        <a:pt x="282090" y="42580"/>
                        <a:pt x="292735" y="47902"/>
                        <a:pt x="298058" y="58547"/>
                      </a:cubicBezTo>
                      <a:cubicBezTo>
                        <a:pt x="303380" y="69192"/>
                        <a:pt x="303380" y="74514"/>
                        <a:pt x="303380" y="85159"/>
                      </a:cubicBezTo>
                      <a:cubicBezTo>
                        <a:pt x="298058" y="95804"/>
                        <a:pt x="287413" y="101127"/>
                        <a:pt x="282090" y="101127"/>
                      </a:cubicBezTo>
                      <a:cubicBezTo>
                        <a:pt x="276768" y="101127"/>
                        <a:pt x="271445" y="101127"/>
                        <a:pt x="266123" y="101127"/>
                      </a:cubicBezTo>
                      <a:cubicBezTo>
                        <a:pt x="260800" y="101127"/>
                        <a:pt x="255478" y="95804"/>
                        <a:pt x="255478" y="95804"/>
                      </a:cubicBezTo>
                      <a:lnTo>
                        <a:pt x="255478" y="95804"/>
                      </a:lnTo>
                      <a:cubicBezTo>
                        <a:pt x="244833" y="90481"/>
                        <a:pt x="239511" y="85159"/>
                        <a:pt x="228866" y="85159"/>
                      </a:cubicBezTo>
                      <a:cubicBezTo>
                        <a:pt x="218221" y="79837"/>
                        <a:pt x="212898" y="79837"/>
                        <a:pt x="202253" y="74514"/>
                      </a:cubicBezTo>
                      <a:cubicBezTo>
                        <a:pt x="191608" y="74514"/>
                        <a:pt x="180964" y="69192"/>
                        <a:pt x="175641" y="69192"/>
                      </a:cubicBezTo>
                      <a:cubicBezTo>
                        <a:pt x="164996" y="69192"/>
                        <a:pt x="154351" y="63869"/>
                        <a:pt x="149029" y="63869"/>
                      </a:cubicBezTo>
                      <a:cubicBezTo>
                        <a:pt x="138384" y="63869"/>
                        <a:pt x="127739" y="63869"/>
                        <a:pt x="122417" y="63869"/>
                      </a:cubicBezTo>
                      <a:cubicBezTo>
                        <a:pt x="111772" y="63869"/>
                        <a:pt x="101127" y="63869"/>
                        <a:pt x="90482" y="63869"/>
                      </a:cubicBezTo>
                      <a:cubicBezTo>
                        <a:pt x="58547" y="58547"/>
                        <a:pt x="37257" y="63869"/>
                        <a:pt x="21290" y="69192"/>
                      </a:cubicBezTo>
                      <a:lnTo>
                        <a:pt x="21290" y="69192"/>
                      </a:lnTo>
                      <a:close/>
                    </a:path>
                  </a:pathLst>
                </a:custGeom>
                <a:solidFill>
                  <a:srgbClr val="AF680B"/>
                </a:solidFill>
                <a:ln w="53196" cap="flat">
                  <a:noFill/>
                  <a:prstDash val="solid"/>
                  <a:miter/>
                </a:ln>
              </p:spPr>
              <p:txBody>
                <a:bodyPr rtlCol="0" anchor="ctr"/>
                <a:lstStyle/>
                <a:p>
                  <a:endParaRPr lang="en-US"/>
                </a:p>
              </p:txBody>
            </p:sp>
          </p:grpSp>
          <p:grpSp>
            <p:nvGrpSpPr>
              <p:cNvPr id="124" name="Graphic 19">
                <a:extLst>
                  <a:ext uri="{FF2B5EF4-FFF2-40B4-BE49-F238E27FC236}">
                    <a16:creationId xmlns:a16="http://schemas.microsoft.com/office/drawing/2014/main" id="{EA87B01C-3E9D-4948-BECA-B6AAD758C6BE}"/>
                  </a:ext>
                </a:extLst>
              </p:cNvPr>
              <p:cNvGrpSpPr/>
              <p:nvPr/>
            </p:nvGrpSpPr>
            <p:grpSpPr>
              <a:xfrm>
                <a:off x="1422161" y="9898461"/>
                <a:ext cx="304960" cy="101126"/>
                <a:chOff x="1422161" y="9898461"/>
                <a:chExt cx="304960" cy="101126"/>
              </a:xfrm>
            </p:grpSpPr>
            <p:sp>
              <p:nvSpPr>
                <p:cNvPr id="125" name="Freeform: Shape 124">
                  <a:extLst>
                    <a:ext uri="{FF2B5EF4-FFF2-40B4-BE49-F238E27FC236}">
                      <a16:creationId xmlns:a16="http://schemas.microsoft.com/office/drawing/2014/main" id="{5710A2F1-FF11-434A-8516-0846CE8B6A5C}"/>
                    </a:ext>
                  </a:extLst>
                </p:cNvPr>
                <p:cNvSpPr/>
                <p:nvPr/>
              </p:nvSpPr>
              <p:spPr>
                <a:xfrm>
                  <a:off x="1422161" y="9903784"/>
                  <a:ext cx="300452" cy="93977"/>
                </a:xfrm>
                <a:custGeom>
                  <a:avLst/>
                  <a:gdLst>
                    <a:gd name="connsiteX0" fmla="*/ 22870 w 300452"/>
                    <a:gd name="connsiteY0" fmla="*/ 63869 h 93977"/>
                    <a:gd name="connsiteX1" fmla="*/ 251736 w 300452"/>
                    <a:gd name="connsiteY1" fmla="*/ 85159 h 93977"/>
                    <a:gd name="connsiteX2" fmla="*/ 299638 w 300452"/>
                    <a:gd name="connsiteY2" fmla="*/ 63869 h 93977"/>
                    <a:gd name="connsiteX3" fmla="*/ 139964 w 300452"/>
                    <a:gd name="connsiteY3" fmla="*/ 0 h 93977"/>
                    <a:gd name="connsiteX4" fmla="*/ 22870 w 300452"/>
                    <a:gd name="connsiteY4" fmla="*/ 63869 h 93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452" h="93977">
                      <a:moveTo>
                        <a:pt x="22870" y="63869"/>
                      </a:moveTo>
                      <a:cubicBezTo>
                        <a:pt x="22870" y="63869"/>
                        <a:pt x="139964" y="26612"/>
                        <a:pt x="251736" y="85159"/>
                      </a:cubicBezTo>
                      <a:cubicBezTo>
                        <a:pt x="283670" y="106449"/>
                        <a:pt x="304960" y="85159"/>
                        <a:pt x="299638" y="63869"/>
                      </a:cubicBezTo>
                      <a:cubicBezTo>
                        <a:pt x="294315" y="42579"/>
                        <a:pt x="235768" y="0"/>
                        <a:pt x="139964" y="0"/>
                      </a:cubicBezTo>
                      <a:cubicBezTo>
                        <a:pt x="-14387" y="5322"/>
                        <a:pt x="-19710" y="74514"/>
                        <a:pt x="22870" y="63869"/>
                      </a:cubicBezTo>
                      <a:close/>
                    </a:path>
                  </a:pathLst>
                </a:custGeom>
                <a:solidFill>
                  <a:srgbClr val="F3A01E"/>
                </a:solidFill>
                <a:ln w="53196"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0ED698BD-A863-436E-83BD-2E74C5A0677B}"/>
                    </a:ext>
                  </a:extLst>
                </p:cNvPr>
                <p:cNvSpPr/>
                <p:nvPr/>
              </p:nvSpPr>
              <p:spPr>
                <a:xfrm>
                  <a:off x="1423741" y="9898461"/>
                  <a:ext cx="303380" cy="101126"/>
                </a:xfrm>
                <a:custGeom>
                  <a:avLst/>
                  <a:gdLst>
                    <a:gd name="connsiteX0" fmla="*/ 21290 w 303380"/>
                    <a:gd name="connsiteY0" fmla="*/ 69192 h 101126"/>
                    <a:gd name="connsiteX1" fmla="*/ 79837 w 303380"/>
                    <a:gd name="connsiteY1" fmla="*/ 58547 h 101126"/>
                    <a:gd name="connsiteX2" fmla="*/ 111772 w 303380"/>
                    <a:gd name="connsiteY2" fmla="*/ 53224 h 101126"/>
                    <a:gd name="connsiteX3" fmla="*/ 143706 w 303380"/>
                    <a:gd name="connsiteY3" fmla="*/ 53224 h 101126"/>
                    <a:gd name="connsiteX4" fmla="*/ 175641 w 303380"/>
                    <a:gd name="connsiteY4" fmla="*/ 58547 h 101126"/>
                    <a:gd name="connsiteX5" fmla="*/ 202253 w 303380"/>
                    <a:gd name="connsiteY5" fmla="*/ 63870 h 101126"/>
                    <a:gd name="connsiteX6" fmla="*/ 228866 w 303380"/>
                    <a:gd name="connsiteY6" fmla="*/ 74514 h 101126"/>
                    <a:gd name="connsiteX7" fmla="*/ 255478 w 303380"/>
                    <a:gd name="connsiteY7" fmla="*/ 85159 h 101126"/>
                    <a:gd name="connsiteX8" fmla="*/ 255478 w 303380"/>
                    <a:gd name="connsiteY8" fmla="*/ 85159 h 101126"/>
                    <a:gd name="connsiteX9" fmla="*/ 266123 w 303380"/>
                    <a:gd name="connsiteY9" fmla="*/ 90482 h 101126"/>
                    <a:gd name="connsiteX10" fmla="*/ 276768 w 303380"/>
                    <a:gd name="connsiteY10" fmla="*/ 90482 h 101126"/>
                    <a:gd name="connsiteX11" fmla="*/ 298058 w 303380"/>
                    <a:gd name="connsiteY11" fmla="*/ 79837 h 101126"/>
                    <a:gd name="connsiteX12" fmla="*/ 292735 w 303380"/>
                    <a:gd name="connsiteY12" fmla="*/ 58547 h 101126"/>
                    <a:gd name="connsiteX13" fmla="*/ 271445 w 303380"/>
                    <a:gd name="connsiteY13" fmla="*/ 42580 h 101126"/>
                    <a:gd name="connsiteX14" fmla="*/ 250155 w 303380"/>
                    <a:gd name="connsiteY14" fmla="*/ 31935 h 101126"/>
                    <a:gd name="connsiteX15" fmla="*/ 223543 w 303380"/>
                    <a:gd name="connsiteY15" fmla="*/ 21290 h 101126"/>
                    <a:gd name="connsiteX16" fmla="*/ 170319 w 303380"/>
                    <a:gd name="connsiteY16" fmla="*/ 10645 h 101126"/>
                    <a:gd name="connsiteX17" fmla="*/ 143706 w 303380"/>
                    <a:gd name="connsiteY17" fmla="*/ 10645 h 101126"/>
                    <a:gd name="connsiteX18" fmla="*/ 117094 w 303380"/>
                    <a:gd name="connsiteY18" fmla="*/ 10645 h 101126"/>
                    <a:gd name="connsiteX19" fmla="*/ 90482 w 303380"/>
                    <a:gd name="connsiteY19" fmla="*/ 10645 h 101126"/>
                    <a:gd name="connsiteX20" fmla="*/ 63869 w 303380"/>
                    <a:gd name="connsiteY20" fmla="*/ 15968 h 101126"/>
                    <a:gd name="connsiteX21" fmla="*/ 37257 w 303380"/>
                    <a:gd name="connsiteY21" fmla="*/ 21290 h 101126"/>
                    <a:gd name="connsiteX22" fmla="*/ 15967 w 303380"/>
                    <a:gd name="connsiteY22" fmla="*/ 31935 h 101126"/>
                    <a:gd name="connsiteX23" fmla="*/ 0 w 303380"/>
                    <a:gd name="connsiteY23" fmla="*/ 53224 h 101126"/>
                    <a:gd name="connsiteX24" fmla="*/ 5322 w 303380"/>
                    <a:gd name="connsiteY24" fmla="*/ 63870 h 101126"/>
                    <a:gd name="connsiteX25" fmla="*/ 10645 w 303380"/>
                    <a:gd name="connsiteY25" fmla="*/ 63870 h 101126"/>
                    <a:gd name="connsiteX26" fmla="*/ 21290 w 303380"/>
                    <a:gd name="connsiteY26" fmla="*/ 69192 h 101126"/>
                    <a:gd name="connsiteX27" fmla="*/ 21290 w 303380"/>
                    <a:gd name="connsiteY27" fmla="*/ 74514 h 101126"/>
                    <a:gd name="connsiteX28" fmla="*/ 15967 w 303380"/>
                    <a:gd name="connsiteY28" fmla="*/ 74514 h 101126"/>
                    <a:gd name="connsiteX29" fmla="*/ 10645 w 303380"/>
                    <a:gd name="connsiteY29" fmla="*/ 74514 h 101126"/>
                    <a:gd name="connsiteX30" fmla="*/ 0 w 303380"/>
                    <a:gd name="connsiteY30" fmla="*/ 63870 h 101126"/>
                    <a:gd name="connsiteX31" fmla="*/ 15967 w 303380"/>
                    <a:gd name="connsiteY31" fmla="*/ 42580 h 101126"/>
                    <a:gd name="connsiteX32" fmla="*/ 37257 w 303380"/>
                    <a:gd name="connsiteY32" fmla="*/ 26612 h 101126"/>
                    <a:gd name="connsiteX33" fmla="*/ 47902 w 303380"/>
                    <a:gd name="connsiteY33" fmla="*/ 15968 h 101126"/>
                    <a:gd name="connsiteX34" fmla="*/ 63869 w 303380"/>
                    <a:gd name="connsiteY34" fmla="*/ 10645 h 101126"/>
                    <a:gd name="connsiteX35" fmla="*/ 90482 w 303380"/>
                    <a:gd name="connsiteY35" fmla="*/ 5323 h 101126"/>
                    <a:gd name="connsiteX36" fmla="*/ 117094 w 303380"/>
                    <a:gd name="connsiteY36" fmla="*/ 0 h 101126"/>
                    <a:gd name="connsiteX37" fmla="*/ 143706 w 303380"/>
                    <a:gd name="connsiteY37" fmla="*/ 0 h 101126"/>
                    <a:gd name="connsiteX38" fmla="*/ 170319 w 303380"/>
                    <a:gd name="connsiteY38" fmla="*/ 0 h 101126"/>
                    <a:gd name="connsiteX39" fmla="*/ 276768 w 303380"/>
                    <a:gd name="connsiteY39" fmla="*/ 37257 h 101126"/>
                    <a:gd name="connsiteX40" fmla="*/ 298058 w 303380"/>
                    <a:gd name="connsiteY40" fmla="*/ 58547 h 101126"/>
                    <a:gd name="connsiteX41" fmla="*/ 303380 w 303380"/>
                    <a:gd name="connsiteY41" fmla="*/ 85159 h 101126"/>
                    <a:gd name="connsiteX42" fmla="*/ 282090 w 303380"/>
                    <a:gd name="connsiteY42" fmla="*/ 101127 h 101126"/>
                    <a:gd name="connsiteX43" fmla="*/ 266123 w 303380"/>
                    <a:gd name="connsiteY43" fmla="*/ 101127 h 101126"/>
                    <a:gd name="connsiteX44" fmla="*/ 255478 w 303380"/>
                    <a:gd name="connsiteY44" fmla="*/ 95804 h 101126"/>
                    <a:gd name="connsiteX45" fmla="*/ 255478 w 303380"/>
                    <a:gd name="connsiteY45" fmla="*/ 95804 h 101126"/>
                    <a:gd name="connsiteX46" fmla="*/ 228866 w 303380"/>
                    <a:gd name="connsiteY46" fmla="*/ 85159 h 101126"/>
                    <a:gd name="connsiteX47" fmla="*/ 202253 w 303380"/>
                    <a:gd name="connsiteY47" fmla="*/ 74514 h 101126"/>
                    <a:gd name="connsiteX48" fmla="*/ 175641 w 303380"/>
                    <a:gd name="connsiteY48" fmla="*/ 69192 h 101126"/>
                    <a:gd name="connsiteX49" fmla="*/ 138384 w 303380"/>
                    <a:gd name="connsiteY49" fmla="*/ 63870 h 101126"/>
                    <a:gd name="connsiteX50" fmla="*/ 111772 w 303380"/>
                    <a:gd name="connsiteY50" fmla="*/ 63870 h 101126"/>
                    <a:gd name="connsiteX51" fmla="*/ 79837 w 303380"/>
                    <a:gd name="connsiteY51" fmla="*/ 63870 h 101126"/>
                    <a:gd name="connsiteX52" fmla="*/ 21290 w 303380"/>
                    <a:gd name="connsiteY52" fmla="*/ 74514 h 101126"/>
                    <a:gd name="connsiteX53" fmla="*/ 21290 w 303380"/>
                    <a:gd name="connsiteY53" fmla="*/ 74514 h 10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03380" h="101126">
                      <a:moveTo>
                        <a:pt x="21290" y="69192"/>
                      </a:moveTo>
                      <a:cubicBezTo>
                        <a:pt x="42580" y="63870"/>
                        <a:pt x="58547" y="58547"/>
                        <a:pt x="79837" y="58547"/>
                      </a:cubicBezTo>
                      <a:cubicBezTo>
                        <a:pt x="90482" y="58547"/>
                        <a:pt x="101127" y="58547"/>
                        <a:pt x="111772" y="53224"/>
                      </a:cubicBezTo>
                      <a:cubicBezTo>
                        <a:pt x="122417" y="53224"/>
                        <a:pt x="133061" y="53224"/>
                        <a:pt x="143706" y="53224"/>
                      </a:cubicBezTo>
                      <a:cubicBezTo>
                        <a:pt x="154351" y="53224"/>
                        <a:pt x="164996" y="53224"/>
                        <a:pt x="175641" y="58547"/>
                      </a:cubicBezTo>
                      <a:cubicBezTo>
                        <a:pt x="186286" y="58547"/>
                        <a:pt x="196931" y="63870"/>
                        <a:pt x="202253" y="63870"/>
                      </a:cubicBezTo>
                      <a:cubicBezTo>
                        <a:pt x="212898" y="69192"/>
                        <a:pt x="223543" y="69192"/>
                        <a:pt x="228866" y="74514"/>
                      </a:cubicBezTo>
                      <a:cubicBezTo>
                        <a:pt x="239511" y="79837"/>
                        <a:pt x="244833" y="85159"/>
                        <a:pt x="255478" y="85159"/>
                      </a:cubicBezTo>
                      <a:lnTo>
                        <a:pt x="255478" y="85159"/>
                      </a:lnTo>
                      <a:cubicBezTo>
                        <a:pt x="260800" y="85159"/>
                        <a:pt x="260800" y="90482"/>
                        <a:pt x="266123" y="90482"/>
                      </a:cubicBezTo>
                      <a:cubicBezTo>
                        <a:pt x="271445" y="90482"/>
                        <a:pt x="276768" y="95804"/>
                        <a:pt x="276768" y="90482"/>
                      </a:cubicBezTo>
                      <a:cubicBezTo>
                        <a:pt x="287413" y="90482"/>
                        <a:pt x="292735" y="85159"/>
                        <a:pt x="298058" y="79837"/>
                      </a:cubicBezTo>
                      <a:cubicBezTo>
                        <a:pt x="303380" y="74514"/>
                        <a:pt x="298058" y="63870"/>
                        <a:pt x="292735" y="58547"/>
                      </a:cubicBezTo>
                      <a:cubicBezTo>
                        <a:pt x="287413" y="53224"/>
                        <a:pt x="282090" y="47902"/>
                        <a:pt x="271445" y="42580"/>
                      </a:cubicBezTo>
                      <a:cubicBezTo>
                        <a:pt x="266123" y="37257"/>
                        <a:pt x="255478" y="31935"/>
                        <a:pt x="250155" y="31935"/>
                      </a:cubicBezTo>
                      <a:cubicBezTo>
                        <a:pt x="239511" y="26612"/>
                        <a:pt x="234188" y="26612"/>
                        <a:pt x="223543" y="21290"/>
                      </a:cubicBezTo>
                      <a:cubicBezTo>
                        <a:pt x="207576" y="15968"/>
                        <a:pt x="191608" y="15968"/>
                        <a:pt x="170319" y="10645"/>
                      </a:cubicBezTo>
                      <a:cubicBezTo>
                        <a:pt x="159674" y="10645"/>
                        <a:pt x="154351" y="10645"/>
                        <a:pt x="143706" y="10645"/>
                      </a:cubicBezTo>
                      <a:cubicBezTo>
                        <a:pt x="133061" y="10645"/>
                        <a:pt x="127739" y="10645"/>
                        <a:pt x="117094" y="10645"/>
                      </a:cubicBezTo>
                      <a:cubicBezTo>
                        <a:pt x="106449" y="10645"/>
                        <a:pt x="101127" y="10645"/>
                        <a:pt x="90482" y="10645"/>
                      </a:cubicBezTo>
                      <a:cubicBezTo>
                        <a:pt x="79837" y="10645"/>
                        <a:pt x="74514" y="10645"/>
                        <a:pt x="63869" y="15968"/>
                      </a:cubicBezTo>
                      <a:cubicBezTo>
                        <a:pt x="53225" y="15968"/>
                        <a:pt x="47902" y="21290"/>
                        <a:pt x="37257" y="21290"/>
                      </a:cubicBezTo>
                      <a:cubicBezTo>
                        <a:pt x="26612" y="26612"/>
                        <a:pt x="21290" y="26612"/>
                        <a:pt x="15967" y="31935"/>
                      </a:cubicBezTo>
                      <a:cubicBezTo>
                        <a:pt x="10645" y="37257"/>
                        <a:pt x="0" y="42580"/>
                        <a:pt x="0" y="53224"/>
                      </a:cubicBezTo>
                      <a:cubicBezTo>
                        <a:pt x="0" y="58547"/>
                        <a:pt x="5322" y="58547"/>
                        <a:pt x="5322" y="63870"/>
                      </a:cubicBezTo>
                      <a:cubicBezTo>
                        <a:pt x="5322" y="63870"/>
                        <a:pt x="10645" y="63870"/>
                        <a:pt x="10645" y="63870"/>
                      </a:cubicBezTo>
                      <a:lnTo>
                        <a:pt x="21290" y="69192"/>
                      </a:lnTo>
                      <a:close/>
                      <a:moveTo>
                        <a:pt x="21290" y="74514"/>
                      </a:moveTo>
                      <a:lnTo>
                        <a:pt x="15967" y="74514"/>
                      </a:lnTo>
                      <a:cubicBezTo>
                        <a:pt x="15967" y="74514"/>
                        <a:pt x="10645" y="74514"/>
                        <a:pt x="10645" y="74514"/>
                      </a:cubicBezTo>
                      <a:cubicBezTo>
                        <a:pt x="5322" y="74514"/>
                        <a:pt x="5322" y="69192"/>
                        <a:pt x="0" y="63870"/>
                      </a:cubicBezTo>
                      <a:cubicBezTo>
                        <a:pt x="0" y="53224"/>
                        <a:pt x="5322" y="47902"/>
                        <a:pt x="15967" y="42580"/>
                      </a:cubicBezTo>
                      <a:cubicBezTo>
                        <a:pt x="21290" y="37257"/>
                        <a:pt x="31935" y="31935"/>
                        <a:pt x="37257" y="26612"/>
                      </a:cubicBezTo>
                      <a:lnTo>
                        <a:pt x="47902" y="15968"/>
                      </a:lnTo>
                      <a:lnTo>
                        <a:pt x="63869" y="10645"/>
                      </a:lnTo>
                      <a:cubicBezTo>
                        <a:pt x="74514" y="10645"/>
                        <a:pt x="79837" y="5323"/>
                        <a:pt x="90482" y="5323"/>
                      </a:cubicBezTo>
                      <a:cubicBezTo>
                        <a:pt x="101127" y="5323"/>
                        <a:pt x="106449" y="5323"/>
                        <a:pt x="117094" y="0"/>
                      </a:cubicBezTo>
                      <a:cubicBezTo>
                        <a:pt x="127739" y="0"/>
                        <a:pt x="133061" y="0"/>
                        <a:pt x="143706" y="0"/>
                      </a:cubicBezTo>
                      <a:cubicBezTo>
                        <a:pt x="154351" y="0"/>
                        <a:pt x="159674" y="0"/>
                        <a:pt x="170319" y="0"/>
                      </a:cubicBezTo>
                      <a:cubicBezTo>
                        <a:pt x="207576" y="5323"/>
                        <a:pt x="244833" y="15968"/>
                        <a:pt x="276768" y="37257"/>
                      </a:cubicBezTo>
                      <a:cubicBezTo>
                        <a:pt x="282090" y="42580"/>
                        <a:pt x="292735" y="47902"/>
                        <a:pt x="298058" y="58547"/>
                      </a:cubicBezTo>
                      <a:cubicBezTo>
                        <a:pt x="303380" y="69192"/>
                        <a:pt x="303380" y="79837"/>
                        <a:pt x="303380" y="85159"/>
                      </a:cubicBezTo>
                      <a:cubicBezTo>
                        <a:pt x="298058" y="95804"/>
                        <a:pt x="287413" y="101127"/>
                        <a:pt x="282090" y="101127"/>
                      </a:cubicBezTo>
                      <a:cubicBezTo>
                        <a:pt x="276768" y="101127"/>
                        <a:pt x="271445" y="101127"/>
                        <a:pt x="266123" y="101127"/>
                      </a:cubicBezTo>
                      <a:cubicBezTo>
                        <a:pt x="260800" y="101127"/>
                        <a:pt x="255478" y="95804"/>
                        <a:pt x="255478" y="95804"/>
                      </a:cubicBezTo>
                      <a:lnTo>
                        <a:pt x="255478" y="95804"/>
                      </a:lnTo>
                      <a:cubicBezTo>
                        <a:pt x="244833" y="90482"/>
                        <a:pt x="239511" y="90482"/>
                        <a:pt x="228866" y="85159"/>
                      </a:cubicBezTo>
                      <a:cubicBezTo>
                        <a:pt x="218221" y="79837"/>
                        <a:pt x="212898" y="79837"/>
                        <a:pt x="202253" y="74514"/>
                      </a:cubicBezTo>
                      <a:cubicBezTo>
                        <a:pt x="191608" y="74514"/>
                        <a:pt x="180964" y="69192"/>
                        <a:pt x="175641" y="69192"/>
                      </a:cubicBezTo>
                      <a:cubicBezTo>
                        <a:pt x="154351" y="69192"/>
                        <a:pt x="143706" y="69192"/>
                        <a:pt x="138384" y="63870"/>
                      </a:cubicBezTo>
                      <a:cubicBezTo>
                        <a:pt x="127739" y="63870"/>
                        <a:pt x="117094" y="63870"/>
                        <a:pt x="111772" y="63870"/>
                      </a:cubicBezTo>
                      <a:cubicBezTo>
                        <a:pt x="101127" y="63870"/>
                        <a:pt x="90482" y="63870"/>
                        <a:pt x="79837" y="63870"/>
                      </a:cubicBezTo>
                      <a:cubicBezTo>
                        <a:pt x="58547" y="63870"/>
                        <a:pt x="37257" y="69192"/>
                        <a:pt x="21290" y="74514"/>
                      </a:cubicBezTo>
                      <a:lnTo>
                        <a:pt x="21290" y="74514"/>
                      </a:lnTo>
                      <a:close/>
                    </a:path>
                  </a:pathLst>
                </a:custGeom>
                <a:solidFill>
                  <a:srgbClr val="AF680B"/>
                </a:solidFill>
                <a:ln w="53196" cap="flat">
                  <a:noFill/>
                  <a:prstDash val="solid"/>
                  <a:miter/>
                </a:ln>
              </p:spPr>
              <p:txBody>
                <a:bodyPr rtlCol="0" anchor="ctr"/>
                <a:lstStyle/>
                <a:p>
                  <a:endParaRPr lang="en-US"/>
                </a:p>
              </p:txBody>
            </p:sp>
          </p:grpSp>
          <p:sp>
            <p:nvSpPr>
              <p:cNvPr id="127" name="Freeform: Shape 126">
                <a:extLst>
                  <a:ext uri="{FF2B5EF4-FFF2-40B4-BE49-F238E27FC236}">
                    <a16:creationId xmlns:a16="http://schemas.microsoft.com/office/drawing/2014/main" id="{7EFA3DE6-2ED9-4325-AD08-2FEF98EA9FB6}"/>
                  </a:ext>
                </a:extLst>
              </p:cNvPr>
              <p:cNvSpPr/>
              <p:nvPr/>
            </p:nvSpPr>
            <p:spPr>
              <a:xfrm>
                <a:off x="1450354" y="9834592"/>
                <a:ext cx="298057" cy="71557"/>
              </a:xfrm>
              <a:custGeom>
                <a:avLst/>
                <a:gdLst>
                  <a:gd name="connsiteX0" fmla="*/ 266123 w 298057"/>
                  <a:gd name="connsiteY0" fmla="*/ 37257 h 71557"/>
                  <a:gd name="connsiteX1" fmla="*/ 175641 w 298057"/>
                  <a:gd name="connsiteY1" fmla="*/ 10645 h 71557"/>
                  <a:gd name="connsiteX2" fmla="*/ 63869 w 298057"/>
                  <a:gd name="connsiteY2" fmla="*/ 10645 h 71557"/>
                  <a:gd name="connsiteX3" fmla="*/ 26612 w 298057"/>
                  <a:gd name="connsiteY3" fmla="*/ 0 h 71557"/>
                  <a:gd name="connsiteX4" fmla="*/ 21290 w 298057"/>
                  <a:gd name="connsiteY4" fmla="*/ 42580 h 71557"/>
                  <a:gd name="connsiteX5" fmla="*/ 250155 w 298057"/>
                  <a:gd name="connsiteY5" fmla="*/ 63869 h 71557"/>
                  <a:gd name="connsiteX6" fmla="*/ 298058 w 298057"/>
                  <a:gd name="connsiteY6" fmla="*/ 47902 h 71557"/>
                  <a:gd name="connsiteX7" fmla="*/ 266123 w 298057"/>
                  <a:gd name="connsiteY7" fmla="*/ 37257 h 7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057" h="71557">
                    <a:moveTo>
                      <a:pt x="266123" y="37257"/>
                    </a:moveTo>
                    <a:cubicBezTo>
                      <a:pt x="239511" y="26612"/>
                      <a:pt x="207576" y="15968"/>
                      <a:pt x="175641" y="10645"/>
                    </a:cubicBezTo>
                    <a:cubicBezTo>
                      <a:pt x="138384" y="5322"/>
                      <a:pt x="101127" y="10645"/>
                      <a:pt x="63869" y="10645"/>
                    </a:cubicBezTo>
                    <a:cubicBezTo>
                      <a:pt x="53225" y="10645"/>
                      <a:pt x="31935" y="10645"/>
                      <a:pt x="26612" y="0"/>
                    </a:cubicBezTo>
                    <a:cubicBezTo>
                      <a:pt x="-10645" y="21290"/>
                      <a:pt x="-5322" y="42580"/>
                      <a:pt x="21290" y="42580"/>
                    </a:cubicBezTo>
                    <a:cubicBezTo>
                      <a:pt x="21290" y="42580"/>
                      <a:pt x="138384" y="5322"/>
                      <a:pt x="250155" y="63869"/>
                    </a:cubicBezTo>
                    <a:cubicBezTo>
                      <a:pt x="276768" y="79837"/>
                      <a:pt x="298058" y="69192"/>
                      <a:pt x="298058" y="47902"/>
                    </a:cubicBezTo>
                    <a:cubicBezTo>
                      <a:pt x="287413" y="47902"/>
                      <a:pt x="276768" y="42580"/>
                      <a:pt x="266123" y="37257"/>
                    </a:cubicBezTo>
                    <a:close/>
                  </a:path>
                </a:pathLst>
              </a:custGeom>
              <a:solidFill>
                <a:srgbClr val="F3A01E">
                  <a:alpha val="50000"/>
                </a:srgbClr>
              </a:solidFill>
              <a:ln w="53196"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A979AE65-A5E2-4E5F-B320-4CE515F3E7D2}"/>
                  </a:ext>
                </a:extLst>
              </p:cNvPr>
              <p:cNvSpPr/>
              <p:nvPr/>
            </p:nvSpPr>
            <p:spPr>
              <a:xfrm>
                <a:off x="1428353" y="9930396"/>
                <a:ext cx="294266" cy="68412"/>
              </a:xfrm>
              <a:custGeom>
                <a:avLst/>
                <a:gdLst>
                  <a:gd name="connsiteX0" fmla="*/ 293446 w 294266"/>
                  <a:gd name="connsiteY0" fmla="*/ 37257 h 68412"/>
                  <a:gd name="connsiteX1" fmla="*/ 282801 w 294266"/>
                  <a:gd name="connsiteY1" fmla="*/ 37257 h 68412"/>
                  <a:gd name="connsiteX2" fmla="*/ 155062 w 294266"/>
                  <a:gd name="connsiteY2" fmla="*/ 5322 h 68412"/>
                  <a:gd name="connsiteX3" fmla="*/ 64580 w 294266"/>
                  <a:gd name="connsiteY3" fmla="*/ 15967 h 68412"/>
                  <a:gd name="connsiteX4" fmla="*/ 22000 w 294266"/>
                  <a:gd name="connsiteY4" fmla="*/ 0 h 68412"/>
                  <a:gd name="connsiteX5" fmla="*/ 22000 w 294266"/>
                  <a:gd name="connsiteY5" fmla="*/ 37257 h 68412"/>
                  <a:gd name="connsiteX6" fmla="*/ 250866 w 294266"/>
                  <a:gd name="connsiteY6" fmla="*/ 58547 h 68412"/>
                  <a:gd name="connsiteX7" fmla="*/ 293446 w 294266"/>
                  <a:gd name="connsiteY7" fmla="*/ 37257 h 68412"/>
                  <a:gd name="connsiteX8" fmla="*/ 293446 w 294266"/>
                  <a:gd name="connsiteY8" fmla="*/ 37257 h 68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266" h="68412">
                    <a:moveTo>
                      <a:pt x="293446" y="37257"/>
                    </a:moveTo>
                    <a:cubicBezTo>
                      <a:pt x="288123" y="37257"/>
                      <a:pt x="288123" y="37257"/>
                      <a:pt x="282801" y="37257"/>
                    </a:cubicBezTo>
                    <a:cubicBezTo>
                      <a:pt x="234899" y="37257"/>
                      <a:pt x="197641" y="10645"/>
                      <a:pt x="155062" y="5322"/>
                    </a:cubicBezTo>
                    <a:cubicBezTo>
                      <a:pt x="123127" y="0"/>
                      <a:pt x="96515" y="10645"/>
                      <a:pt x="64580" y="15967"/>
                    </a:cubicBezTo>
                    <a:cubicBezTo>
                      <a:pt x="48613" y="15967"/>
                      <a:pt x="22000" y="21289"/>
                      <a:pt x="22000" y="0"/>
                    </a:cubicBezTo>
                    <a:cubicBezTo>
                      <a:pt x="-9934" y="21289"/>
                      <a:pt x="-4612" y="42579"/>
                      <a:pt x="22000" y="37257"/>
                    </a:cubicBezTo>
                    <a:cubicBezTo>
                      <a:pt x="22000" y="37257"/>
                      <a:pt x="139094" y="0"/>
                      <a:pt x="250866" y="58547"/>
                    </a:cubicBezTo>
                    <a:cubicBezTo>
                      <a:pt x="277478" y="79837"/>
                      <a:pt x="298768" y="63869"/>
                      <a:pt x="293446" y="37257"/>
                    </a:cubicBezTo>
                    <a:cubicBezTo>
                      <a:pt x="293446" y="37257"/>
                      <a:pt x="293446" y="37257"/>
                      <a:pt x="293446" y="37257"/>
                    </a:cubicBezTo>
                    <a:close/>
                  </a:path>
                </a:pathLst>
              </a:custGeom>
              <a:solidFill>
                <a:srgbClr val="F3A01E">
                  <a:alpha val="50000"/>
                </a:srgbClr>
              </a:solidFill>
              <a:ln w="53196" cap="flat">
                <a:noFill/>
                <a:prstDash val="solid"/>
                <a:miter/>
              </a:ln>
            </p:spPr>
            <p:txBody>
              <a:bodyPr rtlCol="0" anchor="ctr"/>
              <a:lstStyle/>
              <a:p>
                <a:endParaRPr lang="en-US"/>
              </a:p>
            </p:txBody>
          </p:sp>
          <p:grpSp>
            <p:nvGrpSpPr>
              <p:cNvPr id="129" name="Graphic 19">
                <a:extLst>
                  <a:ext uri="{FF2B5EF4-FFF2-40B4-BE49-F238E27FC236}">
                    <a16:creationId xmlns:a16="http://schemas.microsoft.com/office/drawing/2014/main" id="{F53CC721-E7CD-4828-B571-F7C4853BC144}"/>
                  </a:ext>
                </a:extLst>
              </p:cNvPr>
              <p:cNvGrpSpPr/>
              <p:nvPr/>
            </p:nvGrpSpPr>
            <p:grpSpPr>
              <a:xfrm>
                <a:off x="1243964" y="10063457"/>
                <a:ext cx="547026" cy="202252"/>
                <a:chOff x="1243964" y="10063457"/>
                <a:chExt cx="547026" cy="202252"/>
              </a:xfrm>
              <a:solidFill>
                <a:srgbClr val="AAB7C1">
                  <a:alpha val="50000"/>
                </a:srgbClr>
              </a:solidFill>
            </p:grpSpPr>
            <p:sp>
              <p:nvSpPr>
                <p:cNvPr id="130" name="Freeform: Shape 129">
                  <a:extLst>
                    <a:ext uri="{FF2B5EF4-FFF2-40B4-BE49-F238E27FC236}">
                      <a16:creationId xmlns:a16="http://schemas.microsoft.com/office/drawing/2014/main" id="{FF7D2E6C-773A-457B-88F4-FE4DFE4FB3A9}"/>
                    </a:ext>
                  </a:extLst>
                </p:cNvPr>
                <p:cNvSpPr/>
                <p:nvPr/>
              </p:nvSpPr>
              <p:spPr>
                <a:xfrm>
                  <a:off x="1267024" y="10063457"/>
                  <a:ext cx="2365" cy="53224"/>
                </a:xfrm>
                <a:custGeom>
                  <a:avLst/>
                  <a:gdLst>
                    <a:gd name="connsiteX0" fmla="*/ 2366 w 2365"/>
                    <a:gd name="connsiteY0" fmla="*/ 0 h 53224"/>
                    <a:gd name="connsiteX1" fmla="*/ 2366 w 2365"/>
                    <a:gd name="connsiteY1" fmla="*/ 0 h 53224"/>
                    <a:gd name="connsiteX2" fmla="*/ 2366 w 2365"/>
                    <a:gd name="connsiteY2" fmla="*/ 0 h 53224"/>
                    <a:gd name="connsiteX3" fmla="*/ 2366 w 2365"/>
                    <a:gd name="connsiteY3" fmla="*/ 0 h 53224"/>
                  </a:gdLst>
                  <a:ahLst/>
                  <a:cxnLst>
                    <a:cxn ang="0">
                      <a:pos x="connsiteX0" y="connsiteY0"/>
                    </a:cxn>
                    <a:cxn ang="0">
                      <a:pos x="connsiteX1" y="connsiteY1"/>
                    </a:cxn>
                    <a:cxn ang="0">
                      <a:pos x="connsiteX2" y="connsiteY2"/>
                    </a:cxn>
                    <a:cxn ang="0">
                      <a:pos x="connsiteX3" y="connsiteY3"/>
                    </a:cxn>
                  </a:cxnLst>
                  <a:rect l="l" t="t" r="r" b="b"/>
                  <a:pathLst>
                    <a:path w="2365" h="53224">
                      <a:moveTo>
                        <a:pt x="2366" y="0"/>
                      </a:moveTo>
                      <a:cubicBezTo>
                        <a:pt x="2366" y="0"/>
                        <a:pt x="-2957" y="0"/>
                        <a:pt x="2366" y="0"/>
                      </a:cubicBezTo>
                      <a:cubicBezTo>
                        <a:pt x="2366" y="0"/>
                        <a:pt x="2366" y="0"/>
                        <a:pt x="2366" y="0"/>
                      </a:cubicBezTo>
                      <a:lnTo>
                        <a:pt x="2366" y="0"/>
                      </a:lnTo>
                      <a:close/>
                    </a:path>
                  </a:pathLst>
                </a:custGeom>
                <a:solidFill>
                  <a:srgbClr val="AAB7C1">
                    <a:alpha val="50000"/>
                  </a:srgbClr>
                </a:solidFill>
                <a:ln w="53196"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A609923A-392E-47C4-B93E-62E12439C38D}"/>
                    </a:ext>
                  </a:extLst>
                </p:cNvPr>
                <p:cNvSpPr/>
                <p:nvPr/>
              </p:nvSpPr>
              <p:spPr>
                <a:xfrm>
                  <a:off x="1264068" y="10063457"/>
                  <a:ext cx="53224" cy="53224"/>
                </a:xfrm>
                <a:custGeom>
                  <a:avLst/>
                  <a:gdLst>
                    <a:gd name="connsiteX0" fmla="*/ 0 w 53224"/>
                    <a:gd name="connsiteY0" fmla="*/ 0 h 53224"/>
                    <a:gd name="connsiteX1" fmla="*/ 0 w 53224"/>
                    <a:gd name="connsiteY1" fmla="*/ 0 h 53224"/>
                    <a:gd name="connsiteX2" fmla="*/ 0 w 53224"/>
                    <a:gd name="connsiteY2" fmla="*/ 0 h 53224"/>
                  </a:gdLst>
                  <a:ahLst/>
                  <a:cxnLst>
                    <a:cxn ang="0">
                      <a:pos x="connsiteX0" y="connsiteY0"/>
                    </a:cxn>
                    <a:cxn ang="0">
                      <a:pos x="connsiteX1" y="connsiteY1"/>
                    </a:cxn>
                    <a:cxn ang="0">
                      <a:pos x="connsiteX2" y="connsiteY2"/>
                    </a:cxn>
                  </a:cxnLst>
                  <a:rect l="l" t="t" r="r" b="b"/>
                  <a:pathLst>
                    <a:path w="53224" h="53224">
                      <a:moveTo>
                        <a:pt x="0" y="0"/>
                      </a:moveTo>
                      <a:cubicBezTo>
                        <a:pt x="0" y="0"/>
                        <a:pt x="0" y="0"/>
                        <a:pt x="0" y="0"/>
                      </a:cubicBezTo>
                      <a:cubicBezTo>
                        <a:pt x="0" y="0"/>
                        <a:pt x="0" y="0"/>
                        <a:pt x="0" y="0"/>
                      </a:cubicBezTo>
                      <a:close/>
                    </a:path>
                  </a:pathLst>
                </a:custGeom>
                <a:solidFill>
                  <a:srgbClr val="AAB7C1">
                    <a:alpha val="50000"/>
                  </a:srgbClr>
                </a:solidFill>
                <a:ln w="53196"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FA60145D-AE05-4E77-A427-F5947F95FEBD}"/>
                    </a:ext>
                  </a:extLst>
                </p:cNvPr>
                <p:cNvSpPr/>
                <p:nvPr/>
              </p:nvSpPr>
              <p:spPr>
                <a:xfrm>
                  <a:off x="1243964" y="10068779"/>
                  <a:ext cx="547026" cy="196930"/>
                </a:xfrm>
                <a:custGeom>
                  <a:avLst/>
                  <a:gdLst>
                    <a:gd name="connsiteX0" fmla="*/ 206389 w 547026"/>
                    <a:gd name="connsiteY0" fmla="*/ 154351 h 196930"/>
                    <a:gd name="connsiteX1" fmla="*/ 20103 w 547026"/>
                    <a:gd name="connsiteY1" fmla="*/ 0 h 196930"/>
                    <a:gd name="connsiteX2" fmla="*/ 36071 w 547026"/>
                    <a:gd name="connsiteY2" fmla="*/ 154351 h 196930"/>
                    <a:gd name="connsiteX3" fmla="*/ 89295 w 547026"/>
                    <a:gd name="connsiteY3" fmla="*/ 143706 h 196930"/>
                    <a:gd name="connsiteX4" fmla="*/ 371385 w 547026"/>
                    <a:gd name="connsiteY4" fmla="*/ 175640 h 196930"/>
                    <a:gd name="connsiteX5" fmla="*/ 445900 w 547026"/>
                    <a:gd name="connsiteY5" fmla="*/ 196930 h 196930"/>
                    <a:gd name="connsiteX6" fmla="*/ 547026 w 547026"/>
                    <a:gd name="connsiteY6" fmla="*/ 117094 h 196930"/>
                    <a:gd name="connsiteX7" fmla="*/ 547026 w 547026"/>
                    <a:gd name="connsiteY7" fmla="*/ 111771 h 196930"/>
                    <a:gd name="connsiteX8" fmla="*/ 206389 w 547026"/>
                    <a:gd name="connsiteY8" fmla="*/ 154351 h 19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7026" h="196930">
                      <a:moveTo>
                        <a:pt x="206389" y="154351"/>
                      </a:moveTo>
                      <a:cubicBezTo>
                        <a:pt x="-22476" y="127739"/>
                        <a:pt x="9458" y="21290"/>
                        <a:pt x="20103" y="0"/>
                      </a:cubicBezTo>
                      <a:cubicBezTo>
                        <a:pt x="-6509" y="53224"/>
                        <a:pt x="-11831" y="117094"/>
                        <a:pt x="36071" y="154351"/>
                      </a:cubicBezTo>
                      <a:cubicBezTo>
                        <a:pt x="46716" y="138384"/>
                        <a:pt x="62683" y="133061"/>
                        <a:pt x="89295" y="143706"/>
                      </a:cubicBezTo>
                      <a:cubicBezTo>
                        <a:pt x="158487" y="170318"/>
                        <a:pt x="264936" y="186286"/>
                        <a:pt x="371385" y="175640"/>
                      </a:cubicBezTo>
                      <a:cubicBezTo>
                        <a:pt x="424610" y="170318"/>
                        <a:pt x="445900" y="180963"/>
                        <a:pt x="445900" y="196930"/>
                      </a:cubicBezTo>
                      <a:cubicBezTo>
                        <a:pt x="499124" y="180963"/>
                        <a:pt x="536382" y="154351"/>
                        <a:pt x="547026" y="117094"/>
                      </a:cubicBezTo>
                      <a:cubicBezTo>
                        <a:pt x="547026" y="117094"/>
                        <a:pt x="547026" y="117094"/>
                        <a:pt x="547026" y="111771"/>
                      </a:cubicBezTo>
                      <a:cubicBezTo>
                        <a:pt x="488479" y="149028"/>
                        <a:pt x="382030" y="170318"/>
                        <a:pt x="206389" y="154351"/>
                      </a:cubicBezTo>
                      <a:close/>
                    </a:path>
                  </a:pathLst>
                </a:custGeom>
                <a:solidFill>
                  <a:srgbClr val="AAB7C1">
                    <a:alpha val="50000"/>
                  </a:srgbClr>
                </a:solidFill>
                <a:ln w="53196" cap="flat">
                  <a:noFill/>
                  <a:prstDash val="solid"/>
                  <a:miter/>
                </a:ln>
              </p:spPr>
              <p:txBody>
                <a:bodyPr rtlCol="0" anchor="ctr"/>
                <a:lstStyle/>
                <a:p>
                  <a:endParaRPr lang="en-US"/>
                </a:p>
              </p:txBody>
            </p:sp>
          </p:grpSp>
          <p:sp>
            <p:nvSpPr>
              <p:cNvPr id="133" name="Freeform: Shape 132">
                <a:extLst>
                  <a:ext uri="{FF2B5EF4-FFF2-40B4-BE49-F238E27FC236}">
                    <a16:creationId xmlns:a16="http://schemas.microsoft.com/office/drawing/2014/main" id="{40339B08-99EC-4CC1-B6D0-FF3D1B7111F2}"/>
                  </a:ext>
                </a:extLst>
              </p:cNvPr>
              <p:cNvSpPr/>
              <p:nvPr/>
            </p:nvSpPr>
            <p:spPr>
              <a:xfrm>
                <a:off x="1264068" y="10020877"/>
                <a:ext cx="532245" cy="205282"/>
              </a:xfrm>
              <a:custGeom>
                <a:avLst/>
                <a:gdLst>
                  <a:gd name="connsiteX0" fmla="*/ 489666 w 532245"/>
                  <a:gd name="connsiteY0" fmla="*/ 69192 h 205282"/>
                  <a:gd name="connsiteX1" fmla="*/ 191608 w 532245"/>
                  <a:gd name="connsiteY1" fmla="*/ 149029 h 205282"/>
                  <a:gd name="connsiteX2" fmla="*/ 117094 w 532245"/>
                  <a:gd name="connsiteY2" fmla="*/ 0 h 205282"/>
                  <a:gd name="connsiteX3" fmla="*/ 0 w 532245"/>
                  <a:gd name="connsiteY3" fmla="*/ 95804 h 205282"/>
                  <a:gd name="connsiteX4" fmla="*/ 0 w 532245"/>
                  <a:gd name="connsiteY4" fmla="*/ 95804 h 205282"/>
                  <a:gd name="connsiteX5" fmla="*/ 191608 w 532245"/>
                  <a:gd name="connsiteY5" fmla="*/ 196930 h 205282"/>
                  <a:gd name="connsiteX6" fmla="*/ 526923 w 532245"/>
                  <a:gd name="connsiteY6" fmla="*/ 154351 h 205282"/>
                  <a:gd name="connsiteX7" fmla="*/ 532246 w 532245"/>
                  <a:gd name="connsiteY7" fmla="*/ 122416 h 205282"/>
                  <a:gd name="connsiteX8" fmla="*/ 489666 w 532245"/>
                  <a:gd name="connsiteY8" fmla="*/ 69192 h 20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245" h="205282">
                    <a:moveTo>
                      <a:pt x="489666" y="69192"/>
                    </a:moveTo>
                    <a:cubicBezTo>
                      <a:pt x="521601" y="143706"/>
                      <a:pt x="383217" y="191608"/>
                      <a:pt x="191608" y="149029"/>
                    </a:cubicBezTo>
                    <a:cubicBezTo>
                      <a:pt x="-5322" y="106449"/>
                      <a:pt x="79837" y="26612"/>
                      <a:pt x="117094" y="0"/>
                    </a:cubicBezTo>
                    <a:cubicBezTo>
                      <a:pt x="37257" y="37257"/>
                      <a:pt x="0" y="95804"/>
                      <a:pt x="0" y="95804"/>
                    </a:cubicBezTo>
                    <a:lnTo>
                      <a:pt x="0" y="95804"/>
                    </a:lnTo>
                    <a:cubicBezTo>
                      <a:pt x="10645" y="133061"/>
                      <a:pt x="47902" y="180963"/>
                      <a:pt x="191608" y="196930"/>
                    </a:cubicBezTo>
                    <a:cubicBezTo>
                      <a:pt x="367250" y="218220"/>
                      <a:pt x="473699" y="196930"/>
                      <a:pt x="526923" y="154351"/>
                    </a:cubicBezTo>
                    <a:cubicBezTo>
                      <a:pt x="526923" y="143706"/>
                      <a:pt x="532246" y="133061"/>
                      <a:pt x="532246" y="122416"/>
                    </a:cubicBezTo>
                    <a:cubicBezTo>
                      <a:pt x="521601" y="106449"/>
                      <a:pt x="505633" y="85159"/>
                      <a:pt x="489666" y="69192"/>
                    </a:cubicBezTo>
                    <a:close/>
                  </a:path>
                </a:pathLst>
              </a:custGeom>
              <a:solidFill>
                <a:srgbClr val="D1D2D7">
                  <a:alpha val="50000"/>
                </a:srgbClr>
              </a:solidFill>
              <a:ln w="53196" cap="flat">
                <a:noFill/>
                <a:prstDash val="solid"/>
                <a:miter/>
              </a:ln>
            </p:spPr>
            <p:txBody>
              <a:bodyPr rtlCol="0" anchor="ctr"/>
              <a:lstStyle/>
              <a:p>
                <a:endParaRPr lang="en-US"/>
              </a:p>
            </p:txBody>
          </p:sp>
          <p:grpSp>
            <p:nvGrpSpPr>
              <p:cNvPr id="134" name="Graphic 19">
                <a:extLst>
                  <a:ext uri="{FF2B5EF4-FFF2-40B4-BE49-F238E27FC236}">
                    <a16:creationId xmlns:a16="http://schemas.microsoft.com/office/drawing/2014/main" id="{6916DA78-D483-4170-A24A-878500C942CA}"/>
                  </a:ext>
                </a:extLst>
              </p:cNvPr>
              <p:cNvGrpSpPr/>
              <p:nvPr/>
            </p:nvGrpSpPr>
            <p:grpSpPr>
              <a:xfrm>
                <a:off x="1482288" y="10013506"/>
                <a:ext cx="261191" cy="88903"/>
                <a:chOff x="1482288" y="10013506"/>
                <a:chExt cx="261191" cy="88903"/>
              </a:xfrm>
              <a:solidFill>
                <a:srgbClr val="FFFFFF">
                  <a:alpha val="80000"/>
                </a:srgbClr>
              </a:solidFill>
            </p:grpSpPr>
            <p:sp>
              <p:nvSpPr>
                <p:cNvPr id="135" name="Freeform: Shape 134">
                  <a:extLst>
                    <a:ext uri="{FF2B5EF4-FFF2-40B4-BE49-F238E27FC236}">
                      <a16:creationId xmlns:a16="http://schemas.microsoft.com/office/drawing/2014/main" id="{6A796D07-0EE0-4C53-8E57-B0E5E7E38685}"/>
                    </a:ext>
                  </a:extLst>
                </p:cNvPr>
                <p:cNvSpPr/>
                <p:nvPr/>
              </p:nvSpPr>
              <p:spPr>
                <a:xfrm>
                  <a:off x="1482288" y="10013506"/>
                  <a:ext cx="221558" cy="69477"/>
                </a:xfrm>
                <a:custGeom>
                  <a:avLst/>
                  <a:gdLst>
                    <a:gd name="connsiteX0" fmla="*/ 0 w 221558"/>
                    <a:gd name="connsiteY0" fmla="*/ 12693 h 69477"/>
                    <a:gd name="connsiteX1" fmla="*/ 212898 w 221558"/>
                    <a:gd name="connsiteY1" fmla="*/ 65918 h 69477"/>
                    <a:gd name="connsiteX2" fmla="*/ 0 w 221558"/>
                    <a:gd name="connsiteY2" fmla="*/ 12693 h 69477"/>
                  </a:gdLst>
                  <a:ahLst/>
                  <a:cxnLst>
                    <a:cxn ang="0">
                      <a:pos x="connsiteX0" y="connsiteY0"/>
                    </a:cxn>
                    <a:cxn ang="0">
                      <a:pos x="connsiteX1" y="connsiteY1"/>
                    </a:cxn>
                    <a:cxn ang="0">
                      <a:pos x="connsiteX2" y="connsiteY2"/>
                    </a:cxn>
                  </a:cxnLst>
                  <a:rect l="l" t="t" r="r" b="b"/>
                  <a:pathLst>
                    <a:path w="221558" h="69477">
                      <a:moveTo>
                        <a:pt x="0" y="12693"/>
                      </a:moveTo>
                      <a:cubicBezTo>
                        <a:pt x="0" y="12693"/>
                        <a:pt x="122416" y="2049"/>
                        <a:pt x="212898" y="65918"/>
                      </a:cubicBezTo>
                      <a:cubicBezTo>
                        <a:pt x="250155" y="92530"/>
                        <a:pt x="164996" y="-40531"/>
                        <a:pt x="0" y="12693"/>
                      </a:cubicBezTo>
                      <a:close/>
                    </a:path>
                  </a:pathLst>
                </a:custGeom>
                <a:solidFill>
                  <a:srgbClr val="FFFFFF">
                    <a:alpha val="80000"/>
                  </a:srgbClr>
                </a:solidFill>
                <a:ln w="53196"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5E3763F4-1F0A-4715-A99E-1F96AA381D3E}"/>
                    </a:ext>
                  </a:extLst>
                </p:cNvPr>
                <p:cNvSpPr/>
                <p:nvPr/>
              </p:nvSpPr>
              <p:spPr>
                <a:xfrm rot="1671853">
                  <a:off x="1710907" y="10084918"/>
                  <a:ext cx="31936" cy="10645"/>
                </a:xfrm>
                <a:custGeom>
                  <a:avLst/>
                  <a:gdLst>
                    <a:gd name="connsiteX0" fmla="*/ 31936 w 31936"/>
                    <a:gd name="connsiteY0" fmla="*/ 5323 h 10645"/>
                    <a:gd name="connsiteX1" fmla="*/ 15968 w 31936"/>
                    <a:gd name="connsiteY1" fmla="*/ 10645 h 10645"/>
                    <a:gd name="connsiteX2" fmla="*/ 0 w 31936"/>
                    <a:gd name="connsiteY2" fmla="*/ 5323 h 10645"/>
                    <a:gd name="connsiteX3" fmla="*/ 15968 w 31936"/>
                    <a:gd name="connsiteY3" fmla="*/ 0 h 10645"/>
                    <a:gd name="connsiteX4" fmla="*/ 31936 w 31936"/>
                    <a:gd name="connsiteY4" fmla="*/ 5323 h 10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6" h="10645">
                      <a:moveTo>
                        <a:pt x="31936" y="5323"/>
                      </a:moveTo>
                      <a:cubicBezTo>
                        <a:pt x="31936" y="8263"/>
                        <a:pt x="24787" y="10645"/>
                        <a:pt x="15968" y="10645"/>
                      </a:cubicBezTo>
                      <a:cubicBezTo>
                        <a:pt x="7149" y="10645"/>
                        <a:pt x="0" y="8263"/>
                        <a:pt x="0" y="5323"/>
                      </a:cubicBezTo>
                      <a:cubicBezTo>
                        <a:pt x="0" y="2383"/>
                        <a:pt x="7149" y="0"/>
                        <a:pt x="15968" y="0"/>
                      </a:cubicBezTo>
                      <a:cubicBezTo>
                        <a:pt x="24787" y="0"/>
                        <a:pt x="31936" y="2383"/>
                        <a:pt x="31936" y="5323"/>
                      </a:cubicBezTo>
                      <a:close/>
                    </a:path>
                  </a:pathLst>
                </a:custGeom>
                <a:solidFill>
                  <a:srgbClr val="FFFFFF">
                    <a:alpha val="80000"/>
                  </a:srgbClr>
                </a:solidFill>
                <a:ln w="53199" cap="flat">
                  <a:noFill/>
                  <a:prstDash val="solid"/>
                  <a:miter/>
                </a:ln>
              </p:spPr>
              <p:txBody>
                <a:bodyPr rtlCol="0" anchor="ctr"/>
                <a:lstStyle/>
                <a:p>
                  <a:endParaRPr lang="en-US"/>
                </a:p>
              </p:txBody>
            </p:sp>
          </p:grpSp>
          <p:sp>
            <p:nvSpPr>
              <p:cNvPr id="137" name="Freeform: Shape 136">
                <a:extLst>
                  <a:ext uri="{FF2B5EF4-FFF2-40B4-BE49-F238E27FC236}">
                    <a16:creationId xmlns:a16="http://schemas.microsoft.com/office/drawing/2014/main" id="{6598859D-A6F5-47DA-8CF7-341D4325C2B7}"/>
                  </a:ext>
                </a:extLst>
              </p:cNvPr>
              <p:cNvSpPr/>
              <p:nvPr/>
            </p:nvSpPr>
            <p:spPr>
              <a:xfrm>
                <a:off x="1562125" y="9821223"/>
                <a:ext cx="149434" cy="36931"/>
              </a:xfrm>
              <a:custGeom>
                <a:avLst/>
                <a:gdLst>
                  <a:gd name="connsiteX0" fmla="*/ 0 w 149434"/>
                  <a:gd name="connsiteY0" fmla="*/ 8046 h 36931"/>
                  <a:gd name="connsiteX1" fmla="*/ 143706 w 149434"/>
                  <a:gd name="connsiteY1" fmla="*/ 34659 h 36931"/>
                  <a:gd name="connsiteX2" fmla="*/ 0 w 149434"/>
                  <a:gd name="connsiteY2" fmla="*/ 8046 h 36931"/>
                </a:gdLst>
                <a:ahLst/>
                <a:cxnLst>
                  <a:cxn ang="0">
                    <a:pos x="connsiteX0" y="connsiteY0"/>
                  </a:cxn>
                  <a:cxn ang="0">
                    <a:pos x="connsiteX1" y="connsiteY1"/>
                  </a:cxn>
                  <a:cxn ang="0">
                    <a:pos x="connsiteX2" y="connsiteY2"/>
                  </a:cxn>
                </a:cxnLst>
                <a:rect l="l" t="t" r="r" b="b"/>
                <a:pathLst>
                  <a:path w="149434" h="36931">
                    <a:moveTo>
                      <a:pt x="0" y="8046"/>
                    </a:moveTo>
                    <a:cubicBezTo>
                      <a:pt x="0" y="8046"/>
                      <a:pt x="74514" y="2724"/>
                      <a:pt x="143706" y="34659"/>
                    </a:cubicBezTo>
                    <a:cubicBezTo>
                      <a:pt x="170319" y="50626"/>
                      <a:pt x="101127" y="-23888"/>
                      <a:pt x="0" y="8046"/>
                    </a:cubicBezTo>
                    <a:close/>
                  </a:path>
                </a:pathLst>
              </a:custGeom>
              <a:solidFill>
                <a:srgbClr val="F3A01E">
                  <a:alpha val="70000"/>
                </a:srgbClr>
              </a:solidFill>
              <a:ln w="53196"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FE7AE3C7-34EB-4511-8A85-8E840924BE60}"/>
                  </a:ext>
                </a:extLst>
              </p:cNvPr>
              <p:cNvSpPr/>
              <p:nvPr/>
            </p:nvSpPr>
            <p:spPr>
              <a:xfrm>
                <a:off x="1546158" y="9917027"/>
                <a:ext cx="149434" cy="36931"/>
              </a:xfrm>
              <a:custGeom>
                <a:avLst/>
                <a:gdLst>
                  <a:gd name="connsiteX0" fmla="*/ 0 w 149434"/>
                  <a:gd name="connsiteY0" fmla="*/ 8046 h 36931"/>
                  <a:gd name="connsiteX1" fmla="*/ 143706 w 149434"/>
                  <a:gd name="connsiteY1" fmla="*/ 34659 h 36931"/>
                  <a:gd name="connsiteX2" fmla="*/ 0 w 149434"/>
                  <a:gd name="connsiteY2" fmla="*/ 8046 h 36931"/>
                </a:gdLst>
                <a:ahLst/>
                <a:cxnLst>
                  <a:cxn ang="0">
                    <a:pos x="connsiteX0" y="connsiteY0"/>
                  </a:cxn>
                  <a:cxn ang="0">
                    <a:pos x="connsiteX1" y="connsiteY1"/>
                  </a:cxn>
                  <a:cxn ang="0">
                    <a:pos x="connsiteX2" y="connsiteY2"/>
                  </a:cxn>
                </a:cxnLst>
                <a:rect l="l" t="t" r="r" b="b"/>
                <a:pathLst>
                  <a:path w="149434" h="36931">
                    <a:moveTo>
                      <a:pt x="0" y="8046"/>
                    </a:moveTo>
                    <a:cubicBezTo>
                      <a:pt x="0" y="8046"/>
                      <a:pt x="74514" y="2724"/>
                      <a:pt x="143706" y="34659"/>
                    </a:cubicBezTo>
                    <a:cubicBezTo>
                      <a:pt x="170319" y="50626"/>
                      <a:pt x="101127" y="-23888"/>
                      <a:pt x="0" y="8046"/>
                    </a:cubicBezTo>
                    <a:close/>
                  </a:path>
                </a:pathLst>
              </a:custGeom>
              <a:solidFill>
                <a:srgbClr val="F3A01E">
                  <a:alpha val="70000"/>
                </a:srgbClr>
              </a:solidFill>
              <a:ln w="53196"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F85C8F38-E8FF-43ED-9BCC-882955FBA8ED}"/>
                  </a:ext>
                </a:extLst>
              </p:cNvPr>
              <p:cNvSpPr/>
              <p:nvPr/>
            </p:nvSpPr>
            <p:spPr>
              <a:xfrm>
                <a:off x="1572770" y="9737171"/>
                <a:ext cx="137660" cy="46831"/>
              </a:xfrm>
              <a:custGeom>
                <a:avLst/>
                <a:gdLst>
                  <a:gd name="connsiteX0" fmla="*/ 0 w 137660"/>
                  <a:gd name="connsiteY0" fmla="*/ 28229 h 46831"/>
                  <a:gd name="connsiteX1" fmla="*/ 133061 w 137660"/>
                  <a:gd name="connsiteY1" fmla="*/ 44196 h 46831"/>
                  <a:gd name="connsiteX2" fmla="*/ 0 w 137660"/>
                  <a:gd name="connsiteY2" fmla="*/ 28229 h 46831"/>
                </a:gdLst>
                <a:ahLst/>
                <a:cxnLst>
                  <a:cxn ang="0">
                    <a:pos x="connsiteX0" y="connsiteY0"/>
                  </a:cxn>
                  <a:cxn ang="0">
                    <a:pos x="connsiteX1" y="connsiteY1"/>
                  </a:cxn>
                  <a:cxn ang="0">
                    <a:pos x="connsiteX2" y="connsiteY2"/>
                  </a:cxn>
                </a:cxnLst>
                <a:rect l="l" t="t" r="r" b="b"/>
                <a:pathLst>
                  <a:path w="137660" h="46831">
                    <a:moveTo>
                      <a:pt x="0" y="28229"/>
                    </a:moveTo>
                    <a:cubicBezTo>
                      <a:pt x="0" y="28229"/>
                      <a:pt x="90482" y="-9028"/>
                      <a:pt x="133061" y="44196"/>
                    </a:cubicBezTo>
                    <a:cubicBezTo>
                      <a:pt x="149029" y="65486"/>
                      <a:pt x="127739" y="-51608"/>
                      <a:pt x="0" y="28229"/>
                    </a:cubicBezTo>
                    <a:close/>
                  </a:path>
                </a:pathLst>
              </a:custGeom>
              <a:solidFill>
                <a:srgbClr val="A99688">
                  <a:alpha val="50000"/>
                </a:srgbClr>
              </a:solidFill>
              <a:ln w="53196" cap="flat">
                <a:noFill/>
                <a:prstDash val="solid"/>
                <a:miter/>
              </a:ln>
            </p:spPr>
            <p:txBody>
              <a:bodyPr rtlCol="0" anchor="ctr"/>
              <a:lstStyle/>
              <a:p>
                <a:endParaRPr lang="en-US"/>
              </a:p>
            </p:txBody>
          </p:sp>
        </p:grpSp>
        <p:grpSp>
          <p:nvGrpSpPr>
            <p:cNvPr id="140" name="Graphic 19">
              <a:extLst>
                <a:ext uri="{FF2B5EF4-FFF2-40B4-BE49-F238E27FC236}">
                  <a16:creationId xmlns:a16="http://schemas.microsoft.com/office/drawing/2014/main" id="{DEA3960D-700F-4227-A099-CF49D2AA324F}"/>
                </a:ext>
              </a:extLst>
            </p:cNvPr>
            <p:cNvGrpSpPr/>
            <p:nvPr/>
          </p:nvGrpSpPr>
          <p:grpSpPr>
            <a:xfrm>
              <a:off x="1436426" y="8163343"/>
              <a:ext cx="1405180" cy="793044"/>
              <a:chOff x="1436426" y="8163343"/>
              <a:chExt cx="1405180" cy="793044"/>
            </a:xfrm>
          </p:grpSpPr>
          <p:grpSp>
            <p:nvGrpSpPr>
              <p:cNvPr id="141" name="Graphic 19">
                <a:extLst>
                  <a:ext uri="{FF2B5EF4-FFF2-40B4-BE49-F238E27FC236}">
                    <a16:creationId xmlns:a16="http://schemas.microsoft.com/office/drawing/2014/main" id="{21286D84-9648-40A4-B5E7-04DD19CD307C}"/>
                  </a:ext>
                </a:extLst>
              </p:cNvPr>
              <p:cNvGrpSpPr/>
              <p:nvPr/>
            </p:nvGrpSpPr>
            <p:grpSpPr>
              <a:xfrm>
                <a:off x="1436426" y="8163343"/>
                <a:ext cx="1405180" cy="793044"/>
                <a:chOff x="1436426" y="8163343"/>
                <a:chExt cx="1405180" cy="793044"/>
              </a:xfrm>
            </p:grpSpPr>
            <p:grpSp>
              <p:nvGrpSpPr>
                <p:cNvPr id="142" name="Graphic 19">
                  <a:extLst>
                    <a:ext uri="{FF2B5EF4-FFF2-40B4-BE49-F238E27FC236}">
                      <a16:creationId xmlns:a16="http://schemas.microsoft.com/office/drawing/2014/main" id="{C857D390-EFDD-408A-8415-F5BE24A506E8}"/>
                    </a:ext>
                  </a:extLst>
                </p:cNvPr>
                <p:cNvGrpSpPr/>
                <p:nvPr/>
              </p:nvGrpSpPr>
              <p:grpSpPr>
                <a:xfrm>
                  <a:off x="1487611" y="8163343"/>
                  <a:ext cx="1304001" cy="723852"/>
                  <a:chOff x="1487611" y="8163343"/>
                  <a:chExt cx="1304001" cy="723852"/>
                </a:xfrm>
              </p:grpSpPr>
              <p:sp>
                <p:nvSpPr>
                  <p:cNvPr id="143" name="Freeform: Shape 142">
                    <a:extLst>
                      <a:ext uri="{FF2B5EF4-FFF2-40B4-BE49-F238E27FC236}">
                        <a16:creationId xmlns:a16="http://schemas.microsoft.com/office/drawing/2014/main" id="{27E28899-A812-490C-8FC5-52387FBCA2DC}"/>
                      </a:ext>
                    </a:extLst>
                  </p:cNvPr>
                  <p:cNvSpPr/>
                  <p:nvPr/>
                </p:nvSpPr>
                <p:spPr>
                  <a:xfrm>
                    <a:off x="1492933" y="8163343"/>
                    <a:ext cx="1298679" cy="721191"/>
                  </a:xfrm>
                  <a:custGeom>
                    <a:avLst/>
                    <a:gdLst>
                      <a:gd name="connsiteX0" fmla="*/ 1053846 w 1298679"/>
                      <a:gd name="connsiteY0" fmla="*/ 697240 h 721191"/>
                      <a:gd name="connsiteX1" fmla="*/ 1298679 w 1298679"/>
                      <a:gd name="connsiteY1" fmla="*/ 596114 h 721191"/>
                      <a:gd name="connsiteX2" fmla="*/ 1218843 w 1298679"/>
                      <a:gd name="connsiteY2" fmla="*/ 127739 h 721191"/>
                      <a:gd name="connsiteX3" fmla="*/ 1224165 w 1298679"/>
                      <a:gd name="connsiteY3" fmla="*/ 58547 h 721191"/>
                      <a:gd name="connsiteX4" fmla="*/ 1170941 w 1298679"/>
                      <a:gd name="connsiteY4" fmla="*/ 0 h 721191"/>
                      <a:gd name="connsiteX5" fmla="*/ 175641 w 1298679"/>
                      <a:gd name="connsiteY5" fmla="*/ 0 h 721191"/>
                      <a:gd name="connsiteX6" fmla="*/ 122416 w 1298679"/>
                      <a:gd name="connsiteY6" fmla="*/ 74514 h 721191"/>
                      <a:gd name="connsiteX7" fmla="*/ 143706 w 1298679"/>
                      <a:gd name="connsiteY7" fmla="*/ 122416 h 721191"/>
                      <a:gd name="connsiteX8" fmla="*/ 101127 w 1298679"/>
                      <a:gd name="connsiteY8" fmla="*/ 154351 h 721191"/>
                      <a:gd name="connsiteX9" fmla="*/ 0 w 1298679"/>
                      <a:gd name="connsiteY9" fmla="*/ 494988 h 721191"/>
                      <a:gd name="connsiteX10" fmla="*/ 250155 w 1298679"/>
                      <a:gd name="connsiteY10" fmla="*/ 681273 h 721191"/>
                      <a:gd name="connsiteX11" fmla="*/ 553536 w 1298679"/>
                      <a:gd name="connsiteY11" fmla="*/ 697240 h 721191"/>
                      <a:gd name="connsiteX12" fmla="*/ 649340 w 1298679"/>
                      <a:gd name="connsiteY12" fmla="*/ 436441 h 721191"/>
                      <a:gd name="connsiteX13" fmla="*/ 675952 w 1298679"/>
                      <a:gd name="connsiteY13" fmla="*/ 447086 h 721191"/>
                      <a:gd name="connsiteX14" fmla="*/ 766434 w 1298679"/>
                      <a:gd name="connsiteY14" fmla="*/ 665306 h 721191"/>
                      <a:gd name="connsiteX15" fmla="*/ 1053846 w 1298679"/>
                      <a:gd name="connsiteY15" fmla="*/ 697240 h 721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8679" h="721191">
                        <a:moveTo>
                          <a:pt x="1053846" y="697240"/>
                        </a:moveTo>
                        <a:cubicBezTo>
                          <a:pt x="1218843" y="665306"/>
                          <a:pt x="1298679" y="596114"/>
                          <a:pt x="1298679" y="596114"/>
                        </a:cubicBezTo>
                        <a:cubicBezTo>
                          <a:pt x="1298679" y="596114"/>
                          <a:pt x="1277390" y="250155"/>
                          <a:pt x="1218843" y="127739"/>
                        </a:cubicBezTo>
                        <a:cubicBezTo>
                          <a:pt x="1208198" y="95804"/>
                          <a:pt x="1250777" y="95804"/>
                          <a:pt x="1224165" y="58547"/>
                        </a:cubicBezTo>
                        <a:cubicBezTo>
                          <a:pt x="1192230" y="21290"/>
                          <a:pt x="1170941" y="0"/>
                          <a:pt x="1170941" y="0"/>
                        </a:cubicBezTo>
                        <a:lnTo>
                          <a:pt x="175641" y="0"/>
                        </a:lnTo>
                        <a:cubicBezTo>
                          <a:pt x="175641" y="0"/>
                          <a:pt x="101127" y="53224"/>
                          <a:pt x="122416" y="74514"/>
                        </a:cubicBezTo>
                        <a:cubicBezTo>
                          <a:pt x="143706" y="95804"/>
                          <a:pt x="143706" y="122416"/>
                          <a:pt x="143706" y="122416"/>
                        </a:cubicBezTo>
                        <a:cubicBezTo>
                          <a:pt x="143706" y="122416"/>
                          <a:pt x="117094" y="101127"/>
                          <a:pt x="101127" y="154351"/>
                        </a:cubicBezTo>
                        <a:lnTo>
                          <a:pt x="0" y="494988"/>
                        </a:lnTo>
                        <a:cubicBezTo>
                          <a:pt x="21290" y="564179"/>
                          <a:pt x="63869" y="622726"/>
                          <a:pt x="250155" y="681273"/>
                        </a:cubicBezTo>
                        <a:cubicBezTo>
                          <a:pt x="436441" y="739820"/>
                          <a:pt x="532246" y="723853"/>
                          <a:pt x="553536" y="697240"/>
                        </a:cubicBezTo>
                        <a:cubicBezTo>
                          <a:pt x="628050" y="510955"/>
                          <a:pt x="649340" y="436441"/>
                          <a:pt x="649340" y="436441"/>
                        </a:cubicBezTo>
                        <a:lnTo>
                          <a:pt x="675952" y="447086"/>
                        </a:lnTo>
                        <a:lnTo>
                          <a:pt x="766434" y="665306"/>
                        </a:lnTo>
                        <a:cubicBezTo>
                          <a:pt x="793046" y="686596"/>
                          <a:pt x="888850" y="729175"/>
                          <a:pt x="1053846" y="697240"/>
                        </a:cubicBezTo>
                        <a:close/>
                      </a:path>
                    </a:pathLst>
                  </a:custGeom>
                  <a:solidFill>
                    <a:srgbClr val="613906"/>
                  </a:solidFill>
                  <a:ln w="53196"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047C817C-2F9E-48A6-9BBC-5A0081788CCC}"/>
                      </a:ext>
                    </a:extLst>
                  </p:cNvPr>
                  <p:cNvSpPr/>
                  <p:nvPr/>
                </p:nvSpPr>
                <p:spPr>
                  <a:xfrm>
                    <a:off x="1487611" y="8168666"/>
                    <a:ext cx="1304001" cy="718530"/>
                  </a:xfrm>
                  <a:custGeom>
                    <a:avLst/>
                    <a:gdLst>
                      <a:gd name="connsiteX0" fmla="*/ 473699 w 1304001"/>
                      <a:gd name="connsiteY0" fmla="*/ 718530 h 718530"/>
                      <a:gd name="connsiteX1" fmla="*/ 255478 w 1304001"/>
                      <a:gd name="connsiteY1" fmla="*/ 675951 h 718530"/>
                      <a:gd name="connsiteX2" fmla="*/ 0 w 1304001"/>
                      <a:gd name="connsiteY2" fmla="*/ 484343 h 718530"/>
                      <a:gd name="connsiteX3" fmla="*/ 0 w 1304001"/>
                      <a:gd name="connsiteY3" fmla="*/ 484343 h 718530"/>
                      <a:gd name="connsiteX4" fmla="*/ 101127 w 1304001"/>
                      <a:gd name="connsiteY4" fmla="*/ 149028 h 718530"/>
                      <a:gd name="connsiteX5" fmla="*/ 133061 w 1304001"/>
                      <a:gd name="connsiteY5" fmla="*/ 117094 h 718530"/>
                      <a:gd name="connsiteX6" fmla="*/ 138384 w 1304001"/>
                      <a:gd name="connsiteY6" fmla="*/ 117094 h 718530"/>
                      <a:gd name="connsiteX7" fmla="*/ 122417 w 1304001"/>
                      <a:gd name="connsiteY7" fmla="*/ 85159 h 718530"/>
                      <a:gd name="connsiteX8" fmla="*/ 117094 w 1304001"/>
                      <a:gd name="connsiteY8" fmla="*/ 69192 h 718530"/>
                      <a:gd name="connsiteX9" fmla="*/ 175641 w 1304001"/>
                      <a:gd name="connsiteY9" fmla="*/ 0 h 718530"/>
                      <a:gd name="connsiteX10" fmla="*/ 175641 w 1304001"/>
                      <a:gd name="connsiteY10" fmla="*/ 0 h 718530"/>
                      <a:gd name="connsiteX11" fmla="*/ 175641 w 1304001"/>
                      <a:gd name="connsiteY11" fmla="*/ 0 h 718530"/>
                      <a:gd name="connsiteX12" fmla="*/ 1170941 w 1304001"/>
                      <a:gd name="connsiteY12" fmla="*/ 0 h 718530"/>
                      <a:gd name="connsiteX13" fmla="*/ 1170941 w 1304001"/>
                      <a:gd name="connsiteY13" fmla="*/ 0 h 718530"/>
                      <a:gd name="connsiteX14" fmla="*/ 1224165 w 1304001"/>
                      <a:gd name="connsiteY14" fmla="*/ 58547 h 718530"/>
                      <a:gd name="connsiteX15" fmla="*/ 1229488 w 1304001"/>
                      <a:gd name="connsiteY15" fmla="*/ 106449 h 718530"/>
                      <a:gd name="connsiteX16" fmla="*/ 1224165 w 1304001"/>
                      <a:gd name="connsiteY16" fmla="*/ 133061 h 718530"/>
                      <a:gd name="connsiteX17" fmla="*/ 1304002 w 1304001"/>
                      <a:gd name="connsiteY17" fmla="*/ 601436 h 718530"/>
                      <a:gd name="connsiteX18" fmla="*/ 1304002 w 1304001"/>
                      <a:gd name="connsiteY18" fmla="*/ 606759 h 718530"/>
                      <a:gd name="connsiteX19" fmla="*/ 1304002 w 1304001"/>
                      <a:gd name="connsiteY19" fmla="*/ 606759 h 718530"/>
                      <a:gd name="connsiteX20" fmla="*/ 1059169 w 1304001"/>
                      <a:gd name="connsiteY20" fmla="*/ 707885 h 718530"/>
                      <a:gd name="connsiteX21" fmla="*/ 947397 w 1304001"/>
                      <a:gd name="connsiteY21" fmla="*/ 718530 h 718530"/>
                      <a:gd name="connsiteX22" fmla="*/ 947397 w 1304001"/>
                      <a:gd name="connsiteY22" fmla="*/ 718530 h 718530"/>
                      <a:gd name="connsiteX23" fmla="*/ 766434 w 1304001"/>
                      <a:gd name="connsiteY23" fmla="*/ 670628 h 718530"/>
                      <a:gd name="connsiteX24" fmla="*/ 766434 w 1304001"/>
                      <a:gd name="connsiteY24" fmla="*/ 670628 h 718530"/>
                      <a:gd name="connsiteX25" fmla="*/ 681274 w 1304001"/>
                      <a:gd name="connsiteY25" fmla="*/ 457730 h 718530"/>
                      <a:gd name="connsiteX26" fmla="*/ 659985 w 1304001"/>
                      <a:gd name="connsiteY26" fmla="*/ 452408 h 718530"/>
                      <a:gd name="connsiteX27" fmla="*/ 564180 w 1304001"/>
                      <a:gd name="connsiteY27" fmla="*/ 707885 h 718530"/>
                      <a:gd name="connsiteX28" fmla="*/ 473699 w 1304001"/>
                      <a:gd name="connsiteY28" fmla="*/ 718530 h 718530"/>
                      <a:gd name="connsiteX29" fmla="*/ 10645 w 1304001"/>
                      <a:gd name="connsiteY29" fmla="*/ 484343 h 718530"/>
                      <a:gd name="connsiteX30" fmla="*/ 255478 w 1304001"/>
                      <a:gd name="connsiteY30" fmla="*/ 665306 h 718530"/>
                      <a:gd name="connsiteX31" fmla="*/ 468376 w 1304001"/>
                      <a:gd name="connsiteY31" fmla="*/ 707885 h 718530"/>
                      <a:gd name="connsiteX32" fmla="*/ 548213 w 1304001"/>
                      <a:gd name="connsiteY32" fmla="*/ 686595 h 718530"/>
                      <a:gd name="connsiteX33" fmla="*/ 644017 w 1304001"/>
                      <a:gd name="connsiteY33" fmla="*/ 431118 h 718530"/>
                      <a:gd name="connsiteX34" fmla="*/ 644017 w 1304001"/>
                      <a:gd name="connsiteY34" fmla="*/ 425795 h 718530"/>
                      <a:gd name="connsiteX35" fmla="*/ 681274 w 1304001"/>
                      <a:gd name="connsiteY35" fmla="*/ 441763 h 718530"/>
                      <a:gd name="connsiteX36" fmla="*/ 771756 w 1304001"/>
                      <a:gd name="connsiteY36" fmla="*/ 659983 h 718530"/>
                      <a:gd name="connsiteX37" fmla="*/ 942075 w 1304001"/>
                      <a:gd name="connsiteY37" fmla="*/ 702563 h 718530"/>
                      <a:gd name="connsiteX38" fmla="*/ 942075 w 1304001"/>
                      <a:gd name="connsiteY38" fmla="*/ 702563 h 718530"/>
                      <a:gd name="connsiteX39" fmla="*/ 1053846 w 1304001"/>
                      <a:gd name="connsiteY39" fmla="*/ 691918 h 718530"/>
                      <a:gd name="connsiteX40" fmla="*/ 1293357 w 1304001"/>
                      <a:gd name="connsiteY40" fmla="*/ 596114 h 718530"/>
                      <a:gd name="connsiteX41" fmla="*/ 1213520 w 1304001"/>
                      <a:gd name="connsiteY41" fmla="*/ 133061 h 718530"/>
                      <a:gd name="connsiteX42" fmla="*/ 1218843 w 1304001"/>
                      <a:gd name="connsiteY42" fmla="*/ 95804 h 718530"/>
                      <a:gd name="connsiteX43" fmla="*/ 1213520 w 1304001"/>
                      <a:gd name="connsiteY43" fmla="*/ 63869 h 718530"/>
                      <a:gd name="connsiteX44" fmla="*/ 1160296 w 1304001"/>
                      <a:gd name="connsiteY44" fmla="*/ 10645 h 718530"/>
                      <a:gd name="connsiteX45" fmla="*/ 170319 w 1304001"/>
                      <a:gd name="connsiteY45" fmla="*/ 10645 h 718530"/>
                      <a:gd name="connsiteX46" fmla="*/ 117094 w 1304001"/>
                      <a:gd name="connsiteY46" fmla="*/ 69192 h 718530"/>
                      <a:gd name="connsiteX47" fmla="*/ 117094 w 1304001"/>
                      <a:gd name="connsiteY47" fmla="*/ 74514 h 718530"/>
                      <a:gd name="connsiteX48" fmla="*/ 138384 w 1304001"/>
                      <a:gd name="connsiteY48" fmla="*/ 127739 h 718530"/>
                      <a:gd name="connsiteX49" fmla="*/ 138384 w 1304001"/>
                      <a:gd name="connsiteY49" fmla="*/ 149028 h 718530"/>
                      <a:gd name="connsiteX50" fmla="*/ 127739 w 1304001"/>
                      <a:gd name="connsiteY50" fmla="*/ 133061 h 718530"/>
                      <a:gd name="connsiteX51" fmla="*/ 117094 w 1304001"/>
                      <a:gd name="connsiteY51" fmla="*/ 127739 h 718530"/>
                      <a:gd name="connsiteX52" fmla="*/ 101127 w 1304001"/>
                      <a:gd name="connsiteY52" fmla="*/ 154351 h 718530"/>
                      <a:gd name="connsiteX53" fmla="*/ 10645 w 1304001"/>
                      <a:gd name="connsiteY53" fmla="*/ 484343 h 71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304001" h="718530">
                        <a:moveTo>
                          <a:pt x="473699" y="718530"/>
                        </a:moveTo>
                        <a:cubicBezTo>
                          <a:pt x="415152" y="718530"/>
                          <a:pt x="340637" y="702563"/>
                          <a:pt x="255478" y="675951"/>
                        </a:cubicBezTo>
                        <a:cubicBezTo>
                          <a:pt x="69192" y="617404"/>
                          <a:pt x="21290" y="558857"/>
                          <a:pt x="0" y="484343"/>
                        </a:cubicBezTo>
                        <a:lnTo>
                          <a:pt x="0" y="484343"/>
                        </a:lnTo>
                        <a:lnTo>
                          <a:pt x="101127" y="149028"/>
                        </a:lnTo>
                        <a:cubicBezTo>
                          <a:pt x="111772" y="127739"/>
                          <a:pt x="117094" y="117094"/>
                          <a:pt x="133061" y="117094"/>
                        </a:cubicBezTo>
                        <a:cubicBezTo>
                          <a:pt x="133061" y="117094"/>
                          <a:pt x="138384" y="117094"/>
                          <a:pt x="138384" y="117094"/>
                        </a:cubicBezTo>
                        <a:cubicBezTo>
                          <a:pt x="138384" y="106449"/>
                          <a:pt x="133061" y="95804"/>
                          <a:pt x="122417" y="85159"/>
                        </a:cubicBezTo>
                        <a:cubicBezTo>
                          <a:pt x="117094" y="79837"/>
                          <a:pt x="117094" y="74514"/>
                          <a:pt x="117094" y="69192"/>
                        </a:cubicBezTo>
                        <a:cubicBezTo>
                          <a:pt x="117094" y="42580"/>
                          <a:pt x="170319" y="5322"/>
                          <a:pt x="175641" y="0"/>
                        </a:cubicBezTo>
                        <a:lnTo>
                          <a:pt x="175641" y="0"/>
                        </a:lnTo>
                        <a:lnTo>
                          <a:pt x="175641" y="0"/>
                        </a:lnTo>
                        <a:lnTo>
                          <a:pt x="1170941" y="0"/>
                        </a:lnTo>
                        <a:lnTo>
                          <a:pt x="1170941" y="0"/>
                        </a:lnTo>
                        <a:cubicBezTo>
                          <a:pt x="1170941" y="0"/>
                          <a:pt x="1197553" y="21290"/>
                          <a:pt x="1224165" y="58547"/>
                        </a:cubicBezTo>
                        <a:cubicBezTo>
                          <a:pt x="1240132" y="79837"/>
                          <a:pt x="1240132" y="90482"/>
                          <a:pt x="1229488" y="106449"/>
                        </a:cubicBezTo>
                        <a:cubicBezTo>
                          <a:pt x="1224165" y="111771"/>
                          <a:pt x="1218843" y="117094"/>
                          <a:pt x="1224165" y="133061"/>
                        </a:cubicBezTo>
                        <a:cubicBezTo>
                          <a:pt x="1282712" y="255477"/>
                          <a:pt x="1304002" y="585469"/>
                          <a:pt x="1304002" y="601436"/>
                        </a:cubicBezTo>
                        <a:lnTo>
                          <a:pt x="1304002" y="606759"/>
                        </a:lnTo>
                        <a:lnTo>
                          <a:pt x="1304002" y="606759"/>
                        </a:lnTo>
                        <a:cubicBezTo>
                          <a:pt x="1298679" y="612081"/>
                          <a:pt x="1224165" y="675951"/>
                          <a:pt x="1059169" y="707885"/>
                        </a:cubicBezTo>
                        <a:cubicBezTo>
                          <a:pt x="1021912" y="713208"/>
                          <a:pt x="984655" y="718530"/>
                          <a:pt x="947397" y="718530"/>
                        </a:cubicBezTo>
                        <a:lnTo>
                          <a:pt x="947397" y="718530"/>
                        </a:lnTo>
                        <a:cubicBezTo>
                          <a:pt x="856916" y="718530"/>
                          <a:pt x="793046" y="691918"/>
                          <a:pt x="766434" y="670628"/>
                        </a:cubicBezTo>
                        <a:lnTo>
                          <a:pt x="766434" y="670628"/>
                        </a:lnTo>
                        <a:lnTo>
                          <a:pt x="681274" y="457730"/>
                        </a:lnTo>
                        <a:lnTo>
                          <a:pt x="659985" y="452408"/>
                        </a:lnTo>
                        <a:cubicBezTo>
                          <a:pt x="654662" y="473698"/>
                          <a:pt x="628050" y="548212"/>
                          <a:pt x="564180" y="707885"/>
                        </a:cubicBezTo>
                        <a:cubicBezTo>
                          <a:pt x="553535" y="707885"/>
                          <a:pt x="521601" y="718530"/>
                          <a:pt x="473699" y="718530"/>
                        </a:cubicBezTo>
                        <a:close/>
                        <a:moveTo>
                          <a:pt x="10645" y="484343"/>
                        </a:moveTo>
                        <a:cubicBezTo>
                          <a:pt x="31935" y="553534"/>
                          <a:pt x="79837" y="612081"/>
                          <a:pt x="255478" y="665306"/>
                        </a:cubicBezTo>
                        <a:cubicBezTo>
                          <a:pt x="340637" y="691918"/>
                          <a:pt x="415152" y="707885"/>
                          <a:pt x="468376" y="707885"/>
                        </a:cubicBezTo>
                        <a:cubicBezTo>
                          <a:pt x="510956" y="707885"/>
                          <a:pt x="542891" y="697241"/>
                          <a:pt x="548213" y="686595"/>
                        </a:cubicBezTo>
                        <a:cubicBezTo>
                          <a:pt x="617405" y="500310"/>
                          <a:pt x="644017" y="431118"/>
                          <a:pt x="644017" y="431118"/>
                        </a:cubicBezTo>
                        <a:lnTo>
                          <a:pt x="644017" y="425795"/>
                        </a:lnTo>
                        <a:lnTo>
                          <a:pt x="681274" y="441763"/>
                        </a:lnTo>
                        <a:lnTo>
                          <a:pt x="771756" y="659983"/>
                        </a:lnTo>
                        <a:cubicBezTo>
                          <a:pt x="782401" y="665306"/>
                          <a:pt x="830303" y="702563"/>
                          <a:pt x="942075" y="702563"/>
                        </a:cubicBezTo>
                        <a:lnTo>
                          <a:pt x="942075" y="702563"/>
                        </a:lnTo>
                        <a:cubicBezTo>
                          <a:pt x="974010" y="702563"/>
                          <a:pt x="1011267" y="697241"/>
                          <a:pt x="1053846" y="691918"/>
                        </a:cubicBezTo>
                        <a:cubicBezTo>
                          <a:pt x="1202875" y="665306"/>
                          <a:pt x="1277390" y="606759"/>
                          <a:pt x="1293357" y="596114"/>
                        </a:cubicBezTo>
                        <a:cubicBezTo>
                          <a:pt x="1293357" y="564179"/>
                          <a:pt x="1266745" y="250155"/>
                          <a:pt x="1213520" y="133061"/>
                        </a:cubicBezTo>
                        <a:cubicBezTo>
                          <a:pt x="1208198" y="117094"/>
                          <a:pt x="1213520" y="106449"/>
                          <a:pt x="1218843" y="95804"/>
                        </a:cubicBezTo>
                        <a:cubicBezTo>
                          <a:pt x="1224165" y="85159"/>
                          <a:pt x="1229488" y="79837"/>
                          <a:pt x="1213520" y="63869"/>
                        </a:cubicBezTo>
                        <a:cubicBezTo>
                          <a:pt x="1186908" y="31935"/>
                          <a:pt x="1165618" y="15967"/>
                          <a:pt x="1160296" y="10645"/>
                        </a:cubicBezTo>
                        <a:lnTo>
                          <a:pt x="170319" y="10645"/>
                        </a:lnTo>
                        <a:cubicBezTo>
                          <a:pt x="149029" y="26612"/>
                          <a:pt x="117094" y="53224"/>
                          <a:pt x="117094" y="69192"/>
                        </a:cubicBezTo>
                        <a:cubicBezTo>
                          <a:pt x="117094" y="69192"/>
                          <a:pt x="117094" y="74514"/>
                          <a:pt x="117094" y="74514"/>
                        </a:cubicBezTo>
                        <a:cubicBezTo>
                          <a:pt x="138384" y="95804"/>
                          <a:pt x="138384" y="127739"/>
                          <a:pt x="138384" y="127739"/>
                        </a:cubicBezTo>
                        <a:lnTo>
                          <a:pt x="138384" y="149028"/>
                        </a:lnTo>
                        <a:lnTo>
                          <a:pt x="127739" y="133061"/>
                        </a:lnTo>
                        <a:cubicBezTo>
                          <a:pt x="127739" y="133061"/>
                          <a:pt x="122417" y="127739"/>
                          <a:pt x="117094" y="127739"/>
                        </a:cubicBezTo>
                        <a:cubicBezTo>
                          <a:pt x="111772" y="127739"/>
                          <a:pt x="106449" y="138384"/>
                          <a:pt x="101127" y="154351"/>
                        </a:cubicBezTo>
                        <a:lnTo>
                          <a:pt x="10645" y="484343"/>
                        </a:lnTo>
                        <a:close/>
                      </a:path>
                    </a:pathLst>
                  </a:custGeom>
                  <a:solidFill>
                    <a:srgbClr val="3F2203"/>
                  </a:solidFill>
                  <a:ln w="53196" cap="flat">
                    <a:noFill/>
                    <a:prstDash val="solid"/>
                    <a:miter/>
                  </a:ln>
                </p:spPr>
                <p:txBody>
                  <a:bodyPr rtlCol="0" anchor="ctr"/>
                  <a:lstStyle/>
                  <a:p>
                    <a:endParaRPr lang="en-US"/>
                  </a:p>
                </p:txBody>
              </p:sp>
            </p:grpSp>
            <p:grpSp>
              <p:nvGrpSpPr>
                <p:cNvPr id="145" name="Graphic 19">
                  <a:extLst>
                    <a:ext uri="{FF2B5EF4-FFF2-40B4-BE49-F238E27FC236}">
                      <a16:creationId xmlns:a16="http://schemas.microsoft.com/office/drawing/2014/main" id="{135FD6AD-B439-4CB5-A875-1D4E49843B8C}"/>
                    </a:ext>
                  </a:extLst>
                </p:cNvPr>
                <p:cNvGrpSpPr/>
                <p:nvPr/>
              </p:nvGrpSpPr>
              <p:grpSpPr>
                <a:xfrm>
                  <a:off x="1436426" y="8647686"/>
                  <a:ext cx="638011" cy="308702"/>
                  <a:chOff x="1436426" y="8647686"/>
                  <a:chExt cx="638011" cy="308702"/>
                </a:xfrm>
              </p:grpSpPr>
              <p:sp>
                <p:nvSpPr>
                  <p:cNvPr id="146" name="Freeform: Shape 145">
                    <a:extLst>
                      <a:ext uri="{FF2B5EF4-FFF2-40B4-BE49-F238E27FC236}">
                        <a16:creationId xmlns:a16="http://schemas.microsoft.com/office/drawing/2014/main" id="{53433028-FF54-45B2-9BC6-852F52B590BB}"/>
                      </a:ext>
                    </a:extLst>
                  </p:cNvPr>
                  <p:cNvSpPr/>
                  <p:nvPr/>
                </p:nvSpPr>
                <p:spPr>
                  <a:xfrm>
                    <a:off x="1439018" y="8656086"/>
                    <a:ext cx="635024" cy="295540"/>
                  </a:xfrm>
                  <a:custGeom>
                    <a:avLst/>
                    <a:gdLst>
                      <a:gd name="connsiteX0" fmla="*/ 304071 w 635024"/>
                      <a:gd name="connsiteY0" fmla="*/ 188531 h 295540"/>
                      <a:gd name="connsiteX1" fmla="*/ 53915 w 635024"/>
                      <a:gd name="connsiteY1" fmla="*/ 2245 h 295540"/>
                      <a:gd name="connsiteX2" fmla="*/ 6013 w 635024"/>
                      <a:gd name="connsiteY2" fmla="*/ 39502 h 295540"/>
                      <a:gd name="connsiteX3" fmla="*/ 155042 w 635024"/>
                      <a:gd name="connsiteY3" fmla="*/ 225788 h 295540"/>
                      <a:gd name="connsiteX4" fmla="*/ 602128 w 635024"/>
                      <a:gd name="connsiteY4" fmla="*/ 284335 h 295540"/>
                      <a:gd name="connsiteX5" fmla="*/ 607451 w 635024"/>
                      <a:gd name="connsiteY5" fmla="*/ 204498 h 295540"/>
                      <a:gd name="connsiteX6" fmla="*/ 304071 w 635024"/>
                      <a:gd name="connsiteY6" fmla="*/ 188531 h 29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024" h="295540">
                        <a:moveTo>
                          <a:pt x="304071" y="188531"/>
                        </a:moveTo>
                        <a:cubicBezTo>
                          <a:pt x="117785" y="129984"/>
                          <a:pt x="69883" y="71437"/>
                          <a:pt x="53915" y="2245"/>
                        </a:cubicBezTo>
                        <a:cubicBezTo>
                          <a:pt x="53915" y="2245"/>
                          <a:pt x="32626" y="-13722"/>
                          <a:pt x="6013" y="39502"/>
                        </a:cubicBezTo>
                        <a:cubicBezTo>
                          <a:pt x="-20599" y="92727"/>
                          <a:pt x="43271" y="167241"/>
                          <a:pt x="155042" y="225788"/>
                        </a:cubicBezTo>
                        <a:cubicBezTo>
                          <a:pt x="266814" y="289658"/>
                          <a:pt x="501002" y="310947"/>
                          <a:pt x="602128" y="284335"/>
                        </a:cubicBezTo>
                        <a:cubicBezTo>
                          <a:pt x="639386" y="273690"/>
                          <a:pt x="650031" y="199176"/>
                          <a:pt x="607451" y="204498"/>
                        </a:cubicBezTo>
                        <a:cubicBezTo>
                          <a:pt x="591484" y="231110"/>
                          <a:pt x="495679" y="247078"/>
                          <a:pt x="304071" y="188531"/>
                        </a:cubicBezTo>
                        <a:close/>
                      </a:path>
                    </a:pathLst>
                  </a:custGeom>
                  <a:solidFill>
                    <a:srgbClr val="613906"/>
                  </a:solidFill>
                  <a:ln w="53196" cap="flat">
                    <a:noFill/>
                    <a:prstDash val="solid"/>
                    <a:miter/>
                  </a:ln>
                </p:spPr>
                <p:txBody>
                  <a:bodyPr rtlCol="0" anchor="ctr"/>
                  <a:lstStyle/>
                  <a:p>
                    <a:endParaRPr lang="en-US"/>
                  </a:p>
                </p:txBody>
              </p:sp>
              <p:sp>
                <p:nvSpPr>
                  <p:cNvPr id="147" name="Freeform: Shape 146">
                    <a:extLst>
                      <a:ext uri="{FF2B5EF4-FFF2-40B4-BE49-F238E27FC236}">
                        <a16:creationId xmlns:a16="http://schemas.microsoft.com/office/drawing/2014/main" id="{5965C49D-F8A5-4856-A03C-56E9F6B4BE38}"/>
                      </a:ext>
                    </a:extLst>
                  </p:cNvPr>
                  <p:cNvSpPr/>
                  <p:nvPr/>
                </p:nvSpPr>
                <p:spPr>
                  <a:xfrm>
                    <a:off x="1436426" y="8647686"/>
                    <a:ext cx="638011" cy="308702"/>
                  </a:xfrm>
                  <a:custGeom>
                    <a:avLst/>
                    <a:gdLst>
                      <a:gd name="connsiteX0" fmla="*/ 503594 w 638011"/>
                      <a:gd name="connsiteY0" fmla="*/ 308702 h 308702"/>
                      <a:gd name="connsiteX1" fmla="*/ 157634 w 638011"/>
                      <a:gd name="connsiteY1" fmla="*/ 239510 h 308702"/>
                      <a:gd name="connsiteX2" fmla="*/ 8606 w 638011"/>
                      <a:gd name="connsiteY2" fmla="*/ 42580 h 308702"/>
                      <a:gd name="connsiteX3" fmla="*/ 51185 w 638011"/>
                      <a:gd name="connsiteY3" fmla="*/ 0 h 308702"/>
                      <a:gd name="connsiteX4" fmla="*/ 61830 w 638011"/>
                      <a:gd name="connsiteY4" fmla="*/ 5323 h 308702"/>
                      <a:gd name="connsiteX5" fmla="*/ 61830 w 638011"/>
                      <a:gd name="connsiteY5" fmla="*/ 5323 h 308702"/>
                      <a:gd name="connsiteX6" fmla="*/ 61830 w 638011"/>
                      <a:gd name="connsiteY6" fmla="*/ 5323 h 308702"/>
                      <a:gd name="connsiteX7" fmla="*/ 306663 w 638011"/>
                      <a:gd name="connsiteY7" fmla="*/ 186286 h 308702"/>
                      <a:gd name="connsiteX8" fmla="*/ 519561 w 638011"/>
                      <a:gd name="connsiteY8" fmla="*/ 228865 h 308702"/>
                      <a:gd name="connsiteX9" fmla="*/ 599398 w 638011"/>
                      <a:gd name="connsiteY9" fmla="*/ 207575 h 308702"/>
                      <a:gd name="connsiteX10" fmla="*/ 599398 w 638011"/>
                      <a:gd name="connsiteY10" fmla="*/ 207575 h 308702"/>
                      <a:gd name="connsiteX11" fmla="*/ 604721 w 638011"/>
                      <a:gd name="connsiteY11" fmla="*/ 207575 h 308702"/>
                      <a:gd name="connsiteX12" fmla="*/ 636655 w 638011"/>
                      <a:gd name="connsiteY12" fmla="*/ 234188 h 308702"/>
                      <a:gd name="connsiteX13" fmla="*/ 599398 w 638011"/>
                      <a:gd name="connsiteY13" fmla="*/ 298057 h 308702"/>
                      <a:gd name="connsiteX14" fmla="*/ 503594 w 638011"/>
                      <a:gd name="connsiteY14" fmla="*/ 308702 h 308702"/>
                      <a:gd name="connsiteX15" fmla="*/ 51185 w 638011"/>
                      <a:gd name="connsiteY15" fmla="*/ 10645 h 308702"/>
                      <a:gd name="connsiteX16" fmla="*/ 19250 w 638011"/>
                      <a:gd name="connsiteY16" fmla="*/ 47902 h 308702"/>
                      <a:gd name="connsiteX17" fmla="*/ 168279 w 638011"/>
                      <a:gd name="connsiteY17" fmla="*/ 228865 h 308702"/>
                      <a:gd name="connsiteX18" fmla="*/ 508917 w 638011"/>
                      <a:gd name="connsiteY18" fmla="*/ 298057 h 308702"/>
                      <a:gd name="connsiteX19" fmla="*/ 610043 w 638011"/>
                      <a:gd name="connsiteY19" fmla="*/ 287412 h 308702"/>
                      <a:gd name="connsiteX20" fmla="*/ 636655 w 638011"/>
                      <a:gd name="connsiteY20" fmla="*/ 234188 h 308702"/>
                      <a:gd name="connsiteX21" fmla="*/ 620688 w 638011"/>
                      <a:gd name="connsiteY21" fmla="*/ 218221 h 308702"/>
                      <a:gd name="connsiteX22" fmla="*/ 620688 w 638011"/>
                      <a:gd name="connsiteY22" fmla="*/ 218221 h 308702"/>
                      <a:gd name="connsiteX23" fmla="*/ 530206 w 638011"/>
                      <a:gd name="connsiteY23" fmla="*/ 244833 h 308702"/>
                      <a:gd name="connsiteX24" fmla="*/ 311986 w 638011"/>
                      <a:gd name="connsiteY24" fmla="*/ 202253 h 308702"/>
                      <a:gd name="connsiteX25" fmla="*/ 51185 w 638011"/>
                      <a:gd name="connsiteY25" fmla="*/ 10645 h 308702"/>
                      <a:gd name="connsiteX26" fmla="*/ 51185 w 638011"/>
                      <a:gd name="connsiteY26" fmla="*/ 10645 h 3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8011" h="308702">
                        <a:moveTo>
                          <a:pt x="503594" y="308702"/>
                        </a:moveTo>
                        <a:cubicBezTo>
                          <a:pt x="397145" y="308702"/>
                          <a:pt x="248116" y="287412"/>
                          <a:pt x="157634" y="239510"/>
                        </a:cubicBezTo>
                        <a:cubicBezTo>
                          <a:pt x="35218" y="170319"/>
                          <a:pt x="-23329" y="95804"/>
                          <a:pt x="8606" y="42580"/>
                        </a:cubicBezTo>
                        <a:cubicBezTo>
                          <a:pt x="24573" y="15968"/>
                          <a:pt x="35218" y="0"/>
                          <a:pt x="51185" y="0"/>
                        </a:cubicBezTo>
                        <a:cubicBezTo>
                          <a:pt x="56508" y="0"/>
                          <a:pt x="61830" y="5323"/>
                          <a:pt x="61830" y="5323"/>
                        </a:cubicBezTo>
                        <a:lnTo>
                          <a:pt x="61830" y="5323"/>
                        </a:lnTo>
                        <a:lnTo>
                          <a:pt x="61830" y="5323"/>
                        </a:lnTo>
                        <a:cubicBezTo>
                          <a:pt x="83120" y="74514"/>
                          <a:pt x="131022" y="133061"/>
                          <a:pt x="306663" y="186286"/>
                        </a:cubicBezTo>
                        <a:cubicBezTo>
                          <a:pt x="391822" y="212898"/>
                          <a:pt x="466337" y="228865"/>
                          <a:pt x="519561" y="228865"/>
                        </a:cubicBezTo>
                        <a:cubicBezTo>
                          <a:pt x="562141" y="228865"/>
                          <a:pt x="594076" y="218221"/>
                          <a:pt x="599398" y="207575"/>
                        </a:cubicBezTo>
                        <a:lnTo>
                          <a:pt x="599398" y="207575"/>
                        </a:lnTo>
                        <a:lnTo>
                          <a:pt x="604721" y="207575"/>
                        </a:lnTo>
                        <a:cubicBezTo>
                          <a:pt x="626011" y="207575"/>
                          <a:pt x="636655" y="218221"/>
                          <a:pt x="636655" y="234188"/>
                        </a:cubicBezTo>
                        <a:cubicBezTo>
                          <a:pt x="641978" y="260800"/>
                          <a:pt x="626011" y="292735"/>
                          <a:pt x="599398" y="298057"/>
                        </a:cubicBezTo>
                        <a:cubicBezTo>
                          <a:pt x="583431" y="303380"/>
                          <a:pt x="546174" y="308702"/>
                          <a:pt x="503594" y="308702"/>
                        </a:cubicBezTo>
                        <a:close/>
                        <a:moveTo>
                          <a:pt x="51185" y="10645"/>
                        </a:moveTo>
                        <a:cubicBezTo>
                          <a:pt x="45863" y="10645"/>
                          <a:pt x="35218" y="15968"/>
                          <a:pt x="19250" y="47902"/>
                        </a:cubicBezTo>
                        <a:cubicBezTo>
                          <a:pt x="-2039" y="95804"/>
                          <a:pt x="51185" y="164996"/>
                          <a:pt x="168279" y="228865"/>
                        </a:cubicBezTo>
                        <a:cubicBezTo>
                          <a:pt x="253439" y="276767"/>
                          <a:pt x="407790" y="298057"/>
                          <a:pt x="508917" y="298057"/>
                        </a:cubicBezTo>
                        <a:cubicBezTo>
                          <a:pt x="551496" y="298057"/>
                          <a:pt x="583431" y="292735"/>
                          <a:pt x="610043" y="287412"/>
                        </a:cubicBezTo>
                        <a:cubicBezTo>
                          <a:pt x="631333" y="282090"/>
                          <a:pt x="641978" y="255478"/>
                          <a:pt x="636655" y="234188"/>
                        </a:cubicBezTo>
                        <a:cubicBezTo>
                          <a:pt x="636655" y="223543"/>
                          <a:pt x="631333" y="218221"/>
                          <a:pt x="620688" y="218221"/>
                        </a:cubicBezTo>
                        <a:cubicBezTo>
                          <a:pt x="620688" y="218221"/>
                          <a:pt x="620688" y="218221"/>
                          <a:pt x="620688" y="218221"/>
                        </a:cubicBezTo>
                        <a:cubicBezTo>
                          <a:pt x="610043" y="234188"/>
                          <a:pt x="578108" y="244833"/>
                          <a:pt x="530206" y="244833"/>
                        </a:cubicBezTo>
                        <a:cubicBezTo>
                          <a:pt x="471659" y="244833"/>
                          <a:pt x="397145" y="228865"/>
                          <a:pt x="311986" y="202253"/>
                        </a:cubicBezTo>
                        <a:cubicBezTo>
                          <a:pt x="125700" y="143706"/>
                          <a:pt x="72475" y="85159"/>
                          <a:pt x="51185" y="10645"/>
                        </a:cubicBezTo>
                        <a:cubicBezTo>
                          <a:pt x="51185" y="10645"/>
                          <a:pt x="51185" y="10645"/>
                          <a:pt x="51185" y="10645"/>
                        </a:cubicBezTo>
                        <a:close/>
                      </a:path>
                    </a:pathLst>
                  </a:custGeom>
                  <a:solidFill>
                    <a:srgbClr val="3F2203"/>
                  </a:solidFill>
                  <a:ln w="53196" cap="flat">
                    <a:noFill/>
                    <a:prstDash val="solid"/>
                    <a:miter/>
                  </a:ln>
                </p:spPr>
                <p:txBody>
                  <a:bodyPr rtlCol="0" anchor="ctr"/>
                  <a:lstStyle/>
                  <a:p>
                    <a:endParaRPr lang="en-US"/>
                  </a:p>
                </p:txBody>
              </p:sp>
            </p:grpSp>
            <p:sp>
              <p:nvSpPr>
                <p:cNvPr id="148" name="Freeform: Shape 147">
                  <a:extLst>
                    <a:ext uri="{FF2B5EF4-FFF2-40B4-BE49-F238E27FC236}">
                      <a16:creationId xmlns:a16="http://schemas.microsoft.com/office/drawing/2014/main" id="{7FE3D4EF-8C44-4D72-AA94-36DC30082F03}"/>
                    </a:ext>
                  </a:extLst>
                </p:cNvPr>
                <p:cNvSpPr/>
                <p:nvPr/>
              </p:nvSpPr>
              <p:spPr>
                <a:xfrm>
                  <a:off x="1700509" y="8823327"/>
                  <a:ext cx="375357" cy="117774"/>
                </a:xfrm>
                <a:custGeom>
                  <a:avLst/>
                  <a:gdLst>
                    <a:gd name="connsiteX0" fmla="*/ 345960 w 375357"/>
                    <a:gd name="connsiteY0" fmla="*/ 31935 h 117774"/>
                    <a:gd name="connsiteX1" fmla="*/ 42580 w 375357"/>
                    <a:gd name="connsiteY1" fmla="*/ 15968 h 117774"/>
                    <a:gd name="connsiteX2" fmla="*/ 0 w 375357"/>
                    <a:gd name="connsiteY2" fmla="*/ 0 h 117774"/>
                    <a:gd name="connsiteX3" fmla="*/ 0 w 375357"/>
                    <a:gd name="connsiteY3" fmla="*/ 0 h 117774"/>
                    <a:gd name="connsiteX4" fmla="*/ 26612 w 375357"/>
                    <a:gd name="connsiteY4" fmla="*/ 74514 h 117774"/>
                    <a:gd name="connsiteX5" fmla="*/ 5322 w 375357"/>
                    <a:gd name="connsiteY5" fmla="*/ 90481 h 117774"/>
                    <a:gd name="connsiteX6" fmla="*/ 340637 w 375357"/>
                    <a:gd name="connsiteY6" fmla="*/ 106449 h 117774"/>
                    <a:gd name="connsiteX7" fmla="*/ 345960 w 375357"/>
                    <a:gd name="connsiteY7" fmla="*/ 31935 h 1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5357" h="117774">
                      <a:moveTo>
                        <a:pt x="345960" y="31935"/>
                      </a:moveTo>
                      <a:cubicBezTo>
                        <a:pt x="329992" y="63869"/>
                        <a:pt x="234188" y="74514"/>
                        <a:pt x="42580" y="15968"/>
                      </a:cubicBezTo>
                      <a:cubicBezTo>
                        <a:pt x="26612" y="10645"/>
                        <a:pt x="15967" y="5322"/>
                        <a:pt x="0" y="0"/>
                      </a:cubicBezTo>
                      <a:cubicBezTo>
                        <a:pt x="0" y="0"/>
                        <a:pt x="0" y="0"/>
                        <a:pt x="0" y="0"/>
                      </a:cubicBezTo>
                      <a:cubicBezTo>
                        <a:pt x="21290" y="21290"/>
                        <a:pt x="53225" y="42580"/>
                        <a:pt x="26612" y="74514"/>
                      </a:cubicBezTo>
                      <a:cubicBezTo>
                        <a:pt x="21290" y="79837"/>
                        <a:pt x="10645" y="90481"/>
                        <a:pt x="5322" y="90481"/>
                      </a:cubicBezTo>
                      <a:cubicBezTo>
                        <a:pt x="122417" y="117094"/>
                        <a:pt x="266123" y="127739"/>
                        <a:pt x="340637" y="106449"/>
                      </a:cubicBezTo>
                      <a:cubicBezTo>
                        <a:pt x="383217" y="101127"/>
                        <a:pt x="388539" y="31935"/>
                        <a:pt x="345960" y="31935"/>
                      </a:cubicBezTo>
                      <a:close/>
                    </a:path>
                  </a:pathLst>
                </a:custGeom>
                <a:solidFill>
                  <a:srgbClr val="613906">
                    <a:alpha val="30000"/>
                  </a:srgbClr>
                </a:solidFill>
                <a:ln w="53196"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3ACA1B5E-225F-406E-9E6E-52423A808E53}"/>
                    </a:ext>
                  </a:extLst>
                </p:cNvPr>
                <p:cNvSpPr/>
                <p:nvPr/>
              </p:nvSpPr>
              <p:spPr>
                <a:xfrm>
                  <a:off x="1817603" y="8855261"/>
                  <a:ext cx="258263" cy="93142"/>
                </a:xfrm>
                <a:custGeom>
                  <a:avLst/>
                  <a:gdLst>
                    <a:gd name="connsiteX0" fmla="*/ 228866 w 258263"/>
                    <a:gd name="connsiteY0" fmla="*/ 0 h 93142"/>
                    <a:gd name="connsiteX1" fmla="*/ 21290 w 258263"/>
                    <a:gd name="connsiteY1" fmla="*/ 10645 h 93142"/>
                    <a:gd name="connsiteX2" fmla="*/ 69192 w 258263"/>
                    <a:gd name="connsiteY2" fmla="*/ 42580 h 93142"/>
                    <a:gd name="connsiteX3" fmla="*/ 63869 w 258263"/>
                    <a:gd name="connsiteY3" fmla="*/ 53224 h 93142"/>
                    <a:gd name="connsiteX4" fmla="*/ 0 w 258263"/>
                    <a:gd name="connsiteY4" fmla="*/ 85159 h 93142"/>
                    <a:gd name="connsiteX5" fmla="*/ 223543 w 258263"/>
                    <a:gd name="connsiteY5" fmla="*/ 85159 h 93142"/>
                    <a:gd name="connsiteX6" fmla="*/ 228866 w 258263"/>
                    <a:gd name="connsiteY6" fmla="*/ 0 h 9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263" h="93142">
                      <a:moveTo>
                        <a:pt x="228866" y="0"/>
                      </a:moveTo>
                      <a:cubicBezTo>
                        <a:pt x="212898" y="26612"/>
                        <a:pt x="149029" y="37257"/>
                        <a:pt x="21290" y="10645"/>
                      </a:cubicBezTo>
                      <a:cubicBezTo>
                        <a:pt x="37257" y="21290"/>
                        <a:pt x="58547" y="26612"/>
                        <a:pt x="69192" y="42580"/>
                      </a:cubicBezTo>
                      <a:cubicBezTo>
                        <a:pt x="69192" y="42580"/>
                        <a:pt x="63869" y="47902"/>
                        <a:pt x="63869" y="53224"/>
                      </a:cubicBezTo>
                      <a:cubicBezTo>
                        <a:pt x="47902" y="69192"/>
                        <a:pt x="26612" y="79837"/>
                        <a:pt x="0" y="85159"/>
                      </a:cubicBezTo>
                      <a:cubicBezTo>
                        <a:pt x="85159" y="95804"/>
                        <a:pt x="170319" y="95804"/>
                        <a:pt x="223543" y="85159"/>
                      </a:cubicBezTo>
                      <a:cubicBezTo>
                        <a:pt x="266123" y="69192"/>
                        <a:pt x="271445" y="0"/>
                        <a:pt x="228866" y="0"/>
                      </a:cubicBezTo>
                      <a:close/>
                    </a:path>
                  </a:pathLst>
                </a:custGeom>
                <a:solidFill>
                  <a:srgbClr val="613906">
                    <a:alpha val="30000"/>
                  </a:srgbClr>
                </a:solidFill>
                <a:ln w="53196" cap="flat">
                  <a:noFill/>
                  <a:prstDash val="solid"/>
                  <a:miter/>
                </a:ln>
              </p:spPr>
              <p:txBody>
                <a:bodyPr rtlCol="0" anchor="ctr"/>
                <a:lstStyle/>
                <a:p>
                  <a:endParaRPr lang="en-US"/>
                </a:p>
              </p:txBody>
            </p:sp>
            <p:grpSp>
              <p:nvGrpSpPr>
                <p:cNvPr id="150" name="Graphic 19">
                  <a:extLst>
                    <a:ext uri="{FF2B5EF4-FFF2-40B4-BE49-F238E27FC236}">
                      <a16:creationId xmlns:a16="http://schemas.microsoft.com/office/drawing/2014/main" id="{B3E7EE4C-D190-49E7-AD1C-A14053DBF3C6}"/>
                    </a:ext>
                  </a:extLst>
                </p:cNvPr>
                <p:cNvGrpSpPr/>
                <p:nvPr/>
              </p:nvGrpSpPr>
              <p:grpSpPr>
                <a:xfrm>
                  <a:off x="2237373" y="8741494"/>
                  <a:ext cx="604232" cy="204248"/>
                  <a:chOff x="2237373" y="8741494"/>
                  <a:chExt cx="604232" cy="204248"/>
                </a:xfrm>
              </p:grpSpPr>
              <p:sp>
                <p:nvSpPr>
                  <p:cNvPr id="151" name="Freeform: Shape 150">
                    <a:extLst>
                      <a:ext uri="{FF2B5EF4-FFF2-40B4-BE49-F238E27FC236}">
                        <a16:creationId xmlns:a16="http://schemas.microsoft.com/office/drawing/2014/main" id="{C27968FE-1302-40DD-BFE2-614383D4FD4E}"/>
                      </a:ext>
                    </a:extLst>
                  </p:cNvPr>
                  <p:cNvSpPr/>
                  <p:nvPr/>
                </p:nvSpPr>
                <p:spPr>
                  <a:xfrm>
                    <a:off x="2242545" y="8746984"/>
                    <a:ext cx="591701" cy="190148"/>
                  </a:xfrm>
                  <a:custGeom>
                    <a:avLst/>
                    <a:gdLst>
                      <a:gd name="connsiteX0" fmla="*/ 559712 w 591701"/>
                      <a:gd name="connsiteY0" fmla="*/ 1829 h 190148"/>
                      <a:gd name="connsiteX1" fmla="*/ 549067 w 591701"/>
                      <a:gd name="connsiteY1" fmla="*/ 12474 h 190148"/>
                      <a:gd name="connsiteX2" fmla="*/ 304234 w 591701"/>
                      <a:gd name="connsiteY2" fmla="*/ 113600 h 190148"/>
                      <a:gd name="connsiteX3" fmla="*/ 16822 w 591701"/>
                      <a:gd name="connsiteY3" fmla="*/ 76343 h 190148"/>
                      <a:gd name="connsiteX4" fmla="*/ 854 w 591701"/>
                      <a:gd name="connsiteY4" fmla="*/ 113600 h 190148"/>
                      <a:gd name="connsiteX5" fmla="*/ 54079 w 591701"/>
                      <a:gd name="connsiteY5" fmla="*/ 182792 h 190148"/>
                      <a:gd name="connsiteX6" fmla="*/ 575680 w 591701"/>
                      <a:gd name="connsiteY6" fmla="*/ 76343 h 190148"/>
                      <a:gd name="connsiteX7" fmla="*/ 559712 w 591701"/>
                      <a:gd name="connsiteY7" fmla="*/ 1829 h 19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1701" h="190148">
                        <a:moveTo>
                          <a:pt x="559712" y="1829"/>
                        </a:moveTo>
                        <a:cubicBezTo>
                          <a:pt x="549067" y="12474"/>
                          <a:pt x="549067" y="12474"/>
                          <a:pt x="549067" y="12474"/>
                        </a:cubicBezTo>
                        <a:cubicBezTo>
                          <a:pt x="549067" y="12474"/>
                          <a:pt x="474553" y="81666"/>
                          <a:pt x="304234" y="113600"/>
                        </a:cubicBezTo>
                        <a:cubicBezTo>
                          <a:pt x="139238" y="145535"/>
                          <a:pt x="43434" y="102955"/>
                          <a:pt x="16822" y="76343"/>
                        </a:cubicBezTo>
                        <a:cubicBezTo>
                          <a:pt x="16822" y="76343"/>
                          <a:pt x="-4468" y="81666"/>
                          <a:pt x="854" y="113600"/>
                        </a:cubicBezTo>
                        <a:cubicBezTo>
                          <a:pt x="6177" y="150858"/>
                          <a:pt x="16822" y="177470"/>
                          <a:pt x="54079" y="182792"/>
                        </a:cubicBezTo>
                        <a:cubicBezTo>
                          <a:pt x="219075" y="209404"/>
                          <a:pt x="469230" y="161502"/>
                          <a:pt x="575680" y="76343"/>
                        </a:cubicBezTo>
                        <a:cubicBezTo>
                          <a:pt x="612937" y="28441"/>
                          <a:pt x="575680" y="-8816"/>
                          <a:pt x="559712" y="1829"/>
                        </a:cubicBezTo>
                        <a:close/>
                      </a:path>
                    </a:pathLst>
                  </a:custGeom>
                  <a:solidFill>
                    <a:srgbClr val="613906"/>
                  </a:solidFill>
                  <a:ln w="53196" cap="flat">
                    <a:noFill/>
                    <a:prstDash val="solid"/>
                    <a:miter/>
                  </a:ln>
                </p:spPr>
                <p:txBody>
                  <a:bodyPr rtlCol="0" anchor="ctr"/>
                  <a:lstStyle/>
                  <a:p>
                    <a:endParaRPr lang="en-US"/>
                  </a:p>
                </p:txBody>
              </p:sp>
              <p:sp>
                <p:nvSpPr>
                  <p:cNvPr id="152" name="Freeform: Shape 151">
                    <a:extLst>
                      <a:ext uri="{FF2B5EF4-FFF2-40B4-BE49-F238E27FC236}">
                        <a16:creationId xmlns:a16="http://schemas.microsoft.com/office/drawing/2014/main" id="{9619F4F9-FA65-4888-91DF-9C416A1B7864}"/>
                      </a:ext>
                    </a:extLst>
                  </p:cNvPr>
                  <p:cNvSpPr/>
                  <p:nvPr/>
                </p:nvSpPr>
                <p:spPr>
                  <a:xfrm>
                    <a:off x="2237373" y="8741494"/>
                    <a:ext cx="604232" cy="204248"/>
                  </a:xfrm>
                  <a:custGeom>
                    <a:avLst/>
                    <a:gdLst>
                      <a:gd name="connsiteX0" fmla="*/ 165700 w 604232"/>
                      <a:gd name="connsiteY0" fmla="*/ 204249 h 204248"/>
                      <a:gd name="connsiteX1" fmla="*/ 165700 w 604232"/>
                      <a:gd name="connsiteY1" fmla="*/ 204249 h 204248"/>
                      <a:gd name="connsiteX2" fmla="*/ 59251 w 604232"/>
                      <a:gd name="connsiteY2" fmla="*/ 198926 h 204248"/>
                      <a:gd name="connsiteX3" fmla="*/ 704 w 604232"/>
                      <a:gd name="connsiteY3" fmla="*/ 124412 h 204248"/>
                      <a:gd name="connsiteX4" fmla="*/ 21994 w 604232"/>
                      <a:gd name="connsiteY4" fmla="*/ 76510 h 204248"/>
                      <a:gd name="connsiteX5" fmla="*/ 27316 w 604232"/>
                      <a:gd name="connsiteY5" fmla="*/ 76510 h 204248"/>
                      <a:gd name="connsiteX6" fmla="*/ 27316 w 604232"/>
                      <a:gd name="connsiteY6" fmla="*/ 76510 h 204248"/>
                      <a:gd name="connsiteX7" fmla="*/ 197635 w 604232"/>
                      <a:gd name="connsiteY7" fmla="*/ 119090 h 204248"/>
                      <a:gd name="connsiteX8" fmla="*/ 309406 w 604232"/>
                      <a:gd name="connsiteY8" fmla="*/ 108445 h 204248"/>
                      <a:gd name="connsiteX9" fmla="*/ 548917 w 604232"/>
                      <a:gd name="connsiteY9" fmla="*/ 12641 h 204248"/>
                      <a:gd name="connsiteX10" fmla="*/ 564884 w 604232"/>
                      <a:gd name="connsiteY10" fmla="*/ 1996 h 204248"/>
                      <a:gd name="connsiteX11" fmla="*/ 596819 w 604232"/>
                      <a:gd name="connsiteY11" fmla="*/ 17963 h 204248"/>
                      <a:gd name="connsiteX12" fmla="*/ 591497 w 604232"/>
                      <a:gd name="connsiteY12" fmla="*/ 87155 h 204248"/>
                      <a:gd name="connsiteX13" fmla="*/ 591497 w 604232"/>
                      <a:gd name="connsiteY13" fmla="*/ 87155 h 204248"/>
                      <a:gd name="connsiteX14" fmla="*/ 165700 w 604232"/>
                      <a:gd name="connsiteY14" fmla="*/ 204249 h 204248"/>
                      <a:gd name="connsiteX15" fmla="*/ 21994 w 604232"/>
                      <a:gd name="connsiteY15" fmla="*/ 92477 h 204248"/>
                      <a:gd name="connsiteX16" fmla="*/ 11349 w 604232"/>
                      <a:gd name="connsiteY16" fmla="*/ 124412 h 204248"/>
                      <a:gd name="connsiteX17" fmla="*/ 59251 w 604232"/>
                      <a:gd name="connsiteY17" fmla="*/ 188281 h 204248"/>
                      <a:gd name="connsiteX18" fmla="*/ 160378 w 604232"/>
                      <a:gd name="connsiteY18" fmla="*/ 193604 h 204248"/>
                      <a:gd name="connsiteX19" fmla="*/ 575529 w 604232"/>
                      <a:gd name="connsiteY19" fmla="*/ 76510 h 204248"/>
                      <a:gd name="connsiteX20" fmla="*/ 580852 w 604232"/>
                      <a:gd name="connsiteY20" fmla="*/ 23286 h 204248"/>
                      <a:gd name="connsiteX21" fmla="*/ 564884 w 604232"/>
                      <a:gd name="connsiteY21" fmla="*/ 12641 h 204248"/>
                      <a:gd name="connsiteX22" fmla="*/ 564884 w 604232"/>
                      <a:gd name="connsiteY22" fmla="*/ 12641 h 204248"/>
                      <a:gd name="connsiteX23" fmla="*/ 548917 w 604232"/>
                      <a:gd name="connsiteY23" fmla="*/ 23286 h 204248"/>
                      <a:gd name="connsiteX24" fmla="*/ 304084 w 604232"/>
                      <a:gd name="connsiteY24" fmla="*/ 124412 h 204248"/>
                      <a:gd name="connsiteX25" fmla="*/ 192312 w 604232"/>
                      <a:gd name="connsiteY25" fmla="*/ 135057 h 204248"/>
                      <a:gd name="connsiteX26" fmla="*/ 21994 w 604232"/>
                      <a:gd name="connsiteY26" fmla="*/ 92477 h 204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04232" h="204248">
                        <a:moveTo>
                          <a:pt x="165700" y="204249"/>
                        </a:moveTo>
                        <a:lnTo>
                          <a:pt x="165700" y="204249"/>
                        </a:lnTo>
                        <a:cubicBezTo>
                          <a:pt x="128443" y="204249"/>
                          <a:pt x="91186" y="204249"/>
                          <a:pt x="59251" y="198926"/>
                        </a:cubicBezTo>
                        <a:cubicBezTo>
                          <a:pt x="16671" y="193604"/>
                          <a:pt x="6026" y="161669"/>
                          <a:pt x="704" y="124412"/>
                        </a:cubicBezTo>
                        <a:cubicBezTo>
                          <a:pt x="-4619" y="81833"/>
                          <a:pt x="21994" y="76510"/>
                          <a:pt x="21994" y="76510"/>
                        </a:cubicBezTo>
                        <a:lnTo>
                          <a:pt x="27316" y="76510"/>
                        </a:lnTo>
                        <a:lnTo>
                          <a:pt x="27316" y="76510"/>
                        </a:lnTo>
                        <a:cubicBezTo>
                          <a:pt x="32639" y="81833"/>
                          <a:pt x="85863" y="119090"/>
                          <a:pt x="197635" y="119090"/>
                        </a:cubicBezTo>
                        <a:cubicBezTo>
                          <a:pt x="229569" y="119090"/>
                          <a:pt x="266827" y="113767"/>
                          <a:pt x="309406" y="108445"/>
                        </a:cubicBezTo>
                        <a:cubicBezTo>
                          <a:pt x="474402" y="76510"/>
                          <a:pt x="548917" y="12641"/>
                          <a:pt x="548917" y="12641"/>
                        </a:cubicBezTo>
                        <a:lnTo>
                          <a:pt x="564884" y="1996"/>
                        </a:lnTo>
                        <a:cubicBezTo>
                          <a:pt x="575529" y="-3326"/>
                          <a:pt x="591497" y="1996"/>
                          <a:pt x="596819" y="17963"/>
                        </a:cubicBezTo>
                        <a:cubicBezTo>
                          <a:pt x="602141" y="28608"/>
                          <a:pt x="612786" y="49898"/>
                          <a:pt x="591497" y="87155"/>
                        </a:cubicBezTo>
                        <a:lnTo>
                          <a:pt x="591497" y="87155"/>
                        </a:lnTo>
                        <a:cubicBezTo>
                          <a:pt x="495692" y="166992"/>
                          <a:pt x="309406" y="204249"/>
                          <a:pt x="165700" y="204249"/>
                        </a:cubicBezTo>
                        <a:close/>
                        <a:moveTo>
                          <a:pt x="21994" y="92477"/>
                        </a:moveTo>
                        <a:cubicBezTo>
                          <a:pt x="16671" y="92477"/>
                          <a:pt x="11349" y="103122"/>
                          <a:pt x="11349" y="124412"/>
                        </a:cubicBezTo>
                        <a:cubicBezTo>
                          <a:pt x="16671" y="161669"/>
                          <a:pt x="27316" y="182959"/>
                          <a:pt x="59251" y="188281"/>
                        </a:cubicBezTo>
                        <a:cubicBezTo>
                          <a:pt x="91186" y="193604"/>
                          <a:pt x="123120" y="193604"/>
                          <a:pt x="160378" y="193604"/>
                        </a:cubicBezTo>
                        <a:cubicBezTo>
                          <a:pt x="320051" y="193604"/>
                          <a:pt x="495692" y="145702"/>
                          <a:pt x="575529" y="76510"/>
                        </a:cubicBezTo>
                        <a:cubicBezTo>
                          <a:pt x="591497" y="49898"/>
                          <a:pt x="586174" y="28608"/>
                          <a:pt x="580852" y="23286"/>
                        </a:cubicBezTo>
                        <a:cubicBezTo>
                          <a:pt x="575529" y="17963"/>
                          <a:pt x="570207" y="12641"/>
                          <a:pt x="564884" y="12641"/>
                        </a:cubicBezTo>
                        <a:cubicBezTo>
                          <a:pt x="564884" y="12641"/>
                          <a:pt x="564884" y="12641"/>
                          <a:pt x="564884" y="12641"/>
                        </a:cubicBezTo>
                        <a:lnTo>
                          <a:pt x="548917" y="23286"/>
                        </a:lnTo>
                        <a:cubicBezTo>
                          <a:pt x="543594" y="23286"/>
                          <a:pt x="469080" y="92477"/>
                          <a:pt x="304084" y="124412"/>
                        </a:cubicBezTo>
                        <a:cubicBezTo>
                          <a:pt x="266827" y="129735"/>
                          <a:pt x="229569" y="135057"/>
                          <a:pt x="192312" y="135057"/>
                        </a:cubicBezTo>
                        <a:cubicBezTo>
                          <a:pt x="112475" y="135057"/>
                          <a:pt x="48606" y="113767"/>
                          <a:pt x="21994" y="92477"/>
                        </a:cubicBezTo>
                        <a:close/>
                      </a:path>
                    </a:pathLst>
                  </a:custGeom>
                  <a:solidFill>
                    <a:srgbClr val="3F2203"/>
                  </a:solidFill>
                  <a:ln w="53196" cap="flat">
                    <a:noFill/>
                    <a:prstDash val="solid"/>
                    <a:miter/>
                  </a:ln>
                </p:spPr>
                <p:txBody>
                  <a:bodyPr rtlCol="0" anchor="ctr"/>
                  <a:lstStyle/>
                  <a:p>
                    <a:endParaRPr lang="en-US"/>
                  </a:p>
                </p:txBody>
              </p:sp>
            </p:grpSp>
            <p:sp>
              <p:nvSpPr>
                <p:cNvPr id="153" name="Freeform: Shape 152">
                  <a:extLst>
                    <a:ext uri="{FF2B5EF4-FFF2-40B4-BE49-F238E27FC236}">
                      <a16:creationId xmlns:a16="http://schemas.microsoft.com/office/drawing/2014/main" id="{633FA659-25C8-4370-A168-419FA13D1FA9}"/>
                    </a:ext>
                  </a:extLst>
                </p:cNvPr>
                <p:cNvSpPr/>
                <p:nvPr/>
              </p:nvSpPr>
              <p:spPr>
                <a:xfrm>
                  <a:off x="2242545" y="8828649"/>
                  <a:ext cx="288266" cy="114432"/>
                </a:xfrm>
                <a:custGeom>
                  <a:avLst/>
                  <a:gdLst>
                    <a:gd name="connsiteX0" fmla="*/ 272299 w 288266"/>
                    <a:gd name="connsiteY0" fmla="*/ 53224 h 114432"/>
                    <a:gd name="connsiteX1" fmla="*/ 288267 w 288266"/>
                    <a:gd name="connsiteY1" fmla="*/ 37257 h 114432"/>
                    <a:gd name="connsiteX2" fmla="*/ 16822 w 288266"/>
                    <a:gd name="connsiteY2" fmla="*/ 0 h 114432"/>
                    <a:gd name="connsiteX3" fmla="*/ 854 w 288266"/>
                    <a:gd name="connsiteY3" fmla="*/ 37257 h 114432"/>
                    <a:gd name="connsiteX4" fmla="*/ 54079 w 288266"/>
                    <a:gd name="connsiteY4" fmla="*/ 106449 h 114432"/>
                    <a:gd name="connsiteX5" fmla="*/ 277622 w 288266"/>
                    <a:gd name="connsiteY5" fmla="*/ 106449 h 114432"/>
                    <a:gd name="connsiteX6" fmla="*/ 272299 w 288266"/>
                    <a:gd name="connsiteY6" fmla="*/ 53224 h 114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266" h="114432">
                      <a:moveTo>
                        <a:pt x="272299" y="53224"/>
                      </a:moveTo>
                      <a:cubicBezTo>
                        <a:pt x="277622" y="47902"/>
                        <a:pt x="282944" y="42580"/>
                        <a:pt x="288267" y="37257"/>
                      </a:cubicBezTo>
                      <a:cubicBezTo>
                        <a:pt x="128593" y="63870"/>
                        <a:pt x="43434" y="21290"/>
                        <a:pt x="16822" y="0"/>
                      </a:cubicBezTo>
                      <a:cubicBezTo>
                        <a:pt x="16822" y="0"/>
                        <a:pt x="-4468" y="5322"/>
                        <a:pt x="854" y="37257"/>
                      </a:cubicBezTo>
                      <a:cubicBezTo>
                        <a:pt x="6177" y="74514"/>
                        <a:pt x="16822" y="101127"/>
                        <a:pt x="54079" y="106449"/>
                      </a:cubicBezTo>
                      <a:cubicBezTo>
                        <a:pt x="117948" y="117094"/>
                        <a:pt x="197785" y="117094"/>
                        <a:pt x="277622" y="106449"/>
                      </a:cubicBezTo>
                      <a:cubicBezTo>
                        <a:pt x="261655" y="90482"/>
                        <a:pt x="256332" y="74514"/>
                        <a:pt x="272299" y="53224"/>
                      </a:cubicBezTo>
                      <a:close/>
                    </a:path>
                  </a:pathLst>
                </a:custGeom>
                <a:solidFill>
                  <a:srgbClr val="613906">
                    <a:alpha val="30000"/>
                  </a:srgbClr>
                </a:solidFill>
                <a:ln w="53196" cap="flat">
                  <a:noFill/>
                  <a:prstDash val="solid"/>
                  <a:miter/>
                </a:ln>
              </p:spPr>
              <p:txBody>
                <a:bodyPr rtlCol="0" anchor="ctr"/>
                <a:lstStyle/>
                <a:p>
                  <a:endParaRPr lang="en-US"/>
                </a:p>
              </p:txBody>
            </p:sp>
            <p:sp>
              <p:nvSpPr>
                <p:cNvPr id="154" name="Freeform: Shape 153">
                  <a:extLst>
                    <a:ext uri="{FF2B5EF4-FFF2-40B4-BE49-F238E27FC236}">
                      <a16:creationId xmlns:a16="http://schemas.microsoft.com/office/drawing/2014/main" id="{720A1171-06D6-4BC0-8F60-B3756FFF98F3}"/>
                    </a:ext>
                  </a:extLst>
                </p:cNvPr>
                <p:cNvSpPr/>
                <p:nvPr/>
              </p:nvSpPr>
              <p:spPr>
                <a:xfrm>
                  <a:off x="2247868" y="8823327"/>
                  <a:ext cx="144560" cy="111771"/>
                </a:xfrm>
                <a:custGeom>
                  <a:avLst/>
                  <a:gdLst>
                    <a:gd name="connsiteX0" fmla="*/ 112626 w 144560"/>
                    <a:gd name="connsiteY0" fmla="*/ 74514 h 111771"/>
                    <a:gd name="connsiteX1" fmla="*/ 112626 w 144560"/>
                    <a:gd name="connsiteY1" fmla="*/ 37257 h 111771"/>
                    <a:gd name="connsiteX2" fmla="*/ 16822 w 144560"/>
                    <a:gd name="connsiteY2" fmla="*/ 0 h 111771"/>
                    <a:gd name="connsiteX3" fmla="*/ 854 w 144560"/>
                    <a:gd name="connsiteY3" fmla="*/ 37257 h 111771"/>
                    <a:gd name="connsiteX4" fmla="*/ 54079 w 144560"/>
                    <a:gd name="connsiteY4" fmla="*/ 106449 h 111771"/>
                    <a:gd name="connsiteX5" fmla="*/ 144561 w 144560"/>
                    <a:gd name="connsiteY5" fmla="*/ 111771 h 111771"/>
                    <a:gd name="connsiteX6" fmla="*/ 112626 w 144560"/>
                    <a:gd name="connsiteY6" fmla="*/ 74514 h 11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560" h="111771">
                      <a:moveTo>
                        <a:pt x="112626" y="74514"/>
                      </a:moveTo>
                      <a:cubicBezTo>
                        <a:pt x="107303" y="63869"/>
                        <a:pt x="107303" y="53224"/>
                        <a:pt x="112626" y="37257"/>
                      </a:cubicBezTo>
                      <a:cubicBezTo>
                        <a:pt x="59401" y="26612"/>
                        <a:pt x="27466" y="10645"/>
                        <a:pt x="16822" y="0"/>
                      </a:cubicBezTo>
                      <a:cubicBezTo>
                        <a:pt x="16822" y="0"/>
                        <a:pt x="-4468" y="5322"/>
                        <a:pt x="854" y="37257"/>
                      </a:cubicBezTo>
                      <a:cubicBezTo>
                        <a:pt x="6177" y="74514"/>
                        <a:pt x="16822" y="101127"/>
                        <a:pt x="54079" y="106449"/>
                      </a:cubicBezTo>
                      <a:cubicBezTo>
                        <a:pt x="80691" y="111771"/>
                        <a:pt x="112626" y="111771"/>
                        <a:pt x="144561" y="111771"/>
                      </a:cubicBezTo>
                      <a:cubicBezTo>
                        <a:pt x="128593" y="106449"/>
                        <a:pt x="117948" y="90481"/>
                        <a:pt x="112626" y="74514"/>
                      </a:cubicBezTo>
                      <a:close/>
                    </a:path>
                  </a:pathLst>
                </a:custGeom>
                <a:solidFill>
                  <a:srgbClr val="613906">
                    <a:alpha val="30000"/>
                  </a:srgbClr>
                </a:solidFill>
                <a:ln w="53196" cap="flat">
                  <a:noFill/>
                  <a:prstDash val="solid"/>
                  <a:miter/>
                </a:ln>
              </p:spPr>
              <p:txBody>
                <a:bodyPr rtlCol="0" anchor="ctr"/>
                <a:lstStyle/>
                <a:p>
                  <a:endParaRPr lang="en-US"/>
                </a:p>
              </p:txBody>
            </p:sp>
          </p:grpSp>
          <p:grpSp>
            <p:nvGrpSpPr>
              <p:cNvPr id="155" name="Graphic 19">
                <a:extLst>
                  <a:ext uri="{FF2B5EF4-FFF2-40B4-BE49-F238E27FC236}">
                    <a16:creationId xmlns:a16="http://schemas.microsoft.com/office/drawing/2014/main" id="{4A33748F-32D0-4C94-98AA-DF71E43F8245}"/>
                  </a:ext>
                </a:extLst>
              </p:cNvPr>
              <p:cNvGrpSpPr/>
              <p:nvPr/>
            </p:nvGrpSpPr>
            <p:grpSpPr>
              <a:xfrm>
                <a:off x="1647284" y="8338984"/>
                <a:ext cx="931429" cy="324669"/>
                <a:chOff x="1647284" y="8338984"/>
                <a:chExt cx="931429" cy="324669"/>
              </a:xfrm>
              <a:solidFill>
                <a:srgbClr val="3F2203"/>
              </a:solidFill>
            </p:grpSpPr>
            <p:sp>
              <p:nvSpPr>
                <p:cNvPr id="156" name="Freeform: Shape 155">
                  <a:extLst>
                    <a:ext uri="{FF2B5EF4-FFF2-40B4-BE49-F238E27FC236}">
                      <a16:creationId xmlns:a16="http://schemas.microsoft.com/office/drawing/2014/main" id="{1AE9F7D8-A318-4A11-9D2F-BA7EE2677838}"/>
                    </a:ext>
                  </a:extLst>
                </p:cNvPr>
                <p:cNvSpPr/>
                <p:nvPr/>
              </p:nvSpPr>
              <p:spPr>
                <a:xfrm>
                  <a:off x="1918730" y="8541237"/>
                  <a:ext cx="372571" cy="122416"/>
                </a:xfrm>
                <a:custGeom>
                  <a:avLst/>
                  <a:gdLst>
                    <a:gd name="connsiteX0" fmla="*/ 0 w 372571"/>
                    <a:gd name="connsiteY0" fmla="*/ 0 h 122416"/>
                    <a:gd name="connsiteX1" fmla="*/ 58547 w 372571"/>
                    <a:gd name="connsiteY1" fmla="*/ 5323 h 122416"/>
                    <a:gd name="connsiteX2" fmla="*/ 90482 w 372571"/>
                    <a:gd name="connsiteY2" fmla="*/ 10645 h 122416"/>
                    <a:gd name="connsiteX3" fmla="*/ 122416 w 372571"/>
                    <a:gd name="connsiteY3" fmla="*/ 15968 h 122416"/>
                    <a:gd name="connsiteX4" fmla="*/ 191608 w 372571"/>
                    <a:gd name="connsiteY4" fmla="*/ 37257 h 122416"/>
                    <a:gd name="connsiteX5" fmla="*/ 228866 w 372571"/>
                    <a:gd name="connsiteY5" fmla="*/ 47902 h 122416"/>
                    <a:gd name="connsiteX6" fmla="*/ 260800 w 372571"/>
                    <a:gd name="connsiteY6" fmla="*/ 63870 h 122416"/>
                    <a:gd name="connsiteX7" fmla="*/ 292735 w 372571"/>
                    <a:gd name="connsiteY7" fmla="*/ 79837 h 122416"/>
                    <a:gd name="connsiteX8" fmla="*/ 308702 w 372571"/>
                    <a:gd name="connsiteY8" fmla="*/ 85159 h 122416"/>
                    <a:gd name="connsiteX9" fmla="*/ 319347 w 372571"/>
                    <a:gd name="connsiteY9" fmla="*/ 90482 h 122416"/>
                    <a:gd name="connsiteX10" fmla="*/ 372572 w 372571"/>
                    <a:gd name="connsiteY10" fmla="*/ 122416 h 122416"/>
                    <a:gd name="connsiteX11" fmla="*/ 314025 w 372571"/>
                    <a:gd name="connsiteY11" fmla="*/ 95804 h 122416"/>
                    <a:gd name="connsiteX12" fmla="*/ 303380 w 372571"/>
                    <a:gd name="connsiteY12" fmla="*/ 90482 h 122416"/>
                    <a:gd name="connsiteX13" fmla="*/ 287413 w 372571"/>
                    <a:gd name="connsiteY13" fmla="*/ 85159 h 122416"/>
                    <a:gd name="connsiteX14" fmla="*/ 255478 w 372571"/>
                    <a:gd name="connsiteY14" fmla="*/ 74514 h 122416"/>
                    <a:gd name="connsiteX15" fmla="*/ 223543 w 372571"/>
                    <a:gd name="connsiteY15" fmla="*/ 63870 h 122416"/>
                    <a:gd name="connsiteX16" fmla="*/ 191608 w 372571"/>
                    <a:gd name="connsiteY16" fmla="*/ 53224 h 122416"/>
                    <a:gd name="connsiteX17" fmla="*/ 154351 w 372571"/>
                    <a:gd name="connsiteY17" fmla="*/ 42580 h 122416"/>
                    <a:gd name="connsiteX18" fmla="*/ 122416 w 372571"/>
                    <a:gd name="connsiteY18" fmla="*/ 31935 h 122416"/>
                    <a:gd name="connsiteX19" fmla="*/ 63869 w 372571"/>
                    <a:gd name="connsiteY19" fmla="*/ 15968 h 122416"/>
                    <a:gd name="connsiteX20" fmla="*/ 21290 w 372571"/>
                    <a:gd name="connsiteY20" fmla="*/ 5323 h 122416"/>
                    <a:gd name="connsiteX21" fmla="*/ 0 w 372571"/>
                    <a:gd name="connsiteY21" fmla="*/ 0 h 12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2571" h="122416">
                      <a:moveTo>
                        <a:pt x="0" y="0"/>
                      </a:moveTo>
                      <a:cubicBezTo>
                        <a:pt x="0" y="0"/>
                        <a:pt x="26612" y="0"/>
                        <a:pt x="58547" y="5323"/>
                      </a:cubicBezTo>
                      <a:cubicBezTo>
                        <a:pt x="69192" y="5323"/>
                        <a:pt x="79837" y="10645"/>
                        <a:pt x="90482" y="10645"/>
                      </a:cubicBezTo>
                      <a:cubicBezTo>
                        <a:pt x="101127" y="10645"/>
                        <a:pt x="111772" y="15968"/>
                        <a:pt x="122416" y="15968"/>
                      </a:cubicBezTo>
                      <a:cubicBezTo>
                        <a:pt x="143706" y="21290"/>
                        <a:pt x="170319" y="26612"/>
                        <a:pt x="191608" y="37257"/>
                      </a:cubicBezTo>
                      <a:cubicBezTo>
                        <a:pt x="202253" y="42580"/>
                        <a:pt x="212898" y="47902"/>
                        <a:pt x="228866" y="47902"/>
                      </a:cubicBezTo>
                      <a:cubicBezTo>
                        <a:pt x="239511" y="53224"/>
                        <a:pt x="250155" y="58547"/>
                        <a:pt x="260800" y="63870"/>
                      </a:cubicBezTo>
                      <a:cubicBezTo>
                        <a:pt x="271445" y="69192"/>
                        <a:pt x="282090" y="74514"/>
                        <a:pt x="292735" y="79837"/>
                      </a:cubicBezTo>
                      <a:cubicBezTo>
                        <a:pt x="298058" y="79837"/>
                        <a:pt x="303380" y="85159"/>
                        <a:pt x="308702" y="85159"/>
                      </a:cubicBezTo>
                      <a:cubicBezTo>
                        <a:pt x="314025" y="85159"/>
                        <a:pt x="319347" y="90482"/>
                        <a:pt x="319347" y="90482"/>
                      </a:cubicBezTo>
                      <a:cubicBezTo>
                        <a:pt x="351282" y="106449"/>
                        <a:pt x="372572" y="122416"/>
                        <a:pt x="372572" y="122416"/>
                      </a:cubicBezTo>
                      <a:cubicBezTo>
                        <a:pt x="372572" y="122416"/>
                        <a:pt x="351282" y="111772"/>
                        <a:pt x="314025" y="95804"/>
                      </a:cubicBezTo>
                      <a:cubicBezTo>
                        <a:pt x="308702" y="95804"/>
                        <a:pt x="303380" y="90482"/>
                        <a:pt x="303380" y="90482"/>
                      </a:cubicBezTo>
                      <a:cubicBezTo>
                        <a:pt x="298058" y="90482"/>
                        <a:pt x="292735" y="85159"/>
                        <a:pt x="287413" y="85159"/>
                      </a:cubicBezTo>
                      <a:cubicBezTo>
                        <a:pt x="276768" y="79837"/>
                        <a:pt x="266123" y="79837"/>
                        <a:pt x="255478" y="74514"/>
                      </a:cubicBezTo>
                      <a:cubicBezTo>
                        <a:pt x="244833" y="69192"/>
                        <a:pt x="234188" y="63870"/>
                        <a:pt x="223543" y="63870"/>
                      </a:cubicBezTo>
                      <a:cubicBezTo>
                        <a:pt x="212898" y="58547"/>
                        <a:pt x="202253" y="58547"/>
                        <a:pt x="191608" y="53224"/>
                      </a:cubicBezTo>
                      <a:cubicBezTo>
                        <a:pt x="180964" y="47902"/>
                        <a:pt x="170319" y="47902"/>
                        <a:pt x="154351" y="42580"/>
                      </a:cubicBezTo>
                      <a:cubicBezTo>
                        <a:pt x="143706" y="37257"/>
                        <a:pt x="133061" y="37257"/>
                        <a:pt x="122416" y="31935"/>
                      </a:cubicBezTo>
                      <a:cubicBezTo>
                        <a:pt x="101127" y="26612"/>
                        <a:pt x="79837" y="21290"/>
                        <a:pt x="63869" y="15968"/>
                      </a:cubicBezTo>
                      <a:cubicBezTo>
                        <a:pt x="47902" y="10645"/>
                        <a:pt x="31935" y="5323"/>
                        <a:pt x="21290" y="5323"/>
                      </a:cubicBezTo>
                      <a:cubicBezTo>
                        <a:pt x="5322" y="0"/>
                        <a:pt x="0" y="0"/>
                        <a:pt x="0" y="0"/>
                      </a:cubicBezTo>
                      <a:close/>
                    </a:path>
                  </a:pathLst>
                </a:custGeom>
                <a:solidFill>
                  <a:srgbClr val="3F2203"/>
                </a:solidFill>
                <a:ln w="53196"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979A4871-C48B-4319-8DBA-EC397E66EB84}"/>
                    </a:ext>
                  </a:extLst>
                </p:cNvPr>
                <p:cNvSpPr/>
                <p:nvPr/>
              </p:nvSpPr>
              <p:spPr>
                <a:xfrm>
                  <a:off x="2211465" y="8429466"/>
                  <a:ext cx="367249" cy="127738"/>
                </a:xfrm>
                <a:custGeom>
                  <a:avLst/>
                  <a:gdLst>
                    <a:gd name="connsiteX0" fmla="*/ 0 w 367249"/>
                    <a:gd name="connsiteY0" fmla="*/ 127739 h 127738"/>
                    <a:gd name="connsiteX1" fmla="*/ 15967 w 367249"/>
                    <a:gd name="connsiteY1" fmla="*/ 122416 h 127738"/>
                    <a:gd name="connsiteX2" fmla="*/ 53225 w 367249"/>
                    <a:gd name="connsiteY2" fmla="*/ 106449 h 127738"/>
                    <a:gd name="connsiteX3" fmla="*/ 111772 w 367249"/>
                    <a:gd name="connsiteY3" fmla="*/ 79837 h 127738"/>
                    <a:gd name="connsiteX4" fmla="*/ 175641 w 367249"/>
                    <a:gd name="connsiteY4" fmla="*/ 53224 h 127738"/>
                    <a:gd name="connsiteX5" fmla="*/ 244833 w 367249"/>
                    <a:gd name="connsiteY5" fmla="*/ 31935 h 127738"/>
                    <a:gd name="connsiteX6" fmla="*/ 303380 w 367249"/>
                    <a:gd name="connsiteY6" fmla="*/ 15968 h 127738"/>
                    <a:gd name="connsiteX7" fmla="*/ 329992 w 367249"/>
                    <a:gd name="connsiteY7" fmla="*/ 10645 h 127738"/>
                    <a:gd name="connsiteX8" fmla="*/ 351282 w 367249"/>
                    <a:gd name="connsiteY8" fmla="*/ 5322 h 127738"/>
                    <a:gd name="connsiteX9" fmla="*/ 367250 w 367249"/>
                    <a:gd name="connsiteY9" fmla="*/ 0 h 127738"/>
                    <a:gd name="connsiteX10" fmla="*/ 351282 w 367249"/>
                    <a:gd name="connsiteY10" fmla="*/ 5322 h 127738"/>
                    <a:gd name="connsiteX11" fmla="*/ 308702 w 367249"/>
                    <a:gd name="connsiteY11" fmla="*/ 15968 h 127738"/>
                    <a:gd name="connsiteX12" fmla="*/ 250155 w 367249"/>
                    <a:gd name="connsiteY12" fmla="*/ 37257 h 127738"/>
                    <a:gd name="connsiteX13" fmla="*/ 186286 w 367249"/>
                    <a:gd name="connsiteY13" fmla="*/ 63870 h 127738"/>
                    <a:gd name="connsiteX14" fmla="*/ 122416 w 367249"/>
                    <a:gd name="connsiteY14" fmla="*/ 90482 h 127738"/>
                    <a:gd name="connsiteX15" fmla="*/ 63869 w 367249"/>
                    <a:gd name="connsiteY15" fmla="*/ 111771 h 127738"/>
                    <a:gd name="connsiteX16" fmla="*/ 0 w 367249"/>
                    <a:gd name="connsiteY16" fmla="*/ 127739 h 1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7249" h="127738">
                      <a:moveTo>
                        <a:pt x="0" y="127739"/>
                      </a:moveTo>
                      <a:cubicBezTo>
                        <a:pt x="0" y="127739"/>
                        <a:pt x="5322" y="122416"/>
                        <a:pt x="15967" y="122416"/>
                      </a:cubicBezTo>
                      <a:cubicBezTo>
                        <a:pt x="26612" y="117094"/>
                        <a:pt x="37257" y="111771"/>
                        <a:pt x="53225" y="106449"/>
                      </a:cubicBezTo>
                      <a:cubicBezTo>
                        <a:pt x="69192" y="101127"/>
                        <a:pt x="90482" y="90482"/>
                        <a:pt x="111772" y="79837"/>
                      </a:cubicBezTo>
                      <a:cubicBezTo>
                        <a:pt x="133061" y="69192"/>
                        <a:pt x="154351" y="63870"/>
                        <a:pt x="175641" y="53224"/>
                      </a:cubicBezTo>
                      <a:cubicBezTo>
                        <a:pt x="196931" y="42580"/>
                        <a:pt x="223543" y="37257"/>
                        <a:pt x="244833" y="31935"/>
                      </a:cubicBezTo>
                      <a:cubicBezTo>
                        <a:pt x="266123" y="26612"/>
                        <a:pt x="287413" y="21290"/>
                        <a:pt x="303380" y="15968"/>
                      </a:cubicBezTo>
                      <a:cubicBezTo>
                        <a:pt x="314025" y="15968"/>
                        <a:pt x="319347" y="10645"/>
                        <a:pt x="329992" y="10645"/>
                      </a:cubicBezTo>
                      <a:cubicBezTo>
                        <a:pt x="335315" y="10645"/>
                        <a:pt x="345960" y="10645"/>
                        <a:pt x="351282" y="5322"/>
                      </a:cubicBezTo>
                      <a:cubicBezTo>
                        <a:pt x="361927" y="5322"/>
                        <a:pt x="367250" y="0"/>
                        <a:pt x="367250" y="0"/>
                      </a:cubicBezTo>
                      <a:cubicBezTo>
                        <a:pt x="367250" y="0"/>
                        <a:pt x="361927" y="0"/>
                        <a:pt x="351282" y="5322"/>
                      </a:cubicBezTo>
                      <a:cubicBezTo>
                        <a:pt x="340637" y="10645"/>
                        <a:pt x="324670" y="10645"/>
                        <a:pt x="308702" y="15968"/>
                      </a:cubicBezTo>
                      <a:cubicBezTo>
                        <a:pt x="292735" y="21290"/>
                        <a:pt x="271445" y="26612"/>
                        <a:pt x="250155" y="37257"/>
                      </a:cubicBezTo>
                      <a:cubicBezTo>
                        <a:pt x="228866" y="47902"/>
                        <a:pt x="207576" y="53224"/>
                        <a:pt x="186286" y="63870"/>
                      </a:cubicBezTo>
                      <a:cubicBezTo>
                        <a:pt x="164996" y="74514"/>
                        <a:pt x="138384" y="79837"/>
                        <a:pt x="122416" y="90482"/>
                      </a:cubicBezTo>
                      <a:cubicBezTo>
                        <a:pt x="101127" y="95804"/>
                        <a:pt x="79837" y="106449"/>
                        <a:pt x="63869" y="111771"/>
                      </a:cubicBezTo>
                      <a:cubicBezTo>
                        <a:pt x="21290" y="122416"/>
                        <a:pt x="0" y="127739"/>
                        <a:pt x="0" y="127739"/>
                      </a:cubicBezTo>
                      <a:close/>
                    </a:path>
                  </a:pathLst>
                </a:custGeom>
                <a:solidFill>
                  <a:srgbClr val="3F2203"/>
                </a:solidFill>
                <a:ln w="53196"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FA7A7708-7C11-4601-B7D0-4C60956AC81B}"/>
                    </a:ext>
                  </a:extLst>
                </p:cNvPr>
                <p:cNvSpPr/>
                <p:nvPr/>
              </p:nvSpPr>
              <p:spPr>
                <a:xfrm>
                  <a:off x="1647284" y="8338984"/>
                  <a:ext cx="79836" cy="79836"/>
                </a:xfrm>
                <a:custGeom>
                  <a:avLst/>
                  <a:gdLst>
                    <a:gd name="connsiteX0" fmla="*/ 0 w 79836"/>
                    <a:gd name="connsiteY0" fmla="*/ 0 h 79836"/>
                    <a:gd name="connsiteX1" fmla="*/ 0 w 79836"/>
                    <a:gd name="connsiteY1" fmla="*/ 0 h 79836"/>
                    <a:gd name="connsiteX2" fmla="*/ 15967 w 79836"/>
                    <a:gd name="connsiteY2" fmla="*/ 10645 h 79836"/>
                    <a:gd name="connsiteX3" fmla="*/ 42580 w 79836"/>
                    <a:gd name="connsiteY3" fmla="*/ 37257 h 79836"/>
                    <a:gd name="connsiteX4" fmla="*/ 58547 w 79836"/>
                    <a:gd name="connsiteY4" fmla="*/ 53224 h 79836"/>
                    <a:gd name="connsiteX5" fmla="*/ 69192 w 79836"/>
                    <a:gd name="connsiteY5" fmla="*/ 63869 h 79836"/>
                    <a:gd name="connsiteX6" fmla="*/ 79837 w 79836"/>
                    <a:gd name="connsiteY6" fmla="*/ 79837 h 79836"/>
                    <a:gd name="connsiteX7" fmla="*/ 63869 w 79836"/>
                    <a:gd name="connsiteY7" fmla="*/ 69192 h 79836"/>
                    <a:gd name="connsiteX8" fmla="*/ 47902 w 79836"/>
                    <a:gd name="connsiteY8" fmla="*/ 58547 h 79836"/>
                    <a:gd name="connsiteX9" fmla="*/ 31935 w 79836"/>
                    <a:gd name="connsiteY9" fmla="*/ 42579 h 79836"/>
                    <a:gd name="connsiteX10" fmla="*/ 15967 w 79836"/>
                    <a:gd name="connsiteY10" fmla="*/ 26612 h 79836"/>
                    <a:gd name="connsiteX11" fmla="*/ 5322 w 79836"/>
                    <a:gd name="connsiteY11" fmla="*/ 10645 h 79836"/>
                    <a:gd name="connsiteX12" fmla="*/ 0 w 79836"/>
                    <a:gd name="connsiteY12" fmla="*/ 0 h 7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836" h="79836">
                      <a:moveTo>
                        <a:pt x="0" y="0"/>
                      </a:moveTo>
                      <a:cubicBezTo>
                        <a:pt x="0" y="0"/>
                        <a:pt x="0" y="0"/>
                        <a:pt x="0" y="0"/>
                      </a:cubicBezTo>
                      <a:cubicBezTo>
                        <a:pt x="5322" y="5322"/>
                        <a:pt x="10645" y="5322"/>
                        <a:pt x="15967" y="10645"/>
                      </a:cubicBezTo>
                      <a:cubicBezTo>
                        <a:pt x="26612" y="15967"/>
                        <a:pt x="31935" y="26612"/>
                        <a:pt x="42580" y="37257"/>
                      </a:cubicBezTo>
                      <a:cubicBezTo>
                        <a:pt x="47902" y="42579"/>
                        <a:pt x="53225" y="47902"/>
                        <a:pt x="58547" y="53224"/>
                      </a:cubicBezTo>
                      <a:cubicBezTo>
                        <a:pt x="63869" y="58547"/>
                        <a:pt x="69192" y="63869"/>
                        <a:pt x="69192" y="63869"/>
                      </a:cubicBezTo>
                      <a:cubicBezTo>
                        <a:pt x="74514" y="69192"/>
                        <a:pt x="79837" y="79837"/>
                        <a:pt x="79837" y="79837"/>
                      </a:cubicBezTo>
                      <a:cubicBezTo>
                        <a:pt x="79837" y="79837"/>
                        <a:pt x="74514" y="74514"/>
                        <a:pt x="63869" y="69192"/>
                      </a:cubicBezTo>
                      <a:cubicBezTo>
                        <a:pt x="58547" y="63869"/>
                        <a:pt x="53225" y="63869"/>
                        <a:pt x="47902" y="58547"/>
                      </a:cubicBezTo>
                      <a:cubicBezTo>
                        <a:pt x="42580" y="53224"/>
                        <a:pt x="37257" y="47902"/>
                        <a:pt x="31935" y="42579"/>
                      </a:cubicBezTo>
                      <a:cubicBezTo>
                        <a:pt x="26612" y="37257"/>
                        <a:pt x="21290" y="31935"/>
                        <a:pt x="15967" y="26612"/>
                      </a:cubicBezTo>
                      <a:cubicBezTo>
                        <a:pt x="10645" y="21290"/>
                        <a:pt x="10645" y="15967"/>
                        <a:pt x="5322" y="10645"/>
                      </a:cubicBezTo>
                      <a:cubicBezTo>
                        <a:pt x="5322" y="5322"/>
                        <a:pt x="0" y="0"/>
                        <a:pt x="0" y="0"/>
                      </a:cubicBezTo>
                      <a:close/>
                    </a:path>
                  </a:pathLst>
                </a:custGeom>
                <a:solidFill>
                  <a:srgbClr val="3F2203"/>
                </a:solidFill>
                <a:ln w="53196" cap="flat">
                  <a:noFill/>
                  <a:prstDash val="solid"/>
                  <a:miter/>
                </a:ln>
              </p:spPr>
              <p:txBody>
                <a:bodyPr rtlCol="0" anchor="ctr"/>
                <a:lstStyle/>
                <a:p>
                  <a:endParaRPr lang="en-US"/>
                </a:p>
              </p:txBody>
            </p:sp>
          </p:grpSp>
          <p:sp>
            <p:nvSpPr>
              <p:cNvPr id="159" name="Freeform: Shape 158">
                <a:extLst>
                  <a:ext uri="{FF2B5EF4-FFF2-40B4-BE49-F238E27FC236}">
                    <a16:creationId xmlns:a16="http://schemas.microsoft.com/office/drawing/2014/main" id="{8F4E5E91-A37C-43E6-AE5B-DA0EB787922D}"/>
                  </a:ext>
                </a:extLst>
              </p:cNvPr>
              <p:cNvSpPr/>
              <p:nvPr/>
            </p:nvSpPr>
            <p:spPr>
              <a:xfrm>
                <a:off x="1492933" y="8168666"/>
                <a:ext cx="1298679" cy="715868"/>
              </a:xfrm>
              <a:custGeom>
                <a:avLst/>
                <a:gdLst>
                  <a:gd name="connsiteX0" fmla="*/ 1213520 w 1298679"/>
                  <a:gd name="connsiteY0" fmla="*/ 127739 h 715868"/>
                  <a:gd name="connsiteX1" fmla="*/ 1218843 w 1298679"/>
                  <a:gd name="connsiteY1" fmla="*/ 58547 h 715868"/>
                  <a:gd name="connsiteX2" fmla="*/ 1165618 w 1298679"/>
                  <a:gd name="connsiteY2" fmla="*/ 0 h 715868"/>
                  <a:gd name="connsiteX3" fmla="*/ 170319 w 1298679"/>
                  <a:gd name="connsiteY3" fmla="*/ 0 h 715868"/>
                  <a:gd name="connsiteX4" fmla="*/ 117094 w 1298679"/>
                  <a:gd name="connsiteY4" fmla="*/ 74514 h 715868"/>
                  <a:gd name="connsiteX5" fmla="*/ 138384 w 1298679"/>
                  <a:gd name="connsiteY5" fmla="*/ 122416 h 715868"/>
                  <a:gd name="connsiteX6" fmla="*/ 101127 w 1298679"/>
                  <a:gd name="connsiteY6" fmla="*/ 149028 h 715868"/>
                  <a:gd name="connsiteX7" fmla="*/ 0 w 1298679"/>
                  <a:gd name="connsiteY7" fmla="*/ 489665 h 715868"/>
                  <a:gd name="connsiteX8" fmla="*/ 250155 w 1298679"/>
                  <a:gd name="connsiteY8" fmla="*/ 675951 h 715868"/>
                  <a:gd name="connsiteX9" fmla="*/ 553536 w 1298679"/>
                  <a:gd name="connsiteY9" fmla="*/ 691918 h 715868"/>
                  <a:gd name="connsiteX10" fmla="*/ 649340 w 1298679"/>
                  <a:gd name="connsiteY10" fmla="*/ 431118 h 715868"/>
                  <a:gd name="connsiteX11" fmla="*/ 675952 w 1298679"/>
                  <a:gd name="connsiteY11" fmla="*/ 441763 h 715868"/>
                  <a:gd name="connsiteX12" fmla="*/ 766434 w 1298679"/>
                  <a:gd name="connsiteY12" fmla="*/ 659983 h 715868"/>
                  <a:gd name="connsiteX13" fmla="*/ 1053846 w 1298679"/>
                  <a:gd name="connsiteY13" fmla="*/ 697241 h 715868"/>
                  <a:gd name="connsiteX14" fmla="*/ 1298679 w 1298679"/>
                  <a:gd name="connsiteY14" fmla="*/ 596114 h 715868"/>
                  <a:gd name="connsiteX15" fmla="*/ 1213520 w 1298679"/>
                  <a:gd name="connsiteY15" fmla="*/ 127739 h 715868"/>
                  <a:gd name="connsiteX16" fmla="*/ 420474 w 1298679"/>
                  <a:gd name="connsiteY16" fmla="*/ 580147 h 715868"/>
                  <a:gd name="connsiteX17" fmla="*/ 117094 w 1298679"/>
                  <a:gd name="connsiteY17" fmla="*/ 574824 h 715868"/>
                  <a:gd name="connsiteX18" fmla="*/ 106449 w 1298679"/>
                  <a:gd name="connsiteY18" fmla="*/ 415151 h 715868"/>
                  <a:gd name="connsiteX19" fmla="*/ 170319 w 1298679"/>
                  <a:gd name="connsiteY19" fmla="*/ 250155 h 715868"/>
                  <a:gd name="connsiteX20" fmla="*/ 377894 w 1298679"/>
                  <a:gd name="connsiteY20" fmla="*/ 377894 h 715868"/>
                  <a:gd name="connsiteX21" fmla="*/ 420474 w 1298679"/>
                  <a:gd name="connsiteY21" fmla="*/ 580147 h 715868"/>
                  <a:gd name="connsiteX22" fmla="*/ 649340 w 1298679"/>
                  <a:gd name="connsiteY22" fmla="*/ 356604 h 715868"/>
                  <a:gd name="connsiteX23" fmla="*/ 340637 w 1298679"/>
                  <a:gd name="connsiteY23" fmla="*/ 244833 h 715868"/>
                  <a:gd name="connsiteX24" fmla="*/ 255478 w 1298679"/>
                  <a:gd name="connsiteY24" fmla="*/ 117094 h 715868"/>
                  <a:gd name="connsiteX25" fmla="*/ 431119 w 1298679"/>
                  <a:gd name="connsiteY25" fmla="*/ 106449 h 715868"/>
                  <a:gd name="connsiteX26" fmla="*/ 867560 w 1298679"/>
                  <a:gd name="connsiteY26" fmla="*/ 117094 h 715868"/>
                  <a:gd name="connsiteX27" fmla="*/ 1069814 w 1298679"/>
                  <a:gd name="connsiteY27" fmla="*/ 191608 h 715868"/>
                  <a:gd name="connsiteX28" fmla="*/ 649340 w 1298679"/>
                  <a:gd name="connsiteY28" fmla="*/ 356604 h 715868"/>
                  <a:gd name="connsiteX29" fmla="*/ 989977 w 1298679"/>
                  <a:gd name="connsiteY29" fmla="*/ 665306 h 715868"/>
                  <a:gd name="connsiteX30" fmla="*/ 872883 w 1298679"/>
                  <a:gd name="connsiteY30" fmla="*/ 393861 h 715868"/>
                  <a:gd name="connsiteX31" fmla="*/ 1112393 w 1298679"/>
                  <a:gd name="connsiteY31" fmla="*/ 308702 h 715868"/>
                  <a:gd name="connsiteX32" fmla="*/ 1208198 w 1298679"/>
                  <a:gd name="connsiteY32" fmla="*/ 372571 h 715868"/>
                  <a:gd name="connsiteX33" fmla="*/ 1229488 w 1298679"/>
                  <a:gd name="connsiteY33" fmla="*/ 505632 h 715868"/>
                  <a:gd name="connsiteX34" fmla="*/ 989977 w 1298679"/>
                  <a:gd name="connsiteY34" fmla="*/ 665306 h 7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98679" h="715868">
                    <a:moveTo>
                      <a:pt x="1213520" y="127739"/>
                    </a:moveTo>
                    <a:cubicBezTo>
                      <a:pt x="1202875" y="95804"/>
                      <a:pt x="1245455" y="95804"/>
                      <a:pt x="1218843" y="58547"/>
                    </a:cubicBezTo>
                    <a:cubicBezTo>
                      <a:pt x="1186908" y="21290"/>
                      <a:pt x="1165618" y="0"/>
                      <a:pt x="1165618" y="0"/>
                    </a:cubicBezTo>
                    <a:lnTo>
                      <a:pt x="170319" y="0"/>
                    </a:lnTo>
                    <a:cubicBezTo>
                      <a:pt x="170319" y="0"/>
                      <a:pt x="95804" y="53224"/>
                      <a:pt x="117094" y="74514"/>
                    </a:cubicBezTo>
                    <a:cubicBezTo>
                      <a:pt x="138384" y="95804"/>
                      <a:pt x="138384" y="122416"/>
                      <a:pt x="138384" y="122416"/>
                    </a:cubicBezTo>
                    <a:cubicBezTo>
                      <a:pt x="138384" y="122416"/>
                      <a:pt x="117094" y="95804"/>
                      <a:pt x="101127" y="149028"/>
                    </a:cubicBezTo>
                    <a:lnTo>
                      <a:pt x="0" y="489665"/>
                    </a:lnTo>
                    <a:cubicBezTo>
                      <a:pt x="21290" y="558857"/>
                      <a:pt x="63869" y="617404"/>
                      <a:pt x="250155" y="675951"/>
                    </a:cubicBezTo>
                    <a:cubicBezTo>
                      <a:pt x="436441" y="734498"/>
                      <a:pt x="532246" y="718530"/>
                      <a:pt x="553536" y="691918"/>
                    </a:cubicBezTo>
                    <a:cubicBezTo>
                      <a:pt x="628050" y="505632"/>
                      <a:pt x="649340" y="431118"/>
                      <a:pt x="649340" y="431118"/>
                    </a:cubicBezTo>
                    <a:lnTo>
                      <a:pt x="675952" y="441763"/>
                    </a:lnTo>
                    <a:lnTo>
                      <a:pt x="766434" y="659983"/>
                    </a:lnTo>
                    <a:cubicBezTo>
                      <a:pt x="793046" y="681273"/>
                      <a:pt x="888850" y="729175"/>
                      <a:pt x="1053846" y="697241"/>
                    </a:cubicBezTo>
                    <a:cubicBezTo>
                      <a:pt x="1218843" y="665306"/>
                      <a:pt x="1298679" y="596114"/>
                      <a:pt x="1298679" y="596114"/>
                    </a:cubicBezTo>
                    <a:cubicBezTo>
                      <a:pt x="1298679" y="596114"/>
                      <a:pt x="1277390" y="250155"/>
                      <a:pt x="1213520" y="127739"/>
                    </a:cubicBezTo>
                    <a:close/>
                    <a:moveTo>
                      <a:pt x="420474" y="580147"/>
                    </a:moveTo>
                    <a:cubicBezTo>
                      <a:pt x="399184" y="670628"/>
                      <a:pt x="228866" y="638693"/>
                      <a:pt x="117094" y="574824"/>
                    </a:cubicBezTo>
                    <a:cubicBezTo>
                      <a:pt x="5322" y="516277"/>
                      <a:pt x="63869" y="441763"/>
                      <a:pt x="106449" y="415151"/>
                    </a:cubicBezTo>
                    <a:cubicBezTo>
                      <a:pt x="149029" y="393861"/>
                      <a:pt x="111772" y="207575"/>
                      <a:pt x="170319" y="250155"/>
                    </a:cubicBezTo>
                    <a:cubicBezTo>
                      <a:pt x="170319" y="250155"/>
                      <a:pt x="255478" y="335314"/>
                      <a:pt x="377894" y="377894"/>
                    </a:cubicBezTo>
                    <a:cubicBezTo>
                      <a:pt x="505633" y="420473"/>
                      <a:pt x="441764" y="489665"/>
                      <a:pt x="420474" y="580147"/>
                    </a:cubicBezTo>
                    <a:close/>
                    <a:moveTo>
                      <a:pt x="649340" y="356604"/>
                    </a:moveTo>
                    <a:cubicBezTo>
                      <a:pt x="564180" y="356604"/>
                      <a:pt x="420474" y="287412"/>
                      <a:pt x="340637" y="244833"/>
                    </a:cubicBezTo>
                    <a:cubicBezTo>
                      <a:pt x="260800" y="207575"/>
                      <a:pt x="180964" y="111771"/>
                      <a:pt x="255478" y="117094"/>
                    </a:cubicBezTo>
                    <a:cubicBezTo>
                      <a:pt x="255478" y="117094"/>
                      <a:pt x="292735" y="90482"/>
                      <a:pt x="431119" y="106449"/>
                    </a:cubicBezTo>
                    <a:cubicBezTo>
                      <a:pt x="569503" y="122416"/>
                      <a:pt x="707887" y="143706"/>
                      <a:pt x="867560" y="117094"/>
                    </a:cubicBezTo>
                    <a:cubicBezTo>
                      <a:pt x="1027234" y="90482"/>
                      <a:pt x="1256100" y="117094"/>
                      <a:pt x="1069814" y="191608"/>
                    </a:cubicBezTo>
                    <a:cubicBezTo>
                      <a:pt x="888850" y="271445"/>
                      <a:pt x="734499" y="356604"/>
                      <a:pt x="649340" y="356604"/>
                    </a:cubicBezTo>
                    <a:close/>
                    <a:moveTo>
                      <a:pt x="989977" y="665306"/>
                    </a:moveTo>
                    <a:cubicBezTo>
                      <a:pt x="867560" y="675951"/>
                      <a:pt x="777079" y="399183"/>
                      <a:pt x="872883" y="393861"/>
                    </a:cubicBezTo>
                    <a:cubicBezTo>
                      <a:pt x="872883" y="393861"/>
                      <a:pt x="1005944" y="367249"/>
                      <a:pt x="1112393" y="308702"/>
                    </a:cubicBezTo>
                    <a:cubicBezTo>
                      <a:pt x="1218843" y="250155"/>
                      <a:pt x="1229488" y="329992"/>
                      <a:pt x="1208198" y="372571"/>
                    </a:cubicBezTo>
                    <a:cubicBezTo>
                      <a:pt x="1186908" y="409828"/>
                      <a:pt x="1213520" y="399183"/>
                      <a:pt x="1229488" y="505632"/>
                    </a:cubicBezTo>
                    <a:cubicBezTo>
                      <a:pt x="1245455" y="606759"/>
                      <a:pt x="1112393" y="654661"/>
                      <a:pt x="989977" y="665306"/>
                    </a:cubicBezTo>
                    <a:close/>
                  </a:path>
                </a:pathLst>
              </a:custGeom>
              <a:solidFill>
                <a:srgbClr val="613906">
                  <a:alpha val="30000"/>
                </a:srgbClr>
              </a:solidFill>
              <a:ln w="53196" cap="flat">
                <a:noFill/>
                <a:prstDash val="solid"/>
                <a:miter/>
              </a:ln>
            </p:spPr>
            <p:txBody>
              <a:bodyPr rtlCol="0" anchor="ctr"/>
              <a:lstStyle/>
              <a:p>
                <a:endParaRPr lang="en-US"/>
              </a:p>
            </p:txBody>
          </p:sp>
          <p:grpSp>
            <p:nvGrpSpPr>
              <p:cNvPr id="160" name="Graphic 19">
                <a:extLst>
                  <a:ext uri="{FF2B5EF4-FFF2-40B4-BE49-F238E27FC236}">
                    <a16:creationId xmlns:a16="http://schemas.microsoft.com/office/drawing/2014/main" id="{C767C2CB-2AE1-4B44-B64B-FD0CBE2FC42D}"/>
                  </a:ext>
                </a:extLst>
              </p:cNvPr>
              <p:cNvGrpSpPr/>
              <p:nvPr/>
            </p:nvGrpSpPr>
            <p:grpSpPr>
              <a:xfrm>
                <a:off x="1540184" y="8275335"/>
                <a:ext cx="1183545" cy="616591"/>
                <a:chOff x="1540184" y="8275335"/>
                <a:chExt cx="1183545" cy="616591"/>
              </a:xfrm>
            </p:grpSpPr>
            <p:sp>
              <p:nvSpPr>
                <p:cNvPr id="161" name="Freeform: Shape 160">
                  <a:extLst>
                    <a:ext uri="{FF2B5EF4-FFF2-40B4-BE49-F238E27FC236}">
                      <a16:creationId xmlns:a16="http://schemas.microsoft.com/office/drawing/2014/main" id="{AFF56D5A-B46B-4CE0-90EB-82FEF87D2946}"/>
                    </a:ext>
                  </a:extLst>
                </p:cNvPr>
                <p:cNvSpPr/>
                <p:nvPr/>
              </p:nvSpPr>
              <p:spPr>
                <a:xfrm>
                  <a:off x="1724056" y="8275335"/>
                  <a:ext cx="915793" cy="255256"/>
                </a:xfrm>
                <a:custGeom>
                  <a:avLst/>
                  <a:gdLst>
                    <a:gd name="connsiteX0" fmla="*/ 641760 w 915793"/>
                    <a:gd name="connsiteY0" fmla="*/ 15747 h 255256"/>
                    <a:gd name="connsiteX1" fmla="*/ 205318 w 915793"/>
                    <a:gd name="connsiteY1" fmla="*/ 5102 h 255256"/>
                    <a:gd name="connsiteX2" fmla="*/ 29677 w 915793"/>
                    <a:gd name="connsiteY2" fmla="*/ 15747 h 255256"/>
                    <a:gd name="connsiteX3" fmla="*/ 114837 w 915793"/>
                    <a:gd name="connsiteY3" fmla="*/ 143486 h 255256"/>
                    <a:gd name="connsiteX4" fmla="*/ 423539 w 915793"/>
                    <a:gd name="connsiteY4" fmla="*/ 255257 h 255256"/>
                    <a:gd name="connsiteX5" fmla="*/ 849336 w 915793"/>
                    <a:gd name="connsiteY5" fmla="*/ 90261 h 255256"/>
                    <a:gd name="connsiteX6" fmla="*/ 641760 w 915793"/>
                    <a:gd name="connsiteY6" fmla="*/ 15747 h 255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5793" h="255256">
                      <a:moveTo>
                        <a:pt x="641760" y="15747"/>
                      </a:moveTo>
                      <a:cubicBezTo>
                        <a:pt x="482086" y="42359"/>
                        <a:pt x="343702" y="21069"/>
                        <a:pt x="205318" y="5102"/>
                      </a:cubicBezTo>
                      <a:cubicBezTo>
                        <a:pt x="66934" y="-10865"/>
                        <a:pt x="29677" y="15747"/>
                        <a:pt x="29677" y="15747"/>
                      </a:cubicBezTo>
                      <a:cubicBezTo>
                        <a:pt x="-44837" y="10425"/>
                        <a:pt x="35000" y="100906"/>
                        <a:pt x="114837" y="143486"/>
                      </a:cubicBezTo>
                      <a:cubicBezTo>
                        <a:pt x="194673" y="180743"/>
                        <a:pt x="338380" y="255257"/>
                        <a:pt x="423539" y="255257"/>
                      </a:cubicBezTo>
                      <a:cubicBezTo>
                        <a:pt x="508698" y="255257"/>
                        <a:pt x="663050" y="170098"/>
                        <a:pt x="849336" y="90261"/>
                      </a:cubicBezTo>
                      <a:cubicBezTo>
                        <a:pt x="1030299" y="15747"/>
                        <a:pt x="801433" y="-10865"/>
                        <a:pt x="641760" y="15747"/>
                      </a:cubicBezTo>
                      <a:close/>
                    </a:path>
                  </a:pathLst>
                </a:custGeom>
                <a:noFill/>
                <a:ln w="53196"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B903E47-73DE-4F22-883F-FEB400E57ECF}"/>
                    </a:ext>
                  </a:extLst>
                </p:cNvPr>
                <p:cNvSpPr/>
                <p:nvPr/>
              </p:nvSpPr>
              <p:spPr>
                <a:xfrm>
                  <a:off x="1540184" y="8412517"/>
                  <a:ext cx="402772" cy="392340"/>
                </a:xfrm>
                <a:custGeom>
                  <a:avLst/>
                  <a:gdLst>
                    <a:gd name="connsiteX0" fmla="*/ 117746 w 402772"/>
                    <a:gd name="connsiteY0" fmla="*/ 6304 h 392340"/>
                    <a:gd name="connsiteX1" fmla="*/ 53876 w 402772"/>
                    <a:gd name="connsiteY1" fmla="*/ 171300 h 392340"/>
                    <a:gd name="connsiteX2" fmla="*/ 64521 w 402772"/>
                    <a:gd name="connsiteY2" fmla="*/ 330973 h 392340"/>
                    <a:gd name="connsiteX3" fmla="*/ 367901 w 402772"/>
                    <a:gd name="connsiteY3" fmla="*/ 336296 h 392340"/>
                    <a:gd name="connsiteX4" fmla="*/ 325322 w 402772"/>
                    <a:gd name="connsiteY4" fmla="*/ 134043 h 392340"/>
                    <a:gd name="connsiteX5" fmla="*/ 117746 w 402772"/>
                    <a:gd name="connsiteY5" fmla="*/ 6304 h 392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772" h="392340">
                      <a:moveTo>
                        <a:pt x="117746" y="6304"/>
                      </a:moveTo>
                      <a:cubicBezTo>
                        <a:pt x="59199" y="-36276"/>
                        <a:pt x="96456" y="150010"/>
                        <a:pt x="53876" y="171300"/>
                      </a:cubicBezTo>
                      <a:cubicBezTo>
                        <a:pt x="11297" y="192590"/>
                        <a:pt x="-47250" y="272426"/>
                        <a:pt x="64521" y="330973"/>
                      </a:cubicBezTo>
                      <a:cubicBezTo>
                        <a:pt x="176293" y="394842"/>
                        <a:pt x="351934" y="426777"/>
                        <a:pt x="367901" y="336296"/>
                      </a:cubicBezTo>
                      <a:cubicBezTo>
                        <a:pt x="389191" y="245814"/>
                        <a:pt x="453061" y="176622"/>
                        <a:pt x="325322" y="134043"/>
                      </a:cubicBezTo>
                      <a:cubicBezTo>
                        <a:pt x="202905" y="91463"/>
                        <a:pt x="117746" y="6304"/>
                        <a:pt x="117746" y="6304"/>
                      </a:cubicBezTo>
                      <a:close/>
                    </a:path>
                  </a:pathLst>
                </a:custGeom>
                <a:noFill/>
                <a:ln w="53196"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A42581BA-6FE5-4191-8780-E48BD5BB1D87}"/>
                    </a:ext>
                  </a:extLst>
                </p:cNvPr>
                <p:cNvSpPr/>
                <p:nvPr/>
              </p:nvSpPr>
              <p:spPr>
                <a:xfrm>
                  <a:off x="2323360" y="8452073"/>
                  <a:ext cx="400369" cy="377229"/>
                </a:xfrm>
                <a:custGeom>
                  <a:avLst/>
                  <a:gdLst>
                    <a:gd name="connsiteX0" fmla="*/ 399061 w 400369"/>
                    <a:gd name="connsiteY0" fmla="*/ 216903 h 377229"/>
                    <a:gd name="connsiteX1" fmla="*/ 377771 w 400369"/>
                    <a:gd name="connsiteY1" fmla="*/ 83842 h 377229"/>
                    <a:gd name="connsiteX2" fmla="*/ 281967 w 400369"/>
                    <a:gd name="connsiteY2" fmla="*/ 19973 h 377229"/>
                    <a:gd name="connsiteX3" fmla="*/ 42456 w 400369"/>
                    <a:gd name="connsiteY3" fmla="*/ 105132 h 377229"/>
                    <a:gd name="connsiteX4" fmla="*/ 159550 w 400369"/>
                    <a:gd name="connsiteY4" fmla="*/ 376577 h 377229"/>
                    <a:gd name="connsiteX5" fmla="*/ 399061 w 400369"/>
                    <a:gd name="connsiteY5" fmla="*/ 216903 h 37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369" h="377229">
                      <a:moveTo>
                        <a:pt x="399061" y="216903"/>
                      </a:moveTo>
                      <a:cubicBezTo>
                        <a:pt x="383093" y="110454"/>
                        <a:pt x="356481" y="121099"/>
                        <a:pt x="377771" y="83842"/>
                      </a:cubicBezTo>
                      <a:cubicBezTo>
                        <a:pt x="399061" y="46585"/>
                        <a:pt x="388416" y="-38574"/>
                        <a:pt x="281967" y="19973"/>
                      </a:cubicBezTo>
                      <a:cubicBezTo>
                        <a:pt x="175518" y="78520"/>
                        <a:pt x="42456" y="105132"/>
                        <a:pt x="42456" y="105132"/>
                      </a:cubicBezTo>
                      <a:cubicBezTo>
                        <a:pt x="-58671" y="110454"/>
                        <a:pt x="37134" y="392544"/>
                        <a:pt x="159550" y="376577"/>
                      </a:cubicBezTo>
                      <a:cubicBezTo>
                        <a:pt x="281967" y="371254"/>
                        <a:pt x="415028" y="323352"/>
                        <a:pt x="399061" y="216903"/>
                      </a:cubicBezTo>
                      <a:close/>
                    </a:path>
                  </a:pathLst>
                </a:custGeom>
                <a:noFill/>
                <a:ln w="53196"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6AE3B012-D031-4101-B28D-1C276506561A}"/>
                    </a:ext>
                  </a:extLst>
                </p:cNvPr>
                <p:cNvSpPr/>
                <p:nvPr/>
              </p:nvSpPr>
              <p:spPr>
                <a:xfrm>
                  <a:off x="1870828" y="8466723"/>
                  <a:ext cx="777078" cy="425204"/>
                </a:xfrm>
                <a:custGeom>
                  <a:avLst/>
                  <a:gdLst>
                    <a:gd name="connsiteX0" fmla="*/ 415152 w 777078"/>
                    <a:gd name="connsiteY0" fmla="*/ 308702 h 425204"/>
                    <a:gd name="connsiteX1" fmla="*/ 404507 w 777078"/>
                    <a:gd name="connsiteY1" fmla="*/ 223543 h 425204"/>
                    <a:gd name="connsiteX2" fmla="*/ 383217 w 777078"/>
                    <a:gd name="connsiteY2" fmla="*/ 175640 h 425204"/>
                    <a:gd name="connsiteX3" fmla="*/ 580148 w 777078"/>
                    <a:gd name="connsiteY3" fmla="*/ 0 h 425204"/>
                    <a:gd name="connsiteX4" fmla="*/ 207576 w 777078"/>
                    <a:gd name="connsiteY4" fmla="*/ 95804 h 425204"/>
                    <a:gd name="connsiteX5" fmla="*/ 5322 w 777078"/>
                    <a:gd name="connsiteY5" fmla="*/ 58547 h 425204"/>
                    <a:gd name="connsiteX6" fmla="*/ 154351 w 777078"/>
                    <a:gd name="connsiteY6" fmla="*/ 133061 h 425204"/>
                    <a:gd name="connsiteX7" fmla="*/ 79837 w 777078"/>
                    <a:gd name="connsiteY7" fmla="*/ 388538 h 425204"/>
                    <a:gd name="connsiteX8" fmla="*/ 0 w 777078"/>
                    <a:gd name="connsiteY8" fmla="*/ 415151 h 425204"/>
                    <a:gd name="connsiteX9" fmla="*/ 180964 w 777078"/>
                    <a:gd name="connsiteY9" fmla="*/ 399183 h 425204"/>
                    <a:gd name="connsiteX10" fmla="*/ 276768 w 777078"/>
                    <a:gd name="connsiteY10" fmla="*/ 138384 h 425204"/>
                    <a:gd name="connsiteX11" fmla="*/ 303380 w 777078"/>
                    <a:gd name="connsiteY11" fmla="*/ 149028 h 425204"/>
                    <a:gd name="connsiteX12" fmla="*/ 393862 w 777078"/>
                    <a:gd name="connsiteY12" fmla="*/ 367248 h 425204"/>
                    <a:gd name="connsiteX13" fmla="*/ 681274 w 777078"/>
                    <a:gd name="connsiteY13" fmla="*/ 404506 h 425204"/>
                    <a:gd name="connsiteX14" fmla="*/ 777079 w 777078"/>
                    <a:gd name="connsiteY14" fmla="*/ 377894 h 425204"/>
                    <a:gd name="connsiteX15" fmla="*/ 745144 w 777078"/>
                    <a:gd name="connsiteY15" fmla="*/ 383216 h 425204"/>
                    <a:gd name="connsiteX16" fmla="*/ 415152 w 777078"/>
                    <a:gd name="connsiteY16" fmla="*/ 308702 h 425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7078" h="425204">
                      <a:moveTo>
                        <a:pt x="415152" y="308702"/>
                      </a:moveTo>
                      <a:cubicBezTo>
                        <a:pt x="388539" y="260800"/>
                        <a:pt x="345960" y="196930"/>
                        <a:pt x="404507" y="223543"/>
                      </a:cubicBezTo>
                      <a:cubicBezTo>
                        <a:pt x="457731" y="244832"/>
                        <a:pt x="489666" y="244832"/>
                        <a:pt x="383217" y="175640"/>
                      </a:cubicBezTo>
                      <a:cubicBezTo>
                        <a:pt x="282090" y="106449"/>
                        <a:pt x="399184" y="101126"/>
                        <a:pt x="580148" y="0"/>
                      </a:cubicBezTo>
                      <a:cubicBezTo>
                        <a:pt x="404507" y="53224"/>
                        <a:pt x="324670" y="117094"/>
                        <a:pt x="207576" y="95804"/>
                      </a:cubicBezTo>
                      <a:cubicBezTo>
                        <a:pt x="90482" y="74514"/>
                        <a:pt x="5322" y="58547"/>
                        <a:pt x="5322" y="58547"/>
                      </a:cubicBezTo>
                      <a:cubicBezTo>
                        <a:pt x="5322" y="58547"/>
                        <a:pt x="74514" y="95804"/>
                        <a:pt x="154351" y="133061"/>
                      </a:cubicBezTo>
                      <a:cubicBezTo>
                        <a:pt x="228866" y="170318"/>
                        <a:pt x="133061" y="314024"/>
                        <a:pt x="79837" y="388538"/>
                      </a:cubicBezTo>
                      <a:cubicBezTo>
                        <a:pt x="63869" y="409828"/>
                        <a:pt x="37257" y="415151"/>
                        <a:pt x="0" y="415151"/>
                      </a:cubicBezTo>
                      <a:cubicBezTo>
                        <a:pt x="106449" y="436440"/>
                        <a:pt x="164996" y="420473"/>
                        <a:pt x="180964" y="399183"/>
                      </a:cubicBezTo>
                      <a:cubicBezTo>
                        <a:pt x="255478" y="212898"/>
                        <a:pt x="276768" y="138384"/>
                        <a:pt x="276768" y="138384"/>
                      </a:cubicBezTo>
                      <a:lnTo>
                        <a:pt x="303380" y="149028"/>
                      </a:lnTo>
                      <a:lnTo>
                        <a:pt x="393862" y="367248"/>
                      </a:lnTo>
                      <a:cubicBezTo>
                        <a:pt x="420474" y="388538"/>
                        <a:pt x="516278" y="436440"/>
                        <a:pt x="681274" y="404506"/>
                      </a:cubicBezTo>
                      <a:cubicBezTo>
                        <a:pt x="718532" y="399183"/>
                        <a:pt x="750466" y="388538"/>
                        <a:pt x="777079" y="377894"/>
                      </a:cubicBezTo>
                      <a:cubicBezTo>
                        <a:pt x="766434" y="377894"/>
                        <a:pt x="755789" y="383216"/>
                        <a:pt x="745144" y="383216"/>
                      </a:cubicBezTo>
                      <a:cubicBezTo>
                        <a:pt x="542891" y="441763"/>
                        <a:pt x="441764" y="356604"/>
                        <a:pt x="415152" y="308702"/>
                      </a:cubicBezTo>
                      <a:close/>
                    </a:path>
                  </a:pathLst>
                </a:custGeom>
                <a:solidFill>
                  <a:srgbClr val="613906">
                    <a:alpha val="30000"/>
                  </a:srgbClr>
                </a:solidFill>
                <a:ln w="53196" cap="flat">
                  <a:noFill/>
                  <a:prstDash val="solid"/>
                  <a:miter/>
                </a:ln>
              </p:spPr>
              <p:txBody>
                <a:bodyPr rtlCol="0" anchor="ctr"/>
                <a:lstStyle/>
                <a:p>
                  <a:endParaRPr lang="en-US"/>
                </a:p>
              </p:txBody>
            </p:sp>
          </p:grpSp>
          <p:sp>
            <p:nvSpPr>
              <p:cNvPr id="165" name="Freeform: Shape 164">
                <a:extLst>
                  <a:ext uri="{FF2B5EF4-FFF2-40B4-BE49-F238E27FC236}">
                    <a16:creationId xmlns:a16="http://schemas.microsoft.com/office/drawing/2014/main" id="{176C38E6-0C1D-4482-AC28-ED5F43181051}"/>
                  </a:ext>
                </a:extLst>
              </p:cNvPr>
              <p:cNvSpPr/>
              <p:nvPr/>
            </p:nvSpPr>
            <p:spPr>
              <a:xfrm>
                <a:off x="1804104" y="8370482"/>
                <a:ext cx="480425" cy="144315"/>
              </a:xfrm>
              <a:custGeom>
                <a:avLst/>
                <a:gdLst>
                  <a:gd name="connsiteX0" fmla="*/ 34789 w 480425"/>
                  <a:gd name="connsiteY0" fmla="*/ 11082 h 144315"/>
                  <a:gd name="connsiteX1" fmla="*/ 455263 w 480425"/>
                  <a:gd name="connsiteY1" fmla="*/ 106886 h 144315"/>
                  <a:gd name="connsiteX2" fmla="*/ 284944 w 480425"/>
                  <a:gd name="connsiteY2" fmla="*/ 138821 h 144315"/>
                  <a:gd name="connsiteX3" fmla="*/ 34789 w 480425"/>
                  <a:gd name="connsiteY3" fmla="*/ 11082 h 144315"/>
                </a:gdLst>
                <a:ahLst/>
                <a:cxnLst>
                  <a:cxn ang="0">
                    <a:pos x="connsiteX0" y="connsiteY0"/>
                  </a:cxn>
                  <a:cxn ang="0">
                    <a:pos x="connsiteX1" y="connsiteY1"/>
                  </a:cxn>
                  <a:cxn ang="0">
                    <a:pos x="connsiteX2" y="connsiteY2"/>
                  </a:cxn>
                  <a:cxn ang="0">
                    <a:pos x="connsiteX3" y="connsiteY3"/>
                  </a:cxn>
                </a:cxnLst>
                <a:rect l="l" t="t" r="r" b="b"/>
                <a:pathLst>
                  <a:path w="480425" h="144315">
                    <a:moveTo>
                      <a:pt x="34789" y="11082"/>
                    </a:moveTo>
                    <a:cubicBezTo>
                      <a:pt x="34789" y="11082"/>
                      <a:pt x="268977" y="160111"/>
                      <a:pt x="455263" y="106886"/>
                    </a:cubicBezTo>
                    <a:cubicBezTo>
                      <a:pt x="529777" y="85596"/>
                      <a:pt x="428651" y="165433"/>
                      <a:pt x="284944" y="138821"/>
                    </a:cubicBezTo>
                    <a:cubicBezTo>
                      <a:pt x="141238" y="112209"/>
                      <a:pt x="-87628" y="-42142"/>
                      <a:pt x="34789" y="11082"/>
                    </a:cubicBezTo>
                    <a:close/>
                  </a:path>
                </a:pathLst>
              </a:custGeom>
              <a:solidFill>
                <a:srgbClr val="613906">
                  <a:alpha val="40000"/>
                </a:srgbClr>
              </a:solidFill>
              <a:ln w="53196"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85A580EE-7B5F-47E9-9631-E1383319D52D}"/>
                  </a:ext>
                </a:extLst>
              </p:cNvPr>
              <p:cNvSpPr/>
              <p:nvPr/>
            </p:nvSpPr>
            <p:spPr>
              <a:xfrm rot="-1406405">
                <a:off x="2312178" y="8445750"/>
                <a:ext cx="31935" cy="21290"/>
              </a:xfrm>
              <a:custGeom>
                <a:avLst/>
                <a:gdLst>
                  <a:gd name="connsiteX0" fmla="*/ 31936 w 31935"/>
                  <a:gd name="connsiteY0" fmla="*/ 10645 h 21290"/>
                  <a:gd name="connsiteX1" fmla="*/ 15968 w 31935"/>
                  <a:gd name="connsiteY1" fmla="*/ 21290 h 21290"/>
                  <a:gd name="connsiteX2" fmla="*/ 0 w 31935"/>
                  <a:gd name="connsiteY2" fmla="*/ 10645 h 21290"/>
                  <a:gd name="connsiteX3" fmla="*/ 15968 w 31935"/>
                  <a:gd name="connsiteY3" fmla="*/ 0 h 21290"/>
                  <a:gd name="connsiteX4" fmla="*/ 31936 w 31935"/>
                  <a:gd name="connsiteY4" fmla="*/ 10645 h 21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5" h="21290">
                    <a:moveTo>
                      <a:pt x="31936" y="10645"/>
                    </a:moveTo>
                    <a:cubicBezTo>
                      <a:pt x="31936" y="16524"/>
                      <a:pt x="24787" y="21290"/>
                      <a:pt x="15968" y="21290"/>
                    </a:cubicBezTo>
                    <a:cubicBezTo>
                      <a:pt x="7149" y="21290"/>
                      <a:pt x="0" y="16524"/>
                      <a:pt x="0" y="10645"/>
                    </a:cubicBezTo>
                    <a:cubicBezTo>
                      <a:pt x="0" y="4766"/>
                      <a:pt x="7149" y="0"/>
                      <a:pt x="15968" y="0"/>
                    </a:cubicBezTo>
                    <a:cubicBezTo>
                      <a:pt x="24787" y="0"/>
                      <a:pt x="31936" y="4766"/>
                      <a:pt x="31936" y="10645"/>
                    </a:cubicBezTo>
                    <a:close/>
                  </a:path>
                </a:pathLst>
              </a:custGeom>
              <a:solidFill>
                <a:srgbClr val="613906">
                  <a:alpha val="40000"/>
                </a:srgbClr>
              </a:solidFill>
              <a:ln w="5319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C42E41A0-E53B-4252-872A-67E891AD945F}"/>
                  </a:ext>
                </a:extLst>
              </p:cNvPr>
              <p:cNvSpPr/>
              <p:nvPr/>
            </p:nvSpPr>
            <p:spPr>
              <a:xfrm>
                <a:off x="2620655" y="8793370"/>
                <a:ext cx="170764" cy="90521"/>
              </a:xfrm>
              <a:custGeom>
                <a:avLst/>
                <a:gdLst>
                  <a:gd name="connsiteX0" fmla="*/ 27251 w 170764"/>
                  <a:gd name="connsiteY0" fmla="*/ 61891 h 90521"/>
                  <a:gd name="connsiteX1" fmla="*/ 149668 w 170764"/>
                  <a:gd name="connsiteY1" fmla="*/ 8667 h 90521"/>
                  <a:gd name="connsiteX2" fmla="*/ 80476 w 170764"/>
                  <a:gd name="connsiteY2" fmla="*/ 77859 h 90521"/>
                  <a:gd name="connsiteX3" fmla="*/ 27251 w 170764"/>
                  <a:gd name="connsiteY3" fmla="*/ 61891 h 90521"/>
                </a:gdLst>
                <a:ahLst/>
                <a:cxnLst>
                  <a:cxn ang="0">
                    <a:pos x="connsiteX0" y="connsiteY0"/>
                  </a:cxn>
                  <a:cxn ang="0">
                    <a:pos x="connsiteX1" y="connsiteY1"/>
                  </a:cxn>
                  <a:cxn ang="0">
                    <a:pos x="connsiteX2" y="connsiteY2"/>
                  </a:cxn>
                  <a:cxn ang="0">
                    <a:pos x="connsiteX3" y="connsiteY3"/>
                  </a:cxn>
                </a:cxnLst>
                <a:rect l="l" t="t" r="r" b="b"/>
                <a:pathLst>
                  <a:path w="170764" h="90521">
                    <a:moveTo>
                      <a:pt x="27251" y="61891"/>
                    </a:moveTo>
                    <a:cubicBezTo>
                      <a:pt x="27251" y="61891"/>
                      <a:pt x="107088" y="40601"/>
                      <a:pt x="149668" y="8667"/>
                    </a:cubicBezTo>
                    <a:cubicBezTo>
                      <a:pt x="192247" y="-23268"/>
                      <a:pt x="170957" y="40601"/>
                      <a:pt x="80476" y="77859"/>
                    </a:cubicBezTo>
                    <a:cubicBezTo>
                      <a:pt x="-15329" y="109793"/>
                      <a:pt x="-15329" y="72536"/>
                      <a:pt x="27251" y="61891"/>
                    </a:cubicBezTo>
                    <a:close/>
                  </a:path>
                </a:pathLst>
              </a:custGeom>
              <a:solidFill>
                <a:srgbClr val="613906">
                  <a:alpha val="40000"/>
                </a:srgbClr>
              </a:solidFill>
              <a:ln w="53196"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A5978CA5-6134-4063-90B7-1FFE3642DFF2}"/>
                  </a:ext>
                </a:extLst>
              </p:cNvPr>
              <p:cNvSpPr/>
              <p:nvPr/>
            </p:nvSpPr>
            <p:spPr>
              <a:xfrm>
                <a:off x="1462337" y="8708414"/>
                <a:ext cx="141698" cy="136235"/>
              </a:xfrm>
              <a:custGeom>
                <a:avLst/>
                <a:gdLst>
                  <a:gd name="connsiteX0" fmla="*/ 121078 w 141698"/>
                  <a:gd name="connsiteY0" fmla="*/ 104269 h 136235"/>
                  <a:gd name="connsiteX1" fmla="*/ 19951 w 141698"/>
                  <a:gd name="connsiteY1" fmla="*/ 13787 h 136235"/>
                  <a:gd name="connsiteX2" fmla="*/ 67853 w 141698"/>
                  <a:gd name="connsiteY2" fmla="*/ 98946 h 136235"/>
                  <a:gd name="connsiteX3" fmla="*/ 121078 w 141698"/>
                  <a:gd name="connsiteY3" fmla="*/ 104269 h 136235"/>
                </a:gdLst>
                <a:ahLst/>
                <a:cxnLst>
                  <a:cxn ang="0">
                    <a:pos x="connsiteX0" y="connsiteY0"/>
                  </a:cxn>
                  <a:cxn ang="0">
                    <a:pos x="connsiteX1" y="connsiteY1"/>
                  </a:cxn>
                  <a:cxn ang="0">
                    <a:pos x="connsiteX2" y="connsiteY2"/>
                  </a:cxn>
                  <a:cxn ang="0">
                    <a:pos x="connsiteX3" y="connsiteY3"/>
                  </a:cxn>
                </a:cxnLst>
                <a:rect l="l" t="t" r="r" b="b"/>
                <a:pathLst>
                  <a:path w="141698" h="136235">
                    <a:moveTo>
                      <a:pt x="121078" y="104269"/>
                    </a:moveTo>
                    <a:cubicBezTo>
                      <a:pt x="121078" y="104269"/>
                      <a:pt x="51886" y="56366"/>
                      <a:pt x="19951" y="13787"/>
                    </a:cubicBezTo>
                    <a:cubicBezTo>
                      <a:pt x="-11983" y="-28793"/>
                      <a:pt x="-11983" y="35077"/>
                      <a:pt x="67853" y="98946"/>
                    </a:cubicBezTo>
                    <a:cubicBezTo>
                      <a:pt x="147690" y="162815"/>
                      <a:pt x="158335" y="130881"/>
                      <a:pt x="121078" y="104269"/>
                    </a:cubicBezTo>
                    <a:close/>
                  </a:path>
                </a:pathLst>
              </a:custGeom>
              <a:solidFill>
                <a:srgbClr val="613906">
                  <a:alpha val="40000"/>
                </a:srgbClr>
              </a:solidFill>
              <a:ln w="53196" cap="flat">
                <a:noFill/>
                <a:prstDash val="solid"/>
                <a:miter/>
              </a:ln>
            </p:spPr>
            <p:txBody>
              <a:bodyPr rtlCol="0" anchor="ctr"/>
              <a:lstStyle/>
              <a:p>
                <a:endParaRPr lang="en-US"/>
              </a:p>
            </p:txBody>
          </p:sp>
        </p:grpSp>
        <p:grpSp>
          <p:nvGrpSpPr>
            <p:cNvPr id="169" name="Graphic 19">
              <a:extLst>
                <a:ext uri="{FF2B5EF4-FFF2-40B4-BE49-F238E27FC236}">
                  <a16:creationId xmlns:a16="http://schemas.microsoft.com/office/drawing/2014/main" id="{73529713-3A41-4FC7-A88A-B8F66A76B92A}"/>
                </a:ext>
              </a:extLst>
            </p:cNvPr>
            <p:cNvGrpSpPr/>
            <p:nvPr/>
          </p:nvGrpSpPr>
          <p:grpSpPr>
            <a:xfrm>
              <a:off x="2424363" y="6971116"/>
              <a:ext cx="436441" cy="447085"/>
              <a:chOff x="2424363" y="6971116"/>
              <a:chExt cx="436441" cy="447085"/>
            </a:xfrm>
          </p:grpSpPr>
          <p:sp>
            <p:nvSpPr>
              <p:cNvPr id="170" name="Freeform: Shape 169">
                <a:extLst>
                  <a:ext uri="{FF2B5EF4-FFF2-40B4-BE49-F238E27FC236}">
                    <a16:creationId xmlns:a16="http://schemas.microsoft.com/office/drawing/2014/main" id="{5236BD59-97FC-4D35-BAAE-54877C364AEF}"/>
                  </a:ext>
                </a:extLst>
              </p:cNvPr>
              <p:cNvSpPr/>
              <p:nvPr/>
            </p:nvSpPr>
            <p:spPr>
              <a:xfrm>
                <a:off x="2440330" y="6976438"/>
                <a:ext cx="415151" cy="431118"/>
              </a:xfrm>
              <a:custGeom>
                <a:avLst/>
                <a:gdLst>
                  <a:gd name="connsiteX0" fmla="*/ 303380 w 415151"/>
                  <a:gd name="connsiteY0" fmla="*/ 0 h 431118"/>
                  <a:gd name="connsiteX1" fmla="*/ 31935 w 415151"/>
                  <a:gd name="connsiteY1" fmla="*/ 138384 h 431118"/>
                  <a:gd name="connsiteX2" fmla="*/ 0 w 415151"/>
                  <a:gd name="connsiteY2" fmla="*/ 143706 h 431118"/>
                  <a:gd name="connsiteX3" fmla="*/ 0 w 415151"/>
                  <a:gd name="connsiteY3" fmla="*/ 143706 h 431118"/>
                  <a:gd name="connsiteX4" fmla="*/ 186286 w 415151"/>
                  <a:gd name="connsiteY4" fmla="*/ 287412 h 431118"/>
                  <a:gd name="connsiteX5" fmla="*/ 223543 w 415151"/>
                  <a:gd name="connsiteY5" fmla="*/ 431118 h 431118"/>
                  <a:gd name="connsiteX6" fmla="*/ 415152 w 415151"/>
                  <a:gd name="connsiteY6" fmla="*/ 324669 h 431118"/>
                  <a:gd name="connsiteX7" fmla="*/ 303380 w 415151"/>
                  <a:gd name="connsiteY7" fmla="*/ 0 h 43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151" h="431118">
                    <a:moveTo>
                      <a:pt x="303380" y="0"/>
                    </a:moveTo>
                    <a:cubicBezTo>
                      <a:pt x="223543" y="31935"/>
                      <a:pt x="106449" y="95804"/>
                      <a:pt x="31935" y="138384"/>
                    </a:cubicBezTo>
                    <a:cubicBezTo>
                      <a:pt x="21290" y="143706"/>
                      <a:pt x="10645" y="143706"/>
                      <a:pt x="0" y="143706"/>
                    </a:cubicBezTo>
                    <a:lnTo>
                      <a:pt x="0" y="143706"/>
                    </a:lnTo>
                    <a:cubicBezTo>
                      <a:pt x="0" y="143706"/>
                      <a:pt x="159674" y="180963"/>
                      <a:pt x="186286" y="287412"/>
                    </a:cubicBezTo>
                    <a:cubicBezTo>
                      <a:pt x="207576" y="409828"/>
                      <a:pt x="223543" y="431118"/>
                      <a:pt x="223543" y="431118"/>
                    </a:cubicBezTo>
                    <a:cubicBezTo>
                      <a:pt x="345960" y="361926"/>
                      <a:pt x="415152" y="324669"/>
                      <a:pt x="415152" y="324669"/>
                    </a:cubicBezTo>
                    <a:cubicBezTo>
                      <a:pt x="255478" y="244833"/>
                      <a:pt x="303380" y="0"/>
                      <a:pt x="303380" y="0"/>
                    </a:cubicBezTo>
                    <a:close/>
                  </a:path>
                </a:pathLst>
              </a:custGeom>
              <a:solidFill>
                <a:srgbClr val="ED1C24"/>
              </a:solidFill>
              <a:ln w="53196"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DB3148A5-65E4-46DF-8D81-FFD3E6D76EF8}"/>
                  </a:ext>
                </a:extLst>
              </p:cNvPr>
              <p:cNvSpPr/>
              <p:nvPr/>
            </p:nvSpPr>
            <p:spPr>
              <a:xfrm>
                <a:off x="2424363" y="6971116"/>
                <a:ext cx="436441" cy="447085"/>
              </a:xfrm>
              <a:custGeom>
                <a:avLst/>
                <a:gdLst>
                  <a:gd name="connsiteX0" fmla="*/ 234188 w 436441"/>
                  <a:gd name="connsiteY0" fmla="*/ 447085 h 447085"/>
                  <a:gd name="connsiteX1" fmla="*/ 234188 w 436441"/>
                  <a:gd name="connsiteY1" fmla="*/ 447085 h 447085"/>
                  <a:gd name="connsiteX2" fmla="*/ 191608 w 436441"/>
                  <a:gd name="connsiteY2" fmla="*/ 298057 h 447085"/>
                  <a:gd name="connsiteX3" fmla="*/ 10645 w 436441"/>
                  <a:gd name="connsiteY3" fmla="*/ 159673 h 447085"/>
                  <a:gd name="connsiteX4" fmla="*/ 5322 w 436441"/>
                  <a:gd name="connsiteY4" fmla="*/ 159673 h 447085"/>
                  <a:gd name="connsiteX5" fmla="*/ 0 w 436441"/>
                  <a:gd name="connsiteY5" fmla="*/ 143706 h 447085"/>
                  <a:gd name="connsiteX6" fmla="*/ 10645 w 436441"/>
                  <a:gd name="connsiteY6" fmla="*/ 143706 h 447085"/>
                  <a:gd name="connsiteX7" fmla="*/ 42580 w 436441"/>
                  <a:gd name="connsiteY7" fmla="*/ 143706 h 447085"/>
                  <a:gd name="connsiteX8" fmla="*/ 314025 w 436441"/>
                  <a:gd name="connsiteY8" fmla="*/ 5322 h 447085"/>
                  <a:gd name="connsiteX9" fmla="*/ 324670 w 436441"/>
                  <a:gd name="connsiteY9" fmla="*/ 0 h 447085"/>
                  <a:gd name="connsiteX10" fmla="*/ 324670 w 436441"/>
                  <a:gd name="connsiteY10" fmla="*/ 10645 h 447085"/>
                  <a:gd name="connsiteX11" fmla="*/ 425796 w 436441"/>
                  <a:gd name="connsiteY11" fmla="*/ 329992 h 447085"/>
                  <a:gd name="connsiteX12" fmla="*/ 436441 w 436441"/>
                  <a:gd name="connsiteY12" fmla="*/ 335314 h 447085"/>
                  <a:gd name="connsiteX13" fmla="*/ 425796 w 436441"/>
                  <a:gd name="connsiteY13" fmla="*/ 335314 h 447085"/>
                  <a:gd name="connsiteX14" fmla="*/ 234188 w 436441"/>
                  <a:gd name="connsiteY14" fmla="*/ 447085 h 447085"/>
                  <a:gd name="connsiteX15" fmla="*/ 234188 w 436441"/>
                  <a:gd name="connsiteY15" fmla="*/ 447085 h 447085"/>
                  <a:gd name="connsiteX16" fmla="*/ 42580 w 436441"/>
                  <a:gd name="connsiteY16" fmla="*/ 154351 h 447085"/>
                  <a:gd name="connsiteX17" fmla="*/ 202253 w 436441"/>
                  <a:gd name="connsiteY17" fmla="*/ 292735 h 447085"/>
                  <a:gd name="connsiteX18" fmla="*/ 239511 w 436441"/>
                  <a:gd name="connsiteY18" fmla="*/ 431118 h 447085"/>
                  <a:gd name="connsiteX19" fmla="*/ 415152 w 436441"/>
                  <a:gd name="connsiteY19" fmla="*/ 329992 h 447085"/>
                  <a:gd name="connsiteX20" fmla="*/ 314025 w 436441"/>
                  <a:gd name="connsiteY20" fmla="*/ 15967 h 447085"/>
                  <a:gd name="connsiteX21" fmla="*/ 53225 w 436441"/>
                  <a:gd name="connsiteY21" fmla="*/ 154351 h 447085"/>
                  <a:gd name="connsiteX22" fmla="*/ 42580 w 436441"/>
                  <a:gd name="connsiteY22" fmla="*/ 154351 h 44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6441" h="447085">
                    <a:moveTo>
                      <a:pt x="234188" y="447085"/>
                    </a:moveTo>
                    <a:lnTo>
                      <a:pt x="234188" y="447085"/>
                    </a:lnTo>
                    <a:cubicBezTo>
                      <a:pt x="228866" y="441763"/>
                      <a:pt x="212898" y="415151"/>
                      <a:pt x="191608" y="298057"/>
                    </a:cubicBezTo>
                    <a:cubicBezTo>
                      <a:pt x="170319" y="196931"/>
                      <a:pt x="15967" y="159673"/>
                      <a:pt x="10645" y="159673"/>
                    </a:cubicBezTo>
                    <a:lnTo>
                      <a:pt x="5322" y="159673"/>
                    </a:lnTo>
                    <a:lnTo>
                      <a:pt x="0" y="143706"/>
                    </a:lnTo>
                    <a:lnTo>
                      <a:pt x="10645" y="143706"/>
                    </a:lnTo>
                    <a:cubicBezTo>
                      <a:pt x="21290" y="143706"/>
                      <a:pt x="31935" y="143706"/>
                      <a:pt x="42580" y="143706"/>
                    </a:cubicBezTo>
                    <a:cubicBezTo>
                      <a:pt x="122416" y="95804"/>
                      <a:pt x="239511" y="31935"/>
                      <a:pt x="314025" y="5322"/>
                    </a:cubicBezTo>
                    <a:lnTo>
                      <a:pt x="324670" y="0"/>
                    </a:lnTo>
                    <a:lnTo>
                      <a:pt x="324670" y="10645"/>
                    </a:lnTo>
                    <a:cubicBezTo>
                      <a:pt x="324670" y="10645"/>
                      <a:pt x="282090" y="250155"/>
                      <a:pt x="425796" y="329992"/>
                    </a:cubicBezTo>
                    <a:lnTo>
                      <a:pt x="436441" y="335314"/>
                    </a:lnTo>
                    <a:lnTo>
                      <a:pt x="425796" y="335314"/>
                    </a:lnTo>
                    <a:cubicBezTo>
                      <a:pt x="425796" y="335314"/>
                      <a:pt x="356605" y="377894"/>
                      <a:pt x="234188" y="447085"/>
                    </a:cubicBezTo>
                    <a:lnTo>
                      <a:pt x="234188" y="447085"/>
                    </a:lnTo>
                    <a:close/>
                    <a:moveTo>
                      <a:pt x="42580" y="154351"/>
                    </a:moveTo>
                    <a:cubicBezTo>
                      <a:pt x="90482" y="170318"/>
                      <a:pt x="186286" y="212898"/>
                      <a:pt x="202253" y="292735"/>
                    </a:cubicBezTo>
                    <a:cubicBezTo>
                      <a:pt x="218221" y="383216"/>
                      <a:pt x="234188" y="420473"/>
                      <a:pt x="239511" y="431118"/>
                    </a:cubicBezTo>
                    <a:cubicBezTo>
                      <a:pt x="329992" y="377894"/>
                      <a:pt x="393862" y="345959"/>
                      <a:pt x="415152" y="329992"/>
                    </a:cubicBezTo>
                    <a:cubicBezTo>
                      <a:pt x="292735" y="255477"/>
                      <a:pt x="308702" y="58547"/>
                      <a:pt x="314025" y="15967"/>
                    </a:cubicBezTo>
                    <a:cubicBezTo>
                      <a:pt x="239511" y="47902"/>
                      <a:pt x="127739" y="106449"/>
                      <a:pt x="53225" y="154351"/>
                    </a:cubicBezTo>
                    <a:cubicBezTo>
                      <a:pt x="47902" y="154351"/>
                      <a:pt x="42580" y="154351"/>
                      <a:pt x="42580" y="154351"/>
                    </a:cubicBezTo>
                    <a:close/>
                  </a:path>
                </a:pathLst>
              </a:custGeom>
              <a:solidFill>
                <a:srgbClr val="BC141A"/>
              </a:solidFill>
              <a:ln w="53196" cap="flat">
                <a:noFill/>
                <a:prstDash val="solid"/>
                <a:miter/>
              </a:ln>
            </p:spPr>
            <p:txBody>
              <a:bodyPr rtlCol="0" anchor="ctr"/>
              <a:lstStyle/>
              <a:p>
                <a:endParaRPr lang="en-US"/>
              </a:p>
            </p:txBody>
          </p:sp>
        </p:grpSp>
        <p:sp>
          <p:nvSpPr>
            <p:cNvPr id="172" name="Freeform: Shape 171">
              <a:extLst>
                <a:ext uri="{FF2B5EF4-FFF2-40B4-BE49-F238E27FC236}">
                  <a16:creationId xmlns:a16="http://schemas.microsoft.com/office/drawing/2014/main" id="{B1A7D909-557D-4614-8278-71C78DF4BE3C}"/>
                </a:ext>
              </a:extLst>
            </p:cNvPr>
            <p:cNvSpPr/>
            <p:nvPr/>
          </p:nvSpPr>
          <p:spPr>
            <a:xfrm>
              <a:off x="2440330" y="6976438"/>
              <a:ext cx="415151" cy="431118"/>
            </a:xfrm>
            <a:custGeom>
              <a:avLst/>
              <a:gdLst>
                <a:gd name="connsiteX0" fmla="*/ 303380 w 415151"/>
                <a:gd name="connsiteY0" fmla="*/ 0 h 431118"/>
                <a:gd name="connsiteX1" fmla="*/ 250156 w 415151"/>
                <a:gd name="connsiteY1" fmla="*/ 21290 h 431118"/>
                <a:gd name="connsiteX2" fmla="*/ 255478 w 415151"/>
                <a:gd name="connsiteY2" fmla="*/ 31935 h 431118"/>
                <a:gd name="connsiteX3" fmla="*/ 250156 w 415151"/>
                <a:gd name="connsiteY3" fmla="*/ 154351 h 431118"/>
                <a:gd name="connsiteX4" fmla="*/ 298058 w 415151"/>
                <a:gd name="connsiteY4" fmla="*/ 266122 h 431118"/>
                <a:gd name="connsiteX5" fmla="*/ 271445 w 415151"/>
                <a:gd name="connsiteY5" fmla="*/ 303379 h 431118"/>
                <a:gd name="connsiteX6" fmla="*/ 202253 w 415151"/>
                <a:gd name="connsiteY6" fmla="*/ 212898 h 431118"/>
                <a:gd name="connsiteX7" fmla="*/ 117094 w 415151"/>
                <a:gd name="connsiteY7" fmla="*/ 159673 h 431118"/>
                <a:gd name="connsiteX8" fmla="*/ 58547 w 415151"/>
                <a:gd name="connsiteY8" fmla="*/ 122416 h 431118"/>
                <a:gd name="connsiteX9" fmla="*/ 31935 w 415151"/>
                <a:gd name="connsiteY9" fmla="*/ 138384 h 431118"/>
                <a:gd name="connsiteX10" fmla="*/ 0 w 415151"/>
                <a:gd name="connsiteY10" fmla="*/ 143706 h 431118"/>
                <a:gd name="connsiteX11" fmla="*/ 0 w 415151"/>
                <a:gd name="connsiteY11" fmla="*/ 143706 h 431118"/>
                <a:gd name="connsiteX12" fmla="*/ 186286 w 415151"/>
                <a:gd name="connsiteY12" fmla="*/ 287412 h 431118"/>
                <a:gd name="connsiteX13" fmla="*/ 223543 w 415151"/>
                <a:gd name="connsiteY13" fmla="*/ 431118 h 431118"/>
                <a:gd name="connsiteX14" fmla="*/ 415152 w 415151"/>
                <a:gd name="connsiteY14" fmla="*/ 324669 h 431118"/>
                <a:gd name="connsiteX15" fmla="*/ 303380 w 415151"/>
                <a:gd name="connsiteY15" fmla="*/ 0 h 43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5151" h="431118">
                  <a:moveTo>
                    <a:pt x="303380" y="0"/>
                  </a:moveTo>
                  <a:cubicBezTo>
                    <a:pt x="287413" y="5323"/>
                    <a:pt x="266123" y="15967"/>
                    <a:pt x="250156" y="21290"/>
                  </a:cubicBezTo>
                  <a:cubicBezTo>
                    <a:pt x="250156" y="26612"/>
                    <a:pt x="255478" y="26612"/>
                    <a:pt x="255478" y="31935"/>
                  </a:cubicBezTo>
                  <a:cubicBezTo>
                    <a:pt x="255478" y="74514"/>
                    <a:pt x="228866" y="111771"/>
                    <a:pt x="250156" y="154351"/>
                  </a:cubicBezTo>
                  <a:cubicBezTo>
                    <a:pt x="271445" y="191608"/>
                    <a:pt x="303380" y="223543"/>
                    <a:pt x="298058" y="266122"/>
                  </a:cubicBezTo>
                  <a:cubicBezTo>
                    <a:pt x="298058" y="282090"/>
                    <a:pt x="292735" y="303379"/>
                    <a:pt x="271445" y="303379"/>
                  </a:cubicBezTo>
                  <a:cubicBezTo>
                    <a:pt x="223543" y="303379"/>
                    <a:pt x="228866" y="239510"/>
                    <a:pt x="202253" y="212898"/>
                  </a:cubicBezTo>
                  <a:cubicBezTo>
                    <a:pt x="180964" y="186286"/>
                    <a:pt x="149029" y="175641"/>
                    <a:pt x="117094" y="159673"/>
                  </a:cubicBezTo>
                  <a:cubicBezTo>
                    <a:pt x="101127" y="149028"/>
                    <a:pt x="74514" y="138384"/>
                    <a:pt x="58547" y="122416"/>
                  </a:cubicBezTo>
                  <a:cubicBezTo>
                    <a:pt x="47902" y="127739"/>
                    <a:pt x="37257" y="133061"/>
                    <a:pt x="31935" y="138384"/>
                  </a:cubicBezTo>
                  <a:cubicBezTo>
                    <a:pt x="21290" y="143706"/>
                    <a:pt x="10645" y="143706"/>
                    <a:pt x="0" y="143706"/>
                  </a:cubicBezTo>
                  <a:lnTo>
                    <a:pt x="0" y="143706"/>
                  </a:lnTo>
                  <a:cubicBezTo>
                    <a:pt x="0" y="143706"/>
                    <a:pt x="159674" y="180963"/>
                    <a:pt x="186286" y="287412"/>
                  </a:cubicBezTo>
                  <a:cubicBezTo>
                    <a:pt x="207576" y="409828"/>
                    <a:pt x="223543" y="431118"/>
                    <a:pt x="223543" y="431118"/>
                  </a:cubicBezTo>
                  <a:cubicBezTo>
                    <a:pt x="345960" y="361926"/>
                    <a:pt x="415152" y="324669"/>
                    <a:pt x="415152" y="324669"/>
                  </a:cubicBezTo>
                  <a:cubicBezTo>
                    <a:pt x="255478" y="244833"/>
                    <a:pt x="303380" y="0"/>
                    <a:pt x="303380" y="0"/>
                  </a:cubicBezTo>
                  <a:close/>
                </a:path>
              </a:pathLst>
            </a:custGeom>
            <a:solidFill>
              <a:srgbClr val="B9788A">
                <a:alpha val="50000"/>
              </a:srgbClr>
            </a:solidFill>
            <a:ln w="53196" cap="flat">
              <a:noFill/>
              <a:prstDash val="solid"/>
              <a:miter/>
            </a:ln>
          </p:spPr>
          <p:txBody>
            <a:bodyPr rtlCol="0" anchor="ctr"/>
            <a:lstStyle/>
            <a:p>
              <a:endParaRPr lang="en-US"/>
            </a:p>
          </p:txBody>
        </p:sp>
        <p:grpSp>
          <p:nvGrpSpPr>
            <p:cNvPr id="173" name="Graphic 19">
              <a:extLst>
                <a:ext uri="{FF2B5EF4-FFF2-40B4-BE49-F238E27FC236}">
                  <a16:creationId xmlns:a16="http://schemas.microsoft.com/office/drawing/2014/main" id="{97714111-A783-4128-96A7-96F7FB5E807B}"/>
                </a:ext>
              </a:extLst>
            </p:cNvPr>
            <p:cNvGrpSpPr/>
            <p:nvPr/>
          </p:nvGrpSpPr>
          <p:grpSpPr>
            <a:xfrm>
              <a:off x="1490290" y="7093532"/>
              <a:ext cx="1219406" cy="1140845"/>
              <a:chOff x="1490290" y="7093532"/>
              <a:chExt cx="1219406" cy="1140845"/>
            </a:xfrm>
          </p:grpSpPr>
          <p:grpSp>
            <p:nvGrpSpPr>
              <p:cNvPr id="174" name="Graphic 19">
                <a:extLst>
                  <a:ext uri="{FF2B5EF4-FFF2-40B4-BE49-F238E27FC236}">
                    <a16:creationId xmlns:a16="http://schemas.microsoft.com/office/drawing/2014/main" id="{12F53303-C103-44DB-A910-89F29D0523BD}"/>
                  </a:ext>
                </a:extLst>
              </p:cNvPr>
              <p:cNvGrpSpPr/>
              <p:nvPr/>
            </p:nvGrpSpPr>
            <p:grpSpPr>
              <a:xfrm>
                <a:off x="1631613" y="7093532"/>
                <a:ext cx="1072760" cy="1140845"/>
                <a:chOff x="1631613" y="7093532"/>
                <a:chExt cx="1072760" cy="1140845"/>
              </a:xfrm>
            </p:grpSpPr>
            <p:sp>
              <p:nvSpPr>
                <p:cNvPr id="175" name="Freeform: Shape 174">
                  <a:extLst>
                    <a:ext uri="{FF2B5EF4-FFF2-40B4-BE49-F238E27FC236}">
                      <a16:creationId xmlns:a16="http://schemas.microsoft.com/office/drawing/2014/main" id="{A0CE8DC7-845C-4C08-8F05-8E67AA9C3E23}"/>
                    </a:ext>
                  </a:extLst>
                </p:cNvPr>
                <p:cNvSpPr/>
                <p:nvPr/>
              </p:nvSpPr>
              <p:spPr>
                <a:xfrm>
                  <a:off x="1635891" y="7107134"/>
                  <a:ext cx="1068482" cy="1127243"/>
                </a:xfrm>
                <a:custGeom>
                  <a:avLst/>
                  <a:gdLst>
                    <a:gd name="connsiteX0" fmla="*/ 1022660 w 1068482"/>
                    <a:gd name="connsiteY0" fmla="*/ 305745 h 1127243"/>
                    <a:gd name="connsiteX1" fmla="*/ 985403 w 1068482"/>
                    <a:gd name="connsiteY1" fmla="*/ 162039 h 1127243"/>
                    <a:gd name="connsiteX2" fmla="*/ 799117 w 1068482"/>
                    <a:gd name="connsiteY2" fmla="*/ 18333 h 1127243"/>
                    <a:gd name="connsiteX3" fmla="*/ 799117 w 1068482"/>
                    <a:gd name="connsiteY3" fmla="*/ 18333 h 1127243"/>
                    <a:gd name="connsiteX4" fmla="*/ 745892 w 1068482"/>
                    <a:gd name="connsiteY4" fmla="*/ 2365 h 1127243"/>
                    <a:gd name="connsiteX5" fmla="*/ 410577 w 1068482"/>
                    <a:gd name="connsiteY5" fmla="*/ 2365 h 1127243"/>
                    <a:gd name="connsiteX6" fmla="*/ 282839 w 1068482"/>
                    <a:gd name="connsiteY6" fmla="*/ 23655 h 1127243"/>
                    <a:gd name="connsiteX7" fmla="*/ 165744 w 1068482"/>
                    <a:gd name="connsiteY7" fmla="*/ 316390 h 1127243"/>
                    <a:gd name="connsiteX8" fmla="*/ 11393 w 1068482"/>
                    <a:gd name="connsiteY8" fmla="*/ 523965 h 1127243"/>
                    <a:gd name="connsiteX9" fmla="*/ 59295 w 1068482"/>
                    <a:gd name="connsiteY9" fmla="*/ 891214 h 1127243"/>
                    <a:gd name="connsiteX10" fmla="*/ 11393 w 1068482"/>
                    <a:gd name="connsiteY10" fmla="*/ 1077500 h 1127243"/>
                    <a:gd name="connsiteX11" fmla="*/ 304128 w 1068482"/>
                    <a:gd name="connsiteY11" fmla="*/ 1093467 h 1127243"/>
                    <a:gd name="connsiteX12" fmla="*/ 729925 w 1068482"/>
                    <a:gd name="connsiteY12" fmla="*/ 1104112 h 1127243"/>
                    <a:gd name="connsiteX13" fmla="*/ 996048 w 1068482"/>
                    <a:gd name="connsiteY13" fmla="*/ 1109434 h 1127243"/>
                    <a:gd name="connsiteX14" fmla="*/ 1054595 w 1068482"/>
                    <a:gd name="connsiteY14" fmla="*/ 944439 h 1127243"/>
                    <a:gd name="connsiteX15" fmla="*/ 1022660 w 1068482"/>
                    <a:gd name="connsiteY15" fmla="*/ 305745 h 112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68482" h="1127243">
                      <a:moveTo>
                        <a:pt x="1022660" y="305745"/>
                      </a:moveTo>
                      <a:cubicBezTo>
                        <a:pt x="1022660" y="305745"/>
                        <a:pt x="1006693" y="284455"/>
                        <a:pt x="985403" y="162039"/>
                      </a:cubicBezTo>
                      <a:cubicBezTo>
                        <a:pt x="964113" y="55590"/>
                        <a:pt x="799117" y="18333"/>
                        <a:pt x="799117" y="18333"/>
                      </a:cubicBezTo>
                      <a:lnTo>
                        <a:pt x="799117" y="18333"/>
                      </a:lnTo>
                      <a:cubicBezTo>
                        <a:pt x="772504" y="13010"/>
                        <a:pt x="745892" y="2365"/>
                        <a:pt x="745892" y="2365"/>
                      </a:cubicBezTo>
                      <a:cubicBezTo>
                        <a:pt x="745892" y="2365"/>
                        <a:pt x="612831" y="-2957"/>
                        <a:pt x="410577" y="2365"/>
                      </a:cubicBezTo>
                      <a:cubicBezTo>
                        <a:pt x="410577" y="2365"/>
                        <a:pt x="346708" y="34300"/>
                        <a:pt x="282839" y="23655"/>
                      </a:cubicBezTo>
                      <a:cubicBezTo>
                        <a:pt x="250904" y="76880"/>
                        <a:pt x="224291" y="215263"/>
                        <a:pt x="165744" y="316390"/>
                      </a:cubicBezTo>
                      <a:cubicBezTo>
                        <a:pt x="96553" y="428161"/>
                        <a:pt x="11393" y="523965"/>
                        <a:pt x="11393" y="523965"/>
                      </a:cubicBezTo>
                      <a:cubicBezTo>
                        <a:pt x="27361" y="710251"/>
                        <a:pt x="59295" y="891214"/>
                        <a:pt x="59295" y="891214"/>
                      </a:cubicBezTo>
                      <a:cubicBezTo>
                        <a:pt x="59295" y="891214"/>
                        <a:pt x="-31186" y="1002985"/>
                        <a:pt x="11393" y="1077500"/>
                      </a:cubicBezTo>
                      <a:cubicBezTo>
                        <a:pt x="48650" y="1152014"/>
                        <a:pt x="304128" y="1093467"/>
                        <a:pt x="304128" y="1093467"/>
                      </a:cubicBezTo>
                      <a:cubicBezTo>
                        <a:pt x="485092" y="1162659"/>
                        <a:pt x="729925" y="1104112"/>
                        <a:pt x="729925" y="1104112"/>
                      </a:cubicBezTo>
                      <a:cubicBezTo>
                        <a:pt x="729925" y="1104112"/>
                        <a:pt x="900244" y="1146691"/>
                        <a:pt x="996048" y="1109434"/>
                      </a:cubicBezTo>
                      <a:cubicBezTo>
                        <a:pt x="1091852" y="1072177"/>
                        <a:pt x="1070562" y="1008308"/>
                        <a:pt x="1054595" y="944439"/>
                      </a:cubicBezTo>
                      <a:cubicBezTo>
                        <a:pt x="1081207" y="672994"/>
                        <a:pt x="1054595" y="406872"/>
                        <a:pt x="1022660" y="305745"/>
                      </a:cubicBezTo>
                      <a:close/>
                    </a:path>
                  </a:pathLst>
                </a:custGeom>
                <a:solidFill>
                  <a:srgbClr val="F5E4D1"/>
                </a:solidFill>
                <a:ln w="53196"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314D0DDC-A093-4925-91E6-F08ED1BF40AE}"/>
                    </a:ext>
                  </a:extLst>
                </p:cNvPr>
                <p:cNvSpPr/>
                <p:nvPr/>
              </p:nvSpPr>
              <p:spPr>
                <a:xfrm>
                  <a:off x="1631613" y="7093532"/>
                  <a:ext cx="1066985" cy="1139003"/>
                </a:xfrm>
                <a:custGeom>
                  <a:avLst/>
                  <a:gdLst>
                    <a:gd name="connsiteX0" fmla="*/ 904521 w 1066985"/>
                    <a:gd name="connsiteY0" fmla="*/ 1139004 h 1139003"/>
                    <a:gd name="connsiteX1" fmla="*/ 904521 w 1066985"/>
                    <a:gd name="connsiteY1" fmla="*/ 1139004 h 1139003"/>
                    <a:gd name="connsiteX2" fmla="*/ 734203 w 1066985"/>
                    <a:gd name="connsiteY2" fmla="*/ 1117714 h 1139003"/>
                    <a:gd name="connsiteX3" fmla="*/ 521304 w 1066985"/>
                    <a:gd name="connsiteY3" fmla="*/ 1139004 h 1139003"/>
                    <a:gd name="connsiteX4" fmla="*/ 308406 w 1066985"/>
                    <a:gd name="connsiteY4" fmla="*/ 1107069 h 1139003"/>
                    <a:gd name="connsiteX5" fmla="*/ 127443 w 1066985"/>
                    <a:gd name="connsiteY5" fmla="*/ 1128359 h 1139003"/>
                    <a:gd name="connsiteX6" fmla="*/ 10349 w 1066985"/>
                    <a:gd name="connsiteY6" fmla="*/ 1085779 h 1139003"/>
                    <a:gd name="connsiteX7" fmla="*/ 58251 w 1066985"/>
                    <a:gd name="connsiteY7" fmla="*/ 894171 h 1139003"/>
                    <a:gd name="connsiteX8" fmla="*/ 10349 w 1066985"/>
                    <a:gd name="connsiteY8" fmla="*/ 526922 h 1139003"/>
                    <a:gd name="connsiteX9" fmla="*/ 10349 w 1066985"/>
                    <a:gd name="connsiteY9" fmla="*/ 526922 h 1139003"/>
                    <a:gd name="connsiteX10" fmla="*/ 10349 w 1066985"/>
                    <a:gd name="connsiteY10" fmla="*/ 526922 h 1139003"/>
                    <a:gd name="connsiteX11" fmla="*/ 164700 w 1066985"/>
                    <a:gd name="connsiteY11" fmla="*/ 319347 h 1139003"/>
                    <a:gd name="connsiteX12" fmla="*/ 244537 w 1066985"/>
                    <a:gd name="connsiteY12" fmla="*/ 133061 h 1139003"/>
                    <a:gd name="connsiteX13" fmla="*/ 287116 w 1066985"/>
                    <a:gd name="connsiteY13" fmla="*/ 26612 h 1139003"/>
                    <a:gd name="connsiteX14" fmla="*/ 287116 w 1066985"/>
                    <a:gd name="connsiteY14" fmla="*/ 21290 h 1139003"/>
                    <a:gd name="connsiteX15" fmla="*/ 292439 w 1066985"/>
                    <a:gd name="connsiteY15" fmla="*/ 21290 h 1139003"/>
                    <a:gd name="connsiteX16" fmla="*/ 319051 w 1066985"/>
                    <a:gd name="connsiteY16" fmla="*/ 26612 h 1139003"/>
                    <a:gd name="connsiteX17" fmla="*/ 409533 w 1066985"/>
                    <a:gd name="connsiteY17" fmla="*/ 5322 h 1139003"/>
                    <a:gd name="connsiteX18" fmla="*/ 409533 w 1066985"/>
                    <a:gd name="connsiteY18" fmla="*/ 5322 h 1139003"/>
                    <a:gd name="connsiteX19" fmla="*/ 585174 w 1066985"/>
                    <a:gd name="connsiteY19" fmla="*/ 0 h 1139003"/>
                    <a:gd name="connsiteX20" fmla="*/ 744848 w 1066985"/>
                    <a:gd name="connsiteY20" fmla="*/ 5322 h 1139003"/>
                    <a:gd name="connsiteX21" fmla="*/ 744848 w 1066985"/>
                    <a:gd name="connsiteY21" fmla="*/ 5322 h 1139003"/>
                    <a:gd name="connsiteX22" fmla="*/ 792750 w 1066985"/>
                    <a:gd name="connsiteY22" fmla="*/ 21290 h 1139003"/>
                    <a:gd name="connsiteX23" fmla="*/ 798072 w 1066985"/>
                    <a:gd name="connsiteY23" fmla="*/ 21290 h 1139003"/>
                    <a:gd name="connsiteX24" fmla="*/ 798072 w 1066985"/>
                    <a:gd name="connsiteY24" fmla="*/ 21290 h 1139003"/>
                    <a:gd name="connsiteX25" fmla="*/ 984358 w 1066985"/>
                    <a:gd name="connsiteY25" fmla="*/ 170318 h 1139003"/>
                    <a:gd name="connsiteX26" fmla="*/ 1021615 w 1066985"/>
                    <a:gd name="connsiteY26" fmla="*/ 314024 h 1139003"/>
                    <a:gd name="connsiteX27" fmla="*/ 1021615 w 1066985"/>
                    <a:gd name="connsiteY27" fmla="*/ 314024 h 1139003"/>
                    <a:gd name="connsiteX28" fmla="*/ 1053550 w 1066985"/>
                    <a:gd name="connsiteY28" fmla="*/ 952718 h 1139003"/>
                    <a:gd name="connsiteX29" fmla="*/ 1058873 w 1066985"/>
                    <a:gd name="connsiteY29" fmla="*/ 968685 h 1139003"/>
                    <a:gd name="connsiteX30" fmla="*/ 989681 w 1066985"/>
                    <a:gd name="connsiteY30" fmla="*/ 1123036 h 1139003"/>
                    <a:gd name="connsiteX31" fmla="*/ 904521 w 1066985"/>
                    <a:gd name="connsiteY31" fmla="*/ 1139004 h 1139003"/>
                    <a:gd name="connsiteX32" fmla="*/ 734203 w 1066985"/>
                    <a:gd name="connsiteY32" fmla="*/ 1107069 h 1139003"/>
                    <a:gd name="connsiteX33" fmla="*/ 734203 w 1066985"/>
                    <a:gd name="connsiteY33" fmla="*/ 1107069 h 1139003"/>
                    <a:gd name="connsiteX34" fmla="*/ 904521 w 1066985"/>
                    <a:gd name="connsiteY34" fmla="*/ 1128359 h 1139003"/>
                    <a:gd name="connsiteX35" fmla="*/ 904521 w 1066985"/>
                    <a:gd name="connsiteY35" fmla="*/ 1128359 h 1139003"/>
                    <a:gd name="connsiteX36" fmla="*/ 1000326 w 1066985"/>
                    <a:gd name="connsiteY36" fmla="*/ 1112391 h 1139003"/>
                    <a:gd name="connsiteX37" fmla="*/ 1058873 w 1066985"/>
                    <a:gd name="connsiteY37" fmla="*/ 968685 h 1139003"/>
                    <a:gd name="connsiteX38" fmla="*/ 1053550 w 1066985"/>
                    <a:gd name="connsiteY38" fmla="*/ 952718 h 1139003"/>
                    <a:gd name="connsiteX39" fmla="*/ 1053550 w 1066985"/>
                    <a:gd name="connsiteY39" fmla="*/ 952718 h 1139003"/>
                    <a:gd name="connsiteX40" fmla="*/ 1053550 w 1066985"/>
                    <a:gd name="connsiteY40" fmla="*/ 952718 h 1139003"/>
                    <a:gd name="connsiteX41" fmla="*/ 1021615 w 1066985"/>
                    <a:gd name="connsiteY41" fmla="*/ 319347 h 1139003"/>
                    <a:gd name="connsiteX42" fmla="*/ 984358 w 1066985"/>
                    <a:gd name="connsiteY42" fmla="*/ 175641 h 1139003"/>
                    <a:gd name="connsiteX43" fmla="*/ 803395 w 1066985"/>
                    <a:gd name="connsiteY43" fmla="*/ 37257 h 1139003"/>
                    <a:gd name="connsiteX44" fmla="*/ 798072 w 1066985"/>
                    <a:gd name="connsiteY44" fmla="*/ 37257 h 1139003"/>
                    <a:gd name="connsiteX45" fmla="*/ 798072 w 1066985"/>
                    <a:gd name="connsiteY45" fmla="*/ 37257 h 1139003"/>
                    <a:gd name="connsiteX46" fmla="*/ 750170 w 1066985"/>
                    <a:gd name="connsiteY46" fmla="*/ 21290 h 1139003"/>
                    <a:gd name="connsiteX47" fmla="*/ 590496 w 1066985"/>
                    <a:gd name="connsiteY47" fmla="*/ 15967 h 1139003"/>
                    <a:gd name="connsiteX48" fmla="*/ 414855 w 1066985"/>
                    <a:gd name="connsiteY48" fmla="*/ 21290 h 1139003"/>
                    <a:gd name="connsiteX49" fmla="*/ 319051 w 1066985"/>
                    <a:gd name="connsiteY49" fmla="*/ 42580 h 1139003"/>
                    <a:gd name="connsiteX50" fmla="*/ 292439 w 1066985"/>
                    <a:gd name="connsiteY50" fmla="*/ 42580 h 1139003"/>
                    <a:gd name="connsiteX51" fmla="*/ 255182 w 1066985"/>
                    <a:gd name="connsiteY51" fmla="*/ 138384 h 1139003"/>
                    <a:gd name="connsiteX52" fmla="*/ 175345 w 1066985"/>
                    <a:gd name="connsiteY52" fmla="*/ 329992 h 1139003"/>
                    <a:gd name="connsiteX53" fmla="*/ 20994 w 1066985"/>
                    <a:gd name="connsiteY53" fmla="*/ 537567 h 1139003"/>
                    <a:gd name="connsiteX54" fmla="*/ 68896 w 1066985"/>
                    <a:gd name="connsiteY54" fmla="*/ 904816 h 1139003"/>
                    <a:gd name="connsiteX55" fmla="*/ 68896 w 1066985"/>
                    <a:gd name="connsiteY55" fmla="*/ 904816 h 1139003"/>
                    <a:gd name="connsiteX56" fmla="*/ 68896 w 1066985"/>
                    <a:gd name="connsiteY56" fmla="*/ 904816 h 1139003"/>
                    <a:gd name="connsiteX57" fmla="*/ 20994 w 1066985"/>
                    <a:gd name="connsiteY57" fmla="*/ 1085779 h 1139003"/>
                    <a:gd name="connsiteX58" fmla="*/ 127443 w 1066985"/>
                    <a:gd name="connsiteY58" fmla="*/ 1123036 h 1139003"/>
                    <a:gd name="connsiteX59" fmla="*/ 308406 w 1066985"/>
                    <a:gd name="connsiteY59" fmla="*/ 1101746 h 1139003"/>
                    <a:gd name="connsiteX60" fmla="*/ 308406 w 1066985"/>
                    <a:gd name="connsiteY60" fmla="*/ 1101746 h 1139003"/>
                    <a:gd name="connsiteX61" fmla="*/ 308406 w 1066985"/>
                    <a:gd name="connsiteY61" fmla="*/ 1101746 h 1139003"/>
                    <a:gd name="connsiteX62" fmla="*/ 521304 w 1066985"/>
                    <a:gd name="connsiteY62" fmla="*/ 1133681 h 1139003"/>
                    <a:gd name="connsiteX63" fmla="*/ 734203 w 1066985"/>
                    <a:gd name="connsiteY63" fmla="*/ 1107069 h 1139003"/>
                    <a:gd name="connsiteX64" fmla="*/ 734203 w 1066985"/>
                    <a:gd name="connsiteY64" fmla="*/ 1107069 h 113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066985" h="1139003">
                      <a:moveTo>
                        <a:pt x="904521" y="1139004"/>
                      </a:moveTo>
                      <a:lnTo>
                        <a:pt x="904521" y="1139004"/>
                      </a:lnTo>
                      <a:cubicBezTo>
                        <a:pt x="830007" y="1139004"/>
                        <a:pt x="750170" y="1117714"/>
                        <a:pt x="734203" y="1117714"/>
                      </a:cubicBezTo>
                      <a:cubicBezTo>
                        <a:pt x="723558" y="1123036"/>
                        <a:pt x="627754" y="1139004"/>
                        <a:pt x="521304" y="1139004"/>
                      </a:cubicBezTo>
                      <a:cubicBezTo>
                        <a:pt x="436145" y="1139004"/>
                        <a:pt x="366953" y="1128359"/>
                        <a:pt x="308406" y="1107069"/>
                      </a:cubicBezTo>
                      <a:cubicBezTo>
                        <a:pt x="292439" y="1112391"/>
                        <a:pt x="207280" y="1128359"/>
                        <a:pt x="127443" y="1128359"/>
                      </a:cubicBezTo>
                      <a:cubicBezTo>
                        <a:pt x="63573" y="1128359"/>
                        <a:pt x="26316" y="1112391"/>
                        <a:pt x="10349" y="1085779"/>
                      </a:cubicBezTo>
                      <a:cubicBezTo>
                        <a:pt x="-26909" y="1011265"/>
                        <a:pt x="47606" y="910138"/>
                        <a:pt x="58251" y="894171"/>
                      </a:cubicBezTo>
                      <a:cubicBezTo>
                        <a:pt x="52928" y="872881"/>
                        <a:pt x="26316" y="702563"/>
                        <a:pt x="10349" y="526922"/>
                      </a:cubicBezTo>
                      <a:lnTo>
                        <a:pt x="10349" y="526922"/>
                      </a:lnTo>
                      <a:lnTo>
                        <a:pt x="10349" y="526922"/>
                      </a:lnTo>
                      <a:cubicBezTo>
                        <a:pt x="10349" y="526922"/>
                        <a:pt x="95508" y="425796"/>
                        <a:pt x="164700" y="319347"/>
                      </a:cubicBezTo>
                      <a:cubicBezTo>
                        <a:pt x="201957" y="260800"/>
                        <a:pt x="223247" y="191608"/>
                        <a:pt x="244537" y="133061"/>
                      </a:cubicBezTo>
                      <a:cubicBezTo>
                        <a:pt x="260504" y="90482"/>
                        <a:pt x="271149" y="53224"/>
                        <a:pt x="287116" y="26612"/>
                      </a:cubicBezTo>
                      <a:lnTo>
                        <a:pt x="287116" y="21290"/>
                      </a:lnTo>
                      <a:lnTo>
                        <a:pt x="292439" y="21290"/>
                      </a:lnTo>
                      <a:cubicBezTo>
                        <a:pt x="303084" y="21290"/>
                        <a:pt x="308406" y="26612"/>
                        <a:pt x="319051" y="26612"/>
                      </a:cubicBezTo>
                      <a:cubicBezTo>
                        <a:pt x="366953" y="26612"/>
                        <a:pt x="409533" y="5322"/>
                        <a:pt x="409533" y="5322"/>
                      </a:cubicBezTo>
                      <a:lnTo>
                        <a:pt x="409533" y="5322"/>
                      </a:lnTo>
                      <a:cubicBezTo>
                        <a:pt x="468080" y="5322"/>
                        <a:pt x="531949" y="0"/>
                        <a:pt x="585174" y="0"/>
                      </a:cubicBezTo>
                      <a:cubicBezTo>
                        <a:pt x="686301" y="0"/>
                        <a:pt x="744848" y="5322"/>
                        <a:pt x="744848" y="5322"/>
                      </a:cubicBezTo>
                      <a:lnTo>
                        <a:pt x="744848" y="5322"/>
                      </a:lnTo>
                      <a:cubicBezTo>
                        <a:pt x="744848" y="5322"/>
                        <a:pt x="771460" y="15967"/>
                        <a:pt x="792750" y="21290"/>
                      </a:cubicBezTo>
                      <a:lnTo>
                        <a:pt x="798072" y="21290"/>
                      </a:lnTo>
                      <a:lnTo>
                        <a:pt x="798072" y="21290"/>
                      </a:lnTo>
                      <a:cubicBezTo>
                        <a:pt x="819362" y="26612"/>
                        <a:pt x="957746" y="69192"/>
                        <a:pt x="984358" y="170318"/>
                      </a:cubicBezTo>
                      <a:cubicBezTo>
                        <a:pt x="1005648" y="287412"/>
                        <a:pt x="1021615" y="314024"/>
                        <a:pt x="1021615" y="314024"/>
                      </a:cubicBezTo>
                      <a:lnTo>
                        <a:pt x="1021615" y="314024"/>
                      </a:lnTo>
                      <a:cubicBezTo>
                        <a:pt x="1053550" y="409828"/>
                        <a:pt x="1080162" y="675951"/>
                        <a:pt x="1053550" y="952718"/>
                      </a:cubicBezTo>
                      <a:cubicBezTo>
                        <a:pt x="1053550" y="958040"/>
                        <a:pt x="1053550" y="963363"/>
                        <a:pt x="1058873" y="968685"/>
                      </a:cubicBezTo>
                      <a:cubicBezTo>
                        <a:pt x="1069518" y="1027232"/>
                        <a:pt x="1085485" y="1085779"/>
                        <a:pt x="989681" y="1123036"/>
                      </a:cubicBezTo>
                      <a:cubicBezTo>
                        <a:pt x="973713" y="1133681"/>
                        <a:pt x="941779" y="1139004"/>
                        <a:pt x="904521" y="1139004"/>
                      </a:cubicBezTo>
                      <a:close/>
                      <a:moveTo>
                        <a:pt x="734203" y="1107069"/>
                      </a:moveTo>
                      <a:lnTo>
                        <a:pt x="734203" y="1107069"/>
                      </a:lnTo>
                      <a:cubicBezTo>
                        <a:pt x="734203" y="1107069"/>
                        <a:pt x="819362" y="1128359"/>
                        <a:pt x="904521" y="1128359"/>
                      </a:cubicBezTo>
                      <a:lnTo>
                        <a:pt x="904521" y="1128359"/>
                      </a:lnTo>
                      <a:cubicBezTo>
                        <a:pt x="941779" y="1128359"/>
                        <a:pt x="973713" y="1123036"/>
                        <a:pt x="1000326" y="1112391"/>
                      </a:cubicBezTo>
                      <a:cubicBezTo>
                        <a:pt x="1080162" y="1080457"/>
                        <a:pt x="1069518" y="1027232"/>
                        <a:pt x="1058873" y="968685"/>
                      </a:cubicBezTo>
                      <a:cubicBezTo>
                        <a:pt x="1058873" y="963363"/>
                        <a:pt x="1058873" y="958040"/>
                        <a:pt x="1053550" y="952718"/>
                      </a:cubicBezTo>
                      <a:lnTo>
                        <a:pt x="1053550" y="952718"/>
                      </a:lnTo>
                      <a:lnTo>
                        <a:pt x="1053550" y="952718"/>
                      </a:lnTo>
                      <a:cubicBezTo>
                        <a:pt x="1080162" y="675951"/>
                        <a:pt x="1053550" y="415151"/>
                        <a:pt x="1021615" y="319347"/>
                      </a:cubicBezTo>
                      <a:cubicBezTo>
                        <a:pt x="1016293" y="314024"/>
                        <a:pt x="1005648" y="282090"/>
                        <a:pt x="984358" y="175641"/>
                      </a:cubicBezTo>
                      <a:cubicBezTo>
                        <a:pt x="963068" y="74514"/>
                        <a:pt x="808717" y="37257"/>
                        <a:pt x="803395" y="37257"/>
                      </a:cubicBezTo>
                      <a:lnTo>
                        <a:pt x="798072" y="37257"/>
                      </a:lnTo>
                      <a:lnTo>
                        <a:pt x="798072" y="37257"/>
                      </a:lnTo>
                      <a:cubicBezTo>
                        <a:pt x="776782" y="31935"/>
                        <a:pt x="755493" y="26612"/>
                        <a:pt x="750170" y="21290"/>
                      </a:cubicBezTo>
                      <a:cubicBezTo>
                        <a:pt x="739525" y="21290"/>
                        <a:pt x="686301" y="15967"/>
                        <a:pt x="590496" y="15967"/>
                      </a:cubicBezTo>
                      <a:cubicBezTo>
                        <a:pt x="531949" y="15967"/>
                        <a:pt x="473402" y="15967"/>
                        <a:pt x="414855" y="21290"/>
                      </a:cubicBezTo>
                      <a:cubicBezTo>
                        <a:pt x="409533" y="26612"/>
                        <a:pt x="366953" y="42580"/>
                        <a:pt x="319051" y="42580"/>
                      </a:cubicBezTo>
                      <a:cubicBezTo>
                        <a:pt x="308406" y="42580"/>
                        <a:pt x="303084" y="42580"/>
                        <a:pt x="292439" y="42580"/>
                      </a:cubicBezTo>
                      <a:cubicBezTo>
                        <a:pt x="281794" y="63869"/>
                        <a:pt x="265827" y="101127"/>
                        <a:pt x="255182" y="138384"/>
                      </a:cubicBezTo>
                      <a:cubicBezTo>
                        <a:pt x="233892" y="196931"/>
                        <a:pt x="212602" y="271445"/>
                        <a:pt x="175345" y="329992"/>
                      </a:cubicBezTo>
                      <a:cubicBezTo>
                        <a:pt x="111475" y="431118"/>
                        <a:pt x="31638" y="521600"/>
                        <a:pt x="20994" y="537567"/>
                      </a:cubicBezTo>
                      <a:cubicBezTo>
                        <a:pt x="36961" y="718530"/>
                        <a:pt x="68896" y="899493"/>
                        <a:pt x="68896" y="904816"/>
                      </a:cubicBezTo>
                      <a:lnTo>
                        <a:pt x="68896" y="904816"/>
                      </a:lnTo>
                      <a:lnTo>
                        <a:pt x="68896" y="904816"/>
                      </a:lnTo>
                      <a:cubicBezTo>
                        <a:pt x="68896" y="904816"/>
                        <a:pt x="-16264" y="1016587"/>
                        <a:pt x="20994" y="1085779"/>
                      </a:cubicBezTo>
                      <a:cubicBezTo>
                        <a:pt x="31638" y="1107069"/>
                        <a:pt x="68896" y="1123036"/>
                        <a:pt x="127443" y="1123036"/>
                      </a:cubicBezTo>
                      <a:cubicBezTo>
                        <a:pt x="207280" y="1123036"/>
                        <a:pt x="303084" y="1101746"/>
                        <a:pt x="308406" y="1101746"/>
                      </a:cubicBezTo>
                      <a:lnTo>
                        <a:pt x="308406" y="1101746"/>
                      </a:lnTo>
                      <a:lnTo>
                        <a:pt x="308406" y="1101746"/>
                      </a:lnTo>
                      <a:cubicBezTo>
                        <a:pt x="366953" y="1123036"/>
                        <a:pt x="436145" y="1133681"/>
                        <a:pt x="521304" y="1133681"/>
                      </a:cubicBezTo>
                      <a:cubicBezTo>
                        <a:pt x="633076" y="1128359"/>
                        <a:pt x="728880" y="1107069"/>
                        <a:pt x="734203" y="1107069"/>
                      </a:cubicBezTo>
                      <a:lnTo>
                        <a:pt x="734203" y="1107069"/>
                      </a:lnTo>
                      <a:close/>
                    </a:path>
                  </a:pathLst>
                </a:custGeom>
                <a:solidFill>
                  <a:srgbClr val="EAAE8A"/>
                </a:solidFill>
                <a:ln w="53196" cap="flat">
                  <a:noFill/>
                  <a:prstDash val="solid"/>
                  <a:miter/>
                </a:ln>
              </p:spPr>
              <p:txBody>
                <a:bodyPr rtlCol="0" anchor="ctr"/>
                <a:lstStyle/>
                <a:p>
                  <a:endParaRPr lang="en-US"/>
                </a:p>
              </p:txBody>
            </p:sp>
          </p:grpSp>
          <p:grpSp>
            <p:nvGrpSpPr>
              <p:cNvPr id="177" name="Graphic 19">
                <a:extLst>
                  <a:ext uri="{FF2B5EF4-FFF2-40B4-BE49-F238E27FC236}">
                    <a16:creationId xmlns:a16="http://schemas.microsoft.com/office/drawing/2014/main" id="{75950307-EE30-453F-A00A-5D2459235648}"/>
                  </a:ext>
                </a:extLst>
              </p:cNvPr>
              <p:cNvGrpSpPr/>
              <p:nvPr/>
            </p:nvGrpSpPr>
            <p:grpSpPr>
              <a:xfrm>
                <a:off x="1490290" y="7104177"/>
                <a:ext cx="444407" cy="532420"/>
                <a:chOff x="1490290" y="7104177"/>
                <a:chExt cx="444407" cy="532420"/>
              </a:xfrm>
            </p:grpSpPr>
            <p:sp>
              <p:nvSpPr>
                <p:cNvPr id="178" name="Freeform: Shape 177">
                  <a:extLst>
                    <a:ext uri="{FF2B5EF4-FFF2-40B4-BE49-F238E27FC236}">
                      <a16:creationId xmlns:a16="http://schemas.microsoft.com/office/drawing/2014/main" id="{337A611A-E027-4341-8721-B1CFADD43D81}"/>
                    </a:ext>
                  </a:extLst>
                </p:cNvPr>
                <p:cNvSpPr/>
                <p:nvPr/>
              </p:nvSpPr>
              <p:spPr>
                <a:xfrm>
                  <a:off x="1498357" y="7112462"/>
                  <a:ext cx="425695" cy="524135"/>
                </a:xfrm>
                <a:custGeom>
                  <a:avLst/>
                  <a:gdLst>
                    <a:gd name="connsiteX0" fmla="*/ 425695 w 425695"/>
                    <a:gd name="connsiteY0" fmla="*/ 13005 h 524135"/>
                    <a:gd name="connsiteX1" fmla="*/ 415050 w 425695"/>
                    <a:gd name="connsiteY1" fmla="*/ 13005 h 524135"/>
                    <a:gd name="connsiteX2" fmla="*/ 218119 w 425695"/>
                    <a:gd name="connsiteY2" fmla="*/ 50262 h 524135"/>
                    <a:gd name="connsiteX3" fmla="*/ 10543 w 425695"/>
                    <a:gd name="connsiteY3" fmla="*/ 215258 h 524135"/>
                    <a:gd name="connsiteX4" fmla="*/ 79735 w 425695"/>
                    <a:gd name="connsiteY4" fmla="*/ 481380 h 524135"/>
                    <a:gd name="connsiteX5" fmla="*/ 148927 w 425695"/>
                    <a:gd name="connsiteY5" fmla="*/ 518637 h 524135"/>
                    <a:gd name="connsiteX6" fmla="*/ 303279 w 425695"/>
                    <a:gd name="connsiteY6" fmla="*/ 311062 h 524135"/>
                    <a:gd name="connsiteX7" fmla="*/ 425695 w 425695"/>
                    <a:gd name="connsiteY7" fmla="*/ 13005 h 5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695" h="524135">
                      <a:moveTo>
                        <a:pt x="425695" y="13005"/>
                      </a:moveTo>
                      <a:cubicBezTo>
                        <a:pt x="420373" y="13005"/>
                        <a:pt x="420373" y="13005"/>
                        <a:pt x="415050" y="13005"/>
                      </a:cubicBezTo>
                      <a:cubicBezTo>
                        <a:pt x="351181" y="-8285"/>
                        <a:pt x="308601" y="-8285"/>
                        <a:pt x="218119" y="50262"/>
                      </a:cubicBezTo>
                      <a:cubicBezTo>
                        <a:pt x="122315" y="108809"/>
                        <a:pt x="10543" y="215258"/>
                        <a:pt x="10543" y="215258"/>
                      </a:cubicBezTo>
                      <a:cubicBezTo>
                        <a:pt x="-10746" y="257837"/>
                        <a:pt x="-5424" y="342996"/>
                        <a:pt x="79735" y="481380"/>
                      </a:cubicBezTo>
                      <a:cubicBezTo>
                        <a:pt x="127638" y="545249"/>
                        <a:pt x="148927" y="518637"/>
                        <a:pt x="148927" y="518637"/>
                      </a:cubicBezTo>
                      <a:cubicBezTo>
                        <a:pt x="148927" y="518637"/>
                        <a:pt x="234087" y="422833"/>
                        <a:pt x="303279" y="311062"/>
                      </a:cubicBezTo>
                      <a:cubicBezTo>
                        <a:pt x="367148" y="204613"/>
                        <a:pt x="393760" y="66229"/>
                        <a:pt x="425695" y="13005"/>
                      </a:cubicBezTo>
                      <a:close/>
                    </a:path>
                  </a:pathLst>
                </a:custGeom>
                <a:solidFill>
                  <a:srgbClr val="ED1C24"/>
                </a:solidFill>
                <a:ln w="53196"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43090A82-64FC-4BCC-AFEF-814F81FFE6A0}"/>
                    </a:ext>
                  </a:extLst>
                </p:cNvPr>
                <p:cNvSpPr/>
                <p:nvPr/>
              </p:nvSpPr>
              <p:spPr>
                <a:xfrm>
                  <a:off x="1490290" y="7104177"/>
                  <a:ext cx="444407" cy="532244"/>
                </a:xfrm>
                <a:custGeom>
                  <a:avLst/>
                  <a:gdLst>
                    <a:gd name="connsiteX0" fmla="*/ 146350 w 444407"/>
                    <a:gd name="connsiteY0" fmla="*/ 532245 h 532244"/>
                    <a:gd name="connsiteX1" fmla="*/ 146350 w 444407"/>
                    <a:gd name="connsiteY1" fmla="*/ 532245 h 532244"/>
                    <a:gd name="connsiteX2" fmla="*/ 82481 w 444407"/>
                    <a:gd name="connsiteY2" fmla="*/ 484343 h 532244"/>
                    <a:gd name="connsiteX3" fmla="*/ 13289 w 444407"/>
                    <a:gd name="connsiteY3" fmla="*/ 212898 h 532244"/>
                    <a:gd name="connsiteX4" fmla="*/ 13289 w 444407"/>
                    <a:gd name="connsiteY4" fmla="*/ 212898 h 532244"/>
                    <a:gd name="connsiteX5" fmla="*/ 220864 w 444407"/>
                    <a:gd name="connsiteY5" fmla="*/ 47902 h 532244"/>
                    <a:gd name="connsiteX6" fmla="*/ 353926 w 444407"/>
                    <a:gd name="connsiteY6" fmla="*/ 0 h 532244"/>
                    <a:gd name="connsiteX7" fmla="*/ 423118 w 444407"/>
                    <a:gd name="connsiteY7" fmla="*/ 10645 h 532244"/>
                    <a:gd name="connsiteX8" fmla="*/ 433763 w 444407"/>
                    <a:gd name="connsiteY8" fmla="*/ 10645 h 532244"/>
                    <a:gd name="connsiteX9" fmla="*/ 444408 w 444407"/>
                    <a:gd name="connsiteY9" fmla="*/ 10645 h 532244"/>
                    <a:gd name="connsiteX10" fmla="*/ 439085 w 444407"/>
                    <a:gd name="connsiteY10" fmla="*/ 15967 h 532244"/>
                    <a:gd name="connsiteX11" fmla="*/ 401828 w 444407"/>
                    <a:gd name="connsiteY11" fmla="*/ 117094 h 532244"/>
                    <a:gd name="connsiteX12" fmla="*/ 321991 w 444407"/>
                    <a:gd name="connsiteY12" fmla="*/ 308702 h 532244"/>
                    <a:gd name="connsiteX13" fmla="*/ 167640 w 444407"/>
                    <a:gd name="connsiteY13" fmla="*/ 516277 h 532244"/>
                    <a:gd name="connsiteX14" fmla="*/ 146350 w 444407"/>
                    <a:gd name="connsiteY14" fmla="*/ 532245 h 532244"/>
                    <a:gd name="connsiteX15" fmla="*/ 18611 w 444407"/>
                    <a:gd name="connsiteY15" fmla="*/ 223543 h 532244"/>
                    <a:gd name="connsiteX16" fmla="*/ 87803 w 444407"/>
                    <a:gd name="connsiteY16" fmla="*/ 479020 h 532244"/>
                    <a:gd name="connsiteX17" fmla="*/ 141028 w 444407"/>
                    <a:gd name="connsiteY17" fmla="*/ 521600 h 532244"/>
                    <a:gd name="connsiteX18" fmla="*/ 141028 w 444407"/>
                    <a:gd name="connsiteY18" fmla="*/ 521600 h 532244"/>
                    <a:gd name="connsiteX19" fmla="*/ 151672 w 444407"/>
                    <a:gd name="connsiteY19" fmla="*/ 516277 h 532244"/>
                    <a:gd name="connsiteX20" fmla="*/ 306024 w 444407"/>
                    <a:gd name="connsiteY20" fmla="*/ 308702 h 532244"/>
                    <a:gd name="connsiteX21" fmla="*/ 385861 w 444407"/>
                    <a:gd name="connsiteY21" fmla="*/ 122416 h 532244"/>
                    <a:gd name="connsiteX22" fmla="*/ 423118 w 444407"/>
                    <a:gd name="connsiteY22" fmla="*/ 26612 h 532244"/>
                    <a:gd name="connsiteX23" fmla="*/ 423118 w 444407"/>
                    <a:gd name="connsiteY23" fmla="*/ 26612 h 532244"/>
                    <a:gd name="connsiteX24" fmla="*/ 359248 w 444407"/>
                    <a:gd name="connsiteY24" fmla="*/ 15967 h 532244"/>
                    <a:gd name="connsiteX25" fmla="*/ 231509 w 444407"/>
                    <a:gd name="connsiteY25" fmla="*/ 63869 h 532244"/>
                    <a:gd name="connsiteX26" fmla="*/ 18611 w 444407"/>
                    <a:gd name="connsiteY26" fmla="*/ 223543 h 53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4407" h="532244">
                      <a:moveTo>
                        <a:pt x="146350" y="532245"/>
                      </a:moveTo>
                      <a:lnTo>
                        <a:pt x="146350" y="532245"/>
                      </a:lnTo>
                      <a:cubicBezTo>
                        <a:pt x="125060" y="532245"/>
                        <a:pt x="103770" y="516277"/>
                        <a:pt x="82481" y="484343"/>
                      </a:cubicBezTo>
                      <a:cubicBezTo>
                        <a:pt x="7966" y="367249"/>
                        <a:pt x="-18646" y="266122"/>
                        <a:pt x="13289" y="212898"/>
                      </a:cubicBezTo>
                      <a:lnTo>
                        <a:pt x="13289" y="212898"/>
                      </a:lnTo>
                      <a:cubicBezTo>
                        <a:pt x="13289" y="212898"/>
                        <a:pt x="130383" y="106449"/>
                        <a:pt x="220864" y="47902"/>
                      </a:cubicBezTo>
                      <a:cubicBezTo>
                        <a:pt x="279411" y="15967"/>
                        <a:pt x="316669" y="0"/>
                        <a:pt x="353926" y="0"/>
                      </a:cubicBezTo>
                      <a:cubicBezTo>
                        <a:pt x="380538" y="0"/>
                        <a:pt x="401828" y="5322"/>
                        <a:pt x="423118" y="10645"/>
                      </a:cubicBezTo>
                      <a:cubicBezTo>
                        <a:pt x="428440" y="10645"/>
                        <a:pt x="428440" y="10645"/>
                        <a:pt x="433763" y="10645"/>
                      </a:cubicBezTo>
                      <a:lnTo>
                        <a:pt x="444408" y="10645"/>
                      </a:lnTo>
                      <a:lnTo>
                        <a:pt x="439085" y="15967"/>
                      </a:lnTo>
                      <a:cubicBezTo>
                        <a:pt x="428440" y="37257"/>
                        <a:pt x="412473" y="74514"/>
                        <a:pt x="401828" y="117094"/>
                      </a:cubicBezTo>
                      <a:cubicBezTo>
                        <a:pt x="380538" y="175641"/>
                        <a:pt x="359248" y="250155"/>
                        <a:pt x="321991" y="308702"/>
                      </a:cubicBezTo>
                      <a:cubicBezTo>
                        <a:pt x="252799" y="415151"/>
                        <a:pt x="167640" y="516277"/>
                        <a:pt x="167640" y="516277"/>
                      </a:cubicBezTo>
                      <a:cubicBezTo>
                        <a:pt x="162317" y="526922"/>
                        <a:pt x="156995" y="532245"/>
                        <a:pt x="146350" y="532245"/>
                      </a:cubicBezTo>
                      <a:close/>
                      <a:moveTo>
                        <a:pt x="18611" y="223543"/>
                      </a:moveTo>
                      <a:cubicBezTo>
                        <a:pt x="-2679" y="260800"/>
                        <a:pt x="7966" y="345959"/>
                        <a:pt x="87803" y="479020"/>
                      </a:cubicBezTo>
                      <a:cubicBezTo>
                        <a:pt x="114415" y="516277"/>
                        <a:pt x="130383" y="521600"/>
                        <a:pt x="141028" y="521600"/>
                      </a:cubicBezTo>
                      <a:lnTo>
                        <a:pt x="141028" y="521600"/>
                      </a:lnTo>
                      <a:cubicBezTo>
                        <a:pt x="146350" y="521600"/>
                        <a:pt x="151672" y="516277"/>
                        <a:pt x="151672" y="516277"/>
                      </a:cubicBezTo>
                      <a:cubicBezTo>
                        <a:pt x="151672" y="516277"/>
                        <a:pt x="236832" y="420473"/>
                        <a:pt x="306024" y="308702"/>
                      </a:cubicBezTo>
                      <a:cubicBezTo>
                        <a:pt x="343281" y="250155"/>
                        <a:pt x="364571" y="180963"/>
                        <a:pt x="385861" y="122416"/>
                      </a:cubicBezTo>
                      <a:cubicBezTo>
                        <a:pt x="396505" y="85159"/>
                        <a:pt x="412473" y="47902"/>
                        <a:pt x="423118" y="26612"/>
                      </a:cubicBezTo>
                      <a:cubicBezTo>
                        <a:pt x="423118" y="26612"/>
                        <a:pt x="423118" y="26612"/>
                        <a:pt x="423118" y="26612"/>
                      </a:cubicBezTo>
                      <a:cubicBezTo>
                        <a:pt x="401828" y="21290"/>
                        <a:pt x="380538" y="15967"/>
                        <a:pt x="359248" y="15967"/>
                      </a:cubicBezTo>
                      <a:cubicBezTo>
                        <a:pt x="321991" y="15967"/>
                        <a:pt x="284734" y="31935"/>
                        <a:pt x="231509" y="63869"/>
                      </a:cubicBezTo>
                      <a:cubicBezTo>
                        <a:pt x="141028" y="111771"/>
                        <a:pt x="29256" y="212898"/>
                        <a:pt x="18611" y="223543"/>
                      </a:cubicBezTo>
                      <a:close/>
                    </a:path>
                  </a:pathLst>
                </a:custGeom>
                <a:solidFill>
                  <a:srgbClr val="BC141A"/>
                </a:solidFill>
                <a:ln w="53196" cap="flat">
                  <a:noFill/>
                  <a:prstDash val="solid"/>
                  <a:miter/>
                </a:ln>
              </p:spPr>
              <p:txBody>
                <a:bodyPr rtlCol="0" anchor="ctr"/>
                <a:lstStyle/>
                <a:p>
                  <a:endParaRPr lang="en-US"/>
                </a:p>
              </p:txBody>
            </p:sp>
          </p:grpSp>
          <p:sp>
            <p:nvSpPr>
              <p:cNvPr id="180" name="Freeform: Shape 179">
                <a:extLst>
                  <a:ext uri="{FF2B5EF4-FFF2-40B4-BE49-F238E27FC236}">
                    <a16:creationId xmlns:a16="http://schemas.microsoft.com/office/drawing/2014/main" id="{7FA616B5-3AB2-4400-A32A-F44D0E55FF67}"/>
                  </a:ext>
                </a:extLst>
              </p:cNvPr>
              <p:cNvSpPr/>
              <p:nvPr/>
            </p:nvSpPr>
            <p:spPr>
              <a:xfrm>
                <a:off x="1493035" y="7113287"/>
                <a:ext cx="422738" cy="523309"/>
              </a:xfrm>
              <a:custGeom>
                <a:avLst/>
                <a:gdLst>
                  <a:gd name="connsiteX0" fmla="*/ 420373 w 422738"/>
                  <a:gd name="connsiteY0" fmla="*/ 12179 h 523309"/>
                  <a:gd name="connsiteX1" fmla="*/ 260699 w 422738"/>
                  <a:gd name="connsiteY1" fmla="*/ 28147 h 523309"/>
                  <a:gd name="connsiteX2" fmla="*/ 260699 w 422738"/>
                  <a:gd name="connsiteY2" fmla="*/ 60081 h 523309"/>
                  <a:gd name="connsiteX3" fmla="*/ 212797 w 422738"/>
                  <a:gd name="connsiteY3" fmla="*/ 113306 h 523309"/>
                  <a:gd name="connsiteX4" fmla="*/ 159572 w 422738"/>
                  <a:gd name="connsiteY4" fmla="*/ 145240 h 523309"/>
                  <a:gd name="connsiteX5" fmla="*/ 116993 w 422738"/>
                  <a:gd name="connsiteY5" fmla="*/ 193142 h 523309"/>
                  <a:gd name="connsiteX6" fmla="*/ 37156 w 422738"/>
                  <a:gd name="connsiteY6" fmla="*/ 235722 h 523309"/>
                  <a:gd name="connsiteX7" fmla="*/ 10543 w 422738"/>
                  <a:gd name="connsiteY7" fmla="*/ 214432 h 523309"/>
                  <a:gd name="connsiteX8" fmla="*/ 10543 w 422738"/>
                  <a:gd name="connsiteY8" fmla="*/ 214432 h 523309"/>
                  <a:gd name="connsiteX9" fmla="*/ 79735 w 422738"/>
                  <a:gd name="connsiteY9" fmla="*/ 480555 h 523309"/>
                  <a:gd name="connsiteX10" fmla="*/ 148927 w 422738"/>
                  <a:gd name="connsiteY10" fmla="*/ 517812 h 523309"/>
                  <a:gd name="connsiteX11" fmla="*/ 303279 w 422738"/>
                  <a:gd name="connsiteY11" fmla="*/ 310236 h 523309"/>
                  <a:gd name="connsiteX12" fmla="*/ 420373 w 422738"/>
                  <a:gd name="connsiteY12" fmla="*/ 17502 h 523309"/>
                  <a:gd name="connsiteX13" fmla="*/ 420373 w 422738"/>
                  <a:gd name="connsiteY13" fmla="*/ 12179 h 52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2738" h="523309">
                    <a:moveTo>
                      <a:pt x="420373" y="12179"/>
                    </a:moveTo>
                    <a:cubicBezTo>
                      <a:pt x="367148" y="-3788"/>
                      <a:pt x="329891" y="-9110"/>
                      <a:pt x="260699" y="28147"/>
                    </a:cubicBezTo>
                    <a:cubicBezTo>
                      <a:pt x="266021" y="33469"/>
                      <a:pt x="266021" y="49436"/>
                      <a:pt x="260699" y="60081"/>
                    </a:cubicBezTo>
                    <a:cubicBezTo>
                      <a:pt x="255376" y="81371"/>
                      <a:pt x="234087" y="97338"/>
                      <a:pt x="212797" y="113306"/>
                    </a:cubicBezTo>
                    <a:cubicBezTo>
                      <a:pt x="196829" y="123951"/>
                      <a:pt x="175540" y="134596"/>
                      <a:pt x="159572" y="145240"/>
                    </a:cubicBezTo>
                    <a:cubicBezTo>
                      <a:pt x="143605" y="161208"/>
                      <a:pt x="127637" y="177175"/>
                      <a:pt x="116993" y="193142"/>
                    </a:cubicBezTo>
                    <a:cubicBezTo>
                      <a:pt x="95703" y="214432"/>
                      <a:pt x="69090" y="241045"/>
                      <a:pt x="37156" y="235722"/>
                    </a:cubicBezTo>
                    <a:cubicBezTo>
                      <a:pt x="26511" y="230400"/>
                      <a:pt x="15866" y="225077"/>
                      <a:pt x="10543" y="214432"/>
                    </a:cubicBezTo>
                    <a:cubicBezTo>
                      <a:pt x="10543" y="214432"/>
                      <a:pt x="10543" y="214432"/>
                      <a:pt x="10543" y="214432"/>
                    </a:cubicBezTo>
                    <a:cubicBezTo>
                      <a:pt x="-10746" y="257012"/>
                      <a:pt x="-5424" y="342171"/>
                      <a:pt x="79735" y="480555"/>
                    </a:cubicBezTo>
                    <a:cubicBezTo>
                      <a:pt x="127637" y="544424"/>
                      <a:pt x="148927" y="517812"/>
                      <a:pt x="148927" y="517812"/>
                    </a:cubicBezTo>
                    <a:cubicBezTo>
                      <a:pt x="148927" y="517812"/>
                      <a:pt x="234087" y="422008"/>
                      <a:pt x="303279" y="310236"/>
                    </a:cubicBezTo>
                    <a:cubicBezTo>
                      <a:pt x="361826" y="214432"/>
                      <a:pt x="388438" y="70726"/>
                      <a:pt x="420373" y="17502"/>
                    </a:cubicBezTo>
                    <a:cubicBezTo>
                      <a:pt x="425695" y="12179"/>
                      <a:pt x="420373" y="12179"/>
                      <a:pt x="420373" y="12179"/>
                    </a:cubicBezTo>
                    <a:close/>
                  </a:path>
                </a:pathLst>
              </a:custGeom>
              <a:solidFill>
                <a:srgbClr val="B9788A">
                  <a:alpha val="50000"/>
                </a:srgbClr>
              </a:solidFill>
              <a:ln w="53196"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8252A1D7-F915-492C-8401-70AC95949523}"/>
                  </a:ext>
                </a:extLst>
              </p:cNvPr>
              <p:cNvSpPr/>
              <p:nvPr/>
            </p:nvSpPr>
            <p:spPr>
              <a:xfrm>
                <a:off x="1635891" y="7107134"/>
                <a:ext cx="1068482" cy="1127243"/>
              </a:xfrm>
              <a:custGeom>
                <a:avLst/>
                <a:gdLst>
                  <a:gd name="connsiteX0" fmla="*/ 1022660 w 1068482"/>
                  <a:gd name="connsiteY0" fmla="*/ 305745 h 1127243"/>
                  <a:gd name="connsiteX1" fmla="*/ 985403 w 1068482"/>
                  <a:gd name="connsiteY1" fmla="*/ 162039 h 1127243"/>
                  <a:gd name="connsiteX2" fmla="*/ 799117 w 1068482"/>
                  <a:gd name="connsiteY2" fmla="*/ 18333 h 1127243"/>
                  <a:gd name="connsiteX3" fmla="*/ 799117 w 1068482"/>
                  <a:gd name="connsiteY3" fmla="*/ 18333 h 1127243"/>
                  <a:gd name="connsiteX4" fmla="*/ 745892 w 1068482"/>
                  <a:gd name="connsiteY4" fmla="*/ 2365 h 1127243"/>
                  <a:gd name="connsiteX5" fmla="*/ 410577 w 1068482"/>
                  <a:gd name="connsiteY5" fmla="*/ 2365 h 1127243"/>
                  <a:gd name="connsiteX6" fmla="*/ 282839 w 1068482"/>
                  <a:gd name="connsiteY6" fmla="*/ 23655 h 1127243"/>
                  <a:gd name="connsiteX7" fmla="*/ 165744 w 1068482"/>
                  <a:gd name="connsiteY7" fmla="*/ 316390 h 1127243"/>
                  <a:gd name="connsiteX8" fmla="*/ 11393 w 1068482"/>
                  <a:gd name="connsiteY8" fmla="*/ 523965 h 1127243"/>
                  <a:gd name="connsiteX9" fmla="*/ 59295 w 1068482"/>
                  <a:gd name="connsiteY9" fmla="*/ 891214 h 1127243"/>
                  <a:gd name="connsiteX10" fmla="*/ 11393 w 1068482"/>
                  <a:gd name="connsiteY10" fmla="*/ 1077500 h 1127243"/>
                  <a:gd name="connsiteX11" fmla="*/ 304128 w 1068482"/>
                  <a:gd name="connsiteY11" fmla="*/ 1093467 h 1127243"/>
                  <a:gd name="connsiteX12" fmla="*/ 729925 w 1068482"/>
                  <a:gd name="connsiteY12" fmla="*/ 1104112 h 1127243"/>
                  <a:gd name="connsiteX13" fmla="*/ 996048 w 1068482"/>
                  <a:gd name="connsiteY13" fmla="*/ 1109434 h 1127243"/>
                  <a:gd name="connsiteX14" fmla="*/ 1054595 w 1068482"/>
                  <a:gd name="connsiteY14" fmla="*/ 944439 h 1127243"/>
                  <a:gd name="connsiteX15" fmla="*/ 1022660 w 1068482"/>
                  <a:gd name="connsiteY15" fmla="*/ 305745 h 1127243"/>
                  <a:gd name="connsiteX16" fmla="*/ 634121 w 1068482"/>
                  <a:gd name="connsiteY16" fmla="*/ 204618 h 1127243"/>
                  <a:gd name="connsiteX17" fmla="*/ 713958 w 1068482"/>
                  <a:gd name="connsiteY17" fmla="*/ 289778 h 1127243"/>
                  <a:gd name="connsiteX18" fmla="*/ 825729 w 1068482"/>
                  <a:gd name="connsiteY18" fmla="*/ 140749 h 1127243"/>
                  <a:gd name="connsiteX19" fmla="*/ 932178 w 1068482"/>
                  <a:gd name="connsiteY19" fmla="*/ 146072 h 1127243"/>
                  <a:gd name="connsiteX20" fmla="*/ 884276 w 1068482"/>
                  <a:gd name="connsiteY20" fmla="*/ 305745 h 1127243"/>
                  <a:gd name="connsiteX21" fmla="*/ 634121 w 1068482"/>
                  <a:gd name="connsiteY21" fmla="*/ 311067 h 1127243"/>
                  <a:gd name="connsiteX22" fmla="*/ 634121 w 1068482"/>
                  <a:gd name="connsiteY22" fmla="*/ 204618 h 1127243"/>
                  <a:gd name="connsiteX23" fmla="*/ 458480 w 1068482"/>
                  <a:gd name="connsiteY23" fmla="*/ 976373 h 1127243"/>
                  <a:gd name="connsiteX24" fmla="*/ 192357 w 1068482"/>
                  <a:gd name="connsiteY24" fmla="*/ 928471 h 1127243"/>
                  <a:gd name="connsiteX25" fmla="*/ 197679 w 1068482"/>
                  <a:gd name="connsiteY25" fmla="*/ 571867 h 1127243"/>
                  <a:gd name="connsiteX26" fmla="*/ 341386 w 1068482"/>
                  <a:gd name="connsiteY26" fmla="*/ 225908 h 1127243"/>
                  <a:gd name="connsiteX27" fmla="*/ 447835 w 1068482"/>
                  <a:gd name="connsiteY27" fmla="*/ 273810 h 1127243"/>
                  <a:gd name="connsiteX28" fmla="*/ 538316 w 1068482"/>
                  <a:gd name="connsiteY28" fmla="*/ 289778 h 1127243"/>
                  <a:gd name="connsiteX29" fmla="*/ 458480 w 1068482"/>
                  <a:gd name="connsiteY29" fmla="*/ 976373 h 1127243"/>
                  <a:gd name="connsiteX30" fmla="*/ 932178 w 1068482"/>
                  <a:gd name="connsiteY30" fmla="*/ 1072177 h 1127243"/>
                  <a:gd name="connsiteX31" fmla="*/ 921533 w 1068482"/>
                  <a:gd name="connsiteY31" fmla="*/ 987018 h 1127243"/>
                  <a:gd name="connsiteX32" fmla="*/ 719280 w 1068482"/>
                  <a:gd name="connsiteY32" fmla="*/ 1056210 h 1127243"/>
                  <a:gd name="connsiteX33" fmla="*/ 580896 w 1068482"/>
                  <a:gd name="connsiteY33" fmla="*/ 848635 h 1127243"/>
                  <a:gd name="connsiteX34" fmla="*/ 634121 w 1068482"/>
                  <a:gd name="connsiteY34" fmla="*/ 667671 h 1127243"/>
                  <a:gd name="connsiteX35" fmla="*/ 799117 w 1068482"/>
                  <a:gd name="connsiteY35" fmla="*/ 752831 h 1127243"/>
                  <a:gd name="connsiteX36" fmla="*/ 958790 w 1068482"/>
                  <a:gd name="connsiteY36" fmla="*/ 672994 h 1127243"/>
                  <a:gd name="connsiteX37" fmla="*/ 1027982 w 1068482"/>
                  <a:gd name="connsiteY37" fmla="*/ 843312 h 1127243"/>
                  <a:gd name="connsiteX38" fmla="*/ 932178 w 1068482"/>
                  <a:gd name="connsiteY38" fmla="*/ 1072177 h 112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68482" h="1127243">
                    <a:moveTo>
                      <a:pt x="1022660" y="305745"/>
                    </a:moveTo>
                    <a:cubicBezTo>
                      <a:pt x="1022660" y="305745"/>
                      <a:pt x="1006693" y="284455"/>
                      <a:pt x="985403" y="162039"/>
                    </a:cubicBezTo>
                    <a:cubicBezTo>
                      <a:pt x="964113" y="55590"/>
                      <a:pt x="799117" y="18333"/>
                      <a:pt x="799117" y="18333"/>
                    </a:cubicBezTo>
                    <a:lnTo>
                      <a:pt x="799117" y="18333"/>
                    </a:lnTo>
                    <a:cubicBezTo>
                      <a:pt x="772504" y="13010"/>
                      <a:pt x="745892" y="2365"/>
                      <a:pt x="745892" y="2365"/>
                    </a:cubicBezTo>
                    <a:cubicBezTo>
                      <a:pt x="745892" y="2365"/>
                      <a:pt x="612831" y="-2957"/>
                      <a:pt x="410577" y="2365"/>
                    </a:cubicBezTo>
                    <a:cubicBezTo>
                      <a:pt x="410577" y="2365"/>
                      <a:pt x="346708" y="34300"/>
                      <a:pt x="282839" y="23655"/>
                    </a:cubicBezTo>
                    <a:cubicBezTo>
                      <a:pt x="250904" y="76880"/>
                      <a:pt x="224291" y="215263"/>
                      <a:pt x="165744" y="316390"/>
                    </a:cubicBezTo>
                    <a:cubicBezTo>
                      <a:pt x="96553" y="428161"/>
                      <a:pt x="11393" y="523965"/>
                      <a:pt x="11393" y="523965"/>
                    </a:cubicBezTo>
                    <a:cubicBezTo>
                      <a:pt x="27361" y="710251"/>
                      <a:pt x="59295" y="891214"/>
                      <a:pt x="59295" y="891214"/>
                    </a:cubicBezTo>
                    <a:cubicBezTo>
                      <a:pt x="59295" y="891214"/>
                      <a:pt x="-31186" y="1002985"/>
                      <a:pt x="11393" y="1077500"/>
                    </a:cubicBezTo>
                    <a:cubicBezTo>
                      <a:pt x="48650" y="1152014"/>
                      <a:pt x="304128" y="1093467"/>
                      <a:pt x="304128" y="1093467"/>
                    </a:cubicBezTo>
                    <a:cubicBezTo>
                      <a:pt x="485092" y="1162659"/>
                      <a:pt x="729925" y="1104112"/>
                      <a:pt x="729925" y="1104112"/>
                    </a:cubicBezTo>
                    <a:cubicBezTo>
                      <a:pt x="729925" y="1104112"/>
                      <a:pt x="900244" y="1146691"/>
                      <a:pt x="996048" y="1109434"/>
                    </a:cubicBezTo>
                    <a:cubicBezTo>
                      <a:pt x="1091852" y="1072177"/>
                      <a:pt x="1070562" y="1008308"/>
                      <a:pt x="1054595" y="944439"/>
                    </a:cubicBezTo>
                    <a:cubicBezTo>
                      <a:pt x="1081207" y="672994"/>
                      <a:pt x="1054595" y="406872"/>
                      <a:pt x="1022660" y="305745"/>
                    </a:cubicBezTo>
                    <a:close/>
                    <a:moveTo>
                      <a:pt x="634121" y="204618"/>
                    </a:moveTo>
                    <a:cubicBezTo>
                      <a:pt x="634121" y="204618"/>
                      <a:pt x="660733" y="311067"/>
                      <a:pt x="713958" y="289778"/>
                    </a:cubicBezTo>
                    <a:cubicBezTo>
                      <a:pt x="761860" y="268488"/>
                      <a:pt x="799117" y="188651"/>
                      <a:pt x="825729" y="140749"/>
                    </a:cubicBezTo>
                    <a:cubicBezTo>
                      <a:pt x="852341" y="92847"/>
                      <a:pt x="905566" y="87525"/>
                      <a:pt x="932178" y="146072"/>
                    </a:cubicBezTo>
                    <a:cubicBezTo>
                      <a:pt x="958790" y="209941"/>
                      <a:pt x="964113" y="289778"/>
                      <a:pt x="884276" y="305745"/>
                    </a:cubicBezTo>
                    <a:cubicBezTo>
                      <a:pt x="804439" y="316390"/>
                      <a:pt x="660733" y="343002"/>
                      <a:pt x="634121" y="311067"/>
                    </a:cubicBezTo>
                    <a:cubicBezTo>
                      <a:pt x="596863" y="284455"/>
                      <a:pt x="607508" y="167361"/>
                      <a:pt x="634121" y="204618"/>
                    </a:cubicBezTo>
                    <a:close/>
                    <a:moveTo>
                      <a:pt x="458480" y="976373"/>
                    </a:moveTo>
                    <a:cubicBezTo>
                      <a:pt x="352030" y="1072177"/>
                      <a:pt x="277516" y="1040242"/>
                      <a:pt x="192357" y="928471"/>
                    </a:cubicBezTo>
                    <a:cubicBezTo>
                      <a:pt x="107197" y="822022"/>
                      <a:pt x="112520" y="688961"/>
                      <a:pt x="197679" y="571867"/>
                    </a:cubicBezTo>
                    <a:cubicBezTo>
                      <a:pt x="282839" y="460096"/>
                      <a:pt x="282839" y="98169"/>
                      <a:pt x="341386" y="225908"/>
                    </a:cubicBezTo>
                    <a:cubicBezTo>
                      <a:pt x="341386" y="225908"/>
                      <a:pt x="383965" y="364292"/>
                      <a:pt x="447835" y="273810"/>
                    </a:cubicBezTo>
                    <a:cubicBezTo>
                      <a:pt x="511704" y="183329"/>
                      <a:pt x="538316" y="151394"/>
                      <a:pt x="538316" y="289778"/>
                    </a:cubicBezTo>
                    <a:cubicBezTo>
                      <a:pt x="532994" y="433484"/>
                      <a:pt x="564929" y="875247"/>
                      <a:pt x="458480" y="976373"/>
                    </a:cubicBezTo>
                    <a:close/>
                    <a:moveTo>
                      <a:pt x="932178" y="1072177"/>
                    </a:moveTo>
                    <a:cubicBezTo>
                      <a:pt x="862986" y="1082822"/>
                      <a:pt x="905566" y="1061532"/>
                      <a:pt x="921533" y="987018"/>
                    </a:cubicBezTo>
                    <a:cubicBezTo>
                      <a:pt x="932178" y="917826"/>
                      <a:pt x="852341" y="1050887"/>
                      <a:pt x="719280" y="1056210"/>
                    </a:cubicBezTo>
                    <a:cubicBezTo>
                      <a:pt x="586219" y="1061532"/>
                      <a:pt x="580896" y="992341"/>
                      <a:pt x="580896" y="848635"/>
                    </a:cubicBezTo>
                    <a:cubicBezTo>
                      <a:pt x="586219" y="704928"/>
                      <a:pt x="559606" y="619769"/>
                      <a:pt x="634121" y="667671"/>
                    </a:cubicBezTo>
                    <a:cubicBezTo>
                      <a:pt x="634121" y="667671"/>
                      <a:pt x="713958" y="715573"/>
                      <a:pt x="799117" y="752831"/>
                    </a:cubicBezTo>
                    <a:cubicBezTo>
                      <a:pt x="884276" y="790087"/>
                      <a:pt x="878954" y="736863"/>
                      <a:pt x="958790" y="672994"/>
                    </a:cubicBezTo>
                    <a:cubicBezTo>
                      <a:pt x="1038627" y="609124"/>
                      <a:pt x="1027982" y="699606"/>
                      <a:pt x="1027982" y="843312"/>
                    </a:cubicBezTo>
                    <a:cubicBezTo>
                      <a:pt x="1027982" y="987018"/>
                      <a:pt x="1001370" y="1061532"/>
                      <a:pt x="932178" y="1072177"/>
                    </a:cubicBezTo>
                    <a:close/>
                  </a:path>
                </a:pathLst>
              </a:custGeom>
              <a:solidFill>
                <a:srgbClr val="EDDCD1">
                  <a:alpha val="50000"/>
                </a:srgbClr>
              </a:solidFill>
              <a:ln w="53196"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9101013-BFD0-4CCF-8DB2-30356F8DD5D1}"/>
                  </a:ext>
                </a:extLst>
              </p:cNvPr>
              <p:cNvSpPr/>
              <p:nvPr/>
            </p:nvSpPr>
            <p:spPr>
              <a:xfrm>
                <a:off x="1641214" y="7492715"/>
                <a:ext cx="1068482" cy="736339"/>
              </a:xfrm>
              <a:custGeom>
                <a:avLst/>
                <a:gdLst>
                  <a:gd name="connsiteX0" fmla="*/ 884276 w 1068482"/>
                  <a:gd name="connsiteY0" fmla="*/ 713208 h 736339"/>
                  <a:gd name="connsiteX1" fmla="*/ 873631 w 1068482"/>
                  <a:gd name="connsiteY1" fmla="*/ 638694 h 736339"/>
                  <a:gd name="connsiteX2" fmla="*/ 527671 w 1068482"/>
                  <a:gd name="connsiteY2" fmla="*/ 521600 h 736339"/>
                  <a:gd name="connsiteX3" fmla="*/ 218969 w 1068482"/>
                  <a:gd name="connsiteY3" fmla="*/ 638694 h 736339"/>
                  <a:gd name="connsiteX4" fmla="*/ 165744 w 1068482"/>
                  <a:gd name="connsiteY4" fmla="*/ 649338 h 736339"/>
                  <a:gd name="connsiteX5" fmla="*/ 80585 w 1068482"/>
                  <a:gd name="connsiteY5" fmla="*/ 686596 h 736339"/>
                  <a:gd name="connsiteX6" fmla="*/ 53973 w 1068482"/>
                  <a:gd name="connsiteY6" fmla="*/ 569502 h 736339"/>
                  <a:gd name="connsiteX7" fmla="*/ 101875 w 1068482"/>
                  <a:gd name="connsiteY7" fmla="*/ 612081 h 736339"/>
                  <a:gd name="connsiteX8" fmla="*/ 117842 w 1068482"/>
                  <a:gd name="connsiteY8" fmla="*/ 223543 h 736339"/>
                  <a:gd name="connsiteX9" fmla="*/ 112520 w 1068482"/>
                  <a:gd name="connsiteY9" fmla="*/ 0 h 736339"/>
                  <a:gd name="connsiteX10" fmla="*/ 11393 w 1068482"/>
                  <a:gd name="connsiteY10" fmla="*/ 133061 h 736339"/>
                  <a:gd name="connsiteX11" fmla="*/ 59295 w 1068482"/>
                  <a:gd name="connsiteY11" fmla="*/ 500310 h 736339"/>
                  <a:gd name="connsiteX12" fmla="*/ 11393 w 1068482"/>
                  <a:gd name="connsiteY12" fmla="*/ 686596 h 736339"/>
                  <a:gd name="connsiteX13" fmla="*/ 304128 w 1068482"/>
                  <a:gd name="connsiteY13" fmla="*/ 702563 h 736339"/>
                  <a:gd name="connsiteX14" fmla="*/ 729925 w 1068482"/>
                  <a:gd name="connsiteY14" fmla="*/ 713208 h 736339"/>
                  <a:gd name="connsiteX15" fmla="*/ 996048 w 1068482"/>
                  <a:gd name="connsiteY15" fmla="*/ 718530 h 736339"/>
                  <a:gd name="connsiteX16" fmla="*/ 1054595 w 1068482"/>
                  <a:gd name="connsiteY16" fmla="*/ 553534 h 736339"/>
                  <a:gd name="connsiteX17" fmla="*/ 884276 w 1068482"/>
                  <a:gd name="connsiteY17" fmla="*/ 713208 h 73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68482" h="736339">
                    <a:moveTo>
                      <a:pt x="884276" y="713208"/>
                    </a:moveTo>
                    <a:cubicBezTo>
                      <a:pt x="809762" y="707885"/>
                      <a:pt x="852341" y="681273"/>
                      <a:pt x="873631" y="638694"/>
                    </a:cubicBezTo>
                    <a:cubicBezTo>
                      <a:pt x="628798" y="755787"/>
                      <a:pt x="538316" y="691918"/>
                      <a:pt x="527671" y="521600"/>
                    </a:cubicBezTo>
                    <a:cubicBezTo>
                      <a:pt x="490414" y="755787"/>
                      <a:pt x="293483" y="697240"/>
                      <a:pt x="218969" y="638694"/>
                    </a:cubicBezTo>
                    <a:cubicBezTo>
                      <a:pt x="144455" y="585469"/>
                      <a:pt x="128487" y="585469"/>
                      <a:pt x="165744" y="649338"/>
                    </a:cubicBezTo>
                    <a:cubicBezTo>
                      <a:pt x="203002" y="713208"/>
                      <a:pt x="160422" y="686596"/>
                      <a:pt x="80585" y="686596"/>
                    </a:cubicBezTo>
                    <a:cubicBezTo>
                      <a:pt x="748" y="681273"/>
                      <a:pt x="43328" y="510955"/>
                      <a:pt x="53973" y="569502"/>
                    </a:cubicBezTo>
                    <a:cubicBezTo>
                      <a:pt x="64618" y="622726"/>
                      <a:pt x="123165" y="670628"/>
                      <a:pt x="101875" y="612081"/>
                    </a:cubicBezTo>
                    <a:cubicBezTo>
                      <a:pt x="38005" y="452408"/>
                      <a:pt x="69940" y="345959"/>
                      <a:pt x="117842" y="223543"/>
                    </a:cubicBezTo>
                    <a:cubicBezTo>
                      <a:pt x="139132" y="170318"/>
                      <a:pt x="128487" y="85159"/>
                      <a:pt x="112520" y="0"/>
                    </a:cubicBezTo>
                    <a:cubicBezTo>
                      <a:pt x="59295" y="74514"/>
                      <a:pt x="11393" y="133061"/>
                      <a:pt x="11393" y="133061"/>
                    </a:cubicBezTo>
                    <a:cubicBezTo>
                      <a:pt x="27361" y="319347"/>
                      <a:pt x="59295" y="500310"/>
                      <a:pt x="59295" y="500310"/>
                    </a:cubicBezTo>
                    <a:cubicBezTo>
                      <a:pt x="59295" y="500310"/>
                      <a:pt x="-31186" y="612081"/>
                      <a:pt x="11393" y="686596"/>
                    </a:cubicBezTo>
                    <a:cubicBezTo>
                      <a:pt x="48650" y="761110"/>
                      <a:pt x="304128" y="702563"/>
                      <a:pt x="304128" y="702563"/>
                    </a:cubicBezTo>
                    <a:cubicBezTo>
                      <a:pt x="485092" y="771755"/>
                      <a:pt x="729925" y="713208"/>
                      <a:pt x="729925" y="713208"/>
                    </a:cubicBezTo>
                    <a:cubicBezTo>
                      <a:pt x="729925" y="713208"/>
                      <a:pt x="900243" y="755787"/>
                      <a:pt x="996048" y="718530"/>
                    </a:cubicBezTo>
                    <a:cubicBezTo>
                      <a:pt x="1091852" y="681273"/>
                      <a:pt x="1070562" y="617404"/>
                      <a:pt x="1054595" y="553534"/>
                    </a:cubicBezTo>
                    <a:cubicBezTo>
                      <a:pt x="1070562" y="691918"/>
                      <a:pt x="958790" y="718530"/>
                      <a:pt x="884276" y="713208"/>
                    </a:cubicBezTo>
                    <a:close/>
                  </a:path>
                </a:pathLst>
              </a:custGeom>
              <a:solidFill>
                <a:srgbClr val="C1B5AE">
                  <a:alpha val="80000"/>
                </a:srgbClr>
              </a:solidFill>
              <a:ln w="53196"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18BE57AE-018E-494B-AC7D-036548E12E1F}"/>
                  </a:ext>
                </a:extLst>
              </p:cNvPr>
              <p:cNvSpPr/>
              <p:nvPr/>
            </p:nvSpPr>
            <p:spPr>
              <a:xfrm>
                <a:off x="1949831" y="7107134"/>
                <a:ext cx="511607" cy="285058"/>
              </a:xfrm>
              <a:custGeom>
                <a:avLst/>
                <a:gdLst>
                  <a:gd name="connsiteX0" fmla="*/ 834 w 511607"/>
                  <a:gd name="connsiteY0" fmla="*/ 119459 h 285058"/>
                  <a:gd name="connsiteX1" fmla="*/ 101960 w 511607"/>
                  <a:gd name="connsiteY1" fmla="*/ 284455 h 285058"/>
                  <a:gd name="connsiteX2" fmla="*/ 240344 w 511607"/>
                  <a:gd name="connsiteY2" fmla="*/ 146072 h 285058"/>
                  <a:gd name="connsiteX3" fmla="*/ 245667 w 511607"/>
                  <a:gd name="connsiteY3" fmla="*/ 225908 h 285058"/>
                  <a:gd name="connsiteX4" fmla="*/ 282924 w 511607"/>
                  <a:gd name="connsiteY4" fmla="*/ 156717 h 285058"/>
                  <a:gd name="connsiteX5" fmla="*/ 373406 w 511607"/>
                  <a:gd name="connsiteY5" fmla="*/ 268488 h 285058"/>
                  <a:gd name="connsiteX6" fmla="*/ 485177 w 511607"/>
                  <a:gd name="connsiteY6" fmla="*/ 156717 h 285058"/>
                  <a:gd name="connsiteX7" fmla="*/ 506467 w 511607"/>
                  <a:gd name="connsiteY7" fmla="*/ 23655 h 285058"/>
                  <a:gd name="connsiteX8" fmla="*/ 485177 w 511607"/>
                  <a:gd name="connsiteY8" fmla="*/ 18333 h 285058"/>
                  <a:gd name="connsiteX9" fmla="*/ 485177 w 511607"/>
                  <a:gd name="connsiteY9" fmla="*/ 18333 h 285058"/>
                  <a:gd name="connsiteX10" fmla="*/ 431953 w 511607"/>
                  <a:gd name="connsiteY10" fmla="*/ 2365 h 285058"/>
                  <a:gd name="connsiteX11" fmla="*/ 96638 w 511607"/>
                  <a:gd name="connsiteY11" fmla="*/ 2365 h 285058"/>
                  <a:gd name="connsiteX12" fmla="*/ 32768 w 511607"/>
                  <a:gd name="connsiteY12" fmla="*/ 23655 h 285058"/>
                  <a:gd name="connsiteX13" fmla="*/ 834 w 511607"/>
                  <a:gd name="connsiteY13" fmla="*/ 119459 h 2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1607" h="285058">
                    <a:moveTo>
                      <a:pt x="834" y="119459"/>
                    </a:moveTo>
                    <a:cubicBezTo>
                      <a:pt x="11478" y="162039"/>
                      <a:pt x="80670" y="295100"/>
                      <a:pt x="101960" y="284455"/>
                    </a:cubicBezTo>
                    <a:cubicBezTo>
                      <a:pt x="123250" y="268488"/>
                      <a:pt x="224377" y="151394"/>
                      <a:pt x="240344" y="146072"/>
                    </a:cubicBezTo>
                    <a:cubicBezTo>
                      <a:pt x="256311" y="146072"/>
                      <a:pt x="250989" y="209941"/>
                      <a:pt x="245667" y="225908"/>
                    </a:cubicBezTo>
                    <a:cubicBezTo>
                      <a:pt x="245667" y="209941"/>
                      <a:pt x="256311" y="156717"/>
                      <a:pt x="282924" y="156717"/>
                    </a:cubicBezTo>
                    <a:cubicBezTo>
                      <a:pt x="309536" y="156717"/>
                      <a:pt x="352116" y="225908"/>
                      <a:pt x="373406" y="268488"/>
                    </a:cubicBezTo>
                    <a:cubicBezTo>
                      <a:pt x="394695" y="311067"/>
                      <a:pt x="453242" y="225908"/>
                      <a:pt x="485177" y="156717"/>
                    </a:cubicBezTo>
                    <a:cubicBezTo>
                      <a:pt x="511789" y="98169"/>
                      <a:pt x="517112" y="60913"/>
                      <a:pt x="506467" y="23655"/>
                    </a:cubicBezTo>
                    <a:cubicBezTo>
                      <a:pt x="495822" y="18333"/>
                      <a:pt x="485177" y="18333"/>
                      <a:pt x="485177" y="18333"/>
                    </a:cubicBezTo>
                    <a:lnTo>
                      <a:pt x="485177" y="18333"/>
                    </a:lnTo>
                    <a:cubicBezTo>
                      <a:pt x="458565" y="13010"/>
                      <a:pt x="431953" y="2365"/>
                      <a:pt x="431953" y="2365"/>
                    </a:cubicBezTo>
                    <a:cubicBezTo>
                      <a:pt x="431953" y="2365"/>
                      <a:pt x="298891" y="-2957"/>
                      <a:pt x="96638" y="2365"/>
                    </a:cubicBezTo>
                    <a:cubicBezTo>
                      <a:pt x="96638" y="2365"/>
                      <a:pt x="70025" y="13010"/>
                      <a:pt x="32768" y="23655"/>
                    </a:cubicBezTo>
                    <a:cubicBezTo>
                      <a:pt x="16801" y="44945"/>
                      <a:pt x="-4489" y="92847"/>
                      <a:pt x="834" y="119459"/>
                    </a:cubicBezTo>
                    <a:close/>
                  </a:path>
                </a:pathLst>
              </a:custGeom>
              <a:solidFill>
                <a:srgbClr val="C1B5AE">
                  <a:alpha val="80000"/>
                </a:srgbClr>
              </a:solidFill>
              <a:ln w="53196" cap="flat">
                <a:noFill/>
                <a:prstDash val="solid"/>
                <a:miter/>
              </a:ln>
            </p:spPr>
            <p:txBody>
              <a:bodyPr rtlCol="0" anchor="ctr"/>
              <a:lstStyle/>
              <a:p>
                <a:endParaRPr lang="en-US"/>
              </a:p>
            </p:txBody>
          </p:sp>
        </p:grpSp>
        <p:grpSp>
          <p:nvGrpSpPr>
            <p:cNvPr id="184" name="Graphic 19">
              <a:extLst>
                <a:ext uri="{FF2B5EF4-FFF2-40B4-BE49-F238E27FC236}">
                  <a16:creationId xmlns:a16="http://schemas.microsoft.com/office/drawing/2014/main" id="{AB2CA803-9D82-425E-A8CE-DB86CC8FDEDE}"/>
                </a:ext>
              </a:extLst>
            </p:cNvPr>
            <p:cNvGrpSpPr/>
            <p:nvPr/>
          </p:nvGrpSpPr>
          <p:grpSpPr>
            <a:xfrm>
              <a:off x="1964819" y="7034985"/>
              <a:ext cx="483773" cy="340636"/>
              <a:chOff x="1964819" y="7034985"/>
              <a:chExt cx="483773" cy="340636"/>
            </a:xfrm>
          </p:grpSpPr>
          <p:grpSp>
            <p:nvGrpSpPr>
              <p:cNvPr id="185" name="Graphic 19">
                <a:extLst>
                  <a:ext uri="{FF2B5EF4-FFF2-40B4-BE49-F238E27FC236}">
                    <a16:creationId xmlns:a16="http://schemas.microsoft.com/office/drawing/2014/main" id="{05152489-EFE3-4170-86E7-831B4A9D73EB}"/>
                  </a:ext>
                </a:extLst>
              </p:cNvPr>
              <p:cNvGrpSpPr/>
              <p:nvPr/>
            </p:nvGrpSpPr>
            <p:grpSpPr>
              <a:xfrm>
                <a:off x="2067758" y="7045630"/>
                <a:ext cx="255477" cy="180963"/>
                <a:chOff x="2067758" y="7045630"/>
                <a:chExt cx="255477" cy="180963"/>
              </a:xfrm>
            </p:grpSpPr>
            <p:sp>
              <p:nvSpPr>
                <p:cNvPr id="186" name="Freeform: Shape 185">
                  <a:extLst>
                    <a:ext uri="{FF2B5EF4-FFF2-40B4-BE49-F238E27FC236}">
                      <a16:creationId xmlns:a16="http://schemas.microsoft.com/office/drawing/2014/main" id="{4C8F8F8D-1BD6-421C-82AC-D4CA101E3966}"/>
                    </a:ext>
                  </a:extLst>
                </p:cNvPr>
                <p:cNvSpPr/>
                <p:nvPr/>
              </p:nvSpPr>
              <p:spPr>
                <a:xfrm>
                  <a:off x="2076484" y="7056275"/>
                  <a:ext cx="246752" cy="164995"/>
                </a:xfrm>
                <a:custGeom>
                  <a:avLst/>
                  <a:gdLst>
                    <a:gd name="connsiteX0" fmla="*/ 23210 w 246752"/>
                    <a:gd name="connsiteY0" fmla="*/ 101127 h 164995"/>
                    <a:gd name="connsiteX1" fmla="*/ 124336 w 246752"/>
                    <a:gd name="connsiteY1" fmla="*/ 164996 h 164995"/>
                    <a:gd name="connsiteX2" fmla="*/ 230785 w 246752"/>
                    <a:gd name="connsiteY2" fmla="*/ 85159 h 164995"/>
                    <a:gd name="connsiteX3" fmla="*/ 246753 w 246752"/>
                    <a:gd name="connsiteY3" fmla="*/ 0 h 164995"/>
                    <a:gd name="connsiteX4" fmla="*/ 1920 w 246752"/>
                    <a:gd name="connsiteY4" fmla="*/ 0 h 164995"/>
                    <a:gd name="connsiteX5" fmla="*/ 23210 w 246752"/>
                    <a:gd name="connsiteY5" fmla="*/ 101127 h 16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752" h="164995">
                      <a:moveTo>
                        <a:pt x="23210" y="101127"/>
                      </a:moveTo>
                      <a:cubicBezTo>
                        <a:pt x="60467" y="143706"/>
                        <a:pt x="97724" y="164996"/>
                        <a:pt x="124336" y="164996"/>
                      </a:cubicBezTo>
                      <a:cubicBezTo>
                        <a:pt x="150948" y="164996"/>
                        <a:pt x="204173" y="138384"/>
                        <a:pt x="230785" y="85159"/>
                      </a:cubicBezTo>
                      <a:cubicBezTo>
                        <a:pt x="246753" y="53224"/>
                        <a:pt x="246753" y="21290"/>
                        <a:pt x="246753" y="0"/>
                      </a:cubicBezTo>
                      <a:cubicBezTo>
                        <a:pt x="204173" y="5323"/>
                        <a:pt x="119014" y="10645"/>
                        <a:pt x="1920" y="0"/>
                      </a:cubicBezTo>
                      <a:cubicBezTo>
                        <a:pt x="-3403" y="26612"/>
                        <a:pt x="1920" y="74514"/>
                        <a:pt x="23210" y="101127"/>
                      </a:cubicBezTo>
                      <a:close/>
                    </a:path>
                  </a:pathLst>
                </a:custGeom>
                <a:solidFill>
                  <a:srgbClr val="F6BB93"/>
                </a:solidFill>
                <a:ln w="53196"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53D106C5-F252-42A5-B76A-522AA3E428B9}"/>
                    </a:ext>
                  </a:extLst>
                </p:cNvPr>
                <p:cNvSpPr/>
                <p:nvPr/>
              </p:nvSpPr>
              <p:spPr>
                <a:xfrm>
                  <a:off x="2067758" y="7045630"/>
                  <a:ext cx="255477" cy="180963"/>
                </a:xfrm>
                <a:custGeom>
                  <a:avLst/>
                  <a:gdLst>
                    <a:gd name="connsiteX0" fmla="*/ 133061 w 255477"/>
                    <a:gd name="connsiteY0" fmla="*/ 180963 h 180963"/>
                    <a:gd name="connsiteX1" fmla="*/ 26612 w 255477"/>
                    <a:gd name="connsiteY1" fmla="*/ 111771 h 180963"/>
                    <a:gd name="connsiteX2" fmla="*/ 0 w 255477"/>
                    <a:gd name="connsiteY2" fmla="*/ 5323 h 180963"/>
                    <a:gd name="connsiteX3" fmla="*/ 0 w 255477"/>
                    <a:gd name="connsiteY3" fmla="*/ 0 h 180963"/>
                    <a:gd name="connsiteX4" fmla="*/ 5322 w 255477"/>
                    <a:gd name="connsiteY4" fmla="*/ 0 h 180963"/>
                    <a:gd name="connsiteX5" fmla="*/ 143706 w 255477"/>
                    <a:gd name="connsiteY5" fmla="*/ 5323 h 180963"/>
                    <a:gd name="connsiteX6" fmla="*/ 250156 w 255477"/>
                    <a:gd name="connsiteY6" fmla="*/ 0 h 180963"/>
                    <a:gd name="connsiteX7" fmla="*/ 255478 w 255477"/>
                    <a:gd name="connsiteY7" fmla="*/ 0 h 180963"/>
                    <a:gd name="connsiteX8" fmla="*/ 255478 w 255477"/>
                    <a:gd name="connsiteY8" fmla="*/ 5323 h 180963"/>
                    <a:gd name="connsiteX9" fmla="*/ 239511 w 255477"/>
                    <a:gd name="connsiteY9" fmla="*/ 95804 h 180963"/>
                    <a:gd name="connsiteX10" fmla="*/ 133061 w 255477"/>
                    <a:gd name="connsiteY10" fmla="*/ 180963 h 180963"/>
                    <a:gd name="connsiteX11" fmla="*/ 10645 w 255477"/>
                    <a:gd name="connsiteY11" fmla="*/ 15968 h 180963"/>
                    <a:gd name="connsiteX12" fmla="*/ 31935 w 255477"/>
                    <a:gd name="connsiteY12" fmla="*/ 106449 h 180963"/>
                    <a:gd name="connsiteX13" fmla="*/ 127739 w 255477"/>
                    <a:gd name="connsiteY13" fmla="*/ 170318 h 180963"/>
                    <a:gd name="connsiteX14" fmla="*/ 228866 w 255477"/>
                    <a:gd name="connsiteY14" fmla="*/ 95804 h 180963"/>
                    <a:gd name="connsiteX15" fmla="*/ 244833 w 255477"/>
                    <a:gd name="connsiteY15" fmla="*/ 21290 h 180963"/>
                    <a:gd name="connsiteX16" fmla="*/ 143706 w 255477"/>
                    <a:gd name="connsiteY16" fmla="*/ 26612 h 180963"/>
                    <a:gd name="connsiteX17" fmla="*/ 10645 w 255477"/>
                    <a:gd name="connsiteY17" fmla="*/ 15968 h 180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477" h="180963">
                      <a:moveTo>
                        <a:pt x="133061" y="180963"/>
                      </a:moveTo>
                      <a:cubicBezTo>
                        <a:pt x="106449" y="180963"/>
                        <a:pt x="63870" y="154351"/>
                        <a:pt x="26612" y="111771"/>
                      </a:cubicBezTo>
                      <a:cubicBezTo>
                        <a:pt x="5322" y="85159"/>
                        <a:pt x="0" y="37257"/>
                        <a:pt x="0" y="5323"/>
                      </a:cubicBezTo>
                      <a:lnTo>
                        <a:pt x="0" y="0"/>
                      </a:lnTo>
                      <a:lnTo>
                        <a:pt x="5322" y="0"/>
                      </a:lnTo>
                      <a:cubicBezTo>
                        <a:pt x="53225" y="5323"/>
                        <a:pt x="101127" y="5323"/>
                        <a:pt x="143706" y="5323"/>
                      </a:cubicBezTo>
                      <a:cubicBezTo>
                        <a:pt x="191608" y="5323"/>
                        <a:pt x="228866" y="0"/>
                        <a:pt x="250156" y="0"/>
                      </a:cubicBezTo>
                      <a:lnTo>
                        <a:pt x="255478" y="0"/>
                      </a:lnTo>
                      <a:lnTo>
                        <a:pt x="255478" y="5323"/>
                      </a:lnTo>
                      <a:cubicBezTo>
                        <a:pt x="255478" y="26612"/>
                        <a:pt x="255478" y="63869"/>
                        <a:pt x="239511" y="95804"/>
                      </a:cubicBezTo>
                      <a:cubicBezTo>
                        <a:pt x="212898" y="154351"/>
                        <a:pt x="154351" y="180963"/>
                        <a:pt x="133061" y="180963"/>
                      </a:cubicBezTo>
                      <a:close/>
                      <a:moveTo>
                        <a:pt x="10645" y="15968"/>
                      </a:moveTo>
                      <a:cubicBezTo>
                        <a:pt x="10645" y="47902"/>
                        <a:pt x="15967" y="85159"/>
                        <a:pt x="31935" y="106449"/>
                      </a:cubicBezTo>
                      <a:cubicBezTo>
                        <a:pt x="69192" y="149029"/>
                        <a:pt x="106449" y="170318"/>
                        <a:pt x="127739" y="170318"/>
                      </a:cubicBezTo>
                      <a:cubicBezTo>
                        <a:pt x="149029" y="170318"/>
                        <a:pt x="202253" y="149029"/>
                        <a:pt x="228866" y="95804"/>
                      </a:cubicBezTo>
                      <a:cubicBezTo>
                        <a:pt x="239511" y="69192"/>
                        <a:pt x="244833" y="42580"/>
                        <a:pt x="244833" y="21290"/>
                      </a:cubicBezTo>
                      <a:cubicBezTo>
                        <a:pt x="223543" y="21290"/>
                        <a:pt x="186286" y="26612"/>
                        <a:pt x="143706" y="26612"/>
                      </a:cubicBezTo>
                      <a:cubicBezTo>
                        <a:pt x="101127" y="21290"/>
                        <a:pt x="58547" y="21290"/>
                        <a:pt x="10645" y="15968"/>
                      </a:cubicBezTo>
                      <a:close/>
                    </a:path>
                  </a:pathLst>
                </a:custGeom>
                <a:solidFill>
                  <a:srgbClr val="C68267"/>
                </a:solidFill>
                <a:ln w="53196" cap="flat">
                  <a:noFill/>
                  <a:prstDash val="solid"/>
                  <a:miter/>
                </a:ln>
              </p:spPr>
              <p:txBody>
                <a:bodyPr rtlCol="0" anchor="ctr"/>
                <a:lstStyle/>
                <a:p>
                  <a:endParaRPr lang="en-US"/>
                </a:p>
              </p:txBody>
            </p:sp>
          </p:grpSp>
          <p:sp>
            <p:nvSpPr>
              <p:cNvPr id="188" name="Freeform: Shape 187">
                <a:extLst>
                  <a:ext uri="{FF2B5EF4-FFF2-40B4-BE49-F238E27FC236}">
                    <a16:creationId xmlns:a16="http://schemas.microsoft.com/office/drawing/2014/main" id="{12561C48-BBDE-4637-8229-93E5D119398D}"/>
                  </a:ext>
                </a:extLst>
              </p:cNvPr>
              <p:cNvSpPr/>
              <p:nvPr/>
            </p:nvSpPr>
            <p:spPr>
              <a:xfrm>
                <a:off x="2076484" y="7056275"/>
                <a:ext cx="246752" cy="164995"/>
              </a:xfrm>
              <a:custGeom>
                <a:avLst/>
                <a:gdLst>
                  <a:gd name="connsiteX0" fmla="*/ 23210 w 246752"/>
                  <a:gd name="connsiteY0" fmla="*/ 101127 h 164995"/>
                  <a:gd name="connsiteX1" fmla="*/ 124336 w 246752"/>
                  <a:gd name="connsiteY1" fmla="*/ 164996 h 164995"/>
                  <a:gd name="connsiteX2" fmla="*/ 230785 w 246752"/>
                  <a:gd name="connsiteY2" fmla="*/ 85159 h 164995"/>
                  <a:gd name="connsiteX3" fmla="*/ 246753 w 246752"/>
                  <a:gd name="connsiteY3" fmla="*/ 0 h 164995"/>
                  <a:gd name="connsiteX4" fmla="*/ 1920 w 246752"/>
                  <a:gd name="connsiteY4" fmla="*/ 0 h 164995"/>
                  <a:gd name="connsiteX5" fmla="*/ 23210 w 246752"/>
                  <a:gd name="connsiteY5" fmla="*/ 101127 h 164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6752" h="164995">
                    <a:moveTo>
                      <a:pt x="23210" y="101127"/>
                    </a:moveTo>
                    <a:cubicBezTo>
                      <a:pt x="60467" y="143706"/>
                      <a:pt x="97724" y="164996"/>
                      <a:pt x="124336" y="164996"/>
                    </a:cubicBezTo>
                    <a:cubicBezTo>
                      <a:pt x="150948" y="164996"/>
                      <a:pt x="204173" y="138384"/>
                      <a:pt x="230785" y="85159"/>
                    </a:cubicBezTo>
                    <a:cubicBezTo>
                      <a:pt x="246753" y="53224"/>
                      <a:pt x="246753" y="21290"/>
                      <a:pt x="246753" y="0"/>
                    </a:cubicBezTo>
                    <a:cubicBezTo>
                      <a:pt x="204173" y="5323"/>
                      <a:pt x="119014" y="10645"/>
                      <a:pt x="1920" y="0"/>
                    </a:cubicBezTo>
                    <a:cubicBezTo>
                      <a:pt x="-3403" y="26612"/>
                      <a:pt x="1920" y="74514"/>
                      <a:pt x="23210" y="101127"/>
                    </a:cubicBezTo>
                    <a:close/>
                  </a:path>
                </a:pathLst>
              </a:custGeom>
              <a:solidFill>
                <a:srgbClr val="F6BB93">
                  <a:alpha val="50000"/>
                </a:srgbClr>
              </a:solidFill>
              <a:ln w="53196"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A55F9872-269A-45C5-A8CC-87B64C291E81}"/>
                  </a:ext>
                </a:extLst>
              </p:cNvPr>
              <p:cNvSpPr/>
              <p:nvPr/>
            </p:nvSpPr>
            <p:spPr>
              <a:xfrm>
                <a:off x="2073081" y="7050952"/>
                <a:ext cx="246921" cy="85159"/>
              </a:xfrm>
              <a:custGeom>
                <a:avLst/>
                <a:gdLst>
                  <a:gd name="connsiteX0" fmla="*/ 53225 w 246921"/>
                  <a:gd name="connsiteY0" fmla="*/ 79837 h 85159"/>
                  <a:gd name="connsiteX1" fmla="*/ 159674 w 246921"/>
                  <a:gd name="connsiteY1" fmla="*/ 85159 h 85159"/>
                  <a:gd name="connsiteX2" fmla="*/ 234188 w 246921"/>
                  <a:gd name="connsiteY2" fmla="*/ 79837 h 85159"/>
                  <a:gd name="connsiteX3" fmla="*/ 244833 w 246921"/>
                  <a:gd name="connsiteY3" fmla="*/ 0 h 85159"/>
                  <a:gd name="connsiteX4" fmla="*/ 0 w 246921"/>
                  <a:gd name="connsiteY4" fmla="*/ 0 h 85159"/>
                  <a:gd name="connsiteX5" fmla="*/ 5322 w 246921"/>
                  <a:gd name="connsiteY5" fmla="*/ 69192 h 85159"/>
                  <a:gd name="connsiteX6" fmla="*/ 53225 w 246921"/>
                  <a:gd name="connsiteY6" fmla="*/ 79837 h 8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921" h="85159">
                    <a:moveTo>
                      <a:pt x="53225" y="79837"/>
                    </a:moveTo>
                    <a:cubicBezTo>
                      <a:pt x="90482" y="85159"/>
                      <a:pt x="122416" y="85159"/>
                      <a:pt x="159674" y="85159"/>
                    </a:cubicBezTo>
                    <a:cubicBezTo>
                      <a:pt x="186286" y="85159"/>
                      <a:pt x="207576" y="85159"/>
                      <a:pt x="234188" y="79837"/>
                    </a:cubicBezTo>
                    <a:cubicBezTo>
                      <a:pt x="244833" y="53224"/>
                      <a:pt x="250156" y="21290"/>
                      <a:pt x="244833" y="0"/>
                    </a:cubicBezTo>
                    <a:cubicBezTo>
                      <a:pt x="202253" y="5322"/>
                      <a:pt x="117094" y="10645"/>
                      <a:pt x="0" y="0"/>
                    </a:cubicBezTo>
                    <a:cubicBezTo>
                      <a:pt x="0" y="21290"/>
                      <a:pt x="0" y="47902"/>
                      <a:pt x="5322" y="69192"/>
                    </a:cubicBezTo>
                    <a:cubicBezTo>
                      <a:pt x="21290" y="74514"/>
                      <a:pt x="37257" y="79837"/>
                      <a:pt x="53225" y="79837"/>
                    </a:cubicBezTo>
                    <a:close/>
                  </a:path>
                </a:pathLst>
              </a:custGeom>
              <a:solidFill>
                <a:srgbClr val="F6BB93">
                  <a:alpha val="50000"/>
                </a:srgbClr>
              </a:solidFill>
              <a:ln w="53196" cap="flat">
                <a:noFill/>
                <a:prstDash val="solid"/>
                <a:miter/>
              </a:ln>
            </p:spPr>
            <p:txBody>
              <a:bodyPr rtlCol="0" anchor="ctr"/>
              <a:lstStyle/>
              <a:p>
                <a:endParaRPr lang="en-US"/>
              </a:p>
            </p:txBody>
          </p:sp>
          <p:grpSp>
            <p:nvGrpSpPr>
              <p:cNvPr id="190" name="Graphic 19">
                <a:extLst>
                  <a:ext uri="{FF2B5EF4-FFF2-40B4-BE49-F238E27FC236}">
                    <a16:creationId xmlns:a16="http://schemas.microsoft.com/office/drawing/2014/main" id="{CFCE6B35-2009-4D76-8140-B23E3C754615}"/>
                  </a:ext>
                </a:extLst>
              </p:cNvPr>
              <p:cNvGrpSpPr/>
              <p:nvPr/>
            </p:nvGrpSpPr>
            <p:grpSpPr>
              <a:xfrm>
                <a:off x="1964819" y="7034985"/>
                <a:ext cx="483773" cy="340636"/>
                <a:chOff x="1964819" y="7034985"/>
                <a:chExt cx="483773" cy="340636"/>
              </a:xfrm>
            </p:grpSpPr>
            <p:sp>
              <p:nvSpPr>
                <p:cNvPr id="191" name="Freeform: Shape 190">
                  <a:extLst>
                    <a:ext uri="{FF2B5EF4-FFF2-40B4-BE49-F238E27FC236}">
                      <a16:creationId xmlns:a16="http://schemas.microsoft.com/office/drawing/2014/main" id="{729B7B0E-C5B7-4188-875D-F31B0EF71C0A}"/>
                    </a:ext>
                  </a:extLst>
                </p:cNvPr>
                <p:cNvSpPr/>
                <p:nvPr/>
              </p:nvSpPr>
              <p:spPr>
                <a:xfrm>
                  <a:off x="1970134" y="7045630"/>
                  <a:ext cx="477228" cy="320060"/>
                </a:xfrm>
                <a:custGeom>
                  <a:avLst/>
                  <a:gdLst>
                    <a:gd name="connsiteX0" fmla="*/ 390360 w 477228"/>
                    <a:gd name="connsiteY0" fmla="*/ 0 h 320060"/>
                    <a:gd name="connsiteX1" fmla="*/ 353103 w 477228"/>
                    <a:gd name="connsiteY1" fmla="*/ 5323 h 320060"/>
                    <a:gd name="connsiteX2" fmla="*/ 337135 w 477228"/>
                    <a:gd name="connsiteY2" fmla="*/ 90482 h 320060"/>
                    <a:gd name="connsiteX3" fmla="*/ 230686 w 477228"/>
                    <a:gd name="connsiteY3" fmla="*/ 170318 h 320060"/>
                    <a:gd name="connsiteX4" fmla="*/ 129560 w 477228"/>
                    <a:gd name="connsiteY4" fmla="*/ 106449 h 320060"/>
                    <a:gd name="connsiteX5" fmla="*/ 102947 w 477228"/>
                    <a:gd name="connsiteY5" fmla="*/ 5323 h 320060"/>
                    <a:gd name="connsiteX6" fmla="*/ 81657 w 477228"/>
                    <a:gd name="connsiteY6" fmla="*/ 5323 h 320060"/>
                    <a:gd name="connsiteX7" fmla="*/ 1821 w 477228"/>
                    <a:gd name="connsiteY7" fmla="*/ 143706 h 320060"/>
                    <a:gd name="connsiteX8" fmla="*/ 81657 w 477228"/>
                    <a:gd name="connsiteY8" fmla="*/ 319347 h 320060"/>
                    <a:gd name="connsiteX9" fmla="*/ 241331 w 477228"/>
                    <a:gd name="connsiteY9" fmla="*/ 175641 h 320060"/>
                    <a:gd name="connsiteX10" fmla="*/ 369070 w 477228"/>
                    <a:gd name="connsiteY10" fmla="*/ 314024 h 320060"/>
                    <a:gd name="connsiteX11" fmla="*/ 475519 w 477228"/>
                    <a:gd name="connsiteY11" fmla="*/ 159673 h 320060"/>
                    <a:gd name="connsiteX12" fmla="*/ 390360 w 477228"/>
                    <a:gd name="connsiteY12" fmla="*/ 0 h 32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7228" h="320060">
                      <a:moveTo>
                        <a:pt x="390360" y="0"/>
                      </a:moveTo>
                      <a:cubicBezTo>
                        <a:pt x="390360" y="0"/>
                        <a:pt x="379715" y="5323"/>
                        <a:pt x="353103" y="5323"/>
                      </a:cubicBezTo>
                      <a:cubicBezTo>
                        <a:pt x="353103" y="26612"/>
                        <a:pt x="353103" y="63869"/>
                        <a:pt x="337135" y="90482"/>
                      </a:cubicBezTo>
                      <a:cubicBezTo>
                        <a:pt x="310523" y="143706"/>
                        <a:pt x="257298" y="170318"/>
                        <a:pt x="230686" y="170318"/>
                      </a:cubicBezTo>
                      <a:cubicBezTo>
                        <a:pt x="204074" y="170318"/>
                        <a:pt x="166817" y="143706"/>
                        <a:pt x="129560" y="106449"/>
                      </a:cubicBezTo>
                      <a:cubicBezTo>
                        <a:pt x="108270" y="79837"/>
                        <a:pt x="102947" y="37257"/>
                        <a:pt x="102947" y="5323"/>
                      </a:cubicBezTo>
                      <a:cubicBezTo>
                        <a:pt x="97625" y="5323"/>
                        <a:pt x="86980" y="5323"/>
                        <a:pt x="81657" y="5323"/>
                      </a:cubicBezTo>
                      <a:cubicBezTo>
                        <a:pt x="81657" y="5323"/>
                        <a:pt x="17788" y="111771"/>
                        <a:pt x="1821" y="143706"/>
                      </a:cubicBezTo>
                      <a:cubicBezTo>
                        <a:pt x="-8824" y="180963"/>
                        <a:pt x="28433" y="266122"/>
                        <a:pt x="81657" y="319347"/>
                      </a:cubicBezTo>
                      <a:cubicBezTo>
                        <a:pt x="145527" y="255478"/>
                        <a:pt x="177462" y="170318"/>
                        <a:pt x="241331" y="175641"/>
                      </a:cubicBezTo>
                      <a:cubicBezTo>
                        <a:pt x="305201" y="180963"/>
                        <a:pt x="326490" y="228865"/>
                        <a:pt x="369070" y="314024"/>
                      </a:cubicBezTo>
                      <a:cubicBezTo>
                        <a:pt x="385037" y="345959"/>
                        <a:pt x="454229" y="244833"/>
                        <a:pt x="475519" y="159673"/>
                      </a:cubicBezTo>
                      <a:cubicBezTo>
                        <a:pt x="491487" y="79837"/>
                        <a:pt x="390360" y="0"/>
                        <a:pt x="390360" y="0"/>
                      </a:cubicBezTo>
                      <a:close/>
                    </a:path>
                  </a:pathLst>
                </a:custGeom>
                <a:solidFill>
                  <a:srgbClr val="2B3190"/>
                </a:solidFill>
                <a:ln w="53196"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6BC5220F-838A-4D5F-B1B0-095EB06ADE36}"/>
                    </a:ext>
                  </a:extLst>
                </p:cNvPr>
                <p:cNvSpPr/>
                <p:nvPr/>
              </p:nvSpPr>
              <p:spPr>
                <a:xfrm>
                  <a:off x="1964819" y="7034985"/>
                  <a:ext cx="483773" cy="340636"/>
                </a:xfrm>
                <a:custGeom>
                  <a:avLst/>
                  <a:gdLst>
                    <a:gd name="connsiteX0" fmla="*/ 86972 w 483773"/>
                    <a:gd name="connsiteY0" fmla="*/ 340636 h 340636"/>
                    <a:gd name="connsiteX1" fmla="*/ 86972 w 483773"/>
                    <a:gd name="connsiteY1" fmla="*/ 340636 h 340636"/>
                    <a:gd name="connsiteX2" fmla="*/ 1812 w 483773"/>
                    <a:gd name="connsiteY2" fmla="*/ 154351 h 340636"/>
                    <a:gd name="connsiteX3" fmla="*/ 81649 w 483773"/>
                    <a:gd name="connsiteY3" fmla="*/ 10645 h 340636"/>
                    <a:gd name="connsiteX4" fmla="*/ 81649 w 483773"/>
                    <a:gd name="connsiteY4" fmla="*/ 5322 h 340636"/>
                    <a:gd name="connsiteX5" fmla="*/ 86972 w 483773"/>
                    <a:gd name="connsiteY5" fmla="*/ 5322 h 340636"/>
                    <a:gd name="connsiteX6" fmla="*/ 108262 w 483773"/>
                    <a:gd name="connsiteY6" fmla="*/ 5322 h 340636"/>
                    <a:gd name="connsiteX7" fmla="*/ 113584 w 483773"/>
                    <a:gd name="connsiteY7" fmla="*/ 5322 h 340636"/>
                    <a:gd name="connsiteX8" fmla="*/ 113584 w 483773"/>
                    <a:gd name="connsiteY8" fmla="*/ 10645 h 340636"/>
                    <a:gd name="connsiteX9" fmla="*/ 134874 w 483773"/>
                    <a:gd name="connsiteY9" fmla="*/ 106449 h 340636"/>
                    <a:gd name="connsiteX10" fmla="*/ 230678 w 483773"/>
                    <a:gd name="connsiteY10" fmla="*/ 170318 h 340636"/>
                    <a:gd name="connsiteX11" fmla="*/ 331805 w 483773"/>
                    <a:gd name="connsiteY11" fmla="*/ 95804 h 340636"/>
                    <a:gd name="connsiteX12" fmla="*/ 347772 w 483773"/>
                    <a:gd name="connsiteY12" fmla="*/ 10645 h 340636"/>
                    <a:gd name="connsiteX13" fmla="*/ 347772 w 483773"/>
                    <a:gd name="connsiteY13" fmla="*/ 5322 h 340636"/>
                    <a:gd name="connsiteX14" fmla="*/ 353095 w 483773"/>
                    <a:gd name="connsiteY14" fmla="*/ 5322 h 340636"/>
                    <a:gd name="connsiteX15" fmla="*/ 390352 w 483773"/>
                    <a:gd name="connsiteY15" fmla="*/ 0 h 340636"/>
                    <a:gd name="connsiteX16" fmla="*/ 395674 w 483773"/>
                    <a:gd name="connsiteY16" fmla="*/ 0 h 340636"/>
                    <a:gd name="connsiteX17" fmla="*/ 395674 w 483773"/>
                    <a:gd name="connsiteY17" fmla="*/ 0 h 340636"/>
                    <a:gd name="connsiteX18" fmla="*/ 480834 w 483773"/>
                    <a:gd name="connsiteY18" fmla="*/ 164996 h 340636"/>
                    <a:gd name="connsiteX19" fmla="*/ 379707 w 483773"/>
                    <a:gd name="connsiteY19" fmla="*/ 329992 h 340636"/>
                    <a:gd name="connsiteX20" fmla="*/ 379707 w 483773"/>
                    <a:gd name="connsiteY20" fmla="*/ 329992 h 340636"/>
                    <a:gd name="connsiteX21" fmla="*/ 363739 w 483773"/>
                    <a:gd name="connsiteY21" fmla="*/ 319347 h 340636"/>
                    <a:gd name="connsiteX22" fmla="*/ 241323 w 483773"/>
                    <a:gd name="connsiteY22" fmla="*/ 186286 h 340636"/>
                    <a:gd name="connsiteX23" fmla="*/ 140196 w 483773"/>
                    <a:gd name="connsiteY23" fmla="*/ 266122 h 340636"/>
                    <a:gd name="connsiteX24" fmla="*/ 86972 w 483773"/>
                    <a:gd name="connsiteY24" fmla="*/ 340636 h 340636"/>
                    <a:gd name="connsiteX25" fmla="*/ 86972 w 483773"/>
                    <a:gd name="connsiteY25" fmla="*/ 340636 h 340636"/>
                    <a:gd name="connsiteX26" fmla="*/ 257290 w 483773"/>
                    <a:gd name="connsiteY26" fmla="*/ 186286 h 340636"/>
                    <a:gd name="connsiteX27" fmla="*/ 374384 w 483773"/>
                    <a:gd name="connsiteY27" fmla="*/ 324669 h 340636"/>
                    <a:gd name="connsiteX28" fmla="*/ 379707 w 483773"/>
                    <a:gd name="connsiteY28" fmla="*/ 324669 h 340636"/>
                    <a:gd name="connsiteX29" fmla="*/ 470189 w 483773"/>
                    <a:gd name="connsiteY29" fmla="*/ 170318 h 340636"/>
                    <a:gd name="connsiteX30" fmla="*/ 390352 w 483773"/>
                    <a:gd name="connsiteY30" fmla="*/ 15967 h 340636"/>
                    <a:gd name="connsiteX31" fmla="*/ 358417 w 483773"/>
                    <a:gd name="connsiteY31" fmla="*/ 21290 h 340636"/>
                    <a:gd name="connsiteX32" fmla="*/ 342450 w 483773"/>
                    <a:gd name="connsiteY32" fmla="*/ 106449 h 340636"/>
                    <a:gd name="connsiteX33" fmla="*/ 257290 w 483773"/>
                    <a:gd name="connsiteY33" fmla="*/ 186286 h 340636"/>
                    <a:gd name="connsiteX34" fmla="*/ 86972 w 483773"/>
                    <a:gd name="connsiteY34" fmla="*/ 21290 h 340636"/>
                    <a:gd name="connsiteX35" fmla="*/ 12457 w 483773"/>
                    <a:gd name="connsiteY35" fmla="*/ 159673 h 340636"/>
                    <a:gd name="connsiteX36" fmla="*/ 86972 w 483773"/>
                    <a:gd name="connsiteY36" fmla="*/ 324669 h 340636"/>
                    <a:gd name="connsiteX37" fmla="*/ 134874 w 483773"/>
                    <a:gd name="connsiteY37" fmla="*/ 266122 h 340636"/>
                    <a:gd name="connsiteX38" fmla="*/ 214711 w 483773"/>
                    <a:gd name="connsiteY38" fmla="*/ 186286 h 340636"/>
                    <a:gd name="connsiteX39" fmla="*/ 129551 w 483773"/>
                    <a:gd name="connsiteY39" fmla="*/ 122416 h 340636"/>
                    <a:gd name="connsiteX40" fmla="*/ 102939 w 483773"/>
                    <a:gd name="connsiteY40" fmla="*/ 21290 h 340636"/>
                    <a:gd name="connsiteX41" fmla="*/ 86972 w 483773"/>
                    <a:gd name="connsiteY41" fmla="*/ 21290 h 34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83773" h="340636">
                      <a:moveTo>
                        <a:pt x="86972" y="340636"/>
                      </a:moveTo>
                      <a:lnTo>
                        <a:pt x="86972" y="340636"/>
                      </a:lnTo>
                      <a:cubicBezTo>
                        <a:pt x="28425" y="282090"/>
                        <a:pt x="-8832" y="191608"/>
                        <a:pt x="1812" y="154351"/>
                      </a:cubicBezTo>
                      <a:cubicBezTo>
                        <a:pt x="12457" y="117094"/>
                        <a:pt x="76327" y="15967"/>
                        <a:pt x="81649" y="10645"/>
                      </a:cubicBezTo>
                      <a:lnTo>
                        <a:pt x="81649" y="5322"/>
                      </a:lnTo>
                      <a:lnTo>
                        <a:pt x="86972" y="5322"/>
                      </a:lnTo>
                      <a:cubicBezTo>
                        <a:pt x="92294" y="5322"/>
                        <a:pt x="102939" y="5322"/>
                        <a:pt x="108262" y="5322"/>
                      </a:cubicBezTo>
                      <a:lnTo>
                        <a:pt x="113584" y="5322"/>
                      </a:lnTo>
                      <a:lnTo>
                        <a:pt x="113584" y="10645"/>
                      </a:lnTo>
                      <a:cubicBezTo>
                        <a:pt x="113584" y="42580"/>
                        <a:pt x="113584" y="85159"/>
                        <a:pt x="134874" y="106449"/>
                      </a:cubicBezTo>
                      <a:cubicBezTo>
                        <a:pt x="172131" y="149028"/>
                        <a:pt x="209388" y="170318"/>
                        <a:pt x="230678" y="170318"/>
                      </a:cubicBezTo>
                      <a:cubicBezTo>
                        <a:pt x="251968" y="170318"/>
                        <a:pt x="305193" y="149028"/>
                        <a:pt x="331805" y="95804"/>
                      </a:cubicBezTo>
                      <a:cubicBezTo>
                        <a:pt x="347772" y="69192"/>
                        <a:pt x="347772" y="31935"/>
                        <a:pt x="347772" y="10645"/>
                      </a:cubicBezTo>
                      <a:lnTo>
                        <a:pt x="347772" y="5322"/>
                      </a:lnTo>
                      <a:lnTo>
                        <a:pt x="353095" y="5322"/>
                      </a:lnTo>
                      <a:cubicBezTo>
                        <a:pt x="374384" y="0"/>
                        <a:pt x="390352" y="0"/>
                        <a:pt x="390352" y="0"/>
                      </a:cubicBezTo>
                      <a:lnTo>
                        <a:pt x="395674" y="0"/>
                      </a:lnTo>
                      <a:lnTo>
                        <a:pt x="395674" y="0"/>
                      </a:lnTo>
                      <a:cubicBezTo>
                        <a:pt x="400997" y="5322"/>
                        <a:pt x="502123" y="79837"/>
                        <a:pt x="480834" y="164996"/>
                      </a:cubicBezTo>
                      <a:cubicBezTo>
                        <a:pt x="464866" y="239510"/>
                        <a:pt x="406319" y="329992"/>
                        <a:pt x="379707" y="329992"/>
                      </a:cubicBezTo>
                      <a:lnTo>
                        <a:pt x="379707" y="329992"/>
                      </a:lnTo>
                      <a:cubicBezTo>
                        <a:pt x="374384" y="329992"/>
                        <a:pt x="369062" y="324669"/>
                        <a:pt x="363739" y="319347"/>
                      </a:cubicBezTo>
                      <a:cubicBezTo>
                        <a:pt x="326482" y="239510"/>
                        <a:pt x="299870" y="186286"/>
                        <a:pt x="241323" y="186286"/>
                      </a:cubicBezTo>
                      <a:cubicBezTo>
                        <a:pt x="198743" y="180963"/>
                        <a:pt x="172131" y="218220"/>
                        <a:pt x="140196" y="266122"/>
                      </a:cubicBezTo>
                      <a:cubicBezTo>
                        <a:pt x="124229" y="292735"/>
                        <a:pt x="108262" y="314024"/>
                        <a:pt x="86972" y="340636"/>
                      </a:cubicBezTo>
                      <a:lnTo>
                        <a:pt x="86972" y="340636"/>
                      </a:lnTo>
                      <a:close/>
                      <a:moveTo>
                        <a:pt x="257290" y="186286"/>
                      </a:moveTo>
                      <a:cubicBezTo>
                        <a:pt x="315837" y="196930"/>
                        <a:pt x="337127" y="250155"/>
                        <a:pt x="374384" y="324669"/>
                      </a:cubicBezTo>
                      <a:cubicBezTo>
                        <a:pt x="374384" y="324669"/>
                        <a:pt x="379707" y="324669"/>
                        <a:pt x="379707" y="324669"/>
                      </a:cubicBezTo>
                      <a:cubicBezTo>
                        <a:pt x="400997" y="324669"/>
                        <a:pt x="454221" y="244832"/>
                        <a:pt x="470189" y="170318"/>
                      </a:cubicBezTo>
                      <a:cubicBezTo>
                        <a:pt x="486156" y="95804"/>
                        <a:pt x="406319" y="31935"/>
                        <a:pt x="390352" y="15967"/>
                      </a:cubicBezTo>
                      <a:cubicBezTo>
                        <a:pt x="385029" y="15967"/>
                        <a:pt x="374384" y="21290"/>
                        <a:pt x="358417" y="21290"/>
                      </a:cubicBezTo>
                      <a:cubicBezTo>
                        <a:pt x="358417" y="42580"/>
                        <a:pt x="353095" y="74514"/>
                        <a:pt x="342450" y="106449"/>
                      </a:cubicBezTo>
                      <a:cubicBezTo>
                        <a:pt x="326482" y="149028"/>
                        <a:pt x="289225" y="175641"/>
                        <a:pt x="257290" y="186286"/>
                      </a:cubicBezTo>
                      <a:close/>
                      <a:moveTo>
                        <a:pt x="86972" y="21290"/>
                      </a:moveTo>
                      <a:cubicBezTo>
                        <a:pt x="76327" y="37257"/>
                        <a:pt x="23102" y="127739"/>
                        <a:pt x="12457" y="159673"/>
                      </a:cubicBezTo>
                      <a:cubicBezTo>
                        <a:pt x="1812" y="191608"/>
                        <a:pt x="39070" y="271445"/>
                        <a:pt x="86972" y="324669"/>
                      </a:cubicBezTo>
                      <a:cubicBezTo>
                        <a:pt x="102939" y="303379"/>
                        <a:pt x="118907" y="287412"/>
                        <a:pt x="134874" y="266122"/>
                      </a:cubicBezTo>
                      <a:cubicBezTo>
                        <a:pt x="161486" y="228865"/>
                        <a:pt x="188098" y="196930"/>
                        <a:pt x="214711" y="186286"/>
                      </a:cubicBezTo>
                      <a:cubicBezTo>
                        <a:pt x="188098" y="175641"/>
                        <a:pt x="156164" y="154351"/>
                        <a:pt x="129551" y="122416"/>
                      </a:cubicBezTo>
                      <a:cubicBezTo>
                        <a:pt x="108262" y="95804"/>
                        <a:pt x="102939" y="53224"/>
                        <a:pt x="102939" y="21290"/>
                      </a:cubicBezTo>
                      <a:cubicBezTo>
                        <a:pt x="97617" y="21290"/>
                        <a:pt x="92294" y="21290"/>
                        <a:pt x="86972" y="21290"/>
                      </a:cubicBezTo>
                      <a:close/>
                    </a:path>
                  </a:pathLst>
                </a:custGeom>
                <a:solidFill>
                  <a:srgbClr val="120A56"/>
                </a:solidFill>
                <a:ln w="53196" cap="flat">
                  <a:noFill/>
                  <a:prstDash val="solid"/>
                  <a:miter/>
                </a:ln>
              </p:spPr>
              <p:txBody>
                <a:bodyPr rtlCol="0" anchor="ctr"/>
                <a:lstStyle/>
                <a:p>
                  <a:endParaRPr lang="en-US"/>
                </a:p>
              </p:txBody>
            </p:sp>
          </p:grpSp>
          <p:sp>
            <p:nvSpPr>
              <p:cNvPr id="193" name="Freeform: Shape 192">
                <a:extLst>
                  <a:ext uri="{FF2B5EF4-FFF2-40B4-BE49-F238E27FC236}">
                    <a16:creationId xmlns:a16="http://schemas.microsoft.com/office/drawing/2014/main" id="{8B2697C2-896B-4E80-9928-62D65BF8AC62}"/>
                  </a:ext>
                </a:extLst>
              </p:cNvPr>
              <p:cNvSpPr/>
              <p:nvPr/>
            </p:nvSpPr>
            <p:spPr>
              <a:xfrm>
                <a:off x="1987922" y="7040307"/>
                <a:ext cx="436441" cy="324669"/>
              </a:xfrm>
              <a:custGeom>
                <a:avLst/>
                <a:gdLst>
                  <a:gd name="connsiteX0" fmla="*/ 324670 w 436441"/>
                  <a:gd name="connsiteY0" fmla="*/ 234188 h 324669"/>
                  <a:gd name="connsiteX1" fmla="*/ 345960 w 436441"/>
                  <a:gd name="connsiteY1" fmla="*/ 138384 h 324669"/>
                  <a:gd name="connsiteX2" fmla="*/ 436441 w 436441"/>
                  <a:gd name="connsiteY2" fmla="*/ 79837 h 324669"/>
                  <a:gd name="connsiteX3" fmla="*/ 367250 w 436441"/>
                  <a:gd name="connsiteY3" fmla="*/ 0 h 324669"/>
                  <a:gd name="connsiteX4" fmla="*/ 329992 w 436441"/>
                  <a:gd name="connsiteY4" fmla="*/ 5322 h 324669"/>
                  <a:gd name="connsiteX5" fmla="*/ 314025 w 436441"/>
                  <a:gd name="connsiteY5" fmla="*/ 90482 h 324669"/>
                  <a:gd name="connsiteX6" fmla="*/ 207576 w 436441"/>
                  <a:gd name="connsiteY6" fmla="*/ 170318 h 324669"/>
                  <a:gd name="connsiteX7" fmla="*/ 106449 w 436441"/>
                  <a:gd name="connsiteY7" fmla="*/ 106449 h 324669"/>
                  <a:gd name="connsiteX8" fmla="*/ 79837 w 436441"/>
                  <a:gd name="connsiteY8" fmla="*/ 5322 h 324669"/>
                  <a:gd name="connsiteX9" fmla="*/ 58547 w 436441"/>
                  <a:gd name="connsiteY9" fmla="*/ 5322 h 324669"/>
                  <a:gd name="connsiteX10" fmla="*/ 0 w 436441"/>
                  <a:gd name="connsiteY10" fmla="*/ 106449 h 324669"/>
                  <a:gd name="connsiteX11" fmla="*/ 37257 w 436441"/>
                  <a:gd name="connsiteY11" fmla="*/ 79837 h 324669"/>
                  <a:gd name="connsiteX12" fmla="*/ 37257 w 436441"/>
                  <a:gd name="connsiteY12" fmla="*/ 79837 h 324669"/>
                  <a:gd name="connsiteX13" fmla="*/ 95804 w 436441"/>
                  <a:gd name="connsiteY13" fmla="*/ 218220 h 324669"/>
                  <a:gd name="connsiteX14" fmla="*/ 69192 w 436441"/>
                  <a:gd name="connsiteY14" fmla="*/ 314024 h 324669"/>
                  <a:gd name="connsiteX15" fmla="*/ 218221 w 436441"/>
                  <a:gd name="connsiteY15" fmla="*/ 180963 h 324669"/>
                  <a:gd name="connsiteX16" fmla="*/ 345960 w 436441"/>
                  <a:gd name="connsiteY16" fmla="*/ 319347 h 324669"/>
                  <a:gd name="connsiteX17" fmla="*/ 356605 w 436441"/>
                  <a:gd name="connsiteY17" fmla="*/ 324669 h 324669"/>
                  <a:gd name="connsiteX18" fmla="*/ 324670 w 436441"/>
                  <a:gd name="connsiteY18" fmla="*/ 234188 h 32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6441" h="324669">
                    <a:moveTo>
                      <a:pt x="324670" y="234188"/>
                    </a:moveTo>
                    <a:cubicBezTo>
                      <a:pt x="319347" y="202253"/>
                      <a:pt x="324670" y="170318"/>
                      <a:pt x="345960" y="138384"/>
                    </a:cubicBezTo>
                    <a:cubicBezTo>
                      <a:pt x="367250" y="106449"/>
                      <a:pt x="404507" y="85159"/>
                      <a:pt x="436441" y="79837"/>
                    </a:cubicBezTo>
                    <a:cubicBezTo>
                      <a:pt x="409829" y="31935"/>
                      <a:pt x="367250" y="0"/>
                      <a:pt x="367250" y="0"/>
                    </a:cubicBezTo>
                    <a:cubicBezTo>
                      <a:pt x="367250" y="0"/>
                      <a:pt x="356605" y="5322"/>
                      <a:pt x="329992" y="5322"/>
                    </a:cubicBezTo>
                    <a:cubicBezTo>
                      <a:pt x="329992" y="26612"/>
                      <a:pt x="329992" y="63869"/>
                      <a:pt x="314025" y="90482"/>
                    </a:cubicBezTo>
                    <a:cubicBezTo>
                      <a:pt x="287413" y="143706"/>
                      <a:pt x="234188" y="170318"/>
                      <a:pt x="207576" y="170318"/>
                    </a:cubicBezTo>
                    <a:cubicBezTo>
                      <a:pt x="180964" y="170318"/>
                      <a:pt x="143706" y="143706"/>
                      <a:pt x="106449" y="106449"/>
                    </a:cubicBezTo>
                    <a:cubicBezTo>
                      <a:pt x="85159" y="79837"/>
                      <a:pt x="79837" y="37257"/>
                      <a:pt x="79837" y="5322"/>
                    </a:cubicBezTo>
                    <a:cubicBezTo>
                      <a:pt x="74514" y="5322"/>
                      <a:pt x="63870" y="5322"/>
                      <a:pt x="58547" y="5322"/>
                    </a:cubicBezTo>
                    <a:cubicBezTo>
                      <a:pt x="58547" y="5322"/>
                      <a:pt x="21290" y="63869"/>
                      <a:pt x="0" y="106449"/>
                    </a:cubicBezTo>
                    <a:cubicBezTo>
                      <a:pt x="10645" y="95804"/>
                      <a:pt x="21290" y="85159"/>
                      <a:pt x="37257" y="79837"/>
                    </a:cubicBezTo>
                    <a:cubicBezTo>
                      <a:pt x="37257" y="79837"/>
                      <a:pt x="37257" y="79837"/>
                      <a:pt x="37257" y="79837"/>
                    </a:cubicBezTo>
                    <a:cubicBezTo>
                      <a:pt x="63870" y="117094"/>
                      <a:pt x="111772" y="170318"/>
                      <a:pt x="95804" y="218220"/>
                    </a:cubicBezTo>
                    <a:cubicBezTo>
                      <a:pt x="85159" y="250155"/>
                      <a:pt x="69192" y="276767"/>
                      <a:pt x="69192" y="314024"/>
                    </a:cubicBezTo>
                    <a:cubicBezTo>
                      <a:pt x="127739" y="250155"/>
                      <a:pt x="159674" y="175641"/>
                      <a:pt x="218221" y="180963"/>
                    </a:cubicBezTo>
                    <a:cubicBezTo>
                      <a:pt x="282090" y="186286"/>
                      <a:pt x="303380" y="234188"/>
                      <a:pt x="345960" y="319347"/>
                    </a:cubicBezTo>
                    <a:cubicBezTo>
                      <a:pt x="345960" y="324669"/>
                      <a:pt x="351282" y="324669"/>
                      <a:pt x="356605" y="324669"/>
                    </a:cubicBezTo>
                    <a:cubicBezTo>
                      <a:pt x="345960" y="298057"/>
                      <a:pt x="329992" y="271445"/>
                      <a:pt x="324670" y="234188"/>
                    </a:cubicBezTo>
                    <a:close/>
                  </a:path>
                </a:pathLst>
              </a:custGeom>
              <a:solidFill>
                <a:srgbClr val="2A2D78">
                  <a:alpha val="80000"/>
                </a:srgbClr>
              </a:solidFill>
              <a:ln w="53196" cap="flat">
                <a:noFill/>
                <a:prstDash val="solid"/>
                <a:miter/>
              </a:ln>
            </p:spPr>
            <p:txBody>
              <a:bodyPr rtlCol="0" anchor="ctr"/>
              <a:lstStyle/>
              <a:p>
                <a:endParaRPr lang="en-US"/>
              </a:p>
            </p:txBody>
          </p:sp>
        </p:grpSp>
        <p:grpSp>
          <p:nvGrpSpPr>
            <p:cNvPr id="194" name="Graphic 19">
              <a:extLst>
                <a:ext uri="{FF2B5EF4-FFF2-40B4-BE49-F238E27FC236}">
                  <a16:creationId xmlns:a16="http://schemas.microsoft.com/office/drawing/2014/main" id="{8345C727-EED2-4BFE-8A39-B66C870CF8DE}"/>
                </a:ext>
              </a:extLst>
            </p:cNvPr>
            <p:cNvGrpSpPr/>
            <p:nvPr/>
          </p:nvGrpSpPr>
          <p:grpSpPr>
            <a:xfrm>
              <a:off x="1234272" y="6325104"/>
              <a:ext cx="208932" cy="347954"/>
              <a:chOff x="1234272" y="6325104"/>
              <a:chExt cx="208932" cy="347954"/>
            </a:xfrm>
          </p:grpSpPr>
          <p:grpSp>
            <p:nvGrpSpPr>
              <p:cNvPr id="195" name="Graphic 19">
                <a:extLst>
                  <a:ext uri="{FF2B5EF4-FFF2-40B4-BE49-F238E27FC236}">
                    <a16:creationId xmlns:a16="http://schemas.microsoft.com/office/drawing/2014/main" id="{9419A08E-7DB1-42A9-B3A6-C7F589205A7B}"/>
                  </a:ext>
                </a:extLst>
              </p:cNvPr>
              <p:cNvGrpSpPr/>
              <p:nvPr/>
            </p:nvGrpSpPr>
            <p:grpSpPr>
              <a:xfrm>
                <a:off x="1234272" y="6325104"/>
                <a:ext cx="208932" cy="347954"/>
                <a:chOff x="1234272" y="6325104"/>
                <a:chExt cx="208932" cy="347954"/>
              </a:xfrm>
            </p:grpSpPr>
            <p:sp>
              <p:nvSpPr>
                <p:cNvPr id="196" name="Freeform: Shape 195">
                  <a:extLst>
                    <a:ext uri="{FF2B5EF4-FFF2-40B4-BE49-F238E27FC236}">
                      <a16:creationId xmlns:a16="http://schemas.microsoft.com/office/drawing/2014/main" id="{00B0F261-D448-4CDE-9CE1-B775579B4C82}"/>
                    </a:ext>
                  </a:extLst>
                </p:cNvPr>
                <p:cNvSpPr/>
                <p:nvPr/>
              </p:nvSpPr>
              <p:spPr>
                <a:xfrm>
                  <a:off x="1240681" y="6325104"/>
                  <a:ext cx="202523" cy="338133"/>
                </a:xfrm>
                <a:custGeom>
                  <a:avLst/>
                  <a:gdLst>
                    <a:gd name="connsiteX0" fmla="*/ 193705 w 202523"/>
                    <a:gd name="connsiteY0" fmla="*/ 87155 h 338133"/>
                    <a:gd name="connsiteX1" fmla="*/ 167093 w 202523"/>
                    <a:gd name="connsiteY1" fmla="*/ 23286 h 338133"/>
                    <a:gd name="connsiteX2" fmla="*/ 135158 w 202523"/>
                    <a:gd name="connsiteY2" fmla="*/ 1996 h 338133"/>
                    <a:gd name="connsiteX3" fmla="*/ 65966 w 202523"/>
                    <a:gd name="connsiteY3" fmla="*/ 17963 h 338133"/>
                    <a:gd name="connsiteX4" fmla="*/ 12741 w 202523"/>
                    <a:gd name="connsiteY4" fmla="*/ 220216 h 338133"/>
                    <a:gd name="connsiteX5" fmla="*/ 71288 w 202523"/>
                    <a:gd name="connsiteY5" fmla="*/ 273441 h 338133"/>
                    <a:gd name="connsiteX6" fmla="*/ 119190 w 202523"/>
                    <a:gd name="connsiteY6" fmla="*/ 273441 h 338133"/>
                    <a:gd name="connsiteX7" fmla="*/ 161770 w 202523"/>
                    <a:gd name="connsiteY7" fmla="*/ 305375 h 338133"/>
                    <a:gd name="connsiteX8" fmla="*/ 156448 w 202523"/>
                    <a:gd name="connsiteY8" fmla="*/ 321343 h 338133"/>
                    <a:gd name="connsiteX9" fmla="*/ 156448 w 202523"/>
                    <a:gd name="connsiteY9" fmla="*/ 331988 h 338133"/>
                    <a:gd name="connsiteX10" fmla="*/ 156448 w 202523"/>
                    <a:gd name="connsiteY10" fmla="*/ 331988 h 338133"/>
                    <a:gd name="connsiteX11" fmla="*/ 172415 w 202523"/>
                    <a:gd name="connsiteY11" fmla="*/ 331988 h 338133"/>
                    <a:gd name="connsiteX12" fmla="*/ 188382 w 202523"/>
                    <a:gd name="connsiteY12" fmla="*/ 278763 h 338133"/>
                    <a:gd name="connsiteX13" fmla="*/ 199027 w 202523"/>
                    <a:gd name="connsiteY13" fmla="*/ 209571 h 338133"/>
                    <a:gd name="connsiteX14" fmla="*/ 193705 w 202523"/>
                    <a:gd name="connsiteY14" fmla="*/ 87155 h 33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523" h="338133">
                      <a:moveTo>
                        <a:pt x="193705" y="87155"/>
                      </a:moveTo>
                      <a:cubicBezTo>
                        <a:pt x="188382" y="65865"/>
                        <a:pt x="183060" y="39253"/>
                        <a:pt x="167093" y="23286"/>
                      </a:cubicBezTo>
                      <a:cubicBezTo>
                        <a:pt x="156448" y="12641"/>
                        <a:pt x="145803" y="1996"/>
                        <a:pt x="135158" y="1996"/>
                      </a:cubicBezTo>
                      <a:cubicBezTo>
                        <a:pt x="113868" y="-3327"/>
                        <a:pt x="87256" y="1996"/>
                        <a:pt x="65966" y="17963"/>
                      </a:cubicBezTo>
                      <a:cubicBezTo>
                        <a:pt x="12741" y="55220"/>
                        <a:pt x="-19193" y="151024"/>
                        <a:pt x="12741" y="220216"/>
                      </a:cubicBezTo>
                      <a:cubicBezTo>
                        <a:pt x="23386" y="246828"/>
                        <a:pt x="49999" y="268118"/>
                        <a:pt x="71288" y="273441"/>
                      </a:cubicBezTo>
                      <a:cubicBezTo>
                        <a:pt x="87256" y="273441"/>
                        <a:pt x="103223" y="273441"/>
                        <a:pt x="119190" y="273441"/>
                      </a:cubicBezTo>
                      <a:cubicBezTo>
                        <a:pt x="140480" y="273441"/>
                        <a:pt x="151125" y="284086"/>
                        <a:pt x="161770" y="305375"/>
                      </a:cubicBezTo>
                      <a:cubicBezTo>
                        <a:pt x="161770" y="310698"/>
                        <a:pt x="156448" y="316020"/>
                        <a:pt x="156448" y="321343"/>
                      </a:cubicBezTo>
                      <a:cubicBezTo>
                        <a:pt x="156448" y="326665"/>
                        <a:pt x="151125" y="326665"/>
                        <a:pt x="156448" y="331988"/>
                      </a:cubicBezTo>
                      <a:cubicBezTo>
                        <a:pt x="156448" y="331988"/>
                        <a:pt x="156448" y="331988"/>
                        <a:pt x="156448" y="331988"/>
                      </a:cubicBezTo>
                      <a:cubicBezTo>
                        <a:pt x="156448" y="342632"/>
                        <a:pt x="167093" y="337310"/>
                        <a:pt x="172415" y="331988"/>
                      </a:cubicBezTo>
                      <a:cubicBezTo>
                        <a:pt x="177737" y="316020"/>
                        <a:pt x="183060" y="294730"/>
                        <a:pt x="188382" y="278763"/>
                      </a:cubicBezTo>
                      <a:cubicBezTo>
                        <a:pt x="193705" y="257473"/>
                        <a:pt x="193705" y="236184"/>
                        <a:pt x="199027" y="209571"/>
                      </a:cubicBezTo>
                      <a:cubicBezTo>
                        <a:pt x="204350" y="172314"/>
                        <a:pt x="204350" y="129735"/>
                        <a:pt x="193705" y="87155"/>
                      </a:cubicBezTo>
                      <a:close/>
                    </a:path>
                  </a:pathLst>
                </a:custGeom>
                <a:solidFill>
                  <a:srgbClr val="F6BB93"/>
                </a:solidFill>
                <a:ln w="53196"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9DDA4F7F-E591-43A4-A35B-E2D844D253C4}"/>
                    </a:ext>
                  </a:extLst>
                </p:cNvPr>
                <p:cNvSpPr/>
                <p:nvPr/>
              </p:nvSpPr>
              <p:spPr>
                <a:xfrm>
                  <a:off x="1234272" y="6325104"/>
                  <a:ext cx="203610" cy="347954"/>
                </a:xfrm>
                <a:custGeom>
                  <a:avLst/>
                  <a:gdLst>
                    <a:gd name="connsiteX0" fmla="*/ 168179 w 203610"/>
                    <a:gd name="connsiteY0" fmla="*/ 347955 h 347954"/>
                    <a:gd name="connsiteX1" fmla="*/ 168179 w 203610"/>
                    <a:gd name="connsiteY1" fmla="*/ 347955 h 347954"/>
                    <a:gd name="connsiteX2" fmla="*/ 157534 w 203610"/>
                    <a:gd name="connsiteY2" fmla="*/ 337310 h 347954"/>
                    <a:gd name="connsiteX3" fmla="*/ 157534 w 203610"/>
                    <a:gd name="connsiteY3" fmla="*/ 337310 h 347954"/>
                    <a:gd name="connsiteX4" fmla="*/ 157534 w 203610"/>
                    <a:gd name="connsiteY4" fmla="*/ 321343 h 347954"/>
                    <a:gd name="connsiteX5" fmla="*/ 162857 w 203610"/>
                    <a:gd name="connsiteY5" fmla="*/ 310698 h 347954"/>
                    <a:gd name="connsiteX6" fmla="*/ 125600 w 203610"/>
                    <a:gd name="connsiteY6" fmla="*/ 284086 h 347954"/>
                    <a:gd name="connsiteX7" fmla="*/ 77698 w 203610"/>
                    <a:gd name="connsiteY7" fmla="*/ 284086 h 347954"/>
                    <a:gd name="connsiteX8" fmla="*/ 13828 w 203610"/>
                    <a:gd name="connsiteY8" fmla="*/ 230861 h 347954"/>
                    <a:gd name="connsiteX9" fmla="*/ 3183 w 203610"/>
                    <a:gd name="connsiteY9" fmla="*/ 124412 h 347954"/>
                    <a:gd name="connsiteX10" fmla="*/ 67053 w 203610"/>
                    <a:gd name="connsiteY10" fmla="*/ 23286 h 347954"/>
                    <a:gd name="connsiteX11" fmla="*/ 136245 w 203610"/>
                    <a:gd name="connsiteY11" fmla="*/ 7318 h 347954"/>
                    <a:gd name="connsiteX12" fmla="*/ 168179 w 203610"/>
                    <a:gd name="connsiteY12" fmla="*/ 28608 h 347954"/>
                    <a:gd name="connsiteX13" fmla="*/ 194792 w 203610"/>
                    <a:gd name="connsiteY13" fmla="*/ 92477 h 347954"/>
                    <a:gd name="connsiteX14" fmla="*/ 200114 w 203610"/>
                    <a:gd name="connsiteY14" fmla="*/ 220216 h 347954"/>
                    <a:gd name="connsiteX15" fmla="*/ 189469 w 203610"/>
                    <a:gd name="connsiteY15" fmla="*/ 289408 h 347954"/>
                    <a:gd name="connsiteX16" fmla="*/ 178824 w 203610"/>
                    <a:gd name="connsiteY16" fmla="*/ 321343 h 347954"/>
                    <a:gd name="connsiteX17" fmla="*/ 173502 w 203610"/>
                    <a:gd name="connsiteY17" fmla="*/ 342632 h 347954"/>
                    <a:gd name="connsiteX18" fmla="*/ 168179 w 203610"/>
                    <a:gd name="connsiteY18" fmla="*/ 347955 h 347954"/>
                    <a:gd name="connsiteX19" fmla="*/ 136245 w 203610"/>
                    <a:gd name="connsiteY19" fmla="*/ 268118 h 347954"/>
                    <a:gd name="connsiteX20" fmla="*/ 173502 w 203610"/>
                    <a:gd name="connsiteY20" fmla="*/ 305375 h 347954"/>
                    <a:gd name="connsiteX21" fmla="*/ 173502 w 203610"/>
                    <a:gd name="connsiteY21" fmla="*/ 305375 h 347954"/>
                    <a:gd name="connsiteX22" fmla="*/ 168179 w 203610"/>
                    <a:gd name="connsiteY22" fmla="*/ 326665 h 347954"/>
                    <a:gd name="connsiteX23" fmla="*/ 168179 w 203610"/>
                    <a:gd name="connsiteY23" fmla="*/ 331988 h 347954"/>
                    <a:gd name="connsiteX24" fmla="*/ 168179 w 203610"/>
                    <a:gd name="connsiteY24" fmla="*/ 331988 h 347954"/>
                    <a:gd name="connsiteX25" fmla="*/ 168179 w 203610"/>
                    <a:gd name="connsiteY25" fmla="*/ 331988 h 347954"/>
                    <a:gd name="connsiteX26" fmla="*/ 173502 w 203610"/>
                    <a:gd name="connsiteY26" fmla="*/ 326665 h 347954"/>
                    <a:gd name="connsiteX27" fmla="*/ 178824 w 203610"/>
                    <a:gd name="connsiteY27" fmla="*/ 305375 h 347954"/>
                    <a:gd name="connsiteX28" fmla="*/ 189469 w 203610"/>
                    <a:gd name="connsiteY28" fmla="*/ 273441 h 347954"/>
                    <a:gd name="connsiteX29" fmla="*/ 200114 w 203610"/>
                    <a:gd name="connsiteY29" fmla="*/ 209571 h 347954"/>
                    <a:gd name="connsiteX30" fmla="*/ 194792 w 203610"/>
                    <a:gd name="connsiteY30" fmla="*/ 87155 h 347954"/>
                    <a:gd name="connsiteX31" fmla="*/ 168179 w 203610"/>
                    <a:gd name="connsiteY31" fmla="*/ 23286 h 347954"/>
                    <a:gd name="connsiteX32" fmla="*/ 136245 w 203610"/>
                    <a:gd name="connsiteY32" fmla="*/ 1996 h 347954"/>
                    <a:gd name="connsiteX33" fmla="*/ 72375 w 203610"/>
                    <a:gd name="connsiteY33" fmla="*/ 17963 h 347954"/>
                    <a:gd name="connsiteX34" fmla="*/ 13828 w 203610"/>
                    <a:gd name="connsiteY34" fmla="*/ 113767 h 347954"/>
                    <a:gd name="connsiteX35" fmla="*/ 24473 w 203610"/>
                    <a:gd name="connsiteY35" fmla="*/ 209571 h 347954"/>
                    <a:gd name="connsiteX36" fmla="*/ 83020 w 203610"/>
                    <a:gd name="connsiteY36" fmla="*/ 257473 h 347954"/>
                    <a:gd name="connsiteX37" fmla="*/ 130922 w 203610"/>
                    <a:gd name="connsiteY37" fmla="*/ 257473 h 347954"/>
                    <a:gd name="connsiteX38" fmla="*/ 136245 w 203610"/>
                    <a:gd name="connsiteY38" fmla="*/ 268118 h 34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03610" h="347954">
                      <a:moveTo>
                        <a:pt x="168179" y="347955"/>
                      </a:moveTo>
                      <a:lnTo>
                        <a:pt x="168179" y="347955"/>
                      </a:lnTo>
                      <a:cubicBezTo>
                        <a:pt x="162857" y="347955"/>
                        <a:pt x="162857" y="342632"/>
                        <a:pt x="157534" y="337310"/>
                      </a:cubicBezTo>
                      <a:lnTo>
                        <a:pt x="157534" y="337310"/>
                      </a:lnTo>
                      <a:cubicBezTo>
                        <a:pt x="157534" y="331988"/>
                        <a:pt x="157534" y="326665"/>
                        <a:pt x="157534" y="321343"/>
                      </a:cubicBezTo>
                      <a:lnTo>
                        <a:pt x="162857" y="310698"/>
                      </a:lnTo>
                      <a:cubicBezTo>
                        <a:pt x="152212" y="289408"/>
                        <a:pt x="146890" y="278763"/>
                        <a:pt x="125600" y="284086"/>
                      </a:cubicBezTo>
                      <a:cubicBezTo>
                        <a:pt x="109632" y="284086"/>
                        <a:pt x="93665" y="284086"/>
                        <a:pt x="77698" y="284086"/>
                      </a:cubicBezTo>
                      <a:cubicBezTo>
                        <a:pt x="51085" y="278763"/>
                        <a:pt x="24473" y="252151"/>
                        <a:pt x="13828" y="230861"/>
                      </a:cubicBezTo>
                      <a:cubicBezTo>
                        <a:pt x="-2139" y="198926"/>
                        <a:pt x="-2139" y="161669"/>
                        <a:pt x="3183" y="124412"/>
                      </a:cubicBezTo>
                      <a:cubicBezTo>
                        <a:pt x="13828" y="81833"/>
                        <a:pt x="35118" y="39253"/>
                        <a:pt x="67053" y="23286"/>
                      </a:cubicBezTo>
                      <a:cubicBezTo>
                        <a:pt x="88343" y="7318"/>
                        <a:pt x="114955" y="1996"/>
                        <a:pt x="136245" y="7318"/>
                      </a:cubicBezTo>
                      <a:cubicBezTo>
                        <a:pt x="146890" y="7318"/>
                        <a:pt x="162857" y="17963"/>
                        <a:pt x="168179" y="28608"/>
                      </a:cubicBezTo>
                      <a:cubicBezTo>
                        <a:pt x="178824" y="44575"/>
                        <a:pt x="189469" y="65865"/>
                        <a:pt x="194792" y="92477"/>
                      </a:cubicBezTo>
                      <a:cubicBezTo>
                        <a:pt x="200114" y="124412"/>
                        <a:pt x="205437" y="166992"/>
                        <a:pt x="200114" y="220216"/>
                      </a:cubicBezTo>
                      <a:cubicBezTo>
                        <a:pt x="200114" y="241506"/>
                        <a:pt x="194792" y="268118"/>
                        <a:pt x="189469" y="289408"/>
                      </a:cubicBezTo>
                      <a:cubicBezTo>
                        <a:pt x="184147" y="300053"/>
                        <a:pt x="184147" y="310698"/>
                        <a:pt x="178824" y="321343"/>
                      </a:cubicBezTo>
                      <a:cubicBezTo>
                        <a:pt x="178824" y="326665"/>
                        <a:pt x="173502" y="337310"/>
                        <a:pt x="173502" y="342632"/>
                      </a:cubicBezTo>
                      <a:cubicBezTo>
                        <a:pt x="178824" y="342632"/>
                        <a:pt x="173502" y="347955"/>
                        <a:pt x="168179" y="347955"/>
                      </a:cubicBezTo>
                      <a:close/>
                      <a:moveTo>
                        <a:pt x="136245" y="268118"/>
                      </a:moveTo>
                      <a:cubicBezTo>
                        <a:pt x="157534" y="268118"/>
                        <a:pt x="162857" y="284086"/>
                        <a:pt x="173502" y="305375"/>
                      </a:cubicBezTo>
                      <a:lnTo>
                        <a:pt x="173502" y="305375"/>
                      </a:lnTo>
                      <a:lnTo>
                        <a:pt x="168179" y="326665"/>
                      </a:lnTo>
                      <a:cubicBezTo>
                        <a:pt x="168179" y="326665"/>
                        <a:pt x="168179" y="331988"/>
                        <a:pt x="168179" y="331988"/>
                      </a:cubicBezTo>
                      <a:lnTo>
                        <a:pt x="168179" y="331988"/>
                      </a:lnTo>
                      <a:cubicBezTo>
                        <a:pt x="168179" y="331988"/>
                        <a:pt x="168179" y="331988"/>
                        <a:pt x="168179" y="331988"/>
                      </a:cubicBezTo>
                      <a:cubicBezTo>
                        <a:pt x="168179" y="331988"/>
                        <a:pt x="173502" y="331988"/>
                        <a:pt x="173502" y="326665"/>
                      </a:cubicBezTo>
                      <a:cubicBezTo>
                        <a:pt x="173502" y="321343"/>
                        <a:pt x="178824" y="310698"/>
                        <a:pt x="178824" y="305375"/>
                      </a:cubicBezTo>
                      <a:cubicBezTo>
                        <a:pt x="184147" y="294730"/>
                        <a:pt x="184147" y="284086"/>
                        <a:pt x="189469" y="273441"/>
                      </a:cubicBezTo>
                      <a:cubicBezTo>
                        <a:pt x="194792" y="252151"/>
                        <a:pt x="194792" y="230861"/>
                        <a:pt x="200114" y="209571"/>
                      </a:cubicBezTo>
                      <a:cubicBezTo>
                        <a:pt x="205437" y="161669"/>
                        <a:pt x="205437" y="119090"/>
                        <a:pt x="194792" y="87155"/>
                      </a:cubicBezTo>
                      <a:cubicBezTo>
                        <a:pt x="189469" y="60543"/>
                        <a:pt x="178824" y="39253"/>
                        <a:pt x="168179" y="23286"/>
                      </a:cubicBezTo>
                      <a:cubicBezTo>
                        <a:pt x="162857" y="12641"/>
                        <a:pt x="146890" y="7318"/>
                        <a:pt x="136245" y="1996"/>
                      </a:cubicBezTo>
                      <a:cubicBezTo>
                        <a:pt x="114955" y="-3327"/>
                        <a:pt x="93665" y="1996"/>
                        <a:pt x="72375" y="17963"/>
                      </a:cubicBezTo>
                      <a:cubicBezTo>
                        <a:pt x="45763" y="33931"/>
                        <a:pt x="19151" y="71188"/>
                        <a:pt x="13828" y="113767"/>
                      </a:cubicBezTo>
                      <a:cubicBezTo>
                        <a:pt x="8506" y="151024"/>
                        <a:pt x="8506" y="182959"/>
                        <a:pt x="24473" y="209571"/>
                      </a:cubicBezTo>
                      <a:cubicBezTo>
                        <a:pt x="35118" y="230861"/>
                        <a:pt x="61730" y="257473"/>
                        <a:pt x="83020" y="257473"/>
                      </a:cubicBezTo>
                      <a:cubicBezTo>
                        <a:pt x="98987" y="257473"/>
                        <a:pt x="114955" y="257473"/>
                        <a:pt x="130922" y="257473"/>
                      </a:cubicBezTo>
                      <a:cubicBezTo>
                        <a:pt x="130922" y="268118"/>
                        <a:pt x="130922" y="268118"/>
                        <a:pt x="136245" y="268118"/>
                      </a:cubicBezTo>
                      <a:close/>
                    </a:path>
                  </a:pathLst>
                </a:custGeom>
                <a:solidFill>
                  <a:srgbClr val="C68267"/>
                </a:solidFill>
                <a:ln w="53196" cap="flat">
                  <a:noFill/>
                  <a:prstDash val="solid"/>
                  <a:miter/>
                </a:ln>
              </p:spPr>
              <p:txBody>
                <a:bodyPr rtlCol="0" anchor="ctr"/>
                <a:lstStyle/>
                <a:p>
                  <a:endParaRPr lang="en-US"/>
                </a:p>
              </p:txBody>
            </p:sp>
          </p:grpSp>
          <p:sp>
            <p:nvSpPr>
              <p:cNvPr id="198" name="Freeform: Shape 197">
                <a:extLst>
                  <a:ext uri="{FF2B5EF4-FFF2-40B4-BE49-F238E27FC236}">
                    <a16:creationId xmlns:a16="http://schemas.microsoft.com/office/drawing/2014/main" id="{1D681430-0CDF-4C1B-8BD4-81274BDF11EA}"/>
                  </a:ext>
                </a:extLst>
              </p:cNvPr>
              <p:cNvSpPr/>
              <p:nvPr/>
            </p:nvSpPr>
            <p:spPr>
              <a:xfrm>
                <a:off x="1280035" y="6417571"/>
                <a:ext cx="119477" cy="153030"/>
              </a:xfrm>
              <a:custGeom>
                <a:avLst/>
                <a:gdLst>
                  <a:gd name="connsiteX0" fmla="*/ 69192 w 119477"/>
                  <a:gd name="connsiteY0" fmla="*/ 10655 h 153030"/>
                  <a:gd name="connsiteX1" fmla="*/ 0 w 119477"/>
                  <a:gd name="connsiteY1" fmla="*/ 53235 h 153030"/>
                  <a:gd name="connsiteX2" fmla="*/ 0 w 119477"/>
                  <a:gd name="connsiteY2" fmla="*/ 53235 h 153030"/>
                  <a:gd name="connsiteX3" fmla="*/ 42580 w 119477"/>
                  <a:gd name="connsiteY3" fmla="*/ 10655 h 153030"/>
                  <a:gd name="connsiteX4" fmla="*/ 85159 w 119477"/>
                  <a:gd name="connsiteY4" fmla="*/ 42590 h 153030"/>
                  <a:gd name="connsiteX5" fmla="*/ 85159 w 119477"/>
                  <a:gd name="connsiteY5" fmla="*/ 47912 h 153030"/>
                  <a:gd name="connsiteX6" fmla="*/ 74514 w 119477"/>
                  <a:gd name="connsiteY6" fmla="*/ 47912 h 153030"/>
                  <a:gd name="connsiteX7" fmla="*/ 47902 w 119477"/>
                  <a:gd name="connsiteY7" fmla="*/ 95814 h 153030"/>
                  <a:gd name="connsiteX8" fmla="*/ 47902 w 119477"/>
                  <a:gd name="connsiteY8" fmla="*/ 95814 h 153030"/>
                  <a:gd name="connsiteX9" fmla="*/ 69192 w 119477"/>
                  <a:gd name="connsiteY9" fmla="*/ 63880 h 153030"/>
                  <a:gd name="connsiteX10" fmla="*/ 90482 w 119477"/>
                  <a:gd name="connsiteY10" fmla="*/ 74524 h 153030"/>
                  <a:gd name="connsiteX11" fmla="*/ 106449 w 119477"/>
                  <a:gd name="connsiteY11" fmla="*/ 149039 h 153030"/>
                  <a:gd name="connsiteX12" fmla="*/ 117094 w 119477"/>
                  <a:gd name="connsiteY12" fmla="*/ 149039 h 153030"/>
                  <a:gd name="connsiteX13" fmla="*/ 69192 w 119477"/>
                  <a:gd name="connsiteY13" fmla="*/ 10655 h 1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9477" h="153030">
                    <a:moveTo>
                      <a:pt x="69192" y="10655"/>
                    </a:moveTo>
                    <a:cubicBezTo>
                      <a:pt x="37257" y="-15957"/>
                      <a:pt x="5322" y="10655"/>
                      <a:pt x="0" y="53235"/>
                    </a:cubicBezTo>
                    <a:cubicBezTo>
                      <a:pt x="0" y="53235"/>
                      <a:pt x="0" y="53235"/>
                      <a:pt x="0" y="53235"/>
                    </a:cubicBezTo>
                    <a:cubicBezTo>
                      <a:pt x="10645" y="37267"/>
                      <a:pt x="21290" y="10655"/>
                      <a:pt x="42580" y="10655"/>
                    </a:cubicBezTo>
                    <a:cubicBezTo>
                      <a:pt x="58547" y="10655"/>
                      <a:pt x="74514" y="26622"/>
                      <a:pt x="85159" y="42590"/>
                    </a:cubicBezTo>
                    <a:cubicBezTo>
                      <a:pt x="85159" y="42590"/>
                      <a:pt x="85159" y="42590"/>
                      <a:pt x="85159" y="47912"/>
                    </a:cubicBezTo>
                    <a:cubicBezTo>
                      <a:pt x="79837" y="47912"/>
                      <a:pt x="79837" y="47912"/>
                      <a:pt x="74514" y="47912"/>
                    </a:cubicBezTo>
                    <a:cubicBezTo>
                      <a:pt x="58547" y="53235"/>
                      <a:pt x="47902" y="74524"/>
                      <a:pt x="47902" y="95814"/>
                    </a:cubicBezTo>
                    <a:cubicBezTo>
                      <a:pt x="47902" y="95814"/>
                      <a:pt x="47902" y="95814"/>
                      <a:pt x="47902" y="95814"/>
                    </a:cubicBezTo>
                    <a:cubicBezTo>
                      <a:pt x="53225" y="79847"/>
                      <a:pt x="58547" y="69202"/>
                      <a:pt x="69192" y="63880"/>
                    </a:cubicBezTo>
                    <a:cubicBezTo>
                      <a:pt x="79837" y="58557"/>
                      <a:pt x="85159" y="63880"/>
                      <a:pt x="90482" y="74524"/>
                    </a:cubicBezTo>
                    <a:cubicBezTo>
                      <a:pt x="95804" y="95814"/>
                      <a:pt x="101127" y="127749"/>
                      <a:pt x="106449" y="149039"/>
                    </a:cubicBezTo>
                    <a:cubicBezTo>
                      <a:pt x="106449" y="154361"/>
                      <a:pt x="111772" y="154361"/>
                      <a:pt x="117094" y="149039"/>
                    </a:cubicBezTo>
                    <a:cubicBezTo>
                      <a:pt x="127739" y="101137"/>
                      <a:pt x="101127" y="37267"/>
                      <a:pt x="69192" y="10655"/>
                    </a:cubicBezTo>
                    <a:close/>
                  </a:path>
                </a:pathLst>
              </a:custGeom>
              <a:solidFill>
                <a:srgbClr val="C68267"/>
              </a:solidFill>
              <a:ln w="53196"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B37CA946-5C2E-43EF-8BA4-15D70C3CBD9D}"/>
                  </a:ext>
                </a:extLst>
              </p:cNvPr>
              <p:cNvSpPr/>
              <p:nvPr/>
            </p:nvSpPr>
            <p:spPr>
              <a:xfrm>
                <a:off x="1276539" y="6327100"/>
                <a:ext cx="166665" cy="336137"/>
              </a:xfrm>
              <a:custGeom>
                <a:avLst/>
                <a:gdLst>
                  <a:gd name="connsiteX0" fmla="*/ 157847 w 166665"/>
                  <a:gd name="connsiteY0" fmla="*/ 85159 h 336137"/>
                  <a:gd name="connsiteX1" fmla="*/ 131235 w 166665"/>
                  <a:gd name="connsiteY1" fmla="*/ 21290 h 336137"/>
                  <a:gd name="connsiteX2" fmla="*/ 99300 w 166665"/>
                  <a:gd name="connsiteY2" fmla="*/ 0 h 336137"/>
                  <a:gd name="connsiteX3" fmla="*/ 99300 w 166665"/>
                  <a:gd name="connsiteY3" fmla="*/ 0 h 336137"/>
                  <a:gd name="connsiteX4" fmla="*/ 62043 w 166665"/>
                  <a:gd name="connsiteY4" fmla="*/ 58547 h 336137"/>
                  <a:gd name="connsiteX5" fmla="*/ 8819 w 166665"/>
                  <a:gd name="connsiteY5" fmla="*/ 122416 h 336137"/>
                  <a:gd name="connsiteX6" fmla="*/ 3496 w 166665"/>
                  <a:gd name="connsiteY6" fmla="*/ 218220 h 336137"/>
                  <a:gd name="connsiteX7" fmla="*/ 24786 w 166665"/>
                  <a:gd name="connsiteY7" fmla="*/ 266122 h 336137"/>
                  <a:gd name="connsiteX8" fmla="*/ 35431 w 166665"/>
                  <a:gd name="connsiteY8" fmla="*/ 271445 h 336137"/>
                  <a:gd name="connsiteX9" fmla="*/ 83333 w 166665"/>
                  <a:gd name="connsiteY9" fmla="*/ 271445 h 336137"/>
                  <a:gd name="connsiteX10" fmla="*/ 125913 w 166665"/>
                  <a:gd name="connsiteY10" fmla="*/ 303379 h 336137"/>
                  <a:gd name="connsiteX11" fmla="*/ 120590 w 166665"/>
                  <a:gd name="connsiteY11" fmla="*/ 319347 h 336137"/>
                  <a:gd name="connsiteX12" fmla="*/ 120590 w 166665"/>
                  <a:gd name="connsiteY12" fmla="*/ 329992 h 336137"/>
                  <a:gd name="connsiteX13" fmla="*/ 120590 w 166665"/>
                  <a:gd name="connsiteY13" fmla="*/ 329992 h 336137"/>
                  <a:gd name="connsiteX14" fmla="*/ 136557 w 166665"/>
                  <a:gd name="connsiteY14" fmla="*/ 329992 h 336137"/>
                  <a:gd name="connsiteX15" fmla="*/ 152525 w 166665"/>
                  <a:gd name="connsiteY15" fmla="*/ 276767 h 336137"/>
                  <a:gd name="connsiteX16" fmla="*/ 163170 w 166665"/>
                  <a:gd name="connsiteY16" fmla="*/ 207575 h 336137"/>
                  <a:gd name="connsiteX17" fmla="*/ 157847 w 166665"/>
                  <a:gd name="connsiteY17" fmla="*/ 85159 h 33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665" h="336137">
                    <a:moveTo>
                      <a:pt x="157847" y="85159"/>
                    </a:moveTo>
                    <a:cubicBezTo>
                      <a:pt x="152525" y="63869"/>
                      <a:pt x="147202" y="37257"/>
                      <a:pt x="131235" y="21290"/>
                    </a:cubicBezTo>
                    <a:cubicBezTo>
                      <a:pt x="120590" y="10645"/>
                      <a:pt x="109945" y="0"/>
                      <a:pt x="99300" y="0"/>
                    </a:cubicBezTo>
                    <a:cubicBezTo>
                      <a:pt x="99300" y="0"/>
                      <a:pt x="99300" y="0"/>
                      <a:pt x="99300" y="0"/>
                    </a:cubicBezTo>
                    <a:cubicBezTo>
                      <a:pt x="99300" y="26612"/>
                      <a:pt x="78010" y="47902"/>
                      <a:pt x="62043" y="58547"/>
                    </a:cubicBezTo>
                    <a:cubicBezTo>
                      <a:pt x="40753" y="74514"/>
                      <a:pt x="19463" y="90482"/>
                      <a:pt x="8819" y="122416"/>
                    </a:cubicBezTo>
                    <a:cubicBezTo>
                      <a:pt x="-1826" y="154351"/>
                      <a:pt x="-1826" y="186286"/>
                      <a:pt x="3496" y="218220"/>
                    </a:cubicBezTo>
                    <a:cubicBezTo>
                      <a:pt x="8819" y="234188"/>
                      <a:pt x="14141" y="250155"/>
                      <a:pt x="24786" y="266122"/>
                    </a:cubicBezTo>
                    <a:cubicBezTo>
                      <a:pt x="30108" y="266122"/>
                      <a:pt x="35431" y="271445"/>
                      <a:pt x="35431" y="271445"/>
                    </a:cubicBezTo>
                    <a:cubicBezTo>
                      <a:pt x="51398" y="271445"/>
                      <a:pt x="67366" y="271445"/>
                      <a:pt x="83333" y="271445"/>
                    </a:cubicBezTo>
                    <a:cubicBezTo>
                      <a:pt x="104623" y="271445"/>
                      <a:pt x="115268" y="282090"/>
                      <a:pt x="125913" y="303379"/>
                    </a:cubicBezTo>
                    <a:cubicBezTo>
                      <a:pt x="125913" y="308702"/>
                      <a:pt x="120590" y="314024"/>
                      <a:pt x="120590" y="319347"/>
                    </a:cubicBezTo>
                    <a:cubicBezTo>
                      <a:pt x="120590" y="324669"/>
                      <a:pt x="115268" y="324669"/>
                      <a:pt x="120590" y="329992"/>
                    </a:cubicBezTo>
                    <a:cubicBezTo>
                      <a:pt x="120590" y="329992"/>
                      <a:pt x="120590" y="329992"/>
                      <a:pt x="120590" y="329992"/>
                    </a:cubicBezTo>
                    <a:cubicBezTo>
                      <a:pt x="120590" y="340637"/>
                      <a:pt x="131235" y="335314"/>
                      <a:pt x="136557" y="329992"/>
                    </a:cubicBezTo>
                    <a:cubicBezTo>
                      <a:pt x="141880" y="314024"/>
                      <a:pt x="147202" y="292735"/>
                      <a:pt x="152525" y="276767"/>
                    </a:cubicBezTo>
                    <a:cubicBezTo>
                      <a:pt x="157847" y="255477"/>
                      <a:pt x="157847" y="234188"/>
                      <a:pt x="163170" y="207575"/>
                    </a:cubicBezTo>
                    <a:cubicBezTo>
                      <a:pt x="168492" y="170318"/>
                      <a:pt x="168492" y="127739"/>
                      <a:pt x="157847" y="85159"/>
                    </a:cubicBezTo>
                    <a:close/>
                  </a:path>
                </a:pathLst>
              </a:custGeom>
              <a:solidFill>
                <a:srgbClr val="F6BB93">
                  <a:alpha val="50000"/>
                </a:srgbClr>
              </a:solidFill>
              <a:ln w="53196"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CF353981-7387-49A6-8FD5-BF7C090C01E9}"/>
                  </a:ext>
                </a:extLst>
              </p:cNvPr>
              <p:cNvSpPr/>
              <p:nvPr/>
            </p:nvSpPr>
            <p:spPr>
              <a:xfrm>
                <a:off x="1279354" y="6429139"/>
                <a:ext cx="117774" cy="116180"/>
              </a:xfrm>
              <a:custGeom>
                <a:avLst/>
                <a:gdLst>
                  <a:gd name="connsiteX0" fmla="*/ 75195 w 117774"/>
                  <a:gd name="connsiteY0" fmla="*/ 15054 h 116180"/>
                  <a:gd name="connsiteX1" fmla="*/ 27293 w 117774"/>
                  <a:gd name="connsiteY1" fmla="*/ 4409 h 116180"/>
                  <a:gd name="connsiteX2" fmla="*/ 11326 w 117774"/>
                  <a:gd name="connsiteY2" fmla="*/ 78924 h 116180"/>
                  <a:gd name="connsiteX3" fmla="*/ 85840 w 117774"/>
                  <a:gd name="connsiteY3" fmla="*/ 100213 h 116180"/>
                  <a:gd name="connsiteX4" fmla="*/ 117775 w 117774"/>
                  <a:gd name="connsiteY4" fmla="*/ 116181 h 116180"/>
                  <a:gd name="connsiteX5" fmla="*/ 117775 w 117774"/>
                  <a:gd name="connsiteY5" fmla="*/ 100213 h 116180"/>
                  <a:gd name="connsiteX6" fmla="*/ 75195 w 117774"/>
                  <a:gd name="connsiteY6" fmla="*/ 15054 h 11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74" h="116180">
                    <a:moveTo>
                      <a:pt x="75195" y="15054"/>
                    </a:moveTo>
                    <a:cubicBezTo>
                      <a:pt x="64550" y="4409"/>
                      <a:pt x="43260" y="-6236"/>
                      <a:pt x="27293" y="4409"/>
                    </a:cubicBezTo>
                    <a:cubicBezTo>
                      <a:pt x="681" y="15054"/>
                      <a:pt x="-9964" y="52311"/>
                      <a:pt x="11326" y="78924"/>
                    </a:cubicBezTo>
                    <a:cubicBezTo>
                      <a:pt x="27293" y="105536"/>
                      <a:pt x="64550" y="94891"/>
                      <a:pt x="85840" y="100213"/>
                    </a:cubicBezTo>
                    <a:cubicBezTo>
                      <a:pt x="96485" y="105536"/>
                      <a:pt x="107130" y="110858"/>
                      <a:pt x="117775" y="116181"/>
                    </a:cubicBezTo>
                    <a:cubicBezTo>
                      <a:pt x="117775" y="110858"/>
                      <a:pt x="117775" y="105536"/>
                      <a:pt x="117775" y="100213"/>
                    </a:cubicBezTo>
                    <a:cubicBezTo>
                      <a:pt x="112452" y="68279"/>
                      <a:pt x="96485" y="31022"/>
                      <a:pt x="75195" y="15054"/>
                    </a:cubicBezTo>
                    <a:close/>
                  </a:path>
                </a:pathLst>
              </a:custGeom>
              <a:solidFill>
                <a:srgbClr val="F6BB93">
                  <a:alpha val="60000"/>
                </a:srgbClr>
              </a:solidFill>
              <a:ln w="53196"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B8F16D26-6A37-4D11-AAE3-23B7F865EF08}"/>
                  </a:ext>
                </a:extLst>
              </p:cNvPr>
              <p:cNvSpPr/>
              <p:nvPr/>
            </p:nvSpPr>
            <p:spPr>
              <a:xfrm>
                <a:off x="1249098" y="6356669"/>
                <a:ext cx="62871" cy="180371"/>
              </a:xfrm>
              <a:custGeom>
                <a:avLst/>
                <a:gdLst>
                  <a:gd name="connsiteX0" fmla="*/ 62872 w 62871"/>
                  <a:gd name="connsiteY0" fmla="*/ 2366 h 180371"/>
                  <a:gd name="connsiteX1" fmla="*/ 62872 w 62871"/>
                  <a:gd name="connsiteY1" fmla="*/ 2366 h 180371"/>
                  <a:gd name="connsiteX2" fmla="*/ 9647 w 62871"/>
                  <a:gd name="connsiteY2" fmla="*/ 178006 h 180371"/>
                  <a:gd name="connsiteX3" fmla="*/ 14969 w 62871"/>
                  <a:gd name="connsiteY3" fmla="*/ 178006 h 180371"/>
                  <a:gd name="connsiteX4" fmla="*/ 20292 w 62871"/>
                  <a:gd name="connsiteY4" fmla="*/ 87525 h 180371"/>
                  <a:gd name="connsiteX5" fmla="*/ 62872 w 62871"/>
                  <a:gd name="connsiteY5" fmla="*/ 2366 h 18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871" h="180371">
                    <a:moveTo>
                      <a:pt x="62872" y="2366"/>
                    </a:moveTo>
                    <a:cubicBezTo>
                      <a:pt x="62872" y="2366"/>
                      <a:pt x="62872" y="-2957"/>
                      <a:pt x="62872" y="2366"/>
                    </a:cubicBezTo>
                    <a:cubicBezTo>
                      <a:pt x="14969" y="28978"/>
                      <a:pt x="-16965" y="114137"/>
                      <a:pt x="9647" y="178006"/>
                    </a:cubicBezTo>
                    <a:cubicBezTo>
                      <a:pt x="9647" y="183329"/>
                      <a:pt x="14969" y="178006"/>
                      <a:pt x="14969" y="178006"/>
                    </a:cubicBezTo>
                    <a:cubicBezTo>
                      <a:pt x="14969" y="146072"/>
                      <a:pt x="9647" y="119459"/>
                      <a:pt x="20292" y="87525"/>
                    </a:cubicBezTo>
                    <a:cubicBezTo>
                      <a:pt x="25614" y="50268"/>
                      <a:pt x="46904" y="23655"/>
                      <a:pt x="62872" y="2366"/>
                    </a:cubicBezTo>
                    <a:close/>
                  </a:path>
                </a:pathLst>
              </a:custGeom>
              <a:solidFill>
                <a:srgbClr val="FCD4C6">
                  <a:alpha val="70000"/>
                </a:srgbClr>
              </a:solidFill>
              <a:ln w="53196"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C9F790DC-3A8F-451C-BF3A-5BE7F121409D}"/>
                  </a:ext>
                </a:extLst>
              </p:cNvPr>
              <p:cNvSpPr/>
              <p:nvPr/>
            </p:nvSpPr>
            <p:spPr>
              <a:xfrm>
                <a:off x="1320249" y="6337745"/>
                <a:ext cx="23655" cy="15967"/>
              </a:xfrm>
              <a:custGeom>
                <a:avLst/>
                <a:gdLst>
                  <a:gd name="connsiteX0" fmla="*/ 23655 w 23655"/>
                  <a:gd name="connsiteY0" fmla="*/ 0 h 15967"/>
                  <a:gd name="connsiteX1" fmla="*/ 13010 w 23655"/>
                  <a:gd name="connsiteY1" fmla="*/ 0 h 15967"/>
                  <a:gd name="connsiteX2" fmla="*/ 2366 w 23655"/>
                  <a:gd name="connsiteY2" fmla="*/ 5322 h 15967"/>
                  <a:gd name="connsiteX3" fmla="*/ 2366 w 23655"/>
                  <a:gd name="connsiteY3" fmla="*/ 15967 h 15967"/>
                  <a:gd name="connsiteX4" fmla="*/ 18333 w 23655"/>
                  <a:gd name="connsiteY4" fmla="*/ 10645 h 15967"/>
                  <a:gd name="connsiteX5" fmla="*/ 23655 w 23655"/>
                  <a:gd name="connsiteY5" fmla="*/ 0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55" h="15967">
                    <a:moveTo>
                      <a:pt x="23655" y="0"/>
                    </a:moveTo>
                    <a:cubicBezTo>
                      <a:pt x="18333" y="0"/>
                      <a:pt x="18333" y="0"/>
                      <a:pt x="13010" y="0"/>
                    </a:cubicBezTo>
                    <a:cubicBezTo>
                      <a:pt x="7688" y="0"/>
                      <a:pt x="7688" y="5322"/>
                      <a:pt x="2366" y="5322"/>
                    </a:cubicBezTo>
                    <a:cubicBezTo>
                      <a:pt x="-2957" y="5322"/>
                      <a:pt x="2366" y="15967"/>
                      <a:pt x="2366" y="15967"/>
                    </a:cubicBezTo>
                    <a:cubicBezTo>
                      <a:pt x="7688" y="15967"/>
                      <a:pt x="13010" y="15967"/>
                      <a:pt x="18333" y="10645"/>
                    </a:cubicBezTo>
                    <a:cubicBezTo>
                      <a:pt x="23655" y="5322"/>
                      <a:pt x="23655" y="0"/>
                      <a:pt x="23655" y="0"/>
                    </a:cubicBezTo>
                    <a:close/>
                  </a:path>
                </a:pathLst>
              </a:custGeom>
              <a:solidFill>
                <a:srgbClr val="FCD4C6">
                  <a:alpha val="70000"/>
                </a:srgbClr>
              </a:solidFill>
              <a:ln w="53196" cap="flat">
                <a:noFill/>
                <a:prstDash val="solid"/>
                <a:miter/>
              </a:ln>
            </p:spPr>
            <p:txBody>
              <a:bodyPr rtlCol="0" anchor="ctr"/>
              <a:lstStyle/>
              <a:p>
                <a:endParaRPr lang="en-US"/>
              </a:p>
            </p:txBody>
          </p:sp>
        </p:grpSp>
        <p:grpSp>
          <p:nvGrpSpPr>
            <p:cNvPr id="203" name="Graphic 19">
              <a:extLst>
                <a:ext uri="{FF2B5EF4-FFF2-40B4-BE49-F238E27FC236}">
                  <a16:creationId xmlns:a16="http://schemas.microsoft.com/office/drawing/2014/main" id="{837BEE89-1F48-4621-B081-DE75A31C86A6}"/>
                </a:ext>
              </a:extLst>
            </p:cNvPr>
            <p:cNvGrpSpPr/>
            <p:nvPr/>
          </p:nvGrpSpPr>
          <p:grpSpPr>
            <a:xfrm>
              <a:off x="2951286" y="6263230"/>
              <a:ext cx="224927" cy="348163"/>
              <a:chOff x="2951286" y="6263230"/>
              <a:chExt cx="224927" cy="348163"/>
            </a:xfrm>
          </p:grpSpPr>
          <p:grpSp>
            <p:nvGrpSpPr>
              <p:cNvPr id="204" name="Graphic 19">
                <a:extLst>
                  <a:ext uri="{FF2B5EF4-FFF2-40B4-BE49-F238E27FC236}">
                    <a16:creationId xmlns:a16="http://schemas.microsoft.com/office/drawing/2014/main" id="{440F4E63-ED0B-4BC4-9C28-8082CF996816}"/>
                  </a:ext>
                </a:extLst>
              </p:cNvPr>
              <p:cNvGrpSpPr/>
              <p:nvPr/>
            </p:nvGrpSpPr>
            <p:grpSpPr>
              <a:xfrm>
                <a:off x="2956609" y="6263230"/>
                <a:ext cx="219605" cy="348163"/>
                <a:chOff x="2956609" y="6263230"/>
                <a:chExt cx="219605" cy="348163"/>
              </a:xfrm>
            </p:grpSpPr>
            <p:sp>
              <p:nvSpPr>
                <p:cNvPr id="205" name="Freeform: Shape 204">
                  <a:extLst>
                    <a:ext uri="{FF2B5EF4-FFF2-40B4-BE49-F238E27FC236}">
                      <a16:creationId xmlns:a16="http://schemas.microsoft.com/office/drawing/2014/main" id="{BA8C4A48-4113-49F7-AFC7-65D1D478FA6E}"/>
                    </a:ext>
                  </a:extLst>
                </p:cNvPr>
                <p:cNvSpPr/>
                <p:nvPr/>
              </p:nvSpPr>
              <p:spPr>
                <a:xfrm>
                  <a:off x="2961931" y="6273875"/>
                  <a:ext cx="209207" cy="328165"/>
                </a:xfrm>
                <a:custGeom>
                  <a:avLst/>
                  <a:gdLst>
                    <a:gd name="connsiteX0" fmla="*/ 0 w 209207"/>
                    <a:gd name="connsiteY0" fmla="*/ 196930 h 328165"/>
                    <a:gd name="connsiteX1" fmla="*/ 0 w 209207"/>
                    <a:gd name="connsiteY1" fmla="*/ 266122 h 328165"/>
                    <a:gd name="connsiteX2" fmla="*/ 10645 w 209207"/>
                    <a:gd name="connsiteY2" fmla="*/ 319347 h 328165"/>
                    <a:gd name="connsiteX3" fmla="*/ 26612 w 209207"/>
                    <a:gd name="connsiteY3" fmla="*/ 324669 h 328165"/>
                    <a:gd name="connsiteX4" fmla="*/ 26612 w 209207"/>
                    <a:gd name="connsiteY4" fmla="*/ 324669 h 328165"/>
                    <a:gd name="connsiteX5" fmla="*/ 26612 w 209207"/>
                    <a:gd name="connsiteY5" fmla="*/ 314024 h 328165"/>
                    <a:gd name="connsiteX6" fmla="*/ 26612 w 209207"/>
                    <a:gd name="connsiteY6" fmla="*/ 298057 h 328165"/>
                    <a:gd name="connsiteX7" fmla="*/ 74514 w 209207"/>
                    <a:gd name="connsiteY7" fmla="*/ 271445 h 328165"/>
                    <a:gd name="connsiteX8" fmla="*/ 122416 w 209207"/>
                    <a:gd name="connsiteY8" fmla="*/ 276767 h 328165"/>
                    <a:gd name="connsiteX9" fmla="*/ 186286 w 209207"/>
                    <a:gd name="connsiteY9" fmla="*/ 234188 h 328165"/>
                    <a:gd name="connsiteX10" fmla="*/ 159674 w 209207"/>
                    <a:gd name="connsiteY10" fmla="*/ 26612 h 328165"/>
                    <a:gd name="connsiteX11" fmla="*/ 95804 w 209207"/>
                    <a:gd name="connsiteY11" fmla="*/ 0 h 328165"/>
                    <a:gd name="connsiteX12" fmla="*/ 58547 w 209207"/>
                    <a:gd name="connsiteY12" fmla="*/ 15967 h 328165"/>
                    <a:gd name="connsiteX13" fmla="*/ 26612 w 209207"/>
                    <a:gd name="connsiteY13" fmla="*/ 74514 h 328165"/>
                    <a:gd name="connsiteX14" fmla="*/ 0 w 209207"/>
                    <a:gd name="connsiteY14" fmla="*/ 196930 h 32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07" h="328165">
                      <a:moveTo>
                        <a:pt x="0" y="196930"/>
                      </a:moveTo>
                      <a:cubicBezTo>
                        <a:pt x="0" y="218220"/>
                        <a:pt x="0" y="244833"/>
                        <a:pt x="0" y="266122"/>
                      </a:cubicBezTo>
                      <a:cubicBezTo>
                        <a:pt x="0" y="287412"/>
                        <a:pt x="5322" y="303379"/>
                        <a:pt x="10645" y="319347"/>
                      </a:cubicBezTo>
                      <a:cubicBezTo>
                        <a:pt x="10645" y="329992"/>
                        <a:pt x="21290" y="329992"/>
                        <a:pt x="26612" y="324669"/>
                      </a:cubicBezTo>
                      <a:cubicBezTo>
                        <a:pt x="26612" y="324669"/>
                        <a:pt x="26612" y="324669"/>
                        <a:pt x="26612" y="324669"/>
                      </a:cubicBezTo>
                      <a:cubicBezTo>
                        <a:pt x="26612" y="319347"/>
                        <a:pt x="26612" y="314024"/>
                        <a:pt x="26612" y="314024"/>
                      </a:cubicBezTo>
                      <a:cubicBezTo>
                        <a:pt x="26612" y="308702"/>
                        <a:pt x="26612" y="303379"/>
                        <a:pt x="26612" y="298057"/>
                      </a:cubicBezTo>
                      <a:cubicBezTo>
                        <a:pt x="37257" y="276767"/>
                        <a:pt x="53225" y="266122"/>
                        <a:pt x="74514" y="271445"/>
                      </a:cubicBezTo>
                      <a:cubicBezTo>
                        <a:pt x="90482" y="276767"/>
                        <a:pt x="106449" y="276767"/>
                        <a:pt x="122416" y="276767"/>
                      </a:cubicBezTo>
                      <a:cubicBezTo>
                        <a:pt x="143706" y="276767"/>
                        <a:pt x="175641" y="255477"/>
                        <a:pt x="186286" y="234188"/>
                      </a:cubicBezTo>
                      <a:cubicBezTo>
                        <a:pt x="228866" y="170318"/>
                        <a:pt x="207576" y="69192"/>
                        <a:pt x="159674" y="26612"/>
                      </a:cubicBezTo>
                      <a:cubicBezTo>
                        <a:pt x="138384" y="10645"/>
                        <a:pt x="117094" y="0"/>
                        <a:pt x="95804" y="0"/>
                      </a:cubicBezTo>
                      <a:cubicBezTo>
                        <a:pt x="85159" y="0"/>
                        <a:pt x="69192" y="5322"/>
                        <a:pt x="58547" y="15967"/>
                      </a:cubicBezTo>
                      <a:cubicBezTo>
                        <a:pt x="42580" y="31935"/>
                        <a:pt x="31935" y="53224"/>
                        <a:pt x="26612" y="74514"/>
                      </a:cubicBezTo>
                      <a:cubicBezTo>
                        <a:pt x="5322" y="111771"/>
                        <a:pt x="0" y="154351"/>
                        <a:pt x="0" y="196930"/>
                      </a:cubicBezTo>
                      <a:close/>
                    </a:path>
                  </a:pathLst>
                </a:custGeom>
                <a:solidFill>
                  <a:srgbClr val="F6BB93"/>
                </a:solidFill>
                <a:ln w="53196" cap="flat">
                  <a:no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A4E9E80B-B35E-42AE-A780-614ED3FFC2D2}"/>
                    </a:ext>
                  </a:extLst>
                </p:cNvPr>
                <p:cNvSpPr/>
                <p:nvPr/>
              </p:nvSpPr>
              <p:spPr>
                <a:xfrm>
                  <a:off x="2956609" y="6263230"/>
                  <a:ext cx="219605" cy="348163"/>
                </a:xfrm>
                <a:custGeom>
                  <a:avLst/>
                  <a:gdLst>
                    <a:gd name="connsiteX0" fmla="*/ 10645 w 219605"/>
                    <a:gd name="connsiteY0" fmla="*/ 329992 h 348163"/>
                    <a:gd name="connsiteX1" fmla="*/ 5323 w 219605"/>
                    <a:gd name="connsiteY1" fmla="*/ 308702 h 348163"/>
                    <a:gd name="connsiteX2" fmla="*/ 0 w 219605"/>
                    <a:gd name="connsiteY2" fmla="*/ 276767 h 348163"/>
                    <a:gd name="connsiteX3" fmla="*/ 0 w 219605"/>
                    <a:gd name="connsiteY3" fmla="*/ 207575 h 348163"/>
                    <a:gd name="connsiteX4" fmla="*/ 21290 w 219605"/>
                    <a:gd name="connsiteY4" fmla="*/ 85159 h 348163"/>
                    <a:gd name="connsiteX5" fmla="*/ 58547 w 219605"/>
                    <a:gd name="connsiteY5" fmla="*/ 21290 h 348163"/>
                    <a:gd name="connsiteX6" fmla="*/ 95804 w 219605"/>
                    <a:gd name="connsiteY6" fmla="*/ 0 h 348163"/>
                    <a:gd name="connsiteX7" fmla="*/ 164996 w 219605"/>
                    <a:gd name="connsiteY7" fmla="*/ 26612 h 348163"/>
                    <a:gd name="connsiteX8" fmla="*/ 218221 w 219605"/>
                    <a:gd name="connsiteY8" fmla="*/ 138384 h 348163"/>
                    <a:gd name="connsiteX9" fmla="*/ 196931 w 219605"/>
                    <a:gd name="connsiteY9" fmla="*/ 244833 h 348163"/>
                    <a:gd name="connsiteX10" fmla="*/ 127739 w 219605"/>
                    <a:gd name="connsiteY10" fmla="*/ 292735 h 348163"/>
                    <a:gd name="connsiteX11" fmla="*/ 79837 w 219605"/>
                    <a:gd name="connsiteY11" fmla="*/ 287412 h 348163"/>
                    <a:gd name="connsiteX12" fmla="*/ 37257 w 219605"/>
                    <a:gd name="connsiteY12" fmla="*/ 314024 h 348163"/>
                    <a:gd name="connsiteX13" fmla="*/ 37257 w 219605"/>
                    <a:gd name="connsiteY13" fmla="*/ 324669 h 348163"/>
                    <a:gd name="connsiteX14" fmla="*/ 37257 w 219605"/>
                    <a:gd name="connsiteY14" fmla="*/ 340637 h 348163"/>
                    <a:gd name="connsiteX15" fmla="*/ 37257 w 219605"/>
                    <a:gd name="connsiteY15" fmla="*/ 340637 h 348163"/>
                    <a:gd name="connsiteX16" fmla="*/ 26612 w 219605"/>
                    <a:gd name="connsiteY16" fmla="*/ 345959 h 348163"/>
                    <a:gd name="connsiteX17" fmla="*/ 26612 w 219605"/>
                    <a:gd name="connsiteY17" fmla="*/ 345959 h 348163"/>
                    <a:gd name="connsiteX18" fmla="*/ 10645 w 219605"/>
                    <a:gd name="connsiteY18" fmla="*/ 329992 h 348163"/>
                    <a:gd name="connsiteX19" fmla="*/ 74514 w 219605"/>
                    <a:gd name="connsiteY19" fmla="*/ 271445 h 348163"/>
                    <a:gd name="connsiteX20" fmla="*/ 122417 w 219605"/>
                    <a:gd name="connsiteY20" fmla="*/ 276767 h 348163"/>
                    <a:gd name="connsiteX21" fmla="*/ 186286 w 219605"/>
                    <a:gd name="connsiteY21" fmla="*/ 234188 h 348163"/>
                    <a:gd name="connsiteX22" fmla="*/ 207576 w 219605"/>
                    <a:gd name="connsiteY22" fmla="*/ 138384 h 348163"/>
                    <a:gd name="connsiteX23" fmla="*/ 159674 w 219605"/>
                    <a:gd name="connsiteY23" fmla="*/ 37257 h 348163"/>
                    <a:gd name="connsiteX24" fmla="*/ 95804 w 219605"/>
                    <a:gd name="connsiteY24" fmla="*/ 15967 h 348163"/>
                    <a:gd name="connsiteX25" fmla="*/ 63870 w 219605"/>
                    <a:gd name="connsiteY25" fmla="*/ 31935 h 348163"/>
                    <a:gd name="connsiteX26" fmla="*/ 31935 w 219605"/>
                    <a:gd name="connsiteY26" fmla="*/ 90482 h 348163"/>
                    <a:gd name="connsiteX27" fmla="*/ 15968 w 219605"/>
                    <a:gd name="connsiteY27" fmla="*/ 212898 h 348163"/>
                    <a:gd name="connsiteX28" fmla="*/ 15968 w 219605"/>
                    <a:gd name="connsiteY28" fmla="*/ 282090 h 348163"/>
                    <a:gd name="connsiteX29" fmla="*/ 21290 w 219605"/>
                    <a:gd name="connsiteY29" fmla="*/ 314024 h 348163"/>
                    <a:gd name="connsiteX30" fmla="*/ 26612 w 219605"/>
                    <a:gd name="connsiteY30" fmla="*/ 335314 h 348163"/>
                    <a:gd name="connsiteX31" fmla="*/ 31935 w 219605"/>
                    <a:gd name="connsiteY31" fmla="*/ 340637 h 348163"/>
                    <a:gd name="connsiteX32" fmla="*/ 37257 w 219605"/>
                    <a:gd name="connsiteY32" fmla="*/ 340637 h 348163"/>
                    <a:gd name="connsiteX33" fmla="*/ 37257 w 219605"/>
                    <a:gd name="connsiteY33" fmla="*/ 340637 h 348163"/>
                    <a:gd name="connsiteX34" fmla="*/ 37257 w 219605"/>
                    <a:gd name="connsiteY34" fmla="*/ 335314 h 348163"/>
                    <a:gd name="connsiteX35" fmla="*/ 31935 w 219605"/>
                    <a:gd name="connsiteY35" fmla="*/ 314024 h 348163"/>
                    <a:gd name="connsiteX36" fmla="*/ 31935 w 219605"/>
                    <a:gd name="connsiteY36" fmla="*/ 314024 h 348163"/>
                    <a:gd name="connsiteX37" fmla="*/ 74514 w 219605"/>
                    <a:gd name="connsiteY37" fmla="*/ 282090 h 348163"/>
                    <a:gd name="connsiteX38" fmla="*/ 74514 w 219605"/>
                    <a:gd name="connsiteY38" fmla="*/ 271445 h 34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9605" h="348163">
                      <a:moveTo>
                        <a:pt x="10645" y="329992"/>
                      </a:moveTo>
                      <a:cubicBezTo>
                        <a:pt x="10645" y="324669"/>
                        <a:pt x="10645" y="314024"/>
                        <a:pt x="5323" y="308702"/>
                      </a:cubicBezTo>
                      <a:cubicBezTo>
                        <a:pt x="5323" y="298057"/>
                        <a:pt x="0" y="287412"/>
                        <a:pt x="0" y="276767"/>
                      </a:cubicBezTo>
                      <a:cubicBezTo>
                        <a:pt x="0" y="255477"/>
                        <a:pt x="0" y="228865"/>
                        <a:pt x="0" y="207575"/>
                      </a:cubicBezTo>
                      <a:cubicBezTo>
                        <a:pt x="0" y="154351"/>
                        <a:pt x="5323" y="117094"/>
                        <a:pt x="21290" y="85159"/>
                      </a:cubicBezTo>
                      <a:cubicBezTo>
                        <a:pt x="31935" y="58547"/>
                        <a:pt x="42580" y="37257"/>
                        <a:pt x="58547" y="21290"/>
                      </a:cubicBezTo>
                      <a:cubicBezTo>
                        <a:pt x="69192" y="10645"/>
                        <a:pt x="85159" y="5322"/>
                        <a:pt x="95804" y="0"/>
                      </a:cubicBezTo>
                      <a:cubicBezTo>
                        <a:pt x="117094" y="0"/>
                        <a:pt x="143706" y="5322"/>
                        <a:pt x="164996" y="26612"/>
                      </a:cubicBezTo>
                      <a:cubicBezTo>
                        <a:pt x="191609" y="47902"/>
                        <a:pt x="212898" y="90482"/>
                        <a:pt x="218221" y="138384"/>
                      </a:cubicBezTo>
                      <a:cubicBezTo>
                        <a:pt x="223543" y="175641"/>
                        <a:pt x="212898" y="212898"/>
                        <a:pt x="196931" y="244833"/>
                      </a:cubicBezTo>
                      <a:cubicBezTo>
                        <a:pt x="180964" y="266122"/>
                        <a:pt x="154351" y="292735"/>
                        <a:pt x="127739" y="292735"/>
                      </a:cubicBezTo>
                      <a:cubicBezTo>
                        <a:pt x="111772" y="292735"/>
                        <a:pt x="95804" y="287412"/>
                        <a:pt x="79837" y="287412"/>
                      </a:cubicBezTo>
                      <a:cubicBezTo>
                        <a:pt x="58547" y="282090"/>
                        <a:pt x="47902" y="292735"/>
                        <a:pt x="37257" y="314024"/>
                      </a:cubicBezTo>
                      <a:lnTo>
                        <a:pt x="37257" y="324669"/>
                      </a:lnTo>
                      <a:cubicBezTo>
                        <a:pt x="37257" y="329992"/>
                        <a:pt x="37257" y="335314"/>
                        <a:pt x="37257" y="340637"/>
                      </a:cubicBezTo>
                      <a:lnTo>
                        <a:pt x="37257" y="340637"/>
                      </a:lnTo>
                      <a:cubicBezTo>
                        <a:pt x="37257" y="345959"/>
                        <a:pt x="31935" y="351281"/>
                        <a:pt x="26612" y="345959"/>
                      </a:cubicBezTo>
                      <a:lnTo>
                        <a:pt x="26612" y="345959"/>
                      </a:lnTo>
                      <a:cubicBezTo>
                        <a:pt x="21290" y="340637"/>
                        <a:pt x="15968" y="335314"/>
                        <a:pt x="10645" y="329992"/>
                      </a:cubicBezTo>
                      <a:close/>
                      <a:moveTo>
                        <a:pt x="74514" y="271445"/>
                      </a:moveTo>
                      <a:cubicBezTo>
                        <a:pt x="90482" y="276767"/>
                        <a:pt x="106449" y="276767"/>
                        <a:pt x="122417" y="276767"/>
                      </a:cubicBezTo>
                      <a:cubicBezTo>
                        <a:pt x="143706" y="276767"/>
                        <a:pt x="170319" y="255477"/>
                        <a:pt x="186286" y="234188"/>
                      </a:cubicBezTo>
                      <a:cubicBezTo>
                        <a:pt x="202254" y="207575"/>
                        <a:pt x="212898" y="175641"/>
                        <a:pt x="207576" y="138384"/>
                      </a:cubicBezTo>
                      <a:cubicBezTo>
                        <a:pt x="202254" y="95804"/>
                        <a:pt x="186286" y="58547"/>
                        <a:pt x="159674" y="37257"/>
                      </a:cubicBezTo>
                      <a:cubicBezTo>
                        <a:pt x="138384" y="21290"/>
                        <a:pt x="117094" y="10645"/>
                        <a:pt x="95804" y="15967"/>
                      </a:cubicBezTo>
                      <a:cubicBezTo>
                        <a:pt x="85159" y="15967"/>
                        <a:pt x="74514" y="21290"/>
                        <a:pt x="63870" y="31935"/>
                      </a:cubicBezTo>
                      <a:cubicBezTo>
                        <a:pt x="47902" y="47902"/>
                        <a:pt x="37257" y="63869"/>
                        <a:pt x="31935" y="90482"/>
                      </a:cubicBezTo>
                      <a:cubicBezTo>
                        <a:pt x="21290" y="122416"/>
                        <a:pt x="15968" y="164996"/>
                        <a:pt x="15968" y="212898"/>
                      </a:cubicBezTo>
                      <a:cubicBezTo>
                        <a:pt x="15968" y="234188"/>
                        <a:pt x="15968" y="255477"/>
                        <a:pt x="15968" y="282090"/>
                      </a:cubicBezTo>
                      <a:cubicBezTo>
                        <a:pt x="15968" y="292735"/>
                        <a:pt x="21290" y="303379"/>
                        <a:pt x="21290" y="314024"/>
                      </a:cubicBezTo>
                      <a:cubicBezTo>
                        <a:pt x="21290" y="319347"/>
                        <a:pt x="26612" y="329992"/>
                        <a:pt x="26612" y="335314"/>
                      </a:cubicBezTo>
                      <a:cubicBezTo>
                        <a:pt x="26612" y="335314"/>
                        <a:pt x="26612" y="340637"/>
                        <a:pt x="31935" y="340637"/>
                      </a:cubicBezTo>
                      <a:cubicBezTo>
                        <a:pt x="31935" y="340637"/>
                        <a:pt x="31935" y="340637"/>
                        <a:pt x="37257" y="340637"/>
                      </a:cubicBezTo>
                      <a:lnTo>
                        <a:pt x="37257" y="340637"/>
                      </a:lnTo>
                      <a:cubicBezTo>
                        <a:pt x="37257" y="340637"/>
                        <a:pt x="37257" y="335314"/>
                        <a:pt x="37257" y="335314"/>
                      </a:cubicBezTo>
                      <a:lnTo>
                        <a:pt x="31935" y="314024"/>
                      </a:lnTo>
                      <a:lnTo>
                        <a:pt x="31935" y="314024"/>
                      </a:lnTo>
                      <a:cubicBezTo>
                        <a:pt x="42580" y="292735"/>
                        <a:pt x="53225" y="282090"/>
                        <a:pt x="74514" y="282090"/>
                      </a:cubicBezTo>
                      <a:cubicBezTo>
                        <a:pt x="69192" y="266122"/>
                        <a:pt x="74514" y="266122"/>
                        <a:pt x="74514" y="271445"/>
                      </a:cubicBezTo>
                      <a:close/>
                    </a:path>
                  </a:pathLst>
                </a:custGeom>
                <a:solidFill>
                  <a:srgbClr val="C68267"/>
                </a:solidFill>
                <a:ln w="53196" cap="flat">
                  <a:noFill/>
                  <a:prstDash val="solid"/>
                  <a:miter/>
                </a:ln>
              </p:spPr>
              <p:txBody>
                <a:bodyPr rtlCol="0" anchor="ctr"/>
                <a:lstStyle/>
                <a:p>
                  <a:endParaRPr lang="en-US"/>
                </a:p>
              </p:txBody>
            </p:sp>
          </p:grpSp>
          <p:sp>
            <p:nvSpPr>
              <p:cNvPr id="207" name="Freeform: Shape 206">
                <a:extLst>
                  <a:ext uri="{FF2B5EF4-FFF2-40B4-BE49-F238E27FC236}">
                    <a16:creationId xmlns:a16="http://schemas.microsoft.com/office/drawing/2014/main" id="{F2E878C7-798A-4AE2-BD20-329B93CB9E5A}"/>
                  </a:ext>
                </a:extLst>
              </p:cNvPr>
              <p:cNvSpPr/>
              <p:nvPr/>
            </p:nvSpPr>
            <p:spPr>
              <a:xfrm>
                <a:off x="3002656" y="6367582"/>
                <a:ext cx="124271" cy="139150"/>
              </a:xfrm>
              <a:custGeom>
                <a:avLst/>
                <a:gdLst>
                  <a:gd name="connsiteX0" fmla="*/ 60402 w 124271"/>
                  <a:gd name="connsiteY0" fmla="*/ 7420 h 139150"/>
                  <a:gd name="connsiteX1" fmla="*/ 124271 w 124271"/>
                  <a:gd name="connsiteY1" fmla="*/ 60644 h 139150"/>
                  <a:gd name="connsiteX2" fmla="*/ 124271 w 124271"/>
                  <a:gd name="connsiteY2" fmla="*/ 60644 h 139150"/>
                  <a:gd name="connsiteX3" fmla="*/ 92337 w 124271"/>
                  <a:gd name="connsiteY3" fmla="*/ 12742 h 139150"/>
                  <a:gd name="connsiteX4" fmla="*/ 49757 w 124271"/>
                  <a:gd name="connsiteY4" fmla="*/ 39354 h 139150"/>
                  <a:gd name="connsiteX5" fmla="*/ 49757 w 124271"/>
                  <a:gd name="connsiteY5" fmla="*/ 44677 h 139150"/>
                  <a:gd name="connsiteX6" fmla="*/ 60402 w 124271"/>
                  <a:gd name="connsiteY6" fmla="*/ 44677 h 139150"/>
                  <a:gd name="connsiteX7" fmla="*/ 81692 w 124271"/>
                  <a:gd name="connsiteY7" fmla="*/ 92579 h 139150"/>
                  <a:gd name="connsiteX8" fmla="*/ 81692 w 124271"/>
                  <a:gd name="connsiteY8" fmla="*/ 92579 h 139150"/>
                  <a:gd name="connsiteX9" fmla="*/ 60402 w 124271"/>
                  <a:gd name="connsiteY9" fmla="*/ 55322 h 139150"/>
                  <a:gd name="connsiteX10" fmla="*/ 39112 w 124271"/>
                  <a:gd name="connsiteY10" fmla="*/ 60644 h 139150"/>
                  <a:gd name="connsiteX11" fmla="*/ 12500 w 124271"/>
                  <a:gd name="connsiteY11" fmla="*/ 135158 h 139150"/>
                  <a:gd name="connsiteX12" fmla="*/ 1855 w 124271"/>
                  <a:gd name="connsiteY12" fmla="*/ 135158 h 139150"/>
                  <a:gd name="connsiteX13" fmla="*/ 60402 w 124271"/>
                  <a:gd name="connsiteY13" fmla="*/ 7420 h 13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271" h="139150">
                    <a:moveTo>
                      <a:pt x="60402" y="7420"/>
                    </a:moveTo>
                    <a:cubicBezTo>
                      <a:pt x="92337" y="-13870"/>
                      <a:pt x="124271" y="12742"/>
                      <a:pt x="124271" y="60644"/>
                    </a:cubicBezTo>
                    <a:cubicBezTo>
                      <a:pt x="124271" y="60644"/>
                      <a:pt x="124271" y="60644"/>
                      <a:pt x="124271" y="60644"/>
                    </a:cubicBezTo>
                    <a:cubicBezTo>
                      <a:pt x="118949" y="39354"/>
                      <a:pt x="113626" y="12742"/>
                      <a:pt x="92337" y="12742"/>
                    </a:cubicBezTo>
                    <a:cubicBezTo>
                      <a:pt x="76369" y="12742"/>
                      <a:pt x="60402" y="23387"/>
                      <a:pt x="49757" y="39354"/>
                    </a:cubicBezTo>
                    <a:cubicBezTo>
                      <a:pt x="49757" y="39354"/>
                      <a:pt x="49757" y="39354"/>
                      <a:pt x="49757" y="44677"/>
                    </a:cubicBezTo>
                    <a:cubicBezTo>
                      <a:pt x="55079" y="44677"/>
                      <a:pt x="55079" y="44677"/>
                      <a:pt x="60402" y="44677"/>
                    </a:cubicBezTo>
                    <a:cubicBezTo>
                      <a:pt x="76369" y="49999"/>
                      <a:pt x="81692" y="76611"/>
                      <a:pt x="81692" y="92579"/>
                    </a:cubicBezTo>
                    <a:cubicBezTo>
                      <a:pt x="81692" y="92579"/>
                      <a:pt x="81692" y="92579"/>
                      <a:pt x="81692" y="92579"/>
                    </a:cubicBezTo>
                    <a:cubicBezTo>
                      <a:pt x="76369" y="76611"/>
                      <a:pt x="76369" y="60644"/>
                      <a:pt x="60402" y="55322"/>
                    </a:cubicBezTo>
                    <a:cubicBezTo>
                      <a:pt x="49757" y="49999"/>
                      <a:pt x="44435" y="55322"/>
                      <a:pt x="39112" y="60644"/>
                    </a:cubicBezTo>
                    <a:cubicBezTo>
                      <a:pt x="28467" y="81934"/>
                      <a:pt x="23145" y="108546"/>
                      <a:pt x="12500" y="135158"/>
                    </a:cubicBezTo>
                    <a:cubicBezTo>
                      <a:pt x="12500" y="140481"/>
                      <a:pt x="1855" y="140481"/>
                      <a:pt x="1855" y="135158"/>
                    </a:cubicBezTo>
                    <a:cubicBezTo>
                      <a:pt x="-8790" y="87256"/>
                      <a:pt x="28467" y="23387"/>
                      <a:pt x="60402" y="7420"/>
                    </a:cubicBezTo>
                    <a:close/>
                  </a:path>
                </a:pathLst>
              </a:custGeom>
              <a:solidFill>
                <a:srgbClr val="C68267"/>
              </a:solidFill>
              <a:ln w="53196"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9FD8711C-0564-4B13-AAFE-33C428042DA9}"/>
                  </a:ext>
                </a:extLst>
              </p:cNvPr>
              <p:cNvSpPr/>
              <p:nvPr/>
            </p:nvSpPr>
            <p:spPr>
              <a:xfrm>
                <a:off x="2951286" y="6268553"/>
                <a:ext cx="184146" cy="330471"/>
              </a:xfrm>
              <a:custGeom>
                <a:avLst/>
                <a:gdLst>
                  <a:gd name="connsiteX0" fmla="*/ 31935 w 184146"/>
                  <a:gd name="connsiteY0" fmla="*/ 74514 h 330471"/>
                  <a:gd name="connsiteX1" fmla="*/ 63870 w 184146"/>
                  <a:gd name="connsiteY1" fmla="*/ 15967 h 330471"/>
                  <a:gd name="connsiteX2" fmla="*/ 101127 w 184146"/>
                  <a:gd name="connsiteY2" fmla="*/ 0 h 330471"/>
                  <a:gd name="connsiteX3" fmla="*/ 101127 w 184146"/>
                  <a:gd name="connsiteY3" fmla="*/ 0 h 330471"/>
                  <a:gd name="connsiteX4" fmla="*/ 133061 w 184146"/>
                  <a:gd name="connsiteY4" fmla="*/ 63869 h 330471"/>
                  <a:gd name="connsiteX5" fmla="*/ 180964 w 184146"/>
                  <a:gd name="connsiteY5" fmla="*/ 133061 h 330471"/>
                  <a:gd name="connsiteX6" fmla="*/ 170319 w 184146"/>
                  <a:gd name="connsiteY6" fmla="*/ 228865 h 330471"/>
                  <a:gd name="connsiteX7" fmla="*/ 138384 w 184146"/>
                  <a:gd name="connsiteY7" fmla="*/ 276767 h 330471"/>
                  <a:gd name="connsiteX8" fmla="*/ 122416 w 184146"/>
                  <a:gd name="connsiteY8" fmla="*/ 276767 h 330471"/>
                  <a:gd name="connsiteX9" fmla="*/ 74514 w 184146"/>
                  <a:gd name="connsiteY9" fmla="*/ 271445 h 330471"/>
                  <a:gd name="connsiteX10" fmla="*/ 26612 w 184146"/>
                  <a:gd name="connsiteY10" fmla="*/ 298057 h 330471"/>
                  <a:gd name="connsiteX11" fmla="*/ 26612 w 184146"/>
                  <a:gd name="connsiteY11" fmla="*/ 314024 h 330471"/>
                  <a:gd name="connsiteX12" fmla="*/ 26612 w 184146"/>
                  <a:gd name="connsiteY12" fmla="*/ 324669 h 330471"/>
                  <a:gd name="connsiteX13" fmla="*/ 26612 w 184146"/>
                  <a:gd name="connsiteY13" fmla="*/ 324669 h 330471"/>
                  <a:gd name="connsiteX14" fmla="*/ 10645 w 184146"/>
                  <a:gd name="connsiteY14" fmla="*/ 319347 h 330471"/>
                  <a:gd name="connsiteX15" fmla="*/ 0 w 184146"/>
                  <a:gd name="connsiteY15" fmla="*/ 266122 h 330471"/>
                  <a:gd name="connsiteX16" fmla="*/ 0 w 184146"/>
                  <a:gd name="connsiteY16" fmla="*/ 196931 h 330471"/>
                  <a:gd name="connsiteX17" fmla="*/ 31935 w 184146"/>
                  <a:gd name="connsiteY17" fmla="*/ 74514 h 330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4146" h="330471">
                    <a:moveTo>
                      <a:pt x="31935" y="74514"/>
                    </a:moveTo>
                    <a:cubicBezTo>
                      <a:pt x="37257" y="53224"/>
                      <a:pt x="53225" y="31935"/>
                      <a:pt x="63870" y="15967"/>
                    </a:cubicBezTo>
                    <a:cubicBezTo>
                      <a:pt x="74514" y="5322"/>
                      <a:pt x="85159" y="0"/>
                      <a:pt x="101127" y="0"/>
                    </a:cubicBezTo>
                    <a:cubicBezTo>
                      <a:pt x="101127" y="0"/>
                      <a:pt x="101127" y="0"/>
                      <a:pt x="101127" y="0"/>
                    </a:cubicBezTo>
                    <a:cubicBezTo>
                      <a:pt x="101127" y="26612"/>
                      <a:pt x="117094" y="47902"/>
                      <a:pt x="133061" y="63869"/>
                    </a:cubicBezTo>
                    <a:cubicBezTo>
                      <a:pt x="154351" y="79837"/>
                      <a:pt x="175641" y="101126"/>
                      <a:pt x="180964" y="133061"/>
                    </a:cubicBezTo>
                    <a:cubicBezTo>
                      <a:pt x="186286" y="164996"/>
                      <a:pt x="186286" y="196931"/>
                      <a:pt x="170319" y="228865"/>
                    </a:cubicBezTo>
                    <a:cubicBezTo>
                      <a:pt x="164996" y="244833"/>
                      <a:pt x="154351" y="260800"/>
                      <a:pt x="138384" y="276767"/>
                    </a:cubicBezTo>
                    <a:cubicBezTo>
                      <a:pt x="133061" y="276767"/>
                      <a:pt x="127739" y="276767"/>
                      <a:pt x="122416" y="276767"/>
                    </a:cubicBezTo>
                    <a:cubicBezTo>
                      <a:pt x="106449" y="276767"/>
                      <a:pt x="90482" y="276767"/>
                      <a:pt x="74514" y="271445"/>
                    </a:cubicBezTo>
                    <a:cubicBezTo>
                      <a:pt x="53225" y="266122"/>
                      <a:pt x="42580" y="276767"/>
                      <a:pt x="26612" y="298057"/>
                    </a:cubicBezTo>
                    <a:cubicBezTo>
                      <a:pt x="26612" y="303379"/>
                      <a:pt x="26612" y="308702"/>
                      <a:pt x="26612" y="314024"/>
                    </a:cubicBezTo>
                    <a:cubicBezTo>
                      <a:pt x="26612" y="319347"/>
                      <a:pt x="26612" y="319347"/>
                      <a:pt x="26612" y="324669"/>
                    </a:cubicBezTo>
                    <a:cubicBezTo>
                      <a:pt x="26612" y="324669"/>
                      <a:pt x="26612" y="324669"/>
                      <a:pt x="26612" y="324669"/>
                    </a:cubicBezTo>
                    <a:cubicBezTo>
                      <a:pt x="21290" y="335314"/>
                      <a:pt x="15967" y="329992"/>
                      <a:pt x="10645" y="319347"/>
                    </a:cubicBezTo>
                    <a:cubicBezTo>
                      <a:pt x="5322" y="298057"/>
                      <a:pt x="5322" y="282090"/>
                      <a:pt x="0" y="266122"/>
                    </a:cubicBezTo>
                    <a:cubicBezTo>
                      <a:pt x="0" y="244833"/>
                      <a:pt x="0" y="218220"/>
                      <a:pt x="0" y="196931"/>
                    </a:cubicBezTo>
                    <a:cubicBezTo>
                      <a:pt x="10645" y="159673"/>
                      <a:pt x="15967" y="117094"/>
                      <a:pt x="31935" y="74514"/>
                    </a:cubicBezTo>
                    <a:close/>
                  </a:path>
                </a:pathLst>
              </a:custGeom>
              <a:solidFill>
                <a:srgbClr val="F6BB93">
                  <a:alpha val="50000"/>
                </a:srgbClr>
              </a:solidFill>
              <a:ln w="53196"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352C5258-6F2E-431C-8DED-8F6B9C5CA589}"/>
                  </a:ext>
                </a:extLst>
              </p:cNvPr>
              <p:cNvSpPr/>
              <p:nvPr/>
            </p:nvSpPr>
            <p:spPr>
              <a:xfrm>
                <a:off x="2999189" y="6374522"/>
                <a:ext cx="128698" cy="112251"/>
              </a:xfrm>
              <a:custGeom>
                <a:avLst/>
                <a:gdLst>
                  <a:gd name="connsiteX0" fmla="*/ 58547 w 128698"/>
                  <a:gd name="connsiteY0" fmla="*/ 11125 h 112251"/>
                  <a:gd name="connsiteX1" fmla="*/ 106449 w 128698"/>
                  <a:gd name="connsiteY1" fmla="*/ 5802 h 112251"/>
                  <a:gd name="connsiteX2" fmla="*/ 117094 w 128698"/>
                  <a:gd name="connsiteY2" fmla="*/ 85639 h 112251"/>
                  <a:gd name="connsiteX3" fmla="*/ 37257 w 128698"/>
                  <a:gd name="connsiteY3" fmla="*/ 96284 h 112251"/>
                  <a:gd name="connsiteX4" fmla="*/ 0 w 128698"/>
                  <a:gd name="connsiteY4" fmla="*/ 112251 h 112251"/>
                  <a:gd name="connsiteX5" fmla="*/ 5322 w 128698"/>
                  <a:gd name="connsiteY5" fmla="*/ 96284 h 112251"/>
                  <a:gd name="connsiteX6" fmla="*/ 58547 w 128698"/>
                  <a:gd name="connsiteY6" fmla="*/ 11125 h 1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698" h="112251">
                    <a:moveTo>
                      <a:pt x="58547" y="11125"/>
                    </a:moveTo>
                    <a:cubicBezTo>
                      <a:pt x="74514" y="480"/>
                      <a:pt x="90482" y="-4843"/>
                      <a:pt x="106449" y="5802"/>
                    </a:cubicBezTo>
                    <a:cubicBezTo>
                      <a:pt x="127739" y="21770"/>
                      <a:pt x="138384" y="59027"/>
                      <a:pt x="117094" y="85639"/>
                    </a:cubicBezTo>
                    <a:cubicBezTo>
                      <a:pt x="95804" y="112251"/>
                      <a:pt x="63869" y="90962"/>
                      <a:pt x="37257" y="96284"/>
                    </a:cubicBezTo>
                    <a:cubicBezTo>
                      <a:pt x="26612" y="96284"/>
                      <a:pt x="10645" y="101606"/>
                      <a:pt x="0" y="112251"/>
                    </a:cubicBezTo>
                    <a:cubicBezTo>
                      <a:pt x="0" y="106929"/>
                      <a:pt x="5322" y="101606"/>
                      <a:pt x="5322" y="96284"/>
                    </a:cubicBezTo>
                    <a:cubicBezTo>
                      <a:pt x="15967" y="59027"/>
                      <a:pt x="37257" y="27092"/>
                      <a:pt x="58547" y="11125"/>
                    </a:cubicBezTo>
                    <a:close/>
                  </a:path>
                </a:pathLst>
              </a:custGeom>
              <a:solidFill>
                <a:srgbClr val="F6BB93">
                  <a:alpha val="60000"/>
                </a:srgbClr>
              </a:solidFill>
              <a:ln w="53196"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DBD49AFA-25D6-4A6B-B64E-065E1FB9BFC7}"/>
                  </a:ext>
                </a:extLst>
              </p:cNvPr>
              <p:cNvSpPr/>
              <p:nvPr/>
            </p:nvSpPr>
            <p:spPr>
              <a:xfrm>
                <a:off x="3110960" y="6303444"/>
                <a:ext cx="47310" cy="185533"/>
              </a:xfrm>
              <a:custGeom>
                <a:avLst/>
                <a:gdLst>
                  <a:gd name="connsiteX0" fmla="*/ 0 w 47310"/>
                  <a:gd name="connsiteY0" fmla="*/ 2366 h 185533"/>
                  <a:gd name="connsiteX1" fmla="*/ 0 w 47310"/>
                  <a:gd name="connsiteY1" fmla="*/ 2366 h 185533"/>
                  <a:gd name="connsiteX2" fmla="*/ 31935 w 47310"/>
                  <a:gd name="connsiteY2" fmla="*/ 183329 h 185533"/>
                  <a:gd name="connsiteX3" fmla="*/ 26612 w 47310"/>
                  <a:gd name="connsiteY3" fmla="*/ 178006 h 185533"/>
                  <a:gd name="connsiteX4" fmla="*/ 37257 w 47310"/>
                  <a:gd name="connsiteY4" fmla="*/ 87525 h 185533"/>
                  <a:gd name="connsiteX5" fmla="*/ 0 w 47310"/>
                  <a:gd name="connsiteY5" fmla="*/ 2366 h 18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10" h="185533">
                    <a:moveTo>
                      <a:pt x="0" y="2366"/>
                    </a:moveTo>
                    <a:cubicBezTo>
                      <a:pt x="0" y="2366"/>
                      <a:pt x="0" y="-2957"/>
                      <a:pt x="0" y="2366"/>
                    </a:cubicBezTo>
                    <a:cubicBezTo>
                      <a:pt x="42580" y="34300"/>
                      <a:pt x="63870" y="119459"/>
                      <a:pt x="31935" y="183329"/>
                    </a:cubicBezTo>
                    <a:cubicBezTo>
                      <a:pt x="31935" y="188651"/>
                      <a:pt x="26612" y="183329"/>
                      <a:pt x="26612" y="178006"/>
                    </a:cubicBezTo>
                    <a:cubicBezTo>
                      <a:pt x="31935" y="146072"/>
                      <a:pt x="37257" y="119459"/>
                      <a:pt x="37257" y="87525"/>
                    </a:cubicBezTo>
                    <a:cubicBezTo>
                      <a:pt x="31935" y="55590"/>
                      <a:pt x="15967" y="28978"/>
                      <a:pt x="0" y="2366"/>
                    </a:cubicBezTo>
                    <a:close/>
                  </a:path>
                </a:pathLst>
              </a:custGeom>
              <a:solidFill>
                <a:srgbClr val="FCD4C6">
                  <a:alpha val="70000"/>
                </a:srgbClr>
              </a:solidFill>
              <a:ln w="53196"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3A08A203-B22C-40CA-A17B-666DD38048A3}"/>
                  </a:ext>
                </a:extLst>
              </p:cNvPr>
              <p:cNvSpPr/>
              <p:nvPr/>
            </p:nvSpPr>
            <p:spPr>
              <a:xfrm>
                <a:off x="3080356" y="6279198"/>
                <a:ext cx="27486" cy="15967"/>
              </a:xfrm>
              <a:custGeom>
                <a:avLst/>
                <a:gdLst>
                  <a:gd name="connsiteX0" fmla="*/ 3992 w 27486"/>
                  <a:gd name="connsiteY0" fmla="*/ 0 h 15967"/>
                  <a:gd name="connsiteX1" fmla="*/ 14637 w 27486"/>
                  <a:gd name="connsiteY1" fmla="*/ 0 h 15967"/>
                  <a:gd name="connsiteX2" fmla="*/ 25282 w 27486"/>
                  <a:gd name="connsiteY2" fmla="*/ 5322 h 15967"/>
                  <a:gd name="connsiteX3" fmla="*/ 19959 w 27486"/>
                  <a:gd name="connsiteY3" fmla="*/ 15967 h 15967"/>
                  <a:gd name="connsiteX4" fmla="*/ 3992 w 27486"/>
                  <a:gd name="connsiteY4" fmla="*/ 10645 h 15967"/>
                  <a:gd name="connsiteX5" fmla="*/ 3992 w 27486"/>
                  <a:gd name="connsiteY5" fmla="*/ 0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86" h="15967">
                    <a:moveTo>
                      <a:pt x="3992" y="0"/>
                    </a:moveTo>
                    <a:cubicBezTo>
                      <a:pt x="9314" y="0"/>
                      <a:pt x="9314" y="0"/>
                      <a:pt x="14637" y="0"/>
                    </a:cubicBezTo>
                    <a:cubicBezTo>
                      <a:pt x="19959" y="0"/>
                      <a:pt x="19959" y="5322"/>
                      <a:pt x="25282" y="5322"/>
                    </a:cubicBezTo>
                    <a:cubicBezTo>
                      <a:pt x="30604" y="5322"/>
                      <a:pt x="25282" y="15967"/>
                      <a:pt x="19959" y="15967"/>
                    </a:cubicBezTo>
                    <a:cubicBezTo>
                      <a:pt x="14637" y="15967"/>
                      <a:pt x="9314" y="10645"/>
                      <a:pt x="3992" y="10645"/>
                    </a:cubicBezTo>
                    <a:cubicBezTo>
                      <a:pt x="-1331" y="10645"/>
                      <a:pt x="-1331" y="0"/>
                      <a:pt x="3992" y="0"/>
                    </a:cubicBezTo>
                    <a:close/>
                  </a:path>
                </a:pathLst>
              </a:custGeom>
              <a:solidFill>
                <a:srgbClr val="FCD4C6">
                  <a:alpha val="70000"/>
                </a:srgbClr>
              </a:solidFill>
              <a:ln w="53196" cap="flat">
                <a:noFill/>
                <a:prstDash val="solid"/>
                <a:miter/>
              </a:ln>
            </p:spPr>
            <p:txBody>
              <a:bodyPr rtlCol="0" anchor="ctr"/>
              <a:lstStyle/>
              <a:p>
                <a:endParaRPr lang="en-US"/>
              </a:p>
            </p:txBody>
          </p:sp>
        </p:grpSp>
        <p:grpSp>
          <p:nvGrpSpPr>
            <p:cNvPr id="212" name="Graphic 19">
              <a:extLst>
                <a:ext uri="{FF2B5EF4-FFF2-40B4-BE49-F238E27FC236}">
                  <a16:creationId xmlns:a16="http://schemas.microsoft.com/office/drawing/2014/main" id="{987A0CA9-18EB-4B60-B03B-D87063E8F393}"/>
                </a:ext>
              </a:extLst>
            </p:cNvPr>
            <p:cNvGrpSpPr/>
            <p:nvPr/>
          </p:nvGrpSpPr>
          <p:grpSpPr>
            <a:xfrm>
              <a:off x="1306647" y="5619214"/>
              <a:ext cx="1756410" cy="1474317"/>
              <a:chOff x="1306647" y="5619214"/>
              <a:chExt cx="1756410" cy="1474317"/>
            </a:xfrm>
          </p:grpSpPr>
          <p:sp>
            <p:nvSpPr>
              <p:cNvPr id="213" name="Freeform: Shape 212">
                <a:extLst>
                  <a:ext uri="{FF2B5EF4-FFF2-40B4-BE49-F238E27FC236}">
                    <a16:creationId xmlns:a16="http://schemas.microsoft.com/office/drawing/2014/main" id="{2A255146-22C4-4747-B6E9-5D366D6E04A3}"/>
                  </a:ext>
                </a:extLst>
              </p:cNvPr>
              <p:cNvSpPr/>
              <p:nvPr/>
            </p:nvSpPr>
            <p:spPr>
              <a:xfrm>
                <a:off x="3020478" y="5933239"/>
                <a:ext cx="26612" cy="133061"/>
              </a:xfrm>
              <a:custGeom>
                <a:avLst/>
                <a:gdLst>
                  <a:gd name="connsiteX0" fmla="*/ 0 w 26612"/>
                  <a:gd name="connsiteY0" fmla="*/ 133061 h 133061"/>
                  <a:gd name="connsiteX1" fmla="*/ 26612 w 26612"/>
                  <a:gd name="connsiteY1" fmla="*/ 0 h 133061"/>
                  <a:gd name="connsiteX2" fmla="*/ 21290 w 26612"/>
                  <a:gd name="connsiteY2" fmla="*/ 0 h 133061"/>
                  <a:gd name="connsiteX3" fmla="*/ 10645 w 26612"/>
                  <a:gd name="connsiteY3" fmla="*/ 63869 h 133061"/>
                  <a:gd name="connsiteX4" fmla="*/ 0 w 26612"/>
                  <a:gd name="connsiteY4" fmla="*/ 133061 h 1330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2" h="133061">
                    <a:moveTo>
                      <a:pt x="0" y="133061"/>
                    </a:moveTo>
                    <a:cubicBezTo>
                      <a:pt x="26612" y="5322"/>
                      <a:pt x="26612" y="0"/>
                      <a:pt x="26612" y="0"/>
                    </a:cubicBezTo>
                    <a:lnTo>
                      <a:pt x="21290" y="0"/>
                    </a:lnTo>
                    <a:cubicBezTo>
                      <a:pt x="15967" y="21290"/>
                      <a:pt x="15967" y="42580"/>
                      <a:pt x="10645" y="63869"/>
                    </a:cubicBezTo>
                    <a:cubicBezTo>
                      <a:pt x="10645" y="85159"/>
                      <a:pt x="5323" y="111771"/>
                      <a:pt x="0" y="133061"/>
                    </a:cubicBezTo>
                    <a:close/>
                  </a:path>
                </a:pathLst>
              </a:custGeom>
              <a:noFill/>
              <a:ln w="53196"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DB277B39-E57C-4490-9770-CC07F4EAE8E2}"/>
                  </a:ext>
                </a:extLst>
              </p:cNvPr>
              <p:cNvSpPr/>
              <p:nvPr/>
            </p:nvSpPr>
            <p:spPr>
              <a:xfrm>
                <a:off x="2990370" y="6162104"/>
                <a:ext cx="8818" cy="223542"/>
              </a:xfrm>
              <a:custGeom>
                <a:avLst/>
                <a:gdLst>
                  <a:gd name="connsiteX0" fmla="*/ 3496 w 8818"/>
                  <a:gd name="connsiteY0" fmla="*/ 223543 h 223542"/>
                  <a:gd name="connsiteX1" fmla="*/ 8819 w 8818"/>
                  <a:gd name="connsiteY1" fmla="*/ 0 h 223542"/>
                  <a:gd name="connsiteX2" fmla="*/ 3496 w 8818"/>
                  <a:gd name="connsiteY2" fmla="*/ 223543 h 223542"/>
                </a:gdLst>
                <a:ahLst/>
                <a:cxnLst>
                  <a:cxn ang="0">
                    <a:pos x="connsiteX0" y="connsiteY0"/>
                  </a:cxn>
                  <a:cxn ang="0">
                    <a:pos x="connsiteX1" y="connsiteY1"/>
                  </a:cxn>
                  <a:cxn ang="0">
                    <a:pos x="connsiteX2" y="connsiteY2"/>
                  </a:cxn>
                </a:cxnLst>
                <a:rect l="l" t="t" r="r" b="b"/>
                <a:pathLst>
                  <a:path w="8818" h="223542">
                    <a:moveTo>
                      <a:pt x="3496" y="223543"/>
                    </a:moveTo>
                    <a:cubicBezTo>
                      <a:pt x="-1826" y="164996"/>
                      <a:pt x="-1826" y="85159"/>
                      <a:pt x="8819" y="0"/>
                    </a:cubicBezTo>
                    <a:cubicBezTo>
                      <a:pt x="3496" y="74514"/>
                      <a:pt x="-1826" y="143706"/>
                      <a:pt x="3496" y="223543"/>
                    </a:cubicBezTo>
                    <a:close/>
                  </a:path>
                </a:pathLst>
              </a:custGeom>
              <a:noFill/>
              <a:ln w="53196"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152B6DA9-F32C-49F1-B362-3EB93C708F02}"/>
                  </a:ext>
                </a:extLst>
              </p:cNvPr>
              <p:cNvSpPr/>
              <p:nvPr/>
            </p:nvSpPr>
            <p:spPr>
              <a:xfrm>
                <a:off x="1359872" y="6188716"/>
                <a:ext cx="26612" cy="101126"/>
              </a:xfrm>
              <a:custGeom>
                <a:avLst/>
                <a:gdLst>
                  <a:gd name="connsiteX0" fmla="*/ 0 w 26612"/>
                  <a:gd name="connsiteY0" fmla="*/ 0 h 101126"/>
                  <a:gd name="connsiteX1" fmla="*/ 10645 w 26612"/>
                  <a:gd name="connsiteY1" fmla="*/ 42580 h 101126"/>
                  <a:gd name="connsiteX2" fmla="*/ 26612 w 26612"/>
                  <a:gd name="connsiteY2" fmla="*/ 101126 h 101126"/>
                  <a:gd name="connsiteX3" fmla="*/ 15967 w 26612"/>
                  <a:gd name="connsiteY3" fmla="*/ 53224 h 101126"/>
                  <a:gd name="connsiteX4" fmla="*/ 0 w 26612"/>
                  <a:gd name="connsiteY4" fmla="*/ 0 h 101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12" h="101126">
                    <a:moveTo>
                      <a:pt x="0" y="0"/>
                    </a:moveTo>
                    <a:cubicBezTo>
                      <a:pt x="5322" y="15967"/>
                      <a:pt x="10645" y="31935"/>
                      <a:pt x="10645" y="42580"/>
                    </a:cubicBezTo>
                    <a:cubicBezTo>
                      <a:pt x="15967" y="63869"/>
                      <a:pt x="21290" y="85159"/>
                      <a:pt x="26612" y="101126"/>
                    </a:cubicBezTo>
                    <a:cubicBezTo>
                      <a:pt x="21290" y="85159"/>
                      <a:pt x="21290" y="69192"/>
                      <a:pt x="15967" y="53224"/>
                    </a:cubicBezTo>
                    <a:cubicBezTo>
                      <a:pt x="10645" y="37257"/>
                      <a:pt x="5322" y="15967"/>
                      <a:pt x="0" y="0"/>
                    </a:cubicBezTo>
                    <a:close/>
                  </a:path>
                </a:pathLst>
              </a:custGeom>
              <a:noFill/>
              <a:ln w="53196" cap="flat">
                <a:noFill/>
                <a:prstDash val="solid"/>
                <a:miter/>
              </a:ln>
            </p:spPr>
            <p:txBody>
              <a:bodyPr rtlCol="0" anchor="ctr"/>
              <a:lstStyle/>
              <a:p>
                <a:endParaRPr lang="en-US"/>
              </a:p>
            </p:txBody>
          </p:sp>
          <p:grpSp>
            <p:nvGrpSpPr>
              <p:cNvPr id="216" name="Graphic 19">
                <a:extLst>
                  <a:ext uri="{FF2B5EF4-FFF2-40B4-BE49-F238E27FC236}">
                    <a16:creationId xmlns:a16="http://schemas.microsoft.com/office/drawing/2014/main" id="{DA254843-9BB4-44BD-8B45-C3742CA7DA86}"/>
                  </a:ext>
                </a:extLst>
              </p:cNvPr>
              <p:cNvGrpSpPr/>
              <p:nvPr/>
            </p:nvGrpSpPr>
            <p:grpSpPr>
              <a:xfrm>
                <a:off x="1306647" y="5619214"/>
                <a:ext cx="1756410" cy="1474317"/>
                <a:chOff x="1306647" y="5619214"/>
                <a:chExt cx="1756410" cy="1474317"/>
              </a:xfrm>
            </p:grpSpPr>
            <p:sp>
              <p:nvSpPr>
                <p:cNvPr id="217" name="Freeform: Shape 216">
                  <a:extLst>
                    <a:ext uri="{FF2B5EF4-FFF2-40B4-BE49-F238E27FC236}">
                      <a16:creationId xmlns:a16="http://schemas.microsoft.com/office/drawing/2014/main" id="{821076AF-950E-436F-846A-8677640DF88D}"/>
                    </a:ext>
                  </a:extLst>
                </p:cNvPr>
                <p:cNvSpPr/>
                <p:nvPr/>
              </p:nvSpPr>
              <p:spPr>
                <a:xfrm>
                  <a:off x="1306647" y="5651149"/>
                  <a:ext cx="1735120" cy="1433012"/>
                </a:xfrm>
                <a:custGeom>
                  <a:avLst/>
                  <a:gdLst>
                    <a:gd name="connsiteX0" fmla="*/ 1687219 w 1735120"/>
                    <a:gd name="connsiteY0" fmla="*/ 734498 h 1433012"/>
                    <a:gd name="connsiteX1" fmla="*/ 1692541 w 1735120"/>
                    <a:gd name="connsiteY1" fmla="*/ 510955 h 1433012"/>
                    <a:gd name="connsiteX2" fmla="*/ 1703186 w 1735120"/>
                    <a:gd name="connsiteY2" fmla="*/ 436441 h 1433012"/>
                    <a:gd name="connsiteX3" fmla="*/ 1708509 w 1735120"/>
                    <a:gd name="connsiteY3" fmla="*/ 409828 h 1433012"/>
                    <a:gd name="connsiteX4" fmla="*/ 1724476 w 1735120"/>
                    <a:gd name="connsiteY4" fmla="*/ 340637 h 1433012"/>
                    <a:gd name="connsiteX5" fmla="*/ 1735121 w 1735120"/>
                    <a:gd name="connsiteY5" fmla="*/ 276767 h 1433012"/>
                    <a:gd name="connsiteX6" fmla="*/ 1708509 w 1735120"/>
                    <a:gd name="connsiteY6" fmla="*/ 276767 h 1433012"/>
                    <a:gd name="connsiteX7" fmla="*/ 1660606 w 1735120"/>
                    <a:gd name="connsiteY7" fmla="*/ 58547 h 1433012"/>
                    <a:gd name="connsiteX8" fmla="*/ 1676574 w 1735120"/>
                    <a:gd name="connsiteY8" fmla="*/ 271445 h 1433012"/>
                    <a:gd name="connsiteX9" fmla="*/ 1351904 w 1735120"/>
                    <a:gd name="connsiteY9" fmla="*/ 271445 h 1433012"/>
                    <a:gd name="connsiteX10" fmla="*/ 1304002 w 1735120"/>
                    <a:gd name="connsiteY10" fmla="*/ 79837 h 1433012"/>
                    <a:gd name="connsiteX11" fmla="*/ 1314647 w 1735120"/>
                    <a:gd name="connsiteY11" fmla="*/ 292735 h 1433012"/>
                    <a:gd name="connsiteX12" fmla="*/ 926107 w 1735120"/>
                    <a:gd name="connsiteY12" fmla="*/ 292735 h 1433012"/>
                    <a:gd name="connsiteX13" fmla="*/ 931430 w 1735120"/>
                    <a:gd name="connsiteY13" fmla="*/ 47902 h 1433012"/>
                    <a:gd name="connsiteX14" fmla="*/ 878205 w 1735120"/>
                    <a:gd name="connsiteY14" fmla="*/ 303379 h 1433012"/>
                    <a:gd name="connsiteX15" fmla="*/ 537568 w 1735120"/>
                    <a:gd name="connsiteY15" fmla="*/ 319347 h 1433012"/>
                    <a:gd name="connsiteX16" fmla="*/ 574825 w 1735120"/>
                    <a:gd name="connsiteY16" fmla="*/ 0 h 1433012"/>
                    <a:gd name="connsiteX17" fmla="*/ 473699 w 1735120"/>
                    <a:gd name="connsiteY17" fmla="*/ 314024 h 1433012"/>
                    <a:gd name="connsiteX18" fmla="*/ 170319 w 1735120"/>
                    <a:gd name="connsiteY18" fmla="*/ 329992 h 1433012"/>
                    <a:gd name="connsiteX19" fmla="*/ 212898 w 1735120"/>
                    <a:gd name="connsiteY19" fmla="*/ 90482 h 1433012"/>
                    <a:gd name="connsiteX20" fmla="*/ 122417 w 1735120"/>
                    <a:gd name="connsiteY20" fmla="*/ 345959 h 1433012"/>
                    <a:gd name="connsiteX21" fmla="*/ 0 w 1735120"/>
                    <a:gd name="connsiteY21" fmla="*/ 345959 h 1433012"/>
                    <a:gd name="connsiteX22" fmla="*/ 37257 w 1735120"/>
                    <a:gd name="connsiteY22" fmla="*/ 526922 h 1433012"/>
                    <a:gd name="connsiteX23" fmla="*/ 58547 w 1735120"/>
                    <a:gd name="connsiteY23" fmla="*/ 585469 h 1433012"/>
                    <a:gd name="connsiteX24" fmla="*/ 69192 w 1735120"/>
                    <a:gd name="connsiteY24" fmla="*/ 633371 h 1433012"/>
                    <a:gd name="connsiteX25" fmla="*/ 95804 w 1735120"/>
                    <a:gd name="connsiteY25" fmla="*/ 782400 h 1433012"/>
                    <a:gd name="connsiteX26" fmla="*/ 95804 w 1735120"/>
                    <a:gd name="connsiteY26" fmla="*/ 782400 h 1433012"/>
                    <a:gd name="connsiteX27" fmla="*/ 74514 w 1735120"/>
                    <a:gd name="connsiteY27" fmla="*/ 947395 h 1433012"/>
                    <a:gd name="connsiteX28" fmla="*/ 723854 w 1735120"/>
                    <a:gd name="connsiteY28" fmla="*/ 1405126 h 1433012"/>
                    <a:gd name="connsiteX29" fmla="*/ 1495610 w 1735120"/>
                    <a:gd name="connsiteY29" fmla="*/ 1229485 h 1433012"/>
                    <a:gd name="connsiteX30" fmla="*/ 1703186 w 1735120"/>
                    <a:gd name="connsiteY30" fmla="*/ 809012 h 1433012"/>
                    <a:gd name="connsiteX31" fmla="*/ 1703186 w 1735120"/>
                    <a:gd name="connsiteY31" fmla="*/ 809012 h 1433012"/>
                    <a:gd name="connsiteX32" fmla="*/ 1687219 w 1735120"/>
                    <a:gd name="connsiteY32" fmla="*/ 734498 h 143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35120" h="1433012">
                      <a:moveTo>
                        <a:pt x="1687219" y="734498"/>
                      </a:moveTo>
                      <a:cubicBezTo>
                        <a:pt x="1681896" y="649338"/>
                        <a:pt x="1681896" y="580147"/>
                        <a:pt x="1692541" y="510955"/>
                      </a:cubicBezTo>
                      <a:cubicBezTo>
                        <a:pt x="1697864" y="484343"/>
                        <a:pt x="1697864" y="463053"/>
                        <a:pt x="1703186" y="436441"/>
                      </a:cubicBezTo>
                      <a:cubicBezTo>
                        <a:pt x="1703186" y="425796"/>
                        <a:pt x="1708509" y="420473"/>
                        <a:pt x="1708509" y="409828"/>
                      </a:cubicBezTo>
                      <a:cubicBezTo>
                        <a:pt x="1713831" y="388539"/>
                        <a:pt x="1719154" y="367249"/>
                        <a:pt x="1724476" y="340637"/>
                      </a:cubicBezTo>
                      <a:cubicBezTo>
                        <a:pt x="1729798" y="319347"/>
                        <a:pt x="1735121" y="298057"/>
                        <a:pt x="1735121" y="276767"/>
                      </a:cubicBezTo>
                      <a:lnTo>
                        <a:pt x="1708509" y="276767"/>
                      </a:lnTo>
                      <a:cubicBezTo>
                        <a:pt x="1708509" y="276767"/>
                        <a:pt x="1713831" y="133061"/>
                        <a:pt x="1660606" y="58547"/>
                      </a:cubicBezTo>
                      <a:cubicBezTo>
                        <a:pt x="1676574" y="154351"/>
                        <a:pt x="1676574" y="271445"/>
                        <a:pt x="1676574" y="271445"/>
                      </a:cubicBezTo>
                      <a:lnTo>
                        <a:pt x="1351904" y="271445"/>
                      </a:lnTo>
                      <a:cubicBezTo>
                        <a:pt x="1351904" y="271445"/>
                        <a:pt x="1346582" y="154351"/>
                        <a:pt x="1304002" y="79837"/>
                      </a:cubicBezTo>
                      <a:cubicBezTo>
                        <a:pt x="1335937" y="234188"/>
                        <a:pt x="1314647" y="292735"/>
                        <a:pt x="1314647" y="292735"/>
                      </a:cubicBezTo>
                      <a:cubicBezTo>
                        <a:pt x="1314647" y="292735"/>
                        <a:pt x="1107071" y="314024"/>
                        <a:pt x="926107" y="292735"/>
                      </a:cubicBezTo>
                      <a:cubicBezTo>
                        <a:pt x="894173" y="143706"/>
                        <a:pt x="931430" y="47902"/>
                        <a:pt x="931430" y="47902"/>
                      </a:cubicBezTo>
                      <a:cubicBezTo>
                        <a:pt x="931430" y="47902"/>
                        <a:pt x="872883" y="138384"/>
                        <a:pt x="878205" y="303379"/>
                      </a:cubicBezTo>
                      <a:cubicBezTo>
                        <a:pt x="878205" y="303379"/>
                        <a:pt x="622727" y="340637"/>
                        <a:pt x="537568" y="319347"/>
                      </a:cubicBezTo>
                      <a:cubicBezTo>
                        <a:pt x="505633" y="180963"/>
                        <a:pt x="558858" y="31935"/>
                        <a:pt x="574825" y="0"/>
                      </a:cubicBezTo>
                      <a:cubicBezTo>
                        <a:pt x="516278" y="63869"/>
                        <a:pt x="489666" y="117094"/>
                        <a:pt x="473699" y="314024"/>
                      </a:cubicBezTo>
                      <a:cubicBezTo>
                        <a:pt x="383217" y="351281"/>
                        <a:pt x="170319" y="329992"/>
                        <a:pt x="170319" y="329992"/>
                      </a:cubicBezTo>
                      <a:cubicBezTo>
                        <a:pt x="170319" y="329992"/>
                        <a:pt x="159674" y="186286"/>
                        <a:pt x="212898" y="90482"/>
                      </a:cubicBezTo>
                      <a:cubicBezTo>
                        <a:pt x="133061" y="164996"/>
                        <a:pt x="122417" y="276767"/>
                        <a:pt x="122417" y="345959"/>
                      </a:cubicBezTo>
                      <a:cubicBezTo>
                        <a:pt x="37257" y="345959"/>
                        <a:pt x="0" y="345959"/>
                        <a:pt x="0" y="345959"/>
                      </a:cubicBezTo>
                      <a:cubicBezTo>
                        <a:pt x="0" y="345959"/>
                        <a:pt x="10645" y="425796"/>
                        <a:pt x="37257" y="526922"/>
                      </a:cubicBezTo>
                      <a:cubicBezTo>
                        <a:pt x="42580" y="548212"/>
                        <a:pt x="47902" y="564179"/>
                        <a:pt x="58547" y="585469"/>
                      </a:cubicBezTo>
                      <a:cubicBezTo>
                        <a:pt x="63869" y="601436"/>
                        <a:pt x="63869" y="617404"/>
                        <a:pt x="69192" y="633371"/>
                      </a:cubicBezTo>
                      <a:cubicBezTo>
                        <a:pt x="95804" y="697240"/>
                        <a:pt x="101127" y="739820"/>
                        <a:pt x="95804" y="782400"/>
                      </a:cubicBezTo>
                      <a:cubicBezTo>
                        <a:pt x="95804" y="782400"/>
                        <a:pt x="95804" y="782400"/>
                        <a:pt x="95804" y="782400"/>
                      </a:cubicBezTo>
                      <a:cubicBezTo>
                        <a:pt x="90482" y="824979"/>
                        <a:pt x="85159" y="872881"/>
                        <a:pt x="74514" y="947395"/>
                      </a:cubicBezTo>
                      <a:cubicBezTo>
                        <a:pt x="47902" y="1117714"/>
                        <a:pt x="276768" y="1272065"/>
                        <a:pt x="723854" y="1405126"/>
                      </a:cubicBezTo>
                      <a:cubicBezTo>
                        <a:pt x="867560" y="1447705"/>
                        <a:pt x="1186908" y="1474318"/>
                        <a:pt x="1495610" y="1229485"/>
                      </a:cubicBezTo>
                      <a:cubicBezTo>
                        <a:pt x="1665929" y="1080457"/>
                        <a:pt x="1719154" y="963363"/>
                        <a:pt x="1703186" y="809012"/>
                      </a:cubicBezTo>
                      <a:cubicBezTo>
                        <a:pt x="1703186" y="809012"/>
                        <a:pt x="1703186" y="809012"/>
                        <a:pt x="1703186" y="809012"/>
                      </a:cubicBezTo>
                      <a:cubicBezTo>
                        <a:pt x="1703186" y="809012"/>
                        <a:pt x="1692541" y="782400"/>
                        <a:pt x="1687219" y="734498"/>
                      </a:cubicBezTo>
                      <a:close/>
                    </a:path>
                  </a:pathLst>
                </a:custGeom>
                <a:solidFill>
                  <a:srgbClr val="F6BB93"/>
                </a:solidFill>
                <a:ln w="53196"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84F3DB00-701D-4E9A-A92F-B1FAEDC23DBC}"/>
                    </a:ext>
                  </a:extLst>
                </p:cNvPr>
                <p:cNvSpPr/>
                <p:nvPr/>
              </p:nvSpPr>
              <p:spPr>
                <a:xfrm>
                  <a:off x="1317292" y="5619214"/>
                  <a:ext cx="1745765" cy="1474317"/>
                </a:xfrm>
                <a:custGeom>
                  <a:avLst/>
                  <a:gdLst>
                    <a:gd name="connsiteX0" fmla="*/ 915463 w 1745765"/>
                    <a:gd name="connsiteY0" fmla="*/ 1474318 h 1474317"/>
                    <a:gd name="connsiteX1" fmla="*/ 702564 w 1745765"/>
                    <a:gd name="connsiteY1" fmla="*/ 1447705 h 1474317"/>
                    <a:gd name="connsiteX2" fmla="*/ 47902 w 1745765"/>
                    <a:gd name="connsiteY2" fmla="*/ 979330 h 1474317"/>
                    <a:gd name="connsiteX3" fmla="*/ 58547 w 1745765"/>
                    <a:gd name="connsiteY3" fmla="*/ 942073 h 1474317"/>
                    <a:gd name="connsiteX4" fmla="*/ 74514 w 1745765"/>
                    <a:gd name="connsiteY4" fmla="*/ 814334 h 1474317"/>
                    <a:gd name="connsiteX5" fmla="*/ 74514 w 1745765"/>
                    <a:gd name="connsiteY5" fmla="*/ 803689 h 1474317"/>
                    <a:gd name="connsiteX6" fmla="*/ 74514 w 1745765"/>
                    <a:gd name="connsiteY6" fmla="*/ 803689 h 1474317"/>
                    <a:gd name="connsiteX7" fmla="*/ 63869 w 1745765"/>
                    <a:gd name="connsiteY7" fmla="*/ 675951 h 1474317"/>
                    <a:gd name="connsiteX8" fmla="*/ 53225 w 1745765"/>
                    <a:gd name="connsiteY8" fmla="*/ 628049 h 1474317"/>
                    <a:gd name="connsiteX9" fmla="*/ 37257 w 1745765"/>
                    <a:gd name="connsiteY9" fmla="*/ 569502 h 1474317"/>
                    <a:gd name="connsiteX10" fmla="*/ 0 w 1745765"/>
                    <a:gd name="connsiteY10" fmla="*/ 388539 h 1474317"/>
                    <a:gd name="connsiteX11" fmla="*/ 0 w 1745765"/>
                    <a:gd name="connsiteY11" fmla="*/ 383216 h 1474317"/>
                    <a:gd name="connsiteX12" fmla="*/ 5322 w 1745765"/>
                    <a:gd name="connsiteY12" fmla="*/ 383216 h 1474317"/>
                    <a:gd name="connsiteX13" fmla="*/ 117094 w 1745765"/>
                    <a:gd name="connsiteY13" fmla="*/ 383216 h 1474317"/>
                    <a:gd name="connsiteX14" fmla="*/ 212898 w 1745765"/>
                    <a:gd name="connsiteY14" fmla="*/ 127739 h 1474317"/>
                    <a:gd name="connsiteX15" fmla="*/ 244833 w 1745765"/>
                    <a:gd name="connsiteY15" fmla="*/ 95804 h 1474317"/>
                    <a:gd name="connsiteX16" fmla="*/ 223543 w 1745765"/>
                    <a:gd name="connsiteY16" fmla="*/ 133061 h 1474317"/>
                    <a:gd name="connsiteX17" fmla="*/ 180964 w 1745765"/>
                    <a:gd name="connsiteY17" fmla="*/ 361926 h 1474317"/>
                    <a:gd name="connsiteX18" fmla="*/ 298058 w 1745765"/>
                    <a:gd name="connsiteY18" fmla="*/ 367249 h 1474317"/>
                    <a:gd name="connsiteX19" fmla="*/ 473699 w 1745765"/>
                    <a:gd name="connsiteY19" fmla="*/ 345959 h 1474317"/>
                    <a:gd name="connsiteX20" fmla="*/ 574825 w 1745765"/>
                    <a:gd name="connsiteY20" fmla="*/ 31935 h 1474317"/>
                    <a:gd name="connsiteX21" fmla="*/ 601438 w 1745765"/>
                    <a:gd name="connsiteY21" fmla="*/ 0 h 1474317"/>
                    <a:gd name="connsiteX22" fmla="*/ 585470 w 1745765"/>
                    <a:gd name="connsiteY22" fmla="*/ 37257 h 1474317"/>
                    <a:gd name="connsiteX23" fmla="*/ 548213 w 1745765"/>
                    <a:gd name="connsiteY23" fmla="*/ 345959 h 1474317"/>
                    <a:gd name="connsiteX24" fmla="*/ 612083 w 1745765"/>
                    <a:gd name="connsiteY24" fmla="*/ 351281 h 1474317"/>
                    <a:gd name="connsiteX25" fmla="*/ 878205 w 1745765"/>
                    <a:gd name="connsiteY25" fmla="*/ 329992 h 1474317"/>
                    <a:gd name="connsiteX26" fmla="*/ 931430 w 1745765"/>
                    <a:gd name="connsiteY26" fmla="*/ 79837 h 1474317"/>
                    <a:gd name="connsiteX27" fmla="*/ 942075 w 1745765"/>
                    <a:gd name="connsiteY27" fmla="*/ 85159 h 1474317"/>
                    <a:gd name="connsiteX28" fmla="*/ 931430 w 1745765"/>
                    <a:gd name="connsiteY28" fmla="*/ 319347 h 1474317"/>
                    <a:gd name="connsiteX29" fmla="*/ 1096426 w 1745765"/>
                    <a:gd name="connsiteY29" fmla="*/ 329992 h 1474317"/>
                    <a:gd name="connsiteX30" fmla="*/ 1309324 w 1745765"/>
                    <a:gd name="connsiteY30" fmla="*/ 319347 h 1474317"/>
                    <a:gd name="connsiteX31" fmla="*/ 1298680 w 1745765"/>
                    <a:gd name="connsiteY31" fmla="*/ 111771 h 1474317"/>
                    <a:gd name="connsiteX32" fmla="*/ 1293357 w 1745765"/>
                    <a:gd name="connsiteY32" fmla="*/ 69192 h 1474317"/>
                    <a:gd name="connsiteX33" fmla="*/ 1314647 w 1745765"/>
                    <a:gd name="connsiteY33" fmla="*/ 106449 h 1474317"/>
                    <a:gd name="connsiteX34" fmla="*/ 1362549 w 1745765"/>
                    <a:gd name="connsiteY34" fmla="*/ 298057 h 1474317"/>
                    <a:gd name="connsiteX35" fmla="*/ 1671251 w 1745765"/>
                    <a:gd name="connsiteY35" fmla="*/ 298057 h 1474317"/>
                    <a:gd name="connsiteX36" fmla="*/ 1655284 w 1745765"/>
                    <a:gd name="connsiteY36" fmla="*/ 90482 h 1474317"/>
                    <a:gd name="connsiteX37" fmla="*/ 1649962 w 1745765"/>
                    <a:gd name="connsiteY37" fmla="*/ 63869 h 1474317"/>
                    <a:gd name="connsiteX38" fmla="*/ 1665929 w 1745765"/>
                    <a:gd name="connsiteY38" fmla="*/ 85159 h 1474317"/>
                    <a:gd name="connsiteX39" fmla="*/ 1719153 w 1745765"/>
                    <a:gd name="connsiteY39" fmla="*/ 303379 h 1474317"/>
                    <a:gd name="connsiteX40" fmla="*/ 1745766 w 1745765"/>
                    <a:gd name="connsiteY40" fmla="*/ 303379 h 1474317"/>
                    <a:gd name="connsiteX41" fmla="*/ 1745766 w 1745765"/>
                    <a:gd name="connsiteY41" fmla="*/ 308702 h 1474317"/>
                    <a:gd name="connsiteX42" fmla="*/ 1735121 w 1745765"/>
                    <a:gd name="connsiteY42" fmla="*/ 372571 h 1474317"/>
                    <a:gd name="connsiteX43" fmla="*/ 1719153 w 1745765"/>
                    <a:gd name="connsiteY43" fmla="*/ 441763 h 1474317"/>
                    <a:gd name="connsiteX44" fmla="*/ 1713831 w 1745765"/>
                    <a:gd name="connsiteY44" fmla="*/ 468375 h 1474317"/>
                    <a:gd name="connsiteX45" fmla="*/ 1703186 w 1745765"/>
                    <a:gd name="connsiteY45" fmla="*/ 542890 h 1474317"/>
                    <a:gd name="connsiteX46" fmla="*/ 1697864 w 1745765"/>
                    <a:gd name="connsiteY46" fmla="*/ 766432 h 1474317"/>
                    <a:gd name="connsiteX47" fmla="*/ 1703186 w 1745765"/>
                    <a:gd name="connsiteY47" fmla="*/ 835624 h 1474317"/>
                    <a:gd name="connsiteX48" fmla="*/ 1703186 w 1745765"/>
                    <a:gd name="connsiteY48" fmla="*/ 835624 h 1474317"/>
                    <a:gd name="connsiteX49" fmla="*/ 1703186 w 1745765"/>
                    <a:gd name="connsiteY49" fmla="*/ 840947 h 1474317"/>
                    <a:gd name="connsiteX50" fmla="*/ 1490288 w 1745765"/>
                    <a:gd name="connsiteY50" fmla="*/ 1266742 h 1474317"/>
                    <a:gd name="connsiteX51" fmla="*/ 915463 w 1745765"/>
                    <a:gd name="connsiteY51" fmla="*/ 1474318 h 1474317"/>
                    <a:gd name="connsiteX52" fmla="*/ 85159 w 1745765"/>
                    <a:gd name="connsiteY52" fmla="*/ 824979 h 1474317"/>
                    <a:gd name="connsiteX53" fmla="*/ 69192 w 1745765"/>
                    <a:gd name="connsiteY53" fmla="*/ 942073 h 1474317"/>
                    <a:gd name="connsiteX54" fmla="*/ 63869 w 1745765"/>
                    <a:gd name="connsiteY54" fmla="*/ 979330 h 1474317"/>
                    <a:gd name="connsiteX55" fmla="*/ 707887 w 1745765"/>
                    <a:gd name="connsiteY55" fmla="*/ 1431738 h 1474317"/>
                    <a:gd name="connsiteX56" fmla="*/ 915463 w 1745765"/>
                    <a:gd name="connsiteY56" fmla="*/ 1458350 h 1474317"/>
                    <a:gd name="connsiteX57" fmla="*/ 1474321 w 1745765"/>
                    <a:gd name="connsiteY57" fmla="*/ 1261420 h 1474317"/>
                    <a:gd name="connsiteX58" fmla="*/ 1681896 w 1745765"/>
                    <a:gd name="connsiteY58" fmla="*/ 851591 h 1474317"/>
                    <a:gd name="connsiteX59" fmla="*/ 1681896 w 1745765"/>
                    <a:gd name="connsiteY59" fmla="*/ 846269 h 1474317"/>
                    <a:gd name="connsiteX60" fmla="*/ 1676574 w 1745765"/>
                    <a:gd name="connsiteY60" fmla="*/ 771755 h 1474317"/>
                    <a:gd name="connsiteX61" fmla="*/ 1681896 w 1745765"/>
                    <a:gd name="connsiteY61" fmla="*/ 548212 h 1474317"/>
                    <a:gd name="connsiteX62" fmla="*/ 1692541 w 1745765"/>
                    <a:gd name="connsiteY62" fmla="*/ 473698 h 1474317"/>
                    <a:gd name="connsiteX63" fmla="*/ 1697864 w 1745765"/>
                    <a:gd name="connsiteY63" fmla="*/ 447086 h 1474317"/>
                    <a:gd name="connsiteX64" fmla="*/ 1713831 w 1745765"/>
                    <a:gd name="connsiteY64" fmla="*/ 377894 h 1474317"/>
                    <a:gd name="connsiteX65" fmla="*/ 1724476 w 1745765"/>
                    <a:gd name="connsiteY65" fmla="*/ 324669 h 1474317"/>
                    <a:gd name="connsiteX66" fmla="*/ 1697864 w 1745765"/>
                    <a:gd name="connsiteY66" fmla="*/ 324669 h 1474317"/>
                    <a:gd name="connsiteX67" fmla="*/ 1697864 w 1745765"/>
                    <a:gd name="connsiteY67" fmla="*/ 319347 h 1474317"/>
                    <a:gd name="connsiteX68" fmla="*/ 1665929 w 1745765"/>
                    <a:gd name="connsiteY68" fmla="*/ 133061 h 1474317"/>
                    <a:gd name="connsiteX69" fmla="*/ 1676574 w 1745765"/>
                    <a:gd name="connsiteY69" fmla="*/ 319347 h 1474317"/>
                    <a:gd name="connsiteX70" fmla="*/ 1676574 w 1745765"/>
                    <a:gd name="connsiteY70" fmla="*/ 324669 h 1474317"/>
                    <a:gd name="connsiteX71" fmla="*/ 1341259 w 1745765"/>
                    <a:gd name="connsiteY71" fmla="*/ 324669 h 1474317"/>
                    <a:gd name="connsiteX72" fmla="*/ 1341259 w 1745765"/>
                    <a:gd name="connsiteY72" fmla="*/ 319347 h 1474317"/>
                    <a:gd name="connsiteX73" fmla="*/ 1314647 w 1745765"/>
                    <a:gd name="connsiteY73" fmla="*/ 180963 h 1474317"/>
                    <a:gd name="connsiteX74" fmla="*/ 1314647 w 1745765"/>
                    <a:gd name="connsiteY74" fmla="*/ 340637 h 1474317"/>
                    <a:gd name="connsiteX75" fmla="*/ 1314647 w 1745765"/>
                    <a:gd name="connsiteY75" fmla="*/ 345959 h 1474317"/>
                    <a:gd name="connsiteX76" fmla="*/ 1309324 w 1745765"/>
                    <a:gd name="connsiteY76" fmla="*/ 345959 h 1474317"/>
                    <a:gd name="connsiteX77" fmla="*/ 1091104 w 1745765"/>
                    <a:gd name="connsiteY77" fmla="*/ 356604 h 1474317"/>
                    <a:gd name="connsiteX78" fmla="*/ 920785 w 1745765"/>
                    <a:gd name="connsiteY78" fmla="*/ 345959 h 1474317"/>
                    <a:gd name="connsiteX79" fmla="*/ 915463 w 1745765"/>
                    <a:gd name="connsiteY79" fmla="*/ 345959 h 1474317"/>
                    <a:gd name="connsiteX80" fmla="*/ 915463 w 1745765"/>
                    <a:gd name="connsiteY80" fmla="*/ 340637 h 1474317"/>
                    <a:gd name="connsiteX81" fmla="*/ 910140 w 1745765"/>
                    <a:gd name="connsiteY81" fmla="*/ 159673 h 1474317"/>
                    <a:gd name="connsiteX82" fmla="*/ 883528 w 1745765"/>
                    <a:gd name="connsiteY82" fmla="*/ 351281 h 1474317"/>
                    <a:gd name="connsiteX83" fmla="*/ 883528 w 1745765"/>
                    <a:gd name="connsiteY83" fmla="*/ 356604 h 1474317"/>
                    <a:gd name="connsiteX84" fmla="*/ 878205 w 1745765"/>
                    <a:gd name="connsiteY84" fmla="*/ 356604 h 1474317"/>
                    <a:gd name="connsiteX85" fmla="*/ 606760 w 1745765"/>
                    <a:gd name="connsiteY85" fmla="*/ 377894 h 1474317"/>
                    <a:gd name="connsiteX86" fmla="*/ 537568 w 1745765"/>
                    <a:gd name="connsiteY86" fmla="*/ 372571 h 1474317"/>
                    <a:gd name="connsiteX87" fmla="*/ 532246 w 1745765"/>
                    <a:gd name="connsiteY87" fmla="*/ 372571 h 1474317"/>
                    <a:gd name="connsiteX88" fmla="*/ 532246 w 1745765"/>
                    <a:gd name="connsiteY88" fmla="*/ 367249 h 1474317"/>
                    <a:gd name="connsiteX89" fmla="*/ 558858 w 1745765"/>
                    <a:gd name="connsiteY89" fmla="*/ 79837 h 1474317"/>
                    <a:gd name="connsiteX90" fmla="*/ 484344 w 1745765"/>
                    <a:gd name="connsiteY90" fmla="*/ 361926 h 1474317"/>
                    <a:gd name="connsiteX91" fmla="*/ 484344 w 1745765"/>
                    <a:gd name="connsiteY91" fmla="*/ 367249 h 1474317"/>
                    <a:gd name="connsiteX92" fmla="*/ 479021 w 1745765"/>
                    <a:gd name="connsiteY92" fmla="*/ 367249 h 1474317"/>
                    <a:gd name="connsiteX93" fmla="*/ 292735 w 1745765"/>
                    <a:gd name="connsiteY93" fmla="*/ 388539 h 1474317"/>
                    <a:gd name="connsiteX94" fmla="*/ 170319 w 1745765"/>
                    <a:gd name="connsiteY94" fmla="*/ 383216 h 1474317"/>
                    <a:gd name="connsiteX95" fmla="*/ 164996 w 1745765"/>
                    <a:gd name="connsiteY95" fmla="*/ 383216 h 1474317"/>
                    <a:gd name="connsiteX96" fmla="*/ 164996 w 1745765"/>
                    <a:gd name="connsiteY96" fmla="*/ 377894 h 1474317"/>
                    <a:gd name="connsiteX97" fmla="*/ 191608 w 1745765"/>
                    <a:gd name="connsiteY97" fmla="*/ 175641 h 1474317"/>
                    <a:gd name="connsiteX98" fmla="*/ 133061 w 1745765"/>
                    <a:gd name="connsiteY98" fmla="*/ 393861 h 1474317"/>
                    <a:gd name="connsiteX99" fmla="*/ 133061 w 1745765"/>
                    <a:gd name="connsiteY99" fmla="*/ 399183 h 1474317"/>
                    <a:gd name="connsiteX100" fmla="*/ 127739 w 1745765"/>
                    <a:gd name="connsiteY100" fmla="*/ 399183 h 1474317"/>
                    <a:gd name="connsiteX101" fmla="*/ 15967 w 1745765"/>
                    <a:gd name="connsiteY101" fmla="*/ 399183 h 1474317"/>
                    <a:gd name="connsiteX102" fmla="*/ 53225 w 1745765"/>
                    <a:gd name="connsiteY102" fmla="*/ 569502 h 1474317"/>
                    <a:gd name="connsiteX103" fmla="*/ 74514 w 1745765"/>
                    <a:gd name="connsiteY103" fmla="*/ 628049 h 1474317"/>
                    <a:gd name="connsiteX104" fmla="*/ 85159 w 1745765"/>
                    <a:gd name="connsiteY104" fmla="*/ 675951 h 1474317"/>
                    <a:gd name="connsiteX105" fmla="*/ 95804 w 1745765"/>
                    <a:gd name="connsiteY105" fmla="*/ 819657 h 1474317"/>
                    <a:gd name="connsiteX106" fmla="*/ 85159 w 1745765"/>
                    <a:gd name="connsiteY106" fmla="*/ 824979 h 1474317"/>
                    <a:gd name="connsiteX107" fmla="*/ 85159 w 1745765"/>
                    <a:gd name="connsiteY107" fmla="*/ 824979 h 147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745765" h="1474317">
                      <a:moveTo>
                        <a:pt x="915463" y="1474318"/>
                      </a:moveTo>
                      <a:cubicBezTo>
                        <a:pt x="819658" y="1474318"/>
                        <a:pt x="750466" y="1458350"/>
                        <a:pt x="702564" y="1447705"/>
                      </a:cubicBezTo>
                      <a:cubicBezTo>
                        <a:pt x="239511" y="1309322"/>
                        <a:pt x="21290" y="1154971"/>
                        <a:pt x="47902" y="979330"/>
                      </a:cubicBezTo>
                      <a:lnTo>
                        <a:pt x="58547" y="942073"/>
                      </a:lnTo>
                      <a:cubicBezTo>
                        <a:pt x="69192" y="888849"/>
                        <a:pt x="74514" y="846269"/>
                        <a:pt x="74514" y="814334"/>
                      </a:cubicBezTo>
                      <a:lnTo>
                        <a:pt x="74514" y="803689"/>
                      </a:lnTo>
                      <a:lnTo>
                        <a:pt x="74514" y="803689"/>
                      </a:lnTo>
                      <a:cubicBezTo>
                        <a:pt x="74514" y="761110"/>
                        <a:pt x="74514" y="723853"/>
                        <a:pt x="63869" y="675951"/>
                      </a:cubicBezTo>
                      <a:cubicBezTo>
                        <a:pt x="58547" y="659983"/>
                        <a:pt x="58547" y="644016"/>
                        <a:pt x="53225" y="628049"/>
                      </a:cubicBezTo>
                      <a:cubicBezTo>
                        <a:pt x="47902" y="606759"/>
                        <a:pt x="42580" y="590792"/>
                        <a:pt x="37257" y="569502"/>
                      </a:cubicBezTo>
                      <a:cubicBezTo>
                        <a:pt x="10645" y="468375"/>
                        <a:pt x="0" y="388539"/>
                        <a:pt x="0" y="388539"/>
                      </a:cubicBezTo>
                      <a:lnTo>
                        <a:pt x="0" y="383216"/>
                      </a:lnTo>
                      <a:lnTo>
                        <a:pt x="5322" y="383216"/>
                      </a:lnTo>
                      <a:cubicBezTo>
                        <a:pt x="5322" y="383216"/>
                        <a:pt x="37257" y="388539"/>
                        <a:pt x="117094" y="383216"/>
                      </a:cubicBezTo>
                      <a:cubicBezTo>
                        <a:pt x="117094" y="303379"/>
                        <a:pt x="138384" y="196930"/>
                        <a:pt x="212898" y="127739"/>
                      </a:cubicBezTo>
                      <a:lnTo>
                        <a:pt x="244833" y="95804"/>
                      </a:lnTo>
                      <a:lnTo>
                        <a:pt x="223543" y="133061"/>
                      </a:lnTo>
                      <a:cubicBezTo>
                        <a:pt x="175641" y="212898"/>
                        <a:pt x="180964" y="335314"/>
                        <a:pt x="180964" y="361926"/>
                      </a:cubicBezTo>
                      <a:cubicBezTo>
                        <a:pt x="196931" y="361926"/>
                        <a:pt x="244833" y="367249"/>
                        <a:pt x="298058" y="367249"/>
                      </a:cubicBezTo>
                      <a:cubicBezTo>
                        <a:pt x="377894" y="367249"/>
                        <a:pt x="436441" y="361926"/>
                        <a:pt x="473699" y="345959"/>
                      </a:cubicBezTo>
                      <a:cubicBezTo>
                        <a:pt x="489666" y="149029"/>
                        <a:pt x="510956" y="95804"/>
                        <a:pt x="574825" y="31935"/>
                      </a:cubicBezTo>
                      <a:lnTo>
                        <a:pt x="601438" y="0"/>
                      </a:lnTo>
                      <a:lnTo>
                        <a:pt x="585470" y="37257"/>
                      </a:lnTo>
                      <a:cubicBezTo>
                        <a:pt x="569503" y="63869"/>
                        <a:pt x="521601" y="212898"/>
                        <a:pt x="548213" y="345959"/>
                      </a:cubicBezTo>
                      <a:cubicBezTo>
                        <a:pt x="564180" y="351281"/>
                        <a:pt x="585470" y="351281"/>
                        <a:pt x="612083" y="351281"/>
                      </a:cubicBezTo>
                      <a:cubicBezTo>
                        <a:pt x="707887" y="351281"/>
                        <a:pt x="846271" y="335314"/>
                        <a:pt x="878205" y="329992"/>
                      </a:cubicBezTo>
                      <a:cubicBezTo>
                        <a:pt x="872883" y="170318"/>
                        <a:pt x="931430" y="79837"/>
                        <a:pt x="931430" y="79837"/>
                      </a:cubicBezTo>
                      <a:lnTo>
                        <a:pt x="942075" y="85159"/>
                      </a:lnTo>
                      <a:cubicBezTo>
                        <a:pt x="942075" y="85159"/>
                        <a:pt x="904818" y="180963"/>
                        <a:pt x="931430" y="319347"/>
                      </a:cubicBezTo>
                      <a:cubicBezTo>
                        <a:pt x="979332" y="324669"/>
                        <a:pt x="1037879" y="329992"/>
                        <a:pt x="1096426" y="329992"/>
                      </a:cubicBezTo>
                      <a:cubicBezTo>
                        <a:pt x="1202875" y="329992"/>
                        <a:pt x="1288035" y="319347"/>
                        <a:pt x="1309324" y="319347"/>
                      </a:cubicBezTo>
                      <a:cubicBezTo>
                        <a:pt x="1314647" y="303379"/>
                        <a:pt x="1325292" y="244832"/>
                        <a:pt x="1298680" y="111771"/>
                      </a:cubicBezTo>
                      <a:lnTo>
                        <a:pt x="1293357" y="69192"/>
                      </a:lnTo>
                      <a:lnTo>
                        <a:pt x="1314647" y="106449"/>
                      </a:lnTo>
                      <a:cubicBezTo>
                        <a:pt x="1351904" y="175641"/>
                        <a:pt x="1357226" y="271445"/>
                        <a:pt x="1362549" y="298057"/>
                      </a:cubicBezTo>
                      <a:lnTo>
                        <a:pt x="1671251" y="298057"/>
                      </a:lnTo>
                      <a:cubicBezTo>
                        <a:pt x="1671251" y="271445"/>
                        <a:pt x="1671251" y="175641"/>
                        <a:pt x="1655284" y="90482"/>
                      </a:cubicBezTo>
                      <a:lnTo>
                        <a:pt x="1649962" y="63869"/>
                      </a:lnTo>
                      <a:lnTo>
                        <a:pt x="1665929" y="85159"/>
                      </a:lnTo>
                      <a:cubicBezTo>
                        <a:pt x="1713831" y="154351"/>
                        <a:pt x="1719153" y="271445"/>
                        <a:pt x="1719153" y="303379"/>
                      </a:cubicBezTo>
                      <a:lnTo>
                        <a:pt x="1745766" y="303379"/>
                      </a:lnTo>
                      <a:lnTo>
                        <a:pt x="1745766" y="308702"/>
                      </a:lnTo>
                      <a:cubicBezTo>
                        <a:pt x="1740443" y="329992"/>
                        <a:pt x="1740443" y="351281"/>
                        <a:pt x="1735121" y="372571"/>
                      </a:cubicBezTo>
                      <a:cubicBezTo>
                        <a:pt x="1729798" y="399183"/>
                        <a:pt x="1724476" y="420473"/>
                        <a:pt x="1719153" y="441763"/>
                      </a:cubicBezTo>
                      <a:lnTo>
                        <a:pt x="1713831" y="468375"/>
                      </a:lnTo>
                      <a:cubicBezTo>
                        <a:pt x="1708509" y="489665"/>
                        <a:pt x="1703186" y="516277"/>
                        <a:pt x="1703186" y="542890"/>
                      </a:cubicBezTo>
                      <a:cubicBezTo>
                        <a:pt x="1692541" y="617404"/>
                        <a:pt x="1687219" y="686596"/>
                        <a:pt x="1697864" y="766432"/>
                      </a:cubicBezTo>
                      <a:cubicBezTo>
                        <a:pt x="1697864" y="798367"/>
                        <a:pt x="1703186" y="824979"/>
                        <a:pt x="1703186" y="835624"/>
                      </a:cubicBezTo>
                      <a:lnTo>
                        <a:pt x="1703186" y="835624"/>
                      </a:lnTo>
                      <a:lnTo>
                        <a:pt x="1703186" y="840947"/>
                      </a:lnTo>
                      <a:cubicBezTo>
                        <a:pt x="1713831" y="1000620"/>
                        <a:pt x="1660607" y="1117714"/>
                        <a:pt x="1490288" y="1266742"/>
                      </a:cubicBezTo>
                      <a:cubicBezTo>
                        <a:pt x="1272067" y="1437060"/>
                        <a:pt x="1059169" y="1474318"/>
                        <a:pt x="915463" y="1474318"/>
                      </a:cubicBezTo>
                      <a:close/>
                      <a:moveTo>
                        <a:pt x="85159" y="824979"/>
                      </a:moveTo>
                      <a:cubicBezTo>
                        <a:pt x="79837" y="856914"/>
                        <a:pt x="74514" y="894171"/>
                        <a:pt x="69192" y="942073"/>
                      </a:cubicBezTo>
                      <a:lnTo>
                        <a:pt x="63869" y="979330"/>
                      </a:lnTo>
                      <a:cubicBezTo>
                        <a:pt x="37257" y="1144326"/>
                        <a:pt x="255478" y="1298677"/>
                        <a:pt x="707887" y="1431738"/>
                      </a:cubicBezTo>
                      <a:cubicBezTo>
                        <a:pt x="750466" y="1442383"/>
                        <a:pt x="824981" y="1458350"/>
                        <a:pt x="915463" y="1458350"/>
                      </a:cubicBezTo>
                      <a:cubicBezTo>
                        <a:pt x="1053846" y="1458350"/>
                        <a:pt x="1261422" y="1421093"/>
                        <a:pt x="1474321" y="1261420"/>
                      </a:cubicBezTo>
                      <a:cubicBezTo>
                        <a:pt x="1633994" y="1117714"/>
                        <a:pt x="1692541" y="1005942"/>
                        <a:pt x="1681896" y="851591"/>
                      </a:cubicBezTo>
                      <a:lnTo>
                        <a:pt x="1681896" y="846269"/>
                      </a:lnTo>
                      <a:cubicBezTo>
                        <a:pt x="1681896" y="846269"/>
                        <a:pt x="1676574" y="814334"/>
                        <a:pt x="1676574" y="771755"/>
                      </a:cubicBezTo>
                      <a:cubicBezTo>
                        <a:pt x="1671251" y="691918"/>
                        <a:pt x="1671251" y="622726"/>
                        <a:pt x="1681896" y="548212"/>
                      </a:cubicBezTo>
                      <a:cubicBezTo>
                        <a:pt x="1687219" y="521600"/>
                        <a:pt x="1687219" y="494988"/>
                        <a:pt x="1692541" y="473698"/>
                      </a:cubicBezTo>
                      <a:lnTo>
                        <a:pt x="1697864" y="447086"/>
                      </a:lnTo>
                      <a:cubicBezTo>
                        <a:pt x="1703186" y="425796"/>
                        <a:pt x="1708509" y="404506"/>
                        <a:pt x="1713831" y="377894"/>
                      </a:cubicBezTo>
                      <a:cubicBezTo>
                        <a:pt x="1719153" y="361926"/>
                        <a:pt x="1719153" y="340637"/>
                        <a:pt x="1724476" y="324669"/>
                      </a:cubicBezTo>
                      <a:lnTo>
                        <a:pt x="1697864" y="324669"/>
                      </a:lnTo>
                      <a:lnTo>
                        <a:pt x="1697864" y="319347"/>
                      </a:lnTo>
                      <a:cubicBezTo>
                        <a:pt x="1697864" y="319347"/>
                        <a:pt x="1697864" y="207575"/>
                        <a:pt x="1665929" y="133061"/>
                      </a:cubicBezTo>
                      <a:cubicBezTo>
                        <a:pt x="1676574" y="223543"/>
                        <a:pt x="1676574" y="314024"/>
                        <a:pt x="1676574" y="319347"/>
                      </a:cubicBezTo>
                      <a:lnTo>
                        <a:pt x="1676574" y="324669"/>
                      </a:lnTo>
                      <a:lnTo>
                        <a:pt x="1341259" y="324669"/>
                      </a:lnTo>
                      <a:lnTo>
                        <a:pt x="1341259" y="319347"/>
                      </a:lnTo>
                      <a:cubicBezTo>
                        <a:pt x="1341259" y="319347"/>
                        <a:pt x="1335937" y="244832"/>
                        <a:pt x="1314647" y="180963"/>
                      </a:cubicBezTo>
                      <a:cubicBezTo>
                        <a:pt x="1330614" y="292734"/>
                        <a:pt x="1314647" y="340637"/>
                        <a:pt x="1314647" y="340637"/>
                      </a:cubicBezTo>
                      <a:lnTo>
                        <a:pt x="1314647" y="345959"/>
                      </a:lnTo>
                      <a:lnTo>
                        <a:pt x="1309324" y="345959"/>
                      </a:lnTo>
                      <a:cubicBezTo>
                        <a:pt x="1309324" y="345959"/>
                        <a:pt x="1208198" y="356604"/>
                        <a:pt x="1091104" y="356604"/>
                      </a:cubicBezTo>
                      <a:cubicBezTo>
                        <a:pt x="1027234" y="356604"/>
                        <a:pt x="968687" y="351281"/>
                        <a:pt x="920785" y="345959"/>
                      </a:cubicBezTo>
                      <a:lnTo>
                        <a:pt x="915463" y="345959"/>
                      </a:lnTo>
                      <a:lnTo>
                        <a:pt x="915463" y="340637"/>
                      </a:lnTo>
                      <a:cubicBezTo>
                        <a:pt x="899495" y="260800"/>
                        <a:pt x="899495" y="202253"/>
                        <a:pt x="910140" y="159673"/>
                      </a:cubicBezTo>
                      <a:cubicBezTo>
                        <a:pt x="894173" y="202253"/>
                        <a:pt x="878205" y="266122"/>
                        <a:pt x="883528" y="351281"/>
                      </a:cubicBezTo>
                      <a:lnTo>
                        <a:pt x="883528" y="356604"/>
                      </a:lnTo>
                      <a:lnTo>
                        <a:pt x="878205" y="356604"/>
                      </a:lnTo>
                      <a:cubicBezTo>
                        <a:pt x="878205" y="356604"/>
                        <a:pt x="713209" y="377894"/>
                        <a:pt x="606760" y="377894"/>
                      </a:cubicBezTo>
                      <a:cubicBezTo>
                        <a:pt x="574825" y="377894"/>
                        <a:pt x="553535" y="377894"/>
                        <a:pt x="537568" y="372571"/>
                      </a:cubicBezTo>
                      <a:lnTo>
                        <a:pt x="532246" y="372571"/>
                      </a:lnTo>
                      <a:lnTo>
                        <a:pt x="532246" y="367249"/>
                      </a:lnTo>
                      <a:cubicBezTo>
                        <a:pt x="505633" y="255477"/>
                        <a:pt x="537568" y="138384"/>
                        <a:pt x="558858" y="79837"/>
                      </a:cubicBezTo>
                      <a:cubicBezTo>
                        <a:pt x="516278" y="133061"/>
                        <a:pt x="500311" y="196930"/>
                        <a:pt x="484344" y="361926"/>
                      </a:cubicBezTo>
                      <a:lnTo>
                        <a:pt x="484344" y="367249"/>
                      </a:lnTo>
                      <a:lnTo>
                        <a:pt x="479021" y="367249"/>
                      </a:lnTo>
                      <a:cubicBezTo>
                        <a:pt x="441764" y="383216"/>
                        <a:pt x="377894" y="388539"/>
                        <a:pt x="292735" y="388539"/>
                      </a:cubicBezTo>
                      <a:cubicBezTo>
                        <a:pt x="228866" y="388539"/>
                        <a:pt x="170319" y="383216"/>
                        <a:pt x="170319" y="383216"/>
                      </a:cubicBezTo>
                      <a:lnTo>
                        <a:pt x="164996" y="383216"/>
                      </a:lnTo>
                      <a:lnTo>
                        <a:pt x="164996" y="377894"/>
                      </a:lnTo>
                      <a:cubicBezTo>
                        <a:pt x="164996" y="372571"/>
                        <a:pt x="154351" y="266122"/>
                        <a:pt x="191608" y="175641"/>
                      </a:cubicBezTo>
                      <a:cubicBezTo>
                        <a:pt x="143706" y="244832"/>
                        <a:pt x="127739" y="329992"/>
                        <a:pt x="133061" y="393861"/>
                      </a:cubicBezTo>
                      <a:lnTo>
                        <a:pt x="133061" y="399183"/>
                      </a:lnTo>
                      <a:lnTo>
                        <a:pt x="127739" y="399183"/>
                      </a:lnTo>
                      <a:cubicBezTo>
                        <a:pt x="63869" y="399183"/>
                        <a:pt x="26612" y="399183"/>
                        <a:pt x="15967" y="399183"/>
                      </a:cubicBezTo>
                      <a:cubicBezTo>
                        <a:pt x="21290" y="420473"/>
                        <a:pt x="26612" y="489665"/>
                        <a:pt x="53225" y="569502"/>
                      </a:cubicBezTo>
                      <a:cubicBezTo>
                        <a:pt x="58547" y="590792"/>
                        <a:pt x="63869" y="606759"/>
                        <a:pt x="74514" y="628049"/>
                      </a:cubicBezTo>
                      <a:cubicBezTo>
                        <a:pt x="79837" y="644016"/>
                        <a:pt x="79837" y="659983"/>
                        <a:pt x="85159" y="675951"/>
                      </a:cubicBezTo>
                      <a:cubicBezTo>
                        <a:pt x="95804" y="729175"/>
                        <a:pt x="101127" y="771755"/>
                        <a:pt x="95804" y="819657"/>
                      </a:cubicBezTo>
                      <a:lnTo>
                        <a:pt x="85159" y="824979"/>
                      </a:lnTo>
                      <a:lnTo>
                        <a:pt x="85159" y="824979"/>
                      </a:lnTo>
                      <a:close/>
                    </a:path>
                  </a:pathLst>
                </a:custGeom>
                <a:solidFill>
                  <a:srgbClr val="C68267"/>
                </a:solidFill>
                <a:ln w="53196" cap="flat">
                  <a:noFill/>
                  <a:prstDash val="solid"/>
                  <a:miter/>
                </a:ln>
              </p:spPr>
              <p:txBody>
                <a:bodyPr rtlCol="0" anchor="ctr"/>
                <a:lstStyle/>
                <a:p>
                  <a:endParaRPr lang="en-US"/>
                </a:p>
              </p:txBody>
            </p:sp>
          </p:grpSp>
          <p:sp>
            <p:nvSpPr>
              <p:cNvPr id="219" name="Freeform: Shape 218">
                <a:extLst>
                  <a:ext uri="{FF2B5EF4-FFF2-40B4-BE49-F238E27FC236}">
                    <a16:creationId xmlns:a16="http://schemas.microsoft.com/office/drawing/2014/main" id="{5644D2AD-0AFC-43B4-BD94-B0E702E69058}"/>
                  </a:ext>
                </a:extLst>
              </p:cNvPr>
              <p:cNvSpPr/>
              <p:nvPr/>
            </p:nvSpPr>
            <p:spPr>
              <a:xfrm>
                <a:off x="3004511" y="6060977"/>
                <a:ext cx="15967" cy="101126"/>
              </a:xfrm>
              <a:custGeom>
                <a:avLst/>
                <a:gdLst>
                  <a:gd name="connsiteX0" fmla="*/ 0 w 15967"/>
                  <a:gd name="connsiteY0" fmla="*/ 101126 h 101126"/>
                  <a:gd name="connsiteX1" fmla="*/ 15967 w 15967"/>
                  <a:gd name="connsiteY1" fmla="*/ 0 h 101126"/>
                  <a:gd name="connsiteX2" fmla="*/ 10645 w 15967"/>
                  <a:gd name="connsiteY2" fmla="*/ 26612 h 101126"/>
                  <a:gd name="connsiteX3" fmla="*/ 0 w 15967"/>
                  <a:gd name="connsiteY3" fmla="*/ 101126 h 101126"/>
                </a:gdLst>
                <a:ahLst/>
                <a:cxnLst>
                  <a:cxn ang="0">
                    <a:pos x="connsiteX0" y="connsiteY0"/>
                  </a:cxn>
                  <a:cxn ang="0">
                    <a:pos x="connsiteX1" y="connsiteY1"/>
                  </a:cxn>
                  <a:cxn ang="0">
                    <a:pos x="connsiteX2" y="connsiteY2"/>
                  </a:cxn>
                  <a:cxn ang="0">
                    <a:pos x="connsiteX3" y="connsiteY3"/>
                  </a:cxn>
                </a:cxnLst>
                <a:rect l="l" t="t" r="r" b="b"/>
                <a:pathLst>
                  <a:path w="15967" h="101126">
                    <a:moveTo>
                      <a:pt x="0" y="101126"/>
                    </a:moveTo>
                    <a:cubicBezTo>
                      <a:pt x="5322" y="69192"/>
                      <a:pt x="10645" y="37257"/>
                      <a:pt x="15967" y="0"/>
                    </a:cubicBezTo>
                    <a:cubicBezTo>
                      <a:pt x="15967" y="5322"/>
                      <a:pt x="10645" y="15967"/>
                      <a:pt x="10645" y="26612"/>
                    </a:cubicBezTo>
                    <a:cubicBezTo>
                      <a:pt x="5322" y="53224"/>
                      <a:pt x="0" y="79837"/>
                      <a:pt x="0" y="101126"/>
                    </a:cubicBezTo>
                    <a:close/>
                  </a:path>
                </a:pathLst>
              </a:custGeom>
              <a:solidFill>
                <a:srgbClr val="231F20"/>
              </a:solidFill>
              <a:ln w="53196"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61EAB91B-EE88-4594-A4FD-E20652AE8277}"/>
                  </a:ext>
                </a:extLst>
              </p:cNvPr>
              <p:cNvSpPr/>
              <p:nvPr/>
            </p:nvSpPr>
            <p:spPr>
              <a:xfrm>
                <a:off x="1881473" y="6704993"/>
                <a:ext cx="638694" cy="303745"/>
              </a:xfrm>
              <a:custGeom>
                <a:avLst/>
                <a:gdLst>
                  <a:gd name="connsiteX0" fmla="*/ 63870 w 638694"/>
                  <a:gd name="connsiteY0" fmla="*/ 69192 h 303745"/>
                  <a:gd name="connsiteX1" fmla="*/ 26612 w 638694"/>
                  <a:gd name="connsiteY1" fmla="*/ 74514 h 303745"/>
                  <a:gd name="connsiteX2" fmla="*/ 303380 w 638694"/>
                  <a:gd name="connsiteY2" fmla="*/ 111771 h 303745"/>
                  <a:gd name="connsiteX3" fmla="*/ 553535 w 638694"/>
                  <a:gd name="connsiteY3" fmla="*/ 26612 h 303745"/>
                  <a:gd name="connsiteX4" fmla="*/ 548213 w 638694"/>
                  <a:gd name="connsiteY4" fmla="*/ 0 h 303745"/>
                  <a:gd name="connsiteX5" fmla="*/ 638695 w 638694"/>
                  <a:gd name="connsiteY5" fmla="*/ 42580 h 303745"/>
                  <a:gd name="connsiteX6" fmla="*/ 580148 w 638694"/>
                  <a:gd name="connsiteY6" fmla="*/ 53224 h 303745"/>
                  <a:gd name="connsiteX7" fmla="*/ 526923 w 638694"/>
                  <a:gd name="connsiteY7" fmla="*/ 175641 h 303745"/>
                  <a:gd name="connsiteX8" fmla="*/ 303380 w 638694"/>
                  <a:gd name="connsiteY8" fmla="*/ 303379 h 303745"/>
                  <a:gd name="connsiteX9" fmla="*/ 90482 w 638694"/>
                  <a:gd name="connsiteY9" fmla="*/ 138384 h 303745"/>
                  <a:gd name="connsiteX10" fmla="*/ 0 w 638694"/>
                  <a:gd name="connsiteY10" fmla="*/ 79837 h 303745"/>
                  <a:gd name="connsiteX11" fmla="*/ 63870 w 638694"/>
                  <a:gd name="connsiteY11" fmla="*/ 69192 h 30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8694" h="303745">
                    <a:moveTo>
                      <a:pt x="63870" y="69192"/>
                    </a:moveTo>
                    <a:cubicBezTo>
                      <a:pt x="63870" y="69192"/>
                      <a:pt x="31935" y="63869"/>
                      <a:pt x="26612" y="74514"/>
                    </a:cubicBezTo>
                    <a:cubicBezTo>
                      <a:pt x="21290" y="85159"/>
                      <a:pt x="101127" y="127739"/>
                      <a:pt x="303380" y="111771"/>
                    </a:cubicBezTo>
                    <a:cubicBezTo>
                      <a:pt x="500311" y="95804"/>
                      <a:pt x="553535" y="26612"/>
                      <a:pt x="553535" y="26612"/>
                    </a:cubicBezTo>
                    <a:cubicBezTo>
                      <a:pt x="553535" y="26612"/>
                      <a:pt x="548213" y="10645"/>
                      <a:pt x="548213" y="0"/>
                    </a:cubicBezTo>
                    <a:cubicBezTo>
                      <a:pt x="564180" y="15967"/>
                      <a:pt x="590793" y="37257"/>
                      <a:pt x="638695" y="42580"/>
                    </a:cubicBezTo>
                    <a:cubicBezTo>
                      <a:pt x="612083" y="58547"/>
                      <a:pt x="580148" y="53224"/>
                      <a:pt x="580148" y="53224"/>
                    </a:cubicBezTo>
                    <a:cubicBezTo>
                      <a:pt x="580148" y="53224"/>
                      <a:pt x="564180" y="101126"/>
                      <a:pt x="526923" y="175641"/>
                    </a:cubicBezTo>
                    <a:cubicBezTo>
                      <a:pt x="484344" y="255477"/>
                      <a:pt x="431119" y="308702"/>
                      <a:pt x="303380" y="303379"/>
                    </a:cubicBezTo>
                    <a:cubicBezTo>
                      <a:pt x="175641" y="298057"/>
                      <a:pt x="133061" y="170318"/>
                      <a:pt x="90482" y="138384"/>
                    </a:cubicBezTo>
                    <a:cubicBezTo>
                      <a:pt x="74514" y="127739"/>
                      <a:pt x="0" y="122416"/>
                      <a:pt x="0" y="79837"/>
                    </a:cubicBezTo>
                    <a:cubicBezTo>
                      <a:pt x="0" y="31935"/>
                      <a:pt x="53225" y="63869"/>
                      <a:pt x="63870" y="69192"/>
                    </a:cubicBezTo>
                    <a:close/>
                  </a:path>
                </a:pathLst>
              </a:custGeom>
              <a:solidFill>
                <a:srgbClr val="F6BB93">
                  <a:alpha val="50000"/>
                </a:srgbClr>
              </a:solidFill>
              <a:ln w="53196" cap="flat">
                <a:noFill/>
                <a:prstDash val="solid"/>
                <a:miter/>
              </a:ln>
            </p:spPr>
            <p:txBody>
              <a:bodyPr rtlCol="0" anchor="ctr"/>
              <a:lstStyle/>
              <a:p>
                <a:endParaRPr lang="en-US"/>
              </a:p>
            </p:txBody>
          </p:sp>
          <p:sp>
            <p:nvSpPr>
              <p:cNvPr id="221" name="Freeform: Shape 220">
                <a:extLst>
                  <a:ext uri="{FF2B5EF4-FFF2-40B4-BE49-F238E27FC236}">
                    <a16:creationId xmlns:a16="http://schemas.microsoft.com/office/drawing/2014/main" id="{06588EF0-8380-42B2-A0D1-069B6801D606}"/>
                  </a:ext>
                </a:extLst>
              </p:cNvPr>
              <p:cNvSpPr/>
              <p:nvPr/>
            </p:nvSpPr>
            <p:spPr>
              <a:xfrm>
                <a:off x="1604705" y="6076576"/>
                <a:ext cx="386728" cy="591160"/>
              </a:xfrm>
              <a:custGeom>
                <a:avLst/>
                <a:gdLst>
                  <a:gd name="connsiteX0" fmla="*/ 0 w 386728"/>
                  <a:gd name="connsiteY0" fmla="*/ 484712 h 591160"/>
                  <a:gd name="connsiteX1" fmla="*/ 180964 w 386728"/>
                  <a:gd name="connsiteY1" fmla="*/ 591161 h 591160"/>
                  <a:gd name="connsiteX2" fmla="*/ 180964 w 386728"/>
                  <a:gd name="connsiteY2" fmla="*/ 548581 h 591160"/>
                  <a:gd name="connsiteX3" fmla="*/ 377894 w 386728"/>
                  <a:gd name="connsiteY3" fmla="*/ 351650 h 591160"/>
                  <a:gd name="connsiteX4" fmla="*/ 324670 w 386728"/>
                  <a:gd name="connsiteY4" fmla="*/ 133430 h 591160"/>
                  <a:gd name="connsiteX5" fmla="*/ 377894 w 386728"/>
                  <a:gd name="connsiteY5" fmla="*/ 170687 h 591160"/>
                  <a:gd name="connsiteX6" fmla="*/ 122417 w 386728"/>
                  <a:gd name="connsiteY6" fmla="*/ 369 h 591160"/>
                  <a:gd name="connsiteX7" fmla="*/ 74514 w 386728"/>
                  <a:gd name="connsiteY7" fmla="*/ 69561 h 591160"/>
                  <a:gd name="connsiteX8" fmla="*/ 260800 w 386728"/>
                  <a:gd name="connsiteY8" fmla="*/ 90851 h 591160"/>
                  <a:gd name="connsiteX9" fmla="*/ 21290 w 386728"/>
                  <a:gd name="connsiteY9" fmla="*/ 287781 h 591160"/>
                  <a:gd name="connsiteX10" fmla="*/ 63869 w 386728"/>
                  <a:gd name="connsiteY10" fmla="*/ 458099 h 591160"/>
                  <a:gd name="connsiteX11" fmla="*/ 0 w 386728"/>
                  <a:gd name="connsiteY11" fmla="*/ 484712 h 5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728" h="591160">
                    <a:moveTo>
                      <a:pt x="0" y="484712"/>
                    </a:moveTo>
                    <a:cubicBezTo>
                      <a:pt x="0" y="484712"/>
                      <a:pt x="117094" y="463422"/>
                      <a:pt x="180964" y="591161"/>
                    </a:cubicBezTo>
                    <a:cubicBezTo>
                      <a:pt x="180964" y="548581"/>
                      <a:pt x="180964" y="548581"/>
                      <a:pt x="180964" y="548581"/>
                    </a:cubicBezTo>
                    <a:cubicBezTo>
                      <a:pt x="180964" y="548581"/>
                      <a:pt x="345960" y="553903"/>
                      <a:pt x="377894" y="351650"/>
                    </a:cubicBezTo>
                    <a:cubicBezTo>
                      <a:pt x="388539" y="229234"/>
                      <a:pt x="324670" y="133430"/>
                      <a:pt x="324670" y="133430"/>
                    </a:cubicBezTo>
                    <a:cubicBezTo>
                      <a:pt x="324670" y="133430"/>
                      <a:pt x="345960" y="128108"/>
                      <a:pt x="377894" y="170687"/>
                    </a:cubicBezTo>
                    <a:cubicBezTo>
                      <a:pt x="409829" y="213267"/>
                      <a:pt x="361927" y="-10276"/>
                      <a:pt x="122417" y="369"/>
                    </a:cubicBezTo>
                    <a:cubicBezTo>
                      <a:pt x="21290" y="16336"/>
                      <a:pt x="26612" y="85528"/>
                      <a:pt x="74514" y="69561"/>
                    </a:cubicBezTo>
                    <a:cubicBezTo>
                      <a:pt x="122417" y="53593"/>
                      <a:pt x="207576" y="48271"/>
                      <a:pt x="260800" y="90851"/>
                    </a:cubicBezTo>
                    <a:cubicBezTo>
                      <a:pt x="170319" y="74883"/>
                      <a:pt x="37257" y="128108"/>
                      <a:pt x="21290" y="287781"/>
                    </a:cubicBezTo>
                    <a:cubicBezTo>
                      <a:pt x="15967" y="420842"/>
                      <a:pt x="63869" y="458099"/>
                      <a:pt x="63869" y="458099"/>
                    </a:cubicBezTo>
                    <a:cubicBezTo>
                      <a:pt x="63869" y="458099"/>
                      <a:pt x="0" y="484712"/>
                      <a:pt x="0" y="484712"/>
                    </a:cubicBezTo>
                    <a:close/>
                  </a:path>
                </a:pathLst>
              </a:custGeom>
              <a:solidFill>
                <a:srgbClr val="F6BB93">
                  <a:alpha val="50000"/>
                </a:srgbClr>
              </a:solidFill>
              <a:ln w="53196" cap="flat">
                <a:noFill/>
                <a:prstDash val="solid"/>
                <a:miter/>
              </a:ln>
            </p:spPr>
            <p:txBody>
              <a:bodyPr rtlCol="0" anchor="ctr"/>
              <a:lstStyle/>
              <a:p>
                <a:endParaRPr lang="en-US"/>
              </a:p>
            </p:txBody>
          </p:sp>
          <p:sp>
            <p:nvSpPr>
              <p:cNvPr id="222" name="Freeform: Shape 221">
                <a:extLst>
                  <a:ext uri="{FF2B5EF4-FFF2-40B4-BE49-F238E27FC236}">
                    <a16:creationId xmlns:a16="http://schemas.microsoft.com/office/drawing/2014/main" id="{CF612CE1-B902-4058-9D5D-1CF19171C877}"/>
                  </a:ext>
                </a:extLst>
              </p:cNvPr>
              <p:cNvSpPr/>
              <p:nvPr/>
            </p:nvSpPr>
            <p:spPr>
              <a:xfrm>
                <a:off x="2347205" y="6146755"/>
                <a:ext cx="369893" cy="489046"/>
              </a:xfrm>
              <a:custGeom>
                <a:avLst/>
                <a:gdLst>
                  <a:gd name="connsiteX0" fmla="*/ 156995 w 369893"/>
                  <a:gd name="connsiteY0" fmla="*/ 489047 h 489046"/>
                  <a:gd name="connsiteX1" fmla="*/ 369894 w 369893"/>
                  <a:gd name="connsiteY1" fmla="*/ 393243 h 489046"/>
                  <a:gd name="connsiteX2" fmla="*/ 306024 w 369893"/>
                  <a:gd name="connsiteY2" fmla="*/ 371953 h 489046"/>
                  <a:gd name="connsiteX3" fmla="*/ 332636 w 369893"/>
                  <a:gd name="connsiteY3" fmla="*/ 121798 h 489046"/>
                  <a:gd name="connsiteX4" fmla="*/ 7967 w 369893"/>
                  <a:gd name="connsiteY4" fmla="*/ 159055 h 489046"/>
                  <a:gd name="connsiteX5" fmla="*/ 151673 w 369893"/>
                  <a:gd name="connsiteY5" fmla="*/ 446467 h 489046"/>
                  <a:gd name="connsiteX6" fmla="*/ 156995 w 369893"/>
                  <a:gd name="connsiteY6" fmla="*/ 489047 h 48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893" h="489046">
                    <a:moveTo>
                      <a:pt x="156995" y="489047"/>
                    </a:moveTo>
                    <a:cubicBezTo>
                      <a:pt x="156995" y="489047"/>
                      <a:pt x="215542" y="371953"/>
                      <a:pt x="369894" y="393243"/>
                    </a:cubicBezTo>
                    <a:cubicBezTo>
                      <a:pt x="337959" y="371953"/>
                      <a:pt x="306024" y="371953"/>
                      <a:pt x="306024" y="371953"/>
                    </a:cubicBezTo>
                    <a:cubicBezTo>
                      <a:pt x="306024" y="371953"/>
                      <a:pt x="385861" y="292116"/>
                      <a:pt x="332636" y="121798"/>
                    </a:cubicBezTo>
                    <a:cubicBezTo>
                      <a:pt x="279412" y="-53843"/>
                      <a:pt x="45224" y="-37875"/>
                      <a:pt x="7967" y="159055"/>
                    </a:cubicBezTo>
                    <a:cubicBezTo>
                      <a:pt x="-29291" y="350663"/>
                      <a:pt x="71836" y="446467"/>
                      <a:pt x="151673" y="446467"/>
                    </a:cubicBezTo>
                    <a:cubicBezTo>
                      <a:pt x="141028" y="462435"/>
                      <a:pt x="156995" y="489047"/>
                      <a:pt x="156995" y="489047"/>
                    </a:cubicBezTo>
                    <a:close/>
                  </a:path>
                </a:pathLst>
              </a:custGeom>
              <a:solidFill>
                <a:srgbClr val="F6BB93">
                  <a:alpha val="50000"/>
                </a:srgbClr>
              </a:solidFill>
              <a:ln w="53196"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C6A65CC1-3E8C-4B04-BB0D-7B1B7B42DF19}"/>
                  </a:ext>
                </a:extLst>
              </p:cNvPr>
              <p:cNvSpPr/>
              <p:nvPr/>
            </p:nvSpPr>
            <p:spPr>
              <a:xfrm>
                <a:off x="2369226" y="6032311"/>
                <a:ext cx="304564" cy="109035"/>
              </a:xfrm>
              <a:custGeom>
                <a:avLst/>
                <a:gdLst>
                  <a:gd name="connsiteX0" fmla="*/ 28525 w 304564"/>
                  <a:gd name="connsiteY0" fmla="*/ 33989 h 109035"/>
                  <a:gd name="connsiteX1" fmla="*/ 1913 w 304564"/>
                  <a:gd name="connsiteY1" fmla="*/ 87213 h 109035"/>
                  <a:gd name="connsiteX2" fmla="*/ 236101 w 304564"/>
                  <a:gd name="connsiteY2" fmla="*/ 97858 h 109035"/>
                  <a:gd name="connsiteX3" fmla="*/ 246746 w 304564"/>
                  <a:gd name="connsiteY3" fmla="*/ 23344 h 109035"/>
                  <a:gd name="connsiteX4" fmla="*/ 28525 w 304564"/>
                  <a:gd name="connsiteY4" fmla="*/ 33989 h 109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564" h="109035">
                    <a:moveTo>
                      <a:pt x="28525" y="33989"/>
                    </a:moveTo>
                    <a:cubicBezTo>
                      <a:pt x="28525" y="33989"/>
                      <a:pt x="-8732" y="44634"/>
                      <a:pt x="1913" y="87213"/>
                    </a:cubicBezTo>
                    <a:cubicBezTo>
                      <a:pt x="12558" y="129793"/>
                      <a:pt x="113684" y="28666"/>
                      <a:pt x="236101" y="97858"/>
                    </a:cubicBezTo>
                    <a:cubicBezTo>
                      <a:pt x="305293" y="135115"/>
                      <a:pt x="342550" y="71246"/>
                      <a:pt x="246746" y="23344"/>
                    </a:cubicBezTo>
                    <a:cubicBezTo>
                      <a:pt x="145619" y="-24558"/>
                      <a:pt x="65782" y="12699"/>
                      <a:pt x="28525" y="33989"/>
                    </a:cubicBezTo>
                    <a:close/>
                  </a:path>
                </a:pathLst>
              </a:custGeom>
              <a:solidFill>
                <a:srgbClr val="F6BB93">
                  <a:alpha val="50000"/>
                </a:srgbClr>
              </a:solidFill>
              <a:ln w="53196" cap="flat">
                <a:noFill/>
                <a:prstDash val="solid"/>
                <a:miter/>
              </a:ln>
            </p:spPr>
            <p:txBody>
              <a:bodyPr rtlCol="0" anchor="ctr"/>
              <a:lstStyle/>
              <a:p>
                <a:endParaRPr lang="en-US"/>
              </a:p>
            </p:txBody>
          </p:sp>
        </p:grpSp>
        <p:grpSp>
          <p:nvGrpSpPr>
            <p:cNvPr id="224" name="Graphic 19">
              <a:extLst>
                <a:ext uri="{FF2B5EF4-FFF2-40B4-BE49-F238E27FC236}">
                  <a16:creationId xmlns:a16="http://schemas.microsoft.com/office/drawing/2014/main" id="{203A9D5D-AE2F-47DE-A0A2-74B1DB896EAA}"/>
                </a:ext>
              </a:extLst>
            </p:cNvPr>
            <p:cNvGrpSpPr/>
            <p:nvPr/>
          </p:nvGrpSpPr>
          <p:grpSpPr>
            <a:xfrm>
              <a:off x="2371139" y="6170829"/>
              <a:ext cx="308702" cy="408345"/>
              <a:chOff x="2371139" y="6170829"/>
              <a:chExt cx="308702" cy="408345"/>
            </a:xfrm>
          </p:grpSpPr>
          <p:sp>
            <p:nvSpPr>
              <p:cNvPr id="225" name="Freeform: Shape 224">
                <a:extLst>
                  <a:ext uri="{FF2B5EF4-FFF2-40B4-BE49-F238E27FC236}">
                    <a16:creationId xmlns:a16="http://schemas.microsoft.com/office/drawing/2014/main" id="{B4343866-84A8-4793-A4BC-AA1CCF3723A8}"/>
                  </a:ext>
                </a:extLst>
              </p:cNvPr>
              <p:cNvSpPr/>
              <p:nvPr/>
            </p:nvSpPr>
            <p:spPr>
              <a:xfrm>
                <a:off x="2371139" y="6172749"/>
                <a:ext cx="308702" cy="404505"/>
              </a:xfrm>
              <a:custGeom>
                <a:avLst/>
                <a:gdLst>
                  <a:gd name="connsiteX0" fmla="*/ 308702 w 308702"/>
                  <a:gd name="connsiteY0" fmla="*/ 202253 h 404505"/>
                  <a:gd name="connsiteX1" fmla="*/ 154351 w 308702"/>
                  <a:gd name="connsiteY1" fmla="*/ 404506 h 404505"/>
                  <a:gd name="connsiteX2" fmla="*/ 0 w 308702"/>
                  <a:gd name="connsiteY2" fmla="*/ 202253 h 404505"/>
                  <a:gd name="connsiteX3" fmla="*/ 154351 w 308702"/>
                  <a:gd name="connsiteY3" fmla="*/ 0 h 404505"/>
                  <a:gd name="connsiteX4" fmla="*/ 308702 w 308702"/>
                  <a:gd name="connsiteY4" fmla="*/ 202253 h 40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702" h="404505">
                    <a:moveTo>
                      <a:pt x="308702" y="202253"/>
                    </a:moveTo>
                    <a:cubicBezTo>
                      <a:pt x="308702" y="313954"/>
                      <a:pt x="239597" y="404506"/>
                      <a:pt x="154351" y="404506"/>
                    </a:cubicBezTo>
                    <a:cubicBezTo>
                      <a:pt x="69105" y="404506"/>
                      <a:pt x="0" y="313954"/>
                      <a:pt x="0" y="202253"/>
                    </a:cubicBezTo>
                    <a:cubicBezTo>
                      <a:pt x="0" y="90552"/>
                      <a:pt x="69105" y="0"/>
                      <a:pt x="154351" y="0"/>
                    </a:cubicBezTo>
                    <a:cubicBezTo>
                      <a:pt x="239597" y="0"/>
                      <a:pt x="308702" y="90552"/>
                      <a:pt x="308702" y="202253"/>
                    </a:cubicBezTo>
                    <a:close/>
                  </a:path>
                </a:pathLst>
              </a:custGeom>
              <a:solidFill>
                <a:srgbClr val="FFFFFF"/>
              </a:solidFill>
              <a:ln w="53196"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A2E8EBA1-2FE5-4B66-9495-05AAFA68ED49}"/>
                  </a:ext>
                </a:extLst>
              </p:cNvPr>
              <p:cNvSpPr/>
              <p:nvPr/>
            </p:nvSpPr>
            <p:spPr>
              <a:xfrm>
                <a:off x="2371139" y="6170829"/>
                <a:ext cx="308702" cy="408345"/>
              </a:xfrm>
              <a:custGeom>
                <a:avLst/>
                <a:gdLst>
                  <a:gd name="connsiteX0" fmla="*/ 308702 w 308702"/>
                  <a:gd name="connsiteY0" fmla="*/ 204173 h 408345"/>
                  <a:gd name="connsiteX1" fmla="*/ 308702 w 308702"/>
                  <a:gd name="connsiteY1" fmla="*/ 214818 h 408345"/>
                  <a:gd name="connsiteX2" fmla="*/ 303380 w 308702"/>
                  <a:gd name="connsiteY2" fmla="*/ 252075 h 408345"/>
                  <a:gd name="connsiteX3" fmla="*/ 287413 w 308702"/>
                  <a:gd name="connsiteY3" fmla="*/ 305299 h 408345"/>
                  <a:gd name="connsiteX4" fmla="*/ 250155 w 308702"/>
                  <a:gd name="connsiteY4" fmla="*/ 363846 h 408345"/>
                  <a:gd name="connsiteX5" fmla="*/ 175641 w 308702"/>
                  <a:gd name="connsiteY5" fmla="*/ 406426 h 408345"/>
                  <a:gd name="connsiteX6" fmla="*/ 85159 w 308702"/>
                  <a:gd name="connsiteY6" fmla="*/ 385136 h 408345"/>
                  <a:gd name="connsiteX7" fmla="*/ 21290 w 308702"/>
                  <a:gd name="connsiteY7" fmla="*/ 305299 h 408345"/>
                  <a:gd name="connsiteX8" fmla="*/ 0 w 308702"/>
                  <a:gd name="connsiteY8" fmla="*/ 204173 h 408345"/>
                  <a:gd name="connsiteX9" fmla="*/ 21290 w 308702"/>
                  <a:gd name="connsiteY9" fmla="*/ 103046 h 408345"/>
                  <a:gd name="connsiteX10" fmla="*/ 85159 w 308702"/>
                  <a:gd name="connsiteY10" fmla="*/ 23209 h 408345"/>
                  <a:gd name="connsiteX11" fmla="*/ 175641 w 308702"/>
                  <a:gd name="connsiteY11" fmla="*/ 1920 h 408345"/>
                  <a:gd name="connsiteX12" fmla="*/ 250155 w 308702"/>
                  <a:gd name="connsiteY12" fmla="*/ 44499 h 408345"/>
                  <a:gd name="connsiteX13" fmla="*/ 287413 w 308702"/>
                  <a:gd name="connsiteY13" fmla="*/ 103046 h 408345"/>
                  <a:gd name="connsiteX14" fmla="*/ 303380 w 308702"/>
                  <a:gd name="connsiteY14" fmla="*/ 156271 h 408345"/>
                  <a:gd name="connsiteX15" fmla="*/ 308702 w 308702"/>
                  <a:gd name="connsiteY15" fmla="*/ 193528 h 408345"/>
                  <a:gd name="connsiteX16" fmla="*/ 308702 w 308702"/>
                  <a:gd name="connsiteY16" fmla="*/ 204173 h 408345"/>
                  <a:gd name="connsiteX17" fmla="*/ 308702 w 308702"/>
                  <a:gd name="connsiteY17" fmla="*/ 204173 h 408345"/>
                  <a:gd name="connsiteX18" fmla="*/ 308702 w 308702"/>
                  <a:gd name="connsiteY18" fmla="*/ 193528 h 408345"/>
                  <a:gd name="connsiteX19" fmla="*/ 303380 w 308702"/>
                  <a:gd name="connsiteY19" fmla="*/ 156271 h 408345"/>
                  <a:gd name="connsiteX20" fmla="*/ 287413 w 308702"/>
                  <a:gd name="connsiteY20" fmla="*/ 103046 h 408345"/>
                  <a:gd name="connsiteX21" fmla="*/ 244833 w 308702"/>
                  <a:gd name="connsiteY21" fmla="*/ 44499 h 408345"/>
                  <a:gd name="connsiteX22" fmla="*/ 170319 w 308702"/>
                  <a:gd name="connsiteY22" fmla="*/ 7242 h 408345"/>
                  <a:gd name="connsiteX23" fmla="*/ 85159 w 308702"/>
                  <a:gd name="connsiteY23" fmla="*/ 28532 h 408345"/>
                  <a:gd name="connsiteX24" fmla="*/ 26612 w 308702"/>
                  <a:gd name="connsiteY24" fmla="*/ 103046 h 408345"/>
                  <a:gd name="connsiteX25" fmla="*/ 5322 w 308702"/>
                  <a:gd name="connsiteY25" fmla="*/ 204173 h 408345"/>
                  <a:gd name="connsiteX26" fmla="*/ 26612 w 308702"/>
                  <a:gd name="connsiteY26" fmla="*/ 305299 h 408345"/>
                  <a:gd name="connsiteX27" fmla="*/ 85159 w 308702"/>
                  <a:gd name="connsiteY27" fmla="*/ 379813 h 408345"/>
                  <a:gd name="connsiteX28" fmla="*/ 127739 w 308702"/>
                  <a:gd name="connsiteY28" fmla="*/ 401103 h 408345"/>
                  <a:gd name="connsiteX29" fmla="*/ 138384 w 308702"/>
                  <a:gd name="connsiteY29" fmla="*/ 401103 h 408345"/>
                  <a:gd name="connsiteX30" fmla="*/ 149029 w 308702"/>
                  <a:gd name="connsiteY30" fmla="*/ 401103 h 408345"/>
                  <a:gd name="connsiteX31" fmla="*/ 170319 w 308702"/>
                  <a:gd name="connsiteY31" fmla="*/ 401103 h 408345"/>
                  <a:gd name="connsiteX32" fmla="*/ 244833 w 308702"/>
                  <a:gd name="connsiteY32" fmla="*/ 363846 h 408345"/>
                  <a:gd name="connsiteX33" fmla="*/ 287413 w 308702"/>
                  <a:gd name="connsiteY33" fmla="*/ 305299 h 408345"/>
                  <a:gd name="connsiteX34" fmla="*/ 303380 w 308702"/>
                  <a:gd name="connsiteY34" fmla="*/ 252075 h 408345"/>
                  <a:gd name="connsiteX35" fmla="*/ 308702 w 308702"/>
                  <a:gd name="connsiteY35" fmla="*/ 214818 h 408345"/>
                  <a:gd name="connsiteX36" fmla="*/ 308702 w 308702"/>
                  <a:gd name="connsiteY36" fmla="*/ 204173 h 40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8702" h="408345">
                    <a:moveTo>
                      <a:pt x="308702" y="204173"/>
                    </a:moveTo>
                    <a:cubicBezTo>
                      <a:pt x="308702" y="204173"/>
                      <a:pt x="308702" y="209495"/>
                      <a:pt x="308702" y="214818"/>
                    </a:cubicBezTo>
                    <a:cubicBezTo>
                      <a:pt x="308702" y="225462"/>
                      <a:pt x="308702" y="236107"/>
                      <a:pt x="303380" y="252075"/>
                    </a:cubicBezTo>
                    <a:cubicBezTo>
                      <a:pt x="303380" y="268042"/>
                      <a:pt x="298058" y="284009"/>
                      <a:pt x="287413" y="305299"/>
                    </a:cubicBezTo>
                    <a:cubicBezTo>
                      <a:pt x="276768" y="326589"/>
                      <a:pt x="266123" y="347879"/>
                      <a:pt x="250155" y="363846"/>
                    </a:cubicBezTo>
                    <a:cubicBezTo>
                      <a:pt x="234188" y="385136"/>
                      <a:pt x="207576" y="401103"/>
                      <a:pt x="175641" y="406426"/>
                    </a:cubicBezTo>
                    <a:cubicBezTo>
                      <a:pt x="143706" y="411748"/>
                      <a:pt x="111772" y="406426"/>
                      <a:pt x="85159" y="385136"/>
                    </a:cubicBezTo>
                    <a:cubicBezTo>
                      <a:pt x="58547" y="369168"/>
                      <a:pt x="31935" y="337234"/>
                      <a:pt x="21290" y="305299"/>
                    </a:cubicBezTo>
                    <a:cubicBezTo>
                      <a:pt x="5322" y="273364"/>
                      <a:pt x="0" y="236107"/>
                      <a:pt x="0" y="204173"/>
                    </a:cubicBezTo>
                    <a:cubicBezTo>
                      <a:pt x="0" y="166915"/>
                      <a:pt x="5322" y="134981"/>
                      <a:pt x="21290" y="103046"/>
                    </a:cubicBezTo>
                    <a:cubicBezTo>
                      <a:pt x="37257" y="71111"/>
                      <a:pt x="58547" y="44499"/>
                      <a:pt x="85159" y="23209"/>
                    </a:cubicBezTo>
                    <a:cubicBezTo>
                      <a:pt x="111772" y="1920"/>
                      <a:pt x="149029" y="-3403"/>
                      <a:pt x="175641" y="1920"/>
                    </a:cubicBezTo>
                    <a:cubicBezTo>
                      <a:pt x="207576" y="7242"/>
                      <a:pt x="228866" y="23209"/>
                      <a:pt x="250155" y="44499"/>
                    </a:cubicBezTo>
                    <a:cubicBezTo>
                      <a:pt x="266123" y="65789"/>
                      <a:pt x="282090" y="87079"/>
                      <a:pt x="287413" y="103046"/>
                    </a:cubicBezTo>
                    <a:cubicBezTo>
                      <a:pt x="298058" y="124336"/>
                      <a:pt x="303380" y="140303"/>
                      <a:pt x="303380" y="156271"/>
                    </a:cubicBezTo>
                    <a:cubicBezTo>
                      <a:pt x="303380" y="172238"/>
                      <a:pt x="308702" y="182883"/>
                      <a:pt x="308702" y="193528"/>
                    </a:cubicBezTo>
                    <a:cubicBezTo>
                      <a:pt x="308702" y="198850"/>
                      <a:pt x="308702" y="204173"/>
                      <a:pt x="308702" y="204173"/>
                    </a:cubicBezTo>
                    <a:close/>
                    <a:moveTo>
                      <a:pt x="308702" y="204173"/>
                    </a:moveTo>
                    <a:cubicBezTo>
                      <a:pt x="308702" y="204173"/>
                      <a:pt x="308702" y="198850"/>
                      <a:pt x="308702" y="193528"/>
                    </a:cubicBezTo>
                    <a:cubicBezTo>
                      <a:pt x="308702" y="182883"/>
                      <a:pt x="308702" y="172238"/>
                      <a:pt x="303380" y="156271"/>
                    </a:cubicBezTo>
                    <a:cubicBezTo>
                      <a:pt x="303380" y="140303"/>
                      <a:pt x="292735" y="124336"/>
                      <a:pt x="287413" y="103046"/>
                    </a:cubicBezTo>
                    <a:cubicBezTo>
                      <a:pt x="276768" y="81756"/>
                      <a:pt x="266123" y="60467"/>
                      <a:pt x="244833" y="44499"/>
                    </a:cubicBezTo>
                    <a:cubicBezTo>
                      <a:pt x="228866" y="28532"/>
                      <a:pt x="202253" y="12565"/>
                      <a:pt x="170319" y="7242"/>
                    </a:cubicBezTo>
                    <a:cubicBezTo>
                      <a:pt x="143706" y="1920"/>
                      <a:pt x="111772" y="7242"/>
                      <a:pt x="85159" y="28532"/>
                    </a:cubicBezTo>
                    <a:cubicBezTo>
                      <a:pt x="58547" y="44499"/>
                      <a:pt x="37257" y="76434"/>
                      <a:pt x="26612" y="103046"/>
                    </a:cubicBezTo>
                    <a:cubicBezTo>
                      <a:pt x="10645" y="134981"/>
                      <a:pt x="5322" y="166915"/>
                      <a:pt x="5322" y="204173"/>
                    </a:cubicBezTo>
                    <a:cubicBezTo>
                      <a:pt x="5322" y="236107"/>
                      <a:pt x="10645" y="273364"/>
                      <a:pt x="26612" y="305299"/>
                    </a:cubicBezTo>
                    <a:cubicBezTo>
                      <a:pt x="42580" y="337234"/>
                      <a:pt x="58547" y="363846"/>
                      <a:pt x="85159" y="379813"/>
                    </a:cubicBezTo>
                    <a:cubicBezTo>
                      <a:pt x="95804" y="390458"/>
                      <a:pt x="111772" y="395781"/>
                      <a:pt x="127739" y="401103"/>
                    </a:cubicBezTo>
                    <a:cubicBezTo>
                      <a:pt x="133061" y="401103"/>
                      <a:pt x="133061" y="401103"/>
                      <a:pt x="138384" y="401103"/>
                    </a:cubicBezTo>
                    <a:lnTo>
                      <a:pt x="149029" y="401103"/>
                    </a:lnTo>
                    <a:cubicBezTo>
                      <a:pt x="154351" y="401103"/>
                      <a:pt x="164996" y="401103"/>
                      <a:pt x="170319" y="401103"/>
                    </a:cubicBezTo>
                    <a:cubicBezTo>
                      <a:pt x="196931" y="395781"/>
                      <a:pt x="223543" y="379813"/>
                      <a:pt x="244833" y="363846"/>
                    </a:cubicBezTo>
                    <a:cubicBezTo>
                      <a:pt x="266123" y="347879"/>
                      <a:pt x="276768" y="326589"/>
                      <a:pt x="287413" y="305299"/>
                    </a:cubicBezTo>
                    <a:cubicBezTo>
                      <a:pt x="298058" y="284009"/>
                      <a:pt x="303380" y="268042"/>
                      <a:pt x="303380" y="252075"/>
                    </a:cubicBezTo>
                    <a:cubicBezTo>
                      <a:pt x="308702" y="236107"/>
                      <a:pt x="308702" y="225462"/>
                      <a:pt x="308702" y="214818"/>
                    </a:cubicBezTo>
                    <a:cubicBezTo>
                      <a:pt x="308702" y="209495"/>
                      <a:pt x="308702" y="204173"/>
                      <a:pt x="308702" y="204173"/>
                    </a:cubicBezTo>
                    <a:close/>
                  </a:path>
                </a:pathLst>
              </a:custGeom>
              <a:solidFill>
                <a:srgbClr val="C68267"/>
              </a:solidFill>
              <a:ln w="53196" cap="flat">
                <a:noFill/>
                <a:prstDash val="solid"/>
                <a:miter/>
              </a:ln>
            </p:spPr>
            <p:txBody>
              <a:bodyPr rtlCol="0" anchor="ctr"/>
              <a:lstStyle/>
              <a:p>
                <a:endParaRPr lang="en-US"/>
              </a:p>
            </p:txBody>
          </p:sp>
        </p:grpSp>
        <p:grpSp>
          <p:nvGrpSpPr>
            <p:cNvPr id="227" name="Graphic 19">
              <a:extLst>
                <a:ext uri="{FF2B5EF4-FFF2-40B4-BE49-F238E27FC236}">
                  <a16:creationId xmlns:a16="http://schemas.microsoft.com/office/drawing/2014/main" id="{54B13C4C-89BC-4669-B060-0B5C67D68801}"/>
                </a:ext>
              </a:extLst>
            </p:cNvPr>
            <p:cNvGrpSpPr/>
            <p:nvPr/>
          </p:nvGrpSpPr>
          <p:grpSpPr>
            <a:xfrm>
              <a:off x="1647284" y="6197976"/>
              <a:ext cx="308702" cy="407810"/>
              <a:chOff x="1647284" y="6197976"/>
              <a:chExt cx="308702" cy="407810"/>
            </a:xfrm>
          </p:grpSpPr>
          <p:sp>
            <p:nvSpPr>
              <p:cNvPr id="228" name="Freeform: Shape 227">
                <a:extLst>
                  <a:ext uri="{FF2B5EF4-FFF2-40B4-BE49-F238E27FC236}">
                    <a16:creationId xmlns:a16="http://schemas.microsoft.com/office/drawing/2014/main" id="{EF96A4D3-AB82-4DB8-93DF-C877F48FA725}"/>
                  </a:ext>
                </a:extLst>
              </p:cNvPr>
              <p:cNvSpPr/>
              <p:nvPr/>
            </p:nvSpPr>
            <p:spPr>
              <a:xfrm>
                <a:off x="1647284" y="6199361"/>
                <a:ext cx="308702" cy="404505"/>
              </a:xfrm>
              <a:custGeom>
                <a:avLst/>
                <a:gdLst>
                  <a:gd name="connsiteX0" fmla="*/ 308702 w 308702"/>
                  <a:gd name="connsiteY0" fmla="*/ 202253 h 404505"/>
                  <a:gd name="connsiteX1" fmla="*/ 154351 w 308702"/>
                  <a:gd name="connsiteY1" fmla="*/ 404506 h 404505"/>
                  <a:gd name="connsiteX2" fmla="*/ 0 w 308702"/>
                  <a:gd name="connsiteY2" fmla="*/ 202253 h 404505"/>
                  <a:gd name="connsiteX3" fmla="*/ 154351 w 308702"/>
                  <a:gd name="connsiteY3" fmla="*/ 0 h 404505"/>
                  <a:gd name="connsiteX4" fmla="*/ 308702 w 308702"/>
                  <a:gd name="connsiteY4" fmla="*/ 202253 h 4045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8702" h="404505">
                    <a:moveTo>
                      <a:pt x="308702" y="202253"/>
                    </a:moveTo>
                    <a:cubicBezTo>
                      <a:pt x="308702" y="313954"/>
                      <a:pt x="239597" y="404506"/>
                      <a:pt x="154351" y="404506"/>
                    </a:cubicBezTo>
                    <a:cubicBezTo>
                      <a:pt x="69105" y="404506"/>
                      <a:pt x="0" y="313954"/>
                      <a:pt x="0" y="202253"/>
                    </a:cubicBezTo>
                    <a:cubicBezTo>
                      <a:pt x="0" y="90552"/>
                      <a:pt x="69105" y="0"/>
                      <a:pt x="154351" y="0"/>
                    </a:cubicBezTo>
                    <a:cubicBezTo>
                      <a:pt x="239597" y="0"/>
                      <a:pt x="308702" y="90552"/>
                      <a:pt x="308702" y="202253"/>
                    </a:cubicBezTo>
                    <a:close/>
                  </a:path>
                </a:pathLst>
              </a:custGeom>
              <a:solidFill>
                <a:srgbClr val="FFFFFF"/>
              </a:solidFill>
              <a:ln w="53196"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DB4CE94-F5EE-459A-8BFF-B6C294C0F681}"/>
                  </a:ext>
                </a:extLst>
              </p:cNvPr>
              <p:cNvSpPr/>
              <p:nvPr/>
            </p:nvSpPr>
            <p:spPr>
              <a:xfrm>
                <a:off x="1647284" y="6197976"/>
                <a:ext cx="308702" cy="407810"/>
              </a:xfrm>
              <a:custGeom>
                <a:avLst/>
                <a:gdLst>
                  <a:gd name="connsiteX0" fmla="*/ 308702 w 308702"/>
                  <a:gd name="connsiteY0" fmla="*/ 203637 h 407810"/>
                  <a:gd name="connsiteX1" fmla="*/ 308702 w 308702"/>
                  <a:gd name="connsiteY1" fmla="*/ 214282 h 407810"/>
                  <a:gd name="connsiteX2" fmla="*/ 303380 w 308702"/>
                  <a:gd name="connsiteY2" fmla="*/ 251539 h 407810"/>
                  <a:gd name="connsiteX3" fmla="*/ 287413 w 308702"/>
                  <a:gd name="connsiteY3" fmla="*/ 304764 h 407810"/>
                  <a:gd name="connsiteX4" fmla="*/ 250155 w 308702"/>
                  <a:gd name="connsiteY4" fmla="*/ 363311 h 407810"/>
                  <a:gd name="connsiteX5" fmla="*/ 175641 w 308702"/>
                  <a:gd name="connsiteY5" fmla="*/ 405890 h 407810"/>
                  <a:gd name="connsiteX6" fmla="*/ 85159 w 308702"/>
                  <a:gd name="connsiteY6" fmla="*/ 384601 h 407810"/>
                  <a:gd name="connsiteX7" fmla="*/ 21290 w 308702"/>
                  <a:gd name="connsiteY7" fmla="*/ 304764 h 407810"/>
                  <a:gd name="connsiteX8" fmla="*/ 0 w 308702"/>
                  <a:gd name="connsiteY8" fmla="*/ 203637 h 407810"/>
                  <a:gd name="connsiteX9" fmla="*/ 21290 w 308702"/>
                  <a:gd name="connsiteY9" fmla="*/ 102511 h 407810"/>
                  <a:gd name="connsiteX10" fmla="*/ 85159 w 308702"/>
                  <a:gd name="connsiteY10" fmla="*/ 22674 h 407810"/>
                  <a:gd name="connsiteX11" fmla="*/ 175641 w 308702"/>
                  <a:gd name="connsiteY11" fmla="*/ 1385 h 407810"/>
                  <a:gd name="connsiteX12" fmla="*/ 250155 w 308702"/>
                  <a:gd name="connsiteY12" fmla="*/ 43964 h 407810"/>
                  <a:gd name="connsiteX13" fmla="*/ 287413 w 308702"/>
                  <a:gd name="connsiteY13" fmla="*/ 102511 h 407810"/>
                  <a:gd name="connsiteX14" fmla="*/ 303380 w 308702"/>
                  <a:gd name="connsiteY14" fmla="*/ 155735 h 407810"/>
                  <a:gd name="connsiteX15" fmla="*/ 308702 w 308702"/>
                  <a:gd name="connsiteY15" fmla="*/ 192993 h 407810"/>
                  <a:gd name="connsiteX16" fmla="*/ 308702 w 308702"/>
                  <a:gd name="connsiteY16" fmla="*/ 203637 h 407810"/>
                  <a:gd name="connsiteX17" fmla="*/ 308702 w 308702"/>
                  <a:gd name="connsiteY17" fmla="*/ 203637 h 407810"/>
                  <a:gd name="connsiteX18" fmla="*/ 308702 w 308702"/>
                  <a:gd name="connsiteY18" fmla="*/ 192993 h 407810"/>
                  <a:gd name="connsiteX19" fmla="*/ 303380 w 308702"/>
                  <a:gd name="connsiteY19" fmla="*/ 155735 h 407810"/>
                  <a:gd name="connsiteX20" fmla="*/ 287413 w 308702"/>
                  <a:gd name="connsiteY20" fmla="*/ 102511 h 407810"/>
                  <a:gd name="connsiteX21" fmla="*/ 244833 w 308702"/>
                  <a:gd name="connsiteY21" fmla="*/ 43964 h 407810"/>
                  <a:gd name="connsiteX22" fmla="*/ 170319 w 308702"/>
                  <a:gd name="connsiteY22" fmla="*/ 6707 h 407810"/>
                  <a:gd name="connsiteX23" fmla="*/ 85159 w 308702"/>
                  <a:gd name="connsiteY23" fmla="*/ 27997 h 407810"/>
                  <a:gd name="connsiteX24" fmla="*/ 26612 w 308702"/>
                  <a:gd name="connsiteY24" fmla="*/ 102511 h 407810"/>
                  <a:gd name="connsiteX25" fmla="*/ 5322 w 308702"/>
                  <a:gd name="connsiteY25" fmla="*/ 203637 h 407810"/>
                  <a:gd name="connsiteX26" fmla="*/ 26612 w 308702"/>
                  <a:gd name="connsiteY26" fmla="*/ 304764 h 407810"/>
                  <a:gd name="connsiteX27" fmla="*/ 85159 w 308702"/>
                  <a:gd name="connsiteY27" fmla="*/ 379278 h 407810"/>
                  <a:gd name="connsiteX28" fmla="*/ 127739 w 308702"/>
                  <a:gd name="connsiteY28" fmla="*/ 400568 h 407810"/>
                  <a:gd name="connsiteX29" fmla="*/ 138384 w 308702"/>
                  <a:gd name="connsiteY29" fmla="*/ 400568 h 407810"/>
                  <a:gd name="connsiteX30" fmla="*/ 149029 w 308702"/>
                  <a:gd name="connsiteY30" fmla="*/ 400568 h 407810"/>
                  <a:gd name="connsiteX31" fmla="*/ 170319 w 308702"/>
                  <a:gd name="connsiteY31" fmla="*/ 400568 h 407810"/>
                  <a:gd name="connsiteX32" fmla="*/ 244833 w 308702"/>
                  <a:gd name="connsiteY32" fmla="*/ 363311 h 407810"/>
                  <a:gd name="connsiteX33" fmla="*/ 287413 w 308702"/>
                  <a:gd name="connsiteY33" fmla="*/ 304764 h 407810"/>
                  <a:gd name="connsiteX34" fmla="*/ 303380 w 308702"/>
                  <a:gd name="connsiteY34" fmla="*/ 251539 h 407810"/>
                  <a:gd name="connsiteX35" fmla="*/ 308702 w 308702"/>
                  <a:gd name="connsiteY35" fmla="*/ 214282 h 407810"/>
                  <a:gd name="connsiteX36" fmla="*/ 308702 w 308702"/>
                  <a:gd name="connsiteY36" fmla="*/ 203637 h 40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08702" h="407810">
                    <a:moveTo>
                      <a:pt x="308702" y="203637"/>
                    </a:moveTo>
                    <a:cubicBezTo>
                      <a:pt x="308702" y="203637"/>
                      <a:pt x="308702" y="208960"/>
                      <a:pt x="308702" y="214282"/>
                    </a:cubicBezTo>
                    <a:cubicBezTo>
                      <a:pt x="308702" y="224927"/>
                      <a:pt x="308702" y="235572"/>
                      <a:pt x="303380" y="251539"/>
                    </a:cubicBezTo>
                    <a:cubicBezTo>
                      <a:pt x="303380" y="267507"/>
                      <a:pt x="298058" y="283474"/>
                      <a:pt x="287413" y="304764"/>
                    </a:cubicBezTo>
                    <a:cubicBezTo>
                      <a:pt x="276768" y="326054"/>
                      <a:pt x="266123" y="347344"/>
                      <a:pt x="250155" y="363311"/>
                    </a:cubicBezTo>
                    <a:cubicBezTo>
                      <a:pt x="234188" y="384601"/>
                      <a:pt x="207576" y="400568"/>
                      <a:pt x="175641" y="405890"/>
                    </a:cubicBezTo>
                    <a:cubicBezTo>
                      <a:pt x="143706" y="411213"/>
                      <a:pt x="111772" y="405890"/>
                      <a:pt x="85159" y="384601"/>
                    </a:cubicBezTo>
                    <a:cubicBezTo>
                      <a:pt x="58547" y="368633"/>
                      <a:pt x="31935" y="336699"/>
                      <a:pt x="21290" y="304764"/>
                    </a:cubicBezTo>
                    <a:cubicBezTo>
                      <a:pt x="5322" y="272829"/>
                      <a:pt x="0" y="235572"/>
                      <a:pt x="0" y="203637"/>
                    </a:cubicBezTo>
                    <a:cubicBezTo>
                      <a:pt x="0" y="166380"/>
                      <a:pt x="5322" y="134446"/>
                      <a:pt x="21290" y="102511"/>
                    </a:cubicBezTo>
                    <a:cubicBezTo>
                      <a:pt x="37257" y="70576"/>
                      <a:pt x="58547" y="43964"/>
                      <a:pt x="85159" y="22674"/>
                    </a:cubicBezTo>
                    <a:cubicBezTo>
                      <a:pt x="111772" y="6707"/>
                      <a:pt x="149029" y="-3938"/>
                      <a:pt x="175641" y="1385"/>
                    </a:cubicBezTo>
                    <a:cubicBezTo>
                      <a:pt x="207576" y="6707"/>
                      <a:pt x="228866" y="22674"/>
                      <a:pt x="250155" y="43964"/>
                    </a:cubicBezTo>
                    <a:cubicBezTo>
                      <a:pt x="266123" y="65254"/>
                      <a:pt x="282090" y="86544"/>
                      <a:pt x="287413" y="102511"/>
                    </a:cubicBezTo>
                    <a:cubicBezTo>
                      <a:pt x="298058" y="123801"/>
                      <a:pt x="303380" y="139768"/>
                      <a:pt x="303380" y="155735"/>
                    </a:cubicBezTo>
                    <a:cubicBezTo>
                      <a:pt x="308702" y="171703"/>
                      <a:pt x="308702" y="182348"/>
                      <a:pt x="308702" y="192993"/>
                    </a:cubicBezTo>
                    <a:cubicBezTo>
                      <a:pt x="308702" y="203637"/>
                      <a:pt x="308702" y="203637"/>
                      <a:pt x="308702" y="203637"/>
                    </a:cubicBezTo>
                    <a:close/>
                    <a:moveTo>
                      <a:pt x="308702" y="203637"/>
                    </a:moveTo>
                    <a:cubicBezTo>
                      <a:pt x="308702" y="203637"/>
                      <a:pt x="308702" y="198315"/>
                      <a:pt x="308702" y="192993"/>
                    </a:cubicBezTo>
                    <a:cubicBezTo>
                      <a:pt x="308702" y="182348"/>
                      <a:pt x="308702" y="171703"/>
                      <a:pt x="303380" y="155735"/>
                    </a:cubicBezTo>
                    <a:cubicBezTo>
                      <a:pt x="303380" y="139768"/>
                      <a:pt x="292735" y="123801"/>
                      <a:pt x="287413" y="102511"/>
                    </a:cubicBezTo>
                    <a:cubicBezTo>
                      <a:pt x="276768" y="81221"/>
                      <a:pt x="266123" y="59931"/>
                      <a:pt x="244833" y="43964"/>
                    </a:cubicBezTo>
                    <a:cubicBezTo>
                      <a:pt x="228866" y="27997"/>
                      <a:pt x="202253" y="12029"/>
                      <a:pt x="170319" y="6707"/>
                    </a:cubicBezTo>
                    <a:cubicBezTo>
                      <a:pt x="138384" y="1385"/>
                      <a:pt x="106449" y="12029"/>
                      <a:pt x="85159" y="27997"/>
                    </a:cubicBezTo>
                    <a:cubicBezTo>
                      <a:pt x="58547" y="43964"/>
                      <a:pt x="37257" y="75899"/>
                      <a:pt x="26612" y="102511"/>
                    </a:cubicBezTo>
                    <a:cubicBezTo>
                      <a:pt x="10645" y="134446"/>
                      <a:pt x="5322" y="166380"/>
                      <a:pt x="5322" y="203637"/>
                    </a:cubicBezTo>
                    <a:cubicBezTo>
                      <a:pt x="5322" y="235572"/>
                      <a:pt x="10645" y="272829"/>
                      <a:pt x="26612" y="304764"/>
                    </a:cubicBezTo>
                    <a:cubicBezTo>
                      <a:pt x="42580" y="336699"/>
                      <a:pt x="58547" y="363311"/>
                      <a:pt x="85159" y="379278"/>
                    </a:cubicBezTo>
                    <a:cubicBezTo>
                      <a:pt x="95804" y="389923"/>
                      <a:pt x="111772" y="395246"/>
                      <a:pt x="127739" y="400568"/>
                    </a:cubicBezTo>
                    <a:cubicBezTo>
                      <a:pt x="133061" y="400568"/>
                      <a:pt x="133061" y="400568"/>
                      <a:pt x="138384" y="400568"/>
                    </a:cubicBezTo>
                    <a:lnTo>
                      <a:pt x="149029" y="400568"/>
                    </a:lnTo>
                    <a:cubicBezTo>
                      <a:pt x="154351" y="400568"/>
                      <a:pt x="164996" y="400568"/>
                      <a:pt x="170319" y="400568"/>
                    </a:cubicBezTo>
                    <a:cubicBezTo>
                      <a:pt x="196931" y="395246"/>
                      <a:pt x="223543" y="379278"/>
                      <a:pt x="244833" y="363311"/>
                    </a:cubicBezTo>
                    <a:cubicBezTo>
                      <a:pt x="266123" y="347344"/>
                      <a:pt x="276768" y="326054"/>
                      <a:pt x="287413" y="304764"/>
                    </a:cubicBezTo>
                    <a:cubicBezTo>
                      <a:pt x="298058" y="283474"/>
                      <a:pt x="303380" y="267507"/>
                      <a:pt x="303380" y="251539"/>
                    </a:cubicBezTo>
                    <a:cubicBezTo>
                      <a:pt x="308702" y="235572"/>
                      <a:pt x="308702" y="224927"/>
                      <a:pt x="308702" y="214282"/>
                    </a:cubicBezTo>
                    <a:cubicBezTo>
                      <a:pt x="308702" y="208960"/>
                      <a:pt x="308702" y="203637"/>
                      <a:pt x="308702" y="203637"/>
                    </a:cubicBezTo>
                    <a:close/>
                  </a:path>
                </a:pathLst>
              </a:custGeom>
              <a:solidFill>
                <a:srgbClr val="C68267"/>
              </a:solidFill>
              <a:ln w="53196" cap="flat">
                <a:noFill/>
                <a:prstDash val="solid"/>
                <a:miter/>
              </a:ln>
            </p:spPr>
            <p:txBody>
              <a:bodyPr rtlCol="0" anchor="ctr"/>
              <a:lstStyle/>
              <a:p>
                <a:endParaRPr lang="en-US"/>
              </a:p>
            </p:txBody>
          </p:sp>
        </p:grpSp>
        <p:grpSp>
          <p:nvGrpSpPr>
            <p:cNvPr id="230" name="Graphic 19">
              <a:extLst>
                <a:ext uri="{FF2B5EF4-FFF2-40B4-BE49-F238E27FC236}">
                  <a16:creationId xmlns:a16="http://schemas.microsoft.com/office/drawing/2014/main" id="{077059D0-AD35-49C6-86ED-3198B98C078A}"/>
                </a:ext>
              </a:extLst>
            </p:cNvPr>
            <p:cNvGrpSpPr/>
            <p:nvPr/>
          </p:nvGrpSpPr>
          <p:grpSpPr>
            <a:xfrm>
              <a:off x="1697462" y="6289362"/>
              <a:ext cx="208210" cy="277819"/>
              <a:chOff x="1697462" y="6289362"/>
              <a:chExt cx="208210" cy="277819"/>
            </a:xfrm>
          </p:grpSpPr>
          <p:sp>
            <p:nvSpPr>
              <p:cNvPr id="231" name="Freeform: Shape 230">
                <a:extLst>
                  <a:ext uri="{FF2B5EF4-FFF2-40B4-BE49-F238E27FC236}">
                    <a16:creationId xmlns:a16="http://schemas.microsoft.com/office/drawing/2014/main" id="{6ABCACE9-53B6-4195-95CA-2108E6DC8072}"/>
                  </a:ext>
                </a:extLst>
              </p:cNvPr>
              <p:cNvSpPr/>
              <p:nvPr/>
            </p:nvSpPr>
            <p:spPr>
              <a:xfrm rot="219554">
                <a:off x="1705760" y="6295205"/>
                <a:ext cx="191615" cy="266132"/>
              </a:xfrm>
              <a:custGeom>
                <a:avLst/>
                <a:gdLst>
                  <a:gd name="connsiteX0" fmla="*/ 191616 w 191615"/>
                  <a:gd name="connsiteY0" fmla="*/ 133066 h 266132"/>
                  <a:gd name="connsiteX1" fmla="*/ 95808 w 191615"/>
                  <a:gd name="connsiteY1" fmla="*/ 266133 h 266132"/>
                  <a:gd name="connsiteX2" fmla="*/ 0 w 191615"/>
                  <a:gd name="connsiteY2" fmla="*/ 133066 h 266132"/>
                  <a:gd name="connsiteX3" fmla="*/ 95808 w 191615"/>
                  <a:gd name="connsiteY3" fmla="*/ 0 h 266132"/>
                  <a:gd name="connsiteX4" fmla="*/ 191616 w 191615"/>
                  <a:gd name="connsiteY4" fmla="*/ 133066 h 266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615" h="266132">
                    <a:moveTo>
                      <a:pt x="191616" y="133066"/>
                    </a:moveTo>
                    <a:cubicBezTo>
                      <a:pt x="191616" y="206557"/>
                      <a:pt x="148721" y="266133"/>
                      <a:pt x="95808" y="266133"/>
                    </a:cubicBezTo>
                    <a:cubicBezTo>
                      <a:pt x="42895" y="266133"/>
                      <a:pt x="0" y="206557"/>
                      <a:pt x="0" y="133066"/>
                    </a:cubicBezTo>
                    <a:cubicBezTo>
                      <a:pt x="0" y="59576"/>
                      <a:pt x="42895" y="0"/>
                      <a:pt x="95808" y="0"/>
                    </a:cubicBezTo>
                    <a:cubicBezTo>
                      <a:pt x="148721" y="0"/>
                      <a:pt x="191616" y="59576"/>
                      <a:pt x="191616" y="133066"/>
                    </a:cubicBezTo>
                    <a:close/>
                  </a:path>
                </a:pathLst>
              </a:custGeom>
              <a:solidFill>
                <a:srgbClr val="52C1C5"/>
              </a:solidFill>
              <a:ln w="53198"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CEDA3B45-FA4D-4E23-B766-0D6D0607907A}"/>
                  </a:ext>
                </a:extLst>
              </p:cNvPr>
              <p:cNvSpPr/>
              <p:nvPr/>
            </p:nvSpPr>
            <p:spPr>
              <a:xfrm rot="219554">
                <a:off x="1705760" y="6295205"/>
                <a:ext cx="191615" cy="266132"/>
              </a:xfrm>
              <a:custGeom>
                <a:avLst/>
                <a:gdLst>
                  <a:gd name="connsiteX0" fmla="*/ 191616 w 191615"/>
                  <a:gd name="connsiteY0" fmla="*/ 133066 h 266132"/>
                  <a:gd name="connsiteX1" fmla="*/ 95808 w 191615"/>
                  <a:gd name="connsiteY1" fmla="*/ 266133 h 266132"/>
                  <a:gd name="connsiteX2" fmla="*/ 0 w 191615"/>
                  <a:gd name="connsiteY2" fmla="*/ 133066 h 266132"/>
                  <a:gd name="connsiteX3" fmla="*/ 95808 w 191615"/>
                  <a:gd name="connsiteY3" fmla="*/ 0 h 266132"/>
                  <a:gd name="connsiteX4" fmla="*/ 191616 w 191615"/>
                  <a:gd name="connsiteY4" fmla="*/ 133066 h 2661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615" h="266132">
                    <a:moveTo>
                      <a:pt x="191616" y="133066"/>
                    </a:moveTo>
                    <a:cubicBezTo>
                      <a:pt x="191616" y="206557"/>
                      <a:pt x="148721" y="266133"/>
                      <a:pt x="95808" y="266133"/>
                    </a:cubicBezTo>
                    <a:cubicBezTo>
                      <a:pt x="42895" y="266133"/>
                      <a:pt x="0" y="206557"/>
                      <a:pt x="0" y="133066"/>
                    </a:cubicBezTo>
                    <a:cubicBezTo>
                      <a:pt x="0" y="59576"/>
                      <a:pt x="42895" y="0"/>
                      <a:pt x="95808" y="0"/>
                    </a:cubicBezTo>
                    <a:cubicBezTo>
                      <a:pt x="148721" y="0"/>
                      <a:pt x="191616" y="59576"/>
                      <a:pt x="191616" y="133066"/>
                    </a:cubicBezTo>
                    <a:close/>
                  </a:path>
                </a:pathLst>
              </a:custGeom>
              <a:solidFill>
                <a:srgbClr val="333332"/>
              </a:solidFill>
              <a:ln w="53198"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C59DC4BD-D82F-4A78-9BFA-769888B87379}"/>
                  </a:ext>
                </a:extLst>
              </p:cNvPr>
              <p:cNvSpPr/>
              <p:nvPr/>
            </p:nvSpPr>
            <p:spPr>
              <a:xfrm rot="219646">
                <a:off x="1727028" y="6332482"/>
                <a:ext cx="149034" cy="202261"/>
              </a:xfrm>
              <a:custGeom>
                <a:avLst/>
                <a:gdLst>
                  <a:gd name="connsiteX0" fmla="*/ 149035 w 149034"/>
                  <a:gd name="connsiteY0" fmla="*/ 101131 h 202261"/>
                  <a:gd name="connsiteX1" fmla="*/ 74517 w 149034"/>
                  <a:gd name="connsiteY1" fmla="*/ 202261 h 202261"/>
                  <a:gd name="connsiteX2" fmla="*/ 0 w 149034"/>
                  <a:gd name="connsiteY2" fmla="*/ 101131 h 202261"/>
                  <a:gd name="connsiteX3" fmla="*/ 74517 w 149034"/>
                  <a:gd name="connsiteY3" fmla="*/ 0 h 202261"/>
                  <a:gd name="connsiteX4" fmla="*/ 149035 w 149034"/>
                  <a:gd name="connsiteY4" fmla="*/ 101131 h 202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34" h="202261">
                    <a:moveTo>
                      <a:pt x="149035" y="101131"/>
                    </a:moveTo>
                    <a:cubicBezTo>
                      <a:pt x="149035" y="156983"/>
                      <a:pt x="115672" y="202261"/>
                      <a:pt x="74517" y="202261"/>
                    </a:cubicBezTo>
                    <a:cubicBezTo>
                      <a:pt x="33363" y="202261"/>
                      <a:pt x="0" y="156983"/>
                      <a:pt x="0" y="101131"/>
                    </a:cubicBezTo>
                    <a:cubicBezTo>
                      <a:pt x="0" y="45278"/>
                      <a:pt x="33363" y="0"/>
                      <a:pt x="74517" y="0"/>
                    </a:cubicBezTo>
                    <a:cubicBezTo>
                      <a:pt x="115672" y="0"/>
                      <a:pt x="149035" y="45278"/>
                      <a:pt x="149035" y="101131"/>
                    </a:cubicBezTo>
                    <a:close/>
                  </a:path>
                </a:pathLst>
              </a:custGeom>
              <a:solidFill>
                <a:srgbClr val="333332"/>
              </a:solidFill>
              <a:ln w="53198"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769EAA71-D123-4B56-86F2-F4B399B1E567}"/>
                  </a:ext>
                </a:extLst>
              </p:cNvPr>
              <p:cNvSpPr/>
              <p:nvPr/>
            </p:nvSpPr>
            <p:spPr>
              <a:xfrm rot="219097">
                <a:off x="1748318" y="6348559"/>
                <a:ext cx="117097" cy="159678"/>
              </a:xfrm>
              <a:custGeom>
                <a:avLst/>
                <a:gdLst>
                  <a:gd name="connsiteX0" fmla="*/ 117098 w 117097"/>
                  <a:gd name="connsiteY0" fmla="*/ 79839 h 159678"/>
                  <a:gd name="connsiteX1" fmla="*/ 58549 w 117097"/>
                  <a:gd name="connsiteY1" fmla="*/ 159678 h 159678"/>
                  <a:gd name="connsiteX2" fmla="*/ 0 w 117097"/>
                  <a:gd name="connsiteY2" fmla="*/ 79839 h 159678"/>
                  <a:gd name="connsiteX3" fmla="*/ 58549 w 117097"/>
                  <a:gd name="connsiteY3" fmla="*/ 0 h 159678"/>
                  <a:gd name="connsiteX4" fmla="*/ 117098 w 117097"/>
                  <a:gd name="connsiteY4" fmla="*/ 79839 h 159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97" h="159678">
                    <a:moveTo>
                      <a:pt x="117098" y="79839"/>
                    </a:moveTo>
                    <a:cubicBezTo>
                      <a:pt x="117098" y="123933"/>
                      <a:pt x="90884" y="159678"/>
                      <a:pt x="58549" y="159678"/>
                    </a:cubicBezTo>
                    <a:cubicBezTo>
                      <a:pt x="26213" y="159678"/>
                      <a:pt x="0" y="123933"/>
                      <a:pt x="0" y="79839"/>
                    </a:cubicBezTo>
                    <a:cubicBezTo>
                      <a:pt x="0" y="35745"/>
                      <a:pt x="26213" y="0"/>
                      <a:pt x="58549" y="0"/>
                    </a:cubicBezTo>
                    <a:cubicBezTo>
                      <a:pt x="90884" y="0"/>
                      <a:pt x="117098" y="35745"/>
                      <a:pt x="117098" y="79839"/>
                    </a:cubicBezTo>
                    <a:close/>
                  </a:path>
                </a:pathLst>
              </a:custGeom>
              <a:solidFill>
                <a:srgbClr val="0A0A0A"/>
              </a:solidFill>
              <a:ln w="53198"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AAE7620E-1FB6-45CC-8295-5C57F68B2A5D}"/>
                  </a:ext>
                </a:extLst>
              </p:cNvPr>
              <p:cNvSpPr/>
              <p:nvPr/>
            </p:nvSpPr>
            <p:spPr>
              <a:xfrm>
                <a:off x="1700059" y="6401614"/>
                <a:ext cx="197381" cy="160009"/>
              </a:xfrm>
              <a:custGeom>
                <a:avLst/>
                <a:gdLst>
                  <a:gd name="connsiteX0" fmla="*/ 5773 w 197381"/>
                  <a:gd name="connsiteY0" fmla="*/ 0 h 160009"/>
                  <a:gd name="connsiteX1" fmla="*/ 450 w 197381"/>
                  <a:gd name="connsiteY1" fmla="*/ 21290 h 160009"/>
                  <a:gd name="connsiteX2" fmla="*/ 90932 w 197381"/>
                  <a:gd name="connsiteY2" fmla="*/ 159673 h 160009"/>
                  <a:gd name="connsiteX3" fmla="*/ 197381 w 197381"/>
                  <a:gd name="connsiteY3" fmla="*/ 31935 h 160009"/>
                  <a:gd name="connsiteX4" fmla="*/ 197381 w 197381"/>
                  <a:gd name="connsiteY4" fmla="*/ 10645 h 160009"/>
                  <a:gd name="connsiteX5" fmla="*/ 5773 w 197381"/>
                  <a:gd name="connsiteY5" fmla="*/ 0 h 16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381" h="160009">
                    <a:moveTo>
                      <a:pt x="5773" y="0"/>
                    </a:moveTo>
                    <a:cubicBezTo>
                      <a:pt x="5773" y="5322"/>
                      <a:pt x="5773" y="15967"/>
                      <a:pt x="450" y="21290"/>
                    </a:cubicBezTo>
                    <a:cubicBezTo>
                      <a:pt x="-4872" y="95804"/>
                      <a:pt x="37707" y="159673"/>
                      <a:pt x="90932" y="159673"/>
                    </a:cubicBezTo>
                    <a:cubicBezTo>
                      <a:pt x="144156" y="164996"/>
                      <a:pt x="192059" y="106449"/>
                      <a:pt x="197381" y="31935"/>
                    </a:cubicBezTo>
                    <a:cubicBezTo>
                      <a:pt x="197381" y="26612"/>
                      <a:pt x="197381" y="15967"/>
                      <a:pt x="197381" y="10645"/>
                    </a:cubicBezTo>
                    <a:cubicBezTo>
                      <a:pt x="138834" y="47902"/>
                      <a:pt x="53675" y="53224"/>
                      <a:pt x="5773" y="0"/>
                    </a:cubicBezTo>
                    <a:close/>
                  </a:path>
                </a:pathLst>
              </a:custGeom>
              <a:solidFill>
                <a:srgbClr val="333332">
                  <a:alpha val="40000"/>
                </a:srgbClr>
              </a:solidFill>
              <a:ln w="53196"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960C59BB-4198-4979-A1A3-7C7AE157CC63}"/>
                  </a:ext>
                </a:extLst>
              </p:cNvPr>
              <p:cNvSpPr/>
              <p:nvPr/>
            </p:nvSpPr>
            <p:spPr>
              <a:xfrm rot="545471">
                <a:off x="1726779" y="6348270"/>
                <a:ext cx="63867" cy="85155"/>
              </a:xfrm>
              <a:custGeom>
                <a:avLst/>
                <a:gdLst>
                  <a:gd name="connsiteX0" fmla="*/ 63867 w 63867"/>
                  <a:gd name="connsiteY0" fmla="*/ 42578 h 85155"/>
                  <a:gd name="connsiteX1" fmla="*/ 31933 w 63867"/>
                  <a:gd name="connsiteY1" fmla="*/ 85156 h 85155"/>
                  <a:gd name="connsiteX2" fmla="*/ 0 w 63867"/>
                  <a:gd name="connsiteY2" fmla="*/ 42578 h 85155"/>
                  <a:gd name="connsiteX3" fmla="*/ 31933 w 63867"/>
                  <a:gd name="connsiteY3" fmla="*/ 0 h 85155"/>
                  <a:gd name="connsiteX4" fmla="*/ 63867 w 63867"/>
                  <a:gd name="connsiteY4" fmla="*/ 42578 h 85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67" h="85155">
                    <a:moveTo>
                      <a:pt x="63867" y="42578"/>
                    </a:moveTo>
                    <a:cubicBezTo>
                      <a:pt x="63867" y="66093"/>
                      <a:pt x="49570" y="85156"/>
                      <a:pt x="31933" y="85156"/>
                    </a:cubicBezTo>
                    <a:cubicBezTo>
                      <a:pt x="14297" y="85156"/>
                      <a:pt x="0" y="66093"/>
                      <a:pt x="0" y="42578"/>
                    </a:cubicBezTo>
                    <a:cubicBezTo>
                      <a:pt x="0" y="19063"/>
                      <a:pt x="14297" y="0"/>
                      <a:pt x="31933" y="0"/>
                    </a:cubicBezTo>
                    <a:cubicBezTo>
                      <a:pt x="49570" y="0"/>
                      <a:pt x="63867" y="19063"/>
                      <a:pt x="63867" y="42578"/>
                    </a:cubicBezTo>
                    <a:close/>
                  </a:path>
                </a:pathLst>
              </a:custGeom>
              <a:solidFill>
                <a:srgbClr val="FFFFFF"/>
              </a:solidFill>
              <a:ln w="53194"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6A3601A9-636A-424B-8EC3-C98A44B0DD84}"/>
                  </a:ext>
                </a:extLst>
              </p:cNvPr>
              <p:cNvSpPr/>
              <p:nvPr/>
            </p:nvSpPr>
            <p:spPr>
              <a:xfrm rot="555532">
                <a:off x="1737974" y="6439192"/>
                <a:ext cx="31935" cy="42580"/>
              </a:xfrm>
              <a:custGeom>
                <a:avLst/>
                <a:gdLst>
                  <a:gd name="connsiteX0" fmla="*/ 31936 w 31935"/>
                  <a:gd name="connsiteY0" fmla="*/ 21290 h 42580"/>
                  <a:gd name="connsiteX1" fmla="*/ 15968 w 31935"/>
                  <a:gd name="connsiteY1" fmla="*/ 42581 h 42580"/>
                  <a:gd name="connsiteX2" fmla="*/ 0 w 31935"/>
                  <a:gd name="connsiteY2" fmla="*/ 21290 h 42580"/>
                  <a:gd name="connsiteX3" fmla="*/ 15968 w 31935"/>
                  <a:gd name="connsiteY3" fmla="*/ 0 h 42580"/>
                  <a:gd name="connsiteX4" fmla="*/ 31936 w 31935"/>
                  <a:gd name="connsiteY4" fmla="*/ 21290 h 4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5" h="42580">
                    <a:moveTo>
                      <a:pt x="31936" y="21290"/>
                    </a:moveTo>
                    <a:cubicBezTo>
                      <a:pt x="31936" y="33049"/>
                      <a:pt x="24787" y="42581"/>
                      <a:pt x="15968" y="42581"/>
                    </a:cubicBezTo>
                    <a:cubicBezTo>
                      <a:pt x="7149" y="42581"/>
                      <a:pt x="0" y="33049"/>
                      <a:pt x="0" y="21290"/>
                    </a:cubicBezTo>
                    <a:cubicBezTo>
                      <a:pt x="0" y="9532"/>
                      <a:pt x="7149" y="0"/>
                      <a:pt x="15968" y="0"/>
                    </a:cubicBezTo>
                    <a:cubicBezTo>
                      <a:pt x="24787" y="0"/>
                      <a:pt x="31936" y="9532"/>
                      <a:pt x="31936" y="21290"/>
                    </a:cubicBezTo>
                    <a:close/>
                  </a:path>
                </a:pathLst>
              </a:custGeom>
              <a:solidFill>
                <a:srgbClr val="FFFFFF"/>
              </a:solidFill>
              <a:ln w="53198" cap="flat">
                <a:noFill/>
                <a:prstDash val="solid"/>
                <a:miter/>
              </a:ln>
            </p:spPr>
            <p:txBody>
              <a:bodyPr rtlCol="0" anchor="ctr"/>
              <a:lstStyle/>
              <a:p>
                <a:endParaRPr lang="en-US"/>
              </a:p>
            </p:txBody>
          </p:sp>
        </p:grpSp>
        <p:grpSp>
          <p:nvGrpSpPr>
            <p:cNvPr id="238" name="Graphic 19">
              <a:extLst>
                <a:ext uri="{FF2B5EF4-FFF2-40B4-BE49-F238E27FC236}">
                  <a16:creationId xmlns:a16="http://schemas.microsoft.com/office/drawing/2014/main" id="{FC4BDCE6-5A60-4EF9-B7BF-55C850A7F9E9}"/>
                </a:ext>
              </a:extLst>
            </p:cNvPr>
            <p:cNvGrpSpPr/>
            <p:nvPr/>
          </p:nvGrpSpPr>
          <p:grpSpPr>
            <a:xfrm>
              <a:off x="2423655" y="6264260"/>
              <a:ext cx="203799" cy="275737"/>
              <a:chOff x="2423655" y="6264260"/>
              <a:chExt cx="203799" cy="275737"/>
            </a:xfrm>
          </p:grpSpPr>
          <p:sp>
            <p:nvSpPr>
              <p:cNvPr id="239" name="Freeform: Shape 238">
                <a:extLst>
                  <a:ext uri="{FF2B5EF4-FFF2-40B4-BE49-F238E27FC236}">
                    <a16:creationId xmlns:a16="http://schemas.microsoft.com/office/drawing/2014/main" id="{918E91CE-A635-49EF-AC62-8B350BFAB885}"/>
                  </a:ext>
                </a:extLst>
              </p:cNvPr>
              <p:cNvSpPr/>
              <p:nvPr/>
            </p:nvSpPr>
            <p:spPr>
              <a:xfrm rot="160269">
                <a:off x="2429752" y="6268580"/>
                <a:ext cx="191605" cy="266118"/>
              </a:xfrm>
              <a:custGeom>
                <a:avLst/>
                <a:gdLst>
                  <a:gd name="connsiteX0" fmla="*/ 191606 w 191605"/>
                  <a:gd name="connsiteY0" fmla="*/ 133059 h 266118"/>
                  <a:gd name="connsiteX1" fmla="*/ 95803 w 191605"/>
                  <a:gd name="connsiteY1" fmla="*/ 266119 h 266118"/>
                  <a:gd name="connsiteX2" fmla="*/ 0 w 191605"/>
                  <a:gd name="connsiteY2" fmla="*/ 133059 h 266118"/>
                  <a:gd name="connsiteX3" fmla="*/ 95803 w 191605"/>
                  <a:gd name="connsiteY3" fmla="*/ 0 h 266118"/>
                  <a:gd name="connsiteX4" fmla="*/ 191606 w 191605"/>
                  <a:gd name="connsiteY4" fmla="*/ 133059 h 26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605" h="266118">
                    <a:moveTo>
                      <a:pt x="191606" y="133059"/>
                    </a:moveTo>
                    <a:cubicBezTo>
                      <a:pt x="191606" y="206546"/>
                      <a:pt x="148713" y="266119"/>
                      <a:pt x="95803" y="266119"/>
                    </a:cubicBezTo>
                    <a:cubicBezTo>
                      <a:pt x="42892" y="266119"/>
                      <a:pt x="0" y="206546"/>
                      <a:pt x="0" y="133059"/>
                    </a:cubicBezTo>
                    <a:cubicBezTo>
                      <a:pt x="0" y="59573"/>
                      <a:pt x="42892" y="0"/>
                      <a:pt x="95803" y="0"/>
                    </a:cubicBezTo>
                    <a:cubicBezTo>
                      <a:pt x="148713" y="0"/>
                      <a:pt x="191606" y="59573"/>
                      <a:pt x="191606" y="133059"/>
                    </a:cubicBezTo>
                    <a:close/>
                  </a:path>
                </a:pathLst>
              </a:custGeom>
              <a:solidFill>
                <a:srgbClr val="52C1C5"/>
              </a:solidFill>
              <a:ln w="53195"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6E0119BA-1206-4B68-91C0-311894CDEAA9}"/>
                  </a:ext>
                </a:extLst>
              </p:cNvPr>
              <p:cNvSpPr/>
              <p:nvPr/>
            </p:nvSpPr>
            <p:spPr>
              <a:xfrm rot="160269">
                <a:off x="2429752" y="6268580"/>
                <a:ext cx="191605" cy="266118"/>
              </a:xfrm>
              <a:custGeom>
                <a:avLst/>
                <a:gdLst>
                  <a:gd name="connsiteX0" fmla="*/ 191606 w 191605"/>
                  <a:gd name="connsiteY0" fmla="*/ 133059 h 266118"/>
                  <a:gd name="connsiteX1" fmla="*/ 95803 w 191605"/>
                  <a:gd name="connsiteY1" fmla="*/ 266119 h 266118"/>
                  <a:gd name="connsiteX2" fmla="*/ 0 w 191605"/>
                  <a:gd name="connsiteY2" fmla="*/ 133059 h 266118"/>
                  <a:gd name="connsiteX3" fmla="*/ 95803 w 191605"/>
                  <a:gd name="connsiteY3" fmla="*/ 0 h 266118"/>
                  <a:gd name="connsiteX4" fmla="*/ 191606 w 191605"/>
                  <a:gd name="connsiteY4" fmla="*/ 133059 h 266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605" h="266118">
                    <a:moveTo>
                      <a:pt x="191606" y="133059"/>
                    </a:moveTo>
                    <a:cubicBezTo>
                      <a:pt x="191606" y="206546"/>
                      <a:pt x="148713" y="266119"/>
                      <a:pt x="95803" y="266119"/>
                    </a:cubicBezTo>
                    <a:cubicBezTo>
                      <a:pt x="42892" y="266119"/>
                      <a:pt x="0" y="206546"/>
                      <a:pt x="0" y="133059"/>
                    </a:cubicBezTo>
                    <a:cubicBezTo>
                      <a:pt x="0" y="59573"/>
                      <a:pt x="42892" y="0"/>
                      <a:pt x="95803" y="0"/>
                    </a:cubicBezTo>
                    <a:cubicBezTo>
                      <a:pt x="148713" y="0"/>
                      <a:pt x="191606" y="59573"/>
                      <a:pt x="191606" y="133059"/>
                    </a:cubicBezTo>
                    <a:close/>
                  </a:path>
                </a:pathLst>
              </a:custGeom>
              <a:solidFill>
                <a:srgbClr val="333332"/>
              </a:solidFill>
              <a:ln w="53195"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DAD1E0E6-03B6-4621-8759-9E7A4D20B5A0}"/>
                  </a:ext>
                </a:extLst>
              </p:cNvPr>
              <p:cNvSpPr/>
              <p:nvPr/>
            </p:nvSpPr>
            <p:spPr>
              <a:xfrm rot="159888">
                <a:off x="2451018" y="6305842"/>
                <a:ext cx="149026" cy="202249"/>
              </a:xfrm>
              <a:custGeom>
                <a:avLst/>
                <a:gdLst>
                  <a:gd name="connsiteX0" fmla="*/ 149026 w 149026"/>
                  <a:gd name="connsiteY0" fmla="*/ 101125 h 202249"/>
                  <a:gd name="connsiteX1" fmla="*/ 74513 w 149026"/>
                  <a:gd name="connsiteY1" fmla="*/ 202249 h 202249"/>
                  <a:gd name="connsiteX2" fmla="*/ 0 w 149026"/>
                  <a:gd name="connsiteY2" fmla="*/ 101125 h 202249"/>
                  <a:gd name="connsiteX3" fmla="*/ 74513 w 149026"/>
                  <a:gd name="connsiteY3" fmla="*/ 0 h 202249"/>
                  <a:gd name="connsiteX4" fmla="*/ 149026 w 149026"/>
                  <a:gd name="connsiteY4" fmla="*/ 101125 h 202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026" h="202249">
                    <a:moveTo>
                      <a:pt x="149026" y="101125"/>
                    </a:moveTo>
                    <a:cubicBezTo>
                      <a:pt x="149026" y="156974"/>
                      <a:pt x="115665" y="202249"/>
                      <a:pt x="74513" y="202249"/>
                    </a:cubicBezTo>
                    <a:cubicBezTo>
                      <a:pt x="33361" y="202249"/>
                      <a:pt x="0" y="156974"/>
                      <a:pt x="0" y="101125"/>
                    </a:cubicBezTo>
                    <a:cubicBezTo>
                      <a:pt x="0" y="45275"/>
                      <a:pt x="33361" y="0"/>
                      <a:pt x="74513" y="0"/>
                    </a:cubicBezTo>
                    <a:cubicBezTo>
                      <a:pt x="115665" y="0"/>
                      <a:pt x="149026" y="45275"/>
                      <a:pt x="149026" y="101125"/>
                    </a:cubicBezTo>
                    <a:close/>
                  </a:path>
                </a:pathLst>
              </a:custGeom>
              <a:solidFill>
                <a:srgbClr val="333332"/>
              </a:solidFill>
              <a:ln w="53195"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B3B1FD56-833E-4DBC-9766-FBD336AEC738}"/>
                  </a:ext>
                </a:extLst>
              </p:cNvPr>
              <p:cNvSpPr/>
              <p:nvPr/>
            </p:nvSpPr>
            <p:spPr>
              <a:xfrm rot="160109">
                <a:off x="2467001" y="6321657"/>
                <a:ext cx="117092" cy="159670"/>
              </a:xfrm>
              <a:custGeom>
                <a:avLst/>
                <a:gdLst>
                  <a:gd name="connsiteX0" fmla="*/ 117092 w 117092"/>
                  <a:gd name="connsiteY0" fmla="*/ 79835 h 159670"/>
                  <a:gd name="connsiteX1" fmla="*/ 58546 w 117092"/>
                  <a:gd name="connsiteY1" fmla="*/ 159671 h 159670"/>
                  <a:gd name="connsiteX2" fmla="*/ 0 w 117092"/>
                  <a:gd name="connsiteY2" fmla="*/ 79835 h 159670"/>
                  <a:gd name="connsiteX3" fmla="*/ 58546 w 117092"/>
                  <a:gd name="connsiteY3" fmla="*/ 0 h 159670"/>
                  <a:gd name="connsiteX4" fmla="*/ 117092 w 117092"/>
                  <a:gd name="connsiteY4" fmla="*/ 79835 h 159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092" h="159670">
                    <a:moveTo>
                      <a:pt x="117092" y="79835"/>
                    </a:moveTo>
                    <a:cubicBezTo>
                      <a:pt x="117092" y="123927"/>
                      <a:pt x="90880" y="159671"/>
                      <a:pt x="58546" y="159671"/>
                    </a:cubicBezTo>
                    <a:cubicBezTo>
                      <a:pt x="26212" y="159671"/>
                      <a:pt x="0" y="123927"/>
                      <a:pt x="0" y="79835"/>
                    </a:cubicBezTo>
                    <a:cubicBezTo>
                      <a:pt x="0" y="35744"/>
                      <a:pt x="26212" y="0"/>
                      <a:pt x="58546" y="0"/>
                    </a:cubicBezTo>
                    <a:cubicBezTo>
                      <a:pt x="90880" y="0"/>
                      <a:pt x="117092" y="35744"/>
                      <a:pt x="117092" y="79835"/>
                    </a:cubicBezTo>
                    <a:close/>
                  </a:path>
                </a:pathLst>
              </a:custGeom>
              <a:solidFill>
                <a:srgbClr val="0A0A0A"/>
              </a:solidFill>
              <a:ln w="53195"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1DD6CD2F-8CF8-4C91-979C-E97AC0B6CC06}"/>
                  </a:ext>
                </a:extLst>
              </p:cNvPr>
              <p:cNvSpPr/>
              <p:nvPr/>
            </p:nvSpPr>
            <p:spPr>
              <a:xfrm>
                <a:off x="2429235" y="6380324"/>
                <a:ext cx="197380" cy="159673"/>
              </a:xfrm>
              <a:custGeom>
                <a:avLst/>
                <a:gdLst>
                  <a:gd name="connsiteX0" fmla="*/ 450 w 197380"/>
                  <a:gd name="connsiteY0" fmla="*/ 0 h 159673"/>
                  <a:gd name="connsiteX1" fmla="*/ 450 w 197380"/>
                  <a:gd name="connsiteY1" fmla="*/ 21290 h 159673"/>
                  <a:gd name="connsiteX2" fmla="*/ 90932 w 197380"/>
                  <a:gd name="connsiteY2" fmla="*/ 159673 h 159673"/>
                  <a:gd name="connsiteX3" fmla="*/ 197381 w 197380"/>
                  <a:gd name="connsiteY3" fmla="*/ 31935 h 159673"/>
                  <a:gd name="connsiteX4" fmla="*/ 197381 w 197380"/>
                  <a:gd name="connsiteY4" fmla="*/ 10645 h 159673"/>
                  <a:gd name="connsiteX5" fmla="*/ 450 w 197380"/>
                  <a:gd name="connsiteY5" fmla="*/ 0 h 15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380" h="159673">
                    <a:moveTo>
                      <a:pt x="450" y="0"/>
                    </a:moveTo>
                    <a:cubicBezTo>
                      <a:pt x="450" y="5322"/>
                      <a:pt x="450" y="15967"/>
                      <a:pt x="450" y="21290"/>
                    </a:cubicBezTo>
                    <a:cubicBezTo>
                      <a:pt x="-4872" y="95804"/>
                      <a:pt x="37707" y="154351"/>
                      <a:pt x="90932" y="159673"/>
                    </a:cubicBezTo>
                    <a:cubicBezTo>
                      <a:pt x="144156" y="159673"/>
                      <a:pt x="192059" y="106449"/>
                      <a:pt x="197381" y="31935"/>
                    </a:cubicBezTo>
                    <a:cubicBezTo>
                      <a:pt x="197381" y="26612"/>
                      <a:pt x="197381" y="15967"/>
                      <a:pt x="197381" y="10645"/>
                    </a:cubicBezTo>
                    <a:cubicBezTo>
                      <a:pt x="133512" y="42580"/>
                      <a:pt x="48352" y="47902"/>
                      <a:pt x="450" y="0"/>
                    </a:cubicBezTo>
                    <a:close/>
                  </a:path>
                </a:pathLst>
              </a:custGeom>
              <a:solidFill>
                <a:srgbClr val="333332">
                  <a:alpha val="40000"/>
                </a:srgbClr>
              </a:solidFill>
              <a:ln w="53196"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F0D8F551-AC22-4D89-AFF1-3E393547CAE3}"/>
                  </a:ext>
                </a:extLst>
              </p:cNvPr>
              <p:cNvSpPr/>
              <p:nvPr/>
            </p:nvSpPr>
            <p:spPr>
              <a:xfrm rot="489119">
                <a:off x="2451286" y="6321992"/>
                <a:ext cx="63869" cy="85159"/>
              </a:xfrm>
              <a:custGeom>
                <a:avLst/>
                <a:gdLst>
                  <a:gd name="connsiteX0" fmla="*/ 63870 w 63869"/>
                  <a:gd name="connsiteY0" fmla="*/ 42580 h 85159"/>
                  <a:gd name="connsiteX1" fmla="*/ 31935 w 63869"/>
                  <a:gd name="connsiteY1" fmla="*/ 85159 h 85159"/>
                  <a:gd name="connsiteX2" fmla="*/ 0 w 63869"/>
                  <a:gd name="connsiteY2" fmla="*/ 42580 h 85159"/>
                  <a:gd name="connsiteX3" fmla="*/ 31935 w 63869"/>
                  <a:gd name="connsiteY3" fmla="*/ 0 h 85159"/>
                  <a:gd name="connsiteX4" fmla="*/ 63870 w 63869"/>
                  <a:gd name="connsiteY4" fmla="*/ 42580 h 85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69" h="85159">
                    <a:moveTo>
                      <a:pt x="63870" y="42580"/>
                    </a:moveTo>
                    <a:cubicBezTo>
                      <a:pt x="63870" y="66096"/>
                      <a:pt x="49572" y="85159"/>
                      <a:pt x="31935" y="85159"/>
                    </a:cubicBezTo>
                    <a:cubicBezTo>
                      <a:pt x="14298" y="85159"/>
                      <a:pt x="0" y="66096"/>
                      <a:pt x="0" y="42580"/>
                    </a:cubicBezTo>
                    <a:cubicBezTo>
                      <a:pt x="0" y="19064"/>
                      <a:pt x="14298" y="0"/>
                      <a:pt x="31935" y="0"/>
                    </a:cubicBezTo>
                    <a:cubicBezTo>
                      <a:pt x="49572" y="0"/>
                      <a:pt x="63870" y="19064"/>
                      <a:pt x="63870" y="42580"/>
                    </a:cubicBezTo>
                    <a:close/>
                  </a:path>
                </a:pathLst>
              </a:custGeom>
              <a:solidFill>
                <a:srgbClr val="FFFFFF"/>
              </a:solidFill>
              <a:ln w="53196"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82CC393C-5DE5-49A3-8A82-0FB34E942368}"/>
                  </a:ext>
                </a:extLst>
              </p:cNvPr>
              <p:cNvSpPr/>
              <p:nvPr/>
            </p:nvSpPr>
            <p:spPr>
              <a:xfrm rot="492960">
                <a:off x="2461511" y="6417863"/>
                <a:ext cx="31933" cy="42578"/>
              </a:xfrm>
              <a:custGeom>
                <a:avLst/>
                <a:gdLst>
                  <a:gd name="connsiteX0" fmla="*/ 31934 w 31933"/>
                  <a:gd name="connsiteY0" fmla="*/ 21289 h 42578"/>
                  <a:gd name="connsiteX1" fmla="*/ 15967 w 31933"/>
                  <a:gd name="connsiteY1" fmla="*/ 42578 h 42578"/>
                  <a:gd name="connsiteX2" fmla="*/ 0 w 31933"/>
                  <a:gd name="connsiteY2" fmla="*/ 21289 h 42578"/>
                  <a:gd name="connsiteX3" fmla="*/ 15967 w 31933"/>
                  <a:gd name="connsiteY3" fmla="*/ 0 h 42578"/>
                  <a:gd name="connsiteX4" fmla="*/ 31934 w 31933"/>
                  <a:gd name="connsiteY4" fmla="*/ 21289 h 42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933" h="42578">
                    <a:moveTo>
                      <a:pt x="31934" y="21289"/>
                    </a:moveTo>
                    <a:cubicBezTo>
                      <a:pt x="31934" y="33047"/>
                      <a:pt x="24785" y="42578"/>
                      <a:pt x="15967" y="42578"/>
                    </a:cubicBezTo>
                    <a:cubicBezTo>
                      <a:pt x="7149" y="42578"/>
                      <a:pt x="0" y="33047"/>
                      <a:pt x="0" y="21289"/>
                    </a:cubicBezTo>
                    <a:cubicBezTo>
                      <a:pt x="0" y="9531"/>
                      <a:pt x="7149" y="0"/>
                      <a:pt x="15967" y="0"/>
                    </a:cubicBezTo>
                    <a:cubicBezTo>
                      <a:pt x="24785" y="0"/>
                      <a:pt x="31934" y="9532"/>
                      <a:pt x="31934" y="21289"/>
                    </a:cubicBezTo>
                    <a:close/>
                  </a:path>
                </a:pathLst>
              </a:custGeom>
              <a:solidFill>
                <a:srgbClr val="FFFFFF"/>
              </a:solidFill>
              <a:ln w="53194" cap="flat">
                <a:noFill/>
                <a:prstDash val="solid"/>
                <a:miter/>
              </a:ln>
            </p:spPr>
            <p:txBody>
              <a:bodyPr rtlCol="0" anchor="ctr"/>
              <a:lstStyle/>
              <a:p>
                <a:endParaRPr lang="en-US"/>
              </a:p>
            </p:txBody>
          </p:sp>
        </p:grpSp>
        <p:grpSp>
          <p:nvGrpSpPr>
            <p:cNvPr id="246" name="Graphic 19">
              <a:extLst>
                <a:ext uri="{FF2B5EF4-FFF2-40B4-BE49-F238E27FC236}">
                  <a16:creationId xmlns:a16="http://schemas.microsoft.com/office/drawing/2014/main" id="{3E677EA5-A59C-4B3E-8B34-76C94403A390}"/>
                </a:ext>
              </a:extLst>
            </p:cNvPr>
            <p:cNvGrpSpPr/>
            <p:nvPr/>
          </p:nvGrpSpPr>
          <p:grpSpPr>
            <a:xfrm>
              <a:off x="2056148" y="6492096"/>
              <a:ext cx="125747" cy="222309"/>
              <a:chOff x="2056148" y="6492096"/>
              <a:chExt cx="125747" cy="222309"/>
            </a:xfrm>
          </p:grpSpPr>
          <p:sp>
            <p:nvSpPr>
              <p:cNvPr id="247" name="Freeform: Shape 246">
                <a:extLst>
                  <a:ext uri="{FF2B5EF4-FFF2-40B4-BE49-F238E27FC236}">
                    <a16:creationId xmlns:a16="http://schemas.microsoft.com/office/drawing/2014/main" id="{E5C9FD2A-DC00-4BAF-98F8-EC902409CB64}"/>
                  </a:ext>
                </a:extLst>
              </p:cNvPr>
              <p:cNvSpPr/>
              <p:nvPr/>
            </p:nvSpPr>
            <p:spPr>
              <a:xfrm>
                <a:off x="2057593" y="6625157"/>
                <a:ext cx="117454" cy="85159"/>
              </a:xfrm>
              <a:custGeom>
                <a:avLst/>
                <a:gdLst>
                  <a:gd name="connsiteX0" fmla="*/ 90002 w 117454"/>
                  <a:gd name="connsiteY0" fmla="*/ 42580 h 85159"/>
                  <a:gd name="connsiteX1" fmla="*/ 63390 w 117454"/>
                  <a:gd name="connsiteY1" fmla="*/ 37257 h 85159"/>
                  <a:gd name="connsiteX2" fmla="*/ 20811 w 117454"/>
                  <a:gd name="connsiteY2" fmla="*/ 21290 h 85159"/>
                  <a:gd name="connsiteX3" fmla="*/ 4843 w 117454"/>
                  <a:gd name="connsiteY3" fmla="*/ 0 h 85159"/>
                  <a:gd name="connsiteX4" fmla="*/ 36778 w 117454"/>
                  <a:gd name="connsiteY4" fmla="*/ 74514 h 85159"/>
                  <a:gd name="connsiteX5" fmla="*/ 74035 w 117454"/>
                  <a:gd name="connsiteY5" fmla="*/ 85159 h 85159"/>
                  <a:gd name="connsiteX6" fmla="*/ 90002 w 117454"/>
                  <a:gd name="connsiteY6" fmla="*/ 79837 h 85159"/>
                  <a:gd name="connsiteX7" fmla="*/ 116615 w 117454"/>
                  <a:gd name="connsiteY7" fmla="*/ 69192 h 85159"/>
                  <a:gd name="connsiteX8" fmla="*/ 90002 w 117454"/>
                  <a:gd name="connsiteY8" fmla="*/ 42580 h 8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454" h="85159">
                    <a:moveTo>
                      <a:pt x="90002" y="42580"/>
                    </a:moveTo>
                    <a:cubicBezTo>
                      <a:pt x="79358" y="42580"/>
                      <a:pt x="74035" y="37257"/>
                      <a:pt x="63390" y="37257"/>
                    </a:cubicBezTo>
                    <a:cubicBezTo>
                      <a:pt x="47423" y="37257"/>
                      <a:pt x="36778" y="31935"/>
                      <a:pt x="20811" y="21290"/>
                    </a:cubicBezTo>
                    <a:cubicBezTo>
                      <a:pt x="15488" y="15967"/>
                      <a:pt x="10166" y="10645"/>
                      <a:pt x="4843" y="0"/>
                    </a:cubicBezTo>
                    <a:cubicBezTo>
                      <a:pt x="-5802" y="26612"/>
                      <a:pt x="-479" y="63869"/>
                      <a:pt x="36778" y="74514"/>
                    </a:cubicBezTo>
                    <a:cubicBezTo>
                      <a:pt x="47423" y="79837"/>
                      <a:pt x="58068" y="79837"/>
                      <a:pt x="74035" y="85159"/>
                    </a:cubicBezTo>
                    <a:cubicBezTo>
                      <a:pt x="79358" y="85159"/>
                      <a:pt x="84680" y="85159"/>
                      <a:pt x="90002" y="79837"/>
                    </a:cubicBezTo>
                    <a:cubicBezTo>
                      <a:pt x="95325" y="79837"/>
                      <a:pt x="111292" y="74514"/>
                      <a:pt x="116615" y="69192"/>
                    </a:cubicBezTo>
                    <a:cubicBezTo>
                      <a:pt x="121937" y="53224"/>
                      <a:pt x="100647" y="42580"/>
                      <a:pt x="90002" y="42580"/>
                    </a:cubicBezTo>
                    <a:close/>
                  </a:path>
                </a:pathLst>
              </a:custGeom>
              <a:solidFill>
                <a:srgbClr val="F6BB93">
                  <a:alpha val="50000"/>
                </a:srgbClr>
              </a:solidFill>
              <a:ln w="53196"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1A179A5F-E719-4CBE-B4E7-275B12FABD25}"/>
                  </a:ext>
                </a:extLst>
              </p:cNvPr>
              <p:cNvSpPr/>
              <p:nvPr/>
            </p:nvSpPr>
            <p:spPr>
              <a:xfrm>
                <a:off x="2056148" y="6492096"/>
                <a:ext cx="125747" cy="222309"/>
              </a:xfrm>
              <a:custGeom>
                <a:avLst/>
                <a:gdLst>
                  <a:gd name="connsiteX0" fmla="*/ 123382 w 125747"/>
                  <a:gd name="connsiteY0" fmla="*/ 122416 h 222309"/>
                  <a:gd name="connsiteX1" fmla="*/ 75480 w 125747"/>
                  <a:gd name="connsiteY1" fmla="*/ 95804 h 222309"/>
                  <a:gd name="connsiteX2" fmla="*/ 107415 w 125747"/>
                  <a:gd name="connsiteY2" fmla="*/ 63869 h 222309"/>
                  <a:gd name="connsiteX3" fmla="*/ 86125 w 125747"/>
                  <a:gd name="connsiteY3" fmla="*/ 0 h 222309"/>
                  <a:gd name="connsiteX4" fmla="*/ 86125 w 125747"/>
                  <a:gd name="connsiteY4" fmla="*/ 0 h 222309"/>
                  <a:gd name="connsiteX5" fmla="*/ 96770 w 125747"/>
                  <a:gd name="connsiteY5" fmla="*/ 58547 h 222309"/>
                  <a:gd name="connsiteX6" fmla="*/ 59513 w 125747"/>
                  <a:gd name="connsiteY6" fmla="*/ 90482 h 222309"/>
                  <a:gd name="connsiteX7" fmla="*/ 59513 w 125747"/>
                  <a:gd name="connsiteY7" fmla="*/ 90482 h 222309"/>
                  <a:gd name="connsiteX8" fmla="*/ 48868 w 125747"/>
                  <a:gd name="connsiteY8" fmla="*/ 90482 h 222309"/>
                  <a:gd name="connsiteX9" fmla="*/ 966 w 125747"/>
                  <a:gd name="connsiteY9" fmla="*/ 143706 h 222309"/>
                  <a:gd name="connsiteX10" fmla="*/ 118060 w 125747"/>
                  <a:gd name="connsiteY10" fmla="*/ 212898 h 222309"/>
                  <a:gd name="connsiteX11" fmla="*/ 118060 w 125747"/>
                  <a:gd name="connsiteY11" fmla="*/ 207575 h 222309"/>
                  <a:gd name="connsiteX12" fmla="*/ 16933 w 125747"/>
                  <a:gd name="connsiteY12" fmla="*/ 143706 h 222309"/>
                  <a:gd name="connsiteX13" fmla="*/ 123382 w 125747"/>
                  <a:gd name="connsiteY13" fmla="*/ 122416 h 222309"/>
                  <a:gd name="connsiteX14" fmla="*/ 123382 w 125747"/>
                  <a:gd name="connsiteY14" fmla="*/ 122416 h 2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5747" h="222309">
                    <a:moveTo>
                      <a:pt x="123382" y="122416"/>
                    </a:moveTo>
                    <a:cubicBezTo>
                      <a:pt x="107415" y="111771"/>
                      <a:pt x="91448" y="101126"/>
                      <a:pt x="75480" y="95804"/>
                    </a:cubicBezTo>
                    <a:cubicBezTo>
                      <a:pt x="91448" y="90482"/>
                      <a:pt x="102092" y="79837"/>
                      <a:pt x="107415" y="63869"/>
                    </a:cubicBezTo>
                    <a:cubicBezTo>
                      <a:pt x="112737" y="42580"/>
                      <a:pt x="102092" y="15967"/>
                      <a:pt x="86125" y="0"/>
                    </a:cubicBezTo>
                    <a:cubicBezTo>
                      <a:pt x="86125" y="0"/>
                      <a:pt x="80803" y="0"/>
                      <a:pt x="86125" y="0"/>
                    </a:cubicBezTo>
                    <a:cubicBezTo>
                      <a:pt x="96770" y="15967"/>
                      <a:pt x="102092" y="37257"/>
                      <a:pt x="96770" y="58547"/>
                    </a:cubicBezTo>
                    <a:cubicBezTo>
                      <a:pt x="91448" y="74514"/>
                      <a:pt x="70158" y="79837"/>
                      <a:pt x="59513" y="90482"/>
                    </a:cubicBezTo>
                    <a:cubicBezTo>
                      <a:pt x="59513" y="90482"/>
                      <a:pt x="59513" y="90482"/>
                      <a:pt x="59513" y="90482"/>
                    </a:cubicBezTo>
                    <a:cubicBezTo>
                      <a:pt x="54190" y="90482"/>
                      <a:pt x="54190" y="90482"/>
                      <a:pt x="48868" y="90482"/>
                    </a:cubicBezTo>
                    <a:cubicBezTo>
                      <a:pt x="22256" y="95804"/>
                      <a:pt x="966" y="117094"/>
                      <a:pt x="966" y="143706"/>
                    </a:cubicBezTo>
                    <a:cubicBezTo>
                      <a:pt x="-9679" y="207575"/>
                      <a:pt x="70158" y="239510"/>
                      <a:pt x="118060" y="212898"/>
                    </a:cubicBezTo>
                    <a:cubicBezTo>
                      <a:pt x="118060" y="212898"/>
                      <a:pt x="118060" y="207575"/>
                      <a:pt x="118060" y="207575"/>
                    </a:cubicBezTo>
                    <a:cubicBezTo>
                      <a:pt x="75480" y="218220"/>
                      <a:pt x="6288" y="196931"/>
                      <a:pt x="16933" y="143706"/>
                    </a:cubicBezTo>
                    <a:cubicBezTo>
                      <a:pt x="27578" y="85159"/>
                      <a:pt x="91448" y="117094"/>
                      <a:pt x="123382" y="122416"/>
                    </a:cubicBezTo>
                    <a:cubicBezTo>
                      <a:pt x="123382" y="127739"/>
                      <a:pt x="128705" y="122416"/>
                      <a:pt x="123382" y="122416"/>
                    </a:cubicBezTo>
                    <a:close/>
                  </a:path>
                </a:pathLst>
              </a:custGeom>
              <a:solidFill>
                <a:srgbClr val="C68267"/>
              </a:solidFill>
              <a:ln w="53196"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2C3F1050-CD31-4DA1-A1FA-937DA5B52BC8}"/>
                  </a:ext>
                </a:extLst>
              </p:cNvPr>
              <p:cNvSpPr/>
              <p:nvPr/>
            </p:nvSpPr>
            <p:spPr>
              <a:xfrm>
                <a:off x="2072258" y="6609189"/>
                <a:ext cx="60427" cy="42579"/>
              </a:xfrm>
              <a:custGeom>
                <a:avLst/>
                <a:gdLst>
                  <a:gd name="connsiteX0" fmla="*/ 38081 w 60427"/>
                  <a:gd name="connsiteY0" fmla="*/ 0 h 42579"/>
                  <a:gd name="connsiteX1" fmla="*/ 38081 w 60427"/>
                  <a:gd name="connsiteY1" fmla="*/ 0 h 42579"/>
                  <a:gd name="connsiteX2" fmla="*/ 6146 w 60427"/>
                  <a:gd name="connsiteY2" fmla="*/ 10645 h 42579"/>
                  <a:gd name="connsiteX3" fmla="*/ 6146 w 60427"/>
                  <a:gd name="connsiteY3" fmla="*/ 37257 h 42579"/>
                  <a:gd name="connsiteX4" fmla="*/ 32758 w 60427"/>
                  <a:gd name="connsiteY4" fmla="*/ 42580 h 42579"/>
                  <a:gd name="connsiteX5" fmla="*/ 59370 w 60427"/>
                  <a:gd name="connsiteY5" fmla="*/ 26612 h 42579"/>
                  <a:gd name="connsiteX6" fmla="*/ 38081 w 60427"/>
                  <a:gd name="connsiteY6" fmla="*/ 0 h 4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427" h="42579">
                    <a:moveTo>
                      <a:pt x="38081" y="0"/>
                    </a:moveTo>
                    <a:cubicBezTo>
                      <a:pt x="38081" y="0"/>
                      <a:pt x="32758" y="0"/>
                      <a:pt x="38081" y="0"/>
                    </a:cubicBezTo>
                    <a:cubicBezTo>
                      <a:pt x="22113" y="0"/>
                      <a:pt x="16791" y="5322"/>
                      <a:pt x="6146" y="10645"/>
                    </a:cubicBezTo>
                    <a:cubicBezTo>
                      <a:pt x="823" y="15967"/>
                      <a:pt x="-4499" y="31935"/>
                      <a:pt x="6146" y="37257"/>
                    </a:cubicBezTo>
                    <a:cubicBezTo>
                      <a:pt x="11468" y="42580"/>
                      <a:pt x="22113" y="42580"/>
                      <a:pt x="32758" y="42580"/>
                    </a:cubicBezTo>
                    <a:cubicBezTo>
                      <a:pt x="43403" y="42580"/>
                      <a:pt x="54048" y="37257"/>
                      <a:pt x="59370" y="26612"/>
                    </a:cubicBezTo>
                    <a:cubicBezTo>
                      <a:pt x="64693" y="10645"/>
                      <a:pt x="48725" y="0"/>
                      <a:pt x="38081" y="0"/>
                    </a:cubicBezTo>
                    <a:close/>
                  </a:path>
                </a:pathLst>
              </a:custGeom>
              <a:solidFill>
                <a:srgbClr val="FCD4C6">
                  <a:alpha val="70000"/>
                </a:srgbClr>
              </a:solidFill>
              <a:ln w="53196" cap="flat">
                <a:noFill/>
                <a:prstDash val="solid"/>
                <a:miter/>
              </a:ln>
            </p:spPr>
            <p:txBody>
              <a:bodyPr rtlCol="0" anchor="ctr"/>
              <a:lstStyle/>
              <a:p>
                <a:endParaRPr lang="en-US"/>
              </a:p>
            </p:txBody>
          </p:sp>
          <p:sp>
            <p:nvSpPr>
              <p:cNvPr id="250" name="Freeform: Shape 249">
                <a:extLst>
                  <a:ext uri="{FF2B5EF4-FFF2-40B4-BE49-F238E27FC236}">
                    <a16:creationId xmlns:a16="http://schemas.microsoft.com/office/drawing/2014/main" id="{FC93DB84-950C-43F6-828D-54A6547C3F21}"/>
                  </a:ext>
                </a:extLst>
              </p:cNvPr>
              <p:cNvSpPr/>
              <p:nvPr/>
            </p:nvSpPr>
            <p:spPr>
              <a:xfrm>
                <a:off x="2148926" y="6619834"/>
                <a:ext cx="19959" cy="18171"/>
              </a:xfrm>
              <a:custGeom>
                <a:avLst/>
                <a:gdLst>
                  <a:gd name="connsiteX0" fmla="*/ 19959 w 19959"/>
                  <a:gd name="connsiteY0" fmla="*/ 5322 h 18171"/>
                  <a:gd name="connsiteX1" fmla="*/ 3992 w 19959"/>
                  <a:gd name="connsiteY1" fmla="*/ 0 h 18171"/>
                  <a:gd name="connsiteX2" fmla="*/ 3992 w 19959"/>
                  <a:gd name="connsiteY2" fmla="*/ 10645 h 18171"/>
                  <a:gd name="connsiteX3" fmla="*/ 3992 w 19959"/>
                  <a:gd name="connsiteY3" fmla="*/ 10645 h 18171"/>
                  <a:gd name="connsiteX4" fmla="*/ 19959 w 19959"/>
                  <a:gd name="connsiteY4" fmla="*/ 15967 h 18171"/>
                  <a:gd name="connsiteX5" fmla="*/ 19959 w 19959"/>
                  <a:gd name="connsiteY5" fmla="*/ 5322 h 18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59" h="18171">
                    <a:moveTo>
                      <a:pt x="19959" y="5322"/>
                    </a:moveTo>
                    <a:cubicBezTo>
                      <a:pt x="14637" y="0"/>
                      <a:pt x="9314" y="0"/>
                      <a:pt x="3992" y="0"/>
                    </a:cubicBezTo>
                    <a:cubicBezTo>
                      <a:pt x="-1331" y="0"/>
                      <a:pt x="-1331" y="10645"/>
                      <a:pt x="3992" y="10645"/>
                    </a:cubicBezTo>
                    <a:cubicBezTo>
                      <a:pt x="3992" y="10645"/>
                      <a:pt x="3992" y="10645"/>
                      <a:pt x="3992" y="10645"/>
                    </a:cubicBezTo>
                    <a:cubicBezTo>
                      <a:pt x="9314" y="15967"/>
                      <a:pt x="19959" y="21290"/>
                      <a:pt x="19959" y="15967"/>
                    </a:cubicBezTo>
                    <a:cubicBezTo>
                      <a:pt x="19959" y="10645"/>
                      <a:pt x="19959" y="5322"/>
                      <a:pt x="19959" y="5322"/>
                    </a:cubicBezTo>
                    <a:close/>
                  </a:path>
                </a:pathLst>
              </a:custGeom>
              <a:solidFill>
                <a:srgbClr val="FCD4C6">
                  <a:alpha val="70000"/>
                </a:srgbClr>
              </a:solidFill>
              <a:ln w="53196" cap="flat">
                <a:noFill/>
                <a:prstDash val="solid"/>
                <a:miter/>
              </a:ln>
            </p:spPr>
            <p:txBody>
              <a:bodyPr rtlCol="0" anchor="ctr"/>
              <a:lstStyle/>
              <a:p>
                <a:endParaRPr lang="en-US"/>
              </a:p>
            </p:txBody>
          </p:sp>
        </p:grpSp>
        <p:grpSp>
          <p:nvGrpSpPr>
            <p:cNvPr id="251" name="Graphic 19">
              <a:extLst>
                <a:ext uri="{FF2B5EF4-FFF2-40B4-BE49-F238E27FC236}">
                  <a16:creationId xmlns:a16="http://schemas.microsoft.com/office/drawing/2014/main" id="{F65830BE-4A30-4474-AA6F-647960DEF7E6}"/>
                </a:ext>
              </a:extLst>
            </p:cNvPr>
            <p:cNvGrpSpPr/>
            <p:nvPr/>
          </p:nvGrpSpPr>
          <p:grpSpPr>
            <a:xfrm>
              <a:off x="2381545" y="5991786"/>
              <a:ext cx="287650" cy="121085"/>
              <a:chOff x="2381545" y="5991786"/>
              <a:chExt cx="287650" cy="121085"/>
            </a:xfrm>
          </p:grpSpPr>
          <p:sp>
            <p:nvSpPr>
              <p:cNvPr id="252" name="Freeform: Shape 251">
                <a:extLst>
                  <a:ext uri="{FF2B5EF4-FFF2-40B4-BE49-F238E27FC236}">
                    <a16:creationId xmlns:a16="http://schemas.microsoft.com/office/drawing/2014/main" id="{B4972D0B-A49B-474F-8B78-90F599C52D8A}"/>
                  </a:ext>
                </a:extLst>
              </p:cNvPr>
              <p:cNvSpPr/>
              <p:nvPr/>
            </p:nvSpPr>
            <p:spPr>
              <a:xfrm>
                <a:off x="2381545" y="5991786"/>
                <a:ext cx="287650" cy="121085"/>
              </a:xfrm>
              <a:custGeom>
                <a:avLst/>
                <a:gdLst>
                  <a:gd name="connsiteX0" fmla="*/ 287651 w 287650"/>
                  <a:gd name="connsiteY0" fmla="*/ 95804 h 121085"/>
                  <a:gd name="connsiteX1" fmla="*/ 271683 w 287650"/>
                  <a:gd name="connsiteY1" fmla="*/ 58547 h 121085"/>
                  <a:gd name="connsiteX2" fmla="*/ 234426 w 287650"/>
                  <a:gd name="connsiteY2" fmla="*/ 31935 h 121085"/>
                  <a:gd name="connsiteX3" fmla="*/ 133299 w 287650"/>
                  <a:gd name="connsiteY3" fmla="*/ 0 h 121085"/>
                  <a:gd name="connsiteX4" fmla="*/ 238 w 287650"/>
                  <a:gd name="connsiteY4" fmla="*/ 79837 h 121085"/>
                  <a:gd name="connsiteX5" fmla="*/ 238 w 287650"/>
                  <a:gd name="connsiteY5" fmla="*/ 90482 h 121085"/>
                  <a:gd name="connsiteX6" fmla="*/ 32173 w 287650"/>
                  <a:gd name="connsiteY6" fmla="*/ 106449 h 121085"/>
                  <a:gd name="connsiteX7" fmla="*/ 207814 w 287650"/>
                  <a:gd name="connsiteY7" fmla="*/ 106449 h 121085"/>
                  <a:gd name="connsiteX8" fmla="*/ 287651 w 287650"/>
                  <a:gd name="connsiteY8" fmla="*/ 95804 h 12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650" h="121085">
                    <a:moveTo>
                      <a:pt x="287651" y="95804"/>
                    </a:moveTo>
                    <a:cubicBezTo>
                      <a:pt x="287651" y="85159"/>
                      <a:pt x="282328" y="69192"/>
                      <a:pt x="271683" y="58547"/>
                    </a:cubicBezTo>
                    <a:cubicBezTo>
                      <a:pt x="261038" y="47902"/>
                      <a:pt x="250394" y="37257"/>
                      <a:pt x="234426" y="31935"/>
                    </a:cubicBezTo>
                    <a:cubicBezTo>
                      <a:pt x="202491" y="15967"/>
                      <a:pt x="165234" y="0"/>
                      <a:pt x="133299" y="0"/>
                    </a:cubicBezTo>
                    <a:cubicBezTo>
                      <a:pt x="80075" y="0"/>
                      <a:pt x="-5084" y="26612"/>
                      <a:pt x="238" y="79837"/>
                    </a:cubicBezTo>
                    <a:cubicBezTo>
                      <a:pt x="238" y="85159"/>
                      <a:pt x="238" y="85159"/>
                      <a:pt x="238" y="90482"/>
                    </a:cubicBezTo>
                    <a:cubicBezTo>
                      <a:pt x="5560" y="101127"/>
                      <a:pt x="16205" y="106449"/>
                      <a:pt x="32173" y="106449"/>
                    </a:cubicBezTo>
                    <a:cubicBezTo>
                      <a:pt x="90720" y="101127"/>
                      <a:pt x="154589" y="63869"/>
                      <a:pt x="207814" y="106449"/>
                    </a:cubicBezTo>
                    <a:cubicBezTo>
                      <a:pt x="234426" y="122416"/>
                      <a:pt x="282328" y="133061"/>
                      <a:pt x="287651" y="95804"/>
                    </a:cubicBezTo>
                    <a:close/>
                  </a:path>
                </a:pathLst>
              </a:custGeom>
              <a:solidFill>
                <a:srgbClr val="141414"/>
              </a:solidFill>
              <a:ln w="53196"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76EE34B6-FDA6-4002-AA62-CF1F28722281}"/>
                  </a:ext>
                </a:extLst>
              </p:cNvPr>
              <p:cNvSpPr/>
              <p:nvPr/>
            </p:nvSpPr>
            <p:spPr>
              <a:xfrm>
                <a:off x="2450975" y="6002215"/>
                <a:ext cx="188490" cy="58762"/>
              </a:xfrm>
              <a:custGeom>
                <a:avLst/>
                <a:gdLst>
                  <a:gd name="connsiteX0" fmla="*/ 186286 w 188490"/>
                  <a:gd name="connsiteY0" fmla="*/ 53440 h 58762"/>
                  <a:gd name="connsiteX1" fmla="*/ 106449 w 188490"/>
                  <a:gd name="connsiteY1" fmla="*/ 5538 h 58762"/>
                  <a:gd name="connsiteX2" fmla="*/ 0 w 188490"/>
                  <a:gd name="connsiteY2" fmla="*/ 16183 h 58762"/>
                  <a:gd name="connsiteX3" fmla="*/ 0 w 188490"/>
                  <a:gd name="connsiteY3" fmla="*/ 16183 h 58762"/>
                  <a:gd name="connsiteX4" fmla="*/ 95804 w 188490"/>
                  <a:gd name="connsiteY4" fmla="*/ 16183 h 58762"/>
                  <a:gd name="connsiteX5" fmla="*/ 180964 w 188490"/>
                  <a:gd name="connsiteY5" fmla="*/ 58763 h 58762"/>
                  <a:gd name="connsiteX6" fmla="*/ 186286 w 188490"/>
                  <a:gd name="connsiteY6" fmla="*/ 53440 h 5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490" h="58762">
                    <a:moveTo>
                      <a:pt x="186286" y="53440"/>
                    </a:moveTo>
                    <a:cubicBezTo>
                      <a:pt x="170319" y="26828"/>
                      <a:pt x="133061" y="16183"/>
                      <a:pt x="106449" y="5538"/>
                    </a:cubicBezTo>
                    <a:cubicBezTo>
                      <a:pt x="69192" y="-5107"/>
                      <a:pt x="31935" y="216"/>
                      <a:pt x="0" y="16183"/>
                    </a:cubicBezTo>
                    <a:cubicBezTo>
                      <a:pt x="0" y="16183"/>
                      <a:pt x="0" y="16183"/>
                      <a:pt x="0" y="16183"/>
                    </a:cubicBezTo>
                    <a:cubicBezTo>
                      <a:pt x="31935" y="16183"/>
                      <a:pt x="63869" y="5538"/>
                      <a:pt x="95804" y="16183"/>
                    </a:cubicBezTo>
                    <a:cubicBezTo>
                      <a:pt x="127739" y="26828"/>
                      <a:pt x="154351" y="42795"/>
                      <a:pt x="180964" y="58763"/>
                    </a:cubicBezTo>
                    <a:cubicBezTo>
                      <a:pt x="186286" y="58763"/>
                      <a:pt x="191608" y="53440"/>
                      <a:pt x="186286" y="53440"/>
                    </a:cubicBezTo>
                    <a:close/>
                  </a:path>
                </a:pathLst>
              </a:custGeom>
              <a:solidFill>
                <a:srgbClr val="3B3B3B">
                  <a:alpha val="30000"/>
                </a:srgbClr>
              </a:solidFill>
              <a:ln w="53196" cap="flat">
                <a:noFill/>
                <a:prstDash val="solid"/>
                <a:miter/>
              </a:ln>
            </p:spPr>
            <p:txBody>
              <a:bodyPr rtlCol="0" anchor="ctr"/>
              <a:lstStyle/>
              <a:p>
                <a:endParaRPr lang="en-US"/>
              </a:p>
            </p:txBody>
          </p:sp>
        </p:grpSp>
        <p:grpSp>
          <p:nvGrpSpPr>
            <p:cNvPr id="254" name="Graphic 19">
              <a:extLst>
                <a:ext uri="{FF2B5EF4-FFF2-40B4-BE49-F238E27FC236}">
                  <a16:creationId xmlns:a16="http://schemas.microsoft.com/office/drawing/2014/main" id="{2068E712-4F59-45A4-AB4B-F9837A814E83}"/>
                </a:ext>
              </a:extLst>
            </p:cNvPr>
            <p:cNvGrpSpPr/>
            <p:nvPr/>
          </p:nvGrpSpPr>
          <p:grpSpPr>
            <a:xfrm>
              <a:off x="1647284" y="6029043"/>
              <a:ext cx="255477" cy="104525"/>
              <a:chOff x="1647284" y="6029043"/>
              <a:chExt cx="255477" cy="104525"/>
            </a:xfrm>
          </p:grpSpPr>
          <p:sp>
            <p:nvSpPr>
              <p:cNvPr id="255" name="Freeform: Shape 254">
                <a:extLst>
                  <a:ext uri="{FF2B5EF4-FFF2-40B4-BE49-F238E27FC236}">
                    <a16:creationId xmlns:a16="http://schemas.microsoft.com/office/drawing/2014/main" id="{0047960B-54CD-4272-BA41-25D6E11F967D}"/>
                  </a:ext>
                </a:extLst>
              </p:cNvPr>
              <p:cNvSpPr/>
              <p:nvPr/>
            </p:nvSpPr>
            <p:spPr>
              <a:xfrm>
                <a:off x="1647284" y="6029043"/>
                <a:ext cx="255477" cy="104525"/>
              </a:xfrm>
              <a:custGeom>
                <a:avLst/>
                <a:gdLst>
                  <a:gd name="connsiteX0" fmla="*/ 255478 w 255477"/>
                  <a:gd name="connsiteY0" fmla="*/ 85159 h 104525"/>
                  <a:gd name="connsiteX1" fmla="*/ 244833 w 255477"/>
                  <a:gd name="connsiteY1" fmla="*/ 53224 h 104525"/>
                  <a:gd name="connsiteX2" fmla="*/ 212898 w 255477"/>
                  <a:gd name="connsiteY2" fmla="*/ 26612 h 104525"/>
                  <a:gd name="connsiteX3" fmla="*/ 122417 w 255477"/>
                  <a:gd name="connsiteY3" fmla="*/ 0 h 104525"/>
                  <a:gd name="connsiteX4" fmla="*/ 0 w 255477"/>
                  <a:gd name="connsiteY4" fmla="*/ 74514 h 104525"/>
                  <a:gd name="connsiteX5" fmla="*/ 0 w 255477"/>
                  <a:gd name="connsiteY5" fmla="*/ 85159 h 104525"/>
                  <a:gd name="connsiteX6" fmla="*/ 31935 w 255477"/>
                  <a:gd name="connsiteY6" fmla="*/ 95804 h 104525"/>
                  <a:gd name="connsiteX7" fmla="*/ 191608 w 255477"/>
                  <a:gd name="connsiteY7" fmla="*/ 95804 h 104525"/>
                  <a:gd name="connsiteX8" fmla="*/ 255478 w 255477"/>
                  <a:gd name="connsiteY8" fmla="*/ 85159 h 10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477" h="104525">
                    <a:moveTo>
                      <a:pt x="255478" y="85159"/>
                    </a:moveTo>
                    <a:cubicBezTo>
                      <a:pt x="255478" y="74514"/>
                      <a:pt x="250155" y="58547"/>
                      <a:pt x="244833" y="53224"/>
                    </a:cubicBezTo>
                    <a:cubicBezTo>
                      <a:pt x="239511" y="42580"/>
                      <a:pt x="223543" y="31935"/>
                      <a:pt x="212898" y="26612"/>
                    </a:cubicBezTo>
                    <a:cubicBezTo>
                      <a:pt x="186286" y="10645"/>
                      <a:pt x="154351" y="0"/>
                      <a:pt x="122417" y="0"/>
                    </a:cubicBezTo>
                    <a:cubicBezTo>
                      <a:pt x="74514" y="0"/>
                      <a:pt x="0" y="21290"/>
                      <a:pt x="0" y="74514"/>
                    </a:cubicBezTo>
                    <a:cubicBezTo>
                      <a:pt x="0" y="79837"/>
                      <a:pt x="0" y="79837"/>
                      <a:pt x="0" y="85159"/>
                    </a:cubicBezTo>
                    <a:cubicBezTo>
                      <a:pt x="0" y="95804"/>
                      <a:pt x="10645" y="101126"/>
                      <a:pt x="31935" y="95804"/>
                    </a:cubicBezTo>
                    <a:cubicBezTo>
                      <a:pt x="85159" y="90482"/>
                      <a:pt x="138384" y="58547"/>
                      <a:pt x="191608" y="95804"/>
                    </a:cubicBezTo>
                    <a:cubicBezTo>
                      <a:pt x="207576" y="106449"/>
                      <a:pt x="250155" y="111771"/>
                      <a:pt x="255478" y="85159"/>
                    </a:cubicBezTo>
                    <a:close/>
                  </a:path>
                </a:pathLst>
              </a:custGeom>
              <a:solidFill>
                <a:srgbClr val="141414"/>
              </a:solidFill>
              <a:ln w="53196"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1C17D826-B534-47A9-ACDD-A68CBAC74196}"/>
                  </a:ext>
                </a:extLst>
              </p:cNvPr>
              <p:cNvSpPr/>
              <p:nvPr/>
            </p:nvSpPr>
            <p:spPr>
              <a:xfrm>
                <a:off x="1705831" y="6034150"/>
                <a:ext cx="170318" cy="53440"/>
              </a:xfrm>
              <a:custGeom>
                <a:avLst/>
                <a:gdLst>
                  <a:gd name="connsiteX0" fmla="*/ 170319 w 170318"/>
                  <a:gd name="connsiteY0" fmla="*/ 48118 h 53440"/>
                  <a:gd name="connsiteX1" fmla="*/ 95804 w 170318"/>
                  <a:gd name="connsiteY1" fmla="*/ 5538 h 53440"/>
                  <a:gd name="connsiteX2" fmla="*/ 0 w 170318"/>
                  <a:gd name="connsiteY2" fmla="*/ 16183 h 53440"/>
                  <a:gd name="connsiteX3" fmla="*/ 0 w 170318"/>
                  <a:gd name="connsiteY3" fmla="*/ 16183 h 53440"/>
                  <a:gd name="connsiteX4" fmla="*/ 85159 w 170318"/>
                  <a:gd name="connsiteY4" fmla="*/ 16183 h 53440"/>
                  <a:gd name="connsiteX5" fmla="*/ 164996 w 170318"/>
                  <a:gd name="connsiteY5" fmla="*/ 53440 h 53440"/>
                  <a:gd name="connsiteX6" fmla="*/ 170319 w 170318"/>
                  <a:gd name="connsiteY6" fmla="*/ 48118 h 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0318" h="53440">
                    <a:moveTo>
                      <a:pt x="170319" y="48118"/>
                    </a:moveTo>
                    <a:cubicBezTo>
                      <a:pt x="154351" y="26828"/>
                      <a:pt x="122416" y="16183"/>
                      <a:pt x="95804" y="5538"/>
                    </a:cubicBezTo>
                    <a:cubicBezTo>
                      <a:pt x="63869" y="-5107"/>
                      <a:pt x="26612" y="216"/>
                      <a:pt x="0" y="16183"/>
                    </a:cubicBezTo>
                    <a:cubicBezTo>
                      <a:pt x="0" y="16183"/>
                      <a:pt x="0" y="16183"/>
                      <a:pt x="0" y="16183"/>
                    </a:cubicBezTo>
                    <a:cubicBezTo>
                      <a:pt x="31935" y="16183"/>
                      <a:pt x="53225" y="5538"/>
                      <a:pt x="85159" y="16183"/>
                    </a:cubicBezTo>
                    <a:cubicBezTo>
                      <a:pt x="117094" y="21505"/>
                      <a:pt x="138384" y="37473"/>
                      <a:pt x="164996" y="53440"/>
                    </a:cubicBezTo>
                    <a:cubicBezTo>
                      <a:pt x="164996" y="53440"/>
                      <a:pt x="170319" y="48118"/>
                      <a:pt x="170319" y="48118"/>
                    </a:cubicBezTo>
                    <a:close/>
                  </a:path>
                </a:pathLst>
              </a:custGeom>
              <a:solidFill>
                <a:srgbClr val="3B3B3B">
                  <a:alpha val="30000"/>
                </a:srgbClr>
              </a:solidFill>
              <a:ln w="53196" cap="flat">
                <a:noFill/>
                <a:prstDash val="solid"/>
                <a:miter/>
              </a:ln>
            </p:spPr>
            <p:txBody>
              <a:bodyPr rtlCol="0" anchor="ctr"/>
              <a:lstStyle/>
              <a:p>
                <a:endParaRPr lang="en-US"/>
              </a:p>
            </p:txBody>
          </p:sp>
        </p:grpSp>
        <p:grpSp>
          <p:nvGrpSpPr>
            <p:cNvPr id="257" name="Graphic 19">
              <a:extLst>
                <a:ext uri="{FF2B5EF4-FFF2-40B4-BE49-F238E27FC236}">
                  <a16:creationId xmlns:a16="http://schemas.microsoft.com/office/drawing/2014/main" id="{05982346-693C-4ED0-A48B-BE9A372F849C}"/>
                </a:ext>
              </a:extLst>
            </p:cNvPr>
            <p:cNvGrpSpPr/>
            <p:nvPr/>
          </p:nvGrpSpPr>
          <p:grpSpPr>
            <a:xfrm>
              <a:off x="1636640" y="6534675"/>
              <a:ext cx="1080458" cy="106448"/>
              <a:chOff x="1636640" y="6534675"/>
              <a:chExt cx="1080458" cy="106448"/>
            </a:xfrm>
            <a:solidFill>
              <a:srgbClr val="C68267"/>
            </a:solidFill>
          </p:grpSpPr>
          <p:sp>
            <p:nvSpPr>
              <p:cNvPr id="258" name="Freeform: Shape 257">
                <a:extLst>
                  <a:ext uri="{FF2B5EF4-FFF2-40B4-BE49-F238E27FC236}">
                    <a16:creationId xmlns:a16="http://schemas.microsoft.com/office/drawing/2014/main" id="{70074A34-C8A6-4938-B214-F58F19730744}"/>
                  </a:ext>
                </a:extLst>
              </p:cNvPr>
              <p:cNvSpPr/>
              <p:nvPr/>
            </p:nvSpPr>
            <p:spPr>
              <a:xfrm>
                <a:off x="1636640" y="6553599"/>
                <a:ext cx="143706" cy="87524"/>
              </a:xfrm>
              <a:custGeom>
                <a:avLst/>
                <a:gdLst>
                  <a:gd name="connsiteX0" fmla="*/ 0 w 143706"/>
                  <a:gd name="connsiteY0" fmla="*/ 2366 h 87524"/>
                  <a:gd name="connsiteX1" fmla="*/ 26612 w 143706"/>
                  <a:gd name="connsiteY1" fmla="*/ 2366 h 87524"/>
                  <a:gd name="connsiteX2" fmla="*/ 53225 w 143706"/>
                  <a:gd name="connsiteY2" fmla="*/ 7688 h 87524"/>
                  <a:gd name="connsiteX3" fmla="*/ 85159 w 143706"/>
                  <a:gd name="connsiteY3" fmla="*/ 23655 h 87524"/>
                  <a:gd name="connsiteX4" fmla="*/ 111772 w 143706"/>
                  <a:gd name="connsiteY4" fmla="*/ 44945 h 87524"/>
                  <a:gd name="connsiteX5" fmla="*/ 127739 w 143706"/>
                  <a:gd name="connsiteY5" fmla="*/ 66235 h 87524"/>
                  <a:gd name="connsiteX6" fmla="*/ 138384 w 143706"/>
                  <a:gd name="connsiteY6" fmla="*/ 82202 h 87524"/>
                  <a:gd name="connsiteX7" fmla="*/ 143706 w 143706"/>
                  <a:gd name="connsiteY7" fmla="*/ 87525 h 87524"/>
                  <a:gd name="connsiteX8" fmla="*/ 138384 w 143706"/>
                  <a:gd name="connsiteY8" fmla="*/ 82202 h 87524"/>
                  <a:gd name="connsiteX9" fmla="*/ 122417 w 143706"/>
                  <a:gd name="connsiteY9" fmla="*/ 66235 h 87524"/>
                  <a:gd name="connsiteX10" fmla="*/ 111772 w 143706"/>
                  <a:gd name="connsiteY10" fmla="*/ 55590 h 87524"/>
                  <a:gd name="connsiteX11" fmla="*/ 101127 w 143706"/>
                  <a:gd name="connsiteY11" fmla="*/ 44945 h 87524"/>
                  <a:gd name="connsiteX12" fmla="*/ 74514 w 143706"/>
                  <a:gd name="connsiteY12" fmla="*/ 23655 h 87524"/>
                  <a:gd name="connsiteX13" fmla="*/ 58547 w 143706"/>
                  <a:gd name="connsiteY13" fmla="*/ 13010 h 87524"/>
                  <a:gd name="connsiteX14" fmla="*/ 42580 w 143706"/>
                  <a:gd name="connsiteY14" fmla="*/ 7688 h 87524"/>
                  <a:gd name="connsiteX15" fmla="*/ 26612 w 143706"/>
                  <a:gd name="connsiteY15" fmla="*/ 7688 h 87524"/>
                  <a:gd name="connsiteX16" fmla="*/ 0 w 143706"/>
                  <a:gd name="connsiteY16" fmla="*/ 2366 h 8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706" h="87524">
                    <a:moveTo>
                      <a:pt x="0" y="2366"/>
                    </a:moveTo>
                    <a:cubicBezTo>
                      <a:pt x="0" y="2366"/>
                      <a:pt x="10645" y="-2957"/>
                      <a:pt x="26612" y="2366"/>
                    </a:cubicBezTo>
                    <a:cubicBezTo>
                      <a:pt x="37257" y="2366"/>
                      <a:pt x="47902" y="7688"/>
                      <a:pt x="53225" y="7688"/>
                    </a:cubicBezTo>
                    <a:cubicBezTo>
                      <a:pt x="63869" y="13010"/>
                      <a:pt x="74514" y="18333"/>
                      <a:pt x="85159" y="23655"/>
                    </a:cubicBezTo>
                    <a:cubicBezTo>
                      <a:pt x="95804" y="28978"/>
                      <a:pt x="101127" y="39623"/>
                      <a:pt x="111772" y="44945"/>
                    </a:cubicBezTo>
                    <a:cubicBezTo>
                      <a:pt x="117094" y="50268"/>
                      <a:pt x="127739" y="60912"/>
                      <a:pt x="127739" y="66235"/>
                    </a:cubicBezTo>
                    <a:cubicBezTo>
                      <a:pt x="133061" y="71557"/>
                      <a:pt x="133061" y="82202"/>
                      <a:pt x="138384" y="82202"/>
                    </a:cubicBezTo>
                    <a:cubicBezTo>
                      <a:pt x="138384" y="87525"/>
                      <a:pt x="143706" y="87525"/>
                      <a:pt x="143706" y="87525"/>
                    </a:cubicBezTo>
                    <a:cubicBezTo>
                      <a:pt x="143706" y="87525"/>
                      <a:pt x="143706" y="87525"/>
                      <a:pt x="138384" y="82202"/>
                    </a:cubicBezTo>
                    <a:cubicBezTo>
                      <a:pt x="133061" y="76880"/>
                      <a:pt x="133061" y="71557"/>
                      <a:pt x="122417" y="66235"/>
                    </a:cubicBezTo>
                    <a:cubicBezTo>
                      <a:pt x="117094" y="60912"/>
                      <a:pt x="117094" y="60912"/>
                      <a:pt x="111772" y="55590"/>
                    </a:cubicBezTo>
                    <a:cubicBezTo>
                      <a:pt x="106449" y="50268"/>
                      <a:pt x="106449" y="50268"/>
                      <a:pt x="101127" y="44945"/>
                    </a:cubicBezTo>
                    <a:cubicBezTo>
                      <a:pt x="95804" y="39623"/>
                      <a:pt x="85159" y="28978"/>
                      <a:pt x="74514" y="23655"/>
                    </a:cubicBezTo>
                    <a:cubicBezTo>
                      <a:pt x="69192" y="18333"/>
                      <a:pt x="63869" y="18333"/>
                      <a:pt x="58547" y="13010"/>
                    </a:cubicBezTo>
                    <a:cubicBezTo>
                      <a:pt x="53225" y="13010"/>
                      <a:pt x="47902" y="7688"/>
                      <a:pt x="42580" y="7688"/>
                    </a:cubicBezTo>
                    <a:cubicBezTo>
                      <a:pt x="42580" y="13010"/>
                      <a:pt x="37257" y="7688"/>
                      <a:pt x="26612" y="7688"/>
                    </a:cubicBezTo>
                    <a:cubicBezTo>
                      <a:pt x="10645" y="2366"/>
                      <a:pt x="0" y="2366"/>
                      <a:pt x="0" y="2366"/>
                    </a:cubicBezTo>
                    <a:close/>
                  </a:path>
                </a:pathLst>
              </a:custGeom>
              <a:solidFill>
                <a:srgbClr val="C68267"/>
              </a:solidFill>
              <a:ln w="53196"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11F521CD-C97D-4C04-999A-ADC3B80D1C28}"/>
                  </a:ext>
                </a:extLst>
              </p:cNvPr>
              <p:cNvSpPr/>
              <p:nvPr/>
            </p:nvSpPr>
            <p:spPr>
              <a:xfrm>
                <a:off x="2514845" y="6534675"/>
                <a:ext cx="202253" cy="79836"/>
              </a:xfrm>
              <a:custGeom>
                <a:avLst/>
                <a:gdLst>
                  <a:gd name="connsiteX0" fmla="*/ 0 w 202253"/>
                  <a:gd name="connsiteY0" fmla="*/ 79837 h 79836"/>
                  <a:gd name="connsiteX1" fmla="*/ 5322 w 202253"/>
                  <a:gd name="connsiteY1" fmla="*/ 74514 h 79836"/>
                  <a:gd name="connsiteX2" fmla="*/ 21290 w 202253"/>
                  <a:gd name="connsiteY2" fmla="*/ 53224 h 79836"/>
                  <a:gd name="connsiteX3" fmla="*/ 47902 w 202253"/>
                  <a:gd name="connsiteY3" fmla="*/ 31935 h 79836"/>
                  <a:gd name="connsiteX4" fmla="*/ 63870 w 202253"/>
                  <a:gd name="connsiteY4" fmla="*/ 21290 h 79836"/>
                  <a:gd name="connsiteX5" fmla="*/ 85159 w 202253"/>
                  <a:gd name="connsiteY5" fmla="*/ 10645 h 79836"/>
                  <a:gd name="connsiteX6" fmla="*/ 106449 w 202253"/>
                  <a:gd name="connsiteY6" fmla="*/ 5322 h 79836"/>
                  <a:gd name="connsiteX7" fmla="*/ 127739 w 202253"/>
                  <a:gd name="connsiteY7" fmla="*/ 0 h 79836"/>
                  <a:gd name="connsiteX8" fmla="*/ 149029 w 202253"/>
                  <a:gd name="connsiteY8" fmla="*/ 0 h 79836"/>
                  <a:gd name="connsiteX9" fmla="*/ 164996 w 202253"/>
                  <a:gd name="connsiteY9" fmla="*/ 0 h 79836"/>
                  <a:gd name="connsiteX10" fmla="*/ 180964 w 202253"/>
                  <a:gd name="connsiteY10" fmla="*/ 0 h 79836"/>
                  <a:gd name="connsiteX11" fmla="*/ 191608 w 202253"/>
                  <a:gd name="connsiteY11" fmla="*/ 0 h 79836"/>
                  <a:gd name="connsiteX12" fmla="*/ 202253 w 202253"/>
                  <a:gd name="connsiteY12" fmla="*/ 0 h 79836"/>
                  <a:gd name="connsiteX13" fmla="*/ 191608 w 202253"/>
                  <a:gd name="connsiteY13" fmla="*/ 0 h 79836"/>
                  <a:gd name="connsiteX14" fmla="*/ 180964 w 202253"/>
                  <a:gd name="connsiteY14" fmla="*/ 0 h 79836"/>
                  <a:gd name="connsiteX15" fmla="*/ 164996 w 202253"/>
                  <a:gd name="connsiteY15" fmla="*/ 0 h 79836"/>
                  <a:gd name="connsiteX16" fmla="*/ 149029 w 202253"/>
                  <a:gd name="connsiteY16" fmla="*/ 0 h 79836"/>
                  <a:gd name="connsiteX17" fmla="*/ 133061 w 202253"/>
                  <a:gd name="connsiteY17" fmla="*/ 5322 h 79836"/>
                  <a:gd name="connsiteX18" fmla="*/ 117094 w 202253"/>
                  <a:gd name="connsiteY18" fmla="*/ 10645 h 79836"/>
                  <a:gd name="connsiteX19" fmla="*/ 101127 w 202253"/>
                  <a:gd name="connsiteY19" fmla="*/ 15967 h 79836"/>
                  <a:gd name="connsiteX20" fmla="*/ 37257 w 202253"/>
                  <a:gd name="connsiteY20" fmla="*/ 53224 h 79836"/>
                  <a:gd name="connsiteX21" fmla="*/ 0 w 202253"/>
                  <a:gd name="connsiteY21" fmla="*/ 79837 h 79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2253" h="79836">
                    <a:moveTo>
                      <a:pt x="0" y="79837"/>
                    </a:moveTo>
                    <a:cubicBezTo>
                      <a:pt x="0" y="79837"/>
                      <a:pt x="0" y="74514"/>
                      <a:pt x="5322" y="74514"/>
                    </a:cubicBezTo>
                    <a:cubicBezTo>
                      <a:pt x="10645" y="69192"/>
                      <a:pt x="15967" y="63869"/>
                      <a:pt x="21290" y="53224"/>
                    </a:cubicBezTo>
                    <a:cubicBezTo>
                      <a:pt x="26612" y="47902"/>
                      <a:pt x="37257" y="37257"/>
                      <a:pt x="47902" y="31935"/>
                    </a:cubicBezTo>
                    <a:cubicBezTo>
                      <a:pt x="53225" y="26612"/>
                      <a:pt x="58547" y="26612"/>
                      <a:pt x="63870" y="21290"/>
                    </a:cubicBezTo>
                    <a:cubicBezTo>
                      <a:pt x="69192" y="15967"/>
                      <a:pt x="74514" y="15967"/>
                      <a:pt x="85159" y="10645"/>
                    </a:cubicBezTo>
                    <a:cubicBezTo>
                      <a:pt x="90482" y="5322"/>
                      <a:pt x="95804" y="5322"/>
                      <a:pt x="106449" y="5322"/>
                    </a:cubicBezTo>
                    <a:cubicBezTo>
                      <a:pt x="111772" y="5322"/>
                      <a:pt x="122417" y="0"/>
                      <a:pt x="127739" y="0"/>
                    </a:cubicBezTo>
                    <a:cubicBezTo>
                      <a:pt x="133061" y="0"/>
                      <a:pt x="138384" y="0"/>
                      <a:pt x="149029" y="0"/>
                    </a:cubicBezTo>
                    <a:cubicBezTo>
                      <a:pt x="154351" y="0"/>
                      <a:pt x="159674" y="0"/>
                      <a:pt x="164996" y="0"/>
                    </a:cubicBezTo>
                    <a:cubicBezTo>
                      <a:pt x="170319" y="0"/>
                      <a:pt x="175641" y="0"/>
                      <a:pt x="180964" y="0"/>
                    </a:cubicBezTo>
                    <a:cubicBezTo>
                      <a:pt x="186286" y="0"/>
                      <a:pt x="186286" y="0"/>
                      <a:pt x="191608" y="0"/>
                    </a:cubicBezTo>
                    <a:cubicBezTo>
                      <a:pt x="196931" y="0"/>
                      <a:pt x="202253" y="0"/>
                      <a:pt x="202253" y="0"/>
                    </a:cubicBezTo>
                    <a:cubicBezTo>
                      <a:pt x="202253" y="0"/>
                      <a:pt x="196931" y="0"/>
                      <a:pt x="191608" y="0"/>
                    </a:cubicBezTo>
                    <a:cubicBezTo>
                      <a:pt x="186286" y="0"/>
                      <a:pt x="186286" y="0"/>
                      <a:pt x="180964" y="0"/>
                    </a:cubicBezTo>
                    <a:cubicBezTo>
                      <a:pt x="175641" y="0"/>
                      <a:pt x="170319" y="0"/>
                      <a:pt x="164996" y="0"/>
                    </a:cubicBezTo>
                    <a:cubicBezTo>
                      <a:pt x="159674" y="0"/>
                      <a:pt x="154351" y="0"/>
                      <a:pt x="149029" y="0"/>
                    </a:cubicBezTo>
                    <a:cubicBezTo>
                      <a:pt x="143706" y="0"/>
                      <a:pt x="138384" y="0"/>
                      <a:pt x="133061" y="5322"/>
                    </a:cubicBezTo>
                    <a:cubicBezTo>
                      <a:pt x="127739" y="5322"/>
                      <a:pt x="122417" y="10645"/>
                      <a:pt x="117094" y="10645"/>
                    </a:cubicBezTo>
                    <a:cubicBezTo>
                      <a:pt x="111772" y="10645"/>
                      <a:pt x="106449" y="15967"/>
                      <a:pt x="101127" y="15967"/>
                    </a:cubicBezTo>
                    <a:cubicBezTo>
                      <a:pt x="74514" y="26612"/>
                      <a:pt x="53225" y="42580"/>
                      <a:pt x="37257" y="53224"/>
                    </a:cubicBezTo>
                    <a:cubicBezTo>
                      <a:pt x="10645" y="74514"/>
                      <a:pt x="0" y="79837"/>
                      <a:pt x="0" y="79837"/>
                    </a:cubicBezTo>
                    <a:close/>
                  </a:path>
                </a:pathLst>
              </a:custGeom>
              <a:solidFill>
                <a:srgbClr val="C68267"/>
              </a:solidFill>
              <a:ln w="53196" cap="flat">
                <a:noFill/>
                <a:prstDash val="solid"/>
                <a:miter/>
              </a:ln>
            </p:spPr>
            <p:txBody>
              <a:bodyPr rtlCol="0" anchor="ctr"/>
              <a:lstStyle/>
              <a:p>
                <a:endParaRPr lang="en-US"/>
              </a:p>
            </p:txBody>
          </p:sp>
        </p:grpSp>
        <p:sp>
          <p:nvSpPr>
            <p:cNvPr id="260" name="Freeform: Shape 259">
              <a:extLst>
                <a:ext uri="{FF2B5EF4-FFF2-40B4-BE49-F238E27FC236}">
                  <a16:creationId xmlns:a16="http://schemas.microsoft.com/office/drawing/2014/main" id="{03F36007-29D4-45E5-8C58-0E6403B18AA1}"/>
                </a:ext>
              </a:extLst>
            </p:cNvPr>
            <p:cNvSpPr/>
            <p:nvPr/>
          </p:nvSpPr>
          <p:spPr>
            <a:xfrm>
              <a:off x="1557412" y="6563723"/>
              <a:ext cx="224992" cy="173546"/>
            </a:xfrm>
            <a:custGeom>
              <a:avLst/>
              <a:gdLst>
                <a:gd name="connsiteX0" fmla="*/ 15358 w 224992"/>
                <a:gd name="connsiteY0" fmla="*/ 13532 h 173546"/>
                <a:gd name="connsiteX1" fmla="*/ 20680 w 224992"/>
                <a:gd name="connsiteY1" fmla="*/ 66756 h 173546"/>
                <a:gd name="connsiteX2" fmla="*/ 116484 w 224992"/>
                <a:gd name="connsiteY2" fmla="*/ 109336 h 173546"/>
                <a:gd name="connsiteX3" fmla="*/ 201644 w 224992"/>
                <a:gd name="connsiteY3" fmla="*/ 173205 h 173546"/>
                <a:gd name="connsiteX4" fmla="*/ 206966 w 224992"/>
                <a:gd name="connsiteY4" fmla="*/ 72079 h 173546"/>
                <a:gd name="connsiteX5" fmla="*/ 15358 w 224992"/>
                <a:gd name="connsiteY5" fmla="*/ 13532 h 17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992" h="173546">
                  <a:moveTo>
                    <a:pt x="15358" y="13532"/>
                  </a:moveTo>
                  <a:cubicBezTo>
                    <a:pt x="-5932" y="24177"/>
                    <a:pt x="-5932" y="45466"/>
                    <a:pt x="20680" y="66756"/>
                  </a:cubicBezTo>
                  <a:cubicBezTo>
                    <a:pt x="52615" y="88046"/>
                    <a:pt x="89872" y="88046"/>
                    <a:pt x="116484" y="109336"/>
                  </a:cubicBezTo>
                  <a:cubicBezTo>
                    <a:pt x="137774" y="119981"/>
                    <a:pt x="175031" y="178528"/>
                    <a:pt x="201644" y="173205"/>
                  </a:cubicBezTo>
                  <a:cubicBezTo>
                    <a:pt x="244223" y="162560"/>
                    <a:pt x="217611" y="93368"/>
                    <a:pt x="206966" y="72079"/>
                  </a:cubicBezTo>
                  <a:cubicBezTo>
                    <a:pt x="169709" y="8209"/>
                    <a:pt x="84550" y="-18403"/>
                    <a:pt x="15358" y="13532"/>
                  </a:cubicBezTo>
                  <a:close/>
                </a:path>
              </a:pathLst>
            </a:custGeom>
            <a:solidFill>
              <a:srgbClr val="FCD4C6">
                <a:alpha val="30000"/>
              </a:srgbClr>
            </a:solidFill>
            <a:ln w="53196"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47BB1C41-4A93-40BB-BFAE-91A3437AC624}"/>
                </a:ext>
              </a:extLst>
            </p:cNvPr>
            <p:cNvSpPr/>
            <p:nvPr/>
          </p:nvSpPr>
          <p:spPr>
            <a:xfrm>
              <a:off x="2523430" y="6547755"/>
              <a:ext cx="224992" cy="173546"/>
            </a:xfrm>
            <a:custGeom>
              <a:avLst/>
              <a:gdLst>
                <a:gd name="connsiteX0" fmla="*/ 209635 w 224992"/>
                <a:gd name="connsiteY0" fmla="*/ 13532 h 173546"/>
                <a:gd name="connsiteX1" fmla="*/ 204313 w 224992"/>
                <a:gd name="connsiteY1" fmla="*/ 66756 h 173546"/>
                <a:gd name="connsiteX2" fmla="*/ 108509 w 224992"/>
                <a:gd name="connsiteY2" fmla="*/ 109336 h 173546"/>
                <a:gd name="connsiteX3" fmla="*/ 23349 w 224992"/>
                <a:gd name="connsiteY3" fmla="*/ 173205 h 173546"/>
                <a:gd name="connsiteX4" fmla="*/ 18027 w 224992"/>
                <a:gd name="connsiteY4" fmla="*/ 72079 h 173546"/>
                <a:gd name="connsiteX5" fmla="*/ 209635 w 224992"/>
                <a:gd name="connsiteY5" fmla="*/ 13532 h 173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992" h="173546">
                  <a:moveTo>
                    <a:pt x="209635" y="13532"/>
                  </a:moveTo>
                  <a:cubicBezTo>
                    <a:pt x="230925" y="24177"/>
                    <a:pt x="230925" y="45467"/>
                    <a:pt x="204313" y="66756"/>
                  </a:cubicBezTo>
                  <a:cubicBezTo>
                    <a:pt x="172378" y="88046"/>
                    <a:pt x="135121" y="88046"/>
                    <a:pt x="108509" y="109336"/>
                  </a:cubicBezTo>
                  <a:cubicBezTo>
                    <a:pt x="87219" y="119981"/>
                    <a:pt x="49962" y="178528"/>
                    <a:pt x="23349" y="173205"/>
                  </a:cubicBezTo>
                  <a:cubicBezTo>
                    <a:pt x="-19230" y="162560"/>
                    <a:pt x="7382" y="93368"/>
                    <a:pt x="18027" y="72079"/>
                  </a:cubicBezTo>
                  <a:cubicBezTo>
                    <a:pt x="55284" y="8209"/>
                    <a:pt x="145766" y="-18403"/>
                    <a:pt x="209635" y="13532"/>
                  </a:cubicBezTo>
                  <a:close/>
                </a:path>
              </a:pathLst>
            </a:custGeom>
            <a:solidFill>
              <a:srgbClr val="FCD4C6">
                <a:alpha val="30000"/>
              </a:srgbClr>
            </a:solidFill>
            <a:ln w="53196"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75D968B0-A92F-4E35-9328-5788B3408E7C}"/>
                </a:ext>
              </a:extLst>
            </p:cNvPr>
            <p:cNvSpPr/>
            <p:nvPr/>
          </p:nvSpPr>
          <p:spPr>
            <a:xfrm>
              <a:off x="1641962" y="6268553"/>
              <a:ext cx="308702" cy="340636"/>
            </a:xfrm>
            <a:custGeom>
              <a:avLst/>
              <a:gdLst>
                <a:gd name="connsiteX0" fmla="*/ 143706 w 308702"/>
                <a:gd name="connsiteY0" fmla="*/ 271445 h 340636"/>
                <a:gd name="connsiteX1" fmla="*/ 26612 w 308702"/>
                <a:gd name="connsiteY1" fmla="*/ 26612 h 340636"/>
                <a:gd name="connsiteX2" fmla="*/ 0 w 308702"/>
                <a:gd name="connsiteY2" fmla="*/ 138384 h 340636"/>
                <a:gd name="connsiteX3" fmla="*/ 154351 w 308702"/>
                <a:gd name="connsiteY3" fmla="*/ 340637 h 340636"/>
                <a:gd name="connsiteX4" fmla="*/ 308703 w 308702"/>
                <a:gd name="connsiteY4" fmla="*/ 138384 h 340636"/>
                <a:gd name="connsiteX5" fmla="*/ 266123 w 308702"/>
                <a:gd name="connsiteY5" fmla="*/ 0 h 340636"/>
                <a:gd name="connsiteX6" fmla="*/ 271445 w 308702"/>
                <a:gd name="connsiteY6" fmla="*/ 10645 h 340636"/>
                <a:gd name="connsiteX7" fmla="*/ 143706 w 308702"/>
                <a:gd name="connsiteY7" fmla="*/ 271445 h 34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702" h="340636">
                  <a:moveTo>
                    <a:pt x="143706" y="271445"/>
                  </a:moveTo>
                  <a:cubicBezTo>
                    <a:pt x="5322" y="255477"/>
                    <a:pt x="26612" y="58547"/>
                    <a:pt x="26612" y="26612"/>
                  </a:cubicBezTo>
                  <a:cubicBezTo>
                    <a:pt x="10645" y="58547"/>
                    <a:pt x="0" y="95804"/>
                    <a:pt x="0" y="138384"/>
                  </a:cubicBezTo>
                  <a:cubicBezTo>
                    <a:pt x="0" y="250155"/>
                    <a:pt x="69192" y="340637"/>
                    <a:pt x="154351" y="340637"/>
                  </a:cubicBezTo>
                  <a:cubicBezTo>
                    <a:pt x="239511" y="340637"/>
                    <a:pt x="308703" y="250155"/>
                    <a:pt x="308703" y="138384"/>
                  </a:cubicBezTo>
                  <a:cubicBezTo>
                    <a:pt x="308703" y="85159"/>
                    <a:pt x="292735" y="37257"/>
                    <a:pt x="266123" y="0"/>
                  </a:cubicBezTo>
                  <a:cubicBezTo>
                    <a:pt x="266123" y="5322"/>
                    <a:pt x="271445" y="10645"/>
                    <a:pt x="271445" y="10645"/>
                  </a:cubicBezTo>
                  <a:cubicBezTo>
                    <a:pt x="319347" y="101126"/>
                    <a:pt x="298058" y="287412"/>
                    <a:pt x="143706" y="271445"/>
                  </a:cubicBezTo>
                  <a:close/>
                </a:path>
              </a:pathLst>
            </a:custGeom>
            <a:solidFill>
              <a:srgbClr val="D6D6D6"/>
            </a:solidFill>
            <a:ln w="53196"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680F0E1C-5EB3-4A7F-B635-ED9DFC3EFB21}"/>
                </a:ext>
              </a:extLst>
            </p:cNvPr>
            <p:cNvSpPr/>
            <p:nvPr/>
          </p:nvSpPr>
          <p:spPr>
            <a:xfrm>
              <a:off x="2376461" y="6210006"/>
              <a:ext cx="308702" cy="372571"/>
            </a:xfrm>
            <a:custGeom>
              <a:avLst/>
              <a:gdLst>
                <a:gd name="connsiteX0" fmla="*/ 234188 w 308702"/>
                <a:gd name="connsiteY0" fmla="*/ 0 h 372571"/>
                <a:gd name="connsiteX1" fmla="*/ 234188 w 308702"/>
                <a:gd name="connsiteY1" fmla="*/ 0 h 372571"/>
                <a:gd name="connsiteX2" fmla="*/ 101127 w 308702"/>
                <a:gd name="connsiteY2" fmla="*/ 303379 h 372571"/>
                <a:gd name="connsiteX3" fmla="*/ 58547 w 308702"/>
                <a:gd name="connsiteY3" fmla="*/ 10645 h 372571"/>
                <a:gd name="connsiteX4" fmla="*/ 58547 w 308702"/>
                <a:gd name="connsiteY4" fmla="*/ 10645 h 372571"/>
                <a:gd name="connsiteX5" fmla="*/ 0 w 308702"/>
                <a:gd name="connsiteY5" fmla="*/ 170318 h 372571"/>
                <a:gd name="connsiteX6" fmla="*/ 154351 w 308702"/>
                <a:gd name="connsiteY6" fmla="*/ 372571 h 372571"/>
                <a:gd name="connsiteX7" fmla="*/ 308702 w 308702"/>
                <a:gd name="connsiteY7" fmla="*/ 170318 h 372571"/>
                <a:gd name="connsiteX8" fmla="*/ 234188 w 308702"/>
                <a:gd name="connsiteY8" fmla="*/ 0 h 37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702" h="372571">
                  <a:moveTo>
                    <a:pt x="234188" y="0"/>
                  </a:moveTo>
                  <a:cubicBezTo>
                    <a:pt x="234188" y="0"/>
                    <a:pt x="234188" y="0"/>
                    <a:pt x="234188" y="0"/>
                  </a:cubicBezTo>
                  <a:cubicBezTo>
                    <a:pt x="351282" y="175641"/>
                    <a:pt x="218221" y="377894"/>
                    <a:pt x="101127" y="303379"/>
                  </a:cubicBezTo>
                  <a:cubicBezTo>
                    <a:pt x="-15967" y="228865"/>
                    <a:pt x="58547" y="10645"/>
                    <a:pt x="58547" y="10645"/>
                  </a:cubicBezTo>
                  <a:lnTo>
                    <a:pt x="58547" y="10645"/>
                  </a:lnTo>
                  <a:cubicBezTo>
                    <a:pt x="21290" y="47902"/>
                    <a:pt x="0" y="106449"/>
                    <a:pt x="0" y="170318"/>
                  </a:cubicBezTo>
                  <a:cubicBezTo>
                    <a:pt x="0" y="282090"/>
                    <a:pt x="69192" y="372571"/>
                    <a:pt x="154351" y="372571"/>
                  </a:cubicBezTo>
                  <a:cubicBezTo>
                    <a:pt x="239511" y="372571"/>
                    <a:pt x="308702" y="282090"/>
                    <a:pt x="308702" y="170318"/>
                  </a:cubicBezTo>
                  <a:cubicBezTo>
                    <a:pt x="303380" y="95804"/>
                    <a:pt x="276768" y="31935"/>
                    <a:pt x="234188" y="0"/>
                  </a:cubicBezTo>
                  <a:close/>
                </a:path>
              </a:pathLst>
            </a:custGeom>
            <a:solidFill>
              <a:srgbClr val="D6D6D6"/>
            </a:solidFill>
            <a:ln w="53196"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7DF257DE-C386-4DEB-8C36-BEBBEE03731C}"/>
                </a:ext>
              </a:extLst>
            </p:cNvPr>
            <p:cNvSpPr/>
            <p:nvPr/>
          </p:nvSpPr>
          <p:spPr>
            <a:xfrm>
              <a:off x="2015760" y="6508063"/>
              <a:ext cx="182416" cy="243239"/>
            </a:xfrm>
            <a:custGeom>
              <a:avLst/>
              <a:gdLst>
                <a:gd name="connsiteX0" fmla="*/ 137158 w 182416"/>
                <a:gd name="connsiteY0" fmla="*/ 0 h 243239"/>
                <a:gd name="connsiteX1" fmla="*/ 83933 w 182416"/>
                <a:gd name="connsiteY1" fmla="*/ 74514 h 243239"/>
                <a:gd name="connsiteX2" fmla="*/ 67966 w 182416"/>
                <a:gd name="connsiteY2" fmla="*/ 180963 h 243239"/>
                <a:gd name="connsiteX3" fmla="*/ 169092 w 182416"/>
                <a:gd name="connsiteY3" fmla="*/ 191608 h 243239"/>
                <a:gd name="connsiteX4" fmla="*/ 62643 w 182416"/>
                <a:gd name="connsiteY4" fmla="*/ 234188 h 243239"/>
                <a:gd name="connsiteX5" fmla="*/ 62643 w 182416"/>
                <a:gd name="connsiteY5" fmla="*/ 63869 h 243239"/>
                <a:gd name="connsiteX6" fmla="*/ 137158 w 182416"/>
                <a:gd name="connsiteY6" fmla="*/ 0 h 24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416" h="243239">
                  <a:moveTo>
                    <a:pt x="137158" y="0"/>
                  </a:moveTo>
                  <a:cubicBezTo>
                    <a:pt x="137158" y="0"/>
                    <a:pt x="147803" y="63869"/>
                    <a:pt x="83933" y="74514"/>
                  </a:cubicBezTo>
                  <a:cubicBezTo>
                    <a:pt x="30708" y="90482"/>
                    <a:pt x="25386" y="159673"/>
                    <a:pt x="67966" y="180963"/>
                  </a:cubicBezTo>
                  <a:cubicBezTo>
                    <a:pt x="110545" y="202253"/>
                    <a:pt x="131835" y="202253"/>
                    <a:pt x="169092" y="191608"/>
                  </a:cubicBezTo>
                  <a:cubicBezTo>
                    <a:pt x="206350" y="180963"/>
                    <a:pt x="163770" y="271445"/>
                    <a:pt x="62643" y="234188"/>
                  </a:cubicBezTo>
                  <a:cubicBezTo>
                    <a:pt x="-38483" y="196931"/>
                    <a:pt x="-1226" y="90482"/>
                    <a:pt x="62643" y="63869"/>
                  </a:cubicBezTo>
                  <a:cubicBezTo>
                    <a:pt x="131835" y="37257"/>
                    <a:pt x="137158" y="26612"/>
                    <a:pt x="137158" y="0"/>
                  </a:cubicBezTo>
                  <a:close/>
                </a:path>
              </a:pathLst>
            </a:custGeom>
            <a:solidFill>
              <a:srgbClr val="F6BB93">
                <a:alpha val="50000"/>
              </a:srgbClr>
            </a:solidFill>
            <a:ln w="53196" cap="flat">
              <a:noFill/>
              <a:prstDash val="solid"/>
              <a:miter/>
            </a:ln>
          </p:spPr>
          <p:txBody>
            <a:bodyPr rtlCol="0" anchor="ctr"/>
            <a:lstStyle/>
            <a:p>
              <a:endParaRPr lang="en-US"/>
            </a:p>
          </p:txBody>
        </p:sp>
        <p:grpSp>
          <p:nvGrpSpPr>
            <p:cNvPr id="265" name="Graphic 19">
              <a:extLst>
                <a:ext uri="{FF2B5EF4-FFF2-40B4-BE49-F238E27FC236}">
                  <a16:creationId xmlns:a16="http://schemas.microsoft.com/office/drawing/2014/main" id="{151CD6AB-25ED-4D9B-BF3F-897BFBC0F63A}"/>
                </a:ext>
              </a:extLst>
            </p:cNvPr>
            <p:cNvGrpSpPr/>
            <p:nvPr/>
          </p:nvGrpSpPr>
          <p:grpSpPr>
            <a:xfrm>
              <a:off x="1881473" y="6726283"/>
              <a:ext cx="612082" cy="314024"/>
              <a:chOff x="1881473" y="6726283"/>
              <a:chExt cx="612082" cy="314024"/>
            </a:xfrm>
          </p:grpSpPr>
          <p:sp>
            <p:nvSpPr>
              <p:cNvPr id="266" name="Freeform: Shape 265">
                <a:extLst>
                  <a:ext uri="{FF2B5EF4-FFF2-40B4-BE49-F238E27FC236}">
                    <a16:creationId xmlns:a16="http://schemas.microsoft.com/office/drawing/2014/main" id="{8F7A57B1-2181-44CD-9374-B7B5E4599DDB}"/>
                  </a:ext>
                </a:extLst>
              </p:cNvPr>
              <p:cNvSpPr/>
              <p:nvPr/>
            </p:nvSpPr>
            <p:spPr>
              <a:xfrm>
                <a:off x="1971954" y="6747573"/>
                <a:ext cx="468376" cy="245056"/>
              </a:xfrm>
              <a:custGeom>
                <a:avLst/>
                <a:gdLst>
                  <a:gd name="connsiteX0" fmla="*/ 0 w 468376"/>
                  <a:gd name="connsiteY0" fmla="*/ 79837 h 245056"/>
                  <a:gd name="connsiteX1" fmla="*/ 468376 w 468376"/>
                  <a:gd name="connsiteY1" fmla="*/ 0 h 245056"/>
                  <a:gd name="connsiteX2" fmla="*/ 228866 w 468376"/>
                  <a:gd name="connsiteY2" fmla="*/ 244832 h 245056"/>
                  <a:gd name="connsiteX3" fmla="*/ 0 w 468376"/>
                  <a:gd name="connsiteY3" fmla="*/ 79837 h 245056"/>
                </a:gdLst>
                <a:ahLst/>
                <a:cxnLst>
                  <a:cxn ang="0">
                    <a:pos x="connsiteX0" y="connsiteY0"/>
                  </a:cxn>
                  <a:cxn ang="0">
                    <a:pos x="connsiteX1" y="connsiteY1"/>
                  </a:cxn>
                  <a:cxn ang="0">
                    <a:pos x="connsiteX2" y="connsiteY2"/>
                  </a:cxn>
                  <a:cxn ang="0">
                    <a:pos x="connsiteX3" y="connsiteY3"/>
                  </a:cxn>
                </a:cxnLst>
                <a:rect l="l" t="t" r="r" b="b"/>
                <a:pathLst>
                  <a:path w="468376" h="245056">
                    <a:moveTo>
                      <a:pt x="0" y="79837"/>
                    </a:moveTo>
                    <a:cubicBezTo>
                      <a:pt x="0" y="79837"/>
                      <a:pt x="324670" y="133061"/>
                      <a:pt x="468376" y="0"/>
                    </a:cubicBezTo>
                    <a:cubicBezTo>
                      <a:pt x="409829" y="127739"/>
                      <a:pt x="372572" y="234188"/>
                      <a:pt x="228866" y="244832"/>
                    </a:cubicBezTo>
                    <a:cubicBezTo>
                      <a:pt x="95804" y="250155"/>
                      <a:pt x="69192" y="159673"/>
                      <a:pt x="0" y="79837"/>
                    </a:cubicBezTo>
                    <a:close/>
                  </a:path>
                </a:pathLst>
              </a:custGeom>
              <a:solidFill>
                <a:srgbClr val="A43145"/>
              </a:solidFill>
              <a:ln w="53196" cap="flat">
                <a:noFill/>
                <a:prstDash val="solid"/>
                <a:miter/>
              </a:ln>
            </p:spPr>
            <p:txBody>
              <a:bodyPr rtlCol="0" anchor="ctr"/>
              <a:lstStyle/>
              <a:p>
                <a:endParaRPr lang="en-US"/>
              </a:p>
            </p:txBody>
          </p:sp>
          <p:grpSp>
            <p:nvGrpSpPr>
              <p:cNvPr id="267" name="Graphic 19">
                <a:extLst>
                  <a:ext uri="{FF2B5EF4-FFF2-40B4-BE49-F238E27FC236}">
                    <a16:creationId xmlns:a16="http://schemas.microsoft.com/office/drawing/2014/main" id="{A53AD215-FDD4-456B-A7EE-D0957A6DDB45}"/>
                  </a:ext>
                </a:extLst>
              </p:cNvPr>
              <p:cNvGrpSpPr/>
              <p:nvPr/>
            </p:nvGrpSpPr>
            <p:grpSpPr>
              <a:xfrm>
                <a:off x="2025179" y="6790152"/>
                <a:ext cx="345959" cy="202252"/>
                <a:chOff x="2025179" y="6790152"/>
                <a:chExt cx="345959" cy="202252"/>
              </a:xfrm>
            </p:grpSpPr>
            <p:sp>
              <p:nvSpPr>
                <p:cNvPr id="268" name="Freeform: Shape 267">
                  <a:extLst>
                    <a:ext uri="{FF2B5EF4-FFF2-40B4-BE49-F238E27FC236}">
                      <a16:creationId xmlns:a16="http://schemas.microsoft.com/office/drawing/2014/main" id="{82F3AFB1-54BC-4E29-B5E3-852F6ABCDD45}"/>
                    </a:ext>
                  </a:extLst>
                </p:cNvPr>
                <p:cNvSpPr/>
                <p:nvPr/>
              </p:nvSpPr>
              <p:spPr>
                <a:xfrm>
                  <a:off x="2126306" y="6946278"/>
                  <a:ext cx="170318" cy="46127"/>
                </a:xfrm>
                <a:custGeom>
                  <a:avLst/>
                  <a:gdLst>
                    <a:gd name="connsiteX0" fmla="*/ 0 w 170318"/>
                    <a:gd name="connsiteY0" fmla="*/ 35483 h 46127"/>
                    <a:gd name="connsiteX1" fmla="*/ 74514 w 170318"/>
                    <a:gd name="connsiteY1" fmla="*/ 46128 h 46127"/>
                    <a:gd name="connsiteX2" fmla="*/ 170319 w 170318"/>
                    <a:gd name="connsiteY2" fmla="*/ 19516 h 46127"/>
                    <a:gd name="connsiteX3" fmla="*/ 0 w 170318"/>
                    <a:gd name="connsiteY3" fmla="*/ 35483 h 46127"/>
                  </a:gdLst>
                  <a:ahLst/>
                  <a:cxnLst>
                    <a:cxn ang="0">
                      <a:pos x="connsiteX0" y="connsiteY0"/>
                    </a:cxn>
                    <a:cxn ang="0">
                      <a:pos x="connsiteX1" y="connsiteY1"/>
                    </a:cxn>
                    <a:cxn ang="0">
                      <a:pos x="connsiteX2" y="connsiteY2"/>
                    </a:cxn>
                    <a:cxn ang="0">
                      <a:pos x="connsiteX3" y="connsiteY3"/>
                    </a:cxn>
                  </a:cxnLst>
                  <a:rect l="l" t="t" r="r" b="b"/>
                  <a:pathLst>
                    <a:path w="170318" h="46127">
                      <a:moveTo>
                        <a:pt x="0" y="35483"/>
                      </a:moveTo>
                      <a:cubicBezTo>
                        <a:pt x="21290" y="40805"/>
                        <a:pt x="47902" y="46128"/>
                        <a:pt x="74514" y="46128"/>
                      </a:cubicBezTo>
                      <a:cubicBezTo>
                        <a:pt x="117094" y="46128"/>
                        <a:pt x="149029" y="35483"/>
                        <a:pt x="170319" y="19516"/>
                      </a:cubicBezTo>
                      <a:cubicBezTo>
                        <a:pt x="95804" y="-23064"/>
                        <a:pt x="26612" y="14193"/>
                        <a:pt x="0" y="35483"/>
                      </a:cubicBezTo>
                      <a:close/>
                    </a:path>
                  </a:pathLst>
                </a:custGeom>
                <a:solidFill>
                  <a:srgbClr val="EB5A61"/>
                </a:solidFill>
                <a:ln w="53196"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98EBE604-623C-4D75-8E9A-F916483E2474}"/>
                    </a:ext>
                  </a:extLst>
                </p:cNvPr>
                <p:cNvSpPr/>
                <p:nvPr/>
              </p:nvSpPr>
              <p:spPr>
                <a:xfrm>
                  <a:off x="2025179" y="6790152"/>
                  <a:ext cx="345959" cy="118372"/>
                </a:xfrm>
                <a:custGeom>
                  <a:avLst/>
                  <a:gdLst>
                    <a:gd name="connsiteX0" fmla="*/ 164996 w 345959"/>
                    <a:gd name="connsiteY0" fmla="*/ 117094 h 118372"/>
                    <a:gd name="connsiteX1" fmla="*/ 345960 w 345959"/>
                    <a:gd name="connsiteY1" fmla="*/ 0 h 118372"/>
                    <a:gd name="connsiteX2" fmla="*/ 0 w 345959"/>
                    <a:gd name="connsiteY2" fmla="*/ 42580 h 118372"/>
                    <a:gd name="connsiteX3" fmla="*/ 164996 w 345959"/>
                    <a:gd name="connsiteY3" fmla="*/ 117094 h 118372"/>
                  </a:gdLst>
                  <a:ahLst/>
                  <a:cxnLst>
                    <a:cxn ang="0">
                      <a:pos x="connsiteX0" y="connsiteY0"/>
                    </a:cxn>
                    <a:cxn ang="0">
                      <a:pos x="connsiteX1" y="connsiteY1"/>
                    </a:cxn>
                    <a:cxn ang="0">
                      <a:pos x="connsiteX2" y="connsiteY2"/>
                    </a:cxn>
                    <a:cxn ang="0">
                      <a:pos x="connsiteX3" y="connsiteY3"/>
                    </a:cxn>
                  </a:cxnLst>
                  <a:rect l="l" t="t" r="r" b="b"/>
                  <a:pathLst>
                    <a:path w="345959" h="118372">
                      <a:moveTo>
                        <a:pt x="164996" y="117094"/>
                      </a:moveTo>
                      <a:cubicBezTo>
                        <a:pt x="276768" y="106449"/>
                        <a:pt x="319347" y="69192"/>
                        <a:pt x="345960" y="0"/>
                      </a:cubicBezTo>
                      <a:cubicBezTo>
                        <a:pt x="234188" y="53224"/>
                        <a:pt x="79837" y="47902"/>
                        <a:pt x="0" y="42580"/>
                      </a:cubicBezTo>
                      <a:cubicBezTo>
                        <a:pt x="21290" y="69192"/>
                        <a:pt x="69192" y="127739"/>
                        <a:pt x="164996" y="117094"/>
                      </a:cubicBezTo>
                      <a:close/>
                    </a:path>
                  </a:pathLst>
                </a:custGeom>
                <a:solidFill>
                  <a:srgbClr val="FFFFFF"/>
                </a:solidFill>
                <a:ln w="53196" cap="flat">
                  <a:noFill/>
                  <a:prstDash val="solid"/>
                  <a:miter/>
                </a:ln>
              </p:spPr>
              <p:txBody>
                <a:bodyPr rtlCol="0" anchor="ctr"/>
                <a:lstStyle/>
                <a:p>
                  <a:endParaRPr lang="en-US"/>
                </a:p>
              </p:txBody>
            </p:sp>
          </p:grpSp>
          <p:grpSp>
            <p:nvGrpSpPr>
              <p:cNvPr id="270" name="Graphic 19">
                <a:extLst>
                  <a:ext uri="{FF2B5EF4-FFF2-40B4-BE49-F238E27FC236}">
                    <a16:creationId xmlns:a16="http://schemas.microsoft.com/office/drawing/2014/main" id="{8EBE85C1-44A4-429D-8F28-ACB9548F6B01}"/>
                  </a:ext>
                </a:extLst>
              </p:cNvPr>
              <p:cNvGrpSpPr/>
              <p:nvPr/>
            </p:nvGrpSpPr>
            <p:grpSpPr>
              <a:xfrm>
                <a:off x="2179530" y="6949826"/>
                <a:ext cx="58547" cy="26612"/>
                <a:chOff x="2179530" y="6949826"/>
                <a:chExt cx="58547" cy="26612"/>
              </a:xfrm>
              <a:solidFill>
                <a:srgbClr val="EB5A61"/>
              </a:solidFill>
            </p:grpSpPr>
            <p:sp>
              <p:nvSpPr>
                <p:cNvPr id="271" name="Freeform: Shape 270">
                  <a:extLst>
                    <a:ext uri="{FF2B5EF4-FFF2-40B4-BE49-F238E27FC236}">
                      <a16:creationId xmlns:a16="http://schemas.microsoft.com/office/drawing/2014/main" id="{6405501C-E843-477C-A08D-DC819B4B2A32}"/>
                    </a:ext>
                  </a:extLst>
                </p:cNvPr>
                <p:cNvSpPr/>
                <p:nvPr/>
              </p:nvSpPr>
              <p:spPr>
                <a:xfrm>
                  <a:off x="2179530" y="6955148"/>
                  <a:ext cx="31934" cy="21289"/>
                </a:xfrm>
                <a:custGeom>
                  <a:avLst/>
                  <a:gdLst>
                    <a:gd name="connsiteX0" fmla="*/ 31935 w 31934"/>
                    <a:gd name="connsiteY0" fmla="*/ 10645 h 21289"/>
                    <a:gd name="connsiteX1" fmla="*/ 31935 w 31934"/>
                    <a:gd name="connsiteY1" fmla="*/ 5322 h 21289"/>
                    <a:gd name="connsiteX2" fmla="*/ 21290 w 31934"/>
                    <a:gd name="connsiteY2" fmla="*/ 0 h 21289"/>
                    <a:gd name="connsiteX3" fmla="*/ 15967 w 31934"/>
                    <a:gd name="connsiteY3" fmla="*/ 0 h 21289"/>
                    <a:gd name="connsiteX4" fmla="*/ 5322 w 31934"/>
                    <a:gd name="connsiteY4" fmla="*/ 5322 h 21289"/>
                    <a:gd name="connsiteX5" fmla="*/ 0 w 31934"/>
                    <a:gd name="connsiteY5" fmla="*/ 15967 h 21289"/>
                    <a:gd name="connsiteX6" fmla="*/ 0 w 31934"/>
                    <a:gd name="connsiteY6" fmla="*/ 15967 h 21289"/>
                    <a:gd name="connsiteX7" fmla="*/ 5322 w 31934"/>
                    <a:gd name="connsiteY7" fmla="*/ 21290 h 21289"/>
                    <a:gd name="connsiteX8" fmla="*/ 21290 w 31934"/>
                    <a:gd name="connsiteY8" fmla="*/ 15967 h 21289"/>
                    <a:gd name="connsiteX9" fmla="*/ 31935 w 31934"/>
                    <a:gd name="connsiteY9" fmla="*/ 10645 h 21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34" h="21289">
                      <a:moveTo>
                        <a:pt x="31935" y="10645"/>
                      </a:moveTo>
                      <a:cubicBezTo>
                        <a:pt x="31935" y="10645"/>
                        <a:pt x="31935" y="5322"/>
                        <a:pt x="31935" y="5322"/>
                      </a:cubicBezTo>
                      <a:cubicBezTo>
                        <a:pt x="31935" y="0"/>
                        <a:pt x="26612" y="0"/>
                        <a:pt x="21290" y="0"/>
                      </a:cubicBezTo>
                      <a:cubicBezTo>
                        <a:pt x="21290" y="0"/>
                        <a:pt x="15967" y="0"/>
                        <a:pt x="15967" y="0"/>
                      </a:cubicBezTo>
                      <a:cubicBezTo>
                        <a:pt x="10645" y="0"/>
                        <a:pt x="10645" y="5322"/>
                        <a:pt x="5322" y="5322"/>
                      </a:cubicBezTo>
                      <a:cubicBezTo>
                        <a:pt x="0" y="10645"/>
                        <a:pt x="0" y="10645"/>
                        <a:pt x="0" y="15967"/>
                      </a:cubicBezTo>
                      <a:cubicBezTo>
                        <a:pt x="0" y="15967"/>
                        <a:pt x="0" y="15967"/>
                        <a:pt x="0" y="15967"/>
                      </a:cubicBezTo>
                      <a:cubicBezTo>
                        <a:pt x="0" y="15967"/>
                        <a:pt x="5322" y="21290"/>
                        <a:pt x="5322" y="21290"/>
                      </a:cubicBezTo>
                      <a:cubicBezTo>
                        <a:pt x="10645" y="21290"/>
                        <a:pt x="15967" y="21290"/>
                        <a:pt x="21290" y="15967"/>
                      </a:cubicBezTo>
                      <a:cubicBezTo>
                        <a:pt x="26612" y="21290"/>
                        <a:pt x="31935" y="15967"/>
                        <a:pt x="31935" y="10645"/>
                      </a:cubicBezTo>
                      <a:close/>
                    </a:path>
                  </a:pathLst>
                </a:custGeom>
                <a:solidFill>
                  <a:srgbClr val="EB5A61"/>
                </a:solidFill>
                <a:ln w="53196"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7AD1CCF6-98C5-41C1-83F5-DFFDA9196831}"/>
                    </a:ext>
                  </a:extLst>
                </p:cNvPr>
                <p:cNvSpPr/>
                <p:nvPr/>
              </p:nvSpPr>
              <p:spPr>
                <a:xfrm>
                  <a:off x="2216787" y="6949826"/>
                  <a:ext cx="21289" cy="14636"/>
                </a:xfrm>
                <a:custGeom>
                  <a:avLst/>
                  <a:gdLst>
                    <a:gd name="connsiteX0" fmla="*/ 21290 w 21289"/>
                    <a:gd name="connsiteY0" fmla="*/ 5323 h 14636"/>
                    <a:gd name="connsiteX1" fmla="*/ 10645 w 21289"/>
                    <a:gd name="connsiteY1" fmla="*/ 0 h 14636"/>
                    <a:gd name="connsiteX2" fmla="*/ 0 w 21289"/>
                    <a:gd name="connsiteY2" fmla="*/ 10645 h 14636"/>
                    <a:gd name="connsiteX3" fmla="*/ 10645 w 21289"/>
                    <a:gd name="connsiteY3" fmla="*/ 10645 h 14636"/>
                    <a:gd name="connsiteX4" fmla="*/ 21290 w 21289"/>
                    <a:gd name="connsiteY4" fmla="*/ 5323 h 14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89" h="14636">
                      <a:moveTo>
                        <a:pt x="21290" y="5323"/>
                      </a:moveTo>
                      <a:cubicBezTo>
                        <a:pt x="21290" y="0"/>
                        <a:pt x="15967" y="0"/>
                        <a:pt x="10645" y="0"/>
                      </a:cubicBezTo>
                      <a:cubicBezTo>
                        <a:pt x="5322" y="0"/>
                        <a:pt x="0" y="5323"/>
                        <a:pt x="0" y="10645"/>
                      </a:cubicBezTo>
                      <a:cubicBezTo>
                        <a:pt x="0" y="15967"/>
                        <a:pt x="10645" y="15967"/>
                        <a:pt x="10645" y="10645"/>
                      </a:cubicBezTo>
                      <a:cubicBezTo>
                        <a:pt x="15967" y="10645"/>
                        <a:pt x="21290" y="10645"/>
                        <a:pt x="21290" y="5323"/>
                      </a:cubicBezTo>
                      <a:close/>
                    </a:path>
                  </a:pathLst>
                </a:custGeom>
                <a:solidFill>
                  <a:srgbClr val="EB5A61"/>
                </a:solidFill>
                <a:ln w="53196" cap="flat">
                  <a:noFill/>
                  <a:prstDash val="solid"/>
                  <a:miter/>
                </a:ln>
              </p:spPr>
              <p:txBody>
                <a:bodyPr rtlCol="0" anchor="ctr"/>
                <a:lstStyle/>
                <a:p>
                  <a:endParaRPr lang="en-US"/>
                </a:p>
              </p:txBody>
            </p:sp>
          </p:grpSp>
          <p:grpSp>
            <p:nvGrpSpPr>
              <p:cNvPr id="273" name="Graphic 19">
                <a:extLst>
                  <a:ext uri="{FF2B5EF4-FFF2-40B4-BE49-F238E27FC236}">
                    <a16:creationId xmlns:a16="http://schemas.microsoft.com/office/drawing/2014/main" id="{6A45DE4F-FA3A-4E1F-A7EF-EF65D1F8782D}"/>
                  </a:ext>
                </a:extLst>
              </p:cNvPr>
              <p:cNvGrpSpPr/>
              <p:nvPr/>
            </p:nvGrpSpPr>
            <p:grpSpPr>
              <a:xfrm>
                <a:off x="1881473" y="6726283"/>
                <a:ext cx="612082" cy="314024"/>
                <a:chOff x="1881473" y="6726283"/>
                <a:chExt cx="612082" cy="314024"/>
              </a:xfrm>
              <a:solidFill>
                <a:srgbClr val="C68267"/>
              </a:solidFill>
            </p:grpSpPr>
            <p:sp>
              <p:nvSpPr>
                <p:cNvPr id="274" name="Freeform: Shape 273">
                  <a:extLst>
                    <a:ext uri="{FF2B5EF4-FFF2-40B4-BE49-F238E27FC236}">
                      <a16:creationId xmlns:a16="http://schemas.microsoft.com/office/drawing/2014/main" id="{A36C1EEB-A936-4B50-9DC2-1BA5EE232209}"/>
                    </a:ext>
                  </a:extLst>
                </p:cNvPr>
                <p:cNvSpPr/>
                <p:nvPr/>
              </p:nvSpPr>
              <p:spPr>
                <a:xfrm>
                  <a:off x="1881473" y="6758218"/>
                  <a:ext cx="90481" cy="63869"/>
                </a:xfrm>
                <a:custGeom>
                  <a:avLst/>
                  <a:gdLst>
                    <a:gd name="connsiteX0" fmla="*/ 42580 w 90481"/>
                    <a:gd name="connsiteY0" fmla="*/ 15967 h 63869"/>
                    <a:gd name="connsiteX1" fmla="*/ 37257 w 90481"/>
                    <a:gd name="connsiteY1" fmla="*/ 15967 h 63869"/>
                    <a:gd name="connsiteX2" fmla="*/ 31935 w 90481"/>
                    <a:gd name="connsiteY2" fmla="*/ 15967 h 63869"/>
                    <a:gd name="connsiteX3" fmla="*/ 21290 w 90481"/>
                    <a:gd name="connsiteY3" fmla="*/ 15967 h 63869"/>
                    <a:gd name="connsiteX4" fmla="*/ 15967 w 90481"/>
                    <a:gd name="connsiteY4" fmla="*/ 15967 h 63869"/>
                    <a:gd name="connsiteX5" fmla="*/ 10645 w 90481"/>
                    <a:gd name="connsiteY5" fmla="*/ 21290 h 63869"/>
                    <a:gd name="connsiteX6" fmla="*/ 10645 w 90481"/>
                    <a:gd name="connsiteY6" fmla="*/ 21290 h 63869"/>
                    <a:gd name="connsiteX7" fmla="*/ 10645 w 90481"/>
                    <a:gd name="connsiteY7" fmla="*/ 21290 h 63869"/>
                    <a:gd name="connsiteX8" fmla="*/ 10645 w 90481"/>
                    <a:gd name="connsiteY8" fmla="*/ 21290 h 63869"/>
                    <a:gd name="connsiteX9" fmla="*/ 10645 w 90481"/>
                    <a:gd name="connsiteY9" fmla="*/ 21290 h 63869"/>
                    <a:gd name="connsiteX10" fmla="*/ 10645 w 90481"/>
                    <a:gd name="connsiteY10" fmla="*/ 21290 h 63869"/>
                    <a:gd name="connsiteX11" fmla="*/ 10645 w 90481"/>
                    <a:gd name="connsiteY11" fmla="*/ 21290 h 63869"/>
                    <a:gd name="connsiteX12" fmla="*/ 10645 w 90481"/>
                    <a:gd name="connsiteY12" fmla="*/ 21290 h 63869"/>
                    <a:gd name="connsiteX13" fmla="*/ 15967 w 90481"/>
                    <a:gd name="connsiteY13" fmla="*/ 26612 h 63869"/>
                    <a:gd name="connsiteX14" fmla="*/ 26612 w 90481"/>
                    <a:gd name="connsiteY14" fmla="*/ 31935 h 63869"/>
                    <a:gd name="connsiteX15" fmla="*/ 69192 w 90481"/>
                    <a:gd name="connsiteY15" fmla="*/ 53224 h 63869"/>
                    <a:gd name="connsiteX16" fmla="*/ 85159 w 90481"/>
                    <a:gd name="connsiteY16" fmla="*/ 58547 h 63869"/>
                    <a:gd name="connsiteX17" fmla="*/ 90482 w 90481"/>
                    <a:gd name="connsiteY17" fmla="*/ 63869 h 63869"/>
                    <a:gd name="connsiteX18" fmla="*/ 69192 w 90481"/>
                    <a:gd name="connsiteY18" fmla="*/ 58547 h 63869"/>
                    <a:gd name="connsiteX19" fmla="*/ 21290 w 90481"/>
                    <a:gd name="connsiteY19" fmla="*/ 42580 h 63869"/>
                    <a:gd name="connsiteX20" fmla="*/ 10645 w 90481"/>
                    <a:gd name="connsiteY20" fmla="*/ 31935 h 63869"/>
                    <a:gd name="connsiteX21" fmla="*/ 0 w 90481"/>
                    <a:gd name="connsiteY21" fmla="*/ 15967 h 63869"/>
                    <a:gd name="connsiteX22" fmla="*/ 0 w 90481"/>
                    <a:gd name="connsiteY22" fmla="*/ 5322 h 63869"/>
                    <a:gd name="connsiteX23" fmla="*/ 0 w 90481"/>
                    <a:gd name="connsiteY23" fmla="*/ 5322 h 63869"/>
                    <a:gd name="connsiteX24" fmla="*/ 0 w 90481"/>
                    <a:gd name="connsiteY24" fmla="*/ 5322 h 63869"/>
                    <a:gd name="connsiteX25" fmla="*/ 0 w 90481"/>
                    <a:gd name="connsiteY25" fmla="*/ 5322 h 63869"/>
                    <a:gd name="connsiteX26" fmla="*/ 0 w 90481"/>
                    <a:gd name="connsiteY26" fmla="*/ 5322 h 63869"/>
                    <a:gd name="connsiteX27" fmla="*/ 0 w 90481"/>
                    <a:gd name="connsiteY27" fmla="*/ 5322 h 63869"/>
                    <a:gd name="connsiteX28" fmla="*/ 5322 w 90481"/>
                    <a:gd name="connsiteY28" fmla="*/ 0 h 63869"/>
                    <a:gd name="connsiteX29" fmla="*/ 10645 w 90481"/>
                    <a:gd name="connsiteY29" fmla="*/ 0 h 63869"/>
                    <a:gd name="connsiteX30" fmla="*/ 21290 w 90481"/>
                    <a:gd name="connsiteY30" fmla="*/ 0 h 63869"/>
                    <a:gd name="connsiteX31" fmla="*/ 42580 w 90481"/>
                    <a:gd name="connsiteY31" fmla="*/ 15967 h 63869"/>
                    <a:gd name="connsiteX32" fmla="*/ 42580 w 90481"/>
                    <a:gd name="connsiteY32" fmla="*/ 15967 h 6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1" h="63869">
                      <a:moveTo>
                        <a:pt x="42580" y="15967"/>
                      </a:moveTo>
                      <a:cubicBezTo>
                        <a:pt x="42580" y="15967"/>
                        <a:pt x="42580" y="15967"/>
                        <a:pt x="37257" y="15967"/>
                      </a:cubicBezTo>
                      <a:cubicBezTo>
                        <a:pt x="37257" y="15967"/>
                        <a:pt x="31935" y="15967"/>
                        <a:pt x="31935" y="15967"/>
                      </a:cubicBezTo>
                      <a:cubicBezTo>
                        <a:pt x="31935" y="15967"/>
                        <a:pt x="26612" y="15967"/>
                        <a:pt x="21290" y="15967"/>
                      </a:cubicBezTo>
                      <a:cubicBezTo>
                        <a:pt x="21290" y="15967"/>
                        <a:pt x="21290" y="15967"/>
                        <a:pt x="15967" y="15967"/>
                      </a:cubicBezTo>
                      <a:cubicBezTo>
                        <a:pt x="15967" y="15967"/>
                        <a:pt x="15967" y="15967"/>
                        <a:pt x="10645" y="21290"/>
                      </a:cubicBezTo>
                      <a:lnTo>
                        <a:pt x="10645" y="21290"/>
                      </a:lnTo>
                      <a:lnTo>
                        <a:pt x="10645" y="21290"/>
                      </a:lnTo>
                      <a:cubicBezTo>
                        <a:pt x="10645" y="21290"/>
                        <a:pt x="10645" y="21290"/>
                        <a:pt x="10645" y="21290"/>
                      </a:cubicBezTo>
                      <a:lnTo>
                        <a:pt x="10645" y="21290"/>
                      </a:lnTo>
                      <a:lnTo>
                        <a:pt x="10645" y="21290"/>
                      </a:lnTo>
                      <a:cubicBezTo>
                        <a:pt x="10645" y="21290"/>
                        <a:pt x="10645" y="21290"/>
                        <a:pt x="10645" y="21290"/>
                      </a:cubicBezTo>
                      <a:cubicBezTo>
                        <a:pt x="10645" y="21290"/>
                        <a:pt x="10645" y="21290"/>
                        <a:pt x="10645" y="21290"/>
                      </a:cubicBezTo>
                      <a:cubicBezTo>
                        <a:pt x="10645" y="21290"/>
                        <a:pt x="15967" y="26612"/>
                        <a:pt x="15967" y="26612"/>
                      </a:cubicBezTo>
                      <a:cubicBezTo>
                        <a:pt x="21290" y="26612"/>
                        <a:pt x="21290" y="31935"/>
                        <a:pt x="26612" y="31935"/>
                      </a:cubicBezTo>
                      <a:cubicBezTo>
                        <a:pt x="42580" y="42580"/>
                        <a:pt x="58547" y="47902"/>
                        <a:pt x="69192" y="53224"/>
                      </a:cubicBezTo>
                      <a:cubicBezTo>
                        <a:pt x="74514" y="58547"/>
                        <a:pt x="79837" y="58547"/>
                        <a:pt x="85159" y="58547"/>
                      </a:cubicBezTo>
                      <a:cubicBezTo>
                        <a:pt x="90482" y="58547"/>
                        <a:pt x="90482" y="63869"/>
                        <a:pt x="90482" y="63869"/>
                      </a:cubicBezTo>
                      <a:cubicBezTo>
                        <a:pt x="90482" y="63869"/>
                        <a:pt x="79837" y="63869"/>
                        <a:pt x="69192" y="58547"/>
                      </a:cubicBezTo>
                      <a:cubicBezTo>
                        <a:pt x="53225" y="53224"/>
                        <a:pt x="37257" y="47902"/>
                        <a:pt x="21290" y="42580"/>
                      </a:cubicBezTo>
                      <a:cubicBezTo>
                        <a:pt x="15967" y="42580"/>
                        <a:pt x="10645" y="37257"/>
                        <a:pt x="10645" y="31935"/>
                      </a:cubicBezTo>
                      <a:cubicBezTo>
                        <a:pt x="5322" y="26612"/>
                        <a:pt x="5322" y="26612"/>
                        <a:pt x="0" y="15967"/>
                      </a:cubicBezTo>
                      <a:cubicBezTo>
                        <a:pt x="0" y="10645"/>
                        <a:pt x="0" y="5322"/>
                        <a:pt x="0" y="5322"/>
                      </a:cubicBezTo>
                      <a:lnTo>
                        <a:pt x="0" y="5322"/>
                      </a:lnTo>
                      <a:lnTo>
                        <a:pt x="0" y="5322"/>
                      </a:lnTo>
                      <a:cubicBezTo>
                        <a:pt x="0" y="5322"/>
                        <a:pt x="0" y="5322"/>
                        <a:pt x="0" y="5322"/>
                      </a:cubicBezTo>
                      <a:lnTo>
                        <a:pt x="0" y="5322"/>
                      </a:lnTo>
                      <a:lnTo>
                        <a:pt x="0" y="5322"/>
                      </a:lnTo>
                      <a:cubicBezTo>
                        <a:pt x="0" y="5322"/>
                        <a:pt x="5322" y="0"/>
                        <a:pt x="5322" y="0"/>
                      </a:cubicBezTo>
                      <a:cubicBezTo>
                        <a:pt x="5322" y="0"/>
                        <a:pt x="10645" y="0"/>
                        <a:pt x="10645" y="0"/>
                      </a:cubicBezTo>
                      <a:cubicBezTo>
                        <a:pt x="15967" y="0"/>
                        <a:pt x="15967" y="0"/>
                        <a:pt x="21290" y="0"/>
                      </a:cubicBezTo>
                      <a:cubicBezTo>
                        <a:pt x="37257" y="10645"/>
                        <a:pt x="37257" y="10645"/>
                        <a:pt x="42580" y="15967"/>
                      </a:cubicBezTo>
                      <a:cubicBezTo>
                        <a:pt x="42580" y="10645"/>
                        <a:pt x="42580" y="15967"/>
                        <a:pt x="42580" y="15967"/>
                      </a:cubicBezTo>
                      <a:close/>
                    </a:path>
                  </a:pathLst>
                </a:custGeom>
                <a:solidFill>
                  <a:srgbClr val="C68267"/>
                </a:solidFill>
                <a:ln w="53196"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45FE3739-3DF7-458A-9BE1-0889E7BC5F5E}"/>
                    </a:ext>
                  </a:extLst>
                </p:cNvPr>
                <p:cNvSpPr/>
                <p:nvPr/>
              </p:nvSpPr>
              <p:spPr>
                <a:xfrm>
                  <a:off x="2440330" y="6726283"/>
                  <a:ext cx="53224" cy="31934"/>
                </a:xfrm>
                <a:custGeom>
                  <a:avLst/>
                  <a:gdLst>
                    <a:gd name="connsiteX0" fmla="*/ 0 w 53224"/>
                    <a:gd name="connsiteY0" fmla="*/ 0 h 31934"/>
                    <a:gd name="connsiteX1" fmla="*/ 0 w 53224"/>
                    <a:gd name="connsiteY1" fmla="*/ 0 h 31934"/>
                    <a:gd name="connsiteX2" fmla="*/ 5322 w 53224"/>
                    <a:gd name="connsiteY2" fmla="*/ 5323 h 31934"/>
                    <a:gd name="connsiteX3" fmla="*/ 10645 w 53224"/>
                    <a:gd name="connsiteY3" fmla="*/ 10645 h 31934"/>
                    <a:gd name="connsiteX4" fmla="*/ 21290 w 53224"/>
                    <a:gd name="connsiteY4" fmla="*/ 15968 h 31934"/>
                    <a:gd name="connsiteX5" fmla="*/ 31935 w 53224"/>
                    <a:gd name="connsiteY5" fmla="*/ 21290 h 31934"/>
                    <a:gd name="connsiteX6" fmla="*/ 42580 w 53224"/>
                    <a:gd name="connsiteY6" fmla="*/ 26612 h 31934"/>
                    <a:gd name="connsiteX7" fmla="*/ 53225 w 53224"/>
                    <a:gd name="connsiteY7" fmla="*/ 31935 h 31934"/>
                    <a:gd name="connsiteX8" fmla="*/ 42580 w 53224"/>
                    <a:gd name="connsiteY8" fmla="*/ 31935 h 31934"/>
                    <a:gd name="connsiteX9" fmla="*/ 31935 w 53224"/>
                    <a:gd name="connsiteY9" fmla="*/ 31935 h 31934"/>
                    <a:gd name="connsiteX10" fmla="*/ 21290 w 53224"/>
                    <a:gd name="connsiteY10" fmla="*/ 26612 h 31934"/>
                    <a:gd name="connsiteX11" fmla="*/ 10645 w 53224"/>
                    <a:gd name="connsiteY11" fmla="*/ 21290 h 31934"/>
                    <a:gd name="connsiteX12" fmla="*/ 5322 w 53224"/>
                    <a:gd name="connsiteY12" fmla="*/ 15968 h 31934"/>
                    <a:gd name="connsiteX13" fmla="*/ 0 w 53224"/>
                    <a:gd name="connsiteY13" fmla="*/ 0 h 31934"/>
                    <a:gd name="connsiteX14" fmla="*/ 0 w 53224"/>
                    <a:gd name="connsiteY14" fmla="*/ 0 h 3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224" h="31934">
                      <a:moveTo>
                        <a:pt x="0" y="0"/>
                      </a:moveTo>
                      <a:cubicBezTo>
                        <a:pt x="0" y="0"/>
                        <a:pt x="5322" y="0"/>
                        <a:pt x="0" y="0"/>
                      </a:cubicBezTo>
                      <a:cubicBezTo>
                        <a:pt x="5322" y="5323"/>
                        <a:pt x="5322" y="5323"/>
                        <a:pt x="5322" y="5323"/>
                      </a:cubicBezTo>
                      <a:cubicBezTo>
                        <a:pt x="5322" y="5323"/>
                        <a:pt x="10645" y="5323"/>
                        <a:pt x="10645" y="10645"/>
                      </a:cubicBezTo>
                      <a:cubicBezTo>
                        <a:pt x="10645" y="10645"/>
                        <a:pt x="15967" y="10645"/>
                        <a:pt x="21290" y="15968"/>
                      </a:cubicBezTo>
                      <a:cubicBezTo>
                        <a:pt x="26612" y="15968"/>
                        <a:pt x="26612" y="15968"/>
                        <a:pt x="31935" y="21290"/>
                      </a:cubicBezTo>
                      <a:cubicBezTo>
                        <a:pt x="37257" y="21290"/>
                        <a:pt x="37257" y="21290"/>
                        <a:pt x="42580" y="26612"/>
                      </a:cubicBezTo>
                      <a:cubicBezTo>
                        <a:pt x="47902" y="26612"/>
                        <a:pt x="53225" y="31935"/>
                        <a:pt x="53225" y="31935"/>
                      </a:cubicBezTo>
                      <a:cubicBezTo>
                        <a:pt x="53225" y="31935"/>
                        <a:pt x="47902" y="31935"/>
                        <a:pt x="42580" y="31935"/>
                      </a:cubicBezTo>
                      <a:cubicBezTo>
                        <a:pt x="37257" y="31935"/>
                        <a:pt x="37257" y="31935"/>
                        <a:pt x="31935" y="31935"/>
                      </a:cubicBezTo>
                      <a:cubicBezTo>
                        <a:pt x="26612" y="31935"/>
                        <a:pt x="26612" y="31935"/>
                        <a:pt x="21290" y="26612"/>
                      </a:cubicBezTo>
                      <a:cubicBezTo>
                        <a:pt x="15967" y="26612"/>
                        <a:pt x="15967" y="21290"/>
                        <a:pt x="10645" y="21290"/>
                      </a:cubicBezTo>
                      <a:cubicBezTo>
                        <a:pt x="5322" y="21290"/>
                        <a:pt x="5322" y="15968"/>
                        <a:pt x="5322" y="15968"/>
                      </a:cubicBezTo>
                      <a:cubicBezTo>
                        <a:pt x="5322" y="5323"/>
                        <a:pt x="0" y="5323"/>
                        <a:pt x="0" y="0"/>
                      </a:cubicBezTo>
                      <a:cubicBezTo>
                        <a:pt x="0" y="0"/>
                        <a:pt x="0" y="0"/>
                        <a:pt x="0" y="0"/>
                      </a:cubicBezTo>
                      <a:close/>
                    </a:path>
                  </a:pathLst>
                </a:custGeom>
                <a:solidFill>
                  <a:srgbClr val="C68267"/>
                </a:solidFill>
                <a:ln w="53196"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C104900B-07EF-439E-9AE9-FA754D8E7919}"/>
                    </a:ext>
                  </a:extLst>
                </p:cNvPr>
                <p:cNvSpPr/>
                <p:nvPr/>
              </p:nvSpPr>
              <p:spPr>
                <a:xfrm>
                  <a:off x="2158240" y="7029663"/>
                  <a:ext cx="95804" cy="10644"/>
                </a:xfrm>
                <a:custGeom>
                  <a:avLst/>
                  <a:gdLst>
                    <a:gd name="connsiteX0" fmla="*/ 0 w 95804"/>
                    <a:gd name="connsiteY0" fmla="*/ 0 h 10644"/>
                    <a:gd name="connsiteX1" fmla="*/ 0 w 95804"/>
                    <a:gd name="connsiteY1" fmla="*/ 0 h 10644"/>
                    <a:gd name="connsiteX2" fmla="*/ 15967 w 95804"/>
                    <a:gd name="connsiteY2" fmla="*/ 0 h 10644"/>
                    <a:gd name="connsiteX3" fmla="*/ 21290 w 95804"/>
                    <a:gd name="connsiteY3" fmla="*/ 0 h 10644"/>
                    <a:gd name="connsiteX4" fmla="*/ 26612 w 95804"/>
                    <a:gd name="connsiteY4" fmla="*/ 0 h 10644"/>
                    <a:gd name="connsiteX5" fmla="*/ 37257 w 95804"/>
                    <a:gd name="connsiteY5" fmla="*/ 0 h 10644"/>
                    <a:gd name="connsiteX6" fmla="*/ 47902 w 95804"/>
                    <a:gd name="connsiteY6" fmla="*/ 0 h 10644"/>
                    <a:gd name="connsiteX7" fmla="*/ 58547 w 95804"/>
                    <a:gd name="connsiteY7" fmla="*/ 0 h 10644"/>
                    <a:gd name="connsiteX8" fmla="*/ 69192 w 95804"/>
                    <a:gd name="connsiteY8" fmla="*/ 0 h 10644"/>
                    <a:gd name="connsiteX9" fmla="*/ 74514 w 95804"/>
                    <a:gd name="connsiteY9" fmla="*/ 0 h 10644"/>
                    <a:gd name="connsiteX10" fmla="*/ 79837 w 95804"/>
                    <a:gd name="connsiteY10" fmla="*/ 0 h 10644"/>
                    <a:gd name="connsiteX11" fmla="*/ 95804 w 95804"/>
                    <a:gd name="connsiteY11" fmla="*/ 0 h 10644"/>
                    <a:gd name="connsiteX12" fmla="*/ 79837 w 95804"/>
                    <a:gd name="connsiteY12" fmla="*/ 5323 h 10644"/>
                    <a:gd name="connsiteX13" fmla="*/ 74514 w 95804"/>
                    <a:gd name="connsiteY13" fmla="*/ 10645 h 10644"/>
                    <a:gd name="connsiteX14" fmla="*/ 63869 w 95804"/>
                    <a:gd name="connsiteY14" fmla="*/ 10645 h 10644"/>
                    <a:gd name="connsiteX15" fmla="*/ 53225 w 95804"/>
                    <a:gd name="connsiteY15" fmla="*/ 10645 h 10644"/>
                    <a:gd name="connsiteX16" fmla="*/ 42580 w 95804"/>
                    <a:gd name="connsiteY16" fmla="*/ 10645 h 10644"/>
                    <a:gd name="connsiteX17" fmla="*/ 31935 w 95804"/>
                    <a:gd name="connsiteY17" fmla="*/ 10645 h 10644"/>
                    <a:gd name="connsiteX18" fmla="*/ 21290 w 95804"/>
                    <a:gd name="connsiteY18" fmla="*/ 10645 h 10644"/>
                    <a:gd name="connsiteX19" fmla="*/ 10645 w 95804"/>
                    <a:gd name="connsiteY19" fmla="*/ 10645 h 10644"/>
                    <a:gd name="connsiteX20" fmla="*/ 5322 w 95804"/>
                    <a:gd name="connsiteY20" fmla="*/ 5323 h 10644"/>
                    <a:gd name="connsiteX21" fmla="*/ 0 w 95804"/>
                    <a:gd name="connsiteY21" fmla="*/ 0 h 10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5804" h="10644">
                      <a:moveTo>
                        <a:pt x="0" y="0"/>
                      </a:moveTo>
                      <a:cubicBezTo>
                        <a:pt x="0" y="0"/>
                        <a:pt x="0" y="0"/>
                        <a:pt x="0" y="0"/>
                      </a:cubicBezTo>
                      <a:cubicBezTo>
                        <a:pt x="5322" y="0"/>
                        <a:pt x="10645" y="0"/>
                        <a:pt x="15967" y="0"/>
                      </a:cubicBezTo>
                      <a:cubicBezTo>
                        <a:pt x="15967" y="0"/>
                        <a:pt x="21290" y="0"/>
                        <a:pt x="21290" y="0"/>
                      </a:cubicBezTo>
                      <a:cubicBezTo>
                        <a:pt x="21290" y="0"/>
                        <a:pt x="26612" y="0"/>
                        <a:pt x="26612" y="0"/>
                      </a:cubicBezTo>
                      <a:cubicBezTo>
                        <a:pt x="26612" y="0"/>
                        <a:pt x="31935" y="0"/>
                        <a:pt x="37257" y="0"/>
                      </a:cubicBezTo>
                      <a:cubicBezTo>
                        <a:pt x="42580" y="0"/>
                        <a:pt x="42580" y="0"/>
                        <a:pt x="47902" y="0"/>
                      </a:cubicBezTo>
                      <a:cubicBezTo>
                        <a:pt x="53225" y="0"/>
                        <a:pt x="53225" y="0"/>
                        <a:pt x="58547" y="0"/>
                      </a:cubicBezTo>
                      <a:cubicBezTo>
                        <a:pt x="63869" y="0"/>
                        <a:pt x="63869" y="0"/>
                        <a:pt x="69192" y="0"/>
                      </a:cubicBezTo>
                      <a:cubicBezTo>
                        <a:pt x="74514" y="0"/>
                        <a:pt x="74514" y="0"/>
                        <a:pt x="74514" y="0"/>
                      </a:cubicBezTo>
                      <a:cubicBezTo>
                        <a:pt x="74514" y="0"/>
                        <a:pt x="79837" y="0"/>
                        <a:pt x="79837" y="0"/>
                      </a:cubicBezTo>
                      <a:cubicBezTo>
                        <a:pt x="90482" y="0"/>
                        <a:pt x="95804" y="0"/>
                        <a:pt x="95804" y="0"/>
                      </a:cubicBezTo>
                      <a:cubicBezTo>
                        <a:pt x="95804" y="0"/>
                        <a:pt x="90482" y="5323"/>
                        <a:pt x="79837" y="5323"/>
                      </a:cubicBezTo>
                      <a:cubicBezTo>
                        <a:pt x="79837" y="5323"/>
                        <a:pt x="74514" y="5323"/>
                        <a:pt x="74514" y="10645"/>
                      </a:cubicBezTo>
                      <a:cubicBezTo>
                        <a:pt x="74514" y="10645"/>
                        <a:pt x="69192" y="10645"/>
                        <a:pt x="63869" y="10645"/>
                      </a:cubicBezTo>
                      <a:cubicBezTo>
                        <a:pt x="58547" y="10645"/>
                        <a:pt x="58547" y="10645"/>
                        <a:pt x="53225" y="10645"/>
                      </a:cubicBezTo>
                      <a:cubicBezTo>
                        <a:pt x="47902" y="10645"/>
                        <a:pt x="47902" y="10645"/>
                        <a:pt x="42580" y="10645"/>
                      </a:cubicBezTo>
                      <a:cubicBezTo>
                        <a:pt x="37257" y="10645"/>
                        <a:pt x="37257" y="10645"/>
                        <a:pt x="31935" y="10645"/>
                      </a:cubicBezTo>
                      <a:cubicBezTo>
                        <a:pt x="26612" y="10645"/>
                        <a:pt x="26612" y="10645"/>
                        <a:pt x="21290" y="10645"/>
                      </a:cubicBezTo>
                      <a:cubicBezTo>
                        <a:pt x="15967" y="10645"/>
                        <a:pt x="15967" y="10645"/>
                        <a:pt x="10645" y="10645"/>
                      </a:cubicBezTo>
                      <a:cubicBezTo>
                        <a:pt x="10645" y="10645"/>
                        <a:pt x="5322" y="10645"/>
                        <a:pt x="5322" y="5323"/>
                      </a:cubicBezTo>
                      <a:cubicBezTo>
                        <a:pt x="5322" y="5323"/>
                        <a:pt x="0" y="0"/>
                        <a:pt x="0" y="0"/>
                      </a:cubicBezTo>
                      <a:close/>
                    </a:path>
                  </a:pathLst>
                </a:custGeom>
                <a:solidFill>
                  <a:srgbClr val="C68267"/>
                </a:solidFill>
                <a:ln w="53196"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D2D1FAB-2AA5-4680-B7E4-0B551C76D504}"/>
                    </a:ext>
                  </a:extLst>
                </p:cNvPr>
                <p:cNvSpPr/>
                <p:nvPr/>
              </p:nvSpPr>
              <p:spPr>
                <a:xfrm>
                  <a:off x="1971954" y="6726283"/>
                  <a:ext cx="479021" cy="266122"/>
                </a:xfrm>
                <a:custGeom>
                  <a:avLst/>
                  <a:gdLst>
                    <a:gd name="connsiteX0" fmla="*/ 0 w 479021"/>
                    <a:gd name="connsiteY0" fmla="*/ 101127 h 266122"/>
                    <a:gd name="connsiteX1" fmla="*/ 58547 w 479021"/>
                    <a:gd name="connsiteY1" fmla="*/ 106449 h 266122"/>
                    <a:gd name="connsiteX2" fmla="*/ 122416 w 479021"/>
                    <a:gd name="connsiteY2" fmla="*/ 106449 h 266122"/>
                    <a:gd name="connsiteX3" fmla="*/ 180964 w 479021"/>
                    <a:gd name="connsiteY3" fmla="*/ 106449 h 266122"/>
                    <a:gd name="connsiteX4" fmla="*/ 239511 w 479021"/>
                    <a:gd name="connsiteY4" fmla="*/ 101127 h 266122"/>
                    <a:gd name="connsiteX5" fmla="*/ 271445 w 479021"/>
                    <a:gd name="connsiteY5" fmla="*/ 95804 h 266122"/>
                    <a:gd name="connsiteX6" fmla="*/ 303380 w 479021"/>
                    <a:gd name="connsiteY6" fmla="*/ 90482 h 266122"/>
                    <a:gd name="connsiteX7" fmla="*/ 335315 w 479021"/>
                    <a:gd name="connsiteY7" fmla="*/ 85159 h 266122"/>
                    <a:gd name="connsiteX8" fmla="*/ 361927 w 479021"/>
                    <a:gd name="connsiteY8" fmla="*/ 74514 h 266122"/>
                    <a:gd name="connsiteX9" fmla="*/ 388539 w 479021"/>
                    <a:gd name="connsiteY9" fmla="*/ 63869 h 266122"/>
                    <a:gd name="connsiteX10" fmla="*/ 404507 w 479021"/>
                    <a:gd name="connsiteY10" fmla="*/ 58547 h 266122"/>
                    <a:gd name="connsiteX11" fmla="*/ 415152 w 479021"/>
                    <a:gd name="connsiteY11" fmla="*/ 53224 h 266122"/>
                    <a:gd name="connsiteX12" fmla="*/ 441764 w 479021"/>
                    <a:gd name="connsiteY12" fmla="*/ 37257 h 266122"/>
                    <a:gd name="connsiteX13" fmla="*/ 463054 w 479021"/>
                    <a:gd name="connsiteY13" fmla="*/ 15968 h 266122"/>
                    <a:gd name="connsiteX14" fmla="*/ 479021 w 479021"/>
                    <a:gd name="connsiteY14" fmla="*/ 0 h 266122"/>
                    <a:gd name="connsiteX15" fmla="*/ 468376 w 479021"/>
                    <a:gd name="connsiteY15" fmla="*/ 21290 h 266122"/>
                    <a:gd name="connsiteX16" fmla="*/ 436441 w 479021"/>
                    <a:gd name="connsiteY16" fmla="*/ 95804 h 266122"/>
                    <a:gd name="connsiteX17" fmla="*/ 415152 w 479021"/>
                    <a:gd name="connsiteY17" fmla="*/ 133061 h 266122"/>
                    <a:gd name="connsiteX18" fmla="*/ 415152 w 479021"/>
                    <a:gd name="connsiteY18" fmla="*/ 154351 h 266122"/>
                    <a:gd name="connsiteX19" fmla="*/ 404507 w 479021"/>
                    <a:gd name="connsiteY19" fmla="*/ 170318 h 266122"/>
                    <a:gd name="connsiteX20" fmla="*/ 393862 w 479021"/>
                    <a:gd name="connsiteY20" fmla="*/ 186286 h 266122"/>
                    <a:gd name="connsiteX21" fmla="*/ 377894 w 479021"/>
                    <a:gd name="connsiteY21" fmla="*/ 202253 h 266122"/>
                    <a:gd name="connsiteX22" fmla="*/ 361927 w 479021"/>
                    <a:gd name="connsiteY22" fmla="*/ 218220 h 266122"/>
                    <a:gd name="connsiteX23" fmla="*/ 345960 w 479021"/>
                    <a:gd name="connsiteY23" fmla="*/ 228865 h 266122"/>
                    <a:gd name="connsiteX24" fmla="*/ 329992 w 479021"/>
                    <a:gd name="connsiteY24" fmla="*/ 239510 h 266122"/>
                    <a:gd name="connsiteX25" fmla="*/ 308702 w 479021"/>
                    <a:gd name="connsiteY25" fmla="*/ 250155 h 266122"/>
                    <a:gd name="connsiteX26" fmla="*/ 266123 w 479021"/>
                    <a:gd name="connsiteY26" fmla="*/ 260800 h 266122"/>
                    <a:gd name="connsiteX27" fmla="*/ 244833 w 479021"/>
                    <a:gd name="connsiteY27" fmla="*/ 266122 h 266122"/>
                    <a:gd name="connsiteX28" fmla="*/ 223543 w 479021"/>
                    <a:gd name="connsiteY28" fmla="*/ 266122 h 266122"/>
                    <a:gd name="connsiteX29" fmla="*/ 180964 w 479021"/>
                    <a:gd name="connsiteY29" fmla="*/ 260800 h 266122"/>
                    <a:gd name="connsiteX30" fmla="*/ 138384 w 479021"/>
                    <a:gd name="connsiteY30" fmla="*/ 250155 h 266122"/>
                    <a:gd name="connsiteX31" fmla="*/ 127739 w 479021"/>
                    <a:gd name="connsiteY31" fmla="*/ 244833 h 266122"/>
                    <a:gd name="connsiteX32" fmla="*/ 117094 w 479021"/>
                    <a:gd name="connsiteY32" fmla="*/ 239510 h 266122"/>
                    <a:gd name="connsiteX33" fmla="*/ 101127 w 479021"/>
                    <a:gd name="connsiteY33" fmla="*/ 228865 h 266122"/>
                    <a:gd name="connsiteX34" fmla="*/ 69192 w 479021"/>
                    <a:gd name="connsiteY34" fmla="*/ 196931 h 266122"/>
                    <a:gd name="connsiteX35" fmla="*/ 42580 w 479021"/>
                    <a:gd name="connsiteY35" fmla="*/ 164996 h 266122"/>
                    <a:gd name="connsiteX36" fmla="*/ 15967 w 479021"/>
                    <a:gd name="connsiteY36" fmla="*/ 133061 h 266122"/>
                    <a:gd name="connsiteX37" fmla="*/ 0 w 479021"/>
                    <a:gd name="connsiteY37" fmla="*/ 101127 h 266122"/>
                    <a:gd name="connsiteX38" fmla="*/ 0 w 479021"/>
                    <a:gd name="connsiteY38" fmla="*/ 101127 h 266122"/>
                    <a:gd name="connsiteX39" fmla="*/ 26612 w 479021"/>
                    <a:gd name="connsiteY39" fmla="*/ 133061 h 266122"/>
                    <a:gd name="connsiteX40" fmla="*/ 53225 w 479021"/>
                    <a:gd name="connsiteY40" fmla="*/ 164996 h 266122"/>
                    <a:gd name="connsiteX41" fmla="*/ 79837 w 479021"/>
                    <a:gd name="connsiteY41" fmla="*/ 196931 h 266122"/>
                    <a:gd name="connsiteX42" fmla="*/ 111772 w 479021"/>
                    <a:gd name="connsiteY42" fmla="*/ 223543 h 266122"/>
                    <a:gd name="connsiteX43" fmla="*/ 127739 w 479021"/>
                    <a:gd name="connsiteY43" fmla="*/ 234188 h 266122"/>
                    <a:gd name="connsiteX44" fmla="*/ 138384 w 479021"/>
                    <a:gd name="connsiteY44" fmla="*/ 239510 h 266122"/>
                    <a:gd name="connsiteX45" fmla="*/ 149029 w 479021"/>
                    <a:gd name="connsiteY45" fmla="*/ 244833 h 266122"/>
                    <a:gd name="connsiteX46" fmla="*/ 186286 w 479021"/>
                    <a:gd name="connsiteY46" fmla="*/ 255478 h 266122"/>
                    <a:gd name="connsiteX47" fmla="*/ 228866 w 479021"/>
                    <a:gd name="connsiteY47" fmla="*/ 255478 h 266122"/>
                    <a:gd name="connsiteX48" fmla="*/ 250155 w 479021"/>
                    <a:gd name="connsiteY48" fmla="*/ 255478 h 266122"/>
                    <a:gd name="connsiteX49" fmla="*/ 271445 w 479021"/>
                    <a:gd name="connsiteY49" fmla="*/ 250155 h 266122"/>
                    <a:gd name="connsiteX50" fmla="*/ 308702 w 479021"/>
                    <a:gd name="connsiteY50" fmla="*/ 239510 h 266122"/>
                    <a:gd name="connsiteX51" fmla="*/ 324670 w 479021"/>
                    <a:gd name="connsiteY51" fmla="*/ 228865 h 266122"/>
                    <a:gd name="connsiteX52" fmla="*/ 340637 w 479021"/>
                    <a:gd name="connsiteY52" fmla="*/ 218220 h 266122"/>
                    <a:gd name="connsiteX53" fmla="*/ 356605 w 479021"/>
                    <a:gd name="connsiteY53" fmla="*/ 207575 h 266122"/>
                    <a:gd name="connsiteX54" fmla="*/ 372572 w 479021"/>
                    <a:gd name="connsiteY54" fmla="*/ 191608 h 266122"/>
                    <a:gd name="connsiteX55" fmla="*/ 383217 w 479021"/>
                    <a:gd name="connsiteY55" fmla="*/ 175641 h 266122"/>
                    <a:gd name="connsiteX56" fmla="*/ 393862 w 479021"/>
                    <a:gd name="connsiteY56" fmla="*/ 159673 h 266122"/>
                    <a:gd name="connsiteX57" fmla="*/ 404507 w 479021"/>
                    <a:gd name="connsiteY57" fmla="*/ 143706 h 266122"/>
                    <a:gd name="connsiteX58" fmla="*/ 415152 w 479021"/>
                    <a:gd name="connsiteY58" fmla="*/ 127739 h 266122"/>
                    <a:gd name="connsiteX59" fmla="*/ 431119 w 479021"/>
                    <a:gd name="connsiteY59" fmla="*/ 90482 h 266122"/>
                    <a:gd name="connsiteX60" fmla="*/ 463054 w 479021"/>
                    <a:gd name="connsiteY60" fmla="*/ 15968 h 266122"/>
                    <a:gd name="connsiteX61" fmla="*/ 473699 w 479021"/>
                    <a:gd name="connsiteY61" fmla="*/ 21290 h 266122"/>
                    <a:gd name="connsiteX62" fmla="*/ 447086 w 479021"/>
                    <a:gd name="connsiteY62" fmla="*/ 42580 h 266122"/>
                    <a:gd name="connsiteX63" fmla="*/ 420474 w 479021"/>
                    <a:gd name="connsiteY63" fmla="*/ 58547 h 266122"/>
                    <a:gd name="connsiteX64" fmla="*/ 404507 w 479021"/>
                    <a:gd name="connsiteY64" fmla="*/ 63869 h 266122"/>
                    <a:gd name="connsiteX65" fmla="*/ 393862 w 479021"/>
                    <a:gd name="connsiteY65" fmla="*/ 74514 h 266122"/>
                    <a:gd name="connsiteX66" fmla="*/ 367250 w 479021"/>
                    <a:gd name="connsiteY66" fmla="*/ 85159 h 266122"/>
                    <a:gd name="connsiteX67" fmla="*/ 335315 w 479021"/>
                    <a:gd name="connsiteY67" fmla="*/ 95804 h 266122"/>
                    <a:gd name="connsiteX68" fmla="*/ 308702 w 479021"/>
                    <a:gd name="connsiteY68" fmla="*/ 101127 h 266122"/>
                    <a:gd name="connsiteX69" fmla="*/ 276768 w 479021"/>
                    <a:gd name="connsiteY69" fmla="*/ 106449 h 266122"/>
                    <a:gd name="connsiteX70" fmla="*/ 244833 w 479021"/>
                    <a:gd name="connsiteY70" fmla="*/ 111771 h 266122"/>
                    <a:gd name="connsiteX71" fmla="*/ 180964 w 479021"/>
                    <a:gd name="connsiteY71" fmla="*/ 117094 h 266122"/>
                    <a:gd name="connsiteX72" fmla="*/ 149029 w 479021"/>
                    <a:gd name="connsiteY72" fmla="*/ 117094 h 266122"/>
                    <a:gd name="connsiteX73" fmla="*/ 117094 w 479021"/>
                    <a:gd name="connsiteY73" fmla="*/ 117094 h 266122"/>
                    <a:gd name="connsiteX74" fmla="*/ 53225 w 479021"/>
                    <a:gd name="connsiteY74" fmla="*/ 111771 h 266122"/>
                    <a:gd name="connsiteX75" fmla="*/ 0 w 479021"/>
                    <a:gd name="connsiteY75" fmla="*/ 101127 h 26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79021" h="266122">
                      <a:moveTo>
                        <a:pt x="0" y="101127"/>
                      </a:moveTo>
                      <a:cubicBezTo>
                        <a:pt x="21290" y="106449"/>
                        <a:pt x="42580" y="106449"/>
                        <a:pt x="58547" y="106449"/>
                      </a:cubicBezTo>
                      <a:cubicBezTo>
                        <a:pt x="79837" y="106449"/>
                        <a:pt x="101127" y="106449"/>
                        <a:pt x="122416" y="106449"/>
                      </a:cubicBezTo>
                      <a:cubicBezTo>
                        <a:pt x="143706" y="106449"/>
                        <a:pt x="164996" y="106449"/>
                        <a:pt x="180964" y="106449"/>
                      </a:cubicBezTo>
                      <a:cubicBezTo>
                        <a:pt x="202253" y="106449"/>
                        <a:pt x="223543" y="106449"/>
                        <a:pt x="239511" y="101127"/>
                      </a:cubicBezTo>
                      <a:cubicBezTo>
                        <a:pt x="250155" y="101127"/>
                        <a:pt x="260800" y="101127"/>
                        <a:pt x="271445" y="95804"/>
                      </a:cubicBezTo>
                      <a:cubicBezTo>
                        <a:pt x="282090" y="95804"/>
                        <a:pt x="292735" y="90482"/>
                        <a:pt x="303380" y="90482"/>
                      </a:cubicBezTo>
                      <a:lnTo>
                        <a:pt x="335315" y="85159"/>
                      </a:lnTo>
                      <a:lnTo>
                        <a:pt x="361927" y="74514"/>
                      </a:lnTo>
                      <a:cubicBezTo>
                        <a:pt x="372572" y="69192"/>
                        <a:pt x="383217" y="69192"/>
                        <a:pt x="388539" y="63869"/>
                      </a:cubicBezTo>
                      <a:lnTo>
                        <a:pt x="404507" y="58547"/>
                      </a:lnTo>
                      <a:cubicBezTo>
                        <a:pt x="409829" y="58547"/>
                        <a:pt x="415152" y="53224"/>
                        <a:pt x="415152" y="53224"/>
                      </a:cubicBezTo>
                      <a:cubicBezTo>
                        <a:pt x="425797" y="47902"/>
                        <a:pt x="431119" y="42580"/>
                        <a:pt x="441764" y="37257"/>
                      </a:cubicBezTo>
                      <a:lnTo>
                        <a:pt x="463054" y="15968"/>
                      </a:lnTo>
                      <a:lnTo>
                        <a:pt x="479021" y="0"/>
                      </a:lnTo>
                      <a:lnTo>
                        <a:pt x="468376" y="21290"/>
                      </a:lnTo>
                      <a:cubicBezTo>
                        <a:pt x="457731" y="47902"/>
                        <a:pt x="447086" y="74514"/>
                        <a:pt x="436441" y="95804"/>
                      </a:cubicBezTo>
                      <a:cubicBezTo>
                        <a:pt x="431119" y="106449"/>
                        <a:pt x="425797" y="122416"/>
                        <a:pt x="415152" y="133061"/>
                      </a:cubicBezTo>
                      <a:lnTo>
                        <a:pt x="415152" y="154351"/>
                      </a:lnTo>
                      <a:lnTo>
                        <a:pt x="404507" y="170318"/>
                      </a:lnTo>
                      <a:lnTo>
                        <a:pt x="393862" y="186286"/>
                      </a:lnTo>
                      <a:lnTo>
                        <a:pt x="377894" y="202253"/>
                      </a:lnTo>
                      <a:cubicBezTo>
                        <a:pt x="372572" y="207575"/>
                        <a:pt x="367250" y="212898"/>
                        <a:pt x="361927" y="218220"/>
                      </a:cubicBezTo>
                      <a:cubicBezTo>
                        <a:pt x="356605" y="223543"/>
                        <a:pt x="351282" y="228865"/>
                        <a:pt x="345960" y="228865"/>
                      </a:cubicBezTo>
                      <a:cubicBezTo>
                        <a:pt x="340637" y="234188"/>
                        <a:pt x="335315" y="234188"/>
                        <a:pt x="329992" y="239510"/>
                      </a:cubicBezTo>
                      <a:cubicBezTo>
                        <a:pt x="324670" y="244833"/>
                        <a:pt x="319347" y="244833"/>
                        <a:pt x="308702" y="250155"/>
                      </a:cubicBezTo>
                      <a:cubicBezTo>
                        <a:pt x="292735" y="255478"/>
                        <a:pt x="282090" y="260800"/>
                        <a:pt x="266123" y="260800"/>
                      </a:cubicBezTo>
                      <a:cubicBezTo>
                        <a:pt x="260800" y="260800"/>
                        <a:pt x="250155" y="260800"/>
                        <a:pt x="244833" y="266122"/>
                      </a:cubicBezTo>
                      <a:cubicBezTo>
                        <a:pt x="239511" y="266122"/>
                        <a:pt x="228866" y="266122"/>
                        <a:pt x="223543" y="266122"/>
                      </a:cubicBezTo>
                      <a:cubicBezTo>
                        <a:pt x="207576" y="266122"/>
                        <a:pt x="196931" y="266122"/>
                        <a:pt x="180964" y="260800"/>
                      </a:cubicBezTo>
                      <a:cubicBezTo>
                        <a:pt x="164996" y="255478"/>
                        <a:pt x="154351" y="255478"/>
                        <a:pt x="138384" y="250155"/>
                      </a:cubicBezTo>
                      <a:lnTo>
                        <a:pt x="127739" y="244833"/>
                      </a:lnTo>
                      <a:lnTo>
                        <a:pt x="117094" y="239510"/>
                      </a:lnTo>
                      <a:cubicBezTo>
                        <a:pt x="111772" y="234188"/>
                        <a:pt x="106449" y="228865"/>
                        <a:pt x="101127" y="228865"/>
                      </a:cubicBezTo>
                      <a:cubicBezTo>
                        <a:pt x="90482" y="218220"/>
                        <a:pt x="79837" y="207575"/>
                        <a:pt x="69192" y="196931"/>
                      </a:cubicBezTo>
                      <a:cubicBezTo>
                        <a:pt x="58547" y="186286"/>
                        <a:pt x="53225" y="175641"/>
                        <a:pt x="42580" y="164996"/>
                      </a:cubicBezTo>
                      <a:lnTo>
                        <a:pt x="15967" y="133061"/>
                      </a:lnTo>
                      <a:cubicBezTo>
                        <a:pt x="15967" y="122416"/>
                        <a:pt x="10645" y="111771"/>
                        <a:pt x="0" y="101127"/>
                      </a:cubicBezTo>
                      <a:close/>
                      <a:moveTo>
                        <a:pt x="0" y="101127"/>
                      </a:moveTo>
                      <a:cubicBezTo>
                        <a:pt x="10645" y="111771"/>
                        <a:pt x="15967" y="122416"/>
                        <a:pt x="26612" y="133061"/>
                      </a:cubicBezTo>
                      <a:lnTo>
                        <a:pt x="53225" y="164996"/>
                      </a:lnTo>
                      <a:cubicBezTo>
                        <a:pt x="63869" y="175641"/>
                        <a:pt x="69192" y="186286"/>
                        <a:pt x="79837" y="196931"/>
                      </a:cubicBezTo>
                      <a:cubicBezTo>
                        <a:pt x="90482" y="207575"/>
                        <a:pt x="101127" y="218220"/>
                        <a:pt x="111772" y="223543"/>
                      </a:cubicBezTo>
                      <a:cubicBezTo>
                        <a:pt x="117094" y="228865"/>
                        <a:pt x="122416" y="234188"/>
                        <a:pt x="127739" y="234188"/>
                      </a:cubicBezTo>
                      <a:lnTo>
                        <a:pt x="138384" y="239510"/>
                      </a:lnTo>
                      <a:lnTo>
                        <a:pt x="149029" y="244833"/>
                      </a:lnTo>
                      <a:cubicBezTo>
                        <a:pt x="159674" y="250155"/>
                        <a:pt x="175641" y="255478"/>
                        <a:pt x="186286" y="255478"/>
                      </a:cubicBezTo>
                      <a:cubicBezTo>
                        <a:pt x="196931" y="255478"/>
                        <a:pt x="212898" y="255478"/>
                        <a:pt x="228866" y="255478"/>
                      </a:cubicBezTo>
                      <a:cubicBezTo>
                        <a:pt x="234188" y="255478"/>
                        <a:pt x="239511" y="255478"/>
                        <a:pt x="250155" y="255478"/>
                      </a:cubicBezTo>
                      <a:cubicBezTo>
                        <a:pt x="255478" y="255478"/>
                        <a:pt x="266123" y="255478"/>
                        <a:pt x="271445" y="250155"/>
                      </a:cubicBezTo>
                      <a:cubicBezTo>
                        <a:pt x="287413" y="250155"/>
                        <a:pt x="298058" y="244833"/>
                        <a:pt x="308702" y="239510"/>
                      </a:cubicBezTo>
                      <a:cubicBezTo>
                        <a:pt x="314025" y="234188"/>
                        <a:pt x="319347" y="234188"/>
                        <a:pt x="324670" y="228865"/>
                      </a:cubicBezTo>
                      <a:lnTo>
                        <a:pt x="340637" y="218220"/>
                      </a:lnTo>
                      <a:lnTo>
                        <a:pt x="356605" y="207575"/>
                      </a:lnTo>
                      <a:lnTo>
                        <a:pt x="372572" y="191608"/>
                      </a:lnTo>
                      <a:lnTo>
                        <a:pt x="383217" y="175641"/>
                      </a:lnTo>
                      <a:lnTo>
                        <a:pt x="393862" y="159673"/>
                      </a:lnTo>
                      <a:lnTo>
                        <a:pt x="404507" y="143706"/>
                      </a:lnTo>
                      <a:lnTo>
                        <a:pt x="415152" y="127739"/>
                      </a:lnTo>
                      <a:cubicBezTo>
                        <a:pt x="420474" y="117094"/>
                        <a:pt x="425797" y="101127"/>
                        <a:pt x="431119" y="90482"/>
                      </a:cubicBezTo>
                      <a:cubicBezTo>
                        <a:pt x="441764" y="63869"/>
                        <a:pt x="452409" y="42580"/>
                        <a:pt x="463054" y="15968"/>
                      </a:cubicBezTo>
                      <a:lnTo>
                        <a:pt x="473699" y="21290"/>
                      </a:lnTo>
                      <a:lnTo>
                        <a:pt x="447086" y="42580"/>
                      </a:lnTo>
                      <a:cubicBezTo>
                        <a:pt x="436441" y="47902"/>
                        <a:pt x="431119" y="53224"/>
                        <a:pt x="420474" y="58547"/>
                      </a:cubicBezTo>
                      <a:cubicBezTo>
                        <a:pt x="415152" y="58547"/>
                        <a:pt x="409829" y="63869"/>
                        <a:pt x="404507" y="63869"/>
                      </a:cubicBezTo>
                      <a:lnTo>
                        <a:pt x="393862" y="74514"/>
                      </a:lnTo>
                      <a:cubicBezTo>
                        <a:pt x="383217" y="79837"/>
                        <a:pt x="372572" y="85159"/>
                        <a:pt x="367250" y="85159"/>
                      </a:cubicBezTo>
                      <a:lnTo>
                        <a:pt x="335315" y="95804"/>
                      </a:lnTo>
                      <a:lnTo>
                        <a:pt x="308702" y="101127"/>
                      </a:lnTo>
                      <a:cubicBezTo>
                        <a:pt x="298058" y="101127"/>
                        <a:pt x="287413" y="106449"/>
                        <a:pt x="276768" y="106449"/>
                      </a:cubicBezTo>
                      <a:cubicBezTo>
                        <a:pt x="266123" y="106449"/>
                        <a:pt x="255478" y="111771"/>
                        <a:pt x="244833" y="111771"/>
                      </a:cubicBezTo>
                      <a:cubicBezTo>
                        <a:pt x="223543" y="111771"/>
                        <a:pt x="202253" y="117094"/>
                        <a:pt x="180964" y="117094"/>
                      </a:cubicBezTo>
                      <a:lnTo>
                        <a:pt x="149029" y="117094"/>
                      </a:lnTo>
                      <a:cubicBezTo>
                        <a:pt x="138384" y="117094"/>
                        <a:pt x="127739" y="117094"/>
                        <a:pt x="117094" y="117094"/>
                      </a:cubicBezTo>
                      <a:cubicBezTo>
                        <a:pt x="95804" y="117094"/>
                        <a:pt x="74514" y="117094"/>
                        <a:pt x="53225" y="111771"/>
                      </a:cubicBezTo>
                      <a:cubicBezTo>
                        <a:pt x="42580" y="106449"/>
                        <a:pt x="21290" y="106449"/>
                        <a:pt x="0" y="101127"/>
                      </a:cubicBezTo>
                      <a:close/>
                    </a:path>
                  </a:pathLst>
                </a:custGeom>
                <a:solidFill>
                  <a:srgbClr val="C68267"/>
                </a:solidFill>
                <a:ln w="53196" cap="flat">
                  <a:noFill/>
                  <a:prstDash val="solid"/>
                  <a:miter/>
                </a:ln>
              </p:spPr>
              <p:txBody>
                <a:bodyPr rtlCol="0" anchor="ctr"/>
                <a:lstStyle/>
                <a:p>
                  <a:endParaRPr lang="en-US"/>
                </a:p>
              </p:txBody>
            </p:sp>
          </p:grpSp>
        </p:grpSp>
        <p:sp>
          <p:nvSpPr>
            <p:cNvPr id="278" name="Freeform: Shape 277">
              <a:extLst>
                <a:ext uri="{FF2B5EF4-FFF2-40B4-BE49-F238E27FC236}">
                  <a16:creationId xmlns:a16="http://schemas.microsoft.com/office/drawing/2014/main" id="{3D82ECE7-70B4-49B7-8659-326E31F52BDC}"/>
                </a:ext>
              </a:extLst>
            </p:cNvPr>
            <p:cNvSpPr/>
            <p:nvPr/>
          </p:nvSpPr>
          <p:spPr>
            <a:xfrm>
              <a:off x="1311970" y="5656471"/>
              <a:ext cx="1740443" cy="1427690"/>
            </a:xfrm>
            <a:custGeom>
              <a:avLst/>
              <a:gdLst>
                <a:gd name="connsiteX0" fmla="*/ 1708509 w 1740443"/>
                <a:gd name="connsiteY0" fmla="*/ 276767 h 1427690"/>
                <a:gd name="connsiteX1" fmla="*/ 1660607 w 1740443"/>
                <a:gd name="connsiteY1" fmla="*/ 58547 h 1427690"/>
                <a:gd name="connsiteX2" fmla="*/ 1676574 w 1740443"/>
                <a:gd name="connsiteY2" fmla="*/ 271445 h 1427690"/>
                <a:gd name="connsiteX3" fmla="*/ 1351904 w 1740443"/>
                <a:gd name="connsiteY3" fmla="*/ 271445 h 1427690"/>
                <a:gd name="connsiteX4" fmla="*/ 1304002 w 1740443"/>
                <a:gd name="connsiteY4" fmla="*/ 79837 h 1427690"/>
                <a:gd name="connsiteX5" fmla="*/ 1314647 w 1740443"/>
                <a:gd name="connsiteY5" fmla="*/ 292735 h 1427690"/>
                <a:gd name="connsiteX6" fmla="*/ 926108 w 1740443"/>
                <a:gd name="connsiteY6" fmla="*/ 292735 h 1427690"/>
                <a:gd name="connsiteX7" fmla="*/ 931430 w 1740443"/>
                <a:gd name="connsiteY7" fmla="*/ 47902 h 1427690"/>
                <a:gd name="connsiteX8" fmla="*/ 878205 w 1740443"/>
                <a:gd name="connsiteY8" fmla="*/ 303379 h 1427690"/>
                <a:gd name="connsiteX9" fmla="*/ 537568 w 1740443"/>
                <a:gd name="connsiteY9" fmla="*/ 319347 h 1427690"/>
                <a:gd name="connsiteX10" fmla="*/ 574825 w 1740443"/>
                <a:gd name="connsiteY10" fmla="*/ 0 h 1427690"/>
                <a:gd name="connsiteX11" fmla="*/ 473699 w 1740443"/>
                <a:gd name="connsiteY11" fmla="*/ 314024 h 1427690"/>
                <a:gd name="connsiteX12" fmla="*/ 170319 w 1740443"/>
                <a:gd name="connsiteY12" fmla="*/ 329992 h 1427690"/>
                <a:gd name="connsiteX13" fmla="*/ 212898 w 1740443"/>
                <a:gd name="connsiteY13" fmla="*/ 90482 h 1427690"/>
                <a:gd name="connsiteX14" fmla="*/ 122417 w 1740443"/>
                <a:gd name="connsiteY14" fmla="*/ 345959 h 1427690"/>
                <a:gd name="connsiteX15" fmla="*/ 0 w 1740443"/>
                <a:gd name="connsiteY15" fmla="*/ 345959 h 1427690"/>
                <a:gd name="connsiteX16" fmla="*/ 37257 w 1740443"/>
                <a:gd name="connsiteY16" fmla="*/ 526922 h 1427690"/>
                <a:gd name="connsiteX17" fmla="*/ 58547 w 1740443"/>
                <a:gd name="connsiteY17" fmla="*/ 585469 h 1427690"/>
                <a:gd name="connsiteX18" fmla="*/ 69192 w 1740443"/>
                <a:gd name="connsiteY18" fmla="*/ 633371 h 1427690"/>
                <a:gd name="connsiteX19" fmla="*/ 90482 w 1740443"/>
                <a:gd name="connsiteY19" fmla="*/ 777077 h 1427690"/>
                <a:gd name="connsiteX20" fmla="*/ 90482 w 1740443"/>
                <a:gd name="connsiteY20" fmla="*/ 777077 h 1427690"/>
                <a:gd name="connsiteX21" fmla="*/ 69192 w 1740443"/>
                <a:gd name="connsiteY21" fmla="*/ 942073 h 1427690"/>
                <a:gd name="connsiteX22" fmla="*/ 718532 w 1740443"/>
                <a:gd name="connsiteY22" fmla="*/ 1399803 h 1427690"/>
                <a:gd name="connsiteX23" fmla="*/ 1490288 w 1740443"/>
                <a:gd name="connsiteY23" fmla="*/ 1224163 h 1427690"/>
                <a:gd name="connsiteX24" fmla="*/ 1697864 w 1740443"/>
                <a:gd name="connsiteY24" fmla="*/ 803689 h 1427690"/>
                <a:gd name="connsiteX25" fmla="*/ 1697864 w 1740443"/>
                <a:gd name="connsiteY25" fmla="*/ 803689 h 1427690"/>
                <a:gd name="connsiteX26" fmla="*/ 1692541 w 1740443"/>
                <a:gd name="connsiteY26" fmla="*/ 729175 h 1427690"/>
                <a:gd name="connsiteX27" fmla="*/ 1697864 w 1740443"/>
                <a:gd name="connsiteY27" fmla="*/ 505632 h 1427690"/>
                <a:gd name="connsiteX28" fmla="*/ 1708509 w 1740443"/>
                <a:gd name="connsiteY28" fmla="*/ 431118 h 1427690"/>
                <a:gd name="connsiteX29" fmla="*/ 1713831 w 1740443"/>
                <a:gd name="connsiteY29" fmla="*/ 404506 h 1427690"/>
                <a:gd name="connsiteX30" fmla="*/ 1729799 w 1740443"/>
                <a:gd name="connsiteY30" fmla="*/ 335314 h 1427690"/>
                <a:gd name="connsiteX31" fmla="*/ 1740443 w 1740443"/>
                <a:gd name="connsiteY31" fmla="*/ 271445 h 1427690"/>
                <a:gd name="connsiteX32" fmla="*/ 1708509 w 1740443"/>
                <a:gd name="connsiteY32" fmla="*/ 276767 h 1427690"/>
                <a:gd name="connsiteX33" fmla="*/ 1240132 w 1740443"/>
                <a:gd name="connsiteY33" fmla="*/ 1330612 h 1427690"/>
                <a:gd name="connsiteX34" fmla="*/ 989977 w 1740443"/>
                <a:gd name="connsiteY34" fmla="*/ 1405126 h 1427690"/>
                <a:gd name="connsiteX35" fmla="*/ 995299 w 1740443"/>
                <a:gd name="connsiteY35" fmla="*/ 1357224 h 1427690"/>
                <a:gd name="connsiteX36" fmla="*/ 824981 w 1740443"/>
                <a:gd name="connsiteY36" fmla="*/ 1362546 h 1427690"/>
                <a:gd name="connsiteX37" fmla="*/ 809013 w 1740443"/>
                <a:gd name="connsiteY37" fmla="*/ 1399803 h 1427690"/>
                <a:gd name="connsiteX38" fmla="*/ 553536 w 1740443"/>
                <a:gd name="connsiteY38" fmla="*/ 1319967 h 1427690"/>
                <a:gd name="connsiteX39" fmla="*/ 149029 w 1740443"/>
                <a:gd name="connsiteY39" fmla="*/ 798367 h 1427690"/>
                <a:gd name="connsiteX40" fmla="*/ 117094 w 1740443"/>
                <a:gd name="connsiteY40" fmla="*/ 468375 h 1427690"/>
                <a:gd name="connsiteX41" fmla="*/ 164996 w 1740443"/>
                <a:gd name="connsiteY41" fmla="*/ 463053 h 1427690"/>
                <a:gd name="connsiteX42" fmla="*/ 149029 w 1740443"/>
                <a:gd name="connsiteY42" fmla="*/ 303379 h 1427690"/>
                <a:gd name="connsiteX43" fmla="*/ 196931 w 1740443"/>
                <a:gd name="connsiteY43" fmla="*/ 415151 h 1427690"/>
                <a:gd name="connsiteX44" fmla="*/ 489666 w 1740443"/>
                <a:gd name="connsiteY44" fmla="*/ 388539 h 1427690"/>
                <a:gd name="connsiteX45" fmla="*/ 505633 w 1740443"/>
                <a:gd name="connsiteY45" fmla="*/ 266122 h 1427690"/>
                <a:gd name="connsiteX46" fmla="*/ 542891 w 1740443"/>
                <a:gd name="connsiteY46" fmla="*/ 404506 h 1427690"/>
                <a:gd name="connsiteX47" fmla="*/ 894173 w 1740443"/>
                <a:gd name="connsiteY47" fmla="*/ 372571 h 1427690"/>
                <a:gd name="connsiteX48" fmla="*/ 899495 w 1740443"/>
                <a:gd name="connsiteY48" fmla="*/ 271445 h 1427690"/>
                <a:gd name="connsiteX49" fmla="*/ 931430 w 1740443"/>
                <a:gd name="connsiteY49" fmla="*/ 367249 h 1427690"/>
                <a:gd name="connsiteX50" fmla="*/ 1314647 w 1740443"/>
                <a:gd name="connsiteY50" fmla="*/ 361926 h 1427690"/>
                <a:gd name="connsiteX51" fmla="*/ 1330614 w 1740443"/>
                <a:gd name="connsiteY51" fmla="*/ 292735 h 1427690"/>
                <a:gd name="connsiteX52" fmla="*/ 1341259 w 1740443"/>
                <a:gd name="connsiteY52" fmla="*/ 356604 h 1427690"/>
                <a:gd name="connsiteX53" fmla="*/ 1586092 w 1740443"/>
                <a:gd name="connsiteY53" fmla="*/ 441763 h 1427690"/>
                <a:gd name="connsiteX54" fmla="*/ 1618027 w 1740443"/>
                <a:gd name="connsiteY54" fmla="*/ 777077 h 1427690"/>
                <a:gd name="connsiteX55" fmla="*/ 1240132 w 1740443"/>
                <a:gd name="connsiteY55" fmla="*/ 1330612 h 1427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40443" h="1427690">
                  <a:moveTo>
                    <a:pt x="1708509" y="276767"/>
                  </a:moveTo>
                  <a:cubicBezTo>
                    <a:pt x="1708509" y="276767"/>
                    <a:pt x="1713831" y="133061"/>
                    <a:pt x="1660607" y="58547"/>
                  </a:cubicBezTo>
                  <a:cubicBezTo>
                    <a:pt x="1676574" y="154351"/>
                    <a:pt x="1676574" y="271445"/>
                    <a:pt x="1676574" y="271445"/>
                  </a:cubicBezTo>
                  <a:lnTo>
                    <a:pt x="1351904" y="271445"/>
                  </a:lnTo>
                  <a:cubicBezTo>
                    <a:pt x="1351904" y="271445"/>
                    <a:pt x="1346582" y="154351"/>
                    <a:pt x="1304002" y="79837"/>
                  </a:cubicBezTo>
                  <a:cubicBezTo>
                    <a:pt x="1335937" y="234188"/>
                    <a:pt x="1314647" y="292735"/>
                    <a:pt x="1314647" y="292735"/>
                  </a:cubicBezTo>
                  <a:cubicBezTo>
                    <a:pt x="1314647" y="292735"/>
                    <a:pt x="1107071" y="314024"/>
                    <a:pt x="926108" y="292735"/>
                  </a:cubicBezTo>
                  <a:cubicBezTo>
                    <a:pt x="894173" y="143706"/>
                    <a:pt x="931430" y="47902"/>
                    <a:pt x="931430" y="47902"/>
                  </a:cubicBezTo>
                  <a:cubicBezTo>
                    <a:pt x="931430" y="47902"/>
                    <a:pt x="872883" y="138384"/>
                    <a:pt x="878205" y="303379"/>
                  </a:cubicBezTo>
                  <a:cubicBezTo>
                    <a:pt x="878205" y="303379"/>
                    <a:pt x="622727" y="340637"/>
                    <a:pt x="537568" y="319347"/>
                  </a:cubicBezTo>
                  <a:cubicBezTo>
                    <a:pt x="505633" y="180963"/>
                    <a:pt x="558858" y="31935"/>
                    <a:pt x="574825" y="0"/>
                  </a:cubicBezTo>
                  <a:cubicBezTo>
                    <a:pt x="516278" y="63869"/>
                    <a:pt x="489666" y="117094"/>
                    <a:pt x="473699" y="314024"/>
                  </a:cubicBezTo>
                  <a:cubicBezTo>
                    <a:pt x="383217" y="351281"/>
                    <a:pt x="170319" y="329992"/>
                    <a:pt x="170319" y="329992"/>
                  </a:cubicBezTo>
                  <a:cubicBezTo>
                    <a:pt x="170319" y="329992"/>
                    <a:pt x="159674" y="186286"/>
                    <a:pt x="212898" y="90482"/>
                  </a:cubicBezTo>
                  <a:cubicBezTo>
                    <a:pt x="133061" y="164996"/>
                    <a:pt x="122417" y="276767"/>
                    <a:pt x="122417" y="345959"/>
                  </a:cubicBezTo>
                  <a:cubicBezTo>
                    <a:pt x="37257" y="345959"/>
                    <a:pt x="0" y="345959"/>
                    <a:pt x="0" y="345959"/>
                  </a:cubicBezTo>
                  <a:cubicBezTo>
                    <a:pt x="0" y="345959"/>
                    <a:pt x="10645" y="425796"/>
                    <a:pt x="37257" y="526922"/>
                  </a:cubicBezTo>
                  <a:cubicBezTo>
                    <a:pt x="42580" y="548212"/>
                    <a:pt x="47902" y="564179"/>
                    <a:pt x="58547" y="585469"/>
                  </a:cubicBezTo>
                  <a:cubicBezTo>
                    <a:pt x="63869" y="601436"/>
                    <a:pt x="63869" y="617404"/>
                    <a:pt x="69192" y="633371"/>
                  </a:cubicBezTo>
                  <a:cubicBezTo>
                    <a:pt x="90482" y="691918"/>
                    <a:pt x="95804" y="734498"/>
                    <a:pt x="90482" y="777077"/>
                  </a:cubicBezTo>
                  <a:cubicBezTo>
                    <a:pt x="90482" y="777077"/>
                    <a:pt x="90482" y="777077"/>
                    <a:pt x="90482" y="777077"/>
                  </a:cubicBezTo>
                  <a:cubicBezTo>
                    <a:pt x="85159" y="819657"/>
                    <a:pt x="79837" y="867559"/>
                    <a:pt x="69192" y="942073"/>
                  </a:cubicBezTo>
                  <a:cubicBezTo>
                    <a:pt x="42580" y="1112391"/>
                    <a:pt x="271445" y="1266742"/>
                    <a:pt x="718532" y="1399803"/>
                  </a:cubicBezTo>
                  <a:cubicBezTo>
                    <a:pt x="862238" y="1442383"/>
                    <a:pt x="1181585" y="1468995"/>
                    <a:pt x="1490288" y="1224163"/>
                  </a:cubicBezTo>
                  <a:cubicBezTo>
                    <a:pt x="1660607" y="1075134"/>
                    <a:pt x="1713831" y="958040"/>
                    <a:pt x="1697864" y="803689"/>
                  </a:cubicBezTo>
                  <a:cubicBezTo>
                    <a:pt x="1697864" y="803689"/>
                    <a:pt x="1697864" y="803689"/>
                    <a:pt x="1697864" y="803689"/>
                  </a:cubicBezTo>
                  <a:cubicBezTo>
                    <a:pt x="1697864" y="803689"/>
                    <a:pt x="1692541" y="777077"/>
                    <a:pt x="1692541" y="729175"/>
                  </a:cubicBezTo>
                  <a:cubicBezTo>
                    <a:pt x="1687219" y="644016"/>
                    <a:pt x="1687219" y="574824"/>
                    <a:pt x="1697864" y="505632"/>
                  </a:cubicBezTo>
                  <a:cubicBezTo>
                    <a:pt x="1703186" y="479020"/>
                    <a:pt x="1703186" y="457730"/>
                    <a:pt x="1708509" y="431118"/>
                  </a:cubicBezTo>
                  <a:cubicBezTo>
                    <a:pt x="1708509" y="420473"/>
                    <a:pt x="1713831" y="415151"/>
                    <a:pt x="1713831" y="404506"/>
                  </a:cubicBezTo>
                  <a:cubicBezTo>
                    <a:pt x="1719154" y="383216"/>
                    <a:pt x="1724476" y="361926"/>
                    <a:pt x="1729799" y="335314"/>
                  </a:cubicBezTo>
                  <a:cubicBezTo>
                    <a:pt x="1735121" y="314024"/>
                    <a:pt x="1740443" y="292735"/>
                    <a:pt x="1740443" y="271445"/>
                  </a:cubicBezTo>
                  <a:lnTo>
                    <a:pt x="1708509" y="276767"/>
                  </a:lnTo>
                  <a:close/>
                  <a:moveTo>
                    <a:pt x="1240132" y="1330612"/>
                  </a:moveTo>
                  <a:cubicBezTo>
                    <a:pt x="1139006" y="1367869"/>
                    <a:pt x="1059169" y="1394481"/>
                    <a:pt x="989977" y="1405126"/>
                  </a:cubicBezTo>
                  <a:cubicBezTo>
                    <a:pt x="974010" y="1399803"/>
                    <a:pt x="974010" y="1389158"/>
                    <a:pt x="995299" y="1357224"/>
                  </a:cubicBezTo>
                  <a:cubicBezTo>
                    <a:pt x="926108" y="1383836"/>
                    <a:pt x="888850" y="1405126"/>
                    <a:pt x="824981" y="1362546"/>
                  </a:cubicBezTo>
                  <a:cubicBezTo>
                    <a:pt x="856916" y="1394481"/>
                    <a:pt x="835626" y="1399803"/>
                    <a:pt x="809013" y="1399803"/>
                  </a:cubicBezTo>
                  <a:cubicBezTo>
                    <a:pt x="729177" y="1383836"/>
                    <a:pt x="654662" y="1357224"/>
                    <a:pt x="553536" y="1319967"/>
                  </a:cubicBezTo>
                  <a:cubicBezTo>
                    <a:pt x="106449" y="1149648"/>
                    <a:pt x="90482" y="974008"/>
                    <a:pt x="149029" y="798367"/>
                  </a:cubicBezTo>
                  <a:cubicBezTo>
                    <a:pt x="207576" y="622726"/>
                    <a:pt x="117094" y="468375"/>
                    <a:pt x="117094" y="468375"/>
                  </a:cubicBezTo>
                  <a:lnTo>
                    <a:pt x="164996" y="463053"/>
                  </a:lnTo>
                  <a:cubicBezTo>
                    <a:pt x="164996" y="463053"/>
                    <a:pt x="143706" y="393861"/>
                    <a:pt x="149029" y="303379"/>
                  </a:cubicBezTo>
                  <a:cubicBezTo>
                    <a:pt x="170319" y="404506"/>
                    <a:pt x="196931" y="415151"/>
                    <a:pt x="196931" y="415151"/>
                  </a:cubicBezTo>
                  <a:cubicBezTo>
                    <a:pt x="196931" y="415151"/>
                    <a:pt x="399184" y="399183"/>
                    <a:pt x="489666" y="388539"/>
                  </a:cubicBezTo>
                  <a:cubicBezTo>
                    <a:pt x="500311" y="314024"/>
                    <a:pt x="505633" y="266122"/>
                    <a:pt x="505633" y="266122"/>
                  </a:cubicBezTo>
                  <a:cubicBezTo>
                    <a:pt x="505633" y="266122"/>
                    <a:pt x="505633" y="399183"/>
                    <a:pt x="542891" y="404506"/>
                  </a:cubicBezTo>
                  <a:cubicBezTo>
                    <a:pt x="542891" y="404506"/>
                    <a:pt x="782401" y="377894"/>
                    <a:pt x="894173" y="372571"/>
                  </a:cubicBezTo>
                  <a:cubicBezTo>
                    <a:pt x="888850" y="314024"/>
                    <a:pt x="899495" y="271445"/>
                    <a:pt x="899495" y="271445"/>
                  </a:cubicBezTo>
                  <a:cubicBezTo>
                    <a:pt x="899495" y="271445"/>
                    <a:pt x="910140" y="340637"/>
                    <a:pt x="931430" y="367249"/>
                  </a:cubicBezTo>
                  <a:cubicBezTo>
                    <a:pt x="1154973" y="367249"/>
                    <a:pt x="1314647" y="361926"/>
                    <a:pt x="1314647" y="361926"/>
                  </a:cubicBezTo>
                  <a:lnTo>
                    <a:pt x="1330614" y="292735"/>
                  </a:lnTo>
                  <a:cubicBezTo>
                    <a:pt x="1330614" y="292735"/>
                    <a:pt x="1346582" y="329992"/>
                    <a:pt x="1341259" y="356604"/>
                  </a:cubicBezTo>
                  <a:cubicBezTo>
                    <a:pt x="1442386" y="372571"/>
                    <a:pt x="1607382" y="351281"/>
                    <a:pt x="1586092" y="441763"/>
                  </a:cubicBezTo>
                  <a:cubicBezTo>
                    <a:pt x="1564802" y="532245"/>
                    <a:pt x="1591415" y="659983"/>
                    <a:pt x="1618027" y="777077"/>
                  </a:cubicBezTo>
                  <a:cubicBezTo>
                    <a:pt x="1649962" y="894171"/>
                    <a:pt x="1607382" y="1170938"/>
                    <a:pt x="1240132" y="1330612"/>
                  </a:cubicBezTo>
                  <a:close/>
                </a:path>
              </a:pathLst>
            </a:custGeom>
            <a:solidFill>
              <a:srgbClr val="F6BB93">
                <a:alpha val="50000"/>
              </a:srgbClr>
            </a:solidFill>
            <a:ln w="53196" cap="flat">
              <a:noFill/>
              <a:prstDash val="solid"/>
              <a:miter/>
            </a:ln>
          </p:spPr>
          <p:txBody>
            <a:bodyPr rtlCol="0" anchor="ctr"/>
            <a:lstStyle/>
            <a:p>
              <a:endParaRPr lang="en-US"/>
            </a:p>
          </p:txBody>
        </p:sp>
        <p:grpSp>
          <p:nvGrpSpPr>
            <p:cNvPr id="279" name="Graphic 19">
              <a:extLst>
                <a:ext uri="{FF2B5EF4-FFF2-40B4-BE49-F238E27FC236}">
                  <a16:creationId xmlns:a16="http://schemas.microsoft.com/office/drawing/2014/main" id="{1DF136C2-012B-4815-B166-C1A3C42427A8}"/>
                </a:ext>
              </a:extLst>
            </p:cNvPr>
            <p:cNvGrpSpPr/>
            <p:nvPr/>
          </p:nvGrpSpPr>
          <p:grpSpPr>
            <a:xfrm>
              <a:off x="1402451" y="7301328"/>
              <a:ext cx="271445" cy="393640"/>
              <a:chOff x="1402451" y="7301328"/>
              <a:chExt cx="271445" cy="393640"/>
            </a:xfrm>
          </p:grpSpPr>
          <p:sp>
            <p:nvSpPr>
              <p:cNvPr id="280" name="Freeform: Shape 279">
                <a:extLst>
                  <a:ext uri="{FF2B5EF4-FFF2-40B4-BE49-F238E27FC236}">
                    <a16:creationId xmlns:a16="http://schemas.microsoft.com/office/drawing/2014/main" id="{A0492A3D-CF7F-414F-A299-0D9C689FA8AC}"/>
                  </a:ext>
                </a:extLst>
              </p:cNvPr>
              <p:cNvSpPr/>
              <p:nvPr/>
            </p:nvSpPr>
            <p:spPr>
              <a:xfrm>
                <a:off x="1407774" y="7301328"/>
                <a:ext cx="239510" cy="385070"/>
              </a:xfrm>
              <a:custGeom>
                <a:avLst/>
                <a:gdLst>
                  <a:gd name="connsiteX0" fmla="*/ 170319 w 239510"/>
                  <a:gd name="connsiteY0" fmla="*/ 281869 h 385070"/>
                  <a:gd name="connsiteX1" fmla="*/ 101127 w 239510"/>
                  <a:gd name="connsiteY1" fmla="*/ 15747 h 385070"/>
                  <a:gd name="connsiteX2" fmla="*/ 58547 w 239510"/>
                  <a:gd name="connsiteY2" fmla="*/ 5102 h 385070"/>
                  <a:gd name="connsiteX3" fmla="*/ 0 w 239510"/>
                  <a:gd name="connsiteY3" fmla="*/ 111551 h 385070"/>
                  <a:gd name="connsiteX4" fmla="*/ 154351 w 239510"/>
                  <a:gd name="connsiteY4" fmla="*/ 382996 h 385070"/>
                  <a:gd name="connsiteX5" fmla="*/ 239511 w 239510"/>
                  <a:gd name="connsiteY5" fmla="*/ 324449 h 385070"/>
                  <a:gd name="connsiteX6" fmla="*/ 170319 w 239510"/>
                  <a:gd name="connsiteY6" fmla="*/ 281869 h 38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510" h="385070">
                    <a:moveTo>
                      <a:pt x="170319" y="281869"/>
                    </a:moveTo>
                    <a:cubicBezTo>
                      <a:pt x="85159" y="148808"/>
                      <a:pt x="79837" y="58326"/>
                      <a:pt x="101127" y="15747"/>
                    </a:cubicBezTo>
                    <a:cubicBezTo>
                      <a:pt x="101127" y="15747"/>
                      <a:pt x="95804" y="-10865"/>
                      <a:pt x="58547" y="5102"/>
                    </a:cubicBezTo>
                    <a:cubicBezTo>
                      <a:pt x="21290" y="26392"/>
                      <a:pt x="0" y="58326"/>
                      <a:pt x="0" y="111551"/>
                    </a:cubicBezTo>
                    <a:cubicBezTo>
                      <a:pt x="0" y="164775"/>
                      <a:pt x="58547" y="367028"/>
                      <a:pt x="154351" y="382996"/>
                    </a:cubicBezTo>
                    <a:cubicBezTo>
                      <a:pt x="202253" y="393641"/>
                      <a:pt x="218221" y="361706"/>
                      <a:pt x="239511" y="324449"/>
                    </a:cubicBezTo>
                    <a:cubicBezTo>
                      <a:pt x="239511" y="324449"/>
                      <a:pt x="212898" y="345739"/>
                      <a:pt x="170319" y="281869"/>
                    </a:cubicBezTo>
                    <a:close/>
                  </a:path>
                </a:pathLst>
              </a:custGeom>
              <a:solidFill>
                <a:srgbClr val="2B3190"/>
              </a:solidFill>
              <a:ln w="53196"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DEDEB79E-1C94-4FBA-9906-C887C3A6B93E}"/>
                  </a:ext>
                </a:extLst>
              </p:cNvPr>
              <p:cNvSpPr/>
              <p:nvPr/>
            </p:nvSpPr>
            <p:spPr>
              <a:xfrm>
                <a:off x="1402451" y="7306430"/>
                <a:ext cx="271445" cy="388538"/>
              </a:xfrm>
              <a:custGeom>
                <a:avLst/>
                <a:gdLst>
                  <a:gd name="connsiteX0" fmla="*/ 175641 w 271445"/>
                  <a:gd name="connsiteY0" fmla="*/ 388539 h 388538"/>
                  <a:gd name="connsiteX1" fmla="*/ 154351 w 271445"/>
                  <a:gd name="connsiteY1" fmla="*/ 388539 h 388538"/>
                  <a:gd name="connsiteX2" fmla="*/ 0 w 271445"/>
                  <a:gd name="connsiteY2" fmla="*/ 111771 h 388538"/>
                  <a:gd name="connsiteX3" fmla="*/ 58547 w 271445"/>
                  <a:gd name="connsiteY3" fmla="*/ 5322 h 388538"/>
                  <a:gd name="connsiteX4" fmla="*/ 79837 w 271445"/>
                  <a:gd name="connsiteY4" fmla="*/ 0 h 388538"/>
                  <a:gd name="connsiteX5" fmla="*/ 106449 w 271445"/>
                  <a:gd name="connsiteY5" fmla="*/ 21290 h 388538"/>
                  <a:gd name="connsiteX6" fmla="*/ 106449 w 271445"/>
                  <a:gd name="connsiteY6" fmla="*/ 21290 h 388538"/>
                  <a:gd name="connsiteX7" fmla="*/ 106449 w 271445"/>
                  <a:gd name="connsiteY7" fmla="*/ 21290 h 388538"/>
                  <a:gd name="connsiteX8" fmla="*/ 175641 w 271445"/>
                  <a:gd name="connsiteY8" fmla="*/ 276767 h 388538"/>
                  <a:gd name="connsiteX9" fmla="*/ 228866 w 271445"/>
                  <a:gd name="connsiteY9" fmla="*/ 319347 h 388538"/>
                  <a:gd name="connsiteX10" fmla="*/ 239511 w 271445"/>
                  <a:gd name="connsiteY10" fmla="*/ 314024 h 388538"/>
                  <a:gd name="connsiteX11" fmla="*/ 271445 w 271445"/>
                  <a:gd name="connsiteY11" fmla="*/ 287412 h 388538"/>
                  <a:gd name="connsiteX12" fmla="*/ 250155 w 271445"/>
                  <a:gd name="connsiteY12" fmla="*/ 319347 h 388538"/>
                  <a:gd name="connsiteX13" fmla="*/ 244833 w 271445"/>
                  <a:gd name="connsiteY13" fmla="*/ 329992 h 388538"/>
                  <a:gd name="connsiteX14" fmla="*/ 175641 w 271445"/>
                  <a:gd name="connsiteY14" fmla="*/ 388539 h 388538"/>
                  <a:gd name="connsiteX15" fmla="*/ 85159 w 271445"/>
                  <a:gd name="connsiteY15" fmla="*/ 5322 h 388538"/>
                  <a:gd name="connsiteX16" fmla="*/ 69192 w 271445"/>
                  <a:gd name="connsiteY16" fmla="*/ 10645 h 388538"/>
                  <a:gd name="connsiteX17" fmla="*/ 15967 w 271445"/>
                  <a:gd name="connsiteY17" fmla="*/ 106449 h 388538"/>
                  <a:gd name="connsiteX18" fmla="*/ 58547 w 271445"/>
                  <a:gd name="connsiteY18" fmla="*/ 255477 h 388538"/>
                  <a:gd name="connsiteX19" fmla="*/ 164996 w 271445"/>
                  <a:gd name="connsiteY19" fmla="*/ 377894 h 388538"/>
                  <a:gd name="connsiteX20" fmla="*/ 239511 w 271445"/>
                  <a:gd name="connsiteY20" fmla="*/ 335314 h 388538"/>
                  <a:gd name="connsiteX21" fmla="*/ 175641 w 271445"/>
                  <a:gd name="connsiteY21" fmla="*/ 287412 h 388538"/>
                  <a:gd name="connsiteX22" fmla="*/ 106449 w 271445"/>
                  <a:gd name="connsiteY22" fmla="*/ 21290 h 388538"/>
                  <a:gd name="connsiteX23" fmla="*/ 85159 w 271445"/>
                  <a:gd name="connsiteY23" fmla="*/ 5322 h 388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445" h="388538">
                    <a:moveTo>
                      <a:pt x="175641" y="388539"/>
                    </a:moveTo>
                    <a:cubicBezTo>
                      <a:pt x="170319" y="388539"/>
                      <a:pt x="164996" y="388539"/>
                      <a:pt x="154351" y="388539"/>
                    </a:cubicBezTo>
                    <a:cubicBezTo>
                      <a:pt x="53225" y="367249"/>
                      <a:pt x="0" y="159673"/>
                      <a:pt x="0" y="111771"/>
                    </a:cubicBezTo>
                    <a:cubicBezTo>
                      <a:pt x="0" y="58547"/>
                      <a:pt x="15967" y="21290"/>
                      <a:pt x="58547" y="5322"/>
                    </a:cubicBezTo>
                    <a:cubicBezTo>
                      <a:pt x="69192" y="0"/>
                      <a:pt x="74514" y="0"/>
                      <a:pt x="79837" y="0"/>
                    </a:cubicBezTo>
                    <a:cubicBezTo>
                      <a:pt x="101127" y="0"/>
                      <a:pt x="106449" y="15967"/>
                      <a:pt x="106449" y="21290"/>
                    </a:cubicBezTo>
                    <a:lnTo>
                      <a:pt x="106449" y="21290"/>
                    </a:lnTo>
                    <a:lnTo>
                      <a:pt x="106449" y="21290"/>
                    </a:lnTo>
                    <a:cubicBezTo>
                      <a:pt x="85159" y="58547"/>
                      <a:pt x="90482" y="143706"/>
                      <a:pt x="175641" y="276767"/>
                    </a:cubicBezTo>
                    <a:cubicBezTo>
                      <a:pt x="202253" y="314024"/>
                      <a:pt x="218221" y="319347"/>
                      <a:pt x="228866" y="319347"/>
                    </a:cubicBezTo>
                    <a:cubicBezTo>
                      <a:pt x="234188" y="319347"/>
                      <a:pt x="239511" y="314024"/>
                      <a:pt x="239511" y="314024"/>
                    </a:cubicBezTo>
                    <a:lnTo>
                      <a:pt x="271445" y="287412"/>
                    </a:lnTo>
                    <a:lnTo>
                      <a:pt x="250155" y="319347"/>
                    </a:lnTo>
                    <a:cubicBezTo>
                      <a:pt x="250155" y="324669"/>
                      <a:pt x="244833" y="329992"/>
                      <a:pt x="244833" y="329992"/>
                    </a:cubicBezTo>
                    <a:cubicBezTo>
                      <a:pt x="223543" y="361926"/>
                      <a:pt x="207576" y="388539"/>
                      <a:pt x="175641" y="388539"/>
                    </a:cubicBezTo>
                    <a:close/>
                    <a:moveTo>
                      <a:pt x="85159" y="5322"/>
                    </a:moveTo>
                    <a:cubicBezTo>
                      <a:pt x="79837" y="5322"/>
                      <a:pt x="74514" y="5322"/>
                      <a:pt x="69192" y="10645"/>
                    </a:cubicBezTo>
                    <a:cubicBezTo>
                      <a:pt x="31935" y="26612"/>
                      <a:pt x="15967" y="58547"/>
                      <a:pt x="15967" y="106449"/>
                    </a:cubicBezTo>
                    <a:cubicBezTo>
                      <a:pt x="15967" y="133061"/>
                      <a:pt x="31935" y="191608"/>
                      <a:pt x="58547" y="255477"/>
                    </a:cubicBezTo>
                    <a:cubicBezTo>
                      <a:pt x="79837" y="303379"/>
                      <a:pt x="117094" y="367249"/>
                      <a:pt x="164996" y="377894"/>
                    </a:cubicBezTo>
                    <a:cubicBezTo>
                      <a:pt x="202253" y="388539"/>
                      <a:pt x="218221" y="367249"/>
                      <a:pt x="239511" y="335314"/>
                    </a:cubicBezTo>
                    <a:cubicBezTo>
                      <a:pt x="218221" y="335314"/>
                      <a:pt x="196931" y="319347"/>
                      <a:pt x="175641" y="287412"/>
                    </a:cubicBezTo>
                    <a:cubicBezTo>
                      <a:pt x="101127" y="170318"/>
                      <a:pt x="74514" y="74514"/>
                      <a:pt x="106449" y="21290"/>
                    </a:cubicBezTo>
                    <a:cubicBezTo>
                      <a:pt x="95804" y="10645"/>
                      <a:pt x="95804" y="5322"/>
                      <a:pt x="85159" y="5322"/>
                    </a:cubicBezTo>
                    <a:close/>
                  </a:path>
                </a:pathLst>
              </a:custGeom>
              <a:solidFill>
                <a:srgbClr val="120A56"/>
              </a:solidFill>
              <a:ln w="53196" cap="flat">
                <a:noFill/>
                <a:prstDash val="solid"/>
                <a:miter/>
              </a:ln>
            </p:spPr>
            <p:txBody>
              <a:bodyPr rtlCol="0" anchor="ctr"/>
              <a:lstStyle/>
              <a:p>
                <a:endParaRPr lang="en-US"/>
              </a:p>
            </p:txBody>
          </p:sp>
        </p:grpSp>
        <p:sp>
          <p:nvSpPr>
            <p:cNvPr id="282" name="Freeform: Shape 281">
              <a:extLst>
                <a:ext uri="{FF2B5EF4-FFF2-40B4-BE49-F238E27FC236}">
                  <a16:creationId xmlns:a16="http://schemas.microsoft.com/office/drawing/2014/main" id="{4189ABB2-5895-44EA-86C1-5524779A4D67}"/>
                </a:ext>
              </a:extLst>
            </p:cNvPr>
            <p:cNvSpPr/>
            <p:nvPr/>
          </p:nvSpPr>
          <p:spPr>
            <a:xfrm>
              <a:off x="1407774" y="7301107"/>
              <a:ext cx="239510" cy="385291"/>
            </a:xfrm>
            <a:custGeom>
              <a:avLst/>
              <a:gdLst>
                <a:gd name="connsiteX0" fmla="*/ 170319 w 239510"/>
                <a:gd name="connsiteY0" fmla="*/ 282090 h 385291"/>
                <a:gd name="connsiteX1" fmla="*/ 101127 w 239510"/>
                <a:gd name="connsiteY1" fmla="*/ 15967 h 385291"/>
                <a:gd name="connsiteX2" fmla="*/ 90482 w 239510"/>
                <a:gd name="connsiteY2" fmla="*/ 0 h 385291"/>
                <a:gd name="connsiteX3" fmla="*/ 85159 w 239510"/>
                <a:gd name="connsiteY3" fmla="*/ 21290 h 385291"/>
                <a:gd name="connsiteX4" fmla="*/ 79837 w 239510"/>
                <a:gd name="connsiteY4" fmla="*/ 58547 h 385291"/>
                <a:gd name="connsiteX5" fmla="*/ 85159 w 239510"/>
                <a:gd name="connsiteY5" fmla="*/ 101126 h 385291"/>
                <a:gd name="connsiteX6" fmla="*/ 74514 w 239510"/>
                <a:gd name="connsiteY6" fmla="*/ 138384 h 385291"/>
                <a:gd name="connsiteX7" fmla="*/ 26612 w 239510"/>
                <a:gd name="connsiteY7" fmla="*/ 26612 h 385291"/>
                <a:gd name="connsiteX8" fmla="*/ 0 w 239510"/>
                <a:gd name="connsiteY8" fmla="*/ 111771 h 385291"/>
                <a:gd name="connsiteX9" fmla="*/ 154351 w 239510"/>
                <a:gd name="connsiteY9" fmla="*/ 383216 h 385291"/>
                <a:gd name="connsiteX10" fmla="*/ 239511 w 239510"/>
                <a:gd name="connsiteY10" fmla="*/ 324669 h 385291"/>
                <a:gd name="connsiteX11" fmla="*/ 170319 w 239510"/>
                <a:gd name="connsiteY11" fmla="*/ 282090 h 38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9510" h="385291">
                  <a:moveTo>
                    <a:pt x="170319" y="282090"/>
                  </a:moveTo>
                  <a:cubicBezTo>
                    <a:pt x="85159" y="149028"/>
                    <a:pt x="79837" y="58547"/>
                    <a:pt x="101127" y="15967"/>
                  </a:cubicBezTo>
                  <a:cubicBezTo>
                    <a:pt x="101127" y="15967"/>
                    <a:pt x="101127" y="5322"/>
                    <a:pt x="90482" y="0"/>
                  </a:cubicBezTo>
                  <a:cubicBezTo>
                    <a:pt x="90482" y="5322"/>
                    <a:pt x="90482" y="15967"/>
                    <a:pt x="85159" y="21290"/>
                  </a:cubicBezTo>
                  <a:cubicBezTo>
                    <a:pt x="85159" y="31935"/>
                    <a:pt x="79837" y="47902"/>
                    <a:pt x="79837" y="58547"/>
                  </a:cubicBezTo>
                  <a:cubicBezTo>
                    <a:pt x="79837" y="74514"/>
                    <a:pt x="85159" y="85159"/>
                    <a:pt x="85159" y="101126"/>
                  </a:cubicBezTo>
                  <a:cubicBezTo>
                    <a:pt x="85159" y="111771"/>
                    <a:pt x="85159" y="133061"/>
                    <a:pt x="74514" y="138384"/>
                  </a:cubicBezTo>
                  <a:cubicBezTo>
                    <a:pt x="47902" y="159673"/>
                    <a:pt x="31935" y="90481"/>
                    <a:pt x="26612" y="26612"/>
                  </a:cubicBezTo>
                  <a:cubicBezTo>
                    <a:pt x="5322" y="53224"/>
                    <a:pt x="0" y="74514"/>
                    <a:pt x="0" y="111771"/>
                  </a:cubicBezTo>
                  <a:cubicBezTo>
                    <a:pt x="0" y="164996"/>
                    <a:pt x="58547" y="367249"/>
                    <a:pt x="154351" y="383216"/>
                  </a:cubicBezTo>
                  <a:cubicBezTo>
                    <a:pt x="202253" y="393861"/>
                    <a:pt x="218221" y="361926"/>
                    <a:pt x="239511" y="324669"/>
                  </a:cubicBezTo>
                  <a:cubicBezTo>
                    <a:pt x="239511" y="324669"/>
                    <a:pt x="212898" y="345959"/>
                    <a:pt x="170319" y="282090"/>
                  </a:cubicBezTo>
                  <a:close/>
                </a:path>
              </a:pathLst>
            </a:custGeom>
            <a:solidFill>
              <a:srgbClr val="2A2D78">
                <a:alpha val="80000"/>
              </a:srgbClr>
            </a:solidFill>
            <a:ln w="53196" cap="flat">
              <a:noFill/>
              <a:prstDash val="solid"/>
              <a:miter/>
            </a:ln>
          </p:spPr>
          <p:txBody>
            <a:bodyPr rtlCol="0" anchor="ctr"/>
            <a:lstStyle/>
            <a:p>
              <a:endParaRPr lang="en-US"/>
            </a:p>
          </p:txBody>
        </p:sp>
        <p:grpSp>
          <p:nvGrpSpPr>
            <p:cNvPr id="283" name="Graphic 19">
              <a:extLst>
                <a:ext uri="{FF2B5EF4-FFF2-40B4-BE49-F238E27FC236}">
                  <a16:creationId xmlns:a16="http://schemas.microsoft.com/office/drawing/2014/main" id="{E94E5B8A-28A8-4BC5-91F8-F26722CDA774}"/>
                </a:ext>
              </a:extLst>
            </p:cNvPr>
            <p:cNvGrpSpPr/>
            <p:nvPr/>
          </p:nvGrpSpPr>
          <p:grpSpPr>
            <a:xfrm>
              <a:off x="2731362" y="6891279"/>
              <a:ext cx="243095" cy="425795"/>
              <a:chOff x="2731362" y="6891279"/>
              <a:chExt cx="243095" cy="425795"/>
            </a:xfrm>
          </p:grpSpPr>
          <p:sp>
            <p:nvSpPr>
              <p:cNvPr id="284" name="Freeform: Shape 283">
                <a:extLst>
                  <a:ext uri="{FF2B5EF4-FFF2-40B4-BE49-F238E27FC236}">
                    <a16:creationId xmlns:a16="http://schemas.microsoft.com/office/drawing/2014/main" id="{CBD5CD85-AFB1-4549-AC57-98427765C209}"/>
                  </a:ext>
                </a:extLst>
              </p:cNvPr>
              <p:cNvSpPr/>
              <p:nvPr/>
            </p:nvSpPr>
            <p:spPr>
              <a:xfrm>
                <a:off x="2736685" y="6901553"/>
                <a:ext cx="228619" cy="409159"/>
              </a:xfrm>
              <a:custGeom>
                <a:avLst/>
                <a:gdLst>
                  <a:gd name="connsiteX0" fmla="*/ 193312 w 228619"/>
                  <a:gd name="connsiteY0" fmla="*/ 388909 h 409159"/>
                  <a:gd name="connsiteX1" fmla="*/ 219924 w 228619"/>
                  <a:gd name="connsiteY1" fmla="*/ 319718 h 409159"/>
                  <a:gd name="connsiteX2" fmla="*/ 129442 w 228619"/>
                  <a:gd name="connsiteY2" fmla="*/ 371 h 409159"/>
                  <a:gd name="connsiteX3" fmla="*/ 7026 w 228619"/>
                  <a:gd name="connsiteY3" fmla="*/ 80207 h 409159"/>
                  <a:gd name="connsiteX4" fmla="*/ 113475 w 228619"/>
                  <a:gd name="connsiteY4" fmla="*/ 404877 h 409159"/>
                  <a:gd name="connsiteX5" fmla="*/ 193312 w 228619"/>
                  <a:gd name="connsiteY5" fmla="*/ 388909 h 40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19" h="409159">
                    <a:moveTo>
                      <a:pt x="193312" y="388909"/>
                    </a:moveTo>
                    <a:cubicBezTo>
                      <a:pt x="246536" y="351652"/>
                      <a:pt x="225247" y="335685"/>
                      <a:pt x="219924" y="319718"/>
                    </a:cubicBezTo>
                    <a:cubicBezTo>
                      <a:pt x="214602" y="298428"/>
                      <a:pt x="166700" y="5693"/>
                      <a:pt x="129442" y="371"/>
                    </a:cubicBezTo>
                    <a:cubicBezTo>
                      <a:pt x="92185" y="-4952"/>
                      <a:pt x="12348" y="48273"/>
                      <a:pt x="7026" y="80207"/>
                    </a:cubicBezTo>
                    <a:cubicBezTo>
                      <a:pt x="7026" y="80207"/>
                      <a:pt x="-40876" y="325040"/>
                      <a:pt x="113475" y="404877"/>
                    </a:cubicBezTo>
                    <a:cubicBezTo>
                      <a:pt x="113475" y="399554"/>
                      <a:pt x="140087" y="426166"/>
                      <a:pt x="193312" y="388909"/>
                    </a:cubicBezTo>
                    <a:close/>
                  </a:path>
                </a:pathLst>
              </a:custGeom>
              <a:solidFill>
                <a:srgbClr val="2B3190"/>
              </a:solidFill>
              <a:ln w="53196"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0B9C3839-0A14-4B81-A71E-92996E9DDC1F}"/>
                  </a:ext>
                </a:extLst>
              </p:cNvPr>
              <p:cNvSpPr/>
              <p:nvPr/>
            </p:nvSpPr>
            <p:spPr>
              <a:xfrm>
                <a:off x="2731362" y="6891279"/>
                <a:ext cx="243095" cy="425795"/>
              </a:xfrm>
              <a:custGeom>
                <a:avLst/>
                <a:gdLst>
                  <a:gd name="connsiteX0" fmla="*/ 145410 w 243095"/>
                  <a:gd name="connsiteY0" fmla="*/ 425796 h 425795"/>
                  <a:gd name="connsiteX1" fmla="*/ 145410 w 243095"/>
                  <a:gd name="connsiteY1" fmla="*/ 425796 h 425795"/>
                  <a:gd name="connsiteX2" fmla="*/ 113475 w 243095"/>
                  <a:gd name="connsiteY2" fmla="*/ 415151 h 425795"/>
                  <a:gd name="connsiteX3" fmla="*/ 7026 w 243095"/>
                  <a:gd name="connsiteY3" fmla="*/ 85159 h 425795"/>
                  <a:gd name="connsiteX4" fmla="*/ 129442 w 243095"/>
                  <a:gd name="connsiteY4" fmla="*/ 0 h 425795"/>
                  <a:gd name="connsiteX5" fmla="*/ 134765 w 243095"/>
                  <a:gd name="connsiteY5" fmla="*/ 0 h 425795"/>
                  <a:gd name="connsiteX6" fmla="*/ 219924 w 243095"/>
                  <a:gd name="connsiteY6" fmla="*/ 266122 h 425795"/>
                  <a:gd name="connsiteX7" fmla="*/ 230569 w 243095"/>
                  <a:gd name="connsiteY7" fmla="*/ 324669 h 425795"/>
                  <a:gd name="connsiteX8" fmla="*/ 235892 w 243095"/>
                  <a:gd name="connsiteY8" fmla="*/ 329992 h 425795"/>
                  <a:gd name="connsiteX9" fmla="*/ 203957 w 243095"/>
                  <a:gd name="connsiteY9" fmla="*/ 399183 h 425795"/>
                  <a:gd name="connsiteX10" fmla="*/ 145410 w 243095"/>
                  <a:gd name="connsiteY10" fmla="*/ 425796 h 425795"/>
                  <a:gd name="connsiteX11" fmla="*/ 129442 w 243095"/>
                  <a:gd name="connsiteY11" fmla="*/ 10645 h 425795"/>
                  <a:gd name="connsiteX12" fmla="*/ 17671 w 243095"/>
                  <a:gd name="connsiteY12" fmla="*/ 85159 h 425795"/>
                  <a:gd name="connsiteX13" fmla="*/ 118797 w 243095"/>
                  <a:gd name="connsiteY13" fmla="*/ 404506 h 425795"/>
                  <a:gd name="connsiteX14" fmla="*/ 145410 w 243095"/>
                  <a:gd name="connsiteY14" fmla="*/ 409828 h 425795"/>
                  <a:gd name="connsiteX15" fmla="*/ 145410 w 243095"/>
                  <a:gd name="connsiteY15" fmla="*/ 409828 h 425795"/>
                  <a:gd name="connsiteX16" fmla="*/ 198634 w 243095"/>
                  <a:gd name="connsiteY16" fmla="*/ 388539 h 425795"/>
                  <a:gd name="connsiteX17" fmla="*/ 225247 w 243095"/>
                  <a:gd name="connsiteY17" fmla="*/ 329992 h 425795"/>
                  <a:gd name="connsiteX18" fmla="*/ 219924 w 243095"/>
                  <a:gd name="connsiteY18" fmla="*/ 319347 h 425795"/>
                  <a:gd name="connsiteX19" fmla="*/ 209279 w 243095"/>
                  <a:gd name="connsiteY19" fmla="*/ 260800 h 425795"/>
                  <a:gd name="connsiteX20" fmla="*/ 129442 w 243095"/>
                  <a:gd name="connsiteY20" fmla="*/ 10645 h 425795"/>
                  <a:gd name="connsiteX21" fmla="*/ 129442 w 243095"/>
                  <a:gd name="connsiteY21" fmla="*/ 10645 h 42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095" h="425795">
                    <a:moveTo>
                      <a:pt x="145410" y="425796"/>
                    </a:moveTo>
                    <a:lnTo>
                      <a:pt x="145410" y="425796"/>
                    </a:lnTo>
                    <a:cubicBezTo>
                      <a:pt x="124120" y="425796"/>
                      <a:pt x="113475" y="415151"/>
                      <a:pt x="113475" y="415151"/>
                    </a:cubicBezTo>
                    <a:cubicBezTo>
                      <a:pt x="-40876" y="335314"/>
                      <a:pt x="7026" y="85159"/>
                      <a:pt x="7026" y="85159"/>
                    </a:cubicBezTo>
                    <a:cubicBezTo>
                      <a:pt x="12348" y="47902"/>
                      <a:pt x="92185" y="0"/>
                      <a:pt x="129442" y="0"/>
                    </a:cubicBezTo>
                    <a:cubicBezTo>
                      <a:pt x="129442" y="0"/>
                      <a:pt x="134765" y="0"/>
                      <a:pt x="134765" y="0"/>
                    </a:cubicBezTo>
                    <a:cubicBezTo>
                      <a:pt x="161377" y="5322"/>
                      <a:pt x="182667" y="101126"/>
                      <a:pt x="219924" y="266122"/>
                    </a:cubicBezTo>
                    <a:cubicBezTo>
                      <a:pt x="225247" y="292735"/>
                      <a:pt x="230569" y="319347"/>
                      <a:pt x="230569" y="324669"/>
                    </a:cubicBezTo>
                    <a:cubicBezTo>
                      <a:pt x="230569" y="324669"/>
                      <a:pt x="230569" y="329992"/>
                      <a:pt x="235892" y="329992"/>
                    </a:cubicBezTo>
                    <a:cubicBezTo>
                      <a:pt x="246536" y="351281"/>
                      <a:pt x="251859" y="367249"/>
                      <a:pt x="203957" y="399183"/>
                    </a:cubicBezTo>
                    <a:cubicBezTo>
                      <a:pt x="182667" y="415151"/>
                      <a:pt x="161377" y="425796"/>
                      <a:pt x="145410" y="425796"/>
                    </a:cubicBezTo>
                    <a:close/>
                    <a:moveTo>
                      <a:pt x="129442" y="10645"/>
                    </a:moveTo>
                    <a:cubicBezTo>
                      <a:pt x="92185" y="10645"/>
                      <a:pt x="22993" y="58547"/>
                      <a:pt x="17671" y="85159"/>
                    </a:cubicBezTo>
                    <a:cubicBezTo>
                      <a:pt x="17671" y="85159"/>
                      <a:pt x="-24909" y="324669"/>
                      <a:pt x="118797" y="404506"/>
                    </a:cubicBezTo>
                    <a:cubicBezTo>
                      <a:pt x="118797" y="404506"/>
                      <a:pt x="129442" y="409828"/>
                      <a:pt x="145410" y="409828"/>
                    </a:cubicBezTo>
                    <a:lnTo>
                      <a:pt x="145410" y="409828"/>
                    </a:lnTo>
                    <a:cubicBezTo>
                      <a:pt x="161377" y="409828"/>
                      <a:pt x="177345" y="404506"/>
                      <a:pt x="198634" y="388539"/>
                    </a:cubicBezTo>
                    <a:cubicBezTo>
                      <a:pt x="241214" y="356604"/>
                      <a:pt x="235892" y="345959"/>
                      <a:pt x="225247" y="329992"/>
                    </a:cubicBezTo>
                    <a:cubicBezTo>
                      <a:pt x="225247" y="324669"/>
                      <a:pt x="225247" y="324669"/>
                      <a:pt x="219924" y="319347"/>
                    </a:cubicBezTo>
                    <a:cubicBezTo>
                      <a:pt x="219924" y="314024"/>
                      <a:pt x="214602" y="298057"/>
                      <a:pt x="209279" y="260800"/>
                    </a:cubicBezTo>
                    <a:cubicBezTo>
                      <a:pt x="193312" y="202253"/>
                      <a:pt x="156055" y="15967"/>
                      <a:pt x="129442" y="10645"/>
                    </a:cubicBezTo>
                    <a:cubicBezTo>
                      <a:pt x="129442" y="10645"/>
                      <a:pt x="129442" y="10645"/>
                      <a:pt x="129442" y="10645"/>
                    </a:cubicBezTo>
                    <a:close/>
                  </a:path>
                </a:pathLst>
              </a:custGeom>
              <a:solidFill>
                <a:srgbClr val="120A56"/>
              </a:solidFill>
              <a:ln w="53196" cap="flat">
                <a:noFill/>
                <a:prstDash val="solid"/>
                <a:miter/>
              </a:ln>
            </p:spPr>
            <p:txBody>
              <a:bodyPr rtlCol="0" anchor="ctr"/>
              <a:lstStyle/>
              <a:p>
                <a:endParaRPr lang="en-US"/>
              </a:p>
            </p:txBody>
          </p:sp>
        </p:grpSp>
        <p:sp>
          <p:nvSpPr>
            <p:cNvPr id="286" name="Freeform: Shape 285">
              <a:extLst>
                <a:ext uri="{FF2B5EF4-FFF2-40B4-BE49-F238E27FC236}">
                  <a16:creationId xmlns:a16="http://schemas.microsoft.com/office/drawing/2014/main" id="{5B64652D-3B51-4B31-84D0-E530E1E630E3}"/>
                </a:ext>
              </a:extLst>
            </p:cNvPr>
            <p:cNvSpPr/>
            <p:nvPr/>
          </p:nvSpPr>
          <p:spPr>
            <a:xfrm>
              <a:off x="2736685" y="6896601"/>
              <a:ext cx="229238" cy="410561"/>
            </a:xfrm>
            <a:custGeom>
              <a:avLst/>
              <a:gdLst>
                <a:gd name="connsiteX0" fmla="*/ 219924 w 229238"/>
                <a:gd name="connsiteY0" fmla="*/ 319347 h 410561"/>
                <a:gd name="connsiteX1" fmla="*/ 129442 w 229238"/>
                <a:gd name="connsiteY1" fmla="*/ 0 h 410561"/>
                <a:gd name="connsiteX2" fmla="*/ 86863 w 229238"/>
                <a:gd name="connsiteY2" fmla="*/ 10645 h 410561"/>
                <a:gd name="connsiteX3" fmla="*/ 76218 w 229238"/>
                <a:gd name="connsiteY3" fmla="*/ 85159 h 410561"/>
                <a:gd name="connsiteX4" fmla="*/ 102830 w 229238"/>
                <a:gd name="connsiteY4" fmla="*/ 202253 h 410561"/>
                <a:gd name="connsiteX5" fmla="*/ 129442 w 229238"/>
                <a:gd name="connsiteY5" fmla="*/ 260800 h 410561"/>
                <a:gd name="connsiteX6" fmla="*/ 134765 w 229238"/>
                <a:gd name="connsiteY6" fmla="*/ 292735 h 410561"/>
                <a:gd name="connsiteX7" fmla="*/ 81540 w 229238"/>
                <a:gd name="connsiteY7" fmla="*/ 308702 h 410561"/>
                <a:gd name="connsiteX8" fmla="*/ 33638 w 229238"/>
                <a:gd name="connsiteY8" fmla="*/ 218220 h 410561"/>
                <a:gd name="connsiteX9" fmla="*/ 28316 w 229238"/>
                <a:gd name="connsiteY9" fmla="*/ 47902 h 410561"/>
                <a:gd name="connsiteX10" fmla="*/ 7026 w 229238"/>
                <a:gd name="connsiteY10" fmla="*/ 79837 h 410561"/>
                <a:gd name="connsiteX11" fmla="*/ 113475 w 229238"/>
                <a:gd name="connsiteY11" fmla="*/ 404506 h 410561"/>
                <a:gd name="connsiteX12" fmla="*/ 198634 w 229238"/>
                <a:gd name="connsiteY12" fmla="*/ 388539 h 410561"/>
                <a:gd name="connsiteX13" fmla="*/ 219924 w 229238"/>
                <a:gd name="connsiteY13" fmla="*/ 319347 h 41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238" h="410561">
                  <a:moveTo>
                    <a:pt x="219924" y="319347"/>
                  </a:moveTo>
                  <a:cubicBezTo>
                    <a:pt x="214602" y="298057"/>
                    <a:pt x="166700" y="5323"/>
                    <a:pt x="129442" y="0"/>
                  </a:cubicBezTo>
                  <a:cubicBezTo>
                    <a:pt x="118798" y="0"/>
                    <a:pt x="102830" y="0"/>
                    <a:pt x="86863" y="10645"/>
                  </a:cubicBezTo>
                  <a:cubicBezTo>
                    <a:pt x="92185" y="31935"/>
                    <a:pt x="76218" y="69192"/>
                    <a:pt x="76218" y="85159"/>
                  </a:cubicBezTo>
                  <a:cubicBezTo>
                    <a:pt x="65573" y="127739"/>
                    <a:pt x="86863" y="170318"/>
                    <a:pt x="102830" y="202253"/>
                  </a:cubicBezTo>
                  <a:cubicBezTo>
                    <a:pt x="113475" y="223543"/>
                    <a:pt x="124120" y="239510"/>
                    <a:pt x="129442" y="260800"/>
                  </a:cubicBezTo>
                  <a:cubicBezTo>
                    <a:pt x="134765" y="271445"/>
                    <a:pt x="140087" y="282090"/>
                    <a:pt x="134765" y="292735"/>
                  </a:cubicBezTo>
                  <a:cubicBezTo>
                    <a:pt x="124120" y="314024"/>
                    <a:pt x="102830" y="319347"/>
                    <a:pt x="81540" y="308702"/>
                  </a:cubicBezTo>
                  <a:cubicBezTo>
                    <a:pt x="44283" y="287412"/>
                    <a:pt x="33638" y="260800"/>
                    <a:pt x="33638" y="218220"/>
                  </a:cubicBezTo>
                  <a:cubicBezTo>
                    <a:pt x="28316" y="159673"/>
                    <a:pt x="28316" y="101127"/>
                    <a:pt x="28316" y="47902"/>
                  </a:cubicBezTo>
                  <a:cubicBezTo>
                    <a:pt x="17671" y="58547"/>
                    <a:pt x="7026" y="69192"/>
                    <a:pt x="7026" y="79837"/>
                  </a:cubicBezTo>
                  <a:cubicBezTo>
                    <a:pt x="7026" y="79837"/>
                    <a:pt x="-40876" y="324669"/>
                    <a:pt x="113475" y="404506"/>
                  </a:cubicBezTo>
                  <a:cubicBezTo>
                    <a:pt x="113475" y="404506"/>
                    <a:pt x="145410" y="425796"/>
                    <a:pt x="198634" y="388539"/>
                  </a:cubicBezTo>
                  <a:cubicBezTo>
                    <a:pt x="246536" y="356604"/>
                    <a:pt x="225247" y="340637"/>
                    <a:pt x="219924" y="319347"/>
                  </a:cubicBezTo>
                  <a:close/>
                </a:path>
              </a:pathLst>
            </a:custGeom>
            <a:solidFill>
              <a:srgbClr val="2A2D78">
                <a:alpha val="80000"/>
              </a:srgbClr>
            </a:solidFill>
            <a:ln w="53196"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4759835-FD59-4568-80FB-A95FBBADD89B}"/>
                </a:ext>
              </a:extLst>
            </p:cNvPr>
            <p:cNvSpPr/>
            <p:nvPr/>
          </p:nvSpPr>
          <p:spPr>
            <a:xfrm>
              <a:off x="2839515" y="6912569"/>
              <a:ext cx="95804" cy="319346"/>
            </a:xfrm>
            <a:custGeom>
              <a:avLst/>
              <a:gdLst>
                <a:gd name="connsiteX0" fmla="*/ 15967 w 95804"/>
                <a:gd name="connsiteY0" fmla="*/ 0 h 319346"/>
                <a:gd name="connsiteX1" fmla="*/ 15967 w 95804"/>
                <a:gd name="connsiteY1" fmla="*/ 15968 h 319346"/>
                <a:gd name="connsiteX2" fmla="*/ 10645 w 95804"/>
                <a:gd name="connsiteY2" fmla="*/ 53224 h 319346"/>
                <a:gd name="connsiteX3" fmla="*/ 10645 w 95804"/>
                <a:gd name="connsiteY3" fmla="*/ 106449 h 319346"/>
                <a:gd name="connsiteX4" fmla="*/ 15967 w 95804"/>
                <a:gd name="connsiteY4" fmla="*/ 138384 h 319346"/>
                <a:gd name="connsiteX5" fmla="*/ 21290 w 95804"/>
                <a:gd name="connsiteY5" fmla="*/ 170318 h 319346"/>
                <a:gd name="connsiteX6" fmla="*/ 31935 w 95804"/>
                <a:gd name="connsiteY6" fmla="*/ 202253 h 319346"/>
                <a:gd name="connsiteX7" fmla="*/ 37257 w 95804"/>
                <a:gd name="connsiteY7" fmla="*/ 218220 h 319346"/>
                <a:gd name="connsiteX8" fmla="*/ 42580 w 95804"/>
                <a:gd name="connsiteY8" fmla="*/ 234188 h 319346"/>
                <a:gd name="connsiteX9" fmla="*/ 53225 w 95804"/>
                <a:gd name="connsiteY9" fmla="*/ 260800 h 319346"/>
                <a:gd name="connsiteX10" fmla="*/ 58547 w 95804"/>
                <a:gd name="connsiteY10" fmla="*/ 271445 h 319346"/>
                <a:gd name="connsiteX11" fmla="*/ 63869 w 95804"/>
                <a:gd name="connsiteY11" fmla="*/ 282090 h 319346"/>
                <a:gd name="connsiteX12" fmla="*/ 74514 w 95804"/>
                <a:gd name="connsiteY12" fmla="*/ 298057 h 319346"/>
                <a:gd name="connsiteX13" fmla="*/ 85159 w 95804"/>
                <a:gd name="connsiteY13" fmla="*/ 308702 h 319346"/>
                <a:gd name="connsiteX14" fmla="*/ 95804 w 95804"/>
                <a:gd name="connsiteY14" fmla="*/ 319347 h 319346"/>
                <a:gd name="connsiteX15" fmla="*/ 85159 w 95804"/>
                <a:gd name="connsiteY15" fmla="*/ 308702 h 319346"/>
                <a:gd name="connsiteX16" fmla="*/ 74514 w 95804"/>
                <a:gd name="connsiteY16" fmla="*/ 298057 h 319346"/>
                <a:gd name="connsiteX17" fmla="*/ 58547 w 95804"/>
                <a:gd name="connsiteY17" fmla="*/ 282090 h 319346"/>
                <a:gd name="connsiteX18" fmla="*/ 47902 w 95804"/>
                <a:gd name="connsiteY18" fmla="*/ 271445 h 319346"/>
                <a:gd name="connsiteX19" fmla="*/ 42580 w 95804"/>
                <a:gd name="connsiteY19" fmla="*/ 260800 h 319346"/>
                <a:gd name="connsiteX20" fmla="*/ 31935 w 95804"/>
                <a:gd name="connsiteY20" fmla="*/ 250155 h 319346"/>
                <a:gd name="connsiteX21" fmla="*/ 26612 w 95804"/>
                <a:gd name="connsiteY21" fmla="*/ 234188 h 319346"/>
                <a:gd name="connsiteX22" fmla="*/ 21290 w 95804"/>
                <a:gd name="connsiteY22" fmla="*/ 218220 h 319346"/>
                <a:gd name="connsiteX23" fmla="*/ 15967 w 95804"/>
                <a:gd name="connsiteY23" fmla="*/ 202253 h 319346"/>
                <a:gd name="connsiteX24" fmla="*/ 5322 w 95804"/>
                <a:gd name="connsiteY24" fmla="*/ 170318 h 319346"/>
                <a:gd name="connsiteX25" fmla="*/ 0 w 95804"/>
                <a:gd name="connsiteY25" fmla="*/ 138384 h 319346"/>
                <a:gd name="connsiteX26" fmla="*/ 0 w 95804"/>
                <a:gd name="connsiteY26" fmla="*/ 106449 h 319346"/>
                <a:gd name="connsiteX27" fmla="*/ 5322 w 95804"/>
                <a:gd name="connsiteY27" fmla="*/ 47902 h 319346"/>
                <a:gd name="connsiteX28" fmla="*/ 15967 w 95804"/>
                <a:gd name="connsiteY28" fmla="*/ 0 h 31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5804" h="319346">
                  <a:moveTo>
                    <a:pt x="15967" y="0"/>
                  </a:moveTo>
                  <a:cubicBezTo>
                    <a:pt x="15967" y="0"/>
                    <a:pt x="15967" y="5323"/>
                    <a:pt x="15967" y="15968"/>
                  </a:cubicBezTo>
                  <a:cubicBezTo>
                    <a:pt x="15967" y="26612"/>
                    <a:pt x="15967" y="37257"/>
                    <a:pt x="10645" y="53224"/>
                  </a:cubicBezTo>
                  <a:cubicBezTo>
                    <a:pt x="10645" y="69192"/>
                    <a:pt x="10645" y="90482"/>
                    <a:pt x="10645" y="106449"/>
                  </a:cubicBezTo>
                  <a:cubicBezTo>
                    <a:pt x="10645" y="117094"/>
                    <a:pt x="10645" y="127739"/>
                    <a:pt x="15967" y="138384"/>
                  </a:cubicBezTo>
                  <a:cubicBezTo>
                    <a:pt x="15967" y="149029"/>
                    <a:pt x="21290" y="159673"/>
                    <a:pt x="21290" y="170318"/>
                  </a:cubicBezTo>
                  <a:cubicBezTo>
                    <a:pt x="21290" y="180963"/>
                    <a:pt x="26612" y="191608"/>
                    <a:pt x="31935" y="202253"/>
                  </a:cubicBezTo>
                  <a:cubicBezTo>
                    <a:pt x="31935" y="207575"/>
                    <a:pt x="37257" y="212898"/>
                    <a:pt x="37257" y="218220"/>
                  </a:cubicBezTo>
                  <a:cubicBezTo>
                    <a:pt x="37257" y="223543"/>
                    <a:pt x="42580" y="228865"/>
                    <a:pt x="42580" y="234188"/>
                  </a:cubicBezTo>
                  <a:cubicBezTo>
                    <a:pt x="47902" y="244833"/>
                    <a:pt x="53225" y="250155"/>
                    <a:pt x="53225" y="260800"/>
                  </a:cubicBezTo>
                  <a:cubicBezTo>
                    <a:pt x="53225" y="266122"/>
                    <a:pt x="58547" y="271445"/>
                    <a:pt x="58547" y="271445"/>
                  </a:cubicBezTo>
                  <a:cubicBezTo>
                    <a:pt x="58547" y="276767"/>
                    <a:pt x="63869" y="276767"/>
                    <a:pt x="63869" y="282090"/>
                  </a:cubicBezTo>
                  <a:cubicBezTo>
                    <a:pt x="69192" y="287412"/>
                    <a:pt x="74514" y="292735"/>
                    <a:pt x="74514" y="298057"/>
                  </a:cubicBezTo>
                  <a:cubicBezTo>
                    <a:pt x="79837" y="303379"/>
                    <a:pt x="85159" y="308702"/>
                    <a:pt x="85159" y="308702"/>
                  </a:cubicBezTo>
                  <a:cubicBezTo>
                    <a:pt x="90482" y="314024"/>
                    <a:pt x="95804" y="319347"/>
                    <a:pt x="95804" y="319347"/>
                  </a:cubicBezTo>
                  <a:cubicBezTo>
                    <a:pt x="95804" y="319347"/>
                    <a:pt x="90482" y="314024"/>
                    <a:pt x="85159" y="308702"/>
                  </a:cubicBezTo>
                  <a:cubicBezTo>
                    <a:pt x="79837" y="303379"/>
                    <a:pt x="79837" y="303379"/>
                    <a:pt x="74514" y="298057"/>
                  </a:cubicBezTo>
                  <a:cubicBezTo>
                    <a:pt x="69192" y="292735"/>
                    <a:pt x="63869" y="287412"/>
                    <a:pt x="58547" y="282090"/>
                  </a:cubicBezTo>
                  <a:cubicBezTo>
                    <a:pt x="58547" y="276767"/>
                    <a:pt x="53225" y="276767"/>
                    <a:pt x="47902" y="271445"/>
                  </a:cubicBezTo>
                  <a:cubicBezTo>
                    <a:pt x="47902" y="266122"/>
                    <a:pt x="42580" y="266122"/>
                    <a:pt x="42580" y="260800"/>
                  </a:cubicBezTo>
                  <a:cubicBezTo>
                    <a:pt x="42580" y="255478"/>
                    <a:pt x="37257" y="250155"/>
                    <a:pt x="31935" y="250155"/>
                  </a:cubicBezTo>
                  <a:cubicBezTo>
                    <a:pt x="31935" y="244833"/>
                    <a:pt x="26612" y="239510"/>
                    <a:pt x="26612" y="234188"/>
                  </a:cubicBezTo>
                  <a:cubicBezTo>
                    <a:pt x="26612" y="228865"/>
                    <a:pt x="21290" y="223543"/>
                    <a:pt x="21290" y="218220"/>
                  </a:cubicBezTo>
                  <a:cubicBezTo>
                    <a:pt x="21290" y="212898"/>
                    <a:pt x="15967" y="207575"/>
                    <a:pt x="15967" y="202253"/>
                  </a:cubicBezTo>
                  <a:cubicBezTo>
                    <a:pt x="10645" y="191608"/>
                    <a:pt x="10645" y="180963"/>
                    <a:pt x="5322" y="170318"/>
                  </a:cubicBezTo>
                  <a:cubicBezTo>
                    <a:pt x="0" y="159673"/>
                    <a:pt x="0" y="149029"/>
                    <a:pt x="0" y="138384"/>
                  </a:cubicBezTo>
                  <a:cubicBezTo>
                    <a:pt x="0" y="127739"/>
                    <a:pt x="0" y="117094"/>
                    <a:pt x="0" y="106449"/>
                  </a:cubicBezTo>
                  <a:cubicBezTo>
                    <a:pt x="0" y="85159"/>
                    <a:pt x="0" y="63869"/>
                    <a:pt x="5322" y="47902"/>
                  </a:cubicBezTo>
                  <a:cubicBezTo>
                    <a:pt x="5322" y="21290"/>
                    <a:pt x="15967" y="0"/>
                    <a:pt x="15967" y="0"/>
                  </a:cubicBezTo>
                  <a:close/>
                </a:path>
              </a:pathLst>
            </a:custGeom>
            <a:solidFill>
              <a:srgbClr val="120A56"/>
            </a:solidFill>
            <a:ln w="53196" cap="flat">
              <a:noFill/>
              <a:prstDash val="solid"/>
              <a:miter/>
            </a:ln>
          </p:spPr>
          <p:txBody>
            <a:bodyPr rtlCol="0" anchor="ctr"/>
            <a:lstStyle/>
            <a:p>
              <a:endParaRPr lang="en-US"/>
            </a:p>
          </p:txBody>
        </p:sp>
        <p:grpSp>
          <p:nvGrpSpPr>
            <p:cNvPr id="288" name="Graphic 19">
              <a:extLst>
                <a:ext uri="{FF2B5EF4-FFF2-40B4-BE49-F238E27FC236}">
                  <a16:creationId xmlns:a16="http://schemas.microsoft.com/office/drawing/2014/main" id="{E06F724E-2D24-4C31-92DE-5AB2DC84DB3A}"/>
                </a:ext>
              </a:extLst>
            </p:cNvPr>
            <p:cNvGrpSpPr/>
            <p:nvPr/>
          </p:nvGrpSpPr>
          <p:grpSpPr>
            <a:xfrm>
              <a:off x="1516884" y="7061597"/>
              <a:ext cx="455070" cy="1043199"/>
              <a:chOff x="1516884" y="7061597"/>
              <a:chExt cx="455070" cy="1043199"/>
            </a:xfrm>
          </p:grpSpPr>
          <p:sp>
            <p:nvSpPr>
              <p:cNvPr id="289" name="Freeform: Shape 288">
                <a:extLst>
                  <a:ext uri="{FF2B5EF4-FFF2-40B4-BE49-F238E27FC236}">
                    <a16:creationId xmlns:a16="http://schemas.microsoft.com/office/drawing/2014/main" id="{9A8EF1B6-25A1-45FB-8815-5136E525FD96}"/>
                  </a:ext>
                </a:extLst>
              </p:cNvPr>
              <p:cNvSpPr/>
              <p:nvPr/>
            </p:nvSpPr>
            <p:spPr>
              <a:xfrm>
                <a:off x="1523577" y="7068250"/>
                <a:ext cx="443055" cy="1030116"/>
              </a:xfrm>
              <a:custGeom>
                <a:avLst/>
                <a:gdLst>
                  <a:gd name="connsiteX0" fmla="*/ 443055 w 443055"/>
                  <a:gd name="connsiteY0" fmla="*/ 30604 h 1030116"/>
                  <a:gd name="connsiteX1" fmla="*/ 230157 w 443055"/>
                  <a:gd name="connsiteY1" fmla="*/ 610751 h 1030116"/>
                  <a:gd name="connsiteX2" fmla="*/ 22581 w 443055"/>
                  <a:gd name="connsiteY2" fmla="*/ 1025902 h 1030116"/>
                  <a:gd name="connsiteX3" fmla="*/ 6614 w 443055"/>
                  <a:gd name="connsiteY3" fmla="*/ 972677 h 1030116"/>
                  <a:gd name="connsiteX4" fmla="*/ 129030 w 443055"/>
                  <a:gd name="connsiteY4" fmla="*/ 589461 h 1030116"/>
                  <a:gd name="connsiteX5" fmla="*/ 278059 w 443055"/>
                  <a:gd name="connsiteY5" fmla="*/ 73184 h 1030116"/>
                  <a:gd name="connsiteX6" fmla="*/ 443055 w 443055"/>
                  <a:gd name="connsiteY6" fmla="*/ 30604 h 103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3055" h="1030116">
                    <a:moveTo>
                      <a:pt x="443055" y="30604"/>
                    </a:moveTo>
                    <a:cubicBezTo>
                      <a:pt x="443055" y="30604"/>
                      <a:pt x="309994" y="360596"/>
                      <a:pt x="230157" y="610751"/>
                    </a:cubicBezTo>
                    <a:cubicBezTo>
                      <a:pt x="150320" y="860906"/>
                      <a:pt x="75806" y="983322"/>
                      <a:pt x="22581" y="1025902"/>
                    </a:cubicBezTo>
                    <a:cubicBezTo>
                      <a:pt x="6614" y="1041869"/>
                      <a:pt x="-9353" y="1009934"/>
                      <a:pt x="6614" y="972677"/>
                    </a:cubicBezTo>
                    <a:cubicBezTo>
                      <a:pt x="27904" y="919453"/>
                      <a:pt x="75806" y="802359"/>
                      <a:pt x="129030" y="589461"/>
                    </a:cubicBezTo>
                    <a:cubicBezTo>
                      <a:pt x="176933" y="376563"/>
                      <a:pt x="214190" y="179633"/>
                      <a:pt x="278059" y="73184"/>
                    </a:cubicBezTo>
                    <a:cubicBezTo>
                      <a:pt x="341929" y="-38588"/>
                      <a:pt x="443055" y="3992"/>
                      <a:pt x="443055" y="30604"/>
                    </a:cubicBezTo>
                    <a:close/>
                  </a:path>
                </a:pathLst>
              </a:custGeom>
              <a:solidFill>
                <a:srgbClr val="FFF338"/>
              </a:solidFill>
              <a:ln w="53196"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9B690936-E18A-4798-8F78-98348761A9A2}"/>
                  </a:ext>
                </a:extLst>
              </p:cNvPr>
              <p:cNvSpPr/>
              <p:nvPr/>
            </p:nvSpPr>
            <p:spPr>
              <a:xfrm>
                <a:off x="1516884" y="7061597"/>
                <a:ext cx="455070" cy="1043199"/>
              </a:xfrm>
              <a:custGeom>
                <a:avLst/>
                <a:gdLst>
                  <a:gd name="connsiteX0" fmla="*/ 18629 w 455070"/>
                  <a:gd name="connsiteY0" fmla="*/ 1043199 h 1043199"/>
                  <a:gd name="connsiteX1" fmla="*/ 7984 w 455070"/>
                  <a:gd name="connsiteY1" fmla="*/ 1037877 h 1043199"/>
                  <a:gd name="connsiteX2" fmla="*/ 7984 w 455070"/>
                  <a:gd name="connsiteY2" fmla="*/ 984653 h 1043199"/>
                  <a:gd name="connsiteX3" fmla="*/ 23951 w 455070"/>
                  <a:gd name="connsiteY3" fmla="*/ 947395 h 1043199"/>
                  <a:gd name="connsiteX4" fmla="*/ 130400 w 455070"/>
                  <a:gd name="connsiteY4" fmla="*/ 601436 h 1043199"/>
                  <a:gd name="connsiteX5" fmla="*/ 157012 w 455070"/>
                  <a:gd name="connsiteY5" fmla="*/ 473698 h 1043199"/>
                  <a:gd name="connsiteX6" fmla="*/ 279429 w 455070"/>
                  <a:gd name="connsiteY6" fmla="*/ 79837 h 1043199"/>
                  <a:gd name="connsiteX7" fmla="*/ 391201 w 455070"/>
                  <a:gd name="connsiteY7" fmla="*/ 0 h 1043199"/>
                  <a:gd name="connsiteX8" fmla="*/ 455070 w 455070"/>
                  <a:gd name="connsiteY8" fmla="*/ 37257 h 1043199"/>
                  <a:gd name="connsiteX9" fmla="*/ 455070 w 455070"/>
                  <a:gd name="connsiteY9" fmla="*/ 37257 h 1043199"/>
                  <a:gd name="connsiteX10" fmla="*/ 455070 w 455070"/>
                  <a:gd name="connsiteY10" fmla="*/ 37257 h 1043199"/>
                  <a:gd name="connsiteX11" fmla="*/ 242172 w 455070"/>
                  <a:gd name="connsiteY11" fmla="*/ 617404 h 1043199"/>
                  <a:gd name="connsiteX12" fmla="*/ 34596 w 455070"/>
                  <a:gd name="connsiteY12" fmla="*/ 1037877 h 1043199"/>
                  <a:gd name="connsiteX13" fmla="*/ 18629 w 455070"/>
                  <a:gd name="connsiteY13" fmla="*/ 1043199 h 1043199"/>
                  <a:gd name="connsiteX14" fmla="*/ 391201 w 455070"/>
                  <a:gd name="connsiteY14" fmla="*/ 10645 h 1043199"/>
                  <a:gd name="connsiteX15" fmla="*/ 290074 w 455070"/>
                  <a:gd name="connsiteY15" fmla="*/ 85159 h 1043199"/>
                  <a:gd name="connsiteX16" fmla="*/ 172980 w 455070"/>
                  <a:gd name="connsiteY16" fmla="*/ 473698 h 1043199"/>
                  <a:gd name="connsiteX17" fmla="*/ 146368 w 455070"/>
                  <a:gd name="connsiteY17" fmla="*/ 601436 h 1043199"/>
                  <a:gd name="connsiteX18" fmla="*/ 39918 w 455070"/>
                  <a:gd name="connsiteY18" fmla="*/ 947395 h 1043199"/>
                  <a:gd name="connsiteX19" fmla="*/ 23951 w 455070"/>
                  <a:gd name="connsiteY19" fmla="*/ 984653 h 1043199"/>
                  <a:gd name="connsiteX20" fmla="*/ 23951 w 455070"/>
                  <a:gd name="connsiteY20" fmla="*/ 1027232 h 1043199"/>
                  <a:gd name="connsiteX21" fmla="*/ 34596 w 455070"/>
                  <a:gd name="connsiteY21" fmla="*/ 1027232 h 1043199"/>
                  <a:gd name="connsiteX22" fmla="*/ 242172 w 455070"/>
                  <a:gd name="connsiteY22" fmla="*/ 612081 h 1043199"/>
                  <a:gd name="connsiteX23" fmla="*/ 455070 w 455070"/>
                  <a:gd name="connsiteY23" fmla="*/ 31935 h 1043199"/>
                  <a:gd name="connsiteX24" fmla="*/ 391201 w 455070"/>
                  <a:gd name="connsiteY24" fmla="*/ 10645 h 1043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5070" h="1043199">
                    <a:moveTo>
                      <a:pt x="18629" y="1043199"/>
                    </a:moveTo>
                    <a:cubicBezTo>
                      <a:pt x="13306" y="1043199"/>
                      <a:pt x="7984" y="1043199"/>
                      <a:pt x="7984" y="1037877"/>
                    </a:cubicBezTo>
                    <a:cubicBezTo>
                      <a:pt x="-2661" y="1027232"/>
                      <a:pt x="-2661" y="1005942"/>
                      <a:pt x="7984" y="984653"/>
                    </a:cubicBezTo>
                    <a:cubicBezTo>
                      <a:pt x="13306" y="974008"/>
                      <a:pt x="18629" y="963363"/>
                      <a:pt x="23951" y="947395"/>
                    </a:cubicBezTo>
                    <a:cubicBezTo>
                      <a:pt x="50563" y="883526"/>
                      <a:pt x="93143" y="777077"/>
                      <a:pt x="130400" y="601436"/>
                    </a:cubicBezTo>
                    <a:cubicBezTo>
                      <a:pt x="141045" y="558857"/>
                      <a:pt x="151690" y="516277"/>
                      <a:pt x="157012" y="473698"/>
                    </a:cubicBezTo>
                    <a:cubicBezTo>
                      <a:pt x="194270" y="308702"/>
                      <a:pt x="226204" y="164996"/>
                      <a:pt x="279429" y="79837"/>
                    </a:cubicBezTo>
                    <a:cubicBezTo>
                      <a:pt x="316686" y="10645"/>
                      <a:pt x="364588" y="0"/>
                      <a:pt x="391201" y="0"/>
                    </a:cubicBezTo>
                    <a:cubicBezTo>
                      <a:pt x="428458" y="0"/>
                      <a:pt x="455070" y="21290"/>
                      <a:pt x="455070" y="37257"/>
                    </a:cubicBezTo>
                    <a:lnTo>
                      <a:pt x="455070" y="37257"/>
                    </a:lnTo>
                    <a:lnTo>
                      <a:pt x="455070" y="37257"/>
                    </a:lnTo>
                    <a:cubicBezTo>
                      <a:pt x="455070" y="42580"/>
                      <a:pt x="322009" y="372571"/>
                      <a:pt x="242172" y="617404"/>
                    </a:cubicBezTo>
                    <a:cubicBezTo>
                      <a:pt x="172980" y="840946"/>
                      <a:pt x="98465" y="984653"/>
                      <a:pt x="34596" y="1037877"/>
                    </a:cubicBezTo>
                    <a:cubicBezTo>
                      <a:pt x="29274" y="1043199"/>
                      <a:pt x="23951" y="1043199"/>
                      <a:pt x="18629" y="1043199"/>
                    </a:cubicBezTo>
                    <a:close/>
                    <a:moveTo>
                      <a:pt x="391201" y="10645"/>
                    </a:moveTo>
                    <a:cubicBezTo>
                      <a:pt x="369911" y="10645"/>
                      <a:pt x="322009" y="21290"/>
                      <a:pt x="290074" y="85159"/>
                    </a:cubicBezTo>
                    <a:cubicBezTo>
                      <a:pt x="242172" y="170318"/>
                      <a:pt x="210237" y="308702"/>
                      <a:pt x="172980" y="473698"/>
                    </a:cubicBezTo>
                    <a:cubicBezTo>
                      <a:pt x="162335" y="516277"/>
                      <a:pt x="151690" y="558857"/>
                      <a:pt x="146368" y="601436"/>
                    </a:cubicBezTo>
                    <a:cubicBezTo>
                      <a:pt x="103788" y="771755"/>
                      <a:pt x="61208" y="883526"/>
                      <a:pt x="39918" y="947395"/>
                    </a:cubicBezTo>
                    <a:cubicBezTo>
                      <a:pt x="34596" y="963363"/>
                      <a:pt x="29274" y="974008"/>
                      <a:pt x="23951" y="984653"/>
                    </a:cubicBezTo>
                    <a:cubicBezTo>
                      <a:pt x="18629" y="1005942"/>
                      <a:pt x="18629" y="1021910"/>
                      <a:pt x="23951" y="1027232"/>
                    </a:cubicBezTo>
                    <a:cubicBezTo>
                      <a:pt x="23951" y="1032554"/>
                      <a:pt x="29274" y="1032554"/>
                      <a:pt x="34596" y="1027232"/>
                    </a:cubicBezTo>
                    <a:cubicBezTo>
                      <a:pt x="77176" y="989975"/>
                      <a:pt x="151690" y="894171"/>
                      <a:pt x="242172" y="612081"/>
                    </a:cubicBezTo>
                    <a:cubicBezTo>
                      <a:pt x="322009" y="372571"/>
                      <a:pt x="444425" y="58547"/>
                      <a:pt x="455070" y="31935"/>
                    </a:cubicBezTo>
                    <a:cubicBezTo>
                      <a:pt x="444425" y="26612"/>
                      <a:pt x="423135" y="10645"/>
                      <a:pt x="391201" y="10645"/>
                    </a:cubicBezTo>
                    <a:close/>
                  </a:path>
                </a:pathLst>
              </a:custGeom>
              <a:solidFill>
                <a:srgbClr val="CEBB09"/>
              </a:solidFill>
              <a:ln w="53196" cap="flat">
                <a:noFill/>
                <a:prstDash val="solid"/>
                <a:miter/>
              </a:ln>
            </p:spPr>
            <p:txBody>
              <a:bodyPr rtlCol="0" anchor="ctr"/>
              <a:lstStyle/>
              <a:p>
                <a:endParaRPr lang="en-US"/>
              </a:p>
            </p:txBody>
          </p:sp>
        </p:grpSp>
        <p:sp>
          <p:nvSpPr>
            <p:cNvPr id="291" name="Freeform: Shape 290">
              <a:extLst>
                <a:ext uri="{FF2B5EF4-FFF2-40B4-BE49-F238E27FC236}">
                  <a16:creationId xmlns:a16="http://schemas.microsoft.com/office/drawing/2014/main" id="{534EF6CE-9C22-455C-BD3B-4659AFBD5409}"/>
                </a:ext>
              </a:extLst>
            </p:cNvPr>
            <p:cNvSpPr/>
            <p:nvPr/>
          </p:nvSpPr>
          <p:spPr>
            <a:xfrm>
              <a:off x="1515261" y="7066920"/>
              <a:ext cx="443110" cy="1042091"/>
            </a:xfrm>
            <a:custGeom>
              <a:avLst/>
              <a:gdLst>
                <a:gd name="connsiteX0" fmla="*/ 392824 w 443110"/>
                <a:gd name="connsiteY0" fmla="*/ 0 h 1042091"/>
                <a:gd name="connsiteX1" fmla="*/ 403469 w 443110"/>
                <a:gd name="connsiteY1" fmla="*/ 31935 h 1042091"/>
                <a:gd name="connsiteX2" fmla="*/ 371534 w 443110"/>
                <a:gd name="connsiteY2" fmla="*/ 122416 h 1042091"/>
                <a:gd name="connsiteX3" fmla="*/ 249118 w 443110"/>
                <a:gd name="connsiteY3" fmla="*/ 154351 h 1042091"/>
                <a:gd name="connsiteX4" fmla="*/ 132024 w 443110"/>
                <a:gd name="connsiteY4" fmla="*/ 601436 h 1042091"/>
                <a:gd name="connsiteX5" fmla="*/ 121379 w 443110"/>
                <a:gd name="connsiteY5" fmla="*/ 638694 h 1042091"/>
                <a:gd name="connsiteX6" fmla="*/ 137346 w 443110"/>
                <a:gd name="connsiteY6" fmla="*/ 633371 h 1042091"/>
                <a:gd name="connsiteX7" fmla="*/ 174604 w 443110"/>
                <a:gd name="connsiteY7" fmla="*/ 739820 h 1042091"/>
                <a:gd name="connsiteX8" fmla="*/ 121379 w 443110"/>
                <a:gd name="connsiteY8" fmla="*/ 851591 h 1042091"/>
                <a:gd name="connsiteX9" fmla="*/ 84122 w 443110"/>
                <a:gd name="connsiteY9" fmla="*/ 910138 h 1042091"/>
                <a:gd name="connsiteX10" fmla="*/ 36220 w 443110"/>
                <a:gd name="connsiteY10" fmla="*/ 931428 h 1042091"/>
                <a:gd name="connsiteX11" fmla="*/ 25575 w 443110"/>
                <a:gd name="connsiteY11" fmla="*/ 926106 h 1042091"/>
                <a:gd name="connsiteX12" fmla="*/ 4285 w 443110"/>
                <a:gd name="connsiteY12" fmla="*/ 984653 h 1042091"/>
                <a:gd name="connsiteX13" fmla="*/ 20252 w 443110"/>
                <a:gd name="connsiteY13" fmla="*/ 1037877 h 1042091"/>
                <a:gd name="connsiteX14" fmla="*/ 227828 w 443110"/>
                <a:gd name="connsiteY14" fmla="*/ 622726 h 1042091"/>
                <a:gd name="connsiteX15" fmla="*/ 440726 w 443110"/>
                <a:gd name="connsiteY15" fmla="*/ 42580 h 1042091"/>
                <a:gd name="connsiteX16" fmla="*/ 392824 w 443110"/>
                <a:gd name="connsiteY16" fmla="*/ 0 h 10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3110" h="1042091">
                  <a:moveTo>
                    <a:pt x="392824" y="0"/>
                  </a:moveTo>
                  <a:cubicBezTo>
                    <a:pt x="398147" y="10645"/>
                    <a:pt x="403469" y="21290"/>
                    <a:pt x="403469" y="31935"/>
                  </a:cubicBezTo>
                  <a:cubicBezTo>
                    <a:pt x="408792" y="63869"/>
                    <a:pt x="403469" y="101127"/>
                    <a:pt x="371534" y="122416"/>
                  </a:cubicBezTo>
                  <a:cubicBezTo>
                    <a:pt x="339600" y="149028"/>
                    <a:pt x="291698" y="154351"/>
                    <a:pt x="249118" y="154351"/>
                  </a:cubicBezTo>
                  <a:cubicBezTo>
                    <a:pt x="206538" y="266122"/>
                    <a:pt x="174604" y="431118"/>
                    <a:pt x="132024" y="601436"/>
                  </a:cubicBezTo>
                  <a:cubicBezTo>
                    <a:pt x="126701" y="617404"/>
                    <a:pt x="126701" y="628049"/>
                    <a:pt x="121379" y="638694"/>
                  </a:cubicBezTo>
                  <a:cubicBezTo>
                    <a:pt x="126701" y="633371"/>
                    <a:pt x="132024" y="633371"/>
                    <a:pt x="137346" y="633371"/>
                  </a:cubicBezTo>
                  <a:cubicBezTo>
                    <a:pt x="201216" y="617404"/>
                    <a:pt x="185248" y="707885"/>
                    <a:pt x="174604" y="739820"/>
                  </a:cubicBezTo>
                  <a:cubicBezTo>
                    <a:pt x="163959" y="782400"/>
                    <a:pt x="142669" y="819657"/>
                    <a:pt x="121379" y="851591"/>
                  </a:cubicBezTo>
                  <a:cubicBezTo>
                    <a:pt x="110734" y="872881"/>
                    <a:pt x="100089" y="894171"/>
                    <a:pt x="84122" y="910138"/>
                  </a:cubicBezTo>
                  <a:cubicBezTo>
                    <a:pt x="73477" y="920783"/>
                    <a:pt x="52187" y="936750"/>
                    <a:pt x="36220" y="931428"/>
                  </a:cubicBezTo>
                  <a:cubicBezTo>
                    <a:pt x="30897" y="931428"/>
                    <a:pt x="30897" y="926106"/>
                    <a:pt x="25575" y="926106"/>
                  </a:cubicBezTo>
                  <a:cubicBezTo>
                    <a:pt x="14930" y="947395"/>
                    <a:pt x="9607" y="968685"/>
                    <a:pt x="4285" y="984653"/>
                  </a:cubicBezTo>
                  <a:cubicBezTo>
                    <a:pt x="-6360" y="1021910"/>
                    <a:pt x="4285" y="1053844"/>
                    <a:pt x="20252" y="1037877"/>
                  </a:cubicBezTo>
                  <a:cubicBezTo>
                    <a:pt x="73477" y="995297"/>
                    <a:pt x="147991" y="872881"/>
                    <a:pt x="227828" y="622726"/>
                  </a:cubicBezTo>
                  <a:cubicBezTo>
                    <a:pt x="307665" y="372571"/>
                    <a:pt x="440726" y="42580"/>
                    <a:pt x="440726" y="42580"/>
                  </a:cubicBezTo>
                  <a:cubicBezTo>
                    <a:pt x="451371" y="15967"/>
                    <a:pt x="424759" y="0"/>
                    <a:pt x="392824" y="0"/>
                  </a:cubicBezTo>
                  <a:close/>
                </a:path>
              </a:pathLst>
            </a:custGeom>
            <a:solidFill>
              <a:srgbClr val="FFDC38"/>
            </a:solidFill>
            <a:ln w="53196" cap="flat">
              <a:noFill/>
              <a:prstDash val="solid"/>
              <a:miter/>
            </a:ln>
          </p:spPr>
          <p:txBody>
            <a:bodyPr rtlCol="0" anchor="ctr"/>
            <a:lstStyle/>
            <a:p>
              <a:endParaRPr lang="en-US"/>
            </a:p>
          </p:txBody>
        </p:sp>
        <p:grpSp>
          <p:nvGrpSpPr>
            <p:cNvPr id="304" name="Graphic 19">
              <a:extLst>
                <a:ext uri="{FF2B5EF4-FFF2-40B4-BE49-F238E27FC236}">
                  <a16:creationId xmlns:a16="http://schemas.microsoft.com/office/drawing/2014/main" id="{7FDF3E8C-F704-4CBF-BD1D-ADE90895FE06}"/>
                </a:ext>
              </a:extLst>
            </p:cNvPr>
            <p:cNvGrpSpPr/>
            <p:nvPr/>
          </p:nvGrpSpPr>
          <p:grpSpPr>
            <a:xfrm>
              <a:off x="1237122" y="7252621"/>
              <a:ext cx="678373" cy="586320"/>
              <a:chOff x="1237122" y="7252621"/>
              <a:chExt cx="678373" cy="586320"/>
            </a:xfrm>
          </p:grpSpPr>
          <p:sp>
            <p:nvSpPr>
              <p:cNvPr id="305" name="Freeform: Shape 304">
                <a:extLst>
                  <a:ext uri="{FF2B5EF4-FFF2-40B4-BE49-F238E27FC236}">
                    <a16:creationId xmlns:a16="http://schemas.microsoft.com/office/drawing/2014/main" id="{1E879F6D-1019-4246-B58A-087020978942}"/>
                  </a:ext>
                </a:extLst>
              </p:cNvPr>
              <p:cNvSpPr/>
              <p:nvPr/>
            </p:nvSpPr>
            <p:spPr>
              <a:xfrm>
                <a:off x="1245205" y="7252621"/>
                <a:ext cx="665920" cy="586320"/>
              </a:xfrm>
              <a:custGeom>
                <a:avLst/>
                <a:gdLst>
                  <a:gd name="connsiteX0" fmla="*/ 162569 w 665920"/>
                  <a:gd name="connsiteY0" fmla="*/ 176225 h 586320"/>
                  <a:gd name="connsiteX1" fmla="*/ 189181 w 665920"/>
                  <a:gd name="connsiteY1" fmla="*/ 277352 h 586320"/>
                  <a:gd name="connsiteX2" fmla="*/ 412724 w 665920"/>
                  <a:gd name="connsiteY2" fmla="*/ 59132 h 586320"/>
                  <a:gd name="connsiteX3" fmla="*/ 593688 w 665920"/>
                  <a:gd name="connsiteY3" fmla="*/ 5907 h 586320"/>
                  <a:gd name="connsiteX4" fmla="*/ 662879 w 665920"/>
                  <a:gd name="connsiteY4" fmla="*/ 96389 h 586320"/>
                  <a:gd name="connsiteX5" fmla="*/ 641590 w 665920"/>
                  <a:gd name="connsiteY5" fmla="*/ 149613 h 586320"/>
                  <a:gd name="connsiteX6" fmla="*/ 620300 w 665920"/>
                  <a:gd name="connsiteY6" fmla="*/ 224127 h 586320"/>
                  <a:gd name="connsiteX7" fmla="*/ 599010 w 665920"/>
                  <a:gd name="connsiteY7" fmla="*/ 325254 h 586320"/>
                  <a:gd name="connsiteX8" fmla="*/ 519173 w 665920"/>
                  <a:gd name="connsiteY8" fmla="*/ 367834 h 586320"/>
                  <a:gd name="connsiteX9" fmla="*/ 529818 w 665920"/>
                  <a:gd name="connsiteY9" fmla="*/ 346544 h 586320"/>
                  <a:gd name="connsiteX10" fmla="*/ 476593 w 665920"/>
                  <a:gd name="connsiteY10" fmla="*/ 378478 h 586320"/>
                  <a:gd name="connsiteX11" fmla="*/ 364822 w 665920"/>
                  <a:gd name="connsiteY11" fmla="*/ 394446 h 586320"/>
                  <a:gd name="connsiteX12" fmla="*/ 45474 w 665920"/>
                  <a:gd name="connsiteY12" fmla="*/ 570086 h 586320"/>
                  <a:gd name="connsiteX13" fmla="*/ 162569 w 665920"/>
                  <a:gd name="connsiteY13" fmla="*/ 176225 h 58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920" h="586320">
                    <a:moveTo>
                      <a:pt x="162569" y="176225"/>
                    </a:moveTo>
                    <a:cubicBezTo>
                      <a:pt x="162569" y="176225"/>
                      <a:pt x="173213" y="240095"/>
                      <a:pt x="189181" y="277352"/>
                    </a:cubicBezTo>
                    <a:cubicBezTo>
                      <a:pt x="290307" y="192193"/>
                      <a:pt x="359499" y="112356"/>
                      <a:pt x="412724" y="59132"/>
                    </a:cubicBezTo>
                    <a:cubicBezTo>
                      <a:pt x="471271" y="5907"/>
                      <a:pt x="519173" y="-10060"/>
                      <a:pt x="593688" y="5907"/>
                    </a:cubicBezTo>
                    <a:cubicBezTo>
                      <a:pt x="657557" y="16552"/>
                      <a:pt x="673524" y="53809"/>
                      <a:pt x="662879" y="96389"/>
                    </a:cubicBezTo>
                    <a:cubicBezTo>
                      <a:pt x="657557" y="144291"/>
                      <a:pt x="641590" y="154936"/>
                      <a:pt x="641590" y="149613"/>
                    </a:cubicBezTo>
                    <a:cubicBezTo>
                      <a:pt x="641590" y="202838"/>
                      <a:pt x="636267" y="224127"/>
                      <a:pt x="620300" y="224127"/>
                    </a:cubicBezTo>
                    <a:cubicBezTo>
                      <a:pt x="620300" y="287997"/>
                      <a:pt x="609655" y="319931"/>
                      <a:pt x="599010" y="325254"/>
                    </a:cubicBezTo>
                    <a:cubicBezTo>
                      <a:pt x="577720" y="383801"/>
                      <a:pt x="535141" y="389123"/>
                      <a:pt x="519173" y="367834"/>
                    </a:cubicBezTo>
                    <a:cubicBezTo>
                      <a:pt x="513851" y="351866"/>
                      <a:pt x="529818" y="346544"/>
                      <a:pt x="529818" y="346544"/>
                    </a:cubicBezTo>
                    <a:cubicBezTo>
                      <a:pt x="529818" y="346544"/>
                      <a:pt x="492561" y="357189"/>
                      <a:pt x="476593" y="378478"/>
                    </a:cubicBezTo>
                    <a:cubicBezTo>
                      <a:pt x="460626" y="399768"/>
                      <a:pt x="396757" y="421058"/>
                      <a:pt x="364822" y="394446"/>
                    </a:cubicBezTo>
                    <a:cubicBezTo>
                      <a:pt x="295630" y="495572"/>
                      <a:pt x="146601" y="633956"/>
                      <a:pt x="45474" y="570086"/>
                    </a:cubicBezTo>
                    <a:cubicBezTo>
                      <a:pt x="-39685" y="500895"/>
                      <a:pt x="-7750" y="341221"/>
                      <a:pt x="162569" y="176225"/>
                    </a:cubicBezTo>
                    <a:close/>
                  </a:path>
                </a:pathLst>
              </a:custGeom>
              <a:solidFill>
                <a:srgbClr val="F6BB93"/>
              </a:solidFill>
              <a:ln w="53196"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A47101A5-44B3-4409-95AA-C2940AA09BC6}"/>
                  </a:ext>
                </a:extLst>
              </p:cNvPr>
              <p:cNvSpPr/>
              <p:nvPr/>
            </p:nvSpPr>
            <p:spPr>
              <a:xfrm>
                <a:off x="1237122" y="7253205"/>
                <a:ext cx="678373" cy="585469"/>
              </a:xfrm>
              <a:custGeom>
                <a:avLst/>
                <a:gdLst>
                  <a:gd name="connsiteX0" fmla="*/ 117427 w 678373"/>
                  <a:gd name="connsiteY0" fmla="*/ 585469 h 585469"/>
                  <a:gd name="connsiteX1" fmla="*/ 58880 w 678373"/>
                  <a:gd name="connsiteY1" fmla="*/ 569502 h 585469"/>
                  <a:gd name="connsiteX2" fmla="*/ 333 w 678373"/>
                  <a:gd name="connsiteY2" fmla="*/ 473698 h 585469"/>
                  <a:gd name="connsiteX3" fmla="*/ 165330 w 678373"/>
                  <a:gd name="connsiteY3" fmla="*/ 175641 h 585469"/>
                  <a:gd name="connsiteX4" fmla="*/ 175975 w 678373"/>
                  <a:gd name="connsiteY4" fmla="*/ 170318 h 585469"/>
                  <a:gd name="connsiteX5" fmla="*/ 175975 w 678373"/>
                  <a:gd name="connsiteY5" fmla="*/ 180963 h 585469"/>
                  <a:gd name="connsiteX6" fmla="*/ 197264 w 678373"/>
                  <a:gd name="connsiteY6" fmla="*/ 271445 h 585469"/>
                  <a:gd name="connsiteX7" fmla="*/ 351616 w 678373"/>
                  <a:gd name="connsiteY7" fmla="*/ 122416 h 585469"/>
                  <a:gd name="connsiteX8" fmla="*/ 415485 w 678373"/>
                  <a:gd name="connsiteY8" fmla="*/ 58547 h 585469"/>
                  <a:gd name="connsiteX9" fmla="*/ 553869 w 678373"/>
                  <a:gd name="connsiteY9" fmla="*/ 0 h 585469"/>
                  <a:gd name="connsiteX10" fmla="*/ 601771 w 678373"/>
                  <a:gd name="connsiteY10" fmla="*/ 5322 h 585469"/>
                  <a:gd name="connsiteX11" fmla="*/ 665641 w 678373"/>
                  <a:gd name="connsiteY11" fmla="*/ 37257 h 585469"/>
                  <a:gd name="connsiteX12" fmla="*/ 676285 w 678373"/>
                  <a:gd name="connsiteY12" fmla="*/ 101127 h 585469"/>
                  <a:gd name="connsiteX13" fmla="*/ 654996 w 678373"/>
                  <a:gd name="connsiteY13" fmla="*/ 159673 h 585469"/>
                  <a:gd name="connsiteX14" fmla="*/ 633706 w 678373"/>
                  <a:gd name="connsiteY14" fmla="*/ 234188 h 585469"/>
                  <a:gd name="connsiteX15" fmla="*/ 607094 w 678373"/>
                  <a:gd name="connsiteY15" fmla="*/ 335314 h 585469"/>
                  <a:gd name="connsiteX16" fmla="*/ 548547 w 678373"/>
                  <a:gd name="connsiteY16" fmla="*/ 388539 h 585469"/>
                  <a:gd name="connsiteX17" fmla="*/ 521934 w 678373"/>
                  <a:gd name="connsiteY17" fmla="*/ 372571 h 585469"/>
                  <a:gd name="connsiteX18" fmla="*/ 521934 w 678373"/>
                  <a:gd name="connsiteY18" fmla="*/ 356604 h 585469"/>
                  <a:gd name="connsiteX19" fmla="*/ 489999 w 678373"/>
                  <a:gd name="connsiteY19" fmla="*/ 383216 h 585469"/>
                  <a:gd name="connsiteX20" fmla="*/ 415485 w 678373"/>
                  <a:gd name="connsiteY20" fmla="*/ 415151 h 585469"/>
                  <a:gd name="connsiteX21" fmla="*/ 372905 w 678373"/>
                  <a:gd name="connsiteY21" fmla="*/ 404506 h 585469"/>
                  <a:gd name="connsiteX22" fmla="*/ 117427 w 678373"/>
                  <a:gd name="connsiteY22" fmla="*/ 585469 h 585469"/>
                  <a:gd name="connsiteX23" fmla="*/ 170652 w 678373"/>
                  <a:gd name="connsiteY23" fmla="*/ 186286 h 585469"/>
                  <a:gd name="connsiteX24" fmla="*/ 16301 w 678373"/>
                  <a:gd name="connsiteY24" fmla="*/ 468375 h 585469"/>
                  <a:gd name="connsiteX25" fmla="*/ 69525 w 678373"/>
                  <a:gd name="connsiteY25" fmla="*/ 553534 h 585469"/>
                  <a:gd name="connsiteX26" fmla="*/ 122750 w 678373"/>
                  <a:gd name="connsiteY26" fmla="*/ 569502 h 585469"/>
                  <a:gd name="connsiteX27" fmla="*/ 378228 w 678373"/>
                  <a:gd name="connsiteY27" fmla="*/ 377894 h 585469"/>
                  <a:gd name="connsiteX28" fmla="*/ 383550 w 678373"/>
                  <a:gd name="connsiteY28" fmla="*/ 372571 h 585469"/>
                  <a:gd name="connsiteX29" fmla="*/ 388873 w 678373"/>
                  <a:gd name="connsiteY29" fmla="*/ 377894 h 585469"/>
                  <a:gd name="connsiteX30" fmla="*/ 426130 w 678373"/>
                  <a:gd name="connsiteY30" fmla="*/ 393861 h 585469"/>
                  <a:gd name="connsiteX31" fmla="*/ 489999 w 678373"/>
                  <a:gd name="connsiteY31" fmla="*/ 367249 h 585469"/>
                  <a:gd name="connsiteX32" fmla="*/ 543224 w 678373"/>
                  <a:gd name="connsiteY32" fmla="*/ 329992 h 585469"/>
                  <a:gd name="connsiteX33" fmla="*/ 575159 w 678373"/>
                  <a:gd name="connsiteY33" fmla="*/ 319347 h 585469"/>
                  <a:gd name="connsiteX34" fmla="*/ 543224 w 678373"/>
                  <a:gd name="connsiteY34" fmla="*/ 340637 h 585469"/>
                  <a:gd name="connsiteX35" fmla="*/ 537902 w 678373"/>
                  <a:gd name="connsiteY35" fmla="*/ 356604 h 585469"/>
                  <a:gd name="connsiteX36" fmla="*/ 553869 w 678373"/>
                  <a:gd name="connsiteY36" fmla="*/ 361926 h 585469"/>
                  <a:gd name="connsiteX37" fmla="*/ 601771 w 678373"/>
                  <a:gd name="connsiteY37" fmla="*/ 314024 h 585469"/>
                  <a:gd name="connsiteX38" fmla="*/ 601771 w 678373"/>
                  <a:gd name="connsiteY38" fmla="*/ 314024 h 585469"/>
                  <a:gd name="connsiteX39" fmla="*/ 601771 w 678373"/>
                  <a:gd name="connsiteY39" fmla="*/ 314024 h 585469"/>
                  <a:gd name="connsiteX40" fmla="*/ 623061 w 678373"/>
                  <a:gd name="connsiteY40" fmla="*/ 218220 h 585469"/>
                  <a:gd name="connsiteX41" fmla="*/ 623061 w 678373"/>
                  <a:gd name="connsiteY41" fmla="*/ 212898 h 585469"/>
                  <a:gd name="connsiteX42" fmla="*/ 628383 w 678373"/>
                  <a:gd name="connsiteY42" fmla="*/ 212898 h 585469"/>
                  <a:gd name="connsiteX43" fmla="*/ 644351 w 678373"/>
                  <a:gd name="connsiteY43" fmla="*/ 143706 h 585469"/>
                  <a:gd name="connsiteX44" fmla="*/ 644351 w 678373"/>
                  <a:gd name="connsiteY44" fmla="*/ 117094 h 585469"/>
                  <a:gd name="connsiteX45" fmla="*/ 654996 w 678373"/>
                  <a:gd name="connsiteY45" fmla="*/ 138384 h 585469"/>
                  <a:gd name="connsiteX46" fmla="*/ 665641 w 678373"/>
                  <a:gd name="connsiteY46" fmla="*/ 90482 h 585469"/>
                  <a:gd name="connsiteX47" fmla="*/ 660318 w 678373"/>
                  <a:gd name="connsiteY47" fmla="*/ 37257 h 585469"/>
                  <a:gd name="connsiteX48" fmla="*/ 601771 w 678373"/>
                  <a:gd name="connsiteY48" fmla="*/ 10645 h 585469"/>
                  <a:gd name="connsiteX49" fmla="*/ 553869 w 678373"/>
                  <a:gd name="connsiteY49" fmla="*/ 5322 h 585469"/>
                  <a:gd name="connsiteX50" fmla="*/ 426130 w 678373"/>
                  <a:gd name="connsiteY50" fmla="*/ 63869 h 585469"/>
                  <a:gd name="connsiteX51" fmla="*/ 367583 w 678373"/>
                  <a:gd name="connsiteY51" fmla="*/ 127739 h 585469"/>
                  <a:gd name="connsiteX52" fmla="*/ 202587 w 678373"/>
                  <a:gd name="connsiteY52" fmla="*/ 287412 h 585469"/>
                  <a:gd name="connsiteX53" fmla="*/ 197264 w 678373"/>
                  <a:gd name="connsiteY53" fmla="*/ 292735 h 585469"/>
                  <a:gd name="connsiteX54" fmla="*/ 191942 w 678373"/>
                  <a:gd name="connsiteY54" fmla="*/ 287412 h 585469"/>
                  <a:gd name="connsiteX55" fmla="*/ 170652 w 678373"/>
                  <a:gd name="connsiteY55" fmla="*/ 186286 h 58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78373" h="585469">
                    <a:moveTo>
                      <a:pt x="117427" y="585469"/>
                    </a:moveTo>
                    <a:cubicBezTo>
                      <a:pt x="96138" y="585469"/>
                      <a:pt x="74848" y="580147"/>
                      <a:pt x="58880" y="569502"/>
                    </a:cubicBezTo>
                    <a:cubicBezTo>
                      <a:pt x="26946" y="548212"/>
                      <a:pt x="5656" y="516277"/>
                      <a:pt x="333" y="473698"/>
                    </a:cubicBezTo>
                    <a:cubicBezTo>
                      <a:pt x="-4989" y="388539"/>
                      <a:pt x="53558" y="282090"/>
                      <a:pt x="165330" y="175641"/>
                    </a:cubicBezTo>
                    <a:lnTo>
                      <a:pt x="175975" y="170318"/>
                    </a:lnTo>
                    <a:lnTo>
                      <a:pt x="175975" y="180963"/>
                    </a:lnTo>
                    <a:cubicBezTo>
                      <a:pt x="175975" y="180963"/>
                      <a:pt x="186619" y="234188"/>
                      <a:pt x="197264" y="271445"/>
                    </a:cubicBezTo>
                    <a:cubicBezTo>
                      <a:pt x="261134" y="218220"/>
                      <a:pt x="309036" y="164996"/>
                      <a:pt x="351616" y="122416"/>
                    </a:cubicBezTo>
                    <a:cubicBezTo>
                      <a:pt x="372905" y="101127"/>
                      <a:pt x="394195" y="79837"/>
                      <a:pt x="415485" y="58547"/>
                    </a:cubicBezTo>
                    <a:cubicBezTo>
                      <a:pt x="458065" y="15967"/>
                      <a:pt x="500644" y="0"/>
                      <a:pt x="553869" y="0"/>
                    </a:cubicBezTo>
                    <a:cubicBezTo>
                      <a:pt x="569836" y="0"/>
                      <a:pt x="585804" y="0"/>
                      <a:pt x="601771" y="5322"/>
                    </a:cubicBezTo>
                    <a:cubicBezTo>
                      <a:pt x="633706" y="10645"/>
                      <a:pt x="654996" y="21290"/>
                      <a:pt x="665641" y="37257"/>
                    </a:cubicBezTo>
                    <a:cubicBezTo>
                      <a:pt x="676285" y="53224"/>
                      <a:pt x="681608" y="74514"/>
                      <a:pt x="676285" y="101127"/>
                    </a:cubicBezTo>
                    <a:cubicBezTo>
                      <a:pt x="670963" y="122416"/>
                      <a:pt x="665641" y="149028"/>
                      <a:pt x="654996" y="159673"/>
                    </a:cubicBezTo>
                    <a:cubicBezTo>
                      <a:pt x="654996" y="202253"/>
                      <a:pt x="649673" y="228865"/>
                      <a:pt x="633706" y="234188"/>
                    </a:cubicBezTo>
                    <a:cubicBezTo>
                      <a:pt x="633706" y="287412"/>
                      <a:pt x="623061" y="324669"/>
                      <a:pt x="607094" y="335314"/>
                    </a:cubicBezTo>
                    <a:cubicBezTo>
                      <a:pt x="591126" y="377894"/>
                      <a:pt x="564514" y="388539"/>
                      <a:pt x="548547" y="388539"/>
                    </a:cubicBezTo>
                    <a:cubicBezTo>
                      <a:pt x="537902" y="388539"/>
                      <a:pt x="527257" y="383216"/>
                      <a:pt x="521934" y="372571"/>
                    </a:cubicBezTo>
                    <a:cubicBezTo>
                      <a:pt x="521934" y="367249"/>
                      <a:pt x="521934" y="361926"/>
                      <a:pt x="521934" y="356604"/>
                    </a:cubicBezTo>
                    <a:cubicBezTo>
                      <a:pt x="511289" y="361926"/>
                      <a:pt x="495322" y="367249"/>
                      <a:pt x="489999" y="383216"/>
                    </a:cubicBezTo>
                    <a:cubicBezTo>
                      <a:pt x="479355" y="399183"/>
                      <a:pt x="447420" y="415151"/>
                      <a:pt x="415485" y="415151"/>
                    </a:cubicBezTo>
                    <a:cubicBezTo>
                      <a:pt x="399518" y="415151"/>
                      <a:pt x="383550" y="409828"/>
                      <a:pt x="372905" y="404506"/>
                    </a:cubicBezTo>
                    <a:cubicBezTo>
                      <a:pt x="325003" y="473698"/>
                      <a:pt x="213232" y="585469"/>
                      <a:pt x="117427" y="585469"/>
                    </a:cubicBezTo>
                    <a:close/>
                    <a:moveTo>
                      <a:pt x="170652" y="186286"/>
                    </a:moveTo>
                    <a:cubicBezTo>
                      <a:pt x="64203" y="287412"/>
                      <a:pt x="10978" y="393861"/>
                      <a:pt x="16301" y="468375"/>
                    </a:cubicBezTo>
                    <a:cubicBezTo>
                      <a:pt x="21623" y="505632"/>
                      <a:pt x="37591" y="532245"/>
                      <a:pt x="69525" y="553534"/>
                    </a:cubicBezTo>
                    <a:cubicBezTo>
                      <a:pt x="85493" y="564179"/>
                      <a:pt x="101460" y="569502"/>
                      <a:pt x="122750" y="569502"/>
                    </a:cubicBezTo>
                    <a:cubicBezTo>
                      <a:pt x="218554" y="569502"/>
                      <a:pt x="330326" y="452408"/>
                      <a:pt x="378228" y="377894"/>
                    </a:cubicBezTo>
                    <a:lnTo>
                      <a:pt x="383550" y="372571"/>
                    </a:lnTo>
                    <a:lnTo>
                      <a:pt x="388873" y="377894"/>
                    </a:lnTo>
                    <a:cubicBezTo>
                      <a:pt x="399518" y="388539"/>
                      <a:pt x="415485" y="393861"/>
                      <a:pt x="426130" y="393861"/>
                    </a:cubicBezTo>
                    <a:cubicBezTo>
                      <a:pt x="452742" y="393861"/>
                      <a:pt x="479355" y="377894"/>
                      <a:pt x="489999" y="367249"/>
                    </a:cubicBezTo>
                    <a:cubicBezTo>
                      <a:pt x="505967" y="340637"/>
                      <a:pt x="543224" y="329992"/>
                      <a:pt x="543224" y="329992"/>
                    </a:cubicBezTo>
                    <a:lnTo>
                      <a:pt x="575159" y="319347"/>
                    </a:lnTo>
                    <a:lnTo>
                      <a:pt x="543224" y="340637"/>
                    </a:lnTo>
                    <a:cubicBezTo>
                      <a:pt x="543224" y="340637"/>
                      <a:pt x="532579" y="345959"/>
                      <a:pt x="537902" y="356604"/>
                    </a:cubicBezTo>
                    <a:cubicBezTo>
                      <a:pt x="543224" y="361926"/>
                      <a:pt x="548547" y="361926"/>
                      <a:pt x="553869" y="361926"/>
                    </a:cubicBezTo>
                    <a:cubicBezTo>
                      <a:pt x="569836" y="361926"/>
                      <a:pt x="591126" y="351281"/>
                      <a:pt x="601771" y="314024"/>
                    </a:cubicBezTo>
                    <a:lnTo>
                      <a:pt x="601771" y="314024"/>
                    </a:lnTo>
                    <a:lnTo>
                      <a:pt x="601771" y="314024"/>
                    </a:lnTo>
                    <a:cubicBezTo>
                      <a:pt x="612416" y="308702"/>
                      <a:pt x="623061" y="282090"/>
                      <a:pt x="623061" y="218220"/>
                    </a:cubicBezTo>
                    <a:lnTo>
                      <a:pt x="623061" y="212898"/>
                    </a:lnTo>
                    <a:lnTo>
                      <a:pt x="628383" y="212898"/>
                    </a:lnTo>
                    <a:cubicBezTo>
                      <a:pt x="633706" y="212898"/>
                      <a:pt x="644351" y="196931"/>
                      <a:pt x="644351" y="143706"/>
                    </a:cubicBezTo>
                    <a:lnTo>
                      <a:pt x="644351" y="117094"/>
                    </a:lnTo>
                    <a:lnTo>
                      <a:pt x="654996" y="138384"/>
                    </a:lnTo>
                    <a:cubicBezTo>
                      <a:pt x="654996" y="133061"/>
                      <a:pt x="665641" y="122416"/>
                      <a:pt x="665641" y="90482"/>
                    </a:cubicBezTo>
                    <a:cubicBezTo>
                      <a:pt x="670963" y="69192"/>
                      <a:pt x="665641" y="47902"/>
                      <a:pt x="660318" y="37257"/>
                    </a:cubicBezTo>
                    <a:cubicBezTo>
                      <a:pt x="649673" y="21290"/>
                      <a:pt x="628383" y="10645"/>
                      <a:pt x="601771" y="10645"/>
                    </a:cubicBezTo>
                    <a:cubicBezTo>
                      <a:pt x="585804" y="5322"/>
                      <a:pt x="569836" y="5322"/>
                      <a:pt x="553869" y="5322"/>
                    </a:cubicBezTo>
                    <a:cubicBezTo>
                      <a:pt x="505967" y="5322"/>
                      <a:pt x="468710" y="21290"/>
                      <a:pt x="426130" y="63869"/>
                    </a:cubicBezTo>
                    <a:cubicBezTo>
                      <a:pt x="404840" y="79837"/>
                      <a:pt x="388873" y="101127"/>
                      <a:pt x="367583" y="127739"/>
                    </a:cubicBezTo>
                    <a:cubicBezTo>
                      <a:pt x="325003" y="175641"/>
                      <a:pt x="271779" y="228865"/>
                      <a:pt x="202587" y="287412"/>
                    </a:cubicBezTo>
                    <a:lnTo>
                      <a:pt x="197264" y="292735"/>
                    </a:lnTo>
                    <a:lnTo>
                      <a:pt x="191942" y="287412"/>
                    </a:lnTo>
                    <a:cubicBezTo>
                      <a:pt x="181297" y="250155"/>
                      <a:pt x="170652" y="207575"/>
                      <a:pt x="170652" y="186286"/>
                    </a:cubicBezTo>
                    <a:close/>
                  </a:path>
                </a:pathLst>
              </a:custGeom>
              <a:solidFill>
                <a:srgbClr val="C68267"/>
              </a:solidFill>
              <a:ln w="53196" cap="flat">
                <a:noFill/>
                <a:prstDash val="solid"/>
                <a:miter/>
              </a:ln>
            </p:spPr>
            <p:txBody>
              <a:bodyPr rtlCol="0" anchor="ctr"/>
              <a:lstStyle/>
              <a:p>
                <a:endParaRPr lang="en-US"/>
              </a:p>
            </p:txBody>
          </p:sp>
        </p:grpSp>
        <p:grpSp>
          <p:nvGrpSpPr>
            <p:cNvPr id="307" name="Graphic 19">
              <a:extLst>
                <a:ext uri="{FF2B5EF4-FFF2-40B4-BE49-F238E27FC236}">
                  <a16:creationId xmlns:a16="http://schemas.microsoft.com/office/drawing/2014/main" id="{74336AA8-A2D1-4A7E-912F-1422D4A18B57}"/>
                </a:ext>
              </a:extLst>
            </p:cNvPr>
            <p:cNvGrpSpPr/>
            <p:nvPr/>
          </p:nvGrpSpPr>
          <p:grpSpPr>
            <a:xfrm>
              <a:off x="1322615" y="7338364"/>
              <a:ext cx="569502" cy="324669"/>
              <a:chOff x="1322615" y="7338364"/>
              <a:chExt cx="569502" cy="324669"/>
            </a:xfrm>
            <a:solidFill>
              <a:srgbClr val="C68267"/>
            </a:solidFill>
          </p:grpSpPr>
          <p:sp>
            <p:nvSpPr>
              <p:cNvPr id="308" name="Freeform: Shape 307">
                <a:extLst>
                  <a:ext uri="{FF2B5EF4-FFF2-40B4-BE49-F238E27FC236}">
                    <a16:creationId xmlns:a16="http://schemas.microsoft.com/office/drawing/2014/main" id="{9ABFBACA-8340-4065-BACD-DEDAF762DF9D}"/>
                  </a:ext>
                </a:extLst>
              </p:cNvPr>
              <p:cNvSpPr/>
              <p:nvPr/>
            </p:nvSpPr>
            <p:spPr>
              <a:xfrm>
                <a:off x="1322615" y="7529973"/>
                <a:ext cx="111771" cy="133061"/>
              </a:xfrm>
              <a:custGeom>
                <a:avLst/>
                <a:gdLst>
                  <a:gd name="connsiteX0" fmla="*/ 111772 w 111771"/>
                  <a:gd name="connsiteY0" fmla="*/ 0 h 133061"/>
                  <a:gd name="connsiteX1" fmla="*/ 90482 w 111771"/>
                  <a:gd name="connsiteY1" fmla="*/ 21290 h 133061"/>
                  <a:gd name="connsiteX2" fmla="*/ 74514 w 111771"/>
                  <a:gd name="connsiteY2" fmla="*/ 42580 h 133061"/>
                  <a:gd name="connsiteX3" fmla="*/ 53225 w 111771"/>
                  <a:gd name="connsiteY3" fmla="*/ 63869 h 133061"/>
                  <a:gd name="connsiteX4" fmla="*/ 42580 w 111771"/>
                  <a:gd name="connsiteY4" fmla="*/ 74514 h 133061"/>
                  <a:gd name="connsiteX5" fmla="*/ 31935 w 111771"/>
                  <a:gd name="connsiteY5" fmla="*/ 90482 h 133061"/>
                  <a:gd name="connsiteX6" fmla="*/ 15967 w 111771"/>
                  <a:gd name="connsiteY6" fmla="*/ 111771 h 133061"/>
                  <a:gd name="connsiteX7" fmla="*/ 0 w 111771"/>
                  <a:gd name="connsiteY7" fmla="*/ 133061 h 133061"/>
                  <a:gd name="connsiteX8" fmla="*/ 10645 w 111771"/>
                  <a:gd name="connsiteY8" fmla="*/ 106449 h 133061"/>
                  <a:gd name="connsiteX9" fmla="*/ 26612 w 111771"/>
                  <a:gd name="connsiteY9" fmla="*/ 79837 h 133061"/>
                  <a:gd name="connsiteX10" fmla="*/ 47902 w 111771"/>
                  <a:gd name="connsiteY10" fmla="*/ 53224 h 133061"/>
                  <a:gd name="connsiteX11" fmla="*/ 74514 w 111771"/>
                  <a:gd name="connsiteY11" fmla="*/ 31935 h 133061"/>
                  <a:gd name="connsiteX12" fmla="*/ 95804 w 111771"/>
                  <a:gd name="connsiteY12" fmla="*/ 15967 h 133061"/>
                  <a:gd name="connsiteX13" fmla="*/ 111772 w 111771"/>
                  <a:gd name="connsiteY13" fmla="*/ 0 h 133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771" h="133061">
                    <a:moveTo>
                      <a:pt x="111772" y="0"/>
                    </a:moveTo>
                    <a:cubicBezTo>
                      <a:pt x="111772" y="0"/>
                      <a:pt x="101127" y="5322"/>
                      <a:pt x="90482" y="21290"/>
                    </a:cubicBezTo>
                    <a:cubicBezTo>
                      <a:pt x="85159" y="26612"/>
                      <a:pt x="79837" y="31935"/>
                      <a:pt x="74514" y="42580"/>
                    </a:cubicBezTo>
                    <a:cubicBezTo>
                      <a:pt x="69192" y="47902"/>
                      <a:pt x="58547" y="58547"/>
                      <a:pt x="53225" y="63869"/>
                    </a:cubicBezTo>
                    <a:cubicBezTo>
                      <a:pt x="47902" y="69192"/>
                      <a:pt x="47902" y="74514"/>
                      <a:pt x="42580" y="74514"/>
                    </a:cubicBezTo>
                    <a:cubicBezTo>
                      <a:pt x="37257" y="79837"/>
                      <a:pt x="31935" y="85159"/>
                      <a:pt x="31935" y="90482"/>
                    </a:cubicBezTo>
                    <a:cubicBezTo>
                      <a:pt x="26612" y="101126"/>
                      <a:pt x="21290" y="106449"/>
                      <a:pt x="15967" y="111771"/>
                    </a:cubicBezTo>
                    <a:cubicBezTo>
                      <a:pt x="5322" y="127739"/>
                      <a:pt x="0" y="133061"/>
                      <a:pt x="0" y="133061"/>
                    </a:cubicBezTo>
                    <a:cubicBezTo>
                      <a:pt x="0" y="133061"/>
                      <a:pt x="5322" y="122416"/>
                      <a:pt x="10645" y="106449"/>
                    </a:cubicBezTo>
                    <a:cubicBezTo>
                      <a:pt x="15967" y="101126"/>
                      <a:pt x="21290" y="90482"/>
                      <a:pt x="26612" y="79837"/>
                    </a:cubicBezTo>
                    <a:cubicBezTo>
                      <a:pt x="31935" y="69192"/>
                      <a:pt x="42580" y="63869"/>
                      <a:pt x="47902" y="53224"/>
                    </a:cubicBezTo>
                    <a:cubicBezTo>
                      <a:pt x="58547" y="47902"/>
                      <a:pt x="63869" y="37257"/>
                      <a:pt x="74514" y="31935"/>
                    </a:cubicBezTo>
                    <a:cubicBezTo>
                      <a:pt x="85159" y="26612"/>
                      <a:pt x="90482" y="21290"/>
                      <a:pt x="95804" y="15967"/>
                    </a:cubicBezTo>
                    <a:cubicBezTo>
                      <a:pt x="101127" y="5322"/>
                      <a:pt x="111772" y="0"/>
                      <a:pt x="111772" y="0"/>
                    </a:cubicBezTo>
                    <a:close/>
                  </a:path>
                </a:pathLst>
              </a:custGeom>
              <a:solidFill>
                <a:srgbClr val="C68267"/>
              </a:solidFill>
              <a:ln w="53196"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6FE456EB-6A37-4CFD-901A-7F3DF913FD4A}"/>
                  </a:ext>
                </a:extLst>
              </p:cNvPr>
              <p:cNvSpPr/>
              <p:nvPr/>
            </p:nvSpPr>
            <p:spPr>
              <a:xfrm>
                <a:off x="1780346" y="7338364"/>
                <a:ext cx="111771" cy="58547"/>
              </a:xfrm>
              <a:custGeom>
                <a:avLst/>
                <a:gdLst>
                  <a:gd name="connsiteX0" fmla="*/ 111772 w 111771"/>
                  <a:gd name="connsiteY0" fmla="*/ 58547 h 58547"/>
                  <a:gd name="connsiteX1" fmla="*/ 111772 w 111771"/>
                  <a:gd name="connsiteY1" fmla="*/ 58547 h 58547"/>
                  <a:gd name="connsiteX2" fmla="*/ 106449 w 111771"/>
                  <a:gd name="connsiteY2" fmla="*/ 47902 h 58547"/>
                  <a:gd name="connsiteX3" fmla="*/ 101127 w 111771"/>
                  <a:gd name="connsiteY3" fmla="*/ 42580 h 58547"/>
                  <a:gd name="connsiteX4" fmla="*/ 95804 w 111771"/>
                  <a:gd name="connsiteY4" fmla="*/ 37257 h 58547"/>
                  <a:gd name="connsiteX5" fmla="*/ 85159 w 111771"/>
                  <a:gd name="connsiteY5" fmla="*/ 31935 h 58547"/>
                  <a:gd name="connsiteX6" fmla="*/ 79837 w 111771"/>
                  <a:gd name="connsiteY6" fmla="*/ 26612 h 58547"/>
                  <a:gd name="connsiteX7" fmla="*/ 74514 w 111771"/>
                  <a:gd name="connsiteY7" fmla="*/ 26612 h 58547"/>
                  <a:gd name="connsiteX8" fmla="*/ 63869 w 111771"/>
                  <a:gd name="connsiteY8" fmla="*/ 21290 h 58547"/>
                  <a:gd name="connsiteX9" fmla="*/ 53225 w 111771"/>
                  <a:gd name="connsiteY9" fmla="*/ 15968 h 58547"/>
                  <a:gd name="connsiteX10" fmla="*/ 42580 w 111771"/>
                  <a:gd name="connsiteY10" fmla="*/ 10645 h 58547"/>
                  <a:gd name="connsiteX11" fmla="*/ 31935 w 111771"/>
                  <a:gd name="connsiteY11" fmla="*/ 5323 h 58547"/>
                  <a:gd name="connsiteX12" fmla="*/ 21290 w 111771"/>
                  <a:gd name="connsiteY12" fmla="*/ 5323 h 58547"/>
                  <a:gd name="connsiteX13" fmla="*/ 0 w 111771"/>
                  <a:gd name="connsiteY13" fmla="*/ 0 h 58547"/>
                  <a:gd name="connsiteX14" fmla="*/ 21290 w 111771"/>
                  <a:gd name="connsiteY14" fmla="*/ 0 h 58547"/>
                  <a:gd name="connsiteX15" fmla="*/ 42580 w 111771"/>
                  <a:gd name="connsiteY15" fmla="*/ 0 h 58547"/>
                  <a:gd name="connsiteX16" fmla="*/ 53225 w 111771"/>
                  <a:gd name="connsiteY16" fmla="*/ 5323 h 58547"/>
                  <a:gd name="connsiteX17" fmla="*/ 63869 w 111771"/>
                  <a:gd name="connsiteY17" fmla="*/ 10645 h 58547"/>
                  <a:gd name="connsiteX18" fmla="*/ 74514 w 111771"/>
                  <a:gd name="connsiteY18" fmla="*/ 15968 h 58547"/>
                  <a:gd name="connsiteX19" fmla="*/ 85159 w 111771"/>
                  <a:gd name="connsiteY19" fmla="*/ 21290 h 58547"/>
                  <a:gd name="connsiteX20" fmla="*/ 95804 w 111771"/>
                  <a:gd name="connsiteY20" fmla="*/ 31935 h 58547"/>
                  <a:gd name="connsiteX21" fmla="*/ 101127 w 111771"/>
                  <a:gd name="connsiteY21" fmla="*/ 42580 h 58547"/>
                  <a:gd name="connsiteX22" fmla="*/ 106449 w 111771"/>
                  <a:gd name="connsiteY22" fmla="*/ 53224 h 58547"/>
                  <a:gd name="connsiteX23" fmla="*/ 106449 w 111771"/>
                  <a:gd name="connsiteY23" fmla="*/ 58547 h 58547"/>
                  <a:gd name="connsiteX24" fmla="*/ 111772 w 111771"/>
                  <a:gd name="connsiteY24" fmla="*/ 58547 h 5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1771" h="58547">
                    <a:moveTo>
                      <a:pt x="111772" y="58547"/>
                    </a:moveTo>
                    <a:cubicBezTo>
                      <a:pt x="111772" y="58547"/>
                      <a:pt x="111772" y="58547"/>
                      <a:pt x="111772" y="58547"/>
                    </a:cubicBezTo>
                    <a:cubicBezTo>
                      <a:pt x="111772" y="53224"/>
                      <a:pt x="106449" y="47902"/>
                      <a:pt x="106449" y="47902"/>
                    </a:cubicBezTo>
                    <a:cubicBezTo>
                      <a:pt x="106449" y="47902"/>
                      <a:pt x="106449" y="42580"/>
                      <a:pt x="101127" y="42580"/>
                    </a:cubicBezTo>
                    <a:cubicBezTo>
                      <a:pt x="101127" y="42580"/>
                      <a:pt x="95804" y="37257"/>
                      <a:pt x="95804" y="37257"/>
                    </a:cubicBezTo>
                    <a:cubicBezTo>
                      <a:pt x="95804" y="37257"/>
                      <a:pt x="90482" y="31935"/>
                      <a:pt x="85159" y="31935"/>
                    </a:cubicBezTo>
                    <a:cubicBezTo>
                      <a:pt x="85159" y="31935"/>
                      <a:pt x="79837" y="31935"/>
                      <a:pt x="79837" y="26612"/>
                    </a:cubicBezTo>
                    <a:lnTo>
                      <a:pt x="74514" y="26612"/>
                    </a:lnTo>
                    <a:cubicBezTo>
                      <a:pt x="69192" y="26612"/>
                      <a:pt x="69192" y="21290"/>
                      <a:pt x="63869" y="21290"/>
                    </a:cubicBezTo>
                    <a:cubicBezTo>
                      <a:pt x="58547" y="21290"/>
                      <a:pt x="58547" y="15968"/>
                      <a:pt x="53225" y="15968"/>
                    </a:cubicBezTo>
                    <a:cubicBezTo>
                      <a:pt x="47902" y="15968"/>
                      <a:pt x="47902" y="10645"/>
                      <a:pt x="42580" y="10645"/>
                    </a:cubicBezTo>
                    <a:cubicBezTo>
                      <a:pt x="37257" y="10645"/>
                      <a:pt x="37257" y="5323"/>
                      <a:pt x="31935" y="5323"/>
                    </a:cubicBezTo>
                    <a:cubicBezTo>
                      <a:pt x="26612" y="5323"/>
                      <a:pt x="26612" y="5323"/>
                      <a:pt x="21290" y="5323"/>
                    </a:cubicBezTo>
                    <a:cubicBezTo>
                      <a:pt x="10645" y="0"/>
                      <a:pt x="0" y="0"/>
                      <a:pt x="0" y="0"/>
                    </a:cubicBezTo>
                    <a:cubicBezTo>
                      <a:pt x="0" y="0"/>
                      <a:pt x="10645" y="0"/>
                      <a:pt x="21290" y="0"/>
                    </a:cubicBezTo>
                    <a:cubicBezTo>
                      <a:pt x="26612" y="0"/>
                      <a:pt x="37257" y="0"/>
                      <a:pt x="42580" y="0"/>
                    </a:cubicBezTo>
                    <a:cubicBezTo>
                      <a:pt x="47902" y="0"/>
                      <a:pt x="47902" y="0"/>
                      <a:pt x="53225" y="5323"/>
                    </a:cubicBezTo>
                    <a:cubicBezTo>
                      <a:pt x="58547" y="5323"/>
                      <a:pt x="63869" y="5323"/>
                      <a:pt x="63869" y="10645"/>
                    </a:cubicBezTo>
                    <a:cubicBezTo>
                      <a:pt x="69192" y="10645"/>
                      <a:pt x="69192" y="15968"/>
                      <a:pt x="74514" y="15968"/>
                    </a:cubicBezTo>
                    <a:cubicBezTo>
                      <a:pt x="79837" y="15968"/>
                      <a:pt x="79837" y="21290"/>
                      <a:pt x="85159" y="21290"/>
                    </a:cubicBezTo>
                    <a:cubicBezTo>
                      <a:pt x="90482" y="26612"/>
                      <a:pt x="90482" y="26612"/>
                      <a:pt x="95804" y="31935"/>
                    </a:cubicBezTo>
                    <a:cubicBezTo>
                      <a:pt x="95804" y="37257"/>
                      <a:pt x="101127" y="37257"/>
                      <a:pt x="101127" y="42580"/>
                    </a:cubicBezTo>
                    <a:cubicBezTo>
                      <a:pt x="101127" y="42580"/>
                      <a:pt x="101127" y="47902"/>
                      <a:pt x="106449" y="53224"/>
                    </a:cubicBezTo>
                    <a:cubicBezTo>
                      <a:pt x="106449" y="53224"/>
                      <a:pt x="106449" y="58547"/>
                      <a:pt x="106449" y="58547"/>
                    </a:cubicBezTo>
                    <a:cubicBezTo>
                      <a:pt x="111772" y="58547"/>
                      <a:pt x="111772" y="58547"/>
                      <a:pt x="111772" y="58547"/>
                    </a:cubicBezTo>
                    <a:close/>
                  </a:path>
                </a:pathLst>
              </a:custGeom>
              <a:solidFill>
                <a:srgbClr val="C68267"/>
              </a:solidFill>
              <a:ln w="53196"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28B6DEC1-E6C1-4380-8468-643AE8BB0003}"/>
                  </a:ext>
                </a:extLst>
              </p:cNvPr>
              <p:cNvSpPr/>
              <p:nvPr/>
            </p:nvSpPr>
            <p:spPr>
              <a:xfrm>
                <a:off x="1764378" y="7412879"/>
                <a:ext cx="106449" cy="69191"/>
              </a:xfrm>
              <a:custGeom>
                <a:avLst/>
                <a:gdLst>
                  <a:gd name="connsiteX0" fmla="*/ 106449 w 106449"/>
                  <a:gd name="connsiteY0" fmla="*/ 63869 h 69191"/>
                  <a:gd name="connsiteX1" fmla="*/ 106449 w 106449"/>
                  <a:gd name="connsiteY1" fmla="*/ 58547 h 69191"/>
                  <a:gd name="connsiteX2" fmla="*/ 101127 w 106449"/>
                  <a:gd name="connsiteY2" fmla="*/ 42580 h 69191"/>
                  <a:gd name="connsiteX3" fmla="*/ 85159 w 106449"/>
                  <a:gd name="connsiteY3" fmla="*/ 26612 h 69191"/>
                  <a:gd name="connsiteX4" fmla="*/ 74514 w 106449"/>
                  <a:gd name="connsiteY4" fmla="*/ 21290 h 69191"/>
                  <a:gd name="connsiteX5" fmla="*/ 63869 w 106449"/>
                  <a:gd name="connsiteY5" fmla="*/ 15967 h 69191"/>
                  <a:gd name="connsiteX6" fmla="*/ 21290 w 106449"/>
                  <a:gd name="connsiteY6" fmla="*/ 0 h 69191"/>
                  <a:gd name="connsiteX7" fmla="*/ 5322 w 106449"/>
                  <a:gd name="connsiteY7" fmla="*/ 0 h 69191"/>
                  <a:gd name="connsiteX8" fmla="*/ 0 w 106449"/>
                  <a:gd name="connsiteY8" fmla="*/ 0 h 69191"/>
                  <a:gd name="connsiteX9" fmla="*/ 5322 w 106449"/>
                  <a:gd name="connsiteY9" fmla="*/ 0 h 69191"/>
                  <a:gd name="connsiteX10" fmla="*/ 21290 w 106449"/>
                  <a:gd name="connsiteY10" fmla="*/ 0 h 69191"/>
                  <a:gd name="connsiteX11" fmla="*/ 42580 w 106449"/>
                  <a:gd name="connsiteY11" fmla="*/ 5322 h 69191"/>
                  <a:gd name="connsiteX12" fmla="*/ 53225 w 106449"/>
                  <a:gd name="connsiteY12" fmla="*/ 10645 h 69191"/>
                  <a:gd name="connsiteX13" fmla="*/ 63869 w 106449"/>
                  <a:gd name="connsiteY13" fmla="*/ 15967 h 69191"/>
                  <a:gd name="connsiteX14" fmla="*/ 74514 w 106449"/>
                  <a:gd name="connsiteY14" fmla="*/ 21290 h 69191"/>
                  <a:gd name="connsiteX15" fmla="*/ 85159 w 106449"/>
                  <a:gd name="connsiteY15" fmla="*/ 31935 h 69191"/>
                  <a:gd name="connsiteX16" fmla="*/ 95804 w 106449"/>
                  <a:gd name="connsiteY16" fmla="*/ 42580 h 69191"/>
                  <a:gd name="connsiteX17" fmla="*/ 101127 w 106449"/>
                  <a:gd name="connsiteY17" fmla="*/ 53224 h 69191"/>
                  <a:gd name="connsiteX18" fmla="*/ 101127 w 106449"/>
                  <a:gd name="connsiteY18" fmla="*/ 69192 h 69191"/>
                  <a:gd name="connsiteX19" fmla="*/ 106449 w 106449"/>
                  <a:gd name="connsiteY19" fmla="*/ 63869 h 6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449" h="69191">
                    <a:moveTo>
                      <a:pt x="106449" y="63869"/>
                    </a:moveTo>
                    <a:cubicBezTo>
                      <a:pt x="106449" y="63869"/>
                      <a:pt x="106449" y="63869"/>
                      <a:pt x="106449" y="58547"/>
                    </a:cubicBezTo>
                    <a:cubicBezTo>
                      <a:pt x="106449" y="53224"/>
                      <a:pt x="101127" y="47902"/>
                      <a:pt x="101127" y="42580"/>
                    </a:cubicBezTo>
                    <a:cubicBezTo>
                      <a:pt x="95804" y="37257"/>
                      <a:pt x="90482" y="31935"/>
                      <a:pt x="85159" y="26612"/>
                    </a:cubicBezTo>
                    <a:cubicBezTo>
                      <a:pt x="79837" y="26612"/>
                      <a:pt x="79837" y="21290"/>
                      <a:pt x="74514" y="21290"/>
                    </a:cubicBezTo>
                    <a:cubicBezTo>
                      <a:pt x="69192" y="21290"/>
                      <a:pt x="69192" y="15967"/>
                      <a:pt x="63869" y="15967"/>
                    </a:cubicBezTo>
                    <a:cubicBezTo>
                      <a:pt x="47902" y="10645"/>
                      <a:pt x="31935" y="5322"/>
                      <a:pt x="21290" y="0"/>
                    </a:cubicBezTo>
                    <a:cubicBezTo>
                      <a:pt x="15967" y="0"/>
                      <a:pt x="10645" y="0"/>
                      <a:pt x="5322" y="0"/>
                    </a:cubicBezTo>
                    <a:cubicBezTo>
                      <a:pt x="0" y="0"/>
                      <a:pt x="0" y="0"/>
                      <a:pt x="0" y="0"/>
                    </a:cubicBezTo>
                    <a:cubicBezTo>
                      <a:pt x="0" y="0"/>
                      <a:pt x="0" y="0"/>
                      <a:pt x="5322" y="0"/>
                    </a:cubicBezTo>
                    <a:cubicBezTo>
                      <a:pt x="10645" y="0"/>
                      <a:pt x="15967" y="0"/>
                      <a:pt x="21290" y="0"/>
                    </a:cubicBezTo>
                    <a:cubicBezTo>
                      <a:pt x="26612" y="0"/>
                      <a:pt x="37257" y="0"/>
                      <a:pt x="42580" y="5322"/>
                    </a:cubicBezTo>
                    <a:cubicBezTo>
                      <a:pt x="47902" y="5322"/>
                      <a:pt x="53225" y="5322"/>
                      <a:pt x="53225" y="10645"/>
                    </a:cubicBezTo>
                    <a:cubicBezTo>
                      <a:pt x="58547" y="10645"/>
                      <a:pt x="63869" y="15967"/>
                      <a:pt x="63869" y="15967"/>
                    </a:cubicBezTo>
                    <a:cubicBezTo>
                      <a:pt x="69192" y="15967"/>
                      <a:pt x="74514" y="21290"/>
                      <a:pt x="74514" y="21290"/>
                    </a:cubicBezTo>
                    <a:cubicBezTo>
                      <a:pt x="79837" y="21290"/>
                      <a:pt x="79837" y="26612"/>
                      <a:pt x="85159" y="31935"/>
                    </a:cubicBezTo>
                    <a:cubicBezTo>
                      <a:pt x="90482" y="37257"/>
                      <a:pt x="90482" y="37257"/>
                      <a:pt x="95804" y="42580"/>
                    </a:cubicBezTo>
                    <a:cubicBezTo>
                      <a:pt x="95804" y="47902"/>
                      <a:pt x="101127" y="47902"/>
                      <a:pt x="101127" y="53224"/>
                    </a:cubicBezTo>
                    <a:cubicBezTo>
                      <a:pt x="101127" y="58547"/>
                      <a:pt x="106449" y="63869"/>
                      <a:pt x="101127" y="69192"/>
                    </a:cubicBezTo>
                    <a:cubicBezTo>
                      <a:pt x="106449" y="63869"/>
                      <a:pt x="106449" y="63869"/>
                      <a:pt x="106449" y="63869"/>
                    </a:cubicBezTo>
                    <a:close/>
                  </a:path>
                </a:pathLst>
              </a:custGeom>
              <a:solidFill>
                <a:srgbClr val="C68267"/>
              </a:solidFill>
              <a:ln w="53196"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1E3F4E83-01C7-4EF7-97BE-61CF41906E57}"/>
                  </a:ext>
                </a:extLst>
              </p:cNvPr>
              <p:cNvSpPr/>
              <p:nvPr/>
            </p:nvSpPr>
            <p:spPr>
              <a:xfrm>
                <a:off x="1764378" y="7508683"/>
                <a:ext cx="106449" cy="69191"/>
              </a:xfrm>
              <a:custGeom>
                <a:avLst/>
                <a:gdLst>
                  <a:gd name="connsiteX0" fmla="*/ 85159 w 106449"/>
                  <a:gd name="connsiteY0" fmla="*/ 63869 h 69191"/>
                  <a:gd name="connsiteX1" fmla="*/ 85159 w 106449"/>
                  <a:gd name="connsiteY1" fmla="*/ 58547 h 69191"/>
                  <a:gd name="connsiteX2" fmla="*/ 85159 w 106449"/>
                  <a:gd name="connsiteY2" fmla="*/ 42580 h 69191"/>
                  <a:gd name="connsiteX3" fmla="*/ 85159 w 106449"/>
                  <a:gd name="connsiteY3" fmla="*/ 31935 h 69191"/>
                  <a:gd name="connsiteX4" fmla="*/ 79837 w 106449"/>
                  <a:gd name="connsiteY4" fmla="*/ 21290 h 69191"/>
                  <a:gd name="connsiteX5" fmla="*/ 74514 w 106449"/>
                  <a:gd name="connsiteY5" fmla="*/ 10645 h 69191"/>
                  <a:gd name="connsiteX6" fmla="*/ 63869 w 106449"/>
                  <a:gd name="connsiteY6" fmla="*/ 5323 h 69191"/>
                  <a:gd name="connsiteX7" fmla="*/ 58547 w 106449"/>
                  <a:gd name="connsiteY7" fmla="*/ 0 h 69191"/>
                  <a:gd name="connsiteX8" fmla="*/ 53225 w 106449"/>
                  <a:gd name="connsiteY8" fmla="*/ 0 h 69191"/>
                  <a:gd name="connsiteX9" fmla="*/ 47902 w 106449"/>
                  <a:gd name="connsiteY9" fmla="*/ 0 h 69191"/>
                  <a:gd name="connsiteX10" fmla="*/ 42580 w 106449"/>
                  <a:gd name="connsiteY10" fmla="*/ 0 h 69191"/>
                  <a:gd name="connsiteX11" fmla="*/ 31935 w 106449"/>
                  <a:gd name="connsiteY11" fmla="*/ 0 h 69191"/>
                  <a:gd name="connsiteX12" fmla="*/ 21290 w 106449"/>
                  <a:gd name="connsiteY12" fmla="*/ 0 h 69191"/>
                  <a:gd name="connsiteX13" fmla="*/ 10645 w 106449"/>
                  <a:gd name="connsiteY13" fmla="*/ 0 h 69191"/>
                  <a:gd name="connsiteX14" fmla="*/ 5322 w 106449"/>
                  <a:gd name="connsiteY14" fmla="*/ 0 h 69191"/>
                  <a:gd name="connsiteX15" fmla="*/ 0 w 106449"/>
                  <a:gd name="connsiteY15" fmla="*/ 0 h 69191"/>
                  <a:gd name="connsiteX16" fmla="*/ 5322 w 106449"/>
                  <a:gd name="connsiteY16" fmla="*/ 0 h 69191"/>
                  <a:gd name="connsiteX17" fmla="*/ 10645 w 106449"/>
                  <a:gd name="connsiteY17" fmla="*/ 0 h 69191"/>
                  <a:gd name="connsiteX18" fmla="*/ 21290 w 106449"/>
                  <a:gd name="connsiteY18" fmla="*/ 0 h 69191"/>
                  <a:gd name="connsiteX19" fmla="*/ 47902 w 106449"/>
                  <a:gd name="connsiteY19" fmla="*/ 0 h 69191"/>
                  <a:gd name="connsiteX20" fmla="*/ 63869 w 106449"/>
                  <a:gd name="connsiteY20" fmla="*/ 5323 h 69191"/>
                  <a:gd name="connsiteX21" fmla="*/ 79837 w 106449"/>
                  <a:gd name="connsiteY21" fmla="*/ 10645 h 69191"/>
                  <a:gd name="connsiteX22" fmla="*/ 90482 w 106449"/>
                  <a:gd name="connsiteY22" fmla="*/ 21290 h 69191"/>
                  <a:gd name="connsiteX23" fmla="*/ 101127 w 106449"/>
                  <a:gd name="connsiteY23" fmla="*/ 31935 h 69191"/>
                  <a:gd name="connsiteX24" fmla="*/ 106449 w 106449"/>
                  <a:gd name="connsiteY24" fmla="*/ 42580 h 69191"/>
                  <a:gd name="connsiteX25" fmla="*/ 106449 w 106449"/>
                  <a:gd name="connsiteY25" fmla="*/ 53224 h 69191"/>
                  <a:gd name="connsiteX26" fmla="*/ 101127 w 106449"/>
                  <a:gd name="connsiteY26" fmla="*/ 69192 h 69191"/>
                  <a:gd name="connsiteX27" fmla="*/ 85159 w 106449"/>
                  <a:gd name="connsiteY27" fmla="*/ 63869 h 6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449" h="69191">
                    <a:moveTo>
                      <a:pt x="85159" y="63869"/>
                    </a:moveTo>
                    <a:cubicBezTo>
                      <a:pt x="85159" y="63869"/>
                      <a:pt x="85159" y="63869"/>
                      <a:pt x="85159" y="58547"/>
                    </a:cubicBezTo>
                    <a:cubicBezTo>
                      <a:pt x="85159" y="53224"/>
                      <a:pt x="85159" y="47902"/>
                      <a:pt x="85159" y="42580"/>
                    </a:cubicBezTo>
                    <a:cubicBezTo>
                      <a:pt x="85159" y="37257"/>
                      <a:pt x="85159" y="37257"/>
                      <a:pt x="85159" y="31935"/>
                    </a:cubicBezTo>
                    <a:cubicBezTo>
                      <a:pt x="85159" y="26612"/>
                      <a:pt x="85159" y="26612"/>
                      <a:pt x="79837" y="21290"/>
                    </a:cubicBezTo>
                    <a:cubicBezTo>
                      <a:pt x="79837" y="15967"/>
                      <a:pt x="74514" y="15967"/>
                      <a:pt x="74514" y="10645"/>
                    </a:cubicBezTo>
                    <a:cubicBezTo>
                      <a:pt x="69192" y="10645"/>
                      <a:pt x="69192" y="5323"/>
                      <a:pt x="63869" y="5323"/>
                    </a:cubicBezTo>
                    <a:lnTo>
                      <a:pt x="58547" y="0"/>
                    </a:lnTo>
                    <a:cubicBezTo>
                      <a:pt x="58547" y="0"/>
                      <a:pt x="53225" y="0"/>
                      <a:pt x="53225" y="0"/>
                    </a:cubicBezTo>
                    <a:lnTo>
                      <a:pt x="47902" y="0"/>
                    </a:lnTo>
                    <a:cubicBezTo>
                      <a:pt x="47902" y="0"/>
                      <a:pt x="42580" y="0"/>
                      <a:pt x="42580" y="0"/>
                    </a:cubicBezTo>
                    <a:cubicBezTo>
                      <a:pt x="37257" y="0"/>
                      <a:pt x="31935" y="0"/>
                      <a:pt x="31935" y="0"/>
                    </a:cubicBezTo>
                    <a:cubicBezTo>
                      <a:pt x="26612" y="0"/>
                      <a:pt x="26612" y="0"/>
                      <a:pt x="21290" y="0"/>
                    </a:cubicBezTo>
                    <a:cubicBezTo>
                      <a:pt x="15967" y="0"/>
                      <a:pt x="15967" y="0"/>
                      <a:pt x="10645" y="0"/>
                    </a:cubicBezTo>
                    <a:cubicBezTo>
                      <a:pt x="5322" y="0"/>
                      <a:pt x="5322" y="0"/>
                      <a:pt x="5322" y="0"/>
                    </a:cubicBezTo>
                    <a:cubicBezTo>
                      <a:pt x="0" y="0"/>
                      <a:pt x="0" y="0"/>
                      <a:pt x="0" y="0"/>
                    </a:cubicBezTo>
                    <a:cubicBezTo>
                      <a:pt x="0" y="0"/>
                      <a:pt x="0" y="0"/>
                      <a:pt x="5322" y="0"/>
                    </a:cubicBezTo>
                    <a:cubicBezTo>
                      <a:pt x="5322" y="0"/>
                      <a:pt x="10645" y="0"/>
                      <a:pt x="10645" y="0"/>
                    </a:cubicBezTo>
                    <a:cubicBezTo>
                      <a:pt x="15967" y="0"/>
                      <a:pt x="15967" y="0"/>
                      <a:pt x="21290" y="0"/>
                    </a:cubicBezTo>
                    <a:cubicBezTo>
                      <a:pt x="26612" y="0"/>
                      <a:pt x="37257" y="0"/>
                      <a:pt x="47902" y="0"/>
                    </a:cubicBezTo>
                    <a:cubicBezTo>
                      <a:pt x="53225" y="0"/>
                      <a:pt x="58547" y="0"/>
                      <a:pt x="63869" y="5323"/>
                    </a:cubicBezTo>
                    <a:cubicBezTo>
                      <a:pt x="69192" y="5323"/>
                      <a:pt x="74514" y="10645"/>
                      <a:pt x="79837" y="10645"/>
                    </a:cubicBezTo>
                    <a:cubicBezTo>
                      <a:pt x="85159" y="10645"/>
                      <a:pt x="90482" y="15967"/>
                      <a:pt x="90482" y="21290"/>
                    </a:cubicBezTo>
                    <a:cubicBezTo>
                      <a:pt x="95804" y="26612"/>
                      <a:pt x="95804" y="31935"/>
                      <a:pt x="101127" y="31935"/>
                    </a:cubicBezTo>
                    <a:cubicBezTo>
                      <a:pt x="101127" y="37257"/>
                      <a:pt x="106449" y="42580"/>
                      <a:pt x="106449" y="42580"/>
                    </a:cubicBezTo>
                    <a:cubicBezTo>
                      <a:pt x="106449" y="47902"/>
                      <a:pt x="106449" y="53224"/>
                      <a:pt x="106449" y="53224"/>
                    </a:cubicBezTo>
                    <a:cubicBezTo>
                      <a:pt x="106449" y="58547"/>
                      <a:pt x="106449" y="69192"/>
                      <a:pt x="101127" y="69192"/>
                    </a:cubicBezTo>
                    <a:cubicBezTo>
                      <a:pt x="85159" y="63869"/>
                      <a:pt x="85159" y="63869"/>
                      <a:pt x="85159" y="63869"/>
                    </a:cubicBezTo>
                    <a:close/>
                  </a:path>
                </a:pathLst>
              </a:custGeom>
              <a:solidFill>
                <a:srgbClr val="C68267"/>
              </a:solidFill>
              <a:ln w="53196" cap="flat">
                <a:noFill/>
                <a:prstDash val="solid"/>
                <a:miter/>
              </a:ln>
            </p:spPr>
            <p:txBody>
              <a:bodyPr rtlCol="0" anchor="ctr"/>
              <a:lstStyle/>
              <a:p>
                <a:endParaRPr lang="en-US"/>
              </a:p>
            </p:txBody>
          </p:sp>
        </p:grpSp>
        <p:grpSp>
          <p:nvGrpSpPr>
            <p:cNvPr id="312" name="Graphic 19">
              <a:extLst>
                <a:ext uri="{FF2B5EF4-FFF2-40B4-BE49-F238E27FC236}">
                  <a16:creationId xmlns:a16="http://schemas.microsoft.com/office/drawing/2014/main" id="{9B2E3ED9-008A-4F71-8BA4-1C4EB311E5D1}"/>
                </a:ext>
              </a:extLst>
            </p:cNvPr>
            <p:cNvGrpSpPr/>
            <p:nvPr/>
          </p:nvGrpSpPr>
          <p:grpSpPr>
            <a:xfrm>
              <a:off x="1695187" y="7221271"/>
              <a:ext cx="793046" cy="1005942"/>
              <a:chOff x="1695187" y="7221271"/>
              <a:chExt cx="793046" cy="1005942"/>
            </a:xfrm>
            <a:solidFill>
              <a:srgbClr val="EAAE8A"/>
            </a:solidFill>
          </p:grpSpPr>
          <p:sp>
            <p:nvSpPr>
              <p:cNvPr id="313" name="Freeform: Shape 312">
                <a:extLst>
                  <a:ext uri="{FF2B5EF4-FFF2-40B4-BE49-F238E27FC236}">
                    <a16:creationId xmlns:a16="http://schemas.microsoft.com/office/drawing/2014/main" id="{30B03469-659A-45CA-895F-2453DD89F628}"/>
                  </a:ext>
                </a:extLst>
              </p:cNvPr>
              <p:cNvSpPr/>
              <p:nvPr/>
            </p:nvSpPr>
            <p:spPr>
              <a:xfrm>
                <a:off x="2126306" y="7221271"/>
                <a:ext cx="79836" cy="1005942"/>
              </a:xfrm>
              <a:custGeom>
                <a:avLst/>
                <a:gdLst>
                  <a:gd name="connsiteX0" fmla="*/ 74514 w 79836"/>
                  <a:gd name="connsiteY0" fmla="*/ 0 h 1005942"/>
                  <a:gd name="connsiteX1" fmla="*/ 74514 w 79836"/>
                  <a:gd name="connsiteY1" fmla="*/ 42580 h 1005942"/>
                  <a:gd name="connsiteX2" fmla="*/ 79837 w 79836"/>
                  <a:gd name="connsiteY2" fmla="*/ 159673 h 1005942"/>
                  <a:gd name="connsiteX3" fmla="*/ 79837 w 79836"/>
                  <a:gd name="connsiteY3" fmla="*/ 319347 h 1005942"/>
                  <a:gd name="connsiteX4" fmla="*/ 74514 w 79836"/>
                  <a:gd name="connsiteY4" fmla="*/ 505632 h 1005942"/>
                  <a:gd name="connsiteX5" fmla="*/ 63870 w 79836"/>
                  <a:gd name="connsiteY5" fmla="*/ 691918 h 1005942"/>
                  <a:gd name="connsiteX6" fmla="*/ 42580 w 79836"/>
                  <a:gd name="connsiteY6" fmla="*/ 851591 h 1005942"/>
                  <a:gd name="connsiteX7" fmla="*/ 15967 w 79836"/>
                  <a:gd name="connsiteY7" fmla="*/ 963363 h 1005942"/>
                  <a:gd name="connsiteX8" fmla="*/ 5322 w 79836"/>
                  <a:gd name="connsiteY8" fmla="*/ 995297 h 1005942"/>
                  <a:gd name="connsiteX9" fmla="*/ 0 w 79836"/>
                  <a:gd name="connsiteY9" fmla="*/ 1005942 h 1005942"/>
                  <a:gd name="connsiteX10" fmla="*/ 5322 w 79836"/>
                  <a:gd name="connsiteY10" fmla="*/ 995297 h 1005942"/>
                  <a:gd name="connsiteX11" fmla="*/ 15967 w 79836"/>
                  <a:gd name="connsiteY11" fmla="*/ 963363 h 1005942"/>
                  <a:gd name="connsiteX12" fmla="*/ 26612 w 79836"/>
                  <a:gd name="connsiteY12" fmla="*/ 915461 h 1005942"/>
                  <a:gd name="connsiteX13" fmla="*/ 37257 w 79836"/>
                  <a:gd name="connsiteY13" fmla="*/ 851591 h 1005942"/>
                  <a:gd name="connsiteX14" fmla="*/ 53225 w 79836"/>
                  <a:gd name="connsiteY14" fmla="*/ 691918 h 1005942"/>
                  <a:gd name="connsiteX15" fmla="*/ 63870 w 79836"/>
                  <a:gd name="connsiteY15" fmla="*/ 505632 h 1005942"/>
                  <a:gd name="connsiteX16" fmla="*/ 69192 w 79836"/>
                  <a:gd name="connsiteY16" fmla="*/ 319347 h 1005942"/>
                  <a:gd name="connsiteX17" fmla="*/ 69192 w 79836"/>
                  <a:gd name="connsiteY17" fmla="*/ 159673 h 1005942"/>
                  <a:gd name="connsiteX18" fmla="*/ 69192 w 79836"/>
                  <a:gd name="connsiteY18" fmla="*/ 42580 h 1005942"/>
                  <a:gd name="connsiteX19" fmla="*/ 74514 w 79836"/>
                  <a:gd name="connsiteY19" fmla="*/ 0 h 10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836" h="1005942">
                    <a:moveTo>
                      <a:pt x="74514" y="0"/>
                    </a:moveTo>
                    <a:cubicBezTo>
                      <a:pt x="74514" y="0"/>
                      <a:pt x="74514" y="15967"/>
                      <a:pt x="74514" y="42580"/>
                    </a:cubicBezTo>
                    <a:cubicBezTo>
                      <a:pt x="74514" y="69192"/>
                      <a:pt x="79837" y="111771"/>
                      <a:pt x="79837" y="159673"/>
                    </a:cubicBezTo>
                    <a:cubicBezTo>
                      <a:pt x="79837" y="207575"/>
                      <a:pt x="79837" y="260800"/>
                      <a:pt x="79837" y="319347"/>
                    </a:cubicBezTo>
                    <a:cubicBezTo>
                      <a:pt x="79837" y="377894"/>
                      <a:pt x="79837" y="441763"/>
                      <a:pt x="74514" y="505632"/>
                    </a:cubicBezTo>
                    <a:cubicBezTo>
                      <a:pt x="69192" y="569502"/>
                      <a:pt x="69192" y="633371"/>
                      <a:pt x="63870" y="691918"/>
                    </a:cubicBezTo>
                    <a:cubicBezTo>
                      <a:pt x="58547" y="750465"/>
                      <a:pt x="53225" y="803689"/>
                      <a:pt x="42580" y="851591"/>
                    </a:cubicBezTo>
                    <a:cubicBezTo>
                      <a:pt x="31935" y="899493"/>
                      <a:pt x="21290" y="936750"/>
                      <a:pt x="15967" y="963363"/>
                    </a:cubicBezTo>
                    <a:cubicBezTo>
                      <a:pt x="10645" y="974008"/>
                      <a:pt x="5322" y="984653"/>
                      <a:pt x="5322" y="995297"/>
                    </a:cubicBezTo>
                    <a:cubicBezTo>
                      <a:pt x="0" y="1000620"/>
                      <a:pt x="0" y="1005942"/>
                      <a:pt x="0" y="1005942"/>
                    </a:cubicBezTo>
                    <a:cubicBezTo>
                      <a:pt x="0" y="1005942"/>
                      <a:pt x="0" y="1000620"/>
                      <a:pt x="5322" y="995297"/>
                    </a:cubicBezTo>
                    <a:cubicBezTo>
                      <a:pt x="10645" y="989975"/>
                      <a:pt x="10645" y="979330"/>
                      <a:pt x="15967" y="963363"/>
                    </a:cubicBezTo>
                    <a:cubicBezTo>
                      <a:pt x="21290" y="952718"/>
                      <a:pt x="26612" y="931428"/>
                      <a:pt x="26612" y="915461"/>
                    </a:cubicBezTo>
                    <a:cubicBezTo>
                      <a:pt x="31935" y="894171"/>
                      <a:pt x="31935" y="872881"/>
                      <a:pt x="37257" y="851591"/>
                    </a:cubicBezTo>
                    <a:cubicBezTo>
                      <a:pt x="42580" y="803689"/>
                      <a:pt x="47902" y="750465"/>
                      <a:pt x="53225" y="691918"/>
                    </a:cubicBezTo>
                    <a:cubicBezTo>
                      <a:pt x="58547" y="633371"/>
                      <a:pt x="63870" y="569502"/>
                      <a:pt x="63870" y="505632"/>
                    </a:cubicBezTo>
                    <a:cubicBezTo>
                      <a:pt x="69192" y="441763"/>
                      <a:pt x="69192" y="377894"/>
                      <a:pt x="69192" y="319347"/>
                    </a:cubicBezTo>
                    <a:cubicBezTo>
                      <a:pt x="69192" y="260800"/>
                      <a:pt x="69192" y="207575"/>
                      <a:pt x="69192" y="159673"/>
                    </a:cubicBezTo>
                    <a:cubicBezTo>
                      <a:pt x="69192" y="111771"/>
                      <a:pt x="69192" y="74514"/>
                      <a:pt x="69192" y="42580"/>
                    </a:cubicBezTo>
                    <a:cubicBezTo>
                      <a:pt x="74514" y="15967"/>
                      <a:pt x="74514" y="0"/>
                      <a:pt x="74514" y="0"/>
                    </a:cubicBezTo>
                    <a:close/>
                  </a:path>
                </a:pathLst>
              </a:custGeom>
              <a:solidFill>
                <a:srgbClr val="EAAE8A"/>
              </a:solidFill>
              <a:ln w="53196" cap="flat">
                <a:noFill/>
                <a:prstDash val="solid"/>
                <a:miter/>
              </a:ln>
            </p:spPr>
            <p:txBody>
              <a:bodyPr rtlCol="0" anchor="ctr"/>
              <a:lstStyle/>
              <a:p>
                <a:endParaRPr lang="en-US"/>
              </a:p>
            </p:txBody>
          </p:sp>
          <p:grpSp>
            <p:nvGrpSpPr>
              <p:cNvPr id="314" name="Graphic 19">
                <a:extLst>
                  <a:ext uri="{FF2B5EF4-FFF2-40B4-BE49-F238E27FC236}">
                    <a16:creationId xmlns:a16="http://schemas.microsoft.com/office/drawing/2014/main" id="{C432B568-2004-4146-83C6-C80AD8E2ECA3}"/>
                  </a:ext>
                </a:extLst>
              </p:cNvPr>
              <p:cNvGrpSpPr/>
              <p:nvPr/>
            </p:nvGrpSpPr>
            <p:grpSpPr>
              <a:xfrm>
                <a:off x="1695187" y="7987703"/>
                <a:ext cx="793046" cy="218220"/>
                <a:chOff x="1695187" y="7987703"/>
                <a:chExt cx="793046" cy="218220"/>
              </a:xfrm>
              <a:solidFill>
                <a:srgbClr val="EAAE8A"/>
              </a:solidFill>
            </p:grpSpPr>
            <p:sp>
              <p:nvSpPr>
                <p:cNvPr id="315" name="Freeform: Shape 314">
                  <a:extLst>
                    <a:ext uri="{FF2B5EF4-FFF2-40B4-BE49-F238E27FC236}">
                      <a16:creationId xmlns:a16="http://schemas.microsoft.com/office/drawing/2014/main" id="{A1B1DC36-E2FD-4722-BA46-E5F7A60102A7}"/>
                    </a:ext>
                  </a:extLst>
                </p:cNvPr>
                <p:cNvSpPr/>
                <p:nvPr/>
              </p:nvSpPr>
              <p:spPr>
                <a:xfrm>
                  <a:off x="1695187" y="7987703"/>
                  <a:ext cx="21289" cy="111771"/>
                </a:xfrm>
                <a:custGeom>
                  <a:avLst/>
                  <a:gdLst>
                    <a:gd name="connsiteX0" fmla="*/ 0 w 21289"/>
                    <a:gd name="connsiteY0" fmla="*/ 0 h 111771"/>
                    <a:gd name="connsiteX1" fmla="*/ 5322 w 21289"/>
                    <a:gd name="connsiteY1" fmla="*/ 15967 h 111771"/>
                    <a:gd name="connsiteX2" fmla="*/ 10645 w 21289"/>
                    <a:gd name="connsiteY2" fmla="*/ 58547 h 111771"/>
                    <a:gd name="connsiteX3" fmla="*/ 10645 w 21289"/>
                    <a:gd name="connsiteY3" fmla="*/ 69192 h 111771"/>
                    <a:gd name="connsiteX4" fmla="*/ 10645 w 21289"/>
                    <a:gd name="connsiteY4" fmla="*/ 79837 h 111771"/>
                    <a:gd name="connsiteX5" fmla="*/ 15967 w 21289"/>
                    <a:gd name="connsiteY5" fmla="*/ 95804 h 111771"/>
                    <a:gd name="connsiteX6" fmla="*/ 21290 w 21289"/>
                    <a:gd name="connsiteY6" fmla="*/ 111771 h 111771"/>
                    <a:gd name="connsiteX7" fmla="*/ 10645 w 21289"/>
                    <a:gd name="connsiteY7" fmla="*/ 95804 h 111771"/>
                    <a:gd name="connsiteX8" fmla="*/ 5322 w 21289"/>
                    <a:gd name="connsiteY8" fmla="*/ 79837 h 111771"/>
                    <a:gd name="connsiteX9" fmla="*/ 0 w 21289"/>
                    <a:gd name="connsiteY9" fmla="*/ 58547 h 111771"/>
                    <a:gd name="connsiteX10" fmla="*/ 0 w 21289"/>
                    <a:gd name="connsiteY10" fmla="*/ 37257 h 111771"/>
                    <a:gd name="connsiteX11" fmla="*/ 0 w 21289"/>
                    <a:gd name="connsiteY11" fmla="*/ 15967 h 111771"/>
                    <a:gd name="connsiteX12" fmla="*/ 0 w 21289"/>
                    <a:gd name="connsiteY12" fmla="*/ 0 h 11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89" h="111771">
                      <a:moveTo>
                        <a:pt x="0" y="0"/>
                      </a:moveTo>
                      <a:cubicBezTo>
                        <a:pt x="0" y="0"/>
                        <a:pt x="0" y="5323"/>
                        <a:pt x="5322" y="15967"/>
                      </a:cubicBezTo>
                      <a:cubicBezTo>
                        <a:pt x="5322" y="26612"/>
                        <a:pt x="10645" y="42580"/>
                        <a:pt x="10645" y="58547"/>
                      </a:cubicBezTo>
                      <a:cubicBezTo>
                        <a:pt x="10645" y="63869"/>
                        <a:pt x="10645" y="63869"/>
                        <a:pt x="10645" y="69192"/>
                      </a:cubicBezTo>
                      <a:cubicBezTo>
                        <a:pt x="10645" y="74514"/>
                        <a:pt x="10645" y="74514"/>
                        <a:pt x="10645" y="79837"/>
                      </a:cubicBezTo>
                      <a:cubicBezTo>
                        <a:pt x="10645" y="85159"/>
                        <a:pt x="10645" y="90482"/>
                        <a:pt x="15967" y="95804"/>
                      </a:cubicBezTo>
                      <a:cubicBezTo>
                        <a:pt x="21290" y="106449"/>
                        <a:pt x="21290" y="111771"/>
                        <a:pt x="21290" y="111771"/>
                      </a:cubicBezTo>
                      <a:cubicBezTo>
                        <a:pt x="21290" y="111771"/>
                        <a:pt x="15967" y="106449"/>
                        <a:pt x="10645" y="95804"/>
                      </a:cubicBezTo>
                      <a:cubicBezTo>
                        <a:pt x="10645" y="90482"/>
                        <a:pt x="5322" y="85159"/>
                        <a:pt x="5322" y="79837"/>
                      </a:cubicBezTo>
                      <a:cubicBezTo>
                        <a:pt x="5322" y="74514"/>
                        <a:pt x="0" y="63869"/>
                        <a:pt x="0" y="58547"/>
                      </a:cubicBezTo>
                      <a:cubicBezTo>
                        <a:pt x="0" y="53224"/>
                        <a:pt x="0" y="42580"/>
                        <a:pt x="0" y="37257"/>
                      </a:cubicBezTo>
                      <a:cubicBezTo>
                        <a:pt x="0" y="31935"/>
                        <a:pt x="0" y="21290"/>
                        <a:pt x="0" y="15967"/>
                      </a:cubicBezTo>
                      <a:cubicBezTo>
                        <a:pt x="0" y="10645"/>
                        <a:pt x="0" y="0"/>
                        <a:pt x="0" y="0"/>
                      </a:cubicBezTo>
                      <a:close/>
                    </a:path>
                  </a:pathLst>
                </a:custGeom>
                <a:solidFill>
                  <a:srgbClr val="EAAE8A"/>
                </a:solidFill>
                <a:ln w="53196"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BBA076A7-2984-4CF6-9228-17DF4DD7BD71}"/>
                    </a:ext>
                  </a:extLst>
                </p:cNvPr>
                <p:cNvSpPr/>
                <p:nvPr/>
              </p:nvSpPr>
              <p:spPr>
                <a:xfrm>
                  <a:off x="1844215" y="8142054"/>
                  <a:ext cx="95804" cy="63869"/>
                </a:xfrm>
                <a:custGeom>
                  <a:avLst/>
                  <a:gdLst>
                    <a:gd name="connsiteX0" fmla="*/ 0 w 95804"/>
                    <a:gd name="connsiteY0" fmla="*/ 0 h 63869"/>
                    <a:gd name="connsiteX1" fmla="*/ 15967 w 95804"/>
                    <a:gd name="connsiteY1" fmla="*/ 10645 h 63869"/>
                    <a:gd name="connsiteX2" fmla="*/ 31935 w 95804"/>
                    <a:gd name="connsiteY2" fmla="*/ 21290 h 63869"/>
                    <a:gd name="connsiteX3" fmla="*/ 47902 w 95804"/>
                    <a:gd name="connsiteY3" fmla="*/ 31935 h 63869"/>
                    <a:gd name="connsiteX4" fmla="*/ 63869 w 95804"/>
                    <a:gd name="connsiteY4" fmla="*/ 42580 h 63869"/>
                    <a:gd name="connsiteX5" fmla="*/ 79837 w 95804"/>
                    <a:gd name="connsiteY5" fmla="*/ 53224 h 63869"/>
                    <a:gd name="connsiteX6" fmla="*/ 95804 w 95804"/>
                    <a:gd name="connsiteY6" fmla="*/ 63869 h 63869"/>
                    <a:gd name="connsiteX7" fmla="*/ 79837 w 95804"/>
                    <a:gd name="connsiteY7" fmla="*/ 63869 h 63869"/>
                    <a:gd name="connsiteX8" fmla="*/ 63869 w 95804"/>
                    <a:gd name="connsiteY8" fmla="*/ 58547 h 63869"/>
                    <a:gd name="connsiteX9" fmla="*/ 53225 w 95804"/>
                    <a:gd name="connsiteY9" fmla="*/ 53224 h 63869"/>
                    <a:gd name="connsiteX10" fmla="*/ 42580 w 95804"/>
                    <a:gd name="connsiteY10" fmla="*/ 47902 h 63869"/>
                    <a:gd name="connsiteX11" fmla="*/ 10645 w 95804"/>
                    <a:gd name="connsiteY11" fmla="*/ 21290 h 63869"/>
                    <a:gd name="connsiteX12" fmla="*/ 0 w 95804"/>
                    <a:gd name="connsiteY12" fmla="*/ 0 h 6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804" h="63869">
                      <a:moveTo>
                        <a:pt x="0" y="0"/>
                      </a:moveTo>
                      <a:cubicBezTo>
                        <a:pt x="0" y="0"/>
                        <a:pt x="5322" y="5322"/>
                        <a:pt x="15967" y="10645"/>
                      </a:cubicBezTo>
                      <a:cubicBezTo>
                        <a:pt x="21290" y="15967"/>
                        <a:pt x="26612" y="15967"/>
                        <a:pt x="31935" y="21290"/>
                      </a:cubicBezTo>
                      <a:cubicBezTo>
                        <a:pt x="37257" y="26612"/>
                        <a:pt x="42580" y="26612"/>
                        <a:pt x="47902" y="31935"/>
                      </a:cubicBezTo>
                      <a:cubicBezTo>
                        <a:pt x="53225" y="37257"/>
                        <a:pt x="58547" y="37257"/>
                        <a:pt x="63869" y="42580"/>
                      </a:cubicBezTo>
                      <a:cubicBezTo>
                        <a:pt x="69192" y="47902"/>
                        <a:pt x="74514" y="47902"/>
                        <a:pt x="79837" y="53224"/>
                      </a:cubicBezTo>
                      <a:cubicBezTo>
                        <a:pt x="90482" y="58547"/>
                        <a:pt x="95804" y="63869"/>
                        <a:pt x="95804" y="63869"/>
                      </a:cubicBezTo>
                      <a:cubicBezTo>
                        <a:pt x="95804" y="63869"/>
                        <a:pt x="90482" y="63869"/>
                        <a:pt x="79837" y="63869"/>
                      </a:cubicBezTo>
                      <a:cubicBezTo>
                        <a:pt x="74514" y="63869"/>
                        <a:pt x="69192" y="58547"/>
                        <a:pt x="63869" y="58547"/>
                      </a:cubicBezTo>
                      <a:cubicBezTo>
                        <a:pt x="58547" y="58547"/>
                        <a:pt x="58547" y="58547"/>
                        <a:pt x="53225" y="53224"/>
                      </a:cubicBezTo>
                      <a:cubicBezTo>
                        <a:pt x="47902" y="53224"/>
                        <a:pt x="47902" y="47902"/>
                        <a:pt x="42580" y="47902"/>
                      </a:cubicBezTo>
                      <a:cubicBezTo>
                        <a:pt x="31935" y="42580"/>
                        <a:pt x="21290" y="31935"/>
                        <a:pt x="10645" y="21290"/>
                      </a:cubicBezTo>
                      <a:cubicBezTo>
                        <a:pt x="0" y="5322"/>
                        <a:pt x="0" y="0"/>
                        <a:pt x="0" y="0"/>
                      </a:cubicBezTo>
                      <a:close/>
                    </a:path>
                  </a:pathLst>
                </a:custGeom>
                <a:solidFill>
                  <a:srgbClr val="EAAE8A"/>
                </a:solidFill>
                <a:ln w="53196"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725056B-53D8-4B69-9779-78AE475037DC}"/>
                    </a:ext>
                  </a:extLst>
                </p:cNvPr>
                <p:cNvSpPr/>
                <p:nvPr/>
              </p:nvSpPr>
              <p:spPr>
                <a:xfrm>
                  <a:off x="2360494" y="8163343"/>
                  <a:ext cx="127738" cy="42579"/>
                </a:xfrm>
                <a:custGeom>
                  <a:avLst/>
                  <a:gdLst>
                    <a:gd name="connsiteX0" fmla="*/ 127739 w 127738"/>
                    <a:gd name="connsiteY0" fmla="*/ 0 h 42579"/>
                    <a:gd name="connsiteX1" fmla="*/ 111772 w 127738"/>
                    <a:gd name="connsiteY1" fmla="*/ 15968 h 42579"/>
                    <a:gd name="connsiteX2" fmla="*/ 90482 w 127738"/>
                    <a:gd name="connsiteY2" fmla="*/ 26612 h 42579"/>
                    <a:gd name="connsiteX3" fmla="*/ 79837 w 127738"/>
                    <a:gd name="connsiteY3" fmla="*/ 31935 h 42579"/>
                    <a:gd name="connsiteX4" fmla="*/ 69192 w 127738"/>
                    <a:gd name="connsiteY4" fmla="*/ 37257 h 42579"/>
                    <a:gd name="connsiteX5" fmla="*/ 42580 w 127738"/>
                    <a:gd name="connsiteY5" fmla="*/ 42580 h 42579"/>
                    <a:gd name="connsiteX6" fmla="*/ 21290 w 127738"/>
                    <a:gd name="connsiteY6" fmla="*/ 42580 h 42579"/>
                    <a:gd name="connsiteX7" fmla="*/ 0 w 127738"/>
                    <a:gd name="connsiteY7" fmla="*/ 42580 h 42579"/>
                    <a:gd name="connsiteX8" fmla="*/ 21290 w 127738"/>
                    <a:gd name="connsiteY8" fmla="*/ 37257 h 42579"/>
                    <a:gd name="connsiteX9" fmla="*/ 42580 w 127738"/>
                    <a:gd name="connsiteY9" fmla="*/ 31935 h 42579"/>
                    <a:gd name="connsiteX10" fmla="*/ 63870 w 127738"/>
                    <a:gd name="connsiteY10" fmla="*/ 26612 h 42579"/>
                    <a:gd name="connsiteX11" fmla="*/ 74514 w 127738"/>
                    <a:gd name="connsiteY11" fmla="*/ 21290 h 42579"/>
                    <a:gd name="connsiteX12" fmla="*/ 85159 w 127738"/>
                    <a:gd name="connsiteY12" fmla="*/ 15968 h 42579"/>
                    <a:gd name="connsiteX13" fmla="*/ 95804 w 127738"/>
                    <a:gd name="connsiteY13" fmla="*/ 10645 h 42579"/>
                    <a:gd name="connsiteX14" fmla="*/ 106449 w 127738"/>
                    <a:gd name="connsiteY14" fmla="*/ 5323 h 42579"/>
                    <a:gd name="connsiteX15" fmla="*/ 127739 w 127738"/>
                    <a:gd name="connsiteY15" fmla="*/ 0 h 4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738" h="42579">
                      <a:moveTo>
                        <a:pt x="127739" y="0"/>
                      </a:moveTo>
                      <a:cubicBezTo>
                        <a:pt x="127739" y="0"/>
                        <a:pt x="122417" y="5323"/>
                        <a:pt x="111772" y="15968"/>
                      </a:cubicBezTo>
                      <a:cubicBezTo>
                        <a:pt x="106449" y="21290"/>
                        <a:pt x="101127" y="21290"/>
                        <a:pt x="90482" y="26612"/>
                      </a:cubicBezTo>
                      <a:cubicBezTo>
                        <a:pt x="85159" y="26612"/>
                        <a:pt x="85159" y="31935"/>
                        <a:pt x="79837" y="31935"/>
                      </a:cubicBezTo>
                      <a:cubicBezTo>
                        <a:pt x="74514" y="31935"/>
                        <a:pt x="74514" y="37257"/>
                        <a:pt x="69192" y="37257"/>
                      </a:cubicBezTo>
                      <a:cubicBezTo>
                        <a:pt x="58547" y="37257"/>
                        <a:pt x="53225" y="42580"/>
                        <a:pt x="42580" y="42580"/>
                      </a:cubicBezTo>
                      <a:cubicBezTo>
                        <a:pt x="37257" y="42580"/>
                        <a:pt x="26612" y="42580"/>
                        <a:pt x="21290" y="42580"/>
                      </a:cubicBezTo>
                      <a:cubicBezTo>
                        <a:pt x="10645" y="42580"/>
                        <a:pt x="0" y="42580"/>
                        <a:pt x="0" y="42580"/>
                      </a:cubicBezTo>
                      <a:cubicBezTo>
                        <a:pt x="0" y="42580"/>
                        <a:pt x="10645" y="42580"/>
                        <a:pt x="21290" y="37257"/>
                      </a:cubicBezTo>
                      <a:cubicBezTo>
                        <a:pt x="26612" y="37257"/>
                        <a:pt x="31935" y="31935"/>
                        <a:pt x="42580" y="31935"/>
                      </a:cubicBezTo>
                      <a:cubicBezTo>
                        <a:pt x="47902" y="31935"/>
                        <a:pt x="58547" y="26612"/>
                        <a:pt x="63870" y="26612"/>
                      </a:cubicBezTo>
                      <a:cubicBezTo>
                        <a:pt x="69192" y="26612"/>
                        <a:pt x="69192" y="21290"/>
                        <a:pt x="74514" y="21290"/>
                      </a:cubicBezTo>
                      <a:cubicBezTo>
                        <a:pt x="79837" y="21290"/>
                        <a:pt x="79837" y="21290"/>
                        <a:pt x="85159" y="15968"/>
                      </a:cubicBezTo>
                      <a:cubicBezTo>
                        <a:pt x="90482" y="15968"/>
                        <a:pt x="90482" y="10645"/>
                        <a:pt x="95804" y="10645"/>
                      </a:cubicBezTo>
                      <a:cubicBezTo>
                        <a:pt x="101127" y="10645"/>
                        <a:pt x="101127" y="10645"/>
                        <a:pt x="106449" y="5323"/>
                      </a:cubicBezTo>
                      <a:cubicBezTo>
                        <a:pt x="122417" y="0"/>
                        <a:pt x="127739" y="0"/>
                        <a:pt x="127739" y="0"/>
                      </a:cubicBezTo>
                      <a:close/>
                    </a:path>
                  </a:pathLst>
                </a:custGeom>
                <a:solidFill>
                  <a:srgbClr val="EAAE8A"/>
                </a:solidFill>
                <a:ln w="53196" cap="flat">
                  <a:noFill/>
                  <a:prstDash val="solid"/>
                  <a:miter/>
                </a:ln>
              </p:spPr>
              <p:txBody>
                <a:bodyPr rtlCol="0" anchor="ctr"/>
                <a:lstStyle/>
                <a:p>
                  <a:endParaRPr lang="en-US"/>
                </a:p>
              </p:txBody>
            </p:sp>
          </p:grpSp>
        </p:grpSp>
        <p:grpSp>
          <p:nvGrpSpPr>
            <p:cNvPr id="318" name="Graphic 19">
              <a:extLst>
                <a:ext uri="{FF2B5EF4-FFF2-40B4-BE49-F238E27FC236}">
                  <a16:creationId xmlns:a16="http://schemas.microsoft.com/office/drawing/2014/main" id="{29FC085A-6CD0-4943-934C-78A879ACDB62}"/>
                </a:ext>
              </a:extLst>
            </p:cNvPr>
            <p:cNvGrpSpPr/>
            <p:nvPr/>
          </p:nvGrpSpPr>
          <p:grpSpPr>
            <a:xfrm>
              <a:off x="1761655" y="7208606"/>
              <a:ext cx="934153" cy="972970"/>
              <a:chOff x="1761655" y="7208606"/>
              <a:chExt cx="934153" cy="972970"/>
            </a:xfrm>
          </p:grpSpPr>
          <p:sp>
            <p:nvSpPr>
              <p:cNvPr id="319" name="Freeform: Shape 318">
                <a:extLst>
                  <a:ext uri="{FF2B5EF4-FFF2-40B4-BE49-F238E27FC236}">
                    <a16:creationId xmlns:a16="http://schemas.microsoft.com/office/drawing/2014/main" id="{5B2EB4EC-B196-466F-A090-B01E7DF7D9CD}"/>
                  </a:ext>
                </a:extLst>
              </p:cNvPr>
              <p:cNvSpPr/>
              <p:nvPr/>
            </p:nvSpPr>
            <p:spPr>
              <a:xfrm>
                <a:off x="1761655" y="7309046"/>
                <a:ext cx="402902" cy="834967"/>
              </a:xfrm>
              <a:custGeom>
                <a:avLst/>
                <a:gdLst>
                  <a:gd name="connsiteX0" fmla="*/ 316749 w 402902"/>
                  <a:gd name="connsiteY0" fmla="*/ 77221 h 834967"/>
                  <a:gd name="connsiteX1" fmla="*/ 210299 w 402902"/>
                  <a:gd name="connsiteY1" fmla="*/ 29319 h 834967"/>
                  <a:gd name="connsiteX2" fmla="*/ 66593 w 402902"/>
                  <a:gd name="connsiteY2" fmla="*/ 375278 h 834967"/>
                  <a:gd name="connsiteX3" fmla="*/ 61271 w 402902"/>
                  <a:gd name="connsiteY3" fmla="*/ 731881 h 834967"/>
                  <a:gd name="connsiteX4" fmla="*/ 327393 w 402902"/>
                  <a:gd name="connsiteY4" fmla="*/ 779784 h 834967"/>
                  <a:gd name="connsiteX5" fmla="*/ 396585 w 402902"/>
                  <a:gd name="connsiteY5" fmla="*/ 98511 h 834967"/>
                  <a:gd name="connsiteX6" fmla="*/ 316749 w 402902"/>
                  <a:gd name="connsiteY6" fmla="*/ 77221 h 83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902" h="834967">
                    <a:moveTo>
                      <a:pt x="316749" y="77221"/>
                    </a:moveTo>
                    <a:cubicBezTo>
                      <a:pt x="252879" y="167702"/>
                      <a:pt x="210299" y="29319"/>
                      <a:pt x="210299" y="29319"/>
                    </a:cubicBezTo>
                    <a:cubicBezTo>
                      <a:pt x="157075" y="-98420"/>
                      <a:pt x="151752" y="258184"/>
                      <a:pt x="66593" y="375278"/>
                    </a:cubicBezTo>
                    <a:cubicBezTo>
                      <a:pt x="-18566" y="487049"/>
                      <a:pt x="-23889" y="620110"/>
                      <a:pt x="61271" y="731881"/>
                    </a:cubicBezTo>
                    <a:cubicBezTo>
                      <a:pt x="146430" y="838330"/>
                      <a:pt x="226267" y="875588"/>
                      <a:pt x="327393" y="779784"/>
                    </a:cubicBezTo>
                    <a:cubicBezTo>
                      <a:pt x="433843" y="683980"/>
                      <a:pt x="396585" y="242216"/>
                      <a:pt x="396585" y="98511"/>
                    </a:cubicBezTo>
                    <a:cubicBezTo>
                      <a:pt x="407230" y="-45196"/>
                      <a:pt x="380618" y="-13261"/>
                      <a:pt x="316749" y="77221"/>
                    </a:cubicBezTo>
                    <a:close/>
                  </a:path>
                </a:pathLst>
              </a:custGeom>
              <a:noFill/>
              <a:ln w="53196"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C2C08773-52B9-4D96-879B-F04D30706C3C}"/>
                  </a:ext>
                </a:extLst>
              </p:cNvPr>
              <p:cNvSpPr/>
              <p:nvPr/>
            </p:nvSpPr>
            <p:spPr>
              <a:xfrm>
                <a:off x="2234350" y="7208606"/>
                <a:ext cx="340708" cy="226156"/>
              </a:xfrm>
              <a:custGeom>
                <a:avLst/>
                <a:gdLst>
                  <a:gd name="connsiteX0" fmla="*/ 275172 w 340708"/>
                  <a:gd name="connsiteY0" fmla="*/ 204273 h 226156"/>
                  <a:gd name="connsiteX1" fmla="*/ 323074 w 340708"/>
                  <a:gd name="connsiteY1" fmla="*/ 44599 h 226156"/>
                  <a:gd name="connsiteX2" fmla="*/ 216625 w 340708"/>
                  <a:gd name="connsiteY2" fmla="*/ 39277 h 226156"/>
                  <a:gd name="connsiteX3" fmla="*/ 104853 w 340708"/>
                  <a:gd name="connsiteY3" fmla="*/ 188305 h 226156"/>
                  <a:gd name="connsiteX4" fmla="*/ 25017 w 340708"/>
                  <a:gd name="connsiteY4" fmla="*/ 103146 h 226156"/>
                  <a:gd name="connsiteX5" fmla="*/ 19694 w 340708"/>
                  <a:gd name="connsiteY5" fmla="*/ 209595 h 226156"/>
                  <a:gd name="connsiteX6" fmla="*/ 275172 w 340708"/>
                  <a:gd name="connsiteY6" fmla="*/ 204273 h 22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08" h="226156">
                    <a:moveTo>
                      <a:pt x="275172" y="204273"/>
                    </a:moveTo>
                    <a:cubicBezTo>
                      <a:pt x="355009" y="193628"/>
                      <a:pt x="349686" y="108469"/>
                      <a:pt x="323074" y="44599"/>
                    </a:cubicBezTo>
                    <a:cubicBezTo>
                      <a:pt x="296462" y="-19270"/>
                      <a:pt x="243237" y="-8625"/>
                      <a:pt x="216625" y="39277"/>
                    </a:cubicBezTo>
                    <a:cubicBezTo>
                      <a:pt x="190013" y="87179"/>
                      <a:pt x="152756" y="167015"/>
                      <a:pt x="104853" y="188305"/>
                    </a:cubicBezTo>
                    <a:cubicBezTo>
                      <a:pt x="56951" y="209595"/>
                      <a:pt x="25017" y="103146"/>
                      <a:pt x="25017" y="103146"/>
                    </a:cubicBezTo>
                    <a:cubicBezTo>
                      <a:pt x="-1596" y="65889"/>
                      <a:pt x="-12241" y="182983"/>
                      <a:pt x="19694" y="209595"/>
                    </a:cubicBezTo>
                    <a:cubicBezTo>
                      <a:pt x="56951" y="241530"/>
                      <a:pt x="195335" y="220240"/>
                      <a:pt x="275172" y="204273"/>
                    </a:cubicBezTo>
                    <a:close/>
                  </a:path>
                </a:pathLst>
              </a:custGeom>
              <a:noFill/>
              <a:ln w="53196"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7E48F4E8-3DC5-4983-A68B-21082CF08C68}"/>
                  </a:ext>
                </a:extLst>
              </p:cNvPr>
              <p:cNvSpPr/>
              <p:nvPr/>
            </p:nvSpPr>
            <p:spPr>
              <a:xfrm>
                <a:off x="2210422" y="7758876"/>
                <a:ext cx="448600" cy="422700"/>
              </a:xfrm>
              <a:custGeom>
                <a:avLst/>
                <a:gdLst>
                  <a:gd name="connsiteX0" fmla="*/ 378937 w 448600"/>
                  <a:gd name="connsiteY0" fmla="*/ 21252 h 422700"/>
                  <a:gd name="connsiteX1" fmla="*/ 219263 w 448600"/>
                  <a:gd name="connsiteY1" fmla="*/ 101088 h 422700"/>
                  <a:gd name="connsiteX2" fmla="*/ 54267 w 448600"/>
                  <a:gd name="connsiteY2" fmla="*/ 15929 h 422700"/>
                  <a:gd name="connsiteX3" fmla="*/ 1042 w 448600"/>
                  <a:gd name="connsiteY3" fmla="*/ 196892 h 422700"/>
                  <a:gd name="connsiteX4" fmla="*/ 139426 w 448600"/>
                  <a:gd name="connsiteY4" fmla="*/ 404468 h 422700"/>
                  <a:gd name="connsiteX5" fmla="*/ 341680 w 448600"/>
                  <a:gd name="connsiteY5" fmla="*/ 335276 h 422700"/>
                  <a:gd name="connsiteX6" fmla="*/ 352325 w 448600"/>
                  <a:gd name="connsiteY6" fmla="*/ 420435 h 422700"/>
                  <a:gd name="connsiteX7" fmla="*/ 448129 w 448600"/>
                  <a:gd name="connsiteY7" fmla="*/ 191570 h 422700"/>
                  <a:gd name="connsiteX8" fmla="*/ 378937 w 448600"/>
                  <a:gd name="connsiteY8" fmla="*/ 21252 h 42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00" h="422700">
                    <a:moveTo>
                      <a:pt x="378937" y="21252"/>
                    </a:moveTo>
                    <a:cubicBezTo>
                      <a:pt x="299100" y="85121"/>
                      <a:pt x="304422" y="143668"/>
                      <a:pt x="219263" y="101088"/>
                    </a:cubicBezTo>
                    <a:cubicBezTo>
                      <a:pt x="134104" y="63831"/>
                      <a:pt x="54267" y="15929"/>
                      <a:pt x="54267" y="15929"/>
                    </a:cubicBezTo>
                    <a:cubicBezTo>
                      <a:pt x="-14925" y="-37295"/>
                      <a:pt x="6365" y="47864"/>
                      <a:pt x="1042" y="196892"/>
                    </a:cubicBezTo>
                    <a:cubicBezTo>
                      <a:pt x="-4280" y="345921"/>
                      <a:pt x="6365" y="409790"/>
                      <a:pt x="139426" y="404468"/>
                    </a:cubicBezTo>
                    <a:cubicBezTo>
                      <a:pt x="272488" y="399145"/>
                      <a:pt x="352325" y="266084"/>
                      <a:pt x="341680" y="335276"/>
                    </a:cubicBezTo>
                    <a:cubicBezTo>
                      <a:pt x="331035" y="404468"/>
                      <a:pt x="283133" y="431080"/>
                      <a:pt x="352325" y="420435"/>
                    </a:cubicBezTo>
                    <a:cubicBezTo>
                      <a:pt x="421516" y="409790"/>
                      <a:pt x="448129" y="335276"/>
                      <a:pt x="448129" y="191570"/>
                    </a:cubicBezTo>
                    <a:cubicBezTo>
                      <a:pt x="448129" y="47864"/>
                      <a:pt x="458774" y="-42618"/>
                      <a:pt x="378937" y="21252"/>
                    </a:cubicBezTo>
                    <a:close/>
                  </a:path>
                </a:pathLst>
              </a:custGeom>
              <a:noFill/>
              <a:ln w="53196"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E1AEA3D8-7BCC-4731-81B2-A44298E10839}"/>
                  </a:ext>
                </a:extLst>
              </p:cNvPr>
              <p:cNvSpPr/>
              <p:nvPr/>
            </p:nvSpPr>
            <p:spPr>
              <a:xfrm>
                <a:off x="2690486" y="8003670"/>
                <a:ext cx="5322" cy="47902"/>
              </a:xfrm>
              <a:custGeom>
                <a:avLst/>
                <a:gdLst>
                  <a:gd name="connsiteX0" fmla="*/ 0 w 5322"/>
                  <a:gd name="connsiteY0" fmla="*/ 47902 h 47902"/>
                  <a:gd name="connsiteX1" fmla="*/ 5322 w 5322"/>
                  <a:gd name="connsiteY1" fmla="*/ 0 h 47902"/>
                  <a:gd name="connsiteX2" fmla="*/ 0 w 5322"/>
                  <a:gd name="connsiteY2" fmla="*/ 47902 h 47902"/>
                </a:gdLst>
                <a:ahLst/>
                <a:cxnLst>
                  <a:cxn ang="0">
                    <a:pos x="connsiteX0" y="connsiteY0"/>
                  </a:cxn>
                  <a:cxn ang="0">
                    <a:pos x="connsiteX1" y="connsiteY1"/>
                  </a:cxn>
                  <a:cxn ang="0">
                    <a:pos x="connsiteX2" y="connsiteY2"/>
                  </a:cxn>
                </a:cxnLst>
                <a:rect l="l" t="t" r="r" b="b"/>
                <a:pathLst>
                  <a:path w="5322" h="47902">
                    <a:moveTo>
                      <a:pt x="0" y="47902"/>
                    </a:moveTo>
                    <a:cubicBezTo>
                      <a:pt x="0" y="31935"/>
                      <a:pt x="5322" y="15968"/>
                      <a:pt x="5322" y="0"/>
                    </a:cubicBezTo>
                    <a:cubicBezTo>
                      <a:pt x="0" y="15968"/>
                      <a:pt x="0" y="31935"/>
                      <a:pt x="0" y="47902"/>
                    </a:cubicBezTo>
                    <a:close/>
                  </a:path>
                </a:pathLst>
              </a:custGeom>
              <a:solidFill>
                <a:srgbClr val="EDDCD1">
                  <a:alpha val="50000"/>
                </a:srgbClr>
              </a:solidFill>
              <a:ln w="53196" cap="flat">
                <a:noFill/>
                <a:prstDash val="solid"/>
                <a:miter/>
              </a:ln>
            </p:spPr>
            <p:txBody>
              <a:bodyPr rtlCol="0" anchor="ctr"/>
              <a:lstStyle/>
              <a:p>
                <a:endParaRPr lang="en-US"/>
              </a:p>
            </p:txBody>
          </p:sp>
        </p:grpSp>
        <p:sp>
          <p:nvSpPr>
            <p:cNvPr id="323" name="Freeform: Shape 322">
              <a:extLst>
                <a:ext uri="{FF2B5EF4-FFF2-40B4-BE49-F238E27FC236}">
                  <a16:creationId xmlns:a16="http://schemas.microsoft.com/office/drawing/2014/main" id="{F33D6BDA-8DC5-497A-90CC-25EF8E2A163C}"/>
                </a:ext>
              </a:extLst>
            </p:cNvPr>
            <p:cNvSpPr/>
            <p:nvPr/>
          </p:nvSpPr>
          <p:spPr>
            <a:xfrm>
              <a:off x="2352073" y="7189336"/>
              <a:ext cx="67796" cy="139471"/>
            </a:xfrm>
            <a:custGeom>
              <a:avLst/>
              <a:gdLst>
                <a:gd name="connsiteX0" fmla="*/ 66967 w 67796"/>
                <a:gd name="connsiteY0" fmla="*/ 0 h 139471"/>
                <a:gd name="connsiteX1" fmla="*/ 3098 w 67796"/>
                <a:gd name="connsiteY1" fmla="*/ 133061 h 139471"/>
                <a:gd name="connsiteX2" fmla="*/ 66967 w 67796"/>
                <a:gd name="connsiteY2" fmla="*/ 0 h 139471"/>
              </a:gdLst>
              <a:ahLst/>
              <a:cxnLst>
                <a:cxn ang="0">
                  <a:pos x="connsiteX0" y="connsiteY0"/>
                </a:cxn>
                <a:cxn ang="0">
                  <a:pos x="connsiteX1" y="connsiteY1"/>
                </a:cxn>
                <a:cxn ang="0">
                  <a:pos x="connsiteX2" y="connsiteY2"/>
                </a:cxn>
              </a:cxnLst>
              <a:rect l="l" t="t" r="r" b="b"/>
              <a:pathLst>
                <a:path w="67796" h="139471">
                  <a:moveTo>
                    <a:pt x="66967" y="0"/>
                  </a:moveTo>
                  <a:cubicBezTo>
                    <a:pt x="66967" y="0"/>
                    <a:pt x="45677" y="85159"/>
                    <a:pt x="3098" y="133061"/>
                  </a:cubicBezTo>
                  <a:cubicBezTo>
                    <a:pt x="-18192" y="159673"/>
                    <a:pt x="77612" y="101127"/>
                    <a:pt x="66967" y="0"/>
                  </a:cubicBezTo>
                  <a:close/>
                </a:path>
              </a:pathLst>
            </a:custGeom>
            <a:solidFill>
              <a:srgbClr val="EDDCD1">
                <a:alpha val="50000"/>
              </a:srgbClr>
            </a:solidFill>
            <a:ln w="53196"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30BAB396-151F-49A7-8811-63BC9144C370}"/>
                </a:ext>
              </a:extLst>
            </p:cNvPr>
            <p:cNvSpPr/>
            <p:nvPr/>
          </p:nvSpPr>
          <p:spPr>
            <a:xfrm>
              <a:off x="2770323" y="6955045"/>
              <a:ext cx="50535" cy="217388"/>
            </a:xfrm>
            <a:custGeom>
              <a:avLst/>
              <a:gdLst>
                <a:gd name="connsiteX0" fmla="*/ 21290 w 50535"/>
                <a:gd name="connsiteY0" fmla="*/ 5425 h 217388"/>
                <a:gd name="connsiteX1" fmla="*/ 42580 w 50535"/>
                <a:gd name="connsiteY1" fmla="*/ 191711 h 217388"/>
                <a:gd name="connsiteX2" fmla="*/ 0 w 50535"/>
                <a:gd name="connsiteY2" fmla="*/ 111874 h 217388"/>
                <a:gd name="connsiteX3" fmla="*/ 21290 w 50535"/>
                <a:gd name="connsiteY3" fmla="*/ 5425 h 217388"/>
              </a:gdLst>
              <a:ahLst/>
              <a:cxnLst>
                <a:cxn ang="0">
                  <a:pos x="connsiteX0" y="connsiteY0"/>
                </a:cxn>
                <a:cxn ang="0">
                  <a:pos x="connsiteX1" y="connsiteY1"/>
                </a:cxn>
                <a:cxn ang="0">
                  <a:pos x="connsiteX2" y="connsiteY2"/>
                </a:cxn>
                <a:cxn ang="0">
                  <a:pos x="connsiteX3" y="connsiteY3"/>
                </a:cxn>
              </a:cxnLst>
              <a:rect l="l" t="t" r="r" b="b"/>
              <a:pathLst>
                <a:path w="50535" h="217388">
                  <a:moveTo>
                    <a:pt x="21290" y="5425"/>
                  </a:moveTo>
                  <a:cubicBezTo>
                    <a:pt x="21290" y="5425"/>
                    <a:pt x="0" y="117197"/>
                    <a:pt x="42580" y="191711"/>
                  </a:cubicBezTo>
                  <a:cubicBezTo>
                    <a:pt x="74514" y="250258"/>
                    <a:pt x="0" y="202356"/>
                    <a:pt x="0" y="111874"/>
                  </a:cubicBezTo>
                  <a:cubicBezTo>
                    <a:pt x="0" y="26715"/>
                    <a:pt x="15967" y="-15864"/>
                    <a:pt x="21290" y="5425"/>
                  </a:cubicBezTo>
                  <a:close/>
                </a:path>
              </a:pathLst>
            </a:custGeom>
            <a:solidFill>
              <a:srgbClr val="EDDCD1">
                <a:alpha val="50000"/>
              </a:srgbClr>
            </a:solidFill>
            <a:ln w="53196"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46438E4B-F293-474F-99F9-06C7C0311392}"/>
                </a:ext>
              </a:extLst>
            </p:cNvPr>
            <p:cNvSpPr/>
            <p:nvPr/>
          </p:nvSpPr>
          <p:spPr>
            <a:xfrm>
              <a:off x="1460998" y="7321409"/>
              <a:ext cx="17038" cy="94070"/>
            </a:xfrm>
            <a:custGeom>
              <a:avLst/>
              <a:gdLst>
                <a:gd name="connsiteX0" fmla="*/ 10645 w 17038"/>
                <a:gd name="connsiteY0" fmla="*/ 988 h 94070"/>
                <a:gd name="connsiteX1" fmla="*/ 15967 w 17038"/>
                <a:gd name="connsiteY1" fmla="*/ 75502 h 94070"/>
                <a:gd name="connsiteX2" fmla="*/ 0 w 17038"/>
                <a:gd name="connsiteY2" fmla="*/ 54212 h 94070"/>
                <a:gd name="connsiteX3" fmla="*/ 10645 w 17038"/>
                <a:gd name="connsiteY3" fmla="*/ 988 h 94070"/>
              </a:gdLst>
              <a:ahLst/>
              <a:cxnLst>
                <a:cxn ang="0">
                  <a:pos x="connsiteX0" y="connsiteY0"/>
                </a:cxn>
                <a:cxn ang="0">
                  <a:pos x="connsiteX1" y="connsiteY1"/>
                </a:cxn>
                <a:cxn ang="0">
                  <a:pos x="connsiteX2" y="connsiteY2"/>
                </a:cxn>
                <a:cxn ang="0">
                  <a:pos x="connsiteX3" y="connsiteY3"/>
                </a:cxn>
              </a:cxnLst>
              <a:rect l="l" t="t" r="r" b="b"/>
              <a:pathLst>
                <a:path w="17038" h="94070">
                  <a:moveTo>
                    <a:pt x="10645" y="988"/>
                  </a:moveTo>
                  <a:cubicBezTo>
                    <a:pt x="10645" y="988"/>
                    <a:pt x="10645" y="43567"/>
                    <a:pt x="15967" y="75502"/>
                  </a:cubicBezTo>
                  <a:cubicBezTo>
                    <a:pt x="21290" y="107437"/>
                    <a:pt x="5322" y="96792"/>
                    <a:pt x="0" y="54212"/>
                  </a:cubicBezTo>
                  <a:cubicBezTo>
                    <a:pt x="0" y="11633"/>
                    <a:pt x="15967" y="-4335"/>
                    <a:pt x="10645" y="988"/>
                  </a:cubicBezTo>
                  <a:close/>
                </a:path>
              </a:pathLst>
            </a:custGeom>
            <a:solidFill>
              <a:srgbClr val="EDDCD1">
                <a:alpha val="50000"/>
              </a:srgbClr>
            </a:solidFill>
            <a:ln w="53196"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D2EE43A-0306-4D48-B0BF-513B48F368A2}"/>
                </a:ext>
              </a:extLst>
            </p:cNvPr>
            <p:cNvSpPr/>
            <p:nvPr/>
          </p:nvSpPr>
          <p:spPr>
            <a:xfrm>
              <a:off x="1542081" y="7157401"/>
              <a:ext cx="174395" cy="145559"/>
            </a:xfrm>
            <a:custGeom>
              <a:avLst/>
              <a:gdLst>
                <a:gd name="connsiteX0" fmla="*/ 174396 w 174395"/>
                <a:gd name="connsiteY0" fmla="*/ 0 h 145559"/>
                <a:gd name="connsiteX1" fmla="*/ 4077 w 174395"/>
                <a:gd name="connsiteY1" fmla="*/ 138384 h 145559"/>
                <a:gd name="connsiteX2" fmla="*/ 174396 w 174395"/>
                <a:gd name="connsiteY2" fmla="*/ 0 h 145559"/>
              </a:gdLst>
              <a:ahLst/>
              <a:cxnLst>
                <a:cxn ang="0">
                  <a:pos x="connsiteX0" y="connsiteY0"/>
                </a:cxn>
                <a:cxn ang="0">
                  <a:pos x="connsiteX1" y="connsiteY1"/>
                </a:cxn>
                <a:cxn ang="0">
                  <a:pos x="connsiteX2" y="connsiteY2"/>
                </a:cxn>
              </a:cxnLst>
              <a:rect l="l" t="t" r="r" b="b"/>
              <a:pathLst>
                <a:path w="174395" h="145559">
                  <a:moveTo>
                    <a:pt x="174396" y="0"/>
                  </a:moveTo>
                  <a:cubicBezTo>
                    <a:pt x="174396" y="0"/>
                    <a:pt x="30689" y="95804"/>
                    <a:pt x="4077" y="138384"/>
                  </a:cubicBezTo>
                  <a:cubicBezTo>
                    <a:pt x="-27858" y="175641"/>
                    <a:pt x="137139" y="58547"/>
                    <a:pt x="174396" y="0"/>
                  </a:cubicBezTo>
                  <a:close/>
                </a:path>
              </a:pathLst>
            </a:custGeom>
            <a:solidFill>
              <a:srgbClr val="EDDCD1">
                <a:alpha val="30000"/>
              </a:srgbClr>
            </a:solidFill>
            <a:ln w="53196"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0CD4365D-9EED-4EE1-8F6B-B00BAD4B135D}"/>
                </a:ext>
              </a:extLst>
            </p:cNvPr>
            <p:cNvSpPr/>
            <p:nvPr/>
          </p:nvSpPr>
          <p:spPr>
            <a:xfrm>
              <a:off x="2536135" y="7028665"/>
              <a:ext cx="136813" cy="80834"/>
            </a:xfrm>
            <a:custGeom>
              <a:avLst/>
              <a:gdLst>
                <a:gd name="connsiteX0" fmla="*/ 0 w 136813"/>
                <a:gd name="connsiteY0" fmla="*/ 80835 h 80834"/>
                <a:gd name="connsiteX1" fmla="*/ 122416 w 136813"/>
                <a:gd name="connsiteY1" fmla="*/ 11643 h 80834"/>
                <a:gd name="connsiteX2" fmla="*/ 0 w 136813"/>
                <a:gd name="connsiteY2" fmla="*/ 80835 h 80834"/>
              </a:gdLst>
              <a:ahLst/>
              <a:cxnLst>
                <a:cxn ang="0">
                  <a:pos x="connsiteX0" y="connsiteY0"/>
                </a:cxn>
                <a:cxn ang="0">
                  <a:pos x="connsiteX1" y="connsiteY1"/>
                </a:cxn>
                <a:cxn ang="0">
                  <a:pos x="connsiteX2" y="connsiteY2"/>
                </a:cxn>
              </a:cxnLst>
              <a:rect l="l" t="t" r="r" b="b"/>
              <a:pathLst>
                <a:path w="136813" h="80834">
                  <a:moveTo>
                    <a:pt x="0" y="80835"/>
                  </a:moveTo>
                  <a:cubicBezTo>
                    <a:pt x="0" y="80835"/>
                    <a:pt x="74514" y="43577"/>
                    <a:pt x="122416" y="11643"/>
                  </a:cubicBezTo>
                  <a:cubicBezTo>
                    <a:pt x="175641" y="-20292"/>
                    <a:pt x="69192" y="16965"/>
                    <a:pt x="0" y="80835"/>
                  </a:cubicBezTo>
                  <a:close/>
                </a:path>
              </a:pathLst>
            </a:custGeom>
            <a:solidFill>
              <a:srgbClr val="EDDCD1">
                <a:alpha val="30000"/>
              </a:srgbClr>
            </a:solidFill>
            <a:ln w="53196"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1A7F78E5-7D48-4B1A-8E3C-47EB5C90FDB1}"/>
                </a:ext>
              </a:extLst>
            </p:cNvPr>
            <p:cNvSpPr/>
            <p:nvPr/>
          </p:nvSpPr>
          <p:spPr>
            <a:xfrm>
              <a:off x="1871187" y="7475794"/>
              <a:ext cx="272491" cy="563269"/>
            </a:xfrm>
            <a:custGeom>
              <a:avLst/>
              <a:gdLst>
                <a:gd name="connsiteX0" fmla="*/ 100767 w 272491"/>
                <a:gd name="connsiteY0" fmla="*/ 91435 h 563269"/>
                <a:gd name="connsiteX1" fmla="*/ 31575 w 272491"/>
                <a:gd name="connsiteY1" fmla="*/ 288366 h 563269"/>
                <a:gd name="connsiteX2" fmla="*/ 143347 w 272491"/>
                <a:gd name="connsiteY2" fmla="*/ 559811 h 563269"/>
                <a:gd name="connsiteX3" fmla="*/ 244474 w 272491"/>
                <a:gd name="connsiteY3" fmla="*/ 118048 h 563269"/>
                <a:gd name="connsiteX4" fmla="*/ 100767 w 272491"/>
                <a:gd name="connsiteY4" fmla="*/ 91435 h 563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2491" h="563269">
                  <a:moveTo>
                    <a:pt x="100767" y="91435"/>
                  </a:moveTo>
                  <a:cubicBezTo>
                    <a:pt x="100767" y="91435"/>
                    <a:pt x="84800" y="181917"/>
                    <a:pt x="31575" y="288366"/>
                  </a:cubicBezTo>
                  <a:cubicBezTo>
                    <a:pt x="-21649" y="394815"/>
                    <a:pt x="-21649" y="591745"/>
                    <a:pt x="143347" y="559811"/>
                  </a:cubicBezTo>
                  <a:cubicBezTo>
                    <a:pt x="308343" y="527876"/>
                    <a:pt x="281731" y="261754"/>
                    <a:pt x="244474" y="118048"/>
                  </a:cubicBezTo>
                  <a:cubicBezTo>
                    <a:pt x="207216" y="-20336"/>
                    <a:pt x="106090" y="-46948"/>
                    <a:pt x="100767" y="91435"/>
                  </a:cubicBezTo>
                  <a:close/>
                </a:path>
              </a:pathLst>
            </a:custGeom>
            <a:solidFill>
              <a:srgbClr val="EDDCD1">
                <a:alpha val="50000"/>
              </a:srgbClr>
            </a:solidFill>
            <a:ln w="53196"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B2F261E9-9AC5-482B-A603-5672A2278DB8}"/>
                </a:ext>
              </a:extLst>
            </p:cNvPr>
            <p:cNvSpPr/>
            <p:nvPr/>
          </p:nvSpPr>
          <p:spPr>
            <a:xfrm>
              <a:off x="1242926" y="7258528"/>
              <a:ext cx="673521" cy="569768"/>
            </a:xfrm>
            <a:custGeom>
              <a:avLst/>
              <a:gdLst>
                <a:gd name="connsiteX0" fmla="*/ 601289 w 673521"/>
                <a:gd name="connsiteY0" fmla="*/ 0 h 569768"/>
                <a:gd name="connsiteX1" fmla="*/ 606612 w 673521"/>
                <a:gd name="connsiteY1" fmla="*/ 63869 h 569768"/>
                <a:gd name="connsiteX2" fmla="*/ 532097 w 673521"/>
                <a:gd name="connsiteY2" fmla="*/ 79837 h 569768"/>
                <a:gd name="connsiteX3" fmla="*/ 606612 w 673521"/>
                <a:gd name="connsiteY3" fmla="*/ 133061 h 569768"/>
                <a:gd name="connsiteX4" fmla="*/ 510807 w 673521"/>
                <a:gd name="connsiteY4" fmla="*/ 159673 h 569768"/>
                <a:gd name="connsiteX5" fmla="*/ 590644 w 673521"/>
                <a:gd name="connsiteY5" fmla="*/ 212898 h 569768"/>
                <a:gd name="connsiteX6" fmla="*/ 500163 w 673521"/>
                <a:gd name="connsiteY6" fmla="*/ 244833 h 569768"/>
                <a:gd name="connsiteX7" fmla="*/ 574677 w 673521"/>
                <a:gd name="connsiteY7" fmla="*/ 282090 h 569768"/>
                <a:gd name="connsiteX8" fmla="*/ 500163 w 673521"/>
                <a:gd name="connsiteY8" fmla="*/ 314024 h 569768"/>
                <a:gd name="connsiteX9" fmla="*/ 340489 w 673521"/>
                <a:gd name="connsiteY9" fmla="*/ 298057 h 569768"/>
                <a:gd name="connsiteX10" fmla="*/ 180815 w 673521"/>
                <a:gd name="connsiteY10" fmla="*/ 473698 h 569768"/>
                <a:gd name="connsiteX11" fmla="*/ 111623 w 673521"/>
                <a:gd name="connsiteY11" fmla="*/ 345959 h 569768"/>
                <a:gd name="connsiteX12" fmla="*/ 191460 w 673521"/>
                <a:gd name="connsiteY12" fmla="*/ 266122 h 569768"/>
                <a:gd name="connsiteX13" fmla="*/ 164848 w 673521"/>
                <a:gd name="connsiteY13" fmla="*/ 170318 h 569768"/>
                <a:gd name="connsiteX14" fmla="*/ 53076 w 673521"/>
                <a:gd name="connsiteY14" fmla="*/ 553534 h 569768"/>
                <a:gd name="connsiteX15" fmla="*/ 372424 w 673521"/>
                <a:gd name="connsiteY15" fmla="*/ 377894 h 569768"/>
                <a:gd name="connsiteX16" fmla="*/ 484195 w 673521"/>
                <a:gd name="connsiteY16" fmla="*/ 361927 h 569768"/>
                <a:gd name="connsiteX17" fmla="*/ 537420 w 673521"/>
                <a:gd name="connsiteY17" fmla="*/ 329992 h 569768"/>
                <a:gd name="connsiteX18" fmla="*/ 526775 w 673521"/>
                <a:gd name="connsiteY18" fmla="*/ 351282 h 569768"/>
                <a:gd name="connsiteX19" fmla="*/ 606612 w 673521"/>
                <a:gd name="connsiteY19" fmla="*/ 308702 h 569768"/>
                <a:gd name="connsiteX20" fmla="*/ 627901 w 673521"/>
                <a:gd name="connsiteY20" fmla="*/ 207575 h 569768"/>
                <a:gd name="connsiteX21" fmla="*/ 649191 w 673521"/>
                <a:gd name="connsiteY21" fmla="*/ 133061 h 569768"/>
                <a:gd name="connsiteX22" fmla="*/ 670481 w 673521"/>
                <a:gd name="connsiteY22" fmla="*/ 79837 h 569768"/>
                <a:gd name="connsiteX23" fmla="*/ 601289 w 673521"/>
                <a:gd name="connsiteY23" fmla="*/ 0 h 5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73521" h="569768">
                  <a:moveTo>
                    <a:pt x="601289" y="0"/>
                  </a:moveTo>
                  <a:cubicBezTo>
                    <a:pt x="654514" y="15968"/>
                    <a:pt x="659836" y="58547"/>
                    <a:pt x="606612" y="63869"/>
                  </a:cubicBezTo>
                  <a:cubicBezTo>
                    <a:pt x="537420" y="63869"/>
                    <a:pt x="532097" y="79837"/>
                    <a:pt x="532097" y="79837"/>
                  </a:cubicBezTo>
                  <a:cubicBezTo>
                    <a:pt x="532097" y="79837"/>
                    <a:pt x="611934" y="85159"/>
                    <a:pt x="606612" y="133061"/>
                  </a:cubicBezTo>
                  <a:cubicBezTo>
                    <a:pt x="601289" y="180963"/>
                    <a:pt x="548065" y="133061"/>
                    <a:pt x="510807" y="159673"/>
                  </a:cubicBezTo>
                  <a:cubicBezTo>
                    <a:pt x="579999" y="175641"/>
                    <a:pt x="590644" y="191608"/>
                    <a:pt x="590644" y="212898"/>
                  </a:cubicBezTo>
                  <a:cubicBezTo>
                    <a:pt x="585322" y="239510"/>
                    <a:pt x="542742" y="223543"/>
                    <a:pt x="500163" y="244833"/>
                  </a:cubicBezTo>
                  <a:cubicBezTo>
                    <a:pt x="542742" y="255478"/>
                    <a:pt x="574677" y="255478"/>
                    <a:pt x="574677" y="282090"/>
                  </a:cubicBezTo>
                  <a:cubicBezTo>
                    <a:pt x="574677" y="308702"/>
                    <a:pt x="542742" y="314024"/>
                    <a:pt x="500163" y="314024"/>
                  </a:cubicBezTo>
                  <a:cubicBezTo>
                    <a:pt x="457583" y="314024"/>
                    <a:pt x="367101" y="383216"/>
                    <a:pt x="340489" y="298057"/>
                  </a:cubicBezTo>
                  <a:cubicBezTo>
                    <a:pt x="329844" y="367249"/>
                    <a:pt x="260652" y="415151"/>
                    <a:pt x="180815" y="473698"/>
                  </a:cubicBezTo>
                  <a:cubicBezTo>
                    <a:pt x="100978" y="526922"/>
                    <a:pt x="15819" y="463053"/>
                    <a:pt x="111623" y="345959"/>
                  </a:cubicBezTo>
                  <a:cubicBezTo>
                    <a:pt x="138235" y="314024"/>
                    <a:pt x="164848" y="287412"/>
                    <a:pt x="191460" y="266122"/>
                  </a:cubicBezTo>
                  <a:cubicBezTo>
                    <a:pt x="175493" y="228865"/>
                    <a:pt x="164848" y="170318"/>
                    <a:pt x="164848" y="170318"/>
                  </a:cubicBezTo>
                  <a:cubicBezTo>
                    <a:pt x="-10793" y="335314"/>
                    <a:pt x="-42728" y="494988"/>
                    <a:pt x="53076" y="553534"/>
                  </a:cubicBezTo>
                  <a:cubicBezTo>
                    <a:pt x="148880" y="617404"/>
                    <a:pt x="303232" y="479020"/>
                    <a:pt x="372424" y="377894"/>
                  </a:cubicBezTo>
                  <a:cubicBezTo>
                    <a:pt x="404358" y="409828"/>
                    <a:pt x="468228" y="388539"/>
                    <a:pt x="484195" y="361927"/>
                  </a:cubicBezTo>
                  <a:cubicBezTo>
                    <a:pt x="500163" y="340637"/>
                    <a:pt x="537420" y="329992"/>
                    <a:pt x="537420" y="329992"/>
                  </a:cubicBezTo>
                  <a:cubicBezTo>
                    <a:pt x="537420" y="329992"/>
                    <a:pt x="521452" y="340637"/>
                    <a:pt x="526775" y="351282"/>
                  </a:cubicBezTo>
                  <a:cubicBezTo>
                    <a:pt x="537420" y="372571"/>
                    <a:pt x="579999" y="367249"/>
                    <a:pt x="606612" y="308702"/>
                  </a:cubicBezTo>
                  <a:cubicBezTo>
                    <a:pt x="617257" y="303379"/>
                    <a:pt x="627901" y="271445"/>
                    <a:pt x="627901" y="207575"/>
                  </a:cubicBezTo>
                  <a:cubicBezTo>
                    <a:pt x="638546" y="207575"/>
                    <a:pt x="649191" y="180963"/>
                    <a:pt x="649191" y="133061"/>
                  </a:cubicBezTo>
                  <a:cubicBezTo>
                    <a:pt x="654514" y="138384"/>
                    <a:pt x="665159" y="127739"/>
                    <a:pt x="670481" y="79837"/>
                  </a:cubicBezTo>
                  <a:cubicBezTo>
                    <a:pt x="681126" y="47902"/>
                    <a:pt x="665159" y="10645"/>
                    <a:pt x="601289" y="0"/>
                  </a:cubicBezTo>
                  <a:close/>
                </a:path>
              </a:pathLst>
            </a:custGeom>
            <a:solidFill>
              <a:srgbClr val="F6BB93">
                <a:alpha val="50000"/>
              </a:srgbClr>
            </a:solidFill>
            <a:ln w="53196" cap="flat">
              <a:noFill/>
              <a:prstDash val="solid"/>
              <a:miter/>
            </a:ln>
          </p:spPr>
          <p:txBody>
            <a:bodyPr rtlCol="0" anchor="ctr"/>
            <a:lstStyle/>
            <a:p>
              <a:endParaRPr lang="en-US"/>
            </a:p>
          </p:txBody>
        </p:sp>
        <p:grpSp>
          <p:nvGrpSpPr>
            <p:cNvPr id="330" name="Graphic 19">
              <a:extLst>
                <a:ext uri="{FF2B5EF4-FFF2-40B4-BE49-F238E27FC236}">
                  <a16:creationId xmlns:a16="http://schemas.microsoft.com/office/drawing/2014/main" id="{4254AA12-267B-46E8-938E-D8D138310D2F}"/>
                </a:ext>
              </a:extLst>
            </p:cNvPr>
            <p:cNvGrpSpPr/>
            <p:nvPr/>
          </p:nvGrpSpPr>
          <p:grpSpPr>
            <a:xfrm>
              <a:off x="2839282" y="6309940"/>
              <a:ext cx="1070046" cy="890040"/>
              <a:chOff x="2839282" y="6309940"/>
              <a:chExt cx="1070046" cy="890040"/>
            </a:xfrm>
          </p:grpSpPr>
          <p:grpSp>
            <p:nvGrpSpPr>
              <p:cNvPr id="331" name="Graphic 19">
                <a:extLst>
                  <a:ext uri="{FF2B5EF4-FFF2-40B4-BE49-F238E27FC236}">
                    <a16:creationId xmlns:a16="http://schemas.microsoft.com/office/drawing/2014/main" id="{7B7C649B-1258-4838-A9E3-192A819F13B2}"/>
                  </a:ext>
                </a:extLst>
              </p:cNvPr>
              <p:cNvGrpSpPr/>
              <p:nvPr/>
            </p:nvGrpSpPr>
            <p:grpSpPr>
              <a:xfrm>
                <a:off x="2839282" y="6309940"/>
                <a:ext cx="1070046" cy="890040"/>
                <a:chOff x="2839282" y="6309940"/>
                <a:chExt cx="1070046" cy="890040"/>
              </a:xfrm>
            </p:grpSpPr>
            <p:sp>
              <p:nvSpPr>
                <p:cNvPr id="332" name="Freeform: Shape 331">
                  <a:extLst>
                    <a:ext uri="{FF2B5EF4-FFF2-40B4-BE49-F238E27FC236}">
                      <a16:creationId xmlns:a16="http://schemas.microsoft.com/office/drawing/2014/main" id="{A9E731F9-8DD2-41A2-8396-5AC320B54676}"/>
                    </a:ext>
                  </a:extLst>
                </p:cNvPr>
                <p:cNvSpPr/>
                <p:nvPr/>
              </p:nvSpPr>
              <p:spPr>
                <a:xfrm>
                  <a:off x="2844605" y="6310091"/>
                  <a:ext cx="1058995" cy="889889"/>
                </a:xfrm>
                <a:custGeom>
                  <a:avLst/>
                  <a:gdLst>
                    <a:gd name="connsiteX0" fmla="*/ 10877 w 1058995"/>
                    <a:gd name="connsiteY0" fmla="*/ 639734 h 889889"/>
                    <a:gd name="connsiteX1" fmla="*/ 591025 w 1058995"/>
                    <a:gd name="connsiteY1" fmla="*/ 256518 h 889889"/>
                    <a:gd name="connsiteX2" fmla="*/ 654894 w 1058995"/>
                    <a:gd name="connsiteY2" fmla="*/ 107490 h 889889"/>
                    <a:gd name="connsiteX3" fmla="*/ 756021 w 1058995"/>
                    <a:gd name="connsiteY3" fmla="*/ 64910 h 889889"/>
                    <a:gd name="connsiteX4" fmla="*/ 889082 w 1058995"/>
                    <a:gd name="connsiteY4" fmla="*/ 1041 h 889889"/>
                    <a:gd name="connsiteX5" fmla="*/ 942307 w 1058995"/>
                    <a:gd name="connsiteY5" fmla="*/ 96845 h 889889"/>
                    <a:gd name="connsiteX6" fmla="*/ 1016821 w 1058995"/>
                    <a:gd name="connsiteY6" fmla="*/ 176682 h 889889"/>
                    <a:gd name="connsiteX7" fmla="*/ 1038111 w 1058995"/>
                    <a:gd name="connsiteY7" fmla="*/ 304420 h 889889"/>
                    <a:gd name="connsiteX8" fmla="*/ 926340 w 1058995"/>
                    <a:gd name="connsiteY8" fmla="*/ 458771 h 889889"/>
                    <a:gd name="connsiteX9" fmla="*/ 873115 w 1058995"/>
                    <a:gd name="connsiteY9" fmla="*/ 432159 h 889889"/>
                    <a:gd name="connsiteX10" fmla="*/ 745376 w 1058995"/>
                    <a:gd name="connsiteY10" fmla="*/ 527963 h 889889"/>
                    <a:gd name="connsiteX11" fmla="*/ 638927 w 1058995"/>
                    <a:gd name="connsiteY11" fmla="*/ 474739 h 889889"/>
                    <a:gd name="connsiteX12" fmla="*/ 69424 w 1058995"/>
                    <a:gd name="connsiteY12" fmla="*/ 889889 h 889889"/>
                    <a:gd name="connsiteX13" fmla="*/ 10877 w 1058995"/>
                    <a:gd name="connsiteY13" fmla="*/ 639734 h 88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995" h="889889">
                      <a:moveTo>
                        <a:pt x="10877" y="639734"/>
                      </a:moveTo>
                      <a:lnTo>
                        <a:pt x="591025" y="256518"/>
                      </a:lnTo>
                      <a:cubicBezTo>
                        <a:pt x="591025" y="256518"/>
                        <a:pt x="580380" y="171359"/>
                        <a:pt x="654894" y="107490"/>
                      </a:cubicBezTo>
                      <a:cubicBezTo>
                        <a:pt x="724086" y="59588"/>
                        <a:pt x="756021" y="64910"/>
                        <a:pt x="756021" y="64910"/>
                      </a:cubicBezTo>
                      <a:cubicBezTo>
                        <a:pt x="756021" y="64910"/>
                        <a:pt x="851825" y="-9604"/>
                        <a:pt x="889082" y="1041"/>
                      </a:cubicBezTo>
                      <a:cubicBezTo>
                        <a:pt x="926340" y="6363"/>
                        <a:pt x="942307" y="96845"/>
                        <a:pt x="942307" y="96845"/>
                      </a:cubicBezTo>
                      <a:cubicBezTo>
                        <a:pt x="942307" y="96845"/>
                        <a:pt x="1022144" y="91522"/>
                        <a:pt x="1016821" y="176682"/>
                      </a:cubicBezTo>
                      <a:cubicBezTo>
                        <a:pt x="1059401" y="187326"/>
                        <a:pt x="1075368" y="245873"/>
                        <a:pt x="1038111" y="304420"/>
                      </a:cubicBezTo>
                      <a:cubicBezTo>
                        <a:pt x="1059401" y="309743"/>
                        <a:pt x="1006177" y="437481"/>
                        <a:pt x="926340" y="458771"/>
                      </a:cubicBezTo>
                      <a:cubicBezTo>
                        <a:pt x="883760" y="464094"/>
                        <a:pt x="873115" y="432159"/>
                        <a:pt x="873115" y="432159"/>
                      </a:cubicBezTo>
                      <a:cubicBezTo>
                        <a:pt x="873115" y="432159"/>
                        <a:pt x="841180" y="517318"/>
                        <a:pt x="745376" y="527963"/>
                      </a:cubicBezTo>
                      <a:cubicBezTo>
                        <a:pt x="665539" y="533285"/>
                        <a:pt x="638927" y="474739"/>
                        <a:pt x="638927" y="474739"/>
                      </a:cubicBezTo>
                      <a:lnTo>
                        <a:pt x="69424" y="889889"/>
                      </a:lnTo>
                      <a:cubicBezTo>
                        <a:pt x="64102" y="884567"/>
                        <a:pt x="-31703" y="788763"/>
                        <a:pt x="10877" y="639734"/>
                      </a:cubicBezTo>
                      <a:close/>
                    </a:path>
                  </a:pathLst>
                </a:custGeom>
                <a:solidFill>
                  <a:srgbClr val="F6BB93"/>
                </a:solidFill>
                <a:ln w="53196"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36BD1453-AEB8-414A-92E6-5EDDDA8314EB}"/>
                    </a:ext>
                  </a:extLst>
                </p:cNvPr>
                <p:cNvSpPr/>
                <p:nvPr/>
              </p:nvSpPr>
              <p:spPr>
                <a:xfrm>
                  <a:off x="2839282" y="6309940"/>
                  <a:ext cx="1070046" cy="890040"/>
                </a:xfrm>
                <a:custGeom>
                  <a:avLst/>
                  <a:gdLst>
                    <a:gd name="connsiteX0" fmla="*/ 69424 w 1070046"/>
                    <a:gd name="connsiteY0" fmla="*/ 890041 h 890040"/>
                    <a:gd name="connsiteX1" fmla="*/ 69424 w 1070046"/>
                    <a:gd name="connsiteY1" fmla="*/ 890041 h 890040"/>
                    <a:gd name="connsiteX2" fmla="*/ 10877 w 1070046"/>
                    <a:gd name="connsiteY2" fmla="*/ 639886 h 890040"/>
                    <a:gd name="connsiteX3" fmla="*/ 10877 w 1070046"/>
                    <a:gd name="connsiteY3" fmla="*/ 639886 h 890040"/>
                    <a:gd name="connsiteX4" fmla="*/ 10877 w 1070046"/>
                    <a:gd name="connsiteY4" fmla="*/ 639886 h 890040"/>
                    <a:gd name="connsiteX5" fmla="*/ 591025 w 1070046"/>
                    <a:gd name="connsiteY5" fmla="*/ 256669 h 890040"/>
                    <a:gd name="connsiteX6" fmla="*/ 660217 w 1070046"/>
                    <a:gd name="connsiteY6" fmla="*/ 107641 h 890040"/>
                    <a:gd name="connsiteX7" fmla="*/ 761344 w 1070046"/>
                    <a:gd name="connsiteY7" fmla="*/ 65061 h 890040"/>
                    <a:gd name="connsiteX8" fmla="*/ 899727 w 1070046"/>
                    <a:gd name="connsiteY8" fmla="*/ 1192 h 890040"/>
                    <a:gd name="connsiteX9" fmla="*/ 952952 w 1070046"/>
                    <a:gd name="connsiteY9" fmla="*/ 96996 h 890040"/>
                    <a:gd name="connsiteX10" fmla="*/ 1006177 w 1070046"/>
                    <a:gd name="connsiteY10" fmla="*/ 118286 h 890040"/>
                    <a:gd name="connsiteX11" fmla="*/ 1027466 w 1070046"/>
                    <a:gd name="connsiteY11" fmla="*/ 182155 h 890040"/>
                    <a:gd name="connsiteX12" fmla="*/ 1064724 w 1070046"/>
                    <a:gd name="connsiteY12" fmla="*/ 219412 h 890040"/>
                    <a:gd name="connsiteX13" fmla="*/ 1048756 w 1070046"/>
                    <a:gd name="connsiteY13" fmla="*/ 309894 h 890040"/>
                    <a:gd name="connsiteX14" fmla="*/ 1054079 w 1070046"/>
                    <a:gd name="connsiteY14" fmla="*/ 320539 h 890040"/>
                    <a:gd name="connsiteX15" fmla="*/ 936985 w 1070046"/>
                    <a:gd name="connsiteY15" fmla="*/ 469567 h 890040"/>
                    <a:gd name="connsiteX16" fmla="*/ 921017 w 1070046"/>
                    <a:gd name="connsiteY16" fmla="*/ 469567 h 890040"/>
                    <a:gd name="connsiteX17" fmla="*/ 878438 w 1070046"/>
                    <a:gd name="connsiteY17" fmla="*/ 448278 h 890040"/>
                    <a:gd name="connsiteX18" fmla="*/ 745376 w 1070046"/>
                    <a:gd name="connsiteY18" fmla="*/ 533437 h 890040"/>
                    <a:gd name="connsiteX19" fmla="*/ 638927 w 1070046"/>
                    <a:gd name="connsiteY19" fmla="*/ 480212 h 890040"/>
                    <a:gd name="connsiteX20" fmla="*/ 69424 w 1070046"/>
                    <a:gd name="connsiteY20" fmla="*/ 890041 h 890040"/>
                    <a:gd name="connsiteX21" fmla="*/ 21522 w 1070046"/>
                    <a:gd name="connsiteY21" fmla="*/ 645208 h 890040"/>
                    <a:gd name="connsiteX22" fmla="*/ 69424 w 1070046"/>
                    <a:gd name="connsiteY22" fmla="*/ 874073 h 890040"/>
                    <a:gd name="connsiteX23" fmla="*/ 644250 w 1070046"/>
                    <a:gd name="connsiteY23" fmla="*/ 464245 h 890040"/>
                    <a:gd name="connsiteX24" fmla="*/ 649572 w 1070046"/>
                    <a:gd name="connsiteY24" fmla="*/ 469567 h 890040"/>
                    <a:gd name="connsiteX25" fmla="*/ 750699 w 1070046"/>
                    <a:gd name="connsiteY25" fmla="*/ 522792 h 890040"/>
                    <a:gd name="connsiteX26" fmla="*/ 878438 w 1070046"/>
                    <a:gd name="connsiteY26" fmla="*/ 432310 h 890040"/>
                    <a:gd name="connsiteX27" fmla="*/ 883760 w 1070046"/>
                    <a:gd name="connsiteY27" fmla="*/ 416343 h 890040"/>
                    <a:gd name="connsiteX28" fmla="*/ 889082 w 1070046"/>
                    <a:gd name="connsiteY28" fmla="*/ 432310 h 890040"/>
                    <a:gd name="connsiteX29" fmla="*/ 926340 w 1070046"/>
                    <a:gd name="connsiteY29" fmla="*/ 453600 h 890040"/>
                    <a:gd name="connsiteX30" fmla="*/ 936985 w 1070046"/>
                    <a:gd name="connsiteY30" fmla="*/ 453600 h 890040"/>
                    <a:gd name="connsiteX31" fmla="*/ 1043434 w 1070046"/>
                    <a:gd name="connsiteY31" fmla="*/ 331184 h 890040"/>
                    <a:gd name="connsiteX32" fmla="*/ 1043434 w 1070046"/>
                    <a:gd name="connsiteY32" fmla="*/ 309894 h 890040"/>
                    <a:gd name="connsiteX33" fmla="*/ 1032789 w 1070046"/>
                    <a:gd name="connsiteY33" fmla="*/ 309894 h 890040"/>
                    <a:gd name="connsiteX34" fmla="*/ 1038111 w 1070046"/>
                    <a:gd name="connsiteY34" fmla="*/ 304571 h 890040"/>
                    <a:gd name="connsiteX35" fmla="*/ 1054079 w 1070046"/>
                    <a:gd name="connsiteY35" fmla="*/ 219412 h 890040"/>
                    <a:gd name="connsiteX36" fmla="*/ 1022144 w 1070046"/>
                    <a:gd name="connsiteY36" fmla="*/ 187478 h 890040"/>
                    <a:gd name="connsiteX37" fmla="*/ 1016821 w 1070046"/>
                    <a:gd name="connsiteY37" fmla="*/ 187478 h 890040"/>
                    <a:gd name="connsiteX38" fmla="*/ 1016821 w 1070046"/>
                    <a:gd name="connsiteY38" fmla="*/ 182155 h 890040"/>
                    <a:gd name="connsiteX39" fmla="*/ 1000854 w 1070046"/>
                    <a:gd name="connsiteY39" fmla="*/ 123608 h 890040"/>
                    <a:gd name="connsiteX40" fmla="*/ 947630 w 1070046"/>
                    <a:gd name="connsiteY40" fmla="*/ 107641 h 890040"/>
                    <a:gd name="connsiteX41" fmla="*/ 942307 w 1070046"/>
                    <a:gd name="connsiteY41" fmla="*/ 107641 h 890040"/>
                    <a:gd name="connsiteX42" fmla="*/ 942307 w 1070046"/>
                    <a:gd name="connsiteY42" fmla="*/ 102319 h 890040"/>
                    <a:gd name="connsiteX43" fmla="*/ 894405 w 1070046"/>
                    <a:gd name="connsiteY43" fmla="*/ 11837 h 890040"/>
                    <a:gd name="connsiteX44" fmla="*/ 761344 w 1070046"/>
                    <a:gd name="connsiteY44" fmla="*/ 75706 h 890040"/>
                    <a:gd name="connsiteX45" fmla="*/ 761344 w 1070046"/>
                    <a:gd name="connsiteY45" fmla="*/ 75706 h 890040"/>
                    <a:gd name="connsiteX46" fmla="*/ 756021 w 1070046"/>
                    <a:gd name="connsiteY46" fmla="*/ 75706 h 890040"/>
                    <a:gd name="connsiteX47" fmla="*/ 756021 w 1070046"/>
                    <a:gd name="connsiteY47" fmla="*/ 75706 h 890040"/>
                    <a:gd name="connsiteX48" fmla="*/ 660217 w 1070046"/>
                    <a:gd name="connsiteY48" fmla="*/ 118286 h 890040"/>
                    <a:gd name="connsiteX49" fmla="*/ 596347 w 1070046"/>
                    <a:gd name="connsiteY49" fmla="*/ 261992 h 890040"/>
                    <a:gd name="connsiteX50" fmla="*/ 596347 w 1070046"/>
                    <a:gd name="connsiteY50" fmla="*/ 267314 h 890040"/>
                    <a:gd name="connsiteX51" fmla="*/ 591025 w 1070046"/>
                    <a:gd name="connsiteY51" fmla="*/ 267314 h 890040"/>
                    <a:gd name="connsiteX52" fmla="*/ 21522 w 1070046"/>
                    <a:gd name="connsiteY52" fmla="*/ 645208 h 89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70046" h="890040">
                      <a:moveTo>
                        <a:pt x="69424" y="890041"/>
                      </a:moveTo>
                      <a:lnTo>
                        <a:pt x="69424" y="890041"/>
                      </a:lnTo>
                      <a:cubicBezTo>
                        <a:pt x="64102" y="884718"/>
                        <a:pt x="-31703" y="788914"/>
                        <a:pt x="10877" y="639886"/>
                      </a:cubicBezTo>
                      <a:lnTo>
                        <a:pt x="10877" y="639886"/>
                      </a:lnTo>
                      <a:lnTo>
                        <a:pt x="10877" y="639886"/>
                      </a:lnTo>
                      <a:lnTo>
                        <a:pt x="591025" y="256669"/>
                      </a:lnTo>
                      <a:cubicBezTo>
                        <a:pt x="591025" y="240702"/>
                        <a:pt x="591025" y="166188"/>
                        <a:pt x="660217" y="107641"/>
                      </a:cubicBezTo>
                      <a:cubicBezTo>
                        <a:pt x="718764" y="65061"/>
                        <a:pt x="750699" y="65061"/>
                        <a:pt x="761344" y="65061"/>
                      </a:cubicBezTo>
                      <a:cubicBezTo>
                        <a:pt x="777311" y="54416"/>
                        <a:pt x="862470" y="-9453"/>
                        <a:pt x="899727" y="1192"/>
                      </a:cubicBezTo>
                      <a:cubicBezTo>
                        <a:pt x="936985" y="6514"/>
                        <a:pt x="952952" y="75706"/>
                        <a:pt x="952952" y="96996"/>
                      </a:cubicBezTo>
                      <a:cubicBezTo>
                        <a:pt x="963597" y="96996"/>
                        <a:pt x="990209" y="96996"/>
                        <a:pt x="1006177" y="118286"/>
                      </a:cubicBezTo>
                      <a:cubicBezTo>
                        <a:pt x="1022144" y="134253"/>
                        <a:pt x="1027466" y="155543"/>
                        <a:pt x="1027466" y="182155"/>
                      </a:cubicBezTo>
                      <a:cubicBezTo>
                        <a:pt x="1043434" y="187478"/>
                        <a:pt x="1059401" y="198123"/>
                        <a:pt x="1064724" y="219412"/>
                      </a:cubicBezTo>
                      <a:cubicBezTo>
                        <a:pt x="1075368" y="246024"/>
                        <a:pt x="1070046" y="277959"/>
                        <a:pt x="1048756" y="309894"/>
                      </a:cubicBezTo>
                      <a:cubicBezTo>
                        <a:pt x="1048756" y="309894"/>
                        <a:pt x="1054079" y="315216"/>
                        <a:pt x="1054079" y="320539"/>
                      </a:cubicBezTo>
                      <a:cubicBezTo>
                        <a:pt x="1054079" y="352473"/>
                        <a:pt x="1006177" y="453600"/>
                        <a:pt x="936985" y="469567"/>
                      </a:cubicBezTo>
                      <a:cubicBezTo>
                        <a:pt x="931662" y="469567"/>
                        <a:pt x="926340" y="469567"/>
                        <a:pt x="921017" y="469567"/>
                      </a:cubicBezTo>
                      <a:cubicBezTo>
                        <a:pt x="899727" y="469567"/>
                        <a:pt x="889082" y="458922"/>
                        <a:pt x="878438" y="448278"/>
                      </a:cubicBezTo>
                      <a:cubicBezTo>
                        <a:pt x="862470" y="474890"/>
                        <a:pt x="825213" y="528114"/>
                        <a:pt x="745376" y="533437"/>
                      </a:cubicBezTo>
                      <a:cubicBezTo>
                        <a:pt x="676184" y="538759"/>
                        <a:pt x="644250" y="496179"/>
                        <a:pt x="638927" y="480212"/>
                      </a:cubicBezTo>
                      <a:lnTo>
                        <a:pt x="69424" y="890041"/>
                      </a:lnTo>
                      <a:close/>
                      <a:moveTo>
                        <a:pt x="21522" y="645208"/>
                      </a:moveTo>
                      <a:cubicBezTo>
                        <a:pt x="-10413" y="772947"/>
                        <a:pt x="53457" y="858106"/>
                        <a:pt x="69424" y="874073"/>
                      </a:cubicBezTo>
                      <a:lnTo>
                        <a:pt x="644250" y="464245"/>
                      </a:lnTo>
                      <a:lnTo>
                        <a:pt x="649572" y="469567"/>
                      </a:lnTo>
                      <a:cubicBezTo>
                        <a:pt x="649572" y="469567"/>
                        <a:pt x="670862" y="528114"/>
                        <a:pt x="750699" y="522792"/>
                      </a:cubicBezTo>
                      <a:cubicBezTo>
                        <a:pt x="846503" y="517469"/>
                        <a:pt x="878438" y="432310"/>
                        <a:pt x="878438" y="432310"/>
                      </a:cubicBezTo>
                      <a:lnTo>
                        <a:pt x="883760" y="416343"/>
                      </a:lnTo>
                      <a:lnTo>
                        <a:pt x="889082" y="432310"/>
                      </a:lnTo>
                      <a:cubicBezTo>
                        <a:pt x="889082" y="432310"/>
                        <a:pt x="894405" y="453600"/>
                        <a:pt x="926340" y="453600"/>
                      </a:cubicBezTo>
                      <a:cubicBezTo>
                        <a:pt x="931662" y="453600"/>
                        <a:pt x="931662" y="453600"/>
                        <a:pt x="936985" y="453600"/>
                      </a:cubicBezTo>
                      <a:cubicBezTo>
                        <a:pt x="990209" y="437633"/>
                        <a:pt x="1032789" y="373763"/>
                        <a:pt x="1043434" y="331184"/>
                      </a:cubicBezTo>
                      <a:cubicBezTo>
                        <a:pt x="1048756" y="315216"/>
                        <a:pt x="1048756" y="309894"/>
                        <a:pt x="1043434" y="309894"/>
                      </a:cubicBezTo>
                      <a:lnTo>
                        <a:pt x="1032789" y="309894"/>
                      </a:lnTo>
                      <a:lnTo>
                        <a:pt x="1038111" y="304571"/>
                      </a:lnTo>
                      <a:cubicBezTo>
                        <a:pt x="1059401" y="272637"/>
                        <a:pt x="1064724" y="240702"/>
                        <a:pt x="1054079" y="219412"/>
                      </a:cubicBezTo>
                      <a:cubicBezTo>
                        <a:pt x="1048756" y="203445"/>
                        <a:pt x="1038111" y="192800"/>
                        <a:pt x="1022144" y="187478"/>
                      </a:cubicBezTo>
                      <a:lnTo>
                        <a:pt x="1016821" y="187478"/>
                      </a:lnTo>
                      <a:lnTo>
                        <a:pt x="1016821" y="182155"/>
                      </a:lnTo>
                      <a:cubicBezTo>
                        <a:pt x="1016821" y="155543"/>
                        <a:pt x="1011499" y="139576"/>
                        <a:pt x="1000854" y="123608"/>
                      </a:cubicBezTo>
                      <a:cubicBezTo>
                        <a:pt x="979564" y="102319"/>
                        <a:pt x="947630" y="107641"/>
                        <a:pt x="947630" y="107641"/>
                      </a:cubicBezTo>
                      <a:lnTo>
                        <a:pt x="942307" y="107641"/>
                      </a:lnTo>
                      <a:lnTo>
                        <a:pt x="942307" y="102319"/>
                      </a:lnTo>
                      <a:cubicBezTo>
                        <a:pt x="936985" y="81029"/>
                        <a:pt x="921017" y="17159"/>
                        <a:pt x="894405" y="11837"/>
                      </a:cubicBezTo>
                      <a:cubicBezTo>
                        <a:pt x="862470" y="6514"/>
                        <a:pt x="766666" y="75706"/>
                        <a:pt x="761344" y="75706"/>
                      </a:cubicBezTo>
                      <a:lnTo>
                        <a:pt x="761344" y="75706"/>
                      </a:lnTo>
                      <a:lnTo>
                        <a:pt x="756021" y="75706"/>
                      </a:lnTo>
                      <a:lnTo>
                        <a:pt x="756021" y="75706"/>
                      </a:lnTo>
                      <a:cubicBezTo>
                        <a:pt x="756021" y="75706"/>
                        <a:pt x="724086" y="70384"/>
                        <a:pt x="660217" y="118286"/>
                      </a:cubicBezTo>
                      <a:cubicBezTo>
                        <a:pt x="585703" y="176833"/>
                        <a:pt x="596347" y="256669"/>
                        <a:pt x="596347" y="261992"/>
                      </a:cubicBezTo>
                      <a:lnTo>
                        <a:pt x="596347" y="267314"/>
                      </a:lnTo>
                      <a:lnTo>
                        <a:pt x="591025" y="267314"/>
                      </a:lnTo>
                      <a:lnTo>
                        <a:pt x="21522" y="645208"/>
                      </a:lnTo>
                      <a:close/>
                    </a:path>
                  </a:pathLst>
                </a:custGeom>
                <a:solidFill>
                  <a:srgbClr val="C68267"/>
                </a:solidFill>
                <a:ln w="53196" cap="flat">
                  <a:noFill/>
                  <a:prstDash val="solid"/>
                  <a:miter/>
                </a:ln>
              </p:spPr>
              <p:txBody>
                <a:bodyPr rtlCol="0" anchor="ctr"/>
                <a:lstStyle/>
                <a:p>
                  <a:endParaRPr lang="en-US"/>
                </a:p>
              </p:txBody>
            </p:sp>
          </p:grpSp>
          <p:grpSp>
            <p:nvGrpSpPr>
              <p:cNvPr id="334" name="Graphic 19">
                <a:extLst>
                  <a:ext uri="{FF2B5EF4-FFF2-40B4-BE49-F238E27FC236}">
                    <a16:creationId xmlns:a16="http://schemas.microsoft.com/office/drawing/2014/main" id="{CB6AC348-8AEE-4DA9-8C69-44C9A0347767}"/>
                  </a:ext>
                </a:extLst>
              </p:cNvPr>
              <p:cNvGrpSpPr/>
              <p:nvPr/>
            </p:nvGrpSpPr>
            <p:grpSpPr>
              <a:xfrm>
                <a:off x="3435630" y="6380324"/>
                <a:ext cx="447086" cy="345958"/>
                <a:chOff x="3435630" y="6380324"/>
                <a:chExt cx="447086" cy="345958"/>
              </a:xfrm>
              <a:solidFill>
                <a:srgbClr val="C68267"/>
              </a:solidFill>
            </p:grpSpPr>
            <p:sp>
              <p:nvSpPr>
                <p:cNvPr id="335" name="Freeform: Shape 334">
                  <a:extLst>
                    <a:ext uri="{FF2B5EF4-FFF2-40B4-BE49-F238E27FC236}">
                      <a16:creationId xmlns:a16="http://schemas.microsoft.com/office/drawing/2014/main" id="{8443F0E8-B294-4100-8B05-5DE8067A6F0A}"/>
                    </a:ext>
                  </a:extLst>
                </p:cNvPr>
                <p:cNvSpPr/>
                <p:nvPr/>
              </p:nvSpPr>
              <p:spPr>
                <a:xfrm>
                  <a:off x="3542079" y="6380324"/>
                  <a:ext cx="228865" cy="255477"/>
                </a:xfrm>
                <a:custGeom>
                  <a:avLst/>
                  <a:gdLst>
                    <a:gd name="connsiteX0" fmla="*/ 58547 w 228865"/>
                    <a:gd name="connsiteY0" fmla="*/ 0 h 255477"/>
                    <a:gd name="connsiteX1" fmla="*/ 143706 w 228865"/>
                    <a:gd name="connsiteY1" fmla="*/ 63869 h 255477"/>
                    <a:gd name="connsiteX2" fmla="*/ 186286 w 228865"/>
                    <a:gd name="connsiteY2" fmla="*/ 95804 h 255477"/>
                    <a:gd name="connsiteX3" fmla="*/ 207576 w 228865"/>
                    <a:gd name="connsiteY3" fmla="*/ 111771 h 255477"/>
                    <a:gd name="connsiteX4" fmla="*/ 223543 w 228865"/>
                    <a:gd name="connsiteY4" fmla="*/ 133061 h 255477"/>
                    <a:gd name="connsiteX5" fmla="*/ 228866 w 228865"/>
                    <a:gd name="connsiteY5" fmla="*/ 159673 h 255477"/>
                    <a:gd name="connsiteX6" fmla="*/ 223543 w 228865"/>
                    <a:gd name="connsiteY6" fmla="*/ 175641 h 255477"/>
                    <a:gd name="connsiteX7" fmla="*/ 223543 w 228865"/>
                    <a:gd name="connsiteY7" fmla="*/ 180963 h 255477"/>
                    <a:gd name="connsiteX8" fmla="*/ 223543 w 228865"/>
                    <a:gd name="connsiteY8" fmla="*/ 186286 h 255477"/>
                    <a:gd name="connsiteX9" fmla="*/ 218221 w 228865"/>
                    <a:gd name="connsiteY9" fmla="*/ 191608 h 255477"/>
                    <a:gd name="connsiteX10" fmla="*/ 191609 w 228865"/>
                    <a:gd name="connsiteY10" fmla="*/ 202253 h 255477"/>
                    <a:gd name="connsiteX11" fmla="*/ 164996 w 228865"/>
                    <a:gd name="connsiteY11" fmla="*/ 202253 h 255477"/>
                    <a:gd name="connsiteX12" fmla="*/ 138384 w 228865"/>
                    <a:gd name="connsiteY12" fmla="*/ 196930 h 255477"/>
                    <a:gd name="connsiteX13" fmla="*/ 111772 w 228865"/>
                    <a:gd name="connsiteY13" fmla="*/ 186286 h 255477"/>
                    <a:gd name="connsiteX14" fmla="*/ 90482 w 228865"/>
                    <a:gd name="connsiteY14" fmla="*/ 170318 h 255477"/>
                    <a:gd name="connsiteX15" fmla="*/ 69192 w 228865"/>
                    <a:gd name="connsiteY15" fmla="*/ 154351 h 255477"/>
                    <a:gd name="connsiteX16" fmla="*/ 74514 w 228865"/>
                    <a:gd name="connsiteY16" fmla="*/ 149028 h 255477"/>
                    <a:gd name="connsiteX17" fmla="*/ 74514 w 228865"/>
                    <a:gd name="connsiteY17" fmla="*/ 180963 h 255477"/>
                    <a:gd name="connsiteX18" fmla="*/ 74514 w 228865"/>
                    <a:gd name="connsiteY18" fmla="*/ 196930 h 255477"/>
                    <a:gd name="connsiteX19" fmla="*/ 74514 w 228865"/>
                    <a:gd name="connsiteY19" fmla="*/ 207575 h 255477"/>
                    <a:gd name="connsiteX20" fmla="*/ 69192 w 228865"/>
                    <a:gd name="connsiteY20" fmla="*/ 212898 h 255477"/>
                    <a:gd name="connsiteX21" fmla="*/ 63870 w 228865"/>
                    <a:gd name="connsiteY21" fmla="*/ 218220 h 255477"/>
                    <a:gd name="connsiteX22" fmla="*/ 47902 w 228865"/>
                    <a:gd name="connsiteY22" fmla="*/ 234188 h 255477"/>
                    <a:gd name="connsiteX23" fmla="*/ 31935 w 228865"/>
                    <a:gd name="connsiteY23" fmla="*/ 244833 h 255477"/>
                    <a:gd name="connsiteX24" fmla="*/ 15968 w 228865"/>
                    <a:gd name="connsiteY24" fmla="*/ 250155 h 255477"/>
                    <a:gd name="connsiteX25" fmla="*/ 0 w 228865"/>
                    <a:gd name="connsiteY25" fmla="*/ 255477 h 255477"/>
                    <a:gd name="connsiteX26" fmla="*/ 15968 w 228865"/>
                    <a:gd name="connsiteY26" fmla="*/ 250155 h 255477"/>
                    <a:gd name="connsiteX27" fmla="*/ 31935 w 228865"/>
                    <a:gd name="connsiteY27" fmla="*/ 239510 h 255477"/>
                    <a:gd name="connsiteX28" fmla="*/ 42580 w 228865"/>
                    <a:gd name="connsiteY28" fmla="*/ 228865 h 255477"/>
                    <a:gd name="connsiteX29" fmla="*/ 47902 w 228865"/>
                    <a:gd name="connsiteY29" fmla="*/ 223543 h 255477"/>
                    <a:gd name="connsiteX30" fmla="*/ 53225 w 228865"/>
                    <a:gd name="connsiteY30" fmla="*/ 218220 h 255477"/>
                    <a:gd name="connsiteX31" fmla="*/ 58547 w 228865"/>
                    <a:gd name="connsiteY31" fmla="*/ 212898 h 255477"/>
                    <a:gd name="connsiteX32" fmla="*/ 58547 w 228865"/>
                    <a:gd name="connsiteY32" fmla="*/ 207575 h 255477"/>
                    <a:gd name="connsiteX33" fmla="*/ 58547 w 228865"/>
                    <a:gd name="connsiteY33" fmla="*/ 191608 h 255477"/>
                    <a:gd name="connsiteX34" fmla="*/ 58547 w 228865"/>
                    <a:gd name="connsiteY34" fmla="*/ 159673 h 255477"/>
                    <a:gd name="connsiteX35" fmla="*/ 58547 w 228865"/>
                    <a:gd name="connsiteY35" fmla="*/ 149028 h 255477"/>
                    <a:gd name="connsiteX36" fmla="*/ 63870 w 228865"/>
                    <a:gd name="connsiteY36" fmla="*/ 154351 h 255477"/>
                    <a:gd name="connsiteX37" fmla="*/ 85159 w 228865"/>
                    <a:gd name="connsiteY37" fmla="*/ 170318 h 255477"/>
                    <a:gd name="connsiteX38" fmla="*/ 106449 w 228865"/>
                    <a:gd name="connsiteY38" fmla="*/ 180963 h 255477"/>
                    <a:gd name="connsiteX39" fmla="*/ 127739 w 228865"/>
                    <a:gd name="connsiteY39" fmla="*/ 191608 h 255477"/>
                    <a:gd name="connsiteX40" fmla="*/ 154351 w 228865"/>
                    <a:gd name="connsiteY40" fmla="*/ 196930 h 255477"/>
                    <a:gd name="connsiteX41" fmla="*/ 180964 w 228865"/>
                    <a:gd name="connsiteY41" fmla="*/ 196930 h 255477"/>
                    <a:gd name="connsiteX42" fmla="*/ 202254 w 228865"/>
                    <a:gd name="connsiteY42" fmla="*/ 186286 h 255477"/>
                    <a:gd name="connsiteX43" fmla="*/ 212898 w 228865"/>
                    <a:gd name="connsiteY43" fmla="*/ 164996 h 255477"/>
                    <a:gd name="connsiteX44" fmla="*/ 212898 w 228865"/>
                    <a:gd name="connsiteY44" fmla="*/ 143706 h 255477"/>
                    <a:gd name="connsiteX45" fmla="*/ 202254 w 228865"/>
                    <a:gd name="connsiteY45" fmla="*/ 122416 h 255477"/>
                    <a:gd name="connsiteX46" fmla="*/ 186286 w 228865"/>
                    <a:gd name="connsiteY46" fmla="*/ 106449 h 255477"/>
                    <a:gd name="connsiteX47" fmla="*/ 149029 w 228865"/>
                    <a:gd name="connsiteY47" fmla="*/ 74514 h 255477"/>
                    <a:gd name="connsiteX48" fmla="*/ 58547 w 228865"/>
                    <a:gd name="connsiteY48" fmla="*/ 0 h 25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28865" h="255477">
                      <a:moveTo>
                        <a:pt x="58547" y="0"/>
                      </a:moveTo>
                      <a:cubicBezTo>
                        <a:pt x="85159" y="21290"/>
                        <a:pt x="111772" y="42580"/>
                        <a:pt x="143706" y="63869"/>
                      </a:cubicBezTo>
                      <a:lnTo>
                        <a:pt x="186286" y="95804"/>
                      </a:lnTo>
                      <a:cubicBezTo>
                        <a:pt x="191609" y="101126"/>
                        <a:pt x="196931" y="106449"/>
                        <a:pt x="207576" y="111771"/>
                      </a:cubicBezTo>
                      <a:cubicBezTo>
                        <a:pt x="212898" y="117094"/>
                        <a:pt x="218221" y="127739"/>
                        <a:pt x="223543" y="133061"/>
                      </a:cubicBezTo>
                      <a:cubicBezTo>
                        <a:pt x="228866" y="143706"/>
                        <a:pt x="228866" y="154351"/>
                        <a:pt x="228866" y="159673"/>
                      </a:cubicBezTo>
                      <a:cubicBezTo>
                        <a:pt x="228866" y="164996"/>
                        <a:pt x="228866" y="170318"/>
                        <a:pt x="223543" y="175641"/>
                      </a:cubicBezTo>
                      <a:cubicBezTo>
                        <a:pt x="223543" y="175641"/>
                        <a:pt x="223543" y="175641"/>
                        <a:pt x="223543" y="180963"/>
                      </a:cubicBezTo>
                      <a:lnTo>
                        <a:pt x="223543" y="186286"/>
                      </a:lnTo>
                      <a:cubicBezTo>
                        <a:pt x="223543" y="186286"/>
                        <a:pt x="218221" y="191608"/>
                        <a:pt x="218221" y="191608"/>
                      </a:cubicBezTo>
                      <a:cubicBezTo>
                        <a:pt x="207576" y="196930"/>
                        <a:pt x="202254" y="202253"/>
                        <a:pt x="191609" y="202253"/>
                      </a:cubicBezTo>
                      <a:cubicBezTo>
                        <a:pt x="180964" y="202253"/>
                        <a:pt x="175641" y="202253"/>
                        <a:pt x="164996" y="202253"/>
                      </a:cubicBezTo>
                      <a:cubicBezTo>
                        <a:pt x="154351" y="202253"/>
                        <a:pt x="149029" y="196930"/>
                        <a:pt x="138384" y="196930"/>
                      </a:cubicBezTo>
                      <a:cubicBezTo>
                        <a:pt x="127739" y="191608"/>
                        <a:pt x="122417" y="191608"/>
                        <a:pt x="111772" y="186286"/>
                      </a:cubicBezTo>
                      <a:cubicBezTo>
                        <a:pt x="106449" y="180963"/>
                        <a:pt x="95804" y="175641"/>
                        <a:pt x="90482" y="170318"/>
                      </a:cubicBezTo>
                      <a:cubicBezTo>
                        <a:pt x="85159" y="164996"/>
                        <a:pt x="74514" y="159673"/>
                        <a:pt x="69192" y="154351"/>
                      </a:cubicBezTo>
                      <a:lnTo>
                        <a:pt x="74514" y="149028"/>
                      </a:lnTo>
                      <a:cubicBezTo>
                        <a:pt x="74514" y="159673"/>
                        <a:pt x="74514" y="170318"/>
                        <a:pt x="74514" y="180963"/>
                      </a:cubicBezTo>
                      <a:cubicBezTo>
                        <a:pt x="74514" y="186286"/>
                        <a:pt x="74514" y="191608"/>
                        <a:pt x="74514" y="196930"/>
                      </a:cubicBezTo>
                      <a:lnTo>
                        <a:pt x="74514" y="207575"/>
                      </a:lnTo>
                      <a:lnTo>
                        <a:pt x="69192" y="212898"/>
                      </a:lnTo>
                      <a:cubicBezTo>
                        <a:pt x="69192" y="212898"/>
                        <a:pt x="69192" y="218220"/>
                        <a:pt x="63870" y="218220"/>
                      </a:cubicBezTo>
                      <a:lnTo>
                        <a:pt x="47902" y="234188"/>
                      </a:lnTo>
                      <a:cubicBezTo>
                        <a:pt x="42580" y="239510"/>
                        <a:pt x="37257" y="239510"/>
                        <a:pt x="31935" y="244833"/>
                      </a:cubicBezTo>
                      <a:cubicBezTo>
                        <a:pt x="26612" y="244833"/>
                        <a:pt x="21290" y="250155"/>
                        <a:pt x="15968" y="250155"/>
                      </a:cubicBezTo>
                      <a:lnTo>
                        <a:pt x="0" y="255477"/>
                      </a:lnTo>
                      <a:lnTo>
                        <a:pt x="15968" y="250155"/>
                      </a:lnTo>
                      <a:cubicBezTo>
                        <a:pt x="21290" y="250155"/>
                        <a:pt x="26612" y="244833"/>
                        <a:pt x="31935" y="239510"/>
                      </a:cubicBezTo>
                      <a:cubicBezTo>
                        <a:pt x="37257" y="234188"/>
                        <a:pt x="42580" y="234188"/>
                        <a:pt x="42580" y="228865"/>
                      </a:cubicBezTo>
                      <a:lnTo>
                        <a:pt x="47902" y="223543"/>
                      </a:lnTo>
                      <a:cubicBezTo>
                        <a:pt x="47902" y="223543"/>
                        <a:pt x="53225" y="218220"/>
                        <a:pt x="53225" y="218220"/>
                      </a:cubicBezTo>
                      <a:lnTo>
                        <a:pt x="58547" y="212898"/>
                      </a:lnTo>
                      <a:lnTo>
                        <a:pt x="58547" y="207575"/>
                      </a:lnTo>
                      <a:cubicBezTo>
                        <a:pt x="58547" y="202253"/>
                        <a:pt x="58547" y="196930"/>
                        <a:pt x="58547" y="191608"/>
                      </a:cubicBezTo>
                      <a:cubicBezTo>
                        <a:pt x="58547" y="180963"/>
                        <a:pt x="58547" y="170318"/>
                        <a:pt x="58547" y="159673"/>
                      </a:cubicBezTo>
                      <a:lnTo>
                        <a:pt x="58547" y="149028"/>
                      </a:lnTo>
                      <a:lnTo>
                        <a:pt x="63870" y="154351"/>
                      </a:lnTo>
                      <a:cubicBezTo>
                        <a:pt x="69192" y="159673"/>
                        <a:pt x="79837" y="164996"/>
                        <a:pt x="85159" y="170318"/>
                      </a:cubicBezTo>
                      <a:cubicBezTo>
                        <a:pt x="90482" y="175641"/>
                        <a:pt x="101127" y="180963"/>
                        <a:pt x="106449" y="180963"/>
                      </a:cubicBezTo>
                      <a:cubicBezTo>
                        <a:pt x="111772" y="186286"/>
                        <a:pt x="122417" y="186286"/>
                        <a:pt x="127739" y="191608"/>
                      </a:cubicBezTo>
                      <a:cubicBezTo>
                        <a:pt x="133061" y="191608"/>
                        <a:pt x="143706" y="196930"/>
                        <a:pt x="154351" y="196930"/>
                      </a:cubicBezTo>
                      <a:cubicBezTo>
                        <a:pt x="164996" y="196930"/>
                        <a:pt x="170319" y="196930"/>
                        <a:pt x="180964" y="196930"/>
                      </a:cubicBezTo>
                      <a:cubicBezTo>
                        <a:pt x="186286" y="196930"/>
                        <a:pt x="196931" y="191608"/>
                        <a:pt x="202254" y="186286"/>
                      </a:cubicBezTo>
                      <a:cubicBezTo>
                        <a:pt x="207576" y="186286"/>
                        <a:pt x="207576" y="175641"/>
                        <a:pt x="212898" y="164996"/>
                      </a:cubicBezTo>
                      <a:cubicBezTo>
                        <a:pt x="212898" y="159673"/>
                        <a:pt x="212898" y="149028"/>
                        <a:pt x="212898" y="143706"/>
                      </a:cubicBezTo>
                      <a:cubicBezTo>
                        <a:pt x="207576" y="138384"/>
                        <a:pt x="207576" y="127739"/>
                        <a:pt x="202254" y="122416"/>
                      </a:cubicBezTo>
                      <a:cubicBezTo>
                        <a:pt x="196931" y="117094"/>
                        <a:pt x="191609" y="111771"/>
                        <a:pt x="186286" y="106449"/>
                      </a:cubicBezTo>
                      <a:lnTo>
                        <a:pt x="149029" y="74514"/>
                      </a:lnTo>
                      <a:cubicBezTo>
                        <a:pt x="111772" y="47902"/>
                        <a:pt x="85159" y="26612"/>
                        <a:pt x="58547" y="0"/>
                      </a:cubicBezTo>
                      <a:close/>
                    </a:path>
                  </a:pathLst>
                </a:custGeom>
                <a:solidFill>
                  <a:srgbClr val="C68267"/>
                </a:solidFill>
                <a:ln w="53196"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00D64E1B-F882-4B3D-9742-F3D6685C3C1D}"/>
                    </a:ext>
                  </a:extLst>
                </p:cNvPr>
                <p:cNvSpPr/>
                <p:nvPr/>
              </p:nvSpPr>
              <p:spPr>
                <a:xfrm>
                  <a:off x="3536757" y="6683704"/>
                  <a:ext cx="79836" cy="42579"/>
                </a:xfrm>
                <a:custGeom>
                  <a:avLst/>
                  <a:gdLst>
                    <a:gd name="connsiteX0" fmla="*/ 0 w 79836"/>
                    <a:gd name="connsiteY0" fmla="*/ 42580 h 42579"/>
                    <a:gd name="connsiteX1" fmla="*/ 5322 w 79836"/>
                    <a:gd name="connsiteY1" fmla="*/ 26612 h 42579"/>
                    <a:gd name="connsiteX2" fmla="*/ 10645 w 79836"/>
                    <a:gd name="connsiteY2" fmla="*/ 21290 h 42579"/>
                    <a:gd name="connsiteX3" fmla="*/ 15967 w 79836"/>
                    <a:gd name="connsiteY3" fmla="*/ 15967 h 42579"/>
                    <a:gd name="connsiteX4" fmla="*/ 31935 w 79836"/>
                    <a:gd name="connsiteY4" fmla="*/ 5323 h 42579"/>
                    <a:gd name="connsiteX5" fmla="*/ 42580 w 79836"/>
                    <a:gd name="connsiteY5" fmla="*/ 0 h 42579"/>
                    <a:gd name="connsiteX6" fmla="*/ 53225 w 79836"/>
                    <a:gd name="connsiteY6" fmla="*/ 0 h 42579"/>
                    <a:gd name="connsiteX7" fmla="*/ 58547 w 79836"/>
                    <a:gd name="connsiteY7" fmla="*/ 0 h 42579"/>
                    <a:gd name="connsiteX8" fmla="*/ 63870 w 79836"/>
                    <a:gd name="connsiteY8" fmla="*/ 0 h 42579"/>
                    <a:gd name="connsiteX9" fmla="*/ 79837 w 79836"/>
                    <a:gd name="connsiteY9" fmla="*/ 0 h 42579"/>
                    <a:gd name="connsiteX10" fmla="*/ 63870 w 79836"/>
                    <a:gd name="connsiteY10" fmla="*/ 5323 h 42579"/>
                    <a:gd name="connsiteX11" fmla="*/ 58547 w 79836"/>
                    <a:gd name="connsiteY11" fmla="*/ 5323 h 42579"/>
                    <a:gd name="connsiteX12" fmla="*/ 53225 w 79836"/>
                    <a:gd name="connsiteY12" fmla="*/ 5323 h 42579"/>
                    <a:gd name="connsiteX13" fmla="*/ 37257 w 79836"/>
                    <a:gd name="connsiteY13" fmla="*/ 10645 h 42579"/>
                    <a:gd name="connsiteX14" fmla="*/ 21290 w 79836"/>
                    <a:gd name="connsiteY14" fmla="*/ 15967 h 42579"/>
                    <a:gd name="connsiteX15" fmla="*/ 15967 w 79836"/>
                    <a:gd name="connsiteY15" fmla="*/ 21290 h 42579"/>
                    <a:gd name="connsiteX16" fmla="*/ 10645 w 79836"/>
                    <a:gd name="connsiteY16" fmla="*/ 26612 h 42579"/>
                    <a:gd name="connsiteX17" fmla="*/ 0 w 79836"/>
                    <a:gd name="connsiteY17" fmla="*/ 42580 h 42579"/>
                    <a:gd name="connsiteX18" fmla="*/ 0 w 79836"/>
                    <a:gd name="connsiteY18" fmla="*/ 42580 h 4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836" h="42579">
                      <a:moveTo>
                        <a:pt x="0" y="42580"/>
                      </a:moveTo>
                      <a:cubicBezTo>
                        <a:pt x="0" y="42580"/>
                        <a:pt x="0" y="37257"/>
                        <a:pt x="5322" y="26612"/>
                      </a:cubicBezTo>
                      <a:cubicBezTo>
                        <a:pt x="5322" y="26612"/>
                        <a:pt x="5322" y="21290"/>
                        <a:pt x="10645" y="21290"/>
                      </a:cubicBezTo>
                      <a:cubicBezTo>
                        <a:pt x="10645" y="21290"/>
                        <a:pt x="15967" y="15967"/>
                        <a:pt x="15967" y="15967"/>
                      </a:cubicBezTo>
                      <a:cubicBezTo>
                        <a:pt x="21290" y="10645"/>
                        <a:pt x="26612" y="10645"/>
                        <a:pt x="31935" y="5323"/>
                      </a:cubicBezTo>
                      <a:cubicBezTo>
                        <a:pt x="37257" y="5323"/>
                        <a:pt x="37257" y="5323"/>
                        <a:pt x="42580" y="0"/>
                      </a:cubicBezTo>
                      <a:cubicBezTo>
                        <a:pt x="47902" y="0"/>
                        <a:pt x="47902" y="0"/>
                        <a:pt x="53225" y="0"/>
                      </a:cubicBezTo>
                      <a:cubicBezTo>
                        <a:pt x="58547" y="0"/>
                        <a:pt x="58547" y="0"/>
                        <a:pt x="58547" y="0"/>
                      </a:cubicBezTo>
                      <a:cubicBezTo>
                        <a:pt x="58547" y="0"/>
                        <a:pt x="63870" y="0"/>
                        <a:pt x="63870" y="0"/>
                      </a:cubicBezTo>
                      <a:cubicBezTo>
                        <a:pt x="74514" y="0"/>
                        <a:pt x="79837" y="0"/>
                        <a:pt x="79837" y="0"/>
                      </a:cubicBezTo>
                      <a:cubicBezTo>
                        <a:pt x="79837" y="0"/>
                        <a:pt x="74514" y="0"/>
                        <a:pt x="63870" y="5323"/>
                      </a:cubicBezTo>
                      <a:cubicBezTo>
                        <a:pt x="63870" y="5323"/>
                        <a:pt x="58547" y="5323"/>
                        <a:pt x="58547" y="5323"/>
                      </a:cubicBezTo>
                      <a:cubicBezTo>
                        <a:pt x="58547" y="5323"/>
                        <a:pt x="53225" y="5323"/>
                        <a:pt x="53225" y="5323"/>
                      </a:cubicBezTo>
                      <a:cubicBezTo>
                        <a:pt x="47902" y="5323"/>
                        <a:pt x="42580" y="10645"/>
                        <a:pt x="37257" y="10645"/>
                      </a:cubicBezTo>
                      <a:cubicBezTo>
                        <a:pt x="31935" y="10645"/>
                        <a:pt x="26612" y="15967"/>
                        <a:pt x="21290" y="15967"/>
                      </a:cubicBezTo>
                      <a:cubicBezTo>
                        <a:pt x="21290" y="15967"/>
                        <a:pt x="15967" y="21290"/>
                        <a:pt x="15967" y="21290"/>
                      </a:cubicBezTo>
                      <a:cubicBezTo>
                        <a:pt x="15967" y="21290"/>
                        <a:pt x="10645" y="21290"/>
                        <a:pt x="10645" y="26612"/>
                      </a:cubicBezTo>
                      <a:cubicBezTo>
                        <a:pt x="5322" y="37257"/>
                        <a:pt x="5322" y="37257"/>
                        <a:pt x="0" y="42580"/>
                      </a:cubicBezTo>
                      <a:cubicBezTo>
                        <a:pt x="0" y="42580"/>
                        <a:pt x="0" y="42580"/>
                        <a:pt x="0" y="42580"/>
                      </a:cubicBezTo>
                      <a:close/>
                    </a:path>
                  </a:pathLst>
                </a:custGeom>
                <a:solidFill>
                  <a:srgbClr val="C68267"/>
                </a:solidFill>
                <a:ln w="53196"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F82C992C-9C1D-4EF0-86EF-DE6DB23F7074}"/>
                    </a:ext>
                  </a:extLst>
                </p:cNvPr>
                <p:cNvSpPr/>
                <p:nvPr/>
              </p:nvSpPr>
              <p:spPr>
                <a:xfrm>
                  <a:off x="3754977" y="6406936"/>
                  <a:ext cx="31934" cy="106448"/>
                </a:xfrm>
                <a:custGeom>
                  <a:avLst/>
                  <a:gdLst>
                    <a:gd name="connsiteX0" fmla="*/ 31935 w 31934"/>
                    <a:gd name="connsiteY0" fmla="*/ 0 h 106448"/>
                    <a:gd name="connsiteX1" fmla="*/ 31935 w 31934"/>
                    <a:gd name="connsiteY1" fmla="*/ 15967 h 106448"/>
                    <a:gd name="connsiteX2" fmla="*/ 26612 w 31934"/>
                    <a:gd name="connsiteY2" fmla="*/ 53224 h 106448"/>
                    <a:gd name="connsiteX3" fmla="*/ 21290 w 31934"/>
                    <a:gd name="connsiteY3" fmla="*/ 74514 h 106448"/>
                    <a:gd name="connsiteX4" fmla="*/ 10645 w 31934"/>
                    <a:gd name="connsiteY4" fmla="*/ 90482 h 106448"/>
                    <a:gd name="connsiteX5" fmla="*/ 0 w 31934"/>
                    <a:gd name="connsiteY5" fmla="*/ 106449 h 106448"/>
                    <a:gd name="connsiteX6" fmla="*/ 5323 w 31934"/>
                    <a:gd name="connsiteY6" fmla="*/ 90482 h 106448"/>
                    <a:gd name="connsiteX7" fmla="*/ 15968 w 31934"/>
                    <a:gd name="connsiteY7" fmla="*/ 53224 h 106448"/>
                    <a:gd name="connsiteX8" fmla="*/ 26612 w 31934"/>
                    <a:gd name="connsiteY8" fmla="*/ 15967 h 106448"/>
                    <a:gd name="connsiteX9" fmla="*/ 31935 w 31934"/>
                    <a:gd name="connsiteY9" fmla="*/ 0 h 10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34" h="106448">
                      <a:moveTo>
                        <a:pt x="31935" y="0"/>
                      </a:moveTo>
                      <a:cubicBezTo>
                        <a:pt x="31935" y="0"/>
                        <a:pt x="31935" y="5322"/>
                        <a:pt x="31935" y="15967"/>
                      </a:cubicBezTo>
                      <a:cubicBezTo>
                        <a:pt x="31935" y="26612"/>
                        <a:pt x="26612" y="42580"/>
                        <a:pt x="26612" y="53224"/>
                      </a:cubicBezTo>
                      <a:cubicBezTo>
                        <a:pt x="26612" y="58547"/>
                        <a:pt x="21290" y="69192"/>
                        <a:pt x="21290" y="74514"/>
                      </a:cubicBezTo>
                      <a:cubicBezTo>
                        <a:pt x="21290" y="79837"/>
                        <a:pt x="15968" y="85159"/>
                        <a:pt x="10645" y="90482"/>
                      </a:cubicBezTo>
                      <a:cubicBezTo>
                        <a:pt x="5323" y="101126"/>
                        <a:pt x="0" y="106449"/>
                        <a:pt x="0" y="106449"/>
                      </a:cubicBezTo>
                      <a:cubicBezTo>
                        <a:pt x="0" y="106449"/>
                        <a:pt x="0" y="101126"/>
                        <a:pt x="5323" y="90482"/>
                      </a:cubicBezTo>
                      <a:cubicBezTo>
                        <a:pt x="5323" y="79837"/>
                        <a:pt x="10645" y="69192"/>
                        <a:pt x="15968" y="53224"/>
                      </a:cubicBezTo>
                      <a:cubicBezTo>
                        <a:pt x="21290" y="37257"/>
                        <a:pt x="21290" y="26612"/>
                        <a:pt x="26612" y="15967"/>
                      </a:cubicBezTo>
                      <a:cubicBezTo>
                        <a:pt x="31935" y="5322"/>
                        <a:pt x="31935" y="0"/>
                        <a:pt x="31935" y="0"/>
                      </a:cubicBezTo>
                      <a:close/>
                    </a:path>
                  </a:pathLst>
                </a:custGeom>
                <a:solidFill>
                  <a:srgbClr val="C68267"/>
                </a:solidFill>
                <a:ln w="53196"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DC50B39A-6247-465C-9028-980CCB858047}"/>
                    </a:ext>
                  </a:extLst>
                </p:cNvPr>
                <p:cNvSpPr/>
                <p:nvPr/>
              </p:nvSpPr>
              <p:spPr>
                <a:xfrm>
                  <a:off x="3605948" y="6555965"/>
                  <a:ext cx="133061" cy="111771"/>
                </a:xfrm>
                <a:custGeom>
                  <a:avLst/>
                  <a:gdLst>
                    <a:gd name="connsiteX0" fmla="*/ 122416 w 133061"/>
                    <a:gd name="connsiteY0" fmla="*/ 26612 h 111771"/>
                    <a:gd name="connsiteX1" fmla="*/ 117094 w 133061"/>
                    <a:gd name="connsiteY1" fmla="*/ 37257 h 111771"/>
                    <a:gd name="connsiteX2" fmla="*/ 106449 w 133061"/>
                    <a:gd name="connsiteY2" fmla="*/ 63869 h 111771"/>
                    <a:gd name="connsiteX3" fmla="*/ 79837 w 133061"/>
                    <a:gd name="connsiteY3" fmla="*/ 95804 h 111771"/>
                    <a:gd name="connsiteX4" fmla="*/ 69192 w 133061"/>
                    <a:gd name="connsiteY4" fmla="*/ 101126 h 111771"/>
                    <a:gd name="connsiteX5" fmla="*/ 58547 w 133061"/>
                    <a:gd name="connsiteY5" fmla="*/ 106449 h 111771"/>
                    <a:gd name="connsiteX6" fmla="*/ 31935 w 133061"/>
                    <a:gd name="connsiteY6" fmla="*/ 111771 h 111771"/>
                    <a:gd name="connsiteX7" fmla="*/ 26612 w 133061"/>
                    <a:gd name="connsiteY7" fmla="*/ 111771 h 111771"/>
                    <a:gd name="connsiteX8" fmla="*/ 26612 w 133061"/>
                    <a:gd name="connsiteY8" fmla="*/ 111771 h 111771"/>
                    <a:gd name="connsiteX9" fmla="*/ 26612 w 133061"/>
                    <a:gd name="connsiteY9" fmla="*/ 111771 h 111771"/>
                    <a:gd name="connsiteX10" fmla="*/ 26612 w 133061"/>
                    <a:gd name="connsiteY10" fmla="*/ 111771 h 111771"/>
                    <a:gd name="connsiteX11" fmla="*/ 21290 w 133061"/>
                    <a:gd name="connsiteY11" fmla="*/ 111771 h 111771"/>
                    <a:gd name="connsiteX12" fmla="*/ 10645 w 133061"/>
                    <a:gd name="connsiteY12" fmla="*/ 106449 h 111771"/>
                    <a:gd name="connsiteX13" fmla="*/ 0 w 133061"/>
                    <a:gd name="connsiteY13" fmla="*/ 79837 h 111771"/>
                    <a:gd name="connsiteX14" fmla="*/ 5323 w 133061"/>
                    <a:gd name="connsiteY14" fmla="*/ 58547 h 111771"/>
                    <a:gd name="connsiteX15" fmla="*/ 10645 w 133061"/>
                    <a:gd name="connsiteY15" fmla="*/ 37257 h 111771"/>
                    <a:gd name="connsiteX16" fmla="*/ 26612 w 133061"/>
                    <a:gd name="connsiteY16" fmla="*/ 10645 h 111771"/>
                    <a:gd name="connsiteX17" fmla="*/ 31935 w 133061"/>
                    <a:gd name="connsiteY17" fmla="*/ 0 h 111771"/>
                    <a:gd name="connsiteX18" fmla="*/ 26612 w 133061"/>
                    <a:gd name="connsiteY18" fmla="*/ 10645 h 111771"/>
                    <a:gd name="connsiteX19" fmla="*/ 15967 w 133061"/>
                    <a:gd name="connsiteY19" fmla="*/ 37257 h 111771"/>
                    <a:gd name="connsiteX20" fmla="*/ 10645 w 133061"/>
                    <a:gd name="connsiteY20" fmla="*/ 74514 h 111771"/>
                    <a:gd name="connsiteX21" fmla="*/ 21290 w 133061"/>
                    <a:gd name="connsiteY21" fmla="*/ 90482 h 111771"/>
                    <a:gd name="connsiteX22" fmla="*/ 26612 w 133061"/>
                    <a:gd name="connsiteY22" fmla="*/ 90482 h 111771"/>
                    <a:gd name="connsiteX23" fmla="*/ 31935 w 133061"/>
                    <a:gd name="connsiteY23" fmla="*/ 90482 h 111771"/>
                    <a:gd name="connsiteX24" fmla="*/ 37257 w 133061"/>
                    <a:gd name="connsiteY24" fmla="*/ 90482 h 111771"/>
                    <a:gd name="connsiteX25" fmla="*/ 37257 w 133061"/>
                    <a:gd name="connsiteY25" fmla="*/ 90482 h 111771"/>
                    <a:gd name="connsiteX26" fmla="*/ 37257 w 133061"/>
                    <a:gd name="connsiteY26" fmla="*/ 90482 h 111771"/>
                    <a:gd name="connsiteX27" fmla="*/ 37257 w 133061"/>
                    <a:gd name="connsiteY27" fmla="*/ 90482 h 111771"/>
                    <a:gd name="connsiteX28" fmla="*/ 42580 w 133061"/>
                    <a:gd name="connsiteY28" fmla="*/ 90482 h 111771"/>
                    <a:gd name="connsiteX29" fmla="*/ 63870 w 133061"/>
                    <a:gd name="connsiteY29" fmla="*/ 90482 h 111771"/>
                    <a:gd name="connsiteX30" fmla="*/ 74514 w 133061"/>
                    <a:gd name="connsiteY30" fmla="*/ 85159 h 111771"/>
                    <a:gd name="connsiteX31" fmla="*/ 85159 w 133061"/>
                    <a:gd name="connsiteY31" fmla="*/ 79837 h 111771"/>
                    <a:gd name="connsiteX32" fmla="*/ 117094 w 133061"/>
                    <a:gd name="connsiteY32" fmla="*/ 53224 h 111771"/>
                    <a:gd name="connsiteX33" fmla="*/ 133061 w 133061"/>
                    <a:gd name="connsiteY33" fmla="*/ 26612 h 111771"/>
                    <a:gd name="connsiteX34" fmla="*/ 122416 w 133061"/>
                    <a:gd name="connsiteY34" fmla="*/ 26612 h 111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3061" h="111771">
                      <a:moveTo>
                        <a:pt x="122416" y="26612"/>
                      </a:moveTo>
                      <a:cubicBezTo>
                        <a:pt x="122416" y="26612"/>
                        <a:pt x="122416" y="31935"/>
                        <a:pt x="117094" y="37257"/>
                      </a:cubicBezTo>
                      <a:cubicBezTo>
                        <a:pt x="117094" y="42580"/>
                        <a:pt x="111772" y="53224"/>
                        <a:pt x="106449" y="63869"/>
                      </a:cubicBezTo>
                      <a:cubicBezTo>
                        <a:pt x="101127" y="74514"/>
                        <a:pt x="90482" y="85159"/>
                        <a:pt x="79837" y="95804"/>
                      </a:cubicBezTo>
                      <a:cubicBezTo>
                        <a:pt x="74514" y="95804"/>
                        <a:pt x="74514" y="101126"/>
                        <a:pt x="69192" y="101126"/>
                      </a:cubicBezTo>
                      <a:cubicBezTo>
                        <a:pt x="63870" y="101126"/>
                        <a:pt x="63870" y="106449"/>
                        <a:pt x="58547" y="106449"/>
                      </a:cubicBezTo>
                      <a:cubicBezTo>
                        <a:pt x="47902" y="111771"/>
                        <a:pt x="42580" y="111771"/>
                        <a:pt x="31935" y="111771"/>
                      </a:cubicBezTo>
                      <a:lnTo>
                        <a:pt x="26612" y="111771"/>
                      </a:lnTo>
                      <a:lnTo>
                        <a:pt x="26612" y="111771"/>
                      </a:lnTo>
                      <a:lnTo>
                        <a:pt x="26612" y="111771"/>
                      </a:lnTo>
                      <a:lnTo>
                        <a:pt x="26612" y="111771"/>
                      </a:lnTo>
                      <a:lnTo>
                        <a:pt x="21290" y="111771"/>
                      </a:lnTo>
                      <a:cubicBezTo>
                        <a:pt x="15967" y="111771"/>
                        <a:pt x="10645" y="106449"/>
                        <a:pt x="10645" y="106449"/>
                      </a:cubicBezTo>
                      <a:cubicBezTo>
                        <a:pt x="5323" y="101126"/>
                        <a:pt x="0" y="90482"/>
                        <a:pt x="0" y="79837"/>
                      </a:cubicBezTo>
                      <a:cubicBezTo>
                        <a:pt x="0" y="69192"/>
                        <a:pt x="0" y="63869"/>
                        <a:pt x="5323" y="58547"/>
                      </a:cubicBezTo>
                      <a:cubicBezTo>
                        <a:pt x="5323" y="53224"/>
                        <a:pt x="10645" y="47902"/>
                        <a:pt x="10645" y="37257"/>
                      </a:cubicBezTo>
                      <a:cubicBezTo>
                        <a:pt x="15967" y="26612"/>
                        <a:pt x="21290" y="15967"/>
                        <a:pt x="26612" y="10645"/>
                      </a:cubicBezTo>
                      <a:cubicBezTo>
                        <a:pt x="31935" y="5322"/>
                        <a:pt x="31935" y="0"/>
                        <a:pt x="31935" y="0"/>
                      </a:cubicBezTo>
                      <a:cubicBezTo>
                        <a:pt x="31935" y="0"/>
                        <a:pt x="31935" y="5322"/>
                        <a:pt x="26612" y="10645"/>
                      </a:cubicBezTo>
                      <a:cubicBezTo>
                        <a:pt x="21290" y="15967"/>
                        <a:pt x="21290" y="26612"/>
                        <a:pt x="15967" y="37257"/>
                      </a:cubicBezTo>
                      <a:cubicBezTo>
                        <a:pt x="10645" y="47902"/>
                        <a:pt x="10645" y="63869"/>
                        <a:pt x="10645" y="74514"/>
                      </a:cubicBezTo>
                      <a:cubicBezTo>
                        <a:pt x="10645" y="79837"/>
                        <a:pt x="15967" y="85159"/>
                        <a:pt x="21290" y="90482"/>
                      </a:cubicBezTo>
                      <a:cubicBezTo>
                        <a:pt x="21290" y="90482"/>
                        <a:pt x="26612" y="90482"/>
                        <a:pt x="26612" y="90482"/>
                      </a:cubicBezTo>
                      <a:cubicBezTo>
                        <a:pt x="26612" y="90482"/>
                        <a:pt x="31935" y="90482"/>
                        <a:pt x="31935" y="90482"/>
                      </a:cubicBezTo>
                      <a:lnTo>
                        <a:pt x="37257" y="90482"/>
                      </a:lnTo>
                      <a:lnTo>
                        <a:pt x="37257" y="90482"/>
                      </a:lnTo>
                      <a:cubicBezTo>
                        <a:pt x="37257" y="90482"/>
                        <a:pt x="37257" y="90482"/>
                        <a:pt x="37257" y="90482"/>
                      </a:cubicBezTo>
                      <a:lnTo>
                        <a:pt x="37257" y="90482"/>
                      </a:lnTo>
                      <a:lnTo>
                        <a:pt x="42580" y="90482"/>
                      </a:lnTo>
                      <a:cubicBezTo>
                        <a:pt x="47902" y="90482"/>
                        <a:pt x="58547" y="90482"/>
                        <a:pt x="63870" y="90482"/>
                      </a:cubicBezTo>
                      <a:cubicBezTo>
                        <a:pt x="69192" y="90482"/>
                        <a:pt x="69192" y="90482"/>
                        <a:pt x="74514" y="85159"/>
                      </a:cubicBezTo>
                      <a:cubicBezTo>
                        <a:pt x="79837" y="85159"/>
                        <a:pt x="79837" y="79837"/>
                        <a:pt x="85159" y="79837"/>
                      </a:cubicBezTo>
                      <a:cubicBezTo>
                        <a:pt x="95804" y="74514"/>
                        <a:pt x="106449" y="63869"/>
                        <a:pt x="117094" y="53224"/>
                      </a:cubicBezTo>
                      <a:cubicBezTo>
                        <a:pt x="122416" y="42580"/>
                        <a:pt x="127739" y="37257"/>
                        <a:pt x="133061" y="26612"/>
                      </a:cubicBezTo>
                      <a:cubicBezTo>
                        <a:pt x="122416" y="26612"/>
                        <a:pt x="122416" y="26612"/>
                        <a:pt x="122416" y="26612"/>
                      </a:cubicBezTo>
                      <a:close/>
                    </a:path>
                  </a:pathLst>
                </a:custGeom>
                <a:solidFill>
                  <a:srgbClr val="C68267"/>
                </a:solidFill>
                <a:ln w="53196"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6804BBEB-4BE4-49DE-B3D7-80DF358F9B07}"/>
                    </a:ext>
                  </a:extLst>
                </p:cNvPr>
                <p:cNvSpPr/>
                <p:nvPr/>
              </p:nvSpPr>
              <p:spPr>
                <a:xfrm>
                  <a:off x="3669818" y="6492096"/>
                  <a:ext cx="196930" cy="186285"/>
                </a:xfrm>
                <a:custGeom>
                  <a:avLst/>
                  <a:gdLst>
                    <a:gd name="connsiteX0" fmla="*/ 196931 w 196930"/>
                    <a:gd name="connsiteY0" fmla="*/ 0 h 186285"/>
                    <a:gd name="connsiteX1" fmla="*/ 180964 w 196930"/>
                    <a:gd name="connsiteY1" fmla="*/ 42580 h 186285"/>
                    <a:gd name="connsiteX2" fmla="*/ 159674 w 196930"/>
                    <a:gd name="connsiteY2" fmla="*/ 85159 h 186285"/>
                    <a:gd name="connsiteX3" fmla="*/ 127739 w 196930"/>
                    <a:gd name="connsiteY3" fmla="*/ 133061 h 186285"/>
                    <a:gd name="connsiteX4" fmla="*/ 90482 w 196930"/>
                    <a:gd name="connsiteY4" fmla="*/ 170318 h 186285"/>
                    <a:gd name="connsiteX5" fmla="*/ 42580 w 196930"/>
                    <a:gd name="connsiteY5" fmla="*/ 186286 h 186285"/>
                    <a:gd name="connsiteX6" fmla="*/ 31935 w 196930"/>
                    <a:gd name="connsiteY6" fmla="*/ 186286 h 186285"/>
                    <a:gd name="connsiteX7" fmla="*/ 21290 w 196930"/>
                    <a:gd name="connsiteY7" fmla="*/ 180963 h 186285"/>
                    <a:gd name="connsiteX8" fmla="*/ 10645 w 196930"/>
                    <a:gd name="connsiteY8" fmla="*/ 170318 h 186285"/>
                    <a:gd name="connsiteX9" fmla="*/ 0 w 196930"/>
                    <a:gd name="connsiteY9" fmla="*/ 159673 h 186285"/>
                    <a:gd name="connsiteX10" fmla="*/ 10645 w 196930"/>
                    <a:gd name="connsiteY10" fmla="*/ 164996 h 186285"/>
                    <a:gd name="connsiteX11" fmla="*/ 21290 w 196930"/>
                    <a:gd name="connsiteY11" fmla="*/ 170318 h 186285"/>
                    <a:gd name="connsiteX12" fmla="*/ 31935 w 196930"/>
                    <a:gd name="connsiteY12" fmla="*/ 170318 h 186285"/>
                    <a:gd name="connsiteX13" fmla="*/ 42580 w 196930"/>
                    <a:gd name="connsiteY13" fmla="*/ 170318 h 186285"/>
                    <a:gd name="connsiteX14" fmla="*/ 79837 w 196930"/>
                    <a:gd name="connsiteY14" fmla="*/ 154351 h 186285"/>
                    <a:gd name="connsiteX15" fmla="*/ 95804 w 196930"/>
                    <a:gd name="connsiteY15" fmla="*/ 138384 h 186285"/>
                    <a:gd name="connsiteX16" fmla="*/ 111772 w 196930"/>
                    <a:gd name="connsiteY16" fmla="*/ 117094 h 186285"/>
                    <a:gd name="connsiteX17" fmla="*/ 143706 w 196930"/>
                    <a:gd name="connsiteY17" fmla="*/ 74514 h 186285"/>
                    <a:gd name="connsiteX18" fmla="*/ 164996 w 196930"/>
                    <a:gd name="connsiteY18" fmla="*/ 31935 h 186285"/>
                    <a:gd name="connsiteX19" fmla="*/ 196931 w 196930"/>
                    <a:gd name="connsiteY19" fmla="*/ 0 h 18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930" h="186285">
                      <a:moveTo>
                        <a:pt x="196931" y="0"/>
                      </a:moveTo>
                      <a:cubicBezTo>
                        <a:pt x="196931" y="0"/>
                        <a:pt x="191608" y="15967"/>
                        <a:pt x="180964" y="42580"/>
                      </a:cubicBezTo>
                      <a:cubicBezTo>
                        <a:pt x="175641" y="53224"/>
                        <a:pt x="170319" y="69192"/>
                        <a:pt x="159674" y="85159"/>
                      </a:cubicBezTo>
                      <a:cubicBezTo>
                        <a:pt x="149029" y="101126"/>
                        <a:pt x="143706" y="117094"/>
                        <a:pt x="127739" y="133061"/>
                      </a:cubicBezTo>
                      <a:cubicBezTo>
                        <a:pt x="117094" y="149028"/>
                        <a:pt x="101127" y="159673"/>
                        <a:pt x="90482" y="170318"/>
                      </a:cubicBezTo>
                      <a:cubicBezTo>
                        <a:pt x="74514" y="180963"/>
                        <a:pt x="58547" y="186286"/>
                        <a:pt x="42580" y="186286"/>
                      </a:cubicBezTo>
                      <a:cubicBezTo>
                        <a:pt x="37257" y="186286"/>
                        <a:pt x="37257" y="186286"/>
                        <a:pt x="31935" y="186286"/>
                      </a:cubicBezTo>
                      <a:cubicBezTo>
                        <a:pt x="26612" y="186286"/>
                        <a:pt x="26612" y="186286"/>
                        <a:pt x="21290" y="180963"/>
                      </a:cubicBezTo>
                      <a:cubicBezTo>
                        <a:pt x="15967" y="180963"/>
                        <a:pt x="10645" y="175641"/>
                        <a:pt x="10645" y="170318"/>
                      </a:cubicBezTo>
                      <a:cubicBezTo>
                        <a:pt x="5322" y="164996"/>
                        <a:pt x="0" y="159673"/>
                        <a:pt x="0" y="159673"/>
                      </a:cubicBezTo>
                      <a:cubicBezTo>
                        <a:pt x="0" y="159673"/>
                        <a:pt x="5322" y="159673"/>
                        <a:pt x="10645" y="164996"/>
                      </a:cubicBezTo>
                      <a:cubicBezTo>
                        <a:pt x="15967" y="164996"/>
                        <a:pt x="15967" y="170318"/>
                        <a:pt x="21290" y="170318"/>
                      </a:cubicBezTo>
                      <a:cubicBezTo>
                        <a:pt x="21290" y="170318"/>
                        <a:pt x="26612" y="170318"/>
                        <a:pt x="31935" y="170318"/>
                      </a:cubicBezTo>
                      <a:cubicBezTo>
                        <a:pt x="37257" y="170318"/>
                        <a:pt x="37257" y="170318"/>
                        <a:pt x="42580" y="170318"/>
                      </a:cubicBezTo>
                      <a:cubicBezTo>
                        <a:pt x="53225" y="170318"/>
                        <a:pt x="69192" y="164996"/>
                        <a:pt x="79837" y="154351"/>
                      </a:cubicBezTo>
                      <a:cubicBezTo>
                        <a:pt x="85159" y="149028"/>
                        <a:pt x="90482" y="143706"/>
                        <a:pt x="95804" y="138384"/>
                      </a:cubicBezTo>
                      <a:cubicBezTo>
                        <a:pt x="101127" y="133061"/>
                        <a:pt x="106449" y="127739"/>
                        <a:pt x="111772" y="117094"/>
                      </a:cubicBezTo>
                      <a:cubicBezTo>
                        <a:pt x="122416" y="101126"/>
                        <a:pt x="133061" y="90482"/>
                        <a:pt x="143706" y="74514"/>
                      </a:cubicBezTo>
                      <a:cubicBezTo>
                        <a:pt x="154351" y="58547"/>
                        <a:pt x="159674" y="47902"/>
                        <a:pt x="164996" y="31935"/>
                      </a:cubicBezTo>
                      <a:cubicBezTo>
                        <a:pt x="186286" y="15967"/>
                        <a:pt x="196931" y="0"/>
                        <a:pt x="196931" y="0"/>
                      </a:cubicBezTo>
                      <a:close/>
                    </a:path>
                  </a:pathLst>
                </a:custGeom>
                <a:solidFill>
                  <a:srgbClr val="C68267"/>
                </a:solidFill>
                <a:ln w="53196" cap="flat">
                  <a:noFill/>
                  <a:prstDash val="solid"/>
                  <a:miter/>
                </a:ln>
              </p:spPr>
              <p:txBody>
                <a:bodyPr rtlCol="0" anchor="ctr"/>
                <a:lstStyle/>
                <a:p>
                  <a:endParaRPr lang="en-US"/>
                </a:p>
              </p:txBody>
            </p:sp>
            <p:sp>
              <p:nvSpPr>
                <p:cNvPr id="340" name="Freeform: Shape 339">
                  <a:extLst>
                    <a:ext uri="{FF2B5EF4-FFF2-40B4-BE49-F238E27FC236}">
                      <a16:creationId xmlns:a16="http://schemas.microsoft.com/office/drawing/2014/main" id="{835F7EAE-7AAB-4C2D-8258-A6B1A9D279BF}"/>
                    </a:ext>
                  </a:extLst>
                </p:cNvPr>
                <p:cNvSpPr/>
                <p:nvPr/>
              </p:nvSpPr>
              <p:spPr>
                <a:xfrm>
                  <a:off x="3696430" y="6614512"/>
                  <a:ext cx="186285" cy="95803"/>
                </a:xfrm>
                <a:custGeom>
                  <a:avLst/>
                  <a:gdLst>
                    <a:gd name="connsiteX0" fmla="*/ 186286 w 186285"/>
                    <a:gd name="connsiteY0" fmla="*/ 0 h 95803"/>
                    <a:gd name="connsiteX1" fmla="*/ 170319 w 186285"/>
                    <a:gd name="connsiteY1" fmla="*/ 31935 h 95803"/>
                    <a:gd name="connsiteX2" fmla="*/ 159674 w 186285"/>
                    <a:gd name="connsiteY2" fmla="*/ 47902 h 95803"/>
                    <a:gd name="connsiteX3" fmla="*/ 143706 w 186285"/>
                    <a:gd name="connsiteY3" fmla="*/ 63869 h 95803"/>
                    <a:gd name="connsiteX4" fmla="*/ 127739 w 186285"/>
                    <a:gd name="connsiteY4" fmla="*/ 79837 h 95803"/>
                    <a:gd name="connsiteX5" fmla="*/ 106449 w 186285"/>
                    <a:gd name="connsiteY5" fmla="*/ 90482 h 95803"/>
                    <a:gd name="connsiteX6" fmla="*/ 85159 w 186285"/>
                    <a:gd name="connsiteY6" fmla="*/ 95804 h 95803"/>
                    <a:gd name="connsiteX7" fmla="*/ 63870 w 186285"/>
                    <a:gd name="connsiteY7" fmla="*/ 95804 h 95803"/>
                    <a:gd name="connsiteX8" fmla="*/ 53225 w 186285"/>
                    <a:gd name="connsiteY8" fmla="*/ 95804 h 95803"/>
                    <a:gd name="connsiteX9" fmla="*/ 42580 w 186285"/>
                    <a:gd name="connsiteY9" fmla="*/ 90482 h 95803"/>
                    <a:gd name="connsiteX10" fmla="*/ 31935 w 186285"/>
                    <a:gd name="connsiteY10" fmla="*/ 85159 h 95803"/>
                    <a:gd name="connsiteX11" fmla="*/ 26612 w 186285"/>
                    <a:gd name="connsiteY11" fmla="*/ 79837 h 95803"/>
                    <a:gd name="connsiteX12" fmla="*/ 15967 w 186285"/>
                    <a:gd name="connsiteY12" fmla="*/ 69192 h 95803"/>
                    <a:gd name="connsiteX13" fmla="*/ 5322 w 186285"/>
                    <a:gd name="connsiteY13" fmla="*/ 58547 h 95803"/>
                    <a:gd name="connsiteX14" fmla="*/ 0 w 186285"/>
                    <a:gd name="connsiteY14" fmla="*/ 53224 h 95803"/>
                    <a:gd name="connsiteX15" fmla="*/ 10645 w 186285"/>
                    <a:gd name="connsiteY15" fmla="*/ 58547 h 95803"/>
                    <a:gd name="connsiteX16" fmla="*/ 21290 w 186285"/>
                    <a:gd name="connsiteY16" fmla="*/ 63869 h 95803"/>
                    <a:gd name="connsiteX17" fmla="*/ 31935 w 186285"/>
                    <a:gd name="connsiteY17" fmla="*/ 69192 h 95803"/>
                    <a:gd name="connsiteX18" fmla="*/ 37257 w 186285"/>
                    <a:gd name="connsiteY18" fmla="*/ 74514 h 95803"/>
                    <a:gd name="connsiteX19" fmla="*/ 47902 w 186285"/>
                    <a:gd name="connsiteY19" fmla="*/ 74514 h 95803"/>
                    <a:gd name="connsiteX20" fmla="*/ 58547 w 186285"/>
                    <a:gd name="connsiteY20" fmla="*/ 74514 h 95803"/>
                    <a:gd name="connsiteX21" fmla="*/ 69192 w 186285"/>
                    <a:gd name="connsiteY21" fmla="*/ 74514 h 95803"/>
                    <a:gd name="connsiteX22" fmla="*/ 90482 w 186285"/>
                    <a:gd name="connsiteY22" fmla="*/ 74514 h 95803"/>
                    <a:gd name="connsiteX23" fmla="*/ 111772 w 186285"/>
                    <a:gd name="connsiteY23" fmla="*/ 69192 h 95803"/>
                    <a:gd name="connsiteX24" fmla="*/ 127739 w 186285"/>
                    <a:gd name="connsiteY24" fmla="*/ 58547 h 95803"/>
                    <a:gd name="connsiteX25" fmla="*/ 143706 w 186285"/>
                    <a:gd name="connsiteY25" fmla="*/ 47902 h 95803"/>
                    <a:gd name="connsiteX26" fmla="*/ 170319 w 186285"/>
                    <a:gd name="connsiteY26" fmla="*/ 21290 h 95803"/>
                    <a:gd name="connsiteX27" fmla="*/ 186286 w 186285"/>
                    <a:gd name="connsiteY27" fmla="*/ 0 h 9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6285" h="95803">
                      <a:moveTo>
                        <a:pt x="186286" y="0"/>
                      </a:moveTo>
                      <a:cubicBezTo>
                        <a:pt x="186286" y="0"/>
                        <a:pt x="180964" y="15967"/>
                        <a:pt x="170319" y="31935"/>
                      </a:cubicBezTo>
                      <a:cubicBezTo>
                        <a:pt x="164996" y="37257"/>
                        <a:pt x="164996" y="42580"/>
                        <a:pt x="159674" y="47902"/>
                      </a:cubicBezTo>
                      <a:cubicBezTo>
                        <a:pt x="154351" y="53224"/>
                        <a:pt x="149029" y="58547"/>
                        <a:pt x="143706" y="63869"/>
                      </a:cubicBezTo>
                      <a:cubicBezTo>
                        <a:pt x="138384" y="69192"/>
                        <a:pt x="133061" y="74514"/>
                        <a:pt x="127739" y="79837"/>
                      </a:cubicBezTo>
                      <a:cubicBezTo>
                        <a:pt x="122416" y="85159"/>
                        <a:pt x="117094" y="85159"/>
                        <a:pt x="106449" y="90482"/>
                      </a:cubicBezTo>
                      <a:cubicBezTo>
                        <a:pt x="101127" y="95804"/>
                        <a:pt x="90482" y="95804"/>
                        <a:pt x="85159" y="95804"/>
                      </a:cubicBezTo>
                      <a:cubicBezTo>
                        <a:pt x="79837" y="95804"/>
                        <a:pt x="69192" y="95804"/>
                        <a:pt x="63870" y="95804"/>
                      </a:cubicBezTo>
                      <a:cubicBezTo>
                        <a:pt x="58547" y="95804"/>
                        <a:pt x="58547" y="95804"/>
                        <a:pt x="53225" y="95804"/>
                      </a:cubicBezTo>
                      <a:cubicBezTo>
                        <a:pt x="47902" y="95804"/>
                        <a:pt x="47902" y="95804"/>
                        <a:pt x="42580" y="90482"/>
                      </a:cubicBezTo>
                      <a:cubicBezTo>
                        <a:pt x="37257" y="90482"/>
                        <a:pt x="37257" y="90482"/>
                        <a:pt x="31935" y="85159"/>
                      </a:cubicBezTo>
                      <a:cubicBezTo>
                        <a:pt x="31935" y="85159"/>
                        <a:pt x="26612" y="79837"/>
                        <a:pt x="26612" y="79837"/>
                      </a:cubicBezTo>
                      <a:cubicBezTo>
                        <a:pt x="21290" y="74514"/>
                        <a:pt x="15967" y="74514"/>
                        <a:pt x="15967" y="69192"/>
                      </a:cubicBezTo>
                      <a:cubicBezTo>
                        <a:pt x="10645" y="63869"/>
                        <a:pt x="10645" y="63869"/>
                        <a:pt x="5322" y="58547"/>
                      </a:cubicBezTo>
                      <a:cubicBezTo>
                        <a:pt x="5322" y="58547"/>
                        <a:pt x="0" y="53224"/>
                        <a:pt x="0" y="53224"/>
                      </a:cubicBezTo>
                      <a:cubicBezTo>
                        <a:pt x="0" y="53224"/>
                        <a:pt x="5322" y="53224"/>
                        <a:pt x="10645" y="58547"/>
                      </a:cubicBezTo>
                      <a:cubicBezTo>
                        <a:pt x="10645" y="58547"/>
                        <a:pt x="15967" y="63869"/>
                        <a:pt x="21290" y="63869"/>
                      </a:cubicBezTo>
                      <a:cubicBezTo>
                        <a:pt x="26612" y="63869"/>
                        <a:pt x="31935" y="69192"/>
                        <a:pt x="31935" y="69192"/>
                      </a:cubicBezTo>
                      <a:cubicBezTo>
                        <a:pt x="31935" y="69192"/>
                        <a:pt x="37257" y="69192"/>
                        <a:pt x="37257" y="74514"/>
                      </a:cubicBezTo>
                      <a:cubicBezTo>
                        <a:pt x="42580" y="74514"/>
                        <a:pt x="42580" y="74514"/>
                        <a:pt x="47902" y="74514"/>
                      </a:cubicBezTo>
                      <a:cubicBezTo>
                        <a:pt x="53225" y="74514"/>
                        <a:pt x="53225" y="74514"/>
                        <a:pt x="58547" y="74514"/>
                      </a:cubicBezTo>
                      <a:cubicBezTo>
                        <a:pt x="63870" y="74514"/>
                        <a:pt x="63870" y="74514"/>
                        <a:pt x="69192" y="74514"/>
                      </a:cubicBezTo>
                      <a:cubicBezTo>
                        <a:pt x="74514" y="74514"/>
                        <a:pt x="79837" y="74514"/>
                        <a:pt x="90482" y="74514"/>
                      </a:cubicBezTo>
                      <a:cubicBezTo>
                        <a:pt x="95804" y="74514"/>
                        <a:pt x="101127" y="69192"/>
                        <a:pt x="111772" y="69192"/>
                      </a:cubicBezTo>
                      <a:cubicBezTo>
                        <a:pt x="117094" y="63869"/>
                        <a:pt x="122416" y="63869"/>
                        <a:pt x="127739" y="58547"/>
                      </a:cubicBezTo>
                      <a:cubicBezTo>
                        <a:pt x="133061" y="53224"/>
                        <a:pt x="138384" y="53224"/>
                        <a:pt x="143706" y="47902"/>
                      </a:cubicBezTo>
                      <a:cubicBezTo>
                        <a:pt x="154351" y="37257"/>
                        <a:pt x="164996" y="31935"/>
                        <a:pt x="170319" y="21290"/>
                      </a:cubicBezTo>
                      <a:cubicBezTo>
                        <a:pt x="180964" y="10645"/>
                        <a:pt x="186286" y="0"/>
                        <a:pt x="186286" y="0"/>
                      </a:cubicBezTo>
                      <a:close/>
                    </a:path>
                  </a:pathLst>
                </a:custGeom>
                <a:solidFill>
                  <a:srgbClr val="C68267"/>
                </a:solidFill>
                <a:ln w="53196" cap="flat">
                  <a:noFill/>
                  <a:prstDash val="solid"/>
                  <a:miter/>
                </a:ln>
              </p:spPr>
              <p:txBody>
                <a:bodyPr rtlCol="0" anchor="ctr"/>
                <a:lstStyle/>
                <a:p>
                  <a:endParaRPr lang="en-US"/>
                </a:p>
              </p:txBody>
            </p:sp>
            <p:sp>
              <p:nvSpPr>
                <p:cNvPr id="341" name="Freeform: Shape 340">
                  <a:extLst>
                    <a:ext uri="{FF2B5EF4-FFF2-40B4-BE49-F238E27FC236}">
                      <a16:creationId xmlns:a16="http://schemas.microsoft.com/office/drawing/2014/main" id="{CC6C1B9A-5996-4967-87A3-F94A092746CC}"/>
                    </a:ext>
                  </a:extLst>
                </p:cNvPr>
                <p:cNvSpPr/>
                <p:nvPr/>
              </p:nvSpPr>
              <p:spPr>
                <a:xfrm>
                  <a:off x="3680463" y="6390969"/>
                  <a:ext cx="21289" cy="47902"/>
                </a:xfrm>
                <a:custGeom>
                  <a:avLst/>
                  <a:gdLst>
                    <a:gd name="connsiteX0" fmla="*/ 21290 w 21289"/>
                    <a:gd name="connsiteY0" fmla="*/ 0 h 47902"/>
                    <a:gd name="connsiteX1" fmla="*/ 21290 w 21289"/>
                    <a:gd name="connsiteY1" fmla="*/ 10645 h 47902"/>
                    <a:gd name="connsiteX2" fmla="*/ 15967 w 21289"/>
                    <a:gd name="connsiteY2" fmla="*/ 26612 h 47902"/>
                    <a:gd name="connsiteX3" fmla="*/ 5322 w 21289"/>
                    <a:gd name="connsiteY3" fmla="*/ 42580 h 47902"/>
                    <a:gd name="connsiteX4" fmla="*/ 0 w 21289"/>
                    <a:gd name="connsiteY4" fmla="*/ 47902 h 47902"/>
                    <a:gd name="connsiteX5" fmla="*/ 0 w 21289"/>
                    <a:gd name="connsiteY5" fmla="*/ 37257 h 47902"/>
                    <a:gd name="connsiteX6" fmla="*/ 5322 w 21289"/>
                    <a:gd name="connsiteY6" fmla="*/ 21290 h 47902"/>
                    <a:gd name="connsiteX7" fmla="*/ 15967 w 21289"/>
                    <a:gd name="connsiteY7" fmla="*/ 5322 h 47902"/>
                    <a:gd name="connsiteX8" fmla="*/ 21290 w 21289"/>
                    <a:gd name="connsiteY8" fmla="*/ 0 h 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89" h="47902">
                      <a:moveTo>
                        <a:pt x="21290" y="0"/>
                      </a:moveTo>
                      <a:cubicBezTo>
                        <a:pt x="21290" y="0"/>
                        <a:pt x="21290" y="5322"/>
                        <a:pt x="21290" y="10645"/>
                      </a:cubicBezTo>
                      <a:cubicBezTo>
                        <a:pt x="21290" y="15967"/>
                        <a:pt x="21290" y="21290"/>
                        <a:pt x="15967" y="26612"/>
                      </a:cubicBezTo>
                      <a:cubicBezTo>
                        <a:pt x="10645" y="31935"/>
                        <a:pt x="10645" y="37257"/>
                        <a:pt x="5322" y="42580"/>
                      </a:cubicBezTo>
                      <a:cubicBezTo>
                        <a:pt x="0" y="47902"/>
                        <a:pt x="0" y="47902"/>
                        <a:pt x="0" y="47902"/>
                      </a:cubicBezTo>
                      <a:cubicBezTo>
                        <a:pt x="0" y="47902"/>
                        <a:pt x="0" y="42580"/>
                        <a:pt x="0" y="37257"/>
                      </a:cubicBezTo>
                      <a:cubicBezTo>
                        <a:pt x="0" y="31935"/>
                        <a:pt x="0" y="26612"/>
                        <a:pt x="5322" y="21290"/>
                      </a:cubicBezTo>
                      <a:cubicBezTo>
                        <a:pt x="10645" y="15967"/>
                        <a:pt x="10645" y="10645"/>
                        <a:pt x="15967" y="5322"/>
                      </a:cubicBezTo>
                      <a:cubicBezTo>
                        <a:pt x="15967" y="0"/>
                        <a:pt x="21290" y="0"/>
                        <a:pt x="21290" y="0"/>
                      </a:cubicBezTo>
                      <a:close/>
                    </a:path>
                  </a:pathLst>
                </a:custGeom>
                <a:solidFill>
                  <a:srgbClr val="C68267"/>
                </a:solidFill>
                <a:ln w="53196"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130B805B-949B-474F-91A0-0B29DC737EAC}"/>
                    </a:ext>
                  </a:extLst>
                </p:cNvPr>
                <p:cNvSpPr/>
                <p:nvPr/>
              </p:nvSpPr>
              <p:spPr>
                <a:xfrm>
                  <a:off x="3435630" y="6566610"/>
                  <a:ext cx="21289" cy="47901"/>
                </a:xfrm>
                <a:custGeom>
                  <a:avLst/>
                  <a:gdLst>
                    <a:gd name="connsiteX0" fmla="*/ 0 w 21289"/>
                    <a:gd name="connsiteY0" fmla="*/ 0 h 47901"/>
                    <a:gd name="connsiteX1" fmla="*/ 0 w 21289"/>
                    <a:gd name="connsiteY1" fmla="*/ 0 h 47901"/>
                    <a:gd name="connsiteX2" fmla="*/ 5323 w 21289"/>
                    <a:gd name="connsiteY2" fmla="*/ 5322 h 47901"/>
                    <a:gd name="connsiteX3" fmla="*/ 15968 w 21289"/>
                    <a:gd name="connsiteY3" fmla="*/ 21290 h 47901"/>
                    <a:gd name="connsiteX4" fmla="*/ 21290 w 21289"/>
                    <a:gd name="connsiteY4" fmla="*/ 37257 h 47901"/>
                    <a:gd name="connsiteX5" fmla="*/ 21290 w 21289"/>
                    <a:gd name="connsiteY5" fmla="*/ 47902 h 47901"/>
                    <a:gd name="connsiteX6" fmla="*/ 15968 w 21289"/>
                    <a:gd name="connsiteY6" fmla="*/ 42580 h 47901"/>
                    <a:gd name="connsiteX7" fmla="*/ 10645 w 21289"/>
                    <a:gd name="connsiteY7" fmla="*/ 37257 h 47901"/>
                    <a:gd name="connsiteX8" fmla="*/ 5323 w 21289"/>
                    <a:gd name="connsiteY8" fmla="*/ 26612 h 47901"/>
                    <a:gd name="connsiteX9" fmla="*/ 0 w 21289"/>
                    <a:gd name="connsiteY9" fmla="*/ 5322 h 47901"/>
                    <a:gd name="connsiteX10" fmla="*/ 0 w 21289"/>
                    <a:gd name="connsiteY10" fmla="*/ 0 h 47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89" h="47901">
                      <a:moveTo>
                        <a:pt x="0" y="0"/>
                      </a:moveTo>
                      <a:cubicBezTo>
                        <a:pt x="0" y="0"/>
                        <a:pt x="0" y="5322"/>
                        <a:pt x="0" y="0"/>
                      </a:cubicBezTo>
                      <a:cubicBezTo>
                        <a:pt x="0" y="5322"/>
                        <a:pt x="5323" y="5322"/>
                        <a:pt x="5323" y="5322"/>
                      </a:cubicBezTo>
                      <a:cubicBezTo>
                        <a:pt x="10645" y="10645"/>
                        <a:pt x="10645" y="15967"/>
                        <a:pt x="15968" y="21290"/>
                      </a:cubicBezTo>
                      <a:cubicBezTo>
                        <a:pt x="15968" y="26612"/>
                        <a:pt x="21290" y="31935"/>
                        <a:pt x="21290" y="37257"/>
                      </a:cubicBezTo>
                      <a:cubicBezTo>
                        <a:pt x="21290" y="42580"/>
                        <a:pt x="21290" y="47902"/>
                        <a:pt x="21290" y="47902"/>
                      </a:cubicBezTo>
                      <a:cubicBezTo>
                        <a:pt x="21290" y="47902"/>
                        <a:pt x="15968" y="47902"/>
                        <a:pt x="15968" y="42580"/>
                      </a:cubicBezTo>
                      <a:cubicBezTo>
                        <a:pt x="15968" y="42580"/>
                        <a:pt x="10645" y="37257"/>
                        <a:pt x="10645" y="37257"/>
                      </a:cubicBezTo>
                      <a:cubicBezTo>
                        <a:pt x="10645" y="31935"/>
                        <a:pt x="5323" y="31935"/>
                        <a:pt x="5323" y="26612"/>
                      </a:cubicBezTo>
                      <a:cubicBezTo>
                        <a:pt x="0" y="21290"/>
                        <a:pt x="0" y="10645"/>
                        <a:pt x="0" y="5322"/>
                      </a:cubicBezTo>
                      <a:cubicBezTo>
                        <a:pt x="0" y="5322"/>
                        <a:pt x="0" y="0"/>
                        <a:pt x="0" y="0"/>
                      </a:cubicBezTo>
                      <a:close/>
                    </a:path>
                  </a:pathLst>
                </a:custGeom>
                <a:solidFill>
                  <a:srgbClr val="C68267"/>
                </a:solidFill>
                <a:ln w="53196" cap="flat">
                  <a:noFill/>
                  <a:prstDash val="solid"/>
                  <a:miter/>
                </a:ln>
              </p:spPr>
              <p:txBody>
                <a:bodyPr rtlCol="0" anchor="ctr"/>
                <a:lstStyle/>
                <a:p>
                  <a:endParaRPr lang="en-US"/>
                </a:p>
              </p:txBody>
            </p:sp>
          </p:grpSp>
          <p:sp>
            <p:nvSpPr>
              <p:cNvPr id="343" name="Freeform: Shape 342">
                <a:extLst>
                  <a:ext uri="{FF2B5EF4-FFF2-40B4-BE49-F238E27FC236}">
                    <a16:creationId xmlns:a16="http://schemas.microsoft.com/office/drawing/2014/main" id="{2D287B4B-C919-4C30-B6DA-AFE08173671F}"/>
                  </a:ext>
                </a:extLst>
              </p:cNvPr>
              <p:cNvSpPr/>
              <p:nvPr/>
            </p:nvSpPr>
            <p:spPr>
              <a:xfrm>
                <a:off x="2902550" y="6641270"/>
                <a:ext cx="540165" cy="439080"/>
              </a:xfrm>
              <a:custGeom>
                <a:avLst/>
                <a:gdLst>
                  <a:gd name="connsiteX0" fmla="*/ 479855 w 540165"/>
                  <a:gd name="connsiteY0" fmla="*/ 5177 h 439080"/>
                  <a:gd name="connsiteX1" fmla="*/ 75349 w 540165"/>
                  <a:gd name="connsiteY1" fmla="*/ 265976 h 439080"/>
                  <a:gd name="connsiteX2" fmla="*/ 32769 w 540165"/>
                  <a:gd name="connsiteY2" fmla="*/ 436295 h 439080"/>
                  <a:gd name="connsiteX3" fmla="*/ 431953 w 540165"/>
                  <a:gd name="connsiteY3" fmla="*/ 191462 h 439080"/>
                  <a:gd name="connsiteX4" fmla="*/ 479855 w 540165"/>
                  <a:gd name="connsiteY4" fmla="*/ 5177 h 43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165" h="439080">
                    <a:moveTo>
                      <a:pt x="479855" y="5177"/>
                    </a:moveTo>
                    <a:cubicBezTo>
                      <a:pt x="479855" y="5177"/>
                      <a:pt x="197765" y="186140"/>
                      <a:pt x="75349" y="265976"/>
                    </a:cubicBezTo>
                    <a:cubicBezTo>
                      <a:pt x="-31100" y="329846"/>
                      <a:pt x="-4488" y="409682"/>
                      <a:pt x="32769" y="436295"/>
                    </a:cubicBezTo>
                    <a:cubicBezTo>
                      <a:pt x="70026" y="462907"/>
                      <a:pt x="288247" y="292589"/>
                      <a:pt x="431953" y="191462"/>
                    </a:cubicBezTo>
                    <a:cubicBezTo>
                      <a:pt x="575660" y="95658"/>
                      <a:pt x="559692" y="-26758"/>
                      <a:pt x="479855" y="5177"/>
                    </a:cubicBezTo>
                    <a:close/>
                  </a:path>
                </a:pathLst>
              </a:custGeom>
              <a:noFill/>
              <a:ln w="53196" cap="flat">
                <a:noFill/>
                <a:prstDash val="solid"/>
                <a:miter/>
              </a:ln>
            </p:spPr>
            <p:txBody>
              <a:bodyPr rtlCol="0" anchor="ctr"/>
              <a:lstStyle/>
              <a:p>
                <a:endParaRPr lang="en-US"/>
              </a:p>
            </p:txBody>
          </p:sp>
          <p:grpSp>
            <p:nvGrpSpPr>
              <p:cNvPr id="344" name="Graphic 19">
                <a:extLst>
                  <a:ext uri="{FF2B5EF4-FFF2-40B4-BE49-F238E27FC236}">
                    <a16:creationId xmlns:a16="http://schemas.microsoft.com/office/drawing/2014/main" id="{0EEE9A57-C48B-4652-9DC1-C2AAEA1ED454}"/>
                  </a:ext>
                </a:extLst>
              </p:cNvPr>
              <p:cNvGrpSpPr/>
              <p:nvPr/>
            </p:nvGrpSpPr>
            <p:grpSpPr>
              <a:xfrm>
                <a:off x="2860541" y="6316163"/>
                <a:ext cx="1032820" cy="878495"/>
                <a:chOff x="2860541" y="6316163"/>
                <a:chExt cx="1032820" cy="878495"/>
              </a:xfrm>
            </p:grpSpPr>
            <p:sp>
              <p:nvSpPr>
                <p:cNvPr id="345" name="Freeform: Shape 344">
                  <a:extLst>
                    <a:ext uri="{FF2B5EF4-FFF2-40B4-BE49-F238E27FC236}">
                      <a16:creationId xmlns:a16="http://schemas.microsoft.com/office/drawing/2014/main" id="{96092ADA-F288-471A-A4E0-5413D3F2F6D1}"/>
                    </a:ext>
                  </a:extLst>
                </p:cNvPr>
                <p:cNvSpPr/>
                <p:nvPr/>
              </p:nvSpPr>
              <p:spPr>
                <a:xfrm>
                  <a:off x="2902550" y="6641270"/>
                  <a:ext cx="540165" cy="439080"/>
                </a:xfrm>
                <a:custGeom>
                  <a:avLst/>
                  <a:gdLst>
                    <a:gd name="connsiteX0" fmla="*/ 479855 w 540165"/>
                    <a:gd name="connsiteY0" fmla="*/ 5177 h 439080"/>
                    <a:gd name="connsiteX1" fmla="*/ 75349 w 540165"/>
                    <a:gd name="connsiteY1" fmla="*/ 265976 h 439080"/>
                    <a:gd name="connsiteX2" fmla="*/ 32769 w 540165"/>
                    <a:gd name="connsiteY2" fmla="*/ 436295 h 439080"/>
                    <a:gd name="connsiteX3" fmla="*/ 431953 w 540165"/>
                    <a:gd name="connsiteY3" fmla="*/ 191462 h 439080"/>
                    <a:gd name="connsiteX4" fmla="*/ 479855 w 540165"/>
                    <a:gd name="connsiteY4" fmla="*/ 5177 h 43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165" h="439080">
                      <a:moveTo>
                        <a:pt x="479855" y="5177"/>
                      </a:moveTo>
                      <a:cubicBezTo>
                        <a:pt x="479855" y="5177"/>
                        <a:pt x="197765" y="186140"/>
                        <a:pt x="75349" y="265976"/>
                      </a:cubicBezTo>
                      <a:cubicBezTo>
                        <a:pt x="-31100" y="329846"/>
                        <a:pt x="-4488" y="409682"/>
                        <a:pt x="32769" y="436295"/>
                      </a:cubicBezTo>
                      <a:cubicBezTo>
                        <a:pt x="70026" y="462907"/>
                        <a:pt x="288247" y="292589"/>
                        <a:pt x="431953" y="191462"/>
                      </a:cubicBezTo>
                      <a:cubicBezTo>
                        <a:pt x="575660" y="95658"/>
                        <a:pt x="559692" y="-26758"/>
                        <a:pt x="479855" y="5177"/>
                      </a:cubicBezTo>
                      <a:close/>
                    </a:path>
                  </a:pathLst>
                </a:custGeom>
                <a:noFill/>
                <a:ln w="53196"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0658CC8B-FD8D-4A62-AA0C-87D6FE31A329}"/>
                    </a:ext>
                  </a:extLst>
                </p:cNvPr>
                <p:cNvSpPr/>
                <p:nvPr/>
              </p:nvSpPr>
              <p:spPr>
                <a:xfrm>
                  <a:off x="3629193" y="6566610"/>
                  <a:ext cx="93849" cy="70372"/>
                </a:xfrm>
                <a:custGeom>
                  <a:avLst/>
                  <a:gdLst>
                    <a:gd name="connsiteX0" fmla="*/ 29980 w 93849"/>
                    <a:gd name="connsiteY0" fmla="*/ 0 h 70372"/>
                    <a:gd name="connsiteX1" fmla="*/ 3367 w 93849"/>
                    <a:gd name="connsiteY1" fmla="*/ 37257 h 70372"/>
                    <a:gd name="connsiteX2" fmla="*/ 93849 w 93849"/>
                    <a:gd name="connsiteY2" fmla="*/ 10645 h 70372"/>
                    <a:gd name="connsiteX3" fmla="*/ 29980 w 93849"/>
                    <a:gd name="connsiteY3" fmla="*/ 0 h 70372"/>
                  </a:gdLst>
                  <a:ahLst/>
                  <a:cxnLst>
                    <a:cxn ang="0">
                      <a:pos x="connsiteX0" y="connsiteY0"/>
                    </a:cxn>
                    <a:cxn ang="0">
                      <a:pos x="connsiteX1" y="connsiteY1"/>
                    </a:cxn>
                    <a:cxn ang="0">
                      <a:pos x="connsiteX2" y="connsiteY2"/>
                    </a:cxn>
                    <a:cxn ang="0">
                      <a:pos x="connsiteX3" y="connsiteY3"/>
                    </a:cxn>
                  </a:cxnLst>
                  <a:rect l="l" t="t" r="r" b="b"/>
                  <a:pathLst>
                    <a:path w="93849" h="70372">
                      <a:moveTo>
                        <a:pt x="29980" y="0"/>
                      </a:moveTo>
                      <a:cubicBezTo>
                        <a:pt x="29980" y="0"/>
                        <a:pt x="19335" y="15967"/>
                        <a:pt x="3367" y="37257"/>
                      </a:cubicBezTo>
                      <a:cubicBezTo>
                        <a:pt x="-12600" y="58547"/>
                        <a:pt x="29980" y="111771"/>
                        <a:pt x="93849" y="10645"/>
                      </a:cubicBezTo>
                      <a:cubicBezTo>
                        <a:pt x="56592" y="21290"/>
                        <a:pt x="29980" y="0"/>
                        <a:pt x="29980" y="0"/>
                      </a:cubicBezTo>
                      <a:close/>
                    </a:path>
                  </a:pathLst>
                </a:custGeom>
                <a:noFill/>
                <a:ln w="53196"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224628D3-96E7-40AD-81FD-67982FA7FC7C}"/>
                    </a:ext>
                  </a:extLst>
                </p:cNvPr>
                <p:cNvSpPr/>
                <p:nvPr/>
              </p:nvSpPr>
              <p:spPr>
                <a:xfrm>
                  <a:off x="2860541" y="6316163"/>
                  <a:ext cx="1032820" cy="878495"/>
                </a:xfrm>
                <a:custGeom>
                  <a:avLst/>
                  <a:gdLst>
                    <a:gd name="connsiteX0" fmla="*/ 1027498 w 1032820"/>
                    <a:gd name="connsiteY0" fmla="*/ 298349 h 878495"/>
                    <a:gd name="connsiteX1" fmla="*/ 942339 w 1032820"/>
                    <a:gd name="connsiteY1" fmla="*/ 330284 h 878495"/>
                    <a:gd name="connsiteX2" fmla="*/ 1032821 w 1032820"/>
                    <a:gd name="connsiteY2" fmla="*/ 186578 h 878495"/>
                    <a:gd name="connsiteX3" fmla="*/ 1016853 w 1032820"/>
                    <a:gd name="connsiteY3" fmla="*/ 175933 h 878495"/>
                    <a:gd name="connsiteX4" fmla="*/ 915726 w 1032820"/>
                    <a:gd name="connsiteY4" fmla="*/ 319639 h 878495"/>
                    <a:gd name="connsiteX5" fmla="*/ 899759 w 1032820"/>
                    <a:gd name="connsiteY5" fmla="*/ 266414 h 878495"/>
                    <a:gd name="connsiteX6" fmla="*/ 963629 w 1032820"/>
                    <a:gd name="connsiteY6" fmla="*/ 117386 h 878495"/>
                    <a:gd name="connsiteX7" fmla="*/ 974273 w 1032820"/>
                    <a:gd name="connsiteY7" fmla="*/ 101419 h 878495"/>
                    <a:gd name="connsiteX8" fmla="*/ 937016 w 1032820"/>
                    <a:gd name="connsiteY8" fmla="*/ 96096 h 878495"/>
                    <a:gd name="connsiteX9" fmla="*/ 937016 w 1032820"/>
                    <a:gd name="connsiteY9" fmla="*/ 85451 h 878495"/>
                    <a:gd name="connsiteX10" fmla="*/ 873147 w 1032820"/>
                    <a:gd name="connsiteY10" fmla="*/ 149321 h 878495"/>
                    <a:gd name="connsiteX11" fmla="*/ 878469 w 1032820"/>
                    <a:gd name="connsiteY11" fmla="*/ 42872 h 878495"/>
                    <a:gd name="connsiteX12" fmla="*/ 905082 w 1032820"/>
                    <a:gd name="connsiteY12" fmla="*/ 10937 h 878495"/>
                    <a:gd name="connsiteX13" fmla="*/ 889114 w 1032820"/>
                    <a:gd name="connsiteY13" fmla="*/ 292 h 878495"/>
                    <a:gd name="connsiteX14" fmla="*/ 756053 w 1032820"/>
                    <a:gd name="connsiteY14" fmla="*/ 64161 h 878495"/>
                    <a:gd name="connsiteX15" fmla="*/ 729440 w 1032820"/>
                    <a:gd name="connsiteY15" fmla="*/ 64161 h 878495"/>
                    <a:gd name="connsiteX16" fmla="*/ 814600 w 1032820"/>
                    <a:gd name="connsiteY16" fmla="*/ 112063 h 878495"/>
                    <a:gd name="connsiteX17" fmla="*/ 857180 w 1032820"/>
                    <a:gd name="connsiteY17" fmla="*/ 223835 h 878495"/>
                    <a:gd name="connsiteX18" fmla="*/ 740085 w 1032820"/>
                    <a:gd name="connsiteY18" fmla="*/ 175933 h 878495"/>
                    <a:gd name="connsiteX19" fmla="*/ 686861 w 1032820"/>
                    <a:gd name="connsiteY19" fmla="*/ 293027 h 878495"/>
                    <a:gd name="connsiteX20" fmla="*/ 612346 w 1032820"/>
                    <a:gd name="connsiteY20" fmla="*/ 154643 h 878495"/>
                    <a:gd name="connsiteX21" fmla="*/ 591057 w 1032820"/>
                    <a:gd name="connsiteY21" fmla="*/ 250447 h 878495"/>
                    <a:gd name="connsiteX22" fmla="*/ 10909 w 1032820"/>
                    <a:gd name="connsiteY22" fmla="*/ 633663 h 878495"/>
                    <a:gd name="connsiteX23" fmla="*/ 64133 w 1032820"/>
                    <a:gd name="connsiteY23" fmla="*/ 878496 h 878495"/>
                    <a:gd name="connsiteX24" fmla="*/ 622991 w 1032820"/>
                    <a:gd name="connsiteY24" fmla="*/ 463345 h 878495"/>
                    <a:gd name="connsiteX25" fmla="*/ 729440 w 1032820"/>
                    <a:gd name="connsiteY25" fmla="*/ 516569 h 878495"/>
                    <a:gd name="connsiteX26" fmla="*/ 862502 w 1032820"/>
                    <a:gd name="connsiteY26" fmla="*/ 420765 h 878495"/>
                    <a:gd name="connsiteX27" fmla="*/ 915726 w 1032820"/>
                    <a:gd name="connsiteY27" fmla="*/ 447378 h 878495"/>
                    <a:gd name="connsiteX28" fmla="*/ 926371 w 1032820"/>
                    <a:gd name="connsiteY28" fmla="*/ 447378 h 878495"/>
                    <a:gd name="connsiteX29" fmla="*/ 931694 w 1032820"/>
                    <a:gd name="connsiteY29" fmla="*/ 404798 h 878495"/>
                    <a:gd name="connsiteX30" fmla="*/ 974273 w 1032820"/>
                    <a:gd name="connsiteY30" fmla="*/ 388831 h 878495"/>
                    <a:gd name="connsiteX31" fmla="*/ 1027498 w 1032820"/>
                    <a:gd name="connsiteY31" fmla="*/ 335606 h 878495"/>
                    <a:gd name="connsiteX32" fmla="*/ 1027498 w 1032820"/>
                    <a:gd name="connsiteY32" fmla="*/ 298349 h 878495"/>
                    <a:gd name="connsiteX33" fmla="*/ 473963 w 1032820"/>
                    <a:gd name="connsiteY33" fmla="*/ 516569 h 878495"/>
                    <a:gd name="connsiteX34" fmla="*/ 74778 w 1032820"/>
                    <a:gd name="connsiteY34" fmla="*/ 761402 h 878495"/>
                    <a:gd name="connsiteX35" fmla="*/ 117358 w 1032820"/>
                    <a:gd name="connsiteY35" fmla="*/ 591084 h 878495"/>
                    <a:gd name="connsiteX36" fmla="*/ 521865 w 1032820"/>
                    <a:gd name="connsiteY36" fmla="*/ 330284 h 878495"/>
                    <a:gd name="connsiteX37" fmla="*/ 473963 w 1032820"/>
                    <a:gd name="connsiteY37" fmla="*/ 516569 h 878495"/>
                    <a:gd name="connsiteX38" fmla="*/ 782665 w 1032820"/>
                    <a:gd name="connsiteY38" fmla="*/ 463345 h 878495"/>
                    <a:gd name="connsiteX39" fmla="*/ 697506 w 1032820"/>
                    <a:gd name="connsiteY39" fmla="*/ 415443 h 878495"/>
                    <a:gd name="connsiteX40" fmla="*/ 803955 w 1032820"/>
                    <a:gd name="connsiteY40" fmla="*/ 372863 h 878495"/>
                    <a:gd name="connsiteX41" fmla="*/ 782665 w 1032820"/>
                    <a:gd name="connsiteY41" fmla="*/ 463345 h 878495"/>
                    <a:gd name="connsiteX42" fmla="*/ 766698 w 1032820"/>
                    <a:gd name="connsiteY42" fmla="*/ 293027 h 878495"/>
                    <a:gd name="connsiteX43" fmla="*/ 793310 w 1032820"/>
                    <a:gd name="connsiteY43" fmla="*/ 255770 h 878495"/>
                    <a:gd name="connsiteX44" fmla="*/ 857180 w 1032820"/>
                    <a:gd name="connsiteY44" fmla="*/ 271737 h 878495"/>
                    <a:gd name="connsiteX45" fmla="*/ 766698 w 1032820"/>
                    <a:gd name="connsiteY45" fmla="*/ 293027 h 87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032820" h="878495">
                      <a:moveTo>
                        <a:pt x="1027498" y="298349"/>
                      </a:moveTo>
                      <a:cubicBezTo>
                        <a:pt x="974273" y="383508"/>
                        <a:pt x="894437" y="362218"/>
                        <a:pt x="942339" y="330284"/>
                      </a:cubicBezTo>
                      <a:cubicBezTo>
                        <a:pt x="984918" y="293027"/>
                        <a:pt x="1016853" y="218512"/>
                        <a:pt x="1032821" y="186578"/>
                      </a:cubicBezTo>
                      <a:cubicBezTo>
                        <a:pt x="1027498" y="181255"/>
                        <a:pt x="1022176" y="181255"/>
                        <a:pt x="1016853" y="175933"/>
                      </a:cubicBezTo>
                      <a:cubicBezTo>
                        <a:pt x="995563" y="229157"/>
                        <a:pt x="947661" y="298349"/>
                        <a:pt x="915726" y="319639"/>
                      </a:cubicBezTo>
                      <a:cubicBezTo>
                        <a:pt x="878469" y="346251"/>
                        <a:pt x="867824" y="319639"/>
                        <a:pt x="899759" y="266414"/>
                      </a:cubicBezTo>
                      <a:cubicBezTo>
                        <a:pt x="937016" y="213190"/>
                        <a:pt x="963629" y="143998"/>
                        <a:pt x="963629" y="117386"/>
                      </a:cubicBezTo>
                      <a:cubicBezTo>
                        <a:pt x="963629" y="112063"/>
                        <a:pt x="968951" y="101419"/>
                        <a:pt x="974273" y="101419"/>
                      </a:cubicBezTo>
                      <a:cubicBezTo>
                        <a:pt x="952984" y="90774"/>
                        <a:pt x="937016" y="96096"/>
                        <a:pt x="937016" y="96096"/>
                      </a:cubicBezTo>
                      <a:cubicBezTo>
                        <a:pt x="937016" y="96096"/>
                        <a:pt x="937016" y="90774"/>
                        <a:pt x="937016" y="85451"/>
                      </a:cubicBezTo>
                      <a:cubicBezTo>
                        <a:pt x="921049" y="143998"/>
                        <a:pt x="894437" y="165288"/>
                        <a:pt x="873147" y="149321"/>
                      </a:cubicBezTo>
                      <a:cubicBezTo>
                        <a:pt x="846535" y="128031"/>
                        <a:pt x="873147" y="101419"/>
                        <a:pt x="878469" y="42872"/>
                      </a:cubicBezTo>
                      <a:cubicBezTo>
                        <a:pt x="883792" y="16259"/>
                        <a:pt x="894437" y="10937"/>
                        <a:pt x="905082" y="10937"/>
                      </a:cubicBezTo>
                      <a:cubicBezTo>
                        <a:pt x="899759" y="5615"/>
                        <a:pt x="894437" y="5615"/>
                        <a:pt x="889114" y="292"/>
                      </a:cubicBezTo>
                      <a:cubicBezTo>
                        <a:pt x="851857" y="-5030"/>
                        <a:pt x="756053" y="64161"/>
                        <a:pt x="756053" y="64161"/>
                      </a:cubicBezTo>
                      <a:cubicBezTo>
                        <a:pt x="756053" y="64161"/>
                        <a:pt x="745408" y="64161"/>
                        <a:pt x="729440" y="64161"/>
                      </a:cubicBezTo>
                      <a:cubicBezTo>
                        <a:pt x="756053" y="69484"/>
                        <a:pt x="782665" y="85451"/>
                        <a:pt x="814600" y="112063"/>
                      </a:cubicBezTo>
                      <a:cubicBezTo>
                        <a:pt x="910404" y="191900"/>
                        <a:pt x="894437" y="213190"/>
                        <a:pt x="857180" y="223835"/>
                      </a:cubicBezTo>
                      <a:cubicBezTo>
                        <a:pt x="825245" y="234480"/>
                        <a:pt x="777343" y="207867"/>
                        <a:pt x="740085" y="175933"/>
                      </a:cubicBezTo>
                      <a:cubicBezTo>
                        <a:pt x="702828" y="149321"/>
                        <a:pt x="777343" y="282382"/>
                        <a:pt x="686861" y="293027"/>
                      </a:cubicBezTo>
                      <a:cubicBezTo>
                        <a:pt x="596379" y="303672"/>
                        <a:pt x="580412" y="229157"/>
                        <a:pt x="612346" y="154643"/>
                      </a:cubicBezTo>
                      <a:cubicBezTo>
                        <a:pt x="585734" y="202545"/>
                        <a:pt x="591057" y="250447"/>
                        <a:pt x="591057" y="250447"/>
                      </a:cubicBezTo>
                      <a:lnTo>
                        <a:pt x="10909" y="633663"/>
                      </a:lnTo>
                      <a:cubicBezTo>
                        <a:pt x="-31671" y="782692"/>
                        <a:pt x="64133" y="878496"/>
                        <a:pt x="64133" y="878496"/>
                      </a:cubicBezTo>
                      <a:lnTo>
                        <a:pt x="622991" y="463345"/>
                      </a:lnTo>
                      <a:cubicBezTo>
                        <a:pt x="622991" y="463345"/>
                        <a:pt x="644281" y="521892"/>
                        <a:pt x="729440" y="516569"/>
                      </a:cubicBezTo>
                      <a:cubicBezTo>
                        <a:pt x="830567" y="511247"/>
                        <a:pt x="862502" y="420765"/>
                        <a:pt x="862502" y="420765"/>
                      </a:cubicBezTo>
                      <a:cubicBezTo>
                        <a:pt x="862502" y="420765"/>
                        <a:pt x="873147" y="452700"/>
                        <a:pt x="915726" y="447378"/>
                      </a:cubicBezTo>
                      <a:cubicBezTo>
                        <a:pt x="921049" y="447378"/>
                        <a:pt x="921049" y="447378"/>
                        <a:pt x="926371" y="447378"/>
                      </a:cubicBezTo>
                      <a:cubicBezTo>
                        <a:pt x="915726" y="436733"/>
                        <a:pt x="926371" y="415443"/>
                        <a:pt x="931694" y="404798"/>
                      </a:cubicBezTo>
                      <a:cubicBezTo>
                        <a:pt x="942339" y="394153"/>
                        <a:pt x="958306" y="394153"/>
                        <a:pt x="974273" y="388831"/>
                      </a:cubicBezTo>
                      <a:cubicBezTo>
                        <a:pt x="995563" y="378186"/>
                        <a:pt x="1011531" y="362218"/>
                        <a:pt x="1027498" y="335606"/>
                      </a:cubicBezTo>
                      <a:cubicBezTo>
                        <a:pt x="1032821" y="319639"/>
                        <a:pt x="1032821" y="303672"/>
                        <a:pt x="1027498" y="298349"/>
                      </a:cubicBezTo>
                      <a:close/>
                      <a:moveTo>
                        <a:pt x="473963" y="516569"/>
                      </a:moveTo>
                      <a:cubicBezTo>
                        <a:pt x="330256" y="617696"/>
                        <a:pt x="112036" y="788014"/>
                        <a:pt x="74778" y="761402"/>
                      </a:cubicBezTo>
                      <a:cubicBezTo>
                        <a:pt x="37521" y="734790"/>
                        <a:pt x="5586" y="654953"/>
                        <a:pt x="117358" y="591084"/>
                      </a:cubicBezTo>
                      <a:cubicBezTo>
                        <a:pt x="239774" y="511247"/>
                        <a:pt x="521865" y="330284"/>
                        <a:pt x="521865" y="330284"/>
                      </a:cubicBezTo>
                      <a:cubicBezTo>
                        <a:pt x="601701" y="298349"/>
                        <a:pt x="617669" y="420765"/>
                        <a:pt x="473963" y="516569"/>
                      </a:cubicBezTo>
                      <a:close/>
                      <a:moveTo>
                        <a:pt x="782665" y="463345"/>
                      </a:moveTo>
                      <a:cubicBezTo>
                        <a:pt x="708151" y="511247"/>
                        <a:pt x="660249" y="463345"/>
                        <a:pt x="697506" y="415443"/>
                      </a:cubicBezTo>
                      <a:cubicBezTo>
                        <a:pt x="740085" y="362218"/>
                        <a:pt x="803955" y="372863"/>
                        <a:pt x="803955" y="372863"/>
                      </a:cubicBezTo>
                      <a:cubicBezTo>
                        <a:pt x="835890" y="372863"/>
                        <a:pt x="857180" y="415443"/>
                        <a:pt x="782665" y="463345"/>
                      </a:cubicBezTo>
                      <a:close/>
                      <a:moveTo>
                        <a:pt x="766698" y="293027"/>
                      </a:moveTo>
                      <a:cubicBezTo>
                        <a:pt x="782665" y="271737"/>
                        <a:pt x="793310" y="255770"/>
                        <a:pt x="793310" y="255770"/>
                      </a:cubicBezTo>
                      <a:cubicBezTo>
                        <a:pt x="793310" y="255770"/>
                        <a:pt x="825245" y="271737"/>
                        <a:pt x="857180" y="271737"/>
                      </a:cubicBezTo>
                      <a:cubicBezTo>
                        <a:pt x="798632" y="367541"/>
                        <a:pt x="750730" y="314316"/>
                        <a:pt x="766698" y="293027"/>
                      </a:cubicBezTo>
                      <a:close/>
                    </a:path>
                  </a:pathLst>
                </a:custGeom>
                <a:solidFill>
                  <a:srgbClr val="F6BB93">
                    <a:alpha val="50000"/>
                  </a:srgbClr>
                </a:solidFill>
                <a:ln w="53196" cap="flat">
                  <a:noFill/>
                  <a:prstDash val="solid"/>
                  <a:miter/>
                </a:ln>
              </p:spPr>
              <p:txBody>
                <a:bodyPr rtlCol="0" anchor="ctr"/>
                <a:lstStyle/>
                <a:p>
                  <a:endParaRPr lang="en-US"/>
                </a:p>
              </p:txBody>
            </p:sp>
          </p:grpSp>
        </p:grpSp>
        <p:sp>
          <p:nvSpPr>
            <p:cNvPr id="348" name="Freeform: Shape 347">
              <a:extLst>
                <a:ext uri="{FF2B5EF4-FFF2-40B4-BE49-F238E27FC236}">
                  <a16:creationId xmlns:a16="http://schemas.microsoft.com/office/drawing/2014/main" id="{0BE65D5B-6688-4E87-8BF4-9118F2DB6582}"/>
                </a:ext>
              </a:extLst>
            </p:cNvPr>
            <p:cNvSpPr/>
            <p:nvPr/>
          </p:nvSpPr>
          <p:spPr>
            <a:xfrm>
              <a:off x="1940020" y="6763540"/>
              <a:ext cx="425796" cy="56208"/>
            </a:xfrm>
            <a:custGeom>
              <a:avLst/>
              <a:gdLst>
                <a:gd name="connsiteX0" fmla="*/ 0 w 425796"/>
                <a:gd name="connsiteY0" fmla="*/ 21290 h 56208"/>
                <a:gd name="connsiteX1" fmla="*/ 425797 w 425796"/>
                <a:gd name="connsiteY1" fmla="*/ 0 h 56208"/>
                <a:gd name="connsiteX2" fmla="*/ 0 w 425796"/>
                <a:gd name="connsiteY2" fmla="*/ 21290 h 56208"/>
              </a:gdLst>
              <a:ahLst/>
              <a:cxnLst>
                <a:cxn ang="0">
                  <a:pos x="connsiteX0" y="connsiteY0"/>
                </a:cxn>
                <a:cxn ang="0">
                  <a:pos x="connsiteX1" y="connsiteY1"/>
                </a:cxn>
                <a:cxn ang="0">
                  <a:pos x="connsiteX2" y="connsiteY2"/>
                </a:cxn>
              </a:cxnLst>
              <a:rect l="l" t="t" r="r" b="b"/>
              <a:pathLst>
                <a:path w="425796" h="56208">
                  <a:moveTo>
                    <a:pt x="0" y="21290"/>
                  </a:moveTo>
                  <a:cubicBezTo>
                    <a:pt x="0" y="21290"/>
                    <a:pt x="180964" y="90482"/>
                    <a:pt x="425797" y="0"/>
                  </a:cubicBezTo>
                  <a:cubicBezTo>
                    <a:pt x="367250" y="42580"/>
                    <a:pt x="133061" y="90482"/>
                    <a:pt x="0" y="21290"/>
                  </a:cubicBezTo>
                  <a:close/>
                </a:path>
              </a:pathLst>
            </a:custGeom>
            <a:solidFill>
              <a:srgbClr val="FCD4C6">
                <a:alpha val="70000"/>
              </a:srgbClr>
            </a:solidFill>
            <a:ln w="53196"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88295C24-D53A-443F-A027-7CFC32AF5529}"/>
                </a:ext>
              </a:extLst>
            </p:cNvPr>
            <p:cNvSpPr/>
            <p:nvPr/>
          </p:nvSpPr>
          <p:spPr>
            <a:xfrm>
              <a:off x="1545247" y="7263823"/>
              <a:ext cx="293645" cy="191634"/>
            </a:xfrm>
            <a:custGeom>
              <a:avLst/>
              <a:gdLst>
                <a:gd name="connsiteX0" fmla="*/ 293645 w 293645"/>
                <a:gd name="connsiteY0" fmla="*/ 10672 h 191634"/>
                <a:gd name="connsiteX1" fmla="*/ 139294 w 293645"/>
                <a:gd name="connsiteY1" fmla="*/ 58574 h 191634"/>
                <a:gd name="connsiteX2" fmla="*/ 910 w 293645"/>
                <a:gd name="connsiteY2" fmla="*/ 191635 h 191634"/>
                <a:gd name="connsiteX3" fmla="*/ 128649 w 293645"/>
                <a:gd name="connsiteY3" fmla="*/ 47929 h 191634"/>
                <a:gd name="connsiteX4" fmla="*/ 293645 w 293645"/>
                <a:gd name="connsiteY4" fmla="*/ 10672 h 191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45" h="191634">
                  <a:moveTo>
                    <a:pt x="293645" y="10672"/>
                  </a:moveTo>
                  <a:cubicBezTo>
                    <a:pt x="293645" y="10672"/>
                    <a:pt x="197841" y="27"/>
                    <a:pt x="139294" y="58574"/>
                  </a:cubicBezTo>
                  <a:cubicBezTo>
                    <a:pt x="80747" y="117121"/>
                    <a:pt x="16878" y="191635"/>
                    <a:pt x="910" y="191635"/>
                  </a:cubicBezTo>
                  <a:cubicBezTo>
                    <a:pt x="-9735" y="186313"/>
                    <a:pt x="75425" y="106476"/>
                    <a:pt x="128649" y="47929"/>
                  </a:cubicBezTo>
                  <a:cubicBezTo>
                    <a:pt x="181874" y="-10618"/>
                    <a:pt x="261711" y="-5296"/>
                    <a:pt x="293645" y="10672"/>
                  </a:cubicBezTo>
                  <a:close/>
                </a:path>
              </a:pathLst>
            </a:custGeom>
            <a:solidFill>
              <a:srgbClr val="FCD4C6">
                <a:alpha val="50000"/>
              </a:srgbClr>
            </a:solidFill>
            <a:ln w="53196"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27C76110-7CA0-4896-8071-987D8BBEC2B9}"/>
                </a:ext>
              </a:extLst>
            </p:cNvPr>
            <p:cNvSpPr/>
            <p:nvPr/>
          </p:nvSpPr>
          <p:spPr>
            <a:xfrm>
              <a:off x="1323720" y="7545940"/>
              <a:ext cx="121310" cy="166261"/>
            </a:xfrm>
            <a:custGeom>
              <a:avLst/>
              <a:gdLst>
                <a:gd name="connsiteX0" fmla="*/ 121311 w 121310"/>
                <a:gd name="connsiteY0" fmla="*/ 0 h 166261"/>
                <a:gd name="connsiteX1" fmla="*/ 9539 w 121310"/>
                <a:gd name="connsiteY1" fmla="*/ 154351 h 166261"/>
                <a:gd name="connsiteX2" fmla="*/ 121311 w 121310"/>
                <a:gd name="connsiteY2" fmla="*/ 0 h 166261"/>
              </a:gdLst>
              <a:ahLst/>
              <a:cxnLst>
                <a:cxn ang="0">
                  <a:pos x="connsiteX0" y="connsiteY0"/>
                </a:cxn>
                <a:cxn ang="0">
                  <a:pos x="connsiteX1" y="connsiteY1"/>
                </a:cxn>
                <a:cxn ang="0">
                  <a:pos x="connsiteX2" y="connsiteY2"/>
                </a:cxn>
              </a:cxnLst>
              <a:rect l="l" t="t" r="r" b="b"/>
              <a:pathLst>
                <a:path w="121310" h="166261">
                  <a:moveTo>
                    <a:pt x="121311" y="0"/>
                  </a:moveTo>
                  <a:cubicBezTo>
                    <a:pt x="121311" y="0"/>
                    <a:pt x="30829" y="74514"/>
                    <a:pt x="9539" y="154351"/>
                  </a:cubicBezTo>
                  <a:cubicBezTo>
                    <a:pt x="-11751" y="207575"/>
                    <a:pt x="-6428" y="69192"/>
                    <a:pt x="121311" y="0"/>
                  </a:cubicBezTo>
                  <a:close/>
                </a:path>
              </a:pathLst>
            </a:custGeom>
            <a:solidFill>
              <a:srgbClr val="FCD4C6">
                <a:alpha val="50000"/>
              </a:srgbClr>
            </a:solidFill>
            <a:ln w="53196"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A9C26060-1984-41A8-84CA-BDD478A2FC66}"/>
                </a:ext>
              </a:extLst>
            </p:cNvPr>
            <p:cNvSpPr/>
            <p:nvPr/>
          </p:nvSpPr>
          <p:spPr>
            <a:xfrm>
              <a:off x="2971886" y="6651189"/>
              <a:ext cx="409327" cy="265292"/>
            </a:xfrm>
            <a:custGeom>
              <a:avLst/>
              <a:gdLst>
                <a:gd name="connsiteX0" fmla="*/ 690 w 409327"/>
                <a:gd name="connsiteY0" fmla="*/ 261380 h 265292"/>
                <a:gd name="connsiteX1" fmla="*/ 405196 w 409327"/>
                <a:gd name="connsiteY1" fmla="*/ 580 h 265292"/>
                <a:gd name="connsiteX2" fmla="*/ 690 w 409327"/>
                <a:gd name="connsiteY2" fmla="*/ 261380 h 265292"/>
              </a:gdLst>
              <a:ahLst/>
              <a:cxnLst>
                <a:cxn ang="0">
                  <a:pos x="connsiteX0" y="connsiteY0"/>
                </a:cxn>
                <a:cxn ang="0">
                  <a:pos x="connsiteX1" y="connsiteY1"/>
                </a:cxn>
                <a:cxn ang="0">
                  <a:pos x="connsiteX2" y="connsiteY2"/>
                </a:cxn>
              </a:cxnLst>
              <a:rect l="l" t="t" r="r" b="b"/>
              <a:pathLst>
                <a:path w="409327" h="265292">
                  <a:moveTo>
                    <a:pt x="690" y="261380"/>
                  </a:moveTo>
                  <a:cubicBezTo>
                    <a:pt x="690" y="261380"/>
                    <a:pt x="357294" y="21870"/>
                    <a:pt x="405196" y="580"/>
                  </a:cubicBezTo>
                  <a:cubicBezTo>
                    <a:pt x="458421" y="-15387"/>
                    <a:pt x="-20600" y="303960"/>
                    <a:pt x="690" y="261380"/>
                  </a:cubicBezTo>
                  <a:close/>
                </a:path>
              </a:pathLst>
            </a:custGeom>
            <a:solidFill>
              <a:srgbClr val="FCD4C6">
                <a:alpha val="50000"/>
              </a:srgbClr>
            </a:solidFill>
            <a:ln w="53196" cap="flat">
              <a:noFill/>
              <a:prstDash val="solid"/>
              <a:miter/>
            </a:ln>
          </p:spPr>
          <p:txBody>
            <a:bodyPr rtlCol="0" anchor="ctr"/>
            <a:lstStyle/>
            <a:p>
              <a:endParaRPr lang="en-US"/>
            </a:p>
          </p:txBody>
        </p:sp>
        <p:grpSp>
          <p:nvGrpSpPr>
            <p:cNvPr id="352" name="Graphic 19">
              <a:extLst>
                <a:ext uri="{FF2B5EF4-FFF2-40B4-BE49-F238E27FC236}">
                  <a16:creationId xmlns:a16="http://schemas.microsoft.com/office/drawing/2014/main" id="{5D615C70-FE7F-4FB9-893D-4F6E17A58075}"/>
                </a:ext>
              </a:extLst>
            </p:cNvPr>
            <p:cNvGrpSpPr/>
            <p:nvPr/>
          </p:nvGrpSpPr>
          <p:grpSpPr>
            <a:xfrm>
              <a:off x="1761655" y="7208606"/>
              <a:ext cx="897368" cy="972970"/>
              <a:chOff x="1761655" y="7208606"/>
              <a:chExt cx="897368" cy="972970"/>
            </a:xfrm>
          </p:grpSpPr>
          <p:sp>
            <p:nvSpPr>
              <p:cNvPr id="353" name="Freeform: Shape 352">
                <a:extLst>
                  <a:ext uri="{FF2B5EF4-FFF2-40B4-BE49-F238E27FC236}">
                    <a16:creationId xmlns:a16="http://schemas.microsoft.com/office/drawing/2014/main" id="{7E78A9EE-0AD5-4A15-86A3-77B2E5F5CECC}"/>
                  </a:ext>
                </a:extLst>
              </p:cNvPr>
              <p:cNvSpPr/>
              <p:nvPr/>
            </p:nvSpPr>
            <p:spPr>
              <a:xfrm>
                <a:off x="1761655" y="7309046"/>
                <a:ext cx="402902" cy="834967"/>
              </a:xfrm>
              <a:custGeom>
                <a:avLst/>
                <a:gdLst>
                  <a:gd name="connsiteX0" fmla="*/ 316749 w 402902"/>
                  <a:gd name="connsiteY0" fmla="*/ 77221 h 834967"/>
                  <a:gd name="connsiteX1" fmla="*/ 210299 w 402902"/>
                  <a:gd name="connsiteY1" fmla="*/ 29319 h 834967"/>
                  <a:gd name="connsiteX2" fmla="*/ 66593 w 402902"/>
                  <a:gd name="connsiteY2" fmla="*/ 375278 h 834967"/>
                  <a:gd name="connsiteX3" fmla="*/ 61271 w 402902"/>
                  <a:gd name="connsiteY3" fmla="*/ 731881 h 834967"/>
                  <a:gd name="connsiteX4" fmla="*/ 327393 w 402902"/>
                  <a:gd name="connsiteY4" fmla="*/ 779784 h 834967"/>
                  <a:gd name="connsiteX5" fmla="*/ 396585 w 402902"/>
                  <a:gd name="connsiteY5" fmla="*/ 98511 h 834967"/>
                  <a:gd name="connsiteX6" fmla="*/ 316749 w 402902"/>
                  <a:gd name="connsiteY6" fmla="*/ 77221 h 834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902" h="834967">
                    <a:moveTo>
                      <a:pt x="316749" y="77221"/>
                    </a:moveTo>
                    <a:cubicBezTo>
                      <a:pt x="252879" y="167702"/>
                      <a:pt x="210299" y="29319"/>
                      <a:pt x="210299" y="29319"/>
                    </a:cubicBezTo>
                    <a:cubicBezTo>
                      <a:pt x="157075" y="-98420"/>
                      <a:pt x="151752" y="258184"/>
                      <a:pt x="66593" y="375278"/>
                    </a:cubicBezTo>
                    <a:cubicBezTo>
                      <a:pt x="-18566" y="487049"/>
                      <a:pt x="-23889" y="620110"/>
                      <a:pt x="61271" y="731881"/>
                    </a:cubicBezTo>
                    <a:cubicBezTo>
                      <a:pt x="146430" y="838330"/>
                      <a:pt x="226267" y="875588"/>
                      <a:pt x="327393" y="779784"/>
                    </a:cubicBezTo>
                    <a:cubicBezTo>
                      <a:pt x="433843" y="683980"/>
                      <a:pt x="396585" y="242216"/>
                      <a:pt x="396585" y="98511"/>
                    </a:cubicBezTo>
                    <a:cubicBezTo>
                      <a:pt x="407230" y="-45196"/>
                      <a:pt x="380618" y="-13261"/>
                      <a:pt x="316749" y="77221"/>
                    </a:cubicBezTo>
                    <a:close/>
                  </a:path>
                </a:pathLst>
              </a:custGeom>
              <a:noFill/>
              <a:ln w="53196"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88147C48-302E-44AE-B40B-EA368B5C5DD6}"/>
                  </a:ext>
                </a:extLst>
              </p:cNvPr>
              <p:cNvSpPr/>
              <p:nvPr/>
            </p:nvSpPr>
            <p:spPr>
              <a:xfrm>
                <a:off x="2234350" y="7208606"/>
                <a:ext cx="340708" cy="226156"/>
              </a:xfrm>
              <a:custGeom>
                <a:avLst/>
                <a:gdLst>
                  <a:gd name="connsiteX0" fmla="*/ 275172 w 340708"/>
                  <a:gd name="connsiteY0" fmla="*/ 204273 h 226156"/>
                  <a:gd name="connsiteX1" fmla="*/ 323074 w 340708"/>
                  <a:gd name="connsiteY1" fmla="*/ 44599 h 226156"/>
                  <a:gd name="connsiteX2" fmla="*/ 216625 w 340708"/>
                  <a:gd name="connsiteY2" fmla="*/ 39277 h 226156"/>
                  <a:gd name="connsiteX3" fmla="*/ 104853 w 340708"/>
                  <a:gd name="connsiteY3" fmla="*/ 188305 h 226156"/>
                  <a:gd name="connsiteX4" fmla="*/ 25017 w 340708"/>
                  <a:gd name="connsiteY4" fmla="*/ 103146 h 226156"/>
                  <a:gd name="connsiteX5" fmla="*/ 19694 w 340708"/>
                  <a:gd name="connsiteY5" fmla="*/ 209595 h 226156"/>
                  <a:gd name="connsiteX6" fmla="*/ 275172 w 340708"/>
                  <a:gd name="connsiteY6" fmla="*/ 204273 h 22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708" h="226156">
                    <a:moveTo>
                      <a:pt x="275172" y="204273"/>
                    </a:moveTo>
                    <a:cubicBezTo>
                      <a:pt x="355009" y="193628"/>
                      <a:pt x="349686" y="108469"/>
                      <a:pt x="323074" y="44599"/>
                    </a:cubicBezTo>
                    <a:cubicBezTo>
                      <a:pt x="296462" y="-19270"/>
                      <a:pt x="243237" y="-8625"/>
                      <a:pt x="216625" y="39277"/>
                    </a:cubicBezTo>
                    <a:cubicBezTo>
                      <a:pt x="190013" y="87179"/>
                      <a:pt x="152756" y="167015"/>
                      <a:pt x="104853" y="188305"/>
                    </a:cubicBezTo>
                    <a:cubicBezTo>
                      <a:pt x="56951" y="209595"/>
                      <a:pt x="25017" y="103146"/>
                      <a:pt x="25017" y="103146"/>
                    </a:cubicBezTo>
                    <a:cubicBezTo>
                      <a:pt x="-1596" y="65889"/>
                      <a:pt x="-12241" y="182983"/>
                      <a:pt x="19694" y="209595"/>
                    </a:cubicBezTo>
                    <a:cubicBezTo>
                      <a:pt x="56951" y="241530"/>
                      <a:pt x="195335" y="220240"/>
                      <a:pt x="275172" y="204273"/>
                    </a:cubicBezTo>
                    <a:close/>
                  </a:path>
                </a:pathLst>
              </a:custGeom>
              <a:noFill/>
              <a:ln w="53196"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EEEFD7A6-A0CB-4915-A2A3-FA00444BED8C}"/>
                  </a:ext>
                </a:extLst>
              </p:cNvPr>
              <p:cNvSpPr/>
              <p:nvPr/>
            </p:nvSpPr>
            <p:spPr>
              <a:xfrm>
                <a:off x="2210422" y="7758876"/>
                <a:ext cx="448600" cy="422700"/>
              </a:xfrm>
              <a:custGeom>
                <a:avLst/>
                <a:gdLst>
                  <a:gd name="connsiteX0" fmla="*/ 378937 w 448600"/>
                  <a:gd name="connsiteY0" fmla="*/ 21252 h 422700"/>
                  <a:gd name="connsiteX1" fmla="*/ 219263 w 448600"/>
                  <a:gd name="connsiteY1" fmla="*/ 101088 h 422700"/>
                  <a:gd name="connsiteX2" fmla="*/ 54267 w 448600"/>
                  <a:gd name="connsiteY2" fmla="*/ 15929 h 422700"/>
                  <a:gd name="connsiteX3" fmla="*/ 1042 w 448600"/>
                  <a:gd name="connsiteY3" fmla="*/ 196892 h 422700"/>
                  <a:gd name="connsiteX4" fmla="*/ 139426 w 448600"/>
                  <a:gd name="connsiteY4" fmla="*/ 404468 h 422700"/>
                  <a:gd name="connsiteX5" fmla="*/ 341680 w 448600"/>
                  <a:gd name="connsiteY5" fmla="*/ 335276 h 422700"/>
                  <a:gd name="connsiteX6" fmla="*/ 352325 w 448600"/>
                  <a:gd name="connsiteY6" fmla="*/ 420435 h 422700"/>
                  <a:gd name="connsiteX7" fmla="*/ 448129 w 448600"/>
                  <a:gd name="connsiteY7" fmla="*/ 191570 h 422700"/>
                  <a:gd name="connsiteX8" fmla="*/ 378937 w 448600"/>
                  <a:gd name="connsiteY8" fmla="*/ 21252 h 42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600" h="422700">
                    <a:moveTo>
                      <a:pt x="378937" y="21252"/>
                    </a:moveTo>
                    <a:cubicBezTo>
                      <a:pt x="299100" y="85121"/>
                      <a:pt x="304422" y="143668"/>
                      <a:pt x="219263" y="101088"/>
                    </a:cubicBezTo>
                    <a:cubicBezTo>
                      <a:pt x="134104" y="63831"/>
                      <a:pt x="54267" y="15929"/>
                      <a:pt x="54267" y="15929"/>
                    </a:cubicBezTo>
                    <a:cubicBezTo>
                      <a:pt x="-14925" y="-37295"/>
                      <a:pt x="6365" y="47864"/>
                      <a:pt x="1042" y="196892"/>
                    </a:cubicBezTo>
                    <a:cubicBezTo>
                      <a:pt x="-4280" y="345921"/>
                      <a:pt x="6365" y="409790"/>
                      <a:pt x="139426" y="404468"/>
                    </a:cubicBezTo>
                    <a:cubicBezTo>
                      <a:pt x="272488" y="399145"/>
                      <a:pt x="352325" y="266084"/>
                      <a:pt x="341680" y="335276"/>
                    </a:cubicBezTo>
                    <a:cubicBezTo>
                      <a:pt x="331035" y="404468"/>
                      <a:pt x="283133" y="431080"/>
                      <a:pt x="352325" y="420435"/>
                    </a:cubicBezTo>
                    <a:cubicBezTo>
                      <a:pt x="421516" y="409790"/>
                      <a:pt x="448129" y="335276"/>
                      <a:pt x="448129" y="191570"/>
                    </a:cubicBezTo>
                    <a:cubicBezTo>
                      <a:pt x="448129" y="47864"/>
                      <a:pt x="458774" y="-42618"/>
                      <a:pt x="378937" y="21252"/>
                    </a:cubicBezTo>
                    <a:close/>
                  </a:path>
                </a:pathLst>
              </a:custGeom>
              <a:noFill/>
              <a:ln w="53196"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8901576B-E6F7-44A3-B1E0-3500C03CF55A}"/>
                  </a:ext>
                </a:extLst>
              </p:cNvPr>
              <p:cNvSpPr/>
              <p:nvPr/>
            </p:nvSpPr>
            <p:spPr>
              <a:xfrm>
                <a:off x="2200820" y="7333042"/>
                <a:ext cx="53224" cy="53224"/>
              </a:xfrm>
              <a:custGeom>
                <a:avLst/>
                <a:gdLst>
                  <a:gd name="connsiteX0" fmla="*/ 0 w 53224"/>
                  <a:gd name="connsiteY0" fmla="*/ 0 h 53224"/>
                  <a:gd name="connsiteX1" fmla="*/ 0 w 53224"/>
                  <a:gd name="connsiteY1" fmla="*/ 0 h 53224"/>
                  <a:gd name="connsiteX2" fmla="*/ 0 w 53224"/>
                  <a:gd name="connsiteY2" fmla="*/ 0 h 53224"/>
                </a:gdLst>
                <a:ahLst/>
                <a:cxnLst>
                  <a:cxn ang="0">
                    <a:pos x="connsiteX0" y="connsiteY0"/>
                  </a:cxn>
                  <a:cxn ang="0">
                    <a:pos x="connsiteX1" y="connsiteY1"/>
                  </a:cxn>
                  <a:cxn ang="0">
                    <a:pos x="connsiteX2" y="connsiteY2"/>
                  </a:cxn>
                </a:cxnLst>
                <a:rect l="l" t="t" r="r" b="b"/>
                <a:pathLst>
                  <a:path w="53224" h="53224">
                    <a:moveTo>
                      <a:pt x="0" y="0"/>
                    </a:moveTo>
                    <a:cubicBezTo>
                      <a:pt x="0" y="0"/>
                      <a:pt x="0" y="0"/>
                      <a:pt x="0" y="0"/>
                    </a:cubicBezTo>
                    <a:cubicBezTo>
                      <a:pt x="0" y="0"/>
                      <a:pt x="0" y="0"/>
                      <a:pt x="0" y="0"/>
                    </a:cubicBezTo>
                    <a:close/>
                  </a:path>
                </a:pathLst>
              </a:custGeom>
              <a:solidFill>
                <a:srgbClr val="EDDCD1">
                  <a:alpha val="50000"/>
                </a:srgbClr>
              </a:solidFill>
              <a:ln w="53196" cap="flat">
                <a:noFill/>
                <a:prstDash val="solid"/>
                <a:miter/>
              </a:ln>
            </p:spPr>
            <p:txBody>
              <a:bodyPr rtlCol="0" anchor="ctr"/>
              <a:lstStyle/>
              <a:p>
                <a:endParaRPr lang="en-US"/>
              </a:p>
            </p:txBody>
          </p:sp>
        </p:grpSp>
        <p:sp>
          <p:nvSpPr>
            <p:cNvPr id="357" name="Freeform: Shape 356">
              <a:extLst>
                <a:ext uri="{FF2B5EF4-FFF2-40B4-BE49-F238E27FC236}">
                  <a16:creationId xmlns:a16="http://schemas.microsoft.com/office/drawing/2014/main" id="{25AE7AB4-2628-4E88-8EC0-524B244E60CA}"/>
                </a:ext>
              </a:extLst>
            </p:cNvPr>
            <p:cNvSpPr/>
            <p:nvPr/>
          </p:nvSpPr>
          <p:spPr>
            <a:xfrm>
              <a:off x="1244729" y="7902860"/>
              <a:ext cx="116415" cy="221746"/>
            </a:xfrm>
            <a:custGeom>
              <a:avLst/>
              <a:gdLst>
                <a:gd name="connsiteX0" fmla="*/ 115143 w 116415"/>
                <a:gd name="connsiteY0" fmla="*/ 10329 h 221746"/>
                <a:gd name="connsiteX1" fmla="*/ 14016 w 116415"/>
                <a:gd name="connsiteY1" fmla="*/ 201937 h 221746"/>
                <a:gd name="connsiteX2" fmla="*/ 29983 w 116415"/>
                <a:gd name="connsiteY2" fmla="*/ 127422 h 221746"/>
                <a:gd name="connsiteX3" fmla="*/ 115143 w 116415"/>
                <a:gd name="connsiteY3" fmla="*/ 10329 h 221746"/>
              </a:gdLst>
              <a:ahLst/>
              <a:cxnLst>
                <a:cxn ang="0">
                  <a:pos x="connsiteX0" y="connsiteY0"/>
                </a:cxn>
                <a:cxn ang="0">
                  <a:pos x="connsiteX1" y="connsiteY1"/>
                </a:cxn>
                <a:cxn ang="0">
                  <a:pos x="connsiteX2" y="connsiteY2"/>
                </a:cxn>
                <a:cxn ang="0">
                  <a:pos x="connsiteX3" y="connsiteY3"/>
                </a:cxn>
              </a:cxnLst>
              <a:rect l="l" t="t" r="r" b="b"/>
              <a:pathLst>
                <a:path w="116415" h="221746">
                  <a:moveTo>
                    <a:pt x="115143" y="10329"/>
                  </a:moveTo>
                  <a:cubicBezTo>
                    <a:pt x="115143" y="10329"/>
                    <a:pt x="19338" y="143390"/>
                    <a:pt x="14016" y="201937"/>
                  </a:cubicBezTo>
                  <a:cubicBezTo>
                    <a:pt x="3371" y="244516"/>
                    <a:pt x="-17919" y="217904"/>
                    <a:pt x="29983" y="127422"/>
                  </a:cubicBezTo>
                  <a:cubicBezTo>
                    <a:pt x="67240" y="42263"/>
                    <a:pt x="125788" y="-26928"/>
                    <a:pt x="115143" y="10329"/>
                  </a:cubicBezTo>
                  <a:close/>
                </a:path>
              </a:pathLst>
            </a:custGeom>
            <a:solidFill>
              <a:srgbClr val="007338"/>
            </a:solidFill>
            <a:ln w="53196" cap="flat">
              <a:noFill/>
              <a:prstDash val="solid"/>
              <a:miter/>
            </a:ln>
          </p:spPr>
          <p:txBody>
            <a:bodyPr rtlCol="0" anchor="ctr"/>
            <a:lstStyle/>
            <a:p>
              <a:endParaRPr lang="en-US"/>
            </a:p>
          </p:txBody>
        </p:sp>
      </p:grpSp>
      <p:pic>
        <p:nvPicPr>
          <p:cNvPr id="359" name="Picture 358">
            <a:extLst>
              <a:ext uri="{FF2B5EF4-FFF2-40B4-BE49-F238E27FC236}">
                <a16:creationId xmlns:a16="http://schemas.microsoft.com/office/drawing/2014/main" id="{A4604468-412E-4BDF-884B-D445A726F340}"/>
              </a:ext>
            </a:extLst>
          </p:cNvPr>
          <p:cNvPicPr>
            <a:picLocks noChangeAspect="1"/>
          </p:cNvPicPr>
          <p:nvPr/>
        </p:nvPicPr>
        <p:blipFill rotWithShape="1">
          <a:blip r:embed="rId18" cstate="print">
            <a:clrChange>
              <a:clrFrom>
                <a:srgbClr val="FFFFFF"/>
              </a:clrFrom>
              <a:clrTo>
                <a:srgbClr val="FFFFFF">
                  <a:alpha val="0"/>
                </a:srgbClr>
              </a:clrTo>
            </a:clrChange>
            <a:extLst>
              <a:ext uri="{28A0092B-C50C-407E-A947-70E740481C1C}">
                <a14:useLocalDpi xmlns:a14="http://schemas.microsoft.com/office/drawing/2010/main" val="0"/>
              </a:ext>
            </a:extLst>
          </a:blip>
          <a:srcRect t="1" r="57179" b="66666"/>
          <a:stretch/>
        </p:blipFill>
        <p:spPr>
          <a:xfrm>
            <a:off x="12839430" y="-377763"/>
            <a:ext cx="6351112" cy="354097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indefinite"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2" presetClass="entr" presetSubtype="8"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500" fill="hold"/>
                                            <p:tgtEl>
                                              <p:spTgt spid="12"/>
                                            </p:tgtEl>
                                            <p:attrNameLst>
                                              <p:attrName>ppt_x</p:attrName>
                                            </p:attrNameLst>
                                          </p:cBhvr>
                                          <p:tavLst>
                                            <p:tav tm="0">
                                              <p:val>
                                                <p:strVal val="0-#ppt_w/2"/>
                                              </p:val>
                                            </p:tav>
                                            <p:tav tm="100000">
                                              <p:val>
                                                <p:strVal val="#ppt_x"/>
                                              </p:val>
                                            </p:tav>
                                          </p:tavLst>
                                        </p:anim>
                                        <p:anim calcmode="lin" valueType="num">
                                          <p:cBhvr additive="base">
                                            <p:cTn id="11" dur="500" fill="hold"/>
                                            <p:tgtEl>
                                              <p:spTgt spid="12"/>
                                            </p:tgtEl>
                                            <p:attrNameLst>
                                              <p:attrName>ppt_y</p:attrName>
                                            </p:attrNameLst>
                                          </p:cBhvr>
                                          <p:tavLst>
                                            <p:tav tm="0">
                                              <p:val>
                                                <p:strVal val="#ppt_y"/>
                                              </p:val>
                                            </p:tav>
                                            <p:tav tm="100000">
                                              <p:val>
                                                <p:strVal val="#ppt_y"/>
                                              </p:val>
                                            </p:tav>
                                          </p:tavLst>
                                        </p:anim>
                                      </p:childTnLst>
                                    </p:cTn>
                                  </p:par>
                                  <p:par>
                                    <p:cTn id="12" presetID="2" presetClass="entr" presetSubtype="8"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0-#ppt_w/2"/>
                                              </p:val>
                                            </p:tav>
                                            <p:tav tm="100000">
                                              <p:val>
                                                <p:strVal val="#ppt_x"/>
                                              </p:val>
                                            </p:tav>
                                          </p:tavLst>
                                        </p:anim>
                                        <p:anim calcmode="lin" valueType="num">
                                          <p:cBhvr additive="base">
                                            <p:cTn id="15" dur="500" fill="hold"/>
                                            <p:tgtEl>
                                              <p:spTgt spid="11"/>
                                            </p:tgtEl>
                                            <p:attrNameLst>
                                              <p:attrName>ppt_y</p:attrName>
                                            </p:attrNameLst>
                                          </p:cBhvr>
                                          <p:tavLst>
                                            <p:tav tm="0">
                                              <p:val>
                                                <p:strVal val="#ppt_y"/>
                                              </p:val>
                                            </p:tav>
                                            <p:tav tm="100000">
                                              <p:val>
                                                <p:strVal val="#ppt_y"/>
                                              </p:val>
                                            </p:tav>
                                          </p:tavLst>
                                        </p:anim>
                                      </p:childTnLst>
                                    </p:cTn>
                                  </p:par>
                                  <p:par>
                                    <p:cTn id="16" presetID="2" presetClass="entr" presetSubtype="8"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0-#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16" presetClass="entr" presetSubtype="21"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par>
                                    <p:cTn id="23" presetID="16" presetClass="entr" presetSubtype="21"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2" presetClass="entr" presetSubtype="2" fill="hold" grpId="0" nodeType="withEffect" p14:presetBounceEnd="60000">
                                      <p:stCondLst>
                                        <p:cond delay="0"/>
                                      </p:stCondLst>
                                      <p:iterate type="wd">
                                        <p:tmPct val="10000"/>
                                      </p:iterate>
                                      <p:childTnLst>
                                        <p:set>
                                          <p:cBhvr>
                                            <p:cTn id="27" dur="1" fill="hold">
                                              <p:stCondLst>
                                                <p:cond delay="0"/>
                                              </p:stCondLst>
                                            </p:cTn>
                                            <p:tgtEl>
                                              <p:spTgt spid="6"/>
                                            </p:tgtEl>
                                            <p:attrNameLst>
                                              <p:attrName>style.visibility</p:attrName>
                                            </p:attrNameLst>
                                          </p:cBhvr>
                                          <p:to>
                                            <p:strVal val="visible"/>
                                          </p:to>
                                        </p:set>
                                        <p:anim calcmode="lin" valueType="num" p14:bounceEnd="60000">
                                          <p:cBhvr additive="base">
                                            <p:cTn id="28" dur="2000" fill="hold"/>
                                            <p:tgtEl>
                                              <p:spTgt spid="6"/>
                                            </p:tgtEl>
                                            <p:attrNameLst>
                                              <p:attrName>ppt_x</p:attrName>
                                            </p:attrNameLst>
                                          </p:cBhvr>
                                          <p:tavLst>
                                            <p:tav tm="0">
                                              <p:val>
                                                <p:strVal val="1+#ppt_w/2"/>
                                              </p:val>
                                            </p:tav>
                                            <p:tav tm="100000">
                                              <p:val>
                                                <p:strVal val="#ppt_x"/>
                                              </p:val>
                                            </p:tav>
                                          </p:tavLst>
                                        </p:anim>
                                        <p:anim calcmode="lin" valueType="num" p14:bounceEnd="60000">
                                          <p:cBhvr additive="base">
                                            <p:cTn id="29" dur="2000" fill="hold"/>
                                            <p:tgtEl>
                                              <p:spTgt spid="6"/>
                                            </p:tgtEl>
                                            <p:attrNameLst>
                                              <p:attrName>ppt_y</p:attrName>
                                            </p:attrNameLst>
                                          </p:cBhvr>
                                          <p:tavLst>
                                            <p:tav tm="0">
                                              <p:val>
                                                <p:strVal val="#ppt_y"/>
                                              </p:val>
                                            </p:tav>
                                            <p:tav tm="100000">
                                              <p:val>
                                                <p:strVal val="#ppt_y"/>
                                              </p:val>
                                            </p:tav>
                                          </p:tavLst>
                                        </p:anim>
                                      </p:childTnLst>
                                    </p:cTn>
                                  </p:par>
                                  <p:par>
                                    <p:cTn id="30" presetID="2" presetClass="entr" presetSubtype="3" decel="100000" fill="hold" nodeType="withEffect">
                                      <p:stCondLst>
                                        <p:cond delay="0"/>
                                      </p:stCondLst>
                                      <p:childTnLst>
                                        <p:set>
                                          <p:cBhvr>
                                            <p:cTn id="31" dur="1" fill="hold">
                                              <p:stCondLst>
                                                <p:cond delay="0"/>
                                              </p:stCondLst>
                                            </p:cTn>
                                            <p:tgtEl>
                                              <p:spTgt spid="359"/>
                                            </p:tgtEl>
                                            <p:attrNameLst>
                                              <p:attrName>style.visibility</p:attrName>
                                            </p:attrNameLst>
                                          </p:cBhvr>
                                          <p:to>
                                            <p:strVal val="visible"/>
                                          </p:to>
                                        </p:set>
                                        <p:anim calcmode="lin" valueType="num">
                                          <p:cBhvr additive="base">
                                            <p:cTn id="32" dur="1000" fill="hold"/>
                                            <p:tgtEl>
                                              <p:spTgt spid="359"/>
                                            </p:tgtEl>
                                            <p:attrNameLst>
                                              <p:attrName>ppt_x</p:attrName>
                                            </p:attrNameLst>
                                          </p:cBhvr>
                                          <p:tavLst>
                                            <p:tav tm="0">
                                              <p:val>
                                                <p:strVal val="1+#ppt_w/2"/>
                                              </p:val>
                                            </p:tav>
                                            <p:tav tm="100000">
                                              <p:val>
                                                <p:strVal val="#ppt_x"/>
                                              </p:val>
                                            </p:tav>
                                          </p:tavLst>
                                        </p:anim>
                                        <p:anim calcmode="lin" valueType="num">
                                          <p:cBhvr additive="base">
                                            <p:cTn id="33" dur="1000" fill="hold"/>
                                            <p:tgtEl>
                                              <p:spTgt spid="359"/>
                                            </p:tgtEl>
                                            <p:attrNameLst>
                                              <p:attrName>ppt_y</p:attrName>
                                            </p:attrNameLst>
                                          </p:cBhvr>
                                          <p:tavLst>
                                            <p:tav tm="0">
                                              <p:val>
                                                <p:strVal val="0-#ppt_h/2"/>
                                              </p:val>
                                            </p:tav>
                                            <p:tav tm="100000">
                                              <p:val>
                                                <p:strVal val="#ppt_y"/>
                                              </p:val>
                                            </p:tav>
                                          </p:tavLst>
                                        </p:anim>
                                      </p:childTnLst>
                                    </p:cTn>
                                  </p:par>
                                  <p:par>
                                    <p:cTn id="34" presetID="2" presetClass="entr" presetSubtype="12" decel="100000" fill="hold" nodeType="withEffect">
                                      <p:stCondLst>
                                        <p:cond delay="0"/>
                                      </p:stCondLst>
                                      <p:childTnLst>
                                        <p:set>
                                          <p:cBhvr>
                                            <p:cTn id="35" dur="1" fill="hold">
                                              <p:stCondLst>
                                                <p:cond delay="0"/>
                                              </p:stCondLst>
                                            </p:cTn>
                                            <p:tgtEl>
                                              <p:spTgt spid="358"/>
                                            </p:tgtEl>
                                            <p:attrNameLst>
                                              <p:attrName>style.visibility</p:attrName>
                                            </p:attrNameLst>
                                          </p:cBhvr>
                                          <p:to>
                                            <p:strVal val="visible"/>
                                          </p:to>
                                        </p:set>
                                        <p:anim calcmode="lin" valueType="num">
                                          <p:cBhvr additive="base">
                                            <p:cTn id="36" dur="1000" fill="hold"/>
                                            <p:tgtEl>
                                              <p:spTgt spid="358"/>
                                            </p:tgtEl>
                                            <p:attrNameLst>
                                              <p:attrName>ppt_x</p:attrName>
                                            </p:attrNameLst>
                                          </p:cBhvr>
                                          <p:tavLst>
                                            <p:tav tm="0">
                                              <p:val>
                                                <p:strVal val="0-#ppt_w/2"/>
                                              </p:val>
                                            </p:tav>
                                            <p:tav tm="100000">
                                              <p:val>
                                                <p:strVal val="#ppt_x"/>
                                              </p:val>
                                            </p:tav>
                                          </p:tavLst>
                                        </p:anim>
                                        <p:anim calcmode="lin" valueType="num">
                                          <p:cBhvr additive="base">
                                            <p:cTn id="37" dur="1000" fill="hold"/>
                                            <p:tgtEl>
                                              <p:spTgt spid="358"/>
                                            </p:tgtEl>
                                            <p:attrNameLst>
                                              <p:attrName>ppt_y</p:attrName>
                                            </p:attrNameLst>
                                          </p:cBhvr>
                                          <p:tavLst>
                                            <p:tav tm="0">
                                              <p:val>
                                                <p:strVal val="1+#ppt_h/2"/>
                                              </p:val>
                                            </p:tav>
                                            <p:tav tm="100000">
                                              <p:val>
                                                <p:strVal val="#ppt_y"/>
                                              </p:val>
                                            </p:tav>
                                          </p:tavLst>
                                        </p:anim>
                                      </p:childTnLst>
                                    </p:cTn>
                                  </p:par>
                                  <p:par>
                                    <p:cTn id="38" presetID="2" presetClass="entr" presetSubtype="6" fill="hold" nodeType="withEffect" p14:presetBounceEnd="60000">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14:bounceEnd="60000">
                                          <p:cBhvr additive="base">
                                            <p:cTn id="40" dur="1000" fill="hold"/>
                                            <p:tgtEl>
                                              <p:spTgt spid="3"/>
                                            </p:tgtEl>
                                            <p:attrNameLst>
                                              <p:attrName>ppt_x</p:attrName>
                                            </p:attrNameLst>
                                          </p:cBhvr>
                                          <p:tavLst>
                                            <p:tav tm="0">
                                              <p:val>
                                                <p:strVal val="1+#ppt_w/2"/>
                                              </p:val>
                                            </p:tav>
                                            <p:tav tm="100000">
                                              <p:val>
                                                <p:strVal val="#ppt_x"/>
                                              </p:val>
                                            </p:tav>
                                          </p:tavLst>
                                        </p:anim>
                                        <p:anim calcmode="lin" valueType="num" p14:bounceEnd="60000">
                                          <p:cBhvr additive="base">
                                            <p:cTn id="41"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repeatCount="indefinite"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2" presetClass="entr" presetSubtype="8"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 calcmode="lin" valueType="num">
                                          <p:cBhvr additive="base">
                                            <p:cTn id="10" dur="500" fill="hold"/>
                                            <p:tgtEl>
                                              <p:spTgt spid="12"/>
                                            </p:tgtEl>
                                            <p:attrNameLst>
                                              <p:attrName>ppt_x</p:attrName>
                                            </p:attrNameLst>
                                          </p:cBhvr>
                                          <p:tavLst>
                                            <p:tav tm="0">
                                              <p:val>
                                                <p:strVal val="0-#ppt_w/2"/>
                                              </p:val>
                                            </p:tav>
                                            <p:tav tm="100000">
                                              <p:val>
                                                <p:strVal val="#ppt_x"/>
                                              </p:val>
                                            </p:tav>
                                          </p:tavLst>
                                        </p:anim>
                                        <p:anim calcmode="lin" valueType="num">
                                          <p:cBhvr additive="base">
                                            <p:cTn id="11" dur="500" fill="hold"/>
                                            <p:tgtEl>
                                              <p:spTgt spid="12"/>
                                            </p:tgtEl>
                                            <p:attrNameLst>
                                              <p:attrName>ppt_y</p:attrName>
                                            </p:attrNameLst>
                                          </p:cBhvr>
                                          <p:tavLst>
                                            <p:tav tm="0">
                                              <p:val>
                                                <p:strVal val="#ppt_y"/>
                                              </p:val>
                                            </p:tav>
                                            <p:tav tm="100000">
                                              <p:val>
                                                <p:strVal val="#ppt_y"/>
                                              </p:val>
                                            </p:tav>
                                          </p:tavLst>
                                        </p:anim>
                                      </p:childTnLst>
                                    </p:cTn>
                                  </p:par>
                                  <p:par>
                                    <p:cTn id="12" presetID="2" presetClass="entr" presetSubtype="8" fill="hold" nodeType="withEffect">
                                      <p:stCondLst>
                                        <p:cond delay="0"/>
                                      </p:stCondLst>
                                      <p:childTnLst>
                                        <p:set>
                                          <p:cBhvr>
                                            <p:cTn id="13" dur="1" fill="hold">
                                              <p:stCondLst>
                                                <p:cond delay="0"/>
                                              </p:stCondLst>
                                            </p:cTn>
                                            <p:tgtEl>
                                              <p:spTgt spid="11"/>
                                            </p:tgtEl>
                                            <p:attrNameLst>
                                              <p:attrName>style.visibility</p:attrName>
                                            </p:attrNameLst>
                                          </p:cBhvr>
                                          <p:to>
                                            <p:strVal val="visible"/>
                                          </p:to>
                                        </p:set>
                                        <p:anim calcmode="lin" valueType="num">
                                          <p:cBhvr additive="base">
                                            <p:cTn id="14" dur="500" fill="hold"/>
                                            <p:tgtEl>
                                              <p:spTgt spid="11"/>
                                            </p:tgtEl>
                                            <p:attrNameLst>
                                              <p:attrName>ppt_x</p:attrName>
                                            </p:attrNameLst>
                                          </p:cBhvr>
                                          <p:tavLst>
                                            <p:tav tm="0">
                                              <p:val>
                                                <p:strVal val="0-#ppt_w/2"/>
                                              </p:val>
                                            </p:tav>
                                            <p:tav tm="100000">
                                              <p:val>
                                                <p:strVal val="#ppt_x"/>
                                              </p:val>
                                            </p:tav>
                                          </p:tavLst>
                                        </p:anim>
                                        <p:anim calcmode="lin" valueType="num">
                                          <p:cBhvr additive="base">
                                            <p:cTn id="15" dur="500" fill="hold"/>
                                            <p:tgtEl>
                                              <p:spTgt spid="11"/>
                                            </p:tgtEl>
                                            <p:attrNameLst>
                                              <p:attrName>ppt_y</p:attrName>
                                            </p:attrNameLst>
                                          </p:cBhvr>
                                          <p:tavLst>
                                            <p:tav tm="0">
                                              <p:val>
                                                <p:strVal val="#ppt_y"/>
                                              </p:val>
                                            </p:tav>
                                            <p:tav tm="100000">
                                              <p:val>
                                                <p:strVal val="#ppt_y"/>
                                              </p:val>
                                            </p:tav>
                                          </p:tavLst>
                                        </p:anim>
                                      </p:childTnLst>
                                    </p:cTn>
                                  </p:par>
                                  <p:par>
                                    <p:cTn id="16" presetID="2" presetClass="entr" presetSubtype="8"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additive="base">
                                            <p:cTn id="18" dur="500" fill="hold"/>
                                            <p:tgtEl>
                                              <p:spTgt spid="8"/>
                                            </p:tgtEl>
                                            <p:attrNameLst>
                                              <p:attrName>ppt_x</p:attrName>
                                            </p:attrNameLst>
                                          </p:cBhvr>
                                          <p:tavLst>
                                            <p:tav tm="0">
                                              <p:val>
                                                <p:strVal val="0-#ppt_w/2"/>
                                              </p:val>
                                            </p:tav>
                                            <p:tav tm="100000">
                                              <p:val>
                                                <p:strVal val="#ppt_x"/>
                                              </p:val>
                                            </p:tav>
                                          </p:tavLst>
                                        </p:anim>
                                        <p:anim calcmode="lin" valueType="num">
                                          <p:cBhvr additive="base">
                                            <p:cTn id="19" dur="500" fill="hold"/>
                                            <p:tgtEl>
                                              <p:spTgt spid="8"/>
                                            </p:tgtEl>
                                            <p:attrNameLst>
                                              <p:attrName>ppt_y</p:attrName>
                                            </p:attrNameLst>
                                          </p:cBhvr>
                                          <p:tavLst>
                                            <p:tav tm="0">
                                              <p:val>
                                                <p:strVal val="#ppt_y"/>
                                              </p:val>
                                            </p:tav>
                                            <p:tav tm="100000">
                                              <p:val>
                                                <p:strVal val="#ppt_y"/>
                                              </p:val>
                                            </p:tav>
                                          </p:tavLst>
                                        </p:anim>
                                      </p:childTnLst>
                                    </p:cTn>
                                  </p:par>
                                  <p:par>
                                    <p:cTn id="20" presetID="16" presetClass="entr" presetSubtype="21"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barn(inVertical)">
                                          <p:cBhvr>
                                            <p:cTn id="22" dur="500"/>
                                            <p:tgtEl>
                                              <p:spTgt spid="5"/>
                                            </p:tgtEl>
                                          </p:cBhvr>
                                        </p:animEffect>
                                      </p:childTnLst>
                                    </p:cTn>
                                  </p:par>
                                  <p:par>
                                    <p:cTn id="23" presetID="16" presetClass="entr" presetSubtype="21" fill="hold"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2" presetClass="entr" presetSubtype="2" fill="hold" grpId="0" nodeType="withEffect">
                                      <p:stCondLst>
                                        <p:cond delay="0"/>
                                      </p:stCondLst>
                                      <p:iterate type="wd">
                                        <p:tmPct val="10000"/>
                                      </p:iterate>
                                      <p:childTnLst>
                                        <p:set>
                                          <p:cBhvr>
                                            <p:cTn id="27" dur="1" fill="hold">
                                              <p:stCondLst>
                                                <p:cond delay="0"/>
                                              </p:stCondLst>
                                            </p:cTn>
                                            <p:tgtEl>
                                              <p:spTgt spid="6"/>
                                            </p:tgtEl>
                                            <p:attrNameLst>
                                              <p:attrName>style.visibility</p:attrName>
                                            </p:attrNameLst>
                                          </p:cBhvr>
                                          <p:to>
                                            <p:strVal val="visible"/>
                                          </p:to>
                                        </p:set>
                                        <p:anim calcmode="lin" valueType="num">
                                          <p:cBhvr additive="base">
                                            <p:cTn id="28" dur="2000" fill="hold"/>
                                            <p:tgtEl>
                                              <p:spTgt spid="6"/>
                                            </p:tgtEl>
                                            <p:attrNameLst>
                                              <p:attrName>ppt_x</p:attrName>
                                            </p:attrNameLst>
                                          </p:cBhvr>
                                          <p:tavLst>
                                            <p:tav tm="0">
                                              <p:val>
                                                <p:strVal val="1+#ppt_w/2"/>
                                              </p:val>
                                            </p:tav>
                                            <p:tav tm="100000">
                                              <p:val>
                                                <p:strVal val="#ppt_x"/>
                                              </p:val>
                                            </p:tav>
                                          </p:tavLst>
                                        </p:anim>
                                        <p:anim calcmode="lin" valueType="num">
                                          <p:cBhvr additive="base">
                                            <p:cTn id="29" dur="2000" fill="hold"/>
                                            <p:tgtEl>
                                              <p:spTgt spid="6"/>
                                            </p:tgtEl>
                                            <p:attrNameLst>
                                              <p:attrName>ppt_y</p:attrName>
                                            </p:attrNameLst>
                                          </p:cBhvr>
                                          <p:tavLst>
                                            <p:tav tm="0">
                                              <p:val>
                                                <p:strVal val="#ppt_y"/>
                                              </p:val>
                                            </p:tav>
                                            <p:tav tm="100000">
                                              <p:val>
                                                <p:strVal val="#ppt_y"/>
                                              </p:val>
                                            </p:tav>
                                          </p:tavLst>
                                        </p:anim>
                                      </p:childTnLst>
                                    </p:cTn>
                                  </p:par>
                                  <p:par>
                                    <p:cTn id="30" presetID="2" presetClass="entr" presetSubtype="3" decel="100000" fill="hold" nodeType="withEffect">
                                      <p:stCondLst>
                                        <p:cond delay="0"/>
                                      </p:stCondLst>
                                      <p:childTnLst>
                                        <p:set>
                                          <p:cBhvr>
                                            <p:cTn id="31" dur="1" fill="hold">
                                              <p:stCondLst>
                                                <p:cond delay="0"/>
                                              </p:stCondLst>
                                            </p:cTn>
                                            <p:tgtEl>
                                              <p:spTgt spid="359"/>
                                            </p:tgtEl>
                                            <p:attrNameLst>
                                              <p:attrName>style.visibility</p:attrName>
                                            </p:attrNameLst>
                                          </p:cBhvr>
                                          <p:to>
                                            <p:strVal val="visible"/>
                                          </p:to>
                                        </p:set>
                                        <p:anim calcmode="lin" valueType="num">
                                          <p:cBhvr additive="base">
                                            <p:cTn id="32" dur="1000" fill="hold"/>
                                            <p:tgtEl>
                                              <p:spTgt spid="359"/>
                                            </p:tgtEl>
                                            <p:attrNameLst>
                                              <p:attrName>ppt_x</p:attrName>
                                            </p:attrNameLst>
                                          </p:cBhvr>
                                          <p:tavLst>
                                            <p:tav tm="0">
                                              <p:val>
                                                <p:strVal val="1+#ppt_w/2"/>
                                              </p:val>
                                            </p:tav>
                                            <p:tav tm="100000">
                                              <p:val>
                                                <p:strVal val="#ppt_x"/>
                                              </p:val>
                                            </p:tav>
                                          </p:tavLst>
                                        </p:anim>
                                        <p:anim calcmode="lin" valueType="num">
                                          <p:cBhvr additive="base">
                                            <p:cTn id="33" dur="1000" fill="hold"/>
                                            <p:tgtEl>
                                              <p:spTgt spid="359"/>
                                            </p:tgtEl>
                                            <p:attrNameLst>
                                              <p:attrName>ppt_y</p:attrName>
                                            </p:attrNameLst>
                                          </p:cBhvr>
                                          <p:tavLst>
                                            <p:tav tm="0">
                                              <p:val>
                                                <p:strVal val="0-#ppt_h/2"/>
                                              </p:val>
                                            </p:tav>
                                            <p:tav tm="100000">
                                              <p:val>
                                                <p:strVal val="#ppt_y"/>
                                              </p:val>
                                            </p:tav>
                                          </p:tavLst>
                                        </p:anim>
                                      </p:childTnLst>
                                    </p:cTn>
                                  </p:par>
                                  <p:par>
                                    <p:cTn id="34" presetID="2" presetClass="entr" presetSubtype="12" decel="100000" fill="hold" nodeType="withEffect">
                                      <p:stCondLst>
                                        <p:cond delay="0"/>
                                      </p:stCondLst>
                                      <p:childTnLst>
                                        <p:set>
                                          <p:cBhvr>
                                            <p:cTn id="35" dur="1" fill="hold">
                                              <p:stCondLst>
                                                <p:cond delay="0"/>
                                              </p:stCondLst>
                                            </p:cTn>
                                            <p:tgtEl>
                                              <p:spTgt spid="358"/>
                                            </p:tgtEl>
                                            <p:attrNameLst>
                                              <p:attrName>style.visibility</p:attrName>
                                            </p:attrNameLst>
                                          </p:cBhvr>
                                          <p:to>
                                            <p:strVal val="visible"/>
                                          </p:to>
                                        </p:set>
                                        <p:anim calcmode="lin" valueType="num">
                                          <p:cBhvr additive="base">
                                            <p:cTn id="36" dur="1000" fill="hold"/>
                                            <p:tgtEl>
                                              <p:spTgt spid="358"/>
                                            </p:tgtEl>
                                            <p:attrNameLst>
                                              <p:attrName>ppt_x</p:attrName>
                                            </p:attrNameLst>
                                          </p:cBhvr>
                                          <p:tavLst>
                                            <p:tav tm="0">
                                              <p:val>
                                                <p:strVal val="0-#ppt_w/2"/>
                                              </p:val>
                                            </p:tav>
                                            <p:tav tm="100000">
                                              <p:val>
                                                <p:strVal val="#ppt_x"/>
                                              </p:val>
                                            </p:tav>
                                          </p:tavLst>
                                        </p:anim>
                                        <p:anim calcmode="lin" valueType="num">
                                          <p:cBhvr additive="base">
                                            <p:cTn id="37" dur="1000" fill="hold"/>
                                            <p:tgtEl>
                                              <p:spTgt spid="358"/>
                                            </p:tgtEl>
                                            <p:attrNameLst>
                                              <p:attrName>ppt_y</p:attrName>
                                            </p:attrNameLst>
                                          </p:cBhvr>
                                          <p:tavLst>
                                            <p:tav tm="0">
                                              <p:val>
                                                <p:strVal val="1+#ppt_h/2"/>
                                              </p:val>
                                            </p:tav>
                                            <p:tav tm="100000">
                                              <p:val>
                                                <p:strVal val="#ppt_y"/>
                                              </p:val>
                                            </p:tav>
                                          </p:tavLst>
                                        </p:anim>
                                      </p:childTnLst>
                                    </p:cTn>
                                  </p:par>
                                  <p:par>
                                    <p:cTn id="38" presetID="2" presetClass="entr" presetSubtype="6" fill="hold" nodeType="withEffect">
                                      <p:stCondLst>
                                        <p:cond delay="0"/>
                                      </p:stCondLst>
                                      <p:childTnLst>
                                        <p:set>
                                          <p:cBhvr>
                                            <p:cTn id="39" dur="1" fill="hold">
                                              <p:stCondLst>
                                                <p:cond delay="0"/>
                                              </p:stCondLst>
                                            </p:cTn>
                                            <p:tgtEl>
                                              <p:spTgt spid="3"/>
                                            </p:tgtEl>
                                            <p:attrNameLst>
                                              <p:attrName>style.visibility</p:attrName>
                                            </p:attrNameLst>
                                          </p:cBhvr>
                                          <p:to>
                                            <p:strVal val="visible"/>
                                          </p:to>
                                        </p:set>
                                        <p:anim calcmode="lin" valueType="num">
                                          <p:cBhvr additive="base">
                                            <p:cTn id="40" dur="1000" fill="hold"/>
                                            <p:tgtEl>
                                              <p:spTgt spid="3"/>
                                            </p:tgtEl>
                                            <p:attrNameLst>
                                              <p:attrName>ppt_x</p:attrName>
                                            </p:attrNameLst>
                                          </p:cBhvr>
                                          <p:tavLst>
                                            <p:tav tm="0">
                                              <p:val>
                                                <p:strVal val="1+#ppt_w/2"/>
                                              </p:val>
                                            </p:tav>
                                            <p:tav tm="100000">
                                              <p:val>
                                                <p:strVal val="#ppt_x"/>
                                              </p:val>
                                            </p:tav>
                                          </p:tavLst>
                                        </p:anim>
                                        <p:anim calcmode="lin" valueType="num">
                                          <p:cBhvr additive="base">
                                            <p:cTn id="41" dur="10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BADBCD"/>
        </a:solidFill>
        <a:effectLst/>
      </p:bgPr>
    </p:bg>
    <p:spTree>
      <p:nvGrpSpPr>
        <p:cNvPr id="1" name=""/>
        <p:cNvGrpSpPr/>
        <p:nvPr/>
      </p:nvGrpSpPr>
      <p:grpSpPr>
        <a:xfrm>
          <a:off x="0" y="0"/>
          <a:ext cx="0" cy="0"/>
          <a:chOff x="0" y="0"/>
          <a:chExt cx="0" cy="0"/>
        </a:xfrm>
      </p:grpSpPr>
      <p:pic>
        <p:nvPicPr>
          <p:cNvPr id="2" name="Picture 2"/>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 name="Picture 3"/>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5040251" y="723934"/>
            <a:ext cx="8923993" cy="2815140"/>
          </a:xfrm>
          <a:prstGeom prst="rect">
            <a:avLst/>
          </a:prstGeom>
        </p:spPr>
      </p:pic>
      <p:sp>
        <p:nvSpPr>
          <p:cNvPr id="4" name="TextBox 4"/>
          <p:cNvSpPr txBox="1"/>
          <p:nvPr/>
        </p:nvSpPr>
        <p:spPr>
          <a:xfrm>
            <a:off x="5556511" y="1038450"/>
            <a:ext cx="7589068" cy="2299347"/>
          </a:xfrm>
          <a:prstGeom prst="rect">
            <a:avLst/>
          </a:prstGeom>
        </p:spPr>
        <p:txBody>
          <a:bodyPr lIns="0" tIns="0" rIns="0" bIns="0" rtlCol="0" anchor="t">
            <a:spAutoFit/>
          </a:bodyPr>
          <a:lstStyle/>
          <a:p>
            <a:pPr algn="ctr">
              <a:lnSpc>
                <a:spcPts val="8640"/>
              </a:lnSpc>
            </a:pPr>
            <a:r>
              <a:rPr lang="en-US" sz="9600">
                <a:solidFill>
                  <a:srgbClr val="ED2213"/>
                </a:solidFill>
                <a:latin typeface="#9Slide03 Arima Madurai ExtraBo" panose="00000900000000000000" pitchFamily="2" charset="0"/>
                <a:cs typeface="#9Slide03 Arima Madurai ExtraBo" panose="00000900000000000000" pitchFamily="2" charset="0"/>
              </a:rPr>
              <a:t>YÊU CẦU</a:t>
            </a:r>
          </a:p>
          <a:p>
            <a:pPr algn="ctr">
              <a:lnSpc>
                <a:spcPts val="8640"/>
              </a:lnSpc>
            </a:pPr>
            <a:r>
              <a:rPr lang="en-US" sz="9600">
                <a:solidFill>
                  <a:srgbClr val="ED2213"/>
                </a:solidFill>
                <a:latin typeface="#9Slide03 Arima Madurai ExtraBo" panose="00000900000000000000" pitchFamily="2" charset="0"/>
                <a:cs typeface="#9Slide03 Arima Madurai ExtraBo" panose="00000900000000000000" pitchFamily="2" charset="0"/>
              </a:rPr>
              <a:t> CẦN ĐẠT</a:t>
            </a:r>
          </a:p>
        </p:txBody>
      </p:sp>
      <p:grpSp>
        <p:nvGrpSpPr>
          <p:cNvPr id="5" name="Group 5"/>
          <p:cNvGrpSpPr/>
          <p:nvPr/>
        </p:nvGrpSpPr>
        <p:grpSpPr>
          <a:xfrm>
            <a:off x="1197457" y="4459543"/>
            <a:ext cx="4013044" cy="4552787"/>
            <a:chOff x="0" y="0"/>
            <a:chExt cx="8041232" cy="5742255"/>
          </a:xfrm>
        </p:grpSpPr>
        <p:sp>
          <p:nvSpPr>
            <p:cNvPr id="6" name="Freeform 6"/>
            <p:cNvSpPr/>
            <p:nvPr/>
          </p:nvSpPr>
          <p:spPr>
            <a:xfrm>
              <a:off x="0" y="-4073"/>
              <a:ext cx="8047623" cy="5748858"/>
            </a:xfrm>
            <a:custGeom>
              <a:avLst/>
              <a:gdLst/>
              <a:ahLst/>
              <a:cxnLst/>
              <a:rect l="l" t="t" r="r" b="b"/>
              <a:pathLst>
                <a:path w="8047623" h="5748858">
                  <a:moveTo>
                    <a:pt x="7419845" y="5694380"/>
                  </a:moveTo>
                  <a:cubicBezTo>
                    <a:pt x="7419845" y="5694380"/>
                    <a:pt x="6688970" y="5748858"/>
                    <a:pt x="5633256" y="5746236"/>
                  </a:cubicBezTo>
                  <a:cubicBezTo>
                    <a:pt x="3101516" y="5744074"/>
                    <a:pt x="1057074" y="5736249"/>
                    <a:pt x="1057074" y="5736249"/>
                  </a:cubicBezTo>
                  <a:cubicBezTo>
                    <a:pt x="812932" y="5727415"/>
                    <a:pt x="449110" y="5706185"/>
                    <a:pt x="282371" y="5648007"/>
                  </a:cubicBezTo>
                  <a:cubicBezTo>
                    <a:pt x="4469" y="5551044"/>
                    <a:pt x="0" y="5377765"/>
                    <a:pt x="0" y="4376960"/>
                  </a:cubicBezTo>
                  <a:lnTo>
                    <a:pt x="0" y="4376913"/>
                  </a:lnTo>
                  <a:cubicBezTo>
                    <a:pt x="8536" y="491230"/>
                    <a:pt x="0" y="345608"/>
                    <a:pt x="77597" y="223930"/>
                  </a:cubicBezTo>
                  <a:cubicBezTo>
                    <a:pt x="217372" y="4759"/>
                    <a:pt x="519255" y="4073"/>
                    <a:pt x="937909" y="4073"/>
                  </a:cubicBezTo>
                  <a:cubicBezTo>
                    <a:pt x="937909" y="4073"/>
                    <a:pt x="2039222" y="15681"/>
                    <a:pt x="4699719" y="7673"/>
                  </a:cubicBezTo>
                  <a:cubicBezTo>
                    <a:pt x="6470043" y="0"/>
                    <a:pt x="7186776" y="6979"/>
                    <a:pt x="7186776" y="6979"/>
                  </a:cubicBezTo>
                  <a:cubicBezTo>
                    <a:pt x="7555084" y="14458"/>
                    <a:pt x="7693344" y="42638"/>
                    <a:pt x="7891083" y="165219"/>
                  </a:cubicBezTo>
                  <a:cubicBezTo>
                    <a:pt x="8042101" y="258836"/>
                    <a:pt x="8047623" y="476157"/>
                    <a:pt x="8038482" y="4376913"/>
                  </a:cubicBezTo>
                  <a:lnTo>
                    <a:pt x="8038482" y="4376960"/>
                  </a:lnTo>
                  <a:cubicBezTo>
                    <a:pt x="8038481" y="5495730"/>
                    <a:pt x="7995697" y="5644318"/>
                    <a:pt x="7419845" y="5694380"/>
                  </a:cubicBezTo>
                  <a:close/>
                </a:path>
              </a:pathLst>
            </a:custGeom>
            <a:solidFill>
              <a:srgbClr val="FFF3E4"/>
            </a:solidFill>
          </p:spPr>
          <p:txBody>
            <a:bodyPr/>
            <a:lstStyle/>
            <a:p>
              <a:endParaRPr lang="en-US"/>
            </a:p>
          </p:txBody>
        </p:sp>
      </p:grpSp>
      <p:grpSp>
        <p:nvGrpSpPr>
          <p:cNvPr id="7" name="Group 7"/>
          <p:cNvGrpSpPr/>
          <p:nvPr/>
        </p:nvGrpSpPr>
        <p:grpSpPr>
          <a:xfrm>
            <a:off x="6852616" y="4419437"/>
            <a:ext cx="4217894" cy="4552787"/>
            <a:chOff x="0" y="0"/>
            <a:chExt cx="8041232" cy="5742255"/>
          </a:xfrm>
        </p:grpSpPr>
        <p:sp>
          <p:nvSpPr>
            <p:cNvPr id="8" name="Freeform 8"/>
            <p:cNvSpPr/>
            <p:nvPr/>
          </p:nvSpPr>
          <p:spPr>
            <a:xfrm>
              <a:off x="0" y="-4073"/>
              <a:ext cx="8047623" cy="5748858"/>
            </a:xfrm>
            <a:custGeom>
              <a:avLst/>
              <a:gdLst/>
              <a:ahLst/>
              <a:cxnLst/>
              <a:rect l="l" t="t" r="r" b="b"/>
              <a:pathLst>
                <a:path w="8047623" h="5748858">
                  <a:moveTo>
                    <a:pt x="7419845" y="5694380"/>
                  </a:moveTo>
                  <a:cubicBezTo>
                    <a:pt x="7419845" y="5694380"/>
                    <a:pt x="6688970" y="5748858"/>
                    <a:pt x="5633256" y="5746236"/>
                  </a:cubicBezTo>
                  <a:cubicBezTo>
                    <a:pt x="3101516" y="5744074"/>
                    <a:pt x="1057074" y="5736249"/>
                    <a:pt x="1057074" y="5736249"/>
                  </a:cubicBezTo>
                  <a:cubicBezTo>
                    <a:pt x="812932" y="5727415"/>
                    <a:pt x="449110" y="5706185"/>
                    <a:pt x="282371" y="5648007"/>
                  </a:cubicBezTo>
                  <a:cubicBezTo>
                    <a:pt x="4469" y="5551044"/>
                    <a:pt x="0" y="5377765"/>
                    <a:pt x="0" y="4376960"/>
                  </a:cubicBezTo>
                  <a:lnTo>
                    <a:pt x="0" y="4376913"/>
                  </a:lnTo>
                  <a:cubicBezTo>
                    <a:pt x="8536" y="491230"/>
                    <a:pt x="0" y="345608"/>
                    <a:pt x="77597" y="223930"/>
                  </a:cubicBezTo>
                  <a:cubicBezTo>
                    <a:pt x="217372" y="4759"/>
                    <a:pt x="519255" y="4073"/>
                    <a:pt x="937909" y="4073"/>
                  </a:cubicBezTo>
                  <a:cubicBezTo>
                    <a:pt x="937909" y="4073"/>
                    <a:pt x="2039222" y="15681"/>
                    <a:pt x="4699719" y="7673"/>
                  </a:cubicBezTo>
                  <a:cubicBezTo>
                    <a:pt x="6470043" y="0"/>
                    <a:pt x="7186776" y="6979"/>
                    <a:pt x="7186776" y="6979"/>
                  </a:cubicBezTo>
                  <a:cubicBezTo>
                    <a:pt x="7555084" y="14458"/>
                    <a:pt x="7693344" y="42638"/>
                    <a:pt x="7891083" y="165219"/>
                  </a:cubicBezTo>
                  <a:cubicBezTo>
                    <a:pt x="8042101" y="258836"/>
                    <a:pt x="8047623" y="476157"/>
                    <a:pt x="8038482" y="4376913"/>
                  </a:cubicBezTo>
                  <a:lnTo>
                    <a:pt x="8038482" y="4376960"/>
                  </a:lnTo>
                  <a:cubicBezTo>
                    <a:pt x="8038481" y="5495730"/>
                    <a:pt x="7995697" y="5644318"/>
                    <a:pt x="7419845" y="5694380"/>
                  </a:cubicBezTo>
                  <a:close/>
                </a:path>
              </a:pathLst>
            </a:custGeom>
            <a:solidFill>
              <a:srgbClr val="FFF3E4"/>
            </a:solidFill>
          </p:spPr>
          <p:txBody>
            <a:bodyPr/>
            <a:lstStyle/>
            <a:p>
              <a:endParaRPr lang="en-US"/>
            </a:p>
          </p:txBody>
        </p:sp>
      </p:grpSp>
      <p:sp>
        <p:nvSpPr>
          <p:cNvPr id="10" name="TextBox 10"/>
          <p:cNvSpPr txBox="1"/>
          <p:nvPr/>
        </p:nvSpPr>
        <p:spPr>
          <a:xfrm>
            <a:off x="1609968" y="5158927"/>
            <a:ext cx="3472993" cy="2514150"/>
          </a:xfrm>
          <a:prstGeom prst="rect">
            <a:avLst/>
          </a:prstGeom>
        </p:spPr>
        <p:txBody>
          <a:bodyPr wrap="square" lIns="0" tIns="0" rIns="0" bIns="0" rtlCol="0" anchor="t">
            <a:spAutoFit/>
          </a:bodyPr>
          <a:lstStyle/>
          <a:p>
            <a:pPr marL="0" lvl="0" indent="0" algn="ctr">
              <a:lnSpc>
                <a:spcPts val="3852"/>
              </a:lnSpc>
              <a:spcBef>
                <a:spcPct val="0"/>
              </a:spcBef>
            </a:pPr>
            <a:r>
              <a:rPr lang="vi-VN" sz="3600" u="none">
                <a:latin typeface="#9Slide03 Arima Madurai ExtraBo" panose="00000900000000000000" pitchFamily="2" charset="0"/>
                <a:cs typeface="#9Slide03 Arima Madurai ExtraBo" panose="00000900000000000000" pitchFamily="2" charset="0"/>
              </a:rPr>
              <a:t>Giải thích được sự cần thiết phải giữ vệ sinh cơ thể, đặc biệt là ở tuổi dậy thì.</a:t>
            </a:r>
            <a:endParaRPr lang="en-US" sz="3600" u="none">
              <a:latin typeface="#9Slide03 Arima Madurai ExtraBo" panose="00000900000000000000" pitchFamily="2" charset="0"/>
              <a:cs typeface="#9Slide03 Arima Madurai ExtraBo" panose="00000900000000000000" pitchFamily="2" charset="0"/>
            </a:endParaRPr>
          </a:p>
        </p:txBody>
      </p:sp>
      <p:sp>
        <p:nvSpPr>
          <p:cNvPr id="13" name="TextBox 13"/>
          <p:cNvSpPr txBox="1"/>
          <p:nvPr/>
        </p:nvSpPr>
        <p:spPr>
          <a:xfrm>
            <a:off x="7090046" y="5257703"/>
            <a:ext cx="3894237" cy="3514424"/>
          </a:xfrm>
          <a:prstGeom prst="rect">
            <a:avLst/>
          </a:prstGeom>
        </p:spPr>
        <p:txBody>
          <a:bodyPr wrap="square" lIns="0" tIns="0" rIns="0" bIns="0" rtlCol="0" anchor="t">
            <a:spAutoFit/>
          </a:bodyPr>
          <a:lstStyle/>
          <a:p>
            <a:pPr marL="0" lvl="0" indent="0" algn="ctr">
              <a:lnSpc>
                <a:spcPts val="3852"/>
              </a:lnSpc>
              <a:spcBef>
                <a:spcPct val="0"/>
              </a:spcBef>
            </a:pPr>
            <a:r>
              <a:rPr lang="vi-VN" sz="3600" u="none">
                <a:latin typeface="#9Slide03 Arima Madurai ExtraBo" panose="00000900000000000000" pitchFamily="2" charset="0"/>
                <a:cs typeface="#9Slide03 Arima Madurai ExtraBo" panose="00000900000000000000" pitchFamily="2" charset="0"/>
              </a:rPr>
              <a:t>Nêu và thực hiện được những việc cần làm để chăm sóc, bảo vệ sức khoẻ về thể chất và tinh thần ở tuổi dậy thì.</a:t>
            </a:r>
            <a:endParaRPr lang="en-US" sz="3600" u="none">
              <a:latin typeface="#9Slide03 Arima Madurai ExtraBo" panose="00000900000000000000" pitchFamily="2" charset="0"/>
              <a:cs typeface="#9Slide03 Arima Madurai ExtraBo" panose="00000900000000000000" pitchFamily="2" charset="0"/>
            </a:endParaRPr>
          </a:p>
        </p:txBody>
      </p:sp>
      <p:pic>
        <p:nvPicPr>
          <p:cNvPr id="15" name="Picture 15"/>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rot="-2317294">
            <a:off x="2172253" y="2780368"/>
            <a:ext cx="2348424" cy="768575"/>
          </a:xfrm>
          <a:prstGeom prst="rect">
            <a:avLst/>
          </a:prstGeom>
        </p:spPr>
      </p:pic>
      <p:pic>
        <p:nvPicPr>
          <p:cNvPr id="16" name="Picture 16"/>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a:off x="16738476" y="3325538"/>
            <a:ext cx="1061203" cy="1061203"/>
          </a:xfrm>
          <a:prstGeom prst="rect">
            <a:avLst/>
          </a:prstGeom>
        </p:spPr>
      </p:pic>
      <p:pic>
        <p:nvPicPr>
          <p:cNvPr id="18" name="Picture 18"/>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rot="-772345">
            <a:off x="121703" y="8784939"/>
            <a:ext cx="690622" cy="1454468"/>
          </a:xfrm>
          <a:prstGeom prst="rect">
            <a:avLst/>
          </a:prstGeom>
        </p:spPr>
      </p:pic>
      <p:grpSp>
        <p:nvGrpSpPr>
          <p:cNvPr id="19" name="Group 7">
            <a:extLst>
              <a:ext uri="{FF2B5EF4-FFF2-40B4-BE49-F238E27FC236}">
                <a16:creationId xmlns:a16="http://schemas.microsoft.com/office/drawing/2014/main" id="{65038B4F-DB66-4EE2-A792-AAB26974ED31}"/>
              </a:ext>
            </a:extLst>
          </p:cNvPr>
          <p:cNvGrpSpPr/>
          <p:nvPr/>
        </p:nvGrpSpPr>
        <p:grpSpPr>
          <a:xfrm>
            <a:off x="12446080" y="4314369"/>
            <a:ext cx="4632086" cy="4552787"/>
            <a:chOff x="0" y="0"/>
            <a:chExt cx="8041232" cy="5742255"/>
          </a:xfrm>
        </p:grpSpPr>
        <p:sp>
          <p:nvSpPr>
            <p:cNvPr id="20" name="Freeform 8">
              <a:extLst>
                <a:ext uri="{FF2B5EF4-FFF2-40B4-BE49-F238E27FC236}">
                  <a16:creationId xmlns:a16="http://schemas.microsoft.com/office/drawing/2014/main" id="{F9BB0D8E-85D0-4387-B4D4-2D8BE630F119}"/>
                </a:ext>
              </a:extLst>
            </p:cNvPr>
            <p:cNvSpPr/>
            <p:nvPr/>
          </p:nvSpPr>
          <p:spPr>
            <a:xfrm>
              <a:off x="0" y="-4073"/>
              <a:ext cx="8047623" cy="5748858"/>
            </a:xfrm>
            <a:custGeom>
              <a:avLst/>
              <a:gdLst/>
              <a:ahLst/>
              <a:cxnLst/>
              <a:rect l="l" t="t" r="r" b="b"/>
              <a:pathLst>
                <a:path w="8047623" h="5748858">
                  <a:moveTo>
                    <a:pt x="7419845" y="5694380"/>
                  </a:moveTo>
                  <a:cubicBezTo>
                    <a:pt x="7419845" y="5694380"/>
                    <a:pt x="6688970" y="5748858"/>
                    <a:pt x="5633256" y="5746236"/>
                  </a:cubicBezTo>
                  <a:cubicBezTo>
                    <a:pt x="3101516" y="5744074"/>
                    <a:pt x="1057074" y="5736249"/>
                    <a:pt x="1057074" y="5736249"/>
                  </a:cubicBezTo>
                  <a:cubicBezTo>
                    <a:pt x="812932" y="5727415"/>
                    <a:pt x="449110" y="5706185"/>
                    <a:pt x="282371" y="5648007"/>
                  </a:cubicBezTo>
                  <a:cubicBezTo>
                    <a:pt x="4469" y="5551044"/>
                    <a:pt x="0" y="5377765"/>
                    <a:pt x="0" y="4376960"/>
                  </a:cubicBezTo>
                  <a:lnTo>
                    <a:pt x="0" y="4376913"/>
                  </a:lnTo>
                  <a:cubicBezTo>
                    <a:pt x="8536" y="491230"/>
                    <a:pt x="0" y="345608"/>
                    <a:pt x="77597" y="223930"/>
                  </a:cubicBezTo>
                  <a:cubicBezTo>
                    <a:pt x="217372" y="4759"/>
                    <a:pt x="519255" y="4073"/>
                    <a:pt x="937909" y="4073"/>
                  </a:cubicBezTo>
                  <a:cubicBezTo>
                    <a:pt x="937909" y="4073"/>
                    <a:pt x="2039222" y="15681"/>
                    <a:pt x="4699719" y="7673"/>
                  </a:cubicBezTo>
                  <a:cubicBezTo>
                    <a:pt x="6470043" y="0"/>
                    <a:pt x="7186776" y="6979"/>
                    <a:pt x="7186776" y="6979"/>
                  </a:cubicBezTo>
                  <a:cubicBezTo>
                    <a:pt x="7555084" y="14458"/>
                    <a:pt x="7693344" y="42638"/>
                    <a:pt x="7891083" y="165219"/>
                  </a:cubicBezTo>
                  <a:cubicBezTo>
                    <a:pt x="8042101" y="258836"/>
                    <a:pt x="8047623" y="476157"/>
                    <a:pt x="8038482" y="4376913"/>
                  </a:cubicBezTo>
                  <a:lnTo>
                    <a:pt x="8038482" y="4376960"/>
                  </a:lnTo>
                  <a:cubicBezTo>
                    <a:pt x="8038481" y="5495730"/>
                    <a:pt x="7995697" y="5644318"/>
                    <a:pt x="7419845" y="5694380"/>
                  </a:cubicBezTo>
                  <a:close/>
                </a:path>
              </a:pathLst>
            </a:custGeom>
            <a:solidFill>
              <a:srgbClr val="FFF3E4"/>
            </a:solidFill>
          </p:spPr>
          <p:txBody>
            <a:bodyPr/>
            <a:lstStyle/>
            <a:p>
              <a:endParaRPr lang="en-US"/>
            </a:p>
          </p:txBody>
        </p:sp>
      </p:grpSp>
      <p:sp>
        <p:nvSpPr>
          <p:cNvPr id="22" name="TextBox 13">
            <a:extLst>
              <a:ext uri="{FF2B5EF4-FFF2-40B4-BE49-F238E27FC236}">
                <a16:creationId xmlns:a16="http://schemas.microsoft.com/office/drawing/2014/main" id="{4614214E-7A70-4ECD-92B4-5763F0473CAB}"/>
              </a:ext>
            </a:extLst>
          </p:cNvPr>
          <p:cNvSpPr txBox="1"/>
          <p:nvPr/>
        </p:nvSpPr>
        <p:spPr>
          <a:xfrm>
            <a:off x="12771073" y="5260430"/>
            <a:ext cx="3738657" cy="3014287"/>
          </a:xfrm>
          <a:prstGeom prst="rect">
            <a:avLst/>
          </a:prstGeom>
        </p:spPr>
        <p:txBody>
          <a:bodyPr wrap="square" lIns="0" tIns="0" rIns="0" bIns="0" rtlCol="0" anchor="t">
            <a:spAutoFit/>
          </a:bodyPr>
          <a:lstStyle/>
          <a:p>
            <a:pPr marL="0" lvl="0" indent="0" algn="ctr">
              <a:lnSpc>
                <a:spcPts val="3852"/>
              </a:lnSpc>
              <a:spcBef>
                <a:spcPct val="0"/>
              </a:spcBef>
            </a:pPr>
            <a:r>
              <a:rPr lang="vi-VN" sz="3600" u="none">
                <a:latin typeface="#9Slide03 Arima Madurai ExtraBo" panose="00000900000000000000" pitchFamily="2" charset="0"/>
                <a:cs typeface="#9Slide03 Arima Madurai ExtraBo" panose="00000900000000000000" pitchFamily="2" charset="0"/>
              </a:rPr>
              <a:t>Có ý thức và kĩ năng thực hiện vệ sinh cơ thể, đặc biệt là vệ sinh cơ quan sinh dục ngoài.</a:t>
            </a:r>
            <a:endParaRPr lang="en-US" sz="3600" u="none">
              <a:latin typeface="#9Slide03 Arima Madurai ExtraBo" panose="00000900000000000000" pitchFamily="2" charset="0"/>
              <a:cs typeface="#9Slide03 Arima Madurai ExtraBo" panose="00000900000000000000" pitchFamily="2" charset="0"/>
            </a:endParaRPr>
          </a:p>
        </p:txBody>
      </p:sp>
      <p:pic>
        <p:nvPicPr>
          <p:cNvPr id="30" name="Picture 29">
            <a:extLst>
              <a:ext uri="{FF2B5EF4-FFF2-40B4-BE49-F238E27FC236}">
                <a16:creationId xmlns:a16="http://schemas.microsoft.com/office/drawing/2014/main" id="{F50A5BB0-7BF7-4F92-B98A-F48ED0994A64}"/>
              </a:ext>
            </a:extLst>
          </p:cNvPr>
          <p:cNvPicPr>
            <a:picLocks noChangeAspect="1"/>
          </p:cNvPicPr>
          <p:nvPr/>
        </p:nvPicPr>
        <p:blipFill rotWithShape="1">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l="62502" t="74259" r="29581" b="-926"/>
          <a:stretch/>
        </p:blipFill>
        <p:spPr>
          <a:xfrm>
            <a:off x="102361" y="2801510"/>
            <a:ext cx="1904730" cy="3608962"/>
          </a:xfrm>
          <a:prstGeom prst="rect">
            <a:avLst/>
          </a:prstGeom>
        </p:spPr>
      </p:pic>
      <p:pic>
        <p:nvPicPr>
          <p:cNvPr id="31" name="Picture 30">
            <a:extLst>
              <a:ext uri="{FF2B5EF4-FFF2-40B4-BE49-F238E27FC236}">
                <a16:creationId xmlns:a16="http://schemas.microsoft.com/office/drawing/2014/main" id="{B8F79B15-FF26-49A6-A301-A087F6ADE817}"/>
              </a:ext>
            </a:extLst>
          </p:cNvPr>
          <p:cNvPicPr>
            <a:picLocks noChangeAspect="1"/>
          </p:cNvPicPr>
          <p:nvPr/>
        </p:nvPicPr>
        <p:blipFill rotWithShape="1">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l="58336" t="25925" r="34580" b="50371"/>
          <a:stretch/>
        </p:blipFill>
        <p:spPr>
          <a:xfrm>
            <a:off x="10297770" y="2917077"/>
            <a:ext cx="1704232" cy="3207966"/>
          </a:xfrm>
          <a:prstGeom prst="rect">
            <a:avLst/>
          </a:prstGeom>
        </p:spPr>
      </p:pic>
      <p:pic>
        <p:nvPicPr>
          <p:cNvPr id="32" name="Picture 31">
            <a:extLst>
              <a:ext uri="{FF2B5EF4-FFF2-40B4-BE49-F238E27FC236}">
                <a16:creationId xmlns:a16="http://schemas.microsoft.com/office/drawing/2014/main" id="{EE720E21-4DFE-45EE-A913-1249B8DA0524}"/>
              </a:ext>
            </a:extLst>
          </p:cNvPr>
          <p:cNvPicPr>
            <a:picLocks noChangeAspect="1"/>
          </p:cNvPicPr>
          <p:nvPr/>
        </p:nvPicPr>
        <p:blipFill rotWithShape="1">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l="-1" t="73703" r="92084" b="1"/>
          <a:stretch/>
        </p:blipFill>
        <p:spPr>
          <a:xfrm>
            <a:off x="15786616" y="2826572"/>
            <a:ext cx="1904730" cy="3558838"/>
          </a:xfrm>
          <a:prstGeom prst="rect">
            <a:avLst/>
          </a:prstGeom>
        </p:spPr>
      </p:pic>
      <p:pic>
        <p:nvPicPr>
          <p:cNvPr id="17" name="Picture 17"/>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a:fillRect/>
          </a:stretch>
        </p:blipFill>
        <p:spPr>
          <a:xfrm>
            <a:off x="15957429" y="8058515"/>
            <a:ext cx="2435996" cy="223954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repeatCount="indefinite" fill="remove"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repeatCount="indefinite" fill="remove" nodeType="withEffect">
                                  <p:stCondLst>
                                    <p:cond delay="0"/>
                                  </p:stCondLst>
                                  <p:childTnLst>
                                    <p:set>
                                      <p:cBhvr>
                                        <p:cTn id="15" dur="1" fill="hold">
                                          <p:stCondLst>
                                            <p:cond delay="0"/>
                                          </p:stCondLst>
                                        </p:cTn>
                                        <p:tgtEl>
                                          <p:spTgt spid="15"/>
                                        </p:tgtEl>
                                        <p:attrNameLst>
                                          <p:attrName>style.visibility</p:attrName>
                                        </p:attrNameLst>
                                      </p:cBhvr>
                                      <p:to>
                                        <p:strVal val="visible"/>
                                      </p:to>
                                    </p:set>
                                    <p:animEffect transition="in" filter="fade">
                                      <p:cBhvr>
                                        <p:cTn id="16" dur="500"/>
                                        <p:tgtEl>
                                          <p:spTgt spid="15"/>
                                        </p:tgtEl>
                                      </p:cBhvr>
                                    </p:animEffect>
                                  </p:childTnLst>
                                </p:cTn>
                              </p:par>
                              <p:par>
                                <p:cTn id="17" presetID="16" presetClass="entr" presetSubtype="21" fill="hold" nodeType="with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arn(inVertical)">
                                      <p:cBhvr>
                                        <p:cTn id="19" dur="500"/>
                                        <p:tgtEl>
                                          <p:spTgt spid="3"/>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barn(inVertical)">
                                      <p:cBhvr>
                                        <p:cTn id="22" dur="500"/>
                                        <p:tgtEl>
                                          <p:spTgt spid="4"/>
                                        </p:tgtEl>
                                      </p:cBhvr>
                                    </p:animEffect>
                                  </p:childTnLst>
                                </p:cTn>
                              </p:par>
                              <p:par>
                                <p:cTn id="23" presetID="53" presetClass="entr" presetSubtype="16" fill="hold" nodeType="withEffect">
                                  <p:stCondLst>
                                    <p:cond delay="0"/>
                                  </p:stCondLst>
                                  <p:childTnLst>
                                    <p:set>
                                      <p:cBhvr>
                                        <p:cTn id="24" dur="1" fill="hold">
                                          <p:stCondLst>
                                            <p:cond delay="0"/>
                                          </p:stCondLst>
                                        </p:cTn>
                                        <p:tgtEl>
                                          <p:spTgt spid="30"/>
                                        </p:tgtEl>
                                        <p:attrNameLst>
                                          <p:attrName>style.visibility</p:attrName>
                                        </p:attrNameLst>
                                      </p:cBhvr>
                                      <p:to>
                                        <p:strVal val="visible"/>
                                      </p:to>
                                    </p:set>
                                    <p:anim calcmode="lin" valueType="num">
                                      <p:cBhvr>
                                        <p:cTn id="25" dur="500" fill="hold"/>
                                        <p:tgtEl>
                                          <p:spTgt spid="30"/>
                                        </p:tgtEl>
                                        <p:attrNameLst>
                                          <p:attrName>ppt_w</p:attrName>
                                        </p:attrNameLst>
                                      </p:cBhvr>
                                      <p:tavLst>
                                        <p:tav tm="0">
                                          <p:val>
                                            <p:fltVal val="0"/>
                                          </p:val>
                                        </p:tav>
                                        <p:tav tm="100000">
                                          <p:val>
                                            <p:strVal val="#ppt_w"/>
                                          </p:val>
                                        </p:tav>
                                      </p:tavLst>
                                    </p:anim>
                                    <p:anim calcmode="lin" valueType="num">
                                      <p:cBhvr>
                                        <p:cTn id="26" dur="500" fill="hold"/>
                                        <p:tgtEl>
                                          <p:spTgt spid="30"/>
                                        </p:tgtEl>
                                        <p:attrNameLst>
                                          <p:attrName>ppt_h</p:attrName>
                                        </p:attrNameLst>
                                      </p:cBhvr>
                                      <p:tavLst>
                                        <p:tav tm="0">
                                          <p:val>
                                            <p:fltVal val="0"/>
                                          </p:val>
                                        </p:tav>
                                        <p:tav tm="100000">
                                          <p:val>
                                            <p:strVal val="#ppt_h"/>
                                          </p:val>
                                        </p:tav>
                                      </p:tavLst>
                                    </p:anim>
                                    <p:animEffect transition="in" filter="fade">
                                      <p:cBhvr>
                                        <p:cTn id="27" dur="500"/>
                                        <p:tgtEl>
                                          <p:spTgt spid="30"/>
                                        </p:tgtEl>
                                      </p:cBhvr>
                                    </p:animEffect>
                                  </p:childTnLst>
                                </p:cTn>
                              </p:par>
                              <p:par>
                                <p:cTn id="28" presetID="21" presetClass="entr" presetSubtype="1" fill="hold"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heel(1)">
                                      <p:cBhvr>
                                        <p:cTn id="30" dur="2000"/>
                                        <p:tgtEl>
                                          <p:spTgt spid="5"/>
                                        </p:tgtEl>
                                      </p:cBhvr>
                                    </p:animEffect>
                                  </p:childTnLst>
                                </p:cTn>
                              </p:par>
                              <p:par>
                                <p:cTn id="31" presetID="53" presetClass="entr" presetSubtype="16"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anim calcmode="lin" valueType="num">
                                      <p:cBhvr>
                                        <p:cTn id="33" dur="500" fill="hold"/>
                                        <p:tgtEl>
                                          <p:spTgt spid="31"/>
                                        </p:tgtEl>
                                        <p:attrNameLst>
                                          <p:attrName>ppt_w</p:attrName>
                                        </p:attrNameLst>
                                      </p:cBhvr>
                                      <p:tavLst>
                                        <p:tav tm="0">
                                          <p:val>
                                            <p:fltVal val="0"/>
                                          </p:val>
                                        </p:tav>
                                        <p:tav tm="100000">
                                          <p:val>
                                            <p:strVal val="#ppt_w"/>
                                          </p:val>
                                        </p:tav>
                                      </p:tavLst>
                                    </p:anim>
                                    <p:anim calcmode="lin" valueType="num">
                                      <p:cBhvr>
                                        <p:cTn id="34" dur="500" fill="hold"/>
                                        <p:tgtEl>
                                          <p:spTgt spid="31"/>
                                        </p:tgtEl>
                                        <p:attrNameLst>
                                          <p:attrName>ppt_h</p:attrName>
                                        </p:attrNameLst>
                                      </p:cBhvr>
                                      <p:tavLst>
                                        <p:tav tm="0">
                                          <p:val>
                                            <p:fltVal val="0"/>
                                          </p:val>
                                        </p:tav>
                                        <p:tav tm="100000">
                                          <p:val>
                                            <p:strVal val="#ppt_h"/>
                                          </p:val>
                                        </p:tav>
                                      </p:tavLst>
                                    </p:anim>
                                    <p:animEffect transition="in" filter="fade">
                                      <p:cBhvr>
                                        <p:cTn id="35" dur="500"/>
                                        <p:tgtEl>
                                          <p:spTgt spid="31"/>
                                        </p:tgtEl>
                                      </p:cBhvr>
                                    </p:animEffect>
                                  </p:childTnLst>
                                </p:cTn>
                              </p:par>
                              <p:par>
                                <p:cTn id="36" presetID="21" presetClass="entr" presetSubtype="1" fill="hold" nodeType="with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wheel(1)">
                                      <p:cBhvr>
                                        <p:cTn id="38" dur="2000"/>
                                        <p:tgtEl>
                                          <p:spTgt spid="7"/>
                                        </p:tgtEl>
                                      </p:cBhvr>
                                    </p:animEffect>
                                  </p:childTnLst>
                                </p:cTn>
                              </p:par>
                              <p:par>
                                <p:cTn id="39" presetID="53" presetClass="entr" presetSubtype="16"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500" fill="hold"/>
                                        <p:tgtEl>
                                          <p:spTgt spid="32"/>
                                        </p:tgtEl>
                                        <p:attrNameLst>
                                          <p:attrName>ppt_w</p:attrName>
                                        </p:attrNameLst>
                                      </p:cBhvr>
                                      <p:tavLst>
                                        <p:tav tm="0">
                                          <p:val>
                                            <p:fltVal val="0"/>
                                          </p:val>
                                        </p:tav>
                                        <p:tav tm="100000">
                                          <p:val>
                                            <p:strVal val="#ppt_w"/>
                                          </p:val>
                                        </p:tav>
                                      </p:tavLst>
                                    </p:anim>
                                    <p:anim calcmode="lin" valueType="num">
                                      <p:cBhvr>
                                        <p:cTn id="42" dur="500" fill="hold"/>
                                        <p:tgtEl>
                                          <p:spTgt spid="32"/>
                                        </p:tgtEl>
                                        <p:attrNameLst>
                                          <p:attrName>ppt_h</p:attrName>
                                        </p:attrNameLst>
                                      </p:cBhvr>
                                      <p:tavLst>
                                        <p:tav tm="0">
                                          <p:val>
                                            <p:fltVal val="0"/>
                                          </p:val>
                                        </p:tav>
                                        <p:tav tm="100000">
                                          <p:val>
                                            <p:strVal val="#ppt_h"/>
                                          </p:val>
                                        </p:tav>
                                      </p:tavLst>
                                    </p:anim>
                                    <p:animEffect transition="in" filter="fade">
                                      <p:cBhvr>
                                        <p:cTn id="43" dur="500"/>
                                        <p:tgtEl>
                                          <p:spTgt spid="32"/>
                                        </p:tgtEl>
                                      </p:cBhvr>
                                    </p:animEffect>
                                  </p:childTnLst>
                                </p:cTn>
                              </p:par>
                              <p:par>
                                <p:cTn id="44" presetID="21" presetClass="entr" presetSubtype="1"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heel(1)">
                                      <p:cBhvr>
                                        <p:cTn id="46"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FFF3E4"/>
        </a:solidFill>
        <a:effectLst/>
      </p:bgPr>
    </p:bg>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32628C96-F14D-44C9-B81D-1B1E82CE1574}"/>
              </a:ext>
            </a:extLst>
          </p:cNvPr>
          <p:cNvPicPr>
            <a:picLocks noChangeAspect="1"/>
          </p:cNvPicPr>
          <p:nvPr/>
        </p:nvPicPr>
        <p:blipFill>
          <a:blip r:embed="rId2">
            <a:alphaModFix amt="19999"/>
            <a:extLst>
              <a:ext uri="{28A0092B-C50C-407E-A947-70E740481C1C}">
                <a14:useLocalDpi xmlns:a14="http://schemas.microsoft.com/office/drawing/2010/main" val="0"/>
              </a:ext>
              <a:ext uri="{96DAC541-7B7A-43D3-8B79-37D633B846F1}">
                <asvg:svgBlip xmlns:asvg="http://schemas.microsoft.com/office/drawing/2016/SVG/main" r:embed="rId3"/>
              </a:ext>
            </a:extLst>
          </a:blip>
          <a:srcRect b="43786"/>
          <a:stretch>
            <a:fillRect/>
          </a:stretch>
        </p:blipFill>
        <p:spPr>
          <a:xfrm>
            <a:off x="0" y="6607"/>
            <a:ext cx="18288000" cy="10280393"/>
          </a:xfrm>
          <a:prstGeom prst="rect">
            <a:avLst/>
          </a:prstGeom>
        </p:spPr>
      </p:pic>
      <p:pic>
        <p:nvPicPr>
          <p:cNvPr id="30" name="Picture 29">
            <a:extLst>
              <a:ext uri="{FF2B5EF4-FFF2-40B4-BE49-F238E27FC236}">
                <a16:creationId xmlns:a16="http://schemas.microsoft.com/office/drawing/2014/main" id="{61704B74-87B5-491F-96AE-3C051C17C81F}"/>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rcRect t="34815" r="70781" b="34074"/>
          <a:stretch/>
        </p:blipFill>
        <p:spPr>
          <a:xfrm>
            <a:off x="0" y="-52370"/>
            <a:ext cx="5221512" cy="3781096"/>
          </a:xfrm>
          <a:prstGeom prst="rect">
            <a:avLst/>
          </a:prstGeom>
        </p:spPr>
      </p:pic>
      <p:pic>
        <p:nvPicPr>
          <p:cNvPr id="31" name="Picture 30">
            <a:extLst>
              <a:ext uri="{FF2B5EF4-FFF2-40B4-BE49-F238E27FC236}">
                <a16:creationId xmlns:a16="http://schemas.microsoft.com/office/drawing/2014/main" id="{315B56B6-590B-4D64-8A72-8908F40BEC5B}"/>
              </a:ext>
            </a:extLst>
          </p:cNvPr>
          <p:cNvPicPr>
            <a:picLocks noChangeAspect="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34382" t="33333" r="38917" b="33334"/>
          <a:stretch/>
        </p:blipFill>
        <p:spPr>
          <a:xfrm>
            <a:off x="11277600" y="4299050"/>
            <a:ext cx="7354772" cy="6244617"/>
          </a:xfrm>
          <a:prstGeom prst="rect">
            <a:avLst/>
          </a:prstGeom>
        </p:spPr>
      </p:pic>
      <p:pic>
        <p:nvPicPr>
          <p:cNvPr id="2" name="Picture 2"/>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rcRect/>
          <a:stretch>
            <a:fillRect/>
          </a:stretch>
        </p:blipFill>
        <p:spPr>
          <a:xfrm flipH="1">
            <a:off x="5349173" y="1356155"/>
            <a:ext cx="7125419" cy="6729562"/>
          </a:xfrm>
          <a:prstGeom prst="rect">
            <a:avLst/>
          </a:prstGeom>
        </p:spPr>
      </p:pic>
      <p:grpSp>
        <p:nvGrpSpPr>
          <p:cNvPr id="3" name="Group 3"/>
          <p:cNvGrpSpPr/>
          <p:nvPr/>
        </p:nvGrpSpPr>
        <p:grpSpPr>
          <a:xfrm>
            <a:off x="6125211" y="2633648"/>
            <a:ext cx="5832216" cy="3803339"/>
            <a:chOff x="0" y="200025"/>
            <a:chExt cx="7776287" cy="5071121"/>
          </a:xfrm>
        </p:grpSpPr>
        <p:sp>
          <p:nvSpPr>
            <p:cNvPr id="4" name="TextBox 4"/>
            <p:cNvSpPr txBox="1"/>
            <p:nvPr/>
          </p:nvSpPr>
          <p:spPr>
            <a:xfrm>
              <a:off x="0" y="200025"/>
              <a:ext cx="7546706" cy="1423467"/>
            </a:xfrm>
            <a:prstGeom prst="rect">
              <a:avLst/>
            </a:prstGeom>
          </p:spPr>
          <p:txBody>
            <a:bodyPr lIns="0" tIns="0" rIns="0" bIns="0" rtlCol="0" anchor="t">
              <a:spAutoFit/>
            </a:bodyPr>
            <a:lstStyle/>
            <a:p>
              <a:pPr algn="ctr">
                <a:lnSpc>
                  <a:spcPts val="6480"/>
                </a:lnSpc>
              </a:pPr>
              <a:r>
                <a:rPr lang="en-US" sz="11500">
                  <a:solidFill>
                    <a:srgbClr val="000000"/>
                  </a:solidFill>
                  <a:latin typeface="#9Slide03 Arima Madurai ExtraBo" panose="00000900000000000000" pitchFamily="2" charset="0"/>
                  <a:cs typeface="#9Slide03 Arima Madurai ExtraBo" panose="00000900000000000000" pitchFamily="2" charset="0"/>
                </a:rPr>
                <a:t>1</a:t>
              </a:r>
            </a:p>
          </p:txBody>
        </p:sp>
        <p:sp>
          <p:nvSpPr>
            <p:cNvPr id="5" name="TextBox 5"/>
            <p:cNvSpPr txBox="1"/>
            <p:nvPr/>
          </p:nvSpPr>
          <p:spPr>
            <a:xfrm>
              <a:off x="189556" y="839161"/>
              <a:ext cx="7586731" cy="4431985"/>
            </a:xfrm>
            <a:prstGeom prst="rect">
              <a:avLst/>
            </a:prstGeom>
          </p:spPr>
          <p:txBody>
            <a:bodyPr wrap="square" lIns="0" tIns="0" rIns="0" bIns="0" rtlCol="0" anchor="t">
              <a:spAutoFit/>
            </a:bodyPr>
            <a:lstStyle/>
            <a:p>
              <a:pPr marL="0" lvl="0" indent="0" algn="just">
                <a:spcBef>
                  <a:spcPct val="0"/>
                </a:spcBef>
              </a:pPr>
              <a:r>
                <a:rPr lang="vi-VN" sz="5400" u="none">
                  <a:solidFill>
                    <a:srgbClr val="272626"/>
                  </a:solidFill>
                  <a:latin typeface="#9Slide03 Arima Madurai ExtraBo" panose="00000900000000000000" pitchFamily="2" charset="0"/>
                  <a:cs typeface="#9Slide03 Arima Madurai ExtraBo" panose="00000900000000000000" pitchFamily="2" charset="0"/>
                </a:rPr>
                <a:t>Tìm hiểu về sự cần thiết phải giữ vệ sinh cơ thể, đặc biệt ở tuổi dậy thì</a:t>
              </a:r>
              <a:endParaRPr lang="en-US" sz="5400" u="none">
                <a:solidFill>
                  <a:srgbClr val="272626"/>
                </a:solidFill>
                <a:latin typeface="#9Slide03 Arima Madurai ExtraBo" panose="00000900000000000000" pitchFamily="2" charset="0"/>
                <a:cs typeface="#9Slide03 Arima Madurai ExtraBo" panose="00000900000000000000" pitchFamily="2" charset="0"/>
              </a:endParaRPr>
            </a:p>
          </p:txBody>
        </p:sp>
      </p:grpSp>
      <p:pic>
        <p:nvPicPr>
          <p:cNvPr id="10" name="Picture 15">
            <a:extLst>
              <a:ext uri="{FF2B5EF4-FFF2-40B4-BE49-F238E27FC236}">
                <a16:creationId xmlns:a16="http://schemas.microsoft.com/office/drawing/2014/main" id="{5D860FB3-ED65-442E-9D74-58F684C9D01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rcRect/>
          <a:stretch>
            <a:fillRect/>
          </a:stretch>
        </p:blipFill>
        <p:spPr>
          <a:xfrm rot="-2317294">
            <a:off x="573999" y="6364705"/>
            <a:ext cx="2348424" cy="768575"/>
          </a:xfrm>
          <a:prstGeom prst="rect">
            <a:avLst/>
          </a:prstGeom>
        </p:spPr>
      </p:pic>
      <p:pic>
        <p:nvPicPr>
          <p:cNvPr id="11" name="Picture 16">
            <a:extLst>
              <a:ext uri="{FF2B5EF4-FFF2-40B4-BE49-F238E27FC236}">
                <a16:creationId xmlns:a16="http://schemas.microsoft.com/office/drawing/2014/main" id="{602EAC52-A223-4318-98A2-1D76ED6A75F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a:stretch>
            <a:fillRect/>
          </a:stretch>
        </p:blipFill>
        <p:spPr>
          <a:xfrm>
            <a:off x="12725400" y="1564598"/>
            <a:ext cx="1061203" cy="1061203"/>
          </a:xfrm>
          <a:prstGeom prst="rect">
            <a:avLst/>
          </a:prstGeom>
        </p:spPr>
      </p:pic>
      <p:pic>
        <p:nvPicPr>
          <p:cNvPr id="12" name="Picture 16">
            <a:extLst>
              <a:ext uri="{FF2B5EF4-FFF2-40B4-BE49-F238E27FC236}">
                <a16:creationId xmlns:a16="http://schemas.microsoft.com/office/drawing/2014/main" id="{61069BCF-702C-4F13-AEBC-4F574475FB26}"/>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rcRect/>
          <a:stretch>
            <a:fillRect/>
          </a:stretch>
        </p:blipFill>
        <p:spPr>
          <a:xfrm>
            <a:off x="6156686" y="8069363"/>
            <a:ext cx="1061203" cy="1061203"/>
          </a:xfrm>
          <a:prstGeom prst="rect">
            <a:avLst/>
          </a:prstGeom>
        </p:spPr>
      </p:pic>
      <p:pic>
        <p:nvPicPr>
          <p:cNvPr id="13" name="Picture 15">
            <a:extLst>
              <a:ext uri="{FF2B5EF4-FFF2-40B4-BE49-F238E27FC236}">
                <a16:creationId xmlns:a16="http://schemas.microsoft.com/office/drawing/2014/main" id="{26BCC49B-CA3E-43E9-B918-BD8853E45503}"/>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rcRect/>
          <a:stretch>
            <a:fillRect/>
          </a:stretch>
        </p:blipFill>
        <p:spPr>
          <a:xfrm rot="2141260">
            <a:off x="15624675" y="1043139"/>
            <a:ext cx="2348424" cy="768575"/>
          </a:xfrm>
          <a:prstGeom prst="rect">
            <a:avLst/>
          </a:prstGeom>
        </p:spPr>
      </p:pic>
      <p:pic>
        <p:nvPicPr>
          <p:cNvPr id="14" name="Picture 13">
            <a:extLst>
              <a:ext uri="{FF2B5EF4-FFF2-40B4-BE49-F238E27FC236}">
                <a16:creationId xmlns:a16="http://schemas.microsoft.com/office/drawing/2014/main" id="{D13EAEE2-97EE-4642-927F-284008992DBB}"/>
              </a:ext>
            </a:extLst>
          </p:cNvPr>
          <p:cNvPicPr>
            <a:picLocks noChangeAspect="1"/>
          </p:cNvPicPr>
          <p:nvPr/>
        </p:nvPicPr>
        <p:blipFill rotWithShape="1">
          <a:blip r:embed="rId16">
            <a:clrChange>
              <a:clrFrom>
                <a:srgbClr val="FFFFFF"/>
              </a:clrFrom>
              <a:clrTo>
                <a:srgbClr val="FFFFFF">
                  <a:alpha val="0"/>
                </a:srgbClr>
              </a:clrTo>
            </a:clrChange>
            <a:extLst>
              <a:ext uri="{28A0092B-C50C-407E-A947-70E740481C1C}">
                <a14:useLocalDpi xmlns:a14="http://schemas.microsoft.com/office/drawing/2010/main" val="0"/>
              </a:ext>
            </a:extLst>
          </a:blip>
          <a:srcRect l="62502" t="74259" r="29581" b="-926"/>
          <a:stretch/>
        </p:blipFill>
        <p:spPr>
          <a:xfrm>
            <a:off x="2522065" y="3271359"/>
            <a:ext cx="3923418" cy="7433844"/>
          </a:xfrm>
          <a:prstGeom prst="rect">
            <a:avLst/>
          </a:prstGeom>
        </p:spPr>
      </p:pic>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10" presetClass="entr" presetSubtype="0" repeatCount="indefinite" fill="remove"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repeatCount="indefinite" fill="remove"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repeatCount="indefinite" fill="remove"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repeatCount="indefinite" fill="remove"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par>
                                    <p:cTn id="22" presetID="2" presetClass="entr" presetSubtype="8" fill="hold" nodeType="withEffect" p14:presetBounceEnd="60000">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14:bounceEnd="60000">
                                          <p:cBhvr additive="base">
                                            <p:cTn id="24" dur="1500" fill="hold"/>
                                            <p:tgtEl>
                                              <p:spTgt spid="30"/>
                                            </p:tgtEl>
                                            <p:attrNameLst>
                                              <p:attrName>ppt_x</p:attrName>
                                            </p:attrNameLst>
                                          </p:cBhvr>
                                          <p:tavLst>
                                            <p:tav tm="0">
                                              <p:val>
                                                <p:strVal val="0-#ppt_w/2"/>
                                              </p:val>
                                            </p:tav>
                                            <p:tav tm="100000">
                                              <p:val>
                                                <p:strVal val="#ppt_x"/>
                                              </p:val>
                                            </p:tav>
                                          </p:tavLst>
                                        </p:anim>
                                        <p:anim calcmode="lin" valueType="num" p14:bounceEnd="60000">
                                          <p:cBhvr additive="base">
                                            <p:cTn id="25" dur="1500" fill="hold"/>
                                            <p:tgtEl>
                                              <p:spTgt spid="30"/>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14:presetBounceEnd="60000">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14:bounceEnd="60000">
                                          <p:cBhvr additive="base">
                                            <p:cTn id="28" dur="1500" fill="hold"/>
                                            <p:tgtEl>
                                              <p:spTgt spid="31"/>
                                            </p:tgtEl>
                                            <p:attrNameLst>
                                              <p:attrName>ppt_x</p:attrName>
                                            </p:attrNameLst>
                                          </p:cBhvr>
                                          <p:tavLst>
                                            <p:tav tm="0">
                                              <p:val>
                                                <p:strVal val="1+#ppt_w/2"/>
                                              </p:val>
                                            </p:tav>
                                            <p:tav tm="100000">
                                              <p:val>
                                                <p:strVal val="#ppt_x"/>
                                              </p:val>
                                            </p:tav>
                                          </p:tavLst>
                                        </p:anim>
                                        <p:anim calcmode="lin" valueType="num" p14:bounceEnd="60000">
                                          <p:cBhvr additive="base">
                                            <p:cTn id="29" dur="1500" fill="hold"/>
                                            <p:tgtEl>
                                              <p:spTgt spid="31"/>
                                            </p:tgtEl>
                                            <p:attrNameLst>
                                              <p:attrName>ppt_y</p:attrName>
                                            </p:attrNameLst>
                                          </p:cBhvr>
                                          <p:tavLst>
                                            <p:tav tm="0">
                                              <p:val>
                                                <p:strVal val="#ppt_y"/>
                                              </p:val>
                                            </p:tav>
                                            <p:tav tm="100000">
                                              <p:val>
                                                <p:strVal val="#ppt_y"/>
                                              </p:val>
                                            </p:tav>
                                          </p:tavLst>
                                        </p:anim>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par>
                                    <p:cTn id="35" presetID="53" presetClass="entr" presetSubtype="16"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10" presetClass="entr" presetSubtype="0" repeatCount="indefinite" fill="remove"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repeatCount="indefinite" fill="remove"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500"/>
                                            <p:tgtEl>
                                              <p:spTgt spid="10"/>
                                            </p:tgtEl>
                                          </p:cBhvr>
                                        </p:animEffect>
                                      </p:childTnLst>
                                    </p:cTn>
                                  </p:par>
                                  <p:par>
                                    <p:cTn id="16" presetID="10" presetClass="entr" presetSubtype="0" repeatCount="indefinite" fill="remove"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par>
                                    <p:cTn id="19" presetID="10" presetClass="entr" presetSubtype="0" repeatCount="indefinite" fill="remove"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par>
                                    <p:cTn id="22" presetID="2" presetClass="entr" presetSubtype="8" fill="hold" nodeType="with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additive="base">
                                            <p:cTn id="24" dur="1500" fill="hold"/>
                                            <p:tgtEl>
                                              <p:spTgt spid="30"/>
                                            </p:tgtEl>
                                            <p:attrNameLst>
                                              <p:attrName>ppt_x</p:attrName>
                                            </p:attrNameLst>
                                          </p:cBhvr>
                                          <p:tavLst>
                                            <p:tav tm="0">
                                              <p:val>
                                                <p:strVal val="0-#ppt_w/2"/>
                                              </p:val>
                                            </p:tav>
                                            <p:tav tm="100000">
                                              <p:val>
                                                <p:strVal val="#ppt_x"/>
                                              </p:val>
                                            </p:tav>
                                          </p:tavLst>
                                        </p:anim>
                                        <p:anim calcmode="lin" valueType="num">
                                          <p:cBhvr additive="base">
                                            <p:cTn id="25" dur="1500" fill="hold"/>
                                            <p:tgtEl>
                                              <p:spTgt spid="30"/>
                                            </p:tgtEl>
                                            <p:attrNameLst>
                                              <p:attrName>ppt_y</p:attrName>
                                            </p:attrNameLst>
                                          </p:cBhvr>
                                          <p:tavLst>
                                            <p:tav tm="0">
                                              <p:val>
                                                <p:strVal val="#ppt_y"/>
                                              </p:val>
                                            </p:tav>
                                            <p:tav tm="100000">
                                              <p:val>
                                                <p:strVal val="#ppt_y"/>
                                              </p:val>
                                            </p:tav>
                                          </p:tavLst>
                                        </p:anim>
                                      </p:childTnLst>
                                    </p:cTn>
                                  </p:par>
                                  <p:par>
                                    <p:cTn id="26" presetID="2" presetClass="entr" presetSubtype="2" fill="hold" nodeType="withEffect">
                                      <p:stCondLst>
                                        <p:cond delay="0"/>
                                      </p:stCondLst>
                                      <p:childTnLst>
                                        <p:set>
                                          <p:cBhvr>
                                            <p:cTn id="27" dur="1" fill="hold">
                                              <p:stCondLst>
                                                <p:cond delay="0"/>
                                              </p:stCondLst>
                                            </p:cTn>
                                            <p:tgtEl>
                                              <p:spTgt spid="31"/>
                                            </p:tgtEl>
                                            <p:attrNameLst>
                                              <p:attrName>style.visibility</p:attrName>
                                            </p:attrNameLst>
                                          </p:cBhvr>
                                          <p:to>
                                            <p:strVal val="visible"/>
                                          </p:to>
                                        </p:set>
                                        <p:anim calcmode="lin" valueType="num">
                                          <p:cBhvr additive="base">
                                            <p:cTn id="28" dur="1500" fill="hold"/>
                                            <p:tgtEl>
                                              <p:spTgt spid="31"/>
                                            </p:tgtEl>
                                            <p:attrNameLst>
                                              <p:attrName>ppt_x</p:attrName>
                                            </p:attrNameLst>
                                          </p:cBhvr>
                                          <p:tavLst>
                                            <p:tav tm="0">
                                              <p:val>
                                                <p:strVal val="1+#ppt_w/2"/>
                                              </p:val>
                                            </p:tav>
                                            <p:tav tm="100000">
                                              <p:val>
                                                <p:strVal val="#ppt_x"/>
                                              </p:val>
                                            </p:tav>
                                          </p:tavLst>
                                        </p:anim>
                                        <p:anim calcmode="lin" valueType="num">
                                          <p:cBhvr additive="base">
                                            <p:cTn id="29" dur="1500" fill="hold"/>
                                            <p:tgtEl>
                                              <p:spTgt spid="31"/>
                                            </p:tgtEl>
                                            <p:attrNameLst>
                                              <p:attrName>ppt_y</p:attrName>
                                            </p:attrNameLst>
                                          </p:cBhvr>
                                          <p:tavLst>
                                            <p:tav tm="0">
                                              <p:val>
                                                <p:strVal val="#ppt_y"/>
                                              </p:val>
                                            </p:tav>
                                            <p:tav tm="100000">
                                              <p:val>
                                                <p:strVal val="#ppt_y"/>
                                              </p:val>
                                            </p:tav>
                                          </p:tavLst>
                                        </p:anim>
                                      </p:childTnLst>
                                    </p:cTn>
                                  </p:par>
                                  <p:par>
                                    <p:cTn id="30" presetID="53" presetClass="entr" presetSubtype="16" fill="hold" nodeType="withEffect">
                                      <p:stCondLst>
                                        <p:cond delay="0"/>
                                      </p:stCondLst>
                                      <p:childTnLst>
                                        <p:set>
                                          <p:cBhvr>
                                            <p:cTn id="31" dur="1" fill="hold">
                                              <p:stCondLst>
                                                <p:cond delay="0"/>
                                              </p:stCondLst>
                                            </p:cTn>
                                            <p:tgtEl>
                                              <p:spTgt spid="2"/>
                                            </p:tgtEl>
                                            <p:attrNameLst>
                                              <p:attrName>style.visibility</p:attrName>
                                            </p:attrNameLst>
                                          </p:cBhvr>
                                          <p:to>
                                            <p:strVal val="visible"/>
                                          </p:to>
                                        </p:set>
                                        <p:anim calcmode="lin" valueType="num">
                                          <p:cBhvr>
                                            <p:cTn id="32" dur="500" fill="hold"/>
                                            <p:tgtEl>
                                              <p:spTgt spid="2"/>
                                            </p:tgtEl>
                                            <p:attrNameLst>
                                              <p:attrName>ppt_w</p:attrName>
                                            </p:attrNameLst>
                                          </p:cBhvr>
                                          <p:tavLst>
                                            <p:tav tm="0">
                                              <p:val>
                                                <p:fltVal val="0"/>
                                              </p:val>
                                            </p:tav>
                                            <p:tav tm="100000">
                                              <p:val>
                                                <p:strVal val="#ppt_w"/>
                                              </p:val>
                                            </p:tav>
                                          </p:tavLst>
                                        </p:anim>
                                        <p:anim calcmode="lin" valueType="num">
                                          <p:cBhvr>
                                            <p:cTn id="33" dur="500" fill="hold"/>
                                            <p:tgtEl>
                                              <p:spTgt spid="2"/>
                                            </p:tgtEl>
                                            <p:attrNameLst>
                                              <p:attrName>ppt_h</p:attrName>
                                            </p:attrNameLst>
                                          </p:cBhvr>
                                          <p:tavLst>
                                            <p:tav tm="0">
                                              <p:val>
                                                <p:fltVal val="0"/>
                                              </p:val>
                                            </p:tav>
                                            <p:tav tm="100000">
                                              <p:val>
                                                <p:strVal val="#ppt_h"/>
                                              </p:val>
                                            </p:tav>
                                          </p:tavLst>
                                        </p:anim>
                                        <p:animEffect transition="in" filter="fade">
                                          <p:cBhvr>
                                            <p:cTn id="34" dur="500"/>
                                            <p:tgtEl>
                                              <p:spTgt spid="2"/>
                                            </p:tgtEl>
                                          </p:cBhvr>
                                        </p:animEffect>
                                      </p:childTnLst>
                                    </p:cTn>
                                  </p:par>
                                  <p:par>
                                    <p:cTn id="35" presetID="53" presetClass="entr" presetSubtype="16"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500" fill="hold"/>
                                            <p:tgtEl>
                                              <p:spTgt spid="3"/>
                                            </p:tgtEl>
                                            <p:attrNameLst>
                                              <p:attrName>ppt_w</p:attrName>
                                            </p:attrNameLst>
                                          </p:cBhvr>
                                          <p:tavLst>
                                            <p:tav tm="0">
                                              <p:val>
                                                <p:fltVal val="0"/>
                                              </p:val>
                                            </p:tav>
                                            <p:tav tm="100000">
                                              <p:val>
                                                <p:strVal val="#ppt_w"/>
                                              </p:val>
                                            </p:tav>
                                          </p:tavLst>
                                        </p:anim>
                                        <p:anim calcmode="lin" valueType="num">
                                          <p:cBhvr>
                                            <p:cTn id="38" dur="500" fill="hold"/>
                                            <p:tgtEl>
                                              <p:spTgt spid="3"/>
                                            </p:tgtEl>
                                            <p:attrNameLst>
                                              <p:attrName>ppt_h</p:attrName>
                                            </p:attrNameLst>
                                          </p:cBhvr>
                                          <p:tavLst>
                                            <p:tav tm="0">
                                              <p:val>
                                                <p:fltVal val="0"/>
                                              </p:val>
                                            </p:tav>
                                            <p:tav tm="100000">
                                              <p:val>
                                                <p:strVal val="#ppt_h"/>
                                              </p:val>
                                            </p:tav>
                                          </p:tavLst>
                                        </p:anim>
                                        <p:animEffect transition="in" filter="fade">
                                          <p:cBhvr>
                                            <p:cTn id="3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theme/theme1.xml><?xml version="1.0" encoding="utf-8"?>
<a:theme xmlns:a="http://schemas.openxmlformats.org/drawingml/2006/main" name="Custom Design">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6">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DFC9C460-F426-41E2-9460-A1E9088A2446}">
  <we:reference id="wa104380907" version="3.0.0.1" store="en-US" storeType="OMEX"/>
  <we:alternateReferences>
    <we:reference id="wa104380907" version="3.0.0.1" store="en-US"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9Slide.vn</Template>
  <TotalTime>863</TotalTime>
  <Words>1297</Words>
  <Application>Microsoft Office PowerPoint</Application>
  <PresentationFormat>Custom</PresentationFormat>
  <Paragraphs>88</Paragraphs>
  <Slides>36</Slides>
  <Notes>2</Notes>
  <HiddenSlides>0</HiddenSlides>
  <MMClips>3</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36</vt:i4>
      </vt:variant>
    </vt:vector>
  </HeadingPairs>
  <TitlesOfParts>
    <vt:vector size="47" baseType="lpstr">
      <vt:lpstr>Arial</vt:lpstr>
      <vt:lpstr>Calibri</vt:lpstr>
      <vt:lpstr>#9Slide03 Philosopher Bold</vt:lpstr>
      <vt:lpstr>#9Slide03 Arima Madurai Black</vt:lpstr>
      <vt:lpstr>Aptos Display</vt:lpstr>
      <vt:lpstr>iCiel Pony</vt:lpstr>
      <vt:lpstr>#9Slide03 Arima Madurai ExtraBo</vt:lpstr>
      <vt:lpstr>Times New Roman</vt:lpstr>
      <vt:lpstr>iCiel Cadena</vt:lpstr>
      <vt:lpstr>Aptos</vt:lpstr>
      <vt:lpstr>Custom Design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9Slide.vn</Manager>
  <Company>9Slide.vn</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Green Blue and Pink Handwritten Classroom Rules Education Presentation</dc:title>
  <dc:subject>9Slide.vn</dc:subject>
  <dc:creator>huong</dc:creator>
  <dc:description>9Slide.vn</dc:description>
  <cp:lastModifiedBy>9Slide</cp:lastModifiedBy>
  <cp:revision>21</cp:revision>
  <dcterms:created xsi:type="dcterms:W3CDTF">2006-08-16T00:00:00Z</dcterms:created>
  <dcterms:modified xsi:type="dcterms:W3CDTF">2024-08-14T09:29:30Z</dcterms:modified>
  <cp:category>9Slide.vn</cp:category>
  <dc:identifier>DAEqj3yvgQ8</dc:identifier>
</cp:coreProperties>
</file>